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2.xml" ContentType="application/vnd.openxmlformats-officedocument.drawingml.chart+xml"/>
  <Override PartName="/ppt/drawings/drawing1.xml" ContentType="application/vnd.openxmlformats-officedocument.drawingml.chartshapes+xml"/>
  <Override PartName="/ppt/charts/chart3.xml" ContentType="application/vnd.openxmlformats-officedocument.drawingml.chart+xml"/>
  <Override PartName="/ppt/drawings/drawing2.xml" ContentType="application/vnd.openxmlformats-officedocument.drawingml.chartshapes+xml"/>
  <Override PartName="/ppt/charts/chart4.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3.xml" ContentType="application/vnd.openxmlformats-officedocument.drawingml.chartshapes+xml"/>
  <Override PartName="/ppt/charts/chart5.xml" ContentType="application/vnd.openxmlformats-officedocument.drawingml.chart+xml"/>
  <Override PartName="/ppt/charts/style3.xml" ContentType="application/vnd.ms-office.chartstyle+xml"/>
  <Override PartName="/ppt/charts/colors3.xml" ContentType="application/vnd.ms-office.chartcolorstyle+xml"/>
  <Override PartName="/ppt/drawings/drawing4.xml" ContentType="application/vnd.openxmlformats-officedocument.drawingml.chartshapes+xml"/>
  <Override PartName="/ppt/charts/chart6.xml" ContentType="application/vnd.openxmlformats-officedocument.drawingml.chart+xml"/>
  <Override PartName="/ppt/charts/style4.xml" ContentType="application/vnd.ms-office.chartstyle+xml"/>
  <Override PartName="/ppt/charts/colors4.xml" ContentType="application/vnd.ms-office.chartcolorstyle+xml"/>
  <Override PartName="/ppt/drawings/drawing5.xml" ContentType="application/vnd.openxmlformats-officedocument.drawingml.chartshapes+xml"/>
  <Override PartName="/ppt/charts/chart7.xml" ContentType="application/vnd.openxmlformats-officedocument.drawingml.chart+xml"/>
  <Override PartName="/ppt/charts/style5.xml" ContentType="application/vnd.ms-office.chartstyle+xml"/>
  <Override PartName="/ppt/charts/colors5.xml" ContentType="application/vnd.ms-office.chartcolorstyle+xml"/>
  <Override PartName="/ppt/drawings/drawing6.xml" ContentType="application/vnd.openxmlformats-officedocument.drawingml.chartshapes+xml"/>
  <Override PartName="/ppt/notesSlides/notesSlide13.xml" ContentType="application/vnd.openxmlformats-officedocument.presentationml.notesSlid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drawings/drawing7.xml" ContentType="application/vnd.openxmlformats-officedocument.drawingml.chartshapes+xml"/>
  <Override PartName="/ppt/charts/chart9.xml" ContentType="application/vnd.openxmlformats-officedocument.drawingml.chart+xml"/>
  <Override PartName="/ppt/charts/style7.xml" ContentType="application/vnd.ms-office.chartstyle+xml"/>
  <Override PartName="/ppt/charts/colors7.xml" ContentType="application/vnd.ms-office.chartcolorstyle+xml"/>
  <Override PartName="/ppt/drawings/drawing8.xml" ContentType="application/vnd.openxmlformats-officedocument.drawingml.chartshapes+xml"/>
  <Override PartName="/ppt/charts/chart10.xml" ContentType="application/vnd.openxmlformats-officedocument.drawingml.chart+xml"/>
  <Override PartName="/ppt/drawings/drawing9.xml" ContentType="application/vnd.openxmlformats-officedocument.drawingml.chartshapes+xml"/>
  <Override PartName="/ppt/charts/chart11.xml" ContentType="application/vnd.openxmlformats-officedocument.drawingml.chart+xml"/>
  <Override PartName="/ppt/drawings/drawing10.xml" ContentType="application/vnd.openxmlformats-officedocument.drawingml.chartshapes+xml"/>
  <Override PartName="/ppt/charts/chart12.xml" ContentType="application/vnd.openxmlformats-officedocument.drawingml.chart+xml"/>
  <Override PartName="/ppt/charts/style8.xml" ContentType="application/vnd.ms-office.chartstyle+xml"/>
  <Override PartName="/ppt/charts/colors8.xml" ContentType="application/vnd.ms-office.chartcolorstyle+xml"/>
  <Override PartName="/ppt/drawings/drawing11.xml" ContentType="application/vnd.openxmlformats-officedocument.drawingml.chartshapes+xml"/>
  <Override PartName="/ppt/charts/chart13.xml" ContentType="application/vnd.openxmlformats-officedocument.drawingml.chart+xml"/>
  <Override PartName="/ppt/charts/style9.xml" ContentType="application/vnd.ms-office.chartstyle+xml"/>
  <Override PartName="/ppt/charts/colors9.xml" ContentType="application/vnd.ms-office.chartcolorstyle+xml"/>
  <Override PartName="/ppt/drawings/drawing12.xml" ContentType="application/vnd.openxmlformats-officedocument.drawingml.chartshapes+xml"/>
  <Override PartName="/ppt/notesSlides/notesSlide14.xml" ContentType="application/vnd.openxmlformats-officedocument.presentationml.notesSlide+xml"/>
  <Override PartName="/ppt/charts/chart14.xml" ContentType="application/vnd.openxmlformats-officedocument.drawingml.chart+xml"/>
  <Override PartName="/ppt/charts/style10.xml" ContentType="application/vnd.ms-office.chartstyle+xml"/>
  <Override PartName="/ppt/charts/colors10.xml" ContentType="application/vnd.ms-office.chartcolorstyle+xml"/>
  <Override PartName="/ppt/drawings/drawing13.xml" ContentType="application/vnd.openxmlformats-officedocument.drawingml.chartshapes+xml"/>
  <Override PartName="/ppt/charts/chart15.xml" ContentType="application/vnd.openxmlformats-officedocument.drawingml.chart+xml"/>
  <Override PartName="/ppt/charts/style11.xml" ContentType="application/vnd.ms-office.chartstyle+xml"/>
  <Override PartName="/ppt/charts/colors11.xml" ContentType="application/vnd.ms-office.chartcolorstyle+xml"/>
  <Override PartName="/ppt/drawings/drawing14.xml" ContentType="application/vnd.openxmlformats-officedocument.drawingml.chartshapes+xml"/>
  <Override PartName="/ppt/charts/chart16.xml" ContentType="application/vnd.openxmlformats-officedocument.drawingml.chart+xml"/>
  <Override PartName="/ppt/drawings/drawing15.xml" ContentType="application/vnd.openxmlformats-officedocument.drawingml.chartshapes+xml"/>
  <Override PartName="/ppt/charts/chart17.xml" ContentType="application/vnd.openxmlformats-officedocument.drawingml.chart+xml"/>
  <Override PartName="/ppt/drawings/drawing16.xml" ContentType="application/vnd.openxmlformats-officedocument.drawingml.chartshapes+xml"/>
  <Override PartName="/ppt/charts/chart18.xml" ContentType="application/vnd.openxmlformats-officedocument.drawingml.chart+xml"/>
  <Override PartName="/ppt/charts/style12.xml" ContentType="application/vnd.ms-office.chartstyle+xml"/>
  <Override PartName="/ppt/charts/colors12.xml" ContentType="application/vnd.ms-office.chartcolorstyle+xml"/>
  <Override PartName="/ppt/drawings/drawing17.xml" ContentType="application/vnd.openxmlformats-officedocument.drawingml.chartshapes+xml"/>
  <Override PartName="/ppt/charts/chart19.xml" ContentType="application/vnd.openxmlformats-officedocument.drawingml.chart+xml"/>
  <Override PartName="/ppt/charts/style13.xml" ContentType="application/vnd.ms-office.chartstyle+xml"/>
  <Override PartName="/ppt/charts/colors13.xml" ContentType="application/vnd.ms-office.chartcolorstyle+xml"/>
  <Override PartName="/ppt/drawings/drawing18.xml" ContentType="application/vnd.openxmlformats-officedocument.drawingml.chartshapes+xml"/>
  <Override PartName="/ppt/notesSlides/notesSlide15.xml" ContentType="application/vnd.openxmlformats-officedocument.presentationml.notesSlide+xml"/>
  <Override PartName="/ppt/charts/chart20.xml" ContentType="application/vnd.openxmlformats-officedocument.drawingml.chart+xml"/>
  <Override PartName="/ppt/charts/style14.xml" ContentType="application/vnd.ms-office.chartstyle+xml"/>
  <Override PartName="/ppt/charts/colors14.xml" ContentType="application/vnd.ms-office.chartcolorstyle+xml"/>
  <Override PartName="/ppt/drawings/drawing19.xml" ContentType="application/vnd.openxmlformats-officedocument.drawingml.chartshapes+xml"/>
  <Override PartName="/ppt/notesSlides/notesSlide16.xml" ContentType="application/vnd.openxmlformats-officedocument.presentationml.notesSlide+xml"/>
  <Override PartName="/ppt/charts/chart21.xml" ContentType="application/vnd.openxmlformats-officedocument.drawingml.chart+xml"/>
  <Override PartName="/ppt/charts/style15.xml" ContentType="application/vnd.ms-office.chartstyle+xml"/>
  <Override PartName="/ppt/charts/colors15.xml" ContentType="application/vnd.ms-office.chartcolorstyle+xml"/>
  <Override PartName="/ppt/drawings/drawing20.xml" ContentType="application/vnd.openxmlformats-officedocument.drawingml.chartshapes+xml"/>
  <Override PartName="/ppt/notesSlides/notesSlide17.xml" ContentType="application/vnd.openxmlformats-officedocument.presentationml.notesSlide+xml"/>
  <Override PartName="/ppt/charts/chart22.xml" ContentType="application/vnd.openxmlformats-officedocument.drawingml.chart+xml"/>
  <Override PartName="/ppt/charts/style16.xml" ContentType="application/vnd.ms-office.chartstyle+xml"/>
  <Override PartName="/ppt/charts/colors16.xml" ContentType="application/vnd.ms-office.chartcolorstyle+xml"/>
  <Override PartName="/ppt/drawings/drawing21.xml" ContentType="application/vnd.openxmlformats-officedocument.drawingml.chartshapes+xml"/>
  <Override PartName="/ppt/notesSlides/notesSlide18.xml" ContentType="application/vnd.openxmlformats-officedocument.presentationml.notesSlide+xml"/>
  <Override PartName="/ppt/charts/chart23.xml" ContentType="application/vnd.openxmlformats-officedocument.drawingml.chart+xml"/>
  <Override PartName="/ppt/charts/style17.xml" ContentType="application/vnd.ms-office.chartstyle+xml"/>
  <Override PartName="/ppt/charts/colors17.xml" ContentType="application/vnd.ms-office.chartcolorstyle+xml"/>
  <Override PartName="/ppt/drawings/drawing22.xml" ContentType="application/vnd.openxmlformats-officedocument.drawingml.chartshapes+xml"/>
  <Override PartName="/ppt/notesSlides/notesSlide19.xml" ContentType="application/vnd.openxmlformats-officedocument.presentationml.notesSlide+xml"/>
  <Override PartName="/ppt/charts/chart24.xml" ContentType="application/vnd.openxmlformats-officedocument.drawingml.chart+xml"/>
  <Override PartName="/ppt/charts/style18.xml" ContentType="application/vnd.ms-office.chartstyle+xml"/>
  <Override PartName="/ppt/charts/colors18.xml" ContentType="application/vnd.ms-office.chartcolorstyle+xml"/>
  <Override PartName="/ppt/drawings/drawing23.xml" ContentType="application/vnd.openxmlformats-officedocument.drawingml.chartshapes+xml"/>
  <Override PartName="/ppt/notesSlides/notesSlide20.xml" ContentType="application/vnd.openxmlformats-officedocument.presentationml.notesSlide+xml"/>
  <Override PartName="/ppt/charts/chart25.xml" ContentType="application/vnd.openxmlformats-officedocument.drawingml.chart+xml"/>
  <Override PartName="/ppt/charts/style19.xml" ContentType="application/vnd.ms-office.chartstyle+xml"/>
  <Override PartName="/ppt/charts/colors19.xml" ContentType="application/vnd.ms-office.chartcolorstyle+xml"/>
  <Override PartName="/ppt/drawings/drawing24.xml" ContentType="application/vnd.openxmlformats-officedocument.drawingml.chartshapes+xml"/>
  <Override PartName="/ppt/notesSlides/notesSlide21.xml" ContentType="application/vnd.openxmlformats-officedocument.presentationml.notesSlide+xml"/>
  <Override PartName="/ppt/charts/chart26.xml" ContentType="application/vnd.openxmlformats-officedocument.drawingml.chart+xml"/>
  <Override PartName="/ppt/drawings/drawing25.xml" ContentType="application/vnd.openxmlformats-officedocument.drawingml.chartshapes+xml"/>
  <Override PartName="/ppt/charts/chart27.xml" ContentType="application/vnd.openxmlformats-officedocument.drawingml.chart+xml"/>
  <Override PartName="/ppt/drawings/drawing26.xml" ContentType="application/vnd.openxmlformats-officedocument.drawingml.chartshapes+xml"/>
  <Override PartName="/ppt/charts/chart28.xml" ContentType="application/vnd.openxmlformats-officedocument.drawingml.chart+xml"/>
  <Override PartName="/ppt/drawings/drawing27.xml" ContentType="application/vnd.openxmlformats-officedocument.drawingml.chartshapes+xml"/>
  <Override PartName="/ppt/charts/chart29.xml" ContentType="application/vnd.openxmlformats-officedocument.drawingml.chart+xml"/>
  <Override PartName="/ppt/drawings/drawing28.xml" ContentType="application/vnd.openxmlformats-officedocument.drawingml.chartshapes+xml"/>
  <Override PartName="/ppt/notesSlides/notesSlide22.xml" ContentType="application/vnd.openxmlformats-officedocument.presentationml.notesSlide+xml"/>
  <Override PartName="/ppt/charts/chart30.xml" ContentType="application/vnd.openxmlformats-officedocument.drawingml.chart+xml"/>
  <Override PartName="/ppt/charts/style20.xml" ContentType="application/vnd.ms-office.chartstyle+xml"/>
  <Override PartName="/ppt/charts/colors20.xml" ContentType="application/vnd.ms-office.chartcolorstyle+xml"/>
  <Override PartName="/ppt/drawings/drawing29.xml" ContentType="application/vnd.openxmlformats-officedocument.drawingml.chartshapes+xml"/>
  <Override PartName="/ppt/charts/chart31.xml" ContentType="application/vnd.openxmlformats-officedocument.drawingml.chart+xml"/>
  <Override PartName="/ppt/charts/style21.xml" ContentType="application/vnd.ms-office.chartstyle+xml"/>
  <Override PartName="/ppt/charts/colors21.xml" ContentType="application/vnd.ms-office.chartcolorstyle+xml"/>
  <Override PartName="/ppt/drawings/drawing30.xml" ContentType="application/vnd.openxmlformats-officedocument.drawingml.chartshapes+xml"/>
  <Override PartName="/ppt/notesSlides/notesSlide23.xml" ContentType="application/vnd.openxmlformats-officedocument.presentationml.notesSlide+xml"/>
  <Override PartName="/ppt/charts/chart32.xml" ContentType="application/vnd.openxmlformats-officedocument.drawingml.chart+xml"/>
  <Override PartName="/ppt/charts/style22.xml" ContentType="application/vnd.ms-office.chartstyle+xml"/>
  <Override PartName="/ppt/charts/colors22.xml" ContentType="application/vnd.ms-office.chartcolorstyle+xml"/>
  <Override PartName="/ppt/drawings/drawing31.xml" ContentType="application/vnd.openxmlformats-officedocument.drawingml.chartshapes+xml"/>
  <Override PartName="/ppt/charts/chart33.xml" ContentType="application/vnd.openxmlformats-officedocument.drawingml.chart+xml"/>
  <Override PartName="/ppt/charts/style23.xml" ContentType="application/vnd.ms-office.chartstyle+xml"/>
  <Override PartName="/ppt/charts/colors23.xml" ContentType="application/vnd.ms-office.chartcolorstyle+xml"/>
  <Override PartName="/ppt/drawings/drawing32.xml" ContentType="application/vnd.openxmlformats-officedocument.drawingml.chartshapes+xml"/>
  <Override PartName="/ppt/notesSlides/notesSlide24.xml" ContentType="application/vnd.openxmlformats-officedocument.presentationml.notesSlide+xml"/>
  <Override PartName="/ppt/charts/chart34.xml" ContentType="application/vnd.openxmlformats-officedocument.drawingml.chart+xml"/>
  <Override PartName="/ppt/charts/style24.xml" ContentType="application/vnd.ms-office.chartstyle+xml"/>
  <Override PartName="/ppt/charts/colors24.xml" ContentType="application/vnd.ms-office.chartcolorstyle+xml"/>
  <Override PartName="/ppt/drawings/drawing33.xml" ContentType="application/vnd.openxmlformats-officedocument.drawingml.chartshapes+xml"/>
  <Override PartName="/ppt/charts/chart35.xml" ContentType="application/vnd.openxmlformats-officedocument.drawingml.chart+xml"/>
  <Override PartName="/ppt/drawings/drawing34.xml" ContentType="application/vnd.openxmlformats-officedocument.drawingml.chartshapes+xml"/>
  <Override PartName="/ppt/charts/chart36.xml" ContentType="application/vnd.openxmlformats-officedocument.drawingml.chart+xml"/>
  <Override PartName="/ppt/charts/style25.xml" ContentType="application/vnd.ms-office.chartstyle+xml"/>
  <Override PartName="/ppt/charts/colors25.xml" ContentType="application/vnd.ms-office.chartcolorstyle+xml"/>
  <Override PartName="/ppt/drawings/drawing35.xml" ContentType="application/vnd.openxmlformats-officedocument.drawingml.chartshapes+xml"/>
  <Override PartName="/ppt/charts/chart37.xml" ContentType="application/vnd.openxmlformats-officedocument.drawingml.chart+xml"/>
  <Override PartName="/ppt/charts/style26.xml" ContentType="application/vnd.ms-office.chartstyle+xml"/>
  <Override PartName="/ppt/charts/colors26.xml" ContentType="application/vnd.ms-office.chartcolorstyle+xml"/>
  <Override PartName="/ppt/drawings/drawing36.xml" ContentType="application/vnd.openxmlformats-officedocument.drawingml.chartshapes+xml"/>
  <Override PartName="/ppt/notesSlides/notesSlide25.xml" ContentType="application/vnd.openxmlformats-officedocument.presentationml.notesSlide+xml"/>
  <Override PartName="/ppt/charts/chart38.xml" ContentType="application/vnd.openxmlformats-officedocument.drawingml.chart+xml"/>
  <Override PartName="/ppt/charts/style27.xml" ContentType="application/vnd.ms-office.chartstyle+xml"/>
  <Override PartName="/ppt/charts/colors27.xml" ContentType="application/vnd.ms-office.chartcolorstyle+xml"/>
  <Override PartName="/ppt/drawings/drawing37.xml" ContentType="application/vnd.openxmlformats-officedocument.drawingml.chartshapes+xml"/>
  <Override PartName="/ppt/charts/chart39.xml" ContentType="application/vnd.openxmlformats-officedocument.drawingml.chart+xml"/>
  <Override PartName="/ppt/drawings/drawing38.xml" ContentType="application/vnd.openxmlformats-officedocument.drawingml.chartshapes+xml"/>
  <Override PartName="/ppt/charts/chart40.xml" ContentType="application/vnd.openxmlformats-officedocument.drawingml.chart+xml"/>
  <Override PartName="/ppt/charts/style28.xml" ContentType="application/vnd.ms-office.chartstyle+xml"/>
  <Override PartName="/ppt/charts/colors28.xml" ContentType="application/vnd.ms-office.chartcolorstyle+xml"/>
  <Override PartName="/ppt/drawings/drawing39.xml" ContentType="application/vnd.openxmlformats-officedocument.drawingml.chartshapes+xml"/>
  <Override PartName="/ppt/charts/chart41.xml" ContentType="application/vnd.openxmlformats-officedocument.drawingml.chart+xml"/>
  <Override PartName="/ppt/charts/style29.xml" ContentType="application/vnd.ms-office.chartstyle+xml"/>
  <Override PartName="/ppt/charts/colors29.xml" ContentType="application/vnd.ms-office.chartcolorstyle+xml"/>
  <Override PartName="/ppt/drawings/drawing40.xml" ContentType="application/vnd.openxmlformats-officedocument.drawingml.chartshapes+xml"/>
  <Override PartName="/ppt/notesSlides/notesSlide26.xml" ContentType="application/vnd.openxmlformats-officedocument.presentationml.notesSlide+xml"/>
  <Override PartName="/ppt/charts/chart42.xml" ContentType="application/vnd.openxmlformats-officedocument.drawingml.chart+xml"/>
  <Override PartName="/ppt/charts/style30.xml" ContentType="application/vnd.ms-office.chartstyle+xml"/>
  <Override PartName="/ppt/charts/colors30.xml" ContentType="application/vnd.ms-office.chartcolorstyle+xml"/>
  <Override PartName="/ppt/drawings/drawing41.xml" ContentType="application/vnd.openxmlformats-officedocument.drawingml.chartshapes+xml"/>
  <Override PartName="/ppt/charts/chart43.xml" ContentType="application/vnd.openxmlformats-officedocument.drawingml.chart+xml"/>
  <Override PartName="/ppt/drawings/drawing42.xml" ContentType="application/vnd.openxmlformats-officedocument.drawingml.chartshapes+xml"/>
  <Override PartName="/ppt/charts/chart44.xml" ContentType="application/vnd.openxmlformats-officedocument.drawingml.chart+xml"/>
  <Override PartName="/ppt/charts/style31.xml" ContentType="application/vnd.ms-office.chartstyle+xml"/>
  <Override PartName="/ppt/charts/colors31.xml" ContentType="application/vnd.ms-office.chartcolorstyle+xml"/>
  <Override PartName="/ppt/drawings/drawing43.xml" ContentType="application/vnd.openxmlformats-officedocument.drawingml.chartshapes+xml"/>
  <Override PartName="/ppt/charts/chart45.xml" ContentType="application/vnd.openxmlformats-officedocument.drawingml.chart+xml"/>
  <Override PartName="/ppt/charts/style32.xml" ContentType="application/vnd.ms-office.chartstyle+xml"/>
  <Override PartName="/ppt/charts/colors32.xml" ContentType="application/vnd.ms-office.chartcolorstyle+xml"/>
  <Override PartName="/ppt/drawings/drawing44.xml" ContentType="application/vnd.openxmlformats-officedocument.drawingml.chartshapes+xml"/>
  <Override PartName="/ppt/notesSlides/notesSlide27.xml" ContentType="application/vnd.openxmlformats-officedocument.presentationml.notesSlide+xml"/>
  <Override PartName="/ppt/charts/chart46.xml" ContentType="application/vnd.openxmlformats-officedocument.drawingml.chart+xml"/>
  <Override PartName="/ppt/charts/style33.xml" ContentType="application/vnd.ms-office.chartstyle+xml"/>
  <Override PartName="/ppt/charts/colors33.xml" ContentType="application/vnd.ms-office.chartcolorstyle+xml"/>
  <Override PartName="/ppt/drawings/drawing45.xml" ContentType="application/vnd.openxmlformats-officedocument.drawingml.chartshapes+xml"/>
  <Override PartName="/ppt/charts/chart47.xml" ContentType="application/vnd.openxmlformats-officedocument.drawingml.chart+xml"/>
  <Override PartName="/ppt/drawings/drawing46.xml" ContentType="application/vnd.openxmlformats-officedocument.drawingml.chartshapes+xml"/>
  <Override PartName="/ppt/charts/chart48.xml" ContentType="application/vnd.openxmlformats-officedocument.drawingml.chart+xml"/>
  <Override PartName="/ppt/charts/style34.xml" ContentType="application/vnd.ms-office.chartstyle+xml"/>
  <Override PartName="/ppt/charts/colors34.xml" ContentType="application/vnd.ms-office.chartcolorstyle+xml"/>
  <Override PartName="/ppt/drawings/drawing47.xml" ContentType="application/vnd.openxmlformats-officedocument.drawingml.chartshapes+xml"/>
  <Override PartName="/ppt/charts/chart49.xml" ContentType="application/vnd.openxmlformats-officedocument.drawingml.chart+xml"/>
  <Override PartName="/ppt/charts/style35.xml" ContentType="application/vnd.ms-office.chartstyle+xml"/>
  <Override PartName="/ppt/charts/colors35.xml" ContentType="application/vnd.ms-office.chartcolorstyle+xml"/>
  <Override PartName="/ppt/drawings/drawing48.xml" ContentType="application/vnd.openxmlformats-officedocument.drawingml.chartshapes+xml"/>
  <Override PartName="/ppt/notesSlides/notesSlide28.xml" ContentType="application/vnd.openxmlformats-officedocument.presentationml.notesSlide+xml"/>
  <Override PartName="/ppt/charts/chart50.xml" ContentType="application/vnd.openxmlformats-officedocument.drawingml.chart+xml"/>
  <Override PartName="/ppt/charts/style36.xml" ContentType="application/vnd.ms-office.chartstyle+xml"/>
  <Override PartName="/ppt/charts/colors36.xml" ContentType="application/vnd.ms-office.chartcolorstyle+xml"/>
  <Override PartName="/ppt/drawings/drawing49.xml" ContentType="application/vnd.openxmlformats-officedocument.drawingml.chartshapes+xml"/>
  <Override PartName="/ppt/charts/chart51.xml" ContentType="application/vnd.openxmlformats-officedocument.drawingml.chart+xml"/>
  <Override PartName="/ppt/charts/style37.xml" ContentType="application/vnd.ms-office.chartstyle+xml"/>
  <Override PartName="/ppt/charts/colors37.xml" ContentType="application/vnd.ms-office.chartcolorstyle+xml"/>
  <Override PartName="/ppt/drawings/drawing50.xml" ContentType="application/vnd.openxmlformats-officedocument.drawingml.chartshapes+xml"/>
  <Override PartName="/ppt/notesSlides/notesSlide29.xml" ContentType="application/vnd.openxmlformats-officedocument.presentationml.notesSlide+xml"/>
  <Override PartName="/ppt/charts/chart52.xml" ContentType="application/vnd.openxmlformats-officedocument.drawingml.chart+xml"/>
  <Override PartName="/ppt/charts/style38.xml" ContentType="application/vnd.ms-office.chartstyle+xml"/>
  <Override PartName="/ppt/charts/colors38.xml" ContentType="application/vnd.ms-office.chartcolorstyle+xml"/>
  <Override PartName="/ppt/drawings/drawing51.xml" ContentType="application/vnd.openxmlformats-officedocument.drawingml.chartshapes+xml"/>
  <Override PartName="/ppt/charts/chart53.xml" ContentType="application/vnd.openxmlformats-officedocument.drawingml.chart+xml"/>
  <Override PartName="/ppt/charts/style39.xml" ContentType="application/vnd.ms-office.chartstyle+xml"/>
  <Override PartName="/ppt/charts/colors39.xml" ContentType="application/vnd.ms-office.chartcolorstyle+xml"/>
  <Override PartName="/ppt/drawings/drawing52.xml" ContentType="application/vnd.openxmlformats-officedocument.drawingml.chartshapes+xml"/>
  <Override PartName="/ppt/notesSlides/notesSlide30.xml" ContentType="application/vnd.openxmlformats-officedocument.presentationml.notesSlide+xml"/>
  <Override PartName="/ppt/charts/chart54.xml" ContentType="application/vnd.openxmlformats-officedocument.drawingml.chart+xml"/>
  <Override PartName="/ppt/charts/style40.xml" ContentType="application/vnd.ms-office.chartstyle+xml"/>
  <Override PartName="/ppt/charts/colors40.xml" ContentType="application/vnd.ms-office.chartcolorstyle+xml"/>
  <Override PartName="/ppt/drawings/drawing53.xml" ContentType="application/vnd.openxmlformats-officedocument.drawingml.chartshapes+xml"/>
  <Override PartName="/ppt/charts/chart55.xml" ContentType="application/vnd.openxmlformats-officedocument.drawingml.chart+xml"/>
  <Override PartName="/ppt/charts/style41.xml" ContentType="application/vnd.ms-office.chartstyle+xml"/>
  <Override PartName="/ppt/charts/colors41.xml" ContentType="application/vnd.ms-office.chartcolorstyle+xml"/>
  <Override PartName="/ppt/drawings/drawing54.xml" ContentType="application/vnd.openxmlformats-officedocument.drawingml.chartshapes+xml"/>
  <Override PartName="/ppt/notesSlides/notesSlide31.xml" ContentType="application/vnd.openxmlformats-officedocument.presentationml.notesSlide+xml"/>
  <Override PartName="/ppt/charts/chart56.xml" ContentType="application/vnd.openxmlformats-officedocument.drawingml.chart+xml"/>
  <Override PartName="/ppt/charts/style42.xml" ContentType="application/vnd.ms-office.chartstyle+xml"/>
  <Override PartName="/ppt/charts/colors42.xml" ContentType="application/vnd.ms-office.chartcolorstyle+xml"/>
  <Override PartName="/ppt/drawings/drawing55.xml" ContentType="application/vnd.openxmlformats-officedocument.drawingml.chartshapes+xml"/>
  <Override PartName="/ppt/charts/chart57.xml" ContentType="application/vnd.openxmlformats-officedocument.drawingml.chart+xml"/>
  <Override PartName="/ppt/charts/style43.xml" ContentType="application/vnd.ms-office.chartstyle+xml"/>
  <Override PartName="/ppt/charts/colors43.xml" ContentType="application/vnd.ms-office.chartcolorstyle+xml"/>
  <Override PartName="/ppt/drawings/drawing56.xml" ContentType="application/vnd.openxmlformats-officedocument.drawingml.chartshapes+xml"/>
  <Override PartName="/ppt/notesSlides/notesSlide32.xml" ContentType="application/vnd.openxmlformats-officedocument.presentationml.notesSlide+xml"/>
  <Override PartName="/ppt/charts/chart58.xml" ContentType="application/vnd.openxmlformats-officedocument.drawingml.chart+xml"/>
  <Override PartName="/ppt/charts/style44.xml" ContentType="application/vnd.ms-office.chartstyle+xml"/>
  <Override PartName="/ppt/charts/colors44.xml" ContentType="application/vnd.ms-office.chartcolorstyle+xml"/>
  <Override PartName="/ppt/drawings/drawing57.xml" ContentType="application/vnd.openxmlformats-officedocument.drawingml.chartshapes+xml"/>
  <Override PartName="/ppt/charts/chart59.xml" ContentType="application/vnd.openxmlformats-officedocument.drawingml.chart+xml"/>
  <Override PartName="/ppt/charts/style45.xml" ContentType="application/vnd.ms-office.chartstyle+xml"/>
  <Override PartName="/ppt/charts/colors45.xml" ContentType="application/vnd.ms-office.chartcolorstyle+xml"/>
  <Override PartName="/ppt/drawings/drawing58.xml" ContentType="application/vnd.openxmlformats-officedocument.drawingml.chartshapes+xml"/>
  <Override PartName="/ppt/notesSlides/notesSlide33.xml" ContentType="application/vnd.openxmlformats-officedocument.presentationml.notesSlide+xml"/>
  <Override PartName="/ppt/charts/chart60.xml" ContentType="application/vnd.openxmlformats-officedocument.drawingml.chart+xml"/>
  <Override PartName="/ppt/charts/style46.xml" ContentType="application/vnd.ms-office.chartstyle+xml"/>
  <Override PartName="/ppt/charts/colors46.xml" ContentType="application/vnd.ms-office.chartcolorstyle+xml"/>
  <Override PartName="/ppt/drawings/drawing59.xml" ContentType="application/vnd.openxmlformats-officedocument.drawingml.chartshapes+xml"/>
  <Override PartName="/ppt/charts/chart61.xml" ContentType="application/vnd.openxmlformats-officedocument.drawingml.chart+xml"/>
  <Override PartName="/ppt/charts/style47.xml" ContentType="application/vnd.ms-office.chartstyle+xml"/>
  <Override PartName="/ppt/charts/colors47.xml" ContentType="application/vnd.ms-office.chartcolorstyle+xml"/>
  <Override PartName="/ppt/drawings/drawing60.xml" ContentType="application/vnd.openxmlformats-officedocument.drawingml.chartshapes+xml"/>
  <Override PartName="/ppt/notesSlides/notesSlide34.xml" ContentType="application/vnd.openxmlformats-officedocument.presentationml.notesSlide+xml"/>
  <Override PartName="/ppt/charts/chart62.xml" ContentType="application/vnd.openxmlformats-officedocument.drawingml.chart+xml"/>
  <Override PartName="/ppt/charts/style48.xml" ContentType="application/vnd.ms-office.chartstyle+xml"/>
  <Override PartName="/ppt/charts/colors48.xml" ContentType="application/vnd.ms-office.chartcolorstyle+xml"/>
  <Override PartName="/ppt/drawings/drawing61.xml" ContentType="application/vnd.openxmlformats-officedocument.drawingml.chartshapes+xml"/>
  <Override PartName="/ppt/charts/chart64.xml" ContentType="application/vnd.openxmlformats-officedocument.drawingml.chart+xml"/>
  <Override PartName="/ppt/charts/style49.xml" ContentType="application/vnd.ms-office.chartstyle+xml"/>
  <Override PartName="/ppt/charts/colors49.xml" ContentType="application/vnd.ms-office.chartcolorstyle+xml"/>
  <Override PartName="/ppt/drawings/drawing62.xml" ContentType="application/vnd.openxmlformats-officedocument.drawingml.chartshapes+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ppt/charts/chart210.xml" ContentType="application/vnd.openxmlformats-officedocument.drawingml.chart+xml"/>
  <Override PartName="/ppt/charts/chart410.xml" ContentType="application/vnd.openxmlformats-officedocument.drawingml.chart+xml"/>
  <Override PartName="/ppt/charts/chart510.xml" ContentType="application/vnd.openxmlformats-officedocument.drawingml.chart+xml"/>
  <Override PartName="/ppt/charts/chart63.xml" ContentType="application/vnd.openxmlformats-officedocument.drawingml.chart+xml"/>
  <Override PartName="/ppt/charts/chart70.xml" ContentType="application/vnd.openxmlformats-officedocument.drawingml.chart+xml"/>
  <Override PartName="/ppt/charts/chart80.xml" ContentType="application/vnd.openxmlformats-officedocument.drawingml.chart+xml"/>
  <Override PartName="/ppt/charts/chart90.xml" ContentType="application/vnd.openxmlformats-officedocument.drawingml.chart+xml"/>
  <Override PartName="/ppt/charts/chart100.xml" ContentType="application/vnd.openxmlformats-officedocument.drawingml.chart+xml"/>
  <Override PartName="/ppt/charts/chart120.xml" ContentType="application/vnd.openxmlformats-officedocument.drawingml.chart+xml"/>
  <Override PartName="/ppt/charts/chart130.xml" ContentType="application/vnd.openxmlformats-officedocument.drawingml.chart+xml"/>
  <Override PartName="/ppt/charts/chart140.xml" ContentType="application/vnd.openxmlformats-officedocument.drawingml.chart+xml"/>
  <Override PartName="/ppt/charts/chart150.xml" ContentType="application/vnd.openxmlformats-officedocument.drawingml.chart+xml"/>
  <Override PartName="/ppt/charts/chart160.xml" ContentType="application/vnd.openxmlformats-officedocument.drawingml.chart+xml"/>
  <Override PartName="/ppt/charts/chart180.xml" ContentType="application/vnd.openxmlformats-officedocument.drawingml.chart+xml"/>
  <Override PartName="/ppt/charts/chart190.xml" ContentType="application/vnd.openxmlformats-officedocument.drawingml.chart+xml"/>
  <Override PartName="/ppt/charts/chart290.xml" ContentType="application/vnd.openxmlformats-officedocument.drawingml.chart+xml"/>
  <Override PartName="/ppt/charts/chart330.xml" ContentType="application/vnd.openxmlformats-officedocument.drawingml.chart+xml"/>
  <Override PartName="/ppt/charts/chart340.xml" ContentType="application/vnd.openxmlformats-officedocument.drawingml.chart+xml"/>
  <Override PartName="/ppt/charts/chart370.xml" ContentType="application/vnd.openxmlformats-officedocument.drawingml.chart+xml"/>
  <Override PartName="/ppt/charts/chart380.xml" ContentType="application/vnd.openxmlformats-officedocument.drawingml.chart+xml"/>
  <Override PartName="/ppt/charts/chart411.xml" ContentType="application/vnd.openxmlformats-officedocument.drawingml.chart+xml"/>
  <Override PartName="/ppt/charts/chart420.xml" ContentType="application/vnd.openxmlformats-officedocument.drawingml.chart+xml"/>
  <Override PartName="/ppt/charts/chart450.xml" ContentType="application/vnd.openxmlformats-officedocument.drawingml.chart+xml"/>
  <Override PartName="/ppt/charts/chart460.xml" ContentType="application/vnd.openxmlformats-officedocument.drawingml.chart+xml"/>
  <Override PartName="/ppt/drawings/drawing110.xml" ContentType="application/vnd.openxmlformats-officedocument.drawingml.chartshapes+xml"/>
  <Override PartName="/ppt/charts/colors210.xml" ContentType="application/vnd.ms-office.chartcolorstyle+xml"/>
  <Override PartName="/ppt/charts/style210.xml" ContentType="application/vnd.ms-office.chartstyle+xml"/>
  <Override PartName="/ppt/drawings/drawing310.xml" ContentType="application/vnd.openxmlformats-officedocument.drawingml.chartshapes+xml"/>
  <Override PartName="/ppt/charts/colors310.xml" ContentType="application/vnd.ms-office.chartcolorstyle+xml"/>
  <Override PartName="/ppt/charts/style310.xml" ContentType="application/vnd.ms-office.chartstyle+xml"/>
  <Override PartName="/ppt/drawings/drawing410.xml" ContentType="application/vnd.openxmlformats-officedocument.drawingml.chartshapes+xml"/>
  <Override PartName="/ppt/charts/colors490.xml" ContentType="application/vnd.ms-office.chartcolorstyle+xml"/>
  <Override PartName="/ppt/charts/style490.xml" ContentType="application/vnd.ms-office.chartstyle+xml"/>
  <Override PartName="/ppt/drawings/drawing510.xml" ContentType="application/vnd.openxmlformats-officedocument.drawingml.chartshapes+xml"/>
  <Override PartName="/ppt/charts/colors50.xml" ContentType="application/vnd.ms-office.chartcolorstyle+xml"/>
  <Override PartName="/ppt/charts/style50.xml" ContentType="application/vnd.ms-office.chartstyle+xml"/>
  <Override PartName="/ppt/drawings/drawing63.xml" ContentType="application/vnd.openxmlformats-officedocument.drawingml.chartshapes+xml"/>
  <Override PartName="/ppt/charts/colors60.xml" ContentType="application/vnd.ms-office.chartcolorstyle+xml"/>
  <Override PartName="/ppt/charts/style60.xml" ContentType="application/vnd.ms-office.chartstyle+xml"/>
  <Override PartName="/ppt/drawings/drawing70.xml" ContentType="application/vnd.openxmlformats-officedocument.drawingml.chartshapes+xml"/>
  <Override PartName="/ppt/charts/colors70.xml" ContentType="application/vnd.ms-office.chartcolorstyle+xml"/>
  <Override PartName="/ppt/charts/style70.xml" ContentType="application/vnd.ms-office.chartstyle+xml"/>
  <Override PartName="/ppt/drawings/drawing80.xml" ContentType="application/vnd.openxmlformats-officedocument.drawingml.chartshapes+xml"/>
  <Override PartName="/ppt/drawings/drawing90.xml" ContentType="application/vnd.openxmlformats-officedocument.drawingml.chartshapes+xml"/>
  <Override PartName="/ppt/charts/colors80.xml" ContentType="application/vnd.ms-office.chartcolorstyle+xml"/>
  <Override PartName="/ppt/charts/style80.xml" ContentType="application/vnd.ms-office.chartstyle+xml"/>
  <Override PartName="/ppt/drawings/drawing111.xml" ContentType="application/vnd.openxmlformats-officedocument.drawingml.chartshapes+xml"/>
  <Override PartName="/ppt/charts/colors90.xml" ContentType="application/vnd.ms-office.chartcolorstyle+xml"/>
  <Override PartName="/ppt/charts/style90.xml" ContentType="application/vnd.ms-office.chartstyle+xml"/>
  <Override PartName="/ppt/drawings/drawing120.xml" ContentType="application/vnd.openxmlformats-officedocument.drawingml.chartshapes+xml"/>
  <Override PartName="/ppt/charts/colors100.xml" ContentType="application/vnd.ms-office.chartcolorstyle+xml"/>
  <Override PartName="/ppt/charts/style100.xml" ContentType="application/vnd.ms-office.chartstyle+xml"/>
  <Override PartName="/ppt/drawings/drawing130.xml" ContentType="application/vnd.openxmlformats-officedocument.drawingml.chartshapes+xml"/>
  <Override PartName="/ppt/charts/colors110.xml" ContentType="application/vnd.ms-office.chartcolorstyle+xml"/>
  <Override PartName="/ppt/charts/style110.xml" ContentType="application/vnd.ms-office.chartstyle+xml"/>
  <Override PartName="/ppt/drawings/drawing140.xml" ContentType="application/vnd.openxmlformats-officedocument.drawingml.chartshapes+xml"/>
  <Override PartName="/ppt/drawings/drawing150.xml" ContentType="application/vnd.openxmlformats-officedocument.drawingml.chartshapes+xml"/>
  <Override PartName="/ppt/charts/colors120.xml" ContentType="application/vnd.ms-office.chartcolorstyle+xml"/>
  <Override PartName="/ppt/charts/style120.xml" ContentType="application/vnd.ms-office.chartstyle+xml"/>
  <Override PartName="/ppt/drawings/drawing170.xml" ContentType="application/vnd.openxmlformats-officedocument.drawingml.chartshapes+xml"/>
  <Override PartName="/ppt/charts/colors130.xml" ContentType="application/vnd.ms-office.chartcolorstyle+xml"/>
  <Override PartName="/ppt/charts/style130.xml" ContentType="application/vnd.ms-office.chartstyle+xml"/>
  <Override PartName="/ppt/drawings/drawing180.xml" ContentType="application/vnd.openxmlformats-officedocument.drawingml.chartshapes+xml"/>
  <Override PartName="/ppt/charts/colors190.xml" ContentType="application/vnd.ms-office.chartcolorstyle+xml"/>
  <Override PartName="/ppt/charts/style190.xml" ContentType="application/vnd.ms-office.chartstyle+xml"/>
  <Override PartName="/ppt/drawings/drawing280.xml" ContentType="application/vnd.openxmlformats-officedocument.drawingml.chartshapes+xml"/>
  <Override PartName="/ppt/charts/colors230.xml" ContentType="application/vnd.ms-office.chartcolorstyle+xml"/>
  <Override PartName="/ppt/charts/style230.xml" ContentType="application/vnd.ms-office.chartstyle+xml"/>
  <Override PartName="/ppt/drawings/drawing320.xml" ContentType="application/vnd.openxmlformats-officedocument.drawingml.chartshapes+xml"/>
  <Override PartName="/ppt/drawings/drawing330.xml" ContentType="application/vnd.openxmlformats-officedocument.drawingml.chartshapes+xml"/>
  <Override PartName="/ppt/charts/colors260.xml" ContentType="application/vnd.ms-office.chartcolorstyle+xml"/>
  <Override PartName="/ppt/charts/style260.xml" ContentType="application/vnd.ms-office.chartstyle+xml"/>
  <Override PartName="/ppt/drawings/drawing360.xml" ContentType="application/vnd.openxmlformats-officedocument.drawingml.chartshapes+xml"/>
  <Override PartName="/ppt/drawings/drawing370.xml" ContentType="application/vnd.openxmlformats-officedocument.drawingml.chartshapes+xml"/>
  <Override PartName="/ppt/charts/colors290.xml" ContentType="application/vnd.ms-office.chartcolorstyle+xml"/>
  <Override PartName="/ppt/charts/style290.xml" ContentType="application/vnd.ms-office.chartstyle+xml"/>
  <Override PartName="/ppt/drawings/drawing400.xml" ContentType="application/vnd.openxmlformats-officedocument.drawingml.chartshapes+xml"/>
  <Override PartName="/ppt/drawings/drawing411.xml" ContentType="application/vnd.openxmlformats-officedocument.drawingml.chartshapes+xml"/>
  <Override PartName="/ppt/charts/colors320.xml" ContentType="application/vnd.ms-office.chartcolorstyle+xml"/>
  <Override PartName="/ppt/charts/style320.xml" ContentType="application/vnd.ms-office.chartstyle+xml"/>
  <Override PartName="/ppt/drawings/drawing440.xml" ContentType="application/vnd.openxmlformats-officedocument.drawingml.chartshapes+xml"/>
  <Override PartName="/ppt/drawings/drawing450.xml" ContentType="application/vnd.openxmlformats-officedocument.drawingml.chartshap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42"/>
  </p:notesMasterIdLst>
  <p:sldIdLst>
    <p:sldId id="256" r:id="rId2"/>
    <p:sldId id="280" r:id="rId3"/>
    <p:sldId id="282" r:id="rId4"/>
    <p:sldId id="283" r:id="rId5"/>
    <p:sldId id="287" r:id="rId6"/>
    <p:sldId id="289" r:id="rId7"/>
    <p:sldId id="298" r:id="rId8"/>
    <p:sldId id="292" r:id="rId9"/>
    <p:sldId id="324" r:id="rId10"/>
    <p:sldId id="293" r:id="rId11"/>
    <p:sldId id="332" r:id="rId12"/>
    <p:sldId id="302" r:id="rId13"/>
    <p:sldId id="303" r:id="rId14"/>
    <p:sldId id="304" r:id="rId15"/>
    <p:sldId id="305" r:id="rId16"/>
    <p:sldId id="334" r:id="rId17"/>
    <p:sldId id="326" r:id="rId18"/>
    <p:sldId id="329" r:id="rId19"/>
    <p:sldId id="331" r:id="rId20"/>
    <p:sldId id="327" r:id="rId21"/>
    <p:sldId id="330" r:id="rId22"/>
    <p:sldId id="306" r:id="rId23"/>
    <p:sldId id="307" r:id="rId24"/>
    <p:sldId id="312" r:id="rId25"/>
    <p:sldId id="311" r:id="rId26"/>
    <p:sldId id="313" r:id="rId27"/>
    <p:sldId id="308" r:id="rId28"/>
    <p:sldId id="314" r:id="rId29"/>
    <p:sldId id="317" r:id="rId30"/>
    <p:sldId id="318" r:id="rId31"/>
    <p:sldId id="316" r:id="rId32"/>
    <p:sldId id="321" r:id="rId33"/>
    <p:sldId id="322" r:id="rId34"/>
    <p:sldId id="323" r:id="rId35"/>
    <p:sldId id="315" r:id="rId36"/>
    <p:sldId id="333" r:id="rId37"/>
    <p:sldId id="284" r:id="rId38"/>
    <p:sldId id="285" r:id="rId39"/>
    <p:sldId id="281" r:id="rId40"/>
    <p:sldId id="258" r:id="rId41"/>
  </p:sldIdLst>
  <p:sldSz cx="9144000" cy="5143500" type="screen16x9"/>
  <p:notesSz cx="6858000" cy="9926638"/>
  <p:defaultTextStyle>
    <a:defPPr>
      <a:defRPr lang="nb-N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799">
          <p15:clr>
            <a:srgbClr val="A4A3A4"/>
          </p15:clr>
        </p15:guide>
        <p15:guide id="2" pos="1519">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Hallvard Skrede" initials="HS" lastIdx="2" clrIdx="0">
    <p:extLst>
      <p:ext uri="{19B8F6BF-5375-455C-9EA6-DF929625EA0E}">
        <p15:presenceInfo xmlns:p15="http://schemas.microsoft.com/office/powerpoint/2012/main" userId="S::hallvard.skrede@ngi.no::a3893c20-bfd9-4d8c-86d3-e7759e074575"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E7E6E6"/>
    <a:srgbClr val="AD2D2C"/>
    <a:srgbClr val="FF9966"/>
    <a:srgbClr val="F2F2F2"/>
    <a:srgbClr val="F8F8F8"/>
    <a:srgbClr val="FAFAFA"/>
    <a:srgbClr val="F7F7F7"/>
    <a:srgbClr val="000000"/>
    <a:srgbClr val="29C5F6"/>
    <a:srgbClr val="75787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iddels stil 2 - utheving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iddels stil 2 - utheving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iddels stil 2 - utheving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iddels stil 2 - utheving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iddels stil 2 - utheving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iddels stil 2 - utheving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073A0DAA-6AF3-43AB-8588-CEC1D06C72B9}" styleName="Middels stil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75793" autoAdjust="0"/>
  </p:normalViewPr>
  <p:slideViewPr>
    <p:cSldViewPr snapToGrid="0">
      <p:cViewPr varScale="1">
        <p:scale>
          <a:sx n="76" d="100"/>
          <a:sy n="76" d="100"/>
        </p:scale>
        <p:origin x="1416" y="72"/>
      </p:cViewPr>
      <p:guideLst>
        <p:guide orient="horz" pos="2799"/>
        <p:guide pos="1519"/>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notesMaster" Target="notesMasters/notesMaster1.xml"/><Relationship Id="rId47"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commentAuthors" Target="commentAuthors.xml"/><Relationship Id="rId48" Type="http://schemas.microsoft.com/office/2016/11/relationships/changesInfo" Target="changesInfos/changesInfo1.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theme" Target="theme/theme1.xml"/><Relationship Id="rId20" Type="http://schemas.openxmlformats.org/officeDocument/2006/relationships/slide" Target="slides/slide19.xml"/><Relationship Id="rId41" Type="http://schemas.openxmlformats.org/officeDocument/2006/relationships/slide" Target="slides/slide40.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Jahren, Ingerid Rolstad" userId="98765260-cbea-415a-8c92-c2bf7d417878" providerId="ADAL" clId="{4ADB13E1-3C43-4ADC-BE80-47C527D59197}"/>
    <pc:docChg chg="modSld">
      <pc:chgData name="Jahren, Ingerid Rolstad" userId="98765260-cbea-415a-8c92-c2bf7d417878" providerId="ADAL" clId="{4ADB13E1-3C43-4ADC-BE80-47C527D59197}" dt="2021-11-17T08:36:12.710" v="31" actId="20577"/>
      <pc:docMkLst>
        <pc:docMk/>
      </pc:docMkLst>
      <pc:sldChg chg="modNotesTx">
        <pc:chgData name="Jahren, Ingerid Rolstad" userId="98765260-cbea-415a-8c92-c2bf7d417878" providerId="ADAL" clId="{4ADB13E1-3C43-4ADC-BE80-47C527D59197}" dt="2021-11-17T08:34:19.543" v="0" actId="20577"/>
        <pc:sldMkLst>
          <pc:docMk/>
          <pc:sldMk cId="0" sldId="256"/>
        </pc:sldMkLst>
      </pc:sldChg>
      <pc:sldChg chg="modNotesTx">
        <pc:chgData name="Jahren, Ingerid Rolstad" userId="98765260-cbea-415a-8c92-c2bf7d417878" providerId="ADAL" clId="{4ADB13E1-3C43-4ADC-BE80-47C527D59197}" dt="2021-11-17T08:34:22.113" v="1" actId="20577"/>
        <pc:sldMkLst>
          <pc:docMk/>
          <pc:sldMk cId="3216653409" sldId="280"/>
        </pc:sldMkLst>
      </pc:sldChg>
      <pc:sldChg chg="modNotesTx">
        <pc:chgData name="Jahren, Ingerid Rolstad" userId="98765260-cbea-415a-8c92-c2bf7d417878" providerId="ADAL" clId="{4ADB13E1-3C43-4ADC-BE80-47C527D59197}" dt="2021-11-17T08:34:24.433" v="2" actId="20577"/>
        <pc:sldMkLst>
          <pc:docMk/>
          <pc:sldMk cId="2285919427" sldId="282"/>
        </pc:sldMkLst>
      </pc:sldChg>
      <pc:sldChg chg="modNotesTx">
        <pc:chgData name="Jahren, Ingerid Rolstad" userId="98765260-cbea-415a-8c92-c2bf7d417878" providerId="ADAL" clId="{4ADB13E1-3C43-4ADC-BE80-47C527D59197}" dt="2021-11-17T08:34:26.205" v="3" actId="20577"/>
        <pc:sldMkLst>
          <pc:docMk/>
          <pc:sldMk cId="3592878080" sldId="283"/>
        </pc:sldMkLst>
      </pc:sldChg>
      <pc:sldChg chg="modNotesTx">
        <pc:chgData name="Jahren, Ingerid Rolstad" userId="98765260-cbea-415a-8c92-c2bf7d417878" providerId="ADAL" clId="{4ADB13E1-3C43-4ADC-BE80-47C527D59197}" dt="2021-11-17T08:34:28.745" v="4" actId="20577"/>
        <pc:sldMkLst>
          <pc:docMk/>
          <pc:sldMk cId="1338395131" sldId="287"/>
        </pc:sldMkLst>
      </pc:sldChg>
      <pc:sldChg chg="modNotesTx">
        <pc:chgData name="Jahren, Ingerid Rolstad" userId="98765260-cbea-415a-8c92-c2bf7d417878" providerId="ADAL" clId="{4ADB13E1-3C43-4ADC-BE80-47C527D59197}" dt="2021-11-17T08:34:32.625" v="5" actId="20577"/>
        <pc:sldMkLst>
          <pc:docMk/>
          <pc:sldMk cId="1209493100" sldId="289"/>
        </pc:sldMkLst>
      </pc:sldChg>
      <pc:sldChg chg="modNotesTx">
        <pc:chgData name="Jahren, Ingerid Rolstad" userId="98765260-cbea-415a-8c92-c2bf7d417878" providerId="ADAL" clId="{4ADB13E1-3C43-4ADC-BE80-47C527D59197}" dt="2021-11-17T08:34:45.645" v="8" actId="20577"/>
        <pc:sldMkLst>
          <pc:docMk/>
          <pc:sldMk cId="1509918147" sldId="293"/>
        </pc:sldMkLst>
      </pc:sldChg>
      <pc:sldChg chg="modNotesTx">
        <pc:chgData name="Jahren, Ingerid Rolstad" userId="98765260-cbea-415a-8c92-c2bf7d417878" providerId="ADAL" clId="{4ADB13E1-3C43-4ADC-BE80-47C527D59197}" dt="2021-11-17T08:34:36.867" v="6" actId="20577"/>
        <pc:sldMkLst>
          <pc:docMk/>
          <pc:sldMk cId="885365496" sldId="298"/>
        </pc:sldMkLst>
      </pc:sldChg>
      <pc:sldChg chg="modNotesTx">
        <pc:chgData name="Jahren, Ingerid Rolstad" userId="98765260-cbea-415a-8c92-c2bf7d417878" providerId="ADAL" clId="{4ADB13E1-3C43-4ADC-BE80-47C527D59197}" dt="2021-11-17T08:34:53.909" v="10" actId="20577"/>
        <pc:sldMkLst>
          <pc:docMk/>
          <pc:sldMk cId="323016808" sldId="303"/>
        </pc:sldMkLst>
      </pc:sldChg>
      <pc:sldChg chg="modNotesTx">
        <pc:chgData name="Jahren, Ingerid Rolstad" userId="98765260-cbea-415a-8c92-c2bf7d417878" providerId="ADAL" clId="{4ADB13E1-3C43-4ADC-BE80-47C527D59197}" dt="2021-11-17T08:34:57.439" v="11" actId="20577"/>
        <pc:sldMkLst>
          <pc:docMk/>
          <pc:sldMk cId="1975964363" sldId="304"/>
        </pc:sldMkLst>
      </pc:sldChg>
      <pc:sldChg chg="modNotesTx">
        <pc:chgData name="Jahren, Ingerid Rolstad" userId="98765260-cbea-415a-8c92-c2bf7d417878" providerId="ADAL" clId="{4ADB13E1-3C43-4ADC-BE80-47C527D59197}" dt="2021-11-17T08:35:28.420" v="18" actId="20577"/>
        <pc:sldMkLst>
          <pc:docMk/>
          <pc:sldMk cId="936261497" sldId="306"/>
        </pc:sldMkLst>
      </pc:sldChg>
      <pc:sldChg chg="modNotesTx">
        <pc:chgData name="Jahren, Ingerid Rolstad" userId="98765260-cbea-415a-8c92-c2bf7d417878" providerId="ADAL" clId="{4ADB13E1-3C43-4ADC-BE80-47C527D59197}" dt="2021-11-17T08:35:30.746" v="19" actId="20577"/>
        <pc:sldMkLst>
          <pc:docMk/>
          <pc:sldMk cId="1734435082" sldId="307"/>
        </pc:sldMkLst>
      </pc:sldChg>
      <pc:sldChg chg="modNotesTx">
        <pc:chgData name="Jahren, Ingerid Rolstad" userId="98765260-cbea-415a-8c92-c2bf7d417878" providerId="ADAL" clId="{4ADB13E1-3C43-4ADC-BE80-47C527D59197}" dt="2021-11-17T08:35:44.677" v="23" actId="20577"/>
        <pc:sldMkLst>
          <pc:docMk/>
          <pc:sldMk cId="1089403025" sldId="308"/>
        </pc:sldMkLst>
      </pc:sldChg>
      <pc:sldChg chg="modNotesTx">
        <pc:chgData name="Jahren, Ingerid Rolstad" userId="98765260-cbea-415a-8c92-c2bf7d417878" providerId="ADAL" clId="{4ADB13E1-3C43-4ADC-BE80-47C527D59197}" dt="2021-11-17T08:35:38.354" v="21" actId="20577"/>
        <pc:sldMkLst>
          <pc:docMk/>
          <pc:sldMk cId="3740687850" sldId="311"/>
        </pc:sldMkLst>
      </pc:sldChg>
      <pc:sldChg chg="modNotesTx">
        <pc:chgData name="Jahren, Ingerid Rolstad" userId="98765260-cbea-415a-8c92-c2bf7d417878" providerId="ADAL" clId="{4ADB13E1-3C43-4ADC-BE80-47C527D59197}" dt="2021-11-17T08:35:35.310" v="20" actId="20577"/>
        <pc:sldMkLst>
          <pc:docMk/>
          <pc:sldMk cId="931814313" sldId="312"/>
        </pc:sldMkLst>
      </pc:sldChg>
      <pc:sldChg chg="modNotesTx">
        <pc:chgData name="Jahren, Ingerid Rolstad" userId="98765260-cbea-415a-8c92-c2bf7d417878" providerId="ADAL" clId="{4ADB13E1-3C43-4ADC-BE80-47C527D59197}" dt="2021-11-17T08:35:41.822" v="22" actId="20577"/>
        <pc:sldMkLst>
          <pc:docMk/>
          <pc:sldMk cId="915911978" sldId="313"/>
        </pc:sldMkLst>
      </pc:sldChg>
      <pc:sldChg chg="modNotesTx">
        <pc:chgData name="Jahren, Ingerid Rolstad" userId="98765260-cbea-415a-8c92-c2bf7d417878" providerId="ADAL" clId="{4ADB13E1-3C43-4ADC-BE80-47C527D59197}" dt="2021-11-17T08:35:47.929" v="24" actId="20577"/>
        <pc:sldMkLst>
          <pc:docMk/>
          <pc:sldMk cId="3922184530" sldId="314"/>
        </pc:sldMkLst>
      </pc:sldChg>
      <pc:sldChg chg="modNotesTx">
        <pc:chgData name="Jahren, Ingerid Rolstad" userId="98765260-cbea-415a-8c92-c2bf7d417878" providerId="ADAL" clId="{4ADB13E1-3C43-4ADC-BE80-47C527D59197}" dt="2021-11-17T08:36:12.710" v="31" actId="20577"/>
        <pc:sldMkLst>
          <pc:docMk/>
          <pc:sldMk cId="1388998587" sldId="315"/>
        </pc:sldMkLst>
      </pc:sldChg>
      <pc:sldChg chg="modNotesTx">
        <pc:chgData name="Jahren, Ingerid Rolstad" userId="98765260-cbea-415a-8c92-c2bf7d417878" providerId="ADAL" clId="{4ADB13E1-3C43-4ADC-BE80-47C527D59197}" dt="2021-11-17T08:35:59.335" v="27" actId="20577"/>
        <pc:sldMkLst>
          <pc:docMk/>
          <pc:sldMk cId="1414644158" sldId="316"/>
        </pc:sldMkLst>
      </pc:sldChg>
      <pc:sldChg chg="modNotesTx">
        <pc:chgData name="Jahren, Ingerid Rolstad" userId="98765260-cbea-415a-8c92-c2bf7d417878" providerId="ADAL" clId="{4ADB13E1-3C43-4ADC-BE80-47C527D59197}" dt="2021-11-17T08:35:50.638" v="25" actId="20577"/>
        <pc:sldMkLst>
          <pc:docMk/>
          <pc:sldMk cId="3609145805" sldId="317"/>
        </pc:sldMkLst>
      </pc:sldChg>
      <pc:sldChg chg="modNotesTx">
        <pc:chgData name="Jahren, Ingerid Rolstad" userId="98765260-cbea-415a-8c92-c2bf7d417878" providerId="ADAL" clId="{4ADB13E1-3C43-4ADC-BE80-47C527D59197}" dt="2021-11-17T08:35:54.580" v="26" actId="20577"/>
        <pc:sldMkLst>
          <pc:docMk/>
          <pc:sldMk cId="1161034487" sldId="318"/>
        </pc:sldMkLst>
      </pc:sldChg>
      <pc:sldChg chg="modNotesTx">
        <pc:chgData name="Jahren, Ingerid Rolstad" userId="98765260-cbea-415a-8c92-c2bf7d417878" providerId="ADAL" clId="{4ADB13E1-3C43-4ADC-BE80-47C527D59197}" dt="2021-11-17T08:36:02.214" v="28" actId="20577"/>
        <pc:sldMkLst>
          <pc:docMk/>
          <pc:sldMk cId="3376558013" sldId="321"/>
        </pc:sldMkLst>
      </pc:sldChg>
      <pc:sldChg chg="modNotesTx">
        <pc:chgData name="Jahren, Ingerid Rolstad" userId="98765260-cbea-415a-8c92-c2bf7d417878" providerId="ADAL" clId="{4ADB13E1-3C43-4ADC-BE80-47C527D59197}" dt="2021-11-17T08:36:05.178" v="29" actId="20577"/>
        <pc:sldMkLst>
          <pc:docMk/>
          <pc:sldMk cId="129239276" sldId="322"/>
        </pc:sldMkLst>
      </pc:sldChg>
      <pc:sldChg chg="modNotesTx">
        <pc:chgData name="Jahren, Ingerid Rolstad" userId="98765260-cbea-415a-8c92-c2bf7d417878" providerId="ADAL" clId="{4ADB13E1-3C43-4ADC-BE80-47C527D59197}" dt="2021-11-17T08:36:08.561" v="30" actId="20577"/>
        <pc:sldMkLst>
          <pc:docMk/>
          <pc:sldMk cId="2927864246" sldId="323"/>
        </pc:sldMkLst>
      </pc:sldChg>
      <pc:sldChg chg="modNotesTx">
        <pc:chgData name="Jahren, Ingerid Rolstad" userId="98765260-cbea-415a-8c92-c2bf7d417878" providerId="ADAL" clId="{4ADB13E1-3C43-4ADC-BE80-47C527D59197}" dt="2021-11-17T08:34:43.111" v="7" actId="20577"/>
        <pc:sldMkLst>
          <pc:docMk/>
          <pc:sldMk cId="745063601" sldId="324"/>
        </pc:sldMkLst>
      </pc:sldChg>
      <pc:sldChg chg="modNotesTx">
        <pc:chgData name="Jahren, Ingerid Rolstad" userId="98765260-cbea-415a-8c92-c2bf7d417878" providerId="ADAL" clId="{4ADB13E1-3C43-4ADC-BE80-47C527D59197}" dt="2021-11-17T08:35:06.191" v="13" actId="20577"/>
        <pc:sldMkLst>
          <pc:docMk/>
          <pc:sldMk cId="3738503011" sldId="326"/>
        </pc:sldMkLst>
      </pc:sldChg>
      <pc:sldChg chg="modNotesTx">
        <pc:chgData name="Jahren, Ingerid Rolstad" userId="98765260-cbea-415a-8c92-c2bf7d417878" providerId="ADAL" clId="{4ADB13E1-3C43-4ADC-BE80-47C527D59197}" dt="2021-11-17T08:35:20.109" v="16" actId="20577"/>
        <pc:sldMkLst>
          <pc:docMk/>
          <pc:sldMk cId="2339321841" sldId="327"/>
        </pc:sldMkLst>
      </pc:sldChg>
      <pc:sldChg chg="modNotesTx">
        <pc:chgData name="Jahren, Ingerid Rolstad" userId="98765260-cbea-415a-8c92-c2bf7d417878" providerId="ADAL" clId="{4ADB13E1-3C43-4ADC-BE80-47C527D59197}" dt="2021-11-17T08:35:09.359" v="14" actId="20577"/>
        <pc:sldMkLst>
          <pc:docMk/>
          <pc:sldMk cId="3728451465" sldId="329"/>
        </pc:sldMkLst>
      </pc:sldChg>
      <pc:sldChg chg="modNotesTx">
        <pc:chgData name="Jahren, Ingerid Rolstad" userId="98765260-cbea-415a-8c92-c2bf7d417878" providerId="ADAL" clId="{4ADB13E1-3C43-4ADC-BE80-47C527D59197}" dt="2021-11-17T08:35:25.694" v="17" actId="20577"/>
        <pc:sldMkLst>
          <pc:docMk/>
          <pc:sldMk cId="1799248806" sldId="330"/>
        </pc:sldMkLst>
      </pc:sldChg>
      <pc:sldChg chg="modNotesTx">
        <pc:chgData name="Jahren, Ingerid Rolstad" userId="98765260-cbea-415a-8c92-c2bf7d417878" providerId="ADAL" clId="{4ADB13E1-3C43-4ADC-BE80-47C527D59197}" dt="2021-11-17T08:35:17.456" v="15" actId="20577"/>
        <pc:sldMkLst>
          <pc:docMk/>
          <pc:sldMk cId="3853774219" sldId="331"/>
        </pc:sldMkLst>
      </pc:sldChg>
      <pc:sldChg chg="modNotesTx">
        <pc:chgData name="Jahren, Ingerid Rolstad" userId="98765260-cbea-415a-8c92-c2bf7d417878" providerId="ADAL" clId="{4ADB13E1-3C43-4ADC-BE80-47C527D59197}" dt="2021-11-17T08:34:49.620" v="9" actId="20577"/>
        <pc:sldMkLst>
          <pc:docMk/>
          <pc:sldMk cId="4021309070" sldId="332"/>
        </pc:sldMkLst>
      </pc:sldChg>
      <pc:sldChg chg="modNotesTx">
        <pc:chgData name="Jahren, Ingerid Rolstad" userId="98765260-cbea-415a-8c92-c2bf7d417878" providerId="ADAL" clId="{4ADB13E1-3C43-4ADC-BE80-47C527D59197}" dt="2021-11-17T08:35:01.779" v="12" actId="20577"/>
        <pc:sldMkLst>
          <pc:docMk/>
          <pc:sldMk cId="3809783643" sldId="334"/>
        </pc:sldMk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2" Type="http://schemas.openxmlformats.org/officeDocument/2006/relationships/chartUserShapes" Target="../drawings/drawing9.xml"/><Relationship Id="rId1" Type="http://schemas.openxmlformats.org/officeDocument/2006/relationships/oleObject" Target="NULL" TargetMode="External"/></Relationships>
</file>

<file path=ppt/charts/_rels/chart100.xml.rels><?xml version="1.0" encoding="UTF-8" standalone="yes"?>
<Relationships xmlns="http://schemas.openxmlformats.org/package/2006/relationships"><Relationship Id="rId2" Type="http://schemas.openxmlformats.org/officeDocument/2006/relationships/chartUserShapes" Target="../drawings/drawing90.xml"/><Relationship Id="rId1" Type="http://schemas.openxmlformats.org/officeDocument/2006/relationships/oleObject" Target="NULL" TargetMode="External"/></Relationships>
</file>

<file path=ppt/charts/_rels/chart11.xml.rels><?xml version="1.0" encoding="UTF-8" standalone="yes"?>
<Relationships xmlns="http://schemas.openxmlformats.org/package/2006/relationships"><Relationship Id="rId2" Type="http://schemas.openxmlformats.org/officeDocument/2006/relationships/chartUserShapes" Target="../drawings/drawing10.xml"/><Relationship Id="rId1" Type="http://schemas.openxmlformats.org/officeDocument/2006/relationships/oleObject" Target="NULL" TargetMode="External"/></Relationships>
</file>

<file path=ppt/charts/_rels/chart12.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chartUserShapes" Target="../drawings/drawing11.xml"/></Relationships>
</file>

<file path=ppt/charts/_rels/chart120.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80.xml"/><Relationship Id="rId1" Type="http://schemas.microsoft.com/office/2011/relationships/chartStyle" Target="style80.xml"/><Relationship Id="rId4" Type="http://schemas.openxmlformats.org/officeDocument/2006/relationships/chartUserShapes" Target="../drawings/drawing111.xml"/></Relationships>
</file>

<file path=ppt/charts/_rels/chart13.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chartUserShapes" Target="../drawings/drawing12.xml"/></Relationships>
</file>

<file path=ppt/charts/_rels/chart130.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90.xml"/><Relationship Id="rId1" Type="http://schemas.microsoft.com/office/2011/relationships/chartStyle" Target="style90.xml"/><Relationship Id="rId4" Type="http://schemas.openxmlformats.org/officeDocument/2006/relationships/chartUserShapes" Target="../drawings/drawing120.xml"/></Relationships>
</file>

<file path=ppt/charts/_rels/chart14.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chartUserShapes" Target="../drawings/drawing13.xml"/></Relationships>
</file>

<file path=ppt/charts/_rels/chart140.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00.xml"/><Relationship Id="rId1" Type="http://schemas.microsoft.com/office/2011/relationships/chartStyle" Target="style100.xml"/><Relationship Id="rId4" Type="http://schemas.openxmlformats.org/officeDocument/2006/relationships/chartUserShapes" Target="../drawings/drawing130.xml"/></Relationships>
</file>

<file path=ppt/charts/_rels/chart15.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chartUserShapes" Target="../drawings/drawing14.xml"/></Relationships>
</file>

<file path=ppt/charts/_rels/chart150.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10.xml"/><Relationship Id="rId1" Type="http://schemas.microsoft.com/office/2011/relationships/chartStyle" Target="style110.xml"/><Relationship Id="rId4" Type="http://schemas.openxmlformats.org/officeDocument/2006/relationships/chartUserShapes" Target="../drawings/drawing140.xml"/></Relationships>
</file>

<file path=ppt/charts/_rels/chart16.xml.rels><?xml version="1.0" encoding="UTF-8" standalone="yes"?>
<Relationships xmlns="http://schemas.openxmlformats.org/package/2006/relationships"><Relationship Id="rId2" Type="http://schemas.openxmlformats.org/officeDocument/2006/relationships/chartUserShapes" Target="../drawings/drawing15.xml"/><Relationship Id="rId1" Type="http://schemas.openxmlformats.org/officeDocument/2006/relationships/oleObject" Target="NULL" TargetMode="External"/></Relationships>
</file>

<file path=ppt/charts/_rels/chart160.xml.rels><?xml version="1.0" encoding="UTF-8" standalone="yes"?>
<Relationships xmlns="http://schemas.openxmlformats.org/package/2006/relationships"><Relationship Id="rId2" Type="http://schemas.openxmlformats.org/officeDocument/2006/relationships/chartUserShapes" Target="../drawings/drawing150.xml"/><Relationship Id="rId1" Type="http://schemas.openxmlformats.org/officeDocument/2006/relationships/oleObject" Target="NULL" TargetMode="External"/></Relationships>
</file>

<file path=ppt/charts/_rels/chart17.xml.rels><?xml version="1.0" encoding="UTF-8" standalone="yes"?>
<Relationships xmlns="http://schemas.openxmlformats.org/package/2006/relationships"><Relationship Id="rId2" Type="http://schemas.openxmlformats.org/officeDocument/2006/relationships/chartUserShapes" Target="../drawings/drawing16.xml"/><Relationship Id="rId1" Type="http://schemas.openxmlformats.org/officeDocument/2006/relationships/oleObject" Target="NULL" TargetMode="External"/></Relationships>
</file>

<file path=ppt/charts/_rels/chart18.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chartUserShapes" Target="../drawings/drawing17.xml"/></Relationships>
</file>

<file path=ppt/charts/_rels/chart180.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20.xml"/><Relationship Id="rId1" Type="http://schemas.microsoft.com/office/2011/relationships/chartStyle" Target="style120.xml"/><Relationship Id="rId4" Type="http://schemas.openxmlformats.org/officeDocument/2006/relationships/chartUserShapes" Target="../drawings/drawing170.xml"/></Relationships>
</file>

<file path=ppt/charts/_rels/chart19.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chartUserShapes" Target="../drawings/drawing18.xml"/></Relationships>
</file>

<file path=ppt/charts/_rels/chart190.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30.xml"/><Relationship Id="rId1" Type="http://schemas.microsoft.com/office/2011/relationships/chartStyle" Target="style130.xml"/><Relationship Id="rId4" Type="http://schemas.openxmlformats.org/officeDocument/2006/relationships/chartUserShapes" Target="../drawings/drawing180.xml"/></Relationships>
</file>

<file path=ppt/charts/_rels/chart2.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oleObject" Target="NULL" TargetMode="External"/></Relationships>
</file>

<file path=ppt/charts/_rels/chart20.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chartUserShapes" Target="../drawings/drawing19.xml"/></Relationships>
</file>

<file path=ppt/charts/_rels/chart21.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5.xml"/><Relationship Id="rId1" Type="http://schemas.microsoft.com/office/2011/relationships/chartStyle" Target="style15.xml"/><Relationship Id="rId4" Type="http://schemas.openxmlformats.org/officeDocument/2006/relationships/chartUserShapes" Target="../drawings/drawing20.xml"/></Relationships>
</file>

<file path=ppt/charts/_rels/chart210.xml.rels><?xml version="1.0" encoding="UTF-8" standalone="yes"?>
<Relationships xmlns="http://schemas.openxmlformats.org/package/2006/relationships"><Relationship Id="rId2" Type="http://schemas.openxmlformats.org/officeDocument/2006/relationships/chartUserShapes" Target="../drawings/drawing110.xml"/><Relationship Id="rId1" Type="http://schemas.openxmlformats.org/officeDocument/2006/relationships/oleObject" Target="NULL" TargetMode="External"/></Relationships>
</file>

<file path=ppt/charts/_rels/chart22.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6.xml"/><Relationship Id="rId1" Type="http://schemas.microsoft.com/office/2011/relationships/chartStyle" Target="style16.xml"/><Relationship Id="rId4" Type="http://schemas.openxmlformats.org/officeDocument/2006/relationships/chartUserShapes" Target="../drawings/drawing21.xml"/></Relationships>
</file>

<file path=ppt/charts/_rels/chart23.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chartUserShapes" Target="../drawings/drawing22.xml"/></Relationships>
</file>

<file path=ppt/charts/_rels/chart24.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chartUserShapes" Target="../drawings/drawing23.xml"/></Relationships>
</file>

<file path=ppt/charts/_rels/chart25.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chartUserShapes" Target="../drawings/drawing24.xml"/></Relationships>
</file>

<file path=ppt/charts/_rels/chart26.xml.rels><?xml version="1.0" encoding="UTF-8" standalone="yes"?>
<Relationships xmlns="http://schemas.openxmlformats.org/package/2006/relationships"><Relationship Id="rId2" Type="http://schemas.openxmlformats.org/officeDocument/2006/relationships/chartUserShapes" Target="../drawings/drawing25.xml"/><Relationship Id="rId1" Type="http://schemas.openxmlformats.org/officeDocument/2006/relationships/oleObject" Target="NULL" TargetMode="External"/></Relationships>
</file>

<file path=ppt/charts/_rels/chart27.xml.rels><?xml version="1.0" encoding="UTF-8" standalone="yes"?>
<Relationships xmlns="http://schemas.openxmlformats.org/package/2006/relationships"><Relationship Id="rId2" Type="http://schemas.openxmlformats.org/officeDocument/2006/relationships/chartUserShapes" Target="../drawings/drawing26.xml"/><Relationship Id="rId1" Type="http://schemas.openxmlformats.org/officeDocument/2006/relationships/oleObject" Target="NULL" TargetMode="External"/></Relationships>
</file>

<file path=ppt/charts/_rels/chart28.xml.rels><?xml version="1.0" encoding="UTF-8" standalone="yes"?>
<Relationships xmlns="http://schemas.openxmlformats.org/package/2006/relationships"><Relationship Id="rId2" Type="http://schemas.openxmlformats.org/officeDocument/2006/relationships/chartUserShapes" Target="../drawings/drawing27.xml"/><Relationship Id="rId1" Type="http://schemas.openxmlformats.org/officeDocument/2006/relationships/oleObject" Target="NULL" TargetMode="External"/></Relationships>
</file>

<file path=ppt/charts/_rels/chart29.xml.rels><?xml version="1.0" encoding="UTF-8" standalone="yes"?>
<Relationships xmlns="http://schemas.openxmlformats.org/package/2006/relationships"><Relationship Id="rId2" Type="http://schemas.openxmlformats.org/officeDocument/2006/relationships/chartUserShapes" Target="../drawings/drawing28.xml"/><Relationship Id="rId1" Type="http://schemas.openxmlformats.org/officeDocument/2006/relationships/oleObject" Target="NULL" TargetMode="External"/></Relationships>
</file>

<file path=ppt/charts/_rels/chart290.xml.rels><?xml version="1.0" encoding="UTF-8" standalone="yes"?>
<Relationships xmlns="http://schemas.openxmlformats.org/package/2006/relationships"><Relationship Id="rId3" Type="http://schemas.openxmlformats.org/officeDocument/2006/relationships/oleObject" Target="file:///C:\Users\HSk\Documents\6%20-%20Private%20fagartikler\1%20-%20Masteroppgave\05%20Labresultater\Samling%20-%20Sonderinger\Compilation%20of%20chamber%20soundings.xlsx" TargetMode="External"/><Relationship Id="rId2" Type="http://schemas.microsoft.com/office/2011/relationships/chartColorStyle" Target="colors190.xml"/><Relationship Id="rId1" Type="http://schemas.microsoft.com/office/2011/relationships/chartStyle" Target="style190.xml"/><Relationship Id="rId4" Type="http://schemas.openxmlformats.org/officeDocument/2006/relationships/chartUserShapes" Target="../drawings/drawing280.xml"/></Relationships>
</file>

<file path=ppt/charts/_rels/chart3.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NULL" TargetMode="External"/></Relationships>
</file>

<file path=ppt/charts/_rels/chart30.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chartUserShapes" Target="../drawings/drawing29.xml"/></Relationships>
</file>

<file path=ppt/charts/_rels/chart31.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chartUserShapes" Target="../drawings/drawing30.xml"/></Relationships>
</file>

<file path=ppt/charts/_rels/chart32.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chartUserShapes" Target="../drawings/drawing31.xml"/></Relationships>
</file>

<file path=ppt/charts/_rels/chart33.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3.xml"/><Relationship Id="rId1" Type="http://schemas.microsoft.com/office/2011/relationships/chartStyle" Target="style23.xml"/><Relationship Id="rId4" Type="http://schemas.openxmlformats.org/officeDocument/2006/relationships/chartUserShapes" Target="../drawings/drawing32.xml"/></Relationships>
</file>

<file path=ppt/charts/_rels/chart330.xml.rels><?xml version="1.0" encoding="UTF-8" standalone="yes"?>
<Relationships xmlns="http://schemas.openxmlformats.org/package/2006/relationships"><Relationship Id="rId3" Type="http://schemas.openxmlformats.org/officeDocument/2006/relationships/package" Target="../embeddings/Microsoft_Excel_Worksheet_137_DEF65DEA.xlsx"/><Relationship Id="rId2" Type="http://schemas.microsoft.com/office/2011/relationships/chartColorStyle" Target="colors230.xml"/><Relationship Id="rId1" Type="http://schemas.microsoft.com/office/2011/relationships/chartStyle" Target="style230.xml"/><Relationship Id="rId4" Type="http://schemas.openxmlformats.org/officeDocument/2006/relationships/chartUserShapes" Target="../drawings/drawing320.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24.xml"/><Relationship Id="rId1" Type="http://schemas.microsoft.com/office/2011/relationships/chartStyle" Target="style24.xml"/><Relationship Id="rId4" Type="http://schemas.openxmlformats.org/officeDocument/2006/relationships/chartUserShapes" Target="../drawings/drawing33.xml"/></Relationships>
</file>

<file path=ppt/charts/_rels/chart340.xml.rels><?xml version="1.0" encoding="UTF-8" standalone="yes"?>
<Relationships xmlns="http://schemas.openxmlformats.org/package/2006/relationships"><Relationship Id="rId2" Type="http://schemas.openxmlformats.org/officeDocument/2006/relationships/chartUserShapes" Target="../drawings/drawing330.xml"/><Relationship Id="rId1" Type="http://schemas.openxmlformats.org/officeDocument/2006/relationships/oleObject" Target="file:///C:\Users\hallv\Documents\Universitet%20faglig\Master%20og%20prosjektoppgave\1%20-%20Masteroppgave\05%20Labresultater\Samling%20-%20Sonderinger\Effekt%20av%20sensor-korrigering.xlsx" TargetMode="External"/></Relationships>
</file>

<file path=ppt/charts/_rels/chart35.xml.rels><?xml version="1.0" encoding="UTF-8" standalone="yes"?>
<Relationships xmlns="http://schemas.openxmlformats.org/package/2006/relationships"><Relationship Id="rId2" Type="http://schemas.openxmlformats.org/officeDocument/2006/relationships/chartUserShapes" Target="../drawings/drawing34.xml"/><Relationship Id="rId1" Type="http://schemas.openxmlformats.org/officeDocument/2006/relationships/oleObject" Target="NULL" TargetMode="External"/></Relationships>
</file>

<file path=ppt/charts/_rels/chart36.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5.xml"/><Relationship Id="rId1" Type="http://schemas.microsoft.com/office/2011/relationships/chartStyle" Target="style25.xml"/><Relationship Id="rId4" Type="http://schemas.openxmlformats.org/officeDocument/2006/relationships/chartUserShapes" Target="../drawings/drawing35.xml"/></Relationships>
</file>

<file path=ppt/charts/_rels/chart37.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6.xml"/><Relationship Id="rId1" Type="http://schemas.microsoft.com/office/2011/relationships/chartStyle" Target="style26.xml"/><Relationship Id="rId4" Type="http://schemas.openxmlformats.org/officeDocument/2006/relationships/chartUserShapes" Target="../drawings/drawing36.xml"/></Relationships>
</file>

<file path=ppt/charts/_rels/chart370.xml.rels><?xml version="1.0" encoding="UTF-8" standalone="yes"?>
<Relationships xmlns="http://schemas.openxmlformats.org/package/2006/relationships"><Relationship Id="rId3" Type="http://schemas.openxmlformats.org/officeDocument/2006/relationships/package" Target="../embeddings/Microsoft_Excel_Worksheet_139_3697B52A.xlsx"/><Relationship Id="rId2" Type="http://schemas.microsoft.com/office/2011/relationships/chartColorStyle" Target="colors260.xml"/><Relationship Id="rId1" Type="http://schemas.microsoft.com/office/2011/relationships/chartStyle" Target="style260.xml"/><Relationship Id="rId4" Type="http://schemas.openxmlformats.org/officeDocument/2006/relationships/chartUserShapes" Target="../drawings/drawing360.xml"/></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7.xml"/><Relationship Id="rId1" Type="http://schemas.microsoft.com/office/2011/relationships/chartStyle" Target="style27.xml"/><Relationship Id="rId4" Type="http://schemas.openxmlformats.org/officeDocument/2006/relationships/chartUserShapes" Target="../drawings/drawing37.xml"/></Relationships>
</file>

<file path=ppt/charts/_rels/chart380.xml.rels><?xml version="1.0" encoding="UTF-8" standalone="yes"?>
<Relationships xmlns="http://schemas.openxmlformats.org/package/2006/relationships"><Relationship Id="rId2" Type="http://schemas.openxmlformats.org/officeDocument/2006/relationships/chartUserShapes" Target="../drawings/drawing370.xml"/><Relationship Id="rId1" Type="http://schemas.openxmlformats.org/officeDocument/2006/relationships/oleObject" Target="file:///C:\Users\hallv\Documents\Universitet%20faglig\Master%20og%20prosjektoppgave\1%20-%20Masteroppgave\05%20Labresultater\Samling%20-%20Sonderinger\Effekt%20av%20sensor-korrigering.xlsx" TargetMode="External"/></Relationships>
</file>

<file path=ppt/charts/_rels/chart39.xml.rels><?xml version="1.0" encoding="UTF-8" standalone="yes"?>
<Relationships xmlns="http://schemas.openxmlformats.org/package/2006/relationships"><Relationship Id="rId2" Type="http://schemas.openxmlformats.org/officeDocument/2006/relationships/chartUserShapes" Target="../drawings/drawing38.xml"/><Relationship Id="rId1" Type="http://schemas.openxmlformats.org/officeDocument/2006/relationships/oleObject" Target="NULL" TargetMode="External"/></Relationships>
</file>

<file path=ppt/charts/_rels/chart4.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3.xml"/></Relationships>
</file>

<file path=ppt/charts/_rels/chart40.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8.xml"/><Relationship Id="rId1" Type="http://schemas.microsoft.com/office/2011/relationships/chartStyle" Target="style28.xml"/><Relationship Id="rId4" Type="http://schemas.openxmlformats.org/officeDocument/2006/relationships/chartUserShapes" Target="../drawings/drawing39.xml"/></Relationships>
</file>

<file path=ppt/charts/_rels/chart41.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9.xml"/><Relationship Id="rId1" Type="http://schemas.microsoft.com/office/2011/relationships/chartStyle" Target="style29.xml"/><Relationship Id="rId4" Type="http://schemas.openxmlformats.org/officeDocument/2006/relationships/chartUserShapes" Target="../drawings/drawing40.xml"/></Relationships>
</file>

<file path=ppt/charts/_rels/chart410.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10.xml"/><Relationship Id="rId1" Type="http://schemas.microsoft.com/office/2011/relationships/chartStyle" Target="style210.xml"/><Relationship Id="rId4" Type="http://schemas.openxmlformats.org/officeDocument/2006/relationships/chartUserShapes" Target="../drawings/drawing310.xml"/></Relationships>
</file>

<file path=ppt/charts/_rels/chart411.xml.rels><?xml version="1.0" encoding="UTF-8" standalone="yes"?>
<Relationships xmlns="http://schemas.openxmlformats.org/package/2006/relationships"><Relationship Id="rId3" Type="http://schemas.openxmlformats.org/officeDocument/2006/relationships/package" Target="../embeddings/Microsoft_Excel_Worksheet_134_40EEF891.xlsx"/><Relationship Id="rId2" Type="http://schemas.microsoft.com/office/2011/relationships/chartColorStyle" Target="colors290.xml"/><Relationship Id="rId1" Type="http://schemas.microsoft.com/office/2011/relationships/chartStyle" Target="style290.xml"/><Relationship Id="rId4" Type="http://schemas.openxmlformats.org/officeDocument/2006/relationships/chartUserShapes" Target="../drawings/drawing400.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0.xml"/><Relationship Id="rId1" Type="http://schemas.microsoft.com/office/2011/relationships/chartStyle" Target="style30.xml"/><Relationship Id="rId4" Type="http://schemas.openxmlformats.org/officeDocument/2006/relationships/chartUserShapes" Target="../drawings/drawing41.xml"/></Relationships>
</file>

<file path=ppt/charts/_rels/chart420.xml.rels><?xml version="1.0" encoding="UTF-8" standalone="yes"?>
<Relationships xmlns="http://schemas.openxmlformats.org/package/2006/relationships"><Relationship Id="rId2" Type="http://schemas.openxmlformats.org/officeDocument/2006/relationships/chartUserShapes" Target="../drawings/drawing411.xml"/><Relationship Id="rId1" Type="http://schemas.openxmlformats.org/officeDocument/2006/relationships/oleObject" Target="file:///C:\Users\hallv\Documents\Universitet%20faglig\Master%20og%20prosjektoppgave\1%20-%20Masteroppgave\05%20Labresultater\Samling%20-%20Sonderinger\Effekt%20av%20sensor-korrigering.xlsx" TargetMode="External"/></Relationships>
</file>

<file path=ppt/charts/_rels/chart43.xml.rels><?xml version="1.0" encoding="UTF-8" standalone="yes"?>
<Relationships xmlns="http://schemas.openxmlformats.org/package/2006/relationships"><Relationship Id="rId2" Type="http://schemas.openxmlformats.org/officeDocument/2006/relationships/chartUserShapes" Target="../drawings/drawing42.xml"/><Relationship Id="rId1" Type="http://schemas.openxmlformats.org/officeDocument/2006/relationships/oleObject" Target="NULL" TargetMode="External"/></Relationships>
</file>

<file path=ppt/charts/_rels/chart44.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31.xml"/><Relationship Id="rId1" Type="http://schemas.microsoft.com/office/2011/relationships/chartStyle" Target="style31.xml"/><Relationship Id="rId4" Type="http://schemas.openxmlformats.org/officeDocument/2006/relationships/chartUserShapes" Target="../drawings/drawing43.xml"/></Relationships>
</file>

<file path=ppt/charts/_rels/chart45.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32.xml"/><Relationship Id="rId1" Type="http://schemas.microsoft.com/office/2011/relationships/chartStyle" Target="style32.xml"/><Relationship Id="rId4" Type="http://schemas.openxmlformats.org/officeDocument/2006/relationships/chartUserShapes" Target="../drawings/drawing44.xml"/></Relationships>
</file>

<file path=ppt/charts/_rels/chart450.xml.rels><?xml version="1.0" encoding="UTF-8" standalone="yes"?>
<Relationships xmlns="http://schemas.openxmlformats.org/package/2006/relationships"><Relationship Id="rId3" Type="http://schemas.openxmlformats.org/officeDocument/2006/relationships/package" Target="../embeddings/Microsoft_Excel_Worksheet_13A_E9C7C952.xlsx"/><Relationship Id="rId2" Type="http://schemas.microsoft.com/office/2011/relationships/chartColorStyle" Target="colors320.xml"/><Relationship Id="rId1" Type="http://schemas.microsoft.com/office/2011/relationships/chartStyle" Target="style320.xml"/><Relationship Id="rId4" Type="http://schemas.openxmlformats.org/officeDocument/2006/relationships/chartUserShapes" Target="../drawings/drawing440.xml"/></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3.xml"/><Relationship Id="rId1" Type="http://schemas.microsoft.com/office/2011/relationships/chartStyle" Target="style33.xml"/><Relationship Id="rId4" Type="http://schemas.openxmlformats.org/officeDocument/2006/relationships/chartUserShapes" Target="../drawings/drawing45.xml"/></Relationships>
</file>

<file path=ppt/charts/_rels/chart460.xml.rels><?xml version="1.0" encoding="UTF-8" standalone="yes"?>
<Relationships xmlns="http://schemas.openxmlformats.org/package/2006/relationships"><Relationship Id="rId2" Type="http://schemas.openxmlformats.org/officeDocument/2006/relationships/chartUserShapes" Target="../drawings/drawing450.xml"/><Relationship Id="rId1" Type="http://schemas.openxmlformats.org/officeDocument/2006/relationships/oleObject" Target="file:///C:\Users\hallv\Documents\Universitet%20faglig\Master%20og%20prosjektoppgave\1%20-%20Masteroppgave\05%20Labresultater\Samling%20-%20Sonderinger\Effekt%20av%20sensor-korrigering.xlsx" TargetMode="External"/></Relationships>
</file>

<file path=ppt/charts/_rels/chart47.xml.rels><?xml version="1.0" encoding="UTF-8" standalone="yes"?>
<Relationships xmlns="http://schemas.openxmlformats.org/package/2006/relationships"><Relationship Id="rId2" Type="http://schemas.openxmlformats.org/officeDocument/2006/relationships/chartUserShapes" Target="../drawings/drawing46.xml"/><Relationship Id="rId1" Type="http://schemas.openxmlformats.org/officeDocument/2006/relationships/oleObject" Target="NULL" TargetMode="External"/></Relationships>
</file>

<file path=ppt/charts/_rels/chart48.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34.xml"/><Relationship Id="rId1" Type="http://schemas.microsoft.com/office/2011/relationships/chartStyle" Target="style34.xml"/><Relationship Id="rId4" Type="http://schemas.openxmlformats.org/officeDocument/2006/relationships/chartUserShapes" Target="../drawings/drawing47.xml"/></Relationships>
</file>

<file path=ppt/charts/_rels/chart49.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35.xml"/><Relationship Id="rId1" Type="http://schemas.microsoft.com/office/2011/relationships/chartStyle" Target="style35.xml"/><Relationship Id="rId4" Type="http://schemas.openxmlformats.org/officeDocument/2006/relationships/chartUserShapes" Target="../drawings/drawing48.xml"/></Relationships>
</file>

<file path=ppt/charts/_rels/chart5.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chartUserShapes" Target="../drawings/drawing4.xml"/></Relationships>
</file>

<file path=ppt/charts/_rels/chart50.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36.xml"/><Relationship Id="rId1" Type="http://schemas.microsoft.com/office/2011/relationships/chartStyle" Target="style36.xml"/><Relationship Id="rId4" Type="http://schemas.openxmlformats.org/officeDocument/2006/relationships/chartUserShapes" Target="../drawings/drawing49.xml"/></Relationships>
</file>

<file path=ppt/charts/_rels/chart51.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37.xml"/><Relationship Id="rId1" Type="http://schemas.microsoft.com/office/2011/relationships/chartStyle" Target="style37.xml"/><Relationship Id="rId4" Type="http://schemas.openxmlformats.org/officeDocument/2006/relationships/chartUserShapes" Target="../drawings/drawing50.xml"/></Relationships>
</file>

<file path=ppt/charts/_rels/chart510.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310.xml"/><Relationship Id="rId1" Type="http://schemas.microsoft.com/office/2011/relationships/chartStyle" Target="style310.xml"/><Relationship Id="rId4" Type="http://schemas.openxmlformats.org/officeDocument/2006/relationships/chartUserShapes" Target="../drawings/drawing410.xml"/></Relationships>
</file>

<file path=ppt/charts/_rels/chart52.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38.xml"/><Relationship Id="rId1" Type="http://schemas.microsoft.com/office/2011/relationships/chartStyle" Target="style38.xml"/><Relationship Id="rId4" Type="http://schemas.openxmlformats.org/officeDocument/2006/relationships/chartUserShapes" Target="../drawings/drawing51.xml"/></Relationships>
</file>

<file path=ppt/charts/_rels/chart53.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39.xml"/><Relationship Id="rId1" Type="http://schemas.microsoft.com/office/2011/relationships/chartStyle" Target="style39.xml"/><Relationship Id="rId4" Type="http://schemas.openxmlformats.org/officeDocument/2006/relationships/chartUserShapes" Target="../drawings/drawing52.xml"/></Relationships>
</file>

<file path=ppt/charts/_rels/chart54.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40.xml"/><Relationship Id="rId1" Type="http://schemas.microsoft.com/office/2011/relationships/chartStyle" Target="style40.xml"/><Relationship Id="rId4" Type="http://schemas.openxmlformats.org/officeDocument/2006/relationships/chartUserShapes" Target="../drawings/drawing53.xml"/></Relationships>
</file>

<file path=ppt/charts/_rels/chart55.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41.xml"/><Relationship Id="rId1" Type="http://schemas.microsoft.com/office/2011/relationships/chartStyle" Target="style41.xml"/><Relationship Id="rId4" Type="http://schemas.openxmlformats.org/officeDocument/2006/relationships/chartUserShapes" Target="../drawings/drawing54.xml"/></Relationships>
</file>

<file path=ppt/charts/_rels/chart56.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42.xml"/><Relationship Id="rId1" Type="http://schemas.microsoft.com/office/2011/relationships/chartStyle" Target="style42.xml"/><Relationship Id="rId4" Type="http://schemas.openxmlformats.org/officeDocument/2006/relationships/chartUserShapes" Target="../drawings/drawing55.xml"/></Relationships>
</file>

<file path=ppt/charts/_rels/chart57.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43.xml"/><Relationship Id="rId1" Type="http://schemas.microsoft.com/office/2011/relationships/chartStyle" Target="style43.xml"/><Relationship Id="rId4" Type="http://schemas.openxmlformats.org/officeDocument/2006/relationships/chartUserShapes" Target="../drawings/drawing56.xml"/></Relationships>
</file>

<file path=ppt/charts/_rels/chart58.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44.xml"/><Relationship Id="rId1" Type="http://schemas.microsoft.com/office/2011/relationships/chartStyle" Target="style44.xml"/><Relationship Id="rId4" Type="http://schemas.openxmlformats.org/officeDocument/2006/relationships/chartUserShapes" Target="../drawings/drawing57.xml"/></Relationships>
</file>

<file path=ppt/charts/_rels/chart59.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chartUserShapes" Target="../drawings/drawing58.xml"/></Relationships>
</file>

<file path=ppt/charts/_rels/chart6.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chartUserShapes" Target="../drawings/drawing5.xml"/></Relationships>
</file>

<file path=ppt/charts/_rels/chart60.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46.xml"/><Relationship Id="rId1" Type="http://schemas.microsoft.com/office/2011/relationships/chartStyle" Target="style46.xml"/><Relationship Id="rId4" Type="http://schemas.openxmlformats.org/officeDocument/2006/relationships/chartUserShapes" Target="../drawings/drawing59.xml"/></Relationships>
</file>

<file path=ppt/charts/_rels/chart61.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47.xml"/><Relationship Id="rId1" Type="http://schemas.microsoft.com/office/2011/relationships/chartStyle" Target="style47.xml"/><Relationship Id="rId4" Type="http://schemas.openxmlformats.org/officeDocument/2006/relationships/chartUserShapes" Target="../drawings/drawing60.xml"/></Relationships>
</file>

<file path=ppt/charts/_rels/chart62.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48.xml"/><Relationship Id="rId1" Type="http://schemas.microsoft.com/office/2011/relationships/chartStyle" Target="style48.xml"/><Relationship Id="rId4" Type="http://schemas.openxmlformats.org/officeDocument/2006/relationships/chartUserShapes" Target="../drawings/drawing61.xml"/></Relationships>
</file>

<file path=ppt/charts/_rels/chart63.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490.xml"/><Relationship Id="rId1" Type="http://schemas.microsoft.com/office/2011/relationships/chartStyle" Target="style490.xml"/><Relationship Id="rId4" Type="http://schemas.openxmlformats.org/officeDocument/2006/relationships/chartUserShapes" Target="../drawings/drawing510.xml"/></Relationships>
</file>

<file path=ppt/charts/_rels/chart64.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chartUserShapes" Target="../drawings/drawing62.xml"/></Relationships>
</file>

<file path=ppt/charts/_rels/chart7.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chartUserShapes" Target="../drawings/drawing6.xml"/></Relationships>
</file>

<file path=ppt/charts/_rels/chart70.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50.xml"/><Relationship Id="rId1" Type="http://schemas.microsoft.com/office/2011/relationships/chartStyle" Target="style50.xml"/><Relationship Id="rId4" Type="http://schemas.openxmlformats.org/officeDocument/2006/relationships/chartUserShapes" Target="../drawings/drawing63.xml"/></Relationships>
</file>

<file path=ppt/charts/_rels/chart8.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chartUserShapes" Target="../drawings/drawing7.xml"/></Relationships>
</file>

<file path=ppt/charts/_rels/chart80.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60.xml"/><Relationship Id="rId1" Type="http://schemas.microsoft.com/office/2011/relationships/chartStyle" Target="style60.xml"/><Relationship Id="rId4" Type="http://schemas.openxmlformats.org/officeDocument/2006/relationships/chartUserShapes" Target="../drawings/drawing70.xml"/></Relationships>
</file>

<file path=ppt/charts/_rels/chart9.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chartUserShapes" Target="../drawings/drawing8.xml"/></Relationships>
</file>

<file path=ppt/charts/_rels/chart90.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70.xml"/><Relationship Id="rId1" Type="http://schemas.microsoft.com/office/2011/relationships/chartStyle" Target="style70.xml"/><Relationship Id="rId4" Type="http://schemas.openxmlformats.org/officeDocument/2006/relationships/chartUserShapes" Target="../drawings/drawing80.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Cambria" panose="02040503050406030204" pitchFamily="18" charset="0"/>
                <a:ea typeface="Cambria" panose="02040503050406030204" pitchFamily="18" charset="0"/>
                <a:cs typeface="+mn-cs"/>
              </a:defRPr>
            </a:pPr>
            <a:r>
              <a:rPr lang="en-GB" sz="1300"/>
              <a:t>E3: </a:t>
            </a:r>
            <a:r>
              <a:rPr lang="en-GB" sz="1300" err="1"/>
              <a:t>Målinger</a:t>
            </a:r>
            <a:r>
              <a:rPr lang="en-GB" sz="1300"/>
              <a:t> mot </a:t>
            </a:r>
            <a:r>
              <a:rPr lang="en-GB" sz="1300" baseline="0" err="1"/>
              <a:t>e</a:t>
            </a:r>
            <a:r>
              <a:rPr lang="en-GB" sz="1300" err="1"/>
              <a:t>genvekt</a:t>
            </a:r>
            <a:r>
              <a:rPr lang="en-GB" sz="1300"/>
              <a:t> </a:t>
            </a:r>
            <a:r>
              <a:rPr lang="en-GB" sz="1300" err="1"/>
              <a:t>og</a:t>
            </a:r>
            <a:r>
              <a:rPr lang="en-GB" sz="1300"/>
              <a:t> </a:t>
            </a:r>
            <a:r>
              <a:rPr lang="en-GB" sz="1300" err="1"/>
              <a:t>pålastning</a:t>
            </a:r>
            <a:r>
              <a:rPr lang="en-GB" sz="1300" baseline="0"/>
              <a:t> - </a:t>
            </a:r>
            <a:r>
              <a:rPr lang="el-GR" sz="1300" b="0" i="0" u="none" strike="noStrike" baseline="0">
                <a:effectLst/>
              </a:rPr>
              <a:t>σ</a:t>
            </a:r>
            <a:r>
              <a:rPr lang="nb-NO" sz="1300" b="0" i="0" u="none" strike="noStrike" baseline="0">
                <a:effectLst/>
              </a:rPr>
              <a:t>'</a:t>
            </a:r>
            <a:r>
              <a:rPr lang="nb-NO" sz="1300" b="0" i="0" u="none" strike="noStrike" baseline="-25000" err="1">
                <a:effectLst/>
              </a:rPr>
              <a:t>eff</a:t>
            </a:r>
            <a:endParaRPr lang="en-GB" sz="1300"/>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title>
    <c:autoTitleDeleted val="0"/>
    <c:plotArea>
      <c:layout>
        <c:manualLayout>
          <c:layoutTarget val="inner"/>
          <c:xMode val="edge"/>
          <c:yMode val="edge"/>
          <c:x val="0.1116668650793651"/>
          <c:y val="0.15315861111111112"/>
          <c:w val="0.75488869047619045"/>
          <c:h val="0.7111277777777778"/>
        </c:manualLayout>
      </c:layout>
      <c:scatterChart>
        <c:scatterStyle val="lineMarker"/>
        <c:varyColors val="0"/>
        <c:ser>
          <c:idx val="0"/>
          <c:order val="0"/>
          <c:tx>
            <c:strRef>
              <c:f>'Collection of compressed data '!$BD$9</c:f>
              <c:strCache>
                <c:ptCount val="1"/>
                <c:pt idx="0">
                  <c:v>1</c:v>
                </c:pt>
              </c:strCache>
            </c:strRef>
          </c:tx>
          <c:spPr>
            <a:ln w="25400" cap="rnd">
              <a:noFill/>
              <a:round/>
            </a:ln>
            <a:effectLst/>
          </c:spPr>
          <c:marker>
            <c:symbol val="circle"/>
            <c:size val="5"/>
            <c:spPr>
              <a:solidFill>
                <a:schemeClr val="accent4"/>
              </a:solidFill>
              <a:ln w="9525">
                <a:noFill/>
              </a:ln>
              <a:effectLst/>
            </c:spPr>
          </c:marker>
          <c:xVal>
            <c:numRef>
              <c:f>'Collection of compressed data '!$AV$11:$AV$39</c:f>
              <c:numCache>
                <c:formatCode>0.0</c:formatCode>
                <c:ptCount val="29"/>
                <c:pt idx="0" formatCode="General">
                  <c:v>0</c:v>
                </c:pt>
                <c:pt idx="1">
                  <c:v>3.7714302508488453</c:v>
                </c:pt>
                <c:pt idx="2">
                  <c:v>4.9604339015916645</c:v>
                </c:pt>
                <c:pt idx="3">
                  <c:v>6.0585563131812084</c:v>
                </c:pt>
                <c:pt idx="4">
                  <c:v>8.4191733774203641</c:v>
                </c:pt>
                <c:pt idx="5">
                  <c:v>8.1000673085926636</c:v>
                </c:pt>
                <c:pt idx="6">
                  <c:v>9.6028867213548299</c:v>
                </c:pt>
                <c:pt idx="7">
                  <c:v>10.194416896472845</c:v>
                </c:pt>
                <c:pt idx="8">
                  <c:v>12.093613631613696</c:v>
                </c:pt>
                <c:pt idx="9">
                  <c:v>9.3187707552180132</c:v>
                </c:pt>
                <c:pt idx="10">
                  <c:v>10.229482289973426</c:v>
                </c:pt>
                <c:pt idx="11">
                  <c:v>16.19922602111718</c:v>
                </c:pt>
                <c:pt idx="12">
                  <c:v>17.200056144741886</c:v>
                </c:pt>
                <c:pt idx="13">
                  <c:v>11.813867728900309</c:v>
                </c:pt>
                <c:pt idx="14">
                  <c:v>13.368888520979516</c:v>
                </c:pt>
                <c:pt idx="15">
                  <c:v>25.234510303157716</c:v>
                </c:pt>
                <c:pt idx="16">
                  <c:v>29.698120204147834</c:v>
                </c:pt>
                <c:pt idx="17">
                  <c:v>34.126817233850801</c:v>
                </c:pt>
                <c:pt idx="18">
                  <c:v>39.065512283355751</c:v>
                </c:pt>
                <c:pt idx="19">
                  <c:v>46.39804693682111</c:v>
                </c:pt>
                <c:pt idx="20">
                  <c:v>57.467713273454756</c:v>
                </c:pt>
                <c:pt idx="21">
                  <c:v>63.42160535266266</c:v>
                </c:pt>
                <c:pt idx="22">
                  <c:v>69.440084560583472</c:v>
                </c:pt>
                <c:pt idx="23">
                  <c:v>73.252293471474573</c:v>
                </c:pt>
                <c:pt idx="24">
                  <c:v>75.850737035830988</c:v>
                </c:pt>
                <c:pt idx="25">
                  <c:v>79.363751887316141</c:v>
                </c:pt>
                <c:pt idx="26">
                  <c:v>84.406341986326055</c:v>
                </c:pt>
                <c:pt idx="27">
                  <c:v>89.132917233850762</c:v>
                </c:pt>
                <c:pt idx="28">
                  <c:v>91.931372679395338</c:v>
                </c:pt>
              </c:numCache>
            </c:numRef>
          </c:xVal>
          <c:yVal>
            <c:numRef>
              <c:f>'Collection of compressed data '!$BD$11:$BD$39</c:f>
              <c:numCache>
                <c:formatCode>0.0</c:formatCode>
                <c:ptCount val="29"/>
                <c:pt idx="0" formatCode="General">
                  <c:v>0</c:v>
                </c:pt>
                <c:pt idx="1">
                  <c:v>3.370934055292881</c:v>
                </c:pt>
                <c:pt idx="2">
                  <c:v>4.434358974439732</c:v>
                </c:pt>
                <c:pt idx="3">
                  <c:v>6.7866751985236604</c:v>
                </c:pt>
                <c:pt idx="4">
                  <c:v>8.3250887595896472</c:v>
                </c:pt>
                <c:pt idx="5">
                  <c:v>7.3972274882091309</c:v>
                </c:pt>
                <c:pt idx="6">
                  <c:v>8.0584824800126391</c:v>
                </c:pt>
                <c:pt idx="7">
                  <c:v>8.3786518653879192</c:v>
                </c:pt>
                <c:pt idx="8">
                  <c:v>8.7087824759588504</c:v>
                </c:pt>
                <c:pt idx="9">
                  <c:v>8.2846239900173639</c:v>
                </c:pt>
                <c:pt idx="10">
                  <c:v>8.7244948192326941</c:v>
                </c:pt>
                <c:pt idx="11">
                  <c:v>10.465161432271469</c:v>
                </c:pt>
                <c:pt idx="12">
                  <c:v>10.931540042079064</c:v>
                </c:pt>
                <c:pt idx="13">
                  <c:v>9.495684654295232</c:v>
                </c:pt>
                <c:pt idx="14">
                  <c:v>9.795192929877734</c:v>
                </c:pt>
                <c:pt idx="15">
                  <c:v>14.045601136858993</c:v>
                </c:pt>
                <c:pt idx="16">
                  <c:v>15.26055191958554</c:v>
                </c:pt>
                <c:pt idx="17">
                  <c:v>16.373308642906174</c:v>
                </c:pt>
                <c:pt idx="18">
                  <c:v>17.566403980088193</c:v>
                </c:pt>
                <c:pt idx="19">
                  <c:v>19.311059713309781</c:v>
                </c:pt>
                <c:pt idx="20">
                  <c:v>23.093762622949271</c:v>
                </c:pt>
                <c:pt idx="21">
                  <c:v>24.812773657879468</c:v>
                </c:pt>
                <c:pt idx="22">
                  <c:v>26.595985682908658</c:v>
                </c:pt>
                <c:pt idx="23">
                  <c:v>27.650626420809182</c:v>
                </c:pt>
                <c:pt idx="24">
                  <c:v>28.289936888769297</c:v>
                </c:pt>
                <c:pt idx="25">
                  <c:v>29.219663198313626</c:v>
                </c:pt>
                <c:pt idx="26">
                  <c:v>30.576781587065831</c:v>
                </c:pt>
                <c:pt idx="27">
                  <c:v>31.818461361956658</c:v>
                </c:pt>
                <c:pt idx="28">
                  <c:v>32.51752925565939</c:v>
                </c:pt>
              </c:numCache>
            </c:numRef>
          </c:yVal>
          <c:smooth val="0"/>
          <c:extLst>
            <c:ext xmlns:c16="http://schemas.microsoft.com/office/drawing/2014/chart" uri="{C3380CC4-5D6E-409C-BE32-E72D297353CC}">
              <c16:uniqueId val="{00000000-519C-45BF-AF4C-6E115EA12217}"/>
            </c:ext>
          </c:extLst>
        </c:ser>
        <c:ser>
          <c:idx val="1"/>
          <c:order val="1"/>
          <c:tx>
            <c:strRef>
              <c:f>'Collection of compressed data '!$BE$9</c:f>
              <c:strCache>
                <c:ptCount val="1"/>
                <c:pt idx="0">
                  <c:v>2</c:v>
                </c:pt>
              </c:strCache>
            </c:strRef>
          </c:tx>
          <c:spPr>
            <a:ln w="25400" cap="rnd">
              <a:noFill/>
              <a:round/>
            </a:ln>
            <a:effectLst/>
          </c:spPr>
          <c:marker>
            <c:symbol val="circle"/>
            <c:size val="5"/>
            <c:spPr>
              <a:solidFill>
                <a:schemeClr val="accent2"/>
              </a:solidFill>
              <a:ln w="9525">
                <a:noFill/>
              </a:ln>
              <a:effectLst/>
            </c:spPr>
          </c:marker>
          <c:xVal>
            <c:numRef>
              <c:f>'Collection of compressed data '!$AV$11:$AV$39</c:f>
              <c:numCache>
                <c:formatCode>0.0</c:formatCode>
                <c:ptCount val="29"/>
                <c:pt idx="0" formatCode="General">
                  <c:v>0</c:v>
                </c:pt>
                <c:pt idx="1">
                  <c:v>3.7714302508488453</c:v>
                </c:pt>
                <c:pt idx="2">
                  <c:v>4.9604339015916645</c:v>
                </c:pt>
                <c:pt idx="3">
                  <c:v>6.0585563131812084</c:v>
                </c:pt>
                <c:pt idx="4">
                  <c:v>8.4191733774203641</c:v>
                </c:pt>
                <c:pt idx="5">
                  <c:v>8.1000673085926636</c:v>
                </c:pt>
                <c:pt idx="6">
                  <c:v>9.6028867213548299</c:v>
                </c:pt>
                <c:pt idx="7">
                  <c:v>10.194416896472845</c:v>
                </c:pt>
                <c:pt idx="8">
                  <c:v>12.093613631613696</c:v>
                </c:pt>
                <c:pt idx="9">
                  <c:v>9.3187707552180132</c:v>
                </c:pt>
                <c:pt idx="10">
                  <c:v>10.229482289973426</c:v>
                </c:pt>
                <c:pt idx="11">
                  <c:v>16.19922602111718</c:v>
                </c:pt>
                <c:pt idx="12">
                  <c:v>17.200056144741886</c:v>
                </c:pt>
                <c:pt idx="13">
                  <c:v>11.813867728900309</c:v>
                </c:pt>
                <c:pt idx="14">
                  <c:v>13.368888520979516</c:v>
                </c:pt>
                <c:pt idx="15">
                  <c:v>25.234510303157716</c:v>
                </c:pt>
                <c:pt idx="16">
                  <c:v>29.698120204147834</c:v>
                </c:pt>
                <c:pt idx="17">
                  <c:v>34.126817233850801</c:v>
                </c:pt>
                <c:pt idx="18">
                  <c:v>39.065512283355751</c:v>
                </c:pt>
                <c:pt idx="19">
                  <c:v>46.39804693682111</c:v>
                </c:pt>
                <c:pt idx="20">
                  <c:v>57.467713273454756</c:v>
                </c:pt>
                <c:pt idx="21">
                  <c:v>63.42160535266266</c:v>
                </c:pt>
                <c:pt idx="22">
                  <c:v>69.440084560583472</c:v>
                </c:pt>
                <c:pt idx="23">
                  <c:v>73.252293471474573</c:v>
                </c:pt>
                <c:pt idx="24">
                  <c:v>75.850737035830988</c:v>
                </c:pt>
                <c:pt idx="25">
                  <c:v>79.363751887316141</c:v>
                </c:pt>
                <c:pt idx="26">
                  <c:v>84.406341986326055</c:v>
                </c:pt>
                <c:pt idx="27">
                  <c:v>89.132917233850762</c:v>
                </c:pt>
                <c:pt idx="28">
                  <c:v>91.931372679395338</c:v>
                </c:pt>
              </c:numCache>
            </c:numRef>
          </c:xVal>
          <c:yVal>
            <c:numRef>
              <c:f>'Collection of compressed data '!$BE$11:$BE$39</c:f>
              <c:numCache>
                <c:formatCode>0.0</c:formatCode>
                <c:ptCount val="29"/>
                <c:pt idx="0" formatCode="General">
                  <c:v>0</c:v>
                </c:pt>
                <c:pt idx="1">
                  <c:v>2.3065461193360193</c:v>
                </c:pt>
                <c:pt idx="2">
                  <c:v>3.777030477961512</c:v>
                </c:pt>
                <c:pt idx="3">
                  <c:v>6.1645814906917149</c:v>
                </c:pt>
                <c:pt idx="4">
                  <c:v>7.532747396061521</c:v>
                </c:pt>
                <c:pt idx="5">
                  <c:v>6.7873545317747848</c:v>
                </c:pt>
                <c:pt idx="6">
                  <c:v>8.2938240509126633</c:v>
                </c:pt>
                <c:pt idx="7">
                  <c:v>8.7101933604640465</c:v>
                </c:pt>
                <c:pt idx="8">
                  <c:v>9.2929089886061291</c:v>
                </c:pt>
                <c:pt idx="9">
                  <c:v>8.7101478493748328</c:v>
                </c:pt>
                <c:pt idx="10">
                  <c:v>9.5232445704813795</c:v>
                </c:pt>
                <c:pt idx="11">
                  <c:v>11.551217833952546</c:v>
                </c:pt>
                <c:pt idx="12">
                  <c:v>12.658370494418286</c:v>
                </c:pt>
                <c:pt idx="13">
                  <c:v>11.467539298588338</c:v>
                </c:pt>
                <c:pt idx="14">
                  <c:v>11.965835132461359</c:v>
                </c:pt>
                <c:pt idx="15">
                  <c:v>15.950099967042837</c:v>
                </c:pt>
                <c:pt idx="16">
                  <c:v>17.601371042434295</c:v>
                </c:pt>
                <c:pt idx="17">
                  <c:v>19.195788652479223</c:v>
                </c:pt>
                <c:pt idx="18">
                  <c:v>20.93484091598949</c:v>
                </c:pt>
                <c:pt idx="19">
                  <c:v>23.499398129994795</c:v>
                </c:pt>
                <c:pt idx="20">
                  <c:v>26.993256807917973</c:v>
                </c:pt>
                <c:pt idx="21">
                  <c:v>29.591509672348934</c:v>
                </c:pt>
                <c:pt idx="22">
                  <c:v>32.621006101136331</c:v>
                </c:pt>
                <c:pt idx="23">
                  <c:v>34.59393322299308</c:v>
                </c:pt>
                <c:pt idx="24">
                  <c:v>35.608401734416475</c:v>
                </c:pt>
                <c:pt idx="25">
                  <c:v>37.120959354750788</c:v>
                </c:pt>
                <c:pt idx="26">
                  <c:v>39.356537767164284</c:v>
                </c:pt>
                <c:pt idx="27">
                  <c:v>41.493917169676791</c:v>
                </c:pt>
                <c:pt idx="28">
                  <c:v>42.816979740506149</c:v>
                </c:pt>
              </c:numCache>
            </c:numRef>
          </c:yVal>
          <c:smooth val="0"/>
          <c:extLst>
            <c:ext xmlns:c16="http://schemas.microsoft.com/office/drawing/2014/chart" uri="{C3380CC4-5D6E-409C-BE32-E72D297353CC}">
              <c16:uniqueId val="{00000001-519C-45BF-AF4C-6E115EA12217}"/>
            </c:ext>
          </c:extLst>
        </c:ser>
        <c:ser>
          <c:idx val="2"/>
          <c:order val="2"/>
          <c:tx>
            <c:strRef>
              <c:f>'Collection of compressed data '!$BF$9</c:f>
              <c:strCache>
                <c:ptCount val="1"/>
                <c:pt idx="0">
                  <c:v>3</c:v>
                </c:pt>
              </c:strCache>
            </c:strRef>
          </c:tx>
          <c:spPr>
            <a:ln w="25400" cap="rnd">
              <a:noFill/>
              <a:round/>
            </a:ln>
            <a:effectLst/>
          </c:spPr>
          <c:marker>
            <c:symbol val="circle"/>
            <c:size val="5"/>
            <c:spPr>
              <a:solidFill>
                <a:schemeClr val="accent2">
                  <a:lumMod val="50000"/>
                </a:schemeClr>
              </a:solidFill>
              <a:ln w="9525">
                <a:noFill/>
              </a:ln>
              <a:effectLst/>
            </c:spPr>
          </c:marker>
          <c:xVal>
            <c:numRef>
              <c:f>'Collection of compressed data '!$AV$11:$AV$39</c:f>
              <c:numCache>
                <c:formatCode>0.0</c:formatCode>
                <c:ptCount val="29"/>
                <c:pt idx="0" formatCode="General">
                  <c:v>0</c:v>
                </c:pt>
                <c:pt idx="1">
                  <c:v>3.7714302508488453</c:v>
                </c:pt>
                <c:pt idx="2">
                  <c:v>4.9604339015916645</c:v>
                </c:pt>
                <c:pt idx="3">
                  <c:v>6.0585563131812084</c:v>
                </c:pt>
                <c:pt idx="4">
                  <c:v>8.4191733774203641</c:v>
                </c:pt>
                <c:pt idx="5">
                  <c:v>8.1000673085926636</c:v>
                </c:pt>
                <c:pt idx="6">
                  <c:v>9.6028867213548299</c:v>
                </c:pt>
                <c:pt idx="7">
                  <c:v>10.194416896472845</c:v>
                </c:pt>
                <c:pt idx="8">
                  <c:v>12.093613631613696</c:v>
                </c:pt>
                <c:pt idx="9">
                  <c:v>9.3187707552180132</c:v>
                </c:pt>
                <c:pt idx="10">
                  <c:v>10.229482289973426</c:v>
                </c:pt>
                <c:pt idx="11">
                  <c:v>16.19922602111718</c:v>
                </c:pt>
                <c:pt idx="12">
                  <c:v>17.200056144741886</c:v>
                </c:pt>
                <c:pt idx="13">
                  <c:v>11.813867728900309</c:v>
                </c:pt>
                <c:pt idx="14">
                  <c:v>13.368888520979516</c:v>
                </c:pt>
                <c:pt idx="15">
                  <c:v>25.234510303157716</c:v>
                </c:pt>
                <c:pt idx="16">
                  <c:v>29.698120204147834</c:v>
                </c:pt>
                <c:pt idx="17">
                  <c:v>34.126817233850801</c:v>
                </c:pt>
                <c:pt idx="18">
                  <c:v>39.065512283355751</c:v>
                </c:pt>
                <c:pt idx="19">
                  <c:v>46.39804693682111</c:v>
                </c:pt>
                <c:pt idx="20">
                  <c:v>57.467713273454756</c:v>
                </c:pt>
                <c:pt idx="21">
                  <c:v>63.42160535266266</c:v>
                </c:pt>
                <c:pt idx="22">
                  <c:v>69.440084560583472</c:v>
                </c:pt>
                <c:pt idx="23">
                  <c:v>73.252293471474573</c:v>
                </c:pt>
                <c:pt idx="24">
                  <c:v>75.850737035830988</c:v>
                </c:pt>
                <c:pt idx="25">
                  <c:v>79.363751887316141</c:v>
                </c:pt>
                <c:pt idx="26">
                  <c:v>84.406341986326055</c:v>
                </c:pt>
                <c:pt idx="27">
                  <c:v>89.132917233850762</c:v>
                </c:pt>
                <c:pt idx="28">
                  <c:v>91.931372679395338</c:v>
                </c:pt>
              </c:numCache>
            </c:numRef>
          </c:xVal>
          <c:yVal>
            <c:numRef>
              <c:f>'Collection of compressed data '!$BF$11:$BF$39</c:f>
              <c:numCache>
                <c:formatCode>0.0</c:formatCode>
                <c:ptCount val="29"/>
                <c:pt idx="0" formatCode="General">
                  <c:v>0</c:v>
                </c:pt>
                <c:pt idx="1">
                  <c:v>4.673440244640422</c:v>
                </c:pt>
                <c:pt idx="2">
                  <c:v>5.616260550417385</c:v>
                </c:pt>
                <c:pt idx="3">
                  <c:v>8.1533044367747518</c:v>
                </c:pt>
                <c:pt idx="4">
                  <c:v>9.8858128305068877</c:v>
                </c:pt>
                <c:pt idx="5">
                  <c:v>8.838292784074806</c:v>
                </c:pt>
                <c:pt idx="6">
                  <c:v>9.994704751581768</c:v>
                </c:pt>
                <c:pt idx="7">
                  <c:v>10.364892212407636</c:v>
                </c:pt>
                <c:pt idx="8">
                  <c:v>10.980664685347701</c:v>
                </c:pt>
                <c:pt idx="9">
                  <c:v>10.255863044185075</c:v>
                </c:pt>
                <c:pt idx="10">
                  <c:v>11.121530616711899</c:v>
                </c:pt>
                <c:pt idx="11">
                  <c:v>13.455232447818204</c:v>
                </c:pt>
                <c:pt idx="12">
                  <c:v>14.582150203366307</c:v>
                </c:pt>
                <c:pt idx="13">
                  <c:v>12.69026327151952</c:v>
                </c:pt>
                <c:pt idx="14">
                  <c:v>12.453477626801428</c:v>
                </c:pt>
                <c:pt idx="15">
                  <c:v>18.592987992331558</c:v>
                </c:pt>
                <c:pt idx="16">
                  <c:v>20.378757926245697</c:v>
                </c:pt>
                <c:pt idx="17">
                  <c:v>22.077299147288542</c:v>
                </c:pt>
                <c:pt idx="18">
                  <c:v>23.918336407935335</c:v>
                </c:pt>
                <c:pt idx="19">
                  <c:v>26.630188520067314</c:v>
                </c:pt>
                <c:pt idx="20">
                  <c:v>31.448624097136985</c:v>
                </c:pt>
                <c:pt idx="21">
                  <c:v>34.078006588849455</c:v>
                </c:pt>
                <c:pt idx="22">
                  <c:v>36.915558387492638</c:v>
                </c:pt>
                <c:pt idx="23">
                  <c:v>38.672286423759566</c:v>
                </c:pt>
                <c:pt idx="24">
                  <c:v>39.679711332982137</c:v>
                </c:pt>
                <c:pt idx="25">
                  <c:v>41.168579806561148</c:v>
                </c:pt>
                <c:pt idx="26">
                  <c:v>43.314801745486683</c:v>
                </c:pt>
                <c:pt idx="27">
                  <c:v>45.347522694313241</c:v>
                </c:pt>
                <c:pt idx="28">
                  <c:v>46.559511959971445</c:v>
                </c:pt>
              </c:numCache>
            </c:numRef>
          </c:yVal>
          <c:smooth val="0"/>
          <c:extLst>
            <c:ext xmlns:c16="http://schemas.microsoft.com/office/drawing/2014/chart" uri="{C3380CC4-5D6E-409C-BE32-E72D297353CC}">
              <c16:uniqueId val="{00000002-519C-45BF-AF4C-6E115EA12217}"/>
            </c:ext>
          </c:extLst>
        </c:ser>
        <c:ser>
          <c:idx val="3"/>
          <c:order val="3"/>
          <c:tx>
            <c:strRef>
              <c:f>'Collection of compressed data '!$BG$9</c:f>
              <c:strCache>
                <c:ptCount val="1"/>
                <c:pt idx="0">
                  <c:v>4</c:v>
                </c:pt>
              </c:strCache>
            </c:strRef>
          </c:tx>
          <c:spPr>
            <a:ln w="25400" cap="rnd">
              <a:noFill/>
              <a:round/>
            </a:ln>
            <a:effectLst/>
          </c:spPr>
          <c:marker>
            <c:symbol val="circle"/>
            <c:size val="5"/>
            <c:spPr>
              <a:solidFill>
                <a:srgbClr val="FF0000"/>
              </a:solidFill>
              <a:ln w="9525">
                <a:noFill/>
              </a:ln>
              <a:effectLst/>
            </c:spPr>
          </c:marker>
          <c:xVal>
            <c:numRef>
              <c:f>'Collection of compressed data '!$AV$11:$AV$39</c:f>
              <c:numCache>
                <c:formatCode>0.0</c:formatCode>
                <c:ptCount val="29"/>
                <c:pt idx="0" formatCode="General">
                  <c:v>0</c:v>
                </c:pt>
                <c:pt idx="1">
                  <c:v>3.7714302508488453</c:v>
                </c:pt>
                <c:pt idx="2">
                  <c:v>4.9604339015916645</c:v>
                </c:pt>
                <c:pt idx="3">
                  <c:v>6.0585563131812084</c:v>
                </c:pt>
                <c:pt idx="4">
                  <c:v>8.4191733774203641</c:v>
                </c:pt>
                <c:pt idx="5">
                  <c:v>8.1000673085926636</c:v>
                </c:pt>
                <c:pt idx="6">
                  <c:v>9.6028867213548299</c:v>
                </c:pt>
                <c:pt idx="7">
                  <c:v>10.194416896472845</c:v>
                </c:pt>
                <c:pt idx="8">
                  <c:v>12.093613631613696</c:v>
                </c:pt>
                <c:pt idx="9">
                  <c:v>9.3187707552180132</c:v>
                </c:pt>
                <c:pt idx="10">
                  <c:v>10.229482289973426</c:v>
                </c:pt>
                <c:pt idx="11">
                  <c:v>16.19922602111718</c:v>
                </c:pt>
                <c:pt idx="12">
                  <c:v>17.200056144741886</c:v>
                </c:pt>
                <c:pt idx="13">
                  <c:v>11.813867728900309</c:v>
                </c:pt>
                <c:pt idx="14">
                  <c:v>13.368888520979516</c:v>
                </c:pt>
                <c:pt idx="15">
                  <c:v>25.234510303157716</c:v>
                </c:pt>
                <c:pt idx="16">
                  <c:v>29.698120204147834</c:v>
                </c:pt>
                <c:pt idx="17">
                  <c:v>34.126817233850801</c:v>
                </c:pt>
                <c:pt idx="18">
                  <c:v>39.065512283355751</c:v>
                </c:pt>
                <c:pt idx="19">
                  <c:v>46.39804693682111</c:v>
                </c:pt>
                <c:pt idx="20">
                  <c:v>57.467713273454756</c:v>
                </c:pt>
                <c:pt idx="21">
                  <c:v>63.42160535266266</c:v>
                </c:pt>
                <c:pt idx="22">
                  <c:v>69.440084560583472</c:v>
                </c:pt>
                <c:pt idx="23">
                  <c:v>73.252293471474573</c:v>
                </c:pt>
                <c:pt idx="24">
                  <c:v>75.850737035830988</c:v>
                </c:pt>
                <c:pt idx="25">
                  <c:v>79.363751887316141</c:v>
                </c:pt>
                <c:pt idx="26">
                  <c:v>84.406341986326055</c:v>
                </c:pt>
                <c:pt idx="27">
                  <c:v>89.132917233850762</c:v>
                </c:pt>
                <c:pt idx="28">
                  <c:v>91.931372679395338</c:v>
                </c:pt>
              </c:numCache>
            </c:numRef>
          </c:xVal>
          <c:yVal>
            <c:numRef>
              <c:f>'Collection of compressed data '!$BG$11:$BG$39</c:f>
              <c:numCache>
                <c:formatCode>0.0</c:formatCode>
                <c:ptCount val="29"/>
                <c:pt idx="0" formatCode="General">
                  <c:v>0</c:v>
                </c:pt>
                <c:pt idx="1">
                  <c:v>5.7813337964386404</c:v>
                </c:pt>
                <c:pt idx="2">
                  <c:v>7.4374173645190496</c:v>
                </c:pt>
                <c:pt idx="3">
                  <c:v>9.5161414491519931</c:v>
                </c:pt>
                <c:pt idx="4">
                  <c:v>12.780414387293002</c:v>
                </c:pt>
                <c:pt idx="5">
                  <c:v>10.466169812577707</c:v>
                </c:pt>
                <c:pt idx="6">
                  <c:v>12.08088212086812</c:v>
                </c:pt>
                <c:pt idx="7">
                  <c:v>12.156744271378162</c:v>
                </c:pt>
                <c:pt idx="8">
                  <c:v>12.873384853083532</c:v>
                </c:pt>
                <c:pt idx="9">
                  <c:v>12.043137733724995</c:v>
                </c:pt>
                <c:pt idx="10">
                  <c:v>13.148287575944609</c:v>
                </c:pt>
                <c:pt idx="11">
                  <c:v>16.015400988697689</c:v>
                </c:pt>
                <c:pt idx="12">
                  <c:v>17.155052631804171</c:v>
                </c:pt>
                <c:pt idx="13">
                  <c:v>14.578929457310334</c:v>
                </c:pt>
                <c:pt idx="14">
                  <c:v>14.516513510539246</c:v>
                </c:pt>
                <c:pt idx="15">
                  <c:v>23.49792121303549</c:v>
                </c:pt>
                <c:pt idx="16">
                  <c:v>25.872655463446009</c:v>
                </c:pt>
                <c:pt idx="17">
                  <c:v>28.080585753460468</c:v>
                </c:pt>
                <c:pt idx="18">
                  <c:v>30.455640795950146</c:v>
                </c:pt>
                <c:pt idx="19">
                  <c:v>33.992788907746778</c:v>
                </c:pt>
                <c:pt idx="20">
                  <c:v>33.699251295555449</c:v>
                </c:pt>
                <c:pt idx="21">
                  <c:v>37.385073371259246</c:v>
                </c:pt>
                <c:pt idx="22">
                  <c:v>41.699174654883848</c:v>
                </c:pt>
                <c:pt idx="23">
                  <c:v>44.434282869201468</c:v>
                </c:pt>
                <c:pt idx="24">
                  <c:v>45.807481035766266</c:v>
                </c:pt>
                <c:pt idx="25">
                  <c:v>47.888661380548804</c:v>
                </c:pt>
                <c:pt idx="26">
                  <c:v>50.895987269885858</c:v>
                </c:pt>
                <c:pt idx="27">
                  <c:v>53.703582466153598</c:v>
                </c:pt>
                <c:pt idx="28">
                  <c:v>55.356209345589626</c:v>
                </c:pt>
              </c:numCache>
            </c:numRef>
          </c:yVal>
          <c:smooth val="0"/>
          <c:extLst>
            <c:ext xmlns:c16="http://schemas.microsoft.com/office/drawing/2014/chart" uri="{C3380CC4-5D6E-409C-BE32-E72D297353CC}">
              <c16:uniqueId val="{00000003-519C-45BF-AF4C-6E115EA12217}"/>
            </c:ext>
          </c:extLst>
        </c:ser>
        <c:ser>
          <c:idx val="4"/>
          <c:order val="4"/>
          <c:tx>
            <c:strRef>
              <c:f>'Collection of compressed data '!$BH$9</c:f>
              <c:strCache>
                <c:ptCount val="1"/>
                <c:pt idx="0">
                  <c:v>5</c:v>
                </c:pt>
              </c:strCache>
            </c:strRef>
          </c:tx>
          <c:spPr>
            <a:ln w="25400" cap="rnd">
              <a:noFill/>
              <a:round/>
            </a:ln>
            <a:effectLst/>
          </c:spPr>
          <c:marker>
            <c:symbol val="circle"/>
            <c:size val="5"/>
            <c:spPr>
              <a:solidFill>
                <a:srgbClr val="7030A0"/>
              </a:solidFill>
              <a:ln w="9525">
                <a:noFill/>
              </a:ln>
              <a:effectLst/>
            </c:spPr>
          </c:marker>
          <c:xVal>
            <c:numRef>
              <c:f>'Collection of compressed data '!$AV$11:$AV$39</c:f>
              <c:numCache>
                <c:formatCode>0.0</c:formatCode>
                <c:ptCount val="29"/>
                <c:pt idx="0" formatCode="General">
                  <c:v>0</c:v>
                </c:pt>
                <c:pt idx="1">
                  <c:v>3.7714302508488453</c:v>
                </c:pt>
                <c:pt idx="2">
                  <c:v>4.9604339015916645</c:v>
                </c:pt>
                <c:pt idx="3">
                  <c:v>6.0585563131812084</c:v>
                </c:pt>
                <c:pt idx="4">
                  <c:v>8.4191733774203641</c:v>
                </c:pt>
                <c:pt idx="5">
                  <c:v>8.1000673085926636</c:v>
                </c:pt>
                <c:pt idx="6">
                  <c:v>9.6028867213548299</c:v>
                </c:pt>
                <c:pt idx="7">
                  <c:v>10.194416896472845</c:v>
                </c:pt>
                <c:pt idx="8">
                  <c:v>12.093613631613696</c:v>
                </c:pt>
                <c:pt idx="9">
                  <c:v>9.3187707552180132</c:v>
                </c:pt>
                <c:pt idx="10">
                  <c:v>10.229482289973426</c:v>
                </c:pt>
                <c:pt idx="11">
                  <c:v>16.19922602111718</c:v>
                </c:pt>
                <c:pt idx="12">
                  <c:v>17.200056144741886</c:v>
                </c:pt>
                <c:pt idx="13">
                  <c:v>11.813867728900309</c:v>
                </c:pt>
                <c:pt idx="14">
                  <c:v>13.368888520979516</c:v>
                </c:pt>
                <c:pt idx="15">
                  <c:v>25.234510303157716</c:v>
                </c:pt>
                <c:pt idx="16">
                  <c:v>29.698120204147834</c:v>
                </c:pt>
                <c:pt idx="17">
                  <c:v>34.126817233850801</c:v>
                </c:pt>
                <c:pt idx="18">
                  <c:v>39.065512283355751</c:v>
                </c:pt>
                <c:pt idx="19">
                  <c:v>46.39804693682111</c:v>
                </c:pt>
                <c:pt idx="20">
                  <c:v>57.467713273454756</c:v>
                </c:pt>
                <c:pt idx="21">
                  <c:v>63.42160535266266</c:v>
                </c:pt>
                <c:pt idx="22">
                  <c:v>69.440084560583472</c:v>
                </c:pt>
                <c:pt idx="23">
                  <c:v>73.252293471474573</c:v>
                </c:pt>
                <c:pt idx="24">
                  <c:v>75.850737035830988</c:v>
                </c:pt>
                <c:pt idx="25">
                  <c:v>79.363751887316141</c:v>
                </c:pt>
                <c:pt idx="26">
                  <c:v>84.406341986326055</c:v>
                </c:pt>
                <c:pt idx="27">
                  <c:v>89.132917233850762</c:v>
                </c:pt>
                <c:pt idx="28">
                  <c:v>91.931372679395338</c:v>
                </c:pt>
              </c:numCache>
            </c:numRef>
          </c:xVal>
          <c:yVal>
            <c:numRef>
              <c:f>'Collection of compressed data '!$BH$11:$BH$39</c:f>
              <c:numCache>
                <c:formatCode>0.0</c:formatCode>
                <c:ptCount val="29"/>
                <c:pt idx="0" formatCode="General">
                  <c:v>0</c:v>
                </c:pt>
                <c:pt idx="1">
                  <c:v>2.0247013695132483</c:v>
                </c:pt>
                <c:pt idx="2">
                  <c:v>3.3166614024670613</c:v>
                </c:pt>
                <c:pt idx="3">
                  <c:v>4.0149953414870208</c:v>
                </c:pt>
                <c:pt idx="4">
                  <c:v>4.7946199420481115</c:v>
                </c:pt>
                <c:pt idx="5">
                  <c:v>3.8567370920655972</c:v>
                </c:pt>
                <c:pt idx="6">
                  <c:v>5.2400523414695037</c:v>
                </c:pt>
                <c:pt idx="7">
                  <c:v>5.4992708051907808</c:v>
                </c:pt>
                <c:pt idx="8">
                  <c:v>5.6337055424953988</c:v>
                </c:pt>
                <c:pt idx="9">
                  <c:v>5.0005252762550718</c:v>
                </c:pt>
                <c:pt idx="10">
                  <c:v>5.1277394201953754</c:v>
                </c:pt>
                <c:pt idx="11">
                  <c:v>6.4535314794514562</c:v>
                </c:pt>
                <c:pt idx="12">
                  <c:v>5.6606902909248431</c:v>
                </c:pt>
                <c:pt idx="13">
                  <c:v>4.6700986936691837</c:v>
                </c:pt>
                <c:pt idx="14">
                  <c:v>4.8987741591193146</c:v>
                </c:pt>
                <c:pt idx="15">
                  <c:v>9.0531528339987446</c:v>
                </c:pt>
                <c:pt idx="16">
                  <c:v>10.026349026380771</c:v>
                </c:pt>
                <c:pt idx="17">
                  <c:v>10.934124474355048</c:v>
                </c:pt>
                <c:pt idx="18">
                  <c:v>11.904457395743352</c:v>
                </c:pt>
                <c:pt idx="19">
                  <c:v>13.336711750941742</c:v>
                </c:pt>
                <c:pt idx="20">
                  <c:v>14.343188373882114</c:v>
                </c:pt>
                <c:pt idx="21">
                  <c:v>15.665293785344616</c:v>
                </c:pt>
                <c:pt idx="22">
                  <c:v>17.228327575061591</c:v>
                </c:pt>
                <c:pt idx="23">
                  <c:v>18.221148158874616</c:v>
                </c:pt>
                <c:pt idx="24">
                  <c:v>18.724636295596881</c:v>
                </c:pt>
                <c:pt idx="25">
                  <c:v>19.494385239754038</c:v>
                </c:pt>
                <c:pt idx="26">
                  <c:v>20.61721974382133</c:v>
                </c:pt>
                <c:pt idx="27">
                  <c:v>21.656461589977013</c:v>
                </c:pt>
                <c:pt idx="28">
                  <c:v>22.275097906933958</c:v>
                </c:pt>
              </c:numCache>
            </c:numRef>
          </c:yVal>
          <c:smooth val="0"/>
          <c:extLst>
            <c:ext xmlns:c16="http://schemas.microsoft.com/office/drawing/2014/chart" uri="{C3380CC4-5D6E-409C-BE32-E72D297353CC}">
              <c16:uniqueId val="{00000004-519C-45BF-AF4C-6E115EA12217}"/>
            </c:ext>
          </c:extLst>
        </c:ser>
        <c:ser>
          <c:idx val="5"/>
          <c:order val="5"/>
          <c:tx>
            <c:strRef>
              <c:f>'Collection of compressed data '!$AV$8:$AV$9</c:f>
              <c:strCache>
                <c:ptCount val="2"/>
                <c:pt idx="0">
                  <c:v>γ'+P</c:v>
                </c:pt>
              </c:strCache>
            </c:strRef>
          </c:tx>
          <c:spPr>
            <a:ln w="15875" cap="rnd">
              <a:solidFill>
                <a:schemeClr val="accent6"/>
              </a:solidFill>
              <a:prstDash val="dash"/>
              <a:round/>
            </a:ln>
            <a:effectLst/>
          </c:spPr>
          <c:marker>
            <c:symbol val="none"/>
          </c:marker>
          <c:xVal>
            <c:numRef>
              <c:f>'Collection of compressed data '!$AV$11:$AV$40</c:f>
              <c:numCache>
                <c:formatCode>0.0</c:formatCode>
                <c:ptCount val="30"/>
                <c:pt idx="0" formatCode="General">
                  <c:v>0</c:v>
                </c:pt>
                <c:pt idx="1">
                  <c:v>3.7714302508488453</c:v>
                </c:pt>
                <c:pt idx="2">
                  <c:v>4.9604339015916645</c:v>
                </c:pt>
                <c:pt idx="3">
                  <c:v>6.0585563131812084</c:v>
                </c:pt>
                <c:pt idx="4">
                  <c:v>8.4191733774203641</c:v>
                </c:pt>
                <c:pt idx="5">
                  <c:v>8.1000673085926636</c:v>
                </c:pt>
                <c:pt idx="6">
                  <c:v>9.6028867213548299</c:v>
                </c:pt>
                <c:pt idx="7">
                  <c:v>10.194416896472845</c:v>
                </c:pt>
                <c:pt idx="8">
                  <c:v>12.093613631613696</c:v>
                </c:pt>
                <c:pt idx="9">
                  <c:v>9.3187707552180132</c:v>
                </c:pt>
                <c:pt idx="10">
                  <c:v>10.229482289973426</c:v>
                </c:pt>
                <c:pt idx="11">
                  <c:v>16.19922602111718</c:v>
                </c:pt>
                <c:pt idx="12">
                  <c:v>17.200056144741886</c:v>
                </c:pt>
                <c:pt idx="13">
                  <c:v>11.813867728900309</c:v>
                </c:pt>
                <c:pt idx="14">
                  <c:v>13.368888520979516</c:v>
                </c:pt>
                <c:pt idx="15">
                  <c:v>25.234510303157716</c:v>
                </c:pt>
                <c:pt idx="16">
                  <c:v>29.698120204147834</c:v>
                </c:pt>
                <c:pt idx="17">
                  <c:v>34.126817233850801</c:v>
                </c:pt>
                <c:pt idx="18">
                  <c:v>39.065512283355751</c:v>
                </c:pt>
                <c:pt idx="19">
                  <c:v>46.39804693682111</c:v>
                </c:pt>
                <c:pt idx="20">
                  <c:v>57.467713273454756</c:v>
                </c:pt>
                <c:pt idx="21">
                  <c:v>63.42160535266266</c:v>
                </c:pt>
                <c:pt idx="22">
                  <c:v>69.440084560583472</c:v>
                </c:pt>
                <c:pt idx="23">
                  <c:v>73.252293471474573</c:v>
                </c:pt>
                <c:pt idx="24">
                  <c:v>75.850737035830988</c:v>
                </c:pt>
                <c:pt idx="25">
                  <c:v>79.363751887316141</c:v>
                </c:pt>
                <c:pt idx="26">
                  <c:v>84.406341986326055</c:v>
                </c:pt>
                <c:pt idx="27">
                  <c:v>89.132917233850762</c:v>
                </c:pt>
                <c:pt idx="28">
                  <c:v>91.931372679395338</c:v>
                </c:pt>
                <c:pt idx="29" formatCode="General">
                  <c:v>120</c:v>
                </c:pt>
              </c:numCache>
            </c:numRef>
          </c:xVal>
          <c:yVal>
            <c:numRef>
              <c:f>'Collection of compressed data '!$AV$11:$AV$40</c:f>
              <c:numCache>
                <c:formatCode>0.0</c:formatCode>
                <c:ptCount val="30"/>
                <c:pt idx="0" formatCode="General">
                  <c:v>0</c:v>
                </c:pt>
                <c:pt idx="1">
                  <c:v>3.7714302508488453</c:v>
                </c:pt>
                <c:pt idx="2">
                  <c:v>4.9604339015916645</c:v>
                </c:pt>
                <c:pt idx="3">
                  <c:v>6.0585563131812084</c:v>
                </c:pt>
                <c:pt idx="4">
                  <c:v>8.4191733774203641</c:v>
                </c:pt>
                <c:pt idx="5">
                  <c:v>8.1000673085926636</c:v>
                </c:pt>
                <c:pt idx="6">
                  <c:v>9.6028867213548299</c:v>
                </c:pt>
                <c:pt idx="7">
                  <c:v>10.194416896472845</c:v>
                </c:pt>
                <c:pt idx="8">
                  <c:v>12.093613631613696</c:v>
                </c:pt>
                <c:pt idx="9">
                  <c:v>9.3187707552180132</c:v>
                </c:pt>
                <c:pt idx="10">
                  <c:v>10.229482289973426</c:v>
                </c:pt>
                <c:pt idx="11">
                  <c:v>16.19922602111718</c:v>
                </c:pt>
                <c:pt idx="12">
                  <c:v>17.200056144741886</c:v>
                </c:pt>
                <c:pt idx="13">
                  <c:v>11.813867728900309</c:v>
                </c:pt>
                <c:pt idx="14">
                  <c:v>13.368888520979516</c:v>
                </c:pt>
                <c:pt idx="15">
                  <c:v>25.234510303157716</c:v>
                </c:pt>
                <c:pt idx="16">
                  <c:v>29.698120204147834</c:v>
                </c:pt>
                <c:pt idx="17">
                  <c:v>34.126817233850801</c:v>
                </c:pt>
                <c:pt idx="18">
                  <c:v>39.065512283355751</c:v>
                </c:pt>
                <c:pt idx="19">
                  <c:v>46.39804693682111</c:v>
                </c:pt>
                <c:pt idx="20">
                  <c:v>57.467713273454756</c:v>
                </c:pt>
                <c:pt idx="21">
                  <c:v>63.42160535266266</c:v>
                </c:pt>
                <c:pt idx="22">
                  <c:v>69.440084560583472</c:v>
                </c:pt>
                <c:pt idx="23">
                  <c:v>73.252293471474573</c:v>
                </c:pt>
                <c:pt idx="24">
                  <c:v>75.850737035830988</c:v>
                </c:pt>
                <c:pt idx="25">
                  <c:v>79.363751887316141</c:v>
                </c:pt>
                <c:pt idx="26">
                  <c:v>84.406341986326055</c:v>
                </c:pt>
                <c:pt idx="27">
                  <c:v>89.132917233850762</c:v>
                </c:pt>
                <c:pt idx="28">
                  <c:v>91.931372679395338</c:v>
                </c:pt>
                <c:pt idx="29" formatCode="General">
                  <c:v>120</c:v>
                </c:pt>
              </c:numCache>
            </c:numRef>
          </c:yVal>
          <c:smooth val="0"/>
          <c:extLst>
            <c:ext xmlns:c16="http://schemas.microsoft.com/office/drawing/2014/chart" uri="{C3380CC4-5D6E-409C-BE32-E72D297353CC}">
              <c16:uniqueId val="{00000005-519C-45BF-AF4C-6E115EA12217}"/>
            </c:ext>
          </c:extLst>
        </c:ser>
        <c:ser>
          <c:idx val="6"/>
          <c:order val="6"/>
          <c:tx>
            <c:strRef>
              <c:f>'Collection of compressed data '!$AW$8</c:f>
              <c:strCache>
                <c:ptCount val="1"/>
                <c:pt idx="0">
                  <c:v>σ'h</c:v>
                </c:pt>
              </c:strCache>
            </c:strRef>
          </c:tx>
          <c:spPr>
            <a:ln w="15875" cap="rnd">
              <a:solidFill>
                <a:srgbClr val="E709AD"/>
              </a:solidFill>
              <a:prstDash val="dash"/>
              <a:round/>
            </a:ln>
            <a:effectLst/>
          </c:spPr>
          <c:marker>
            <c:symbol val="none"/>
          </c:marker>
          <c:xVal>
            <c:numRef>
              <c:f>'Collection of compressed data '!$AV$11:$AV$40</c:f>
              <c:numCache>
                <c:formatCode>0.0</c:formatCode>
                <c:ptCount val="30"/>
                <c:pt idx="0" formatCode="General">
                  <c:v>0</c:v>
                </c:pt>
                <c:pt idx="1">
                  <c:v>3.7714302508488453</c:v>
                </c:pt>
                <c:pt idx="2">
                  <c:v>4.9604339015916645</c:v>
                </c:pt>
                <c:pt idx="3">
                  <c:v>6.0585563131812084</c:v>
                </c:pt>
                <c:pt idx="4">
                  <c:v>8.4191733774203641</c:v>
                </c:pt>
                <c:pt idx="5">
                  <c:v>8.1000673085926636</c:v>
                </c:pt>
                <c:pt idx="6">
                  <c:v>9.6028867213548299</c:v>
                </c:pt>
                <c:pt idx="7">
                  <c:v>10.194416896472845</c:v>
                </c:pt>
                <c:pt idx="8">
                  <c:v>12.093613631613696</c:v>
                </c:pt>
                <c:pt idx="9">
                  <c:v>9.3187707552180132</c:v>
                </c:pt>
                <c:pt idx="10">
                  <c:v>10.229482289973426</c:v>
                </c:pt>
                <c:pt idx="11">
                  <c:v>16.19922602111718</c:v>
                </c:pt>
                <c:pt idx="12">
                  <c:v>17.200056144741886</c:v>
                </c:pt>
                <c:pt idx="13">
                  <c:v>11.813867728900309</c:v>
                </c:pt>
                <c:pt idx="14">
                  <c:v>13.368888520979516</c:v>
                </c:pt>
                <c:pt idx="15">
                  <c:v>25.234510303157716</c:v>
                </c:pt>
                <c:pt idx="16">
                  <c:v>29.698120204147834</c:v>
                </c:pt>
                <c:pt idx="17">
                  <c:v>34.126817233850801</c:v>
                </c:pt>
                <c:pt idx="18">
                  <c:v>39.065512283355751</c:v>
                </c:pt>
                <c:pt idx="19">
                  <c:v>46.39804693682111</c:v>
                </c:pt>
                <c:pt idx="20">
                  <c:v>57.467713273454756</c:v>
                </c:pt>
                <c:pt idx="21">
                  <c:v>63.42160535266266</c:v>
                </c:pt>
                <c:pt idx="22">
                  <c:v>69.440084560583472</c:v>
                </c:pt>
                <c:pt idx="23">
                  <c:v>73.252293471474573</c:v>
                </c:pt>
                <c:pt idx="24">
                  <c:v>75.850737035830988</c:v>
                </c:pt>
                <c:pt idx="25">
                  <c:v>79.363751887316141</c:v>
                </c:pt>
                <c:pt idx="26">
                  <c:v>84.406341986326055</c:v>
                </c:pt>
                <c:pt idx="27">
                  <c:v>89.132917233850762</c:v>
                </c:pt>
                <c:pt idx="28">
                  <c:v>91.931372679395338</c:v>
                </c:pt>
                <c:pt idx="29" formatCode="General">
                  <c:v>120</c:v>
                </c:pt>
              </c:numCache>
            </c:numRef>
          </c:xVal>
          <c:yVal>
            <c:numRef>
              <c:f>'Collection of compressed data '!$AW$11:$AW$40</c:f>
              <c:numCache>
                <c:formatCode>0.0</c:formatCode>
                <c:ptCount val="30"/>
                <c:pt idx="0">
                  <c:v>0</c:v>
                </c:pt>
                <c:pt idx="1">
                  <c:v>1.8637150620093723</c:v>
                </c:pt>
                <c:pt idx="2">
                  <c:v>2.4512810158473815</c:v>
                </c:pt>
                <c:pt idx="3">
                  <c:v>2.9939364919625389</c:v>
                </c:pt>
                <c:pt idx="4">
                  <c:v>4.1604747243131568</c:v>
                </c:pt>
                <c:pt idx="5">
                  <c:v>4.0027831465041999</c:v>
                </c:pt>
                <c:pt idx="6">
                  <c:v>4.7454263849452509</c:v>
                </c:pt>
                <c:pt idx="7">
                  <c:v>5.0377408714062835</c:v>
                </c:pt>
                <c:pt idx="8">
                  <c:v>5.9762605643541704</c:v>
                </c:pt>
                <c:pt idx="9">
                  <c:v>4.6050257490519177</c:v>
                </c:pt>
                <c:pt idx="10">
                  <c:v>5.055069019529296</c:v>
                </c:pt>
                <c:pt idx="11">
                  <c:v>8.0051172951309759</c:v>
                </c:pt>
                <c:pt idx="12">
                  <c:v>8.4996941669933808</c:v>
                </c:pt>
                <c:pt idx="13">
                  <c:v>5.838019468073786</c:v>
                </c:pt>
                <c:pt idx="14">
                  <c:v>6.6064588873851937</c:v>
                </c:pt>
                <c:pt idx="15">
                  <c:v>12.470053482718017</c:v>
                </c:pt>
                <c:pt idx="16">
                  <c:v>14.675820645331482</c:v>
                </c:pt>
                <c:pt idx="17">
                  <c:v>16.864335031213571</c:v>
                </c:pt>
                <c:pt idx="18">
                  <c:v>19.30487343129716</c:v>
                </c:pt>
                <c:pt idx="19">
                  <c:v>22.928367534971297</c:v>
                </c:pt>
                <c:pt idx="20">
                  <c:v>28.398627492280287</c:v>
                </c:pt>
                <c:pt idx="21">
                  <c:v>31.34084241010903</c:v>
                </c:pt>
                <c:pt idx="22">
                  <c:v>34.314974133125169</c:v>
                </c:pt>
                <c:pt idx="23">
                  <c:v>36.198840649059001</c:v>
                </c:pt>
                <c:pt idx="24">
                  <c:v>37.482904806836387</c:v>
                </c:pt>
                <c:pt idx="25">
                  <c:v>39.218919596000759</c:v>
                </c:pt>
                <c:pt idx="26">
                  <c:v>41.710799464904312</c:v>
                </c:pt>
                <c:pt idx="27">
                  <c:v>44.04651533252504</c:v>
                </c:pt>
                <c:pt idx="28">
                  <c:v>45.429418692079338</c:v>
                </c:pt>
                <c:pt idx="29">
                  <c:v>59.299998293959739</c:v>
                </c:pt>
              </c:numCache>
            </c:numRef>
          </c:yVal>
          <c:smooth val="0"/>
          <c:extLst>
            <c:ext xmlns:c16="http://schemas.microsoft.com/office/drawing/2014/chart" uri="{C3380CC4-5D6E-409C-BE32-E72D297353CC}">
              <c16:uniqueId val="{00000006-519C-45BF-AF4C-6E115EA12217}"/>
            </c:ext>
          </c:extLst>
        </c:ser>
        <c:dLbls>
          <c:showLegendKey val="0"/>
          <c:showVal val="0"/>
          <c:showCatName val="0"/>
          <c:showSerName val="0"/>
          <c:showPercent val="0"/>
          <c:showBubbleSize val="0"/>
        </c:dLbls>
        <c:axId val="1774222688"/>
        <c:axId val="1774221856"/>
      </c:scatterChart>
      <c:valAx>
        <c:axId val="1774222688"/>
        <c:scaling>
          <c:orientation val="minMax"/>
          <c:max val="120"/>
          <c:min val="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r>
                  <a:rPr lang="en-GB" err="1"/>
                  <a:t>Forventet</a:t>
                </a:r>
                <a:r>
                  <a:rPr lang="en-GB"/>
                  <a:t> </a:t>
                </a:r>
                <a:r>
                  <a:rPr lang="en-GB" err="1"/>
                  <a:t>feltverdi</a:t>
                </a:r>
                <a:r>
                  <a:rPr lang="en-GB"/>
                  <a:t>, </a:t>
                </a:r>
                <a:r>
                  <a:rPr lang="el-GR"/>
                  <a:t>σ</a:t>
                </a:r>
                <a:r>
                  <a:rPr lang="nb-NO"/>
                  <a:t>'</a:t>
                </a:r>
                <a:r>
                  <a:rPr lang="en-GB"/>
                  <a:t> [kPa]</a:t>
                </a:r>
              </a:p>
            </c:rich>
          </c:tx>
          <c:layout>
            <c:manualLayout>
              <c:xMode val="edge"/>
              <c:yMode val="edge"/>
              <c:x val="0.3434517857142857"/>
              <c:y val="0.92690444444444431"/>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1774221856"/>
        <c:crosses val="autoZero"/>
        <c:crossBetween val="midCat"/>
      </c:valAx>
      <c:valAx>
        <c:axId val="1774221856"/>
        <c:scaling>
          <c:orientation val="minMax"/>
          <c:max val="12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1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r>
                  <a:rPr lang="en-GB" sz="1100" err="1"/>
                  <a:t>Målt</a:t>
                </a:r>
                <a:r>
                  <a:rPr lang="en-GB" sz="1100"/>
                  <a:t> </a:t>
                </a:r>
                <a:r>
                  <a:rPr lang="en-GB" sz="1100" err="1"/>
                  <a:t>effektivspenning</a:t>
                </a:r>
                <a:r>
                  <a:rPr lang="en-GB" sz="1100" baseline="0"/>
                  <a:t>, </a:t>
                </a:r>
                <a:r>
                  <a:rPr lang="el-GR" sz="1100" b="0" i="0" u="none" strike="noStrike" baseline="0">
                    <a:effectLst/>
                  </a:rPr>
                  <a:t>σ</a:t>
                </a:r>
                <a:r>
                  <a:rPr lang="nb-NO" sz="1100" b="0" i="0" u="none" strike="noStrike" baseline="0">
                    <a:effectLst/>
                  </a:rPr>
                  <a:t>' </a:t>
                </a:r>
                <a:r>
                  <a:rPr lang="en-GB" sz="1100" b="0" i="0" u="none" strike="noStrike" baseline="0">
                    <a:effectLst/>
                  </a:rPr>
                  <a:t>[kPa]</a:t>
                </a:r>
                <a:endParaRPr lang="en-GB" sz="1100"/>
              </a:p>
            </c:rich>
          </c:tx>
          <c:layout>
            <c:manualLayout>
              <c:xMode val="edge"/>
              <c:yMode val="edge"/>
              <c:x val="1.259920634920635E-2"/>
              <c:y val="0.30453472222222222"/>
            </c:manualLayout>
          </c:layout>
          <c:overlay val="0"/>
          <c:spPr>
            <a:noFill/>
            <a:ln>
              <a:noFill/>
            </a:ln>
            <a:effectLst/>
          </c:spPr>
          <c:txPr>
            <a:bodyPr rot="-5400000" spcFirstLastPara="1" vertOverflow="ellipsis" vert="horz" wrap="square" anchor="ctr" anchorCtr="1"/>
            <a:lstStyle/>
            <a:p>
              <a:pPr>
                <a:defRPr sz="11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1774222688"/>
        <c:crosses val="autoZero"/>
        <c:crossBetween val="midCat"/>
      </c:valAx>
      <c:spPr>
        <a:noFill/>
        <a:ln>
          <a:noFill/>
        </a:ln>
        <a:effectLst/>
      </c:spPr>
    </c:plotArea>
    <c:legend>
      <c:legendPos val="r"/>
      <c:layout>
        <c:manualLayout>
          <c:xMode val="edge"/>
          <c:yMode val="edge"/>
          <c:x val="0.85472045408728214"/>
          <c:y val="0.14579861111111111"/>
          <c:w val="0.14277324039902237"/>
          <c:h val="0.73416888888888898"/>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846430960835779"/>
          <c:y val="0.17675811965811966"/>
          <c:w val="0.72307138078328448"/>
          <c:h val="0.7046685897435897"/>
        </c:manualLayout>
      </c:layout>
      <c:scatterChart>
        <c:scatterStyle val="lineMarker"/>
        <c:varyColors val="0"/>
        <c:ser>
          <c:idx val="1"/>
          <c:order val="0"/>
          <c:tx>
            <c:strRef>
              <c:f>Densitetsprøver!$O$53</c:f>
              <c:strCache>
                <c:ptCount val="1"/>
                <c:pt idx="0">
                  <c:v>AB - Small</c:v>
                </c:pt>
              </c:strCache>
            </c:strRef>
          </c:tx>
          <c:spPr>
            <a:ln w="25400" cap="rnd">
              <a:noFill/>
              <a:round/>
            </a:ln>
            <a:effectLst/>
          </c:spPr>
          <c:marker>
            <c:symbol val="diamond"/>
            <c:size val="6"/>
            <c:spPr>
              <a:solidFill>
                <a:srgbClr val="00B0F0"/>
              </a:solidFill>
              <a:ln w="9525">
                <a:solidFill>
                  <a:schemeClr val="bg1">
                    <a:lumMod val="50000"/>
                  </a:schemeClr>
                </a:solidFill>
              </a:ln>
              <a:effectLst/>
            </c:spPr>
          </c:marker>
          <c:xVal>
            <c:numRef>
              <c:f>Densitetsprøver!$S$53:$S$59</c:f>
              <c:numCache>
                <c:formatCode>0.00</c:formatCode>
                <c:ptCount val="7"/>
                <c:pt idx="0">
                  <c:v>0.30454572296658139</c:v>
                </c:pt>
                <c:pt idx="1">
                  <c:v>0.32275674714028341</c:v>
                </c:pt>
                <c:pt idx="2">
                  <c:v>0.37803754024928915</c:v>
                </c:pt>
                <c:pt idx="3">
                  <c:v>0.32275674714028341</c:v>
                </c:pt>
                <c:pt idx="4">
                  <c:v>0.22634413140102774</c:v>
                </c:pt>
                <c:pt idx="5">
                  <c:v>0.42698516400304265</c:v>
                </c:pt>
                <c:pt idx="6">
                  <c:v>0.21846089878893785</c:v>
                </c:pt>
              </c:numCache>
            </c:numRef>
          </c:xVal>
          <c:yVal>
            <c:numRef>
              <c:f>Densitetsprøver!$P$53:$P$59</c:f>
              <c:numCache>
                <c:formatCode>0.0</c:formatCode>
                <c:ptCount val="7"/>
                <c:pt idx="0">
                  <c:v>3.1999999999999886</c:v>
                </c:pt>
                <c:pt idx="1">
                  <c:v>26.199999999999989</c:v>
                </c:pt>
                <c:pt idx="2">
                  <c:v>35.699999999999989</c:v>
                </c:pt>
                <c:pt idx="3">
                  <c:v>45.199999999999989</c:v>
                </c:pt>
                <c:pt idx="4">
                  <c:v>66.199999999999989</c:v>
                </c:pt>
                <c:pt idx="5">
                  <c:v>87.199999999999989</c:v>
                </c:pt>
                <c:pt idx="6">
                  <c:v>108.19999999999999</c:v>
                </c:pt>
              </c:numCache>
            </c:numRef>
          </c:yVal>
          <c:smooth val="0"/>
          <c:extLst>
            <c:ext xmlns:c16="http://schemas.microsoft.com/office/drawing/2014/chart" uri="{C3380CC4-5D6E-409C-BE32-E72D297353CC}">
              <c16:uniqueId val="{00000000-DD6D-4C5D-A166-E13A37A3D2CF}"/>
            </c:ext>
          </c:extLst>
        </c:ser>
        <c:ser>
          <c:idx val="3"/>
          <c:order val="1"/>
          <c:tx>
            <c:strRef>
              <c:f>Densitetsprøver!$O$74</c:f>
              <c:strCache>
                <c:ptCount val="1"/>
                <c:pt idx="0">
                  <c:v>AB - Large</c:v>
                </c:pt>
              </c:strCache>
            </c:strRef>
          </c:tx>
          <c:spPr>
            <a:ln w="25400" cap="rnd">
              <a:noFill/>
              <a:round/>
            </a:ln>
            <a:effectLst/>
          </c:spPr>
          <c:marker>
            <c:symbol val="x"/>
            <c:size val="6"/>
            <c:spPr>
              <a:noFill/>
              <a:ln w="19050">
                <a:solidFill>
                  <a:schemeClr val="accent1"/>
                </a:solidFill>
              </a:ln>
              <a:effectLst/>
            </c:spPr>
          </c:marker>
          <c:xVal>
            <c:numRef>
              <c:f>Densitetsprøver!$S$74:$S$75</c:f>
              <c:numCache>
                <c:formatCode>0.00</c:formatCode>
                <c:ptCount val="2"/>
                <c:pt idx="0">
                  <c:v>0.31594402137419669</c:v>
                </c:pt>
                <c:pt idx="1">
                  <c:v>0.43095772444051644</c:v>
                </c:pt>
              </c:numCache>
            </c:numRef>
          </c:xVal>
          <c:yVal>
            <c:numRef>
              <c:f>Densitetsprøver!$P$74:$P$75</c:f>
              <c:numCache>
                <c:formatCode>0.0</c:formatCode>
                <c:ptCount val="2"/>
                <c:pt idx="0">
                  <c:v>13.699999999999989</c:v>
                </c:pt>
                <c:pt idx="1">
                  <c:v>55.699999999999989</c:v>
                </c:pt>
              </c:numCache>
            </c:numRef>
          </c:yVal>
          <c:smooth val="0"/>
          <c:extLst>
            <c:ext xmlns:c16="http://schemas.microsoft.com/office/drawing/2014/chart" uri="{C3380CC4-5D6E-409C-BE32-E72D297353CC}">
              <c16:uniqueId val="{00000001-DD6D-4C5D-A166-E13A37A3D2CF}"/>
            </c:ext>
          </c:extLst>
        </c:ser>
        <c:ser>
          <c:idx val="0"/>
          <c:order val="2"/>
          <c:tx>
            <c:strRef>
              <c:f>Densitetsprøver!$O$60</c:f>
              <c:strCache>
                <c:ptCount val="1"/>
                <c:pt idx="0">
                  <c:v>BC - Small</c:v>
                </c:pt>
              </c:strCache>
            </c:strRef>
          </c:tx>
          <c:spPr>
            <a:ln w="25400" cap="rnd">
              <a:noFill/>
              <a:round/>
            </a:ln>
            <a:effectLst/>
          </c:spPr>
          <c:marker>
            <c:symbol val="diamond"/>
            <c:size val="6"/>
            <c:spPr>
              <a:solidFill>
                <a:schemeClr val="accent6"/>
              </a:solidFill>
              <a:ln w="9525">
                <a:solidFill>
                  <a:schemeClr val="bg1">
                    <a:lumMod val="50000"/>
                  </a:schemeClr>
                </a:solidFill>
              </a:ln>
              <a:effectLst/>
            </c:spPr>
          </c:marker>
          <c:xVal>
            <c:numRef>
              <c:f>Densitetsprøver!$S$60:$S$67</c:f>
              <c:numCache>
                <c:formatCode>0.00</c:formatCode>
                <c:ptCount val="8"/>
                <c:pt idx="0">
                  <c:v>0.36099469723180128</c:v>
                </c:pt>
                <c:pt idx="1">
                  <c:v>0.39568974804758722</c:v>
                </c:pt>
                <c:pt idx="2">
                  <c:v>0.27388010048921274</c:v>
                </c:pt>
                <c:pt idx="3">
                  <c:v>0.36025088212183887</c:v>
                </c:pt>
                <c:pt idx="4">
                  <c:v>0.3227567471402828</c:v>
                </c:pt>
                <c:pt idx="5">
                  <c:v>0.33707495072638183</c:v>
                </c:pt>
                <c:pt idx="6">
                  <c:v>0.36767842749271079</c:v>
                </c:pt>
                <c:pt idx="7">
                  <c:v>0.42770795605124579</c:v>
                </c:pt>
              </c:numCache>
            </c:numRef>
          </c:xVal>
          <c:yVal>
            <c:numRef>
              <c:f>Densitetsprøver!$P$60:$P$67</c:f>
              <c:numCache>
                <c:formatCode>0.0</c:formatCode>
                <c:ptCount val="8"/>
                <c:pt idx="0">
                  <c:v>10.199999999999989</c:v>
                </c:pt>
                <c:pt idx="1">
                  <c:v>31.199999999999989</c:v>
                </c:pt>
                <c:pt idx="2">
                  <c:v>52.199999999999989</c:v>
                </c:pt>
                <c:pt idx="3">
                  <c:v>63.199999999999989</c:v>
                </c:pt>
                <c:pt idx="4">
                  <c:v>73.199999999999989</c:v>
                </c:pt>
                <c:pt idx="5">
                  <c:v>94.199999999999989</c:v>
                </c:pt>
                <c:pt idx="6">
                  <c:v>105.19999999999999</c:v>
                </c:pt>
                <c:pt idx="7">
                  <c:v>115.19999999999999</c:v>
                </c:pt>
              </c:numCache>
            </c:numRef>
          </c:yVal>
          <c:smooth val="0"/>
          <c:extLst>
            <c:ext xmlns:c16="http://schemas.microsoft.com/office/drawing/2014/chart" uri="{C3380CC4-5D6E-409C-BE32-E72D297353CC}">
              <c16:uniqueId val="{00000002-DD6D-4C5D-A166-E13A37A3D2CF}"/>
            </c:ext>
          </c:extLst>
        </c:ser>
        <c:ser>
          <c:idx val="4"/>
          <c:order val="3"/>
          <c:tx>
            <c:strRef>
              <c:f>Densitetsprøver!$O$76</c:f>
              <c:strCache>
                <c:ptCount val="1"/>
                <c:pt idx="0">
                  <c:v>BC - Large</c:v>
                </c:pt>
              </c:strCache>
            </c:strRef>
          </c:tx>
          <c:spPr>
            <a:ln w="25400" cap="rnd">
              <a:noFill/>
              <a:round/>
            </a:ln>
            <a:effectLst/>
          </c:spPr>
          <c:marker>
            <c:symbol val="x"/>
            <c:size val="6"/>
            <c:spPr>
              <a:noFill/>
              <a:ln w="19050">
                <a:solidFill>
                  <a:schemeClr val="accent6">
                    <a:lumMod val="75000"/>
                  </a:schemeClr>
                </a:solidFill>
              </a:ln>
              <a:effectLst/>
            </c:spPr>
          </c:marker>
          <c:xVal>
            <c:numRef>
              <c:f>Densitetsprøver!$S$76:$S$77</c:f>
              <c:numCache>
                <c:formatCode>0.00</c:formatCode>
                <c:ptCount val="2"/>
                <c:pt idx="0">
                  <c:v>0.32992671078225488</c:v>
                </c:pt>
                <c:pt idx="1">
                  <c:v>0.31290983416545043</c:v>
                </c:pt>
              </c:numCache>
            </c:numRef>
          </c:xVal>
          <c:yVal>
            <c:numRef>
              <c:f>Densitetsprøver!$P$76:$P$77</c:f>
              <c:numCache>
                <c:formatCode>0.0</c:formatCode>
                <c:ptCount val="2"/>
                <c:pt idx="0">
                  <c:v>42.699999999999989</c:v>
                </c:pt>
                <c:pt idx="1">
                  <c:v>84.699999999999989</c:v>
                </c:pt>
              </c:numCache>
            </c:numRef>
          </c:yVal>
          <c:smooth val="0"/>
          <c:extLst>
            <c:ext xmlns:c16="http://schemas.microsoft.com/office/drawing/2014/chart" uri="{C3380CC4-5D6E-409C-BE32-E72D297353CC}">
              <c16:uniqueId val="{00000003-DD6D-4C5D-A166-E13A37A3D2CF}"/>
            </c:ext>
          </c:extLst>
        </c:ser>
        <c:ser>
          <c:idx val="2"/>
          <c:order val="4"/>
          <c:tx>
            <c:strRef>
              <c:f>Densitetsprøver!$O$68</c:f>
              <c:strCache>
                <c:ptCount val="1"/>
                <c:pt idx="0">
                  <c:v>CA - Small</c:v>
                </c:pt>
              </c:strCache>
            </c:strRef>
          </c:tx>
          <c:spPr>
            <a:ln w="25400" cap="rnd">
              <a:noFill/>
              <a:round/>
            </a:ln>
            <a:effectLst/>
          </c:spPr>
          <c:marker>
            <c:symbol val="diamond"/>
            <c:size val="6"/>
            <c:spPr>
              <a:solidFill>
                <a:srgbClr val="FFFF00"/>
              </a:solidFill>
              <a:ln w="9525">
                <a:solidFill>
                  <a:schemeClr val="accent3"/>
                </a:solidFill>
              </a:ln>
              <a:effectLst/>
            </c:spPr>
          </c:marker>
          <c:xVal>
            <c:numRef>
              <c:f>Densitetsprøver!$S$68:$S$73</c:f>
              <c:numCache>
                <c:formatCode>0.00</c:formatCode>
                <c:ptCount val="6"/>
                <c:pt idx="0">
                  <c:v>0.18586835081683539</c:v>
                </c:pt>
                <c:pt idx="1">
                  <c:v>0.37138338165823398</c:v>
                </c:pt>
                <c:pt idx="2">
                  <c:v>0.40884158534328824</c:v>
                </c:pt>
                <c:pt idx="3">
                  <c:v>0.42915286210633152</c:v>
                </c:pt>
                <c:pt idx="4">
                  <c:v>0.31063163931969107</c:v>
                </c:pt>
                <c:pt idx="5">
                  <c:v>0.36025088212183948</c:v>
                </c:pt>
              </c:numCache>
            </c:numRef>
          </c:xVal>
          <c:yVal>
            <c:numRef>
              <c:f>Densitetsprøver!$P$68:$P$73</c:f>
              <c:numCache>
                <c:formatCode>0.0</c:formatCode>
                <c:ptCount val="6"/>
                <c:pt idx="0">
                  <c:v>5.1999999999999886</c:v>
                </c:pt>
                <c:pt idx="1">
                  <c:v>17.199999999999989</c:v>
                </c:pt>
                <c:pt idx="2">
                  <c:v>38.199999999999989</c:v>
                </c:pt>
                <c:pt idx="3">
                  <c:v>59.199999999999989</c:v>
                </c:pt>
                <c:pt idx="4">
                  <c:v>80.199999999999989</c:v>
                </c:pt>
                <c:pt idx="5">
                  <c:v>101.19999999999999</c:v>
                </c:pt>
              </c:numCache>
            </c:numRef>
          </c:yVal>
          <c:smooth val="0"/>
          <c:extLst>
            <c:ext xmlns:c16="http://schemas.microsoft.com/office/drawing/2014/chart" uri="{C3380CC4-5D6E-409C-BE32-E72D297353CC}">
              <c16:uniqueId val="{00000004-DD6D-4C5D-A166-E13A37A3D2CF}"/>
            </c:ext>
          </c:extLst>
        </c:ser>
        <c:ser>
          <c:idx val="5"/>
          <c:order val="5"/>
          <c:tx>
            <c:strRef>
              <c:f>Densitetsprøver!$O$78</c:f>
              <c:strCache>
                <c:ptCount val="1"/>
                <c:pt idx="0">
                  <c:v>CA - Large</c:v>
                </c:pt>
              </c:strCache>
            </c:strRef>
          </c:tx>
          <c:spPr>
            <a:ln w="25400">
              <a:noFill/>
            </a:ln>
          </c:spPr>
          <c:marker>
            <c:symbol val="x"/>
            <c:size val="6"/>
            <c:spPr>
              <a:noFill/>
              <a:ln w="19050">
                <a:solidFill>
                  <a:srgbClr val="FFC000"/>
                </a:solidFill>
              </a:ln>
            </c:spPr>
          </c:marker>
          <c:xVal>
            <c:numRef>
              <c:f>Densitetsprøver!$S$78:$S$79</c:f>
              <c:numCache>
                <c:formatCode>0.00</c:formatCode>
                <c:ptCount val="2"/>
                <c:pt idx="0">
                  <c:v>0.44857102274294369</c:v>
                </c:pt>
                <c:pt idx="1">
                  <c:v>0.35205330891900488</c:v>
                </c:pt>
              </c:numCache>
            </c:numRef>
          </c:xVal>
          <c:yVal>
            <c:numRef>
              <c:f>Densitetsprøver!$P$78:$P$79</c:f>
              <c:numCache>
                <c:formatCode>0.0</c:formatCode>
                <c:ptCount val="2"/>
                <c:pt idx="0">
                  <c:v>27.699999999999989</c:v>
                </c:pt>
                <c:pt idx="1">
                  <c:v>90.699999999999989</c:v>
                </c:pt>
              </c:numCache>
            </c:numRef>
          </c:yVal>
          <c:smooth val="0"/>
          <c:extLst>
            <c:ext xmlns:c16="http://schemas.microsoft.com/office/drawing/2014/chart" uri="{C3380CC4-5D6E-409C-BE32-E72D297353CC}">
              <c16:uniqueId val="{00000005-DD6D-4C5D-A166-E13A37A3D2CF}"/>
            </c:ext>
          </c:extLst>
        </c:ser>
        <c:dLbls>
          <c:showLegendKey val="0"/>
          <c:showVal val="0"/>
          <c:showCatName val="0"/>
          <c:showSerName val="0"/>
          <c:showPercent val="0"/>
          <c:showBubbleSize val="0"/>
        </c:dLbls>
        <c:axId val="852590256"/>
        <c:axId val="852585264"/>
      </c:scatterChart>
      <c:valAx>
        <c:axId val="852590256"/>
        <c:scaling>
          <c:orientation val="minMax"/>
          <c:max val="0.8"/>
        </c:scaling>
        <c:delete val="0"/>
        <c:axPos val="t"/>
        <c:majorGridlines>
          <c:spPr>
            <a:ln w="9525" cap="flat" cmpd="sng" algn="ctr">
              <a:solidFill>
                <a:schemeClr val="bg1">
                  <a:lumMod val="65000"/>
                </a:schemeClr>
              </a:solidFill>
              <a:round/>
            </a:ln>
            <a:effectLst/>
          </c:spPr>
        </c:majorGridlines>
        <c:minorGridlines>
          <c:spPr>
            <a:ln>
              <a:solidFill>
                <a:schemeClr val="bg1">
                  <a:lumMod val="85000"/>
                </a:schemeClr>
              </a:solidFill>
            </a:ln>
          </c:spPr>
        </c:minorGridlines>
        <c:numFmt formatCode="0.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852585264"/>
        <c:crosses val="autoZero"/>
        <c:crossBetween val="midCat"/>
        <c:majorUnit val="0.4"/>
        <c:minorUnit val="0.2"/>
      </c:valAx>
      <c:valAx>
        <c:axId val="85258526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bg1">
                <a:lumMod val="6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852590256"/>
        <c:crosses val="autoZero"/>
        <c:crossBetween val="midCat"/>
      </c:valAx>
    </c:plotArea>
    <c:legend>
      <c:legendPos val="b"/>
      <c:layout>
        <c:manualLayout>
          <c:xMode val="edge"/>
          <c:yMode val="edge"/>
          <c:x val="0"/>
          <c:y val="0.88268293464673764"/>
          <c:w val="0.97791261386444339"/>
          <c:h val="0.11188965694077929"/>
        </c:manualLayout>
      </c:layout>
      <c:overlay val="0"/>
      <c:spPr>
        <a:noFill/>
        <a:ln>
          <a:solidFill>
            <a:schemeClr val="bg1">
              <a:lumMod val="75000"/>
            </a:schemeClr>
          </a:solidFill>
        </a:ln>
        <a:effectLst/>
      </c:spPr>
      <c:txPr>
        <a:bodyPr rot="0" spcFirstLastPara="1" vertOverflow="ellipsis" vert="horz" wrap="square" anchor="ctr" anchorCtr="1"/>
        <a:lstStyle/>
        <a:p>
          <a:pPr>
            <a:defRPr sz="65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showDLblsOverMax val="0"/>
    <c:extLst/>
  </c:chart>
  <c:spPr>
    <a:ln>
      <a:noFill/>
    </a:ln>
  </c:spPr>
  <c:txPr>
    <a:bodyPr/>
    <a:lstStyle/>
    <a:p>
      <a:pPr>
        <a:defRPr>
          <a:latin typeface="Cambria" panose="02040503050406030204" pitchFamily="18" charset="0"/>
          <a:ea typeface="Cambria" panose="02040503050406030204" pitchFamily="18" charset="0"/>
        </a:defRPr>
      </a:pPr>
      <a:endParaRPr lang="nb-NO"/>
    </a:p>
  </c:txPr>
  <c:externalData r:id="rId1">
    <c:autoUpdate val="0"/>
  </c:externalData>
  <c:userShapes r:id="rId2"/>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846430960835779"/>
          <c:y val="0.17675811965811966"/>
          <c:w val="0.72307138078328448"/>
          <c:h val="0.7046685897435897"/>
        </c:manualLayout>
      </c:layout>
      <c:scatterChart>
        <c:scatterStyle val="lineMarker"/>
        <c:varyColors val="0"/>
        <c:ser>
          <c:idx val="1"/>
          <c:order val="0"/>
          <c:tx>
            <c:strRef>
              <c:f>Densitetsprøver!$O$53</c:f>
              <c:strCache>
                <c:ptCount val="1"/>
                <c:pt idx="0">
                  <c:v>AB - Small</c:v>
                </c:pt>
              </c:strCache>
            </c:strRef>
          </c:tx>
          <c:spPr>
            <a:ln w="25400" cap="rnd">
              <a:noFill/>
              <a:round/>
            </a:ln>
            <a:effectLst/>
          </c:spPr>
          <c:marker>
            <c:symbol val="diamond"/>
            <c:size val="6"/>
            <c:spPr>
              <a:solidFill>
                <a:srgbClr val="00B0F0"/>
              </a:solidFill>
              <a:ln w="9525">
                <a:solidFill>
                  <a:schemeClr val="bg1">
                    <a:lumMod val="50000"/>
                  </a:schemeClr>
                </a:solidFill>
              </a:ln>
              <a:effectLst/>
            </c:spPr>
          </c:marker>
          <c:xVal>
            <c:numRef>
              <c:f>Densitetsprøver!$S$53:$S$59</c:f>
              <c:numCache>
                <c:formatCode>0.00</c:formatCode>
                <c:ptCount val="7"/>
                <c:pt idx="0">
                  <c:v>0.30454572296658139</c:v>
                </c:pt>
                <c:pt idx="1">
                  <c:v>0.32275674714028341</c:v>
                </c:pt>
                <c:pt idx="2">
                  <c:v>0.37803754024928915</c:v>
                </c:pt>
                <c:pt idx="3">
                  <c:v>0.32275674714028341</c:v>
                </c:pt>
                <c:pt idx="4">
                  <c:v>0.22634413140102774</c:v>
                </c:pt>
                <c:pt idx="5">
                  <c:v>0.42698516400304265</c:v>
                </c:pt>
                <c:pt idx="6">
                  <c:v>0.21846089878893785</c:v>
                </c:pt>
              </c:numCache>
            </c:numRef>
          </c:xVal>
          <c:yVal>
            <c:numRef>
              <c:f>Densitetsprøver!$P$53:$P$59</c:f>
              <c:numCache>
                <c:formatCode>0.0</c:formatCode>
                <c:ptCount val="7"/>
                <c:pt idx="0">
                  <c:v>3.1999999999999886</c:v>
                </c:pt>
                <c:pt idx="1">
                  <c:v>26.199999999999989</c:v>
                </c:pt>
                <c:pt idx="2">
                  <c:v>35.699999999999989</c:v>
                </c:pt>
                <c:pt idx="3">
                  <c:v>45.199999999999989</c:v>
                </c:pt>
                <c:pt idx="4">
                  <c:v>66.199999999999989</c:v>
                </c:pt>
                <c:pt idx="5">
                  <c:v>87.199999999999989</c:v>
                </c:pt>
                <c:pt idx="6">
                  <c:v>108.19999999999999</c:v>
                </c:pt>
              </c:numCache>
            </c:numRef>
          </c:yVal>
          <c:smooth val="0"/>
          <c:extLst>
            <c:ext xmlns:c16="http://schemas.microsoft.com/office/drawing/2014/chart" uri="{C3380CC4-5D6E-409C-BE32-E72D297353CC}">
              <c16:uniqueId val="{00000000-DD6D-4C5D-A166-E13A37A3D2CF}"/>
            </c:ext>
          </c:extLst>
        </c:ser>
        <c:ser>
          <c:idx val="3"/>
          <c:order val="1"/>
          <c:tx>
            <c:strRef>
              <c:f>Densitetsprøver!$O$74</c:f>
              <c:strCache>
                <c:ptCount val="1"/>
                <c:pt idx="0">
                  <c:v>AB - Large</c:v>
                </c:pt>
              </c:strCache>
            </c:strRef>
          </c:tx>
          <c:spPr>
            <a:ln w="25400" cap="rnd">
              <a:noFill/>
              <a:round/>
            </a:ln>
            <a:effectLst/>
          </c:spPr>
          <c:marker>
            <c:symbol val="x"/>
            <c:size val="6"/>
            <c:spPr>
              <a:noFill/>
              <a:ln w="19050">
                <a:solidFill>
                  <a:schemeClr val="accent1"/>
                </a:solidFill>
              </a:ln>
              <a:effectLst/>
            </c:spPr>
          </c:marker>
          <c:xVal>
            <c:numRef>
              <c:f>Densitetsprøver!$S$74:$S$75</c:f>
              <c:numCache>
                <c:formatCode>0.00</c:formatCode>
                <c:ptCount val="2"/>
                <c:pt idx="0">
                  <c:v>0.31594402137419669</c:v>
                </c:pt>
                <c:pt idx="1">
                  <c:v>0.43095772444051644</c:v>
                </c:pt>
              </c:numCache>
            </c:numRef>
          </c:xVal>
          <c:yVal>
            <c:numRef>
              <c:f>Densitetsprøver!$P$74:$P$75</c:f>
              <c:numCache>
                <c:formatCode>0.0</c:formatCode>
                <c:ptCount val="2"/>
                <c:pt idx="0">
                  <c:v>13.699999999999989</c:v>
                </c:pt>
                <c:pt idx="1">
                  <c:v>55.699999999999989</c:v>
                </c:pt>
              </c:numCache>
            </c:numRef>
          </c:yVal>
          <c:smooth val="0"/>
          <c:extLst>
            <c:ext xmlns:c16="http://schemas.microsoft.com/office/drawing/2014/chart" uri="{C3380CC4-5D6E-409C-BE32-E72D297353CC}">
              <c16:uniqueId val="{00000001-DD6D-4C5D-A166-E13A37A3D2CF}"/>
            </c:ext>
          </c:extLst>
        </c:ser>
        <c:ser>
          <c:idx val="0"/>
          <c:order val="2"/>
          <c:tx>
            <c:strRef>
              <c:f>Densitetsprøver!$O$60</c:f>
              <c:strCache>
                <c:ptCount val="1"/>
                <c:pt idx="0">
                  <c:v>BC - Small</c:v>
                </c:pt>
              </c:strCache>
            </c:strRef>
          </c:tx>
          <c:spPr>
            <a:ln w="25400" cap="rnd">
              <a:noFill/>
              <a:round/>
            </a:ln>
            <a:effectLst/>
          </c:spPr>
          <c:marker>
            <c:symbol val="diamond"/>
            <c:size val="6"/>
            <c:spPr>
              <a:solidFill>
                <a:schemeClr val="accent6"/>
              </a:solidFill>
              <a:ln w="9525">
                <a:solidFill>
                  <a:schemeClr val="bg1">
                    <a:lumMod val="50000"/>
                  </a:schemeClr>
                </a:solidFill>
              </a:ln>
              <a:effectLst/>
            </c:spPr>
          </c:marker>
          <c:xVal>
            <c:numRef>
              <c:f>Densitetsprøver!$S$60:$S$67</c:f>
              <c:numCache>
                <c:formatCode>0.00</c:formatCode>
                <c:ptCount val="8"/>
                <c:pt idx="0">
                  <c:v>0.36099469723180128</c:v>
                </c:pt>
                <c:pt idx="1">
                  <c:v>0.39568974804758722</c:v>
                </c:pt>
                <c:pt idx="2">
                  <c:v>0.27388010048921274</c:v>
                </c:pt>
                <c:pt idx="3">
                  <c:v>0.36025088212183887</c:v>
                </c:pt>
                <c:pt idx="4">
                  <c:v>0.3227567471402828</c:v>
                </c:pt>
                <c:pt idx="5">
                  <c:v>0.33707495072638183</c:v>
                </c:pt>
                <c:pt idx="6">
                  <c:v>0.36767842749271079</c:v>
                </c:pt>
                <c:pt idx="7">
                  <c:v>0.42770795605124579</c:v>
                </c:pt>
              </c:numCache>
            </c:numRef>
          </c:xVal>
          <c:yVal>
            <c:numRef>
              <c:f>Densitetsprøver!$P$60:$P$67</c:f>
              <c:numCache>
                <c:formatCode>0.0</c:formatCode>
                <c:ptCount val="8"/>
                <c:pt idx="0">
                  <c:v>10.199999999999989</c:v>
                </c:pt>
                <c:pt idx="1">
                  <c:v>31.199999999999989</c:v>
                </c:pt>
                <c:pt idx="2">
                  <c:v>52.199999999999989</c:v>
                </c:pt>
                <c:pt idx="3">
                  <c:v>63.199999999999989</c:v>
                </c:pt>
                <c:pt idx="4">
                  <c:v>73.199999999999989</c:v>
                </c:pt>
                <c:pt idx="5">
                  <c:v>94.199999999999989</c:v>
                </c:pt>
                <c:pt idx="6">
                  <c:v>105.19999999999999</c:v>
                </c:pt>
                <c:pt idx="7">
                  <c:v>115.19999999999999</c:v>
                </c:pt>
              </c:numCache>
            </c:numRef>
          </c:yVal>
          <c:smooth val="0"/>
          <c:extLst>
            <c:ext xmlns:c16="http://schemas.microsoft.com/office/drawing/2014/chart" uri="{C3380CC4-5D6E-409C-BE32-E72D297353CC}">
              <c16:uniqueId val="{00000002-DD6D-4C5D-A166-E13A37A3D2CF}"/>
            </c:ext>
          </c:extLst>
        </c:ser>
        <c:ser>
          <c:idx val="4"/>
          <c:order val="3"/>
          <c:tx>
            <c:strRef>
              <c:f>Densitetsprøver!$O$76</c:f>
              <c:strCache>
                <c:ptCount val="1"/>
                <c:pt idx="0">
                  <c:v>BC - Large</c:v>
                </c:pt>
              </c:strCache>
            </c:strRef>
          </c:tx>
          <c:spPr>
            <a:ln w="25400" cap="rnd">
              <a:noFill/>
              <a:round/>
            </a:ln>
            <a:effectLst/>
          </c:spPr>
          <c:marker>
            <c:symbol val="x"/>
            <c:size val="6"/>
            <c:spPr>
              <a:noFill/>
              <a:ln w="19050">
                <a:solidFill>
                  <a:schemeClr val="accent6">
                    <a:lumMod val="75000"/>
                  </a:schemeClr>
                </a:solidFill>
              </a:ln>
              <a:effectLst/>
            </c:spPr>
          </c:marker>
          <c:xVal>
            <c:numRef>
              <c:f>Densitetsprøver!$S$76:$S$77</c:f>
              <c:numCache>
                <c:formatCode>0.00</c:formatCode>
                <c:ptCount val="2"/>
                <c:pt idx="0">
                  <c:v>0.32992671078225488</c:v>
                </c:pt>
                <c:pt idx="1">
                  <c:v>0.31290983416545043</c:v>
                </c:pt>
              </c:numCache>
            </c:numRef>
          </c:xVal>
          <c:yVal>
            <c:numRef>
              <c:f>Densitetsprøver!$P$76:$P$77</c:f>
              <c:numCache>
                <c:formatCode>0.0</c:formatCode>
                <c:ptCount val="2"/>
                <c:pt idx="0">
                  <c:v>42.699999999999989</c:v>
                </c:pt>
                <c:pt idx="1">
                  <c:v>84.699999999999989</c:v>
                </c:pt>
              </c:numCache>
            </c:numRef>
          </c:yVal>
          <c:smooth val="0"/>
          <c:extLst>
            <c:ext xmlns:c16="http://schemas.microsoft.com/office/drawing/2014/chart" uri="{C3380CC4-5D6E-409C-BE32-E72D297353CC}">
              <c16:uniqueId val="{00000003-DD6D-4C5D-A166-E13A37A3D2CF}"/>
            </c:ext>
          </c:extLst>
        </c:ser>
        <c:ser>
          <c:idx val="2"/>
          <c:order val="4"/>
          <c:tx>
            <c:strRef>
              <c:f>Densitetsprøver!$O$68</c:f>
              <c:strCache>
                <c:ptCount val="1"/>
                <c:pt idx="0">
                  <c:v>CA - Small</c:v>
                </c:pt>
              </c:strCache>
            </c:strRef>
          </c:tx>
          <c:spPr>
            <a:ln w="25400" cap="rnd">
              <a:noFill/>
              <a:round/>
            </a:ln>
            <a:effectLst/>
          </c:spPr>
          <c:marker>
            <c:symbol val="diamond"/>
            <c:size val="6"/>
            <c:spPr>
              <a:solidFill>
                <a:srgbClr val="FFFF00"/>
              </a:solidFill>
              <a:ln w="9525">
                <a:solidFill>
                  <a:schemeClr val="accent3"/>
                </a:solidFill>
              </a:ln>
              <a:effectLst/>
            </c:spPr>
          </c:marker>
          <c:xVal>
            <c:numRef>
              <c:f>Densitetsprøver!$S$68:$S$73</c:f>
              <c:numCache>
                <c:formatCode>0.00</c:formatCode>
                <c:ptCount val="6"/>
                <c:pt idx="0">
                  <c:v>0.18586835081683539</c:v>
                </c:pt>
                <c:pt idx="1">
                  <c:v>0.37138338165823398</c:v>
                </c:pt>
                <c:pt idx="2">
                  <c:v>0.40884158534328824</c:v>
                </c:pt>
                <c:pt idx="3">
                  <c:v>0.42915286210633152</c:v>
                </c:pt>
                <c:pt idx="4">
                  <c:v>0.31063163931969107</c:v>
                </c:pt>
                <c:pt idx="5">
                  <c:v>0.36025088212183948</c:v>
                </c:pt>
              </c:numCache>
            </c:numRef>
          </c:xVal>
          <c:yVal>
            <c:numRef>
              <c:f>Densitetsprøver!$P$68:$P$73</c:f>
              <c:numCache>
                <c:formatCode>0.0</c:formatCode>
                <c:ptCount val="6"/>
                <c:pt idx="0">
                  <c:v>5.1999999999999886</c:v>
                </c:pt>
                <c:pt idx="1">
                  <c:v>17.199999999999989</c:v>
                </c:pt>
                <c:pt idx="2">
                  <c:v>38.199999999999989</c:v>
                </c:pt>
                <c:pt idx="3">
                  <c:v>59.199999999999989</c:v>
                </c:pt>
                <c:pt idx="4">
                  <c:v>80.199999999999989</c:v>
                </c:pt>
                <c:pt idx="5">
                  <c:v>101.19999999999999</c:v>
                </c:pt>
              </c:numCache>
            </c:numRef>
          </c:yVal>
          <c:smooth val="0"/>
          <c:extLst>
            <c:ext xmlns:c16="http://schemas.microsoft.com/office/drawing/2014/chart" uri="{C3380CC4-5D6E-409C-BE32-E72D297353CC}">
              <c16:uniqueId val="{00000004-DD6D-4C5D-A166-E13A37A3D2CF}"/>
            </c:ext>
          </c:extLst>
        </c:ser>
        <c:ser>
          <c:idx val="5"/>
          <c:order val="5"/>
          <c:tx>
            <c:strRef>
              <c:f>Densitetsprøver!$O$78</c:f>
              <c:strCache>
                <c:ptCount val="1"/>
                <c:pt idx="0">
                  <c:v>CA - Large</c:v>
                </c:pt>
              </c:strCache>
            </c:strRef>
          </c:tx>
          <c:spPr>
            <a:ln w="25400">
              <a:noFill/>
            </a:ln>
          </c:spPr>
          <c:marker>
            <c:symbol val="x"/>
            <c:size val="6"/>
            <c:spPr>
              <a:noFill/>
              <a:ln w="19050">
                <a:solidFill>
                  <a:srgbClr val="FFC000"/>
                </a:solidFill>
              </a:ln>
            </c:spPr>
          </c:marker>
          <c:xVal>
            <c:numRef>
              <c:f>Densitetsprøver!$S$78:$S$79</c:f>
              <c:numCache>
                <c:formatCode>0.00</c:formatCode>
                <c:ptCount val="2"/>
                <c:pt idx="0">
                  <c:v>0.44857102274294369</c:v>
                </c:pt>
                <c:pt idx="1">
                  <c:v>0.35205330891900488</c:v>
                </c:pt>
              </c:numCache>
            </c:numRef>
          </c:xVal>
          <c:yVal>
            <c:numRef>
              <c:f>Densitetsprøver!$P$78:$P$79</c:f>
              <c:numCache>
                <c:formatCode>0.0</c:formatCode>
                <c:ptCount val="2"/>
                <c:pt idx="0">
                  <c:v>27.699999999999989</c:v>
                </c:pt>
                <c:pt idx="1">
                  <c:v>90.699999999999989</c:v>
                </c:pt>
              </c:numCache>
            </c:numRef>
          </c:yVal>
          <c:smooth val="0"/>
          <c:extLst>
            <c:ext xmlns:c16="http://schemas.microsoft.com/office/drawing/2014/chart" uri="{C3380CC4-5D6E-409C-BE32-E72D297353CC}">
              <c16:uniqueId val="{00000005-DD6D-4C5D-A166-E13A37A3D2CF}"/>
            </c:ext>
          </c:extLst>
        </c:ser>
        <c:dLbls>
          <c:showLegendKey val="0"/>
          <c:showVal val="0"/>
          <c:showCatName val="0"/>
          <c:showSerName val="0"/>
          <c:showPercent val="0"/>
          <c:showBubbleSize val="0"/>
        </c:dLbls>
        <c:axId val="852590256"/>
        <c:axId val="852585264"/>
      </c:scatterChart>
      <c:valAx>
        <c:axId val="852590256"/>
        <c:scaling>
          <c:orientation val="minMax"/>
          <c:max val="0.8"/>
        </c:scaling>
        <c:delete val="0"/>
        <c:axPos val="t"/>
        <c:majorGridlines>
          <c:spPr>
            <a:ln w="9525" cap="flat" cmpd="sng" algn="ctr">
              <a:solidFill>
                <a:schemeClr val="bg1">
                  <a:lumMod val="65000"/>
                </a:schemeClr>
              </a:solidFill>
              <a:round/>
            </a:ln>
            <a:effectLst/>
          </c:spPr>
        </c:majorGridlines>
        <c:minorGridlines>
          <c:spPr>
            <a:ln>
              <a:solidFill>
                <a:schemeClr val="bg1">
                  <a:lumMod val="85000"/>
                </a:schemeClr>
              </a:solidFill>
            </a:ln>
          </c:spPr>
        </c:minorGridlines>
        <c:numFmt formatCode="0.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852585264"/>
        <c:crosses val="autoZero"/>
        <c:crossBetween val="midCat"/>
        <c:majorUnit val="0.4"/>
        <c:minorUnit val="0.2"/>
      </c:valAx>
      <c:valAx>
        <c:axId val="85258526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bg1">
                <a:lumMod val="6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852590256"/>
        <c:crosses val="autoZero"/>
        <c:crossBetween val="midCat"/>
      </c:valAx>
    </c:plotArea>
    <c:legend>
      <c:legendPos val="b"/>
      <c:layout>
        <c:manualLayout>
          <c:xMode val="edge"/>
          <c:yMode val="edge"/>
          <c:x val="0"/>
          <c:y val="0.88268293464673764"/>
          <c:w val="0.97791261386444339"/>
          <c:h val="0.11188965694077929"/>
        </c:manualLayout>
      </c:layout>
      <c:overlay val="0"/>
      <c:spPr>
        <a:noFill/>
        <a:ln>
          <a:solidFill>
            <a:schemeClr val="bg1">
              <a:lumMod val="75000"/>
            </a:schemeClr>
          </a:solidFill>
        </a:ln>
        <a:effectLst/>
      </c:spPr>
      <c:txPr>
        <a:bodyPr rot="0" spcFirstLastPara="1" vertOverflow="ellipsis" vert="horz" wrap="square" anchor="ctr" anchorCtr="1"/>
        <a:lstStyle/>
        <a:p>
          <a:pPr>
            <a:defRPr sz="65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showDLblsOverMax val="0"/>
    <c:extLst/>
  </c:chart>
  <c:spPr>
    <a:ln>
      <a:noFill/>
    </a:ln>
  </c:spPr>
  <c:txPr>
    <a:bodyPr/>
    <a:lstStyle/>
    <a:p>
      <a:pPr>
        <a:defRPr>
          <a:latin typeface="Cambria" panose="02040503050406030204" pitchFamily="18" charset="0"/>
          <a:ea typeface="Cambria" panose="02040503050406030204" pitchFamily="18" charset="0"/>
        </a:defRPr>
      </a:pPr>
      <a:endParaRPr lang="nb-NO"/>
    </a:p>
  </c:txPr>
  <c:externalData r:id="rId1">
    <c:autoUpdate val="0"/>
  </c:externalData>
  <c:userShapes r:id="rId2"/>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7165864709835292E-2"/>
          <c:y val="0.17452286324786326"/>
          <c:w val="0.82036923094371939"/>
          <c:h val="0.707863759228197"/>
        </c:manualLayout>
      </c:layout>
      <c:scatterChart>
        <c:scatterStyle val="smoothMarker"/>
        <c:varyColors val="0"/>
        <c:ser>
          <c:idx val="4"/>
          <c:order val="3"/>
          <c:tx>
            <c:strRef>
              <c:f>'σ-Silo F2-80 kP'!$AJ$11</c:f>
              <c:strCache>
                <c:ptCount val="1"/>
                <c:pt idx="0">
                  <c:v>σ'v - 80 kPa</c:v>
                </c:pt>
              </c:strCache>
            </c:strRef>
          </c:tx>
          <c:spPr>
            <a:ln w="19050">
              <a:solidFill>
                <a:schemeClr val="accent2"/>
              </a:solidFill>
            </a:ln>
          </c:spPr>
          <c:marker>
            <c:symbol val="none"/>
          </c:marker>
          <c:xVal>
            <c:numRef>
              <c:f>'σ-Silo F2-80 kP'!$Q$13:$Q$1217</c:f>
              <c:numCache>
                <c:formatCode>0.00</c:formatCode>
                <c:ptCount val="1205"/>
                <c:pt idx="0">
                  <c:v>80.182171782178216</c:v>
                </c:pt>
                <c:pt idx="1">
                  <c:v>80.1395613429722</c:v>
                </c:pt>
                <c:pt idx="2">
                  <c:v>80.096360009678079</c:v>
                </c:pt>
                <c:pt idx="3">
                  <c:v>80.053187319524596</c:v>
                </c:pt>
                <c:pt idx="4">
                  <c:v>80.010043253520905</c:v>
                </c:pt>
                <c:pt idx="5">
                  <c:v>79.966927792688779</c:v>
                </c:pt>
                <c:pt idx="6">
                  <c:v>79.923840918062496</c:v>
                </c:pt>
                <c:pt idx="7">
                  <c:v>79.880782610689039</c:v>
                </c:pt>
                <c:pt idx="8">
                  <c:v>79.83775285162784</c:v>
                </c:pt>
                <c:pt idx="9">
                  <c:v>79.794751621950951</c:v>
                </c:pt>
                <c:pt idx="10">
                  <c:v>79.751778902742956</c:v>
                </c:pt>
                <c:pt idx="11">
                  <c:v>79.708834675100974</c:v>
                </c:pt>
                <c:pt idx="12">
                  <c:v>79.665918920134686</c:v>
                </c:pt>
                <c:pt idx="13">
                  <c:v>79.623031618966252</c:v>
                </c:pt>
                <c:pt idx="14">
                  <c:v>79.580172752730363</c:v>
                </c:pt>
                <c:pt idx="15">
                  <c:v>79.537342302574245</c:v>
                </c:pt>
                <c:pt idx="16">
                  <c:v>79.494540249657604</c:v>
                </c:pt>
                <c:pt idx="17">
                  <c:v>79.451766575152618</c:v>
                </c:pt>
                <c:pt idx="18">
                  <c:v>79.409021260244003</c:v>
                </c:pt>
                <c:pt idx="19">
                  <c:v>79.366304286128923</c:v>
                </c:pt>
                <c:pt idx="20">
                  <c:v>79.323615634016932</c:v>
                </c:pt>
                <c:pt idx="21">
                  <c:v>79.280955285130176</c:v>
                </c:pt>
                <c:pt idx="22">
                  <c:v>79.238323220703165</c:v>
                </c:pt>
                <c:pt idx="23">
                  <c:v>79.195719421982886</c:v>
                </c:pt>
                <c:pt idx="24">
                  <c:v>79.153143870228718</c:v>
                </c:pt>
                <c:pt idx="25">
                  <c:v>79.110596546712515</c:v>
                </c:pt>
                <c:pt idx="26">
                  <c:v>79.068077432718525</c:v>
                </c:pt>
                <c:pt idx="27">
                  <c:v>79.025586509543388</c:v>
                </c:pt>
                <c:pt idx="28">
                  <c:v>78.983123758496191</c:v>
                </c:pt>
                <c:pt idx="29">
                  <c:v>78.940689160898359</c:v>
                </c:pt>
                <c:pt idx="30">
                  <c:v>78.898282698083733</c:v>
                </c:pt>
                <c:pt idx="31">
                  <c:v>78.855904351398536</c:v>
                </c:pt>
                <c:pt idx="32">
                  <c:v>78.813554102201351</c:v>
                </c:pt>
                <c:pt idx="33">
                  <c:v>78.771231931863099</c:v>
                </c:pt>
                <c:pt idx="34">
                  <c:v>78.728937821767062</c:v>
                </c:pt>
                <c:pt idx="35">
                  <c:v>78.6866717533089</c:v>
                </c:pt>
                <c:pt idx="36">
                  <c:v>78.644433707896553</c:v>
                </c:pt>
                <c:pt idx="37">
                  <c:v>78.602223666950337</c:v>
                </c:pt>
                <c:pt idx="38">
                  <c:v>78.560041611902875</c:v>
                </c:pt>
                <c:pt idx="39">
                  <c:v>78.51788752419904</c:v>
                </c:pt>
                <c:pt idx="40">
                  <c:v>78.475761385296124</c:v>
                </c:pt>
                <c:pt idx="41">
                  <c:v>78.4336631766636</c:v>
                </c:pt>
                <c:pt idx="42">
                  <c:v>78.391592879783303</c:v>
                </c:pt>
                <c:pt idx="43">
                  <c:v>78.34955047614929</c:v>
                </c:pt>
                <c:pt idx="44">
                  <c:v>78.307535947267922</c:v>
                </c:pt>
                <c:pt idx="45">
                  <c:v>78.265549274657843</c:v>
                </c:pt>
                <c:pt idx="46">
                  <c:v>78.223590439849886</c:v>
                </c:pt>
                <c:pt idx="47">
                  <c:v>78.181659424387163</c:v>
                </c:pt>
                <c:pt idx="48">
                  <c:v>78.139756209825066</c:v>
                </c:pt>
                <c:pt idx="49">
                  <c:v>78.097880777731149</c:v>
                </c:pt>
                <c:pt idx="50">
                  <c:v>78.056033109685202</c:v>
                </c:pt>
                <c:pt idx="51">
                  <c:v>78.014213187279253</c:v>
                </c:pt>
                <c:pt idx="52">
                  <c:v>77.97242099211752</c:v>
                </c:pt>
                <c:pt idx="53">
                  <c:v>77.93065650581643</c:v>
                </c:pt>
                <c:pt idx="54">
                  <c:v>77.888919710004558</c:v>
                </c:pt>
                <c:pt idx="55">
                  <c:v>77.847210586322717</c:v>
                </c:pt>
                <c:pt idx="56">
                  <c:v>77.805529116423855</c:v>
                </c:pt>
                <c:pt idx="57">
                  <c:v>77.763875281973085</c:v>
                </c:pt>
                <c:pt idx="58">
                  <c:v>77.722249064647684</c:v>
                </c:pt>
                <c:pt idx="59">
                  <c:v>77.680650446137108</c:v>
                </c:pt>
                <c:pt idx="60">
                  <c:v>77.639079408142891</c:v>
                </c:pt>
                <c:pt idx="61">
                  <c:v>77.597535932378733</c:v>
                </c:pt>
                <c:pt idx="62">
                  <c:v>77.55602000057047</c:v>
                </c:pt>
                <c:pt idx="63">
                  <c:v>77.514531594456031</c:v>
                </c:pt>
                <c:pt idx="64">
                  <c:v>77.473070695785481</c:v>
                </c:pt>
                <c:pt idx="65">
                  <c:v>77.431637286320935</c:v>
                </c:pt>
                <c:pt idx="66">
                  <c:v>77.390231347836661</c:v>
                </c:pt>
                <c:pt idx="67">
                  <c:v>77.348852862118974</c:v>
                </c:pt>
                <c:pt idx="68">
                  <c:v>77.307501810966258</c:v>
                </c:pt>
                <c:pt idx="69">
                  <c:v>77.266178176188987</c:v>
                </c:pt>
                <c:pt idx="70">
                  <c:v>77.224881939609702</c:v>
                </c:pt>
                <c:pt idx="71">
                  <c:v>77.183613083062966</c:v>
                </c:pt>
                <c:pt idx="72">
                  <c:v>77.142371588395406</c:v>
                </c:pt>
                <c:pt idx="73">
                  <c:v>77.101157437465673</c:v>
                </c:pt>
                <c:pt idx="74">
                  <c:v>77.059970612144468</c:v>
                </c:pt>
                <c:pt idx="75">
                  <c:v>77.018811094314472</c:v>
                </c:pt>
                <c:pt idx="76">
                  <c:v>76.977678865870445</c:v>
                </c:pt>
                <c:pt idx="77">
                  <c:v>76.936573908719055</c:v>
                </c:pt>
                <c:pt idx="78">
                  <c:v>76.895496204779064</c:v>
                </c:pt>
                <c:pt idx="79">
                  <c:v>76.854445735981159</c:v>
                </c:pt>
                <c:pt idx="80">
                  <c:v>76.813422484268045</c:v>
                </c:pt>
                <c:pt idx="81">
                  <c:v>76.77242643159434</c:v>
                </c:pt>
                <c:pt idx="82">
                  <c:v>76.731457559926724</c:v>
                </c:pt>
                <c:pt idx="83">
                  <c:v>76.690515851243731</c:v>
                </c:pt>
                <c:pt idx="84">
                  <c:v>76.649601287535916</c:v>
                </c:pt>
                <c:pt idx="85">
                  <c:v>76.608713850805728</c:v>
                </c:pt>
                <c:pt idx="86">
                  <c:v>76.567853523067583</c:v>
                </c:pt>
                <c:pt idx="87">
                  <c:v>76.527020286347806</c:v>
                </c:pt>
                <c:pt idx="88">
                  <c:v>76.486214122684643</c:v>
                </c:pt>
                <c:pt idx="89">
                  <c:v>76.445435014128236</c:v>
                </c:pt>
                <c:pt idx="90">
                  <c:v>76.404682942740635</c:v>
                </c:pt>
                <c:pt idx="91">
                  <c:v>76.363957890595799</c:v>
                </c:pt>
                <c:pt idx="92">
                  <c:v>76.323259839779553</c:v>
                </c:pt>
                <c:pt idx="93">
                  <c:v>76.282588772389602</c:v>
                </c:pt>
                <c:pt idx="94">
                  <c:v>76.241944670535531</c:v>
                </c:pt>
                <c:pt idx="95">
                  <c:v>76.201327516338779</c:v>
                </c:pt>
                <c:pt idx="96">
                  <c:v>76.160737291932634</c:v>
                </c:pt>
                <c:pt idx="97">
                  <c:v>76.120173979462237</c:v>
                </c:pt>
                <c:pt idx="98">
                  <c:v>76.079637561084567</c:v>
                </c:pt>
                <c:pt idx="99">
                  <c:v>76.039128018968441</c:v>
                </c:pt>
                <c:pt idx="100">
                  <c:v>75.998645335294469</c:v>
                </c:pt>
                <c:pt idx="101">
                  <c:v>75.958189492255116</c:v>
                </c:pt>
                <c:pt idx="102">
                  <c:v>75.917760472054624</c:v>
                </c:pt>
                <c:pt idx="103">
                  <c:v>75.877358256909048</c:v>
                </c:pt>
                <c:pt idx="104">
                  <c:v>75.836982829046221</c:v>
                </c:pt>
                <c:pt idx="105">
                  <c:v>75.796634170705772</c:v>
                </c:pt>
                <c:pt idx="106">
                  <c:v>75.756312264139098</c:v>
                </c:pt>
                <c:pt idx="107">
                  <c:v>75.716017091609359</c:v>
                </c:pt>
                <c:pt idx="108">
                  <c:v>75.6757486353915</c:v>
                </c:pt>
                <c:pt idx="109">
                  <c:v>75.635506877772201</c:v>
                </c:pt>
                <c:pt idx="110">
                  <c:v>75.595291801049854</c:v>
                </c:pt>
                <c:pt idx="111">
                  <c:v>75.555103387534672</c:v>
                </c:pt>
                <c:pt idx="112">
                  <c:v>75.51494161954848</c:v>
                </c:pt>
                <c:pt idx="113">
                  <c:v>75.474806479424927</c:v>
                </c:pt>
                <c:pt idx="114">
                  <c:v>75.434697949509342</c:v>
                </c:pt>
                <c:pt idx="115">
                  <c:v>75.394616012158735</c:v>
                </c:pt>
                <c:pt idx="116">
                  <c:v>75.354560649741813</c:v>
                </c:pt>
                <c:pt idx="117">
                  <c:v>75.314531844639035</c:v>
                </c:pt>
                <c:pt idx="118">
                  <c:v>75.274529579242468</c:v>
                </c:pt>
                <c:pt idx="119">
                  <c:v>75.234553835955893</c:v>
                </c:pt>
                <c:pt idx="120">
                  <c:v>75.194604597194754</c:v>
                </c:pt>
                <c:pt idx="121">
                  <c:v>75.154681845386136</c:v>
                </c:pt>
                <c:pt idx="122">
                  <c:v>75.114785562968777</c:v>
                </c:pt>
                <c:pt idx="123">
                  <c:v>75.074915732393094</c:v>
                </c:pt>
                <c:pt idx="124">
                  <c:v>75.03507233612109</c:v>
                </c:pt>
                <c:pt idx="125">
                  <c:v>74.995255356626444</c:v>
                </c:pt>
                <c:pt idx="126">
                  <c:v>74.955464776394422</c:v>
                </c:pt>
                <c:pt idx="127">
                  <c:v>74.915700577921882</c:v>
                </c:pt>
                <c:pt idx="128">
                  <c:v>74.875962743717366</c:v>
                </c:pt>
                <c:pt idx="129">
                  <c:v>74.836251256300926</c:v>
                </c:pt>
                <c:pt idx="130">
                  <c:v>74.796566098204266</c:v>
                </c:pt>
                <c:pt idx="131">
                  <c:v>74.756907251970645</c:v>
                </c:pt>
                <c:pt idx="132">
                  <c:v>74.717274700154874</c:v>
                </c:pt>
                <c:pt idx="133">
                  <c:v>74.677668425323375</c:v>
                </c:pt>
                <c:pt idx="134">
                  <c:v>74.63808841005411</c:v>
                </c:pt>
                <c:pt idx="135">
                  <c:v>74.598534636936563</c:v>
                </c:pt>
                <c:pt idx="136">
                  <c:v>74.559007088571832</c:v>
                </c:pt>
                <c:pt idx="137">
                  <c:v>74.519505747572452</c:v>
                </c:pt>
                <c:pt idx="138">
                  <c:v>74.480030596562599</c:v>
                </c:pt>
                <c:pt idx="139">
                  <c:v>74.440581618177873</c:v>
                </c:pt>
                <c:pt idx="140">
                  <c:v>74.401158795065442</c:v>
                </c:pt>
                <c:pt idx="141">
                  <c:v>74.361762109883969</c:v>
                </c:pt>
                <c:pt idx="142">
                  <c:v>74.322391545303589</c:v>
                </c:pt>
                <c:pt idx="143">
                  <c:v>74.283047084005943</c:v>
                </c:pt>
                <c:pt idx="144">
                  <c:v>74.243728708684188</c:v>
                </c:pt>
                <c:pt idx="145">
                  <c:v>74.204436402042916</c:v>
                </c:pt>
                <c:pt idx="146">
                  <c:v>74.165170146798161</c:v>
                </c:pt>
                <c:pt idx="147">
                  <c:v>74.125929925677497</c:v>
                </c:pt>
                <c:pt idx="148">
                  <c:v>74.086715721419878</c:v>
                </c:pt>
                <c:pt idx="149">
                  <c:v>74.047527516775745</c:v>
                </c:pt>
                <c:pt idx="150">
                  <c:v>74.008365294506945</c:v>
                </c:pt>
                <c:pt idx="151">
                  <c:v>73.969229037386754</c:v>
                </c:pt>
                <c:pt idx="152">
                  <c:v>73.930118728199929</c:v>
                </c:pt>
                <c:pt idx="153">
                  <c:v>73.891034349742554</c:v>
                </c:pt>
                <c:pt idx="154">
                  <c:v>73.851975884822181</c:v>
                </c:pt>
                <c:pt idx="155">
                  <c:v>73.81294331625773</c:v>
                </c:pt>
                <c:pt idx="156">
                  <c:v>73.773936626879532</c:v>
                </c:pt>
                <c:pt idx="157">
                  <c:v>73.734955799529303</c:v>
                </c:pt>
                <c:pt idx="158">
                  <c:v>73.69600081706011</c:v>
                </c:pt>
                <c:pt idx="159">
                  <c:v>73.657071662336392</c:v>
                </c:pt>
                <c:pt idx="160">
                  <c:v>73.618168318233998</c:v>
                </c:pt>
                <c:pt idx="161">
                  <c:v>73.57929076764006</c:v>
                </c:pt>
                <c:pt idx="162">
                  <c:v>73.540438993453108</c:v>
                </c:pt>
                <c:pt idx="163">
                  <c:v>73.501612978582983</c:v>
                </c:pt>
                <c:pt idx="164">
                  <c:v>73.462812705950881</c:v>
                </c:pt>
                <c:pt idx="165">
                  <c:v>73.424038158489282</c:v>
                </c:pt>
                <c:pt idx="166">
                  <c:v>73.385289319142018</c:v>
                </c:pt>
                <c:pt idx="167">
                  <c:v>73.346566170864222</c:v>
                </c:pt>
                <c:pt idx="168">
                  <c:v>73.307868696622336</c:v>
                </c:pt>
                <c:pt idx="169">
                  <c:v>73.269196879394059</c:v>
                </c:pt>
                <c:pt idx="170">
                  <c:v>73.230550702168415</c:v>
                </c:pt>
                <c:pt idx="171">
                  <c:v>73.191930147945698</c:v>
                </c:pt>
                <c:pt idx="172">
                  <c:v>73.153335199737455</c:v>
                </c:pt>
                <c:pt idx="173">
                  <c:v>73.11476584056652</c:v>
                </c:pt>
                <c:pt idx="174">
                  <c:v>73.076222053466964</c:v>
                </c:pt>
                <c:pt idx="175">
                  <c:v>73.037703821484115</c:v>
                </c:pt>
                <c:pt idx="176">
                  <c:v>72.999211127674556</c:v>
                </c:pt>
                <c:pt idx="177">
                  <c:v>72.960743955106068</c:v>
                </c:pt>
                <c:pt idx="178">
                  <c:v>72.9223022868577</c:v>
                </c:pt>
                <c:pt idx="179">
                  <c:v>72.883886106019688</c:v>
                </c:pt>
                <c:pt idx="180">
                  <c:v>72.84549539569349</c:v>
                </c:pt>
                <c:pt idx="181">
                  <c:v>72.807130138991795</c:v>
                </c:pt>
                <c:pt idx="182">
                  <c:v>72.76879031903843</c:v>
                </c:pt>
                <c:pt idx="183">
                  <c:v>72.730475918968452</c:v>
                </c:pt>
                <c:pt idx="184">
                  <c:v>72.692186921928098</c:v>
                </c:pt>
                <c:pt idx="185">
                  <c:v>72.653923311074777</c:v>
                </c:pt>
                <c:pt idx="186">
                  <c:v>72.615685069577054</c:v>
                </c:pt>
                <c:pt idx="187">
                  <c:v>72.577472180614649</c:v>
                </c:pt>
                <c:pt idx="188">
                  <c:v>72.539284627378493</c:v>
                </c:pt>
                <c:pt idx="189">
                  <c:v>72.501122393070546</c:v>
                </c:pt>
                <c:pt idx="190">
                  <c:v>72.462985460904036</c:v>
                </c:pt>
                <c:pt idx="191">
                  <c:v>72.424873814103222</c:v>
                </c:pt>
                <c:pt idx="192">
                  <c:v>72.386787435903528</c:v>
                </c:pt>
                <c:pt idx="193">
                  <c:v>72.348726309551495</c:v>
                </c:pt>
                <c:pt idx="194">
                  <c:v>72.310690418304745</c:v>
                </c:pt>
                <c:pt idx="195">
                  <c:v>72.272679745432058</c:v>
                </c:pt>
                <c:pt idx="196">
                  <c:v>72.234694274213226</c:v>
                </c:pt>
                <c:pt idx="197">
                  <c:v>72.196733987939211</c:v>
                </c:pt>
                <c:pt idx="198">
                  <c:v>72.158798869911976</c:v>
                </c:pt>
                <c:pt idx="199">
                  <c:v>72.120888903444609</c:v>
                </c:pt>
                <c:pt idx="200">
                  <c:v>72.083004071861225</c:v>
                </c:pt>
                <c:pt idx="201">
                  <c:v>72.045144358497041</c:v>
                </c:pt>
                <c:pt idx="202">
                  <c:v>72.007309746698269</c:v>
                </c:pt>
                <c:pt idx="203">
                  <c:v>71.969500219822237</c:v>
                </c:pt>
                <c:pt idx="204">
                  <c:v>71.9317157612372</c:v>
                </c:pt>
                <c:pt idx="205">
                  <c:v>71.893956354322512</c:v>
                </c:pt>
                <c:pt idx="206">
                  <c:v>71.856221982468583</c:v>
                </c:pt>
                <c:pt idx="207">
                  <c:v>71.818512629076736</c:v>
                </c:pt>
                <c:pt idx="208">
                  <c:v>71.780828277559365</c:v>
                </c:pt>
                <c:pt idx="209">
                  <c:v>71.743168911339865</c:v>
                </c:pt>
                <c:pt idx="210">
                  <c:v>71.705534513852569</c:v>
                </c:pt>
                <c:pt idx="211">
                  <c:v>71.667925068542871</c:v>
                </c:pt>
                <c:pt idx="212">
                  <c:v>71.630340558867061</c:v>
                </c:pt>
                <c:pt idx="213">
                  <c:v>71.592780968292431</c:v>
                </c:pt>
                <c:pt idx="214">
                  <c:v>71.555246280297268</c:v>
                </c:pt>
                <c:pt idx="215">
                  <c:v>71.517736478370779</c:v>
                </c:pt>
                <c:pt idx="216">
                  <c:v>71.480251546013108</c:v>
                </c:pt>
                <c:pt idx="217">
                  <c:v>71.442791466735372</c:v>
                </c:pt>
                <c:pt idx="218">
                  <c:v>71.405356224059574</c:v>
                </c:pt>
                <c:pt idx="219">
                  <c:v>71.367945801518687</c:v>
                </c:pt>
                <c:pt idx="220">
                  <c:v>71.330560182656583</c:v>
                </c:pt>
                <c:pt idx="221">
                  <c:v>71.293199351028036</c:v>
                </c:pt>
                <c:pt idx="222">
                  <c:v>71.255863290198747</c:v>
                </c:pt>
                <c:pt idx="223">
                  <c:v>71.2185519837453</c:v>
                </c:pt>
                <c:pt idx="224">
                  <c:v>71.181265415255154</c:v>
                </c:pt>
                <c:pt idx="225">
                  <c:v>71.144003568326667</c:v>
                </c:pt>
                <c:pt idx="226">
                  <c:v>71.106766426569067</c:v>
                </c:pt>
                <c:pt idx="227">
                  <c:v>71.069553973602467</c:v>
                </c:pt>
                <c:pt idx="228">
                  <c:v>71.032366193057811</c:v>
                </c:pt>
                <c:pt idx="229">
                  <c:v>70.995203068576899</c:v>
                </c:pt>
                <c:pt idx="230">
                  <c:v>70.958064583812401</c:v>
                </c:pt>
                <c:pt idx="231">
                  <c:v>70.920950722427818</c:v>
                </c:pt>
                <c:pt idx="232">
                  <c:v>70.883861468097436</c:v>
                </c:pt>
                <c:pt idx="233">
                  <c:v>70.84679680450644</c:v>
                </c:pt>
                <c:pt idx="234">
                  <c:v>70.809756715350787</c:v>
                </c:pt>
                <c:pt idx="235">
                  <c:v>70.772741184337264</c:v>
                </c:pt>
                <c:pt idx="236">
                  <c:v>70.735750195183414</c:v>
                </c:pt>
                <c:pt idx="237">
                  <c:v>70.698783731617638</c:v>
                </c:pt>
                <c:pt idx="238">
                  <c:v>70.661841777379095</c:v>
                </c:pt>
                <c:pt idx="239">
                  <c:v>70.624924316217744</c:v>
                </c:pt>
                <c:pt idx="240">
                  <c:v>70.588031331894271</c:v>
                </c:pt>
                <c:pt idx="241">
                  <c:v>70.55116280818018</c:v>
                </c:pt>
                <c:pt idx="242">
                  <c:v>70.514318728857702</c:v>
                </c:pt>
                <c:pt idx="243">
                  <c:v>70.477499077719841</c:v>
                </c:pt>
                <c:pt idx="244">
                  <c:v>70.440703838570357</c:v>
                </c:pt>
                <c:pt idx="245">
                  <c:v>70.403932995223698</c:v>
                </c:pt>
                <c:pt idx="246">
                  <c:v>70.367186531505112</c:v>
                </c:pt>
                <c:pt idx="247">
                  <c:v>70.330464431250505</c:v>
                </c:pt>
                <c:pt idx="248">
                  <c:v>70.29376667830654</c:v>
                </c:pt>
                <c:pt idx="249">
                  <c:v>70.257093256530581</c:v>
                </c:pt>
                <c:pt idx="250">
                  <c:v>70.220444149790694</c:v>
                </c:pt>
                <c:pt idx="251">
                  <c:v>70.183819341965645</c:v>
                </c:pt>
                <c:pt idx="252">
                  <c:v>70.147218816944871</c:v>
                </c:pt>
                <c:pt idx="253">
                  <c:v>70.110642558628513</c:v>
                </c:pt>
                <c:pt idx="254">
                  <c:v>70.074090550927366</c:v>
                </c:pt>
                <c:pt idx="255">
                  <c:v>70.037562777762929</c:v>
                </c:pt>
                <c:pt idx="256">
                  <c:v>70.001059223067315</c:v>
                </c:pt>
                <c:pt idx="257">
                  <c:v>69.964579870783325</c:v>
                </c:pt>
                <c:pt idx="258">
                  <c:v>69.928124704864359</c:v>
                </c:pt>
                <c:pt idx="259">
                  <c:v>69.891693709274534</c:v>
                </c:pt>
                <c:pt idx="260">
                  <c:v>69.855286867988525</c:v>
                </c:pt>
                <c:pt idx="261">
                  <c:v>69.818904164991679</c:v>
                </c:pt>
                <c:pt idx="262">
                  <c:v>69.782545584279944</c:v>
                </c:pt>
                <c:pt idx="263">
                  <c:v>69.746211109859843</c:v>
                </c:pt>
                <c:pt idx="264">
                  <c:v>69.709900725748582</c:v>
                </c:pt>
                <c:pt idx="265">
                  <c:v>69.673614415973887</c:v>
                </c:pt>
                <c:pt idx="266">
                  <c:v>69.637352164574139</c:v>
                </c:pt>
                <c:pt idx="267">
                  <c:v>69.601113955598237</c:v>
                </c:pt>
                <c:pt idx="268">
                  <c:v>69.564899773105708</c:v>
                </c:pt>
                <c:pt idx="269">
                  <c:v>69.528709601166639</c:v>
                </c:pt>
                <c:pt idx="270">
                  <c:v>69.492543423861633</c:v>
                </c:pt>
                <c:pt idx="271">
                  <c:v>69.456401225281923</c:v>
                </c:pt>
                <c:pt idx="272">
                  <c:v>69.420282989529227</c:v>
                </c:pt>
                <c:pt idx="273">
                  <c:v>69.384188700715839</c:v>
                </c:pt>
                <c:pt idx="274">
                  <c:v>69.34811834296454</c:v>
                </c:pt>
                <c:pt idx="275">
                  <c:v>69.312071900408711</c:v>
                </c:pt>
                <c:pt idx="276">
                  <c:v>69.276049357192207</c:v>
                </c:pt>
                <c:pt idx="277">
                  <c:v>69.240050697469385</c:v>
                </c:pt>
                <c:pt idx="278">
                  <c:v>69.204075905405148</c:v>
                </c:pt>
                <c:pt idx="279">
                  <c:v>69.168124965174854</c:v>
                </c:pt>
                <c:pt idx="280">
                  <c:v>69.132197860964382</c:v>
                </c:pt>
                <c:pt idx="281">
                  <c:v>69.096294576970109</c:v>
                </c:pt>
                <c:pt idx="282">
                  <c:v>69.060415097398831</c:v>
                </c:pt>
                <c:pt idx="283">
                  <c:v>69.024559406467887</c:v>
                </c:pt>
                <c:pt idx="284">
                  <c:v>68.988727488405033</c:v>
                </c:pt>
                <c:pt idx="285">
                  <c:v>68.952919327448498</c:v>
                </c:pt>
                <c:pt idx="286">
                  <c:v>68.917134907846958</c:v>
                </c:pt>
                <c:pt idx="287">
                  <c:v>68.88137421385953</c:v>
                </c:pt>
                <c:pt idx="288">
                  <c:v>68.845637229755781</c:v>
                </c:pt>
                <c:pt idx="289">
                  <c:v>68.80992393981569</c:v>
                </c:pt>
                <c:pt idx="290">
                  <c:v>68.774234328329669</c:v>
                </c:pt>
                <c:pt idx="291">
                  <c:v>68.738568379598547</c:v>
                </c:pt>
                <c:pt idx="292">
                  <c:v>68.702926077933554</c:v>
                </c:pt>
                <c:pt idx="293">
                  <c:v>68.667307407656324</c:v>
                </c:pt>
                <c:pt idx="294">
                  <c:v>68.631712353098891</c:v>
                </c:pt>
                <c:pt idx="295">
                  <c:v>68.596140898603664</c:v>
                </c:pt>
                <c:pt idx="296">
                  <c:v>68.560593028523471</c:v>
                </c:pt>
                <c:pt idx="297">
                  <c:v>68.525068727221452</c:v>
                </c:pt>
                <c:pt idx="298">
                  <c:v>68.489567979071154</c:v>
                </c:pt>
                <c:pt idx="299">
                  <c:v>68.454090768456496</c:v>
                </c:pt>
                <c:pt idx="300">
                  <c:v>68.418637079771742</c:v>
                </c:pt>
                <c:pt idx="301">
                  <c:v>68.383206897421474</c:v>
                </c:pt>
                <c:pt idx="302">
                  <c:v>68.347800205820633</c:v>
                </c:pt>
                <c:pt idx="303">
                  <c:v>68.312416989394507</c:v>
                </c:pt>
                <c:pt idx="304">
                  <c:v>68.277057232578699</c:v>
                </c:pt>
                <c:pt idx="305">
                  <c:v>68.241720919819102</c:v>
                </c:pt>
                <c:pt idx="306">
                  <c:v>68.206408035571997</c:v>
                </c:pt>
                <c:pt idx="307">
                  <c:v>68.171118564303896</c:v>
                </c:pt>
                <c:pt idx="308">
                  <c:v>68.135852490491644</c:v>
                </c:pt>
                <c:pt idx="309">
                  <c:v>68.100609798622372</c:v>
                </c:pt>
                <c:pt idx="310">
                  <c:v>68.065390473193503</c:v>
                </c:pt>
                <c:pt idx="311">
                  <c:v>68.030194498712717</c:v>
                </c:pt>
                <c:pt idx="312">
                  <c:v>67.995021859697985</c:v>
                </c:pt>
                <c:pt idx="313">
                  <c:v>67.959872540677551</c:v>
                </c:pt>
                <c:pt idx="314">
                  <c:v>67.924746526189892</c:v>
                </c:pt>
                <c:pt idx="315">
                  <c:v>67.889643800783745</c:v>
                </c:pt>
                <c:pt idx="316">
                  <c:v>67.854564349018119</c:v>
                </c:pt>
                <c:pt idx="317">
                  <c:v>67.819508155462188</c:v>
                </c:pt>
                <c:pt idx="318">
                  <c:v>67.784475204695468</c:v>
                </c:pt>
                <c:pt idx="319">
                  <c:v>67.749465481307595</c:v>
                </c:pt>
                <c:pt idx="320">
                  <c:v>67.714478969898465</c:v>
                </c:pt>
                <c:pt idx="321">
                  <c:v>67.679515655078205</c:v>
                </c:pt>
                <c:pt idx="322">
                  <c:v>67.644575521467104</c:v>
                </c:pt>
                <c:pt idx="323">
                  <c:v>67.609658553695681</c:v>
                </c:pt>
                <c:pt idx="324">
                  <c:v>67.574764736404617</c:v>
                </c:pt>
                <c:pt idx="325">
                  <c:v>67.539894054244797</c:v>
                </c:pt>
                <c:pt idx="326">
                  <c:v>67.505046491877295</c:v>
                </c:pt>
                <c:pt idx="327">
                  <c:v>67.470222033973315</c:v>
                </c:pt>
                <c:pt idx="328">
                  <c:v>67.435420665214252</c:v>
                </c:pt>
                <c:pt idx="329">
                  <c:v>67.400642370291663</c:v>
                </c:pt>
                <c:pt idx="330">
                  <c:v>67.36588713390725</c:v>
                </c:pt>
                <c:pt idx="331">
                  <c:v>67.331154940772805</c:v>
                </c:pt>
                <c:pt idx="332">
                  <c:v>67.296445775610351</c:v>
                </c:pt>
                <c:pt idx="333">
                  <c:v>67.261759623151988</c:v>
                </c:pt>
                <c:pt idx="334">
                  <c:v>67.227096468139919</c:v>
                </c:pt>
                <c:pt idx="335">
                  <c:v>67.192456295326494</c:v>
                </c:pt>
                <c:pt idx="336">
                  <c:v>67.15783908947418</c:v>
                </c:pt>
                <c:pt idx="337">
                  <c:v>67.123244835355536</c:v>
                </c:pt>
                <c:pt idx="338">
                  <c:v>67.088673517753193</c:v>
                </c:pt>
                <c:pt idx="339">
                  <c:v>67.054125121459904</c:v>
                </c:pt>
                <c:pt idx="340">
                  <c:v>67.019599631278496</c:v>
                </c:pt>
                <c:pt idx="341">
                  <c:v>66.985097032021855</c:v>
                </c:pt>
                <c:pt idx="342">
                  <c:v>66.95061730851296</c:v>
                </c:pt>
                <c:pt idx="343">
                  <c:v>66.91616044558485</c:v>
                </c:pt>
                <c:pt idx="344">
                  <c:v>66.881726428080597</c:v>
                </c:pt>
                <c:pt idx="345">
                  <c:v>66.847315240853334</c:v>
                </c:pt>
                <c:pt idx="346">
                  <c:v>66.812926868766269</c:v>
                </c:pt>
                <c:pt idx="347">
                  <c:v>66.778561296692601</c:v>
                </c:pt>
                <c:pt idx="348">
                  <c:v>66.744218509515548</c:v>
                </c:pt>
                <c:pt idx="349">
                  <c:v>66.709898492128417</c:v>
                </c:pt>
                <c:pt idx="350">
                  <c:v>66.675601229434477</c:v>
                </c:pt>
                <c:pt idx="351">
                  <c:v>66.64132670634703</c:v>
                </c:pt>
                <c:pt idx="352">
                  <c:v>66.60707490778934</c:v>
                </c:pt>
                <c:pt idx="353">
                  <c:v>66.572845818694731</c:v>
                </c:pt>
                <c:pt idx="354">
                  <c:v>66.538639424006476</c:v>
                </c:pt>
                <c:pt idx="355">
                  <c:v>66.504455708677824</c:v>
                </c:pt>
                <c:pt idx="356">
                  <c:v>66.470294657672014</c:v>
                </c:pt>
                <c:pt idx="357">
                  <c:v>66.436156255962288</c:v>
                </c:pt>
                <c:pt idx="358">
                  <c:v>66.402040488531782</c:v>
                </c:pt>
                <c:pt idx="359">
                  <c:v>66.367947340373661</c:v>
                </c:pt>
                <c:pt idx="360">
                  <c:v>66.333876796490955</c:v>
                </c:pt>
                <c:pt idx="361">
                  <c:v>66.299828841896726</c:v>
                </c:pt>
                <c:pt idx="362">
                  <c:v>66.265803461613928</c:v>
                </c:pt>
                <c:pt idx="363">
                  <c:v>66.231800640675431</c:v>
                </c:pt>
                <c:pt idx="364">
                  <c:v>66.19782036412407</c:v>
                </c:pt>
                <c:pt idx="365">
                  <c:v>66.163862617012555</c:v>
                </c:pt>
                <c:pt idx="366">
                  <c:v>66.129927384403516</c:v>
                </c:pt>
                <c:pt idx="367">
                  <c:v>66.096014651369529</c:v>
                </c:pt>
                <c:pt idx="368">
                  <c:v>66.062124402993007</c:v>
                </c:pt>
                <c:pt idx="369">
                  <c:v>66.028256624366293</c:v>
                </c:pt>
                <c:pt idx="370">
                  <c:v>65.994411300591594</c:v>
                </c:pt>
                <c:pt idx="371">
                  <c:v>65.960588416781007</c:v>
                </c:pt>
                <c:pt idx="372">
                  <c:v>65.92678795805648</c:v>
                </c:pt>
                <c:pt idx="373">
                  <c:v>65.89300990954986</c:v>
                </c:pt>
                <c:pt idx="374">
                  <c:v>65.859254256402835</c:v>
                </c:pt>
                <c:pt idx="375">
                  <c:v>65.825520983766921</c:v>
                </c:pt>
                <c:pt idx="376">
                  <c:v>65.7918100768035</c:v>
                </c:pt>
                <c:pt idx="377">
                  <c:v>65.758121520683801</c:v>
                </c:pt>
                <c:pt idx="378">
                  <c:v>65.724455300588886</c:v>
                </c:pt>
                <c:pt idx="379">
                  <c:v>65.690811401709624</c:v>
                </c:pt>
                <c:pt idx="380">
                  <c:v>65.657189809246688</c:v>
                </c:pt>
                <c:pt idx="381">
                  <c:v>65.623590508410587</c:v>
                </c:pt>
                <c:pt idx="382">
                  <c:v>65.590013484421675</c:v>
                </c:pt>
                <c:pt idx="383">
                  <c:v>65.55645872251003</c:v>
                </c:pt>
                <c:pt idx="384">
                  <c:v>65.52292620791556</c:v>
                </c:pt>
                <c:pt idx="385">
                  <c:v>65.489415925887954</c:v>
                </c:pt>
                <c:pt idx="386">
                  <c:v>65.455927861686689</c:v>
                </c:pt>
                <c:pt idx="387">
                  <c:v>65.422462000581021</c:v>
                </c:pt>
                <c:pt idx="388">
                  <c:v>65.389018327849925</c:v>
                </c:pt>
                <c:pt idx="389">
                  <c:v>65.355596828782211</c:v>
                </c:pt>
                <c:pt idx="390">
                  <c:v>65.322197488676366</c:v>
                </c:pt>
                <c:pt idx="391">
                  <c:v>65.288820292840683</c:v>
                </c:pt>
                <c:pt idx="392">
                  <c:v>65.255465226593174</c:v>
                </c:pt>
                <c:pt idx="393">
                  <c:v>65.222132275261572</c:v>
                </c:pt>
                <c:pt idx="394">
                  <c:v>65.188821424183374</c:v>
                </c:pt>
                <c:pt idx="395">
                  <c:v>65.155532658705766</c:v>
                </c:pt>
                <c:pt idx="396">
                  <c:v>65.122265964185644</c:v>
                </c:pt>
                <c:pt idx="397">
                  <c:v>65.089021325989648</c:v>
                </c:pt>
                <c:pt idx="398">
                  <c:v>65.055798729494086</c:v>
                </c:pt>
                <c:pt idx="399">
                  <c:v>65.022598160084982</c:v>
                </c:pt>
                <c:pt idx="400">
                  <c:v>64.989419603158055</c:v>
                </c:pt>
                <c:pt idx="401">
                  <c:v>64.956263044118685</c:v>
                </c:pt>
                <c:pt idx="402">
                  <c:v>64.923128468381918</c:v>
                </c:pt>
                <c:pt idx="403">
                  <c:v>64.890015861372518</c:v>
                </c:pt>
                <c:pt idx="404">
                  <c:v>64.856925208524871</c:v>
                </c:pt>
                <c:pt idx="405">
                  <c:v>64.823856495283053</c:v>
                </c:pt>
                <c:pt idx="406">
                  <c:v>64.790809707100735</c:v>
                </c:pt>
                <c:pt idx="407">
                  <c:v>64.757784829441306</c:v>
                </c:pt>
                <c:pt idx="408">
                  <c:v>64.724781847777734</c:v>
                </c:pt>
                <c:pt idx="409">
                  <c:v>64.691800747592652</c:v>
                </c:pt>
                <c:pt idx="410">
                  <c:v>64.65884151437831</c:v>
                </c:pt>
                <c:pt idx="411">
                  <c:v>64.625904133636553</c:v>
                </c:pt>
                <c:pt idx="412">
                  <c:v>64.592988590878875</c:v>
                </c:pt>
                <c:pt idx="413">
                  <c:v>64.560094871626376</c:v>
                </c:pt>
                <c:pt idx="414">
                  <c:v>64.527222961409706</c:v>
                </c:pt>
                <c:pt idx="415">
                  <c:v>64.494372845769163</c:v>
                </c:pt>
                <c:pt idx="416">
                  <c:v>64.461544510254612</c:v>
                </c:pt>
                <c:pt idx="417">
                  <c:v>64.428737940425492</c:v>
                </c:pt>
                <c:pt idx="418">
                  <c:v>64.395953121850852</c:v>
                </c:pt>
                <c:pt idx="419">
                  <c:v>64.363190040109231</c:v>
                </c:pt>
                <c:pt idx="420">
                  <c:v>64.330448680788805</c:v>
                </c:pt>
                <c:pt idx="421">
                  <c:v>64.297729029487272</c:v>
                </c:pt>
                <c:pt idx="422">
                  <c:v>64.265031071811904</c:v>
                </c:pt>
                <c:pt idx="423">
                  <c:v>64.232354793379457</c:v>
                </c:pt>
                <c:pt idx="424">
                  <c:v>64.199700179816304</c:v>
                </c:pt>
                <c:pt idx="425">
                  <c:v>64.167067216758284</c:v>
                </c:pt>
                <c:pt idx="426">
                  <c:v>64.134455889850798</c:v>
                </c:pt>
                <c:pt idx="427">
                  <c:v>64.101866184748729</c:v>
                </c:pt>
                <c:pt idx="428">
                  <c:v>64.069298087116522</c:v>
                </c:pt>
                <c:pt idx="429">
                  <c:v>64.036751582628071</c:v>
                </c:pt>
                <c:pt idx="430">
                  <c:v>64.004226656966807</c:v>
                </c:pt>
                <c:pt idx="431">
                  <c:v>63.971723295825612</c:v>
                </c:pt>
                <c:pt idx="432">
                  <c:v>63.939241484906923</c:v>
                </c:pt>
                <c:pt idx="433">
                  <c:v>63.906781209922585</c:v>
                </c:pt>
                <c:pt idx="434">
                  <c:v>63.874342456593965</c:v>
                </c:pt>
                <c:pt idx="435">
                  <c:v>63.841925210651866</c:v>
                </c:pt>
                <c:pt idx="436">
                  <c:v>63.809529457836561</c:v>
                </c:pt>
                <c:pt idx="437">
                  <c:v>63.777155183897797</c:v>
                </c:pt>
                <c:pt idx="438">
                  <c:v>63.744802374594727</c:v>
                </c:pt>
                <c:pt idx="439">
                  <c:v>63.712471015695996</c:v>
                </c:pt>
                <c:pt idx="440">
                  <c:v>63.680161092979645</c:v>
                </c:pt>
                <c:pt idx="441">
                  <c:v>63.647872592233163</c:v>
                </c:pt>
                <c:pt idx="442">
                  <c:v>63.615605499253469</c:v>
                </c:pt>
                <c:pt idx="443">
                  <c:v>63.583359799846868</c:v>
                </c:pt>
                <c:pt idx="444">
                  <c:v>63.551135479829107</c:v>
                </c:pt>
                <c:pt idx="445">
                  <c:v>63.518932525025328</c:v>
                </c:pt>
                <c:pt idx="446">
                  <c:v>63.486750921270065</c:v>
                </c:pt>
                <c:pt idx="447">
                  <c:v>63.454590654407255</c:v>
                </c:pt>
                <c:pt idx="448">
                  <c:v>63.422451710290197</c:v>
                </c:pt>
                <c:pt idx="449">
                  <c:v>63.390334074781613</c:v>
                </c:pt>
                <c:pt idx="450">
                  <c:v>63.358237733753555</c:v>
                </c:pt>
                <c:pt idx="451">
                  <c:v>63.326162673087453</c:v>
                </c:pt>
                <c:pt idx="452">
                  <c:v>63.294108878674116</c:v>
                </c:pt>
                <c:pt idx="453">
                  <c:v>63.262076336413692</c:v>
                </c:pt>
                <c:pt idx="454">
                  <c:v>63.230065032215677</c:v>
                </c:pt>
                <c:pt idx="455">
                  <c:v>63.198074951998919</c:v>
                </c:pt>
                <c:pt idx="456">
                  <c:v>63.166106081691588</c:v>
                </c:pt>
                <c:pt idx="457">
                  <c:v>63.134158407231197</c:v>
                </c:pt>
                <c:pt idx="458">
                  <c:v>63.102231914564577</c:v>
                </c:pt>
                <c:pt idx="459">
                  <c:v>63.070326589647877</c:v>
                </c:pt>
                <c:pt idx="460">
                  <c:v>63.03844241844655</c:v>
                </c:pt>
                <c:pt idx="461">
                  <c:v>63.006579386935371</c:v>
                </c:pt>
                <c:pt idx="462">
                  <c:v>62.974737481098401</c:v>
                </c:pt>
                <c:pt idx="463">
                  <c:v>62.942916686928996</c:v>
                </c:pt>
                <c:pt idx="464">
                  <c:v>62.911116990429797</c:v>
                </c:pt>
                <c:pt idx="465">
                  <c:v>62.879338377612733</c:v>
                </c:pt>
                <c:pt idx="466">
                  <c:v>62.847580834498999</c:v>
                </c:pt>
                <c:pt idx="467">
                  <c:v>62.815844347119061</c:v>
                </c:pt>
                <c:pt idx="468">
                  <c:v>62.784128901512652</c:v>
                </c:pt>
                <c:pt idx="469">
                  <c:v>62.752434483728749</c:v>
                </c:pt>
                <c:pt idx="470">
                  <c:v>62.720761079825593</c:v>
                </c:pt>
                <c:pt idx="471">
                  <c:v>62.689108675870649</c:v>
                </c:pt>
                <c:pt idx="472">
                  <c:v>62.657477257940656</c:v>
                </c:pt>
                <c:pt idx="473">
                  <c:v>62.625866812121536</c:v>
                </c:pt>
                <c:pt idx="474">
                  <c:v>62.594277324508475</c:v>
                </c:pt>
                <c:pt idx="475">
                  <c:v>62.562708781205863</c:v>
                </c:pt>
                <c:pt idx="476">
                  <c:v>62.531161168327294</c:v>
                </c:pt>
                <c:pt idx="477">
                  <c:v>62.499634471995591</c:v>
                </c:pt>
                <c:pt idx="478">
                  <c:v>62.468128678342758</c:v>
                </c:pt>
                <c:pt idx="479">
                  <c:v>62.436643773510006</c:v>
                </c:pt>
                <c:pt idx="480">
                  <c:v>62.405179743647722</c:v>
                </c:pt>
                <c:pt idx="481">
                  <c:v>62.373736574915483</c:v>
                </c:pt>
                <c:pt idx="482">
                  <c:v>62.342314253482058</c:v>
                </c:pt>
                <c:pt idx="483">
                  <c:v>62.310912765525352</c:v>
                </c:pt>
                <c:pt idx="484">
                  <c:v>62.279532097232476</c:v>
                </c:pt>
                <c:pt idx="485">
                  <c:v>62.248172234799647</c:v>
                </c:pt>
                <c:pt idx="486">
                  <c:v>62.216833164432288</c:v>
                </c:pt>
                <c:pt idx="487">
                  <c:v>62.185514872344925</c:v>
                </c:pt>
                <c:pt idx="488">
                  <c:v>62.154217344761257</c:v>
                </c:pt>
                <c:pt idx="489">
                  <c:v>62.122940567914107</c:v>
                </c:pt>
                <c:pt idx="490">
                  <c:v>62.091684528045406</c:v>
                </c:pt>
                <c:pt idx="491">
                  <c:v>62.060449211406215</c:v>
                </c:pt>
                <c:pt idx="492">
                  <c:v>62.029234604256743</c:v>
                </c:pt>
                <c:pt idx="493">
                  <c:v>61.998040692866276</c:v>
                </c:pt>
                <c:pt idx="494">
                  <c:v>61.966867463513196</c:v>
                </c:pt>
                <c:pt idx="495">
                  <c:v>61.935714902485017</c:v>
                </c:pt>
                <c:pt idx="496">
                  <c:v>61.904582996078304</c:v>
                </c:pt>
                <c:pt idx="497">
                  <c:v>61.873471730598759</c:v>
                </c:pt>
                <c:pt idx="498">
                  <c:v>61.842381092361101</c:v>
                </c:pt>
                <c:pt idx="499">
                  <c:v>61.811311067689175</c:v>
                </c:pt>
                <c:pt idx="500">
                  <c:v>61.780261642915875</c:v>
                </c:pt>
                <c:pt idx="501">
                  <c:v>61.749232804383141</c:v>
                </c:pt>
                <c:pt idx="502">
                  <c:v>61.718224538442001</c:v>
                </c:pt>
                <c:pt idx="503">
                  <c:v>61.687236831452495</c:v>
                </c:pt>
                <c:pt idx="504">
                  <c:v>61.656269669783732</c:v>
                </c:pt>
                <c:pt idx="505">
                  <c:v>61.625323039813864</c:v>
                </c:pt>
                <c:pt idx="506">
                  <c:v>61.594396927930049</c:v>
                </c:pt>
                <c:pt idx="507">
                  <c:v>61.563491320528485</c:v>
                </c:pt>
                <c:pt idx="508">
                  <c:v>61.532606204014392</c:v>
                </c:pt>
                <c:pt idx="509">
                  <c:v>61.501741564802003</c:v>
                </c:pt>
                <c:pt idx="510">
                  <c:v>61.470897389314551</c:v>
                </c:pt>
                <c:pt idx="511">
                  <c:v>61.440073663984272</c:v>
                </c:pt>
                <c:pt idx="512">
                  <c:v>61.409270375252412</c:v>
                </c:pt>
                <c:pt idx="513">
                  <c:v>61.37848750956919</c:v>
                </c:pt>
                <c:pt idx="514">
                  <c:v>61.347725053393816</c:v>
                </c:pt>
                <c:pt idx="515">
                  <c:v>61.316982993194458</c:v>
                </c:pt>
                <c:pt idx="516">
                  <c:v>61.286261315448307</c:v>
                </c:pt>
                <c:pt idx="517">
                  <c:v>61.25556000664146</c:v>
                </c:pt>
                <c:pt idx="518">
                  <c:v>61.224879053269014</c:v>
                </c:pt>
                <c:pt idx="519">
                  <c:v>61.194218441835005</c:v>
                </c:pt>
                <c:pt idx="520">
                  <c:v>61.16357815885241</c:v>
                </c:pt>
                <c:pt idx="521">
                  <c:v>61.132958190843169</c:v>
                </c:pt>
                <c:pt idx="522">
                  <c:v>61.102358524338136</c:v>
                </c:pt>
                <c:pt idx="523">
                  <c:v>61.071779145877102</c:v>
                </c:pt>
                <c:pt idx="524">
                  <c:v>61.04122004200881</c:v>
                </c:pt>
                <c:pt idx="525">
                  <c:v>61.010681199290865</c:v>
                </c:pt>
                <c:pt idx="526">
                  <c:v>60.980162604289831</c:v>
                </c:pt>
                <c:pt idx="527">
                  <c:v>60.949664243581168</c:v>
                </c:pt>
                <c:pt idx="528">
                  <c:v>60.919186103749226</c:v>
                </c:pt>
                <c:pt idx="529">
                  <c:v>60.888728171387264</c:v>
                </c:pt>
                <c:pt idx="530">
                  <c:v>60.858290433097409</c:v>
                </c:pt>
                <c:pt idx="531">
                  <c:v>60.827872875490698</c:v>
                </c:pt>
                <c:pt idx="532">
                  <c:v>60.797475485187022</c:v>
                </c:pt>
                <c:pt idx="533">
                  <c:v>60.767098248815159</c:v>
                </c:pt>
                <c:pt idx="534">
                  <c:v>60.736741153012737</c:v>
                </c:pt>
                <c:pt idx="535">
                  <c:v>60.706404184426262</c:v>
                </c:pt>
                <c:pt idx="536">
                  <c:v>60.676087329711088</c:v>
                </c:pt>
                <c:pt idx="537">
                  <c:v>60.645790575531386</c:v>
                </c:pt>
                <c:pt idx="538">
                  <c:v>60.615513908560224</c:v>
                </c:pt>
                <c:pt idx="539">
                  <c:v>60.585257315479467</c:v>
                </c:pt>
                <c:pt idx="540">
                  <c:v>60.555020782979824</c:v>
                </c:pt>
                <c:pt idx="541">
                  <c:v>60.524804297760816</c:v>
                </c:pt>
                <c:pt idx="542">
                  <c:v>60.494607846530805</c:v>
                </c:pt>
                <c:pt idx="543">
                  <c:v>60.464431416006931</c:v>
                </c:pt>
                <c:pt idx="544">
                  <c:v>60.434274992915185</c:v>
                </c:pt>
                <c:pt idx="545">
                  <c:v>60.404138563990323</c:v>
                </c:pt>
                <c:pt idx="546">
                  <c:v>60.374022115975905</c:v>
                </c:pt>
                <c:pt idx="547">
                  <c:v>60.343925635624295</c:v>
                </c:pt>
                <c:pt idx="548">
                  <c:v>60.313849109696619</c:v>
                </c:pt>
                <c:pt idx="549">
                  <c:v>60.283792524962792</c:v>
                </c:pt>
                <c:pt idx="550">
                  <c:v>60.253755868201509</c:v>
                </c:pt>
                <c:pt idx="551">
                  <c:v>60.223739126200215</c:v>
                </c:pt>
                <c:pt idx="552">
                  <c:v>60.193742285755114</c:v>
                </c:pt>
                <c:pt idx="553">
                  <c:v>60.163765333671179</c:v>
                </c:pt>
                <c:pt idx="554">
                  <c:v>60.133808256762123</c:v>
                </c:pt>
                <c:pt idx="555">
                  <c:v>60.103871041850411</c:v>
                </c:pt>
                <c:pt idx="556">
                  <c:v>60.073953675767221</c:v>
                </c:pt>
                <c:pt idx="557">
                  <c:v>60.044056145352485</c:v>
                </c:pt>
                <c:pt idx="558">
                  <c:v>60.014178437454859</c:v>
                </c:pt>
                <c:pt idx="559">
                  <c:v>59.984320538931705</c:v>
                </c:pt>
                <c:pt idx="560">
                  <c:v>59.954482436649123</c:v>
                </c:pt>
                <c:pt idx="561">
                  <c:v>59.924664117481875</c:v>
                </c:pt>
                <c:pt idx="562">
                  <c:v>59.894865568313477</c:v>
                </c:pt>
                <c:pt idx="563">
                  <c:v>59.865086776036122</c:v>
                </c:pt>
                <c:pt idx="564">
                  <c:v>59.835327727550677</c:v>
                </c:pt>
                <c:pt idx="565">
                  <c:v>59.805588409766713</c:v>
                </c:pt>
                <c:pt idx="566">
                  <c:v>59.775868809602471</c:v>
                </c:pt>
                <c:pt idx="567">
                  <c:v>59.746168913984881</c:v>
                </c:pt>
                <c:pt idx="568">
                  <c:v>59.716488709849521</c:v>
                </c:pt>
                <c:pt idx="569">
                  <c:v>59.686828184140637</c:v>
                </c:pt>
                <c:pt idx="570">
                  <c:v>59.657187323811137</c:v>
                </c:pt>
                <c:pt idx="571">
                  <c:v>59.627566115822574</c:v>
                </c:pt>
                <c:pt idx="572">
                  <c:v>59.597964547145146</c:v>
                </c:pt>
                <c:pt idx="573">
                  <c:v>59.568382604757701</c:v>
                </c:pt>
                <c:pt idx="574">
                  <c:v>59.538820275647694</c:v>
                </c:pt>
                <c:pt idx="575">
                  <c:v>59.509277546811241</c:v>
                </c:pt>
                <c:pt idx="576">
                  <c:v>59.479754405253047</c:v>
                </c:pt>
                <c:pt idx="577">
                  <c:v>59.450250837986452</c:v>
                </c:pt>
                <c:pt idx="578">
                  <c:v>59.420766832033422</c:v>
                </c:pt>
                <c:pt idx="579">
                  <c:v>59.391302374424491</c:v>
                </c:pt>
                <c:pt idx="580">
                  <c:v>59.361857452198805</c:v>
                </c:pt>
                <c:pt idx="581">
                  <c:v>59.332432052404116</c:v>
                </c:pt>
                <c:pt idx="582">
                  <c:v>59.303026162096756</c:v>
                </c:pt>
                <c:pt idx="583">
                  <c:v>59.273639768341646</c:v>
                </c:pt>
                <c:pt idx="584">
                  <c:v>59.244272858212256</c:v>
                </c:pt>
                <c:pt idx="585">
                  <c:v>59.214925418790656</c:v>
                </c:pt>
                <c:pt idx="586">
                  <c:v>59.18559743716748</c:v>
                </c:pt>
                <c:pt idx="587">
                  <c:v>59.156288900441901</c:v>
                </c:pt>
                <c:pt idx="588">
                  <c:v>59.126999795721659</c:v>
                </c:pt>
                <c:pt idx="589">
                  <c:v>59.097730110123038</c:v>
                </c:pt>
                <c:pt idx="590">
                  <c:v>59.068479830770869</c:v>
                </c:pt>
                <c:pt idx="591">
                  <c:v>59.039248944798508</c:v>
                </c:pt>
                <c:pt idx="592">
                  <c:v>59.010037439347862</c:v>
                </c:pt>
                <c:pt idx="593">
                  <c:v>58.980845301569339</c:v>
                </c:pt>
                <c:pt idx="594">
                  <c:v>58.951672518621884</c:v>
                </c:pt>
                <c:pt idx="595">
                  <c:v>58.922519077672945</c:v>
                </c:pt>
                <c:pt idx="596">
                  <c:v>58.893384965898484</c:v>
                </c:pt>
                <c:pt idx="597">
                  <c:v>58.864270170482968</c:v>
                </c:pt>
                <c:pt idx="598">
                  <c:v>58.835174678619353</c:v>
                </c:pt>
                <c:pt idx="599">
                  <c:v>58.806098477509096</c:v>
                </c:pt>
                <c:pt idx="600">
                  <c:v>58.777041554362135</c:v>
                </c:pt>
                <c:pt idx="601">
                  <c:v>58.748003896396881</c:v>
                </c:pt>
                <c:pt idx="602">
                  <c:v>58.718985490840225</c:v>
                </c:pt>
                <c:pt idx="603">
                  <c:v>58.689986324927531</c:v>
                </c:pt>
                <c:pt idx="604">
                  <c:v>58.661006385902631</c:v>
                </c:pt>
                <c:pt idx="605">
                  <c:v>58.632045661017791</c:v>
                </c:pt>
                <c:pt idx="606">
                  <c:v>58.603104137533755</c:v>
                </c:pt>
                <c:pt idx="607">
                  <c:v>58.574181802719693</c:v>
                </c:pt>
                <c:pt idx="608">
                  <c:v>58.54527864385323</c:v>
                </c:pt>
                <c:pt idx="609">
                  <c:v>58.516394648220434</c:v>
                </c:pt>
                <c:pt idx="610">
                  <c:v>58.487529803115763</c:v>
                </c:pt>
                <c:pt idx="611">
                  <c:v>58.458684095842152</c:v>
                </c:pt>
                <c:pt idx="612">
                  <c:v>58.429857513710907</c:v>
                </c:pt>
                <c:pt idx="613">
                  <c:v>58.401050044041781</c:v>
                </c:pt>
                <c:pt idx="614">
                  <c:v>58.372261674162914</c:v>
                </c:pt>
                <c:pt idx="615">
                  <c:v>58.343492391410869</c:v>
                </c:pt>
                <c:pt idx="616">
                  <c:v>58.314742183130569</c:v>
                </c:pt>
                <c:pt idx="617">
                  <c:v>58.286011036675362</c:v>
                </c:pt>
                <c:pt idx="618">
                  <c:v>58.257298939406972</c:v>
                </c:pt>
                <c:pt idx="619">
                  <c:v>58.22860587869549</c:v>
                </c:pt>
                <c:pt idx="620">
                  <c:v>58.199931841919387</c:v>
                </c:pt>
                <c:pt idx="621">
                  <c:v>58.171276816465522</c:v>
                </c:pt>
                <c:pt idx="622">
                  <c:v>58.142640789729079</c:v>
                </c:pt>
                <c:pt idx="623">
                  <c:v>58.114023749113635</c:v>
                </c:pt>
                <c:pt idx="624">
                  <c:v>58.085425682031087</c:v>
                </c:pt>
                <c:pt idx="625">
                  <c:v>58.056846575901709</c:v>
                </c:pt>
                <c:pt idx="626">
                  <c:v>58.028286418154096</c:v>
                </c:pt>
                <c:pt idx="627">
                  <c:v>57.999745196225177</c:v>
                </c:pt>
                <c:pt idx="628">
                  <c:v>57.971222897560224</c:v>
                </c:pt>
                <c:pt idx="629">
                  <c:v>57.942719509612822</c:v>
                </c:pt>
                <c:pt idx="630">
                  <c:v>57.914235019844881</c:v>
                </c:pt>
                <c:pt idx="631">
                  <c:v>57.885769415726621</c:v>
                </c:pt>
                <c:pt idx="632">
                  <c:v>57.857322684736566</c:v>
                </c:pt>
                <c:pt idx="633">
                  <c:v>57.828894814361547</c:v>
                </c:pt>
                <c:pt idx="634">
                  <c:v>57.80048579209668</c:v>
                </c:pt>
                <c:pt idx="635">
                  <c:v>57.772095605445401</c:v>
                </c:pt>
                <c:pt idx="636">
                  <c:v>57.743724241919395</c:v>
                </c:pt>
                <c:pt idx="637">
                  <c:v>57.715371689038648</c:v>
                </c:pt>
                <c:pt idx="638">
                  <c:v>57.687037934331421</c:v>
                </c:pt>
                <c:pt idx="639">
                  <c:v>57.658722965334235</c:v>
                </c:pt>
                <c:pt idx="640">
                  <c:v>57.630426769591885</c:v>
                </c:pt>
                <c:pt idx="641">
                  <c:v>57.602149334657412</c:v>
                </c:pt>
                <c:pt idx="642">
                  <c:v>57.57389064809211</c:v>
                </c:pt>
                <c:pt idx="643">
                  <c:v>57.545650697465533</c:v>
                </c:pt>
                <c:pt idx="644">
                  <c:v>57.517429470355466</c:v>
                </c:pt>
                <c:pt idx="645">
                  <c:v>57.489226954347942</c:v>
                </c:pt>
                <c:pt idx="646">
                  <c:v>57.461043137037201</c:v>
                </c:pt>
                <c:pt idx="647">
                  <c:v>57.432878006025732</c:v>
                </c:pt>
                <c:pt idx="648">
                  <c:v>57.404731548924225</c:v>
                </c:pt>
                <c:pt idx="649">
                  <c:v>57.37660375335161</c:v>
                </c:pt>
                <c:pt idx="650">
                  <c:v>57.348494606934992</c:v>
                </c:pt>
                <c:pt idx="651">
                  <c:v>57.320404097309712</c:v>
                </c:pt>
                <c:pt idx="652">
                  <c:v>57.292332212119284</c:v>
                </c:pt>
                <c:pt idx="653">
                  <c:v>57.264278939015433</c:v>
                </c:pt>
                <c:pt idx="654">
                  <c:v>57.236244265658051</c:v>
                </c:pt>
                <c:pt idx="655">
                  <c:v>57.208228179715235</c:v>
                </c:pt>
                <c:pt idx="656">
                  <c:v>57.180230668863238</c:v>
                </c:pt>
                <c:pt idx="657">
                  <c:v>57.152251720786502</c:v>
                </c:pt>
                <c:pt idx="658">
                  <c:v>57.124291323177616</c:v>
                </c:pt>
                <c:pt idx="659">
                  <c:v>57.09634946373734</c:v>
                </c:pt>
                <c:pt idx="660">
                  <c:v>57.068426130174593</c:v>
                </c:pt>
                <c:pt idx="661">
                  <c:v>57.040521310206422</c:v>
                </c:pt>
                <c:pt idx="662">
                  <c:v>57.012634991558045</c:v>
                </c:pt>
                <c:pt idx="663">
                  <c:v>56.984767161962807</c:v>
                </c:pt>
                <c:pt idx="664">
                  <c:v>56.956917809162178</c:v>
                </c:pt>
                <c:pt idx="665">
                  <c:v>56.92908692090576</c:v>
                </c:pt>
                <c:pt idx="666">
                  <c:v>56.901274484951287</c:v>
                </c:pt>
                <c:pt idx="667">
                  <c:v>56.873480489064598</c:v>
                </c:pt>
                <c:pt idx="668">
                  <c:v>56.845704921019653</c:v>
                </c:pt>
                <c:pt idx="669">
                  <c:v>56.817947768598501</c:v>
                </c:pt>
                <c:pt idx="670">
                  <c:v>56.790209019591323</c:v>
                </c:pt>
                <c:pt idx="671">
                  <c:v>56.762488661796354</c:v>
                </c:pt>
                <c:pt idx="672">
                  <c:v>56.734786683019948</c:v>
                </c:pt>
                <c:pt idx="673">
                  <c:v>56.707103071076546</c:v>
                </c:pt>
                <c:pt idx="674">
                  <c:v>56.679437813788653</c:v>
                </c:pt>
                <c:pt idx="675">
                  <c:v>56.651790898986853</c:v>
                </c:pt>
                <c:pt idx="676">
                  <c:v>56.624162314509789</c:v>
                </c:pt>
                <c:pt idx="677">
                  <c:v>56.596552048204195</c:v>
                </c:pt>
                <c:pt idx="678">
                  <c:v>56.568960087924829</c:v>
                </c:pt>
                <c:pt idx="679">
                  <c:v>56.541386421534533</c:v>
                </c:pt>
                <c:pt idx="680">
                  <c:v>56.513831036904165</c:v>
                </c:pt>
                <c:pt idx="681">
                  <c:v>56.48629392191264</c:v>
                </c:pt>
                <c:pt idx="682">
                  <c:v>56.458775064446932</c:v>
                </c:pt>
                <c:pt idx="683">
                  <c:v>56.431274452402008</c:v>
                </c:pt>
                <c:pt idx="684">
                  <c:v>56.403792073680869</c:v>
                </c:pt>
                <c:pt idx="685">
                  <c:v>56.376327916194555</c:v>
                </c:pt>
                <c:pt idx="686">
                  <c:v>56.348881967862106</c:v>
                </c:pt>
                <c:pt idx="687">
                  <c:v>56.321454216610583</c:v>
                </c:pt>
                <c:pt idx="688">
                  <c:v>56.294044650375042</c:v>
                </c:pt>
                <c:pt idx="689">
                  <c:v>56.266653257098532</c:v>
                </c:pt>
                <c:pt idx="690">
                  <c:v>56.239280024732118</c:v>
                </c:pt>
                <c:pt idx="691">
                  <c:v>56.211924941234834</c:v>
                </c:pt>
                <c:pt idx="692">
                  <c:v>56.18458799457369</c:v>
                </c:pt>
                <c:pt idx="693">
                  <c:v>56.157269172723716</c:v>
                </c:pt>
                <c:pt idx="694">
                  <c:v>56.129968463667872</c:v>
                </c:pt>
                <c:pt idx="695">
                  <c:v>56.102685855397105</c:v>
                </c:pt>
                <c:pt idx="696">
                  <c:v>56.075421335910306</c:v>
                </c:pt>
                <c:pt idx="697">
                  <c:v>56.048174893214359</c:v>
                </c:pt>
                <c:pt idx="698">
                  <c:v>56.020946515324049</c:v>
                </c:pt>
                <c:pt idx="699">
                  <c:v>55.993736190262155</c:v>
                </c:pt>
                <c:pt idx="700">
                  <c:v>55.966543906059371</c:v>
                </c:pt>
                <c:pt idx="701">
                  <c:v>55.939369650754337</c:v>
                </c:pt>
                <c:pt idx="702">
                  <c:v>55.912213412393619</c:v>
                </c:pt>
                <c:pt idx="703">
                  <c:v>55.885075179031702</c:v>
                </c:pt>
                <c:pt idx="704">
                  <c:v>55.857954938731012</c:v>
                </c:pt>
                <c:pt idx="705">
                  <c:v>55.830852679561865</c:v>
                </c:pt>
                <c:pt idx="706">
                  <c:v>55.803768389602489</c:v>
                </c:pt>
                <c:pt idx="707">
                  <c:v>55.776702056939044</c:v>
                </c:pt>
                <c:pt idx="708">
                  <c:v>55.749653669665562</c:v>
                </c:pt>
                <c:pt idx="709">
                  <c:v>55.722623215883971</c:v>
                </c:pt>
                <c:pt idx="710">
                  <c:v>55.69561068370411</c:v>
                </c:pt>
                <c:pt idx="711">
                  <c:v>55.668616061243661</c:v>
                </c:pt>
                <c:pt idx="712">
                  <c:v>55.641639336628231</c:v>
                </c:pt>
                <c:pt idx="713">
                  <c:v>55.614680497991259</c:v>
                </c:pt>
                <c:pt idx="714">
                  <c:v>55.587739533474078</c:v>
                </c:pt>
                <c:pt idx="715">
                  <c:v>55.560816431225867</c:v>
                </c:pt>
                <c:pt idx="716">
                  <c:v>55.533911179403681</c:v>
                </c:pt>
                <c:pt idx="717">
                  <c:v>55.507023766172416</c:v>
                </c:pt>
                <c:pt idx="718">
                  <c:v>55.480154179704805</c:v>
                </c:pt>
                <c:pt idx="719">
                  <c:v>55.453302408181436</c:v>
                </c:pt>
                <c:pt idx="720">
                  <c:v>55.426468439790732</c:v>
                </c:pt>
                <c:pt idx="721">
                  <c:v>55.399652262728949</c:v>
                </c:pt>
                <c:pt idx="722">
                  <c:v>55.372853865200156</c:v>
                </c:pt>
                <c:pt idx="723">
                  <c:v>55.34607323541627</c:v>
                </c:pt>
                <c:pt idx="724">
                  <c:v>55.319310361596983</c:v>
                </c:pt>
                <c:pt idx="725">
                  <c:v>55.292565231969846</c:v>
                </c:pt>
                <c:pt idx="726">
                  <c:v>55.265837834770167</c:v>
                </c:pt>
                <c:pt idx="727">
                  <c:v>55.23912815824108</c:v>
                </c:pt>
                <c:pt idx="728">
                  <c:v>55.212436190633525</c:v>
                </c:pt>
                <c:pt idx="729">
                  <c:v>55.185761920206218</c:v>
                </c:pt>
                <c:pt idx="730">
                  <c:v>55.15910533522564</c:v>
                </c:pt>
                <c:pt idx="731">
                  <c:v>55.132466423966086</c:v>
                </c:pt>
                <c:pt idx="732">
                  <c:v>55.105845174709607</c:v>
                </c:pt>
                <c:pt idx="733">
                  <c:v>55.079241575746025</c:v>
                </c:pt>
                <c:pt idx="734">
                  <c:v>55.052655615372935</c:v>
                </c:pt>
                <c:pt idx="735">
                  <c:v>55.02608728189567</c:v>
                </c:pt>
                <c:pt idx="736">
                  <c:v>54.999536563627338</c:v>
                </c:pt>
                <c:pt idx="737">
                  <c:v>54.97300344888879</c:v>
                </c:pt>
                <c:pt idx="738">
                  <c:v>54.946487926008615</c:v>
                </c:pt>
                <c:pt idx="739">
                  <c:v>54.919989983323148</c:v>
                </c:pt>
                <c:pt idx="740">
                  <c:v>54.893509609176441</c:v>
                </c:pt>
                <c:pt idx="741">
                  <c:v>54.867046791920302</c:v>
                </c:pt>
                <c:pt idx="742">
                  <c:v>54.84060151991423</c:v>
                </c:pt>
                <c:pt idx="743">
                  <c:v>54.814173781525461</c:v>
                </c:pt>
                <c:pt idx="744">
                  <c:v>54.787763565128955</c:v>
                </c:pt>
                <c:pt idx="745">
                  <c:v>54.761370859107345</c:v>
                </c:pt>
                <c:pt idx="746">
                  <c:v>54.734995651851001</c:v>
                </c:pt>
                <c:pt idx="747">
                  <c:v>54.708637931757963</c:v>
                </c:pt>
                <c:pt idx="748">
                  <c:v>54.682297687233984</c:v>
                </c:pt>
                <c:pt idx="749">
                  <c:v>54.655974906692499</c:v>
                </c:pt>
                <c:pt idx="750">
                  <c:v>54.629669578554619</c:v>
                </c:pt>
                <c:pt idx="751">
                  <c:v>54.603381691249126</c:v>
                </c:pt>
                <c:pt idx="752">
                  <c:v>54.577111233212491</c:v>
                </c:pt>
                <c:pt idx="753">
                  <c:v>54.550858192888853</c:v>
                </c:pt>
                <c:pt idx="754">
                  <c:v>54.52462255872998</c:v>
                </c:pt>
                <c:pt idx="755">
                  <c:v>54.498404319195345</c:v>
                </c:pt>
                <c:pt idx="756">
                  <c:v>54.472203462752034</c:v>
                </c:pt>
                <c:pt idx="757">
                  <c:v>54.446019977874805</c:v>
                </c:pt>
                <c:pt idx="758">
                  <c:v>54.419853853046028</c:v>
                </c:pt>
                <c:pt idx="759">
                  <c:v>54.39370507675573</c:v>
                </c:pt>
                <c:pt idx="760">
                  <c:v>54.367573637501586</c:v>
                </c:pt>
                <c:pt idx="761">
                  <c:v>54.341459523788856</c:v>
                </c:pt>
                <c:pt idx="762">
                  <c:v>54.315362724130452</c:v>
                </c:pt>
                <c:pt idx="763">
                  <c:v>54.289283227046894</c:v>
                </c:pt>
                <c:pt idx="764">
                  <c:v>54.263221021066308</c:v>
                </c:pt>
                <c:pt idx="765">
                  <c:v>54.237176094724425</c:v>
                </c:pt>
                <c:pt idx="766">
                  <c:v>54.211148436564592</c:v>
                </c:pt>
                <c:pt idx="767">
                  <c:v>54.18513803513774</c:v>
                </c:pt>
                <c:pt idx="768">
                  <c:v>54.15914487900239</c:v>
                </c:pt>
                <c:pt idx="769">
                  <c:v>54.133168956724646</c:v>
                </c:pt>
                <c:pt idx="770">
                  <c:v>54.107210256878211</c:v>
                </c:pt>
                <c:pt idx="771">
                  <c:v>54.081268768044346</c:v>
                </c:pt>
                <c:pt idx="772">
                  <c:v>54.055344478811882</c:v>
                </c:pt>
                <c:pt idx="773">
                  <c:v>54.029437377777228</c:v>
                </c:pt>
                <c:pt idx="774">
                  <c:v>54.00354745354435</c:v>
                </c:pt>
                <c:pt idx="775">
                  <c:v>53.977674694724755</c:v>
                </c:pt>
                <c:pt idx="776">
                  <c:v>53.95181908993753</c:v>
                </c:pt>
                <c:pt idx="777">
                  <c:v>53.925980627809281</c:v>
                </c:pt>
                <c:pt idx="778">
                  <c:v>53.900159296974174</c:v>
                </c:pt>
                <c:pt idx="779">
                  <c:v>53.874355086073876</c:v>
                </c:pt>
                <c:pt idx="780">
                  <c:v>53.84856798375764</c:v>
                </c:pt>
                <c:pt idx="781">
                  <c:v>53.822797978682196</c:v>
                </c:pt>
                <c:pt idx="782">
                  <c:v>53.797045059511824</c:v>
                </c:pt>
                <c:pt idx="783">
                  <c:v>53.771309214918304</c:v>
                </c:pt>
                <c:pt idx="784">
                  <c:v>53.745590433580929</c:v>
                </c:pt>
                <c:pt idx="785">
                  <c:v>53.719888704186502</c:v>
                </c:pt>
                <c:pt idx="786">
                  <c:v>53.694204015429342</c:v>
                </c:pt>
                <c:pt idx="787">
                  <c:v>53.668536356011224</c:v>
                </c:pt>
                <c:pt idx="788">
                  <c:v>53.642885714641452</c:v>
                </c:pt>
                <c:pt idx="789">
                  <c:v>53.617252080036785</c:v>
                </c:pt>
                <c:pt idx="790">
                  <c:v>53.591635440921493</c:v>
                </c:pt>
                <c:pt idx="791">
                  <c:v>53.566035786027321</c:v>
                </c:pt>
                <c:pt idx="792">
                  <c:v>53.540453104093444</c:v>
                </c:pt>
                <c:pt idx="793">
                  <c:v>53.514887383866544</c:v>
                </c:pt>
                <c:pt idx="794">
                  <c:v>53.48933861410076</c:v>
                </c:pt>
                <c:pt idx="795">
                  <c:v>53.463806783557665</c:v>
                </c:pt>
                <c:pt idx="796">
                  <c:v>53.4382918810063</c:v>
                </c:pt>
                <c:pt idx="797">
                  <c:v>53.41279389522316</c:v>
                </c:pt>
                <c:pt idx="798">
                  <c:v>53.387312814992157</c:v>
                </c:pt>
                <c:pt idx="799">
                  <c:v>53.361848629104657</c:v>
                </c:pt>
                <c:pt idx="800">
                  <c:v>53.33640132635945</c:v>
                </c:pt>
                <c:pt idx="801">
                  <c:v>53.310970895562768</c:v>
                </c:pt>
                <c:pt idx="802">
                  <c:v>53.285557325528245</c:v>
                </c:pt>
                <c:pt idx="803">
                  <c:v>53.26016060507694</c:v>
                </c:pt>
                <c:pt idx="804">
                  <c:v>53.234780723037311</c:v>
                </c:pt>
                <c:pt idx="805">
                  <c:v>53.209417668245266</c:v>
                </c:pt>
                <c:pt idx="806">
                  <c:v>53.184071429544055</c:v>
                </c:pt>
                <c:pt idx="807">
                  <c:v>53.158741995784361</c:v>
                </c:pt>
                <c:pt idx="808">
                  <c:v>53.133429355824255</c:v>
                </c:pt>
                <c:pt idx="809">
                  <c:v>53.108133498529199</c:v>
                </c:pt>
                <c:pt idx="810">
                  <c:v>53.082854412772022</c:v>
                </c:pt>
                <c:pt idx="811">
                  <c:v>53.057592087432944</c:v>
                </c:pt>
                <c:pt idx="812">
                  <c:v>53.032346511399552</c:v>
                </c:pt>
                <c:pt idx="813">
                  <c:v>53.007117673566803</c:v>
                </c:pt>
                <c:pt idx="814">
                  <c:v>52.981905562837021</c:v>
                </c:pt>
                <c:pt idx="815">
                  <c:v>52.956710168119862</c:v>
                </c:pt>
                <c:pt idx="816">
                  <c:v>52.931531478332374</c:v>
                </c:pt>
                <c:pt idx="817">
                  <c:v>52.906369482398929</c:v>
                </c:pt>
                <c:pt idx="818">
                  <c:v>52.881224169251247</c:v>
                </c:pt>
                <c:pt idx="819">
                  <c:v>52.856095527828394</c:v>
                </c:pt>
                <c:pt idx="820">
                  <c:v>52.830983547076755</c:v>
                </c:pt>
                <c:pt idx="821">
                  <c:v>52.805888215950048</c:v>
                </c:pt>
                <c:pt idx="822">
                  <c:v>52.780809523409332</c:v>
                </c:pt>
                <c:pt idx="823">
                  <c:v>52.755747458422967</c:v>
                </c:pt>
                <c:pt idx="824">
                  <c:v>52.730702009966635</c:v>
                </c:pt>
                <c:pt idx="825">
                  <c:v>52.705673167023306</c:v>
                </c:pt>
                <c:pt idx="826">
                  <c:v>52.680660918583293</c:v>
                </c:pt>
                <c:pt idx="827">
                  <c:v>52.65566525364418</c:v>
                </c:pt>
                <c:pt idx="828">
                  <c:v>52.630686161210853</c:v>
                </c:pt>
                <c:pt idx="829">
                  <c:v>52.605723630295493</c:v>
                </c:pt>
                <c:pt idx="830">
                  <c:v>52.580777649917557</c:v>
                </c:pt>
                <c:pt idx="831">
                  <c:v>52.555848209103786</c:v>
                </c:pt>
                <c:pt idx="832">
                  <c:v>52.530935296888202</c:v>
                </c:pt>
                <c:pt idx="833">
                  <c:v>52.506038902312092</c:v>
                </c:pt>
                <c:pt idx="834">
                  <c:v>52.481159014424009</c:v>
                </c:pt>
                <c:pt idx="835">
                  <c:v>52.456295622279775</c:v>
                </c:pt>
                <c:pt idx="836">
                  <c:v>52.431448714942441</c:v>
                </c:pt>
                <c:pt idx="837">
                  <c:v>52.406618281482352</c:v>
                </c:pt>
                <c:pt idx="838">
                  <c:v>52.381804310977074</c:v>
                </c:pt>
                <c:pt idx="839">
                  <c:v>52.357006792511406</c:v>
                </c:pt>
                <c:pt idx="840">
                  <c:v>52.332225715177394</c:v>
                </c:pt>
                <c:pt idx="841">
                  <c:v>52.307461068074339</c:v>
                </c:pt>
                <c:pt idx="842">
                  <c:v>52.282712840308726</c:v>
                </c:pt>
                <c:pt idx="843">
                  <c:v>52.257981020994293</c:v>
                </c:pt>
                <c:pt idx="844">
                  <c:v>52.233265599251993</c:v>
                </c:pt>
                <c:pt idx="845">
                  <c:v>52.208566564209974</c:v>
                </c:pt>
                <c:pt idx="846">
                  <c:v>52.183883905003619</c:v>
                </c:pt>
                <c:pt idx="847">
                  <c:v>52.159217610775485</c:v>
                </c:pt>
                <c:pt idx="848">
                  <c:v>52.134567670675352</c:v>
                </c:pt>
                <c:pt idx="849">
                  <c:v>52.109934073860195</c:v>
                </c:pt>
                <c:pt idx="850">
                  <c:v>52.085316809494145</c:v>
                </c:pt>
                <c:pt idx="851">
                  <c:v>52.060715866748552</c:v>
                </c:pt>
                <c:pt idx="852">
                  <c:v>52.036131234801928</c:v>
                </c:pt>
                <c:pt idx="853">
                  <c:v>52.011562902839977</c:v>
                </c:pt>
                <c:pt idx="854">
                  <c:v>51.987010860055548</c:v>
                </c:pt>
                <c:pt idx="855">
                  <c:v>51.962475095648678</c:v>
                </c:pt>
                <c:pt idx="856">
                  <c:v>51.937955598826555</c:v>
                </c:pt>
                <c:pt idx="857">
                  <c:v>51.913452358803511</c:v>
                </c:pt>
                <c:pt idx="858">
                  <c:v>51.888965364801052</c:v>
                </c:pt>
                <c:pt idx="859">
                  <c:v>51.864494606047828</c:v>
                </c:pt>
                <c:pt idx="860">
                  <c:v>51.840040071779597</c:v>
                </c:pt>
                <c:pt idx="861">
                  <c:v>51.815601751239299</c:v>
                </c:pt>
                <c:pt idx="862">
                  <c:v>51.79117963367699</c:v>
                </c:pt>
                <c:pt idx="863">
                  <c:v>51.766773708349831</c:v>
                </c:pt>
                <c:pt idx="864">
                  <c:v>51.742383964522134</c:v>
                </c:pt>
                <c:pt idx="865">
                  <c:v>51.718010391465313</c:v>
                </c:pt>
                <c:pt idx="866">
                  <c:v>51.693652978457905</c:v>
                </c:pt>
                <c:pt idx="867">
                  <c:v>51.66931171478555</c:v>
                </c:pt>
                <c:pt idx="868">
                  <c:v>51.644986589741009</c:v>
                </c:pt>
                <c:pt idx="869">
                  <c:v>51.620677592624105</c:v>
                </c:pt>
                <c:pt idx="870">
                  <c:v>51.596384712741781</c:v>
                </c:pt>
                <c:pt idx="871">
                  <c:v>51.572107939408077</c:v>
                </c:pt>
                <c:pt idx="872">
                  <c:v>51.547847261944092</c:v>
                </c:pt>
                <c:pt idx="873">
                  <c:v>51.523602669678027</c:v>
                </c:pt>
                <c:pt idx="874">
                  <c:v>51.499374151945162</c:v>
                </c:pt>
                <c:pt idx="875">
                  <c:v>51.47516169808781</c:v>
                </c:pt>
                <c:pt idx="876">
                  <c:v>51.450965297455397</c:v>
                </c:pt>
                <c:pt idx="877">
                  <c:v>51.426784939404399</c:v>
                </c:pt>
                <c:pt idx="878">
                  <c:v>51.402620613298318</c:v>
                </c:pt>
                <c:pt idx="879">
                  <c:v>51.378472308507746</c:v>
                </c:pt>
                <c:pt idx="880">
                  <c:v>51.35434001441029</c:v>
                </c:pt>
                <c:pt idx="881">
                  <c:v>51.330223720390649</c:v>
                </c:pt>
                <c:pt idx="882">
                  <c:v>51.306123415840496</c:v>
                </c:pt>
                <c:pt idx="883">
                  <c:v>51.282039090158591</c:v>
                </c:pt>
                <c:pt idx="884">
                  <c:v>51.257970732750692</c:v>
                </c:pt>
                <c:pt idx="885">
                  <c:v>51.233918333029592</c:v>
                </c:pt>
                <c:pt idx="886">
                  <c:v>51.209881880415097</c:v>
                </c:pt>
                <c:pt idx="887">
                  <c:v>51.185861364334045</c:v>
                </c:pt>
                <c:pt idx="888">
                  <c:v>51.161856774220261</c:v>
                </c:pt>
                <c:pt idx="889">
                  <c:v>51.137868099514584</c:v>
                </c:pt>
                <c:pt idx="890">
                  <c:v>51.113895329664871</c:v>
                </c:pt>
                <c:pt idx="891">
                  <c:v>51.089938454125964</c:v>
                </c:pt>
                <c:pt idx="892">
                  <c:v>51.065997462359668</c:v>
                </c:pt>
                <c:pt idx="893">
                  <c:v>51.042072343834818</c:v>
                </c:pt>
                <c:pt idx="894">
                  <c:v>51.018163088027208</c:v>
                </c:pt>
                <c:pt idx="895">
                  <c:v>50.994269684419613</c:v>
                </c:pt>
                <c:pt idx="896">
                  <c:v>50.970392122501806</c:v>
                </c:pt>
                <c:pt idx="897">
                  <c:v>50.946530391770473</c:v>
                </c:pt>
                <c:pt idx="898">
                  <c:v>50.92268448172932</c:v>
                </c:pt>
                <c:pt idx="899">
                  <c:v>50.898854381888974</c:v>
                </c:pt>
                <c:pt idx="900">
                  <c:v>50.87504008176704</c:v>
                </c:pt>
                <c:pt idx="901">
                  <c:v>50.851241570888064</c:v>
                </c:pt>
                <c:pt idx="902">
                  <c:v>50.827458838783535</c:v>
                </c:pt>
                <c:pt idx="903">
                  <c:v>50.803691874991884</c:v>
                </c:pt>
                <c:pt idx="904">
                  <c:v>50.77994066905849</c:v>
                </c:pt>
                <c:pt idx="905">
                  <c:v>50.756205210535647</c:v>
                </c:pt>
                <c:pt idx="906">
                  <c:v>50.732485488982583</c:v>
                </c:pt>
                <c:pt idx="907">
                  <c:v>50.708781493965439</c:v>
                </c:pt>
                <c:pt idx="908">
                  <c:v>50.6850932150573</c:v>
                </c:pt>
                <c:pt idx="909">
                  <c:v>50.661420641838127</c:v>
                </c:pt>
                <c:pt idx="910">
                  <c:v>50.637763763894824</c:v>
                </c:pt>
                <c:pt idx="911">
                  <c:v>50.614122570821188</c:v>
                </c:pt>
                <c:pt idx="912">
                  <c:v>50.590497052217898</c:v>
                </c:pt>
                <c:pt idx="913">
                  <c:v>50.566887197692544</c:v>
                </c:pt>
                <c:pt idx="914">
                  <c:v>50.54329299685962</c:v>
                </c:pt>
                <c:pt idx="915">
                  <c:v>50.519714439340468</c:v>
                </c:pt>
                <c:pt idx="916">
                  <c:v>50.496151514763355</c:v>
                </c:pt>
                <c:pt idx="917">
                  <c:v>50.472604212763379</c:v>
                </c:pt>
                <c:pt idx="918">
                  <c:v>50.449072522982554</c:v>
                </c:pt>
                <c:pt idx="919">
                  <c:v>50.42555643506973</c:v>
                </c:pt>
                <c:pt idx="920">
                  <c:v>50.40205593868064</c:v>
                </c:pt>
                <c:pt idx="921">
                  <c:v>50.378571023477861</c:v>
                </c:pt>
                <c:pt idx="922">
                  <c:v>50.355101679130833</c:v>
                </c:pt>
                <c:pt idx="923">
                  <c:v>50.331647895315832</c:v>
                </c:pt>
                <c:pt idx="924">
                  <c:v>50.308209661716006</c:v>
                </c:pt>
                <c:pt idx="925">
                  <c:v>50.284786968021308</c:v>
                </c:pt>
                <c:pt idx="926">
                  <c:v>50.261379803928563</c:v>
                </c:pt>
                <c:pt idx="927">
                  <c:v>50.237988159141388</c:v>
                </c:pt>
                <c:pt idx="928">
                  <c:v>50.214612023370265</c:v>
                </c:pt>
                <c:pt idx="929">
                  <c:v>50.191251386332468</c:v>
                </c:pt>
                <c:pt idx="930">
                  <c:v>50.167906237752113</c:v>
                </c:pt>
                <c:pt idx="931">
                  <c:v>50.144576567360119</c:v>
                </c:pt>
                <c:pt idx="932">
                  <c:v>50.121262364894193</c:v>
                </c:pt>
                <c:pt idx="933">
                  <c:v>50.097963620098874</c:v>
                </c:pt>
                <c:pt idx="934">
                  <c:v>50.074680322725499</c:v>
                </c:pt>
                <c:pt idx="935">
                  <c:v>50.051412462532184</c:v>
                </c:pt>
                <c:pt idx="936">
                  <c:v>50.028160029283853</c:v>
                </c:pt>
                <c:pt idx="937">
                  <c:v>50.004923012752201</c:v>
                </c:pt>
                <c:pt idx="938">
                  <c:v>49.981701402715714</c:v>
                </c:pt>
                <c:pt idx="939">
                  <c:v>49.958495188959638</c:v>
                </c:pt>
                <c:pt idx="940">
                  <c:v>49.935304361276025</c:v>
                </c:pt>
                <c:pt idx="941">
                  <c:v>49.912128909463654</c:v>
                </c:pt>
                <c:pt idx="942">
                  <c:v>49.888968823328106</c:v>
                </c:pt>
                <c:pt idx="943">
                  <c:v>49.865824092681699</c:v>
                </c:pt>
                <c:pt idx="944">
                  <c:v>49.842694707343512</c:v>
                </c:pt>
                <c:pt idx="945">
                  <c:v>49.819580657139369</c:v>
                </c:pt>
                <c:pt idx="946">
                  <c:v>49.796481931901837</c:v>
                </c:pt>
                <c:pt idx="947">
                  <c:v>49.773398521470241</c:v>
                </c:pt>
                <c:pt idx="948">
                  <c:v>49.75033041569062</c:v>
                </c:pt>
                <c:pt idx="949">
                  <c:v>49.727277604415775</c:v>
                </c:pt>
                <c:pt idx="950">
                  <c:v>49.704240077505204</c:v>
                </c:pt>
                <c:pt idx="951">
                  <c:v>49.68121782482514</c:v>
                </c:pt>
                <c:pt idx="952">
                  <c:v>49.658210836248543</c:v>
                </c:pt>
                <c:pt idx="953">
                  <c:v>49.635219101655075</c:v>
                </c:pt>
                <c:pt idx="954">
                  <c:v>49.612242610931119</c:v>
                </c:pt>
                <c:pt idx="955">
                  <c:v>49.589281353969753</c:v>
                </c:pt>
                <c:pt idx="956">
                  <c:v>49.56633532067076</c:v>
                </c:pt>
                <c:pt idx="957">
                  <c:v>49.543404500940625</c:v>
                </c:pt>
                <c:pt idx="958">
                  <c:v>49.520488884692512</c:v>
                </c:pt>
                <c:pt idx="959">
                  <c:v>49.497588461846298</c:v>
                </c:pt>
                <c:pt idx="960">
                  <c:v>49.474703222328507</c:v>
                </c:pt>
                <c:pt idx="961">
                  <c:v>49.451833156072375</c:v>
                </c:pt>
                <c:pt idx="962">
                  <c:v>49.428978253017796</c:v>
                </c:pt>
                <c:pt idx="963">
                  <c:v>49.406138503111329</c:v>
                </c:pt>
                <c:pt idx="964">
                  <c:v>49.38331389630622</c:v>
                </c:pt>
                <c:pt idx="965">
                  <c:v>49.36050442256235</c:v>
                </c:pt>
                <c:pt idx="966">
                  <c:v>49.337710071846281</c:v>
                </c:pt>
                <c:pt idx="967">
                  <c:v>49.314930834131204</c:v>
                </c:pt>
                <c:pt idx="968">
                  <c:v>49.292166699396979</c:v>
                </c:pt>
                <c:pt idx="969">
                  <c:v>49.269417657630093</c:v>
                </c:pt>
                <c:pt idx="970">
                  <c:v>49.246683698823681</c:v>
                </c:pt>
                <c:pt idx="971">
                  <c:v>49.22396481297752</c:v>
                </c:pt>
                <c:pt idx="972">
                  <c:v>49.201260990097992</c:v>
                </c:pt>
                <c:pt idx="973">
                  <c:v>49.178572220198134</c:v>
                </c:pt>
                <c:pt idx="974">
                  <c:v>49.155898493297592</c:v>
                </c:pt>
                <c:pt idx="975">
                  <c:v>49.133239799422618</c:v>
                </c:pt>
                <c:pt idx="976">
                  <c:v>49.11059612860609</c:v>
                </c:pt>
                <c:pt idx="977">
                  <c:v>49.087967470887506</c:v>
                </c:pt>
                <c:pt idx="978">
                  <c:v>49.065353816312935</c:v>
                </c:pt>
                <c:pt idx="979">
                  <c:v>49.04275515493508</c:v>
                </c:pt>
                <c:pt idx="980">
                  <c:v>49.020171476813211</c:v>
                </c:pt>
                <c:pt idx="981">
                  <c:v>48.997602772013209</c:v>
                </c:pt>
                <c:pt idx="982">
                  <c:v>48.975049030607529</c:v>
                </c:pt>
                <c:pt idx="983">
                  <c:v>48.952510242675231</c:v>
                </c:pt>
                <c:pt idx="984">
                  <c:v>48.929986398301907</c:v>
                </c:pt>
                <c:pt idx="985">
                  <c:v>48.907477487579762</c:v>
                </c:pt>
                <c:pt idx="986">
                  <c:v>48.884983500607568</c:v>
                </c:pt>
                <c:pt idx="987">
                  <c:v>48.862504427490641</c:v>
                </c:pt>
                <c:pt idx="988">
                  <c:v>48.840040258340878</c:v>
                </c:pt>
                <c:pt idx="989">
                  <c:v>48.817590983276702</c:v>
                </c:pt>
                <c:pt idx="990">
                  <c:v>48.795156592423126</c:v>
                </c:pt>
                <c:pt idx="991">
                  <c:v>48.772737075911692</c:v>
                </c:pt>
                <c:pt idx="992">
                  <c:v>48.750332423880472</c:v>
                </c:pt>
                <c:pt idx="993">
                  <c:v>48.72794262647411</c:v>
                </c:pt>
                <c:pt idx="994">
                  <c:v>48.705567673843738</c:v>
                </c:pt>
                <c:pt idx="995">
                  <c:v>48.68320755614706</c:v>
                </c:pt>
                <c:pt idx="996">
                  <c:v>48.660862263548296</c:v>
                </c:pt>
                <c:pt idx="997">
                  <c:v>48.638531786218167</c:v>
                </c:pt>
                <c:pt idx="998">
                  <c:v>48.61621611433393</c:v>
                </c:pt>
                <c:pt idx="999">
                  <c:v>48.593915238079354</c:v>
                </c:pt>
                <c:pt idx="1000">
                  <c:v>48.571629147644707</c:v>
                </c:pt>
                <c:pt idx="1001">
                  <c:v>48.549357833226757</c:v>
                </c:pt>
                <c:pt idx="1002">
                  <c:v>48.527101285028792</c:v>
                </c:pt>
                <c:pt idx="1003">
                  <c:v>48.504859493260582</c:v>
                </c:pt>
                <c:pt idx="1004">
                  <c:v>48.482632448138382</c:v>
                </c:pt>
                <c:pt idx="1005">
                  <c:v>48.46042013988496</c:v>
                </c:pt>
                <c:pt idx="1006">
                  <c:v>48.438222558729521</c:v>
                </c:pt>
                <c:pt idx="1007">
                  <c:v>48.416039694907809</c:v>
                </c:pt>
                <c:pt idx="1008">
                  <c:v>48.393871538661976</c:v>
                </c:pt>
                <c:pt idx="1009">
                  <c:v>48.37171808024069</c:v>
                </c:pt>
                <c:pt idx="1010">
                  <c:v>48.349579309899063</c:v>
                </c:pt>
                <c:pt idx="1011">
                  <c:v>48.327455217898695</c:v>
                </c:pt>
                <c:pt idx="1012">
                  <c:v>48.305345794507595</c:v>
                </c:pt>
                <c:pt idx="1013">
                  <c:v>48.283251030000272</c:v>
                </c:pt>
                <c:pt idx="1014">
                  <c:v>48.261170914657654</c:v>
                </c:pt>
                <c:pt idx="1015">
                  <c:v>48.239105438767126</c:v>
                </c:pt>
                <c:pt idx="1016">
                  <c:v>48.217054592622503</c:v>
                </c:pt>
                <c:pt idx="1017">
                  <c:v>48.195018366524053</c:v>
                </c:pt>
                <c:pt idx="1018">
                  <c:v>48.172996750778445</c:v>
                </c:pt>
                <c:pt idx="1019">
                  <c:v>48.150989735698815</c:v>
                </c:pt>
                <c:pt idx="1020">
                  <c:v>48.128997311604678</c:v>
                </c:pt>
                <c:pt idx="1021">
                  <c:v>48.10701946882201</c:v>
                </c:pt>
                <c:pt idx="1022">
                  <c:v>48.085056197683159</c:v>
                </c:pt>
                <c:pt idx="1023">
                  <c:v>48.063107488526924</c:v>
                </c:pt>
                <c:pt idx="1024">
                  <c:v>48.041173331698467</c:v>
                </c:pt>
                <c:pt idx="1025">
                  <c:v>48.01925371754939</c:v>
                </c:pt>
                <c:pt idx="1026">
                  <c:v>47.997348636437671</c:v>
                </c:pt>
                <c:pt idx="1027">
                  <c:v>47.975458078727684</c:v>
                </c:pt>
                <c:pt idx="1028">
                  <c:v>47.953582034790195</c:v>
                </c:pt>
                <c:pt idx="1029">
                  <c:v>47.931720495002352</c:v>
                </c:pt>
                <c:pt idx="1030">
                  <c:v>47.909873449747678</c:v>
                </c:pt>
                <c:pt idx="1031">
                  <c:v>47.888040889416089</c:v>
                </c:pt>
                <c:pt idx="1032">
                  <c:v>47.866222804403847</c:v>
                </c:pt>
                <c:pt idx="1033">
                  <c:v>47.844419185113601</c:v>
                </c:pt>
                <c:pt idx="1034">
                  <c:v>47.82263002195436</c:v>
                </c:pt>
                <c:pt idx="1035">
                  <c:v>47.800855305341493</c:v>
                </c:pt>
                <c:pt idx="1036">
                  <c:v>47.779095025696712</c:v>
                </c:pt>
                <c:pt idx="1037">
                  <c:v>47.757349173448091</c:v>
                </c:pt>
                <c:pt idx="1038">
                  <c:v>47.73561773903004</c:v>
                </c:pt>
                <c:pt idx="1039">
                  <c:v>47.71390071288333</c:v>
                </c:pt>
                <c:pt idx="1040">
                  <c:v>47.692198085455054</c:v>
                </c:pt>
                <c:pt idx="1041">
                  <c:v>47.670509847198645</c:v>
                </c:pt>
                <c:pt idx="1042">
                  <c:v>47.648835988573843</c:v>
                </c:pt>
                <c:pt idx="1043">
                  <c:v>47.627176500046758</c:v>
                </c:pt>
                <c:pt idx="1044">
                  <c:v>47.6055313720898</c:v>
                </c:pt>
                <c:pt idx="1045">
                  <c:v>47.583900595181674</c:v>
                </c:pt>
                <c:pt idx="1046">
                  <c:v>47.562284159807426</c:v>
                </c:pt>
                <c:pt idx="1047">
                  <c:v>47.540682056458401</c:v>
                </c:pt>
                <c:pt idx="1048">
                  <c:v>47.519094275632241</c:v>
                </c:pt>
                <c:pt idx="1049">
                  <c:v>47.497520807832913</c:v>
                </c:pt>
                <c:pt idx="1050">
                  <c:v>47.475961643570642</c:v>
                </c:pt>
                <c:pt idx="1051">
                  <c:v>47.454416773361977</c:v>
                </c:pt>
                <c:pt idx="1052">
                  <c:v>47.432886187729736</c:v>
                </c:pt>
                <c:pt idx="1053">
                  <c:v>47.411369877203043</c:v>
                </c:pt>
                <c:pt idx="1054">
                  <c:v>47.389867832317265</c:v>
                </c:pt>
                <c:pt idx="1055">
                  <c:v>47.368380043614088</c:v>
                </c:pt>
                <c:pt idx="1056">
                  <c:v>47.346906501641428</c:v>
                </c:pt>
                <c:pt idx="1057">
                  <c:v>47.32544719695349</c:v>
                </c:pt>
                <c:pt idx="1058">
                  <c:v>47.304002120110752</c:v>
                </c:pt>
                <c:pt idx="1059">
                  <c:v>47.282571261679912</c:v>
                </c:pt>
                <c:pt idx="1060">
                  <c:v>47.261154612233959</c:v>
                </c:pt>
                <c:pt idx="1061">
                  <c:v>47.239752162352133</c:v>
                </c:pt>
                <c:pt idx="1062">
                  <c:v>47.218363902619885</c:v>
                </c:pt>
                <c:pt idx="1063">
                  <c:v>47.19698982362894</c:v>
                </c:pt>
                <c:pt idx="1064">
                  <c:v>47.175629915977247</c:v>
                </c:pt>
                <c:pt idx="1065">
                  <c:v>47.154284170269008</c:v>
                </c:pt>
                <c:pt idx="1066">
                  <c:v>47.132952577114615</c:v>
                </c:pt>
                <c:pt idx="1067">
                  <c:v>47.111635127130725</c:v>
                </c:pt>
                <c:pt idx="1068">
                  <c:v>47.090331810940206</c:v>
                </c:pt>
                <c:pt idx="1069">
                  <c:v>47.069042619172123</c:v>
                </c:pt>
                <c:pt idx="1070">
                  <c:v>47.047767542461784</c:v>
                </c:pt>
                <c:pt idx="1071">
                  <c:v>47.026506571450682</c:v>
                </c:pt>
                <c:pt idx="1072">
                  <c:v>47.005259696786517</c:v>
                </c:pt>
                <c:pt idx="1073">
                  <c:v>46.984026909123216</c:v>
                </c:pt>
                <c:pt idx="1074">
                  <c:v>46.962808199120865</c:v>
                </c:pt>
                <c:pt idx="1075">
                  <c:v>46.941603557445774</c:v>
                </c:pt>
                <c:pt idx="1076">
                  <c:v>46.920412974770414</c:v>
                </c:pt>
                <c:pt idx="1077">
                  <c:v>46.899236441773475</c:v>
                </c:pt>
                <c:pt idx="1078">
                  <c:v>46.87807394913979</c:v>
                </c:pt>
                <c:pt idx="1079">
                  <c:v>46.856925487560389</c:v>
                </c:pt>
                <c:pt idx="1080">
                  <c:v>46.835791047732471</c:v>
                </c:pt>
                <c:pt idx="1081">
                  <c:v>46.814670620359408</c:v>
                </c:pt>
                <c:pt idx="1082">
                  <c:v>46.793564196150712</c:v>
                </c:pt>
                <c:pt idx="1083">
                  <c:v>46.77247176582209</c:v>
                </c:pt>
                <c:pt idx="1084">
                  <c:v>46.751393320095374</c:v>
                </c:pt>
                <c:pt idx="1085">
                  <c:v>46.730328849698566</c:v>
                </c:pt>
                <c:pt idx="1086">
                  <c:v>46.709278345365817</c:v>
                </c:pt>
                <c:pt idx="1087">
                  <c:v>46.688241797837399</c:v>
                </c:pt>
                <c:pt idx="1088">
                  <c:v>46.667219197859751</c:v>
                </c:pt>
                <c:pt idx="1089">
                  <c:v>46.646210536185436</c:v>
                </c:pt>
                <c:pt idx="1090">
                  <c:v>46.625215803573127</c:v>
                </c:pt>
                <c:pt idx="1091">
                  <c:v>46.604234990787667</c:v>
                </c:pt>
                <c:pt idx="1092">
                  <c:v>46.583268088599993</c:v>
                </c:pt>
                <c:pt idx="1093">
                  <c:v>46.562315087787162</c:v>
                </c:pt>
                <c:pt idx="1094">
                  <c:v>46.541375979132354</c:v>
                </c:pt>
                <c:pt idx="1095">
                  <c:v>46.520450753424861</c:v>
                </c:pt>
                <c:pt idx="1096">
                  <c:v>46.499539401460069</c:v>
                </c:pt>
                <c:pt idx="1097">
                  <c:v>46.478641914039486</c:v>
                </c:pt>
                <c:pt idx="1098">
                  <c:v>46.457758281970698</c:v>
                </c:pt>
                <c:pt idx="1099">
                  <c:v>46.436888496067404</c:v>
                </c:pt>
                <c:pt idx="1100">
                  <c:v>46.416032547149385</c:v>
                </c:pt>
                <c:pt idx="1101">
                  <c:v>46.395190426042504</c:v>
                </c:pt>
                <c:pt idx="1102">
                  <c:v>46.37436212357872</c:v>
                </c:pt>
                <c:pt idx="1103">
                  <c:v>46.353547630596054</c:v>
                </c:pt>
                <c:pt idx="1104">
                  <c:v>46.332746937938616</c:v>
                </c:pt>
                <c:pt idx="1105">
                  <c:v>46.311960036456583</c:v>
                </c:pt>
                <c:pt idx="1106">
                  <c:v>46.291186917006186</c:v>
                </c:pt>
                <c:pt idx="1107">
                  <c:v>46.270427570449741</c:v>
                </c:pt>
                <c:pt idx="1108">
                  <c:v>46.249681987655599</c:v>
                </c:pt>
                <c:pt idx="1109">
                  <c:v>46.228950159498183</c:v>
                </c:pt>
                <c:pt idx="1110">
                  <c:v>46.208232076857954</c:v>
                </c:pt>
                <c:pt idx="1111">
                  <c:v>46.18752773062144</c:v>
                </c:pt>
                <c:pt idx="1112">
                  <c:v>46.166837111681176</c:v>
                </c:pt>
                <c:pt idx="1113">
                  <c:v>46.146160210935776</c:v>
                </c:pt>
                <c:pt idx="1114">
                  <c:v>46.125497019289845</c:v>
                </c:pt>
                <c:pt idx="1115">
                  <c:v>46.104847527654059</c:v>
                </c:pt>
                <c:pt idx="1116">
                  <c:v>46.084211726945099</c:v>
                </c:pt>
                <c:pt idx="1117">
                  <c:v>46.063589608085678</c:v>
                </c:pt>
                <c:pt idx="1118">
                  <c:v>46.042981162004502</c:v>
                </c:pt>
                <c:pt idx="1119">
                  <c:v>46.022386379636337</c:v>
                </c:pt>
                <c:pt idx="1120">
                  <c:v>46.001805251921908</c:v>
                </c:pt>
                <c:pt idx="1121">
                  <c:v>45.981237769808004</c:v>
                </c:pt>
                <c:pt idx="1122">
                  <c:v>45.960683924247355</c:v>
                </c:pt>
                <c:pt idx="1123">
                  <c:v>45.940143706198739</c:v>
                </c:pt>
                <c:pt idx="1124">
                  <c:v>45.919617106626887</c:v>
                </c:pt>
                <c:pt idx="1125">
                  <c:v>45.899104116502556</c:v>
                </c:pt>
                <c:pt idx="1126">
                  <c:v>45.878604726802486</c:v>
                </c:pt>
                <c:pt idx="1127">
                  <c:v>45.858118928509363</c:v>
                </c:pt>
                <c:pt idx="1128">
                  <c:v>45.8376467126119</c:v>
                </c:pt>
                <c:pt idx="1129">
                  <c:v>45.817188070104748</c:v>
                </c:pt>
                <c:pt idx="1130">
                  <c:v>45.796742991988552</c:v>
                </c:pt>
                <c:pt idx="1131">
                  <c:v>45.776311469269906</c:v>
                </c:pt>
                <c:pt idx="1132">
                  <c:v>45.755893492961384</c:v>
                </c:pt>
                <c:pt idx="1133">
                  <c:v>45.735489054081505</c:v>
                </c:pt>
                <c:pt idx="1134">
                  <c:v>45.715098143654757</c:v>
                </c:pt>
                <c:pt idx="1135">
                  <c:v>45.694720752711547</c:v>
                </c:pt>
                <c:pt idx="1136">
                  <c:v>45.674356872288278</c:v>
                </c:pt>
                <c:pt idx="1137">
                  <c:v>45.654006493427261</c:v>
                </c:pt>
                <c:pt idx="1138">
                  <c:v>45.633669607176742</c:v>
                </c:pt>
                <c:pt idx="1139">
                  <c:v>45.61334620459094</c:v>
                </c:pt>
                <c:pt idx="1140">
                  <c:v>45.593036276729961</c:v>
                </c:pt>
                <c:pt idx="1141">
                  <c:v>45.572739814659869</c:v>
                </c:pt>
                <c:pt idx="1142">
                  <c:v>45.552456809452629</c:v>
                </c:pt>
                <c:pt idx="1143">
                  <c:v>45.532187252186141</c:v>
                </c:pt>
                <c:pt idx="1144">
                  <c:v>45.511931133944216</c:v>
                </c:pt>
                <c:pt idx="1145">
                  <c:v>45.491688445816578</c:v>
                </c:pt>
                <c:pt idx="1146">
                  <c:v>45.471459178898861</c:v>
                </c:pt>
                <c:pt idx="1147">
                  <c:v>45.451243324292591</c:v>
                </c:pt>
                <c:pt idx="1148">
                  <c:v>45.431040873105204</c:v>
                </c:pt>
                <c:pt idx="1149">
                  <c:v>45.410851816450034</c:v>
                </c:pt>
                <c:pt idx="1150">
                  <c:v>45.390676145446292</c:v>
                </c:pt>
                <c:pt idx="1151">
                  <c:v>45.370513851219101</c:v>
                </c:pt>
                <c:pt idx="1152">
                  <c:v>45.350364924899452</c:v>
                </c:pt>
                <c:pt idx="1153">
                  <c:v>45.330229357624198</c:v>
                </c:pt>
                <c:pt idx="1154">
                  <c:v>45.310107140536118</c:v>
                </c:pt>
                <c:pt idx="1155">
                  <c:v>45.289998264783819</c:v>
                </c:pt>
                <c:pt idx="1156">
                  <c:v>45.269902721521817</c:v>
                </c:pt>
                <c:pt idx="1157">
                  <c:v>45.24982050191042</c:v>
                </c:pt>
                <c:pt idx="1158">
                  <c:v>45.229751597115893</c:v>
                </c:pt>
                <c:pt idx="1159">
                  <c:v>45.209695998310281</c:v>
                </c:pt>
                <c:pt idx="1160">
                  <c:v>45.189653696671527</c:v>
                </c:pt>
                <c:pt idx="1161">
                  <c:v>45.169624683383404</c:v>
                </c:pt>
                <c:pt idx="1162">
                  <c:v>45.149608949635521</c:v>
                </c:pt>
                <c:pt idx="1163">
                  <c:v>45.129606486623359</c:v>
                </c:pt>
                <c:pt idx="1164">
                  <c:v>45.109617285548211</c:v>
                </c:pt>
                <c:pt idx="1165">
                  <c:v>45.089641337617202</c:v>
                </c:pt>
                <c:pt idx="1166">
                  <c:v>45.069678634043314</c:v>
                </c:pt>
                <c:pt idx="1167">
                  <c:v>45.049729166045324</c:v>
                </c:pt>
                <c:pt idx="1168">
                  <c:v>45.029792924847847</c:v>
                </c:pt>
                <c:pt idx="1169">
                  <c:v>45.009869901681313</c:v>
                </c:pt>
                <c:pt idx="1170">
                  <c:v>44.989960087781967</c:v>
                </c:pt>
                <c:pt idx="1171">
                  <c:v>44.970063474391864</c:v>
                </c:pt>
                <c:pt idx="1172">
                  <c:v>44.950180052758867</c:v>
                </c:pt>
                <c:pt idx="1173">
                  <c:v>44.930309814136635</c:v>
                </c:pt>
                <c:pt idx="1174">
                  <c:v>44.910452749784646</c:v>
                </c:pt>
                <c:pt idx="1175">
                  <c:v>44.890608850968135</c:v>
                </c:pt>
                <c:pt idx="1176">
                  <c:v>44.870778108958177</c:v>
                </c:pt>
                <c:pt idx="1177">
                  <c:v>44.850960515031588</c:v>
                </c:pt>
                <c:pt idx="1178">
                  <c:v>44.83115606047101</c:v>
                </c:pt>
                <c:pt idx="1179">
                  <c:v>44.811364736564826</c:v>
                </c:pt>
                <c:pt idx="1180">
                  <c:v>44.79158653460722</c:v>
                </c:pt>
                <c:pt idx="1181">
                  <c:v>44.771821445898141</c:v>
                </c:pt>
                <c:pt idx="1182">
                  <c:v>44.752069461743304</c:v>
                </c:pt>
                <c:pt idx="1183">
                  <c:v>44.732330573454178</c:v>
                </c:pt>
                <c:pt idx="1184">
                  <c:v>44.71260477234803</c:v>
                </c:pt>
                <c:pt idx="1185">
                  <c:v>44.692892049747847</c:v>
                </c:pt>
                <c:pt idx="1186">
                  <c:v>44.67319239698238</c:v>
                </c:pt>
                <c:pt idx="1187">
                  <c:v>44.653505805386125</c:v>
                </c:pt>
                <c:pt idx="1188">
                  <c:v>44.633832266299336</c:v>
                </c:pt>
                <c:pt idx="1189">
                  <c:v>44.614171771068001</c:v>
                </c:pt>
                <c:pt idx="1190">
                  <c:v>44.594524311043841</c:v>
                </c:pt>
                <c:pt idx="1191">
                  <c:v>44.574889877584312</c:v>
                </c:pt>
                <c:pt idx="1192">
                  <c:v>44.555268462052609</c:v>
                </c:pt>
                <c:pt idx="1193">
                  <c:v>44.535660055817658</c:v>
                </c:pt>
                <c:pt idx="1194">
                  <c:v>44.51606465025408</c:v>
                </c:pt>
                <c:pt idx="1195">
                  <c:v>44.496482236742239</c:v>
                </c:pt>
                <c:pt idx="1196">
                  <c:v>44.47691280666821</c:v>
                </c:pt>
                <c:pt idx="1197">
                  <c:v>44.457356351423769</c:v>
                </c:pt>
                <c:pt idx="1198">
                  <c:v>44.437812862406417</c:v>
                </c:pt>
                <c:pt idx="1199">
                  <c:v>44.418282331019341</c:v>
                </c:pt>
                <c:pt idx="1200">
                  <c:v>44.398764748671454</c:v>
                </c:pt>
                <c:pt idx="1201" formatCode="0.000">
                  <c:v>44.379260106777309</c:v>
                </c:pt>
                <c:pt idx="1202">
                  <c:v>44.359768396757218</c:v>
                </c:pt>
                <c:pt idx="1203">
                  <c:v>44.340289610037132</c:v>
                </c:pt>
                <c:pt idx="1204">
                  <c:v>44.32082373804873</c:v>
                </c:pt>
              </c:numCache>
            </c:numRef>
          </c:xVal>
          <c:yVal>
            <c:numRef>
              <c:f>'σ-Silo F2-80 kP'!$K$13:$K$1217</c:f>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0-A375-435B-90EF-3E365F81D4DA}"/>
            </c:ext>
          </c:extLst>
        </c:ser>
        <c:ser>
          <c:idx val="7"/>
          <c:order val="4"/>
          <c:tx>
            <c:strRef>
              <c:f>'σ-Silo F2-80 kP'!$AK$11</c:f>
              <c:strCache>
                <c:ptCount val="1"/>
                <c:pt idx="0">
                  <c:v>σv - 80 kPa</c:v>
                </c:pt>
              </c:strCache>
            </c:strRef>
          </c:tx>
          <c:spPr>
            <a:ln w="19050" cap="rnd">
              <a:solidFill>
                <a:srgbClr val="C00000"/>
              </a:solidFill>
              <a:round/>
            </a:ln>
            <a:effectLst/>
          </c:spPr>
          <c:marker>
            <c:symbol val="none"/>
          </c:marker>
          <c:xVal>
            <c:numRef>
              <c:f>'σ-Silo F2-80 kP'!$P$13:$P$1217</c:f>
              <c:numCache>
                <c:formatCode>0.0</c:formatCode>
                <c:ptCount val="1205"/>
                <c:pt idx="0">
                  <c:v>80.182171782178216</c:v>
                </c:pt>
                <c:pt idx="1">
                  <c:v>80.1487521845564</c:v>
                </c:pt>
                <c:pt idx="2">
                  <c:v>80.115360851262281</c:v>
                </c:pt>
                <c:pt idx="3">
                  <c:v>80.0819981611088</c:v>
                </c:pt>
                <c:pt idx="4">
                  <c:v>80.04866409510511</c:v>
                </c:pt>
                <c:pt idx="5">
                  <c:v>80.015358634272971</c:v>
                </c:pt>
                <c:pt idx="6">
                  <c:v>79.98208175964669</c:v>
                </c:pt>
                <c:pt idx="7">
                  <c:v>79.948833452273234</c:v>
                </c:pt>
                <c:pt idx="8">
                  <c:v>79.915613693212038</c:v>
                </c:pt>
                <c:pt idx="9">
                  <c:v>79.88242246353515</c:v>
                </c:pt>
                <c:pt idx="10">
                  <c:v>79.849259744327156</c:v>
                </c:pt>
                <c:pt idx="11">
                  <c:v>79.816125516685176</c:v>
                </c:pt>
                <c:pt idx="12">
                  <c:v>79.78301976171889</c:v>
                </c:pt>
                <c:pt idx="13">
                  <c:v>79.749942460550457</c:v>
                </c:pt>
                <c:pt idx="14">
                  <c:v>79.716893594314556</c:v>
                </c:pt>
                <c:pt idx="15">
                  <c:v>79.68387314415844</c:v>
                </c:pt>
                <c:pt idx="16">
                  <c:v>79.6508810912418</c:v>
                </c:pt>
                <c:pt idx="17">
                  <c:v>79.617917416736816</c:v>
                </c:pt>
                <c:pt idx="18">
                  <c:v>79.584982101828203</c:v>
                </c:pt>
                <c:pt idx="19">
                  <c:v>79.552075127713124</c:v>
                </c:pt>
                <c:pt idx="20">
                  <c:v>79.519196475601134</c:v>
                </c:pt>
                <c:pt idx="21">
                  <c:v>79.48634612671438</c:v>
                </c:pt>
                <c:pt idx="22">
                  <c:v>79.453524062287372</c:v>
                </c:pt>
                <c:pt idx="23">
                  <c:v>79.42073026356708</c:v>
                </c:pt>
                <c:pt idx="24">
                  <c:v>79.387964711812913</c:v>
                </c:pt>
                <c:pt idx="25">
                  <c:v>79.355227388296711</c:v>
                </c:pt>
                <c:pt idx="26">
                  <c:v>79.322518274302723</c:v>
                </c:pt>
                <c:pt idx="27">
                  <c:v>79.289837351127588</c:v>
                </c:pt>
                <c:pt idx="28">
                  <c:v>79.257184600080393</c:v>
                </c:pt>
                <c:pt idx="29">
                  <c:v>79.224560002482562</c:v>
                </c:pt>
                <c:pt idx="30">
                  <c:v>79.191963539667938</c:v>
                </c:pt>
                <c:pt idx="31">
                  <c:v>79.159395192982728</c:v>
                </c:pt>
                <c:pt idx="32">
                  <c:v>79.126854943785546</c:v>
                </c:pt>
                <c:pt idx="33">
                  <c:v>79.094342773447295</c:v>
                </c:pt>
                <c:pt idx="34">
                  <c:v>79.061858663351259</c:v>
                </c:pt>
                <c:pt idx="35">
                  <c:v>79.029402594893099</c:v>
                </c:pt>
                <c:pt idx="36">
                  <c:v>78.996974549480754</c:v>
                </c:pt>
                <c:pt idx="37">
                  <c:v>78.96457450853454</c:v>
                </c:pt>
                <c:pt idx="38">
                  <c:v>78.932202453487079</c:v>
                </c:pt>
                <c:pt idx="39">
                  <c:v>78.899858365783246</c:v>
                </c:pt>
                <c:pt idx="40">
                  <c:v>78.867542226880317</c:v>
                </c:pt>
                <c:pt idx="41">
                  <c:v>78.835254018247795</c:v>
                </c:pt>
                <c:pt idx="42">
                  <c:v>78.8029937213675</c:v>
                </c:pt>
                <c:pt idx="43">
                  <c:v>78.770761317733488</c:v>
                </c:pt>
                <c:pt idx="44">
                  <c:v>78.738556788852122</c:v>
                </c:pt>
                <c:pt idx="45">
                  <c:v>78.706380116242045</c:v>
                </c:pt>
                <c:pt idx="46">
                  <c:v>78.674231281434089</c:v>
                </c:pt>
                <c:pt idx="47">
                  <c:v>78.642110265971368</c:v>
                </c:pt>
                <c:pt idx="48">
                  <c:v>78.610017051409258</c:v>
                </c:pt>
                <c:pt idx="49">
                  <c:v>78.577951619315343</c:v>
                </c:pt>
                <c:pt idx="50">
                  <c:v>78.545913951269398</c:v>
                </c:pt>
                <c:pt idx="51">
                  <c:v>78.51390402886345</c:v>
                </c:pt>
                <c:pt idx="52">
                  <c:v>78.481921833701719</c:v>
                </c:pt>
                <c:pt idx="53">
                  <c:v>78.44996734740063</c:v>
                </c:pt>
                <c:pt idx="54">
                  <c:v>78.41804055158876</c:v>
                </c:pt>
                <c:pt idx="55">
                  <c:v>78.386141427906921</c:v>
                </c:pt>
                <c:pt idx="56">
                  <c:v>78.354269958008061</c:v>
                </c:pt>
                <c:pt idx="57">
                  <c:v>78.322426123557278</c:v>
                </c:pt>
                <c:pt idx="58">
                  <c:v>78.290609906231879</c:v>
                </c:pt>
                <c:pt idx="59">
                  <c:v>78.258821287721304</c:v>
                </c:pt>
                <c:pt idx="60">
                  <c:v>78.227060249727089</c:v>
                </c:pt>
                <c:pt idx="61">
                  <c:v>78.195326773962933</c:v>
                </c:pt>
                <c:pt idx="62">
                  <c:v>78.163620842154671</c:v>
                </c:pt>
                <c:pt idx="63">
                  <c:v>78.131942436040234</c:v>
                </c:pt>
                <c:pt idx="64">
                  <c:v>78.100291537369685</c:v>
                </c:pt>
                <c:pt idx="65">
                  <c:v>78.068668127905141</c:v>
                </c:pt>
                <c:pt idx="66">
                  <c:v>78.037072189420854</c:v>
                </c:pt>
                <c:pt idx="67">
                  <c:v>78.00550370370317</c:v>
                </c:pt>
                <c:pt idx="68">
                  <c:v>77.973962652550455</c:v>
                </c:pt>
                <c:pt idx="69">
                  <c:v>77.942449017773185</c:v>
                </c:pt>
                <c:pt idx="70">
                  <c:v>77.910962781193902</c:v>
                </c:pt>
                <c:pt idx="71">
                  <c:v>77.879503924647167</c:v>
                </c:pt>
                <c:pt idx="72">
                  <c:v>77.848072429979609</c:v>
                </c:pt>
                <c:pt idx="73">
                  <c:v>77.816668279049878</c:v>
                </c:pt>
                <c:pt idx="74">
                  <c:v>77.785291453728661</c:v>
                </c:pt>
                <c:pt idx="75">
                  <c:v>77.753941935898666</c:v>
                </c:pt>
                <c:pt idx="76">
                  <c:v>77.722619707454641</c:v>
                </c:pt>
                <c:pt idx="77">
                  <c:v>77.691324750303252</c:v>
                </c:pt>
                <c:pt idx="78">
                  <c:v>77.660057046363264</c:v>
                </c:pt>
                <c:pt idx="79">
                  <c:v>77.62881657756536</c:v>
                </c:pt>
                <c:pt idx="80">
                  <c:v>77.597603325852248</c:v>
                </c:pt>
                <c:pt idx="81">
                  <c:v>77.566417273178544</c:v>
                </c:pt>
                <c:pt idx="82">
                  <c:v>77.53525840151093</c:v>
                </c:pt>
                <c:pt idx="83">
                  <c:v>77.504126692827924</c:v>
                </c:pt>
                <c:pt idx="84">
                  <c:v>77.47302212912011</c:v>
                </c:pt>
                <c:pt idx="85">
                  <c:v>77.441944692389924</c:v>
                </c:pt>
                <c:pt idx="86">
                  <c:v>77.410894364651782</c:v>
                </c:pt>
                <c:pt idx="87">
                  <c:v>77.379871127932006</c:v>
                </c:pt>
                <c:pt idx="88">
                  <c:v>77.348874964268845</c:v>
                </c:pt>
                <c:pt idx="89">
                  <c:v>77.317905855712439</c:v>
                </c:pt>
                <c:pt idx="90">
                  <c:v>77.28696378432484</c:v>
                </c:pt>
                <c:pt idx="91">
                  <c:v>77.256048732179991</c:v>
                </c:pt>
                <c:pt idx="92">
                  <c:v>77.225160681363747</c:v>
                </c:pt>
                <c:pt idx="93">
                  <c:v>77.194299613973797</c:v>
                </c:pt>
                <c:pt idx="94">
                  <c:v>77.163465512119728</c:v>
                </c:pt>
                <c:pt idx="95">
                  <c:v>77.132658357922978</c:v>
                </c:pt>
                <c:pt idx="96">
                  <c:v>77.101878133516834</c:v>
                </c:pt>
                <c:pt idx="97">
                  <c:v>77.071124821046439</c:v>
                </c:pt>
                <c:pt idx="98">
                  <c:v>77.040398402668771</c:v>
                </c:pt>
                <c:pt idx="99">
                  <c:v>77.009698860552646</c:v>
                </c:pt>
                <c:pt idx="100">
                  <c:v>76.979026176878662</c:v>
                </c:pt>
                <c:pt idx="101">
                  <c:v>76.94838033383931</c:v>
                </c:pt>
                <c:pt idx="102">
                  <c:v>76.91776131363882</c:v>
                </c:pt>
                <c:pt idx="103">
                  <c:v>76.887169098493246</c:v>
                </c:pt>
                <c:pt idx="104">
                  <c:v>76.85660367063042</c:v>
                </c:pt>
                <c:pt idx="105">
                  <c:v>76.826065012289973</c:v>
                </c:pt>
                <c:pt idx="106">
                  <c:v>76.7955531057233</c:v>
                </c:pt>
                <c:pt idx="107">
                  <c:v>76.765067933193563</c:v>
                </c:pt>
                <c:pt idx="108">
                  <c:v>76.734609476975706</c:v>
                </c:pt>
                <c:pt idx="109">
                  <c:v>76.704177719356395</c:v>
                </c:pt>
                <c:pt idx="110">
                  <c:v>76.673772642634049</c:v>
                </c:pt>
                <c:pt idx="111">
                  <c:v>76.643394229118869</c:v>
                </c:pt>
                <c:pt idx="112">
                  <c:v>76.613042461132679</c:v>
                </c:pt>
                <c:pt idx="113">
                  <c:v>76.582717321009127</c:v>
                </c:pt>
                <c:pt idx="114">
                  <c:v>76.552418791093544</c:v>
                </c:pt>
                <c:pt idx="115">
                  <c:v>76.522146853742939</c:v>
                </c:pt>
                <c:pt idx="116">
                  <c:v>76.491901491326018</c:v>
                </c:pt>
                <c:pt idx="117">
                  <c:v>76.461682686223227</c:v>
                </c:pt>
                <c:pt idx="118">
                  <c:v>76.431490420826663</c:v>
                </c:pt>
                <c:pt idx="119">
                  <c:v>76.401324677540089</c:v>
                </c:pt>
                <c:pt idx="120">
                  <c:v>76.371185438778951</c:v>
                </c:pt>
                <c:pt idx="121">
                  <c:v>76.341072686970335</c:v>
                </c:pt>
                <c:pt idx="122">
                  <c:v>76.310986404552978</c:v>
                </c:pt>
                <c:pt idx="123">
                  <c:v>76.280926573977297</c:v>
                </c:pt>
                <c:pt idx="124">
                  <c:v>76.250893177705294</c:v>
                </c:pt>
                <c:pt idx="125">
                  <c:v>76.22088619821065</c:v>
                </c:pt>
                <c:pt idx="126">
                  <c:v>76.190905617978615</c:v>
                </c:pt>
                <c:pt idx="127">
                  <c:v>76.160951419506077</c:v>
                </c:pt>
                <c:pt idx="128">
                  <c:v>76.131023585301563</c:v>
                </c:pt>
                <c:pt idx="129">
                  <c:v>76.101122097885124</c:v>
                </c:pt>
                <c:pt idx="130">
                  <c:v>76.071246939788466</c:v>
                </c:pt>
                <c:pt idx="131">
                  <c:v>76.041398093554847</c:v>
                </c:pt>
                <c:pt idx="132">
                  <c:v>76.011575541739077</c:v>
                </c:pt>
                <c:pt idx="133">
                  <c:v>75.98177926690758</c:v>
                </c:pt>
                <c:pt idx="134">
                  <c:v>75.952009251638316</c:v>
                </c:pt>
                <c:pt idx="135">
                  <c:v>75.922265478520757</c:v>
                </c:pt>
                <c:pt idx="136">
                  <c:v>75.892547930156027</c:v>
                </c:pt>
                <c:pt idx="137">
                  <c:v>75.86285658915665</c:v>
                </c:pt>
                <c:pt idx="138">
                  <c:v>75.833191438146798</c:v>
                </c:pt>
                <c:pt idx="139">
                  <c:v>75.803552459762074</c:v>
                </c:pt>
                <c:pt idx="140">
                  <c:v>75.773939636649644</c:v>
                </c:pt>
                <c:pt idx="141">
                  <c:v>75.744352951468173</c:v>
                </c:pt>
                <c:pt idx="142">
                  <c:v>75.714792386887794</c:v>
                </c:pt>
                <c:pt idx="143">
                  <c:v>75.685257925590136</c:v>
                </c:pt>
                <c:pt idx="144">
                  <c:v>75.655749550268382</c:v>
                </c:pt>
                <c:pt idx="145">
                  <c:v>75.626267243627112</c:v>
                </c:pt>
                <c:pt idx="146">
                  <c:v>75.596810988382359</c:v>
                </c:pt>
                <c:pt idx="147">
                  <c:v>75.567380767261696</c:v>
                </c:pt>
                <c:pt idx="148">
                  <c:v>75.537976563004079</c:v>
                </c:pt>
                <c:pt idx="149">
                  <c:v>75.508598358359947</c:v>
                </c:pt>
                <c:pt idx="150">
                  <c:v>75.479246136091149</c:v>
                </c:pt>
                <c:pt idx="151">
                  <c:v>75.44991987897096</c:v>
                </c:pt>
                <c:pt idx="152">
                  <c:v>75.420619569784122</c:v>
                </c:pt>
                <c:pt idx="153">
                  <c:v>75.391345191326749</c:v>
                </c:pt>
                <c:pt idx="154">
                  <c:v>75.362096726406378</c:v>
                </c:pt>
                <c:pt idx="155">
                  <c:v>75.332874157841928</c:v>
                </c:pt>
                <c:pt idx="156">
                  <c:v>75.303677468463732</c:v>
                </c:pt>
                <c:pt idx="157">
                  <c:v>75.274506641113504</c:v>
                </c:pt>
                <c:pt idx="158">
                  <c:v>75.245361658644313</c:v>
                </c:pt>
                <c:pt idx="159">
                  <c:v>75.216242503920597</c:v>
                </c:pt>
                <c:pt idx="160">
                  <c:v>75.18714915981819</c:v>
                </c:pt>
                <c:pt idx="161">
                  <c:v>75.158081609224254</c:v>
                </c:pt>
                <c:pt idx="162">
                  <c:v>75.129039835037304</c:v>
                </c:pt>
                <c:pt idx="163">
                  <c:v>75.100023820167181</c:v>
                </c:pt>
                <c:pt idx="164">
                  <c:v>75.07103354753508</c:v>
                </c:pt>
                <c:pt idx="165">
                  <c:v>75.042069000073482</c:v>
                </c:pt>
                <c:pt idx="166">
                  <c:v>75.01313016072622</c:v>
                </c:pt>
                <c:pt idx="167">
                  <c:v>74.984217012448426</c:v>
                </c:pt>
                <c:pt idx="168">
                  <c:v>74.955329538206541</c:v>
                </c:pt>
                <c:pt idx="169">
                  <c:v>74.926467720978252</c:v>
                </c:pt>
                <c:pt idx="170">
                  <c:v>74.89763154375261</c:v>
                </c:pt>
                <c:pt idx="171">
                  <c:v>74.868820989529894</c:v>
                </c:pt>
                <c:pt idx="172">
                  <c:v>74.840036041321653</c:v>
                </c:pt>
                <c:pt idx="173">
                  <c:v>74.811276682150719</c:v>
                </c:pt>
                <c:pt idx="174">
                  <c:v>74.782542895051165</c:v>
                </c:pt>
                <c:pt idx="175">
                  <c:v>74.753834663068318</c:v>
                </c:pt>
                <c:pt idx="176">
                  <c:v>74.725151969258761</c:v>
                </c:pt>
                <c:pt idx="177">
                  <c:v>74.696494796690274</c:v>
                </c:pt>
                <c:pt idx="178">
                  <c:v>74.667863128441894</c:v>
                </c:pt>
                <c:pt idx="179">
                  <c:v>74.639256947603883</c:v>
                </c:pt>
                <c:pt idx="180">
                  <c:v>74.610676237277687</c:v>
                </c:pt>
                <c:pt idx="181">
                  <c:v>74.582120980575993</c:v>
                </c:pt>
                <c:pt idx="182">
                  <c:v>74.553591160622631</c:v>
                </c:pt>
                <c:pt idx="183">
                  <c:v>74.525086760552654</c:v>
                </c:pt>
                <c:pt idx="184">
                  <c:v>74.496607763512301</c:v>
                </c:pt>
                <c:pt idx="185">
                  <c:v>74.468154152658983</c:v>
                </c:pt>
                <c:pt idx="186">
                  <c:v>74.439725911161247</c:v>
                </c:pt>
                <c:pt idx="187">
                  <c:v>74.411323022198843</c:v>
                </c:pt>
                <c:pt idx="188">
                  <c:v>74.382945468962689</c:v>
                </c:pt>
                <c:pt idx="189">
                  <c:v>74.354593234654743</c:v>
                </c:pt>
                <c:pt idx="190">
                  <c:v>74.326266302488236</c:v>
                </c:pt>
                <c:pt idx="191">
                  <c:v>74.297964655687423</c:v>
                </c:pt>
                <c:pt idx="192">
                  <c:v>74.269688277487731</c:v>
                </c:pt>
                <c:pt idx="193">
                  <c:v>74.241437151135699</c:v>
                </c:pt>
                <c:pt idx="194">
                  <c:v>74.213211259888951</c:v>
                </c:pt>
                <c:pt idx="195">
                  <c:v>74.185010587016251</c:v>
                </c:pt>
                <c:pt idx="196">
                  <c:v>74.156835115797421</c:v>
                </c:pt>
                <c:pt idx="197">
                  <c:v>74.128684829523408</c:v>
                </c:pt>
                <c:pt idx="198">
                  <c:v>74.100559711496174</c:v>
                </c:pt>
                <c:pt idx="199">
                  <c:v>74.072459745028809</c:v>
                </c:pt>
                <c:pt idx="200">
                  <c:v>74.044384913445427</c:v>
                </c:pt>
                <c:pt idx="201">
                  <c:v>74.016335200081244</c:v>
                </c:pt>
                <c:pt idx="202">
                  <c:v>73.988310588282474</c:v>
                </c:pt>
                <c:pt idx="203">
                  <c:v>73.960311061406429</c:v>
                </c:pt>
                <c:pt idx="204">
                  <c:v>73.932336602821394</c:v>
                </c:pt>
                <c:pt idx="205">
                  <c:v>73.904387195906708</c:v>
                </c:pt>
                <c:pt idx="206">
                  <c:v>73.87646282405278</c:v>
                </c:pt>
                <c:pt idx="207">
                  <c:v>73.848563470660935</c:v>
                </c:pt>
                <c:pt idx="208">
                  <c:v>73.820689119143566</c:v>
                </c:pt>
                <c:pt idx="209">
                  <c:v>73.792839752924067</c:v>
                </c:pt>
                <c:pt idx="210">
                  <c:v>73.765015355436773</c:v>
                </c:pt>
                <c:pt idx="211">
                  <c:v>73.737215910127077</c:v>
                </c:pt>
                <c:pt idx="212">
                  <c:v>73.709441400451254</c:v>
                </c:pt>
                <c:pt idx="213">
                  <c:v>73.681691809876625</c:v>
                </c:pt>
                <c:pt idx="214">
                  <c:v>73.653967121881465</c:v>
                </c:pt>
                <c:pt idx="215">
                  <c:v>73.626267319954977</c:v>
                </c:pt>
                <c:pt idx="216">
                  <c:v>73.598592387597307</c:v>
                </c:pt>
                <c:pt idx="217">
                  <c:v>73.570942308319573</c:v>
                </c:pt>
                <c:pt idx="218">
                  <c:v>73.543317065643777</c:v>
                </c:pt>
                <c:pt idx="219">
                  <c:v>73.515716643102891</c:v>
                </c:pt>
                <c:pt idx="220">
                  <c:v>73.48814102424079</c:v>
                </c:pt>
                <c:pt idx="221">
                  <c:v>73.46059019261223</c:v>
                </c:pt>
                <c:pt idx="222">
                  <c:v>73.433064131782942</c:v>
                </c:pt>
                <c:pt idx="223">
                  <c:v>73.405562825329497</c:v>
                </c:pt>
                <c:pt idx="224">
                  <c:v>73.378086256839353</c:v>
                </c:pt>
                <c:pt idx="225">
                  <c:v>73.350634409910867</c:v>
                </c:pt>
                <c:pt idx="226">
                  <c:v>73.323207268153269</c:v>
                </c:pt>
                <c:pt idx="227">
                  <c:v>73.295804815186671</c:v>
                </c:pt>
                <c:pt idx="228">
                  <c:v>73.268427034642016</c:v>
                </c:pt>
                <c:pt idx="229">
                  <c:v>73.241073910161091</c:v>
                </c:pt>
                <c:pt idx="230">
                  <c:v>73.213745425396596</c:v>
                </c:pt>
                <c:pt idx="231">
                  <c:v>73.186441564012014</c:v>
                </c:pt>
                <c:pt idx="232">
                  <c:v>73.159162309681633</c:v>
                </c:pt>
                <c:pt idx="233">
                  <c:v>73.131907646090639</c:v>
                </c:pt>
                <c:pt idx="234">
                  <c:v>73.104677556934988</c:v>
                </c:pt>
                <c:pt idx="235">
                  <c:v>73.077472025921466</c:v>
                </c:pt>
                <c:pt idx="236">
                  <c:v>73.050291036767618</c:v>
                </c:pt>
                <c:pt idx="237">
                  <c:v>73.023134573201844</c:v>
                </c:pt>
                <c:pt idx="238">
                  <c:v>72.996002618963288</c:v>
                </c:pt>
                <c:pt idx="239">
                  <c:v>72.968895157801938</c:v>
                </c:pt>
                <c:pt idx="240">
                  <c:v>72.941812173478468</c:v>
                </c:pt>
                <c:pt idx="241">
                  <c:v>72.914753649764378</c:v>
                </c:pt>
                <c:pt idx="242">
                  <c:v>72.887719570441902</c:v>
                </c:pt>
                <c:pt idx="243">
                  <c:v>72.860709919304043</c:v>
                </c:pt>
                <c:pt idx="244">
                  <c:v>72.83372468015456</c:v>
                </c:pt>
                <c:pt idx="245">
                  <c:v>72.806763836807903</c:v>
                </c:pt>
                <c:pt idx="246">
                  <c:v>72.779827373089319</c:v>
                </c:pt>
                <c:pt idx="247">
                  <c:v>72.752915272834699</c:v>
                </c:pt>
                <c:pt idx="248">
                  <c:v>72.726027519890735</c:v>
                </c:pt>
                <c:pt idx="249">
                  <c:v>72.699164098114778</c:v>
                </c:pt>
                <c:pt idx="250">
                  <c:v>72.672324991374893</c:v>
                </c:pt>
                <c:pt idx="251">
                  <c:v>72.645510183549845</c:v>
                </c:pt>
                <c:pt idx="252">
                  <c:v>72.618719658529074</c:v>
                </c:pt>
                <c:pt idx="253">
                  <c:v>72.591953400212716</c:v>
                </c:pt>
                <c:pt idx="254">
                  <c:v>72.565211392511571</c:v>
                </c:pt>
                <c:pt idx="255">
                  <c:v>72.538493619347122</c:v>
                </c:pt>
                <c:pt idx="256">
                  <c:v>72.51180006465151</c:v>
                </c:pt>
                <c:pt idx="257">
                  <c:v>72.485130712367521</c:v>
                </c:pt>
                <c:pt idx="258">
                  <c:v>72.458485546448557</c:v>
                </c:pt>
                <c:pt idx="259">
                  <c:v>72.431864550858734</c:v>
                </c:pt>
                <c:pt idx="260">
                  <c:v>72.405267709572726</c:v>
                </c:pt>
                <c:pt idx="261">
                  <c:v>72.378695006575882</c:v>
                </c:pt>
                <c:pt idx="262">
                  <c:v>72.352146425864149</c:v>
                </c:pt>
                <c:pt idx="263">
                  <c:v>72.325621951444049</c:v>
                </c:pt>
                <c:pt idx="264">
                  <c:v>72.299121567332776</c:v>
                </c:pt>
                <c:pt idx="265">
                  <c:v>72.272645257558082</c:v>
                </c:pt>
                <c:pt idx="266">
                  <c:v>72.246193006158336</c:v>
                </c:pt>
                <c:pt idx="267">
                  <c:v>72.219764797182435</c:v>
                </c:pt>
                <c:pt idx="268">
                  <c:v>72.193360614689908</c:v>
                </c:pt>
                <c:pt idx="269">
                  <c:v>72.166980442750841</c:v>
                </c:pt>
                <c:pt idx="270">
                  <c:v>72.140624265445837</c:v>
                </c:pt>
                <c:pt idx="271">
                  <c:v>72.114292066866128</c:v>
                </c:pt>
                <c:pt idx="272">
                  <c:v>72.087983831113434</c:v>
                </c:pt>
                <c:pt idx="273">
                  <c:v>72.061699542300033</c:v>
                </c:pt>
                <c:pt idx="274">
                  <c:v>72.035439184548736</c:v>
                </c:pt>
                <c:pt idx="275">
                  <c:v>72.009202741992908</c:v>
                </c:pt>
                <c:pt idx="276">
                  <c:v>71.982990198776406</c:v>
                </c:pt>
                <c:pt idx="277">
                  <c:v>71.956801539053586</c:v>
                </c:pt>
                <c:pt idx="278">
                  <c:v>71.93063674698935</c:v>
                </c:pt>
                <c:pt idx="279">
                  <c:v>71.904495806759058</c:v>
                </c:pt>
                <c:pt idx="280">
                  <c:v>71.878378702548588</c:v>
                </c:pt>
                <c:pt idx="281">
                  <c:v>71.852285418554303</c:v>
                </c:pt>
                <c:pt idx="282">
                  <c:v>71.826215938983026</c:v>
                </c:pt>
                <c:pt idx="283">
                  <c:v>71.800170248052083</c:v>
                </c:pt>
                <c:pt idx="284">
                  <c:v>71.774148329989231</c:v>
                </c:pt>
                <c:pt idx="285">
                  <c:v>71.748150169032698</c:v>
                </c:pt>
                <c:pt idx="286">
                  <c:v>71.722175749431159</c:v>
                </c:pt>
                <c:pt idx="287">
                  <c:v>71.696225055443733</c:v>
                </c:pt>
                <c:pt idx="288">
                  <c:v>71.670298071339985</c:v>
                </c:pt>
                <c:pt idx="289">
                  <c:v>71.644394781399882</c:v>
                </c:pt>
                <c:pt idx="290">
                  <c:v>71.618515169913863</c:v>
                </c:pt>
                <c:pt idx="291">
                  <c:v>71.592659221182743</c:v>
                </c:pt>
                <c:pt idx="292">
                  <c:v>71.566826919517752</c:v>
                </c:pt>
                <c:pt idx="293">
                  <c:v>71.541018249240523</c:v>
                </c:pt>
                <c:pt idx="294">
                  <c:v>71.515233194683091</c:v>
                </c:pt>
                <c:pt idx="295">
                  <c:v>71.489471740187867</c:v>
                </c:pt>
                <c:pt idx="296">
                  <c:v>71.463733870107674</c:v>
                </c:pt>
                <c:pt idx="297">
                  <c:v>71.438019568805657</c:v>
                </c:pt>
                <c:pt idx="298">
                  <c:v>71.412328820655347</c:v>
                </c:pt>
                <c:pt idx="299">
                  <c:v>71.38666161004069</c:v>
                </c:pt>
                <c:pt idx="300">
                  <c:v>71.361017921355938</c:v>
                </c:pt>
                <c:pt idx="301">
                  <c:v>71.335397739005671</c:v>
                </c:pt>
                <c:pt idx="302">
                  <c:v>71.309801047404832</c:v>
                </c:pt>
                <c:pt idx="303">
                  <c:v>71.284227830978708</c:v>
                </c:pt>
                <c:pt idx="304">
                  <c:v>71.258678074162901</c:v>
                </c:pt>
                <c:pt idx="305">
                  <c:v>71.233151761403306</c:v>
                </c:pt>
                <c:pt idx="306">
                  <c:v>71.207648877156203</c:v>
                </c:pt>
                <c:pt idx="307">
                  <c:v>71.182169405888089</c:v>
                </c:pt>
                <c:pt idx="308">
                  <c:v>71.156713332075839</c:v>
                </c:pt>
                <c:pt idx="309">
                  <c:v>71.131280640206569</c:v>
                </c:pt>
                <c:pt idx="310">
                  <c:v>71.105871314777701</c:v>
                </c:pt>
                <c:pt idx="311">
                  <c:v>71.080485340296917</c:v>
                </c:pt>
                <c:pt idx="312">
                  <c:v>71.055122701282187</c:v>
                </c:pt>
                <c:pt idx="313">
                  <c:v>71.029783382261755</c:v>
                </c:pt>
                <c:pt idx="314">
                  <c:v>71.004467367774097</c:v>
                </c:pt>
                <c:pt idx="315">
                  <c:v>70.979174642367951</c:v>
                </c:pt>
                <c:pt idx="316">
                  <c:v>70.953905190602313</c:v>
                </c:pt>
                <c:pt idx="317">
                  <c:v>70.928658997046384</c:v>
                </c:pt>
                <c:pt idx="318">
                  <c:v>70.903436046279666</c:v>
                </c:pt>
                <c:pt idx="319">
                  <c:v>70.878236322891794</c:v>
                </c:pt>
                <c:pt idx="320">
                  <c:v>70.853059811482666</c:v>
                </c:pt>
                <c:pt idx="321">
                  <c:v>70.827906496662408</c:v>
                </c:pt>
                <c:pt idx="322">
                  <c:v>70.802776363051308</c:v>
                </c:pt>
                <c:pt idx="323">
                  <c:v>70.777669395279887</c:v>
                </c:pt>
                <c:pt idx="324">
                  <c:v>70.75258557798881</c:v>
                </c:pt>
                <c:pt idx="325">
                  <c:v>70.727524895828992</c:v>
                </c:pt>
                <c:pt idx="326">
                  <c:v>70.702487333461491</c:v>
                </c:pt>
                <c:pt idx="327">
                  <c:v>70.677472875557513</c:v>
                </c:pt>
                <c:pt idx="328">
                  <c:v>70.652481506798452</c:v>
                </c:pt>
                <c:pt idx="329">
                  <c:v>70.627513211875865</c:v>
                </c:pt>
                <c:pt idx="330">
                  <c:v>70.602567975491453</c:v>
                </c:pt>
                <c:pt idx="331">
                  <c:v>70.57764578235701</c:v>
                </c:pt>
                <c:pt idx="332">
                  <c:v>70.552746617194558</c:v>
                </c:pt>
                <c:pt idx="333">
                  <c:v>70.527870464736182</c:v>
                </c:pt>
                <c:pt idx="334">
                  <c:v>70.503017309724115</c:v>
                </c:pt>
                <c:pt idx="335">
                  <c:v>70.478187136910691</c:v>
                </c:pt>
                <c:pt idx="336">
                  <c:v>70.453379931058379</c:v>
                </c:pt>
                <c:pt idx="337">
                  <c:v>70.428595676939736</c:v>
                </c:pt>
                <c:pt idx="338">
                  <c:v>70.403834359337395</c:v>
                </c:pt>
                <c:pt idx="339">
                  <c:v>70.379095963044108</c:v>
                </c:pt>
                <c:pt idx="340">
                  <c:v>70.354380472862701</c:v>
                </c:pt>
                <c:pt idx="341">
                  <c:v>70.329687873606048</c:v>
                </c:pt>
                <c:pt idx="342">
                  <c:v>70.305018150097155</c:v>
                </c:pt>
                <c:pt idx="343">
                  <c:v>70.280371287169046</c:v>
                </c:pt>
                <c:pt idx="344">
                  <c:v>70.255747269664795</c:v>
                </c:pt>
                <c:pt idx="345">
                  <c:v>70.231146082437533</c:v>
                </c:pt>
                <c:pt idx="346">
                  <c:v>70.20656771035047</c:v>
                </c:pt>
                <c:pt idx="347">
                  <c:v>70.182012138276804</c:v>
                </c:pt>
                <c:pt idx="348">
                  <c:v>70.157479351099752</c:v>
                </c:pt>
                <c:pt idx="349">
                  <c:v>70.132969333712623</c:v>
                </c:pt>
                <c:pt idx="350">
                  <c:v>70.10848207101867</c:v>
                </c:pt>
                <c:pt idx="351">
                  <c:v>70.084017547931225</c:v>
                </c:pt>
                <c:pt idx="352">
                  <c:v>70.059575749373536</c:v>
                </c:pt>
                <c:pt idx="353">
                  <c:v>70.035156660278929</c:v>
                </c:pt>
                <c:pt idx="354">
                  <c:v>70.010760265590676</c:v>
                </c:pt>
                <c:pt idx="355">
                  <c:v>69.986386550262026</c:v>
                </c:pt>
                <c:pt idx="356">
                  <c:v>69.962035499256217</c:v>
                </c:pt>
                <c:pt idx="357">
                  <c:v>69.937707097546493</c:v>
                </c:pt>
                <c:pt idx="358">
                  <c:v>69.913401330115974</c:v>
                </c:pt>
                <c:pt idx="359">
                  <c:v>69.889118181957855</c:v>
                </c:pt>
                <c:pt idx="360">
                  <c:v>69.864857638075151</c:v>
                </c:pt>
                <c:pt idx="361">
                  <c:v>69.840619683480924</c:v>
                </c:pt>
                <c:pt idx="362">
                  <c:v>69.816404303198127</c:v>
                </c:pt>
                <c:pt idx="363">
                  <c:v>69.792211482259631</c:v>
                </c:pt>
                <c:pt idx="364">
                  <c:v>69.768041205708272</c:v>
                </c:pt>
                <c:pt idx="365">
                  <c:v>69.743893458596759</c:v>
                </c:pt>
                <c:pt idx="366">
                  <c:v>69.719768225987721</c:v>
                </c:pt>
                <c:pt idx="367">
                  <c:v>69.695665492953722</c:v>
                </c:pt>
                <c:pt idx="368">
                  <c:v>69.671585244577201</c:v>
                </c:pt>
                <c:pt idx="369">
                  <c:v>69.647527465950489</c:v>
                </c:pt>
                <c:pt idx="370">
                  <c:v>69.623492142175792</c:v>
                </c:pt>
                <c:pt idx="371">
                  <c:v>69.599479258365207</c:v>
                </c:pt>
                <c:pt idx="372">
                  <c:v>69.575488799640681</c:v>
                </c:pt>
                <c:pt idx="373">
                  <c:v>69.551520751134063</c:v>
                </c:pt>
                <c:pt idx="374">
                  <c:v>69.527575097987039</c:v>
                </c:pt>
                <c:pt idx="375">
                  <c:v>69.503651825351128</c:v>
                </c:pt>
                <c:pt idx="376">
                  <c:v>69.479750918387694</c:v>
                </c:pt>
                <c:pt idx="377">
                  <c:v>69.455872362267996</c:v>
                </c:pt>
                <c:pt idx="378">
                  <c:v>69.432016142173083</c:v>
                </c:pt>
                <c:pt idx="379">
                  <c:v>69.408182243293822</c:v>
                </c:pt>
                <c:pt idx="380">
                  <c:v>69.384370650830888</c:v>
                </c:pt>
                <c:pt idx="381">
                  <c:v>69.360581349994789</c:v>
                </c:pt>
                <c:pt idx="382">
                  <c:v>69.336814326005879</c:v>
                </c:pt>
                <c:pt idx="383">
                  <c:v>69.313069564094235</c:v>
                </c:pt>
                <c:pt idx="384">
                  <c:v>69.289347049499753</c:v>
                </c:pt>
                <c:pt idx="385">
                  <c:v>69.265646767472148</c:v>
                </c:pt>
                <c:pt idx="386">
                  <c:v>69.241968703270885</c:v>
                </c:pt>
                <c:pt idx="387">
                  <c:v>69.218312842165219</c:v>
                </c:pt>
                <c:pt idx="388">
                  <c:v>69.194679169434124</c:v>
                </c:pt>
                <c:pt idx="389">
                  <c:v>69.171067670366412</c:v>
                </c:pt>
                <c:pt idx="390">
                  <c:v>69.147478330260569</c:v>
                </c:pt>
                <c:pt idx="391">
                  <c:v>69.123911134424887</c:v>
                </c:pt>
                <c:pt idx="392">
                  <c:v>69.100366068177379</c:v>
                </c:pt>
                <c:pt idx="393">
                  <c:v>69.076843116845765</c:v>
                </c:pt>
                <c:pt idx="394">
                  <c:v>69.053342265767569</c:v>
                </c:pt>
                <c:pt idx="395">
                  <c:v>69.029863500289963</c:v>
                </c:pt>
                <c:pt idx="396">
                  <c:v>69.006406805769842</c:v>
                </c:pt>
                <c:pt idx="397">
                  <c:v>68.982972167573848</c:v>
                </c:pt>
                <c:pt idx="398">
                  <c:v>68.959559571078287</c:v>
                </c:pt>
                <c:pt idx="399">
                  <c:v>68.936169001669185</c:v>
                </c:pt>
                <c:pt idx="400">
                  <c:v>68.91280044474226</c:v>
                </c:pt>
                <c:pt idx="401">
                  <c:v>68.889453885702892</c:v>
                </c:pt>
                <c:pt idx="402">
                  <c:v>68.866129309966112</c:v>
                </c:pt>
                <c:pt idx="403">
                  <c:v>68.842826702956714</c:v>
                </c:pt>
                <c:pt idx="404">
                  <c:v>68.819546050109068</c:v>
                </c:pt>
                <c:pt idx="405">
                  <c:v>68.796287336867252</c:v>
                </c:pt>
                <c:pt idx="406">
                  <c:v>68.773050548684935</c:v>
                </c:pt>
                <c:pt idx="407">
                  <c:v>68.749835671025508</c:v>
                </c:pt>
                <c:pt idx="408">
                  <c:v>68.726642689361938</c:v>
                </c:pt>
                <c:pt idx="409">
                  <c:v>68.703471589176857</c:v>
                </c:pt>
                <c:pt idx="410">
                  <c:v>68.680322355962502</c:v>
                </c:pt>
                <c:pt idx="411">
                  <c:v>68.657194975220747</c:v>
                </c:pt>
                <c:pt idx="412">
                  <c:v>68.634089432463071</c:v>
                </c:pt>
                <c:pt idx="413">
                  <c:v>68.611005713210574</c:v>
                </c:pt>
                <c:pt idx="414">
                  <c:v>68.587943802993905</c:v>
                </c:pt>
                <c:pt idx="415">
                  <c:v>68.564903687353365</c:v>
                </c:pt>
                <c:pt idx="416">
                  <c:v>68.541885351838815</c:v>
                </c:pt>
                <c:pt idx="417">
                  <c:v>68.518888782009697</c:v>
                </c:pt>
                <c:pt idx="418">
                  <c:v>68.495913963435044</c:v>
                </c:pt>
                <c:pt idx="419">
                  <c:v>68.472960881693425</c:v>
                </c:pt>
                <c:pt idx="420">
                  <c:v>68.450029522373001</c:v>
                </c:pt>
                <c:pt idx="421">
                  <c:v>68.427119871071469</c:v>
                </c:pt>
                <c:pt idx="422">
                  <c:v>68.404231913396103</c:v>
                </c:pt>
                <c:pt idx="423">
                  <c:v>68.381365634963657</c:v>
                </c:pt>
                <c:pt idx="424">
                  <c:v>68.358521021400506</c:v>
                </c:pt>
                <c:pt idx="425">
                  <c:v>68.335698058342487</c:v>
                </c:pt>
                <c:pt idx="426">
                  <c:v>68.312896731435004</c:v>
                </c:pt>
                <c:pt idx="427">
                  <c:v>68.290117026332922</c:v>
                </c:pt>
                <c:pt idx="428">
                  <c:v>68.267358928700716</c:v>
                </c:pt>
                <c:pt idx="429">
                  <c:v>68.244622424212267</c:v>
                </c:pt>
                <c:pt idx="430">
                  <c:v>68.221907498551005</c:v>
                </c:pt>
                <c:pt idx="431">
                  <c:v>68.199214137409811</c:v>
                </c:pt>
                <c:pt idx="432">
                  <c:v>68.176542326491116</c:v>
                </c:pt>
                <c:pt idx="433">
                  <c:v>68.153892051506787</c:v>
                </c:pt>
                <c:pt idx="434">
                  <c:v>68.131263298178169</c:v>
                </c:pt>
                <c:pt idx="435">
                  <c:v>68.108656052236071</c:v>
                </c:pt>
                <c:pt idx="436">
                  <c:v>68.086070299420754</c:v>
                </c:pt>
                <c:pt idx="437">
                  <c:v>68.063506025481999</c:v>
                </c:pt>
                <c:pt idx="438">
                  <c:v>68.040963216178923</c:v>
                </c:pt>
                <c:pt idx="439">
                  <c:v>68.018441857280195</c:v>
                </c:pt>
                <c:pt idx="440">
                  <c:v>67.995941934563845</c:v>
                </c:pt>
                <c:pt idx="441">
                  <c:v>67.973463433817358</c:v>
                </c:pt>
                <c:pt idx="442">
                  <c:v>67.951006340837665</c:v>
                </c:pt>
                <c:pt idx="443">
                  <c:v>67.928570641431065</c:v>
                </c:pt>
                <c:pt idx="444">
                  <c:v>67.906156321413306</c:v>
                </c:pt>
                <c:pt idx="445">
                  <c:v>67.883763366609529</c:v>
                </c:pt>
                <c:pt idx="446">
                  <c:v>67.861391762854268</c:v>
                </c:pt>
                <c:pt idx="447">
                  <c:v>67.839041495991452</c:v>
                </c:pt>
                <c:pt idx="448">
                  <c:v>67.816712551874403</c:v>
                </c:pt>
                <c:pt idx="449">
                  <c:v>67.794404916365806</c:v>
                </c:pt>
                <c:pt idx="450">
                  <c:v>67.772118575337757</c:v>
                </c:pt>
                <c:pt idx="451">
                  <c:v>67.749853514671656</c:v>
                </c:pt>
                <c:pt idx="452">
                  <c:v>67.727609720258314</c:v>
                </c:pt>
                <c:pt idx="453">
                  <c:v>67.705387177997892</c:v>
                </c:pt>
                <c:pt idx="454">
                  <c:v>67.683185873799872</c:v>
                </c:pt>
                <c:pt idx="455">
                  <c:v>67.661005793583115</c:v>
                </c:pt>
                <c:pt idx="456">
                  <c:v>67.638846923275793</c:v>
                </c:pt>
                <c:pt idx="457">
                  <c:v>67.616709248815397</c:v>
                </c:pt>
                <c:pt idx="458">
                  <c:v>67.594592756148771</c:v>
                </c:pt>
                <c:pt idx="459">
                  <c:v>67.57249743123208</c:v>
                </c:pt>
                <c:pt idx="460">
                  <c:v>67.550423260030755</c:v>
                </c:pt>
                <c:pt idx="461">
                  <c:v>67.528370228519577</c:v>
                </c:pt>
                <c:pt idx="462">
                  <c:v>67.506338322682595</c:v>
                </c:pt>
                <c:pt idx="463">
                  <c:v>67.484327528513191</c:v>
                </c:pt>
                <c:pt idx="464">
                  <c:v>67.462337832014001</c:v>
                </c:pt>
                <c:pt idx="465">
                  <c:v>67.440369219196938</c:v>
                </c:pt>
                <c:pt idx="466">
                  <c:v>67.418421676083199</c:v>
                </c:pt>
                <c:pt idx="467">
                  <c:v>67.396495188703256</c:v>
                </c:pt>
                <c:pt idx="468">
                  <c:v>67.374589743096848</c:v>
                </c:pt>
                <c:pt idx="469">
                  <c:v>67.352705325312954</c:v>
                </c:pt>
                <c:pt idx="470">
                  <c:v>67.330841921409785</c:v>
                </c:pt>
                <c:pt idx="471">
                  <c:v>67.308999517454851</c:v>
                </c:pt>
                <c:pt idx="472">
                  <c:v>67.287178099524851</c:v>
                </c:pt>
                <c:pt idx="473">
                  <c:v>67.265377653705741</c:v>
                </c:pt>
                <c:pt idx="474">
                  <c:v>67.243598166092681</c:v>
                </c:pt>
                <c:pt idx="475">
                  <c:v>67.221839622790057</c:v>
                </c:pt>
                <c:pt idx="476">
                  <c:v>67.20010200991149</c:v>
                </c:pt>
                <c:pt idx="477">
                  <c:v>67.178385313579795</c:v>
                </c:pt>
                <c:pt idx="478">
                  <c:v>67.156689519926957</c:v>
                </c:pt>
                <c:pt idx="479">
                  <c:v>67.135014615094207</c:v>
                </c:pt>
                <c:pt idx="480">
                  <c:v>67.113360585231916</c:v>
                </c:pt>
                <c:pt idx="481">
                  <c:v>67.09172741649968</c:v>
                </c:pt>
                <c:pt idx="482">
                  <c:v>67.070115095066257</c:v>
                </c:pt>
                <c:pt idx="483">
                  <c:v>67.048523607109544</c:v>
                </c:pt>
                <c:pt idx="484">
                  <c:v>67.026952938816677</c:v>
                </c:pt>
                <c:pt idx="485">
                  <c:v>67.005403076383843</c:v>
                </c:pt>
                <c:pt idx="486">
                  <c:v>66.983874006016492</c:v>
                </c:pt>
                <c:pt idx="487">
                  <c:v>66.962365713929131</c:v>
                </c:pt>
                <c:pt idx="488">
                  <c:v>66.940878186345458</c:v>
                </c:pt>
                <c:pt idx="489">
                  <c:v>66.919411409498309</c:v>
                </c:pt>
                <c:pt idx="490">
                  <c:v>66.897965369629603</c:v>
                </c:pt>
                <c:pt idx="491">
                  <c:v>66.876540052990421</c:v>
                </c:pt>
                <c:pt idx="492">
                  <c:v>66.855135445840943</c:v>
                </c:pt>
                <c:pt idx="493">
                  <c:v>66.833751534450471</c:v>
                </c:pt>
                <c:pt idx="494">
                  <c:v>66.8123883050974</c:v>
                </c:pt>
                <c:pt idx="495">
                  <c:v>66.791045744069223</c:v>
                </c:pt>
                <c:pt idx="496">
                  <c:v>66.769723837662497</c:v>
                </c:pt>
                <c:pt idx="497">
                  <c:v>66.74842257218296</c:v>
                </c:pt>
                <c:pt idx="498">
                  <c:v>66.727141933945305</c:v>
                </c:pt>
                <c:pt idx="499">
                  <c:v>66.705881909273373</c:v>
                </c:pt>
                <c:pt idx="500">
                  <c:v>66.684642484500074</c:v>
                </c:pt>
                <c:pt idx="501">
                  <c:v>66.663423645967342</c:v>
                </c:pt>
                <c:pt idx="502">
                  <c:v>66.642225380026204</c:v>
                </c:pt>
                <c:pt idx="503">
                  <c:v>66.621047673036699</c:v>
                </c:pt>
                <c:pt idx="504">
                  <c:v>66.599890511367931</c:v>
                </c:pt>
                <c:pt idx="505">
                  <c:v>66.578753881398058</c:v>
                </c:pt>
                <c:pt idx="506">
                  <c:v>66.557637769514244</c:v>
                </c:pt>
                <c:pt idx="507">
                  <c:v>66.536542162112681</c:v>
                </c:pt>
                <c:pt idx="508">
                  <c:v>66.515467045598598</c:v>
                </c:pt>
                <c:pt idx="509">
                  <c:v>66.494412406386203</c:v>
                </c:pt>
                <c:pt idx="510">
                  <c:v>66.473378230898746</c:v>
                </c:pt>
                <c:pt idx="511">
                  <c:v>66.452364505568468</c:v>
                </c:pt>
                <c:pt idx="512">
                  <c:v>66.43137121683661</c:v>
                </c:pt>
                <c:pt idx="513">
                  <c:v>66.41039835115339</c:v>
                </c:pt>
                <c:pt idx="514">
                  <c:v>66.38944589497801</c:v>
                </c:pt>
                <c:pt idx="515">
                  <c:v>66.368513834778653</c:v>
                </c:pt>
                <c:pt idx="516">
                  <c:v>66.347602157032512</c:v>
                </c:pt>
                <c:pt idx="517">
                  <c:v>66.326710848225659</c:v>
                </c:pt>
                <c:pt idx="518">
                  <c:v>66.305839894853207</c:v>
                </c:pt>
                <c:pt idx="519">
                  <c:v>66.284989283419208</c:v>
                </c:pt>
                <c:pt idx="520">
                  <c:v>66.264159000436607</c:v>
                </c:pt>
                <c:pt idx="521">
                  <c:v>66.243349032427375</c:v>
                </c:pt>
                <c:pt idx="522">
                  <c:v>66.222559365922336</c:v>
                </c:pt>
                <c:pt idx="523">
                  <c:v>66.201789987461297</c:v>
                </c:pt>
                <c:pt idx="524">
                  <c:v>66.181040883593013</c:v>
                </c:pt>
                <c:pt idx="525">
                  <c:v>66.16031204087507</c:v>
                </c:pt>
                <c:pt idx="526">
                  <c:v>66.13960344587403</c:v>
                </c:pt>
                <c:pt idx="527">
                  <c:v>66.118915085165369</c:v>
                </c:pt>
                <c:pt idx="528">
                  <c:v>66.098246945333429</c:v>
                </c:pt>
                <c:pt idx="529">
                  <c:v>66.077599012971461</c:v>
                </c:pt>
                <c:pt idx="530">
                  <c:v>66.056971274681615</c:v>
                </c:pt>
                <c:pt idx="531">
                  <c:v>66.036363717074892</c:v>
                </c:pt>
                <c:pt idx="532">
                  <c:v>66.015776326771217</c:v>
                </c:pt>
                <c:pt idx="533">
                  <c:v>65.995209090399356</c:v>
                </c:pt>
                <c:pt idx="534">
                  <c:v>65.974661994596943</c:v>
                </c:pt>
                <c:pt idx="535">
                  <c:v>65.954135026010462</c:v>
                </c:pt>
                <c:pt idx="536">
                  <c:v>65.933628171295283</c:v>
                </c:pt>
                <c:pt idx="537">
                  <c:v>65.913141417115582</c:v>
                </c:pt>
                <c:pt idx="538">
                  <c:v>65.892674750144423</c:v>
                </c:pt>
                <c:pt idx="539">
                  <c:v>65.87222815706366</c:v>
                </c:pt>
                <c:pt idx="540">
                  <c:v>65.851801624564018</c:v>
                </c:pt>
                <c:pt idx="541">
                  <c:v>65.83139513934502</c:v>
                </c:pt>
                <c:pt idx="542">
                  <c:v>65.81100868811501</c:v>
                </c:pt>
                <c:pt idx="543">
                  <c:v>65.790642257591131</c:v>
                </c:pt>
                <c:pt idx="544">
                  <c:v>65.770295834499379</c:v>
                </c:pt>
                <c:pt idx="545">
                  <c:v>65.749969405574518</c:v>
                </c:pt>
                <c:pt idx="546">
                  <c:v>65.729662957560109</c:v>
                </c:pt>
                <c:pt idx="547">
                  <c:v>65.709376477208494</c:v>
                </c:pt>
                <c:pt idx="548">
                  <c:v>65.689109951280813</c:v>
                </c:pt>
                <c:pt idx="549">
                  <c:v>65.668863366546987</c:v>
                </c:pt>
                <c:pt idx="550">
                  <c:v>65.648636709785706</c:v>
                </c:pt>
                <c:pt idx="551">
                  <c:v>65.628429967784413</c:v>
                </c:pt>
                <c:pt idx="552">
                  <c:v>65.608243127339307</c:v>
                </c:pt>
                <c:pt idx="553">
                  <c:v>65.588076175255381</c:v>
                </c:pt>
                <c:pt idx="554">
                  <c:v>65.567929098346326</c:v>
                </c:pt>
                <c:pt idx="555">
                  <c:v>65.547801883434616</c:v>
                </c:pt>
                <c:pt idx="556">
                  <c:v>65.527694517351421</c:v>
                </c:pt>
                <c:pt idx="557">
                  <c:v>65.507606986936679</c:v>
                </c:pt>
                <c:pt idx="558">
                  <c:v>65.487539279039055</c:v>
                </c:pt>
                <c:pt idx="559">
                  <c:v>65.467491380515909</c:v>
                </c:pt>
                <c:pt idx="560">
                  <c:v>65.447463278233329</c:v>
                </c:pt>
                <c:pt idx="561">
                  <c:v>65.427454959066068</c:v>
                </c:pt>
                <c:pt idx="562">
                  <c:v>65.40746640989768</c:v>
                </c:pt>
                <c:pt idx="563">
                  <c:v>65.387497617620326</c:v>
                </c:pt>
                <c:pt idx="564">
                  <c:v>65.367548569134883</c:v>
                </c:pt>
                <c:pt idx="565">
                  <c:v>65.347619251350906</c:v>
                </c:pt>
                <c:pt idx="566">
                  <c:v>65.327709651186666</c:v>
                </c:pt>
                <c:pt idx="567">
                  <c:v>65.307819755569085</c:v>
                </c:pt>
                <c:pt idx="568">
                  <c:v>65.287949551433726</c:v>
                </c:pt>
                <c:pt idx="569">
                  <c:v>65.268099025724837</c:v>
                </c:pt>
                <c:pt idx="570">
                  <c:v>65.248268165395331</c:v>
                </c:pt>
                <c:pt idx="571">
                  <c:v>65.228456957406777</c:v>
                </c:pt>
                <c:pt idx="572">
                  <c:v>65.208665388729344</c:v>
                </c:pt>
                <c:pt idx="573">
                  <c:v>65.188893446341893</c:v>
                </c:pt>
                <c:pt idx="574">
                  <c:v>65.169141117231888</c:v>
                </c:pt>
                <c:pt idx="575">
                  <c:v>65.149408388395443</c:v>
                </c:pt>
                <c:pt idx="576">
                  <c:v>65.129695246837244</c:v>
                </c:pt>
                <c:pt idx="577">
                  <c:v>65.110001679570644</c:v>
                </c:pt>
                <c:pt idx="578">
                  <c:v>65.090327673617622</c:v>
                </c:pt>
                <c:pt idx="579">
                  <c:v>65.070673216008686</c:v>
                </c:pt>
                <c:pt idx="580">
                  <c:v>65.051038293783009</c:v>
                </c:pt>
                <c:pt idx="581">
                  <c:v>65.031422893988321</c:v>
                </c:pt>
                <c:pt idx="582">
                  <c:v>65.011827003680949</c:v>
                </c:pt>
                <c:pt idx="583">
                  <c:v>64.992250609925847</c:v>
                </c:pt>
                <c:pt idx="584">
                  <c:v>64.972693699796451</c:v>
                </c:pt>
                <c:pt idx="585">
                  <c:v>64.953156260374854</c:v>
                </c:pt>
                <c:pt idx="586">
                  <c:v>64.933638278751687</c:v>
                </c:pt>
                <c:pt idx="587">
                  <c:v>64.914139742026094</c:v>
                </c:pt>
                <c:pt idx="588">
                  <c:v>64.894660637305861</c:v>
                </c:pt>
                <c:pt idx="589">
                  <c:v>64.875200951707242</c:v>
                </c:pt>
                <c:pt idx="590">
                  <c:v>64.855760672355075</c:v>
                </c:pt>
                <c:pt idx="591">
                  <c:v>64.836339786382709</c:v>
                </c:pt>
                <c:pt idx="592">
                  <c:v>64.816938280932064</c:v>
                </c:pt>
                <c:pt idx="593">
                  <c:v>64.797556143153543</c:v>
                </c:pt>
                <c:pt idx="594">
                  <c:v>64.778193360206089</c:v>
                </c:pt>
                <c:pt idx="595">
                  <c:v>64.758849919257145</c:v>
                </c:pt>
                <c:pt idx="596">
                  <c:v>64.739525807482678</c:v>
                </c:pt>
                <c:pt idx="597">
                  <c:v>64.720221012067171</c:v>
                </c:pt>
                <c:pt idx="598">
                  <c:v>64.700935520203558</c:v>
                </c:pt>
                <c:pt idx="599">
                  <c:v>64.681669319093288</c:v>
                </c:pt>
                <c:pt idx="600">
                  <c:v>64.662422395946336</c:v>
                </c:pt>
                <c:pt idx="601">
                  <c:v>64.643194737981077</c:v>
                </c:pt>
                <c:pt idx="602">
                  <c:v>64.623986332424423</c:v>
                </c:pt>
                <c:pt idx="603">
                  <c:v>64.60479716651173</c:v>
                </c:pt>
                <c:pt idx="604">
                  <c:v>64.585627227486825</c:v>
                </c:pt>
                <c:pt idx="605">
                  <c:v>64.566476502601986</c:v>
                </c:pt>
                <c:pt idx="606">
                  <c:v>64.547344979117952</c:v>
                </c:pt>
                <c:pt idx="607">
                  <c:v>64.528232644303898</c:v>
                </c:pt>
                <c:pt idx="608">
                  <c:v>64.50913948543743</c:v>
                </c:pt>
                <c:pt idx="609">
                  <c:v>64.490065489804635</c:v>
                </c:pt>
                <c:pt idx="610">
                  <c:v>64.471010644699959</c:v>
                </c:pt>
                <c:pt idx="611">
                  <c:v>64.451974937426357</c:v>
                </c:pt>
                <c:pt idx="612">
                  <c:v>64.432958355295114</c:v>
                </c:pt>
                <c:pt idx="613">
                  <c:v>64.413960885625983</c:v>
                </c:pt>
                <c:pt idx="614">
                  <c:v>64.394982515747117</c:v>
                </c:pt>
                <c:pt idx="615">
                  <c:v>64.376023232995067</c:v>
                </c:pt>
                <c:pt idx="616">
                  <c:v>64.357083024714768</c:v>
                </c:pt>
                <c:pt idx="617">
                  <c:v>64.338161878259555</c:v>
                </c:pt>
                <c:pt idx="618">
                  <c:v>64.319259780991175</c:v>
                </c:pt>
                <c:pt idx="619">
                  <c:v>64.300376720279687</c:v>
                </c:pt>
                <c:pt idx="620">
                  <c:v>64.281512683503593</c:v>
                </c:pt>
                <c:pt idx="621">
                  <c:v>64.262667658049722</c:v>
                </c:pt>
                <c:pt idx="622">
                  <c:v>64.243841631313273</c:v>
                </c:pt>
                <c:pt idx="623">
                  <c:v>64.225034590697831</c:v>
                </c:pt>
                <c:pt idx="624">
                  <c:v>64.206246523615292</c:v>
                </c:pt>
                <c:pt idx="625">
                  <c:v>64.187477417485908</c:v>
                </c:pt>
                <c:pt idx="626">
                  <c:v>64.16872725973829</c:v>
                </c:pt>
                <c:pt idx="627">
                  <c:v>64.149996037809373</c:v>
                </c:pt>
                <c:pt idx="628">
                  <c:v>64.131283739144422</c:v>
                </c:pt>
                <c:pt idx="629">
                  <c:v>64.112590351197014</c:v>
                </c:pt>
                <c:pt idx="630">
                  <c:v>64.093915861429082</c:v>
                </c:pt>
                <c:pt idx="631">
                  <c:v>64.075260257310816</c:v>
                </c:pt>
                <c:pt idx="632">
                  <c:v>64.056623526320763</c:v>
                </c:pt>
                <c:pt idx="633">
                  <c:v>64.038005655945753</c:v>
                </c:pt>
                <c:pt idx="634">
                  <c:v>64.019406633680873</c:v>
                </c:pt>
                <c:pt idx="635">
                  <c:v>64.000826447029596</c:v>
                </c:pt>
                <c:pt idx="636">
                  <c:v>63.982265083503592</c:v>
                </c:pt>
                <c:pt idx="637">
                  <c:v>63.963722530622846</c:v>
                </c:pt>
                <c:pt idx="638">
                  <c:v>63.945198775915621</c:v>
                </c:pt>
                <c:pt idx="639">
                  <c:v>63.926693806918436</c:v>
                </c:pt>
                <c:pt idx="640">
                  <c:v>63.908207611176081</c:v>
                </c:pt>
                <c:pt idx="641">
                  <c:v>63.88974017624161</c:v>
                </c:pt>
                <c:pt idx="642">
                  <c:v>63.87129148967631</c:v>
                </c:pt>
                <c:pt idx="643">
                  <c:v>63.852861539049734</c:v>
                </c:pt>
                <c:pt idx="644">
                  <c:v>63.834450311939669</c:v>
                </c:pt>
                <c:pt idx="645">
                  <c:v>63.816057795932139</c:v>
                </c:pt>
                <c:pt idx="646">
                  <c:v>63.7976839786214</c:v>
                </c:pt>
                <c:pt idx="647">
                  <c:v>63.779328847609932</c:v>
                </c:pt>
                <c:pt idx="648">
                  <c:v>63.760992390508427</c:v>
                </c:pt>
                <c:pt idx="649">
                  <c:v>63.742674594935806</c:v>
                </c:pt>
                <c:pt idx="650">
                  <c:v>63.72437544851919</c:v>
                </c:pt>
                <c:pt idx="651">
                  <c:v>63.706094938893912</c:v>
                </c:pt>
                <c:pt idx="652">
                  <c:v>63.687833053703486</c:v>
                </c:pt>
                <c:pt idx="653">
                  <c:v>63.669589780599637</c:v>
                </c:pt>
                <c:pt idx="654">
                  <c:v>63.651365107242249</c:v>
                </c:pt>
                <c:pt idx="655">
                  <c:v>63.633159021299434</c:v>
                </c:pt>
                <c:pt idx="656">
                  <c:v>63.61497151044744</c:v>
                </c:pt>
                <c:pt idx="657">
                  <c:v>63.596802562370705</c:v>
                </c:pt>
                <c:pt idx="658">
                  <c:v>63.578652164761813</c:v>
                </c:pt>
                <c:pt idx="659">
                  <c:v>63.560520305321539</c:v>
                </c:pt>
                <c:pt idx="660">
                  <c:v>63.542406971758794</c:v>
                </c:pt>
                <c:pt idx="661">
                  <c:v>63.524312151790625</c:v>
                </c:pt>
                <c:pt idx="662">
                  <c:v>63.506235833142242</c:v>
                </c:pt>
                <c:pt idx="663">
                  <c:v>63.488178003547006</c:v>
                </c:pt>
                <c:pt idx="664">
                  <c:v>63.470138650746378</c:v>
                </c:pt>
                <c:pt idx="665">
                  <c:v>63.452117762489962</c:v>
                </c:pt>
                <c:pt idx="666">
                  <c:v>63.43411532653549</c:v>
                </c:pt>
                <c:pt idx="667">
                  <c:v>63.416131330648795</c:v>
                </c:pt>
                <c:pt idx="668">
                  <c:v>63.398165762603853</c:v>
                </c:pt>
                <c:pt idx="669">
                  <c:v>63.380218610182702</c:v>
                </c:pt>
                <c:pt idx="670">
                  <c:v>63.362289861175526</c:v>
                </c:pt>
                <c:pt idx="671">
                  <c:v>63.344379503380551</c:v>
                </c:pt>
                <c:pt idx="672">
                  <c:v>63.326487524604147</c:v>
                </c:pt>
                <c:pt idx="673">
                  <c:v>63.308613912660746</c:v>
                </c:pt>
                <c:pt idx="674">
                  <c:v>63.290758655372855</c:v>
                </c:pt>
                <c:pt idx="675">
                  <c:v>63.27292174057105</c:v>
                </c:pt>
                <c:pt idx="676">
                  <c:v>63.255103156093988</c:v>
                </c:pt>
                <c:pt idx="677">
                  <c:v>63.237302889788396</c:v>
                </c:pt>
                <c:pt idx="678">
                  <c:v>63.219520929509031</c:v>
                </c:pt>
                <c:pt idx="679">
                  <c:v>63.201757263118736</c:v>
                </c:pt>
                <c:pt idx="680">
                  <c:v>63.184011878488363</c:v>
                </c:pt>
                <c:pt idx="681">
                  <c:v>63.16628476349684</c:v>
                </c:pt>
                <c:pt idx="682">
                  <c:v>63.148575906031134</c:v>
                </c:pt>
                <c:pt idx="683">
                  <c:v>63.130885293986211</c:v>
                </c:pt>
                <c:pt idx="684">
                  <c:v>63.113212915265066</c:v>
                </c:pt>
                <c:pt idx="685">
                  <c:v>63.095558757778754</c:v>
                </c:pt>
                <c:pt idx="686">
                  <c:v>63.077922809446306</c:v>
                </c:pt>
                <c:pt idx="687">
                  <c:v>63.060305058194785</c:v>
                </c:pt>
                <c:pt idx="688">
                  <c:v>63.042705491959239</c:v>
                </c:pt>
                <c:pt idx="689">
                  <c:v>63.025124098682731</c:v>
                </c:pt>
                <c:pt idx="690">
                  <c:v>63.007560866316318</c:v>
                </c:pt>
                <c:pt idx="691">
                  <c:v>62.990015782819036</c:v>
                </c:pt>
                <c:pt idx="692">
                  <c:v>62.972488836157886</c:v>
                </c:pt>
                <c:pt idx="693">
                  <c:v>62.954980014307914</c:v>
                </c:pt>
                <c:pt idx="694">
                  <c:v>62.937489305252072</c:v>
                </c:pt>
                <c:pt idx="695">
                  <c:v>62.920016696981307</c:v>
                </c:pt>
                <c:pt idx="696">
                  <c:v>62.902562177494502</c:v>
                </c:pt>
                <c:pt idx="697">
                  <c:v>62.885125734798557</c:v>
                </c:pt>
                <c:pt idx="698">
                  <c:v>62.867707356908248</c:v>
                </c:pt>
                <c:pt idx="699">
                  <c:v>62.850307031846356</c:v>
                </c:pt>
                <c:pt idx="700">
                  <c:v>62.832924747643574</c:v>
                </c:pt>
                <c:pt idx="701">
                  <c:v>62.815560492338534</c:v>
                </c:pt>
                <c:pt idx="702">
                  <c:v>62.798214253977818</c:v>
                </c:pt>
                <c:pt idx="703">
                  <c:v>62.780886020615903</c:v>
                </c:pt>
                <c:pt idx="704">
                  <c:v>62.763575780315215</c:v>
                </c:pt>
                <c:pt idx="705">
                  <c:v>62.746283521146061</c:v>
                </c:pt>
                <c:pt idx="706">
                  <c:v>62.729009231186687</c:v>
                </c:pt>
                <c:pt idx="707">
                  <c:v>62.711752898523244</c:v>
                </c:pt>
                <c:pt idx="708">
                  <c:v>62.694514511249764</c:v>
                </c:pt>
                <c:pt idx="709">
                  <c:v>62.677294057468167</c:v>
                </c:pt>
                <c:pt idx="710">
                  <c:v>62.660091525288308</c:v>
                </c:pt>
                <c:pt idx="711">
                  <c:v>62.64290690282786</c:v>
                </c:pt>
                <c:pt idx="712">
                  <c:v>62.625740178212432</c:v>
                </c:pt>
                <c:pt idx="713">
                  <c:v>62.608591339575455</c:v>
                </c:pt>
                <c:pt idx="714">
                  <c:v>62.591460375058276</c:v>
                </c:pt>
                <c:pt idx="715">
                  <c:v>62.574347272810066</c:v>
                </c:pt>
                <c:pt idx="716">
                  <c:v>62.557252020987882</c:v>
                </c:pt>
                <c:pt idx="717">
                  <c:v>62.540174607756619</c:v>
                </c:pt>
                <c:pt idx="718">
                  <c:v>62.523115021289001</c:v>
                </c:pt>
                <c:pt idx="719">
                  <c:v>62.506073249765635</c:v>
                </c:pt>
                <c:pt idx="720">
                  <c:v>62.489049281374932</c:v>
                </c:pt>
                <c:pt idx="721">
                  <c:v>62.472043104313151</c:v>
                </c:pt>
                <c:pt idx="722">
                  <c:v>62.455054706784352</c:v>
                </c:pt>
                <c:pt idx="723">
                  <c:v>62.438084077000468</c:v>
                </c:pt>
                <c:pt idx="724">
                  <c:v>62.421131203181183</c:v>
                </c:pt>
                <c:pt idx="725">
                  <c:v>62.404196073554047</c:v>
                </c:pt>
                <c:pt idx="726">
                  <c:v>62.38727867635437</c:v>
                </c:pt>
                <c:pt idx="727">
                  <c:v>62.370378999825277</c:v>
                </c:pt>
                <c:pt idx="728">
                  <c:v>62.353497032217724</c:v>
                </c:pt>
                <c:pt idx="729">
                  <c:v>62.336632761790419</c:v>
                </c:pt>
                <c:pt idx="730">
                  <c:v>62.319786176809842</c:v>
                </c:pt>
                <c:pt idx="731">
                  <c:v>62.302957265550283</c:v>
                </c:pt>
                <c:pt idx="732">
                  <c:v>62.286146016293806</c:v>
                </c:pt>
                <c:pt idx="733">
                  <c:v>62.269352417330225</c:v>
                </c:pt>
                <c:pt idx="734">
                  <c:v>62.252576456957136</c:v>
                </c:pt>
                <c:pt idx="735">
                  <c:v>62.235818123479866</c:v>
                </c:pt>
                <c:pt idx="736">
                  <c:v>62.219077405211536</c:v>
                </c:pt>
                <c:pt idx="737">
                  <c:v>62.202354290472989</c:v>
                </c:pt>
                <c:pt idx="738">
                  <c:v>62.185648767592816</c:v>
                </c:pt>
                <c:pt idx="739">
                  <c:v>62.168960824907344</c:v>
                </c:pt>
                <c:pt idx="740">
                  <c:v>62.152290450760638</c:v>
                </c:pt>
                <c:pt idx="741">
                  <c:v>62.135637633504501</c:v>
                </c:pt>
                <c:pt idx="742">
                  <c:v>62.119002361498431</c:v>
                </c:pt>
                <c:pt idx="743">
                  <c:v>62.102384623109657</c:v>
                </c:pt>
                <c:pt idx="744">
                  <c:v>62.085784406713152</c:v>
                </c:pt>
                <c:pt idx="745">
                  <c:v>62.069201700691544</c:v>
                </c:pt>
                <c:pt idx="746">
                  <c:v>62.052636493435202</c:v>
                </c:pt>
                <c:pt idx="747">
                  <c:v>62.036088773342165</c:v>
                </c:pt>
                <c:pt idx="748">
                  <c:v>62.01955852881818</c:v>
                </c:pt>
                <c:pt idx="749">
                  <c:v>62.003045748276698</c:v>
                </c:pt>
                <c:pt idx="750">
                  <c:v>61.986550420138819</c:v>
                </c:pt>
                <c:pt idx="751">
                  <c:v>61.970072532833328</c:v>
                </c:pt>
                <c:pt idx="752">
                  <c:v>61.953612074796695</c:v>
                </c:pt>
                <c:pt idx="753">
                  <c:v>61.937169034473051</c:v>
                </c:pt>
                <c:pt idx="754">
                  <c:v>61.92074340031418</c:v>
                </c:pt>
                <c:pt idx="755">
                  <c:v>61.904335160779546</c:v>
                </c:pt>
                <c:pt idx="756">
                  <c:v>61.88794430433623</c:v>
                </c:pt>
                <c:pt idx="757">
                  <c:v>61.871570819459002</c:v>
                </c:pt>
                <c:pt idx="758">
                  <c:v>61.855214694630227</c:v>
                </c:pt>
                <c:pt idx="759">
                  <c:v>61.83887591833993</c:v>
                </c:pt>
                <c:pt idx="760">
                  <c:v>61.822554479085788</c:v>
                </c:pt>
                <c:pt idx="761">
                  <c:v>61.806250365373053</c:v>
                </c:pt>
                <c:pt idx="762">
                  <c:v>61.78996356571465</c:v>
                </c:pt>
                <c:pt idx="763">
                  <c:v>61.773694068631094</c:v>
                </c:pt>
                <c:pt idx="764">
                  <c:v>61.757441862650509</c:v>
                </c:pt>
                <c:pt idx="765">
                  <c:v>61.741206936308629</c:v>
                </c:pt>
                <c:pt idx="766">
                  <c:v>61.72498927814879</c:v>
                </c:pt>
                <c:pt idx="767">
                  <c:v>61.70878887672194</c:v>
                </c:pt>
                <c:pt idx="768">
                  <c:v>61.692605720586592</c:v>
                </c:pt>
                <c:pt idx="769">
                  <c:v>61.676439798308849</c:v>
                </c:pt>
                <c:pt idx="770">
                  <c:v>61.660291098462409</c:v>
                </c:pt>
                <c:pt idx="771">
                  <c:v>61.644159609628545</c:v>
                </c:pt>
                <c:pt idx="772">
                  <c:v>61.628045320396083</c:v>
                </c:pt>
                <c:pt idx="773">
                  <c:v>61.61194821936143</c:v>
                </c:pt>
                <c:pt idx="774">
                  <c:v>61.595868295128547</c:v>
                </c:pt>
                <c:pt idx="775">
                  <c:v>61.579805536308953</c:v>
                </c:pt>
                <c:pt idx="776">
                  <c:v>61.56375993152173</c:v>
                </c:pt>
                <c:pt idx="777">
                  <c:v>61.547731469393483</c:v>
                </c:pt>
                <c:pt idx="778">
                  <c:v>61.53172013855837</c:v>
                </c:pt>
                <c:pt idx="779">
                  <c:v>61.515725927658075</c:v>
                </c:pt>
                <c:pt idx="780">
                  <c:v>61.49974882534184</c:v>
                </c:pt>
                <c:pt idx="781">
                  <c:v>61.483788820266398</c:v>
                </c:pt>
                <c:pt idx="782">
                  <c:v>61.467845901096027</c:v>
                </c:pt>
                <c:pt idx="783">
                  <c:v>61.451920056502502</c:v>
                </c:pt>
                <c:pt idx="784">
                  <c:v>61.436011275165129</c:v>
                </c:pt>
                <c:pt idx="785">
                  <c:v>61.420119545770703</c:v>
                </c:pt>
                <c:pt idx="786">
                  <c:v>61.404244857013545</c:v>
                </c:pt>
                <c:pt idx="787">
                  <c:v>61.388387197595421</c:v>
                </c:pt>
                <c:pt idx="788">
                  <c:v>61.37254655622565</c:v>
                </c:pt>
                <c:pt idx="789">
                  <c:v>61.356722921620985</c:v>
                </c:pt>
                <c:pt idx="790">
                  <c:v>61.340916282505695</c:v>
                </c:pt>
                <c:pt idx="791">
                  <c:v>61.325126627611525</c:v>
                </c:pt>
                <c:pt idx="792">
                  <c:v>61.309353945677643</c:v>
                </c:pt>
                <c:pt idx="793">
                  <c:v>61.293598225450744</c:v>
                </c:pt>
                <c:pt idx="794">
                  <c:v>61.277859455684961</c:v>
                </c:pt>
                <c:pt idx="795">
                  <c:v>61.262137625141861</c:v>
                </c:pt>
                <c:pt idx="796">
                  <c:v>61.246432722590498</c:v>
                </c:pt>
                <c:pt idx="797">
                  <c:v>61.23074473680736</c:v>
                </c:pt>
                <c:pt idx="798">
                  <c:v>61.215073656576358</c:v>
                </c:pt>
                <c:pt idx="799">
                  <c:v>61.199419470688859</c:v>
                </c:pt>
                <c:pt idx="800">
                  <c:v>61.183782167943647</c:v>
                </c:pt>
                <c:pt idx="801">
                  <c:v>61.168161737146967</c:v>
                </c:pt>
                <c:pt idx="802">
                  <c:v>61.152558167112446</c:v>
                </c:pt>
                <c:pt idx="803">
                  <c:v>61.136971446661143</c:v>
                </c:pt>
                <c:pt idx="804">
                  <c:v>61.121401564621507</c:v>
                </c:pt>
                <c:pt idx="805">
                  <c:v>61.105848509829464</c:v>
                </c:pt>
                <c:pt idx="806">
                  <c:v>61.090312271128255</c:v>
                </c:pt>
                <c:pt idx="807">
                  <c:v>61.074792837368562</c:v>
                </c:pt>
                <c:pt idx="808">
                  <c:v>61.059290197408458</c:v>
                </c:pt>
                <c:pt idx="809">
                  <c:v>61.043804340113397</c:v>
                </c:pt>
                <c:pt idx="810">
                  <c:v>61.028335254356222</c:v>
                </c:pt>
                <c:pt idx="811">
                  <c:v>61.012882929017145</c:v>
                </c:pt>
                <c:pt idx="812">
                  <c:v>60.997447352983755</c:v>
                </c:pt>
                <c:pt idx="813">
                  <c:v>60.982028515151001</c:v>
                </c:pt>
                <c:pt idx="814">
                  <c:v>60.96662640442122</c:v>
                </c:pt>
                <c:pt idx="815">
                  <c:v>60.951241009704063</c:v>
                </c:pt>
                <c:pt idx="816">
                  <c:v>60.935872319916569</c:v>
                </c:pt>
                <c:pt idx="817">
                  <c:v>60.920520323983126</c:v>
                </c:pt>
                <c:pt idx="818">
                  <c:v>60.905185010835446</c:v>
                </c:pt>
                <c:pt idx="819">
                  <c:v>60.889866369412594</c:v>
                </c:pt>
                <c:pt idx="820">
                  <c:v>60.874564388660957</c:v>
                </c:pt>
                <c:pt idx="821">
                  <c:v>60.859279057534252</c:v>
                </c:pt>
                <c:pt idx="822">
                  <c:v>60.84401036499353</c:v>
                </c:pt>
                <c:pt idx="823">
                  <c:v>60.828758300007166</c:v>
                </c:pt>
                <c:pt idx="824">
                  <c:v>60.813522851550836</c:v>
                </c:pt>
                <c:pt idx="825">
                  <c:v>60.798304008607502</c:v>
                </c:pt>
                <c:pt idx="826">
                  <c:v>60.78310176016749</c:v>
                </c:pt>
                <c:pt idx="827">
                  <c:v>60.767916095228379</c:v>
                </c:pt>
                <c:pt idx="828">
                  <c:v>60.752747002795054</c:v>
                </c:pt>
                <c:pt idx="829">
                  <c:v>60.737594471879689</c:v>
                </c:pt>
                <c:pt idx="830">
                  <c:v>60.722458491501754</c:v>
                </c:pt>
                <c:pt idx="831">
                  <c:v>60.707339050687985</c:v>
                </c:pt>
                <c:pt idx="832">
                  <c:v>60.692236138472403</c:v>
                </c:pt>
                <c:pt idx="833">
                  <c:v>60.677149743896294</c:v>
                </c:pt>
                <c:pt idx="834">
                  <c:v>60.662079856008205</c:v>
                </c:pt>
                <c:pt idx="835">
                  <c:v>60.647026463863973</c:v>
                </c:pt>
                <c:pt idx="836">
                  <c:v>60.631989556526641</c:v>
                </c:pt>
                <c:pt idx="837">
                  <c:v>60.616969123066553</c:v>
                </c:pt>
                <c:pt idx="838">
                  <c:v>60.601965152561277</c:v>
                </c:pt>
                <c:pt idx="839">
                  <c:v>60.586977634095604</c:v>
                </c:pt>
                <c:pt idx="840">
                  <c:v>60.572006556761593</c:v>
                </c:pt>
                <c:pt idx="841">
                  <c:v>60.55705190965854</c:v>
                </c:pt>
                <c:pt idx="842">
                  <c:v>60.542113681892928</c:v>
                </c:pt>
                <c:pt idx="843">
                  <c:v>60.527191862578491</c:v>
                </c:pt>
                <c:pt idx="844">
                  <c:v>60.512286440836192</c:v>
                </c:pt>
                <c:pt idx="845">
                  <c:v>60.497397405794175</c:v>
                </c:pt>
                <c:pt idx="846">
                  <c:v>60.482524746587814</c:v>
                </c:pt>
                <c:pt idx="847">
                  <c:v>60.467668452359689</c:v>
                </c:pt>
                <c:pt idx="848">
                  <c:v>60.452828512259551</c:v>
                </c:pt>
                <c:pt idx="849">
                  <c:v>60.438004915444395</c:v>
                </c:pt>
                <c:pt idx="850">
                  <c:v>60.423197651078347</c:v>
                </c:pt>
                <c:pt idx="851">
                  <c:v>60.408406708332748</c:v>
                </c:pt>
                <c:pt idx="852">
                  <c:v>60.393632076386126</c:v>
                </c:pt>
                <c:pt idx="853">
                  <c:v>60.378873744424176</c:v>
                </c:pt>
                <c:pt idx="854">
                  <c:v>60.364131701639749</c:v>
                </c:pt>
                <c:pt idx="855">
                  <c:v>60.349405937232873</c:v>
                </c:pt>
                <c:pt idx="856">
                  <c:v>60.334696440410752</c:v>
                </c:pt>
                <c:pt idx="857">
                  <c:v>60.32000320038771</c:v>
                </c:pt>
                <c:pt idx="858">
                  <c:v>60.305326206385253</c:v>
                </c:pt>
                <c:pt idx="859">
                  <c:v>60.290665447632023</c:v>
                </c:pt>
                <c:pt idx="860">
                  <c:v>60.276020913363794</c:v>
                </c:pt>
                <c:pt idx="861">
                  <c:v>60.261392592823498</c:v>
                </c:pt>
                <c:pt idx="862">
                  <c:v>60.24678047526119</c:v>
                </c:pt>
                <c:pt idx="863">
                  <c:v>60.232184549934033</c:v>
                </c:pt>
                <c:pt idx="864">
                  <c:v>60.217604806106337</c:v>
                </c:pt>
                <c:pt idx="865">
                  <c:v>60.203041233049511</c:v>
                </c:pt>
                <c:pt idx="866">
                  <c:v>60.188493820042105</c:v>
                </c:pt>
                <c:pt idx="867">
                  <c:v>60.173962556369752</c:v>
                </c:pt>
                <c:pt idx="868">
                  <c:v>60.159447431325205</c:v>
                </c:pt>
                <c:pt idx="869">
                  <c:v>60.144948434208303</c:v>
                </c:pt>
                <c:pt idx="870">
                  <c:v>60.13046555432598</c:v>
                </c:pt>
                <c:pt idx="871">
                  <c:v>60.115998780992278</c:v>
                </c:pt>
                <c:pt idx="872">
                  <c:v>60.101548103528287</c:v>
                </c:pt>
                <c:pt idx="873">
                  <c:v>60.087113511262224</c:v>
                </c:pt>
                <c:pt idx="874">
                  <c:v>60.07269499352936</c:v>
                </c:pt>
                <c:pt idx="875">
                  <c:v>60.05829253967201</c:v>
                </c:pt>
                <c:pt idx="876">
                  <c:v>60.043906139039599</c:v>
                </c:pt>
                <c:pt idx="877">
                  <c:v>60.029535780988596</c:v>
                </c:pt>
                <c:pt idx="878">
                  <c:v>60.015181454882516</c:v>
                </c:pt>
                <c:pt idx="879">
                  <c:v>60.000843150091946</c:v>
                </c:pt>
                <c:pt idx="880">
                  <c:v>59.986520855994492</c:v>
                </c:pt>
                <c:pt idx="881">
                  <c:v>59.972214561974852</c:v>
                </c:pt>
                <c:pt idx="882">
                  <c:v>59.957924257424693</c:v>
                </c:pt>
                <c:pt idx="883">
                  <c:v>59.94364993174279</c:v>
                </c:pt>
                <c:pt idx="884">
                  <c:v>59.929391574334893</c:v>
                </c:pt>
                <c:pt idx="885">
                  <c:v>59.915149174613788</c:v>
                </c:pt>
                <c:pt idx="886">
                  <c:v>59.900922721999294</c:v>
                </c:pt>
                <c:pt idx="887">
                  <c:v>59.886712205918244</c:v>
                </c:pt>
                <c:pt idx="888">
                  <c:v>59.872517615804462</c:v>
                </c:pt>
                <c:pt idx="889">
                  <c:v>59.858338941098786</c:v>
                </c:pt>
                <c:pt idx="890">
                  <c:v>59.844176171249075</c:v>
                </c:pt>
                <c:pt idx="891">
                  <c:v>59.830029295710162</c:v>
                </c:pt>
                <c:pt idx="892">
                  <c:v>59.815898303943868</c:v>
                </c:pt>
                <c:pt idx="893">
                  <c:v>59.801783185419019</c:v>
                </c:pt>
                <c:pt idx="894">
                  <c:v>59.787683929611404</c:v>
                </c:pt>
                <c:pt idx="895">
                  <c:v>59.773600526003811</c:v>
                </c:pt>
                <c:pt idx="896">
                  <c:v>59.759532964086006</c:v>
                </c:pt>
                <c:pt idx="897">
                  <c:v>59.745481233354674</c:v>
                </c:pt>
                <c:pt idx="898">
                  <c:v>59.731445323313523</c:v>
                </c:pt>
                <c:pt idx="899">
                  <c:v>59.717425223473171</c:v>
                </c:pt>
                <c:pt idx="900">
                  <c:v>59.703420923351239</c:v>
                </c:pt>
                <c:pt idx="901">
                  <c:v>59.689432412472264</c:v>
                </c:pt>
                <c:pt idx="902">
                  <c:v>59.675459680367737</c:v>
                </c:pt>
                <c:pt idx="903">
                  <c:v>59.661502716576081</c:v>
                </c:pt>
                <c:pt idx="904">
                  <c:v>59.647561510642689</c:v>
                </c:pt>
                <c:pt idx="905">
                  <c:v>59.633636052119847</c:v>
                </c:pt>
                <c:pt idx="906">
                  <c:v>59.619726330566785</c:v>
                </c:pt>
                <c:pt idx="907">
                  <c:v>59.605832335549636</c:v>
                </c:pt>
                <c:pt idx="908">
                  <c:v>59.591954056641498</c:v>
                </c:pt>
                <c:pt idx="909">
                  <c:v>59.578091483422327</c:v>
                </c:pt>
                <c:pt idx="910">
                  <c:v>59.564244605479026</c:v>
                </c:pt>
                <c:pt idx="911">
                  <c:v>59.550413412405391</c:v>
                </c:pt>
                <c:pt idx="912">
                  <c:v>59.536597893802096</c:v>
                </c:pt>
                <c:pt idx="913">
                  <c:v>59.522798039276744</c:v>
                </c:pt>
                <c:pt idx="914">
                  <c:v>59.509013838443821</c:v>
                </c:pt>
                <c:pt idx="915">
                  <c:v>59.495245280924671</c:v>
                </c:pt>
                <c:pt idx="916">
                  <c:v>59.481492356347559</c:v>
                </c:pt>
                <c:pt idx="917">
                  <c:v>59.467755054347577</c:v>
                </c:pt>
                <c:pt idx="918">
                  <c:v>59.454033364566754</c:v>
                </c:pt>
                <c:pt idx="919">
                  <c:v>59.440327276653932</c:v>
                </c:pt>
                <c:pt idx="920">
                  <c:v>59.426636780264843</c:v>
                </c:pt>
                <c:pt idx="921">
                  <c:v>59.412961865062059</c:v>
                </c:pt>
                <c:pt idx="922">
                  <c:v>59.399302520715032</c:v>
                </c:pt>
                <c:pt idx="923">
                  <c:v>59.385658736900034</c:v>
                </c:pt>
                <c:pt idx="924">
                  <c:v>59.372030503300209</c:v>
                </c:pt>
                <c:pt idx="925">
                  <c:v>59.358417809605506</c:v>
                </c:pt>
                <c:pt idx="926">
                  <c:v>59.344820645512762</c:v>
                </c:pt>
                <c:pt idx="927">
                  <c:v>59.331239000725589</c:v>
                </c:pt>
                <c:pt idx="928">
                  <c:v>59.317672864954467</c:v>
                </c:pt>
                <c:pt idx="929">
                  <c:v>59.304122227916665</c:v>
                </c:pt>
                <c:pt idx="930">
                  <c:v>59.290587079336312</c:v>
                </c:pt>
                <c:pt idx="931">
                  <c:v>59.277067408944319</c:v>
                </c:pt>
                <c:pt idx="932">
                  <c:v>59.263563206478395</c:v>
                </c:pt>
                <c:pt idx="933">
                  <c:v>59.25007446168307</c:v>
                </c:pt>
                <c:pt idx="934">
                  <c:v>59.236601164309697</c:v>
                </c:pt>
                <c:pt idx="935">
                  <c:v>59.223143304116384</c:v>
                </c:pt>
                <c:pt idx="936">
                  <c:v>59.209700870868055</c:v>
                </c:pt>
                <c:pt idx="937">
                  <c:v>59.196273854336397</c:v>
                </c:pt>
                <c:pt idx="938">
                  <c:v>59.182862244299912</c:v>
                </c:pt>
                <c:pt idx="939">
                  <c:v>59.169466030543838</c:v>
                </c:pt>
                <c:pt idx="940">
                  <c:v>59.156085202860226</c:v>
                </c:pt>
                <c:pt idx="941">
                  <c:v>59.142719751047849</c:v>
                </c:pt>
                <c:pt idx="942">
                  <c:v>59.129369664912304</c:v>
                </c:pt>
                <c:pt idx="943">
                  <c:v>59.116034934265898</c:v>
                </c:pt>
                <c:pt idx="944">
                  <c:v>59.102715548927712</c:v>
                </c:pt>
                <c:pt idx="945">
                  <c:v>59.089411498723564</c:v>
                </c:pt>
                <c:pt idx="946">
                  <c:v>59.076122773486034</c:v>
                </c:pt>
                <c:pt idx="947">
                  <c:v>59.06284936305444</c:v>
                </c:pt>
                <c:pt idx="948">
                  <c:v>59.04959125727482</c:v>
                </c:pt>
                <c:pt idx="949">
                  <c:v>59.036348445999977</c:v>
                </c:pt>
                <c:pt idx="950">
                  <c:v>59.023120919089408</c:v>
                </c:pt>
                <c:pt idx="951">
                  <c:v>59.009908666409338</c:v>
                </c:pt>
                <c:pt idx="952">
                  <c:v>58.996711677832742</c:v>
                </c:pt>
                <c:pt idx="953">
                  <c:v>58.983529943239276</c:v>
                </c:pt>
                <c:pt idx="954">
                  <c:v>58.970363452515315</c:v>
                </c:pt>
                <c:pt idx="955">
                  <c:v>58.95721219555395</c:v>
                </c:pt>
                <c:pt idx="956">
                  <c:v>58.944076162254959</c:v>
                </c:pt>
                <c:pt idx="957">
                  <c:v>58.930955342524825</c:v>
                </c:pt>
                <c:pt idx="958">
                  <c:v>58.917849726276714</c:v>
                </c:pt>
                <c:pt idx="959">
                  <c:v>58.904759303430495</c:v>
                </c:pt>
                <c:pt idx="960">
                  <c:v>58.891684063912706</c:v>
                </c:pt>
                <c:pt idx="961">
                  <c:v>58.878623997656575</c:v>
                </c:pt>
                <c:pt idx="962">
                  <c:v>58.865579094601998</c:v>
                </c:pt>
                <c:pt idx="963">
                  <c:v>58.852549344695532</c:v>
                </c:pt>
                <c:pt idx="964">
                  <c:v>58.839534737890418</c:v>
                </c:pt>
                <c:pt idx="965">
                  <c:v>58.82653526414655</c:v>
                </c:pt>
                <c:pt idx="966">
                  <c:v>58.813550913430483</c:v>
                </c:pt>
                <c:pt idx="967">
                  <c:v>58.800581675715407</c:v>
                </c:pt>
                <c:pt idx="968">
                  <c:v>58.787627540981177</c:v>
                </c:pt>
                <c:pt idx="969">
                  <c:v>58.774688499214292</c:v>
                </c:pt>
                <c:pt idx="970">
                  <c:v>58.761764540407881</c:v>
                </c:pt>
                <c:pt idx="971">
                  <c:v>58.748855654561723</c:v>
                </c:pt>
                <c:pt idx="972">
                  <c:v>58.735961831682189</c:v>
                </c:pt>
                <c:pt idx="973">
                  <c:v>58.723083061782333</c:v>
                </c:pt>
                <c:pt idx="974">
                  <c:v>58.710219334881792</c:v>
                </c:pt>
                <c:pt idx="975">
                  <c:v>58.69737064100682</c:v>
                </c:pt>
                <c:pt idx="976">
                  <c:v>58.684536970190294</c:v>
                </c:pt>
                <c:pt idx="977">
                  <c:v>58.671718312471704</c:v>
                </c:pt>
                <c:pt idx="978">
                  <c:v>58.658914657897135</c:v>
                </c:pt>
                <c:pt idx="979">
                  <c:v>58.646125996519281</c:v>
                </c:pt>
                <c:pt idx="980">
                  <c:v>58.633352318397414</c:v>
                </c:pt>
                <c:pt idx="981">
                  <c:v>58.620593613597407</c:v>
                </c:pt>
                <c:pt idx="982">
                  <c:v>58.607849872191728</c:v>
                </c:pt>
                <c:pt idx="983">
                  <c:v>58.595121084259432</c:v>
                </c:pt>
                <c:pt idx="984">
                  <c:v>58.582407239886109</c:v>
                </c:pt>
                <c:pt idx="985">
                  <c:v>58.569708329163959</c:v>
                </c:pt>
                <c:pt idx="986">
                  <c:v>58.557024342191767</c:v>
                </c:pt>
                <c:pt idx="987">
                  <c:v>58.544355269074842</c:v>
                </c:pt>
                <c:pt idx="988">
                  <c:v>58.53170109992508</c:v>
                </c:pt>
                <c:pt idx="989">
                  <c:v>58.519061824860898</c:v>
                </c:pt>
                <c:pt idx="990">
                  <c:v>58.506437434007324</c:v>
                </c:pt>
                <c:pt idx="991">
                  <c:v>58.493827917495892</c:v>
                </c:pt>
                <c:pt idx="992">
                  <c:v>58.481233265464674</c:v>
                </c:pt>
                <c:pt idx="993">
                  <c:v>58.468653468058307</c:v>
                </c:pt>
                <c:pt idx="994">
                  <c:v>58.456088515427936</c:v>
                </c:pt>
                <c:pt idx="995">
                  <c:v>58.44353839773126</c:v>
                </c:pt>
                <c:pt idx="996">
                  <c:v>58.431003105132497</c:v>
                </c:pt>
                <c:pt idx="997">
                  <c:v>58.418482627802362</c:v>
                </c:pt>
                <c:pt idx="998">
                  <c:v>58.405976955918128</c:v>
                </c:pt>
                <c:pt idx="999">
                  <c:v>58.393486079663553</c:v>
                </c:pt>
                <c:pt idx="1000">
                  <c:v>58.381009989228907</c:v>
                </c:pt>
                <c:pt idx="1001">
                  <c:v>58.368548674810953</c:v>
                </c:pt>
                <c:pt idx="1002">
                  <c:v>58.356102126612996</c:v>
                </c:pt>
                <c:pt idx="1003">
                  <c:v>58.343670334844781</c:v>
                </c:pt>
                <c:pt idx="1004">
                  <c:v>58.331253289722582</c:v>
                </c:pt>
                <c:pt idx="1005">
                  <c:v>58.318850981469154</c:v>
                </c:pt>
                <c:pt idx="1006">
                  <c:v>58.306463400313717</c:v>
                </c:pt>
                <c:pt idx="1007">
                  <c:v>58.294090536492007</c:v>
                </c:pt>
                <c:pt idx="1008">
                  <c:v>58.281732380246176</c:v>
                </c:pt>
                <c:pt idx="1009">
                  <c:v>58.269388921824891</c:v>
                </c:pt>
                <c:pt idx="1010">
                  <c:v>58.257060151483259</c:v>
                </c:pt>
                <c:pt idx="1011">
                  <c:v>58.244746059482893</c:v>
                </c:pt>
                <c:pt idx="1012">
                  <c:v>58.232446636091794</c:v>
                </c:pt>
                <c:pt idx="1013">
                  <c:v>58.220161871584473</c:v>
                </c:pt>
                <c:pt idx="1014">
                  <c:v>58.207891756241857</c:v>
                </c:pt>
                <c:pt idx="1015">
                  <c:v>58.195636280351323</c:v>
                </c:pt>
                <c:pt idx="1016">
                  <c:v>58.183395434206702</c:v>
                </c:pt>
                <c:pt idx="1017">
                  <c:v>58.171169208108253</c:v>
                </c:pt>
                <c:pt idx="1018">
                  <c:v>58.158957592362647</c:v>
                </c:pt>
                <c:pt idx="1019">
                  <c:v>58.146760577283011</c:v>
                </c:pt>
                <c:pt idx="1020">
                  <c:v>58.134578153188876</c:v>
                </c:pt>
                <c:pt idx="1021">
                  <c:v>58.12241031040621</c:v>
                </c:pt>
                <c:pt idx="1022">
                  <c:v>58.11025703926736</c:v>
                </c:pt>
                <c:pt idx="1023">
                  <c:v>58.09811833011112</c:v>
                </c:pt>
                <c:pt idx="1024">
                  <c:v>58.085994173282664</c:v>
                </c:pt>
                <c:pt idx="1025">
                  <c:v>58.073884559133589</c:v>
                </c:pt>
                <c:pt idx="1026">
                  <c:v>58.061789478021872</c:v>
                </c:pt>
                <c:pt idx="1027">
                  <c:v>58.049708920311886</c:v>
                </c:pt>
                <c:pt idx="1028">
                  <c:v>58.037642876374392</c:v>
                </c:pt>
                <c:pt idx="1029">
                  <c:v>58.025591336586551</c:v>
                </c:pt>
                <c:pt idx="1030">
                  <c:v>58.013554291331879</c:v>
                </c:pt>
                <c:pt idx="1031">
                  <c:v>58.001531731000284</c:v>
                </c:pt>
                <c:pt idx="1032">
                  <c:v>57.989523645988044</c:v>
                </c:pt>
                <c:pt idx="1033">
                  <c:v>57.977530026697799</c:v>
                </c:pt>
                <c:pt idx="1034">
                  <c:v>57.96555086353856</c:v>
                </c:pt>
                <c:pt idx="1035">
                  <c:v>57.953586146925694</c:v>
                </c:pt>
                <c:pt idx="1036">
                  <c:v>57.941635867280908</c:v>
                </c:pt>
                <c:pt idx="1037">
                  <c:v>57.929700015032289</c:v>
                </c:pt>
                <c:pt idx="1038">
                  <c:v>57.91777858061424</c:v>
                </c:pt>
                <c:pt idx="1039">
                  <c:v>57.905871554467531</c:v>
                </c:pt>
                <c:pt idx="1040">
                  <c:v>57.893978927039257</c:v>
                </c:pt>
                <c:pt idx="1041">
                  <c:v>57.882100688782842</c:v>
                </c:pt>
                <c:pt idx="1042">
                  <c:v>57.870236830158042</c:v>
                </c:pt>
                <c:pt idx="1043">
                  <c:v>57.858387341630959</c:v>
                </c:pt>
                <c:pt idx="1044">
                  <c:v>57.846552213674002</c:v>
                </c:pt>
                <c:pt idx="1045">
                  <c:v>57.834731436765871</c:v>
                </c:pt>
                <c:pt idx="1046">
                  <c:v>57.822925001391624</c:v>
                </c:pt>
                <c:pt idx="1047">
                  <c:v>57.811132898042601</c:v>
                </c:pt>
                <c:pt idx="1048">
                  <c:v>57.799355117216443</c:v>
                </c:pt>
                <c:pt idx="1049">
                  <c:v>57.787591649417109</c:v>
                </c:pt>
                <c:pt idx="1050">
                  <c:v>57.77584248515484</c:v>
                </c:pt>
                <c:pt idx="1051">
                  <c:v>57.764107614946177</c:v>
                </c:pt>
                <c:pt idx="1052">
                  <c:v>57.752387029313937</c:v>
                </c:pt>
                <c:pt idx="1053">
                  <c:v>57.740680718787246</c:v>
                </c:pt>
                <c:pt idx="1054">
                  <c:v>57.728988673901469</c:v>
                </c:pt>
                <c:pt idx="1055">
                  <c:v>57.717310885198287</c:v>
                </c:pt>
                <c:pt idx="1056">
                  <c:v>57.705647343225628</c:v>
                </c:pt>
                <c:pt idx="1057">
                  <c:v>57.693998038537686</c:v>
                </c:pt>
                <c:pt idx="1058">
                  <c:v>57.682362961694949</c:v>
                </c:pt>
                <c:pt idx="1059">
                  <c:v>57.670742103264111</c:v>
                </c:pt>
                <c:pt idx="1060">
                  <c:v>57.659135453818159</c:v>
                </c:pt>
                <c:pt idx="1061">
                  <c:v>57.647543003936335</c:v>
                </c:pt>
                <c:pt idx="1062">
                  <c:v>57.635964744204088</c:v>
                </c:pt>
                <c:pt idx="1063">
                  <c:v>57.624400665213138</c:v>
                </c:pt>
                <c:pt idx="1064">
                  <c:v>57.612850757561446</c:v>
                </c:pt>
                <c:pt idx="1065">
                  <c:v>57.60131501185321</c:v>
                </c:pt>
                <c:pt idx="1066">
                  <c:v>57.589793418698818</c:v>
                </c:pt>
                <c:pt idx="1067">
                  <c:v>57.578285968714923</c:v>
                </c:pt>
                <c:pt idx="1068">
                  <c:v>57.566792652524406</c:v>
                </c:pt>
                <c:pt idx="1069">
                  <c:v>57.555313460756324</c:v>
                </c:pt>
                <c:pt idx="1070">
                  <c:v>57.543848384045987</c:v>
                </c:pt>
                <c:pt idx="1071">
                  <c:v>57.532397413034879</c:v>
                </c:pt>
                <c:pt idx="1072">
                  <c:v>57.520960538370716</c:v>
                </c:pt>
                <c:pt idx="1073">
                  <c:v>57.509537750707416</c:v>
                </c:pt>
                <c:pt idx="1074">
                  <c:v>57.498129040705066</c:v>
                </c:pt>
                <c:pt idx="1075">
                  <c:v>57.48673439902997</c:v>
                </c:pt>
                <c:pt idx="1076">
                  <c:v>57.475353816354612</c:v>
                </c:pt>
                <c:pt idx="1077">
                  <c:v>57.463987283357675</c:v>
                </c:pt>
                <c:pt idx="1078">
                  <c:v>57.452634790723991</c:v>
                </c:pt>
                <c:pt idx="1079">
                  <c:v>57.441296329144592</c:v>
                </c:pt>
                <c:pt idx="1080">
                  <c:v>57.429971889316676</c:v>
                </c:pt>
                <c:pt idx="1081">
                  <c:v>57.418661461943607</c:v>
                </c:pt>
                <c:pt idx="1082">
                  <c:v>57.407365037734913</c:v>
                </c:pt>
                <c:pt idx="1083">
                  <c:v>57.396082607406285</c:v>
                </c:pt>
                <c:pt idx="1084">
                  <c:v>57.384814161679571</c:v>
                </c:pt>
                <c:pt idx="1085">
                  <c:v>57.373559691282765</c:v>
                </c:pt>
                <c:pt idx="1086">
                  <c:v>57.362319186950018</c:v>
                </c:pt>
                <c:pt idx="1087">
                  <c:v>57.351092639421601</c:v>
                </c:pt>
                <c:pt idx="1088">
                  <c:v>57.339880039443955</c:v>
                </c:pt>
                <c:pt idx="1089">
                  <c:v>57.328681377769634</c:v>
                </c:pt>
                <c:pt idx="1090">
                  <c:v>57.317496645157327</c:v>
                </c:pt>
                <c:pt idx="1091">
                  <c:v>57.306325832371869</c:v>
                </c:pt>
                <c:pt idx="1092">
                  <c:v>57.295168930184197</c:v>
                </c:pt>
                <c:pt idx="1093">
                  <c:v>57.28402592937136</c:v>
                </c:pt>
                <c:pt idx="1094">
                  <c:v>57.272896820716554</c:v>
                </c:pt>
                <c:pt idx="1095">
                  <c:v>57.261781595009062</c:v>
                </c:pt>
                <c:pt idx="1096">
                  <c:v>57.250680243044272</c:v>
                </c:pt>
                <c:pt idx="1097">
                  <c:v>57.239592755623683</c:v>
                </c:pt>
                <c:pt idx="1098">
                  <c:v>57.228519123554896</c:v>
                </c:pt>
                <c:pt idx="1099">
                  <c:v>57.217459337651604</c:v>
                </c:pt>
                <c:pt idx="1100">
                  <c:v>57.206413388733587</c:v>
                </c:pt>
                <c:pt idx="1101">
                  <c:v>57.195381267626701</c:v>
                </c:pt>
                <c:pt idx="1102">
                  <c:v>57.184362965162919</c:v>
                </c:pt>
                <c:pt idx="1103">
                  <c:v>57.173358472180254</c:v>
                </c:pt>
                <c:pt idx="1104">
                  <c:v>57.162367779522818</c:v>
                </c:pt>
                <c:pt idx="1105">
                  <c:v>57.151390878040786</c:v>
                </c:pt>
                <c:pt idx="1106">
                  <c:v>57.140427758590391</c:v>
                </c:pt>
                <c:pt idx="1107">
                  <c:v>57.12947841203394</c:v>
                </c:pt>
                <c:pt idx="1108">
                  <c:v>57.1185428292398</c:v>
                </c:pt>
                <c:pt idx="1109">
                  <c:v>57.107621001082379</c:v>
                </c:pt>
                <c:pt idx="1110">
                  <c:v>57.096712918442151</c:v>
                </c:pt>
                <c:pt idx="1111">
                  <c:v>57.085818572205639</c:v>
                </c:pt>
                <c:pt idx="1112">
                  <c:v>57.074937953265376</c:v>
                </c:pt>
                <c:pt idx="1113">
                  <c:v>57.064071052519978</c:v>
                </c:pt>
                <c:pt idx="1114">
                  <c:v>57.053217860874042</c:v>
                </c:pt>
                <c:pt idx="1115">
                  <c:v>57.042378369238257</c:v>
                </c:pt>
                <c:pt idx="1116">
                  <c:v>57.0315525685293</c:v>
                </c:pt>
                <c:pt idx="1117">
                  <c:v>57.02074044966988</c:v>
                </c:pt>
                <c:pt idx="1118">
                  <c:v>57.009942003588705</c:v>
                </c:pt>
                <c:pt idx="1119">
                  <c:v>56.999157221220536</c:v>
                </c:pt>
                <c:pt idx="1120">
                  <c:v>56.988386093506108</c:v>
                </c:pt>
                <c:pt idx="1121">
                  <c:v>56.977628611392205</c:v>
                </c:pt>
                <c:pt idx="1122">
                  <c:v>56.966884765831558</c:v>
                </c:pt>
                <c:pt idx="1123">
                  <c:v>56.956154547782937</c:v>
                </c:pt>
                <c:pt idx="1124">
                  <c:v>56.945437948211087</c:v>
                </c:pt>
                <c:pt idx="1125">
                  <c:v>56.934734958086757</c:v>
                </c:pt>
                <c:pt idx="1126">
                  <c:v>56.924045568386688</c:v>
                </c:pt>
                <c:pt idx="1127">
                  <c:v>56.913369770093567</c:v>
                </c:pt>
                <c:pt idx="1128">
                  <c:v>56.902707554196098</c:v>
                </c:pt>
                <c:pt idx="1129">
                  <c:v>56.892058911688949</c:v>
                </c:pt>
                <c:pt idx="1130">
                  <c:v>56.881423833572754</c:v>
                </c:pt>
                <c:pt idx="1131">
                  <c:v>56.870802310854103</c:v>
                </c:pt>
                <c:pt idx="1132">
                  <c:v>56.860194334545582</c:v>
                </c:pt>
                <c:pt idx="1133">
                  <c:v>56.849599895665705</c:v>
                </c:pt>
                <c:pt idx="1134">
                  <c:v>56.839018985238951</c:v>
                </c:pt>
                <c:pt idx="1135">
                  <c:v>56.828451594295743</c:v>
                </c:pt>
                <c:pt idx="1136">
                  <c:v>56.817897713872476</c:v>
                </c:pt>
                <c:pt idx="1137">
                  <c:v>56.80735733501146</c:v>
                </c:pt>
                <c:pt idx="1138">
                  <c:v>56.796830448760943</c:v>
                </c:pt>
                <c:pt idx="1139">
                  <c:v>56.786317046175142</c:v>
                </c:pt>
                <c:pt idx="1140">
                  <c:v>56.775817118314158</c:v>
                </c:pt>
                <c:pt idx="1141">
                  <c:v>56.765330656244068</c:v>
                </c:pt>
                <c:pt idx="1142">
                  <c:v>56.754857651036829</c:v>
                </c:pt>
                <c:pt idx="1143">
                  <c:v>56.744398093770343</c:v>
                </c:pt>
                <c:pt idx="1144">
                  <c:v>56.733951975528413</c:v>
                </c:pt>
                <c:pt idx="1145">
                  <c:v>56.723519287400777</c:v>
                </c:pt>
                <c:pt idx="1146">
                  <c:v>56.713100020483061</c:v>
                </c:pt>
                <c:pt idx="1147">
                  <c:v>56.702694165876792</c:v>
                </c:pt>
                <c:pt idx="1148">
                  <c:v>56.692301714689407</c:v>
                </c:pt>
                <c:pt idx="1149">
                  <c:v>56.681922658034232</c:v>
                </c:pt>
                <c:pt idx="1150">
                  <c:v>56.671556987030492</c:v>
                </c:pt>
                <c:pt idx="1151">
                  <c:v>56.661204692803302</c:v>
                </c:pt>
                <c:pt idx="1152">
                  <c:v>56.650865766483648</c:v>
                </c:pt>
                <c:pt idx="1153">
                  <c:v>56.640540199208402</c:v>
                </c:pt>
                <c:pt idx="1154">
                  <c:v>56.630227982120317</c:v>
                </c:pt>
                <c:pt idx="1155">
                  <c:v>56.619929106368019</c:v>
                </c:pt>
                <c:pt idx="1156">
                  <c:v>56.609643563106019</c:v>
                </c:pt>
                <c:pt idx="1157">
                  <c:v>56.599371343494624</c:v>
                </c:pt>
                <c:pt idx="1158">
                  <c:v>56.589112438700091</c:v>
                </c:pt>
                <c:pt idx="1159">
                  <c:v>56.578866839894481</c:v>
                </c:pt>
                <c:pt idx="1160">
                  <c:v>56.568634538255722</c:v>
                </c:pt>
                <c:pt idx="1161">
                  <c:v>56.5584155249676</c:v>
                </c:pt>
                <c:pt idx="1162">
                  <c:v>56.548209791219719</c:v>
                </c:pt>
                <c:pt idx="1163">
                  <c:v>56.538017328207559</c:v>
                </c:pt>
                <c:pt idx="1164">
                  <c:v>56.527838127132412</c:v>
                </c:pt>
                <c:pt idx="1165">
                  <c:v>56.517672179201398</c:v>
                </c:pt>
                <c:pt idx="1166">
                  <c:v>56.507519475627511</c:v>
                </c:pt>
                <c:pt idx="1167">
                  <c:v>56.497380007629523</c:v>
                </c:pt>
                <c:pt idx="1168">
                  <c:v>56.487253766432048</c:v>
                </c:pt>
                <c:pt idx="1169">
                  <c:v>56.477140743265515</c:v>
                </c:pt>
                <c:pt idx="1170">
                  <c:v>56.467040929366163</c:v>
                </c:pt>
                <c:pt idx="1171">
                  <c:v>56.456954315976063</c:v>
                </c:pt>
                <c:pt idx="1172">
                  <c:v>56.446880894343067</c:v>
                </c:pt>
                <c:pt idx="1173">
                  <c:v>56.436820655720837</c:v>
                </c:pt>
                <c:pt idx="1174">
                  <c:v>56.426773591368843</c:v>
                </c:pt>
                <c:pt idx="1175">
                  <c:v>56.416739692552333</c:v>
                </c:pt>
                <c:pt idx="1176">
                  <c:v>56.406718950542377</c:v>
                </c:pt>
                <c:pt idx="1177">
                  <c:v>56.396711356615789</c:v>
                </c:pt>
                <c:pt idx="1178">
                  <c:v>56.386716902055213</c:v>
                </c:pt>
                <c:pt idx="1179">
                  <c:v>56.376735578149024</c:v>
                </c:pt>
                <c:pt idx="1180">
                  <c:v>56.366767376191419</c:v>
                </c:pt>
                <c:pt idx="1181">
                  <c:v>56.356812287482342</c:v>
                </c:pt>
                <c:pt idx="1182">
                  <c:v>56.346870303327506</c:v>
                </c:pt>
                <c:pt idx="1183">
                  <c:v>56.336941415038382</c:v>
                </c:pt>
                <c:pt idx="1184">
                  <c:v>56.327025613932229</c:v>
                </c:pt>
                <c:pt idx="1185">
                  <c:v>56.317122891332048</c:v>
                </c:pt>
                <c:pt idx="1186">
                  <c:v>56.307233238566582</c:v>
                </c:pt>
                <c:pt idx="1187">
                  <c:v>56.297356646970329</c:v>
                </c:pt>
                <c:pt idx="1188">
                  <c:v>56.287493107883535</c:v>
                </c:pt>
                <c:pt idx="1189">
                  <c:v>56.277642612652201</c:v>
                </c:pt>
                <c:pt idx="1190">
                  <c:v>56.267805152628043</c:v>
                </c:pt>
                <c:pt idx="1191">
                  <c:v>56.257980719168515</c:v>
                </c:pt>
                <c:pt idx="1192">
                  <c:v>56.248169303636807</c:v>
                </c:pt>
                <c:pt idx="1193">
                  <c:v>56.238370897401857</c:v>
                </c:pt>
                <c:pt idx="1194">
                  <c:v>56.228585491838281</c:v>
                </c:pt>
                <c:pt idx="1195">
                  <c:v>56.218813078326441</c:v>
                </c:pt>
                <c:pt idx="1196">
                  <c:v>56.209053648252407</c:v>
                </c:pt>
                <c:pt idx="1197">
                  <c:v>56.199307193007968</c:v>
                </c:pt>
                <c:pt idx="1198">
                  <c:v>56.189573703990618</c:v>
                </c:pt>
                <c:pt idx="1199">
                  <c:v>56.179853172603543</c:v>
                </c:pt>
                <c:pt idx="1200">
                  <c:v>56.17014559025565</c:v>
                </c:pt>
                <c:pt idx="1201" formatCode="0.000">
                  <c:v>56.160450948361508</c:v>
                </c:pt>
                <c:pt idx="1202">
                  <c:v>56.150769238341418</c:v>
                </c:pt>
                <c:pt idx="1203">
                  <c:v>56.141100451621334</c:v>
                </c:pt>
                <c:pt idx="1204">
                  <c:v>56.131444579632927</c:v>
                </c:pt>
              </c:numCache>
            </c:numRef>
          </c:xVal>
          <c:yVal>
            <c:numRef>
              <c:f>'σ-Silo F2-80 kP'!$K$13:$K$1217</c:f>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1-A375-435B-90EF-3E365F81D4DA}"/>
            </c:ext>
          </c:extLst>
        </c:ser>
        <c:ser>
          <c:idx val="15"/>
          <c:order val="13"/>
          <c:tx>
            <c:strRef>
              <c:f>'σ-Silo F2-80 kP'!$AJ$12</c:f>
              <c:strCache>
                <c:ptCount val="1"/>
                <c:pt idx="0">
                  <c:v>σ'v - 40 kPa</c:v>
                </c:pt>
              </c:strCache>
            </c:strRef>
          </c:tx>
          <c:spPr>
            <a:ln w="19050">
              <a:solidFill>
                <a:schemeClr val="accent6"/>
              </a:solidFill>
              <a:prstDash val="solid"/>
            </a:ln>
          </c:spPr>
          <c:marker>
            <c:symbol val="none"/>
          </c:marker>
          <c:xVal>
            <c:numRef>
              <c:f>'σ-Silo F2-80 kP'!$AJ$13:$AJ$1217</c:f>
              <c:numCache>
                <c:formatCode>General</c:formatCode>
                <c:ptCount val="1205"/>
                <c:pt idx="0">
                  <c:v>40.059198828440543</c:v>
                </c:pt>
                <c:pt idx="1">
                  <c:v>40.054354854195651</c:v>
                </c:pt>
                <c:pt idx="2">
                  <c:v>40.043487641578523</c:v>
                </c:pt>
                <c:pt idx="3">
                  <c:v>40.02884631943143</c:v>
                </c:pt>
                <c:pt idx="4">
                  <c:v>40.014213982405202</c:v>
                </c:pt>
                <c:pt idx="5">
                  <c:v>39.999590624985828</c:v>
                </c:pt>
                <c:pt idx="6">
                  <c:v>39.984976241662679</c:v>
                </c:pt>
                <c:pt idx="7">
                  <c:v>39.970370826928502</c:v>
                </c:pt>
                <c:pt idx="8">
                  <c:v>39.955774375279461</c:v>
                </c:pt>
                <c:pt idx="9">
                  <c:v>39.941186881215032</c:v>
                </c:pt>
                <c:pt idx="10">
                  <c:v>39.926608339238129</c:v>
                </c:pt>
                <c:pt idx="11">
                  <c:v>39.912038743855014</c:v>
                </c:pt>
                <c:pt idx="12">
                  <c:v>39.897478089575301</c:v>
                </c:pt>
                <c:pt idx="13">
                  <c:v>39.882926370912017</c:v>
                </c:pt>
                <c:pt idx="14">
                  <c:v>39.868383582381512</c:v>
                </c:pt>
                <c:pt idx="15">
                  <c:v>39.853849718503525</c:v>
                </c:pt>
                <c:pt idx="16">
                  <c:v>39.839324773801167</c:v>
                </c:pt>
                <c:pt idx="17">
                  <c:v>39.824808742800883</c:v>
                </c:pt>
                <c:pt idx="18">
                  <c:v>39.810301620032504</c:v>
                </c:pt>
                <c:pt idx="19">
                  <c:v>39.795803400029193</c:v>
                </c:pt>
                <c:pt idx="20">
                  <c:v>39.781314077327487</c:v>
                </c:pt>
                <c:pt idx="21">
                  <c:v>39.766833646467269</c:v>
                </c:pt>
                <c:pt idx="22">
                  <c:v>39.752362101991771</c:v>
                </c:pt>
                <c:pt idx="23">
                  <c:v>39.737899438447577</c:v>
                </c:pt>
                <c:pt idx="24">
                  <c:v>39.723445650384619</c:v>
                </c:pt>
                <c:pt idx="25">
                  <c:v>39.709000732356159</c:v>
                </c:pt>
                <c:pt idx="26">
                  <c:v>39.694564678918823</c:v>
                </c:pt>
                <c:pt idx="27">
                  <c:v>39.680137484632574</c:v>
                </c:pt>
                <c:pt idx="28">
                  <c:v>39.665719144060702</c:v>
                </c:pt>
                <c:pt idx="29">
                  <c:v>39.651309651769829</c:v>
                </c:pt>
                <c:pt idx="30">
                  <c:v>39.636909002329929</c:v>
                </c:pt>
                <c:pt idx="31">
                  <c:v>39.622517190314312</c:v>
                </c:pt>
                <c:pt idx="32">
                  <c:v>39.608134210299582</c:v>
                </c:pt>
                <c:pt idx="33">
                  <c:v>39.593760056865719</c:v>
                </c:pt>
                <c:pt idx="34">
                  <c:v>39.579394724596</c:v>
                </c:pt>
                <c:pt idx="35">
                  <c:v>39.56503820807702</c:v>
                </c:pt>
                <c:pt idx="36">
                  <c:v>39.550690501898721</c:v>
                </c:pt>
                <c:pt idx="37">
                  <c:v>39.536351600654356</c:v>
                </c:pt>
                <c:pt idx="38">
                  <c:v>39.522021498940475</c:v>
                </c:pt>
                <c:pt idx="39">
                  <c:v>39.507700191356975</c:v>
                </c:pt>
                <c:pt idx="40">
                  <c:v>39.493387672507055</c:v>
                </c:pt>
                <c:pt idx="41">
                  <c:v>39.479083936997213</c:v>
                </c:pt>
                <c:pt idx="42">
                  <c:v>39.464788979437287</c:v>
                </c:pt>
                <c:pt idx="43">
                  <c:v>39.450502794440382</c:v>
                </c:pt>
                <c:pt idx="44">
                  <c:v>39.436225376622943</c:v>
                </c:pt>
                <c:pt idx="45">
                  <c:v>39.421956720604712</c:v>
                </c:pt>
                <c:pt idx="46">
                  <c:v>39.407696821008713</c:v>
                </c:pt>
                <c:pt idx="47">
                  <c:v>39.393445672461297</c:v>
                </c:pt>
                <c:pt idx="48">
                  <c:v>39.379203269592097</c:v>
                </c:pt>
                <c:pt idx="49">
                  <c:v>39.364969607034041</c:v>
                </c:pt>
                <c:pt idx="50">
                  <c:v>39.35074467942335</c:v>
                </c:pt>
                <c:pt idx="51">
                  <c:v>39.336528481399554</c:v>
                </c:pt>
                <c:pt idx="52">
                  <c:v>39.322321007605453</c:v>
                </c:pt>
                <c:pt idx="53">
                  <c:v>39.308122252687141</c:v>
                </c:pt>
                <c:pt idx="54">
                  <c:v>39.293932211293992</c:v>
                </c:pt>
                <c:pt idx="55">
                  <c:v>39.279750878078687</c:v>
                </c:pt>
                <c:pt idx="56">
                  <c:v>39.26557824769715</c:v>
                </c:pt>
                <c:pt idx="57">
                  <c:v>39.251414314808621</c:v>
                </c:pt>
                <c:pt idx="58">
                  <c:v>39.237259074075595</c:v>
                </c:pt>
                <c:pt idx="59">
                  <c:v>39.223112520163852</c:v>
                </c:pt>
                <c:pt idx="60">
                  <c:v>39.208974647742437</c:v>
                </c:pt>
                <c:pt idx="61">
                  <c:v>39.19484545148368</c:v>
                </c:pt>
                <c:pt idx="62">
                  <c:v>39.180724926063171</c:v>
                </c:pt>
                <c:pt idx="63">
                  <c:v>39.166613066159769</c:v>
                </c:pt>
                <c:pt idx="64">
                  <c:v>39.152509866455603</c:v>
                </c:pt>
                <c:pt idx="65">
                  <c:v>39.13841532163606</c:v>
                </c:pt>
                <c:pt idx="66">
                  <c:v>39.124329426389785</c:v>
                </c:pt>
                <c:pt idx="67">
                  <c:v>39.110252175408696</c:v>
                </c:pt>
                <c:pt idx="68">
                  <c:v>39.096183563387953</c:v>
                </c:pt>
                <c:pt idx="69">
                  <c:v>39.082123585025982</c:v>
                </c:pt>
                <c:pt idx="70">
                  <c:v>39.068072235024452</c:v>
                </c:pt>
                <c:pt idx="71">
                  <c:v>39.054029508088306</c:v>
                </c:pt>
                <c:pt idx="72">
                  <c:v>39.039995398925697</c:v>
                </c:pt>
                <c:pt idx="73">
                  <c:v>39.025969902248079</c:v>
                </c:pt>
                <c:pt idx="74">
                  <c:v>39.0119530127701</c:v>
                </c:pt>
                <c:pt idx="75">
                  <c:v>38.997944725209685</c:v>
                </c:pt>
                <c:pt idx="76">
                  <c:v>38.983945034287984</c:v>
                </c:pt>
                <c:pt idx="77">
                  <c:v>38.969953934729389</c:v>
                </c:pt>
                <c:pt idx="78">
                  <c:v>38.955971421261538</c:v>
                </c:pt>
                <c:pt idx="79">
                  <c:v>38.9419974886153</c:v>
                </c:pt>
                <c:pt idx="80">
                  <c:v>38.928032131524773</c:v>
                </c:pt>
                <c:pt idx="81">
                  <c:v>38.91407534472728</c:v>
                </c:pt>
                <c:pt idx="82">
                  <c:v>38.900127122963397</c:v>
                </c:pt>
                <c:pt idx="83">
                  <c:v>38.886187460976913</c:v>
                </c:pt>
                <c:pt idx="84">
                  <c:v>38.872256353514842</c:v>
                </c:pt>
                <c:pt idx="85">
                  <c:v>38.858333795327425</c:v>
                </c:pt>
                <c:pt idx="86">
                  <c:v>38.844419781168114</c:v>
                </c:pt>
                <c:pt idx="87">
                  <c:v>38.830514305793599</c:v>
                </c:pt>
                <c:pt idx="88">
                  <c:v>38.816617363963779</c:v>
                </c:pt>
                <c:pt idx="89">
                  <c:v>38.802728950441761</c:v>
                </c:pt>
                <c:pt idx="90">
                  <c:v>38.788849059993879</c:v>
                </c:pt>
                <c:pt idx="91">
                  <c:v>38.774977687389672</c:v>
                </c:pt>
                <c:pt idx="92">
                  <c:v>38.761114827401883</c:v>
                </c:pt>
                <c:pt idx="93">
                  <c:v>38.747260474806481</c:v>
                </c:pt>
                <c:pt idx="94">
                  <c:v>38.733414624382625</c:v>
                </c:pt>
                <c:pt idx="95">
                  <c:v>38.71957727091268</c:v>
                </c:pt>
                <c:pt idx="96">
                  <c:v>38.70574840918222</c:v>
                </c:pt>
                <c:pt idx="97">
                  <c:v>38.691928033980005</c:v>
                </c:pt>
                <c:pt idx="98">
                  <c:v>38.678116140098012</c:v>
                </c:pt>
                <c:pt idx="99">
                  <c:v>38.664312722331402</c:v>
                </c:pt>
                <c:pt idx="100">
                  <c:v>38.650517775478534</c:v>
                </c:pt>
                <c:pt idx="101">
                  <c:v>38.636731294340954</c:v>
                </c:pt>
                <c:pt idx="102">
                  <c:v>38.622953273723404</c:v>
                </c:pt>
                <c:pt idx="103">
                  <c:v>38.609183708433818</c:v>
                </c:pt>
                <c:pt idx="104">
                  <c:v>38.595422593283288</c:v>
                </c:pt>
                <c:pt idx="105">
                  <c:v>38.581669923086146</c:v>
                </c:pt>
                <c:pt idx="106">
                  <c:v>38.567925692659855</c:v>
                </c:pt>
                <c:pt idx="107">
                  <c:v>38.554189896825072</c:v>
                </c:pt>
                <c:pt idx="108">
                  <c:v>38.540462530405648</c:v>
                </c:pt>
                <c:pt idx="109">
                  <c:v>38.526743588228598</c:v>
                </c:pt>
                <c:pt idx="110">
                  <c:v>38.513033065124105</c:v>
                </c:pt>
                <c:pt idx="111">
                  <c:v>38.499330955925537</c:v>
                </c:pt>
                <c:pt idx="112">
                  <c:v>38.485637255469435</c:v>
                </c:pt>
                <c:pt idx="113">
                  <c:v>38.47195195859549</c:v>
                </c:pt>
                <c:pt idx="114">
                  <c:v>38.45827506014659</c:v>
                </c:pt>
                <c:pt idx="115">
                  <c:v>38.444606554968743</c:v>
                </c:pt>
                <c:pt idx="116">
                  <c:v>38.430946437911174</c:v>
                </c:pt>
                <c:pt idx="117">
                  <c:v>38.417294703826229</c:v>
                </c:pt>
                <c:pt idx="118">
                  <c:v>38.403651347569436</c:v>
                </c:pt>
                <c:pt idx="119">
                  <c:v>38.39001636399945</c:v>
                </c:pt>
                <c:pt idx="120">
                  <c:v>38.376389747978109</c:v>
                </c:pt>
                <c:pt idx="121">
                  <c:v>38.362771494370406</c:v>
                </c:pt>
                <c:pt idx="122">
                  <c:v>38.349161598044461</c:v>
                </c:pt>
                <c:pt idx="123">
                  <c:v>38.335560053871575</c:v>
                </c:pt>
                <c:pt idx="124">
                  <c:v>38.321966856726164</c:v>
                </c:pt>
                <c:pt idx="125">
                  <c:v>38.308382001485811</c:v>
                </c:pt>
                <c:pt idx="126">
                  <c:v>38.29480548303124</c:v>
                </c:pt>
                <c:pt idx="127">
                  <c:v>38.281237296246303</c:v>
                </c:pt>
                <c:pt idx="128">
                  <c:v>38.267677436018005</c:v>
                </c:pt>
                <c:pt idx="129">
                  <c:v>38.254125897236484</c:v>
                </c:pt>
                <c:pt idx="130">
                  <c:v>38.240582674795021</c:v>
                </c:pt>
                <c:pt idx="131">
                  <c:v>38.227047763590022</c:v>
                </c:pt>
                <c:pt idx="132">
                  <c:v>38.213521158521033</c:v>
                </c:pt>
                <c:pt idx="133">
                  <c:v>38.200002854490712</c:v>
                </c:pt>
                <c:pt idx="134">
                  <c:v>38.186492846404867</c:v>
                </c:pt>
                <c:pt idx="135">
                  <c:v>38.172991129172424</c:v>
                </c:pt>
                <c:pt idx="136">
                  <c:v>38.159497697705433</c:v>
                </c:pt>
                <c:pt idx="137">
                  <c:v>38.14601254691906</c:v>
                </c:pt>
                <c:pt idx="138">
                  <c:v>38.132535671731603</c:v>
                </c:pt>
                <c:pt idx="139">
                  <c:v>38.119067067064464</c:v>
                </c:pt>
                <c:pt idx="140">
                  <c:v>38.105606727842186</c:v>
                </c:pt>
                <c:pt idx="141">
                  <c:v>38.092154648992405</c:v>
                </c:pt>
                <c:pt idx="142">
                  <c:v>38.078710825445874</c:v>
                </c:pt>
                <c:pt idx="143">
                  <c:v>38.065275252136459</c:v>
                </c:pt>
                <c:pt idx="144">
                  <c:v>38.051847924001137</c:v>
                </c:pt>
                <c:pt idx="145">
                  <c:v>38.038428835979985</c:v>
                </c:pt>
                <c:pt idx="146">
                  <c:v>38.025017983016198</c:v>
                </c:pt>
                <c:pt idx="147">
                  <c:v>38.011615360056069</c:v>
                </c:pt>
                <c:pt idx="148">
                  <c:v>37.998220962048975</c:v>
                </c:pt>
                <c:pt idx="149">
                  <c:v>37.98483478394742</c:v>
                </c:pt>
                <c:pt idx="150">
                  <c:v>37.971456820706997</c:v>
                </c:pt>
                <c:pt idx="151">
                  <c:v>37.958087067286378</c:v>
                </c:pt>
                <c:pt idx="152">
                  <c:v>37.944725518647346</c:v>
                </c:pt>
                <c:pt idx="153">
                  <c:v>37.931372169754781</c:v>
                </c:pt>
                <c:pt idx="154">
                  <c:v>37.918027015576627</c:v>
                </c:pt>
                <c:pt idx="155">
                  <c:v>37.904690051083946</c:v>
                </c:pt>
                <c:pt idx="156">
                  <c:v>37.891361271250872</c:v>
                </c:pt>
                <c:pt idx="157">
                  <c:v>37.878040671054606</c:v>
                </c:pt>
                <c:pt idx="158">
                  <c:v>37.864728245475476</c:v>
                </c:pt>
                <c:pt idx="159">
                  <c:v>37.851423989496837</c:v>
                </c:pt>
                <c:pt idx="160">
                  <c:v>37.838127898105178</c:v>
                </c:pt>
                <c:pt idx="161">
                  <c:v>37.824839966290014</c:v>
                </c:pt>
                <c:pt idx="162">
                  <c:v>37.811560189043966</c:v>
                </c:pt>
                <c:pt idx="163">
                  <c:v>37.798288561362718</c:v>
                </c:pt>
                <c:pt idx="164">
                  <c:v>37.78502507824502</c:v>
                </c:pt>
                <c:pt idx="165">
                  <c:v>37.771769734692704</c:v>
                </c:pt>
                <c:pt idx="166">
                  <c:v>37.758522525710667</c:v>
                </c:pt>
                <c:pt idx="167">
                  <c:v>37.745283446306857</c:v>
                </c:pt>
                <c:pt idx="168">
                  <c:v>37.732052491492297</c:v>
                </c:pt>
                <c:pt idx="169">
                  <c:v>37.718829656281073</c:v>
                </c:pt>
                <c:pt idx="170">
                  <c:v>37.705614935690328</c:v>
                </c:pt>
                <c:pt idx="171">
                  <c:v>37.692408324740256</c:v>
                </c:pt>
                <c:pt idx="172">
                  <c:v>37.679209818454126</c:v>
                </c:pt>
                <c:pt idx="173">
                  <c:v>37.666019411858244</c:v>
                </c:pt>
                <c:pt idx="174">
                  <c:v>37.652837099981966</c:v>
                </c:pt>
                <c:pt idx="175">
                  <c:v>37.63966287785771</c:v>
                </c:pt>
                <c:pt idx="176">
                  <c:v>37.626496740520942</c:v>
                </c:pt>
                <c:pt idx="177">
                  <c:v>37.61333868301017</c:v>
                </c:pt>
                <c:pt idx="178">
                  <c:v>37.600188700366942</c:v>
                </c:pt>
                <c:pt idx="179">
                  <c:v>37.587046787635856</c:v>
                </c:pt>
                <c:pt idx="180">
                  <c:v>37.573912939864556</c:v>
                </c:pt>
                <c:pt idx="181">
                  <c:v>37.5607871521037</c:v>
                </c:pt>
                <c:pt idx="182">
                  <c:v>37.547669419407029</c:v>
                </c:pt>
                <c:pt idx="183">
                  <c:v>37.534559736831277</c:v>
                </c:pt>
                <c:pt idx="184">
                  <c:v>37.521458099436224</c:v>
                </c:pt>
                <c:pt idx="185">
                  <c:v>37.508364502284692</c:v>
                </c:pt>
                <c:pt idx="186">
                  <c:v>37.495278940442518</c:v>
                </c:pt>
                <c:pt idx="187">
                  <c:v>37.482201408978582</c:v>
                </c:pt>
                <c:pt idx="188">
                  <c:v>37.46913190296479</c:v>
                </c:pt>
                <c:pt idx="189">
                  <c:v>37.456070417476042</c:v>
                </c:pt>
                <c:pt idx="190">
                  <c:v>37.443016947590301</c:v>
                </c:pt>
                <c:pt idx="191">
                  <c:v>37.429971488388531</c:v>
                </c:pt>
                <c:pt idx="192">
                  <c:v>37.416934034954707</c:v>
                </c:pt>
                <c:pt idx="193">
                  <c:v>37.403904582375844</c:v>
                </c:pt>
                <c:pt idx="194">
                  <c:v>37.390883125741951</c:v>
                </c:pt>
                <c:pt idx="195">
                  <c:v>37.377869660146061</c:v>
                </c:pt>
                <c:pt idx="196">
                  <c:v>37.364864180684208</c:v>
                </c:pt>
                <c:pt idx="197">
                  <c:v>37.351866682455451</c:v>
                </c:pt>
                <c:pt idx="198">
                  <c:v>37.338877160561836</c:v>
                </c:pt>
                <c:pt idx="199">
                  <c:v>37.325895610108446</c:v>
                </c:pt>
                <c:pt idx="200">
                  <c:v>37.312922026203339</c:v>
                </c:pt>
                <c:pt idx="201">
                  <c:v>37.29995640395758</c:v>
                </c:pt>
                <c:pt idx="202">
                  <c:v>37.286998738485252</c:v>
                </c:pt>
                <c:pt idx="203">
                  <c:v>37.274049024903405</c:v>
                </c:pt>
                <c:pt idx="204">
                  <c:v>37.261107258332117</c:v>
                </c:pt>
                <c:pt idx="205">
                  <c:v>37.248173433894451</c:v>
                </c:pt>
                <c:pt idx="206">
                  <c:v>37.235247546716451</c:v>
                </c:pt>
                <c:pt idx="207">
                  <c:v>37.222329591927164</c:v>
                </c:pt>
                <c:pt idx="208">
                  <c:v>37.209419564658617</c:v>
                </c:pt>
                <c:pt idx="209">
                  <c:v>37.196517460045854</c:v>
                </c:pt>
                <c:pt idx="210">
                  <c:v>37.18362327322685</c:v>
                </c:pt>
                <c:pt idx="211">
                  <c:v>37.170736999342608</c:v>
                </c:pt>
                <c:pt idx="212">
                  <c:v>37.15785863353711</c:v>
                </c:pt>
                <c:pt idx="213">
                  <c:v>37.144988170957298</c:v>
                </c:pt>
                <c:pt idx="214">
                  <c:v>37.132125606753092</c:v>
                </c:pt>
                <c:pt idx="215">
                  <c:v>37.11927093607742</c:v>
                </c:pt>
                <c:pt idx="216">
                  <c:v>37.106424154086142</c:v>
                </c:pt>
                <c:pt idx="217">
                  <c:v>37.09358525593813</c:v>
                </c:pt>
                <c:pt idx="218">
                  <c:v>37.080754236795201</c:v>
                </c:pt>
                <c:pt idx="219">
                  <c:v>37.067931091822139</c:v>
                </c:pt>
                <c:pt idx="220">
                  <c:v>37.055115816186714</c:v>
                </c:pt>
                <c:pt idx="221">
                  <c:v>37.042308405059657</c:v>
                </c:pt>
                <c:pt idx="222">
                  <c:v>37.029508853614651</c:v>
                </c:pt>
                <c:pt idx="223">
                  <c:v>37.016717157028353</c:v>
                </c:pt>
                <c:pt idx="224">
                  <c:v>37.003933310480363</c:v>
                </c:pt>
                <c:pt idx="225">
                  <c:v>36.991157309153273</c:v>
                </c:pt>
                <c:pt idx="226">
                  <c:v>36.978389148232587</c:v>
                </c:pt>
                <c:pt idx="227">
                  <c:v>36.965628822906794</c:v>
                </c:pt>
                <c:pt idx="228">
                  <c:v>36.952876328367338</c:v>
                </c:pt>
                <c:pt idx="229">
                  <c:v>36.940131659808586</c:v>
                </c:pt>
                <c:pt idx="230">
                  <c:v>36.927394812427892</c:v>
                </c:pt>
                <c:pt idx="231">
                  <c:v>36.914665781425519</c:v>
                </c:pt>
                <c:pt idx="232">
                  <c:v>36.901944562004701</c:v>
                </c:pt>
                <c:pt idx="233">
                  <c:v>36.889231149371611</c:v>
                </c:pt>
                <c:pt idx="234">
                  <c:v>36.876525538735351</c:v>
                </c:pt>
                <c:pt idx="235">
                  <c:v>36.863827725307985</c:v>
                </c:pt>
                <c:pt idx="236">
                  <c:v>36.851137704304499</c:v>
                </c:pt>
                <c:pt idx="237">
                  <c:v>36.838455470942819</c:v>
                </c:pt>
                <c:pt idx="238">
                  <c:v>36.825781020443813</c:v>
                </c:pt>
                <c:pt idx="239">
                  <c:v>36.813114348031263</c:v>
                </c:pt>
                <c:pt idx="240">
                  <c:v>36.800455448931906</c:v>
                </c:pt>
                <c:pt idx="241">
                  <c:v>36.787804318375393</c:v>
                </c:pt>
                <c:pt idx="242">
                  <c:v>36.775160951594302</c:v>
                </c:pt>
                <c:pt idx="243">
                  <c:v>36.762525343824151</c:v>
                </c:pt>
                <c:pt idx="244">
                  <c:v>36.749897490303368</c:v>
                </c:pt>
                <c:pt idx="245">
                  <c:v>36.737277386273306</c:v>
                </c:pt>
                <c:pt idx="246">
                  <c:v>36.724665026978229</c:v>
                </c:pt>
                <c:pt idx="247">
                  <c:v>36.712060407665348</c:v>
                </c:pt>
                <c:pt idx="248">
                  <c:v>36.699463523584768</c:v>
                </c:pt>
                <c:pt idx="249">
                  <c:v>36.686874369989511</c:v>
                </c:pt>
                <c:pt idx="250">
                  <c:v>36.674292942135509</c:v>
                </c:pt>
                <c:pt idx="251">
                  <c:v>36.661719235281609</c:v>
                </c:pt>
                <c:pt idx="252">
                  <c:v>36.649153244689586</c:v>
                </c:pt>
                <c:pt idx="253">
                  <c:v>36.636594965624099</c:v>
                </c:pt>
                <c:pt idx="254">
                  <c:v>36.624044393352712</c:v>
                </c:pt>
                <c:pt idx="255">
                  <c:v>36.611501523145904</c:v>
                </c:pt>
                <c:pt idx="256">
                  <c:v>36.598966350277067</c:v>
                </c:pt>
                <c:pt idx="257">
                  <c:v>36.586438870022462</c:v>
                </c:pt>
                <c:pt idx="258">
                  <c:v>36.573919077661287</c:v>
                </c:pt>
                <c:pt idx="259">
                  <c:v>36.561406968475602</c:v>
                </c:pt>
                <c:pt idx="260">
                  <c:v>36.548902537750379</c:v>
                </c:pt>
                <c:pt idx="261">
                  <c:v>36.536405780773492</c:v>
                </c:pt>
                <c:pt idx="262">
                  <c:v>36.523916692835691</c:v>
                </c:pt>
                <c:pt idx="263">
                  <c:v>36.511435269230624</c:v>
                </c:pt>
                <c:pt idx="264">
                  <c:v>36.498961505254826</c:v>
                </c:pt>
                <c:pt idx="265">
                  <c:v>36.486495396207708</c:v>
                </c:pt>
                <c:pt idx="266">
                  <c:v>36.474036937391588</c:v>
                </c:pt>
                <c:pt idx="267">
                  <c:v>36.461586124111648</c:v>
                </c:pt>
                <c:pt idx="268">
                  <c:v>36.449142951675967</c:v>
                </c:pt>
                <c:pt idx="269">
                  <c:v>36.436707415395475</c:v>
                </c:pt>
                <c:pt idx="270">
                  <c:v>36.424279510584014</c:v>
                </c:pt>
                <c:pt idx="271">
                  <c:v>36.411859232558285</c:v>
                </c:pt>
                <c:pt idx="272">
                  <c:v>36.399446576637857</c:v>
                </c:pt>
                <c:pt idx="273">
                  <c:v>36.387041538145183</c:v>
                </c:pt>
                <c:pt idx="274">
                  <c:v>36.374644112405583</c:v>
                </c:pt>
                <c:pt idx="275">
                  <c:v>36.362254294747245</c:v>
                </c:pt>
                <c:pt idx="276">
                  <c:v>36.349872080501214</c:v>
                </c:pt>
                <c:pt idx="277">
                  <c:v>36.337497465001427</c:v>
                </c:pt>
                <c:pt idx="278">
                  <c:v>36.325130443584655</c:v>
                </c:pt>
                <c:pt idx="279">
                  <c:v>36.312771011590549</c:v>
                </c:pt>
                <c:pt idx="280">
                  <c:v>36.300419164361614</c:v>
                </c:pt>
                <c:pt idx="281">
                  <c:v>36.288074897243206</c:v>
                </c:pt>
                <c:pt idx="282">
                  <c:v>36.275738205583558</c:v>
                </c:pt>
                <c:pt idx="283">
                  <c:v>36.263409084733738</c:v>
                </c:pt>
                <c:pt idx="284">
                  <c:v>36.25108753004767</c:v>
                </c:pt>
                <c:pt idx="285">
                  <c:v>36.238773536882135</c:v>
                </c:pt>
                <c:pt idx="286">
                  <c:v>36.226467100596764</c:v>
                </c:pt>
                <c:pt idx="287">
                  <c:v>36.214168216554036</c:v>
                </c:pt>
                <c:pt idx="288">
                  <c:v>36.201876880119272</c:v>
                </c:pt>
                <c:pt idx="289">
                  <c:v>36.189593086660622</c:v>
                </c:pt>
                <c:pt idx="290">
                  <c:v>36.17731683154912</c:v>
                </c:pt>
                <c:pt idx="291">
                  <c:v>36.165048110158601</c:v>
                </c:pt>
                <c:pt idx="292">
                  <c:v>36.152786917865754</c:v>
                </c:pt>
                <c:pt idx="293">
                  <c:v>36.140533250050112</c:v>
                </c:pt>
                <c:pt idx="294">
                  <c:v>36.128287102094021</c:v>
                </c:pt>
                <c:pt idx="295">
                  <c:v>36.11604846938269</c:v>
                </c:pt>
                <c:pt idx="296">
                  <c:v>36.103817347304144</c:v>
                </c:pt>
                <c:pt idx="297">
                  <c:v>36.091593731249247</c:v>
                </c:pt>
                <c:pt idx="298">
                  <c:v>36.079377616611666</c:v>
                </c:pt>
                <c:pt idx="299">
                  <c:v>36.06716899878792</c:v>
                </c:pt>
                <c:pt idx="300">
                  <c:v>36.054967873177361</c:v>
                </c:pt>
                <c:pt idx="301">
                  <c:v>36.042774235182129</c:v>
                </c:pt>
                <c:pt idx="302">
                  <c:v>36.030588080207224</c:v>
                </c:pt>
                <c:pt idx="303">
                  <c:v>36.018409403660442</c:v>
                </c:pt>
                <c:pt idx="304">
                  <c:v>36.006238200952396</c:v>
                </c:pt>
                <c:pt idx="305">
                  <c:v>35.994074467496532</c:v>
                </c:pt>
                <c:pt idx="306">
                  <c:v>35.98191819870911</c:v>
                </c:pt>
                <c:pt idx="307">
                  <c:v>35.969769390009176</c:v>
                </c:pt>
                <c:pt idx="308">
                  <c:v>35.957628036818619</c:v>
                </c:pt>
                <c:pt idx="309">
                  <c:v>35.945494134562125</c:v>
                </c:pt>
                <c:pt idx="310">
                  <c:v>35.933367678667182</c:v>
                </c:pt>
                <c:pt idx="311">
                  <c:v>35.921248664564082</c:v>
                </c:pt>
                <c:pt idx="312">
                  <c:v>35.909137087685941</c:v>
                </c:pt>
                <c:pt idx="313">
                  <c:v>35.897032943468666</c:v>
                </c:pt>
                <c:pt idx="314">
                  <c:v>35.884936227350956</c:v>
                </c:pt>
                <c:pt idx="315">
                  <c:v>35.872846934774323</c:v>
                </c:pt>
                <c:pt idx="316">
                  <c:v>35.860765061183073</c:v>
                </c:pt>
                <c:pt idx="317">
                  <c:v>35.848690602024291</c:v>
                </c:pt>
                <c:pt idx="318">
                  <c:v>35.836623552747895</c:v>
                </c:pt>
                <c:pt idx="319">
                  <c:v>35.824563908806553</c:v>
                </c:pt>
                <c:pt idx="320">
                  <c:v>35.812511665655741</c:v>
                </c:pt>
                <c:pt idx="321">
                  <c:v>35.800466818753733</c:v>
                </c:pt>
                <c:pt idx="322">
                  <c:v>35.788429363561583</c:v>
                </c:pt>
                <c:pt idx="323">
                  <c:v>35.776399295543115</c:v>
                </c:pt>
                <c:pt idx="324">
                  <c:v>35.764376610164973</c:v>
                </c:pt>
                <c:pt idx="325">
                  <c:v>35.752361302896546</c:v>
                </c:pt>
                <c:pt idx="326">
                  <c:v>35.740353369210013</c:v>
                </c:pt>
                <c:pt idx="327">
                  <c:v>35.728352804580354</c:v>
                </c:pt>
                <c:pt idx="328">
                  <c:v>35.716359604485298</c:v>
                </c:pt>
                <c:pt idx="329">
                  <c:v>35.704373764405361</c:v>
                </c:pt>
                <c:pt idx="330">
                  <c:v>35.692395279823828</c:v>
                </c:pt>
                <c:pt idx="331">
                  <c:v>35.68042414622677</c:v>
                </c:pt>
                <c:pt idx="332">
                  <c:v>35.668460359103008</c:v>
                </c:pt>
                <c:pt idx="333">
                  <c:v>35.65650391394415</c:v>
                </c:pt>
                <c:pt idx="334">
                  <c:v>35.644554806244557</c:v>
                </c:pt>
                <c:pt idx="335">
                  <c:v>35.632613031501364</c:v>
                </c:pt>
                <c:pt idx="336">
                  <c:v>35.620678585214449</c:v>
                </c:pt>
                <c:pt idx="337">
                  <c:v>35.608751462886488</c:v>
                </c:pt>
                <c:pt idx="338">
                  <c:v>35.596831660022886</c:v>
                </c:pt>
                <c:pt idx="339">
                  <c:v>35.584919172131819</c:v>
                </c:pt>
                <c:pt idx="340">
                  <c:v>35.573013994724221</c:v>
                </c:pt>
                <c:pt idx="341">
                  <c:v>35.561116123313766</c:v>
                </c:pt>
                <c:pt idx="342">
                  <c:v>35.54922555341691</c:v>
                </c:pt>
                <c:pt idx="343">
                  <c:v>35.537342280552835</c:v>
                </c:pt>
                <c:pt idx="344">
                  <c:v>35.525466300243473</c:v>
                </c:pt>
                <c:pt idx="345">
                  <c:v>35.513597608013519</c:v>
                </c:pt>
                <c:pt idx="346">
                  <c:v>35.501736199390407</c:v>
                </c:pt>
                <c:pt idx="347">
                  <c:v>35.489882069904326</c:v>
                </c:pt>
                <c:pt idx="348">
                  <c:v>35.47803521508817</c:v>
                </c:pt>
                <c:pt idx="349">
                  <c:v>35.466195630477635</c:v>
                </c:pt>
                <c:pt idx="350">
                  <c:v>35.454363311611104</c:v>
                </c:pt>
                <c:pt idx="351">
                  <c:v>35.442538254029728</c:v>
                </c:pt>
                <c:pt idx="352">
                  <c:v>35.430720453277374</c:v>
                </c:pt>
                <c:pt idx="353">
                  <c:v>35.418909904900673</c:v>
                </c:pt>
                <c:pt idx="354">
                  <c:v>35.407106604448941</c:v>
                </c:pt>
                <c:pt idx="355">
                  <c:v>35.395310547474281</c:v>
                </c:pt>
                <c:pt idx="356">
                  <c:v>35.383521729531495</c:v>
                </c:pt>
                <c:pt idx="357">
                  <c:v>35.371740146178105</c:v>
                </c:pt>
                <c:pt idx="358">
                  <c:v>35.359965792974378</c:v>
                </c:pt>
                <c:pt idx="359">
                  <c:v>35.348198665483302</c:v>
                </c:pt>
                <c:pt idx="360">
                  <c:v>35.336438759270578</c:v>
                </c:pt>
                <c:pt idx="361">
                  <c:v>35.324686069904637</c:v>
                </c:pt>
                <c:pt idx="362">
                  <c:v>35.312940592956629</c:v>
                </c:pt>
                <c:pt idx="363">
                  <c:v>35.301202324000421</c:v>
                </c:pt>
                <c:pt idx="364">
                  <c:v>35.289471258612593</c:v>
                </c:pt>
                <c:pt idx="365">
                  <c:v>35.277747392372447</c:v>
                </c:pt>
                <c:pt idx="366">
                  <c:v>35.266030720861991</c:v>
                </c:pt>
                <c:pt idx="367">
                  <c:v>35.254321239665941</c:v>
                </c:pt>
                <c:pt idx="368">
                  <c:v>35.242618944371742</c:v>
                </c:pt>
                <c:pt idx="369">
                  <c:v>35.230923830569523</c:v>
                </c:pt>
                <c:pt idx="370">
                  <c:v>35.219235893852115</c:v>
                </c:pt>
                <c:pt idx="371">
                  <c:v>35.207555129815098</c:v>
                </c:pt>
                <c:pt idx="372">
                  <c:v>35.19588153405671</c:v>
                </c:pt>
                <c:pt idx="373">
                  <c:v>35.184215102177895</c:v>
                </c:pt>
                <c:pt idx="374">
                  <c:v>35.172555829782318</c:v>
                </c:pt>
                <c:pt idx="375">
                  <c:v>35.160903712476333</c:v>
                </c:pt>
                <c:pt idx="376">
                  <c:v>35.149258745868977</c:v>
                </c:pt>
                <c:pt idx="377">
                  <c:v>35.137620925572008</c:v>
                </c:pt>
                <c:pt idx="378">
                  <c:v>35.125990247199852</c:v>
                </c:pt>
                <c:pt idx="379">
                  <c:v>35.114366706369623</c:v>
                </c:pt>
                <c:pt idx="380">
                  <c:v>35.102750298701167</c:v>
                </c:pt>
                <c:pt idx="381">
                  <c:v>35.091141019816959</c:v>
                </c:pt>
                <c:pt idx="382">
                  <c:v>35.079538865342215</c:v>
                </c:pt>
                <c:pt idx="383">
                  <c:v>35.067943830904795</c:v>
                </c:pt>
                <c:pt idx="384">
                  <c:v>35.05635591213526</c:v>
                </c:pt>
                <c:pt idx="385">
                  <c:v>35.044775104666854</c:v>
                </c:pt>
                <c:pt idx="386">
                  <c:v>35.033201404135497</c:v>
                </c:pt>
                <c:pt idx="387">
                  <c:v>35.021634806179783</c:v>
                </c:pt>
                <c:pt idx="388">
                  <c:v>35.010075306440989</c:v>
                </c:pt>
                <c:pt idx="389">
                  <c:v>34.998522900563067</c:v>
                </c:pt>
                <c:pt idx="390">
                  <c:v>34.98697758419263</c:v>
                </c:pt>
                <c:pt idx="391">
                  <c:v>34.975439352978995</c:v>
                </c:pt>
                <c:pt idx="392">
                  <c:v>34.963908202574103</c:v>
                </c:pt>
                <c:pt idx="393">
                  <c:v>34.952384128632595</c:v>
                </c:pt>
                <c:pt idx="394">
                  <c:v>34.940867126811767</c:v>
                </c:pt>
                <c:pt idx="395">
                  <c:v>34.92935719277159</c:v>
                </c:pt>
                <c:pt idx="396">
                  <c:v>34.917854322174691</c:v>
                </c:pt>
                <c:pt idx="397">
                  <c:v>34.90635851068636</c:v>
                </c:pt>
                <c:pt idx="398">
                  <c:v>34.894869753974547</c:v>
                </c:pt>
                <c:pt idx="399">
                  <c:v>34.883388047709843</c:v>
                </c:pt>
                <c:pt idx="400">
                  <c:v>34.871913387565542</c:v>
                </c:pt>
                <c:pt idx="401">
                  <c:v>34.860445769217549</c:v>
                </c:pt>
                <c:pt idx="402">
                  <c:v>34.848985188344429</c:v>
                </c:pt>
                <c:pt idx="403">
                  <c:v>34.837531640627425</c:v>
                </c:pt>
                <c:pt idx="404">
                  <c:v>34.82608512175041</c:v>
                </c:pt>
                <c:pt idx="405">
                  <c:v>34.814645627399898</c:v>
                </c:pt>
                <c:pt idx="406">
                  <c:v>34.803213153265062</c:v>
                </c:pt>
                <c:pt idx="407">
                  <c:v>34.79178769503774</c:v>
                </c:pt>
                <c:pt idx="408">
                  <c:v>34.78036924841237</c:v>
                </c:pt>
                <c:pt idx="409">
                  <c:v>34.768957809086068</c:v>
                </c:pt>
                <c:pt idx="410">
                  <c:v>34.757553372758579</c:v>
                </c:pt>
                <c:pt idx="411">
                  <c:v>34.746155935132279</c:v>
                </c:pt>
                <c:pt idx="412">
                  <c:v>34.734765491912185</c:v>
                </c:pt>
                <c:pt idx="413">
                  <c:v>34.723382038805973</c:v>
                </c:pt>
                <c:pt idx="414">
                  <c:v>34.712005571523918</c:v>
                </c:pt>
                <c:pt idx="415">
                  <c:v>34.700636085778939</c:v>
                </c:pt>
                <c:pt idx="416">
                  <c:v>34.689273577286606</c:v>
                </c:pt>
                <c:pt idx="417">
                  <c:v>34.677918041765089</c:v>
                </c:pt>
                <c:pt idx="418">
                  <c:v>34.666569474935201</c:v>
                </c:pt>
                <c:pt idx="419">
                  <c:v>34.655227872520385</c:v>
                </c:pt>
                <c:pt idx="420">
                  <c:v>34.643893230246704</c:v>
                </c:pt>
                <c:pt idx="421">
                  <c:v>34.63256554384283</c:v>
                </c:pt>
                <c:pt idx="422">
                  <c:v>34.621244809040078</c:v>
                </c:pt>
                <c:pt idx="423">
                  <c:v>34.609931021572372</c:v>
                </c:pt>
                <c:pt idx="424">
                  <c:v>34.598624177176248</c:v>
                </c:pt>
                <c:pt idx="425">
                  <c:v>34.58732427159088</c:v>
                </c:pt>
                <c:pt idx="426">
                  <c:v>34.576031300558029</c:v>
                </c:pt>
                <c:pt idx="427">
                  <c:v>34.564745259822089</c:v>
                </c:pt>
                <c:pt idx="428">
                  <c:v>34.553466145130059</c:v>
                </c:pt>
                <c:pt idx="429">
                  <c:v>34.542193952231543</c:v>
                </c:pt>
                <c:pt idx="430">
                  <c:v>34.530928676878766</c:v>
                </c:pt>
                <c:pt idx="431">
                  <c:v>34.519670314826541</c:v>
                </c:pt>
                <c:pt idx="432">
                  <c:v>34.508418861832311</c:v>
                </c:pt>
                <c:pt idx="433">
                  <c:v>34.49717431365611</c:v>
                </c:pt>
                <c:pt idx="434">
                  <c:v>34.48593666606056</c:v>
                </c:pt>
                <c:pt idx="435">
                  <c:v>34.474705914810905</c:v>
                </c:pt>
                <c:pt idx="436">
                  <c:v>34.463482055674973</c:v>
                </c:pt>
                <c:pt idx="437">
                  <c:v>34.452265084423203</c:v>
                </c:pt>
                <c:pt idx="438">
                  <c:v>34.441054996828619</c:v>
                </c:pt>
                <c:pt idx="439">
                  <c:v>34.429851788666838</c:v>
                </c:pt>
                <c:pt idx="440">
                  <c:v>34.418655455716085</c:v>
                </c:pt>
                <c:pt idx="441">
                  <c:v>34.407465993757157</c:v>
                </c:pt>
                <c:pt idx="442">
                  <c:v>34.396283398573445</c:v>
                </c:pt>
                <c:pt idx="443">
                  <c:v>34.385107665950926</c:v>
                </c:pt>
                <c:pt idx="444">
                  <c:v>34.373938791678178</c:v>
                </c:pt>
                <c:pt idx="445">
                  <c:v>34.362776771546351</c:v>
                </c:pt>
                <c:pt idx="446">
                  <c:v>34.35162160134918</c:v>
                </c:pt>
                <c:pt idx="447">
                  <c:v>34.340473276882975</c:v>
                </c:pt>
                <c:pt idx="448">
                  <c:v>34.329331793946636</c:v>
                </c:pt>
                <c:pt idx="449">
                  <c:v>34.318197148341646</c:v>
                </c:pt>
                <c:pt idx="450">
                  <c:v>34.307069335872036</c:v>
                </c:pt>
                <c:pt idx="451">
                  <c:v>34.295948352344446</c:v>
                </c:pt>
                <c:pt idx="452">
                  <c:v>34.284834193568066</c:v>
                </c:pt>
                <c:pt idx="453">
                  <c:v>34.273726855354681</c:v>
                </c:pt>
                <c:pt idx="454">
                  <c:v>34.262626333518611</c:v>
                </c:pt>
                <c:pt idx="455">
                  <c:v>34.251532623876784</c:v>
                </c:pt>
                <c:pt idx="456">
                  <c:v>34.240445722248666</c:v>
                </c:pt>
                <c:pt idx="457">
                  <c:v>34.2293656244563</c:v>
                </c:pt>
                <c:pt idx="458">
                  <c:v>34.218292326324303</c:v>
                </c:pt>
                <c:pt idx="459">
                  <c:v>34.207225823679828</c:v>
                </c:pt>
                <c:pt idx="460">
                  <c:v>34.196166112352614</c:v>
                </c:pt>
                <c:pt idx="461">
                  <c:v>34.185113188174945</c:v>
                </c:pt>
                <c:pt idx="462">
                  <c:v>34.174067046981676</c:v>
                </c:pt>
                <c:pt idx="463">
                  <c:v>34.163027684610199</c:v>
                </c:pt>
                <c:pt idx="464">
                  <c:v>34.151995096900464</c:v>
                </c:pt>
                <c:pt idx="465">
                  <c:v>34.140969279695</c:v>
                </c:pt>
                <c:pt idx="466">
                  <c:v>34.129950228838865</c:v>
                </c:pt>
                <c:pt idx="467">
                  <c:v>34.118937940179663</c:v>
                </c:pt>
                <c:pt idx="468">
                  <c:v>34.107932409567546</c:v>
                </c:pt>
                <c:pt idx="469">
                  <c:v>34.096933632855226</c:v>
                </c:pt>
                <c:pt idx="470">
                  <c:v>34.085941605897965</c:v>
                </c:pt>
                <c:pt idx="471">
                  <c:v>34.074956324553547</c:v>
                </c:pt>
                <c:pt idx="472">
                  <c:v>34.063977784682308</c:v>
                </c:pt>
                <c:pt idx="473">
                  <c:v>34.053005982147127</c:v>
                </c:pt>
                <c:pt idx="474">
                  <c:v>34.04204091281342</c:v>
                </c:pt>
                <c:pt idx="475">
                  <c:v>34.031082572549138</c:v>
                </c:pt>
                <c:pt idx="476">
                  <c:v>34.020130957224779</c:v>
                </c:pt>
                <c:pt idx="477">
                  <c:v>34.009186062713354</c:v>
                </c:pt>
                <c:pt idx="478">
                  <c:v>33.998247884890418</c:v>
                </c:pt>
                <c:pt idx="479">
                  <c:v>33.98731641963407</c:v>
                </c:pt>
                <c:pt idx="480">
                  <c:v>33.976391662824916</c:v>
                </c:pt>
                <c:pt idx="481">
                  <c:v>33.965473610346109</c:v>
                </c:pt>
                <c:pt idx="482">
                  <c:v>33.954562258083314</c:v>
                </c:pt>
                <c:pt idx="483">
                  <c:v>33.943657601924727</c:v>
                </c:pt>
                <c:pt idx="484">
                  <c:v>33.932759637761066</c:v>
                </c:pt>
                <c:pt idx="485">
                  <c:v>33.921868361485579</c:v>
                </c:pt>
                <c:pt idx="486">
                  <c:v>33.910983768994022</c:v>
                </c:pt>
                <c:pt idx="487">
                  <c:v>33.900105856184673</c:v>
                </c:pt>
                <c:pt idx="488">
                  <c:v>33.889234618958334</c:v>
                </c:pt>
                <c:pt idx="489">
                  <c:v>33.878370053218305</c:v>
                </c:pt>
                <c:pt idx="490">
                  <c:v>33.867512154870433</c:v>
                </c:pt>
                <c:pt idx="491">
                  <c:v>33.856660919823042</c:v>
                </c:pt>
                <c:pt idx="492">
                  <c:v>33.845816343986982</c:v>
                </c:pt>
                <c:pt idx="493">
                  <c:v>33.834978423275629</c:v>
                </c:pt>
                <c:pt idx="494">
                  <c:v>33.824147153604827</c:v>
                </c:pt>
                <c:pt idx="495">
                  <c:v>33.813322530892968</c:v>
                </c:pt>
                <c:pt idx="496">
                  <c:v>33.80250455106092</c:v>
                </c:pt>
                <c:pt idx="497">
                  <c:v>33.791693210032072</c:v>
                </c:pt>
                <c:pt idx="498">
                  <c:v>33.780888503732299</c:v>
                </c:pt>
                <c:pt idx="499">
                  <c:v>33.770090428090001</c:v>
                </c:pt>
                <c:pt idx="500">
                  <c:v>33.759298979036046</c:v>
                </c:pt>
                <c:pt idx="501">
                  <c:v>33.748514152503816</c:v>
                </c:pt>
                <c:pt idx="502">
                  <c:v>33.73773594442919</c:v>
                </c:pt>
                <c:pt idx="503">
                  <c:v>33.726964350750528</c:v>
                </c:pt>
                <c:pt idx="504">
                  <c:v>33.716199367408706</c:v>
                </c:pt>
                <c:pt idx="505">
                  <c:v>33.705440990347071</c:v>
                </c:pt>
                <c:pt idx="506">
                  <c:v>33.694689215511474</c:v>
                </c:pt>
                <c:pt idx="507">
                  <c:v>33.683944038850228</c:v>
                </c:pt>
                <c:pt idx="508">
                  <c:v>33.673205456314157</c:v>
                </c:pt>
                <c:pt idx="509">
                  <c:v>33.662473463856571</c:v>
                </c:pt>
                <c:pt idx="510">
                  <c:v>33.651748057433238</c:v>
                </c:pt>
                <c:pt idx="511">
                  <c:v>33.641029233002442</c:v>
                </c:pt>
                <c:pt idx="512">
                  <c:v>33.630316986524932</c:v>
                </c:pt>
                <c:pt idx="513">
                  <c:v>33.619611313963915</c:v>
                </c:pt>
                <c:pt idx="514">
                  <c:v>33.608912211285116</c:v>
                </c:pt>
                <c:pt idx="515">
                  <c:v>33.598219674456693</c:v>
                </c:pt>
                <c:pt idx="516">
                  <c:v>33.587533699449324</c:v>
                </c:pt>
                <c:pt idx="517">
                  <c:v>33.576854282236113</c:v>
                </c:pt>
                <c:pt idx="518">
                  <c:v>33.566181418792667</c:v>
                </c:pt>
                <c:pt idx="519">
                  <c:v>33.555515105097051</c:v>
                </c:pt>
                <c:pt idx="520">
                  <c:v>33.544855337129803</c:v>
                </c:pt>
                <c:pt idx="521">
                  <c:v>33.534202110873927</c:v>
                </c:pt>
                <c:pt idx="522">
                  <c:v>33.523555422314885</c:v>
                </c:pt>
                <c:pt idx="523">
                  <c:v>33.512915267440619</c:v>
                </c:pt>
                <c:pt idx="524">
                  <c:v>33.502281642241506</c:v>
                </c:pt>
                <c:pt idx="525">
                  <c:v>33.491654542710407</c:v>
                </c:pt>
                <c:pt idx="526">
                  <c:v>33.481033964842638</c:v>
                </c:pt>
                <c:pt idx="527">
                  <c:v>33.470419904635968</c:v>
                </c:pt>
                <c:pt idx="528">
                  <c:v>33.459812358090616</c:v>
                </c:pt>
                <c:pt idx="529">
                  <c:v>33.449211321209276</c:v>
                </c:pt>
                <c:pt idx="530">
                  <c:v>33.43861678999707</c:v>
                </c:pt>
                <c:pt idx="531">
                  <c:v>33.428028760461586</c:v>
                </c:pt>
                <c:pt idx="532">
                  <c:v>33.417447228612872</c:v>
                </c:pt>
                <c:pt idx="533">
                  <c:v>33.406872190463396</c:v>
                </c:pt>
                <c:pt idx="534">
                  <c:v>33.396303642028101</c:v>
                </c:pt>
                <c:pt idx="535">
                  <c:v>33.385741579324346</c:v>
                </c:pt>
                <c:pt idx="536">
                  <c:v>33.375185998371983</c:v>
                </c:pt>
                <c:pt idx="537">
                  <c:v>33.36463689519325</c:v>
                </c:pt>
                <c:pt idx="538">
                  <c:v>33.354094265812861</c:v>
                </c:pt>
                <c:pt idx="539">
                  <c:v>33.343558106257959</c:v>
                </c:pt>
                <c:pt idx="540">
                  <c:v>33.333028412558122</c:v>
                </c:pt>
                <c:pt idx="541">
                  <c:v>33.322505180745381</c:v>
                </c:pt>
                <c:pt idx="542">
                  <c:v>33.311988406854177</c:v>
                </c:pt>
                <c:pt idx="543">
                  <c:v>33.301478086921406</c:v>
                </c:pt>
                <c:pt idx="544">
                  <c:v>33.290974216986385</c:v>
                </c:pt>
                <c:pt idx="545">
                  <c:v>33.280476793090855</c:v>
                </c:pt>
                <c:pt idx="546">
                  <c:v>33.269985811279014</c:v>
                </c:pt>
                <c:pt idx="547">
                  <c:v>33.259501267597457</c:v>
                </c:pt>
                <c:pt idx="548">
                  <c:v>33.249023158095227</c:v>
                </c:pt>
                <c:pt idx="549">
                  <c:v>33.238551478823766</c:v>
                </c:pt>
                <c:pt idx="550">
                  <c:v>33.228086225836961</c:v>
                </c:pt>
                <c:pt idx="551">
                  <c:v>33.217627395191116</c:v>
                </c:pt>
                <c:pt idx="552">
                  <c:v>33.207174982944963</c:v>
                </c:pt>
                <c:pt idx="553">
                  <c:v>33.196728985159623</c:v>
                </c:pt>
                <c:pt idx="554">
                  <c:v>33.186289397898676</c:v>
                </c:pt>
                <c:pt idx="555">
                  <c:v>33.175856217228088</c:v>
                </c:pt>
                <c:pt idx="556">
                  <c:v>33.16542943921624</c:v>
                </c:pt>
                <c:pt idx="557">
                  <c:v>33.155009059933938</c:v>
                </c:pt>
                <c:pt idx="558">
                  <c:v>33.144595075454404</c:v>
                </c:pt>
                <c:pt idx="559">
                  <c:v>33.134187481853246</c:v>
                </c:pt>
                <c:pt idx="560">
                  <c:v>33.123786275208509</c:v>
                </c:pt>
                <c:pt idx="561">
                  <c:v>33.11339145160062</c:v>
                </c:pt>
                <c:pt idx="562">
                  <c:v>33.10300300711242</c:v>
                </c:pt>
                <c:pt idx="563">
                  <c:v>33.092620937829174</c:v>
                </c:pt>
                <c:pt idx="564">
                  <c:v>33.082245239838514</c:v>
                </c:pt>
                <c:pt idx="565">
                  <c:v>33.071875909230492</c:v>
                </c:pt>
                <c:pt idx="566">
                  <c:v>33.061512942097558</c:v>
                </c:pt>
                <c:pt idx="567">
                  <c:v>33.051156334534568</c:v>
                </c:pt>
                <c:pt idx="568">
                  <c:v>33.04080608263876</c:v>
                </c:pt>
                <c:pt idx="569">
                  <c:v>33.030462182509766</c:v>
                </c:pt>
                <c:pt idx="570">
                  <c:v>33.02012463024964</c:v>
                </c:pt>
                <c:pt idx="571">
                  <c:v>33.009793421962783</c:v>
                </c:pt>
                <c:pt idx="572">
                  <c:v>32.999468553756024</c:v>
                </c:pt>
                <c:pt idx="573">
                  <c:v>32.989150021738567</c:v>
                </c:pt>
                <c:pt idx="574">
                  <c:v>32.978837822022001</c:v>
                </c:pt>
                <c:pt idx="575">
                  <c:v>32.968531950720305</c:v>
                </c:pt>
                <c:pt idx="576">
                  <c:v>32.95823240394985</c:v>
                </c:pt>
                <c:pt idx="577">
                  <c:v>32.947939177829369</c:v>
                </c:pt>
                <c:pt idx="578">
                  <c:v>32.937652268480008</c:v>
                </c:pt>
                <c:pt idx="579">
                  <c:v>32.927371672025259</c:v>
                </c:pt>
                <c:pt idx="580">
                  <c:v>32.917097384591017</c:v>
                </c:pt>
                <c:pt idx="581">
                  <c:v>32.906829402305547</c:v>
                </c:pt>
                <c:pt idx="582">
                  <c:v>32.896567721299505</c:v>
                </c:pt>
                <c:pt idx="583">
                  <c:v>32.886312337705874</c:v>
                </c:pt>
                <c:pt idx="584">
                  <c:v>32.876063247660078</c:v>
                </c:pt>
                <c:pt idx="585">
                  <c:v>32.865820447299853</c:v>
                </c:pt>
                <c:pt idx="586">
                  <c:v>32.855583932765349</c:v>
                </c:pt>
                <c:pt idx="587">
                  <c:v>32.845353700199055</c:v>
                </c:pt>
                <c:pt idx="588">
                  <c:v>32.835129745745832</c:v>
                </c:pt>
                <c:pt idx="589">
                  <c:v>32.82491206555293</c:v>
                </c:pt>
                <c:pt idx="590">
                  <c:v>32.814700655769933</c:v>
                </c:pt>
                <c:pt idx="591">
                  <c:v>32.804495512548797</c:v>
                </c:pt>
                <c:pt idx="592">
                  <c:v>32.794296632043867</c:v>
                </c:pt>
                <c:pt idx="593">
                  <c:v>32.784104010411795</c:v>
                </c:pt>
                <c:pt idx="594">
                  <c:v>32.773917643811643</c:v>
                </c:pt>
                <c:pt idx="595">
                  <c:v>32.763737528404803</c:v>
                </c:pt>
                <c:pt idx="596">
                  <c:v>32.75356366035502</c:v>
                </c:pt>
                <c:pt idx="597">
                  <c:v>32.743396035828411</c:v>
                </c:pt>
                <c:pt idx="598">
                  <c:v>32.733234650993424</c:v>
                </c:pt>
                <c:pt idx="599">
                  <c:v>32.723079502020887</c:v>
                </c:pt>
                <c:pt idx="600">
                  <c:v>32.712930585083953</c:v>
                </c:pt>
                <c:pt idx="601">
                  <c:v>32.702787896358132</c:v>
                </c:pt>
                <c:pt idx="602">
                  <c:v>32.692651432021279</c:v>
                </c:pt>
                <c:pt idx="603">
                  <c:v>32.682521188253588</c:v>
                </c:pt>
                <c:pt idx="604">
                  <c:v>32.672397161237626</c:v>
                </c:pt>
                <c:pt idx="605">
                  <c:v>32.662279347158275</c:v>
                </c:pt>
                <c:pt idx="606">
                  <c:v>32.652167742202757</c:v>
                </c:pt>
                <c:pt idx="607">
                  <c:v>32.642062342560649</c:v>
                </c:pt>
                <c:pt idx="608">
                  <c:v>32.631963144423857</c:v>
                </c:pt>
                <c:pt idx="609">
                  <c:v>32.621870143986627</c:v>
                </c:pt>
                <c:pt idx="610">
                  <c:v>32.611783337445544</c:v>
                </c:pt>
                <c:pt idx="611">
                  <c:v>32.601702720999526</c:v>
                </c:pt>
                <c:pt idx="612">
                  <c:v>32.591628290849805</c:v>
                </c:pt>
                <c:pt idx="613">
                  <c:v>32.581560043199978</c:v>
                </c:pt>
                <c:pt idx="614">
                  <c:v>32.571497974255948</c:v>
                </c:pt>
                <c:pt idx="615">
                  <c:v>32.561442080225945</c:v>
                </c:pt>
                <c:pt idx="616">
                  <c:v>32.551392357320537</c:v>
                </c:pt>
                <c:pt idx="617">
                  <c:v>32.541348801752619</c:v>
                </c:pt>
                <c:pt idx="618">
                  <c:v>32.531311409737413</c:v>
                </c:pt>
                <c:pt idx="619">
                  <c:v>32.521280177492429</c:v>
                </c:pt>
                <c:pt idx="620">
                  <c:v>32.511255101237552</c:v>
                </c:pt>
                <c:pt idx="621">
                  <c:v>32.50123617719494</c:v>
                </c:pt>
                <c:pt idx="622">
                  <c:v>32.491223401589096</c:v>
                </c:pt>
                <c:pt idx="623">
                  <c:v>32.481216770646839</c:v>
                </c:pt>
                <c:pt idx="624">
                  <c:v>32.471216280597297</c:v>
                </c:pt>
                <c:pt idx="625">
                  <c:v>32.4612219276719</c:v>
                </c:pt>
                <c:pt idx="626">
                  <c:v>32.451233708104411</c:v>
                </c:pt>
                <c:pt idx="627">
                  <c:v>32.441251618130906</c:v>
                </c:pt>
                <c:pt idx="628">
                  <c:v>32.431275653989744</c:v>
                </c:pt>
                <c:pt idx="629">
                  <c:v>32.421305811921613</c:v>
                </c:pt>
                <c:pt idx="630">
                  <c:v>32.411342088169519</c:v>
                </c:pt>
                <c:pt idx="631">
                  <c:v>32.401384478978748</c:v>
                </c:pt>
                <c:pt idx="632">
                  <c:v>32.391432980596903</c:v>
                </c:pt>
                <c:pt idx="633">
                  <c:v>32.381487589273888</c:v>
                </c:pt>
                <c:pt idx="634">
                  <c:v>32.371548301261917</c:v>
                </c:pt>
                <c:pt idx="635">
                  <c:v>32.361615112815485</c:v>
                </c:pt>
                <c:pt idx="636">
                  <c:v>32.351688020191403</c:v>
                </c:pt>
                <c:pt idx="637">
                  <c:v>32.341767019648771</c:v>
                </c:pt>
                <c:pt idx="638">
                  <c:v>32.331852107448981</c:v>
                </c:pt>
                <c:pt idx="639">
                  <c:v>32.321943279855731</c:v>
                </c:pt>
                <c:pt idx="640">
                  <c:v>32.312040533134997</c:v>
                </c:pt>
                <c:pt idx="641">
                  <c:v>32.302143863555067</c:v>
                </c:pt>
                <c:pt idx="642">
                  <c:v>32.292253267386499</c:v>
                </c:pt>
                <c:pt idx="643">
                  <c:v>32.28236874090215</c:v>
                </c:pt>
                <c:pt idx="644">
                  <c:v>32.272490280377156</c:v>
                </c:pt>
                <c:pt idx="645">
                  <c:v>32.262617882088961</c:v>
                </c:pt>
                <c:pt idx="646">
                  <c:v>32.252751542317263</c:v>
                </c:pt>
                <c:pt idx="647">
                  <c:v>32.242891257344063</c:v>
                </c:pt>
                <c:pt idx="648">
                  <c:v>32.233037023453633</c:v>
                </c:pt>
                <c:pt idx="649">
                  <c:v>32.223188836932536</c:v>
                </c:pt>
                <c:pt idx="650">
                  <c:v>32.2133466940696</c:v>
                </c:pt>
                <c:pt idx="651">
                  <c:v>32.203510591155954</c:v>
                </c:pt>
                <c:pt idx="652">
                  <c:v>32.193680524484975</c:v>
                </c:pt>
                <c:pt idx="653">
                  <c:v>32.183856490352326</c:v>
                </c:pt>
                <c:pt idx="654">
                  <c:v>32.174038485055959</c:v>
                </c:pt>
                <c:pt idx="655">
                  <c:v>32.164226504896064</c:v>
                </c:pt>
                <c:pt idx="656">
                  <c:v>32.154420546175139</c:v>
                </c:pt>
                <c:pt idx="657">
                  <c:v>32.144620605197922</c:v>
                </c:pt>
                <c:pt idx="658">
                  <c:v>32.134826678271438</c:v>
                </c:pt>
                <c:pt idx="659">
                  <c:v>32.125038761704957</c:v>
                </c:pt>
                <c:pt idx="660">
                  <c:v>32.115256851810045</c:v>
                </c:pt>
                <c:pt idx="661">
                  <c:v>32.105480944900499</c:v>
                </c:pt>
                <c:pt idx="662">
                  <c:v>32.095711037292403</c:v>
                </c:pt>
                <c:pt idx="663">
                  <c:v>32.085947125304088</c:v>
                </c:pt>
                <c:pt idx="664">
                  <c:v>32.076189205256142</c:v>
                </c:pt>
                <c:pt idx="665">
                  <c:v>32.066437273471422</c:v>
                </c:pt>
                <c:pt idx="666">
                  <c:v>32.056691326275043</c:v>
                </c:pt>
                <c:pt idx="667">
                  <c:v>32.046951359994353</c:v>
                </c:pt>
                <c:pt idx="668">
                  <c:v>32.037217370958984</c:v>
                </c:pt>
                <c:pt idx="669">
                  <c:v>32.027489355500805</c:v>
                </c:pt>
                <c:pt idx="670">
                  <c:v>32.017767309953932</c:v>
                </c:pt>
                <c:pt idx="671">
                  <c:v>32.008051230654743</c:v>
                </c:pt>
                <c:pt idx="672">
                  <c:v>31.998341113941841</c:v>
                </c:pt>
                <c:pt idx="673">
                  <c:v>31.988636956156107</c:v>
                </c:pt>
                <c:pt idx="674">
                  <c:v>31.978938753640652</c:v>
                </c:pt>
                <c:pt idx="675">
                  <c:v>31.969246502740823</c:v>
                </c:pt>
                <c:pt idx="676">
                  <c:v>31.959560199804226</c:v>
                </c:pt>
                <c:pt idx="677">
                  <c:v>31.949879841180696</c:v>
                </c:pt>
                <c:pt idx="678">
                  <c:v>31.94020542322232</c:v>
                </c:pt>
                <c:pt idx="679">
                  <c:v>31.93053694228341</c:v>
                </c:pt>
                <c:pt idx="680">
                  <c:v>31.920874394720528</c:v>
                </c:pt>
                <c:pt idx="681">
                  <c:v>31.911217776892457</c:v>
                </c:pt>
                <c:pt idx="682">
                  <c:v>31.901567085160231</c:v>
                </c:pt>
                <c:pt idx="683">
                  <c:v>31.891922315887108</c:v>
                </c:pt>
                <c:pt idx="684">
                  <c:v>31.882283465438579</c:v>
                </c:pt>
                <c:pt idx="685">
                  <c:v>31.872650530182366</c:v>
                </c:pt>
                <c:pt idx="686">
                  <c:v>31.863023506488418</c:v>
                </c:pt>
                <c:pt idx="687">
                  <c:v>31.853402390728917</c:v>
                </c:pt>
                <c:pt idx="688">
                  <c:v>31.843787179278266</c:v>
                </c:pt>
                <c:pt idx="689">
                  <c:v>31.834177868513095</c:v>
                </c:pt>
                <c:pt idx="690">
                  <c:v>31.824574454812257</c:v>
                </c:pt>
                <c:pt idx="691">
                  <c:v>31.814976934556828</c:v>
                </c:pt>
                <c:pt idx="692">
                  <c:v>31.805385304130105</c:v>
                </c:pt>
                <c:pt idx="693">
                  <c:v>31.795799559917604</c:v>
                </c:pt>
                <c:pt idx="694">
                  <c:v>31.786219698307058</c:v>
                </c:pt>
                <c:pt idx="695">
                  <c:v>31.776645715688424</c:v>
                </c:pt>
                <c:pt idx="696">
                  <c:v>31.76707760845386</c:v>
                </c:pt>
                <c:pt idx="697">
                  <c:v>31.757515372997752</c:v>
                </c:pt>
                <c:pt idx="698">
                  <c:v>31.747959005716691</c:v>
                </c:pt>
                <c:pt idx="699">
                  <c:v>31.738408503009481</c:v>
                </c:pt>
                <c:pt idx="700">
                  <c:v>31.728863861277141</c:v>
                </c:pt>
                <c:pt idx="701">
                  <c:v>31.719325076922892</c:v>
                </c:pt>
                <c:pt idx="702">
                  <c:v>31.709792146352161</c:v>
                </c:pt>
                <c:pt idx="703">
                  <c:v>31.700265065972584</c:v>
                </c:pt>
                <c:pt idx="704">
                  <c:v>31.690743832194009</c:v>
                </c:pt>
                <c:pt idx="705">
                  <c:v>31.681228441428477</c:v>
                </c:pt>
                <c:pt idx="706">
                  <c:v>31.671718890090233</c:v>
                </c:pt>
                <c:pt idx="707">
                  <c:v>31.662215174595723</c:v>
                </c:pt>
                <c:pt idx="708">
                  <c:v>31.652717291363594</c:v>
                </c:pt>
                <c:pt idx="709">
                  <c:v>31.643225236814686</c:v>
                </c:pt>
                <c:pt idx="710">
                  <c:v>31.633739007372046</c:v>
                </c:pt>
                <c:pt idx="711">
                  <c:v>31.624258599460909</c:v>
                </c:pt>
                <c:pt idx="712">
                  <c:v>31.614784009508689</c:v>
                </c:pt>
                <c:pt idx="713">
                  <c:v>31.605315233945028</c:v>
                </c:pt>
                <c:pt idx="714">
                  <c:v>31.595852269201728</c:v>
                </c:pt>
                <c:pt idx="715">
                  <c:v>31.58639511171279</c:v>
                </c:pt>
                <c:pt idx="716">
                  <c:v>31.576943757914407</c:v>
                </c:pt>
                <c:pt idx="717">
                  <c:v>31.567498204244956</c:v>
                </c:pt>
                <c:pt idx="718">
                  <c:v>31.558058447145001</c:v>
                </c:pt>
                <c:pt idx="719">
                  <c:v>31.548624483057292</c:v>
                </c:pt>
                <c:pt idx="720">
                  <c:v>31.539196308426753</c:v>
                </c:pt>
                <c:pt idx="721">
                  <c:v>31.529773919700503</c:v>
                </c:pt>
                <c:pt idx="722">
                  <c:v>31.520357313327828</c:v>
                </c:pt>
                <c:pt idx="723">
                  <c:v>31.510946485760208</c:v>
                </c:pt>
                <c:pt idx="724">
                  <c:v>31.50154143345129</c:v>
                </c:pt>
                <c:pt idx="725">
                  <c:v>31.492142152856893</c:v>
                </c:pt>
                <c:pt idx="726">
                  <c:v>31.482748640435027</c:v>
                </c:pt>
                <c:pt idx="727">
                  <c:v>31.473360892645857</c:v>
                </c:pt>
                <c:pt idx="728">
                  <c:v>31.463978905951741</c:v>
                </c:pt>
                <c:pt idx="729">
                  <c:v>31.454602676817185</c:v>
                </c:pt>
                <c:pt idx="730">
                  <c:v>31.445232201708883</c:v>
                </c:pt>
                <c:pt idx="731">
                  <c:v>31.435867477095691</c:v>
                </c:pt>
                <c:pt idx="732">
                  <c:v>31.426508499448627</c:v>
                </c:pt>
                <c:pt idx="733">
                  <c:v>31.417155265240886</c:v>
                </c:pt>
                <c:pt idx="734">
                  <c:v>31.407807770947812</c:v>
                </c:pt>
                <c:pt idx="735">
                  <c:v>31.398466013046935</c:v>
                </c:pt>
                <c:pt idx="736">
                  <c:v>31.389129988017913</c:v>
                </c:pt>
                <c:pt idx="737">
                  <c:v>31.379799692342601</c:v>
                </c:pt>
                <c:pt idx="738">
                  <c:v>31.370475122504985</c:v>
                </c:pt>
                <c:pt idx="739">
                  <c:v>31.361156274991224</c:v>
                </c:pt>
                <c:pt idx="740">
                  <c:v>31.351843146289632</c:v>
                </c:pt>
                <c:pt idx="741">
                  <c:v>31.342535732890667</c:v>
                </c:pt>
                <c:pt idx="742">
                  <c:v>31.333234031286956</c:v>
                </c:pt>
                <c:pt idx="743">
                  <c:v>31.323938037973264</c:v>
                </c:pt>
                <c:pt idx="744">
                  <c:v>31.314647749446522</c:v>
                </c:pt>
                <c:pt idx="745">
                  <c:v>31.305363162205801</c:v>
                </c:pt>
                <c:pt idx="746">
                  <c:v>31.296084272752317</c:v>
                </c:pt>
                <c:pt idx="747">
                  <c:v>31.286811077589441</c:v>
                </c:pt>
                <c:pt idx="748">
                  <c:v>31.277543573222694</c:v>
                </c:pt>
                <c:pt idx="749">
                  <c:v>31.268281756159727</c:v>
                </c:pt>
                <c:pt idx="750">
                  <c:v>31.259025622910343</c:v>
                </c:pt>
                <c:pt idx="751">
                  <c:v>31.249775169986489</c:v>
                </c:pt>
                <c:pt idx="752">
                  <c:v>31.240530393902247</c:v>
                </c:pt>
                <c:pt idx="753">
                  <c:v>31.231291291173843</c:v>
                </c:pt>
                <c:pt idx="754">
                  <c:v>31.222057858319637</c:v>
                </c:pt>
                <c:pt idx="755">
                  <c:v>31.212830091860127</c:v>
                </c:pt>
                <c:pt idx="756">
                  <c:v>31.203607988317952</c:v>
                </c:pt>
                <c:pt idx="757">
                  <c:v>31.194391544217872</c:v>
                </c:pt>
                <c:pt idx="758">
                  <c:v>31.185180756086794</c:v>
                </c:pt>
                <c:pt idx="759">
                  <c:v>31.175975620453741</c:v>
                </c:pt>
                <c:pt idx="760">
                  <c:v>31.166776133849883</c:v>
                </c:pt>
                <c:pt idx="761">
                  <c:v>31.157582292808506</c:v>
                </c:pt>
                <c:pt idx="762">
                  <c:v>31.148394093865029</c:v>
                </c:pt>
                <c:pt idx="763">
                  <c:v>31.139211533557003</c:v>
                </c:pt>
                <c:pt idx="764">
                  <c:v>31.130034608424083</c:v>
                </c:pt>
                <c:pt idx="765">
                  <c:v>31.120863315008073</c:v>
                </c:pt>
                <c:pt idx="766">
                  <c:v>31.111697649852886</c:v>
                </c:pt>
                <c:pt idx="767">
                  <c:v>31.102537609504552</c:v>
                </c:pt>
                <c:pt idx="768">
                  <c:v>31.093383190511233</c:v>
                </c:pt>
                <c:pt idx="769">
                  <c:v>31.084234389423195</c:v>
                </c:pt>
                <c:pt idx="770">
                  <c:v>31.075091202792841</c:v>
                </c:pt>
                <c:pt idx="771">
                  <c:v>31.065953627174665</c:v>
                </c:pt>
                <c:pt idx="772">
                  <c:v>31.056821659125291</c:v>
                </c:pt>
                <c:pt idx="773">
                  <c:v>31.047695295203461</c:v>
                </c:pt>
                <c:pt idx="774">
                  <c:v>31.038574531970006</c:v>
                </c:pt>
                <c:pt idx="775">
                  <c:v>31.029459365987897</c:v>
                </c:pt>
                <c:pt idx="776">
                  <c:v>31.020349793822199</c:v>
                </c:pt>
                <c:pt idx="777">
                  <c:v>31.011245812040073</c:v>
                </c:pt>
                <c:pt idx="778">
                  <c:v>31.002147417210807</c:v>
                </c:pt>
                <c:pt idx="779">
                  <c:v>30.99305460590579</c:v>
                </c:pt>
                <c:pt idx="780">
                  <c:v>30.983967374698508</c:v>
                </c:pt>
                <c:pt idx="781">
                  <c:v>30.974885720164551</c:v>
                </c:pt>
                <c:pt idx="782">
                  <c:v>30.96580963888162</c:v>
                </c:pt>
                <c:pt idx="783">
                  <c:v>30.956739127429504</c:v>
                </c:pt>
                <c:pt idx="784">
                  <c:v>30.947674182390095</c:v>
                </c:pt>
                <c:pt idx="785">
                  <c:v>30.938614800347391</c:v>
                </c:pt>
                <c:pt idx="786">
                  <c:v>30.929560977887469</c:v>
                </c:pt>
                <c:pt idx="787">
                  <c:v>30.920512711598519</c:v>
                </c:pt>
                <c:pt idx="788">
                  <c:v>30.911469998070817</c:v>
                </c:pt>
                <c:pt idx="789">
                  <c:v>30.902432833896725</c:v>
                </c:pt>
                <c:pt idx="790">
                  <c:v>30.893401215670711</c:v>
                </c:pt>
                <c:pt idx="791">
                  <c:v>30.884375139989316</c:v>
                </c:pt>
                <c:pt idx="792">
                  <c:v>30.875354603451186</c:v>
                </c:pt>
                <c:pt idx="793">
                  <c:v>30.866339602657042</c:v>
                </c:pt>
                <c:pt idx="794">
                  <c:v>30.857330134209697</c:v>
                </c:pt>
                <c:pt idx="795">
                  <c:v>30.848326194714048</c:v>
                </c:pt>
                <c:pt idx="796">
                  <c:v>30.839327780777072</c:v>
                </c:pt>
                <c:pt idx="797">
                  <c:v>30.830334889007833</c:v>
                </c:pt>
                <c:pt idx="798">
                  <c:v>30.821347516017475</c:v>
                </c:pt>
                <c:pt idx="799">
                  <c:v>30.812365658419225</c:v>
                </c:pt>
                <c:pt idx="800">
                  <c:v>30.803389312828376</c:v>
                </c:pt>
                <c:pt idx="801">
                  <c:v>30.794418475862308</c:v>
                </c:pt>
                <c:pt idx="802">
                  <c:v>30.785453144140483</c:v>
                </c:pt>
                <c:pt idx="803">
                  <c:v>30.776493314284423</c:v>
                </c:pt>
                <c:pt idx="804">
                  <c:v>30.767538982917728</c:v>
                </c:pt>
                <c:pt idx="805">
                  <c:v>30.75859014666608</c:v>
                </c:pt>
                <c:pt idx="806">
                  <c:v>30.749646802157216</c:v>
                </c:pt>
                <c:pt idx="807">
                  <c:v>30.740708946020952</c:v>
                </c:pt>
                <c:pt idx="808">
                  <c:v>30.731776574889178</c:v>
                </c:pt>
                <c:pt idx="809">
                  <c:v>30.722849685395836</c:v>
                </c:pt>
                <c:pt idx="810">
                  <c:v>30.713928274176943</c:v>
                </c:pt>
                <c:pt idx="811">
                  <c:v>30.705012337870578</c:v>
                </c:pt>
                <c:pt idx="812">
                  <c:v>30.696101873116888</c:v>
                </c:pt>
                <c:pt idx="813">
                  <c:v>30.687196876558069</c:v>
                </c:pt>
                <c:pt idx="814">
                  <c:v>30.678297344838398</c:v>
                </c:pt>
                <c:pt idx="815">
                  <c:v>30.669403274604193</c:v>
                </c:pt>
                <c:pt idx="816">
                  <c:v>30.660514662503836</c:v>
                </c:pt>
                <c:pt idx="817">
                  <c:v>30.651631505187769</c:v>
                </c:pt>
                <c:pt idx="818">
                  <c:v>30.642753799308483</c:v>
                </c:pt>
                <c:pt idx="819">
                  <c:v>30.633881541520534</c:v>
                </c:pt>
                <c:pt idx="820">
                  <c:v>30.625014728480522</c:v>
                </c:pt>
                <c:pt idx="821">
                  <c:v>30.6161533568471</c:v>
                </c:pt>
                <c:pt idx="822">
                  <c:v>30.607297423280976</c:v>
                </c:pt>
                <c:pt idx="823">
                  <c:v>30.5984469244449</c:v>
                </c:pt>
                <c:pt idx="824">
                  <c:v>30.589601857003675</c:v>
                </c:pt>
                <c:pt idx="825">
                  <c:v>30.580762217624155</c:v>
                </c:pt>
                <c:pt idx="826">
                  <c:v>30.571928002975227</c:v>
                </c:pt>
                <c:pt idx="827">
                  <c:v>30.563099209727831</c:v>
                </c:pt>
                <c:pt idx="828">
                  <c:v>30.55427583455495</c:v>
                </c:pt>
                <c:pt idx="829">
                  <c:v>30.545457874131611</c:v>
                </c:pt>
                <c:pt idx="830">
                  <c:v>30.536645325134877</c:v>
                </c:pt>
                <c:pt idx="831">
                  <c:v>30.527838184243844</c:v>
                </c:pt>
                <c:pt idx="832">
                  <c:v>30.519036448139659</c:v>
                </c:pt>
                <c:pt idx="833">
                  <c:v>30.5102401135055</c:v>
                </c:pt>
                <c:pt idx="834">
                  <c:v>30.501449177026579</c:v>
                </c:pt>
                <c:pt idx="835">
                  <c:v>30.492663635390137</c:v>
                </c:pt>
                <c:pt idx="836">
                  <c:v>30.483883485285467</c:v>
                </c:pt>
                <c:pt idx="837">
                  <c:v>30.475108723403878</c:v>
                </c:pt>
                <c:pt idx="838">
                  <c:v>30.466339346438701</c:v>
                </c:pt>
                <c:pt idx="839">
                  <c:v>30.457575351085321</c:v>
                </c:pt>
                <c:pt idx="840">
                  <c:v>30.448816734041131</c:v>
                </c:pt>
                <c:pt idx="841">
                  <c:v>30.440063492005564</c:v>
                </c:pt>
                <c:pt idx="842">
                  <c:v>30.431315621680064</c:v>
                </c:pt>
                <c:pt idx="843">
                  <c:v>30.42257311976811</c:v>
                </c:pt>
                <c:pt idx="844">
                  <c:v>30.413835982975208</c:v>
                </c:pt>
                <c:pt idx="845">
                  <c:v>30.405104208008872</c:v>
                </c:pt>
                <c:pt idx="846">
                  <c:v>30.39637779157864</c:v>
                </c:pt>
                <c:pt idx="847">
                  <c:v>30.387656730396081</c:v>
                </c:pt>
                <c:pt idx="848">
                  <c:v>30.378941021174775</c:v>
                </c:pt>
                <c:pt idx="849">
                  <c:v>30.370230660630313</c:v>
                </c:pt>
                <c:pt idx="850">
                  <c:v>30.361525645480306</c:v>
                </c:pt>
                <c:pt idx="851">
                  <c:v>30.352825972444386</c:v>
                </c:pt>
                <c:pt idx="852">
                  <c:v>30.344131638244185</c:v>
                </c:pt>
                <c:pt idx="853">
                  <c:v>30.335442639603357</c:v>
                </c:pt>
                <c:pt idx="854">
                  <c:v>30.326758973247564</c:v>
                </c:pt>
                <c:pt idx="855">
                  <c:v>30.318080635904476</c:v>
                </c:pt>
                <c:pt idx="856">
                  <c:v>30.309407624303766</c:v>
                </c:pt>
                <c:pt idx="857">
                  <c:v>30.300739935177134</c:v>
                </c:pt>
                <c:pt idx="858">
                  <c:v>30.292077565258261</c:v>
                </c:pt>
                <c:pt idx="859">
                  <c:v>30.283420511282841</c:v>
                </c:pt>
                <c:pt idx="860">
                  <c:v>30.274768769988583</c:v>
                </c:pt>
                <c:pt idx="861">
                  <c:v>30.266122338115181</c:v>
                </c:pt>
                <c:pt idx="862">
                  <c:v>30.25748121240434</c:v>
                </c:pt>
                <c:pt idx="863">
                  <c:v>30.248845389599758</c:v>
                </c:pt>
                <c:pt idx="864">
                  <c:v>30.240214866447143</c:v>
                </c:pt>
                <c:pt idx="865">
                  <c:v>30.231589639694185</c:v>
                </c:pt>
                <c:pt idx="866">
                  <c:v>30.222969706090581</c:v>
                </c:pt>
                <c:pt idx="867">
                  <c:v>30.214355062388016</c:v>
                </c:pt>
                <c:pt idx="868">
                  <c:v>30.205745705340178</c:v>
                </c:pt>
                <c:pt idx="869">
                  <c:v>30.197141631702728</c:v>
                </c:pt>
                <c:pt idx="870">
                  <c:v>30.188542838233335</c:v>
                </c:pt>
                <c:pt idx="871">
                  <c:v>30.179949321691659</c:v>
                </c:pt>
                <c:pt idx="872">
                  <c:v>30.17136107883934</c:v>
                </c:pt>
                <c:pt idx="873">
                  <c:v>30.162778106440005</c:v>
                </c:pt>
                <c:pt idx="874">
                  <c:v>30.154200401259274</c:v>
                </c:pt>
                <c:pt idx="875">
                  <c:v>30.145627960064743</c:v>
                </c:pt>
                <c:pt idx="876">
                  <c:v>30.137060779625997</c:v>
                </c:pt>
                <c:pt idx="877">
                  <c:v>30.128498856714607</c:v>
                </c:pt>
                <c:pt idx="878">
                  <c:v>30.119942188104122</c:v>
                </c:pt>
                <c:pt idx="879">
                  <c:v>30.111390770570068</c:v>
                </c:pt>
                <c:pt idx="880">
                  <c:v>30.102844600889952</c:v>
                </c:pt>
                <c:pt idx="881">
                  <c:v>30.09430367584326</c:v>
                </c:pt>
                <c:pt idx="882">
                  <c:v>30.085767992211451</c:v>
                </c:pt>
                <c:pt idx="883">
                  <c:v>30.077237546777958</c:v>
                </c:pt>
                <c:pt idx="884">
                  <c:v>30.068712336328197</c:v>
                </c:pt>
                <c:pt idx="885">
                  <c:v>30.060192357649555</c:v>
                </c:pt>
                <c:pt idx="886">
                  <c:v>30.051677607531374</c:v>
                </c:pt>
                <c:pt idx="887">
                  <c:v>30.043168082764989</c:v>
                </c:pt>
                <c:pt idx="888">
                  <c:v>30.034663780143688</c:v>
                </c:pt>
                <c:pt idx="889">
                  <c:v>30.02616469646274</c:v>
                </c:pt>
                <c:pt idx="890">
                  <c:v>30.017670828519364</c:v>
                </c:pt>
                <c:pt idx="891">
                  <c:v>30.009182173112762</c:v>
                </c:pt>
                <c:pt idx="892">
                  <c:v>30.000698727044085</c:v>
                </c:pt>
                <c:pt idx="893">
                  <c:v>29.992220487116462</c:v>
                </c:pt>
                <c:pt idx="894">
                  <c:v>29.98374745013497</c:v>
                </c:pt>
                <c:pt idx="895">
                  <c:v>29.975279612906657</c:v>
                </c:pt>
                <c:pt idx="896">
                  <c:v>29.966816972240522</c:v>
                </c:pt>
                <c:pt idx="897">
                  <c:v>29.958359524947529</c:v>
                </c:pt>
                <c:pt idx="898">
                  <c:v>29.949907267840601</c:v>
                </c:pt>
                <c:pt idx="899">
                  <c:v>29.9414601977346</c:v>
                </c:pt>
                <c:pt idx="900">
                  <c:v>29.933018311446368</c:v>
                </c:pt>
                <c:pt idx="901">
                  <c:v>29.924581605794682</c:v>
                </c:pt>
                <c:pt idx="902">
                  <c:v>29.916150077600278</c:v>
                </c:pt>
                <c:pt idx="903">
                  <c:v>29.907723723685841</c:v>
                </c:pt>
                <c:pt idx="904">
                  <c:v>29.899302540876011</c:v>
                </c:pt>
                <c:pt idx="905">
                  <c:v>29.890886525997367</c:v>
                </c:pt>
                <c:pt idx="906">
                  <c:v>29.882475675878439</c:v>
                </c:pt>
                <c:pt idx="907">
                  <c:v>29.87406998734971</c:v>
                </c:pt>
                <c:pt idx="908">
                  <c:v>29.865669457243602</c:v>
                </c:pt>
                <c:pt idx="909">
                  <c:v>29.857274082394483</c:v>
                </c:pt>
                <c:pt idx="910">
                  <c:v>29.848883859638661</c:v>
                </c:pt>
                <c:pt idx="911">
                  <c:v>29.840498785814386</c:v>
                </c:pt>
                <c:pt idx="912">
                  <c:v>29.832118857761856</c:v>
                </c:pt>
                <c:pt idx="913">
                  <c:v>29.823744072323194</c:v>
                </c:pt>
                <c:pt idx="914">
                  <c:v>29.815374426342476</c:v>
                </c:pt>
                <c:pt idx="915">
                  <c:v>29.807009916665699</c:v>
                </c:pt>
                <c:pt idx="916">
                  <c:v>29.798650540140812</c:v>
                </c:pt>
                <c:pt idx="917">
                  <c:v>29.79029629361769</c:v>
                </c:pt>
                <c:pt idx="918">
                  <c:v>29.781947173948133</c:v>
                </c:pt>
                <c:pt idx="919">
                  <c:v>29.773603177985887</c:v>
                </c:pt>
                <c:pt idx="920">
                  <c:v>29.765264302586626</c:v>
                </c:pt>
                <c:pt idx="921">
                  <c:v>29.756930544607947</c:v>
                </c:pt>
                <c:pt idx="922">
                  <c:v>29.748601900909378</c:v>
                </c:pt>
                <c:pt idx="923">
                  <c:v>29.740278368352385</c:v>
                </c:pt>
                <c:pt idx="924">
                  <c:v>29.731959943800341</c:v>
                </c:pt>
                <c:pt idx="925">
                  <c:v>29.723646624118551</c:v>
                </c:pt>
                <c:pt idx="926">
                  <c:v>29.715338406174254</c:v>
                </c:pt>
                <c:pt idx="927">
                  <c:v>29.707035286836607</c:v>
                </c:pt>
                <c:pt idx="928">
                  <c:v>29.698737262976671</c:v>
                </c:pt>
                <c:pt idx="929">
                  <c:v>29.690444331467457</c:v>
                </c:pt>
                <c:pt idx="930">
                  <c:v>29.682156489183868</c:v>
                </c:pt>
                <c:pt idx="931">
                  <c:v>29.673873733002743</c:v>
                </c:pt>
                <c:pt idx="932">
                  <c:v>29.665596059802827</c:v>
                </c:pt>
                <c:pt idx="933">
                  <c:v>29.657323466464781</c:v>
                </c:pt>
                <c:pt idx="934">
                  <c:v>29.649055949871194</c:v>
                </c:pt>
                <c:pt idx="935">
                  <c:v>29.640793506906547</c:v>
                </c:pt>
                <c:pt idx="936">
                  <c:v>29.632536134457251</c:v>
                </c:pt>
                <c:pt idx="937">
                  <c:v>29.624283829411617</c:v>
                </c:pt>
                <c:pt idx="938">
                  <c:v>29.616036588659867</c:v>
                </c:pt>
                <c:pt idx="939">
                  <c:v>29.607794409094133</c:v>
                </c:pt>
                <c:pt idx="940">
                  <c:v>29.599557287608459</c:v>
                </c:pt>
                <c:pt idx="941">
                  <c:v>29.591325221098785</c:v>
                </c:pt>
                <c:pt idx="942">
                  <c:v>29.583098206462971</c:v>
                </c:pt>
                <c:pt idx="943">
                  <c:v>29.574876240600759</c:v>
                </c:pt>
                <c:pt idx="944">
                  <c:v>29.566659320413812</c:v>
                </c:pt>
                <c:pt idx="945">
                  <c:v>29.558447442805694</c:v>
                </c:pt>
                <c:pt idx="946">
                  <c:v>29.55024060468185</c:v>
                </c:pt>
                <c:pt idx="947">
                  <c:v>29.542038802949648</c:v>
                </c:pt>
                <c:pt idx="948">
                  <c:v>29.533842034518344</c:v>
                </c:pt>
                <c:pt idx="949">
                  <c:v>29.525650296299077</c:v>
                </c:pt>
                <c:pt idx="950">
                  <c:v>29.517463585204911</c:v>
                </c:pt>
                <c:pt idx="951">
                  <c:v>29.509281898150778</c:v>
                </c:pt>
                <c:pt idx="952">
                  <c:v>29.501105232053519</c:v>
                </c:pt>
                <c:pt idx="953">
                  <c:v>29.492933583831856</c:v>
                </c:pt>
                <c:pt idx="954">
                  <c:v>29.484766950406414</c:v>
                </c:pt>
                <c:pt idx="955">
                  <c:v>29.476605328699694</c:v>
                </c:pt>
                <c:pt idx="956">
                  <c:v>29.4684487156361</c:v>
                </c:pt>
                <c:pt idx="957">
                  <c:v>29.460297108141908</c:v>
                </c:pt>
                <c:pt idx="958">
                  <c:v>29.45215050314529</c:v>
                </c:pt>
                <c:pt idx="959">
                  <c:v>29.44400889757631</c:v>
                </c:pt>
                <c:pt idx="960">
                  <c:v>29.435872288366902</c:v>
                </c:pt>
                <c:pt idx="961">
                  <c:v>29.427740672450884</c:v>
                </c:pt>
                <c:pt idx="962">
                  <c:v>29.419614046763964</c:v>
                </c:pt>
                <c:pt idx="963">
                  <c:v>29.411492408243731</c:v>
                </c:pt>
                <c:pt idx="964">
                  <c:v>29.403375753829643</c:v>
                </c:pt>
                <c:pt idx="965">
                  <c:v>29.395264080463043</c:v>
                </c:pt>
                <c:pt idx="966">
                  <c:v>29.38715738508715</c:v>
                </c:pt>
                <c:pt idx="967">
                  <c:v>29.379055664647062</c:v>
                </c:pt>
                <c:pt idx="968">
                  <c:v>29.370958916089741</c:v>
                </c:pt>
                <c:pt idx="969">
                  <c:v>29.362867136364038</c:v>
                </c:pt>
                <c:pt idx="970">
                  <c:v>29.35478032242067</c:v>
                </c:pt>
                <c:pt idx="971">
                  <c:v>29.346698471212221</c:v>
                </c:pt>
                <c:pt idx="972">
                  <c:v>29.338621579693147</c:v>
                </c:pt>
                <c:pt idx="973">
                  <c:v>29.330549644819769</c:v>
                </c:pt>
                <c:pt idx="974">
                  <c:v>29.322482663550289</c:v>
                </c:pt>
                <c:pt idx="975">
                  <c:v>29.314420632844772</c:v>
                </c:pt>
                <c:pt idx="976">
                  <c:v>29.306363549665136</c:v>
                </c:pt>
                <c:pt idx="977">
                  <c:v>29.29831141097517</c:v>
                </c:pt>
                <c:pt idx="978">
                  <c:v>29.290264213740535</c:v>
                </c:pt>
                <c:pt idx="979">
                  <c:v>29.282221954928744</c:v>
                </c:pt>
                <c:pt idx="980">
                  <c:v>29.274184631509172</c:v>
                </c:pt>
                <c:pt idx="981">
                  <c:v>29.26615224045306</c:v>
                </c:pt>
                <c:pt idx="982">
                  <c:v>29.258124778733499</c:v>
                </c:pt>
                <c:pt idx="983">
                  <c:v>29.250102243325451</c:v>
                </c:pt>
                <c:pt idx="984">
                  <c:v>29.242084631205714</c:v>
                </c:pt>
                <c:pt idx="985">
                  <c:v>29.234071939352962</c:v>
                </c:pt>
                <c:pt idx="986">
                  <c:v>29.226064164747708</c:v>
                </c:pt>
                <c:pt idx="987">
                  <c:v>29.218061304372327</c:v>
                </c:pt>
                <c:pt idx="988">
                  <c:v>29.210063355211041</c:v>
                </c:pt>
                <c:pt idx="989">
                  <c:v>29.20207031424993</c:v>
                </c:pt>
                <c:pt idx="990">
                  <c:v>29.194082178476911</c:v>
                </c:pt>
                <c:pt idx="991">
                  <c:v>29.18609894488176</c:v>
                </c:pt>
                <c:pt idx="992">
                  <c:v>29.178120610456098</c:v>
                </c:pt>
                <c:pt idx="993">
                  <c:v>29.170147172193392</c:v>
                </c:pt>
                <c:pt idx="994">
                  <c:v>29.162178627088949</c:v>
                </c:pt>
                <c:pt idx="995">
                  <c:v>29.154214972139926</c:v>
                </c:pt>
                <c:pt idx="996">
                  <c:v>29.14625620434532</c:v>
                </c:pt>
                <c:pt idx="997">
                  <c:v>29.138302320705979</c:v>
                </c:pt>
                <c:pt idx="998">
                  <c:v>29.130353318224572</c:v>
                </c:pt>
                <c:pt idx="999">
                  <c:v>29.122409193905622</c:v>
                </c:pt>
                <c:pt idx="1000">
                  <c:v>29.114469944755488</c:v>
                </c:pt>
                <c:pt idx="1001">
                  <c:v>29.106535567782366</c:v>
                </c:pt>
                <c:pt idx="1002">
                  <c:v>29.098606059996285</c:v>
                </c:pt>
                <c:pt idx="1003">
                  <c:v>29.090681418409112</c:v>
                </c:pt>
                <c:pt idx="1004">
                  <c:v>29.082761640034548</c:v>
                </c:pt>
                <c:pt idx="1005">
                  <c:v>29.074846721888122</c:v>
                </c:pt>
                <c:pt idx="1006">
                  <c:v>29.066936660987199</c:v>
                </c:pt>
                <c:pt idx="1007">
                  <c:v>29.059031454350972</c:v>
                </c:pt>
                <c:pt idx="1008">
                  <c:v>29.051131099000468</c:v>
                </c:pt>
                <c:pt idx="1009">
                  <c:v>29.043235591958538</c:v>
                </c:pt>
                <c:pt idx="1010">
                  <c:v>29.035344930249856</c:v>
                </c:pt>
                <c:pt idx="1011">
                  <c:v>29.027459110900935</c:v>
                </c:pt>
                <c:pt idx="1012">
                  <c:v>29.019578130940094</c:v>
                </c:pt>
                <c:pt idx="1013">
                  <c:v>29.011701987397494</c:v>
                </c:pt>
                <c:pt idx="1014">
                  <c:v>29.003830677305107</c:v>
                </c:pt>
                <c:pt idx="1015">
                  <c:v>28.995964197696729</c:v>
                </c:pt>
                <c:pt idx="1016">
                  <c:v>28.98810254560798</c:v>
                </c:pt>
                <c:pt idx="1017">
                  <c:v>28.980245718076297</c:v>
                </c:pt>
                <c:pt idx="1018">
                  <c:v>28.972393712140931</c:v>
                </c:pt>
                <c:pt idx="1019">
                  <c:v>28.964546524842959</c:v>
                </c:pt>
                <c:pt idx="1020">
                  <c:v>28.95670415322526</c:v>
                </c:pt>
                <c:pt idx="1021">
                  <c:v>28.948866594332543</c:v>
                </c:pt>
                <c:pt idx="1022">
                  <c:v>28.941033845211322</c:v>
                </c:pt>
                <c:pt idx="1023">
                  <c:v>28.933205902909922</c:v>
                </c:pt>
                <c:pt idx="1024">
                  <c:v>28.925382764478485</c:v>
                </c:pt>
                <c:pt idx="1025">
                  <c:v>28.917564426968966</c:v>
                </c:pt>
                <c:pt idx="1026">
                  <c:v>28.909750887435116</c:v>
                </c:pt>
                <c:pt idx="1027">
                  <c:v>28.901942142932505</c:v>
                </c:pt>
                <c:pt idx="1028">
                  <c:v>28.894138190518504</c:v>
                </c:pt>
                <c:pt idx="1029">
                  <c:v>28.886339027252298</c:v>
                </c:pt>
                <c:pt idx="1030">
                  <c:v>28.878544650194875</c:v>
                </c:pt>
                <c:pt idx="1031">
                  <c:v>28.87075505640901</c:v>
                </c:pt>
                <c:pt idx="1032">
                  <c:v>28.862970242959307</c:v>
                </c:pt>
                <c:pt idx="1033">
                  <c:v>28.855190206912148</c:v>
                </c:pt>
                <c:pt idx="1034">
                  <c:v>28.847414945335732</c:v>
                </c:pt>
                <c:pt idx="1035">
                  <c:v>28.839644455300046</c:v>
                </c:pt>
                <c:pt idx="1036">
                  <c:v>28.831878733876884</c:v>
                </c:pt>
                <c:pt idx="1037">
                  <c:v>28.824117778139829</c:v>
                </c:pt>
                <c:pt idx="1038">
                  <c:v>28.816361585164273</c:v>
                </c:pt>
                <c:pt idx="1039">
                  <c:v>28.808610152027377</c:v>
                </c:pt>
                <c:pt idx="1040">
                  <c:v>28.800863475808125</c:v>
                </c:pt>
                <c:pt idx="1041">
                  <c:v>28.793121553587277</c:v>
                </c:pt>
                <c:pt idx="1042">
                  <c:v>28.785384382447386</c:v>
                </c:pt>
                <c:pt idx="1043">
                  <c:v>28.777651959472799</c:v>
                </c:pt>
                <c:pt idx="1044">
                  <c:v>28.769924281749653</c:v>
                </c:pt>
                <c:pt idx="1045">
                  <c:v>28.762201346365867</c:v>
                </c:pt>
                <c:pt idx="1046">
                  <c:v>28.754483150411154</c:v>
                </c:pt>
                <c:pt idx="1047">
                  <c:v>28.746769690977011</c:v>
                </c:pt>
                <c:pt idx="1048">
                  <c:v>28.73906096515671</c:v>
                </c:pt>
                <c:pt idx="1049">
                  <c:v>28.731356970045333</c:v>
                </c:pt>
                <c:pt idx="1050">
                  <c:v>28.723657702739708</c:v>
                </c:pt>
                <c:pt idx="1051">
                  <c:v>28.715963160338475</c:v>
                </c:pt>
                <c:pt idx="1052">
                  <c:v>28.708273339942046</c:v>
                </c:pt>
                <c:pt idx="1053">
                  <c:v>28.700588238652607</c:v>
                </c:pt>
                <c:pt idx="1054">
                  <c:v>28.69290785357412</c:v>
                </c:pt>
                <c:pt idx="1055">
                  <c:v>28.685232181812335</c:v>
                </c:pt>
                <c:pt idx="1056">
                  <c:v>28.677561220474772</c:v>
                </c:pt>
                <c:pt idx="1057">
                  <c:v>28.669894966670732</c:v>
                </c:pt>
                <c:pt idx="1058">
                  <c:v>28.662233417511271</c:v>
                </c:pt>
                <c:pt idx="1059">
                  <c:v>28.654576570109242</c:v>
                </c:pt>
                <c:pt idx="1060">
                  <c:v>28.646924421579261</c:v>
                </c:pt>
                <c:pt idx="1061">
                  <c:v>28.639276969037709</c:v>
                </c:pt>
                <c:pt idx="1062">
                  <c:v>28.631634209602737</c:v>
                </c:pt>
                <c:pt idx="1063">
                  <c:v>28.623996140394283</c:v>
                </c:pt>
                <c:pt idx="1064">
                  <c:v>28.616362758534024</c:v>
                </c:pt>
                <c:pt idx="1065">
                  <c:v>28.608734061145412</c:v>
                </c:pt>
                <c:pt idx="1066">
                  <c:v>28.601110045353686</c:v>
                </c:pt>
                <c:pt idx="1067">
                  <c:v>28.593490708285827</c:v>
                </c:pt>
                <c:pt idx="1068">
                  <c:v>28.585876047070581</c:v>
                </c:pt>
                <c:pt idx="1069">
                  <c:v>28.578266058838459</c:v>
                </c:pt>
                <c:pt idx="1070">
                  <c:v>28.570660740721738</c:v>
                </c:pt>
                <c:pt idx="1071">
                  <c:v>28.563060089854453</c:v>
                </c:pt>
                <c:pt idx="1072">
                  <c:v>28.555464103372387</c:v>
                </c:pt>
                <c:pt idx="1073">
                  <c:v>28.547872778413094</c:v>
                </c:pt>
                <c:pt idx="1074">
                  <c:v>28.540286112115879</c:v>
                </c:pt>
                <c:pt idx="1075">
                  <c:v>28.53270410162181</c:v>
                </c:pt>
                <c:pt idx="1076">
                  <c:v>28.525126744073688</c:v>
                </c:pt>
                <c:pt idx="1077">
                  <c:v>28.517554036616097</c:v>
                </c:pt>
                <c:pt idx="1078">
                  <c:v>28.509985976395349</c:v>
                </c:pt>
                <c:pt idx="1079">
                  <c:v>28.502422560559523</c:v>
                </c:pt>
                <c:pt idx="1080">
                  <c:v>28.494863786258442</c:v>
                </c:pt>
                <c:pt idx="1081">
                  <c:v>28.48730965064367</c:v>
                </c:pt>
                <c:pt idx="1082">
                  <c:v>28.479760150868533</c:v>
                </c:pt>
                <c:pt idx="1083">
                  <c:v>28.472215284088101</c:v>
                </c:pt>
                <c:pt idx="1084">
                  <c:v>28.464675047459178</c:v>
                </c:pt>
                <c:pt idx="1085">
                  <c:v>28.457139438140331</c:v>
                </c:pt>
                <c:pt idx="1086">
                  <c:v>28.449608453291855</c:v>
                </c:pt>
                <c:pt idx="1087">
                  <c:v>28.4420820900758</c:v>
                </c:pt>
                <c:pt idx="1088">
                  <c:v>28.434560345655949</c:v>
                </c:pt>
                <c:pt idx="1089">
                  <c:v>28.427043217197827</c:v>
                </c:pt>
                <c:pt idx="1090">
                  <c:v>28.419530701868702</c:v>
                </c:pt>
                <c:pt idx="1091">
                  <c:v>28.412022796837576</c:v>
                </c:pt>
                <c:pt idx="1092">
                  <c:v>28.404519499275192</c:v>
                </c:pt>
                <c:pt idx="1093">
                  <c:v>28.397020806354028</c:v>
                </c:pt>
                <c:pt idx="1094">
                  <c:v>28.389526715248294</c:v>
                </c:pt>
                <c:pt idx="1095">
                  <c:v>28.382037223133942</c:v>
                </c:pt>
                <c:pt idx="1096">
                  <c:v>28.374552327188649</c:v>
                </c:pt>
                <c:pt idx="1097">
                  <c:v>28.367072024591828</c:v>
                </c:pt>
                <c:pt idx="1098">
                  <c:v>28.359596312524623</c:v>
                </c:pt>
                <c:pt idx="1099">
                  <c:v>28.352125188169907</c:v>
                </c:pt>
                <c:pt idx="1100">
                  <c:v>28.344658648712279</c:v>
                </c:pt>
                <c:pt idx="1101">
                  <c:v>28.337196691338072</c:v>
                </c:pt>
                <c:pt idx="1102">
                  <c:v>28.32973931323534</c:v>
                </c:pt>
                <c:pt idx="1103">
                  <c:v>28.322286511593866</c:v>
                </c:pt>
                <c:pt idx="1104">
                  <c:v>28.314838283605155</c:v>
                </c:pt>
                <c:pt idx="1105">
                  <c:v>28.30739462646244</c:v>
                </c:pt>
                <c:pt idx="1106">
                  <c:v>28.29995553736067</c:v>
                </c:pt>
                <c:pt idx="1107">
                  <c:v>28.292521013496525</c:v>
                </c:pt>
                <c:pt idx="1108">
                  <c:v>28.285091052068392</c:v>
                </c:pt>
                <c:pt idx="1109">
                  <c:v>28.27766565027639</c:v>
                </c:pt>
                <c:pt idx="1110">
                  <c:v>28.270244805322349</c:v>
                </c:pt>
                <c:pt idx="1111">
                  <c:v>28.262828514409819</c:v>
                </c:pt>
                <c:pt idx="1112">
                  <c:v>28.255416774744056</c:v>
                </c:pt>
                <c:pt idx="1113">
                  <c:v>28.248009583532056</c:v>
                </c:pt>
                <c:pt idx="1114">
                  <c:v>28.240606937982498</c:v>
                </c:pt>
                <c:pt idx="1115">
                  <c:v>28.233208835305806</c:v>
                </c:pt>
                <c:pt idx="1116">
                  <c:v>28.225815272714083</c:v>
                </c:pt>
                <c:pt idx="1117">
                  <c:v>28.218426247421167</c:v>
                </c:pt>
                <c:pt idx="1118">
                  <c:v>28.211041756642597</c:v>
                </c:pt>
                <c:pt idx="1119">
                  <c:v>28.203661797595622</c:v>
                </c:pt>
                <c:pt idx="1120">
                  <c:v>28.196286367499198</c:v>
                </c:pt>
                <c:pt idx="1121">
                  <c:v>28.188915463573984</c:v>
                </c:pt>
                <c:pt idx="1122">
                  <c:v>28.181549083042356</c:v>
                </c:pt>
                <c:pt idx="1123">
                  <c:v>28.174187223128378</c:v>
                </c:pt>
                <c:pt idx="1124">
                  <c:v>28.166829881057836</c:v>
                </c:pt>
                <c:pt idx="1125">
                  <c:v>28.159477054058208</c:v>
                </c:pt>
                <c:pt idx="1126">
                  <c:v>28.152128739358666</c:v>
                </c:pt>
                <c:pt idx="1127">
                  <c:v>28.144784934190103</c:v>
                </c:pt>
                <c:pt idx="1128">
                  <c:v>28.137445635785092</c:v>
                </c:pt>
                <c:pt idx="1129">
                  <c:v>28.130110841377913</c:v>
                </c:pt>
                <c:pt idx="1130">
                  <c:v>28.122780548204542</c:v>
                </c:pt>
                <c:pt idx="1131">
                  <c:v>28.11545475350265</c:v>
                </c:pt>
                <c:pt idx="1132">
                  <c:v>28.108133454511609</c:v>
                </c:pt>
                <c:pt idx="1133">
                  <c:v>28.100816648472481</c:v>
                </c:pt>
                <c:pt idx="1134">
                  <c:v>28.093504332628012</c:v>
                </c:pt>
                <c:pt idx="1135">
                  <c:v>28.086196504222656</c:v>
                </c:pt>
                <c:pt idx="1136">
                  <c:v>28.078893160502552</c:v>
                </c:pt>
                <c:pt idx="1137">
                  <c:v>28.071594298715521</c:v>
                </c:pt>
                <c:pt idx="1138">
                  <c:v>28.064299916111089</c:v>
                </c:pt>
                <c:pt idx="1139">
                  <c:v>28.057010009940452</c:v>
                </c:pt>
                <c:pt idx="1140">
                  <c:v>28.049724577456509</c:v>
                </c:pt>
                <c:pt idx="1141">
                  <c:v>28.042443615913829</c:v>
                </c:pt>
                <c:pt idx="1142">
                  <c:v>28.03516712256868</c:v>
                </c:pt>
                <c:pt idx="1143">
                  <c:v>28.02789509467901</c:v>
                </c:pt>
                <c:pt idx="1144">
                  <c:v>28.020627529504445</c:v>
                </c:pt>
                <c:pt idx="1145">
                  <c:v>28.013364424306296</c:v>
                </c:pt>
                <c:pt idx="1146">
                  <c:v>28.006105776347553</c:v>
                </c:pt>
                <c:pt idx="1147">
                  <c:v>27.998851582892886</c:v>
                </c:pt>
                <c:pt idx="1148">
                  <c:v>27.991601841208649</c:v>
                </c:pt>
                <c:pt idx="1149">
                  <c:v>27.984356548562864</c:v>
                </c:pt>
                <c:pt idx="1150">
                  <c:v>27.977115702225241</c:v>
                </c:pt>
                <c:pt idx="1151">
                  <c:v>27.969879299467152</c:v>
                </c:pt>
                <c:pt idx="1152">
                  <c:v>27.962647337561656</c:v>
                </c:pt>
                <c:pt idx="1153">
                  <c:v>27.955419813783472</c:v>
                </c:pt>
                <c:pt idx="1154">
                  <c:v>27.948196725409012</c:v>
                </c:pt>
                <c:pt idx="1155">
                  <c:v>27.940978069716337</c:v>
                </c:pt>
                <c:pt idx="1156">
                  <c:v>27.933763843985194</c:v>
                </c:pt>
                <c:pt idx="1157">
                  <c:v>27.926554045496992</c:v>
                </c:pt>
                <c:pt idx="1158">
                  <c:v>27.919348671534813</c:v>
                </c:pt>
                <c:pt idx="1159">
                  <c:v>27.912147719383398</c:v>
                </c:pt>
                <c:pt idx="1160">
                  <c:v>27.904951186329164</c:v>
                </c:pt>
                <c:pt idx="1161">
                  <c:v>27.897759069660186</c:v>
                </c:pt>
                <c:pt idx="1162">
                  <c:v>27.890571366666208</c:v>
                </c:pt>
                <c:pt idx="1163">
                  <c:v>27.883388074638638</c:v>
                </c:pt>
                <c:pt idx="1164">
                  <c:v>27.87620919087054</c:v>
                </c:pt>
                <c:pt idx="1165">
                  <c:v>27.869034712656642</c:v>
                </c:pt>
                <c:pt idx="1166">
                  <c:v>27.861864637293337</c:v>
                </c:pt>
                <c:pt idx="1167">
                  <c:v>27.854698962078672</c:v>
                </c:pt>
                <c:pt idx="1168">
                  <c:v>27.847537684312357</c:v>
                </c:pt>
                <c:pt idx="1169">
                  <c:v>27.840380801295751</c:v>
                </c:pt>
                <c:pt idx="1170">
                  <c:v>27.833228310331872</c:v>
                </c:pt>
                <c:pt idx="1171">
                  <c:v>27.826080208725397</c:v>
                </c:pt>
                <c:pt idx="1172">
                  <c:v>27.818936493782658</c:v>
                </c:pt>
                <c:pt idx="1173">
                  <c:v>27.811797162811633</c:v>
                </c:pt>
                <c:pt idx="1174">
                  <c:v>27.804662213121958</c:v>
                </c:pt>
                <c:pt idx="1175">
                  <c:v>27.797531642024914</c:v>
                </c:pt>
                <c:pt idx="1176">
                  <c:v>27.790405446833446</c:v>
                </c:pt>
                <c:pt idx="1177">
                  <c:v>27.783283624862129</c:v>
                </c:pt>
                <c:pt idx="1178">
                  <c:v>27.776166173427196</c:v>
                </c:pt>
                <c:pt idx="1179">
                  <c:v>27.769053089846526</c:v>
                </c:pt>
                <c:pt idx="1180">
                  <c:v>27.76194437143965</c:v>
                </c:pt>
                <c:pt idx="1181">
                  <c:v>27.754840015527726</c:v>
                </c:pt>
                <c:pt idx="1182">
                  <c:v>27.747740019433586</c:v>
                </c:pt>
                <c:pt idx="1183">
                  <c:v>27.740644380481665</c:v>
                </c:pt>
                <c:pt idx="1184">
                  <c:v>27.733553095998076</c:v>
                </c:pt>
                <c:pt idx="1185">
                  <c:v>27.726466163310558</c:v>
                </c:pt>
                <c:pt idx="1186">
                  <c:v>27.719383579748488</c:v>
                </c:pt>
                <c:pt idx="1187">
                  <c:v>27.712305342642878</c:v>
                </c:pt>
                <c:pt idx="1188">
                  <c:v>27.705231449326398</c:v>
                </c:pt>
                <c:pt idx="1189">
                  <c:v>27.698161897133332</c:v>
                </c:pt>
                <c:pt idx="1190">
                  <c:v>27.691096683399614</c:v>
                </c:pt>
                <c:pt idx="1191">
                  <c:v>27.684035805462802</c:v>
                </c:pt>
                <c:pt idx="1192">
                  <c:v>27.676979260662097</c:v>
                </c:pt>
                <c:pt idx="1193">
                  <c:v>27.669927046338334</c:v>
                </c:pt>
                <c:pt idx="1194">
                  <c:v>27.66287915983397</c:v>
                </c:pt>
                <c:pt idx="1195">
                  <c:v>27.655835598493102</c:v>
                </c:pt>
                <c:pt idx="1196">
                  <c:v>27.648796359661453</c:v>
                </c:pt>
                <c:pt idx="1197">
                  <c:v>27.641761440686373</c:v>
                </c:pt>
                <c:pt idx="1198">
                  <c:v>27.634730838916845</c:v>
                </c:pt>
                <c:pt idx="1199">
                  <c:v>27.627704551703474</c:v>
                </c:pt>
                <c:pt idx="1200">
                  <c:v>27.620682576398494</c:v>
                </c:pt>
                <c:pt idx="1201">
                  <c:v>27.613664910355766</c:v>
                </c:pt>
                <c:pt idx="1202">
                  <c:v>27.606651550930771</c:v>
                </c:pt>
                <c:pt idx="1203">
                  <c:v>27.599642495480602</c:v>
                </c:pt>
                <c:pt idx="1204">
                  <c:v>27.592637741364008</c:v>
                </c:pt>
              </c:numCache>
            </c:numRef>
          </c:xVal>
          <c:yVal>
            <c:numRef>
              <c:f>'σ-Silo F2-80 kP'!$K$13:$K$1217</c:f>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c:ext xmlns:c16="http://schemas.microsoft.com/office/drawing/2014/chart" uri="{C3380CC4-5D6E-409C-BE32-E72D297353CC}">
              <c16:uniqueId val="{00000002-A375-435B-90EF-3E365F81D4DA}"/>
            </c:ext>
          </c:extLst>
        </c:ser>
        <c:ser>
          <c:idx val="14"/>
          <c:order val="14"/>
          <c:tx>
            <c:strRef>
              <c:f>'σ-Silo F2-80 kP'!$AK$12</c:f>
              <c:strCache>
                <c:ptCount val="1"/>
                <c:pt idx="0">
                  <c:v>σv - 40 kPa</c:v>
                </c:pt>
              </c:strCache>
            </c:strRef>
          </c:tx>
          <c:spPr>
            <a:ln w="19050">
              <a:solidFill>
                <a:schemeClr val="accent6">
                  <a:lumMod val="50000"/>
                </a:schemeClr>
              </a:solidFill>
            </a:ln>
          </c:spPr>
          <c:marker>
            <c:symbol val="none"/>
          </c:marker>
          <c:xVal>
            <c:numRef>
              <c:f>'σ-Silo F2-80 kP'!$AK$13:$AK$1217</c:f>
              <c:numCache>
                <c:formatCode>General</c:formatCode>
                <c:ptCount val="1205"/>
                <c:pt idx="0">
                  <c:v>40.059198828440543</c:v>
                </c:pt>
                <c:pt idx="1">
                  <c:v>40.054354854195651</c:v>
                </c:pt>
                <c:pt idx="2">
                  <c:v>40.049520117047223</c:v>
                </c:pt>
                <c:pt idx="3">
                  <c:v>40.044688794900132</c:v>
                </c:pt>
                <c:pt idx="4">
                  <c:v>40.039866457873899</c:v>
                </c:pt>
                <c:pt idx="5">
                  <c:v>40.035053100454526</c:v>
                </c:pt>
                <c:pt idx="6">
                  <c:v>40.030248717131379</c:v>
                </c:pt>
                <c:pt idx="7">
                  <c:v>40.025453302397203</c:v>
                </c:pt>
                <c:pt idx="8">
                  <c:v>40.020666850748157</c:v>
                </c:pt>
                <c:pt idx="9">
                  <c:v>40.015889356683729</c:v>
                </c:pt>
                <c:pt idx="10">
                  <c:v>40.011120814706828</c:v>
                </c:pt>
                <c:pt idx="11">
                  <c:v>40.006361219323715</c:v>
                </c:pt>
                <c:pt idx="12">
                  <c:v>40.001610565043997</c:v>
                </c:pt>
                <c:pt idx="13">
                  <c:v>39.996868846380714</c:v>
                </c:pt>
                <c:pt idx="14">
                  <c:v>39.99213605785021</c:v>
                </c:pt>
                <c:pt idx="15">
                  <c:v>39.987412193972226</c:v>
                </c:pt>
                <c:pt idx="16">
                  <c:v>39.982697249269869</c:v>
                </c:pt>
                <c:pt idx="17">
                  <c:v>39.97799121826958</c:v>
                </c:pt>
                <c:pt idx="18">
                  <c:v>39.973294095501203</c:v>
                </c:pt>
                <c:pt idx="19">
                  <c:v>39.968605875497893</c:v>
                </c:pt>
                <c:pt idx="20">
                  <c:v>39.963926552796188</c:v>
                </c:pt>
                <c:pt idx="21">
                  <c:v>39.959256121935965</c:v>
                </c:pt>
                <c:pt idx="22">
                  <c:v>39.954594577460469</c:v>
                </c:pt>
                <c:pt idx="23">
                  <c:v>39.949941913916277</c:v>
                </c:pt>
                <c:pt idx="24">
                  <c:v>39.94529812585332</c:v>
                </c:pt>
                <c:pt idx="25">
                  <c:v>39.940663207824855</c:v>
                </c:pt>
                <c:pt idx="26">
                  <c:v>39.93603715438752</c:v>
                </c:pt>
                <c:pt idx="27">
                  <c:v>39.931419960101273</c:v>
                </c:pt>
                <c:pt idx="28">
                  <c:v>39.926811619529403</c:v>
                </c:pt>
                <c:pt idx="29">
                  <c:v>39.922212127238531</c:v>
                </c:pt>
                <c:pt idx="30">
                  <c:v>39.917621477798626</c:v>
                </c:pt>
                <c:pt idx="31">
                  <c:v>39.91303966578301</c:v>
                </c:pt>
                <c:pt idx="32">
                  <c:v>39.908466685768282</c:v>
                </c:pt>
                <c:pt idx="33">
                  <c:v>39.903902532334421</c:v>
                </c:pt>
                <c:pt idx="34">
                  <c:v>39.899347200064696</c:v>
                </c:pt>
                <c:pt idx="35">
                  <c:v>39.894800683545718</c:v>
                </c:pt>
                <c:pt idx="36">
                  <c:v>39.890262977367421</c:v>
                </c:pt>
                <c:pt idx="37">
                  <c:v>39.885734076123057</c:v>
                </c:pt>
                <c:pt idx="38">
                  <c:v>39.881213974409171</c:v>
                </c:pt>
                <c:pt idx="39">
                  <c:v>39.876702666825672</c:v>
                </c:pt>
                <c:pt idx="40">
                  <c:v>39.872200147975754</c:v>
                </c:pt>
                <c:pt idx="41">
                  <c:v>39.867706412465914</c:v>
                </c:pt>
                <c:pt idx="42">
                  <c:v>39.86322145490599</c:v>
                </c:pt>
                <c:pt idx="43">
                  <c:v>39.858745269909079</c:v>
                </c:pt>
                <c:pt idx="44">
                  <c:v>39.854277852091641</c:v>
                </c:pt>
                <c:pt idx="45">
                  <c:v>39.849819196073412</c:v>
                </c:pt>
                <c:pt idx="46">
                  <c:v>39.845369296477415</c:v>
                </c:pt>
                <c:pt idx="47">
                  <c:v>39.840928147929993</c:v>
                </c:pt>
                <c:pt idx="48">
                  <c:v>39.836495745060795</c:v>
                </c:pt>
                <c:pt idx="49">
                  <c:v>39.832072082502741</c:v>
                </c:pt>
                <c:pt idx="50">
                  <c:v>39.827657154892051</c:v>
                </c:pt>
                <c:pt idx="51">
                  <c:v>39.82325095686825</c:v>
                </c:pt>
                <c:pt idx="52">
                  <c:v>39.81885348307415</c:v>
                </c:pt>
                <c:pt idx="53">
                  <c:v>39.814464728155841</c:v>
                </c:pt>
                <c:pt idx="54">
                  <c:v>39.810084686762693</c:v>
                </c:pt>
                <c:pt idx="55">
                  <c:v>39.805713353547389</c:v>
                </c:pt>
                <c:pt idx="56">
                  <c:v>39.801350723165847</c:v>
                </c:pt>
                <c:pt idx="57">
                  <c:v>39.796996790277319</c:v>
                </c:pt>
                <c:pt idx="58">
                  <c:v>39.792651549544296</c:v>
                </c:pt>
                <c:pt idx="59">
                  <c:v>39.788314995632554</c:v>
                </c:pt>
                <c:pt idx="60">
                  <c:v>39.783987123211134</c:v>
                </c:pt>
                <c:pt idx="61">
                  <c:v>39.779667926952378</c:v>
                </c:pt>
                <c:pt idx="62">
                  <c:v>39.77535740153187</c:v>
                </c:pt>
                <c:pt idx="63">
                  <c:v>39.771055541628471</c:v>
                </c:pt>
                <c:pt idx="64">
                  <c:v>39.766762341924299</c:v>
                </c:pt>
                <c:pt idx="65">
                  <c:v>39.762477797104758</c:v>
                </c:pt>
                <c:pt idx="66">
                  <c:v>39.758201901858484</c:v>
                </c:pt>
                <c:pt idx="67">
                  <c:v>39.753934650877397</c:v>
                </c:pt>
                <c:pt idx="68">
                  <c:v>39.749676038856649</c:v>
                </c:pt>
                <c:pt idx="69">
                  <c:v>39.74542606049468</c:v>
                </c:pt>
                <c:pt idx="70">
                  <c:v>39.741184710493151</c:v>
                </c:pt>
                <c:pt idx="71">
                  <c:v>39.736951983557006</c:v>
                </c:pt>
                <c:pt idx="72">
                  <c:v>39.732727874394399</c:v>
                </c:pt>
                <c:pt idx="73">
                  <c:v>39.728512377716775</c:v>
                </c:pt>
                <c:pt idx="74">
                  <c:v>39.724305488238798</c:v>
                </c:pt>
                <c:pt idx="75">
                  <c:v>39.720107200678385</c:v>
                </c:pt>
                <c:pt idx="76">
                  <c:v>39.715917509756686</c:v>
                </c:pt>
                <c:pt idx="77">
                  <c:v>39.711736410198085</c:v>
                </c:pt>
                <c:pt idx="78">
                  <c:v>39.707563896730235</c:v>
                </c:pt>
                <c:pt idx="79">
                  <c:v>39.703399964083999</c:v>
                </c:pt>
                <c:pt idx="80">
                  <c:v>39.699244606993474</c:v>
                </c:pt>
                <c:pt idx="81">
                  <c:v>39.695097820195976</c:v>
                </c:pt>
                <c:pt idx="82">
                  <c:v>39.690959598432094</c:v>
                </c:pt>
                <c:pt idx="83">
                  <c:v>39.686829936445612</c:v>
                </c:pt>
                <c:pt idx="84">
                  <c:v>39.682708828983543</c:v>
                </c:pt>
                <c:pt idx="85">
                  <c:v>39.678596270796127</c:v>
                </c:pt>
                <c:pt idx="86">
                  <c:v>39.67449225663681</c:v>
                </c:pt>
                <c:pt idx="87">
                  <c:v>39.670396781262298</c:v>
                </c:pt>
                <c:pt idx="88">
                  <c:v>39.666309839432479</c:v>
                </c:pt>
                <c:pt idx="89">
                  <c:v>39.662231425910463</c:v>
                </c:pt>
                <c:pt idx="90">
                  <c:v>39.658161535462575</c:v>
                </c:pt>
                <c:pt idx="91">
                  <c:v>39.65410016285837</c:v>
                </c:pt>
                <c:pt idx="92">
                  <c:v>39.650047302870583</c:v>
                </c:pt>
                <c:pt idx="93">
                  <c:v>39.646002950275182</c:v>
                </c:pt>
                <c:pt idx="94">
                  <c:v>39.641967099851321</c:v>
                </c:pt>
                <c:pt idx="95">
                  <c:v>39.637939746381377</c:v>
                </c:pt>
                <c:pt idx="96">
                  <c:v>39.633920884650919</c:v>
                </c:pt>
                <c:pt idx="97">
                  <c:v>39.629910509448706</c:v>
                </c:pt>
                <c:pt idx="98">
                  <c:v>39.625908615566715</c:v>
                </c:pt>
                <c:pt idx="99">
                  <c:v>39.621915197800099</c:v>
                </c:pt>
                <c:pt idx="100">
                  <c:v>39.617930250947232</c:v>
                </c:pt>
                <c:pt idx="101">
                  <c:v>39.613953769809655</c:v>
                </c:pt>
                <c:pt idx="102">
                  <c:v>39.609985749192106</c:v>
                </c:pt>
                <c:pt idx="103">
                  <c:v>39.606026183902515</c:v>
                </c:pt>
                <c:pt idx="104">
                  <c:v>39.602075068751986</c:v>
                </c:pt>
                <c:pt idx="105">
                  <c:v>39.598132398554846</c:v>
                </c:pt>
                <c:pt idx="106">
                  <c:v>39.594198168128557</c:v>
                </c:pt>
                <c:pt idx="107">
                  <c:v>39.590272372293768</c:v>
                </c:pt>
                <c:pt idx="108">
                  <c:v>39.586355005874346</c:v>
                </c:pt>
                <c:pt idx="109">
                  <c:v>39.582446063697297</c:v>
                </c:pt>
                <c:pt idx="110">
                  <c:v>39.578545540592806</c:v>
                </c:pt>
                <c:pt idx="111">
                  <c:v>39.574653431394239</c:v>
                </c:pt>
                <c:pt idx="112">
                  <c:v>39.570769730938132</c:v>
                </c:pt>
                <c:pt idx="113">
                  <c:v>39.566894434064189</c:v>
                </c:pt>
                <c:pt idx="114">
                  <c:v>39.563027535615291</c:v>
                </c:pt>
                <c:pt idx="115">
                  <c:v>39.559169030437445</c:v>
                </c:pt>
                <c:pt idx="116">
                  <c:v>39.555318913379871</c:v>
                </c:pt>
                <c:pt idx="117">
                  <c:v>39.551477179294928</c:v>
                </c:pt>
                <c:pt idx="118">
                  <c:v>39.547643823038136</c:v>
                </c:pt>
                <c:pt idx="119">
                  <c:v>39.543818839468152</c:v>
                </c:pt>
                <c:pt idx="120">
                  <c:v>39.540002223446805</c:v>
                </c:pt>
                <c:pt idx="121">
                  <c:v>39.536193969839104</c:v>
                </c:pt>
                <c:pt idx="122">
                  <c:v>39.53239407351316</c:v>
                </c:pt>
                <c:pt idx="123">
                  <c:v>39.528602529340276</c:v>
                </c:pt>
                <c:pt idx="124">
                  <c:v>39.524819332194859</c:v>
                </c:pt>
                <c:pt idx="125">
                  <c:v>39.521044476954508</c:v>
                </c:pt>
                <c:pt idx="126">
                  <c:v>39.517277958499939</c:v>
                </c:pt>
                <c:pt idx="127">
                  <c:v>39.513519771715004</c:v>
                </c:pt>
                <c:pt idx="128">
                  <c:v>39.509769911486707</c:v>
                </c:pt>
                <c:pt idx="129">
                  <c:v>39.506028372705181</c:v>
                </c:pt>
                <c:pt idx="130">
                  <c:v>39.50229515026372</c:v>
                </c:pt>
                <c:pt idx="131">
                  <c:v>39.498570239058722</c:v>
                </c:pt>
                <c:pt idx="132">
                  <c:v>39.494853633989734</c:v>
                </c:pt>
                <c:pt idx="133">
                  <c:v>39.491145329959409</c:v>
                </c:pt>
                <c:pt idx="134">
                  <c:v>39.487445321873565</c:v>
                </c:pt>
                <c:pt idx="135">
                  <c:v>39.483753604641123</c:v>
                </c:pt>
                <c:pt idx="136">
                  <c:v>39.480070173174134</c:v>
                </c:pt>
                <c:pt idx="137">
                  <c:v>39.476395022387756</c:v>
                </c:pt>
                <c:pt idx="138">
                  <c:v>39.4727281472003</c:v>
                </c:pt>
                <c:pt idx="139">
                  <c:v>39.469069542533163</c:v>
                </c:pt>
                <c:pt idx="140">
                  <c:v>39.465419203310887</c:v>
                </c:pt>
                <c:pt idx="141">
                  <c:v>39.461777124461108</c:v>
                </c:pt>
                <c:pt idx="142">
                  <c:v>39.458143300914571</c:v>
                </c:pt>
                <c:pt idx="143">
                  <c:v>39.454517727605158</c:v>
                </c:pt>
                <c:pt idx="144">
                  <c:v>39.450900399469838</c:v>
                </c:pt>
                <c:pt idx="145">
                  <c:v>39.447291311448687</c:v>
                </c:pt>
                <c:pt idx="146">
                  <c:v>39.443690458484895</c:v>
                </c:pt>
                <c:pt idx="147">
                  <c:v>39.440097835524767</c:v>
                </c:pt>
                <c:pt idx="148">
                  <c:v>39.436513437517675</c:v>
                </c:pt>
                <c:pt idx="149">
                  <c:v>39.432937259416121</c:v>
                </c:pt>
                <c:pt idx="150">
                  <c:v>39.429369296175693</c:v>
                </c:pt>
                <c:pt idx="151">
                  <c:v>39.425809542755076</c:v>
                </c:pt>
                <c:pt idx="152">
                  <c:v>39.422257994116045</c:v>
                </c:pt>
                <c:pt idx="153">
                  <c:v>39.418714645223481</c:v>
                </c:pt>
                <c:pt idx="154">
                  <c:v>39.415179491045322</c:v>
                </c:pt>
                <c:pt idx="155">
                  <c:v>39.411652526552643</c:v>
                </c:pt>
                <c:pt idx="156">
                  <c:v>39.408133746719571</c:v>
                </c:pt>
                <c:pt idx="157">
                  <c:v>39.404623146523306</c:v>
                </c:pt>
                <c:pt idx="158">
                  <c:v>39.401120720944178</c:v>
                </c:pt>
                <c:pt idx="159">
                  <c:v>39.397626464965533</c:v>
                </c:pt>
                <c:pt idx="160">
                  <c:v>39.394140373573876</c:v>
                </c:pt>
                <c:pt idx="161">
                  <c:v>39.390662441758714</c:v>
                </c:pt>
                <c:pt idx="162">
                  <c:v>39.387192664512668</c:v>
                </c:pt>
                <c:pt idx="163">
                  <c:v>39.383731036831414</c:v>
                </c:pt>
                <c:pt idx="164">
                  <c:v>39.380277553713718</c:v>
                </c:pt>
                <c:pt idx="165">
                  <c:v>39.376832210161403</c:v>
                </c:pt>
                <c:pt idx="166">
                  <c:v>39.373395001179368</c:v>
                </c:pt>
                <c:pt idx="167">
                  <c:v>39.36996592177556</c:v>
                </c:pt>
                <c:pt idx="168">
                  <c:v>39.366544966960994</c:v>
                </c:pt>
                <c:pt idx="169">
                  <c:v>39.363132131749772</c:v>
                </c:pt>
                <c:pt idx="170">
                  <c:v>39.359727411159028</c:v>
                </c:pt>
                <c:pt idx="171">
                  <c:v>39.356330800208958</c:v>
                </c:pt>
                <c:pt idx="172">
                  <c:v>39.352942293922823</c:v>
                </c:pt>
                <c:pt idx="173">
                  <c:v>39.349561887326942</c:v>
                </c:pt>
                <c:pt idx="174">
                  <c:v>39.346189575450666</c:v>
                </c:pt>
                <c:pt idx="175">
                  <c:v>39.342825353326411</c:v>
                </c:pt>
                <c:pt idx="176">
                  <c:v>39.339469215989638</c:v>
                </c:pt>
                <c:pt idx="177">
                  <c:v>39.336121158478868</c:v>
                </c:pt>
                <c:pt idx="178">
                  <c:v>39.332781175835642</c:v>
                </c:pt>
                <c:pt idx="179">
                  <c:v>39.329449263104557</c:v>
                </c:pt>
                <c:pt idx="180">
                  <c:v>39.326125415333252</c:v>
                </c:pt>
                <c:pt idx="181">
                  <c:v>39.322809627572397</c:v>
                </c:pt>
                <c:pt idx="182">
                  <c:v>39.319501894875728</c:v>
                </c:pt>
                <c:pt idx="183">
                  <c:v>39.316202212299977</c:v>
                </c:pt>
                <c:pt idx="184">
                  <c:v>39.312910574904926</c:v>
                </c:pt>
                <c:pt idx="185">
                  <c:v>39.309626977753389</c:v>
                </c:pt>
                <c:pt idx="186">
                  <c:v>39.306351415911216</c:v>
                </c:pt>
                <c:pt idx="187">
                  <c:v>39.303083884447283</c:v>
                </c:pt>
                <c:pt idx="188">
                  <c:v>39.299824378433492</c:v>
                </c:pt>
                <c:pt idx="189">
                  <c:v>39.296572892944738</c:v>
                </c:pt>
                <c:pt idx="190">
                  <c:v>39.293329423058999</c:v>
                </c:pt>
                <c:pt idx="191">
                  <c:v>39.290093963857231</c:v>
                </c:pt>
                <c:pt idx="192">
                  <c:v>39.286866510423408</c:v>
                </c:pt>
                <c:pt idx="193">
                  <c:v>39.28364705784454</c:v>
                </c:pt>
                <c:pt idx="194">
                  <c:v>39.280435601210648</c:v>
                </c:pt>
                <c:pt idx="195">
                  <c:v>39.27723213561476</c:v>
                </c:pt>
                <c:pt idx="196">
                  <c:v>39.274036656152909</c:v>
                </c:pt>
                <c:pt idx="197">
                  <c:v>39.270849157924154</c:v>
                </c:pt>
                <c:pt idx="198">
                  <c:v>39.267669636030533</c:v>
                </c:pt>
                <c:pt idx="199">
                  <c:v>39.264498085577145</c:v>
                </c:pt>
                <c:pt idx="200">
                  <c:v>39.261334501672039</c:v>
                </c:pt>
                <c:pt idx="201">
                  <c:v>39.258178879426282</c:v>
                </c:pt>
                <c:pt idx="202">
                  <c:v>39.255031213953949</c:v>
                </c:pt>
                <c:pt idx="203">
                  <c:v>39.251891500372103</c:v>
                </c:pt>
                <c:pt idx="204">
                  <c:v>39.248759733800817</c:v>
                </c:pt>
                <c:pt idx="205">
                  <c:v>39.245635909363152</c:v>
                </c:pt>
                <c:pt idx="206">
                  <c:v>39.242520022185147</c:v>
                </c:pt>
                <c:pt idx="207">
                  <c:v>39.239412067395861</c:v>
                </c:pt>
                <c:pt idx="208">
                  <c:v>39.236312040127316</c:v>
                </c:pt>
                <c:pt idx="209">
                  <c:v>39.233219935514555</c:v>
                </c:pt>
                <c:pt idx="210">
                  <c:v>39.230135748695545</c:v>
                </c:pt>
                <c:pt idx="211">
                  <c:v>39.227059474811306</c:v>
                </c:pt>
                <c:pt idx="212">
                  <c:v>39.223991109005809</c:v>
                </c:pt>
                <c:pt idx="213">
                  <c:v>39.220930646425998</c:v>
                </c:pt>
                <c:pt idx="214">
                  <c:v>39.217878082221795</c:v>
                </c:pt>
                <c:pt idx="215">
                  <c:v>39.214833411546117</c:v>
                </c:pt>
                <c:pt idx="216">
                  <c:v>39.21179662955484</c:v>
                </c:pt>
                <c:pt idx="217">
                  <c:v>39.20876773140683</c:v>
                </c:pt>
                <c:pt idx="218">
                  <c:v>39.205746712263903</c:v>
                </c:pt>
                <c:pt idx="219">
                  <c:v>39.202733567290835</c:v>
                </c:pt>
                <c:pt idx="220">
                  <c:v>39.199728291655411</c:v>
                </c:pt>
                <c:pt idx="221">
                  <c:v>39.196730880528357</c:v>
                </c:pt>
                <c:pt idx="222">
                  <c:v>39.193741329083352</c:v>
                </c:pt>
                <c:pt idx="223">
                  <c:v>39.190759632497048</c:v>
                </c:pt>
                <c:pt idx="224">
                  <c:v>39.18778578594906</c:v>
                </c:pt>
                <c:pt idx="225">
                  <c:v>39.184819784621972</c:v>
                </c:pt>
                <c:pt idx="226">
                  <c:v>39.181861623701288</c:v>
                </c:pt>
                <c:pt idx="227">
                  <c:v>39.178911298375496</c:v>
                </c:pt>
                <c:pt idx="228">
                  <c:v>39.175968803836035</c:v>
                </c:pt>
                <c:pt idx="229">
                  <c:v>39.173034135277284</c:v>
                </c:pt>
                <c:pt idx="230">
                  <c:v>39.170107287896592</c:v>
                </c:pt>
                <c:pt idx="231">
                  <c:v>39.167188256894221</c:v>
                </c:pt>
                <c:pt idx="232">
                  <c:v>39.164277037473397</c:v>
                </c:pt>
                <c:pt idx="233">
                  <c:v>39.161373624840309</c:v>
                </c:pt>
                <c:pt idx="234">
                  <c:v>39.15847801420405</c:v>
                </c:pt>
                <c:pt idx="235">
                  <c:v>39.155590200776686</c:v>
                </c:pt>
                <c:pt idx="236">
                  <c:v>39.152710179773194</c:v>
                </c:pt>
                <c:pt idx="237">
                  <c:v>39.149837946411516</c:v>
                </c:pt>
                <c:pt idx="238">
                  <c:v>39.146973495912512</c:v>
                </c:pt>
                <c:pt idx="239">
                  <c:v>39.144116823499964</c:v>
                </c:pt>
                <c:pt idx="240">
                  <c:v>39.141267924400609</c:v>
                </c:pt>
                <c:pt idx="241">
                  <c:v>39.13842679384409</c:v>
                </c:pt>
                <c:pt idx="242">
                  <c:v>39.135593427063</c:v>
                </c:pt>
                <c:pt idx="243">
                  <c:v>39.132767819292852</c:v>
                </c:pt>
                <c:pt idx="244">
                  <c:v>39.12994996577207</c:v>
                </c:pt>
                <c:pt idx="245">
                  <c:v>39.127139861742002</c:v>
                </c:pt>
                <c:pt idx="246">
                  <c:v>39.124337502446927</c:v>
                </c:pt>
                <c:pt idx="247">
                  <c:v>39.121542883134047</c:v>
                </c:pt>
                <c:pt idx="248">
                  <c:v>39.118755999053469</c:v>
                </c:pt>
                <c:pt idx="249">
                  <c:v>39.115976845458206</c:v>
                </c:pt>
                <c:pt idx="250">
                  <c:v>39.113205417604206</c:v>
                </c:pt>
                <c:pt idx="251">
                  <c:v>39.110441710750308</c:v>
                </c:pt>
                <c:pt idx="252">
                  <c:v>39.107685720158287</c:v>
                </c:pt>
                <c:pt idx="253">
                  <c:v>39.104937441092801</c:v>
                </c:pt>
                <c:pt idx="254">
                  <c:v>39.102196868821409</c:v>
                </c:pt>
                <c:pt idx="255">
                  <c:v>39.099463998614603</c:v>
                </c:pt>
                <c:pt idx="256">
                  <c:v>39.096738825745767</c:v>
                </c:pt>
                <c:pt idx="257">
                  <c:v>39.094021345491164</c:v>
                </c:pt>
                <c:pt idx="258">
                  <c:v>39.091311553129984</c:v>
                </c:pt>
                <c:pt idx="259">
                  <c:v>39.0886094439443</c:v>
                </c:pt>
                <c:pt idx="260">
                  <c:v>39.085915013219079</c:v>
                </c:pt>
                <c:pt idx="261">
                  <c:v>39.083228256242194</c:v>
                </c:pt>
                <c:pt idx="262">
                  <c:v>39.080549168304387</c:v>
                </c:pt>
                <c:pt idx="263">
                  <c:v>39.077877744699322</c:v>
                </c:pt>
                <c:pt idx="264">
                  <c:v>39.075213980723525</c:v>
                </c:pt>
                <c:pt idx="265">
                  <c:v>39.072557871676409</c:v>
                </c:pt>
                <c:pt idx="266">
                  <c:v>39.069909412860284</c:v>
                </c:pt>
                <c:pt idx="267">
                  <c:v>39.067268599580345</c:v>
                </c:pt>
                <c:pt idx="268">
                  <c:v>39.064635427144665</c:v>
                </c:pt>
                <c:pt idx="269">
                  <c:v>39.062009890864175</c:v>
                </c:pt>
                <c:pt idx="270">
                  <c:v>39.059391986052717</c:v>
                </c:pt>
                <c:pt idx="271">
                  <c:v>39.056781708026982</c:v>
                </c:pt>
                <c:pt idx="272">
                  <c:v>39.054179052106555</c:v>
                </c:pt>
                <c:pt idx="273">
                  <c:v>39.051584013613883</c:v>
                </c:pt>
                <c:pt idx="274">
                  <c:v>39.048996587874285</c:v>
                </c:pt>
                <c:pt idx="275">
                  <c:v>39.046416770215941</c:v>
                </c:pt>
                <c:pt idx="276">
                  <c:v>39.043844555969912</c:v>
                </c:pt>
                <c:pt idx="277">
                  <c:v>39.041279940470126</c:v>
                </c:pt>
                <c:pt idx="278">
                  <c:v>39.038722919053356</c:v>
                </c:pt>
                <c:pt idx="279">
                  <c:v>39.036173487059244</c:v>
                </c:pt>
                <c:pt idx="280">
                  <c:v>39.033631639830311</c:v>
                </c:pt>
                <c:pt idx="281">
                  <c:v>39.031097372711905</c:v>
                </c:pt>
                <c:pt idx="282">
                  <c:v>39.028570681052258</c:v>
                </c:pt>
                <c:pt idx="283">
                  <c:v>39.026051560202433</c:v>
                </c:pt>
                <c:pt idx="284">
                  <c:v>39.023540005516367</c:v>
                </c:pt>
                <c:pt idx="285">
                  <c:v>39.021036012350834</c:v>
                </c:pt>
                <c:pt idx="286">
                  <c:v>39.018539576065464</c:v>
                </c:pt>
                <c:pt idx="287">
                  <c:v>39.016050692022738</c:v>
                </c:pt>
                <c:pt idx="288">
                  <c:v>39.013569355587968</c:v>
                </c:pt>
                <c:pt idx="289">
                  <c:v>39.01109556212932</c:v>
                </c:pt>
                <c:pt idx="290">
                  <c:v>39.00862930701782</c:v>
                </c:pt>
                <c:pt idx="291">
                  <c:v>39.006170585627302</c:v>
                </c:pt>
                <c:pt idx="292">
                  <c:v>39.00371939333445</c:v>
                </c:pt>
                <c:pt idx="293">
                  <c:v>39.001275725518809</c:v>
                </c:pt>
                <c:pt idx="294">
                  <c:v>38.99883957756272</c:v>
                </c:pt>
                <c:pt idx="295">
                  <c:v>38.996410944851391</c:v>
                </c:pt>
                <c:pt idx="296">
                  <c:v>38.993989822772846</c:v>
                </c:pt>
                <c:pt idx="297">
                  <c:v>38.991576206717944</c:v>
                </c:pt>
                <c:pt idx="298">
                  <c:v>38.989170092080364</c:v>
                </c:pt>
                <c:pt idx="299">
                  <c:v>38.986771474256621</c:v>
                </c:pt>
                <c:pt idx="300">
                  <c:v>38.984380348646063</c:v>
                </c:pt>
                <c:pt idx="301">
                  <c:v>38.981996710650826</c:v>
                </c:pt>
                <c:pt idx="302">
                  <c:v>38.979620555675922</c:v>
                </c:pt>
                <c:pt idx="303">
                  <c:v>38.977251879129142</c:v>
                </c:pt>
                <c:pt idx="304">
                  <c:v>38.974890676421097</c:v>
                </c:pt>
                <c:pt idx="305">
                  <c:v>38.972536942965228</c:v>
                </c:pt>
                <c:pt idx="306">
                  <c:v>38.970190674177807</c:v>
                </c:pt>
                <c:pt idx="307">
                  <c:v>38.967851865477876</c:v>
                </c:pt>
                <c:pt idx="308">
                  <c:v>38.96552051228732</c:v>
                </c:pt>
                <c:pt idx="309">
                  <c:v>38.96319661003082</c:v>
                </c:pt>
                <c:pt idx="310">
                  <c:v>38.960880154135879</c:v>
                </c:pt>
                <c:pt idx="311">
                  <c:v>38.958571140032781</c:v>
                </c:pt>
                <c:pt idx="312">
                  <c:v>38.956269563154642</c:v>
                </c:pt>
                <c:pt idx="313">
                  <c:v>38.953975418937368</c:v>
                </c:pt>
                <c:pt idx="314">
                  <c:v>38.951688702819652</c:v>
                </c:pt>
                <c:pt idx="315">
                  <c:v>38.949409410243021</c:v>
                </c:pt>
                <c:pt idx="316">
                  <c:v>38.947137536651773</c:v>
                </c:pt>
                <c:pt idx="317">
                  <c:v>38.944873077492993</c:v>
                </c:pt>
                <c:pt idx="318">
                  <c:v>38.942616028216591</c:v>
                </c:pt>
                <c:pt idx="319">
                  <c:v>38.940366384275251</c:v>
                </c:pt>
                <c:pt idx="320">
                  <c:v>38.93812414112444</c:v>
                </c:pt>
                <c:pt idx="321">
                  <c:v>38.935889294222434</c:v>
                </c:pt>
                <c:pt idx="322">
                  <c:v>38.933661839030279</c:v>
                </c:pt>
                <c:pt idx="323">
                  <c:v>38.931441771011812</c:v>
                </c:pt>
                <c:pt idx="324">
                  <c:v>38.929229085633672</c:v>
                </c:pt>
                <c:pt idx="325">
                  <c:v>38.927023778365246</c:v>
                </c:pt>
                <c:pt idx="326">
                  <c:v>38.924825844678715</c:v>
                </c:pt>
                <c:pt idx="327">
                  <c:v>38.92263528004905</c:v>
                </c:pt>
                <c:pt idx="328">
                  <c:v>38.920452079953996</c:v>
                </c:pt>
                <c:pt idx="329">
                  <c:v>38.918276239874061</c:v>
                </c:pt>
                <c:pt idx="330">
                  <c:v>38.916107755292529</c:v>
                </c:pt>
                <c:pt idx="331">
                  <c:v>38.913946621695466</c:v>
                </c:pt>
                <c:pt idx="332">
                  <c:v>38.911792834571706</c:v>
                </c:pt>
                <c:pt idx="333">
                  <c:v>38.909646389412849</c:v>
                </c:pt>
                <c:pt idx="334">
                  <c:v>38.907507281713258</c:v>
                </c:pt>
                <c:pt idx="335">
                  <c:v>38.90537550697006</c:v>
                </c:pt>
                <c:pt idx="336">
                  <c:v>38.903251060683147</c:v>
                </c:pt>
                <c:pt idx="337">
                  <c:v>38.901133938355187</c:v>
                </c:pt>
                <c:pt idx="338">
                  <c:v>38.899024135491587</c:v>
                </c:pt>
                <c:pt idx="339">
                  <c:v>38.896921647600522</c:v>
                </c:pt>
                <c:pt idx="340">
                  <c:v>38.894826470192918</c:v>
                </c:pt>
                <c:pt idx="341">
                  <c:v>38.892738598782465</c:v>
                </c:pt>
                <c:pt idx="342">
                  <c:v>38.890658028885611</c:v>
                </c:pt>
                <c:pt idx="343">
                  <c:v>38.888584756021537</c:v>
                </c:pt>
                <c:pt idx="344">
                  <c:v>38.886518775712169</c:v>
                </c:pt>
                <c:pt idx="345">
                  <c:v>38.884460083482217</c:v>
                </c:pt>
                <c:pt idx="346">
                  <c:v>38.882408674859107</c:v>
                </c:pt>
                <c:pt idx="347">
                  <c:v>38.880364545373027</c:v>
                </c:pt>
                <c:pt idx="348">
                  <c:v>38.878327690556866</c:v>
                </c:pt>
                <c:pt idx="349">
                  <c:v>38.876298105946333</c:v>
                </c:pt>
                <c:pt idx="350">
                  <c:v>38.874275787079803</c:v>
                </c:pt>
                <c:pt idx="351">
                  <c:v>38.872260729498429</c:v>
                </c:pt>
                <c:pt idx="352">
                  <c:v>38.870252928746069</c:v>
                </c:pt>
                <c:pt idx="353">
                  <c:v>38.86825238036937</c:v>
                </c:pt>
                <c:pt idx="354">
                  <c:v>38.86625907991764</c:v>
                </c:pt>
                <c:pt idx="355">
                  <c:v>38.864273022942982</c:v>
                </c:pt>
                <c:pt idx="356">
                  <c:v>38.862294205000197</c:v>
                </c:pt>
                <c:pt idx="357">
                  <c:v>38.860322621646802</c:v>
                </c:pt>
                <c:pt idx="358">
                  <c:v>38.858358268443077</c:v>
                </c:pt>
                <c:pt idx="359">
                  <c:v>38.856401140952002</c:v>
                </c:pt>
                <c:pt idx="360">
                  <c:v>38.85445123473928</c:v>
                </c:pt>
                <c:pt idx="361">
                  <c:v>38.852508545373333</c:v>
                </c:pt>
                <c:pt idx="362">
                  <c:v>38.850573068425327</c:v>
                </c:pt>
                <c:pt idx="363">
                  <c:v>38.84864479946912</c:v>
                </c:pt>
                <c:pt idx="364">
                  <c:v>38.846723734081294</c:v>
                </c:pt>
                <c:pt idx="365">
                  <c:v>38.84480986784115</c:v>
                </c:pt>
                <c:pt idx="366">
                  <c:v>38.842903196330688</c:v>
                </c:pt>
                <c:pt idx="367">
                  <c:v>38.84100371513464</c:v>
                </c:pt>
                <c:pt idx="368">
                  <c:v>38.839111419840442</c:v>
                </c:pt>
                <c:pt idx="369">
                  <c:v>38.837226306038225</c:v>
                </c:pt>
                <c:pt idx="370">
                  <c:v>38.835348369320812</c:v>
                </c:pt>
                <c:pt idx="371">
                  <c:v>38.833477605283797</c:v>
                </c:pt>
                <c:pt idx="372">
                  <c:v>38.83161400952541</c:v>
                </c:pt>
                <c:pt idx="373">
                  <c:v>38.829757577646596</c:v>
                </c:pt>
                <c:pt idx="374">
                  <c:v>38.827908305251015</c:v>
                </c:pt>
                <c:pt idx="375">
                  <c:v>38.826066187945031</c:v>
                </c:pt>
                <c:pt idx="376">
                  <c:v>38.824231221337676</c:v>
                </c:pt>
                <c:pt idx="377">
                  <c:v>38.82240340104071</c:v>
                </c:pt>
                <c:pt idx="378">
                  <c:v>38.820582722668547</c:v>
                </c:pt>
                <c:pt idx="379">
                  <c:v>38.81876918183832</c:v>
                </c:pt>
                <c:pt idx="380">
                  <c:v>38.816962774169866</c:v>
                </c:pt>
                <c:pt idx="381">
                  <c:v>38.81516349528566</c:v>
                </c:pt>
                <c:pt idx="382">
                  <c:v>38.813371340810917</c:v>
                </c:pt>
                <c:pt idx="383">
                  <c:v>38.811586306373492</c:v>
                </c:pt>
                <c:pt idx="384">
                  <c:v>38.809808387603958</c:v>
                </c:pt>
                <c:pt idx="385">
                  <c:v>38.808037580135554</c:v>
                </c:pt>
                <c:pt idx="386">
                  <c:v>38.806273879604198</c:v>
                </c:pt>
                <c:pt idx="387">
                  <c:v>38.804517281648479</c:v>
                </c:pt>
                <c:pt idx="388">
                  <c:v>38.802767781909687</c:v>
                </c:pt>
                <c:pt idx="389">
                  <c:v>38.801025376031767</c:v>
                </c:pt>
                <c:pt idx="390">
                  <c:v>38.799290059661331</c:v>
                </c:pt>
                <c:pt idx="391">
                  <c:v>38.797561828447698</c:v>
                </c:pt>
                <c:pt idx="392">
                  <c:v>38.795840678042801</c:v>
                </c:pt>
                <c:pt idx="393">
                  <c:v>38.794126604101294</c:v>
                </c:pt>
                <c:pt idx="394">
                  <c:v>38.792419602280468</c:v>
                </c:pt>
                <c:pt idx="395">
                  <c:v>38.790719668240293</c:v>
                </c:pt>
                <c:pt idx="396">
                  <c:v>38.789026797643388</c:v>
                </c:pt>
                <c:pt idx="397">
                  <c:v>38.787340986155058</c:v>
                </c:pt>
                <c:pt idx="398">
                  <c:v>38.785662229443247</c:v>
                </c:pt>
                <c:pt idx="399">
                  <c:v>38.783990523178545</c:v>
                </c:pt>
                <c:pt idx="400">
                  <c:v>38.782325863034238</c:v>
                </c:pt>
                <c:pt idx="401">
                  <c:v>38.780668244686247</c:v>
                </c:pt>
                <c:pt idx="402">
                  <c:v>38.779017663813129</c:v>
                </c:pt>
                <c:pt idx="403">
                  <c:v>38.777374116096126</c:v>
                </c:pt>
                <c:pt idx="404">
                  <c:v>38.775737597219106</c:v>
                </c:pt>
                <c:pt idx="405">
                  <c:v>38.774108102868595</c:v>
                </c:pt>
                <c:pt idx="406">
                  <c:v>38.772485628733762</c:v>
                </c:pt>
                <c:pt idx="407">
                  <c:v>38.770870170506441</c:v>
                </c:pt>
                <c:pt idx="408">
                  <c:v>38.769261723881073</c:v>
                </c:pt>
                <c:pt idx="409">
                  <c:v>38.767660284554765</c:v>
                </c:pt>
                <c:pt idx="410">
                  <c:v>38.766065848227278</c:v>
                </c:pt>
                <c:pt idx="411">
                  <c:v>38.764478410600979</c:v>
                </c:pt>
                <c:pt idx="412">
                  <c:v>38.76289796738088</c:v>
                </c:pt>
                <c:pt idx="413">
                  <c:v>38.761324514274669</c:v>
                </c:pt>
                <c:pt idx="414">
                  <c:v>38.759758046992616</c:v>
                </c:pt>
                <c:pt idx="415">
                  <c:v>38.758198561247639</c:v>
                </c:pt>
                <c:pt idx="416">
                  <c:v>38.756646052755308</c:v>
                </c:pt>
                <c:pt idx="417">
                  <c:v>38.755100517233785</c:v>
                </c:pt>
                <c:pt idx="418">
                  <c:v>38.753561950403899</c:v>
                </c:pt>
                <c:pt idx="419">
                  <c:v>38.752030347989084</c:v>
                </c:pt>
                <c:pt idx="420">
                  <c:v>38.750505705715405</c:v>
                </c:pt>
                <c:pt idx="421">
                  <c:v>38.748988019311525</c:v>
                </c:pt>
                <c:pt idx="422">
                  <c:v>38.747477284508776</c:v>
                </c:pt>
                <c:pt idx="423">
                  <c:v>38.745973497041071</c:v>
                </c:pt>
                <c:pt idx="424">
                  <c:v>38.744476652644948</c:v>
                </c:pt>
                <c:pt idx="425">
                  <c:v>38.742986747059575</c:v>
                </c:pt>
                <c:pt idx="426">
                  <c:v>38.741503776026725</c:v>
                </c:pt>
                <c:pt idx="427">
                  <c:v>38.740027735290788</c:v>
                </c:pt>
                <c:pt idx="428">
                  <c:v>38.738558620598759</c:v>
                </c:pt>
                <c:pt idx="429">
                  <c:v>38.737096427700244</c:v>
                </c:pt>
                <c:pt idx="430">
                  <c:v>38.735641152347462</c:v>
                </c:pt>
                <c:pt idx="431">
                  <c:v>38.734192790295239</c:v>
                </c:pt>
                <c:pt idx="432">
                  <c:v>38.732751337301011</c:v>
                </c:pt>
                <c:pt idx="433">
                  <c:v>38.731316789124811</c:v>
                </c:pt>
                <c:pt idx="434">
                  <c:v>38.729889141529256</c:v>
                </c:pt>
                <c:pt idx="435">
                  <c:v>38.728468390279602</c:v>
                </c:pt>
                <c:pt idx="436">
                  <c:v>38.727054531143672</c:v>
                </c:pt>
                <c:pt idx="437">
                  <c:v>38.725647559891904</c:v>
                </c:pt>
                <c:pt idx="438">
                  <c:v>38.724247472297321</c:v>
                </c:pt>
                <c:pt idx="439">
                  <c:v>38.722854264135535</c:v>
                </c:pt>
                <c:pt idx="440">
                  <c:v>38.721467931184783</c:v>
                </c:pt>
                <c:pt idx="441">
                  <c:v>38.720088469225857</c:v>
                </c:pt>
                <c:pt idx="442">
                  <c:v>38.718715874042147</c:v>
                </c:pt>
                <c:pt idx="443">
                  <c:v>38.717350141419622</c:v>
                </c:pt>
                <c:pt idx="444">
                  <c:v>38.715991267146876</c:v>
                </c:pt>
                <c:pt idx="445">
                  <c:v>38.71463924701505</c:v>
                </c:pt>
                <c:pt idx="446">
                  <c:v>38.713294076817881</c:v>
                </c:pt>
                <c:pt idx="447">
                  <c:v>38.71195575235167</c:v>
                </c:pt>
                <c:pt idx="448">
                  <c:v>38.710624269415334</c:v>
                </c:pt>
                <c:pt idx="449">
                  <c:v>38.709299623810345</c:v>
                </c:pt>
                <c:pt idx="450">
                  <c:v>38.707981811340737</c:v>
                </c:pt>
                <c:pt idx="451">
                  <c:v>38.706670827813141</c:v>
                </c:pt>
                <c:pt idx="452">
                  <c:v>38.705366669036763</c:v>
                </c:pt>
                <c:pt idx="453">
                  <c:v>38.70406933082338</c:v>
                </c:pt>
                <c:pt idx="454">
                  <c:v>38.702778808987311</c:v>
                </c:pt>
                <c:pt idx="455">
                  <c:v>38.701495099345486</c:v>
                </c:pt>
                <c:pt idx="456">
                  <c:v>38.700218197717362</c:v>
                </c:pt>
                <c:pt idx="457">
                  <c:v>38.698948099924998</c:v>
                </c:pt>
                <c:pt idx="458">
                  <c:v>38.697684801793002</c:v>
                </c:pt>
                <c:pt idx="459">
                  <c:v>38.696428299148529</c:v>
                </c:pt>
                <c:pt idx="460">
                  <c:v>38.695178587821317</c:v>
                </c:pt>
                <c:pt idx="461">
                  <c:v>38.693935663643643</c:v>
                </c:pt>
                <c:pt idx="462">
                  <c:v>38.692699522450376</c:v>
                </c:pt>
                <c:pt idx="463">
                  <c:v>38.6914701600789</c:v>
                </c:pt>
                <c:pt idx="464">
                  <c:v>38.690247572369159</c:v>
                </c:pt>
                <c:pt idx="465">
                  <c:v>38.689031755163697</c:v>
                </c:pt>
                <c:pt idx="466">
                  <c:v>38.687822704307564</c:v>
                </c:pt>
                <c:pt idx="467">
                  <c:v>38.686620415648363</c:v>
                </c:pt>
                <c:pt idx="468">
                  <c:v>38.685424885036248</c:v>
                </c:pt>
                <c:pt idx="469">
                  <c:v>38.684236108323923</c:v>
                </c:pt>
                <c:pt idx="470">
                  <c:v>38.683054081366663</c:v>
                </c:pt>
                <c:pt idx="471">
                  <c:v>38.681878800022247</c:v>
                </c:pt>
                <c:pt idx="472">
                  <c:v>38.68071026015101</c:v>
                </c:pt>
                <c:pt idx="473">
                  <c:v>38.679548457615823</c:v>
                </c:pt>
                <c:pt idx="474">
                  <c:v>38.678393388282117</c:v>
                </c:pt>
                <c:pt idx="475">
                  <c:v>38.677245048017838</c:v>
                </c:pt>
                <c:pt idx="476">
                  <c:v>38.67610343269348</c:v>
                </c:pt>
                <c:pt idx="477">
                  <c:v>38.674968538182057</c:v>
                </c:pt>
                <c:pt idx="478">
                  <c:v>38.673840360359115</c:v>
                </c:pt>
                <c:pt idx="479">
                  <c:v>38.672718895102768</c:v>
                </c:pt>
                <c:pt idx="480">
                  <c:v>38.671604138293617</c:v>
                </c:pt>
                <c:pt idx="481">
                  <c:v>38.670496085814804</c:v>
                </c:pt>
                <c:pt idx="482">
                  <c:v>38.669394733552011</c:v>
                </c:pt>
                <c:pt idx="483">
                  <c:v>38.668300077393425</c:v>
                </c:pt>
                <c:pt idx="484">
                  <c:v>38.667212113229766</c:v>
                </c:pt>
                <c:pt idx="485">
                  <c:v>38.666130836954281</c:v>
                </c:pt>
                <c:pt idx="486">
                  <c:v>38.665056244462718</c:v>
                </c:pt>
                <c:pt idx="487">
                  <c:v>38.663988331653371</c:v>
                </c:pt>
                <c:pt idx="488">
                  <c:v>38.662927094427033</c:v>
                </c:pt>
                <c:pt idx="489">
                  <c:v>38.661872528687006</c:v>
                </c:pt>
                <c:pt idx="490">
                  <c:v>38.660824630339135</c:v>
                </c:pt>
                <c:pt idx="491">
                  <c:v>38.65978339529174</c:v>
                </c:pt>
                <c:pt idx="492">
                  <c:v>38.658748819455681</c:v>
                </c:pt>
                <c:pt idx="493">
                  <c:v>38.65772089874433</c:v>
                </c:pt>
                <c:pt idx="494">
                  <c:v>38.656699629073529</c:v>
                </c:pt>
                <c:pt idx="495">
                  <c:v>38.655685006361665</c:v>
                </c:pt>
                <c:pt idx="496">
                  <c:v>38.654677026529619</c:v>
                </c:pt>
                <c:pt idx="497">
                  <c:v>38.653675685500772</c:v>
                </c:pt>
                <c:pt idx="498">
                  <c:v>38.652680979201001</c:v>
                </c:pt>
                <c:pt idx="499">
                  <c:v>38.651692903558697</c:v>
                </c:pt>
                <c:pt idx="500">
                  <c:v>38.650711454504744</c:v>
                </c:pt>
                <c:pt idx="501">
                  <c:v>38.649736627972516</c:v>
                </c:pt>
                <c:pt idx="502">
                  <c:v>38.648768419897891</c:v>
                </c:pt>
                <c:pt idx="503">
                  <c:v>38.647806826219224</c:v>
                </c:pt>
                <c:pt idx="504">
                  <c:v>38.646851842877403</c:v>
                </c:pt>
                <c:pt idx="505">
                  <c:v>38.645903465815771</c:v>
                </c:pt>
                <c:pt idx="506">
                  <c:v>38.644961690980175</c:v>
                </c:pt>
                <c:pt idx="507">
                  <c:v>38.644026514318924</c:v>
                </c:pt>
                <c:pt idx="508">
                  <c:v>38.643097931782854</c:v>
                </c:pt>
                <c:pt idx="509">
                  <c:v>38.64217593932527</c:v>
                </c:pt>
                <c:pt idx="510">
                  <c:v>38.641260532901939</c:v>
                </c:pt>
                <c:pt idx="511">
                  <c:v>38.640351708471144</c:v>
                </c:pt>
                <c:pt idx="512">
                  <c:v>38.639449461993628</c:v>
                </c:pt>
                <c:pt idx="513">
                  <c:v>38.638553789432613</c:v>
                </c:pt>
                <c:pt idx="514">
                  <c:v>38.637664686753816</c:v>
                </c:pt>
                <c:pt idx="515">
                  <c:v>38.636782149925395</c:v>
                </c:pt>
                <c:pt idx="516">
                  <c:v>38.63590617491802</c:v>
                </c:pt>
                <c:pt idx="517">
                  <c:v>38.63503675770481</c:v>
                </c:pt>
                <c:pt idx="518">
                  <c:v>38.634173894261366</c:v>
                </c:pt>
                <c:pt idx="519">
                  <c:v>38.633317580565752</c:v>
                </c:pt>
                <c:pt idx="520">
                  <c:v>38.632467812598506</c:v>
                </c:pt>
                <c:pt idx="521">
                  <c:v>38.631624586342625</c:v>
                </c:pt>
                <c:pt idx="522">
                  <c:v>38.630787897783584</c:v>
                </c:pt>
                <c:pt idx="523">
                  <c:v>38.629957742909319</c:v>
                </c:pt>
                <c:pt idx="524">
                  <c:v>38.629134117710208</c:v>
                </c:pt>
                <c:pt idx="525">
                  <c:v>38.628317018179104</c:v>
                </c:pt>
                <c:pt idx="526">
                  <c:v>38.627506440311336</c:v>
                </c:pt>
                <c:pt idx="527">
                  <c:v>38.626702380104668</c:v>
                </c:pt>
                <c:pt idx="528">
                  <c:v>38.625904833559318</c:v>
                </c:pt>
                <c:pt idx="529">
                  <c:v>38.625113796677979</c:v>
                </c:pt>
                <c:pt idx="530">
                  <c:v>38.624329265465768</c:v>
                </c:pt>
                <c:pt idx="531">
                  <c:v>38.623551235930286</c:v>
                </c:pt>
                <c:pt idx="532">
                  <c:v>38.622779704081573</c:v>
                </c:pt>
                <c:pt idx="533">
                  <c:v>38.622014665932099</c:v>
                </c:pt>
                <c:pt idx="534">
                  <c:v>38.621256117496799</c:v>
                </c:pt>
                <c:pt idx="535">
                  <c:v>38.620504054793045</c:v>
                </c:pt>
                <c:pt idx="536">
                  <c:v>38.619758473840683</c:v>
                </c:pt>
                <c:pt idx="537">
                  <c:v>38.619019370661952</c:v>
                </c:pt>
                <c:pt idx="538">
                  <c:v>38.618286741281558</c:v>
                </c:pt>
                <c:pt idx="539">
                  <c:v>38.617560581726657</c:v>
                </c:pt>
                <c:pt idx="540">
                  <c:v>38.616840888026822</c:v>
                </c:pt>
                <c:pt idx="541">
                  <c:v>38.616127656214083</c:v>
                </c:pt>
                <c:pt idx="542">
                  <c:v>38.61542088232288</c:v>
                </c:pt>
                <c:pt idx="543">
                  <c:v>38.614720562390104</c:v>
                </c:pt>
                <c:pt idx="544">
                  <c:v>38.614026692455084</c:v>
                </c:pt>
                <c:pt idx="545">
                  <c:v>38.613339268559557</c:v>
                </c:pt>
                <c:pt idx="546">
                  <c:v>38.612658286747717</c:v>
                </c:pt>
                <c:pt idx="547">
                  <c:v>38.611983743066155</c:v>
                </c:pt>
                <c:pt idx="548">
                  <c:v>38.611315633563926</c:v>
                </c:pt>
                <c:pt idx="549">
                  <c:v>38.610653954292466</c:v>
                </c:pt>
                <c:pt idx="550">
                  <c:v>38.609998701305663</c:v>
                </c:pt>
                <c:pt idx="551">
                  <c:v>38.609349870659813</c:v>
                </c:pt>
                <c:pt idx="552">
                  <c:v>38.608707458413662</c:v>
                </c:pt>
                <c:pt idx="553">
                  <c:v>38.608071460628324</c:v>
                </c:pt>
                <c:pt idx="554">
                  <c:v>38.607441873367378</c:v>
                </c:pt>
                <c:pt idx="555">
                  <c:v>38.606818692696784</c:v>
                </c:pt>
                <c:pt idx="556">
                  <c:v>38.606201914684938</c:v>
                </c:pt>
                <c:pt idx="557">
                  <c:v>38.605591535402638</c:v>
                </c:pt>
                <c:pt idx="558">
                  <c:v>38.604987550923106</c:v>
                </c:pt>
                <c:pt idx="559">
                  <c:v>38.604389957321942</c:v>
                </c:pt>
                <c:pt idx="560">
                  <c:v>38.603798750677207</c:v>
                </c:pt>
                <c:pt idx="561">
                  <c:v>38.603213927069319</c:v>
                </c:pt>
                <c:pt idx="562">
                  <c:v>38.602635482581121</c:v>
                </c:pt>
                <c:pt idx="563">
                  <c:v>38.60206341329787</c:v>
                </c:pt>
                <c:pt idx="564">
                  <c:v>38.601497715307211</c:v>
                </c:pt>
                <c:pt idx="565">
                  <c:v>38.600938384699191</c:v>
                </c:pt>
                <c:pt idx="566">
                  <c:v>38.600385417566258</c:v>
                </c:pt>
                <c:pt idx="567">
                  <c:v>38.599838810003263</c:v>
                </c:pt>
                <c:pt idx="568">
                  <c:v>38.599298558107456</c:v>
                </c:pt>
                <c:pt idx="569">
                  <c:v>38.598764657978464</c:v>
                </c:pt>
                <c:pt idx="570">
                  <c:v>38.59823710571834</c:v>
                </c:pt>
                <c:pt idx="571">
                  <c:v>38.597715897431485</c:v>
                </c:pt>
                <c:pt idx="572">
                  <c:v>38.597201029224721</c:v>
                </c:pt>
                <c:pt idx="573">
                  <c:v>38.596692497207265</c:v>
                </c:pt>
                <c:pt idx="574">
                  <c:v>38.596190297490701</c:v>
                </c:pt>
                <c:pt idx="575">
                  <c:v>38.595694426189006</c:v>
                </c:pt>
                <c:pt idx="576">
                  <c:v>38.595204879418546</c:v>
                </c:pt>
                <c:pt idx="577">
                  <c:v>38.594721653298066</c:v>
                </c:pt>
                <c:pt idx="578">
                  <c:v>38.594244743948707</c:v>
                </c:pt>
                <c:pt idx="579">
                  <c:v>38.59377414749396</c:v>
                </c:pt>
                <c:pt idx="580">
                  <c:v>38.593309860059719</c:v>
                </c:pt>
                <c:pt idx="581">
                  <c:v>38.592851877774244</c:v>
                </c:pt>
                <c:pt idx="582">
                  <c:v>38.592400196768203</c:v>
                </c:pt>
                <c:pt idx="583">
                  <c:v>38.591954813174574</c:v>
                </c:pt>
                <c:pt idx="584">
                  <c:v>38.591515723128779</c:v>
                </c:pt>
                <c:pt idx="585">
                  <c:v>38.59108292276855</c:v>
                </c:pt>
                <c:pt idx="586">
                  <c:v>38.590656408234047</c:v>
                </c:pt>
                <c:pt idx="587">
                  <c:v>38.590236175667755</c:v>
                </c:pt>
                <c:pt idx="588">
                  <c:v>38.589822221214533</c:v>
                </c:pt>
                <c:pt idx="589">
                  <c:v>38.589414541021625</c:v>
                </c:pt>
                <c:pt idx="590">
                  <c:v>38.58901313123863</c:v>
                </c:pt>
                <c:pt idx="591">
                  <c:v>38.588617988017496</c:v>
                </c:pt>
                <c:pt idx="592">
                  <c:v>38.588229107512568</c:v>
                </c:pt>
                <c:pt idx="593">
                  <c:v>38.58784648588049</c:v>
                </c:pt>
                <c:pt idx="594">
                  <c:v>38.58747011928034</c:v>
                </c:pt>
                <c:pt idx="595">
                  <c:v>38.587100003873502</c:v>
                </c:pt>
                <c:pt idx="596">
                  <c:v>38.58673613582372</c:v>
                </c:pt>
                <c:pt idx="597">
                  <c:v>38.586378511297113</c:v>
                </c:pt>
                <c:pt idx="598">
                  <c:v>38.58602712646212</c:v>
                </c:pt>
                <c:pt idx="599">
                  <c:v>38.585681977489585</c:v>
                </c:pt>
                <c:pt idx="600">
                  <c:v>38.585343060552653</c:v>
                </c:pt>
                <c:pt idx="601">
                  <c:v>38.585010371826833</c:v>
                </c:pt>
                <c:pt idx="602">
                  <c:v>38.584683907489975</c:v>
                </c:pt>
                <c:pt idx="603">
                  <c:v>38.584363663722286</c:v>
                </c:pt>
                <c:pt idx="604">
                  <c:v>38.584049636706325</c:v>
                </c:pt>
                <c:pt idx="605">
                  <c:v>38.583741822626976</c:v>
                </c:pt>
                <c:pt idx="606">
                  <c:v>38.583440217671452</c:v>
                </c:pt>
                <c:pt idx="607">
                  <c:v>38.583144818029346</c:v>
                </c:pt>
                <c:pt idx="608">
                  <c:v>38.582855619892555</c:v>
                </c:pt>
                <c:pt idx="609">
                  <c:v>38.582572619455327</c:v>
                </c:pt>
                <c:pt idx="610">
                  <c:v>38.582295812914246</c:v>
                </c:pt>
                <c:pt idx="611">
                  <c:v>38.582025196468223</c:v>
                </c:pt>
                <c:pt idx="612">
                  <c:v>38.581760766318503</c:v>
                </c:pt>
                <c:pt idx="613">
                  <c:v>38.581502518668678</c:v>
                </c:pt>
                <c:pt idx="614">
                  <c:v>38.581250449724649</c:v>
                </c:pt>
                <c:pt idx="615">
                  <c:v>38.581004555694641</c:v>
                </c:pt>
                <c:pt idx="616">
                  <c:v>38.580764832789235</c:v>
                </c:pt>
                <c:pt idx="617">
                  <c:v>38.580531277221318</c:v>
                </c:pt>
                <c:pt idx="618">
                  <c:v>38.580303885206114</c:v>
                </c:pt>
                <c:pt idx="619">
                  <c:v>38.580082652961124</c:v>
                </c:pt>
                <c:pt idx="620">
                  <c:v>38.579867576706249</c:v>
                </c:pt>
                <c:pt idx="621">
                  <c:v>38.579658652663639</c:v>
                </c:pt>
                <c:pt idx="622">
                  <c:v>38.579455877057796</c:v>
                </c:pt>
                <c:pt idx="623">
                  <c:v>38.579259246115541</c:v>
                </c:pt>
                <c:pt idx="624">
                  <c:v>38.579068756065993</c:v>
                </c:pt>
                <c:pt idx="625">
                  <c:v>38.578884403140599</c:v>
                </c:pt>
                <c:pt idx="626">
                  <c:v>38.578706183573111</c:v>
                </c:pt>
                <c:pt idx="627">
                  <c:v>38.578534093599608</c:v>
                </c:pt>
                <c:pt idx="628">
                  <c:v>38.57836812945844</c:v>
                </c:pt>
                <c:pt idx="629">
                  <c:v>38.578208287390311</c:v>
                </c:pt>
                <c:pt idx="630">
                  <c:v>38.578054563638219</c:v>
                </c:pt>
                <c:pt idx="631">
                  <c:v>38.57790695444745</c:v>
                </c:pt>
                <c:pt idx="632">
                  <c:v>38.577765456065606</c:v>
                </c:pt>
                <c:pt idx="633">
                  <c:v>38.577630064742586</c:v>
                </c:pt>
                <c:pt idx="634">
                  <c:v>38.577500776730616</c:v>
                </c:pt>
                <c:pt idx="635">
                  <c:v>38.577377588284186</c:v>
                </c:pt>
                <c:pt idx="636">
                  <c:v>38.577260495660106</c:v>
                </c:pt>
                <c:pt idx="637">
                  <c:v>38.577149495117467</c:v>
                </c:pt>
                <c:pt idx="638">
                  <c:v>38.577044582917679</c:v>
                </c:pt>
                <c:pt idx="639">
                  <c:v>38.576945755324431</c:v>
                </c:pt>
                <c:pt idx="640">
                  <c:v>38.576853008603699</c:v>
                </c:pt>
                <c:pt idx="641">
                  <c:v>38.576766339023763</c:v>
                </c:pt>
                <c:pt idx="642">
                  <c:v>38.576685742855197</c:v>
                </c:pt>
                <c:pt idx="643">
                  <c:v>38.57661121637085</c:v>
                </c:pt>
                <c:pt idx="644">
                  <c:v>38.576542755845857</c:v>
                </c:pt>
                <c:pt idx="645">
                  <c:v>38.576480357557656</c:v>
                </c:pt>
                <c:pt idx="646">
                  <c:v>38.576424017785961</c:v>
                </c:pt>
                <c:pt idx="647">
                  <c:v>38.576373732812762</c:v>
                </c:pt>
                <c:pt idx="648">
                  <c:v>38.576329498922334</c:v>
                </c:pt>
                <c:pt idx="649">
                  <c:v>38.576291312401239</c:v>
                </c:pt>
                <c:pt idx="650">
                  <c:v>38.576259169538297</c:v>
                </c:pt>
                <c:pt idx="651">
                  <c:v>38.576233066624653</c:v>
                </c:pt>
                <c:pt idx="652">
                  <c:v>38.576212999953675</c:v>
                </c:pt>
                <c:pt idx="653">
                  <c:v>38.576198965821028</c:v>
                </c:pt>
                <c:pt idx="654">
                  <c:v>38.576190960524656</c:v>
                </c:pt>
                <c:pt idx="655">
                  <c:v>38.576188980364762</c:v>
                </c:pt>
                <c:pt idx="656">
                  <c:v>38.576193021643839</c:v>
                </c:pt>
                <c:pt idx="657">
                  <c:v>38.576203080666623</c:v>
                </c:pt>
                <c:pt idx="658">
                  <c:v>38.576219153740141</c:v>
                </c:pt>
                <c:pt idx="659">
                  <c:v>38.576241237173654</c:v>
                </c:pt>
                <c:pt idx="660">
                  <c:v>38.576269327278744</c:v>
                </c:pt>
                <c:pt idx="661">
                  <c:v>38.5763034203692</c:v>
                </c:pt>
                <c:pt idx="662">
                  <c:v>38.576343512761106</c:v>
                </c:pt>
                <c:pt idx="663">
                  <c:v>38.576389600772785</c:v>
                </c:pt>
                <c:pt idx="664">
                  <c:v>38.576441680724841</c:v>
                </c:pt>
                <c:pt idx="665">
                  <c:v>38.576499748940122</c:v>
                </c:pt>
                <c:pt idx="666">
                  <c:v>38.576563801743745</c:v>
                </c:pt>
                <c:pt idx="667">
                  <c:v>38.576633835463049</c:v>
                </c:pt>
                <c:pt idx="668">
                  <c:v>38.576709846427683</c:v>
                </c:pt>
                <c:pt idx="669">
                  <c:v>38.576791830969505</c:v>
                </c:pt>
                <c:pt idx="670">
                  <c:v>38.576879785422634</c:v>
                </c:pt>
                <c:pt idx="671">
                  <c:v>38.576973706123439</c:v>
                </c:pt>
                <c:pt idx="672">
                  <c:v>38.577073589410539</c:v>
                </c:pt>
                <c:pt idx="673">
                  <c:v>38.577179431624806</c:v>
                </c:pt>
                <c:pt idx="674">
                  <c:v>38.577291229109349</c:v>
                </c:pt>
                <c:pt idx="675">
                  <c:v>38.577408978209519</c:v>
                </c:pt>
                <c:pt idx="676">
                  <c:v>38.577532675272927</c:v>
                </c:pt>
                <c:pt idx="677">
                  <c:v>38.577662316649395</c:v>
                </c:pt>
                <c:pt idx="678">
                  <c:v>38.577797898691017</c:v>
                </c:pt>
                <c:pt idx="679">
                  <c:v>38.577939417752113</c:v>
                </c:pt>
                <c:pt idx="680">
                  <c:v>38.578086870189225</c:v>
                </c:pt>
                <c:pt idx="681">
                  <c:v>38.578240252361155</c:v>
                </c:pt>
                <c:pt idx="682">
                  <c:v>38.578399560628931</c:v>
                </c:pt>
                <c:pt idx="683">
                  <c:v>38.578564791355809</c:v>
                </c:pt>
                <c:pt idx="684">
                  <c:v>38.578735940907279</c:v>
                </c:pt>
                <c:pt idx="685">
                  <c:v>38.578913005651067</c:v>
                </c:pt>
                <c:pt idx="686">
                  <c:v>38.579095981957117</c:v>
                </c:pt>
                <c:pt idx="687">
                  <c:v>38.579284866197618</c:v>
                </c:pt>
                <c:pt idx="688">
                  <c:v>38.579479654746962</c:v>
                </c:pt>
                <c:pt idx="689">
                  <c:v>38.579680343981792</c:v>
                </c:pt>
                <c:pt idx="690">
                  <c:v>38.579886930280956</c:v>
                </c:pt>
                <c:pt idx="691">
                  <c:v>38.580099410025525</c:v>
                </c:pt>
                <c:pt idx="692">
                  <c:v>38.580317779598801</c:v>
                </c:pt>
                <c:pt idx="693">
                  <c:v>38.580542035386301</c:v>
                </c:pt>
                <c:pt idx="694">
                  <c:v>38.580772173775756</c:v>
                </c:pt>
                <c:pt idx="695">
                  <c:v>38.581008191157125</c:v>
                </c:pt>
                <c:pt idx="696">
                  <c:v>38.581250083922555</c:v>
                </c:pt>
                <c:pt idx="697">
                  <c:v>38.581497848466448</c:v>
                </c:pt>
                <c:pt idx="698">
                  <c:v>38.581751481185393</c:v>
                </c:pt>
                <c:pt idx="699">
                  <c:v>38.582010978478181</c:v>
                </c:pt>
                <c:pt idx="700">
                  <c:v>38.582276336745842</c:v>
                </c:pt>
                <c:pt idx="701">
                  <c:v>38.582547552391588</c:v>
                </c:pt>
                <c:pt idx="702">
                  <c:v>38.582824621820862</c:v>
                </c:pt>
                <c:pt idx="703">
                  <c:v>38.583107541441279</c:v>
                </c:pt>
                <c:pt idx="704">
                  <c:v>38.58339630766271</c:v>
                </c:pt>
                <c:pt idx="705">
                  <c:v>38.583690916897176</c:v>
                </c:pt>
                <c:pt idx="706">
                  <c:v>38.58399136555893</c:v>
                </c:pt>
                <c:pt idx="707">
                  <c:v>38.584297650064421</c:v>
                </c:pt>
                <c:pt idx="708">
                  <c:v>38.584609766832294</c:v>
                </c:pt>
                <c:pt idx="709">
                  <c:v>38.584927712283388</c:v>
                </c:pt>
                <c:pt idx="710">
                  <c:v>38.585251482840746</c:v>
                </c:pt>
                <c:pt idx="711">
                  <c:v>38.585581074929607</c:v>
                </c:pt>
                <c:pt idx="712">
                  <c:v>38.585916484977389</c:v>
                </c:pt>
                <c:pt idx="713">
                  <c:v>38.586257709413729</c:v>
                </c:pt>
                <c:pt idx="714">
                  <c:v>38.586604744670424</c:v>
                </c:pt>
                <c:pt idx="715">
                  <c:v>38.586957587181487</c:v>
                </c:pt>
                <c:pt idx="716">
                  <c:v>38.587316233383106</c:v>
                </c:pt>
                <c:pt idx="717">
                  <c:v>38.587680679713657</c:v>
                </c:pt>
                <c:pt idx="718">
                  <c:v>38.588050922613704</c:v>
                </c:pt>
                <c:pt idx="719">
                  <c:v>38.588426958525993</c:v>
                </c:pt>
                <c:pt idx="720">
                  <c:v>38.588808783895452</c:v>
                </c:pt>
                <c:pt idx="721">
                  <c:v>38.589196395169203</c:v>
                </c:pt>
                <c:pt idx="722">
                  <c:v>38.58958978879653</c:v>
                </c:pt>
                <c:pt idx="723">
                  <c:v>38.589988961228904</c:v>
                </c:pt>
                <c:pt idx="724">
                  <c:v>38.590393908919992</c:v>
                </c:pt>
                <c:pt idx="725">
                  <c:v>38.590804628325593</c:v>
                </c:pt>
                <c:pt idx="726">
                  <c:v>38.591221115903728</c:v>
                </c:pt>
                <c:pt idx="727">
                  <c:v>38.591643368114553</c:v>
                </c:pt>
                <c:pt idx="728">
                  <c:v>38.592071381420439</c:v>
                </c:pt>
                <c:pt idx="729">
                  <c:v>38.592505152285881</c:v>
                </c:pt>
                <c:pt idx="730">
                  <c:v>38.592944677177584</c:v>
                </c:pt>
                <c:pt idx="731">
                  <c:v>38.593389952564394</c:v>
                </c:pt>
                <c:pt idx="732">
                  <c:v>38.593840974917327</c:v>
                </c:pt>
                <c:pt idx="733">
                  <c:v>38.594297740709585</c:v>
                </c:pt>
                <c:pt idx="734">
                  <c:v>38.594760246416513</c:v>
                </c:pt>
                <c:pt idx="735">
                  <c:v>38.59522848851563</c:v>
                </c:pt>
                <c:pt idx="736">
                  <c:v>38.59570246348661</c:v>
                </c:pt>
                <c:pt idx="737">
                  <c:v>38.5961821678113</c:v>
                </c:pt>
                <c:pt idx="738">
                  <c:v>38.596667597973685</c:v>
                </c:pt>
                <c:pt idx="739">
                  <c:v>38.597158750459926</c:v>
                </c:pt>
                <c:pt idx="740">
                  <c:v>38.597655621758328</c:v>
                </c:pt>
                <c:pt idx="741">
                  <c:v>38.598158208359365</c:v>
                </c:pt>
                <c:pt idx="742">
                  <c:v>38.598666506755656</c:v>
                </c:pt>
                <c:pt idx="743">
                  <c:v>38.599180513441965</c:v>
                </c:pt>
                <c:pt idx="744">
                  <c:v>38.599700224915225</c:v>
                </c:pt>
                <c:pt idx="745">
                  <c:v>38.600225637674498</c:v>
                </c:pt>
                <c:pt idx="746">
                  <c:v>38.600756748221016</c:v>
                </c:pt>
                <c:pt idx="747">
                  <c:v>38.601293553058142</c:v>
                </c:pt>
                <c:pt idx="748">
                  <c:v>38.601836048691396</c:v>
                </c:pt>
                <c:pt idx="749">
                  <c:v>38.602384231628427</c:v>
                </c:pt>
                <c:pt idx="750">
                  <c:v>38.602938098379042</c:v>
                </c:pt>
                <c:pt idx="751">
                  <c:v>38.603497645455185</c:v>
                </c:pt>
                <c:pt idx="752">
                  <c:v>38.604062869370949</c:v>
                </c:pt>
                <c:pt idx="753">
                  <c:v>38.604633766642543</c:v>
                </c:pt>
                <c:pt idx="754">
                  <c:v>38.605210333788335</c:v>
                </c:pt>
                <c:pt idx="755">
                  <c:v>38.605792567328827</c:v>
                </c:pt>
                <c:pt idx="756">
                  <c:v>38.60638046378665</c:v>
                </c:pt>
                <c:pt idx="757">
                  <c:v>38.606974019686575</c:v>
                </c:pt>
                <c:pt idx="758">
                  <c:v>38.607573231555492</c:v>
                </c:pt>
                <c:pt idx="759">
                  <c:v>38.60817809592244</c:v>
                </c:pt>
                <c:pt idx="760">
                  <c:v>38.60878860931858</c:v>
                </c:pt>
                <c:pt idx="761">
                  <c:v>38.609404768277201</c:v>
                </c:pt>
                <c:pt idx="762">
                  <c:v>38.610026569333726</c:v>
                </c:pt>
                <c:pt idx="763">
                  <c:v>38.610654009025701</c:v>
                </c:pt>
                <c:pt idx="764">
                  <c:v>38.611287083892783</c:v>
                </c:pt>
                <c:pt idx="765">
                  <c:v>38.611925790476775</c:v>
                </c:pt>
                <c:pt idx="766">
                  <c:v>38.612570125321582</c:v>
                </c:pt>
                <c:pt idx="767">
                  <c:v>38.61322008497325</c:v>
                </c:pt>
                <c:pt idx="768">
                  <c:v>38.613875665979933</c:v>
                </c:pt>
                <c:pt idx="769">
                  <c:v>38.614536864891896</c:v>
                </c:pt>
                <c:pt idx="770">
                  <c:v>38.615203678261537</c:v>
                </c:pt>
                <c:pt idx="771">
                  <c:v>38.615876102643362</c:v>
                </c:pt>
                <c:pt idx="772">
                  <c:v>38.61655413459399</c:v>
                </c:pt>
                <c:pt idx="773">
                  <c:v>38.617237770672162</c:v>
                </c:pt>
                <c:pt idx="774">
                  <c:v>38.617927007438709</c:v>
                </c:pt>
                <c:pt idx="775">
                  <c:v>38.618621841456594</c:v>
                </c:pt>
                <c:pt idx="776">
                  <c:v>38.619322269290898</c:v>
                </c:pt>
                <c:pt idx="777">
                  <c:v>38.620028287508774</c:v>
                </c:pt>
                <c:pt idx="778">
                  <c:v>38.620739892679509</c:v>
                </c:pt>
                <c:pt idx="779">
                  <c:v>38.621457081374487</c:v>
                </c:pt>
                <c:pt idx="780">
                  <c:v>38.622179850167207</c:v>
                </c:pt>
                <c:pt idx="781">
                  <c:v>38.622908195633251</c:v>
                </c:pt>
                <c:pt idx="782">
                  <c:v>38.623642114350318</c:v>
                </c:pt>
                <c:pt idx="783">
                  <c:v>38.624381602898204</c:v>
                </c:pt>
                <c:pt idx="784">
                  <c:v>38.625126657858793</c:v>
                </c:pt>
                <c:pt idx="785">
                  <c:v>38.625877275816094</c:v>
                </c:pt>
                <c:pt idx="786">
                  <c:v>38.62663345335617</c:v>
                </c:pt>
                <c:pt idx="787">
                  <c:v>38.627395187067222</c:v>
                </c:pt>
                <c:pt idx="788">
                  <c:v>38.628162473539518</c:v>
                </c:pt>
                <c:pt idx="789">
                  <c:v>38.628935309365424</c:v>
                </c:pt>
                <c:pt idx="790">
                  <c:v>38.629713691139408</c:v>
                </c:pt>
                <c:pt idx="791">
                  <c:v>38.630497615458019</c:v>
                </c:pt>
                <c:pt idx="792">
                  <c:v>38.631287078919883</c:v>
                </c:pt>
                <c:pt idx="793">
                  <c:v>38.632082078125741</c:v>
                </c:pt>
                <c:pt idx="794">
                  <c:v>38.632882609678397</c:v>
                </c:pt>
                <c:pt idx="795">
                  <c:v>38.63368867018275</c:v>
                </c:pt>
                <c:pt idx="796">
                  <c:v>38.634500256245772</c:v>
                </c:pt>
                <c:pt idx="797">
                  <c:v>38.635317364476535</c:v>
                </c:pt>
                <c:pt idx="798">
                  <c:v>38.636139991486175</c:v>
                </c:pt>
                <c:pt idx="799">
                  <c:v>38.636968133887926</c:v>
                </c:pt>
                <c:pt idx="800">
                  <c:v>38.637801788297075</c:v>
                </c:pt>
                <c:pt idx="801">
                  <c:v>38.638640951331006</c:v>
                </c:pt>
                <c:pt idx="802">
                  <c:v>38.639485619609182</c:v>
                </c:pt>
                <c:pt idx="803">
                  <c:v>38.640335789753124</c:v>
                </c:pt>
                <c:pt idx="804">
                  <c:v>38.64119145838643</c:v>
                </c:pt>
                <c:pt idx="805">
                  <c:v>38.642052622134777</c:v>
                </c:pt>
                <c:pt idx="806">
                  <c:v>38.642919277625914</c:v>
                </c:pt>
                <c:pt idx="807">
                  <c:v>38.643791421489652</c:v>
                </c:pt>
                <c:pt idx="808">
                  <c:v>38.644669050357876</c:v>
                </c:pt>
                <c:pt idx="809">
                  <c:v>38.64555216086454</c:v>
                </c:pt>
                <c:pt idx="810">
                  <c:v>38.646440749645642</c:v>
                </c:pt>
                <c:pt idx="811">
                  <c:v>38.647334813339278</c:v>
                </c:pt>
                <c:pt idx="812">
                  <c:v>38.648234348585589</c:v>
                </c:pt>
                <c:pt idx="813">
                  <c:v>38.649139352026765</c:v>
                </c:pt>
                <c:pt idx="814">
                  <c:v>38.650049820307096</c:v>
                </c:pt>
                <c:pt idx="815">
                  <c:v>38.650965750072892</c:v>
                </c:pt>
                <c:pt idx="816">
                  <c:v>38.651887137972537</c:v>
                </c:pt>
                <c:pt idx="817">
                  <c:v>38.652813980656468</c:v>
                </c:pt>
                <c:pt idx="818">
                  <c:v>38.653746274777184</c:v>
                </c:pt>
                <c:pt idx="819">
                  <c:v>38.654684016989236</c:v>
                </c:pt>
                <c:pt idx="820">
                  <c:v>38.655627203949223</c:v>
                </c:pt>
                <c:pt idx="821">
                  <c:v>38.656575832315795</c:v>
                </c:pt>
                <c:pt idx="822">
                  <c:v>38.657529898749672</c:v>
                </c:pt>
                <c:pt idx="823">
                  <c:v>38.658489399913599</c:v>
                </c:pt>
                <c:pt idx="824">
                  <c:v>38.659454332472372</c:v>
                </c:pt>
                <c:pt idx="825">
                  <c:v>38.66042469309285</c:v>
                </c:pt>
                <c:pt idx="826">
                  <c:v>38.661400478443923</c:v>
                </c:pt>
                <c:pt idx="827">
                  <c:v>38.662381685196529</c:v>
                </c:pt>
                <c:pt idx="828">
                  <c:v>38.66336831002365</c:v>
                </c:pt>
                <c:pt idx="829">
                  <c:v>38.664360349600308</c:v>
                </c:pt>
                <c:pt idx="830">
                  <c:v>38.665357800603573</c:v>
                </c:pt>
                <c:pt idx="831">
                  <c:v>38.666360659712545</c:v>
                </c:pt>
                <c:pt idx="832">
                  <c:v>38.667368923608358</c:v>
                </c:pt>
                <c:pt idx="833">
                  <c:v>38.668382588974197</c:v>
                </c:pt>
                <c:pt idx="834">
                  <c:v>38.669401652495281</c:v>
                </c:pt>
                <c:pt idx="835">
                  <c:v>38.670426110858834</c:v>
                </c:pt>
                <c:pt idx="836">
                  <c:v>38.671455960754166</c:v>
                </c:pt>
                <c:pt idx="837">
                  <c:v>38.672491198872578</c:v>
                </c:pt>
                <c:pt idx="838">
                  <c:v>38.673531821907403</c:v>
                </c:pt>
                <c:pt idx="839">
                  <c:v>38.674577826554021</c:v>
                </c:pt>
                <c:pt idx="840">
                  <c:v>38.675629209509829</c:v>
                </c:pt>
                <c:pt idx="841">
                  <c:v>38.676685967474263</c:v>
                </c:pt>
                <c:pt idx="842">
                  <c:v>38.677748097148765</c:v>
                </c:pt>
                <c:pt idx="843">
                  <c:v>38.678815595236813</c:v>
                </c:pt>
                <c:pt idx="844">
                  <c:v>38.679888458443905</c:v>
                </c:pt>
                <c:pt idx="845">
                  <c:v>38.680966683477571</c:v>
                </c:pt>
                <c:pt idx="846">
                  <c:v>38.682050267047337</c:v>
                </c:pt>
                <c:pt idx="847">
                  <c:v>38.683139205864776</c:v>
                </c:pt>
                <c:pt idx="848">
                  <c:v>38.684233496643472</c:v>
                </c:pt>
                <c:pt idx="849">
                  <c:v>38.685333136099011</c:v>
                </c:pt>
                <c:pt idx="850">
                  <c:v>38.686438120949006</c:v>
                </c:pt>
                <c:pt idx="851">
                  <c:v>38.687548447913088</c:v>
                </c:pt>
                <c:pt idx="852">
                  <c:v>38.688664113712882</c:v>
                </c:pt>
                <c:pt idx="853">
                  <c:v>38.689785115072056</c:v>
                </c:pt>
                <c:pt idx="854">
                  <c:v>38.690911448716264</c:v>
                </c:pt>
                <c:pt idx="855">
                  <c:v>38.692043111373174</c:v>
                </c:pt>
                <c:pt idx="856">
                  <c:v>38.693180099772462</c:v>
                </c:pt>
                <c:pt idx="857">
                  <c:v>38.694322410645832</c:v>
                </c:pt>
                <c:pt idx="858">
                  <c:v>38.69547004072696</c:v>
                </c:pt>
                <c:pt idx="859">
                  <c:v>38.696622986751542</c:v>
                </c:pt>
                <c:pt idx="860">
                  <c:v>38.697781245457278</c:v>
                </c:pt>
                <c:pt idx="861">
                  <c:v>38.698944813583878</c:v>
                </c:pt>
                <c:pt idx="862">
                  <c:v>38.700113687873042</c:v>
                </c:pt>
                <c:pt idx="863">
                  <c:v>38.701287865068458</c:v>
                </c:pt>
                <c:pt idx="864">
                  <c:v>38.702467341915842</c:v>
                </c:pt>
                <c:pt idx="865">
                  <c:v>38.703652115162882</c:v>
                </c:pt>
                <c:pt idx="866">
                  <c:v>38.704842181559279</c:v>
                </c:pt>
                <c:pt idx="867">
                  <c:v>38.706037537856716</c:v>
                </c:pt>
                <c:pt idx="868">
                  <c:v>38.707238180808879</c:v>
                </c:pt>
                <c:pt idx="869">
                  <c:v>38.708444107171431</c:v>
                </c:pt>
                <c:pt idx="870">
                  <c:v>38.709655313702036</c:v>
                </c:pt>
                <c:pt idx="871">
                  <c:v>38.710871797160358</c:v>
                </c:pt>
                <c:pt idx="872">
                  <c:v>38.712093554308041</c:v>
                </c:pt>
                <c:pt idx="873">
                  <c:v>38.713320581908704</c:v>
                </c:pt>
                <c:pt idx="874">
                  <c:v>38.714552876727971</c:v>
                </c:pt>
                <c:pt idx="875">
                  <c:v>38.715790435533442</c:v>
                </c:pt>
                <c:pt idx="876">
                  <c:v>38.717033255094698</c:v>
                </c:pt>
                <c:pt idx="877">
                  <c:v>38.718281332183309</c:v>
                </c:pt>
                <c:pt idx="878">
                  <c:v>38.719534663572823</c:v>
                </c:pt>
                <c:pt idx="879">
                  <c:v>38.720793246038767</c:v>
                </c:pt>
                <c:pt idx="880">
                  <c:v>38.722057076358652</c:v>
                </c:pt>
                <c:pt idx="881">
                  <c:v>38.723326151311959</c:v>
                </c:pt>
                <c:pt idx="882">
                  <c:v>38.724600467680148</c:v>
                </c:pt>
                <c:pt idx="883">
                  <c:v>38.725880022246656</c:v>
                </c:pt>
                <c:pt idx="884">
                  <c:v>38.727164811796897</c:v>
                </c:pt>
                <c:pt idx="885">
                  <c:v>38.728454833118256</c:v>
                </c:pt>
                <c:pt idx="886">
                  <c:v>38.72975008300007</c:v>
                </c:pt>
                <c:pt idx="887">
                  <c:v>38.73105055823369</c:v>
                </c:pt>
                <c:pt idx="888">
                  <c:v>38.732356255612387</c:v>
                </c:pt>
                <c:pt idx="889">
                  <c:v>38.733667171931437</c:v>
                </c:pt>
                <c:pt idx="890">
                  <c:v>38.734983303988059</c:v>
                </c:pt>
                <c:pt idx="891">
                  <c:v>38.736304648581459</c:v>
                </c:pt>
                <c:pt idx="892">
                  <c:v>38.737631202512787</c:v>
                </c:pt>
                <c:pt idx="893">
                  <c:v>38.738962962585163</c:v>
                </c:pt>
                <c:pt idx="894">
                  <c:v>38.740299925603672</c:v>
                </c:pt>
                <c:pt idx="895">
                  <c:v>38.741642088375357</c:v>
                </c:pt>
                <c:pt idx="896">
                  <c:v>38.74298944770922</c:v>
                </c:pt>
                <c:pt idx="897">
                  <c:v>38.744342000416225</c:v>
                </c:pt>
                <c:pt idx="898">
                  <c:v>38.745699743309302</c:v>
                </c:pt>
                <c:pt idx="899">
                  <c:v>38.747062673203303</c:v>
                </c:pt>
                <c:pt idx="900">
                  <c:v>38.748430786915065</c:v>
                </c:pt>
                <c:pt idx="901">
                  <c:v>38.749804081263377</c:v>
                </c:pt>
                <c:pt idx="902">
                  <c:v>38.751182553068979</c:v>
                </c:pt>
                <c:pt idx="903">
                  <c:v>38.752566199154543</c:v>
                </c:pt>
                <c:pt idx="904">
                  <c:v>38.753955016344712</c:v>
                </c:pt>
                <c:pt idx="905">
                  <c:v>38.755349001466065</c:v>
                </c:pt>
                <c:pt idx="906">
                  <c:v>38.756748151347139</c:v>
                </c:pt>
                <c:pt idx="907">
                  <c:v>38.758152462818408</c:v>
                </c:pt>
                <c:pt idx="908">
                  <c:v>38.759561932712302</c:v>
                </c:pt>
                <c:pt idx="909">
                  <c:v>38.760976557863181</c:v>
                </c:pt>
                <c:pt idx="910">
                  <c:v>38.762396335107361</c:v>
                </c:pt>
                <c:pt idx="911">
                  <c:v>38.763821261283084</c:v>
                </c:pt>
                <c:pt idx="912">
                  <c:v>38.765251333230552</c:v>
                </c:pt>
                <c:pt idx="913">
                  <c:v>38.766686547791892</c:v>
                </c:pt>
                <c:pt idx="914">
                  <c:v>38.768126901811172</c:v>
                </c:pt>
                <c:pt idx="915">
                  <c:v>38.7695723921344</c:v>
                </c:pt>
                <c:pt idx="916">
                  <c:v>38.771023015609515</c:v>
                </c:pt>
                <c:pt idx="917">
                  <c:v>38.772478769086391</c:v>
                </c:pt>
                <c:pt idx="918">
                  <c:v>38.773939649416832</c:v>
                </c:pt>
                <c:pt idx="919">
                  <c:v>38.775405653454584</c:v>
                </c:pt>
                <c:pt idx="920">
                  <c:v>38.776876778055325</c:v>
                </c:pt>
                <c:pt idx="921">
                  <c:v>38.778353020076651</c:v>
                </c:pt>
                <c:pt idx="922">
                  <c:v>38.779834376378076</c:v>
                </c:pt>
                <c:pt idx="923">
                  <c:v>38.781320843821085</c:v>
                </c:pt>
                <c:pt idx="924">
                  <c:v>38.782812419269042</c:v>
                </c:pt>
                <c:pt idx="925">
                  <c:v>38.784309099587247</c:v>
                </c:pt>
                <c:pt idx="926">
                  <c:v>38.785810881642952</c:v>
                </c:pt>
                <c:pt idx="927">
                  <c:v>38.787317762305307</c:v>
                </c:pt>
                <c:pt idx="928">
                  <c:v>38.788829738445372</c:v>
                </c:pt>
                <c:pt idx="929">
                  <c:v>38.790346806936157</c:v>
                </c:pt>
                <c:pt idx="930">
                  <c:v>38.791868964652565</c:v>
                </c:pt>
                <c:pt idx="931">
                  <c:v>38.793396208471442</c:v>
                </c:pt>
                <c:pt idx="932">
                  <c:v>38.794928535271524</c:v>
                </c:pt>
                <c:pt idx="933">
                  <c:v>38.796465941933484</c:v>
                </c:pt>
                <c:pt idx="934">
                  <c:v>38.798008425339894</c:v>
                </c:pt>
                <c:pt idx="935">
                  <c:v>38.799555982375246</c:v>
                </c:pt>
                <c:pt idx="936">
                  <c:v>38.801108609925947</c:v>
                </c:pt>
                <c:pt idx="937">
                  <c:v>38.802666304880319</c:v>
                </c:pt>
                <c:pt idx="938">
                  <c:v>38.804229064128563</c:v>
                </c:pt>
                <c:pt idx="939">
                  <c:v>38.805796884562831</c:v>
                </c:pt>
                <c:pt idx="940">
                  <c:v>38.807369763077162</c:v>
                </c:pt>
                <c:pt idx="941">
                  <c:v>38.808947696567486</c:v>
                </c:pt>
                <c:pt idx="942">
                  <c:v>38.810530681931667</c:v>
                </c:pt>
                <c:pt idx="943">
                  <c:v>38.812118716069456</c:v>
                </c:pt>
                <c:pt idx="944">
                  <c:v>38.813711795882512</c:v>
                </c:pt>
                <c:pt idx="945">
                  <c:v>38.815309918274394</c:v>
                </c:pt>
                <c:pt idx="946">
                  <c:v>38.816913080150549</c:v>
                </c:pt>
                <c:pt idx="947">
                  <c:v>38.818521278418345</c:v>
                </c:pt>
                <c:pt idx="948">
                  <c:v>38.820134509987042</c:v>
                </c:pt>
                <c:pt idx="949">
                  <c:v>38.821752771767777</c:v>
                </c:pt>
                <c:pt idx="950">
                  <c:v>38.82337606067361</c:v>
                </c:pt>
                <c:pt idx="951">
                  <c:v>38.825004373619478</c:v>
                </c:pt>
                <c:pt idx="952">
                  <c:v>38.826637707522217</c:v>
                </c:pt>
                <c:pt idx="953">
                  <c:v>38.828276059300556</c:v>
                </c:pt>
                <c:pt idx="954">
                  <c:v>38.829919425875111</c:v>
                </c:pt>
                <c:pt idx="955">
                  <c:v>38.831567804168394</c:v>
                </c:pt>
                <c:pt idx="956">
                  <c:v>38.833221191104798</c:v>
                </c:pt>
                <c:pt idx="957">
                  <c:v>38.834879583610608</c:v>
                </c:pt>
                <c:pt idx="958">
                  <c:v>38.836542978613991</c:v>
                </c:pt>
                <c:pt idx="959">
                  <c:v>38.838211373045013</c:v>
                </c:pt>
                <c:pt idx="960">
                  <c:v>38.839884763835599</c:v>
                </c:pt>
                <c:pt idx="961">
                  <c:v>38.841563147919587</c:v>
                </c:pt>
                <c:pt idx="962">
                  <c:v>38.843246522232661</c:v>
                </c:pt>
                <c:pt idx="963">
                  <c:v>38.844934883712426</c:v>
                </c:pt>
                <c:pt idx="964">
                  <c:v>38.846628229298339</c:v>
                </c:pt>
                <c:pt idx="965">
                  <c:v>38.848326555931742</c:v>
                </c:pt>
                <c:pt idx="966">
                  <c:v>38.85002986055585</c:v>
                </c:pt>
                <c:pt idx="967">
                  <c:v>38.851738140115764</c:v>
                </c:pt>
                <c:pt idx="968">
                  <c:v>38.853451391558437</c:v>
                </c:pt>
                <c:pt idx="969">
                  <c:v>38.855169611832736</c:v>
                </c:pt>
                <c:pt idx="970">
                  <c:v>38.856892797889373</c:v>
                </c:pt>
                <c:pt idx="971">
                  <c:v>38.858620946680922</c:v>
                </c:pt>
                <c:pt idx="972">
                  <c:v>38.860354055161849</c:v>
                </c:pt>
                <c:pt idx="973">
                  <c:v>38.862092120288466</c:v>
                </c:pt>
                <c:pt idx="974">
                  <c:v>38.863835139018988</c:v>
                </c:pt>
                <c:pt idx="975">
                  <c:v>38.865583108313473</c:v>
                </c:pt>
                <c:pt idx="976">
                  <c:v>38.867336025133838</c:v>
                </c:pt>
                <c:pt idx="977">
                  <c:v>38.869093886443871</c:v>
                </c:pt>
                <c:pt idx="978">
                  <c:v>38.870856689209234</c:v>
                </c:pt>
                <c:pt idx="979">
                  <c:v>38.872624430397444</c:v>
                </c:pt>
                <c:pt idx="980">
                  <c:v>38.874397106977874</c:v>
                </c:pt>
                <c:pt idx="981">
                  <c:v>38.876174715921763</c:v>
                </c:pt>
                <c:pt idx="982">
                  <c:v>38.877957254202201</c:v>
                </c:pt>
                <c:pt idx="983">
                  <c:v>38.87974471879415</c:v>
                </c:pt>
                <c:pt idx="984">
                  <c:v>38.881537106674415</c:v>
                </c:pt>
                <c:pt idx="985">
                  <c:v>38.883334414821661</c:v>
                </c:pt>
                <c:pt idx="986">
                  <c:v>38.885136640216409</c:v>
                </c:pt>
                <c:pt idx="987">
                  <c:v>38.886943779841026</c:v>
                </c:pt>
                <c:pt idx="988">
                  <c:v>38.888755830679742</c:v>
                </c:pt>
                <c:pt idx="989">
                  <c:v>38.890572789718632</c:v>
                </c:pt>
                <c:pt idx="990">
                  <c:v>38.892394653945608</c:v>
                </c:pt>
                <c:pt idx="991">
                  <c:v>38.894221420350462</c:v>
                </c:pt>
                <c:pt idx="992">
                  <c:v>38.896053085924798</c:v>
                </c:pt>
                <c:pt idx="993">
                  <c:v>38.89788964766209</c:v>
                </c:pt>
                <c:pt idx="994">
                  <c:v>38.899731102557652</c:v>
                </c:pt>
                <c:pt idx="995">
                  <c:v>38.901577447608624</c:v>
                </c:pt>
                <c:pt idx="996">
                  <c:v>38.90342867981402</c:v>
                </c:pt>
                <c:pt idx="997">
                  <c:v>38.905284796174676</c:v>
                </c:pt>
                <c:pt idx="998">
                  <c:v>38.907145793693275</c:v>
                </c:pt>
                <c:pt idx="999">
                  <c:v>38.909011669374323</c:v>
                </c:pt>
                <c:pt idx="1000">
                  <c:v>38.910882420224183</c:v>
                </c:pt>
                <c:pt idx="1001">
                  <c:v>38.912758043251067</c:v>
                </c:pt>
                <c:pt idx="1002">
                  <c:v>38.914638535464988</c:v>
                </c:pt>
                <c:pt idx="1003">
                  <c:v>38.916523893877809</c:v>
                </c:pt>
                <c:pt idx="1004">
                  <c:v>38.918414115503246</c:v>
                </c:pt>
                <c:pt idx="1005">
                  <c:v>38.920309197356822</c:v>
                </c:pt>
                <c:pt idx="1006">
                  <c:v>38.922209136455898</c:v>
                </c:pt>
                <c:pt idx="1007">
                  <c:v>38.924113929819669</c:v>
                </c:pt>
                <c:pt idx="1008">
                  <c:v>38.92602357446917</c:v>
                </c:pt>
                <c:pt idx="1009">
                  <c:v>38.927938067427235</c:v>
                </c:pt>
                <c:pt idx="1010">
                  <c:v>38.929857405718558</c:v>
                </c:pt>
                <c:pt idx="1011">
                  <c:v>38.931781586369631</c:v>
                </c:pt>
                <c:pt idx="1012">
                  <c:v>38.933710606408795</c:v>
                </c:pt>
                <c:pt idx="1013">
                  <c:v>38.935644462866193</c:v>
                </c:pt>
                <c:pt idx="1014">
                  <c:v>38.937583152773804</c:v>
                </c:pt>
                <c:pt idx="1015">
                  <c:v>38.939526673165432</c:v>
                </c:pt>
                <c:pt idx="1016">
                  <c:v>38.941475021076677</c:v>
                </c:pt>
                <c:pt idx="1017">
                  <c:v>38.943428193544996</c:v>
                </c:pt>
                <c:pt idx="1018">
                  <c:v>38.945386187609628</c:v>
                </c:pt>
                <c:pt idx="1019">
                  <c:v>38.947349000311661</c:v>
                </c:pt>
                <c:pt idx="1020">
                  <c:v>38.949316628693964</c:v>
                </c:pt>
                <c:pt idx="1021">
                  <c:v>38.951289069801241</c:v>
                </c:pt>
                <c:pt idx="1022">
                  <c:v>38.953266320680022</c:v>
                </c:pt>
                <c:pt idx="1023">
                  <c:v>38.95524837837862</c:v>
                </c:pt>
                <c:pt idx="1024">
                  <c:v>38.957235239947181</c:v>
                </c:pt>
                <c:pt idx="1025">
                  <c:v>38.959226902437663</c:v>
                </c:pt>
                <c:pt idx="1026">
                  <c:v>38.961223362903816</c:v>
                </c:pt>
                <c:pt idx="1027">
                  <c:v>38.963224618401206</c:v>
                </c:pt>
                <c:pt idx="1028">
                  <c:v>38.965230665987207</c:v>
                </c:pt>
                <c:pt idx="1029">
                  <c:v>38.967241502720995</c:v>
                </c:pt>
                <c:pt idx="1030">
                  <c:v>38.969257125663574</c:v>
                </c:pt>
                <c:pt idx="1031">
                  <c:v>38.97127753187771</c:v>
                </c:pt>
                <c:pt idx="1032">
                  <c:v>38.973302718428002</c:v>
                </c:pt>
                <c:pt idx="1033">
                  <c:v>38.975332682380845</c:v>
                </c:pt>
                <c:pt idx="1034">
                  <c:v>38.977367420804434</c:v>
                </c:pt>
                <c:pt idx="1035">
                  <c:v>38.979406930768747</c:v>
                </c:pt>
                <c:pt idx="1036">
                  <c:v>38.981451209345586</c:v>
                </c:pt>
                <c:pt idx="1037">
                  <c:v>38.983500253608526</c:v>
                </c:pt>
                <c:pt idx="1038">
                  <c:v>38.985554060632971</c:v>
                </c:pt>
                <c:pt idx="1039">
                  <c:v>38.987612627496077</c:v>
                </c:pt>
                <c:pt idx="1040">
                  <c:v>38.989675951276823</c:v>
                </c:pt>
                <c:pt idx="1041">
                  <c:v>38.99174402905598</c:v>
                </c:pt>
                <c:pt idx="1042">
                  <c:v>38.993816857916087</c:v>
                </c:pt>
                <c:pt idx="1043">
                  <c:v>38.995894434941498</c:v>
                </c:pt>
                <c:pt idx="1044">
                  <c:v>38.997976757218353</c:v>
                </c:pt>
                <c:pt idx="1045">
                  <c:v>39.000063821834566</c:v>
                </c:pt>
                <c:pt idx="1046">
                  <c:v>39.002155625879851</c:v>
                </c:pt>
                <c:pt idx="1047">
                  <c:v>39.00425216644571</c:v>
                </c:pt>
                <c:pt idx="1048">
                  <c:v>39.006353440625411</c:v>
                </c:pt>
                <c:pt idx="1049">
                  <c:v>39.008459445514035</c:v>
                </c:pt>
                <c:pt idx="1050">
                  <c:v>39.010570178208411</c:v>
                </c:pt>
                <c:pt idx="1051">
                  <c:v>39.012685635807173</c:v>
                </c:pt>
                <c:pt idx="1052">
                  <c:v>39.014805815410746</c:v>
                </c:pt>
                <c:pt idx="1053">
                  <c:v>39.016930714121301</c:v>
                </c:pt>
                <c:pt idx="1054">
                  <c:v>39.019060329042816</c:v>
                </c:pt>
                <c:pt idx="1055">
                  <c:v>39.021194657281036</c:v>
                </c:pt>
                <c:pt idx="1056">
                  <c:v>39.023333695943471</c:v>
                </c:pt>
                <c:pt idx="1057">
                  <c:v>39.025477442139433</c:v>
                </c:pt>
                <c:pt idx="1058">
                  <c:v>39.02762589297997</c:v>
                </c:pt>
                <c:pt idx="1059">
                  <c:v>39.029779045577939</c:v>
                </c:pt>
                <c:pt idx="1060">
                  <c:v>39.031936897047963</c:v>
                </c:pt>
                <c:pt idx="1061">
                  <c:v>39.03409944450641</c:v>
                </c:pt>
                <c:pt idx="1062">
                  <c:v>39.036266685071439</c:v>
                </c:pt>
                <c:pt idx="1063">
                  <c:v>39.038438615862979</c:v>
                </c:pt>
                <c:pt idx="1064">
                  <c:v>39.040615234002722</c:v>
                </c:pt>
                <c:pt idx="1065">
                  <c:v>39.042796536614112</c:v>
                </c:pt>
                <c:pt idx="1066">
                  <c:v>39.044982520822387</c:v>
                </c:pt>
                <c:pt idx="1067">
                  <c:v>39.047173183754524</c:v>
                </c:pt>
                <c:pt idx="1068">
                  <c:v>39.049368522539282</c:v>
                </c:pt>
                <c:pt idx="1069">
                  <c:v>39.051568534307158</c:v>
                </c:pt>
                <c:pt idx="1070">
                  <c:v>39.053773216190436</c:v>
                </c:pt>
                <c:pt idx="1071">
                  <c:v>39.055982565323148</c:v>
                </c:pt>
                <c:pt idx="1072">
                  <c:v>39.058196578841091</c:v>
                </c:pt>
                <c:pt idx="1073">
                  <c:v>39.060415253881793</c:v>
                </c:pt>
                <c:pt idx="1074">
                  <c:v>39.06263858758458</c:v>
                </c:pt>
                <c:pt idx="1075">
                  <c:v>39.064866577090513</c:v>
                </c:pt>
                <c:pt idx="1076">
                  <c:v>39.067099219542385</c:v>
                </c:pt>
                <c:pt idx="1077">
                  <c:v>39.069336512084796</c:v>
                </c:pt>
                <c:pt idx="1078">
                  <c:v>39.071578451864049</c:v>
                </c:pt>
                <c:pt idx="1079">
                  <c:v>39.073825036028225</c:v>
                </c:pt>
                <c:pt idx="1080">
                  <c:v>39.076076261727138</c:v>
                </c:pt>
                <c:pt idx="1081">
                  <c:v>39.078332126112372</c:v>
                </c:pt>
                <c:pt idx="1082">
                  <c:v>39.080592626337236</c:v>
                </c:pt>
                <c:pt idx="1083">
                  <c:v>39.082857759556802</c:v>
                </c:pt>
                <c:pt idx="1084">
                  <c:v>39.085127522927877</c:v>
                </c:pt>
                <c:pt idx="1085">
                  <c:v>39.087401913609028</c:v>
                </c:pt>
                <c:pt idx="1086">
                  <c:v>39.089680928760558</c:v>
                </c:pt>
                <c:pt idx="1087">
                  <c:v>39.091964565544501</c:v>
                </c:pt>
                <c:pt idx="1088">
                  <c:v>39.094252821124648</c:v>
                </c:pt>
                <c:pt idx="1089">
                  <c:v>39.096545692666524</c:v>
                </c:pt>
                <c:pt idx="1090">
                  <c:v>39.0988431773374</c:v>
                </c:pt>
                <c:pt idx="1091">
                  <c:v>39.101145272306276</c:v>
                </c:pt>
                <c:pt idx="1092">
                  <c:v>39.103451974743891</c:v>
                </c:pt>
                <c:pt idx="1093">
                  <c:v>39.105763281822732</c:v>
                </c:pt>
                <c:pt idx="1094">
                  <c:v>39.108079190716992</c:v>
                </c:pt>
                <c:pt idx="1095">
                  <c:v>39.110399698602642</c:v>
                </c:pt>
                <c:pt idx="1096">
                  <c:v>39.112724802657347</c:v>
                </c:pt>
                <c:pt idx="1097">
                  <c:v>39.115054500060523</c:v>
                </c:pt>
                <c:pt idx="1098">
                  <c:v>39.11738878799332</c:v>
                </c:pt>
                <c:pt idx="1099">
                  <c:v>39.119727663638606</c:v>
                </c:pt>
                <c:pt idx="1100">
                  <c:v>39.122071124180977</c:v>
                </c:pt>
                <c:pt idx="1101">
                  <c:v>39.124419166806774</c:v>
                </c:pt>
                <c:pt idx="1102">
                  <c:v>39.12677178870404</c:v>
                </c:pt>
                <c:pt idx="1103">
                  <c:v>39.129128987062565</c:v>
                </c:pt>
                <c:pt idx="1104">
                  <c:v>39.131490759073856</c:v>
                </c:pt>
                <c:pt idx="1105">
                  <c:v>39.133857101931142</c:v>
                </c:pt>
                <c:pt idx="1106">
                  <c:v>39.13622801282937</c:v>
                </c:pt>
                <c:pt idx="1107">
                  <c:v>39.138603488965224</c:v>
                </c:pt>
                <c:pt idx="1108">
                  <c:v>39.140983527537088</c:v>
                </c:pt>
                <c:pt idx="1109">
                  <c:v>39.143368125745091</c:v>
                </c:pt>
                <c:pt idx="1110">
                  <c:v>39.145757280791045</c:v>
                </c:pt>
                <c:pt idx="1111">
                  <c:v>39.148150989878516</c:v>
                </c:pt>
                <c:pt idx="1112">
                  <c:v>39.150549250212755</c:v>
                </c:pt>
                <c:pt idx="1113">
                  <c:v>39.152952059000754</c:v>
                </c:pt>
                <c:pt idx="1114">
                  <c:v>39.155359413451201</c:v>
                </c:pt>
                <c:pt idx="1115">
                  <c:v>39.157771310774507</c:v>
                </c:pt>
                <c:pt idx="1116">
                  <c:v>39.160187748182786</c:v>
                </c:pt>
                <c:pt idx="1117">
                  <c:v>39.162608722889864</c:v>
                </c:pt>
                <c:pt idx="1118">
                  <c:v>39.165034232111296</c:v>
                </c:pt>
                <c:pt idx="1119">
                  <c:v>39.167464273064319</c:v>
                </c:pt>
                <c:pt idx="1120">
                  <c:v>39.169898842967896</c:v>
                </c:pt>
                <c:pt idx="1121">
                  <c:v>39.172337939042684</c:v>
                </c:pt>
                <c:pt idx="1122">
                  <c:v>39.174781558511057</c:v>
                </c:pt>
                <c:pt idx="1123">
                  <c:v>39.177229698597074</c:v>
                </c:pt>
                <c:pt idx="1124">
                  <c:v>39.179682356526534</c:v>
                </c:pt>
                <c:pt idx="1125">
                  <c:v>39.182139529526907</c:v>
                </c:pt>
                <c:pt idx="1126">
                  <c:v>39.184601214827367</c:v>
                </c:pt>
                <c:pt idx="1127">
                  <c:v>39.187067409658802</c:v>
                </c:pt>
                <c:pt idx="1128">
                  <c:v>39.189538111253789</c:v>
                </c:pt>
                <c:pt idx="1129">
                  <c:v>39.192013316846612</c:v>
                </c:pt>
                <c:pt idx="1130">
                  <c:v>39.194493023673239</c:v>
                </c:pt>
                <c:pt idx="1131">
                  <c:v>39.196977228971349</c:v>
                </c:pt>
                <c:pt idx="1132">
                  <c:v>39.199465929980306</c:v>
                </c:pt>
                <c:pt idx="1133">
                  <c:v>39.20195912394118</c:v>
                </c:pt>
                <c:pt idx="1134">
                  <c:v>39.204456808096708</c:v>
                </c:pt>
                <c:pt idx="1135">
                  <c:v>39.206958979691358</c:v>
                </c:pt>
                <c:pt idx="1136">
                  <c:v>39.209465635971249</c:v>
                </c:pt>
                <c:pt idx="1137">
                  <c:v>39.211976774184222</c:v>
                </c:pt>
                <c:pt idx="1138">
                  <c:v>39.214492391579789</c:v>
                </c:pt>
                <c:pt idx="1139">
                  <c:v>39.21701248540915</c:v>
                </c:pt>
                <c:pt idx="1140">
                  <c:v>39.219537052925205</c:v>
                </c:pt>
                <c:pt idx="1141">
                  <c:v>39.22206609138253</c:v>
                </c:pt>
                <c:pt idx="1142">
                  <c:v>39.224599598037379</c:v>
                </c:pt>
                <c:pt idx="1143">
                  <c:v>39.227137570147711</c:v>
                </c:pt>
                <c:pt idx="1144">
                  <c:v>39.229680004973147</c:v>
                </c:pt>
                <c:pt idx="1145">
                  <c:v>39.232226899774993</c:v>
                </c:pt>
                <c:pt idx="1146">
                  <c:v>39.234778251816252</c:v>
                </c:pt>
                <c:pt idx="1147">
                  <c:v>39.237334058361583</c:v>
                </c:pt>
                <c:pt idx="1148">
                  <c:v>39.239894316677351</c:v>
                </c:pt>
                <c:pt idx="1149">
                  <c:v>39.242459024031561</c:v>
                </c:pt>
                <c:pt idx="1150">
                  <c:v>39.245028177693939</c:v>
                </c:pt>
                <c:pt idx="1151">
                  <c:v>39.247601774935852</c:v>
                </c:pt>
                <c:pt idx="1152">
                  <c:v>39.250179813030357</c:v>
                </c:pt>
                <c:pt idx="1153">
                  <c:v>39.252762289252175</c:v>
                </c:pt>
                <c:pt idx="1154">
                  <c:v>39.25534920087771</c:v>
                </c:pt>
                <c:pt idx="1155">
                  <c:v>39.257940545185036</c:v>
                </c:pt>
                <c:pt idx="1156">
                  <c:v>39.260536319453891</c:v>
                </c:pt>
                <c:pt idx="1157">
                  <c:v>39.263136520965688</c:v>
                </c:pt>
                <c:pt idx="1158">
                  <c:v>39.26574114700351</c:v>
                </c:pt>
                <c:pt idx="1159">
                  <c:v>39.268350194852097</c:v>
                </c:pt>
                <c:pt idx="1160">
                  <c:v>39.270963661797865</c:v>
                </c:pt>
                <c:pt idx="1161">
                  <c:v>39.273581545128884</c:v>
                </c:pt>
                <c:pt idx="1162">
                  <c:v>39.276203842134905</c:v>
                </c:pt>
                <c:pt idx="1163">
                  <c:v>39.278830550107337</c:v>
                </c:pt>
                <c:pt idx="1164">
                  <c:v>39.28146166633924</c:v>
                </c:pt>
                <c:pt idx="1165">
                  <c:v>39.284097188125344</c:v>
                </c:pt>
                <c:pt idx="1166">
                  <c:v>39.286737112762033</c:v>
                </c:pt>
                <c:pt idx="1167">
                  <c:v>39.28938143754737</c:v>
                </c:pt>
                <c:pt idx="1168">
                  <c:v>39.292030159781056</c:v>
                </c:pt>
                <c:pt idx="1169">
                  <c:v>39.294683276764452</c:v>
                </c:pt>
                <c:pt idx="1170">
                  <c:v>39.297340785800571</c:v>
                </c:pt>
                <c:pt idx="1171">
                  <c:v>39.300002684194098</c:v>
                </c:pt>
                <c:pt idx="1172">
                  <c:v>39.302668969251357</c:v>
                </c:pt>
                <c:pt idx="1173">
                  <c:v>39.30533963828033</c:v>
                </c:pt>
                <c:pt idx="1174">
                  <c:v>39.30801468859066</c:v>
                </c:pt>
                <c:pt idx="1175">
                  <c:v>39.310694117493611</c:v>
                </c:pt>
                <c:pt idx="1176">
                  <c:v>39.313377922302145</c:v>
                </c:pt>
                <c:pt idx="1177">
                  <c:v>39.316066100330829</c:v>
                </c:pt>
                <c:pt idx="1178">
                  <c:v>39.318758648895894</c:v>
                </c:pt>
                <c:pt idx="1179">
                  <c:v>39.321455565315226</c:v>
                </c:pt>
                <c:pt idx="1180">
                  <c:v>39.324156846908352</c:v>
                </c:pt>
                <c:pt idx="1181">
                  <c:v>39.326862490996426</c:v>
                </c:pt>
                <c:pt idx="1182">
                  <c:v>39.329572494902287</c:v>
                </c:pt>
                <c:pt idx="1183">
                  <c:v>39.332286855950365</c:v>
                </c:pt>
                <c:pt idx="1184">
                  <c:v>39.335005571466773</c:v>
                </c:pt>
                <c:pt idx="1185">
                  <c:v>39.337728638779254</c:v>
                </c:pt>
                <c:pt idx="1186">
                  <c:v>39.340456055217189</c:v>
                </c:pt>
                <c:pt idx="1187">
                  <c:v>39.343187818111581</c:v>
                </c:pt>
                <c:pt idx="1188">
                  <c:v>39.345923924795095</c:v>
                </c:pt>
                <c:pt idx="1189">
                  <c:v>39.34866437260203</c:v>
                </c:pt>
                <c:pt idx="1190">
                  <c:v>39.351409158868314</c:v>
                </c:pt>
                <c:pt idx="1191">
                  <c:v>39.3541582809315</c:v>
                </c:pt>
                <c:pt idx="1192">
                  <c:v>39.356911736130797</c:v>
                </c:pt>
                <c:pt idx="1193">
                  <c:v>39.359669521807035</c:v>
                </c:pt>
                <c:pt idx="1194">
                  <c:v>39.36243163530267</c:v>
                </c:pt>
                <c:pt idx="1195">
                  <c:v>39.3651980739618</c:v>
                </c:pt>
                <c:pt idx="1196">
                  <c:v>39.367968835130156</c:v>
                </c:pt>
                <c:pt idx="1197">
                  <c:v>39.370743916155071</c:v>
                </c:pt>
                <c:pt idx="1198">
                  <c:v>39.373523314385544</c:v>
                </c:pt>
                <c:pt idx="1199">
                  <c:v>39.376307027172174</c:v>
                </c:pt>
                <c:pt idx="1200">
                  <c:v>39.379095051867196</c:v>
                </c:pt>
                <c:pt idx="1201">
                  <c:v>39.38188738582447</c:v>
                </c:pt>
                <c:pt idx="1202">
                  <c:v>39.384684026399469</c:v>
                </c:pt>
                <c:pt idx="1203">
                  <c:v>39.387484970949302</c:v>
                </c:pt>
                <c:pt idx="1204">
                  <c:v>39.39029021683271</c:v>
                </c:pt>
              </c:numCache>
            </c:numRef>
          </c:xVal>
          <c:yVal>
            <c:numRef>
              <c:f>'σ-Silo F2-80 kP'!$K$13:$K$1217</c:f>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c:ext xmlns:c16="http://schemas.microsoft.com/office/drawing/2014/chart" uri="{C3380CC4-5D6E-409C-BE32-E72D297353CC}">
              <c16:uniqueId val="{00000003-A375-435B-90EF-3E365F81D4DA}"/>
            </c:ext>
          </c:extLst>
        </c:ser>
        <c:ser>
          <c:idx val="3"/>
          <c:order val="17"/>
          <c:tx>
            <c:strRef>
              <c:f>'σ-Silo F2-80 kP'!$L$12</c:f>
              <c:strCache>
                <c:ptCount val="1"/>
                <c:pt idx="0">
                  <c:v>u0</c:v>
                </c:pt>
              </c:strCache>
            </c:strRef>
          </c:tx>
          <c:spPr>
            <a:ln w="19050">
              <a:solidFill>
                <a:srgbClr val="00B0F0"/>
              </a:solidFill>
            </a:ln>
          </c:spPr>
          <c:marker>
            <c:symbol val="none"/>
          </c:marker>
          <c:xVal>
            <c:numRef>
              <c:f>'σ-Silo F2-80 kP'!$L$13:$L$1217</c:f>
              <c:numCache>
                <c:formatCode>0.0</c:formatCode>
                <c:ptCount val="1205"/>
                <c:pt idx="0">
                  <c:v>0</c:v>
                </c:pt>
                <c:pt idx="1">
                  <c:v>9.1908415841991855E-3</c:v>
                </c:pt>
                <c:pt idx="2">
                  <c:v>1.9000841584199187E-2</c:v>
                </c:pt>
                <c:pt idx="3">
                  <c:v>2.8810841584199186E-2</c:v>
                </c:pt>
                <c:pt idx="4">
                  <c:v>3.8620841584199185E-2</c:v>
                </c:pt>
                <c:pt idx="5">
                  <c:v>4.8430841584199191E-2</c:v>
                </c:pt>
                <c:pt idx="6">
                  <c:v>5.8240841584199191E-2</c:v>
                </c:pt>
                <c:pt idx="7">
                  <c:v>6.805084158419919E-2</c:v>
                </c:pt>
                <c:pt idx="8">
                  <c:v>7.7860841584199189E-2</c:v>
                </c:pt>
                <c:pt idx="9">
                  <c:v>8.7670841584199188E-2</c:v>
                </c:pt>
                <c:pt idx="10">
                  <c:v>9.7480841584199188E-2</c:v>
                </c:pt>
                <c:pt idx="11">
                  <c:v>0.10729084158419919</c:v>
                </c:pt>
                <c:pt idx="12">
                  <c:v>0.11710084158419919</c:v>
                </c:pt>
                <c:pt idx="13">
                  <c:v>0.12691084158419919</c:v>
                </c:pt>
                <c:pt idx="14">
                  <c:v>0.1367208415841992</c:v>
                </c:pt>
                <c:pt idx="15">
                  <c:v>0.14653084158419918</c:v>
                </c:pt>
                <c:pt idx="16">
                  <c:v>0.1563408415841992</c:v>
                </c:pt>
                <c:pt idx="17">
                  <c:v>0.16615084158419921</c:v>
                </c:pt>
                <c:pt idx="18">
                  <c:v>0.17596084158419917</c:v>
                </c:pt>
                <c:pt idx="19">
                  <c:v>0.18577084158419918</c:v>
                </c:pt>
                <c:pt idx="20">
                  <c:v>0.19558084158419919</c:v>
                </c:pt>
                <c:pt idx="21">
                  <c:v>0.20539084158419921</c:v>
                </c:pt>
                <c:pt idx="22">
                  <c:v>0.21520084158419919</c:v>
                </c:pt>
                <c:pt idx="23">
                  <c:v>0.22501084158419918</c:v>
                </c:pt>
                <c:pt idx="24">
                  <c:v>0.23482084158419919</c:v>
                </c:pt>
                <c:pt idx="25">
                  <c:v>0.2446308415841992</c:v>
                </c:pt>
                <c:pt idx="26">
                  <c:v>0.25444084158419916</c:v>
                </c:pt>
                <c:pt idx="27">
                  <c:v>0.2642508415841992</c:v>
                </c:pt>
                <c:pt idx="28">
                  <c:v>0.27406084158419919</c:v>
                </c:pt>
                <c:pt idx="29">
                  <c:v>0.28387084158419923</c:v>
                </c:pt>
                <c:pt idx="30">
                  <c:v>0.29368084158419921</c:v>
                </c:pt>
                <c:pt idx="31">
                  <c:v>0.3034908415841992</c:v>
                </c:pt>
                <c:pt idx="32">
                  <c:v>0.31330084158419919</c:v>
                </c:pt>
                <c:pt idx="33">
                  <c:v>0.32311084158419923</c:v>
                </c:pt>
                <c:pt idx="34">
                  <c:v>0.33292084158419921</c:v>
                </c:pt>
                <c:pt idx="35">
                  <c:v>0.34273084158419925</c:v>
                </c:pt>
                <c:pt idx="36">
                  <c:v>0.35254084158419918</c:v>
                </c:pt>
                <c:pt idx="37">
                  <c:v>0.36235084158419917</c:v>
                </c:pt>
                <c:pt idx="38">
                  <c:v>0.37216084158419921</c:v>
                </c:pt>
                <c:pt idx="39">
                  <c:v>0.38197084158419919</c:v>
                </c:pt>
                <c:pt idx="40">
                  <c:v>0.39178084158419924</c:v>
                </c:pt>
                <c:pt idx="41">
                  <c:v>0.40159084158419922</c:v>
                </c:pt>
                <c:pt idx="42">
                  <c:v>0.41140084158419921</c:v>
                </c:pt>
                <c:pt idx="43">
                  <c:v>0.42121084158419919</c:v>
                </c:pt>
                <c:pt idx="44">
                  <c:v>0.43102084158419918</c:v>
                </c:pt>
                <c:pt idx="45">
                  <c:v>0.44083084158419922</c:v>
                </c:pt>
                <c:pt idx="46">
                  <c:v>0.4506408415841992</c:v>
                </c:pt>
                <c:pt idx="47">
                  <c:v>0.46045084158419919</c:v>
                </c:pt>
                <c:pt idx="48">
                  <c:v>0.47026084158419923</c:v>
                </c:pt>
                <c:pt idx="49">
                  <c:v>0.48007084158419921</c:v>
                </c:pt>
                <c:pt idx="50">
                  <c:v>0.48988084158419926</c:v>
                </c:pt>
                <c:pt idx="51">
                  <c:v>0.49969084158419919</c:v>
                </c:pt>
                <c:pt idx="52">
                  <c:v>0.50950084158419917</c:v>
                </c:pt>
                <c:pt idx="53">
                  <c:v>0.51931084158419916</c:v>
                </c:pt>
                <c:pt idx="54">
                  <c:v>0.52912084158419925</c:v>
                </c:pt>
                <c:pt idx="55">
                  <c:v>0.53893084158419924</c:v>
                </c:pt>
                <c:pt idx="56">
                  <c:v>0.54874084158419922</c:v>
                </c:pt>
                <c:pt idx="57">
                  <c:v>0.55855084158419921</c:v>
                </c:pt>
                <c:pt idx="58">
                  <c:v>0.56836084158419919</c:v>
                </c:pt>
                <c:pt idx="59">
                  <c:v>0.57817084158419918</c:v>
                </c:pt>
                <c:pt idx="60">
                  <c:v>0.58798084158419917</c:v>
                </c:pt>
                <c:pt idx="61">
                  <c:v>0.59779084158419915</c:v>
                </c:pt>
                <c:pt idx="62">
                  <c:v>0.60760084158419925</c:v>
                </c:pt>
                <c:pt idx="63">
                  <c:v>0.61741084158419923</c:v>
                </c:pt>
                <c:pt idx="64">
                  <c:v>0.62722084158419922</c:v>
                </c:pt>
                <c:pt idx="65">
                  <c:v>0.6370308415841992</c:v>
                </c:pt>
                <c:pt idx="66">
                  <c:v>0.6468408415841993</c:v>
                </c:pt>
                <c:pt idx="67">
                  <c:v>0.65665084158419929</c:v>
                </c:pt>
                <c:pt idx="68">
                  <c:v>0.66646084158419927</c:v>
                </c:pt>
                <c:pt idx="69">
                  <c:v>0.67627084158419926</c:v>
                </c:pt>
                <c:pt idx="70">
                  <c:v>0.68608084158419924</c:v>
                </c:pt>
                <c:pt idx="71">
                  <c:v>0.69589084158419912</c:v>
                </c:pt>
                <c:pt idx="72">
                  <c:v>0.70570084158419921</c:v>
                </c:pt>
                <c:pt idx="73">
                  <c:v>0.7155108415841992</c:v>
                </c:pt>
                <c:pt idx="74">
                  <c:v>0.72532084158419918</c:v>
                </c:pt>
                <c:pt idx="75">
                  <c:v>0.73513084158419917</c:v>
                </c:pt>
                <c:pt idx="76">
                  <c:v>0.74494084158419915</c:v>
                </c:pt>
                <c:pt idx="77">
                  <c:v>0.75475084158419925</c:v>
                </c:pt>
                <c:pt idx="78">
                  <c:v>0.76456084158419924</c:v>
                </c:pt>
                <c:pt idx="79">
                  <c:v>0.77437084158419922</c:v>
                </c:pt>
                <c:pt idx="80">
                  <c:v>0.78418084158419921</c:v>
                </c:pt>
                <c:pt idx="81">
                  <c:v>0.7939908415841993</c:v>
                </c:pt>
                <c:pt idx="82">
                  <c:v>0.80380084158419929</c:v>
                </c:pt>
                <c:pt idx="83">
                  <c:v>0.81361084158419927</c:v>
                </c:pt>
                <c:pt idx="84">
                  <c:v>0.82342084158419926</c:v>
                </c:pt>
                <c:pt idx="85">
                  <c:v>0.83323084158419924</c:v>
                </c:pt>
                <c:pt idx="86">
                  <c:v>0.84304084158419912</c:v>
                </c:pt>
                <c:pt idx="87">
                  <c:v>0.85285084158419922</c:v>
                </c:pt>
                <c:pt idx="88">
                  <c:v>0.8626608415841992</c:v>
                </c:pt>
                <c:pt idx="89">
                  <c:v>0.87247084158419919</c:v>
                </c:pt>
                <c:pt idx="90">
                  <c:v>0.88228084158419917</c:v>
                </c:pt>
                <c:pt idx="91">
                  <c:v>0.89209084158419916</c:v>
                </c:pt>
                <c:pt idx="92">
                  <c:v>0.90190084158419925</c:v>
                </c:pt>
                <c:pt idx="93">
                  <c:v>0.91171084158419924</c:v>
                </c:pt>
                <c:pt idx="94">
                  <c:v>0.92152084158419922</c:v>
                </c:pt>
                <c:pt idx="95">
                  <c:v>0.93133084158419921</c:v>
                </c:pt>
                <c:pt idx="96">
                  <c:v>0.94114084158419931</c:v>
                </c:pt>
                <c:pt idx="97">
                  <c:v>0.95095084158419929</c:v>
                </c:pt>
                <c:pt idx="98">
                  <c:v>0.96076084158419928</c:v>
                </c:pt>
                <c:pt idx="99">
                  <c:v>0.97057084158419926</c:v>
                </c:pt>
                <c:pt idx="100">
                  <c:v>0.98038084158419925</c:v>
                </c:pt>
                <c:pt idx="101">
                  <c:v>0.99019084158419934</c:v>
                </c:pt>
                <c:pt idx="102">
                  <c:v>1.0000008415841992</c:v>
                </c:pt>
                <c:pt idx="103">
                  <c:v>1.0098108415841991</c:v>
                </c:pt>
                <c:pt idx="104">
                  <c:v>1.0196208415841992</c:v>
                </c:pt>
                <c:pt idx="105">
                  <c:v>1.0294308415841993</c:v>
                </c:pt>
                <c:pt idx="106">
                  <c:v>1.0392408415841992</c:v>
                </c:pt>
                <c:pt idx="107">
                  <c:v>1.0490508415841993</c:v>
                </c:pt>
                <c:pt idx="108">
                  <c:v>1.0588608415841991</c:v>
                </c:pt>
                <c:pt idx="109">
                  <c:v>1.0686708415841992</c:v>
                </c:pt>
                <c:pt idx="110">
                  <c:v>1.0784808415841993</c:v>
                </c:pt>
                <c:pt idx="111">
                  <c:v>1.0882908415841992</c:v>
                </c:pt>
                <c:pt idx="112">
                  <c:v>1.0981008415841993</c:v>
                </c:pt>
                <c:pt idx="113">
                  <c:v>1.1079108415841992</c:v>
                </c:pt>
                <c:pt idx="114">
                  <c:v>1.1177208415841993</c:v>
                </c:pt>
                <c:pt idx="115">
                  <c:v>1.1275308415841994</c:v>
                </c:pt>
                <c:pt idx="116">
                  <c:v>1.1373408415841992</c:v>
                </c:pt>
                <c:pt idx="117">
                  <c:v>1.1471508415841993</c:v>
                </c:pt>
                <c:pt idx="118">
                  <c:v>1.1569608415841992</c:v>
                </c:pt>
                <c:pt idx="119">
                  <c:v>1.1667708415841991</c:v>
                </c:pt>
                <c:pt idx="120">
                  <c:v>1.1765808415841992</c:v>
                </c:pt>
                <c:pt idx="121">
                  <c:v>1.1863908415841993</c:v>
                </c:pt>
                <c:pt idx="122">
                  <c:v>1.1962008415841991</c:v>
                </c:pt>
                <c:pt idx="123">
                  <c:v>1.2060108415841992</c:v>
                </c:pt>
                <c:pt idx="124">
                  <c:v>1.2158208415841993</c:v>
                </c:pt>
                <c:pt idx="125">
                  <c:v>1.2256308415841992</c:v>
                </c:pt>
                <c:pt idx="126">
                  <c:v>1.2354408415841993</c:v>
                </c:pt>
                <c:pt idx="127">
                  <c:v>1.2452508415841992</c:v>
                </c:pt>
                <c:pt idx="128">
                  <c:v>1.2550608415841993</c:v>
                </c:pt>
                <c:pt idx="129">
                  <c:v>1.2648708415841994</c:v>
                </c:pt>
                <c:pt idx="130">
                  <c:v>1.2746808415841993</c:v>
                </c:pt>
                <c:pt idx="131">
                  <c:v>1.2844908415841993</c:v>
                </c:pt>
                <c:pt idx="132">
                  <c:v>1.2943008415841992</c:v>
                </c:pt>
                <c:pt idx="133">
                  <c:v>1.3041108415841993</c:v>
                </c:pt>
                <c:pt idx="134">
                  <c:v>1.3139208415841994</c:v>
                </c:pt>
                <c:pt idx="135">
                  <c:v>1.3237308415841993</c:v>
                </c:pt>
                <c:pt idx="136">
                  <c:v>1.3335408415841994</c:v>
                </c:pt>
                <c:pt idx="137">
                  <c:v>1.3433508415841993</c:v>
                </c:pt>
                <c:pt idx="138">
                  <c:v>1.3531608415841994</c:v>
                </c:pt>
                <c:pt idx="139">
                  <c:v>1.3629708415841995</c:v>
                </c:pt>
                <c:pt idx="140">
                  <c:v>1.3727808415841993</c:v>
                </c:pt>
                <c:pt idx="141">
                  <c:v>1.3825908415841992</c:v>
                </c:pt>
                <c:pt idx="142">
                  <c:v>1.3924008415841991</c:v>
                </c:pt>
                <c:pt idx="143">
                  <c:v>1.4022108415841992</c:v>
                </c:pt>
                <c:pt idx="144">
                  <c:v>1.412020841584199</c:v>
                </c:pt>
                <c:pt idx="145">
                  <c:v>1.4218308415841991</c:v>
                </c:pt>
                <c:pt idx="146">
                  <c:v>1.4316408415841992</c:v>
                </c:pt>
                <c:pt idx="147">
                  <c:v>1.4414508415841991</c:v>
                </c:pt>
                <c:pt idx="148">
                  <c:v>1.4512608415841992</c:v>
                </c:pt>
                <c:pt idx="149">
                  <c:v>1.4610708415841991</c:v>
                </c:pt>
                <c:pt idx="150">
                  <c:v>1.4708808415841992</c:v>
                </c:pt>
                <c:pt idx="151">
                  <c:v>1.4806908415841993</c:v>
                </c:pt>
                <c:pt idx="152">
                  <c:v>1.4905008415841992</c:v>
                </c:pt>
                <c:pt idx="153">
                  <c:v>1.5003108415841993</c:v>
                </c:pt>
                <c:pt idx="154">
                  <c:v>1.5101208415841993</c:v>
                </c:pt>
                <c:pt idx="155">
                  <c:v>1.5199308415841992</c:v>
                </c:pt>
                <c:pt idx="156">
                  <c:v>1.5297408415841993</c:v>
                </c:pt>
                <c:pt idx="157">
                  <c:v>1.5395508415841992</c:v>
                </c:pt>
                <c:pt idx="158">
                  <c:v>1.5493608415841993</c:v>
                </c:pt>
                <c:pt idx="159">
                  <c:v>1.5591708415841994</c:v>
                </c:pt>
                <c:pt idx="160">
                  <c:v>1.5689808415841993</c:v>
                </c:pt>
                <c:pt idx="161">
                  <c:v>1.5787908415841994</c:v>
                </c:pt>
                <c:pt idx="162">
                  <c:v>1.5886008415841992</c:v>
                </c:pt>
                <c:pt idx="163">
                  <c:v>1.5984108415841993</c:v>
                </c:pt>
                <c:pt idx="164">
                  <c:v>1.6082208415841994</c:v>
                </c:pt>
                <c:pt idx="165">
                  <c:v>1.6180308415841993</c:v>
                </c:pt>
                <c:pt idx="166">
                  <c:v>1.6278408415841994</c:v>
                </c:pt>
                <c:pt idx="167">
                  <c:v>1.6376508415841993</c:v>
                </c:pt>
                <c:pt idx="168">
                  <c:v>1.6474608415841994</c:v>
                </c:pt>
                <c:pt idx="169">
                  <c:v>1.6572708415841995</c:v>
                </c:pt>
                <c:pt idx="170">
                  <c:v>1.6670808415841993</c:v>
                </c:pt>
                <c:pt idx="171">
                  <c:v>1.6768908415841994</c:v>
                </c:pt>
                <c:pt idx="172">
                  <c:v>1.6867008415841991</c:v>
                </c:pt>
                <c:pt idx="173">
                  <c:v>1.6965108415841992</c:v>
                </c:pt>
                <c:pt idx="174">
                  <c:v>1.7063208415841991</c:v>
                </c:pt>
                <c:pt idx="175">
                  <c:v>1.7161308415841992</c:v>
                </c:pt>
                <c:pt idx="176">
                  <c:v>1.7259408415841992</c:v>
                </c:pt>
                <c:pt idx="177">
                  <c:v>1.7357508415841991</c:v>
                </c:pt>
                <c:pt idx="178">
                  <c:v>1.7455608415841992</c:v>
                </c:pt>
                <c:pt idx="179">
                  <c:v>1.7553708415841991</c:v>
                </c:pt>
                <c:pt idx="180">
                  <c:v>1.7651808415841992</c:v>
                </c:pt>
                <c:pt idx="181">
                  <c:v>1.7749908415841993</c:v>
                </c:pt>
                <c:pt idx="182">
                  <c:v>1.7848008415841992</c:v>
                </c:pt>
                <c:pt idx="183">
                  <c:v>1.7946108415841993</c:v>
                </c:pt>
                <c:pt idx="184">
                  <c:v>1.8044208415841994</c:v>
                </c:pt>
                <c:pt idx="185">
                  <c:v>1.8142308415841992</c:v>
                </c:pt>
                <c:pt idx="186">
                  <c:v>1.8240408415841993</c:v>
                </c:pt>
                <c:pt idx="187">
                  <c:v>1.8338508415841992</c:v>
                </c:pt>
                <c:pt idx="188">
                  <c:v>1.8436608415841993</c:v>
                </c:pt>
                <c:pt idx="189">
                  <c:v>1.8534708415841994</c:v>
                </c:pt>
                <c:pt idx="190">
                  <c:v>1.8632808415841993</c:v>
                </c:pt>
                <c:pt idx="191">
                  <c:v>1.8730908415841994</c:v>
                </c:pt>
                <c:pt idx="192">
                  <c:v>1.8829008415841992</c:v>
                </c:pt>
                <c:pt idx="193">
                  <c:v>1.8927108415841993</c:v>
                </c:pt>
                <c:pt idx="194">
                  <c:v>1.9025208415841994</c:v>
                </c:pt>
                <c:pt idx="195">
                  <c:v>1.9123308415841993</c:v>
                </c:pt>
                <c:pt idx="196">
                  <c:v>1.9221408415841994</c:v>
                </c:pt>
                <c:pt idx="197">
                  <c:v>1.9319508415841993</c:v>
                </c:pt>
                <c:pt idx="198">
                  <c:v>1.9417608415841994</c:v>
                </c:pt>
                <c:pt idx="199">
                  <c:v>1.9515708415841995</c:v>
                </c:pt>
                <c:pt idx="200">
                  <c:v>1.9613808415841993</c:v>
                </c:pt>
                <c:pt idx="201">
                  <c:v>1.9711908415841994</c:v>
                </c:pt>
                <c:pt idx="202">
                  <c:v>1.9810008415841993</c:v>
                </c:pt>
                <c:pt idx="203">
                  <c:v>1.9908108415841994</c:v>
                </c:pt>
                <c:pt idx="204">
                  <c:v>2.0006208415841993</c:v>
                </c:pt>
                <c:pt idx="205">
                  <c:v>2.0104308415841992</c:v>
                </c:pt>
                <c:pt idx="206">
                  <c:v>2.020240841584199</c:v>
                </c:pt>
                <c:pt idx="207">
                  <c:v>2.0300508415841994</c:v>
                </c:pt>
                <c:pt idx="208">
                  <c:v>2.0398608415841992</c:v>
                </c:pt>
                <c:pt idx="209">
                  <c:v>2.0496708415841991</c:v>
                </c:pt>
                <c:pt idx="210">
                  <c:v>2.0594808415841994</c:v>
                </c:pt>
                <c:pt idx="211">
                  <c:v>2.0692908415841993</c:v>
                </c:pt>
                <c:pt idx="212">
                  <c:v>2.0791008415841992</c:v>
                </c:pt>
                <c:pt idx="213">
                  <c:v>2.088910841584199</c:v>
                </c:pt>
                <c:pt idx="214">
                  <c:v>2.0987208415841994</c:v>
                </c:pt>
                <c:pt idx="215">
                  <c:v>2.1085308415841992</c:v>
                </c:pt>
                <c:pt idx="216">
                  <c:v>2.1183408415841991</c:v>
                </c:pt>
                <c:pt idx="217">
                  <c:v>2.1281508415841994</c:v>
                </c:pt>
                <c:pt idx="218">
                  <c:v>2.1379608415841993</c:v>
                </c:pt>
                <c:pt idx="219">
                  <c:v>2.1477708415841992</c:v>
                </c:pt>
                <c:pt idx="220">
                  <c:v>2.1575808415841995</c:v>
                </c:pt>
                <c:pt idx="221">
                  <c:v>2.1673908415841994</c:v>
                </c:pt>
                <c:pt idx="222">
                  <c:v>2.1772008415841992</c:v>
                </c:pt>
                <c:pt idx="223">
                  <c:v>2.1870108415841991</c:v>
                </c:pt>
                <c:pt idx="224">
                  <c:v>2.1968208415841994</c:v>
                </c:pt>
                <c:pt idx="225">
                  <c:v>2.2066308415841993</c:v>
                </c:pt>
                <c:pt idx="226">
                  <c:v>2.2164408415841992</c:v>
                </c:pt>
                <c:pt idx="227">
                  <c:v>2.2262508415841995</c:v>
                </c:pt>
                <c:pt idx="228">
                  <c:v>2.2360608415841994</c:v>
                </c:pt>
                <c:pt idx="229">
                  <c:v>2.2458708415841993</c:v>
                </c:pt>
                <c:pt idx="230">
                  <c:v>2.2556808415841996</c:v>
                </c:pt>
                <c:pt idx="231">
                  <c:v>2.2654908415841994</c:v>
                </c:pt>
                <c:pt idx="232">
                  <c:v>2.2753008415841993</c:v>
                </c:pt>
                <c:pt idx="233">
                  <c:v>2.2851108415841996</c:v>
                </c:pt>
                <c:pt idx="234">
                  <c:v>2.2949208415841995</c:v>
                </c:pt>
                <c:pt idx="235">
                  <c:v>2.3047308415841994</c:v>
                </c:pt>
                <c:pt idx="236">
                  <c:v>2.3145408415841993</c:v>
                </c:pt>
                <c:pt idx="237">
                  <c:v>2.3243508415841991</c:v>
                </c:pt>
                <c:pt idx="238">
                  <c:v>2.334160841584199</c:v>
                </c:pt>
                <c:pt idx="239">
                  <c:v>2.3439708415841993</c:v>
                </c:pt>
                <c:pt idx="240">
                  <c:v>2.3537808415841992</c:v>
                </c:pt>
                <c:pt idx="241">
                  <c:v>2.3635908415841991</c:v>
                </c:pt>
                <c:pt idx="242">
                  <c:v>2.3734008415841994</c:v>
                </c:pt>
                <c:pt idx="243">
                  <c:v>2.3832108415841993</c:v>
                </c:pt>
                <c:pt idx="244">
                  <c:v>2.3930208415841991</c:v>
                </c:pt>
                <c:pt idx="245">
                  <c:v>2.4028308415841995</c:v>
                </c:pt>
                <c:pt idx="246">
                  <c:v>2.4126408415841993</c:v>
                </c:pt>
                <c:pt idx="247">
                  <c:v>2.4224508415841992</c:v>
                </c:pt>
                <c:pt idx="248">
                  <c:v>2.4322608415841991</c:v>
                </c:pt>
                <c:pt idx="249">
                  <c:v>2.4420708415841994</c:v>
                </c:pt>
                <c:pt idx="250">
                  <c:v>2.4518808415841993</c:v>
                </c:pt>
                <c:pt idx="251">
                  <c:v>2.4616908415841992</c:v>
                </c:pt>
                <c:pt idx="252">
                  <c:v>2.4715008415841995</c:v>
                </c:pt>
                <c:pt idx="253">
                  <c:v>2.4813108415841993</c:v>
                </c:pt>
                <c:pt idx="254">
                  <c:v>2.4911208415841992</c:v>
                </c:pt>
                <c:pt idx="255">
                  <c:v>2.5009308415841995</c:v>
                </c:pt>
                <c:pt idx="256">
                  <c:v>2.5107408415841994</c:v>
                </c:pt>
                <c:pt idx="257">
                  <c:v>2.5205508415841993</c:v>
                </c:pt>
                <c:pt idx="258">
                  <c:v>2.5303608415841992</c:v>
                </c:pt>
                <c:pt idx="259">
                  <c:v>2.5401708415841995</c:v>
                </c:pt>
                <c:pt idx="260">
                  <c:v>2.5499808415841994</c:v>
                </c:pt>
                <c:pt idx="261">
                  <c:v>2.5597908415841992</c:v>
                </c:pt>
                <c:pt idx="262">
                  <c:v>2.5696008415841995</c:v>
                </c:pt>
                <c:pt idx="263">
                  <c:v>2.5794108415841994</c:v>
                </c:pt>
                <c:pt idx="264">
                  <c:v>2.5892208415841993</c:v>
                </c:pt>
                <c:pt idx="265">
                  <c:v>2.5990308415841996</c:v>
                </c:pt>
                <c:pt idx="266">
                  <c:v>2.6088408415841995</c:v>
                </c:pt>
                <c:pt idx="267">
                  <c:v>2.6186508415841994</c:v>
                </c:pt>
                <c:pt idx="268">
                  <c:v>2.6284608415841997</c:v>
                </c:pt>
                <c:pt idx="269">
                  <c:v>2.6382708415841996</c:v>
                </c:pt>
                <c:pt idx="270">
                  <c:v>2.6480808415841994</c:v>
                </c:pt>
                <c:pt idx="271">
                  <c:v>2.6578908415841993</c:v>
                </c:pt>
                <c:pt idx="272">
                  <c:v>2.6677008415841996</c:v>
                </c:pt>
                <c:pt idx="273">
                  <c:v>2.6775108415841995</c:v>
                </c:pt>
                <c:pt idx="274">
                  <c:v>2.6873208415841994</c:v>
                </c:pt>
                <c:pt idx="275">
                  <c:v>2.6971308415841997</c:v>
                </c:pt>
                <c:pt idx="276">
                  <c:v>2.7069408415841996</c:v>
                </c:pt>
                <c:pt idx="277">
                  <c:v>2.7167508415841994</c:v>
                </c:pt>
                <c:pt idx="278">
                  <c:v>2.7265608415841998</c:v>
                </c:pt>
                <c:pt idx="279">
                  <c:v>2.7363708415841996</c:v>
                </c:pt>
                <c:pt idx="280">
                  <c:v>2.7461808415841995</c:v>
                </c:pt>
                <c:pt idx="281">
                  <c:v>2.7559908415841994</c:v>
                </c:pt>
                <c:pt idx="282">
                  <c:v>2.7658008415841993</c:v>
                </c:pt>
                <c:pt idx="283">
                  <c:v>2.7756108415841991</c:v>
                </c:pt>
                <c:pt idx="284">
                  <c:v>2.785420841584199</c:v>
                </c:pt>
                <c:pt idx="285">
                  <c:v>2.7952308415841989</c:v>
                </c:pt>
                <c:pt idx="286">
                  <c:v>2.8050408415841992</c:v>
                </c:pt>
                <c:pt idx="287">
                  <c:v>2.8148508415841991</c:v>
                </c:pt>
                <c:pt idx="288">
                  <c:v>2.8246608415841989</c:v>
                </c:pt>
                <c:pt idx="289">
                  <c:v>2.8344708415841993</c:v>
                </c:pt>
                <c:pt idx="290">
                  <c:v>2.8442808415841991</c:v>
                </c:pt>
                <c:pt idx="291">
                  <c:v>2.854090841584199</c:v>
                </c:pt>
                <c:pt idx="292">
                  <c:v>2.8639008415841993</c:v>
                </c:pt>
                <c:pt idx="293">
                  <c:v>2.8737108415841992</c:v>
                </c:pt>
                <c:pt idx="294">
                  <c:v>2.8835208415841991</c:v>
                </c:pt>
                <c:pt idx="295">
                  <c:v>2.8933308415841994</c:v>
                </c:pt>
                <c:pt idx="296">
                  <c:v>2.9031408415841993</c:v>
                </c:pt>
                <c:pt idx="297">
                  <c:v>2.9129508415841991</c:v>
                </c:pt>
                <c:pt idx="298">
                  <c:v>2.922760841584199</c:v>
                </c:pt>
                <c:pt idx="299">
                  <c:v>2.9325708415841993</c:v>
                </c:pt>
                <c:pt idx="300">
                  <c:v>2.9423808415841992</c:v>
                </c:pt>
                <c:pt idx="301">
                  <c:v>2.9521908415841991</c:v>
                </c:pt>
                <c:pt idx="302">
                  <c:v>2.9620008415841994</c:v>
                </c:pt>
                <c:pt idx="303">
                  <c:v>2.9718108415841993</c:v>
                </c:pt>
                <c:pt idx="304">
                  <c:v>2.9816208415841992</c:v>
                </c:pt>
                <c:pt idx="305">
                  <c:v>2.9914308415841995</c:v>
                </c:pt>
                <c:pt idx="306">
                  <c:v>3.0012408415841993</c:v>
                </c:pt>
                <c:pt idx="307">
                  <c:v>3.0110508415841992</c:v>
                </c:pt>
                <c:pt idx="308">
                  <c:v>3.0208608415841991</c:v>
                </c:pt>
                <c:pt idx="309">
                  <c:v>3.0306708415841994</c:v>
                </c:pt>
                <c:pt idx="310">
                  <c:v>3.0404808415841993</c:v>
                </c:pt>
                <c:pt idx="311">
                  <c:v>3.0502908415841992</c:v>
                </c:pt>
                <c:pt idx="312">
                  <c:v>3.0601008415841995</c:v>
                </c:pt>
                <c:pt idx="313">
                  <c:v>3.0699108415841994</c:v>
                </c:pt>
                <c:pt idx="314">
                  <c:v>3.0797208415841992</c:v>
                </c:pt>
                <c:pt idx="315">
                  <c:v>3.0895308415841995</c:v>
                </c:pt>
                <c:pt idx="316">
                  <c:v>3.0993408415841994</c:v>
                </c:pt>
                <c:pt idx="317">
                  <c:v>3.1091508415841993</c:v>
                </c:pt>
                <c:pt idx="318">
                  <c:v>3.1189608415841992</c:v>
                </c:pt>
                <c:pt idx="319">
                  <c:v>3.1287708415841995</c:v>
                </c:pt>
                <c:pt idx="320">
                  <c:v>3.1385808415841994</c:v>
                </c:pt>
                <c:pt idx="321">
                  <c:v>3.1483908415841992</c:v>
                </c:pt>
                <c:pt idx="322">
                  <c:v>3.1582008415841996</c:v>
                </c:pt>
                <c:pt idx="323">
                  <c:v>3.1680108415841994</c:v>
                </c:pt>
                <c:pt idx="324">
                  <c:v>3.1778208415841993</c:v>
                </c:pt>
                <c:pt idx="325">
                  <c:v>3.1876308415841996</c:v>
                </c:pt>
                <c:pt idx="326">
                  <c:v>3.1974408415841995</c:v>
                </c:pt>
                <c:pt idx="327">
                  <c:v>3.2072508415841994</c:v>
                </c:pt>
                <c:pt idx="328">
                  <c:v>3.2170608415841997</c:v>
                </c:pt>
                <c:pt idx="329">
                  <c:v>3.2268708415841996</c:v>
                </c:pt>
                <c:pt idx="330">
                  <c:v>3.2366808415841994</c:v>
                </c:pt>
                <c:pt idx="331">
                  <c:v>3.2464908415841993</c:v>
                </c:pt>
                <c:pt idx="332">
                  <c:v>3.2563008415841996</c:v>
                </c:pt>
                <c:pt idx="333">
                  <c:v>3.2661108415841995</c:v>
                </c:pt>
                <c:pt idx="334">
                  <c:v>3.2759208415841994</c:v>
                </c:pt>
                <c:pt idx="335">
                  <c:v>3.2857308415841997</c:v>
                </c:pt>
                <c:pt idx="336">
                  <c:v>3.2955408415841996</c:v>
                </c:pt>
                <c:pt idx="337">
                  <c:v>3.3053508415841995</c:v>
                </c:pt>
                <c:pt idx="338">
                  <c:v>3.3151608415841998</c:v>
                </c:pt>
                <c:pt idx="339">
                  <c:v>3.3249708415841996</c:v>
                </c:pt>
                <c:pt idx="340">
                  <c:v>3.3347808415841995</c:v>
                </c:pt>
                <c:pt idx="341">
                  <c:v>3.3445908415841994</c:v>
                </c:pt>
                <c:pt idx="342">
                  <c:v>3.3544008415841997</c:v>
                </c:pt>
                <c:pt idx="343">
                  <c:v>3.3642108415841996</c:v>
                </c:pt>
                <c:pt idx="344">
                  <c:v>3.374020841584199</c:v>
                </c:pt>
                <c:pt idx="345">
                  <c:v>3.3838308415841989</c:v>
                </c:pt>
                <c:pt idx="346">
                  <c:v>3.3936408415841992</c:v>
                </c:pt>
                <c:pt idx="347">
                  <c:v>3.4034508415841991</c:v>
                </c:pt>
                <c:pt idx="348">
                  <c:v>3.413260841584199</c:v>
                </c:pt>
                <c:pt idx="349">
                  <c:v>3.4230708415841993</c:v>
                </c:pt>
                <c:pt idx="350">
                  <c:v>3.4328808415841991</c:v>
                </c:pt>
                <c:pt idx="351">
                  <c:v>3.442690841584199</c:v>
                </c:pt>
                <c:pt idx="352">
                  <c:v>3.4525008415841993</c:v>
                </c:pt>
                <c:pt idx="353">
                  <c:v>3.4623108415841992</c:v>
                </c:pt>
                <c:pt idx="354">
                  <c:v>3.4721208415841991</c:v>
                </c:pt>
                <c:pt idx="355">
                  <c:v>3.481930841584199</c:v>
                </c:pt>
                <c:pt idx="356">
                  <c:v>3.4917408415841993</c:v>
                </c:pt>
                <c:pt idx="357">
                  <c:v>3.5015508415841992</c:v>
                </c:pt>
                <c:pt idx="358">
                  <c:v>3.511360841584199</c:v>
                </c:pt>
                <c:pt idx="359">
                  <c:v>3.5211708415841994</c:v>
                </c:pt>
                <c:pt idx="360">
                  <c:v>3.5309808415841992</c:v>
                </c:pt>
                <c:pt idx="361">
                  <c:v>3.5407908415841991</c:v>
                </c:pt>
                <c:pt idx="362">
                  <c:v>3.5506008415841994</c:v>
                </c:pt>
                <c:pt idx="363">
                  <c:v>3.5604108415841993</c:v>
                </c:pt>
                <c:pt idx="364">
                  <c:v>3.5702208415841992</c:v>
                </c:pt>
                <c:pt idx="365">
                  <c:v>3.5800308415841995</c:v>
                </c:pt>
                <c:pt idx="366">
                  <c:v>3.5898408415841994</c:v>
                </c:pt>
                <c:pt idx="367">
                  <c:v>3.5996508415841992</c:v>
                </c:pt>
                <c:pt idx="368">
                  <c:v>3.6094608415841991</c:v>
                </c:pt>
                <c:pt idx="369">
                  <c:v>3.6192708415841994</c:v>
                </c:pt>
                <c:pt idx="370">
                  <c:v>3.6290808415841993</c:v>
                </c:pt>
                <c:pt idx="371">
                  <c:v>3.6388908415841992</c:v>
                </c:pt>
                <c:pt idx="372">
                  <c:v>3.6487008415841995</c:v>
                </c:pt>
                <c:pt idx="373">
                  <c:v>3.6585108415841994</c:v>
                </c:pt>
                <c:pt idx="374">
                  <c:v>3.6683208415841992</c:v>
                </c:pt>
                <c:pt idx="375">
                  <c:v>3.6781308415841996</c:v>
                </c:pt>
                <c:pt idx="376">
                  <c:v>3.6879408415841994</c:v>
                </c:pt>
                <c:pt idx="377">
                  <c:v>3.6977508415841993</c:v>
                </c:pt>
                <c:pt idx="378">
                  <c:v>3.7075608415841992</c:v>
                </c:pt>
                <c:pt idx="379">
                  <c:v>3.7173708415841995</c:v>
                </c:pt>
                <c:pt idx="380">
                  <c:v>3.7271808415841994</c:v>
                </c:pt>
                <c:pt idx="381">
                  <c:v>3.7369908415841993</c:v>
                </c:pt>
                <c:pt idx="382">
                  <c:v>3.7468008415841996</c:v>
                </c:pt>
                <c:pt idx="383">
                  <c:v>3.7566108415841994</c:v>
                </c:pt>
                <c:pt idx="384">
                  <c:v>3.7664208415841993</c:v>
                </c:pt>
                <c:pt idx="385">
                  <c:v>3.7762308415841996</c:v>
                </c:pt>
                <c:pt idx="386">
                  <c:v>3.7860408415841995</c:v>
                </c:pt>
                <c:pt idx="387">
                  <c:v>3.7958508415841994</c:v>
                </c:pt>
                <c:pt idx="388">
                  <c:v>3.8056608415841997</c:v>
                </c:pt>
                <c:pt idx="389">
                  <c:v>3.8154708415841996</c:v>
                </c:pt>
                <c:pt idx="390">
                  <c:v>3.8252808415841995</c:v>
                </c:pt>
                <c:pt idx="391">
                  <c:v>3.8350908415841993</c:v>
                </c:pt>
                <c:pt idx="392">
                  <c:v>3.8449008415841996</c:v>
                </c:pt>
                <c:pt idx="393">
                  <c:v>3.8547108415841995</c:v>
                </c:pt>
                <c:pt idx="394">
                  <c:v>3.8645208415841994</c:v>
                </c:pt>
                <c:pt idx="395">
                  <c:v>3.8743308415841997</c:v>
                </c:pt>
                <c:pt idx="396">
                  <c:v>3.8841408415841996</c:v>
                </c:pt>
                <c:pt idx="397">
                  <c:v>3.8939508415841995</c:v>
                </c:pt>
                <c:pt idx="398">
                  <c:v>3.9037608415841998</c:v>
                </c:pt>
                <c:pt idx="399">
                  <c:v>3.9135708415841997</c:v>
                </c:pt>
                <c:pt idx="400">
                  <c:v>3.9233808415841995</c:v>
                </c:pt>
                <c:pt idx="401">
                  <c:v>3.9331908415841994</c:v>
                </c:pt>
                <c:pt idx="402">
                  <c:v>3.9430008415841997</c:v>
                </c:pt>
                <c:pt idx="403">
                  <c:v>3.9528108415841996</c:v>
                </c:pt>
                <c:pt idx="404">
                  <c:v>3.9626208415841995</c:v>
                </c:pt>
                <c:pt idx="405">
                  <c:v>3.9724308415841998</c:v>
                </c:pt>
                <c:pt idx="406">
                  <c:v>3.9822408415841997</c:v>
                </c:pt>
                <c:pt idx="407">
                  <c:v>3.9920508415841991</c:v>
                </c:pt>
                <c:pt idx="408">
                  <c:v>4.0018608415841994</c:v>
                </c:pt>
                <c:pt idx="409">
                  <c:v>4.0116708415841993</c:v>
                </c:pt>
                <c:pt idx="410">
                  <c:v>4.0214808415841992</c:v>
                </c:pt>
                <c:pt idx="411">
                  <c:v>4.031290841584199</c:v>
                </c:pt>
                <c:pt idx="412">
                  <c:v>4.0411008415841989</c:v>
                </c:pt>
                <c:pt idx="413">
                  <c:v>4.0509108415841988</c:v>
                </c:pt>
                <c:pt idx="414">
                  <c:v>4.0607208415841995</c:v>
                </c:pt>
                <c:pt idx="415">
                  <c:v>4.0705308415841994</c:v>
                </c:pt>
                <c:pt idx="416">
                  <c:v>4.0803408415841993</c:v>
                </c:pt>
                <c:pt idx="417">
                  <c:v>4.0901508415841992</c:v>
                </c:pt>
                <c:pt idx="418">
                  <c:v>4.099960841584199</c:v>
                </c:pt>
                <c:pt idx="419">
                  <c:v>4.1097708415841989</c:v>
                </c:pt>
                <c:pt idx="420">
                  <c:v>4.1195808415841997</c:v>
                </c:pt>
                <c:pt idx="421">
                  <c:v>4.1293908415841996</c:v>
                </c:pt>
                <c:pt idx="422">
                  <c:v>4.1392008415841994</c:v>
                </c:pt>
                <c:pt idx="423">
                  <c:v>4.1490108415841993</c:v>
                </c:pt>
                <c:pt idx="424">
                  <c:v>4.1588208415841992</c:v>
                </c:pt>
                <c:pt idx="425">
                  <c:v>4.1686308415841991</c:v>
                </c:pt>
                <c:pt idx="426">
                  <c:v>4.1784408415841989</c:v>
                </c:pt>
                <c:pt idx="427">
                  <c:v>4.1882508415841997</c:v>
                </c:pt>
                <c:pt idx="428">
                  <c:v>4.1980608415841996</c:v>
                </c:pt>
                <c:pt idx="429">
                  <c:v>4.2078708415841994</c:v>
                </c:pt>
                <c:pt idx="430">
                  <c:v>4.2176808415841993</c:v>
                </c:pt>
                <c:pt idx="431">
                  <c:v>4.2274908415841992</c:v>
                </c:pt>
                <c:pt idx="432">
                  <c:v>4.2373008415841991</c:v>
                </c:pt>
                <c:pt idx="433">
                  <c:v>4.2471108415841989</c:v>
                </c:pt>
                <c:pt idx="434">
                  <c:v>4.2569208415841997</c:v>
                </c:pt>
                <c:pt idx="435">
                  <c:v>4.2667308415841996</c:v>
                </c:pt>
                <c:pt idx="436">
                  <c:v>4.2765408415841994</c:v>
                </c:pt>
                <c:pt idx="437">
                  <c:v>4.2863508415841993</c:v>
                </c:pt>
                <c:pt idx="438">
                  <c:v>4.2961608415841992</c:v>
                </c:pt>
                <c:pt idx="439">
                  <c:v>4.3059708415841991</c:v>
                </c:pt>
                <c:pt idx="440">
                  <c:v>4.3157808415841998</c:v>
                </c:pt>
                <c:pt idx="441">
                  <c:v>4.3255908415841997</c:v>
                </c:pt>
                <c:pt idx="442">
                  <c:v>4.3354008415841996</c:v>
                </c:pt>
                <c:pt idx="443">
                  <c:v>4.3452108415841995</c:v>
                </c:pt>
                <c:pt idx="444">
                  <c:v>4.3550208415841993</c:v>
                </c:pt>
                <c:pt idx="445">
                  <c:v>4.3648308415841992</c:v>
                </c:pt>
                <c:pt idx="446">
                  <c:v>4.3746408415841991</c:v>
                </c:pt>
                <c:pt idx="447">
                  <c:v>4.3844508415841998</c:v>
                </c:pt>
                <c:pt idx="448">
                  <c:v>4.3942608415841997</c:v>
                </c:pt>
                <c:pt idx="449">
                  <c:v>4.4040708415841996</c:v>
                </c:pt>
                <c:pt idx="450">
                  <c:v>4.4138808415841995</c:v>
                </c:pt>
                <c:pt idx="451">
                  <c:v>4.4236908415841993</c:v>
                </c:pt>
                <c:pt idx="452">
                  <c:v>4.4335008415841992</c:v>
                </c:pt>
                <c:pt idx="453">
                  <c:v>4.4433108415842</c:v>
                </c:pt>
                <c:pt idx="454">
                  <c:v>4.4531208415841999</c:v>
                </c:pt>
                <c:pt idx="455">
                  <c:v>4.4629308415841997</c:v>
                </c:pt>
                <c:pt idx="456">
                  <c:v>4.4727408415841996</c:v>
                </c:pt>
                <c:pt idx="457">
                  <c:v>4.4825508415841995</c:v>
                </c:pt>
                <c:pt idx="458">
                  <c:v>4.4923608415841993</c:v>
                </c:pt>
                <c:pt idx="459">
                  <c:v>4.5021708415841992</c:v>
                </c:pt>
                <c:pt idx="460">
                  <c:v>4.5119808415842</c:v>
                </c:pt>
                <c:pt idx="461">
                  <c:v>4.5217908415841999</c:v>
                </c:pt>
                <c:pt idx="462">
                  <c:v>4.5316008415841997</c:v>
                </c:pt>
                <c:pt idx="463">
                  <c:v>4.5414108415841996</c:v>
                </c:pt>
                <c:pt idx="464">
                  <c:v>4.5512208415841995</c:v>
                </c:pt>
                <c:pt idx="465">
                  <c:v>4.5610308415841994</c:v>
                </c:pt>
                <c:pt idx="466">
                  <c:v>4.5708408415841992</c:v>
                </c:pt>
                <c:pt idx="467">
                  <c:v>4.5806508415842</c:v>
                </c:pt>
                <c:pt idx="468">
                  <c:v>4.5904608415841999</c:v>
                </c:pt>
                <c:pt idx="469">
                  <c:v>4.6002708415841989</c:v>
                </c:pt>
                <c:pt idx="470">
                  <c:v>4.6100808415841987</c:v>
                </c:pt>
                <c:pt idx="471">
                  <c:v>4.6198908415841995</c:v>
                </c:pt>
                <c:pt idx="472">
                  <c:v>4.6297008415841994</c:v>
                </c:pt>
                <c:pt idx="473">
                  <c:v>4.6395108415841992</c:v>
                </c:pt>
                <c:pt idx="474">
                  <c:v>4.6493208415841991</c:v>
                </c:pt>
                <c:pt idx="475">
                  <c:v>4.659130841584199</c:v>
                </c:pt>
                <c:pt idx="476">
                  <c:v>4.6689408415841989</c:v>
                </c:pt>
                <c:pt idx="477">
                  <c:v>4.6787508415841996</c:v>
                </c:pt>
                <c:pt idx="478">
                  <c:v>4.6885608415841995</c:v>
                </c:pt>
                <c:pt idx="479">
                  <c:v>4.6983708415841994</c:v>
                </c:pt>
                <c:pt idx="480">
                  <c:v>4.7081808415841992</c:v>
                </c:pt>
                <c:pt idx="481">
                  <c:v>4.7179908415841991</c:v>
                </c:pt>
                <c:pt idx="482">
                  <c:v>4.727800841584199</c:v>
                </c:pt>
                <c:pt idx="483">
                  <c:v>4.7376108415841989</c:v>
                </c:pt>
                <c:pt idx="484">
                  <c:v>4.7474208415841996</c:v>
                </c:pt>
                <c:pt idx="485">
                  <c:v>4.7572308415841995</c:v>
                </c:pt>
                <c:pt idx="486">
                  <c:v>4.7670408415841994</c:v>
                </c:pt>
                <c:pt idx="487">
                  <c:v>4.7768508415841993</c:v>
                </c:pt>
                <c:pt idx="488">
                  <c:v>4.7866608415841991</c:v>
                </c:pt>
                <c:pt idx="489">
                  <c:v>4.796470841584199</c:v>
                </c:pt>
                <c:pt idx="490">
                  <c:v>4.8062808415841998</c:v>
                </c:pt>
                <c:pt idx="491">
                  <c:v>4.8160908415841996</c:v>
                </c:pt>
                <c:pt idx="492">
                  <c:v>4.8259008415841995</c:v>
                </c:pt>
                <c:pt idx="493">
                  <c:v>4.8357108415841994</c:v>
                </c:pt>
                <c:pt idx="494">
                  <c:v>4.8455208415841993</c:v>
                </c:pt>
                <c:pt idx="495">
                  <c:v>4.8553308415841991</c:v>
                </c:pt>
                <c:pt idx="496">
                  <c:v>4.865140841584199</c:v>
                </c:pt>
                <c:pt idx="497">
                  <c:v>4.8749508415841998</c:v>
                </c:pt>
                <c:pt idx="498">
                  <c:v>4.8847608415841997</c:v>
                </c:pt>
                <c:pt idx="499">
                  <c:v>4.8945708415841995</c:v>
                </c:pt>
                <c:pt idx="500">
                  <c:v>4.9043808415841994</c:v>
                </c:pt>
                <c:pt idx="501">
                  <c:v>4.9141908415841993</c:v>
                </c:pt>
                <c:pt idx="502">
                  <c:v>4.9240008415841992</c:v>
                </c:pt>
                <c:pt idx="503">
                  <c:v>4.933810841584199</c:v>
                </c:pt>
                <c:pt idx="504">
                  <c:v>4.9436208415841998</c:v>
                </c:pt>
                <c:pt idx="505">
                  <c:v>4.9534308415841997</c:v>
                </c:pt>
                <c:pt idx="506">
                  <c:v>4.9632408415841995</c:v>
                </c:pt>
                <c:pt idx="507">
                  <c:v>4.9730508415841994</c:v>
                </c:pt>
                <c:pt idx="508">
                  <c:v>4.9828608415841993</c:v>
                </c:pt>
                <c:pt idx="509">
                  <c:v>4.9926708415841992</c:v>
                </c:pt>
                <c:pt idx="510">
                  <c:v>5.0024808415841999</c:v>
                </c:pt>
                <c:pt idx="511">
                  <c:v>5.0122908415841998</c:v>
                </c:pt>
                <c:pt idx="512">
                  <c:v>5.0221008415841997</c:v>
                </c:pt>
                <c:pt idx="513">
                  <c:v>5.0319108415841995</c:v>
                </c:pt>
                <c:pt idx="514">
                  <c:v>5.0417208415841994</c:v>
                </c:pt>
                <c:pt idx="515">
                  <c:v>5.0515308415841993</c:v>
                </c:pt>
                <c:pt idx="516">
                  <c:v>5.0613408415841992</c:v>
                </c:pt>
                <c:pt idx="517">
                  <c:v>5.0711508415841999</c:v>
                </c:pt>
                <c:pt idx="518">
                  <c:v>5.0809608415841998</c:v>
                </c:pt>
                <c:pt idx="519">
                  <c:v>5.0907708415841997</c:v>
                </c:pt>
                <c:pt idx="520">
                  <c:v>5.1005808415841996</c:v>
                </c:pt>
                <c:pt idx="521">
                  <c:v>5.1103908415841994</c:v>
                </c:pt>
                <c:pt idx="522">
                  <c:v>5.1202008415841993</c:v>
                </c:pt>
                <c:pt idx="523">
                  <c:v>5.1300108415842001</c:v>
                </c:pt>
                <c:pt idx="524">
                  <c:v>5.1398208415841999</c:v>
                </c:pt>
                <c:pt idx="525">
                  <c:v>5.1496308415841998</c:v>
                </c:pt>
                <c:pt idx="526">
                  <c:v>5.1594408415841997</c:v>
                </c:pt>
                <c:pt idx="527">
                  <c:v>5.1692508415841996</c:v>
                </c:pt>
                <c:pt idx="528">
                  <c:v>5.1790608415841994</c:v>
                </c:pt>
                <c:pt idx="529">
                  <c:v>5.1888708415841993</c:v>
                </c:pt>
                <c:pt idx="530">
                  <c:v>5.1986808415842001</c:v>
                </c:pt>
                <c:pt idx="531">
                  <c:v>5.2084908415841999</c:v>
                </c:pt>
                <c:pt idx="532">
                  <c:v>5.2183008415841998</c:v>
                </c:pt>
                <c:pt idx="533">
                  <c:v>5.2281108415841997</c:v>
                </c:pt>
                <c:pt idx="534">
                  <c:v>5.2379208415841996</c:v>
                </c:pt>
                <c:pt idx="535">
                  <c:v>5.2477308415841994</c:v>
                </c:pt>
                <c:pt idx="536">
                  <c:v>5.2575408415842002</c:v>
                </c:pt>
                <c:pt idx="537">
                  <c:v>5.2673508415842001</c:v>
                </c:pt>
                <c:pt idx="538">
                  <c:v>5.2771608415842</c:v>
                </c:pt>
                <c:pt idx="539">
                  <c:v>5.2869708415841998</c:v>
                </c:pt>
                <c:pt idx="540">
                  <c:v>5.2967808415841997</c:v>
                </c:pt>
                <c:pt idx="541">
                  <c:v>5.3065908415841996</c:v>
                </c:pt>
                <c:pt idx="542">
                  <c:v>5.3164008415841995</c:v>
                </c:pt>
                <c:pt idx="543">
                  <c:v>5.3262108415842002</c:v>
                </c:pt>
                <c:pt idx="544">
                  <c:v>5.3360208415842001</c:v>
                </c:pt>
                <c:pt idx="545">
                  <c:v>5.3458308415842</c:v>
                </c:pt>
                <c:pt idx="546">
                  <c:v>5.3556408415841998</c:v>
                </c:pt>
                <c:pt idx="547">
                  <c:v>5.3654508415841997</c:v>
                </c:pt>
                <c:pt idx="548">
                  <c:v>5.3752608415841996</c:v>
                </c:pt>
                <c:pt idx="549">
                  <c:v>5.3850708415841995</c:v>
                </c:pt>
                <c:pt idx="550">
                  <c:v>5.3948808415842002</c:v>
                </c:pt>
                <c:pt idx="551">
                  <c:v>5.4046908415842001</c:v>
                </c:pt>
                <c:pt idx="552">
                  <c:v>5.4145008415842</c:v>
                </c:pt>
                <c:pt idx="553">
                  <c:v>5.4243108415841998</c:v>
                </c:pt>
                <c:pt idx="554">
                  <c:v>5.4341208415841997</c:v>
                </c:pt>
                <c:pt idx="555">
                  <c:v>5.4439308415841996</c:v>
                </c:pt>
                <c:pt idx="556">
                  <c:v>5.4537408415842004</c:v>
                </c:pt>
                <c:pt idx="557">
                  <c:v>5.4635508415842002</c:v>
                </c:pt>
                <c:pt idx="558">
                  <c:v>5.4733608415842001</c:v>
                </c:pt>
                <c:pt idx="559">
                  <c:v>5.4831708415842</c:v>
                </c:pt>
                <c:pt idx="560">
                  <c:v>5.4929808415841999</c:v>
                </c:pt>
                <c:pt idx="561">
                  <c:v>5.5027908415841997</c:v>
                </c:pt>
                <c:pt idx="562">
                  <c:v>5.5126008415841996</c:v>
                </c:pt>
                <c:pt idx="563">
                  <c:v>5.5224108415841986</c:v>
                </c:pt>
                <c:pt idx="564">
                  <c:v>5.5322208415841994</c:v>
                </c:pt>
                <c:pt idx="565">
                  <c:v>5.5420308415841992</c:v>
                </c:pt>
                <c:pt idx="566">
                  <c:v>5.5518408415841991</c:v>
                </c:pt>
                <c:pt idx="567">
                  <c:v>5.561650841584199</c:v>
                </c:pt>
                <c:pt idx="568">
                  <c:v>5.5714608415841989</c:v>
                </c:pt>
                <c:pt idx="569">
                  <c:v>5.5812708415841987</c:v>
                </c:pt>
                <c:pt idx="570">
                  <c:v>5.5910808415841986</c:v>
                </c:pt>
                <c:pt idx="571">
                  <c:v>5.6008908415841994</c:v>
                </c:pt>
                <c:pt idx="572">
                  <c:v>5.6107008415841992</c:v>
                </c:pt>
                <c:pt idx="573">
                  <c:v>5.6205108415841991</c:v>
                </c:pt>
                <c:pt idx="574">
                  <c:v>5.630320841584199</c:v>
                </c:pt>
                <c:pt idx="575">
                  <c:v>5.6401308415841989</c:v>
                </c:pt>
                <c:pt idx="576">
                  <c:v>5.6499408415841987</c:v>
                </c:pt>
                <c:pt idx="577">
                  <c:v>5.6597508415841986</c:v>
                </c:pt>
                <c:pt idx="578">
                  <c:v>5.6695608415841994</c:v>
                </c:pt>
                <c:pt idx="579">
                  <c:v>5.6793708415841992</c:v>
                </c:pt>
                <c:pt idx="580">
                  <c:v>5.6891808415841991</c:v>
                </c:pt>
                <c:pt idx="581">
                  <c:v>5.698990841584199</c:v>
                </c:pt>
                <c:pt idx="582">
                  <c:v>5.7088008415841989</c:v>
                </c:pt>
                <c:pt idx="583">
                  <c:v>5.7186108415841987</c:v>
                </c:pt>
                <c:pt idx="584">
                  <c:v>5.7284208415841995</c:v>
                </c:pt>
                <c:pt idx="585">
                  <c:v>5.7382308415841994</c:v>
                </c:pt>
                <c:pt idx="586">
                  <c:v>5.7480408415841993</c:v>
                </c:pt>
                <c:pt idx="587">
                  <c:v>5.7578508415841991</c:v>
                </c:pt>
                <c:pt idx="588">
                  <c:v>5.767660841584199</c:v>
                </c:pt>
                <c:pt idx="589">
                  <c:v>5.7774708415841989</c:v>
                </c:pt>
                <c:pt idx="590">
                  <c:v>5.7872808415841988</c:v>
                </c:pt>
                <c:pt idx="591">
                  <c:v>5.7970908415841995</c:v>
                </c:pt>
                <c:pt idx="592">
                  <c:v>5.8069008415841994</c:v>
                </c:pt>
                <c:pt idx="593">
                  <c:v>5.8167108415841993</c:v>
                </c:pt>
                <c:pt idx="594">
                  <c:v>5.8265208415841991</c:v>
                </c:pt>
                <c:pt idx="595">
                  <c:v>5.836330841584199</c:v>
                </c:pt>
                <c:pt idx="596">
                  <c:v>5.8461408415841989</c:v>
                </c:pt>
                <c:pt idx="597">
                  <c:v>5.8559508415841997</c:v>
                </c:pt>
                <c:pt idx="598">
                  <c:v>5.8657608415841995</c:v>
                </c:pt>
                <c:pt idx="599">
                  <c:v>5.8755708415841994</c:v>
                </c:pt>
                <c:pt idx="600">
                  <c:v>5.8853808415841993</c:v>
                </c:pt>
                <c:pt idx="601">
                  <c:v>5.8951908415841991</c:v>
                </c:pt>
                <c:pt idx="602">
                  <c:v>5.905000841584199</c:v>
                </c:pt>
                <c:pt idx="603">
                  <c:v>5.9148108415841989</c:v>
                </c:pt>
                <c:pt idx="604">
                  <c:v>5.9246208415841997</c:v>
                </c:pt>
                <c:pt idx="605">
                  <c:v>5.9344308415841995</c:v>
                </c:pt>
                <c:pt idx="606">
                  <c:v>5.9442408415841994</c:v>
                </c:pt>
                <c:pt idx="607">
                  <c:v>5.9540508415841993</c:v>
                </c:pt>
                <c:pt idx="608">
                  <c:v>5.9638608415841992</c:v>
                </c:pt>
                <c:pt idx="609">
                  <c:v>5.973670841584199</c:v>
                </c:pt>
                <c:pt idx="610">
                  <c:v>5.9834808415841998</c:v>
                </c:pt>
                <c:pt idx="611">
                  <c:v>5.9932908415841997</c:v>
                </c:pt>
                <c:pt idx="612">
                  <c:v>6.0031008415841995</c:v>
                </c:pt>
                <c:pt idx="613">
                  <c:v>6.0129108415841994</c:v>
                </c:pt>
                <c:pt idx="614">
                  <c:v>6.0227208415841993</c:v>
                </c:pt>
                <c:pt idx="615">
                  <c:v>6.0325308415841992</c:v>
                </c:pt>
                <c:pt idx="616">
                  <c:v>6.042340841584199</c:v>
                </c:pt>
                <c:pt idx="617">
                  <c:v>6.0521508415841998</c:v>
                </c:pt>
                <c:pt idx="618">
                  <c:v>6.0619608415841997</c:v>
                </c:pt>
                <c:pt idx="619">
                  <c:v>6.0717708415841996</c:v>
                </c:pt>
                <c:pt idx="620">
                  <c:v>6.0815808415841994</c:v>
                </c:pt>
                <c:pt idx="621">
                  <c:v>6.0913908415841993</c:v>
                </c:pt>
                <c:pt idx="622">
                  <c:v>6.1012008415841992</c:v>
                </c:pt>
                <c:pt idx="623">
                  <c:v>6.111010841584199</c:v>
                </c:pt>
                <c:pt idx="624">
                  <c:v>6.1208208415841998</c:v>
                </c:pt>
                <c:pt idx="625">
                  <c:v>6.1306308415841997</c:v>
                </c:pt>
                <c:pt idx="626">
                  <c:v>6.1404408415841996</c:v>
                </c:pt>
                <c:pt idx="627">
                  <c:v>6.1502508415841994</c:v>
                </c:pt>
                <c:pt idx="628">
                  <c:v>6.1600608415841993</c:v>
                </c:pt>
                <c:pt idx="629">
                  <c:v>6.1698708415841992</c:v>
                </c:pt>
                <c:pt idx="630">
                  <c:v>6.1796808415841999</c:v>
                </c:pt>
                <c:pt idx="631">
                  <c:v>6.1894908415841998</c:v>
                </c:pt>
                <c:pt idx="632">
                  <c:v>6.1993008415841997</c:v>
                </c:pt>
                <c:pt idx="633">
                  <c:v>6.2091108415841996</c:v>
                </c:pt>
                <c:pt idx="634">
                  <c:v>6.2189208415841994</c:v>
                </c:pt>
                <c:pt idx="635">
                  <c:v>6.2287308415841993</c:v>
                </c:pt>
                <c:pt idx="636">
                  <c:v>6.2385408415841992</c:v>
                </c:pt>
                <c:pt idx="637">
                  <c:v>6.2483508415842</c:v>
                </c:pt>
                <c:pt idx="638">
                  <c:v>6.2581608415841998</c:v>
                </c:pt>
                <c:pt idx="639">
                  <c:v>6.2679708415841997</c:v>
                </c:pt>
                <c:pt idx="640">
                  <c:v>6.2777808415841996</c:v>
                </c:pt>
                <c:pt idx="641">
                  <c:v>6.2875908415841995</c:v>
                </c:pt>
                <c:pt idx="642">
                  <c:v>6.2974008415841993</c:v>
                </c:pt>
                <c:pt idx="643">
                  <c:v>6.3072108415842001</c:v>
                </c:pt>
                <c:pt idx="644">
                  <c:v>6.3170208415842</c:v>
                </c:pt>
                <c:pt idx="645">
                  <c:v>6.3268308415841998</c:v>
                </c:pt>
                <c:pt idx="646">
                  <c:v>6.3366408415841997</c:v>
                </c:pt>
                <c:pt idx="647">
                  <c:v>6.3464508415841996</c:v>
                </c:pt>
                <c:pt idx="648">
                  <c:v>6.3562608415841995</c:v>
                </c:pt>
                <c:pt idx="649">
                  <c:v>6.3660708415841993</c:v>
                </c:pt>
                <c:pt idx="650">
                  <c:v>6.3758808415842001</c:v>
                </c:pt>
                <c:pt idx="651">
                  <c:v>6.3856908415842</c:v>
                </c:pt>
                <c:pt idx="652">
                  <c:v>6.3955008415841998</c:v>
                </c:pt>
                <c:pt idx="653">
                  <c:v>6.4053108415841997</c:v>
                </c:pt>
                <c:pt idx="654">
                  <c:v>6.4151208415841996</c:v>
                </c:pt>
                <c:pt idx="655">
                  <c:v>6.4249308415841995</c:v>
                </c:pt>
                <c:pt idx="656">
                  <c:v>6.4347408415841993</c:v>
                </c:pt>
                <c:pt idx="657">
                  <c:v>6.4445508415842001</c:v>
                </c:pt>
                <c:pt idx="658">
                  <c:v>6.4543608415842</c:v>
                </c:pt>
                <c:pt idx="659">
                  <c:v>6.4641708415841999</c:v>
                </c:pt>
                <c:pt idx="660">
                  <c:v>6.4739808415841997</c:v>
                </c:pt>
                <c:pt idx="661">
                  <c:v>6.4837908415841996</c:v>
                </c:pt>
                <c:pt idx="662">
                  <c:v>6.4936008415841995</c:v>
                </c:pt>
                <c:pt idx="663">
                  <c:v>6.5034108415842002</c:v>
                </c:pt>
                <c:pt idx="664">
                  <c:v>6.5132208415842001</c:v>
                </c:pt>
                <c:pt idx="665">
                  <c:v>6.5230308415842</c:v>
                </c:pt>
                <c:pt idx="666">
                  <c:v>6.5328408415841999</c:v>
                </c:pt>
                <c:pt idx="667">
                  <c:v>6.5426508415841997</c:v>
                </c:pt>
                <c:pt idx="668">
                  <c:v>6.5524608415841996</c:v>
                </c:pt>
                <c:pt idx="669">
                  <c:v>6.5622708415841995</c:v>
                </c:pt>
                <c:pt idx="670">
                  <c:v>6.5720808415842003</c:v>
                </c:pt>
                <c:pt idx="671">
                  <c:v>6.5818908415842001</c:v>
                </c:pt>
                <c:pt idx="672">
                  <c:v>6.5917008415842</c:v>
                </c:pt>
                <c:pt idx="673">
                  <c:v>6.6015108415841999</c:v>
                </c:pt>
                <c:pt idx="674">
                  <c:v>6.6113208415841997</c:v>
                </c:pt>
                <c:pt idx="675">
                  <c:v>6.6211308415841996</c:v>
                </c:pt>
                <c:pt idx="676">
                  <c:v>6.6309408415842004</c:v>
                </c:pt>
                <c:pt idx="677">
                  <c:v>6.6407508415842003</c:v>
                </c:pt>
                <c:pt idx="678">
                  <c:v>6.6505608415842001</c:v>
                </c:pt>
                <c:pt idx="679">
                  <c:v>6.6603708415842</c:v>
                </c:pt>
                <c:pt idx="680">
                  <c:v>6.6701808415841999</c:v>
                </c:pt>
                <c:pt idx="681">
                  <c:v>6.6799908415841998</c:v>
                </c:pt>
                <c:pt idx="682">
                  <c:v>6.6898008415841996</c:v>
                </c:pt>
                <c:pt idx="683">
                  <c:v>6.6996108415842004</c:v>
                </c:pt>
                <c:pt idx="684">
                  <c:v>6.7094208415842003</c:v>
                </c:pt>
                <c:pt idx="685">
                  <c:v>6.7192308415842001</c:v>
                </c:pt>
                <c:pt idx="686">
                  <c:v>6.7290408415842</c:v>
                </c:pt>
                <c:pt idx="687">
                  <c:v>6.7388508415841999</c:v>
                </c:pt>
                <c:pt idx="688">
                  <c:v>6.7486608415841989</c:v>
                </c:pt>
                <c:pt idx="689">
                  <c:v>6.7584708415841988</c:v>
                </c:pt>
                <c:pt idx="690">
                  <c:v>6.7682808415841986</c:v>
                </c:pt>
                <c:pt idx="691">
                  <c:v>6.7780908415841994</c:v>
                </c:pt>
                <c:pt idx="692">
                  <c:v>6.7879008415841993</c:v>
                </c:pt>
                <c:pt idx="693">
                  <c:v>6.7977108415841991</c:v>
                </c:pt>
                <c:pt idx="694">
                  <c:v>6.807520841584199</c:v>
                </c:pt>
                <c:pt idx="695">
                  <c:v>6.8173308415841989</c:v>
                </c:pt>
                <c:pt idx="696">
                  <c:v>6.8271408415841988</c:v>
                </c:pt>
                <c:pt idx="697">
                  <c:v>6.8369508415841986</c:v>
                </c:pt>
                <c:pt idx="698">
                  <c:v>6.8467608415841994</c:v>
                </c:pt>
                <c:pt idx="699">
                  <c:v>6.8565708415841993</c:v>
                </c:pt>
                <c:pt idx="700">
                  <c:v>6.8663808415841991</c:v>
                </c:pt>
                <c:pt idx="701">
                  <c:v>6.876190841584199</c:v>
                </c:pt>
                <c:pt idx="702">
                  <c:v>6.8860008415841989</c:v>
                </c:pt>
                <c:pt idx="703">
                  <c:v>6.8958108415841988</c:v>
                </c:pt>
                <c:pt idx="704">
                  <c:v>6.9056208415841995</c:v>
                </c:pt>
                <c:pt idx="705">
                  <c:v>6.9154308415841994</c:v>
                </c:pt>
                <c:pt idx="706">
                  <c:v>6.9252408415841993</c:v>
                </c:pt>
                <c:pt idx="707">
                  <c:v>6.9350508415841992</c:v>
                </c:pt>
                <c:pt idx="708">
                  <c:v>6.944860841584199</c:v>
                </c:pt>
                <c:pt idx="709">
                  <c:v>6.9546708415841989</c:v>
                </c:pt>
                <c:pt idx="710">
                  <c:v>6.9644808415841988</c:v>
                </c:pt>
                <c:pt idx="711">
                  <c:v>6.9742908415841995</c:v>
                </c:pt>
                <c:pt idx="712">
                  <c:v>6.9841008415841994</c:v>
                </c:pt>
                <c:pt idx="713">
                  <c:v>6.9939108415841993</c:v>
                </c:pt>
                <c:pt idx="714">
                  <c:v>7.0037208415841992</c:v>
                </c:pt>
                <c:pt idx="715">
                  <c:v>7.013530841584199</c:v>
                </c:pt>
                <c:pt idx="716">
                  <c:v>7.0233408415841989</c:v>
                </c:pt>
                <c:pt idx="717">
                  <c:v>7.0331508415841997</c:v>
                </c:pt>
                <c:pt idx="718">
                  <c:v>7.0429608415841995</c:v>
                </c:pt>
                <c:pt idx="719">
                  <c:v>7.0527708415841994</c:v>
                </c:pt>
                <c:pt idx="720">
                  <c:v>7.0625808415841993</c:v>
                </c:pt>
                <c:pt idx="721">
                  <c:v>7.0723908415841992</c:v>
                </c:pt>
                <c:pt idx="722">
                  <c:v>7.082200841584199</c:v>
                </c:pt>
                <c:pt idx="723">
                  <c:v>7.0920108415841989</c:v>
                </c:pt>
                <c:pt idx="724">
                  <c:v>7.1018208415841997</c:v>
                </c:pt>
                <c:pt idx="725">
                  <c:v>7.1116308415841996</c:v>
                </c:pt>
                <c:pt idx="726">
                  <c:v>7.1214408415841994</c:v>
                </c:pt>
                <c:pt idx="727">
                  <c:v>7.1312508415841993</c:v>
                </c:pt>
                <c:pt idx="728">
                  <c:v>7.1410608415841992</c:v>
                </c:pt>
                <c:pt idx="729">
                  <c:v>7.1508708415841991</c:v>
                </c:pt>
                <c:pt idx="730">
                  <c:v>7.1606808415841989</c:v>
                </c:pt>
                <c:pt idx="731">
                  <c:v>7.1704908415841997</c:v>
                </c:pt>
                <c:pt idx="732">
                  <c:v>7.1803008415841996</c:v>
                </c:pt>
                <c:pt idx="733">
                  <c:v>7.1901108415841994</c:v>
                </c:pt>
                <c:pt idx="734">
                  <c:v>7.1999208415841993</c:v>
                </c:pt>
                <c:pt idx="735">
                  <c:v>7.2097308415841992</c:v>
                </c:pt>
                <c:pt idx="736">
                  <c:v>7.2195408415841991</c:v>
                </c:pt>
                <c:pt idx="737">
                  <c:v>7.2293508415841998</c:v>
                </c:pt>
                <c:pt idx="738">
                  <c:v>7.2391608415841997</c:v>
                </c:pt>
                <c:pt idx="739">
                  <c:v>7.2489708415841996</c:v>
                </c:pt>
                <c:pt idx="740">
                  <c:v>7.2587808415841995</c:v>
                </c:pt>
                <c:pt idx="741">
                  <c:v>7.2685908415841993</c:v>
                </c:pt>
                <c:pt idx="742">
                  <c:v>7.2784008415841992</c:v>
                </c:pt>
                <c:pt idx="743">
                  <c:v>7.2882108415841991</c:v>
                </c:pt>
                <c:pt idx="744">
                  <c:v>7.2980208415841998</c:v>
                </c:pt>
                <c:pt idx="745">
                  <c:v>7.3078308415841997</c:v>
                </c:pt>
                <c:pt idx="746">
                  <c:v>7.3176408415841996</c:v>
                </c:pt>
                <c:pt idx="747">
                  <c:v>7.3274508415841995</c:v>
                </c:pt>
                <c:pt idx="748">
                  <c:v>7.3372608415841993</c:v>
                </c:pt>
                <c:pt idx="749">
                  <c:v>7.3470708415841992</c:v>
                </c:pt>
                <c:pt idx="750">
                  <c:v>7.3568808415842</c:v>
                </c:pt>
                <c:pt idx="751">
                  <c:v>7.3666908415841998</c:v>
                </c:pt>
                <c:pt idx="752">
                  <c:v>7.3765008415841997</c:v>
                </c:pt>
                <c:pt idx="753">
                  <c:v>7.3863108415841996</c:v>
                </c:pt>
                <c:pt idx="754">
                  <c:v>7.3961208415841995</c:v>
                </c:pt>
                <c:pt idx="755">
                  <c:v>7.4059308415841993</c:v>
                </c:pt>
                <c:pt idx="756">
                  <c:v>7.4157408415841992</c:v>
                </c:pt>
                <c:pt idx="757">
                  <c:v>7.4255508415842</c:v>
                </c:pt>
                <c:pt idx="758">
                  <c:v>7.4353608415841999</c:v>
                </c:pt>
                <c:pt idx="759">
                  <c:v>7.4451708415841997</c:v>
                </c:pt>
                <c:pt idx="760">
                  <c:v>7.4549808415841996</c:v>
                </c:pt>
                <c:pt idx="761">
                  <c:v>7.4647908415841995</c:v>
                </c:pt>
                <c:pt idx="762">
                  <c:v>7.4746008415841994</c:v>
                </c:pt>
                <c:pt idx="763">
                  <c:v>7.4844108415842001</c:v>
                </c:pt>
                <c:pt idx="764">
                  <c:v>7.4942208415842</c:v>
                </c:pt>
                <c:pt idx="765">
                  <c:v>7.5040308415841999</c:v>
                </c:pt>
                <c:pt idx="766">
                  <c:v>7.5138408415841997</c:v>
                </c:pt>
                <c:pt idx="767">
                  <c:v>7.5236508415841996</c:v>
                </c:pt>
                <c:pt idx="768">
                  <c:v>7.5334608415841995</c:v>
                </c:pt>
                <c:pt idx="769">
                  <c:v>7.5432708415841994</c:v>
                </c:pt>
                <c:pt idx="770">
                  <c:v>7.5530808415842001</c:v>
                </c:pt>
                <c:pt idx="771">
                  <c:v>7.5628908415842</c:v>
                </c:pt>
                <c:pt idx="772">
                  <c:v>7.5727008415841999</c:v>
                </c:pt>
                <c:pt idx="773">
                  <c:v>7.5825108415841997</c:v>
                </c:pt>
                <c:pt idx="774">
                  <c:v>7.5923208415841996</c:v>
                </c:pt>
                <c:pt idx="775">
                  <c:v>7.6021308415841995</c:v>
                </c:pt>
                <c:pt idx="776">
                  <c:v>7.6119408415841994</c:v>
                </c:pt>
                <c:pt idx="777">
                  <c:v>7.6217508415842001</c:v>
                </c:pt>
                <c:pt idx="778">
                  <c:v>7.6315608415842</c:v>
                </c:pt>
                <c:pt idx="779">
                  <c:v>7.6413708415841999</c:v>
                </c:pt>
                <c:pt idx="780">
                  <c:v>7.6511808415841998</c:v>
                </c:pt>
                <c:pt idx="781">
                  <c:v>7.6609908415841996</c:v>
                </c:pt>
                <c:pt idx="782">
                  <c:v>7.6708008415841995</c:v>
                </c:pt>
                <c:pt idx="783">
                  <c:v>7.6806108415842003</c:v>
                </c:pt>
                <c:pt idx="784">
                  <c:v>7.6904208415842001</c:v>
                </c:pt>
                <c:pt idx="785">
                  <c:v>7.7002308415842</c:v>
                </c:pt>
                <c:pt idx="786">
                  <c:v>7.7100408415841999</c:v>
                </c:pt>
                <c:pt idx="787">
                  <c:v>7.7198508415841998</c:v>
                </c:pt>
                <c:pt idx="788">
                  <c:v>7.7296608415841996</c:v>
                </c:pt>
                <c:pt idx="789">
                  <c:v>7.7394708415841995</c:v>
                </c:pt>
                <c:pt idx="790">
                  <c:v>7.7492808415842003</c:v>
                </c:pt>
                <c:pt idx="791">
                  <c:v>7.7590908415842001</c:v>
                </c:pt>
                <c:pt idx="792">
                  <c:v>7.7689008415842</c:v>
                </c:pt>
                <c:pt idx="793">
                  <c:v>7.7787108415841999</c:v>
                </c:pt>
                <c:pt idx="794">
                  <c:v>7.7885208415841998</c:v>
                </c:pt>
                <c:pt idx="795">
                  <c:v>7.7983308415841996</c:v>
                </c:pt>
                <c:pt idx="796">
                  <c:v>7.8081408415842004</c:v>
                </c:pt>
                <c:pt idx="797">
                  <c:v>7.8179508415842003</c:v>
                </c:pt>
                <c:pt idx="798">
                  <c:v>7.8277608415842002</c:v>
                </c:pt>
                <c:pt idx="799">
                  <c:v>7.8375708415842</c:v>
                </c:pt>
                <c:pt idx="800">
                  <c:v>7.8473808415841999</c:v>
                </c:pt>
                <c:pt idx="801">
                  <c:v>7.8571908415841998</c:v>
                </c:pt>
                <c:pt idx="802">
                  <c:v>7.8670008415841997</c:v>
                </c:pt>
                <c:pt idx="803">
                  <c:v>7.8768108415842004</c:v>
                </c:pt>
                <c:pt idx="804">
                  <c:v>7.8866208415842003</c:v>
                </c:pt>
                <c:pt idx="805">
                  <c:v>7.8964308415842002</c:v>
                </c:pt>
                <c:pt idx="806">
                  <c:v>7.9062408415842</c:v>
                </c:pt>
                <c:pt idx="807">
                  <c:v>7.9160508415841999</c:v>
                </c:pt>
                <c:pt idx="808">
                  <c:v>7.9258608415841998</c:v>
                </c:pt>
                <c:pt idx="809">
                  <c:v>7.9356708415841997</c:v>
                </c:pt>
                <c:pt idx="810">
                  <c:v>7.9454808415842004</c:v>
                </c:pt>
                <c:pt idx="811">
                  <c:v>7.9552908415842003</c:v>
                </c:pt>
                <c:pt idx="812">
                  <c:v>7.9651008415842002</c:v>
                </c:pt>
                <c:pt idx="813">
                  <c:v>7.9749108415841992</c:v>
                </c:pt>
                <c:pt idx="814">
                  <c:v>7.984720841584199</c:v>
                </c:pt>
                <c:pt idx="815">
                  <c:v>7.9945308415841989</c:v>
                </c:pt>
                <c:pt idx="816">
                  <c:v>8.0043408415841988</c:v>
                </c:pt>
                <c:pt idx="817">
                  <c:v>8.0141508415841987</c:v>
                </c:pt>
                <c:pt idx="818">
                  <c:v>8.0239608415841985</c:v>
                </c:pt>
                <c:pt idx="819">
                  <c:v>8.0337708415841984</c:v>
                </c:pt>
                <c:pt idx="820">
                  <c:v>8.0435808415841983</c:v>
                </c:pt>
                <c:pt idx="821">
                  <c:v>8.0533908415841999</c:v>
                </c:pt>
                <c:pt idx="822">
                  <c:v>8.0632008415841998</c:v>
                </c:pt>
                <c:pt idx="823">
                  <c:v>8.0730108415841997</c:v>
                </c:pt>
                <c:pt idx="824">
                  <c:v>8.0828208415841996</c:v>
                </c:pt>
                <c:pt idx="825">
                  <c:v>8.0926308415841994</c:v>
                </c:pt>
                <c:pt idx="826">
                  <c:v>8.1024408415841993</c:v>
                </c:pt>
                <c:pt idx="827">
                  <c:v>8.1122508415841992</c:v>
                </c:pt>
                <c:pt idx="828">
                  <c:v>8.1220608415841991</c:v>
                </c:pt>
                <c:pt idx="829">
                  <c:v>8.1318708415841989</c:v>
                </c:pt>
                <c:pt idx="830">
                  <c:v>8.1416808415841988</c:v>
                </c:pt>
                <c:pt idx="831">
                  <c:v>8.1514908415841987</c:v>
                </c:pt>
                <c:pt idx="832">
                  <c:v>8.1613008415841986</c:v>
                </c:pt>
                <c:pt idx="833">
                  <c:v>8.1711108415841984</c:v>
                </c:pt>
                <c:pt idx="834">
                  <c:v>8.1809208415842001</c:v>
                </c:pt>
                <c:pt idx="835">
                  <c:v>8.1907308415842</c:v>
                </c:pt>
                <c:pt idx="836">
                  <c:v>8.2005408415841998</c:v>
                </c:pt>
                <c:pt idx="837">
                  <c:v>8.2103508415841997</c:v>
                </c:pt>
                <c:pt idx="838">
                  <c:v>8.2201608415841996</c:v>
                </c:pt>
                <c:pt idx="839">
                  <c:v>8.2299708415841994</c:v>
                </c:pt>
                <c:pt idx="840">
                  <c:v>8.2397808415841993</c:v>
                </c:pt>
                <c:pt idx="841">
                  <c:v>8.2495908415841992</c:v>
                </c:pt>
                <c:pt idx="842">
                  <c:v>8.2594008415841991</c:v>
                </c:pt>
                <c:pt idx="843">
                  <c:v>8.2692108415841989</c:v>
                </c:pt>
                <c:pt idx="844">
                  <c:v>8.2790208415841988</c:v>
                </c:pt>
                <c:pt idx="845">
                  <c:v>8.2888308415841987</c:v>
                </c:pt>
                <c:pt idx="846">
                  <c:v>8.2986408415841986</c:v>
                </c:pt>
                <c:pt idx="847">
                  <c:v>8.3084508415842002</c:v>
                </c:pt>
                <c:pt idx="848">
                  <c:v>8.3182608415842001</c:v>
                </c:pt>
                <c:pt idx="849">
                  <c:v>8.3280708415842</c:v>
                </c:pt>
                <c:pt idx="850">
                  <c:v>8.3378808415841998</c:v>
                </c:pt>
                <c:pt idx="851">
                  <c:v>8.3476908415841997</c:v>
                </c:pt>
                <c:pt idx="852">
                  <c:v>8.3575008415841996</c:v>
                </c:pt>
                <c:pt idx="853">
                  <c:v>8.3673108415841995</c:v>
                </c:pt>
                <c:pt idx="854">
                  <c:v>8.3771208415841993</c:v>
                </c:pt>
                <c:pt idx="855">
                  <c:v>8.3869308415841992</c:v>
                </c:pt>
                <c:pt idx="856">
                  <c:v>8.3967408415841991</c:v>
                </c:pt>
                <c:pt idx="857">
                  <c:v>8.406550841584199</c:v>
                </c:pt>
                <c:pt idx="858">
                  <c:v>8.4163608415841988</c:v>
                </c:pt>
                <c:pt idx="859">
                  <c:v>8.4261708415841987</c:v>
                </c:pt>
                <c:pt idx="860">
                  <c:v>8.4359808415842004</c:v>
                </c:pt>
                <c:pt idx="861">
                  <c:v>8.4457908415842002</c:v>
                </c:pt>
                <c:pt idx="862">
                  <c:v>8.4556008415842001</c:v>
                </c:pt>
                <c:pt idx="863">
                  <c:v>8.4654108415842</c:v>
                </c:pt>
                <c:pt idx="864">
                  <c:v>8.4752208415841999</c:v>
                </c:pt>
                <c:pt idx="865">
                  <c:v>8.4850308415841997</c:v>
                </c:pt>
                <c:pt idx="866">
                  <c:v>8.4948408415841996</c:v>
                </c:pt>
                <c:pt idx="867">
                  <c:v>8.5046508415841995</c:v>
                </c:pt>
                <c:pt idx="868">
                  <c:v>8.5144608415841994</c:v>
                </c:pt>
                <c:pt idx="869">
                  <c:v>8.5242708415841992</c:v>
                </c:pt>
                <c:pt idx="870">
                  <c:v>8.5340808415841991</c:v>
                </c:pt>
                <c:pt idx="871">
                  <c:v>8.543890841584199</c:v>
                </c:pt>
                <c:pt idx="872">
                  <c:v>8.5537008415841989</c:v>
                </c:pt>
                <c:pt idx="873">
                  <c:v>8.5635108415841987</c:v>
                </c:pt>
                <c:pt idx="874">
                  <c:v>8.5733208415842004</c:v>
                </c:pt>
                <c:pt idx="875">
                  <c:v>8.5831308415842003</c:v>
                </c:pt>
                <c:pt idx="876">
                  <c:v>8.5929408415842001</c:v>
                </c:pt>
                <c:pt idx="877">
                  <c:v>8.6027508415842</c:v>
                </c:pt>
                <c:pt idx="878">
                  <c:v>8.6125608415841999</c:v>
                </c:pt>
                <c:pt idx="879">
                  <c:v>8.6223708415841998</c:v>
                </c:pt>
                <c:pt idx="880">
                  <c:v>8.6321808415841996</c:v>
                </c:pt>
                <c:pt idx="881">
                  <c:v>8.6419908415841995</c:v>
                </c:pt>
                <c:pt idx="882">
                  <c:v>8.6518008415841994</c:v>
                </c:pt>
                <c:pt idx="883">
                  <c:v>8.6616108415841992</c:v>
                </c:pt>
                <c:pt idx="884">
                  <c:v>8.6714208415841991</c:v>
                </c:pt>
                <c:pt idx="885">
                  <c:v>8.681230841584199</c:v>
                </c:pt>
                <c:pt idx="886">
                  <c:v>8.6910408415841989</c:v>
                </c:pt>
                <c:pt idx="887">
                  <c:v>8.7008508415842005</c:v>
                </c:pt>
                <c:pt idx="888">
                  <c:v>8.7106608415842004</c:v>
                </c:pt>
                <c:pt idx="889">
                  <c:v>8.7204708415842003</c:v>
                </c:pt>
                <c:pt idx="890">
                  <c:v>8.7302808415842001</c:v>
                </c:pt>
                <c:pt idx="891">
                  <c:v>8.7400908415842</c:v>
                </c:pt>
                <c:pt idx="892">
                  <c:v>8.7499008415841999</c:v>
                </c:pt>
                <c:pt idx="893">
                  <c:v>8.7597108415841998</c:v>
                </c:pt>
                <c:pt idx="894">
                  <c:v>8.7695208415841996</c:v>
                </c:pt>
                <c:pt idx="895">
                  <c:v>8.7793308415841995</c:v>
                </c:pt>
                <c:pt idx="896">
                  <c:v>8.7891408415841994</c:v>
                </c:pt>
                <c:pt idx="897">
                  <c:v>8.7989508415841993</c:v>
                </c:pt>
                <c:pt idx="898">
                  <c:v>8.8087608415841991</c:v>
                </c:pt>
                <c:pt idx="899">
                  <c:v>8.818570841584199</c:v>
                </c:pt>
                <c:pt idx="900">
                  <c:v>8.8283808415842007</c:v>
                </c:pt>
                <c:pt idx="901">
                  <c:v>8.8381908415842005</c:v>
                </c:pt>
                <c:pt idx="902">
                  <c:v>8.8480008415842004</c:v>
                </c:pt>
                <c:pt idx="903">
                  <c:v>8.8578108415842003</c:v>
                </c:pt>
                <c:pt idx="904">
                  <c:v>8.8676208415842002</c:v>
                </c:pt>
                <c:pt idx="905">
                  <c:v>8.8774308415842</c:v>
                </c:pt>
                <c:pt idx="906">
                  <c:v>8.8872408415841999</c:v>
                </c:pt>
                <c:pt idx="907">
                  <c:v>8.8970508415841998</c:v>
                </c:pt>
                <c:pt idx="908">
                  <c:v>8.9068608415841997</c:v>
                </c:pt>
                <c:pt idx="909">
                  <c:v>8.9166708415841995</c:v>
                </c:pt>
                <c:pt idx="910">
                  <c:v>8.9264808415841994</c:v>
                </c:pt>
                <c:pt idx="911">
                  <c:v>8.9362908415841993</c:v>
                </c:pt>
                <c:pt idx="912">
                  <c:v>8.9461008415841992</c:v>
                </c:pt>
                <c:pt idx="913">
                  <c:v>8.9559108415842008</c:v>
                </c:pt>
                <c:pt idx="914">
                  <c:v>8.9657208415842007</c:v>
                </c:pt>
                <c:pt idx="915">
                  <c:v>8.9755308415842006</c:v>
                </c:pt>
                <c:pt idx="916">
                  <c:v>8.9853408415842004</c:v>
                </c:pt>
                <c:pt idx="917">
                  <c:v>8.9951508415842003</c:v>
                </c:pt>
                <c:pt idx="918">
                  <c:v>9.0049608415842002</c:v>
                </c:pt>
                <c:pt idx="919">
                  <c:v>9.0147708415842001</c:v>
                </c:pt>
                <c:pt idx="920">
                  <c:v>9.0245808415841999</c:v>
                </c:pt>
                <c:pt idx="921">
                  <c:v>9.0343908415841998</c:v>
                </c:pt>
                <c:pt idx="922">
                  <c:v>9.0442008415841997</c:v>
                </c:pt>
                <c:pt idx="923">
                  <c:v>9.0540108415841996</c:v>
                </c:pt>
                <c:pt idx="924">
                  <c:v>9.0638208415841994</c:v>
                </c:pt>
                <c:pt idx="925">
                  <c:v>9.0736308415841993</c:v>
                </c:pt>
                <c:pt idx="926">
                  <c:v>9.083440841584201</c:v>
                </c:pt>
                <c:pt idx="927">
                  <c:v>9.0932508415842008</c:v>
                </c:pt>
                <c:pt idx="928">
                  <c:v>9.1030608415842007</c:v>
                </c:pt>
                <c:pt idx="929">
                  <c:v>9.1128708415842006</c:v>
                </c:pt>
                <c:pt idx="930">
                  <c:v>9.1226808415842005</c:v>
                </c:pt>
                <c:pt idx="931">
                  <c:v>9.1324908415842003</c:v>
                </c:pt>
                <c:pt idx="932">
                  <c:v>9.1423008415842002</c:v>
                </c:pt>
                <c:pt idx="933">
                  <c:v>9.1521108415842001</c:v>
                </c:pt>
                <c:pt idx="934">
                  <c:v>9.1619208415841999</c:v>
                </c:pt>
                <c:pt idx="935">
                  <c:v>9.1717308415841998</c:v>
                </c:pt>
                <c:pt idx="936">
                  <c:v>9.1815408415841997</c:v>
                </c:pt>
                <c:pt idx="937">
                  <c:v>9.1913508415841996</c:v>
                </c:pt>
                <c:pt idx="938">
                  <c:v>9.2011608415841994</c:v>
                </c:pt>
                <c:pt idx="939">
                  <c:v>9.2109708415841993</c:v>
                </c:pt>
                <c:pt idx="940">
                  <c:v>9.2207808415841992</c:v>
                </c:pt>
                <c:pt idx="941">
                  <c:v>9.2305908415841991</c:v>
                </c:pt>
                <c:pt idx="942">
                  <c:v>9.2404008415841989</c:v>
                </c:pt>
                <c:pt idx="943">
                  <c:v>9.2502108415841988</c:v>
                </c:pt>
                <c:pt idx="944">
                  <c:v>9.2600208415841987</c:v>
                </c:pt>
                <c:pt idx="945">
                  <c:v>9.2698308415841986</c:v>
                </c:pt>
                <c:pt idx="946">
                  <c:v>9.2796408415841984</c:v>
                </c:pt>
                <c:pt idx="947">
                  <c:v>9.2894508415841983</c:v>
                </c:pt>
                <c:pt idx="948">
                  <c:v>9.2992608415842</c:v>
                </c:pt>
                <c:pt idx="949">
                  <c:v>9.3090708415841998</c:v>
                </c:pt>
                <c:pt idx="950">
                  <c:v>9.3188808415841997</c:v>
                </c:pt>
                <c:pt idx="951">
                  <c:v>9.3286908415841996</c:v>
                </c:pt>
                <c:pt idx="952">
                  <c:v>9.3385008415841995</c:v>
                </c:pt>
                <c:pt idx="953">
                  <c:v>9.3483108415841993</c:v>
                </c:pt>
                <c:pt idx="954">
                  <c:v>9.3581208415841992</c:v>
                </c:pt>
                <c:pt idx="955">
                  <c:v>9.3679308415841991</c:v>
                </c:pt>
                <c:pt idx="956">
                  <c:v>9.377740841584199</c:v>
                </c:pt>
                <c:pt idx="957">
                  <c:v>9.3875508415841988</c:v>
                </c:pt>
                <c:pt idx="958">
                  <c:v>9.3973608415841987</c:v>
                </c:pt>
                <c:pt idx="959">
                  <c:v>9.4071708415841986</c:v>
                </c:pt>
                <c:pt idx="960">
                  <c:v>9.4169808415841985</c:v>
                </c:pt>
                <c:pt idx="961">
                  <c:v>9.4267908415842001</c:v>
                </c:pt>
                <c:pt idx="962">
                  <c:v>9.4366008415842</c:v>
                </c:pt>
                <c:pt idx="963">
                  <c:v>9.4464108415841999</c:v>
                </c:pt>
                <c:pt idx="964">
                  <c:v>9.4562208415841997</c:v>
                </c:pt>
                <c:pt idx="965">
                  <c:v>9.4660308415841996</c:v>
                </c:pt>
                <c:pt idx="966">
                  <c:v>9.4758408415841995</c:v>
                </c:pt>
                <c:pt idx="967">
                  <c:v>9.4856508415841994</c:v>
                </c:pt>
                <c:pt idx="968">
                  <c:v>9.4954608415841992</c:v>
                </c:pt>
                <c:pt idx="969">
                  <c:v>9.5052708415841991</c:v>
                </c:pt>
                <c:pt idx="970">
                  <c:v>9.515080841584199</c:v>
                </c:pt>
                <c:pt idx="971">
                  <c:v>9.5248908415841989</c:v>
                </c:pt>
                <c:pt idx="972">
                  <c:v>9.5347008415841987</c:v>
                </c:pt>
                <c:pt idx="973">
                  <c:v>9.5445108415841986</c:v>
                </c:pt>
                <c:pt idx="974">
                  <c:v>9.5543208415842003</c:v>
                </c:pt>
                <c:pt idx="975">
                  <c:v>9.5641308415842001</c:v>
                </c:pt>
                <c:pt idx="976">
                  <c:v>9.5739408415842</c:v>
                </c:pt>
                <c:pt idx="977">
                  <c:v>9.5837508415841999</c:v>
                </c:pt>
                <c:pt idx="978">
                  <c:v>9.5935608415841997</c:v>
                </c:pt>
                <c:pt idx="979">
                  <c:v>9.6033708415841996</c:v>
                </c:pt>
                <c:pt idx="980">
                  <c:v>9.6131808415841995</c:v>
                </c:pt>
                <c:pt idx="981">
                  <c:v>9.6229908415841994</c:v>
                </c:pt>
                <c:pt idx="982">
                  <c:v>9.6328008415841992</c:v>
                </c:pt>
                <c:pt idx="983">
                  <c:v>9.6426108415841991</c:v>
                </c:pt>
                <c:pt idx="984">
                  <c:v>9.652420841584199</c:v>
                </c:pt>
                <c:pt idx="985">
                  <c:v>9.6622308415841989</c:v>
                </c:pt>
                <c:pt idx="986">
                  <c:v>9.6720408415841987</c:v>
                </c:pt>
                <c:pt idx="987">
                  <c:v>9.6818508415842004</c:v>
                </c:pt>
                <c:pt idx="988">
                  <c:v>9.6916608415842003</c:v>
                </c:pt>
                <c:pt idx="989">
                  <c:v>9.7014708415842001</c:v>
                </c:pt>
                <c:pt idx="990">
                  <c:v>9.7112808415842</c:v>
                </c:pt>
                <c:pt idx="991">
                  <c:v>9.7210908415841999</c:v>
                </c:pt>
                <c:pt idx="992">
                  <c:v>9.7309008415841998</c:v>
                </c:pt>
                <c:pt idx="993">
                  <c:v>9.7407108415841996</c:v>
                </c:pt>
                <c:pt idx="994">
                  <c:v>9.7505208415841995</c:v>
                </c:pt>
                <c:pt idx="995">
                  <c:v>9.7603308415841994</c:v>
                </c:pt>
                <c:pt idx="996">
                  <c:v>9.7701408415841993</c:v>
                </c:pt>
                <c:pt idx="997">
                  <c:v>9.7799508415841991</c:v>
                </c:pt>
                <c:pt idx="998">
                  <c:v>9.789760841584199</c:v>
                </c:pt>
                <c:pt idx="999">
                  <c:v>9.7995708415841989</c:v>
                </c:pt>
                <c:pt idx="1000">
                  <c:v>9.8093808415842005</c:v>
                </c:pt>
                <c:pt idx="1001">
                  <c:v>9.8191908415841986</c:v>
                </c:pt>
                <c:pt idx="1002">
                  <c:v>9.8290008415842003</c:v>
                </c:pt>
                <c:pt idx="1003">
                  <c:v>9.8388108415841984</c:v>
                </c:pt>
                <c:pt idx="1004">
                  <c:v>9.8486208415842</c:v>
                </c:pt>
                <c:pt idx="1005">
                  <c:v>9.8584308415841981</c:v>
                </c:pt>
                <c:pt idx="1006">
                  <c:v>9.8682408415841998</c:v>
                </c:pt>
                <c:pt idx="1007">
                  <c:v>9.8780508415841979</c:v>
                </c:pt>
                <c:pt idx="1008">
                  <c:v>9.8878608415841995</c:v>
                </c:pt>
                <c:pt idx="1009">
                  <c:v>9.8976708415841994</c:v>
                </c:pt>
                <c:pt idx="1010">
                  <c:v>9.9074808415841993</c:v>
                </c:pt>
                <c:pt idx="1011">
                  <c:v>9.9172908415841992</c:v>
                </c:pt>
                <c:pt idx="1012">
                  <c:v>9.927100841584199</c:v>
                </c:pt>
                <c:pt idx="1013">
                  <c:v>9.9369108415841989</c:v>
                </c:pt>
                <c:pt idx="1014">
                  <c:v>9.9467208415842006</c:v>
                </c:pt>
                <c:pt idx="1015">
                  <c:v>9.9565308415841987</c:v>
                </c:pt>
                <c:pt idx="1016">
                  <c:v>9.9663408415842003</c:v>
                </c:pt>
                <c:pt idx="1017">
                  <c:v>9.9761508415841984</c:v>
                </c:pt>
                <c:pt idx="1018">
                  <c:v>9.9859608415842001</c:v>
                </c:pt>
                <c:pt idx="1019">
                  <c:v>9.9957708415841982</c:v>
                </c:pt>
                <c:pt idx="1020">
                  <c:v>10.0055808415842</c:v>
                </c:pt>
                <c:pt idx="1021">
                  <c:v>10.015390841584198</c:v>
                </c:pt>
                <c:pt idx="1022">
                  <c:v>10.0252008415842</c:v>
                </c:pt>
                <c:pt idx="1023">
                  <c:v>10.035010841584199</c:v>
                </c:pt>
                <c:pt idx="1024">
                  <c:v>10.044820841584199</c:v>
                </c:pt>
                <c:pt idx="1025">
                  <c:v>10.054630841584199</c:v>
                </c:pt>
                <c:pt idx="1026">
                  <c:v>10.064440841584199</c:v>
                </c:pt>
                <c:pt idx="1027">
                  <c:v>10.074250841584199</c:v>
                </c:pt>
                <c:pt idx="1028">
                  <c:v>10.084060841584201</c:v>
                </c:pt>
                <c:pt idx="1029">
                  <c:v>10.093870841584199</c:v>
                </c:pt>
                <c:pt idx="1030">
                  <c:v>10.1036808415842</c:v>
                </c:pt>
                <c:pt idx="1031">
                  <c:v>10.113490841584198</c:v>
                </c:pt>
                <c:pt idx="1032">
                  <c:v>10.1233008415842</c:v>
                </c:pt>
                <c:pt idx="1033">
                  <c:v>10.133110841584198</c:v>
                </c:pt>
                <c:pt idx="1034">
                  <c:v>10.1429208415842</c:v>
                </c:pt>
                <c:pt idx="1035">
                  <c:v>10.1527308415842</c:v>
                </c:pt>
                <c:pt idx="1036">
                  <c:v>10.1625408415842</c:v>
                </c:pt>
                <c:pt idx="1037">
                  <c:v>10.172350841584199</c:v>
                </c:pt>
                <c:pt idx="1038">
                  <c:v>10.182160841584199</c:v>
                </c:pt>
                <c:pt idx="1039">
                  <c:v>10.191970841584199</c:v>
                </c:pt>
                <c:pt idx="1040">
                  <c:v>10.201780841584201</c:v>
                </c:pt>
                <c:pt idx="1041">
                  <c:v>10.211590841584199</c:v>
                </c:pt>
                <c:pt idx="1042">
                  <c:v>10.221400841584201</c:v>
                </c:pt>
                <c:pt idx="1043">
                  <c:v>10.231210841584199</c:v>
                </c:pt>
                <c:pt idx="1044">
                  <c:v>10.2410208415842</c:v>
                </c:pt>
                <c:pt idx="1045">
                  <c:v>10.250830841584198</c:v>
                </c:pt>
                <c:pt idx="1046">
                  <c:v>10.2606408415842</c:v>
                </c:pt>
                <c:pt idx="1047">
                  <c:v>10.270450841584198</c:v>
                </c:pt>
                <c:pt idx="1048">
                  <c:v>10.2802608415842</c:v>
                </c:pt>
                <c:pt idx="1049">
                  <c:v>10.2900708415842</c:v>
                </c:pt>
                <c:pt idx="1050">
                  <c:v>10.2998808415842</c:v>
                </c:pt>
                <c:pt idx="1051">
                  <c:v>10.309690841584199</c:v>
                </c:pt>
                <c:pt idx="1052">
                  <c:v>10.319500841584199</c:v>
                </c:pt>
                <c:pt idx="1053">
                  <c:v>10.329310841584199</c:v>
                </c:pt>
                <c:pt idx="1054">
                  <c:v>10.339120841584201</c:v>
                </c:pt>
                <c:pt idx="1055">
                  <c:v>10.348930841584199</c:v>
                </c:pt>
                <c:pt idx="1056">
                  <c:v>10.358740841584201</c:v>
                </c:pt>
                <c:pt idx="1057">
                  <c:v>10.368550841584199</c:v>
                </c:pt>
                <c:pt idx="1058">
                  <c:v>10.3783608415842</c:v>
                </c:pt>
                <c:pt idx="1059">
                  <c:v>10.388170841584198</c:v>
                </c:pt>
                <c:pt idx="1060">
                  <c:v>10.3979808415842</c:v>
                </c:pt>
                <c:pt idx="1061">
                  <c:v>10.4077908415842</c:v>
                </c:pt>
                <c:pt idx="1062">
                  <c:v>10.4176008415842</c:v>
                </c:pt>
                <c:pt idx="1063">
                  <c:v>10.4274108415842</c:v>
                </c:pt>
                <c:pt idx="1064">
                  <c:v>10.4372208415842</c:v>
                </c:pt>
                <c:pt idx="1065">
                  <c:v>10.447030841584199</c:v>
                </c:pt>
                <c:pt idx="1066">
                  <c:v>10.456840841584201</c:v>
                </c:pt>
                <c:pt idx="1067">
                  <c:v>10.466650841584199</c:v>
                </c:pt>
                <c:pt idx="1068">
                  <c:v>10.476460841584201</c:v>
                </c:pt>
                <c:pt idx="1069">
                  <c:v>10.486270841584199</c:v>
                </c:pt>
                <c:pt idx="1070">
                  <c:v>10.496080841584201</c:v>
                </c:pt>
                <c:pt idx="1071">
                  <c:v>10.505890841584199</c:v>
                </c:pt>
                <c:pt idx="1072">
                  <c:v>10.5157008415842</c:v>
                </c:pt>
                <c:pt idx="1073">
                  <c:v>10.525510841584198</c:v>
                </c:pt>
                <c:pt idx="1074">
                  <c:v>10.5353208415842</c:v>
                </c:pt>
                <c:pt idx="1075">
                  <c:v>10.5451308415842</c:v>
                </c:pt>
                <c:pt idx="1076">
                  <c:v>10.5549408415842</c:v>
                </c:pt>
                <c:pt idx="1077">
                  <c:v>10.5647508415842</c:v>
                </c:pt>
                <c:pt idx="1078">
                  <c:v>10.5745608415842</c:v>
                </c:pt>
                <c:pt idx="1079">
                  <c:v>10.584370841584199</c:v>
                </c:pt>
                <c:pt idx="1080">
                  <c:v>10.594180841584201</c:v>
                </c:pt>
                <c:pt idx="1081">
                  <c:v>10.603990841584199</c:v>
                </c:pt>
                <c:pt idx="1082">
                  <c:v>10.613800841584201</c:v>
                </c:pt>
                <c:pt idx="1083">
                  <c:v>10.623610841584199</c:v>
                </c:pt>
                <c:pt idx="1084">
                  <c:v>10.633420841584201</c:v>
                </c:pt>
                <c:pt idx="1085">
                  <c:v>10.643230841584199</c:v>
                </c:pt>
                <c:pt idx="1086">
                  <c:v>10.6530408415842</c:v>
                </c:pt>
                <c:pt idx="1087">
                  <c:v>10.6628508415842</c:v>
                </c:pt>
                <c:pt idx="1088">
                  <c:v>10.6726608415842</c:v>
                </c:pt>
                <c:pt idx="1089">
                  <c:v>10.6824708415842</c:v>
                </c:pt>
                <c:pt idx="1090">
                  <c:v>10.6922808415842</c:v>
                </c:pt>
                <c:pt idx="1091">
                  <c:v>10.7020908415842</c:v>
                </c:pt>
                <c:pt idx="1092">
                  <c:v>10.711900841584201</c:v>
                </c:pt>
                <c:pt idx="1093">
                  <c:v>10.7217108415842</c:v>
                </c:pt>
                <c:pt idx="1094">
                  <c:v>10.731520841584201</c:v>
                </c:pt>
                <c:pt idx="1095">
                  <c:v>10.741330841584199</c:v>
                </c:pt>
                <c:pt idx="1096">
                  <c:v>10.751140841584201</c:v>
                </c:pt>
                <c:pt idx="1097">
                  <c:v>10.760950841584199</c:v>
                </c:pt>
                <c:pt idx="1098">
                  <c:v>10.770760841584201</c:v>
                </c:pt>
                <c:pt idx="1099">
                  <c:v>10.780570841584199</c:v>
                </c:pt>
                <c:pt idx="1100">
                  <c:v>10.7903808415842</c:v>
                </c:pt>
                <c:pt idx="1101">
                  <c:v>10.8001908415842</c:v>
                </c:pt>
                <c:pt idx="1102">
                  <c:v>10.8100008415842</c:v>
                </c:pt>
                <c:pt idx="1103">
                  <c:v>10.8198108415842</c:v>
                </c:pt>
                <c:pt idx="1104">
                  <c:v>10.8296208415842</c:v>
                </c:pt>
                <c:pt idx="1105">
                  <c:v>10.8394308415842</c:v>
                </c:pt>
                <c:pt idx="1106">
                  <c:v>10.849240841584201</c:v>
                </c:pt>
                <c:pt idx="1107">
                  <c:v>10.8590508415842</c:v>
                </c:pt>
                <c:pt idx="1108">
                  <c:v>10.868860841584201</c:v>
                </c:pt>
                <c:pt idx="1109">
                  <c:v>10.878670841584199</c:v>
                </c:pt>
                <c:pt idx="1110">
                  <c:v>10.888480841584201</c:v>
                </c:pt>
                <c:pt idx="1111">
                  <c:v>10.898290841584199</c:v>
                </c:pt>
                <c:pt idx="1112">
                  <c:v>10.908100841584201</c:v>
                </c:pt>
                <c:pt idx="1113">
                  <c:v>10.917910841584199</c:v>
                </c:pt>
                <c:pt idx="1114">
                  <c:v>10.9277208415842</c:v>
                </c:pt>
                <c:pt idx="1115">
                  <c:v>10.9375308415842</c:v>
                </c:pt>
                <c:pt idx="1116">
                  <c:v>10.9473408415842</c:v>
                </c:pt>
                <c:pt idx="1117">
                  <c:v>10.9571508415842</c:v>
                </c:pt>
                <c:pt idx="1118">
                  <c:v>10.9669608415842</c:v>
                </c:pt>
                <c:pt idx="1119">
                  <c:v>10.9767708415842</c:v>
                </c:pt>
                <c:pt idx="1120">
                  <c:v>10.986580841584201</c:v>
                </c:pt>
                <c:pt idx="1121">
                  <c:v>10.9963908415842</c:v>
                </c:pt>
                <c:pt idx="1122">
                  <c:v>11.006200841584201</c:v>
                </c:pt>
                <c:pt idx="1123">
                  <c:v>11.016010841584199</c:v>
                </c:pt>
                <c:pt idx="1124">
                  <c:v>11.025820841584201</c:v>
                </c:pt>
                <c:pt idx="1125">
                  <c:v>11.035630841584199</c:v>
                </c:pt>
                <c:pt idx="1126">
                  <c:v>11.045440841584199</c:v>
                </c:pt>
                <c:pt idx="1127">
                  <c:v>11.055250841584201</c:v>
                </c:pt>
                <c:pt idx="1128">
                  <c:v>11.065060841584199</c:v>
                </c:pt>
                <c:pt idx="1129">
                  <c:v>11.0748708415842</c:v>
                </c:pt>
                <c:pt idx="1130">
                  <c:v>11.084680841584198</c:v>
                </c:pt>
                <c:pt idx="1131">
                  <c:v>11.0944908415842</c:v>
                </c:pt>
                <c:pt idx="1132">
                  <c:v>11.104300841584198</c:v>
                </c:pt>
                <c:pt idx="1133">
                  <c:v>11.1141108415842</c:v>
                </c:pt>
                <c:pt idx="1134">
                  <c:v>11.123920841584198</c:v>
                </c:pt>
                <c:pt idx="1135">
                  <c:v>11.1337308415842</c:v>
                </c:pt>
                <c:pt idx="1136">
                  <c:v>11.143540841584199</c:v>
                </c:pt>
                <c:pt idx="1137">
                  <c:v>11.153350841584199</c:v>
                </c:pt>
                <c:pt idx="1138">
                  <c:v>11.163160841584199</c:v>
                </c:pt>
                <c:pt idx="1139">
                  <c:v>11.172970841584199</c:v>
                </c:pt>
                <c:pt idx="1140">
                  <c:v>11.182780841584199</c:v>
                </c:pt>
                <c:pt idx="1141">
                  <c:v>11.192590841584201</c:v>
                </c:pt>
                <c:pt idx="1142">
                  <c:v>11.202400841584199</c:v>
                </c:pt>
                <c:pt idx="1143">
                  <c:v>11.2122108415842</c:v>
                </c:pt>
                <c:pt idx="1144">
                  <c:v>11.222020841584198</c:v>
                </c:pt>
                <c:pt idx="1145">
                  <c:v>11.2318308415842</c:v>
                </c:pt>
                <c:pt idx="1146">
                  <c:v>11.241640841584198</c:v>
                </c:pt>
                <c:pt idx="1147">
                  <c:v>11.2514508415842</c:v>
                </c:pt>
                <c:pt idx="1148">
                  <c:v>11.2612608415842</c:v>
                </c:pt>
                <c:pt idx="1149">
                  <c:v>11.2710708415842</c:v>
                </c:pt>
                <c:pt idx="1150">
                  <c:v>11.280880841584199</c:v>
                </c:pt>
                <c:pt idx="1151">
                  <c:v>11.290690841584199</c:v>
                </c:pt>
                <c:pt idx="1152">
                  <c:v>11.300500841584199</c:v>
                </c:pt>
                <c:pt idx="1153">
                  <c:v>11.310310841584201</c:v>
                </c:pt>
                <c:pt idx="1154">
                  <c:v>11.320120841584199</c:v>
                </c:pt>
                <c:pt idx="1155">
                  <c:v>11.329930841584201</c:v>
                </c:pt>
                <c:pt idx="1156">
                  <c:v>11.339740841584199</c:v>
                </c:pt>
                <c:pt idx="1157">
                  <c:v>11.3495508415842</c:v>
                </c:pt>
                <c:pt idx="1158">
                  <c:v>11.359360841584198</c:v>
                </c:pt>
                <c:pt idx="1159">
                  <c:v>11.3691708415842</c:v>
                </c:pt>
                <c:pt idx="1160">
                  <c:v>11.378980841584198</c:v>
                </c:pt>
                <c:pt idx="1161">
                  <c:v>11.3887908415842</c:v>
                </c:pt>
                <c:pt idx="1162">
                  <c:v>11.3986008415842</c:v>
                </c:pt>
                <c:pt idx="1163">
                  <c:v>11.4084108415842</c:v>
                </c:pt>
                <c:pt idx="1164">
                  <c:v>11.418220841584199</c:v>
                </c:pt>
                <c:pt idx="1165">
                  <c:v>11.428030841584199</c:v>
                </c:pt>
                <c:pt idx="1166">
                  <c:v>11.437840841584199</c:v>
                </c:pt>
                <c:pt idx="1167">
                  <c:v>11.447650841584201</c:v>
                </c:pt>
                <c:pt idx="1168">
                  <c:v>11.457460841584199</c:v>
                </c:pt>
                <c:pt idx="1169">
                  <c:v>11.467270841584201</c:v>
                </c:pt>
                <c:pt idx="1170">
                  <c:v>11.477080841584199</c:v>
                </c:pt>
                <c:pt idx="1171">
                  <c:v>11.4868908415842</c:v>
                </c:pt>
                <c:pt idx="1172">
                  <c:v>11.496700841584198</c:v>
                </c:pt>
                <c:pt idx="1173">
                  <c:v>11.5065108415842</c:v>
                </c:pt>
                <c:pt idx="1174">
                  <c:v>11.516320841584198</c:v>
                </c:pt>
                <c:pt idx="1175">
                  <c:v>11.5261308415842</c:v>
                </c:pt>
                <c:pt idx="1176">
                  <c:v>11.5359408415842</c:v>
                </c:pt>
                <c:pt idx="1177">
                  <c:v>11.5457508415842</c:v>
                </c:pt>
                <c:pt idx="1178">
                  <c:v>11.555560841584199</c:v>
                </c:pt>
                <c:pt idx="1179">
                  <c:v>11.565370841584199</c:v>
                </c:pt>
                <c:pt idx="1180">
                  <c:v>11.575180841584199</c:v>
                </c:pt>
                <c:pt idx="1181">
                  <c:v>11.584990841584201</c:v>
                </c:pt>
                <c:pt idx="1182">
                  <c:v>11.594800841584199</c:v>
                </c:pt>
                <c:pt idx="1183">
                  <c:v>11.604610841584201</c:v>
                </c:pt>
                <c:pt idx="1184">
                  <c:v>11.614420841584199</c:v>
                </c:pt>
                <c:pt idx="1185">
                  <c:v>11.6242308415842</c:v>
                </c:pt>
                <c:pt idx="1186">
                  <c:v>11.634040841584198</c:v>
                </c:pt>
                <c:pt idx="1187">
                  <c:v>11.6438508415842</c:v>
                </c:pt>
                <c:pt idx="1188">
                  <c:v>11.6536608415842</c:v>
                </c:pt>
                <c:pt idx="1189">
                  <c:v>11.6634708415842</c:v>
                </c:pt>
                <c:pt idx="1190">
                  <c:v>11.6732808415842</c:v>
                </c:pt>
                <c:pt idx="1191">
                  <c:v>11.6830908415842</c:v>
                </c:pt>
                <c:pt idx="1192">
                  <c:v>11.6929008415842</c:v>
                </c:pt>
                <c:pt idx="1193">
                  <c:v>11.702710841584201</c:v>
                </c:pt>
                <c:pt idx="1194">
                  <c:v>11.712520841584199</c:v>
                </c:pt>
                <c:pt idx="1195">
                  <c:v>11.722330841584201</c:v>
                </c:pt>
                <c:pt idx="1196">
                  <c:v>11.732140841584199</c:v>
                </c:pt>
                <c:pt idx="1197">
                  <c:v>11.741950841584201</c:v>
                </c:pt>
                <c:pt idx="1198">
                  <c:v>11.751760841584199</c:v>
                </c:pt>
                <c:pt idx="1199">
                  <c:v>11.7615708415842</c:v>
                </c:pt>
                <c:pt idx="1200">
                  <c:v>11.771380841584199</c:v>
                </c:pt>
                <c:pt idx="1201">
                  <c:v>11.7811908415842</c:v>
                </c:pt>
                <c:pt idx="1202">
                  <c:v>11.7910008415842</c:v>
                </c:pt>
                <c:pt idx="1203">
                  <c:v>11.8008108415842</c:v>
                </c:pt>
                <c:pt idx="1204">
                  <c:v>11.8106208415842</c:v>
                </c:pt>
              </c:numCache>
            </c:numRef>
          </c:xVal>
          <c:yVal>
            <c:numRef>
              <c:f>'σ-Silo F2-80 kP'!$K$13:$K$1217</c:f>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4-A375-435B-90EF-3E365F81D4DA}"/>
            </c:ext>
          </c:extLst>
        </c:ser>
        <c:dLbls>
          <c:showLegendKey val="0"/>
          <c:showVal val="0"/>
          <c:showCatName val="0"/>
          <c:showSerName val="0"/>
          <c:showPercent val="0"/>
          <c:showBubbleSize val="0"/>
        </c:dLbls>
        <c:axId val="1243251679"/>
        <c:axId val="1243259583"/>
        <c:extLst>
          <c:ext xmlns:c15="http://schemas.microsoft.com/office/drawing/2012/chart" uri="{02D57815-91ED-43cb-92C2-25804820EDAC}">
            <c15:filteredScatterSeries>
              <c15:ser>
                <c:idx val="1"/>
                <c:order val="0"/>
                <c:tx>
                  <c:strRef>
                    <c:extLst>
                      <c:ext uri="{02D57815-91ED-43cb-92C2-25804820EDAC}">
                        <c15:formulaRef>
                          <c15:sqref>'σ-Silo F2-80 kP'!$M$12</c15:sqref>
                        </c15:formulaRef>
                      </c:ext>
                    </c:extLst>
                    <c:strCache>
                      <c:ptCount val="1"/>
                      <c:pt idx="0">
                        <c:v>σv - Silo</c:v>
                      </c:pt>
                    </c:strCache>
                  </c:strRef>
                </c:tx>
                <c:spPr>
                  <a:ln w="19050">
                    <a:solidFill>
                      <a:schemeClr val="accent2"/>
                    </a:solidFill>
                    <a:prstDash val="sysDot"/>
                  </a:ln>
                </c:spPr>
                <c:marker>
                  <c:symbol val="none"/>
                </c:marker>
                <c:xVal>
                  <c:numRef>
                    <c:extLst>
                      <c:ext uri="{02D57815-91ED-43cb-92C2-25804820EDAC}">
                        <c15:formulaRef>
                          <c15:sqref>'σ-Silo F2-80 kP'!$M$13:$M$1217</c15:sqref>
                        </c15:formulaRef>
                      </c:ext>
                    </c:extLst>
                    <c:numCache>
                      <c:formatCode>0.0</c:formatCode>
                      <c:ptCount val="1205"/>
                      <c:pt idx="0">
                        <c:v>0</c:v>
                      </c:pt>
                      <c:pt idx="1">
                        <c:v>1.9739161543744849E-2</c:v>
                      </c:pt>
                      <c:pt idx="2">
                        <c:v>3.9465235723353684E-2</c:v>
                      </c:pt>
                      <c:pt idx="3">
                        <c:v>5.9178231215944961E-2</c:v>
                      </c:pt>
                      <c:pt idx="4">
                        <c:v>7.8878156692889126E-2</c:v>
                      </c:pt>
                      <c:pt idx="5">
                        <c:v>9.8565020819805393E-2</c:v>
                      </c:pt>
                      <c:pt idx="6">
                        <c:v>0.11823883225656494</c:v>
                      </c:pt>
                      <c:pt idx="7">
                        <c:v>0.13789959965730092</c:v>
                      </c:pt>
                      <c:pt idx="8">
                        <c:v>0.15754733167040846</c:v>
                      </c:pt>
                      <c:pt idx="9">
                        <c:v>0.17718203693854781</c:v>
                      </c:pt>
                      <c:pt idx="10">
                        <c:v>0.19680372409864794</c:v>
                      </c:pt>
                      <c:pt idx="11">
                        <c:v>0.21641240178190951</c:v>
                      </c:pt>
                      <c:pt idx="12">
                        <c:v>0.23600807861381837</c:v>
                      </c:pt>
                      <c:pt idx="13">
                        <c:v>0.25559076321413549</c:v>
                      </c:pt>
                      <c:pt idx="14">
                        <c:v>0.27516046419690687</c:v>
                      </c:pt>
                      <c:pt idx="15">
                        <c:v>0.29471719017046699</c:v>
                      </c:pt>
                      <c:pt idx="16">
                        <c:v>0.31426094973744856</c:v>
                      </c:pt>
                      <c:pt idx="17">
                        <c:v>0.33379175149476942</c:v>
                      </c:pt>
                      <c:pt idx="18">
                        <c:v>0.3533096040336588</c:v>
                      </c:pt>
                      <c:pt idx="19">
                        <c:v>0.37281451593964771</c:v>
                      </c:pt>
                      <c:pt idx="20">
                        <c:v>0.39230649579256532</c:v>
                      </c:pt>
                      <c:pt idx="21">
                        <c:v>0.41178555216656565</c:v>
                      </c:pt>
                      <c:pt idx="22">
                        <c:v>0.43125169363011079</c:v>
                      </c:pt>
                      <c:pt idx="23">
                        <c:v>0.45070492874597784</c:v>
                      </c:pt>
                      <c:pt idx="24">
                        <c:v>0.47014526607127838</c:v>
                      </c:pt>
                      <c:pt idx="25">
                        <c:v>0.48957271415743892</c:v>
                      </c:pt>
                      <c:pt idx="26">
                        <c:v>0.50898728155022388</c:v>
                      </c:pt>
                      <c:pt idx="27">
                        <c:v>0.52838897678972585</c:v>
                      </c:pt>
                      <c:pt idx="28">
                        <c:v>0.54777780841037838</c:v>
                      </c:pt>
                      <c:pt idx="29">
                        <c:v>0.56715378494096003</c:v>
                      </c:pt>
                      <c:pt idx="30">
                        <c:v>0.58651691490458691</c:v>
                      </c:pt>
                      <c:pt idx="31">
                        <c:v>0.60586720681872652</c:v>
                      </c:pt>
                      <c:pt idx="32">
                        <c:v>0.62520466919520756</c:v>
                      </c:pt>
                      <c:pt idx="33">
                        <c:v>0.64452931054020302</c:v>
                      </c:pt>
                      <c:pt idx="34">
                        <c:v>0.66384113935425382</c:v>
                      </c:pt>
                      <c:pt idx="35">
                        <c:v>0.68314016413226197</c:v>
                      </c:pt>
                      <c:pt idx="36">
                        <c:v>0.70242639336350032</c:v>
                      </c:pt>
                      <c:pt idx="37">
                        <c:v>0.72169983553160633</c:v>
                      </c:pt>
                      <c:pt idx="38">
                        <c:v>0.74096049911460149</c:v>
                      </c:pt>
                      <c:pt idx="39">
                        <c:v>0.7602083925848786</c:v>
                      </c:pt>
                      <c:pt idx="40">
                        <c:v>0.77944352440922104</c:v>
                      </c:pt>
                      <c:pt idx="41">
                        <c:v>0.79866590304878649</c:v>
                      </c:pt>
                      <c:pt idx="42">
                        <c:v>0.81787553695913695</c:v>
                      </c:pt>
                      <c:pt idx="43">
                        <c:v>0.83707243459022185</c:v>
                      </c:pt>
                      <c:pt idx="44">
                        <c:v>0.85625660438638129</c:v>
                      </c:pt>
                      <c:pt idx="45">
                        <c:v>0.87542805478637287</c:v>
                      </c:pt>
                      <c:pt idx="46">
                        <c:v>0.89458679422334164</c:v>
                      </c:pt>
                      <c:pt idx="47">
                        <c:v>0.91373283112485015</c:v>
                      </c:pt>
                      <c:pt idx="48">
                        <c:v>0.93286617391287785</c:v>
                      </c:pt>
                      <c:pt idx="49">
                        <c:v>0.95198683100380843</c:v>
                      </c:pt>
                      <c:pt idx="50">
                        <c:v>0.97109481080845628</c:v>
                      </c:pt>
                      <c:pt idx="51">
                        <c:v>0.9901901217320529</c:v>
                      </c:pt>
                      <c:pt idx="52">
                        <c:v>1.0092727721742603</c:v>
                      </c:pt>
                      <c:pt idx="53">
                        <c:v>1.028342770529171</c:v>
                      </c:pt>
                      <c:pt idx="54">
                        <c:v>1.0474001251853049</c:v>
                      </c:pt>
                      <c:pt idx="55">
                        <c:v>1.0664448445256351</c:v>
                      </c:pt>
                      <c:pt idx="56">
                        <c:v>1.0854769369275623</c:v>
                      </c:pt>
                      <c:pt idx="57">
                        <c:v>1.1044964107629411</c:v>
                      </c:pt>
                      <c:pt idx="58">
                        <c:v>1.1235032743980724</c:v>
                      </c:pt>
                      <c:pt idx="59">
                        <c:v>1.1424975361937113</c:v>
                      </c:pt>
                      <c:pt idx="60">
                        <c:v>1.1614792045050664</c:v>
                      </c:pt>
                      <c:pt idx="61">
                        <c:v>1.1804482876818099</c:v>
                      </c:pt>
                      <c:pt idx="62">
                        <c:v>1.1994047940680805</c:v>
                      </c:pt>
                      <c:pt idx="63">
                        <c:v>1.218348732002478</c:v>
                      </c:pt>
                      <c:pt idx="64">
                        <c:v>1.2372801098180812</c:v>
                      </c:pt>
                      <c:pt idx="65">
                        <c:v>1.2561989358424335</c:v>
                      </c:pt>
                      <c:pt idx="66">
                        <c:v>1.2751052183975677</c:v>
                      </c:pt>
                      <c:pt idx="67">
                        <c:v>1.2939989657999935</c:v>
                      </c:pt>
                      <c:pt idx="68">
                        <c:v>1.3128801863607074</c:v>
                      </c:pt>
                      <c:pt idx="69">
                        <c:v>1.3317488883851958</c:v>
                      </c:pt>
                      <c:pt idx="70">
                        <c:v>1.3506050801734384</c:v>
                      </c:pt>
                      <c:pt idx="71">
                        <c:v>1.3694487700199147</c:v>
                      </c:pt>
                      <c:pt idx="72">
                        <c:v>1.3882799662135983</c:v>
                      </c:pt>
                      <c:pt idx="73">
                        <c:v>1.4070986770379714</c:v>
                      </c:pt>
                      <c:pt idx="74">
                        <c:v>1.4259049107710269</c:v>
                      </c:pt>
                      <c:pt idx="75">
                        <c:v>1.4446986756852607</c:v>
                      </c:pt>
                      <c:pt idx="76">
                        <c:v>1.4634799800476952</c:v>
                      </c:pt>
                      <c:pt idx="77">
                        <c:v>1.4822488321198621</c:v>
                      </c:pt>
                      <c:pt idx="78">
                        <c:v>1.5010052401578202</c:v>
                      </c:pt>
                      <c:pt idx="79">
                        <c:v>1.519749212412151</c:v>
                      </c:pt>
                      <c:pt idx="80">
                        <c:v>1.5384807571279722</c:v>
                      </c:pt>
                      <c:pt idx="81">
                        <c:v>1.5571998825449247</c:v>
                      </c:pt>
                      <c:pt idx="82">
                        <c:v>1.575906596897199</c:v>
                      </c:pt>
                      <c:pt idx="83">
                        <c:v>1.5946009084135182</c:v>
                      </c:pt>
                      <c:pt idx="84">
                        <c:v>1.6132828253171487</c:v>
                      </c:pt>
                      <c:pt idx="85">
                        <c:v>1.6319523558259061</c:v>
                      </c:pt>
                      <c:pt idx="86">
                        <c:v>1.6506095081521626</c:v>
                      </c:pt>
                      <c:pt idx="87">
                        <c:v>1.6692542905028358</c:v>
                      </c:pt>
                      <c:pt idx="88">
                        <c:v>1.6878867110794136</c:v>
                      </c:pt>
                      <c:pt idx="89">
                        <c:v>1.7065067780779388</c:v>
                      </c:pt>
                      <c:pt idx="90">
                        <c:v>1.7251144996890182</c:v>
                      </c:pt>
                      <c:pt idx="91">
                        <c:v>1.743709884097834</c:v>
                      </c:pt>
                      <c:pt idx="92">
                        <c:v>1.7622929394841373</c:v>
                      </c:pt>
                      <c:pt idx="93">
                        <c:v>1.780863674022259</c:v>
                      </c:pt>
                      <c:pt idx="94">
                        <c:v>1.799422095881106</c:v>
                      </c:pt>
                      <c:pt idx="95">
                        <c:v>1.8179682132241775</c:v>
                      </c:pt>
                      <c:pt idx="96">
                        <c:v>1.8365020342095482</c:v>
                      </c:pt>
                      <c:pt idx="97">
                        <c:v>1.8550235669898927</c:v>
                      </c:pt>
                      <c:pt idx="98">
                        <c:v>1.8735328197124774</c:v>
                      </c:pt>
                      <c:pt idx="99">
                        <c:v>1.8920298005191651</c:v>
                      </c:pt>
                      <c:pt idx="100">
                        <c:v>1.9105145175464302</c:v>
                      </c:pt>
                      <c:pt idx="101">
                        <c:v>1.9289869789253369</c:v>
                      </c:pt>
                      <c:pt idx="102">
                        <c:v>1.947447192781568</c:v>
                      </c:pt>
                      <c:pt idx="103">
                        <c:v>1.9658951672354184</c:v>
                      </c:pt>
                      <c:pt idx="104">
                        <c:v>1.9843309104017992</c:v>
                      </c:pt>
                      <c:pt idx="105">
                        <c:v>2.0027544303902398</c:v>
                      </c:pt>
                      <c:pt idx="106">
                        <c:v>2.0211657353048889</c:v>
                      </c:pt>
                      <c:pt idx="107">
                        <c:v>2.0395648332445306</c:v>
                      </c:pt>
                      <c:pt idx="108">
                        <c:v>2.0579517323025711</c:v>
                      </c:pt>
                      <c:pt idx="109">
                        <c:v>2.0763264405670583</c:v>
                      </c:pt>
                      <c:pt idx="110">
                        <c:v>2.0946889661206702</c:v>
                      </c:pt>
                      <c:pt idx="111">
                        <c:v>2.1130393170407351</c:v>
                      </c:pt>
                      <c:pt idx="112">
                        <c:v>2.1313775013992111</c:v>
                      </c:pt>
                      <c:pt idx="113">
                        <c:v>2.1497035272627185</c:v>
                      </c:pt>
                      <c:pt idx="114">
                        <c:v>2.1680174026925254</c:v>
                      </c:pt>
                      <c:pt idx="115">
                        <c:v>2.1863191357445517</c:v>
                      </c:pt>
                      <c:pt idx="116">
                        <c:v>2.2046087344693808</c:v>
                      </c:pt>
                      <c:pt idx="117">
                        <c:v>2.222886206912253</c:v>
                      </c:pt>
                      <c:pt idx="118">
                        <c:v>2.2411515611130781</c:v>
                      </c:pt>
                      <c:pt idx="119">
                        <c:v>2.2594048051064366</c:v>
                      </c:pt>
                      <c:pt idx="120">
                        <c:v>2.2776459469215791</c:v>
                      </c:pt>
                      <c:pt idx="121">
                        <c:v>2.2958749945824359</c:v>
                      </c:pt>
                      <c:pt idx="122">
                        <c:v>2.3140919561076112</c:v>
                      </c:pt>
                      <c:pt idx="123">
                        <c:v>2.3322968395103998</c:v>
                      </c:pt>
                      <c:pt idx="124">
                        <c:v>2.3504896527987773</c:v>
                      </c:pt>
                      <c:pt idx="125">
                        <c:v>2.3686704039754165</c:v>
                      </c:pt>
                      <c:pt idx="126">
                        <c:v>2.3868391010376797</c:v>
                      </c:pt>
                      <c:pt idx="127">
                        <c:v>2.4049957519776282</c:v>
                      </c:pt>
                      <c:pt idx="128">
                        <c:v>2.4231403647820224</c:v>
                      </c:pt>
                      <c:pt idx="129">
                        <c:v>2.4412729474323291</c:v>
                      </c:pt>
                      <c:pt idx="130">
                        <c:v>2.4593935079047253</c:v>
                      </c:pt>
                      <c:pt idx="131">
                        <c:v>2.4775020541700976</c:v>
                      </c:pt>
                      <c:pt idx="132">
                        <c:v>2.4955985941940448</c:v>
                      </c:pt>
                      <c:pt idx="133">
                        <c:v>2.513683135936891</c:v>
                      </c:pt>
                      <c:pt idx="134">
                        <c:v>2.531755687353678</c:v>
                      </c:pt>
                      <c:pt idx="135">
                        <c:v>2.5498162563941746</c:v>
                      </c:pt>
                      <c:pt idx="136">
                        <c:v>2.567864851002879</c:v>
                      </c:pt>
                      <c:pt idx="137">
                        <c:v>2.5859014791190162</c:v>
                      </c:pt>
                      <c:pt idx="138">
                        <c:v>2.6039261486765604</c:v>
                      </c:pt>
                      <c:pt idx="139">
                        <c:v>2.621938867604213</c:v>
                      </c:pt>
                      <c:pt idx="140">
                        <c:v>2.6399396438254259</c:v>
                      </c:pt>
                      <c:pt idx="141">
                        <c:v>2.65792848525839</c:v>
                      </c:pt>
                      <c:pt idx="142">
                        <c:v>2.6759053998160565</c:v>
                      </c:pt>
                      <c:pt idx="143">
                        <c:v>2.6938703954061216</c:v>
                      </c:pt>
                      <c:pt idx="144">
                        <c:v>2.7118234799310459</c:v>
                      </c:pt>
                      <c:pt idx="145">
                        <c:v>2.7297646612880437</c:v>
                      </c:pt>
                      <c:pt idx="146">
                        <c:v>2.7476939473690982</c:v>
                      </c:pt>
                      <c:pt idx="147">
                        <c:v>2.7656113460609553</c:v>
                      </c:pt>
                      <c:pt idx="148">
                        <c:v>2.7835168652451365</c:v>
                      </c:pt>
                      <c:pt idx="149">
                        <c:v>2.8014105127979341</c:v>
                      </c:pt>
                      <c:pt idx="150">
                        <c:v>2.8192922965904237</c:v>
                      </c:pt>
                      <c:pt idx="151">
                        <c:v>2.8371622244884565</c:v>
                      </c:pt>
                      <c:pt idx="152">
                        <c:v>2.8550203043526734</c:v>
                      </c:pt>
                      <c:pt idx="153">
                        <c:v>2.8728665440384962</c:v>
                      </c:pt>
                      <c:pt idx="154">
                        <c:v>2.8907009513961448</c:v>
                      </c:pt>
                      <c:pt idx="155">
                        <c:v>2.9085235342706364</c:v>
                      </c:pt>
                      <c:pt idx="156">
                        <c:v>2.9263343005017752</c:v>
                      </c:pt>
                      <c:pt idx="157">
                        <c:v>2.9441332579241828</c:v>
                      </c:pt>
                      <c:pt idx="158">
                        <c:v>2.9619204143672784</c:v>
                      </c:pt>
                      <c:pt idx="159">
                        <c:v>2.9796957776552846</c:v>
                      </c:pt>
                      <c:pt idx="160">
                        <c:v>2.9974593556072491</c:v>
                      </c:pt>
                      <c:pt idx="161">
                        <c:v>3.0152111560370258</c:v>
                      </c:pt>
                      <c:pt idx="162">
                        <c:v>3.032951186753293</c:v>
                      </c:pt>
                      <c:pt idx="163">
                        <c:v>3.0506794555595427</c:v>
                      </c:pt>
                      <c:pt idx="164">
                        <c:v>3.0683959702541101</c:v>
                      </c:pt>
                      <c:pt idx="165">
                        <c:v>3.086100738630142</c:v>
                      </c:pt>
                      <c:pt idx="166">
                        <c:v>3.103793768475632</c:v>
                      </c:pt>
                      <c:pt idx="167">
                        <c:v>3.1214750675733995</c:v>
                      </c:pt>
                      <c:pt idx="168">
                        <c:v>3.1391446437011101</c:v>
                      </c:pt>
                      <c:pt idx="169">
                        <c:v>3.156802504631274</c:v>
                      </c:pt>
                      <c:pt idx="170">
                        <c:v>3.1744486581312392</c:v>
                      </c:pt>
                      <c:pt idx="171">
                        <c:v>3.1920831119632149</c:v>
                      </c:pt>
                      <c:pt idx="172">
                        <c:v>3.2097058738842592</c:v>
                      </c:pt>
                      <c:pt idx="173">
                        <c:v>3.2273169516462845</c:v>
                      </c:pt>
                      <c:pt idx="174">
                        <c:v>3.2449163529960634</c:v>
                      </c:pt>
                      <c:pt idx="175">
                        <c:v>3.2625040856752388</c:v>
                      </c:pt>
                      <c:pt idx="176">
                        <c:v>3.2800801574203162</c:v>
                      </c:pt>
                      <c:pt idx="177">
                        <c:v>3.2976445759626722</c:v>
                      </c:pt>
                      <c:pt idx="178">
                        <c:v>3.3151973490285562</c:v>
                      </c:pt>
                      <c:pt idx="179">
                        <c:v>3.332738484339095</c:v>
                      </c:pt>
                      <c:pt idx="180">
                        <c:v>3.3502679896102978</c:v>
                      </c:pt>
                      <c:pt idx="181">
                        <c:v>3.3677858725530618</c:v>
                      </c:pt>
                      <c:pt idx="182">
                        <c:v>3.3852921408731627</c:v>
                      </c:pt>
                      <c:pt idx="183">
                        <c:v>3.4027868022712737</c:v>
                      </c:pt>
                      <c:pt idx="184">
                        <c:v>3.4202698644429579</c:v>
                      </c:pt>
                      <c:pt idx="185">
                        <c:v>3.4377413350786812</c:v>
                      </c:pt>
                      <c:pt idx="186">
                        <c:v>3.4552012218638097</c:v>
                      </c:pt>
                      <c:pt idx="187">
                        <c:v>3.4726495324786093</c:v>
                      </c:pt>
                      <c:pt idx="188">
                        <c:v>3.4900862745982555</c:v>
                      </c:pt>
                      <c:pt idx="189">
                        <c:v>3.5075114558928435</c:v>
                      </c:pt>
                      <c:pt idx="190">
                        <c:v>3.5249250840273691</c:v>
                      </c:pt>
                      <c:pt idx="191">
                        <c:v>3.5423271666617562</c:v>
                      </c:pt>
                      <c:pt idx="192">
                        <c:v>3.5597177114508436</c:v>
                      </c:pt>
                      <c:pt idx="193">
                        <c:v>3.5770967260444015</c:v>
                      </c:pt>
                      <c:pt idx="194">
                        <c:v>3.5944642180871242</c:v>
                      </c:pt>
                      <c:pt idx="195">
                        <c:v>3.6118201952186415</c:v>
                      </c:pt>
                      <c:pt idx="196">
                        <c:v>3.6291646650735063</c:v>
                      </c:pt>
                      <c:pt idx="197">
                        <c:v>3.6464976352812251</c:v>
                      </c:pt>
                      <c:pt idx="198">
                        <c:v>3.6638191134662326</c:v>
                      </c:pt>
                      <c:pt idx="199">
                        <c:v>3.6811291072479202</c:v>
                      </c:pt>
                      <c:pt idx="200">
                        <c:v>3.6984276242406198</c:v>
                      </c:pt>
                      <c:pt idx="201">
                        <c:v>3.7157146720536178</c:v>
                      </c:pt>
                      <c:pt idx="202">
                        <c:v>3.7329902582911512</c:v>
                      </c:pt>
                      <c:pt idx="203">
                        <c:v>3.7502543905524224</c:v>
                      </c:pt>
                      <c:pt idx="204">
                        <c:v>3.7675070764315928</c:v>
                      </c:pt>
                      <c:pt idx="205">
                        <c:v>3.7847483235177806</c:v>
                      </c:pt>
                      <c:pt idx="206">
                        <c:v>3.8019781393950867</c:v>
                      </c:pt>
                      <c:pt idx="207">
                        <c:v>3.8191965316425769</c:v>
                      </c:pt>
                      <c:pt idx="208">
                        <c:v>3.8364035078342837</c:v>
                      </c:pt>
                      <c:pt idx="209">
                        <c:v>3.8535990755392358</c:v>
                      </c:pt>
                      <c:pt idx="210">
                        <c:v>3.8707832423214232</c:v>
                      </c:pt>
                      <c:pt idx="211">
                        <c:v>3.8879560157398361</c:v>
                      </c:pt>
                      <c:pt idx="212">
                        <c:v>3.9051174033484504</c:v>
                      </c:pt>
                      <c:pt idx="213">
                        <c:v>3.9222674126962267</c:v>
                      </c:pt>
                      <c:pt idx="214">
                        <c:v>3.9394060513271265</c:v>
                      </c:pt>
                      <c:pt idx="215">
                        <c:v>3.9565333267801082</c:v>
                      </c:pt>
                      <c:pt idx="216">
                        <c:v>3.9736492465891313</c:v>
                      </c:pt>
                      <c:pt idx="217">
                        <c:v>3.9907538182831561</c:v>
                      </c:pt>
                      <c:pt idx="218">
                        <c:v>4.0078470493861618</c:v>
                      </c:pt>
                      <c:pt idx="219">
                        <c:v>4.0249289474171324</c:v>
                      </c:pt>
                      <c:pt idx="220">
                        <c:v>4.0419995198900631</c:v>
                      </c:pt>
                      <c:pt idx="221">
                        <c:v>4.0590587743139714</c:v>
                      </c:pt>
                      <c:pt idx="222">
                        <c:v>4.0761067181928992</c:v>
                      </c:pt>
                      <c:pt idx="223">
                        <c:v>4.0931433590259045</c:v>
                      </c:pt>
                      <c:pt idx="224">
                        <c:v>4.1101687043070827</c:v>
                      </c:pt>
                      <c:pt idx="225">
                        <c:v>4.1271827615255559</c:v>
                      </c:pt>
                      <c:pt idx="226">
                        <c:v>4.1441855381654813</c:v>
                      </c:pt>
                      <c:pt idx="227">
                        <c:v>4.1611770417060541</c:v>
                      </c:pt>
                      <c:pt idx="228">
                        <c:v>4.1781572796215052</c:v>
                      </c:pt>
                      <c:pt idx="229">
                        <c:v>4.1951262593811247</c:v>
                      </c:pt>
                      <c:pt idx="230">
                        <c:v>4.2120839884492316</c:v>
                      </c:pt>
                      <c:pt idx="231">
                        <c:v>4.2290304742852154</c:v>
                      </c:pt>
                      <c:pt idx="232">
                        <c:v>4.2459657243435007</c:v>
                      </c:pt>
                      <c:pt idx="233">
                        <c:v>4.2628897460735837</c:v>
                      </c:pt>
                      <c:pt idx="234">
                        <c:v>4.2798025469200116</c:v>
                      </c:pt>
                      <c:pt idx="235">
                        <c:v>4.2967041343224102</c:v>
                      </c:pt>
                      <c:pt idx="236">
                        <c:v>4.3135945157154536</c:v>
                      </c:pt>
                      <c:pt idx="237">
                        <c:v>4.3304736985289054</c:v>
                      </c:pt>
                      <c:pt idx="238">
                        <c:v>4.3473416901875872</c:v>
                      </c:pt>
                      <c:pt idx="239">
                        <c:v>4.3641984981114037</c:v>
                      </c:pt>
                      <c:pt idx="240">
                        <c:v>4.3810441297153488</c:v>
                      </c:pt>
                      <c:pt idx="241">
                        <c:v>4.3978785924094854</c:v>
                      </c:pt>
                      <c:pt idx="242">
                        <c:v>4.4147018935989744</c:v>
                      </c:pt>
                      <c:pt idx="243">
                        <c:v>4.4315140406840596</c:v>
                      </c:pt>
                      <c:pt idx="244">
                        <c:v>4.4483150410600869</c:v>
                      </c:pt>
                      <c:pt idx="245">
                        <c:v>4.4651049021174885</c:v>
                      </c:pt>
                      <c:pt idx="246">
                        <c:v>4.4818836312418027</c:v>
                      </c:pt>
                      <c:pt idx="247">
                        <c:v>4.4986512358136759</c:v>
                      </c:pt>
                      <c:pt idx="248">
                        <c:v>4.5154077232088472</c:v>
                      </c:pt>
                      <c:pt idx="249">
                        <c:v>4.5321531007981815</c:v>
                      </c:pt>
                      <c:pt idx="250">
                        <c:v>4.5488873759476416</c:v>
                      </c:pt>
                      <c:pt idx="251">
                        <c:v>4.5656105560183216</c:v>
                      </c:pt>
                      <c:pt idx="252">
                        <c:v>4.5823226483664214</c:v>
                      </c:pt>
                      <c:pt idx="253">
                        <c:v>4.5990236603432715</c:v>
                      </c:pt>
                      <c:pt idx="254">
                        <c:v>4.6157135992953267</c:v>
                      </c:pt>
                      <c:pt idx="255">
                        <c:v>4.6323924725641703</c:v>
                      </c:pt>
                      <c:pt idx="256">
                        <c:v>4.6490602874865194</c:v>
                      </c:pt>
                      <c:pt idx="257">
                        <c:v>4.6657170513942239</c:v>
                      </c:pt>
                      <c:pt idx="258">
                        <c:v>4.6823627716142768</c:v>
                      </c:pt>
                      <c:pt idx="259">
                        <c:v>4.6989974554688114</c:v>
                      </c:pt>
                      <c:pt idx="260">
                        <c:v>4.7156211102751016</c:v>
                      </c:pt>
                      <c:pt idx="261">
                        <c:v>4.7322337433455761</c:v>
                      </c:pt>
                      <c:pt idx="262">
                        <c:v>4.7488353619878172</c:v>
                      </c:pt>
                      <c:pt idx="263">
                        <c:v>4.765425973504553</c:v>
                      </c:pt>
                      <c:pt idx="264">
                        <c:v>4.7820055851936774</c:v>
                      </c:pt>
                      <c:pt idx="265">
                        <c:v>4.7985742043482427</c:v>
                      </c:pt>
                      <c:pt idx="266">
                        <c:v>4.815131838256467</c:v>
                      </c:pt>
                      <c:pt idx="267">
                        <c:v>4.8316784942017339</c:v>
                      </c:pt>
                      <c:pt idx="268">
                        <c:v>4.8482141794626017</c:v>
                      </c:pt>
                      <c:pt idx="269">
                        <c:v>4.8647389013127995</c:v>
                      </c:pt>
                      <c:pt idx="270">
                        <c:v>4.8812526670212364</c:v>
                      </c:pt>
                      <c:pt idx="271">
                        <c:v>4.8977554838519985</c:v>
                      </c:pt>
                      <c:pt idx="272">
                        <c:v>4.9142473590643609</c:v>
                      </c:pt>
                      <c:pt idx="273">
                        <c:v>4.9307282999127837</c:v>
                      </c:pt>
                      <c:pt idx="274">
                        <c:v>4.947198313646914</c:v>
                      </c:pt>
                      <c:pt idx="275">
                        <c:v>4.9636574075115956</c:v>
                      </c:pt>
                      <c:pt idx="276">
                        <c:v>4.9801055887468664</c:v>
                      </c:pt>
                      <c:pt idx="277">
                        <c:v>4.9965428645879699</c:v>
                      </c:pt>
                      <c:pt idx="278">
                        <c:v>5.0129692422653402</c:v>
                      </c:pt>
                      <c:pt idx="279">
                        <c:v>5.0293847290046356</c:v>
                      </c:pt>
                      <c:pt idx="280">
                        <c:v>5.045789332026704</c:v>
                      </c:pt>
                      <c:pt idx="281">
                        <c:v>5.0621830585476211</c:v>
                      </c:pt>
                      <c:pt idx="282">
                        <c:v>5.0785659157786709</c:v>
                      </c:pt>
                      <c:pt idx="283">
                        <c:v>5.0949379109263608</c:v>
                      </c:pt>
                      <c:pt idx="284">
                        <c:v>5.1112990511924119</c:v>
                      </c:pt>
                      <c:pt idx="285">
                        <c:v>5.1276493437737791</c:v>
                      </c:pt>
                      <c:pt idx="286">
                        <c:v>5.14398879586264</c:v>
                      </c:pt>
                      <c:pt idx="287">
                        <c:v>5.1603174146464088</c:v>
                      </c:pt>
                      <c:pt idx="288">
                        <c:v>5.1766352073077302</c:v>
                      </c:pt>
                      <c:pt idx="289">
                        <c:v>5.1929421810244882</c:v>
                      </c:pt>
                      <c:pt idx="290">
                        <c:v>5.2092383429698046</c:v>
                      </c:pt>
                      <c:pt idx="291">
                        <c:v>5.2255237003120509</c:v>
                      </c:pt>
                      <c:pt idx="292">
                        <c:v>5.2417982602148445</c:v>
                      </c:pt>
                      <c:pt idx="293">
                        <c:v>5.25806202983705</c:v>
                      </c:pt>
                      <c:pt idx="294">
                        <c:v>5.2743150163327899</c:v>
                      </c:pt>
                      <c:pt idx="295">
                        <c:v>5.2905572268514334</c:v>
                      </c:pt>
                      <c:pt idx="296">
                        <c:v>5.3067886685376253</c:v>
                      </c:pt>
                      <c:pt idx="297">
                        <c:v>5.3230093485312633</c:v>
                      </c:pt>
                      <c:pt idx="298">
                        <c:v>5.3392192739675117</c:v>
                      </c:pt>
                      <c:pt idx="299">
                        <c:v>5.3554184519768038</c:v>
                      </c:pt>
                      <c:pt idx="300">
                        <c:v>5.3716068896848501</c:v>
                      </c:pt>
                      <c:pt idx="301">
                        <c:v>5.3877845942126328</c:v>
                      </c:pt>
                      <c:pt idx="302">
                        <c:v>5.4039515726764158</c:v>
                      </c:pt>
                      <c:pt idx="303">
                        <c:v>5.4201078321877363</c:v>
                      </c:pt>
                      <c:pt idx="304">
                        <c:v>5.4362533798534303</c:v>
                      </c:pt>
                      <c:pt idx="305">
                        <c:v>5.4523882227756086</c:v>
                      </c:pt>
                      <c:pt idx="306">
                        <c:v>5.4685123680516829</c:v>
                      </c:pt>
                      <c:pt idx="307">
                        <c:v>5.4846258227743503</c:v>
                      </c:pt>
                      <c:pt idx="308">
                        <c:v>5.5007285940316129</c:v>
                      </c:pt>
                      <c:pt idx="309">
                        <c:v>5.5168206889067708</c:v>
                      </c:pt>
                      <c:pt idx="310">
                        <c:v>5.5329021144784294</c:v>
                      </c:pt>
                      <c:pt idx="311">
                        <c:v>5.5489728778204981</c:v>
                      </c:pt>
                      <c:pt idx="312">
                        <c:v>5.5650329860021941</c:v>
                      </c:pt>
                      <c:pt idx="313">
                        <c:v>5.581082446088053</c:v>
                      </c:pt>
                      <c:pt idx="314">
                        <c:v>5.5971212651379263</c:v>
                      </c:pt>
                      <c:pt idx="315">
                        <c:v>5.6131494502069774</c:v>
                      </c:pt>
                      <c:pt idx="316">
                        <c:v>5.6291670083457044</c:v>
                      </c:pt>
                      <c:pt idx="317">
                        <c:v>5.6451739465999173</c:v>
                      </c:pt>
                      <c:pt idx="318">
                        <c:v>5.6611702720107617</c:v>
                      </c:pt>
                      <c:pt idx="319">
                        <c:v>5.6771559916147174</c:v>
                      </c:pt>
                      <c:pt idx="320">
                        <c:v>5.6931311124435933</c:v>
                      </c:pt>
                      <c:pt idx="321">
                        <c:v>5.7090956415245371</c:v>
                      </c:pt>
                      <c:pt idx="322">
                        <c:v>5.7250495858800425</c:v>
                      </c:pt>
                      <c:pt idx="323">
                        <c:v>5.7409929525279386</c:v>
                      </c:pt>
                      <c:pt idx="324">
                        <c:v>5.7569257484814145</c:v>
                      </c:pt>
                      <c:pt idx="325">
                        <c:v>5.7728479807489919</c:v>
                      </c:pt>
                      <c:pt idx="326">
                        <c:v>5.7887596563345562</c:v>
                      </c:pt>
                      <c:pt idx="327">
                        <c:v>5.8046607822373533</c:v>
                      </c:pt>
                      <c:pt idx="328">
                        <c:v>5.8205513654519825</c:v>
                      </c:pt>
                      <c:pt idx="329">
                        <c:v>5.8364314129684018</c:v>
                      </c:pt>
                      <c:pt idx="330">
                        <c:v>5.8523009317719454</c:v>
                      </c:pt>
                      <c:pt idx="331">
                        <c:v>5.8681599288433022</c:v>
                      </c:pt>
                      <c:pt idx="332">
                        <c:v>5.8840084111585478</c:v>
                      </c:pt>
                      <c:pt idx="333">
                        <c:v>5.8998463856891199</c:v>
                      </c:pt>
                      <c:pt idx="334">
                        <c:v>5.9156738594018465</c:v>
                      </c:pt>
                      <c:pt idx="335">
                        <c:v>5.9314908392589212</c:v>
                      </c:pt>
                      <c:pt idx="336">
                        <c:v>5.9472973322179321</c:v>
                      </c:pt>
                      <c:pt idx="337">
                        <c:v>5.9630933452318562</c:v>
                      </c:pt>
                      <c:pt idx="338">
                        <c:v>5.9788788852490553</c:v>
                      </c:pt>
                      <c:pt idx="339">
                        <c:v>5.9946539592132808</c:v>
                      </c:pt>
                      <c:pt idx="340">
                        <c:v>6.0104185740636895</c:v>
                      </c:pt>
                      <c:pt idx="341">
                        <c:v>6.0261727367348303</c:v>
                      </c:pt>
                      <c:pt idx="342">
                        <c:v>6.0419164541566559</c:v>
                      </c:pt>
                      <c:pt idx="343">
                        <c:v>6.0576497332545287</c:v>
                      </c:pt>
                      <c:pt idx="344">
                        <c:v>6.0733725809492158</c:v>
                      </c:pt>
                      <c:pt idx="345">
                        <c:v>6.0890850041568942</c:v>
                      </c:pt>
                      <c:pt idx="346">
                        <c:v>6.1047870097891561</c:v>
                      </c:pt>
                      <c:pt idx="347">
                        <c:v>6.1204786047530169</c:v>
                      </c:pt>
                      <c:pt idx="348">
                        <c:v>6.1361597959509062</c:v>
                      </c:pt>
                      <c:pt idx="349">
                        <c:v>6.1518305902806762</c:v>
                      </c:pt>
                      <c:pt idx="350">
                        <c:v>6.1674909946356111</c:v>
                      </c:pt>
                      <c:pt idx="351">
                        <c:v>6.1831410159044227</c:v>
                      </c:pt>
                      <c:pt idx="352">
                        <c:v>6.1987806609712504</c:v>
                      </c:pt>
                      <c:pt idx="353">
                        <c:v>6.2144099367156782</c:v>
                      </c:pt>
                      <c:pt idx="354">
                        <c:v>6.2300288500127241</c:v>
                      </c:pt>
                      <c:pt idx="355">
                        <c:v>6.2456374077328496</c:v>
                      </c:pt>
                      <c:pt idx="356">
                        <c:v>6.2612356167419554</c:v>
                      </c:pt>
                      <c:pt idx="357">
                        <c:v>6.2768234839013957</c:v>
                      </c:pt>
                      <c:pt idx="358">
                        <c:v>6.2924010160679762</c:v>
                      </c:pt>
                      <c:pt idx="359">
                        <c:v>6.3079682200939509</c:v>
                      </c:pt>
                      <c:pt idx="360">
                        <c:v>6.3235251028270376</c:v>
                      </c:pt>
                      <c:pt idx="361">
                        <c:v>6.3390716711104069</c:v>
                      </c:pt>
                      <c:pt idx="362">
                        <c:v>6.3546079317827004</c:v>
                      </c:pt>
                      <c:pt idx="363">
                        <c:v>6.3701338916780141</c:v>
                      </c:pt>
                      <c:pt idx="364">
                        <c:v>6.385649557625924</c:v>
                      </c:pt>
                      <c:pt idx="365">
                        <c:v>6.4011549364514773</c:v>
                      </c:pt>
                      <c:pt idx="366">
                        <c:v>6.4166500349751843</c:v>
                      </c:pt>
                      <c:pt idx="367">
                        <c:v>6.432134860013047</c:v>
                      </c:pt>
                      <c:pt idx="368">
                        <c:v>6.4476094183765431</c:v>
                      </c:pt>
                      <c:pt idx="369">
                        <c:v>6.4630737168726284</c:v>
                      </c:pt>
                      <c:pt idx="370">
                        <c:v>6.4785277623037567</c:v>
                      </c:pt>
                      <c:pt idx="371">
                        <c:v>6.4939715614678626</c:v>
                      </c:pt>
                      <c:pt idx="372">
                        <c:v>6.5094051211583777</c:v>
                      </c:pt>
                      <c:pt idx="373">
                        <c:v>6.5248284481642287</c:v>
                      </c:pt>
                      <c:pt idx="374">
                        <c:v>6.5402415492698429</c:v>
                      </c:pt>
                      <c:pt idx="375">
                        <c:v>6.5556444312551427</c:v>
                      </c:pt>
                      <c:pt idx="376">
                        <c:v>6.5710371008955653</c:v>
                      </c:pt>
                      <c:pt idx="377">
                        <c:v>6.5864195649620489</c:v>
                      </c:pt>
                      <c:pt idx="378">
                        <c:v>6.6017918302210434</c:v>
                      </c:pt>
                      <c:pt idx="379">
                        <c:v>6.6171539034345139</c:v>
                      </c:pt>
                      <c:pt idx="380">
                        <c:v>6.632505791359943</c:v>
                      </c:pt>
                      <c:pt idx="381">
                        <c:v>6.647847500750327</c:v>
                      </c:pt>
                      <c:pt idx="382">
                        <c:v>6.6631790383541949</c:v>
                      </c:pt>
                      <c:pt idx="383">
                        <c:v>6.6785004109155892</c:v>
                      </c:pt>
                      <c:pt idx="384">
                        <c:v>6.6938116251740949</c:v>
                      </c:pt>
                      <c:pt idx="385">
                        <c:v>6.709112687864816</c:v>
                      </c:pt>
                      <c:pt idx="386">
                        <c:v>6.7244036057183969</c:v>
                      </c:pt>
                      <c:pt idx="387">
                        <c:v>6.7396843854610218</c:v>
                      </c:pt>
                      <c:pt idx="388">
                        <c:v>6.754955033814408</c:v>
                      </c:pt>
                      <c:pt idx="389">
                        <c:v>6.770215557495824</c:v>
                      </c:pt>
                      <c:pt idx="390">
                        <c:v>6.7854659632180834</c:v>
                      </c:pt>
                      <c:pt idx="391">
                        <c:v>6.8007062576895407</c:v>
                      </c:pt>
                      <c:pt idx="392">
                        <c:v>6.8159364476141127</c:v>
                      </c:pt>
                      <c:pt idx="393">
                        <c:v>6.8311565396912668</c:v>
                      </c:pt>
                      <c:pt idx="394">
                        <c:v>6.8463665406160281</c:v>
                      </c:pt>
                      <c:pt idx="395">
                        <c:v>6.8615664570789852</c:v>
                      </c:pt>
                      <c:pt idx="396">
                        <c:v>6.8767562957662909</c:v>
                      </c:pt>
                      <c:pt idx="397">
                        <c:v>6.8919360633596609</c:v>
                      </c:pt>
                      <c:pt idx="398">
                        <c:v>6.9071057665363869</c:v>
                      </c:pt>
                      <c:pt idx="399">
                        <c:v>6.9222654119693274</c:v>
                      </c:pt>
                      <c:pt idx="400">
                        <c:v>6.9374150063269191</c:v>
                      </c:pt>
                      <c:pt idx="401">
                        <c:v>6.952554556273177</c:v>
                      </c:pt>
                      <c:pt idx="402">
                        <c:v>6.9676840684677046</c:v>
                      </c:pt>
                      <c:pt idx="403">
                        <c:v>6.9828035495656771</c:v>
                      </c:pt>
                      <c:pt idx="404">
                        <c:v>6.9979130062178676</c:v>
                      </c:pt>
                      <c:pt idx="405">
                        <c:v>7.0130124450706326</c:v>
                      </c:pt>
                      <c:pt idx="406">
                        <c:v>7.0281018727659283</c:v>
                      </c:pt>
                      <c:pt idx="407">
                        <c:v>7.043181295941304</c:v>
                      </c:pt>
                      <c:pt idx="408">
                        <c:v>7.0582507212299079</c:v>
                      </c:pt>
                      <c:pt idx="409">
                        <c:v>7.0733101552604944</c:v>
                      </c:pt>
                      <c:pt idx="410">
                        <c:v>7.0883596046574118</c:v>
                      </c:pt>
                      <c:pt idx="411">
                        <c:v>7.103399076040632</c:v>
                      </c:pt>
                      <c:pt idx="412">
                        <c:v>7.118428576025722</c:v>
                      </c:pt>
                      <c:pt idx="413">
                        <c:v>7.1334481112238786</c:v>
                      </c:pt>
                      <c:pt idx="414">
                        <c:v>7.1484576882418986</c:v>
                      </c:pt>
                      <c:pt idx="415">
                        <c:v>7.1634573136822155</c:v>
                      </c:pt>
                      <c:pt idx="416">
                        <c:v>7.1784469941428695</c:v>
                      </c:pt>
                      <c:pt idx="417">
                        <c:v>7.1934267362175337</c:v>
                      </c:pt>
                      <c:pt idx="418">
                        <c:v>7.2083965464955151</c:v>
                      </c:pt>
                      <c:pt idx="419">
                        <c:v>7.2233564315617409</c:v>
                      </c:pt>
                      <c:pt idx="420">
                        <c:v>7.2383063979967783</c:v>
                      </c:pt>
                      <c:pt idx="421">
                        <c:v>7.2532464523768274</c:v>
                      </c:pt>
                      <c:pt idx="422">
                        <c:v>7.2681766012737379</c:v>
                      </c:pt>
                      <c:pt idx="423">
                        <c:v>7.2830968512549932</c:v>
                      </c:pt>
                      <c:pt idx="424">
                        <c:v>7.2980072088837211</c:v>
                      </c:pt>
                      <c:pt idx="425">
                        <c:v>7.3129076807187072</c:v>
                      </c:pt>
                      <c:pt idx="426">
                        <c:v>7.3277982733143814</c:v>
                      </c:pt>
                      <c:pt idx="427">
                        <c:v>7.3426789932208258</c:v>
                      </c:pt>
                      <c:pt idx="428">
                        <c:v>7.3575498469837859</c:v>
                      </c:pt>
                      <c:pt idx="429">
                        <c:v>7.3724108411446663</c:v>
                      </c:pt>
                      <c:pt idx="430">
                        <c:v>7.3872619822405348</c:v>
                      </c:pt>
                      <c:pt idx="431">
                        <c:v>7.4021032768041159</c:v>
                      </c:pt>
                      <c:pt idx="432">
                        <c:v>7.4169347313638179</c:v>
                      </c:pt>
                      <c:pt idx="433">
                        <c:v>7.4317563524437045</c:v>
                      </c:pt>
                      <c:pt idx="434">
                        <c:v>7.4465681465635321</c:v>
                      </c:pt>
                      <c:pt idx="435">
                        <c:v>7.4613701202387199</c:v>
                      </c:pt>
                      <c:pt idx="436">
                        <c:v>7.4761622799803673</c:v>
                      </c:pt>
                      <c:pt idx="437">
                        <c:v>7.4909446322952711</c:v>
                      </c:pt>
                      <c:pt idx="438">
                        <c:v>7.5057171836858965</c:v>
                      </c:pt>
                      <c:pt idx="439">
                        <c:v>7.520479940650409</c:v>
                      </c:pt>
                      <c:pt idx="440">
                        <c:v>7.5352329096826596</c:v>
                      </c:pt>
                      <c:pt idx="441">
                        <c:v>7.5499760972721974</c:v>
                      </c:pt>
                      <c:pt idx="442">
                        <c:v>7.5647095099042705</c:v>
                      </c:pt>
                      <c:pt idx="443">
                        <c:v>7.5794331540598217</c:v>
                      </c:pt>
                      <c:pt idx="444">
                        <c:v>7.5941470362154968</c:v>
                      </c:pt>
                      <c:pt idx="445">
                        <c:v>7.6088511628436537</c:v>
                      </c:pt>
                      <c:pt idx="446">
                        <c:v>7.6235455404123522</c:v>
                      </c:pt>
                      <c:pt idx="447">
                        <c:v>7.6382301753853739</c:v>
                      </c:pt>
                      <c:pt idx="448">
                        <c:v>7.6529050742221978</c:v>
                      </c:pt>
                      <c:pt idx="449">
                        <c:v>7.6675702433780382</c:v>
                      </c:pt>
                      <c:pt idx="450">
                        <c:v>7.6822256893038192</c:v>
                      </c:pt>
                      <c:pt idx="451">
                        <c:v>7.6968714184461877</c:v>
                      </c:pt>
                      <c:pt idx="452">
                        <c:v>7.711507437247521</c:v>
                      </c:pt>
                      <c:pt idx="453">
                        <c:v>7.7261337521459215</c:v>
                      </c:pt>
                      <c:pt idx="454">
                        <c:v>7.7407503695752267</c:v>
                      </c:pt>
                      <c:pt idx="455">
                        <c:v>7.7553572959650046</c:v>
                      </c:pt>
                      <c:pt idx="456">
                        <c:v>7.7699545377405608</c:v>
                      </c:pt>
                      <c:pt idx="457">
                        <c:v>7.7845421013229421</c:v>
                      </c:pt>
                      <c:pt idx="458">
                        <c:v>7.7991199931289392</c:v>
                      </c:pt>
                      <c:pt idx="459">
                        <c:v>7.8136882195710875</c:v>
                      </c:pt>
                      <c:pt idx="460">
                        <c:v>7.8282467870576662</c:v>
                      </c:pt>
                      <c:pt idx="461">
                        <c:v>7.8427957019927099</c:v>
                      </c:pt>
                      <c:pt idx="462">
                        <c:v>7.8573349707760132</c:v>
                      </c:pt>
                      <c:pt idx="463">
                        <c:v>7.871864599803116</c:v>
                      </c:pt>
                      <c:pt idx="464">
                        <c:v>7.8863845954653229</c:v>
                      </c:pt>
                      <c:pt idx="465">
                        <c:v>7.900894964149705</c:v>
                      </c:pt>
                      <c:pt idx="466">
                        <c:v>7.915395712239091</c:v>
                      </c:pt>
                      <c:pt idx="467">
                        <c:v>7.9298868461120824</c:v>
                      </c:pt>
                      <c:pt idx="468">
                        <c:v>7.9443683721430505</c:v>
                      </c:pt>
                      <c:pt idx="469">
                        <c:v>7.9588402967021468</c:v>
                      </c:pt>
                      <c:pt idx="470">
                        <c:v>7.9733026261552853</c:v>
                      </c:pt>
                      <c:pt idx="471">
                        <c:v>7.9877553668641692</c:v>
                      </c:pt>
                      <c:pt idx="472">
                        <c:v>8.0021985251862819</c:v>
                      </c:pt>
                      <c:pt idx="473">
                        <c:v>8.0166321074748943</c:v>
                      </c:pt>
                      <c:pt idx="474">
                        <c:v>8.0310561200790556</c:v>
                      </c:pt>
                      <c:pt idx="475">
                        <c:v>8.045470569343621</c:v>
                      </c:pt>
                      <c:pt idx="476">
                        <c:v>8.0598754616092219</c:v>
                      </c:pt>
                      <c:pt idx="477">
                        <c:v>8.0742708032123005</c:v>
                      </c:pt>
                      <c:pt idx="478">
                        <c:v>8.0886566004850842</c:v>
                      </c:pt>
                      <c:pt idx="479">
                        <c:v>8.1030328597556149</c:v>
                      </c:pt>
                      <c:pt idx="480">
                        <c:v>8.1173995873477303</c:v>
                      </c:pt>
                      <c:pt idx="481">
                        <c:v>8.1317567895810807</c:v>
                      </c:pt>
                      <c:pt idx="482">
                        <c:v>8.1461044727711194</c:v>
                      </c:pt>
                      <c:pt idx="483">
                        <c:v>8.1604426432291177</c:v>
                      </c:pt>
                      <c:pt idx="484">
                        <c:v>8.1747713072621657</c:v>
                      </c:pt>
                      <c:pt idx="485">
                        <c:v>8.1890904711731647</c:v>
                      </c:pt>
                      <c:pt idx="486">
                        <c:v>8.2034001412608415</c:v>
                      </c:pt>
                      <c:pt idx="487">
                        <c:v>8.2177003238197432</c:v>
                      </c:pt>
                      <c:pt idx="488">
                        <c:v>8.2319910251402444</c:v>
                      </c:pt>
                      <c:pt idx="489">
                        <c:v>8.2462722515085538</c:v>
                      </c:pt>
                      <c:pt idx="490">
                        <c:v>8.2605440092067077</c:v>
                      </c:pt>
                      <c:pt idx="491">
                        <c:v>8.2748063045125786</c:v>
                      </c:pt>
                      <c:pt idx="492">
                        <c:v>8.2890591436998733</c:v>
                      </c:pt>
                      <c:pt idx="493">
                        <c:v>8.3033025330381438</c:v>
                      </c:pt>
                      <c:pt idx="494">
                        <c:v>8.3175364787927872</c:v>
                      </c:pt>
                      <c:pt idx="495">
                        <c:v>8.3317609872250404</c:v>
                      </c:pt>
                      <c:pt idx="496">
                        <c:v>8.3459760645919889</c:v>
                      </c:pt>
                      <c:pt idx="497">
                        <c:v>8.3601817171465758</c:v>
                      </c:pt>
                      <c:pt idx="498">
                        <c:v>8.3743779511375962</c:v>
                      </c:pt>
                      <c:pt idx="499">
                        <c:v>8.3885647728096959</c:v>
                      </c:pt>
                      <c:pt idx="500">
                        <c:v>8.4027421884033906</c:v>
                      </c:pt>
                      <c:pt idx="501">
                        <c:v>8.4169102041550445</c:v>
                      </c:pt>
                      <c:pt idx="502">
                        <c:v>8.4310688262969098</c:v>
                      </c:pt>
                      <c:pt idx="503">
                        <c:v>8.4452180610570817</c:v>
                      </c:pt>
                      <c:pt idx="504">
                        <c:v>8.4593579146595399</c:v>
                      </c:pt>
                      <c:pt idx="505">
                        <c:v>8.4734883933241338</c:v>
                      </c:pt>
                      <c:pt idx="506">
                        <c:v>8.4876095032665901</c:v>
                      </c:pt>
                      <c:pt idx="507">
                        <c:v>8.5017212506985196</c:v>
                      </c:pt>
                      <c:pt idx="508">
                        <c:v>8.5158236418273994</c:v>
                      </c:pt>
                      <c:pt idx="509">
                        <c:v>8.5299166828566069</c:v>
                      </c:pt>
                      <c:pt idx="510">
                        <c:v>8.5440003799853983</c:v>
                      </c:pt>
                      <c:pt idx="511">
                        <c:v>8.5580747394089212</c:v>
                      </c:pt>
                      <c:pt idx="512">
                        <c:v>8.5721397673182178</c:v>
                      </c:pt>
                      <c:pt idx="513">
                        <c:v>8.5861954699002201</c:v>
                      </c:pt>
                      <c:pt idx="514">
                        <c:v>8.6002418533377707</c:v>
                      </c:pt>
                      <c:pt idx="515">
                        <c:v>8.6142789238095929</c:v>
                      </c:pt>
                      <c:pt idx="516">
                        <c:v>8.6283066874903334</c:v>
                      </c:pt>
                      <c:pt idx="517">
                        <c:v>8.6423251505505299</c:v>
                      </c:pt>
                      <c:pt idx="518">
                        <c:v>8.6563343191566364</c:v>
                      </c:pt>
                      <c:pt idx="519">
                        <c:v>8.6703341994710232</c:v>
                      </c:pt>
                      <c:pt idx="520">
                        <c:v>8.6843247976519589</c:v>
                      </c:pt>
                      <c:pt idx="521">
                        <c:v>8.6983061198536458</c:v>
                      </c:pt>
                      <c:pt idx="522">
                        <c:v>8.7122781722262008</c:v>
                      </c:pt>
                      <c:pt idx="523">
                        <c:v>8.7262409609156553</c:v>
                      </c:pt>
                      <c:pt idx="524">
                        <c:v>8.740194492063976</c:v>
                      </c:pt>
                      <c:pt idx="525">
                        <c:v>8.7541387718090533</c:v>
                      </c:pt>
                      <c:pt idx="526">
                        <c:v>8.7680738062847094</c:v>
                      </c:pt>
                      <c:pt idx="527">
                        <c:v>8.7819996016206918</c:v>
                      </c:pt>
                      <c:pt idx="528">
                        <c:v>8.7959161639426959</c:v>
                      </c:pt>
                      <c:pt idx="529">
                        <c:v>8.8098234993723512</c:v>
                      </c:pt>
                      <c:pt idx="530">
                        <c:v>8.8237216140272281</c:v>
                      </c:pt>
                      <c:pt idx="531">
                        <c:v>8.8376105140208345</c:v>
                      </c:pt>
                      <c:pt idx="532">
                        <c:v>8.8514902054626372</c:v>
                      </c:pt>
                      <c:pt idx="533">
                        <c:v>8.8653606944580421</c:v>
                      </c:pt>
                      <c:pt idx="534">
                        <c:v>8.8792219871084122</c:v>
                      </c:pt>
                      <c:pt idx="535">
                        <c:v>8.8930740895110638</c:v>
                      </c:pt>
                      <c:pt idx="536">
                        <c:v>8.9069170077592741</c:v>
                      </c:pt>
                      <c:pt idx="537">
                        <c:v>8.9207507479422716</c:v>
                      </c:pt>
                      <c:pt idx="538">
                        <c:v>8.9345753161452564</c:v>
                      </c:pt>
                      <c:pt idx="539">
                        <c:v>8.9483907184493905</c:v>
                      </c:pt>
                      <c:pt idx="540">
                        <c:v>8.9621969609318057</c:v>
                      </c:pt>
                      <c:pt idx="541">
                        <c:v>8.9759940496655979</c:v>
                      </c:pt>
                      <c:pt idx="542">
                        <c:v>8.9897819907198464</c:v>
                      </c:pt>
                      <c:pt idx="543">
                        <c:v>9.0035607901596002</c:v>
                      </c:pt>
                      <c:pt idx="544">
                        <c:v>9.0173304540458865</c:v>
                      </c:pt>
                      <c:pt idx="545">
                        <c:v>9.0310909884357198</c:v>
                      </c:pt>
                      <c:pt idx="546">
                        <c:v>9.044842399382091</c:v>
                      </c:pt>
                      <c:pt idx="547">
                        <c:v>9.0585846929339855</c:v>
                      </c:pt>
                      <c:pt idx="548">
                        <c:v>9.0723178751363758</c:v>
                      </c:pt>
                      <c:pt idx="549">
                        <c:v>9.086041952030218</c:v>
                      </c:pt>
                      <c:pt idx="550">
                        <c:v>9.099756929652477</c:v>
                      </c:pt>
                      <c:pt idx="551">
                        <c:v>9.1134628140361045</c:v>
                      </c:pt>
                      <c:pt idx="552">
                        <c:v>9.1271596112100593</c:v>
                      </c:pt>
                      <c:pt idx="553">
                        <c:v>9.140847327199296</c:v>
                      </c:pt>
                      <c:pt idx="554">
                        <c:v>9.1545259680247764</c:v>
                      </c:pt>
                      <c:pt idx="555">
                        <c:v>9.1681955397034791</c:v>
                      </c:pt>
                      <c:pt idx="556">
                        <c:v>9.1818560482483829</c:v>
                      </c:pt>
                      <c:pt idx="557">
                        <c:v>9.1955074996684782</c:v>
                      </c:pt>
                      <c:pt idx="558">
                        <c:v>9.2091498999687857</c:v>
                      </c:pt>
                      <c:pt idx="559">
                        <c:v>9.2227832551503237</c:v>
                      </c:pt>
                      <c:pt idx="560">
                        <c:v>9.2364075712101545</c:v>
                      </c:pt>
                      <c:pt idx="561">
                        <c:v>9.2500228541413492</c:v>
                      </c:pt>
                      <c:pt idx="562">
                        <c:v>9.2636291099330101</c:v>
                      </c:pt>
                      <c:pt idx="563">
                        <c:v>9.277226344570261</c:v>
                      </c:pt>
                      <c:pt idx="564">
                        <c:v>9.2908145640342745</c:v>
                      </c:pt>
                      <c:pt idx="565">
                        <c:v>9.3043937743022429</c:v>
                      </c:pt>
                      <c:pt idx="566">
                        <c:v>9.3179639813474004</c:v>
                      </c:pt>
                      <c:pt idx="567">
                        <c:v>9.3315251911390202</c:v>
                      </c:pt>
                      <c:pt idx="568">
                        <c:v>9.3450774096424194</c:v>
                      </c:pt>
                      <c:pt idx="569">
                        <c:v>9.3586206428189573</c:v>
                      </c:pt>
                      <c:pt idx="570">
                        <c:v>9.3721548966260446</c:v>
                      </c:pt>
                      <c:pt idx="571">
                        <c:v>9.3856801770171376</c:v>
                      </c:pt>
                      <c:pt idx="572">
                        <c:v>9.3991964899417457</c:v>
                      </c:pt>
                      <c:pt idx="573">
                        <c:v>9.41270384134544</c:v>
                      </c:pt>
                      <c:pt idx="574">
                        <c:v>9.4262022371698393</c:v>
                      </c:pt>
                      <c:pt idx="575">
                        <c:v>9.4396916833526365</c:v>
                      </c:pt>
                      <c:pt idx="576">
                        <c:v>9.4531721858275741</c:v>
                      </c:pt>
                      <c:pt idx="577">
                        <c:v>9.4666437505244652</c:v>
                      </c:pt>
                      <c:pt idx="578">
                        <c:v>9.480106383369197</c:v>
                      </c:pt>
                      <c:pt idx="579">
                        <c:v>9.4935600902837223</c:v>
                      </c:pt>
                      <c:pt idx="580">
                        <c:v>9.5070048771860698</c:v>
                      </c:pt>
                      <c:pt idx="581">
                        <c:v>9.520440749990339</c:v>
                      </c:pt>
                      <c:pt idx="582">
                        <c:v>9.5338677146067123</c:v>
                      </c:pt>
                      <c:pt idx="583">
                        <c:v>9.5472857769414592</c:v>
                      </c:pt>
                      <c:pt idx="584">
                        <c:v>9.5606949428969248</c:v>
                      </c:pt>
                      <c:pt idx="585">
                        <c:v>9.5740952183715411</c:v>
                      </c:pt>
                      <c:pt idx="586">
                        <c:v>9.5874866092598339</c:v>
                      </c:pt>
                      <c:pt idx="587">
                        <c:v>9.6008691214524209</c:v>
                      </c:pt>
                      <c:pt idx="588">
                        <c:v>9.6142427608360101</c:v>
                      </c:pt>
                      <c:pt idx="589">
                        <c:v>9.6276075332934106</c:v>
                      </c:pt>
                      <c:pt idx="590">
                        <c:v>9.6409634447035284</c:v>
                      </c:pt>
                      <c:pt idx="591">
                        <c:v>9.6543105009413708</c:v>
                      </c:pt>
                      <c:pt idx="592">
                        <c:v>9.6676487078780529</c:v>
                      </c:pt>
                      <c:pt idx="593">
                        <c:v>9.680978071380796</c:v>
                      </c:pt>
                      <c:pt idx="594">
                        <c:v>9.6942985973129314</c:v>
                      </c:pt>
                      <c:pt idx="595">
                        <c:v>9.7076102915339035</c:v>
                      </c:pt>
                      <c:pt idx="596">
                        <c:v>9.720913159899272</c:v>
                      </c:pt>
                      <c:pt idx="597">
                        <c:v>9.7342072082607096</c:v>
                      </c:pt>
                      <c:pt idx="598">
                        <c:v>9.7474924424660134</c:v>
                      </c:pt>
                      <c:pt idx="599">
                        <c:v>9.7607688683591025</c:v>
                      </c:pt>
                      <c:pt idx="600">
                        <c:v>9.7740364917800271</c:v>
                      </c:pt>
                      <c:pt idx="601">
                        <c:v>9.7872953185649578</c:v>
                      </c:pt>
                      <c:pt idx="602">
                        <c:v>9.8005453545461947</c:v>
                      </c:pt>
                      <c:pt idx="603">
                        <c:v>9.8137866055521741</c:v>
                      </c:pt>
                      <c:pt idx="604">
                        <c:v>9.8270190774074742</c:v>
                      </c:pt>
                      <c:pt idx="605">
                        <c:v>9.8402427759327988</c:v>
                      </c:pt>
                      <c:pt idx="606">
                        <c:v>9.8534577069450044</c:v>
                      </c:pt>
                      <c:pt idx="607">
                        <c:v>9.866663876257082</c:v>
                      </c:pt>
                      <c:pt idx="608">
                        <c:v>9.8798612896781695</c:v>
                      </c:pt>
                      <c:pt idx="609">
                        <c:v>9.8930499530135627</c:v>
                      </c:pt>
                      <c:pt idx="610">
                        <c:v>9.9062298720646957</c:v>
                      </c:pt>
                      <c:pt idx="611">
                        <c:v>9.9194010526291638</c:v>
                      </c:pt>
                      <c:pt idx="612">
                        <c:v>9.9325635005007182</c:v>
                      </c:pt>
                      <c:pt idx="613">
                        <c:v>9.9457172214692644</c:v>
                      </c:pt>
                      <c:pt idx="614">
                        <c:v>9.9588622213208708</c:v>
                      </c:pt>
                      <c:pt idx="615">
                        <c:v>9.9719985058377745</c:v>
                      </c:pt>
                      <c:pt idx="616">
                        <c:v>9.9851260807983717</c:v>
                      </c:pt>
                      <c:pt idx="617">
                        <c:v>9.9982449519772345</c:v>
                      </c:pt>
                      <c:pt idx="618">
                        <c:v>10.011355125145096</c:v>
                      </c:pt>
                      <c:pt idx="619">
                        <c:v>10.024456606068876</c:v>
                      </c:pt>
                      <c:pt idx="620">
                        <c:v>10.03754940051166</c:v>
                      </c:pt>
                      <c:pt idx="621">
                        <c:v>10.050633514232718</c:v>
                      </c:pt>
                      <c:pt idx="622">
                        <c:v>10.063708952987502</c:v>
                      </c:pt>
                      <c:pt idx="623">
                        <c:v>10.076775722527646</c:v>
                      </c:pt>
                      <c:pt idx="624">
                        <c:v>10.089833828600971</c:v>
                      </c:pt>
                      <c:pt idx="625">
                        <c:v>10.102883276951488</c:v>
                      </c:pt>
                      <c:pt idx="626">
                        <c:v>10.115924073319396</c:v>
                      </c:pt>
                      <c:pt idx="627">
                        <c:v>10.128956223441094</c:v>
                      </c:pt>
                      <c:pt idx="628">
                        <c:v>10.141979733049174</c:v>
                      </c:pt>
                      <c:pt idx="629">
                        <c:v>10.154994607872428</c:v>
                      </c:pt>
                      <c:pt idx="630">
                        <c:v>10.168000853635844</c:v>
                      </c:pt>
                      <c:pt idx="631">
                        <c:v>10.18099847606063</c:v>
                      </c:pt>
                      <c:pt idx="632">
                        <c:v>10.193987480864182</c:v>
                      </c:pt>
                      <c:pt idx="633">
                        <c:v>10.206967873760121</c:v>
                      </c:pt>
                      <c:pt idx="634">
                        <c:v>10.219939660458264</c:v>
                      </c:pt>
                      <c:pt idx="635">
                        <c:v>10.232902846664656</c:v>
                      </c:pt>
                      <c:pt idx="636">
                        <c:v>10.245857438081558</c:v>
                      </c:pt>
                      <c:pt idx="637">
                        <c:v>10.258803440407437</c:v>
                      </c:pt>
                      <c:pt idx="638">
                        <c:v>10.271740859336999</c:v>
                      </c:pt>
                      <c:pt idx="639">
                        <c:v>10.28466970056116</c:v>
                      </c:pt>
                      <c:pt idx="640">
                        <c:v>10.297589969767072</c:v>
                      </c:pt>
                      <c:pt idx="641">
                        <c:v>10.310501672638116</c:v>
                      </c:pt>
                      <c:pt idx="642">
                        <c:v>10.323404814853896</c:v>
                      </c:pt>
                      <c:pt idx="643">
                        <c:v>10.336299402090262</c:v>
                      </c:pt>
                      <c:pt idx="644">
                        <c:v>10.349185440019292</c:v>
                      </c:pt>
                      <c:pt idx="645">
                        <c:v>10.362062934309307</c:v>
                      </c:pt>
                      <c:pt idx="646">
                        <c:v>10.374931890624874</c:v>
                      </c:pt>
                      <c:pt idx="647">
                        <c:v>10.387792314626795</c:v>
                      </c:pt>
                      <c:pt idx="648">
                        <c:v>10.400644211972125</c:v>
                      </c:pt>
                      <c:pt idx="649">
                        <c:v>10.413487588314165</c:v>
                      </c:pt>
                      <c:pt idx="650">
                        <c:v>10.426322449302473</c:v>
                      </c:pt>
                      <c:pt idx="651">
                        <c:v>10.439148800582858</c:v>
                      </c:pt>
                      <c:pt idx="652">
                        <c:v>10.451966647797382</c:v>
                      </c:pt>
                      <c:pt idx="653">
                        <c:v>10.464775996584375</c:v>
                      </c:pt>
                      <c:pt idx="654">
                        <c:v>10.477576852578419</c:v>
                      </c:pt>
                      <c:pt idx="655">
                        <c:v>10.49036922141037</c:v>
                      </c:pt>
                      <c:pt idx="656">
                        <c:v>10.503153108707338</c:v>
                      </c:pt>
                      <c:pt idx="657">
                        <c:v>10.515928520092714</c:v>
                      </c:pt>
                      <c:pt idx="658">
                        <c:v>10.528695461186159</c:v>
                      </c:pt>
                      <c:pt idx="659">
                        <c:v>10.541453937603599</c:v>
                      </c:pt>
                      <c:pt idx="660">
                        <c:v>10.554203954957249</c:v>
                      </c:pt>
                      <c:pt idx="661">
                        <c:v>10.566945518855592</c:v>
                      </c:pt>
                      <c:pt idx="662">
                        <c:v>10.579678634903399</c:v>
                      </c:pt>
                      <c:pt idx="663">
                        <c:v>10.592403308701725</c:v>
                      </c:pt>
                      <c:pt idx="664">
                        <c:v>10.605119545847908</c:v>
                      </c:pt>
                      <c:pt idx="665">
                        <c:v>10.617827351935579</c:v>
                      </c:pt>
                      <c:pt idx="666">
                        <c:v>10.630526732554653</c:v>
                      </c:pt>
                      <c:pt idx="667">
                        <c:v>10.64321769329135</c:v>
                      </c:pt>
                      <c:pt idx="668">
                        <c:v>10.655900239728174</c:v>
                      </c:pt>
                      <c:pt idx="669">
                        <c:v>10.668574377443935</c:v>
                      </c:pt>
                      <c:pt idx="670">
                        <c:v>10.681240112013748</c:v>
                      </c:pt>
                      <c:pt idx="671">
                        <c:v>10.693897449009022</c:v>
                      </c:pt>
                      <c:pt idx="672">
                        <c:v>10.706546393997478</c:v>
                      </c:pt>
                      <c:pt idx="673">
                        <c:v>10.719186952543142</c:v>
                      </c:pt>
                      <c:pt idx="674">
                        <c:v>10.731819130206352</c:v>
                      </c:pt>
                      <c:pt idx="675">
                        <c:v>10.744442932543768</c:v>
                      </c:pt>
                      <c:pt idx="676">
                        <c:v>10.75705836510835</c:v>
                      </c:pt>
                      <c:pt idx="677">
                        <c:v>10.769665433449392</c:v>
                      </c:pt>
                      <c:pt idx="678">
                        <c:v>10.78226414311249</c:v>
                      </c:pt>
                      <c:pt idx="679">
                        <c:v>10.794854499639587</c:v>
                      </c:pt>
                      <c:pt idx="680">
                        <c:v>10.807436508568934</c:v>
                      </c:pt>
                      <c:pt idx="681">
                        <c:v>10.820010175435113</c:v>
                      </c:pt>
                      <c:pt idx="682">
                        <c:v>10.832575505769039</c:v>
                      </c:pt>
                      <c:pt idx="683">
                        <c:v>10.845132505097963</c:v>
                      </c:pt>
                      <c:pt idx="684">
                        <c:v>10.857681178945471</c:v>
                      </c:pt>
                      <c:pt idx="685">
                        <c:v>10.870221532831476</c:v>
                      </c:pt>
                      <c:pt idx="686">
                        <c:v>10.882753572272238</c:v>
                      </c:pt>
                      <c:pt idx="687">
                        <c:v>10.895277302780368</c:v>
                      </c:pt>
                      <c:pt idx="688">
                        <c:v>10.907792729864811</c:v>
                      </c:pt>
                      <c:pt idx="689">
                        <c:v>10.920299859030862</c:v>
                      </c:pt>
                      <c:pt idx="690">
                        <c:v>10.932798695780168</c:v>
                      </c:pt>
                      <c:pt idx="691">
                        <c:v>10.945289245610731</c:v>
                      </c:pt>
                      <c:pt idx="692">
                        <c:v>10.957771514016898</c:v>
                      </c:pt>
                      <c:pt idx="693">
                        <c:v>10.970245506489382</c:v>
                      </c:pt>
                      <c:pt idx="694">
                        <c:v>10.982711228515253</c:v>
                      </c:pt>
                      <c:pt idx="695">
                        <c:v>10.995168685577942</c:v>
                      </c:pt>
                      <c:pt idx="696">
                        <c:v>11.007617883157247</c:v>
                      </c:pt>
                      <c:pt idx="697">
                        <c:v>11.020058826729329</c:v>
                      </c:pt>
                      <c:pt idx="698">
                        <c:v>11.032491521766724</c:v>
                      </c:pt>
                      <c:pt idx="699">
                        <c:v>11.04491597373833</c:v>
                      </c:pt>
                      <c:pt idx="700">
                        <c:v>11.057332188109429</c:v>
                      </c:pt>
                      <c:pt idx="701">
                        <c:v>11.069740170341673</c:v>
                      </c:pt>
                      <c:pt idx="702">
                        <c:v>11.082139925893101</c:v>
                      </c:pt>
                      <c:pt idx="703">
                        <c:v>11.094531460218116</c:v>
                      </c:pt>
                      <c:pt idx="704">
                        <c:v>11.106914778767527</c:v>
                      </c:pt>
                      <c:pt idx="705">
                        <c:v>11.119289886988515</c:v>
                      </c:pt>
                      <c:pt idx="706">
                        <c:v>11.131656790324648</c:v>
                      </c:pt>
                      <c:pt idx="707">
                        <c:v>11.144015494215894</c:v>
                      </c:pt>
                      <c:pt idx="708">
                        <c:v>11.156366004098611</c:v>
                      </c:pt>
                      <c:pt idx="709">
                        <c:v>11.168708325405547</c:v>
                      </c:pt>
                      <c:pt idx="710">
                        <c:v>11.181042463565854</c:v>
                      </c:pt>
                      <c:pt idx="711">
                        <c:v>11.193368424005081</c:v>
                      </c:pt>
                      <c:pt idx="712">
                        <c:v>11.205686212145185</c:v>
                      </c:pt>
                      <c:pt idx="713">
                        <c:v>11.217995833404522</c:v>
                      </c:pt>
                      <c:pt idx="714">
                        <c:v>11.230297293197859</c:v>
                      </c:pt>
                      <c:pt idx="715">
                        <c:v>11.24259059693637</c:v>
                      </c:pt>
                      <c:pt idx="716">
                        <c:v>11.254875750027646</c:v>
                      </c:pt>
                      <c:pt idx="717">
                        <c:v>11.267152757875689</c:v>
                      </c:pt>
                      <c:pt idx="718">
                        <c:v>11.27942162588092</c:v>
                      </c:pt>
                      <c:pt idx="719">
                        <c:v>11.291682359440177</c:v>
                      </c:pt>
                      <c:pt idx="720">
                        <c:v>11.30393496394672</c:v>
                      </c:pt>
                      <c:pt idx="721">
                        <c:v>11.316179444790238</c:v>
                      </c:pt>
                      <c:pt idx="722">
                        <c:v>11.328415807356841</c:v>
                      </c:pt>
                      <c:pt idx="723">
                        <c:v>11.340644057029072</c:v>
                      </c:pt>
                      <c:pt idx="724">
                        <c:v>11.352864199185897</c:v>
                      </c:pt>
                      <c:pt idx="725">
                        <c:v>11.365076239202729</c:v>
                      </c:pt>
                      <c:pt idx="726">
                        <c:v>11.377280182451411</c:v>
                      </c:pt>
                      <c:pt idx="727">
                        <c:v>11.389476034300216</c:v>
                      </c:pt>
                      <c:pt idx="728">
                        <c:v>11.401663800113869</c:v>
                      </c:pt>
                      <c:pt idx="729">
                        <c:v>11.413843485253535</c:v>
                      </c:pt>
                      <c:pt idx="730">
                        <c:v>11.426015095076822</c:v>
                      </c:pt>
                      <c:pt idx="731">
                        <c:v>11.438178634937792</c:v>
                      </c:pt>
                      <c:pt idx="732">
                        <c:v>11.450334110186946</c:v>
                      </c:pt>
                      <c:pt idx="733">
                        <c:v>11.462481526171247</c:v>
                      </c:pt>
                      <c:pt idx="734">
                        <c:v>11.474620888234114</c:v>
                      </c:pt>
                      <c:pt idx="735">
                        <c:v>11.486752201715412</c:v>
                      </c:pt>
                      <c:pt idx="736">
                        <c:v>11.498875471951479</c:v>
                      </c:pt>
                      <c:pt idx="737">
                        <c:v>11.510990704275104</c:v>
                      </c:pt>
                      <c:pt idx="738">
                        <c:v>11.523097904015549</c:v>
                      </c:pt>
                      <c:pt idx="739">
                        <c:v>11.535197076498537</c:v>
                      </c:pt>
                      <c:pt idx="740">
                        <c:v>11.547288227046263</c:v>
                      </c:pt>
                      <c:pt idx="741">
                        <c:v>11.559371360977389</c:v>
                      </c:pt>
                      <c:pt idx="742">
                        <c:v>11.57144648360706</c:v>
                      </c:pt>
                      <c:pt idx="743">
                        <c:v>11.583513600246881</c:v>
                      </c:pt>
                      <c:pt idx="744">
                        <c:v>11.595572716204956</c:v>
                      </c:pt>
                      <c:pt idx="745">
                        <c:v>11.607623836785848</c:v>
                      </c:pt>
                      <c:pt idx="746">
                        <c:v>11.619666967290621</c:v>
                      </c:pt>
                      <c:pt idx="747">
                        <c:v>11.631702113016814</c:v>
                      </c:pt>
                      <c:pt idx="748">
                        <c:v>11.643729279258457</c:v>
                      </c:pt>
                      <c:pt idx="749">
                        <c:v>11.655748471306069</c:v>
                      </c:pt>
                      <c:pt idx="750">
                        <c:v>11.667759694446664</c:v>
                      </c:pt>
                      <c:pt idx="751">
                        <c:v>11.679762953963746</c:v>
                      </c:pt>
                      <c:pt idx="752">
                        <c:v>11.691758255137319</c:v>
                      </c:pt>
                      <c:pt idx="753">
                        <c:v>11.703745603243888</c:v>
                      </c:pt>
                      <c:pt idx="754">
                        <c:v>11.715725003556454</c:v>
                      </c:pt>
                      <c:pt idx="755">
                        <c:v>11.727696461344527</c:v>
                      </c:pt>
                      <c:pt idx="756">
                        <c:v>11.739659981874118</c:v>
                      </c:pt>
                      <c:pt idx="757">
                        <c:v>11.751615570407756</c:v>
                      </c:pt>
                      <c:pt idx="758">
                        <c:v>11.763563232204472</c:v>
                      </c:pt>
                      <c:pt idx="759">
                        <c:v>11.775502972519812</c:v>
                      </c:pt>
                      <c:pt idx="760">
                        <c:v>11.78743479660584</c:v>
                      </c:pt>
                      <c:pt idx="761">
                        <c:v>11.799358709711138</c:v>
                      </c:pt>
                      <c:pt idx="762">
                        <c:v>11.811274717080799</c:v>
                      </c:pt>
                      <c:pt idx="763">
                        <c:v>11.823182823956456</c:v>
                      </c:pt>
                      <c:pt idx="764">
                        <c:v>11.835083035576252</c:v>
                      </c:pt>
                      <c:pt idx="765">
                        <c:v>11.846975357174859</c:v>
                      </c:pt>
                      <c:pt idx="766">
                        <c:v>11.858859793983486</c:v>
                      </c:pt>
                      <c:pt idx="767">
                        <c:v>11.870736351229864</c:v>
                      </c:pt>
                      <c:pt idx="768">
                        <c:v>11.882605034138267</c:v>
                      </c:pt>
                      <c:pt idx="769">
                        <c:v>11.894465847929496</c:v>
                      </c:pt>
                      <c:pt idx="770">
                        <c:v>11.9063187978209</c:v>
                      </c:pt>
                      <c:pt idx="771">
                        <c:v>11.91816388902636</c:v>
                      </c:pt>
                      <c:pt idx="772">
                        <c:v>11.930001126756309</c:v>
                      </c:pt>
                      <c:pt idx="773">
                        <c:v>11.941830516217713</c:v>
                      </c:pt>
                      <c:pt idx="774">
                        <c:v>11.953652062614104</c:v>
                      </c:pt>
                      <c:pt idx="775">
                        <c:v>11.965465771145544</c:v>
                      </c:pt>
                      <c:pt idx="776">
                        <c:v>11.977271647008658</c:v>
                      </c:pt>
                      <c:pt idx="777">
                        <c:v>11.989069695396628</c:v>
                      </c:pt>
                      <c:pt idx="778">
                        <c:v>12.000859921499188</c:v>
                      </c:pt>
                      <c:pt idx="779">
                        <c:v>12.012642330502631</c:v>
                      </c:pt>
                      <c:pt idx="780">
                        <c:v>12.024416927589813</c:v>
                      </c:pt>
                      <c:pt idx="781">
                        <c:v>12.036183717940155</c:v>
                      </c:pt>
                      <c:pt idx="782">
                        <c:v>12.047942706729636</c:v>
                      </c:pt>
                      <c:pt idx="783">
                        <c:v>12.059693899130817</c:v>
                      </c:pt>
                      <c:pt idx="784">
                        <c:v>12.071437300312816</c:v>
                      </c:pt>
                      <c:pt idx="785">
                        <c:v>12.083172915441333</c:v>
                      </c:pt>
                      <c:pt idx="786">
                        <c:v>12.094900749678638</c:v>
                      </c:pt>
                      <c:pt idx="787">
                        <c:v>12.106620808183584</c:v>
                      </c:pt>
                      <c:pt idx="788">
                        <c:v>12.118333096111598</c:v>
                      </c:pt>
                      <c:pt idx="789">
                        <c:v>12.130037618614686</c:v>
                      </c:pt>
                      <c:pt idx="790">
                        <c:v>12.141734380841447</c:v>
                      </c:pt>
                      <c:pt idx="791">
                        <c:v>12.153423387937062</c:v>
                      </c:pt>
                      <c:pt idx="792">
                        <c:v>12.165104645043302</c:v>
                      </c:pt>
                      <c:pt idx="793">
                        <c:v>12.176778157298525</c:v>
                      </c:pt>
                      <c:pt idx="794">
                        <c:v>12.188443929837685</c:v>
                      </c:pt>
                      <c:pt idx="795">
                        <c:v>12.200101967792335</c:v>
                      </c:pt>
                      <c:pt idx="796">
                        <c:v>12.211752276290618</c:v>
                      </c:pt>
                      <c:pt idx="797">
                        <c:v>12.223394860457281</c:v>
                      </c:pt>
                      <c:pt idx="798">
                        <c:v>12.235029725413678</c:v>
                      </c:pt>
                      <c:pt idx="799">
                        <c:v>12.246656876277759</c:v>
                      </c:pt>
                      <c:pt idx="800">
                        <c:v>12.258276318164084</c:v>
                      </c:pt>
                      <c:pt idx="801">
                        <c:v>12.269888056183825</c:v>
                      </c:pt>
                      <c:pt idx="802">
                        <c:v>12.281492095444758</c:v>
                      </c:pt>
                      <c:pt idx="803">
                        <c:v>12.293088441051285</c:v>
                      </c:pt>
                      <c:pt idx="804">
                        <c:v>12.304677098104408</c:v>
                      </c:pt>
                      <c:pt idx="805">
                        <c:v>12.316258071701759</c:v>
                      </c:pt>
                      <c:pt idx="806">
                        <c:v>12.327831366937584</c:v>
                      </c:pt>
                      <c:pt idx="807">
                        <c:v>12.339396988902756</c:v>
                      </c:pt>
                      <c:pt idx="808">
                        <c:v>12.350954942684769</c:v>
                      </c:pt>
                      <c:pt idx="809">
                        <c:v>12.362505233367742</c:v>
                      </c:pt>
                      <c:pt idx="810">
                        <c:v>12.374047866032429</c:v>
                      </c:pt>
                      <c:pt idx="811">
                        <c:v>12.385582845756209</c:v>
                      </c:pt>
                      <c:pt idx="812">
                        <c:v>12.397110177613106</c:v>
                      </c:pt>
                      <c:pt idx="813">
                        <c:v>12.408629866673762</c:v>
                      </c:pt>
                      <c:pt idx="814">
                        <c:v>12.420141918005477</c:v>
                      </c:pt>
                      <c:pt idx="815">
                        <c:v>12.431646336672173</c:v>
                      </c:pt>
                      <c:pt idx="816">
                        <c:v>12.44314312773443</c:v>
                      </c:pt>
                      <c:pt idx="817">
                        <c:v>12.454632296249462</c:v>
                      </c:pt>
                      <c:pt idx="818">
                        <c:v>12.46611384727113</c:v>
                      </c:pt>
                      <c:pt idx="819">
                        <c:v>12.477587785849956</c:v>
                      </c:pt>
                      <c:pt idx="820">
                        <c:v>12.489054117033099</c:v>
                      </c:pt>
                      <c:pt idx="821">
                        <c:v>12.500512845864382</c:v>
                      </c:pt>
                      <c:pt idx="822">
                        <c:v>12.511963977384276</c:v>
                      </c:pt>
                      <c:pt idx="823">
                        <c:v>12.523407516629915</c:v>
                      </c:pt>
                      <c:pt idx="824">
                        <c:v>12.534843468635094</c:v>
                      </c:pt>
                      <c:pt idx="825">
                        <c:v>12.546271838430266</c:v>
                      </c:pt>
                      <c:pt idx="826">
                        <c:v>12.557692631042558</c:v>
                      </c:pt>
                      <c:pt idx="827">
                        <c:v>12.569105851495749</c:v>
                      </c:pt>
                      <c:pt idx="828">
                        <c:v>12.5805115048103</c:v>
                      </c:pt>
                      <c:pt idx="829">
                        <c:v>12.591909596003338</c:v>
                      </c:pt>
                      <c:pt idx="830">
                        <c:v>12.603300130088666</c:v>
                      </c:pt>
                      <c:pt idx="831">
                        <c:v>12.61468311207676</c:v>
                      </c:pt>
                      <c:pt idx="832">
                        <c:v>12.626058546974773</c:v>
                      </c:pt>
                      <c:pt idx="833">
                        <c:v>12.637426439786545</c:v>
                      </c:pt>
                      <c:pt idx="834">
                        <c:v>12.648786795512587</c:v>
                      </c:pt>
                      <c:pt idx="835">
                        <c:v>12.660139619150113</c:v>
                      </c:pt>
                      <c:pt idx="836">
                        <c:v>12.671484915693</c:v>
                      </c:pt>
                      <c:pt idx="837">
                        <c:v>12.682822690131831</c:v>
                      </c:pt>
                      <c:pt idx="838">
                        <c:v>12.694152947453876</c:v>
                      </c:pt>
                      <c:pt idx="839">
                        <c:v>12.705475692643102</c:v>
                      </c:pt>
                      <c:pt idx="840">
                        <c:v>12.716790930680157</c:v>
                      </c:pt>
                      <c:pt idx="841">
                        <c:v>12.728098666542405</c:v>
                      </c:pt>
                      <c:pt idx="842">
                        <c:v>12.739398905203899</c:v>
                      </c:pt>
                      <c:pt idx="843">
                        <c:v>12.750691651635396</c:v>
                      </c:pt>
                      <c:pt idx="844">
                        <c:v>12.761976910804362</c:v>
                      </c:pt>
                      <c:pt idx="845">
                        <c:v>12.773254687674964</c:v>
                      </c:pt>
                      <c:pt idx="846">
                        <c:v>12.78452498720808</c:v>
                      </c:pt>
                      <c:pt idx="847">
                        <c:v>12.795787814361296</c:v>
                      </c:pt>
                      <c:pt idx="848">
                        <c:v>12.807043174088911</c:v>
                      </c:pt>
                      <c:pt idx="849">
                        <c:v>12.818291071341951</c:v>
                      </c:pt>
                      <c:pt idx="850">
                        <c:v>12.829531511068144</c:v>
                      </c:pt>
                      <c:pt idx="851">
                        <c:v>12.840764498211946</c:v>
                      </c:pt>
                      <c:pt idx="852">
                        <c:v>12.851990037714527</c:v>
                      </c:pt>
                      <c:pt idx="853">
                        <c:v>12.863208134513794</c:v>
                      </c:pt>
                      <c:pt idx="854">
                        <c:v>12.874418793544367</c:v>
                      </c:pt>
                      <c:pt idx="855">
                        <c:v>12.8856220197376</c:v>
                      </c:pt>
                      <c:pt idx="856">
                        <c:v>12.896817818021582</c:v>
                      </c:pt>
                      <c:pt idx="857">
                        <c:v>12.908006193321123</c:v>
                      </c:pt>
                      <c:pt idx="858">
                        <c:v>12.919187150557777</c:v>
                      </c:pt>
                      <c:pt idx="859">
                        <c:v>12.930360694649838</c:v>
                      </c:pt>
                      <c:pt idx="860">
                        <c:v>12.941526830512327</c:v>
                      </c:pt>
                      <c:pt idx="861">
                        <c:v>12.952685563057011</c:v>
                      </c:pt>
                      <c:pt idx="862">
                        <c:v>12.963836897192408</c:v>
                      </c:pt>
                      <c:pt idx="863">
                        <c:v>12.974980837823775</c:v>
                      </c:pt>
                      <c:pt idx="864">
                        <c:v>12.986117389853115</c:v>
                      </c:pt>
                      <c:pt idx="865">
                        <c:v>12.997246558179187</c:v>
                      </c:pt>
                      <c:pt idx="866">
                        <c:v>13.008368347697495</c:v>
                      </c:pt>
                      <c:pt idx="867">
                        <c:v>13.019482763300299</c:v>
                      </c:pt>
                      <c:pt idx="868">
                        <c:v>13.030589809876622</c:v>
                      </c:pt>
                      <c:pt idx="869">
                        <c:v>13.041689492312239</c:v>
                      </c:pt>
                      <c:pt idx="870">
                        <c:v>13.052781815489684</c:v>
                      </c:pt>
                      <c:pt idx="871">
                        <c:v>13.063866784288262</c:v>
                      </c:pt>
                      <c:pt idx="872">
                        <c:v>13.074944403584036</c:v>
                      </c:pt>
                      <c:pt idx="873">
                        <c:v>13.086014678249834</c:v>
                      </c:pt>
                      <c:pt idx="874">
                        <c:v>13.097077613155268</c:v>
                      </c:pt>
                      <c:pt idx="875">
                        <c:v>13.108133213166699</c:v>
                      </c:pt>
                      <c:pt idx="876">
                        <c:v>13.119181483147276</c:v>
                      </c:pt>
                      <c:pt idx="877">
                        <c:v>13.130222427956927</c:v>
                      </c:pt>
                      <c:pt idx="878">
                        <c:v>13.141256052452345</c:v>
                      </c:pt>
                      <c:pt idx="879">
                        <c:v>13.152282361487016</c:v>
                      </c:pt>
                      <c:pt idx="880">
                        <c:v>13.163301359911193</c:v>
                      </c:pt>
                      <c:pt idx="881">
                        <c:v>13.174313052571931</c:v>
                      </c:pt>
                      <c:pt idx="882">
                        <c:v>13.185317444313053</c:v>
                      </c:pt>
                      <c:pt idx="883">
                        <c:v>13.196314539975189</c:v>
                      </c:pt>
                      <c:pt idx="884">
                        <c:v>13.207304344395743</c:v>
                      </c:pt>
                      <c:pt idx="885">
                        <c:v>13.218286862408924</c:v>
                      </c:pt>
                      <c:pt idx="886">
                        <c:v>13.229262098845725</c:v>
                      </c:pt>
                      <c:pt idx="887">
                        <c:v>13.240230058533948</c:v>
                      </c:pt>
                      <c:pt idx="888">
                        <c:v>13.251190746298187</c:v>
                      </c:pt>
                      <c:pt idx="889">
                        <c:v>13.262144166959835</c:v>
                      </c:pt>
                      <c:pt idx="890">
                        <c:v>13.27309032533709</c:v>
                      </c:pt>
                      <c:pt idx="891">
                        <c:v>13.284029226244963</c:v>
                      </c:pt>
                      <c:pt idx="892">
                        <c:v>13.294960874495262</c:v>
                      </c:pt>
                      <c:pt idx="893">
                        <c:v>13.305885274896614</c:v>
                      </c:pt>
                      <c:pt idx="894">
                        <c:v>13.316802432254448</c:v>
                      </c:pt>
                      <c:pt idx="895">
                        <c:v>13.327712351371011</c:v>
                      </c:pt>
                      <c:pt idx="896">
                        <c:v>13.338615037045372</c:v>
                      </c:pt>
                      <c:pt idx="897">
                        <c:v>13.349510494073408</c:v>
                      </c:pt>
                      <c:pt idx="898">
                        <c:v>13.36039872724783</c:v>
                      </c:pt>
                      <c:pt idx="899">
                        <c:v>13.371279741358153</c:v>
                      </c:pt>
                      <c:pt idx="900">
                        <c:v>13.382153541190728</c:v>
                      </c:pt>
                      <c:pt idx="901">
                        <c:v>13.393020131528736</c:v>
                      </c:pt>
                      <c:pt idx="902">
                        <c:v>13.403879517152179</c:v>
                      </c:pt>
                      <c:pt idx="903">
                        <c:v>13.414731702837891</c:v>
                      </c:pt>
                      <c:pt idx="904">
                        <c:v>13.425576693359538</c:v>
                      </c:pt>
                      <c:pt idx="905">
                        <c:v>13.436414493487629</c:v>
                      </c:pt>
                      <c:pt idx="906">
                        <c:v>13.447245107989502</c:v>
                      </c:pt>
                      <c:pt idx="907">
                        <c:v>13.458068541629332</c:v>
                      </c:pt>
                      <c:pt idx="908">
                        <c:v>13.468884799168146</c:v>
                      </c:pt>
                      <c:pt idx="909">
                        <c:v>13.479693885363805</c:v>
                      </c:pt>
                      <c:pt idx="910">
                        <c:v>13.490495804971017</c:v>
                      </c:pt>
                      <c:pt idx="911">
                        <c:v>13.501290562741341</c:v>
                      </c:pt>
                      <c:pt idx="912">
                        <c:v>13.512078163423187</c:v>
                      </c:pt>
                      <c:pt idx="913">
                        <c:v>13.522858611761807</c:v>
                      </c:pt>
                      <c:pt idx="914">
                        <c:v>13.533631912499317</c:v>
                      </c:pt>
                      <c:pt idx="915">
                        <c:v>13.544398070374683</c:v>
                      </c:pt>
                      <c:pt idx="916">
                        <c:v>13.555157090123735</c:v>
                      </c:pt>
                      <c:pt idx="917">
                        <c:v>13.565908976479157</c:v>
                      </c:pt>
                      <c:pt idx="918">
                        <c:v>13.576653734170497</c:v>
                      </c:pt>
                      <c:pt idx="919">
                        <c:v>13.587391367924166</c:v>
                      </c:pt>
                      <c:pt idx="920">
                        <c:v>13.598121882463449</c:v>
                      </c:pt>
                      <c:pt idx="921">
                        <c:v>13.608845282508483</c:v>
                      </c:pt>
                      <c:pt idx="922">
                        <c:v>13.619561572776298</c:v>
                      </c:pt>
                      <c:pt idx="923">
                        <c:v>13.630270757980776</c:v>
                      </c:pt>
                      <c:pt idx="924">
                        <c:v>13.640972842832687</c:v>
                      </c:pt>
                      <c:pt idx="925">
                        <c:v>13.651667832039665</c:v>
                      </c:pt>
                      <c:pt idx="926">
                        <c:v>13.662355730306238</c:v>
                      </c:pt>
                      <c:pt idx="927">
                        <c:v>13.673036542333806</c:v>
                      </c:pt>
                      <c:pt idx="928">
                        <c:v>13.683710272820653</c:v>
                      </c:pt>
                      <c:pt idx="929">
                        <c:v>13.694376926461945</c:v>
                      </c:pt>
                      <c:pt idx="930">
                        <c:v>13.705036507949739</c:v>
                      </c:pt>
                      <c:pt idx="931">
                        <c:v>13.715689021972983</c:v>
                      </c:pt>
                      <c:pt idx="932">
                        <c:v>13.726334473217515</c:v>
                      </c:pt>
                      <c:pt idx="933">
                        <c:v>13.736972866366058</c:v>
                      </c:pt>
                      <c:pt idx="934">
                        <c:v>13.747604206098243</c:v>
                      </c:pt>
                      <c:pt idx="935">
                        <c:v>13.758228497090586</c:v>
                      </c:pt>
                      <c:pt idx="936">
                        <c:v>13.768845744016515</c:v>
                      </c:pt>
                      <c:pt idx="937">
                        <c:v>13.779455951546353</c:v>
                      </c:pt>
                      <c:pt idx="938">
                        <c:v>13.790059124347319</c:v>
                      </c:pt>
                      <c:pt idx="939">
                        <c:v>13.800655267083553</c:v>
                      </c:pt>
                      <c:pt idx="940">
                        <c:v>13.811244384416094</c:v>
                      </c:pt>
                      <c:pt idx="941">
                        <c:v>13.821826481002889</c:v>
                      </c:pt>
                      <c:pt idx="942">
                        <c:v>13.832401561498797</c:v>
                      </c:pt>
                      <c:pt idx="943">
                        <c:v>13.842969630555597</c:v>
                      </c:pt>
                      <c:pt idx="944">
                        <c:v>13.853530692821977</c:v>
                      </c:pt>
                      <c:pt idx="945">
                        <c:v>13.864084752943549</c:v>
                      </c:pt>
                      <c:pt idx="946">
                        <c:v>13.874631815562838</c:v>
                      </c:pt>
                      <c:pt idx="947">
                        <c:v>13.8851718853193</c:v>
                      </c:pt>
                      <c:pt idx="948">
                        <c:v>13.8957049668493</c:v>
                      </c:pt>
                      <c:pt idx="949">
                        <c:v>13.906231064786144</c:v>
                      </c:pt>
                      <c:pt idx="950">
                        <c:v>13.916750183760062</c:v>
                      </c:pt>
                      <c:pt idx="951">
                        <c:v>13.927262328398209</c:v>
                      </c:pt>
                      <c:pt idx="952">
                        <c:v>13.937767503324677</c:v>
                      </c:pt>
                      <c:pt idx="953">
                        <c:v>13.94826571316049</c:v>
                      </c:pt>
                      <c:pt idx="954">
                        <c:v>13.95875696252361</c:v>
                      </c:pt>
                      <c:pt idx="955">
                        <c:v>13.969241256028937</c:v>
                      </c:pt>
                      <c:pt idx="956">
                        <c:v>13.979718598288308</c:v>
                      </c:pt>
                      <c:pt idx="957">
                        <c:v>13.990188993910508</c:v>
                      </c:pt>
                      <c:pt idx="958">
                        <c:v>14.000652447501258</c:v>
                      </c:pt>
                      <c:pt idx="959">
                        <c:v>14.011108963663238</c:v>
                      </c:pt>
                      <c:pt idx="960">
                        <c:v>14.02155854699606</c:v>
                      </c:pt>
                      <c:pt idx="961">
                        <c:v>14.0320012020963</c:v>
                      </c:pt>
                      <c:pt idx="962">
                        <c:v>14.042436933557482</c:v>
                      </c:pt>
                      <c:pt idx="963">
                        <c:v>14.052865745970083</c:v>
                      </c:pt>
                      <c:pt idx="964">
                        <c:v>14.063287643921536</c:v>
                      </c:pt>
                      <c:pt idx="965">
                        <c:v>14.073702631996236</c:v>
                      </c:pt>
                      <c:pt idx="966">
                        <c:v>14.084110714775534</c:v>
                      </c:pt>
                      <c:pt idx="967">
                        <c:v>14.094511896837746</c:v>
                      </c:pt>
                      <c:pt idx="968">
                        <c:v>14.104906182758155</c:v>
                      </c:pt>
                      <c:pt idx="969">
                        <c:v>14.115293577109009</c:v>
                      </c:pt>
                      <c:pt idx="970">
                        <c:v>14.125674084459517</c:v>
                      </c:pt>
                      <c:pt idx="971">
                        <c:v>14.13604770937587</c:v>
                      </c:pt>
                      <c:pt idx="972">
                        <c:v>14.146414456421224</c:v>
                      </c:pt>
                      <c:pt idx="973">
                        <c:v>14.156774330155711</c:v>
                      </c:pt>
                      <c:pt idx="974">
                        <c:v>14.167127335136447</c:v>
                      </c:pt>
                      <c:pt idx="975">
                        <c:v>14.177473475917516</c:v>
                      </c:pt>
                      <c:pt idx="976">
                        <c:v>14.187812757049983</c:v>
                      </c:pt>
                      <c:pt idx="977">
                        <c:v>14.198145183081904</c:v>
                      </c:pt>
                      <c:pt idx="978">
                        <c:v>14.208470758558313</c:v>
                      </c:pt>
                      <c:pt idx="979">
                        <c:v>14.218789488021233</c:v>
                      </c:pt>
                      <c:pt idx="980">
                        <c:v>14.229101376009677</c:v>
                      </c:pt>
                      <c:pt idx="981">
                        <c:v>14.239406427059643</c:v>
                      </c:pt>
                      <c:pt idx="982">
                        <c:v>14.249704645704126</c:v>
                      </c:pt>
                      <c:pt idx="983">
                        <c:v>14.259996036473117</c:v>
                      </c:pt>
                      <c:pt idx="984">
                        <c:v>14.2702806038936</c:v>
                      </c:pt>
                      <c:pt idx="985">
                        <c:v>14.280558352489557</c:v>
                      </c:pt>
                      <c:pt idx="986">
                        <c:v>14.290829286781975</c:v>
                      </c:pt>
                      <c:pt idx="987">
                        <c:v>14.301093411288836</c:v>
                      </c:pt>
                      <c:pt idx="988">
                        <c:v>14.311350730525138</c:v>
                      </c:pt>
                      <c:pt idx="989">
                        <c:v>14.321601249002875</c:v>
                      </c:pt>
                      <c:pt idx="990">
                        <c:v>14.331844971231053</c:v>
                      </c:pt>
                      <c:pt idx="991">
                        <c:v>14.342081901715693</c:v>
                      </c:pt>
                      <c:pt idx="992">
                        <c:v>14.352312044959817</c:v>
                      </c:pt>
                      <c:pt idx="993">
                        <c:v>14.362535405463476</c:v>
                      </c:pt>
                      <c:pt idx="994">
                        <c:v>14.372751987723726</c:v>
                      </c:pt>
                      <c:pt idx="995">
                        <c:v>14.382961796234644</c:v>
                      </c:pt>
                      <c:pt idx="996">
                        <c:v>14.393164835487333</c:v>
                      </c:pt>
                      <c:pt idx="997">
                        <c:v>14.403361109969911</c:v>
                      </c:pt>
                      <c:pt idx="998">
                        <c:v>14.413550624167524</c:v>
                      </c:pt>
                      <c:pt idx="999">
                        <c:v>14.423733382562343</c:v>
                      </c:pt>
                      <c:pt idx="1000">
                        <c:v>14.43390938963357</c:v>
                      </c:pt>
                      <c:pt idx="1001">
                        <c:v>14.444078649857435</c:v>
                      </c:pt>
                      <c:pt idx="1002">
                        <c:v>14.454241167707199</c:v>
                      </c:pt>
                      <c:pt idx="1003">
                        <c:v>14.464396947653155</c:v>
                      </c:pt>
                      <c:pt idx="1004">
                        <c:v>14.474545994162646</c:v>
                      </c:pt>
                      <c:pt idx="1005">
                        <c:v>14.484688311700031</c:v>
                      </c:pt>
                      <c:pt idx="1006">
                        <c:v>14.494823904726729</c:v>
                      </c:pt>
                      <c:pt idx="1007">
                        <c:v>14.504952777701192</c:v>
                      </c:pt>
                      <c:pt idx="1008">
                        <c:v>14.515074935078911</c:v>
                      </c:pt>
                      <c:pt idx="1009">
                        <c:v>14.525190381312431</c:v>
                      </c:pt>
                      <c:pt idx="1010">
                        <c:v>14.535299120851347</c:v>
                      </c:pt>
                      <c:pt idx="1011">
                        <c:v>14.545401158142296</c:v>
                      </c:pt>
                      <c:pt idx="1012">
                        <c:v>14.555496497628971</c:v>
                      </c:pt>
                      <c:pt idx="1013">
                        <c:v>14.565585143752116</c:v>
                      </c:pt>
                      <c:pt idx="1014">
                        <c:v>14.575667100949538</c:v>
                      </c:pt>
                      <c:pt idx="1015">
                        <c:v>14.585742373656087</c:v>
                      </c:pt>
                      <c:pt idx="1016">
                        <c:v>14.595810966303695</c:v>
                      </c:pt>
                      <c:pt idx="1017">
                        <c:v>14.605872883321334</c:v>
                      </c:pt>
                      <c:pt idx="1018">
                        <c:v>14.615928129135048</c:v>
                      </c:pt>
                      <c:pt idx="1019">
                        <c:v>14.625976708167947</c:v>
                      </c:pt>
                      <c:pt idx="1020">
                        <c:v>14.636018624840213</c:v>
                      </c:pt>
                      <c:pt idx="1021">
                        <c:v>14.646053883569085</c:v>
                      </c:pt>
                      <c:pt idx="1022">
                        <c:v>14.656082488768888</c:v>
                      </c:pt>
                      <c:pt idx="1023">
                        <c:v>14.666104444851005</c:v>
                      </c:pt>
                      <c:pt idx="1024">
                        <c:v>14.676119756223912</c:v>
                      </c:pt>
                      <c:pt idx="1025">
                        <c:v>14.68612842729314</c:v>
                      </c:pt>
                      <c:pt idx="1026">
                        <c:v>14.696130462461324</c:v>
                      </c:pt>
                      <c:pt idx="1027">
                        <c:v>14.706125866128156</c:v>
                      </c:pt>
                      <c:pt idx="1028">
                        <c:v>14.716114642690433</c:v>
                      </c:pt>
                      <c:pt idx="1029">
                        <c:v>14.726096796542015</c:v>
                      </c:pt>
                      <c:pt idx="1030">
                        <c:v>14.736072332073871</c:v>
                      </c:pt>
                      <c:pt idx="1031">
                        <c:v>14.74604125367404</c:v>
                      </c:pt>
                      <c:pt idx="1032">
                        <c:v>14.756003565727658</c:v>
                      </c:pt>
                      <c:pt idx="1033">
                        <c:v>14.765959272616957</c:v>
                      </c:pt>
                      <c:pt idx="1034">
                        <c:v>14.775908378721269</c:v>
                      </c:pt>
                      <c:pt idx="1035">
                        <c:v>14.785850888417004</c:v>
                      </c:pt>
                      <c:pt idx="1036">
                        <c:v>14.795786806077682</c:v>
                      </c:pt>
                      <c:pt idx="1037">
                        <c:v>14.805716136073929</c:v>
                      </c:pt>
                      <c:pt idx="1038">
                        <c:v>14.815638882773463</c:v>
                      </c:pt>
                      <c:pt idx="1039">
                        <c:v>14.825555050541107</c:v>
                      </c:pt>
                      <c:pt idx="1040">
                        <c:v>14.835464643738801</c:v>
                      </c:pt>
                      <c:pt idx="1041">
                        <c:v>14.845367666725577</c:v>
                      </c:pt>
                      <c:pt idx="1042">
                        <c:v>14.855264123857593</c:v>
                      </c:pt>
                      <c:pt idx="1043">
                        <c:v>14.865154019488095</c:v>
                      </c:pt>
                      <c:pt idx="1044">
                        <c:v>14.875037357967475</c:v>
                      </c:pt>
                      <c:pt idx="1045">
                        <c:v>14.884914143643215</c:v>
                      </c:pt>
                      <c:pt idx="1046">
                        <c:v>14.894784380859925</c:v>
                      </c:pt>
                      <c:pt idx="1047">
                        <c:v>14.904648073959333</c:v>
                      </c:pt>
                      <c:pt idx="1048">
                        <c:v>14.914505227280291</c:v>
                      </c:pt>
                      <c:pt idx="1049">
                        <c:v>14.924355845158765</c:v>
                      </c:pt>
                      <c:pt idx="1050">
                        <c:v>14.934199931927861</c:v>
                      </c:pt>
                      <c:pt idx="1051">
                        <c:v>14.944037491917797</c:v>
                      </c:pt>
                      <c:pt idx="1052">
                        <c:v>14.953868529455935</c:v>
                      </c:pt>
                      <c:pt idx="1053">
                        <c:v>14.963693048866743</c:v>
                      </c:pt>
                      <c:pt idx="1054">
                        <c:v>14.973511054471857</c:v>
                      </c:pt>
                      <c:pt idx="1055">
                        <c:v>14.983322550590023</c:v>
                      </c:pt>
                      <c:pt idx="1056">
                        <c:v>14.993127541537126</c:v>
                      </c:pt>
                      <c:pt idx="1057">
                        <c:v>15.002926031626192</c:v>
                      </c:pt>
                      <c:pt idx="1058">
                        <c:v>15.012718025167397</c:v>
                      </c:pt>
                      <c:pt idx="1059">
                        <c:v>15.022503526468046</c:v>
                      </c:pt>
                      <c:pt idx="1060">
                        <c:v>15.032282539832595</c:v>
                      </c:pt>
                      <c:pt idx="1061">
                        <c:v>15.042055069562638</c:v>
                      </c:pt>
                      <c:pt idx="1062">
                        <c:v>15.051821119956937</c:v>
                      </c:pt>
                      <c:pt idx="1063">
                        <c:v>15.06158069531137</c:v>
                      </c:pt>
                      <c:pt idx="1064">
                        <c:v>15.071333799919008</c:v>
                      </c:pt>
                      <c:pt idx="1065">
                        <c:v>15.081080438070037</c:v>
                      </c:pt>
                      <c:pt idx="1066">
                        <c:v>15.090820614051829</c:v>
                      </c:pt>
                      <c:pt idx="1067">
                        <c:v>15.100554332148889</c:v>
                      </c:pt>
                      <c:pt idx="1068">
                        <c:v>15.110281596642903</c:v>
                      </c:pt>
                      <c:pt idx="1069">
                        <c:v>15.120002411812703</c:v>
                      </c:pt>
                      <c:pt idx="1070">
                        <c:v>15.129716781934292</c:v>
                      </c:pt>
                      <c:pt idx="1071">
                        <c:v>15.13942471128083</c:v>
                      </c:pt>
                      <c:pt idx="1072">
                        <c:v>15.149126204122652</c:v>
                      </c:pt>
                      <c:pt idx="1073">
                        <c:v>15.158821264727255</c:v>
                      </c:pt>
                      <c:pt idx="1074">
                        <c:v>15.168509897359318</c:v>
                      </c:pt>
                      <c:pt idx="1075">
                        <c:v>15.178192106280676</c:v>
                      </c:pt>
                      <c:pt idx="1076">
                        <c:v>15.187867895750351</c:v>
                      </c:pt>
                      <c:pt idx="1077">
                        <c:v>15.197537270024535</c:v>
                      </c:pt>
                      <c:pt idx="1078">
                        <c:v>15.2072002333566</c:v>
                      </c:pt>
                      <c:pt idx="1079">
                        <c:v>15.216856789997101</c:v>
                      </c:pt>
                      <c:pt idx="1080">
                        <c:v>15.226506944193771</c:v>
                      </c:pt>
                      <c:pt idx="1081">
                        <c:v>15.236150700191525</c:v>
                      </c:pt>
                      <c:pt idx="1082">
                        <c:v>15.245788062232471</c:v>
                      </c:pt>
                      <c:pt idx="1083">
                        <c:v>15.255419034555894</c:v>
                      </c:pt>
                      <c:pt idx="1084">
                        <c:v>15.265043621398279</c:v>
                      </c:pt>
                      <c:pt idx="1085">
                        <c:v>15.274661826993293</c:v>
                      </c:pt>
                      <c:pt idx="1086">
                        <c:v>15.284273655571802</c:v>
                      </c:pt>
                      <c:pt idx="1087">
                        <c:v>15.293879111361862</c:v>
                      </c:pt>
                      <c:pt idx="1088">
                        <c:v>15.303478198588733</c:v>
                      </c:pt>
                      <c:pt idx="1089">
                        <c:v>15.313070921474866</c:v>
                      </c:pt>
                      <c:pt idx="1090">
                        <c:v>15.322657284239918</c:v>
                      </c:pt>
                      <c:pt idx="1091">
                        <c:v>15.332237291100743</c:v>
                      </c:pt>
                      <c:pt idx="1092">
                        <c:v>15.341810946271401</c:v>
                      </c:pt>
                      <c:pt idx="1093">
                        <c:v>15.351378253963167</c:v>
                      </c:pt>
                      <c:pt idx="1094">
                        <c:v>15.360939218384511</c:v>
                      </c:pt>
                      <c:pt idx="1095">
                        <c:v>15.370493843741114</c:v>
                      </c:pt>
                      <c:pt idx="1096">
                        <c:v>15.380042134235875</c:v>
                      </c:pt>
                      <c:pt idx="1097">
                        <c:v>15.389584094068908</c:v>
                      </c:pt>
                      <c:pt idx="1098">
                        <c:v>15.399119727437535</c:v>
                      </c:pt>
                      <c:pt idx="1099">
                        <c:v>15.408649038536295</c:v>
                      </c:pt>
                      <c:pt idx="1100">
                        <c:v>15.418172031556951</c:v>
                      </c:pt>
                      <c:pt idx="1101">
                        <c:v>15.427688710688486</c:v>
                      </c:pt>
                      <c:pt idx="1102">
                        <c:v>15.437199080117107</c:v>
                      </c:pt>
                      <c:pt idx="1103">
                        <c:v>15.446703144026236</c:v>
                      </c:pt>
                      <c:pt idx="1104">
                        <c:v>15.456200906596534</c:v>
                      </c:pt>
                      <c:pt idx="1105">
                        <c:v>15.465692372005885</c:v>
                      </c:pt>
                      <c:pt idx="1106">
                        <c:v>15.475177544429398</c:v>
                      </c:pt>
                      <c:pt idx="1107">
                        <c:v>15.484656428039413</c:v>
                      </c:pt>
                      <c:pt idx="1108">
                        <c:v>15.494129027005524</c:v>
                      </c:pt>
                      <c:pt idx="1109">
                        <c:v>15.503595345494539</c:v>
                      </c:pt>
                      <c:pt idx="1110">
                        <c:v>15.513055387670505</c:v>
                      </c:pt>
                      <c:pt idx="1111">
                        <c:v>15.522509157694714</c:v>
                      </c:pt>
                      <c:pt idx="1112">
                        <c:v>15.531956659725701</c:v>
                      </c:pt>
                      <c:pt idx="1113">
                        <c:v>15.541397897919245</c:v>
                      </c:pt>
                      <c:pt idx="1114">
                        <c:v>15.550832876428355</c:v>
                      </c:pt>
                      <c:pt idx="1115">
                        <c:v>15.560261599403304</c:v>
                      </c:pt>
                      <c:pt idx="1116">
                        <c:v>15.569684070991604</c:v>
                      </c:pt>
                      <c:pt idx="1117">
                        <c:v>15.579100295338021</c:v>
                      </c:pt>
                      <c:pt idx="1118">
                        <c:v>15.588510276584572</c:v>
                      </c:pt>
                      <c:pt idx="1119">
                        <c:v>15.597914018870524</c:v>
                      </c:pt>
                      <c:pt idx="1120">
                        <c:v>15.607311526332404</c:v>
                      </c:pt>
                      <c:pt idx="1121">
                        <c:v>15.616702803103992</c:v>
                      </c:pt>
                      <c:pt idx="1122">
                        <c:v>15.62608785331634</c:v>
                      </c:pt>
                      <c:pt idx="1123">
                        <c:v>15.635466681097737</c:v>
                      </c:pt>
                      <c:pt idx="1124">
                        <c:v>15.644839290573769</c:v>
                      </c:pt>
                      <c:pt idx="1125">
                        <c:v>15.654205685867241</c:v>
                      </c:pt>
                      <c:pt idx="1126">
                        <c:v>15.663565871098273</c:v>
                      </c:pt>
                      <c:pt idx="1127">
                        <c:v>15.672919850384224</c:v>
                      </c:pt>
                      <c:pt idx="1128">
                        <c:v>15.682267627839723</c:v>
                      </c:pt>
                      <c:pt idx="1129">
                        <c:v>15.691609207576688</c:v>
                      </c:pt>
                      <c:pt idx="1130">
                        <c:v>15.700944593704291</c:v>
                      </c:pt>
                      <c:pt idx="1131">
                        <c:v>15.710273790329001</c:v>
                      </c:pt>
                      <c:pt idx="1132">
                        <c:v>15.719596801554541</c:v>
                      </c:pt>
                      <c:pt idx="1133">
                        <c:v>15.72891363148193</c:v>
                      </c:pt>
                      <c:pt idx="1134">
                        <c:v>15.73822428420946</c:v>
                      </c:pt>
                      <c:pt idx="1135">
                        <c:v>15.747528763832717</c:v>
                      </c:pt>
                      <c:pt idx="1136">
                        <c:v>15.756827074444546</c:v>
                      </c:pt>
                      <c:pt idx="1137">
                        <c:v>15.766119220135113</c:v>
                      </c:pt>
                      <c:pt idx="1138">
                        <c:v>15.775405204991843</c:v>
                      </c:pt>
                      <c:pt idx="1139">
                        <c:v>15.784685033099473</c:v>
                      </c:pt>
                      <c:pt idx="1140">
                        <c:v>15.793958708540009</c:v>
                      </c:pt>
                      <c:pt idx="1141">
                        <c:v>15.803226235392771</c:v>
                      </c:pt>
                      <c:pt idx="1142">
                        <c:v>15.812487617734361</c:v>
                      </c:pt>
                      <c:pt idx="1143">
                        <c:v>15.821742859638691</c:v>
                      </c:pt>
                      <c:pt idx="1144">
                        <c:v>15.830991965176954</c:v>
                      </c:pt>
                      <c:pt idx="1145">
                        <c:v>15.840234938417661</c:v>
                      </c:pt>
                      <c:pt idx="1146">
                        <c:v>15.849471783426617</c:v>
                      </c:pt>
                      <c:pt idx="1147">
                        <c:v>15.858702504266933</c:v>
                      </c:pt>
                      <c:pt idx="1148">
                        <c:v>15.867927104999026</c:v>
                      </c:pt>
                      <c:pt idx="1149">
                        <c:v>15.87714558968062</c:v>
                      </c:pt>
                      <c:pt idx="1150">
                        <c:v>15.886357962366748</c:v>
                      </c:pt>
                      <c:pt idx="1151">
                        <c:v>15.895564227109761</c:v>
                      </c:pt>
                      <c:pt idx="1152">
                        <c:v>15.904764387959313</c:v>
                      </c:pt>
                      <c:pt idx="1153">
                        <c:v>15.913958448962378</c:v>
                      </c:pt>
                      <c:pt idx="1154">
                        <c:v>15.92314641416325</c:v>
                      </c:pt>
                      <c:pt idx="1155">
                        <c:v>15.932328287603539</c:v>
                      </c:pt>
                      <c:pt idx="1156">
                        <c:v>15.941504073322173</c:v>
                      </c:pt>
                      <c:pt idx="1157">
                        <c:v>15.950673775355401</c:v>
                      </c:pt>
                      <c:pt idx="1158">
                        <c:v>15.959837397736804</c:v>
                      </c:pt>
                      <c:pt idx="1159">
                        <c:v>15.968994944497286</c:v>
                      </c:pt>
                      <c:pt idx="1160">
                        <c:v>15.978146419665064</c:v>
                      </c:pt>
                      <c:pt idx="1161">
                        <c:v>15.987291827265707</c:v>
                      </c:pt>
                      <c:pt idx="1162">
                        <c:v>15.996431171322099</c:v>
                      </c:pt>
                      <c:pt idx="1163">
                        <c:v>16.005564455854469</c:v>
                      </c:pt>
                      <c:pt idx="1164">
                        <c:v>16.014691684880365</c:v>
                      </c:pt>
                      <c:pt idx="1165">
                        <c:v>16.023812862414687</c:v>
                      </c:pt>
                      <c:pt idx="1166">
                        <c:v>16.032927992469659</c:v>
                      </c:pt>
                      <c:pt idx="1167">
                        <c:v>16.042037079054857</c:v>
                      </c:pt>
                      <c:pt idx="1168">
                        <c:v>16.051140126177192</c:v>
                      </c:pt>
                      <c:pt idx="1169">
                        <c:v>16.060237137840915</c:v>
                      </c:pt>
                      <c:pt idx="1170">
                        <c:v>16.069328118047636</c:v>
                      </c:pt>
                      <c:pt idx="1171">
                        <c:v>16.078413070796294</c:v>
                      </c:pt>
                      <c:pt idx="1172">
                        <c:v>16.087492000083191</c:v>
                      </c:pt>
                      <c:pt idx="1173">
                        <c:v>16.096564909901968</c:v>
                      </c:pt>
                      <c:pt idx="1174">
                        <c:v>16.105631804243632</c:v>
                      </c:pt>
                      <c:pt idx="1175">
                        <c:v>16.114692687096529</c:v>
                      </c:pt>
                      <c:pt idx="1176">
                        <c:v>16.123747562446372</c:v>
                      </c:pt>
                      <c:pt idx="1177">
                        <c:v>16.132796434276223</c:v>
                      </c:pt>
                      <c:pt idx="1178">
                        <c:v>16.141839306566503</c:v>
                      </c:pt>
                      <c:pt idx="1179">
                        <c:v>16.150876183295011</c:v>
                      </c:pt>
                      <c:pt idx="1180">
                        <c:v>16.159907068436883</c:v>
                      </c:pt>
                      <c:pt idx="1181">
                        <c:v>16.168931965964642</c:v>
                      </c:pt>
                      <c:pt idx="1182">
                        <c:v>16.177950879848158</c:v>
                      </c:pt>
                      <c:pt idx="1183">
                        <c:v>16.186963814054685</c:v>
                      </c:pt>
                      <c:pt idx="1184">
                        <c:v>16.195970772548836</c:v>
                      </c:pt>
                      <c:pt idx="1185">
                        <c:v>16.204971759292601</c:v>
                      </c:pt>
                      <c:pt idx="1186">
                        <c:v>16.213966778245339</c:v>
                      </c:pt>
                      <c:pt idx="1187">
                        <c:v>16.222955833363788</c:v>
                      </c:pt>
                      <c:pt idx="1188">
                        <c:v>16.231938928602059</c:v>
                      </c:pt>
                      <c:pt idx="1189">
                        <c:v>16.240916067911648</c:v>
                      </c:pt>
                      <c:pt idx="1190">
                        <c:v>16.249887255241422</c:v>
                      </c:pt>
                      <c:pt idx="1191">
                        <c:v>16.258852494537635</c:v>
                      </c:pt>
                      <c:pt idx="1192">
                        <c:v>16.26781178974392</c:v>
                      </c:pt>
                      <c:pt idx="1193">
                        <c:v>16.276765144801303</c:v>
                      </c:pt>
                      <c:pt idx="1194">
                        <c:v>16.285712563648197</c:v>
                      </c:pt>
                      <c:pt idx="1195">
                        <c:v>16.294654050220394</c:v>
                      </c:pt>
                      <c:pt idx="1196">
                        <c:v>16.303589608451077</c:v>
                      </c:pt>
                      <c:pt idx="1197">
                        <c:v>16.312519242270842</c:v>
                      </c:pt>
                      <c:pt idx="1198">
                        <c:v>16.321442955607647</c:v>
                      </c:pt>
                      <c:pt idx="1199">
                        <c:v>16.330360752386877</c:v>
                      </c:pt>
                      <c:pt idx="1200">
                        <c:v>16.339272636531284</c:v>
                      </c:pt>
                      <c:pt idx="1201">
                        <c:v>16.34817861196105</c:v>
                      </c:pt>
                      <c:pt idx="1202">
                        <c:v>16.357078682593738</c:v>
                      </c:pt>
                      <c:pt idx="1203">
                        <c:v>16.36597285234431</c:v>
                      </c:pt>
                      <c:pt idx="1204">
                        <c:v>16.374861125125147</c:v>
                      </c:pt>
                    </c:numCache>
                  </c:numRef>
                </c:xVal>
                <c:yVal>
                  <c:numRef>
                    <c:extLst>
                      <c:ex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c:ext xmlns:c16="http://schemas.microsoft.com/office/drawing/2014/chart" uri="{C3380CC4-5D6E-409C-BE32-E72D297353CC}">
                    <c16:uniqueId val="{00000005-A375-435B-90EF-3E365F81D4DA}"/>
                  </c:ext>
                </c:extLst>
              </c15:ser>
            </c15:filteredScatterSeries>
            <c15:filteredScatterSeries>
              <c15:ser>
                <c:idx val="5"/>
                <c:order val="1"/>
                <c:tx>
                  <c:strRef>
                    <c:extLst xmlns:c15="http://schemas.microsoft.com/office/drawing/2012/chart">
                      <c:ext xmlns:c15="http://schemas.microsoft.com/office/drawing/2012/chart" uri="{02D57815-91ED-43cb-92C2-25804820EDAC}">
                        <c15:formulaRef>
                          <c15:sqref>'σ-Silo F2-80 kP'!$N$12</c15:sqref>
                        </c15:formulaRef>
                      </c:ext>
                    </c:extLst>
                    <c:strCache>
                      <c:ptCount val="1"/>
                      <c:pt idx="0">
                        <c:v>σ'v - Silo</c:v>
                      </c:pt>
                    </c:strCache>
                  </c:strRef>
                </c:tx>
                <c:spPr>
                  <a:ln w="19050">
                    <a:solidFill>
                      <a:srgbClr val="FF0000"/>
                    </a:solidFill>
                    <a:prstDash val="sysDot"/>
                  </a:ln>
                </c:spPr>
                <c:marker>
                  <c:symbol val="none"/>
                </c:marker>
                <c:xVal>
                  <c:numRef>
                    <c:extLst xmlns:c15="http://schemas.microsoft.com/office/drawing/2012/chart">
                      <c:ext xmlns:c15="http://schemas.microsoft.com/office/drawing/2012/chart" uri="{02D57815-91ED-43cb-92C2-25804820EDAC}">
                        <c15:formulaRef>
                          <c15:sqref>'σ-Silo F2-80 kP'!$N$13:$N$1217</c15:sqref>
                        </c15:formulaRef>
                      </c:ext>
                    </c:extLst>
                    <c:numCache>
                      <c:formatCode>0.0</c:formatCode>
                      <c:ptCount val="1205"/>
                      <c:pt idx="0">
                        <c:v>0</c:v>
                      </c:pt>
                      <c:pt idx="1">
                        <c:v>1.0551559449750059E-2</c:v>
                      </c:pt>
                      <c:pt idx="2">
                        <c:v>2.0476977598235635E-2</c:v>
                      </c:pt>
                      <c:pt idx="3">
                        <c:v>3.0395815043624097E-2</c:v>
                      </c:pt>
                      <c:pt idx="4">
                        <c:v>4.0308076149020877E-2</c:v>
                      </c:pt>
                      <c:pt idx="5">
                        <c:v>5.0213765274639499E-2</c:v>
                      </c:pt>
                      <c:pt idx="6">
                        <c:v>6.0112886777801577E-2</c:v>
                      </c:pt>
                      <c:pt idx="7">
                        <c:v>7.0005445012938594E-2</c:v>
                      </c:pt>
                      <c:pt idx="8">
                        <c:v>7.9891444331602557E-2</c:v>
                      </c:pt>
                      <c:pt idx="9">
                        <c:v>8.9770889082450012E-2</c:v>
                      </c:pt>
                      <c:pt idx="10">
                        <c:v>9.9643783611261583E-2</c:v>
                      </c:pt>
                      <c:pt idx="11">
                        <c:v>0.10951013226093309</c:v>
                      </c:pt>
                      <c:pt idx="12">
                        <c:v>0.11936993937148088</c:v>
                      </c:pt>
                      <c:pt idx="13">
                        <c:v>0.12922320928004538</c:v>
                      </c:pt>
                      <c:pt idx="14">
                        <c:v>0.13906994632089287</c:v>
                      </c:pt>
                      <c:pt idx="15">
                        <c:v>0.1489101548254137</c:v>
                      </c:pt>
                      <c:pt idx="16">
                        <c:v>0.15874383912212231</c:v>
                      </c:pt>
                      <c:pt idx="17">
                        <c:v>0.16857100353667498</c:v>
                      </c:pt>
                      <c:pt idx="18">
                        <c:v>0.17839165239184496</c:v>
                      </c:pt>
                      <c:pt idx="19">
                        <c:v>0.18820579000755089</c:v>
                      </c:pt>
                      <c:pt idx="20">
                        <c:v>0.19801342070084438</c:v>
                      </c:pt>
                      <c:pt idx="21">
                        <c:v>0.20781454878591177</c:v>
                      </c:pt>
                      <c:pt idx="22">
                        <c:v>0.21760917857408302</c:v>
                      </c:pt>
                      <c:pt idx="23">
                        <c:v>0.22739731437382815</c:v>
                      </c:pt>
                      <c:pt idx="24">
                        <c:v>0.23717896049075549</c:v>
                      </c:pt>
                      <c:pt idx="25">
                        <c:v>0.24695412122763116</c:v>
                      </c:pt>
                      <c:pt idx="26">
                        <c:v>0.25672280088435429</c:v>
                      </c:pt>
                      <c:pt idx="27">
                        <c:v>0.26648500375798179</c:v>
                      </c:pt>
                      <c:pt idx="28">
                        <c:v>0.27624073414271955</c:v>
                      </c:pt>
                      <c:pt idx="29">
                        <c:v>0.28598999632992417</c:v>
                      </c:pt>
                      <c:pt idx="30">
                        <c:v>0.29573279460811186</c:v>
                      </c:pt>
                      <c:pt idx="31">
                        <c:v>0.30546913326295133</c:v>
                      </c:pt>
                      <c:pt idx="32">
                        <c:v>0.31519901657726912</c:v>
                      </c:pt>
                      <c:pt idx="33">
                        <c:v>0.32492244883105847</c:v>
                      </c:pt>
                      <c:pt idx="34">
                        <c:v>0.33463943430146514</c:v>
                      </c:pt>
                      <c:pt idx="35">
                        <c:v>0.34434997726280869</c:v>
                      </c:pt>
                      <c:pt idx="36">
                        <c:v>0.35405408198657007</c:v>
                      </c:pt>
                      <c:pt idx="37">
                        <c:v>0.36375175274139693</c:v>
                      </c:pt>
                      <c:pt idx="38">
                        <c:v>0.37344299379310897</c:v>
                      </c:pt>
                      <c:pt idx="39">
                        <c:v>0.3831278094046997</c:v>
                      </c:pt>
                      <c:pt idx="40">
                        <c:v>0.39280620383632936</c:v>
                      </c:pt>
                      <c:pt idx="41">
                        <c:v>0.40247818134534086</c:v>
                      </c:pt>
                      <c:pt idx="42">
                        <c:v>0.41214374618624738</c:v>
                      </c:pt>
                      <c:pt idx="43">
                        <c:v>0.42180290261075193</c:v>
                      </c:pt>
                      <c:pt idx="44">
                        <c:v>0.43145565486772774</c:v>
                      </c:pt>
                      <c:pt idx="45">
                        <c:v>0.44110200720323434</c:v>
                      </c:pt>
                      <c:pt idx="46">
                        <c:v>0.45074196386052101</c:v>
                      </c:pt>
                      <c:pt idx="47">
                        <c:v>0.46037552908001445</c:v>
                      </c:pt>
                      <c:pt idx="48">
                        <c:v>0.47000270709933822</c:v>
                      </c:pt>
                      <c:pt idx="49">
                        <c:v>0.47962350215330396</c:v>
                      </c:pt>
                      <c:pt idx="50">
                        <c:v>0.48923791847391307</c:v>
                      </c:pt>
                      <c:pt idx="51">
                        <c:v>0.4988459602903621</c:v>
                      </c:pt>
                      <c:pt idx="52">
                        <c:v>0.50844763182904629</c:v>
                      </c:pt>
                      <c:pt idx="53">
                        <c:v>0.51804293731355422</c:v>
                      </c:pt>
                      <c:pt idx="54">
                        <c:v>0.52763188096468028</c:v>
                      </c:pt>
                      <c:pt idx="55">
                        <c:v>0.53721446700041042</c:v>
                      </c:pt>
                      <c:pt idx="56">
                        <c:v>0.54679069963594706</c:v>
                      </c:pt>
                      <c:pt idx="57">
                        <c:v>0.55636058308368774</c:v>
                      </c:pt>
                      <c:pt idx="58">
                        <c:v>0.56592412155324112</c:v>
                      </c:pt>
                      <c:pt idx="59">
                        <c:v>0.57548131925142343</c:v>
                      </c:pt>
                      <c:pt idx="60">
                        <c:v>0.58503218038226379</c:v>
                      </c:pt>
                      <c:pt idx="61">
                        <c:v>0.59457670914700067</c:v>
                      </c:pt>
                      <c:pt idx="62">
                        <c:v>0.60411490974409077</c:v>
                      </c:pt>
                      <c:pt idx="63">
                        <c:v>0.61364678636920544</c:v>
                      </c:pt>
                      <c:pt idx="64">
                        <c:v>0.62317234321523252</c:v>
                      </c:pt>
                      <c:pt idx="65">
                        <c:v>0.63269158447228513</c:v>
                      </c:pt>
                      <c:pt idx="66">
                        <c:v>0.6422045143276911</c:v>
                      </c:pt>
                      <c:pt idx="67">
                        <c:v>0.65171113696600536</c:v>
                      </c:pt>
                      <c:pt idx="68">
                        <c:v>0.6612114565690117</c:v>
                      </c:pt>
                      <c:pt idx="69">
                        <c:v>0.6707054773157175</c:v>
                      </c:pt>
                      <c:pt idx="70">
                        <c:v>0.680193203382359</c:v>
                      </c:pt>
                      <c:pt idx="71">
                        <c:v>0.68967463894240488</c:v>
                      </c:pt>
                      <c:pt idx="72">
                        <c:v>0.69914978816655982</c:v>
                      </c:pt>
                      <c:pt idx="73">
                        <c:v>0.7086186552227538</c:v>
                      </c:pt>
                      <c:pt idx="74">
                        <c:v>0.71808124427616526</c:v>
                      </c:pt>
                      <c:pt idx="75">
                        <c:v>0.72753755948920329</c:v>
                      </c:pt>
                      <c:pt idx="76">
                        <c:v>0.73698760502152005</c:v>
                      </c:pt>
                      <c:pt idx="77">
                        <c:v>0.74643138503000728</c:v>
                      </c:pt>
                      <c:pt idx="78">
                        <c:v>0.75586890366880688</c:v>
                      </c:pt>
                      <c:pt idx="79">
                        <c:v>0.76530016508929677</c:v>
                      </c:pt>
                      <c:pt idx="80">
                        <c:v>0.77472517344011038</c:v>
                      </c:pt>
                      <c:pt idx="81">
                        <c:v>0.78414393286712958</c:v>
                      </c:pt>
                      <c:pt idx="82">
                        <c:v>0.79355644751348109</c:v>
                      </c:pt>
                      <c:pt idx="83">
                        <c:v>0.80296272151955428</c:v>
                      </c:pt>
                      <c:pt idx="84">
                        <c:v>0.81236275902298871</c:v>
                      </c:pt>
                      <c:pt idx="85">
                        <c:v>0.82175656415867593</c:v>
                      </c:pt>
                      <c:pt idx="86">
                        <c:v>0.83114414105877188</c:v>
                      </c:pt>
                      <c:pt idx="87">
                        <c:v>0.84052549385269515</c:v>
                      </c:pt>
                      <c:pt idx="88">
                        <c:v>0.84990062666711808</c:v>
                      </c:pt>
                      <c:pt idx="89">
                        <c:v>0.85926954362598273</c:v>
                      </c:pt>
                      <c:pt idx="90">
                        <c:v>0.86863224885049917</c:v>
                      </c:pt>
                      <c:pt idx="91">
                        <c:v>0.87798874645913827</c:v>
                      </c:pt>
                      <c:pt idx="92">
                        <c:v>0.88733904056764601</c:v>
                      </c:pt>
                      <c:pt idx="93">
                        <c:v>0.89668313528903276</c:v>
                      </c:pt>
                      <c:pt idx="94">
                        <c:v>0.90602103473359286</c:v>
                      </c:pt>
                      <c:pt idx="95">
                        <c:v>0.91535274300888325</c:v>
                      </c:pt>
                      <c:pt idx="96">
                        <c:v>0.92467826421974664</c:v>
                      </c:pt>
                      <c:pt idx="97">
                        <c:v>0.93399760246830077</c:v>
                      </c:pt>
                      <c:pt idx="98">
                        <c:v>0.94331076185394203</c:v>
                      </c:pt>
                      <c:pt idx="99">
                        <c:v>0.95261774647335073</c:v>
                      </c:pt>
                      <c:pt idx="100">
                        <c:v>0.9619185604204894</c:v>
                      </c:pt>
                      <c:pt idx="101">
                        <c:v>0.97121320778661335</c:v>
                      </c:pt>
                      <c:pt idx="102">
                        <c:v>0.980501692660253</c:v>
                      </c:pt>
                      <c:pt idx="103">
                        <c:v>0.9897840191272369</c:v>
                      </c:pt>
                      <c:pt idx="104">
                        <c:v>0.99906019127068291</c:v>
                      </c:pt>
                      <c:pt idx="105">
                        <c:v>1.0083302131709999</c:v>
                      </c:pt>
                      <c:pt idx="106">
                        <c:v>1.017594088905895</c:v>
                      </c:pt>
                      <c:pt idx="107">
                        <c:v>1.0268518225503644</c:v>
                      </c:pt>
                      <c:pt idx="108">
                        <c:v>1.0361034181767135</c:v>
                      </c:pt>
                      <c:pt idx="109">
                        <c:v>1.0453488798545365</c:v>
                      </c:pt>
                      <c:pt idx="110">
                        <c:v>1.0545882116507386</c:v>
                      </c:pt>
                      <c:pt idx="111">
                        <c:v>1.0638214176295211</c:v>
                      </c:pt>
                      <c:pt idx="112">
                        <c:v>1.0730485018523979</c:v>
                      </c:pt>
                      <c:pt idx="113">
                        <c:v>1.0822694683781808</c:v>
                      </c:pt>
                      <c:pt idx="114">
                        <c:v>1.0914843212629997</c:v>
                      </c:pt>
                      <c:pt idx="115">
                        <c:v>1.100693064560291</c:v>
                      </c:pt>
                      <c:pt idx="116">
                        <c:v>1.109895702320804</c:v>
                      </c:pt>
                      <c:pt idx="117">
                        <c:v>1.1190922385926036</c:v>
                      </c:pt>
                      <c:pt idx="118">
                        <c:v>1.1282826774210672</c:v>
                      </c:pt>
                      <c:pt idx="119">
                        <c:v>1.1374670228488917</c:v>
                      </c:pt>
                      <c:pt idx="120">
                        <c:v>1.1466452789160968</c:v>
                      </c:pt>
                      <c:pt idx="121">
                        <c:v>1.1558174496600202</c:v>
                      </c:pt>
                      <c:pt idx="122">
                        <c:v>1.164983539115326</c:v>
                      </c:pt>
                      <c:pt idx="123">
                        <c:v>1.1741435513139979</c:v>
                      </c:pt>
                      <c:pt idx="124">
                        <c:v>1.1832974902853497</c:v>
                      </c:pt>
                      <c:pt idx="125">
                        <c:v>1.1924453600560252</c:v>
                      </c:pt>
                      <c:pt idx="126">
                        <c:v>1.2015871646499949</c:v>
                      </c:pt>
                      <c:pt idx="127">
                        <c:v>1.2107229080885649</c:v>
                      </c:pt>
                      <c:pt idx="128">
                        <c:v>1.2198525943903729</c:v>
                      </c:pt>
                      <c:pt idx="129">
                        <c:v>1.2289762275713905</c:v>
                      </c:pt>
                      <c:pt idx="130">
                        <c:v>1.23809381164493</c:v>
                      </c:pt>
                      <c:pt idx="131">
                        <c:v>1.2472053506216429</c:v>
                      </c:pt>
                      <c:pt idx="132">
                        <c:v>1.2563108485095196</c:v>
                      </c:pt>
                      <c:pt idx="133">
                        <c:v>1.2654103093138929</c:v>
                      </c:pt>
                      <c:pt idx="134">
                        <c:v>1.2745037370374419</c:v>
                      </c:pt>
                      <c:pt idx="135">
                        <c:v>1.2835911356801901</c:v>
                      </c:pt>
                      <c:pt idx="136">
                        <c:v>1.2926725092395106</c:v>
                      </c:pt>
                      <c:pt idx="137">
                        <c:v>1.3017478617101261</c:v>
                      </c:pt>
                      <c:pt idx="138">
                        <c:v>1.3108171970841074</c:v>
                      </c:pt>
                      <c:pt idx="139">
                        <c:v>1.3198805193508836</c:v>
                      </c:pt>
                      <c:pt idx="140">
                        <c:v>1.3289378324972336</c:v>
                      </c:pt>
                      <c:pt idx="141">
                        <c:v>1.3379891405072986</c:v>
                      </c:pt>
                      <c:pt idx="142">
                        <c:v>1.3470344473625726</c:v>
                      </c:pt>
                      <c:pt idx="143">
                        <c:v>1.3560737570419139</c:v>
                      </c:pt>
                      <c:pt idx="144">
                        <c:v>1.3651070735215391</c:v>
                      </c:pt>
                      <c:pt idx="145">
                        <c:v>1.3741344007750342</c:v>
                      </c:pt>
                      <c:pt idx="146">
                        <c:v>1.3831557427733454</c:v>
                      </c:pt>
                      <c:pt idx="147">
                        <c:v>1.3921711034847881</c:v>
                      </c:pt>
                      <c:pt idx="148">
                        <c:v>1.4011804868750453</c:v>
                      </c:pt>
                      <c:pt idx="149">
                        <c:v>1.4101838969071725</c:v>
                      </c:pt>
                      <c:pt idx="150">
                        <c:v>1.4191813375415965</c:v>
                      </c:pt>
                      <c:pt idx="151">
                        <c:v>1.4281728127361202</c:v>
                      </c:pt>
                      <c:pt idx="152">
                        <c:v>1.4371583264459211</c:v>
                      </c:pt>
                      <c:pt idx="153">
                        <c:v>1.4461378826235531</c:v>
                      </c:pt>
                      <c:pt idx="154">
                        <c:v>1.45511148521895</c:v>
                      </c:pt>
                      <c:pt idx="155">
                        <c:v>1.4640791381794269</c:v>
                      </c:pt>
                      <c:pt idx="156">
                        <c:v>1.4730408454496846</c:v>
                      </c:pt>
                      <c:pt idx="157">
                        <c:v>1.4819966109718017</c:v>
                      </c:pt>
                      <c:pt idx="158">
                        <c:v>1.4909464386852527</c:v>
                      </c:pt>
                      <c:pt idx="159">
                        <c:v>1.4998903325268955</c:v>
                      </c:pt>
                      <c:pt idx="160">
                        <c:v>1.5088282964309698</c:v>
                      </c:pt>
                      <c:pt idx="161">
                        <c:v>1.5177603343291235</c:v>
                      </c:pt>
                      <c:pt idx="162">
                        <c:v>1.5266864501503825</c:v>
                      </c:pt>
                      <c:pt idx="163">
                        <c:v>1.5356066478211758</c:v>
                      </c:pt>
                      <c:pt idx="164">
                        <c:v>1.5445209312653247</c:v>
                      </c:pt>
                      <c:pt idx="165">
                        <c:v>1.553429304404057</c:v>
                      </c:pt>
                      <c:pt idx="166">
                        <c:v>1.5623317711559892</c:v>
                      </c:pt>
                      <c:pt idx="167">
                        <c:v>1.5712283354371497</c:v>
                      </c:pt>
                      <c:pt idx="168">
                        <c:v>1.5801190011609627</c:v>
                      </c:pt>
                      <c:pt idx="169">
                        <c:v>1.5890037722382644</c:v>
                      </c:pt>
                      <c:pt idx="170">
                        <c:v>1.5978826525772938</c:v>
                      </c:pt>
                      <c:pt idx="171">
                        <c:v>1.6067556460836983</c:v>
                      </c:pt>
                      <c:pt idx="172">
                        <c:v>1.6156227566605406</c:v>
                      </c:pt>
                      <c:pt idx="173">
                        <c:v>1.6244839882082918</c:v>
                      </c:pt>
                      <c:pt idx="174">
                        <c:v>1.6333393446248365</c:v>
                      </c:pt>
                      <c:pt idx="175">
                        <c:v>1.6421888298054732</c:v>
                      </c:pt>
                      <c:pt idx="176">
                        <c:v>1.6510324476429261</c:v>
                      </c:pt>
                      <c:pt idx="177">
                        <c:v>1.6598702020273297</c:v>
                      </c:pt>
                      <c:pt idx="178">
                        <c:v>1.6687020968462427</c:v>
                      </c:pt>
                      <c:pt idx="179">
                        <c:v>1.6775281359846481</c:v>
                      </c:pt>
                      <c:pt idx="180">
                        <c:v>1.6863483233249479</c:v>
                      </c:pt>
                      <c:pt idx="181">
                        <c:v>1.6951626627469754</c:v>
                      </c:pt>
                      <c:pt idx="182">
                        <c:v>1.7039711581279882</c:v>
                      </c:pt>
                      <c:pt idx="183">
                        <c:v>1.7127738133426753</c:v>
                      </c:pt>
                      <c:pt idx="184">
                        <c:v>1.7215706322631554</c:v>
                      </c:pt>
                      <c:pt idx="185">
                        <c:v>1.7303616187589803</c:v>
                      </c:pt>
                      <c:pt idx="186">
                        <c:v>1.7391467766971349</c:v>
                      </c:pt>
                      <c:pt idx="187">
                        <c:v>1.7479261099420427</c:v>
                      </c:pt>
                      <c:pt idx="188">
                        <c:v>1.7566996223555655</c:v>
                      </c:pt>
                      <c:pt idx="189">
                        <c:v>1.7654673177969986</c:v>
                      </c:pt>
                      <c:pt idx="190">
                        <c:v>1.7742292001230879</c:v>
                      </c:pt>
                      <c:pt idx="191">
                        <c:v>1.7829852731880145</c:v>
                      </c:pt>
                      <c:pt idx="192">
                        <c:v>1.7917355408434066</c:v>
                      </c:pt>
                      <c:pt idx="193">
                        <c:v>1.80048000693834</c:v>
                      </c:pt>
                      <c:pt idx="194">
                        <c:v>1.809218675319336</c:v>
                      </c:pt>
                      <c:pt idx="195">
                        <c:v>1.8179515498303687</c:v>
                      </c:pt>
                      <c:pt idx="196">
                        <c:v>1.8266786343128629</c:v>
                      </c:pt>
                      <c:pt idx="197">
                        <c:v>1.8353999326056929</c:v>
                      </c:pt>
                      <c:pt idx="198">
                        <c:v>1.8441154485451925</c:v>
                      </c:pt>
                      <c:pt idx="199">
                        <c:v>1.8528251859651466</c:v>
                      </c:pt>
                      <c:pt idx="200">
                        <c:v>1.8615291486968051</c:v>
                      </c:pt>
                      <c:pt idx="201">
                        <c:v>1.8702273405688725</c:v>
                      </c:pt>
                      <c:pt idx="202">
                        <c:v>1.8789197654075185</c:v>
                      </c:pt>
                      <c:pt idx="203">
                        <c:v>1.8876064270363688</c:v>
                      </c:pt>
                      <c:pt idx="204">
                        <c:v>1.8962873292765252</c:v>
                      </c:pt>
                      <c:pt idx="205">
                        <c:v>1.9049624759465473</c:v>
                      </c:pt>
                      <c:pt idx="206">
                        <c:v>1.9136318708624636</c:v>
                      </c:pt>
                      <c:pt idx="207">
                        <c:v>1.9222955178377763</c:v>
                      </c:pt>
                      <c:pt idx="208">
                        <c:v>1.9309534206834602</c:v>
                      </c:pt>
                      <c:pt idx="209">
                        <c:v>1.9396055832079551</c:v>
                      </c:pt>
                      <c:pt idx="210">
                        <c:v>1.9482520092171853</c:v>
                      </c:pt>
                      <c:pt idx="211">
                        <c:v>1.9568927025145459</c:v>
                      </c:pt>
                      <c:pt idx="212">
                        <c:v>1.9655276669009112</c:v>
                      </c:pt>
                      <c:pt idx="213">
                        <c:v>1.9741569061746382</c:v>
                      </c:pt>
                      <c:pt idx="214">
                        <c:v>1.9827804241315636</c:v>
                      </c:pt>
                      <c:pt idx="215">
                        <c:v>1.9913982245650068</c:v>
                      </c:pt>
                      <c:pt idx="216">
                        <c:v>2.0000103112657719</c:v>
                      </c:pt>
                      <c:pt idx="217">
                        <c:v>2.0086166880221512</c:v>
                      </c:pt>
                      <c:pt idx="218">
                        <c:v>2.0172173586199236</c:v>
                      </c:pt>
                      <c:pt idx="219">
                        <c:v>2.0258123268423613</c:v>
                      </c:pt>
                      <c:pt idx="220">
                        <c:v>2.0344015964702251</c:v>
                      </c:pt>
                      <c:pt idx="221">
                        <c:v>2.0429851712817673</c:v>
                      </c:pt>
                      <c:pt idx="222">
                        <c:v>2.0515630550527408</c:v>
                      </c:pt>
                      <c:pt idx="223">
                        <c:v>2.0601352515563924</c:v>
                      </c:pt>
                      <c:pt idx="224">
                        <c:v>2.0687017645634622</c:v>
                      </c:pt>
                      <c:pt idx="225">
                        <c:v>2.0772625978421981</c:v>
                      </c:pt>
                      <c:pt idx="226">
                        <c:v>2.085817755158347</c:v>
                      </c:pt>
                      <c:pt idx="227">
                        <c:v>2.0943672402751581</c:v>
                      </c:pt>
                      <c:pt idx="228">
                        <c:v>2.1029110569533849</c:v>
                      </c:pt>
                      <c:pt idx="229">
                        <c:v>2.1114492089512868</c:v>
                      </c:pt>
                      <c:pt idx="230">
                        <c:v>2.1199817000246366</c:v>
                      </c:pt>
                      <c:pt idx="231">
                        <c:v>2.1285085339267109</c:v>
                      </c:pt>
                      <c:pt idx="232">
                        <c:v>2.1370297144083015</c:v>
                      </c:pt>
                      <c:pt idx="233">
                        <c:v>2.1455452452177113</c:v>
                      </c:pt>
                      <c:pt idx="234">
                        <c:v>2.1540551301007564</c:v>
                      </c:pt>
                      <c:pt idx="235">
                        <c:v>2.162559372800775</c:v>
                      </c:pt>
                      <c:pt idx="236">
                        <c:v>2.1710579770586218</c:v>
                      </c:pt>
                      <c:pt idx="237">
                        <c:v>2.1795509466126646</c:v>
                      </c:pt>
                      <c:pt idx="238">
                        <c:v>2.1880382851988038</c:v>
                      </c:pt>
                      <c:pt idx="239">
                        <c:v>2.1965199965504514</c:v>
                      </c:pt>
                      <c:pt idx="240">
                        <c:v>2.2049960843985499</c:v>
                      </c:pt>
                      <c:pt idx="241">
                        <c:v>2.2134665524715711</c:v>
                      </c:pt>
                      <c:pt idx="242">
                        <c:v>2.2219314044955087</c:v>
                      </c:pt>
                      <c:pt idx="243">
                        <c:v>2.230390644193891</c:v>
                      </c:pt>
                      <c:pt idx="244">
                        <c:v>2.2388442752877697</c:v>
                      </c:pt>
                      <c:pt idx="245">
                        <c:v>2.247292301495742</c:v>
                      </c:pt>
                      <c:pt idx="246">
                        <c:v>2.2557347265339267</c:v>
                      </c:pt>
                      <c:pt idx="247">
                        <c:v>2.2641715541159861</c:v>
                      </c:pt>
                      <c:pt idx="248">
                        <c:v>2.2726027879531223</c:v>
                      </c:pt>
                      <c:pt idx="249">
                        <c:v>2.2810284317540681</c:v>
                      </c:pt>
                      <c:pt idx="250">
                        <c:v>2.2894484892251068</c:v>
                      </c:pt>
                      <c:pt idx="251">
                        <c:v>2.2978629640700543</c:v>
                      </c:pt>
                      <c:pt idx="252">
                        <c:v>2.3062718599902823</c:v>
                      </c:pt>
                      <c:pt idx="253">
                        <c:v>2.3146751806847004</c:v>
                      </c:pt>
                      <c:pt idx="254">
                        <c:v>2.3230729298497685</c:v>
                      </c:pt>
                      <c:pt idx="255">
                        <c:v>2.3314651111794937</c:v>
                      </c:pt>
                      <c:pt idx="256">
                        <c:v>2.3398517283654368</c:v>
                      </c:pt>
                      <c:pt idx="257">
                        <c:v>2.3482327850967106</c:v>
                      </c:pt>
                      <c:pt idx="258">
                        <c:v>2.3566082850599788</c:v>
                      </c:pt>
                      <c:pt idx="259">
                        <c:v>2.3649782319394639</c:v>
                      </c:pt>
                      <c:pt idx="260">
                        <c:v>2.3733426294169462</c:v>
                      </c:pt>
                      <c:pt idx="261">
                        <c:v>2.3817014811717616</c:v>
                      </c:pt>
                      <c:pt idx="262">
                        <c:v>2.3900547908808107</c:v>
                      </c:pt>
                      <c:pt idx="263">
                        <c:v>2.3984025622185534</c:v>
                      </c:pt>
                      <c:pt idx="264">
                        <c:v>2.4067447988570123</c:v>
                      </c:pt>
                      <c:pt idx="265">
                        <c:v>2.4150815044657783</c:v>
                      </c:pt>
                      <c:pt idx="266">
                        <c:v>2.4234126827120104</c:v>
                      </c:pt>
                      <c:pt idx="267">
                        <c:v>2.4317383372604287</c:v>
                      </c:pt>
                      <c:pt idx="268">
                        <c:v>2.4400584717733338</c:v>
                      </c:pt>
                      <c:pt idx="269">
                        <c:v>2.4483730899105911</c:v>
                      </c:pt>
                      <c:pt idx="270">
                        <c:v>2.4566821953296412</c:v>
                      </c:pt>
                      <c:pt idx="271">
                        <c:v>2.4649857916855016</c:v>
                      </c:pt>
                      <c:pt idx="272">
                        <c:v>2.4732838826307617</c:v>
                      </c:pt>
                      <c:pt idx="273">
                        <c:v>2.4815764718155968</c:v>
                      </c:pt>
                      <c:pt idx="274">
                        <c:v>2.4898635628877539</c:v>
                      </c:pt>
                      <c:pt idx="275">
                        <c:v>2.4981451594925694</c:v>
                      </c:pt>
                      <c:pt idx="276">
                        <c:v>2.5064212652729534</c:v>
                      </c:pt>
                      <c:pt idx="277">
                        <c:v>2.5146918838694106</c:v>
                      </c:pt>
                      <c:pt idx="278">
                        <c:v>2.5229570189200246</c:v>
                      </c:pt>
                      <c:pt idx="279">
                        <c:v>2.5312166740604702</c:v>
                      </c:pt>
                      <c:pt idx="280">
                        <c:v>2.539470852924012</c:v>
                      </c:pt>
                      <c:pt idx="281">
                        <c:v>2.5477195591415036</c:v>
                      </c:pt>
                      <c:pt idx="282">
                        <c:v>2.5559627963413938</c:v>
                      </c:pt>
                      <c:pt idx="283">
                        <c:v>2.5642005681497224</c:v>
                      </c:pt>
                      <c:pt idx="284">
                        <c:v>2.5724328781901313</c:v>
                      </c:pt>
                      <c:pt idx="285">
                        <c:v>2.5806597300838501</c:v>
                      </c:pt>
                      <c:pt idx="286">
                        <c:v>2.5888811274497172</c:v>
                      </c:pt>
                      <c:pt idx="287">
                        <c:v>2.5970970739041643</c:v>
                      </c:pt>
                      <c:pt idx="288">
                        <c:v>2.6053075730612321</c:v>
                      </c:pt>
                      <c:pt idx="289">
                        <c:v>2.6135126285325576</c:v>
                      </c:pt>
                      <c:pt idx="290">
                        <c:v>2.6217122439273925</c:v>
                      </c:pt>
                      <c:pt idx="291">
                        <c:v>2.6299064228525832</c:v>
                      </c:pt>
                      <c:pt idx="292">
                        <c:v>2.6380951689125975</c:v>
                      </c:pt>
                      <c:pt idx="293">
                        <c:v>2.6462784857095052</c:v>
                      </c:pt>
                      <c:pt idx="294">
                        <c:v>2.6544563768429921</c:v>
                      </c:pt>
                      <c:pt idx="295">
                        <c:v>2.6626288459103531</c:v>
                      </c:pt>
                      <c:pt idx="296">
                        <c:v>2.6707958965065011</c:v>
                      </c:pt>
                      <c:pt idx="297">
                        <c:v>2.6789575322239649</c:v>
                      </c:pt>
                      <c:pt idx="298">
                        <c:v>2.6871137566528915</c:v>
                      </c:pt>
                      <c:pt idx="299">
                        <c:v>2.6952645733810492</c:v>
                      </c:pt>
                      <c:pt idx="300">
                        <c:v>2.7034099859938223</c:v>
                      </c:pt>
                      <c:pt idx="301">
                        <c:v>2.7115499980742239</c:v>
                      </c:pt>
                      <c:pt idx="302">
                        <c:v>2.7196846132028885</c:v>
                      </c:pt>
                      <c:pt idx="303">
                        <c:v>2.7278138349580772</c:v>
                      </c:pt>
                      <c:pt idx="304">
                        <c:v>2.7359376669156781</c:v>
                      </c:pt>
                      <c:pt idx="305">
                        <c:v>2.7440561126492113</c:v>
                      </c:pt>
                      <c:pt idx="306">
                        <c:v>2.7521691757298221</c:v>
                      </c:pt>
                      <c:pt idx="307">
                        <c:v>2.760276859726293</c:v>
                      </c:pt>
                      <c:pt idx="308">
                        <c:v>2.7683791682050352</c:v>
                      </c:pt>
                      <c:pt idx="309">
                        <c:v>2.7764761047301025</c:v>
                      </c:pt>
                      <c:pt idx="310">
                        <c:v>2.7845676728631812</c:v>
                      </c:pt>
                      <c:pt idx="311">
                        <c:v>2.7926538761635982</c:v>
                      </c:pt>
                      <c:pt idx="312">
                        <c:v>2.8007347181883162</c:v>
                      </c:pt>
                      <c:pt idx="313">
                        <c:v>2.8088102024919426</c:v>
                      </c:pt>
                      <c:pt idx="314">
                        <c:v>2.8168803326267273</c:v>
                      </c:pt>
                      <c:pt idx="315">
                        <c:v>2.8249451121425704</c:v>
                      </c:pt>
                      <c:pt idx="316">
                        <c:v>2.8330045445870091</c:v>
                      </c:pt>
                      <c:pt idx="317">
                        <c:v>2.8410586335052344</c:v>
                      </c:pt>
                      <c:pt idx="318">
                        <c:v>2.849107382440085</c:v>
                      </c:pt>
                      <c:pt idx="319">
                        <c:v>2.8571507949320498</c:v>
                      </c:pt>
                      <c:pt idx="320">
                        <c:v>2.8651888745192764</c:v>
                      </c:pt>
                      <c:pt idx="321">
                        <c:v>2.873221624737555</c:v>
                      </c:pt>
                      <c:pt idx="322">
                        <c:v>2.8812490491203437</c:v>
                      </c:pt>
                      <c:pt idx="323">
                        <c:v>2.8892711511987503</c:v>
                      </c:pt>
                      <c:pt idx="324">
                        <c:v>2.8972879345015414</c:v>
                      </c:pt>
                      <c:pt idx="325">
                        <c:v>2.9052994025551495</c:v>
                      </c:pt>
                      <c:pt idx="326">
                        <c:v>2.913305558883664</c:v>
                      </c:pt>
                      <c:pt idx="327">
                        <c:v>2.9213064070088404</c:v>
                      </c:pt>
                      <c:pt idx="328">
                        <c:v>2.9293019504500961</c:v>
                      </c:pt>
                      <c:pt idx="329">
                        <c:v>2.9372921927245201</c:v>
                      </c:pt>
                      <c:pt idx="330">
                        <c:v>2.9452771373468618</c:v>
                      </c:pt>
                      <c:pt idx="331">
                        <c:v>2.9532567878295524</c:v>
                      </c:pt>
                      <c:pt idx="332">
                        <c:v>2.96123114768268</c:v>
                      </c:pt>
                      <c:pt idx="333">
                        <c:v>2.9692002204140149</c:v>
                      </c:pt>
                      <c:pt idx="334">
                        <c:v>2.977164009529</c:v>
                      </c:pt>
                      <c:pt idx="335">
                        <c:v>2.9851225185307548</c:v>
                      </c:pt>
                      <c:pt idx="336">
                        <c:v>2.9930757509200721</c:v>
                      </c:pt>
                      <c:pt idx="337">
                        <c:v>3.0010237101954242</c:v>
                      </c:pt>
                      <c:pt idx="338">
                        <c:v>3.0089663998529694</c:v>
                      </c:pt>
                      <c:pt idx="339">
                        <c:v>3.0169038233865439</c:v>
                      </c:pt>
                      <c:pt idx="340">
                        <c:v>3.024835984287666</c:v>
                      </c:pt>
                      <c:pt idx="341">
                        <c:v>3.0327628860455444</c:v>
                      </c:pt>
                      <c:pt idx="342">
                        <c:v>3.0406845321470684</c:v>
                      </c:pt>
                      <c:pt idx="343">
                        <c:v>3.0486009260768157</c:v>
                      </c:pt>
                      <c:pt idx="344">
                        <c:v>3.0565120713170604</c:v>
                      </c:pt>
                      <c:pt idx="345">
                        <c:v>3.0644179713477637</c:v>
                      </c:pt>
                      <c:pt idx="346">
                        <c:v>3.0723186296465759</c:v>
                      </c:pt>
                      <c:pt idx="347">
                        <c:v>3.0802140496888448</c:v>
                      </c:pt>
                      <c:pt idx="348">
                        <c:v>3.0881042349476182</c:v>
                      </c:pt>
                      <c:pt idx="349">
                        <c:v>3.0959891888936362</c:v>
                      </c:pt>
                      <c:pt idx="350">
                        <c:v>3.1038689149953331</c:v>
                      </c:pt>
                      <c:pt idx="351">
                        <c:v>3.1117434167188556</c:v>
                      </c:pt>
                      <c:pt idx="352">
                        <c:v>3.1196126975280443</c:v>
                      </c:pt>
                      <c:pt idx="353">
                        <c:v>3.1274767608844414</c:v>
                      </c:pt>
                      <c:pt idx="354">
                        <c:v>3.1353356102473011</c:v>
                      </c:pt>
                      <c:pt idx="355">
                        <c:v>3.1431892490735791</c:v>
                      </c:pt>
                      <c:pt idx="356">
                        <c:v>3.1510376808179412</c:v>
                      </c:pt>
                      <c:pt idx="357">
                        <c:v>3.1588809089327619</c:v>
                      </c:pt>
                      <c:pt idx="358">
                        <c:v>3.1667189368681221</c:v>
                      </c:pt>
                      <c:pt idx="359">
                        <c:v>3.1745517680718276</c:v>
                      </c:pt>
                      <c:pt idx="360">
                        <c:v>3.1823794059893835</c:v>
                      </c:pt>
                      <c:pt idx="361">
                        <c:v>3.1902018540640231</c:v>
                      </c:pt>
                      <c:pt idx="362">
                        <c:v>3.1980191157366864</c:v>
                      </c:pt>
                      <c:pt idx="363">
                        <c:v>3.2058311944460414</c:v>
                      </c:pt>
                      <c:pt idx="364">
                        <c:v>3.2136380936284663</c:v>
                      </c:pt>
                      <c:pt idx="365">
                        <c:v>3.2214398167180693</c:v>
                      </c:pt>
                      <c:pt idx="366">
                        <c:v>3.2292363671466795</c:v>
                      </c:pt>
                      <c:pt idx="367">
                        <c:v>3.2370277483438468</c:v>
                      </c:pt>
                      <c:pt idx="368">
                        <c:v>3.2448139637368527</c:v>
                      </c:pt>
                      <c:pt idx="369">
                        <c:v>3.2525950167507034</c:v>
                      </c:pt>
                      <c:pt idx="370">
                        <c:v>3.2603709108081329</c:v>
                      </c:pt>
                      <c:pt idx="371">
                        <c:v>3.2681416493296105</c:v>
                      </c:pt>
                      <c:pt idx="372">
                        <c:v>3.2759072357333334</c:v>
                      </c:pt>
                      <c:pt idx="373">
                        <c:v>3.2836676734352341</c:v>
                      </c:pt>
                      <c:pt idx="374">
                        <c:v>3.2914229658489802</c:v>
                      </c:pt>
                      <c:pt idx="375">
                        <c:v>3.2991731163859761</c:v>
                      </c:pt>
                      <c:pt idx="376">
                        <c:v>3.3069181284553633</c:v>
                      </c:pt>
                      <c:pt idx="377">
                        <c:v>3.3146580054640253</c:v>
                      </c:pt>
                      <c:pt idx="378">
                        <c:v>3.3223927508165865</c:v>
                      </c:pt>
                      <c:pt idx="379">
                        <c:v>3.3301223679154095</c:v>
                      </c:pt>
                      <c:pt idx="380">
                        <c:v>3.3378468601606066</c:v>
                      </c:pt>
                      <c:pt idx="381">
                        <c:v>3.345566230950034</c:v>
                      </c:pt>
                      <c:pt idx="382">
                        <c:v>3.3532804836792938</c:v>
                      </c:pt>
                      <c:pt idx="383">
                        <c:v>3.3609896217417372</c:v>
                      </c:pt>
                      <c:pt idx="384">
                        <c:v>3.3686936485284669</c:v>
                      </c:pt>
                      <c:pt idx="385">
                        <c:v>3.3763925674283364</c:v>
                      </c:pt>
                      <c:pt idx="386">
                        <c:v>3.3840863818279523</c:v>
                      </c:pt>
                      <c:pt idx="387">
                        <c:v>3.3917750951116759</c:v>
                      </c:pt>
                      <c:pt idx="388">
                        <c:v>3.3994587106616247</c:v>
                      </c:pt>
                      <c:pt idx="389">
                        <c:v>3.4071372318576731</c:v>
                      </c:pt>
                      <c:pt idx="390">
                        <c:v>3.4148106620774534</c:v>
                      </c:pt>
                      <c:pt idx="391">
                        <c:v>3.4224790046963669</c:v>
                      </c:pt>
                      <c:pt idx="392">
                        <c:v>3.4301422630875624</c:v>
                      </c:pt>
                      <c:pt idx="393">
                        <c:v>3.4378004406219649</c:v>
                      </c:pt>
                      <c:pt idx="394">
                        <c:v>3.4454535406682574</c:v>
                      </c:pt>
                      <c:pt idx="395">
                        <c:v>3.4531015665928919</c:v>
                      </c:pt>
                      <c:pt idx="396">
                        <c:v>3.4607445217600894</c:v>
                      </c:pt>
                      <c:pt idx="397">
                        <c:v>3.4683824095318396</c:v>
                      </c:pt>
                      <c:pt idx="398">
                        <c:v>3.4760152332678995</c:v>
                      </c:pt>
                      <c:pt idx="399">
                        <c:v>3.4836429963258055</c:v>
                      </c:pt>
                      <c:pt idx="400">
                        <c:v>3.4912657020608631</c:v>
                      </c:pt>
                      <c:pt idx="401">
                        <c:v>3.4988833538261535</c:v>
                      </c:pt>
                      <c:pt idx="402">
                        <c:v>3.5064959549725323</c:v>
                      </c:pt>
                      <c:pt idx="403">
                        <c:v>3.5141035088486454</c:v>
                      </c:pt>
                      <c:pt idx="404">
                        <c:v>3.5217060188009004</c:v>
                      </c:pt>
                      <c:pt idx="405">
                        <c:v>3.5293034881735021</c:v>
                      </c:pt>
                      <c:pt idx="406">
                        <c:v>3.5368959203084263</c:v>
                      </c:pt>
                      <c:pt idx="407">
                        <c:v>3.5444833185454403</c:v>
                      </c:pt>
                      <c:pt idx="408">
                        <c:v>3.552065686222095</c:v>
                      </c:pt>
                      <c:pt idx="409">
                        <c:v>3.5596430266737311</c:v>
                      </c:pt>
                      <c:pt idx="410">
                        <c:v>3.567215343233471</c:v>
                      </c:pt>
                      <c:pt idx="411">
                        <c:v>3.5747826392322324</c:v>
                      </c:pt>
                      <c:pt idx="412">
                        <c:v>3.5823449179987268</c:v>
                      </c:pt>
                      <c:pt idx="413">
                        <c:v>3.5899021828594506</c:v>
                      </c:pt>
                      <c:pt idx="414">
                        <c:v>3.5974544371387029</c:v>
                      </c:pt>
                      <c:pt idx="415">
                        <c:v>3.605001684158573</c:v>
                      </c:pt>
                      <c:pt idx="416">
                        <c:v>3.6125439272389528</c:v>
                      </c:pt>
                      <c:pt idx="417">
                        <c:v>3.6200811696975279</c:v>
                      </c:pt>
                      <c:pt idx="418">
                        <c:v>3.6276134148497867</c:v>
                      </c:pt>
                      <c:pt idx="419">
                        <c:v>3.6351406660090202</c:v>
                      </c:pt>
                      <c:pt idx="420">
                        <c:v>3.642662926486322</c:v>
                      </c:pt>
                      <c:pt idx="421">
                        <c:v>3.65018019959059</c:v>
                      </c:pt>
                      <c:pt idx="422">
                        <c:v>3.6576924886285251</c:v>
                      </c:pt>
                      <c:pt idx="423">
                        <c:v>3.665199796904643</c:v>
                      </c:pt>
                      <c:pt idx="424">
                        <c:v>3.6727021277212639</c:v>
                      </c:pt>
                      <c:pt idx="425">
                        <c:v>3.6801994843785177</c:v>
                      </c:pt>
                      <c:pt idx="426">
                        <c:v>3.6876918701743495</c:v>
                      </c:pt>
                      <c:pt idx="427">
                        <c:v>3.695179288404514</c:v>
                      </c:pt>
                      <c:pt idx="428">
                        <c:v>3.7026617423625847</c:v>
                      </c:pt>
                      <c:pt idx="429">
                        <c:v>3.7101392353399465</c:v>
                      </c:pt>
                      <c:pt idx="430">
                        <c:v>3.7176117706258065</c:v>
                      </c:pt>
                      <c:pt idx="431">
                        <c:v>3.725079351507194</c:v>
                      </c:pt>
                      <c:pt idx="432">
                        <c:v>3.7325419812689464</c:v>
                      </c:pt>
                      <c:pt idx="433">
                        <c:v>3.7399996631937373</c:v>
                      </c:pt>
                      <c:pt idx="434">
                        <c:v>3.7474524005620538</c:v>
                      </c:pt>
                      <c:pt idx="435">
                        <c:v>3.7549001966522155</c:v>
                      </c:pt>
                      <c:pt idx="436">
                        <c:v>3.7623430547403629</c:v>
                      </c:pt>
                      <c:pt idx="437">
                        <c:v>3.7697809781004654</c:v>
                      </c:pt>
                      <c:pt idx="438">
                        <c:v>3.7772139700043255</c:v>
                      </c:pt>
                      <c:pt idx="439">
                        <c:v>3.7846420337215729</c:v>
                      </c:pt>
                      <c:pt idx="440">
                        <c:v>3.7920651725196688</c:v>
                      </c:pt>
                      <c:pt idx="441">
                        <c:v>3.7994833896639104</c:v>
                      </c:pt>
                      <c:pt idx="442">
                        <c:v>3.806896688417428</c:v>
                      </c:pt>
                      <c:pt idx="443">
                        <c:v>3.8143050720411917</c:v>
                      </c:pt>
                      <c:pt idx="444">
                        <c:v>3.8217085437940064</c:v>
                      </c:pt>
                      <c:pt idx="445">
                        <c:v>3.8291071069325167</c:v>
                      </c:pt>
                      <c:pt idx="446">
                        <c:v>3.8365007647112073</c:v>
                      </c:pt>
                      <c:pt idx="447">
                        <c:v>3.8438895203824064</c:v>
                      </c:pt>
                      <c:pt idx="448">
                        <c:v>3.8512733771962893</c:v>
                      </c:pt>
                      <c:pt idx="449">
                        <c:v>3.8586523384008693</c:v>
                      </c:pt>
                      <c:pt idx="450">
                        <c:v>3.8660264072420105</c:v>
                      </c:pt>
                      <c:pt idx="451">
                        <c:v>3.8733955869634258</c:v>
                      </c:pt>
                      <c:pt idx="452">
                        <c:v>3.8807598808066732</c:v>
                      </c:pt>
                      <c:pt idx="453">
                        <c:v>3.8881192920111669</c:v>
                      </c:pt>
                      <c:pt idx="454">
                        <c:v>3.895473823814168</c:v>
                      </c:pt>
                      <c:pt idx="455">
                        <c:v>3.902823479450797</c:v>
                      </c:pt>
                      <c:pt idx="456">
                        <c:v>3.9101682621540235</c:v>
                      </c:pt>
                      <c:pt idx="457">
                        <c:v>3.9175081751546781</c:v>
                      </c:pt>
                      <c:pt idx="458">
                        <c:v>3.9248432216814475</c:v>
                      </c:pt>
                      <c:pt idx="459">
                        <c:v>3.9321734049608761</c:v>
                      </c:pt>
                      <c:pt idx="460">
                        <c:v>3.939498728217373</c:v>
                      </c:pt>
                      <c:pt idx="461">
                        <c:v>3.9468191946732052</c:v>
                      </c:pt>
                      <c:pt idx="462">
                        <c:v>3.9541348075485061</c:v>
                      </c:pt>
                      <c:pt idx="463">
                        <c:v>3.9614455700612758</c:v>
                      </c:pt>
                      <c:pt idx="464">
                        <c:v>3.9687514854273758</c:v>
                      </c:pt>
                      <c:pt idx="465">
                        <c:v>3.9760525568605392</c:v>
                      </c:pt>
                      <c:pt idx="466">
                        <c:v>3.9833487875723659</c:v>
                      </c:pt>
                      <c:pt idx="467">
                        <c:v>3.9906401807723277</c:v>
                      </c:pt>
                      <c:pt idx="468">
                        <c:v>3.9979267396677702</c:v>
                      </c:pt>
                      <c:pt idx="469">
                        <c:v>4.0052084674639072</c:v>
                      </c:pt>
                      <c:pt idx="470">
                        <c:v>4.012485367363837</c:v>
                      </c:pt>
                      <c:pt idx="471">
                        <c:v>4.0197574425685243</c:v>
                      </c:pt>
                      <c:pt idx="472">
                        <c:v>4.0270246962768148</c:v>
                      </c:pt>
                      <c:pt idx="473">
                        <c:v>4.0342871316854332</c:v>
                      </c:pt>
                      <c:pt idx="474">
                        <c:v>4.0415447519889902</c:v>
                      </c:pt>
                      <c:pt idx="475">
                        <c:v>4.0487975603799686</c:v>
                      </c:pt>
                      <c:pt idx="476">
                        <c:v>4.0560455600487426</c:v>
                      </c:pt>
                      <c:pt idx="477">
                        <c:v>4.0632887541835654</c:v>
                      </c:pt>
                      <c:pt idx="478">
                        <c:v>4.0705271459705834</c:v>
                      </c:pt>
                      <c:pt idx="479">
                        <c:v>4.0777607385938204</c:v>
                      </c:pt>
                      <c:pt idx="480">
                        <c:v>4.0849895352352004</c:v>
                      </c:pt>
                      <c:pt idx="481">
                        <c:v>4.0922135390745282</c:v>
                      </c:pt>
                      <c:pt idx="482">
                        <c:v>4.0994327532895074</c:v>
                      </c:pt>
                      <c:pt idx="483">
                        <c:v>4.106647181055731</c:v>
                      </c:pt>
                      <c:pt idx="484">
                        <c:v>4.1138568255466836</c:v>
                      </c:pt>
                      <c:pt idx="485">
                        <c:v>4.1210616899337555</c:v>
                      </c:pt>
                      <c:pt idx="486">
                        <c:v>4.1282617773862249</c:v>
                      </c:pt>
                      <c:pt idx="487">
                        <c:v>4.135457091071272</c:v>
                      </c:pt>
                      <c:pt idx="488">
                        <c:v>4.1426476341539775</c:v>
                      </c:pt>
                      <c:pt idx="489">
                        <c:v>4.1498334097973224</c:v>
                      </c:pt>
                      <c:pt idx="490">
                        <c:v>4.1570144211621933</c:v>
                      </c:pt>
                      <c:pt idx="491">
                        <c:v>4.1641906714073809</c:v>
                      </c:pt>
                      <c:pt idx="492">
                        <c:v>4.1713621636895741</c:v>
                      </c:pt>
                      <c:pt idx="493">
                        <c:v>4.1785289011633786</c:v>
                      </c:pt>
                      <c:pt idx="494">
                        <c:v>4.1856908869813036</c:v>
                      </c:pt>
                      <c:pt idx="495">
                        <c:v>4.1928481242937696</c:v>
                      </c:pt>
                      <c:pt idx="496">
                        <c:v>4.2000006162491097</c:v>
                      </c:pt>
                      <c:pt idx="497">
                        <c:v>4.2071483659935645</c:v>
                      </c:pt>
                      <c:pt idx="498">
                        <c:v>4.2142913766712926</c:v>
                      </c:pt>
                      <c:pt idx="499">
                        <c:v>4.221429651424371</c:v>
                      </c:pt>
                      <c:pt idx="500">
                        <c:v>4.2285631933927839</c:v>
                      </c:pt>
                      <c:pt idx="501">
                        <c:v>4.2356920057144425</c:v>
                      </c:pt>
                      <c:pt idx="502">
                        <c:v>4.2428160915251745</c:v>
                      </c:pt>
                      <c:pt idx="503">
                        <c:v>4.2499354539587291</c:v>
                      </c:pt>
                      <c:pt idx="504">
                        <c:v>4.2570500961467754</c:v>
                      </c:pt>
                      <c:pt idx="505">
                        <c:v>4.2641600212189097</c:v>
                      </c:pt>
                      <c:pt idx="506">
                        <c:v>4.2712652323026514</c:v>
                      </c:pt>
                      <c:pt idx="507">
                        <c:v>4.2783657325234437</c:v>
                      </c:pt>
                      <c:pt idx="508">
                        <c:v>4.2854615250046653</c:v>
                      </c:pt>
                      <c:pt idx="509">
                        <c:v>4.2925526128676132</c:v>
                      </c:pt>
                      <c:pt idx="510">
                        <c:v>4.2996389992315258</c:v>
                      </c:pt>
                      <c:pt idx="511">
                        <c:v>4.3067206872135664</c:v>
                      </c:pt>
                      <c:pt idx="512">
                        <c:v>4.3137976799288325</c:v>
                      </c:pt>
                      <c:pt idx="513">
                        <c:v>4.3208699804903592</c:v>
                      </c:pt>
                      <c:pt idx="514">
                        <c:v>4.3279375920091141</c:v>
                      </c:pt>
                      <c:pt idx="515">
                        <c:v>4.3350005175940076</c:v>
                      </c:pt>
                      <c:pt idx="516">
                        <c:v>4.3420587603518808</c:v>
                      </c:pt>
                      <c:pt idx="517">
                        <c:v>4.3491123233875211</c:v>
                      </c:pt>
                      <c:pt idx="518">
                        <c:v>4.3561612098036537</c:v>
                      </c:pt>
                      <c:pt idx="519">
                        <c:v>4.3632054227009487</c:v>
                      </c:pt>
                      <c:pt idx="520">
                        <c:v>4.3702449651780242</c:v>
                      </c:pt>
                      <c:pt idx="521">
                        <c:v>4.3772798403314344</c:v>
                      </c:pt>
                      <c:pt idx="522">
                        <c:v>4.3843100512556887</c:v>
                      </c:pt>
                      <c:pt idx="523">
                        <c:v>4.3913356010432434</c:v>
                      </c:pt>
                      <c:pt idx="524">
                        <c:v>4.3983564927844991</c:v>
                      </c:pt>
                      <c:pt idx="525">
                        <c:v>4.405372729567814</c:v>
                      </c:pt>
                      <c:pt idx="526">
                        <c:v>4.4123843144794943</c:v>
                      </c:pt>
                      <c:pt idx="527">
                        <c:v>4.4193912506038036</c:v>
                      </c:pt>
                      <c:pt idx="528">
                        <c:v>4.4263935410229571</c:v>
                      </c:pt>
                      <c:pt idx="529">
                        <c:v>4.4333911888171276</c:v>
                      </c:pt>
                      <c:pt idx="530">
                        <c:v>4.4403841970644464</c:v>
                      </c:pt>
                      <c:pt idx="531">
                        <c:v>4.447372568841006</c:v>
                      </c:pt>
                      <c:pt idx="532">
                        <c:v>4.4543563072208521</c:v>
                      </c:pt>
                      <c:pt idx="533">
                        <c:v>4.4613354152760021</c:v>
                      </c:pt>
                      <c:pt idx="534">
                        <c:v>4.4683098960764287</c:v>
                      </c:pt>
                      <c:pt idx="535">
                        <c:v>4.4752797526900743</c:v>
                      </c:pt>
                      <c:pt idx="536">
                        <c:v>4.4822449881828419</c:v>
                      </c:pt>
                      <c:pt idx="537">
                        <c:v>4.4892056056186078</c:v>
                      </c:pt>
                      <c:pt idx="538">
                        <c:v>4.4961616080592126</c:v>
                      </c:pt>
                      <c:pt idx="539">
                        <c:v>4.5031129985644682</c:v>
                      </c:pt>
                      <c:pt idx="540">
                        <c:v>4.5100597801921563</c:v>
                      </c:pt>
                      <c:pt idx="541">
                        <c:v>4.5170019559980386</c:v>
                      </c:pt>
                      <c:pt idx="542">
                        <c:v>4.5239395290358377</c:v>
                      </c:pt>
                      <c:pt idx="543">
                        <c:v>4.5308725023572638</c:v>
                      </c:pt>
                      <c:pt idx="544">
                        <c:v>4.5378008790119964</c:v>
                      </c:pt>
                      <c:pt idx="545">
                        <c:v>4.5447246620476953</c:v>
                      </c:pt>
                      <c:pt idx="546">
                        <c:v>4.5516438545100009</c:v>
                      </c:pt>
                      <c:pt idx="547">
                        <c:v>4.5585584594425317</c:v>
                      </c:pt>
                      <c:pt idx="548">
                        <c:v>4.5654684798868921</c:v>
                      </c:pt>
                      <c:pt idx="549">
                        <c:v>4.5723739188826666</c:v>
                      </c:pt>
                      <c:pt idx="550">
                        <c:v>4.579274779467422</c:v>
                      </c:pt>
                      <c:pt idx="551">
                        <c:v>4.5861710646767193</c:v>
                      </c:pt>
                      <c:pt idx="552">
                        <c:v>4.5930627775440982</c:v>
                      </c:pt>
                      <c:pt idx="553">
                        <c:v>4.5999499211010946</c:v>
                      </c:pt>
                      <c:pt idx="554">
                        <c:v>4.6068324983772264</c:v>
                      </c:pt>
                      <c:pt idx="555">
                        <c:v>4.6137105124000097</c:v>
                      </c:pt>
                      <c:pt idx="556">
                        <c:v>4.6205839661949515</c:v>
                      </c:pt>
                      <c:pt idx="557">
                        <c:v>4.6274528627855531</c:v>
                      </c:pt>
                      <c:pt idx="558">
                        <c:v>4.6343172051933035</c:v>
                      </c:pt>
                      <c:pt idx="559">
                        <c:v>4.6411769964377037</c:v>
                      </c:pt>
                      <c:pt idx="560">
                        <c:v>4.6480322395362386</c:v>
                      </c:pt>
                      <c:pt idx="561">
                        <c:v>4.6548829375044001</c:v>
                      </c:pt>
                      <c:pt idx="562">
                        <c:v>4.6617290933556799</c:v>
                      </c:pt>
                      <c:pt idx="563">
                        <c:v>4.6685707101015677</c:v>
                      </c:pt>
                      <c:pt idx="564">
                        <c:v>4.6754077907515601</c:v>
                      </c:pt>
                      <c:pt idx="565">
                        <c:v>4.682240338313159</c:v>
                      </c:pt>
                      <c:pt idx="566">
                        <c:v>4.6890683557918713</c:v>
                      </c:pt>
                      <c:pt idx="567">
                        <c:v>4.6958918461912091</c:v>
                      </c:pt>
                      <c:pt idx="568">
                        <c:v>4.7027108125126951</c:v>
                      </c:pt>
                      <c:pt idx="569">
                        <c:v>4.7095252577558622</c:v>
                      </c:pt>
                      <c:pt idx="570">
                        <c:v>4.716335184918254</c:v>
                      </c:pt>
                      <c:pt idx="571">
                        <c:v>4.7231405969954281</c:v>
                      </c:pt>
                      <c:pt idx="572">
                        <c:v>4.7299414969809526</c:v>
                      </c:pt>
                      <c:pt idx="573">
                        <c:v>4.7367378878664113</c:v>
                      </c:pt>
                      <c:pt idx="574">
                        <c:v>4.743529772641411</c:v>
                      </c:pt>
                      <c:pt idx="575">
                        <c:v>4.7503171542935672</c:v>
                      </c:pt>
                      <c:pt idx="576">
                        <c:v>4.75710003580852</c:v>
                      </c:pt>
                      <c:pt idx="577">
                        <c:v>4.7638784201699309</c:v>
                      </c:pt>
                      <c:pt idx="578">
                        <c:v>4.7706523103594751</c:v>
                      </c:pt>
                      <c:pt idx="579">
                        <c:v>4.7774217093568634</c:v>
                      </c:pt>
                      <c:pt idx="580">
                        <c:v>4.7841866201398222</c:v>
                      </c:pt>
                      <c:pt idx="581">
                        <c:v>4.7909470456841063</c:v>
                      </c:pt>
                      <c:pt idx="582">
                        <c:v>4.7977029889634952</c:v>
                      </c:pt>
                      <c:pt idx="583">
                        <c:v>4.8044544529498001</c:v>
                      </c:pt>
                      <c:pt idx="584">
                        <c:v>4.8112014406128605</c:v>
                      </c:pt>
                      <c:pt idx="585">
                        <c:v>4.8179439549205476</c:v>
                      </c:pt>
                      <c:pt idx="586">
                        <c:v>4.8246819988387628</c:v>
                      </c:pt>
                      <c:pt idx="587">
                        <c:v>4.8314155753314392</c:v>
                      </c:pt>
                      <c:pt idx="588">
                        <c:v>4.838144687360554</c:v>
                      </c:pt>
                      <c:pt idx="589">
                        <c:v>4.8448693378861112</c:v>
                      </c:pt>
                      <c:pt idx="590">
                        <c:v>4.8515895298661533</c:v>
                      </c:pt>
                      <c:pt idx="591">
                        <c:v>4.8583052662567692</c:v>
                      </c:pt>
                      <c:pt idx="592">
                        <c:v>4.8650165500120774</c:v>
                      </c:pt>
                      <c:pt idx="593">
                        <c:v>4.8717233840842464</c:v>
                      </c:pt>
                      <c:pt idx="594">
                        <c:v>4.8784257714234798</c:v>
                      </c:pt>
                      <c:pt idx="595">
                        <c:v>4.8851237149780324</c:v>
                      </c:pt>
                      <c:pt idx="596">
                        <c:v>4.8918172176942001</c:v>
                      </c:pt>
                      <c:pt idx="597">
                        <c:v>4.8985062825163261</c:v>
                      </c:pt>
                      <c:pt idx="598">
                        <c:v>4.9051909123868036</c:v>
                      </c:pt>
                      <c:pt idx="599">
                        <c:v>4.9118711102460679</c:v>
                      </c:pt>
                      <c:pt idx="600">
                        <c:v>4.918546879032613</c:v>
                      </c:pt>
                      <c:pt idx="601">
                        <c:v>4.9252182216829823</c:v>
                      </c:pt>
                      <c:pt idx="602">
                        <c:v>4.9318851411317723</c:v>
                      </c:pt>
                      <c:pt idx="603">
                        <c:v>4.9385476403116293</c:v>
                      </c:pt>
                      <c:pt idx="604">
                        <c:v>4.9452057221532595</c:v>
                      </c:pt>
                      <c:pt idx="605">
                        <c:v>4.9518593895854277</c:v>
                      </c:pt>
                      <c:pt idx="606">
                        <c:v>4.9585086455349519</c:v>
                      </c:pt>
                      <c:pt idx="607">
                        <c:v>4.9651534929267154</c:v>
                      </c:pt>
                      <c:pt idx="608">
                        <c:v>4.9717939346836548</c:v>
                      </c:pt>
                      <c:pt idx="609">
                        <c:v>4.9784299737267741</c:v>
                      </c:pt>
                      <c:pt idx="610">
                        <c:v>4.9850616129751426</c:v>
                      </c:pt>
                      <c:pt idx="611">
                        <c:v>4.9916888553458882</c:v>
                      </c:pt>
                      <c:pt idx="612">
                        <c:v>4.998311703754208</c:v>
                      </c:pt>
                      <c:pt idx="613">
                        <c:v>5.0049301611133679</c:v>
                      </c:pt>
                      <c:pt idx="614">
                        <c:v>5.011544230334696</c:v>
                      </c:pt>
                      <c:pt idx="615">
                        <c:v>5.0181539143275984</c:v>
                      </c:pt>
                      <c:pt idx="616">
                        <c:v>5.0247592159995467</c:v>
                      </c:pt>
                      <c:pt idx="617">
                        <c:v>5.0313601382560851</c:v>
                      </c:pt>
                      <c:pt idx="618">
                        <c:v>5.0379566840008358</c:v>
                      </c:pt>
                      <c:pt idx="619">
                        <c:v>5.0445488561354885</c:v>
                      </c:pt>
                      <c:pt idx="620">
                        <c:v>5.0511366575598178</c:v>
                      </c:pt>
                      <c:pt idx="621">
                        <c:v>5.0577200911716655</c:v>
                      </c:pt>
                      <c:pt idx="622">
                        <c:v>5.0642991598669624</c:v>
                      </c:pt>
                      <c:pt idx="623">
                        <c:v>5.0708738665397117</c:v>
                      </c:pt>
                      <c:pt idx="624">
                        <c:v>5.0774442140820035</c:v>
                      </c:pt>
                      <c:pt idx="625">
                        <c:v>5.0840102053840059</c:v>
                      </c:pt>
                      <c:pt idx="626">
                        <c:v>5.0905718433339722</c:v>
                      </c:pt>
                      <c:pt idx="627">
                        <c:v>5.0971291308182405</c:v>
                      </c:pt>
                      <c:pt idx="628">
                        <c:v>5.103682070721236</c:v>
                      </c:pt>
                      <c:pt idx="629">
                        <c:v>5.1102306659254726</c:v>
                      </c:pt>
                      <c:pt idx="630">
                        <c:v>5.1167749193115508</c:v>
                      </c:pt>
                      <c:pt idx="631">
                        <c:v>5.12331483375816</c:v>
                      </c:pt>
                      <c:pt idx="632">
                        <c:v>5.1298504121420869</c:v>
                      </c:pt>
                      <c:pt idx="633">
                        <c:v>5.1363816573382035</c:v>
                      </c:pt>
                      <c:pt idx="634">
                        <c:v>5.1429085722194809</c:v>
                      </c:pt>
                      <c:pt idx="635">
                        <c:v>5.1494311596569826</c:v>
                      </c:pt>
                      <c:pt idx="636">
                        <c:v>5.1559494225198712</c:v>
                      </c:pt>
                      <c:pt idx="637">
                        <c:v>5.1624633636754051</c:v>
                      </c:pt>
                      <c:pt idx="638">
                        <c:v>5.1689729859889404</c:v>
                      </c:pt>
                      <c:pt idx="639">
                        <c:v>5.1754782923239357</c:v>
                      </c:pt>
                      <c:pt idx="640">
                        <c:v>5.1819792855419511</c:v>
                      </c:pt>
                      <c:pt idx="641">
                        <c:v>5.1884759685026474</c:v>
                      </c:pt>
                      <c:pt idx="642">
                        <c:v>5.1949683440637937</c:v>
                      </c:pt>
                      <c:pt idx="643">
                        <c:v>5.2014564150812568</c:v>
                      </c:pt>
                      <c:pt idx="644">
                        <c:v>5.2079401844090185</c:v>
                      </c:pt>
                      <c:pt idx="645">
                        <c:v>5.2144196548991637</c:v>
                      </c:pt>
                      <c:pt idx="646">
                        <c:v>5.2208948294018835</c:v>
                      </c:pt>
                      <c:pt idx="647">
                        <c:v>5.2273657107654881</c:v>
                      </c:pt>
                      <c:pt idx="648">
                        <c:v>5.2338323018363919</c:v>
                      </c:pt>
                      <c:pt idx="649">
                        <c:v>5.2402946054591215</c:v>
                      </c:pt>
                      <c:pt idx="650">
                        <c:v>5.2467526244763238</c:v>
                      </c:pt>
                      <c:pt idx="651">
                        <c:v>5.2532063617287577</c:v>
                      </c:pt>
                      <c:pt idx="652">
                        <c:v>5.2596558200552952</c:v>
                      </c:pt>
                      <c:pt idx="653">
                        <c:v>5.2661010022929311</c:v>
                      </c:pt>
                      <c:pt idx="654">
                        <c:v>5.2725419112767771</c:v>
                      </c:pt>
                      <c:pt idx="655">
                        <c:v>5.2789785498400654</c:v>
                      </c:pt>
                      <c:pt idx="656">
                        <c:v>5.2854109208141509</c:v>
                      </c:pt>
                      <c:pt idx="657">
                        <c:v>5.2918390270285069</c:v>
                      </c:pt>
                      <c:pt idx="658">
                        <c:v>5.2982628713107367</c:v>
                      </c:pt>
                      <c:pt idx="659">
                        <c:v>5.3046824564865656</c:v>
                      </c:pt>
                      <c:pt idx="660">
                        <c:v>5.3110977853798449</c:v>
                      </c:pt>
                      <c:pt idx="661">
                        <c:v>5.3175088608125556</c:v>
                      </c:pt>
                      <c:pt idx="662">
                        <c:v>5.323915685604808</c:v>
                      </c:pt>
                      <c:pt idx="663">
                        <c:v>5.3303182625748384</c:v>
                      </c:pt>
                      <c:pt idx="664">
                        <c:v>5.336716594539018</c:v>
                      </c:pt>
                      <c:pt idx="665">
                        <c:v>5.3431106843118528</c:v>
                      </c:pt>
                      <c:pt idx="666">
                        <c:v>5.3495005347059781</c:v>
                      </c:pt>
                      <c:pt idx="667">
                        <c:v>5.355886148532166</c:v>
                      </c:pt>
                      <c:pt idx="668">
                        <c:v>5.3622675285993271</c:v>
                      </c:pt>
                      <c:pt idx="669">
                        <c:v>5.3686446777145065</c:v>
                      </c:pt>
                      <c:pt idx="670">
                        <c:v>5.3750175986828896</c:v>
                      </c:pt>
                      <c:pt idx="671">
                        <c:v>5.3813862943078039</c:v>
                      </c:pt>
                      <c:pt idx="672">
                        <c:v>5.387750767390715</c:v>
                      </c:pt>
                      <c:pt idx="673">
                        <c:v>5.3941110207312324</c:v>
                      </c:pt>
                      <c:pt idx="674">
                        <c:v>5.4004670571271092</c:v>
                      </c:pt>
                      <c:pt idx="675">
                        <c:v>5.406818879374244</c:v>
                      </c:pt>
                      <c:pt idx="676">
                        <c:v>5.4131664902666827</c:v>
                      </c:pt>
                      <c:pt idx="677">
                        <c:v>5.419509892596615</c:v>
                      </c:pt>
                      <c:pt idx="678">
                        <c:v>5.4258490891543865</c:v>
                      </c:pt>
                      <c:pt idx="679">
                        <c:v>5.4321840827284795</c:v>
                      </c:pt>
                      <c:pt idx="680">
                        <c:v>5.4385148761055451</c:v>
                      </c:pt>
                      <c:pt idx="681">
                        <c:v>5.4448414720703742</c:v>
                      </c:pt>
                      <c:pt idx="682">
                        <c:v>5.4511638734059122</c:v>
                      </c:pt>
                      <c:pt idx="683">
                        <c:v>5.4574820828932644</c:v>
                      </c:pt>
                      <c:pt idx="684">
                        <c:v>5.463796103311692</c:v>
                      </c:pt>
                      <c:pt idx="685">
                        <c:v>5.4701059374386105</c:v>
                      </c:pt>
                      <c:pt idx="686">
                        <c:v>5.4764115880495918</c:v>
                      </c:pt>
                      <c:pt idx="687">
                        <c:v>5.4827130579183727</c:v>
                      </c:pt>
                      <c:pt idx="688">
                        <c:v>5.4890103498168479</c:v>
                      </c:pt>
                      <c:pt idx="689">
                        <c:v>5.4953034665150788</c:v>
                      </c:pt>
                      <c:pt idx="690">
                        <c:v>5.5015924107812815</c:v>
                      </c:pt>
                      <c:pt idx="691">
                        <c:v>5.5078771853818438</c:v>
                      </c:pt>
                      <c:pt idx="692">
                        <c:v>5.5141577930813188</c:v>
                      </c:pt>
                      <c:pt idx="693">
                        <c:v>5.5204342366424246</c:v>
                      </c:pt>
                      <c:pt idx="694">
                        <c:v>5.526706518826046</c:v>
                      </c:pt>
                      <c:pt idx="695">
                        <c:v>5.5329746423912418</c:v>
                      </c:pt>
                      <c:pt idx="696">
                        <c:v>5.5392386100952393</c:v>
                      </c:pt>
                      <c:pt idx="697">
                        <c:v>5.545498424693438</c:v>
                      </c:pt>
                      <c:pt idx="698">
                        <c:v>5.5517540889394077</c:v>
                      </c:pt>
                      <c:pt idx="699">
                        <c:v>5.5580056055848992</c:v>
                      </c:pt>
                      <c:pt idx="700">
                        <c:v>5.5642529773798284</c:v>
                      </c:pt>
                      <c:pt idx="701">
                        <c:v>5.570496207072301</c:v>
                      </c:pt>
                      <c:pt idx="702">
                        <c:v>5.5767352974085895</c:v>
                      </c:pt>
                      <c:pt idx="703">
                        <c:v>5.5829702511331529</c:v>
                      </c:pt>
                      <c:pt idx="704">
                        <c:v>5.5892010709886222</c:v>
                      </c:pt>
                      <c:pt idx="705">
                        <c:v>5.5954277597158217</c:v>
                      </c:pt>
                      <c:pt idx="706">
                        <c:v>5.60165032005375</c:v>
                      </c:pt>
                      <c:pt idx="707">
                        <c:v>5.6078687547395916</c:v>
                      </c:pt>
                      <c:pt idx="708">
                        <c:v>5.6140830665087158</c:v>
                      </c:pt>
                      <c:pt idx="709">
                        <c:v>5.6202932580946818</c:v>
                      </c:pt>
                      <c:pt idx="710">
                        <c:v>5.6264993322292298</c:v>
                      </c:pt>
                      <c:pt idx="711">
                        <c:v>5.6327012916422952</c:v>
                      </c:pt>
                      <c:pt idx="712">
                        <c:v>5.6388991390619996</c:v>
                      </c:pt>
                      <c:pt idx="713">
                        <c:v>5.6450928772146582</c:v>
                      </c:pt>
                      <c:pt idx="714">
                        <c:v>5.651282508824778</c:v>
                      </c:pt>
                      <c:pt idx="715">
                        <c:v>5.6574680366150574</c:v>
                      </c:pt>
                      <c:pt idx="716">
                        <c:v>5.6636494633063919</c:v>
                      </c:pt>
                      <c:pt idx="717">
                        <c:v>5.669826791617874</c:v>
                      </c:pt>
                      <c:pt idx="718">
                        <c:v>5.6760000242667896</c:v>
                      </c:pt>
                      <c:pt idx="719">
                        <c:v>5.6821691639686271</c:v>
                      </c:pt>
                      <c:pt idx="720">
                        <c:v>5.6883342134370718</c:v>
                      </c:pt>
                      <c:pt idx="721">
                        <c:v>5.6944951753840094</c:v>
                      </c:pt>
                      <c:pt idx="722">
                        <c:v>5.7006520525195299</c:v>
                      </c:pt>
                      <c:pt idx="723">
                        <c:v>5.7068048475519255</c:v>
                      </c:pt>
                      <c:pt idx="724">
                        <c:v>5.7129535631876944</c:v>
                      </c:pt>
                      <c:pt idx="725">
                        <c:v>5.7190982021315335</c:v>
                      </c:pt>
                      <c:pt idx="726">
                        <c:v>5.7252387670863563</c:v>
                      </c:pt>
                      <c:pt idx="727">
                        <c:v>5.7313752607532802</c:v>
                      </c:pt>
                      <c:pt idx="728">
                        <c:v>5.7375076858316252</c:v>
                      </c:pt>
                      <c:pt idx="729">
                        <c:v>5.7436360450189312</c:v>
                      </c:pt>
                      <c:pt idx="730">
                        <c:v>5.7497603410109477</c:v>
                      </c:pt>
                      <c:pt idx="731">
                        <c:v>5.7558805765016299</c:v>
                      </c:pt>
                      <c:pt idx="732">
                        <c:v>5.7619967541831567</c:v>
                      </c:pt>
                      <c:pt idx="733">
                        <c:v>5.768108876745913</c:v>
                      </c:pt>
                      <c:pt idx="734">
                        <c:v>5.7742169468785072</c:v>
                      </c:pt>
                      <c:pt idx="735">
                        <c:v>5.7803209672677625</c:v>
                      </c:pt>
                      <c:pt idx="736">
                        <c:v>5.7864209405987168</c:v>
                      </c:pt>
                      <c:pt idx="737">
                        <c:v>5.7925168695546354</c:v>
                      </c:pt>
                      <c:pt idx="738">
                        <c:v>5.7986087568169964</c:v>
                      </c:pt>
                      <c:pt idx="739">
                        <c:v>5.8046966050655069</c:v>
                      </c:pt>
                      <c:pt idx="740">
                        <c:v>5.8107804169780941</c:v>
                      </c:pt>
                      <c:pt idx="741">
                        <c:v>5.8168601952309107</c:v>
                      </c:pt>
                      <c:pt idx="742">
                        <c:v>5.8229359424983311</c:v>
                      </c:pt>
                      <c:pt idx="743">
                        <c:v>5.8290076614529642</c:v>
                      </c:pt>
                      <c:pt idx="744">
                        <c:v>5.8350753547656389</c:v>
                      </c:pt>
                      <c:pt idx="745">
                        <c:v>5.84113902510542</c:v>
                      </c:pt>
                      <c:pt idx="746">
                        <c:v>5.8471986751395981</c:v>
                      </c:pt>
                      <c:pt idx="747">
                        <c:v>5.8532543075336978</c:v>
                      </c:pt>
                      <c:pt idx="748">
                        <c:v>5.8593059249514745</c:v>
                      </c:pt>
                      <c:pt idx="749">
                        <c:v>5.865353530054918</c:v>
                      </c:pt>
                      <c:pt idx="750">
                        <c:v>5.8713971255042559</c:v>
                      </c:pt>
                      <c:pt idx="751">
                        <c:v>5.8774367139579482</c:v>
                      </c:pt>
                      <c:pt idx="752">
                        <c:v>5.8834722980726948</c:v>
                      </c:pt>
                      <c:pt idx="753">
                        <c:v>5.8895038805034314</c:v>
                      </c:pt>
                      <c:pt idx="754">
                        <c:v>5.8955314639033389</c:v>
                      </c:pt>
                      <c:pt idx="755">
                        <c:v>5.9015550509238324</c:v>
                      </c:pt>
                      <c:pt idx="756">
                        <c:v>5.9075746442145736</c:v>
                      </c:pt>
                      <c:pt idx="757">
                        <c:v>5.9135902464234622</c:v>
                      </c:pt>
                      <c:pt idx="758">
                        <c:v>5.9196018601966518</c:v>
                      </c:pt>
                      <c:pt idx="759">
                        <c:v>5.9256094881785355</c:v>
                      </c:pt>
                      <c:pt idx="760">
                        <c:v>5.9316131330117496</c:v>
                      </c:pt>
                      <c:pt idx="761">
                        <c:v>5.9376127973371844</c:v>
                      </c:pt>
                      <c:pt idx="762">
                        <c:v>5.9436084837939784</c:v>
                      </c:pt>
                      <c:pt idx="763">
                        <c:v>5.9496001950195154</c:v>
                      </c:pt>
                      <c:pt idx="764">
                        <c:v>5.9555879336494364</c:v>
                      </c:pt>
                      <c:pt idx="765">
                        <c:v>5.9615717023176344</c:v>
                      </c:pt>
                      <c:pt idx="766">
                        <c:v>5.9675515036562512</c:v>
                      </c:pt>
                      <c:pt idx="767">
                        <c:v>5.9735273402956892</c:v>
                      </c:pt>
                      <c:pt idx="768">
                        <c:v>5.9794992148645996</c:v>
                      </c:pt>
                      <c:pt idx="769">
                        <c:v>5.9854671299899014</c:v>
                      </c:pt>
                      <c:pt idx="770">
                        <c:v>5.9914310882967623</c:v>
                      </c:pt>
                      <c:pt idx="771">
                        <c:v>5.9973910924086145</c:v>
                      </c:pt>
                      <c:pt idx="772">
                        <c:v>6.0033471449471492</c:v>
                      </c:pt>
                      <c:pt idx="773">
                        <c:v>6.0092992485323187</c:v>
                      </c:pt>
                      <c:pt idx="774">
                        <c:v>6.0152474057823397</c:v>
                      </c:pt>
                      <c:pt idx="775">
                        <c:v>6.0211916193136918</c:v>
                      </c:pt>
                      <c:pt idx="776">
                        <c:v>6.0271318917411225</c:v>
                      </c:pt>
                      <c:pt idx="777">
                        <c:v>6.0330682256776385</c:v>
                      </c:pt>
                      <c:pt idx="778">
                        <c:v>6.0390006237345251</c:v>
                      </c:pt>
                      <c:pt idx="779">
                        <c:v>6.0449290885213287</c:v>
                      </c:pt>
                      <c:pt idx="780">
                        <c:v>6.0508536226458656</c:v>
                      </c:pt>
                      <c:pt idx="781">
                        <c:v>6.0567742287142252</c:v>
                      </c:pt>
                      <c:pt idx="782">
                        <c:v>6.0626909093307688</c:v>
                      </c:pt>
                      <c:pt idx="783">
                        <c:v>6.0686036670981292</c:v>
                      </c:pt>
                      <c:pt idx="784">
                        <c:v>6.0745125046172177</c:v>
                      </c:pt>
                      <c:pt idx="785">
                        <c:v>6.0804174244872158</c:v>
                      </c:pt>
                      <c:pt idx="786">
                        <c:v>6.086318429305587</c:v>
                      </c:pt>
                      <c:pt idx="787">
                        <c:v>6.0922155216680665</c:v>
                      </c:pt>
                      <c:pt idx="788">
                        <c:v>6.098108704168677</c:v>
                      </c:pt>
                      <c:pt idx="789">
                        <c:v>6.103997979399713</c:v>
                      </c:pt>
                      <c:pt idx="790">
                        <c:v>6.1098833499517529</c:v>
                      </c:pt>
                      <c:pt idx="791">
                        <c:v>6.115764818413659</c:v>
                      </c:pt>
                      <c:pt idx="792">
                        <c:v>6.1216423873725798</c:v>
                      </c:pt>
                      <c:pt idx="793">
                        <c:v>6.1275160594139404</c:v>
                      </c:pt>
                      <c:pt idx="794">
                        <c:v>6.1333858371214589</c:v>
                      </c:pt>
                      <c:pt idx="795">
                        <c:v>6.1392517230771357</c:v>
                      </c:pt>
                      <c:pt idx="796">
                        <c:v>6.1451137198612624</c:v>
                      </c:pt>
                      <c:pt idx="797">
                        <c:v>6.1509718300524199</c:v>
                      </c:pt>
                      <c:pt idx="798">
                        <c:v>6.1568260562274784</c:v>
                      </c:pt>
                      <c:pt idx="799">
                        <c:v>6.1626764009615993</c:v>
                      </c:pt>
                      <c:pt idx="800">
                        <c:v>6.1685228668282353</c:v>
                      </c:pt>
                      <c:pt idx="801">
                        <c:v>6.174365456399137</c:v>
                      </c:pt>
                      <c:pt idx="802">
                        <c:v>6.1802041722443466</c:v>
                      </c:pt>
                      <c:pt idx="803">
                        <c:v>6.1860390169322006</c:v>
                      </c:pt>
                      <c:pt idx="804">
                        <c:v>6.1918699930293393</c:v>
                      </c:pt>
                      <c:pt idx="805">
                        <c:v>6.197697103100694</c:v>
                      </c:pt>
                      <c:pt idx="806">
                        <c:v>6.2035203497094997</c:v>
                      </c:pt>
                      <c:pt idx="807">
                        <c:v>6.2093397354172897</c:v>
                      </c:pt>
                      <c:pt idx="808">
                        <c:v>6.2151552627839042</c:v>
                      </c:pt>
                      <c:pt idx="809">
                        <c:v>6.2209669343674765</c:v>
                      </c:pt>
                      <c:pt idx="810">
                        <c:v>6.2267747527244524</c:v>
                      </c:pt>
                      <c:pt idx="811">
                        <c:v>6.2325787204095793</c:v>
                      </c:pt>
                      <c:pt idx="812">
                        <c:v>6.2383788399759101</c:v>
                      </c:pt>
                      <c:pt idx="813">
                        <c:v>6.2441751139748085</c:v>
                      </c:pt>
                      <c:pt idx="814">
                        <c:v>6.2499675449559398</c:v>
                      </c:pt>
                      <c:pt idx="815">
                        <c:v>6.2557561354672888</c:v>
                      </c:pt>
                      <c:pt idx="816">
                        <c:v>6.2615408880551424</c:v>
                      </c:pt>
                      <c:pt idx="817">
                        <c:v>6.2673218052641015</c:v>
                      </c:pt>
                      <c:pt idx="818">
                        <c:v>6.2730988896370814</c:v>
                      </c:pt>
                      <c:pt idx="819">
                        <c:v>6.2788721437153114</c:v>
                      </c:pt>
                      <c:pt idx="820">
                        <c:v>6.2846415700383336</c:v>
                      </c:pt>
                      <c:pt idx="821">
                        <c:v>6.2904071711440093</c:v>
                      </c:pt>
                      <c:pt idx="822">
                        <c:v>6.296168949568516</c:v>
                      </c:pt>
                      <c:pt idx="823">
                        <c:v>6.3019269078463473</c:v>
                      </c:pt>
                      <c:pt idx="824">
                        <c:v>6.3076810485103199</c:v>
                      </c:pt>
                      <c:pt idx="825">
                        <c:v>6.3134313740915697</c:v>
                      </c:pt>
                      <c:pt idx="826">
                        <c:v>6.3191778871195545</c:v>
                      </c:pt>
                      <c:pt idx="827">
                        <c:v>6.3249205901220567</c:v>
                      </c:pt>
                      <c:pt idx="828">
                        <c:v>6.3306594856251763</c:v>
                      </c:pt>
                      <c:pt idx="829">
                        <c:v>6.3363945761533493</c:v>
                      </c:pt>
                      <c:pt idx="830">
                        <c:v>6.3421258642293274</c:v>
                      </c:pt>
                      <c:pt idx="831">
                        <c:v>6.3478533523741962</c:v>
                      </c:pt>
                      <c:pt idx="832">
                        <c:v>6.3535770431073679</c:v>
                      </c:pt>
                      <c:pt idx="833">
                        <c:v>6.3592969389465832</c:v>
                      </c:pt>
                      <c:pt idx="834">
                        <c:v>6.3650130424079165</c:v>
                      </c:pt>
                      <c:pt idx="835">
                        <c:v>6.3707253560057673</c:v>
                      </c:pt>
                      <c:pt idx="836">
                        <c:v>6.376433882252881</c:v>
                      </c:pt>
                      <c:pt idx="837">
                        <c:v>6.3821386236603193</c:v>
                      </c:pt>
                      <c:pt idx="838">
                        <c:v>6.3878395827374934</c:v>
                      </c:pt>
                      <c:pt idx="839">
                        <c:v>6.393536761992145</c:v>
                      </c:pt>
                      <c:pt idx="840">
                        <c:v>6.3992301639303566</c:v>
                      </c:pt>
                      <c:pt idx="841">
                        <c:v>6.4049197910565407</c:v>
                      </c:pt>
                      <c:pt idx="842">
                        <c:v>6.4106056458734599</c:v>
                      </c:pt>
                      <c:pt idx="843">
                        <c:v>6.4162877308822104</c:v>
                      </c:pt>
                      <c:pt idx="844">
                        <c:v>6.4219660485822327</c:v>
                      </c:pt>
                      <c:pt idx="845">
                        <c:v>6.4276406014713103</c:v>
                      </c:pt>
                      <c:pt idx="846">
                        <c:v>6.4333113920455691</c:v>
                      </c:pt>
                      <c:pt idx="847">
                        <c:v>6.4389784227994813</c:v>
                      </c:pt>
                      <c:pt idx="848">
                        <c:v>6.4446416962258652</c:v>
                      </c:pt>
                      <c:pt idx="849">
                        <c:v>6.4503012148158856</c:v>
                      </c:pt>
                      <c:pt idx="850">
                        <c:v>6.4559569810590567</c:v>
                      </c:pt>
                      <c:pt idx="851">
                        <c:v>6.4616089974432427</c:v>
                      </c:pt>
                      <c:pt idx="852">
                        <c:v>6.4672572664546557</c:v>
                      </c:pt>
                      <c:pt idx="853">
                        <c:v>6.4729017905778576</c:v>
                      </c:pt>
                      <c:pt idx="854">
                        <c:v>6.4785425722957726</c:v>
                      </c:pt>
                      <c:pt idx="855">
                        <c:v>6.4841796140896673</c:v>
                      </c:pt>
                      <c:pt idx="856">
                        <c:v>6.4898129184391706</c:v>
                      </c:pt>
                      <c:pt idx="857">
                        <c:v>6.495442487822265</c:v>
                      </c:pt>
                      <c:pt idx="858">
                        <c:v>6.5010683247152876</c:v>
                      </c:pt>
                      <c:pt idx="859">
                        <c:v>6.5066904315929381</c:v>
                      </c:pt>
                      <c:pt idx="860">
                        <c:v>6.5123088109282747</c:v>
                      </c:pt>
                      <c:pt idx="861">
                        <c:v>6.5179234651927125</c:v>
                      </c:pt>
                      <c:pt idx="862">
                        <c:v>6.5235343968560286</c:v>
                      </c:pt>
                      <c:pt idx="863">
                        <c:v>6.5291416083863663</c:v>
                      </c:pt>
                      <c:pt idx="864">
                        <c:v>6.5347451022502323</c:v>
                      </c:pt>
                      <c:pt idx="865">
                        <c:v>6.5403448809124924</c:v>
                      </c:pt>
                      <c:pt idx="866">
                        <c:v>6.5459409468363834</c:v>
                      </c:pt>
                      <c:pt idx="867">
                        <c:v>6.5515333024835076</c:v>
                      </c:pt>
                      <c:pt idx="868">
                        <c:v>6.5571219503138334</c:v>
                      </c:pt>
                      <c:pt idx="869">
                        <c:v>6.5627068927857017</c:v>
                      </c:pt>
                      <c:pt idx="870">
                        <c:v>6.5682881323558195</c:v>
                      </c:pt>
                      <c:pt idx="871">
                        <c:v>6.5738656714792665</c:v>
                      </c:pt>
                      <c:pt idx="872">
                        <c:v>6.5794395126094987</c:v>
                      </c:pt>
                      <c:pt idx="873">
                        <c:v>6.5850096581983379</c:v>
                      </c:pt>
                      <c:pt idx="874">
                        <c:v>6.5905761106959861</c:v>
                      </c:pt>
                      <c:pt idx="875">
                        <c:v>6.5961388725510215</c:v>
                      </c:pt>
                      <c:pt idx="876">
                        <c:v>6.6016979462103897</c:v>
                      </c:pt>
                      <c:pt idx="877">
                        <c:v>6.6072533341194237</c:v>
                      </c:pt>
                      <c:pt idx="878">
                        <c:v>6.6128050387218344</c:v>
                      </c:pt>
                      <c:pt idx="879">
                        <c:v>6.6183530624597076</c:v>
                      </c:pt>
                      <c:pt idx="880">
                        <c:v>6.6238974077735158</c:v>
                      </c:pt>
                      <c:pt idx="881">
                        <c:v>6.6294380771021029</c:v>
                      </c:pt>
                      <c:pt idx="882">
                        <c:v>6.6349750728827086</c:v>
                      </c:pt>
                      <c:pt idx="883">
                        <c:v>6.6405083975509491</c:v>
                      </c:pt>
                      <c:pt idx="884">
                        <c:v>6.6460380535408312</c:v>
                      </c:pt>
                      <c:pt idx="885">
                        <c:v>6.6515640432847398</c:v>
                      </c:pt>
                      <c:pt idx="886">
                        <c:v>6.6570863692134541</c:v>
                      </c:pt>
                      <c:pt idx="887">
                        <c:v>6.6626050337561367</c:v>
                      </c:pt>
                      <c:pt idx="888">
                        <c:v>6.6681200393403444</c:v>
                      </c:pt>
                      <c:pt idx="889">
                        <c:v>6.6736313883920246</c:v>
                      </c:pt>
                      <c:pt idx="890">
                        <c:v>6.6791390833355102</c:v>
                      </c:pt>
                      <c:pt idx="891">
                        <c:v>6.6846431265935298</c:v>
                      </c:pt>
                      <c:pt idx="892">
                        <c:v>6.6901435205872097</c:v>
                      </c:pt>
                      <c:pt idx="893">
                        <c:v>6.6956402677360654</c:v>
                      </c:pt>
                      <c:pt idx="894">
                        <c:v>6.7011333704580132</c:v>
                      </c:pt>
                      <c:pt idx="895">
                        <c:v>6.7066228311693603</c:v>
                      </c:pt>
                      <c:pt idx="896">
                        <c:v>6.7121086522848152</c:v>
                      </c:pt>
                      <c:pt idx="897">
                        <c:v>6.7175908362174876</c:v>
                      </c:pt>
                      <c:pt idx="898">
                        <c:v>6.7230693853788832</c:v>
                      </c:pt>
                      <c:pt idx="899">
                        <c:v>6.7285443021789124</c:v>
                      </c:pt>
                      <c:pt idx="900">
                        <c:v>6.7340155890258835</c:v>
                      </c:pt>
                      <c:pt idx="901">
                        <c:v>6.7394832483265112</c:v>
                      </c:pt>
                      <c:pt idx="902">
                        <c:v>6.7449472824859154</c:v>
                      </c:pt>
                      <c:pt idx="903">
                        <c:v>6.7504076939076203</c:v>
                      </c:pt>
                      <c:pt idx="904">
                        <c:v>6.7558644849935536</c:v>
                      </c:pt>
                      <c:pt idx="905">
                        <c:v>6.7613176581440531</c:v>
                      </c:pt>
                      <c:pt idx="906">
                        <c:v>6.7667672157578664</c:v>
                      </c:pt>
                      <c:pt idx="907">
                        <c:v>6.77221316023215</c:v>
                      </c:pt>
                      <c:pt idx="908">
                        <c:v>6.7776554939624667</c:v>
                      </c:pt>
                      <c:pt idx="909">
                        <c:v>6.7830942193428001</c:v>
                      </c:pt>
                      <c:pt idx="910">
                        <c:v>6.788529338765537</c:v>
                      </c:pt>
                      <c:pt idx="911">
                        <c:v>6.7939608546214814</c:v>
                      </c:pt>
                      <c:pt idx="912">
                        <c:v>6.7993887692998562</c:v>
                      </c:pt>
                      <c:pt idx="913">
                        <c:v>6.8048130851882949</c:v>
                      </c:pt>
                      <c:pt idx="914">
                        <c:v>6.8102338046728494</c:v>
                      </c:pt>
                      <c:pt idx="915">
                        <c:v>6.8156509301379931</c:v>
                      </c:pt>
                      <c:pt idx="916">
                        <c:v>6.8210644639666107</c:v>
                      </c:pt>
                      <c:pt idx="917">
                        <c:v>6.8264744085400171</c:v>
                      </c:pt>
                      <c:pt idx="918">
                        <c:v>6.8318807662379406</c:v>
                      </c:pt>
                      <c:pt idx="919">
                        <c:v>6.8372835394385323</c:v>
                      </c:pt>
                      <c:pt idx="920">
                        <c:v>6.8426827305183711</c:v>
                      </c:pt>
                      <c:pt idx="921">
                        <c:v>6.8480783418524567</c:v>
                      </c:pt>
                      <c:pt idx="922">
                        <c:v>6.8534703758142133</c:v>
                      </c:pt>
                      <c:pt idx="923">
                        <c:v>6.8588588347754964</c:v>
                      </c:pt>
                      <c:pt idx="924">
                        <c:v>6.8642437211065825</c:v>
                      </c:pt>
                      <c:pt idx="925">
                        <c:v>6.8696250371761831</c:v>
                      </c:pt>
                      <c:pt idx="926">
                        <c:v>6.8750027853514322</c:v>
                      </c:pt>
                      <c:pt idx="927">
                        <c:v>6.8803769679978988</c:v>
                      </c:pt>
                      <c:pt idx="928">
                        <c:v>6.8857475874795853</c:v>
                      </c:pt>
                      <c:pt idx="929">
                        <c:v>6.8911146461589237</c:v>
                      </c:pt>
                      <c:pt idx="930">
                        <c:v>6.8964781463967757</c:v>
                      </c:pt>
                      <c:pt idx="931">
                        <c:v>6.9018380905524452</c:v>
                      </c:pt>
                      <c:pt idx="932">
                        <c:v>6.9071944809836694</c:v>
                      </c:pt>
                      <c:pt idx="933">
                        <c:v>6.9125473200466239</c:v>
                      </c:pt>
                      <c:pt idx="934">
                        <c:v>6.9178966100959141</c:v>
                      </c:pt>
                      <c:pt idx="935">
                        <c:v>6.9232423534845928</c:v>
                      </c:pt>
                      <c:pt idx="936">
                        <c:v>6.9285845525641498</c:v>
                      </c:pt>
                      <c:pt idx="937">
                        <c:v>6.9339232096845151</c:v>
                      </c:pt>
                      <c:pt idx="938">
                        <c:v>6.9392583271940627</c:v>
                      </c:pt>
                      <c:pt idx="939">
                        <c:v>6.9445899074396102</c:v>
                      </c:pt>
                      <c:pt idx="940">
                        <c:v>6.9499179527664126</c:v>
                      </c:pt>
                      <c:pt idx="941">
                        <c:v>6.9552424655181788</c:v>
                      </c:pt>
                      <c:pt idx="942">
                        <c:v>6.9605634480370586</c:v>
                      </c:pt>
                      <c:pt idx="943">
                        <c:v>6.965880902663649</c:v>
                      </c:pt>
                      <c:pt idx="944">
                        <c:v>6.9711948317369963</c:v>
                      </c:pt>
                      <c:pt idx="945">
                        <c:v>6.976505237594596</c:v>
                      </c:pt>
                      <c:pt idx="946">
                        <c:v>6.9818121225723964</c:v>
                      </c:pt>
                      <c:pt idx="947">
                        <c:v>6.9871154890047915</c:v>
                      </c:pt>
                      <c:pt idx="948">
                        <c:v>6.9924153392246318</c:v>
                      </c:pt>
                      <c:pt idx="949">
                        <c:v>6.9977116755632176</c:v>
                      </c:pt>
                      <c:pt idx="950">
                        <c:v>7.0030045003503076</c:v>
                      </c:pt>
                      <c:pt idx="951">
                        <c:v>7.0082938159141133</c:v>
                      </c:pt>
                      <c:pt idx="952">
                        <c:v>7.0135796245813022</c:v>
                      </c:pt>
                      <c:pt idx="953">
                        <c:v>7.0188619286770013</c:v>
                      </c:pt>
                      <c:pt idx="954">
                        <c:v>7.0241407305247936</c:v>
                      </c:pt>
                      <c:pt idx="955">
                        <c:v>7.0294160324467239</c:v>
                      </c:pt>
                      <c:pt idx="956">
                        <c:v>7.0346878367632959</c:v>
                      </c:pt>
                      <c:pt idx="957">
                        <c:v>7.0399561457934743</c:v>
                      </c:pt>
                      <c:pt idx="958">
                        <c:v>7.0452209618546888</c:v>
                      </c:pt>
                      <c:pt idx="959">
                        <c:v>7.0504822872628283</c:v>
                      </c:pt>
                      <c:pt idx="960">
                        <c:v>7.0557401243322522</c:v>
                      </c:pt>
                      <c:pt idx="961">
                        <c:v>7.0609944753757787</c:v>
                      </c:pt>
                      <c:pt idx="962">
                        <c:v>7.0662453427046978</c:v>
                      </c:pt>
                      <c:pt idx="963">
                        <c:v>7.0714927286287654</c:v>
                      </c:pt>
                      <c:pt idx="964">
                        <c:v>7.0767366354562053</c:v>
                      </c:pt>
                      <c:pt idx="965">
                        <c:v>7.0819770654937111</c:v>
                      </c:pt>
                      <c:pt idx="966">
                        <c:v>7.0872140210464485</c:v>
                      </c:pt>
                      <c:pt idx="967">
                        <c:v>7.0924475044180522</c:v>
                      </c:pt>
                      <c:pt idx="968">
                        <c:v>7.0976775179106317</c:v>
                      </c:pt>
                      <c:pt idx="969">
                        <c:v>7.10290406382477</c:v>
                      </c:pt>
                      <c:pt idx="970">
                        <c:v>7.1081271444595258</c:v>
                      </c:pt>
                      <c:pt idx="971">
                        <c:v>7.1133467621124282</c:v>
                      </c:pt>
                      <c:pt idx="972">
                        <c:v>7.1185629190794897</c:v>
                      </c:pt>
                      <c:pt idx="973">
                        <c:v>7.1237756176551965</c:v>
                      </c:pt>
                      <c:pt idx="974">
                        <c:v>7.1289848601325145</c:v>
                      </c:pt>
                      <c:pt idx="975">
                        <c:v>7.1341906488028908</c:v>
                      </c:pt>
                      <c:pt idx="976">
                        <c:v>7.1393929859562517</c:v>
                      </c:pt>
                      <c:pt idx="977">
                        <c:v>7.1445918738810024</c:v>
                      </c:pt>
                      <c:pt idx="978">
                        <c:v>7.149787314864037</c:v>
                      </c:pt>
                      <c:pt idx="979">
                        <c:v>7.1549793111907301</c:v>
                      </c:pt>
                      <c:pt idx="980">
                        <c:v>7.1601678651449401</c:v>
                      </c:pt>
                      <c:pt idx="981">
                        <c:v>7.1653529790090129</c:v>
                      </c:pt>
                      <c:pt idx="982">
                        <c:v>7.170534655063781</c:v>
                      </c:pt>
                      <c:pt idx="983">
                        <c:v>7.1757128955885623</c:v>
                      </c:pt>
                      <c:pt idx="984">
                        <c:v>7.1808877028611677</c:v>
                      </c:pt>
                      <c:pt idx="985">
                        <c:v>7.1860590791578947</c:v>
                      </c:pt>
                      <c:pt idx="986">
                        <c:v>7.1912270267535323</c:v>
                      </c:pt>
                      <c:pt idx="987">
                        <c:v>7.1963915479213609</c:v>
                      </c:pt>
                      <c:pt idx="988">
                        <c:v>7.2015526449331544</c:v>
                      </c:pt>
                      <c:pt idx="989">
                        <c:v>7.206710320059182</c:v>
                      </c:pt>
                      <c:pt idx="990">
                        <c:v>7.211864575568204</c:v>
                      </c:pt>
                      <c:pt idx="991">
                        <c:v>7.2170154137274789</c:v>
                      </c:pt>
                      <c:pt idx="992">
                        <c:v>7.2221628368027631</c:v>
                      </c:pt>
                      <c:pt idx="993">
                        <c:v>7.2273068470583057</c:v>
                      </c:pt>
                      <c:pt idx="994">
                        <c:v>7.2324474467568622</c:v>
                      </c:pt>
                      <c:pt idx="995">
                        <c:v>7.2375846381596816</c:v>
                      </c:pt>
                      <c:pt idx="996">
                        <c:v>7.2427184235265152</c:v>
                      </c:pt>
                      <c:pt idx="997">
                        <c:v>7.2478488051156171</c:v>
                      </c:pt>
                      <c:pt idx="998">
                        <c:v>7.2529757851837449</c:v>
                      </c:pt>
                      <c:pt idx="999">
                        <c:v>7.2580993659861566</c:v>
                      </c:pt>
                      <c:pt idx="1000">
                        <c:v>7.2632195497766183</c:v>
                      </c:pt>
                      <c:pt idx="1001">
                        <c:v>7.2683363388074014</c:v>
                      </c:pt>
                      <c:pt idx="1002">
                        <c:v>7.2734497353292822</c:v>
                      </c:pt>
                      <c:pt idx="1003">
                        <c:v>7.2785597415915451</c:v>
                      </c:pt>
                      <c:pt idx="1004">
                        <c:v>7.2836663598419848</c:v>
                      </c:pt>
                      <c:pt idx="1005">
                        <c:v>7.2887695923269034</c:v>
                      </c:pt>
                      <c:pt idx="1006">
                        <c:v>7.2938694412911165</c:v>
                      </c:pt>
                      <c:pt idx="1007">
                        <c:v>7.2989659089779471</c:v>
                      </c:pt>
                      <c:pt idx="1008">
                        <c:v>7.3040589976292374</c:v>
                      </c:pt>
                      <c:pt idx="1009">
                        <c:v>7.3091487094853367</c:v>
                      </c:pt>
                      <c:pt idx="1010">
                        <c:v>7.3142350467851118</c:v>
                      </c:pt>
                      <c:pt idx="1011">
                        <c:v>7.3193180117659447</c:v>
                      </c:pt>
                      <c:pt idx="1012">
                        <c:v>7.3243976066637364</c:v>
                      </c:pt>
                      <c:pt idx="1013">
                        <c:v>7.3294738337128988</c:v>
                      </c:pt>
                      <c:pt idx="1014">
                        <c:v>7.334546695146372</c:v>
                      </c:pt>
                      <c:pt idx="1015">
                        <c:v>7.3396161931956048</c:v>
                      </c:pt>
                      <c:pt idx="1016">
                        <c:v>7.3446823300905768</c:v>
                      </c:pt>
                      <c:pt idx="1017">
                        <c:v>7.349745108059782</c:v>
                      </c:pt>
                      <c:pt idx="1018">
                        <c:v>7.3548045293302398</c:v>
                      </c:pt>
                      <c:pt idx="1019">
                        <c:v>7.3598605961274917</c:v>
                      </c:pt>
                      <c:pt idx="1020">
                        <c:v>7.3649133106756066</c:v>
                      </c:pt>
                      <c:pt idx="1021">
                        <c:v>7.3699626751971739</c:v>
                      </c:pt>
                      <c:pt idx="1022">
                        <c:v>7.3750086919133144</c:v>
                      </c:pt>
                      <c:pt idx="1023">
                        <c:v>7.3800513630436706</c:v>
                      </c:pt>
                      <c:pt idx="1024">
                        <c:v>7.3850906908064209</c:v>
                      </c:pt>
                      <c:pt idx="1025">
                        <c:v>7.3901266774182668</c:v>
                      </c:pt>
                      <c:pt idx="1026">
                        <c:v>7.3951593250944416</c:v>
                      </c:pt>
                      <c:pt idx="1027">
                        <c:v>7.4001886360487124</c:v>
                      </c:pt>
                      <c:pt idx="1028">
                        <c:v>7.4052146124933751</c:v>
                      </c:pt>
                      <c:pt idx="1029">
                        <c:v>7.4102372566392596</c:v>
                      </c:pt>
                      <c:pt idx="1030">
                        <c:v>7.4152565706957319</c:v>
                      </c:pt>
                      <c:pt idx="1031">
                        <c:v>7.4202725568706915</c:v>
                      </c:pt>
                      <c:pt idx="1032">
                        <c:v>7.4252852173705746</c:v>
                      </c:pt>
                      <c:pt idx="1033">
                        <c:v>7.430294554400354</c:v>
                      </c:pt>
                      <c:pt idx="1034">
                        <c:v>7.435300570163542</c:v>
                      </c:pt>
                      <c:pt idx="1035">
                        <c:v>7.4403032668621867</c:v>
                      </c:pt>
                      <c:pt idx="1036">
                        <c:v>7.445302646696879</c:v>
                      </c:pt>
                      <c:pt idx="1037">
                        <c:v>7.4502987118667505</c:v>
                      </c:pt>
                      <c:pt idx="1038">
                        <c:v>7.4552914645694752</c:v>
                      </c:pt>
                      <c:pt idx="1039">
                        <c:v>7.4602809070012688</c:v>
                      </c:pt>
                      <c:pt idx="1040">
                        <c:v>7.4652670413568911</c:v>
                      </c:pt>
                      <c:pt idx="1041">
                        <c:v>7.4702498698296456</c:v>
                      </c:pt>
                      <c:pt idx="1042">
                        <c:v>7.4752293946113859</c:v>
                      </c:pt>
                      <c:pt idx="1043">
                        <c:v>7.4802056178925067</c:v>
                      </c:pt>
                      <c:pt idx="1044">
                        <c:v>7.4851785418619521</c:v>
                      </c:pt>
                      <c:pt idx="1045">
                        <c:v>7.4901481687072184</c:v>
                      </c:pt>
                      <c:pt idx="1046">
                        <c:v>7.4951145006143491</c:v>
                      </c:pt>
                      <c:pt idx="1047">
                        <c:v>7.5000775397679362</c:v>
                      </c:pt>
                      <c:pt idx="1048">
                        <c:v>7.5050372883511285</c:v>
                      </c:pt>
                      <c:pt idx="1049">
                        <c:v>7.5099937485456207</c:v>
                      </c:pt>
                      <c:pt idx="1050">
                        <c:v>7.5149469225316672</c:v>
                      </c:pt>
                      <c:pt idx="1051">
                        <c:v>7.5198968124880716</c:v>
                      </c:pt>
                      <c:pt idx="1052">
                        <c:v>7.5248434205921981</c:v>
                      </c:pt>
                      <c:pt idx="1053">
                        <c:v>7.529786749019963</c:v>
                      </c:pt>
                      <c:pt idx="1054">
                        <c:v>7.534726799945842</c:v>
                      </c:pt>
                      <c:pt idx="1055">
                        <c:v>7.5396635755428676</c:v>
                      </c:pt>
                      <c:pt idx="1056">
                        <c:v>7.544597077982635</c:v>
                      </c:pt>
                      <c:pt idx="1057">
                        <c:v>7.5495273094352955</c:v>
                      </c:pt>
                      <c:pt idx="1058">
                        <c:v>7.5544542720695631</c:v>
                      </c:pt>
                      <c:pt idx="1059">
                        <c:v>7.5593779680527158</c:v>
                      </c:pt>
                      <c:pt idx="1060">
                        <c:v>7.5642983995505917</c:v>
                      </c:pt>
                      <c:pt idx="1061">
                        <c:v>7.5692155687275928</c:v>
                      </c:pt>
                      <c:pt idx="1062">
                        <c:v>7.5741294777466903</c:v>
                      </c:pt>
                      <c:pt idx="1063">
                        <c:v>7.5790401287694165</c:v>
                      </c:pt>
                      <c:pt idx="1064">
                        <c:v>7.5839475239558745</c:v>
                      </c:pt>
                      <c:pt idx="1065">
                        <c:v>7.5888516654647287</c:v>
                      </c:pt>
                      <c:pt idx="1066">
                        <c:v>7.5937525554532215</c:v>
                      </c:pt>
                      <c:pt idx="1067">
                        <c:v>7.5986501960771591</c:v>
                      </c:pt>
                      <c:pt idx="1068">
                        <c:v>7.6035445894909186</c:v>
                      </c:pt>
                      <c:pt idx="1069">
                        <c:v>7.6084357378474499</c:v>
                      </c:pt>
                      <c:pt idx="1070">
                        <c:v>7.6133236432982772</c:v>
                      </c:pt>
                      <c:pt idx="1071">
                        <c:v>7.6182083079934921</c:v>
                      </c:pt>
                      <c:pt idx="1072">
                        <c:v>7.6230897340817707</c:v>
                      </c:pt>
                      <c:pt idx="1073">
                        <c:v>7.6279679237103535</c:v>
                      </c:pt>
                      <c:pt idx="1074">
                        <c:v>7.6328428790250653</c:v>
                      </c:pt>
                      <c:pt idx="1075">
                        <c:v>7.6377146021703028</c:v>
                      </c:pt>
                      <c:pt idx="1076">
                        <c:v>7.642583095289047</c:v>
                      </c:pt>
                      <c:pt idx="1077">
                        <c:v>7.6474483605228514</c:v>
                      </c:pt>
                      <c:pt idx="1078">
                        <c:v>7.6523104000118556</c:v>
                      </c:pt>
                      <c:pt idx="1079">
                        <c:v>7.6571692158947737</c:v>
                      </c:pt>
                      <c:pt idx="1080">
                        <c:v>7.6620248103089086</c:v>
                      </c:pt>
                      <c:pt idx="1081">
                        <c:v>7.666877185390141</c:v>
                      </c:pt>
                      <c:pt idx="1082">
                        <c:v>7.6717263432729412</c:v>
                      </c:pt>
                      <c:pt idx="1083">
                        <c:v>7.6765722860903569</c:v>
                      </c:pt>
                      <c:pt idx="1084">
                        <c:v>7.6814150159740269</c:v>
                      </c:pt>
                      <c:pt idx="1085">
                        <c:v>7.6862545350541742</c:v>
                      </c:pt>
                      <c:pt idx="1086">
                        <c:v>7.6910908454596125</c:v>
                      </c:pt>
                      <c:pt idx="1087">
                        <c:v>7.6959239493177387</c:v>
                      </c:pt>
                      <c:pt idx="1088">
                        <c:v>7.7007538487545455</c:v>
                      </c:pt>
                      <c:pt idx="1089">
                        <c:v>7.7055805458946098</c:v>
                      </c:pt>
                      <c:pt idx="1090">
                        <c:v>7.7104040428611063</c:v>
                      </c:pt>
                      <c:pt idx="1091">
                        <c:v>7.7152243417757962</c:v>
                      </c:pt>
                      <c:pt idx="1092">
                        <c:v>7.7200414447590378</c:v>
                      </c:pt>
                      <c:pt idx="1093">
                        <c:v>7.7248553539297813</c:v>
                      </c:pt>
                      <c:pt idx="1094">
                        <c:v>7.7296660714055747</c:v>
                      </c:pt>
                      <c:pt idx="1095">
                        <c:v>7.7344735993025564</c:v>
                      </c:pt>
                      <c:pt idx="1096">
                        <c:v>7.7392779397354721</c:v>
                      </c:pt>
                      <c:pt idx="1097">
                        <c:v>7.7440790948176517</c:v>
                      </c:pt>
                      <c:pt idx="1098">
                        <c:v>7.7488770666610369</c:v>
                      </c:pt>
                      <c:pt idx="1099">
                        <c:v>7.75367185737616</c:v>
                      </c:pt>
                      <c:pt idx="1100">
                        <c:v>7.7584634690721579</c:v>
                      </c:pt>
                      <c:pt idx="1101">
                        <c:v>7.7632519038567702</c:v>
                      </c:pt>
                      <c:pt idx="1102">
                        <c:v>7.7680371638363352</c:v>
                      </c:pt>
                      <c:pt idx="1103">
                        <c:v>7.7728192511157985</c:v>
                      </c:pt>
                      <c:pt idx="1104">
                        <c:v>7.7775981677987094</c:v>
                      </c:pt>
                      <c:pt idx="1105">
                        <c:v>7.7823739159872192</c:v>
                      </c:pt>
                      <c:pt idx="1106">
                        <c:v>7.7871464977820892</c:v>
                      </c:pt>
                      <c:pt idx="1107">
                        <c:v>7.7919159152826856</c:v>
                      </c:pt>
                      <c:pt idx="1108">
                        <c:v>7.7966821705869851</c:v>
                      </c:pt>
                      <c:pt idx="1109">
                        <c:v>7.8014452657915703</c:v>
                      </c:pt>
                      <c:pt idx="1110">
                        <c:v>7.8062052029916371</c:v>
                      </c:pt>
                      <c:pt idx="1111">
                        <c:v>7.810961984280989</c:v>
                      </c:pt>
                      <c:pt idx="1112">
                        <c:v>7.8157156117520437</c:v>
                      </c:pt>
                      <c:pt idx="1113">
                        <c:v>7.8204660874958281</c:v>
                      </c:pt>
                      <c:pt idx="1114">
                        <c:v>7.8252134136019897</c:v>
                      </c:pt>
                      <c:pt idx="1115">
                        <c:v>7.8299575921587827</c:v>
                      </c:pt>
                      <c:pt idx="1116">
                        <c:v>7.8346986252530817</c:v>
                      </c:pt>
                      <c:pt idx="1117">
                        <c:v>7.8394365149703757</c:v>
                      </c:pt>
                      <c:pt idx="1118">
                        <c:v>7.8441712633947729</c:v>
                      </c:pt>
                      <c:pt idx="1119">
                        <c:v>7.8489028726089947</c:v>
                      </c:pt>
                      <c:pt idx="1120">
                        <c:v>7.8536313446943886</c:v>
                      </c:pt>
                      <c:pt idx="1121">
                        <c:v>7.8583566817309167</c:v>
                      </c:pt>
                      <c:pt idx="1122">
                        <c:v>7.8630788857971652</c:v>
                      </c:pt>
                      <c:pt idx="1123">
                        <c:v>7.86779795897034</c:v>
                      </c:pt>
                      <c:pt idx="1124">
                        <c:v>7.8725139033262721</c:v>
                      </c:pt>
                      <c:pt idx="1125">
                        <c:v>7.8772267209394133</c:v>
                      </c:pt>
                      <c:pt idx="1126">
                        <c:v>7.8819364138828423</c:v>
                      </c:pt>
                      <c:pt idx="1127">
                        <c:v>7.8866429842282635</c:v>
                      </c:pt>
                      <c:pt idx="1128">
                        <c:v>7.8913464340460058</c:v>
                      </c:pt>
                      <c:pt idx="1129">
                        <c:v>7.8960467654050266</c:v>
                      </c:pt>
                      <c:pt idx="1130">
                        <c:v>7.900743980372912</c:v>
                      </c:pt>
                      <c:pt idx="1131">
                        <c:v>7.9054380810158769</c:v>
                      </c:pt>
                      <c:pt idx="1132">
                        <c:v>7.9101290693987645</c:v>
                      </c:pt>
                      <c:pt idx="1133">
                        <c:v>7.9148169475850523</c:v>
                      </c:pt>
                      <c:pt idx="1134">
                        <c:v>7.9195017176368454</c:v>
                      </c:pt>
                      <c:pt idx="1135">
                        <c:v>7.9241833816148883</c:v>
                      </c:pt>
                      <c:pt idx="1136">
                        <c:v>7.9288619415785515</c:v>
                      </c:pt>
                      <c:pt idx="1137">
                        <c:v>7.9335373995858456</c:v>
                      </c:pt>
                      <c:pt idx="1138">
                        <c:v>7.9382097576934134</c:v>
                      </c:pt>
                      <c:pt idx="1139">
                        <c:v>7.9428790179565354</c:v>
                      </c:pt>
                      <c:pt idx="1140">
                        <c:v>7.9475451824291321</c:v>
                      </c:pt>
                      <c:pt idx="1141">
                        <c:v>7.9522082531637581</c:v>
                      </c:pt>
                      <c:pt idx="1142">
                        <c:v>7.9568682322116082</c:v>
                      </c:pt>
                      <c:pt idx="1143">
                        <c:v>7.9615251216225182</c:v>
                      </c:pt>
                      <c:pt idx="1144">
                        <c:v>7.9661789234449634</c:v>
                      </c:pt>
                      <c:pt idx="1145">
                        <c:v>7.9708296397260643</c:v>
                      </c:pt>
                      <c:pt idx="1146">
                        <c:v>7.9754772725115792</c:v>
                      </c:pt>
                      <c:pt idx="1147">
                        <c:v>7.9801218238459146</c:v>
                      </c:pt>
                      <c:pt idx="1148">
                        <c:v>7.9847632957721171</c:v>
                      </c:pt>
                      <c:pt idx="1149">
                        <c:v>7.9894016903318841</c:v>
                      </c:pt>
                      <c:pt idx="1150">
                        <c:v>7.9940370095655524</c:v>
                      </c:pt>
                      <c:pt idx="1151">
                        <c:v>7.9986692555121142</c:v>
                      </c:pt>
                      <c:pt idx="1152">
                        <c:v>8.0032984302092025</c:v>
                      </c:pt>
                      <c:pt idx="1153">
                        <c:v>8.007924535693105</c:v>
                      </c:pt>
                      <c:pt idx="1154">
                        <c:v>8.0125475739987522</c:v>
                      </c:pt>
                      <c:pt idx="1155">
                        <c:v>8.0171675471597368</c:v>
                      </c:pt>
                      <c:pt idx="1156">
                        <c:v>8.0217844572082875</c:v>
                      </c:pt>
                      <c:pt idx="1157">
                        <c:v>8.0263983061753024</c:v>
                      </c:pt>
                      <c:pt idx="1158">
                        <c:v>8.0310090960903224</c:v>
                      </c:pt>
                      <c:pt idx="1159">
                        <c:v>8.0356168289815457</c:v>
                      </c:pt>
                      <c:pt idx="1160">
                        <c:v>8.0402215068758203</c:v>
                      </c:pt>
                      <c:pt idx="1161">
                        <c:v>8.0448231317986654</c:v>
                      </c:pt>
                      <c:pt idx="1162">
                        <c:v>8.0494217057742397</c:v>
                      </c:pt>
                      <c:pt idx="1163">
                        <c:v>8.0540172308253695</c:v>
                      </c:pt>
                      <c:pt idx="1164">
                        <c:v>8.05860970897354</c:v>
                      </c:pt>
                      <c:pt idx="1165">
                        <c:v>8.0631991422388936</c:v>
                      </c:pt>
                      <c:pt idx="1166">
                        <c:v>8.0677855326402295</c:v>
                      </c:pt>
                      <c:pt idx="1167">
                        <c:v>8.0723688821950201</c:v>
                      </c:pt>
                      <c:pt idx="1168">
                        <c:v>8.076949192919388</c:v>
                      </c:pt>
                      <c:pt idx="1169">
                        <c:v>8.0815264668281266</c:v>
                      </c:pt>
                      <c:pt idx="1170">
                        <c:v>8.0861007059346868</c:v>
                      </c:pt>
                      <c:pt idx="1171">
                        <c:v>8.0906719122511923</c:v>
                      </c:pt>
                      <c:pt idx="1172">
                        <c:v>8.0952400877884294</c:v>
                      </c:pt>
                      <c:pt idx="1173">
                        <c:v>8.0998052345558467</c:v>
                      </c:pt>
                      <c:pt idx="1174">
                        <c:v>8.1043673545615675</c:v>
                      </c:pt>
                      <c:pt idx="1175">
                        <c:v>8.1089264498123832</c:v>
                      </c:pt>
                      <c:pt idx="1176">
                        <c:v>8.1134825223137472</c:v>
                      </c:pt>
                      <c:pt idx="1177">
                        <c:v>8.1180355740697934</c:v>
                      </c:pt>
                      <c:pt idx="1178">
                        <c:v>8.122585607083316</c:v>
                      </c:pt>
                      <c:pt idx="1179">
                        <c:v>8.1271326233557932</c:v>
                      </c:pt>
                      <c:pt idx="1180">
                        <c:v>8.1316766248873655</c:v>
                      </c:pt>
                      <c:pt idx="1181">
                        <c:v>8.1362176136768536</c:v>
                      </c:pt>
                      <c:pt idx="1182">
                        <c:v>8.1407555917217529</c:v>
                      </c:pt>
                      <c:pt idx="1183">
                        <c:v>8.145290561018232</c:v>
                      </c:pt>
                      <c:pt idx="1184">
                        <c:v>8.1498225235611343</c:v>
                      </c:pt>
                      <c:pt idx="1185">
                        <c:v>8.1543514813439852</c:v>
                      </c:pt>
                      <c:pt idx="1186">
                        <c:v>8.1588774363589867</c:v>
                      </c:pt>
                      <c:pt idx="1187">
                        <c:v>8.1634003905970189</c:v>
                      </c:pt>
                      <c:pt idx="1188">
                        <c:v>8.1679203460476444</c:v>
                      </c:pt>
                      <c:pt idx="1189">
                        <c:v>8.1724373046991019</c:v>
                      </c:pt>
                      <c:pt idx="1190">
                        <c:v>8.1769512685383141</c:v>
                      </c:pt>
                      <c:pt idx="1191">
                        <c:v>8.1814622395508909</c:v>
                      </c:pt>
                      <c:pt idx="1192">
                        <c:v>8.1859702197211206</c:v>
                      </c:pt>
                      <c:pt idx="1193">
                        <c:v>8.1904752110319752</c:v>
                      </c:pt>
                      <c:pt idx="1194">
                        <c:v>8.1949772154651139</c:v>
                      </c:pt>
                      <c:pt idx="1195">
                        <c:v>8.1994762350008852</c:v>
                      </c:pt>
                      <c:pt idx="1196">
                        <c:v>8.2039722716183192</c:v>
                      </c:pt>
                      <c:pt idx="1197">
                        <c:v>8.2084653272951353</c:v>
                      </c:pt>
                      <c:pt idx="1198">
                        <c:v>8.2129554040077437</c:v>
                      </c:pt>
                      <c:pt idx="1199">
                        <c:v>8.2174425037312453</c:v>
                      </c:pt>
                      <c:pt idx="1200">
                        <c:v>8.221926628439423</c:v>
                      </c:pt>
                      <c:pt idx="1201">
                        <c:v>8.2264077801047613</c:v>
                      </c:pt>
                      <c:pt idx="1202">
                        <c:v>8.2308859606984335</c:v>
                      </c:pt>
                      <c:pt idx="1203">
                        <c:v>8.2353611721903039</c:v>
                      </c:pt>
                      <c:pt idx="1204">
                        <c:v>8.2398334165489331</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6-A375-435B-90EF-3E365F81D4DA}"/>
                  </c:ext>
                </c:extLst>
              </c15:ser>
            </c15:filteredScatterSeries>
            <c15:filteredScatterSeries>
              <c15:ser>
                <c:idx val="8"/>
                <c:order val="2"/>
                <c:tx>
                  <c:strRef>
                    <c:extLst xmlns:c15="http://schemas.microsoft.com/office/drawing/2012/chart">
                      <c:ext xmlns:c15="http://schemas.microsoft.com/office/drawing/2012/chart" uri="{02D57815-91ED-43cb-92C2-25804820EDAC}">
                        <c15:formulaRef>
                          <c15:sqref>'σ-Silo F2-80 kP'!$R$12</c15:sqref>
                        </c15:formulaRef>
                      </c:ext>
                    </c:extLst>
                    <c:strCache>
                      <c:ptCount val="1"/>
                      <c:pt idx="0">
                        <c:v>σ'v+q (zw=0) - Silo</c:v>
                      </c:pt>
                    </c:strCache>
                  </c:strRef>
                </c:tx>
                <c:spPr>
                  <a:ln w="15875" cap="rnd">
                    <a:solidFill>
                      <a:schemeClr val="accent4"/>
                    </a:solidFill>
                    <a:prstDash val="dash"/>
                    <a:round/>
                  </a:ln>
                  <a:effectLst/>
                </c:spPr>
                <c:marker>
                  <c:symbol val="none"/>
                </c:marker>
                <c:xVal>
                  <c:numRef>
                    <c:extLst xmlns:c15="http://schemas.microsoft.com/office/drawing/2012/chart">
                      <c:ext xmlns:c15="http://schemas.microsoft.com/office/drawing/2012/chart" uri="{02D57815-91ED-43cb-92C2-25804820EDAC}">
                        <c15:formulaRef>
                          <c15:sqref>'σ-Silo F2-80 kP'!$R$13:$R$1217</c15:sqref>
                        </c15:formulaRef>
                      </c:ext>
                    </c:extLst>
                    <c:numCache>
                      <c:formatCode>0.0</c:formatCode>
                      <c:ptCount val="1205"/>
                      <c:pt idx="0">
                        <c:v>80.182171782178216</c:v>
                      </c:pt>
                      <c:pt idx="1">
                        <c:v>80.138942197515235</c:v>
                      </c:pt>
                      <c:pt idx="2">
                        <c:v>80.095741274723963</c:v>
                      </c:pt>
                      <c:pt idx="3">
                        <c:v>80.052568994801149</c:v>
                      </c:pt>
                      <c:pt idx="4">
                        <c:v>80.009425338756145</c:v>
                      </c:pt>
                      <c:pt idx="5">
                        <c:v>79.966310287610881</c:v>
                      </c:pt>
                      <c:pt idx="6">
                        <c:v>79.923223822399862</c:v>
                      </c:pt>
                      <c:pt idx="7">
                        <c:v>79.880165924170214</c:v>
                      </c:pt>
                      <c:pt idx="8">
                        <c:v>79.837136573981567</c:v>
                      </c:pt>
                      <c:pt idx="9">
                        <c:v>79.794135752906115</c:v>
                      </c:pt>
                      <c:pt idx="10">
                        <c:v>79.751163442028655</c:v>
                      </c:pt>
                      <c:pt idx="11">
                        <c:v>79.708219622446492</c:v>
                      </c:pt>
                      <c:pt idx="12">
                        <c:v>79.665304275269449</c:v>
                      </c:pt>
                      <c:pt idx="13">
                        <c:v>79.622417381619897</c:v>
                      </c:pt>
                      <c:pt idx="14">
                        <c:v>79.5795589226327</c:v>
                      </c:pt>
                      <c:pt idx="15">
                        <c:v>79.536728879455282</c:v>
                      </c:pt>
                      <c:pt idx="16">
                        <c:v>79.493927233247476</c:v>
                      </c:pt>
                      <c:pt idx="17">
                        <c:v>79.451153965181717</c:v>
                      </c:pt>
                      <c:pt idx="18">
                        <c:v>79.408409056442821</c:v>
                      </c:pt>
                      <c:pt idx="19">
                        <c:v>79.365692488228134</c:v>
                      </c:pt>
                      <c:pt idx="20">
                        <c:v>79.323004241747483</c:v>
                      </c:pt>
                      <c:pt idx="21">
                        <c:v>79.280344298223085</c:v>
                      </c:pt>
                      <c:pt idx="22">
                        <c:v>79.23771263888969</c:v>
                      </c:pt>
                      <c:pt idx="23">
                        <c:v>79.195109244994413</c:v>
                      </c:pt>
                      <c:pt idx="24">
                        <c:v>79.152534097796874</c:v>
                      </c:pt>
                      <c:pt idx="25">
                        <c:v>79.109987178569057</c:v>
                      </c:pt>
                      <c:pt idx="26">
                        <c:v>79.067468468595408</c:v>
                      </c:pt>
                      <c:pt idx="27">
                        <c:v>79.024977949172751</c:v>
                      </c:pt>
                      <c:pt idx="28">
                        <c:v>78.982515601610331</c:v>
                      </c:pt>
                      <c:pt idx="29">
                        <c:v>78.940081407229741</c:v>
                      </c:pt>
                      <c:pt idx="30">
                        <c:v>78.897675347365038</c:v>
                      </c:pt>
                      <c:pt idx="31">
                        <c:v>78.855297403362613</c:v>
                      </c:pt>
                      <c:pt idx="32">
                        <c:v>78.812947556581179</c:v>
                      </c:pt>
                      <c:pt idx="33">
                        <c:v>78.770625788391897</c:v>
                      </c:pt>
                      <c:pt idx="34">
                        <c:v>78.728332080178205</c:v>
                      </c:pt>
                      <c:pt idx="35">
                        <c:v>78.686066413335922</c:v>
                      </c:pt>
                      <c:pt idx="36">
                        <c:v>78.643828769273171</c:v>
                      </c:pt>
                      <c:pt idx="37">
                        <c:v>78.601619129410466</c:v>
                      </c:pt>
                      <c:pt idx="38">
                        <c:v>78.559437475180573</c:v>
                      </c:pt>
                      <c:pt idx="39">
                        <c:v>78.517283788028593</c:v>
                      </c:pt>
                      <c:pt idx="40">
                        <c:v>78.475158049411903</c:v>
                      </c:pt>
                      <c:pt idx="41">
                        <c:v>78.433060240800259</c:v>
                      </c:pt>
                      <c:pt idx="42">
                        <c:v>78.390990343675597</c:v>
                      </c:pt>
                      <c:pt idx="43">
                        <c:v>78.348948339532171</c:v>
                      </c:pt>
                      <c:pt idx="44">
                        <c:v>78.306934209876559</c:v>
                      </c:pt>
                      <c:pt idx="45">
                        <c:v>78.2649479362275</c:v>
                      </c:pt>
                      <c:pt idx="46">
                        <c:v>78.222989500116071</c:v>
                      </c:pt>
                      <c:pt idx="47">
                        <c:v>78.181058883085541</c:v>
                      </c:pt>
                      <c:pt idx="48">
                        <c:v>78.139156066691442</c:v>
                      </c:pt>
                      <c:pt idx="49">
                        <c:v>78.097281032501542</c:v>
                      </c:pt>
                      <c:pt idx="50">
                        <c:v>78.055433762095788</c:v>
                      </c:pt>
                      <c:pt idx="51">
                        <c:v>78.01361423706642</c:v>
                      </c:pt>
                      <c:pt idx="52">
                        <c:v>77.971822439017771</c:v>
                      </c:pt>
                      <c:pt idx="53">
                        <c:v>77.93005834956648</c:v>
                      </c:pt>
                      <c:pt idx="54">
                        <c:v>77.888321950341307</c:v>
                      </c:pt>
                      <c:pt idx="55">
                        <c:v>77.846613222983208</c:v>
                      </c:pt>
                      <c:pt idx="56">
                        <c:v>77.804932149145316</c:v>
                      </c:pt>
                      <c:pt idx="57">
                        <c:v>77.763278710492926</c:v>
                      </c:pt>
                      <c:pt idx="58">
                        <c:v>77.721652888703488</c:v>
                      </c:pt>
                      <c:pt idx="59">
                        <c:v>77.680054665466614</c:v>
                      </c:pt>
                      <c:pt idx="60">
                        <c:v>77.638484022484036</c:v>
                      </c:pt>
                      <c:pt idx="61">
                        <c:v>77.596940941469626</c:v>
                      </c:pt>
                      <c:pt idx="62">
                        <c:v>77.555425404149389</c:v>
                      </c:pt>
                      <c:pt idx="63">
                        <c:v>77.513937392261411</c:v>
                      </c:pt>
                      <c:pt idx="64">
                        <c:v>77.472476887555928</c:v>
                      </c:pt>
                      <c:pt idx="65">
                        <c:v>77.431043871795282</c:v>
                      </c:pt>
                      <c:pt idx="66">
                        <c:v>77.389638326753854</c:v>
                      </c:pt>
                      <c:pt idx="67">
                        <c:v>77.348260234218145</c:v>
                      </c:pt>
                      <c:pt idx="68">
                        <c:v>77.306909575986751</c:v>
                      </c:pt>
                      <c:pt idx="69">
                        <c:v>77.265586333870274</c:v>
                      </c:pt>
                      <c:pt idx="70">
                        <c:v>77.224290489691441</c:v>
                      </c:pt>
                      <c:pt idx="71">
                        <c:v>77.183022025284984</c:v>
                      </c:pt>
                      <c:pt idx="72">
                        <c:v>77.141780922497716</c:v>
                      </c:pt>
                      <c:pt idx="73">
                        <c:v>77.100567163188458</c:v>
                      </c:pt>
                      <c:pt idx="74">
                        <c:v>77.059380729228053</c:v>
                      </c:pt>
                      <c:pt idx="75">
                        <c:v>77.018221602499423</c:v>
                      </c:pt>
                      <c:pt idx="76">
                        <c:v>76.977089764897414</c:v>
                      </c:pt>
                      <c:pt idx="77">
                        <c:v>76.935985198328922</c:v>
                      </c:pt>
                      <c:pt idx="78">
                        <c:v>76.894907884712865</c:v>
                      </c:pt>
                      <c:pt idx="79">
                        <c:v>76.853857805980113</c:v>
                      </c:pt>
                      <c:pt idx="80">
                        <c:v>76.812834944073529</c:v>
                      </c:pt>
                      <c:pt idx="81">
                        <c:v>76.771839280947916</c:v>
                      </c:pt>
                      <c:pt idx="82">
                        <c:v>76.730870798570095</c:v>
                      </c:pt>
                      <c:pt idx="83">
                        <c:v>76.689929478918799</c:v>
                      </c:pt>
                      <c:pt idx="84">
                        <c:v>76.64901530398474</c:v>
                      </c:pt>
                      <c:pt idx="85">
                        <c:v>76.608128255770552</c:v>
                      </c:pt>
                      <c:pt idx="86">
                        <c:v>76.567268316290821</c:v>
                      </c:pt>
                      <c:pt idx="87">
                        <c:v>76.526435467572043</c:v>
                      </c:pt>
                      <c:pt idx="88">
                        <c:v>76.485629691652605</c:v>
                      </c:pt>
                      <c:pt idx="89">
                        <c:v>76.444850970582863</c:v>
                      </c:pt>
                      <c:pt idx="90">
                        <c:v>76.404099286425009</c:v>
                      </c:pt>
                      <c:pt idx="91">
                        <c:v>76.363374621253172</c:v>
                      </c:pt>
                      <c:pt idx="92">
                        <c:v>76.322676957153362</c:v>
                      </c:pt>
                      <c:pt idx="93">
                        <c:v>76.282006276223456</c:v>
                      </c:pt>
                      <c:pt idx="94">
                        <c:v>76.241362560573194</c:v>
                      </c:pt>
                      <c:pt idx="95">
                        <c:v>76.200745792324199</c:v>
                      </c:pt>
                      <c:pt idx="96">
                        <c:v>76.160155953609916</c:v>
                      </c:pt>
                      <c:pt idx="97">
                        <c:v>76.119593026575657</c:v>
                      </c:pt>
                      <c:pt idx="98">
                        <c:v>76.0790569933786</c:v>
                      </c:pt>
                      <c:pt idx="99">
                        <c:v>76.038547836187675</c:v>
                      </c:pt>
                      <c:pt idx="100">
                        <c:v>75.99806553718372</c:v>
                      </c:pt>
                      <c:pt idx="101">
                        <c:v>75.957610078559327</c:v>
                      </c:pt>
                      <c:pt idx="102">
                        <c:v>75.917181442518924</c:v>
                      </c:pt>
                      <c:pt idx="103">
                        <c:v>75.876779611278735</c:v>
                      </c:pt>
                      <c:pt idx="104">
                        <c:v>75.836404567066737</c:v>
                      </c:pt>
                      <c:pt idx="105">
                        <c:v>75.796056292122771</c:v>
                      </c:pt>
                      <c:pt idx="106">
                        <c:v>75.755734768698389</c:v>
                      </c:pt>
                      <c:pt idx="107">
                        <c:v>75.71543997905691</c:v>
                      </c:pt>
                      <c:pt idx="108">
                        <c:v>75.675171905473448</c:v>
                      </c:pt>
                      <c:pt idx="109">
                        <c:v>75.63493053023484</c:v>
                      </c:pt>
                      <c:pt idx="110">
                        <c:v>75.59471583563969</c:v>
                      </c:pt>
                      <c:pt idx="111">
                        <c:v>75.554527803998297</c:v>
                      </c:pt>
                      <c:pt idx="112">
                        <c:v>75.514366417632758</c:v>
                      </c:pt>
                      <c:pt idx="113">
                        <c:v>75.474231658876818</c:v>
                      </c:pt>
                      <c:pt idx="114">
                        <c:v>75.434123510075992</c:v>
                      </c:pt>
                      <c:pt idx="115">
                        <c:v>75.394041953587447</c:v>
                      </c:pt>
                      <c:pt idx="116">
                        <c:v>75.353986971780103</c:v>
                      </c:pt>
                      <c:pt idx="117">
                        <c:v>75.313958547034531</c:v>
                      </c:pt>
                      <c:pt idx="118">
                        <c:v>75.273956661743</c:v>
                      </c:pt>
                      <c:pt idx="119">
                        <c:v>75.23398129830943</c:v>
                      </c:pt>
                      <c:pt idx="120">
                        <c:v>75.194032439149439</c:v>
                      </c:pt>
                      <c:pt idx="121">
                        <c:v>75.154110066690293</c:v>
                      </c:pt>
                      <c:pt idx="122">
                        <c:v>75.114214163370917</c:v>
                      </c:pt>
                      <c:pt idx="123">
                        <c:v>75.074344711641842</c:v>
                      </c:pt>
                      <c:pt idx="124">
                        <c:v>75.034501693965282</c:v>
                      </c:pt>
                      <c:pt idx="125">
                        <c:v>74.994685092815061</c:v>
                      </c:pt>
                      <c:pt idx="126">
                        <c:v>74.954894890676599</c:v>
                      </c:pt>
                      <c:pt idx="127">
                        <c:v>74.915131070046968</c:v>
                      </c:pt>
                      <c:pt idx="128">
                        <c:v>74.875393613434824</c:v>
                      </c:pt>
                      <c:pt idx="129">
                        <c:v>74.835682503360417</c:v>
                      </c:pt>
                      <c:pt idx="130">
                        <c:v>74.795997722355608</c:v>
                      </c:pt>
                      <c:pt idx="131">
                        <c:v>74.756339252963812</c:v>
                      </c:pt>
                      <c:pt idx="132">
                        <c:v>74.716707077740011</c:v>
                      </c:pt>
                      <c:pt idx="133">
                        <c:v>74.677101179250798</c:v>
                      </c:pt>
                      <c:pt idx="134">
                        <c:v>74.637521540074289</c:v>
                      </c:pt>
                      <c:pt idx="135">
                        <c:v>74.59796814280017</c:v>
                      </c:pt>
                      <c:pt idx="136">
                        <c:v>74.55844097002965</c:v>
                      </c:pt>
                      <c:pt idx="137">
                        <c:v>74.518940004375494</c:v>
                      </c:pt>
                      <c:pt idx="138">
                        <c:v>74.479465228461962</c:v>
                      </c:pt>
                      <c:pt idx="139">
                        <c:v>74.440016624924894</c:v>
                      </c:pt>
                      <c:pt idx="140">
                        <c:v>74.400594176411573</c:v>
                      </c:pt>
                      <c:pt idx="141">
                        <c:v>74.361197865580834</c:v>
                      </c:pt>
                      <c:pt idx="142">
                        <c:v>74.321827675103009</c:v>
                      </c:pt>
                      <c:pt idx="143">
                        <c:v>74.282483587659883</c:v>
                      </c:pt>
                      <c:pt idx="144">
                        <c:v>74.243165585944766</c:v>
                      </c:pt>
                      <c:pt idx="145">
                        <c:v>74.203873652662409</c:v>
                      </c:pt>
                      <c:pt idx="146">
                        <c:v>74.164607770529074</c:v>
                      </c:pt>
                      <c:pt idx="147">
                        <c:v>74.125367922272417</c:v>
                      </c:pt>
                      <c:pt idx="148">
                        <c:v>74.086154090631595</c:v>
                      </c:pt>
                      <c:pt idx="149">
                        <c:v>74.046966258357216</c:v>
                      </c:pt>
                      <c:pt idx="150">
                        <c:v>74.007804408211271</c:v>
                      </c:pt>
                      <c:pt idx="151">
                        <c:v>73.968668522967235</c:v>
                      </c:pt>
                      <c:pt idx="152">
                        <c:v>73.929558585409978</c:v>
                      </c:pt>
                      <c:pt idx="153">
                        <c:v>73.890474578335784</c:v>
                      </c:pt>
                      <c:pt idx="154">
                        <c:v>73.851416484552374</c:v>
                      </c:pt>
                      <c:pt idx="155">
                        <c:v>73.812384286878796</c:v>
                      </c:pt>
                      <c:pt idx="156">
                        <c:v>73.773377968145581</c:v>
                      </c:pt>
                      <c:pt idx="157">
                        <c:v>73.734397511194587</c:v>
                      </c:pt>
                      <c:pt idx="158">
                        <c:v>73.695442898879037</c:v>
                      </c:pt>
                      <c:pt idx="159">
                        <c:v>73.656514114063569</c:v>
                      </c:pt>
                      <c:pt idx="160">
                        <c:v>73.617611139624145</c:v>
                      </c:pt>
                      <c:pt idx="161">
                        <c:v>73.578733958448083</c:v>
                      </c:pt>
                      <c:pt idx="162">
                        <c:v>73.539882553434083</c:v>
                      </c:pt>
                      <c:pt idx="163">
                        <c:v>73.50105690749217</c:v>
                      </c:pt>
                      <c:pt idx="164">
                        <c:v>73.462257003543627</c:v>
                      </c:pt>
                      <c:pt idx="165">
                        <c:v>73.423482824521187</c:v>
                      </c:pt>
                      <c:pt idx="166">
                        <c:v>73.384734353368785</c:v>
                      </c:pt>
                      <c:pt idx="167">
                        <c:v>73.346011573041721</c:v>
                      </c:pt>
                      <c:pt idx="168">
                        <c:v>73.307314466506625</c:v>
                      </c:pt>
                      <c:pt idx="169">
                        <c:v>73.268643016741336</c:v>
                      </c:pt>
                      <c:pt idx="170">
                        <c:v>73.229997206735078</c:v>
                      </c:pt>
                      <c:pt idx="171">
                        <c:v>73.191377019488229</c:v>
                      </c:pt>
                      <c:pt idx="172">
                        <c:v>73.152782438012565</c:v>
                      </c:pt>
                      <c:pt idx="173">
                        <c:v>73.114213445331046</c:v>
                      </c:pt>
                      <c:pt idx="174">
                        <c:v>73.075670024477944</c:v>
                      </c:pt>
                      <c:pt idx="175">
                        <c:v>73.037152158498699</c:v>
                      </c:pt>
                      <c:pt idx="176">
                        <c:v>72.998659830450094</c:v>
                      </c:pt>
                      <c:pt idx="177">
                        <c:v>72.960193023400038</c:v>
                      </c:pt>
                      <c:pt idx="178">
                        <c:v>72.921751720427764</c:v>
                      </c:pt>
                      <c:pt idx="179">
                        <c:v>72.883335904623664</c:v>
                      </c:pt>
                      <c:pt idx="180">
                        <c:v>72.844945559089368</c:v>
                      </c:pt>
                      <c:pt idx="181">
                        <c:v>72.806580666937677</c:v>
                      </c:pt>
                      <c:pt idx="182">
                        <c:v>72.768241211292633</c:v>
                      </c:pt>
                      <c:pt idx="183">
                        <c:v>72.729927175289447</c:v>
                      </c:pt>
                      <c:pt idx="184">
                        <c:v>72.691638542074486</c:v>
                      </c:pt>
                      <c:pt idx="185">
                        <c:v>72.653375294805343</c:v>
                      </c:pt>
                      <c:pt idx="186">
                        <c:v>72.61513741665074</c:v>
                      </c:pt>
                      <c:pt idx="187">
                        <c:v>72.576924890790565</c:v>
                      </c:pt>
                      <c:pt idx="188">
                        <c:v>72.538737700415865</c:v>
                      </c:pt>
                      <c:pt idx="189">
                        <c:v>72.500575828728813</c:v>
                      </c:pt>
                      <c:pt idx="190">
                        <c:v>72.462439258942766</c:v>
                      </c:pt>
                      <c:pt idx="191">
                        <c:v>72.42432797428215</c:v>
                      </c:pt>
                      <c:pt idx="192">
                        <c:v>72.386241957982563</c:v>
                      </c:pt>
                      <c:pt idx="193">
                        <c:v>72.348181193290671</c:v>
                      </c:pt>
                      <c:pt idx="194">
                        <c:v>72.310145663464297</c:v>
                      </c:pt>
                      <c:pt idx="195">
                        <c:v>72.272135351772349</c:v>
                      </c:pt>
                      <c:pt idx="196">
                        <c:v>72.234150241494788</c:v>
                      </c:pt>
                      <c:pt idx="197">
                        <c:v>72.196190315922735</c:v>
                      </c:pt>
                      <c:pt idx="198">
                        <c:v>72.158255558358306</c:v>
                      </c:pt>
                      <c:pt idx="199">
                        <c:v>72.120345952114747</c:v>
                      </c:pt>
                      <c:pt idx="200">
                        <c:v>72.082461480516358</c:v>
                      </c:pt>
                      <c:pt idx="201">
                        <c:v>72.044602126898482</c:v>
                      </c:pt>
                      <c:pt idx="202">
                        <c:v>72.006767874607519</c:v>
                      </c:pt>
                      <c:pt idx="203">
                        <c:v>71.968958707000894</c:v>
                      </c:pt>
                      <c:pt idx="204">
                        <c:v>71.93117460744709</c:v>
                      </c:pt>
                      <c:pt idx="205">
                        <c:v>71.893415559325618</c:v>
                      </c:pt>
                      <c:pt idx="206">
                        <c:v>71.855681546026972</c:v>
                      </c:pt>
                      <c:pt idx="207">
                        <c:v>71.817972550952703</c:v>
                      </c:pt>
                      <c:pt idx="208">
                        <c:v>71.780288557515348</c:v>
                      </c:pt>
                      <c:pt idx="209">
                        <c:v>71.742629549138414</c:v>
                      </c:pt>
                      <c:pt idx="210">
                        <c:v>71.704995509256477</c:v>
                      </c:pt>
                      <c:pt idx="211">
                        <c:v>71.667386421315001</c:v>
                      </c:pt>
                      <c:pt idx="212">
                        <c:v>71.62980226877049</c:v>
                      </c:pt>
                      <c:pt idx="213">
                        <c:v>71.592243035090405</c:v>
                      </c:pt>
                      <c:pt idx="214">
                        <c:v>71.554708703753136</c:v>
                      </c:pt>
                      <c:pt idx="215">
                        <c:v>71.517199258248056</c:v>
                      </c:pt>
                      <c:pt idx="216">
                        <c:v>71.479714682075482</c:v>
                      </c:pt>
                      <c:pt idx="217">
                        <c:v>71.442254958746702</c:v>
                      </c:pt>
                      <c:pt idx="218">
                        <c:v>71.40482007178386</c:v>
                      </c:pt>
                      <c:pt idx="219">
                        <c:v>71.367410004720071</c:v>
                      </c:pt>
                      <c:pt idx="220">
                        <c:v>71.330024741099379</c:v>
                      </c:pt>
                      <c:pt idx="221">
                        <c:v>71.292664264476727</c:v>
                      </c:pt>
                      <c:pt idx="222">
                        <c:v>71.255328558417958</c:v>
                      </c:pt>
                      <c:pt idx="223">
                        <c:v>71.218017606499814</c:v>
                      </c:pt>
                      <c:pt idx="224">
                        <c:v>71.180731392309895</c:v>
                      </c:pt>
                      <c:pt idx="225">
                        <c:v>71.143469899446757</c:v>
                      </c:pt>
                      <c:pt idx="226">
                        <c:v>71.106233111519728</c:v>
                      </c:pt>
                      <c:pt idx="227">
                        <c:v>71.069021012149108</c:v>
                      </c:pt>
                      <c:pt idx="228">
                        <c:v>71.031833584966009</c:v>
                      </c:pt>
                      <c:pt idx="229">
                        <c:v>70.994670813612345</c:v>
                      </c:pt>
                      <c:pt idx="230">
                        <c:v>70.957532681740986</c:v>
                      </c:pt>
                      <c:pt idx="231">
                        <c:v>70.920419173015546</c:v>
                      </c:pt>
                      <c:pt idx="232">
                        <c:v>70.883330271110509</c:v>
                      </c:pt>
                      <c:pt idx="233">
                        <c:v>70.846265959711189</c:v>
                      </c:pt>
                      <c:pt idx="234">
                        <c:v>70.809226222513715</c:v>
                      </c:pt>
                      <c:pt idx="235">
                        <c:v>70.772211043224985</c:v>
                      </c:pt>
                      <c:pt idx="236">
                        <c:v>70.735220405562757</c:v>
                      </c:pt>
                      <c:pt idx="237">
                        <c:v>70.698254293255559</c:v>
                      </c:pt>
                      <c:pt idx="238">
                        <c:v>70.661312690042706</c:v>
                      </c:pt>
                      <c:pt idx="239">
                        <c:v>70.624395579674299</c:v>
                      </c:pt>
                      <c:pt idx="240">
                        <c:v>70.587502945911183</c:v>
                      </c:pt>
                      <c:pt idx="241">
                        <c:v>70.550634772525029</c:v>
                      </c:pt>
                      <c:pt idx="242">
                        <c:v>70.513791043298227</c:v>
                      </c:pt>
                      <c:pt idx="243">
                        <c:v>70.47697174202392</c:v>
                      </c:pt>
                      <c:pt idx="244">
                        <c:v>70.440176852505999</c:v>
                      </c:pt>
                      <c:pt idx="245">
                        <c:v>70.403406358559124</c:v>
                      </c:pt>
                      <c:pt idx="246">
                        <c:v>70.366660244008656</c:v>
                      </c:pt>
                      <c:pt idx="247">
                        <c:v>70.329938492690644</c:v>
                      </c:pt>
                      <c:pt idx="248">
                        <c:v>70.29324108845195</c:v>
                      </c:pt>
                      <c:pt idx="249">
                        <c:v>70.256568015150052</c:v>
                      </c:pt>
                      <c:pt idx="250">
                        <c:v>70.219919256653185</c:v>
                      </c:pt>
                      <c:pt idx="251">
                        <c:v>70.183294796840244</c:v>
                      </c:pt>
                      <c:pt idx="252">
                        <c:v>70.146694619600865</c:v>
                      </c:pt>
                      <c:pt idx="253">
                        <c:v>70.110118708835316</c:v>
                      </c:pt>
                      <c:pt idx="254">
                        <c:v>70.073567048454564</c:v>
                      </c:pt>
                      <c:pt idx="255">
                        <c:v>70.03703962238022</c:v>
                      </c:pt>
                      <c:pt idx="256">
                        <c:v>70.00053641454457</c:v>
                      </c:pt>
                      <c:pt idx="257">
                        <c:v>69.964057408890568</c:v>
                      </c:pt>
                      <c:pt idx="258">
                        <c:v>69.927602589371801</c:v>
                      </c:pt>
                      <c:pt idx="259">
                        <c:v>69.891171939952471</c:v>
                      </c:pt>
                      <c:pt idx="260">
                        <c:v>69.854765444607452</c:v>
                      </c:pt>
                      <c:pt idx="261">
                        <c:v>69.818383087322232</c:v>
                      </c:pt>
                      <c:pt idx="262">
                        <c:v>69.782024852092903</c:v>
                      </c:pt>
                      <c:pt idx="263">
                        <c:v>69.74569072292617</c:v>
                      </c:pt>
                      <c:pt idx="264">
                        <c:v>69.709380683839342</c:v>
                      </c:pt>
                      <c:pt idx="265">
                        <c:v>69.673094718860355</c:v>
                      </c:pt>
                      <c:pt idx="266">
                        <c:v>69.636832812027677</c:v>
                      </c:pt>
                      <c:pt idx="267">
                        <c:v>69.60059494739042</c:v>
                      </c:pt>
                      <c:pt idx="268">
                        <c:v>69.564381109008224</c:v>
                      </c:pt>
                      <c:pt idx="269">
                        <c:v>69.528191280951333</c:v>
                      </c:pt>
                      <c:pt idx="270">
                        <c:v>69.492025447300506</c:v>
                      </c:pt>
                      <c:pt idx="271">
                        <c:v>69.455883592147131</c:v>
                      </c:pt>
                      <c:pt idx="272">
                        <c:v>69.419765699593071</c:v>
                      </c:pt>
                      <c:pt idx="273">
                        <c:v>69.383671753750761</c:v>
                      </c:pt>
                      <c:pt idx="274">
                        <c:v>69.347601738743165</c:v>
                      </c:pt>
                      <c:pt idx="275">
                        <c:v>69.311555638703794</c:v>
                      </c:pt>
                      <c:pt idx="276">
                        <c:v>69.275533437776645</c:v>
                      </c:pt>
                      <c:pt idx="277">
                        <c:v>69.239535120116244</c:v>
                      </c:pt>
                      <c:pt idx="278">
                        <c:v>69.203560669887622</c:v>
                      </c:pt>
                      <c:pt idx="279">
                        <c:v>69.167610071266296</c:v>
                      </c:pt>
                      <c:pt idx="280">
                        <c:v>69.131683308438326</c:v>
                      </c:pt>
                      <c:pt idx="281">
                        <c:v>69.095780365600177</c:v>
                      </c:pt>
                      <c:pt idx="282">
                        <c:v>69.059901226958871</c:v>
                      </c:pt>
                      <c:pt idx="283">
                        <c:v>69.024045876731833</c:v>
                      </c:pt>
                      <c:pt idx="284">
                        <c:v>68.988214299147003</c:v>
                      </c:pt>
                      <c:pt idx="285">
                        <c:v>68.95240647844274</c:v>
                      </c:pt>
                      <c:pt idx="286">
                        <c:v>68.916622398867901</c:v>
                      </c:pt>
                      <c:pt idx="287">
                        <c:v>68.880862044681706</c:v>
                      </c:pt>
                      <c:pt idx="288">
                        <c:v>68.845125400153918</c:v>
                      </c:pt>
                      <c:pt idx="289">
                        <c:v>68.809412449564618</c:v>
                      </c:pt>
                      <c:pt idx="290">
                        <c:v>68.773723177204417</c:v>
                      </c:pt>
                      <c:pt idx="291">
                        <c:v>68.73805756737427</c:v>
                      </c:pt>
                      <c:pt idx="292">
                        <c:v>68.702415604385536</c:v>
                      </c:pt>
                      <c:pt idx="293">
                        <c:v>68.666797272560032</c:v>
                      </c:pt>
                      <c:pt idx="294">
                        <c:v>68.631202556229908</c:v>
                      </c:pt>
                      <c:pt idx="295">
                        <c:v>68.595631439737758</c:v>
                      </c:pt>
                      <c:pt idx="296">
                        <c:v>68.560083907436535</c:v>
                      </c:pt>
                      <c:pt idx="297">
                        <c:v>68.524559943689525</c:v>
                      </c:pt>
                      <c:pt idx="298">
                        <c:v>68.489059532870456</c:v>
                      </c:pt>
                      <c:pt idx="299">
                        <c:v>68.453582659363363</c:v>
                      </c:pt>
                      <c:pt idx="300">
                        <c:v>68.418129307562666</c:v>
                      </c:pt>
                      <c:pt idx="301">
                        <c:v>68.382699461873074</c:v>
                      </c:pt>
                      <c:pt idx="302">
                        <c:v>68.347293106709714</c:v>
                      </c:pt>
                      <c:pt idx="303">
                        <c:v>68.311910226498</c:v>
                      </c:pt>
                      <c:pt idx="304">
                        <c:v>68.276550805673693</c:v>
                      </c:pt>
                      <c:pt idx="305">
                        <c:v>68.241214828682857</c:v>
                      </c:pt>
                      <c:pt idx="306">
                        <c:v>68.205902279981856</c:v>
                      </c:pt>
                      <c:pt idx="307">
                        <c:v>68.170613144037404</c:v>
                      </c:pt>
                      <c:pt idx="308">
                        <c:v>68.13534740532647</c:v>
                      </c:pt>
                      <c:pt idx="309">
                        <c:v>68.100105048336346</c:v>
                      </c:pt>
                      <c:pt idx="310">
                        <c:v>68.064886057564578</c:v>
                      </c:pt>
                      <c:pt idx="311">
                        <c:v>68.029690417519021</c:v>
                      </c:pt>
                      <c:pt idx="312">
                        <c:v>67.994518112717785</c:v>
                      </c:pt>
                      <c:pt idx="313">
                        <c:v>67.959369127689257</c:v>
                      </c:pt>
                      <c:pt idx="314">
                        <c:v>67.924243446972056</c:v>
                      </c:pt>
                      <c:pt idx="315">
                        <c:v>67.88914105511509</c:v>
                      </c:pt>
                      <c:pt idx="316">
                        <c:v>67.854061936677454</c:v>
                      </c:pt>
                      <c:pt idx="317">
                        <c:v>67.819006076228575</c:v>
                      </c:pt>
                      <c:pt idx="318">
                        <c:v>67.783973458348015</c:v>
                      </c:pt>
                      <c:pt idx="319">
                        <c:v>67.748964067625579</c:v>
                      </c:pt>
                      <c:pt idx="320">
                        <c:v>67.713977888661347</c:v>
                      </c:pt>
                      <c:pt idx="321">
                        <c:v>67.679014906065575</c:v>
                      </c:pt>
                      <c:pt idx="322">
                        <c:v>67.644075104458679</c:v>
                      </c:pt>
                      <c:pt idx="323">
                        <c:v>67.609158468471321</c:v>
                      </c:pt>
                      <c:pt idx="324">
                        <c:v>67.574264982744367</c:v>
                      </c:pt>
                      <c:pt idx="325">
                        <c:v>67.539394631928829</c:v>
                      </c:pt>
                      <c:pt idx="326">
                        <c:v>67.504547400685908</c:v>
                      </c:pt>
                      <c:pt idx="327">
                        <c:v>67.469723273686981</c:v>
                      </c:pt>
                      <c:pt idx="328">
                        <c:v>67.43492223561357</c:v>
                      </c:pt>
                      <c:pt idx="329">
                        <c:v>67.400144271157387</c:v>
                      </c:pt>
                      <c:pt idx="330">
                        <c:v>67.365389365020249</c:v>
                      </c:pt>
                      <c:pt idx="331">
                        <c:v>67.33065750191416</c:v>
                      </c:pt>
                      <c:pt idx="332">
                        <c:v>67.29594866656123</c:v>
                      </c:pt>
                      <c:pt idx="333">
                        <c:v>67.261262843693714</c:v>
                      </c:pt>
                      <c:pt idx="334">
                        <c:v>67.226600018053972</c:v>
                      </c:pt>
                      <c:pt idx="335">
                        <c:v>67.191960174394524</c:v>
                      </c:pt>
                      <c:pt idx="336">
                        <c:v>67.157343297477922</c:v>
                      </c:pt>
                      <c:pt idx="337">
                        <c:v>67.122749372076896</c:v>
                      </c:pt>
                      <c:pt idx="338">
                        <c:v>67.088178382974249</c:v>
                      </c:pt>
                      <c:pt idx="339">
                        <c:v>67.053630314962845</c:v>
                      </c:pt>
                      <c:pt idx="340">
                        <c:v>67.019105152845654</c:v>
                      </c:pt>
                      <c:pt idx="341">
                        <c:v>66.984602881435734</c:v>
                      </c:pt>
                      <c:pt idx="342">
                        <c:v>66.95012348555619</c:v>
                      </c:pt>
                      <c:pt idx="343">
                        <c:v>66.915666950040205</c:v>
                      </c:pt>
                      <c:pt idx="344">
                        <c:v>66.881233259731005</c:v>
                      </c:pt>
                      <c:pt idx="345">
                        <c:v>66.846822399481852</c:v>
                      </c:pt>
                      <c:pt idx="346">
                        <c:v>66.81243435415611</c:v>
                      </c:pt>
                      <c:pt idx="347">
                        <c:v>66.778069108627108</c:v>
                      </c:pt>
                      <c:pt idx="348">
                        <c:v>66.743726647778232</c:v>
                      </c:pt>
                      <c:pt idx="349">
                        <c:v>66.709406956502903</c:v>
                      </c:pt>
                      <c:pt idx="350">
                        <c:v>66.675110019704562</c:v>
                      </c:pt>
                      <c:pt idx="351">
                        <c:v>66.640835822296609</c:v>
                      </c:pt>
                      <c:pt idx="352">
                        <c:v>66.606584349202521</c:v>
                      </c:pt>
                      <c:pt idx="353">
                        <c:v>66.572355585355709</c:v>
                      </c:pt>
                      <c:pt idx="354">
                        <c:v>66.538149515699601</c:v>
                      </c:pt>
                      <c:pt idx="355">
                        <c:v>66.503966125187603</c:v>
                      </c:pt>
                      <c:pt idx="356">
                        <c:v>66.469805398783109</c:v>
                      </c:pt>
                      <c:pt idx="357">
                        <c:v>66.435667321459448</c:v>
                      </c:pt>
                      <c:pt idx="358">
                        <c:v>66.401551878199953</c:v>
                      </c:pt>
                      <c:pt idx="359">
                        <c:v>66.367459053997905</c:v>
                      </c:pt>
                      <c:pt idx="360">
                        <c:v>66.333388833856503</c:v>
                      </c:pt>
                      <c:pt idx="361">
                        <c:v>66.299341202788924</c:v>
                      </c:pt>
                      <c:pt idx="362">
                        <c:v>66.265316145818247</c:v>
                      </c:pt>
                      <c:pt idx="363">
                        <c:v>66.231313647977544</c:v>
                      </c:pt>
                      <c:pt idx="364">
                        <c:v>66.197333694309734</c:v>
                      </c:pt>
                      <c:pt idx="365">
                        <c:v>66.163376269867697</c:v>
                      </c:pt>
                      <c:pt idx="366">
                        <c:v>66.129441359714221</c:v>
                      </c:pt>
                      <c:pt idx="367">
                        <c:v>66.095528948921981</c:v>
                      </c:pt>
                      <c:pt idx="368">
                        <c:v>66.061639022573559</c:v>
                      </c:pt>
                      <c:pt idx="369">
                        <c:v>66.027771565761441</c:v>
                      </c:pt>
                      <c:pt idx="370">
                        <c:v>65.993926563587976</c:v>
                      </c:pt>
                      <c:pt idx="371">
                        <c:v>65.960104001165391</c:v>
                      </c:pt>
                      <c:pt idx="372">
                        <c:v>65.926303863615786</c:v>
                      </c:pt>
                      <c:pt idx="373">
                        <c:v>65.89252613607114</c:v>
                      </c:pt>
                      <c:pt idx="374">
                        <c:v>65.858770803673266</c:v>
                      </c:pt>
                      <c:pt idx="375">
                        <c:v>65.825037851573867</c:v>
                      </c:pt>
                      <c:pt idx="376">
                        <c:v>65.791327264934438</c:v>
                      </c:pt>
                      <c:pt idx="377">
                        <c:v>65.757639028926349</c:v>
                      </c:pt>
                      <c:pt idx="378">
                        <c:v>65.723973128730805</c:v>
                      </c:pt>
                      <c:pt idx="379">
                        <c:v>65.690329549538802</c:v>
                      </c:pt>
                      <c:pt idx="380">
                        <c:v>65.656708276551171</c:v>
                      </c:pt>
                      <c:pt idx="381">
                        <c:v>65.62310929497859</c:v>
                      </c:pt>
                      <c:pt idx="382">
                        <c:v>65.589532590041486</c:v>
                      </c:pt>
                      <c:pt idx="383">
                        <c:v>65.555978146970119</c:v>
                      </c:pt>
                      <c:pt idx="384">
                        <c:v>65.522445951004542</c:v>
                      </c:pt>
                      <c:pt idx="385">
                        <c:v>65.488935987394569</c:v>
                      </c:pt>
                      <c:pt idx="386">
                        <c:v>65.455448241399836</c:v>
                      </c:pt>
                      <c:pt idx="387">
                        <c:v>65.421982698289682</c:v>
                      </c:pt>
                      <c:pt idx="388">
                        <c:v>65.388539343343311</c:v>
                      </c:pt>
                      <c:pt idx="389">
                        <c:v>65.355118161849589</c:v>
                      </c:pt>
                      <c:pt idx="390">
                        <c:v>65.321719139107202</c:v>
                      </c:pt>
                      <c:pt idx="391">
                        <c:v>65.288342260424557</c:v>
                      </c:pt>
                      <c:pt idx="392">
                        <c:v>65.254987511119793</c:v>
                      </c:pt>
                      <c:pt idx="393">
                        <c:v>65.22165487652083</c:v>
                      </c:pt>
                      <c:pt idx="394">
                        <c:v>65.188344341965248</c:v>
                      </c:pt>
                      <c:pt idx="395">
                        <c:v>65.155055892800391</c:v>
                      </c:pt>
                      <c:pt idx="396">
                        <c:v>65.121789514383323</c:v>
                      </c:pt>
                      <c:pt idx="397">
                        <c:v>65.088545192080787</c:v>
                      </c:pt>
                      <c:pt idx="398">
                        <c:v>65.055322911269243</c:v>
                      </c:pt>
                      <c:pt idx="399">
                        <c:v>65.022122657334862</c:v>
                      </c:pt>
                      <c:pt idx="400">
                        <c:v>64.988944415673487</c:v>
                      </c:pt>
                      <c:pt idx="401">
                        <c:v>64.955788171690628</c:v>
                      </c:pt>
                      <c:pt idx="402">
                        <c:v>64.922653910801515</c:v>
                      </c:pt>
                      <c:pt idx="403">
                        <c:v>64.889541618430997</c:v>
                      </c:pt>
                      <c:pt idx="404">
                        <c:v>64.85645128001363</c:v>
                      </c:pt>
                      <c:pt idx="405">
                        <c:v>64.823382880993606</c:v>
                      </c:pt>
                      <c:pt idx="406">
                        <c:v>64.790336406824778</c:v>
                      </c:pt>
                      <c:pt idx="407">
                        <c:v>64.757311842970623</c:v>
                      </c:pt>
                      <c:pt idx="408">
                        <c:v>64.724309174904263</c:v>
                      </c:pt>
                      <c:pt idx="409">
                        <c:v>64.691328388108474</c:v>
                      </c:pt>
                      <c:pt idx="410">
                        <c:v>64.658369468075648</c:v>
                      </c:pt>
                      <c:pt idx="411">
                        <c:v>64.625432400307773</c:v>
                      </c:pt>
                      <c:pt idx="412">
                        <c:v>64.592517170316469</c:v>
                      </c:pt>
                      <c:pt idx="413">
                        <c:v>64.559623763622952</c:v>
                      </c:pt>
                      <c:pt idx="414">
                        <c:v>64.526752165758055</c:v>
                      </c:pt>
                      <c:pt idx="415">
                        <c:v>64.49390236226219</c:v>
                      </c:pt>
                      <c:pt idx="416">
                        <c:v>64.461074338685364</c:v>
                      </c:pt>
                      <c:pt idx="417">
                        <c:v>64.428268080587145</c:v>
                      </c:pt>
                      <c:pt idx="418">
                        <c:v>64.395483573536708</c:v>
                      </c:pt>
                      <c:pt idx="419">
                        <c:v>64.362720803112751</c:v>
                      </c:pt>
                      <c:pt idx="420">
                        <c:v>64.329979754903576</c:v>
                      </c:pt>
                      <c:pt idx="421">
                        <c:v>64.297260414507051</c:v>
                      </c:pt>
                      <c:pt idx="422">
                        <c:v>64.264562767530521</c:v>
                      </c:pt>
                      <c:pt idx="423">
                        <c:v>64.231886799590939</c:v>
                      </c:pt>
                      <c:pt idx="424">
                        <c:v>64.199232496314792</c:v>
                      </c:pt>
                      <c:pt idx="425">
                        <c:v>64.166599843338034</c:v>
                      </c:pt>
                      <c:pt idx="426">
                        <c:v>64.133988826306236</c:v>
                      </c:pt>
                      <c:pt idx="427">
                        <c:v>64.101399430874409</c:v>
                      </c:pt>
                      <c:pt idx="428">
                        <c:v>64.068831642707096</c:v>
                      </c:pt>
                      <c:pt idx="429">
                        <c:v>64.036285447478392</c:v>
                      </c:pt>
                      <c:pt idx="430">
                        <c:v>64.003760830871798</c:v>
                      </c:pt>
                      <c:pt idx="431">
                        <c:v>63.971257778580402</c:v>
                      </c:pt>
                      <c:pt idx="432">
                        <c:v>63.938776276306712</c:v>
                      </c:pt>
                      <c:pt idx="433">
                        <c:v>63.906316309762758</c:v>
                      </c:pt>
                      <c:pt idx="434">
                        <c:v>63.87387786467</c:v>
                      </c:pt>
                      <c:pt idx="435">
                        <c:v>63.84146092675941</c:v>
                      </c:pt>
                      <c:pt idx="436">
                        <c:v>63.809065481771384</c:v>
                      </c:pt>
                      <c:pt idx="437">
                        <c:v>63.776691515455795</c:v>
                      </c:pt>
                      <c:pt idx="438">
                        <c:v>63.74433901357196</c:v>
                      </c:pt>
                      <c:pt idx="439">
                        <c:v>63.712007961888624</c:v>
                      </c:pt>
                      <c:pt idx="440">
                        <c:v>63.67969834618399</c:v>
                      </c:pt>
                      <c:pt idx="441">
                        <c:v>63.647410152245669</c:v>
                      </c:pt>
                      <c:pt idx="442">
                        <c:v>63.615143365870708</c:v>
                      </c:pt>
                      <c:pt idx="443">
                        <c:v>63.582897972865567</c:v>
                      </c:pt>
                      <c:pt idx="444">
                        <c:v>63.550673959046115</c:v>
                      </c:pt>
                      <c:pt idx="445">
                        <c:v>63.518471310237629</c:v>
                      </c:pt>
                      <c:pt idx="446">
                        <c:v>63.486290012274786</c:v>
                      </c:pt>
                      <c:pt idx="447">
                        <c:v>63.454130051001634</c:v>
                      </c:pt>
                      <c:pt idx="448">
                        <c:v>63.421991412271652</c:v>
                      </c:pt>
                      <c:pt idx="449">
                        <c:v>63.389874081947646</c:v>
                      </c:pt>
                      <c:pt idx="450">
                        <c:v>63.357778045901817</c:v>
                      </c:pt>
                      <c:pt idx="451">
                        <c:v>63.325703290015753</c:v>
                      </c:pt>
                      <c:pt idx="452">
                        <c:v>63.293649800180376</c:v>
                      </c:pt>
                      <c:pt idx="453">
                        <c:v>63.261617562295974</c:v>
                      </c:pt>
                      <c:pt idx="454">
                        <c:v>63.229606562272174</c:v>
                      </c:pt>
                      <c:pt idx="455">
                        <c:v>63.197616786027957</c:v>
                      </c:pt>
                      <c:pt idx="456">
                        <c:v>63.165648219491622</c:v>
                      </c:pt>
                      <c:pt idx="457">
                        <c:v>63.133700848600839</c:v>
                      </c:pt>
                      <c:pt idx="458">
                        <c:v>63.101774659302542</c:v>
                      </c:pt>
                      <c:pt idx="459">
                        <c:v>63.069869637553026</c:v>
                      </c:pt>
                      <c:pt idx="460">
                        <c:v>63.037985769317885</c:v>
                      </c:pt>
                      <c:pt idx="461">
                        <c:v>63.006123040572028</c:v>
                      </c:pt>
                      <c:pt idx="462">
                        <c:v>62.974281437299624</c:v>
                      </c:pt>
                      <c:pt idx="463">
                        <c:v>62.942460945494197</c:v>
                      </c:pt>
                      <c:pt idx="464">
                        <c:v>62.910661551158498</c:v>
                      </c:pt>
                      <c:pt idx="465">
                        <c:v>62.878883240304589</c:v>
                      </c:pt>
                      <c:pt idx="466">
                        <c:v>62.847125998953807</c:v>
                      </c:pt>
                      <c:pt idx="467">
                        <c:v>62.815389813136747</c:v>
                      </c:pt>
                      <c:pt idx="468">
                        <c:v>62.783674668893283</c:v>
                      </c:pt>
                      <c:pt idx="469">
                        <c:v>62.751980552272506</c:v>
                      </c:pt>
                      <c:pt idx="470">
                        <c:v>62.720307449332807</c:v>
                      </c:pt>
                      <c:pt idx="471">
                        <c:v>62.688655346141779</c:v>
                      </c:pt>
                      <c:pt idx="472">
                        <c:v>62.65702422877628</c:v>
                      </c:pt>
                      <c:pt idx="473">
                        <c:v>62.625414083322383</c:v>
                      </c:pt>
                      <c:pt idx="474">
                        <c:v>62.593824895875407</c:v>
                      </c:pt>
                      <c:pt idx="475">
                        <c:v>62.562256652539844</c:v>
                      </c:pt>
                      <c:pt idx="476">
                        <c:v>62.530709339429464</c:v>
                      </c:pt>
                      <c:pt idx="477">
                        <c:v>62.499182942667176</c:v>
                      </c:pt>
                      <c:pt idx="478">
                        <c:v>62.467677448385153</c:v>
                      </c:pt>
                      <c:pt idx="479">
                        <c:v>62.436192842724722</c:v>
                      </c:pt>
                      <c:pt idx="480">
                        <c:v>62.404729111836403</c:v>
                      </c:pt>
                      <c:pt idx="481">
                        <c:v>62.373286241879903</c:v>
                      </c:pt>
                      <c:pt idx="482">
                        <c:v>62.341864219024131</c:v>
                      </c:pt>
                      <c:pt idx="483">
                        <c:v>62.310463029447114</c:v>
                      </c:pt>
                      <c:pt idx="484">
                        <c:v>62.279082659336083</c:v>
                      </c:pt>
                      <c:pt idx="485">
                        <c:v>62.247723094887412</c:v>
                      </c:pt>
                      <c:pt idx="486">
                        <c:v>62.216384322306638</c:v>
                      </c:pt>
                      <c:pt idx="487">
                        <c:v>62.185066327808435</c:v>
                      </c:pt>
                      <c:pt idx="488">
                        <c:v>62.153769097616618</c:v>
                      </c:pt>
                      <c:pt idx="489">
                        <c:v>62.122492617964134</c:v>
                      </c:pt>
                      <c:pt idx="490">
                        <c:v>62.091236875093045</c:v>
                      </c:pt>
                      <c:pt idx="491">
                        <c:v>62.060001855254583</c:v>
                      </c:pt>
                      <c:pt idx="492">
                        <c:v>62.02878754470904</c:v>
                      </c:pt>
                      <c:pt idx="493">
                        <c:v>61.997593929725845</c:v>
                      </c:pt>
                      <c:pt idx="494">
                        <c:v>61.966420996583516</c:v>
                      </c:pt>
                      <c:pt idx="495">
                        <c:v>61.935268731569693</c:v>
                      </c:pt>
                      <c:pt idx="496">
                        <c:v>61.90413712098109</c:v>
                      </c:pt>
                      <c:pt idx="497">
                        <c:v>61.873026151123504</c:v>
                      </c:pt>
                      <c:pt idx="498">
                        <c:v>61.84193580831181</c:v>
                      </c:pt>
                      <c:pt idx="499">
                        <c:v>61.810866078869978</c:v>
                      </c:pt>
                      <c:pt idx="500">
                        <c:v>61.779816949131032</c:v>
                      </c:pt>
                      <c:pt idx="501">
                        <c:v>61.74878840543704</c:v>
                      </c:pt>
                      <c:pt idx="502">
                        <c:v>61.717780434139144</c:v>
                      </c:pt>
                      <c:pt idx="503">
                        <c:v>61.686793021597545</c:v>
                      </c:pt>
                      <c:pt idx="504">
                        <c:v>61.655826154181469</c:v>
                      </c:pt>
                      <c:pt idx="505">
                        <c:v>61.624879818269186</c:v>
                      </c:pt>
                      <c:pt idx="506">
                        <c:v>61.59395400024799</c:v>
                      </c:pt>
                      <c:pt idx="507">
                        <c:v>61.563048686514207</c:v>
                      </c:pt>
                      <c:pt idx="508">
                        <c:v>61.532163863473194</c:v>
                      </c:pt>
                      <c:pt idx="509">
                        <c:v>61.501299517539309</c:v>
                      </c:pt>
                      <c:pt idx="510">
                        <c:v>61.470455635135906</c:v>
                      </c:pt>
                      <c:pt idx="511">
                        <c:v>61.439632202695378</c:v>
                      </c:pt>
                      <c:pt idx="512">
                        <c:v>61.408829206659057</c:v>
                      </c:pt>
                      <c:pt idx="513">
                        <c:v>61.378046633477318</c:v>
                      </c:pt>
                      <c:pt idx="514">
                        <c:v>61.347284469609484</c:v>
                      </c:pt>
                      <c:pt idx="515">
                        <c:v>61.316542701523886</c:v>
                      </c:pt>
                      <c:pt idx="516">
                        <c:v>61.285821315697788</c:v>
                      </c:pt>
                      <c:pt idx="517">
                        <c:v>61.25512029861747</c:v>
                      </c:pt>
                      <c:pt idx="518">
                        <c:v>61.224439636778136</c:v>
                      </c:pt>
                      <c:pt idx="519">
                        <c:v>61.19377931668393</c:v>
                      </c:pt>
                      <c:pt idx="520">
                        <c:v>61.16313932484799</c:v>
                      </c:pt>
                      <c:pt idx="521">
                        <c:v>61.132519647792364</c:v>
                      </c:pt>
                      <c:pt idx="522">
                        <c:v>61.101920272048034</c:v>
                      </c:pt>
                      <c:pt idx="523">
                        <c:v>61.071341184154939</c:v>
                      </c:pt>
                      <c:pt idx="524">
                        <c:v>61.040782370661915</c:v>
                      </c:pt>
                      <c:pt idx="525">
                        <c:v>61.010243818126732</c:v>
                      </c:pt>
                      <c:pt idx="526">
                        <c:v>60.979725513116058</c:v>
                      </c:pt>
                      <c:pt idx="527">
                        <c:v>60.94922744220549</c:v>
                      </c:pt>
                      <c:pt idx="528">
                        <c:v>60.918749591979505</c:v>
                      </c:pt>
                      <c:pt idx="529">
                        <c:v>60.888291949031469</c:v>
                      </c:pt>
                      <c:pt idx="530">
                        <c:v>60.857854499963665</c:v>
                      </c:pt>
                      <c:pt idx="531">
                        <c:v>60.82743723138725</c:v>
                      </c:pt>
                      <c:pt idx="532">
                        <c:v>60.797040129922237</c:v>
                      </c:pt>
                      <c:pt idx="533">
                        <c:v>60.766663182197533</c:v>
                      </c:pt>
                      <c:pt idx="534">
                        <c:v>60.736306374850891</c:v>
                      </c:pt>
                      <c:pt idx="535">
                        <c:v>60.705969694528953</c:v>
                      </c:pt>
                      <c:pt idx="536">
                        <c:v>60.675653127887173</c:v>
                      </c:pt>
                      <c:pt idx="537">
                        <c:v>60.645356661589886</c:v>
                      </c:pt>
                      <c:pt idx="538">
                        <c:v>60.615080282310267</c:v>
                      </c:pt>
                      <c:pt idx="539">
                        <c:v>60.584823976730306</c:v>
                      </c:pt>
                      <c:pt idx="540">
                        <c:v>60.554587731540835</c:v>
                      </c:pt>
                      <c:pt idx="541">
                        <c:v>60.524371533441517</c:v>
                      </c:pt>
                      <c:pt idx="542">
                        <c:v>60.494175369140812</c:v>
                      </c:pt>
                      <c:pt idx="543">
                        <c:v>60.463999225356034</c:v>
                      </c:pt>
                      <c:pt idx="544">
                        <c:v>60.433843088813262</c:v>
                      </c:pt>
                      <c:pt idx="545">
                        <c:v>60.403706946247382</c:v>
                      </c:pt>
                      <c:pt idx="546">
                        <c:v>60.37359078440209</c:v>
                      </c:pt>
                      <c:pt idx="547">
                        <c:v>60.34349459002987</c:v>
                      </c:pt>
                      <c:pt idx="548">
                        <c:v>60.313418349891975</c:v>
                      </c:pt>
                      <c:pt idx="549">
                        <c:v>60.283362050758448</c:v>
                      </c:pt>
                      <c:pt idx="550">
                        <c:v>60.2533256794081</c:v>
                      </c:pt>
                      <c:pt idx="551">
                        <c:v>60.223309222628508</c:v>
                      </c:pt>
                      <c:pt idx="552">
                        <c:v>60.193312667216013</c:v>
                      </c:pt>
                      <c:pt idx="553">
                        <c:v>60.1633359999757</c:v>
                      </c:pt>
                      <c:pt idx="554">
                        <c:v>60.133379207721418</c:v>
                      </c:pt>
                      <c:pt idx="555">
                        <c:v>60.103442277275732</c:v>
                      </c:pt>
                      <c:pt idx="556">
                        <c:v>60.073525195469969</c:v>
                      </c:pt>
                      <c:pt idx="557">
                        <c:v>60.043627949144195</c:v>
                      </c:pt>
                      <c:pt idx="558">
                        <c:v>60.013750525147159</c:v>
                      </c:pt>
                      <c:pt idx="559">
                        <c:v>59.983892910336372</c:v>
                      </c:pt>
                      <c:pt idx="560">
                        <c:v>59.954055091578041</c:v>
                      </c:pt>
                      <c:pt idx="561">
                        <c:v>59.924237055747078</c:v>
                      </c:pt>
                      <c:pt idx="562">
                        <c:v>59.894438789727097</c:v>
                      </c:pt>
                      <c:pt idx="563">
                        <c:v>59.864660280410433</c:v>
                      </c:pt>
                      <c:pt idx="564">
                        <c:v>59.834901514698075</c:v>
                      </c:pt>
                      <c:pt idx="565">
                        <c:v>59.805162479499707</c:v>
                      </c:pt>
                      <c:pt idx="566">
                        <c:v>59.775443161733705</c:v>
                      </c:pt>
                      <c:pt idx="567">
                        <c:v>59.745743548327127</c:v>
                      </c:pt>
                      <c:pt idx="568">
                        <c:v>59.716063626215657</c:v>
                      </c:pt>
                      <c:pt idx="569">
                        <c:v>59.686403382343691</c:v>
                      </c:pt>
                      <c:pt idx="570">
                        <c:v>59.656762803664236</c:v>
                      </c:pt>
                      <c:pt idx="571">
                        <c:v>59.627141877138982</c:v>
                      </c:pt>
                      <c:pt idx="572">
                        <c:v>59.597540589738259</c:v>
                      </c:pt>
                      <c:pt idx="573">
                        <c:v>59.567958928441008</c:v>
                      </c:pt>
                      <c:pt idx="574">
                        <c:v>59.538396880234842</c:v>
                      </c:pt>
                      <c:pt idx="575">
                        <c:v>59.508854432115974</c:v>
                      </c:pt>
                      <c:pt idx="576">
                        <c:v>59.479331571089261</c:v>
                      </c:pt>
                      <c:pt idx="577">
                        <c:v>59.449828284168156</c:v>
                      </c:pt>
                      <c:pt idx="578">
                        <c:v>59.420344558374715</c:v>
                      </c:pt>
                      <c:pt idx="579">
                        <c:v>59.390880380739638</c:v>
                      </c:pt>
                      <c:pt idx="580">
                        <c:v>59.361435738302184</c:v>
                      </c:pt>
                      <c:pt idx="581">
                        <c:v>59.332010618110218</c:v>
                      </c:pt>
                      <c:pt idx="582">
                        <c:v>59.302605007220208</c:v>
                      </c:pt>
                      <c:pt idx="583">
                        <c:v>59.273218892697173</c:v>
                      </c:pt>
                      <c:pt idx="584">
                        <c:v>59.243852261614734</c:v>
                      </c:pt>
                      <c:pt idx="585">
                        <c:v>59.214505101055074</c:v>
                      </c:pt>
                      <c:pt idx="586">
                        <c:v>59.185177398108948</c:v>
                      </c:pt>
                      <c:pt idx="587">
                        <c:v>59.155869139875648</c:v>
                      </c:pt>
                      <c:pt idx="588">
                        <c:v>59.126580313463045</c:v>
                      </c:pt>
                      <c:pt idx="589">
                        <c:v>59.097310905987534</c:v>
                      </c:pt>
                      <c:pt idx="590">
                        <c:v>59.068060904574075</c:v>
                      </c:pt>
                      <c:pt idx="591">
                        <c:v>59.038830296356153</c:v>
                      </c:pt>
                      <c:pt idx="592">
                        <c:v>59.009619068475779</c:v>
                      </c:pt>
                      <c:pt idx="593">
                        <c:v>58.980427208083512</c:v>
                      </c:pt>
                      <c:pt idx="594">
                        <c:v>58.951254702338389</c:v>
                      </c:pt>
                      <c:pt idx="595">
                        <c:v>58.922101538408</c:v>
                      </c:pt>
                      <c:pt idx="596">
                        <c:v>58.892967703468408</c:v>
                      </c:pt>
                      <c:pt idx="597">
                        <c:v>58.863853184704226</c:v>
                      </c:pt>
                      <c:pt idx="598">
                        <c:v>58.834757969308527</c:v>
                      </c:pt>
                      <c:pt idx="599">
                        <c:v>58.805682044482879</c:v>
                      </c:pt>
                      <c:pt idx="600">
                        <c:v>58.77662539743735</c:v>
                      </c:pt>
                      <c:pt idx="601">
                        <c:v>58.747588015390455</c:v>
                      </c:pt>
                      <c:pt idx="602">
                        <c:v>58.718569885569224</c:v>
                      </c:pt>
                      <c:pt idx="603">
                        <c:v>58.689570995209152</c:v>
                      </c:pt>
                      <c:pt idx="604">
                        <c:v>58.660591331554166</c:v>
                      </c:pt>
                      <c:pt idx="605">
                        <c:v>58.631630881856672</c:v>
                      </c:pt>
                      <c:pt idx="606">
                        <c:v>58.602689633377516</c:v>
                      </c:pt>
                      <c:pt idx="607">
                        <c:v>58.573767573386014</c:v>
                      </c:pt>
                      <c:pt idx="608">
                        <c:v>58.544864689159894</c:v>
                      </c:pt>
                      <c:pt idx="609">
                        <c:v>58.51598096798535</c:v>
                      </c:pt>
                      <c:pt idx="610">
                        <c:v>58.487116397156967</c:v>
                      </c:pt>
                      <c:pt idx="611">
                        <c:v>58.458270963977789</c:v>
                      </c:pt>
                      <c:pt idx="612">
                        <c:v>58.429444655759248</c:v>
                      </c:pt>
                      <c:pt idx="613">
                        <c:v>58.400637459821219</c:v>
                      </c:pt>
                      <c:pt idx="614">
                        <c:v>58.371849363491968</c:v>
                      </c:pt>
                      <c:pt idx="615">
                        <c:v>58.343080354108153</c:v>
                      </c:pt>
                      <c:pt idx="616">
                        <c:v>58.314330419014858</c:v>
                      </c:pt>
                      <c:pt idx="617">
                        <c:v>58.28559954556551</c:v>
                      </c:pt>
                      <c:pt idx="618">
                        <c:v>58.256887721121984</c:v>
                      </c:pt>
                      <c:pt idx="619">
                        <c:v>58.228194933054468</c:v>
                      </c:pt>
                      <c:pt idx="620">
                        <c:v>58.199521168741583</c:v>
                      </c:pt>
                      <c:pt idx="621">
                        <c:v>58.170866415570273</c:v>
                      </c:pt>
                      <c:pt idx="622">
                        <c:v>58.142230660935866</c:v>
                      </c:pt>
                      <c:pt idx="623">
                        <c:v>58.113613892242036</c:v>
                      </c:pt>
                      <c:pt idx="624">
                        <c:v>58.08501609690083</c:v>
                      </c:pt>
                      <c:pt idx="625">
                        <c:v>58.056437262332615</c:v>
                      </c:pt>
                      <c:pt idx="626">
                        <c:v>58.027877375966121</c:v>
                      </c:pt>
                      <c:pt idx="627">
                        <c:v>57.99933642523839</c:v>
                      </c:pt>
                      <c:pt idx="628">
                        <c:v>57.970814397594815</c:v>
                      </c:pt>
                      <c:pt idx="629">
                        <c:v>57.942311280489101</c:v>
                      </c:pt>
                      <c:pt idx="630">
                        <c:v>57.913827061383273</c:v>
                      </c:pt>
                      <c:pt idx="631">
                        <c:v>57.885361727747672</c:v>
                      </c:pt>
                      <c:pt idx="632">
                        <c:v>57.856915267060948</c:v>
                      </c:pt>
                      <c:pt idx="633">
                        <c:v>57.828487666810034</c:v>
                      </c:pt>
                      <c:pt idx="634">
                        <c:v>57.800078914490186</c:v>
                      </c:pt>
                      <c:pt idx="635">
                        <c:v>57.771688997604947</c:v>
                      </c:pt>
                      <c:pt idx="636">
                        <c:v>57.743317903666117</c:v>
                      </c:pt>
                      <c:pt idx="637">
                        <c:v>57.714965620193809</c:v>
                      </c:pt>
                      <c:pt idx="638">
                        <c:v>57.686632134716398</c:v>
                      </c:pt>
                      <c:pt idx="639">
                        <c:v>57.658317434770531</c:v>
                      </c:pt>
                      <c:pt idx="640">
                        <c:v>57.630021507901105</c:v>
                      </c:pt>
                      <c:pt idx="641">
                        <c:v>57.601744341661288</c:v>
                      </c:pt>
                      <c:pt idx="642">
                        <c:v>57.573485923612502</c:v>
                      </c:pt>
                      <c:pt idx="643">
                        <c:v>57.545246241324406</c:v>
                      </c:pt>
                      <c:pt idx="644">
                        <c:v>57.517025282374917</c:v>
                      </c:pt>
                      <c:pt idx="645">
                        <c:v>57.488823034350162</c:v>
                      </c:pt>
                      <c:pt idx="646">
                        <c:v>57.460639484844521</c:v>
                      </c:pt>
                      <c:pt idx="647">
                        <c:v>57.432474621460585</c:v>
                      </c:pt>
                      <c:pt idx="648">
                        <c:v>57.404328431809176</c:v>
                      </c:pt>
                      <c:pt idx="649">
                        <c:v>57.376200903509336</c:v>
                      </c:pt>
                      <c:pt idx="650">
                        <c:v>57.348092024188297</c:v>
                      </c:pt>
                      <c:pt idx="651">
                        <c:v>57.320001781481494</c:v>
                      </c:pt>
                      <c:pt idx="652">
                        <c:v>57.291930163032575</c:v>
                      </c:pt>
                      <c:pt idx="653">
                        <c:v>57.263877156493379</c:v>
                      </c:pt>
                      <c:pt idx="654">
                        <c:v>57.235842749523911</c:v>
                      </c:pt>
                      <c:pt idx="655">
                        <c:v>57.20782692979239</c:v>
                      </c:pt>
                      <c:pt idx="656">
                        <c:v>57.179829684975203</c:v>
                      </c:pt>
                      <c:pt idx="657">
                        <c:v>57.151851002756878</c:v>
                      </c:pt>
                      <c:pt idx="658">
                        <c:v>57.123890870830131</c:v>
                      </c:pt>
                      <c:pt idx="659">
                        <c:v>57.095949276895851</c:v>
                      </c:pt>
                      <c:pt idx="660">
                        <c:v>57.068026208663056</c:v>
                      </c:pt>
                      <c:pt idx="661">
                        <c:v>57.040121653848935</c:v>
                      </c:pt>
                      <c:pt idx="662">
                        <c:v>57.012235600178798</c:v>
                      </c:pt>
                      <c:pt idx="663">
                        <c:v>56.984368035386112</c:v>
                      </c:pt>
                      <c:pt idx="664">
                        <c:v>56.956518947212473</c:v>
                      </c:pt>
                      <c:pt idx="665">
                        <c:v>56.928688323407584</c:v>
                      </c:pt>
                      <c:pt idx="666">
                        <c:v>56.900876151729314</c:v>
                      </c:pt>
                      <c:pt idx="667">
                        <c:v>56.873082419943614</c:v>
                      </c:pt>
                      <c:pt idx="668">
                        <c:v>56.845307115824539</c:v>
                      </c:pt>
                      <c:pt idx="669">
                        <c:v>56.817550227154278</c:v>
                      </c:pt>
                      <c:pt idx="670">
                        <c:v>56.789811741723113</c:v>
                      </c:pt>
                      <c:pt idx="671">
                        <c:v>56.762091647329413</c:v>
                      </c:pt>
                      <c:pt idx="672">
                        <c:v>56.734389931779639</c:v>
                      </c:pt>
                      <c:pt idx="673">
                        <c:v>56.706706582888337</c:v>
                      </c:pt>
                      <c:pt idx="674">
                        <c:v>56.679041588478142</c:v>
                      </c:pt>
                      <c:pt idx="675">
                        <c:v>56.651394936379731</c:v>
                      </c:pt>
                      <c:pt idx="676">
                        <c:v>56.623766614431908</c:v>
                      </c:pt>
                      <c:pt idx="677">
                        <c:v>56.596156610481472</c:v>
                      </c:pt>
                      <c:pt idx="678">
                        <c:v>56.568564912383337</c:v>
                      </c:pt>
                      <c:pt idx="679">
                        <c:v>56.540991508000417</c:v>
                      </c:pt>
                      <c:pt idx="680">
                        <c:v>56.513436385203732</c:v>
                      </c:pt>
                      <c:pt idx="681">
                        <c:v>56.485899531872292</c:v>
                      </c:pt>
                      <c:pt idx="682">
                        <c:v>56.458380935893175</c:v>
                      </c:pt>
                      <c:pt idx="683">
                        <c:v>56.430880585161468</c:v>
                      </c:pt>
                      <c:pt idx="684">
                        <c:v>56.403398467580288</c:v>
                      </c:pt>
                      <c:pt idx="685">
                        <c:v>56.375934571060803</c:v>
                      </c:pt>
                      <c:pt idx="686">
                        <c:v>56.348488883522172</c:v>
                      </c:pt>
                      <c:pt idx="687">
                        <c:v>56.321061392891536</c:v>
                      </c:pt>
                      <c:pt idx="688">
                        <c:v>56.293652087104078</c:v>
                      </c:pt>
                      <c:pt idx="689">
                        <c:v>56.266260954102989</c:v>
                      </c:pt>
                      <c:pt idx="690">
                        <c:v>56.238887981839426</c:v>
                      </c:pt>
                      <c:pt idx="691">
                        <c:v>56.21153315827253</c:v>
                      </c:pt>
                      <c:pt idx="692">
                        <c:v>56.184196471369461</c:v>
                      </c:pt>
                      <c:pt idx="693">
                        <c:v>56.156877909105319</c:v>
                      </c:pt>
                      <c:pt idx="694">
                        <c:v>56.129577459463206</c:v>
                      </c:pt>
                      <c:pt idx="695">
                        <c:v>56.102295110434163</c:v>
                      </c:pt>
                      <c:pt idx="696">
                        <c:v>56.075030850017214</c:v>
                      </c:pt>
                      <c:pt idx="697">
                        <c:v>56.047784666219343</c:v>
                      </c:pt>
                      <c:pt idx="698">
                        <c:v>56.02055654705547</c:v>
                      </c:pt>
                      <c:pt idx="699">
                        <c:v>55.99334648054846</c:v>
                      </c:pt>
                      <c:pt idx="700">
                        <c:v>55.96615445472915</c:v>
                      </c:pt>
                      <c:pt idx="701">
                        <c:v>55.938980457636262</c:v>
                      </c:pt>
                      <c:pt idx="702">
                        <c:v>55.911824477316493</c:v>
                      </c:pt>
                      <c:pt idx="703">
                        <c:v>55.884686501824454</c:v>
                      </c:pt>
                      <c:pt idx="704">
                        <c:v>55.857566519222651</c:v>
                      </c:pt>
                      <c:pt idx="705">
                        <c:v>55.830464517581539</c:v>
                      </c:pt>
                      <c:pt idx="706">
                        <c:v>55.803380484979463</c:v>
                      </c:pt>
                      <c:pt idx="707">
                        <c:v>55.776314409502682</c:v>
                      </c:pt>
                      <c:pt idx="708">
                        <c:v>55.74926627924534</c:v>
                      </c:pt>
                      <c:pt idx="709">
                        <c:v>55.722236082309493</c:v>
                      </c:pt>
                      <c:pt idx="710">
                        <c:v>55.69522380680506</c:v>
                      </c:pt>
                      <c:pt idx="711">
                        <c:v>55.668229440849892</c:v>
                      </c:pt>
                      <c:pt idx="712">
                        <c:v>55.641252972569646</c:v>
                      </c:pt>
                      <c:pt idx="713">
                        <c:v>55.614294390097925</c:v>
                      </c:pt>
                      <c:pt idx="714">
                        <c:v>55.58735368157614</c:v>
                      </c:pt>
                      <c:pt idx="715">
                        <c:v>55.56043083515361</c:v>
                      </c:pt>
                      <c:pt idx="716">
                        <c:v>55.53352583898748</c:v>
                      </c:pt>
                      <c:pt idx="717">
                        <c:v>55.506638681242762</c:v>
                      </c:pt>
                      <c:pt idx="718">
                        <c:v>55.479769350092312</c:v>
                      </c:pt>
                      <c:pt idx="719">
                        <c:v>55.452917833716825</c:v>
                      </c:pt>
                      <c:pt idx="720">
                        <c:v>55.426084120304843</c:v>
                      </c:pt>
                      <c:pt idx="721">
                        <c:v>55.399268198052717</c:v>
                      </c:pt>
                      <c:pt idx="722">
                        <c:v>55.372470055164655</c:v>
                      </c:pt>
                      <c:pt idx="723">
                        <c:v>55.34568967985264</c:v>
                      </c:pt>
                      <c:pt idx="724">
                        <c:v>55.318927060336534</c:v>
                      </c:pt>
                      <c:pt idx="725">
                        <c:v>55.292182184843952</c:v>
                      </c:pt>
                      <c:pt idx="726">
                        <c:v>55.265455041610338</c:v>
                      </c:pt>
                      <c:pt idx="727">
                        <c:v>55.238745618878937</c:v>
                      </c:pt>
                      <c:pt idx="728">
                        <c:v>55.212053904900799</c:v>
                      </c:pt>
                      <c:pt idx="729">
                        <c:v>55.185379887934737</c:v>
                      </c:pt>
                      <c:pt idx="730">
                        <c:v>55.158723556247367</c:v>
                      </c:pt>
                      <c:pt idx="731">
                        <c:v>55.132084898113078</c:v>
                      </c:pt>
                      <c:pt idx="732">
                        <c:v>55.105463901814034</c:v>
                      </c:pt>
                      <c:pt idx="733">
                        <c:v>55.078860555640183</c:v>
                      </c:pt>
                      <c:pt idx="734">
                        <c:v>55.052274847889201</c:v>
                      </c:pt>
                      <c:pt idx="735">
                        <c:v>55.025706766866577</c:v>
                      </c:pt>
                      <c:pt idx="736">
                        <c:v>54.999156300885495</c:v>
                      </c:pt>
                      <c:pt idx="737">
                        <c:v>54.972623438266922</c:v>
                      </c:pt>
                      <c:pt idx="738">
                        <c:v>54.946108167339567</c:v>
                      </c:pt>
                      <c:pt idx="739">
                        <c:v>54.919610476439871</c:v>
                      </c:pt>
                      <c:pt idx="740">
                        <c:v>54.893130353911992</c:v>
                      </c:pt>
                      <c:pt idx="741">
                        <c:v>54.866667788107861</c:v>
                      </c:pt>
                      <c:pt idx="742">
                        <c:v>54.840222767387068</c:v>
                      </c:pt>
                      <c:pt idx="743">
                        <c:v>54.813795280116992</c:v>
                      </c:pt>
                      <c:pt idx="744">
                        <c:v>54.787385314672669</c:v>
                      </c:pt>
                      <c:pt idx="745">
                        <c:v>54.760992859436861</c:v>
                      </c:pt>
                      <c:pt idx="746">
                        <c:v>54.734617902800039</c:v>
                      </c:pt>
                      <c:pt idx="747">
                        <c:v>54.708260433160362</c:v>
                      </c:pt>
                      <c:pt idx="748">
                        <c:v>54.681920438923704</c:v>
                      </c:pt>
                      <c:pt idx="749">
                        <c:v>54.65559790850358</c:v>
                      </c:pt>
                      <c:pt idx="750">
                        <c:v>54.629292830321226</c:v>
                      </c:pt>
                      <c:pt idx="751">
                        <c:v>54.60300519280554</c:v>
                      </c:pt>
                      <c:pt idx="752">
                        <c:v>54.576734984393092</c:v>
                      </c:pt>
                      <c:pt idx="753">
                        <c:v>54.55048219352814</c:v>
                      </c:pt>
                      <c:pt idx="754">
                        <c:v>54.524246808662561</c:v>
                      </c:pt>
                      <c:pt idx="755">
                        <c:v>54.498028818255932</c:v>
                      </c:pt>
                      <c:pt idx="756">
                        <c:v>54.471828210775456</c:v>
                      </c:pt>
                      <c:pt idx="757">
                        <c:v>54.445644974695981</c:v>
                      </c:pt>
                      <c:pt idx="758">
                        <c:v>54.419479098500013</c:v>
                      </c:pt>
                      <c:pt idx="759">
                        <c:v>54.393330570677684</c:v>
                      </c:pt>
                      <c:pt idx="760">
                        <c:v>54.367199379726756</c:v>
                      </c:pt>
                      <c:pt idx="761">
                        <c:v>54.341085514152624</c:v>
                      </c:pt>
                      <c:pt idx="762">
                        <c:v>54.314988962468298</c:v>
                      </c:pt>
                      <c:pt idx="763">
                        <c:v>54.288909713194393</c:v>
                      </c:pt>
                      <c:pt idx="764">
                        <c:v>54.262847754859166</c:v>
                      </c:pt>
                      <c:pt idx="765">
                        <c:v>54.236803075998459</c:v>
                      </c:pt>
                      <c:pt idx="766">
                        <c:v>54.210775665155708</c:v>
                      </c:pt>
                      <c:pt idx="767">
                        <c:v>54.184765510881967</c:v>
                      </c:pt>
                      <c:pt idx="768">
                        <c:v>54.158772601735862</c:v>
                      </c:pt>
                      <c:pt idx="769">
                        <c:v>54.132796926283604</c:v>
                      </c:pt>
                      <c:pt idx="770">
                        <c:v>54.106838473099003</c:v>
                      </c:pt>
                      <c:pt idx="771">
                        <c:v>54.080897230763441</c:v>
                      </c:pt>
                      <c:pt idx="772">
                        <c:v>54.054973187865833</c:v>
                      </c:pt>
                      <c:pt idx="773">
                        <c:v>54.029066333002731</c:v>
                      </c:pt>
                      <c:pt idx="774">
                        <c:v>54.003176654778166</c:v>
                      </c:pt>
                      <c:pt idx="775">
                        <c:v>53.977304141803799</c:v>
                      </c:pt>
                      <c:pt idx="776">
                        <c:v>53.95144878269879</c:v>
                      </c:pt>
                      <c:pt idx="777">
                        <c:v>53.92561056608988</c:v>
                      </c:pt>
                      <c:pt idx="778">
                        <c:v>53.899789480611304</c:v>
                      </c:pt>
                      <c:pt idx="779">
                        <c:v>53.873985514904881</c:v>
                      </c:pt>
                      <c:pt idx="780">
                        <c:v>53.848198657619946</c:v>
                      </c:pt>
                      <c:pt idx="781">
                        <c:v>53.822428897413346</c:v>
                      </c:pt>
                      <c:pt idx="782">
                        <c:v>53.796676222949465</c:v>
                      </c:pt>
                      <c:pt idx="783">
                        <c:v>53.770940622900184</c:v>
                      </c:pt>
                      <c:pt idx="784">
                        <c:v>53.745222085944917</c:v>
                      </c:pt>
                      <c:pt idx="785">
                        <c:v>53.719520600770586</c:v>
                      </c:pt>
                      <c:pt idx="786">
                        <c:v>53.693836156071576</c:v>
                      </c:pt>
                      <c:pt idx="787">
                        <c:v>53.66816874054981</c:v>
                      </c:pt>
                      <c:pt idx="788">
                        <c:v>53.642518342914663</c:v>
                      </c:pt>
                      <c:pt idx="789">
                        <c:v>53.616884951883044</c:v>
                      </c:pt>
                      <c:pt idx="790">
                        <c:v>53.591268556179308</c:v>
                      </c:pt>
                      <c:pt idx="791">
                        <c:v>53.565669144535285</c:v>
                      </c:pt>
                      <c:pt idx="792">
                        <c:v>53.540086705690292</c:v>
                      </c:pt>
                      <c:pt idx="793">
                        <c:v>53.514521228391104</c:v>
                      </c:pt>
                      <c:pt idx="794">
                        <c:v>53.488972701391965</c:v>
                      </c:pt>
                      <c:pt idx="795">
                        <c:v>53.463441113454557</c:v>
                      </c:pt>
                      <c:pt idx="796">
                        <c:v>53.437926453348041</c:v>
                      </c:pt>
                      <c:pt idx="797">
                        <c:v>53.412428709848982</c:v>
                      </c:pt>
                      <c:pt idx="798">
                        <c:v>53.386947871741434</c:v>
                      </c:pt>
                      <c:pt idx="799">
                        <c:v>53.361483927816856</c:v>
                      </c:pt>
                      <c:pt idx="800">
                        <c:v>53.336036866874153</c:v>
                      </c:pt>
                      <c:pt idx="801">
                        <c:v>53.310606677719647</c:v>
                      </c:pt>
                      <c:pt idx="802">
                        <c:v>53.285193349167088</c:v>
                      </c:pt>
                      <c:pt idx="803">
                        <c:v>53.259796870037633</c:v>
                      </c:pt>
                      <c:pt idx="804">
                        <c:v>53.234417229159874</c:v>
                      </c:pt>
                      <c:pt idx="805">
                        <c:v>53.209054415369792</c:v>
                      </c:pt>
                      <c:pt idx="806">
                        <c:v>53.183708417510751</c:v>
                      </c:pt>
                      <c:pt idx="807">
                        <c:v>53.15837922443356</c:v>
                      </c:pt>
                      <c:pt idx="808">
                        <c:v>53.133066824996376</c:v>
                      </c:pt>
                      <c:pt idx="809">
                        <c:v>53.107771208064761</c:v>
                      </c:pt>
                      <c:pt idx="810">
                        <c:v>53.08249236251168</c:v>
                      </c:pt>
                      <c:pt idx="811">
                        <c:v>53.057230277217428</c:v>
                      </c:pt>
                      <c:pt idx="812">
                        <c:v>53.031984941069709</c:v>
                      </c:pt>
                      <c:pt idx="813">
                        <c:v>53.006756342963584</c:v>
                      </c:pt>
                      <c:pt idx="814">
                        <c:v>52.98154447180147</c:v>
                      </c:pt>
                      <c:pt idx="815">
                        <c:v>52.956349316493167</c:v>
                      </c:pt>
                      <c:pt idx="816">
                        <c:v>52.931170865955792</c:v>
                      </c:pt>
                      <c:pt idx="817">
                        <c:v>52.906009109113825</c:v>
                      </c:pt>
                      <c:pt idx="818">
                        <c:v>52.880864034899119</c:v>
                      </c:pt>
                      <c:pt idx="819">
                        <c:v>52.855735632250813</c:v>
                      </c:pt>
                      <c:pt idx="820">
                        <c:v>52.830623890115412</c:v>
                      </c:pt>
                      <c:pt idx="821">
                        <c:v>52.80552879744674</c:v>
                      </c:pt>
                      <c:pt idx="822">
                        <c:v>52.780450343205949</c:v>
                      </c:pt>
                      <c:pt idx="823">
                        <c:v>52.755388516361528</c:v>
                      </c:pt>
                      <c:pt idx="824">
                        <c:v>52.730343305889228</c:v>
                      </c:pt>
                      <c:pt idx="825">
                        <c:v>52.705314700772163</c:v>
                      </c:pt>
                      <c:pt idx="826">
                        <c:v>52.680302690000715</c:v>
                      </c:pt>
                      <c:pt idx="827">
                        <c:v>52.655307262572606</c:v>
                      </c:pt>
                      <c:pt idx="828">
                        <c:v>52.630328407492797</c:v>
                      </c:pt>
                      <c:pt idx="829">
                        <c:v>52.605366113773584</c:v>
                      </c:pt>
                      <c:pt idx="830">
                        <c:v>52.580420370434531</c:v>
                      </c:pt>
                      <c:pt idx="831">
                        <c:v>52.555491166502492</c:v>
                      </c:pt>
                      <c:pt idx="832">
                        <c:v>52.530578491011582</c:v>
                      </c:pt>
                      <c:pt idx="833">
                        <c:v>52.505682333003193</c:v>
                      </c:pt>
                      <c:pt idx="834">
                        <c:v>52.480802681525994</c:v>
                      </c:pt>
                      <c:pt idx="835">
                        <c:v>52.45593952563587</c:v>
                      </c:pt>
                      <c:pt idx="836">
                        <c:v>52.431092854396034</c:v>
                      </c:pt>
                      <c:pt idx="837">
                        <c:v>52.406262656876905</c:v>
                      </c:pt>
                      <c:pt idx="838">
                        <c:v>52.381448922156139</c:v>
                      </c:pt>
                      <c:pt idx="839">
                        <c:v>52.356651639318656</c:v>
                      </c:pt>
                      <c:pt idx="840">
                        <c:v>52.331870797456617</c:v>
                      </c:pt>
                      <c:pt idx="841">
                        <c:v>52.3071063856694</c:v>
                      </c:pt>
                      <c:pt idx="842">
                        <c:v>52.28235839306361</c:v>
                      </c:pt>
                      <c:pt idx="843">
                        <c:v>52.257626808753095</c:v>
                      </c:pt>
                      <c:pt idx="844">
                        <c:v>52.232911621858889</c:v>
                      </c:pt>
                      <c:pt idx="845">
                        <c:v>52.208212821509264</c:v>
                      </c:pt>
                      <c:pt idx="846">
                        <c:v>52.183530396839693</c:v>
                      </c:pt>
                      <c:pt idx="847">
                        <c:v>52.158864336992849</c:v>
                      </c:pt>
                      <c:pt idx="848">
                        <c:v>52.13421463111861</c:v>
                      </c:pt>
                      <c:pt idx="849">
                        <c:v>52.109581268374029</c:v>
                      </c:pt>
                      <c:pt idx="850">
                        <c:v>52.084964237923387</c:v>
                      </c:pt>
                      <c:pt idx="851">
                        <c:v>52.060363528938097</c:v>
                      </c:pt>
                      <c:pt idx="852">
                        <c:v>52.035779130596808</c:v>
                      </c:pt>
                      <c:pt idx="853">
                        <c:v>52.011211032085285</c:v>
                      </c:pt>
                      <c:pt idx="854">
                        <c:v>51.986659222596522</c:v>
                      </c:pt>
                      <c:pt idx="855">
                        <c:v>51.962123691330632</c:v>
                      </c:pt>
                      <c:pt idx="856">
                        <c:v>51.937604427494911</c:v>
                      </c:pt>
                      <c:pt idx="857">
                        <c:v>51.913101420303796</c:v>
                      </c:pt>
                      <c:pt idx="858">
                        <c:v>51.888614658978909</c:v>
                      </c:pt>
                      <c:pt idx="859">
                        <c:v>51.864144132748962</c:v>
                      </c:pt>
                      <c:pt idx="860">
                        <c:v>51.839689830849863</c:v>
                      </c:pt>
                      <c:pt idx="861">
                        <c:v>51.815251742524623</c:v>
                      </c:pt>
                      <c:pt idx="862">
                        <c:v>51.790829857023411</c:v>
                      </c:pt>
                      <c:pt idx="863">
                        <c:v>51.766424163603489</c:v>
                      </c:pt>
                      <c:pt idx="864">
                        <c:v>51.742034651529266</c:v>
                      </c:pt>
                      <c:pt idx="865">
                        <c:v>51.717661310072273</c:v>
                      </c:pt>
                      <c:pt idx="866">
                        <c:v>51.693304128511137</c:v>
                      </c:pt>
                      <c:pt idx="867">
                        <c:v>51.668963096131606</c:v>
                      </c:pt>
                      <c:pt idx="868">
                        <c:v>51.644638202226524</c:v>
                      </c:pt>
                      <c:pt idx="869">
                        <c:v>51.62032943609583</c:v>
                      </c:pt>
                      <c:pt idx="870">
                        <c:v>51.596036787046586</c:v>
                      </c:pt>
                      <c:pt idx="871">
                        <c:v>51.571760244392898</c:v>
                      </c:pt>
                      <c:pt idx="872">
                        <c:v>51.547499797455998</c:v>
                      </c:pt>
                      <c:pt idx="873">
                        <c:v>51.523255435564181</c:v>
                      </c:pt>
                      <c:pt idx="874">
                        <c:v>51.499027148052797</c:v>
                      </c:pt>
                      <c:pt idx="875">
                        <c:v>51.474814924264308</c:v>
                      </c:pt>
                      <c:pt idx="876">
                        <c:v>51.45061875354822</c:v>
                      </c:pt>
                      <c:pt idx="877">
                        <c:v>51.426438625261085</c:v>
                      </c:pt>
                      <c:pt idx="878">
                        <c:v>51.402274528766554</c:v>
                      </c:pt>
                      <c:pt idx="879">
                        <c:v>51.378126453435272</c:v>
                      </c:pt>
                      <c:pt idx="880">
                        <c:v>51.353994388645006</c:v>
                      </c:pt>
                      <c:pt idx="881">
                        <c:v>51.329878323780491</c:v>
                      </c:pt>
                      <c:pt idx="882">
                        <c:v>51.305778248233551</c:v>
                      </c:pt>
                      <c:pt idx="883">
                        <c:v>51.281694151403002</c:v>
                      </c:pt>
                      <c:pt idx="884">
                        <c:v>51.257626022694744</c:v>
                      </c:pt>
                      <c:pt idx="885">
                        <c:v>51.233573851521648</c:v>
                      </c:pt>
                      <c:pt idx="886">
                        <c:v>51.209537627303632</c:v>
                      </c:pt>
                      <c:pt idx="887">
                        <c:v>51.185517339467623</c:v>
                      </c:pt>
                      <c:pt idx="888">
                        <c:v>51.161512977447558</c:v>
                      </c:pt>
                      <c:pt idx="889">
                        <c:v>51.137524530684367</c:v>
                      </c:pt>
                      <c:pt idx="890">
                        <c:v>51.113551988626021</c:v>
                      </c:pt>
                      <c:pt idx="891">
                        <c:v>51.089595340727428</c:v>
                      </c:pt>
                      <c:pt idx="892">
                        <c:v>51.065654576450541</c:v>
                      </c:pt>
                      <c:pt idx="893">
                        <c:v>51.041729685264251</c:v>
                      </c:pt>
                      <c:pt idx="894">
                        <c:v>51.017820656644481</c:v>
                      </c:pt>
                      <c:pt idx="895">
                        <c:v>50.993927480074106</c:v>
                      </c:pt>
                      <c:pt idx="896">
                        <c:v>50.970050145042975</c:v>
                      </c:pt>
                      <c:pt idx="897">
                        <c:v>50.946188641047904</c:v>
                      </c:pt>
                      <c:pt idx="898">
                        <c:v>50.922342957592662</c:v>
                      </c:pt>
                      <c:pt idx="899">
                        <c:v>50.898513084188011</c:v>
                      </c:pt>
                      <c:pt idx="900">
                        <c:v>50.874699010351648</c:v>
                      </c:pt>
                      <c:pt idx="901">
                        <c:v>50.850900725608199</c:v>
                      </c:pt>
                      <c:pt idx="902">
                        <c:v>50.827118219489265</c:v>
                      </c:pt>
                      <c:pt idx="903">
                        <c:v>50.803351481533397</c:v>
                      </c:pt>
                      <c:pt idx="904">
                        <c:v>50.779600501286041</c:v>
                      </c:pt>
                      <c:pt idx="905">
                        <c:v>50.755865268299594</c:v>
                      </c:pt>
                      <c:pt idx="906">
                        <c:v>50.732145772133393</c:v>
                      </c:pt>
                      <c:pt idx="907">
                        <c:v>50.708442002353692</c:v>
                      </c:pt>
                      <c:pt idx="908">
                        <c:v>50.68475394853364</c:v>
                      </c:pt>
                      <c:pt idx="909">
                        <c:v>50.66108160025334</c:v>
                      </c:pt>
                      <c:pt idx="910">
                        <c:v>50.63742494709976</c:v>
                      </c:pt>
                      <c:pt idx="911">
                        <c:v>50.61378397866681</c:v>
                      </c:pt>
                      <c:pt idx="912">
                        <c:v>50.590158684555263</c:v>
                      </c:pt>
                      <c:pt idx="913">
                        <c:v>50.566549054372821</c:v>
                      </c:pt>
                      <c:pt idx="914">
                        <c:v>50.542955077734049</c:v>
                      </c:pt>
                      <c:pt idx="915">
                        <c:v>50.519376744260427</c:v>
                      </c:pt>
                      <c:pt idx="916">
                        <c:v>50.495814043580275</c:v>
                      </c:pt>
                      <c:pt idx="917">
                        <c:v>50.472266965328828</c:v>
                      </c:pt>
                      <c:pt idx="918">
                        <c:v>50.448735499148171</c:v>
                      </c:pt>
                      <c:pt idx="919">
                        <c:v>50.425219634687274</c:v>
                      </c:pt>
                      <c:pt idx="920">
                        <c:v>50.401719361601963</c:v>
                      </c:pt>
                      <c:pt idx="921">
                        <c:v>50.378234669554899</c:v>
                      </c:pt>
                      <c:pt idx="922">
                        <c:v>50.354765548215624</c:v>
                      </c:pt>
                      <c:pt idx="923">
                        <c:v>50.331311987260534</c:v>
                      </c:pt>
                      <c:pt idx="924">
                        <c:v>50.307873976372854</c:v>
                      </c:pt>
                      <c:pt idx="925">
                        <c:v>50.28445150524265</c:v>
                      </c:pt>
                      <c:pt idx="926">
                        <c:v>50.26104456356682</c:v>
                      </c:pt>
                      <c:pt idx="927">
                        <c:v>50.237653141049108</c:v>
                      </c:pt>
                      <c:pt idx="928">
                        <c:v>50.214277227400061</c:v>
                      </c:pt>
                      <c:pt idx="929">
                        <c:v>50.190916812337093</c:v>
                      </c:pt>
                      <c:pt idx="930">
                        <c:v>50.16757188558438</c:v>
                      </c:pt>
                      <c:pt idx="931">
                        <c:v>50.14424243687295</c:v>
                      </c:pt>
                      <c:pt idx="932">
                        <c:v>50.120928455940614</c:v>
                      </c:pt>
                      <c:pt idx="933">
                        <c:v>50.097629932532016</c:v>
                      </c:pt>
                      <c:pt idx="934">
                        <c:v>50.074346856398563</c:v>
                      </c:pt>
                      <c:pt idx="935">
                        <c:v>50.051079217298494</c:v>
                      </c:pt>
                      <c:pt idx="936">
                        <c:v>50.027827004996823</c:v>
                      </c:pt>
                      <c:pt idx="937">
                        <c:v>50.004590209265324</c:v>
                      </c:pt>
                      <c:pt idx="938">
                        <c:v>49.981368819882604</c:v>
                      </c:pt>
                      <c:pt idx="939">
                        <c:v>49.958162826634009</c:v>
                      </c:pt>
                      <c:pt idx="940">
                        <c:v>49.934972219311661</c:v>
                      </c:pt>
                      <c:pt idx="941">
                        <c:v>49.911796987714467</c:v>
                      </c:pt>
                      <c:pt idx="942">
                        <c:v>49.888637121648088</c:v>
                      </c:pt>
                      <c:pt idx="943">
                        <c:v>49.865492610924932</c:v>
                      </c:pt>
                      <c:pt idx="944">
                        <c:v>49.842363445364192</c:v>
                      </c:pt>
                      <c:pt idx="945">
                        <c:v>49.819249614791772</c:v>
                      </c:pt>
                      <c:pt idx="946">
                        <c:v>49.796151109040352</c:v>
                      </c:pt>
                      <c:pt idx="947">
                        <c:v>49.773067917949334</c:v>
                      </c:pt>
                      <c:pt idx="948">
                        <c:v>49.750000031364884</c:v>
                      </c:pt>
                      <c:pt idx="949">
                        <c:v>49.726947439139863</c:v>
                      </c:pt>
                      <c:pt idx="950">
                        <c:v>49.703910131133881</c:v>
                      </c:pt>
                      <c:pt idx="951">
                        <c:v>49.680888097213284</c:v>
                      </c:pt>
                      <c:pt idx="952">
                        <c:v>49.657881327251104</c:v>
                      </c:pt>
                      <c:pt idx="953">
                        <c:v>49.634889811127117</c:v>
                      </c:pt>
                      <c:pt idx="954">
                        <c:v>49.611913538727784</c:v>
                      </c:pt>
                      <c:pt idx="955">
                        <c:v>49.588952499946288</c:v>
                      </c:pt>
                      <c:pt idx="956">
                        <c:v>49.56600668468252</c:v>
                      </c:pt>
                      <c:pt idx="957">
                        <c:v>49.543076082843029</c:v>
                      </c:pt>
                      <c:pt idx="958">
                        <c:v>49.520160684341114</c:v>
                      </c:pt>
                      <c:pt idx="959">
                        <c:v>49.49726047909671</c:v>
                      </c:pt>
                      <c:pt idx="960">
                        <c:v>49.474375457036473</c:v>
                      </c:pt>
                      <c:pt idx="961">
                        <c:v>49.451505608093711</c:v>
                      </c:pt>
                      <c:pt idx="962">
                        <c:v>49.428650922208426</c:v>
                      </c:pt>
                      <c:pt idx="963">
                        <c:v>49.405811389327262</c:v>
                      </c:pt>
                      <c:pt idx="964">
                        <c:v>49.382986999403556</c:v>
                      </c:pt>
                      <c:pt idx="965">
                        <c:v>49.360177742397305</c:v>
                      </c:pt>
                      <c:pt idx="966">
                        <c:v>49.337383608275154</c:v>
                      </c:pt>
                      <c:pt idx="967">
                        <c:v>49.314604587010386</c:v>
                      </c:pt>
                      <c:pt idx="968">
                        <c:v>49.291840668582957</c:v>
                      </c:pt>
                      <c:pt idx="969">
                        <c:v>49.269091842979456</c:v>
                      </c:pt>
                      <c:pt idx="970">
                        <c:v>49.246358100193113</c:v>
                      </c:pt>
                      <c:pt idx="971">
                        <c:v>49.223639430223784</c:v>
                      </c:pt>
                      <c:pt idx="972">
                        <c:v>49.20093582307797</c:v>
                      </c:pt>
                      <c:pt idx="973">
                        <c:v>49.1782472687688</c:v>
                      </c:pt>
                      <c:pt idx="974">
                        <c:v>49.155573757315985</c:v>
                      </c:pt>
                      <c:pt idx="975">
                        <c:v>49.132915278745898</c:v>
                      </c:pt>
                      <c:pt idx="976">
                        <c:v>49.110271823091523</c:v>
                      </c:pt>
                      <c:pt idx="977">
                        <c:v>49.087643380392421</c:v>
                      </c:pt>
                      <c:pt idx="978">
                        <c:v>49.065029940694778</c:v>
                      </c:pt>
                      <c:pt idx="979">
                        <c:v>49.042431494051378</c:v>
                      </c:pt>
                      <c:pt idx="980">
                        <c:v>49.019848030521594</c:v>
                      </c:pt>
                      <c:pt idx="981">
                        <c:v>48.997279540171398</c:v>
                      </c:pt>
                      <c:pt idx="982">
                        <c:v>48.974726013073351</c:v>
                      </c:pt>
                      <c:pt idx="983">
                        <c:v>48.952187439306577</c:v>
                      </c:pt>
                      <c:pt idx="984">
                        <c:v>48.929663808956796</c:v>
                      </c:pt>
                      <c:pt idx="985">
                        <c:v>48.907155112116293</c:v>
                      </c:pt>
                      <c:pt idx="986">
                        <c:v>48.88466133888393</c:v>
                      </c:pt>
                      <c:pt idx="987">
                        <c:v>48.862182479365124</c:v>
                      </c:pt>
                      <c:pt idx="988">
                        <c:v>48.839718523671856</c:v>
                      </c:pt>
                      <c:pt idx="989">
                        <c:v>48.817269461922663</c:v>
                      </c:pt>
                      <c:pt idx="990">
                        <c:v>48.794835284242637</c:v>
                      </c:pt>
                      <c:pt idx="991">
                        <c:v>48.772415980763398</c:v>
                      </c:pt>
                      <c:pt idx="992">
                        <c:v>48.750011541623152</c:v>
                      </c:pt>
                      <c:pt idx="993">
                        <c:v>48.727621956966594</c:v>
                      </c:pt>
                      <c:pt idx="994">
                        <c:v>48.705247216944983</c:v>
                      </c:pt>
                      <c:pt idx="995">
                        <c:v>48.682887311716108</c:v>
                      </c:pt>
                      <c:pt idx="996">
                        <c:v>48.660542231444268</c:v>
                      </c:pt>
                      <c:pt idx="997">
                        <c:v>48.638211966300283</c:v>
                      </c:pt>
                      <c:pt idx="998">
                        <c:v>48.615896506461517</c:v>
                      </c:pt>
                      <c:pt idx="999">
                        <c:v>48.593595842111817</c:v>
                      </c:pt>
                      <c:pt idx="1000">
                        <c:v>48.57130996344155</c:v>
                      </c:pt>
                      <c:pt idx="1001">
                        <c:v>48.549038860647578</c:v>
                      </c:pt>
                      <c:pt idx="1002">
                        <c:v>48.526782523933278</c:v>
                      </c:pt>
                      <c:pt idx="1003">
                        <c:v>48.504540943508523</c:v>
                      </c:pt>
                      <c:pt idx="1004">
                        <c:v>48.482314109589652</c:v>
                      </c:pt>
                      <c:pt idx="1005">
                        <c:v>48.460102012399524</c:v>
                      </c:pt>
                      <c:pt idx="1006">
                        <c:v>48.437904642167453</c:v>
                      </c:pt>
                      <c:pt idx="1007">
                        <c:v>48.415721989129239</c:v>
                      </c:pt>
                      <c:pt idx="1008">
                        <c:v>48.393554043527168</c:v>
                      </c:pt>
                      <c:pt idx="1009">
                        <c:v>48.371400795609986</c:v>
                      </c:pt>
                      <c:pt idx="1010">
                        <c:v>48.349262235632899</c:v>
                      </c:pt>
                      <c:pt idx="1011">
                        <c:v>48.327138353857585</c:v>
                      </c:pt>
                      <c:pt idx="1012">
                        <c:v>48.305029140552165</c:v>
                      </c:pt>
                      <c:pt idx="1013">
                        <c:v>48.282934585991221</c:v>
                      </c:pt>
                      <c:pt idx="1014">
                        <c:v>48.260854680455793</c:v>
                      </c:pt>
                      <c:pt idx="1015">
                        <c:v>48.238789414233352</c:v>
                      </c:pt>
                      <c:pt idx="1016">
                        <c:v>48.216738777617799</c:v>
                      </c:pt>
                      <c:pt idx="1017">
                        <c:v>48.194702760909486</c:v>
                      </c:pt>
                      <c:pt idx="1018">
                        <c:v>48.172681354415204</c:v>
                      </c:pt>
                      <c:pt idx="1019">
                        <c:v>48.150674548448158</c:v>
                      </c:pt>
                      <c:pt idx="1020">
                        <c:v>48.128682333327959</c:v>
                      </c:pt>
                      <c:pt idx="1021">
                        <c:v>48.106704699380671</c:v>
                      </c:pt>
                      <c:pt idx="1022">
                        <c:v>48.084741636938752</c:v>
                      </c:pt>
                      <c:pt idx="1023">
                        <c:v>48.062793136341064</c:v>
                      </c:pt>
                      <c:pt idx="1024">
                        <c:v>48.040859187932881</c:v>
                      </c:pt>
                      <c:pt idx="1025">
                        <c:v>48.018939782065907</c:v>
                      </c:pt>
                      <c:pt idx="1026">
                        <c:v>47.997034909098183</c:v>
                      </c:pt>
                      <c:pt idx="1027">
                        <c:v>47.975144559394195</c:v>
                      </c:pt>
                      <c:pt idx="1028">
                        <c:v>47.953268723324783</c:v>
                      </c:pt>
                      <c:pt idx="1029">
                        <c:v>47.931407391267207</c:v>
                      </c:pt>
                      <c:pt idx="1030">
                        <c:v>47.909560553605061</c:v>
                      </c:pt>
                      <c:pt idx="1031">
                        <c:v>47.887728200728375</c:v>
                      </c:pt>
                      <c:pt idx="1032">
                        <c:v>47.865910323033482</c:v>
                      </c:pt>
                      <c:pt idx="1033">
                        <c:v>47.844106910923145</c:v>
                      </c:pt>
                      <c:pt idx="1034">
                        <c:v>47.822317954806429</c:v>
                      </c:pt>
                      <c:pt idx="1035">
                        <c:v>47.800543445098825</c:v>
                      </c:pt>
                      <c:pt idx="1036">
                        <c:v>47.778783372222129</c:v>
                      </c:pt>
                      <c:pt idx="1037">
                        <c:v>47.757037726604494</c:v>
                      </c:pt>
                      <c:pt idx="1038">
                        <c:v>47.735306498680437</c:v>
                      </c:pt>
                      <c:pt idx="1039">
                        <c:v>47.713589678890813</c:v>
                      </c:pt>
                      <c:pt idx="1040">
                        <c:v>47.691887257682801</c:v>
                      </c:pt>
                      <c:pt idx="1041">
                        <c:v>47.670199225509919</c:v>
                      </c:pt>
                      <c:pt idx="1042">
                        <c:v>47.648525572832021</c:v>
                      </c:pt>
                      <c:pt idx="1043">
                        <c:v>47.626866290115302</c:v>
                      </c:pt>
                      <c:pt idx="1044">
                        <c:v>47.605221367832243</c:v>
                      </c:pt>
                      <c:pt idx="1045">
                        <c:v>47.58359079646165</c:v>
                      </c:pt>
                      <c:pt idx="1046">
                        <c:v>47.561974566488658</c:v>
                      </c:pt>
                      <c:pt idx="1047">
                        <c:v>47.540372668404707</c:v>
                      </c:pt>
                      <c:pt idx="1048">
                        <c:v>47.518785092707532</c:v>
                      </c:pt>
                      <c:pt idx="1049">
                        <c:v>47.497211829901183</c:v>
                      </c:pt>
                      <c:pt idx="1050">
                        <c:v>47.475652870495971</c:v>
                      </c:pt>
                      <c:pt idx="1051">
                        <c:v>47.454108205008552</c:v>
                      </c:pt>
                      <c:pt idx="1052">
                        <c:v>47.432577823961822</c:v>
                      </c:pt>
                      <c:pt idx="1053">
                        <c:v>47.411061717884991</c:v>
                      </c:pt>
                      <c:pt idx="1054">
                        <c:v>47.389559877313538</c:v>
                      </c:pt>
                      <c:pt idx="1055">
                        <c:v>47.368072292789201</c:v>
                      </c:pt>
                      <c:pt idx="1056">
                        <c:v>47.346598954860013</c:v>
                      </c:pt>
                      <c:pt idx="1057">
                        <c:v>47.325139854080277</c:v>
                      </c:pt>
                      <c:pt idx="1058">
                        <c:v>47.303694981010516</c:v>
                      </c:pt>
                      <c:pt idx="1059">
                        <c:v>47.282264326217579</c:v>
                      </c:pt>
                      <c:pt idx="1060">
                        <c:v>47.260847880274504</c:v>
                      </c:pt>
                      <c:pt idx="1061">
                        <c:v>47.239445633760624</c:v>
                      </c:pt>
                      <c:pt idx="1062">
                        <c:v>47.21805757726149</c:v>
                      </c:pt>
                      <c:pt idx="1063">
                        <c:v>47.196683701368919</c:v>
                      </c:pt>
                      <c:pt idx="1064">
                        <c:v>47.175323996680937</c:v>
                      </c:pt>
                      <c:pt idx="1065">
                        <c:v>47.153978453801834</c:v>
                      </c:pt>
                      <c:pt idx="1066">
                        <c:v>47.132647063342112</c:v>
                      </c:pt>
                      <c:pt idx="1067">
                        <c:v>47.111329815918502</c:v>
                      </c:pt>
                      <c:pt idx="1068">
                        <c:v>47.090026702153949</c:v>
                      </c:pt>
                      <c:pt idx="1069">
                        <c:v>47.068737712677638</c:v>
                      </c:pt>
                      <c:pt idx="1070">
                        <c:v>47.047462838124936</c:v>
                      </c:pt>
                      <c:pt idx="1071">
                        <c:v>47.026202069137433</c:v>
                      </c:pt>
                      <c:pt idx="1072">
                        <c:v>47.004955396362938</c:v>
                      </c:pt>
                      <c:pt idx="1073">
                        <c:v>46.98372281045544</c:v>
                      </c:pt>
                      <c:pt idx="1074">
                        <c:v>46.962504302075132</c:v>
                      </c:pt>
                      <c:pt idx="1075">
                        <c:v>46.941299861888396</c:v>
                      </c:pt>
                      <c:pt idx="1076">
                        <c:v>46.920109480567817</c:v>
                      </c:pt>
                      <c:pt idx="1077">
                        <c:v>46.898933148792146</c:v>
                      </c:pt>
                      <c:pt idx="1078">
                        <c:v>46.877770857246311</c:v>
                      </c:pt>
                      <c:pt idx="1079">
                        <c:v>46.856622596621442</c:v>
                      </c:pt>
                      <c:pt idx="1080">
                        <c:v>46.835488357614828</c:v>
                      </c:pt>
                      <c:pt idx="1081">
                        <c:v>46.814368130929907</c:v>
                      </c:pt>
                      <c:pt idx="1082">
                        <c:v>46.793261907276296</c:v>
                      </c:pt>
                      <c:pt idx="1083">
                        <c:v>46.772169677369803</c:v>
                      </c:pt>
                      <c:pt idx="1084">
                        <c:v>46.751091431932316</c:v>
                      </c:pt>
                      <c:pt idx="1085">
                        <c:v>46.73002716169195</c:v>
                      </c:pt>
                      <c:pt idx="1086">
                        <c:v>46.708976857382936</c:v>
                      </c:pt>
                      <c:pt idx="1087">
                        <c:v>46.687940509745637</c:v>
                      </c:pt>
                      <c:pt idx="1088">
                        <c:v>46.666918109526563</c:v>
                      </c:pt>
                      <c:pt idx="1089">
                        <c:v>46.645909647478391</c:v>
                      </c:pt>
                      <c:pt idx="1090">
                        <c:v>46.624915114359865</c:v>
                      </c:pt>
                      <c:pt idx="1091">
                        <c:v>46.603934500935928</c:v>
                      </c:pt>
                      <c:pt idx="1092">
                        <c:v>46.582967797977588</c:v>
                      </c:pt>
                      <c:pt idx="1093">
                        <c:v>46.562014996262015</c:v>
                      </c:pt>
                      <c:pt idx="1094">
                        <c:v>46.541076086572446</c:v>
                      </c:pt>
                      <c:pt idx="1095">
                        <c:v>46.520151059698271</c:v>
                      </c:pt>
                      <c:pt idx="1096">
                        <c:v>46.49923990643498</c:v>
                      </c:pt>
                      <c:pt idx="1097">
                        <c:v>46.478342617584154</c:v>
                      </c:pt>
                      <c:pt idx="1098">
                        <c:v>46.457459183953461</c:v>
                      </c:pt>
                      <c:pt idx="1099">
                        <c:v>46.436589596356704</c:v>
                      </c:pt>
                      <c:pt idx="1100">
                        <c:v>46.41573384561373</c:v>
                      </c:pt>
                      <c:pt idx="1101">
                        <c:v>46.394891922550507</c:v>
                      </c:pt>
                      <c:pt idx="1102">
                        <c:v>46.374063817999073</c:v>
                      </c:pt>
                      <c:pt idx="1103">
                        <c:v>46.353249522797547</c:v>
                      </c:pt>
                      <c:pt idx="1104">
                        <c:v>46.332449027790112</c:v>
                      </c:pt>
                      <c:pt idx="1105">
                        <c:v>46.311662323827029</c:v>
                      </c:pt>
                      <c:pt idx="1106">
                        <c:v>46.290889401764638</c:v>
                      </c:pt>
                      <c:pt idx="1107">
                        <c:v>46.270130252465322</c:v>
                      </c:pt>
                      <c:pt idx="1108">
                        <c:v>46.24938486679752</c:v>
                      </c:pt>
                      <c:pt idx="1109">
                        <c:v>46.228653235635754</c:v>
                      </c:pt>
                      <c:pt idx="1110">
                        <c:v>46.207935349860556</c:v>
                      </c:pt>
                      <c:pt idx="1111">
                        <c:v>46.187231200358553</c:v>
                      </c:pt>
                      <c:pt idx="1112">
                        <c:v>46.166540778022359</c:v>
                      </c:pt>
                      <c:pt idx="1113">
                        <c:v>46.145864073750673</c:v>
                      </c:pt>
                      <c:pt idx="1114">
                        <c:v>46.1252010784482</c:v>
                      </c:pt>
                      <c:pt idx="1115">
                        <c:v>46.104551783025698</c:v>
                      </c:pt>
                      <c:pt idx="1116">
                        <c:v>46.08391617839991</c:v>
                      </c:pt>
                      <c:pt idx="1117">
                        <c:v>46.063294255493673</c:v>
                      </c:pt>
                      <c:pt idx="1118">
                        <c:v>46.042686005235751</c:v>
                      </c:pt>
                      <c:pt idx="1119">
                        <c:v>46.022091418561011</c:v>
                      </c:pt>
                      <c:pt idx="1120">
                        <c:v>46.001510486410268</c:v>
                      </c:pt>
                      <c:pt idx="1121">
                        <c:v>45.980943199730376</c:v>
                      </c:pt>
                      <c:pt idx="1122">
                        <c:v>45.960389549474158</c:v>
                      </c:pt>
                      <c:pt idx="1123">
                        <c:v>45.93984952660049</c:v>
                      </c:pt>
                      <c:pt idx="1124">
                        <c:v>45.919323122074189</c:v>
                      </c:pt>
                      <c:pt idx="1125">
                        <c:v>45.898810326866091</c:v>
                      </c:pt>
                      <c:pt idx="1126">
                        <c:v>45.878311131953005</c:v>
                      </c:pt>
                      <c:pt idx="1127">
                        <c:v>45.857825528317733</c:v>
                      </c:pt>
                      <c:pt idx="1128">
                        <c:v>45.837353506949057</c:v>
                      </c:pt>
                      <c:pt idx="1129">
                        <c:v>45.816895058841716</c:v>
                      </c:pt>
                      <c:pt idx="1130">
                        <c:v>45.796450174996444</c:v>
                      </c:pt>
                      <c:pt idx="1131">
                        <c:v>45.776018846419916</c:v>
                      </c:pt>
                      <c:pt idx="1132">
                        <c:v>45.755601064124789</c:v>
                      </c:pt>
                      <c:pt idx="1133">
                        <c:v>45.735196819129669</c:v>
                      </c:pt>
                      <c:pt idx="1134">
                        <c:v>45.714806102459136</c:v>
                      </c:pt>
                      <c:pt idx="1135">
                        <c:v>45.694428905143681</c:v>
                      </c:pt>
                      <c:pt idx="1136">
                        <c:v>45.674065218219788</c:v>
                      </c:pt>
                      <c:pt idx="1137">
                        <c:v>45.653715032729842</c:v>
                      </c:pt>
                      <c:pt idx="1138">
                        <c:v>45.633378339722213</c:v>
                      </c:pt>
                      <c:pt idx="1139">
                        <c:v>45.613055130251148</c:v>
                      </c:pt>
                      <c:pt idx="1140">
                        <c:v>45.59274539537688</c:v>
                      </c:pt>
                      <c:pt idx="1141">
                        <c:v>45.572449126165544</c:v>
                      </c:pt>
                      <c:pt idx="1142">
                        <c:v>45.552166313689199</c:v>
                      </c:pt>
                      <c:pt idx="1143">
                        <c:v>45.531896949025821</c:v>
                      </c:pt>
                      <c:pt idx="1144">
                        <c:v>45.511641023259308</c:v>
                      </c:pt>
                      <c:pt idx="1145">
                        <c:v>45.491398527479454</c:v>
                      </c:pt>
                      <c:pt idx="1146">
                        <c:v>45.471169452782007</c:v>
                      </c:pt>
                      <c:pt idx="1147">
                        <c:v>45.450953790268549</c:v>
                      </c:pt>
                      <c:pt idx="1148">
                        <c:v>45.430751531046624</c:v>
                      </c:pt>
                      <c:pt idx="1149">
                        <c:v>45.410562666229637</c:v>
                      </c:pt>
                      <c:pt idx="1150">
                        <c:v>45.390387186936884</c:v>
                      </c:pt>
                      <c:pt idx="1151">
                        <c:v>45.37022508429358</c:v>
                      </c:pt>
                      <c:pt idx="1152">
                        <c:v>45.350076349430786</c:v>
                      </c:pt>
                      <c:pt idx="1153">
                        <c:v>45.329940973485463</c:v>
                      </c:pt>
                      <c:pt idx="1154">
                        <c:v>45.309818947600455</c:v>
                      </c:pt>
                      <c:pt idx="1155">
                        <c:v>45.289710262924459</c:v>
                      </c:pt>
                      <c:pt idx="1156">
                        <c:v>45.269614910612049</c:v>
                      </c:pt>
                      <c:pt idx="1157">
                        <c:v>45.249532881823669</c:v>
                      </c:pt>
                      <c:pt idx="1158">
                        <c:v>45.229464167725631</c:v>
                      </c:pt>
                      <c:pt idx="1159">
                        <c:v>45.209408759490074</c:v>
                      </c:pt>
                      <c:pt idx="1160">
                        <c:v>45.189366648295021</c:v>
                      </c:pt>
                      <c:pt idx="1161">
                        <c:v>45.169337825324327</c:v>
                      </c:pt>
                      <c:pt idx="1162">
                        <c:v>45.149322281767709</c:v>
                      </c:pt>
                      <c:pt idx="1163">
                        <c:v>45.129320008820699</c:v>
                      </c:pt>
                      <c:pt idx="1164">
                        <c:v>45.109330997684687</c:v>
                      </c:pt>
                      <c:pt idx="1165">
                        <c:v>45.089355239566885</c:v>
                      </c:pt>
                      <c:pt idx="1166">
                        <c:v>45.069392725680345</c:v>
                      </c:pt>
                      <c:pt idx="1167">
                        <c:v>45.049443447243945</c:v>
                      </c:pt>
                      <c:pt idx="1168">
                        <c:v>45.029507395482383</c:v>
                      </c:pt>
                      <c:pt idx="1169">
                        <c:v>45.009584561626156</c:v>
                      </c:pt>
                      <c:pt idx="1170">
                        <c:v>44.989674936911605</c:v>
                      </c:pt>
                      <c:pt idx="1171">
                        <c:v>44.969778512580859</c:v>
                      </c:pt>
                      <c:pt idx="1172">
                        <c:v>44.949895279881879</c:v>
                      </c:pt>
                      <c:pt idx="1173">
                        <c:v>44.930025230068395</c:v>
                      </c:pt>
                      <c:pt idx="1174">
                        <c:v>44.910168354399957</c:v>
                      </c:pt>
                      <c:pt idx="1175">
                        <c:v>44.890324644141927</c:v>
                      </c:pt>
                      <c:pt idx="1176">
                        <c:v>44.870494090565401</c:v>
                      </c:pt>
                      <c:pt idx="1177">
                        <c:v>44.850676684947331</c:v>
                      </c:pt>
                      <c:pt idx="1178">
                        <c:v>44.830872418570415</c:v>
                      </c:pt>
                      <c:pt idx="1179">
                        <c:v>44.811081282723116</c:v>
                      </c:pt>
                      <c:pt idx="1180">
                        <c:v>44.791303268699714</c:v>
                      </c:pt>
                      <c:pt idx="1181">
                        <c:v>44.771538367800233</c:v>
                      </c:pt>
                      <c:pt idx="1182">
                        <c:v>44.751786571330484</c:v>
                      </c:pt>
                      <c:pt idx="1183">
                        <c:v>44.73204787060201</c:v>
                      </c:pt>
                      <c:pt idx="1184">
                        <c:v>44.712322256932147</c:v>
                      </c:pt>
                      <c:pt idx="1185">
                        <c:v>44.692609721643976</c:v>
                      </c:pt>
                      <c:pt idx="1186">
                        <c:v>44.672910256066331</c:v>
                      </c:pt>
                      <c:pt idx="1187">
                        <c:v>44.653223851533788</c:v>
                      </c:pt>
                      <c:pt idx="1188">
                        <c:v>44.633550499386693</c:v>
                      </c:pt>
                      <c:pt idx="1189">
                        <c:v>44.613890190971098</c:v>
                      </c:pt>
                      <c:pt idx="1190">
                        <c:v>44.59424291763883</c:v>
                      </c:pt>
                      <c:pt idx="1191">
                        <c:v>44.574608670747402</c:v>
                      </c:pt>
                      <c:pt idx="1192">
                        <c:v>44.55498744166011</c:v>
                      </c:pt>
                      <c:pt idx="1193">
                        <c:v>44.535379221745941</c:v>
                      </c:pt>
                      <c:pt idx="1194">
                        <c:v>44.515784002379633</c:v>
                      </c:pt>
                      <c:pt idx="1195">
                        <c:v>44.496201774941589</c:v>
                      </c:pt>
                      <c:pt idx="1196">
                        <c:v>44.476632530818009</c:v>
                      </c:pt>
                      <c:pt idx="1197">
                        <c:v>44.457076261400715</c:v>
                      </c:pt>
                      <c:pt idx="1198">
                        <c:v>44.437532958087303</c:v>
                      </c:pt>
                      <c:pt idx="1199">
                        <c:v>44.41800261228105</c:v>
                      </c:pt>
                      <c:pt idx="1200">
                        <c:v>44.39848521539092</c:v>
                      </c:pt>
                      <c:pt idx="1201">
                        <c:v>44.378980758831595</c:v>
                      </c:pt>
                      <c:pt idx="1202">
                        <c:v>44.359489234023435</c:v>
                      </c:pt>
                      <c:pt idx="1203">
                        <c:v>44.340010632392499</c:v>
                      </c:pt>
                      <c:pt idx="1204">
                        <c:v>44.320544945370514</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7-A375-435B-90EF-3E365F81D4DA}"/>
                  </c:ext>
                </c:extLst>
              </c15:ser>
            </c15:filteredScatterSeries>
            <c15:filteredScatterSeries>
              <c15:ser>
                <c:idx val="2"/>
                <c:order val="5"/>
                <c:tx>
                  <c:strRef>
                    <c:extLst xmlns:c15="http://schemas.microsoft.com/office/drawing/2012/chart">
                      <c:ext xmlns:c15="http://schemas.microsoft.com/office/drawing/2012/chart" uri="{02D57815-91ED-43cb-92C2-25804820EDAC}">
                        <c15:formulaRef>
                          <c15:sqref>'σ-Silo F2-80 kP'!$AM$11</c15:sqref>
                        </c15:formulaRef>
                      </c:ext>
                    </c:extLst>
                    <c:strCache>
                      <c:ptCount val="1"/>
                      <c:pt idx="0">
                        <c:v>σh - 80 kPa</c:v>
                      </c:pt>
                    </c:strCache>
                  </c:strRef>
                </c:tx>
                <c:spPr>
                  <a:ln w="12700" cap="rnd">
                    <a:solidFill>
                      <a:schemeClr val="accent6">
                        <a:lumMod val="75000"/>
                      </a:schemeClr>
                    </a:solidFill>
                    <a:round/>
                  </a:ln>
                  <a:effectLst/>
                </c:spPr>
                <c:marker>
                  <c:symbol val="none"/>
                </c:marker>
                <c:xVal>
                  <c:numRef>
                    <c:extLst xmlns:c15="http://schemas.microsoft.com/office/drawing/2012/chart">
                      <c:ext xmlns:c15="http://schemas.microsoft.com/office/drawing/2012/chart" uri="{02D57815-91ED-43cb-92C2-25804820EDAC}">
                        <c15:formulaRef>
                          <c15:sqref>'σ-Silo F2-80 kP'!$T$13:$T$1217</c15:sqref>
                        </c15:formulaRef>
                      </c:ext>
                    </c:extLst>
                    <c:numCache>
                      <c:formatCode>0.0</c:formatCode>
                      <c:ptCount val="1205"/>
                      <c:pt idx="0">
                        <c:v>39.623355415742957</c:v>
                      </c:pt>
                      <c:pt idx="1">
                        <c:v>39.611489599225315</c:v>
                      </c:pt>
                      <c:pt idx="2">
                        <c:v>39.599950940969997</c:v>
                      </c:pt>
                      <c:pt idx="3">
                        <c:v>39.588426437199601</c:v>
                      </c:pt>
                      <c:pt idx="4">
                        <c:v>39.576916078529486</c:v>
                      </c:pt>
                      <c:pt idx="5">
                        <c:v>39.565419855581254</c:v>
                      </c:pt>
                      <c:pt idx="6">
                        <c:v>39.553937758982663</c:v>
                      </c:pt>
                      <c:pt idx="7">
                        <c:v>39.542469779367778</c:v>
                      </c:pt>
                      <c:pt idx="8">
                        <c:v>39.531015907376784</c:v>
                      </c:pt>
                      <c:pt idx="9">
                        <c:v>39.519576133656138</c:v>
                      </c:pt>
                      <c:pt idx="10">
                        <c:v>39.508150448858466</c:v>
                      </c:pt>
                      <c:pt idx="11">
                        <c:v>39.496738843642589</c:v>
                      </c:pt>
                      <c:pt idx="12">
                        <c:v>39.485341308673547</c:v>
                      </c:pt>
                      <c:pt idx="13">
                        <c:v>39.473957834622546</c:v>
                      </c:pt>
                      <c:pt idx="14">
                        <c:v>39.462588412166966</c:v>
                      </c:pt>
                      <c:pt idx="15">
                        <c:v>39.451233031990405</c:v>
                      </c:pt>
                      <c:pt idx="16">
                        <c:v>39.439891684782609</c:v>
                      </c:pt>
                      <c:pt idx="17">
                        <c:v>39.428564361239516</c:v>
                      </c:pt>
                      <c:pt idx="18">
                        <c:v>39.417251052063222</c:v>
                      </c:pt>
                      <c:pt idx="19">
                        <c:v>39.405951747961993</c:v>
                      </c:pt>
                      <c:pt idx="20">
                        <c:v>39.394666439650216</c:v>
                      </c:pt>
                      <c:pt idx="21">
                        <c:v>39.383395117848515</c:v>
                      </c:pt>
                      <c:pt idx="22">
                        <c:v>39.372137773283605</c:v>
                      </c:pt>
                      <c:pt idx="23">
                        <c:v>39.360894396688366</c:v>
                      </c:pt>
                      <c:pt idx="24">
                        <c:v>39.349664978801812</c:v>
                      </c:pt>
                      <c:pt idx="25">
                        <c:v>39.338449510369109</c:v>
                      </c:pt>
                      <c:pt idx="26">
                        <c:v>39.327247982141579</c:v>
                      </c:pt>
                      <c:pt idx="27">
                        <c:v>39.316060384876621</c:v>
                      </c:pt>
                      <c:pt idx="28">
                        <c:v>39.304886709337829</c:v>
                      </c:pt>
                      <c:pt idx="29">
                        <c:v>39.293726946294854</c:v>
                      </c:pt>
                      <c:pt idx="30">
                        <c:v>39.282581086523521</c:v>
                      </c:pt>
                      <c:pt idx="31">
                        <c:v>39.271449120805748</c:v>
                      </c:pt>
                      <c:pt idx="32">
                        <c:v>39.260331039929568</c:v>
                      </c:pt>
                      <c:pt idx="33">
                        <c:v>39.249226834689104</c:v>
                      </c:pt>
                      <c:pt idx="34">
                        <c:v>39.238136495884611</c:v>
                      </c:pt>
                      <c:pt idx="35">
                        <c:v>39.227060014322433</c:v>
                      </c:pt>
                      <c:pt idx="36">
                        <c:v>39.215997380814997</c:v>
                      </c:pt>
                      <c:pt idx="37">
                        <c:v>39.204948586180841</c:v>
                      </c:pt>
                      <c:pt idx="38">
                        <c:v>39.19391362124459</c:v>
                      </c:pt>
                      <c:pt idx="39">
                        <c:v>39.182892476836912</c:v>
                      </c:pt>
                      <c:pt idx="40">
                        <c:v>39.171885143794633</c:v>
                      </c:pt>
                      <c:pt idx="41">
                        <c:v>39.160891612960576</c:v>
                      </c:pt>
                      <c:pt idx="42">
                        <c:v>39.149911875183669</c:v>
                      </c:pt>
                      <c:pt idx="43">
                        <c:v>39.138945921318914</c:v>
                      </c:pt>
                      <c:pt idx="44">
                        <c:v>39.12799374222736</c:v>
                      </c:pt>
                      <c:pt idx="45">
                        <c:v>39.117055328776139</c:v>
                      </c:pt>
                      <c:pt idx="46">
                        <c:v>39.106130671838393</c:v>
                      </c:pt>
                      <c:pt idx="47">
                        <c:v>39.095219762293368</c:v>
                      </c:pt>
                      <c:pt idx="48">
                        <c:v>39.084322591026336</c:v>
                      </c:pt>
                      <c:pt idx="49">
                        <c:v>39.073439148928607</c:v>
                      </c:pt>
                      <c:pt idx="50">
                        <c:v>39.062569426897518</c:v>
                      </c:pt>
                      <c:pt idx="51">
                        <c:v>39.05171341583646</c:v>
                      </c:pt>
                      <c:pt idx="52">
                        <c:v>39.040871106654862</c:v>
                      </c:pt>
                      <c:pt idx="53">
                        <c:v>39.030042490268173</c:v>
                      </c:pt>
                      <c:pt idx="54">
                        <c:v>39.019227557597851</c:v>
                      </c:pt>
                      <c:pt idx="55">
                        <c:v>39.008426299571376</c:v>
                      </c:pt>
                      <c:pt idx="56">
                        <c:v>38.997638707122277</c:v>
                      </c:pt>
                      <c:pt idx="57">
                        <c:v>38.986864771190049</c:v>
                      </c:pt>
                      <c:pt idx="58">
                        <c:v>38.976104482720217</c:v>
                      </c:pt>
                      <c:pt idx="59">
                        <c:v>38.96535783266431</c:v>
                      </c:pt>
                      <c:pt idx="60">
                        <c:v>38.954624811979848</c:v>
                      </c:pt>
                      <c:pt idx="61">
                        <c:v>38.943905411630354</c:v>
                      </c:pt>
                      <c:pt idx="62">
                        <c:v>38.933199622585342</c:v>
                      </c:pt>
                      <c:pt idx="63">
                        <c:v>38.922507435820293</c:v>
                      </c:pt>
                      <c:pt idx="64">
                        <c:v>38.911828842316709</c:v>
                      </c:pt>
                      <c:pt idx="65">
                        <c:v>38.901163833062043</c:v>
                      </c:pt>
                      <c:pt idx="66">
                        <c:v>38.890512399049733</c:v>
                      </c:pt>
                      <c:pt idx="67">
                        <c:v>38.879874531279185</c:v>
                      </c:pt>
                      <c:pt idx="68">
                        <c:v>38.869250220755767</c:v>
                      </c:pt>
                      <c:pt idx="69">
                        <c:v>38.858639458490835</c:v>
                      </c:pt>
                      <c:pt idx="70">
                        <c:v>38.84804223550168</c:v>
                      </c:pt>
                      <c:pt idx="71">
                        <c:v>38.837458542811554</c:v>
                      </c:pt>
                      <c:pt idx="72">
                        <c:v>38.826888371449662</c:v>
                      </c:pt>
                      <c:pt idx="73">
                        <c:v>38.816331712451166</c:v>
                      </c:pt>
                      <c:pt idx="74">
                        <c:v>38.805788556857159</c:v>
                      </c:pt>
                      <c:pt idx="75">
                        <c:v>38.795258895714667</c:v>
                      </c:pt>
                      <c:pt idx="76">
                        <c:v>38.784742720076679</c:v>
                      </c:pt>
                      <c:pt idx="77">
                        <c:v>38.774240021002093</c:v>
                      </c:pt>
                      <c:pt idx="78">
                        <c:v>38.76375078955575</c:v>
                      </c:pt>
                      <c:pt idx="79">
                        <c:v>38.753275016808402</c:v>
                      </c:pt>
                      <c:pt idx="80">
                        <c:v>38.742812693836733</c:v>
                      </c:pt>
                      <c:pt idx="81">
                        <c:v>38.732363811723317</c:v>
                      </c:pt>
                      <c:pt idx="82">
                        <c:v>38.721928361556692</c:v>
                      </c:pt>
                      <c:pt idx="83">
                        <c:v>38.711506334431249</c:v>
                      </c:pt>
                      <c:pt idx="84">
                        <c:v>38.701097721447319</c:v>
                      </c:pt>
                      <c:pt idx="85">
                        <c:v>38.690702513711109</c:v>
                      </c:pt>
                      <c:pt idx="86">
                        <c:v>38.680320702334754</c:v>
                      </c:pt>
                      <c:pt idx="87">
                        <c:v>38.669952278436263</c:v>
                      </c:pt>
                      <c:pt idx="88">
                        <c:v>38.659597233139522</c:v>
                      </c:pt>
                      <c:pt idx="89">
                        <c:v>38.649255557574321</c:v>
                      </c:pt>
                      <c:pt idx="90">
                        <c:v>38.638927242876321</c:v>
                      </c:pt>
                      <c:pt idx="91">
                        <c:v>38.62861228018707</c:v>
                      </c:pt>
                      <c:pt idx="92">
                        <c:v>38.618310660653982</c:v>
                      </c:pt>
                      <c:pt idx="93">
                        <c:v>38.608022375430338</c:v>
                      </c:pt>
                      <c:pt idx="94">
                        <c:v>38.597747415675279</c:v>
                      </c:pt>
                      <c:pt idx="95">
                        <c:v>38.58748577255384</c:v>
                      </c:pt>
                      <c:pt idx="96">
                        <c:v>38.577237437236874</c:v>
                      </c:pt>
                      <c:pt idx="97">
                        <c:v>38.56700240090111</c:v>
                      </c:pt>
                      <c:pt idx="98">
                        <c:v>38.556780654729117</c:v>
                      </c:pt>
                      <c:pt idx="99">
                        <c:v>38.54657218990932</c:v>
                      </c:pt>
                      <c:pt idx="100">
                        <c:v>38.536376997635976</c:v>
                      </c:pt>
                      <c:pt idx="101">
                        <c:v>38.526195069109193</c:v>
                      </c:pt>
                      <c:pt idx="102">
                        <c:v>38.516026395534894</c:v>
                      </c:pt>
                      <c:pt idx="103">
                        <c:v>38.505870968124853</c:v>
                      </c:pt>
                      <c:pt idx="104">
                        <c:v>38.495728778096655</c:v>
                      </c:pt>
                      <c:pt idx="105">
                        <c:v>38.485599816673727</c:v>
                      </c:pt>
                      <c:pt idx="106">
                        <c:v>38.475484075085276</c:v>
                      </c:pt>
                      <c:pt idx="107">
                        <c:v>38.465381544566377</c:v>
                      </c:pt>
                      <c:pt idx="108">
                        <c:v>38.455292216357883</c:v>
                      </c:pt>
                      <c:pt idx="109">
                        <c:v>38.445216081706462</c:v>
                      </c:pt>
                      <c:pt idx="110">
                        <c:v>38.435153131864581</c:v>
                      </c:pt>
                      <c:pt idx="111">
                        <c:v>38.42510335809051</c:v>
                      </c:pt>
                      <c:pt idx="112">
                        <c:v>38.415066751648318</c:v>
                      </c:pt>
                      <c:pt idx="113">
                        <c:v>38.405043303807865</c:v>
                      </c:pt>
                      <c:pt idx="114">
                        <c:v>38.395033005844802</c:v>
                      </c:pt>
                      <c:pt idx="115">
                        <c:v>38.385035849040555</c:v>
                      </c:pt>
                      <c:pt idx="116">
                        <c:v>38.375051824682323</c:v>
                      </c:pt>
                      <c:pt idx="117">
                        <c:v>38.365080924063129</c:v>
                      </c:pt>
                      <c:pt idx="118">
                        <c:v>38.355123138481709</c:v>
                      </c:pt>
                      <c:pt idx="119">
                        <c:v>38.345178459242582</c:v>
                      </c:pt>
                      <c:pt idx="120">
                        <c:v>38.335246877656083</c:v>
                      </c:pt>
                      <c:pt idx="121">
                        <c:v>38.32532838503824</c:v>
                      </c:pt>
                      <c:pt idx="122">
                        <c:v>38.31542297271087</c:v>
                      </c:pt>
                      <c:pt idx="123">
                        <c:v>38.305530632001549</c:v>
                      </c:pt>
                      <c:pt idx="124">
                        <c:v>38.295651354243581</c:v>
                      </c:pt>
                      <c:pt idx="125">
                        <c:v>38.285785130776063</c:v>
                      </c:pt>
                      <c:pt idx="126">
                        <c:v>38.275931952943772</c:v>
                      </c:pt>
                      <c:pt idx="127">
                        <c:v>38.266091812097258</c:v>
                      </c:pt>
                      <c:pt idx="128">
                        <c:v>38.256264699592805</c:v>
                      </c:pt>
                      <c:pt idx="129">
                        <c:v>38.246450606792429</c:v>
                      </c:pt>
                      <c:pt idx="130">
                        <c:v>38.236649525063868</c:v>
                      </c:pt>
                      <c:pt idx="131">
                        <c:v>38.226861445780585</c:v>
                      </c:pt>
                      <c:pt idx="132">
                        <c:v>38.217086360321744</c:v>
                      </c:pt>
                      <c:pt idx="133">
                        <c:v>38.207324260072262</c:v>
                      </c:pt>
                      <c:pt idx="134">
                        <c:v>38.197575136422742</c:v>
                      </c:pt>
                      <c:pt idx="135">
                        <c:v>38.187838980769492</c:v>
                      </c:pt>
                      <c:pt idx="136">
                        <c:v>38.178115784514553</c:v>
                      </c:pt>
                      <c:pt idx="137">
                        <c:v>38.16840553906561</c:v>
                      </c:pt>
                      <c:pt idx="138">
                        <c:v>38.15870823583613</c:v>
                      </c:pt>
                      <c:pt idx="139">
                        <c:v>38.149023866245187</c:v>
                      </c:pt>
                      <c:pt idx="140">
                        <c:v>38.139352421717604</c:v>
                      </c:pt>
                      <c:pt idx="141">
                        <c:v>38.129693893683857</c:v>
                      </c:pt>
                      <c:pt idx="142">
                        <c:v>38.120048273580117</c:v>
                      </c:pt>
                      <c:pt idx="143">
                        <c:v>38.110415552848231</c:v>
                      </c:pt>
                      <c:pt idx="144">
                        <c:v>38.100795722935722</c:v>
                      </c:pt>
                      <c:pt idx="145">
                        <c:v>38.09118877529577</c:v>
                      </c:pt>
                      <c:pt idx="146">
                        <c:v>38.081594701387239</c:v>
                      </c:pt>
                      <c:pt idx="147">
                        <c:v>38.072013492674657</c:v>
                      </c:pt>
                      <c:pt idx="148">
                        <c:v>38.062445140628192</c:v>
                      </c:pt>
                      <c:pt idx="149">
                        <c:v>38.052889636723691</c:v>
                      </c:pt>
                      <c:pt idx="150">
                        <c:v>38.04334697244262</c:v>
                      </c:pt>
                      <c:pt idx="151">
                        <c:v>38.033817139272131</c:v>
                      </c:pt>
                      <c:pt idx="152">
                        <c:v>38.024300128705008</c:v>
                      </c:pt>
                      <c:pt idx="153">
                        <c:v>38.01479593223965</c:v>
                      </c:pt>
                      <c:pt idx="154">
                        <c:v>38.005304541380127</c:v>
                      </c:pt>
                      <c:pt idx="155">
                        <c:v>37.995825947636121</c:v>
                      </c:pt>
                      <c:pt idx="156">
                        <c:v>37.986360142522955</c:v>
                      </c:pt>
                      <c:pt idx="157">
                        <c:v>37.976907117561574</c:v>
                      </c:pt>
                      <c:pt idx="158">
                        <c:v>37.967466864278535</c:v>
                      </c:pt>
                      <c:pt idx="159">
                        <c:v>37.958039374206017</c:v>
                      </c:pt>
                      <c:pt idx="160">
                        <c:v>37.948624638881846</c:v>
                      </c:pt>
                      <c:pt idx="161">
                        <c:v>37.939222649849398</c:v>
                      </c:pt>
                      <c:pt idx="162">
                        <c:v>37.929833398657692</c:v>
                      </c:pt>
                      <c:pt idx="163">
                        <c:v>37.920456876861365</c:v>
                      </c:pt>
                      <c:pt idx="164">
                        <c:v>37.911093076020627</c:v>
                      </c:pt>
                      <c:pt idx="165">
                        <c:v>37.901741987701278</c:v>
                      </c:pt>
                      <c:pt idx="166">
                        <c:v>37.892403603474733</c:v>
                      </c:pt>
                      <c:pt idx="167">
                        <c:v>37.883077914917976</c:v>
                      </c:pt>
                      <c:pt idx="168">
                        <c:v>37.873764913613606</c:v>
                      </c:pt>
                      <c:pt idx="169">
                        <c:v>37.864464591149769</c:v>
                      </c:pt>
                      <c:pt idx="170">
                        <c:v>37.855176939120199</c:v>
                      </c:pt>
                      <c:pt idx="171">
                        <c:v>37.845901949124197</c:v>
                      </c:pt>
                      <c:pt idx="172">
                        <c:v>37.836639612766668</c:v>
                      </c:pt>
                      <c:pt idx="173">
                        <c:v>37.827389921658039</c:v>
                      </c:pt>
                      <c:pt idx="174">
                        <c:v>37.818152867414319</c:v>
                      </c:pt>
                      <c:pt idx="175">
                        <c:v>37.808928441657073</c:v>
                      </c:pt>
                      <c:pt idx="176">
                        <c:v>37.799716636013429</c:v>
                      </c:pt>
                      <c:pt idx="177">
                        <c:v>37.790517442116062</c:v>
                      </c:pt>
                      <c:pt idx="178">
                        <c:v>37.781330851603187</c:v>
                      </c:pt>
                      <c:pt idx="179">
                        <c:v>37.772156856118563</c:v>
                      </c:pt>
                      <c:pt idx="180">
                        <c:v>37.762995447311496</c:v>
                      </c:pt>
                      <c:pt idx="181">
                        <c:v>37.753846616836853</c:v>
                      </c:pt>
                      <c:pt idx="182">
                        <c:v>37.744710356354979</c:v>
                      </c:pt>
                      <c:pt idx="183">
                        <c:v>37.735586657531776</c:v>
                      </c:pt>
                      <c:pt idx="184">
                        <c:v>37.726475512038689</c:v>
                      </c:pt>
                      <c:pt idx="185">
                        <c:v>37.71737691155267</c:v>
                      </c:pt>
                      <c:pt idx="186">
                        <c:v>37.708290847756174</c:v>
                      </c:pt>
                      <c:pt idx="187">
                        <c:v>37.699217312337197</c:v>
                      </c:pt>
                      <c:pt idx="188">
                        <c:v>37.690156296989237</c:v>
                      </c:pt>
                      <c:pt idx="189">
                        <c:v>37.681107793411279</c:v>
                      </c:pt>
                      <c:pt idx="190">
                        <c:v>37.672071793307857</c:v>
                      </c:pt>
                      <c:pt idx="191">
                        <c:v>37.663048288388957</c:v>
                      </c:pt>
                      <c:pt idx="192">
                        <c:v>37.654037270370083</c:v>
                      </c:pt>
                      <c:pt idx="193">
                        <c:v>37.645038730972232</c:v>
                      </c:pt>
                      <c:pt idx="194">
                        <c:v>37.636052661921887</c:v>
                      </c:pt>
                      <c:pt idx="195">
                        <c:v>37.627079054951032</c:v>
                      </c:pt>
                      <c:pt idx="196">
                        <c:v>37.618117901797099</c:v>
                      </c:pt>
                      <c:pt idx="197">
                        <c:v>37.609169194203034</c:v>
                      </c:pt>
                      <c:pt idx="198">
                        <c:v>37.600232923917233</c:v>
                      </c:pt>
                      <c:pt idx="199">
                        <c:v>37.591309082693577</c:v>
                      </c:pt>
                      <c:pt idx="200">
                        <c:v>37.582397662291399</c:v>
                      </c:pt>
                      <c:pt idx="201">
                        <c:v>37.573498654475515</c:v>
                      </c:pt>
                      <c:pt idx="202">
                        <c:v>37.564612051016184</c:v>
                      </c:pt>
                      <c:pt idx="203">
                        <c:v>37.555737843689151</c:v>
                      </c:pt>
                      <c:pt idx="204">
                        <c:v>37.546876024275562</c:v>
                      </c:pt>
                      <c:pt idx="205">
                        <c:v>37.538026584562047</c:v>
                      </c:pt>
                      <c:pt idx="206">
                        <c:v>37.529189516340693</c:v>
                      </c:pt>
                      <c:pt idx="207">
                        <c:v>37.520364811409003</c:v>
                      </c:pt>
                      <c:pt idx="208">
                        <c:v>37.511552461569927</c:v>
                      </c:pt>
                      <c:pt idx="209">
                        <c:v>37.502752458631868</c:v>
                      </c:pt>
                      <c:pt idx="210">
                        <c:v>37.493964794408605</c:v>
                      </c:pt>
                      <c:pt idx="211">
                        <c:v>37.485189460719425</c:v>
                      </c:pt>
                      <c:pt idx="212">
                        <c:v>37.476426449388967</c:v>
                      </c:pt>
                      <c:pt idx="213">
                        <c:v>37.467675752247324</c:v>
                      </c:pt>
                      <c:pt idx="214">
                        <c:v>37.458937361130005</c:v>
                      </c:pt>
                      <c:pt idx="215">
                        <c:v>37.450211267877947</c:v>
                      </c:pt>
                      <c:pt idx="216">
                        <c:v>37.441497464337452</c:v>
                      </c:pt>
                      <c:pt idx="217">
                        <c:v>37.432795942360279</c:v>
                      </c:pt>
                      <c:pt idx="218">
                        <c:v>37.424106693803537</c:v>
                      </c:pt>
                      <c:pt idx="219">
                        <c:v>37.415429710529779</c:v>
                      </c:pt>
                      <c:pt idx="220">
                        <c:v>37.406764984406934</c:v>
                      </c:pt>
                      <c:pt idx="221">
                        <c:v>37.398112507308319</c:v>
                      </c:pt>
                      <c:pt idx="222">
                        <c:v>37.389472271112652</c:v>
                      </c:pt>
                      <c:pt idx="223">
                        <c:v>37.380844267704028</c:v>
                      </c:pt>
                      <c:pt idx="224">
                        <c:v>37.372228488971913</c:v>
                      </c:pt>
                      <c:pt idx="225">
                        <c:v>37.363624926811177</c:v>
                      </c:pt>
                      <c:pt idx="226">
                        <c:v>37.355033573122029</c:v>
                      </c:pt>
                      <c:pt idx="227">
                        <c:v>37.34645441981008</c:v>
                      </c:pt>
                      <c:pt idx="228">
                        <c:v>37.337887458786298</c:v>
                      </c:pt>
                      <c:pt idx="229">
                        <c:v>37.329332681966996</c:v>
                      </c:pt>
                      <c:pt idx="230">
                        <c:v>37.32079008127387</c:v>
                      </c:pt>
                      <c:pt idx="231">
                        <c:v>37.312259648633969</c:v>
                      </c:pt>
                      <c:pt idx="232">
                        <c:v>37.303741375979669</c:v>
                      </c:pt>
                      <c:pt idx="233">
                        <c:v>37.295235255248734</c:v>
                      </c:pt>
                      <c:pt idx="234">
                        <c:v>37.286741278384248</c:v>
                      </c:pt>
                      <c:pt idx="235">
                        <c:v>37.278259437334654</c:v>
                      </c:pt>
                      <c:pt idx="236">
                        <c:v>37.269789724053688</c:v>
                      </c:pt>
                      <c:pt idx="237">
                        <c:v>37.261332130500485</c:v>
                      </c:pt>
                      <c:pt idx="238">
                        <c:v>37.252886648639482</c:v>
                      </c:pt>
                      <c:pt idx="239">
                        <c:v>37.244453270440438</c:v>
                      </c:pt>
                      <c:pt idx="240">
                        <c:v>37.23603198787842</c:v>
                      </c:pt>
                      <c:pt idx="241">
                        <c:v>37.227622792933872</c:v>
                      </c:pt>
                      <c:pt idx="242">
                        <c:v>37.21922567759249</c:v>
                      </c:pt>
                      <c:pt idx="243">
                        <c:v>37.210840633845336</c:v>
                      </c:pt>
                      <c:pt idx="244">
                        <c:v>37.202467653688743</c:v>
                      </c:pt>
                      <c:pt idx="245">
                        <c:v>37.194106729124378</c:v>
                      </c:pt>
                      <c:pt idx="246">
                        <c:v>37.185757852159199</c:v>
                      </c:pt>
                      <c:pt idx="247">
                        <c:v>37.177421014805461</c:v>
                      </c:pt>
                      <c:pt idx="248">
                        <c:v>37.16909620908072</c:v>
                      </c:pt>
                      <c:pt idx="249">
                        <c:v>37.160783427007814</c:v>
                      </c:pt>
                      <c:pt idx="250">
                        <c:v>37.152482660614893</c:v>
                      </c:pt>
                      <c:pt idx="251">
                        <c:v>37.144193901935381</c:v>
                      </c:pt>
                      <c:pt idx="252">
                        <c:v>37.135917143007966</c:v>
                      </c:pt>
                      <c:pt idx="253">
                        <c:v>37.127652375876629</c:v>
                      </c:pt>
                      <c:pt idx="254">
                        <c:v>37.119399592590639</c:v>
                      </c:pt>
                      <c:pt idx="255">
                        <c:v>37.11115878520453</c:v>
                      </c:pt>
                      <c:pt idx="256">
                        <c:v>37.102929945778094</c:v>
                      </c:pt>
                      <c:pt idx="257">
                        <c:v>37.094713066376372</c:v>
                      </c:pt>
                      <c:pt idx="258">
                        <c:v>37.0865081390697</c:v>
                      </c:pt>
                      <c:pt idx="259">
                        <c:v>37.078315155933673</c:v>
                      </c:pt>
                      <c:pt idx="260">
                        <c:v>37.0701341090491</c:v>
                      </c:pt>
                      <c:pt idx="261">
                        <c:v>37.061964990502076</c:v>
                      </c:pt>
                      <c:pt idx="262">
                        <c:v>37.053807792383935</c:v>
                      </c:pt>
                      <c:pt idx="263">
                        <c:v>37.045662506791238</c:v>
                      </c:pt>
                      <c:pt idx="264">
                        <c:v>37.037529125825813</c:v>
                      </c:pt>
                      <c:pt idx="265">
                        <c:v>37.029407641594702</c:v>
                      </c:pt>
                      <c:pt idx="266">
                        <c:v>37.021298046210198</c:v>
                      </c:pt>
                      <c:pt idx="267">
                        <c:v>37.013200331789804</c:v>
                      </c:pt>
                      <c:pt idx="268">
                        <c:v>37.005114490456272</c:v>
                      </c:pt>
                      <c:pt idx="269">
                        <c:v>36.99704051433757</c:v>
                      </c:pt>
                      <c:pt idx="270">
                        <c:v>36.988978395566846</c:v>
                      </c:pt>
                      <c:pt idx="271">
                        <c:v>36.980928126282542</c:v>
                      </c:pt>
                      <c:pt idx="272">
                        <c:v>36.972889698628244</c:v>
                      </c:pt>
                      <c:pt idx="273">
                        <c:v>36.964863104752787</c:v>
                      </c:pt>
                      <c:pt idx="274">
                        <c:v>36.956848336810168</c:v>
                      </c:pt>
                      <c:pt idx="275">
                        <c:v>36.948845386959626</c:v>
                      </c:pt>
                      <c:pt idx="276">
                        <c:v>36.940854247365607</c:v>
                      </c:pt>
                      <c:pt idx="277">
                        <c:v>36.932874910197704</c:v>
                      </c:pt>
                      <c:pt idx="278">
                        <c:v>36.924907367630752</c:v>
                      </c:pt>
                      <c:pt idx="279">
                        <c:v>36.916951611844723</c:v>
                      </c:pt>
                      <c:pt idx="280">
                        <c:v>36.909007635024828</c:v>
                      </c:pt>
                      <c:pt idx="281">
                        <c:v>36.901075429361427</c:v>
                      </c:pt>
                      <c:pt idx="282">
                        <c:v>36.893154987050053</c:v>
                      </c:pt>
                      <c:pt idx="283">
                        <c:v>36.885246300291435</c:v>
                      </c:pt>
                      <c:pt idx="284">
                        <c:v>36.877349361291465</c:v>
                      </c:pt>
                      <c:pt idx="285">
                        <c:v>36.869464162261195</c:v>
                      </c:pt>
                      <c:pt idx="286">
                        <c:v>36.861590695416851</c:v>
                      </c:pt>
                      <c:pt idx="287">
                        <c:v>36.8537289529798</c:v>
                      </c:pt>
                      <c:pt idx="288">
                        <c:v>36.845878927176607</c:v>
                      </c:pt>
                      <c:pt idx="289">
                        <c:v>36.838040610238949</c:v>
                      </c:pt>
                      <c:pt idx="290">
                        <c:v>36.830213994403678</c:v>
                      </c:pt>
                      <c:pt idx="291">
                        <c:v>36.82239907191277</c:v>
                      </c:pt>
                      <c:pt idx="292">
                        <c:v>36.814595835013378</c:v>
                      </c:pt>
                      <c:pt idx="293">
                        <c:v>36.806804275957774</c:v>
                      </c:pt>
                      <c:pt idx="294">
                        <c:v>36.799024387003364</c:v>
                      </c:pt>
                      <c:pt idx="295">
                        <c:v>36.791256160412694</c:v>
                      </c:pt>
                      <c:pt idx="296">
                        <c:v>36.783499588453445</c:v>
                      </c:pt>
                      <c:pt idx="297">
                        <c:v>36.775754663398416</c:v>
                      </c:pt>
                      <c:pt idx="298">
                        <c:v>36.768021377525528</c:v>
                      </c:pt>
                      <c:pt idx="299">
                        <c:v>36.760299723117832</c:v>
                      </c:pt>
                      <c:pt idx="300">
                        <c:v>36.752589692463488</c:v>
                      </c:pt>
                      <c:pt idx="301">
                        <c:v>36.744891277855778</c:v>
                      </c:pt>
                      <c:pt idx="302">
                        <c:v>36.737204471593074</c:v>
                      </c:pt>
                      <c:pt idx="303">
                        <c:v>36.729529265978876</c:v>
                      </c:pt>
                      <c:pt idx="304">
                        <c:v>36.721865653321771</c:v>
                      </c:pt>
                      <c:pt idx="305">
                        <c:v>36.714213625935443</c:v>
                      </c:pt>
                      <c:pt idx="306">
                        <c:v>36.706573176138711</c:v>
                      </c:pt>
                      <c:pt idx="307">
                        <c:v>36.698944296255434</c:v>
                      </c:pt>
                      <c:pt idx="308">
                        <c:v>36.691326978614597</c:v>
                      </c:pt>
                      <c:pt idx="309">
                        <c:v>36.683721215550236</c:v>
                      </c:pt>
                      <c:pt idx="310">
                        <c:v>36.676126999401518</c:v>
                      </c:pt>
                      <c:pt idx="311">
                        <c:v>36.668544322512645</c:v>
                      </c:pt>
                      <c:pt idx="312">
                        <c:v>36.660973177232918</c:v>
                      </c:pt>
                      <c:pt idx="313">
                        <c:v>36.6534135559167</c:v>
                      </c:pt>
                      <c:pt idx="314">
                        <c:v>36.645865450923438</c:v>
                      </c:pt>
                      <c:pt idx="315">
                        <c:v>36.638328854617619</c:v>
                      </c:pt>
                      <c:pt idx="316">
                        <c:v>36.630803759368831</c:v>
                      </c:pt>
                      <c:pt idx="317">
                        <c:v>36.623290157551665</c:v>
                      </c:pt>
                      <c:pt idx="318">
                        <c:v>36.615788041545848</c:v>
                      </c:pt>
                      <c:pt idx="319">
                        <c:v>36.608297403736074</c:v>
                      </c:pt>
                      <c:pt idx="320">
                        <c:v>36.600818236512133</c:v>
                      </c:pt>
                      <c:pt idx="321">
                        <c:v>36.593350532268865</c:v>
                      </c:pt>
                      <c:pt idx="322">
                        <c:v>36.585894283406112</c:v>
                      </c:pt>
                      <c:pt idx="323">
                        <c:v>36.578449482328821</c:v>
                      </c:pt>
                      <c:pt idx="324">
                        <c:v>36.57101612144691</c:v>
                      </c:pt>
                      <c:pt idx="325">
                        <c:v>36.563594193175355</c:v>
                      </c:pt>
                      <c:pt idx="326">
                        <c:v>36.556183689934166</c:v>
                      </c:pt>
                      <c:pt idx="327">
                        <c:v>36.548784604148388</c:v>
                      </c:pt>
                      <c:pt idx="328">
                        <c:v>36.541396928248055</c:v>
                      </c:pt>
                      <c:pt idx="329">
                        <c:v>36.534020654668254</c:v>
                      </c:pt>
                      <c:pt idx="330">
                        <c:v>36.526655775849065</c:v>
                      </c:pt>
                      <c:pt idx="331">
                        <c:v>36.519302284235586</c:v>
                      </c:pt>
                      <c:pt idx="332">
                        <c:v>36.511960172277931</c:v>
                      </c:pt>
                      <c:pt idx="333">
                        <c:v>36.50462943243123</c:v>
                      </c:pt>
                      <c:pt idx="334">
                        <c:v>36.497310057155573</c:v>
                      </c:pt>
                      <c:pt idx="335">
                        <c:v>36.490002038916074</c:v>
                      </c:pt>
                      <c:pt idx="336">
                        <c:v>36.482705370182877</c:v>
                      </c:pt>
                      <c:pt idx="337">
                        <c:v>36.475420043431079</c:v>
                      </c:pt>
                      <c:pt idx="338">
                        <c:v>36.468146051140756</c:v>
                      </c:pt>
                      <c:pt idx="339">
                        <c:v>36.46088338579699</c:v>
                      </c:pt>
                      <c:pt idx="340">
                        <c:v>36.453632039889861</c:v>
                      </c:pt>
                      <c:pt idx="341">
                        <c:v>36.446392005914397</c:v>
                      </c:pt>
                      <c:pt idx="342">
                        <c:v>36.439163276370621</c:v>
                      </c:pt>
                      <c:pt idx="343">
                        <c:v>36.431945843763515</c:v>
                      </c:pt>
                      <c:pt idx="344">
                        <c:v>36.424739700603041</c:v>
                      </c:pt>
                      <c:pt idx="345">
                        <c:v>36.41754483940413</c:v>
                      </c:pt>
                      <c:pt idx="346">
                        <c:v>36.410361252686677</c:v>
                      </c:pt>
                      <c:pt idx="347">
                        <c:v>36.40318893297551</c:v>
                      </c:pt>
                      <c:pt idx="348">
                        <c:v>36.396027872800431</c:v>
                      </c:pt>
                      <c:pt idx="349">
                        <c:v>36.388878064696222</c:v>
                      </c:pt>
                      <c:pt idx="350">
                        <c:v>36.381739501202574</c:v>
                      </c:pt>
                      <c:pt idx="351">
                        <c:v>36.37461217486414</c:v>
                      </c:pt>
                      <c:pt idx="352">
                        <c:v>36.367496078230502</c:v>
                      </c:pt>
                      <c:pt idx="353">
                        <c:v>36.360391203856217</c:v>
                      </c:pt>
                      <c:pt idx="354">
                        <c:v>36.353297544300752</c:v>
                      </c:pt>
                      <c:pt idx="355">
                        <c:v>36.346215092128503</c:v>
                      </c:pt>
                      <c:pt idx="356">
                        <c:v>36.339143839908793</c:v>
                      </c:pt>
                      <c:pt idx="357">
                        <c:v>36.332083780215918</c:v>
                      </c:pt>
                      <c:pt idx="358">
                        <c:v>36.325034905629039</c:v>
                      </c:pt>
                      <c:pt idx="359">
                        <c:v>36.317997208732265</c:v>
                      </c:pt>
                      <c:pt idx="360">
                        <c:v>36.310970682114615</c:v>
                      </c:pt>
                      <c:pt idx="361">
                        <c:v>36.303955318370022</c:v>
                      </c:pt>
                      <c:pt idx="362">
                        <c:v>36.296951110097346</c:v>
                      </c:pt>
                      <c:pt idx="363">
                        <c:v>36.289958049900321</c:v>
                      </c:pt>
                      <c:pt idx="364">
                        <c:v>36.282976130387624</c:v>
                      </c:pt>
                      <c:pt idx="365">
                        <c:v>36.276005344172788</c:v>
                      </c:pt>
                      <c:pt idx="366">
                        <c:v>36.269045683874282</c:v>
                      </c:pt>
                      <c:pt idx="367">
                        <c:v>36.262097142115458</c:v>
                      </c:pt>
                      <c:pt idx="368">
                        <c:v>36.255159711524549</c:v>
                      </c:pt>
                      <c:pt idx="369">
                        <c:v>36.248233384734675</c:v>
                      </c:pt>
                      <c:pt idx="370">
                        <c:v>36.241318154383855</c:v>
                      </c:pt>
                      <c:pt idx="371">
                        <c:v>36.234414013114986</c:v>
                      </c:pt>
                      <c:pt idx="372">
                        <c:v>36.227520953575826</c:v>
                      </c:pt>
                      <c:pt idx="373">
                        <c:v>36.220638968419024</c:v>
                      </c:pt>
                      <c:pt idx="374">
                        <c:v>36.213768050302107</c:v>
                      </c:pt>
                      <c:pt idx="375">
                        <c:v>36.206908191887443</c:v>
                      </c:pt>
                      <c:pt idx="376">
                        <c:v>36.200059385842295</c:v>
                      </c:pt>
                      <c:pt idx="377">
                        <c:v>36.193221624838756</c:v>
                      </c:pt>
                      <c:pt idx="378">
                        <c:v>36.186394901553818</c:v>
                      </c:pt>
                      <c:pt idx="379">
                        <c:v>36.179579208669296</c:v>
                      </c:pt>
                      <c:pt idx="380">
                        <c:v>36.172774538871863</c:v>
                      </c:pt>
                      <c:pt idx="381">
                        <c:v>36.165980884853042</c:v>
                      </c:pt>
                      <c:pt idx="382">
                        <c:v>36.159198239309212</c:v>
                      </c:pt>
                      <c:pt idx="383">
                        <c:v>36.152426594941588</c:v>
                      </c:pt>
                      <c:pt idx="384">
                        <c:v>36.145665944456226</c:v>
                      </c:pt>
                      <c:pt idx="385">
                        <c:v>36.138916280563997</c:v>
                      </c:pt>
                      <c:pt idx="386">
                        <c:v>36.132177595980636</c:v>
                      </c:pt>
                      <c:pt idx="387">
                        <c:v>36.125449883426704</c:v>
                      </c:pt>
                      <c:pt idx="388">
                        <c:v>36.118733135627558</c:v>
                      </c:pt>
                      <c:pt idx="389">
                        <c:v>36.112027345313415</c:v>
                      </c:pt>
                      <c:pt idx="390">
                        <c:v>36.105332505219287</c:v>
                      </c:pt>
                      <c:pt idx="391">
                        <c:v>36.098648608085</c:v>
                      </c:pt>
                      <c:pt idx="392">
                        <c:v>36.091975646655236</c:v>
                      </c:pt>
                      <c:pt idx="393">
                        <c:v>36.085313613679432</c:v>
                      </c:pt>
                      <c:pt idx="394">
                        <c:v>36.078662501911872</c:v>
                      </c:pt>
                      <c:pt idx="395">
                        <c:v>36.072022304111613</c:v>
                      </c:pt>
                      <c:pt idx="396">
                        <c:v>36.065393013042545</c:v>
                      </c:pt>
                      <c:pt idx="397">
                        <c:v>36.058774621473326</c:v>
                      </c:pt>
                      <c:pt idx="398">
                        <c:v>36.05216712217743</c:v>
                      </c:pt>
                      <c:pt idx="399">
                        <c:v>36.045570507933107</c:v>
                      </c:pt>
                      <c:pt idx="400">
                        <c:v>36.038984771523417</c:v>
                      </c:pt>
                      <c:pt idx="401">
                        <c:v>36.032409905736188</c:v>
                      </c:pt>
                      <c:pt idx="402">
                        <c:v>36.025845903364008</c:v>
                      </c:pt>
                      <c:pt idx="403">
                        <c:v>36.01929275720429</c:v>
                      </c:pt>
                      <c:pt idx="404">
                        <c:v>36.012750460059195</c:v>
                      </c:pt>
                      <c:pt idx="405">
                        <c:v>36.006219004735669</c:v>
                      </c:pt>
                      <c:pt idx="406">
                        <c:v>35.999698384045402</c:v>
                      </c:pt>
                      <c:pt idx="407">
                        <c:v>35.993188590804884</c:v>
                      </c:pt>
                      <c:pt idx="408">
                        <c:v>35.986689617835331</c:v>
                      </c:pt>
                      <c:pt idx="409">
                        <c:v>35.980201457962764</c:v>
                      </c:pt>
                      <c:pt idx="410">
                        <c:v>35.973724104017926</c:v>
                      </c:pt>
                      <c:pt idx="411">
                        <c:v>35.967257548836308</c:v>
                      </c:pt>
                      <c:pt idx="412">
                        <c:v>35.960801785258184</c:v>
                      </c:pt>
                      <c:pt idx="413">
                        <c:v>35.954356806128558</c:v>
                      </c:pt>
                      <c:pt idx="414">
                        <c:v>35.947922604297162</c:v>
                      </c:pt>
                      <c:pt idx="415">
                        <c:v>35.941499172618492</c:v>
                      </c:pt>
                      <c:pt idx="416">
                        <c:v>35.935086503951766</c:v>
                      </c:pt>
                      <c:pt idx="417">
                        <c:v>35.928684591160959</c:v>
                      </c:pt>
                      <c:pt idx="418">
                        <c:v>35.922293427114752</c:v>
                      </c:pt>
                      <c:pt idx="419">
                        <c:v>35.915913004686566</c:v>
                      </c:pt>
                      <c:pt idx="420">
                        <c:v>35.909543316754544</c:v>
                      </c:pt>
                      <c:pt idx="421">
                        <c:v>35.903184356201542</c:v>
                      </c:pt>
                      <c:pt idx="422">
                        <c:v>35.896836115915164</c:v>
                      </c:pt>
                      <c:pt idx="423">
                        <c:v>35.890498588787686</c:v>
                      </c:pt>
                      <c:pt idx="424">
                        <c:v>35.884171767716147</c:v>
                      </c:pt>
                      <c:pt idx="425">
                        <c:v>35.877855645602253</c:v>
                      </c:pt>
                      <c:pt idx="426">
                        <c:v>35.871550215352435</c:v>
                      </c:pt>
                      <c:pt idx="427">
                        <c:v>35.865255469877823</c:v>
                      </c:pt>
                      <c:pt idx="428">
                        <c:v>35.858971402094262</c:v>
                      </c:pt>
                      <c:pt idx="429">
                        <c:v>35.852698004922274</c:v>
                      </c:pt>
                      <c:pt idx="430">
                        <c:v>35.846435271287071</c:v>
                      </c:pt>
                      <c:pt idx="431">
                        <c:v>35.840183194118566</c:v>
                      </c:pt>
                      <c:pt idx="432">
                        <c:v>35.833941766351373</c:v>
                      </c:pt>
                      <c:pt idx="433">
                        <c:v>35.827710980924763</c:v>
                      </c:pt>
                      <c:pt idx="434">
                        <c:v>35.821490830782722</c:v>
                      </c:pt>
                      <c:pt idx="435">
                        <c:v>35.815281308873878</c:v>
                      </c:pt>
                      <c:pt idx="436">
                        <c:v>35.809082408151546</c:v>
                      </c:pt>
                      <c:pt idx="437">
                        <c:v>35.802894121573743</c:v>
                      </c:pt>
                      <c:pt idx="438">
                        <c:v>35.796716442103097</c:v>
                      </c:pt>
                      <c:pt idx="439">
                        <c:v>35.790549362706969</c:v>
                      </c:pt>
                      <c:pt idx="440">
                        <c:v>35.784392876357316</c:v>
                      </c:pt>
                      <c:pt idx="441">
                        <c:v>35.778246976030815</c:v>
                      </c:pt>
                      <c:pt idx="442">
                        <c:v>35.772111654708752</c:v>
                      </c:pt>
                      <c:pt idx="443">
                        <c:v>35.765986905377098</c:v>
                      </c:pt>
                      <c:pt idx="444">
                        <c:v>35.759872721026454</c:v>
                      </c:pt>
                      <c:pt idx="445">
                        <c:v>35.753769094652078</c:v>
                      </c:pt>
                      <c:pt idx="446">
                        <c:v>35.74767601925388</c:v>
                      </c:pt>
                      <c:pt idx="447">
                        <c:v>35.741593487836397</c:v>
                      </c:pt>
                      <c:pt idx="448">
                        <c:v>35.735521493408804</c:v>
                      </c:pt>
                      <c:pt idx="449">
                        <c:v>35.729460028984931</c:v>
                      </c:pt>
                      <c:pt idx="450">
                        <c:v>35.723409087583214</c:v>
                      </c:pt>
                      <c:pt idx="451">
                        <c:v>35.717368662226725</c:v>
                      </c:pt>
                      <c:pt idx="452">
                        <c:v>35.711338745943173</c:v>
                      </c:pt>
                      <c:pt idx="453">
                        <c:v>35.70531933176489</c:v>
                      </c:pt>
                      <c:pt idx="454">
                        <c:v>35.699310412728806</c:v>
                      </c:pt>
                      <c:pt idx="455">
                        <c:v>35.693311981876498</c:v>
                      </c:pt>
                      <c:pt idx="456">
                        <c:v>35.687324032254125</c:v>
                      </c:pt>
                      <c:pt idx="457">
                        <c:v>35.681346556912487</c:v>
                      </c:pt>
                      <c:pt idx="458">
                        <c:v>35.67537954890696</c:v>
                      </c:pt>
                      <c:pt idx="459">
                        <c:v>35.669423001297559</c:v>
                      </c:pt>
                      <c:pt idx="460">
                        <c:v>35.663476907148862</c:v>
                      </c:pt>
                      <c:pt idx="461">
                        <c:v>35.657541259530092</c:v>
                      </c:pt>
                      <c:pt idx="462">
                        <c:v>35.651616051515013</c:v>
                      </c:pt>
                      <c:pt idx="463">
                        <c:v>35.645701276182031</c:v>
                      </c:pt>
                      <c:pt idx="464">
                        <c:v>35.639796926614103</c:v>
                      </c:pt>
                      <c:pt idx="465">
                        <c:v>35.633902995898801</c:v>
                      </c:pt>
                      <c:pt idx="466">
                        <c:v>35.628019477128262</c:v>
                      </c:pt>
                      <c:pt idx="467">
                        <c:v>35.62214636339921</c:v>
                      </c:pt>
                      <c:pt idx="468">
                        <c:v>35.616283647812935</c:v>
                      </c:pt>
                      <c:pt idx="469">
                        <c:v>35.610431323475325</c:v>
                      </c:pt>
                      <c:pt idx="470">
                        <c:v>35.604589383496815</c:v>
                      </c:pt>
                      <c:pt idx="471">
                        <c:v>35.598757820992418</c:v>
                      </c:pt>
                      <c:pt idx="472">
                        <c:v>35.59293662908172</c:v>
                      </c:pt>
                      <c:pt idx="473">
                        <c:v>35.587125800888842</c:v>
                      </c:pt>
                      <c:pt idx="474">
                        <c:v>35.581325329542494</c:v>
                      </c:pt>
                      <c:pt idx="475">
                        <c:v>35.575535208175928</c:v>
                      </c:pt>
                      <c:pt idx="476">
                        <c:v>35.56975542992695</c:v>
                      </c:pt>
                      <c:pt idx="477">
                        <c:v>35.563985987937919</c:v>
                      </c:pt>
                      <c:pt idx="478">
                        <c:v>35.558226875355729</c:v>
                      </c:pt>
                      <c:pt idx="479">
                        <c:v>35.552478085331828</c:v>
                      </c:pt>
                      <c:pt idx="480">
                        <c:v>35.546739611022211</c:v>
                      </c:pt>
                      <c:pt idx="481">
                        <c:v>35.541011445587387</c:v>
                      </c:pt>
                      <c:pt idx="482">
                        <c:v>35.535293582192438</c:v>
                      </c:pt>
                      <c:pt idx="483">
                        <c:v>35.529586014006931</c:v>
                      </c:pt>
                      <c:pt idx="484">
                        <c:v>35.523888734205009</c:v>
                      </c:pt>
                      <c:pt idx="485">
                        <c:v>35.518201735965292</c:v>
                      </c:pt>
                      <c:pt idx="486">
                        <c:v>35.512525012470974</c:v>
                      </c:pt>
                      <c:pt idx="487">
                        <c:v>35.506858556909719</c:v>
                      </c:pt>
                      <c:pt idx="488">
                        <c:v>35.501202362473748</c:v>
                      </c:pt>
                      <c:pt idx="489">
                        <c:v>35.495556422359769</c:v>
                      </c:pt>
                      <c:pt idx="490">
                        <c:v>35.489920729769025</c:v>
                      </c:pt>
                      <c:pt idx="491">
                        <c:v>35.484295277907229</c:v>
                      </c:pt>
                      <c:pt idx="492">
                        <c:v>35.478680059984647</c:v>
                      </c:pt>
                      <c:pt idx="493">
                        <c:v>35.473075069216009</c:v>
                      </c:pt>
                      <c:pt idx="494">
                        <c:v>35.467480298820547</c:v>
                      </c:pt>
                      <c:pt idx="495">
                        <c:v>35.461895742022023</c:v>
                      </c:pt>
                      <c:pt idx="496">
                        <c:v>35.456321392048636</c:v>
                      </c:pt>
                      <c:pt idx="497">
                        <c:v>35.450757242133136</c:v>
                      </c:pt>
                      <c:pt idx="498">
                        <c:v>35.445203285512711</c:v>
                      </c:pt>
                      <c:pt idx="499">
                        <c:v>35.439659515429057</c:v>
                      </c:pt>
                      <c:pt idx="500">
                        <c:v>35.434125925128349</c:v>
                      </c:pt>
                      <c:pt idx="501">
                        <c:v>35.428602507861228</c:v>
                      </c:pt>
                      <c:pt idx="502">
                        <c:v>35.423089256882825</c:v>
                      </c:pt>
                      <c:pt idx="503">
                        <c:v>35.417586165452725</c:v>
                      </c:pt>
                      <c:pt idx="504">
                        <c:v>35.412093226835012</c:v>
                      </c:pt>
                      <c:pt idx="505">
                        <c:v>35.406610434298202</c:v>
                      </c:pt>
                      <c:pt idx="506">
                        <c:v>35.401137781115295</c:v>
                      </c:pt>
                      <c:pt idx="507">
                        <c:v>35.395675260563735</c:v>
                      </c:pt>
                      <c:pt idx="508">
                        <c:v>35.390222865925452</c:v>
                      </c:pt>
                      <c:pt idx="509">
                        <c:v>35.384780590486798</c:v>
                      </c:pt>
                      <c:pt idx="510">
                        <c:v>35.379348427538595</c:v>
                      </c:pt>
                      <c:pt idx="511">
                        <c:v>35.373926370376097</c:v>
                      </c:pt>
                      <c:pt idx="512">
                        <c:v>35.368514412299035</c:v>
                      </c:pt>
                      <c:pt idx="513">
                        <c:v>35.363112546611553</c:v>
                      </c:pt>
                      <c:pt idx="514">
                        <c:v>35.357720766622236</c:v>
                      </c:pt>
                      <c:pt idx="515">
                        <c:v>35.352339065644117</c:v>
                      </c:pt>
                      <c:pt idx="516">
                        <c:v>35.34696743699466</c:v>
                      </c:pt>
                      <c:pt idx="517">
                        <c:v>35.341605873995761</c:v>
                      </c:pt>
                      <c:pt idx="518">
                        <c:v>35.33625436997373</c:v>
                      </c:pt>
                      <c:pt idx="519">
                        <c:v>35.33091291825933</c:v>
                      </c:pt>
                      <c:pt idx="520">
                        <c:v>35.325581512187711</c:v>
                      </c:pt>
                      <c:pt idx="521">
                        <c:v>35.320260145098466</c:v>
                      </c:pt>
                      <c:pt idx="522">
                        <c:v>35.314948810335601</c:v>
                      </c:pt>
                      <c:pt idx="523">
                        <c:v>35.309647501247518</c:v>
                      </c:pt>
                      <c:pt idx="524">
                        <c:v>35.304356211187063</c:v>
                      </c:pt>
                      <c:pt idx="525">
                        <c:v>35.299074933511449</c:v>
                      </c:pt>
                      <c:pt idx="526">
                        <c:v>35.293803661582317</c:v>
                      </c:pt>
                      <c:pt idx="527">
                        <c:v>35.28854238876572</c:v>
                      </c:pt>
                      <c:pt idx="528">
                        <c:v>35.283291108432074</c:v>
                      </c:pt>
                      <c:pt idx="529">
                        <c:v>35.278049813956223</c:v>
                      </c:pt>
                      <c:pt idx="530">
                        <c:v>35.272818498717392</c:v>
                      </c:pt>
                      <c:pt idx="531">
                        <c:v>35.267597156099185</c:v>
                      </c:pt>
                      <c:pt idx="532">
                        <c:v>35.262385779489613</c:v>
                      </c:pt>
                      <c:pt idx="533">
                        <c:v>35.257184362281059</c:v>
                      </c:pt>
                      <c:pt idx="534">
                        <c:v>35.251992897870281</c:v>
                      </c:pt>
                      <c:pt idx="535">
                        <c:v>35.246811379658432</c:v>
                      </c:pt>
                      <c:pt idx="536">
                        <c:v>35.241639801051029</c:v>
                      </c:pt>
                      <c:pt idx="537">
                        <c:v>35.236478155457959</c:v>
                      </c:pt>
                      <c:pt idx="538">
                        <c:v>35.231326436293486</c:v>
                      </c:pt>
                      <c:pt idx="539">
                        <c:v>35.226184636976235</c:v>
                      </c:pt>
                      <c:pt idx="540">
                        <c:v>35.221052750929204</c:v>
                      </c:pt>
                      <c:pt idx="541">
                        <c:v>35.215930771579728</c:v>
                      </c:pt>
                      <c:pt idx="542">
                        <c:v>35.210818692359538</c:v>
                      </c:pt>
                      <c:pt idx="543">
                        <c:v>35.205716506704675</c:v>
                      </c:pt>
                      <c:pt idx="544">
                        <c:v>35.200624208055565</c:v>
                      </c:pt>
                      <c:pt idx="545">
                        <c:v>35.195541789856982</c:v>
                      </c:pt>
                      <c:pt idx="546">
                        <c:v>35.19046924555802</c:v>
                      </c:pt>
                      <c:pt idx="547">
                        <c:v>35.185406568612152</c:v>
                      </c:pt>
                      <c:pt idx="548">
                        <c:v>35.180353752477153</c:v>
                      </c:pt>
                      <c:pt idx="549">
                        <c:v>35.175310790615171</c:v>
                      </c:pt>
                      <c:pt idx="550">
                        <c:v>35.170277676492674</c:v>
                      </c:pt>
                      <c:pt idx="551">
                        <c:v>35.165254403580441</c:v>
                      </c:pt>
                      <c:pt idx="552">
                        <c:v>35.160240965353623</c:v>
                      </c:pt>
                      <c:pt idx="553">
                        <c:v>35.155237355291661</c:v>
                      </c:pt>
                      <c:pt idx="554">
                        <c:v>35.150243566878331</c:v>
                      </c:pt>
                      <c:pt idx="555">
                        <c:v>35.14525959360175</c:v>
                      </c:pt>
                      <c:pt idx="556">
                        <c:v>35.140285428954307</c:v>
                      </c:pt>
                      <c:pt idx="557">
                        <c:v>35.135321066432745</c:v>
                      </c:pt>
                      <c:pt idx="558">
                        <c:v>35.130366499538106</c:v>
                      </c:pt>
                      <c:pt idx="559">
                        <c:v>35.125421721775737</c:v>
                      </c:pt>
                      <c:pt idx="560">
                        <c:v>35.120486726655301</c:v>
                      </c:pt>
                      <c:pt idx="561">
                        <c:v>35.115561507690749</c:v>
                      </c:pt>
                      <c:pt idx="562">
                        <c:v>35.110646058400341</c:v>
                      </c:pt>
                      <c:pt idx="563">
                        <c:v>35.105740372306649</c:v>
                      </c:pt>
                      <c:pt idx="564">
                        <c:v>35.100844442936513</c:v>
                      </c:pt>
                      <c:pt idx="565">
                        <c:v>35.095958263821068</c:v>
                      </c:pt>
                      <c:pt idx="566">
                        <c:v>35.091081828495767</c:v>
                      </c:pt>
                      <c:pt idx="567">
                        <c:v>35.086215130500314</c:v>
                      </c:pt>
                      <c:pt idx="568">
                        <c:v>35.081358163378724</c:v>
                      </c:pt>
                      <c:pt idx="569">
                        <c:v>35.076510920679262</c:v>
                      </c:pt>
                      <c:pt idx="570">
                        <c:v>35.071673395954505</c:v>
                      </c:pt>
                      <c:pt idx="571">
                        <c:v>35.066845582761289</c:v>
                      </c:pt>
                      <c:pt idx="572">
                        <c:v>35.062027474660702</c:v>
                      </c:pt>
                      <c:pt idx="573">
                        <c:v>35.057219065218135</c:v>
                      </c:pt>
                      <c:pt idx="574">
                        <c:v>35.052420348003231</c:v>
                      </c:pt>
                      <c:pt idx="575">
                        <c:v>35.047631316589893</c:v>
                      </c:pt>
                      <c:pt idx="576">
                        <c:v>35.042851964556284</c:v>
                      </c:pt>
                      <c:pt idx="577">
                        <c:v>35.038082285484826</c:v>
                      </c:pt>
                      <c:pt idx="578">
                        <c:v>35.033322272962209</c:v>
                      </c:pt>
                      <c:pt idx="579">
                        <c:v>35.02857192057936</c:v>
                      </c:pt>
                      <c:pt idx="580">
                        <c:v>35.023831221931452</c:v>
                      </c:pt>
                      <c:pt idx="581">
                        <c:v>35.019100170617918</c:v>
                      </c:pt>
                      <c:pt idx="582">
                        <c:v>35.01437876024243</c:v>
                      </c:pt>
                      <c:pt idx="583">
                        <c:v>35.009666984412895</c:v>
                      </c:pt>
                      <c:pt idx="584">
                        <c:v>35.004964836741465</c:v>
                      </c:pt>
                      <c:pt idx="585">
                        <c:v>35.000272310844529</c:v>
                      </c:pt>
                      <c:pt idx="586">
                        <c:v>34.995589400342695</c:v>
                      </c:pt>
                      <c:pt idx="587">
                        <c:v>34.990916098860815</c:v>
                      </c:pt>
                      <c:pt idx="588">
                        <c:v>34.986252400027965</c:v>
                      </c:pt>
                      <c:pt idx="589">
                        <c:v>34.981598297477447</c:v>
                      </c:pt>
                      <c:pt idx="590">
                        <c:v>34.976953784846764</c:v>
                      </c:pt>
                      <c:pt idx="591">
                        <c:v>34.972318855777665</c:v>
                      </c:pt>
                      <c:pt idx="592">
                        <c:v>34.967693503916102</c:v>
                      </c:pt>
                      <c:pt idx="593">
                        <c:v>34.963077722912239</c:v>
                      </c:pt>
                      <c:pt idx="594">
                        <c:v>34.958471506420459</c:v>
                      </c:pt>
                      <c:pt idx="595">
                        <c:v>34.953874848099332</c:v>
                      </c:pt>
                      <c:pt idx="596">
                        <c:v>34.949287741611656</c:v>
                      </c:pt>
                      <c:pt idx="597">
                        <c:v>34.944710180624412</c:v>
                      </c:pt>
                      <c:pt idx="598">
                        <c:v>34.94014215880879</c:v>
                      </c:pt>
                      <c:pt idx="599">
                        <c:v>34.935583669840184</c:v>
                      </c:pt>
                      <c:pt idx="600">
                        <c:v>34.931034707398162</c:v>
                      </c:pt>
                      <c:pt idx="601">
                        <c:v>34.926495265166494</c:v>
                      </c:pt>
                      <c:pt idx="602">
                        <c:v>34.921965336833132</c:v>
                      </c:pt>
                      <c:pt idx="603">
                        <c:v>34.917444916090226</c:v>
                      </c:pt>
                      <c:pt idx="604">
                        <c:v>34.912933996634095</c:v>
                      </c:pt>
                      <c:pt idx="605">
                        <c:v>34.908432572165239</c:v>
                      </c:pt>
                      <c:pt idx="606">
                        <c:v>34.903940636388342</c:v>
                      </c:pt>
                      <c:pt idx="607">
                        <c:v>34.899458183012243</c:v>
                      </c:pt>
                      <c:pt idx="608">
                        <c:v>34.894985205749983</c:v>
                      </c:pt>
                      <c:pt idx="609">
                        <c:v>34.890521698318757</c:v>
                      </c:pt>
                      <c:pt idx="610">
                        <c:v>34.886067654439898</c:v>
                      </c:pt>
                      <c:pt idx="611">
                        <c:v>34.881623067838959</c:v>
                      </c:pt>
                      <c:pt idx="612">
                        <c:v>34.877187932245597</c:v>
                      </c:pt>
                      <c:pt idx="613">
                        <c:v>34.872762241393659</c:v>
                      </c:pt>
                      <c:pt idx="614">
                        <c:v>34.868345989021137</c:v>
                      </c:pt>
                      <c:pt idx="615">
                        <c:v>34.863939168870182</c:v>
                      </c:pt>
                      <c:pt idx="616">
                        <c:v>34.859541774687074</c:v>
                      </c:pt>
                      <c:pt idx="617">
                        <c:v>34.855153800222261</c:v>
                      </c:pt>
                      <c:pt idx="618">
                        <c:v>34.850775239230337</c:v>
                      </c:pt>
                      <c:pt idx="619">
                        <c:v>34.846406085470008</c:v>
                      </c:pt>
                      <c:pt idx="620">
                        <c:v>34.842046332704143</c:v>
                      </c:pt>
                      <c:pt idx="621">
                        <c:v>34.837695974699741</c:v>
                      </c:pt>
                      <c:pt idx="622">
                        <c:v>34.833355005227936</c:v>
                      </c:pt>
                      <c:pt idx="623">
                        <c:v>34.829023418063983</c:v>
                      </c:pt>
                      <c:pt idx="624">
                        <c:v>34.824701206987271</c:v>
                      </c:pt>
                      <c:pt idx="625">
                        <c:v>34.820388365781312</c:v>
                      </c:pt>
                      <c:pt idx="626">
                        <c:v>34.816084888233739</c:v>
                      </c:pt>
                      <c:pt idx="627">
                        <c:v>34.811790768136305</c:v>
                      </c:pt>
                      <c:pt idx="628">
                        <c:v>34.807505999284878</c:v>
                      </c:pt>
                      <c:pt idx="629">
                        <c:v>34.803230575479432</c:v>
                      </c:pt>
                      <c:pt idx="630">
                        <c:v>34.798964490524071</c:v>
                      </c:pt>
                      <c:pt idx="631">
                        <c:v>34.794707738226997</c:v>
                      </c:pt>
                      <c:pt idx="632">
                        <c:v>34.790460312400505</c:v>
                      </c:pt>
                      <c:pt idx="633">
                        <c:v>34.786222206861012</c:v>
                      </c:pt>
                      <c:pt idx="634">
                        <c:v>34.781993415429007</c:v>
                      </c:pt>
                      <c:pt idx="635">
                        <c:v>34.777773931929126</c:v>
                      </c:pt>
                      <c:pt idx="636">
                        <c:v>34.77356375019005</c:v>
                      </c:pt>
                      <c:pt idx="637">
                        <c:v>34.769362864044567</c:v>
                      </c:pt>
                      <c:pt idx="638">
                        <c:v>34.765171267329563</c:v>
                      </c:pt>
                      <c:pt idx="639">
                        <c:v>34.760988953886013</c:v>
                      </c:pt>
                      <c:pt idx="640">
                        <c:v>34.756815917558953</c:v>
                      </c:pt>
                      <c:pt idx="641">
                        <c:v>34.75265215219752</c:v>
                      </c:pt>
                      <c:pt idx="642">
                        <c:v>34.748497651654922</c:v>
                      </c:pt>
                      <c:pt idx="643">
                        <c:v>34.744352409788441</c:v>
                      </c:pt>
                      <c:pt idx="644">
                        <c:v>34.74021642045944</c:v>
                      </c:pt>
                      <c:pt idx="645">
                        <c:v>34.736089677533343</c:v>
                      </c:pt>
                      <c:pt idx="646">
                        <c:v>34.731972174879644</c:v>
                      </c:pt>
                      <c:pt idx="647">
                        <c:v>34.727863906371894</c:v>
                      </c:pt>
                      <c:pt idx="648">
                        <c:v>34.72376486588773</c:v>
                      </c:pt>
                      <c:pt idx="649">
                        <c:v>34.719675047308819</c:v>
                      </c:pt>
                      <c:pt idx="650">
                        <c:v>34.715594444520903</c:v>
                      </c:pt>
                      <c:pt idx="651">
                        <c:v>34.711523051413778</c:v>
                      </c:pt>
                      <c:pt idx="652">
                        <c:v>34.707460861881266</c:v>
                      </c:pt>
                      <c:pt idx="653">
                        <c:v>34.703407869821284</c:v>
                      </c:pt>
                      <c:pt idx="654">
                        <c:v>34.699364069135747</c:v>
                      </c:pt>
                      <c:pt idx="655">
                        <c:v>34.695329453730636</c:v>
                      </c:pt>
                      <c:pt idx="656">
                        <c:v>34.691304017515989</c:v>
                      </c:pt>
                      <c:pt idx="657">
                        <c:v>34.687287754405844</c:v>
                      </c:pt>
                      <c:pt idx="658">
                        <c:v>34.683280658318296</c:v>
                      </c:pt>
                      <c:pt idx="659">
                        <c:v>34.679282723175483</c:v>
                      </c:pt>
                      <c:pt idx="660">
                        <c:v>34.675293942903537</c:v>
                      </c:pt>
                      <c:pt idx="661">
                        <c:v>34.67131431143266</c:v>
                      </c:pt>
                      <c:pt idx="662">
                        <c:v>34.667343822697042</c:v>
                      </c:pt>
                      <c:pt idx="663">
                        <c:v>34.663382470634929</c:v>
                      </c:pt>
                      <c:pt idx="664">
                        <c:v>34.659430249188553</c:v>
                      </c:pt>
                      <c:pt idx="665">
                        <c:v>34.655487152304175</c:v>
                      </c:pt>
                      <c:pt idx="666">
                        <c:v>34.651553173932086</c:v>
                      </c:pt>
                      <c:pt idx="667">
                        <c:v>34.647628308026562</c:v>
                      </c:pt>
                      <c:pt idx="668">
                        <c:v>34.643712548545906</c:v>
                      </c:pt>
                      <c:pt idx="669">
                        <c:v>34.639805889452404</c:v>
                      </c:pt>
                      <c:pt idx="670">
                        <c:v>34.635908324712389</c:v>
                      </c:pt>
                      <c:pt idx="671">
                        <c:v>34.632019848296139</c:v>
                      </c:pt>
                      <c:pt idx="672">
                        <c:v>34.628140454177974</c:v>
                      </c:pt>
                      <c:pt idx="673">
                        <c:v>34.624270136336186</c:v>
                      </c:pt>
                      <c:pt idx="674">
                        <c:v>34.620408888753069</c:v>
                      </c:pt>
                      <c:pt idx="675">
                        <c:v>34.616556705414901</c:v>
                      </c:pt>
                      <c:pt idx="676">
                        <c:v>34.612713580311947</c:v>
                      </c:pt>
                      <c:pt idx="677">
                        <c:v>34.608879507438473</c:v>
                      </c:pt>
                      <c:pt idx="678">
                        <c:v>34.605054480792695</c:v>
                      </c:pt>
                      <c:pt idx="679">
                        <c:v>34.601238494376837</c:v>
                      </c:pt>
                      <c:pt idx="680">
                        <c:v>34.597431542197086</c:v>
                      </c:pt>
                      <c:pt idx="681">
                        <c:v>34.593633618263596</c:v>
                      </c:pt>
                      <c:pt idx="682">
                        <c:v>34.589844716590534</c:v>
                      </c:pt>
                      <c:pt idx="683">
                        <c:v>34.586064831195976</c:v>
                      </c:pt>
                      <c:pt idx="684">
                        <c:v>34.582293956101992</c:v>
                      </c:pt>
                      <c:pt idx="685">
                        <c:v>34.578532085334636</c:v>
                      </c:pt>
                      <c:pt idx="686">
                        <c:v>34.574779212923879</c:v>
                      </c:pt>
                      <c:pt idx="687">
                        <c:v>34.571035332903698</c:v>
                      </c:pt>
                      <c:pt idx="688">
                        <c:v>34.567300439311978</c:v>
                      </c:pt>
                      <c:pt idx="689">
                        <c:v>34.563574526190592</c:v>
                      </c:pt>
                      <c:pt idx="690">
                        <c:v>34.559857587585356</c:v>
                      </c:pt>
                      <c:pt idx="691">
                        <c:v>34.556149617546019</c:v>
                      </c:pt>
                      <c:pt idx="692">
                        <c:v>34.552450610126286</c:v>
                      </c:pt>
                      <c:pt idx="693">
                        <c:v>34.548760559383823</c:v>
                      </c:pt>
                      <c:pt idx="694">
                        <c:v>34.54507945938019</c:v>
                      </c:pt>
                      <c:pt idx="695">
                        <c:v>34.541407304180929</c:v>
                      </c:pt>
                      <c:pt idx="696">
                        <c:v>34.537744087855486</c:v>
                      </c:pt>
                      <c:pt idx="697">
                        <c:v>34.534089804477269</c:v>
                      </c:pt>
                      <c:pt idx="698">
                        <c:v>34.530444448123582</c:v>
                      </c:pt>
                      <c:pt idx="699">
                        <c:v>34.526808012875676</c:v>
                      </c:pt>
                      <c:pt idx="700">
                        <c:v>34.523180492818724</c:v>
                      </c:pt>
                      <c:pt idx="701">
                        <c:v>34.519561882041828</c:v>
                      </c:pt>
                      <c:pt idx="702">
                        <c:v>34.515952174637988</c:v>
                      </c:pt>
                      <c:pt idx="703">
                        <c:v>34.512351364704131</c:v>
                      </c:pt>
                      <c:pt idx="704">
                        <c:v>34.508759446341109</c:v>
                      </c:pt>
                      <c:pt idx="705">
                        <c:v>34.505176413653665</c:v>
                      </c:pt>
                      <c:pt idx="706">
                        <c:v>34.501602260750467</c:v>
                      </c:pt>
                      <c:pt idx="707">
                        <c:v>34.498036981744086</c:v>
                      </c:pt>
                      <c:pt idx="708">
                        <c:v>34.494480570750987</c:v>
                      </c:pt>
                      <c:pt idx="709">
                        <c:v>34.490933021891536</c:v>
                      </c:pt>
                      <c:pt idx="710">
                        <c:v>34.487394329290034</c:v>
                      </c:pt>
                      <c:pt idx="711">
                        <c:v>34.483864487074612</c:v>
                      </c:pt>
                      <c:pt idx="712">
                        <c:v>34.480343489377347</c:v>
                      </c:pt>
                      <c:pt idx="713">
                        <c:v>34.476831330334178</c:v>
                      </c:pt>
                      <c:pt idx="714">
                        <c:v>34.473328004084962</c:v>
                      </c:pt>
                      <c:pt idx="715">
                        <c:v>34.469833504773405</c:v>
                      </c:pt>
                      <c:pt idx="716">
                        <c:v>34.466347826547114</c:v>
                      </c:pt>
                      <c:pt idx="717">
                        <c:v>34.462870963557592</c:v>
                      </c:pt>
                      <c:pt idx="718">
                        <c:v>34.459402909960183</c:v>
                      </c:pt>
                      <c:pt idx="719">
                        <c:v>34.455943659914141</c:v>
                      </c:pt>
                      <c:pt idx="720">
                        <c:v>34.452493207582563</c:v>
                      </c:pt>
                      <c:pt idx="721">
                        <c:v>34.449051547132449</c:v>
                      </c:pt>
                      <c:pt idx="722">
                        <c:v>34.445618672734625</c:v>
                      </c:pt>
                      <c:pt idx="723">
                        <c:v>34.442194578563829</c:v>
                      </c:pt>
                      <c:pt idx="724">
                        <c:v>34.438779258798618</c:v>
                      </c:pt>
                      <c:pt idx="725">
                        <c:v>34.435372707621447</c:v>
                      </c:pt>
                      <c:pt idx="726">
                        <c:v>34.43197491921859</c:v>
                      </c:pt>
                      <c:pt idx="727">
                        <c:v>34.428585887780194</c:v>
                      </c:pt>
                      <c:pt idx="728">
                        <c:v>34.425205607500274</c:v>
                      </c:pt>
                      <c:pt idx="729">
                        <c:v>34.421834072576672</c:v>
                      </c:pt>
                      <c:pt idx="730">
                        <c:v>34.418471277211083</c:v>
                      </c:pt>
                      <c:pt idx="731">
                        <c:v>34.415117215609044</c:v>
                      </c:pt>
                      <c:pt idx="732">
                        <c:v>34.411771881979945</c:v>
                      </c:pt>
                      <c:pt idx="733">
                        <c:v>34.408435270536998</c:v>
                      </c:pt>
                      <c:pt idx="734">
                        <c:v>34.405107375497266</c:v>
                      </c:pt>
                      <c:pt idx="735">
                        <c:v>34.401788191081643</c:v>
                      </c:pt>
                      <c:pt idx="736">
                        <c:v>34.398477711514843</c:v>
                      </c:pt>
                      <c:pt idx="737">
                        <c:v>34.395175931025435</c:v>
                      </c:pt>
                      <c:pt idx="738">
                        <c:v>34.391882843845785</c:v>
                      </c:pt>
                      <c:pt idx="739">
                        <c:v>34.388598444212107</c:v>
                      </c:pt>
                      <c:pt idx="740">
                        <c:v>34.385322726364414</c:v>
                      </c:pt>
                      <c:pt idx="741">
                        <c:v>34.382055684546557</c:v>
                      </c:pt>
                      <c:pt idx="742">
                        <c:v>34.378797313006196</c:v>
                      </c:pt>
                      <c:pt idx="743">
                        <c:v>34.375547605994804</c:v>
                      </c:pt>
                      <c:pt idx="744">
                        <c:v>34.372306557767672</c:v>
                      </c:pt>
                      <c:pt idx="745">
                        <c:v>34.369074162583885</c:v>
                      </c:pt>
                      <c:pt idx="746">
                        <c:v>34.365850414706351</c:v>
                      </c:pt>
                      <c:pt idx="747">
                        <c:v>34.362635308401771</c:v>
                      </c:pt>
                      <c:pt idx="748">
                        <c:v>34.359428837940648</c:v>
                      </c:pt>
                      <c:pt idx="749">
                        <c:v>34.356230997597294</c:v>
                      </c:pt>
                      <c:pt idx="750">
                        <c:v>34.353041781649807</c:v>
                      </c:pt>
                      <c:pt idx="751">
                        <c:v>34.349861184380082</c:v>
                      </c:pt>
                      <c:pt idx="752">
                        <c:v>34.346689200073797</c:v>
                      </c:pt>
                      <c:pt idx="753">
                        <c:v>34.343525823020443</c:v>
                      </c:pt>
                      <c:pt idx="754">
                        <c:v>34.340371047513258</c:v>
                      </c:pt>
                      <c:pt idx="755">
                        <c:v>34.337224867849301</c:v>
                      </c:pt>
                      <c:pt idx="756">
                        <c:v>34.334087278329392</c:v>
                      </c:pt>
                      <c:pt idx="757">
                        <c:v>34.330958273258148</c:v>
                      </c:pt>
                      <c:pt idx="758">
                        <c:v>34.327837846943936</c:v>
                      </c:pt>
                      <c:pt idx="759">
                        <c:v>34.324725993698898</c:v>
                      </c:pt>
                      <c:pt idx="760">
                        <c:v>34.321622707838991</c:v>
                      </c:pt>
                      <c:pt idx="761">
                        <c:v>34.318527983683879</c:v>
                      </c:pt>
                      <c:pt idx="762">
                        <c:v>34.315441815557037</c:v>
                      </c:pt>
                      <c:pt idx="763">
                        <c:v>34.312364197785683</c:v>
                      </c:pt>
                      <c:pt idx="764">
                        <c:v>34.309295124700803</c:v>
                      </c:pt>
                      <c:pt idx="765">
                        <c:v>34.306234590637139</c:v>
                      </c:pt>
                      <c:pt idx="766">
                        <c:v>34.303182589933186</c:v>
                      </c:pt>
                      <c:pt idx="767">
                        <c:v>34.300139116931206</c:v>
                      </c:pt>
                      <c:pt idx="768">
                        <c:v>34.297104165977203</c:v>
                      </c:pt>
                      <c:pt idx="769">
                        <c:v>34.294077731420913</c:v>
                      </c:pt>
                      <c:pt idx="770">
                        <c:v>34.291059807615859</c:v>
                      </c:pt>
                      <c:pt idx="771">
                        <c:v>34.288050388919267</c:v>
                      </c:pt>
                      <c:pt idx="772">
                        <c:v>34.285049469692119</c:v>
                      </c:pt>
                      <c:pt idx="773">
                        <c:v>34.282057044299151</c:v>
                      </c:pt>
                      <c:pt idx="774">
                        <c:v>34.279073107108815</c:v>
                      </c:pt>
                      <c:pt idx="775">
                        <c:v>34.276097652493299</c:v>
                      </c:pt>
                      <c:pt idx="776">
                        <c:v>34.273130674828536</c:v>
                      </c:pt>
                      <c:pt idx="777">
                        <c:v>34.27017216849417</c:v>
                      </c:pt>
                      <c:pt idx="778">
                        <c:v>34.267222127873595</c:v>
                      </c:pt>
                      <c:pt idx="779">
                        <c:v>34.264280547353884</c:v>
                      </c:pt>
                      <c:pt idx="780">
                        <c:v>34.261347421325894</c:v>
                      </c:pt>
                      <c:pt idx="781">
                        <c:v>34.258422744184152</c:v>
                      </c:pt>
                      <c:pt idx="782">
                        <c:v>34.255506510326924</c:v>
                      </c:pt>
                      <c:pt idx="783">
                        <c:v>34.252598714156179</c:v>
                      </c:pt>
                      <c:pt idx="784">
                        <c:v>34.249699350077599</c:v>
                      </c:pt>
                      <c:pt idx="785">
                        <c:v>34.246808412500592</c:v>
                      </c:pt>
                      <c:pt idx="786">
                        <c:v>34.243925895838252</c:v>
                      </c:pt>
                      <c:pt idx="787">
                        <c:v>34.241051794507385</c:v>
                      </c:pt>
                      <c:pt idx="788">
                        <c:v>34.238186102928495</c:v>
                      </c:pt>
                      <c:pt idx="789">
                        <c:v>34.23532881552579</c:v>
                      </c:pt>
                      <c:pt idx="790">
                        <c:v>34.232479926727173</c:v>
                      </c:pt>
                      <c:pt idx="791">
                        <c:v>34.229639430964255</c:v>
                      </c:pt>
                      <c:pt idx="792">
                        <c:v>34.226807322672308</c:v>
                      </c:pt>
                      <c:pt idx="793">
                        <c:v>34.22398359629031</c:v>
                      </c:pt>
                      <c:pt idx="794">
                        <c:v>34.221168246260952</c:v>
                      </c:pt>
                      <c:pt idx="795">
                        <c:v>34.218361267030559</c:v>
                      </c:pt>
                      <c:pt idx="796">
                        <c:v>34.215562653049169</c:v>
                      </c:pt>
                      <c:pt idx="797">
                        <c:v>34.212772398770504</c:v>
                      </c:pt>
                      <c:pt idx="798">
                        <c:v>34.209990498651948</c:v>
                      </c:pt>
                      <c:pt idx="799">
                        <c:v>34.207216947154571</c:v>
                      </c:pt>
                      <c:pt idx="800">
                        <c:v>34.204451738743096</c:v>
                      </c:pt>
                      <c:pt idx="801">
                        <c:v>34.201694867885948</c:v>
                      </c:pt>
                      <c:pt idx="802">
                        <c:v>34.19894632905519</c:v>
                      </c:pt>
                      <c:pt idx="803">
                        <c:v>34.196206116726572</c:v>
                      </c:pt>
                      <c:pt idx="804">
                        <c:v>34.193474225379475</c:v>
                      </c:pt>
                      <c:pt idx="805">
                        <c:v>34.190750649496998</c:v>
                      </c:pt>
                      <c:pt idx="806">
                        <c:v>34.188035383565833</c:v>
                      </c:pt>
                      <c:pt idx="807">
                        <c:v>34.185328422076353</c:v>
                      </c:pt>
                      <c:pt idx="808">
                        <c:v>34.182629759522605</c:v>
                      </c:pt>
                      <c:pt idx="809">
                        <c:v>34.179939390402261</c:v>
                      </c:pt>
                      <c:pt idx="810">
                        <c:v>34.177257309216657</c:v>
                      </c:pt>
                      <c:pt idx="811">
                        <c:v>34.174583510470747</c:v>
                      </c:pt>
                      <c:pt idx="812">
                        <c:v>34.171917988673165</c:v>
                      </c:pt>
                      <c:pt idx="813">
                        <c:v>34.169260738336156</c:v>
                      </c:pt>
                      <c:pt idx="814">
                        <c:v>34.16661175397563</c:v>
                      </c:pt>
                      <c:pt idx="815">
                        <c:v>34.163971030111099</c:v>
                      </c:pt>
                      <c:pt idx="816">
                        <c:v>34.161338561265751</c:v>
                      </c:pt>
                      <c:pt idx="817">
                        <c:v>34.158714341966366</c:v>
                      </c:pt>
                      <c:pt idx="818">
                        <c:v>34.156098366743379</c:v>
                      </c:pt>
                      <c:pt idx="819">
                        <c:v>34.15349063013084</c:v>
                      </c:pt>
                      <c:pt idx="820">
                        <c:v>34.150891126666423</c:v>
                      </c:pt>
                      <c:pt idx="821">
                        <c:v>34.148299850891419</c:v>
                      </c:pt>
                      <c:pt idx="822">
                        <c:v>34.145716797350765</c:v>
                      </c:pt>
                      <c:pt idx="823">
                        <c:v>34.14314196059297</c:v>
                      </c:pt>
                      <c:pt idx="824">
                        <c:v>34.140575335170205</c:v>
                      </c:pt>
                      <c:pt idx="825">
                        <c:v>34.138016915638218</c:v>
                      </c:pt>
                      <c:pt idx="826">
                        <c:v>34.135466696556371</c:v>
                      </c:pt>
                      <c:pt idx="827">
                        <c:v>34.132924672487661</c:v>
                      </c:pt>
                      <c:pt idx="828">
                        <c:v>34.130390837998654</c:v>
                      </c:pt>
                      <c:pt idx="829">
                        <c:v>34.127865187659538</c:v>
                      </c:pt>
                      <c:pt idx="830">
                        <c:v>34.125347716044097</c:v>
                      </c:pt>
                      <c:pt idx="831">
                        <c:v>34.12283841772971</c:v>
                      </c:pt>
                      <c:pt idx="832">
                        <c:v>34.120337287297367</c:v>
                      </c:pt>
                      <c:pt idx="833">
                        <c:v>34.117844319331624</c:v>
                      </c:pt>
                      <c:pt idx="834">
                        <c:v>34.115359508420646</c:v>
                      </c:pt>
                      <c:pt idx="835">
                        <c:v>34.112882849156186</c:v>
                      </c:pt>
                      <c:pt idx="836">
                        <c:v>34.110414336133573</c:v>
                      </c:pt>
                      <c:pt idx="837">
                        <c:v>34.107953963951722</c:v>
                      </c:pt>
                      <c:pt idx="838">
                        <c:v>34.105501727213145</c:v>
                      </c:pt>
                      <c:pt idx="839">
                        <c:v>34.103057620523906</c:v>
                      </c:pt>
                      <c:pt idx="840">
                        <c:v>34.100621638493664</c:v>
                      </c:pt>
                      <c:pt idx="841">
                        <c:v>34.098193775735645</c:v>
                      </c:pt>
                      <c:pt idx="842">
                        <c:v>34.09577402686665</c:v>
                      </c:pt>
                      <c:pt idx="843">
                        <c:v>34.093362386507053</c:v>
                      </c:pt>
                      <c:pt idx="844">
                        <c:v>34.090958849280774</c:v>
                      </c:pt>
                      <c:pt idx="845">
                        <c:v>34.088563409815322</c:v>
                      </c:pt>
                      <c:pt idx="846">
                        <c:v>34.086176062741764</c:v>
                      </c:pt>
                      <c:pt idx="847">
                        <c:v>34.083796802694707</c:v>
                      </c:pt>
                      <c:pt idx="848">
                        <c:v>34.081425624312345</c:v>
                      </c:pt>
                      <c:pt idx="849">
                        <c:v>34.079062522236399</c:v>
                      </c:pt>
                      <c:pt idx="850">
                        <c:v>34.07670749111216</c:v>
                      </c:pt>
                      <c:pt idx="851">
                        <c:v>34.074360525588467</c:v>
                      </c:pt>
                      <c:pt idx="852">
                        <c:v>34.072021620317699</c:v>
                      </c:pt>
                      <c:pt idx="853">
                        <c:v>34.069690769955784</c:v>
                      </c:pt>
                      <c:pt idx="854">
                        <c:v>34.067367969162206</c:v>
                      </c:pt>
                      <c:pt idx="855">
                        <c:v>34.065053212599963</c:v>
                      </c:pt>
                      <c:pt idx="856">
                        <c:v>34.062746494935631</c:v>
                      </c:pt>
                      <c:pt idx="857">
                        <c:v>34.060447810839271</c:v>
                      </c:pt>
                      <c:pt idx="858">
                        <c:v>34.058157154984521</c:v>
                      </c:pt>
                      <c:pt idx="859">
                        <c:v>34.055874522048533</c:v>
                      </c:pt>
                      <c:pt idx="860">
                        <c:v>34.053599906711995</c:v>
                      </c:pt>
                      <c:pt idx="861">
                        <c:v>34.051333303659099</c:v>
                      </c:pt>
                      <c:pt idx="862">
                        <c:v>34.049074707577603</c:v>
                      </c:pt>
                      <c:pt idx="863">
                        <c:v>34.046824113158742</c:v>
                      </c:pt>
                      <c:pt idx="864">
                        <c:v>34.044581515097306</c:v>
                      </c:pt>
                      <c:pt idx="865">
                        <c:v>34.042346908091574</c:v>
                      </c:pt>
                      <c:pt idx="866">
                        <c:v>34.040120286843376</c:v>
                      </c:pt>
                      <c:pt idx="867">
                        <c:v>34.03790164605801</c:v>
                      </c:pt>
                      <c:pt idx="868">
                        <c:v>34.035690980444329</c:v>
                      </c:pt>
                      <c:pt idx="869">
                        <c:v>34.033488284714657</c:v>
                      </c:pt>
                      <c:pt idx="870">
                        <c:v>34.031293553584845</c:v>
                      </c:pt>
                      <c:pt idx="871">
                        <c:v>34.029106781774253</c:v>
                      </c:pt>
                      <c:pt idx="872">
                        <c:v>34.026927964005715</c:v>
                      </c:pt>
                      <c:pt idx="873">
                        <c:v>34.02475709500559</c:v>
                      </c:pt>
                      <c:pt idx="874">
                        <c:v>34.022594169503719</c:v>
                      </c:pt>
                      <c:pt idx="875">
                        <c:v>34.020439182233446</c:v>
                      </c:pt>
                      <c:pt idx="876">
                        <c:v>34.018292127931588</c:v>
                      </c:pt>
                      <c:pt idx="877">
                        <c:v>34.016153001338495</c:v>
                      </c:pt>
                      <c:pt idx="878">
                        <c:v>34.014021797197948</c:v>
                      </c:pt>
                      <c:pt idx="879">
                        <c:v>34.011898510257261</c:v>
                      </c:pt>
                      <c:pt idx="880">
                        <c:v>34.009783135267192</c:v>
                      </c:pt>
                      <c:pt idx="881">
                        <c:v>34.00767566698201</c:v>
                      </c:pt>
                      <c:pt idx="882">
                        <c:v>34.005576100159445</c:v>
                      </c:pt>
                      <c:pt idx="883">
                        <c:v>34.003484429560714</c:v>
                      </c:pt>
                      <c:pt idx="884">
                        <c:v>34.001400649950483</c:v>
                      </c:pt>
                      <c:pt idx="885">
                        <c:v>33.999324756096925</c:v>
                      </c:pt>
                      <c:pt idx="886">
                        <c:v>33.997256742771661</c:v>
                      </c:pt>
                      <c:pt idx="887">
                        <c:v>33.995196604749772</c:v>
                      </c:pt>
                      <c:pt idx="888">
                        <c:v>33.99314433680982</c:v>
                      </c:pt>
                      <c:pt idx="889">
                        <c:v>33.991099933733807</c:v>
                      </c:pt>
                      <c:pt idx="890">
                        <c:v>33.98906339030723</c:v>
                      </c:pt>
                      <c:pt idx="891">
                        <c:v>33.987034701319018</c:v>
                      </c:pt>
                      <c:pt idx="892">
                        <c:v>33.985013861561541</c:v>
                      </c:pt>
                      <c:pt idx="893">
                        <c:v>33.983000865830654</c:v>
                      </c:pt>
                      <c:pt idx="894">
                        <c:v>33.980995708925647</c:v>
                      </c:pt>
                      <c:pt idx="895">
                        <c:v>33.978998385649248</c:v>
                      </c:pt>
                      <c:pt idx="896">
                        <c:v>33.977008890807667</c:v>
                      </c:pt>
                      <c:pt idx="897">
                        <c:v>33.97502721921051</c:v>
                      </c:pt>
                      <c:pt idx="898">
                        <c:v>33.973053365670857</c:v>
                      </c:pt>
                      <c:pt idx="899">
                        <c:v>33.971087325005215</c:v>
                      </c:pt>
                      <c:pt idx="900">
                        <c:v>33.969129092033526</c:v>
                      </c:pt>
                      <c:pt idx="901">
                        <c:v>33.967178661579176</c:v>
                      </c:pt>
                      <c:pt idx="902">
                        <c:v>33.965236028468972</c:v>
                      </c:pt>
                      <c:pt idx="903">
                        <c:v>33.963301187533162</c:v>
                      </c:pt>
                      <c:pt idx="904">
                        <c:v>33.96137413360541</c:v>
                      </c:pt>
                      <c:pt idx="905">
                        <c:v>33.959454861522815</c:v>
                      </c:pt>
                      <c:pt idx="906">
                        <c:v>33.957543366125904</c:v>
                      </c:pt>
                      <c:pt idx="907">
                        <c:v>33.955639642258603</c:v>
                      </c:pt>
                      <c:pt idx="908">
                        <c:v>33.95374368476827</c:v>
                      </c:pt>
                      <c:pt idx="909">
                        <c:v>33.951855488505686</c:v>
                      </c:pt>
                      <c:pt idx="910">
                        <c:v>33.94997504832503</c:v>
                      </c:pt>
                      <c:pt idx="911">
                        <c:v>33.948102359083911</c:v>
                      </c:pt>
                      <c:pt idx="912">
                        <c:v>33.946237415643338</c:v>
                      </c:pt>
                      <c:pt idx="913">
                        <c:v>33.944380212867721</c:v>
                      </c:pt>
                      <c:pt idx="914">
                        <c:v>33.942530745624893</c:v>
                      </c:pt>
                      <c:pt idx="915">
                        <c:v>33.940689008786059</c:v>
                      </c:pt>
                      <c:pt idx="916">
                        <c:v>33.93885499722586</c:v>
                      </c:pt>
                      <c:pt idx="917">
                        <c:v>33.937028705822314</c:v>
                      </c:pt>
                      <c:pt idx="918">
                        <c:v>33.935210129456841</c:v>
                      </c:pt>
                      <c:pt idx="919">
                        <c:v>33.933399263014245</c:v>
                      </c:pt>
                      <c:pt idx="920">
                        <c:v>33.931596101382745</c:v>
                      </c:pt>
                      <c:pt idx="921">
                        <c:v>33.929800639453923</c:v>
                      </c:pt>
                      <c:pt idx="922">
                        <c:v>33.928012872122764</c:v>
                      </c:pt>
                      <c:pt idx="923">
                        <c:v>33.926232794287628</c:v>
                      </c:pt>
                      <c:pt idx="924">
                        <c:v>33.924460400850265</c:v>
                      </c:pt>
                      <c:pt idx="925">
                        <c:v>33.922695686715805</c:v>
                      </c:pt>
                      <c:pt idx="926">
                        <c:v>33.920938646792756</c:v>
                      </c:pt>
                      <c:pt idx="927">
                        <c:v>33.919189275992984</c:v>
                      </c:pt>
                      <c:pt idx="928">
                        <c:v>33.917447569231761</c:v>
                      </c:pt>
                      <c:pt idx="929">
                        <c:v>33.915713521427698</c:v>
                      </c:pt>
                      <c:pt idx="930">
                        <c:v>33.913987127502807</c:v>
                      </c:pt>
                      <c:pt idx="931">
                        <c:v>33.912268382382436</c:v>
                      </c:pt>
                      <c:pt idx="932">
                        <c:v>33.91055728099532</c:v>
                      </c:pt>
                      <c:pt idx="933">
                        <c:v>33.908853818273542</c:v>
                      </c:pt>
                      <c:pt idx="934">
                        <c:v>33.907157989152545</c:v>
                      </c:pt>
                      <c:pt idx="935">
                        <c:v>33.905469788571153</c:v>
                      </c:pt>
                      <c:pt idx="936">
                        <c:v>33.903789211471512</c:v>
                      </c:pt>
                      <c:pt idx="937">
                        <c:v>33.902116252799146</c:v>
                      </c:pt>
                      <c:pt idx="938">
                        <c:v>33.900450907502922</c:v>
                      </c:pt>
                      <c:pt idx="939">
                        <c:v>33.898793170535058</c:v>
                      </c:pt>
                      <c:pt idx="940">
                        <c:v>33.897143036851105</c:v>
                      </c:pt>
                      <c:pt idx="941">
                        <c:v>33.895500501409977</c:v>
                      </c:pt>
                      <c:pt idx="942">
                        <c:v>33.893865559173925</c:v>
                      </c:pt>
                      <c:pt idx="943">
                        <c:v>33.892238205108541</c:v>
                      </c:pt>
                      <c:pt idx="944">
                        <c:v>33.890618434182755</c:v>
                      </c:pt>
                      <c:pt idx="945">
                        <c:v>33.889006241368818</c:v>
                      </c:pt>
                      <c:pt idx="946">
                        <c:v>33.887401621642333</c:v>
                      </c:pt>
                      <c:pt idx="947">
                        <c:v>33.885804569982227</c:v>
                      </c:pt>
                      <c:pt idx="948">
                        <c:v>33.884215081370755</c:v>
                      </c:pt>
                      <c:pt idx="949">
                        <c:v>33.882633150793517</c:v>
                      </c:pt>
                      <c:pt idx="950">
                        <c:v>33.881058773239403</c:v>
                      </c:pt>
                      <c:pt idx="951">
                        <c:v>33.879491943700643</c:v>
                      </c:pt>
                      <c:pt idx="952">
                        <c:v>33.877932657172792</c:v>
                      </c:pt>
                      <c:pt idx="953">
                        <c:v>33.876380908654731</c:v>
                      </c:pt>
                      <c:pt idx="954">
                        <c:v>33.874836693148637</c:v>
                      </c:pt>
                      <c:pt idx="955">
                        <c:v>33.873300005659999</c:v>
                      </c:pt>
                      <c:pt idx="956">
                        <c:v>33.871770841197637</c:v>
                      </c:pt>
                      <c:pt idx="957">
                        <c:v>33.87024919477367</c:v>
                      </c:pt>
                      <c:pt idx="958">
                        <c:v>33.868735061403513</c:v>
                      </c:pt>
                      <c:pt idx="959">
                        <c:v>33.867228436105925</c:v>
                      </c:pt>
                      <c:pt idx="960">
                        <c:v>33.865729313902904</c:v>
                      </c:pt>
                      <c:pt idx="961">
                        <c:v>33.864237689819817</c:v>
                      </c:pt>
                      <c:pt idx="962">
                        <c:v>33.862753558885274</c:v>
                      </c:pt>
                      <c:pt idx="963">
                        <c:v>33.861276916131203</c:v>
                      </c:pt>
                      <c:pt idx="964">
                        <c:v>33.859807756592843</c:v>
                      </c:pt>
                      <c:pt idx="965">
                        <c:v>33.858346075308695</c:v>
                      </c:pt>
                      <c:pt idx="966">
                        <c:v>33.85689186732057</c:v>
                      </c:pt>
                      <c:pt idx="967">
                        <c:v>33.855445127673562</c:v>
                      </c:pt>
                      <c:pt idx="968">
                        <c:v>33.854005851416034</c:v>
                      </c:pt>
                      <c:pt idx="969">
                        <c:v>33.852574033599652</c:v>
                      </c:pt>
                      <c:pt idx="970">
                        <c:v>33.851149669279359</c:v>
                      </c:pt>
                      <c:pt idx="971">
                        <c:v>33.849732753513379</c:v>
                      </c:pt>
                      <c:pt idx="972">
                        <c:v>33.848323281363193</c:v>
                      </c:pt>
                      <c:pt idx="973">
                        <c:v>33.846921247893576</c:v>
                      </c:pt>
                      <c:pt idx="974">
                        <c:v>33.84552664817258</c:v>
                      </c:pt>
                      <c:pt idx="975">
                        <c:v>33.844139477271504</c:v>
                      </c:pt>
                      <c:pt idx="976">
                        <c:v>33.84275973026493</c:v>
                      </c:pt>
                      <c:pt idx="977">
                        <c:v>33.841387402230701</c:v>
                      </c:pt>
                      <c:pt idx="978">
                        <c:v>33.840022488249936</c:v>
                      </c:pt>
                      <c:pt idx="979">
                        <c:v>33.838664983406993</c:v>
                      </c:pt>
                      <c:pt idx="980">
                        <c:v>33.837314882789514</c:v>
                      </c:pt>
                      <c:pt idx="981">
                        <c:v>33.835972181488373</c:v>
                      </c:pt>
                      <c:pt idx="982">
                        <c:v>33.834636874597706</c:v>
                      </c:pt>
                      <c:pt idx="983">
                        <c:v>33.833308957214932</c:v>
                      </c:pt>
                      <c:pt idx="984">
                        <c:v>33.831988424440667</c:v>
                      </c:pt>
                      <c:pt idx="985">
                        <c:v>33.830675271378816</c:v>
                      </c:pt>
                      <c:pt idx="986">
                        <c:v>33.829369493136525</c:v>
                      </c:pt>
                      <c:pt idx="987">
                        <c:v>33.82807108482416</c:v>
                      </c:pt>
                      <c:pt idx="988">
                        <c:v>33.826780041555359</c:v>
                      </c:pt>
                      <c:pt idx="989">
                        <c:v>33.825496358446969</c:v>
                      </c:pt>
                      <c:pt idx="990">
                        <c:v>33.824220030619117</c:v>
                      </c:pt>
                      <c:pt idx="991">
                        <c:v>33.822951053195119</c:v>
                      </c:pt>
                      <c:pt idx="992">
                        <c:v>33.821689421301549</c:v>
                      </c:pt>
                      <c:pt idx="993">
                        <c:v>33.820435130068219</c:v>
                      </c:pt>
                      <c:pt idx="994">
                        <c:v>33.819188174628152</c:v>
                      </c:pt>
                      <c:pt idx="995">
                        <c:v>33.817948550117606</c:v>
                      </c:pt>
                      <c:pt idx="996">
                        <c:v>33.816716251676063</c:v>
                      </c:pt>
                      <c:pt idx="997">
                        <c:v>33.815491274446231</c:v>
                      </c:pt>
                      <c:pt idx="998">
                        <c:v>33.814273613574031</c:v>
                      </c:pt>
                      <c:pt idx="999">
                        <c:v>33.813063264208616</c:v>
                      </c:pt>
                      <c:pt idx="1000">
                        <c:v>33.811860221502336</c:v>
                      </c:pt>
                      <c:pt idx="1001">
                        <c:v>33.810664480610768</c:v>
                      </c:pt>
                      <c:pt idx="1002">
                        <c:v>33.809476036692686</c:v>
                      </c:pt>
                      <c:pt idx="1003">
                        <c:v>33.808294884910111</c:v>
                      </c:pt>
                      <c:pt idx="1004">
                        <c:v>33.807121020428227</c:v>
                      </c:pt>
                      <c:pt idx="1005">
                        <c:v>33.805954438415455</c:v>
                      </c:pt>
                      <c:pt idx="1006">
                        <c:v>33.804795134043388</c:v>
                      </c:pt>
                      <c:pt idx="1007">
                        <c:v>33.803643102486866</c:v>
                      </c:pt>
                      <c:pt idx="1008">
                        <c:v>33.802498338923883</c:v>
                      </c:pt>
                      <c:pt idx="1009">
                        <c:v>33.801360838535651</c:v>
                      </c:pt>
                      <c:pt idx="1010">
                        <c:v>33.80023059650658</c:v>
                      </c:pt>
                      <c:pt idx="1011">
                        <c:v>33.799107608024272</c:v>
                      </c:pt>
                      <c:pt idx="1012">
                        <c:v>33.797991868279496</c:v>
                      </c:pt>
                      <c:pt idx="1013">
                        <c:v>33.796883372466247</c:v>
                      </c:pt>
                      <c:pt idx="1014">
                        <c:v>33.795782115781684</c:v>
                      </c:pt>
                      <c:pt idx="1015">
                        <c:v>33.794688093426153</c:v>
                      </c:pt>
                      <c:pt idx="1016">
                        <c:v>33.793601300603186</c:v>
                      </c:pt>
                      <c:pt idx="1017">
                        <c:v>33.792521732519489</c:v>
                      </c:pt>
                      <c:pt idx="1018">
                        <c:v>33.791449384384947</c:v>
                      </c:pt>
                      <c:pt idx="1019">
                        <c:v>33.79038425141264</c:v>
                      </c:pt>
                      <c:pt idx="1020">
                        <c:v>33.789326328818788</c:v>
                      </c:pt>
                      <c:pt idx="1021">
                        <c:v>33.788275611822812</c:v>
                      </c:pt>
                      <c:pt idx="1022">
                        <c:v>33.787232095647276</c:v>
                      </c:pt>
                      <c:pt idx="1023">
                        <c:v>33.786195775517953</c:v>
                      </c:pt>
                      <c:pt idx="1024">
                        <c:v>33.785166646663725</c:v>
                      </c:pt>
                      <c:pt idx="1025">
                        <c:v>33.784144704316688</c:v>
                      </c:pt>
                      <c:pt idx="1026">
                        <c:v>33.783129943712069</c:v>
                      </c:pt>
                      <c:pt idx="1027">
                        <c:v>33.782122360088273</c:v>
                      </c:pt>
                      <c:pt idx="1028">
                        <c:v>33.781121948686845</c:v>
                      </c:pt>
                      <c:pt idx="1029">
                        <c:v>33.780128704752485</c:v>
                      </c:pt>
                      <c:pt idx="1030">
                        <c:v>33.779142623533069</c:v>
                      </c:pt>
                      <c:pt idx="1031">
                        <c:v>33.778163700279606</c:v>
                      </c:pt>
                      <c:pt idx="1032">
                        <c:v>33.777191930246246</c:v>
                      </c:pt>
                      <c:pt idx="1033">
                        <c:v>33.776227308690295</c:v>
                      </c:pt>
                      <c:pt idx="1034">
                        <c:v>33.775269830872212</c:v>
                      </c:pt>
                      <c:pt idx="1035">
                        <c:v>33.774319492055589</c:v>
                      </c:pt>
                      <c:pt idx="1036">
                        <c:v>33.773376287507162</c:v>
                      </c:pt>
                      <c:pt idx="1037">
                        <c:v>33.772440212496797</c:v>
                      </c:pt>
                      <c:pt idx="1038">
                        <c:v>33.771511262297494</c:v>
                      </c:pt>
                      <c:pt idx="1039">
                        <c:v>33.770589432185417</c:v>
                      </c:pt>
                      <c:pt idx="1040">
                        <c:v>33.769674717439827</c:v>
                      </c:pt>
                      <c:pt idx="1041">
                        <c:v>33.768767113343124</c:v>
                      </c:pt>
                      <c:pt idx="1042">
                        <c:v>33.767866615180836</c:v>
                      </c:pt>
                      <c:pt idx="1043">
                        <c:v>33.766973218241631</c:v>
                      </c:pt>
                      <c:pt idx="1044">
                        <c:v>33.766086917817304</c:v>
                      </c:pt>
                      <c:pt idx="1045">
                        <c:v>33.765207709202727</c:v>
                      </c:pt>
                      <c:pt idx="1046">
                        <c:v>33.764335587695939</c:v>
                      </c:pt>
                      <c:pt idx="1047">
                        <c:v>33.763470548598079</c:v>
                      </c:pt>
                      <c:pt idx="1048">
                        <c:v>33.762612587213397</c:v>
                      </c:pt>
                      <c:pt idx="1049">
                        <c:v>33.761761698849277</c:v>
                      </c:pt>
                      <c:pt idx="1050">
                        <c:v>33.760917878816173</c:v>
                      </c:pt>
                      <c:pt idx="1051">
                        <c:v>33.760081122427692</c:v>
                      </c:pt>
                      <c:pt idx="1052">
                        <c:v>33.759251425000535</c:v>
                      </c:pt>
                      <c:pt idx="1053">
                        <c:v>33.758428781854491</c:v>
                      </c:pt>
                      <c:pt idx="1054">
                        <c:v>33.757613188312462</c:v>
                      </c:pt>
                      <c:pt idx="1055">
                        <c:v>33.756804639700462</c:v>
                      </c:pt>
                      <c:pt idx="1056">
                        <c:v>33.756003131347597</c:v>
                      </c:pt>
                      <c:pt idx="1057">
                        <c:v>33.755208658586064</c:v>
                      </c:pt>
                      <c:pt idx="1058">
                        <c:v>33.754421216751169</c:v>
                      </c:pt>
                      <c:pt idx="1059">
                        <c:v>33.75364080118127</c:v>
                      </c:pt>
                      <c:pt idx="1060">
                        <c:v>33.752867407217877</c:v>
                      </c:pt>
                      <c:pt idx="1061">
                        <c:v>33.752101030205552</c:v>
                      </c:pt>
                      <c:pt idx="1062">
                        <c:v>33.75134166549195</c:v>
                      </c:pt>
                      <c:pt idx="1063">
                        <c:v>33.750589308427791</c:v>
                      </c:pt>
                      <c:pt idx="1064">
                        <c:v>33.749843954366924</c:v>
                      </c:pt>
                      <c:pt idx="1065">
                        <c:v>33.74910559866624</c:v>
                      </c:pt>
                      <c:pt idx="1066">
                        <c:v>33.74837423668572</c:v>
                      </c:pt>
                      <c:pt idx="1067">
                        <c:v>33.747649863788418</c:v>
                      </c:pt>
                      <c:pt idx="1068">
                        <c:v>33.746932475340472</c:v>
                      </c:pt>
                      <c:pt idx="1069">
                        <c:v>33.746222066711077</c:v>
                      </c:pt>
                      <c:pt idx="1070">
                        <c:v>33.745518633272518</c:v>
                      </c:pt>
                      <c:pt idx="1071">
                        <c:v>33.744822170400134</c:v>
                      </c:pt>
                      <c:pt idx="1072">
                        <c:v>33.744132673472329</c:v>
                      </c:pt>
                      <c:pt idx="1073">
                        <c:v>33.743450137870575</c:v>
                      </c:pt>
                      <c:pt idx="1074">
                        <c:v>33.742774558979413</c:v>
                      </c:pt>
                      <c:pt idx="1075">
                        <c:v>33.74210593218644</c:v>
                      </c:pt>
                      <c:pt idx="1076">
                        <c:v>33.741444252882303</c:v>
                      </c:pt>
                      <c:pt idx="1077">
                        <c:v>33.740789516460708</c:v>
                      </c:pt>
                      <c:pt idx="1078">
                        <c:v>33.740141718318434</c:v>
                      </c:pt>
                      <c:pt idx="1079">
                        <c:v>33.739500853855276</c:v>
                      </c:pt>
                      <c:pt idx="1080">
                        <c:v>33.738866918474123</c:v>
                      </c:pt>
                      <c:pt idx="1081">
                        <c:v>33.738239907580862</c:v>
                      </c:pt>
                      <c:pt idx="1082">
                        <c:v>33.73761981658447</c:v>
                      </c:pt>
                      <c:pt idx="1083">
                        <c:v>33.737006640896951</c:v>
                      </c:pt>
                      <c:pt idx="1084">
                        <c:v>33.736400375933343</c:v>
                      </c:pt>
                      <c:pt idx="1085">
                        <c:v>33.735801017111726</c:v>
                      </c:pt>
                      <c:pt idx="1086">
                        <c:v>33.735208559853234</c:v>
                      </c:pt>
                      <c:pt idx="1087">
                        <c:v>33.734622999582015</c:v>
                      </c:pt>
                      <c:pt idx="1088">
                        <c:v>33.734044331725272</c:v>
                      </c:pt>
                      <c:pt idx="1089">
                        <c:v>33.733472551713227</c:v>
                      </c:pt>
                      <c:pt idx="1090">
                        <c:v>33.73290765497913</c:v>
                      </c:pt>
                      <c:pt idx="1091">
                        <c:v>33.732349636959263</c:v>
                      </c:pt>
                      <c:pt idx="1092">
                        <c:v>33.731798493092946</c:v>
                      </c:pt>
                      <c:pt idx="1093">
                        <c:v>33.731254218822485</c:v>
                      </c:pt>
                      <c:pt idx="1094">
                        <c:v>33.730716809593261</c:v>
                      </c:pt>
                      <c:pt idx="1095">
                        <c:v>33.730186260853635</c:v>
                      </c:pt>
                      <c:pt idx="1096">
                        <c:v>33.729662568054998</c:v>
                      </c:pt>
                      <c:pt idx="1097">
                        <c:v>33.729145726651758</c:v>
                      </c:pt>
                      <c:pt idx="1098">
                        <c:v>33.728635732101338</c:v>
                      </c:pt>
                      <c:pt idx="1099">
                        <c:v>33.728132579864166</c:v>
                      </c:pt>
                      <c:pt idx="1100">
                        <c:v>33.727636265403689</c:v>
                      </c:pt>
                      <c:pt idx="1101">
                        <c:v>33.727146784186345</c:v>
                      </c:pt>
                      <c:pt idx="1102">
                        <c:v>33.726664131681609</c:v>
                      </c:pt>
                      <c:pt idx="1103">
                        <c:v>33.72618830336193</c:v>
                      </c:pt>
                      <c:pt idx="1104">
                        <c:v>33.72571929470277</c:v>
                      </c:pt>
                      <c:pt idx="1105">
                        <c:v>33.725257101182592</c:v>
                      </c:pt>
                      <c:pt idx="1106">
                        <c:v>33.724801718282855</c:v>
                      </c:pt>
                      <c:pt idx="1107">
                        <c:v>33.72435314148801</c:v>
                      </c:pt>
                      <c:pt idx="1108">
                        <c:v>33.723911366285513</c:v>
                      </c:pt>
                      <c:pt idx="1109">
                        <c:v>33.7234763881658</c:v>
                      </c:pt>
                      <c:pt idx="1110">
                        <c:v>33.723048202622309</c:v>
                      </c:pt>
                      <c:pt idx="1111">
                        <c:v>33.72262680515145</c:v>
                      </c:pt>
                      <c:pt idx="1112">
                        <c:v>33.722212191252623</c:v>
                      </c:pt>
                      <c:pt idx="1113">
                        <c:v>33.721804356428237</c:v>
                      </c:pt>
                      <c:pt idx="1114">
                        <c:v>33.721403296183638</c:v>
                      </c:pt>
                      <c:pt idx="1115">
                        <c:v>33.721009006027195</c:v>
                      </c:pt>
                      <c:pt idx="1116">
                        <c:v>33.720621481470232</c:v>
                      </c:pt>
                      <c:pt idx="1117">
                        <c:v>33.72024071802705</c:v>
                      </c:pt>
                      <c:pt idx="1118">
                        <c:v>33.719866711214934</c:v>
                      </c:pt>
                      <c:pt idx="1119">
                        <c:v>33.719499456554125</c:v>
                      </c:pt>
                      <c:pt idx="1120">
                        <c:v>33.719138949567849</c:v>
                      </c:pt>
                      <c:pt idx="1121">
                        <c:v>33.718785185782302</c:v>
                      </c:pt>
                      <c:pt idx="1122">
                        <c:v>33.718438160726627</c:v>
                      </c:pt>
                      <c:pt idx="1123">
                        <c:v>33.718097869932954</c:v>
                      </c:pt>
                      <c:pt idx="1124">
                        <c:v>33.71776430893636</c:v>
                      </c:pt>
                      <c:pt idx="1125">
                        <c:v>33.717437473274884</c:v>
                      </c:pt>
                      <c:pt idx="1126">
                        <c:v>33.717117358489539</c:v>
                      </c:pt>
                      <c:pt idx="1127">
                        <c:v>33.716803960124267</c:v>
                      </c:pt>
                      <c:pt idx="1128">
                        <c:v>33.716497273725992</c:v>
                      </c:pt>
                      <c:pt idx="1129">
                        <c:v>33.716197294844569</c:v>
                      </c:pt>
                      <c:pt idx="1130">
                        <c:v>33.715904019032813</c:v>
                      </c:pt>
                      <c:pt idx="1131">
                        <c:v>33.71561744184649</c:v>
                      </c:pt>
                      <c:pt idx="1132">
                        <c:v>33.715337558844311</c:v>
                      </c:pt>
                      <c:pt idx="1133">
                        <c:v>33.715064365587935</c:v>
                      </c:pt>
                      <c:pt idx="1134">
                        <c:v>33.71479785764194</c:v>
                      </c:pt>
                      <c:pt idx="1135">
                        <c:v>33.714538030573877</c:v>
                      </c:pt>
                      <c:pt idx="1136">
                        <c:v>33.714284879954228</c:v>
                      </c:pt>
                      <c:pt idx="1137">
                        <c:v>33.71403840135639</c:v>
                      </c:pt>
                      <c:pt idx="1138">
                        <c:v>33.713798590356724</c:v>
                      </c:pt>
                      <c:pt idx="1139">
                        <c:v>33.713565442534517</c:v>
                      </c:pt>
                      <c:pt idx="1140">
                        <c:v>33.713338953471961</c:v>
                      </c:pt>
                      <c:pt idx="1141">
                        <c:v>33.713119118754214</c:v>
                      </c:pt>
                      <c:pt idx="1142">
                        <c:v>33.712905933969331</c:v>
                      </c:pt>
                      <c:pt idx="1143">
                        <c:v>33.712699394708316</c:v>
                      </c:pt>
                      <c:pt idx="1144">
                        <c:v>33.712499496565073</c:v>
                      </c:pt>
                      <c:pt idx="1145">
                        <c:v>33.71230623513646</c:v>
                      </c:pt>
                      <c:pt idx="1146">
                        <c:v>33.71211960602222</c:v>
                      </c:pt>
                      <c:pt idx="1147">
                        <c:v>33.711939604825034</c:v>
                      </c:pt>
                      <c:pt idx="1148">
                        <c:v>33.711766227150477</c:v>
                      </c:pt>
                      <c:pt idx="1149">
                        <c:v>33.711599468607076</c:v>
                      </c:pt>
                      <c:pt idx="1150">
                        <c:v>33.711439324806236</c:v>
                      </c:pt>
                      <c:pt idx="1151">
                        <c:v>33.711285791362279</c:v>
                      </c:pt>
                      <c:pt idx="1152">
                        <c:v>33.711138863892444</c:v>
                      </c:pt>
                      <c:pt idx="1153">
                        <c:v>33.710998538016852</c:v>
                      </c:pt>
                      <c:pt idx="1154">
                        <c:v>33.710864809358569</c:v>
                      </c:pt>
                      <c:pt idx="1155">
                        <c:v>33.710737673543534</c:v>
                      </c:pt>
                      <c:pt idx="1156">
                        <c:v>33.710617126200589</c:v>
                      </c:pt>
                      <c:pt idx="1157">
                        <c:v>33.710503162961473</c:v>
                      </c:pt>
                      <c:pt idx="1158">
                        <c:v>33.710395779460825</c:v>
                      </c:pt>
                      <c:pt idx="1159">
                        <c:v>33.710294971336182</c:v>
                      </c:pt>
                      <c:pt idx="1160">
                        <c:v>33.710200734227975</c:v>
                      </c:pt>
                      <c:pt idx="1161">
                        <c:v>33.710113063779517</c:v>
                      </c:pt>
                      <c:pt idx="1162">
                        <c:v>33.710031955637</c:v>
                      </c:pt>
                      <c:pt idx="1163">
                        <c:v>33.709957405449529</c:v>
                      </c:pt>
                      <c:pt idx="1164">
                        <c:v>33.709889408869081</c:v>
                      </c:pt>
                      <c:pt idx="1165">
                        <c:v>33.709827961550502</c:v>
                      </c:pt>
                      <c:pt idx="1166" formatCode="0.000">
                        <c:v>33.709773059151551</c:v>
                      </c:pt>
                      <c:pt idx="1167">
                        <c:v>33.709724697332838</c:v>
                      </c:pt>
                      <c:pt idx="1168">
                        <c:v>33.709682871757849</c:v>
                      </c:pt>
                      <c:pt idx="1169">
                        <c:v>33.709647578092962</c:v>
                      </c:pt>
                      <c:pt idx="1170">
                        <c:v>33.709618812007427</c:v>
                      </c:pt>
                      <c:pt idx="1171">
                        <c:v>33.709596569173357</c:v>
                      </c:pt>
                      <c:pt idx="1172">
                        <c:v>33.709580845265734</c:v>
                      </c:pt>
                      <c:pt idx="1173">
                        <c:v>33.709571635962412</c:v>
                      </c:pt>
                      <c:pt idx="1174">
                        <c:v>33.709568936944109</c:v>
                      </c:pt>
                      <c:pt idx="1175">
                        <c:v>33.709572743894405</c:v>
                      </c:pt>
                      <c:pt idx="1176">
                        <c:v>33.709583052499752</c:v>
                      </c:pt>
                      <c:pt idx="1177">
                        <c:v>33.709599858449437</c:v>
                      </c:pt>
                      <c:pt idx="1178">
                        <c:v>33.709623157435644</c:v>
                      </c:pt>
                      <c:pt idx="1179">
                        <c:v>33.70965294515338</c:v>
                      </c:pt>
                      <c:pt idx="1180">
                        <c:v>33.709689217300522</c:v>
                      </c:pt>
                      <c:pt idx="1181">
                        <c:v>33.709731969577788</c:v>
                      </c:pt>
                      <c:pt idx="1182">
                        <c:v>33.709781197688748</c:v>
                      </c:pt>
                      <c:pt idx="1183">
                        <c:v>33.709836897339834</c:v>
                      </c:pt>
                      <c:pt idx="1184">
                        <c:v>33.709899064240318</c:v>
                      </c:pt>
                      <c:pt idx="1185">
                        <c:v>33.709967694102318</c:v>
                      </c:pt>
                      <c:pt idx="1186">
                        <c:v>33.710042782640784</c:v>
                      </c:pt>
                      <c:pt idx="1187">
                        <c:v>33.710124325573517</c:v>
                      </c:pt>
                      <c:pt idx="1188">
                        <c:v>33.710212318621167</c:v>
                      </c:pt>
                      <c:pt idx="1189">
                        <c:v>33.710306757507198</c:v>
                      </c:pt>
                      <c:pt idx="1190">
                        <c:v>33.710407637957914</c:v>
                      </c:pt>
                      <c:pt idx="1191">
                        <c:v>33.710514955702479</c:v>
                      </c:pt>
                      <c:pt idx="1192">
                        <c:v>33.710628706472846</c:v>
                      </c:pt>
                      <c:pt idx="1193">
                        <c:v>33.710748886003849</c:v>
                      </c:pt>
                      <c:pt idx="1194">
                        <c:v>33.710875490033104</c:v>
                      </c:pt>
                      <c:pt idx="1195">
                        <c:v>33.711008514301071</c:v>
                      </c:pt>
                      <c:pt idx="1196">
                        <c:v>33.711147954551038</c:v>
                      </c:pt>
                      <c:pt idx="1197">
                        <c:v>33.711293806529113</c:v>
                      </c:pt>
                      <c:pt idx="1198">
                        <c:v>33.711446065984219</c:v>
                      </c:pt>
                      <c:pt idx="1199">
                        <c:v>33.711604728668107</c:v>
                      </c:pt>
                      <c:pt idx="1200">
                        <c:v>33.711769790335339</c:v>
                      </c:pt>
                      <c:pt idx="1201">
                        <c:v>33.711941246743287</c:v>
                      </c:pt>
                      <c:pt idx="1202">
                        <c:v>33.712119093652134</c:v>
                      </c:pt>
                      <c:pt idx="1203">
                        <c:v>33.712303326824888</c:v>
                      </c:pt>
                      <c:pt idx="1204">
                        <c:v>33.712493942027365</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8-A375-435B-90EF-3E365F81D4DA}"/>
                  </c:ext>
                </c:extLst>
              </c15:ser>
            </c15:filteredScatterSeries>
            <c15:filteredScatterSeries>
              <c15:ser>
                <c:idx val="0"/>
                <c:order val="6"/>
                <c:tx>
                  <c:strRef>
                    <c:extLst xmlns:c15="http://schemas.microsoft.com/office/drawing/2012/chart">
                      <c:ext xmlns:c15="http://schemas.microsoft.com/office/drawing/2012/chart" uri="{02D57815-91ED-43cb-92C2-25804820EDAC}">
                        <c15:formulaRef>
                          <c15:sqref>'σ-Silo F2-80 kP'!$AL$11</c15:sqref>
                        </c15:formulaRef>
                      </c:ext>
                    </c:extLst>
                    <c:strCache>
                      <c:ptCount val="1"/>
                      <c:pt idx="0">
                        <c:v>σ'h - 80 kPa</c:v>
                      </c:pt>
                    </c:strCache>
                  </c:strRef>
                </c:tx>
                <c:spPr>
                  <a:ln w="12700" cap="rnd">
                    <a:solidFill>
                      <a:schemeClr val="accent6"/>
                    </a:solidFill>
                    <a:round/>
                  </a:ln>
                  <a:effectLst/>
                </c:spPr>
                <c:marker>
                  <c:symbol val="none"/>
                </c:marker>
                <c:xVal>
                  <c:numRef>
                    <c:extLst xmlns:c15="http://schemas.microsoft.com/office/drawing/2012/chart">
                      <c:ext xmlns:c15="http://schemas.microsoft.com/office/drawing/2012/chart" uri="{02D57815-91ED-43cb-92C2-25804820EDAC}">
                        <c15:formulaRef>
                          <c15:sqref>'σ-Silo F2-80 kP'!$S$13:$S$1217</c15:sqref>
                        </c15:formulaRef>
                      </c:ext>
                    </c:extLst>
                    <c:numCache>
                      <c:formatCode>0.0</c:formatCode>
                      <c:ptCount val="1205"/>
                      <c:pt idx="0">
                        <c:v>39.623355415742957</c:v>
                      </c:pt>
                      <c:pt idx="1">
                        <c:v>39.602298757641115</c:v>
                      </c:pt>
                      <c:pt idx="2">
                        <c:v>39.580950099385795</c:v>
                      </c:pt>
                      <c:pt idx="3">
                        <c:v>39.559615595615405</c:v>
                      </c:pt>
                      <c:pt idx="4">
                        <c:v>39.538295236945288</c:v>
                      </c:pt>
                      <c:pt idx="5">
                        <c:v>39.516989013997055</c:v>
                      </c:pt>
                      <c:pt idx="6">
                        <c:v>39.495696917398462</c:v>
                      </c:pt>
                      <c:pt idx="7">
                        <c:v>39.474418937783575</c:v>
                      </c:pt>
                      <c:pt idx="8">
                        <c:v>39.453155065792586</c:v>
                      </c:pt>
                      <c:pt idx="9">
                        <c:v>39.431905292071939</c:v>
                      </c:pt>
                      <c:pt idx="10">
                        <c:v>39.410669607274265</c:v>
                      </c:pt>
                      <c:pt idx="11">
                        <c:v>39.389448002058387</c:v>
                      </c:pt>
                      <c:pt idx="12">
                        <c:v>39.36824046708935</c:v>
                      </c:pt>
                      <c:pt idx="13">
                        <c:v>39.347046993038347</c:v>
                      </c:pt>
                      <c:pt idx="14">
                        <c:v>39.325867570582766</c:v>
                      </c:pt>
                      <c:pt idx="15">
                        <c:v>39.304702190406203</c:v>
                      </c:pt>
                      <c:pt idx="16">
                        <c:v>39.283550843198412</c:v>
                      </c:pt>
                      <c:pt idx="17">
                        <c:v>39.262413519655318</c:v>
                      </c:pt>
                      <c:pt idx="18">
                        <c:v>39.241290210479022</c:v>
                      </c:pt>
                      <c:pt idx="19">
                        <c:v>39.220180906377792</c:v>
                      </c:pt>
                      <c:pt idx="20">
                        <c:v>39.19908559806602</c:v>
                      </c:pt>
                      <c:pt idx="21">
                        <c:v>39.178004276264318</c:v>
                      </c:pt>
                      <c:pt idx="22">
                        <c:v>39.156936931699406</c:v>
                      </c:pt>
                      <c:pt idx="23">
                        <c:v>39.135883555104165</c:v>
                      </c:pt>
                      <c:pt idx="24">
                        <c:v>39.114844137217609</c:v>
                      </c:pt>
                      <c:pt idx="25">
                        <c:v>39.093818668784913</c:v>
                      </c:pt>
                      <c:pt idx="26">
                        <c:v>39.07280714055738</c:v>
                      </c:pt>
                      <c:pt idx="27">
                        <c:v>39.051809543292421</c:v>
                      </c:pt>
                      <c:pt idx="28">
                        <c:v>39.030825867753627</c:v>
                      </c:pt>
                      <c:pt idx="29">
                        <c:v>39.009856104710657</c:v>
                      </c:pt>
                      <c:pt idx="30">
                        <c:v>38.988900244939323</c:v>
                      </c:pt>
                      <c:pt idx="31">
                        <c:v>38.967958279221548</c:v>
                      </c:pt>
                      <c:pt idx="32">
                        <c:v>38.947030198345367</c:v>
                      </c:pt>
                      <c:pt idx="33">
                        <c:v>38.926115993104908</c:v>
                      </c:pt>
                      <c:pt idx="34">
                        <c:v>38.905215654300413</c:v>
                      </c:pt>
                      <c:pt idx="35">
                        <c:v>38.884329172738234</c:v>
                      </c:pt>
                      <c:pt idx="36">
                        <c:v>38.863456539230796</c:v>
                      </c:pt>
                      <c:pt idx="37">
                        <c:v>38.842597744596638</c:v>
                      </c:pt>
                      <c:pt idx="38">
                        <c:v>38.821752779660393</c:v>
                      </c:pt>
                      <c:pt idx="39">
                        <c:v>38.800921635252713</c:v>
                      </c:pt>
                      <c:pt idx="40">
                        <c:v>38.780104302210432</c:v>
                      </c:pt>
                      <c:pt idx="41">
                        <c:v>38.759300771376374</c:v>
                      </c:pt>
                      <c:pt idx="42">
                        <c:v>38.738511033599472</c:v>
                      </c:pt>
                      <c:pt idx="43">
                        <c:v>38.717735079734716</c:v>
                      </c:pt>
                      <c:pt idx="44">
                        <c:v>38.696972900643161</c:v>
                      </c:pt>
                      <c:pt idx="45">
                        <c:v>38.676224487191938</c:v>
                      </c:pt>
                      <c:pt idx="46">
                        <c:v>38.655489830254197</c:v>
                      </c:pt>
                      <c:pt idx="47">
                        <c:v>38.63476892070917</c:v>
                      </c:pt>
                      <c:pt idx="48">
                        <c:v>38.614061749442136</c:v>
                      </c:pt>
                      <c:pt idx="49">
                        <c:v>38.593368307344406</c:v>
                      </c:pt>
                      <c:pt idx="50">
                        <c:v>38.572688585313315</c:v>
                      </c:pt>
                      <c:pt idx="51">
                        <c:v>38.552022574252263</c:v>
                      </c:pt>
                      <c:pt idx="52">
                        <c:v>38.531370265070663</c:v>
                      </c:pt>
                      <c:pt idx="53">
                        <c:v>38.510731648683972</c:v>
                      </c:pt>
                      <c:pt idx="54">
                        <c:v>38.490106716013649</c:v>
                      </c:pt>
                      <c:pt idx="55">
                        <c:v>38.469495457987179</c:v>
                      </c:pt>
                      <c:pt idx="56">
                        <c:v>38.448897865538079</c:v>
                      </c:pt>
                      <c:pt idx="57">
                        <c:v>38.428313929605849</c:v>
                      </c:pt>
                      <c:pt idx="58">
                        <c:v>38.407743641136015</c:v>
                      </c:pt>
                      <c:pt idx="59">
                        <c:v>38.387186991080114</c:v>
                      </c:pt>
                      <c:pt idx="60">
                        <c:v>38.36664397039565</c:v>
                      </c:pt>
                      <c:pt idx="61">
                        <c:v>38.346114570046154</c:v>
                      </c:pt>
                      <c:pt idx="62">
                        <c:v>38.32559878100114</c:v>
                      </c:pt>
                      <c:pt idx="63">
                        <c:v>38.30509659423609</c:v>
                      </c:pt>
                      <c:pt idx="64">
                        <c:v>38.284608000732511</c:v>
                      </c:pt>
                      <c:pt idx="65">
                        <c:v>38.264132991477844</c:v>
                      </c:pt>
                      <c:pt idx="66">
                        <c:v>38.243671557465532</c:v>
                      </c:pt>
                      <c:pt idx="67">
                        <c:v>38.223223689694983</c:v>
                      </c:pt>
                      <c:pt idx="68">
                        <c:v>38.20278937917157</c:v>
                      </c:pt>
                      <c:pt idx="69">
                        <c:v>38.182368616906636</c:v>
                      </c:pt>
                      <c:pt idx="70">
                        <c:v>38.16196139391748</c:v>
                      </c:pt>
                      <c:pt idx="71">
                        <c:v>38.141567701227352</c:v>
                      </c:pt>
                      <c:pt idx="72">
                        <c:v>38.121187529865466</c:v>
                      </c:pt>
                      <c:pt idx="73">
                        <c:v>38.100820870866968</c:v>
                      </c:pt>
                      <c:pt idx="74">
                        <c:v>38.08046771527296</c:v>
                      </c:pt>
                      <c:pt idx="75">
                        <c:v>38.060128054130466</c:v>
                      </c:pt>
                      <c:pt idx="76">
                        <c:v>38.039801878492483</c:v>
                      </c:pt>
                      <c:pt idx="77">
                        <c:v>38.019489179417896</c:v>
                      </c:pt>
                      <c:pt idx="78">
                        <c:v>37.999189947971551</c:v>
                      </c:pt>
                      <c:pt idx="79">
                        <c:v>37.978904175224201</c:v>
                      </c:pt>
                      <c:pt idx="80">
                        <c:v>37.95863185225253</c:v>
                      </c:pt>
                      <c:pt idx="81">
                        <c:v>37.93837297013912</c:v>
                      </c:pt>
                      <c:pt idx="82">
                        <c:v>37.918127519972494</c:v>
                      </c:pt>
                      <c:pt idx="83">
                        <c:v>37.897895492847049</c:v>
                      </c:pt>
                      <c:pt idx="84">
                        <c:v>37.877676879863117</c:v>
                      </c:pt>
                      <c:pt idx="85">
                        <c:v>37.857471672126913</c:v>
                      </c:pt>
                      <c:pt idx="86">
                        <c:v>37.837279860750556</c:v>
                      </c:pt>
                      <c:pt idx="87">
                        <c:v>37.817101436852063</c:v>
                      </c:pt>
                      <c:pt idx="88">
                        <c:v>37.79693639155532</c:v>
                      </c:pt>
                      <c:pt idx="89">
                        <c:v>37.776784715990125</c:v>
                      </c:pt>
                      <c:pt idx="90">
                        <c:v>37.756646401292123</c:v>
                      </c:pt>
                      <c:pt idx="91">
                        <c:v>37.736521438602871</c:v>
                      </c:pt>
                      <c:pt idx="92">
                        <c:v>37.716409819069781</c:v>
                      </c:pt>
                      <c:pt idx="93">
                        <c:v>37.696311533846135</c:v>
                      </c:pt>
                      <c:pt idx="94">
                        <c:v>37.676226574091082</c:v>
                      </c:pt>
                      <c:pt idx="95">
                        <c:v>37.656154930969642</c:v>
                      </c:pt>
                      <c:pt idx="96">
                        <c:v>37.636096595652674</c:v>
                      </c:pt>
                      <c:pt idx="97">
                        <c:v>37.616051559316908</c:v>
                      </c:pt>
                      <c:pt idx="98">
                        <c:v>37.59601981314492</c:v>
                      </c:pt>
                      <c:pt idx="99">
                        <c:v>37.576001348325121</c:v>
                      </c:pt>
                      <c:pt idx="100">
                        <c:v>37.555996156051776</c:v>
                      </c:pt>
                      <c:pt idx="101">
                        <c:v>37.536004227524991</c:v>
                      </c:pt>
                      <c:pt idx="102">
                        <c:v>37.516025553950698</c:v>
                      </c:pt>
                      <c:pt idx="103">
                        <c:v>37.496060126540655</c:v>
                      </c:pt>
                      <c:pt idx="104">
                        <c:v>37.476107936512456</c:v>
                      </c:pt>
                      <c:pt idx="105">
                        <c:v>37.456168975089525</c:v>
                      </c:pt>
                      <c:pt idx="106">
                        <c:v>37.436243233501081</c:v>
                      </c:pt>
                      <c:pt idx="107">
                        <c:v>37.416330702982179</c:v>
                      </c:pt>
                      <c:pt idx="108">
                        <c:v>37.396431374773684</c:v>
                      </c:pt>
                      <c:pt idx="109">
                        <c:v>37.376545240122262</c:v>
                      </c:pt>
                      <c:pt idx="110">
                        <c:v>37.356672290280379</c:v>
                      </c:pt>
                      <c:pt idx="111">
                        <c:v>37.336812516506313</c:v>
                      </c:pt>
                      <c:pt idx="112">
                        <c:v>37.31696591006412</c:v>
                      </c:pt>
                      <c:pt idx="113">
                        <c:v>37.297132462223665</c:v>
                      </c:pt>
                      <c:pt idx="114">
                        <c:v>37.2773121642606</c:v>
                      </c:pt>
                      <c:pt idx="115">
                        <c:v>37.257505007456359</c:v>
                      </c:pt>
                      <c:pt idx="116">
                        <c:v>37.237710983098125</c:v>
                      </c:pt>
                      <c:pt idx="117">
                        <c:v>37.217930082478929</c:v>
                      </c:pt>
                      <c:pt idx="118">
                        <c:v>37.198162296897507</c:v>
                      </c:pt>
                      <c:pt idx="119">
                        <c:v>37.178407617658387</c:v>
                      </c:pt>
                      <c:pt idx="120">
                        <c:v>37.158666036071885</c:v>
                      </c:pt>
                      <c:pt idx="121">
                        <c:v>37.138937543454041</c:v>
                      </c:pt>
                      <c:pt idx="122">
                        <c:v>37.119222131126669</c:v>
                      </c:pt>
                      <c:pt idx="123">
                        <c:v>37.099519790417347</c:v>
                      </c:pt>
                      <c:pt idx="124">
                        <c:v>37.079830512659385</c:v>
                      </c:pt>
                      <c:pt idx="125">
                        <c:v>37.060154289191864</c:v>
                      </c:pt>
                      <c:pt idx="126">
                        <c:v>37.040491111359572</c:v>
                      </c:pt>
                      <c:pt idx="127">
                        <c:v>37.020840970513056</c:v>
                      </c:pt>
                      <c:pt idx="128">
                        <c:v>37.001203858008608</c:v>
                      </c:pt>
                      <c:pt idx="129">
                        <c:v>36.981579765208231</c:v>
                      </c:pt>
                      <c:pt idx="130">
                        <c:v>36.961968683479668</c:v>
                      </c:pt>
                      <c:pt idx="131">
                        <c:v>36.942370604196384</c:v>
                      </c:pt>
                      <c:pt idx="132">
                        <c:v>36.922785518737548</c:v>
                      </c:pt>
                      <c:pt idx="133">
                        <c:v>36.903213418488065</c:v>
                      </c:pt>
                      <c:pt idx="134">
                        <c:v>36.883654294838543</c:v>
                      </c:pt>
                      <c:pt idx="135">
                        <c:v>36.864108139185291</c:v>
                      </c:pt>
                      <c:pt idx="136">
                        <c:v>36.84457494293035</c:v>
                      </c:pt>
                      <c:pt idx="137">
                        <c:v>36.825054697481413</c:v>
                      </c:pt>
                      <c:pt idx="138">
                        <c:v>36.805547394251931</c:v>
                      </c:pt>
                      <c:pt idx="139">
                        <c:v>36.786053024660987</c:v>
                      </c:pt>
                      <c:pt idx="140">
                        <c:v>36.766571580133402</c:v>
                      </c:pt>
                      <c:pt idx="141">
                        <c:v>36.747103052099661</c:v>
                      </c:pt>
                      <c:pt idx="142">
                        <c:v>36.727647431995919</c:v>
                      </c:pt>
                      <c:pt idx="143">
                        <c:v>36.708204711264031</c:v>
                      </c:pt>
                      <c:pt idx="144">
                        <c:v>36.68877488135152</c:v>
                      </c:pt>
                      <c:pt idx="145">
                        <c:v>36.669357933711574</c:v>
                      </c:pt>
                      <c:pt idx="146">
                        <c:v>36.649953859803041</c:v>
                      </c:pt>
                      <c:pt idx="147">
                        <c:v>36.630562651090457</c:v>
                      </c:pt>
                      <c:pt idx="148">
                        <c:v>36.611184299043991</c:v>
                      </c:pt>
                      <c:pt idx="149">
                        <c:v>36.591818795139488</c:v>
                      </c:pt>
                      <c:pt idx="150">
                        <c:v>36.572466130858423</c:v>
                      </c:pt>
                      <c:pt idx="151">
                        <c:v>36.553126297687932</c:v>
                      </c:pt>
                      <c:pt idx="152">
                        <c:v>36.533799287120807</c:v>
                      </c:pt>
                      <c:pt idx="153">
                        <c:v>36.514485090655448</c:v>
                      </c:pt>
                      <c:pt idx="154">
                        <c:v>36.49518369979593</c:v>
                      </c:pt>
                      <c:pt idx="155">
                        <c:v>36.475895106051922</c:v>
                      </c:pt>
                      <c:pt idx="156">
                        <c:v>36.456619300938755</c:v>
                      </c:pt>
                      <c:pt idx="157">
                        <c:v>36.437356275977372</c:v>
                      </c:pt>
                      <c:pt idx="158">
                        <c:v>36.418106022694339</c:v>
                      </c:pt>
                      <c:pt idx="159">
                        <c:v>36.398868532621819</c:v>
                      </c:pt>
                      <c:pt idx="160">
                        <c:v>36.379643797297646</c:v>
                      </c:pt>
                      <c:pt idx="161">
                        <c:v>36.360431808265197</c:v>
                      </c:pt>
                      <c:pt idx="162">
                        <c:v>36.341232557073496</c:v>
                      </c:pt>
                      <c:pt idx="163">
                        <c:v>36.322046035277168</c:v>
                      </c:pt>
                      <c:pt idx="164">
                        <c:v>36.302872234436428</c:v>
                      </c:pt>
                      <c:pt idx="165">
                        <c:v>36.283711146117078</c:v>
                      </c:pt>
                      <c:pt idx="166">
                        <c:v>36.264562761890531</c:v>
                      </c:pt>
                      <c:pt idx="167">
                        <c:v>36.245427073333779</c:v>
                      </c:pt>
                      <c:pt idx="168">
                        <c:v>36.226304072029407</c:v>
                      </c:pt>
                      <c:pt idx="169">
                        <c:v>36.207193749565569</c:v>
                      </c:pt>
                      <c:pt idx="170">
                        <c:v>36.188096097535997</c:v>
                      </c:pt>
                      <c:pt idx="171">
                        <c:v>36.169011107540001</c:v>
                      </c:pt>
                      <c:pt idx="172">
                        <c:v>36.14993877118247</c:v>
                      </c:pt>
                      <c:pt idx="173">
                        <c:v>36.130879080073839</c:v>
                      </c:pt>
                      <c:pt idx="174">
                        <c:v>36.111832025830118</c:v>
                      </c:pt>
                      <c:pt idx="175">
                        <c:v>36.092797600072878</c:v>
                      </c:pt>
                      <c:pt idx="176">
                        <c:v>36.073775794429231</c:v>
                      </c:pt>
                      <c:pt idx="177">
                        <c:v>36.054766600531863</c:v>
                      </c:pt>
                      <c:pt idx="178">
                        <c:v>36.035770010018986</c:v>
                      </c:pt>
                      <c:pt idx="179">
                        <c:v>36.016786014534361</c:v>
                      </c:pt>
                      <c:pt idx="180">
                        <c:v>35.997814605727299</c:v>
                      </c:pt>
                      <c:pt idx="181">
                        <c:v>35.978855775252654</c:v>
                      </c:pt>
                      <c:pt idx="182">
                        <c:v>35.959909514770779</c:v>
                      </c:pt>
                      <c:pt idx="183">
                        <c:v>35.940975815947574</c:v>
                      </c:pt>
                      <c:pt idx="184">
                        <c:v>35.922054670454493</c:v>
                      </c:pt>
                      <c:pt idx="185">
                        <c:v>35.903146069968471</c:v>
                      </c:pt>
                      <c:pt idx="186">
                        <c:v>35.884250006171975</c:v>
                      </c:pt>
                      <c:pt idx="187">
                        <c:v>35.865366470752996</c:v>
                      </c:pt>
                      <c:pt idx="188">
                        <c:v>35.846495455405041</c:v>
                      </c:pt>
                      <c:pt idx="189">
                        <c:v>35.827636951827081</c:v>
                      </c:pt>
                      <c:pt idx="190">
                        <c:v>35.808790951723658</c:v>
                      </c:pt>
                      <c:pt idx="191">
                        <c:v>35.789957446804756</c:v>
                      </c:pt>
                      <c:pt idx="192">
                        <c:v>35.77113642878588</c:v>
                      </c:pt>
                      <c:pt idx="193">
                        <c:v>35.752327889388035</c:v>
                      </c:pt>
                      <c:pt idx="194">
                        <c:v>35.733531820337689</c:v>
                      </c:pt>
                      <c:pt idx="195">
                        <c:v>35.714748213366832</c:v>
                      </c:pt>
                      <c:pt idx="196">
                        <c:v>35.695977060212897</c:v>
                      </c:pt>
                      <c:pt idx="197">
                        <c:v>35.677218352618837</c:v>
                      </c:pt>
                      <c:pt idx="198">
                        <c:v>35.658472082333034</c:v>
                      </c:pt>
                      <c:pt idx="199">
                        <c:v>35.639738241109377</c:v>
                      </c:pt>
                      <c:pt idx="200">
                        <c:v>35.621016820707197</c:v>
                      </c:pt>
                      <c:pt idx="201">
                        <c:v>35.602307812891318</c:v>
                      </c:pt>
                      <c:pt idx="202">
                        <c:v>35.583611209431986</c:v>
                      </c:pt>
                      <c:pt idx="203">
                        <c:v>35.564927002104952</c:v>
                      </c:pt>
                      <c:pt idx="204">
                        <c:v>35.546255182691361</c:v>
                      </c:pt>
                      <c:pt idx="205">
                        <c:v>35.527595742977844</c:v>
                      </c:pt>
                      <c:pt idx="206">
                        <c:v>35.508948674756496</c:v>
                      </c:pt>
                      <c:pt idx="207">
                        <c:v>35.490313969824804</c:v>
                      </c:pt>
                      <c:pt idx="208">
                        <c:v>35.471691619985727</c:v>
                      </c:pt>
                      <c:pt idx="209">
                        <c:v>35.453081617047665</c:v>
                      </c:pt>
                      <c:pt idx="210">
                        <c:v>35.434483952824408</c:v>
                      </c:pt>
                      <c:pt idx="211">
                        <c:v>35.415898619135227</c:v>
                      </c:pt>
                      <c:pt idx="212">
                        <c:v>35.397325607804767</c:v>
                      </c:pt>
                      <c:pt idx="213">
                        <c:v>35.378764910663122</c:v>
                      </c:pt>
                      <c:pt idx="214">
                        <c:v>35.360216519545808</c:v>
                      </c:pt>
                      <c:pt idx="215">
                        <c:v>35.341680426293749</c:v>
                      </c:pt>
                      <c:pt idx="216">
                        <c:v>35.323156622753253</c:v>
                      </c:pt>
                      <c:pt idx="217">
                        <c:v>35.304645100776078</c:v>
                      </c:pt>
                      <c:pt idx="218">
                        <c:v>35.286145852219335</c:v>
                      </c:pt>
                      <c:pt idx="219">
                        <c:v>35.267658868945581</c:v>
                      </c:pt>
                      <c:pt idx="220">
                        <c:v>35.249184142822735</c:v>
                      </c:pt>
                      <c:pt idx="221">
                        <c:v>35.230721665724118</c:v>
                      </c:pt>
                      <c:pt idx="222">
                        <c:v>35.21227142952845</c:v>
                      </c:pt>
                      <c:pt idx="223">
                        <c:v>35.193833426119831</c:v>
                      </c:pt>
                      <c:pt idx="224">
                        <c:v>35.175407647387715</c:v>
                      </c:pt>
                      <c:pt idx="225">
                        <c:v>35.156994085226977</c:v>
                      </c:pt>
                      <c:pt idx="226">
                        <c:v>35.138592731537827</c:v>
                      </c:pt>
                      <c:pt idx="227">
                        <c:v>35.120203578225883</c:v>
                      </c:pt>
                      <c:pt idx="228">
                        <c:v>35.1018266172021</c:v>
                      </c:pt>
                      <c:pt idx="229">
                        <c:v>35.083461840382796</c:v>
                      </c:pt>
                      <c:pt idx="230">
                        <c:v>35.065109239689669</c:v>
                      </c:pt>
                      <c:pt idx="231">
                        <c:v>35.046768807049773</c:v>
                      </c:pt>
                      <c:pt idx="232">
                        <c:v>35.028440534395472</c:v>
                      </c:pt>
                      <c:pt idx="233">
                        <c:v>35.010124413664535</c:v>
                      </c:pt>
                      <c:pt idx="234">
                        <c:v>34.991820436800047</c:v>
                      </c:pt>
                      <c:pt idx="235">
                        <c:v>34.973528595750452</c:v>
                      </c:pt>
                      <c:pt idx="236">
                        <c:v>34.95524888246949</c:v>
                      </c:pt>
                      <c:pt idx="237">
                        <c:v>34.936981288916286</c:v>
                      </c:pt>
                      <c:pt idx="238">
                        <c:v>34.918725807055282</c:v>
                      </c:pt>
                      <c:pt idx="239">
                        <c:v>34.900482428856236</c:v>
                      </c:pt>
                      <c:pt idx="240">
                        <c:v>34.882251146294223</c:v>
                      </c:pt>
                      <c:pt idx="241">
                        <c:v>34.864031951349673</c:v>
                      </c:pt>
                      <c:pt idx="242">
                        <c:v>34.845824836008291</c:v>
                      </c:pt>
                      <c:pt idx="243">
                        <c:v>34.827629792261135</c:v>
                      </c:pt>
                      <c:pt idx="244">
                        <c:v>34.809446812104547</c:v>
                      </c:pt>
                      <c:pt idx="245">
                        <c:v>34.791275887540181</c:v>
                      </c:pt>
                      <c:pt idx="246">
                        <c:v>34.773117010575</c:v>
                      </c:pt>
                      <c:pt idx="247">
                        <c:v>34.75497017322126</c:v>
                      </c:pt>
                      <c:pt idx="248">
                        <c:v>34.736835367496518</c:v>
                      </c:pt>
                      <c:pt idx="249">
                        <c:v>34.718712585423617</c:v>
                      </c:pt>
                      <c:pt idx="250">
                        <c:v>34.700601819030695</c:v>
                      </c:pt>
                      <c:pt idx="251">
                        <c:v>34.682503060351181</c:v>
                      </c:pt>
                      <c:pt idx="252">
                        <c:v>34.664416301423763</c:v>
                      </c:pt>
                      <c:pt idx="253">
                        <c:v>34.646341534292432</c:v>
                      </c:pt>
                      <c:pt idx="254">
                        <c:v>34.628278751006441</c:v>
                      </c:pt>
                      <c:pt idx="255">
                        <c:v>34.61022794362033</c:v>
                      </c:pt>
                      <c:pt idx="256">
                        <c:v>34.592189104193892</c:v>
                      </c:pt>
                      <c:pt idx="257">
                        <c:v>34.574162224792175</c:v>
                      </c:pt>
                      <c:pt idx="258">
                        <c:v>34.556147297485502</c:v>
                      </c:pt>
                      <c:pt idx="259">
                        <c:v>34.538144314349474</c:v>
                      </c:pt>
                      <c:pt idx="260">
                        <c:v>34.520153267464899</c:v>
                      </c:pt>
                      <c:pt idx="261">
                        <c:v>34.502174148917874</c:v>
                      </c:pt>
                      <c:pt idx="262">
                        <c:v>34.484206950799738</c:v>
                      </c:pt>
                      <c:pt idx="263">
                        <c:v>34.466251665207039</c:v>
                      </c:pt>
                      <c:pt idx="264">
                        <c:v>34.448308284241612</c:v>
                      </c:pt>
                      <c:pt idx="265">
                        <c:v>34.430376800010499</c:v>
                      </c:pt>
                      <c:pt idx="266">
                        <c:v>34.412457204626001</c:v>
                      </c:pt>
                      <c:pt idx="267">
                        <c:v>34.394549490205605</c:v>
                      </c:pt>
                      <c:pt idx="268">
                        <c:v>34.376653648872072</c:v>
                      </c:pt>
                      <c:pt idx="269">
                        <c:v>34.358769672753368</c:v>
                      </c:pt>
                      <c:pt idx="270">
                        <c:v>34.34089755398265</c:v>
                      </c:pt>
                      <c:pt idx="271">
                        <c:v>34.323037284698344</c:v>
                      </c:pt>
                      <c:pt idx="272">
                        <c:v>34.305188857044044</c:v>
                      </c:pt>
                      <c:pt idx="273">
                        <c:v>34.287352263168586</c:v>
                      </c:pt>
                      <c:pt idx="274">
                        <c:v>34.269527495225965</c:v>
                      </c:pt>
                      <c:pt idx="275">
                        <c:v>34.251714545375428</c:v>
                      </c:pt>
                      <c:pt idx="276">
                        <c:v>34.233913405781408</c:v>
                      </c:pt>
                      <c:pt idx="277">
                        <c:v>34.216124068613503</c:v>
                      </c:pt>
                      <c:pt idx="278">
                        <c:v>34.198346526046549</c:v>
                      </c:pt>
                      <c:pt idx="279">
                        <c:v>34.180580770260526</c:v>
                      </c:pt>
                      <c:pt idx="280">
                        <c:v>34.16282679344063</c:v>
                      </c:pt>
                      <c:pt idx="281">
                        <c:v>34.145084587777227</c:v>
                      </c:pt>
                      <c:pt idx="282">
                        <c:v>34.127354145465851</c:v>
                      </c:pt>
                      <c:pt idx="283">
                        <c:v>34.109635458707238</c:v>
                      </c:pt>
                      <c:pt idx="284">
                        <c:v>34.091928519707267</c:v>
                      </c:pt>
                      <c:pt idx="285">
                        <c:v>34.074233320676996</c:v>
                      </c:pt>
                      <c:pt idx="286">
                        <c:v>34.056549853832649</c:v>
                      </c:pt>
                      <c:pt idx="287">
                        <c:v>34.038878111395604</c:v>
                      </c:pt>
                      <c:pt idx="288">
                        <c:v>34.021218085592409</c:v>
                      </c:pt>
                      <c:pt idx="289">
                        <c:v>34.003569768654749</c:v>
                      </c:pt>
                      <c:pt idx="290">
                        <c:v>33.985933152819477</c:v>
                      </c:pt>
                      <c:pt idx="291">
                        <c:v>33.968308230328574</c:v>
                      </c:pt>
                      <c:pt idx="292">
                        <c:v>33.950694993429181</c:v>
                      </c:pt>
                      <c:pt idx="293">
                        <c:v>33.933093434373575</c:v>
                      </c:pt>
                      <c:pt idx="294">
                        <c:v>33.915503545419163</c:v>
                      </c:pt>
                      <c:pt idx="295">
                        <c:v>33.897925318828491</c:v>
                      </c:pt>
                      <c:pt idx="296">
                        <c:v>33.880358746869248</c:v>
                      </c:pt>
                      <c:pt idx="297">
                        <c:v>33.862803821814218</c:v>
                      </c:pt>
                      <c:pt idx="298">
                        <c:v>33.845260535941328</c:v>
                      </c:pt>
                      <c:pt idx="299">
                        <c:v>33.827728881533631</c:v>
                      </c:pt>
                      <c:pt idx="300">
                        <c:v>33.810208850879292</c:v>
                      </c:pt>
                      <c:pt idx="301">
                        <c:v>33.792700436271581</c:v>
                      </c:pt>
                      <c:pt idx="302">
                        <c:v>33.775203630008875</c:v>
                      </c:pt>
                      <c:pt idx="303">
                        <c:v>33.757718424394675</c:v>
                      </c:pt>
                      <c:pt idx="304">
                        <c:v>33.740244811737568</c:v>
                      </c:pt>
                      <c:pt idx="305">
                        <c:v>33.722782784351246</c:v>
                      </c:pt>
                      <c:pt idx="306">
                        <c:v>33.705332334554512</c:v>
                      </c:pt>
                      <c:pt idx="307">
                        <c:v>33.687893454671233</c:v>
                      </c:pt>
                      <c:pt idx="308">
                        <c:v>33.670466137030395</c:v>
                      </c:pt>
                      <c:pt idx="309">
                        <c:v>33.653050373966039</c:v>
                      </c:pt>
                      <c:pt idx="310">
                        <c:v>33.63564615781732</c:v>
                      </c:pt>
                      <c:pt idx="311">
                        <c:v>33.618253480928445</c:v>
                      </c:pt>
                      <c:pt idx="312">
                        <c:v>33.600872335648717</c:v>
                      </c:pt>
                      <c:pt idx="313">
                        <c:v>33.583502714332504</c:v>
                      </c:pt>
                      <c:pt idx="314">
                        <c:v>33.56614460933924</c:v>
                      </c:pt>
                      <c:pt idx="315">
                        <c:v>33.548798013033419</c:v>
                      </c:pt>
                      <c:pt idx="316">
                        <c:v>33.53146291778463</c:v>
                      </c:pt>
                      <c:pt idx="317">
                        <c:v>33.514139315967469</c:v>
                      </c:pt>
                      <c:pt idx="318">
                        <c:v>33.49682719996165</c:v>
                      </c:pt>
                      <c:pt idx="319">
                        <c:v>33.479526562151875</c:v>
                      </c:pt>
                      <c:pt idx="320">
                        <c:v>33.462237394927932</c:v>
                      </c:pt>
                      <c:pt idx="321">
                        <c:v>33.444959690684662</c:v>
                      </c:pt>
                      <c:pt idx="322">
                        <c:v>33.427693441821916</c:v>
                      </c:pt>
                      <c:pt idx="323">
                        <c:v>33.410438640744623</c:v>
                      </c:pt>
                      <c:pt idx="324">
                        <c:v>33.393195279862709</c:v>
                      </c:pt>
                      <c:pt idx="325">
                        <c:v>33.375963351591153</c:v>
                      </c:pt>
                      <c:pt idx="326">
                        <c:v>33.358742848349969</c:v>
                      </c:pt>
                      <c:pt idx="327">
                        <c:v>33.34153376256419</c:v>
                      </c:pt>
                      <c:pt idx="328">
                        <c:v>33.324336086663855</c:v>
                      </c:pt>
                      <c:pt idx="329">
                        <c:v>33.307149813084052</c:v>
                      </c:pt>
                      <c:pt idx="330">
                        <c:v>33.289974934264869</c:v>
                      </c:pt>
                      <c:pt idx="331">
                        <c:v>33.272811442651388</c:v>
                      </c:pt>
                      <c:pt idx="332">
                        <c:v>33.255659330693732</c:v>
                      </c:pt>
                      <c:pt idx="333">
                        <c:v>33.238518590847029</c:v>
                      </c:pt>
                      <c:pt idx="334">
                        <c:v>33.221389215571371</c:v>
                      </c:pt>
                      <c:pt idx="335">
                        <c:v>33.204271197331877</c:v>
                      </c:pt>
                      <c:pt idx="336">
                        <c:v>33.187164528598679</c:v>
                      </c:pt>
                      <c:pt idx="337">
                        <c:v>33.170069201846879</c:v>
                      </c:pt>
                      <c:pt idx="338">
                        <c:v>33.152985209556554</c:v>
                      </c:pt>
                      <c:pt idx="339">
                        <c:v>33.135912544212793</c:v>
                      </c:pt>
                      <c:pt idx="340">
                        <c:v>33.118851198305663</c:v>
                      </c:pt>
                      <c:pt idx="341">
                        <c:v>33.101801164330197</c:v>
                      </c:pt>
                      <c:pt idx="342">
                        <c:v>33.08476243478642</c:v>
                      </c:pt>
                      <c:pt idx="343">
                        <c:v>33.067735002179319</c:v>
                      </c:pt>
                      <c:pt idx="344">
                        <c:v>33.050718859018843</c:v>
                      </c:pt>
                      <c:pt idx="345">
                        <c:v>33.03371399781993</c:v>
                      </c:pt>
                      <c:pt idx="346">
                        <c:v>33.016720411102476</c:v>
                      </c:pt>
                      <c:pt idx="347">
                        <c:v>32.999738091391308</c:v>
                      </c:pt>
                      <c:pt idx="348">
                        <c:v>32.982767031216234</c:v>
                      </c:pt>
                      <c:pt idx="349">
                        <c:v>32.965807223112023</c:v>
                      </c:pt>
                      <c:pt idx="350">
                        <c:v>32.948858659618374</c:v>
                      </c:pt>
                      <c:pt idx="351">
                        <c:v>32.931921333279938</c:v>
                      </c:pt>
                      <c:pt idx="352">
                        <c:v>32.914995236646305</c:v>
                      </c:pt>
                      <c:pt idx="353">
                        <c:v>32.898080362272019</c:v>
                      </c:pt>
                      <c:pt idx="354">
                        <c:v>32.881176702716552</c:v>
                      </c:pt>
                      <c:pt idx="355">
                        <c:v>32.864284250544301</c:v>
                      </c:pt>
                      <c:pt idx="356">
                        <c:v>32.847402998324597</c:v>
                      </c:pt>
                      <c:pt idx="357">
                        <c:v>32.83053293863172</c:v>
                      </c:pt>
                      <c:pt idx="358">
                        <c:v>32.813674064044839</c:v>
                      </c:pt>
                      <c:pt idx="359">
                        <c:v>32.796826367148064</c:v>
                      </c:pt>
                      <c:pt idx="360">
                        <c:v>32.779989840530412</c:v>
                      </c:pt>
                      <c:pt idx="361">
                        <c:v>32.763164476785825</c:v>
                      </c:pt>
                      <c:pt idx="362">
                        <c:v>32.746350268513147</c:v>
                      </c:pt>
                      <c:pt idx="363">
                        <c:v>32.72954720831612</c:v>
                      </c:pt>
                      <c:pt idx="364">
                        <c:v>32.712755288803422</c:v>
                      </c:pt>
                      <c:pt idx="365">
                        <c:v>32.695974502588591</c:v>
                      </c:pt>
                      <c:pt idx="366">
                        <c:v>32.679204842290083</c:v>
                      </c:pt>
                      <c:pt idx="367">
                        <c:v>32.662446300531258</c:v>
                      </c:pt>
                      <c:pt idx="368">
                        <c:v>32.645698869940347</c:v>
                      </c:pt>
                      <c:pt idx="369">
                        <c:v>32.628962543150479</c:v>
                      </c:pt>
                      <c:pt idx="370">
                        <c:v>32.612237312799657</c:v>
                      </c:pt>
                      <c:pt idx="371">
                        <c:v>32.595523171530786</c:v>
                      </c:pt>
                      <c:pt idx="372">
                        <c:v>32.578820111991625</c:v>
                      </c:pt>
                      <c:pt idx="373">
                        <c:v>32.562128126834828</c:v>
                      </c:pt>
                      <c:pt idx="374">
                        <c:v>32.54544720871791</c:v>
                      </c:pt>
                      <c:pt idx="375">
                        <c:v>32.528777350303244</c:v>
                      </c:pt>
                      <c:pt idx="376">
                        <c:v>32.512118544258094</c:v>
                      </c:pt>
                      <c:pt idx="377">
                        <c:v>32.495470783254554</c:v>
                      </c:pt>
                      <c:pt idx="378">
                        <c:v>32.478834059969621</c:v>
                      </c:pt>
                      <c:pt idx="379">
                        <c:v>32.462208367085097</c:v>
                      </c:pt>
                      <c:pt idx="380">
                        <c:v>32.445593697287663</c:v>
                      </c:pt>
                      <c:pt idx="381">
                        <c:v>32.42899004326884</c:v>
                      </c:pt>
                      <c:pt idx="382">
                        <c:v>32.412397397725016</c:v>
                      </c:pt>
                      <c:pt idx="383">
                        <c:v>32.39581575335739</c:v>
                      </c:pt>
                      <c:pt idx="384">
                        <c:v>32.379245102872027</c:v>
                      </c:pt>
                      <c:pt idx="385">
                        <c:v>32.362685438979796</c:v>
                      </c:pt>
                      <c:pt idx="386">
                        <c:v>32.34613675439644</c:v>
                      </c:pt>
                      <c:pt idx="387">
                        <c:v>32.329599041842506</c:v>
                      </c:pt>
                      <c:pt idx="388">
                        <c:v>32.313072294043359</c:v>
                      </c:pt>
                      <c:pt idx="389">
                        <c:v>32.296556503729214</c:v>
                      </c:pt>
                      <c:pt idx="390">
                        <c:v>32.280051663635085</c:v>
                      </c:pt>
                      <c:pt idx="391">
                        <c:v>32.263557766500803</c:v>
                      </c:pt>
                      <c:pt idx="392">
                        <c:v>32.247074805071037</c:v>
                      </c:pt>
                      <c:pt idx="393">
                        <c:v>32.230602772095232</c:v>
                      </c:pt>
                      <c:pt idx="394">
                        <c:v>32.21414166032767</c:v>
                      </c:pt>
                      <c:pt idx="395">
                        <c:v>32.197691462527416</c:v>
                      </c:pt>
                      <c:pt idx="396">
                        <c:v>32.181252171458347</c:v>
                      </c:pt>
                      <c:pt idx="397">
                        <c:v>32.164823779889126</c:v>
                      </c:pt>
                      <c:pt idx="398">
                        <c:v>32.148406280593228</c:v>
                      </c:pt>
                      <c:pt idx="399">
                        <c:v>32.131999666348911</c:v>
                      </c:pt>
                      <c:pt idx="400">
                        <c:v>32.115603929939219</c:v>
                      </c:pt>
                      <c:pt idx="401">
                        <c:v>32.099219064151988</c:v>
                      </c:pt>
                      <c:pt idx="402">
                        <c:v>32.082845061779807</c:v>
                      </c:pt>
                      <c:pt idx="403">
                        <c:v>32.066481915620088</c:v>
                      </c:pt>
                      <c:pt idx="404">
                        <c:v>32.050129618474998</c:v>
                      </c:pt>
                      <c:pt idx="405">
                        <c:v>32.03378816315147</c:v>
                      </c:pt>
                      <c:pt idx="406">
                        <c:v>32.017457542461202</c:v>
                      </c:pt>
                      <c:pt idx="407">
                        <c:v>32.001137749220682</c:v>
                      </c:pt>
                      <c:pt idx="408">
                        <c:v>31.984828776251135</c:v>
                      </c:pt>
                      <c:pt idx="409">
                        <c:v>31.968530616378565</c:v>
                      </c:pt>
                      <c:pt idx="410">
                        <c:v>31.952243262433726</c:v>
                      </c:pt>
                      <c:pt idx="411">
                        <c:v>31.93596670725211</c:v>
                      </c:pt>
                      <c:pt idx="412">
                        <c:v>31.919700943673988</c:v>
                      </c:pt>
                      <c:pt idx="413">
                        <c:v>31.90344596454436</c:v>
                      </c:pt>
                      <c:pt idx="414">
                        <c:v>31.887201762712962</c:v>
                      </c:pt>
                      <c:pt idx="415">
                        <c:v>31.870968331034291</c:v>
                      </c:pt>
                      <c:pt idx="416">
                        <c:v>31.85474566236757</c:v>
                      </c:pt>
                      <c:pt idx="417">
                        <c:v>31.838533749576758</c:v>
                      </c:pt>
                      <c:pt idx="418">
                        <c:v>31.822332585530557</c:v>
                      </c:pt>
                      <c:pt idx="419">
                        <c:v>31.806142163102368</c:v>
                      </c:pt>
                      <c:pt idx="420">
                        <c:v>31.789962475170341</c:v>
                      </c:pt>
                      <c:pt idx="421">
                        <c:v>31.773793514617342</c:v>
                      </c:pt>
                      <c:pt idx="422">
                        <c:v>31.757635274330966</c:v>
                      </c:pt>
                      <c:pt idx="423">
                        <c:v>31.74148774720349</c:v>
                      </c:pt>
                      <c:pt idx="424">
                        <c:v>31.725350926131949</c:v>
                      </c:pt>
                      <c:pt idx="425">
                        <c:v>31.709224804018053</c:v>
                      </c:pt>
                      <c:pt idx="426">
                        <c:v>31.693109373768237</c:v>
                      </c:pt>
                      <c:pt idx="427">
                        <c:v>31.677004628293627</c:v>
                      </c:pt>
                      <c:pt idx="428">
                        <c:v>31.660910560510064</c:v>
                      </c:pt>
                      <c:pt idx="429">
                        <c:v>31.644827163338071</c:v>
                      </c:pt>
                      <c:pt idx="430">
                        <c:v>31.62875442970287</c:v>
                      </c:pt>
                      <c:pt idx="431">
                        <c:v>31.612692352534363</c:v>
                      </c:pt>
                      <c:pt idx="432">
                        <c:v>31.596640924767172</c:v>
                      </c:pt>
                      <c:pt idx="433">
                        <c:v>31.580600139340564</c:v>
                      </c:pt>
                      <c:pt idx="434">
                        <c:v>31.564569989198521</c:v>
                      </c:pt>
                      <c:pt idx="435">
                        <c:v>31.548550467289676</c:v>
                      </c:pt>
                      <c:pt idx="436">
                        <c:v>31.53254156656735</c:v>
                      </c:pt>
                      <c:pt idx="437">
                        <c:v>31.516543279989541</c:v>
                      </c:pt>
                      <c:pt idx="438">
                        <c:v>31.500555600518901</c:v>
                      </c:pt>
                      <c:pt idx="439">
                        <c:v>31.484578521122767</c:v>
                      </c:pt>
                      <c:pt idx="440">
                        <c:v>31.46861203477312</c:v>
                      </c:pt>
                      <c:pt idx="441">
                        <c:v>31.452656134446613</c:v>
                      </c:pt>
                      <c:pt idx="442">
                        <c:v>31.436710813124556</c:v>
                      </c:pt>
                      <c:pt idx="443">
                        <c:v>31.420776063792896</c:v>
                      </c:pt>
                      <c:pt idx="444">
                        <c:v>31.404851879442255</c:v>
                      </c:pt>
                      <c:pt idx="445">
                        <c:v>31.388938253067881</c:v>
                      </c:pt>
                      <c:pt idx="446">
                        <c:v>31.373035177669681</c:v>
                      </c:pt>
                      <c:pt idx="447">
                        <c:v>31.3571426462522</c:v>
                      </c:pt>
                      <c:pt idx="448">
                        <c:v>31.341260651824605</c:v>
                      </c:pt>
                      <c:pt idx="449">
                        <c:v>31.325389187400731</c:v>
                      </c:pt>
                      <c:pt idx="450">
                        <c:v>31.309528245999012</c:v>
                      </c:pt>
                      <c:pt idx="451">
                        <c:v>31.293677820642525</c:v>
                      </c:pt>
                      <c:pt idx="452">
                        <c:v>31.277837904358975</c:v>
                      </c:pt>
                      <c:pt idx="453">
                        <c:v>31.262008490180691</c:v>
                      </c:pt>
                      <c:pt idx="454">
                        <c:v>31.246189571144608</c:v>
                      </c:pt>
                      <c:pt idx="455">
                        <c:v>31.230381140292298</c:v>
                      </c:pt>
                      <c:pt idx="456">
                        <c:v>31.214583190669927</c:v>
                      </c:pt>
                      <c:pt idx="457">
                        <c:v>31.198795715328284</c:v>
                      </c:pt>
                      <c:pt idx="458">
                        <c:v>31.183018707322763</c:v>
                      </c:pt>
                      <c:pt idx="459">
                        <c:v>31.167252159713357</c:v>
                      </c:pt>
                      <c:pt idx="460">
                        <c:v>31.151496065564665</c:v>
                      </c:pt>
                      <c:pt idx="461">
                        <c:v>31.135750417945889</c:v>
                      </c:pt>
                      <c:pt idx="462">
                        <c:v>31.120015209930816</c:v>
                      </c:pt>
                      <c:pt idx="463">
                        <c:v>31.104290434597829</c:v>
                      </c:pt>
                      <c:pt idx="464">
                        <c:v>31.088576085029906</c:v>
                      </c:pt>
                      <c:pt idx="465">
                        <c:v>31.072872154314602</c:v>
                      </c:pt>
                      <c:pt idx="466">
                        <c:v>31.057178635544062</c:v>
                      </c:pt>
                      <c:pt idx="467">
                        <c:v>31.041495521815008</c:v>
                      </c:pt>
                      <c:pt idx="468">
                        <c:v>31.025822806228739</c:v>
                      </c:pt>
                      <c:pt idx="469">
                        <c:v>31.010160481891127</c:v>
                      </c:pt>
                      <c:pt idx="470">
                        <c:v>30.994508541912619</c:v>
                      </c:pt>
                      <c:pt idx="471">
                        <c:v>30.97886697940822</c:v>
                      </c:pt>
                      <c:pt idx="472">
                        <c:v>30.963235787497517</c:v>
                      </c:pt>
                      <c:pt idx="473">
                        <c:v>30.947614959304641</c:v>
                      </c:pt>
                      <c:pt idx="474">
                        <c:v>30.932004487958295</c:v>
                      </c:pt>
                      <c:pt idx="475">
                        <c:v>30.916404366591731</c:v>
                      </c:pt>
                      <c:pt idx="476">
                        <c:v>30.900814588342751</c:v>
                      </c:pt>
                      <c:pt idx="477">
                        <c:v>30.885235146353718</c:v>
                      </c:pt>
                      <c:pt idx="478">
                        <c:v>30.869666033771527</c:v>
                      </c:pt>
                      <c:pt idx="479">
                        <c:v>30.854107243747627</c:v>
                      </c:pt>
                      <c:pt idx="480">
                        <c:v>30.838558769438009</c:v>
                      </c:pt>
                      <c:pt idx="481">
                        <c:v>30.823020604003187</c:v>
                      </c:pt>
                      <c:pt idx="482">
                        <c:v>30.807492740608236</c:v>
                      </c:pt>
                      <c:pt idx="483">
                        <c:v>30.791975172422731</c:v>
                      </c:pt>
                      <c:pt idx="484">
                        <c:v>30.776467892620808</c:v>
                      </c:pt>
                      <c:pt idx="485">
                        <c:v>30.760970894381092</c:v>
                      </c:pt>
                      <c:pt idx="486">
                        <c:v>30.745484170886773</c:v>
                      </c:pt>
                      <c:pt idx="487">
                        <c:v>30.730007715325517</c:v>
                      </c:pt>
                      <c:pt idx="488">
                        <c:v>30.714541520889547</c:v>
                      </c:pt>
                      <c:pt idx="489">
                        <c:v>30.699085580775574</c:v>
                      </c:pt>
                      <c:pt idx="490">
                        <c:v>30.683639888184825</c:v>
                      </c:pt>
                      <c:pt idx="491">
                        <c:v>30.66820443632303</c:v>
                      </c:pt>
                      <c:pt idx="492">
                        <c:v>30.652779218400447</c:v>
                      </c:pt>
                      <c:pt idx="493">
                        <c:v>30.637364227631807</c:v>
                      </c:pt>
                      <c:pt idx="494">
                        <c:v>30.62195945723635</c:v>
                      </c:pt>
                      <c:pt idx="495">
                        <c:v>30.606564900437821</c:v>
                      </c:pt>
                      <c:pt idx="496">
                        <c:v>30.59118055046444</c:v>
                      </c:pt>
                      <c:pt idx="497">
                        <c:v>30.575806400548938</c:v>
                      </c:pt>
                      <c:pt idx="498">
                        <c:v>30.560442443928512</c:v>
                      </c:pt>
                      <c:pt idx="499">
                        <c:v>30.545088673844859</c:v>
                      </c:pt>
                      <c:pt idx="500">
                        <c:v>30.52974508354415</c:v>
                      </c:pt>
                      <c:pt idx="501">
                        <c:v>30.514411666277027</c:v>
                      </c:pt>
                      <c:pt idx="502">
                        <c:v>30.499088415298626</c:v>
                      </c:pt>
                      <c:pt idx="503">
                        <c:v>30.483775323868528</c:v>
                      </c:pt>
                      <c:pt idx="504">
                        <c:v>30.468472385250809</c:v>
                      </c:pt>
                      <c:pt idx="505">
                        <c:v>30.453179592714001</c:v>
                      </c:pt>
                      <c:pt idx="506">
                        <c:v>30.437896939531093</c:v>
                      </c:pt>
                      <c:pt idx="507">
                        <c:v>30.422624418979538</c:v>
                      </c:pt>
                      <c:pt idx="508">
                        <c:v>30.40736202434125</c:v>
                      </c:pt>
                      <c:pt idx="509">
                        <c:v>30.392109748902598</c:v>
                      </c:pt>
                      <c:pt idx="510">
                        <c:v>30.376867585954393</c:v>
                      </c:pt>
                      <c:pt idx="511">
                        <c:v>30.361635528791901</c:v>
                      </c:pt>
                      <c:pt idx="512">
                        <c:v>30.346413570714837</c:v>
                      </c:pt>
                      <c:pt idx="513">
                        <c:v>30.331201705027354</c:v>
                      </c:pt>
                      <c:pt idx="514">
                        <c:v>30.315999925038039</c:v>
                      </c:pt>
                      <c:pt idx="515">
                        <c:v>30.300808224059914</c:v>
                      </c:pt>
                      <c:pt idx="516">
                        <c:v>30.285626595410463</c:v>
                      </c:pt>
                      <c:pt idx="517">
                        <c:v>30.270455032411558</c:v>
                      </c:pt>
                      <c:pt idx="518">
                        <c:v>30.255293528389533</c:v>
                      </c:pt>
                      <c:pt idx="519">
                        <c:v>30.240142076675131</c:v>
                      </c:pt>
                      <c:pt idx="520">
                        <c:v>30.22500067060351</c:v>
                      </c:pt>
                      <c:pt idx="521">
                        <c:v>30.209869303514267</c:v>
                      </c:pt>
                      <c:pt idx="522">
                        <c:v>30.1947479687514</c:v>
                      </c:pt>
                      <c:pt idx="523">
                        <c:v>30.17963665966332</c:v>
                      </c:pt>
                      <c:pt idx="524">
                        <c:v>30.164535369602863</c:v>
                      </c:pt>
                      <c:pt idx="525">
                        <c:v>30.149444091927251</c:v>
                      </c:pt>
                      <c:pt idx="526">
                        <c:v>30.13436281999812</c:v>
                      </c:pt>
                      <c:pt idx="527">
                        <c:v>30.119291547181518</c:v>
                      </c:pt>
                      <c:pt idx="528">
                        <c:v>30.104230266847875</c:v>
                      </c:pt>
                      <c:pt idx="529">
                        <c:v>30.089178972372025</c:v>
                      </c:pt>
                      <c:pt idx="530">
                        <c:v>30.074137657133189</c:v>
                      </c:pt>
                      <c:pt idx="531">
                        <c:v>30.059106314514988</c:v>
                      </c:pt>
                      <c:pt idx="532">
                        <c:v>30.044084937905414</c:v>
                      </c:pt>
                      <c:pt idx="533">
                        <c:v>30.029073520696858</c:v>
                      </c:pt>
                      <c:pt idx="534">
                        <c:v>30.014072056286082</c:v>
                      </c:pt>
                      <c:pt idx="535">
                        <c:v>29.999080538074232</c:v>
                      </c:pt>
                      <c:pt idx="536">
                        <c:v>29.984098959466831</c:v>
                      </c:pt>
                      <c:pt idx="537">
                        <c:v>29.969127313873759</c:v>
                      </c:pt>
                      <c:pt idx="538">
                        <c:v>29.954165594709284</c:v>
                      </c:pt>
                      <c:pt idx="539">
                        <c:v>29.939213795392035</c:v>
                      </c:pt>
                      <c:pt idx="540">
                        <c:v>29.924271909345002</c:v>
                      </c:pt>
                      <c:pt idx="541">
                        <c:v>29.909339929995529</c:v>
                      </c:pt>
                      <c:pt idx="542">
                        <c:v>29.894417850775337</c:v>
                      </c:pt>
                      <c:pt idx="543">
                        <c:v>29.879505665120472</c:v>
                      </c:pt>
                      <c:pt idx="544">
                        <c:v>29.864603366471368</c:v>
                      </c:pt>
                      <c:pt idx="545">
                        <c:v>29.849710948272783</c:v>
                      </c:pt>
                      <c:pt idx="546">
                        <c:v>29.834828403973823</c:v>
                      </c:pt>
                      <c:pt idx="547">
                        <c:v>29.819955727027953</c:v>
                      </c:pt>
                      <c:pt idx="548">
                        <c:v>29.805092910892956</c:v>
                      </c:pt>
                      <c:pt idx="549">
                        <c:v>29.790239949030973</c:v>
                      </c:pt>
                      <c:pt idx="550">
                        <c:v>29.77539683490847</c:v>
                      </c:pt>
                      <c:pt idx="551">
                        <c:v>29.760563561996243</c:v>
                      </c:pt>
                      <c:pt idx="552">
                        <c:v>29.745740123769423</c:v>
                      </c:pt>
                      <c:pt idx="553">
                        <c:v>29.730926513707459</c:v>
                      </c:pt>
                      <c:pt idx="554">
                        <c:v>29.716122725294134</c:v>
                      </c:pt>
                      <c:pt idx="555">
                        <c:v>29.701328752017549</c:v>
                      </c:pt>
                      <c:pt idx="556">
                        <c:v>29.686544587370108</c:v>
                      </c:pt>
                      <c:pt idx="557">
                        <c:v>29.671770224848544</c:v>
                      </c:pt>
                      <c:pt idx="558">
                        <c:v>29.657005657953906</c:v>
                      </c:pt>
                      <c:pt idx="559">
                        <c:v>29.642250880191536</c:v>
                      </c:pt>
                      <c:pt idx="560">
                        <c:v>29.627505885071102</c:v>
                      </c:pt>
                      <c:pt idx="561">
                        <c:v>29.612770666106549</c:v>
                      </c:pt>
                      <c:pt idx="562">
                        <c:v>29.598045216816143</c:v>
                      </c:pt>
                      <c:pt idx="563">
                        <c:v>29.583329530722448</c:v>
                      </c:pt>
                      <c:pt idx="564">
                        <c:v>29.568623601352311</c:v>
                      </c:pt>
                      <c:pt idx="565">
                        <c:v>29.553927422236871</c:v>
                      </c:pt>
                      <c:pt idx="566">
                        <c:v>29.539240986911565</c:v>
                      </c:pt>
                      <c:pt idx="567">
                        <c:v>29.524564288916118</c:v>
                      </c:pt>
                      <c:pt idx="568">
                        <c:v>29.509897321794522</c:v>
                      </c:pt>
                      <c:pt idx="569">
                        <c:v>29.495240079095066</c:v>
                      </c:pt>
                      <c:pt idx="570">
                        <c:v>29.480592554370308</c:v>
                      </c:pt>
                      <c:pt idx="571">
                        <c:v>29.465954741177086</c:v>
                      </c:pt>
                      <c:pt idx="572">
                        <c:v>29.451326633076501</c:v>
                      </c:pt>
                      <c:pt idx="573">
                        <c:v>29.436708223633939</c:v>
                      </c:pt>
                      <c:pt idx="574">
                        <c:v>29.422099506419034</c:v>
                      </c:pt>
                      <c:pt idx="575">
                        <c:v>29.407500475005694</c:v>
                      </c:pt>
                      <c:pt idx="576">
                        <c:v>29.392911122972084</c:v>
                      </c:pt>
                      <c:pt idx="577">
                        <c:v>29.378331443900628</c:v>
                      </c:pt>
                      <c:pt idx="578">
                        <c:v>29.363761431378013</c:v>
                      </c:pt>
                      <c:pt idx="579">
                        <c:v>29.349201078995161</c:v>
                      </c:pt>
                      <c:pt idx="580">
                        <c:v>29.334650380347256</c:v>
                      </c:pt>
                      <c:pt idx="581">
                        <c:v>29.32010932903372</c:v>
                      </c:pt>
                      <c:pt idx="582">
                        <c:v>29.30557791865823</c:v>
                      </c:pt>
                      <c:pt idx="583">
                        <c:v>29.291056142828698</c:v>
                      </c:pt>
                      <c:pt idx="584">
                        <c:v>29.276543995157269</c:v>
                      </c:pt>
                      <c:pt idx="585">
                        <c:v>29.262041469260328</c:v>
                      </c:pt>
                      <c:pt idx="586">
                        <c:v>29.247548558758496</c:v>
                      </c:pt>
                      <c:pt idx="587">
                        <c:v>29.233065257276618</c:v>
                      </c:pt>
                      <c:pt idx="588">
                        <c:v>29.218591558443769</c:v>
                      </c:pt>
                      <c:pt idx="589">
                        <c:v>29.204127455893246</c:v>
                      </c:pt>
                      <c:pt idx="590">
                        <c:v>29.189672943262565</c:v>
                      </c:pt>
                      <c:pt idx="591">
                        <c:v>29.175228014193468</c:v>
                      </c:pt>
                      <c:pt idx="592">
                        <c:v>29.160792662331904</c:v>
                      </c:pt>
                      <c:pt idx="593">
                        <c:v>29.146366881328042</c:v>
                      </c:pt>
                      <c:pt idx="594">
                        <c:v>29.131950664836261</c:v>
                      </c:pt>
                      <c:pt idx="595">
                        <c:v>29.117544006515132</c:v>
                      </c:pt>
                      <c:pt idx="596">
                        <c:v>29.103146900027454</c:v>
                      </c:pt>
                      <c:pt idx="597">
                        <c:v>29.088759339040212</c:v>
                      </c:pt>
                      <c:pt idx="598">
                        <c:v>29.074381317224592</c:v>
                      </c:pt>
                      <c:pt idx="599">
                        <c:v>29.060012828255982</c:v>
                      </c:pt>
                      <c:pt idx="600">
                        <c:v>29.045653865813961</c:v>
                      </c:pt>
                      <c:pt idx="601">
                        <c:v>29.031304423582295</c:v>
                      </c:pt>
                      <c:pt idx="602">
                        <c:v>29.016964495248935</c:v>
                      </c:pt>
                      <c:pt idx="603">
                        <c:v>29.002634074506027</c:v>
                      </c:pt>
                      <c:pt idx="604">
                        <c:v>28.988313155049894</c:v>
                      </c:pt>
                      <c:pt idx="605">
                        <c:v>28.97400173058104</c:v>
                      </c:pt>
                      <c:pt idx="606">
                        <c:v>28.959699794804141</c:v>
                      </c:pt>
                      <c:pt idx="607">
                        <c:v>28.945407341428044</c:v>
                      </c:pt>
                      <c:pt idx="608">
                        <c:v>28.931124364165786</c:v>
                      </c:pt>
                      <c:pt idx="609">
                        <c:v>28.916850856734555</c:v>
                      </c:pt>
                      <c:pt idx="610">
                        <c:v>28.902586812855702</c:v>
                      </c:pt>
                      <c:pt idx="611">
                        <c:v>28.888332226254757</c:v>
                      </c:pt>
                      <c:pt idx="612">
                        <c:v>28.874087090661398</c:v>
                      </c:pt>
                      <c:pt idx="613">
                        <c:v>28.859851399809461</c:v>
                      </c:pt>
                      <c:pt idx="614">
                        <c:v>28.845625147436937</c:v>
                      </c:pt>
                      <c:pt idx="615">
                        <c:v>28.831408327285981</c:v>
                      </c:pt>
                      <c:pt idx="616">
                        <c:v>28.817200933102875</c:v>
                      </c:pt>
                      <c:pt idx="617">
                        <c:v>28.803002958638064</c:v>
                      </c:pt>
                      <c:pt idx="618">
                        <c:v>28.788814397646135</c:v>
                      </c:pt>
                      <c:pt idx="619">
                        <c:v>28.774635243885808</c:v>
                      </c:pt>
                      <c:pt idx="620">
                        <c:v>28.760465491119941</c:v>
                      </c:pt>
                      <c:pt idx="621">
                        <c:v>28.746305133115545</c:v>
                      </c:pt>
                      <c:pt idx="622">
                        <c:v>28.732154163643738</c:v>
                      </c:pt>
                      <c:pt idx="623">
                        <c:v>28.718012576479786</c:v>
                      </c:pt>
                      <c:pt idx="624">
                        <c:v>28.703880365403073</c:v>
                      </c:pt>
                      <c:pt idx="625">
                        <c:v>28.689757524197116</c:v>
                      </c:pt>
                      <c:pt idx="626">
                        <c:v>28.675644046649541</c:v>
                      </c:pt>
                      <c:pt idx="627">
                        <c:v>28.661539926552106</c:v>
                      </c:pt>
                      <c:pt idx="628">
                        <c:v>28.647445157700677</c:v>
                      </c:pt>
                      <c:pt idx="629">
                        <c:v>28.633359733895233</c:v>
                      </c:pt>
                      <c:pt idx="630">
                        <c:v>28.619283648939874</c:v>
                      </c:pt>
                      <c:pt idx="631">
                        <c:v>28.605216896642798</c:v>
                      </c:pt>
                      <c:pt idx="632">
                        <c:v>28.591159470816304</c:v>
                      </c:pt>
                      <c:pt idx="633">
                        <c:v>28.57711136527681</c:v>
                      </c:pt>
                      <c:pt idx="634">
                        <c:v>28.56307257384481</c:v>
                      </c:pt>
                      <c:pt idx="635">
                        <c:v>28.549043090344927</c:v>
                      </c:pt>
                      <c:pt idx="636">
                        <c:v>28.53502290860585</c:v>
                      </c:pt>
                      <c:pt idx="637">
                        <c:v>28.521012022460368</c:v>
                      </c:pt>
                      <c:pt idx="638">
                        <c:v>28.507010425745367</c:v>
                      </c:pt>
                      <c:pt idx="639">
                        <c:v>28.493018112301812</c:v>
                      </c:pt>
                      <c:pt idx="640">
                        <c:v>28.479035075974757</c:v>
                      </c:pt>
                      <c:pt idx="641">
                        <c:v>28.465061310613322</c:v>
                      </c:pt>
                      <c:pt idx="642">
                        <c:v>28.451096810070723</c:v>
                      </c:pt>
                      <c:pt idx="643">
                        <c:v>28.437141568204243</c:v>
                      </c:pt>
                      <c:pt idx="644">
                        <c:v>28.423195578875241</c:v>
                      </c:pt>
                      <c:pt idx="645">
                        <c:v>28.409258835949146</c:v>
                      </c:pt>
                      <c:pt idx="646">
                        <c:v>28.395331333295442</c:v>
                      </c:pt>
                      <c:pt idx="647">
                        <c:v>28.381413064787697</c:v>
                      </c:pt>
                      <c:pt idx="648">
                        <c:v>28.367504024303528</c:v>
                      </c:pt>
                      <c:pt idx="649">
                        <c:v>28.353604205724622</c:v>
                      </c:pt>
                      <c:pt idx="650">
                        <c:v>28.339713602936705</c:v>
                      </c:pt>
                      <c:pt idx="651">
                        <c:v>28.325832209829574</c:v>
                      </c:pt>
                      <c:pt idx="652">
                        <c:v>28.311960020297068</c:v>
                      </c:pt>
                      <c:pt idx="653">
                        <c:v>28.298097028237084</c:v>
                      </c:pt>
                      <c:pt idx="654">
                        <c:v>28.284243227551546</c:v>
                      </c:pt>
                      <c:pt idx="655">
                        <c:v>28.27039861214644</c:v>
                      </c:pt>
                      <c:pt idx="656">
                        <c:v>28.256563175931788</c:v>
                      </c:pt>
                      <c:pt idx="657">
                        <c:v>28.242736912821645</c:v>
                      </c:pt>
                      <c:pt idx="658">
                        <c:v>28.228919816734098</c:v>
                      </c:pt>
                      <c:pt idx="659">
                        <c:v>28.21511188159128</c:v>
                      </c:pt>
                      <c:pt idx="660">
                        <c:v>28.201313101319339</c:v>
                      </c:pt>
                      <c:pt idx="661">
                        <c:v>28.187523469848458</c:v>
                      </c:pt>
                      <c:pt idx="662">
                        <c:v>28.173742981112845</c:v>
                      </c:pt>
                      <c:pt idx="663">
                        <c:v>28.15997162905073</c:v>
                      </c:pt>
                      <c:pt idx="664">
                        <c:v>28.146209407604353</c:v>
                      </c:pt>
                      <c:pt idx="665">
                        <c:v>28.132456310719977</c:v>
                      </c:pt>
                      <c:pt idx="666">
                        <c:v>28.118712332347886</c:v>
                      </c:pt>
                      <c:pt idx="667">
                        <c:v>28.10497746644236</c:v>
                      </c:pt>
                      <c:pt idx="668">
                        <c:v>28.091251706961703</c:v>
                      </c:pt>
                      <c:pt idx="669">
                        <c:v>28.077535047868206</c:v>
                      </c:pt>
                      <c:pt idx="670">
                        <c:v>28.06382748312819</c:v>
                      </c:pt>
                      <c:pt idx="671">
                        <c:v>28.050129006711941</c:v>
                      </c:pt>
                      <c:pt idx="672">
                        <c:v>28.036439612593774</c:v>
                      </c:pt>
                      <c:pt idx="673">
                        <c:v>28.022759294751985</c:v>
                      </c:pt>
                      <c:pt idx="674">
                        <c:v>28.00908804716887</c:v>
                      </c:pt>
                      <c:pt idx="675">
                        <c:v>27.995425863830704</c:v>
                      </c:pt>
                      <c:pt idx="676">
                        <c:v>27.981772738727749</c:v>
                      </c:pt>
                      <c:pt idx="677">
                        <c:v>27.96812866585427</c:v>
                      </c:pt>
                      <c:pt idx="678">
                        <c:v>27.954493639208494</c:v>
                      </c:pt>
                      <c:pt idx="679">
                        <c:v>27.940867652792637</c:v>
                      </c:pt>
                      <c:pt idx="680">
                        <c:v>27.927250700612884</c:v>
                      </c:pt>
                      <c:pt idx="681">
                        <c:v>27.913642776679399</c:v>
                      </c:pt>
                      <c:pt idx="682">
                        <c:v>27.900043875006332</c:v>
                      </c:pt>
                      <c:pt idx="683">
                        <c:v>27.886453989611773</c:v>
                      </c:pt>
                      <c:pt idx="684">
                        <c:v>27.872873114517795</c:v>
                      </c:pt>
                      <c:pt idx="685">
                        <c:v>27.859301243750433</c:v>
                      </c:pt>
                      <c:pt idx="686">
                        <c:v>27.845738371339682</c:v>
                      </c:pt>
                      <c:pt idx="687">
                        <c:v>27.832184491319495</c:v>
                      </c:pt>
                      <c:pt idx="688">
                        <c:v>27.818639597727778</c:v>
                      </c:pt>
                      <c:pt idx="689">
                        <c:v>27.805103684606394</c:v>
                      </c:pt>
                      <c:pt idx="690">
                        <c:v>27.791576746001155</c:v>
                      </c:pt>
                      <c:pt idx="691">
                        <c:v>27.778058775961821</c:v>
                      </c:pt>
                      <c:pt idx="692">
                        <c:v>27.764549768542089</c:v>
                      </c:pt>
                      <c:pt idx="693">
                        <c:v>27.751049717799621</c:v>
                      </c:pt>
                      <c:pt idx="694">
                        <c:v>27.73755861779599</c:v>
                      </c:pt>
                      <c:pt idx="695">
                        <c:v>27.724076462596731</c:v>
                      </c:pt>
                      <c:pt idx="696">
                        <c:v>27.71060324627129</c:v>
                      </c:pt>
                      <c:pt idx="697">
                        <c:v>27.697138962893071</c:v>
                      </c:pt>
                      <c:pt idx="698">
                        <c:v>27.683683606539383</c:v>
                      </c:pt>
                      <c:pt idx="699">
                        <c:v>27.670237171291479</c:v>
                      </c:pt>
                      <c:pt idx="700">
                        <c:v>27.656799651234529</c:v>
                      </c:pt>
                      <c:pt idx="701">
                        <c:v>27.64337104045763</c:v>
                      </c:pt>
                      <c:pt idx="702">
                        <c:v>27.629951333053789</c:v>
                      </c:pt>
                      <c:pt idx="703">
                        <c:v>27.61654052311993</c:v>
                      </c:pt>
                      <c:pt idx="704">
                        <c:v>27.603138604756911</c:v>
                      </c:pt>
                      <c:pt idx="705">
                        <c:v>27.589745572069468</c:v>
                      </c:pt>
                      <c:pt idx="706">
                        <c:v>27.576361419166268</c:v>
                      </c:pt>
                      <c:pt idx="707">
                        <c:v>27.562986140159886</c:v>
                      </c:pt>
                      <c:pt idx="708">
                        <c:v>27.549619729166785</c:v>
                      </c:pt>
                      <c:pt idx="709">
                        <c:v>27.53626218030734</c:v>
                      </c:pt>
                      <c:pt idx="710">
                        <c:v>27.522913487705832</c:v>
                      </c:pt>
                      <c:pt idx="711">
                        <c:v>27.509573645490409</c:v>
                      </c:pt>
                      <c:pt idx="712">
                        <c:v>27.496242647793146</c:v>
                      </c:pt>
                      <c:pt idx="713">
                        <c:v>27.482920488749983</c:v>
                      </c:pt>
                      <c:pt idx="714">
                        <c:v>27.469607162500761</c:v>
                      </c:pt>
                      <c:pt idx="715">
                        <c:v>27.456302663189202</c:v>
                      </c:pt>
                      <c:pt idx="716">
                        <c:v>27.443006984962917</c:v>
                      </c:pt>
                      <c:pt idx="717">
                        <c:v>27.429720121973393</c:v>
                      </c:pt>
                      <c:pt idx="718">
                        <c:v>27.416442068375986</c:v>
                      </c:pt>
                      <c:pt idx="719">
                        <c:v>27.403172818329939</c:v>
                      </c:pt>
                      <c:pt idx="720">
                        <c:v>27.389912365998367</c:v>
                      </c:pt>
                      <c:pt idx="721">
                        <c:v>27.376660705548247</c:v>
                      </c:pt>
                      <c:pt idx="722">
                        <c:v>27.363417831150429</c:v>
                      </c:pt>
                      <c:pt idx="723">
                        <c:v>27.350183736979631</c:v>
                      </c:pt>
                      <c:pt idx="724">
                        <c:v>27.336958417214422</c:v>
                      </c:pt>
                      <c:pt idx="725">
                        <c:v>27.323741866037246</c:v>
                      </c:pt>
                      <c:pt idx="726">
                        <c:v>27.31053407763439</c:v>
                      </c:pt>
                      <c:pt idx="727">
                        <c:v>27.297335046195997</c:v>
                      </c:pt>
                      <c:pt idx="728">
                        <c:v>27.284144765916075</c:v>
                      </c:pt>
                      <c:pt idx="729">
                        <c:v>27.270963230992475</c:v>
                      </c:pt>
                      <c:pt idx="730">
                        <c:v>27.257790435626884</c:v>
                      </c:pt>
                      <c:pt idx="731">
                        <c:v>27.244626374024847</c:v>
                      </c:pt>
                      <c:pt idx="732">
                        <c:v>27.231471040395746</c:v>
                      </c:pt>
                      <c:pt idx="733">
                        <c:v>27.218324428952798</c:v>
                      </c:pt>
                      <c:pt idx="734">
                        <c:v>27.205186533913068</c:v>
                      </c:pt>
                      <c:pt idx="735">
                        <c:v>27.192057349497443</c:v>
                      </c:pt>
                      <c:pt idx="736">
                        <c:v>27.178936869930645</c:v>
                      </c:pt>
                      <c:pt idx="737">
                        <c:v>27.165825089441235</c:v>
                      </c:pt>
                      <c:pt idx="738">
                        <c:v>27.152722002261587</c:v>
                      </c:pt>
                      <c:pt idx="739">
                        <c:v>27.139627602627908</c:v>
                      </c:pt>
                      <c:pt idx="740">
                        <c:v>27.126541884780213</c:v>
                      </c:pt>
                      <c:pt idx="741">
                        <c:v>27.113464842962362</c:v>
                      </c:pt>
                      <c:pt idx="742">
                        <c:v>27.100396471421998</c:v>
                      </c:pt>
                      <c:pt idx="743">
                        <c:v>27.087336764410605</c:v>
                      </c:pt>
                      <c:pt idx="744">
                        <c:v>27.074285716183471</c:v>
                      </c:pt>
                      <c:pt idx="745">
                        <c:v>27.061243320999687</c:v>
                      </c:pt>
                      <c:pt idx="746">
                        <c:v>27.048209573122151</c:v>
                      </c:pt>
                      <c:pt idx="747">
                        <c:v>27.035184466817569</c:v>
                      </c:pt>
                      <c:pt idx="748">
                        <c:v>27.022167996356451</c:v>
                      </c:pt>
                      <c:pt idx="749">
                        <c:v>27.009160156013095</c:v>
                      </c:pt>
                      <c:pt idx="750">
                        <c:v>26.996160940065611</c:v>
                      </c:pt>
                      <c:pt idx="751">
                        <c:v>26.98317034279588</c:v>
                      </c:pt>
                      <c:pt idx="752">
                        <c:v>26.970188358489597</c:v>
                      </c:pt>
                      <c:pt idx="753">
                        <c:v>26.957214981436241</c:v>
                      </c:pt>
                      <c:pt idx="754">
                        <c:v>26.944250205929055</c:v>
                      </c:pt>
                      <c:pt idx="755">
                        <c:v>26.9312940262651</c:v>
                      </c:pt>
                      <c:pt idx="756">
                        <c:v>26.918346436745196</c:v>
                      </c:pt>
                      <c:pt idx="757">
                        <c:v>26.90540743167395</c:v>
                      </c:pt>
                      <c:pt idx="758">
                        <c:v>26.892477005359734</c:v>
                      </c:pt>
                      <c:pt idx="759">
                        <c:v>26.879555152114701</c:v>
                      </c:pt>
                      <c:pt idx="760">
                        <c:v>26.866641866254788</c:v>
                      </c:pt>
                      <c:pt idx="761">
                        <c:v>26.853737142099678</c:v>
                      </c:pt>
                      <c:pt idx="762">
                        <c:v>26.840840973972835</c:v>
                      </c:pt>
                      <c:pt idx="763">
                        <c:v>26.827953356201483</c:v>
                      </c:pt>
                      <c:pt idx="764">
                        <c:v>26.815074283116605</c:v>
                      </c:pt>
                      <c:pt idx="765">
                        <c:v>26.802203749052939</c:v>
                      </c:pt>
                      <c:pt idx="766">
                        <c:v>26.789341748348988</c:v>
                      </c:pt>
                      <c:pt idx="767">
                        <c:v>26.77648827534701</c:v>
                      </c:pt>
                      <c:pt idx="768">
                        <c:v>26.763643324393001</c:v>
                      </c:pt>
                      <c:pt idx="769">
                        <c:v>26.750806889836717</c:v>
                      </c:pt>
                      <c:pt idx="770">
                        <c:v>26.737978966031658</c:v>
                      </c:pt>
                      <c:pt idx="771">
                        <c:v>26.725159547335068</c:v>
                      </c:pt>
                      <c:pt idx="772">
                        <c:v>26.712348628107922</c:v>
                      </c:pt>
                      <c:pt idx="773">
                        <c:v>26.699546202714952</c:v>
                      </c:pt>
                      <c:pt idx="774">
                        <c:v>26.686752265524614</c:v>
                      </c:pt>
                      <c:pt idx="775">
                        <c:v>26.6739668109091</c:v>
                      </c:pt>
                      <c:pt idx="776">
                        <c:v>26.661189833244336</c:v>
                      </c:pt>
                      <c:pt idx="777">
                        <c:v>26.648421326909972</c:v>
                      </c:pt>
                      <c:pt idx="778">
                        <c:v>26.635661286289391</c:v>
                      </c:pt>
                      <c:pt idx="779">
                        <c:v>26.622909705769686</c:v>
                      </c:pt>
                      <c:pt idx="780">
                        <c:v>26.610166579741694</c:v>
                      </c:pt>
                      <c:pt idx="781">
                        <c:v>26.597431902599951</c:v>
                      </c:pt>
                      <c:pt idx="782">
                        <c:v>26.584705668742721</c:v>
                      </c:pt>
                      <c:pt idx="783">
                        <c:v>26.571987872571977</c:v>
                      </c:pt>
                      <c:pt idx="784">
                        <c:v>26.559278508493399</c:v>
                      </c:pt>
                      <c:pt idx="785">
                        <c:v>26.546577570916391</c:v>
                      </c:pt>
                      <c:pt idx="786">
                        <c:v>26.533885054254053</c:v>
                      </c:pt>
                      <c:pt idx="787">
                        <c:v>26.521200952923184</c:v>
                      </c:pt>
                      <c:pt idx="788">
                        <c:v>26.508525261344296</c:v>
                      </c:pt>
                      <c:pt idx="789">
                        <c:v>26.49585797394159</c:v>
                      </c:pt>
                      <c:pt idx="790">
                        <c:v>26.483199085142974</c:v>
                      </c:pt>
                      <c:pt idx="791">
                        <c:v>26.470548589380055</c:v>
                      </c:pt>
                      <c:pt idx="792">
                        <c:v>26.457906481088106</c:v>
                      </c:pt>
                      <c:pt idx="793">
                        <c:v>26.445272754706114</c:v>
                      </c:pt>
                      <c:pt idx="794">
                        <c:v>26.43264740467675</c:v>
                      </c:pt>
                      <c:pt idx="795">
                        <c:v>26.420030425446356</c:v>
                      </c:pt>
                      <c:pt idx="796">
                        <c:v>26.407421811464971</c:v>
                      </c:pt>
                      <c:pt idx="797">
                        <c:v>26.394821557186305</c:v>
                      </c:pt>
                      <c:pt idx="798">
                        <c:v>26.38222965706775</c:v>
                      </c:pt>
                      <c:pt idx="799">
                        <c:v>26.369646105570368</c:v>
                      </c:pt>
                      <c:pt idx="800">
                        <c:v>26.357070897158895</c:v>
                      </c:pt>
                      <c:pt idx="801">
                        <c:v>26.344504026301745</c:v>
                      </c:pt>
                      <c:pt idx="802">
                        <c:v>26.331945487470993</c:v>
                      </c:pt>
                      <c:pt idx="803">
                        <c:v>26.319395275142369</c:v>
                      </c:pt>
                      <c:pt idx="804">
                        <c:v>26.306853383795278</c:v>
                      </c:pt>
                      <c:pt idx="805">
                        <c:v>26.294319807912796</c:v>
                      </c:pt>
                      <c:pt idx="806">
                        <c:v>26.281794541981629</c:v>
                      </c:pt>
                      <c:pt idx="807">
                        <c:v>26.269277580492155</c:v>
                      </c:pt>
                      <c:pt idx="808">
                        <c:v>26.256768917938405</c:v>
                      </c:pt>
                      <c:pt idx="809">
                        <c:v>26.244268548818063</c:v>
                      </c:pt>
                      <c:pt idx="810">
                        <c:v>26.231776467632454</c:v>
                      </c:pt>
                      <c:pt idx="811">
                        <c:v>26.219292668886546</c:v>
                      </c:pt>
                      <c:pt idx="812">
                        <c:v>26.206817147088962</c:v>
                      </c:pt>
                      <c:pt idx="813">
                        <c:v>26.194349896751955</c:v>
                      </c:pt>
                      <c:pt idx="814">
                        <c:v>26.181890912391427</c:v>
                      </c:pt>
                      <c:pt idx="815">
                        <c:v>26.169440188526902</c:v>
                      </c:pt>
                      <c:pt idx="816">
                        <c:v>26.156997719681552</c:v>
                      </c:pt>
                      <c:pt idx="817">
                        <c:v>26.144563500382169</c:v>
                      </c:pt>
                      <c:pt idx="818">
                        <c:v>26.13213752515918</c:v>
                      </c:pt>
                      <c:pt idx="819">
                        <c:v>26.119719788546639</c:v>
                      </c:pt>
                      <c:pt idx="820">
                        <c:v>26.107310285082225</c:v>
                      </c:pt>
                      <c:pt idx="821">
                        <c:v>26.094909009307223</c:v>
                      </c:pt>
                      <c:pt idx="822">
                        <c:v>26.082515955766564</c:v>
                      </c:pt>
                      <c:pt idx="823">
                        <c:v>26.070131119008774</c:v>
                      </c:pt>
                      <c:pt idx="824">
                        <c:v>26.057754493586007</c:v>
                      </c:pt>
                      <c:pt idx="825">
                        <c:v>26.045386074054015</c:v>
                      </c:pt>
                      <c:pt idx="826">
                        <c:v>26.033025854972173</c:v>
                      </c:pt>
                      <c:pt idx="827">
                        <c:v>26.020673830903458</c:v>
                      </c:pt>
                      <c:pt idx="828">
                        <c:v>26.008329996414453</c:v>
                      </c:pt>
                      <c:pt idx="829">
                        <c:v>25.995994346075335</c:v>
                      </c:pt>
                      <c:pt idx="830">
                        <c:v>25.983666874459896</c:v>
                      </c:pt>
                      <c:pt idx="831">
                        <c:v>25.971347576145515</c:v>
                      </c:pt>
                      <c:pt idx="832">
                        <c:v>25.959036445713167</c:v>
                      </c:pt>
                      <c:pt idx="833">
                        <c:v>25.946733477747422</c:v>
                      </c:pt>
                      <c:pt idx="834">
                        <c:v>25.934438666836446</c:v>
                      </c:pt>
                      <c:pt idx="835">
                        <c:v>25.922152007571988</c:v>
                      </c:pt>
                      <c:pt idx="836">
                        <c:v>25.90987349454937</c:v>
                      </c:pt>
                      <c:pt idx="837">
                        <c:v>25.897603122367524</c:v>
                      </c:pt>
                      <c:pt idx="838">
                        <c:v>25.885340885628946</c:v>
                      </c:pt>
                      <c:pt idx="839">
                        <c:v>25.873086778939708</c:v>
                      </c:pt>
                      <c:pt idx="840">
                        <c:v>25.860840796909464</c:v>
                      </c:pt>
                      <c:pt idx="841">
                        <c:v>25.848602934151447</c:v>
                      </c:pt>
                      <c:pt idx="842">
                        <c:v>25.836373185282454</c:v>
                      </c:pt>
                      <c:pt idx="843">
                        <c:v>25.824151544922852</c:v>
                      </c:pt>
                      <c:pt idx="844">
                        <c:v>25.811938007696575</c:v>
                      </c:pt>
                      <c:pt idx="845">
                        <c:v>25.799732568231125</c:v>
                      </c:pt>
                      <c:pt idx="846">
                        <c:v>25.787535221157565</c:v>
                      </c:pt>
                      <c:pt idx="847">
                        <c:v>25.77534596111051</c:v>
                      </c:pt>
                      <c:pt idx="848">
                        <c:v>25.763164782728143</c:v>
                      </c:pt>
                      <c:pt idx="849">
                        <c:v>25.750991680652202</c:v>
                      </c:pt>
                      <c:pt idx="850">
                        <c:v>25.738826649527962</c:v>
                      </c:pt>
                      <c:pt idx="851">
                        <c:v>25.726669684004268</c:v>
                      </c:pt>
                      <c:pt idx="852">
                        <c:v>25.714520778733498</c:v>
                      </c:pt>
                      <c:pt idx="853">
                        <c:v>25.702379928371588</c:v>
                      </c:pt>
                      <c:pt idx="854">
                        <c:v>25.690247127578004</c:v>
                      </c:pt>
                      <c:pt idx="855">
                        <c:v>25.678122371015768</c:v>
                      </c:pt>
                      <c:pt idx="856">
                        <c:v>25.66600565335143</c:v>
                      </c:pt>
                      <c:pt idx="857">
                        <c:v>25.653896969255072</c:v>
                      </c:pt>
                      <c:pt idx="858">
                        <c:v>25.64179631340032</c:v>
                      </c:pt>
                      <c:pt idx="859">
                        <c:v>25.629703680464335</c:v>
                      </c:pt>
                      <c:pt idx="860">
                        <c:v>25.617619065127791</c:v>
                      </c:pt>
                      <c:pt idx="861">
                        <c:v>25.605542462074897</c:v>
                      </c:pt>
                      <c:pt idx="862">
                        <c:v>25.593473865993399</c:v>
                      </c:pt>
                      <c:pt idx="863">
                        <c:v>25.58141327157454</c:v>
                      </c:pt>
                      <c:pt idx="864">
                        <c:v>25.569360673513103</c:v>
                      </c:pt>
                      <c:pt idx="865">
                        <c:v>25.557316066507376</c:v>
                      </c:pt>
                      <c:pt idx="866">
                        <c:v>25.545279445259172</c:v>
                      </c:pt>
                      <c:pt idx="867">
                        <c:v>25.533250804473809</c:v>
                      </c:pt>
                      <c:pt idx="868">
                        <c:v>25.52123013886013</c:v>
                      </c:pt>
                      <c:pt idx="869">
                        <c:v>25.50921744313046</c:v>
                      </c:pt>
                      <c:pt idx="870">
                        <c:v>25.49721271200065</c:v>
                      </c:pt>
                      <c:pt idx="871">
                        <c:v>25.485215940190056</c:v>
                      </c:pt>
                      <c:pt idx="872">
                        <c:v>25.473227122421516</c:v>
                      </c:pt>
                      <c:pt idx="873">
                        <c:v>25.46124625342139</c:v>
                      </c:pt>
                      <c:pt idx="874">
                        <c:v>25.449273327919521</c:v>
                      </c:pt>
                      <c:pt idx="875">
                        <c:v>25.437308340649242</c:v>
                      </c:pt>
                      <c:pt idx="876">
                        <c:v>25.425351286347389</c:v>
                      </c:pt>
                      <c:pt idx="877">
                        <c:v>25.413402159754295</c:v>
                      </c:pt>
                      <c:pt idx="878">
                        <c:v>25.40146095561375</c:v>
                      </c:pt>
                      <c:pt idx="879">
                        <c:v>25.389527668673061</c:v>
                      </c:pt>
                      <c:pt idx="880">
                        <c:v>25.37760229368299</c:v>
                      </c:pt>
                      <c:pt idx="881">
                        <c:v>25.36568482539781</c:v>
                      </c:pt>
                      <c:pt idx="882">
                        <c:v>25.353775258575244</c:v>
                      </c:pt>
                      <c:pt idx="883">
                        <c:v>25.341873587976512</c:v>
                      </c:pt>
                      <c:pt idx="884">
                        <c:v>25.329979808366286</c:v>
                      </c:pt>
                      <c:pt idx="885">
                        <c:v>25.31809391451273</c:v>
                      </c:pt>
                      <c:pt idx="886">
                        <c:v>25.306215901187461</c:v>
                      </c:pt>
                      <c:pt idx="887">
                        <c:v>25.294345763165573</c:v>
                      </c:pt>
                      <c:pt idx="888">
                        <c:v>25.282483495225616</c:v>
                      </c:pt>
                      <c:pt idx="889">
                        <c:v>25.270629092149608</c:v>
                      </c:pt>
                      <c:pt idx="890">
                        <c:v>25.25878254872303</c:v>
                      </c:pt>
                      <c:pt idx="891">
                        <c:v>25.246943859734817</c:v>
                      </c:pt>
                      <c:pt idx="892">
                        <c:v>25.235113019977341</c:v>
                      </c:pt>
                      <c:pt idx="893">
                        <c:v>25.223290024246452</c:v>
                      </c:pt>
                      <c:pt idx="894">
                        <c:v>25.211474867341444</c:v>
                      </c:pt>
                      <c:pt idx="895">
                        <c:v>25.199667544065051</c:v>
                      </c:pt>
                      <c:pt idx="896">
                        <c:v>25.187868049223468</c:v>
                      </c:pt>
                      <c:pt idx="897">
                        <c:v>25.176076377626309</c:v>
                      </c:pt>
                      <c:pt idx="898">
                        <c:v>25.164292524086658</c:v>
                      </c:pt>
                      <c:pt idx="899">
                        <c:v>25.152516483421014</c:v>
                      </c:pt>
                      <c:pt idx="900">
                        <c:v>25.140748250449324</c:v>
                      </c:pt>
                      <c:pt idx="901">
                        <c:v>25.128987819994975</c:v>
                      </c:pt>
                      <c:pt idx="902">
                        <c:v>25.117235186884773</c:v>
                      </c:pt>
                      <c:pt idx="903">
                        <c:v>25.105490345948958</c:v>
                      </c:pt>
                      <c:pt idx="904">
                        <c:v>25.093753292021212</c:v>
                      </c:pt>
                      <c:pt idx="905">
                        <c:v>25.082024019938618</c:v>
                      </c:pt>
                      <c:pt idx="906">
                        <c:v>25.070302524541706</c:v>
                      </c:pt>
                      <c:pt idx="907">
                        <c:v>25.0585888006744</c:v>
                      </c:pt>
                      <c:pt idx="908">
                        <c:v>25.046882843184068</c:v>
                      </c:pt>
                      <c:pt idx="909">
                        <c:v>25.035184646921483</c:v>
                      </c:pt>
                      <c:pt idx="910">
                        <c:v>25.023494206740828</c:v>
                      </c:pt>
                      <c:pt idx="911">
                        <c:v>25.011811517499712</c:v>
                      </c:pt>
                      <c:pt idx="912">
                        <c:v>25.000136574059137</c:v>
                      </c:pt>
                      <c:pt idx="913">
                        <c:v>24.988469371283522</c:v>
                      </c:pt>
                      <c:pt idx="914">
                        <c:v>24.976809904040689</c:v>
                      </c:pt>
                      <c:pt idx="915">
                        <c:v>24.96515816720186</c:v>
                      </c:pt>
                      <c:pt idx="916">
                        <c:v>24.953514155641663</c:v>
                      </c:pt>
                      <c:pt idx="917">
                        <c:v>24.941877864238112</c:v>
                      </c:pt>
                      <c:pt idx="918">
                        <c:v>24.930249287872641</c:v>
                      </c:pt>
                      <c:pt idx="919">
                        <c:v>24.918628421430046</c:v>
                      </c:pt>
                      <c:pt idx="920">
                        <c:v>24.907015259798545</c:v>
                      </c:pt>
                      <c:pt idx="921">
                        <c:v>24.895409797869725</c:v>
                      </c:pt>
                      <c:pt idx="922">
                        <c:v>24.883812030538564</c:v>
                      </c:pt>
                      <c:pt idx="923">
                        <c:v>24.872221952703427</c:v>
                      </c:pt>
                      <c:pt idx="924">
                        <c:v>24.860639559266069</c:v>
                      </c:pt>
                      <c:pt idx="925">
                        <c:v>24.849064845131604</c:v>
                      </c:pt>
                      <c:pt idx="926">
                        <c:v>24.837497805208553</c:v>
                      </c:pt>
                      <c:pt idx="927">
                        <c:v>24.825938434408783</c:v>
                      </c:pt>
                      <c:pt idx="928">
                        <c:v>24.814386727647559</c:v>
                      </c:pt>
                      <c:pt idx="929">
                        <c:v>24.802842679843497</c:v>
                      </c:pt>
                      <c:pt idx="930">
                        <c:v>24.791306285918605</c:v>
                      </c:pt>
                      <c:pt idx="931">
                        <c:v>24.779777540798239</c:v>
                      </c:pt>
                      <c:pt idx="932">
                        <c:v>24.768256439411118</c:v>
                      </c:pt>
                      <c:pt idx="933">
                        <c:v>24.756742976689338</c:v>
                      </c:pt>
                      <c:pt idx="934">
                        <c:v>24.745237147568346</c:v>
                      </c:pt>
                      <c:pt idx="935">
                        <c:v>24.73373894698695</c:v>
                      </c:pt>
                      <c:pt idx="936">
                        <c:v>24.722248369887311</c:v>
                      </c:pt>
                      <c:pt idx="937">
                        <c:v>24.710765411214947</c:v>
                      </c:pt>
                      <c:pt idx="938">
                        <c:v>24.699290065918724</c:v>
                      </c:pt>
                      <c:pt idx="939">
                        <c:v>24.687822328950855</c:v>
                      </c:pt>
                      <c:pt idx="940">
                        <c:v>24.676362195266904</c:v>
                      </c:pt>
                      <c:pt idx="941">
                        <c:v>24.664909659825778</c:v>
                      </c:pt>
                      <c:pt idx="942">
                        <c:v>24.653464717589728</c:v>
                      </c:pt>
                      <c:pt idx="943">
                        <c:v>24.642027363524345</c:v>
                      </c:pt>
                      <c:pt idx="944">
                        <c:v>24.630597592598555</c:v>
                      </c:pt>
                      <c:pt idx="945">
                        <c:v>24.61917539978462</c:v>
                      </c:pt>
                      <c:pt idx="946">
                        <c:v>24.607760780058133</c:v>
                      </c:pt>
                      <c:pt idx="947">
                        <c:v>24.596353728398029</c:v>
                      </c:pt>
                      <c:pt idx="948">
                        <c:v>24.584954239786558</c:v>
                      </c:pt>
                      <c:pt idx="949">
                        <c:v>24.573562309209315</c:v>
                      </c:pt>
                      <c:pt idx="950">
                        <c:v>24.562177931655199</c:v>
                      </c:pt>
                      <c:pt idx="951">
                        <c:v>24.550801102116441</c:v>
                      </c:pt>
                      <c:pt idx="952">
                        <c:v>24.539431815588596</c:v>
                      </c:pt>
                      <c:pt idx="953">
                        <c:v>24.528070067070534</c:v>
                      </c:pt>
                      <c:pt idx="954">
                        <c:v>24.516715851564435</c:v>
                      </c:pt>
                      <c:pt idx="955">
                        <c:v>24.505369164075798</c:v>
                      </c:pt>
                      <c:pt idx="956">
                        <c:v>24.494029999613439</c:v>
                      </c:pt>
                      <c:pt idx="957">
                        <c:v>24.48269835318947</c:v>
                      </c:pt>
                      <c:pt idx="958">
                        <c:v>24.471374219819317</c:v>
                      </c:pt>
                      <c:pt idx="959">
                        <c:v>24.460057594521725</c:v>
                      </c:pt>
                      <c:pt idx="960">
                        <c:v>24.448748472318709</c:v>
                      </c:pt>
                      <c:pt idx="961">
                        <c:v>24.437446848235613</c:v>
                      </c:pt>
                      <c:pt idx="962">
                        <c:v>24.426152717301072</c:v>
                      </c:pt>
                      <c:pt idx="963">
                        <c:v>24.414866074547003</c:v>
                      </c:pt>
                      <c:pt idx="964">
                        <c:v>24.403586915008642</c:v>
                      </c:pt>
                      <c:pt idx="965">
                        <c:v>24.392315233724496</c:v>
                      </c:pt>
                      <c:pt idx="966">
                        <c:v>24.381051025736372</c:v>
                      </c:pt>
                      <c:pt idx="967">
                        <c:v>24.369794286089359</c:v>
                      </c:pt>
                      <c:pt idx="968">
                        <c:v>24.358545009831833</c:v>
                      </c:pt>
                      <c:pt idx="969">
                        <c:v>24.347303192015453</c:v>
                      </c:pt>
                      <c:pt idx="970">
                        <c:v>24.336068827695161</c:v>
                      </c:pt>
                      <c:pt idx="971">
                        <c:v>24.324841911929177</c:v>
                      </c:pt>
                      <c:pt idx="972">
                        <c:v>24.313622439778992</c:v>
                      </c:pt>
                      <c:pt idx="973">
                        <c:v>24.302410406309377</c:v>
                      </c:pt>
                      <c:pt idx="974">
                        <c:v>24.29120580658838</c:v>
                      </c:pt>
                      <c:pt idx="975">
                        <c:v>24.280008635687302</c:v>
                      </c:pt>
                      <c:pt idx="976">
                        <c:v>24.268818888680727</c:v>
                      </c:pt>
                      <c:pt idx="977">
                        <c:v>24.257636560646503</c:v>
                      </c:pt>
                      <c:pt idx="978">
                        <c:v>24.246461646665736</c:v>
                      </c:pt>
                      <c:pt idx="979">
                        <c:v>24.235294141822795</c:v>
                      </c:pt>
                      <c:pt idx="980">
                        <c:v>24.224134041205311</c:v>
                      </c:pt>
                      <c:pt idx="981">
                        <c:v>24.212981339904172</c:v>
                      </c:pt>
                      <c:pt idx="982">
                        <c:v>24.20183603301351</c:v>
                      </c:pt>
                      <c:pt idx="983">
                        <c:v>24.190698115630735</c:v>
                      </c:pt>
                      <c:pt idx="984">
                        <c:v>24.179567582856471</c:v>
                      </c:pt>
                      <c:pt idx="985">
                        <c:v>24.168444429794619</c:v>
                      </c:pt>
                      <c:pt idx="986">
                        <c:v>24.157328651552323</c:v>
                      </c:pt>
                      <c:pt idx="987">
                        <c:v>24.146220243239963</c:v>
                      </c:pt>
                      <c:pt idx="988">
                        <c:v>24.135119199971161</c:v>
                      </c:pt>
                      <c:pt idx="989">
                        <c:v>24.124025516862773</c:v>
                      </c:pt>
                      <c:pt idx="990">
                        <c:v>24.112939189034915</c:v>
                      </c:pt>
                      <c:pt idx="991">
                        <c:v>24.101860211610919</c:v>
                      </c:pt>
                      <c:pt idx="992">
                        <c:v>24.090788579717351</c:v>
                      </c:pt>
                      <c:pt idx="993">
                        <c:v>24.079724288484023</c:v>
                      </c:pt>
                      <c:pt idx="994">
                        <c:v>24.068667333043955</c:v>
                      </c:pt>
                      <c:pt idx="995">
                        <c:v>24.057617708533407</c:v>
                      </c:pt>
                      <c:pt idx="996">
                        <c:v>24.046575410091865</c:v>
                      </c:pt>
                      <c:pt idx="997">
                        <c:v>24.035540432862032</c:v>
                      </c:pt>
                      <c:pt idx="998">
                        <c:v>24.024512771989833</c:v>
                      </c:pt>
                      <c:pt idx="999">
                        <c:v>24.013492422624417</c:v>
                      </c:pt>
                      <c:pt idx="1000">
                        <c:v>24.002479379918135</c:v>
                      </c:pt>
                      <c:pt idx="1001">
                        <c:v>23.991473639026566</c:v>
                      </c:pt>
                      <c:pt idx="1002">
                        <c:v>23.98047519510849</c:v>
                      </c:pt>
                      <c:pt idx="1003">
                        <c:v>23.969484043325913</c:v>
                      </c:pt>
                      <c:pt idx="1004">
                        <c:v>23.958500178844027</c:v>
                      </c:pt>
                      <c:pt idx="1005">
                        <c:v>23.947523596831253</c:v>
                      </c:pt>
                      <c:pt idx="1006">
                        <c:v>23.936554292459192</c:v>
                      </c:pt>
                      <c:pt idx="1007">
                        <c:v>23.925592260902668</c:v>
                      </c:pt>
                      <c:pt idx="1008">
                        <c:v>23.914637497339683</c:v>
                      </c:pt>
                      <c:pt idx="1009">
                        <c:v>23.903689996951453</c:v>
                      </c:pt>
                      <c:pt idx="1010">
                        <c:v>23.892749754922381</c:v>
                      </c:pt>
                      <c:pt idx="1011">
                        <c:v>23.881816766440071</c:v>
                      </c:pt>
                      <c:pt idx="1012">
                        <c:v>23.870891026695297</c:v>
                      </c:pt>
                      <c:pt idx="1013">
                        <c:v>23.85997253088205</c:v>
                      </c:pt>
                      <c:pt idx="1014">
                        <c:v>23.849061274197485</c:v>
                      </c:pt>
                      <c:pt idx="1015">
                        <c:v>23.838157251841956</c:v>
                      </c:pt>
                      <c:pt idx="1016">
                        <c:v>23.827260459018984</c:v>
                      </c:pt>
                      <c:pt idx="1017">
                        <c:v>23.816370890935289</c:v>
                      </c:pt>
                      <c:pt idx="1018">
                        <c:v>23.805488542800749</c:v>
                      </c:pt>
                      <c:pt idx="1019">
                        <c:v>23.79461340982844</c:v>
                      </c:pt>
                      <c:pt idx="1020">
                        <c:v>23.783745487234587</c:v>
                      </c:pt>
                      <c:pt idx="1021">
                        <c:v>23.772884770238612</c:v>
                      </c:pt>
                      <c:pt idx="1022">
                        <c:v>23.762031254063078</c:v>
                      </c:pt>
                      <c:pt idx="1023">
                        <c:v>23.751184933933754</c:v>
                      </c:pt>
                      <c:pt idx="1024">
                        <c:v>23.740345805079528</c:v>
                      </c:pt>
                      <c:pt idx="1025">
                        <c:v>23.729513862732489</c:v>
                      </c:pt>
                      <c:pt idx="1026">
                        <c:v>23.718689102127872</c:v>
                      </c:pt>
                      <c:pt idx="1027">
                        <c:v>23.707871518504074</c:v>
                      </c:pt>
                      <c:pt idx="1028">
                        <c:v>23.697061107102641</c:v>
                      </c:pt>
                      <c:pt idx="1029">
                        <c:v>23.68625786316829</c:v>
                      </c:pt>
                      <c:pt idx="1030">
                        <c:v>23.675461781948869</c:v>
                      </c:pt>
                      <c:pt idx="1031">
                        <c:v>23.664672858695404</c:v>
                      </c:pt>
                      <c:pt idx="1032">
                        <c:v>23.653891088662043</c:v>
                      </c:pt>
                      <c:pt idx="1033">
                        <c:v>23.643116467106093</c:v>
                      </c:pt>
                      <c:pt idx="1034">
                        <c:v>23.632348989288012</c:v>
                      </c:pt>
                      <c:pt idx="1035">
                        <c:v>23.621588650471391</c:v>
                      </c:pt>
                      <c:pt idx="1036">
                        <c:v>23.610835445922962</c:v>
                      </c:pt>
                      <c:pt idx="1037">
                        <c:v>23.600089370912595</c:v>
                      </c:pt>
                      <c:pt idx="1038">
                        <c:v>23.589350420713298</c:v>
                      </c:pt>
                      <c:pt idx="1039">
                        <c:v>23.578618590601216</c:v>
                      </c:pt>
                      <c:pt idx="1040">
                        <c:v>23.567893875855624</c:v>
                      </c:pt>
                      <c:pt idx="1041">
                        <c:v>23.557176271758923</c:v>
                      </c:pt>
                      <c:pt idx="1042">
                        <c:v>23.546465773596637</c:v>
                      </c:pt>
                      <c:pt idx="1043">
                        <c:v>23.535762376657434</c:v>
                      </c:pt>
                      <c:pt idx="1044">
                        <c:v>23.525066076233102</c:v>
                      </c:pt>
                      <c:pt idx="1045">
                        <c:v>23.514376867618527</c:v>
                      </c:pt>
                      <c:pt idx="1046">
                        <c:v>23.503694746111741</c:v>
                      </c:pt>
                      <c:pt idx="1047">
                        <c:v>23.493019707013879</c:v>
                      </c:pt>
                      <c:pt idx="1048">
                        <c:v>23.482351745629199</c:v>
                      </c:pt>
                      <c:pt idx="1049">
                        <c:v>23.471690857265077</c:v>
                      </c:pt>
                      <c:pt idx="1050">
                        <c:v>23.461037037231975</c:v>
                      </c:pt>
                      <c:pt idx="1051">
                        <c:v>23.450390280843497</c:v>
                      </c:pt>
                      <c:pt idx="1052">
                        <c:v>23.439750583416334</c:v>
                      </c:pt>
                      <c:pt idx="1053">
                        <c:v>23.429117940270288</c:v>
                      </c:pt>
                      <c:pt idx="1054">
                        <c:v>23.418492346728261</c:v>
                      </c:pt>
                      <c:pt idx="1055">
                        <c:v>23.407873798116267</c:v>
                      </c:pt>
                      <c:pt idx="1056">
                        <c:v>23.3972622897634</c:v>
                      </c:pt>
                      <c:pt idx="1057">
                        <c:v>23.386657817001865</c:v>
                      </c:pt>
                      <c:pt idx="1058">
                        <c:v>23.376060375166965</c:v>
                      </c:pt>
                      <c:pt idx="1059">
                        <c:v>23.365469959597071</c:v>
                      </c:pt>
                      <c:pt idx="1060">
                        <c:v>23.354886565633677</c:v>
                      </c:pt>
                      <c:pt idx="1061">
                        <c:v>23.344310188621353</c:v>
                      </c:pt>
                      <c:pt idx="1062">
                        <c:v>23.333740823907746</c:v>
                      </c:pt>
                      <c:pt idx="1063">
                        <c:v>23.323178466843594</c:v>
                      </c:pt>
                      <c:pt idx="1064">
                        <c:v>23.312623112782724</c:v>
                      </c:pt>
                      <c:pt idx="1065">
                        <c:v>23.302074757082043</c:v>
                      </c:pt>
                      <c:pt idx="1066">
                        <c:v>23.291533395101517</c:v>
                      </c:pt>
                      <c:pt idx="1067">
                        <c:v>23.280999022204217</c:v>
                      </c:pt>
                      <c:pt idx="1068">
                        <c:v>23.270471633756269</c:v>
                      </c:pt>
                      <c:pt idx="1069">
                        <c:v>23.259951225126876</c:v>
                      </c:pt>
                      <c:pt idx="1070">
                        <c:v>23.249437791688319</c:v>
                      </c:pt>
                      <c:pt idx="1071">
                        <c:v>23.238931328815934</c:v>
                      </c:pt>
                      <c:pt idx="1072">
                        <c:v>23.228431831888127</c:v>
                      </c:pt>
                      <c:pt idx="1073">
                        <c:v>23.217939296286378</c:v>
                      </c:pt>
                      <c:pt idx="1074">
                        <c:v>23.207453717395214</c:v>
                      </c:pt>
                      <c:pt idx="1075">
                        <c:v>23.19697509060224</c:v>
                      </c:pt>
                      <c:pt idx="1076">
                        <c:v>23.186503411298101</c:v>
                      </c:pt>
                      <c:pt idx="1077">
                        <c:v>23.176038674876512</c:v>
                      </c:pt>
                      <c:pt idx="1078">
                        <c:v>23.165580876734236</c:v>
                      </c:pt>
                      <c:pt idx="1079">
                        <c:v>23.15513001227108</c:v>
                      </c:pt>
                      <c:pt idx="1080">
                        <c:v>23.144686076889922</c:v>
                      </c:pt>
                      <c:pt idx="1081">
                        <c:v>23.134249065996666</c:v>
                      </c:pt>
                      <c:pt idx="1082">
                        <c:v>23.123818975000273</c:v>
                      </c:pt>
                      <c:pt idx="1083">
                        <c:v>23.113395799312752</c:v>
                      </c:pt>
                      <c:pt idx="1084">
                        <c:v>23.102979534349139</c:v>
                      </c:pt>
                      <c:pt idx="1085">
                        <c:v>23.092570175527523</c:v>
                      </c:pt>
                      <c:pt idx="1086">
                        <c:v>23.08216771826903</c:v>
                      </c:pt>
                      <c:pt idx="1087">
                        <c:v>23.071772157997813</c:v>
                      </c:pt>
                      <c:pt idx="1088">
                        <c:v>23.061383490141072</c:v>
                      </c:pt>
                      <c:pt idx="1089">
                        <c:v>23.051001710129029</c:v>
                      </c:pt>
                      <c:pt idx="1090">
                        <c:v>23.040626813394926</c:v>
                      </c:pt>
                      <c:pt idx="1091">
                        <c:v>23.030258795375062</c:v>
                      </c:pt>
                      <c:pt idx="1092">
                        <c:v>23.019897651508742</c:v>
                      </c:pt>
                      <c:pt idx="1093">
                        <c:v>23.009543377238288</c:v>
                      </c:pt>
                      <c:pt idx="1094">
                        <c:v>22.999195968009062</c:v>
                      </c:pt>
                      <c:pt idx="1095">
                        <c:v>22.988855419269438</c:v>
                      </c:pt>
                      <c:pt idx="1096">
                        <c:v>22.978521726470799</c:v>
                      </c:pt>
                      <c:pt idx="1097">
                        <c:v>22.968194885067561</c:v>
                      </c:pt>
                      <c:pt idx="1098">
                        <c:v>22.957874890517136</c:v>
                      </c:pt>
                      <c:pt idx="1099">
                        <c:v>22.947561738279965</c:v>
                      </c:pt>
                      <c:pt idx="1100">
                        <c:v>22.937255423819487</c:v>
                      </c:pt>
                      <c:pt idx="1101">
                        <c:v>22.926955942602149</c:v>
                      </c:pt>
                      <c:pt idx="1102">
                        <c:v>22.916663290097411</c:v>
                      </c:pt>
                      <c:pt idx="1103">
                        <c:v>22.90637746177773</c:v>
                      </c:pt>
                      <c:pt idx="1104">
                        <c:v>22.896098453118569</c:v>
                      </c:pt>
                      <c:pt idx="1105">
                        <c:v>22.885826259598392</c:v>
                      </c:pt>
                      <c:pt idx="1106">
                        <c:v>22.875560876698653</c:v>
                      </c:pt>
                      <c:pt idx="1107">
                        <c:v>22.86530229990381</c:v>
                      </c:pt>
                      <c:pt idx="1108">
                        <c:v>22.855050524701312</c:v>
                      </c:pt>
                      <c:pt idx="1109">
                        <c:v>22.8448055465816</c:v>
                      </c:pt>
                      <c:pt idx="1110">
                        <c:v>22.834567361038104</c:v>
                      </c:pt>
                      <c:pt idx="1111">
                        <c:v>22.824335963567247</c:v>
                      </c:pt>
                      <c:pt idx="1112">
                        <c:v>22.814111349668426</c:v>
                      </c:pt>
                      <c:pt idx="1113">
                        <c:v>22.803893514844038</c:v>
                      </c:pt>
                      <c:pt idx="1114">
                        <c:v>22.793682454599441</c:v>
                      </c:pt>
                      <c:pt idx="1115">
                        <c:v>22.783478164442997</c:v>
                      </c:pt>
                      <c:pt idx="1116">
                        <c:v>22.773280639886032</c:v>
                      </c:pt>
                      <c:pt idx="1117">
                        <c:v>22.763089876442852</c:v>
                      </c:pt>
                      <c:pt idx="1118">
                        <c:v>22.75290586963073</c:v>
                      </c:pt>
                      <c:pt idx="1119">
                        <c:v>22.742728614969923</c:v>
                      </c:pt>
                      <c:pt idx="1120">
                        <c:v>22.732558107983646</c:v>
                      </c:pt>
                      <c:pt idx="1121">
                        <c:v>22.722394344198101</c:v>
                      </c:pt>
                      <c:pt idx="1122">
                        <c:v>22.712237319142424</c:v>
                      </c:pt>
                      <c:pt idx="1123">
                        <c:v>22.702087028348753</c:v>
                      </c:pt>
                      <c:pt idx="1124">
                        <c:v>22.691943467352157</c:v>
                      </c:pt>
                      <c:pt idx="1125">
                        <c:v>22.681806631690684</c:v>
                      </c:pt>
                      <c:pt idx="1126">
                        <c:v>22.67167651690534</c:v>
                      </c:pt>
                      <c:pt idx="1127">
                        <c:v>22.661553118540066</c:v>
                      </c:pt>
                      <c:pt idx="1128">
                        <c:v>22.651436432141793</c:v>
                      </c:pt>
                      <c:pt idx="1129">
                        <c:v>22.641326453260369</c:v>
                      </c:pt>
                      <c:pt idx="1130">
                        <c:v>22.631223177448614</c:v>
                      </c:pt>
                      <c:pt idx="1131">
                        <c:v>22.621126600262293</c:v>
                      </c:pt>
                      <c:pt idx="1132">
                        <c:v>22.611036717260113</c:v>
                      </c:pt>
                      <c:pt idx="1133">
                        <c:v>22.600953524003732</c:v>
                      </c:pt>
                      <c:pt idx="1134">
                        <c:v>22.590877016057743</c:v>
                      </c:pt>
                      <c:pt idx="1135">
                        <c:v>22.580807188989681</c:v>
                      </c:pt>
                      <c:pt idx="1136">
                        <c:v>22.570744038370027</c:v>
                      </c:pt>
                      <c:pt idx="1137">
                        <c:v>22.560687559772195</c:v>
                      </c:pt>
                      <c:pt idx="1138">
                        <c:v>22.550637748772527</c:v>
                      </c:pt>
                      <c:pt idx="1139">
                        <c:v>22.540594600950314</c:v>
                      </c:pt>
                      <c:pt idx="1140">
                        <c:v>22.53055811188776</c:v>
                      </c:pt>
                      <c:pt idx="1141">
                        <c:v>22.520528277170012</c:v>
                      </c:pt>
                      <c:pt idx="1142">
                        <c:v>22.510505092385131</c:v>
                      </c:pt>
                      <c:pt idx="1143">
                        <c:v>22.500488553124114</c:v>
                      </c:pt>
                      <c:pt idx="1144">
                        <c:v>22.490478654980876</c:v>
                      </c:pt>
                      <c:pt idx="1145">
                        <c:v>22.480475393552261</c:v>
                      </c:pt>
                      <c:pt idx="1146">
                        <c:v>22.47047876443802</c:v>
                      </c:pt>
                      <c:pt idx="1147">
                        <c:v>22.460488763240832</c:v>
                      </c:pt>
                      <c:pt idx="1148">
                        <c:v>22.450505385566281</c:v>
                      </c:pt>
                      <c:pt idx="1149">
                        <c:v>22.440528627022879</c:v>
                      </c:pt>
                      <c:pt idx="1150">
                        <c:v>22.430558483222036</c:v>
                      </c:pt>
                      <c:pt idx="1151">
                        <c:v>22.420594949778078</c:v>
                      </c:pt>
                      <c:pt idx="1152">
                        <c:v>22.410638022308245</c:v>
                      </c:pt>
                      <c:pt idx="1153">
                        <c:v>22.400687696432655</c:v>
                      </c:pt>
                      <c:pt idx="1154">
                        <c:v>22.390743967774373</c:v>
                      </c:pt>
                      <c:pt idx="1155">
                        <c:v>22.380806831959333</c:v>
                      </c:pt>
                      <c:pt idx="1156">
                        <c:v>22.370876284616394</c:v>
                      </c:pt>
                      <c:pt idx="1157">
                        <c:v>22.360952321377269</c:v>
                      </c:pt>
                      <c:pt idx="1158">
                        <c:v>22.351034937876626</c:v>
                      </c:pt>
                      <c:pt idx="1159">
                        <c:v>22.341124129751986</c:v>
                      </c:pt>
                      <c:pt idx="1160">
                        <c:v>22.331219892643777</c:v>
                      </c:pt>
                      <c:pt idx="1161">
                        <c:v>22.321322222195313</c:v>
                      </c:pt>
                      <c:pt idx="1162">
                        <c:v>22.311431114052798</c:v>
                      </c:pt>
                      <c:pt idx="1163">
                        <c:v>22.30154656386533</c:v>
                      </c:pt>
                      <c:pt idx="1164">
                        <c:v>22.29166856728488</c:v>
                      </c:pt>
                      <c:pt idx="1165">
                        <c:v>22.281797119966306</c:v>
                      </c:pt>
                      <c:pt idx="1166" formatCode="0.000">
                        <c:v>22.271932217567354</c:v>
                      </c:pt>
                      <c:pt idx="1167">
                        <c:v>22.262073855748636</c:v>
                      </c:pt>
                      <c:pt idx="1168">
                        <c:v>22.252222030173648</c:v>
                      </c:pt>
                      <c:pt idx="1169">
                        <c:v>22.242376736508763</c:v>
                      </c:pt>
                      <c:pt idx="1170">
                        <c:v>22.23253797042323</c:v>
                      </c:pt>
                      <c:pt idx="1171">
                        <c:v>22.222705727589158</c:v>
                      </c:pt>
                      <c:pt idx="1172">
                        <c:v>22.212880003681533</c:v>
                      </c:pt>
                      <c:pt idx="1173">
                        <c:v>22.20306079437821</c:v>
                      </c:pt>
                      <c:pt idx="1174">
                        <c:v>22.193248095359909</c:v>
                      </c:pt>
                      <c:pt idx="1175">
                        <c:v>22.183441902310204</c:v>
                      </c:pt>
                      <c:pt idx="1176">
                        <c:v>22.173642210915549</c:v>
                      </c:pt>
                      <c:pt idx="1177">
                        <c:v>22.163849016865239</c:v>
                      </c:pt>
                      <c:pt idx="1178">
                        <c:v>22.154062315851448</c:v>
                      </c:pt>
                      <c:pt idx="1179">
                        <c:v>22.144282103569182</c:v>
                      </c:pt>
                      <c:pt idx="1180">
                        <c:v>22.134508375716319</c:v>
                      </c:pt>
                      <c:pt idx="1181">
                        <c:v>22.124741127993584</c:v>
                      </c:pt>
                      <c:pt idx="1182">
                        <c:v>22.114980356104549</c:v>
                      </c:pt>
                      <c:pt idx="1183">
                        <c:v>22.105226055755633</c:v>
                      </c:pt>
                      <c:pt idx="1184">
                        <c:v>22.095478222656119</c:v>
                      </c:pt>
                      <c:pt idx="1185">
                        <c:v>22.085736852518117</c:v>
                      </c:pt>
                      <c:pt idx="1186">
                        <c:v>22.076001941056585</c:v>
                      </c:pt>
                      <c:pt idx="1187">
                        <c:v>22.06627348398932</c:v>
                      </c:pt>
                      <c:pt idx="1188">
                        <c:v>22.056551477036965</c:v>
                      </c:pt>
                      <c:pt idx="1189">
                        <c:v>22.046835915922994</c:v>
                      </c:pt>
                      <c:pt idx="1190">
                        <c:v>22.037126796373716</c:v>
                      </c:pt>
                      <c:pt idx="1191">
                        <c:v>22.027424114118276</c:v>
                      </c:pt>
                      <c:pt idx="1192">
                        <c:v>22.017727864888649</c:v>
                      </c:pt>
                      <c:pt idx="1193">
                        <c:v>22.008038044419649</c:v>
                      </c:pt>
                      <c:pt idx="1194">
                        <c:v>21.998354648448903</c:v>
                      </c:pt>
                      <c:pt idx="1195">
                        <c:v>21.988677672716872</c:v>
                      </c:pt>
                      <c:pt idx="1196">
                        <c:v>21.979007112966841</c:v>
                      </c:pt>
                      <c:pt idx="1197">
                        <c:v>21.969342964944914</c:v>
                      </c:pt>
                      <c:pt idx="1198">
                        <c:v>21.959685224400022</c:v>
                      </c:pt>
                      <c:pt idx="1199">
                        <c:v>21.950033887083908</c:v>
                      </c:pt>
                      <c:pt idx="1200">
                        <c:v>21.940388948751142</c:v>
                      </c:pt>
                      <c:pt idx="1201">
                        <c:v>21.930750405159085</c:v>
                      </c:pt>
                      <c:pt idx="1202">
                        <c:v>21.921118252067934</c:v>
                      </c:pt>
                      <c:pt idx="1203">
                        <c:v>21.911492485240689</c:v>
                      </c:pt>
                      <c:pt idx="1204">
                        <c:v>21.901873100443169</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9-A375-435B-90EF-3E365F81D4DA}"/>
                  </c:ext>
                </c:extLst>
              </c15:ser>
            </c15:filteredScatterSeries>
            <c15:filteredScatterSeries>
              <c15:ser>
                <c:idx val="9"/>
                <c:order val="7"/>
                <c:tx>
                  <c:strRef>
                    <c:extLst xmlns:c15="http://schemas.microsoft.com/office/drawing/2012/chart">
                      <c:ext xmlns:c15="http://schemas.microsoft.com/office/drawing/2012/chart" uri="{02D57815-91ED-43cb-92C2-25804820EDAC}">
                        <c15:formulaRef>
                          <c15:sqref>'σ-Silo F2-80 kP'!$U$12</c15:sqref>
                        </c15:formulaRef>
                      </c:ext>
                    </c:extLst>
                    <c:strCache>
                      <c:ptCount val="1"/>
                      <c:pt idx="0">
                        <c:v>σ'h - Silo</c:v>
                      </c:pt>
                    </c:strCache>
                  </c:strRef>
                </c:tx>
                <c:spPr>
                  <a:ln w="19050">
                    <a:solidFill>
                      <a:schemeClr val="accent6"/>
                    </a:solidFill>
                    <a:prstDash val="sysDot"/>
                  </a:ln>
                </c:spPr>
                <c:marker>
                  <c:symbol val="none"/>
                </c:marker>
                <c:xVal>
                  <c:numRef>
                    <c:extLst xmlns:c15="http://schemas.microsoft.com/office/drawing/2012/chart">
                      <c:ext xmlns:c15="http://schemas.microsoft.com/office/drawing/2012/chart" uri="{02D57815-91ED-43cb-92C2-25804820EDAC}">
                        <c15:formulaRef>
                          <c15:sqref>'σ-Silo F2-80 kP'!$U$13:$U$1217</c15:sqref>
                        </c15:formulaRef>
                      </c:ext>
                    </c:extLst>
                    <c:numCache>
                      <c:formatCode>0.0</c:formatCode>
                      <c:ptCount val="1205"/>
                      <c:pt idx="0">
                        <c:v>0</c:v>
                      </c:pt>
                      <c:pt idx="1">
                        <c:v>5.2142288114066107E-3</c:v>
                      </c:pt>
                      <c:pt idx="2">
                        <c:v>1.0119039472006874E-2</c:v>
                      </c:pt>
                      <c:pt idx="3">
                        <c:v>1.5020598168586873E-2</c:v>
                      </c:pt>
                      <c:pt idx="4">
                        <c:v>1.991890705724781E-2</c:v>
                      </c:pt>
                      <c:pt idx="5">
                        <c:v>2.481396829266181E-2</c:v>
                      </c:pt>
                      <c:pt idx="6">
                        <c:v>2.9705784028071905E-2</c:v>
                      </c:pt>
                      <c:pt idx="7">
                        <c:v>3.4594356415292925E-2</c:v>
                      </c:pt>
                      <c:pt idx="8">
                        <c:v>3.9479687604716762E-2</c:v>
                      </c:pt>
                      <c:pt idx="9">
                        <c:v>4.4361779745304454E-2</c:v>
                      </c:pt>
                      <c:pt idx="10">
                        <c:v>4.9240634984595882E-2</c:v>
                      </c:pt>
                      <c:pt idx="11">
                        <c:v>5.4116255468705313E-2</c:v>
                      </c:pt>
                      <c:pt idx="12">
                        <c:v>5.8988643342324121E-2</c:v>
                      </c:pt>
                      <c:pt idx="13">
                        <c:v>6.3857800748722451E-2</c:v>
                      </c:pt>
                      <c:pt idx="14">
                        <c:v>6.8723729829750169E-2</c:v>
                      </c:pt>
                      <c:pt idx="15">
                        <c:v>7.358643272583594E-2</c:v>
                      </c:pt>
                      <c:pt idx="16">
                        <c:v>7.8445911575987279E-2</c:v>
                      </c:pt>
                      <c:pt idx="17">
                        <c:v>8.330216851779923E-2</c:v>
                      </c:pt>
                      <c:pt idx="18">
                        <c:v>8.8155205687442215E-2</c:v>
                      </c:pt>
                      <c:pt idx="19">
                        <c:v>9.3005025219675935E-2</c:v>
                      </c:pt>
                      <c:pt idx="20">
                        <c:v>9.7851629247843366E-2</c:v>
                      </c:pt>
                      <c:pt idx="21">
                        <c:v>0.1026950199038715</c:v>
                      </c:pt>
                      <c:pt idx="22">
                        <c:v>0.10753519931827586</c:v>
                      </c:pt>
                      <c:pt idx="23">
                        <c:v>0.11237216962015864</c:v>
                      </c:pt>
                      <c:pt idx="24">
                        <c:v>0.11720593293720788</c:v>
                      </c:pt>
                      <c:pt idx="25">
                        <c:v>0.12203649139570713</c:v>
                      </c:pt>
                      <c:pt idx="26">
                        <c:v>0.12686384712052312</c:v>
                      </c:pt>
                      <c:pt idx="27">
                        <c:v>0.13168800223511812</c:v>
                      </c:pt>
                      <c:pt idx="28">
                        <c:v>0.13650895886154546</c:v>
                      </c:pt>
                      <c:pt idx="29">
                        <c:v>0.14132671912045047</c:v>
                      </c:pt>
                      <c:pt idx="30">
                        <c:v>0.14614128513107483</c:v>
                      </c:pt>
                      <c:pt idx="31">
                        <c:v>0.15095265901125313</c:v>
                      </c:pt>
                      <c:pt idx="32">
                        <c:v>0.1557608428774154</c:v>
                      </c:pt>
                      <c:pt idx="33">
                        <c:v>0.16056583884459158</c:v>
                      </c:pt>
                      <c:pt idx="34">
                        <c:v>0.16536764902640447</c:v>
                      </c:pt>
                      <c:pt idx="35">
                        <c:v>0.17016627553508026</c:v>
                      </c:pt>
                      <c:pt idx="36">
                        <c:v>0.1749617204814424</c:v>
                      </c:pt>
                      <c:pt idx="37">
                        <c:v>0.17975398597491418</c:v>
                      </c:pt>
                      <c:pt idx="38">
                        <c:v>0.1845430741235215</c:v>
                      </c:pt>
                      <c:pt idx="39">
                        <c:v>0.18932898703389356</c:v>
                      </c:pt>
                      <c:pt idx="40">
                        <c:v>0.19411172681125943</c:v>
                      </c:pt>
                      <c:pt idx="41">
                        <c:v>0.19889129555945612</c:v>
                      </c:pt>
                      <c:pt idx="42">
                        <c:v>0.20366769538092205</c:v>
                      </c:pt>
                      <c:pt idx="43">
                        <c:v>0.20844092837670714</c:v>
                      </c:pt>
                      <c:pt idx="44">
                        <c:v>0.21321099664646281</c:v>
                      </c:pt>
                      <c:pt idx="45">
                        <c:v>0.21797790228845013</c:v>
                      </c:pt>
                      <c:pt idx="46">
                        <c:v>0.22274164739954133</c:v>
                      </c:pt>
                      <c:pt idx="47">
                        <c:v>0.22750223407521392</c:v>
                      </c:pt>
                      <c:pt idx="48">
                        <c:v>0.23225966440956014</c:v>
                      </c:pt>
                      <c:pt idx="49">
                        <c:v>0.23701394049528268</c:v>
                      </c:pt>
                      <c:pt idx="50">
                        <c:v>0.2417650644236955</c:v>
                      </c:pt>
                      <c:pt idx="51">
                        <c:v>0.24651303828472651</c:v>
                      </c:pt>
                      <c:pt idx="52">
                        <c:v>0.25125786416691931</c:v>
                      </c:pt>
                      <c:pt idx="53">
                        <c:v>0.25599954415743048</c:v>
                      </c:pt>
                      <c:pt idx="54">
                        <c:v>0.26073808034203594</c:v>
                      </c:pt>
                      <c:pt idx="55">
                        <c:v>0.26547347480512357</c:v>
                      </c:pt>
                      <c:pt idx="56">
                        <c:v>0.27020572962970596</c:v>
                      </c:pt>
                      <c:pt idx="57">
                        <c:v>0.27493484689740944</c:v>
                      </c:pt>
                      <c:pt idx="58">
                        <c:v>0.27966082868848219</c:v>
                      </c:pt>
                      <c:pt idx="59">
                        <c:v>0.28438367708179257</c:v>
                      </c:pt>
                      <c:pt idx="60">
                        <c:v>0.28910339415483161</c:v>
                      </c:pt>
                      <c:pt idx="61">
                        <c:v>0.29381998198371112</c:v>
                      </c:pt>
                      <c:pt idx="62">
                        <c:v>0.29853344264316856</c:v>
                      </c:pt>
                      <c:pt idx="63">
                        <c:v>0.30324377820656467</c:v>
                      </c:pt>
                      <c:pt idx="64">
                        <c:v>0.30795099074588483</c:v>
                      </c:pt>
                      <c:pt idx="65">
                        <c:v>0.31265508233174327</c:v>
                      </c:pt>
                      <c:pt idx="66">
                        <c:v>0.31735605503337772</c:v>
                      </c:pt>
                      <c:pt idx="67">
                        <c:v>0.32205391091865565</c:v>
                      </c:pt>
                      <c:pt idx="68">
                        <c:v>0.32674865205407527</c:v>
                      </c:pt>
                      <c:pt idx="69">
                        <c:v>0.33144028050476254</c:v>
                      </c:pt>
                      <c:pt idx="70">
                        <c:v>0.33612879833447418</c:v>
                      </c:pt>
                      <c:pt idx="71">
                        <c:v>0.34081420760559927</c:v>
                      </c:pt>
                      <c:pt idx="72">
                        <c:v>0.3454965103791609</c:v>
                      </c:pt>
                      <c:pt idx="73">
                        <c:v>0.35017570871481124</c:v>
                      </c:pt>
                      <c:pt idx="74">
                        <c:v>0.35485180467084243</c:v>
                      </c:pt>
                      <c:pt idx="75">
                        <c:v>0.35952480030417822</c:v>
                      </c:pt>
                      <c:pt idx="76">
                        <c:v>0.36419469767038015</c:v>
                      </c:pt>
                      <c:pt idx="77">
                        <c:v>0.36886149882364533</c:v>
                      </c:pt>
                      <c:pt idx="78">
                        <c:v>0.37352520581681226</c:v>
                      </c:pt>
                      <c:pt idx="79">
                        <c:v>0.37818582070135337</c:v>
                      </c:pt>
                      <c:pt idx="80">
                        <c:v>0.38284334552738508</c:v>
                      </c:pt>
                      <c:pt idx="81">
                        <c:v>0.38749778234366389</c:v>
                      </c:pt>
                      <c:pt idx="82">
                        <c:v>0.39214913319758482</c:v>
                      </c:pt>
                      <c:pt idx="83">
                        <c:v>0.39679740013519033</c:v>
                      </c:pt>
                      <c:pt idx="84">
                        <c:v>0.40144258520116383</c:v>
                      </c:pt>
                      <c:pt idx="85">
                        <c:v>0.40608469043883083</c:v>
                      </c:pt>
                      <c:pt idx="86">
                        <c:v>0.41072371789016504</c:v>
                      </c:pt>
                      <c:pt idx="87">
                        <c:v>0.41535966959578741</c:v>
                      </c:pt>
                      <c:pt idx="88">
                        <c:v>0.4199925475949618</c:v>
                      </c:pt>
                      <c:pt idx="89">
                        <c:v>0.42462235392560282</c:v>
                      </c:pt>
                      <c:pt idx="90">
                        <c:v>0.42924909062427513</c:v>
                      </c:pt>
                      <c:pt idx="91">
                        <c:v>0.43387275972618961</c:v>
                      </c:pt>
                      <c:pt idx="92">
                        <c:v>0.43849336326521071</c:v>
                      </c:pt>
                      <c:pt idx="93">
                        <c:v>0.44311090327385094</c:v>
                      </c:pt>
                      <c:pt idx="94">
                        <c:v>0.44772538178328081</c:v>
                      </c:pt>
                      <c:pt idx="95">
                        <c:v>0.4523368008233179</c:v>
                      </c:pt>
                      <c:pt idx="96">
                        <c:v>0.4569451624224386</c:v>
                      </c:pt>
                      <c:pt idx="97">
                        <c:v>0.46155046860777271</c:v>
                      </c:pt>
                      <c:pt idx="98">
                        <c:v>0.46615272140510522</c:v>
                      </c:pt>
                      <c:pt idx="99">
                        <c:v>0.47075192283887896</c:v>
                      </c:pt>
                      <c:pt idx="100">
                        <c:v>0.47534807493219361</c:v>
                      </c:pt>
                      <c:pt idx="101">
                        <c:v>0.47994117970681116</c:v>
                      </c:pt>
                      <c:pt idx="102">
                        <c:v>0.484531239183147</c:v>
                      </c:pt>
                      <c:pt idx="103">
                        <c:v>0.48911825538028136</c:v>
                      </c:pt>
                      <c:pt idx="104">
                        <c:v>0.49370223031595489</c:v>
                      </c:pt>
                      <c:pt idx="105">
                        <c:v>0.49828316600656963</c:v>
                      </c:pt>
                      <c:pt idx="106">
                        <c:v>0.50286106446719236</c:v>
                      </c:pt>
                      <c:pt idx="107">
                        <c:v>0.50743592771155055</c:v>
                      </c:pt>
                      <c:pt idx="108">
                        <c:v>0.51200775775204133</c:v>
                      </c:pt>
                      <c:pt idx="109">
                        <c:v>0.51657655659972279</c:v>
                      </c:pt>
                      <c:pt idx="110">
                        <c:v>0.52114232626432377</c:v>
                      </c:pt>
                      <c:pt idx="111">
                        <c:v>0.52570506875423695</c:v>
                      </c:pt>
                      <c:pt idx="112">
                        <c:v>0.53026478607652705</c:v>
                      </c:pt>
                      <c:pt idx="113">
                        <c:v>0.53482148023692366</c:v>
                      </c:pt>
                      <c:pt idx="114">
                        <c:v>0.53937515323983076</c:v>
                      </c:pt>
                      <c:pt idx="115">
                        <c:v>0.5439258070883215</c:v>
                      </c:pt>
                      <c:pt idx="116">
                        <c:v>0.54847344378414109</c:v>
                      </c:pt>
                      <c:pt idx="117">
                        <c:v>0.55301806532770825</c:v>
                      </c:pt>
                      <c:pt idx="118">
                        <c:v>0.55755967371811344</c:v>
                      </c:pt>
                      <c:pt idx="119">
                        <c:v>0.56209827095312281</c:v>
                      </c:pt>
                      <c:pt idx="120">
                        <c:v>0.5666338590291794</c:v>
                      </c:pt>
                      <c:pt idx="121">
                        <c:v>0.57116643994140082</c:v>
                      </c:pt>
                      <c:pt idx="122">
                        <c:v>0.57569601568358342</c:v>
                      </c:pt>
                      <c:pt idx="123">
                        <c:v>0.58022258824819928</c:v>
                      </c:pt>
                      <c:pt idx="124">
                        <c:v>0.58474615962640064</c:v>
                      </c:pt>
                      <c:pt idx="125">
                        <c:v>0.58926673180802092</c:v>
                      </c:pt>
                      <c:pt idx="126">
                        <c:v>0.5937843067815719</c:v>
                      </c:pt>
                      <c:pt idx="127">
                        <c:v>0.5982988865342489</c:v>
                      </c:pt>
                      <c:pt idx="128">
                        <c:v>0.60281047305192892</c:v>
                      </c:pt>
                      <c:pt idx="129">
                        <c:v>0.60731906831917115</c:v>
                      </c:pt>
                      <c:pt idx="130">
                        <c:v>0.6118246743192205</c:v>
                      </c:pt>
                      <c:pt idx="131">
                        <c:v>0.61632729303400735</c:v>
                      </c:pt>
                      <c:pt idx="132">
                        <c:v>0.62082692644414683</c:v>
                      </c:pt>
                      <c:pt idx="133">
                        <c:v>0.62532357652894099</c:v>
                      </c:pt>
                      <c:pt idx="134">
                        <c:v>0.62981724526638017</c:v>
                      </c:pt>
                      <c:pt idx="135">
                        <c:v>0.63430793463314272</c:v>
                      </c:pt>
                      <c:pt idx="136">
                        <c:v>0.63879564660459698</c:v>
                      </c:pt>
                      <c:pt idx="137">
                        <c:v>0.64328038315480185</c:v>
                      </c:pt>
                      <c:pt idx="138">
                        <c:v>0.64776214625650552</c:v>
                      </c:pt>
                      <c:pt idx="139">
                        <c:v>0.65224093788115078</c:v>
                      </c:pt>
                      <c:pt idx="140">
                        <c:v>0.65671675999887091</c:v>
                      </c:pt>
                      <c:pt idx="141">
                        <c:v>0.66118961457849557</c:v>
                      </c:pt>
                      <c:pt idx="142">
                        <c:v>0.66565950358754633</c:v>
                      </c:pt>
                      <c:pt idx="143">
                        <c:v>0.67012642899224228</c:v>
                      </c:pt>
                      <c:pt idx="144">
                        <c:v>0.6745903927574971</c:v>
                      </c:pt>
                      <c:pt idx="145">
                        <c:v>0.67905139684692439</c:v>
                      </c:pt>
                      <c:pt idx="146">
                        <c:v>0.68350944322283336</c:v>
                      </c:pt>
                      <c:pt idx="147">
                        <c:v>0.68796453384623324</c:v>
                      </c:pt>
                      <c:pt idx="148">
                        <c:v>0.69241667067683221</c:v>
                      </c:pt>
                      <c:pt idx="149">
                        <c:v>0.69686585567304027</c:v>
                      </c:pt>
                      <c:pt idx="150">
                        <c:v>0.7013120907919681</c:v>
                      </c:pt>
                      <c:pt idx="151">
                        <c:v>0.70575537798943011</c:v>
                      </c:pt>
                      <c:pt idx="152">
                        <c:v>0.71019571921994296</c:v>
                      </c:pt>
                      <c:pt idx="153">
                        <c:v>0.71463311643672711</c:v>
                      </c:pt>
                      <c:pt idx="154">
                        <c:v>0.71906757159170798</c:v>
                      </c:pt>
                      <c:pt idx="155">
                        <c:v>0.72349908663551721</c:v>
                      </c:pt>
                      <c:pt idx="156">
                        <c:v>0.72792766351749427</c:v>
                      </c:pt>
                      <c:pt idx="157">
                        <c:v>0.73235330418568301</c:v>
                      </c:pt>
                      <c:pt idx="158">
                        <c:v>0.73677601058684028</c:v>
                      </c:pt>
                      <c:pt idx="159">
                        <c:v>0.7411957846664301</c:v>
                      </c:pt>
                      <c:pt idx="160">
                        <c:v>0.74561262836862241</c:v>
                      </c:pt>
                      <c:pt idx="161">
                        <c:v>0.75002654363630661</c:v>
                      </c:pt>
                      <c:pt idx="162">
                        <c:v>0.75443753241107614</c:v>
                      </c:pt>
                      <c:pt idx="163">
                        <c:v>0.75884559663324136</c:v>
                      </c:pt>
                      <c:pt idx="164">
                        <c:v>0.76325073824182388</c:v>
                      </c:pt>
                      <c:pt idx="165">
                        <c:v>0.76765295917456378</c:v>
                      </c:pt>
                      <c:pt idx="166">
                        <c:v>0.7720522613679105</c:v>
                      </c:pt>
                      <c:pt idx="167">
                        <c:v>0.77644864675703484</c:v>
                      </c:pt>
                      <c:pt idx="168">
                        <c:v>0.78084211727582054</c:v>
                      </c:pt>
                      <c:pt idx="169">
                        <c:v>0.78523267485687231</c:v>
                      </c:pt>
                      <c:pt idx="170">
                        <c:v>0.78962032143151162</c:v>
                      </c:pt>
                      <c:pt idx="171">
                        <c:v>0.79400505892977902</c:v>
                      </c:pt>
                      <c:pt idx="172">
                        <c:v>0.79838688928043822</c:v>
                      </c:pt>
                      <c:pt idx="173">
                        <c:v>0.80276581441097183</c:v>
                      </c:pt>
                      <c:pt idx="174">
                        <c:v>0.8071418362475844</c:v>
                      </c:pt>
                      <c:pt idx="175">
                        <c:v>0.81151495671520257</c:v>
                      </c:pt>
                      <c:pt idx="176">
                        <c:v>0.81588517773748082</c:v>
                      </c:pt>
                      <c:pt idx="177">
                        <c:v>0.82025250123679383</c:v>
                      </c:pt>
                      <c:pt idx="178">
                        <c:v>0.82461692913424367</c:v>
                      </c:pt>
                      <c:pt idx="179">
                        <c:v>0.82897846334965919</c:v>
                      </c:pt>
                      <c:pt idx="180">
                        <c:v>0.83333710580159404</c:v>
                      </c:pt>
                      <c:pt idx="181">
                        <c:v>0.83769285840733243</c:v>
                      </c:pt>
                      <c:pt idx="182">
                        <c:v>0.84204572308288583</c:v>
                      </c:pt>
                      <c:pt idx="183">
                        <c:v>0.84639570174299639</c:v>
                      </c:pt>
                      <c:pt idx="184">
                        <c:v>0.85074279630113592</c:v>
                      </c:pt>
                      <c:pt idx="185">
                        <c:v>0.85508700866950793</c:v>
                      </c:pt>
                      <c:pt idx="186">
                        <c:v>0.85942834075904739</c:v>
                      </c:pt>
                      <c:pt idx="187">
                        <c:v>0.86376679447942351</c:v>
                      </c:pt>
                      <c:pt idx="188">
                        <c:v>0.8681023717390397</c:v>
                      </c:pt>
                      <c:pt idx="189">
                        <c:v>0.87243507444503077</c:v>
                      </c:pt>
                      <c:pt idx="190">
                        <c:v>0.87676490450327227</c:v>
                      </c:pt>
                      <c:pt idx="191">
                        <c:v>0.88109186381837168</c:v>
                      </c:pt>
                      <c:pt idx="192">
                        <c:v>0.88541595429367537</c:v>
                      </c:pt>
                      <c:pt idx="193">
                        <c:v>0.88973717783126816</c:v>
                      </c:pt>
                      <c:pt idx="194">
                        <c:v>0.89405553633197277</c:v>
                      </c:pt>
                      <c:pt idx="195">
                        <c:v>0.89837103169535271</c:v>
                      </c:pt>
                      <c:pt idx="196">
                        <c:v>0.90268366581971238</c:v>
                      </c:pt>
                      <c:pt idx="197">
                        <c:v>0.90699344060209508</c:v>
                      </c:pt>
                      <c:pt idx="198">
                        <c:v>0.91130035793828934</c:v>
                      </c:pt>
                      <c:pt idx="199">
                        <c:v>0.91560441972282358</c:v>
                      </c:pt>
                      <c:pt idx="200">
                        <c:v>0.91990562784897389</c:v>
                      </c:pt>
                      <c:pt idx="201">
                        <c:v>0.92420398420875838</c:v>
                      </c:pt>
                      <c:pt idx="202">
                        <c:v>0.92849949069294235</c:v>
                      </c:pt>
                      <c:pt idx="203">
                        <c:v>0.93279214919103426</c:v>
                      </c:pt>
                      <c:pt idx="204">
                        <c:v>0.9370819615912952</c:v>
                      </c:pt>
                      <c:pt idx="205">
                        <c:v>0.94136892978072984</c:v>
                      </c:pt>
                      <c:pt idx="206">
                        <c:v>0.94565305564509228</c:v>
                      </c:pt>
                      <c:pt idx="207">
                        <c:v>0.9499343410688883</c:v>
                      </c:pt>
                      <c:pt idx="208">
                        <c:v>0.95421278793537434</c:v>
                      </c:pt>
                      <c:pt idx="209">
                        <c:v>0.9584883981265544</c:v>
                      </c:pt>
                      <c:pt idx="210">
                        <c:v>0.96276117352318935</c:v>
                      </c:pt>
                      <c:pt idx="211">
                        <c:v>0.9670311160047903</c:v>
                      </c:pt>
                      <c:pt idx="212">
                        <c:v>0.97129822744962258</c:v>
                      </c:pt>
                      <c:pt idx="213">
                        <c:v>0.97556250973470737</c:v>
                      </c:pt>
                      <c:pt idx="214">
                        <c:v>0.97982396473582078</c:v>
                      </c:pt>
                      <c:pt idx="215">
                        <c:v>0.98408259432749468</c:v>
                      </c:pt>
                      <c:pt idx="216">
                        <c:v>0.98833840038301801</c:v>
                      </c:pt>
                      <c:pt idx="217">
                        <c:v>0.99259138477443865</c:v>
                      </c:pt>
                      <c:pt idx="218">
                        <c:v>0.99684154937256209</c:v>
                      </c:pt>
                      <c:pt idx="219">
                        <c:v>1.0010888960469553</c:v>
                      </c:pt>
                      <c:pt idx="220">
                        <c:v>1.0053334266659444</c:v>
                      </c:pt>
                      <c:pt idx="221">
                        <c:v>1.0095751430966153</c:v>
                      </c:pt>
                      <c:pt idx="222">
                        <c:v>1.0138140472048198</c:v>
                      </c:pt>
                      <c:pt idx="223">
                        <c:v>1.0180501408551699</c:v>
                      </c:pt>
                      <c:pt idx="224">
                        <c:v>1.02228342591104</c:v>
                      </c:pt>
                      <c:pt idx="225">
                        <c:v>1.0265139042345728</c:v>
                      </c:pt>
                      <c:pt idx="226">
                        <c:v>1.0307415776866742</c:v>
                      </c:pt>
                      <c:pt idx="227">
                        <c:v>1.0349664481270171</c:v>
                      </c:pt>
                      <c:pt idx="228">
                        <c:v>1.0391885174140401</c:v>
                      </c:pt>
                      <c:pt idx="229">
                        <c:v>1.0434077874049497</c:v>
                      </c:pt>
                      <c:pt idx="230">
                        <c:v>1.0476242599557235</c:v>
                      </c:pt>
                      <c:pt idx="231">
                        <c:v>1.0518379369211059</c:v>
                      </c:pt>
                      <c:pt idx="232">
                        <c:v>1.056048820154613</c:v>
                      </c:pt>
                      <c:pt idx="233">
                        <c:v>1.060256911508531</c:v>
                      </c:pt>
                      <c:pt idx="234">
                        <c:v>1.0644622128339174</c:v>
                      </c:pt>
                      <c:pt idx="235">
                        <c:v>1.068664725980605</c:v>
                      </c:pt>
                      <c:pt idx="236">
                        <c:v>1.0728644527971998</c:v>
                      </c:pt>
                      <c:pt idx="237">
                        <c:v>1.0770613951310779</c:v>
                      </c:pt>
                      <c:pt idx="238">
                        <c:v>1.0812555548283973</c:v>
                      </c:pt>
                      <c:pt idx="239">
                        <c:v>1.0854469337340853</c:v>
                      </c:pt>
                      <c:pt idx="240">
                        <c:v>1.0896355336918493</c:v>
                      </c:pt>
                      <c:pt idx="241">
                        <c:v>1.0938213565441759</c:v>
                      </c:pt>
                      <c:pt idx="242">
                        <c:v>1.0980044041323269</c:v>
                      </c:pt>
                      <c:pt idx="243">
                        <c:v>1.1021846782963458</c:v>
                      </c:pt>
                      <c:pt idx="244">
                        <c:v>1.1063621808750523</c:v>
                      </c:pt>
                      <c:pt idx="245">
                        <c:v>1.110536913706053</c:v>
                      </c:pt>
                      <c:pt idx="246">
                        <c:v>1.11470887862573</c:v>
                      </c:pt>
                      <c:pt idx="247">
                        <c:v>1.1188780774692513</c:v>
                      </c:pt>
                      <c:pt idx="248">
                        <c:v>1.1230445120705692</c:v>
                      </c:pt>
                      <c:pt idx="249">
                        <c:v>1.1272081842624158</c:v>
                      </c:pt>
                      <c:pt idx="250">
                        <c:v>1.1313690958763127</c:v>
                      </c:pt>
                      <c:pt idx="251">
                        <c:v>1.1355272487425625</c:v>
                      </c:pt>
                      <c:pt idx="252">
                        <c:v>1.1396826446902593</c:v>
                      </c:pt>
                      <c:pt idx="253">
                        <c:v>1.1438352855472806</c:v>
                      </c:pt>
                      <c:pt idx="254">
                        <c:v>1.1479851731402944</c:v>
                      </c:pt>
                      <c:pt idx="255">
                        <c:v>1.1521323092947553</c:v>
                      </c:pt>
                      <c:pt idx="256">
                        <c:v>1.1562766958349096</c:v>
                      </c:pt>
                      <c:pt idx="257">
                        <c:v>1.160418334583794</c:v>
                      </c:pt>
                      <c:pt idx="258">
                        <c:v>1.1645572273632345</c:v>
                      </c:pt>
                      <c:pt idx="259">
                        <c:v>1.1686933759938511</c:v>
                      </c:pt>
                      <c:pt idx="260">
                        <c:v>1.1728267822950569</c:v>
                      </c:pt>
                      <c:pt idx="261">
                        <c:v>1.1769574480850571</c:v>
                      </c:pt>
                      <c:pt idx="262">
                        <c:v>1.1810853751808532</c:v>
                      </c:pt>
                      <c:pt idx="263">
                        <c:v>1.1852105653982408</c:v>
                      </c:pt>
                      <c:pt idx="264">
                        <c:v>1.1893330205518109</c:v>
                      </c:pt>
                      <c:pt idx="265">
                        <c:v>1.1934527424549533</c:v>
                      </c:pt>
                      <c:pt idx="266">
                        <c:v>1.1975697329198551</c:v>
                      </c:pt>
                      <c:pt idx="267">
                        <c:v>1.2016839937574992</c:v>
                      </c:pt>
                      <c:pt idx="268">
                        <c:v>1.2057955267776725</c:v>
                      </c:pt>
                      <c:pt idx="269">
                        <c:v>1.2099043337889583</c:v>
                      </c:pt>
                      <c:pt idx="270">
                        <c:v>1.2140104165987415</c:v>
                      </c:pt>
                      <c:pt idx="271">
                        <c:v>1.2181137770132104</c:v>
                      </c:pt>
                      <c:pt idx="272">
                        <c:v>1.2222144168373525</c:v>
                      </c:pt>
                      <c:pt idx="273">
                        <c:v>1.2263123378749627</c:v>
                      </c:pt>
                      <c:pt idx="274">
                        <c:v>1.230407541928636</c:v>
                      </c:pt>
                      <c:pt idx="275">
                        <c:v>1.2345000307997762</c:v>
                      </c:pt>
                      <c:pt idx="276">
                        <c:v>1.2385898062885878</c:v>
                      </c:pt>
                      <c:pt idx="277">
                        <c:v>1.2426768701940871</c:v>
                      </c:pt>
                      <c:pt idx="278">
                        <c:v>1.2467612243140935</c:v>
                      </c:pt>
                      <c:pt idx="279">
                        <c:v>1.2508428704452361</c:v>
                      </c:pt>
                      <c:pt idx="280">
                        <c:v>1.2549218103829534</c:v>
                      </c:pt>
                      <c:pt idx="281">
                        <c:v>1.258998045921492</c:v>
                      </c:pt>
                      <c:pt idx="282">
                        <c:v>1.2630715788539102</c:v>
                      </c:pt>
                      <c:pt idx="283">
                        <c:v>1.2671424109720761</c:v>
                      </c:pt>
                      <c:pt idx="284">
                        <c:v>1.2712105440666728</c:v>
                      </c:pt>
                      <c:pt idx="285">
                        <c:v>1.2752759799271909</c:v>
                      </c:pt>
                      <c:pt idx="286">
                        <c:v>1.27933872034194</c:v>
                      </c:pt>
                      <c:pt idx="287">
                        <c:v>1.2833987670980398</c:v>
                      </c:pt>
                      <c:pt idx="288">
                        <c:v>1.2874561219814289</c:v>
                      </c:pt>
                      <c:pt idx="289">
                        <c:v>1.2915107867768576</c:v>
                      </c:pt>
                      <c:pt idx="290">
                        <c:v>1.2955627632678979</c:v>
                      </c:pt>
                      <c:pt idx="291">
                        <c:v>1.2996120532369329</c:v>
                      </c:pt>
                      <c:pt idx="292">
                        <c:v>1.3036586584651706</c:v>
                      </c:pt>
                      <c:pt idx="293">
                        <c:v>1.3077025807326335</c:v>
                      </c:pt>
                      <c:pt idx="294">
                        <c:v>1.3117438218181665</c:v>
                      </c:pt>
                      <c:pt idx="295">
                        <c:v>1.3157823834994329</c:v>
                      </c:pt>
                      <c:pt idx="296">
                        <c:v>1.3198182675529182</c:v>
                      </c:pt>
                      <c:pt idx="297">
                        <c:v>1.323851475753931</c:v>
                      </c:pt>
                      <c:pt idx="298">
                        <c:v>1.3278820098766018</c:v>
                      </c:pt>
                      <c:pt idx="299">
                        <c:v>1.3319098716938862</c:v>
                      </c:pt>
                      <c:pt idx="300">
                        <c:v>1.3359350629775617</c:v>
                      </c:pt>
                      <c:pt idx="301">
                        <c:v>1.3399575854982335</c:v>
                      </c:pt>
                      <c:pt idx="302">
                        <c:v>1.343977441025332</c:v>
                      </c:pt>
                      <c:pt idx="303">
                        <c:v>1.3479946313271147</c:v>
                      </c:pt>
                      <c:pt idx="304">
                        <c:v>1.3520091581706659</c:v>
                      </c:pt>
                      <c:pt idx="305">
                        <c:v>1.3560210233219003</c:v>
                      </c:pt>
                      <c:pt idx="306">
                        <c:v>1.3600302285455586</c:v>
                      </c:pt>
                      <c:pt idx="307">
                        <c:v>1.3640367756052143</c:v>
                      </c:pt>
                      <c:pt idx="308">
                        <c:v>1.3680406662632689</c:v>
                      </c:pt>
                      <c:pt idx="309">
                        <c:v>1.3720419022809589</c:v>
                      </c:pt>
                      <c:pt idx="310">
                        <c:v>1.3760404854183508</c:v>
                      </c:pt>
                      <c:pt idx="311">
                        <c:v>1.3800364174343454</c:v>
                      </c:pt>
                      <c:pt idx="312">
                        <c:v>1.3840297000866748</c:v>
                      </c:pt>
                      <c:pt idx="313">
                        <c:v>1.3880203351319076</c:v>
                      </c:pt>
                      <c:pt idx="314">
                        <c:v>1.3920083243254473</c:v>
                      </c:pt>
                      <c:pt idx="315">
                        <c:v>1.395993669421536</c:v>
                      </c:pt>
                      <c:pt idx="316">
                        <c:v>1.3999763721732486</c:v>
                      </c:pt>
                      <c:pt idx="317">
                        <c:v>1.4039564343324999</c:v>
                      </c:pt>
                      <c:pt idx="318">
                        <c:v>1.4079338576500429</c:v>
                      </c:pt>
                      <c:pt idx="319">
                        <c:v>1.4119086438754689</c:v>
                      </c:pt>
                      <c:pt idx="320">
                        <c:v>1.4158807947572127</c:v>
                      </c:pt>
                      <c:pt idx="321">
                        <c:v>1.4198503120425439</c:v>
                      </c:pt>
                      <c:pt idx="322">
                        <c:v>1.4238171974775793</c:v>
                      </c:pt>
                      <c:pt idx="323">
                        <c:v>1.427781452807275</c:v>
                      </c:pt>
                      <c:pt idx="324">
                        <c:v>1.4317430797754296</c:v>
                      </c:pt>
                      <c:pt idx="325">
                        <c:v>1.4357020801246885</c:v>
                      </c:pt>
                      <c:pt idx="326">
                        <c:v>1.4396584555965393</c:v>
                      </c:pt>
                      <c:pt idx="327">
                        <c:v>1.4436122079313158</c:v>
                      </c:pt>
                      <c:pt idx="328">
                        <c:v>1.447563338868197</c:v>
                      </c:pt>
                      <c:pt idx="329">
                        <c:v>1.4515118501452109</c:v>
                      </c:pt>
                      <c:pt idx="330">
                        <c:v>1.4554577434992295</c:v>
                      </c:pt>
                      <c:pt idx="331">
                        <c:v>1.4594010206659791</c:v>
                      </c:pt>
                      <c:pt idx="332">
                        <c:v>1.4633416833800281</c:v>
                      </c:pt>
                      <c:pt idx="333">
                        <c:v>1.4672797333747998</c:v>
                      </c:pt>
                      <c:pt idx="334">
                        <c:v>1.471215172382567</c:v>
                      </c:pt>
                      <c:pt idx="335">
                        <c:v>1.4751480021344547</c:v>
                      </c:pt>
                      <c:pt idx="336">
                        <c:v>1.4790782243604379</c:v>
                      </c:pt>
                      <c:pt idx="337">
                        <c:v>1.4830058407893449</c:v>
                      </c:pt>
                      <c:pt idx="338">
                        <c:v>1.4869308531488605</c:v>
                      </c:pt>
                      <c:pt idx="339">
                        <c:v>1.4908532631655222</c:v>
                      </c:pt>
                      <c:pt idx="340">
                        <c:v>1.4947730725647219</c:v>
                      </c:pt>
                      <c:pt idx="341">
                        <c:v>1.4986902830707101</c:v>
                      </c:pt>
                      <c:pt idx="342">
                        <c:v>1.502604896406591</c:v>
                      </c:pt>
                      <c:pt idx="343">
                        <c:v>1.5065169142943271</c:v>
                      </c:pt>
                      <c:pt idx="344">
                        <c:v>1.5104263384547421</c:v>
                      </c:pt>
                      <c:pt idx="345">
                        <c:v>1.5143331706075163</c:v>
                      </c:pt>
                      <c:pt idx="346">
                        <c:v>1.518237412471189</c:v>
                      </c:pt>
                      <c:pt idx="347">
                        <c:v>1.522139065763161</c:v>
                      </c:pt>
                      <c:pt idx="348">
                        <c:v>1.5260381321996968</c:v>
                      </c:pt>
                      <c:pt idx="349">
                        <c:v>1.5299346134959202</c:v>
                      </c:pt>
                      <c:pt idx="350">
                        <c:v>1.5338285113658161</c:v>
                      </c:pt>
                      <c:pt idx="351">
                        <c:v>1.5377198275222383</c:v>
                      </c:pt>
                      <c:pt idx="352">
                        <c:v>1.5416085636769015</c:v>
                      </c:pt>
                      <c:pt idx="353">
                        <c:v>1.5454947215403843</c:v>
                      </c:pt>
                      <c:pt idx="354">
                        <c:v>1.5493783028221348</c:v>
                      </c:pt>
                      <c:pt idx="355">
                        <c:v>1.5532593092304654</c:v>
                      </c:pt>
                      <c:pt idx="356">
                        <c:v>1.5571377424725565</c:v>
                      </c:pt>
                      <c:pt idx="357">
                        <c:v>1.5610136042544565</c:v>
                      </c:pt>
                      <c:pt idx="358">
                        <c:v>1.5648868962810805</c:v>
                      </c:pt>
                      <c:pt idx="359">
                        <c:v>1.5687576202562188</c:v>
                      </c:pt>
                      <c:pt idx="360">
                        <c:v>1.5726257778825254</c:v>
                      </c:pt>
                      <c:pt idx="361">
                        <c:v>1.5764913708615313</c:v>
                      </c:pt>
                      <c:pt idx="362">
                        <c:v>1.5803544008936345</c:v>
                      </c:pt>
                      <c:pt idx="363">
                        <c:v>1.5842148696781098</c:v>
                      </c:pt>
                      <c:pt idx="364">
                        <c:v>1.5880727789131008</c:v>
                      </c:pt>
                      <c:pt idx="365">
                        <c:v>1.5919281302956292</c:v>
                      </c:pt>
                      <c:pt idx="366">
                        <c:v>1.5957809255215905</c:v>
                      </c:pt>
                      <c:pt idx="367">
                        <c:v>1.5996311662857539</c:v>
                      </c:pt>
                      <c:pt idx="368">
                        <c:v>1.6034788542817675</c:v>
                      </c:pt>
                      <c:pt idx="369">
                        <c:v>1.6073239912021555</c:v>
                      </c:pt>
                      <c:pt idx="370">
                        <c:v>1.6111665787383187</c:v>
                      </c:pt>
                      <c:pt idx="371">
                        <c:v>1.615006618580539</c:v>
                      </c:pt>
                      <c:pt idx="372">
                        <c:v>1.6188441124179753</c:v>
                      </c:pt>
                      <c:pt idx="373">
                        <c:v>1.6226790619386677</c:v>
                      </c:pt>
                      <c:pt idx="374">
                        <c:v>1.626511468829537</c:v>
                      </c:pt>
                      <c:pt idx="375">
                        <c:v>1.6303413347763853</c:v>
                      </c:pt>
                      <c:pt idx="376">
                        <c:v>1.6341686614638966</c:v>
                      </c:pt>
                      <c:pt idx="377">
                        <c:v>1.6379934505756393</c:v>
                      </c:pt>
                      <c:pt idx="378">
                        <c:v>1.6418157037940648</c:v>
                      </c:pt>
                      <c:pt idx="379">
                        <c:v>1.6456354228005079</c:v>
                      </c:pt>
                      <c:pt idx="380">
                        <c:v>1.6494526092751904</c:v>
                      </c:pt>
                      <c:pt idx="381">
                        <c:v>1.6532672648972195</c:v>
                      </c:pt>
                      <c:pt idx="382">
                        <c:v>1.6570793913445885</c:v>
                      </c:pt>
                      <c:pt idx="383">
                        <c:v>1.6608889902941784</c:v>
                      </c:pt>
                      <c:pt idx="384">
                        <c:v>1.6646960634217591</c:v>
                      </c:pt>
                      <c:pt idx="385">
                        <c:v>1.6685006124019892</c:v>
                      </c:pt>
                      <c:pt idx="386">
                        <c:v>1.6723026389084164</c:v>
                      </c:pt>
                      <c:pt idx="387">
                        <c:v>1.6761021446134794</c:v>
                      </c:pt>
                      <c:pt idx="388">
                        <c:v>1.6798991311885076</c:v>
                      </c:pt>
                      <c:pt idx="389">
                        <c:v>1.6836936003037228</c:v>
                      </c:pt>
                      <c:pt idx="390">
                        <c:v>1.6874855536282376</c:v>
                      </c:pt>
                      <c:pt idx="391">
                        <c:v>1.6912749928300632</c:v>
                      </c:pt>
                      <c:pt idx="392">
                        <c:v>1.6950619195760972</c:v>
                      </c:pt>
                      <c:pt idx="393">
                        <c:v>1.6988463355321379</c:v>
                      </c:pt>
                      <c:pt idx="394">
                        <c:v>1.7026282423628767</c:v>
                      </c:pt>
                      <c:pt idx="395">
                        <c:v>1.7064076417319016</c:v>
                      </c:pt>
                      <c:pt idx="396">
                        <c:v>1.7101845353016984</c:v>
                      </c:pt>
                      <c:pt idx="397">
                        <c:v>1.7139589247336506</c:v>
                      </c:pt>
                      <c:pt idx="398">
                        <c:v>1.7177308116880377</c:v>
                      </c:pt>
                      <c:pt idx="399">
                        <c:v>1.7215001978240423</c:v>
                      </c:pt>
                      <c:pt idx="400">
                        <c:v>1.7252670847997444</c:v>
                      </c:pt>
                      <c:pt idx="401">
                        <c:v>1.7290314742721253</c:v>
                      </c:pt>
                      <c:pt idx="402">
                        <c:v>1.7327933678970657</c:v>
                      </c:pt>
                      <c:pt idx="403">
                        <c:v>1.736552767329355</c:v>
                      </c:pt>
                      <c:pt idx="404">
                        <c:v>1.7403096742226762</c:v>
                      </c:pt>
                      <c:pt idx="405">
                        <c:v>1.7440640902296236</c:v>
                      </c:pt>
                      <c:pt idx="406">
                        <c:v>1.7478160170016903</c:v>
                      </c:pt>
                      <c:pt idx="407">
                        <c:v>1.7515654561892782</c:v>
                      </c:pt>
                      <c:pt idx="408">
                        <c:v>1.755312409441693</c:v>
                      </c:pt>
                      <c:pt idx="409">
                        <c:v>1.7590568784071496</c:v>
                      </c:pt>
                      <c:pt idx="410">
                        <c:v>1.7627988647327653</c:v>
                      </c:pt>
                      <c:pt idx="411">
                        <c:v>1.7665383700645689</c:v>
                      </c:pt>
                      <c:pt idx="412">
                        <c:v>1.7702753960474988</c:v>
                      </c:pt>
                      <c:pt idx="413">
                        <c:v>1.774009944325398</c:v>
                      </c:pt>
                      <c:pt idx="414">
                        <c:v>1.7777420165410249</c:v>
                      </c:pt>
                      <c:pt idx="415">
                        <c:v>1.7814716143360447</c:v>
                      </c:pt>
                      <c:pt idx="416">
                        <c:v>1.7851987393510378</c:v>
                      </c:pt>
                      <c:pt idx="417">
                        <c:v>1.7889233932254933</c:v>
                      </c:pt>
                      <c:pt idx="418">
                        <c:v>1.7926455775978152</c:v>
                      </c:pt>
                      <c:pt idx="419">
                        <c:v>1.7963652941053214</c:v>
                      </c:pt>
                      <c:pt idx="420">
                        <c:v>1.8000825443842441</c:v>
                      </c:pt>
                      <c:pt idx="421">
                        <c:v>1.8037973300697301</c:v>
                      </c:pt>
                      <c:pt idx="422">
                        <c:v>1.8075096527958407</c:v>
                      </c:pt>
                      <c:pt idx="423">
                        <c:v>1.8112195141955576</c:v>
                      </c:pt>
                      <c:pt idx="424">
                        <c:v>1.8149269159007773</c:v>
                      </c:pt>
                      <c:pt idx="425">
                        <c:v>1.8186318595423134</c:v>
                      </c:pt>
                      <c:pt idx="426">
                        <c:v>1.8223343467499011</c:v>
                      </c:pt>
                      <c:pt idx="427">
                        <c:v>1.826034379152192</c:v>
                      </c:pt>
                      <c:pt idx="428">
                        <c:v>1.8297319583767606</c:v>
                      </c:pt>
                      <c:pt idx="429">
                        <c:v>1.8334270860500994</c:v>
                      </c:pt>
                      <c:pt idx="430">
                        <c:v>1.8371197637976249</c:v>
                      </c:pt>
                      <c:pt idx="431">
                        <c:v>1.8408099932436772</c:v>
                      </c:pt>
                      <c:pt idx="432">
                        <c:v>1.8444977760115135</c:v>
                      </c:pt>
                      <c:pt idx="433">
                        <c:v>1.848183113723322</c:v>
                      </c:pt>
                      <c:pt idx="434">
                        <c:v>1.8518660080002094</c:v>
                      </c:pt>
                      <c:pt idx="435">
                        <c:v>1.8555464604622123</c:v>
                      </c:pt>
                      <c:pt idx="436">
                        <c:v>1.8592244727282901</c:v>
                      </c:pt>
                      <c:pt idx="437">
                        <c:v>1.862900046416329</c:v>
                      </c:pt>
                      <c:pt idx="438">
                        <c:v>1.8665731831431449</c:v>
                      </c:pt>
                      <c:pt idx="439">
                        <c:v>1.87024388452448</c:v>
                      </c:pt>
                      <c:pt idx="440">
                        <c:v>1.8739121521750042</c:v>
                      </c:pt>
                      <c:pt idx="441">
                        <c:v>1.877577987708319</c:v>
                      </c:pt>
                      <c:pt idx="442">
                        <c:v>1.881241392736954</c:v>
                      </c:pt>
                      <c:pt idx="443">
                        <c:v>1.8849023688723721</c:v>
                      </c:pt>
                      <c:pt idx="444">
                        <c:v>1.8885609177249663</c:v>
                      </c:pt>
                      <c:pt idx="445">
                        <c:v>1.8922170409040613</c:v>
                      </c:pt>
                      <c:pt idx="446">
                        <c:v>1.8958707400179153</c:v>
                      </c:pt>
                      <c:pt idx="447">
                        <c:v>1.8995220166737203</c:v>
                      </c:pt>
                      <c:pt idx="448">
                        <c:v>1.9031708724776044</c:v>
                      </c:pt>
                      <c:pt idx="449">
                        <c:v>1.9068173090346276</c:v>
                      </c:pt>
                      <c:pt idx="450">
                        <c:v>1.9104613279487879</c:v>
                      </c:pt>
                      <c:pt idx="451">
                        <c:v>1.9141029308230195</c:v>
                      </c:pt>
                      <c:pt idx="452">
                        <c:v>1.9177421192591928</c:v>
                      </c:pt>
                      <c:pt idx="453">
                        <c:v>1.9213788948581179</c:v>
                      </c:pt>
                      <c:pt idx="454">
                        <c:v>1.9250132592195417</c:v>
                      </c:pt>
                      <c:pt idx="455">
                        <c:v>1.9286452139421524</c:v>
                      </c:pt>
                      <c:pt idx="456">
                        <c:v>1.9322747606235759</c:v>
                      </c:pt>
                      <c:pt idx="457">
                        <c:v>1.9359019008603813</c:v>
                      </c:pt>
                      <c:pt idx="458">
                        <c:v>1.9395266362480774</c:v>
                      </c:pt>
                      <c:pt idx="459">
                        <c:v>1.9431489683811152</c:v>
                      </c:pt>
                      <c:pt idx="460">
                        <c:v>1.94676889885289</c:v>
                      </c:pt>
                      <c:pt idx="461">
                        <c:v>1.9503864292557385</c:v>
                      </c:pt>
                      <c:pt idx="462">
                        <c:v>1.9540015611809436</c:v>
                      </c:pt>
                      <c:pt idx="463">
                        <c:v>1.9576142962187335</c:v>
                      </c:pt>
                      <c:pt idx="464">
                        <c:v>1.9612246359582797</c:v>
                      </c:pt>
                      <c:pt idx="465">
                        <c:v>1.9648325819877019</c:v>
                      </c:pt>
                      <c:pt idx="466">
                        <c:v>1.9684381358940659</c:v>
                      </c:pt>
                      <c:pt idx="467">
                        <c:v>1.9720412992633853</c:v>
                      </c:pt>
                      <c:pt idx="468">
                        <c:v>1.9756420736806233</c:v>
                      </c:pt>
                      <c:pt idx="469">
                        <c:v>1.9792404607296901</c:v>
                      </c:pt>
                      <c:pt idx="470">
                        <c:v>1.9828364619934498</c:v>
                      </c:pt>
                      <c:pt idx="471">
                        <c:v>1.9864300790537122</c:v>
                      </c:pt>
                      <c:pt idx="472">
                        <c:v>1.9900213134912406</c:v>
                      </c:pt>
                      <c:pt idx="473">
                        <c:v>1.9936101668857493</c:v>
                      </c:pt>
                      <c:pt idx="474">
                        <c:v>1.997196640815909</c:v>
                      </c:pt>
                      <c:pt idx="475">
                        <c:v>2.0007807368593373</c:v>
                      </c:pt>
                      <c:pt idx="476">
                        <c:v>2.0043624565926117</c:v>
                      </c:pt>
                      <c:pt idx="477">
                        <c:v>2.0079418015912602</c:v>
                      </c:pt>
                      <c:pt idx="478">
                        <c:v>2.0115187734297701</c:v>
                      </c:pt>
                      <c:pt idx="479">
                        <c:v>2.0150933736815797</c:v>
                      </c:pt>
                      <c:pt idx="480">
                        <c:v>2.0186656039190898</c:v>
                      </c:pt>
                      <c:pt idx="481">
                        <c:v>2.0222354657136541</c:v>
                      </c:pt>
                      <c:pt idx="482">
                        <c:v>2.0258029606355872</c:v>
                      </c:pt>
                      <c:pt idx="483">
                        <c:v>2.0293680902541618</c:v>
                      </c:pt>
                      <c:pt idx="484">
                        <c:v>2.0329308561376083</c:v>
                      </c:pt>
                      <c:pt idx="485">
                        <c:v>2.0364912598531211</c:v>
                      </c:pt>
                      <c:pt idx="486">
                        <c:v>2.0400493029668527</c:v>
                      </c:pt>
                      <c:pt idx="487">
                        <c:v>2.0436049870439179</c:v>
                      </c:pt>
                      <c:pt idx="488">
                        <c:v>2.0471583136483935</c:v>
                      </c:pt>
                      <c:pt idx="489">
                        <c:v>2.0507092843433194</c:v>
                      </c:pt>
                      <c:pt idx="490">
                        <c:v>2.0542579006907009</c:v>
                      </c:pt>
                      <c:pt idx="491">
                        <c:v>2.0578041642515061</c:v>
                      </c:pt>
                      <c:pt idx="492">
                        <c:v>2.0613480765856664</c:v>
                      </c:pt>
                      <c:pt idx="493">
                        <c:v>2.0648896392520819</c:v>
                      </c:pt>
                      <c:pt idx="494">
                        <c:v>2.068428853808618</c:v>
                      </c:pt>
                      <c:pt idx="495">
                        <c:v>2.071965721812107</c:v>
                      </c:pt>
                      <c:pt idx="496">
                        <c:v>2.0755002448183504</c:v>
                      </c:pt>
                      <c:pt idx="497">
                        <c:v>2.0790324243821159</c:v>
                      </c:pt>
                      <c:pt idx="498">
                        <c:v>2.0825622620571407</c:v>
                      </c:pt>
                      <c:pt idx="499">
                        <c:v>2.0860897593961356</c:v>
                      </c:pt>
                      <c:pt idx="500">
                        <c:v>2.0896149179507755</c:v>
                      </c:pt>
                      <c:pt idx="501">
                        <c:v>2.0931377392717114</c:v>
                      </c:pt>
                      <c:pt idx="502">
                        <c:v>2.0966582249085648</c:v>
                      </c:pt>
                      <c:pt idx="503">
                        <c:v>2.1001763764099306</c:v>
                      </c:pt>
                      <c:pt idx="504">
                        <c:v>2.1036921953233745</c:v>
                      </c:pt>
                      <c:pt idx="505">
                        <c:v>2.1072056831954389</c:v>
                      </c:pt>
                      <c:pt idx="506">
                        <c:v>2.11071684157164</c:v>
                      </c:pt>
                      <c:pt idx="507">
                        <c:v>2.1142256719964667</c:v>
                      </c:pt>
                      <c:pt idx="508">
                        <c:v>2.1177321760133898</c:v>
                      </c:pt>
                      <c:pt idx="509">
                        <c:v>2.1212363551648492</c:v>
                      </c:pt>
                      <c:pt idx="510">
                        <c:v>2.1247382109922688</c:v>
                      </c:pt>
                      <c:pt idx="511">
                        <c:v>2.1282377450360466</c:v>
                      </c:pt>
                      <c:pt idx="512">
                        <c:v>2.1317349588355605</c:v>
                      </c:pt>
                      <c:pt idx="513">
                        <c:v>2.1352298539291681</c:v>
                      </c:pt>
                      <c:pt idx="514">
                        <c:v>2.1387224318542057</c:v>
                      </c:pt>
                      <c:pt idx="515">
                        <c:v>2.1422126941469939</c:v>
                      </c:pt>
                      <c:pt idx="516">
                        <c:v>2.1457006423428289</c:v>
                      </c:pt>
                      <c:pt idx="517">
                        <c:v>2.149186277975994</c:v>
                      </c:pt>
                      <c:pt idx="518">
                        <c:v>2.1526696025797523</c:v>
                      </c:pt>
                      <c:pt idx="519">
                        <c:v>2.1561506176863512</c:v>
                      </c:pt>
                      <c:pt idx="520">
                        <c:v>2.1596293248270251</c:v>
                      </c:pt>
                      <c:pt idx="521">
                        <c:v>2.1631057255319868</c:v>
                      </c:pt>
                      <c:pt idx="522">
                        <c:v>2.1665798213304406</c:v>
                      </c:pt>
                      <c:pt idx="523">
                        <c:v>2.1700516137505752</c:v>
                      </c:pt>
                      <c:pt idx="524">
                        <c:v>2.1735211043195628</c:v>
                      </c:pt>
                      <c:pt idx="525">
                        <c:v>2.1769882945635679</c:v>
                      </c:pt>
                      <c:pt idx="526">
                        <c:v>2.1804531860077394</c:v>
                      </c:pt>
                      <c:pt idx="527">
                        <c:v>2.1839157801762181</c:v>
                      </c:pt>
                      <c:pt idx="528">
                        <c:v>2.1873760785921315</c:v>
                      </c:pt>
                      <c:pt idx="529">
                        <c:v>2.1908340827775983</c:v>
                      </c:pt>
                      <c:pt idx="530">
                        <c:v>2.1942897942537289</c:v>
                      </c:pt>
                      <c:pt idx="531">
                        <c:v>2.1977432145406253</c:v>
                      </c:pt>
                      <c:pt idx="532">
                        <c:v>2.2011943451573779</c:v>
                      </c:pt>
                      <c:pt idx="533">
                        <c:v>2.204643187622076</c:v>
                      </c:pt>
                      <c:pt idx="534">
                        <c:v>2.2080897434517972</c:v>
                      </c:pt>
                      <c:pt idx="535">
                        <c:v>2.2115340141626163</c:v>
                      </c:pt>
                      <c:pt idx="536">
                        <c:v>2.2149760012696009</c:v>
                      </c:pt>
                      <c:pt idx="537">
                        <c:v>2.2184157062868164</c:v>
                      </c:pt>
                      <c:pt idx="538">
                        <c:v>2.2218531307273217</c:v>
                      </c:pt>
                      <c:pt idx="539">
                        <c:v>2.225288276103174</c:v>
                      </c:pt>
                      <c:pt idx="540">
                        <c:v>2.2287211439254278</c:v>
                      </c:pt>
                      <c:pt idx="541">
                        <c:v>2.2321517357041376</c:v>
                      </c:pt>
                      <c:pt idx="542">
                        <c:v>2.2355800529483516</c:v>
                      </c:pt>
                      <c:pt idx="543">
                        <c:v>2.2390060971661239</c:v>
                      </c:pt>
                      <c:pt idx="544">
                        <c:v>2.2424298698645035</c:v>
                      </c:pt>
                      <c:pt idx="545">
                        <c:v>2.2458513725495424</c:v>
                      </c:pt>
                      <c:pt idx="546">
                        <c:v>2.2492706067262951</c:v>
                      </c:pt>
                      <c:pt idx="547">
                        <c:v>2.2526875738988155</c:v>
                      </c:pt>
                      <c:pt idx="548">
                        <c:v>2.2561022755701639</c:v>
                      </c:pt>
                      <c:pt idx="549">
                        <c:v>2.2595147132424014</c:v>
                      </c:pt>
                      <c:pt idx="550">
                        <c:v>2.2629248884165918</c:v>
                      </c:pt>
                      <c:pt idx="551">
                        <c:v>2.266332802592808</c:v>
                      </c:pt>
                      <c:pt idx="552">
                        <c:v>2.2697384572701251</c:v>
                      </c:pt>
                      <c:pt idx="553">
                        <c:v>2.2731418539466262</c:v>
                      </c:pt>
                      <c:pt idx="554">
                        <c:v>2.2765429941193984</c:v>
                      </c:pt>
                      <c:pt idx="555">
                        <c:v>2.2799418792845394</c:v>
                      </c:pt>
                      <c:pt idx="556">
                        <c:v>2.2833385109371531</c:v>
                      </c:pt>
                      <c:pt idx="557">
                        <c:v>2.2867328905713533</c:v>
                      </c:pt>
                      <c:pt idx="558">
                        <c:v>2.2901250196802598</c:v>
                      </c:pt>
                      <c:pt idx="559">
                        <c:v>2.2935148997560084</c:v>
                      </c:pt>
                      <c:pt idx="560">
                        <c:v>2.2969025322897401</c:v>
                      </c:pt>
                      <c:pt idx="561">
                        <c:v>2.3002879187716103</c:v>
                      </c:pt>
                      <c:pt idx="562">
                        <c:v>2.3036710606907858</c:v>
                      </c:pt>
                      <c:pt idx="563">
                        <c:v>2.3070519595354448</c:v>
                      </c:pt>
                      <c:pt idx="564">
                        <c:v>2.3104306167927802</c:v>
                      </c:pt>
                      <c:pt idx="565">
                        <c:v>2.3138070339489984</c:v>
                      </c:pt>
                      <c:pt idx="566">
                        <c:v>2.3171812124893214</c:v>
                      </c:pt>
                      <c:pt idx="567">
                        <c:v>2.3205531538979849</c:v>
                      </c:pt>
                      <c:pt idx="568">
                        <c:v>2.3239228596582402</c:v>
                      </c:pt>
                      <c:pt idx="569">
                        <c:v>2.3272903312523576</c:v>
                      </c:pt>
                      <c:pt idx="570">
                        <c:v>2.3306555701616229</c:v>
                      </c:pt>
                      <c:pt idx="571">
                        <c:v>2.3340185778663405</c:v>
                      </c:pt>
                      <c:pt idx="572">
                        <c:v>2.3373793558458322</c:v>
                      </c:pt>
                      <c:pt idx="573">
                        <c:v>2.3407379055784387</c:v>
                      </c:pt>
                      <c:pt idx="574">
                        <c:v>2.344094228541524</c:v>
                      </c:pt>
                      <c:pt idx="575">
                        <c:v>2.3474483262114685</c:v>
                      </c:pt>
                      <c:pt idx="576">
                        <c:v>2.3508002000636754</c:v>
                      </c:pt>
                      <c:pt idx="577">
                        <c:v>2.3541498515725712</c:v>
                      </c:pt>
                      <c:pt idx="578">
                        <c:v>2.3574972822115998</c:v>
                      </c:pt>
                      <c:pt idx="579">
                        <c:v>2.360842493453235</c:v>
                      </c:pt>
                      <c:pt idx="580">
                        <c:v>2.3641854867689704</c:v>
                      </c:pt>
                      <c:pt idx="581">
                        <c:v>2.3675262636293248</c:v>
                      </c:pt>
                      <c:pt idx="582">
                        <c:v>2.37086482550384</c:v>
                      </c:pt>
                      <c:pt idx="583">
                        <c:v>2.3742011738610871</c:v>
                      </c:pt>
                      <c:pt idx="584">
                        <c:v>2.3775353101686605</c:v>
                      </c:pt>
                      <c:pt idx="585">
                        <c:v>2.3808672358931844</c:v>
                      </c:pt>
                      <c:pt idx="586">
                        <c:v>2.3841969525003077</c:v>
                      </c:pt>
                      <c:pt idx="587">
                        <c:v>2.3875244614547073</c:v>
                      </c:pt>
                      <c:pt idx="588">
                        <c:v>2.3908497642200937</c:v>
                      </c:pt>
                      <c:pt idx="589">
                        <c:v>2.394172862259202</c:v>
                      </c:pt>
                      <c:pt idx="590">
                        <c:v>2.3974937570337986</c:v>
                      </c:pt>
                      <c:pt idx="591">
                        <c:v>2.4008124500046835</c:v>
                      </c:pt>
                      <c:pt idx="592">
                        <c:v>2.4041289426316843</c:v>
                      </c:pt>
                      <c:pt idx="593">
                        <c:v>2.4074432363736631</c:v>
                      </c:pt>
                      <c:pt idx="594">
                        <c:v>2.4107553326885132</c:v>
                      </c:pt>
                      <c:pt idx="595">
                        <c:v>2.4140652330331633</c:v>
                      </c:pt>
                      <c:pt idx="596">
                        <c:v>2.4173729388635747</c:v>
                      </c:pt>
                      <c:pt idx="597">
                        <c:v>2.4206784516347435</c:v>
                      </c:pt>
                      <c:pt idx="598">
                        <c:v>2.4239817728007025</c:v>
                      </c:pt>
                      <c:pt idx="599">
                        <c:v>2.4272829038145165</c:v>
                      </c:pt>
                      <c:pt idx="600">
                        <c:v>2.4305818461282915</c:v>
                      </c:pt>
                      <c:pt idx="601">
                        <c:v>2.433878601193169</c:v>
                      </c:pt>
                      <c:pt idx="602">
                        <c:v>2.4371731704593294</c:v>
                      </c:pt>
                      <c:pt idx="603">
                        <c:v>2.4404655553759875</c:v>
                      </c:pt>
                      <c:pt idx="604">
                        <c:v>2.4437557573914019</c:v>
                      </c:pt>
                      <c:pt idx="605">
                        <c:v>2.44704377795287</c:v>
                      </c:pt>
                      <c:pt idx="606">
                        <c:v>2.4503296185067271</c:v>
                      </c:pt>
                      <c:pt idx="607">
                        <c:v>2.4536132804983541</c:v>
                      </c:pt>
                      <c:pt idx="608">
                        <c:v>2.4568947653721676</c:v>
                      </c:pt>
                      <c:pt idx="609">
                        <c:v>2.4601740745716314</c:v>
                      </c:pt>
                      <c:pt idx="610">
                        <c:v>2.4634512095392513</c:v>
                      </c:pt>
                      <c:pt idx="611">
                        <c:v>2.4667261717165752</c:v>
                      </c:pt>
                      <c:pt idx="612">
                        <c:v>2.4699989625441963</c:v>
                      </c:pt>
                      <c:pt idx="613">
                        <c:v>2.4732695834617529</c:v>
                      </c:pt>
                      <c:pt idx="614">
                        <c:v>2.476538035907927</c:v>
                      </c:pt>
                      <c:pt idx="615">
                        <c:v>2.4798043213204499</c:v>
                      </c:pt>
                      <c:pt idx="616">
                        <c:v>2.4830684411360968</c:v>
                      </c:pt>
                      <c:pt idx="617">
                        <c:v>2.4863303967906907</c:v>
                      </c:pt>
                      <c:pt idx="618">
                        <c:v>2.4895901897191055</c:v>
                      </c:pt>
                      <c:pt idx="619">
                        <c:v>2.4928478213552587</c:v>
                      </c:pt>
                      <c:pt idx="620">
                        <c:v>2.4961032931321228</c:v>
                      </c:pt>
                      <c:pt idx="621">
                        <c:v>2.4993566064817139</c:v>
                      </c:pt>
                      <c:pt idx="622">
                        <c:v>2.5026077628351051</c:v>
                      </c:pt>
                      <c:pt idx="623">
                        <c:v>2.5058567636224161</c:v>
                      </c:pt>
                      <c:pt idx="624">
                        <c:v>2.5091036102728212</c:v>
                      </c:pt>
                      <c:pt idx="625">
                        <c:v>2.5123483042145454</c:v>
                      </c:pt>
                      <c:pt idx="626">
                        <c:v>2.5155908468748671</c:v>
                      </c:pt>
                      <c:pt idx="627">
                        <c:v>2.518831239680118</c:v>
                      </c:pt>
                      <c:pt idx="628">
                        <c:v>2.522069484055685</c:v>
                      </c:pt>
                      <c:pt idx="629">
                        <c:v>2.5253055814260108</c:v>
                      </c:pt>
                      <c:pt idx="630">
                        <c:v>2.5285395332145915</c:v>
                      </c:pt>
                      <c:pt idx="631">
                        <c:v>2.5317713408439793</c:v>
                      </c:pt>
                      <c:pt idx="632">
                        <c:v>2.5350010057357868</c:v>
                      </c:pt>
                      <c:pt idx="633">
                        <c:v>2.5382285293106799</c:v>
                      </c:pt>
                      <c:pt idx="634">
                        <c:v>2.5414539129883846</c:v>
                      </c:pt>
                      <c:pt idx="635">
                        <c:v>2.5446771581876848</c:v>
                      </c:pt>
                      <c:pt idx="636">
                        <c:v>2.5478982663264258</c:v>
                      </c:pt>
                      <c:pt idx="637">
                        <c:v>2.5511172388215098</c:v>
                      </c:pt>
                      <c:pt idx="638">
                        <c:v>2.5543340770889014</c:v>
                      </c:pt>
                      <c:pt idx="639">
                        <c:v>2.5575487825436256</c:v>
                      </c:pt>
                      <c:pt idx="640">
                        <c:v>2.56076135659977</c:v>
                      </c:pt>
                      <c:pt idx="641">
                        <c:v>2.5639718006704841</c:v>
                      </c:pt>
                      <c:pt idx="642">
                        <c:v>2.5671801161679819</c:v>
                      </c:pt>
                      <c:pt idx="643">
                        <c:v>2.5703863045035371</c:v>
                      </c:pt>
                      <c:pt idx="644">
                        <c:v>2.5735903670874931</c:v>
                      </c:pt>
                      <c:pt idx="645">
                        <c:v>2.5767923053292545</c:v>
                      </c:pt>
                      <c:pt idx="646">
                        <c:v>2.5799921206372911</c:v>
                      </c:pt>
                      <c:pt idx="647">
                        <c:v>2.5831898144191423</c:v>
                      </c:pt>
                      <c:pt idx="648">
                        <c:v>2.5863853880814118</c:v>
                      </c:pt>
                      <c:pt idx="649">
                        <c:v>2.5895788430297695</c:v>
                      </c:pt>
                      <c:pt idx="650">
                        <c:v>2.5927701806689565</c:v>
                      </c:pt>
                      <c:pt idx="651">
                        <c:v>2.5959594024027814</c:v>
                      </c:pt>
                      <c:pt idx="652">
                        <c:v>2.5991465096341204</c:v>
                      </c:pt>
                      <c:pt idx="653">
                        <c:v>2.6023315037649208</c:v>
                      </c:pt>
                      <c:pt idx="654">
                        <c:v>2.6055143861962011</c:v>
                      </c:pt>
                      <c:pt idx="655">
                        <c:v>2.6086951583280498</c:v>
                      </c:pt>
                      <c:pt idx="656">
                        <c:v>2.6118738215596276</c:v>
                      </c:pt>
                      <c:pt idx="657">
                        <c:v>2.6150503772891671</c:v>
                      </c:pt>
                      <c:pt idx="658">
                        <c:v>2.6182248269139743</c:v>
                      </c:pt>
                      <c:pt idx="659">
                        <c:v>2.6213971718304294</c:v>
                      </c:pt>
                      <c:pt idx="660">
                        <c:v>2.6245674134339847</c:v>
                      </c:pt>
                      <c:pt idx="661">
                        <c:v>2.6277355531191695</c:v>
                      </c:pt>
                      <c:pt idx="662">
                        <c:v>2.6309015922795886</c:v>
                      </c:pt>
                      <c:pt idx="663">
                        <c:v>2.6340655323079196</c:v>
                      </c:pt>
                      <c:pt idx="664">
                        <c:v>2.6372273745959203</c:v>
                      </c:pt>
                      <c:pt idx="665">
                        <c:v>2.6403871205344243</c:v>
                      </c:pt>
                      <c:pt idx="666">
                        <c:v>2.6435447715133433</c:v>
                      </c:pt>
                      <c:pt idx="667">
                        <c:v>2.6467003289216673</c:v>
                      </c:pt>
                      <c:pt idx="668">
                        <c:v>2.6498537941474649</c:v>
                      </c:pt>
                      <c:pt idx="669">
                        <c:v>2.6530051685778857</c:v>
                      </c:pt>
                      <c:pt idx="670">
                        <c:v>2.6561544535991577</c:v>
                      </c:pt>
                      <c:pt idx="671">
                        <c:v>2.6593016505965927</c:v>
                      </c:pt>
                      <c:pt idx="672">
                        <c:v>2.6624467609545808</c:v>
                      </c:pt>
                      <c:pt idx="673">
                        <c:v>2.665589786056596</c:v>
                      </c:pt>
                      <c:pt idx="674">
                        <c:v>2.6687307272851948</c:v>
                      </c:pt>
                      <c:pt idx="675">
                        <c:v>2.6718695860220167</c:v>
                      </c:pt>
                      <c:pt idx="676">
                        <c:v>2.6750063636477859</c:v>
                      </c:pt>
                      <c:pt idx="677">
                        <c:v>2.67814106154231</c:v>
                      </c:pt>
                      <c:pt idx="678">
                        <c:v>2.6812736810844844</c:v>
                      </c:pt>
                      <c:pt idx="679">
                        <c:v>2.684404223652284</c:v>
                      </c:pt>
                      <c:pt idx="680">
                        <c:v>2.687532690622779</c:v>
                      </c:pt>
                      <c:pt idx="681">
                        <c:v>2.6906590833721205</c:v>
                      </c:pt>
                      <c:pt idx="682">
                        <c:v>2.6937834032755466</c:v>
                      </c:pt>
                      <c:pt idx="683">
                        <c:v>2.6969056517073868</c:v>
                      </c:pt>
                      <c:pt idx="684">
                        <c:v>2.70002583004106</c:v>
                      </c:pt>
                      <c:pt idx="685">
                        <c:v>2.7031439396490722</c:v>
                      </c:pt>
                      <c:pt idx="686">
                        <c:v>2.7062599819030178</c:v>
                      </c:pt>
                      <c:pt idx="687">
                        <c:v>2.7093739581735856</c:v>
                      </c:pt>
                      <c:pt idx="688">
                        <c:v>2.7124858698305538</c:v>
                      </c:pt>
                      <c:pt idx="689">
                        <c:v>2.7155957182427937</c:v>
                      </c:pt>
                      <c:pt idx="690">
                        <c:v>2.7187035047782655</c:v>
                      </c:pt>
                      <c:pt idx="691">
                        <c:v>2.721809230804026</c:v>
                      </c:pt>
                      <c:pt idx="692">
                        <c:v>2.7249128976862251</c:v>
                      </c:pt>
                      <c:pt idx="693">
                        <c:v>2.7280145067901063</c:v>
                      </c:pt>
                      <c:pt idx="694">
                        <c:v>2.7311140594800061</c:v>
                      </c:pt>
                      <c:pt idx="695">
                        <c:v>2.7342115571193597</c:v>
                      </c:pt>
                      <c:pt idx="696">
                        <c:v>2.7373070010706968</c:v>
                      </c:pt>
                      <c:pt idx="697">
                        <c:v>2.7404003926956442</c:v>
                      </c:pt>
                      <c:pt idx="698">
                        <c:v>2.743491733354924</c:v>
                      </c:pt>
                      <c:pt idx="699">
                        <c:v>2.7465810244083602</c:v>
                      </c:pt>
                      <c:pt idx="700">
                        <c:v>2.7496682672148687</c:v>
                      </c:pt>
                      <c:pt idx="701">
                        <c:v>2.7527534631324722</c:v>
                      </c:pt>
                      <c:pt idx="702">
                        <c:v>2.7558366135182868</c:v>
                      </c:pt>
                      <c:pt idx="703">
                        <c:v>2.7589177197285331</c:v>
                      </c:pt>
                      <c:pt idx="704">
                        <c:v>2.7619967831185273</c:v>
                      </c:pt>
                      <c:pt idx="705">
                        <c:v>2.7650738050426935</c:v>
                      </c:pt>
                      <c:pt idx="706">
                        <c:v>2.7681487868545536</c:v>
                      </c:pt>
                      <c:pt idx="707">
                        <c:v>2.7712217299067325</c:v>
                      </c:pt>
                      <c:pt idx="708">
                        <c:v>2.7742926355509594</c:v>
                      </c:pt>
                      <c:pt idx="709">
                        <c:v>2.7773615051380673</c:v>
                      </c:pt>
                      <c:pt idx="710">
                        <c:v>2.7804283400179912</c:v>
                      </c:pt>
                      <c:pt idx="711">
                        <c:v>2.7834931415397746</c:v>
                      </c:pt>
                      <c:pt idx="712">
                        <c:v>2.7865559110515634</c:v>
                      </c:pt>
                      <c:pt idx="713">
                        <c:v>2.7896166499006125</c:v>
                      </c:pt>
                      <c:pt idx="714">
                        <c:v>2.7926753594332823</c:v>
                      </c:pt>
                      <c:pt idx="715">
                        <c:v>2.795732040995039</c:v>
                      </c:pt>
                      <c:pt idx="716">
                        <c:v>2.7987866959304588</c:v>
                      </c:pt>
                      <c:pt idx="717">
                        <c:v>2.8018393255832263</c:v>
                      </c:pt>
                      <c:pt idx="718">
                        <c:v>2.8048899312961342</c:v>
                      </c:pt>
                      <c:pt idx="719">
                        <c:v>2.8079385144110853</c:v>
                      </c:pt>
                      <c:pt idx="720">
                        <c:v>2.8109850762690933</c:v>
                      </c:pt>
                      <c:pt idx="721">
                        <c:v>2.8140296182102813</c:v>
                      </c:pt>
                      <c:pt idx="722">
                        <c:v>2.8170721415738851</c:v>
                      </c:pt>
                      <c:pt idx="723">
                        <c:v>2.8201126476982532</c:v>
                      </c:pt>
                      <c:pt idx="724">
                        <c:v>2.823151137920846</c:v>
                      </c:pt>
                      <c:pt idx="725">
                        <c:v>2.8261876135782349</c:v>
                      </c:pt>
                      <c:pt idx="726">
                        <c:v>2.8292220760061091</c:v>
                      </c:pt>
                      <c:pt idx="727">
                        <c:v>2.8322545265392716</c:v>
                      </c:pt>
                      <c:pt idx="728">
                        <c:v>2.8352849665116358</c:v>
                      </c:pt>
                      <c:pt idx="729">
                        <c:v>2.8383133972562358</c:v>
                      </c:pt>
                      <c:pt idx="730">
                        <c:v>2.8413398201052216</c:v>
                      </c:pt>
                      <c:pt idx="731">
                        <c:v>2.8443642363898554</c:v>
                      </c:pt>
                      <c:pt idx="732">
                        <c:v>2.8473866474405232</c:v>
                      </c:pt>
                      <c:pt idx="733">
                        <c:v>2.8504070545867224</c:v>
                      </c:pt>
                      <c:pt idx="734">
                        <c:v>2.8534254591570742</c:v>
                      </c:pt>
                      <c:pt idx="735">
                        <c:v>2.8564418624793171</c:v>
                      </c:pt>
                      <c:pt idx="736">
                        <c:v>2.8594562658803069</c:v>
                      </c:pt>
                      <c:pt idx="737">
                        <c:v>2.8624686706860243</c:v>
                      </c:pt>
                      <c:pt idx="738">
                        <c:v>2.8654790782215658</c:v>
                      </c:pt>
                      <c:pt idx="739">
                        <c:v>2.8684874898111539</c:v>
                      </c:pt>
                      <c:pt idx="740">
                        <c:v>2.8714939067781304</c:v>
                      </c:pt>
                      <c:pt idx="741">
                        <c:v>2.8744983304449612</c:v>
                      </c:pt>
                      <c:pt idx="742">
                        <c:v>2.8775007621332325</c:v>
                      </c:pt>
                      <c:pt idx="743">
                        <c:v>2.8805012031636585</c:v>
                      </c:pt>
                      <c:pt idx="744">
                        <c:v>2.8834996548560743</c:v>
                      </c:pt>
                      <c:pt idx="745">
                        <c:v>2.8864961185294424</c:v>
                      </c:pt>
                      <c:pt idx="746">
                        <c:v>2.8894905955018486</c:v>
                      </c:pt>
                      <c:pt idx="747">
                        <c:v>2.8924830870905067</c:v>
                      </c:pt>
                      <c:pt idx="748">
                        <c:v>2.8954735946117554</c:v>
                      </c:pt>
                      <c:pt idx="749">
                        <c:v>2.8984621193810614</c:v>
                      </c:pt>
                      <c:pt idx="750">
                        <c:v>2.9014486627130207</c:v>
                      </c:pt>
                      <c:pt idx="751">
                        <c:v>2.9044332259213554</c:v>
                      </c:pt>
                      <c:pt idx="752">
                        <c:v>2.9074158103189185</c:v>
                      </c:pt>
                      <c:pt idx="753">
                        <c:v>2.9103964172176897</c:v>
                      </c:pt>
                      <c:pt idx="754">
                        <c:v>2.913375047928783</c:v>
                      </c:pt>
                      <c:pt idx="755">
                        <c:v>2.9163517037624396</c:v>
                      </c:pt>
                      <c:pt idx="756">
                        <c:v>2.9193263860280338</c:v>
                      </c:pt>
                      <c:pt idx="757">
                        <c:v>2.9222990960340689</c:v>
                      </c:pt>
                      <c:pt idx="758">
                        <c:v>2.9252698350881863</c:v>
                      </c:pt>
                      <c:pt idx="759">
                        <c:v>2.9282386044971567</c:v>
                      </c:pt>
                      <c:pt idx="760">
                        <c:v>2.931205405566883</c:v>
                      </c:pt>
                      <c:pt idx="761">
                        <c:v>2.9341702396024045</c:v>
                      </c:pt>
                      <c:pt idx="762">
                        <c:v>2.9371331079078962</c:v>
                      </c:pt>
                      <c:pt idx="763">
                        <c:v>2.9400940117866652</c:v>
                      </c:pt>
                      <c:pt idx="764">
                        <c:v>2.9430529525411568</c:v>
                      </c:pt>
                      <c:pt idx="765">
                        <c:v>2.9460099314729531</c:v>
                      </c:pt>
                      <c:pt idx="766">
                        <c:v>2.9489649498827717</c:v>
                      </c:pt>
                      <c:pt idx="767">
                        <c:v>2.9519180090704689</c:v>
                      </c:pt>
                      <c:pt idx="768">
                        <c:v>2.9548691103350362</c:v>
                      </c:pt>
                      <c:pt idx="769">
                        <c:v>2.9578182549746104</c:v>
                      </c:pt>
                      <c:pt idx="770">
                        <c:v>2.9607654442864613</c:v>
                      </c:pt>
                      <c:pt idx="771">
                        <c:v>2.9637106795670016</c:v>
                      </c:pt>
                      <c:pt idx="772">
                        <c:v>2.9666539621117836</c:v>
                      </c:pt>
                      <c:pt idx="773">
                        <c:v>2.9695952932155003</c:v>
                      </c:pt>
                      <c:pt idx="774">
                        <c:v>2.9725346741719876</c:v>
                      </c:pt>
                      <c:pt idx="775">
                        <c:v>2.9754721062742218</c:v>
                      </c:pt>
                      <c:pt idx="776">
                        <c:v>2.9784075908143244</c:v>
                      </c:pt>
                      <c:pt idx="777">
                        <c:v>2.9813411290835559</c:v>
                      </c:pt>
                      <c:pt idx="778">
                        <c:v>2.9842727223723262</c:v>
                      </c:pt>
                      <c:pt idx="779">
                        <c:v>2.9872023719701866</c:v>
                      </c:pt>
                      <c:pt idx="780">
                        <c:v>2.9901300791658327</c:v>
                      </c:pt>
                      <c:pt idx="781">
                        <c:v>2.9930558452471074</c:v>
                      </c:pt>
                      <c:pt idx="782">
                        <c:v>2.9959796715009985</c:v>
                      </c:pt>
                      <c:pt idx="783">
                        <c:v>2.9989015592136408</c:v>
                      </c:pt>
                      <c:pt idx="784">
                        <c:v>3.0018215096703176</c:v>
                      </c:pt>
                      <c:pt idx="785">
                        <c:v>3.004739524155458</c:v>
                      </c:pt>
                      <c:pt idx="786">
                        <c:v>3.0076556039526419</c:v>
                      </c:pt>
                      <c:pt idx="787">
                        <c:v>3.0105697503445952</c:v>
                      </c:pt>
                      <c:pt idx="788">
                        <c:v>3.0134819646131965</c:v>
                      </c:pt>
                      <c:pt idx="789">
                        <c:v>3.0163922480394723</c:v>
                      </c:pt>
                      <c:pt idx="790">
                        <c:v>3.0193006019035997</c:v>
                      </c:pt>
                      <c:pt idx="791">
                        <c:v>3.0222070274849084</c:v>
                      </c:pt>
                      <c:pt idx="792">
                        <c:v>3.0251115260618802</c:v>
                      </c:pt>
                      <c:pt idx="793">
                        <c:v>3.0280140989121467</c:v>
                      </c:pt>
                      <c:pt idx="794">
                        <c:v>3.0309147473124947</c:v>
                      </c:pt>
                      <c:pt idx="795">
                        <c:v>3.033813472538863</c:v>
                      </c:pt>
                      <c:pt idx="796">
                        <c:v>3.0367102758663456</c:v>
                      </c:pt>
                      <c:pt idx="797">
                        <c:v>3.039605158569191</c:v>
                      </c:pt>
                      <c:pt idx="798">
                        <c:v>3.0424981219208029</c:v>
                      </c:pt>
                      <c:pt idx="799">
                        <c:v>3.0453891671937399</c:v>
                      </c:pt>
                      <c:pt idx="800">
                        <c:v>3.0482782956597165</c:v>
                      </c:pt>
                      <c:pt idx="801">
                        <c:v>3.0511655085896066</c:v>
                      </c:pt>
                      <c:pt idx="802">
                        <c:v>3.0540508072534385</c:v>
                      </c:pt>
                      <c:pt idx="803">
                        <c:v>3.0569341929203993</c:v>
                      </c:pt>
                      <c:pt idx="804">
                        <c:v>3.0598156668588361</c:v>
                      </c:pt>
                      <c:pt idx="805">
                        <c:v>3.0626952303362533</c:v>
                      </c:pt>
                      <c:pt idx="806">
                        <c:v>3.0655728846193155</c:v>
                      </c:pt>
                      <c:pt idx="807">
                        <c:v>3.0684486309738475</c:v>
                      </c:pt>
                      <c:pt idx="808">
                        <c:v>3.0713224706648368</c:v>
                      </c:pt>
                      <c:pt idx="809">
                        <c:v>3.0741944049564278</c:v>
                      </c:pt>
                      <c:pt idx="810">
                        <c:v>3.0770644351119301</c:v>
                      </c:pt>
                      <c:pt idx="811">
                        <c:v>3.0799325623938154</c:v>
                      </c:pt>
                      <c:pt idx="812">
                        <c:v>3.0827987880637169</c:v>
                      </c:pt>
                      <c:pt idx="813">
                        <c:v>3.0856631133824335</c:v>
                      </c:pt>
                      <c:pt idx="814">
                        <c:v>3.0885255396099249</c:v>
                      </c:pt>
                      <c:pt idx="815">
                        <c:v>3.09138606800532</c:v>
                      </c:pt>
                      <c:pt idx="816">
                        <c:v>3.0942446998269091</c:v>
                      </c:pt>
                      <c:pt idx="817">
                        <c:v>3.0971014363321494</c:v>
                      </c:pt>
                      <c:pt idx="818">
                        <c:v>3.0999562787776638</c:v>
                      </c:pt>
                      <c:pt idx="819">
                        <c:v>3.1028092284192441</c:v>
                      </c:pt>
                      <c:pt idx="820">
                        <c:v>3.105660286511847</c:v>
                      </c:pt>
                      <c:pt idx="821">
                        <c:v>3.108509454309599</c:v>
                      </c:pt>
                      <c:pt idx="822">
                        <c:v>3.1113567330657941</c:v>
                      </c:pt>
                      <c:pt idx="823">
                        <c:v>3.1142021240328948</c:v>
                      </c:pt>
                      <c:pt idx="824">
                        <c:v>3.1170456284625345</c:v>
                      </c:pt>
                      <c:pt idx="825">
                        <c:v>3.1198872476055164</c:v>
                      </c:pt>
                      <c:pt idx="826">
                        <c:v>3.1227269827118143</c:v>
                      </c:pt>
                      <c:pt idx="827">
                        <c:v>3.1255648350305734</c:v>
                      </c:pt>
                      <c:pt idx="828">
                        <c:v>3.1284008058101085</c:v>
                      </c:pt>
                      <c:pt idx="829">
                        <c:v>3.1312348962979115</c:v>
                      </c:pt>
                      <c:pt idx="830">
                        <c:v>3.1340671077406421</c:v>
                      </c:pt>
                      <c:pt idx="831">
                        <c:v>3.1368974413841371</c:v>
                      </c:pt>
                      <c:pt idx="832">
                        <c:v>3.1397258984734058</c:v>
                      </c:pt>
                      <c:pt idx="833">
                        <c:v>3.1425524802526317</c:v>
                      </c:pt>
                      <c:pt idx="834">
                        <c:v>3.1453771879651744</c:v>
                      </c:pt>
                      <c:pt idx="835">
                        <c:v>3.1482000228535671</c:v>
                      </c:pt>
                      <c:pt idx="836">
                        <c:v>3.1510209861595246</c:v>
                      </c:pt>
                      <c:pt idx="837">
                        <c:v>3.1538400791239294</c:v>
                      </c:pt>
                      <c:pt idx="838">
                        <c:v>3.156657302986849</c:v>
                      </c:pt>
                      <c:pt idx="839">
                        <c:v>3.1594726589875259</c:v>
                      </c:pt>
                      <c:pt idx="840">
                        <c:v>3.162286148364382</c:v>
                      </c:pt>
                      <c:pt idx="841">
                        <c:v>3.1650977723550153</c:v>
                      </c:pt>
                      <c:pt idx="842">
                        <c:v>3.1679075321962071</c:v>
                      </c:pt>
                      <c:pt idx="843">
                        <c:v>3.1707154291239159</c:v>
                      </c:pt>
                      <c:pt idx="844">
                        <c:v>3.1735214643732816</c:v>
                      </c:pt>
                      <c:pt idx="845">
                        <c:v>3.1763256391786254</c:v>
                      </c:pt>
                      <c:pt idx="846">
                        <c:v>3.1791279547734503</c:v>
                      </c:pt>
                      <c:pt idx="847">
                        <c:v>3.1819284123904401</c:v>
                      </c:pt>
                      <c:pt idx="848">
                        <c:v>3.1847270132614636</c:v>
                      </c:pt>
                      <c:pt idx="849">
                        <c:v>3.1875237586175706</c:v>
                      </c:pt>
                      <c:pt idx="850">
                        <c:v>3.1903186496889964</c:v>
                      </c:pt>
                      <c:pt idx="851">
                        <c:v>3.19311168770516</c:v>
                      </c:pt>
                      <c:pt idx="852">
                        <c:v>3.1959028738946653</c:v>
                      </c:pt>
                      <c:pt idx="853">
                        <c:v>3.1986922094852992</c:v>
                      </c:pt>
                      <c:pt idx="854">
                        <c:v>3.2014796957040406</c:v>
                      </c:pt>
                      <c:pt idx="855">
                        <c:v>3.2042653337770481</c:v>
                      </c:pt>
                      <c:pt idx="856">
                        <c:v>3.2070491249296724</c:v>
                      </c:pt>
                      <c:pt idx="857">
                        <c:v>3.2098310703864494</c:v>
                      </c:pt>
                      <c:pt idx="858">
                        <c:v>3.2126111713711021</c:v>
                      </c:pt>
                      <c:pt idx="859">
                        <c:v>3.215389429106545</c:v>
                      </c:pt>
                      <c:pt idx="860">
                        <c:v>3.2181658448148807</c:v>
                      </c:pt>
                      <c:pt idx="861">
                        <c:v>3.2209404197174001</c:v>
                      </c:pt>
                      <c:pt idx="862">
                        <c:v>3.2237131550345848</c:v>
                      </c:pt>
                      <c:pt idx="863">
                        <c:v>3.2264840519861089</c:v>
                      </c:pt>
                      <c:pt idx="864">
                        <c:v>3.2292531117908378</c:v>
                      </c:pt>
                      <c:pt idx="865">
                        <c:v>3.2320203356668262</c:v>
                      </c:pt>
                      <c:pt idx="866">
                        <c:v>3.234785724831323</c:v>
                      </c:pt>
                      <c:pt idx="867">
                        <c:v>3.2375492805007702</c:v>
                      </c:pt>
                      <c:pt idx="868">
                        <c:v>3.2403110038908025</c:v>
                      </c:pt>
                      <c:pt idx="869">
                        <c:v>3.2430708962162496</c:v>
                      </c:pt>
                      <c:pt idx="870">
                        <c:v>3.2458289586911344</c:v>
                      </c:pt>
                      <c:pt idx="871">
                        <c:v>3.2485851925286751</c:v>
                      </c:pt>
                      <c:pt idx="872">
                        <c:v>3.2513395989412883</c:v>
                      </c:pt>
                      <c:pt idx="873">
                        <c:v>3.2540921791405824</c:v>
                      </c:pt>
                      <c:pt idx="874">
                        <c:v>3.256842934337365</c:v>
                      </c:pt>
                      <c:pt idx="875">
                        <c:v>3.2595918657416427</c:v>
                      </c:pt>
                      <c:pt idx="876">
                        <c:v>3.2623389745626135</c:v>
                      </c:pt>
                      <c:pt idx="877">
                        <c:v>3.2650842620086804</c:v>
                      </c:pt>
                      <c:pt idx="878">
                        <c:v>3.2678277292874429</c:v>
                      </c:pt>
                      <c:pt idx="879">
                        <c:v>3.2705693776056992</c:v>
                      </c:pt>
                      <c:pt idx="880">
                        <c:v>3.2733092081694486</c:v>
                      </c:pt>
                      <c:pt idx="881">
                        <c:v>3.276047222183887</c:v>
                      </c:pt>
                      <c:pt idx="882">
                        <c:v>3.2787834208534168</c:v>
                      </c:pt>
                      <c:pt idx="883">
                        <c:v>3.2815178053816383</c:v>
                      </c:pt>
                      <c:pt idx="884">
                        <c:v>3.2842503769713569</c:v>
                      </c:pt>
                      <c:pt idx="885">
                        <c:v>3.2869811368245752</c:v>
                      </c:pt>
                      <c:pt idx="886">
                        <c:v>3.2897100861425042</c:v>
                      </c:pt>
                      <c:pt idx="887">
                        <c:v>3.2924372261255539</c:v>
                      </c:pt>
                      <c:pt idx="888">
                        <c:v>3.295162557973343</c:v>
                      </c:pt>
                      <c:pt idx="889">
                        <c:v>3.2978860828846939</c:v>
                      </c:pt>
                      <c:pt idx="890">
                        <c:v>3.3006078020576299</c:v>
                      </c:pt>
                      <c:pt idx="891">
                        <c:v>3.3033277166893837</c:v>
                      </c:pt>
                      <c:pt idx="892">
                        <c:v>3.3060458279763947</c:v>
                      </c:pt>
                      <c:pt idx="893">
                        <c:v>3.3087621371143068</c:v>
                      </c:pt>
                      <c:pt idx="894">
                        <c:v>3.311476645297974</c:v>
                      </c:pt>
                      <c:pt idx="895">
                        <c:v>3.3141893537214542</c:v>
                      </c:pt>
                      <c:pt idx="896">
                        <c:v>3.3169002635780163</c:v>
                      </c:pt>
                      <c:pt idx="897">
                        <c:v>3.3196093760601384</c:v>
                      </c:pt>
                      <c:pt idx="898">
                        <c:v>3.322316692359506</c:v>
                      </c:pt>
                      <c:pt idx="899">
                        <c:v>3.3250222136670171</c:v>
                      </c:pt>
                      <c:pt idx="900">
                        <c:v>3.3277259411727766</c:v>
                      </c:pt>
                      <c:pt idx="901">
                        <c:v>3.330427876066103</c:v>
                      </c:pt>
                      <c:pt idx="902">
                        <c:v>3.3331280195355264</c:v>
                      </c:pt>
                      <c:pt idx="903">
                        <c:v>3.3358263727687882</c:v>
                      </c:pt>
                      <c:pt idx="904">
                        <c:v>3.3385229369528413</c:v>
                      </c:pt>
                      <c:pt idx="905">
                        <c:v>3.3412177132738519</c:v>
                      </c:pt>
                      <c:pt idx="906">
                        <c:v>3.3439107029172015</c:v>
                      </c:pt>
                      <c:pt idx="907">
                        <c:v>3.3466019070674848</c:v>
                      </c:pt>
                      <c:pt idx="908">
                        <c:v>3.3492913269085096</c:v>
                      </c:pt>
                      <c:pt idx="909">
                        <c:v>3.3519789636233019</c:v>
                      </c:pt>
                      <c:pt idx="910">
                        <c:v>3.3546648183941001</c:v>
                      </c:pt>
                      <c:pt idx="911">
                        <c:v>3.3573488924023591</c:v>
                      </c:pt>
                      <c:pt idx="912">
                        <c:v>3.360031186828754</c:v>
                      </c:pt>
                      <c:pt idx="913">
                        <c:v>3.3627117028531734</c:v>
                      </c:pt>
                      <c:pt idx="914">
                        <c:v>3.3653904416547245</c:v>
                      </c:pt>
                      <c:pt idx="915">
                        <c:v>3.3680674044117342</c:v>
                      </c:pt>
                      <c:pt idx="916">
                        <c:v>3.3707425923017453</c:v>
                      </c:pt>
                      <c:pt idx="917">
                        <c:v>3.3734160065015235</c:v>
                      </c:pt>
                      <c:pt idx="918">
                        <c:v>3.3760876481870521</c:v>
                      </c:pt>
                      <c:pt idx="919">
                        <c:v>3.3787575185335332</c:v>
                      </c:pt>
                      <c:pt idx="920">
                        <c:v>3.3814256187153933</c:v>
                      </c:pt>
                      <c:pt idx="921">
                        <c:v>3.3840919499062778</c:v>
                      </c:pt>
                      <c:pt idx="922">
                        <c:v>3.386756513279054</c:v>
                      </c:pt>
                      <c:pt idx="923">
                        <c:v>3.3894193100058136</c:v>
                      </c:pt>
                      <c:pt idx="924">
                        <c:v>3.3920803412578686</c:v>
                      </c:pt>
                      <c:pt idx="925">
                        <c:v>3.3947396082057564</c:v>
                      </c:pt>
                      <c:pt idx="926">
                        <c:v>3.3973971120192368</c:v>
                      </c:pt>
                      <c:pt idx="927">
                        <c:v>3.4000528538672943</c:v>
                      </c:pt>
                      <c:pt idx="928">
                        <c:v>3.4027068349181402</c:v>
                      </c:pt>
                      <c:pt idx="929">
                        <c:v>3.4053590563392095</c:v>
                      </c:pt>
                      <c:pt idx="930">
                        <c:v>3.408009519297162</c:v>
                      </c:pt>
                      <c:pt idx="931">
                        <c:v>3.4106582249578863</c:v>
                      </c:pt>
                      <c:pt idx="932">
                        <c:v>3.413305174486498</c:v>
                      </c:pt>
                      <c:pt idx="933">
                        <c:v>3.4159503690473398</c:v>
                      </c:pt>
                      <c:pt idx="934">
                        <c:v>3.4185938098039799</c:v>
                      </c:pt>
                      <c:pt idx="935">
                        <c:v>3.4212354979192181</c:v>
                      </c:pt>
                      <c:pt idx="936">
                        <c:v>3.4238754345550824</c:v>
                      </c:pt>
                      <c:pt idx="937">
                        <c:v>3.42651362087283</c:v>
                      </c:pt>
                      <c:pt idx="938">
                        <c:v>3.4291500580329486</c:v>
                      </c:pt>
                      <c:pt idx="939">
                        <c:v>3.4317847471951577</c:v>
                      </c:pt>
                      <c:pt idx="940">
                        <c:v>3.4344176895184035</c:v>
                      </c:pt>
                      <c:pt idx="941">
                        <c:v>3.4370488861608695</c:v>
                      </c:pt>
                      <c:pt idx="942">
                        <c:v>3.4396783382799674</c:v>
                      </c:pt>
                      <c:pt idx="943">
                        <c:v>3.4423060470323428</c:v>
                      </c:pt>
                      <c:pt idx="944">
                        <c:v>3.4449320135738737</c:v>
                      </c:pt>
                      <c:pt idx="945">
                        <c:v>3.447556239059673</c:v>
                      </c:pt>
                      <c:pt idx="946">
                        <c:v>3.450178724644088</c:v>
                      </c:pt>
                      <c:pt idx="947">
                        <c:v>3.4527994714806987</c:v>
                      </c:pt>
                      <c:pt idx="948">
                        <c:v>3.4554184807223214</c:v>
                      </c:pt>
                      <c:pt idx="949">
                        <c:v>3.458035753521008</c:v>
                      </c:pt>
                      <c:pt idx="950">
                        <c:v>3.4606512910280469</c:v>
                      </c:pt>
                      <c:pt idx="951">
                        <c:v>3.4632650943939627</c:v>
                      </c:pt>
                      <c:pt idx="952">
                        <c:v>3.4658771647685169</c:v>
                      </c:pt>
                      <c:pt idx="953">
                        <c:v>3.4684875033007097</c:v>
                      </c:pt>
                      <c:pt idx="954">
                        <c:v>3.4710961111387784</c:v>
                      </c:pt>
                      <c:pt idx="955">
                        <c:v>3.4737029894301998</c:v>
                      </c:pt>
                      <c:pt idx="956">
                        <c:v>3.4763081393216901</c:v>
                      </c:pt>
                      <c:pt idx="957">
                        <c:v>3.4789115619592037</c:v>
                      </c:pt>
                      <c:pt idx="958">
                        <c:v>3.4815132584879369</c:v>
                      </c:pt>
                      <c:pt idx="959">
                        <c:v>3.4841132300523259</c:v>
                      </c:pt>
                      <c:pt idx="960">
                        <c:v>3.4867114777960486</c:v>
                      </c:pt>
                      <c:pt idx="961">
                        <c:v>3.4893080028620238</c:v>
                      </c:pt>
                      <c:pt idx="962">
                        <c:v>3.4919028063924129</c:v>
                      </c:pt>
                      <c:pt idx="963">
                        <c:v>3.4944958895286211</c:v>
                      </c:pt>
                      <c:pt idx="964">
                        <c:v>3.4970872534112947</c:v>
                      </c:pt>
                      <c:pt idx="965">
                        <c:v>3.4996768991803258</c:v>
                      </c:pt>
                      <c:pt idx="966">
                        <c:v>3.5022648279748498</c:v>
                      </c:pt>
                      <c:pt idx="967">
                        <c:v>3.5048510409332461</c:v>
                      </c:pt>
                      <c:pt idx="968">
                        <c:v>3.5074355391931404</c:v>
                      </c:pt>
                      <c:pt idx="969">
                        <c:v>3.5100183238914049</c:v>
                      </c:pt>
                      <c:pt idx="970">
                        <c:v>3.5125993961641568</c:v>
                      </c:pt>
                      <c:pt idx="971">
                        <c:v>3.5151787571467588</c:v>
                      </c:pt>
                      <c:pt idx="972">
                        <c:v>3.5177564079738235</c:v>
                      </c:pt>
                      <c:pt idx="973">
                        <c:v>3.5203323497792098</c:v>
                      </c:pt>
                      <c:pt idx="974">
                        <c:v>3.5229065836960243</c:v>
                      </c:pt>
                      <c:pt idx="975">
                        <c:v>3.5254791108566246</c:v>
                      </c:pt>
                      <c:pt idx="976">
                        <c:v>3.5280499323926158</c:v>
                      </c:pt>
                      <c:pt idx="977">
                        <c:v>3.5306190494348506</c:v>
                      </c:pt>
                      <c:pt idx="978">
                        <c:v>3.5331864631134366</c:v>
                      </c:pt>
                      <c:pt idx="979">
                        <c:v>3.5357521745577296</c:v>
                      </c:pt>
                      <c:pt idx="980">
                        <c:v>3.538316184896336</c:v>
                      </c:pt>
                      <c:pt idx="981">
                        <c:v>3.5408784952571151</c:v>
                      </c:pt>
                      <c:pt idx="982">
                        <c:v>3.5434391067671784</c:v>
                      </c:pt>
                      <c:pt idx="983">
                        <c:v>3.5459980205528887</c:v>
                      </c:pt>
                      <c:pt idx="984">
                        <c:v>3.5485552377398646</c:v>
                      </c:pt>
                      <c:pt idx="985">
                        <c:v>3.5511107594529756</c:v>
                      </c:pt>
                      <c:pt idx="986">
                        <c:v>3.553664586816347</c:v>
                      </c:pt>
                      <c:pt idx="987">
                        <c:v>3.5562167209533584</c:v>
                      </c:pt>
                      <c:pt idx="988">
                        <c:v>3.5587671629866442</c:v>
                      </c:pt>
                      <c:pt idx="989">
                        <c:v>3.5613159140380963</c:v>
                      </c:pt>
                      <c:pt idx="990">
                        <c:v>3.5638629752288598</c:v>
                      </c:pt>
                      <c:pt idx="991">
                        <c:v>3.5664083476793387</c:v>
                      </c:pt>
                      <c:pt idx="992">
                        <c:v>3.5689520325091943</c:v>
                      </c:pt>
                      <c:pt idx="993">
                        <c:v>3.5714940308373424</c:v>
                      </c:pt>
                      <c:pt idx="994">
                        <c:v>3.5740343437819617</c:v>
                      </c:pt>
                      <c:pt idx="995">
                        <c:v>3.5765729724604864</c:v>
                      </c:pt>
                      <c:pt idx="996">
                        <c:v>3.5791099179896095</c:v>
                      </c:pt>
                      <c:pt idx="997">
                        <c:v>3.5816451814852854</c:v>
                      </c:pt>
                      <c:pt idx="998">
                        <c:v>3.5841787640627283</c:v>
                      </c:pt>
                      <c:pt idx="999">
                        <c:v>3.5867106668364115</c:v>
                      </c:pt>
                      <c:pt idx="1000">
                        <c:v>3.5892408909200708</c:v>
                      </c:pt>
                      <c:pt idx="1001">
                        <c:v>3.591769437426704</c:v>
                      </c:pt>
                      <c:pt idx="1002">
                        <c:v>3.5942963074685697</c:v>
                      </c:pt>
                      <c:pt idx="1003">
                        <c:v>3.596821502157189</c:v>
                      </c:pt>
                      <c:pt idx="1004">
                        <c:v>3.5993450226033472</c:v>
                      </c:pt>
                      <c:pt idx="1005">
                        <c:v>3.6018668699170919</c:v>
                      </c:pt>
                      <c:pt idx="1006">
                        <c:v>3.6043870452077358</c:v>
                      </c:pt>
                      <c:pt idx="1007">
                        <c:v>3.6069055495838547</c:v>
                      </c:pt>
                      <c:pt idx="1008">
                        <c:v>3.6094223841532922</c:v>
                      </c:pt>
                      <c:pt idx="1009">
                        <c:v>3.6119375500231543</c:v>
                      </c:pt>
                      <c:pt idx="1010">
                        <c:v>3.6144510482998142</c:v>
                      </c:pt>
                      <c:pt idx="1011">
                        <c:v>3.6169628800889111</c:v>
                      </c:pt>
                      <c:pt idx="1012">
                        <c:v>3.6194730464953531</c:v>
                      </c:pt>
                      <c:pt idx="1013">
                        <c:v>3.621981548623312</c:v>
                      </c:pt>
                      <c:pt idx="1014">
                        <c:v>3.6244883875762328</c:v>
                      </c:pt>
                      <c:pt idx="1015">
                        <c:v>3.6269935644568223</c:v>
                      </c:pt>
                      <c:pt idx="1016">
                        <c:v>3.6294970803670621</c:v>
                      </c:pt>
                      <c:pt idx="1017">
                        <c:v>3.6319989364082002</c:v>
                      </c:pt>
                      <c:pt idx="1018">
                        <c:v>3.6344991336807548</c:v>
                      </c:pt>
                      <c:pt idx="1019">
                        <c:v>3.6369976732845148</c:v>
                      </c:pt>
                      <c:pt idx="1020">
                        <c:v>3.6394945563185406</c:v>
                      </c:pt>
                      <c:pt idx="1021">
                        <c:v>3.6419897838811615</c:v>
                      </c:pt>
                      <c:pt idx="1022">
                        <c:v>3.6444833570699817</c:v>
                      </c:pt>
                      <c:pt idx="1023">
                        <c:v>3.6469752769818746</c:v>
                      </c:pt>
                      <c:pt idx="1024">
                        <c:v>3.6494655447129896</c:v>
                      </c:pt>
                      <c:pt idx="1025">
                        <c:v>3.6519541613587467</c:v>
                      </c:pt>
                      <c:pt idx="1026">
                        <c:v>3.6544411280138407</c:v>
                      </c:pt>
                      <c:pt idx="1027">
                        <c:v>3.6569264457722408</c:v>
                      </c:pt>
                      <c:pt idx="1028">
                        <c:v>3.6594101157271908</c:v>
                      </c:pt>
                      <c:pt idx="1029">
                        <c:v>3.6618921389712082</c:v>
                      </c:pt>
                      <c:pt idx="1030">
                        <c:v>3.6643725165960888</c:v>
                      </c:pt>
                      <c:pt idx="1031">
                        <c:v>3.6668512496929027</c:v>
                      </c:pt>
                      <c:pt idx="1032">
                        <c:v>3.6693283393519964</c:v>
                      </c:pt>
                      <c:pt idx="1033">
                        <c:v>3.6718037866629945</c:v>
                      </c:pt>
                      <c:pt idx="1034">
                        <c:v>3.6742775927147995</c:v>
                      </c:pt>
                      <c:pt idx="1035">
                        <c:v>3.6767497585955895</c:v>
                      </c:pt>
                      <c:pt idx="1036">
                        <c:v>3.679220285392824</c:v>
                      </c:pt>
                      <c:pt idx="1037">
                        <c:v>3.6816891741932398</c:v>
                      </c:pt>
                      <c:pt idx="1038">
                        <c:v>3.6841564260828541</c:v>
                      </c:pt>
                      <c:pt idx="1039">
                        <c:v>3.686622042146964</c:v>
                      </c:pt>
                      <c:pt idx="1040">
                        <c:v>3.6890860234701459</c:v>
                      </c:pt>
                      <c:pt idx="1041">
                        <c:v>3.6915483711362582</c:v>
                      </c:pt>
                      <c:pt idx="1042">
                        <c:v>3.6940090862284407</c:v>
                      </c:pt>
                      <c:pt idx="1043">
                        <c:v>3.6964681698291142</c:v>
                      </c:pt>
                      <c:pt idx="1044">
                        <c:v>3.6989256230199818</c:v>
                      </c:pt>
                      <c:pt idx="1045">
                        <c:v>3.701381446882031</c:v>
                      </c:pt>
                      <c:pt idx="1046">
                        <c:v>3.7038356424955317</c:v>
                      </c:pt>
                      <c:pt idx="1047">
                        <c:v>3.7062882109400368</c:v>
                      </c:pt>
                      <c:pt idx="1048">
                        <c:v>3.7087391532943847</c:v>
                      </c:pt>
                      <c:pt idx="1049">
                        <c:v>3.7111884706366971</c:v>
                      </c:pt>
                      <c:pt idx="1050">
                        <c:v>3.7136361640443822</c:v>
                      </c:pt>
                      <c:pt idx="1051">
                        <c:v>3.7160822345941327</c:v>
                      </c:pt>
                      <c:pt idx="1052">
                        <c:v>3.7185266833619295</c:v>
                      </c:pt>
                      <c:pt idx="1053">
                        <c:v>3.7209695114230374</c:v>
                      </c:pt>
                      <c:pt idx="1054">
                        <c:v>3.7234107198520099</c:v>
                      </c:pt>
                      <c:pt idx="1055">
                        <c:v>3.7258503097226869</c:v>
                      </c:pt>
                      <c:pt idx="1056">
                        <c:v>3.7282882821081991</c:v>
                      </c:pt>
                      <c:pt idx="1057">
                        <c:v>3.7307246380809627</c:v>
                      </c:pt>
                      <c:pt idx="1058">
                        <c:v>3.7331593787126831</c:v>
                      </c:pt>
                      <c:pt idx="1059">
                        <c:v>3.7355925050743575</c:v>
                      </c:pt>
                      <c:pt idx="1060">
                        <c:v>3.738024018236271</c:v>
                      </c:pt>
                      <c:pt idx="1061">
                        <c:v>3.7404539192679982</c:v>
                      </c:pt>
                      <c:pt idx="1062">
                        <c:v>3.7428822092384078</c:v>
                      </c:pt>
                      <c:pt idx="1063">
                        <c:v>3.7453088892156567</c:v>
                      </c:pt>
                      <c:pt idx="1064">
                        <c:v>3.7477339602671962</c:v>
                      </c:pt>
                      <c:pt idx="1065">
                        <c:v>3.7501574234597661</c:v>
                      </c:pt>
                      <c:pt idx="1066">
                        <c:v>3.752579279859404</c:v>
                      </c:pt>
                      <c:pt idx="1067">
                        <c:v>3.7549995305314368</c:v>
                      </c:pt>
                      <c:pt idx="1068">
                        <c:v>3.7574181765404857</c:v>
                      </c:pt>
                      <c:pt idx="1069">
                        <c:v>3.7598352189504674</c:v>
                      </c:pt>
                      <c:pt idx="1070">
                        <c:v>3.7622506588245934</c:v>
                      </c:pt>
                      <c:pt idx="1071">
                        <c:v>3.7646644972253669</c:v>
                      </c:pt>
                      <c:pt idx="1072">
                        <c:v>3.7670767352145917</c:v>
                      </c:pt>
                      <c:pt idx="1073">
                        <c:v>3.7694873738533632</c:v>
                      </c:pt>
                      <c:pt idx="1074">
                        <c:v>3.7718964142020761</c:v>
                      </c:pt>
                      <c:pt idx="1075">
                        <c:v>3.7743038573204197</c:v>
                      </c:pt>
                      <c:pt idx="1076">
                        <c:v>3.7767097042673838</c:v>
                      </c:pt>
                      <c:pt idx="1077">
                        <c:v>3.7791139561012526</c:v>
                      </c:pt>
                      <c:pt idx="1078">
                        <c:v>3.7815166138796119</c:v>
                      </c:pt>
                      <c:pt idx="1079">
                        <c:v>3.7839176786593427</c:v>
                      </c:pt>
                      <c:pt idx="1080">
                        <c:v>3.786317151496629</c:v>
                      </c:pt>
                      <c:pt idx="1081">
                        <c:v>3.7887150334469517</c:v>
                      </c:pt>
                      <c:pt idx="1082">
                        <c:v>3.7911113255650952</c:v>
                      </c:pt>
                      <c:pt idx="1083">
                        <c:v>3.7935060289051399</c:v>
                      </c:pt>
                      <c:pt idx="1084">
                        <c:v>3.7958991445204711</c:v>
                      </c:pt>
                      <c:pt idx="1085">
                        <c:v>3.7982906734637738</c:v>
                      </c:pt>
                      <c:pt idx="1086">
                        <c:v>3.8006806167870368</c:v>
                      </c:pt>
                      <c:pt idx="1087">
                        <c:v>3.8030689755415485</c:v>
                      </c:pt>
                      <c:pt idx="1088">
                        <c:v>3.8054557507779037</c:v>
                      </c:pt>
                      <c:pt idx="1089">
                        <c:v>3.8078409435459979</c:v>
                      </c:pt>
                      <c:pt idx="1090">
                        <c:v>3.8102245548950324</c:v>
                      </c:pt>
                      <c:pt idx="1091">
                        <c:v>3.8126065858735116</c:v>
                      </c:pt>
                      <c:pt idx="1092">
                        <c:v>3.8149870375292454</c:v>
                      </c:pt>
                      <c:pt idx="1093">
                        <c:v>3.8173659109093485</c:v>
                      </c:pt>
                      <c:pt idx="1094">
                        <c:v>3.8197432070602422</c:v>
                      </c:pt>
                      <c:pt idx="1095">
                        <c:v>3.8221189270276521</c:v>
                      </c:pt>
                      <c:pt idx="1096">
                        <c:v>3.8244930718566148</c:v>
                      </c:pt>
                      <c:pt idx="1097">
                        <c:v>3.8268656425914669</c:v>
                      </c:pt>
                      <c:pt idx="1098">
                        <c:v>3.8292366402758606</c:v>
                      </c:pt>
                      <c:pt idx="1099">
                        <c:v>3.8316060659527498</c:v>
                      </c:pt>
                      <c:pt idx="1100">
                        <c:v>3.8339739206643997</c:v>
                      </c:pt>
                      <c:pt idx="1101">
                        <c:v>3.8363402054523847</c:v>
                      </c:pt>
                      <c:pt idx="1102">
                        <c:v>3.8387049213575879</c:v>
                      </c:pt>
                      <c:pt idx="1103">
                        <c:v>3.8410680694202024</c:v>
                      </c:pt>
                      <c:pt idx="1104">
                        <c:v>3.8434296506797323</c:v>
                      </c:pt>
                      <c:pt idx="1105">
                        <c:v>3.8457896661749906</c:v>
                      </c:pt>
                      <c:pt idx="1106">
                        <c:v>3.8481481169441039</c:v>
                      </c:pt>
                      <c:pt idx="1107">
                        <c:v>3.8505050040245083</c:v>
                      </c:pt>
                      <c:pt idx="1108">
                        <c:v>3.8528603284529548</c:v>
                      </c:pt>
                      <c:pt idx="1109">
                        <c:v>3.8552140912655033</c:v>
                      </c:pt>
                      <c:pt idx="1110">
                        <c:v>3.857566293497531</c:v>
                      </c:pt>
                      <c:pt idx="1111">
                        <c:v>3.8599169361837253</c:v>
                      </c:pt>
                      <c:pt idx="1112">
                        <c:v>3.8622660203580894</c:v>
                      </c:pt>
                      <c:pt idx="1113">
                        <c:v>3.8646135470539384</c:v>
                      </c:pt>
                      <c:pt idx="1114">
                        <c:v>3.8669595173039073</c:v>
                      </c:pt>
                      <c:pt idx="1115">
                        <c:v>3.8693039321399412</c:v>
                      </c:pt>
                      <c:pt idx="1116">
                        <c:v>3.871646792593304</c:v>
                      </c:pt>
                      <c:pt idx="1117">
                        <c:v>3.873988099694575</c:v>
                      </c:pt>
                      <c:pt idx="1118">
                        <c:v>3.8763278544736504</c:v>
                      </c:pt>
                      <c:pt idx="1119">
                        <c:v>3.8786660579597423</c:v>
                      </c:pt>
                      <c:pt idx="1120">
                        <c:v>3.8810027111813832</c:v>
                      </c:pt>
                      <c:pt idx="1121">
                        <c:v>3.8833378151664206</c:v>
                      </c:pt>
                      <c:pt idx="1122">
                        <c:v>3.8856713709420232</c:v>
                      </c:pt>
                      <c:pt idx="1123">
                        <c:v>3.888003379534676</c:v>
                      </c:pt>
                      <c:pt idx="1124">
                        <c:v>3.8903338419701856</c:v>
                      </c:pt>
                      <c:pt idx="1125">
                        <c:v>3.8926627592736773</c:v>
                      </c:pt>
                      <c:pt idx="1126">
                        <c:v>3.8949901324695975</c:v>
                      </c:pt>
                      <c:pt idx="1127">
                        <c:v>3.8973159625817133</c:v>
                      </c:pt>
                      <c:pt idx="1128">
                        <c:v>3.8996402506331118</c:v>
                      </c:pt>
                      <c:pt idx="1129">
                        <c:v>3.9019629976462036</c:v>
                      </c:pt>
                      <c:pt idx="1130">
                        <c:v>3.9042842046427197</c:v>
                      </c:pt>
                      <c:pt idx="1131">
                        <c:v>3.9066038726437156</c:v>
                      </c:pt>
                      <c:pt idx="1132">
                        <c:v>3.9089220026695672</c:v>
                      </c:pt>
                      <c:pt idx="1133">
                        <c:v>3.9112385957399769</c:v>
                      </c:pt>
                      <c:pt idx="1134">
                        <c:v>3.9135536528739681</c:v>
                      </c:pt>
                      <c:pt idx="1135">
                        <c:v>3.9158671750898919</c:v>
                      </c:pt>
                      <c:pt idx="1136">
                        <c:v>3.9181791634054202</c:v>
                      </c:pt>
                      <c:pt idx="1137">
                        <c:v>3.9204896188375535</c:v>
                      </c:pt>
                      <c:pt idx="1138">
                        <c:v>3.9227985424026164</c:v>
                      </c:pt>
                      <c:pt idx="1139">
                        <c:v>3.9251059351162598</c:v>
                      </c:pt>
                      <c:pt idx="1140">
                        <c:v>3.9274117979934626</c:v>
                      </c:pt>
                      <c:pt idx="1141">
                        <c:v>3.9297161320485285</c:v>
                      </c:pt>
                      <c:pt idx="1142">
                        <c:v>3.9320189382950903</c:v>
                      </c:pt>
                      <c:pt idx="1143">
                        <c:v>3.9343202177461079</c:v>
                      </c:pt>
                      <c:pt idx="1144">
                        <c:v>3.9366199714138697</c:v>
                      </c:pt>
                      <c:pt idx="1145">
                        <c:v>3.9389182003099945</c:v>
                      </c:pt>
                      <c:pt idx="1146">
                        <c:v>3.941214905445428</c:v>
                      </c:pt>
                      <c:pt idx="1147">
                        <c:v>3.9435100878304468</c:v>
                      </c:pt>
                      <c:pt idx="1148">
                        <c:v>3.9458037484746575</c:v>
                      </c:pt>
                      <c:pt idx="1149">
                        <c:v>3.9480958883869985</c:v>
                      </c:pt>
                      <c:pt idx="1150">
                        <c:v>3.9503865085757357</c:v>
                      </c:pt>
                      <c:pt idx="1151">
                        <c:v>3.9526756100484719</c:v>
                      </c:pt>
                      <c:pt idx="1152">
                        <c:v>3.9549631938121363</c:v>
                      </c:pt>
                      <c:pt idx="1153">
                        <c:v>3.9572492608729957</c:v>
                      </c:pt>
                      <c:pt idx="1154">
                        <c:v>3.9595338122366437</c:v>
                      </c:pt>
                      <c:pt idx="1155">
                        <c:v>3.9618168489080148</c:v>
                      </c:pt>
                      <c:pt idx="1156">
                        <c:v>3.9640983718913683</c:v>
                      </c:pt>
                      <c:pt idx="1157">
                        <c:v>3.9663783821903067</c:v>
                      </c:pt>
                      <c:pt idx="1158">
                        <c:v>3.9686568808077607</c:v>
                      </c:pt>
                      <c:pt idx="1159">
                        <c:v>3.9709338687459987</c:v>
                      </c:pt>
                      <c:pt idx="1160">
                        <c:v>3.9732093470066214</c:v>
                      </c:pt>
                      <c:pt idx="1161">
                        <c:v>3.9754833165905725</c:v>
                      </c:pt>
                      <c:pt idx="1162">
                        <c:v>3.9777557784981243</c:v>
                      </c:pt>
                      <c:pt idx="1163">
                        <c:v>3.9800267337288897</c:v>
                      </c:pt>
                      <c:pt idx="1164">
                        <c:v>3.9822961832818193</c:v>
                      </c:pt>
                      <c:pt idx="1165">
                        <c:v>3.9845641281552004</c:v>
                      </c:pt>
                      <c:pt idx="1166">
                        <c:v>3.9868305693466559</c:v>
                      </c:pt>
                      <c:pt idx="1167">
                        <c:v>3.9890955078531531</c:v>
                      </c:pt>
                      <c:pt idx="1168">
                        <c:v>3.9913589446709934</c:v>
                      </c:pt>
                      <c:pt idx="1169">
                        <c:v>3.9936208807958202</c:v>
                      </c:pt>
                      <c:pt idx="1170">
                        <c:v>3.9958813172226133</c:v>
                      </c:pt>
                      <c:pt idx="1171">
                        <c:v>3.9981402549456977</c:v>
                      </c:pt>
                      <c:pt idx="1172">
                        <c:v>4.0003976949587363</c:v>
                      </c:pt>
                      <c:pt idx="1173">
                        <c:v>4.0026536382547322</c:v>
                      </c:pt>
                      <c:pt idx="1174">
                        <c:v>4.0049080858260329</c:v>
                      </c:pt>
                      <c:pt idx="1175">
                        <c:v>4.0071610386643277</c:v>
                      </c:pt>
                      <c:pt idx="1176">
                        <c:v>4.0094124977606453</c:v>
                      </c:pt>
                      <c:pt idx="1177">
                        <c:v>4.0116624641053606</c:v>
                      </c:pt>
                      <c:pt idx="1178">
                        <c:v>4.0139109386881886</c:v>
                      </c:pt>
                      <c:pt idx="1179">
                        <c:v>4.0161579224981923</c:v>
                      </c:pt>
                      <c:pt idx="1180">
                        <c:v>4.0184034165237756</c:v>
                      </c:pt>
                      <c:pt idx="1181">
                        <c:v>4.0206474217526882</c:v>
                      </c:pt>
                      <c:pt idx="1182">
                        <c:v>4.0228899391720265</c:v>
                      </c:pt>
                      <c:pt idx="1183">
                        <c:v>4.0251309697682291</c:v>
                      </c:pt>
                      <c:pt idx="1184">
                        <c:v>4.0273705145270826</c:v>
                      </c:pt>
                      <c:pt idx="1185">
                        <c:v>4.0296085744337198</c:v>
                      </c:pt>
                      <c:pt idx="1186">
                        <c:v>4.0318451504726207</c:v>
                      </c:pt>
                      <c:pt idx="1187">
                        <c:v>4.0340802436276126</c:v>
                      </c:pt>
                      <c:pt idx="1188">
                        <c:v>4.03631385488187</c:v>
                      </c:pt>
                      <c:pt idx="1189">
                        <c:v>4.0385459852179144</c:v>
                      </c:pt>
                      <c:pt idx="1190">
                        <c:v>4.0407766356176165</c:v>
                      </c:pt>
                      <c:pt idx="1191">
                        <c:v>4.0430058070621993</c:v>
                      </c:pt>
                      <c:pt idx="1192">
                        <c:v>4.0452335005322304</c:v>
                      </c:pt>
                      <c:pt idx="1193">
                        <c:v>4.047459717007631</c:v>
                      </c:pt>
                      <c:pt idx="1194">
                        <c:v>4.0496844574676683</c:v>
                      </c:pt>
                      <c:pt idx="1195">
                        <c:v>4.0519077228909666</c:v>
                      </c:pt>
                      <c:pt idx="1196">
                        <c:v>4.0541295142554947</c:v>
                      </c:pt>
                      <c:pt idx="1197">
                        <c:v>4.0563498325385767</c:v>
                      </c:pt>
                      <c:pt idx="1198">
                        <c:v>4.0585686787168891</c:v>
                      </c:pt>
                      <c:pt idx="1199">
                        <c:v>4.0607860537664591</c:v>
                      </c:pt>
                      <c:pt idx="1200">
                        <c:v>4.0630019586626664</c:v>
                      </c:pt>
                      <c:pt idx="1201">
                        <c:v>4.0652163943802453</c:v>
                      </c:pt>
                      <c:pt idx="1202">
                        <c:v>4.0674293618932857</c:v>
                      </c:pt>
                      <c:pt idx="1203">
                        <c:v>4.0696408621752278</c:v>
                      </c:pt>
                      <c:pt idx="1204">
                        <c:v>4.0718508961988684</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A-A375-435B-90EF-3E365F81D4DA}"/>
                  </c:ext>
                </c:extLst>
              </c15:ser>
            </c15:filteredScatterSeries>
            <c15:filteredScatterSeries>
              <c15:ser>
                <c:idx val="10"/>
                <c:order val="8"/>
                <c:tx>
                  <c:strRef>
                    <c:extLst xmlns:c15="http://schemas.microsoft.com/office/drawing/2012/chart">
                      <c:ext xmlns:c15="http://schemas.microsoft.com/office/drawing/2012/chart" uri="{02D57815-91ED-43cb-92C2-25804820EDAC}">
                        <c15:formulaRef>
                          <c15:sqref>'σ-Silo F2-80 kP'!$V$12</c15:sqref>
                        </c15:formulaRef>
                      </c:ext>
                    </c:extLst>
                    <c:strCache>
                      <c:ptCount val="1"/>
                      <c:pt idx="0">
                        <c:v>σh - Silo</c:v>
                      </c:pt>
                    </c:strCache>
                  </c:strRef>
                </c:tx>
                <c:spPr>
                  <a:ln w="19050">
                    <a:solidFill>
                      <a:schemeClr val="accent6">
                        <a:lumMod val="75000"/>
                      </a:schemeClr>
                    </a:solidFill>
                    <a:prstDash val="sysDot"/>
                  </a:ln>
                </c:spPr>
                <c:marker>
                  <c:symbol val="none"/>
                </c:marker>
                <c:xVal>
                  <c:numRef>
                    <c:extLst xmlns:c15="http://schemas.microsoft.com/office/drawing/2012/chart">
                      <c:ext xmlns:c15="http://schemas.microsoft.com/office/drawing/2012/chart" uri="{02D57815-91ED-43cb-92C2-25804820EDAC}">
                        <c15:formulaRef>
                          <c15:sqref>'σ-Silo F2-80 kP'!$V$13:$V$1217</c15:sqref>
                        </c15:formulaRef>
                      </c:ext>
                    </c:extLst>
                    <c:numCache>
                      <c:formatCode>0.0</c:formatCode>
                      <c:ptCount val="1205"/>
                      <c:pt idx="0">
                        <c:v>0</c:v>
                      </c:pt>
                      <c:pt idx="1">
                        <c:v>1.4405070395605797E-2</c:v>
                      </c:pt>
                      <c:pt idx="2">
                        <c:v>2.9119881056206061E-2</c:v>
                      </c:pt>
                      <c:pt idx="3">
                        <c:v>4.3831439752786056E-2</c:v>
                      </c:pt>
                      <c:pt idx="4">
                        <c:v>5.8539748641446995E-2</c:v>
                      </c:pt>
                      <c:pt idx="5">
                        <c:v>7.3244809876860995E-2</c:v>
                      </c:pt>
                      <c:pt idx="6">
                        <c:v>8.7946625612271095E-2</c:v>
                      </c:pt>
                      <c:pt idx="7">
                        <c:v>0.10264519799949212</c:v>
                      </c:pt>
                      <c:pt idx="8">
                        <c:v>0.11734052918891595</c:v>
                      </c:pt>
                      <c:pt idx="9">
                        <c:v>0.13203262132950364</c:v>
                      </c:pt>
                      <c:pt idx="10">
                        <c:v>0.14672147656879508</c:v>
                      </c:pt>
                      <c:pt idx="11">
                        <c:v>0.16140709705290451</c:v>
                      </c:pt>
                      <c:pt idx="12">
                        <c:v>0.17608948492652332</c:v>
                      </c:pt>
                      <c:pt idx="13">
                        <c:v>0.19076864233292162</c:v>
                      </c:pt>
                      <c:pt idx="14">
                        <c:v>0.20544457141394937</c:v>
                      </c:pt>
                      <c:pt idx="15">
                        <c:v>0.22011727431003514</c:v>
                      </c:pt>
                      <c:pt idx="16">
                        <c:v>0.23478675316018649</c:v>
                      </c:pt>
                      <c:pt idx="17">
                        <c:v>0.24945301010199844</c:v>
                      </c:pt>
                      <c:pt idx="18">
                        <c:v>0.2641160472716414</c:v>
                      </c:pt>
                      <c:pt idx="19">
                        <c:v>0.27877586680387512</c:v>
                      </c:pt>
                      <c:pt idx="20">
                        <c:v>0.29343247083204255</c:v>
                      </c:pt>
                      <c:pt idx="21">
                        <c:v>0.30808586148807071</c:v>
                      </c:pt>
                      <c:pt idx="22">
                        <c:v>0.32273604090247504</c:v>
                      </c:pt>
                      <c:pt idx="23">
                        <c:v>0.33738301120435782</c:v>
                      </c:pt>
                      <c:pt idx="24">
                        <c:v>0.35202677452140707</c:v>
                      </c:pt>
                      <c:pt idx="25">
                        <c:v>0.36666733297990634</c:v>
                      </c:pt>
                      <c:pt idx="26">
                        <c:v>0.38130468870472228</c:v>
                      </c:pt>
                      <c:pt idx="27">
                        <c:v>0.39593884381931732</c:v>
                      </c:pt>
                      <c:pt idx="28">
                        <c:v>0.41056980044574465</c:v>
                      </c:pt>
                      <c:pt idx="29">
                        <c:v>0.4251975607046497</c:v>
                      </c:pt>
                      <c:pt idx="30">
                        <c:v>0.43982212671527404</c:v>
                      </c:pt>
                      <c:pt idx="31">
                        <c:v>0.45444350059545235</c:v>
                      </c:pt>
                      <c:pt idx="32">
                        <c:v>0.46906168446161456</c:v>
                      </c:pt>
                      <c:pt idx="33">
                        <c:v>0.48367668042879081</c:v>
                      </c:pt>
                      <c:pt idx="34">
                        <c:v>0.49828849061060365</c:v>
                      </c:pt>
                      <c:pt idx="35">
                        <c:v>0.51289711711927954</c:v>
                      </c:pt>
                      <c:pt idx="36">
                        <c:v>0.52750256206564161</c:v>
                      </c:pt>
                      <c:pt idx="37">
                        <c:v>0.54210482755911338</c:v>
                      </c:pt>
                      <c:pt idx="38">
                        <c:v>0.55670391570772071</c:v>
                      </c:pt>
                      <c:pt idx="39">
                        <c:v>0.57129982861809281</c:v>
                      </c:pt>
                      <c:pt idx="40">
                        <c:v>0.58589256839545867</c:v>
                      </c:pt>
                      <c:pt idx="41">
                        <c:v>0.60048213714365528</c:v>
                      </c:pt>
                      <c:pt idx="42">
                        <c:v>0.6150685369651212</c:v>
                      </c:pt>
                      <c:pt idx="43">
                        <c:v>0.62965176996090633</c:v>
                      </c:pt>
                      <c:pt idx="44">
                        <c:v>0.64423183823066199</c:v>
                      </c:pt>
                      <c:pt idx="45">
                        <c:v>0.65880874387264932</c:v>
                      </c:pt>
                      <c:pt idx="46">
                        <c:v>0.67338248898374053</c:v>
                      </c:pt>
                      <c:pt idx="47">
                        <c:v>0.6879530756594131</c:v>
                      </c:pt>
                      <c:pt idx="48">
                        <c:v>0.70252050599375937</c:v>
                      </c:pt>
                      <c:pt idx="49">
                        <c:v>0.7170847820794819</c:v>
                      </c:pt>
                      <c:pt idx="50">
                        <c:v>0.73164590600789481</c:v>
                      </c:pt>
                      <c:pt idx="51">
                        <c:v>0.74620387986892567</c:v>
                      </c:pt>
                      <c:pt idx="52">
                        <c:v>0.76075870575111848</c:v>
                      </c:pt>
                      <c:pt idx="53">
                        <c:v>0.77531038574162969</c:v>
                      </c:pt>
                      <c:pt idx="54">
                        <c:v>0.78985892192623519</c:v>
                      </c:pt>
                      <c:pt idx="55">
                        <c:v>0.80440431638932286</c:v>
                      </c:pt>
                      <c:pt idx="56">
                        <c:v>0.81894657121390524</c:v>
                      </c:pt>
                      <c:pt idx="57">
                        <c:v>0.83348568848160864</c:v>
                      </c:pt>
                      <c:pt idx="58">
                        <c:v>0.84802167027268138</c:v>
                      </c:pt>
                      <c:pt idx="59">
                        <c:v>0.86255451866599175</c:v>
                      </c:pt>
                      <c:pt idx="60">
                        <c:v>0.87708423573903072</c:v>
                      </c:pt>
                      <c:pt idx="61">
                        <c:v>0.89161082356791033</c:v>
                      </c:pt>
                      <c:pt idx="62">
                        <c:v>0.90613428422736786</c:v>
                      </c:pt>
                      <c:pt idx="63">
                        <c:v>0.92065461979076391</c:v>
                      </c:pt>
                      <c:pt idx="64">
                        <c:v>0.93517183233008405</c:v>
                      </c:pt>
                      <c:pt idx="65">
                        <c:v>0.94968592391594253</c:v>
                      </c:pt>
                      <c:pt idx="66">
                        <c:v>0.96419689661757702</c:v>
                      </c:pt>
                      <c:pt idx="67">
                        <c:v>0.97870475250285494</c:v>
                      </c:pt>
                      <c:pt idx="68">
                        <c:v>0.99320949363827449</c:v>
                      </c:pt>
                      <c:pt idx="69">
                        <c:v>1.0077111220889619</c:v>
                      </c:pt>
                      <c:pt idx="70">
                        <c:v>1.0222096399186733</c:v>
                      </c:pt>
                      <c:pt idx="71">
                        <c:v>1.0367050491897984</c:v>
                      </c:pt>
                      <c:pt idx="72">
                        <c:v>1.0511973519633602</c:v>
                      </c:pt>
                      <c:pt idx="73">
                        <c:v>1.0656865502990105</c:v>
                      </c:pt>
                      <c:pt idx="74">
                        <c:v>1.0801726462550416</c:v>
                      </c:pt>
                      <c:pt idx="75">
                        <c:v>1.0946556418883775</c:v>
                      </c:pt>
                      <c:pt idx="76">
                        <c:v>1.1091355392545794</c:v>
                      </c:pt>
                      <c:pt idx="77">
                        <c:v>1.1236123404078446</c:v>
                      </c:pt>
                      <c:pt idx="78">
                        <c:v>1.1380860474010115</c:v>
                      </c:pt>
                      <c:pt idx="79">
                        <c:v>1.1525566622855525</c:v>
                      </c:pt>
                      <c:pt idx="80">
                        <c:v>1.1670241871115843</c:v>
                      </c:pt>
                      <c:pt idx="81">
                        <c:v>1.1814886239278632</c:v>
                      </c:pt>
                      <c:pt idx="82">
                        <c:v>1.1959499747817841</c:v>
                      </c:pt>
                      <c:pt idx="83">
                        <c:v>1.2104082417193895</c:v>
                      </c:pt>
                      <c:pt idx="84">
                        <c:v>1.2248634267853631</c:v>
                      </c:pt>
                      <c:pt idx="85">
                        <c:v>1.23931553202303</c:v>
                      </c:pt>
                      <c:pt idx="86">
                        <c:v>1.253764559474364</c:v>
                      </c:pt>
                      <c:pt idx="87">
                        <c:v>1.2682105111799866</c:v>
                      </c:pt>
                      <c:pt idx="88">
                        <c:v>1.2826533891791609</c:v>
                      </c:pt>
                      <c:pt idx="89">
                        <c:v>1.297093195509802</c:v>
                      </c:pt>
                      <c:pt idx="90">
                        <c:v>1.3115299322084744</c:v>
                      </c:pt>
                      <c:pt idx="91">
                        <c:v>1.3259636013103888</c:v>
                      </c:pt>
                      <c:pt idx="92">
                        <c:v>1.34039420484941</c:v>
                      </c:pt>
                      <c:pt idx="93">
                        <c:v>1.3548217448580502</c:v>
                      </c:pt>
                      <c:pt idx="94">
                        <c:v>1.36924622336748</c:v>
                      </c:pt>
                      <c:pt idx="95">
                        <c:v>1.3836676424075172</c:v>
                      </c:pt>
                      <c:pt idx="96">
                        <c:v>1.3980860040066379</c:v>
                      </c:pt>
                      <c:pt idx="97">
                        <c:v>1.4125013101919719</c:v>
                      </c:pt>
                      <c:pt idx="98">
                        <c:v>1.4269135629893044</c:v>
                      </c:pt>
                      <c:pt idx="99">
                        <c:v>1.4413227644230782</c:v>
                      </c:pt>
                      <c:pt idx="100">
                        <c:v>1.4557289165163929</c:v>
                      </c:pt>
                      <c:pt idx="101">
                        <c:v>1.4701320212910105</c:v>
                      </c:pt>
                      <c:pt idx="102">
                        <c:v>1.4845320807673463</c:v>
                      </c:pt>
                      <c:pt idx="103">
                        <c:v>1.4989290969644804</c:v>
                      </c:pt>
                      <c:pt idx="104">
                        <c:v>1.513323071900154</c:v>
                      </c:pt>
                      <c:pt idx="105">
                        <c:v>1.5277140075907689</c:v>
                      </c:pt>
                      <c:pt idx="106">
                        <c:v>1.5421019060513914</c:v>
                      </c:pt>
                      <c:pt idx="107">
                        <c:v>1.5564867692957498</c:v>
                      </c:pt>
                      <c:pt idx="108">
                        <c:v>1.5708685993362406</c:v>
                      </c:pt>
                      <c:pt idx="109">
                        <c:v>1.5852473981839221</c:v>
                      </c:pt>
                      <c:pt idx="110">
                        <c:v>1.5996231678485231</c:v>
                      </c:pt>
                      <c:pt idx="111">
                        <c:v>1.6139959103384363</c:v>
                      </c:pt>
                      <c:pt idx="112">
                        <c:v>1.6283656276607263</c:v>
                      </c:pt>
                      <c:pt idx="113">
                        <c:v>1.6427323218211227</c:v>
                      </c:pt>
                      <c:pt idx="114">
                        <c:v>1.65709599482403</c:v>
                      </c:pt>
                      <c:pt idx="115">
                        <c:v>1.6714566486725209</c:v>
                      </c:pt>
                      <c:pt idx="116">
                        <c:v>1.6858142853683402</c:v>
                      </c:pt>
                      <c:pt idx="117">
                        <c:v>1.7001689069119075</c:v>
                      </c:pt>
                      <c:pt idx="118">
                        <c:v>1.7145205153023126</c:v>
                      </c:pt>
                      <c:pt idx="119">
                        <c:v>1.7288691125373219</c:v>
                      </c:pt>
                      <c:pt idx="120">
                        <c:v>1.7432147006133785</c:v>
                      </c:pt>
                      <c:pt idx="121">
                        <c:v>1.7575572815256</c:v>
                      </c:pt>
                      <c:pt idx="122">
                        <c:v>1.7718968572677825</c:v>
                      </c:pt>
                      <c:pt idx="123">
                        <c:v>1.7862334298323985</c:v>
                      </c:pt>
                      <c:pt idx="124">
                        <c:v>1.8005670012106001</c:v>
                      </c:pt>
                      <c:pt idx="125">
                        <c:v>1.8148975733922201</c:v>
                      </c:pt>
                      <c:pt idx="126">
                        <c:v>1.8292251483657713</c:v>
                      </c:pt>
                      <c:pt idx="127">
                        <c:v>1.8435497281184481</c:v>
                      </c:pt>
                      <c:pt idx="128">
                        <c:v>1.8578713146361281</c:v>
                      </c:pt>
                      <c:pt idx="129">
                        <c:v>1.8721899099033705</c:v>
                      </c:pt>
                      <c:pt idx="130">
                        <c:v>1.8865055159034196</c:v>
                      </c:pt>
                      <c:pt idx="131">
                        <c:v>1.9008181346182067</c:v>
                      </c:pt>
                      <c:pt idx="132">
                        <c:v>1.9151277680283461</c:v>
                      </c:pt>
                      <c:pt idx="133">
                        <c:v>1.9294344181131402</c:v>
                      </c:pt>
                      <c:pt idx="134">
                        <c:v>1.9437380868505796</c:v>
                      </c:pt>
                      <c:pt idx="135">
                        <c:v>1.9580387762173421</c:v>
                      </c:pt>
                      <c:pt idx="136">
                        <c:v>1.9723364881887964</c:v>
                      </c:pt>
                      <c:pt idx="137">
                        <c:v>1.9866312247390012</c:v>
                      </c:pt>
                      <c:pt idx="138">
                        <c:v>2.0009229878407049</c:v>
                      </c:pt>
                      <c:pt idx="139">
                        <c:v>2.0152117794653504</c:v>
                      </c:pt>
                      <c:pt idx="140">
                        <c:v>2.0294976015830701</c:v>
                      </c:pt>
                      <c:pt idx="141">
                        <c:v>2.0437804561626947</c:v>
                      </c:pt>
                      <c:pt idx="142">
                        <c:v>2.0580603451717456</c:v>
                      </c:pt>
                      <c:pt idx="143">
                        <c:v>2.0723372705764413</c:v>
                      </c:pt>
                      <c:pt idx="144">
                        <c:v>2.0866112343416963</c:v>
                      </c:pt>
                      <c:pt idx="145">
                        <c:v>2.1008822384311236</c:v>
                      </c:pt>
                      <c:pt idx="146">
                        <c:v>2.1151502848070325</c:v>
                      </c:pt>
                      <c:pt idx="147">
                        <c:v>2.1294153754304324</c:v>
                      </c:pt>
                      <c:pt idx="148">
                        <c:v>2.1436775122610312</c:v>
                      </c:pt>
                      <c:pt idx="149">
                        <c:v>2.1579366972572394</c:v>
                      </c:pt>
                      <c:pt idx="150">
                        <c:v>2.1721929323761673</c:v>
                      </c:pt>
                      <c:pt idx="151">
                        <c:v>2.1864462195736296</c:v>
                      </c:pt>
                      <c:pt idx="152">
                        <c:v>2.200696560804142</c:v>
                      </c:pt>
                      <c:pt idx="153">
                        <c:v>2.2149439580209265</c:v>
                      </c:pt>
                      <c:pt idx="154">
                        <c:v>2.2291884131759074</c:v>
                      </c:pt>
                      <c:pt idx="155">
                        <c:v>2.2434299282197165</c:v>
                      </c:pt>
                      <c:pt idx="156">
                        <c:v>2.2576685051016936</c:v>
                      </c:pt>
                      <c:pt idx="157">
                        <c:v>2.2719041457698821</c:v>
                      </c:pt>
                      <c:pt idx="158">
                        <c:v>2.2861368521710395</c:v>
                      </c:pt>
                      <c:pt idx="159">
                        <c:v>2.3003666262506295</c:v>
                      </c:pt>
                      <c:pt idx="160">
                        <c:v>2.3145934699528219</c:v>
                      </c:pt>
                      <c:pt idx="161">
                        <c:v>2.3288173852205061</c:v>
                      </c:pt>
                      <c:pt idx="162">
                        <c:v>2.3430383739952756</c:v>
                      </c:pt>
                      <c:pt idx="163">
                        <c:v>2.3572564382174406</c:v>
                      </c:pt>
                      <c:pt idx="164">
                        <c:v>2.3714715798260233</c:v>
                      </c:pt>
                      <c:pt idx="165">
                        <c:v>2.3856838007587631</c:v>
                      </c:pt>
                      <c:pt idx="166">
                        <c:v>2.39989310295211</c:v>
                      </c:pt>
                      <c:pt idx="167">
                        <c:v>2.4140994883412343</c:v>
                      </c:pt>
                      <c:pt idx="168">
                        <c:v>2.4283029588600198</c:v>
                      </c:pt>
                      <c:pt idx="169">
                        <c:v>2.4425035164410716</c:v>
                      </c:pt>
                      <c:pt idx="170">
                        <c:v>2.456701163015711</c:v>
                      </c:pt>
                      <c:pt idx="171">
                        <c:v>2.4708959005139786</c:v>
                      </c:pt>
                      <c:pt idx="172">
                        <c:v>2.4850877308646373</c:v>
                      </c:pt>
                      <c:pt idx="173">
                        <c:v>2.4992766559951711</c:v>
                      </c:pt>
                      <c:pt idx="174">
                        <c:v>2.5134626778317832</c:v>
                      </c:pt>
                      <c:pt idx="175">
                        <c:v>2.5276457982994018</c:v>
                      </c:pt>
                      <c:pt idx="176">
                        <c:v>2.5418260193216802</c:v>
                      </c:pt>
                      <c:pt idx="177">
                        <c:v>2.556003342820993</c:v>
                      </c:pt>
                      <c:pt idx="178">
                        <c:v>2.570177770718443</c:v>
                      </c:pt>
                      <c:pt idx="179">
                        <c:v>2.5843493049338582</c:v>
                      </c:pt>
                      <c:pt idx="180">
                        <c:v>2.5985179473857931</c:v>
                      </c:pt>
                      <c:pt idx="181">
                        <c:v>2.6126836999915319</c:v>
                      </c:pt>
                      <c:pt idx="182">
                        <c:v>2.6268465646670851</c:v>
                      </c:pt>
                      <c:pt idx="183">
                        <c:v>2.6410065433271956</c:v>
                      </c:pt>
                      <c:pt idx="184">
                        <c:v>2.6551636378853352</c:v>
                      </c:pt>
                      <c:pt idx="185">
                        <c:v>2.6693178502537069</c:v>
                      </c:pt>
                      <c:pt idx="186">
                        <c:v>2.6834691823432468</c:v>
                      </c:pt>
                      <c:pt idx="187">
                        <c:v>2.6976176360636228</c:v>
                      </c:pt>
                      <c:pt idx="188">
                        <c:v>2.711763213323239</c:v>
                      </c:pt>
                      <c:pt idx="189">
                        <c:v>2.7259059160292303</c:v>
                      </c:pt>
                      <c:pt idx="190">
                        <c:v>2.7400457460874716</c:v>
                      </c:pt>
                      <c:pt idx="191">
                        <c:v>2.7541827054025712</c:v>
                      </c:pt>
                      <c:pt idx="192">
                        <c:v>2.7683167958778747</c:v>
                      </c:pt>
                      <c:pt idx="193">
                        <c:v>2.7824480194154675</c:v>
                      </c:pt>
                      <c:pt idx="194">
                        <c:v>2.7965763779161721</c:v>
                      </c:pt>
                      <c:pt idx="195">
                        <c:v>2.8107018732795521</c:v>
                      </c:pt>
                      <c:pt idx="196">
                        <c:v>2.8248245074039118</c:v>
                      </c:pt>
                      <c:pt idx="197">
                        <c:v>2.8389442821862945</c:v>
                      </c:pt>
                      <c:pt idx="198">
                        <c:v>2.8530611995224886</c:v>
                      </c:pt>
                      <c:pt idx="199">
                        <c:v>2.8671752613070232</c:v>
                      </c:pt>
                      <c:pt idx="200">
                        <c:v>2.8812864694331735</c:v>
                      </c:pt>
                      <c:pt idx="201">
                        <c:v>2.895394825792958</c:v>
                      </c:pt>
                      <c:pt idx="202">
                        <c:v>2.9095003322771418</c:v>
                      </c:pt>
                      <c:pt idx="203">
                        <c:v>2.9236029907752337</c:v>
                      </c:pt>
                      <c:pt idx="204">
                        <c:v>2.9377028031754944</c:v>
                      </c:pt>
                      <c:pt idx="205">
                        <c:v>2.9517997713649291</c:v>
                      </c:pt>
                      <c:pt idx="206">
                        <c:v>2.9658938972292912</c:v>
                      </c:pt>
                      <c:pt idx="207">
                        <c:v>2.9799851826530874</c:v>
                      </c:pt>
                      <c:pt idx="208">
                        <c:v>2.9940736295195736</c:v>
                      </c:pt>
                      <c:pt idx="209">
                        <c:v>3.0081592397107535</c:v>
                      </c:pt>
                      <c:pt idx="210">
                        <c:v>3.0222420151073885</c:v>
                      </c:pt>
                      <c:pt idx="211">
                        <c:v>3.0363219575889895</c:v>
                      </c:pt>
                      <c:pt idx="212">
                        <c:v>3.0503990690338219</c:v>
                      </c:pt>
                      <c:pt idx="213">
                        <c:v>3.0644733513189064</c:v>
                      </c:pt>
                      <c:pt idx="214">
                        <c:v>3.07854480632002</c:v>
                      </c:pt>
                      <c:pt idx="215">
                        <c:v>3.0926134359116939</c:v>
                      </c:pt>
                      <c:pt idx="216">
                        <c:v>3.1066792419672171</c:v>
                      </c:pt>
                      <c:pt idx="217">
                        <c:v>3.120742226358638</c:v>
                      </c:pt>
                      <c:pt idx="218">
                        <c:v>3.1348023909567613</c:v>
                      </c:pt>
                      <c:pt idx="219">
                        <c:v>3.1488597376311542</c:v>
                      </c:pt>
                      <c:pt idx="220">
                        <c:v>3.1629142682501437</c:v>
                      </c:pt>
                      <c:pt idx="221">
                        <c:v>3.1769659846808147</c:v>
                      </c:pt>
                      <c:pt idx="222">
                        <c:v>3.1910148887890193</c:v>
                      </c:pt>
                      <c:pt idx="223">
                        <c:v>3.205060982439369</c:v>
                      </c:pt>
                      <c:pt idx="224">
                        <c:v>3.2191042674952395</c:v>
                      </c:pt>
                      <c:pt idx="225">
                        <c:v>3.2331447458187723</c:v>
                      </c:pt>
                      <c:pt idx="226">
                        <c:v>3.2471824192708736</c:v>
                      </c:pt>
                      <c:pt idx="227">
                        <c:v>3.2612172897112166</c:v>
                      </c:pt>
                      <c:pt idx="228">
                        <c:v>3.2752493589982397</c:v>
                      </c:pt>
                      <c:pt idx="229">
                        <c:v>3.2892786289891491</c:v>
                      </c:pt>
                      <c:pt idx="230">
                        <c:v>3.3033051015399231</c:v>
                      </c:pt>
                      <c:pt idx="231">
                        <c:v>3.3173287785053054</c:v>
                      </c:pt>
                      <c:pt idx="232">
                        <c:v>3.3313496617388125</c:v>
                      </c:pt>
                      <c:pt idx="233">
                        <c:v>3.3453677530927308</c:v>
                      </c:pt>
                      <c:pt idx="234">
                        <c:v>3.3593830544181169</c:v>
                      </c:pt>
                      <c:pt idx="235">
                        <c:v>3.3733955675648044</c:v>
                      </c:pt>
                      <c:pt idx="236">
                        <c:v>3.387405294381399</c:v>
                      </c:pt>
                      <c:pt idx="237">
                        <c:v>3.4014122367152773</c:v>
                      </c:pt>
                      <c:pt idx="238">
                        <c:v>3.4154163964125965</c:v>
                      </c:pt>
                      <c:pt idx="239">
                        <c:v>3.4294177753182846</c:v>
                      </c:pt>
                      <c:pt idx="240">
                        <c:v>3.4434163752760485</c:v>
                      </c:pt>
                      <c:pt idx="241">
                        <c:v>3.4574121981283747</c:v>
                      </c:pt>
                      <c:pt idx="242">
                        <c:v>3.4714052457165261</c:v>
                      </c:pt>
                      <c:pt idx="243">
                        <c:v>3.4853955198805453</c:v>
                      </c:pt>
                      <c:pt idx="244">
                        <c:v>3.4993830224592513</c:v>
                      </c:pt>
                      <c:pt idx="245">
                        <c:v>3.5133677552902522</c:v>
                      </c:pt>
                      <c:pt idx="246">
                        <c:v>3.5273497202099291</c:v>
                      </c:pt>
                      <c:pt idx="247">
                        <c:v>3.5413289190534503</c:v>
                      </c:pt>
                      <c:pt idx="248">
                        <c:v>3.5553053536547683</c:v>
                      </c:pt>
                      <c:pt idx="249">
                        <c:v>3.5692790258466154</c:v>
                      </c:pt>
                      <c:pt idx="250">
                        <c:v>3.5832499374605122</c:v>
                      </c:pt>
                      <c:pt idx="251">
                        <c:v>3.5972180903267619</c:v>
                      </c:pt>
                      <c:pt idx="252">
                        <c:v>3.6111834862744585</c:v>
                      </c:pt>
                      <c:pt idx="253">
                        <c:v>3.62514612713148</c:v>
                      </c:pt>
                      <c:pt idx="254">
                        <c:v>3.6391060147244936</c:v>
                      </c:pt>
                      <c:pt idx="255">
                        <c:v>3.6530631508789551</c:v>
                      </c:pt>
                      <c:pt idx="256">
                        <c:v>3.6670175374191087</c:v>
                      </c:pt>
                      <c:pt idx="257">
                        <c:v>3.6809691761679932</c:v>
                      </c:pt>
                      <c:pt idx="258">
                        <c:v>3.6949180689474339</c:v>
                      </c:pt>
                      <c:pt idx="259">
                        <c:v>3.7088642175780508</c:v>
                      </c:pt>
                      <c:pt idx="260">
                        <c:v>3.7228076238792562</c:v>
                      </c:pt>
                      <c:pt idx="261">
                        <c:v>3.7367482896692561</c:v>
                      </c:pt>
                      <c:pt idx="262">
                        <c:v>3.750686216765053</c:v>
                      </c:pt>
                      <c:pt idx="263">
                        <c:v>3.7646214069824402</c:v>
                      </c:pt>
                      <c:pt idx="264">
                        <c:v>3.7785538621360102</c:v>
                      </c:pt>
                      <c:pt idx="265">
                        <c:v>3.7924835840391529</c:v>
                      </c:pt>
                      <c:pt idx="266">
                        <c:v>3.8064105745040546</c:v>
                      </c:pt>
                      <c:pt idx="267">
                        <c:v>3.8203348353416988</c:v>
                      </c:pt>
                      <c:pt idx="268">
                        <c:v>3.8342563683618724</c:v>
                      </c:pt>
                      <c:pt idx="269">
                        <c:v>3.8481751753731581</c:v>
                      </c:pt>
                      <c:pt idx="270">
                        <c:v>3.8620912581829412</c:v>
                      </c:pt>
                      <c:pt idx="271">
                        <c:v>3.8760046185974097</c:v>
                      </c:pt>
                      <c:pt idx="272">
                        <c:v>3.8899152584215519</c:v>
                      </c:pt>
                      <c:pt idx="273">
                        <c:v>3.9038231794591622</c:v>
                      </c:pt>
                      <c:pt idx="274">
                        <c:v>3.9177283835128351</c:v>
                      </c:pt>
                      <c:pt idx="275">
                        <c:v>3.9316308723839759</c:v>
                      </c:pt>
                      <c:pt idx="276">
                        <c:v>3.9455306478727872</c:v>
                      </c:pt>
                      <c:pt idx="277">
                        <c:v>3.9594277117782868</c:v>
                      </c:pt>
                      <c:pt idx="278">
                        <c:v>3.9733220658982935</c:v>
                      </c:pt>
                      <c:pt idx="279">
                        <c:v>3.987213712029436</c:v>
                      </c:pt>
                      <c:pt idx="280">
                        <c:v>4.0011026519671526</c:v>
                      </c:pt>
                      <c:pt idx="281">
                        <c:v>4.0149888875056909</c:v>
                      </c:pt>
                      <c:pt idx="282">
                        <c:v>4.028872420438109</c:v>
                      </c:pt>
                      <c:pt idx="283">
                        <c:v>4.0427532525562757</c:v>
                      </c:pt>
                      <c:pt idx="284">
                        <c:v>4.0566313856508716</c:v>
                      </c:pt>
                      <c:pt idx="285">
                        <c:v>4.0705068215113895</c:v>
                      </c:pt>
                      <c:pt idx="286">
                        <c:v>4.0843795619261396</c:v>
                      </c:pt>
                      <c:pt idx="287">
                        <c:v>4.0982496086822389</c:v>
                      </c:pt>
                      <c:pt idx="288">
                        <c:v>4.1121169635656276</c:v>
                      </c:pt>
                      <c:pt idx="289">
                        <c:v>4.1259816283610569</c:v>
                      </c:pt>
                      <c:pt idx="290">
                        <c:v>4.1398436048520972</c:v>
                      </c:pt>
                      <c:pt idx="291">
                        <c:v>4.1537028948211319</c:v>
                      </c:pt>
                      <c:pt idx="292">
                        <c:v>4.1675595000493697</c:v>
                      </c:pt>
                      <c:pt idx="293">
                        <c:v>4.1814134223168331</c:v>
                      </c:pt>
                      <c:pt idx="294">
                        <c:v>4.1952646634023658</c:v>
                      </c:pt>
                      <c:pt idx="295">
                        <c:v>4.2091132250836321</c:v>
                      </c:pt>
                      <c:pt idx="296">
                        <c:v>4.2229591091371175</c:v>
                      </c:pt>
                      <c:pt idx="297">
                        <c:v>4.23680231733813</c:v>
                      </c:pt>
                      <c:pt idx="298">
                        <c:v>4.2506428514608006</c:v>
                      </c:pt>
                      <c:pt idx="299">
                        <c:v>4.2644807132780853</c:v>
                      </c:pt>
                      <c:pt idx="300">
                        <c:v>4.2783159045617607</c:v>
                      </c:pt>
                      <c:pt idx="301">
                        <c:v>4.2921484270824326</c:v>
                      </c:pt>
                      <c:pt idx="302">
                        <c:v>4.3059782826095319</c:v>
                      </c:pt>
                      <c:pt idx="303">
                        <c:v>4.3198054729113142</c:v>
                      </c:pt>
                      <c:pt idx="304">
                        <c:v>4.3336299997548648</c:v>
                      </c:pt>
                      <c:pt idx="305">
                        <c:v>4.3474518649061</c:v>
                      </c:pt>
                      <c:pt idx="306">
                        <c:v>4.3612710701297583</c:v>
                      </c:pt>
                      <c:pt idx="307">
                        <c:v>4.3750876171894131</c:v>
                      </c:pt>
                      <c:pt idx="308">
                        <c:v>4.3889015078474678</c:v>
                      </c:pt>
                      <c:pt idx="309">
                        <c:v>4.4027127438651581</c:v>
                      </c:pt>
                      <c:pt idx="310">
                        <c:v>4.4165213270025498</c:v>
                      </c:pt>
                      <c:pt idx="311">
                        <c:v>4.4303272590185445</c:v>
                      </c:pt>
                      <c:pt idx="312">
                        <c:v>4.4441305416708747</c:v>
                      </c:pt>
                      <c:pt idx="313">
                        <c:v>4.4579311767161069</c:v>
                      </c:pt>
                      <c:pt idx="314">
                        <c:v>4.4717291659096468</c:v>
                      </c:pt>
                      <c:pt idx="315">
                        <c:v>4.4855245110057353</c:v>
                      </c:pt>
                      <c:pt idx="316">
                        <c:v>4.4993172137574478</c:v>
                      </c:pt>
                      <c:pt idx="317">
                        <c:v>4.513107275916699</c:v>
                      </c:pt>
                      <c:pt idx="318">
                        <c:v>4.5268946992342425</c:v>
                      </c:pt>
                      <c:pt idx="319">
                        <c:v>4.5406794854596679</c:v>
                      </c:pt>
                      <c:pt idx="320">
                        <c:v>4.5544616363414123</c:v>
                      </c:pt>
                      <c:pt idx="321">
                        <c:v>4.5682411536267429</c:v>
                      </c:pt>
                      <c:pt idx="322">
                        <c:v>4.5820180390617793</c:v>
                      </c:pt>
                      <c:pt idx="323">
                        <c:v>4.5957922943914742</c:v>
                      </c:pt>
                      <c:pt idx="324">
                        <c:v>4.6095639213596291</c:v>
                      </c:pt>
                      <c:pt idx="325">
                        <c:v>4.6233329217088883</c:v>
                      </c:pt>
                      <c:pt idx="326">
                        <c:v>4.6370992971807388</c:v>
                      </c:pt>
                      <c:pt idx="327">
                        <c:v>4.6508630495155154</c:v>
                      </c:pt>
                      <c:pt idx="328">
                        <c:v>4.6646241804523969</c:v>
                      </c:pt>
                      <c:pt idx="329">
                        <c:v>4.6783826917294107</c:v>
                      </c:pt>
                      <c:pt idx="330">
                        <c:v>4.6921385850834287</c:v>
                      </c:pt>
                      <c:pt idx="331">
                        <c:v>4.7058918622501782</c:v>
                      </c:pt>
                      <c:pt idx="332">
                        <c:v>4.719642524964228</c:v>
                      </c:pt>
                      <c:pt idx="333">
                        <c:v>4.7333905749589995</c:v>
                      </c:pt>
                      <c:pt idx="334">
                        <c:v>4.7471360139667667</c:v>
                      </c:pt>
                      <c:pt idx="335">
                        <c:v>4.760878843718654</c:v>
                      </c:pt>
                      <c:pt idx="336">
                        <c:v>4.7746190659446377</c:v>
                      </c:pt>
                      <c:pt idx="337">
                        <c:v>4.7883566823735446</c:v>
                      </c:pt>
                      <c:pt idx="338">
                        <c:v>4.8020916947330603</c:v>
                      </c:pt>
                      <c:pt idx="339">
                        <c:v>4.8158241047497219</c:v>
                      </c:pt>
                      <c:pt idx="340">
                        <c:v>4.8295539141489217</c:v>
                      </c:pt>
                      <c:pt idx="341">
                        <c:v>4.8432811246549097</c:v>
                      </c:pt>
                      <c:pt idx="342">
                        <c:v>4.8570057379907912</c:v>
                      </c:pt>
                      <c:pt idx="343">
                        <c:v>4.8707277558785265</c:v>
                      </c:pt>
                      <c:pt idx="344">
                        <c:v>4.8844471800389409</c:v>
                      </c:pt>
                      <c:pt idx="345">
                        <c:v>4.8981640121917156</c:v>
                      </c:pt>
                      <c:pt idx="346">
                        <c:v>4.911878254055388</c:v>
                      </c:pt>
                      <c:pt idx="347">
                        <c:v>4.9255899073473604</c:v>
                      </c:pt>
                      <c:pt idx="348">
                        <c:v>4.9392989737838953</c:v>
                      </c:pt>
                      <c:pt idx="349">
                        <c:v>4.9530054550801195</c:v>
                      </c:pt>
                      <c:pt idx="350">
                        <c:v>4.9667093529500157</c:v>
                      </c:pt>
                      <c:pt idx="351">
                        <c:v>4.9804106691064369</c:v>
                      </c:pt>
                      <c:pt idx="352">
                        <c:v>4.994109405261101</c:v>
                      </c:pt>
                      <c:pt idx="353">
                        <c:v>5.0078055631245837</c:v>
                      </c:pt>
                      <c:pt idx="354">
                        <c:v>5.0214991444063344</c:v>
                      </c:pt>
                      <c:pt idx="355">
                        <c:v>5.0351901508146639</c:v>
                      </c:pt>
                      <c:pt idx="356">
                        <c:v>5.048878584056756</c:v>
                      </c:pt>
                      <c:pt idx="357">
                        <c:v>5.0625644458386558</c:v>
                      </c:pt>
                      <c:pt idx="358">
                        <c:v>5.0762477378652795</c:v>
                      </c:pt>
                      <c:pt idx="359">
                        <c:v>5.0899284618404179</c:v>
                      </c:pt>
                      <c:pt idx="360">
                        <c:v>5.1036066194667242</c:v>
                      </c:pt>
                      <c:pt idx="361">
                        <c:v>5.1172822124457307</c:v>
                      </c:pt>
                      <c:pt idx="362">
                        <c:v>5.1309552424778335</c:v>
                      </c:pt>
                      <c:pt idx="363">
                        <c:v>5.1446257112623091</c:v>
                      </c:pt>
                      <c:pt idx="364">
                        <c:v>5.1582936204973002</c:v>
                      </c:pt>
                      <c:pt idx="365">
                        <c:v>5.1719589718798282</c:v>
                      </c:pt>
                      <c:pt idx="366">
                        <c:v>5.1856217671057898</c:v>
                      </c:pt>
                      <c:pt idx="367">
                        <c:v>5.1992820078699529</c:v>
                      </c:pt>
                      <c:pt idx="368">
                        <c:v>5.2129396958659662</c:v>
                      </c:pt>
                      <c:pt idx="369">
                        <c:v>5.2265948327863549</c:v>
                      </c:pt>
                      <c:pt idx="370">
                        <c:v>5.2402474203225182</c:v>
                      </c:pt>
                      <c:pt idx="371">
                        <c:v>5.2538974601647386</c:v>
                      </c:pt>
                      <c:pt idx="372">
                        <c:v>5.267544954002175</c:v>
                      </c:pt>
                      <c:pt idx="373">
                        <c:v>5.2811899035228667</c:v>
                      </c:pt>
                      <c:pt idx="374">
                        <c:v>5.294832310413736</c:v>
                      </c:pt>
                      <c:pt idx="375">
                        <c:v>5.3084721763605849</c:v>
                      </c:pt>
                      <c:pt idx="376">
                        <c:v>5.3221095030480958</c:v>
                      </c:pt>
                      <c:pt idx="377">
                        <c:v>5.3357442921598386</c:v>
                      </c:pt>
                      <c:pt idx="378">
                        <c:v>5.3493765453782638</c:v>
                      </c:pt>
                      <c:pt idx="379">
                        <c:v>5.3630062643847074</c:v>
                      </c:pt>
                      <c:pt idx="380">
                        <c:v>5.3766334508593898</c:v>
                      </c:pt>
                      <c:pt idx="381">
                        <c:v>5.3902581064814186</c:v>
                      </c:pt>
                      <c:pt idx="382">
                        <c:v>5.4038802329287883</c:v>
                      </c:pt>
                      <c:pt idx="383">
                        <c:v>5.417499831878378</c:v>
                      </c:pt>
                      <c:pt idx="384">
                        <c:v>5.4311169050059585</c:v>
                      </c:pt>
                      <c:pt idx="385">
                        <c:v>5.4447314539861891</c:v>
                      </c:pt>
                      <c:pt idx="386">
                        <c:v>5.4583434804926156</c:v>
                      </c:pt>
                      <c:pt idx="387">
                        <c:v>5.471952986197679</c:v>
                      </c:pt>
                      <c:pt idx="388">
                        <c:v>5.4855599727727071</c:v>
                      </c:pt>
                      <c:pt idx="389">
                        <c:v>5.4991644418879222</c:v>
                      </c:pt>
                      <c:pt idx="390">
                        <c:v>5.5127663952124371</c:v>
                      </c:pt>
                      <c:pt idx="391">
                        <c:v>5.5263658344142623</c:v>
                      </c:pt>
                      <c:pt idx="392">
                        <c:v>5.5399627611602966</c:v>
                      </c:pt>
                      <c:pt idx="393">
                        <c:v>5.5535571771163372</c:v>
                      </c:pt>
                      <c:pt idx="394">
                        <c:v>5.5671490839470756</c:v>
                      </c:pt>
                      <c:pt idx="395">
                        <c:v>5.5807384833161011</c:v>
                      </c:pt>
                      <c:pt idx="396">
                        <c:v>5.594325376885898</c:v>
                      </c:pt>
                      <c:pt idx="397">
                        <c:v>5.6079097663178503</c:v>
                      </c:pt>
                      <c:pt idx="398">
                        <c:v>5.621491653272237</c:v>
                      </c:pt>
                      <c:pt idx="399">
                        <c:v>5.6350710394082419</c:v>
                      </c:pt>
                      <c:pt idx="400">
                        <c:v>5.6486479263839442</c:v>
                      </c:pt>
                      <c:pt idx="401">
                        <c:v>5.662222315856325</c:v>
                      </c:pt>
                      <c:pt idx="402">
                        <c:v>5.6757942094812659</c:v>
                      </c:pt>
                      <c:pt idx="403">
                        <c:v>5.6893636089135544</c:v>
                      </c:pt>
                      <c:pt idx="404">
                        <c:v>5.7029305158068757</c:v>
                      </c:pt>
                      <c:pt idx="405">
                        <c:v>5.7164949318138234</c:v>
                      </c:pt>
                      <c:pt idx="406">
                        <c:v>5.7300568585858898</c:v>
                      </c:pt>
                      <c:pt idx="407">
                        <c:v>5.7436162977734773</c:v>
                      </c:pt>
                      <c:pt idx="408">
                        <c:v>5.7571732510258924</c:v>
                      </c:pt>
                      <c:pt idx="409">
                        <c:v>5.7707277199913491</c:v>
                      </c:pt>
                      <c:pt idx="410">
                        <c:v>5.7842797063169646</c:v>
                      </c:pt>
                      <c:pt idx="411">
                        <c:v>5.797829211648768</c:v>
                      </c:pt>
                      <c:pt idx="412">
                        <c:v>5.8113762376316975</c:v>
                      </c:pt>
                      <c:pt idx="413">
                        <c:v>5.8249207859095966</c:v>
                      </c:pt>
                      <c:pt idx="414">
                        <c:v>5.838462858125224</c:v>
                      </c:pt>
                      <c:pt idx="415">
                        <c:v>5.8520024559202444</c:v>
                      </c:pt>
                      <c:pt idx="416">
                        <c:v>5.8655395809352369</c:v>
                      </c:pt>
                      <c:pt idx="417">
                        <c:v>5.8790742348096927</c:v>
                      </c:pt>
                      <c:pt idx="418">
                        <c:v>5.8926064191820142</c:v>
                      </c:pt>
                      <c:pt idx="419">
                        <c:v>5.9061361356895201</c:v>
                      </c:pt>
                      <c:pt idx="420">
                        <c:v>5.9196633859684438</c:v>
                      </c:pt>
                      <c:pt idx="421">
                        <c:v>5.9331881716539296</c:v>
                      </c:pt>
                      <c:pt idx="422">
                        <c:v>5.9467104943800404</c:v>
                      </c:pt>
                      <c:pt idx="423">
                        <c:v>5.9602303557797569</c:v>
                      </c:pt>
                      <c:pt idx="424">
                        <c:v>5.9737477574849764</c:v>
                      </c:pt>
                      <c:pt idx="425">
                        <c:v>5.9872627011265127</c:v>
                      </c:pt>
                      <c:pt idx="426">
                        <c:v>6.0007751883341003</c:v>
                      </c:pt>
                      <c:pt idx="427">
                        <c:v>6.0142852207363919</c:v>
                      </c:pt>
                      <c:pt idx="428">
                        <c:v>6.0277927999609604</c:v>
                      </c:pt>
                      <c:pt idx="429">
                        <c:v>6.0412979276342984</c:v>
                      </c:pt>
                      <c:pt idx="430">
                        <c:v>6.054800605381824</c:v>
                      </c:pt>
                      <c:pt idx="431">
                        <c:v>6.0683008348278769</c:v>
                      </c:pt>
                      <c:pt idx="432">
                        <c:v>6.0817986175957124</c:v>
                      </c:pt>
                      <c:pt idx="433">
                        <c:v>6.0952939553075209</c:v>
                      </c:pt>
                      <c:pt idx="434">
                        <c:v>6.1087868495844093</c:v>
                      </c:pt>
                      <c:pt idx="435">
                        <c:v>6.1222773020464114</c:v>
                      </c:pt>
                      <c:pt idx="436">
                        <c:v>6.1357653143124899</c:v>
                      </c:pt>
                      <c:pt idx="437">
                        <c:v>6.1492508880005285</c:v>
                      </c:pt>
                      <c:pt idx="438">
                        <c:v>6.1627340247273441</c:v>
                      </c:pt>
                      <c:pt idx="439">
                        <c:v>6.1762147261086788</c:v>
                      </c:pt>
                      <c:pt idx="440">
                        <c:v>6.1896929937592038</c:v>
                      </c:pt>
                      <c:pt idx="441">
                        <c:v>6.2031688292925189</c:v>
                      </c:pt>
                      <c:pt idx="442">
                        <c:v>6.2166422343211538</c:v>
                      </c:pt>
                      <c:pt idx="443">
                        <c:v>6.2301132104565715</c:v>
                      </c:pt>
                      <c:pt idx="444">
                        <c:v>6.2435817593091656</c:v>
                      </c:pt>
                      <c:pt idx="445">
                        <c:v>6.2570478824882603</c:v>
                      </c:pt>
                      <c:pt idx="446">
                        <c:v>6.2705115816021149</c:v>
                      </c:pt>
                      <c:pt idx="447">
                        <c:v>6.2839728582579202</c:v>
                      </c:pt>
                      <c:pt idx="448">
                        <c:v>6.2974317140618039</c:v>
                      </c:pt>
                      <c:pt idx="449">
                        <c:v>6.310888150618827</c:v>
                      </c:pt>
                      <c:pt idx="450">
                        <c:v>6.3243421695329873</c:v>
                      </c:pt>
                      <c:pt idx="451">
                        <c:v>6.3377937724072186</c:v>
                      </c:pt>
                      <c:pt idx="452">
                        <c:v>6.3512429608433916</c:v>
                      </c:pt>
                      <c:pt idx="453">
                        <c:v>6.3646897364423181</c:v>
                      </c:pt>
                      <c:pt idx="454">
                        <c:v>6.3781341008037415</c:v>
                      </c:pt>
                      <c:pt idx="455">
                        <c:v>6.3915760555263521</c:v>
                      </c:pt>
                      <c:pt idx="456">
                        <c:v>6.4050156022077758</c:v>
                      </c:pt>
                      <c:pt idx="457">
                        <c:v>6.4184527424445807</c:v>
                      </c:pt>
                      <c:pt idx="458">
                        <c:v>6.4318874778322765</c:v>
                      </c:pt>
                      <c:pt idx="459">
                        <c:v>6.445319809965314</c:v>
                      </c:pt>
                      <c:pt idx="460">
                        <c:v>6.4587497404370904</c:v>
                      </c:pt>
                      <c:pt idx="461">
                        <c:v>6.4721772708399383</c:v>
                      </c:pt>
                      <c:pt idx="462">
                        <c:v>6.4856024027651431</c:v>
                      </c:pt>
                      <c:pt idx="463">
                        <c:v>6.4990251378029331</c:v>
                      </c:pt>
                      <c:pt idx="464">
                        <c:v>6.5124454775424789</c:v>
                      </c:pt>
                      <c:pt idx="465">
                        <c:v>6.5258634235719013</c:v>
                      </c:pt>
                      <c:pt idx="466">
                        <c:v>6.5392789774782649</c:v>
                      </c:pt>
                      <c:pt idx="467">
                        <c:v>6.5526921408475856</c:v>
                      </c:pt>
                      <c:pt idx="468">
                        <c:v>6.5661029152648229</c:v>
                      </c:pt>
                      <c:pt idx="469">
                        <c:v>6.5795113023138887</c:v>
                      </c:pt>
                      <c:pt idx="470">
                        <c:v>6.5929173035776483</c:v>
                      </c:pt>
                      <c:pt idx="471">
                        <c:v>6.6063209206379119</c:v>
                      </c:pt>
                      <c:pt idx="472">
                        <c:v>6.6197221550754399</c:v>
                      </c:pt>
                      <c:pt idx="473">
                        <c:v>6.6331210084699483</c:v>
                      </c:pt>
                      <c:pt idx="474">
                        <c:v>6.6465174824001085</c:v>
                      </c:pt>
                      <c:pt idx="475">
                        <c:v>6.6599115784435359</c:v>
                      </c:pt>
                      <c:pt idx="476">
                        <c:v>6.6733032981768101</c:v>
                      </c:pt>
                      <c:pt idx="477">
                        <c:v>6.6866926431754603</c:v>
                      </c:pt>
                      <c:pt idx="478">
                        <c:v>6.7000796150139692</c:v>
                      </c:pt>
                      <c:pt idx="479">
                        <c:v>6.7134642152657786</c:v>
                      </c:pt>
                      <c:pt idx="480">
                        <c:v>6.7268464455032895</c:v>
                      </c:pt>
                      <c:pt idx="481">
                        <c:v>6.7402263072978528</c:v>
                      </c:pt>
                      <c:pt idx="482">
                        <c:v>6.7536038022197857</c:v>
                      </c:pt>
                      <c:pt idx="483">
                        <c:v>6.7669789318383611</c:v>
                      </c:pt>
                      <c:pt idx="484">
                        <c:v>6.7803516977218079</c:v>
                      </c:pt>
                      <c:pt idx="485">
                        <c:v>6.7937221014373206</c:v>
                      </c:pt>
                      <c:pt idx="486">
                        <c:v>6.8070901445510525</c:v>
                      </c:pt>
                      <c:pt idx="487">
                        <c:v>6.8204558286281172</c:v>
                      </c:pt>
                      <c:pt idx="488">
                        <c:v>6.8338191552325931</c:v>
                      </c:pt>
                      <c:pt idx="489">
                        <c:v>6.8471801259275189</c:v>
                      </c:pt>
                      <c:pt idx="490">
                        <c:v>6.8605387422749011</c:v>
                      </c:pt>
                      <c:pt idx="491">
                        <c:v>6.8738950058357062</c:v>
                      </c:pt>
                      <c:pt idx="492">
                        <c:v>6.887248918169866</c:v>
                      </c:pt>
                      <c:pt idx="493">
                        <c:v>6.9006004808362817</c:v>
                      </c:pt>
                      <c:pt idx="494">
                        <c:v>6.9139496953928177</c:v>
                      </c:pt>
                      <c:pt idx="495">
                        <c:v>6.9272965633963057</c:v>
                      </c:pt>
                      <c:pt idx="496">
                        <c:v>6.9406410864025494</c:v>
                      </c:pt>
                      <c:pt idx="497">
                        <c:v>6.9539832659663157</c:v>
                      </c:pt>
                      <c:pt idx="498">
                        <c:v>6.9673231036413403</c:v>
                      </c:pt>
                      <c:pt idx="499">
                        <c:v>6.9806606009803351</c:v>
                      </c:pt>
                      <c:pt idx="500">
                        <c:v>6.9939957595349753</c:v>
                      </c:pt>
                      <c:pt idx="501">
                        <c:v>7.0073285808559103</c:v>
                      </c:pt>
                      <c:pt idx="502">
                        <c:v>7.0206590664927635</c:v>
                      </c:pt>
                      <c:pt idx="503">
                        <c:v>7.0339872179941292</c:v>
                      </c:pt>
                      <c:pt idx="504">
                        <c:v>7.0473130369075747</c:v>
                      </c:pt>
                      <c:pt idx="505">
                        <c:v>7.060636524779639</c:v>
                      </c:pt>
                      <c:pt idx="506">
                        <c:v>7.0739576831558395</c:v>
                      </c:pt>
                      <c:pt idx="507">
                        <c:v>7.0872765135806661</c:v>
                      </c:pt>
                      <c:pt idx="508">
                        <c:v>7.1005930175975891</c:v>
                      </c:pt>
                      <c:pt idx="509">
                        <c:v>7.1139071967490484</c:v>
                      </c:pt>
                      <c:pt idx="510">
                        <c:v>7.1272190525764687</c:v>
                      </c:pt>
                      <c:pt idx="511">
                        <c:v>7.1405285866202464</c:v>
                      </c:pt>
                      <c:pt idx="512">
                        <c:v>7.1538358004197597</c:v>
                      </c:pt>
                      <c:pt idx="513">
                        <c:v>7.1671406955133676</c:v>
                      </c:pt>
                      <c:pt idx="514">
                        <c:v>7.1804432734384047</c:v>
                      </c:pt>
                      <c:pt idx="515">
                        <c:v>7.1937435357311932</c:v>
                      </c:pt>
                      <c:pt idx="516">
                        <c:v>7.2070414839270285</c:v>
                      </c:pt>
                      <c:pt idx="517">
                        <c:v>7.2203371195601935</c:v>
                      </c:pt>
                      <c:pt idx="518">
                        <c:v>7.2336304441639516</c:v>
                      </c:pt>
                      <c:pt idx="519">
                        <c:v>7.2469214592705509</c:v>
                      </c:pt>
                      <c:pt idx="520">
                        <c:v>7.2602101664112251</c:v>
                      </c:pt>
                      <c:pt idx="521">
                        <c:v>7.2734965671161866</c:v>
                      </c:pt>
                      <c:pt idx="522">
                        <c:v>7.2867806629146399</c:v>
                      </c:pt>
                      <c:pt idx="523">
                        <c:v>7.3000624553347748</c:v>
                      </c:pt>
                      <c:pt idx="524">
                        <c:v>7.3133419459037627</c:v>
                      </c:pt>
                      <c:pt idx="525">
                        <c:v>7.3266191361477677</c:v>
                      </c:pt>
                      <c:pt idx="526">
                        <c:v>7.3398940275919387</c:v>
                      </c:pt>
                      <c:pt idx="527">
                        <c:v>7.3531666217604172</c:v>
                      </c:pt>
                      <c:pt idx="528">
                        <c:v>7.3664369201763309</c:v>
                      </c:pt>
                      <c:pt idx="529">
                        <c:v>7.379704924361798</c:v>
                      </c:pt>
                      <c:pt idx="530">
                        <c:v>7.392970635837929</c:v>
                      </c:pt>
                      <c:pt idx="531">
                        <c:v>7.4062340561248252</c:v>
                      </c:pt>
                      <c:pt idx="532">
                        <c:v>7.4194951867415782</c:v>
                      </c:pt>
                      <c:pt idx="533">
                        <c:v>7.4327540292062757</c:v>
                      </c:pt>
                      <c:pt idx="534">
                        <c:v>7.4460105850359968</c:v>
                      </c:pt>
                      <c:pt idx="535">
                        <c:v>7.4592648557468157</c:v>
                      </c:pt>
                      <c:pt idx="536">
                        <c:v>7.4725168428538016</c:v>
                      </c:pt>
                      <c:pt idx="537">
                        <c:v>7.485766547871016</c:v>
                      </c:pt>
                      <c:pt idx="538">
                        <c:v>7.4990139723115217</c:v>
                      </c:pt>
                      <c:pt idx="539">
                        <c:v>7.5122591176873739</c:v>
                      </c:pt>
                      <c:pt idx="540">
                        <c:v>7.5255019855096279</c:v>
                      </c:pt>
                      <c:pt idx="541">
                        <c:v>7.5387425772883372</c:v>
                      </c:pt>
                      <c:pt idx="542">
                        <c:v>7.5519808945325515</c:v>
                      </c:pt>
                      <c:pt idx="543">
                        <c:v>7.5652169387503241</c:v>
                      </c:pt>
                      <c:pt idx="544">
                        <c:v>7.5784507114487036</c:v>
                      </c:pt>
                      <c:pt idx="545">
                        <c:v>7.5916822141337423</c:v>
                      </c:pt>
                      <c:pt idx="546">
                        <c:v>7.6049114483104949</c:v>
                      </c:pt>
                      <c:pt idx="547">
                        <c:v>7.6181384154830152</c:v>
                      </c:pt>
                      <c:pt idx="548">
                        <c:v>7.631363117154363</c:v>
                      </c:pt>
                      <c:pt idx="549">
                        <c:v>7.6445855548266008</c:v>
                      </c:pt>
                      <c:pt idx="550">
                        <c:v>7.657805730000792</c:v>
                      </c:pt>
                      <c:pt idx="551">
                        <c:v>7.6710236441770085</c:v>
                      </c:pt>
                      <c:pt idx="552">
                        <c:v>7.6842392988543251</c:v>
                      </c:pt>
                      <c:pt idx="553">
                        <c:v>7.697452695530826</c:v>
                      </c:pt>
                      <c:pt idx="554">
                        <c:v>7.7106638357035981</c:v>
                      </c:pt>
                      <c:pt idx="555">
                        <c:v>7.723872720868739</c:v>
                      </c:pt>
                      <c:pt idx="556">
                        <c:v>7.7370793525213539</c:v>
                      </c:pt>
                      <c:pt idx="557">
                        <c:v>7.7502837321555536</c:v>
                      </c:pt>
                      <c:pt idx="558">
                        <c:v>7.7634858612644599</c:v>
                      </c:pt>
                      <c:pt idx="559">
                        <c:v>7.7766857413402084</c:v>
                      </c:pt>
                      <c:pt idx="560">
                        <c:v>7.7898833738739395</c:v>
                      </c:pt>
                      <c:pt idx="561">
                        <c:v>7.8030787603558096</c:v>
                      </c:pt>
                      <c:pt idx="562">
                        <c:v>7.8162719022749858</c:v>
                      </c:pt>
                      <c:pt idx="563">
                        <c:v>7.829462801119643</c:v>
                      </c:pt>
                      <c:pt idx="564">
                        <c:v>7.8426514583769791</c:v>
                      </c:pt>
                      <c:pt idx="565">
                        <c:v>7.8558378755331972</c:v>
                      </c:pt>
                      <c:pt idx="566">
                        <c:v>7.8690220540735201</c:v>
                      </c:pt>
                      <c:pt idx="567">
                        <c:v>7.8822039954821843</c:v>
                      </c:pt>
                      <c:pt idx="568">
                        <c:v>7.895383701242439</c:v>
                      </c:pt>
                      <c:pt idx="569">
                        <c:v>7.9085611728365564</c:v>
                      </c:pt>
                      <c:pt idx="570">
                        <c:v>7.9217364117458215</c:v>
                      </c:pt>
                      <c:pt idx="571">
                        <c:v>7.9349094194505394</c:v>
                      </c:pt>
                      <c:pt idx="572">
                        <c:v>7.9480801974300315</c:v>
                      </c:pt>
                      <c:pt idx="573">
                        <c:v>7.9612487471626379</c:v>
                      </c:pt>
                      <c:pt idx="574">
                        <c:v>7.9744150701257226</c:v>
                      </c:pt>
                      <c:pt idx="575">
                        <c:v>7.9875791677956673</c:v>
                      </c:pt>
                      <c:pt idx="576">
                        <c:v>8.0007410416478741</c:v>
                      </c:pt>
                      <c:pt idx="577">
                        <c:v>8.0139006931567707</c:v>
                      </c:pt>
                      <c:pt idx="578">
                        <c:v>8.0270581237957987</c:v>
                      </c:pt>
                      <c:pt idx="579">
                        <c:v>8.0402133350374339</c:v>
                      </c:pt>
                      <c:pt idx="580">
                        <c:v>8.0533663283531691</c:v>
                      </c:pt>
                      <c:pt idx="581">
                        <c:v>8.0665171052135243</c:v>
                      </c:pt>
                      <c:pt idx="582">
                        <c:v>8.0796656670880385</c:v>
                      </c:pt>
                      <c:pt idx="583">
                        <c:v>8.0928120154452863</c:v>
                      </c:pt>
                      <c:pt idx="584">
                        <c:v>8.10595615175286</c:v>
                      </c:pt>
                      <c:pt idx="585">
                        <c:v>8.1190980774773838</c:v>
                      </c:pt>
                      <c:pt idx="586">
                        <c:v>8.1322377940845065</c:v>
                      </c:pt>
                      <c:pt idx="587">
                        <c:v>8.1453753030389073</c:v>
                      </c:pt>
                      <c:pt idx="588">
                        <c:v>8.1585106058042918</c:v>
                      </c:pt>
                      <c:pt idx="589">
                        <c:v>8.1716437038434009</c:v>
                      </c:pt>
                      <c:pt idx="590">
                        <c:v>8.1847745986179969</c:v>
                      </c:pt>
                      <c:pt idx="591">
                        <c:v>8.197903291588883</c:v>
                      </c:pt>
                      <c:pt idx="592">
                        <c:v>8.2110297842158833</c:v>
                      </c:pt>
                      <c:pt idx="593">
                        <c:v>8.2241540779578628</c:v>
                      </c:pt>
                      <c:pt idx="594">
                        <c:v>8.2372761742727114</c:v>
                      </c:pt>
                      <c:pt idx="595">
                        <c:v>8.2503960746173632</c:v>
                      </c:pt>
                      <c:pt idx="596">
                        <c:v>8.2635137804477736</c:v>
                      </c:pt>
                      <c:pt idx="597">
                        <c:v>8.2766292932189423</c:v>
                      </c:pt>
                      <c:pt idx="598">
                        <c:v>8.2897426143849025</c:v>
                      </c:pt>
                      <c:pt idx="599">
                        <c:v>8.3028537453987159</c:v>
                      </c:pt>
                      <c:pt idx="600">
                        <c:v>8.3159626877124904</c:v>
                      </c:pt>
                      <c:pt idx="601">
                        <c:v>8.3290694427773673</c:v>
                      </c:pt>
                      <c:pt idx="602">
                        <c:v>8.3421740120435288</c:v>
                      </c:pt>
                      <c:pt idx="603">
                        <c:v>8.3552763969601855</c:v>
                      </c:pt>
                      <c:pt idx="604">
                        <c:v>8.3683765989756012</c:v>
                      </c:pt>
                      <c:pt idx="605">
                        <c:v>8.3814746195370695</c:v>
                      </c:pt>
                      <c:pt idx="606">
                        <c:v>8.394570460090927</c:v>
                      </c:pt>
                      <c:pt idx="607">
                        <c:v>8.4076641220825543</c:v>
                      </c:pt>
                      <c:pt idx="608">
                        <c:v>8.4207556069563658</c:v>
                      </c:pt>
                      <c:pt idx="609">
                        <c:v>8.4338449161558309</c:v>
                      </c:pt>
                      <c:pt idx="610">
                        <c:v>8.4469320511234507</c:v>
                      </c:pt>
                      <c:pt idx="611">
                        <c:v>8.4600170133007744</c:v>
                      </c:pt>
                      <c:pt idx="612">
                        <c:v>8.4730998041283954</c:v>
                      </c:pt>
                      <c:pt idx="613">
                        <c:v>8.4861804250459514</c:v>
                      </c:pt>
                      <c:pt idx="614">
                        <c:v>8.4992588774921263</c:v>
                      </c:pt>
                      <c:pt idx="615">
                        <c:v>8.5123351629046482</c:v>
                      </c:pt>
                      <c:pt idx="616">
                        <c:v>8.5254092827202967</c:v>
                      </c:pt>
                      <c:pt idx="617">
                        <c:v>8.5384812383748905</c:v>
                      </c:pt>
                      <c:pt idx="618">
                        <c:v>8.5515510313033047</c:v>
                      </c:pt>
                      <c:pt idx="619">
                        <c:v>8.5646186629394592</c:v>
                      </c:pt>
                      <c:pt idx="620">
                        <c:v>8.5776841347163213</c:v>
                      </c:pt>
                      <c:pt idx="621">
                        <c:v>8.5907474480659136</c:v>
                      </c:pt>
                      <c:pt idx="622">
                        <c:v>8.6038086044193047</c:v>
                      </c:pt>
                      <c:pt idx="623">
                        <c:v>8.6168676052066147</c:v>
                      </c:pt>
                      <c:pt idx="624">
                        <c:v>8.6299244518570219</c:v>
                      </c:pt>
                      <c:pt idx="625">
                        <c:v>8.6429791457987442</c:v>
                      </c:pt>
                      <c:pt idx="626">
                        <c:v>8.6560316884590662</c:v>
                      </c:pt>
                      <c:pt idx="627">
                        <c:v>8.6690820812643175</c:v>
                      </c:pt>
                      <c:pt idx="628">
                        <c:v>8.6821303256398838</c:v>
                      </c:pt>
                      <c:pt idx="629">
                        <c:v>8.69517642301021</c:v>
                      </c:pt>
                      <c:pt idx="630">
                        <c:v>8.7082203747987919</c:v>
                      </c:pt>
                      <c:pt idx="631">
                        <c:v>8.7212621824281786</c:v>
                      </c:pt>
                      <c:pt idx="632">
                        <c:v>8.7343018473199869</c:v>
                      </c:pt>
                      <c:pt idx="633">
                        <c:v>8.7473393708948795</c:v>
                      </c:pt>
                      <c:pt idx="634">
                        <c:v>8.7603747545725845</c:v>
                      </c:pt>
                      <c:pt idx="635">
                        <c:v>8.7734079997718837</c:v>
                      </c:pt>
                      <c:pt idx="636">
                        <c:v>8.7864391079106241</c:v>
                      </c:pt>
                      <c:pt idx="637">
                        <c:v>8.7994680804057097</c:v>
                      </c:pt>
                      <c:pt idx="638">
                        <c:v>8.8124949186731012</c:v>
                      </c:pt>
                      <c:pt idx="639">
                        <c:v>8.8255196241278249</c:v>
                      </c:pt>
                      <c:pt idx="640">
                        <c:v>8.8385421981839691</c:v>
                      </c:pt>
                      <c:pt idx="641">
                        <c:v>8.8515626422546845</c:v>
                      </c:pt>
                      <c:pt idx="642">
                        <c:v>8.8645809577521817</c:v>
                      </c:pt>
                      <c:pt idx="643">
                        <c:v>8.8775971460877372</c:v>
                      </c:pt>
                      <c:pt idx="644">
                        <c:v>8.8906112086716931</c:v>
                      </c:pt>
                      <c:pt idx="645">
                        <c:v>8.9036231469134535</c:v>
                      </c:pt>
                      <c:pt idx="646">
                        <c:v>8.9166329622214917</c:v>
                      </c:pt>
                      <c:pt idx="647">
                        <c:v>8.9296406560033414</c:v>
                      </c:pt>
                      <c:pt idx="648">
                        <c:v>8.9426462296656108</c:v>
                      </c:pt>
                      <c:pt idx="649">
                        <c:v>8.9556496846139684</c:v>
                      </c:pt>
                      <c:pt idx="650">
                        <c:v>8.968651022253157</c:v>
                      </c:pt>
                      <c:pt idx="651">
                        <c:v>8.9816502439869819</c:v>
                      </c:pt>
                      <c:pt idx="652">
                        <c:v>8.9946473512183207</c:v>
                      </c:pt>
                      <c:pt idx="653">
                        <c:v>9.0076423453491206</c:v>
                      </c:pt>
                      <c:pt idx="654">
                        <c:v>9.0206352277804012</c:v>
                      </c:pt>
                      <c:pt idx="655">
                        <c:v>9.0336259999122497</c:v>
                      </c:pt>
                      <c:pt idx="656">
                        <c:v>9.0466146631438278</c:v>
                      </c:pt>
                      <c:pt idx="657">
                        <c:v>9.0596012188733681</c:v>
                      </c:pt>
                      <c:pt idx="658">
                        <c:v>9.0725856684981743</c:v>
                      </c:pt>
                      <c:pt idx="659">
                        <c:v>9.0855680134146297</c:v>
                      </c:pt>
                      <c:pt idx="660">
                        <c:v>9.0985482550181835</c:v>
                      </c:pt>
                      <c:pt idx="661">
                        <c:v>9.1115263947033682</c:v>
                      </c:pt>
                      <c:pt idx="662">
                        <c:v>9.124502433863789</c:v>
                      </c:pt>
                      <c:pt idx="663">
                        <c:v>9.1374763738921203</c:v>
                      </c:pt>
                      <c:pt idx="664">
                        <c:v>9.1504482161801199</c:v>
                      </c:pt>
                      <c:pt idx="665">
                        <c:v>9.1634179621186238</c:v>
                      </c:pt>
                      <c:pt idx="666">
                        <c:v>9.1763856130975441</c:v>
                      </c:pt>
                      <c:pt idx="667">
                        <c:v>9.1893511705058675</c:v>
                      </c:pt>
                      <c:pt idx="668">
                        <c:v>9.2023146357316641</c:v>
                      </c:pt>
                      <c:pt idx="669">
                        <c:v>9.2152760101620856</c:v>
                      </c:pt>
                      <c:pt idx="670">
                        <c:v>9.2282352951833584</c:v>
                      </c:pt>
                      <c:pt idx="671">
                        <c:v>9.2411924921807937</c:v>
                      </c:pt>
                      <c:pt idx="672">
                        <c:v>9.2541476025387812</c:v>
                      </c:pt>
                      <c:pt idx="673">
                        <c:v>9.2671006276407955</c:v>
                      </c:pt>
                      <c:pt idx="674">
                        <c:v>9.2800515688693945</c:v>
                      </c:pt>
                      <c:pt idx="675">
                        <c:v>9.2930004276062164</c:v>
                      </c:pt>
                      <c:pt idx="676">
                        <c:v>9.3059472052319858</c:v>
                      </c:pt>
                      <c:pt idx="677">
                        <c:v>9.3188919031265094</c:v>
                      </c:pt>
                      <c:pt idx="678">
                        <c:v>9.3318345226686841</c:v>
                      </c:pt>
                      <c:pt idx="679">
                        <c:v>9.3447750652364832</c:v>
                      </c:pt>
                      <c:pt idx="680">
                        <c:v>9.3577135322069793</c:v>
                      </c:pt>
                      <c:pt idx="681">
                        <c:v>9.3706499249563198</c:v>
                      </c:pt>
                      <c:pt idx="682">
                        <c:v>9.3835842448597457</c:v>
                      </c:pt>
                      <c:pt idx="683">
                        <c:v>9.3965164932915872</c:v>
                      </c:pt>
                      <c:pt idx="684">
                        <c:v>9.4094466716252612</c:v>
                      </c:pt>
                      <c:pt idx="685">
                        <c:v>9.4223747812332732</c:v>
                      </c:pt>
                      <c:pt idx="686">
                        <c:v>9.4353008234872178</c:v>
                      </c:pt>
                      <c:pt idx="687">
                        <c:v>9.4482247997577851</c:v>
                      </c:pt>
                      <c:pt idx="688">
                        <c:v>9.4611467114147523</c:v>
                      </c:pt>
                      <c:pt idx="689">
                        <c:v>9.4740665598269924</c:v>
                      </c:pt>
                      <c:pt idx="690">
                        <c:v>9.4869843463624637</c:v>
                      </c:pt>
                      <c:pt idx="691">
                        <c:v>9.4999000723882254</c:v>
                      </c:pt>
                      <c:pt idx="692">
                        <c:v>9.512813739270424</c:v>
                      </c:pt>
                      <c:pt idx="693">
                        <c:v>9.525725348374305</c:v>
                      </c:pt>
                      <c:pt idx="694">
                        <c:v>9.5386349010642046</c:v>
                      </c:pt>
                      <c:pt idx="695">
                        <c:v>9.5515423987035586</c:v>
                      </c:pt>
                      <c:pt idx="696">
                        <c:v>9.5644478426548964</c:v>
                      </c:pt>
                      <c:pt idx="697">
                        <c:v>9.5773512342798419</c:v>
                      </c:pt>
                      <c:pt idx="698">
                        <c:v>9.5902525749391234</c:v>
                      </c:pt>
                      <c:pt idx="699">
                        <c:v>9.6031518659925599</c:v>
                      </c:pt>
                      <c:pt idx="700">
                        <c:v>9.6160491087990678</c:v>
                      </c:pt>
                      <c:pt idx="701">
                        <c:v>9.6289443047166721</c:v>
                      </c:pt>
                      <c:pt idx="702">
                        <c:v>9.6418374551024861</c:v>
                      </c:pt>
                      <c:pt idx="703">
                        <c:v>9.6547285613127318</c:v>
                      </c:pt>
                      <c:pt idx="704">
                        <c:v>9.6676176247027268</c:v>
                      </c:pt>
                      <c:pt idx="705">
                        <c:v>9.6805046466268934</c:v>
                      </c:pt>
                      <c:pt idx="706">
                        <c:v>9.6933896284387533</c:v>
                      </c:pt>
                      <c:pt idx="707">
                        <c:v>9.7062725714909313</c:v>
                      </c:pt>
                      <c:pt idx="708">
                        <c:v>9.7191534771351584</c:v>
                      </c:pt>
                      <c:pt idx="709">
                        <c:v>9.7320323467222671</c:v>
                      </c:pt>
                      <c:pt idx="710">
                        <c:v>9.7449091816021891</c:v>
                      </c:pt>
                      <c:pt idx="711">
                        <c:v>9.757783983123975</c:v>
                      </c:pt>
                      <c:pt idx="712">
                        <c:v>9.7706567526357624</c:v>
                      </c:pt>
                      <c:pt idx="713">
                        <c:v>9.7835274914848114</c:v>
                      </c:pt>
                      <c:pt idx="714">
                        <c:v>9.7963962010174814</c:v>
                      </c:pt>
                      <c:pt idx="715">
                        <c:v>9.8092628825792385</c:v>
                      </c:pt>
                      <c:pt idx="716">
                        <c:v>9.8221275375146568</c:v>
                      </c:pt>
                      <c:pt idx="717">
                        <c:v>9.834990167167426</c:v>
                      </c:pt>
                      <c:pt idx="718">
                        <c:v>9.8478507728803333</c:v>
                      </c:pt>
                      <c:pt idx="719">
                        <c:v>9.8607093559952848</c:v>
                      </c:pt>
                      <c:pt idx="720">
                        <c:v>9.8735659178532931</c:v>
                      </c:pt>
                      <c:pt idx="721">
                        <c:v>9.8864204597944809</c:v>
                      </c:pt>
                      <c:pt idx="722">
                        <c:v>9.8992729831580846</c:v>
                      </c:pt>
                      <c:pt idx="723">
                        <c:v>9.9121234892824521</c:v>
                      </c:pt>
                      <c:pt idx="724">
                        <c:v>9.9249719795050453</c:v>
                      </c:pt>
                      <c:pt idx="725">
                        <c:v>9.937818455162434</c:v>
                      </c:pt>
                      <c:pt idx="726">
                        <c:v>9.950662917590309</c:v>
                      </c:pt>
                      <c:pt idx="727">
                        <c:v>9.9635053681234709</c:v>
                      </c:pt>
                      <c:pt idx="728">
                        <c:v>9.9763458080958358</c:v>
                      </c:pt>
                      <c:pt idx="729">
                        <c:v>9.9891842388404353</c:v>
                      </c:pt>
                      <c:pt idx="730">
                        <c:v>10.002020661689421</c:v>
                      </c:pt>
                      <c:pt idx="731">
                        <c:v>10.014855077974055</c:v>
                      </c:pt>
                      <c:pt idx="732">
                        <c:v>10.027687489024723</c:v>
                      </c:pt>
                      <c:pt idx="733">
                        <c:v>10.040517896170922</c:v>
                      </c:pt>
                      <c:pt idx="734">
                        <c:v>10.053346300741273</c:v>
                      </c:pt>
                      <c:pt idx="735">
                        <c:v>10.066172704063517</c:v>
                      </c:pt>
                      <c:pt idx="736">
                        <c:v>10.078997107464506</c:v>
                      </c:pt>
                      <c:pt idx="737">
                        <c:v>10.091819512270224</c:v>
                      </c:pt>
                      <c:pt idx="738">
                        <c:v>10.104639919805766</c:v>
                      </c:pt>
                      <c:pt idx="739">
                        <c:v>10.117458331395353</c:v>
                      </c:pt>
                      <c:pt idx="740">
                        <c:v>10.13027474836233</c:v>
                      </c:pt>
                      <c:pt idx="741">
                        <c:v>10.14308917202916</c:v>
                      </c:pt>
                      <c:pt idx="742">
                        <c:v>10.155901603717432</c:v>
                      </c:pt>
                      <c:pt idx="743">
                        <c:v>10.168712044747858</c:v>
                      </c:pt>
                      <c:pt idx="744">
                        <c:v>10.181520496440275</c:v>
                      </c:pt>
                      <c:pt idx="745">
                        <c:v>10.194326960113642</c:v>
                      </c:pt>
                      <c:pt idx="746">
                        <c:v>10.207131437086048</c:v>
                      </c:pt>
                      <c:pt idx="747">
                        <c:v>10.219933928674706</c:v>
                      </c:pt>
                      <c:pt idx="748">
                        <c:v>10.232734436195955</c:v>
                      </c:pt>
                      <c:pt idx="749">
                        <c:v>10.24553296096526</c:v>
                      </c:pt>
                      <c:pt idx="750">
                        <c:v>10.258329504297221</c:v>
                      </c:pt>
                      <c:pt idx="751">
                        <c:v>10.271124067505555</c:v>
                      </c:pt>
                      <c:pt idx="752">
                        <c:v>10.283916651903118</c:v>
                      </c:pt>
                      <c:pt idx="753">
                        <c:v>10.29670725880189</c:v>
                      </c:pt>
                      <c:pt idx="754">
                        <c:v>10.309495889512982</c:v>
                      </c:pt>
                      <c:pt idx="755">
                        <c:v>10.322282545346638</c:v>
                      </c:pt>
                      <c:pt idx="756">
                        <c:v>10.335067227612234</c:v>
                      </c:pt>
                      <c:pt idx="757">
                        <c:v>10.347849937618269</c:v>
                      </c:pt>
                      <c:pt idx="758">
                        <c:v>10.360630676672386</c:v>
                      </c:pt>
                      <c:pt idx="759">
                        <c:v>10.373409446081357</c:v>
                      </c:pt>
                      <c:pt idx="760">
                        <c:v>10.386186247151082</c:v>
                      </c:pt>
                      <c:pt idx="761">
                        <c:v>10.398961081186604</c:v>
                      </c:pt>
                      <c:pt idx="762">
                        <c:v>10.411733949492096</c:v>
                      </c:pt>
                      <c:pt idx="763">
                        <c:v>10.424504853370866</c:v>
                      </c:pt>
                      <c:pt idx="764">
                        <c:v>10.437273794125357</c:v>
                      </c:pt>
                      <c:pt idx="765">
                        <c:v>10.450040773057154</c:v>
                      </c:pt>
                      <c:pt idx="766">
                        <c:v>10.462805791466971</c:v>
                      </c:pt>
                      <c:pt idx="767">
                        <c:v>10.475568850654668</c:v>
                      </c:pt>
                      <c:pt idx="768">
                        <c:v>10.488329951919235</c:v>
                      </c:pt>
                      <c:pt idx="769">
                        <c:v>10.501089096558809</c:v>
                      </c:pt>
                      <c:pt idx="770">
                        <c:v>10.513846285870661</c:v>
                      </c:pt>
                      <c:pt idx="771">
                        <c:v>10.526601521151202</c:v>
                      </c:pt>
                      <c:pt idx="772">
                        <c:v>10.539354803695984</c:v>
                      </c:pt>
                      <c:pt idx="773">
                        <c:v>10.5521061347997</c:v>
                      </c:pt>
                      <c:pt idx="774">
                        <c:v>10.564855515756188</c:v>
                      </c:pt>
                      <c:pt idx="775">
                        <c:v>10.577602947858422</c:v>
                      </c:pt>
                      <c:pt idx="776">
                        <c:v>10.590348432398525</c:v>
                      </c:pt>
                      <c:pt idx="777">
                        <c:v>10.603091970667755</c:v>
                      </c:pt>
                      <c:pt idx="778">
                        <c:v>10.615833563956526</c:v>
                      </c:pt>
                      <c:pt idx="779">
                        <c:v>10.628573213554386</c:v>
                      </c:pt>
                      <c:pt idx="780">
                        <c:v>10.641310920750033</c:v>
                      </c:pt>
                      <c:pt idx="781">
                        <c:v>10.654046686831308</c:v>
                      </c:pt>
                      <c:pt idx="782">
                        <c:v>10.666780513085198</c:v>
                      </c:pt>
                      <c:pt idx="783">
                        <c:v>10.67951240079784</c:v>
                      </c:pt>
                      <c:pt idx="784">
                        <c:v>10.692242351254517</c:v>
                      </c:pt>
                      <c:pt idx="785">
                        <c:v>10.704970365739658</c:v>
                      </c:pt>
                      <c:pt idx="786">
                        <c:v>10.717696445536841</c:v>
                      </c:pt>
                      <c:pt idx="787">
                        <c:v>10.730420591928794</c:v>
                      </c:pt>
                      <c:pt idx="788">
                        <c:v>10.743142806197396</c:v>
                      </c:pt>
                      <c:pt idx="789">
                        <c:v>10.755863089623672</c:v>
                      </c:pt>
                      <c:pt idx="790">
                        <c:v>10.7685814434878</c:v>
                      </c:pt>
                      <c:pt idx="791">
                        <c:v>10.781297869069109</c:v>
                      </c:pt>
                      <c:pt idx="792">
                        <c:v>10.794012367646079</c:v>
                      </c:pt>
                      <c:pt idx="793">
                        <c:v>10.806724940496347</c:v>
                      </c:pt>
                      <c:pt idx="794">
                        <c:v>10.819435588896695</c:v>
                      </c:pt>
                      <c:pt idx="795">
                        <c:v>10.832144314123063</c:v>
                      </c:pt>
                      <c:pt idx="796">
                        <c:v>10.844851117450546</c:v>
                      </c:pt>
                      <c:pt idx="797">
                        <c:v>10.857556000153391</c:v>
                      </c:pt>
                      <c:pt idx="798">
                        <c:v>10.870258963505004</c:v>
                      </c:pt>
                      <c:pt idx="799">
                        <c:v>10.882960008777939</c:v>
                      </c:pt>
                      <c:pt idx="800">
                        <c:v>10.895659137243916</c:v>
                      </c:pt>
                      <c:pt idx="801">
                        <c:v>10.908356350173806</c:v>
                      </c:pt>
                      <c:pt idx="802">
                        <c:v>10.921051648837638</c:v>
                      </c:pt>
                      <c:pt idx="803">
                        <c:v>10.9337450345046</c:v>
                      </c:pt>
                      <c:pt idx="804">
                        <c:v>10.946436508443036</c:v>
                      </c:pt>
                      <c:pt idx="805">
                        <c:v>10.959126071920453</c:v>
                      </c:pt>
                      <c:pt idx="806">
                        <c:v>10.971813726203516</c:v>
                      </c:pt>
                      <c:pt idx="807">
                        <c:v>10.984499472558047</c:v>
                      </c:pt>
                      <c:pt idx="808">
                        <c:v>10.997183312249037</c:v>
                      </c:pt>
                      <c:pt idx="809">
                        <c:v>11.009865246540627</c:v>
                      </c:pt>
                      <c:pt idx="810">
                        <c:v>11.02254527669613</c:v>
                      </c:pt>
                      <c:pt idx="811">
                        <c:v>11.035223403978016</c:v>
                      </c:pt>
                      <c:pt idx="812">
                        <c:v>11.047899629647917</c:v>
                      </c:pt>
                      <c:pt idx="813">
                        <c:v>11.060573954966632</c:v>
                      </c:pt>
                      <c:pt idx="814">
                        <c:v>11.073246381194124</c:v>
                      </c:pt>
                      <c:pt idx="815">
                        <c:v>11.085916909589519</c:v>
                      </c:pt>
                      <c:pt idx="816">
                        <c:v>11.098585541411108</c:v>
                      </c:pt>
                      <c:pt idx="817">
                        <c:v>11.111252277916348</c:v>
                      </c:pt>
                      <c:pt idx="818">
                        <c:v>11.123917120361863</c:v>
                      </c:pt>
                      <c:pt idx="819">
                        <c:v>11.136580070003443</c:v>
                      </c:pt>
                      <c:pt idx="820">
                        <c:v>11.149241128096046</c:v>
                      </c:pt>
                      <c:pt idx="821">
                        <c:v>11.161900295893799</c:v>
                      </c:pt>
                      <c:pt idx="822">
                        <c:v>11.174557574649993</c:v>
                      </c:pt>
                      <c:pt idx="823">
                        <c:v>11.187212965617094</c:v>
                      </c:pt>
                      <c:pt idx="824">
                        <c:v>11.199866470046734</c:v>
                      </c:pt>
                      <c:pt idx="825">
                        <c:v>11.212518089189716</c:v>
                      </c:pt>
                      <c:pt idx="826">
                        <c:v>11.225167824296014</c:v>
                      </c:pt>
                      <c:pt idx="827">
                        <c:v>11.237815676614773</c:v>
                      </c:pt>
                      <c:pt idx="828">
                        <c:v>11.250461647394307</c:v>
                      </c:pt>
                      <c:pt idx="829">
                        <c:v>11.26310573788211</c:v>
                      </c:pt>
                      <c:pt idx="830">
                        <c:v>11.275747949324842</c:v>
                      </c:pt>
                      <c:pt idx="831">
                        <c:v>11.288388282968336</c:v>
                      </c:pt>
                      <c:pt idx="832">
                        <c:v>11.301026740057605</c:v>
                      </c:pt>
                      <c:pt idx="833">
                        <c:v>11.313663321836831</c:v>
                      </c:pt>
                      <c:pt idx="834">
                        <c:v>11.326298029549374</c:v>
                      </c:pt>
                      <c:pt idx="835">
                        <c:v>11.338930864437767</c:v>
                      </c:pt>
                      <c:pt idx="836">
                        <c:v>11.351561827743724</c:v>
                      </c:pt>
                      <c:pt idx="837">
                        <c:v>11.364190920708129</c:v>
                      </c:pt>
                      <c:pt idx="838">
                        <c:v>11.376818144571049</c:v>
                      </c:pt>
                      <c:pt idx="839">
                        <c:v>11.389443500571726</c:v>
                      </c:pt>
                      <c:pt idx="840">
                        <c:v>11.402066989948581</c:v>
                      </c:pt>
                      <c:pt idx="841">
                        <c:v>11.414688613939214</c:v>
                      </c:pt>
                      <c:pt idx="842">
                        <c:v>11.427308373780406</c:v>
                      </c:pt>
                      <c:pt idx="843">
                        <c:v>11.439926270708115</c:v>
                      </c:pt>
                      <c:pt idx="844">
                        <c:v>11.452542305957481</c:v>
                      </c:pt>
                      <c:pt idx="845">
                        <c:v>11.465156480762824</c:v>
                      </c:pt>
                      <c:pt idx="846">
                        <c:v>11.477768796357649</c:v>
                      </c:pt>
                      <c:pt idx="847">
                        <c:v>11.490379253974641</c:v>
                      </c:pt>
                      <c:pt idx="848">
                        <c:v>11.502987854845664</c:v>
                      </c:pt>
                      <c:pt idx="849">
                        <c:v>11.515594600201771</c:v>
                      </c:pt>
                      <c:pt idx="850">
                        <c:v>11.528199491273195</c:v>
                      </c:pt>
                      <c:pt idx="851">
                        <c:v>11.54080252928936</c:v>
                      </c:pt>
                      <c:pt idx="852">
                        <c:v>11.553403715478865</c:v>
                      </c:pt>
                      <c:pt idx="853">
                        <c:v>11.566003051069499</c:v>
                      </c:pt>
                      <c:pt idx="854">
                        <c:v>11.57860053728824</c:v>
                      </c:pt>
                      <c:pt idx="855">
                        <c:v>11.591196175361247</c:v>
                      </c:pt>
                      <c:pt idx="856">
                        <c:v>11.603789966513872</c:v>
                      </c:pt>
                      <c:pt idx="857">
                        <c:v>11.616381911970649</c:v>
                      </c:pt>
                      <c:pt idx="858">
                        <c:v>11.628972012955302</c:v>
                      </c:pt>
                      <c:pt idx="859">
                        <c:v>11.641560270690743</c:v>
                      </c:pt>
                      <c:pt idx="860">
                        <c:v>11.654146686399081</c:v>
                      </c:pt>
                      <c:pt idx="861">
                        <c:v>11.666731261301599</c:v>
                      </c:pt>
                      <c:pt idx="862">
                        <c:v>11.679313996618784</c:v>
                      </c:pt>
                      <c:pt idx="863">
                        <c:v>11.691894893570309</c:v>
                      </c:pt>
                      <c:pt idx="864">
                        <c:v>11.704473953375038</c:v>
                      </c:pt>
                      <c:pt idx="865">
                        <c:v>11.717051177251026</c:v>
                      </c:pt>
                      <c:pt idx="866">
                        <c:v>11.729626566415522</c:v>
                      </c:pt>
                      <c:pt idx="867">
                        <c:v>11.74220012208497</c:v>
                      </c:pt>
                      <c:pt idx="868">
                        <c:v>11.754771845475002</c:v>
                      </c:pt>
                      <c:pt idx="869">
                        <c:v>11.767341737800448</c:v>
                      </c:pt>
                      <c:pt idx="870">
                        <c:v>11.779909800275334</c:v>
                      </c:pt>
                      <c:pt idx="871">
                        <c:v>11.792476034112873</c:v>
                      </c:pt>
                      <c:pt idx="872">
                        <c:v>11.805040440525488</c:v>
                      </c:pt>
                      <c:pt idx="873">
                        <c:v>11.817603020724782</c:v>
                      </c:pt>
                      <c:pt idx="874">
                        <c:v>11.830163775921566</c:v>
                      </c:pt>
                      <c:pt idx="875">
                        <c:v>11.842722707325843</c:v>
                      </c:pt>
                      <c:pt idx="876">
                        <c:v>11.855279816146814</c:v>
                      </c:pt>
                      <c:pt idx="877">
                        <c:v>11.867835103592881</c:v>
                      </c:pt>
                      <c:pt idx="878">
                        <c:v>11.880388570871643</c:v>
                      </c:pt>
                      <c:pt idx="879">
                        <c:v>11.892940219189899</c:v>
                      </c:pt>
                      <c:pt idx="880">
                        <c:v>11.905490049753649</c:v>
                      </c:pt>
                      <c:pt idx="881">
                        <c:v>11.918038063768087</c:v>
                      </c:pt>
                      <c:pt idx="882">
                        <c:v>11.930584262437616</c:v>
                      </c:pt>
                      <c:pt idx="883">
                        <c:v>11.943128646965837</c:v>
                      </c:pt>
                      <c:pt idx="884">
                        <c:v>11.955671218555556</c:v>
                      </c:pt>
                      <c:pt idx="885">
                        <c:v>11.968211978408775</c:v>
                      </c:pt>
                      <c:pt idx="886">
                        <c:v>11.980750927726703</c:v>
                      </c:pt>
                      <c:pt idx="887">
                        <c:v>11.993288067709754</c:v>
                      </c:pt>
                      <c:pt idx="888">
                        <c:v>12.005823399557544</c:v>
                      </c:pt>
                      <c:pt idx="889">
                        <c:v>12.018356924468893</c:v>
                      </c:pt>
                      <c:pt idx="890">
                        <c:v>12.030888643641831</c:v>
                      </c:pt>
                      <c:pt idx="891">
                        <c:v>12.043418558273583</c:v>
                      </c:pt>
                      <c:pt idx="892">
                        <c:v>12.055946669560594</c:v>
                      </c:pt>
                      <c:pt idx="893">
                        <c:v>12.068472978698507</c:v>
                      </c:pt>
                      <c:pt idx="894">
                        <c:v>12.080997486882174</c:v>
                      </c:pt>
                      <c:pt idx="895">
                        <c:v>12.093520195305654</c:v>
                      </c:pt>
                      <c:pt idx="896">
                        <c:v>12.106041105162216</c:v>
                      </c:pt>
                      <c:pt idx="897">
                        <c:v>12.118560217644337</c:v>
                      </c:pt>
                      <c:pt idx="898">
                        <c:v>12.131077533943705</c:v>
                      </c:pt>
                      <c:pt idx="899">
                        <c:v>12.143593055251216</c:v>
                      </c:pt>
                      <c:pt idx="900">
                        <c:v>12.156106782756977</c:v>
                      </c:pt>
                      <c:pt idx="901">
                        <c:v>12.168618717650304</c:v>
                      </c:pt>
                      <c:pt idx="902">
                        <c:v>12.181128861119728</c:v>
                      </c:pt>
                      <c:pt idx="903">
                        <c:v>12.193637214352989</c:v>
                      </c:pt>
                      <c:pt idx="904">
                        <c:v>12.206143778537042</c:v>
                      </c:pt>
                      <c:pt idx="905">
                        <c:v>12.218648554858053</c:v>
                      </c:pt>
                      <c:pt idx="906">
                        <c:v>12.231151544501401</c:v>
                      </c:pt>
                      <c:pt idx="907">
                        <c:v>12.243652748651684</c:v>
                      </c:pt>
                      <c:pt idx="908">
                        <c:v>12.25615216849271</c:v>
                      </c:pt>
                      <c:pt idx="909">
                        <c:v>12.268649805207502</c:v>
                      </c:pt>
                      <c:pt idx="910">
                        <c:v>12.2811456599783</c:v>
                      </c:pt>
                      <c:pt idx="911">
                        <c:v>12.293639733986559</c:v>
                      </c:pt>
                      <c:pt idx="912">
                        <c:v>12.306132028412954</c:v>
                      </c:pt>
                      <c:pt idx="913">
                        <c:v>12.318622544437375</c:v>
                      </c:pt>
                      <c:pt idx="914">
                        <c:v>12.331111283238926</c:v>
                      </c:pt>
                      <c:pt idx="915">
                        <c:v>12.343598245995935</c:v>
                      </c:pt>
                      <c:pt idx="916">
                        <c:v>12.356083433885946</c:v>
                      </c:pt>
                      <c:pt idx="917">
                        <c:v>12.368566848085724</c:v>
                      </c:pt>
                      <c:pt idx="918">
                        <c:v>12.381048489771253</c:v>
                      </c:pt>
                      <c:pt idx="919">
                        <c:v>12.393528360117733</c:v>
                      </c:pt>
                      <c:pt idx="920">
                        <c:v>12.406006460299594</c:v>
                      </c:pt>
                      <c:pt idx="921">
                        <c:v>12.418482791490478</c:v>
                      </c:pt>
                      <c:pt idx="922">
                        <c:v>12.430957354863253</c:v>
                      </c:pt>
                      <c:pt idx="923">
                        <c:v>12.443430151590013</c:v>
                      </c:pt>
                      <c:pt idx="924">
                        <c:v>12.455901182842068</c:v>
                      </c:pt>
                      <c:pt idx="925">
                        <c:v>12.468370449789955</c:v>
                      </c:pt>
                      <c:pt idx="926">
                        <c:v>12.480837953603437</c:v>
                      </c:pt>
                      <c:pt idx="927">
                        <c:v>12.493303695451495</c:v>
                      </c:pt>
                      <c:pt idx="928">
                        <c:v>12.505767676502341</c:v>
                      </c:pt>
                      <c:pt idx="929">
                        <c:v>12.51822989792341</c:v>
                      </c:pt>
                      <c:pt idx="930">
                        <c:v>12.530690360881362</c:v>
                      </c:pt>
                      <c:pt idx="931">
                        <c:v>12.543149066542087</c:v>
                      </c:pt>
                      <c:pt idx="932">
                        <c:v>12.555606016070698</c:v>
                      </c:pt>
                      <c:pt idx="933">
                        <c:v>12.568061210631541</c:v>
                      </c:pt>
                      <c:pt idx="934">
                        <c:v>12.58051465138818</c:v>
                      </c:pt>
                      <c:pt idx="935">
                        <c:v>12.592966339503418</c:v>
                      </c:pt>
                      <c:pt idx="936">
                        <c:v>12.605416276139282</c:v>
                      </c:pt>
                      <c:pt idx="937">
                        <c:v>12.61786446245703</c:v>
                      </c:pt>
                      <c:pt idx="938">
                        <c:v>12.630310899617148</c:v>
                      </c:pt>
                      <c:pt idx="939">
                        <c:v>12.642755588779357</c:v>
                      </c:pt>
                      <c:pt idx="940">
                        <c:v>12.655198531102602</c:v>
                      </c:pt>
                      <c:pt idx="941">
                        <c:v>12.667639727745069</c:v>
                      </c:pt>
                      <c:pt idx="942">
                        <c:v>12.680079179864165</c:v>
                      </c:pt>
                      <c:pt idx="943">
                        <c:v>12.692516888616542</c:v>
                      </c:pt>
                      <c:pt idx="944">
                        <c:v>12.704952855158073</c:v>
                      </c:pt>
                      <c:pt idx="945">
                        <c:v>12.717387080643871</c:v>
                      </c:pt>
                      <c:pt idx="946">
                        <c:v>12.729819566228286</c:v>
                      </c:pt>
                      <c:pt idx="947">
                        <c:v>12.742250313064897</c:v>
                      </c:pt>
                      <c:pt idx="948">
                        <c:v>12.754679322306522</c:v>
                      </c:pt>
                      <c:pt idx="949">
                        <c:v>12.767106595105208</c:v>
                      </c:pt>
                      <c:pt idx="950">
                        <c:v>12.779532132612246</c:v>
                      </c:pt>
                      <c:pt idx="951">
                        <c:v>12.791955935978162</c:v>
                      </c:pt>
                      <c:pt idx="952">
                        <c:v>12.804378006352717</c:v>
                      </c:pt>
                      <c:pt idx="953">
                        <c:v>12.816798344884909</c:v>
                      </c:pt>
                      <c:pt idx="954">
                        <c:v>12.829216952722977</c:v>
                      </c:pt>
                      <c:pt idx="955">
                        <c:v>12.841633831014398</c:v>
                      </c:pt>
                      <c:pt idx="956">
                        <c:v>12.854048980905889</c:v>
                      </c:pt>
                      <c:pt idx="957">
                        <c:v>12.866462403543402</c:v>
                      </c:pt>
                      <c:pt idx="958">
                        <c:v>12.878874100072135</c:v>
                      </c:pt>
                      <c:pt idx="959">
                        <c:v>12.891284071636525</c:v>
                      </c:pt>
                      <c:pt idx="960">
                        <c:v>12.903692319380248</c:v>
                      </c:pt>
                      <c:pt idx="961">
                        <c:v>12.916098844446225</c:v>
                      </c:pt>
                      <c:pt idx="962">
                        <c:v>12.928503647976612</c:v>
                      </c:pt>
                      <c:pt idx="963">
                        <c:v>12.940906731112822</c:v>
                      </c:pt>
                      <c:pt idx="964">
                        <c:v>12.953308094995494</c:v>
                      </c:pt>
                      <c:pt idx="965">
                        <c:v>12.965707740764525</c:v>
                      </c:pt>
                      <c:pt idx="966">
                        <c:v>12.978105669559049</c:v>
                      </c:pt>
                      <c:pt idx="967">
                        <c:v>12.990501882517446</c:v>
                      </c:pt>
                      <c:pt idx="968">
                        <c:v>13.00289638077734</c:v>
                      </c:pt>
                      <c:pt idx="969">
                        <c:v>13.015289165475604</c:v>
                      </c:pt>
                      <c:pt idx="970">
                        <c:v>13.027680237748356</c:v>
                      </c:pt>
                      <c:pt idx="971">
                        <c:v>13.040069598730957</c:v>
                      </c:pt>
                      <c:pt idx="972">
                        <c:v>13.052457249558023</c:v>
                      </c:pt>
                      <c:pt idx="973">
                        <c:v>13.064843191363408</c:v>
                      </c:pt>
                      <c:pt idx="974">
                        <c:v>13.077227425280224</c:v>
                      </c:pt>
                      <c:pt idx="975">
                        <c:v>13.089609952440824</c:v>
                      </c:pt>
                      <c:pt idx="976">
                        <c:v>13.101990773976816</c:v>
                      </c:pt>
                      <c:pt idx="977">
                        <c:v>13.11436989101905</c:v>
                      </c:pt>
                      <c:pt idx="978">
                        <c:v>13.126747304697636</c:v>
                      </c:pt>
                      <c:pt idx="979">
                        <c:v>13.13912301614193</c:v>
                      </c:pt>
                      <c:pt idx="980">
                        <c:v>13.151497026480536</c:v>
                      </c:pt>
                      <c:pt idx="981">
                        <c:v>13.163869336841314</c:v>
                      </c:pt>
                      <c:pt idx="982">
                        <c:v>13.176239948351377</c:v>
                      </c:pt>
                      <c:pt idx="983">
                        <c:v>13.188608862137087</c:v>
                      </c:pt>
                      <c:pt idx="984">
                        <c:v>13.200976079324064</c:v>
                      </c:pt>
                      <c:pt idx="985">
                        <c:v>13.213341601037175</c:v>
                      </c:pt>
                      <c:pt idx="986">
                        <c:v>13.225705428400545</c:v>
                      </c:pt>
                      <c:pt idx="987">
                        <c:v>13.238067562537559</c:v>
                      </c:pt>
                      <c:pt idx="988">
                        <c:v>13.250428004570844</c:v>
                      </c:pt>
                      <c:pt idx="989">
                        <c:v>13.262786755622297</c:v>
                      </c:pt>
                      <c:pt idx="990">
                        <c:v>13.27514381681306</c:v>
                      </c:pt>
                      <c:pt idx="991">
                        <c:v>13.287499189263539</c:v>
                      </c:pt>
                      <c:pt idx="992">
                        <c:v>13.299852874093395</c:v>
                      </c:pt>
                      <c:pt idx="993">
                        <c:v>13.312204872421542</c:v>
                      </c:pt>
                      <c:pt idx="994">
                        <c:v>13.324555185366162</c:v>
                      </c:pt>
                      <c:pt idx="995">
                        <c:v>13.336903814044685</c:v>
                      </c:pt>
                      <c:pt idx="996">
                        <c:v>13.34925075957381</c:v>
                      </c:pt>
                      <c:pt idx="997">
                        <c:v>13.361596023069485</c:v>
                      </c:pt>
                      <c:pt idx="998">
                        <c:v>13.373939605646928</c:v>
                      </c:pt>
                      <c:pt idx="999">
                        <c:v>13.386281508420611</c:v>
                      </c:pt>
                      <c:pt idx="1000">
                        <c:v>13.398621732504271</c:v>
                      </c:pt>
                      <c:pt idx="1001">
                        <c:v>13.410960279010903</c:v>
                      </c:pt>
                      <c:pt idx="1002">
                        <c:v>13.42329714905277</c:v>
                      </c:pt>
                      <c:pt idx="1003">
                        <c:v>13.435632343741387</c:v>
                      </c:pt>
                      <c:pt idx="1004">
                        <c:v>13.447965864187548</c:v>
                      </c:pt>
                      <c:pt idx="1005">
                        <c:v>13.460297711501291</c:v>
                      </c:pt>
                      <c:pt idx="1006">
                        <c:v>13.472627886791935</c:v>
                      </c:pt>
                      <c:pt idx="1007">
                        <c:v>13.484956391168053</c:v>
                      </c:pt>
                      <c:pt idx="1008">
                        <c:v>13.497283225737492</c:v>
                      </c:pt>
                      <c:pt idx="1009">
                        <c:v>13.509608391607355</c:v>
                      </c:pt>
                      <c:pt idx="1010">
                        <c:v>13.521931889884014</c:v>
                      </c:pt>
                      <c:pt idx="1011">
                        <c:v>13.53425372167311</c:v>
                      </c:pt>
                      <c:pt idx="1012">
                        <c:v>13.546573888079552</c:v>
                      </c:pt>
                      <c:pt idx="1013">
                        <c:v>13.558892390207511</c:v>
                      </c:pt>
                      <c:pt idx="1014">
                        <c:v>13.571209229160434</c:v>
                      </c:pt>
                      <c:pt idx="1015">
                        <c:v>13.583524406041022</c:v>
                      </c:pt>
                      <c:pt idx="1016">
                        <c:v>13.595837921951262</c:v>
                      </c:pt>
                      <c:pt idx="1017">
                        <c:v>13.608149777992399</c:v>
                      </c:pt>
                      <c:pt idx="1018">
                        <c:v>13.620459975264955</c:v>
                      </c:pt>
                      <c:pt idx="1019">
                        <c:v>13.632768514868713</c:v>
                      </c:pt>
                      <c:pt idx="1020">
                        <c:v>13.64507539790274</c:v>
                      </c:pt>
                      <c:pt idx="1021">
                        <c:v>13.657380625465359</c:v>
                      </c:pt>
                      <c:pt idx="1022">
                        <c:v>13.669684198654181</c:v>
                      </c:pt>
                      <c:pt idx="1023">
                        <c:v>13.681986118566074</c:v>
                      </c:pt>
                      <c:pt idx="1024">
                        <c:v>13.69428638629719</c:v>
                      </c:pt>
                      <c:pt idx="1025">
                        <c:v>13.706585002942946</c:v>
                      </c:pt>
                      <c:pt idx="1026">
                        <c:v>13.718881969598041</c:v>
                      </c:pt>
                      <c:pt idx="1027">
                        <c:v>13.73117728735644</c:v>
                      </c:pt>
                      <c:pt idx="1028">
                        <c:v>13.743470957311391</c:v>
                      </c:pt>
                      <c:pt idx="1029">
                        <c:v>13.755762980555406</c:v>
                      </c:pt>
                      <c:pt idx="1030">
                        <c:v>13.768053358180289</c:v>
                      </c:pt>
                      <c:pt idx="1031">
                        <c:v>13.780342091277101</c:v>
                      </c:pt>
                      <c:pt idx="1032">
                        <c:v>13.792629180936196</c:v>
                      </c:pt>
                      <c:pt idx="1033">
                        <c:v>13.804914628247193</c:v>
                      </c:pt>
                      <c:pt idx="1034">
                        <c:v>13.817198434299</c:v>
                      </c:pt>
                      <c:pt idx="1035">
                        <c:v>13.829480600179789</c:v>
                      </c:pt>
                      <c:pt idx="1036">
                        <c:v>13.841761126977023</c:v>
                      </c:pt>
                      <c:pt idx="1037">
                        <c:v>13.854040015777439</c:v>
                      </c:pt>
                      <c:pt idx="1038">
                        <c:v>13.866317267667053</c:v>
                      </c:pt>
                      <c:pt idx="1039">
                        <c:v>13.878592883731162</c:v>
                      </c:pt>
                      <c:pt idx="1040">
                        <c:v>13.890866865054347</c:v>
                      </c:pt>
                      <c:pt idx="1041">
                        <c:v>13.903139212720458</c:v>
                      </c:pt>
                      <c:pt idx="1042">
                        <c:v>13.915409927812641</c:v>
                      </c:pt>
                      <c:pt idx="1043">
                        <c:v>13.927679011413312</c:v>
                      </c:pt>
                      <c:pt idx="1044">
                        <c:v>13.939946464604182</c:v>
                      </c:pt>
                      <c:pt idx="1045">
                        <c:v>13.95221228846623</c:v>
                      </c:pt>
                      <c:pt idx="1046">
                        <c:v>13.964476484079732</c:v>
                      </c:pt>
                      <c:pt idx="1047">
                        <c:v>13.976739052524234</c:v>
                      </c:pt>
                      <c:pt idx="1048">
                        <c:v>13.988999994878585</c:v>
                      </c:pt>
                      <c:pt idx="1049">
                        <c:v>14.001259312220897</c:v>
                      </c:pt>
                      <c:pt idx="1050">
                        <c:v>14.013517005628582</c:v>
                      </c:pt>
                      <c:pt idx="1051">
                        <c:v>14.025773076178332</c:v>
                      </c:pt>
                      <c:pt idx="1052">
                        <c:v>14.038027524946129</c:v>
                      </c:pt>
                      <c:pt idx="1053">
                        <c:v>14.050280353007237</c:v>
                      </c:pt>
                      <c:pt idx="1054">
                        <c:v>14.062531561436211</c:v>
                      </c:pt>
                      <c:pt idx="1055">
                        <c:v>14.074781151306887</c:v>
                      </c:pt>
                      <c:pt idx="1056">
                        <c:v>14.0870291236924</c:v>
                      </c:pt>
                      <c:pt idx="1057">
                        <c:v>14.099275479665161</c:v>
                      </c:pt>
                      <c:pt idx="1058">
                        <c:v>14.111520220296883</c:v>
                      </c:pt>
                      <c:pt idx="1059">
                        <c:v>14.123763346658556</c:v>
                      </c:pt>
                      <c:pt idx="1060">
                        <c:v>14.136004859820471</c:v>
                      </c:pt>
                      <c:pt idx="1061">
                        <c:v>14.148244760852197</c:v>
                      </c:pt>
                      <c:pt idx="1062">
                        <c:v>14.160483050822608</c:v>
                      </c:pt>
                      <c:pt idx="1063">
                        <c:v>14.172719730799857</c:v>
                      </c:pt>
                      <c:pt idx="1064">
                        <c:v>14.184954801851395</c:v>
                      </c:pt>
                      <c:pt idx="1065">
                        <c:v>14.197188265043966</c:v>
                      </c:pt>
                      <c:pt idx="1066">
                        <c:v>14.209420121443605</c:v>
                      </c:pt>
                      <c:pt idx="1067">
                        <c:v>14.221650372115636</c:v>
                      </c:pt>
                      <c:pt idx="1068">
                        <c:v>14.233879018124686</c:v>
                      </c:pt>
                      <c:pt idx="1069">
                        <c:v>14.246106060534666</c:v>
                      </c:pt>
                      <c:pt idx="1070">
                        <c:v>14.258331500408794</c:v>
                      </c:pt>
                      <c:pt idx="1071">
                        <c:v>14.270555338809565</c:v>
                      </c:pt>
                      <c:pt idx="1072">
                        <c:v>14.282777576798793</c:v>
                      </c:pt>
                      <c:pt idx="1073">
                        <c:v>14.294998215437563</c:v>
                      </c:pt>
                      <c:pt idx="1074">
                        <c:v>14.307217255786277</c:v>
                      </c:pt>
                      <c:pt idx="1075">
                        <c:v>14.319434698904619</c:v>
                      </c:pt>
                      <c:pt idx="1076">
                        <c:v>14.331650545851584</c:v>
                      </c:pt>
                      <c:pt idx="1077">
                        <c:v>14.343864797685452</c:v>
                      </c:pt>
                      <c:pt idx="1078">
                        <c:v>14.356077455463812</c:v>
                      </c:pt>
                      <c:pt idx="1079">
                        <c:v>14.368288520243542</c:v>
                      </c:pt>
                      <c:pt idx="1080">
                        <c:v>14.38049799308083</c:v>
                      </c:pt>
                      <c:pt idx="1081">
                        <c:v>14.392705875031151</c:v>
                      </c:pt>
                      <c:pt idx="1082">
                        <c:v>14.404912167149297</c:v>
                      </c:pt>
                      <c:pt idx="1083">
                        <c:v>14.417116870489339</c:v>
                      </c:pt>
                      <c:pt idx="1084">
                        <c:v>14.429319986104671</c:v>
                      </c:pt>
                      <c:pt idx="1085">
                        <c:v>14.441521515047972</c:v>
                      </c:pt>
                      <c:pt idx="1086">
                        <c:v>14.453721458371238</c:v>
                      </c:pt>
                      <c:pt idx="1087">
                        <c:v>14.465919817125748</c:v>
                      </c:pt>
                      <c:pt idx="1088">
                        <c:v>14.478116592362104</c:v>
                      </c:pt>
                      <c:pt idx="1089">
                        <c:v>14.490311785130197</c:v>
                      </c:pt>
                      <c:pt idx="1090">
                        <c:v>14.502505396479233</c:v>
                      </c:pt>
                      <c:pt idx="1091">
                        <c:v>14.514697427457712</c:v>
                      </c:pt>
                      <c:pt idx="1092">
                        <c:v>14.526887879113447</c:v>
                      </c:pt>
                      <c:pt idx="1093">
                        <c:v>14.539076752493548</c:v>
                      </c:pt>
                      <c:pt idx="1094">
                        <c:v>14.551264048644443</c:v>
                      </c:pt>
                      <c:pt idx="1095">
                        <c:v>14.563449768611852</c:v>
                      </c:pt>
                      <c:pt idx="1096">
                        <c:v>14.575633913440816</c:v>
                      </c:pt>
                      <c:pt idx="1097">
                        <c:v>14.587816484175665</c:v>
                      </c:pt>
                      <c:pt idx="1098">
                        <c:v>14.599997481860061</c:v>
                      </c:pt>
                      <c:pt idx="1099">
                        <c:v>14.612176907536949</c:v>
                      </c:pt>
                      <c:pt idx="1100">
                        <c:v>14.624354762248601</c:v>
                      </c:pt>
                      <c:pt idx="1101">
                        <c:v>14.636531047036584</c:v>
                      </c:pt>
                      <c:pt idx="1102">
                        <c:v>14.648705762941788</c:v>
                      </c:pt>
                      <c:pt idx="1103">
                        <c:v>14.660878911004403</c:v>
                      </c:pt>
                      <c:pt idx="1104">
                        <c:v>14.673050492263933</c:v>
                      </c:pt>
                      <c:pt idx="1105">
                        <c:v>14.68522050775919</c:v>
                      </c:pt>
                      <c:pt idx="1106">
                        <c:v>14.697388958528306</c:v>
                      </c:pt>
                      <c:pt idx="1107">
                        <c:v>14.709555845608708</c:v>
                      </c:pt>
                      <c:pt idx="1108">
                        <c:v>14.721721170037156</c:v>
                      </c:pt>
                      <c:pt idx="1109">
                        <c:v>14.733884932849703</c:v>
                      </c:pt>
                      <c:pt idx="1110">
                        <c:v>14.746047135081731</c:v>
                      </c:pt>
                      <c:pt idx="1111">
                        <c:v>14.758207777767925</c:v>
                      </c:pt>
                      <c:pt idx="1112">
                        <c:v>14.770366861942289</c:v>
                      </c:pt>
                      <c:pt idx="1113">
                        <c:v>14.782524388638137</c:v>
                      </c:pt>
                      <c:pt idx="1114">
                        <c:v>14.794680358888108</c:v>
                      </c:pt>
                      <c:pt idx="1115">
                        <c:v>14.806834773724141</c:v>
                      </c:pt>
                      <c:pt idx="1116">
                        <c:v>14.818987634177503</c:v>
                      </c:pt>
                      <c:pt idx="1117">
                        <c:v>14.831138941278775</c:v>
                      </c:pt>
                      <c:pt idx="1118">
                        <c:v>14.843288696057851</c:v>
                      </c:pt>
                      <c:pt idx="1119">
                        <c:v>14.855436899543943</c:v>
                      </c:pt>
                      <c:pt idx="1120">
                        <c:v>14.867583552765584</c:v>
                      </c:pt>
                      <c:pt idx="1121">
                        <c:v>14.87972865675062</c:v>
                      </c:pt>
                      <c:pt idx="1122">
                        <c:v>14.891872212526224</c:v>
                      </c:pt>
                      <c:pt idx="1123">
                        <c:v>14.904014221118874</c:v>
                      </c:pt>
                      <c:pt idx="1124">
                        <c:v>14.916154683554387</c:v>
                      </c:pt>
                      <c:pt idx="1125">
                        <c:v>14.928293600857877</c:v>
                      </c:pt>
                      <c:pt idx="1126">
                        <c:v>14.940430974053797</c:v>
                      </c:pt>
                      <c:pt idx="1127">
                        <c:v>14.952566804165913</c:v>
                      </c:pt>
                      <c:pt idx="1128">
                        <c:v>14.964701092217311</c:v>
                      </c:pt>
                      <c:pt idx="1129">
                        <c:v>14.976833839230403</c:v>
                      </c:pt>
                      <c:pt idx="1130">
                        <c:v>14.988965046226918</c:v>
                      </c:pt>
                      <c:pt idx="1131">
                        <c:v>15.001094714227916</c:v>
                      </c:pt>
                      <c:pt idx="1132">
                        <c:v>15.013222844253765</c:v>
                      </c:pt>
                      <c:pt idx="1133">
                        <c:v>15.025349437324177</c:v>
                      </c:pt>
                      <c:pt idx="1134">
                        <c:v>15.037474494458166</c:v>
                      </c:pt>
                      <c:pt idx="1135">
                        <c:v>15.049598016674091</c:v>
                      </c:pt>
                      <c:pt idx="1136">
                        <c:v>15.06172000498962</c:v>
                      </c:pt>
                      <c:pt idx="1137">
                        <c:v>15.073840460421753</c:v>
                      </c:pt>
                      <c:pt idx="1138">
                        <c:v>15.085959383986815</c:v>
                      </c:pt>
                      <c:pt idx="1139">
                        <c:v>15.098076776700459</c:v>
                      </c:pt>
                      <c:pt idx="1140">
                        <c:v>15.110192639577662</c:v>
                      </c:pt>
                      <c:pt idx="1141">
                        <c:v>15.122306973632728</c:v>
                      </c:pt>
                      <c:pt idx="1142">
                        <c:v>15.134419779879289</c:v>
                      </c:pt>
                      <c:pt idx="1143">
                        <c:v>15.146531059330307</c:v>
                      </c:pt>
                      <c:pt idx="1144">
                        <c:v>15.158640812998069</c:v>
                      </c:pt>
                      <c:pt idx="1145">
                        <c:v>15.170749041894194</c:v>
                      </c:pt>
                      <c:pt idx="1146">
                        <c:v>15.182855747029626</c:v>
                      </c:pt>
                      <c:pt idx="1147">
                        <c:v>15.194960929414647</c:v>
                      </c:pt>
                      <c:pt idx="1148">
                        <c:v>15.207064590058858</c:v>
                      </c:pt>
                      <c:pt idx="1149">
                        <c:v>15.219166729971198</c:v>
                      </c:pt>
                      <c:pt idx="1150">
                        <c:v>15.231267350159936</c:v>
                      </c:pt>
                      <c:pt idx="1151">
                        <c:v>15.243366451632671</c:v>
                      </c:pt>
                      <c:pt idx="1152">
                        <c:v>15.255464035396336</c:v>
                      </c:pt>
                      <c:pt idx="1153">
                        <c:v>15.267560102457196</c:v>
                      </c:pt>
                      <c:pt idx="1154">
                        <c:v>15.279654653820842</c:v>
                      </c:pt>
                      <c:pt idx="1155">
                        <c:v>15.291747690492215</c:v>
                      </c:pt>
                      <c:pt idx="1156">
                        <c:v>15.303839213475566</c:v>
                      </c:pt>
                      <c:pt idx="1157">
                        <c:v>15.315929223774507</c:v>
                      </c:pt>
                      <c:pt idx="1158">
                        <c:v>15.328017722391959</c:v>
                      </c:pt>
                      <c:pt idx="1159">
                        <c:v>15.340104710330198</c:v>
                      </c:pt>
                      <c:pt idx="1160">
                        <c:v>15.35219018859082</c:v>
                      </c:pt>
                      <c:pt idx="1161">
                        <c:v>15.364274158174773</c:v>
                      </c:pt>
                      <c:pt idx="1162">
                        <c:v>15.376356620082325</c:v>
                      </c:pt>
                      <c:pt idx="1163">
                        <c:v>15.388437575313089</c:v>
                      </c:pt>
                      <c:pt idx="1164">
                        <c:v>15.400517024866019</c:v>
                      </c:pt>
                      <c:pt idx="1165">
                        <c:v>15.4125949697394</c:v>
                      </c:pt>
                      <c:pt idx="1166">
                        <c:v>15.424671410930856</c:v>
                      </c:pt>
                      <c:pt idx="1167">
                        <c:v>15.436746349437353</c:v>
                      </c:pt>
                      <c:pt idx="1168">
                        <c:v>15.448819786255193</c:v>
                      </c:pt>
                      <c:pt idx="1169">
                        <c:v>15.460891722380021</c:v>
                      </c:pt>
                      <c:pt idx="1170">
                        <c:v>15.472962158806812</c:v>
                      </c:pt>
                      <c:pt idx="1171">
                        <c:v>15.485031096529898</c:v>
                      </c:pt>
                      <c:pt idx="1172">
                        <c:v>15.497098536542936</c:v>
                      </c:pt>
                      <c:pt idx="1173">
                        <c:v>15.509164479838933</c:v>
                      </c:pt>
                      <c:pt idx="1174">
                        <c:v>15.521228927410231</c:v>
                      </c:pt>
                      <c:pt idx="1175">
                        <c:v>15.533291880248527</c:v>
                      </c:pt>
                      <c:pt idx="1176">
                        <c:v>15.545353339344846</c:v>
                      </c:pt>
                      <c:pt idx="1177">
                        <c:v>15.557413305689561</c:v>
                      </c:pt>
                      <c:pt idx="1178">
                        <c:v>15.569471780272387</c:v>
                      </c:pt>
                      <c:pt idx="1179">
                        <c:v>15.581528764082393</c:v>
                      </c:pt>
                      <c:pt idx="1180">
                        <c:v>15.593584258107974</c:v>
                      </c:pt>
                      <c:pt idx="1181">
                        <c:v>15.605638263336889</c:v>
                      </c:pt>
                      <c:pt idx="1182">
                        <c:v>15.617690780756226</c:v>
                      </c:pt>
                      <c:pt idx="1183">
                        <c:v>15.62974181135243</c:v>
                      </c:pt>
                      <c:pt idx="1184">
                        <c:v>15.64179135611128</c:v>
                      </c:pt>
                      <c:pt idx="1185">
                        <c:v>15.65383941601792</c:v>
                      </c:pt>
                      <c:pt idx="1186">
                        <c:v>15.665885992056818</c:v>
                      </c:pt>
                      <c:pt idx="1187">
                        <c:v>15.677931085211814</c:v>
                      </c:pt>
                      <c:pt idx="1188">
                        <c:v>15.68997469646607</c:v>
                      </c:pt>
                      <c:pt idx="1189">
                        <c:v>15.702016826802115</c:v>
                      </c:pt>
                      <c:pt idx="1190">
                        <c:v>15.714057477201816</c:v>
                      </c:pt>
                      <c:pt idx="1191">
                        <c:v>15.726096648646399</c:v>
                      </c:pt>
                      <c:pt idx="1192">
                        <c:v>15.73813434211643</c:v>
                      </c:pt>
                      <c:pt idx="1193">
                        <c:v>15.750170558591833</c:v>
                      </c:pt>
                      <c:pt idx="1194">
                        <c:v>15.762205299051868</c:v>
                      </c:pt>
                      <c:pt idx="1195">
                        <c:v>15.774238564475167</c:v>
                      </c:pt>
                      <c:pt idx="1196">
                        <c:v>15.786270355839694</c:v>
                      </c:pt>
                      <c:pt idx="1197">
                        <c:v>15.798300674122778</c:v>
                      </c:pt>
                      <c:pt idx="1198">
                        <c:v>15.810329520301089</c:v>
                      </c:pt>
                      <c:pt idx="1199">
                        <c:v>15.822356895350659</c:v>
                      </c:pt>
                      <c:pt idx="1200">
                        <c:v>15.834382800246864</c:v>
                      </c:pt>
                      <c:pt idx="1201">
                        <c:v>15.846407235964445</c:v>
                      </c:pt>
                      <c:pt idx="1202">
                        <c:v>15.858430203477486</c:v>
                      </c:pt>
                      <c:pt idx="1203">
                        <c:v>15.870451703759429</c:v>
                      </c:pt>
                      <c:pt idx="1204">
                        <c:v>15.882471737783067</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B-A375-435B-90EF-3E365F81D4DA}"/>
                  </c:ext>
                </c:extLst>
              </c15:ser>
            </c15:filteredScatterSeries>
            <c15:filteredScatterSeries>
              <c15:ser>
                <c:idx val="11"/>
                <c:order val="9"/>
                <c:tx>
                  <c:strRef>
                    <c:extLst xmlns:c15="http://schemas.microsoft.com/office/drawing/2012/chart">
                      <c:ext xmlns:c15="http://schemas.microsoft.com/office/drawing/2012/chart" uri="{02D57815-91ED-43cb-92C2-25804820EDAC}">
                        <c15:formulaRef>
                          <c15:sqref>'σ-Silo F2-80 kP'!$F$10</c15:sqref>
                        </c15:formulaRef>
                      </c:ext>
                    </c:extLst>
                    <c:strCache>
                      <c:ptCount val="1"/>
                      <c:pt idx="0">
                        <c:v>zw</c:v>
                      </c:pt>
                    </c:strCache>
                  </c:strRef>
                </c:tx>
                <c:spPr>
                  <a:ln w="12700">
                    <a:solidFill>
                      <a:srgbClr val="0070C0"/>
                    </a:solidFill>
                    <a:prstDash val="sysDot"/>
                  </a:ln>
                </c:spPr>
                <c:marker>
                  <c:symbol val="none"/>
                </c:marker>
                <c:xVal>
                  <c:numRef>
                    <c:extLst xmlns:c15="http://schemas.microsoft.com/office/drawing/2012/chart">
                      <c:ext xmlns:c15="http://schemas.microsoft.com/office/drawing/2012/chart" uri="{02D57815-91ED-43cb-92C2-25804820EDAC}">
                        <c15:formulaRef>
                          <c15:sqref>'σ-Silo F2-80 kP'!$F$12:$F$15</c15:sqref>
                        </c15:formulaRef>
                      </c:ext>
                    </c:extLst>
                    <c:numCache>
                      <c:formatCode>General</c:formatCode>
                      <c:ptCount val="4"/>
                      <c:pt idx="0">
                        <c:v>-40</c:v>
                      </c:pt>
                      <c:pt idx="1">
                        <c:v>400</c:v>
                      </c:pt>
                      <c:pt idx="2">
                        <c:v>400</c:v>
                      </c:pt>
                      <c:pt idx="3">
                        <c:v>-40</c:v>
                      </c:pt>
                    </c:numCache>
                  </c:numRef>
                </c:xVal>
                <c:yVal>
                  <c:numRef>
                    <c:extLst xmlns:c15="http://schemas.microsoft.com/office/drawing/2012/chart">
                      <c:ext xmlns:c15="http://schemas.microsoft.com/office/drawing/2012/chart" uri="{02D57815-91ED-43cb-92C2-25804820EDAC}">
                        <c15:formulaRef>
                          <c15:sqref>'σ-Silo F2-80 kP'!$G$12:$G$15</c15:sqref>
                        </c15:formulaRef>
                      </c:ext>
                    </c:extLst>
                    <c:numCache>
                      <c:formatCode>0.000</c:formatCode>
                      <c:ptCount val="4"/>
                      <c:pt idx="0">
                        <c:v>6.3115027094884368E-5</c:v>
                      </c:pt>
                      <c:pt idx="1">
                        <c:v>6.3115027094884368E-5</c:v>
                      </c:pt>
                      <c:pt idx="2">
                        <c:v>0.1</c:v>
                      </c:pt>
                      <c:pt idx="3">
                        <c:v>0.1</c:v>
                      </c:pt>
                    </c:numCache>
                  </c:numRef>
                </c:yVal>
                <c:smooth val="1"/>
                <c:extLst xmlns:c15="http://schemas.microsoft.com/office/drawing/2012/chart">
                  <c:ext xmlns:c16="http://schemas.microsoft.com/office/drawing/2014/chart" uri="{C3380CC4-5D6E-409C-BE32-E72D297353CC}">
                    <c16:uniqueId val="{0000000C-A375-435B-90EF-3E365F81D4DA}"/>
                  </c:ext>
                </c:extLst>
              </c15:ser>
            </c15:filteredScatterSeries>
            <c15:filteredScatterSeries>
              <c15:ser>
                <c:idx val="6"/>
                <c:order val="10"/>
                <c:tx>
                  <c:strRef>
                    <c:extLst xmlns:c15="http://schemas.microsoft.com/office/drawing/2012/chart">
                      <c:ext xmlns:c15="http://schemas.microsoft.com/office/drawing/2012/chart" uri="{02D57815-91ED-43cb-92C2-25804820EDAC}">
                        <c15:formulaRef>
                          <c15:sqref>'σ-Silo F2-80 kP'!$O$12</c15:sqref>
                        </c15:formulaRef>
                      </c:ext>
                    </c:extLst>
                    <c:strCache>
                      <c:ptCount val="1"/>
                      <c:pt idx="0">
                        <c:v>σ'v+q dry - Silo</c:v>
                      </c:pt>
                    </c:strCache>
                  </c:strRef>
                </c:tx>
                <c:spPr>
                  <a:ln>
                    <a:solidFill>
                      <a:srgbClr val="7030A0"/>
                    </a:solidFill>
                    <a:prstDash val="sysDot"/>
                  </a:ln>
                </c:spPr>
                <c:marker>
                  <c:symbol val="none"/>
                </c:marker>
                <c:xVal>
                  <c:numRef>
                    <c:extLst xmlns:c15="http://schemas.microsoft.com/office/drawing/2012/chart">
                      <c:ext xmlns:c15="http://schemas.microsoft.com/office/drawing/2012/chart" uri="{02D57815-91ED-43cb-92C2-25804820EDAC}">
                        <c15:formulaRef>
                          <c15:sqref>'σ-Silo F2-80 kP'!$O$13:$O$1217</c15:sqref>
                        </c15:formulaRef>
                      </c:ext>
                    </c:extLst>
                    <c:numCache>
                      <c:formatCode>0.0</c:formatCode>
                      <c:ptCount val="1205"/>
                      <c:pt idx="0">
                        <c:v>80.182171782178216</c:v>
                      </c:pt>
                      <c:pt idx="1">
                        <c:v>80.148748945066188</c:v>
                      </c:pt>
                      <c:pt idx="2">
                        <c:v>80.115348267803199</c:v>
                      </c:pt>
                      <c:pt idx="3">
                        <c:v>80.081969735696902</c:v>
                      </c:pt>
                      <c:pt idx="4">
                        <c:v>80.048613334064768</c:v>
                      </c:pt>
                      <c:pt idx="5">
                        <c:v>80.015279048233907</c:v>
                      </c:pt>
                      <c:pt idx="6">
                        <c:v>79.981966863541246</c:v>
                      </c:pt>
                      <c:pt idx="7">
                        <c:v>79.948676765333389</c:v>
                      </c:pt>
                      <c:pt idx="8">
                        <c:v>79.915408738966647</c:v>
                      </c:pt>
                      <c:pt idx="9">
                        <c:v>79.882162769807039</c:v>
                      </c:pt>
                      <c:pt idx="10">
                        <c:v>79.848938843230329</c:v>
                      </c:pt>
                      <c:pt idx="11">
                        <c:v>79.815736944621946</c:v>
                      </c:pt>
                      <c:pt idx="12">
                        <c:v>79.782557059377012</c:v>
                      </c:pt>
                      <c:pt idx="13">
                        <c:v>79.749399172900311</c:v>
                      </c:pt>
                      <c:pt idx="14">
                        <c:v>79.716263270606348</c:v>
                      </c:pt>
                      <c:pt idx="15">
                        <c:v>79.683149337919289</c:v>
                      </c:pt>
                      <c:pt idx="16">
                        <c:v>79.650057360272896</c:v>
                      </c:pt>
                      <c:pt idx="17">
                        <c:v>79.61698732311072</c:v>
                      </c:pt>
                      <c:pt idx="18">
                        <c:v>79.583939211885806</c:v>
                      </c:pt>
                      <c:pt idx="19">
                        <c:v>79.550913012060988</c:v>
                      </c:pt>
                      <c:pt idx="20">
                        <c:v>79.517908709108653</c:v>
                      </c:pt>
                      <c:pt idx="21">
                        <c:v>79.48492628851082</c:v>
                      </c:pt>
                      <c:pt idx="22">
                        <c:v>79.451965735759188</c:v>
                      </c:pt>
                      <c:pt idx="23">
                        <c:v>79.419027036355018</c:v>
                      </c:pt>
                      <c:pt idx="24">
                        <c:v>79.386110175809236</c:v>
                      </c:pt>
                      <c:pt idx="25">
                        <c:v>79.353215139642302</c:v>
                      </c:pt>
                      <c:pt idx="26">
                        <c:v>79.320341913384368</c:v>
                      </c:pt>
                      <c:pt idx="27">
                        <c:v>79.287490482575123</c:v>
                      </c:pt>
                      <c:pt idx="28">
                        <c:v>79.254660832763832</c:v>
                      </c:pt>
                      <c:pt idx="29">
                        <c:v>79.221852949509369</c:v>
                      </c:pt>
                      <c:pt idx="30">
                        <c:v>79.189066818380198</c:v>
                      </c:pt>
                      <c:pt idx="31">
                        <c:v>79.156302424954305</c:v>
                      </c:pt>
                      <c:pt idx="32">
                        <c:v>79.123559754819269</c:v>
                      </c:pt>
                      <c:pt idx="33">
                        <c:v>79.090838793572217</c:v>
                      </c:pt>
                      <c:pt idx="34">
                        <c:v>79.058139526819829</c:v>
                      </c:pt>
                      <c:pt idx="35">
                        <c:v>79.025461940178346</c:v>
                      </c:pt>
                      <c:pt idx="36">
                        <c:v>78.992806019273459</c:v>
                      </c:pt>
                      <c:pt idx="37">
                        <c:v>78.960171749740539</c:v>
                      </c:pt>
                      <c:pt idx="38">
                        <c:v>78.927559117224348</c:v>
                      </c:pt>
                      <c:pt idx="39">
                        <c:v>78.894968107379214</c:v>
                      </c:pt>
                      <c:pt idx="40">
                        <c:v>78.862398705868983</c:v>
                      </c:pt>
                      <c:pt idx="41">
                        <c:v>78.829850898367027</c:v>
                      </c:pt>
                      <c:pt idx="42">
                        <c:v>78.797324670556165</c:v>
                      </c:pt>
                      <c:pt idx="43">
                        <c:v>78.764820008128737</c:v>
                      </c:pt>
                      <c:pt idx="44">
                        <c:v>78.732336896786578</c:v>
                      </c:pt>
                      <c:pt idx="45">
                        <c:v>78.699875322240956</c:v>
                      </c:pt>
                      <c:pt idx="46">
                        <c:v>78.667435270212692</c:v>
                      </c:pt>
                      <c:pt idx="47">
                        <c:v>78.635016726431999</c:v>
                      </c:pt>
                      <c:pt idx="48">
                        <c:v>78.602619676638597</c:v>
                      </c:pt>
                      <c:pt idx="49">
                        <c:v>78.57024410658164</c:v>
                      </c:pt>
                      <c:pt idx="50">
                        <c:v>78.537890002019722</c:v>
                      </c:pt>
                      <c:pt idx="51">
                        <c:v>78.505557348720941</c:v>
                      </c:pt>
                      <c:pt idx="52">
                        <c:v>78.47324613246272</c:v>
                      </c:pt>
                      <c:pt idx="53">
                        <c:v>78.440956339032013</c:v>
                      </c:pt>
                      <c:pt idx="54">
                        <c:v>78.408687954225172</c:v>
                      </c:pt>
                      <c:pt idx="55">
                        <c:v>78.376440963847926</c:v>
                      </c:pt>
                      <c:pt idx="56">
                        <c:v>78.344215353715455</c:v>
                      </c:pt>
                      <c:pt idx="57">
                        <c:v>78.312011109652332</c:v>
                      </c:pt>
                      <c:pt idx="58">
                        <c:v>78.279828217492508</c:v>
                      </c:pt>
                      <c:pt idx="59">
                        <c:v>78.247666663079386</c:v>
                      </c:pt>
                      <c:pt idx="60">
                        <c:v>78.215526432265676</c:v>
                      </c:pt>
                      <c:pt idx="61">
                        <c:v>78.18340751091354</c:v>
                      </c:pt>
                      <c:pt idx="62">
                        <c:v>78.151309884894459</c:v>
                      </c:pt>
                      <c:pt idx="63">
                        <c:v>78.119233540089297</c:v>
                      </c:pt>
                      <c:pt idx="64">
                        <c:v>78.087178462388309</c:v>
                      </c:pt>
                      <c:pt idx="65">
                        <c:v>78.055144637691072</c:v>
                      </c:pt>
                      <c:pt idx="66">
                        <c:v>78.023132051906529</c:v>
                      </c:pt>
                      <c:pt idx="67">
                        <c:v>77.991140690952946</c:v>
                      </c:pt>
                      <c:pt idx="68">
                        <c:v>77.959170540757938</c:v>
                      </c:pt>
                      <c:pt idx="69">
                        <c:v>77.927221587258458</c:v>
                      </c:pt>
                      <c:pt idx="70">
                        <c:v>77.895293816400766</c:v>
                      </c:pt>
                      <c:pt idx="71">
                        <c:v>77.863387214140459</c:v>
                      </c:pt>
                      <c:pt idx="72">
                        <c:v>77.831501766442429</c:v>
                      </c:pt>
                      <c:pt idx="73">
                        <c:v>77.799637459280873</c:v>
                      </c:pt>
                      <c:pt idx="74">
                        <c:v>77.7677942786393</c:v>
                      </c:pt>
                      <c:pt idx="75">
                        <c:v>77.735972210510525</c:v>
                      </c:pt>
                      <c:pt idx="76">
                        <c:v>77.704171240896599</c:v>
                      </c:pt>
                      <c:pt idx="77">
                        <c:v>77.672391355808898</c:v>
                      </c:pt>
                      <c:pt idx="78">
                        <c:v>77.640632541268062</c:v>
                      </c:pt>
                      <c:pt idx="79">
                        <c:v>77.608894783303995</c:v>
                      </c:pt>
                      <c:pt idx="80">
                        <c:v>77.577178067955884</c:v>
                      </c:pt>
                      <c:pt idx="81">
                        <c:v>77.545482381272137</c:v>
                      </c:pt>
                      <c:pt idx="82">
                        <c:v>77.513807709310427</c:v>
                      </c:pt>
                      <c:pt idx="83">
                        <c:v>77.482154038137679</c:v>
                      </c:pt>
                      <c:pt idx="84">
                        <c:v>77.450521353830055</c:v>
                      </c:pt>
                      <c:pt idx="85">
                        <c:v>77.41890964247294</c:v>
                      </c:pt>
                      <c:pt idx="86">
                        <c:v>77.387318890160955</c:v>
                      </c:pt>
                      <c:pt idx="87">
                        <c:v>77.355749082997946</c:v>
                      </c:pt>
                      <c:pt idx="88">
                        <c:v>77.324200207096922</c:v>
                      </c:pt>
                      <c:pt idx="89">
                        <c:v>77.292672248580175</c:v>
                      </c:pt>
                      <c:pt idx="90">
                        <c:v>77.261165193579131</c:v>
                      </c:pt>
                      <c:pt idx="91">
                        <c:v>77.229679028234486</c:v>
                      </c:pt>
                      <c:pt idx="92">
                        <c:v>77.198213738696026</c:v>
                      </c:pt>
                      <c:pt idx="93">
                        <c:v>77.166769311122806</c:v>
                      </c:pt>
                      <c:pt idx="94">
                        <c:v>77.135345731683032</c:v>
                      </c:pt>
                      <c:pt idx="95">
                        <c:v>77.103942986554046</c:v>
                      </c:pt>
                      <c:pt idx="96">
                        <c:v>77.072561061922414</c:v>
                      </c:pt>
                      <c:pt idx="97">
                        <c:v>77.041199943983813</c:v>
                      </c:pt>
                      <c:pt idx="98">
                        <c:v>77.009859618943096</c:v>
                      </c:pt>
                      <c:pt idx="99">
                        <c:v>76.978540073014244</c:v>
                      </c:pt>
                      <c:pt idx="100">
                        <c:v>76.947241292420401</c:v>
                      </c:pt>
                      <c:pt idx="101">
                        <c:v>76.915963263393834</c:v>
                      </c:pt>
                      <c:pt idx="102">
                        <c:v>76.884705972175936</c:v>
                      </c:pt>
                      <c:pt idx="103">
                        <c:v>76.853469405017222</c:v>
                      </c:pt>
                      <c:pt idx="104">
                        <c:v>76.822253548177315</c:v>
                      </c:pt>
                      <c:pt idx="105">
                        <c:v>76.791058387924991</c:v>
                      </c:pt>
                      <c:pt idx="106">
                        <c:v>76.759883910538079</c:v>
                      </c:pt>
                      <c:pt idx="107">
                        <c:v>76.728730102303516</c:v>
                      </c:pt>
                      <c:pt idx="108">
                        <c:v>76.697596949517347</c:v>
                      </c:pt>
                      <c:pt idx="109">
                        <c:v>76.666484438484702</c:v>
                      </c:pt>
                      <c:pt idx="110">
                        <c:v>76.635392555519786</c:v>
                      </c:pt>
                      <c:pt idx="111">
                        <c:v>76.604321286945847</c:v>
                      </c:pt>
                      <c:pt idx="112">
                        <c:v>76.573270619095283</c:v>
                      </c:pt>
                      <c:pt idx="113">
                        <c:v>76.542240538309457</c:v>
                      </c:pt>
                      <c:pt idx="114">
                        <c:v>76.511231030938859</c:v>
                      </c:pt>
                      <c:pt idx="115">
                        <c:v>76.480242083342972</c:v>
                      </c:pt>
                      <c:pt idx="116">
                        <c:v>76.449273681890375</c:v>
                      </c:pt>
                      <c:pt idx="117">
                        <c:v>76.41832581295867</c:v>
                      </c:pt>
                      <c:pt idx="118">
                        <c:v>76.38739846293447</c:v>
                      </c:pt>
                      <c:pt idx="119">
                        <c:v>76.35649161821344</c:v>
                      </c:pt>
                      <c:pt idx="120">
                        <c:v>76.325605265200224</c:v>
                      </c:pt>
                      <c:pt idx="121">
                        <c:v>76.294739390308521</c:v>
                      </c:pt>
                      <c:pt idx="122">
                        <c:v>76.263893979961054</c:v>
                      </c:pt>
                      <c:pt idx="123">
                        <c:v>76.233069020589483</c:v>
                      </c:pt>
                      <c:pt idx="124">
                        <c:v>76.202264498634506</c:v>
                      </c:pt>
                      <c:pt idx="125">
                        <c:v>76.171480400545818</c:v>
                      </c:pt>
                      <c:pt idx="126">
                        <c:v>76.14071671278208</c:v>
                      </c:pt>
                      <c:pt idx="127">
                        <c:v>76.109973421810935</c:v>
                      </c:pt>
                      <c:pt idx="128">
                        <c:v>76.079250514109006</c:v>
                      </c:pt>
                      <c:pt idx="129">
                        <c:v>76.048547976161856</c:v>
                      </c:pt>
                      <c:pt idx="130">
                        <c:v>76.017865794464058</c:v>
                      </c:pt>
                      <c:pt idx="131">
                        <c:v>75.987203955519092</c:v>
                      </c:pt>
                      <c:pt idx="132">
                        <c:v>75.956562445839396</c:v>
                      </c:pt>
                      <c:pt idx="133">
                        <c:v>75.925941251946355</c:v>
                      </c:pt>
                      <c:pt idx="134">
                        <c:v>75.895340360370326</c:v>
                      </c:pt>
                      <c:pt idx="135">
                        <c:v>75.864759757650546</c:v>
                      </c:pt>
                      <c:pt idx="136">
                        <c:v>75.834199430335175</c:v>
                      </c:pt>
                      <c:pt idx="137">
                        <c:v>75.803659364981343</c:v>
                      </c:pt>
                      <c:pt idx="138">
                        <c:v>75.773139548155044</c:v>
                      </c:pt>
                      <c:pt idx="139">
                        <c:v>75.742639966431199</c:v>
                      </c:pt>
                      <c:pt idx="140">
                        <c:v>75.712160606393624</c:v>
                      </c:pt>
                      <c:pt idx="141">
                        <c:v>75.681701454635046</c:v>
                      </c:pt>
                      <c:pt idx="142">
                        <c:v>75.65126249775706</c:v>
                      </c:pt>
                      <c:pt idx="143">
                        <c:v>75.62084372237014</c:v>
                      </c:pt>
                      <c:pt idx="144">
                        <c:v>75.590445115093672</c:v>
                      </c:pt>
                      <c:pt idx="145">
                        <c:v>75.560066662555897</c:v>
                      </c:pt>
                      <c:pt idx="146">
                        <c:v>75.529708351393907</c:v>
                      </c:pt>
                      <c:pt idx="147">
                        <c:v>75.499370168253648</c:v>
                      </c:pt>
                      <c:pt idx="148">
                        <c:v>75.469052099789948</c:v>
                      </c:pt>
                      <c:pt idx="149">
                        <c:v>75.438754132666489</c:v>
                      </c:pt>
                      <c:pt idx="150">
                        <c:v>75.408476253555747</c:v>
                      </c:pt>
                      <c:pt idx="151">
                        <c:v>75.378218449139084</c:v>
                      </c:pt>
                      <c:pt idx="152">
                        <c:v>75.347980706106668</c:v>
                      </c:pt>
                      <c:pt idx="153">
                        <c:v>75.317763011157481</c:v>
                      </c:pt>
                      <c:pt idx="154">
                        <c:v>75.287565350999358</c:v>
                      </c:pt>
                      <c:pt idx="155">
                        <c:v>75.25738771234893</c:v>
                      </c:pt>
                      <c:pt idx="156">
                        <c:v>75.227230081931623</c:v>
                      </c:pt>
                      <c:pt idx="157">
                        <c:v>75.197092446481676</c:v>
                      </c:pt>
                      <c:pt idx="158">
                        <c:v>75.166974792742124</c:v>
                      </c:pt>
                      <c:pt idx="159">
                        <c:v>75.136877107464784</c:v>
                      </c:pt>
                      <c:pt idx="160">
                        <c:v>75.106799377410269</c:v>
                      </c:pt>
                      <c:pt idx="161">
                        <c:v>75.076741589347947</c:v>
                      </c:pt>
                      <c:pt idx="162">
                        <c:v>75.046703730055995</c:v>
                      </c:pt>
                      <c:pt idx="163">
                        <c:v>75.016685786321347</c:v>
                      </c:pt>
                      <c:pt idx="164">
                        <c:v>74.986687744939644</c:v>
                      </c:pt>
                      <c:pt idx="165">
                        <c:v>74.956709592715342</c:v>
                      </c:pt>
                      <c:pt idx="166">
                        <c:v>74.926751316461633</c:v>
                      </c:pt>
                      <c:pt idx="167">
                        <c:v>74.896812903000452</c:v>
                      </c:pt>
                      <c:pt idx="168">
                        <c:v>74.866894339162471</c:v>
                      </c:pt>
                      <c:pt idx="169">
                        <c:v>74.836995611787046</c:v>
                      </c:pt>
                      <c:pt idx="170">
                        <c:v>74.807116707722358</c:v>
                      </c:pt>
                      <c:pt idx="171">
                        <c:v>74.777257613825199</c:v>
                      </c:pt>
                      <c:pt idx="172">
                        <c:v>74.747418316961159</c:v>
                      </c:pt>
                      <c:pt idx="173">
                        <c:v>74.717598804004496</c:v>
                      </c:pt>
                      <c:pt idx="174">
                        <c:v>74.687799061838177</c:v>
                      </c:pt>
                      <c:pt idx="175">
                        <c:v>74.65801907735387</c:v>
                      </c:pt>
                      <c:pt idx="176">
                        <c:v>74.628258837451938</c:v>
                      </c:pt>
                      <c:pt idx="177">
                        <c:v>74.598518329041411</c:v>
                      </c:pt>
                      <c:pt idx="178">
                        <c:v>74.568797539039991</c:v>
                      </c:pt>
                      <c:pt idx="179">
                        <c:v>74.539096454374118</c:v>
                      </c:pt>
                      <c:pt idx="180">
                        <c:v>74.509415061978842</c:v>
                      </c:pt>
                      <c:pt idx="181">
                        <c:v>74.479753348797857</c:v>
                      </c:pt>
                      <c:pt idx="182">
                        <c:v>74.450111301783579</c:v>
                      </c:pt>
                      <c:pt idx="183">
                        <c:v>74.420488907897038</c:v>
                      </c:pt>
                      <c:pt idx="184">
                        <c:v>74.390886154107889</c:v>
                      </c:pt>
                      <c:pt idx="185">
                        <c:v>74.36130302739447</c:v>
                      </c:pt>
                      <c:pt idx="186">
                        <c:v>74.331739514743703</c:v>
                      </c:pt>
                      <c:pt idx="187">
                        <c:v>74.302195603151219</c:v>
                      </c:pt>
                      <c:pt idx="188">
                        <c:v>74.272671279621164</c:v>
                      </c:pt>
                      <c:pt idx="189">
                        <c:v>74.243166531166381</c:v>
                      </c:pt>
                      <c:pt idx="190">
                        <c:v>74.213681344808307</c:v>
                      </c:pt>
                      <c:pt idx="191">
                        <c:v>74.184215707576939</c:v>
                      </c:pt>
                      <c:pt idx="192">
                        <c:v>74.154769606510953</c:v>
                      </c:pt>
                      <c:pt idx="193">
                        <c:v>74.125343028657539</c:v>
                      </c:pt>
                      <c:pt idx="194">
                        <c:v>74.095935961072527</c:v>
                      </c:pt>
                      <c:pt idx="195">
                        <c:v>74.066548390820316</c:v>
                      </c:pt>
                      <c:pt idx="196">
                        <c:v>74.037180304973859</c:v>
                      </c:pt>
                      <c:pt idx="197">
                        <c:v>74.007831690614722</c:v>
                      </c:pt>
                      <c:pt idx="198">
                        <c:v>73.978502534832998</c:v>
                      </c:pt>
                      <c:pt idx="199">
                        <c:v>73.949192824727362</c:v>
                      </c:pt>
                      <c:pt idx="200">
                        <c:v>73.91990254740503</c:v>
                      </c:pt>
                      <c:pt idx="201">
                        <c:v>73.890631689981774</c:v>
                      </c:pt>
                      <c:pt idx="202">
                        <c:v>73.861380239581905</c:v>
                      </c:pt>
                      <c:pt idx="203">
                        <c:v>73.832148183338276</c:v>
                      </c:pt>
                      <c:pt idx="204">
                        <c:v>73.802935508392252</c:v>
                      </c:pt>
                      <c:pt idx="205">
                        <c:v>73.773742201893739</c:v>
                      </c:pt>
                      <c:pt idx="206">
                        <c:v>73.744568251001198</c:v>
                      </c:pt>
                      <c:pt idx="207">
                        <c:v>73.715413642881515</c:v>
                      </c:pt>
                      <c:pt idx="208">
                        <c:v>73.686278364710176</c:v>
                      </c:pt>
                      <c:pt idx="209">
                        <c:v>73.657162403671123</c:v>
                      </c:pt>
                      <c:pt idx="210">
                        <c:v>73.628065746956793</c:v>
                      </c:pt>
                      <c:pt idx="211">
                        <c:v>73.598988381768137</c:v>
                      </c:pt>
                      <c:pt idx="212">
                        <c:v>73.569930295314578</c:v>
                      </c:pt>
                      <c:pt idx="213">
                        <c:v>73.540891474814018</c:v>
                      </c:pt>
                      <c:pt idx="214">
                        <c:v>73.511871907492832</c:v>
                      </c:pt>
                      <c:pt idx="215">
                        <c:v>73.482871580585865</c:v>
                      </c:pt>
                      <c:pt idx="216">
                        <c:v>73.453890481336458</c:v>
                      </c:pt>
                      <c:pt idx="217">
                        <c:v>73.424928596996367</c:v>
                      </c:pt>
                      <c:pt idx="218">
                        <c:v>73.3959859148258</c:v>
                      </c:pt>
                      <c:pt idx="219">
                        <c:v>73.367062422093454</c:v>
                      </c:pt>
                      <c:pt idx="220">
                        <c:v>73.338158106076406</c:v>
                      </c:pt>
                      <c:pt idx="221">
                        <c:v>73.309272954060219</c:v>
                      </c:pt>
                      <c:pt idx="222">
                        <c:v>73.280406953338897</c:v>
                      </c:pt>
                      <c:pt idx="223">
                        <c:v>73.251560091214799</c:v>
                      </c:pt>
                      <c:pt idx="224">
                        <c:v>73.222732354998755</c:v>
                      </c:pt>
                      <c:pt idx="225">
                        <c:v>73.19392373201002</c:v>
                      </c:pt>
                      <c:pt idx="226">
                        <c:v>73.165134209576195</c:v>
                      </c:pt>
                      <c:pt idx="227">
                        <c:v>73.136363775033345</c:v>
                      </c:pt>
                      <c:pt idx="228">
                        <c:v>73.107612415725924</c:v>
                      </c:pt>
                      <c:pt idx="229">
                        <c:v>73.078880119006726</c:v>
                      </c:pt>
                      <c:pt idx="230">
                        <c:v>73.050166872237</c:v>
                      </c:pt>
                      <c:pt idx="231">
                        <c:v>73.021472662786294</c:v>
                      </c:pt>
                      <c:pt idx="232">
                        <c:v>72.992797478032628</c:v>
                      </c:pt>
                      <c:pt idx="233">
                        <c:v>72.96414130536229</c:v>
                      </c:pt>
                      <c:pt idx="234">
                        <c:v>72.935504132170038</c:v>
                      </c:pt>
                      <c:pt idx="235">
                        <c:v>72.906885945858875</c:v>
                      </c:pt>
                      <c:pt idx="236">
                        <c:v>72.878286733840227</c:v>
                      </c:pt>
                      <c:pt idx="237">
                        <c:v>72.849706483533865</c:v>
                      </c:pt>
                      <c:pt idx="238">
                        <c:v>72.821145182367871</c:v>
                      </c:pt>
                      <c:pt idx="239">
                        <c:v>72.792602817778686</c:v>
                      </c:pt>
                      <c:pt idx="240">
                        <c:v>72.764079377211047</c:v>
                      </c:pt>
                      <c:pt idx="241">
                        <c:v>72.735574848118077</c:v>
                      </c:pt>
                      <c:pt idx="242">
                        <c:v>72.707089217961155</c:v>
                      </c:pt>
                      <c:pt idx="243">
                        <c:v>72.678622474210016</c:v>
                      </c:pt>
                      <c:pt idx="244">
                        <c:v>72.650174604342652</c:v>
                      </c:pt>
                      <c:pt idx="245">
                        <c:v>72.621745595845439</c:v>
                      </c:pt>
                      <c:pt idx="246">
                        <c:v>72.593335436212982</c:v>
                      </c:pt>
                      <c:pt idx="247">
                        <c:v>72.564944112948183</c:v>
                      </c:pt>
                      <c:pt idx="248">
                        <c:v>72.536571613562259</c:v>
                      </c:pt>
                      <c:pt idx="249">
                        <c:v>72.508217925574684</c:v>
                      </c:pt>
                      <c:pt idx="250">
                        <c:v>72.479883036513229</c:v>
                      </c:pt>
                      <c:pt idx="251">
                        <c:v>72.451566933913895</c:v>
                      </c:pt>
                      <c:pt idx="252">
                        <c:v>72.423269605320996</c:v>
                      </c:pt>
                      <c:pt idx="253">
                        <c:v>72.394991038287074</c:v>
                      </c:pt>
                      <c:pt idx="254">
                        <c:v>72.366731220372927</c:v>
                      </c:pt>
                      <c:pt idx="255">
                        <c:v>72.338490139147609</c:v>
                      </c:pt>
                      <c:pt idx="256">
                        <c:v>72.31026778218839</c:v>
                      </c:pt>
                      <c:pt idx="257">
                        <c:v>72.282064137080823</c:v>
                      </c:pt>
                      <c:pt idx="258">
                        <c:v>72.253879191418662</c:v>
                      </c:pt>
                      <c:pt idx="259">
                        <c:v>72.225712932803873</c:v>
                      </c:pt>
                      <c:pt idx="260">
                        <c:v>72.197565348846666</c:v>
                      </c:pt>
                      <c:pt idx="261">
                        <c:v>72.169436427165479</c:v>
                      </c:pt>
                      <c:pt idx="262">
                        <c:v>72.141326155386921</c:v>
                      </c:pt>
                      <c:pt idx="263">
                        <c:v>72.113234521145827</c:v>
                      </c:pt>
                      <c:pt idx="264">
                        <c:v>72.085161512085222</c:v>
                      </c:pt>
                      <c:pt idx="265">
                        <c:v>72.05710711585634</c:v>
                      </c:pt>
                      <c:pt idx="266">
                        <c:v>72.029071320118575</c:v>
                      </c:pt>
                      <c:pt idx="267">
                        <c:v>72.001054112539535</c:v>
                      </c:pt>
                      <c:pt idx="268">
                        <c:v>71.973055480794969</c:v>
                      </c:pt>
                      <c:pt idx="269">
                        <c:v>71.945075412568841</c:v>
                      </c:pt>
                      <c:pt idx="270">
                        <c:v>71.917113895553229</c:v>
                      </c:pt>
                      <c:pt idx="271">
                        <c:v>71.889170917448411</c:v>
                      </c:pt>
                      <c:pt idx="272">
                        <c:v>71.861246465962822</c:v>
                      </c:pt>
                      <c:pt idx="273">
                        <c:v>71.833340528813011</c:v>
                      </c:pt>
                      <c:pt idx="274">
                        <c:v>71.805453093723685</c:v>
                      </c:pt>
                      <c:pt idx="275">
                        <c:v>71.777584148427721</c:v>
                      </c:pt>
                      <c:pt idx="276">
                        <c:v>71.749733680666111</c:v>
                      </c:pt>
                      <c:pt idx="277">
                        <c:v>71.721901678187933</c:v>
                      </c:pt>
                      <c:pt idx="278">
                        <c:v>71.694088128750451</c:v>
                      </c:pt>
                      <c:pt idx="279">
                        <c:v>71.666293020118999</c:v>
                      </c:pt>
                      <c:pt idx="280">
                        <c:v>71.638516340067071</c:v>
                      </c:pt>
                      <c:pt idx="281">
                        <c:v>71.6107580763762</c:v>
                      </c:pt>
                      <c:pt idx="282">
                        <c:v>71.583018216836095</c:v>
                      </c:pt>
                      <c:pt idx="283">
                        <c:v>71.555296749244505</c:v>
                      </c:pt>
                      <c:pt idx="284">
                        <c:v>71.527593661407309</c:v>
                      </c:pt>
                      <c:pt idx="285">
                        <c:v>71.499908941138415</c:v>
                      </c:pt>
                      <c:pt idx="286">
                        <c:v>71.472242576259873</c:v>
                      </c:pt>
                      <c:pt idx="287">
                        <c:v>71.444594554601764</c:v>
                      </c:pt>
                      <c:pt idx="288">
                        <c:v>71.416964864002267</c:v>
                      </c:pt>
                      <c:pt idx="289">
                        <c:v>71.389353492307606</c:v>
                      </c:pt>
                      <c:pt idx="290">
                        <c:v>71.361760427372076</c:v>
                      </c:pt>
                      <c:pt idx="291">
                        <c:v>71.334185657058015</c:v>
                      </c:pt>
                      <c:pt idx="292">
                        <c:v>71.306629169235791</c:v>
                      </c:pt>
                      <c:pt idx="293">
                        <c:v>71.279090951783857</c:v>
                      </c:pt>
                      <c:pt idx="294">
                        <c:v>71.251570992588668</c:v>
                      </c:pt>
                      <c:pt idx="295">
                        <c:v>71.224069279544736</c:v>
                      </c:pt>
                      <c:pt idx="296">
                        <c:v>71.196585800554573</c:v>
                      </c:pt>
                      <c:pt idx="297">
                        <c:v>71.16912054352872</c:v>
                      </c:pt>
                      <c:pt idx="298">
                        <c:v>71.141673496385764</c:v>
                      </c:pt>
                      <c:pt idx="299">
                        <c:v>71.114244647052246</c:v>
                      </c:pt>
                      <c:pt idx="300">
                        <c:v>71.086833983462768</c:v>
                      </c:pt>
                      <c:pt idx="301">
                        <c:v>71.059441493559859</c:v>
                      </c:pt>
                      <c:pt idx="302">
                        <c:v>71.032067165294137</c:v>
                      </c:pt>
                      <c:pt idx="303">
                        <c:v>71.004710986624147</c:v>
                      </c:pt>
                      <c:pt idx="304">
                        <c:v>70.977372945516422</c:v>
                      </c:pt>
                      <c:pt idx="305">
                        <c:v>70.950053029945494</c:v>
                      </c:pt>
                      <c:pt idx="306">
                        <c:v>70.922751227893841</c:v>
                      </c:pt>
                      <c:pt idx="307">
                        <c:v>70.89546752735194</c:v>
                      </c:pt>
                      <c:pt idx="308">
                        <c:v>70.868201916318213</c:v>
                      </c:pt>
                      <c:pt idx="309">
                        <c:v>70.84095438279904</c:v>
                      </c:pt>
                      <c:pt idx="310">
                        <c:v>70.813724914808731</c:v>
                      </c:pt>
                      <c:pt idx="311">
                        <c:v>70.786513500369608</c:v>
                      </c:pt>
                      <c:pt idx="312">
                        <c:v>70.759320127511856</c:v>
                      </c:pt>
                      <c:pt idx="313">
                        <c:v>70.732144784273643</c:v>
                      </c:pt>
                      <c:pt idx="314">
                        <c:v>70.704987458701069</c:v>
                      </c:pt>
                      <c:pt idx="315">
                        <c:v>70.677848138848148</c:v>
                      </c:pt>
                      <c:pt idx="316">
                        <c:v>70.650726812776782</c:v>
                      </c:pt>
                      <c:pt idx="317">
                        <c:v>70.623623468556858</c:v>
                      </c:pt>
                      <c:pt idx="318">
                        <c:v>70.596538094266137</c:v>
                      </c:pt>
                      <c:pt idx="319">
                        <c:v>70.569470677990239</c:v>
                      </c:pt>
                      <c:pt idx="320">
                        <c:v>70.54242120782277</c:v>
                      </c:pt>
                      <c:pt idx="321">
                        <c:v>70.515389671865179</c:v>
                      </c:pt>
                      <c:pt idx="322">
                        <c:v>70.488376058226791</c:v>
                      </c:pt>
                      <c:pt idx="323">
                        <c:v>70.461380355024843</c:v>
                      </c:pt>
                      <c:pt idx="324">
                        <c:v>70.434402550384476</c:v>
                      </c:pt>
                      <c:pt idx="325">
                        <c:v>70.407442632438631</c:v>
                      </c:pt>
                      <c:pt idx="326">
                        <c:v>70.380500589328179</c:v>
                      </c:pt>
                      <c:pt idx="327">
                        <c:v>70.353576409201821</c:v>
                      </c:pt>
                      <c:pt idx="328">
                        <c:v>70.326670080216118</c:v>
                      </c:pt>
                      <c:pt idx="329">
                        <c:v>70.299781590535531</c:v>
                      </c:pt>
                      <c:pt idx="330">
                        <c:v>70.272910928332308</c:v>
                      </c:pt>
                      <c:pt idx="331">
                        <c:v>70.246058081786543</c:v>
                      </c:pt>
                      <c:pt idx="332">
                        <c:v>70.219223039086216</c:v>
                      </c:pt>
                      <c:pt idx="333">
                        <c:v>70.192405788427067</c:v>
                      </c:pt>
                      <c:pt idx="334">
                        <c:v>70.165606318012749</c:v>
                      </c:pt>
                      <c:pt idx="335">
                        <c:v>70.138824616054663</c:v>
                      </c:pt>
                      <c:pt idx="336">
                        <c:v>70.112060670772038</c:v>
                      </c:pt>
                      <c:pt idx="337">
                        <c:v>70.08531447039195</c:v>
                      </c:pt>
                      <c:pt idx="338">
                        <c:v>70.058586003149273</c:v>
                      </c:pt>
                      <c:pt idx="339">
                        <c:v>70.031875257286629</c:v>
                      </c:pt>
                      <c:pt idx="340">
                        <c:v>70.005182221054497</c:v>
                      </c:pt>
                      <c:pt idx="341">
                        <c:v>69.97850688271113</c:v>
                      </c:pt>
                      <c:pt idx="342">
                        <c:v>69.951849230522541</c:v>
                      </c:pt>
                      <c:pt idx="343">
                        <c:v>69.925209252762556</c:v>
                      </c:pt>
                      <c:pt idx="344">
                        <c:v>69.898586937712736</c:v>
                      </c:pt>
                      <c:pt idx="345">
                        <c:v>69.871982273662468</c:v>
                      </c:pt>
                      <c:pt idx="346">
                        <c:v>69.845395248908844</c:v>
                      </c:pt>
                      <c:pt idx="347">
                        <c:v>69.818825851756756</c:v>
                      </c:pt>
                      <c:pt idx="348">
                        <c:v>69.792274070518829</c:v>
                      </c:pt>
                      <c:pt idx="349">
                        <c:v>69.765739893515459</c:v>
                      </c:pt>
                      <c:pt idx="350">
                        <c:v>69.739223309074745</c:v>
                      </c:pt>
                      <c:pt idx="351">
                        <c:v>69.712724305532575</c:v>
                      </c:pt>
                      <c:pt idx="352">
                        <c:v>69.686242871232537</c:v>
                      </c:pt>
                      <c:pt idx="353">
                        <c:v>69.659778994525951</c:v>
                      </c:pt>
                      <c:pt idx="354">
                        <c:v>69.633332663771881</c:v>
                      </c:pt>
                      <c:pt idx="355">
                        <c:v>69.606903867337067</c:v>
                      </c:pt>
                      <c:pt idx="356">
                        <c:v>69.58049259359602</c:v>
                      </c:pt>
                      <c:pt idx="357">
                        <c:v>69.554098830930911</c:v>
                      </c:pt>
                      <c:pt idx="358">
                        <c:v>69.52772256773163</c:v>
                      </c:pt>
                      <c:pt idx="359">
                        <c:v>69.501363792395765</c:v>
                      </c:pt>
                      <c:pt idx="360">
                        <c:v>69.475022493328609</c:v>
                      </c:pt>
                      <c:pt idx="361">
                        <c:v>69.448698658943115</c:v>
                      </c:pt>
                      <c:pt idx="362">
                        <c:v>69.422392277659924</c:v>
                      </c:pt>
                      <c:pt idx="363">
                        <c:v>69.396103337907405</c:v>
                      </c:pt>
                      <c:pt idx="364">
                        <c:v>69.369831828121519</c:v>
                      </c:pt>
                      <c:pt idx="365">
                        <c:v>69.343577736745942</c:v>
                      </c:pt>
                      <c:pt idx="366">
                        <c:v>69.317341052232024</c:v>
                      </c:pt>
                      <c:pt idx="367">
                        <c:v>69.291121763038717</c:v>
                      </c:pt>
                      <c:pt idx="368">
                        <c:v>69.264919857632677</c:v>
                      </c:pt>
                      <c:pt idx="369">
                        <c:v>69.238735324488204</c:v>
                      </c:pt>
                      <c:pt idx="370">
                        <c:v>69.212568152087201</c:v>
                      </c:pt>
                      <c:pt idx="371">
                        <c:v>69.186418328919245</c:v>
                      </c:pt>
                      <c:pt idx="372">
                        <c:v>69.160285843481518</c:v>
                      </c:pt>
                      <c:pt idx="373">
                        <c:v>69.134170684278843</c:v>
                      </c:pt>
                      <c:pt idx="374">
                        <c:v>69.108072839823677</c:v>
                      </c:pt>
                      <c:pt idx="375">
                        <c:v>69.081992298636067</c:v>
                      </c:pt>
                      <c:pt idx="376">
                        <c:v>69.055929049243687</c:v>
                      </c:pt>
                      <c:pt idx="377">
                        <c:v>69.029883080181818</c:v>
                      </c:pt>
                      <c:pt idx="378">
                        <c:v>69.003854379993328</c:v>
                      </c:pt>
                      <c:pt idx="379">
                        <c:v>68.977842937228715</c:v>
                      </c:pt>
                      <c:pt idx="380">
                        <c:v>68.951848740445996</c:v>
                      </c:pt>
                      <c:pt idx="381">
                        <c:v>68.925871778210876</c:v>
                      </c:pt>
                      <c:pt idx="382">
                        <c:v>68.899912039096563</c:v>
                      </c:pt>
                      <c:pt idx="383">
                        <c:v>68.873969511683867</c:v>
                      </c:pt>
                      <c:pt idx="384">
                        <c:v>68.848044184561175</c:v>
                      </c:pt>
                      <c:pt idx="385">
                        <c:v>68.822136046324417</c:v>
                      </c:pt>
                      <c:pt idx="386">
                        <c:v>68.796245085577127</c:v>
                      </c:pt>
                      <c:pt idx="387">
                        <c:v>68.770371290930342</c:v>
                      </c:pt>
                      <c:pt idx="388">
                        <c:v>68.744514651002703</c:v>
                      </c:pt>
                      <c:pt idx="389">
                        <c:v>68.718675154420339</c:v>
                      </c:pt>
                      <c:pt idx="390">
                        <c:v>68.692852789816982</c:v>
                      </c:pt>
                      <c:pt idx="391">
                        <c:v>68.667047545833839</c:v>
                      </c:pt>
                      <c:pt idx="392">
                        <c:v>68.641259411119705</c:v>
                      </c:pt>
                      <c:pt idx="393">
                        <c:v>68.615488374330866</c:v>
                      </c:pt>
                      <c:pt idx="394">
                        <c:v>68.589734424131137</c:v>
                      </c:pt>
                      <c:pt idx="395">
                        <c:v>68.563997549191839</c:v>
                      </c:pt>
                      <c:pt idx="396">
                        <c:v>68.538277738191823</c:v>
                      </c:pt>
                      <c:pt idx="397">
                        <c:v>68.512574979817458</c:v>
                      </c:pt>
                      <c:pt idx="398">
                        <c:v>68.48688926276256</c:v>
                      </c:pt>
                      <c:pt idx="399">
                        <c:v>68.461220575728504</c:v>
                      </c:pt>
                      <c:pt idx="400">
                        <c:v>68.435568907424098</c:v>
                      </c:pt>
                      <c:pt idx="401">
                        <c:v>68.409934246565697</c:v>
                      </c:pt>
                      <c:pt idx="402">
                        <c:v>68.384316581877073</c:v>
                      </c:pt>
                      <c:pt idx="403">
                        <c:v>68.358715902089543</c:v>
                      </c:pt>
                      <c:pt idx="404">
                        <c:v>68.333132195941829</c:v>
                      </c:pt>
                      <c:pt idx="405">
                        <c:v>68.307565452180171</c:v>
                      </c:pt>
                      <c:pt idx="406">
                        <c:v>68.282015659558226</c:v>
                      </c:pt>
                      <c:pt idx="407">
                        <c:v>68.256482806837155</c:v>
                      </c:pt>
                      <c:pt idx="408">
                        <c:v>68.230966882785538</c:v>
                      </c:pt>
                      <c:pt idx="409">
                        <c:v>68.205467876179398</c:v>
                      </c:pt>
                      <c:pt idx="410">
                        <c:v>68.179985775802223</c:v>
                      </c:pt>
                      <c:pt idx="411">
                        <c:v>68.15452057044493</c:v>
                      </c:pt>
                      <c:pt idx="412">
                        <c:v>68.129072248905871</c:v>
                      </c:pt>
                      <c:pt idx="413">
                        <c:v>68.103640799990785</c:v>
                      </c:pt>
                      <c:pt idx="414">
                        <c:v>68.078226212512888</c:v>
                      </c:pt>
                      <c:pt idx="415">
                        <c:v>68.052828475292785</c:v>
                      </c:pt>
                      <c:pt idx="416">
                        <c:v>68.027447577158526</c:v>
                      </c:pt>
                      <c:pt idx="417">
                        <c:v>68.002083506945496</c:v>
                      </c:pt>
                      <c:pt idx="418">
                        <c:v>67.976736253496568</c:v>
                      </c:pt>
                      <c:pt idx="419">
                        <c:v>67.951405805661935</c:v>
                      </c:pt>
                      <c:pt idx="420">
                        <c:v>67.926092152299233</c:v>
                      </c:pt>
                      <c:pt idx="421">
                        <c:v>67.900795282273506</c:v>
                      </c:pt>
                      <c:pt idx="422">
                        <c:v>67.8755151844571</c:v>
                      </c:pt>
                      <c:pt idx="423">
                        <c:v>67.850251847729794</c:v>
                      </c:pt>
                      <c:pt idx="424">
                        <c:v>67.825005260978756</c:v>
                      </c:pt>
                      <c:pt idx="425">
                        <c:v>67.799775413098459</c:v>
                      </c:pt>
                      <c:pt idx="426">
                        <c:v>67.774562292990822</c:v>
                      </c:pt>
                      <c:pt idx="427">
                        <c:v>67.749365889565041</c:v>
                      </c:pt>
                      <c:pt idx="428">
                        <c:v>67.724186191737715</c:v>
                      </c:pt>
                      <c:pt idx="429">
                        <c:v>67.69902318843279</c:v>
                      </c:pt>
                      <c:pt idx="430">
                        <c:v>67.673876868581516</c:v>
                      </c:pt>
                      <c:pt idx="431">
                        <c:v>67.648747221122534</c:v>
                      </c:pt>
                      <c:pt idx="432">
                        <c:v>67.623634235001788</c:v>
                      </c:pt>
                      <c:pt idx="433">
                        <c:v>67.598537899172555</c:v>
                      </c:pt>
                      <c:pt idx="434">
                        <c:v>67.573458202595432</c:v>
                      </c:pt>
                      <c:pt idx="435">
                        <c:v>67.548395134238362</c:v>
                      </c:pt>
                      <c:pt idx="436">
                        <c:v>67.523348683076563</c:v>
                      </c:pt>
                      <c:pt idx="437">
                        <c:v>67.498318838092587</c:v>
                      </c:pt>
                      <c:pt idx="438">
                        <c:v>67.47330558827629</c:v>
                      </c:pt>
                      <c:pt idx="439">
                        <c:v>67.448308922624818</c:v>
                      </c:pt>
                      <c:pt idx="440">
                        <c:v>67.423328830142623</c:v>
                      </c:pt>
                      <c:pt idx="441">
                        <c:v>67.398365299841444</c:v>
                      </c:pt>
                      <c:pt idx="442">
                        <c:v>67.373418320740299</c:v>
                      </c:pt>
                      <c:pt idx="443">
                        <c:v>67.348487881865481</c:v>
                      </c:pt>
                      <c:pt idx="444">
                        <c:v>67.323573972250585</c:v>
                      </c:pt>
                      <c:pt idx="445">
                        <c:v>67.298676580936444</c:v>
                      </c:pt>
                      <c:pt idx="446">
                        <c:v>67.273795696971206</c:v>
                      </c:pt>
                      <c:pt idx="447">
                        <c:v>67.24893130941021</c:v>
                      </c:pt>
                      <c:pt idx="448">
                        <c:v>67.224083407316101</c:v>
                      </c:pt>
                      <c:pt idx="449">
                        <c:v>67.19925197975877</c:v>
                      </c:pt>
                      <c:pt idx="450">
                        <c:v>67.174437015815343</c:v>
                      </c:pt>
                      <c:pt idx="451">
                        <c:v>67.149638504570206</c:v>
                      </c:pt>
                      <c:pt idx="452">
                        <c:v>67.12485643511495</c:v>
                      </c:pt>
                      <c:pt idx="453">
                        <c:v>67.100090796548443</c:v>
                      </c:pt>
                      <c:pt idx="454">
                        <c:v>67.075341577976729</c:v>
                      </c:pt>
                      <c:pt idx="455">
                        <c:v>67.050608768513115</c:v>
                      </c:pt>
                      <c:pt idx="456">
                        <c:v>67.02589235727811</c:v>
                      </c:pt>
                      <c:pt idx="457">
                        <c:v>67.001192333399459</c:v>
                      </c:pt>
                      <c:pt idx="458">
                        <c:v>66.976508686012053</c:v>
                      </c:pt>
                      <c:pt idx="459">
                        <c:v>66.951841404258076</c:v>
                      </c:pt>
                      <c:pt idx="460">
                        <c:v>66.927190477286828</c:v>
                      </c:pt>
                      <c:pt idx="461">
                        <c:v>66.902555894254874</c:v>
                      </c:pt>
                      <c:pt idx="462">
                        <c:v>66.877937644325897</c:v>
                      </c:pt>
                      <c:pt idx="463">
                        <c:v>66.853335716670827</c:v>
                      </c:pt>
                      <c:pt idx="464">
                        <c:v>66.828750100467744</c:v>
                      </c:pt>
                      <c:pt idx="465">
                        <c:v>66.804180784901888</c:v>
                      </c:pt>
                      <c:pt idx="466">
                        <c:v>66.77962775916572</c:v>
                      </c:pt>
                      <c:pt idx="467">
                        <c:v>66.755091012458806</c:v>
                      </c:pt>
                      <c:pt idx="468">
                        <c:v>66.73057053398793</c:v>
                      </c:pt>
                      <c:pt idx="469">
                        <c:v>66.706066312966968</c:v>
                      </c:pt>
                      <c:pt idx="470">
                        <c:v>66.68157833861703</c:v>
                      </c:pt>
                      <c:pt idx="471">
                        <c:v>66.657106600166287</c:v>
                      </c:pt>
                      <c:pt idx="472">
                        <c:v>66.632651086850117</c:v>
                      </c:pt>
                      <c:pt idx="473">
                        <c:v>66.608211787910989</c:v>
                      </c:pt>
                      <c:pt idx="474">
                        <c:v>66.583788692598532</c:v>
                      </c:pt>
                      <c:pt idx="475">
                        <c:v>66.55938179016951</c:v>
                      </c:pt>
                      <c:pt idx="476">
                        <c:v>66.534991069887766</c:v>
                      </c:pt>
                      <c:pt idx="477">
                        <c:v>66.510616521024303</c:v>
                      </c:pt>
                      <c:pt idx="478">
                        <c:v>66.486258132857245</c:v>
                      </c:pt>
                      <c:pt idx="479">
                        <c:v>66.46191589467179</c:v>
                      </c:pt>
                      <c:pt idx="480">
                        <c:v>66.437589795760232</c:v>
                      </c:pt>
                      <c:pt idx="481">
                        <c:v>66.413279825422023</c:v>
                      </c:pt>
                      <c:pt idx="482">
                        <c:v>66.388985972963653</c:v>
                      </c:pt>
                      <c:pt idx="483">
                        <c:v>66.364708227698742</c:v>
                      </c:pt>
                      <c:pt idx="484">
                        <c:v>66.340446578947947</c:v>
                      </c:pt>
                      <c:pt idx="485">
                        <c:v>66.316201016039045</c:v>
                      </c:pt>
                      <c:pt idx="486">
                        <c:v>66.291971528306888</c:v>
                      </c:pt>
                      <c:pt idx="487">
                        <c:v>66.267758105093392</c:v>
                      </c:pt>
                      <c:pt idx="488">
                        <c:v>66.243560735747522</c:v>
                      </c:pt>
                      <c:pt idx="489">
                        <c:v>66.219379409625333</c:v>
                      </c:pt>
                      <c:pt idx="490">
                        <c:v>66.1952141160899</c:v>
                      </c:pt>
                      <c:pt idx="491">
                        <c:v>66.171064844511406</c:v>
                      </c:pt>
                      <c:pt idx="492">
                        <c:v>66.146931584267037</c:v>
                      </c:pt>
                      <c:pt idx="493">
                        <c:v>66.122814324741029</c:v>
                      </c:pt>
                      <c:pt idx="494">
                        <c:v>66.098713055324666</c:v>
                      </c:pt>
                      <c:pt idx="495">
                        <c:v>66.074627765416267</c:v>
                      </c:pt>
                      <c:pt idx="496">
                        <c:v>66.050558444421185</c:v>
                      </c:pt>
                      <c:pt idx="497">
                        <c:v>66.026505081751765</c:v>
                      </c:pt>
                      <c:pt idx="498">
                        <c:v>66.002467666827386</c:v>
                      </c:pt>
                      <c:pt idx="499">
                        <c:v>65.978446189074489</c:v>
                      </c:pt>
                      <c:pt idx="500">
                        <c:v>65.954440637926467</c:v>
                      </c:pt>
                      <c:pt idx="501">
                        <c:v>65.93045100282373</c:v>
                      </c:pt>
                      <c:pt idx="502">
                        <c:v>65.906477273213724</c:v>
                      </c:pt>
                      <c:pt idx="503">
                        <c:v>65.88251943855083</c:v>
                      </c:pt>
                      <c:pt idx="504">
                        <c:v>65.85857748829649</c:v>
                      </c:pt>
                      <c:pt idx="505">
                        <c:v>65.834651411919083</c:v>
                      </c:pt>
                      <c:pt idx="506">
                        <c:v>65.810741198893979</c:v>
                      </c:pt>
                      <c:pt idx="507">
                        <c:v>65.786846838703539</c:v>
                      </c:pt>
                      <c:pt idx="508">
                        <c:v>65.762968320837118</c:v>
                      </c:pt>
                      <c:pt idx="509">
                        <c:v>65.739105634790988</c:v>
                      </c:pt>
                      <c:pt idx="510">
                        <c:v>65.715258770068402</c:v>
                      </c:pt>
                      <c:pt idx="511">
                        <c:v>65.691427716179618</c:v>
                      </c:pt>
                      <c:pt idx="512">
                        <c:v>65.667612462641785</c:v>
                      </c:pt>
                      <c:pt idx="513">
                        <c:v>65.643812998979044</c:v>
                      </c:pt>
                      <c:pt idx="514">
                        <c:v>65.620029314722444</c:v>
                      </c:pt>
                      <c:pt idx="515">
                        <c:v>65.596261399410039</c:v>
                      </c:pt>
                      <c:pt idx="516">
                        <c:v>65.572509242586747</c:v>
                      </c:pt>
                      <c:pt idx="517">
                        <c:v>65.548772833804463</c:v>
                      </c:pt>
                      <c:pt idx="518">
                        <c:v>65.525052162621989</c:v>
                      </c:pt>
                      <c:pt idx="519">
                        <c:v>65.501347218605062</c:v>
                      </c:pt>
                      <c:pt idx="520">
                        <c:v>65.477657991326339</c:v>
                      </c:pt>
                      <c:pt idx="521">
                        <c:v>65.45398447036537</c:v>
                      </c:pt>
                      <c:pt idx="522">
                        <c:v>65.430326645308639</c:v>
                      </c:pt>
                      <c:pt idx="523">
                        <c:v>65.40668450574951</c:v>
                      </c:pt>
                      <c:pt idx="524">
                        <c:v>65.383058041288265</c:v>
                      </c:pt>
                      <c:pt idx="525">
                        <c:v>65.359447241532095</c:v>
                      </c:pt>
                      <c:pt idx="526">
                        <c:v>65.335852096095039</c:v>
                      </c:pt>
                      <c:pt idx="527">
                        <c:v>65.312272594598056</c:v>
                      </c:pt>
                      <c:pt idx="528">
                        <c:v>65.288708726668958</c:v>
                      </c:pt>
                      <c:pt idx="529">
                        <c:v>65.265160481942473</c:v>
                      </c:pt>
                      <c:pt idx="530">
                        <c:v>65.241627850060183</c:v>
                      </c:pt>
                      <c:pt idx="531">
                        <c:v>65.218110820670518</c:v>
                      </c:pt>
                      <c:pt idx="532">
                        <c:v>65.194609383428798</c:v>
                      </c:pt>
                      <c:pt idx="533">
                        <c:v>65.171123527997182</c:v>
                      </c:pt>
                      <c:pt idx="534">
                        <c:v>65.147653244044704</c:v>
                      </c:pt>
                      <c:pt idx="535">
                        <c:v>65.124198521247251</c:v>
                      </c:pt>
                      <c:pt idx="536">
                        <c:v>65.1007593492875</c:v>
                      </c:pt>
                      <c:pt idx="537">
                        <c:v>65.07733571785505</c:v>
                      </c:pt>
                      <c:pt idx="538">
                        <c:v>65.053927616646263</c:v>
                      </c:pt>
                      <c:pt idx="539">
                        <c:v>65.03053503536438</c:v>
                      </c:pt>
                      <c:pt idx="540">
                        <c:v>65.007157963719465</c:v>
                      </c:pt>
                      <c:pt idx="541">
                        <c:v>64.98379639142837</c:v>
                      </c:pt>
                      <c:pt idx="542">
                        <c:v>64.960450308214789</c:v>
                      </c:pt>
                      <c:pt idx="543">
                        <c:v>64.937119703809259</c:v>
                      </c:pt>
                      <c:pt idx="544">
                        <c:v>64.913804567949072</c:v>
                      </c:pt>
                      <c:pt idx="545">
                        <c:v>64.890504890378338</c:v>
                      </c:pt>
                      <c:pt idx="546">
                        <c:v>64.867220660847991</c:v>
                      </c:pt>
                      <c:pt idx="547">
                        <c:v>64.843951869115742</c:v>
                      </c:pt>
                      <c:pt idx="548">
                        <c:v>64.820698504946094</c:v>
                      </c:pt>
                      <c:pt idx="549">
                        <c:v>64.797460558110345</c:v>
                      </c:pt>
                      <c:pt idx="550">
                        <c:v>64.774238018386555</c:v>
                      </c:pt>
                      <c:pt idx="551">
                        <c:v>64.751030875559593</c:v>
                      </c:pt>
                      <c:pt idx="552">
                        <c:v>64.727839119421063</c:v>
                      </c:pt>
                      <c:pt idx="553">
                        <c:v>64.704662739769361</c:v>
                      </c:pt>
                      <c:pt idx="554">
                        <c:v>64.681501726409664</c:v>
                      </c:pt>
                      <c:pt idx="555">
                        <c:v>64.658356069153868</c:v>
                      </c:pt>
                      <c:pt idx="556">
                        <c:v>64.635225757820635</c:v>
                      </c:pt>
                      <c:pt idx="557">
                        <c:v>64.612110782235405</c:v>
                      </c:pt>
                      <c:pt idx="558">
                        <c:v>64.589011132230326</c:v>
                      </c:pt>
                      <c:pt idx="559">
                        <c:v>64.565926797644323</c:v>
                      </c:pt>
                      <c:pt idx="560">
                        <c:v>64.542857768323017</c:v>
                      </c:pt>
                      <c:pt idx="561">
                        <c:v>64.519804034118806</c:v>
                      </c:pt>
                      <c:pt idx="562">
                        <c:v>64.496765584890795</c:v>
                      </c:pt>
                      <c:pt idx="563">
                        <c:v>64.473742410504812</c:v>
                      </c:pt>
                      <c:pt idx="564">
                        <c:v>64.450734500833377</c:v>
                      </c:pt>
                      <c:pt idx="565">
                        <c:v>64.42774184575579</c:v>
                      </c:pt>
                      <c:pt idx="566">
                        <c:v>64.404764435157986</c:v>
                      </c:pt>
                      <c:pt idx="567">
                        <c:v>64.38180225893268</c:v>
                      </c:pt>
                      <c:pt idx="568">
                        <c:v>64.358855306979237</c:v>
                      </c:pt>
                      <c:pt idx="569">
                        <c:v>64.335923569203729</c:v>
                      </c:pt>
                      <c:pt idx="570">
                        <c:v>64.313007035518922</c:v>
                      </c:pt>
                      <c:pt idx="571">
                        <c:v>64.290105695844275</c:v>
                      </c:pt>
                      <c:pt idx="572">
                        <c:v>64.267219540105941</c:v>
                      </c:pt>
                      <c:pt idx="573">
                        <c:v>64.244348558236709</c:v>
                      </c:pt>
                      <c:pt idx="574">
                        <c:v>64.221492740176117</c:v>
                      </c:pt>
                      <c:pt idx="575">
                        <c:v>64.198652075870299</c:v>
                      </c:pt>
                      <c:pt idx="576">
                        <c:v>64.175826555272081</c:v>
                      </c:pt>
                      <c:pt idx="577">
                        <c:v>64.153016168340983</c:v>
                      </c:pt>
                      <c:pt idx="578">
                        <c:v>64.130220905043132</c:v>
                      </c:pt>
                      <c:pt idx="579">
                        <c:v>64.107440755351334</c:v>
                      </c:pt>
                      <c:pt idx="580">
                        <c:v>64.084675709245033</c:v>
                      </c:pt>
                      <c:pt idx="581">
                        <c:v>64.061925756710338</c:v>
                      </c:pt>
                      <c:pt idx="582">
                        <c:v>64.039190887739963</c:v>
                      </c:pt>
                      <c:pt idx="583">
                        <c:v>64.01647109233329</c:v>
                      </c:pt>
                      <c:pt idx="584">
                        <c:v>63.993766360496302</c:v>
                      </c:pt>
                      <c:pt idx="585">
                        <c:v>63.971076682241637</c:v>
                      </c:pt>
                      <c:pt idx="586">
                        <c:v>63.948402047588544</c:v>
                      </c:pt>
                      <c:pt idx="587">
                        <c:v>63.925742446562872</c:v>
                      </c:pt>
                      <c:pt idx="588">
                        <c:v>63.903097869197111</c:v>
                      </c:pt>
                      <c:pt idx="589">
                        <c:v>63.880468305530329</c:v>
                      </c:pt>
                      <c:pt idx="590">
                        <c:v>63.857853745608232</c:v>
                      </c:pt>
                      <c:pt idx="591">
                        <c:v>63.835254179483101</c:v>
                      </c:pt>
                      <c:pt idx="592">
                        <c:v>63.812669597213819</c:v>
                      </c:pt>
                      <c:pt idx="593">
                        <c:v>63.790099988865876</c:v>
                      </c:pt>
                      <c:pt idx="594">
                        <c:v>63.767545344511319</c:v>
                      </c:pt>
                      <c:pt idx="595">
                        <c:v>63.745005654228805</c:v>
                      </c:pt>
                      <c:pt idx="596">
                        <c:v>63.722480908103535</c:v>
                      </c:pt>
                      <c:pt idx="597">
                        <c:v>63.69997109622733</c:v>
                      </c:pt>
                      <c:pt idx="598">
                        <c:v>63.67747620869855</c:v>
                      </c:pt>
                      <c:pt idx="599">
                        <c:v>63.654996235622122</c:v>
                      </c:pt>
                      <c:pt idx="600">
                        <c:v>63.632531167109548</c:v>
                      </c:pt>
                      <c:pt idx="601">
                        <c:v>63.610080993278842</c:v>
                      </c:pt>
                      <c:pt idx="602">
                        <c:v>63.587645704254633</c:v>
                      </c:pt>
                      <c:pt idx="603">
                        <c:v>63.565225290168073</c:v>
                      </c:pt>
                      <c:pt idx="604">
                        <c:v>63.542819741156833</c:v>
                      </c:pt>
                      <c:pt idx="605">
                        <c:v>63.520429047365162</c:v>
                      </c:pt>
                      <c:pt idx="606">
                        <c:v>63.498053198943794</c:v>
                      </c:pt>
                      <c:pt idx="607">
                        <c:v>63.475692186050054</c:v>
                      </c:pt>
                      <c:pt idx="608">
                        <c:v>63.453345998847738</c:v>
                      </c:pt>
                      <c:pt idx="609">
                        <c:v>63.43101462750721</c:v>
                      </c:pt>
                      <c:pt idx="610">
                        <c:v>63.408698062205303</c:v>
                      </c:pt>
                      <c:pt idx="611">
                        <c:v>63.386396293125415</c:v>
                      </c:pt>
                      <c:pt idx="612">
                        <c:v>63.364109310457408</c:v>
                      </c:pt>
                      <c:pt idx="613">
                        <c:v>63.341837104397669</c:v>
                      </c:pt>
                      <c:pt idx="614">
                        <c:v>63.319579665149085</c:v>
                      </c:pt>
                      <c:pt idx="615">
                        <c:v>63.297336982921031</c:v>
                      </c:pt>
                      <c:pt idx="616">
                        <c:v>63.275109047929391</c:v>
                      </c:pt>
                      <c:pt idx="617">
                        <c:v>63.252895850396499</c:v>
                      </c:pt>
                      <c:pt idx="618">
                        <c:v>63.23069738055122</c:v>
                      </c:pt>
                      <c:pt idx="619">
                        <c:v>63.208513628628857</c:v>
                      </c:pt>
                      <c:pt idx="620">
                        <c:v>63.186344584871222</c:v>
                      </c:pt>
                      <c:pt idx="621">
                        <c:v>63.164190239526562</c:v>
                      </c:pt>
                      <c:pt idx="622">
                        <c:v>63.142050582849613</c:v>
                      </c:pt>
                      <c:pt idx="623">
                        <c:v>63.119925605101557</c:v>
                      </c:pt>
                      <c:pt idx="624">
                        <c:v>63.097815296550046</c:v>
                      </c:pt>
                      <c:pt idx="625">
                        <c:v>63.075719647469178</c:v>
                      </c:pt>
                      <c:pt idx="626">
                        <c:v>63.053638648139511</c:v>
                      </c:pt>
                      <c:pt idx="627">
                        <c:v>63.031572288848018</c:v>
                      </c:pt>
                      <c:pt idx="628">
                        <c:v>63.009520559888152</c:v>
                      </c:pt>
                      <c:pt idx="629">
                        <c:v>62.987483451559768</c:v>
                      </c:pt>
                      <c:pt idx="630">
                        <c:v>62.965460954169167</c:v>
                      </c:pt>
                      <c:pt idx="631">
                        <c:v>62.943453058029078</c:v>
                      </c:pt>
                      <c:pt idx="632">
                        <c:v>62.921459753458649</c:v>
                      </c:pt>
                      <c:pt idx="633">
                        <c:v>62.899481030783448</c:v>
                      </c:pt>
                      <c:pt idx="634">
                        <c:v>62.877516880335456</c:v>
                      </c:pt>
                      <c:pt idx="635">
                        <c:v>62.855567292453067</c:v>
                      </c:pt>
                      <c:pt idx="636">
                        <c:v>62.833632257481071</c:v>
                      </c:pt>
                      <c:pt idx="637">
                        <c:v>62.811711765770667</c:v>
                      </c:pt>
                      <c:pt idx="638">
                        <c:v>62.789805807679471</c:v>
                      </c:pt>
                      <c:pt idx="639">
                        <c:v>62.76791437357145</c:v>
                      </c:pt>
                      <c:pt idx="640">
                        <c:v>62.746037453816996</c:v>
                      </c:pt>
                      <c:pt idx="641">
                        <c:v>62.724175038792865</c:v>
                      </c:pt>
                      <c:pt idx="642">
                        <c:v>62.702327118882202</c:v>
                      </c:pt>
                      <c:pt idx="643">
                        <c:v>62.680493684474527</c:v>
                      </c:pt>
                      <c:pt idx="644">
                        <c:v>62.658674725965732</c:v>
                      </c:pt>
                      <c:pt idx="645">
                        <c:v>62.636870233758081</c:v>
                      </c:pt>
                      <c:pt idx="646">
                        <c:v>62.615080198260181</c:v>
                      </c:pt>
                      <c:pt idx="647">
                        <c:v>62.593304609887021</c:v>
                      </c:pt>
                      <c:pt idx="648">
                        <c:v>62.571543459059953</c:v>
                      </c:pt>
                      <c:pt idx="649">
                        <c:v>62.549796736206645</c:v>
                      </c:pt>
                      <c:pt idx="650">
                        <c:v>62.528064431761138</c:v>
                      </c:pt>
                      <c:pt idx="651">
                        <c:v>62.506346536163804</c:v>
                      </c:pt>
                      <c:pt idx="652">
                        <c:v>62.484643039861368</c:v>
                      </c:pt>
                      <c:pt idx="653">
                        <c:v>62.462953933306864</c:v>
                      </c:pt>
                      <c:pt idx="654">
                        <c:v>62.441279206959678</c:v>
                      </c:pt>
                      <c:pt idx="655">
                        <c:v>62.41961885128552</c:v>
                      </c:pt>
                      <c:pt idx="656">
                        <c:v>62.397972856756418</c:v>
                      </c:pt>
                      <c:pt idx="657">
                        <c:v>62.376341213850701</c:v>
                      </c:pt>
                      <c:pt idx="658">
                        <c:v>62.354723913053029</c:v>
                      </c:pt>
                      <c:pt idx="659">
                        <c:v>62.333120944854365</c:v>
                      </c:pt>
                      <c:pt idx="660">
                        <c:v>62.311532299751988</c:v>
                      </c:pt>
                      <c:pt idx="661">
                        <c:v>62.289957968249446</c:v>
                      </c:pt>
                      <c:pt idx="662">
                        <c:v>62.26839794085663</c:v>
                      </c:pt>
                      <c:pt idx="663">
                        <c:v>62.246852208089685</c:v>
                      </c:pt>
                      <c:pt idx="664">
                        <c:v>62.225320760471057</c:v>
                      </c:pt>
                      <c:pt idx="665">
                        <c:v>62.203803588529475</c:v>
                      </c:pt>
                      <c:pt idx="666">
                        <c:v>62.182300682799948</c:v>
                      </c:pt>
                      <c:pt idx="667">
                        <c:v>62.160812033823774</c:v>
                      </c:pt>
                      <c:pt idx="668">
                        <c:v>62.139337632148489</c:v>
                      </c:pt>
                      <c:pt idx="669">
                        <c:v>62.117877468327919</c:v>
                      </c:pt>
                      <c:pt idx="670">
                        <c:v>62.096431532922161</c:v>
                      </c:pt>
                      <c:pt idx="671">
                        <c:v>62.074999816497559</c:v>
                      </c:pt>
                      <c:pt idx="672">
                        <c:v>62.053582309626705</c:v>
                      </c:pt>
                      <c:pt idx="673">
                        <c:v>62.032179002888441</c:v>
                      </c:pt>
                      <c:pt idx="674">
                        <c:v>62.01078988686789</c:v>
                      </c:pt>
                      <c:pt idx="675">
                        <c:v>61.989414952156359</c:v>
                      </c:pt>
                      <c:pt idx="676">
                        <c:v>61.968054189351449</c:v>
                      </c:pt>
                      <c:pt idx="677">
                        <c:v>61.946707589056949</c:v>
                      </c:pt>
                      <c:pt idx="678">
                        <c:v>61.925375141882931</c:v>
                      </c:pt>
                      <c:pt idx="679">
                        <c:v>61.904056838445626</c:v>
                      </c:pt>
                      <c:pt idx="680">
                        <c:v>61.882752669367541</c:v>
                      </c:pt>
                      <c:pt idx="681">
                        <c:v>61.861462625277376</c:v>
                      </c:pt>
                      <c:pt idx="682">
                        <c:v>61.840186696810051</c:v>
                      </c:pt>
                      <c:pt idx="683">
                        <c:v>61.818924874606701</c:v>
                      </c:pt>
                      <c:pt idx="684">
                        <c:v>61.79767714931463</c:v>
                      </c:pt>
                      <c:pt idx="685">
                        <c:v>61.776443511587402</c:v>
                      </c:pt>
                      <c:pt idx="686">
                        <c:v>61.755223952084748</c:v>
                      </c:pt>
                      <c:pt idx="687">
                        <c:v>61.734018461472573</c:v>
                      </c:pt>
                      <c:pt idx="688">
                        <c:v>61.712827030422986</c:v>
                      </c:pt>
                      <c:pt idx="689">
                        <c:v>61.691649649614305</c:v>
                      </c:pt>
                      <c:pt idx="690">
                        <c:v>61.67048630973099</c:v>
                      </c:pt>
                      <c:pt idx="691">
                        <c:v>61.649337001463699</c:v>
                      </c:pt>
                      <c:pt idx="692">
                        <c:v>61.628201715509263</c:v>
                      </c:pt>
                      <c:pt idx="693">
                        <c:v>61.60708044257067</c:v>
                      </c:pt>
                      <c:pt idx="694">
                        <c:v>61.585973173357075</c:v>
                      </c:pt>
                      <c:pt idx="695">
                        <c:v>61.564879898583797</c:v>
                      </c:pt>
                      <c:pt idx="696">
                        <c:v>61.543800608972305</c:v>
                      </c:pt>
                      <c:pt idx="697">
                        <c:v>61.522735295250229</c:v>
                      </c:pt>
                      <c:pt idx="698">
                        <c:v>61.501683948151353</c:v>
                      </c:pt>
                      <c:pt idx="699">
                        <c:v>61.480646558415572</c:v>
                      </c:pt>
                      <c:pt idx="700">
                        <c:v>61.459623116788961</c:v>
                      </c:pt>
                      <c:pt idx="701">
                        <c:v>61.438613614023701</c:v>
                      </c:pt>
                      <c:pt idx="702">
                        <c:v>61.417618040878118</c:v>
                      </c:pt>
                      <c:pt idx="703">
                        <c:v>61.396636388116661</c:v>
                      </c:pt>
                      <c:pt idx="704">
                        <c:v>61.375668646509901</c:v>
                      </c:pt>
                      <c:pt idx="705">
                        <c:v>61.354714806834536</c:v>
                      </c:pt>
                      <c:pt idx="706">
                        <c:v>61.33377485987338</c:v>
                      </c:pt>
                      <c:pt idx="707">
                        <c:v>61.312848796415338</c:v>
                      </c:pt>
                      <c:pt idx="708">
                        <c:v>61.291936607255451</c:v>
                      </c:pt>
                      <c:pt idx="709">
                        <c:v>61.271038283194834</c:v>
                      </c:pt>
                      <c:pt idx="710">
                        <c:v>61.250153815040719</c:v>
                      </c:pt>
                      <c:pt idx="711">
                        <c:v>61.229283193606442</c:v>
                      </c:pt>
                      <c:pt idx="712">
                        <c:v>61.208426409711407</c:v>
                      </c:pt>
                      <c:pt idx="713">
                        <c:v>61.187583454181116</c:v>
                      </c:pt>
                      <c:pt idx="714">
                        <c:v>61.166754317847143</c:v>
                      </c:pt>
                      <c:pt idx="715">
                        <c:v>61.145938991547169</c:v>
                      </c:pt>
                      <c:pt idx="716">
                        <c:v>61.125137466124926</c:v>
                      </c:pt>
                      <c:pt idx="717">
                        <c:v>61.104349732430222</c:v>
                      </c:pt>
                      <c:pt idx="718">
                        <c:v>61.08357578131892</c:v>
                      </c:pt>
                      <c:pt idx="719">
                        <c:v>61.062815603652979</c:v>
                      </c:pt>
                      <c:pt idx="720">
                        <c:v>61.042069190300367</c:v>
                      </c:pt>
                      <c:pt idx="721">
                        <c:v>61.021336532135166</c:v>
                      </c:pt>
                      <c:pt idx="722">
                        <c:v>61.000617620037467</c:v>
                      </c:pt>
                      <c:pt idx="723">
                        <c:v>60.979912444893401</c:v>
                      </c:pt>
                      <c:pt idx="724">
                        <c:v>60.959220997595182</c:v>
                      </c:pt>
                      <c:pt idx="725">
                        <c:v>60.938543269041034</c:v>
                      </c:pt>
                      <c:pt idx="726">
                        <c:v>60.917879250135201</c:v>
                      </c:pt>
                      <c:pt idx="727">
                        <c:v>60.897228931788007</c:v>
                      </c:pt>
                      <c:pt idx="728">
                        <c:v>60.876592304915761</c:v>
                      </c:pt>
                      <c:pt idx="729">
                        <c:v>60.85596936044081</c:v>
                      </c:pt>
                      <c:pt idx="730">
                        <c:v>60.835360089291505</c:v>
                      </c:pt>
                      <c:pt idx="731">
                        <c:v>60.814764482402239</c:v>
                      </c:pt>
                      <c:pt idx="732">
                        <c:v>60.794182530713385</c:v>
                      </c:pt>
                      <c:pt idx="733">
                        <c:v>60.773614225171357</c:v>
                      </c:pt>
                      <c:pt idx="734">
                        <c:v>60.753059556728523</c:v>
                      </c:pt>
                      <c:pt idx="735">
                        <c:v>60.732518516343312</c:v>
                      </c:pt>
                      <c:pt idx="736">
                        <c:v>60.711991094980092</c:v>
                      </c:pt>
                      <c:pt idx="737">
                        <c:v>60.691477283609252</c:v>
                      </c:pt>
                      <c:pt idx="738">
                        <c:v>60.670977073207162</c:v>
                      </c:pt>
                      <c:pt idx="739">
                        <c:v>60.650490454756167</c:v>
                      </c:pt>
                      <c:pt idx="740">
                        <c:v>60.630017419244595</c:v>
                      </c:pt>
                      <c:pt idx="741">
                        <c:v>60.609557957666773</c:v>
                      </c:pt>
                      <c:pt idx="742">
                        <c:v>60.589112061022945</c:v>
                      </c:pt>
                      <c:pt idx="743">
                        <c:v>60.568679720319373</c:v>
                      </c:pt>
                      <c:pt idx="744">
                        <c:v>60.548260926568261</c:v>
                      </c:pt>
                      <c:pt idx="745">
                        <c:v>60.527855670787766</c:v>
                      </c:pt>
                      <c:pt idx="746">
                        <c:v>60.507463944002012</c:v>
                      </c:pt>
                      <c:pt idx="747">
                        <c:v>60.487085737241067</c:v>
                      </c:pt>
                      <c:pt idx="748">
                        <c:v>60.466721041540964</c:v>
                      </c:pt>
                      <c:pt idx="749">
                        <c:v>60.446369847943643</c:v>
                      </c:pt>
                      <c:pt idx="750">
                        <c:v>60.426032147497018</c:v>
                      </c:pt>
                      <c:pt idx="751">
                        <c:v>60.405707931254916</c:v>
                      </c:pt>
                      <c:pt idx="752">
                        <c:v>60.385397190277104</c:v>
                      </c:pt>
                      <c:pt idx="753">
                        <c:v>60.365099915629294</c:v>
                      </c:pt>
                      <c:pt idx="754">
                        <c:v>60.344816098383092</c:v>
                      </c:pt>
                      <c:pt idx="755">
                        <c:v>60.324545729616034</c:v>
                      </c:pt>
                      <c:pt idx="756">
                        <c:v>60.304288800411577</c:v>
                      </c:pt>
                      <c:pt idx="757">
                        <c:v>60.284045301859088</c:v>
                      </c:pt>
                      <c:pt idx="758">
                        <c:v>60.263815225053833</c:v>
                      </c:pt>
                      <c:pt idx="759">
                        <c:v>60.243598561097002</c:v>
                      </c:pt>
                      <c:pt idx="760">
                        <c:v>60.223395301095664</c:v>
                      </c:pt>
                      <c:pt idx="761">
                        <c:v>60.203205436162797</c:v>
                      </c:pt>
                      <c:pt idx="762">
                        <c:v>60.183028957417271</c:v>
                      </c:pt>
                      <c:pt idx="763">
                        <c:v>60.162865855983824</c:v>
                      </c:pt>
                      <c:pt idx="764">
                        <c:v>60.142716122993107</c:v>
                      </c:pt>
                      <c:pt idx="765">
                        <c:v>60.122579749581647</c:v>
                      </c:pt>
                      <c:pt idx="766">
                        <c:v>60.102456726891816</c:v>
                      </c:pt>
                      <c:pt idx="767">
                        <c:v>60.082347046071909</c:v>
                      </c:pt>
                      <c:pt idx="768">
                        <c:v>60.062250698276046</c:v>
                      </c:pt>
                      <c:pt idx="769">
                        <c:v>60.042167674664235</c:v>
                      </c:pt>
                      <c:pt idx="770">
                        <c:v>60.022097966402342</c:v>
                      </c:pt>
                      <c:pt idx="771">
                        <c:v>60.002041564662086</c:v>
                      </c:pt>
                      <c:pt idx="772">
                        <c:v>59.981998460621028</c:v>
                      </c:pt>
                      <c:pt idx="773">
                        <c:v>59.961968645462619</c:v>
                      </c:pt>
                      <c:pt idx="774">
                        <c:v>59.9419521103761</c:v>
                      </c:pt>
                      <c:pt idx="775">
                        <c:v>59.921948846556603</c:v>
                      </c:pt>
                      <c:pt idx="776">
                        <c:v>59.901958845205058</c:v>
                      </c:pt>
                      <c:pt idx="777">
                        <c:v>59.881982097528272</c:v>
                      </c:pt>
                      <c:pt idx="778">
                        <c:v>59.862018594738828</c:v>
                      </c:pt>
                      <c:pt idx="779">
                        <c:v>59.84206832805517</c:v>
                      </c:pt>
                      <c:pt idx="780">
                        <c:v>59.822131288701577</c:v>
                      </c:pt>
                      <c:pt idx="781">
                        <c:v>59.802207467908119</c:v>
                      </c:pt>
                      <c:pt idx="782">
                        <c:v>59.782296856910683</c:v>
                      </c:pt>
                      <c:pt idx="783">
                        <c:v>59.76239944695098</c:v>
                      </c:pt>
                      <c:pt idx="784">
                        <c:v>59.742515229276513</c:v>
                      </c:pt>
                      <c:pt idx="785">
                        <c:v>59.722644195140617</c:v>
                      </c:pt>
                      <c:pt idx="786">
                        <c:v>59.702786335802379</c:v>
                      </c:pt>
                      <c:pt idx="787">
                        <c:v>59.682941642526735</c:v>
                      </c:pt>
                      <c:pt idx="788">
                        <c:v>59.663110106584355</c:v>
                      </c:pt>
                      <c:pt idx="789">
                        <c:v>59.643291719251749</c:v>
                      </c:pt>
                      <c:pt idx="790">
                        <c:v>59.623486471811191</c:v>
                      </c:pt>
                      <c:pt idx="791">
                        <c:v>59.603694355550708</c:v>
                      </c:pt>
                      <c:pt idx="792">
                        <c:v>59.583915361764156</c:v>
                      </c:pt>
                      <c:pt idx="793">
                        <c:v>59.564149481751116</c:v>
                      </c:pt>
                      <c:pt idx="794">
                        <c:v>59.544396706816983</c:v>
                      </c:pt>
                      <c:pt idx="795">
                        <c:v>59.524657028272856</c:v>
                      </c:pt>
                      <c:pt idx="796">
                        <c:v>59.504930437435654</c:v>
                      </c:pt>
                      <c:pt idx="797">
                        <c:v>59.485216925628009</c:v>
                      </c:pt>
                      <c:pt idx="798">
                        <c:v>59.465516484178352</c:v>
                      </c:pt>
                      <c:pt idx="799">
                        <c:v>59.44582910442081</c:v>
                      </c:pt>
                      <c:pt idx="800">
                        <c:v>59.426154777695295</c:v>
                      </c:pt>
                      <c:pt idx="801">
                        <c:v>59.406493495347448</c:v>
                      </c:pt>
                      <c:pt idx="802">
                        <c:v>59.386845248728648</c:v>
                      </c:pt>
                      <c:pt idx="803">
                        <c:v>59.367210029196002</c:v>
                      </c:pt>
                      <c:pt idx="804">
                        <c:v>59.347587828112374</c:v>
                      </c:pt>
                      <c:pt idx="805">
                        <c:v>59.327978636846325</c:v>
                      </c:pt>
                      <c:pt idx="806">
                        <c:v>59.308382446772129</c:v>
                      </c:pt>
                      <c:pt idx="807">
                        <c:v>59.288799249269815</c:v>
                      </c:pt>
                      <c:pt idx="808">
                        <c:v>59.269229035725118</c:v>
                      </c:pt>
                      <c:pt idx="809">
                        <c:v>59.249671797529452</c:v>
                      </c:pt>
                      <c:pt idx="810">
                        <c:v>59.23012752607999</c:v>
                      </c:pt>
                      <c:pt idx="811">
                        <c:v>59.210596212779571</c:v>
                      </c:pt>
                      <c:pt idx="812">
                        <c:v>59.191077849036745</c:v>
                      </c:pt>
                      <c:pt idx="813">
                        <c:v>59.171572426265755</c:v>
                      </c:pt>
                      <c:pt idx="814">
                        <c:v>59.15207993588654</c:v>
                      </c:pt>
                      <c:pt idx="815">
                        <c:v>59.132600369324742</c:v>
                      </c:pt>
                      <c:pt idx="816">
                        <c:v>59.113133718011653</c:v>
                      </c:pt>
                      <c:pt idx="817">
                        <c:v>59.093679973384276</c:v>
                      </c:pt>
                      <c:pt idx="818">
                        <c:v>59.074239126885288</c:v>
                      </c:pt>
                      <c:pt idx="819">
                        <c:v>59.054811169963031</c:v>
                      </c:pt>
                      <c:pt idx="820">
                        <c:v>59.035396094071508</c:v>
                      </c:pt>
                      <c:pt idx="821">
                        <c:v>59.015993890670416</c:v>
                      </c:pt>
                      <c:pt idx="822">
                        <c:v>58.996604551225083</c:v>
                      </c:pt>
                      <c:pt idx="823">
                        <c:v>58.977228067206532</c:v>
                      </c:pt>
                      <c:pt idx="824">
                        <c:v>58.957864430091398</c:v>
                      </c:pt>
                      <c:pt idx="825">
                        <c:v>58.938513631362</c:v>
                      </c:pt>
                      <c:pt idx="826">
                        <c:v>58.919175662506284</c:v>
                      </c:pt>
                      <c:pt idx="827">
                        <c:v>58.899850515017867</c:v>
                      </c:pt>
                      <c:pt idx="828">
                        <c:v>58.880538180395973</c:v>
                      </c:pt>
                      <c:pt idx="829">
                        <c:v>58.861238650145474</c:v>
                      </c:pt>
                      <c:pt idx="830">
                        <c:v>58.841951915776875</c:v>
                      </c:pt>
                      <c:pt idx="831">
                        <c:v>58.822677968806339</c:v>
                      </c:pt>
                      <c:pt idx="832">
                        <c:v>58.803416800755599</c:v>
                      </c:pt>
                      <c:pt idx="833">
                        <c:v>58.784168403152044</c:v>
                      </c:pt>
                      <c:pt idx="834">
                        <c:v>58.764932767528677</c:v>
                      </c:pt>
                      <c:pt idx="835">
                        <c:v>58.745709885424105</c:v>
                      </c:pt>
                      <c:pt idx="836">
                        <c:v>58.726499748382558</c:v>
                      </c:pt>
                      <c:pt idx="837">
                        <c:v>58.707302347953863</c:v>
                      </c:pt>
                      <c:pt idx="838">
                        <c:v>58.688117675693448</c:v>
                      </c:pt>
                      <c:pt idx="839">
                        <c:v>58.668945723162352</c:v>
                      </c:pt>
                      <c:pt idx="840">
                        <c:v>58.649786481927194</c:v>
                      </c:pt>
                      <c:pt idx="841">
                        <c:v>58.630639943560197</c:v>
                      </c:pt>
                      <c:pt idx="842">
                        <c:v>58.611506099639158</c:v>
                      </c:pt>
                      <c:pt idx="843">
                        <c:v>58.592384941747483</c:v>
                      </c:pt>
                      <c:pt idx="844">
                        <c:v>58.573276461474116</c:v>
                      </c:pt>
                      <c:pt idx="845">
                        <c:v>58.55418065041362</c:v>
                      </c:pt>
                      <c:pt idx="846">
                        <c:v>58.535097500166117</c:v>
                      </c:pt>
                      <c:pt idx="847">
                        <c:v>58.516027002337296</c:v>
                      </c:pt>
                      <c:pt idx="848">
                        <c:v>58.496969148538398</c:v>
                      </c:pt>
                      <c:pt idx="849">
                        <c:v>58.477923930386247</c:v>
                      </c:pt>
                      <c:pt idx="850">
                        <c:v>58.458891339503225</c:v>
                      </c:pt>
                      <c:pt idx="851">
                        <c:v>58.439871367517242</c:v>
                      </c:pt>
                      <c:pt idx="852">
                        <c:v>58.420864006061798</c:v>
                      </c:pt>
                      <c:pt idx="853">
                        <c:v>58.401869246775902</c:v>
                      </c:pt>
                      <c:pt idx="854">
                        <c:v>58.382887081304133</c:v>
                      </c:pt>
                      <c:pt idx="855">
                        <c:v>58.363917501296598</c:v>
                      </c:pt>
                      <c:pt idx="856">
                        <c:v>58.344960498408952</c:v>
                      </c:pt>
                      <c:pt idx="857">
                        <c:v>58.326016064302358</c:v>
                      </c:pt>
                      <c:pt idx="858">
                        <c:v>58.307084190643536</c:v>
                      </c:pt>
                      <c:pt idx="859">
                        <c:v>58.288164869104719</c:v>
                      </c:pt>
                      <c:pt idx="860">
                        <c:v>58.269258091363639</c:v>
                      </c:pt>
                      <c:pt idx="861">
                        <c:v>58.250363849103593</c:v>
                      </c:pt>
                      <c:pt idx="862">
                        <c:v>58.231482134013362</c:v>
                      </c:pt>
                      <c:pt idx="863">
                        <c:v>58.212612937787227</c:v>
                      </c:pt>
                      <c:pt idx="864">
                        <c:v>58.193756252124999</c:v>
                      </c:pt>
                      <c:pt idx="865">
                        <c:v>58.174912068731992</c:v>
                      </c:pt>
                      <c:pt idx="866">
                        <c:v>58.156080379319008</c:v>
                      </c:pt>
                      <c:pt idx="867">
                        <c:v>58.137261175602333</c:v>
                      </c:pt>
                      <c:pt idx="868">
                        <c:v>58.11845444930379</c:v>
                      </c:pt>
                      <c:pt idx="869">
                        <c:v>58.099660192150623</c:v>
                      </c:pt>
                      <c:pt idx="870">
                        <c:v>58.080878395875644</c:v>
                      </c:pt>
                      <c:pt idx="871">
                        <c:v>58.062109052217053</c:v>
                      </c:pt>
                      <c:pt idx="872">
                        <c:v>58.043352152918615</c:v>
                      </c:pt>
                      <c:pt idx="873">
                        <c:v>58.024607689729521</c:v>
                      </c:pt>
                      <c:pt idx="874">
                        <c:v>58.00587565440442</c:v>
                      </c:pt>
                      <c:pt idx="875">
                        <c:v>57.987156038703475</c:v>
                      </c:pt>
                      <c:pt idx="876">
                        <c:v>57.968448834392291</c:v>
                      </c:pt>
                      <c:pt idx="877">
                        <c:v>57.949754033241888</c:v>
                      </c:pt>
                      <c:pt idx="878">
                        <c:v>57.931071627028828</c:v>
                      </c:pt>
                      <c:pt idx="879">
                        <c:v>57.912401607535038</c:v>
                      </c:pt>
                      <c:pt idx="880">
                        <c:v>57.893743966547973</c:v>
                      </c:pt>
                      <c:pt idx="881">
                        <c:v>57.875098695860466</c:v>
                      </c:pt>
                      <c:pt idx="882">
                        <c:v>57.856465787270835</c:v>
                      </c:pt>
                      <c:pt idx="883">
                        <c:v>57.837845232582822</c:v>
                      </c:pt>
                      <c:pt idx="884">
                        <c:v>57.819237023605595</c:v>
                      </c:pt>
                      <c:pt idx="885">
                        <c:v>57.800641152153766</c:v>
                      </c:pt>
                      <c:pt idx="886">
                        <c:v>57.78205761004736</c:v>
                      </c:pt>
                      <c:pt idx="887">
                        <c:v>57.763486389111847</c:v>
                      </c:pt>
                      <c:pt idx="888">
                        <c:v>57.744927481178088</c:v>
                      </c:pt>
                      <c:pt idx="889">
                        <c:v>57.726380878082388</c:v>
                      </c:pt>
                      <c:pt idx="890">
                        <c:v>57.707846571666451</c:v>
                      </c:pt>
                      <c:pt idx="891">
                        <c:v>57.689324553777382</c:v>
                      </c:pt>
                      <c:pt idx="892">
                        <c:v>57.670814816267715</c:v>
                      </c:pt>
                      <c:pt idx="893">
                        <c:v>57.652317350995361</c:v>
                      </c:pt>
                      <c:pt idx="894">
                        <c:v>57.633832149823633</c:v>
                      </c:pt>
                      <c:pt idx="895">
                        <c:v>57.615359204621264</c:v>
                      </c:pt>
                      <c:pt idx="896">
                        <c:v>57.596898507262352</c:v>
                      </c:pt>
                      <c:pt idx="897">
                        <c:v>57.57845004962639</c:v>
                      </c:pt>
                      <c:pt idx="898">
                        <c:v>57.560013823598254</c:v>
                      </c:pt>
                      <c:pt idx="899">
                        <c:v>57.5415898210682</c:v>
                      </c:pt>
                      <c:pt idx="900">
                        <c:v>57.523178033931885</c:v>
                      </c:pt>
                      <c:pt idx="901">
                        <c:v>57.504778454090278</c:v>
                      </c:pt>
                      <c:pt idx="902">
                        <c:v>57.486391073449781</c:v>
                      </c:pt>
                      <c:pt idx="903">
                        <c:v>57.468015883922149</c:v>
                      </c:pt>
                      <c:pt idx="904">
                        <c:v>57.449652877424469</c:v>
                      </c:pt>
                      <c:pt idx="905">
                        <c:v>57.431302045879207</c:v>
                      </c:pt>
                      <c:pt idx="906">
                        <c:v>57.412963381214205</c:v>
                      </c:pt>
                      <c:pt idx="907">
                        <c:v>57.394636875362615</c:v>
                      </c:pt>
                      <c:pt idx="908">
                        <c:v>57.37632252026296</c:v>
                      </c:pt>
                      <c:pt idx="909">
                        <c:v>57.358020307859121</c:v>
                      </c:pt>
                      <c:pt idx="910">
                        <c:v>57.339730230100301</c:v>
                      </c:pt>
                      <c:pt idx="911">
                        <c:v>57.321452278941038</c:v>
                      </c:pt>
                      <c:pt idx="912">
                        <c:v>57.303186446341215</c:v>
                      </c:pt>
                      <c:pt idx="913">
                        <c:v>57.284932724266049</c:v>
                      </c:pt>
                      <c:pt idx="914">
                        <c:v>57.266691104686075</c:v>
                      </c:pt>
                      <c:pt idx="915">
                        <c:v>57.24846157957716</c:v>
                      </c:pt>
                      <c:pt idx="916">
                        <c:v>57.230244140920469</c:v>
                      </c:pt>
                      <c:pt idx="917">
                        <c:v>57.212038780702514</c:v>
                      </c:pt>
                      <c:pt idx="918">
                        <c:v>57.193845490915102</c:v>
                      </c:pt>
                      <c:pt idx="919">
                        <c:v>57.175664263555362</c:v>
                      </c:pt>
                      <c:pt idx="920">
                        <c:v>57.157495090625716</c:v>
                      </c:pt>
                      <c:pt idx="921">
                        <c:v>57.139337964133887</c:v>
                      </c:pt>
                      <c:pt idx="922">
                        <c:v>57.121192876092906</c:v>
                      </c:pt>
                      <c:pt idx="923">
                        <c:v>57.103059818521103</c:v>
                      </c:pt>
                      <c:pt idx="924">
                        <c:v>57.084938783442098</c:v>
                      </c:pt>
                      <c:pt idx="925">
                        <c:v>57.066829762884787</c:v>
                      </c:pt>
                      <c:pt idx="926">
                        <c:v>57.04873274888336</c:v>
                      </c:pt>
                      <c:pt idx="927">
                        <c:v>57.030647733477288</c:v>
                      </c:pt>
                      <c:pt idx="928">
                        <c:v>57.01257470871132</c:v>
                      </c:pt>
                      <c:pt idx="929">
                        <c:v>56.994513666635484</c:v>
                      </c:pt>
                      <c:pt idx="930">
                        <c:v>56.976464599305075</c:v>
                      </c:pt>
                      <c:pt idx="931">
                        <c:v>56.958427498780651</c:v>
                      </c:pt>
                      <c:pt idx="932">
                        <c:v>56.940402357128022</c:v>
                      </c:pt>
                      <c:pt idx="933">
                        <c:v>56.922389166418306</c:v>
                      </c:pt>
                      <c:pt idx="934">
                        <c:v>56.904387918727821</c:v>
                      </c:pt>
                      <c:pt idx="935">
                        <c:v>56.886398606138172</c:v>
                      </c:pt>
                      <c:pt idx="936">
                        <c:v>56.868421220736217</c:v>
                      </c:pt>
                      <c:pt idx="937">
                        <c:v>56.850455754614025</c:v>
                      </c:pt>
                      <c:pt idx="938">
                        <c:v>56.832502199868955</c:v>
                      </c:pt>
                      <c:pt idx="939">
                        <c:v>56.814560548603581</c:v>
                      </c:pt>
                      <c:pt idx="940">
                        <c:v>56.79663079292569</c:v>
                      </c:pt>
                      <c:pt idx="941">
                        <c:v>56.778712924948351</c:v>
                      </c:pt>
                      <c:pt idx="942">
                        <c:v>56.760806936789841</c:v>
                      </c:pt>
                      <c:pt idx="943">
                        <c:v>56.742912820573636</c:v>
                      </c:pt>
                      <c:pt idx="944">
                        <c:v>56.725030568428487</c:v>
                      </c:pt>
                      <c:pt idx="945">
                        <c:v>56.707160172488308</c:v>
                      </c:pt>
                      <c:pt idx="946">
                        <c:v>56.689301624892266</c:v>
                      </c:pt>
                      <c:pt idx="947">
                        <c:v>56.671454917784736</c:v>
                      </c:pt>
                      <c:pt idx="948">
                        <c:v>56.653620043315286</c:v>
                      </c:pt>
                      <c:pt idx="949">
                        <c:v>56.635796993638692</c:v>
                      </c:pt>
                      <c:pt idx="950">
                        <c:v>56.617985760914948</c:v>
                      </c:pt>
                      <c:pt idx="951">
                        <c:v>56.600186337309225</c:v>
                      </c:pt>
                      <c:pt idx="952">
                        <c:v>56.582398714991911</c:v>
                      </c:pt>
                      <c:pt idx="953">
                        <c:v>56.564622886138558</c:v>
                      </c:pt>
                      <c:pt idx="954">
                        <c:v>56.546858842929929</c:v>
                      </c:pt>
                      <c:pt idx="955">
                        <c:v>56.529106577551957</c:v>
                      </c:pt>
                      <c:pt idx="956">
                        <c:v>56.511366082195771</c:v>
                      </c:pt>
                      <c:pt idx="957">
                        <c:v>56.49363734905765</c:v>
                      </c:pt>
                      <c:pt idx="958">
                        <c:v>56.475920370339082</c:v>
                      </c:pt>
                      <c:pt idx="959">
                        <c:v>56.458215138246693</c:v>
                      </c:pt>
                      <c:pt idx="960">
                        <c:v>56.440521644992309</c:v>
                      </c:pt>
                      <c:pt idx="961">
                        <c:v>56.422839882792886</c:v>
                      </c:pt>
                      <c:pt idx="962">
                        <c:v>56.405169843870574</c:v>
                      </c:pt>
                      <c:pt idx="963">
                        <c:v>56.387511520452641</c:v>
                      </c:pt>
                      <c:pt idx="964">
                        <c:v>56.369864904771539</c:v>
                      </c:pt>
                      <c:pt idx="965">
                        <c:v>56.352229989064867</c:v>
                      </c:pt>
                      <c:pt idx="966">
                        <c:v>56.334606765575359</c:v>
                      </c:pt>
                      <c:pt idx="967">
                        <c:v>56.316995226550894</c:v>
                      </c:pt>
                      <c:pt idx="968">
                        <c:v>56.299395364244496</c:v>
                      </c:pt>
                      <c:pt idx="969">
                        <c:v>56.28180717091432</c:v>
                      </c:pt>
                      <c:pt idx="970">
                        <c:v>56.264230638823669</c:v>
                      </c:pt>
                      <c:pt idx="971">
                        <c:v>56.246665760240944</c:v>
                      </c:pt>
                      <c:pt idx="972">
                        <c:v>56.229112527439717</c:v>
                      </c:pt>
                      <c:pt idx="973">
                        <c:v>56.211570932698649</c:v>
                      </c:pt>
                      <c:pt idx="974">
                        <c:v>56.194040968301515</c:v>
                      </c:pt>
                      <c:pt idx="975">
                        <c:v>56.176522626537228</c:v>
                      </c:pt>
                      <c:pt idx="976">
                        <c:v>56.159015899699817</c:v>
                      </c:pt>
                      <c:pt idx="977">
                        <c:v>56.141520780088399</c:v>
                      </c:pt>
                      <c:pt idx="978">
                        <c:v>56.124037260007206</c:v>
                      </c:pt>
                      <c:pt idx="979">
                        <c:v>56.10656533176558</c:v>
                      </c:pt>
                      <c:pt idx="980">
                        <c:v>56.089104987677942</c:v>
                      </c:pt>
                      <c:pt idx="981">
                        <c:v>56.071656220063829</c:v>
                      </c:pt>
                      <c:pt idx="982">
                        <c:v>56.054219021247874</c:v>
                      </c:pt>
                      <c:pt idx="983">
                        <c:v>56.036793383559775</c:v>
                      </c:pt>
                      <c:pt idx="984">
                        <c:v>56.019379299334332</c:v>
                      </c:pt>
                      <c:pt idx="985">
                        <c:v>56.001976760911418</c:v>
                      </c:pt>
                      <c:pt idx="986">
                        <c:v>55.984585760636008</c:v>
                      </c:pt>
                      <c:pt idx="987">
                        <c:v>55.967206290858115</c:v>
                      </c:pt>
                      <c:pt idx="988">
                        <c:v>55.949838343932853</c:v>
                      </c:pt>
                      <c:pt idx="989">
                        <c:v>55.932481912220389</c:v>
                      </c:pt>
                      <c:pt idx="990">
                        <c:v>55.915136988085976</c:v>
                      </c:pt>
                      <c:pt idx="991">
                        <c:v>55.897803563899892</c:v>
                      </c:pt>
                      <c:pt idx="992">
                        <c:v>55.880481632037522</c:v>
                      </c:pt>
                      <c:pt idx="993">
                        <c:v>55.863171184879263</c:v>
                      </c:pt>
                      <c:pt idx="994">
                        <c:v>55.845872214810591</c:v>
                      </c:pt>
                      <c:pt idx="995">
                        <c:v>55.828584714222025</c:v>
                      </c:pt>
                      <c:pt idx="996">
                        <c:v>55.81130867550911</c:v>
                      </c:pt>
                      <c:pt idx="997">
                        <c:v>55.79404409107245</c:v>
                      </c:pt>
                      <c:pt idx="998">
                        <c:v>55.7767909533177</c:v>
                      </c:pt>
                      <c:pt idx="999">
                        <c:v>55.759549254655539</c:v>
                      </c:pt>
                      <c:pt idx="1000">
                        <c:v>55.742318987501648</c:v>
                      </c:pt>
                      <c:pt idx="1001">
                        <c:v>55.72510014427678</c:v>
                      </c:pt>
                      <c:pt idx="1002">
                        <c:v>55.707892717406693</c:v>
                      </c:pt>
                      <c:pt idx="1003">
                        <c:v>55.690696699322189</c:v>
                      </c:pt>
                      <c:pt idx="1004">
                        <c:v>55.673512082459041</c:v>
                      </c:pt>
                      <c:pt idx="1005">
                        <c:v>55.656338859258085</c:v>
                      </c:pt>
                      <c:pt idx="1006">
                        <c:v>55.639177022165136</c:v>
                      </c:pt>
                      <c:pt idx="1007">
                        <c:v>55.622026563631039</c:v>
                      </c:pt>
                      <c:pt idx="1008">
                        <c:v>55.604887476111642</c:v>
                      </c:pt>
                      <c:pt idx="1009">
                        <c:v>55.587759752067782</c:v>
                      </c:pt>
                      <c:pt idx="1010">
                        <c:v>55.570643383965297</c:v>
                      </c:pt>
                      <c:pt idx="1011">
                        <c:v>55.553538364275042</c:v>
                      </c:pt>
                      <c:pt idx="1012">
                        <c:v>55.53644468547283</c:v>
                      </c:pt>
                      <c:pt idx="1013">
                        <c:v>55.519362340039486</c:v>
                      </c:pt>
                      <c:pt idx="1014">
                        <c:v>55.502291320460813</c:v>
                      </c:pt>
                      <c:pt idx="1015">
                        <c:v>55.485231619227612</c:v>
                      </c:pt>
                      <c:pt idx="1016">
                        <c:v>55.46818322883562</c:v>
                      </c:pt>
                      <c:pt idx="1017">
                        <c:v>55.451146141785593</c:v>
                      </c:pt>
                      <c:pt idx="1018">
                        <c:v>55.43412035058325</c:v>
                      </c:pt>
                      <c:pt idx="1019">
                        <c:v>55.417105847739265</c:v>
                      </c:pt>
                      <c:pt idx="1020">
                        <c:v>55.400102625769279</c:v>
                      </c:pt>
                      <c:pt idx="1021">
                        <c:v>55.383110677193912</c:v>
                      </c:pt>
                      <c:pt idx="1022">
                        <c:v>55.366129994538731</c:v>
                      </c:pt>
                      <c:pt idx="1023">
                        <c:v>55.349160570334249</c:v>
                      </c:pt>
                      <c:pt idx="1024">
                        <c:v>55.33220239711595</c:v>
                      </c:pt>
                      <c:pt idx="1025">
                        <c:v>55.315255467424265</c:v>
                      </c:pt>
                      <c:pt idx="1026">
                        <c:v>55.29831977380455</c:v>
                      </c:pt>
                      <c:pt idx="1027">
                        <c:v>55.281395308807127</c:v>
                      </c:pt>
                      <c:pt idx="1028">
                        <c:v>55.264482064987249</c:v>
                      </c:pt>
                      <c:pt idx="1029">
                        <c:v>55.247580034905106</c:v>
                      </c:pt>
                      <c:pt idx="1030">
                        <c:v>55.230689211125807</c:v>
                      </c:pt>
                      <c:pt idx="1031">
                        <c:v>55.213809586219426</c:v>
                      </c:pt>
                      <c:pt idx="1032">
                        <c:v>55.196941152760921</c:v>
                      </c:pt>
                      <c:pt idx="1033">
                        <c:v>55.1800839033302</c:v>
                      </c:pt>
                      <c:pt idx="1034">
                        <c:v>55.163237830512081</c:v>
                      </c:pt>
                      <c:pt idx="1035">
                        <c:v>55.1464029268963</c:v>
                      </c:pt>
                      <c:pt idx="1036">
                        <c:v>55.129579185077517</c:v>
                      </c:pt>
                      <c:pt idx="1037">
                        <c:v>55.112766597655266</c:v>
                      </c:pt>
                      <c:pt idx="1038">
                        <c:v>55.095965157234019</c:v>
                      </c:pt>
                      <c:pt idx="1039">
                        <c:v>55.079174856423165</c:v>
                      </c:pt>
                      <c:pt idx="1040">
                        <c:v>55.062395687836961</c:v>
                      </c:pt>
                      <c:pt idx="1041">
                        <c:v>55.045627644094566</c:v>
                      </c:pt>
                      <c:pt idx="1042">
                        <c:v>55.028870717820041</c:v>
                      </c:pt>
                      <c:pt idx="1043">
                        <c:v>55.012124901642352</c:v>
                      </c:pt>
                      <c:pt idx="1044">
                        <c:v>54.995390188195316</c:v>
                      </c:pt>
                      <c:pt idx="1045">
                        <c:v>54.978666570117667</c:v>
                      </c:pt>
                      <c:pt idx="1046">
                        <c:v>54.961954040052994</c:v>
                      </c:pt>
                      <c:pt idx="1047">
                        <c:v>54.945252590649787</c:v>
                      </c:pt>
                      <c:pt idx="1048">
                        <c:v>54.928562214561396</c:v>
                      </c:pt>
                      <c:pt idx="1049">
                        <c:v>54.911882904446053</c:v>
                      </c:pt>
                      <c:pt idx="1050">
                        <c:v>54.895214652966828</c:v>
                      </c:pt>
                      <c:pt idx="1051">
                        <c:v>54.878557452791696</c:v>
                      </c:pt>
                      <c:pt idx="1052">
                        <c:v>54.861911296593462</c:v>
                      </c:pt>
                      <c:pt idx="1053">
                        <c:v>54.845276177049819</c:v>
                      </c:pt>
                      <c:pt idx="1054">
                        <c:v>54.828652086843285</c:v>
                      </c:pt>
                      <c:pt idx="1055">
                        <c:v>54.812039018661238</c:v>
                      </c:pt>
                      <c:pt idx="1056">
                        <c:v>54.795436965195911</c:v>
                      </c:pt>
                      <c:pt idx="1057">
                        <c:v>54.778845919144388</c:v>
                      </c:pt>
                      <c:pt idx="1058">
                        <c:v>54.76226587320857</c:v>
                      </c:pt>
                      <c:pt idx="1059">
                        <c:v>54.745696820095233</c:v>
                      </c:pt>
                      <c:pt idx="1060">
                        <c:v>54.729138752515958</c:v>
                      </c:pt>
                      <c:pt idx="1061">
                        <c:v>54.712591663187169</c:v>
                      </c:pt>
                      <c:pt idx="1062">
                        <c:v>54.696055544830116</c:v>
                      </c:pt>
                      <c:pt idx="1063">
                        <c:v>54.679530390170889</c:v>
                      </c:pt>
                      <c:pt idx="1064">
                        <c:v>54.663016191940379</c:v>
                      </c:pt>
                      <c:pt idx="1065">
                        <c:v>54.64651294287431</c:v>
                      </c:pt>
                      <c:pt idx="1066">
                        <c:v>54.630020635713215</c:v>
                      </c:pt>
                      <c:pt idx="1067">
                        <c:v>54.613539263202455</c:v>
                      </c:pt>
                      <c:pt idx="1068">
                        <c:v>54.597068818092183</c:v>
                      </c:pt>
                      <c:pt idx="1069">
                        <c:v>54.580609293137371</c:v>
                      </c:pt>
                      <c:pt idx="1070">
                        <c:v>54.564160681097796</c:v>
                      </c:pt>
                      <c:pt idx="1071">
                        <c:v>54.547722974738008</c:v>
                      </c:pt>
                      <c:pt idx="1072">
                        <c:v>54.531296166827396</c:v>
                      </c:pt>
                      <c:pt idx="1073">
                        <c:v>54.514880250140109</c:v>
                      </c:pt>
                      <c:pt idx="1074">
                        <c:v>54.498475217455109</c:v>
                      </c:pt>
                      <c:pt idx="1075">
                        <c:v>54.482081061556137</c:v>
                      </c:pt>
                      <c:pt idx="1076">
                        <c:v>54.465697775231718</c:v>
                      </c:pt>
                      <c:pt idx="1077">
                        <c:v>54.449325351275156</c:v>
                      </c:pt>
                      <c:pt idx="1078">
                        <c:v>54.432963782484535</c:v>
                      </c:pt>
                      <c:pt idx="1079">
                        <c:v>54.416613061662716</c:v>
                      </c:pt>
                      <c:pt idx="1080">
                        <c:v>54.400273181617337</c:v>
                      </c:pt>
                      <c:pt idx="1081">
                        <c:v>54.383944135160782</c:v>
                      </c:pt>
                      <c:pt idx="1082">
                        <c:v>54.367625915110231</c:v>
                      </c:pt>
                      <c:pt idx="1083">
                        <c:v>54.351318514287627</c:v>
                      </c:pt>
                      <c:pt idx="1084">
                        <c:v>54.335021925519619</c:v>
                      </c:pt>
                      <c:pt idx="1085">
                        <c:v>54.318736141637686</c:v>
                      </c:pt>
                      <c:pt idx="1086">
                        <c:v>54.302461155477999</c:v>
                      </c:pt>
                      <c:pt idx="1087">
                        <c:v>54.286196959881522</c:v>
                      </c:pt>
                      <c:pt idx="1088">
                        <c:v>54.269943547693934</c:v>
                      </c:pt>
                      <c:pt idx="1089">
                        <c:v>54.253700911765684</c:v>
                      </c:pt>
                      <c:pt idx="1090">
                        <c:v>54.237469044951929</c:v>
                      </c:pt>
                      <c:pt idx="1091">
                        <c:v>54.221247940112605</c:v>
                      </c:pt>
                      <c:pt idx="1092">
                        <c:v>54.205037590112347</c:v>
                      </c:pt>
                      <c:pt idx="1093">
                        <c:v>54.188837987820548</c:v>
                      </c:pt>
                      <c:pt idx="1094">
                        <c:v>54.172649126111281</c:v>
                      </c:pt>
                      <c:pt idx="1095">
                        <c:v>54.156470997863408</c:v>
                      </c:pt>
                      <c:pt idx="1096">
                        <c:v>54.140303595960461</c:v>
                      </c:pt>
                      <c:pt idx="1097">
                        <c:v>54.124146913290737</c:v>
                      </c:pt>
                      <c:pt idx="1098">
                        <c:v>54.108000942747189</c:v>
                      </c:pt>
                      <c:pt idx="1099">
                        <c:v>54.091865677227538</c:v>
                      </c:pt>
                      <c:pt idx="1100">
                        <c:v>54.075741109634166</c:v>
                      </c:pt>
                      <c:pt idx="1101">
                        <c:v>54.059627232874213</c:v>
                      </c:pt>
                      <c:pt idx="1102">
                        <c:v>54.043524039859477</c:v>
                      </c:pt>
                      <c:pt idx="1103">
                        <c:v>54.027431523506486</c:v>
                      </c:pt>
                      <c:pt idx="1104">
                        <c:v>54.011349676736437</c:v>
                      </c:pt>
                      <c:pt idx="1105">
                        <c:v>53.995278492475236</c:v>
                      </c:pt>
                      <c:pt idx="1106">
                        <c:v>53.97921796365349</c:v>
                      </c:pt>
                      <c:pt idx="1107">
                        <c:v>53.963168083206469</c:v>
                      </c:pt>
                      <c:pt idx="1108">
                        <c:v>53.947128844074129</c:v>
                      </c:pt>
                      <c:pt idx="1109">
                        <c:v>53.93110023920115</c:v>
                      </c:pt>
                      <c:pt idx="1110">
                        <c:v>53.915082261536817</c:v>
                      </c:pt>
                      <c:pt idx="1111">
                        <c:v>53.89907490403516</c:v>
                      </c:pt>
                      <c:pt idx="1112">
                        <c:v>53.883078159654829</c:v>
                      </c:pt>
                      <c:pt idx="1113">
                        <c:v>53.867092021359184</c:v>
                      </c:pt>
                      <c:pt idx="1114">
                        <c:v>53.851116482116211</c:v>
                      </c:pt>
                      <c:pt idx="1115">
                        <c:v>53.835151534898579</c:v>
                      </c:pt>
                      <c:pt idx="1116">
                        <c:v>53.819197172683616</c:v>
                      </c:pt>
                      <c:pt idx="1117">
                        <c:v>53.803253388453321</c:v>
                      </c:pt>
                      <c:pt idx="1118">
                        <c:v>53.787320175194296</c:v>
                      </c:pt>
                      <c:pt idx="1119">
                        <c:v>53.771397525897861</c:v>
                      </c:pt>
                      <c:pt idx="1120">
                        <c:v>53.755485433559926</c:v>
                      </c:pt>
                      <c:pt idx="1121">
                        <c:v>53.739583891181077</c:v>
                      </c:pt>
                      <c:pt idx="1122">
                        <c:v>53.723692891766525</c:v>
                      </c:pt>
                      <c:pt idx="1123">
                        <c:v>53.707812428326129</c:v>
                      </c:pt>
                      <c:pt idx="1124">
                        <c:v>53.691942493874379</c:v>
                      </c:pt>
                      <c:pt idx="1125">
                        <c:v>53.676083081430384</c:v>
                      </c:pt>
                      <c:pt idx="1126">
                        <c:v>53.660234184017909</c:v>
                      </c:pt>
                      <c:pt idx="1127">
                        <c:v>53.644395794665321</c:v>
                      </c:pt>
                      <c:pt idx="1128">
                        <c:v>53.628567906405614</c:v>
                      </c:pt>
                      <c:pt idx="1129">
                        <c:v>53.612750512276406</c:v>
                      </c:pt>
                      <c:pt idx="1130">
                        <c:v>53.596943605319929</c:v>
                      </c:pt>
                      <c:pt idx="1131">
                        <c:v>53.581147178583024</c:v>
                      </c:pt>
                      <c:pt idx="1132">
                        <c:v>53.565361225117158</c:v>
                      </c:pt>
                      <c:pt idx="1133">
                        <c:v>53.549585737978376</c:v>
                      </c:pt>
                      <c:pt idx="1134">
                        <c:v>53.53382071022736</c:v>
                      </c:pt>
                      <c:pt idx="1135">
                        <c:v>53.51806613492937</c:v>
                      </c:pt>
                      <c:pt idx="1136">
                        <c:v>53.502322005154269</c:v>
                      </c:pt>
                      <c:pt idx="1137">
                        <c:v>53.486588313976512</c:v>
                      </c:pt>
                      <c:pt idx="1138">
                        <c:v>53.470865054475176</c:v>
                      </c:pt>
                      <c:pt idx="1139">
                        <c:v>53.455152219733868</c:v>
                      </c:pt>
                      <c:pt idx="1140">
                        <c:v>53.439449802840834</c:v>
                      </c:pt>
                      <c:pt idx="1141">
                        <c:v>53.423757796888871</c:v>
                      </c:pt>
                      <c:pt idx="1142">
                        <c:v>53.408076194975379</c:v>
                      </c:pt>
                      <c:pt idx="1143">
                        <c:v>53.392404990202309</c:v>
                      </c:pt>
                      <c:pt idx="1144">
                        <c:v>53.376744175676208</c:v>
                      </c:pt>
                      <c:pt idx="1145">
                        <c:v>53.361093744508167</c:v>
                      </c:pt>
                      <c:pt idx="1146">
                        <c:v>53.345453689813894</c:v>
                      </c:pt>
                      <c:pt idx="1147">
                        <c:v>53.329824004713601</c:v>
                      </c:pt>
                      <c:pt idx="1148">
                        <c:v>53.314204682332111</c:v>
                      </c:pt>
                      <c:pt idx="1149">
                        <c:v>53.298595715798768</c:v>
                      </c:pt>
                      <c:pt idx="1150">
                        <c:v>53.282997098247478</c:v>
                      </c:pt>
                      <c:pt idx="1151">
                        <c:v>53.267408822816741</c:v>
                      </c:pt>
                      <c:pt idx="1152">
                        <c:v>53.25183088264955</c:v>
                      </c:pt>
                      <c:pt idx="1153">
                        <c:v>53.236263270893467</c:v>
                      </c:pt>
                      <c:pt idx="1154">
                        <c:v>53.220705980700615</c:v>
                      </c:pt>
                      <c:pt idx="1155">
                        <c:v>53.205159005227628</c:v>
                      </c:pt>
                      <c:pt idx="1156">
                        <c:v>53.18962233763569</c:v>
                      </c:pt>
                      <c:pt idx="1157">
                        <c:v>53.174095971090523</c:v>
                      </c:pt>
                      <c:pt idx="1158">
                        <c:v>53.158579898762376</c:v>
                      </c:pt>
                      <c:pt idx="1159">
                        <c:v>53.143074113826017</c:v>
                      </c:pt>
                      <c:pt idx="1160">
                        <c:v>53.12757860946077</c:v>
                      </c:pt>
                      <c:pt idx="1161">
                        <c:v>53.112093378850439</c:v>
                      </c:pt>
                      <c:pt idx="1162">
                        <c:v>53.096618415183386</c:v>
                      </c:pt>
                      <c:pt idx="1163">
                        <c:v>53.081153711652455</c:v>
                      </c:pt>
                      <c:pt idx="1164">
                        <c:v>53.065699261455038</c:v>
                      </c:pt>
                      <c:pt idx="1165">
                        <c:v>53.050255057792995</c:v>
                      </c:pt>
                      <c:pt idx="1166">
                        <c:v>53.034821093872736</c:v>
                      </c:pt>
                      <c:pt idx="1167">
                        <c:v>53.019397362905153</c:v>
                      </c:pt>
                      <c:pt idx="1168">
                        <c:v>53.003983858105656</c:v>
                      </c:pt>
                      <c:pt idx="1169">
                        <c:v>52.988580572694097</c:v>
                      </c:pt>
                      <c:pt idx="1170">
                        <c:v>52.973187499894912</c:v>
                      </c:pt>
                      <c:pt idx="1171">
                        <c:v>52.957804632936963</c:v>
                      </c:pt>
                      <c:pt idx="1172">
                        <c:v>52.942431965053629</c:v>
                      </c:pt>
                      <c:pt idx="1173">
                        <c:v>52.927069489482761</c:v>
                      </c:pt>
                      <c:pt idx="1174">
                        <c:v>52.911717199466693</c:v>
                      </c:pt>
                      <c:pt idx="1175">
                        <c:v>52.896375088252285</c:v>
                      </c:pt>
                      <c:pt idx="1176">
                        <c:v>52.8810431490908</c:v>
                      </c:pt>
                      <c:pt idx="1177">
                        <c:v>52.865721375238017</c:v>
                      </c:pt>
                      <c:pt idx="1178">
                        <c:v>52.850409759954196</c:v>
                      </c:pt>
                      <c:pt idx="1179">
                        <c:v>52.835108296504039</c:v>
                      </c:pt>
                      <c:pt idx="1180">
                        <c:v>52.819816978156737</c:v>
                      </c:pt>
                      <c:pt idx="1181">
                        <c:v>52.804535798185924</c:v>
                      </c:pt>
                      <c:pt idx="1182">
                        <c:v>52.789264749869702</c:v>
                      </c:pt>
                      <c:pt idx="1183">
                        <c:v>52.774003826490635</c:v>
                      </c:pt>
                      <c:pt idx="1184">
                        <c:v>52.758753021335735</c:v>
                      </c:pt>
                      <c:pt idx="1185">
                        <c:v>52.743512327696465</c:v>
                      </c:pt>
                      <c:pt idx="1186">
                        <c:v>52.728281738868731</c:v>
                      </c:pt>
                      <c:pt idx="1187">
                        <c:v>52.713061248152883</c:v>
                      </c:pt>
                      <c:pt idx="1188">
                        <c:v>52.697850848853747</c:v>
                      </c:pt>
                      <c:pt idx="1189">
                        <c:v>52.68265053428054</c:v>
                      </c:pt>
                      <c:pt idx="1190">
                        <c:v>52.667460297746942</c:v>
                      </c:pt>
                      <c:pt idx="1191">
                        <c:v>52.65228013257105</c:v>
                      </c:pt>
                      <c:pt idx="1192">
                        <c:v>52.637110032075412</c:v>
                      </c:pt>
                      <c:pt idx="1193">
                        <c:v>52.62194998958698</c:v>
                      </c:pt>
                      <c:pt idx="1194">
                        <c:v>52.606799998437161</c:v>
                      </c:pt>
                      <c:pt idx="1195">
                        <c:v>52.591660051961739</c:v>
                      </c:pt>
                      <c:pt idx="1196">
                        <c:v>52.576530143500968</c:v>
                      </c:pt>
                      <c:pt idx="1197">
                        <c:v>52.561410266399477</c:v>
                      </c:pt>
                      <c:pt idx="1198">
                        <c:v>52.546300414006325</c:v>
                      </c:pt>
                      <c:pt idx="1199">
                        <c:v>52.531200579674973</c:v>
                      </c:pt>
                      <c:pt idx="1200">
                        <c:v>52.516110756763304</c:v>
                      </c:pt>
                      <c:pt idx="1201">
                        <c:v>52.50103093863359</c:v>
                      </c:pt>
                      <c:pt idx="1202">
                        <c:v>52.485961118652511</c:v>
                      </c:pt>
                      <c:pt idx="1203">
                        <c:v>52.470901290191136</c:v>
                      </c:pt>
                      <c:pt idx="1204">
                        <c:v>52.455851446624948</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D-A375-435B-90EF-3E365F81D4DA}"/>
                  </c:ext>
                </c:extLst>
              </c15:ser>
            </c15:filteredScatterSeries>
            <c15:filteredScatterSeries>
              <c15:ser>
                <c:idx val="12"/>
                <c:order val="11"/>
                <c:tx>
                  <c:strRef>
                    <c:extLst xmlns:c15="http://schemas.microsoft.com/office/drawing/2012/chart">
                      <c:ext xmlns:c15="http://schemas.microsoft.com/office/drawing/2012/chart" uri="{02D57815-91ED-43cb-92C2-25804820EDAC}">
                        <c15:formulaRef>
                          <c15:sqref>'σ-Silo F2-80 kP'!$AA$12</c15:sqref>
                        </c15:formulaRef>
                      </c:ext>
                    </c:extLst>
                    <c:strCache>
                      <c:ptCount val="1"/>
                      <c:pt idx="0">
                        <c:v>σv+q</c:v>
                      </c:pt>
                    </c:strCache>
                  </c:strRef>
                </c:tx>
                <c:marker>
                  <c:symbol val="none"/>
                </c:marker>
                <c:xVal>
                  <c:numRef>
                    <c:extLst xmlns:c15="http://schemas.microsoft.com/office/drawing/2012/chart">
                      <c:ext xmlns:c15="http://schemas.microsoft.com/office/drawing/2012/chart" uri="{02D57815-91ED-43cb-92C2-25804820EDAC}">
                        <c15:formulaRef>
                          <c15:sqref>'σ-Silo F2-80 kP'!$AA$13:$AA$1217</c15:sqref>
                        </c15:formulaRef>
                      </c:ext>
                    </c:extLst>
                    <c:numCache>
                      <c:formatCode>0.0</c:formatCode>
                      <c:ptCount val="1205"/>
                      <c:pt idx="0">
                        <c:v>80.182171782178216</c:v>
                      </c:pt>
                      <c:pt idx="1">
                        <c:v>80.201917490297845</c:v>
                      </c:pt>
                      <c:pt idx="2">
                        <c:v>80.221663198417474</c:v>
                      </c:pt>
                      <c:pt idx="3">
                        <c:v>80.241408906537103</c:v>
                      </c:pt>
                      <c:pt idx="4">
                        <c:v>80.261154614656732</c:v>
                      </c:pt>
                      <c:pt idx="5">
                        <c:v>80.280900322776347</c:v>
                      </c:pt>
                      <c:pt idx="6">
                        <c:v>80.300646030895976</c:v>
                      </c:pt>
                      <c:pt idx="7">
                        <c:v>80.320391739015605</c:v>
                      </c:pt>
                      <c:pt idx="8">
                        <c:v>80.340137447135234</c:v>
                      </c:pt>
                      <c:pt idx="9">
                        <c:v>80.359883155254863</c:v>
                      </c:pt>
                      <c:pt idx="10">
                        <c:v>80.379628863374492</c:v>
                      </c:pt>
                      <c:pt idx="11">
                        <c:v>80.399374571494121</c:v>
                      </c:pt>
                      <c:pt idx="12">
                        <c:v>80.41912027961375</c:v>
                      </c:pt>
                      <c:pt idx="13">
                        <c:v>80.438865987733379</c:v>
                      </c:pt>
                      <c:pt idx="14">
                        <c:v>80.458611695852994</c:v>
                      </c:pt>
                      <c:pt idx="15">
                        <c:v>80.478357403972623</c:v>
                      </c:pt>
                      <c:pt idx="16">
                        <c:v>80.498103112092252</c:v>
                      </c:pt>
                      <c:pt idx="17">
                        <c:v>80.517848820211881</c:v>
                      </c:pt>
                      <c:pt idx="18">
                        <c:v>80.53759452833151</c:v>
                      </c:pt>
                      <c:pt idx="19">
                        <c:v>80.55734023645114</c:v>
                      </c:pt>
                      <c:pt idx="20">
                        <c:v>80.577085944570769</c:v>
                      </c:pt>
                      <c:pt idx="21">
                        <c:v>80.596831652690398</c:v>
                      </c:pt>
                      <c:pt idx="22">
                        <c:v>80.616577360810027</c:v>
                      </c:pt>
                      <c:pt idx="23">
                        <c:v>80.636323068929642</c:v>
                      </c:pt>
                      <c:pt idx="24">
                        <c:v>80.656068777049271</c:v>
                      </c:pt>
                      <c:pt idx="25">
                        <c:v>80.6758144851689</c:v>
                      </c:pt>
                      <c:pt idx="26">
                        <c:v>80.695560193288529</c:v>
                      </c:pt>
                      <c:pt idx="27">
                        <c:v>80.715305901408158</c:v>
                      </c:pt>
                      <c:pt idx="28">
                        <c:v>80.735051609527787</c:v>
                      </c:pt>
                      <c:pt idx="29">
                        <c:v>80.754797317647416</c:v>
                      </c:pt>
                      <c:pt idx="30">
                        <c:v>80.774543025767045</c:v>
                      </c:pt>
                      <c:pt idx="31">
                        <c:v>80.794288733886674</c:v>
                      </c:pt>
                      <c:pt idx="32">
                        <c:v>80.814034442006289</c:v>
                      </c:pt>
                      <c:pt idx="33">
                        <c:v>80.833780150125918</c:v>
                      </c:pt>
                      <c:pt idx="34">
                        <c:v>80.853525858245547</c:v>
                      </c:pt>
                      <c:pt idx="35">
                        <c:v>80.873271566365176</c:v>
                      </c:pt>
                      <c:pt idx="36">
                        <c:v>80.893017274484805</c:v>
                      </c:pt>
                      <c:pt idx="37">
                        <c:v>80.912762982604434</c:v>
                      </c:pt>
                      <c:pt idx="38">
                        <c:v>80.932508690724063</c:v>
                      </c:pt>
                      <c:pt idx="39">
                        <c:v>80.952254398843692</c:v>
                      </c:pt>
                      <c:pt idx="40">
                        <c:v>80.972000106963321</c:v>
                      </c:pt>
                      <c:pt idx="41">
                        <c:v>80.991745815082936</c:v>
                      </c:pt>
                      <c:pt idx="42">
                        <c:v>81.011491523202565</c:v>
                      </c:pt>
                      <c:pt idx="43">
                        <c:v>81.031237231322194</c:v>
                      </c:pt>
                      <c:pt idx="44">
                        <c:v>81.050982939441823</c:v>
                      </c:pt>
                      <c:pt idx="45">
                        <c:v>81.070728647561452</c:v>
                      </c:pt>
                      <c:pt idx="46">
                        <c:v>81.090474355681081</c:v>
                      </c:pt>
                      <c:pt idx="47">
                        <c:v>81.11022006380071</c:v>
                      </c:pt>
                      <c:pt idx="48">
                        <c:v>81.12996577192034</c:v>
                      </c:pt>
                      <c:pt idx="49">
                        <c:v>81.149711480039954</c:v>
                      </c:pt>
                      <c:pt idx="50">
                        <c:v>81.169457188159583</c:v>
                      </c:pt>
                      <c:pt idx="51">
                        <c:v>81.189202896279212</c:v>
                      </c:pt>
                      <c:pt idx="52">
                        <c:v>81.208948604398842</c:v>
                      </c:pt>
                      <c:pt idx="53">
                        <c:v>81.228694312518471</c:v>
                      </c:pt>
                      <c:pt idx="54">
                        <c:v>81.2484400206381</c:v>
                      </c:pt>
                      <c:pt idx="55">
                        <c:v>81.268185728757729</c:v>
                      </c:pt>
                      <c:pt idx="56">
                        <c:v>81.287931436877358</c:v>
                      </c:pt>
                      <c:pt idx="57">
                        <c:v>81.307677144996987</c:v>
                      </c:pt>
                      <c:pt idx="58">
                        <c:v>81.327422853116602</c:v>
                      </c:pt>
                      <c:pt idx="59">
                        <c:v>81.347168561236231</c:v>
                      </c:pt>
                      <c:pt idx="60">
                        <c:v>81.36691426935586</c:v>
                      </c:pt>
                      <c:pt idx="61">
                        <c:v>81.386659977475489</c:v>
                      </c:pt>
                      <c:pt idx="62">
                        <c:v>81.406405685595118</c:v>
                      </c:pt>
                      <c:pt idx="63">
                        <c:v>81.426151393714747</c:v>
                      </c:pt>
                      <c:pt idx="64">
                        <c:v>81.445897101834376</c:v>
                      </c:pt>
                      <c:pt idx="65">
                        <c:v>81.465642809954005</c:v>
                      </c:pt>
                      <c:pt idx="66">
                        <c:v>81.485388518073634</c:v>
                      </c:pt>
                      <c:pt idx="67">
                        <c:v>81.505134226193249</c:v>
                      </c:pt>
                      <c:pt idx="68">
                        <c:v>81.524879934312878</c:v>
                      </c:pt>
                      <c:pt idx="69">
                        <c:v>81.544625642432507</c:v>
                      </c:pt>
                      <c:pt idx="70">
                        <c:v>81.564371350552136</c:v>
                      </c:pt>
                      <c:pt idx="71">
                        <c:v>81.584117058671765</c:v>
                      </c:pt>
                      <c:pt idx="72">
                        <c:v>81.603862766791394</c:v>
                      </c:pt>
                      <c:pt idx="73">
                        <c:v>81.623608474911023</c:v>
                      </c:pt>
                      <c:pt idx="74">
                        <c:v>81.643354183030652</c:v>
                      </c:pt>
                      <c:pt idx="75">
                        <c:v>81.663099891150281</c:v>
                      </c:pt>
                      <c:pt idx="76">
                        <c:v>81.682845599269896</c:v>
                      </c:pt>
                      <c:pt idx="77">
                        <c:v>81.702591307389525</c:v>
                      </c:pt>
                      <c:pt idx="78">
                        <c:v>81.722337015509154</c:v>
                      </c:pt>
                      <c:pt idx="79">
                        <c:v>81.742082723628783</c:v>
                      </c:pt>
                      <c:pt idx="80">
                        <c:v>81.761828431748413</c:v>
                      </c:pt>
                      <c:pt idx="81">
                        <c:v>81.781574139868042</c:v>
                      </c:pt>
                      <c:pt idx="82">
                        <c:v>81.801319847987671</c:v>
                      </c:pt>
                      <c:pt idx="83">
                        <c:v>81.8210655561073</c:v>
                      </c:pt>
                      <c:pt idx="84">
                        <c:v>81.840811264226929</c:v>
                      </c:pt>
                      <c:pt idx="85">
                        <c:v>81.860556972346544</c:v>
                      </c:pt>
                      <c:pt idx="86">
                        <c:v>81.880302680466173</c:v>
                      </c:pt>
                      <c:pt idx="87">
                        <c:v>81.900048388585802</c:v>
                      </c:pt>
                      <c:pt idx="88">
                        <c:v>81.919794096705431</c:v>
                      </c:pt>
                      <c:pt idx="89">
                        <c:v>81.93953980482506</c:v>
                      </c:pt>
                      <c:pt idx="90">
                        <c:v>81.959285512944689</c:v>
                      </c:pt>
                      <c:pt idx="91">
                        <c:v>81.979031221064318</c:v>
                      </c:pt>
                      <c:pt idx="92">
                        <c:v>81.998776929183947</c:v>
                      </c:pt>
                      <c:pt idx="93">
                        <c:v>82.018522637303576</c:v>
                      </c:pt>
                      <c:pt idx="94">
                        <c:v>82.038268345423191</c:v>
                      </c:pt>
                      <c:pt idx="95">
                        <c:v>82.05801405354282</c:v>
                      </c:pt>
                      <c:pt idx="96">
                        <c:v>82.077759761662449</c:v>
                      </c:pt>
                      <c:pt idx="97">
                        <c:v>82.097505469782078</c:v>
                      </c:pt>
                      <c:pt idx="98">
                        <c:v>82.117251177901707</c:v>
                      </c:pt>
                      <c:pt idx="99">
                        <c:v>82.136996886021336</c:v>
                      </c:pt>
                      <c:pt idx="100">
                        <c:v>82.156742594140965</c:v>
                      </c:pt>
                      <c:pt idx="101">
                        <c:v>82.176488302260594</c:v>
                      </c:pt>
                      <c:pt idx="102">
                        <c:v>82.196234010380223</c:v>
                      </c:pt>
                      <c:pt idx="103">
                        <c:v>82.215979718499838</c:v>
                      </c:pt>
                      <c:pt idx="104">
                        <c:v>82.235725426619467</c:v>
                      </c:pt>
                      <c:pt idx="105">
                        <c:v>82.255471134739096</c:v>
                      </c:pt>
                      <c:pt idx="106">
                        <c:v>82.275216842858725</c:v>
                      </c:pt>
                      <c:pt idx="107">
                        <c:v>82.294962550978354</c:v>
                      </c:pt>
                      <c:pt idx="108">
                        <c:v>82.314708259097984</c:v>
                      </c:pt>
                      <c:pt idx="109">
                        <c:v>82.334453967217613</c:v>
                      </c:pt>
                      <c:pt idx="110">
                        <c:v>82.354199675337242</c:v>
                      </c:pt>
                      <c:pt idx="111">
                        <c:v>82.373945383456856</c:v>
                      </c:pt>
                      <c:pt idx="112">
                        <c:v>82.393691091576486</c:v>
                      </c:pt>
                      <c:pt idx="113">
                        <c:v>82.413436799696115</c:v>
                      </c:pt>
                      <c:pt idx="114">
                        <c:v>82.433182507815744</c:v>
                      </c:pt>
                      <c:pt idx="115">
                        <c:v>82.452928215935373</c:v>
                      </c:pt>
                      <c:pt idx="116">
                        <c:v>82.472673924055002</c:v>
                      </c:pt>
                      <c:pt idx="117">
                        <c:v>82.492419632174631</c:v>
                      </c:pt>
                      <c:pt idx="118">
                        <c:v>82.51216534029426</c:v>
                      </c:pt>
                      <c:pt idx="119">
                        <c:v>82.531911048413889</c:v>
                      </c:pt>
                      <c:pt idx="120">
                        <c:v>82.551656756533504</c:v>
                      </c:pt>
                      <c:pt idx="121">
                        <c:v>82.571402464653133</c:v>
                      </c:pt>
                      <c:pt idx="122">
                        <c:v>82.591148172772762</c:v>
                      </c:pt>
                      <c:pt idx="123">
                        <c:v>82.610893880892391</c:v>
                      </c:pt>
                      <c:pt idx="124">
                        <c:v>82.63063958901202</c:v>
                      </c:pt>
                      <c:pt idx="125">
                        <c:v>82.650385297131649</c:v>
                      </c:pt>
                      <c:pt idx="126">
                        <c:v>82.670131005251278</c:v>
                      </c:pt>
                      <c:pt idx="127">
                        <c:v>82.689876713370907</c:v>
                      </c:pt>
                      <c:pt idx="128">
                        <c:v>82.709622421490536</c:v>
                      </c:pt>
                      <c:pt idx="129">
                        <c:v>82.729368129610151</c:v>
                      </c:pt>
                      <c:pt idx="130">
                        <c:v>82.74911383772978</c:v>
                      </c:pt>
                      <c:pt idx="131">
                        <c:v>82.768859545849409</c:v>
                      </c:pt>
                      <c:pt idx="132">
                        <c:v>82.788605253969038</c:v>
                      </c:pt>
                      <c:pt idx="133">
                        <c:v>82.808350962088667</c:v>
                      </c:pt>
                      <c:pt idx="134">
                        <c:v>82.828096670208296</c:v>
                      </c:pt>
                      <c:pt idx="135">
                        <c:v>82.847842378327925</c:v>
                      </c:pt>
                      <c:pt idx="136">
                        <c:v>82.867588086447554</c:v>
                      </c:pt>
                      <c:pt idx="137">
                        <c:v>82.887333794567184</c:v>
                      </c:pt>
                      <c:pt idx="138">
                        <c:v>82.907079502686798</c:v>
                      </c:pt>
                      <c:pt idx="139">
                        <c:v>82.926825210806427</c:v>
                      </c:pt>
                      <c:pt idx="140">
                        <c:v>82.946570918926056</c:v>
                      </c:pt>
                      <c:pt idx="141">
                        <c:v>82.966316627045686</c:v>
                      </c:pt>
                      <c:pt idx="142">
                        <c:v>82.986062335165315</c:v>
                      </c:pt>
                      <c:pt idx="143">
                        <c:v>83.005808043284944</c:v>
                      </c:pt>
                      <c:pt idx="144">
                        <c:v>83.025553751404573</c:v>
                      </c:pt>
                      <c:pt idx="145">
                        <c:v>83.045299459524202</c:v>
                      </c:pt>
                      <c:pt idx="146">
                        <c:v>83.065045167643831</c:v>
                      </c:pt>
                      <c:pt idx="147">
                        <c:v>83.084790875763446</c:v>
                      </c:pt>
                      <c:pt idx="148">
                        <c:v>83.104536583883075</c:v>
                      </c:pt>
                      <c:pt idx="149">
                        <c:v>83.124282292002704</c:v>
                      </c:pt>
                      <c:pt idx="150">
                        <c:v>83.144028000122333</c:v>
                      </c:pt>
                      <c:pt idx="151">
                        <c:v>83.163773708241962</c:v>
                      </c:pt>
                      <c:pt idx="152">
                        <c:v>83.183519416361591</c:v>
                      </c:pt>
                      <c:pt idx="153">
                        <c:v>83.20326512448122</c:v>
                      </c:pt>
                      <c:pt idx="154">
                        <c:v>83.223010832600849</c:v>
                      </c:pt>
                      <c:pt idx="155">
                        <c:v>83.242756540720478</c:v>
                      </c:pt>
                      <c:pt idx="156">
                        <c:v>83.262502248840093</c:v>
                      </c:pt>
                      <c:pt idx="157">
                        <c:v>83.282247956959722</c:v>
                      </c:pt>
                      <c:pt idx="158">
                        <c:v>83.301993665079351</c:v>
                      </c:pt>
                      <c:pt idx="159">
                        <c:v>83.32173937319898</c:v>
                      </c:pt>
                      <c:pt idx="160">
                        <c:v>83.341485081318609</c:v>
                      </c:pt>
                      <c:pt idx="161">
                        <c:v>83.361230789438238</c:v>
                      </c:pt>
                      <c:pt idx="162">
                        <c:v>83.380976497557867</c:v>
                      </c:pt>
                      <c:pt idx="163">
                        <c:v>83.400722205677496</c:v>
                      </c:pt>
                      <c:pt idx="164">
                        <c:v>83.420467913797125</c:v>
                      </c:pt>
                      <c:pt idx="165">
                        <c:v>83.44021362191674</c:v>
                      </c:pt>
                      <c:pt idx="166">
                        <c:v>83.459959330036369</c:v>
                      </c:pt>
                      <c:pt idx="167">
                        <c:v>83.479705038155998</c:v>
                      </c:pt>
                      <c:pt idx="168">
                        <c:v>83.499450746275627</c:v>
                      </c:pt>
                      <c:pt idx="169">
                        <c:v>83.519196454395257</c:v>
                      </c:pt>
                      <c:pt idx="170">
                        <c:v>83.538942162514886</c:v>
                      </c:pt>
                      <c:pt idx="171">
                        <c:v>83.558687870634515</c:v>
                      </c:pt>
                      <c:pt idx="172">
                        <c:v>83.578433578754144</c:v>
                      </c:pt>
                      <c:pt idx="173">
                        <c:v>83.598179286873773</c:v>
                      </c:pt>
                      <c:pt idx="174">
                        <c:v>83.617924994993388</c:v>
                      </c:pt>
                      <c:pt idx="175">
                        <c:v>83.637670703113017</c:v>
                      </c:pt>
                      <c:pt idx="176">
                        <c:v>83.657416411232646</c:v>
                      </c:pt>
                      <c:pt idx="177">
                        <c:v>83.677162119352275</c:v>
                      </c:pt>
                      <c:pt idx="178">
                        <c:v>83.696907827471904</c:v>
                      </c:pt>
                      <c:pt idx="179">
                        <c:v>83.716653535591533</c:v>
                      </c:pt>
                      <c:pt idx="180">
                        <c:v>83.736399243711162</c:v>
                      </c:pt>
                      <c:pt idx="181">
                        <c:v>83.756144951830791</c:v>
                      </c:pt>
                      <c:pt idx="182">
                        <c:v>83.77589065995042</c:v>
                      </c:pt>
                      <c:pt idx="183">
                        <c:v>83.795636368070035</c:v>
                      </c:pt>
                      <c:pt idx="184">
                        <c:v>83.815382076189664</c:v>
                      </c:pt>
                      <c:pt idx="185">
                        <c:v>83.835127784309293</c:v>
                      </c:pt>
                      <c:pt idx="186">
                        <c:v>83.854873492428922</c:v>
                      </c:pt>
                      <c:pt idx="187">
                        <c:v>83.874619200548551</c:v>
                      </c:pt>
                      <c:pt idx="188">
                        <c:v>83.89436490866818</c:v>
                      </c:pt>
                      <c:pt idx="189">
                        <c:v>83.914110616787809</c:v>
                      </c:pt>
                      <c:pt idx="190">
                        <c:v>83.933856324907438</c:v>
                      </c:pt>
                      <c:pt idx="191">
                        <c:v>83.953602033027067</c:v>
                      </c:pt>
                      <c:pt idx="192">
                        <c:v>83.973347741146682</c:v>
                      </c:pt>
                      <c:pt idx="193">
                        <c:v>83.993093449266311</c:v>
                      </c:pt>
                      <c:pt idx="194">
                        <c:v>84.01283915738594</c:v>
                      </c:pt>
                      <c:pt idx="195">
                        <c:v>84.032584865505569</c:v>
                      </c:pt>
                      <c:pt idx="196">
                        <c:v>84.052330573625198</c:v>
                      </c:pt>
                      <c:pt idx="197">
                        <c:v>84.072076281744827</c:v>
                      </c:pt>
                      <c:pt idx="198">
                        <c:v>84.091821989864457</c:v>
                      </c:pt>
                      <c:pt idx="199">
                        <c:v>84.111567697984086</c:v>
                      </c:pt>
                      <c:pt idx="200">
                        <c:v>84.131313406103715</c:v>
                      </c:pt>
                      <c:pt idx="201">
                        <c:v>84.15105911422333</c:v>
                      </c:pt>
                      <c:pt idx="202">
                        <c:v>84.170804822342959</c:v>
                      </c:pt>
                      <c:pt idx="203">
                        <c:v>84.190550530462588</c:v>
                      </c:pt>
                      <c:pt idx="204">
                        <c:v>84.210296238582217</c:v>
                      </c:pt>
                      <c:pt idx="205">
                        <c:v>84.230041946701846</c:v>
                      </c:pt>
                      <c:pt idx="206">
                        <c:v>84.249787654821475</c:v>
                      </c:pt>
                      <c:pt idx="207">
                        <c:v>84.269533362941104</c:v>
                      </c:pt>
                      <c:pt idx="208">
                        <c:v>84.289279071060733</c:v>
                      </c:pt>
                      <c:pt idx="209">
                        <c:v>84.309024779180362</c:v>
                      </c:pt>
                      <c:pt idx="210">
                        <c:v>84.328770487299977</c:v>
                      </c:pt>
                      <c:pt idx="211">
                        <c:v>84.348516195419606</c:v>
                      </c:pt>
                      <c:pt idx="212">
                        <c:v>84.368261903539235</c:v>
                      </c:pt>
                      <c:pt idx="213">
                        <c:v>84.388007611658864</c:v>
                      </c:pt>
                      <c:pt idx="214">
                        <c:v>84.407753319778493</c:v>
                      </c:pt>
                      <c:pt idx="215">
                        <c:v>84.427499027898122</c:v>
                      </c:pt>
                      <c:pt idx="216">
                        <c:v>84.447244736017751</c:v>
                      </c:pt>
                      <c:pt idx="217">
                        <c:v>84.46699044413738</c:v>
                      </c:pt>
                      <c:pt idx="218">
                        <c:v>84.486736152257009</c:v>
                      </c:pt>
                      <c:pt idx="219">
                        <c:v>84.506481860376624</c:v>
                      </c:pt>
                      <c:pt idx="220">
                        <c:v>84.526227568496253</c:v>
                      </c:pt>
                      <c:pt idx="221">
                        <c:v>84.545973276615882</c:v>
                      </c:pt>
                      <c:pt idx="222">
                        <c:v>84.565718984735511</c:v>
                      </c:pt>
                      <c:pt idx="223">
                        <c:v>84.58546469285514</c:v>
                      </c:pt>
                      <c:pt idx="224">
                        <c:v>84.605210400974769</c:v>
                      </c:pt>
                      <c:pt idx="225">
                        <c:v>84.624956109094398</c:v>
                      </c:pt>
                      <c:pt idx="226">
                        <c:v>84.644701817214028</c:v>
                      </c:pt>
                      <c:pt idx="227">
                        <c:v>84.664447525333657</c:v>
                      </c:pt>
                      <c:pt idx="228">
                        <c:v>84.684193233453271</c:v>
                      </c:pt>
                      <c:pt idx="229">
                        <c:v>84.7039389415729</c:v>
                      </c:pt>
                      <c:pt idx="230">
                        <c:v>84.72368464969253</c:v>
                      </c:pt>
                      <c:pt idx="231">
                        <c:v>84.743430357812159</c:v>
                      </c:pt>
                      <c:pt idx="232">
                        <c:v>84.763176065931788</c:v>
                      </c:pt>
                      <c:pt idx="233">
                        <c:v>84.782921774051417</c:v>
                      </c:pt>
                      <c:pt idx="234">
                        <c:v>84.802667482171046</c:v>
                      </c:pt>
                      <c:pt idx="235">
                        <c:v>84.822413190290675</c:v>
                      </c:pt>
                      <c:pt idx="236">
                        <c:v>84.84215889841029</c:v>
                      </c:pt>
                      <c:pt idx="237">
                        <c:v>84.861904606529919</c:v>
                      </c:pt>
                      <c:pt idx="238">
                        <c:v>84.881650314649548</c:v>
                      </c:pt>
                      <c:pt idx="239">
                        <c:v>84.901396022769177</c:v>
                      </c:pt>
                      <c:pt idx="240">
                        <c:v>84.921141730888806</c:v>
                      </c:pt>
                      <c:pt idx="241">
                        <c:v>84.940887439008435</c:v>
                      </c:pt>
                      <c:pt idx="242">
                        <c:v>84.960633147128064</c:v>
                      </c:pt>
                      <c:pt idx="243">
                        <c:v>84.980378855247693</c:v>
                      </c:pt>
                      <c:pt idx="244">
                        <c:v>85.000124563367322</c:v>
                      </c:pt>
                      <c:pt idx="245">
                        <c:v>85.019870271486937</c:v>
                      </c:pt>
                      <c:pt idx="246">
                        <c:v>85.039615979606566</c:v>
                      </c:pt>
                      <c:pt idx="247">
                        <c:v>85.059361687726195</c:v>
                      </c:pt>
                      <c:pt idx="248">
                        <c:v>85.079107395845824</c:v>
                      </c:pt>
                      <c:pt idx="249">
                        <c:v>85.098853103965453</c:v>
                      </c:pt>
                      <c:pt idx="250">
                        <c:v>85.118598812085082</c:v>
                      </c:pt>
                      <c:pt idx="251">
                        <c:v>85.138344520204711</c:v>
                      </c:pt>
                      <c:pt idx="252">
                        <c:v>85.15809022832434</c:v>
                      </c:pt>
                      <c:pt idx="253">
                        <c:v>85.177835936443969</c:v>
                      </c:pt>
                      <c:pt idx="254">
                        <c:v>85.197581644563584</c:v>
                      </c:pt>
                      <c:pt idx="255">
                        <c:v>85.217327352683213</c:v>
                      </c:pt>
                      <c:pt idx="256">
                        <c:v>85.237073060802842</c:v>
                      </c:pt>
                      <c:pt idx="257">
                        <c:v>85.256818768922471</c:v>
                      </c:pt>
                      <c:pt idx="258">
                        <c:v>85.276564477042101</c:v>
                      </c:pt>
                      <c:pt idx="259">
                        <c:v>85.29631018516173</c:v>
                      </c:pt>
                      <c:pt idx="260">
                        <c:v>85.316055893281359</c:v>
                      </c:pt>
                      <c:pt idx="261">
                        <c:v>85.335801601400988</c:v>
                      </c:pt>
                      <c:pt idx="262">
                        <c:v>85.355547309520617</c:v>
                      </c:pt>
                      <c:pt idx="263">
                        <c:v>85.375293017640232</c:v>
                      </c:pt>
                      <c:pt idx="264">
                        <c:v>85.395038725759861</c:v>
                      </c:pt>
                      <c:pt idx="265">
                        <c:v>85.41478443387949</c:v>
                      </c:pt>
                      <c:pt idx="266">
                        <c:v>85.434530141999119</c:v>
                      </c:pt>
                      <c:pt idx="267">
                        <c:v>85.454275850118748</c:v>
                      </c:pt>
                      <c:pt idx="268">
                        <c:v>85.474021558238377</c:v>
                      </c:pt>
                      <c:pt idx="269">
                        <c:v>85.493767266358006</c:v>
                      </c:pt>
                      <c:pt idx="270">
                        <c:v>85.513512974477635</c:v>
                      </c:pt>
                      <c:pt idx="271">
                        <c:v>85.533258682597264</c:v>
                      </c:pt>
                      <c:pt idx="272">
                        <c:v>85.553004390716879</c:v>
                      </c:pt>
                      <c:pt idx="273">
                        <c:v>85.572750098836508</c:v>
                      </c:pt>
                      <c:pt idx="274">
                        <c:v>85.592495806956137</c:v>
                      </c:pt>
                      <c:pt idx="275">
                        <c:v>85.612241515075766</c:v>
                      </c:pt>
                      <c:pt idx="276">
                        <c:v>85.631987223195395</c:v>
                      </c:pt>
                      <c:pt idx="277">
                        <c:v>85.651732931315024</c:v>
                      </c:pt>
                      <c:pt idx="278">
                        <c:v>85.671478639434653</c:v>
                      </c:pt>
                      <c:pt idx="279">
                        <c:v>85.691224347554282</c:v>
                      </c:pt>
                      <c:pt idx="280">
                        <c:v>85.710970055673911</c:v>
                      </c:pt>
                      <c:pt idx="281">
                        <c:v>85.730715763793526</c:v>
                      </c:pt>
                      <c:pt idx="282">
                        <c:v>85.750461471913155</c:v>
                      </c:pt>
                      <c:pt idx="283">
                        <c:v>85.770207180032784</c:v>
                      </c:pt>
                      <c:pt idx="284">
                        <c:v>85.789952888152413</c:v>
                      </c:pt>
                      <c:pt idx="285">
                        <c:v>85.809698596272042</c:v>
                      </c:pt>
                      <c:pt idx="286">
                        <c:v>85.829444304391671</c:v>
                      </c:pt>
                      <c:pt idx="287">
                        <c:v>85.849190012511301</c:v>
                      </c:pt>
                      <c:pt idx="288">
                        <c:v>85.86893572063093</c:v>
                      </c:pt>
                      <c:pt idx="289">
                        <c:v>85.888681428750544</c:v>
                      </c:pt>
                      <c:pt idx="290">
                        <c:v>85.908427136870174</c:v>
                      </c:pt>
                      <c:pt idx="291">
                        <c:v>85.928172844989803</c:v>
                      </c:pt>
                      <c:pt idx="292">
                        <c:v>85.947918553109432</c:v>
                      </c:pt>
                      <c:pt idx="293">
                        <c:v>85.967664261229061</c:v>
                      </c:pt>
                      <c:pt idx="294">
                        <c:v>85.98740996934869</c:v>
                      </c:pt>
                      <c:pt idx="295">
                        <c:v>86.007155677468319</c:v>
                      </c:pt>
                      <c:pt idx="296">
                        <c:v>86.026901385587948</c:v>
                      </c:pt>
                      <c:pt idx="297">
                        <c:v>86.046647093707577</c:v>
                      </c:pt>
                      <c:pt idx="298">
                        <c:v>86.066392801827192</c:v>
                      </c:pt>
                      <c:pt idx="299">
                        <c:v>86.086138509946821</c:v>
                      </c:pt>
                      <c:pt idx="300">
                        <c:v>86.10588421806645</c:v>
                      </c:pt>
                      <c:pt idx="301">
                        <c:v>86.125629926186079</c:v>
                      </c:pt>
                      <c:pt idx="302">
                        <c:v>86.145375634305708</c:v>
                      </c:pt>
                      <c:pt idx="303">
                        <c:v>86.165121342425337</c:v>
                      </c:pt>
                      <c:pt idx="304">
                        <c:v>86.184867050544966</c:v>
                      </c:pt>
                      <c:pt idx="305">
                        <c:v>86.204612758664595</c:v>
                      </c:pt>
                      <c:pt idx="306">
                        <c:v>86.224358466784224</c:v>
                      </c:pt>
                      <c:pt idx="307">
                        <c:v>86.244104174903839</c:v>
                      </c:pt>
                      <c:pt idx="308">
                        <c:v>86.263849883023468</c:v>
                      </c:pt>
                      <c:pt idx="309">
                        <c:v>86.283595591143097</c:v>
                      </c:pt>
                      <c:pt idx="310">
                        <c:v>86.303341299262726</c:v>
                      </c:pt>
                      <c:pt idx="311">
                        <c:v>86.323087007382355</c:v>
                      </c:pt>
                      <c:pt idx="312">
                        <c:v>86.342832715501984</c:v>
                      </c:pt>
                      <c:pt idx="313">
                        <c:v>86.362578423621613</c:v>
                      </c:pt>
                      <c:pt idx="314">
                        <c:v>86.382324131741242</c:v>
                      </c:pt>
                      <c:pt idx="315">
                        <c:v>86.402069839860872</c:v>
                      </c:pt>
                      <c:pt idx="316">
                        <c:v>86.421815547980486</c:v>
                      </c:pt>
                      <c:pt idx="317">
                        <c:v>86.441561256100115</c:v>
                      </c:pt>
                      <c:pt idx="318">
                        <c:v>86.461306964219744</c:v>
                      </c:pt>
                      <c:pt idx="319">
                        <c:v>86.481052672339374</c:v>
                      </c:pt>
                      <c:pt idx="320">
                        <c:v>86.500798380459003</c:v>
                      </c:pt>
                      <c:pt idx="321">
                        <c:v>86.520544088578632</c:v>
                      </c:pt>
                      <c:pt idx="322">
                        <c:v>86.540289796698261</c:v>
                      </c:pt>
                      <c:pt idx="323">
                        <c:v>86.56003550481789</c:v>
                      </c:pt>
                      <c:pt idx="324">
                        <c:v>86.579781212937519</c:v>
                      </c:pt>
                      <c:pt idx="325">
                        <c:v>86.599526921057134</c:v>
                      </c:pt>
                      <c:pt idx="326">
                        <c:v>86.619272629176763</c:v>
                      </c:pt>
                      <c:pt idx="327">
                        <c:v>86.639018337296392</c:v>
                      </c:pt>
                      <c:pt idx="328">
                        <c:v>86.658764045416021</c:v>
                      </c:pt>
                      <c:pt idx="329">
                        <c:v>86.67850975353565</c:v>
                      </c:pt>
                      <c:pt idx="330">
                        <c:v>86.698255461655279</c:v>
                      </c:pt>
                      <c:pt idx="331">
                        <c:v>86.718001169774908</c:v>
                      </c:pt>
                      <c:pt idx="332">
                        <c:v>86.737746877894537</c:v>
                      </c:pt>
                      <c:pt idx="333">
                        <c:v>86.757492586014166</c:v>
                      </c:pt>
                      <c:pt idx="334">
                        <c:v>86.777238294133781</c:v>
                      </c:pt>
                      <c:pt idx="335">
                        <c:v>86.79698400225341</c:v>
                      </c:pt>
                      <c:pt idx="336">
                        <c:v>86.816729710373039</c:v>
                      </c:pt>
                      <c:pt idx="337">
                        <c:v>86.836475418492668</c:v>
                      </c:pt>
                      <c:pt idx="338">
                        <c:v>86.856221126612297</c:v>
                      </c:pt>
                      <c:pt idx="339">
                        <c:v>86.875966834731926</c:v>
                      </c:pt>
                      <c:pt idx="340">
                        <c:v>86.895712542851555</c:v>
                      </c:pt>
                      <c:pt idx="341">
                        <c:v>86.915458250971184</c:v>
                      </c:pt>
                      <c:pt idx="342">
                        <c:v>86.935203959090813</c:v>
                      </c:pt>
                      <c:pt idx="343">
                        <c:v>86.954949667210428</c:v>
                      </c:pt>
                      <c:pt idx="344">
                        <c:v>86.974695375330057</c:v>
                      </c:pt>
                      <c:pt idx="345">
                        <c:v>86.994441083449686</c:v>
                      </c:pt>
                      <c:pt idx="346">
                        <c:v>87.014186791569315</c:v>
                      </c:pt>
                      <c:pt idx="347">
                        <c:v>87.033932499688945</c:v>
                      </c:pt>
                      <c:pt idx="348">
                        <c:v>87.053678207808574</c:v>
                      </c:pt>
                      <c:pt idx="349">
                        <c:v>87.073423915928203</c:v>
                      </c:pt>
                      <c:pt idx="350">
                        <c:v>87.093169624047832</c:v>
                      </c:pt>
                      <c:pt idx="351">
                        <c:v>87.112915332167461</c:v>
                      </c:pt>
                      <c:pt idx="352">
                        <c:v>87.132661040287076</c:v>
                      </c:pt>
                      <c:pt idx="353">
                        <c:v>87.152406748406705</c:v>
                      </c:pt>
                      <c:pt idx="354">
                        <c:v>87.172152456526334</c:v>
                      </c:pt>
                      <c:pt idx="355">
                        <c:v>87.191898164645963</c:v>
                      </c:pt>
                      <c:pt idx="356">
                        <c:v>87.211643872765592</c:v>
                      </c:pt>
                      <c:pt idx="357">
                        <c:v>87.231389580885221</c:v>
                      </c:pt>
                      <c:pt idx="358">
                        <c:v>87.25113528900485</c:v>
                      </c:pt>
                      <c:pt idx="359">
                        <c:v>87.270880997124479</c:v>
                      </c:pt>
                      <c:pt idx="360">
                        <c:v>87.290626705244108</c:v>
                      </c:pt>
                      <c:pt idx="361">
                        <c:v>87.310372413363723</c:v>
                      </c:pt>
                      <c:pt idx="362">
                        <c:v>87.330118121483352</c:v>
                      </c:pt>
                      <c:pt idx="363">
                        <c:v>87.349863829602981</c:v>
                      </c:pt>
                      <c:pt idx="364">
                        <c:v>87.36960953772261</c:v>
                      </c:pt>
                      <c:pt idx="365">
                        <c:v>87.389355245842239</c:v>
                      </c:pt>
                      <c:pt idx="366">
                        <c:v>87.409100953961868</c:v>
                      </c:pt>
                      <c:pt idx="367">
                        <c:v>87.428846662081497</c:v>
                      </c:pt>
                      <c:pt idx="368">
                        <c:v>87.448592370201126</c:v>
                      </c:pt>
                      <c:pt idx="369">
                        <c:v>87.468338078320755</c:v>
                      </c:pt>
                      <c:pt idx="370">
                        <c:v>87.48808378644037</c:v>
                      </c:pt>
                      <c:pt idx="371">
                        <c:v>87.507829494559999</c:v>
                      </c:pt>
                      <c:pt idx="372">
                        <c:v>87.527575202679628</c:v>
                      </c:pt>
                      <c:pt idx="373">
                        <c:v>87.547320910799257</c:v>
                      </c:pt>
                      <c:pt idx="374">
                        <c:v>87.567066618918886</c:v>
                      </c:pt>
                      <c:pt idx="375">
                        <c:v>87.586812327038515</c:v>
                      </c:pt>
                      <c:pt idx="376">
                        <c:v>87.606558035158145</c:v>
                      </c:pt>
                      <c:pt idx="377">
                        <c:v>87.626303743277774</c:v>
                      </c:pt>
                      <c:pt idx="378">
                        <c:v>87.646049451397403</c:v>
                      </c:pt>
                      <c:pt idx="379">
                        <c:v>87.665795159517018</c:v>
                      </c:pt>
                      <c:pt idx="380">
                        <c:v>87.685540867636647</c:v>
                      </c:pt>
                      <c:pt idx="381">
                        <c:v>87.705286575756276</c:v>
                      </c:pt>
                      <c:pt idx="382">
                        <c:v>87.725032283875905</c:v>
                      </c:pt>
                      <c:pt idx="383">
                        <c:v>87.744777991995534</c:v>
                      </c:pt>
                      <c:pt idx="384">
                        <c:v>87.764523700115163</c:v>
                      </c:pt>
                      <c:pt idx="385">
                        <c:v>87.784269408234792</c:v>
                      </c:pt>
                      <c:pt idx="386">
                        <c:v>87.804015116354421</c:v>
                      </c:pt>
                      <c:pt idx="387">
                        <c:v>87.82376082447405</c:v>
                      </c:pt>
                      <c:pt idx="388">
                        <c:v>87.843506532593665</c:v>
                      </c:pt>
                      <c:pt idx="389">
                        <c:v>87.863252240713294</c:v>
                      </c:pt>
                      <c:pt idx="390">
                        <c:v>87.882997948832923</c:v>
                      </c:pt>
                      <c:pt idx="391">
                        <c:v>87.902743656952552</c:v>
                      </c:pt>
                      <c:pt idx="392">
                        <c:v>87.922489365072181</c:v>
                      </c:pt>
                      <c:pt idx="393">
                        <c:v>87.94223507319181</c:v>
                      </c:pt>
                      <c:pt idx="394">
                        <c:v>87.961980781311439</c:v>
                      </c:pt>
                      <c:pt idx="395">
                        <c:v>87.981726489431068</c:v>
                      </c:pt>
                      <c:pt idx="396">
                        <c:v>88.001472197550697</c:v>
                      </c:pt>
                      <c:pt idx="397">
                        <c:v>88.021217905670312</c:v>
                      </c:pt>
                      <c:pt idx="398">
                        <c:v>88.040963613789941</c:v>
                      </c:pt>
                      <c:pt idx="399">
                        <c:v>88.06070932190957</c:v>
                      </c:pt>
                      <c:pt idx="400">
                        <c:v>88.080455030029199</c:v>
                      </c:pt>
                      <c:pt idx="401">
                        <c:v>88.100200738148828</c:v>
                      </c:pt>
                      <c:pt idx="402">
                        <c:v>88.119946446268457</c:v>
                      </c:pt>
                      <c:pt idx="403">
                        <c:v>88.139692154388086</c:v>
                      </c:pt>
                      <c:pt idx="404">
                        <c:v>88.159437862507716</c:v>
                      </c:pt>
                      <c:pt idx="405">
                        <c:v>88.179183570627345</c:v>
                      </c:pt>
                      <c:pt idx="406">
                        <c:v>88.198929278746959</c:v>
                      </c:pt>
                      <c:pt idx="407">
                        <c:v>88.218674986866588</c:v>
                      </c:pt>
                      <c:pt idx="408">
                        <c:v>88.238420694986218</c:v>
                      </c:pt>
                      <c:pt idx="409">
                        <c:v>88.258166403105847</c:v>
                      </c:pt>
                      <c:pt idx="410">
                        <c:v>88.277912111225476</c:v>
                      </c:pt>
                      <c:pt idx="411">
                        <c:v>88.297657819345105</c:v>
                      </c:pt>
                      <c:pt idx="412">
                        <c:v>88.317403527464734</c:v>
                      </c:pt>
                      <c:pt idx="413">
                        <c:v>88.337149235584349</c:v>
                      </c:pt>
                      <c:pt idx="414">
                        <c:v>88.356894943703978</c:v>
                      </c:pt>
                      <c:pt idx="415">
                        <c:v>88.376640651823607</c:v>
                      </c:pt>
                      <c:pt idx="416">
                        <c:v>88.396386359943236</c:v>
                      </c:pt>
                      <c:pt idx="417">
                        <c:v>88.416132068062865</c:v>
                      </c:pt>
                      <c:pt idx="418">
                        <c:v>88.435877776182494</c:v>
                      </c:pt>
                      <c:pt idx="419">
                        <c:v>88.455623484302123</c:v>
                      </c:pt>
                      <c:pt idx="420">
                        <c:v>88.475369192421752</c:v>
                      </c:pt>
                      <c:pt idx="421">
                        <c:v>88.495114900541381</c:v>
                      </c:pt>
                      <c:pt idx="422">
                        <c:v>88.514860608660996</c:v>
                      </c:pt>
                      <c:pt idx="423">
                        <c:v>88.534606316780625</c:v>
                      </c:pt>
                      <c:pt idx="424">
                        <c:v>88.554352024900254</c:v>
                      </c:pt>
                      <c:pt idx="425">
                        <c:v>88.574097733019883</c:v>
                      </c:pt>
                      <c:pt idx="426">
                        <c:v>88.593843441139512</c:v>
                      </c:pt>
                      <c:pt idx="427">
                        <c:v>88.613589149259141</c:v>
                      </c:pt>
                      <c:pt idx="428">
                        <c:v>88.63333485737877</c:v>
                      </c:pt>
                      <c:pt idx="429">
                        <c:v>88.653080565498399</c:v>
                      </c:pt>
                      <c:pt idx="430">
                        <c:v>88.672826273618028</c:v>
                      </c:pt>
                      <c:pt idx="431">
                        <c:v>88.692571981737643</c:v>
                      </c:pt>
                      <c:pt idx="432">
                        <c:v>88.712317689857272</c:v>
                      </c:pt>
                      <c:pt idx="433">
                        <c:v>88.732063397976901</c:v>
                      </c:pt>
                      <c:pt idx="434">
                        <c:v>88.75180910609653</c:v>
                      </c:pt>
                      <c:pt idx="435">
                        <c:v>88.771554814216159</c:v>
                      </c:pt>
                      <c:pt idx="436">
                        <c:v>88.791300522335789</c:v>
                      </c:pt>
                      <c:pt idx="437">
                        <c:v>88.811046230455418</c:v>
                      </c:pt>
                      <c:pt idx="438">
                        <c:v>88.830791938575047</c:v>
                      </c:pt>
                      <c:pt idx="439">
                        <c:v>88.850537646694676</c:v>
                      </c:pt>
                      <c:pt idx="440">
                        <c:v>88.870283354814291</c:v>
                      </c:pt>
                      <c:pt idx="441">
                        <c:v>88.89002906293392</c:v>
                      </c:pt>
                      <c:pt idx="442">
                        <c:v>88.909774771053549</c:v>
                      </c:pt>
                      <c:pt idx="443">
                        <c:v>88.929520479173178</c:v>
                      </c:pt>
                      <c:pt idx="444">
                        <c:v>88.949266187292807</c:v>
                      </c:pt>
                      <c:pt idx="445">
                        <c:v>88.969011895412436</c:v>
                      </c:pt>
                      <c:pt idx="446">
                        <c:v>88.988757603532065</c:v>
                      </c:pt>
                      <c:pt idx="447">
                        <c:v>89.008503311651694</c:v>
                      </c:pt>
                      <c:pt idx="448">
                        <c:v>89.028249019771323</c:v>
                      </c:pt>
                      <c:pt idx="449">
                        <c:v>89.047994727890938</c:v>
                      </c:pt>
                      <c:pt idx="450">
                        <c:v>89.067740436010567</c:v>
                      </c:pt>
                      <c:pt idx="451">
                        <c:v>89.087486144130196</c:v>
                      </c:pt>
                      <c:pt idx="452">
                        <c:v>89.107231852249825</c:v>
                      </c:pt>
                      <c:pt idx="453">
                        <c:v>89.126977560369454</c:v>
                      </c:pt>
                      <c:pt idx="454">
                        <c:v>89.146723268489083</c:v>
                      </c:pt>
                      <c:pt idx="455">
                        <c:v>89.166468976608712</c:v>
                      </c:pt>
                      <c:pt idx="456">
                        <c:v>89.186214684728341</c:v>
                      </c:pt>
                      <c:pt idx="457">
                        <c:v>89.20596039284797</c:v>
                      </c:pt>
                      <c:pt idx="458">
                        <c:v>89.225706100967585</c:v>
                      </c:pt>
                      <c:pt idx="459">
                        <c:v>89.245451809087214</c:v>
                      </c:pt>
                      <c:pt idx="460">
                        <c:v>89.265197517206843</c:v>
                      </c:pt>
                      <c:pt idx="461">
                        <c:v>89.284943225326472</c:v>
                      </c:pt>
                      <c:pt idx="462">
                        <c:v>89.304688933446101</c:v>
                      </c:pt>
                      <c:pt idx="463">
                        <c:v>89.32443464156573</c:v>
                      </c:pt>
                      <c:pt idx="464">
                        <c:v>89.344180349685359</c:v>
                      </c:pt>
                      <c:pt idx="465">
                        <c:v>89.363926057804989</c:v>
                      </c:pt>
                      <c:pt idx="466">
                        <c:v>89.383671765924618</c:v>
                      </c:pt>
                      <c:pt idx="467">
                        <c:v>89.403417474044232</c:v>
                      </c:pt>
                      <c:pt idx="468">
                        <c:v>89.423163182163862</c:v>
                      </c:pt>
                      <c:pt idx="469">
                        <c:v>89.442908890283491</c:v>
                      </c:pt>
                      <c:pt idx="470">
                        <c:v>89.46265459840312</c:v>
                      </c:pt>
                      <c:pt idx="471">
                        <c:v>89.482400306522749</c:v>
                      </c:pt>
                      <c:pt idx="472">
                        <c:v>89.502146014642378</c:v>
                      </c:pt>
                      <c:pt idx="473">
                        <c:v>89.521891722762007</c:v>
                      </c:pt>
                      <c:pt idx="474">
                        <c:v>89.541637430881636</c:v>
                      </c:pt>
                      <c:pt idx="475">
                        <c:v>89.561383139001265</c:v>
                      </c:pt>
                      <c:pt idx="476">
                        <c:v>89.58112884712088</c:v>
                      </c:pt>
                      <c:pt idx="477">
                        <c:v>89.600874555240509</c:v>
                      </c:pt>
                      <c:pt idx="478">
                        <c:v>89.620620263360138</c:v>
                      </c:pt>
                      <c:pt idx="479">
                        <c:v>89.640365971479767</c:v>
                      </c:pt>
                      <c:pt idx="480">
                        <c:v>89.660111679599396</c:v>
                      </c:pt>
                      <c:pt idx="481">
                        <c:v>89.679857387719025</c:v>
                      </c:pt>
                      <c:pt idx="482">
                        <c:v>89.699603095838654</c:v>
                      </c:pt>
                      <c:pt idx="483">
                        <c:v>89.719348803958283</c:v>
                      </c:pt>
                      <c:pt idx="484">
                        <c:v>89.739094512077912</c:v>
                      </c:pt>
                      <c:pt idx="485">
                        <c:v>89.758840220197527</c:v>
                      </c:pt>
                      <c:pt idx="486">
                        <c:v>89.778585928317156</c:v>
                      </c:pt>
                      <c:pt idx="487">
                        <c:v>89.798331636436785</c:v>
                      </c:pt>
                      <c:pt idx="488">
                        <c:v>89.818077344556414</c:v>
                      </c:pt>
                      <c:pt idx="489">
                        <c:v>89.837823052676043</c:v>
                      </c:pt>
                      <c:pt idx="490">
                        <c:v>89.857568760795672</c:v>
                      </c:pt>
                      <c:pt idx="491">
                        <c:v>89.877314468915301</c:v>
                      </c:pt>
                      <c:pt idx="492">
                        <c:v>89.89706017703493</c:v>
                      </c:pt>
                      <c:pt idx="493">
                        <c:v>89.91680588515456</c:v>
                      </c:pt>
                      <c:pt idx="494">
                        <c:v>89.936551593274174</c:v>
                      </c:pt>
                      <c:pt idx="495">
                        <c:v>89.956297301393803</c:v>
                      </c:pt>
                      <c:pt idx="496">
                        <c:v>89.976043009513432</c:v>
                      </c:pt>
                      <c:pt idx="497">
                        <c:v>89.995788717633062</c:v>
                      </c:pt>
                      <c:pt idx="498">
                        <c:v>90.015534425752691</c:v>
                      </c:pt>
                      <c:pt idx="499">
                        <c:v>90.03528013387232</c:v>
                      </c:pt>
                      <c:pt idx="500">
                        <c:v>90.055025841991949</c:v>
                      </c:pt>
                      <c:pt idx="501">
                        <c:v>90.074771550111578</c:v>
                      </c:pt>
                      <c:pt idx="502">
                        <c:v>90.094517258231207</c:v>
                      </c:pt>
                      <c:pt idx="503">
                        <c:v>90.114262966350822</c:v>
                      </c:pt>
                      <c:pt idx="504">
                        <c:v>90.134008674470451</c:v>
                      </c:pt>
                      <c:pt idx="505">
                        <c:v>90.15375438259008</c:v>
                      </c:pt>
                      <c:pt idx="506">
                        <c:v>90.173500090709709</c:v>
                      </c:pt>
                      <c:pt idx="507">
                        <c:v>90.193245798829338</c:v>
                      </c:pt>
                      <c:pt idx="508">
                        <c:v>90.212991506948967</c:v>
                      </c:pt>
                      <c:pt idx="509">
                        <c:v>90.232737215068596</c:v>
                      </c:pt>
                      <c:pt idx="510">
                        <c:v>90.252482923188225</c:v>
                      </c:pt>
                      <c:pt idx="511">
                        <c:v>90.272228631307854</c:v>
                      </c:pt>
                      <c:pt idx="512">
                        <c:v>90.291974339427469</c:v>
                      </c:pt>
                      <c:pt idx="513">
                        <c:v>90.311720047547098</c:v>
                      </c:pt>
                      <c:pt idx="514">
                        <c:v>90.331465755666727</c:v>
                      </c:pt>
                      <c:pt idx="515">
                        <c:v>90.351211463786356</c:v>
                      </c:pt>
                      <c:pt idx="516">
                        <c:v>90.370957171905985</c:v>
                      </c:pt>
                      <c:pt idx="517">
                        <c:v>90.390702880025614</c:v>
                      </c:pt>
                      <c:pt idx="518">
                        <c:v>90.410448588145243</c:v>
                      </c:pt>
                      <c:pt idx="519">
                        <c:v>90.430194296264872</c:v>
                      </c:pt>
                      <c:pt idx="520">
                        <c:v>90.449940004384501</c:v>
                      </c:pt>
                      <c:pt idx="521">
                        <c:v>90.469685712504116</c:v>
                      </c:pt>
                      <c:pt idx="522">
                        <c:v>90.489431420623745</c:v>
                      </c:pt>
                      <c:pt idx="523">
                        <c:v>90.509177128743374</c:v>
                      </c:pt>
                      <c:pt idx="524">
                        <c:v>90.528922836863003</c:v>
                      </c:pt>
                      <c:pt idx="525">
                        <c:v>90.548668544982633</c:v>
                      </c:pt>
                      <c:pt idx="526">
                        <c:v>90.568414253102262</c:v>
                      </c:pt>
                      <c:pt idx="527">
                        <c:v>90.588159961221891</c:v>
                      </c:pt>
                      <c:pt idx="528">
                        <c:v>90.60790566934152</c:v>
                      </c:pt>
                      <c:pt idx="529">
                        <c:v>90.627651377461149</c:v>
                      </c:pt>
                      <c:pt idx="530">
                        <c:v>90.647397085580764</c:v>
                      </c:pt>
                      <c:pt idx="531">
                        <c:v>90.667142793700393</c:v>
                      </c:pt>
                      <c:pt idx="532">
                        <c:v>90.686888501820022</c:v>
                      </c:pt>
                      <c:pt idx="533">
                        <c:v>90.706634209939651</c:v>
                      </c:pt>
                      <c:pt idx="534">
                        <c:v>90.72637991805928</c:v>
                      </c:pt>
                      <c:pt idx="535">
                        <c:v>90.746125626178909</c:v>
                      </c:pt>
                      <c:pt idx="536">
                        <c:v>90.765871334298538</c:v>
                      </c:pt>
                      <c:pt idx="537">
                        <c:v>90.785617042418167</c:v>
                      </c:pt>
                      <c:pt idx="538">
                        <c:v>90.805362750537796</c:v>
                      </c:pt>
                      <c:pt idx="539">
                        <c:v>90.825108458657411</c:v>
                      </c:pt>
                      <c:pt idx="540">
                        <c:v>90.84485416677704</c:v>
                      </c:pt>
                      <c:pt idx="541">
                        <c:v>90.864599874896669</c:v>
                      </c:pt>
                      <c:pt idx="542">
                        <c:v>90.884345583016298</c:v>
                      </c:pt>
                      <c:pt idx="543">
                        <c:v>90.904091291135927</c:v>
                      </c:pt>
                      <c:pt idx="544">
                        <c:v>90.923836999255556</c:v>
                      </c:pt>
                      <c:pt idx="545">
                        <c:v>90.943582707375185</c:v>
                      </c:pt>
                      <c:pt idx="546">
                        <c:v>90.963328415494814</c:v>
                      </c:pt>
                      <c:pt idx="547">
                        <c:v>90.983074123614443</c:v>
                      </c:pt>
                      <c:pt idx="548">
                        <c:v>91.002819831734058</c:v>
                      </c:pt>
                      <c:pt idx="549">
                        <c:v>91.022565539853687</c:v>
                      </c:pt>
                      <c:pt idx="550">
                        <c:v>91.042311247973316</c:v>
                      </c:pt>
                      <c:pt idx="551">
                        <c:v>91.062056956092945</c:v>
                      </c:pt>
                      <c:pt idx="552">
                        <c:v>91.081802664212574</c:v>
                      </c:pt>
                      <c:pt idx="553">
                        <c:v>91.101548372332203</c:v>
                      </c:pt>
                      <c:pt idx="554">
                        <c:v>91.121294080451833</c:v>
                      </c:pt>
                      <c:pt idx="555">
                        <c:v>91.141039788571462</c:v>
                      </c:pt>
                      <c:pt idx="556">
                        <c:v>91.160785496691091</c:v>
                      </c:pt>
                      <c:pt idx="557">
                        <c:v>91.180531204810706</c:v>
                      </c:pt>
                      <c:pt idx="558">
                        <c:v>91.200276912930335</c:v>
                      </c:pt>
                      <c:pt idx="559">
                        <c:v>91.220022621049964</c:v>
                      </c:pt>
                      <c:pt idx="560">
                        <c:v>91.239768329169593</c:v>
                      </c:pt>
                      <c:pt idx="561">
                        <c:v>91.259514037289222</c:v>
                      </c:pt>
                      <c:pt idx="562">
                        <c:v>91.279259745408851</c:v>
                      </c:pt>
                      <c:pt idx="563">
                        <c:v>91.29900545352848</c:v>
                      </c:pt>
                      <c:pt idx="564">
                        <c:v>91.318751161648095</c:v>
                      </c:pt>
                      <c:pt idx="565">
                        <c:v>91.338496869767724</c:v>
                      </c:pt>
                      <c:pt idx="566">
                        <c:v>91.358242577887353</c:v>
                      </c:pt>
                      <c:pt idx="567">
                        <c:v>91.377988286006982</c:v>
                      </c:pt>
                      <c:pt idx="568">
                        <c:v>91.397733994126611</c:v>
                      </c:pt>
                      <c:pt idx="569">
                        <c:v>91.41747970224624</c:v>
                      </c:pt>
                      <c:pt idx="570">
                        <c:v>91.437225410365869</c:v>
                      </c:pt>
                      <c:pt idx="571">
                        <c:v>91.456971118485498</c:v>
                      </c:pt>
                      <c:pt idx="572">
                        <c:v>91.476716826605127</c:v>
                      </c:pt>
                      <c:pt idx="573">
                        <c:v>91.496462534724742</c:v>
                      </c:pt>
                      <c:pt idx="574">
                        <c:v>91.516208242844371</c:v>
                      </c:pt>
                      <c:pt idx="575">
                        <c:v>91.535953950964</c:v>
                      </c:pt>
                      <c:pt idx="576">
                        <c:v>91.555699659083629</c:v>
                      </c:pt>
                      <c:pt idx="577">
                        <c:v>91.575445367203258</c:v>
                      </c:pt>
                      <c:pt idx="578">
                        <c:v>91.595191075322887</c:v>
                      </c:pt>
                      <c:pt idx="579">
                        <c:v>91.614936783442516</c:v>
                      </c:pt>
                      <c:pt idx="580">
                        <c:v>91.634682491562145</c:v>
                      </c:pt>
                      <c:pt idx="581">
                        <c:v>91.654428199681774</c:v>
                      </c:pt>
                      <c:pt idx="582">
                        <c:v>91.674173907801389</c:v>
                      </c:pt>
                      <c:pt idx="583">
                        <c:v>91.693919615921018</c:v>
                      </c:pt>
                      <c:pt idx="584">
                        <c:v>91.713665324040647</c:v>
                      </c:pt>
                      <c:pt idx="585">
                        <c:v>91.733411032160276</c:v>
                      </c:pt>
                      <c:pt idx="586">
                        <c:v>91.753156740279906</c:v>
                      </c:pt>
                      <c:pt idx="587">
                        <c:v>91.772902448399535</c:v>
                      </c:pt>
                      <c:pt idx="588">
                        <c:v>91.792648156519164</c:v>
                      </c:pt>
                      <c:pt idx="589">
                        <c:v>91.812393864638793</c:v>
                      </c:pt>
                      <c:pt idx="590">
                        <c:v>91.832139572758422</c:v>
                      </c:pt>
                      <c:pt idx="591">
                        <c:v>91.851885280878037</c:v>
                      </c:pt>
                      <c:pt idx="592">
                        <c:v>91.871630988997666</c:v>
                      </c:pt>
                      <c:pt idx="593">
                        <c:v>91.891376697117295</c:v>
                      </c:pt>
                      <c:pt idx="594">
                        <c:v>91.911122405236924</c:v>
                      </c:pt>
                      <c:pt idx="595">
                        <c:v>91.930868113356553</c:v>
                      </c:pt>
                      <c:pt idx="596">
                        <c:v>91.950613821476182</c:v>
                      </c:pt>
                      <c:pt idx="597">
                        <c:v>91.970359529595811</c:v>
                      </c:pt>
                      <c:pt idx="598">
                        <c:v>91.99010523771544</c:v>
                      </c:pt>
                      <c:pt idx="599">
                        <c:v>92.009850945835069</c:v>
                      </c:pt>
                      <c:pt idx="600">
                        <c:v>92.029596653954684</c:v>
                      </c:pt>
                      <c:pt idx="601">
                        <c:v>92.049342362074313</c:v>
                      </c:pt>
                      <c:pt idx="602">
                        <c:v>92.069088070193942</c:v>
                      </c:pt>
                      <c:pt idx="603">
                        <c:v>92.088833778313571</c:v>
                      </c:pt>
                      <c:pt idx="604">
                        <c:v>92.1085794864332</c:v>
                      </c:pt>
                      <c:pt idx="605">
                        <c:v>92.128325194552829</c:v>
                      </c:pt>
                      <c:pt idx="606">
                        <c:v>92.148070902672458</c:v>
                      </c:pt>
                      <c:pt idx="607">
                        <c:v>92.167816610792087</c:v>
                      </c:pt>
                      <c:pt idx="608">
                        <c:v>92.187562318911716</c:v>
                      </c:pt>
                      <c:pt idx="609">
                        <c:v>92.207308027031331</c:v>
                      </c:pt>
                      <c:pt idx="610">
                        <c:v>92.22705373515096</c:v>
                      </c:pt>
                      <c:pt idx="611">
                        <c:v>92.246799443270589</c:v>
                      </c:pt>
                      <c:pt idx="612">
                        <c:v>92.266545151390218</c:v>
                      </c:pt>
                      <c:pt idx="613">
                        <c:v>92.286290859509847</c:v>
                      </c:pt>
                      <c:pt idx="614">
                        <c:v>92.306036567629477</c:v>
                      </c:pt>
                      <c:pt idx="615">
                        <c:v>92.325782275749106</c:v>
                      </c:pt>
                      <c:pt idx="616">
                        <c:v>92.345527983868735</c:v>
                      </c:pt>
                      <c:pt idx="617">
                        <c:v>92.365273691988364</c:v>
                      </c:pt>
                      <c:pt idx="618">
                        <c:v>92.385019400107979</c:v>
                      </c:pt>
                      <c:pt idx="619">
                        <c:v>92.404765108227608</c:v>
                      </c:pt>
                      <c:pt idx="620">
                        <c:v>92.424510816347237</c:v>
                      </c:pt>
                      <c:pt idx="621">
                        <c:v>92.444256524466866</c:v>
                      </c:pt>
                      <c:pt idx="622">
                        <c:v>92.464002232586495</c:v>
                      </c:pt>
                      <c:pt idx="623">
                        <c:v>92.483747940706124</c:v>
                      </c:pt>
                      <c:pt idx="624">
                        <c:v>92.503493648825753</c:v>
                      </c:pt>
                      <c:pt idx="625">
                        <c:v>92.523239356945382</c:v>
                      </c:pt>
                      <c:pt idx="626">
                        <c:v>92.542985065065011</c:v>
                      </c:pt>
                      <c:pt idx="627">
                        <c:v>92.562730773184626</c:v>
                      </c:pt>
                      <c:pt idx="628">
                        <c:v>92.582476481304255</c:v>
                      </c:pt>
                      <c:pt idx="629">
                        <c:v>92.602222189423884</c:v>
                      </c:pt>
                      <c:pt idx="630">
                        <c:v>92.621967897543513</c:v>
                      </c:pt>
                      <c:pt idx="631">
                        <c:v>92.641713605663142</c:v>
                      </c:pt>
                      <c:pt idx="632">
                        <c:v>92.661459313782771</c:v>
                      </c:pt>
                      <c:pt idx="633">
                        <c:v>92.6812050219024</c:v>
                      </c:pt>
                      <c:pt idx="634">
                        <c:v>92.700950730022029</c:v>
                      </c:pt>
                      <c:pt idx="635">
                        <c:v>92.720696438141658</c:v>
                      </c:pt>
                      <c:pt idx="636">
                        <c:v>92.740442146261273</c:v>
                      </c:pt>
                      <c:pt idx="637">
                        <c:v>92.760187854380902</c:v>
                      </c:pt>
                      <c:pt idx="638">
                        <c:v>92.779933562500531</c:v>
                      </c:pt>
                      <c:pt idx="639">
                        <c:v>92.79967927062016</c:v>
                      </c:pt>
                      <c:pt idx="640">
                        <c:v>92.819424978739789</c:v>
                      </c:pt>
                      <c:pt idx="641">
                        <c:v>92.839170686859418</c:v>
                      </c:pt>
                      <c:pt idx="642">
                        <c:v>92.858916394979047</c:v>
                      </c:pt>
                      <c:pt idx="643">
                        <c:v>92.878662103098677</c:v>
                      </c:pt>
                      <c:pt idx="644">
                        <c:v>92.898407811218306</c:v>
                      </c:pt>
                      <c:pt idx="645">
                        <c:v>92.91815351933792</c:v>
                      </c:pt>
                      <c:pt idx="646">
                        <c:v>92.93789922745755</c:v>
                      </c:pt>
                      <c:pt idx="647">
                        <c:v>92.957644935577179</c:v>
                      </c:pt>
                      <c:pt idx="648">
                        <c:v>92.977390643696808</c:v>
                      </c:pt>
                      <c:pt idx="649">
                        <c:v>92.997136351816437</c:v>
                      </c:pt>
                      <c:pt idx="650">
                        <c:v>93.016882059936066</c:v>
                      </c:pt>
                      <c:pt idx="651">
                        <c:v>93.036627768055695</c:v>
                      </c:pt>
                      <c:pt idx="652">
                        <c:v>93.056373476175324</c:v>
                      </c:pt>
                      <c:pt idx="653">
                        <c:v>93.076119184294953</c:v>
                      </c:pt>
                      <c:pt idx="654">
                        <c:v>93.095864892414568</c:v>
                      </c:pt>
                      <c:pt idx="655">
                        <c:v>93.115610600534197</c:v>
                      </c:pt>
                      <c:pt idx="656">
                        <c:v>93.135356308653826</c:v>
                      </c:pt>
                      <c:pt idx="657">
                        <c:v>93.155102016773455</c:v>
                      </c:pt>
                      <c:pt idx="658">
                        <c:v>93.174847724893084</c:v>
                      </c:pt>
                      <c:pt idx="659">
                        <c:v>93.194593433012713</c:v>
                      </c:pt>
                      <c:pt idx="660">
                        <c:v>93.214339141132342</c:v>
                      </c:pt>
                      <c:pt idx="661">
                        <c:v>93.234084849251971</c:v>
                      </c:pt>
                      <c:pt idx="662">
                        <c:v>93.2538305573716</c:v>
                      </c:pt>
                      <c:pt idx="663">
                        <c:v>93.273576265491215</c:v>
                      </c:pt>
                      <c:pt idx="664">
                        <c:v>93.293321973610844</c:v>
                      </c:pt>
                      <c:pt idx="665">
                        <c:v>93.313067681730473</c:v>
                      </c:pt>
                      <c:pt idx="666">
                        <c:v>93.332813389850102</c:v>
                      </c:pt>
                      <c:pt idx="667">
                        <c:v>93.352559097969731</c:v>
                      </c:pt>
                      <c:pt idx="668">
                        <c:v>93.37230480608936</c:v>
                      </c:pt>
                      <c:pt idx="669">
                        <c:v>93.392050514208989</c:v>
                      </c:pt>
                      <c:pt idx="670">
                        <c:v>93.411796222328618</c:v>
                      </c:pt>
                      <c:pt idx="671">
                        <c:v>93.431541930448248</c:v>
                      </c:pt>
                      <c:pt idx="672">
                        <c:v>93.451287638567862</c:v>
                      </c:pt>
                      <c:pt idx="673">
                        <c:v>93.471033346687491</c:v>
                      </c:pt>
                      <c:pt idx="674">
                        <c:v>93.49077905480712</c:v>
                      </c:pt>
                      <c:pt idx="675">
                        <c:v>93.51052476292675</c:v>
                      </c:pt>
                      <c:pt idx="676">
                        <c:v>93.530270471046379</c:v>
                      </c:pt>
                      <c:pt idx="677">
                        <c:v>93.550016179166008</c:v>
                      </c:pt>
                      <c:pt idx="678">
                        <c:v>93.569761887285637</c:v>
                      </c:pt>
                      <c:pt idx="679">
                        <c:v>93.589507595405266</c:v>
                      </c:pt>
                      <c:pt idx="680">
                        <c:v>93.609253303524895</c:v>
                      </c:pt>
                      <c:pt idx="681">
                        <c:v>93.62899901164451</c:v>
                      </c:pt>
                      <c:pt idx="682">
                        <c:v>93.648744719764139</c:v>
                      </c:pt>
                      <c:pt idx="683">
                        <c:v>93.668490427883768</c:v>
                      </c:pt>
                      <c:pt idx="684">
                        <c:v>93.688236136003397</c:v>
                      </c:pt>
                      <c:pt idx="685">
                        <c:v>93.707981844123026</c:v>
                      </c:pt>
                      <c:pt idx="686">
                        <c:v>93.727727552242655</c:v>
                      </c:pt>
                      <c:pt idx="687">
                        <c:v>93.747473260362284</c:v>
                      </c:pt>
                      <c:pt idx="688">
                        <c:v>93.767218968481899</c:v>
                      </c:pt>
                      <c:pt idx="689">
                        <c:v>93.786964676601528</c:v>
                      </c:pt>
                      <c:pt idx="690">
                        <c:v>93.806710384721157</c:v>
                      </c:pt>
                      <c:pt idx="691">
                        <c:v>93.826456092840786</c:v>
                      </c:pt>
                      <c:pt idx="692">
                        <c:v>93.846201800960415</c:v>
                      </c:pt>
                      <c:pt idx="693">
                        <c:v>93.865947509080044</c:v>
                      </c:pt>
                      <c:pt idx="694">
                        <c:v>93.885693217199673</c:v>
                      </c:pt>
                      <c:pt idx="695">
                        <c:v>93.905438925319302</c:v>
                      </c:pt>
                      <c:pt idx="696">
                        <c:v>93.925184633438931</c:v>
                      </c:pt>
                      <c:pt idx="697">
                        <c:v>93.944930341558546</c:v>
                      </c:pt>
                      <c:pt idx="698">
                        <c:v>93.964676049678175</c:v>
                      </c:pt>
                      <c:pt idx="699">
                        <c:v>93.984421757797804</c:v>
                      </c:pt>
                      <c:pt idx="700">
                        <c:v>94.004167465917433</c:v>
                      </c:pt>
                      <c:pt idx="701">
                        <c:v>94.023913174037062</c:v>
                      </c:pt>
                      <c:pt idx="702">
                        <c:v>94.043658882156691</c:v>
                      </c:pt>
                      <c:pt idx="703">
                        <c:v>94.063404590276321</c:v>
                      </c:pt>
                      <c:pt idx="704">
                        <c:v>94.08315029839595</c:v>
                      </c:pt>
                      <c:pt idx="705">
                        <c:v>94.102896006515579</c:v>
                      </c:pt>
                      <c:pt idx="706">
                        <c:v>94.122641714635193</c:v>
                      </c:pt>
                      <c:pt idx="707">
                        <c:v>94.142387422754823</c:v>
                      </c:pt>
                      <c:pt idx="708">
                        <c:v>94.162133130874452</c:v>
                      </c:pt>
                      <c:pt idx="709">
                        <c:v>94.181878838994081</c:v>
                      </c:pt>
                      <c:pt idx="710">
                        <c:v>94.20162454711371</c:v>
                      </c:pt>
                      <c:pt idx="711">
                        <c:v>94.221370255233339</c:v>
                      </c:pt>
                      <c:pt idx="712">
                        <c:v>94.241115963352968</c:v>
                      </c:pt>
                      <c:pt idx="713">
                        <c:v>94.260861671472597</c:v>
                      </c:pt>
                      <c:pt idx="714">
                        <c:v>94.280607379592226</c:v>
                      </c:pt>
                      <c:pt idx="715">
                        <c:v>94.300353087711841</c:v>
                      </c:pt>
                      <c:pt idx="716">
                        <c:v>94.32009879583147</c:v>
                      </c:pt>
                      <c:pt idx="717">
                        <c:v>94.339844503951099</c:v>
                      </c:pt>
                      <c:pt idx="718">
                        <c:v>94.359590212070728</c:v>
                      </c:pt>
                      <c:pt idx="719">
                        <c:v>94.379335920190357</c:v>
                      </c:pt>
                      <c:pt idx="720">
                        <c:v>94.399081628309986</c:v>
                      </c:pt>
                      <c:pt idx="721">
                        <c:v>94.418827336429615</c:v>
                      </c:pt>
                      <c:pt idx="722">
                        <c:v>94.438573044549244</c:v>
                      </c:pt>
                      <c:pt idx="723">
                        <c:v>94.458318752668873</c:v>
                      </c:pt>
                      <c:pt idx="724">
                        <c:v>94.478064460788488</c:v>
                      </c:pt>
                      <c:pt idx="725">
                        <c:v>94.497810168908117</c:v>
                      </c:pt>
                      <c:pt idx="726">
                        <c:v>94.517555877027746</c:v>
                      </c:pt>
                      <c:pt idx="727">
                        <c:v>94.537301585147375</c:v>
                      </c:pt>
                      <c:pt idx="728">
                        <c:v>94.557047293267004</c:v>
                      </c:pt>
                      <c:pt idx="729">
                        <c:v>94.576793001386633</c:v>
                      </c:pt>
                      <c:pt idx="730">
                        <c:v>94.596538709506262</c:v>
                      </c:pt>
                      <c:pt idx="731">
                        <c:v>94.616284417625891</c:v>
                      </c:pt>
                      <c:pt idx="732">
                        <c:v>94.636030125745521</c:v>
                      </c:pt>
                      <c:pt idx="733">
                        <c:v>94.655775833865135</c:v>
                      </c:pt>
                      <c:pt idx="734">
                        <c:v>94.675521541984764</c:v>
                      </c:pt>
                      <c:pt idx="735">
                        <c:v>94.695267250104393</c:v>
                      </c:pt>
                      <c:pt idx="736">
                        <c:v>94.715012958224023</c:v>
                      </c:pt>
                      <c:pt idx="737">
                        <c:v>94.734758666343652</c:v>
                      </c:pt>
                      <c:pt idx="738">
                        <c:v>94.754504374463281</c:v>
                      </c:pt>
                      <c:pt idx="739">
                        <c:v>94.77425008258291</c:v>
                      </c:pt>
                      <c:pt idx="740">
                        <c:v>94.793995790702539</c:v>
                      </c:pt>
                      <c:pt idx="741">
                        <c:v>94.813741498822168</c:v>
                      </c:pt>
                      <c:pt idx="742">
                        <c:v>94.833487206941783</c:v>
                      </c:pt>
                      <c:pt idx="743">
                        <c:v>94.853232915061412</c:v>
                      </c:pt>
                      <c:pt idx="744">
                        <c:v>94.872978623181041</c:v>
                      </c:pt>
                      <c:pt idx="745">
                        <c:v>94.89272433130067</c:v>
                      </c:pt>
                      <c:pt idx="746">
                        <c:v>94.912470039420299</c:v>
                      </c:pt>
                      <c:pt idx="747">
                        <c:v>94.932215747539928</c:v>
                      </c:pt>
                      <c:pt idx="748">
                        <c:v>94.951961455659557</c:v>
                      </c:pt>
                      <c:pt idx="749">
                        <c:v>94.971707163779186</c:v>
                      </c:pt>
                      <c:pt idx="750">
                        <c:v>94.991452871898815</c:v>
                      </c:pt>
                      <c:pt idx="751">
                        <c:v>95.01119858001843</c:v>
                      </c:pt>
                      <c:pt idx="752">
                        <c:v>95.030944288138059</c:v>
                      </c:pt>
                      <c:pt idx="753">
                        <c:v>95.050689996257688</c:v>
                      </c:pt>
                      <c:pt idx="754">
                        <c:v>95.070435704377317</c:v>
                      </c:pt>
                      <c:pt idx="755">
                        <c:v>95.090181412496946</c:v>
                      </c:pt>
                      <c:pt idx="756">
                        <c:v>95.109927120616575</c:v>
                      </c:pt>
                      <c:pt idx="757">
                        <c:v>95.129672828736204</c:v>
                      </c:pt>
                      <c:pt idx="758">
                        <c:v>95.149418536855833</c:v>
                      </c:pt>
                      <c:pt idx="759">
                        <c:v>95.169164244975462</c:v>
                      </c:pt>
                      <c:pt idx="760">
                        <c:v>95.188909953095077</c:v>
                      </c:pt>
                      <c:pt idx="761">
                        <c:v>95.208655661214706</c:v>
                      </c:pt>
                      <c:pt idx="762">
                        <c:v>95.228401369334335</c:v>
                      </c:pt>
                      <c:pt idx="763">
                        <c:v>95.248147077453964</c:v>
                      </c:pt>
                      <c:pt idx="764">
                        <c:v>95.267892785573594</c:v>
                      </c:pt>
                      <c:pt idx="765">
                        <c:v>95.287638493693223</c:v>
                      </c:pt>
                      <c:pt idx="766">
                        <c:v>95.307384201812852</c:v>
                      </c:pt>
                      <c:pt idx="767">
                        <c:v>95.327129909932481</c:v>
                      </c:pt>
                      <c:pt idx="768">
                        <c:v>95.34687561805211</c:v>
                      </c:pt>
                      <c:pt idx="769">
                        <c:v>95.366621326171725</c:v>
                      </c:pt>
                      <c:pt idx="770">
                        <c:v>95.386367034291354</c:v>
                      </c:pt>
                      <c:pt idx="771">
                        <c:v>95.406112742410983</c:v>
                      </c:pt>
                      <c:pt idx="772">
                        <c:v>95.425858450530612</c:v>
                      </c:pt>
                      <c:pt idx="773">
                        <c:v>95.445604158650241</c:v>
                      </c:pt>
                      <c:pt idx="774">
                        <c:v>95.46534986676987</c:v>
                      </c:pt>
                      <c:pt idx="775">
                        <c:v>95.485095574889499</c:v>
                      </c:pt>
                      <c:pt idx="776">
                        <c:v>95.504841283009128</c:v>
                      </c:pt>
                      <c:pt idx="777">
                        <c:v>95.524586991128757</c:v>
                      </c:pt>
                      <c:pt idx="778">
                        <c:v>95.544332699248372</c:v>
                      </c:pt>
                      <c:pt idx="779">
                        <c:v>95.564078407368001</c:v>
                      </c:pt>
                      <c:pt idx="780">
                        <c:v>95.58382411548763</c:v>
                      </c:pt>
                      <c:pt idx="781">
                        <c:v>95.603569823607259</c:v>
                      </c:pt>
                      <c:pt idx="782">
                        <c:v>95.623315531726888</c:v>
                      </c:pt>
                      <c:pt idx="783">
                        <c:v>95.643061239846517</c:v>
                      </c:pt>
                      <c:pt idx="784">
                        <c:v>95.662806947966146</c:v>
                      </c:pt>
                      <c:pt idx="785">
                        <c:v>95.682552656085775</c:v>
                      </c:pt>
                      <c:pt idx="786">
                        <c:v>95.702298364205404</c:v>
                      </c:pt>
                      <c:pt idx="787">
                        <c:v>95.722044072325019</c:v>
                      </c:pt>
                      <c:pt idx="788">
                        <c:v>95.741789780444648</c:v>
                      </c:pt>
                      <c:pt idx="789">
                        <c:v>95.761535488564277</c:v>
                      </c:pt>
                      <c:pt idx="790">
                        <c:v>95.781281196683906</c:v>
                      </c:pt>
                      <c:pt idx="791">
                        <c:v>95.801026904803535</c:v>
                      </c:pt>
                      <c:pt idx="792">
                        <c:v>95.820772612923165</c:v>
                      </c:pt>
                      <c:pt idx="793">
                        <c:v>95.840518321042794</c:v>
                      </c:pt>
                      <c:pt idx="794">
                        <c:v>95.860264029162423</c:v>
                      </c:pt>
                      <c:pt idx="795">
                        <c:v>95.880009737282052</c:v>
                      </c:pt>
                      <c:pt idx="796">
                        <c:v>95.899755445401667</c:v>
                      </c:pt>
                      <c:pt idx="797">
                        <c:v>95.919501153521296</c:v>
                      </c:pt>
                      <c:pt idx="798">
                        <c:v>95.939246861640925</c:v>
                      </c:pt>
                      <c:pt idx="799">
                        <c:v>95.958992569760554</c:v>
                      </c:pt>
                      <c:pt idx="800">
                        <c:v>95.978738277880183</c:v>
                      </c:pt>
                      <c:pt idx="801">
                        <c:v>95.998483985999812</c:v>
                      </c:pt>
                      <c:pt idx="802">
                        <c:v>96.018229694119441</c:v>
                      </c:pt>
                      <c:pt idx="803">
                        <c:v>96.03797540223907</c:v>
                      </c:pt>
                      <c:pt idx="804">
                        <c:v>96.057721110358699</c:v>
                      </c:pt>
                      <c:pt idx="805">
                        <c:v>96.077466818478314</c:v>
                      </c:pt>
                      <c:pt idx="806">
                        <c:v>96.097212526597943</c:v>
                      </c:pt>
                      <c:pt idx="807">
                        <c:v>96.116958234717572</c:v>
                      </c:pt>
                      <c:pt idx="808">
                        <c:v>96.136703942837201</c:v>
                      </c:pt>
                      <c:pt idx="809">
                        <c:v>96.15644965095683</c:v>
                      </c:pt>
                      <c:pt idx="810">
                        <c:v>96.176195359076459</c:v>
                      </c:pt>
                      <c:pt idx="811">
                        <c:v>96.195941067196088</c:v>
                      </c:pt>
                      <c:pt idx="812">
                        <c:v>96.215686775315717</c:v>
                      </c:pt>
                      <c:pt idx="813">
                        <c:v>96.235432483435346</c:v>
                      </c:pt>
                      <c:pt idx="814">
                        <c:v>96.255178191554961</c:v>
                      </c:pt>
                      <c:pt idx="815">
                        <c:v>96.27492389967459</c:v>
                      </c:pt>
                      <c:pt idx="816">
                        <c:v>96.294669607794219</c:v>
                      </c:pt>
                      <c:pt idx="817">
                        <c:v>96.314415315913848</c:v>
                      </c:pt>
                      <c:pt idx="818">
                        <c:v>96.334161024033477</c:v>
                      </c:pt>
                      <c:pt idx="819">
                        <c:v>96.353906732153106</c:v>
                      </c:pt>
                      <c:pt idx="820">
                        <c:v>96.373652440272735</c:v>
                      </c:pt>
                      <c:pt idx="821">
                        <c:v>96.39339814839235</c:v>
                      </c:pt>
                      <c:pt idx="822">
                        <c:v>96.413143856511994</c:v>
                      </c:pt>
                      <c:pt idx="823">
                        <c:v>96.432889564631608</c:v>
                      </c:pt>
                      <c:pt idx="824">
                        <c:v>96.452635272751237</c:v>
                      </c:pt>
                      <c:pt idx="825">
                        <c:v>96.472380980870867</c:v>
                      </c:pt>
                      <c:pt idx="826">
                        <c:v>96.492126688990496</c:v>
                      </c:pt>
                      <c:pt idx="827">
                        <c:v>96.511872397110125</c:v>
                      </c:pt>
                      <c:pt idx="828">
                        <c:v>96.531618105229754</c:v>
                      </c:pt>
                      <c:pt idx="829">
                        <c:v>96.551363813349383</c:v>
                      </c:pt>
                      <c:pt idx="830">
                        <c:v>96.571109521468998</c:v>
                      </c:pt>
                      <c:pt idx="831">
                        <c:v>96.590855229588641</c:v>
                      </c:pt>
                      <c:pt idx="832">
                        <c:v>96.610600937708256</c:v>
                      </c:pt>
                      <c:pt idx="833">
                        <c:v>96.630346645827885</c:v>
                      </c:pt>
                      <c:pt idx="834">
                        <c:v>96.650092353947514</c:v>
                      </c:pt>
                      <c:pt idx="835">
                        <c:v>96.669838062067143</c:v>
                      </c:pt>
                      <c:pt idx="836">
                        <c:v>96.689583770186772</c:v>
                      </c:pt>
                      <c:pt idx="837">
                        <c:v>96.709329478306401</c:v>
                      </c:pt>
                      <c:pt idx="838">
                        <c:v>96.72907518642603</c:v>
                      </c:pt>
                      <c:pt idx="839">
                        <c:v>96.748820894545645</c:v>
                      </c:pt>
                      <c:pt idx="840">
                        <c:v>96.768566602665288</c:v>
                      </c:pt>
                      <c:pt idx="841">
                        <c:v>96.788312310784903</c:v>
                      </c:pt>
                      <c:pt idx="842">
                        <c:v>96.808058018904532</c:v>
                      </c:pt>
                      <c:pt idx="843">
                        <c:v>96.827803727024161</c:v>
                      </c:pt>
                      <c:pt idx="844">
                        <c:v>96.84754943514379</c:v>
                      </c:pt>
                      <c:pt idx="845">
                        <c:v>96.867295143263419</c:v>
                      </c:pt>
                      <c:pt idx="846">
                        <c:v>96.887040851383048</c:v>
                      </c:pt>
                      <c:pt idx="847">
                        <c:v>96.906786559502677</c:v>
                      </c:pt>
                      <c:pt idx="848">
                        <c:v>96.926532267622292</c:v>
                      </c:pt>
                      <c:pt idx="849">
                        <c:v>96.946277975741936</c:v>
                      </c:pt>
                      <c:pt idx="850">
                        <c:v>96.96602368386155</c:v>
                      </c:pt>
                      <c:pt idx="851">
                        <c:v>96.985769391981179</c:v>
                      </c:pt>
                      <c:pt idx="852">
                        <c:v>97.005515100100808</c:v>
                      </c:pt>
                      <c:pt idx="853">
                        <c:v>97.025260808220438</c:v>
                      </c:pt>
                      <c:pt idx="854">
                        <c:v>97.045006516340067</c:v>
                      </c:pt>
                      <c:pt idx="855">
                        <c:v>97.064752224459696</c:v>
                      </c:pt>
                      <c:pt idx="856">
                        <c:v>97.084497932579325</c:v>
                      </c:pt>
                      <c:pt idx="857">
                        <c:v>97.10424364069894</c:v>
                      </c:pt>
                      <c:pt idx="858">
                        <c:v>97.123989348818583</c:v>
                      </c:pt>
                      <c:pt idx="859">
                        <c:v>97.143735056938198</c:v>
                      </c:pt>
                      <c:pt idx="860">
                        <c:v>97.163480765057827</c:v>
                      </c:pt>
                      <c:pt idx="861">
                        <c:v>97.183226473177456</c:v>
                      </c:pt>
                      <c:pt idx="862">
                        <c:v>97.202972181297085</c:v>
                      </c:pt>
                      <c:pt idx="863">
                        <c:v>97.222717889416714</c:v>
                      </c:pt>
                      <c:pt idx="864">
                        <c:v>97.242463597536343</c:v>
                      </c:pt>
                      <c:pt idx="865">
                        <c:v>97.262209305655972</c:v>
                      </c:pt>
                      <c:pt idx="866">
                        <c:v>97.281955013775587</c:v>
                      </c:pt>
                      <c:pt idx="867">
                        <c:v>97.30170072189523</c:v>
                      </c:pt>
                      <c:pt idx="868">
                        <c:v>97.321446430014845</c:v>
                      </c:pt>
                      <c:pt idx="869">
                        <c:v>97.341192138134474</c:v>
                      </c:pt>
                      <c:pt idx="870">
                        <c:v>97.360937846254103</c:v>
                      </c:pt>
                      <c:pt idx="871">
                        <c:v>97.380683554373732</c:v>
                      </c:pt>
                      <c:pt idx="872">
                        <c:v>97.400429262493361</c:v>
                      </c:pt>
                      <c:pt idx="873">
                        <c:v>97.42017497061299</c:v>
                      </c:pt>
                      <c:pt idx="874">
                        <c:v>97.439920678732619</c:v>
                      </c:pt>
                      <c:pt idx="875">
                        <c:v>97.459666386852234</c:v>
                      </c:pt>
                      <c:pt idx="876">
                        <c:v>97.479412094971877</c:v>
                      </c:pt>
                      <c:pt idx="877">
                        <c:v>97.499157803091492</c:v>
                      </c:pt>
                      <c:pt idx="878">
                        <c:v>97.518903511211121</c:v>
                      </c:pt>
                      <c:pt idx="879">
                        <c:v>97.53864921933075</c:v>
                      </c:pt>
                      <c:pt idx="880">
                        <c:v>97.558394927450379</c:v>
                      </c:pt>
                      <c:pt idx="881">
                        <c:v>97.578140635570008</c:v>
                      </c:pt>
                      <c:pt idx="882">
                        <c:v>97.597886343689638</c:v>
                      </c:pt>
                      <c:pt idx="883">
                        <c:v>97.617632051809267</c:v>
                      </c:pt>
                      <c:pt idx="884">
                        <c:v>97.637377759928881</c:v>
                      </c:pt>
                      <c:pt idx="885">
                        <c:v>97.657123468048525</c:v>
                      </c:pt>
                      <c:pt idx="886">
                        <c:v>97.67686917616814</c:v>
                      </c:pt>
                      <c:pt idx="887">
                        <c:v>97.696614884287769</c:v>
                      </c:pt>
                      <c:pt idx="888">
                        <c:v>97.716360592407398</c:v>
                      </c:pt>
                      <c:pt idx="889">
                        <c:v>97.736106300527027</c:v>
                      </c:pt>
                      <c:pt idx="890">
                        <c:v>97.755852008646656</c:v>
                      </c:pt>
                      <c:pt idx="891">
                        <c:v>97.775597716766285</c:v>
                      </c:pt>
                      <c:pt idx="892">
                        <c:v>97.795343424885914</c:v>
                      </c:pt>
                      <c:pt idx="893">
                        <c:v>97.815089133005529</c:v>
                      </c:pt>
                      <c:pt idx="894">
                        <c:v>97.834834841125172</c:v>
                      </c:pt>
                      <c:pt idx="895">
                        <c:v>97.854580549244787</c:v>
                      </c:pt>
                      <c:pt idx="896">
                        <c:v>97.874326257364416</c:v>
                      </c:pt>
                      <c:pt idx="897">
                        <c:v>97.894071965484045</c:v>
                      </c:pt>
                      <c:pt idx="898">
                        <c:v>97.913817673603674</c:v>
                      </c:pt>
                      <c:pt idx="899">
                        <c:v>97.933563381723303</c:v>
                      </c:pt>
                      <c:pt idx="900">
                        <c:v>97.953309089842932</c:v>
                      </c:pt>
                      <c:pt idx="901">
                        <c:v>97.973054797962561</c:v>
                      </c:pt>
                      <c:pt idx="902">
                        <c:v>97.992800506082176</c:v>
                      </c:pt>
                      <c:pt idx="903">
                        <c:v>98.012546214201819</c:v>
                      </c:pt>
                      <c:pt idx="904">
                        <c:v>98.032291922321434</c:v>
                      </c:pt>
                      <c:pt idx="905">
                        <c:v>98.052037630441063</c:v>
                      </c:pt>
                      <c:pt idx="906">
                        <c:v>98.071783338560692</c:v>
                      </c:pt>
                      <c:pt idx="907">
                        <c:v>98.091529046680321</c:v>
                      </c:pt>
                      <c:pt idx="908">
                        <c:v>98.11127475479995</c:v>
                      </c:pt>
                      <c:pt idx="909">
                        <c:v>98.131020462919579</c:v>
                      </c:pt>
                      <c:pt idx="910">
                        <c:v>98.150766171039209</c:v>
                      </c:pt>
                      <c:pt idx="911">
                        <c:v>98.170511879158823</c:v>
                      </c:pt>
                      <c:pt idx="912">
                        <c:v>98.190257587278467</c:v>
                      </c:pt>
                      <c:pt idx="913">
                        <c:v>98.210003295398081</c:v>
                      </c:pt>
                      <c:pt idx="914">
                        <c:v>98.229749003517711</c:v>
                      </c:pt>
                      <c:pt idx="915">
                        <c:v>98.24949471163734</c:v>
                      </c:pt>
                      <c:pt idx="916">
                        <c:v>98.269240419756969</c:v>
                      </c:pt>
                      <c:pt idx="917">
                        <c:v>98.288986127876598</c:v>
                      </c:pt>
                      <c:pt idx="918">
                        <c:v>98.308731835996227</c:v>
                      </c:pt>
                      <c:pt idx="919">
                        <c:v>98.328477544115856</c:v>
                      </c:pt>
                      <c:pt idx="920">
                        <c:v>98.348223252235471</c:v>
                      </c:pt>
                      <c:pt idx="921">
                        <c:v>98.367968960355114</c:v>
                      </c:pt>
                      <c:pt idx="922">
                        <c:v>98.387714668474729</c:v>
                      </c:pt>
                      <c:pt idx="923">
                        <c:v>98.407460376594358</c:v>
                      </c:pt>
                      <c:pt idx="924">
                        <c:v>98.427206084713987</c:v>
                      </c:pt>
                      <c:pt idx="925">
                        <c:v>98.446951792833616</c:v>
                      </c:pt>
                      <c:pt idx="926">
                        <c:v>98.466697500953245</c:v>
                      </c:pt>
                      <c:pt idx="927">
                        <c:v>98.486443209072874</c:v>
                      </c:pt>
                      <c:pt idx="928">
                        <c:v>98.506188917192503</c:v>
                      </c:pt>
                      <c:pt idx="929">
                        <c:v>98.525934625312118</c:v>
                      </c:pt>
                      <c:pt idx="930">
                        <c:v>98.545680333431761</c:v>
                      </c:pt>
                      <c:pt idx="931">
                        <c:v>98.565426041551376</c:v>
                      </c:pt>
                      <c:pt idx="932">
                        <c:v>98.585171749671005</c:v>
                      </c:pt>
                      <c:pt idx="933">
                        <c:v>98.604917457790634</c:v>
                      </c:pt>
                      <c:pt idx="934">
                        <c:v>98.624663165910263</c:v>
                      </c:pt>
                      <c:pt idx="935">
                        <c:v>98.644408874029892</c:v>
                      </c:pt>
                      <c:pt idx="936">
                        <c:v>98.664154582149521</c:v>
                      </c:pt>
                      <c:pt idx="937">
                        <c:v>98.68390029026915</c:v>
                      </c:pt>
                      <c:pt idx="938">
                        <c:v>98.703645998388765</c:v>
                      </c:pt>
                      <c:pt idx="939">
                        <c:v>98.723391706508394</c:v>
                      </c:pt>
                      <c:pt idx="940">
                        <c:v>98.743137414628023</c:v>
                      </c:pt>
                      <c:pt idx="941">
                        <c:v>98.762883122747652</c:v>
                      </c:pt>
                      <c:pt idx="942">
                        <c:v>98.782628830867282</c:v>
                      </c:pt>
                      <c:pt idx="943">
                        <c:v>98.802374538986911</c:v>
                      </c:pt>
                      <c:pt idx="944">
                        <c:v>98.82212024710654</c:v>
                      </c:pt>
                      <c:pt idx="945">
                        <c:v>98.841865955226154</c:v>
                      </c:pt>
                      <c:pt idx="946">
                        <c:v>98.861611663345798</c:v>
                      </c:pt>
                      <c:pt idx="947">
                        <c:v>98.881357371465413</c:v>
                      </c:pt>
                      <c:pt idx="948">
                        <c:v>98.901103079585042</c:v>
                      </c:pt>
                      <c:pt idx="949">
                        <c:v>98.920848787704671</c:v>
                      </c:pt>
                      <c:pt idx="950">
                        <c:v>98.9405944958243</c:v>
                      </c:pt>
                      <c:pt idx="951">
                        <c:v>98.960340203943929</c:v>
                      </c:pt>
                      <c:pt idx="952">
                        <c:v>98.980085912063558</c:v>
                      </c:pt>
                      <c:pt idx="953">
                        <c:v>98.999831620183187</c:v>
                      </c:pt>
                      <c:pt idx="954">
                        <c:v>99.019577328302802</c:v>
                      </c:pt>
                      <c:pt idx="955">
                        <c:v>99.039323036422445</c:v>
                      </c:pt>
                      <c:pt idx="956">
                        <c:v>99.05906874454206</c:v>
                      </c:pt>
                      <c:pt idx="957">
                        <c:v>99.078814452661689</c:v>
                      </c:pt>
                      <c:pt idx="958">
                        <c:v>99.098560160781318</c:v>
                      </c:pt>
                      <c:pt idx="959">
                        <c:v>99.118305868900947</c:v>
                      </c:pt>
                      <c:pt idx="960">
                        <c:v>99.138051577020576</c:v>
                      </c:pt>
                      <c:pt idx="961">
                        <c:v>99.157797285140205</c:v>
                      </c:pt>
                      <c:pt idx="962">
                        <c:v>99.177542993259834</c:v>
                      </c:pt>
                      <c:pt idx="963">
                        <c:v>99.197288701379449</c:v>
                      </c:pt>
                      <c:pt idx="964">
                        <c:v>99.217034409499092</c:v>
                      </c:pt>
                      <c:pt idx="965">
                        <c:v>99.236780117618707</c:v>
                      </c:pt>
                      <c:pt idx="966">
                        <c:v>99.256525825738336</c:v>
                      </c:pt>
                      <c:pt idx="967">
                        <c:v>99.276271533857965</c:v>
                      </c:pt>
                      <c:pt idx="968">
                        <c:v>99.296017241977594</c:v>
                      </c:pt>
                      <c:pt idx="969">
                        <c:v>99.315762950097223</c:v>
                      </c:pt>
                      <c:pt idx="970">
                        <c:v>99.335508658216852</c:v>
                      </c:pt>
                      <c:pt idx="971">
                        <c:v>99.355254366336482</c:v>
                      </c:pt>
                      <c:pt idx="972">
                        <c:v>99.375000074456096</c:v>
                      </c:pt>
                      <c:pt idx="973">
                        <c:v>99.39474578257574</c:v>
                      </c:pt>
                      <c:pt idx="974">
                        <c:v>99.414491490695355</c:v>
                      </c:pt>
                      <c:pt idx="975">
                        <c:v>99.434237198814984</c:v>
                      </c:pt>
                      <c:pt idx="976">
                        <c:v>99.453982906934613</c:v>
                      </c:pt>
                      <c:pt idx="977">
                        <c:v>99.473728615054242</c:v>
                      </c:pt>
                      <c:pt idx="978">
                        <c:v>99.493474323173871</c:v>
                      </c:pt>
                      <c:pt idx="979">
                        <c:v>99.5132200312935</c:v>
                      </c:pt>
                      <c:pt idx="980">
                        <c:v>99.532965739413129</c:v>
                      </c:pt>
                      <c:pt idx="981">
                        <c:v>99.552711447532744</c:v>
                      </c:pt>
                      <c:pt idx="982">
                        <c:v>99.572457155652387</c:v>
                      </c:pt>
                      <c:pt idx="983">
                        <c:v>99.592202863772002</c:v>
                      </c:pt>
                      <c:pt idx="984">
                        <c:v>99.611948571891631</c:v>
                      </c:pt>
                      <c:pt idx="985">
                        <c:v>99.63169428001126</c:v>
                      </c:pt>
                      <c:pt idx="986">
                        <c:v>99.651439988130889</c:v>
                      </c:pt>
                      <c:pt idx="987">
                        <c:v>99.671185696250518</c:v>
                      </c:pt>
                      <c:pt idx="988">
                        <c:v>99.690931404370147</c:v>
                      </c:pt>
                      <c:pt idx="989">
                        <c:v>99.710677112489776</c:v>
                      </c:pt>
                      <c:pt idx="990">
                        <c:v>99.730422820609391</c:v>
                      </c:pt>
                      <c:pt idx="991">
                        <c:v>99.750168528729034</c:v>
                      </c:pt>
                      <c:pt idx="992">
                        <c:v>99.769914236848649</c:v>
                      </c:pt>
                      <c:pt idx="993">
                        <c:v>99.789659944968278</c:v>
                      </c:pt>
                      <c:pt idx="994">
                        <c:v>99.809405653087907</c:v>
                      </c:pt>
                      <c:pt idx="995">
                        <c:v>99.829151361207536</c:v>
                      </c:pt>
                      <c:pt idx="996">
                        <c:v>99.848897069327165</c:v>
                      </c:pt>
                      <c:pt idx="997">
                        <c:v>99.868642777446794</c:v>
                      </c:pt>
                      <c:pt idx="998">
                        <c:v>99.888388485566423</c:v>
                      </c:pt>
                      <c:pt idx="999">
                        <c:v>99.908134193686038</c:v>
                      </c:pt>
                      <c:pt idx="1000">
                        <c:v>99.927879901805682</c:v>
                      </c:pt>
                      <c:pt idx="1001">
                        <c:v>99.947625609925296</c:v>
                      </c:pt>
                      <c:pt idx="1002">
                        <c:v>99.967371318044925</c:v>
                      </c:pt>
                      <c:pt idx="1003">
                        <c:v>99.987117026164555</c:v>
                      </c:pt>
                      <c:pt idx="1004">
                        <c:v>100.00686273428418</c:v>
                      </c:pt>
                      <c:pt idx="1005">
                        <c:v>100.02660844240381</c:v>
                      </c:pt>
                      <c:pt idx="1006">
                        <c:v>100.04635415052344</c:v>
                      </c:pt>
                      <c:pt idx="1007">
                        <c:v>100.06609985864307</c:v>
                      </c:pt>
                      <c:pt idx="1008">
                        <c:v>100.08584556676269</c:v>
                      </c:pt>
                      <c:pt idx="1009">
                        <c:v>100.10559127488231</c:v>
                      </c:pt>
                      <c:pt idx="1010">
                        <c:v>100.12533698300194</c:v>
                      </c:pt>
                      <c:pt idx="1011">
                        <c:v>100.14508269112157</c:v>
                      </c:pt>
                      <c:pt idx="1012">
                        <c:v>100.1648283992412</c:v>
                      </c:pt>
                      <c:pt idx="1013">
                        <c:v>100.18457410736083</c:v>
                      </c:pt>
                      <c:pt idx="1014">
                        <c:v>100.20431981548046</c:v>
                      </c:pt>
                      <c:pt idx="1015">
                        <c:v>100.22406552360009</c:v>
                      </c:pt>
                      <c:pt idx="1016">
                        <c:v>100.24381123171972</c:v>
                      </c:pt>
                      <c:pt idx="1017">
                        <c:v>100.26355693983933</c:v>
                      </c:pt>
                      <c:pt idx="1018">
                        <c:v>100.28330264795898</c:v>
                      </c:pt>
                      <c:pt idx="1019">
                        <c:v>100.30304835607859</c:v>
                      </c:pt>
                      <c:pt idx="1020">
                        <c:v>100.32279406419822</c:v>
                      </c:pt>
                      <c:pt idx="1021">
                        <c:v>100.34253977231785</c:v>
                      </c:pt>
                      <c:pt idx="1022">
                        <c:v>100.36228548043748</c:v>
                      </c:pt>
                      <c:pt idx="1023">
                        <c:v>100.38203118855711</c:v>
                      </c:pt>
                      <c:pt idx="1024">
                        <c:v>100.40177689667674</c:v>
                      </c:pt>
                      <c:pt idx="1025">
                        <c:v>100.42152260479637</c:v>
                      </c:pt>
                      <c:pt idx="1026">
                        <c:v>100.44126831291598</c:v>
                      </c:pt>
                      <c:pt idx="1027">
                        <c:v>100.46101402103561</c:v>
                      </c:pt>
                      <c:pt idx="1028">
                        <c:v>100.48075972915524</c:v>
                      </c:pt>
                      <c:pt idx="1029">
                        <c:v>100.50050543727487</c:v>
                      </c:pt>
                      <c:pt idx="1030">
                        <c:v>100.5202511453945</c:v>
                      </c:pt>
                      <c:pt idx="1031">
                        <c:v>100.53999685351413</c:v>
                      </c:pt>
                      <c:pt idx="1032">
                        <c:v>100.55974256163375</c:v>
                      </c:pt>
                      <c:pt idx="1033">
                        <c:v>100.57948826975338</c:v>
                      </c:pt>
                      <c:pt idx="1034">
                        <c:v>100.59923397787301</c:v>
                      </c:pt>
                      <c:pt idx="1035">
                        <c:v>100.61897968599263</c:v>
                      </c:pt>
                      <c:pt idx="1036">
                        <c:v>100.63872539411227</c:v>
                      </c:pt>
                      <c:pt idx="1037">
                        <c:v>100.65847110223189</c:v>
                      </c:pt>
                      <c:pt idx="1038">
                        <c:v>100.67821681035151</c:v>
                      </c:pt>
                      <c:pt idx="1039">
                        <c:v>100.69796251847114</c:v>
                      </c:pt>
                      <c:pt idx="1040">
                        <c:v>100.71770822659077</c:v>
                      </c:pt>
                      <c:pt idx="1041">
                        <c:v>100.7374539347104</c:v>
                      </c:pt>
                      <c:pt idx="1042">
                        <c:v>100.75719964283003</c:v>
                      </c:pt>
                      <c:pt idx="1043">
                        <c:v>100.77694535094966</c:v>
                      </c:pt>
                      <c:pt idx="1044">
                        <c:v>100.79669105906927</c:v>
                      </c:pt>
                      <c:pt idx="1045">
                        <c:v>100.8164367671889</c:v>
                      </c:pt>
                      <c:pt idx="1046">
                        <c:v>100.83618247530853</c:v>
                      </c:pt>
                      <c:pt idx="1047">
                        <c:v>100.85592818342816</c:v>
                      </c:pt>
                      <c:pt idx="1048">
                        <c:v>100.87567389154779</c:v>
                      </c:pt>
                      <c:pt idx="1049">
                        <c:v>100.89541959966742</c:v>
                      </c:pt>
                      <c:pt idx="1050">
                        <c:v>100.91516530778705</c:v>
                      </c:pt>
                      <c:pt idx="1051">
                        <c:v>100.93491101590668</c:v>
                      </c:pt>
                      <c:pt idx="1052">
                        <c:v>100.95465672402631</c:v>
                      </c:pt>
                      <c:pt idx="1053">
                        <c:v>100.97440243214592</c:v>
                      </c:pt>
                      <c:pt idx="1054">
                        <c:v>100.99414814026557</c:v>
                      </c:pt>
                      <c:pt idx="1055">
                        <c:v>101.01389384838518</c:v>
                      </c:pt>
                      <c:pt idx="1056">
                        <c:v>101.03363955650481</c:v>
                      </c:pt>
                      <c:pt idx="1057">
                        <c:v>101.05338526462444</c:v>
                      </c:pt>
                      <c:pt idx="1058">
                        <c:v>101.07313097274407</c:v>
                      </c:pt>
                      <c:pt idx="1059">
                        <c:v>101.0928766808637</c:v>
                      </c:pt>
                      <c:pt idx="1060">
                        <c:v>101.11262238898333</c:v>
                      </c:pt>
                      <c:pt idx="1061">
                        <c:v>101.13236809710295</c:v>
                      </c:pt>
                      <c:pt idx="1062">
                        <c:v>101.15211380522257</c:v>
                      </c:pt>
                      <c:pt idx="1063">
                        <c:v>101.1718595133422</c:v>
                      </c:pt>
                      <c:pt idx="1064">
                        <c:v>101.19160522146183</c:v>
                      </c:pt>
                      <c:pt idx="1065">
                        <c:v>101.21135092958146</c:v>
                      </c:pt>
                      <c:pt idx="1066">
                        <c:v>101.23109663770109</c:v>
                      </c:pt>
                      <c:pt idx="1067">
                        <c:v>101.25084234582071</c:v>
                      </c:pt>
                      <c:pt idx="1068">
                        <c:v>101.27058805394034</c:v>
                      </c:pt>
                      <c:pt idx="1069">
                        <c:v>101.29033376205997</c:v>
                      </c:pt>
                      <c:pt idx="1070">
                        <c:v>101.3100794701796</c:v>
                      </c:pt>
                      <c:pt idx="1071">
                        <c:v>101.32982517829922</c:v>
                      </c:pt>
                      <c:pt idx="1072">
                        <c:v>101.34957088641886</c:v>
                      </c:pt>
                      <c:pt idx="1073">
                        <c:v>101.36931659453847</c:v>
                      </c:pt>
                      <c:pt idx="1074">
                        <c:v>101.3890623026581</c:v>
                      </c:pt>
                      <c:pt idx="1075">
                        <c:v>101.40880801077773</c:v>
                      </c:pt>
                      <c:pt idx="1076">
                        <c:v>101.42855371889736</c:v>
                      </c:pt>
                      <c:pt idx="1077">
                        <c:v>101.44829942701699</c:v>
                      </c:pt>
                      <c:pt idx="1078">
                        <c:v>101.46804513513662</c:v>
                      </c:pt>
                      <c:pt idx="1079">
                        <c:v>101.48779084325625</c:v>
                      </c:pt>
                      <c:pt idx="1080">
                        <c:v>101.50753655137586</c:v>
                      </c:pt>
                      <c:pt idx="1081">
                        <c:v>101.52728225949549</c:v>
                      </c:pt>
                      <c:pt idx="1082">
                        <c:v>101.54702796761512</c:v>
                      </c:pt>
                      <c:pt idx="1083">
                        <c:v>101.56677367573475</c:v>
                      </c:pt>
                      <c:pt idx="1084">
                        <c:v>101.58651938385438</c:v>
                      </c:pt>
                      <c:pt idx="1085">
                        <c:v>101.60626509197401</c:v>
                      </c:pt>
                      <c:pt idx="1086">
                        <c:v>101.62601080009364</c:v>
                      </c:pt>
                      <c:pt idx="1087">
                        <c:v>101.64575650821327</c:v>
                      </c:pt>
                      <c:pt idx="1088">
                        <c:v>101.6655022163329</c:v>
                      </c:pt>
                      <c:pt idx="1089">
                        <c:v>101.68524792445251</c:v>
                      </c:pt>
                      <c:pt idx="1090">
                        <c:v>101.70499363257215</c:v>
                      </c:pt>
                      <c:pt idx="1091">
                        <c:v>101.72473934069177</c:v>
                      </c:pt>
                      <c:pt idx="1092">
                        <c:v>101.7444850488114</c:v>
                      </c:pt>
                      <c:pt idx="1093">
                        <c:v>101.76423075693103</c:v>
                      </c:pt>
                      <c:pt idx="1094">
                        <c:v>101.78397646505066</c:v>
                      </c:pt>
                      <c:pt idx="1095">
                        <c:v>101.80372217317029</c:v>
                      </c:pt>
                      <c:pt idx="1096">
                        <c:v>101.82346788128991</c:v>
                      </c:pt>
                      <c:pt idx="1097">
                        <c:v>101.84321358940954</c:v>
                      </c:pt>
                      <c:pt idx="1098">
                        <c:v>101.86295929752916</c:v>
                      </c:pt>
                      <c:pt idx="1099">
                        <c:v>101.88270500564879</c:v>
                      </c:pt>
                      <c:pt idx="1100">
                        <c:v>101.90245071376842</c:v>
                      </c:pt>
                      <c:pt idx="1101">
                        <c:v>101.92219642188805</c:v>
                      </c:pt>
                      <c:pt idx="1102">
                        <c:v>101.94194213000767</c:v>
                      </c:pt>
                      <c:pt idx="1103">
                        <c:v>101.9616878381273</c:v>
                      </c:pt>
                      <c:pt idx="1104">
                        <c:v>101.98143354624693</c:v>
                      </c:pt>
                      <c:pt idx="1105">
                        <c:v>102.00117925436656</c:v>
                      </c:pt>
                      <c:pt idx="1106">
                        <c:v>102.02092496248619</c:v>
                      </c:pt>
                      <c:pt idx="1107">
                        <c:v>102.04067067060581</c:v>
                      </c:pt>
                      <c:pt idx="1108">
                        <c:v>102.06041637872545</c:v>
                      </c:pt>
                      <c:pt idx="1109">
                        <c:v>102.08016208684506</c:v>
                      </c:pt>
                      <c:pt idx="1110">
                        <c:v>102.09990779496469</c:v>
                      </c:pt>
                      <c:pt idx="1111">
                        <c:v>102.11965350308432</c:v>
                      </c:pt>
                      <c:pt idx="1112">
                        <c:v>102.13939921120395</c:v>
                      </c:pt>
                      <c:pt idx="1113">
                        <c:v>102.15914491932358</c:v>
                      </c:pt>
                      <c:pt idx="1114">
                        <c:v>102.17889062744321</c:v>
                      </c:pt>
                      <c:pt idx="1115">
                        <c:v>102.19863633556284</c:v>
                      </c:pt>
                      <c:pt idx="1116">
                        <c:v>102.21838204368245</c:v>
                      </c:pt>
                      <c:pt idx="1117">
                        <c:v>102.23812775180208</c:v>
                      </c:pt>
                      <c:pt idx="1118">
                        <c:v>102.25787345992171</c:v>
                      </c:pt>
                      <c:pt idx="1119">
                        <c:v>102.27761916804134</c:v>
                      </c:pt>
                      <c:pt idx="1120">
                        <c:v>102.29736487616097</c:v>
                      </c:pt>
                      <c:pt idx="1121">
                        <c:v>102.3171105842806</c:v>
                      </c:pt>
                      <c:pt idx="1122">
                        <c:v>102.33685629240023</c:v>
                      </c:pt>
                      <c:pt idx="1123">
                        <c:v>102.35660200051986</c:v>
                      </c:pt>
                      <c:pt idx="1124">
                        <c:v>102.37634770863949</c:v>
                      </c:pt>
                      <c:pt idx="1125">
                        <c:v>102.3960934167591</c:v>
                      </c:pt>
                      <c:pt idx="1126">
                        <c:v>102.41583912487873</c:v>
                      </c:pt>
                      <c:pt idx="1127">
                        <c:v>102.43558483299836</c:v>
                      </c:pt>
                      <c:pt idx="1128">
                        <c:v>102.45533054111799</c:v>
                      </c:pt>
                      <c:pt idx="1129">
                        <c:v>102.47507624923762</c:v>
                      </c:pt>
                      <c:pt idx="1130">
                        <c:v>102.49482195735725</c:v>
                      </c:pt>
                      <c:pt idx="1131">
                        <c:v>102.51456766547687</c:v>
                      </c:pt>
                      <c:pt idx="1132">
                        <c:v>102.53431337359649</c:v>
                      </c:pt>
                      <c:pt idx="1133">
                        <c:v>102.55405908171613</c:v>
                      </c:pt>
                      <c:pt idx="1134">
                        <c:v>102.57380478983575</c:v>
                      </c:pt>
                      <c:pt idx="1135">
                        <c:v>102.59355049795538</c:v>
                      </c:pt>
                      <c:pt idx="1136">
                        <c:v>102.61329620607501</c:v>
                      </c:pt>
                      <c:pt idx="1137">
                        <c:v>102.63304191419464</c:v>
                      </c:pt>
                      <c:pt idx="1138">
                        <c:v>102.65278762231426</c:v>
                      </c:pt>
                      <c:pt idx="1139">
                        <c:v>102.67253333043389</c:v>
                      </c:pt>
                      <c:pt idx="1140">
                        <c:v>102.69227903855352</c:v>
                      </c:pt>
                      <c:pt idx="1141">
                        <c:v>102.71202474667315</c:v>
                      </c:pt>
                      <c:pt idx="1142">
                        <c:v>102.73177045479278</c:v>
                      </c:pt>
                      <c:pt idx="1143">
                        <c:v>102.7515161629124</c:v>
                      </c:pt>
                      <c:pt idx="1144">
                        <c:v>102.77126187103202</c:v>
                      </c:pt>
                      <c:pt idx="1145">
                        <c:v>102.79100757915165</c:v>
                      </c:pt>
                      <c:pt idx="1146">
                        <c:v>102.81075328727128</c:v>
                      </c:pt>
                      <c:pt idx="1147">
                        <c:v>102.83049899539091</c:v>
                      </c:pt>
                      <c:pt idx="1148">
                        <c:v>102.85024470351054</c:v>
                      </c:pt>
                      <c:pt idx="1149">
                        <c:v>102.86999041163017</c:v>
                      </c:pt>
                      <c:pt idx="1150">
                        <c:v>102.88973611974978</c:v>
                      </c:pt>
                      <c:pt idx="1151">
                        <c:v>102.90948182786943</c:v>
                      </c:pt>
                      <c:pt idx="1152">
                        <c:v>102.92922753598904</c:v>
                      </c:pt>
                      <c:pt idx="1153">
                        <c:v>102.94897324410867</c:v>
                      </c:pt>
                      <c:pt idx="1154">
                        <c:v>102.9687189522283</c:v>
                      </c:pt>
                      <c:pt idx="1155">
                        <c:v>102.98846466034793</c:v>
                      </c:pt>
                      <c:pt idx="1156">
                        <c:v>103.00821036846756</c:v>
                      </c:pt>
                      <c:pt idx="1157">
                        <c:v>103.02795607658719</c:v>
                      </c:pt>
                      <c:pt idx="1158">
                        <c:v>103.04770178470682</c:v>
                      </c:pt>
                      <c:pt idx="1159">
                        <c:v>103.06744749282645</c:v>
                      </c:pt>
                      <c:pt idx="1160">
                        <c:v>103.08719320094607</c:v>
                      </c:pt>
                      <c:pt idx="1161">
                        <c:v>103.10693890906569</c:v>
                      </c:pt>
                      <c:pt idx="1162">
                        <c:v>103.12668461718532</c:v>
                      </c:pt>
                      <c:pt idx="1163">
                        <c:v>103.14643032530495</c:v>
                      </c:pt>
                      <c:pt idx="1164">
                        <c:v>103.16617603342458</c:v>
                      </c:pt>
                      <c:pt idx="1165">
                        <c:v>103.18592174154421</c:v>
                      </c:pt>
                      <c:pt idx="1166">
                        <c:v>103.20566744966384</c:v>
                      </c:pt>
                      <c:pt idx="1167">
                        <c:v>103.22541315778346</c:v>
                      </c:pt>
                      <c:pt idx="1168">
                        <c:v>103.24515886590308</c:v>
                      </c:pt>
                      <c:pt idx="1169">
                        <c:v>103.26490457402272</c:v>
                      </c:pt>
                      <c:pt idx="1170">
                        <c:v>103.28465028214234</c:v>
                      </c:pt>
                      <c:pt idx="1171">
                        <c:v>103.30439599026197</c:v>
                      </c:pt>
                      <c:pt idx="1172">
                        <c:v>103.3241416983816</c:v>
                      </c:pt>
                      <c:pt idx="1173">
                        <c:v>103.34388740650122</c:v>
                      </c:pt>
                      <c:pt idx="1174">
                        <c:v>103.36363311462085</c:v>
                      </c:pt>
                      <c:pt idx="1175">
                        <c:v>103.38337882274048</c:v>
                      </c:pt>
                      <c:pt idx="1176">
                        <c:v>103.40312453086011</c:v>
                      </c:pt>
                      <c:pt idx="1177">
                        <c:v>103.42287023897974</c:v>
                      </c:pt>
                      <c:pt idx="1178">
                        <c:v>103.44261594709937</c:v>
                      </c:pt>
                      <c:pt idx="1179">
                        <c:v>103.46236165521898</c:v>
                      </c:pt>
                      <c:pt idx="1180">
                        <c:v>103.48210736333861</c:v>
                      </c:pt>
                      <c:pt idx="1181">
                        <c:v>103.50185307145824</c:v>
                      </c:pt>
                      <c:pt idx="1182">
                        <c:v>103.52159877957787</c:v>
                      </c:pt>
                      <c:pt idx="1183">
                        <c:v>103.5413444876975</c:v>
                      </c:pt>
                      <c:pt idx="1184">
                        <c:v>103.56109019581713</c:v>
                      </c:pt>
                      <c:pt idx="1185">
                        <c:v>103.58083590393676</c:v>
                      </c:pt>
                      <c:pt idx="1186">
                        <c:v>103.60058161205637</c:v>
                      </c:pt>
                      <c:pt idx="1187">
                        <c:v>103.62032732017602</c:v>
                      </c:pt>
                      <c:pt idx="1188">
                        <c:v>103.64007302829563</c:v>
                      </c:pt>
                      <c:pt idx="1189">
                        <c:v>103.65981873641526</c:v>
                      </c:pt>
                      <c:pt idx="1190">
                        <c:v>103.67956444453489</c:v>
                      </c:pt>
                      <c:pt idx="1191">
                        <c:v>103.69931015265452</c:v>
                      </c:pt>
                      <c:pt idx="1192">
                        <c:v>103.71905586077415</c:v>
                      </c:pt>
                      <c:pt idx="1193">
                        <c:v>103.73880156889378</c:v>
                      </c:pt>
                      <c:pt idx="1194">
                        <c:v>103.75854727701341</c:v>
                      </c:pt>
                      <c:pt idx="1195">
                        <c:v>103.77829298513304</c:v>
                      </c:pt>
                      <c:pt idx="1196">
                        <c:v>103.79803869325266</c:v>
                      </c:pt>
                      <c:pt idx="1197">
                        <c:v>103.81778440137228</c:v>
                      </c:pt>
                      <c:pt idx="1198">
                        <c:v>103.83753010949191</c:v>
                      </c:pt>
                      <c:pt idx="1199">
                        <c:v>103.85727581761154</c:v>
                      </c:pt>
                      <c:pt idx="1200">
                        <c:v>103.87702152573117</c:v>
                      </c:pt>
                      <c:pt idx="1201">
                        <c:v>103.8967672338508</c:v>
                      </c:pt>
                      <c:pt idx="1202">
                        <c:v>103.91651294197042</c:v>
                      </c:pt>
                      <c:pt idx="1203">
                        <c:v>103.93625865009005</c:v>
                      </c:pt>
                      <c:pt idx="1204">
                        <c:v>103.95600435820967</c:v>
                      </c:pt>
                    </c:numCache>
                  </c:numRef>
                </c:xVal>
                <c:yVal>
                  <c:numRef>
                    <c:extLst xmlns:c15="http://schemas.microsoft.com/office/drawing/2012/chart">
                      <c:ext xmlns:c15="http://schemas.microsoft.com/office/drawing/2012/chart" uri="{02D57815-91ED-43cb-92C2-25804820EDAC}">
                        <c15:formulaRef>
                          <c15:sqref>'σ-Silo F2-80 kP'!$AH$13:$AH$1217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numCache>
                  </c:numRef>
                </c:yVal>
                <c:smooth val="1"/>
                <c:extLst xmlns:c15="http://schemas.microsoft.com/office/drawing/2012/chart">
                  <c:ext xmlns:c16="http://schemas.microsoft.com/office/drawing/2014/chart" uri="{C3380CC4-5D6E-409C-BE32-E72D297353CC}">
                    <c16:uniqueId val="{0000000E-A375-435B-90EF-3E365F81D4DA}"/>
                  </c:ext>
                </c:extLst>
              </c15:ser>
            </c15:filteredScatterSeries>
            <c15:filteredScatterSeries>
              <c15:ser>
                <c:idx val="13"/>
                <c:order val="12"/>
                <c:tx>
                  <c:strRef>
                    <c:extLst xmlns:c15="http://schemas.microsoft.com/office/drawing/2012/chart">
                      <c:ext xmlns:c15="http://schemas.microsoft.com/office/drawing/2012/chart" uri="{02D57815-91ED-43cb-92C2-25804820EDAC}">
                        <c15:formulaRef>
                          <c15:sqref>'σ-Silo F2-80 kP'!$AE$12</c15:sqref>
                        </c15:formulaRef>
                      </c:ext>
                    </c:extLst>
                    <c:strCache>
                      <c:ptCount val="1"/>
                      <c:pt idx="0">
                        <c:v>σ'v+q</c:v>
                      </c:pt>
                    </c:strCache>
                  </c:strRef>
                </c:tx>
                <c:spPr>
                  <a:ln>
                    <a:solidFill>
                      <a:schemeClr val="accent2"/>
                    </a:solidFill>
                    <a:prstDash val="dash"/>
                  </a:ln>
                </c:spPr>
                <c:marker>
                  <c:symbol val="none"/>
                </c:marker>
                <c:xVal>
                  <c:numRef>
                    <c:extLst xmlns:c15="http://schemas.microsoft.com/office/drawing/2012/chart">
                      <c:ext xmlns:c15="http://schemas.microsoft.com/office/drawing/2012/chart" uri="{02D57815-91ED-43cb-92C2-25804820EDAC}">
                        <c15:formulaRef>
                          <c15:sqref>'σ-Silo F2-80 kP'!$AE$13:$AE$1217</c15:sqref>
                        </c15:formulaRef>
                      </c:ext>
                    </c:extLst>
                    <c:numCache>
                      <c:formatCode>0.0</c:formatCode>
                      <c:ptCount val="1205"/>
                      <c:pt idx="0">
                        <c:v>80.182171782178216</c:v>
                      </c:pt>
                      <c:pt idx="1">
                        <c:v>80.192726648713645</c:v>
                      </c:pt>
                      <c:pt idx="2">
                        <c:v>80.202662356833272</c:v>
                      </c:pt>
                      <c:pt idx="3">
                        <c:v>80.2125980649529</c:v>
                      </c:pt>
                      <c:pt idx="4">
                        <c:v>80.222533773072527</c:v>
                      </c:pt>
                      <c:pt idx="5">
                        <c:v>80.232469481192155</c:v>
                      </c:pt>
                      <c:pt idx="6">
                        <c:v>80.242405189311782</c:v>
                      </c:pt>
                      <c:pt idx="7">
                        <c:v>80.252340897431409</c:v>
                      </c:pt>
                      <c:pt idx="8">
                        <c:v>80.262276605551037</c:v>
                      </c:pt>
                      <c:pt idx="9">
                        <c:v>80.272212313670664</c:v>
                      </c:pt>
                      <c:pt idx="10">
                        <c:v>80.282148021790292</c:v>
                      </c:pt>
                      <c:pt idx="11">
                        <c:v>80.292083729909919</c:v>
                      </c:pt>
                      <c:pt idx="12">
                        <c:v>80.302019438029546</c:v>
                      </c:pt>
                      <c:pt idx="13">
                        <c:v>80.311955146149174</c:v>
                      </c:pt>
                      <c:pt idx="14">
                        <c:v>80.321890854268801</c:v>
                      </c:pt>
                      <c:pt idx="15">
                        <c:v>80.331826562388429</c:v>
                      </c:pt>
                      <c:pt idx="16">
                        <c:v>80.341762270508056</c:v>
                      </c:pt>
                      <c:pt idx="17">
                        <c:v>80.351697978627683</c:v>
                      </c:pt>
                      <c:pt idx="18">
                        <c:v>80.361633686747311</c:v>
                      </c:pt>
                      <c:pt idx="19">
                        <c:v>80.371569394866938</c:v>
                      </c:pt>
                      <c:pt idx="20">
                        <c:v>80.381505102986566</c:v>
                      </c:pt>
                      <c:pt idx="21">
                        <c:v>80.391440811106193</c:v>
                      </c:pt>
                      <c:pt idx="22">
                        <c:v>80.401376519225821</c:v>
                      </c:pt>
                      <c:pt idx="23">
                        <c:v>80.411312227345448</c:v>
                      </c:pt>
                      <c:pt idx="24">
                        <c:v>80.421247935465075</c:v>
                      </c:pt>
                      <c:pt idx="25">
                        <c:v>80.431183643584703</c:v>
                      </c:pt>
                      <c:pt idx="26">
                        <c:v>80.44111935170433</c:v>
                      </c:pt>
                      <c:pt idx="27">
                        <c:v>80.451055059823958</c:v>
                      </c:pt>
                      <c:pt idx="28">
                        <c:v>80.460990767943585</c:v>
                      </c:pt>
                      <c:pt idx="29">
                        <c:v>80.470926476063212</c:v>
                      </c:pt>
                      <c:pt idx="30">
                        <c:v>80.48086218418284</c:v>
                      </c:pt>
                      <c:pt idx="31">
                        <c:v>80.490797892302467</c:v>
                      </c:pt>
                      <c:pt idx="32">
                        <c:v>80.500733600422095</c:v>
                      </c:pt>
                      <c:pt idx="33">
                        <c:v>80.510669308541722</c:v>
                      </c:pt>
                      <c:pt idx="34">
                        <c:v>80.520605016661349</c:v>
                      </c:pt>
                      <c:pt idx="35">
                        <c:v>80.530540724780977</c:v>
                      </c:pt>
                      <c:pt idx="36">
                        <c:v>80.540476432900604</c:v>
                      </c:pt>
                      <c:pt idx="37">
                        <c:v>80.550412141020232</c:v>
                      </c:pt>
                      <c:pt idx="38">
                        <c:v>80.560347849139859</c:v>
                      </c:pt>
                      <c:pt idx="39">
                        <c:v>80.570283557259486</c:v>
                      </c:pt>
                      <c:pt idx="40">
                        <c:v>80.580219265379114</c:v>
                      </c:pt>
                      <c:pt idx="41">
                        <c:v>80.590154973498741</c:v>
                      </c:pt>
                      <c:pt idx="42">
                        <c:v>80.600090681618369</c:v>
                      </c:pt>
                      <c:pt idx="43">
                        <c:v>80.610026389737996</c:v>
                      </c:pt>
                      <c:pt idx="44">
                        <c:v>80.619962097857623</c:v>
                      </c:pt>
                      <c:pt idx="45">
                        <c:v>80.629897805977251</c:v>
                      </c:pt>
                      <c:pt idx="46">
                        <c:v>80.639833514096878</c:v>
                      </c:pt>
                      <c:pt idx="47">
                        <c:v>80.649769222216506</c:v>
                      </c:pt>
                      <c:pt idx="48">
                        <c:v>80.659704930336133</c:v>
                      </c:pt>
                      <c:pt idx="49">
                        <c:v>80.66964063845576</c:v>
                      </c:pt>
                      <c:pt idx="50">
                        <c:v>80.679576346575388</c:v>
                      </c:pt>
                      <c:pt idx="51">
                        <c:v>80.689512054695015</c:v>
                      </c:pt>
                      <c:pt idx="52">
                        <c:v>80.699447762814643</c:v>
                      </c:pt>
                      <c:pt idx="53">
                        <c:v>80.70938347093427</c:v>
                      </c:pt>
                      <c:pt idx="54">
                        <c:v>80.719319179053898</c:v>
                      </c:pt>
                      <c:pt idx="55">
                        <c:v>80.729254887173525</c:v>
                      </c:pt>
                      <c:pt idx="56">
                        <c:v>80.739190595293152</c:v>
                      </c:pt>
                      <c:pt idx="57">
                        <c:v>80.74912630341278</c:v>
                      </c:pt>
                      <c:pt idx="58">
                        <c:v>80.759062011532407</c:v>
                      </c:pt>
                      <c:pt idx="59">
                        <c:v>80.768997719652035</c:v>
                      </c:pt>
                      <c:pt idx="60">
                        <c:v>80.778933427771662</c:v>
                      </c:pt>
                      <c:pt idx="61">
                        <c:v>80.788869135891289</c:v>
                      </c:pt>
                      <c:pt idx="62">
                        <c:v>80.798804844010917</c:v>
                      </c:pt>
                      <c:pt idx="63">
                        <c:v>80.808740552130544</c:v>
                      </c:pt>
                      <c:pt idx="64">
                        <c:v>80.818676260250172</c:v>
                      </c:pt>
                      <c:pt idx="65">
                        <c:v>80.828611968369799</c:v>
                      </c:pt>
                      <c:pt idx="66">
                        <c:v>80.838547676489426</c:v>
                      </c:pt>
                      <c:pt idx="67">
                        <c:v>80.848483384609054</c:v>
                      </c:pt>
                      <c:pt idx="68">
                        <c:v>80.858419092728681</c:v>
                      </c:pt>
                      <c:pt idx="69">
                        <c:v>80.868354800848309</c:v>
                      </c:pt>
                      <c:pt idx="70">
                        <c:v>80.878290508967936</c:v>
                      </c:pt>
                      <c:pt idx="71">
                        <c:v>80.888226217087563</c:v>
                      </c:pt>
                      <c:pt idx="72">
                        <c:v>80.898161925207191</c:v>
                      </c:pt>
                      <c:pt idx="73">
                        <c:v>80.908097633326818</c:v>
                      </c:pt>
                      <c:pt idx="74">
                        <c:v>80.918033341446446</c:v>
                      </c:pt>
                      <c:pt idx="75">
                        <c:v>80.927969049566073</c:v>
                      </c:pt>
                      <c:pt idx="76">
                        <c:v>80.9379047576857</c:v>
                      </c:pt>
                      <c:pt idx="77">
                        <c:v>80.947840465805328</c:v>
                      </c:pt>
                      <c:pt idx="78">
                        <c:v>80.957776173924955</c:v>
                      </c:pt>
                      <c:pt idx="79">
                        <c:v>80.967711882044583</c:v>
                      </c:pt>
                      <c:pt idx="80">
                        <c:v>80.97764759016421</c:v>
                      </c:pt>
                      <c:pt idx="81">
                        <c:v>80.987583298283838</c:v>
                      </c:pt>
                      <c:pt idx="82">
                        <c:v>80.997519006403465</c:v>
                      </c:pt>
                      <c:pt idx="83">
                        <c:v>81.007454714523092</c:v>
                      </c:pt>
                      <c:pt idx="84">
                        <c:v>81.01739042264272</c:v>
                      </c:pt>
                      <c:pt idx="85">
                        <c:v>81.027326130762347</c:v>
                      </c:pt>
                      <c:pt idx="86">
                        <c:v>81.037261838881975</c:v>
                      </c:pt>
                      <c:pt idx="87">
                        <c:v>81.047197547001602</c:v>
                      </c:pt>
                      <c:pt idx="88">
                        <c:v>81.057133255121229</c:v>
                      </c:pt>
                      <c:pt idx="89">
                        <c:v>81.067068963240857</c:v>
                      </c:pt>
                      <c:pt idx="90">
                        <c:v>81.077004671360484</c:v>
                      </c:pt>
                      <c:pt idx="91">
                        <c:v>81.086940379480112</c:v>
                      </c:pt>
                      <c:pt idx="92">
                        <c:v>81.096876087599739</c:v>
                      </c:pt>
                      <c:pt idx="93">
                        <c:v>81.106811795719366</c:v>
                      </c:pt>
                      <c:pt idx="94">
                        <c:v>81.116747503838994</c:v>
                      </c:pt>
                      <c:pt idx="95">
                        <c:v>81.126683211958621</c:v>
                      </c:pt>
                      <c:pt idx="96">
                        <c:v>81.136618920078249</c:v>
                      </c:pt>
                      <c:pt idx="97">
                        <c:v>81.146554628197876</c:v>
                      </c:pt>
                      <c:pt idx="98">
                        <c:v>81.156490336317503</c:v>
                      </c:pt>
                      <c:pt idx="99">
                        <c:v>81.166426044437131</c:v>
                      </c:pt>
                      <c:pt idx="100">
                        <c:v>81.176361752556758</c:v>
                      </c:pt>
                      <c:pt idx="101">
                        <c:v>81.186297460676386</c:v>
                      </c:pt>
                      <c:pt idx="102">
                        <c:v>81.196233168796013</c:v>
                      </c:pt>
                      <c:pt idx="103">
                        <c:v>81.20616887691564</c:v>
                      </c:pt>
                      <c:pt idx="104">
                        <c:v>81.216104585035268</c:v>
                      </c:pt>
                      <c:pt idx="105">
                        <c:v>81.226040293154895</c:v>
                      </c:pt>
                      <c:pt idx="106">
                        <c:v>81.235976001274523</c:v>
                      </c:pt>
                      <c:pt idx="107">
                        <c:v>81.24591170939415</c:v>
                      </c:pt>
                      <c:pt idx="108">
                        <c:v>81.255847417513777</c:v>
                      </c:pt>
                      <c:pt idx="109">
                        <c:v>81.265783125633405</c:v>
                      </c:pt>
                      <c:pt idx="110">
                        <c:v>81.275718833753032</c:v>
                      </c:pt>
                      <c:pt idx="111">
                        <c:v>81.28565454187266</c:v>
                      </c:pt>
                      <c:pt idx="112">
                        <c:v>81.295590249992287</c:v>
                      </c:pt>
                      <c:pt idx="113">
                        <c:v>81.305525958111915</c:v>
                      </c:pt>
                      <c:pt idx="114">
                        <c:v>81.315461666231542</c:v>
                      </c:pt>
                      <c:pt idx="115">
                        <c:v>81.325397374351169</c:v>
                      </c:pt>
                      <c:pt idx="116">
                        <c:v>81.335333082470797</c:v>
                      </c:pt>
                      <c:pt idx="117">
                        <c:v>81.345268790590424</c:v>
                      </c:pt>
                      <c:pt idx="118">
                        <c:v>81.355204498710052</c:v>
                      </c:pt>
                      <c:pt idx="119">
                        <c:v>81.365140206829679</c:v>
                      </c:pt>
                      <c:pt idx="120">
                        <c:v>81.375075914949306</c:v>
                      </c:pt>
                      <c:pt idx="121">
                        <c:v>81.385011623068934</c:v>
                      </c:pt>
                      <c:pt idx="122">
                        <c:v>81.394947331188561</c:v>
                      </c:pt>
                      <c:pt idx="123">
                        <c:v>81.404883039308189</c:v>
                      </c:pt>
                      <c:pt idx="124">
                        <c:v>81.414818747427816</c:v>
                      </c:pt>
                      <c:pt idx="125">
                        <c:v>81.424754455547443</c:v>
                      </c:pt>
                      <c:pt idx="126">
                        <c:v>81.434690163667071</c:v>
                      </c:pt>
                      <c:pt idx="127">
                        <c:v>81.444625871786698</c:v>
                      </c:pt>
                      <c:pt idx="128">
                        <c:v>81.454561579906326</c:v>
                      </c:pt>
                      <c:pt idx="129">
                        <c:v>81.464497288025953</c:v>
                      </c:pt>
                      <c:pt idx="130">
                        <c:v>81.47443299614558</c:v>
                      </c:pt>
                      <c:pt idx="131">
                        <c:v>81.484368704265208</c:v>
                      </c:pt>
                      <c:pt idx="132">
                        <c:v>81.494304412384835</c:v>
                      </c:pt>
                      <c:pt idx="133">
                        <c:v>81.504240120504463</c:v>
                      </c:pt>
                      <c:pt idx="134">
                        <c:v>81.51417582862409</c:v>
                      </c:pt>
                      <c:pt idx="135">
                        <c:v>81.524111536743717</c:v>
                      </c:pt>
                      <c:pt idx="136">
                        <c:v>81.534047244863345</c:v>
                      </c:pt>
                      <c:pt idx="137">
                        <c:v>81.543982952982972</c:v>
                      </c:pt>
                      <c:pt idx="138">
                        <c:v>81.5539186611026</c:v>
                      </c:pt>
                      <c:pt idx="139">
                        <c:v>81.563854369222227</c:v>
                      </c:pt>
                      <c:pt idx="140">
                        <c:v>81.573790077341854</c:v>
                      </c:pt>
                      <c:pt idx="141">
                        <c:v>81.583725785461482</c:v>
                      </c:pt>
                      <c:pt idx="142">
                        <c:v>81.593661493581109</c:v>
                      </c:pt>
                      <c:pt idx="143">
                        <c:v>81.603597201700737</c:v>
                      </c:pt>
                      <c:pt idx="144">
                        <c:v>81.613532909820364</c:v>
                      </c:pt>
                      <c:pt idx="145">
                        <c:v>81.623468617939992</c:v>
                      </c:pt>
                      <c:pt idx="146">
                        <c:v>81.633404326059619</c:v>
                      </c:pt>
                      <c:pt idx="147">
                        <c:v>81.643340034179246</c:v>
                      </c:pt>
                      <c:pt idx="148">
                        <c:v>81.653275742298874</c:v>
                      </c:pt>
                      <c:pt idx="149">
                        <c:v>81.663211450418501</c:v>
                      </c:pt>
                      <c:pt idx="150">
                        <c:v>81.673147158538129</c:v>
                      </c:pt>
                      <c:pt idx="151">
                        <c:v>81.683082866657756</c:v>
                      </c:pt>
                      <c:pt idx="152">
                        <c:v>81.693018574777398</c:v>
                      </c:pt>
                      <c:pt idx="153">
                        <c:v>81.702954282897011</c:v>
                      </c:pt>
                      <c:pt idx="154">
                        <c:v>81.712889991016652</c:v>
                      </c:pt>
                      <c:pt idx="155">
                        <c:v>81.72282569913628</c:v>
                      </c:pt>
                      <c:pt idx="156">
                        <c:v>81.732761407255893</c:v>
                      </c:pt>
                      <c:pt idx="157">
                        <c:v>81.742697115375535</c:v>
                      </c:pt>
                      <c:pt idx="158">
                        <c:v>81.752632823495162</c:v>
                      </c:pt>
                      <c:pt idx="159">
                        <c:v>81.762568531614789</c:v>
                      </c:pt>
                      <c:pt idx="160">
                        <c:v>81.772504239734417</c:v>
                      </c:pt>
                      <c:pt idx="161">
                        <c:v>81.782439947854044</c:v>
                      </c:pt>
                      <c:pt idx="162">
                        <c:v>81.792375655973672</c:v>
                      </c:pt>
                      <c:pt idx="163">
                        <c:v>81.802311364093299</c:v>
                      </c:pt>
                      <c:pt idx="164">
                        <c:v>81.812247072212926</c:v>
                      </c:pt>
                      <c:pt idx="165">
                        <c:v>81.822182780332554</c:v>
                      </c:pt>
                      <c:pt idx="166">
                        <c:v>81.832118488452181</c:v>
                      </c:pt>
                      <c:pt idx="167">
                        <c:v>81.842054196571809</c:v>
                      </c:pt>
                      <c:pt idx="168">
                        <c:v>81.851989904691436</c:v>
                      </c:pt>
                      <c:pt idx="169">
                        <c:v>81.861925612811064</c:v>
                      </c:pt>
                      <c:pt idx="170">
                        <c:v>81.871861320930691</c:v>
                      </c:pt>
                      <c:pt idx="171">
                        <c:v>81.881797029050318</c:v>
                      </c:pt>
                      <c:pt idx="172">
                        <c:v>81.891732737169946</c:v>
                      </c:pt>
                      <c:pt idx="173">
                        <c:v>81.901668445289573</c:v>
                      </c:pt>
                      <c:pt idx="174">
                        <c:v>81.911604153409201</c:v>
                      </c:pt>
                      <c:pt idx="175">
                        <c:v>81.921539861528828</c:v>
                      </c:pt>
                      <c:pt idx="176">
                        <c:v>81.931475569648455</c:v>
                      </c:pt>
                      <c:pt idx="177">
                        <c:v>81.941411277768083</c:v>
                      </c:pt>
                      <c:pt idx="178">
                        <c:v>81.95134698588771</c:v>
                      </c:pt>
                      <c:pt idx="179">
                        <c:v>81.961282694007338</c:v>
                      </c:pt>
                      <c:pt idx="180">
                        <c:v>81.971218402126965</c:v>
                      </c:pt>
                      <c:pt idx="181">
                        <c:v>81.981154110246592</c:v>
                      </c:pt>
                      <c:pt idx="182">
                        <c:v>81.99108981836622</c:v>
                      </c:pt>
                      <c:pt idx="183">
                        <c:v>82.001025526485847</c:v>
                      </c:pt>
                      <c:pt idx="184">
                        <c:v>82.010961234605475</c:v>
                      </c:pt>
                      <c:pt idx="185">
                        <c:v>82.020896942725102</c:v>
                      </c:pt>
                      <c:pt idx="186">
                        <c:v>82.030832650844729</c:v>
                      </c:pt>
                      <c:pt idx="187">
                        <c:v>82.040768358964357</c:v>
                      </c:pt>
                      <c:pt idx="188">
                        <c:v>82.050704067083984</c:v>
                      </c:pt>
                      <c:pt idx="189">
                        <c:v>82.060639775203612</c:v>
                      </c:pt>
                      <c:pt idx="190">
                        <c:v>82.070575483323239</c:v>
                      </c:pt>
                      <c:pt idx="191">
                        <c:v>82.080511191442866</c:v>
                      </c:pt>
                      <c:pt idx="192">
                        <c:v>82.090446899562494</c:v>
                      </c:pt>
                      <c:pt idx="193">
                        <c:v>82.100382607682121</c:v>
                      </c:pt>
                      <c:pt idx="194">
                        <c:v>82.110318315801749</c:v>
                      </c:pt>
                      <c:pt idx="195">
                        <c:v>82.120254023921376</c:v>
                      </c:pt>
                      <c:pt idx="196">
                        <c:v>82.130189732041003</c:v>
                      </c:pt>
                      <c:pt idx="197">
                        <c:v>82.140125440160631</c:v>
                      </c:pt>
                      <c:pt idx="198">
                        <c:v>82.150061148280258</c:v>
                      </c:pt>
                      <c:pt idx="199">
                        <c:v>82.159996856399886</c:v>
                      </c:pt>
                      <c:pt idx="200">
                        <c:v>82.169932564519513</c:v>
                      </c:pt>
                      <c:pt idx="201">
                        <c:v>82.179868272639141</c:v>
                      </c:pt>
                      <c:pt idx="202">
                        <c:v>82.189803980758768</c:v>
                      </c:pt>
                      <c:pt idx="203">
                        <c:v>82.199739688878395</c:v>
                      </c:pt>
                      <c:pt idx="204">
                        <c:v>82.209675396998023</c:v>
                      </c:pt>
                      <c:pt idx="205">
                        <c:v>82.21961110511765</c:v>
                      </c:pt>
                      <c:pt idx="206">
                        <c:v>82.229546813237278</c:v>
                      </c:pt>
                      <c:pt idx="207">
                        <c:v>82.239482521356905</c:v>
                      </c:pt>
                      <c:pt idx="208">
                        <c:v>82.249418229476532</c:v>
                      </c:pt>
                      <c:pt idx="209">
                        <c:v>82.25935393759616</c:v>
                      </c:pt>
                      <c:pt idx="210">
                        <c:v>82.269289645715787</c:v>
                      </c:pt>
                      <c:pt idx="211">
                        <c:v>82.279225353835415</c:v>
                      </c:pt>
                      <c:pt idx="212">
                        <c:v>82.289161061955042</c:v>
                      </c:pt>
                      <c:pt idx="213">
                        <c:v>82.299096770074669</c:v>
                      </c:pt>
                      <c:pt idx="214">
                        <c:v>82.309032478194297</c:v>
                      </c:pt>
                      <c:pt idx="215">
                        <c:v>82.318968186313924</c:v>
                      </c:pt>
                      <c:pt idx="216">
                        <c:v>82.328903894433552</c:v>
                      </c:pt>
                      <c:pt idx="217">
                        <c:v>82.338839602553179</c:v>
                      </c:pt>
                      <c:pt idx="218">
                        <c:v>82.348775310672806</c:v>
                      </c:pt>
                      <c:pt idx="219">
                        <c:v>82.358711018792434</c:v>
                      </c:pt>
                      <c:pt idx="220">
                        <c:v>82.368646726912061</c:v>
                      </c:pt>
                      <c:pt idx="221">
                        <c:v>82.378582435031689</c:v>
                      </c:pt>
                      <c:pt idx="222">
                        <c:v>82.388518143151316</c:v>
                      </c:pt>
                      <c:pt idx="223">
                        <c:v>82.398453851270943</c:v>
                      </c:pt>
                      <c:pt idx="224">
                        <c:v>82.408389559390571</c:v>
                      </c:pt>
                      <c:pt idx="225">
                        <c:v>82.418325267510198</c:v>
                      </c:pt>
                      <c:pt idx="226">
                        <c:v>82.428260975629826</c:v>
                      </c:pt>
                      <c:pt idx="227">
                        <c:v>82.438196683749453</c:v>
                      </c:pt>
                      <c:pt idx="228">
                        <c:v>82.44813239186908</c:v>
                      </c:pt>
                      <c:pt idx="229">
                        <c:v>82.458068099988708</c:v>
                      </c:pt>
                      <c:pt idx="230">
                        <c:v>82.468003808108335</c:v>
                      </c:pt>
                      <c:pt idx="231">
                        <c:v>82.477939516227963</c:v>
                      </c:pt>
                      <c:pt idx="232">
                        <c:v>82.48787522434759</c:v>
                      </c:pt>
                      <c:pt idx="233">
                        <c:v>82.497810932467218</c:v>
                      </c:pt>
                      <c:pt idx="234">
                        <c:v>82.507746640586845</c:v>
                      </c:pt>
                      <c:pt idx="235">
                        <c:v>82.517682348706472</c:v>
                      </c:pt>
                      <c:pt idx="236">
                        <c:v>82.5276180568261</c:v>
                      </c:pt>
                      <c:pt idx="237">
                        <c:v>82.537553764945727</c:v>
                      </c:pt>
                      <c:pt idx="238">
                        <c:v>82.547489473065355</c:v>
                      </c:pt>
                      <c:pt idx="239">
                        <c:v>82.557425181184982</c:v>
                      </c:pt>
                      <c:pt idx="240">
                        <c:v>82.567360889304609</c:v>
                      </c:pt>
                      <c:pt idx="241">
                        <c:v>82.577296597424237</c:v>
                      </c:pt>
                      <c:pt idx="242">
                        <c:v>82.587232305543864</c:v>
                      </c:pt>
                      <c:pt idx="243">
                        <c:v>82.597168013663492</c:v>
                      </c:pt>
                      <c:pt idx="244">
                        <c:v>82.607103721783119</c:v>
                      </c:pt>
                      <c:pt idx="245">
                        <c:v>82.617039429902746</c:v>
                      </c:pt>
                      <c:pt idx="246">
                        <c:v>82.626975138022374</c:v>
                      </c:pt>
                      <c:pt idx="247">
                        <c:v>82.636910846142001</c:v>
                      </c:pt>
                      <c:pt idx="248">
                        <c:v>82.646846554261629</c:v>
                      </c:pt>
                      <c:pt idx="249">
                        <c:v>82.656782262381256</c:v>
                      </c:pt>
                      <c:pt idx="250">
                        <c:v>82.666717970500883</c:v>
                      </c:pt>
                      <c:pt idx="251">
                        <c:v>82.676653678620511</c:v>
                      </c:pt>
                      <c:pt idx="252">
                        <c:v>82.686589386740138</c:v>
                      </c:pt>
                      <c:pt idx="253">
                        <c:v>82.696525094859766</c:v>
                      </c:pt>
                      <c:pt idx="254">
                        <c:v>82.706460802979393</c:v>
                      </c:pt>
                      <c:pt idx="255">
                        <c:v>82.71639651109902</c:v>
                      </c:pt>
                      <c:pt idx="256">
                        <c:v>82.726332219218648</c:v>
                      </c:pt>
                      <c:pt idx="257">
                        <c:v>82.736267927338275</c:v>
                      </c:pt>
                      <c:pt idx="258">
                        <c:v>82.746203635457903</c:v>
                      </c:pt>
                      <c:pt idx="259">
                        <c:v>82.75613934357753</c:v>
                      </c:pt>
                      <c:pt idx="260">
                        <c:v>82.766075051697158</c:v>
                      </c:pt>
                      <c:pt idx="261">
                        <c:v>82.776010759816785</c:v>
                      </c:pt>
                      <c:pt idx="262">
                        <c:v>82.785946467936412</c:v>
                      </c:pt>
                      <c:pt idx="263">
                        <c:v>82.79588217605604</c:v>
                      </c:pt>
                      <c:pt idx="264">
                        <c:v>82.805817884175667</c:v>
                      </c:pt>
                      <c:pt idx="265">
                        <c:v>82.815753592295295</c:v>
                      </c:pt>
                      <c:pt idx="266">
                        <c:v>82.825689300414922</c:v>
                      </c:pt>
                      <c:pt idx="267">
                        <c:v>82.835625008534549</c:v>
                      </c:pt>
                      <c:pt idx="268">
                        <c:v>82.845560716654177</c:v>
                      </c:pt>
                      <c:pt idx="269">
                        <c:v>82.855496424773804</c:v>
                      </c:pt>
                      <c:pt idx="270">
                        <c:v>82.865432132893432</c:v>
                      </c:pt>
                      <c:pt idx="271">
                        <c:v>82.875367841013059</c:v>
                      </c:pt>
                      <c:pt idx="272">
                        <c:v>82.885303549132686</c:v>
                      </c:pt>
                      <c:pt idx="273">
                        <c:v>82.895239257252314</c:v>
                      </c:pt>
                      <c:pt idx="274">
                        <c:v>82.905174965371941</c:v>
                      </c:pt>
                      <c:pt idx="275">
                        <c:v>82.915110673491569</c:v>
                      </c:pt>
                      <c:pt idx="276">
                        <c:v>82.925046381611196</c:v>
                      </c:pt>
                      <c:pt idx="277">
                        <c:v>82.934982089730823</c:v>
                      </c:pt>
                      <c:pt idx="278">
                        <c:v>82.944917797850451</c:v>
                      </c:pt>
                      <c:pt idx="279">
                        <c:v>82.954853505970078</c:v>
                      </c:pt>
                      <c:pt idx="280">
                        <c:v>82.964789214089706</c:v>
                      </c:pt>
                      <c:pt idx="281">
                        <c:v>82.974724922209333</c:v>
                      </c:pt>
                      <c:pt idx="282">
                        <c:v>82.98466063032896</c:v>
                      </c:pt>
                      <c:pt idx="283">
                        <c:v>82.994596338448588</c:v>
                      </c:pt>
                      <c:pt idx="284">
                        <c:v>83.004532046568215</c:v>
                      </c:pt>
                      <c:pt idx="285">
                        <c:v>83.014467754687843</c:v>
                      </c:pt>
                      <c:pt idx="286">
                        <c:v>83.02440346280747</c:v>
                      </c:pt>
                      <c:pt idx="287">
                        <c:v>83.034339170927097</c:v>
                      </c:pt>
                      <c:pt idx="288">
                        <c:v>83.044274879046725</c:v>
                      </c:pt>
                      <c:pt idx="289">
                        <c:v>83.054210587166352</c:v>
                      </c:pt>
                      <c:pt idx="290">
                        <c:v>83.06414629528598</c:v>
                      </c:pt>
                      <c:pt idx="291">
                        <c:v>83.074082003405607</c:v>
                      </c:pt>
                      <c:pt idx="292">
                        <c:v>83.084017711525235</c:v>
                      </c:pt>
                      <c:pt idx="293">
                        <c:v>83.093953419644862</c:v>
                      </c:pt>
                      <c:pt idx="294">
                        <c:v>83.103889127764489</c:v>
                      </c:pt>
                      <c:pt idx="295">
                        <c:v>83.113824835884117</c:v>
                      </c:pt>
                      <c:pt idx="296">
                        <c:v>83.123760544003744</c:v>
                      </c:pt>
                      <c:pt idx="297">
                        <c:v>83.133696252123372</c:v>
                      </c:pt>
                      <c:pt idx="298">
                        <c:v>83.143631960242999</c:v>
                      </c:pt>
                      <c:pt idx="299">
                        <c:v>83.153567668362626</c:v>
                      </c:pt>
                      <c:pt idx="300">
                        <c:v>83.163503376482254</c:v>
                      </c:pt>
                      <c:pt idx="301">
                        <c:v>83.173439084601881</c:v>
                      </c:pt>
                      <c:pt idx="302">
                        <c:v>83.183374792721509</c:v>
                      </c:pt>
                      <c:pt idx="303">
                        <c:v>83.193310500841136</c:v>
                      </c:pt>
                      <c:pt idx="304">
                        <c:v>83.203246208960763</c:v>
                      </c:pt>
                      <c:pt idx="305">
                        <c:v>83.213181917080391</c:v>
                      </c:pt>
                      <c:pt idx="306">
                        <c:v>83.223117625200018</c:v>
                      </c:pt>
                      <c:pt idx="307">
                        <c:v>83.233053333319646</c:v>
                      </c:pt>
                      <c:pt idx="308">
                        <c:v>83.242989041439273</c:v>
                      </c:pt>
                      <c:pt idx="309">
                        <c:v>83.2529247495589</c:v>
                      </c:pt>
                      <c:pt idx="310">
                        <c:v>83.262860457678528</c:v>
                      </c:pt>
                      <c:pt idx="311">
                        <c:v>83.272796165798155</c:v>
                      </c:pt>
                      <c:pt idx="312">
                        <c:v>83.282731873917783</c:v>
                      </c:pt>
                      <c:pt idx="313">
                        <c:v>83.29266758203741</c:v>
                      </c:pt>
                      <c:pt idx="314">
                        <c:v>83.302603290157037</c:v>
                      </c:pt>
                      <c:pt idx="315">
                        <c:v>83.312538998276665</c:v>
                      </c:pt>
                      <c:pt idx="316">
                        <c:v>83.322474706396292</c:v>
                      </c:pt>
                      <c:pt idx="317">
                        <c:v>83.33241041451592</c:v>
                      </c:pt>
                      <c:pt idx="318">
                        <c:v>83.342346122635547</c:v>
                      </c:pt>
                      <c:pt idx="319">
                        <c:v>83.352281830755174</c:v>
                      </c:pt>
                      <c:pt idx="320">
                        <c:v>83.362217538874802</c:v>
                      </c:pt>
                      <c:pt idx="321">
                        <c:v>83.372153246994429</c:v>
                      </c:pt>
                      <c:pt idx="322">
                        <c:v>83.382088955114057</c:v>
                      </c:pt>
                      <c:pt idx="323">
                        <c:v>83.392024663233684</c:v>
                      </c:pt>
                      <c:pt idx="324">
                        <c:v>83.401960371353312</c:v>
                      </c:pt>
                      <c:pt idx="325">
                        <c:v>83.411896079472939</c:v>
                      </c:pt>
                      <c:pt idx="326">
                        <c:v>83.421831787592566</c:v>
                      </c:pt>
                      <c:pt idx="327">
                        <c:v>83.431767495712194</c:v>
                      </c:pt>
                      <c:pt idx="328">
                        <c:v>83.441703203831821</c:v>
                      </c:pt>
                      <c:pt idx="329">
                        <c:v>83.451638911951449</c:v>
                      </c:pt>
                      <c:pt idx="330">
                        <c:v>83.461574620071076</c:v>
                      </c:pt>
                      <c:pt idx="331">
                        <c:v>83.471510328190703</c:v>
                      </c:pt>
                      <c:pt idx="332">
                        <c:v>83.481446036310331</c:v>
                      </c:pt>
                      <c:pt idx="333">
                        <c:v>83.491381744429958</c:v>
                      </c:pt>
                      <c:pt idx="334">
                        <c:v>83.501317452549586</c:v>
                      </c:pt>
                      <c:pt idx="335">
                        <c:v>83.511253160669213</c:v>
                      </c:pt>
                      <c:pt idx="336">
                        <c:v>83.52118886878884</c:v>
                      </c:pt>
                      <c:pt idx="337">
                        <c:v>83.531124576908468</c:v>
                      </c:pt>
                      <c:pt idx="338">
                        <c:v>83.541060285028095</c:v>
                      </c:pt>
                      <c:pt idx="339">
                        <c:v>83.550995993147723</c:v>
                      </c:pt>
                      <c:pt idx="340">
                        <c:v>83.56093170126735</c:v>
                      </c:pt>
                      <c:pt idx="341">
                        <c:v>83.570867409386977</c:v>
                      </c:pt>
                      <c:pt idx="342">
                        <c:v>83.580803117506605</c:v>
                      </c:pt>
                      <c:pt idx="343">
                        <c:v>83.590738825626232</c:v>
                      </c:pt>
                      <c:pt idx="344">
                        <c:v>83.60067453374586</c:v>
                      </c:pt>
                      <c:pt idx="345">
                        <c:v>83.610610241865487</c:v>
                      </c:pt>
                      <c:pt idx="346">
                        <c:v>83.620545949985114</c:v>
                      </c:pt>
                      <c:pt idx="347">
                        <c:v>83.630481658104742</c:v>
                      </c:pt>
                      <c:pt idx="348">
                        <c:v>83.640417366224369</c:v>
                      </c:pt>
                      <c:pt idx="349">
                        <c:v>83.650353074343997</c:v>
                      </c:pt>
                      <c:pt idx="350">
                        <c:v>83.660288782463624</c:v>
                      </c:pt>
                      <c:pt idx="351">
                        <c:v>83.670224490583252</c:v>
                      </c:pt>
                      <c:pt idx="352">
                        <c:v>83.680160198702879</c:v>
                      </c:pt>
                      <c:pt idx="353">
                        <c:v>83.690095906822506</c:v>
                      </c:pt>
                      <c:pt idx="354">
                        <c:v>83.700031614942134</c:v>
                      </c:pt>
                      <c:pt idx="355">
                        <c:v>83.709967323061761</c:v>
                      </c:pt>
                      <c:pt idx="356">
                        <c:v>83.719903031181389</c:v>
                      </c:pt>
                      <c:pt idx="357">
                        <c:v>83.729838739301016</c:v>
                      </c:pt>
                      <c:pt idx="358">
                        <c:v>83.739774447420643</c:v>
                      </c:pt>
                      <c:pt idx="359">
                        <c:v>83.749710155540271</c:v>
                      </c:pt>
                      <c:pt idx="360">
                        <c:v>83.759645863659898</c:v>
                      </c:pt>
                      <c:pt idx="361">
                        <c:v>83.769581571779526</c:v>
                      </c:pt>
                      <c:pt idx="362">
                        <c:v>83.779517279899153</c:v>
                      </c:pt>
                      <c:pt idx="363">
                        <c:v>83.78945298801878</c:v>
                      </c:pt>
                      <c:pt idx="364">
                        <c:v>83.799388696138408</c:v>
                      </c:pt>
                      <c:pt idx="365">
                        <c:v>83.809324404258035</c:v>
                      </c:pt>
                      <c:pt idx="366">
                        <c:v>83.819260112377663</c:v>
                      </c:pt>
                      <c:pt idx="367">
                        <c:v>83.82919582049729</c:v>
                      </c:pt>
                      <c:pt idx="368">
                        <c:v>83.839131528616917</c:v>
                      </c:pt>
                      <c:pt idx="369">
                        <c:v>83.849067236736545</c:v>
                      </c:pt>
                      <c:pt idx="370">
                        <c:v>83.859002944856172</c:v>
                      </c:pt>
                      <c:pt idx="371">
                        <c:v>83.8689386529758</c:v>
                      </c:pt>
                      <c:pt idx="372">
                        <c:v>83.878874361095427</c:v>
                      </c:pt>
                      <c:pt idx="373">
                        <c:v>83.888810069215054</c:v>
                      </c:pt>
                      <c:pt idx="374">
                        <c:v>83.898745777334682</c:v>
                      </c:pt>
                      <c:pt idx="375">
                        <c:v>83.908681485454309</c:v>
                      </c:pt>
                      <c:pt idx="376">
                        <c:v>83.918617193573937</c:v>
                      </c:pt>
                      <c:pt idx="377">
                        <c:v>83.928552901693564</c:v>
                      </c:pt>
                      <c:pt idx="378">
                        <c:v>83.938488609813191</c:v>
                      </c:pt>
                      <c:pt idx="379">
                        <c:v>83.948424317932819</c:v>
                      </c:pt>
                      <c:pt idx="380">
                        <c:v>83.958360026052446</c:v>
                      </c:pt>
                      <c:pt idx="381">
                        <c:v>83.968295734172074</c:v>
                      </c:pt>
                      <c:pt idx="382">
                        <c:v>83.978231442291701</c:v>
                      </c:pt>
                      <c:pt idx="383">
                        <c:v>83.988167150411329</c:v>
                      </c:pt>
                      <c:pt idx="384">
                        <c:v>83.998102858530956</c:v>
                      </c:pt>
                      <c:pt idx="385">
                        <c:v>84.008038566650583</c:v>
                      </c:pt>
                      <c:pt idx="386">
                        <c:v>84.017974274770211</c:v>
                      </c:pt>
                      <c:pt idx="387">
                        <c:v>84.027909982889838</c:v>
                      </c:pt>
                      <c:pt idx="388">
                        <c:v>84.037845691009466</c:v>
                      </c:pt>
                      <c:pt idx="389">
                        <c:v>84.047781399129093</c:v>
                      </c:pt>
                      <c:pt idx="390">
                        <c:v>84.05771710724872</c:v>
                      </c:pt>
                      <c:pt idx="391">
                        <c:v>84.067652815368348</c:v>
                      </c:pt>
                      <c:pt idx="392">
                        <c:v>84.077588523487975</c:v>
                      </c:pt>
                      <c:pt idx="393">
                        <c:v>84.087524231607603</c:v>
                      </c:pt>
                      <c:pt idx="394">
                        <c:v>84.09745993972723</c:v>
                      </c:pt>
                      <c:pt idx="395">
                        <c:v>84.107395647846857</c:v>
                      </c:pt>
                      <c:pt idx="396">
                        <c:v>84.117331355966485</c:v>
                      </c:pt>
                      <c:pt idx="397">
                        <c:v>84.127267064086112</c:v>
                      </c:pt>
                      <c:pt idx="398">
                        <c:v>84.13720277220574</c:v>
                      </c:pt>
                      <c:pt idx="399">
                        <c:v>84.147138480325367</c:v>
                      </c:pt>
                      <c:pt idx="400">
                        <c:v>84.157074188444994</c:v>
                      </c:pt>
                      <c:pt idx="401">
                        <c:v>84.167009896564622</c:v>
                      </c:pt>
                      <c:pt idx="402">
                        <c:v>84.176945604684249</c:v>
                      </c:pt>
                      <c:pt idx="403">
                        <c:v>84.186881312803877</c:v>
                      </c:pt>
                      <c:pt idx="404">
                        <c:v>84.196817020923504</c:v>
                      </c:pt>
                      <c:pt idx="405">
                        <c:v>84.206752729043131</c:v>
                      </c:pt>
                      <c:pt idx="406">
                        <c:v>84.216688437162759</c:v>
                      </c:pt>
                      <c:pt idx="407">
                        <c:v>84.226624145282386</c:v>
                      </c:pt>
                      <c:pt idx="408">
                        <c:v>84.236559853402014</c:v>
                      </c:pt>
                      <c:pt idx="409">
                        <c:v>84.246495561521641</c:v>
                      </c:pt>
                      <c:pt idx="410">
                        <c:v>84.256431269641268</c:v>
                      </c:pt>
                      <c:pt idx="411">
                        <c:v>84.266366977760896</c:v>
                      </c:pt>
                      <c:pt idx="412">
                        <c:v>84.276302685880523</c:v>
                      </c:pt>
                      <c:pt idx="413">
                        <c:v>84.286238394000151</c:v>
                      </c:pt>
                      <c:pt idx="414">
                        <c:v>84.296174102119778</c:v>
                      </c:pt>
                      <c:pt idx="415">
                        <c:v>84.306109810239406</c:v>
                      </c:pt>
                      <c:pt idx="416">
                        <c:v>84.316045518359033</c:v>
                      </c:pt>
                      <c:pt idx="417">
                        <c:v>84.32598122647866</c:v>
                      </c:pt>
                      <c:pt idx="418">
                        <c:v>84.335916934598288</c:v>
                      </c:pt>
                      <c:pt idx="419">
                        <c:v>84.345852642717915</c:v>
                      </c:pt>
                      <c:pt idx="420">
                        <c:v>84.355788350837543</c:v>
                      </c:pt>
                      <c:pt idx="421">
                        <c:v>84.36572405895717</c:v>
                      </c:pt>
                      <c:pt idx="422">
                        <c:v>84.375659767076797</c:v>
                      </c:pt>
                      <c:pt idx="423">
                        <c:v>84.385595475196425</c:v>
                      </c:pt>
                      <c:pt idx="424">
                        <c:v>84.395531183316052</c:v>
                      </c:pt>
                      <c:pt idx="425">
                        <c:v>84.40546689143568</c:v>
                      </c:pt>
                      <c:pt idx="426">
                        <c:v>84.415402599555307</c:v>
                      </c:pt>
                      <c:pt idx="427">
                        <c:v>84.425338307674934</c:v>
                      </c:pt>
                      <c:pt idx="428">
                        <c:v>84.435274015794562</c:v>
                      </c:pt>
                      <c:pt idx="429">
                        <c:v>84.445209723914189</c:v>
                      </c:pt>
                      <c:pt idx="430">
                        <c:v>84.455145432033817</c:v>
                      </c:pt>
                      <c:pt idx="431">
                        <c:v>84.465081140153444</c:v>
                      </c:pt>
                      <c:pt idx="432">
                        <c:v>84.475016848273071</c:v>
                      </c:pt>
                      <c:pt idx="433">
                        <c:v>84.484952556392699</c:v>
                      </c:pt>
                      <c:pt idx="434">
                        <c:v>84.494888264512326</c:v>
                      </c:pt>
                      <c:pt idx="435">
                        <c:v>84.504823972631954</c:v>
                      </c:pt>
                      <c:pt idx="436">
                        <c:v>84.514759680751595</c:v>
                      </c:pt>
                      <c:pt idx="437">
                        <c:v>84.524695388871223</c:v>
                      </c:pt>
                      <c:pt idx="438">
                        <c:v>84.53463109699085</c:v>
                      </c:pt>
                      <c:pt idx="439">
                        <c:v>84.544566805110478</c:v>
                      </c:pt>
                      <c:pt idx="440">
                        <c:v>84.554502513230091</c:v>
                      </c:pt>
                      <c:pt idx="441">
                        <c:v>84.564438221349718</c:v>
                      </c:pt>
                      <c:pt idx="442">
                        <c:v>84.574373929469346</c:v>
                      </c:pt>
                      <c:pt idx="443">
                        <c:v>84.584309637588973</c:v>
                      </c:pt>
                      <c:pt idx="444">
                        <c:v>84.5942453457086</c:v>
                      </c:pt>
                      <c:pt idx="445">
                        <c:v>84.604181053828242</c:v>
                      </c:pt>
                      <c:pt idx="446">
                        <c:v>84.614116761947869</c:v>
                      </c:pt>
                      <c:pt idx="447">
                        <c:v>84.624052470067497</c:v>
                      </c:pt>
                      <c:pt idx="448">
                        <c:v>84.633988178187124</c:v>
                      </c:pt>
                      <c:pt idx="449">
                        <c:v>84.643923886306752</c:v>
                      </c:pt>
                      <c:pt idx="450">
                        <c:v>84.653859594426379</c:v>
                      </c:pt>
                      <c:pt idx="451">
                        <c:v>84.663795302546006</c:v>
                      </c:pt>
                      <c:pt idx="452">
                        <c:v>84.673731010665634</c:v>
                      </c:pt>
                      <c:pt idx="453">
                        <c:v>84.683666718785247</c:v>
                      </c:pt>
                      <c:pt idx="454">
                        <c:v>84.693602426904889</c:v>
                      </c:pt>
                      <c:pt idx="455">
                        <c:v>84.703538135024516</c:v>
                      </c:pt>
                      <c:pt idx="456">
                        <c:v>84.713473843144143</c:v>
                      </c:pt>
                      <c:pt idx="457">
                        <c:v>84.723409551263771</c:v>
                      </c:pt>
                      <c:pt idx="458">
                        <c:v>84.733345259383398</c:v>
                      </c:pt>
                      <c:pt idx="459">
                        <c:v>84.743280967503026</c:v>
                      </c:pt>
                      <c:pt idx="460">
                        <c:v>84.753216675622653</c:v>
                      </c:pt>
                      <c:pt idx="461">
                        <c:v>84.76315238374228</c:v>
                      </c:pt>
                      <c:pt idx="462">
                        <c:v>84.773088091861908</c:v>
                      </c:pt>
                      <c:pt idx="463">
                        <c:v>84.783023799981535</c:v>
                      </c:pt>
                      <c:pt idx="464">
                        <c:v>84.792959508101163</c:v>
                      </c:pt>
                      <c:pt idx="465">
                        <c:v>84.80289521622079</c:v>
                      </c:pt>
                      <c:pt idx="466">
                        <c:v>84.812830924340417</c:v>
                      </c:pt>
                      <c:pt idx="467">
                        <c:v>84.822766632460045</c:v>
                      </c:pt>
                      <c:pt idx="468">
                        <c:v>84.832702340579672</c:v>
                      </c:pt>
                      <c:pt idx="469">
                        <c:v>84.8426380486993</c:v>
                      </c:pt>
                      <c:pt idx="470">
                        <c:v>84.852573756818927</c:v>
                      </c:pt>
                      <c:pt idx="471">
                        <c:v>84.862509464938555</c:v>
                      </c:pt>
                      <c:pt idx="472">
                        <c:v>84.872445173058182</c:v>
                      </c:pt>
                      <c:pt idx="473">
                        <c:v>84.882380881177809</c:v>
                      </c:pt>
                      <c:pt idx="474">
                        <c:v>84.892316589297437</c:v>
                      </c:pt>
                      <c:pt idx="475">
                        <c:v>84.902252297417064</c:v>
                      </c:pt>
                      <c:pt idx="476">
                        <c:v>84.912188005536692</c:v>
                      </c:pt>
                      <c:pt idx="477">
                        <c:v>84.922123713656319</c:v>
                      </c:pt>
                      <c:pt idx="478">
                        <c:v>84.932059421775946</c:v>
                      </c:pt>
                      <c:pt idx="479">
                        <c:v>84.941995129895574</c:v>
                      </c:pt>
                      <c:pt idx="480">
                        <c:v>84.951930838015201</c:v>
                      </c:pt>
                      <c:pt idx="481">
                        <c:v>84.961866546134829</c:v>
                      </c:pt>
                      <c:pt idx="482">
                        <c:v>84.971802254254456</c:v>
                      </c:pt>
                      <c:pt idx="483">
                        <c:v>84.981737962374083</c:v>
                      </c:pt>
                      <c:pt idx="484">
                        <c:v>84.991673670493711</c:v>
                      </c:pt>
                      <c:pt idx="485">
                        <c:v>85.001609378613338</c:v>
                      </c:pt>
                      <c:pt idx="486">
                        <c:v>85.011545086732966</c:v>
                      </c:pt>
                      <c:pt idx="487">
                        <c:v>85.021480794852593</c:v>
                      </c:pt>
                      <c:pt idx="488">
                        <c:v>85.03141650297222</c:v>
                      </c:pt>
                      <c:pt idx="489">
                        <c:v>85.041352211091848</c:v>
                      </c:pt>
                      <c:pt idx="490">
                        <c:v>85.051287919211475</c:v>
                      </c:pt>
                      <c:pt idx="491">
                        <c:v>85.061223627331103</c:v>
                      </c:pt>
                      <c:pt idx="492">
                        <c:v>85.07115933545073</c:v>
                      </c:pt>
                      <c:pt idx="493">
                        <c:v>85.081095043570357</c:v>
                      </c:pt>
                      <c:pt idx="494">
                        <c:v>85.091030751689985</c:v>
                      </c:pt>
                      <c:pt idx="495">
                        <c:v>85.100966459809612</c:v>
                      </c:pt>
                      <c:pt idx="496">
                        <c:v>85.11090216792924</c:v>
                      </c:pt>
                      <c:pt idx="497">
                        <c:v>85.120837876048867</c:v>
                      </c:pt>
                      <c:pt idx="498">
                        <c:v>85.130773584168494</c:v>
                      </c:pt>
                      <c:pt idx="499">
                        <c:v>85.140709292288122</c:v>
                      </c:pt>
                      <c:pt idx="500">
                        <c:v>85.150645000407749</c:v>
                      </c:pt>
                      <c:pt idx="501">
                        <c:v>85.160580708527377</c:v>
                      </c:pt>
                      <c:pt idx="502">
                        <c:v>85.170516416647004</c:v>
                      </c:pt>
                      <c:pt idx="503">
                        <c:v>85.180452124766632</c:v>
                      </c:pt>
                      <c:pt idx="504">
                        <c:v>85.190387832886259</c:v>
                      </c:pt>
                      <c:pt idx="505">
                        <c:v>85.200323541005886</c:v>
                      </c:pt>
                      <c:pt idx="506">
                        <c:v>85.210259249125514</c:v>
                      </c:pt>
                      <c:pt idx="507">
                        <c:v>85.220194957245141</c:v>
                      </c:pt>
                      <c:pt idx="508">
                        <c:v>85.230130665364769</c:v>
                      </c:pt>
                      <c:pt idx="509">
                        <c:v>85.240066373484396</c:v>
                      </c:pt>
                      <c:pt idx="510">
                        <c:v>85.250002081604023</c:v>
                      </c:pt>
                      <c:pt idx="511">
                        <c:v>85.259937789723651</c:v>
                      </c:pt>
                      <c:pt idx="512">
                        <c:v>85.269873497843278</c:v>
                      </c:pt>
                      <c:pt idx="513">
                        <c:v>85.279809205962906</c:v>
                      </c:pt>
                      <c:pt idx="514">
                        <c:v>85.289744914082533</c:v>
                      </c:pt>
                      <c:pt idx="515">
                        <c:v>85.29968062220216</c:v>
                      </c:pt>
                      <c:pt idx="516">
                        <c:v>85.309616330321788</c:v>
                      </c:pt>
                      <c:pt idx="517">
                        <c:v>85.319552038441415</c:v>
                      </c:pt>
                      <c:pt idx="518">
                        <c:v>85.329487746561043</c:v>
                      </c:pt>
                      <c:pt idx="519">
                        <c:v>85.33942345468067</c:v>
                      </c:pt>
                      <c:pt idx="520">
                        <c:v>85.349359162800297</c:v>
                      </c:pt>
                      <c:pt idx="521">
                        <c:v>85.359294870919925</c:v>
                      </c:pt>
                      <c:pt idx="522">
                        <c:v>85.369230579039552</c:v>
                      </c:pt>
                      <c:pt idx="523">
                        <c:v>85.37916628715918</c:v>
                      </c:pt>
                      <c:pt idx="524">
                        <c:v>85.389101995278807</c:v>
                      </c:pt>
                      <c:pt idx="525">
                        <c:v>85.399037703398434</c:v>
                      </c:pt>
                      <c:pt idx="526">
                        <c:v>85.408973411518062</c:v>
                      </c:pt>
                      <c:pt idx="527">
                        <c:v>85.418909119637689</c:v>
                      </c:pt>
                      <c:pt idx="528">
                        <c:v>85.428844827757317</c:v>
                      </c:pt>
                      <c:pt idx="529">
                        <c:v>85.438780535876944</c:v>
                      </c:pt>
                      <c:pt idx="530">
                        <c:v>85.448716243996572</c:v>
                      </c:pt>
                      <c:pt idx="531">
                        <c:v>85.458651952116199</c:v>
                      </c:pt>
                      <c:pt idx="532">
                        <c:v>85.468587660235826</c:v>
                      </c:pt>
                      <c:pt idx="533">
                        <c:v>85.478523368355454</c:v>
                      </c:pt>
                      <c:pt idx="534">
                        <c:v>85.488459076475081</c:v>
                      </c:pt>
                      <c:pt idx="535">
                        <c:v>85.498394784594709</c:v>
                      </c:pt>
                      <c:pt idx="536">
                        <c:v>85.508330492714336</c:v>
                      </c:pt>
                      <c:pt idx="537">
                        <c:v>85.518266200833963</c:v>
                      </c:pt>
                      <c:pt idx="538">
                        <c:v>85.528201908953591</c:v>
                      </c:pt>
                      <c:pt idx="539">
                        <c:v>85.538137617073218</c:v>
                      </c:pt>
                      <c:pt idx="540">
                        <c:v>85.548073325192846</c:v>
                      </c:pt>
                      <c:pt idx="541">
                        <c:v>85.558009033312473</c:v>
                      </c:pt>
                      <c:pt idx="542">
                        <c:v>85.5679447414321</c:v>
                      </c:pt>
                      <c:pt idx="543">
                        <c:v>85.577880449551728</c:v>
                      </c:pt>
                      <c:pt idx="544">
                        <c:v>85.587816157671355</c:v>
                      </c:pt>
                      <c:pt idx="545">
                        <c:v>85.597751865790983</c:v>
                      </c:pt>
                      <c:pt idx="546">
                        <c:v>85.60768757391061</c:v>
                      </c:pt>
                      <c:pt idx="547">
                        <c:v>85.617623282030237</c:v>
                      </c:pt>
                      <c:pt idx="548">
                        <c:v>85.627558990149865</c:v>
                      </c:pt>
                      <c:pt idx="549">
                        <c:v>85.637494698269492</c:v>
                      </c:pt>
                      <c:pt idx="550">
                        <c:v>85.64743040638912</c:v>
                      </c:pt>
                      <c:pt idx="551">
                        <c:v>85.657366114508747</c:v>
                      </c:pt>
                      <c:pt idx="552">
                        <c:v>85.667301822628374</c:v>
                      </c:pt>
                      <c:pt idx="553">
                        <c:v>85.677237530748002</c:v>
                      </c:pt>
                      <c:pt idx="554">
                        <c:v>85.687173238867629</c:v>
                      </c:pt>
                      <c:pt idx="555">
                        <c:v>85.697108946987257</c:v>
                      </c:pt>
                      <c:pt idx="556">
                        <c:v>85.707044655106884</c:v>
                      </c:pt>
                      <c:pt idx="557">
                        <c:v>85.716980363226511</c:v>
                      </c:pt>
                      <c:pt idx="558">
                        <c:v>85.726916071346139</c:v>
                      </c:pt>
                      <c:pt idx="559">
                        <c:v>85.736851779465766</c:v>
                      </c:pt>
                      <c:pt idx="560">
                        <c:v>85.746787487585394</c:v>
                      </c:pt>
                      <c:pt idx="561">
                        <c:v>85.756723195705021</c:v>
                      </c:pt>
                      <c:pt idx="562">
                        <c:v>85.766658903824649</c:v>
                      </c:pt>
                      <c:pt idx="563">
                        <c:v>85.776594611944276</c:v>
                      </c:pt>
                      <c:pt idx="564">
                        <c:v>85.786530320063903</c:v>
                      </c:pt>
                      <c:pt idx="565">
                        <c:v>85.796466028183531</c:v>
                      </c:pt>
                      <c:pt idx="566">
                        <c:v>85.806401736303158</c:v>
                      </c:pt>
                      <c:pt idx="567">
                        <c:v>85.816337444422786</c:v>
                      </c:pt>
                      <c:pt idx="568">
                        <c:v>85.826273152542413</c:v>
                      </c:pt>
                      <c:pt idx="569">
                        <c:v>85.83620886066204</c:v>
                      </c:pt>
                      <c:pt idx="570">
                        <c:v>85.846144568781668</c:v>
                      </c:pt>
                      <c:pt idx="571">
                        <c:v>85.856080276901295</c:v>
                      </c:pt>
                      <c:pt idx="572">
                        <c:v>85.866015985020923</c:v>
                      </c:pt>
                      <c:pt idx="573">
                        <c:v>85.87595169314055</c:v>
                      </c:pt>
                      <c:pt idx="574">
                        <c:v>85.885887401260177</c:v>
                      </c:pt>
                      <c:pt idx="575">
                        <c:v>85.895823109379805</c:v>
                      </c:pt>
                      <c:pt idx="576">
                        <c:v>85.905758817499432</c:v>
                      </c:pt>
                      <c:pt idx="577">
                        <c:v>85.91569452561906</c:v>
                      </c:pt>
                      <c:pt idx="578">
                        <c:v>85.925630233738687</c:v>
                      </c:pt>
                      <c:pt idx="579">
                        <c:v>85.935565941858314</c:v>
                      </c:pt>
                      <c:pt idx="580">
                        <c:v>85.945501649977942</c:v>
                      </c:pt>
                      <c:pt idx="581">
                        <c:v>85.955437358097569</c:v>
                      </c:pt>
                      <c:pt idx="582">
                        <c:v>85.965373066217197</c:v>
                      </c:pt>
                      <c:pt idx="583">
                        <c:v>85.975308774336824</c:v>
                      </c:pt>
                      <c:pt idx="584">
                        <c:v>85.985244482456451</c:v>
                      </c:pt>
                      <c:pt idx="585">
                        <c:v>85.995180190576079</c:v>
                      </c:pt>
                      <c:pt idx="586">
                        <c:v>86.005115898695706</c:v>
                      </c:pt>
                      <c:pt idx="587">
                        <c:v>86.015051606815334</c:v>
                      </c:pt>
                      <c:pt idx="588">
                        <c:v>86.024987314934961</c:v>
                      </c:pt>
                      <c:pt idx="589">
                        <c:v>86.034923023054588</c:v>
                      </c:pt>
                      <c:pt idx="590">
                        <c:v>86.044858731174216</c:v>
                      </c:pt>
                      <c:pt idx="591">
                        <c:v>86.054794439293843</c:v>
                      </c:pt>
                      <c:pt idx="592">
                        <c:v>86.064730147413471</c:v>
                      </c:pt>
                      <c:pt idx="593">
                        <c:v>86.074665855533098</c:v>
                      </c:pt>
                      <c:pt idx="594">
                        <c:v>86.084601563652726</c:v>
                      </c:pt>
                      <c:pt idx="595">
                        <c:v>86.094537271772353</c:v>
                      </c:pt>
                      <c:pt idx="596">
                        <c:v>86.10447297989198</c:v>
                      </c:pt>
                      <c:pt idx="597">
                        <c:v>86.114408688011608</c:v>
                      </c:pt>
                      <c:pt idx="598">
                        <c:v>86.124344396131235</c:v>
                      </c:pt>
                      <c:pt idx="599">
                        <c:v>86.134280104250863</c:v>
                      </c:pt>
                      <c:pt idx="600">
                        <c:v>86.14421581237049</c:v>
                      </c:pt>
                      <c:pt idx="601">
                        <c:v>86.154151520490117</c:v>
                      </c:pt>
                      <c:pt idx="602">
                        <c:v>86.164087228609745</c:v>
                      </c:pt>
                      <c:pt idx="603">
                        <c:v>86.174022936729372</c:v>
                      </c:pt>
                      <c:pt idx="604">
                        <c:v>86.183958644849</c:v>
                      </c:pt>
                      <c:pt idx="605">
                        <c:v>86.193894352968627</c:v>
                      </c:pt>
                      <c:pt idx="606">
                        <c:v>86.203830061088254</c:v>
                      </c:pt>
                      <c:pt idx="607">
                        <c:v>86.213765769207882</c:v>
                      </c:pt>
                      <c:pt idx="608">
                        <c:v>86.223701477327509</c:v>
                      </c:pt>
                      <c:pt idx="609">
                        <c:v>86.233637185447137</c:v>
                      </c:pt>
                      <c:pt idx="610">
                        <c:v>86.243572893566764</c:v>
                      </c:pt>
                      <c:pt idx="611">
                        <c:v>86.253508601686391</c:v>
                      </c:pt>
                      <c:pt idx="612">
                        <c:v>86.263444309806019</c:v>
                      </c:pt>
                      <c:pt idx="613">
                        <c:v>86.273380017925646</c:v>
                      </c:pt>
                      <c:pt idx="614">
                        <c:v>86.283315726045274</c:v>
                      </c:pt>
                      <c:pt idx="615">
                        <c:v>86.293251434164901</c:v>
                      </c:pt>
                      <c:pt idx="616">
                        <c:v>86.303187142284528</c:v>
                      </c:pt>
                      <c:pt idx="617">
                        <c:v>86.313122850404156</c:v>
                      </c:pt>
                      <c:pt idx="618">
                        <c:v>86.323058558523783</c:v>
                      </c:pt>
                      <c:pt idx="619">
                        <c:v>86.332994266643411</c:v>
                      </c:pt>
                      <c:pt idx="620">
                        <c:v>86.342929974763038</c:v>
                      </c:pt>
                      <c:pt idx="621">
                        <c:v>86.352865682882666</c:v>
                      </c:pt>
                      <c:pt idx="622">
                        <c:v>86.362801391002293</c:v>
                      </c:pt>
                      <c:pt idx="623">
                        <c:v>86.37273709912192</c:v>
                      </c:pt>
                      <c:pt idx="624">
                        <c:v>86.382672807241548</c:v>
                      </c:pt>
                      <c:pt idx="625">
                        <c:v>86.392608515361175</c:v>
                      </c:pt>
                      <c:pt idx="626">
                        <c:v>86.402544223480803</c:v>
                      </c:pt>
                      <c:pt idx="627">
                        <c:v>86.41247993160043</c:v>
                      </c:pt>
                      <c:pt idx="628">
                        <c:v>86.422415639720057</c:v>
                      </c:pt>
                      <c:pt idx="629">
                        <c:v>86.432351347839685</c:v>
                      </c:pt>
                      <c:pt idx="630">
                        <c:v>86.442287055959312</c:v>
                      </c:pt>
                      <c:pt idx="631">
                        <c:v>86.45222276407894</c:v>
                      </c:pt>
                      <c:pt idx="632">
                        <c:v>86.462158472198567</c:v>
                      </c:pt>
                      <c:pt idx="633">
                        <c:v>86.472094180318194</c:v>
                      </c:pt>
                      <c:pt idx="634">
                        <c:v>86.482029888437822</c:v>
                      </c:pt>
                      <c:pt idx="635">
                        <c:v>86.491965596557449</c:v>
                      </c:pt>
                      <c:pt idx="636">
                        <c:v>86.501901304677077</c:v>
                      </c:pt>
                      <c:pt idx="637">
                        <c:v>86.511837012796704</c:v>
                      </c:pt>
                      <c:pt idx="638">
                        <c:v>86.521772720916331</c:v>
                      </c:pt>
                      <c:pt idx="639">
                        <c:v>86.531708429035959</c:v>
                      </c:pt>
                      <c:pt idx="640">
                        <c:v>86.541644137155586</c:v>
                      </c:pt>
                      <c:pt idx="641">
                        <c:v>86.551579845275214</c:v>
                      </c:pt>
                      <c:pt idx="642">
                        <c:v>86.561515553394841</c:v>
                      </c:pt>
                      <c:pt idx="643">
                        <c:v>86.571451261514468</c:v>
                      </c:pt>
                      <c:pt idx="644">
                        <c:v>86.581386969634096</c:v>
                      </c:pt>
                      <c:pt idx="645">
                        <c:v>86.591322677753723</c:v>
                      </c:pt>
                      <c:pt idx="646">
                        <c:v>86.601258385873351</c:v>
                      </c:pt>
                      <c:pt idx="647">
                        <c:v>86.611194093992978</c:v>
                      </c:pt>
                      <c:pt idx="648">
                        <c:v>86.621129802112605</c:v>
                      </c:pt>
                      <c:pt idx="649">
                        <c:v>86.631065510232233</c:v>
                      </c:pt>
                      <c:pt idx="650">
                        <c:v>86.64100121835186</c:v>
                      </c:pt>
                      <c:pt idx="651">
                        <c:v>86.650936926471488</c:v>
                      </c:pt>
                      <c:pt idx="652">
                        <c:v>86.660872634591115</c:v>
                      </c:pt>
                      <c:pt idx="653">
                        <c:v>86.670808342710743</c:v>
                      </c:pt>
                      <c:pt idx="654">
                        <c:v>86.68074405083037</c:v>
                      </c:pt>
                      <c:pt idx="655">
                        <c:v>86.690679758949997</c:v>
                      </c:pt>
                      <c:pt idx="656">
                        <c:v>86.700615467069625</c:v>
                      </c:pt>
                      <c:pt idx="657">
                        <c:v>86.710551175189252</c:v>
                      </c:pt>
                      <c:pt idx="658">
                        <c:v>86.72048688330888</c:v>
                      </c:pt>
                      <c:pt idx="659">
                        <c:v>86.730422591428507</c:v>
                      </c:pt>
                      <c:pt idx="660">
                        <c:v>86.740358299548134</c:v>
                      </c:pt>
                      <c:pt idx="661">
                        <c:v>86.750294007667762</c:v>
                      </c:pt>
                      <c:pt idx="662">
                        <c:v>86.760229715787389</c:v>
                      </c:pt>
                      <c:pt idx="663">
                        <c:v>86.770165423907017</c:v>
                      </c:pt>
                      <c:pt idx="664">
                        <c:v>86.780101132026644</c:v>
                      </c:pt>
                      <c:pt idx="665">
                        <c:v>86.790036840146271</c:v>
                      </c:pt>
                      <c:pt idx="666">
                        <c:v>86.799972548265899</c:v>
                      </c:pt>
                      <c:pt idx="667">
                        <c:v>86.809908256385526</c:v>
                      </c:pt>
                      <c:pt idx="668">
                        <c:v>86.819843964505154</c:v>
                      </c:pt>
                      <c:pt idx="669">
                        <c:v>86.829779672624781</c:v>
                      </c:pt>
                      <c:pt idx="670">
                        <c:v>86.839715380744408</c:v>
                      </c:pt>
                      <c:pt idx="671">
                        <c:v>86.849651088864036</c:v>
                      </c:pt>
                      <c:pt idx="672">
                        <c:v>86.859586796983663</c:v>
                      </c:pt>
                      <c:pt idx="673">
                        <c:v>86.869522505103291</c:v>
                      </c:pt>
                      <c:pt idx="674">
                        <c:v>86.879458213222918</c:v>
                      </c:pt>
                      <c:pt idx="675">
                        <c:v>86.889393921342545</c:v>
                      </c:pt>
                      <c:pt idx="676">
                        <c:v>86.899329629462173</c:v>
                      </c:pt>
                      <c:pt idx="677">
                        <c:v>86.9092653375818</c:v>
                      </c:pt>
                      <c:pt idx="678">
                        <c:v>86.919201045701428</c:v>
                      </c:pt>
                      <c:pt idx="679">
                        <c:v>86.929136753821055</c:v>
                      </c:pt>
                      <c:pt idx="680">
                        <c:v>86.939072461940697</c:v>
                      </c:pt>
                      <c:pt idx="681">
                        <c:v>86.949008170060324</c:v>
                      </c:pt>
                      <c:pt idx="682">
                        <c:v>86.958943878179952</c:v>
                      </c:pt>
                      <c:pt idx="683">
                        <c:v>86.968879586299565</c:v>
                      </c:pt>
                      <c:pt idx="684">
                        <c:v>86.978815294419192</c:v>
                      </c:pt>
                      <c:pt idx="685">
                        <c:v>86.98875100253882</c:v>
                      </c:pt>
                      <c:pt idx="686">
                        <c:v>86.998686710658447</c:v>
                      </c:pt>
                      <c:pt idx="687">
                        <c:v>87.008622418778074</c:v>
                      </c:pt>
                      <c:pt idx="688">
                        <c:v>87.018558126897702</c:v>
                      </c:pt>
                      <c:pt idx="689">
                        <c:v>87.028493835017329</c:v>
                      </c:pt>
                      <c:pt idx="690">
                        <c:v>87.038429543136957</c:v>
                      </c:pt>
                      <c:pt idx="691">
                        <c:v>87.048365251256584</c:v>
                      </c:pt>
                      <c:pt idx="692">
                        <c:v>87.058300959376211</c:v>
                      </c:pt>
                      <c:pt idx="693">
                        <c:v>87.068236667495839</c:v>
                      </c:pt>
                      <c:pt idx="694">
                        <c:v>87.078172375615466</c:v>
                      </c:pt>
                      <c:pt idx="695">
                        <c:v>87.088108083735094</c:v>
                      </c:pt>
                      <c:pt idx="696">
                        <c:v>87.098043791854721</c:v>
                      </c:pt>
                      <c:pt idx="697">
                        <c:v>87.107979499974348</c:v>
                      </c:pt>
                      <c:pt idx="698">
                        <c:v>87.117915208093976</c:v>
                      </c:pt>
                      <c:pt idx="699">
                        <c:v>87.127850916213603</c:v>
                      </c:pt>
                      <c:pt idx="700">
                        <c:v>87.137786624333245</c:v>
                      </c:pt>
                      <c:pt idx="701">
                        <c:v>87.147722332452872</c:v>
                      </c:pt>
                      <c:pt idx="702">
                        <c:v>87.1576580405725</c:v>
                      </c:pt>
                      <c:pt idx="703">
                        <c:v>87.167593748692127</c:v>
                      </c:pt>
                      <c:pt idx="704">
                        <c:v>87.17752945681174</c:v>
                      </c:pt>
                      <c:pt idx="705">
                        <c:v>87.187465164931368</c:v>
                      </c:pt>
                      <c:pt idx="706">
                        <c:v>87.197400873050995</c:v>
                      </c:pt>
                      <c:pt idx="707">
                        <c:v>87.207336581170622</c:v>
                      </c:pt>
                      <c:pt idx="708">
                        <c:v>87.21727228929025</c:v>
                      </c:pt>
                      <c:pt idx="709">
                        <c:v>87.227207997409877</c:v>
                      </c:pt>
                      <c:pt idx="710">
                        <c:v>87.237143705529519</c:v>
                      </c:pt>
                      <c:pt idx="711">
                        <c:v>87.247079413649146</c:v>
                      </c:pt>
                      <c:pt idx="712">
                        <c:v>87.257015121768774</c:v>
                      </c:pt>
                      <c:pt idx="713">
                        <c:v>87.266950829888401</c:v>
                      </c:pt>
                      <c:pt idx="714">
                        <c:v>87.276886538008029</c:v>
                      </c:pt>
                      <c:pt idx="715">
                        <c:v>87.286822246127656</c:v>
                      </c:pt>
                      <c:pt idx="716">
                        <c:v>87.296757954247283</c:v>
                      </c:pt>
                      <c:pt idx="717">
                        <c:v>87.306693662366897</c:v>
                      </c:pt>
                      <c:pt idx="718">
                        <c:v>87.316629370486524</c:v>
                      </c:pt>
                      <c:pt idx="719">
                        <c:v>87.326565078606166</c:v>
                      </c:pt>
                      <c:pt idx="720">
                        <c:v>87.336500786725793</c:v>
                      </c:pt>
                      <c:pt idx="721">
                        <c:v>87.34643649484542</c:v>
                      </c:pt>
                      <c:pt idx="722">
                        <c:v>87.356372202965048</c:v>
                      </c:pt>
                      <c:pt idx="723">
                        <c:v>87.366307911084675</c:v>
                      </c:pt>
                      <c:pt idx="724">
                        <c:v>87.376243619204303</c:v>
                      </c:pt>
                      <c:pt idx="725">
                        <c:v>87.38617932732393</c:v>
                      </c:pt>
                      <c:pt idx="726">
                        <c:v>87.396115035443557</c:v>
                      </c:pt>
                      <c:pt idx="727">
                        <c:v>87.406050743563185</c:v>
                      </c:pt>
                      <c:pt idx="728">
                        <c:v>87.415986451682812</c:v>
                      </c:pt>
                      <c:pt idx="729">
                        <c:v>87.42592215980244</c:v>
                      </c:pt>
                      <c:pt idx="730">
                        <c:v>87.435857867922067</c:v>
                      </c:pt>
                      <c:pt idx="731">
                        <c:v>87.445793576041694</c:v>
                      </c:pt>
                      <c:pt idx="732">
                        <c:v>87.455729284161322</c:v>
                      </c:pt>
                      <c:pt idx="733">
                        <c:v>87.465664992280949</c:v>
                      </c:pt>
                      <c:pt idx="734">
                        <c:v>87.475600700400577</c:v>
                      </c:pt>
                      <c:pt idx="735">
                        <c:v>87.485536408520204</c:v>
                      </c:pt>
                      <c:pt idx="736">
                        <c:v>87.495472116639831</c:v>
                      </c:pt>
                      <c:pt idx="737">
                        <c:v>87.505407824759459</c:v>
                      </c:pt>
                      <c:pt idx="738">
                        <c:v>87.515343532879086</c:v>
                      </c:pt>
                      <c:pt idx="739">
                        <c:v>87.525279240998714</c:v>
                      </c:pt>
                      <c:pt idx="740">
                        <c:v>87.535214949118341</c:v>
                      </c:pt>
                      <c:pt idx="741">
                        <c:v>87.545150657237969</c:v>
                      </c:pt>
                      <c:pt idx="742">
                        <c:v>87.555086365357596</c:v>
                      </c:pt>
                      <c:pt idx="743">
                        <c:v>87.565022073477223</c:v>
                      </c:pt>
                      <c:pt idx="744">
                        <c:v>87.574957781596851</c:v>
                      </c:pt>
                      <c:pt idx="745">
                        <c:v>87.584893489716478</c:v>
                      </c:pt>
                      <c:pt idx="746">
                        <c:v>87.594829197836106</c:v>
                      </c:pt>
                      <c:pt idx="747">
                        <c:v>87.604764905955733</c:v>
                      </c:pt>
                      <c:pt idx="748">
                        <c:v>87.61470061407536</c:v>
                      </c:pt>
                      <c:pt idx="749">
                        <c:v>87.624636322194988</c:v>
                      </c:pt>
                      <c:pt idx="750">
                        <c:v>87.634572030314615</c:v>
                      </c:pt>
                      <c:pt idx="751">
                        <c:v>87.644507738434243</c:v>
                      </c:pt>
                      <c:pt idx="752">
                        <c:v>87.65444344655387</c:v>
                      </c:pt>
                      <c:pt idx="753">
                        <c:v>87.664379154673497</c:v>
                      </c:pt>
                      <c:pt idx="754">
                        <c:v>87.674314862793125</c:v>
                      </c:pt>
                      <c:pt idx="755">
                        <c:v>87.684250570912752</c:v>
                      </c:pt>
                      <c:pt idx="756">
                        <c:v>87.69418627903238</c:v>
                      </c:pt>
                      <c:pt idx="757">
                        <c:v>87.704121987152007</c:v>
                      </c:pt>
                      <c:pt idx="758">
                        <c:v>87.714057695271634</c:v>
                      </c:pt>
                      <c:pt idx="759">
                        <c:v>87.723993403391262</c:v>
                      </c:pt>
                      <c:pt idx="760">
                        <c:v>87.733929111510889</c:v>
                      </c:pt>
                      <c:pt idx="761">
                        <c:v>87.743864819630517</c:v>
                      </c:pt>
                      <c:pt idx="762">
                        <c:v>87.753800527750144</c:v>
                      </c:pt>
                      <c:pt idx="763">
                        <c:v>87.763736235869771</c:v>
                      </c:pt>
                      <c:pt idx="764">
                        <c:v>87.773671943989399</c:v>
                      </c:pt>
                      <c:pt idx="765">
                        <c:v>87.783607652109026</c:v>
                      </c:pt>
                      <c:pt idx="766">
                        <c:v>87.793543360228654</c:v>
                      </c:pt>
                      <c:pt idx="767">
                        <c:v>87.803479068348281</c:v>
                      </c:pt>
                      <c:pt idx="768">
                        <c:v>87.813414776467908</c:v>
                      </c:pt>
                      <c:pt idx="769">
                        <c:v>87.823350484587536</c:v>
                      </c:pt>
                      <c:pt idx="770">
                        <c:v>87.833286192707163</c:v>
                      </c:pt>
                      <c:pt idx="771">
                        <c:v>87.843221900826791</c:v>
                      </c:pt>
                      <c:pt idx="772">
                        <c:v>87.853157608946418</c:v>
                      </c:pt>
                      <c:pt idx="773">
                        <c:v>87.863093317066046</c:v>
                      </c:pt>
                      <c:pt idx="774">
                        <c:v>87.873029025185673</c:v>
                      </c:pt>
                      <c:pt idx="775">
                        <c:v>87.8829647333053</c:v>
                      </c:pt>
                      <c:pt idx="776">
                        <c:v>87.892900441424928</c:v>
                      </c:pt>
                      <c:pt idx="777">
                        <c:v>87.902836149544555</c:v>
                      </c:pt>
                      <c:pt idx="778">
                        <c:v>87.912771857664183</c:v>
                      </c:pt>
                      <c:pt idx="779">
                        <c:v>87.92270756578381</c:v>
                      </c:pt>
                      <c:pt idx="780">
                        <c:v>87.932643273903437</c:v>
                      </c:pt>
                      <c:pt idx="781">
                        <c:v>87.942578982023065</c:v>
                      </c:pt>
                      <c:pt idx="782">
                        <c:v>87.952514690142692</c:v>
                      </c:pt>
                      <c:pt idx="783">
                        <c:v>87.96245039826232</c:v>
                      </c:pt>
                      <c:pt idx="784">
                        <c:v>87.972386106381947</c:v>
                      </c:pt>
                      <c:pt idx="785">
                        <c:v>87.982321814501574</c:v>
                      </c:pt>
                      <c:pt idx="786">
                        <c:v>87.992257522621202</c:v>
                      </c:pt>
                      <c:pt idx="787">
                        <c:v>88.002193230740829</c:v>
                      </c:pt>
                      <c:pt idx="788">
                        <c:v>88.012128938860457</c:v>
                      </c:pt>
                      <c:pt idx="789">
                        <c:v>88.022064646980084</c:v>
                      </c:pt>
                      <c:pt idx="790">
                        <c:v>88.032000355099711</c:v>
                      </c:pt>
                      <c:pt idx="791">
                        <c:v>88.041936063219339</c:v>
                      </c:pt>
                      <c:pt idx="792">
                        <c:v>88.051871771338966</c:v>
                      </c:pt>
                      <c:pt idx="793">
                        <c:v>88.061807479458594</c:v>
                      </c:pt>
                      <c:pt idx="794">
                        <c:v>88.071743187578221</c:v>
                      </c:pt>
                      <c:pt idx="795">
                        <c:v>88.081678895697848</c:v>
                      </c:pt>
                      <c:pt idx="796">
                        <c:v>88.091614603817476</c:v>
                      </c:pt>
                      <c:pt idx="797">
                        <c:v>88.101550311937103</c:v>
                      </c:pt>
                      <c:pt idx="798">
                        <c:v>88.111486020056731</c:v>
                      </c:pt>
                      <c:pt idx="799">
                        <c:v>88.121421728176358</c:v>
                      </c:pt>
                      <c:pt idx="800">
                        <c:v>88.131357436295986</c:v>
                      </c:pt>
                      <c:pt idx="801">
                        <c:v>88.141293144415613</c:v>
                      </c:pt>
                      <c:pt idx="802">
                        <c:v>88.15122885253524</c:v>
                      </c:pt>
                      <c:pt idx="803">
                        <c:v>88.161164560654868</c:v>
                      </c:pt>
                      <c:pt idx="804">
                        <c:v>88.171100268774495</c:v>
                      </c:pt>
                      <c:pt idx="805">
                        <c:v>88.181035976894123</c:v>
                      </c:pt>
                      <c:pt idx="806">
                        <c:v>88.19097168501375</c:v>
                      </c:pt>
                      <c:pt idx="807">
                        <c:v>88.200907393133377</c:v>
                      </c:pt>
                      <c:pt idx="808">
                        <c:v>88.210843101253005</c:v>
                      </c:pt>
                      <c:pt idx="809">
                        <c:v>88.220778809372632</c:v>
                      </c:pt>
                      <c:pt idx="810">
                        <c:v>88.23071451749226</c:v>
                      </c:pt>
                      <c:pt idx="811">
                        <c:v>88.240650225611887</c:v>
                      </c:pt>
                      <c:pt idx="812">
                        <c:v>88.250585933731514</c:v>
                      </c:pt>
                      <c:pt idx="813">
                        <c:v>88.260521641851142</c:v>
                      </c:pt>
                      <c:pt idx="814">
                        <c:v>88.270457349970769</c:v>
                      </c:pt>
                      <c:pt idx="815">
                        <c:v>88.280393058090397</c:v>
                      </c:pt>
                      <c:pt idx="816">
                        <c:v>88.290328766210024</c:v>
                      </c:pt>
                      <c:pt idx="817">
                        <c:v>88.300264474329651</c:v>
                      </c:pt>
                      <c:pt idx="818">
                        <c:v>88.310200182449279</c:v>
                      </c:pt>
                      <c:pt idx="819">
                        <c:v>88.320135890568906</c:v>
                      </c:pt>
                      <c:pt idx="820">
                        <c:v>88.330071598688534</c:v>
                      </c:pt>
                      <c:pt idx="821">
                        <c:v>88.340007306808161</c:v>
                      </c:pt>
                      <c:pt idx="822">
                        <c:v>88.349943014927788</c:v>
                      </c:pt>
                      <c:pt idx="823">
                        <c:v>88.359878723047416</c:v>
                      </c:pt>
                      <c:pt idx="824">
                        <c:v>88.369814431167043</c:v>
                      </c:pt>
                      <c:pt idx="825">
                        <c:v>88.379750139286671</c:v>
                      </c:pt>
                      <c:pt idx="826">
                        <c:v>88.389685847406298</c:v>
                      </c:pt>
                      <c:pt idx="827">
                        <c:v>88.399621555525925</c:v>
                      </c:pt>
                      <c:pt idx="828">
                        <c:v>88.409557263645553</c:v>
                      </c:pt>
                      <c:pt idx="829">
                        <c:v>88.41949297176518</c:v>
                      </c:pt>
                      <c:pt idx="830">
                        <c:v>88.429428679884808</c:v>
                      </c:pt>
                      <c:pt idx="831">
                        <c:v>88.439364388004435</c:v>
                      </c:pt>
                      <c:pt idx="832">
                        <c:v>88.449300096124063</c:v>
                      </c:pt>
                      <c:pt idx="833">
                        <c:v>88.45923580424369</c:v>
                      </c:pt>
                      <c:pt idx="834">
                        <c:v>88.469171512363317</c:v>
                      </c:pt>
                      <c:pt idx="835">
                        <c:v>88.479107220482945</c:v>
                      </c:pt>
                      <c:pt idx="836">
                        <c:v>88.489042928602572</c:v>
                      </c:pt>
                      <c:pt idx="837">
                        <c:v>88.4989786367222</c:v>
                      </c:pt>
                      <c:pt idx="838">
                        <c:v>88.508914344841827</c:v>
                      </c:pt>
                      <c:pt idx="839">
                        <c:v>88.518850052961454</c:v>
                      </c:pt>
                      <c:pt idx="840">
                        <c:v>88.528785761081082</c:v>
                      </c:pt>
                      <c:pt idx="841">
                        <c:v>88.538721469200709</c:v>
                      </c:pt>
                      <c:pt idx="842">
                        <c:v>88.548657177320337</c:v>
                      </c:pt>
                      <c:pt idx="843">
                        <c:v>88.558592885439964</c:v>
                      </c:pt>
                      <c:pt idx="844">
                        <c:v>88.568528593559591</c:v>
                      </c:pt>
                      <c:pt idx="845">
                        <c:v>88.578464301679219</c:v>
                      </c:pt>
                      <c:pt idx="846">
                        <c:v>88.588400009798846</c:v>
                      </c:pt>
                      <c:pt idx="847">
                        <c:v>88.598335717918474</c:v>
                      </c:pt>
                      <c:pt idx="848">
                        <c:v>88.608271426038101</c:v>
                      </c:pt>
                      <c:pt idx="849">
                        <c:v>88.618207134157728</c:v>
                      </c:pt>
                      <c:pt idx="850">
                        <c:v>88.628142842277356</c:v>
                      </c:pt>
                      <c:pt idx="851">
                        <c:v>88.638078550396983</c:v>
                      </c:pt>
                      <c:pt idx="852">
                        <c:v>88.648014258516611</c:v>
                      </c:pt>
                      <c:pt idx="853">
                        <c:v>88.657949966636238</c:v>
                      </c:pt>
                      <c:pt idx="854">
                        <c:v>88.667885674755865</c:v>
                      </c:pt>
                      <c:pt idx="855">
                        <c:v>88.677821382875493</c:v>
                      </c:pt>
                      <c:pt idx="856">
                        <c:v>88.68775709099512</c:v>
                      </c:pt>
                      <c:pt idx="857">
                        <c:v>88.697692799114748</c:v>
                      </c:pt>
                      <c:pt idx="858">
                        <c:v>88.707628507234375</c:v>
                      </c:pt>
                      <c:pt idx="859">
                        <c:v>88.717564215354002</c:v>
                      </c:pt>
                      <c:pt idx="860">
                        <c:v>88.72749992347363</c:v>
                      </c:pt>
                      <c:pt idx="861">
                        <c:v>88.737435631593257</c:v>
                      </c:pt>
                      <c:pt idx="862">
                        <c:v>88.747371339712885</c:v>
                      </c:pt>
                      <c:pt idx="863">
                        <c:v>88.757307047832512</c:v>
                      </c:pt>
                      <c:pt idx="864">
                        <c:v>88.76724275595214</c:v>
                      </c:pt>
                      <c:pt idx="865">
                        <c:v>88.777178464071767</c:v>
                      </c:pt>
                      <c:pt idx="866">
                        <c:v>88.787114172191394</c:v>
                      </c:pt>
                      <c:pt idx="867">
                        <c:v>88.797049880311022</c:v>
                      </c:pt>
                      <c:pt idx="868">
                        <c:v>88.806985588430649</c:v>
                      </c:pt>
                      <c:pt idx="869">
                        <c:v>88.816921296550277</c:v>
                      </c:pt>
                      <c:pt idx="870">
                        <c:v>88.826857004669904</c:v>
                      </c:pt>
                      <c:pt idx="871">
                        <c:v>88.836792712789531</c:v>
                      </c:pt>
                      <c:pt idx="872">
                        <c:v>88.846728420909159</c:v>
                      </c:pt>
                      <c:pt idx="873">
                        <c:v>88.856664129028786</c:v>
                      </c:pt>
                      <c:pt idx="874">
                        <c:v>88.866599837148414</c:v>
                      </c:pt>
                      <c:pt idx="875">
                        <c:v>88.876535545268041</c:v>
                      </c:pt>
                      <c:pt idx="876">
                        <c:v>88.886471253387668</c:v>
                      </c:pt>
                      <c:pt idx="877">
                        <c:v>88.896406961507296</c:v>
                      </c:pt>
                      <c:pt idx="878">
                        <c:v>88.906342669626923</c:v>
                      </c:pt>
                      <c:pt idx="879">
                        <c:v>88.916278377746551</c:v>
                      </c:pt>
                      <c:pt idx="880">
                        <c:v>88.926214085866178</c:v>
                      </c:pt>
                      <c:pt idx="881">
                        <c:v>88.936149793985805</c:v>
                      </c:pt>
                      <c:pt idx="882">
                        <c:v>88.946085502105433</c:v>
                      </c:pt>
                      <c:pt idx="883">
                        <c:v>88.95602121022506</c:v>
                      </c:pt>
                      <c:pt idx="884">
                        <c:v>88.965956918344688</c:v>
                      </c:pt>
                      <c:pt idx="885">
                        <c:v>88.975892626464315</c:v>
                      </c:pt>
                      <c:pt idx="886">
                        <c:v>88.985828334583942</c:v>
                      </c:pt>
                      <c:pt idx="887">
                        <c:v>88.99576404270357</c:v>
                      </c:pt>
                      <c:pt idx="888">
                        <c:v>89.005699750823197</c:v>
                      </c:pt>
                      <c:pt idx="889">
                        <c:v>89.015635458942825</c:v>
                      </c:pt>
                      <c:pt idx="890">
                        <c:v>89.025571167062452</c:v>
                      </c:pt>
                      <c:pt idx="891">
                        <c:v>89.03550687518208</c:v>
                      </c:pt>
                      <c:pt idx="892">
                        <c:v>89.045442583301707</c:v>
                      </c:pt>
                      <c:pt idx="893">
                        <c:v>89.055378291421334</c:v>
                      </c:pt>
                      <c:pt idx="894">
                        <c:v>89.065313999540962</c:v>
                      </c:pt>
                      <c:pt idx="895">
                        <c:v>89.075249707660589</c:v>
                      </c:pt>
                      <c:pt idx="896">
                        <c:v>89.085185415780217</c:v>
                      </c:pt>
                      <c:pt idx="897">
                        <c:v>89.095121123899844</c:v>
                      </c:pt>
                      <c:pt idx="898">
                        <c:v>89.105056832019471</c:v>
                      </c:pt>
                      <c:pt idx="899">
                        <c:v>89.114992540139099</c:v>
                      </c:pt>
                      <c:pt idx="900">
                        <c:v>89.124928248258726</c:v>
                      </c:pt>
                      <c:pt idx="901">
                        <c:v>89.134863956378354</c:v>
                      </c:pt>
                      <c:pt idx="902">
                        <c:v>89.144799664497981</c:v>
                      </c:pt>
                      <c:pt idx="903">
                        <c:v>89.154735372617608</c:v>
                      </c:pt>
                      <c:pt idx="904">
                        <c:v>89.164671080737236</c:v>
                      </c:pt>
                      <c:pt idx="905">
                        <c:v>89.174606788856863</c:v>
                      </c:pt>
                      <c:pt idx="906">
                        <c:v>89.184542496976491</c:v>
                      </c:pt>
                      <c:pt idx="907">
                        <c:v>89.194478205096118</c:v>
                      </c:pt>
                      <c:pt idx="908">
                        <c:v>89.204413913215745</c:v>
                      </c:pt>
                      <c:pt idx="909">
                        <c:v>89.214349621335373</c:v>
                      </c:pt>
                      <c:pt idx="910">
                        <c:v>89.224285329455</c:v>
                      </c:pt>
                      <c:pt idx="911">
                        <c:v>89.234221037574628</c:v>
                      </c:pt>
                      <c:pt idx="912">
                        <c:v>89.244156745694255</c:v>
                      </c:pt>
                      <c:pt idx="913">
                        <c:v>89.254092453813882</c:v>
                      </c:pt>
                      <c:pt idx="914">
                        <c:v>89.26402816193351</c:v>
                      </c:pt>
                      <c:pt idx="915">
                        <c:v>89.273963870053137</c:v>
                      </c:pt>
                      <c:pt idx="916">
                        <c:v>89.283899578172765</c:v>
                      </c:pt>
                      <c:pt idx="917">
                        <c:v>89.293835286292392</c:v>
                      </c:pt>
                      <c:pt idx="918">
                        <c:v>89.303770994412019</c:v>
                      </c:pt>
                      <c:pt idx="919">
                        <c:v>89.313706702531647</c:v>
                      </c:pt>
                      <c:pt idx="920">
                        <c:v>89.323642410651274</c:v>
                      </c:pt>
                      <c:pt idx="921">
                        <c:v>89.333578118770902</c:v>
                      </c:pt>
                      <c:pt idx="922">
                        <c:v>89.343513826890529</c:v>
                      </c:pt>
                      <c:pt idx="923">
                        <c:v>89.353449535010157</c:v>
                      </c:pt>
                      <c:pt idx="924">
                        <c:v>89.363385243129784</c:v>
                      </c:pt>
                      <c:pt idx="925">
                        <c:v>89.373320951249411</c:v>
                      </c:pt>
                      <c:pt idx="926">
                        <c:v>89.383256659369039</c:v>
                      </c:pt>
                      <c:pt idx="927">
                        <c:v>89.393192367488666</c:v>
                      </c:pt>
                      <c:pt idx="928">
                        <c:v>89.403128075608294</c:v>
                      </c:pt>
                      <c:pt idx="929">
                        <c:v>89.413063783727921</c:v>
                      </c:pt>
                      <c:pt idx="930">
                        <c:v>89.422999491847548</c:v>
                      </c:pt>
                      <c:pt idx="931">
                        <c:v>89.432935199967176</c:v>
                      </c:pt>
                      <c:pt idx="932">
                        <c:v>89.442870908086803</c:v>
                      </c:pt>
                      <c:pt idx="933">
                        <c:v>89.452806616206431</c:v>
                      </c:pt>
                      <c:pt idx="934">
                        <c:v>89.462742324326058</c:v>
                      </c:pt>
                      <c:pt idx="935">
                        <c:v>89.472678032445685</c:v>
                      </c:pt>
                      <c:pt idx="936">
                        <c:v>89.482613740565313</c:v>
                      </c:pt>
                      <c:pt idx="937">
                        <c:v>89.49254944868494</c:v>
                      </c:pt>
                      <c:pt idx="938">
                        <c:v>89.502485156804568</c:v>
                      </c:pt>
                      <c:pt idx="939">
                        <c:v>89.512420864924195</c:v>
                      </c:pt>
                      <c:pt idx="940">
                        <c:v>89.522356573043822</c:v>
                      </c:pt>
                      <c:pt idx="941">
                        <c:v>89.53229228116345</c:v>
                      </c:pt>
                      <c:pt idx="942">
                        <c:v>89.542227989283077</c:v>
                      </c:pt>
                      <c:pt idx="943">
                        <c:v>89.552163697402705</c:v>
                      </c:pt>
                      <c:pt idx="944">
                        <c:v>89.562099405522332</c:v>
                      </c:pt>
                      <c:pt idx="945">
                        <c:v>89.572035113641959</c:v>
                      </c:pt>
                      <c:pt idx="946">
                        <c:v>89.581970821761587</c:v>
                      </c:pt>
                      <c:pt idx="947">
                        <c:v>89.591906529881214</c:v>
                      </c:pt>
                      <c:pt idx="948">
                        <c:v>89.601842238000842</c:v>
                      </c:pt>
                      <c:pt idx="949">
                        <c:v>89.611777946120469</c:v>
                      </c:pt>
                      <c:pt idx="950">
                        <c:v>89.621713654240097</c:v>
                      </c:pt>
                      <c:pt idx="951">
                        <c:v>89.631649362359724</c:v>
                      </c:pt>
                      <c:pt idx="952">
                        <c:v>89.641585070479351</c:v>
                      </c:pt>
                      <c:pt idx="953">
                        <c:v>89.651520778598979</c:v>
                      </c:pt>
                      <c:pt idx="954">
                        <c:v>89.661456486718606</c:v>
                      </c:pt>
                      <c:pt idx="955">
                        <c:v>89.671392194838234</c:v>
                      </c:pt>
                      <c:pt idx="956">
                        <c:v>89.681327902957861</c:v>
                      </c:pt>
                      <c:pt idx="957">
                        <c:v>89.691263611077488</c:v>
                      </c:pt>
                      <c:pt idx="958">
                        <c:v>89.701199319197116</c:v>
                      </c:pt>
                      <c:pt idx="959">
                        <c:v>89.711135027316743</c:v>
                      </c:pt>
                      <c:pt idx="960">
                        <c:v>89.721070735436371</c:v>
                      </c:pt>
                      <c:pt idx="961">
                        <c:v>89.731006443555998</c:v>
                      </c:pt>
                      <c:pt idx="962">
                        <c:v>89.740942151675625</c:v>
                      </c:pt>
                      <c:pt idx="963">
                        <c:v>89.750877859795253</c:v>
                      </c:pt>
                      <c:pt idx="964">
                        <c:v>89.76081356791488</c:v>
                      </c:pt>
                      <c:pt idx="965">
                        <c:v>89.770749276034508</c:v>
                      </c:pt>
                      <c:pt idx="966">
                        <c:v>89.780684984154135</c:v>
                      </c:pt>
                      <c:pt idx="967">
                        <c:v>89.790620692273762</c:v>
                      </c:pt>
                      <c:pt idx="968">
                        <c:v>89.80055640039339</c:v>
                      </c:pt>
                      <c:pt idx="969">
                        <c:v>89.810492108513017</c:v>
                      </c:pt>
                      <c:pt idx="970">
                        <c:v>89.820427816632645</c:v>
                      </c:pt>
                      <c:pt idx="971">
                        <c:v>89.830363524752272</c:v>
                      </c:pt>
                      <c:pt idx="972">
                        <c:v>89.840299232871899</c:v>
                      </c:pt>
                      <c:pt idx="973">
                        <c:v>89.850234940991527</c:v>
                      </c:pt>
                      <c:pt idx="974">
                        <c:v>89.860170649111154</c:v>
                      </c:pt>
                      <c:pt idx="975">
                        <c:v>89.870106357230782</c:v>
                      </c:pt>
                      <c:pt idx="976">
                        <c:v>89.880042065350409</c:v>
                      </c:pt>
                      <c:pt idx="977">
                        <c:v>89.889977773470036</c:v>
                      </c:pt>
                      <c:pt idx="978">
                        <c:v>89.899913481589664</c:v>
                      </c:pt>
                      <c:pt idx="979">
                        <c:v>89.909849189709291</c:v>
                      </c:pt>
                      <c:pt idx="980">
                        <c:v>89.919784897828919</c:v>
                      </c:pt>
                      <c:pt idx="981">
                        <c:v>89.929720605948546</c:v>
                      </c:pt>
                      <c:pt idx="982">
                        <c:v>89.939656314068174</c:v>
                      </c:pt>
                      <c:pt idx="983">
                        <c:v>89.949592022187815</c:v>
                      </c:pt>
                      <c:pt idx="984">
                        <c:v>89.959527730307428</c:v>
                      </c:pt>
                      <c:pt idx="985">
                        <c:v>89.96946343842707</c:v>
                      </c:pt>
                      <c:pt idx="986">
                        <c:v>89.979399146546683</c:v>
                      </c:pt>
                      <c:pt idx="987">
                        <c:v>89.989334854666311</c:v>
                      </c:pt>
                      <c:pt idx="988">
                        <c:v>89.999270562785938</c:v>
                      </c:pt>
                      <c:pt idx="989">
                        <c:v>90.009206270905565</c:v>
                      </c:pt>
                      <c:pt idx="990">
                        <c:v>90.019141979025193</c:v>
                      </c:pt>
                      <c:pt idx="991">
                        <c:v>90.02907768714482</c:v>
                      </c:pt>
                      <c:pt idx="992">
                        <c:v>90.039013395264462</c:v>
                      </c:pt>
                      <c:pt idx="993">
                        <c:v>90.048949103384075</c:v>
                      </c:pt>
                      <c:pt idx="994">
                        <c:v>90.058884811503717</c:v>
                      </c:pt>
                      <c:pt idx="995">
                        <c:v>90.06882051962333</c:v>
                      </c:pt>
                      <c:pt idx="996">
                        <c:v>90.078756227742971</c:v>
                      </c:pt>
                      <c:pt idx="997">
                        <c:v>90.088691935862585</c:v>
                      </c:pt>
                      <c:pt idx="998">
                        <c:v>90.098627643982226</c:v>
                      </c:pt>
                      <c:pt idx="999">
                        <c:v>90.108563352101839</c:v>
                      </c:pt>
                      <c:pt idx="1000">
                        <c:v>90.118499060221467</c:v>
                      </c:pt>
                      <c:pt idx="1001">
                        <c:v>90.128434768341094</c:v>
                      </c:pt>
                      <c:pt idx="1002">
                        <c:v>90.138370476460722</c:v>
                      </c:pt>
                      <c:pt idx="1003">
                        <c:v>90.148306184580349</c:v>
                      </c:pt>
                      <c:pt idx="1004">
                        <c:v>90.158241892699976</c:v>
                      </c:pt>
                      <c:pt idx="1005">
                        <c:v>90.168177600819604</c:v>
                      </c:pt>
                      <c:pt idx="1006">
                        <c:v>90.178113308939231</c:v>
                      </c:pt>
                      <c:pt idx="1007">
                        <c:v>90.188049017058859</c:v>
                      </c:pt>
                      <c:pt idx="1008">
                        <c:v>90.197984725178486</c:v>
                      </c:pt>
                      <c:pt idx="1009">
                        <c:v>90.207920433298113</c:v>
                      </c:pt>
                      <c:pt idx="1010">
                        <c:v>90.217856141417755</c:v>
                      </c:pt>
                      <c:pt idx="1011">
                        <c:v>90.227791849537368</c:v>
                      </c:pt>
                      <c:pt idx="1012">
                        <c:v>90.23772755765701</c:v>
                      </c:pt>
                      <c:pt idx="1013">
                        <c:v>90.247663265776637</c:v>
                      </c:pt>
                      <c:pt idx="1014">
                        <c:v>90.257598973896265</c:v>
                      </c:pt>
                      <c:pt idx="1015">
                        <c:v>90.267534682015892</c:v>
                      </c:pt>
                      <c:pt idx="1016">
                        <c:v>90.27747039013552</c:v>
                      </c:pt>
                      <c:pt idx="1017">
                        <c:v>90.287406098255147</c:v>
                      </c:pt>
                      <c:pt idx="1018">
                        <c:v>90.297341806374774</c:v>
                      </c:pt>
                      <c:pt idx="1019">
                        <c:v>90.307277514494402</c:v>
                      </c:pt>
                      <c:pt idx="1020">
                        <c:v>90.317213222614029</c:v>
                      </c:pt>
                      <c:pt idx="1021">
                        <c:v>90.327148930733657</c:v>
                      </c:pt>
                      <c:pt idx="1022">
                        <c:v>90.337084638853284</c:v>
                      </c:pt>
                      <c:pt idx="1023">
                        <c:v>90.347020346972897</c:v>
                      </c:pt>
                      <c:pt idx="1024">
                        <c:v>90.356956055092539</c:v>
                      </c:pt>
                      <c:pt idx="1025">
                        <c:v>90.366891763212152</c:v>
                      </c:pt>
                      <c:pt idx="1026">
                        <c:v>90.376827471331794</c:v>
                      </c:pt>
                      <c:pt idx="1027">
                        <c:v>90.386763179451407</c:v>
                      </c:pt>
                      <c:pt idx="1028">
                        <c:v>90.396698887571048</c:v>
                      </c:pt>
                      <c:pt idx="1029">
                        <c:v>90.406634595690662</c:v>
                      </c:pt>
                      <c:pt idx="1030">
                        <c:v>90.416570303810303</c:v>
                      </c:pt>
                      <c:pt idx="1031">
                        <c:v>90.426506011929931</c:v>
                      </c:pt>
                      <c:pt idx="1032">
                        <c:v>90.436441720049558</c:v>
                      </c:pt>
                      <c:pt idx="1033">
                        <c:v>90.446377428169185</c:v>
                      </c:pt>
                      <c:pt idx="1034">
                        <c:v>90.456313136288813</c:v>
                      </c:pt>
                      <c:pt idx="1035">
                        <c:v>90.46624884440844</c:v>
                      </c:pt>
                      <c:pt idx="1036">
                        <c:v>90.476184552528068</c:v>
                      </c:pt>
                      <c:pt idx="1037">
                        <c:v>90.486120260647695</c:v>
                      </c:pt>
                      <c:pt idx="1038">
                        <c:v>90.496055968767322</c:v>
                      </c:pt>
                      <c:pt idx="1039">
                        <c:v>90.50599167688695</c:v>
                      </c:pt>
                      <c:pt idx="1040">
                        <c:v>90.515927385006577</c:v>
                      </c:pt>
                      <c:pt idx="1041">
                        <c:v>90.525863093126205</c:v>
                      </c:pt>
                      <c:pt idx="1042">
                        <c:v>90.535798801245832</c:v>
                      </c:pt>
                      <c:pt idx="1043">
                        <c:v>90.54573450936546</c:v>
                      </c:pt>
                      <c:pt idx="1044">
                        <c:v>90.555670217485087</c:v>
                      </c:pt>
                      <c:pt idx="1045">
                        <c:v>90.565605925604714</c:v>
                      </c:pt>
                      <c:pt idx="1046">
                        <c:v>90.575541633724342</c:v>
                      </c:pt>
                      <c:pt idx="1047">
                        <c:v>90.585477341843969</c:v>
                      </c:pt>
                      <c:pt idx="1048">
                        <c:v>90.595413049963597</c:v>
                      </c:pt>
                      <c:pt idx="1049">
                        <c:v>90.605348758083224</c:v>
                      </c:pt>
                      <c:pt idx="1050">
                        <c:v>90.615284466202851</c:v>
                      </c:pt>
                      <c:pt idx="1051">
                        <c:v>90.625220174322479</c:v>
                      </c:pt>
                      <c:pt idx="1052">
                        <c:v>90.635155882442106</c:v>
                      </c:pt>
                      <c:pt idx="1053">
                        <c:v>90.645091590561734</c:v>
                      </c:pt>
                      <c:pt idx="1054">
                        <c:v>90.655027298681361</c:v>
                      </c:pt>
                      <c:pt idx="1055">
                        <c:v>90.664963006800988</c:v>
                      </c:pt>
                      <c:pt idx="1056">
                        <c:v>90.674898714920616</c:v>
                      </c:pt>
                      <c:pt idx="1057">
                        <c:v>90.684834423040243</c:v>
                      </c:pt>
                      <c:pt idx="1058">
                        <c:v>90.694770131159871</c:v>
                      </c:pt>
                      <c:pt idx="1059">
                        <c:v>90.704705839279498</c:v>
                      </c:pt>
                      <c:pt idx="1060">
                        <c:v>90.714641547399125</c:v>
                      </c:pt>
                      <c:pt idx="1061">
                        <c:v>90.724577255518753</c:v>
                      </c:pt>
                      <c:pt idx="1062">
                        <c:v>90.73451296363838</c:v>
                      </c:pt>
                      <c:pt idx="1063">
                        <c:v>90.744448671758008</c:v>
                      </c:pt>
                      <c:pt idx="1064">
                        <c:v>90.754384379877635</c:v>
                      </c:pt>
                      <c:pt idx="1065">
                        <c:v>90.764320087997262</c:v>
                      </c:pt>
                      <c:pt idx="1066">
                        <c:v>90.77425579611689</c:v>
                      </c:pt>
                      <c:pt idx="1067">
                        <c:v>90.784191504236517</c:v>
                      </c:pt>
                      <c:pt idx="1068">
                        <c:v>90.794127212356145</c:v>
                      </c:pt>
                      <c:pt idx="1069">
                        <c:v>90.804062920475772</c:v>
                      </c:pt>
                      <c:pt idx="1070">
                        <c:v>90.8139986285954</c:v>
                      </c:pt>
                      <c:pt idx="1071">
                        <c:v>90.823934336715027</c:v>
                      </c:pt>
                      <c:pt idx="1072">
                        <c:v>90.833870044834654</c:v>
                      </c:pt>
                      <c:pt idx="1073">
                        <c:v>90.843805752954282</c:v>
                      </c:pt>
                      <c:pt idx="1074">
                        <c:v>90.853741461073909</c:v>
                      </c:pt>
                      <c:pt idx="1075">
                        <c:v>90.863677169193537</c:v>
                      </c:pt>
                      <c:pt idx="1076">
                        <c:v>90.873612877313164</c:v>
                      </c:pt>
                      <c:pt idx="1077">
                        <c:v>90.883548585432791</c:v>
                      </c:pt>
                      <c:pt idx="1078">
                        <c:v>90.893484293552419</c:v>
                      </c:pt>
                      <c:pt idx="1079">
                        <c:v>90.903420001672046</c:v>
                      </c:pt>
                      <c:pt idx="1080">
                        <c:v>90.913355709791674</c:v>
                      </c:pt>
                      <c:pt idx="1081">
                        <c:v>90.923291417911301</c:v>
                      </c:pt>
                      <c:pt idx="1082">
                        <c:v>90.933227126030928</c:v>
                      </c:pt>
                      <c:pt idx="1083">
                        <c:v>90.943162834150556</c:v>
                      </c:pt>
                      <c:pt idx="1084">
                        <c:v>90.953098542270183</c:v>
                      </c:pt>
                      <c:pt idx="1085">
                        <c:v>90.963034250389811</c:v>
                      </c:pt>
                      <c:pt idx="1086">
                        <c:v>90.972969958509438</c:v>
                      </c:pt>
                      <c:pt idx="1087">
                        <c:v>90.982905666629065</c:v>
                      </c:pt>
                      <c:pt idx="1088">
                        <c:v>90.992841374748693</c:v>
                      </c:pt>
                      <c:pt idx="1089">
                        <c:v>91.00277708286832</c:v>
                      </c:pt>
                      <c:pt idx="1090">
                        <c:v>91.012712790987948</c:v>
                      </c:pt>
                      <c:pt idx="1091">
                        <c:v>91.022648499107575</c:v>
                      </c:pt>
                      <c:pt idx="1092">
                        <c:v>91.032584207227202</c:v>
                      </c:pt>
                      <c:pt idx="1093">
                        <c:v>91.04251991534683</c:v>
                      </c:pt>
                      <c:pt idx="1094">
                        <c:v>91.052455623466457</c:v>
                      </c:pt>
                      <c:pt idx="1095">
                        <c:v>91.062391331586085</c:v>
                      </c:pt>
                      <c:pt idx="1096">
                        <c:v>91.072327039705712</c:v>
                      </c:pt>
                      <c:pt idx="1097">
                        <c:v>91.082262747825339</c:v>
                      </c:pt>
                      <c:pt idx="1098">
                        <c:v>91.092198455944967</c:v>
                      </c:pt>
                      <c:pt idx="1099">
                        <c:v>91.102134164064594</c:v>
                      </c:pt>
                      <c:pt idx="1100">
                        <c:v>91.112069872184222</c:v>
                      </c:pt>
                      <c:pt idx="1101">
                        <c:v>91.122005580303849</c:v>
                      </c:pt>
                      <c:pt idx="1102">
                        <c:v>91.131941288423477</c:v>
                      </c:pt>
                      <c:pt idx="1103">
                        <c:v>91.141876996543104</c:v>
                      </c:pt>
                      <c:pt idx="1104">
                        <c:v>91.151812704662731</c:v>
                      </c:pt>
                      <c:pt idx="1105">
                        <c:v>91.161748412782359</c:v>
                      </c:pt>
                      <c:pt idx="1106">
                        <c:v>91.171684120901986</c:v>
                      </c:pt>
                      <c:pt idx="1107">
                        <c:v>91.181619829021614</c:v>
                      </c:pt>
                      <c:pt idx="1108">
                        <c:v>91.191555537141241</c:v>
                      </c:pt>
                      <c:pt idx="1109">
                        <c:v>91.201491245260868</c:v>
                      </c:pt>
                      <c:pt idx="1110">
                        <c:v>91.211426953380496</c:v>
                      </c:pt>
                      <c:pt idx="1111">
                        <c:v>91.221362661500123</c:v>
                      </c:pt>
                      <c:pt idx="1112">
                        <c:v>91.231298369619751</c:v>
                      </c:pt>
                      <c:pt idx="1113">
                        <c:v>91.241234077739378</c:v>
                      </c:pt>
                      <c:pt idx="1114">
                        <c:v>91.251169785859005</c:v>
                      </c:pt>
                      <c:pt idx="1115">
                        <c:v>91.261105493978633</c:v>
                      </c:pt>
                      <c:pt idx="1116">
                        <c:v>91.27104120209826</c:v>
                      </c:pt>
                      <c:pt idx="1117">
                        <c:v>91.280976910217888</c:v>
                      </c:pt>
                      <c:pt idx="1118">
                        <c:v>91.290912618337515</c:v>
                      </c:pt>
                      <c:pt idx="1119">
                        <c:v>91.300848326457142</c:v>
                      </c:pt>
                      <c:pt idx="1120">
                        <c:v>91.31078403457677</c:v>
                      </c:pt>
                      <c:pt idx="1121">
                        <c:v>91.320719742696397</c:v>
                      </c:pt>
                      <c:pt idx="1122">
                        <c:v>91.330655450816025</c:v>
                      </c:pt>
                      <c:pt idx="1123">
                        <c:v>91.340591158935652</c:v>
                      </c:pt>
                      <c:pt idx="1124">
                        <c:v>91.350526867055279</c:v>
                      </c:pt>
                      <c:pt idx="1125">
                        <c:v>91.360462575174907</c:v>
                      </c:pt>
                      <c:pt idx="1126">
                        <c:v>91.370398283294534</c:v>
                      </c:pt>
                      <c:pt idx="1127">
                        <c:v>91.380333991414162</c:v>
                      </c:pt>
                      <c:pt idx="1128">
                        <c:v>91.390269699533789</c:v>
                      </c:pt>
                      <c:pt idx="1129">
                        <c:v>91.400205407653417</c:v>
                      </c:pt>
                      <c:pt idx="1130">
                        <c:v>91.410141115773044</c:v>
                      </c:pt>
                      <c:pt idx="1131">
                        <c:v>91.420076823892671</c:v>
                      </c:pt>
                      <c:pt idx="1132">
                        <c:v>91.430012532012299</c:v>
                      </c:pt>
                      <c:pt idx="1133">
                        <c:v>91.439948240131926</c:v>
                      </c:pt>
                      <c:pt idx="1134">
                        <c:v>91.449883948251554</c:v>
                      </c:pt>
                      <c:pt idx="1135">
                        <c:v>91.459819656371181</c:v>
                      </c:pt>
                      <c:pt idx="1136">
                        <c:v>91.469755364490808</c:v>
                      </c:pt>
                      <c:pt idx="1137">
                        <c:v>91.479691072610436</c:v>
                      </c:pt>
                      <c:pt idx="1138">
                        <c:v>91.489626780730063</c:v>
                      </c:pt>
                      <c:pt idx="1139">
                        <c:v>91.499562488849691</c:v>
                      </c:pt>
                      <c:pt idx="1140">
                        <c:v>91.509498196969318</c:v>
                      </c:pt>
                      <c:pt idx="1141">
                        <c:v>91.519433905088945</c:v>
                      </c:pt>
                      <c:pt idx="1142">
                        <c:v>91.529369613208573</c:v>
                      </c:pt>
                      <c:pt idx="1143">
                        <c:v>91.5393053213282</c:v>
                      </c:pt>
                      <c:pt idx="1144">
                        <c:v>91.549241029447828</c:v>
                      </c:pt>
                      <c:pt idx="1145">
                        <c:v>91.559176737567455</c:v>
                      </c:pt>
                      <c:pt idx="1146">
                        <c:v>91.569112445687082</c:v>
                      </c:pt>
                      <c:pt idx="1147">
                        <c:v>91.57904815380671</c:v>
                      </c:pt>
                      <c:pt idx="1148">
                        <c:v>91.588983861926337</c:v>
                      </c:pt>
                      <c:pt idx="1149">
                        <c:v>91.598919570045965</c:v>
                      </c:pt>
                      <c:pt idx="1150">
                        <c:v>91.608855278165592</c:v>
                      </c:pt>
                      <c:pt idx="1151">
                        <c:v>91.618790986285219</c:v>
                      </c:pt>
                      <c:pt idx="1152">
                        <c:v>91.628726694404847</c:v>
                      </c:pt>
                      <c:pt idx="1153">
                        <c:v>91.638662402524474</c:v>
                      </c:pt>
                      <c:pt idx="1154">
                        <c:v>91.648598110644102</c:v>
                      </c:pt>
                      <c:pt idx="1155">
                        <c:v>91.658533818763729</c:v>
                      </c:pt>
                      <c:pt idx="1156">
                        <c:v>91.668469526883356</c:v>
                      </c:pt>
                      <c:pt idx="1157">
                        <c:v>91.678405235002984</c:v>
                      </c:pt>
                      <c:pt idx="1158">
                        <c:v>91.688340943122611</c:v>
                      </c:pt>
                      <c:pt idx="1159">
                        <c:v>91.698276651242239</c:v>
                      </c:pt>
                      <c:pt idx="1160">
                        <c:v>91.708212359361866</c:v>
                      </c:pt>
                      <c:pt idx="1161">
                        <c:v>91.718148067481494</c:v>
                      </c:pt>
                      <c:pt idx="1162">
                        <c:v>91.728083775601121</c:v>
                      </c:pt>
                      <c:pt idx="1163">
                        <c:v>91.738019483720748</c:v>
                      </c:pt>
                      <c:pt idx="1164">
                        <c:v>91.747955191840376</c:v>
                      </c:pt>
                      <c:pt idx="1165">
                        <c:v>91.757890899960003</c:v>
                      </c:pt>
                      <c:pt idx="1166">
                        <c:v>91.767826608079631</c:v>
                      </c:pt>
                      <c:pt idx="1167">
                        <c:v>91.777762316199258</c:v>
                      </c:pt>
                      <c:pt idx="1168">
                        <c:v>91.787698024318885</c:v>
                      </c:pt>
                      <c:pt idx="1169">
                        <c:v>91.797633732438513</c:v>
                      </c:pt>
                      <c:pt idx="1170">
                        <c:v>91.80756944055814</c:v>
                      </c:pt>
                      <c:pt idx="1171">
                        <c:v>91.817505148677768</c:v>
                      </c:pt>
                      <c:pt idx="1172">
                        <c:v>91.827440856797395</c:v>
                      </c:pt>
                      <c:pt idx="1173">
                        <c:v>91.837376564917022</c:v>
                      </c:pt>
                      <c:pt idx="1174">
                        <c:v>91.84731227303665</c:v>
                      </c:pt>
                      <c:pt idx="1175">
                        <c:v>91.857247981156277</c:v>
                      </c:pt>
                      <c:pt idx="1176">
                        <c:v>91.867183689275905</c:v>
                      </c:pt>
                      <c:pt idx="1177">
                        <c:v>91.877119397395532</c:v>
                      </c:pt>
                      <c:pt idx="1178">
                        <c:v>91.887055105515159</c:v>
                      </c:pt>
                      <c:pt idx="1179">
                        <c:v>91.896990813634787</c:v>
                      </c:pt>
                      <c:pt idx="1180">
                        <c:v>91.906926521754414</c:v>
                      </c:pt>
                      <c:pt idx="1181">
                        <c:v>91.916862229874042</c:v>
                      </c:pt>
                      <c:pt idx="1182">
                        <c:v>91.926797937993669</c:v>
                      </c:pt>
                      <c:pt idx="1183">
                        <c:v>91.936733646113296</c:v>
                      </c:pt>
                      <c:pt idx="1184">
                        <c:v>91.946669354232924</c:v>
                      </c:pt>
                      <c:pt idx="1185">
                        <c:v>91.956605062352551</c:v>
                      </c:pt>
                      <c:pt idx="1186">
                        <c:v>91.966540770472179</c:v>
                      </c:pt>
                      <c:pt idx="1187">
                        <c:v>91.976476478591806</c:v>
                      </c:pt>
                      <c:pt idx="1188">
                        <c:v>91.986412186711433</c:v>
                      </c:pt>
                      <c:pt idx="1189">
                        <c:v>91.996347894831061</c:v>
                      </c:pt>
                      <c:pt idx="1190">
                        <c:v>92.006283602950688</c:v>
                      </c:pt>
                      <c:pt idx="1191">
                        <c:v>92.016219311070316</c:v>
                      </c:pt>
                      <c:pt idx="1192">
                        <c:v>92.026155019189943</c:v>
                      </c:pt>
                      <c:pt idx="1193">
                        <c:v>92.036090727309571</c:v>
                      </c:pt>
                      <c:pt idx="1194">
                        <c:v>92.046026435429198</c:v>
                      </c:pt>
                      <c:pt idx="1195">
                        <c:v>92.055962143548825</c:v>
                      </c:pt>
                      <c:pt idx="1196">
                        <c:v>92.065897851668453</c:v>
                      </c:pt>
                      <c:pt idx="1197">
                        <c:v>92.07583355978808</c:v>
                      </c:pt>
                      <c:pt idx="1198">
                        <c:v>92.085769267907708</c:v>
                      </c:pt>
                      <c:pt idx="1199">
                        <c:v>92.095704976027335</c:v>
                      </c:pt>
                      <c:pt idx="1200">
                        <c:v>92.105640684146962</c:v>
                      </c:pt>
                      <c:pt idx="1201">
                        <c:v>92.11557639226659</c:v>
                      </c:pt>
                      <c:pt idx="1202">
                        <c:v>92.125512100386217</c:v>
                      </c:pt>
                      <c:pt idx="1203">
                        <c:v>92.135447808505845</c:v>
                      </c:pt>
                      <c:pt idx="1204">
                        <c:v>92.145383516625472</c:v>
                      </c:pt>
                    </c:numCache>
                  </c:numRef>
                </c:xVal>
                <c:yVal>
                  <c:numRef>
                    <c:extLst xmlns:c15="http://schemas.microsoft.com/office/drawing/2012/chart">
                      <c:ext xmlns:c15="http://schemas.microsoft.com/office/drawing/2012/chart" uri="{02D57815-91ED-43cb-92C2-25804820EDAC}">
                        <c15:formulaRef>
                          <c15:sqref>'σ-Silo F2-80 kP'!$AH$13:$AH$1217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numCache>
                  </c:numRef>
                </c:yVal>
                <c:smooth val="1"/>
                <c:extLst xmlns:c15="http://schemas.microsoft.com/office/drawing/2012/chart">
                  <c:ext xmlns:c16="http://schemas.microsoft.com/office/drawing/2014/chart" uri="{C3380CC4-5D6E-409C-BE32-E72D297353CC}">
                    <c16:uniqueId val="{0000000F-A375-435B-90EF-3E365F81D4DA}"/>
                  </c:ext>
                </c:extLst>
              </c15:ser>
            </c15:filteredScatterSeries>
            <c15:filteredScatterSeries>
              <c15:ser>
                <c:idx val="16"/>
                <c:order val="15"/>
                <c:tx>
                  <c:strRef>
                    <c:extLst xmlns:c15="http://schemas.microsoft.com/office/drawing/2012/chart">
                      <c:ext xmlns:c15="http://schemas.microsoft.com/office/drawing/2012/chart" uri="{02D57815-91ED-43cb-92C2-25804820EDAC}">
                        <c15:formulaRef>
                          <c15:sqref>'σ-Silo F2-80 kP'!$AL$12</c15:sqref>
                        </c15:formulaRef>
                      </c:ext>
                    </c:extLst>
                    <c:strCache>
                      <c:ptCount val="1"/>
                      <c:pt idx="0">
                        <c:v>σ'h - 40 kPa</c:v>
                      </c:pt>
                    </c:strCache>
                  </c:strRef>
                </c:tx>
                <c:spPr>
                  <a:ln>
                    <a:solidFill>
                      <a:schemeClr val="accent6"/>
                    </a:solidFill>
                  </a:ln>
                </c:spPr>
                <c:marker>
                  <c:symbol val="none"/>
                </c:marker>
                <c:xVal>
                  <c:numRef>
                    <c:extLst xmlns:c15="http://schemas.microsoft.com/office/drawing/2012/chart">
                      <c:ext xmlns:c15="http://schemas.microsoft.com/office/drawing/2012/chart" uri="{02D57815-91ED-43cb-92C2-25804820EDAC}">
                        <c15:formulaRef>
                          <c15:sqref>'σ-Silo F2-80 kP'!$AL$13:$AL$1217</c15:sqref>
                        </c15:formulaRef>
                      </c:ext>
                    </c:extLst>
                    <c:numCache>
                      <c:formatCode>General</c:formatCode>
                      <c:ptCount val="1205"/>
                      <c:pt idx="0">
                        <c:v>20.497298895825026</c:v>
                      </c:pt>
                      <c:pt idx="1">
                        <c:v>20.494820354295364</c:v>
                      </c:pt>
                      <c:pt idx="2">
                        <c:v>20.489259871018309</c:v>
                      </c:pt>
                      <c:pt idx="3">
                        <c:v>20.481768269462215</c:v>
                      </c:pt>
                      <c:pt idx="4">
                        <c:v>20.474281265369708</c:v>
                      </c:pt>
                      <c:pt idx="5">
                        <c:v>20.466798855919407</c:v>
                      </c:pt>
                      <c:pt idx="6">
                        <c:v>20.459321038291662</c:v>
                      </c:pt>
                      <c:pt idx="7">
                        <c:v>20.451847809668543</c:v>
                      </c:pt>
                      <c:pt idx="8">
                        <c:v>20.444379167233876</c:v>
                      </c:pt>
                      <c:pt idx="9">
                        <c:v>20.436915108173178</c:v>
                      </c:pt>
                      <c:pt idx="10">
                        <c:v>20.429455629673729</c:v>
                      </c:pt>
                      <c:pt idx="11">
                        <c:v>20.42200072892452</c:v>
                      </c:pt>
                      <c:pt idx="12">
                        <c:v>20.414550403116252</c:v>
                      </c:pt>
                      <c:pt idx="13">
                        <c:v>20.407104649441379</c:v>
                      </c:pt>
                      <c:pt idx="14">
                        <c:v>20.399663465094054</c:v>
                      </c:pt>
                      <c:pt idx="15">
                        <c:v>20.392226847270166</c:v>
                      </c:pt>
                      <c:pt idx="16">
                        <c:v>20.38479479316732</c:v>
                      </c:pt>
                      <c:pt idx="17">
                        <c:v>20.37736729998484</c:v>
                      </c:pt>
                      <c:pt idx="18">
                        <c:v>20.369944364923771</c:v>
                      </c:pt>
                      <c:pt idx="19">
                        <c:v>20.362525985186874</c:v>
                      </c:pt>
                      <c:pt idx="20">
                        <c:v>20.355112157978624</c:v>
                      </c:pt>
                      <c:pt idx="21">
                        <c:v>20.347702880505221</c:v>
                      </c:pt>
                      <c:pt idx="22">
                        <c:v>20.340298149974565</c:v>
                      </c:pt>
                      <c:pt idx="23">
                        <c:v>20.332897963596285</c:v>
                      </c:pt>
                      <c:pt idx="24">
                        <c:v>20.325502318581712</c:v>
                      </c:pt>
                      <c:pt idx="25">
                        <c:v>20.318111212143886</c:v>
                      </c:pt>
                      <c:pt idx="26">
                        <c:v>20.310724641497568</c:v>
                      </c:pt>
                      <c:pt idx="27">
                        <c:v>20.303342603859225</c:v>
                      </c:pt>
                      <c:pt idx="28">
                        <c:v>20.295965096447031</c:v>
                      </c:pt>
                      <c:pt idx="29">
                        <c:v>20.288592116480853</c:v>
                      </c:pt>
                      <c:pt idx="30">
                        <c:v>20.281223661182292</c:v>
                      </c:pt>
                      <c:pt idx="31">
                        <c:v>20.273859727774635</c:v>
                      </c:pt>
                      <c:pt idx="32">
                        <c:v>20.266500313482872</c:v>
                      </c:pt>
                      <c:pt idx="33">
                        <c:v>20.259145415533713</c:v>
                      </c:pt>
                      <c:pt idx="34">
                        <c:v>20.251795031155549</c:v>
                      </c:pt>
                      <c:pt idx="35">
                        <c:v>20.24444915757848</c:v>
                      </c:pt>
                      <c:pt idx="36">
                        <c:v>20.237107792034312</c:v>
                      </c:pt>
                      <c:pt idx="37">
                        <c:v>20.229770931756548</c:v>
                      </c:pt>
                      <c:pt idx="38">
                        <c:v>20.222438573980376</c:v>
                      </c:pt>
                      <c:pt idx="39">
                        <c:v>20.215110715942693</c:v>
                      </c:pt>
                      <c:pt idx="40">
                        <c:v>20.207787354882097</c:v>
                      </c:pt>
                      <c:pt idx="41">
                        <c:v>20.200468488038862</c:v>
                      </c:pt>
                      <c:pt idx="42">
                        <c:v>20.193154112654977</c:v>
                      </c:pt>
                      <c:pt idx="43">
                        <c:v>20.185844225974098</c:v>
                      </c:pt>
                      <c:pt idx="44">
                        <c:v>20.178538825241599</c:v>
                      </c:pt>
                      <c:pt idx="45">
                        <c:v>20.171237907704533</c:v>
                      </c:pt>
                      <c:pt idx="46">
                        <c:v>20.163941470611633</c:v>
                      </c:pt>
                      <c:pt idx="47">
                        <c:v>20.156649511213338</c:v>
                      </c:pt>
                      <c:pt idx="48">
                        <c:v>20.149362026761764</c:v>
                      </c:pt>
                      <c:pt idx="49">
                        <c:v>20.142079014510717</c:v>
                      </c:pt>
                      <c:pt idx="50">
                        <c:v>20.134800471715675</c:v>
                      </c:pt>
                      <c:pt idx="51">
                        <c:v>20.127526395633829</c:v>
                      </c:pt>
                      <c:pt idx="52">
                        <c:v>20.120256783524024</c:v>
                      </c:pt>
                      <c:pt idx="53">
                        <c:v>20.112991632646803</c:v>
                      </c:pt>
                      <c:pt idx="54">
                        <c:v>20.105730940264383</c:v>
                      </c:pt>
                      <c:pt idx="55">
                        <c:v>20.098474703640672</c:v>
                      </c:pt>
                      <c:pt idx="56">
                        <c:v>20.091222920041243</c:v>
                      </c:pt>
                      <c:pt idx="57">
                        <c:v>20.083975586733356</c:v>
                      </c:pt>
                      <c:pt idx="58">
                        <c:v>20.076732700985946</c:v>
                      </c:pt>
                      <c:pt idx="59">
                        <c:v>20.069494260069622</c:v>
                      </c:pt>
                      <c:pt idx="60">
                        <c:v>20.062260261256672</c:v>
                      </c:pt>
                      <c:pt idx="61">
                        <c:v>20.05503070182105</c:v>
                      </c:pt>
                      <c:pt idx="62">
                        <c:v>20.047805579038396</c:v>
                      </c:pt>
                      <c:pt idx="63">
                        <c:v>20.040584890186008</c:v>
                      </c:pt>
                      <c:pt idx="64">
                        <c:v>20.033368632542867</c:v>
                      </c:pt>
                      <c:pt idx="65">
                        <c:v>20.026156803389618</c:v>
                      </c:pt>
                      <c:pt idx="66">
                        <c:v>20.018949400008573</c:v>
                      </c:pt>
                      <c:pt idx="67">
                        <c:v>20.01174641968371</c:v>
                      </c:pt>
                      <c:pt idx="68">
                        <c:v>20.004547859700683</c:v>
                      </c:pt>
                      <c:pt idx="69">
                        <c:v>19.997353717346805</c:v>
                      </c:pt>
                      <c:pt idx="70">
                        <c:v>19.99016398991105</c:v>
                      </c:pt>
                      <c:pt idx="71">
                        <c:v>19.98297867468407</c:v>
                      </c:pt>
                      <c:pt idx="72">
                        <c:v>19.975797768958156</c:v>
                      </c:pt>
                      <c:pt idx="73">
                        <c:v>19.968621270027292</c:v>
                      </c:pt>
                      <c:pt idx="74">
                        <c:v>19.961449175187095</c:v>
                      </c:pt>
                      <c:pt idx="75">
                        <c:v>19.954281481734856</c:v>
                      </c:pt>
                      <c:pt idx="76">
                        <c:v>19.947118186969522</c:v>
                      </c:pt>
                      <c:pt idx="77">
                        <c:v>19.939959288191694</c:v>
                      </c:pt>
                      <c:pt idx="78">
                        <c:v>19.932804782703631</c:v>
                      </c:pt>
                      <c:pt idx="79">
                        <c:v>19.925654667809255</c:v>
                      </c:pt>
                      <c:pt idx="80">
                        <c:v>19.918508940814128</c:v>
                      </c:pt>
                      <c:pt idx="81">
                        <c:v>19.911367599025475</c:v>
                      </c:pt>
                      <c:pt idx="82">
                        <c:v>19.904230639752175</c:v>
                      </c:pt>
                      <c:pt idx="83">
                        <c:v>19.89709806030476</c:v>
                      </c:pt>
                      <c:pt idx="84">
                        <c:v>19.8899698579954</c:v>
                      </c:pt>
                      <c:pt idx="85">
                        <c:v>19.88284603013793</c:v>
                      </c:pt>
                      <c:pt idx="86">
                        <c:v>19.875726574047818</c:v>
                      </c:pt>
                      <c:pt idx="87">
                        <c:v>19.868611487042195</c:v>
                      </c:pt>
                      <c:pt idx="88">
                        <c:v>19.861500766439828</c:v>
                      </c:pt>
                      <c:pt idx="89">
                        <c:v>19.854394409561127</c:v>
                      </c:pt>
                      <c:pt idx="90">
                        <c:v>19.847292413728162</c:v>
                      </c:pt>
                      <c:pt idx="91">
                        <c:v>19.840194776264632</c:v>
                      </c:pt>
                      <c:pt idx="92">
                        <c:v>19.833101494495878</c:v>
                      </c:pt>
                      <c:pt idx="93">
                        <c:v>19.826012565748893</c:v>
                      </c:pt>
                      <c:pt idx="94">
                        <c:v>19.818927987352303</c:v>
                      </c:pt>
                      <c:pt idx="95">
                        <c:v>19.811847756636375</c:v>
                      </c:pt>
                      <c:pt idx="96">
                        <c:v>19.804771870933013</c:v>
                      </c:pt>
                      <c:pt idx="97">
                        <c:v>19.797700327575757</c:v>
                      </c:pt>
                      <c:pt idx="98">
                        <c:v>19.790633123899791</c:v>
                      </c:pt>
                      <c:pt idx="99">
                        <c:v>19.783570257241927</c:v>
                      </c:pt>
                      <c:pt idx="100">
                        <c:v>19.776511724940612</c:v>
                      </c:pt>
                      <c:pt idx="101">
                        <c:v>19.76945752433593</c:v>
                      </c:pt>
                      <c:pt idx="102">
                        <c:v>19.762407652769596</c:v>
                      </c:pt>
                      <c:pt idx="103">
                        <c:v>19.755362107584958</c:v>
                      </c:pt>
                      <c:pt idx="104">
                        <c:v>19.748320886126979</c:v>
                      </c:pt>
                      <c:pt idx="105">
                        <c:v>19.741283985742282</c:v>
                      </c:pt>
                      <c:pt idx="106">
                        <c:v>19.734251403779091</c:v>
                      </c:pt>
                      <c:pt idx="107">
                        <c:v>19.727223137587263</c:v>
                      </c:pt>
                      <c:pt idx="108">
                        <c:v>19.720199184518297</c:v>
                      </c:pt>
                      <c:pt idx="109">
                        <c:v>19.713179541925296</c:v>
                      </c:pt>
                      <c:pt idx="110">
                        <c:v>19.706164207162999</c:v>
                      </c:pt>
                      <c:pt idx="111">
                        <c:v>19.699153177587768</c:v>
                      </c:pt>
                      <c:pt idx="112">
                        <c:v>19.692146450557587</c:v>
                      </c:pt>
                      <c:pt idx="113">
                        <c:v>19.685144023432056</c:v>
                      </c:pt>
                      <c:pt idx="114">
                        <c:v>19.678145893572406</c:v>
                      </c:pt>
                      <c:pt idx="115">
                        <c:v>19.67115205834147</c:v>
                      </c:pt>
                      <c:pt idx="116">
                        <c:v>19.664162515103719</c:v>
                      </c:pt>
                      <c:pt idx="117">
                        <c:v>19.657177261225232</c:v>
                      </c:pt>
                      <c:pt idx="118">
                        <c:v>19.650196294073709</c:v>
                      </c:pt>
                      <c:pt idx="119">
                        <c:v>19.643219611018448</c:v>
                      </c:pt>
                      <c:pt idx="120">
                        <c:v>19.636247209430383</c:v>
                      </c:pt>
                      <c:pt idx="121">
                        <c:v>19.629279086682057</c:v>
                      </c:pt>
                      <c:pt idx="122">
                        <c:v>19.622315240147611</c:v>
                      </c:pt>
                      <c:pt idx="123">
                        <c:v>19.61535566720282</c:v>
                      </c:pt>
                      <c:pt idx="124">
                        <c:v>19.608400365225048</c:v>
                      </c:pt>
                      <c:pt idx="125">
                        <c:v>19.601449331593283</c:v>
                      </c:pt>
                      <c:pt idx="126">
                        <c:v>19.59450256368812</c:v>
                      </c:pt>
                      <c:pt idx="127">
                        <c:v>19.58756005889175</c:v>
                      </c:pt>
                      <c:pt idx="128">
                        <c:v>19.580621814587978</c:v>
                      </c:pt>
                      <c:pt idx="129">
                        <c:v>19.573687828162218</c:v>
                      </c:pt>
                      <c:pt idx="130">
                        <c:v>19.56675809700149</c:v>
                      </c:pt>
                      <c:pt idx="131">
                        <c:v>19.559832618494408</c:v>
                      </c:pt>
                      <c:pt idx="132">
                        <c:v>19.552911390031195</c:v>
                      </c:pt>
                      <c:pt idx="133">
                        <c:v>19.545994409003672</c:v>
                      </c:pt>
                      <c:pt idx="134">
                        <c:v>19.539081672805263</c:v>
                      </c:pt>
                      <c:pt idx="135">
                        <c:v>19.532173178830995</c:v>
                      </c:pt>
                      <c:pt idx="136">
                        <c:v>19.525268924477487</c:v>
                      </c:pt>
                      <c:pt idx="137">
                        <c:v>19.51836890714296</c:v>
                      </c:pt>
                      <c:pt idx="138">
                        <c:v>19.51147312422723</c:v>
                      </c:pt>
                      <c:pt idx="139">
                        <c:v>19.504581573131702</c:v>
                      </c:pt>
                      <c:pt idx="140">
                        <c:v>19.497694251259396</c:v>
                      </c:pt>
                      <c:pt idx="141">
                        <c:v>19.490811156014903</c:v>
                      </c:pt>
                      <c:pt idx="142">
                        <c:v>19.483932284804421</c:v>
                      </c:pt>
                      <c:pt idx="143">
                        <c:v>19.477057635035731</c:v>
                      </c:pt>
                      <c:pt idx="144">
                        <c:v>19.470187204118211</c:v>
                      </c:pt>
                      <c:pt idx="145">
                        <c:v>19.463320989462822</c:v>
                      </c:pt>
                      <c:pt idx="146">
                        <c:v>19.456458988482126</c:v>
                      </c:pt>
                      <c:pt idx="147">
                        <c:v>19.449601198590262</c:v>
                      </c:pt>
                      <c:pt idx="148">
                        <c:v>19.442747617202954</c:v>
                      </c:pt>
                      <c:pt idx="149">
                        <c:v>19.435898241737526</c:v>
                      </c:pt>
                      <c:pt idx="150">
                        <c:v>19.429053069612873</c:v>
                      </c:pt>
                      <c:pt idx="151">
                        <c:v>19.422212098249478</c:v>
                      </c:pt>
                      <c:pt idx="152">
                        <c:v>19.415375325069409</c:v>
                      </c:pt>
                      <c:pt idx="153">
                        <c:v>19.40854274749632</c:v>
                      </c:pt>
                      <c:pt idx="154">
                        <c:v>19.401714362955431</c:v>
                      </c:pt>
                      <c:pt idx="155">
                        <c:v>19.394890168873562</c:v>
                      </c:pt>
                      <c:pt idx="156">
                        <c:v>19.388070162679099</c:v>
                      </c:pt>
                      <c:pt idx="157">
                        <c:v>19.381254341802002</c:v>
                      </c:pt>
                      <c:pt idx="158">
                        <c:v>19.374442703673829</c:v>
                      </c:pt>
                      <c:pt idx="159">
                        <c:v>19.367635245727687</c:v>
                      </c:pt>
                      <c:pt idx="160">
                        <c:v>19.360831965398287</c:v>
                      </c:pt>
                      <c:pt idx="161">
                        <c:v>19.35403286012189</c:v>
                      </c:pt>
                      <c:pt idx="162">
                        <c:v>19.347237927336341</c:v>
                      </c:pt>
                      <c:pt idx="163">
                        <c:v>19.340447164481056</c:v>
                      </c:pt>
                      <c:pt idx="164">
                        <c:v>19.333660568997018</c:v>
                      </c:pt>
                      <c:pt idx="165">
                        <c:v>19.326878138326794</c:v>
                      </c:pt>
                      <c:pt idx="166">
                        <c:v>19.320099869914507</c:v>
                      </c:pt>
                      <c:pt idx="167">
                        <c:v>19.313325761205856</c:v>
                      </c:pt>
                      <c:pt idx="168">
                        <c:v>19.306555809648096</c:v>
                      </c:pt>
                      <c:pt idx="169">
                        <c:v>19.299790012690064</c:v>
                      </c:pt>
                      <c:pt idx="170">
                        <c:v>19.293028367782153</c:v>
                      </c:pt>
                      <c:pt idx="171">
                        <c:v>19.286270872376321</c:v>
                      </c:pt>
                      <c:pt idx="172">
                        <c:v>19.279517523926096</c:v>
                      </c:pt>
                      <c:pt idx="173">
                        <c:v>19.272768319886566</c:v>
                      </c:pt>
                      <c:pt idx="174">
                        <c:v>19.266023257714373</c:v>
                      </c:pt>
                      <c:pt idx="175">
                        <c:v>19.259282334867731</c:v>
                      </c:pt>
                      <c:pt idx="176">
                        <c:v>19.252545548806406</c:v>
                      </c:pt>
                      <c:pt idx="177">
                        <c:v>19.24581289699173</c:v>
                      </c:pt>
                      <c:pt idx="178">
                        <c:v>19.239084376886588</c:v>
                      </c:pt>
                      <c:pt idx="179">
                        <c:v>19.232359985955416</c:v>
                      </c:pt>
                      <c:pt idx="180">
                        <c:v>19.225639721664223</c:v>
                      </c:pt>
                      <c:pt idx="181">
                        <c:v>19.218923581480549</c:v>
                      </c:pt>
                      <c:pt idx="182">
                        <c:v>19.21221156287352</c:v>
                      </c:pt>
                      <c:pt idx="183">
                        <c:v>19.205503663313785</c:v>
                      </c:pt>
                      <c:pt idx="184">
                        <c:v>19.198799880273562</c:v>
                      </c:pt>
                      <c:pt idx="185">
                        <c:v>19.192100211226613</c:v>
                      </c:pt>
                      <c:pt idx="186">
                        <c:v>19.185404653648249</c:v>
                      </c:pt>
                      <c:pt idx="187">
                        <c:v>19.178713205015345</c:v>
                      </c:pt>
                      <c:pt idx="188">
                        <c:v>19.172025862806311</c:v>
                      </c:pt>
                      <c:pt idx="189">
                        <c:v>19.1653426245011</c:v>
                      </c:pt>
                      <c:pt idx="190">
                        <c:v>19.158663487581226</c:v>
                      </c:pt>
                      <c:pt idx="191">
                        <c:v>19.151988449529735</c:v>
                      </c:pt>
                      <c:pt idx="192">
                        <c:v>19.145317507831226</c:v>
                      </c:pt>
                      <c:pt idx="193">
                        <c:v>19.138650659971844</c:v>
                      </c:pt>
                      <c:pt idx="194">
                        <c:v>19.131987903439271</c:v>
                      </c:pt>
                      <c:pt idx="195">
                        <c:v>19.125329235722727</c:v>
                      </c:pt>
                      <c:pt idx="196">
                        <c:v>19.118674654312979</c:v>
                      </c:pt>
                      <c:pt idx="197">
                        <c:v>19.11202415670234</c:v>
                      </c:pt>
                      <c:pt idx="198">
                        <c:v>19.10537774038464</c:v>
                      </c:pt>
                      <c:pt idx="199">
                        <c:v>19.098735402855276</c:v>
                      </c:pt>
                      <c:pt idx="200">
                        <c:v>19.092097141611163</c:v>
                      </c:pt>
                      <c:pt idx="201">
                        <c:v>19.085462954150753</c:v>
                      </c:pt>
                      <c:pt idx="202">
                        <c:v>19.078832837974044</c:v>
                      </c:pt>
                      <c:pt idx="203">
                        <c:v>19.072206790582555</c:v>
                      </c:pt>
                      <c:pt idx="204">
                        <c:v>19.065584809479343</c:v>
                      </c:pt>
                      <c:pt idx="205">
                        <c:v>19.058966892169007</c:v>
                      </c:pt>
                      <c:pt idx="206">
                        <c:v>19.052353036157662</c:v>
                      </c:pt>
                      <c:pt idx="207">
                        <c:v>19.045743238952959</c:v>
                      </c:pt>
                      <c:pt idx="208">
                        <c:v>19.039137498064083</c:v>
                      </c:pt>
                      <c:pt idx="209">
                        <c:v>19.032535811001754</c:v>
                      </c:pt>
                      <c:pt idx="210">
                        <c:v>19.025938175278192</c:v>
                      </c:pt>
                      <c:pt idx="211">
                        <c:v>19.019344588407176</c:v>
                      </c:pt>
                      <c:pt idx="212">
                        <c:v>19.01275504790399</c:v>
                      </c:pt>
                      <c:pt idx="213">
                        <c:v>19.006169551285456</c:v>
                      </c:pt>
                      <c:pt idx="214">
                        <c:v>18.999588096069903</c:v>
                      </c:pt>
                      <c:pt idx="215">
                        <c:v>18.993010679777203</c:v>
                      </c:pt>
                      <c:pt idx="216">
                        <c:v>18.986437299928731</c:v>
                      </c:pt>
                      <c:pt idx="217">
                        <c:v>18.979867954047407</c:v>
                      </c:pt>
                      <c:pt idx="218">
                        <c:v>18.973302639657646</c:v>
                      </c:pt>
                      <c:pt idx="219">
                        <c:v>18.966741354285389</c:v>
                      </c:pt>
                      <c:pt idx="220">
                        <c:v>18.960184095458104</c:v>
                      </c:pt>
                      <c:pt idx="221">
                        <c:v>18.953630860704777</c:v>
                      </c:pt>
                      <c:pt idx="222">
                        <c:v>18.947081647555898</c:v>
                      </c:pt>
                      <c:pt idx="223">
                        <c:v>18.940536453543483</c:v>
                      </c:pt>
                      <c:pt idx="224">
                        <c:v>18.933995276201053</c:v>
                      </c:pt>
                      <c:pt idx="225">
                        <c:v>18.927458113063658</c:v>
                      </c:pt>
                      <c:pt idx="226">
                        <c:v>18.920924961667843</c:v>
                      </c:pt>
                      <c:pt idx="227">
                        <c:v>18.914395819551675</c:v>
                      </c:pt>
                      <c:pt idx="228">
                        <c:v>18.907870684254735</c:v>
                      </c:pt>
                      <c:pt idx="229">
                        <c:v>18.901349553318099</c:v>
                      </c:pt>
                      <c:pt idx="230">
                        <c:v>18.894832424284374</c:v>
                      </c:pt>
                      <c:pt idx="231">
                        <c:v>18.888319294697652</c:v>
                      </c:pt>
                      <c:pt idx="232">
                        <c:v>18.881810162103548</c:v>
                      </c:pt>
                      <c:pt idx="233">
                        <c:v>18.87530502404918</c:v>
                      </c:pt>
                      <c:pt idx="234">
                        <c:v>18.868803878083163</c:v>
                      </c:pt>
                      <c:pt idx="235">
                        <c:v>18.86230672175563</c:v>
                      </c:pt>
                      <c:pt idx="236">
                        <c:v>18.855813552618205</c:v>
                      </c:pt>
                      <c:pt idx="237">
                        <c:v>18.849324368224025</c:v>
                      </c:pt>
                      <c:pt idx="238">
                        <c:v>18.842839166127721</c:v>
                      </c:pt>
                      <c:pt idx="239">
                        <c:v>18.836357943885421</c:v>
                      </c:pt>
                      <c:pt idx="240">
                        <c:v>18.829880699054769</c:v>
                      </c:pt>
                      <c:pt idx="241">
                        <c:v>18.823407429194891</c:v>
                      </c:pt>
                      <c:pt idx="242">
                        <c:v>18.816938131866419</c:v>
                      </c:pt>
                      <c:pt idx="243">
                        <c:v>18.810472804631484</c:v>
                      </c:pt>
                      <c:pt idx="244">
                        <c:v>18.80401144505371</c:v>
                      </c:pt>
                      <c:pt idx="245">
                        <c:v>18.79755405069821</c:v>
                      </c:pt>
                      <c:pt idx="246">
                        <c:v>18.791100619131594</c:v>
                      </c:pt>
                      <c:pt idx="247">
                        <c:v>18.784651147921981</c:v>
                      </c:pt>
                      <c:pt idx="248">
                        <c:v>18.778205634638965</c:v>
                      </c:pt>
                      <c:pt idx="249">
                        <c:v>18.771764076853636</c:v>
                      </c:pt>
                      <c:pt idx="250">
                        <c:v>18.765326472138568</c:v>
                      </c:pt>
                      <c:pt idx="251">
                        <c:v>18.758892818067835</c:v>
                      </c:pt>
                      <c:pt idx="252">
                        <c:v>18.752463112217004</c:v>
                      </c:pt>
                      <c:pt idx="253">
                        <c:v>18.746037352163121</c:v>
                      </c:pt>
                      <c:pt idx="254">
                        <c:v>18.73961553548471</c:v>
                      </c:pt>
                      <c:pt idx="255">
                        <c:v>18.733197659761792</c:v>
                      </c:pt>
                      <c:pt idx="256">
                        <c:v>18.726783722575885</c:v>
                      </c:pt>
                      <c:pt idx="257">
                        <c:v>18.720373721509969</c:v>
                      </c:pt>
                      <c:pt idx="258">
                        <c:v>18.713967654148519</c:v>
                      </c:pt>
                      <c:pt idx="259">
                        <c:v>18.707565518077487</c:v>
                      </c:pt>
                      <c:pt idx="260">
                        <c:v>18.701167310884308</c:v>
                      </c:pt>
                      <c:pt idx="261">
                        <c:v>18.694773030157908</c:v>
                      </c:pt>
                      <c:pt idx="262">
                        <c:v>18.688382673488679</c:v>
                      </c:pt>
                      <c:pt idx="263">
                        <c:v>18.681996238468493</c:v>
                      </c:pt>
                      <c:pt idx="264">
                        <c:v>18.675613722690709</c:v>
                      </c:pt>
                      <c:pt idx="265">
                        <c:v>18.669235123750152</c:v>
                      </c:pt>
                      <c:pt idx="266">
                        <c:v>18.662860439243129</c:v>
                      </c:pt>
                      <c:pt idx="267">
                        <c:v>18.656489666767424</c:v>
                      </c:pt>
                      <c:pt idx="268">
                        <c:v>18.650122803922297</c:v>
                      </c:pt>
                      <c:pt idx="269">
                        <c:v>18.643759848308463</c:v>
                      </c:pt>
                      <c:pt idx="270">
                        <c:v>18.637400797528134</c:v>
                      </c:pt>
                      <c:pt idx="271">
                        <c:v>18.63104564918498</c:v>
                      </c:pt>
                      <c:pt idx="272">
                        <c:v>18.624694400884142</c:v>
                      </c:pt>
                      <c:pt idx="273">
                        <c:v>18.618347050232234</c:v>
                      </c:pt>
                      <c:pt idx="274">
                        <c:v>18.61200359483734</c:v>
                      </c:pt>
                      <c:pt idx="275">
                        <c:v>18.605664032309011</c:v>
                      </c:pt>
                      <c:pt idx="276">
                        <c:v>18.599328360258255</c:v>
                      </c:pt>
                      <c:pt idx="277">
                        <c:v>18.592996576297562</c:v>
                      </c:pt>
                      <c:pt idx="278">
                        <c:v>18.58666867804088</c:v>
                      </c:pt>
                      <c:pt idx="279">
                        <c:v>18.580344663103617</c:v>
                      </c:pt>
                      <c:pt idx="280">
                        <c:v>18.574024529102651</c:v>
                      </c:pt>
                      <c:pt idx="281">
                        <c:v>18.567708273656319</c:v>
                      </c:pt>
                      <c:pt idx="282">
                        <c:v>18.561395894384422</c:v>
                      </c:pt>
                      <c:pt idx="283">
                        <c:v>18.55508738890822</c:v>
                      </c:pt>
                      <c:pt idx="284">
                        <c:v>18.548782754850428</c:v>
                      </c:pt>
                      <c:pt idx="285">
                        <c:v>18.542481989835231</c:v>
                      </c:pt>
                      <c:pt idx="286">
                        <c:v>18.536185091488264</c:v>
                      </c:pt>
                      <c:pt idx="287">
                        <c:v>18.529892057436619</c:v>
                      </c:pt>
                      <c:pt idx="288">
                        <c:v>18.523602885308854</c:v>
                      </c:pt>
                      <c:pt idx="289">
                        <c:v>18.51731757273496</c:v>
                      </c:pt>
                      <c:pt idx="290">
                        <c:v>18.511036117346411</c:v>
                      </c:pt>
                      <c:pt idx="291">
                        <c:v>18.504758516776111</c:v>
                      </c:pt>
                      <c:pt idx="292">
                        <c:v>18.498484768658432</c:v>
                      </c:pt>
                      <c:pt idx="293">
                        <c:v>18.492214870629194</c:v>
                      </c:pt>
                      <c:pt idx="294">
                        <c:v>18.485948820325653</c:v>
                      </c:pt>
                      <c:pt idx="295">
                        <c:v>18.479686615386541</c:v>
                      </c:pt>
                      <c:pt idx="296">
                        <c:v>18.47342825345202</c:v>
                      </c:pt>
                      <c:pt idx="297">
                        <c:v>18.467173732163712</c:v>
                      </c:pt>
                      <c:pt idx="298">
                        <c:v>18.46092304916467</c:v>
                      </c:pt>
                      <c:pt idx="299">
                        <c:v>18.45467620209941</c:v>
                      </c:pt>
                      <c:pt idx="300">
                        <c:v>18.448433188613887</c:v>
                      </c:pt>
                      <c:pt idx="301">
                        <c:v>18.442194006355496</c:v>
                      </c:pt>
                      <c:pt idx="302">
                        <c:v>18.435958652973088</c:v>
                      </c:pt>
                      <c:pt idx="303">
                        <c:v>18.429727126116948</c:v>
                      </c:pt>
                      <c:pt idx="304">
                        <c:v>18.423499423438795</c:v>
                      </c:pt>
                      <c:pt idx="305">
                        <c:v>18.417275542591806</c:v>
                      </c:pt>
                      <c:pt idx="306">
                        <c:v>18.411055481230598</c:v>
                      </c:pt>
                      <c:pt idx="307">
                        <c:v>18.404839237011206</c:v>
                      </c:pt>
                      <c:pt idx="308">
                        <c:v>18.398626807591128</c:v>
                      </c:pt>
                      <c:pt idx="309">
                        <c:v>18.392418190629286</c:v>
                      </c:pt>
                      <c:pt idx="310">
                        <c:v>18.386213383786039</c:v>
                      </c:pt>
                      <c:pt idx="311">
                        <c:v>18.38001238472318</c:v>
                      </c:pt>
                      <c:pt idx="312">
                        <c:v>18.373815191103951</c:v>
                      </c:pt>
                      <c:pt idx="313">
                        <c:v>18.367621800593017</c:v>
                      </c:pt>
                      <c:pt idx="314">
                        <c:v>18.361432210856474</c:v>
                      </c:pt>
                      <c:pt idx="315">
                        <c:v>18.355246419561858</c:v>
                      </c:pt>
                      <c:pt idx="316">
                        <c:v>18.349064424378131</c:v>
                      </c:pt>
                      <c:pt idx="317">
                        <c:v>18.342886222975679</c:v>
                      </c:pt>
                      <c:pt idx="318">
                        <c:v>18.336711813026337</c:v>
                      </c:pt>
                      <c:pt idx="319">
                        <c:v>18.330541192203352</c:v>
                      </c:pt>
                      <c:pt idx="320">
                        <c:v>18.324374358181398</c:v>
                      </c:pt>
                      <c:pt idx="321">
                        <c:v>18.318211308636595</c:v>
                      </c:pt>
                      <c:pt idx="322">
                        <c:v>18.312052041246467</c:v>
                      </c:pt>
                      <c:pt idx="323">
                        <c:v>18.305896553689973</c:v>
                      </c:pt>
                      <c:pt idx="324">
                        <c:v>18.299744843647503</c:v>
                      </c:pt>
                      <c:pt idx="325">
                        <c:v>18.293596908800854</c:v>
                      </c:pt>
                      <c:pt idx="326">
                        <c:v>18.287452746833257</c:v>
                      </c:pt>
                      <c:pt idx="327">
                        <c:v>18.281312355429371</c:v>
                      </c:pt>
                      <c:pt idx="328">
                        <c:v>18.275175732275258</c:v>
                      </c:pt>
                      <c:pt idx="329">
                        <c:v>18.26904287505841</c:v>
                      </c:pt>
                      <c:pt idx="330">
                        <c:v>18.262913781467745</c:v>
                      </c:pt>
                      <c:pt idx="331">
                        <c:v>18.256788449193586</c:v>
                      </c:pt>
                      <c:pt idx="332">
                        <c:v>18.250666875927681</c:v>
                      </c:pt>
                      <c:pt idx="333">
                        <c:v>18.244549059363194</c:v>
                      </c:pt>
                      <c:pt idx="334">
                        <c:v>18.238434997194705</c:v>
                      </c:pt>
                      <c:pt idx="335">
                        <c:v>18.232324687118208</c:v>
                      </c:pt>
                      <c:pt idx="336">
                        <c:v>18.2262181268311</c:v>
                      </c:pt>
                      <c:pt idx="337">
                        <c:v>18.220115314032217</c:v>
                      </c:pt>
                      <c:pt idx="338">
                        <c:v>18.214016246421782</c:v>
                      </c:pt>
                      <c:pt idx="339">
                        <c:v>18.207920921701437</c:v>
                      </c:pt>
                      <c:pt idx="340">
                        <c:v>18.201829337574246</c:v>
                      </c:pt>
                      <c:pt idx="341">
                        <c:v>18.195741491744663</c:v>
                      </c:pt>
                      <c:pt idx="342">
                        <c:v>18.189657381918568</c:v>
                      </c:pt>
                      <c:pt idx="343">
                        <c:v>18.18357700580324</c:v>
                      </c:pt>
                      <c:pt idx="344">
                        <c:v>18.177500361107363</c:v>
                      </c:pt>
                      <c:pt idx="345">
                        <c:v>18.171427445541035</c:v>
                      </c:pt>
                      <c:pt idx="346">
                        <c:v>18.16535825681575</c:v>
                      </c:pt>
                      <c:pt idx="347">
                        <c:v>18.159292792644422</c:v>
                      </c:pt>
                      <c:pt idx="348">
                        <c:v>18.153231050741343</c:v>
                      </c:pt>
                      <c:pt idx="349">
                        <c:v>18.147173028822237</c:v>
                      </c:pt>
                      <c:pt idx="350">
                        <c:v>18.141118724604205</c:v>
                      </c:pt>
                      <c:pt idx="351">
                        <c:v>18.135068135805767</c:v>
                      </c:pt>
                      <c:pt idx="352">
                        <c:v>18.129021260146825</c:v>
                      </c:pt>
                      <c:pt idx="353">
                        <c:v>18.12297809534871</c:v>
                      </c:pt>
                      <c:pt idx="354">
                        <c:v>18.116938639134109</c:v>
                      </c:pt>
                      <c:pt idx="355">
                        <c:v>18.110902889227145</c:v>
                      </c:pt>
                      <c:pt idx="356">
                        <c:v>18.104870843353321</c:v>
                      </c:pt>
                      <c:pt idx="357">
                        <c:v>18.098842499239531</c:v>
                      </c:pt>
                      <c:pt idx="358">
                        <c:v>18.092817854614076</c:v>
                      </c:pt>
                      <c:pt idx="359">
                        <c:v>18.086796907206647</c:v>
                      </c:pt>
                      <c:pt idx="360">
                        <c:v>18.080779654748319</c:v>
                      </c:pt>
                      <c:pt idx="361">
                        <c:v>18.074766094971569</c:v>
                      </c:pt>
                      <c:pt idx="362">
                        <c:v>18.068756225610269</c:v>
                      </c:pt>
                      <c:pt idx="363">
                        <c:v>18.062750044399671</c:v>
                      </c:pt>
                      <c:pt idx="364">
                        <c:v>18.056747549076423</c:v>
                      </c:pt>
                      <c:pt idx="365">
                        <c:v>18.050748737378562</c:v>
                      </c:pt>
                      <c:pt idx="366">
                        <c:v>18.044753607045514</c:v>
                      </c:pt>
                      <c:pt idx="367">
                        <c:v>18.038762155818084</c:v>
                      </c:pt>
                      <c:pt idx="368">
                        <c:v>18.032774381438479</c:v>
                      </c:pt>
                      <c:pt idx="369">
                        <c:v>18.026790281650278</c:v>
                      </c:pt>
                      <c:pt idx="370">
                        <c:v>18.020809854198443</c:v>
                      </c:pt>
                      <c:pt idx="371">
                        <c:v>18.014833096829339</c:v>
                      </c:pt>
                      <c:pt idx="372">
                        <c:v>18.008860007290689</c:v>
                      </c:pt>
                      <c:pt idx="373">
                        <c:v>18.002890583331617</c:v>
                      </c:pt>
                      <c:pt idx="374">
                        <c:v>17.996924822702617</c:v>
                      </c:pt>
                      <c:pt idx="375">
                        <c:v>17.990962723155572</c:v>
                      </c:pt>
                      <c:pt idx="376">
                        <c:v>17.985004282443736</c:v>
                      </c:pt>
                      <c:pt idx="377">
                        <c:v>17.979049498321757</c:v>
                      </c:pt>
                      <c:pt idx="378">
                        <c:v>17.973098368545639</c:v>
                      </c:pt>
                      <c:pt idx="379">
                        <c:v>17.967150890872773</c:v>
                      </c:pt>
                      <c:pt idx="380">
                        <c:v>17.961207063061945</c:v>
                      </c:pt>
                      <c:pt idx="381">
                        <c:v>17.955266882873275</c:v>
                      </c:pt>
                      <c:pt idx="382">
                        <c:v>17.949330348068301</c:v>
                      </c:pt>
                      <c:pt idx="383">
                        <c:v>17.943397456409908</c:v>
                      </c:pt>
                      <c:pt idx="384">
                        <c:v>17.937468205662363</c:v>
                      </c:pt>
                      <c:pt idx="385">
                        <c:v>17.931542593591299</c:v>
                      </c:pt>
                      <c:pt idx="386">
                        <c:v>17.925620617963727</c:v>
                      </c:pt>
                      <c:pt idx="387">
                        <c:v>17.91970227654803</c:v>
                      </c:pt>
                      <c:pt idx="388">
                        <c:v>17.91378756711395</c:v>
                      </c:pt>
                      <c:pt idx="389">
                        <c:v>17.907876487432606</c:v>
                      </c:pt>
                      <c:pt idx="390">
                        <c:v>17.90196903527648</c:v>
                      </c:pt>
                      <c:pt idx="391">
                        <c:v>17.896065208419436</c:v>
                      </c:pt>
                      <c:pt idx="392">
                        <c:v>17.890165004636682</c:v>
                      </c:pt>
                      <c:pt idx="393">
                        <c:v>17.884268421704796</c:v>
                      </c:pt>
                      <c:pt idx="394">
                        <c:v>17.878375457401734</c:v>
                      </c:pt>
                      <c:pt idx="395">
                        <c:v>17.872486109506809</c:v>
                      </c:pt>
                      <c:pt idx="396">
                        <c:v>17.86660037580069</c:v>
                      </c:pt>
                      <c:pt idx="397">
                        <c:v>17.860718254065418</c:v>
                      </c:pt>
                      <c:pt idx="398">
                        <c:v>17.854839742084387</c:v>
                      </c:pt>
                      <c:pt idx="399">
                        <c:v>17.848964837642349</c:v>
                      </c:pt>
                      <c:pt idx="400">
                        <c:v>17.843093538525434</c:v>
                      </c:pt>
                      <c:pt idx="401">
                        <c:v>17.837225842521111</c:v>
                      </c:pt>
                      <c:pt idx="402">
                        <c:v>17.831361747418207</c:v>
                      </c:pt>
                      <c:pt idx="403">
                        <c:v>17.825501251006923</c:v>
                      </c:pt>
                      <c:pt idx="404">
                        <c:v>17.8196443510788</c:v>
                      </c:pt>
                      <c:pt idx="405">
                        <c:v>17.81379104542674</c:v>
                      </c:pt>
                      <c:pt idx="406">
                        <c:v>17.807941331844994</c:v>
                      </c:pt>
                      <c:pt idx="407">
                        <c:v>17.802095208129188</c:v>
                      </c:pt>
                      <c:pt idx="408">
                        <c:v>17.796252672076267</c:v>
                      </c:pt>
                      <c:pt idx="409">
                        <c:v>17.790413721484558</c:v>
                      </c:pt>
                      <c:pt idx="410">
                        <c:v>17.784578354153723</c:v>
                      </c:pt>
                      <c:pt idx="411">
                        <c:v>17.778746567884774</c:v>
                      </c:pt>
                      <c:pt idx="412">
                        <c:v>17.772918360480073</c:v>
                      </c:pt>
                      <c:pt idx="413">
                        <c:v>17.767093729743351</c:v>
                      </c:pt>
                      <c:pt idx="414">
                        <c:v>17.761272673479656</c:v>
                      </c:pt>
                      <c:pt idx="415">
                        <c:v>17.7554551894954</c:v>
                      </c:pt>
                      <c:pt idx="416">
                        <c:v>17.749641275598339</c:v>
                      </c:pt>
                      <c:pt idx="417">
                        <c:v>17.743830929597575</c:v>
                      </c:pt>
                      <c:pt idx="418">
                        <c:v>17.738024149303548</c:v>
                      </c:pt>
                      <c:pt idx="419">
                        <c:v>17.732220932528055</c:v>
                      </c:pt>
                      <c:pt idx="420">
                        <c:v>17.726421277084224</c:v>
                      </c:pt>
                      <c:pt idx="421">
                        <c:v>17.720625180786524</c:v>
                      </c:pt>
                      <c:pt idx="422">
                        <c:v>17.714832641450773</c:v>
                      </c:pt>
                      <c:pt idx="423">
                        <c:v>17.709043656894128</c:v>
                      </c:pt>
                      <c:pt idx="424">
                        <c:v>17.70325822493508</c:v>
                      </c:pt>
                      <c:pt idx="425">
                        <c:v>17.697476343393468</c:v>
                      </c:pt>
                      <c:pt idx="426">
                        <c:v>17.691698010090459</c:v>
                      </c:pt>
                      <c:pt idx="427">
                        <c:v>17.685923222848565</c:v>
                      </c:pt>
                      <c:pt idx="428">
                        <c:v>17.680151979491626</c:v>
                      </c:pt>
                      <c:pt idx="429">
                        <c:v>17.674384277844826</c:v>
                      </c:pt>
                      <c:pt idx="430">
                        <c:v>17.668620115734683</c:v>
                      </c:pt>
                      <c:pt idx="431">
                        <c:v>17.662859490989035</c:v>
                      </c:pt>
                      <c:pt idx="432">
                        <c:v>17.657102401437079</c:v>
                      </c:pt>
                      <c:pt idx="433">
                        <c:v>17.651348844909322</c:v>
                      </c:pt>
                      <c:pt idx="434">
                        <c:v>17.645598819237605</c:v>
                      </c:pt>
                      <c:pt idx="435">
                        <c:v>17.639852322255109</c:v>
                      </c:pt>
                      <c:pt idx="436">
                        <c:v>17.634109351796337</c:v>
                      </c:pt>
                      <c:pt idx="437">
                        <c:v>17.628369905697124</c:v>
                      </c:pt>
                      <c:pt idx="438">
                        <c:v>17.622633981794635</c:v>
                      </c:pt>
                      <c:pt idx="439">
                        <c:v>17.616901577927358</c:v>
                      </c:pt>
                      <c:pt idx="440">
                        <c:v>17.611172691935117</c:v>
                      </c:pt>
                      <c:pt idx="441">
                        <c:v>17.605447321659042</c:v>
                      </c:pt>
                      <c:pt idx="442">
                        <c:v>17.59972546494161</c:v>
                      </c:pt>
                      <c:pt idx="443">
                        <c:v>17.5940071196266</c:v>
                      </c:pt>
                      <c:pt idx="444">
                        <c:v>17.588292283559138</c:v>
                      </c:pt>
                      <c:pt idx="445">
                        <c:v>17.582580954585659</c:v>
                      </c:pt>
                      <c:pt idx="446">
                        <c:v>17.576873130553921</c:v>
                      </c:pt>
                      <c:pt idx="447">
                        <c:v>17.571168809312997</c:v>
                      </c:pt>
                      <c:pt idx="448">
                        <c:v>17.565467988713291</c:v>
                      </c:pt>
                      <c:pt idx="449">
                        <c:v>17.559770666606525</c:v>
                      </c:pt>
                      <c:pt idx="450">
                        <c:v>17.554076840845728</c:v>
                      </c:pt>
                      <c:pt idx="451">
                        <c:v>17.548386509285258</c:v>
                      </c:pt>
                      <c:pt idx="452">
                        <c:v>17.542699669780788</c:v>
                      </c:pt>
                      <c:pt idx="453">
                        <c:v>17.537016320189302</c:v>
                      </c:pt>
                      <c:pt idx="454">
                        <c:v>17.5313364583691</c:v>
                      </c:pt>
                      <c:pt idx="455">
                        <c:v>17.525660082179805</c:v>
                      </c:pt>
                      <c:pt idx="456">
                        <c:v>17.51998718948234</c:v>
                      </c:pt>
                      <c:pt idx="457">
                        <c:v>17.514317778138949</c:v>
                      </c:pt>
                      <c:pt idx="458">
                        <c:v>17.508651846013194</c:v>
                      </c:pt>
                      <c:pt idx="459">
                        <c:v>17.50298939096993</c:v>
                      </c:pt>
                      <c:pt idx="460">
                        <c:v>17.497330410875335</c:v>
                      </c:pt>
                      <c:pt idx="461">
                        <c:v>17.491674903596902</c:v>
                      </c:pt>
                      <c:pt idx="462">
                        <c:v>17.486022867003417</c:v>
                      </c:pt>
                      <c:pt idx="463">
                        <c:v>17.480374298964986</c:v>
                      </c:pt>
                      <c:pt idx="464">
                        <c:v>17.474729197353014</c:v>
                      </c:pt>
                      <c:pt idx="465">
                        <c:v>17.469087560040219</c:v>
                      </c:pt>
                      <c:pt idx="466">
                        <c:v>17.463449384900628</c:v>
                      </c:pt>
                      <c:pt idx="467">
                        <c:v>17.457814669809558</c:v>
                      </c:pt>
                      <c:pt idx="468">
                        <c:v>17.452183412643638</c:v>
                      </c:pt>
                      <c:pt idx="469">
                        <c:v>17.4465556112808</c:v>
                      </c:pt>
                      <c:pt idx="470">
                        <c:v>17.440931263600287</c:v>
                      </c:pt>
                      <c:pt idx="471">
                        <c:v>17.435310367482629</c:v>
                      </c:pt>
                      <c:pt idx="472">
                        <c:v>17.429692920809661</c:v>
                      </c:pt>
                      <c:pt idx="473">
                        <c:v>17.424078921464524</c:v>
                      </c:pt>
                      <c:pt idx="474">
                        <c:v>17.418468367331652</c:v>
                      </c:pt>
                      <c:pt idx="475">
                        <c:v>17.412861256296779</c:v>
                      </c:pt>
                      <c:pt idx="476">
                        <c:v>17.407257586246942</c:v>
                      </c:pt>
                      <c:pt idx="477">
                        <c:v>17.401657355070459</c:v>
                      </c:pt>
                      <c:pt idx="478">
                        <c:v>17.396060560656956</c:v>
                      </c:pt>
                      <c:pt idx="479">
                        <c:v>17.390467200897358</c:v>
                      </c:pt>
                      <c:pt idx="480">
                        <c:v>17.384877273683877</c:v>
                      </c:pt>
                      <c:pt idx="481">
                        <c:v>17.379290776910018</c:v>
                      </c:pt>
                      <c:pt idx="482">
                        <c:v>17.373707708470583</c:v>
                      </c:pt>
                      <c:pt idx="483">
                        <c:v>17.368128066261662</c:v>
                      </c:pt>
                      <c:pt idx="484">
                        <c:v>17.362551848180633</c:v>
                      </c:pt>
                      <c:pt idx="485">
                        <c:v>17.356979052126182</c:v>
                      </c:pt>
                      <c:pt idx="486">
                        <c:v>17.351409675998262</c:v>
                      </c:pt>
                      <c:pt idx="487">
                        <c:v>17.345843717698127</c:v>
                      </c:pt>
                      <c:pt idx="488">
                        <c:v>17.340281175128318</c:v>
                      </c:pt>
                      <c:pt idx="489">
                        <c:v>17.334722046192653</c:v>
                      </c:pt>
                      <c:pt idx="490">
                        <c:v>17.329166328796259</c:v>
                      </c:pt>
                      <c:pt idx="491">
                        <c:v>17.323614020845522</c:v>
                      </c:pt>
                      <c:pt idx="492">
                        <c:v>17.318065120248132</c:v>
                      </c:pt>
                      <c:pt idx="493">
                        <c:v>17.312519624913058</c:v>
                      </c:pt>
                      <c:pt idx="494">
                        <c:v>17.306977532750544</c:v>
                      </c:pt>
                      <c:pt idx="495">
                        <c:v>17.30143884167213</c:v>
                      </c:pt>
                      <c:pt idx="496">
                        <c:v>17.295903549590626</c:v>
                      </c:pt>
                      <c:pt idx="497">
                        <c:v>17.290371654420127</c:v>
                      </c:pt>
                      <c:pt idx="498">
                        <c:v>17.284843154076011</c:v>
                      </c:pt>
                      <c:pt idx="499">
                        <c:v>17.279318046474938</c:v>
                      </c:pt>
                      <c:pt idx="500">
                        <c:v>17.273796329534836</c:v>
                      </c:pt>
                      <c:pt idx="501">
                        <c:v>17.268278001174913</c:v>
                      </c:pt>
                      <c:pt idx="502">
                        <c:v>17.262763059315663</c:v>
                      </c:pt>
                      <c:pt idx="503">
                        <c:v>17.257251501878844</c:v>
                      </c:pt>
                      <c:pt idx="504">
                        <c:v>17.251743326787501</c:v>
                      </c:pt>
                      <c:pt idx="505">
                        <c:v>17.24623853196595</c:v>
                      </c:pt>
                      <c:pt idx="506">
                        <c:v>17.24073711533978</c:v>
                      </c:pt>
                      <c:pt idx="507">
                        <c:v>17.235239074835842</c:v>
                      </c:pt>
                      <c:pt idx="508">
                        <c:v>17.229744408382277</c:v>
                      </c:pt>
                      <c:pt idx="509">
                        <c:v>17.224253113908492</c:v>
                      </c:pt>
                      <c:pt idx="510">
                        <c:v>17.218765189345156</c:v>
                      </c:pt>
                      <c:pt idx="511">
                        <c:v>17.213280632624219</c:v>
                      </c:pt>
                      <c:pt idx="512">
                        <c:v>17.207799441678898</c:v>
                      </c:pt>
                      <c:pt idx="513">
                        <c:v>17.202321614443665</c:v>
                      </c:pt>
                      <c:pt idx="514">
                        <c:v>17.196847148854282</c:v>
                      </c:pt>
                      <c:pt idx="515">
                        <c:v>17.191376042847761</c:v>
                      </c:pt>
                      <c:pt idx="516">
                        <c:v>17.185908294362388</c:v>
                      </c:pt>
                      <c:pt idx="517">
                        <c:v>17.180443901337711</c:v>
                      </c:pt>
                      <c:pt idx="518">
                        <c:v>17.174982861714536</c:v>
                      </c:pt>
                      <c:pt idx="519">
                        <c:v>17.169525173434948</c:v>
                      </c:pt>
                      <c:pt idx="520">
                        <c:v>17.164070834442285</c:v>
                      </c:pt>
                      <c:pt idx="521">
                        <c:v>17.158619842681151</c:v>
                      </c:pt>
                      <c:pt idx="522">
                        <c:v>17.153172196097401</c:v>
                      </c:pt>
                      <c:pt idx="523">
                        <c:v>17.147727892638169</c:v>
                      </c:pt>
                      <c:pt idx="524">
                        <c:v>17.142286930251831</c:v>
                      </c:pt>
                      <c:pt idx="525">
                        <c:v>17.136849306888031</c:v>
                      </c:pt>
                      <c:pt idx="526">
                        <c:v>17.131415020497673</c:v>
                      </c:pt>
                      <c:pt idx="527">
                        <c:v>17.125984069032913</c:v>
                      </c:pt>
                      <c:pt idx="528">
                        <c:v>17.120556450447168</c:v>
                      </c:pt>
                      <c:pt idx="529">
                        <c:v>17.115132162695105</c:v>
                      </c:pt>
                      <c:pt idx="530">
                        <c:v>17.109711203732651</c:v>
                      </c:pt>
                      <c:pt idx="531">
                        <c:v>17.104293571516987</c:v>
                      </c:pt>
                      <c:pt idx="532">
                        <c:v>17.098879264006555</c:v>
                      </c:pt>
                      <c:pt idx="533">
                        <c:v>17.09346827916103</c:v>
                      </c:pt>
                      <c:pt idx="534">
                        <c:v>17.088060614941359</c:v>
                      </c:pt>
                      <c:pt idx="535">
                        <c:v>17.082656269309723</c:v>
                      </c:pt>
                      <c:pt idx="536">
                        <c:v>17.077255240229579</c:v>
                      </c:pt>
                      <c:pt idx="537">
                        <c:v>17.071857525665607</c:v>
                      </c:pt>
                      <c:pt idx="538">
                        <c:v>17.066463123583748</c:v>
                      </c:pt>
                      <c:pt idx="539">
                        <c:v>17.061072031951191</c:v>
                      </c:pt>
                      <c:pt idx="540">
                        <c:v>17.05568424873637</c:v>
                      </c:pt>
                      <c:pt idx="541">
                        <c:v>17.050299771908971</c:v>
                      </c:pt>
                      <c:pt idx="542">
                        <c:v>17.044918599439921</c:v>
                      </c:pt>
                      <c:pt idx="543">
                        <c:v>17.039540729301397</c:v>
                      </c:pt>
                      <c:pt idx="544">
                        <c:v>17.03416615946681</c:v>
                      </c:pt>
                      <c:pt idx="545">
                        <c:v>17.028794887910824</c:v>
                      </c:pt>
                      <c:pt idx="546">
                        <c:v>17.023426912609349</c:v>
                      </c:pt>
                      <c:pt idx="547">
                        <c:v>17.018062231539524</c:v>
                      </c:pt>
                      <c:pt idx="548">
                        <c:v>17.012700842679749</c:v>
                      </c:pt>
                      <c:pt idx="549">
                        <c:v>17.007342744009637</c:v>
                      </c:pt>
                      <c:pt idx="550">
                        <c:v>17.001987933510065</c:v>
                      </c:pt>
                      <c:pt idx="551">
                        <c:v>16.996636409163141</c:v>
                      </c:pt>
                      <c:pt idx="552">
                        <c:v>16.991288168952213</c:v>
                      </c:pt>
                      <c:pt idx="553">
                        <c:v>16.985943210861858</c:v>
                      </c:pt>
                      <c:pt idx="554">
                        <c:v>16.980601532877905</c:v>
                      </c:pt>
                      <c:pt idx="555">
                        <c:v>16.975263132987408</c:v>
                      </c:pt>
                      <c:pt idx="556">
                        <c:v>16.969928009178652</c:v>
                      </c:pt>
                      <c:pt idx="557">
                        <c:v>16.964596159441168</c:v>
                      </c:pt>
                      <c:pt idx="558">
                        <c:v>16.959267581765722</c:v>
                      </c:pt>
                      <c:pt idx="559">
                        <c:v>16.9539422741443</c:v>
                      </c:pt>
                      <c:pt idx="560">
                        <c:v>16.948620234570132</c:v>
                      </c:pt>
                      <c:pt idx="561">
                        <c:v>16.94330146103767</c:v>
                      </c:pt>
                      <c:pt idx="562">
                        <c:v>16.937985951542604</c:v>
                      </c:pt>
                      <c:pt idx="563">
                        <c:v>16.932673704081861</c:v>
                      </c:pt>
                      <c:pt idx="564">
                        <c:v>16.927364716653575</c:v>
                      </c:pt>
                      <c:pt idx="565">
                        <c:v>16.922058987257127</c:v>
                      </c:pt>
                      <c:pt idx="566">
                        <c:v>16.916756513893116</c:v>
                      </c:pt>
                      <c:pt idx="567">
                        <c:v>16.91145729456338</c:v>
                      </c:pt>
                      <c:pt idx="568">
                        <c:v>16.906161327270976</c:v>
                      </c:pt>
                      <c:pt idx="569">
                        <c:v>16.900868610020172</c:v>
                      </c:pt>
                      <c:pt idx="570">
                        <c:v>16.895579140816498</c:v>
                      </c:pt>
                      <c:pt idx="571">
                        <c:v>16.890292917666663</c:v>
                      </c:pt>
                      <c:pt idx="572">
                        <c:v>16.88500993857863</c:v>
                      </c:pt>
                      <c:pt idx="573">
                        <c:v>16.879730201561578</c:v>
                      </c:pt>
                      <c:pt idx="574">
                        <c:v>16.874453704625903</c:v>
                      </c:pt>
                      <c:pt idx="575">
                        <c:v>16.869180445783222</c:v>
                      </c:pt>
                      <c:pt idx="576">
                        <c:v>16.863910423046381</c:v>
                      </c:pt>
                      <c:pt idx="577">
                        <c:v>16.858643634429431</c:v>
                      </c:pt>
                      <c:pt idx="578">
                        <c:v>16.853380077947655</c:v>
                      </c:pt>
                      <c:pt idx="579">
                        <c:v>16.848119751617546</c:v>
                      </c:pt>
                      <c:pt idx="580">
                        <c:v>16.842862653456816</c:v>
                      </c:pt>
                      <c:pt idx="581">
                        <c:v>16.837608781484398</c:v>
                      </c:pt>
                      <c:pt idx="582">
                        <c:v>16.83235813372044</c:v>
                      </c:pt>
                      <c:pt idx="583">
                        <c:v>16.827110708186289</c:v>
                      </c:pt>
                      <c:pt idx="584">
                        <c:v>16.821866502904534</c:v>
                      </c:pt>
                      <c:pt idx="585">
                        <c:v>16.816625515898956</c:v>
                      </c:pt>
                      <c:pt idx="586">
                        <c:v>16.811387745194558</c:v>
                      </c:pt>
                      <c:pt idx="587">
                        <c:v>16.806153188817554</c:v>
                      </c:pt>
                      <c:pt idx="588">
                        <c:v>16.800921844795361</c:v>
                      </c:pt>
                      <c:pt idx="589">
                        <c:v>16.795693711156623</c:v>
                      </c:pt>
                      <c:pt idx="590">
                        <c:v>16.790468785931179</c:v>
                      </c:pt>
                      <c:pt idx="591">
                        <c:v>16.785247067150078</c:v>
                      </c:pt>
                      <c:pt idx="592">
                        <c:v>16.780028552845593</c:v>
                      </c:pt>
                      <c:pt idx="593">
                        <c:v>16.774813241051184</c:v>
                      </c:pt>
                      <c:pt idx="594">
                        <c:v>16.769601129801529</c:v>
                      </c:pt>
                      <c:pt idx="595">
                        <c:v>16.764392217132517</c:v>
                      </c:pt>
                      <c:pt idx="596">
                        <c:v>16.759186501081228</c:v>
                      </c:pt>
                      <c:pt idx="597">
                        <c:v>16.753983979685955</c:v>
                      </c:pt>
                      <c:pt idx="598">
                        <c:v>16.748784650986192</c:v>
                      </c:pt>
                      <c:pt idx="599">
                        <c:v>16.743588513022644</c:v>
                      </c:pt>
                      <c:pt idx="600">
                        <c:v>16.738395563837212</c:v>
                      </c:pt>
                      <c:pt idx="601">
                        <c:v>16.733205801472995</c:v>
                      </c:pt>
                      <c:pt idx="602">
                        <c:v>16.7280192239743</c:v>
                      </c:pt>
                      <c:pt idx="603">
                        <c:v>16.722835829386625</c:v>
                      </c:pt>
                      <c:pt idx="604">
                        <c:v>16.717655615756684</c:v>
                      </c:pt>
                      <c:pt idx="605">
                        <c:v>16.712478581132377</c:v>
                      </c:pt>
                      <c:pt idx="606">
                        <c:v>16.7073047235628</c:v>
                      </c:pt>
                      <c:pt idx="607">
                        <c:v>16.702134041098251</c:v>
                      </c:pt>
                      <c:pt idx="608">
                        <c:v>16.696966531790228</c:v>
                      </c:pt>
                      <c:pt idx="609">
                        <c:v>16.691802193691416</c:v>
                      </c:pt>
                      <c:pt idx="610">
                        <c:v>16.686641024855703</c:v>
                      </c:pt>
                      <c:pt idx="611">
                        <c:v>16.681483023338171</c:v>
                      </c:pt>
                      <c:pt idx="612">
                        <c:v>16.676328187195086</c:v>
                      </c:pt>
                      <c:pt idx="613">
                        <c:v>16.671176514483918</c:v>
                      </c:pt>
                      <c:pt idx="614">
                        <c:v>16.666028003263325</c:v>
                      </c:pt>
                      <c:pt idx="615">
                        <c:v>16.660882651593152</c:v>
                      </c:pt>
                      <c:pt idx="616">
                        <c:v>16.655740457534442</c:v>
                      </c:pt>
                      <c:pt idx="617">
                        <c:v>16.650601419149421</c:v>
                      </c:pt>
                      <c:pt idx="618">
                        <c:v>16.645465534501518</c:v>
                      </c:pt>
                      <c:pt idx="619">
                        <c:v>16.640332801655326</c:v>
                      </c:pt>
                      <c:pt idx="620">
                        <c:v>16.635203218676654</c:v>
                      </c:pt>
                      <c:pt idx="621">
                        <c:v>16.630076783632472</c:v>
                      </c:pt>
                      <c:pt idx="622">
                        <c:v>16.624953494590951</c:v>
                      </c:pt>
                      <c:pt idx="623">
                        <c:v>16.619833349621452</c:v>
                      </c:pt>
                      <c:pt idx="624">
                        <c:v>16.614716346794509</c:v>
                      </c:pt>
                      <c:pt idx="625">
                        <c:v>16.609602484181842</c:v>
                      </c:pt>
                      <c:pt idx="626">
                        <c:v>16.604491759856355</c:v>
                      </c:pt>
                      <c:pt idx="627">
                        <c:v>16.599384171892147</c:v>
                      </c:pt>
                      <c:pt idx="628">
                        <c:v>16.594279718364479</c:v>
                      </c:pt>
                      <c:pt idx="629">
                        <c:v>16.589178397349801</c:v>
                      </c:pt>
                      <c:pt idx="630">
                        <c:v>16.584080206925755</c:v>
                      </c:pt>
                      <c:pt idx="631">
                        <c:v>16.578985145171149</c:v>
                      </c:pt>
                      <c:pt idx="632">
                        <c:v>16.573893210165966</c:v>
                      </c:pt>
                      <c:pt idx="633">
                        <c:v>16.568804399991386</c:v>
                      </c:pt>
                      <c:pt idx="634">
                        <c:v>16.563718712729752</c:v>
                      </c:pt>
                      <c:pt idx="635">
                        <c:v>16.558636146464583</c:v>
                      </c:pt>
                      <c:pt idx="636">
                        <c:v>16.553556699280584</c:v>
                      </c:pt>
                      <c:pt idx="637">
                        <c:v>16.548480369263629</c:v>
                      </c:pt>
                      <c:pt idx="638">
                        <c:v>16.543407154500766</c:v>
                      </c:pt>
                      <c:pt idx="639">
                        <c:v>16.53833705308022</c:v>
                      </c:pt>
                      <c:pt idx="640">
                        <c:v>16.533270063091383</c:v>
                      </c:pt>
                      <c:pt idx="641">
                        <c:v>16.528206182624832</c:v>
                      </c:pt>
                      <c:pt idx="642">
                        <c:v>16.523145409772301</c:v>
                      </c:pt>
                      <c:pt idx="643">
                        <c:v>16.518087742626708</c:v>
                      </c:pt>
                      <c:pt idx="644">
                        <c:v>16.513033179282129</c:v>
                      </c:pt>
                      <c:pt idx="645">
                        <c:v>16.507981717833829</c:v>
                      </c:pt>
                      <c:pt idx="646">
                        <c:v>16.502933356378215</c:v>
                      </c:pt>
                      <c:pt idx="647">
                        <c:v>16.497888093012882</c:v>
                      </c:pt>
                      <c:pt idx="648">
                        <c:v>16.492845925836583</c:v>
                      </c:pt>
                      <c:pt idx="649">
                        <c:v>16.487806852949248</c:v>
                      </c:pt>
                      <c:pt idx="650">
                        <c:v>16.482770872451962</c:v>
                      </c:pt>
                      <c:pt idx="651">
                        <c:v>16.477737982446982</c:v>
                      </c:pt>
                      <c:pt idx="652">
                        <c:v>16.472708181037728</c:v>
                      </c:pt>
                      <c:pt idx="653">
                        <c:v>16.467681466328777</c:v>
                      </c:pt>
                      <c:pt idx="654">
                        <c:v>16.462657836425887</c:v>
                      </c:pt>
                      <c:pt idx="655">
                        <c:v>16.457637289435951</c:v>
                      </c:pt>
                      <c:pt idx="656">
                        <c:v>16.452619823467057</c:v>
                      </c:pt>
                      <c:pt idx="657">
                        <c:v>16.447605436628425</c:v>
                      </c:pt>
                      <c:pt idx="658">
                        <c:v>16.442594127030453</c:v>
                      </c:pt>
                      <c:pt idx="659">
                        <c:v>16.437585892784686</c:v>
                      </c:pt>
                      <c:pt idx="660">
                        <c:v>16.432580732003846</c:v>
                      </c:pt>
                      <c:pt idx="661">
                        <c:v>16.427578642801791</c:v>
                      </c:pt>
                      <c:pt idx="662">
                        <c:v>16.422579623293554</c:v>
                      </c:pt>
                      <c:pt idx="663">
                        <c:v>16.417583671595313</c:v>
                      </c:pt>
                      <c:pt idx="664">
                        <c:v>16.41259078582441</c:v>
                      </c:pt>
                      <c:pt idx="665">
                        <c:v>16.407600964099341</c:v>
                      </c:pt>
                      <c:pt idx="666">
                        <c:v>16.402614204539752</c:v>
                      </c:pt>
                      <c:pt idx="667">
                        <c:v>16.397630505266445</c:v>
                      </c:pt>
                      <c:pt idx="668">
                        <c:v>16.392649864401381</c:v>
                      </c:pt>
                      <c:pt idx="669">
                        <c:v>16.387672280067669</c:v>
                      </c:pt>
                      <c:pt idx="670">
                        <c:v>16.382697750389568</c:v>
                      </c:pt>
                      <c:pt idx="671">
                        <c:v>16.377726273492492</c:v>
                      </c:pt>
                      <c:pt idx="672">
                        <c:v>16.372757847502992</c:v>
                      </c:pt>
                      <c:pt idx="673">
                        <c:v>16.367792470548792</c:v>
                      </c:pt>
                      <c:pt idx="674">
                        <c:v>16.362830140758753</c:v>
                      </c:pt>
                      <c:pt idx="675">
                        <c:v>16.357870856262878</c:v>
                      </c:pt>
                      <c:pt idx="676">
                        <c:v>16.352914615192326</c:v>
                      </c:pt>
                      <c:pt idx="677">
                        <c:v>16.347961415679396</c:v>
                      </c:pt>
                      <c:pt idx="678">
                        <c:v>16.343011255857547</c:v>
                      </c:pt>
                      <c:pt idx="679">
                        <c:v>16.338064133861373</c:v>
                      </c:pt>
                      <c:pt idx="680">
                        <c:v>16.333120047826608</c:v>
                      </c:pt>
                      <c:pt idx="681">
                        <c:v>16.328178995890138</c:v>
                      </c:pt>
                      <c:pt idx="682">
                        <c:v>16.323240976189989</c:v>
                      </c:pt>
                      <c:pt idx="683">
                        <c:v>16.31830598686534</c:v>
                      </c:pt>
                      <c:pt idx="684">
                        <c:v>16.313374026056493</c:v>
                      </c:pt>
                      <c:pt idx="685">
                        <c:v>16.308445091904904</c:v>
                      </c:pt>
                      <c:pt idx="686">
                        <c:v>16.30351918255317</c:v>
                      </c:pt>
                      <c:pt idx="687">
                        <c:v>16.298596296145021</c:v>
                      </c:pt>
                      <c:pt idx="688">
                        <c:v>16.293676430825332</c:v>
                      </c:pt>
                      <c:pt idx="689">
                        <c:v>16.288759584740117</c:v>
                      </c:pt>
                      <c:pt idx="690">
                        <c:v>16.283845756036516</c:v>
                      </c:pt>
                      <c:pt idx="691">
                        <c:v>16.278934942862826</c:v>
                      </c:pt>
                      <c:pt idx="692">
                        <c:v>16.27402714336846</c:v>
                      </c:pt>
                      <c:pt idx="693">
                        <c:v>16.269122355703985</c:v>
                      </c:pt>
                      <c:pt idx="694">
                        <c:v>16.264220578021089</c:v>
                      </c:pt>
                      <c:pt idx="695">
                        <c:v>16.259321808472599</c:v>
                      </c:pt>
                      <c:pt idx="696">
                        <c:v>16.25442604521248</c:v>
                      </c:pt>
                      <c:pt idx="697">
                        <c:v>16.24953328639582</c:v>
                      </c:pt>
                      <c:pt idx="698">
                        <c:v>16.244643530178852</c:v>
                      </c:pt>
                      <c:pt idx="699">
                        <c:v>16.239756774718927</c:v>
                      </c:pt>
                      <c:pt idx="700">
                        <c:v>16.23487301817454</c:v>
                      </c:pt>
                      <c:pt idx="701">
                        <c:v>16.229992258705305</c:v>
                      </c:pt>
                      <c:pt idx="702">
                        <c:v>16.225114494471971</c:v>
                      </c:pt>
                      <c:pt idx="703">
                        <c:v>16.220239723636411</c:v>
                      </c:pt>
                      <c:pt idx="704">
                        <c:v>16.215367944361635</c:v>
                      </c:pt>
                      <c:pt idx="705">
                        <c:v>16.210499154811775</c:v>
                      </c:pt>
                      <c:pt idx="706">
                        <c:v>16.205633353152088</c:v>
                      </c:pt>
                      <c:pt idx="707">
                        <c:v>16.200770537548959</c:v>
                      </c:pt>
                      <c:pt idx="708">
                        <c:v>16.195910706169894</c:v>
                      </c:pt>
                      <c:pt idx="709">
                        <c:v>16.19105385718353</c:v>
                      </c:pt>
                      <c:pt idx="710">
                        <c:v>16.186199988759629</c:v>
                      </c:pt>
                      <c:pt idx="711">
                        <c:v>16.18134909906907</c:v>
                      </c:pt>
                      <c:pt idx="712">
                        <c:v>16.176501186283851</c:v>
                      </c:pt>
                      <c:pt idx="713">
                        <c:v>16.171656248577108</c:v>
                      </c:pt>
                      <c:pt idx="714">
                        <c:v>16.166814284123081</c:v>
                      </c:pt>
                      <c:pt idx="715">
                        <c:v>16.161975291097139</c:v>
                      </c:pt>
                      <c:pt idx="716">
                        <c:v>16.15713926767577</c:v>
                      </c:pt>
                      <c:pt idx="717">
                        <c:v>16.152306212036578</c:v>
                      </c:pt>
                      <c:pt idx="718">
                        <c:v>16.147476122358288</c:v>
                      </c:pt>
                      <c:pt idx="719">
                        <c:v>16.142648996820746</c:v>
                      </c:pt>
                      <c:pt idx="720">
                        <c:v>16.137824833604906</c:v>
                      </c:pt>
                      <c:pt idx="721">
                        <c:v>16.133003630892848</c:v>
                      </c:pt>
                      <c:pt idx="722">
                        <c:v>16.128185386867756</c:v>
                      </c:pt>
                      <c:pt idx="723">
                        <c:v>16.123370099713945</c:v>
                      </c:pt>
                      <c:pt idx="724">
                        <c:v>16.118557767616831</c:v>
                      </c:pt>
                      <c:pt idx="725">
                        <c:v>16.113748388762946</c:v>
                      </c:pt>
                      <c:pt idx="726">
                        <c:v>16.108941961339941</c:v>
                      </c:pt>
                      <c:pt idx="727">
                        <c:v>16.10413848353657</c:v>
                      </c:pt>
                      <c:pt idx="728">
                        <c:v>16.099337953542712</c:v>
                      </c:pt>
                      <c:pt idx="729">
                        <c:v>16.094540369549335</c:v>
                      </c:pt>
                      <c:pt idx="730">
                        <c:v>16.089745729748543</c:v>
                      </c:pt>
                      <c:pt idx="731">
                        <c:v>16.084954032333531</c:v>
                      </c:pt>
                      <c:pt idx="732">
                        <c:v>16.080165275498608</c:v>
                      </c:pt>
                      <c:pt idx="733">
                        <c:v>16.075379457439194</c:v>
                      </c:pt>
                      <c:pt idx="734">
                        <c:v>16.070596576351814</c:v>
                      </c:pt>
                      <c:pt idx="735">
                        <c:v>16.065816630434107</c:v>
                      </c:pt>
                      <c:pt idx="736">
                        <c:v>16.061039617884795</c:v>
                      </c:pt>
                      <c:pt idx="737">
                        <c:v>16.056265536903737</c:v>
                      </c:pt>
                      <c:pt idx="738">
                        <c:v>16.051494385691875</c:v>
                      </c:pt>
                      <c:pt idx="739">
                        <c:v>16.046726162451257</c:v>
                      </c:pt>
                      <c:pt idx="740">
                        <c:v>16.04196086538505</c:v>
                      </c:pt>
                      <c:pt idx="741">
                        <c:v>16.037198492697502</c:v>
                      </c:pt>
                      <c:pt idx="742">
                        <c:v>16.032439042593982</c:v>
                      </c:pt>
                      <c:pt idx="743">
                        <c:v>16.02768251328094</c:v>
                      </c:pt>
                      <c:pt idx="744">
                        <c:v>16.022928902965951</c:v>
                      </c:pt>
                      <c:pt idx="745">
                        <c:v>16.018178209857673</c:v>
                      </c:pt>
                      <c:pt idx="746">
                        <c:v>16.013430432165865</c:v>
                      </c:pt>
                      <c:pt idx="747">
                        <c:v>16.008685568101388</c:v>
                      </c:pt>
                      <c:pt idx="748">
                        <c:v>16.003943615876207</c:v>
                      </c:pt>
                      <c:pt idx="749">
                        <c:v>15.999204573703368</c:v>
                      </c:pt>
                      <c:pt idx="750">
                        <c:v>15.994468439797028</c:v>
                      </c:pt>
                      <c:pt idx="751">
                        <c:v>15.989735212372434</c:v>
                      </c:pt>
                      <c:pt idx="752">
                        <c:v>15.985004889645932</c:v>
                      </c:pt>
                      <c:pt idx="753">
                        <c:v>15.980277469834958</c:v>
                      </c:pt>
                      <c:pt idx="754">
                        <c:v>15.975552951158043</c:v>
                      </c:pt>
                      <c:pt idx="755">
                        <c:v>15.970831331834814</c:v>
                      </c:pt>
                      <c:pt idx="756">
                        <c:v>15.96611261008599</c:v>
                      </c:pt>
                      <c:pt idx="757">
                        <c:v>15.961396784133379</c:v>
                      </c:pt>
                      <c:pt idx="758">
                        <c:v>15.956683852199882</c:v>
                      </c:pt>
                      <c:pt idx="759">
                        <c:v>15.95197381250949</c:v>
                      </c:pt>
                      <c:pt idx="760">
                        <c:v>15.947266663287285</c:v>
                      </c:pt>
                      <c:pt idx="761">
                        <c:v>15.942562402759439</c:v>
                      </c:pt>
                      <c:pt idx="762">
                        <c:v>15.937861029153208</c:v>
                      </c:pt>
                      <c:pt idx="763">
                        <c:v>15.933162540696946</c:v>
                      </c:pt>
                      <c:pt idx="764">
                        <c:v>15.928466935620078</c:v>
                      </c:pt>
                      <c:pt idx="765">
                        <c:v>15.923774212153132</c:v>
                      </c:pt>
                      <c:pt idx="766">
                        <c:v>15.919084368527715</c:v>
                      </c:pt>
                      <c:pt idx="767">
                        <c:v>15.914397402976514</c:v>
                      </c:pt>
                      <c:pt idx="768">
                        <c:v>15.90971331373331</c:v>
                      </c:pt>
                      <c:pt idx="769">
                        <c:v>15.905032099032958</c:v>
                      </c:pt>
                      <c:pt idx="770">
                        <c:v>15.900353757111411</c:v>
                      </c:pt>
                      <c:pt idx="771">
                        <c:v>15.895678286205689</c:v>
                      </c:pt>
                      <c:pt idx="772">
                        <c:v>15.891005684553898</c:v>
                      </c:pt>
                      <c:pt idx="773">
                        <c:v>15.886335950395235</c:v>
                      </c:pt>
                      <c:pt idx="774">
                        <c:v>15.881669081969964</c:v>
                      </c:pt>
                      <c:pt idx="775">
                        <c:v>15.877005077519437</c:v>
                      </c:pt>
                      <c:pt idx="776">
                        <c:v>15.872343935286088</c:v>
                      </c:pt>
                      <c:pt idx="777">
                        <c:v>15.867685653513416</c:v>
                      </c:pt>
                      <c:pt idx="778">
                        <c:v>15.863030230446011</c:v>
                      </c:pt>
                      <c:pt idx="779">
                        <c:v>15.858377664329536</c:v>
                      </c:pt>
                      <c:pt idx="780">
                        <c:v>15.853727953410733</c:v>
                      </c:pt>
                      <c:pt idx="781">
                        <c:v>15.849081095937413</c:v>
                      </c:pt>
                      <c:pt idx="782">
                        <c:v>15.844437090158472</c:v>
                      </c:pt>
                      <c:pt idx="783">
                        <c:v>15.839795934323872</c:v>
                      </c:pt>
                      <c:pt idx="784">
                        <c:v>15.835157626684651</c:v>
                      </c:pt>
                      <c:pt idx="785">
                        <c:v>15.830522165492928</c:v>
                      </c:pt>
                      <c:pt idx="786">
                        <c:v>15.825889549001882</c:v>
                      </c:pt>
                      <c:pt idx="787">
                        <c:v>15.821259775465773</c:v>
                      </c:pt>
                      <c:pt idx="788">
                        <c:v>15.816632843139931</c:v>
                      </c:pt>
                      <c:pt idx="789">
                        <c:v>15.812008750280752</c:v>
                      </c:pt>
                      <c:pt idx="790">
                        <c:v>15.807387495145711</c:v>
                      </c:pt>
                      <c:pt idx="791">
                        <c:v>15.802769075993341</c:v>
                      </c:pt>
                      <c:pt idx="792">
                        <c:v>15.798153491083252</c:v>
                      </c:pt>
                      <c:pt idx="793">
                        <c:v>15.793540738676121</c:v>
                      </c:pt>
                      <c:pt idx="794">
                        <c:v>15.788930817033688</c:v>
                      </c:pt>
                      <c:pt idx="795">
                        <c:v>15.784323724418764</c:v>
                      </c:pt>
                      <c:pt idx="796">
                        <c:v>15.779719459095226</c:v>
                      </c:pt>
                      <c:pt idx="797">
                        <c:v>15.775118019328012</c:v>
                      </c:pt>
                      <c:pt idx="798">
                        <c:v>15.770519403383132</c:v>
                      </c:pt>
                      <c:pt idx="799">
                        <c:v>15.765923609527654</c:v>
                      </c:pt>
                      <c:pt idx="800">
                        <c:v>15.761330636029712</c:v>
                      </c:pt>
                      <c:pt idx="801">
                        <c:v>15.756740481158499</c:v>
                      </c:pt>
                      <c:pt idx="802">
                        <c:v>15.75215314318428</c:v>
                      </c:pt>
                      <c:pt idx="803">
                        <c:v>15.747568620378372</c:v>
                      </c:pt>
                      <c:pt idx="804">
                        <c:v>15.742986911013155</c:v>
                      </c:pt>
                      <c:pt idx="805">
                        <c:v>15.73840801336207</c:v>
                      </c:pt>
                      <c:pt idx="806">
                        <c:v>15.733831925699619</c:v>
                      </c:pt>
                      <c:pt idx="807">
                        <c:v>15.729258646301361</c:v>
                      </c:pt>
                      <c:pt idx="808">
                        <c:v>15.724688173443914</c:v>
                      </c:pt>
                      <c:pt idx="809">
                        <c:v>15.720120505404953</c:v>
                      </c:pt>
                      <c:pt idx="810">
                        <c:v>15.715555640463212</c:v>
                      </c:pt>
                      <c:pt idx="811">
                        <c:v>15.710993576898478</c:v>
                      </c:pt>
                      <c:pt idx="812">
                        <c:v>15.706434312991595</c:v>
                      </c:pt>
                      <c:pt idx="813">
                        <c:v>15.701877847024463</c:v>
                      </c:pt>
                      <c:pt idx="814">
                        <c:v>15.697324177280038</c:v>
                      </c:pt>
                      <c:pt idx="815">
                        <c:v>15.692773302042324</c:v>
                      </c:pt>
                      <c:pt idx="816">
                        <c:v>15.688225219596385</c:v>
                      </c:pt>
                      <c:pt idx="817">
                        <c:v>15.683679928228331</c:v>
                      </c:pt>
                      <c:pt idx="818">
                        <c:v>15.679137426225326</c:v>
                      </c:pt>
                      <c:pt idx="819">
                        <c:v>15.67459771187559</c:v>
                      </c:pt>
                      <c:pt idx="820">
                        <c:v>15.670060783468388</c:v>
                      </c:pt>
                      <c:pt idx="821">
                        <c:v>15.665526639294034</c:v>
                      </c:pt>
                      <c:pt idx="822">
                        <c:v>15.660995277643897</c:v>
                      </c:pt>
                      <c:pt idx="823">
                        <c:v>15.656466696810389</c:v>
                      </c:pt>
                      <c:pt idx="824">
                        <c:v>15.65194089508697</c:v>
                      </c:pt>
                      <c:pt idx="825">
                        <c:v>15.647417870768153</c:v>
                      </c:pt>
                      <c:pt idx="826">
                        <c:v>15.642897622149492</c:v>
                      </c:pt>
                      <c:pt idx="827">
                        <c:v>15.638380147527586</c:v>
                      </c:pt>
                      <c:pt idx="828">
                        <c:v>15.633865445200087</c:v>
                      </c:pt>
                      <c:pt idx="829">
                        <c:v>15.629353513465686</c:v>
                      </c:pt>
                      <c:pt idx="830">
                        <c:v>15.624844350624119</c:v>
                      </c:pt>
                      <c:pt idx="831">
                        <c:v>15.620337954976161</c:v>
                      </c:pt>
                      <c:pt idx="832">
                        <c:v>15.615834324823638</c:v>
                      </c:pt>
                      <c:pt idx="833">
                        <c:v>15.611333458469415</c:v>
                      </c:pt>
                      <c:pt idx="834">
                        <c:v>15.606835354217397</c:v>
                      </c:pt>
                      <c:pt idx="835">
                        <c:v>15.602340010372528</c:v>
                      </c:pt>
                      <c:pt idx="836">
                        <c:v>15.597847425240799</c:v>
                      </c:pt>
                      <c:pt idx="837">
                        <c:v>15.593357597129234</c:v>
                      </c:pt>
                      <c:pt idx="838">
                        <c:v>15.588870524345898</c:v>
                      </c:pt>
                      <c:pt idx="839">
                        <c:v>15.584386205199896</c:v>
                      </c:pt>
                      <c:pt idx="840">
                        <c:v>15.579904638001368</c:v>
                      </c:pt>
                      <c:pt idx="841">
                        <c:v>15.575425821061497</c:v>
                      </c:pt>
                      <c:pt idx="842">
                        <c:v>15.57094975269249</c:v>
                      </c:pt>
                      <c:pt idx="843">
                        <c:v>15.566476431207604</c:v>
                      </c:pt>
                      <c:pt idx="844">
                        <c:v>15.562005854921123</c:v>
                      </c:pt>
                      <c:pt idx="845">
                        <c:v>15.557538022148368</c:v>
                      </c:pt>
                      <c:pt idx="846">
                        <c:v>15.553072931205687</c:v>
                      </c:pt>
                      <c:pt idx="847">
                        <c:v>15.548610580410474</c:v>
                      </c:pt>
                      <c:pt idx="848">
                        <c:v>15.544150968081148</c:v>
                      </c:pt>
                      <c:pt idx="849">
                        <c:v>15.539694092537159</c:v>
                      </c:pt>
                      <c:pt idx="850">
                        <c:v>15.535239952098992</c:v>
                      </c:pt>
                      <c:pt idx="851">
                        <c:v>15.530788545088161</c:v>
                      </c:pt>
                      <c:pt idx="852">
                        <c:v>15.526339869827208</c:v>
                      </c:pt>
                      <c:pt idx="853">
                        <c:v>15.521893924639706</c:v>
                      </c:pt>
                      <c:pt idx="854">
                        <c:v>15.517450707850259</c:v>
                      </c:pt>
                      <c:pt idx="855">
                        <c:v>15.513010217784498</c:v>
                      </c:pt>
                      <c:pt idx="856">
                        <c:v>15.508572452769075</c:v>
                      </c:pt>
                      <c:pt idx="857">
                        <c:v>15.504137411131683</c:v>
                      </c:pt>
                      <c:pt idx="858">
                        <c:v>15.499705091201028</c:v>
                      </c:pt>
                      <c:pt idx="859">
                        <c:v>15.495275491306847</c:v>
                      </c:pt>
                      <c:pt idx="860">
                        <c:v>15.490848609779905</c:v>
                      </c:pt>
                      <c:pt idx="861">
                        <c:v>15.486424444951982</c:v>
                      </c:pt>
                      <c:pt idx="862">
                        <c:v>15.482002995155893</c:v>
                      </c:pt>
                      <c:pt idx="863">
                        <c:v>15.477584258725466</c:v>
                      </c:pt>
                      <c:pt idx="864">
                        <c:v>15.473168233995564</c:v>
                      </c:pt>
                      <c:pt idx="865">
                        <c:v>15.468754919302057</c:v>
                      </c:pt>
                      <c:pt idx="866">
                        <c:v>15.464344312981849</c:v>
                      </c:pt>
                      <c:pt idx="867">
                        <c:v>15.459936413372855</c:v>
                      </c:pt>
                      <c:pt idx="868">
                        <c:v>15.455531218814016</c:v>
                      </c:pt>
                      <c:pt idx="869">
                        <c:v>15.45112872764529</c:v>
                      </c:pt>
                      <c:pt idx="870">
                        <c:v>15.446728938207652</c:v>
                      </c:pt>
                      <c:pt idx="871">
                        <c:v>15.442331848843102</c:v>
                      </c:pt>
                      <c:pt idx="872">
                        <c:v>15.43793745789465</c:v>
                      </c:pt>
                      <c:pt idx="873">
                        <c:v>15.433545763706325</c:v>
                      </c:pt>
                      <c:pt idx="874">
                        <c:v>15.429156764623176</c:v>
                      </c:pt>
                      <c:pt idx="875">
                        <c:v>15.424770458991262</c:v>
                      </c:pt>
                      <c:pt idx="876">
                        <c:v>15.420386845157658</c:v>
                      </c:pt>
                      <c:pt idx="877">
                        <c:v>15.416005921470457</c:v>
                      </c:pt>
                      <c:pt idx="878">
                        <c:v>15.411627686278766</c:v>
                      </c:pt>
                      <c:pt idx="879">
                        <c:v>15.407252137932701</c:v>
                      </c:pt>
                      <c:pt idx="880">
                        <c:v>15.402879274783391</c:v>
                      </c:pt>
                      <c:pt idx="881">
                        <c:v>15.398509095182979</c:v>
                      </c:pt>
                      <c:pt idx="882">
                        <c:v>15.394141597484619</c:v>
                      </c:pt>
                      <c:pt idx="883">
                        <c:v>15.389776780042471</c:v>
                      </c:pt>
                      <c:pt idx="884">
                        <c:v>15.385414641211714</c:v>
                      </c:pt>
                      <c:pt idx="885">
                        <c:v>15.381055179348532</c:v>
                      </c:pt>
                      <c:pt idx="886">
                        <c:v>15.376698392810113</c:v>
                      </c:pt>
                      <c:pt idx="887">
                        <c:v>15.37234427995466</c:v>
                      </c:pt>
                      <c:pt idx="888">
                        <c:v>15.367992839141381</c:v>
                      </c:pt>
                      <c:pt idx="889">
                        <c:v>15.363644068730492</c:v>
                      </c:pt>
                      <c:pt idx="890">
                        <c:v>15.359297967083211</c:v>
                      </c:pt>
                      <c:pt idx="891">
                        <c:v>15.35495453256177</c:v>
                      </c:pt>
                      <c:pt idx="892">
                        <c:v>15.350613763529394</c:v>
                      </c:pt>
                      <c:pt idx="893">
                        <c:v>15.346275658350326</c:v>
                      </c:pt>
                      <c:pt idx="894">
                        <c:v>15.341940215389799</c:v>
                      </c:pt>
                      <c:pt idx="895">
                        <c:v>15.337607433014066</c:v>
                      </c:pt>
                      <c:pt idx="896">
                        <c:v>15.333277309590365</c:v>
                      </c:pt>
                      <c:pt idx="897">
                        <c:v>15.328949843486946</c:v>
                      </c:pt>
                      <c:pt idx="898">
                        <c:v>15.324625033073062</c:v>
                      </c:pt>
                      <c:pt idx="899">
                        <c:v>15.320302876718957</c:v>
                      </c:pt>
                      <c:pt idx="900">
                        <c:v>15.315983372795888</c:v>
                      </c:pt>
                      <c:pt idx="901">
                        <c:v>15.311666519676102</c:v>
                      </c:pt>
                      <c:pt idx="902">
                        <c:v>15.307352315732848</c:v>
                      </c:pt>
                      <c:pt idx="903">
                        <c:v>15.303040759340371</c:v>
                      </c:pt>
                      <c:pt idx="904">
                        <c:v>15.298731848873922</c:v>
                      </c:pt>
                      <c:pt idx="905">
                        <c:v>15.294425582709737</c:v>
                      </c:pt>
                      <c:pt idx="906">
                        <c:v>15.290121959225054</c:v>
                      </c:pt>
                      <c:pt idx="907">
                        <c:v>15.28582097679811</c:v>
                      </c:pt>
                      <c:pt idx="908">
                        <c:v>15.281522633808134</c:v>
                      </c:pt>
                      <c:pt idx="909">
                        <c:v>15.277226928635351</c:v>
                      </c:pt>
                      <c:pt idx="910">
                        <c:v>15.272933859660977</c:v>
                      </c:pt>
                      <c:pt idx="911">
                        <c:v>15.268643425267225</c:v>
                      </c:pt>
                      <c:pt idx="912">
                        <c:v>15.2643556238373</c:v>
                      </c:pt>
                      <c:pt idx="913">
                        <c:v>15.260070453755397</c:v>
                      </c:pt>
                      <c:pt idx="914">
                        <c:v>15.255787913406706</c:v>
                      </c:pt>
                      <c:pt idx="915">
                        <c:v>15.251508001177402</c:v>
                      </c:pt>
                      <c:pt idx="916">
                        <c:v>15.247230715454663</c:v>
                      </c:pt>
                      <c:pt idx="917">
                        <c:v>15.24295605462664</c:v>
                      </c:pt>
                      <c:pt idx="918">
                        <c:v>15.238684017082484</c:v>
                      </c:pt>
                      <c:pt idx="919">
                        <c:v>15.234414601212332</c:v>
                      </c:pt>
                      <c:pt idx="920">
                        <c:v>15.230147805407311</c:v>
                      </c:pt>
                      <c:pt idx="921">
                        <c:v>15.225883628059531</c:v>
                      </c:pt>
                      <c:pt idx="922">
                        <c:v>15.221622067562091</c:v>
                      </c:pt>
                      <c:pt idx="923">
                        <c:v>15.217363122309079</c:v>
                      </c:pt>
                      <c:pt idx="924">
                        <c:v>15.213106790695564</c:v>
                      </c:pt>
                      <c:pt idx="925">
                        <c:v>15.208853071117597</c:v>
                      </c:pt>
                      <c:pt idx="926">
                        <c:v>15.204601961972225</c:v>
                      </c:pt>
                      <c:pt idx="927">
                        <c:v>15.200353461657469</c:v>
                      </c:pt>
                      <c:pt idx="928">
                        <c:v>15.196107568572332</c:v>
                      </c:pt>
                      <c:pt idx="929">
                        <c:v>15.191864281116811</c:v>
                      </c:pt>
                      <c:pt idx="930">
                        <c:v>15.18762359769187</c:v>
                      </c:pt>
                      <c:pt idx="931">
                        <c:v>15.183385516699465</c:v>
                      </c:pt>
                      <c:pt idx="932">
                        <c:v>15.179150036542529</c:v>
                      </c:pt>
                      <c:pt idx="933">
                        <c:v>15.174917155624971</c:v>
                      </c:pt>
                      <c:pt idx="934">
                        <c:v>15.170686872351691</c:v>
                      </c:pt>
                      <c:pt idx="935">
                        <c:v>15.166459185128556</c:v>
                      </c:pt>
                      <c:pt idx="936">
                        <c:v>15.162234092362416</c:v>
                      </c:pt>
                      <c:pt idx="937">
                        <c:v>15.158011592461101</c:v>
                      </c:pt>
                      <c:pt idx="938">
                        <c:v>15.153791683833411</c:v>
                      </c:pt>
                      <c:pt idx="939">
                        <c:v>15.14957436488913</c:v>
                      </c:pt>
                      <c:pt idx="940">
                        <c:v>15.145359634039016</c:v>
                      </c:pt>
                      <c:pt idx="941">
                        <c:v>15.141147489694799</c:v>
                      </c:pt>
                      <c:pt idx="942">
                        <c:v>15.136937930269189</c:v>
                      </c:pt>
                      <c:pt idx="943">
                        <c:v>15.132730954175864</c:v>
                      </c:pt>
                      <c:pt idx="944">
                        <c:v>15.12852655982948</c:v>
                      </c:pt>
                      <c:pt idx="945">
                        <c:v>15.124324745645666</c:v>
                      </c:pt>
                      <c:pt idx="946">
                        <c:v>15.120125510041017</c:v>
                      </c:pt>
                      <c:pt idx="947">
                        <c:v>15.115928851433111</c:v>
                      </c:pt>
                      <c:pt idx="948">
                        <c:v>15.111734768240487</c:v>
                      </c:pt>
                      <c:pt idx="949">
                        <c:v>15.107543258882655</c:v>
                      </c:pt>
                      <c:pt idx="950">
                        <c:v>15.103354321780106</c:v>
                      </c:pt>
                      <c:pt idx="951">
                        <c:v>15.099167955354284</c:v>
                      </c:pt>
                      <c:pt idx="952">
                        <c:v>15.094984158027616</c:v>
                      </c:pt>
                      <c:pt idx="953">
                        <c:v>15.090802928223489</c:v>
                      </c:pt>
                      <c:pt idx="954">
                        <c:v>15.086624264366261</c:v>
                      </c:pt>
                      <c:pt idx="955">
                        <c:v>15.082448164881253</c:v>
                      </c:pt>
                      <c:pt idx="956">
                        <c:v>15.078274628194757</c:v>
                      </c:pt>
                      <c:pt idx="957">
                        <c:v>15.07410365273403</c:v>
                      </c:pt>
                      <c:pt idx="958">
                        <c:v>15.069935236927286</c:v>
                      </c:pt>
                      <c:pt idx="959">
                        <c:v>15.06576937920372</c:v>
                      </c:pt>
                      <c:pt idx="960">
                        <c:v>15.06160607799348</c:v>
                      </c:pt>
                      <c:pt idx="961">
                        <c:v>15.057445331727672</c:v>
                      </c:pt>
                      <c:pt idx="962">
                        <c:v>15.053287138838376</c:v>
                      </c:pt>
                      <c:pt idx="963">
                        <c:v>15.049131497758633</c:v>
                      </c:pt>
                      <c:pt idx="964">
                        <c:v>15.044978406922439</c:v>
                      </c:pt>
                      <c:pt idx="965">
                        <c:v>15.040827864764756</c:v>
                      </c:pt>
                      <c:pt idx="966">
                        <c:v>15.036679869721501</c:v>
                      </c:pt>
                      <c:pt idx="967">
                        <c:v>15.032534420229561</c:v>
                      </c:pt>
                      <c:pt idx="968">
                        <c:v>15.028391514726771</c:v>
                      </c:pt>
                      <c:pt idx="969">
                        <c:v>15.024251151651931</c:v>
                      </c:pt>
                      <c:pt idx="970">
                        <c:v>15.020113329444801</c:v>
                      </c:pt>
                      <c:pt idx="971">
                        <c:v>15.015978046546094</c:v>
                      </c:pt>
                      <c:pt idx="972">
                        <c:v>15.01184530139748</c:v>
                      </c:pt>
                      <c:pt idx="973">
                        <c:v>15.007715092441583</c:v>
                      </c:pt>
                      <c:pt idx="974">
                        <c:v>15.003587418121992</c:v>
                      </c:pt>
                      <c:pt idx="975">
                        <c:v>14.999462276883246</c:v>
                      </c:pt>
                      <c:pt idx="976">
                        <c:v>14.995339667170835</c:v>
                      </c:pt>
                      <c:pt idx="977">
                        <c:v>14.991219587431207</c:v>
                      </c:pt>
                      <c:pt idx="978">
                        <c:v>14.987102036111761</c:v>
                      </c:pt>
                      <c:pt idx="979">
                        <c:v>14.982987011660851</c:v>
                      </c:pt>
                      <c:pt idx="980">
                        <c:v>14.978874512527783</c:v>
                      </c:pt>
                      <c:pt idx="981">
                        <c:v>14.974764537162814</c:v>
                      </c:pt>
                      <c:pt idx="982">
                        <c:v>14.970657084017152</c:v>
                      </c:pt>
                      <c:pt idx="983">
                        <c:v>14.966552151542956</c:v>
                      </c:pt>
                      <c:pt idx="984">
                        <c:v>14.962449738193332</c:v>
                      </c:pt>
                      <c:pt idx="985">
                        <c:v>14.95834984242234</c:v>
                      </c:pt>
                      <c:pt idx="986">
                        <c:v>14.954252462684988</c:v>
                      </c:pt>
                      <c:pt idx="987">
                        <c:v>14.950157597437226</c:v>
                      </c:pt>
                      <c:pt idx="988">
                        <c:v>14.946065245135959</c:v>
                      </c:pt>
                      <c:pt idx="989">
                        <c:v>14.941975404239036</c:v>
                      </c:pt>
                      <c:pt idx="990">
                        <c:v>14.937888073205253</c:v>
                      </c:pt>
                      <c:pt idx="991">
                        <c:v>14.93380325049435</c:v>
                      </c:pt>
                      <c:pt idx="992">
                        <c:v>14.929720934567014</c:v>
                      </c:pt>
                      <c:pt idx="993">
                        <c:v>14.925641123884878</c:v>
                      </c:pt>
                      <c:pt idx="994">
                        <c:v>14.921563816910513</c:v>
                      </c:pt>
                      <c:pt idx="995">
                        <c:v>14.917489012107442</c:v>
                      </c:pt>
                      <c:pt idx="996">
                        <c:v>14.913416707940124</c:v>
                      </c:pt>
                      <c:pt idx="997">
                        <c:v>14.909346902873965</c:v>
                      </c:pt>
                      <c:pt idx="998">
                        <c:v>14.90527959537531</c:v>
                      </c:pt>
                      <c:pt idx="999">
                        <c:v>14.901214783911445</c:v>
                      </c:pt>
                      <c:pt idx="1000">
                        <c:v>14.897152466950597</c:v>
                      </c:pt>
                      <c:pt idx="1001">
                        <c:v>14.893092642961937</c:v>
                      </c:pt>
                      <c:pt idx="1002">
                        <c:v>14.889035310415569</c:v>
                      </c:pt>
                      <c:pt idx="1003">
                        <c:v>14.884980467782539</c:v>
                      </c:pt>
                      <c:pt idx="1004">
                        <c:v>14.880928113534834</c:v>
                      </c:pt>
                      <c:pt idx="1005">
                        <c:v>14.87687824614537</c:v>
                      </c:pt>
                      <c:pt idx="1006">
                        <c:v>14.872830864088012</c:v>
                      </c:pt>
                      <c:pt idx="1007">
                        <c:v>14.868785965837551</c:v>
                      </c:pt>
                      <c:pt idx="1008">
                        <c:v>14.864743549869724</c:v>
                      </c:pt>
                      <c:pt idx="1009">
                        <c:v>14.860703614661194</c:v>
                      </c:pt>
                      <c:pt idx="1010">
                        <c:v>14.85666615868956</c:v>
                      </c:pt>
                      <c:pt idx="1011">
                        <c:v>14.852631180433367</c:v>
                      </c:pt>
                      <c:pt idx="1012">
                        <c:v>14.848598678372076</c:v>
                      </c:pt>
                      <c:pt idx="1013">
                        <c:v>14.844568650986094</c:v>
                      </c:pt>
                      <c:pt idx="1014">
                        <c:v>14.840541096756755</c:v>
                      </c:pt>
                      <c:pt idx="1015">
                        <c:v>14.836516014166328</c:v>
                      </c:pt>
                      <c:pt idx="1016">
                        <c:v>14.832493401698011</c:v>
                      </c:pt>
                      <c:pt idx="1017">
                        <c:v>14.828473257835935</c:v>
                      </c:pt>
                      <c:pt idx="1018">
                        <c:v>14.824455581065157</c:v>
                      </c:pt>
                      <c:pt idx="1019">
                        <c:v>14.820440369871671</c:v>
                      </c:pt>
                      <c:pt idx="1020">
                        <c:v>14.81642762274239</c:v>
                      </c:pt>
                      <c:pt idx="1021">
                        <c:v>14.812417338165165</c:v>
                      </c:pt>
                      <c:pt idx="1022">
                        <c:v>14.808409514628773</c:v>
                      </c:pt>
                      <c:pt idx="1023">
                        <c:v>14.804404150622911</c:v>
                      </c:pt>
                      <c:pt idx="1024">
                        <c:v>14.800401244638213</c:v>
                      </c:pt>
                      <c:pt idx="1025">
                        <c:v>14.796400795166235</c:v>
                      </c:pt>
                      <c:pt idx="1026">
                        <c:v>14.792402800699458</c:v>
                      </c:pt>
                      <c:pt idx="1027">
                        <c:v>14.788407259731287</c:v>
                      </c:pt>
                      <c:pt idx="1028">
                        <c:v>14.784414170756053</c:v>
                      </c:pt>
                      <c:pt idx="1029">
                        <c:v>14.780423532269012</c:v>
                      </c:pt>
                      <c:pt idx="1030">
                        <c:v>14.776435342766348</c:v>
                      </c:pt>
                      <c:pt idx="1031">
                        <c:v>14.772449600745151</c:v>
                      </c:pt>
                      <c:pt idx="1032">
                        <c:v>14.768466304703457</c:v>
                      </c:pt>
                      <c:pt idx="1033">
                        <c:v>14.764485453140203</c:v>
                      </c:pt>
                      <c:pt idx="1034">
                        <c:v>14.76050704455526</c:v>
                      </c:pt>
                      <c:pt idx="1035">
                        <c:v>14.756531077449411</c:v>
                      </c:pt>
                      <c:pt idx="1036">
                        <c:v>14.75255755032437</c:v>
                      </c:pt>
                      <c:pt idx="1037">
                        <c:v>14.748586461682757</c:v>
                      </c:pt>
                      <c:pt idx="1038">
                        <c:v>14.744617810028128</c:v>
                      </c:pt>
                      <c:pt idx="1039">
                        <c:v>14.740651593864934</c:v>
                      </c:pt>
                      <c:pt idx="1040">
                        <c:v>14.736687811698564</c:v>
                      </c:pt>
                      <c:pt idx="1041">
                        <c:v>14.732726462035318</c:v>
                      </c:pt>
                      <c:pt idx="1042">
                        <c:v>14.728767543382411</c:v>
                      </c:pt>
                      <c:pt idx="1043">
                        <c:v>14.72481105424797</c:v>
                      </c:pt>
                      <c:pt idx="1044">
                        <c:v>14.72085699314105</c:v>
                      </c:pt>
                      <c:pt idx="1045">
                        <c:v>14.716905358571609</c:v>
                      </c:pt>
                      <c:pt idx="1046">
                        <c:v>14.712956149050523</c:v>
                      </c:pt>
                      <c:pt idx="1047">
                        <c:v>14.709009363089587</c:v>
                      </c:pt>
                      <c:pt idx="1048">
                        <c:v>14.705064999201499</c:v>
                      </c:pt>
                      <c:pt idx="1049">
                        <c:v>14.701123055899883</c:v>
                      </c:pt>
                      <c:pt idx="1050">
                        <c:v>14.697183531699258</c:v>
                      </c:pt>
                      <c:pt idx="1051">
                        <c:v>14.693246425115072</c:v>
                      </c:pt>
                      <c:pt idx="1052">
                        <c:v>14.689311734663677</c:v>
                      </c:pt>
                      <c:pt idx="1053">
                        <c:v>14.685379458862332</c:v>
                      </c:pt>
                      <c:pt idx="1054">
                        <c:v>14.681449596229209</c:v>
                      </c:pt>
                      <c:pt idx="1055">
                        <c:v>14.677522145283389</c:v>
                      </c:pt>
                      <c:pt idx="1056">
                        <c:v>14.673597104544863</c:v>
                      </c:pt>
                      <c:pt idx="1057">
                        <c:v>14.669674472534531</c:v>
                      </c:pt>
                      <c:pt idx="1058">
                        <c:v>14.665754247774194</c:v>
                      </c:pt>
                      <c:pt idx="1059">
                        <c:v>14.661836428786568</c:v>
                      </c:pt>
                      <c:pt idx="1060">
                        <c:v>14.657921014095276</c:v>
                      </c:pt>
                      <c:pt idx="1061">
                        <c:v>14.654008002224842</c:v>
                      </c:pt>
                      <c:pt idx="1062">
                        <c:v>14.650097391700692</c:v>
                      </c:pt>
                      <c:pt idx="1063">
                        <c:v>14.646189181049172</c:v>
                      </c:pt>
                      <c:pt idx="1064">
                        <c:v>14.642283368797514</c:v>
                      </c:pt>
                      <c:pt idx="1065">
                        <c:v>14.638379953473862</c:v>
                      </c:pt>
                      <c:pt idx="1066">
                        <c:v>14.634478933607269</c:v>
                      </c:pt>
                      <c:pt idx="1067">
                        <c:v>14.630580307727685</c:v>
                      </c:pt>
                      <c:pt idx="1068">
                        <c:v>14.626684074365961</c:v>
                      </c:pt>
                      <c:pt idx="1069">
                        <c:v>14.622790232053848</c:v>
                      </c:pt>
                      <c:pt idx="1070">
                        <c:v>14.618898779324006</c:v>
                      </c:pt>
                      <c:pt idx="1071">
                        <c:v>14.615009714709988</c:v>
                      </c:pt>
                      <c:pt idx="1072">
                        <c:v>14.61112303674625</c:v>
                      </c:pt>
                      <c:pt idx="1073">
                        <c:v>14.607238743968145</c:v>
                      </c:pt>
                      <c:pt idx="1074">
                        <c:v>14.603356834911928</c:v>
                      </c:pt>
                      <c:pt idx="1075">
                        <c:v>14.599477308114755</c:v>
                      </c:pt>
                      <c:pt idx="1076">
                        <c:v>14.595600162114668</c:v>
                      </c:pt>
                      <c:pt idx="1077">
                        <c:v>14.59172539545062</c:v>
                      </c:pt>
                      <c:pt idx="1078">
                        <c:v>14.587853006662451</c:v>
                      </c:pt>
                      <c:pt idx="1079">
                        <c:v>14.583982994290905</c:v>
                      </c:pt>
                      <c:pt idx="1080">
                        <c:v>14.580115356877613</c:v>
                      </c:pt>
                      <c:pt idx="1081">
                        <c:v>14.576250092965104</c:v>
                      </c:pt>
                      <c:pt idx="1082">
                        <c:v>14.572387201096806</c:v>
                      </c:pt>
                      <c:pt idx="1083">
                        <c:v>14.568526679817037</c:v>
                      </c:pt>
                      <c:pt idx="1084">
                        <c:v>14.564668527671005</c:v>
                      </c:pt>
                      <c:pt idx="1085">
                        <c:v>14.560812743204819</c:v>
                      </c:pt>
                      <c:pt idx="1086">
                        <c:v>14.556959324965471</c:v>
                      </c:pt>
                      <c:pt idx="1087">
                        <c:v>14.553108271500856</c:v>
                      </c:pt>
                      <c:pt idx="1088">
                        <c:v>14.549259581359747</c:v>
                      </c:pt>
                      <c:pt idx="1089">
                        <c:v>14.545413253091818</c:v>
                      </c:pt>
                      <c:pt idx="1090">
                        <c:v>14.541569285247627</c:v>
                      </c:pt>
                      <c:pt idx="1091">
                        <c:v>14.537727676378625</c:v>
                      </c:pt>
                      <c:pt idx="1092">
                        <c:v>14.533888425037151</c:v>
                      </c:pt>
                      <c:pt idx="1093">
                        <c:v>14.530051529776429</c:v>
                      </c:pt>
                      <c:pt idx="1094">
                        <c:v>14.526216989150576</c:v>
                      </c:pt>
                      <c:pt idx="1095">
                        <c:v>14.522384801714596</c:v>
                      </c:pt>
                      <c:pt idx="1096">
                        <c:v>14.518554966024375</c:v>
                      </c:pt>
                      <c:pt idx="1097">
                        <c:v>14.51472748063669</c:v>
                      </c:pt>
                      <c:pt idx="1098">
                        <c:v>14.5109023441092</c:v>
                      </c:pt>
                      <c:pt idx="1099">
                        <c:v>14.507079555000454</c:v>
                      </c:pt>
                      <c:pt idx="1100">
                        <c:v>14.503259111869879</c:v>
                      </c:pt>
                      <c:pt idx="1101">
                        <c:v>14.49944101327779</c:v>
                      </c:pt>
                      <c:pt idx="1102">
                        <c:v>14.495625257785388</c:v>
                      </c:pt>
                      <c:pt idx="1103">
                        <c:v>14.491811843954752</c:v>
                      </c:pt>
                      <c:pt idx="1104">
                        <c:v>14.488000770348844</c:v>
                      </c:pt>
                      <c:pt idx="1105">
                        <c:v>14.484192035531512</c:v>
                      </c:pt>
                      <c:pt idx="1106">
                        <c:v>14.480385638067483</c:v>
                      </c:pt>
                      <c:pt idx="1107">
                        <c:v>14.476581576522364</c:v>
                      </c:pt>
                      <c:pt idx="1108">
                        <c:v>14.472779849462642</c:v>
                      </c:pt>
                      <c:pt idx="1109">
                        <c:v>14.468980455455684</c:v>
                      </c:pt>
                      <c:pt idx="1110">
                        <c:v>14.46518339306974</c:v>
                      </c:pt>
                      <c:pt idx="1111">
                        <c:v>14.461388660873933</c:v>
                      </c:pt>
                      <c:pt idx="1112">
                        <c:v>14.457596257438263</c:v>
                      </c:pt>
                      <c:pt idx="1113">
                        <c:v>14.453806181333618</c:v>
                      </c:pt>
                      <c:pt idx="1114">
                        <c:v>14.450018431131749</c:v>
                      </c:pt>
                      <c:pt idx="1115">
                        <c:v>14.446233005405299</c:v>
                      </c:pt>
                      <c:pt idx="1116">
                        <c:v>14.44244990272777</c:v>
                      </c:pt>
                      <c:pt idx="1117">
                        <c:v>14.438669121673552</c:v>
                      </c:pt>
                      <c:pt idx="1118">
                        <c:v>14.434890660817906</c:v>
                      </c:pt>
                      <c:pt idx="1119">
                        <c:v>14.431114518736965</c:v>
                      </c:pt>
                      <c:pt idx="1120">
                        <c:v>14.427340694007743</c:v>
                      </c:pt>
                      <c:pt idx="1121">
                        <c:v>14.423569185208114</c:v>
                      </c:pt>
                      <c:pt idx="1122">
                        <c:v>14.41979999091684</c:v>
                      </c:pt>
                      <c:pt idx="1123">
                        <c:v>14.416033109713542</c:v>
                      </c:pt>
                      <c:pt idx="1124">
                        <c:v>14.412268540178726</c:v>
                      </c:pt>
                      <c:pt idx="1125">
                        <c:v>14.408506280893757</c:v>
                      </c:pt>
                      <c:pt idx="1126">
                        <c:v>14.404746330440876</c:v>
                      </c:pt>
                      <c:pt idx="1127">
                        <c:v>14.400988687403196</c:v>
                      </c:pt>
                      <c:pt idx="1128">
                        <c:v>14.397233350364694</c:v>
                      </c:pt>
                      <c:pt idx="1129">
                        <c:v>14.393480317910219</c:v>
                      </c:pt>
                      <c:pt idx="1130">
                        <c:v>14.389729588625491</c:v>
                      </c:pt>
                      <c:pt idx="1131">
                        <c:v>14.38598116109709</c:v>
                      </c:pt>
                      <c:pt idx="1132">
                        <c:v>14.382235033912478</c:v>
                      </c:pt>
                      <c:pt idx="1133">
                        <c:v>14.378491205659969</c:v>
                      </c:pt>
                      <c:pt idx="1134">
                        <c:v>14.374749674928745</c:v>
                      </c:pt>
                      <c:pt idx="1135">
                        <c:v>14.371010440308865</c:v>
                      </c:pt>
                      <c:pt idx="1136">
                        <c:v>14.367273500391244</c:v>
                      </c:pt>
                      <c:pt idx="1137">
                        <c:v>14.363538853767661</c:v>
                      </c:pt>
                      <c:pt idx="1138">
                        <c:v>14.359806499030766</c:v>
                      </c:pt>
                      <c:pt idx="1139">
                        <c:v>14.356076434774065</c:v>
                      </c:pt>
                      <c:pt idx="1140">
                        <c:v>14.352348659591932</c:v>
                      </c:pt>
                      <c:pt idx="1141">
                        <c:v>14.348623172079602</c:v>
                      </c:pt>
                      <c:pt idx="1142">
                        <c:v>14.344899970833174</c:v>
                      </c:pt>
                      <c:pt idx="1143">
                        <c:v>14.341179054449606</c:v>
                      </c:pt>
                      <c:pt idx="1144">
                        <c:v>14.337460421526718</c:v>
                      </c:pt>
                      <c:pt idx="1145">
                        <c:v>14.33374407066319</c:v>
                      </c:pt>
                      <c:pt idx="1146">
                        <c:v>14.330030000458564</c:v>
                      </c:pt>
                      <c:pt idx="1147">
                        <c:v>14.326318209513238</c:v>
                      </c:pt>
                      <c:pt idx="1148">
                        <c:v>14.322608696428471</c:v>
                      </c:pt>
                      <c:pt idx="1149">
                        <c:v>14.318901459806382</c:v>
                      </c:pt>
                      <c:pt idx="1150">
                        <c:v>14.315196498249946</c:v>
                      </c:pt>
                      <c:pt idx="1151">
                        <c:v>14.311493810362993</c:v>
                      </c:pt>
                      <c:pt idx="1152">
                        <c:v>14.307793394750213</c:v>
                      </c:pt>
                      <c:pt idx="1153">
                        <c:v>14.30409525001715</c:v>
                      </c:pt>
                      <c:pt idx="1154">
                        <c:v>14.300399374770212</c:v>
                      </c:pt>
                      <c:pt idx="1155">
                        <c:v>14.296705767616647</c:v>
                      </c:pt>
                      <c:pt idx="1156">
                        <c:v>14.29301442716457</c:v>
                      </c:pt>
                      <c:pt idx="1157">
                        <c:v>14.289325352022948</c:v>
                      </c:pt>
                      <c:pt idx="1158">
                        <c:v>14.285638540801596</c:v>
                      </c:pt>
                      <c:pt idx="1159">
                        <c:v>14.281953992111189</c:v>
                      </c:pt>
                      <c:pt idx="1160">
                        <c:v>14.278271704563252</c:v>
                      </c:pt>
                      <c:pt idx="1161">
                        <c:v>14.274591676770159</c:v>
                      </c:pt>
                      <c:pt idx="1162">
                        <c:v>14.270913907345141</c:v>
                      </c:pt>
                      <c:pt idx="1163">
                        <c:v>14.267238394902277</c:v>
                      </c:pt>
                      <c:pt idx="1164">
                        <c:v>14.263565138056496</c:v>
                      </c:pt>
                      <c:pt idx="1165">
                        <c:v>14.259894135423576</c:v>
                      </c:pt>
                      <c:pt idx="1166">
                        <c:v>14.25622538562015</c:v>
                      </c:pt>
                      <c:pt idx="1167">
                        <c:v>14.252558887263694</c:v>
                      </c:pt>
                      <c:pt idx="1168">
                        <c:v>14.248894638972539</c:v>
                      </c:pt>
                      <c:pt idx="1169">
                        <c:v>14.245232639365854</c:v>
                      </c:pt>
                      <c:pt idx="1170">
                        <c:v>14.241572887063663</c:v>
                      </c:pt>
                      <c:pt idx="1171">
                        <c:v>14.237915380686836</c:v>
                      </c:pt>
                      <c:pt idx="1172">
                        <c:v>14.234260118857087</c:v>
                      </c:pt>
                      <c:pt idx="1173">
                        <c:v>14.230607100196977</c:v>
                      </c:pt>
                      <c:pt idx="1174">
                        <c:v>14.226956323329915</c:v>
                      </c:pt>
                      <c:pt idx="1175">
                        <c:v>14.223307786880147</c:v>
                      </c:pt>
                      <c:pt idx="1176">
                        <c:v>14.219661489472777</c:v>
                      </c:pt>
                      <c:pt idx="1177">
                        <c:v>14.216017429733736</c:v>
                      </c:pt>
                      <c:pt idx="1178">
                        <c:v>14.212375606289809</c:v>
                      </c:pt>
                      <c:pt idx="1179">
                        <c:v>14.20873601776862</c:v>
                      </c:pt>
                      <c:pt idx="1180">
                        <c:v>14.205098662798642</c:v>
                      </c:pt>
                      <c:pt idx="1181">
                        <c:v>14.201463540009176</c:v>
                      </c:pt>
                      <c:pt idx="1182">
                        <c:v>14.197830648030381</c:v>
                      </c:pt>
                      <c:pt idx="1183">
                        <c:v>14.194199985493238</c:v>
                      </c:pt>
                      <c:pt idx="1184">
                        <c:v>14.190571551029585</c:v>
                      </c:pt>
                      <c:pt idx="1185">
                        <c:v>14.186945343272093</c:v>
                      </c:pt>
                      <c:pt idx="1186">
                        <c:v>14.183321360854269</c:v>
                      </c:pt>
                      <c:pt idx="1187">
                        <c:v>14.179699602410457</c:v>
                      </c:pt>
                      <c:pt idx="1188">
                        <c:v>14.176080066575853</c:v>
                      </c:pt>
                      <c:pt idx="1189">
                        <c:v>14.172462751986474</c:v>
                      </c:pt>
                      <c:pt idx="1190">
                        <c:v>14.168847657279187</c:v>
                      </c:pt>
                      <c:pt idx="1191">
                        <c:v>14.165234781091682</c:v>
                      </c:pt>
                      <c:pt idx="1192">
                        <c:v>14.161624122062497</c:v>
                      </c:pt>
                      <c:pt idx="1193">
                        <c:v>14.158015678831003</c:v>
                      </c:pt>
                      <c:pt idx="1194">
                        <c:v>14.154409450037399</c:v>
                      </c:pt>
                      <c:pt idx="1195">
                        <c:v>14.150805434322727</c:v>
                      </c:pt>
                      <c:pt idx="1196">
                        <c:v>14.14720363032886</c:v>
                      </c:pt>
                      <c:pt idx="1197">
                        <c:v>14.143604036698502</c:v>
                      </c:pt>
                      <c:pt idx="1198">
                        <c:v>14.140006652075192</c:v>
                      </c:pt>
                      <c:pt idx="1199">
                        <c:v>14.136411475103301</c:v>
                      </c:pt>
                      <c:pt idx="1200">
                        <c:v>14.132818504428034</c:v>
                      </c:pt>
                      <c:pt idx="1201">
                        <c:v>14.129227738695427</c:v>
                      </c:pt>
                      <c:pt idx="1202">
                        <c:v>14.125639176552344</c:v>
                      </c:pt>
                      <c:pt idx="1203">
                        <c:v>14.122052816646475</c:v>
                      </c:pt>
                      <c:pt idx="1204">
                        <c:v>14.11846865762636</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10-A375-435B-90EF-3E365F81D4DA}"/>
                  </c:ext>
                </c:extLst>
              </c15:ser>
            </c15:filteredScatterSeries>
            <c15:filteredScatterSeries>
              <c15:ser>
                <c:idx val="17"/>
                <c:order val="16"/>
                <c:tx>
                  <c:strRef>
                    <c:extLst xmlns:c15="http://schemas.microsoft.com/office/drawing/2012/chart">
                      <c:ext xmlns:c15="http://schemas.microsoft.com/office/drawing/2012/chart" uri="{02D57815-91ED-43cb-92C2-25804820EDAC}">
                        <c15:formulaRef>
                          <c15:sqref>'σ-Silo F2-80 kP'!$AM$12</c15:sqref>
                        </c15:formulaRef>
                      </c:ext>
                    </c:extLst>
                    <c:strCache>
                      <c:ptCount val="1"/>
                      <c:pt idx="0">
                        <c:v>σh - 40 kPa</c:v>
                      </c:pt>
                    </c:strCache>
                  </c:strRef>
                </c:tx>
                <c:spPr>
                  <a:ln>
                    <a:solidFill>
                      <a:schemeClr val="accent6">
                        <a:lumMod val="50000"/>
                      </a:schemeClr>
                    </a:solidFill>
                  </a:ln>
                </c:spPr>
                <c:marker>
                  <c:symbol val="none"/>
                </c:marker>
                <c:xVal>
                  <c:numRef>
                    <c:extLst xmlns:c15="http://schemas.microsoft.com/office/drawing/2012/chart">
                      <c:ext xmlns:c15="http://schemas.microsoft.com/office/drawing/2012/chart" uri="{02D57815-91ED-43cb-92C2-25804820EDAC}">
                        <c15:formulaRef>
                          <c15:sqref>'σ-Silo F2-80 kP'!$AM$13:$AM$1217</c15:sqref>
                        </c15:formulaRef>
                      </c:ext>
                    </c:extLst>
                    <c:numCache>
                      <c:formatCode>General</c:formatCode>
                      <c:ptCount val="1205"/>
                      <c:pt idx="0">
                        <c:v>20.497298895825026</c:v>
                      </c:pt>
                      <c:pt idx="1">
                        <c:v>20.494820354295364</c:v>
                      </c:pt>
                      <c:pt idx="2">
                        <c:v>20.495292346487009</c:v>
                      </c:pt>
                      <c:pt idx="3">
                        <c:v>20.497610744930913</c:v>
                      </c:pt>
                      <c:pt idx="4">
                        <c:v>20.499933740838408</c:v>
                      </c:pt>
                      <c:pt idx="5">
                        <c:v>20.502261331388105</c:v>
                      </c:pt>
                      <c:pt idx="6">
                        <c:v>20.504593513760362</c:v>
                      </c:pt>
                      <c:pt idx="7">
                        <c:v>20.506930285137241</c:v>
                      </c:pt>
                      <c:pt idx="8">
                        <c:v>20.509271642702576</c:v>
                      </c:pt>
                      <c:pt idx="9">
                        <c:v>20.511617583641875</c:v>
                      </c:pt>
                      <c:pt idx="10">
                        <c:v>20.513968105142428</c:v>
                      </c:pt>
                      <c:pt idx="11">
                        <c:v>20.516323204393217</c:v>
                      </c:pt>
                      <c:pt idx="12">
                        <c:v>20.518682878584951</c:v>
                      </c:pt>
                      <c:pt idx="13">
                        <c:v>20.521047124910076</c:v>
                      </c:pt>
                      <c:pt idx="14">
                        <c:v>20.523415940562753</c:v>
                      </c:pt>
                      <c:pt idx="15">
                        <c:v>20.525789322738866</c:v>
                      </c:pt>
                      <c:pt idx="16">
                        <c:v>20.528167268636018</c:v>
                      </c:pt>
                      <c:pt idx="17">
                        <c:v>20.53054977545354</c:v>
                      </c:pt>
                      <c:pt idx="18">
                        <c:v>20.53293684039247</c:v>
                      </c:pt>
                      <c:pt idx="19">
                        <c:v>20.535328460655574</c:v>
                      </c:pt>
                      <c:pt idx="20">
                        <c:v>20.537724633447322</c:v>
                      </c:pt>
                      <c:pt idx="21">
                        <c:v>20.54012535597392</c:v>
                      </c:pt>
                      <c:pt idx="22">
                        <c:v>20.542530625443263</c:v>
                      </c:pt>
                      <c:pt idx="23">
                        <c:v>20.544940439064984</c:v>
                      </c:pt>
                      <c:pt idx="24">
                        <c:v>20.54735479405041</c:v>
                      </c:pt>
                      <c:pt idx="25">
                        <c:v>20.549773687612586</c:v>
                      </c:pt>
                      <c:pt idx="26">
                        <c:v>20.552197116966266</c:v>
                      </c:pt>
                      <c:pt idx="27">
                        <c:v>20.554625079327923</c:v>
                      </c:pt>
                      <c:pt idx="28">
                        <c:v>20.557057571915731</c:v>
                      </c:pt>
                      <c:pt idx="29">
                        <c:v>20.559494591949552</c:v>
                      </c:pt>
                      <c:pt idx="30">
                        <c:v>20.561936136650992</c:v>
                      </c:pt>
                      <c:pt idx="31">
                        <c:v>20.564382203243333</c:v>
                      </c:pt>
                      <c:pt idx="32">
                        <c:v>20.566832788951572</c:v>
                      </c:pt>
                      <c:pt idx="33">
                        <c:v>20.569287891002411</c:v>
                      </c:pt>
                      <c:pt idx="34">
                        <c:v>20.571747506624249</c:v>
                      </c:pt>
                      <c:pt idx="35">
                        <c:v>20.574211633047177</c:v>
                      </c:pt>
                      <c:pt idx="36">
                        <c:v>20.576680267503011</c:v>
                      </c:pt>
                      <c:pt idx="37">
                        <c:v>20.579153407225245</c:v>
                      </c:pt>
                      <c:pt idx="38">
                        <c:v>20.581631049449076</c:v>
                      </c:pt>
                      <c:pt idx="39">
                        <c:v>20.58411319141139</c:v>
                      </c:pt>
                      <c:pt idx="40">
                        <c:v>20.586599830350796</c:v>
                      </c:pt>
                      <c:pt idx="41">
                        <c:v>20.589090963507559</c:v>
                      </c:pt>
                      <c:pt idx="42">
                        <c:v>20.591586588123675</c:v>
                      </c:pt>
                      <c:pt idx="43">
                        <c:v>20.594086701442798</c:v>
                      </c:pt>
                      <c:pt idx="44">
                        <c:v>20.596591300710298</c:v>
                      </c:pt>
                      <c:pt idx="45">
                        <c:v>20.599100383173234</c:v>
                      </c:pt>
                      <c:pt idx="46">
                        <c:v>20.601613946080331</c:v>
                      </c:pt>
                      <c:pt idx="47">
                        <c:v>20.604131986682038</c:v>
                      </c:pt>
                      <c:pt idx="48">
                        <c:v>20.606654502230462</c:v>
                      </c:pt>
                      <c:pt idx="49">
                        <c:v>20.609181489979417</c:v>
                      </c:pt>
                      <c:pt idx="50">
                        <c:v>20.611712947184373</c:v>
                      </c:pt>
                      <c:pt idx="51">
                        <c:v>20.614248871102529</c:v>
                      </c:pt>
                      <c:pt idx="52">
                        <c:v>20.616789258992721</c:v>
                      </c:pt>
                      <c:pt idx="53">
                        <c:v>20.619334108115503</c:v>
                      </c:pt>
                      <c:pt idx="54">
                        <c:v>20.62188341573308</c:v>
                      </c:pt>
                      <c:pt idx="55">
                        <c:v>20.624437179109371</c:v>
                      </c:pt>
                      <c:pt idx="56">
                        <c:v>20.626995395509944</c:v>
                      </c:pt>
                      <c:pt idx="57">
                        <c:v>20.629558062202054</c:v>
                      </c:pt>
                      <c:pt idx="58">
                        <c:v>20.632125176454647</c:v>
                      </c:pt>
                      <c:pt idx="59">
                        <c:v>20.63469673553832</c:v>
                      </c:pt>
                      <c:pt idx="60">
                        <c:v>20.637272736725372</c:v>
                      </c:pt>
                      <c:pt idx="61">
                        <c:v>20.639853177289748</c:v>
                      </c:pt>
                      <c:pt idx="62">
                        <c:v>20.642438054507096</c:v>
                      </c:pt>
                      <c:pt idx="63">
                        <c:v>20.645027365654705</c:v>
                      </c:pt>
                      <c:pt idx="64">
                        <c:v>20.647621108011567</c:v>
                      </c:pt>
                      <c:pt idx="65">
                        <c:v>20.650219278858316</c:v>
                      </c:pt>
                      <c:pt idx="66">
                        <c:v>20.652821875477272</c:v>
                      </c:pt>
                      <c:pt idx="67">
                        <c:v>20.655428895152408</c:v>
                      </c:pt>
                      <c:pt idx="68">
                        <c:v>20.658040335169382</c:v>
                      </c:pt>
                      <c:pt idx="69">
                        <c:v>20.660656192815502</c:v>
                      </c:pt>
                      <c:pt idx="70">
                        <c:v>20.663276465379749</c:v>
                      </c:pt>
                      <c:pt idx="71">
                        <c:v>20.66590115015277</c:v>
                      </c:pt>
                      <c:pt idx="72">
                        <c:v>20.668530244426854</c:v>
                      </c:pt>
                      <c:pt idx="73">
                        <c:v>20.671163745495992</c:v>
                      </c:pt>
                      <c:pt idx="74">
                        <c:v>20.673801650655793</c:v>
                      </c:pt>
                      <c:pt idx="75">
                        <c:v>20.676443957203556</c:v>
                      </c:pt>
                      <c:pt idx="76">
                        <c:v>20.67909066243822</c:v>
                      </c:pt>
                      <c:pt idx="77">
                        <c:v>20.681741763660394</c:v>
                      </c:pt>
                      <c:pt idx="78">
                        <c:v>20.684397258172329</c:v>
                      </c:pt>
                      <c:pt idx="79">
                        <c:v>20.687057143277954</c:v>
                      </c:pt>
                      <c:pt idx="80">
                        <c:v>20.689721416282826</c:v>
                      </c:pt>
                      <c:pt idx="81">
                        <c:v>20.692390074494174</c:v>
                      </c:pt>
                      <c:pt idx="82">
                        <c:v>20.695063115220872</c:v>
                      </c:pt>
                      <c:pt idx="83">
                        <c:v>20.697740535773459</c:v>
                      </c:pt>
                      <c:pt idx="84">
                        <c:v>20.7004223334641</c:v>
                      </c:pt>
                      <c:pt idx="85">
                        <c:v>20.703108505606629</c:v>
                      </c:pt>
                      <c:pt idx="86">
                        <c:v>20.705799049516518</c:v>
                      </c:pt>
                      <c:pt idx="87">
                        <c:v>20.708493962510893</c:v>
                      </c:pt>
                      <c:pt idx="88">
                        <c:v>20.711193241908529</c:v>
                      </c:pt>
                      <c:pt idx="89">
                        <c:v>20.713896885029826</c:v>
                      </c:pt>
                      <c:pt idx="90">
                        <c:v>20.716604889196862</c:v>
                      </c:pt>
                      <c:pt idx="91">
                        <c:v>20.719317251733329</c:v>
                      </c:pt>
                      <c:pt idx="92">
                        <c:v>20.722033969964578</c:v>
                      </c:pt>
                      <c:pt idx="93">
                        <c:v>20.724755041217591</c:v>
                      </c:pt>
                      <c:pt idx="94">
                        <c:v>20.727480462821003</c:v>
                      </c:pt>
                      <c:pt idx="95">
                        <c:v>20.730210232105073</c:v>
                      </c:pt>
                      <c:pt idx="96">
                        <c:v>20.732944346401712</c:v>
                      </c:pt>
                      <c:pt idx="97">
                        <c:v>20.735682803044455</c:v>
                      </c:pt>
                      <c:pt idx="98">
                        <c:v>20.73842559936849</c:v>
                      </c:pt>
                      <c:pt idx="99">
                        <c:v>20.741172732710627</c:v>
                      </c:pt>
                      <c:pt idx="100">
                        <c:v>20.74392420040931</c:v>
                      </c:pt>
                      <c:pt idx="101">
                        <c:v>20.746679999804631</c:v>
                      </c:pt>
                      <c:pt idx="102">
                        <c:v>20.749440128238295</c:v>
                      </c:pt>
                      <c:pt idx="103">
                        <c:v>20.752204583053658</c:v>
                      </c:pt>
                      <c:pt idx="104">
                        <c:v>20.754973361595678</c:v>
                      </c:pt>
                      <c:pt idx="105">
                        <c:v>20.757746461210981</c:v>
                      </c:pt>
                      <c:pt idx="106">
                        <c:v>20.760523879247788</c:v>
                      </c:pt>
                      <c:pt idx="107">
                        <c:v>20.763305613055962</c:v>
                      </c:pt>
                      <c:pt idx="108">
                        <c:v>20.766091659986994</c:v>
                      </c:pt>
                      <c:pt idx="109">
                        <c:v>20.768882017393995</c:v>
                      </c:pt>
                      <c:pt idx="110">
                        <c:v>20.771676682631696</c:v>
                      </c:pt>
                      <c:pt idx="111">
                        <c:v>20.774475653056466</c:v>
                      </c:pt>
                      <c:pt idx="112">
                        <c:v>20.777278926026284</c:v>
                      </c:pt>
                      <c:pt idx="113">
                        <c:v>20.780086498900754</c:v>
                      </c:pt>
                      <c:pt idx="114">
                        <c:v>20.782898369041106</c:v>
                      </c:pt>
                      <c:pt idx="115">
                        <c:v>20.785714533810168</c:v>
                      </c:pt>
                      <c:pt idx="116">
                        <c:v>20.788534990572419</c:v>
                      </c:pt>
                      <c:pt idx="117">
                        <c:v>20.791359736693931</c:v>
                      </c:pt>
                      <c:pt idx="118">
                        <c:v>20.794188769542409</c:v>
                      </c:pt>
                      <c:pt idx="119">
                        <c:v>20.797022086487146</c:v>
                      </c:pt>
                      <c:pt idx="120">
                        <c:v>20.799859684899083</c:v>
                      </c:pt>
                      <c:pt idx="121">
                        <c:v>20.802701562150755</c:v>
                      </c:pt>
                      <c:pt idx="122">
                        <c:v>20.80554771561631</c:v>
                      </c:pt>
                      <c:pt idx="123">
                        <c:v>20.808398142671518</c:v>
                      </c:pt>
                      <c:pt idx="124">
                        <c:v>20.811252840693747</c:v>
                      </c:pt>
                      <c:pt idx="125">
                        <c:v>20.814111807061984</c:v>
                      </c:pt>
                      <c:pt idx="126">
                        <c:v>20.816975039156819</c:v>
                      </c:pt>
                      <c:pt idx="127">
                        <c:v>20.819842534360451</c:v>
                      </c:pt>
                      <c:pt idx="128">
                        <c:v>20.822714290056677</c:v>
                      </c:pt>
                      <c:pt idx="129">
                        <c:v>20.825590303630918</c:v>
                      </c:pt>
                      <c:pt idx="130">
                        <c:v>20.828470572470188</c:v>
                      </c:pt>
                      <c:pt idx="131">
                        <c:v>20.831355093963108</c:v>
                      </c:pt>
                      <c:pt idx="132">
                        <c:v>20.834243865499893</c:v>
                      </c:pt>
                      <c:pt idx="133">
                        <c:v>20.837136884472372</c:v>
                      </c:pt>
                      <c:pt idx="134">
                        <c:v>20.840034148273961</c:v>
                      </c:pt>
                      <c:pt idx="135">
                        <c:v>20.842935654299694</c:v>
                      </c:pt>
                      <c:pt idx="136">
                        <c:v>20.845841399946185</c:v>
                      </c:pt>
                      <c:pt idx="137">
                        <c:v>20.84875138261166</c:v>
                      </c:pt>
                      <c:pt idx="138">
                        <c:v>20.851665599695927</c:v>
                      </c:pt>
                      <c:pt idx="139">
                        <c:v>20.854584048600401</c:v>
                      </c:pt>
                      <c:pt idx="140">
                        <c:v>20.857506726728097</c:v>
                      </c:pt>
                      <c:pt idx="141">
                        <c:v>20.860433631483602</c:v>
                      </c:pt>
                      <c:pt idx="142">
                        <c:v>20.863364760273122</c:v>
                      </c:pt>
                      <c:pt idx="143">
                        <c:v>20.866300110504429</c:v>
                      </c:pt>
                      <c:pt idx="144">
                        <c:v>20.869239679586912</c:v>
                      </c:pt>
                      <c:pt idx="145">
                        <c:v>20.872183464931521</c:v>
                      </c:pt>
                      <c:pt idx="146">
                        <c:v>20.875131463950826</c:v>
                      </c:pt>
                      <c:pt idx="147">
                        <c:v>20.87808367405896</c:v>
                      </c:pt>
                      <c:pt idx="148">
                        <c:v>20.881040092671654</c:v>
                      </c:pt>
                      <c:pt idx="149">
                        <c:v>20.884000717206224</c:v>
                      </c:pt>
                      <c:pt idx="150">
                        <c:v>20.886965545081573</c:v>
                      </c:pt>
                      <c:pt idx="151">
                        <c:v>20.889934573718175</c:v>
                      </c:pt>
                      <c:pt idx="152">
                        <c:v>20.892907800538108</c:v>
                      </c:pt>
                      <c:pt idx="153">
                        <c:v>20.895885222965017</c:v>
                      </c:pt>
                      <c:pt idx="154">
                        <c:v>20.89886683842413</c:v>
                      </c:pt>
                      <c:pt idx="155">
                        <c:v>20.901852644342263</c:v>
                      </c:pt>
                      <c:pt idx="156">
                        <c:v>20.904842638147798</c:v>
                      </c:pt>
                      <c:pt idx="157">
                        <c:v>20.907836817270702</c:v>
                      </c:pt>
                      <c:pt idx="158">
                        <c:v>20.910835179142527</c:v>
                      </c:pt>
                      <c:pt idx="159">
                        <c:v>20.913837721196387</c:v>
                      </c:pt>
                      <c:pt idx="160">
                        <c:v>20.916844440866985</c:v>
                      </c:pt>
                      <c:pt idx="161">
                        <c:v>20.91985533559059</c:v>
                      </c:pt>
                      <c:pt idx="162">
                        <c:v>20.922870402805039</c:v>
                      </c:pt>
                      <c:pt idx="163">
                        <c:v>20.925889639949755</c:v>
                      </c:pt>
                      <c:pt idx="164">
                        <c:v>20.928913044465716</c:v>
                      </c:pt>
                      <c:pt idx="165">
                        <c:v>20.931940613795494</c:v>
                      </c:pt>
                      <c:pt idx="166">
                        <c:v>20.934972345383205</c:v>
                      </c:pt>
                      <c:pt idx="167">
                        <c:v>20.938008236674555</c:v>
                      </c:pt>
                      <c:pt idx="168">
                        <c:v>20.941048285116793</c:v>
                      </c:pt>
                      <c:pt idx="169">
                        <c:v>20.944092488158763</c:v>
                      </c:pt>
                      <c:pt idx="170">
                        <c:v>20.947140843250853</c:v>
                      </c:pt>
                      <c:pt idx="171">
                        <c:v>20.950193347845019</c:v>
                      </c:pt>
                      <c:pt idx="172">
                        <c:v>20.953249999394796</c:v>
                      </c:pt>
                      <c:pt idx="173">
                        <c:v>20.956310795355265</c:v>
                      </c:pt>
                      <c:pt idx="174">
                        <c:v>20.959375733183073</c:v>
                      </c:pt>
                      <c:pt idx="175">
                        <c:v>20.962444810336429</c:v>
                      </c:pt>
                      <c:pt idx="176">
                        <c:v>20.965518024275106</c:v>
                      </c:pt>
                      <c:pt idx="177">
                        <c:v>20.968595372460427</c:v>
                      </c:pt>
                      <c:pt idx="178">
                        <c:v>20.971676852355287</c:v>
                      </c:pt>
                      <c:pt idx="179">
                        <c:v>20.974762461424113</c:v>
                      </c:pt>
                      <c:pt idx="180">
                        <c:v>20.977852197132922</c:v>
                      </c:pt>
                      <c:pt idx="181">
                        <c:v>20.980946056949247</c:v>
                      </c:pt>
                      <c:pt idx="182">
                        <c:v>20.984044038342219</c:v>
                      </c:pt>
                      <c:pt idx="183">
                        <c:v>20.987146138782485</c:v>
                      </c:pt>
                      <c:pt idx="184">
                        <c:v>20.99025235574226</c:v>
                      </c:pt>
                      <c:pt idx="185">
                        <c:v>20.993362686695313</c:v>
                      </c:pt>
                      <c:pt idx="186">
                        <c:v>20.996477129116947</c:v>
                      </c:pt>
                      <c:pt idx="187">
                        <c:v>20.999595680484045</c:v>
                      </c:pt>
                      <c:pt idx="188">
                        <c:v>21.00271833827501</c:v>
                      </c:pt>
                      <c:pt idx="189">
                        <c:v>21.0058450999698</c:v>
                      </c:pt>
                      <c:pt idx="190">
                        <c:v>21.008975963049924</c:v>
                      </c:pt>
                      <c:pt idx="191">
                        <c:v>21.012110924998435</c:v>
                      </c:pt>
                      <c:pt idx="192">
                        <c:v>21.015249983299924</c:v>
                      </c:pt>
                      <c:pt idx="193">
                        <c:v>21.018393135440544</c:v>
                      </c:pt>
                      <c:pt idx="194">
                        <c:v>21.021540378907968</c:v>
                      </c:pt>
                      <c:pt idx="195">
                        <c:v>21.024691711191426</c:v>
                      </c:pt>
                      <c:pt idx="196">
                        <c:v>21.027847129781676</c:v>
                      </c:pt>
                      <c:pt idx="197">
                        <c:v>21.031006632171039</c:v>
                      </c:pt>
                      <c:pt idx="198">
                        <c:v>21.03417021585334</c:v>
                      </c:pt>
                      <c:pt idx="199">
                        <c:v>21.037337878323974</c:v>
                      </c:pt>
                      <c:pt idx="200">
                        <c:v>21.040509617079863</c:v>
                      </c:pt>
                      <c:pt idx="201">
                        <c:v>21.043685429619451</c:v>
                      </c:pt>
                      <c:pt idx="202">
                        <c:v>21.046865313442744</c:v>
                      </c:pt>
                      <c:pt idx="203">
                        <c:v>21.050049266051253</c:v>
                      </c:pt>
                      <c:pt idx="204">
                        <c:v>21.053237284948043</c:v>
                      </c:pt>
                      <c:pt idx="205">
                        <c:v>21.056429367637705</c:v>
                      </c:pt>
                      <c:pt idx="206">
                        <c:v>21.059625511626361</c:v>
                      </c:pt>
                      <c:pt idx="207">
                        <c:v>21.062825714421656</c:v>
                      </c:pt>
                      <c:pt idx="208">
                        <c:v>21.066029973532782</c:v>
                      </c:pt>
                      <c:pt idx="209">
                        <c:v>21.069238286470451</c:v>
                      </c:pt>
                      <c:pt idx="210">
                        <c:v>21.072450650746891</c:v>
                      </c:pt>
                      <c:pt idx="211">
                        <c:v>21.075667063875876</c:v>
                      </c:pt>
                      <c:pt idx="212">
                        <c:v>21.078887523372689</c:v>
                      </c:pt>
                      <c:pt idx="213">
                        <c:v>21.082112026754157</c:v>
                      </c:pt>
                      <c:pt idx="214">
                        <c:v>21.085340571538602</c:v>
                      </c:pt>
                      <c:pt idx="215">
                        <c:v>21.088573155245903</c:v>
                      </c:pt>
                      <c:pt idx="216">
                        <c:v>21.091809775397429</c:v>
                      </c:pt>
                      <c:pt idx="217">
                        <c:v>21.095050429516107</c:v>
                      </c:pt>
                      <c:pt idx="218">
                        <c:v>21.098295115126344</c:v>
                      </c:pt>
                      <c:pt idx="219">
                        <c:v>21.101543829754089</c:v>
                      </c:pt>
                      <c:pt idx="220">
                        <c:v>21.104796570926801</c:v>
                      </c:pt>
                      <c:pt idx="221">
                        <c:v>21.108053336173477</c:v>
                      </c:pt>
                      <c:pt idx="222">
                        <c:v>21.111314123024595</c:v>
                      </c:pt>
                      <c:pt idx="223">
                        <c:v>21.114578929012183</c:v>
                      </c:pt>
                      <c:pt idx="224">
                        <c:v>21.11784775166975</c:v>
                      </c:pt>
                      <c:pt idx="225">
                        <c:v>21.121120588532357</c:v>
                      </c:pt>
                      <c:pt idx="226">
                        <c:v>21.124397437136544</c:v>
                      </c:pt>
                      <c:pt idx="227">
                        <c:v>21.127678295020374</c:v>
                      </c:pt>
                      <c:pt idx="228">
                        <c:v>21.130963159723436</c:v>
                      </c:pt>
                      <c:pt idx="229">
                        <c:v>21.134252028786797</c:v>
                      </c:pt>
                      <c:pt idx="230">
                        <c:v>21.137544899753074</c:v>
                      </c:pt>
                      <c:pt idx="231">
                        <c:v>21.14084177016635</c:v>
                      </c:pt>
                      <c:pt idx="232">
                        <c:v>21.144142637572248</c:v>
                      </c:pt>
                      <c:pt idx="233">
                        <c:v>21.147447499517877</c:v>
                      </c:pt>
                      <c:pt idx="234">
                        <c:v>21.150756353551863</c:v>
                      </c:pt>
                      <c:pt idx="235">
                        <c:v>21.154069197224327</c:v>
                      </c:pt>
                      <c:pt idx="236">
                        <c:v>21.157386028086904</c:v>
                      </c:pt>
                      <c:pt idx="237">
                        <c:v>21.160706843692722</c:v>
                      </c:pt>
                      <c:pt idx="238">
                        <c:v>21.16403164159642</c:v>
                      </c:pt>
                      <c:pt idx="239">
                        <c:v>21.167360419354118</c:v>
                      </c:pt>
                      <c:pt idx="240">
                        <c:v>21.170693174523468</c:v>
                      </c:pt>
                      <c:pt idx="241">
                        <c:v>21.174029904663591</c:v>
                      </c:pt>
                      <c:pt idx="242">
                        <c:v>21.177370607335117</c:v>
                      </c:pt>
                      <c:pt idx="243">
                        <c:v>21.180715280100184</c:v>
                      </c:pt>
                      <c:pt idx="244">
                        <c:v>21.184063920522409</c:v>
                      </c:pt>
                      <c:pt idx="245">
                        <c:v>21.18741652616691</c:v>
                      </c:pt>
                      <c:pt idx="246">
                        <c:v>21.190773094600292</c:v>
                      </c:pt>
                      <c:pt idx="247">
                        <c:v>21.19413362339068</c:v>
                      </c:pt>
                      <c:pt idx="248">
                        <c:v>21.197498110107663</c:v>
                      </c:pt>
                      <c:pt idx="249">
                        <c:v>21.200866552322335</c:v>
                      </c:pt>
                      <c:pt idx="250">
                        <c:v>21.204238947607266</c:v>
                      </c:pt>
                      <c:pt idx="251">
                        <c:v>21.207615293536534</c:v>
                      </c:pt>
                      <c:pt idx="252">
                        <c:v>21.210995587685701</c:v>
                      </c:pt>
                      <c:pt idx="253">
                        <c:v>21.21437982763182</c:v>
                      </c:pt>
                      <c:pt idx="254">
                        <c:v>21.217768010953407</c:v>
                      </c:pt>
                      <c:pt idx="255">
                        <c:v>21.221160135230491</c:v>
                      </c:pt>
                      <c:pt idx="256">
                        <c:v>21.224556198044585</c:v>
                      </c:pt>
                      <c:pt idx="257">
                        <c:v>21.227956196978667</c:v>
                      </c:pt>
                      <c:pt idx="258">
                        <c:v>21.231360129617219</c:v>
                      </c:pt>
                      <c:pt idx="259">
                        <c:v>21.234767993546185</c:v>
                      </c:pt>
                      <c:pt idx="260">
                        <c:v>21.238179786353008</c:v>
                      </c:pt>
                      <c:pt idx="261">
                        <c:v>21.241595505626606</c:v>
                      </c:pt>
                      <c:pt idx="262">
                        <c:v>21.245015148957378</c:v>
                      </c:pt>
                      <c:pt idx="263">
                        <c:v>21.24843871393719</c:v>
                      </c:pt>
                      <c:pt idx="264">
                        <c:v>21.251866198159409</c:v>
                      </c:pt>
                      <c:pt idx="265">
                        <c:v>21.255297599218849</c:v>
                      </c:pt>
                      <c:pt idx="266">
                        <c:v>21.258732914711828</c:v>
                      </c:pt>
                      <c:pt idx="267">
                        <c:v>21.262172142236125</c:v>
                      </c:pt>
                      <c:pt idx="268">
                        <c:v>21.265615279390996</c:v>
                      </c:pt>
                      <c:pt idx="269">
                        <c:v>21.269062323777163</c:v>
                      </c:pt>
                      <c:pt idx="270">
                        <c:v>21.272513272996832</c:v>
                      </c:pt>
                      <c:pt idx="271">
                        <c:v>21.27596812465368</c:v>
                      </c:pt>
                      <c:pt idx="272">
                        <c:v>21.27942687635284</c:v>
                      </c:pt>
                      <c:pt idx="273">
                        <c:v>21.282889525700934</c:v>
                      </c:pt>
                      <c:pt idx="274">
                        <c:v>21.286356070306038</c:v>
                      </c:pt>
                      <c:pt idx="275">
                        <c:v>21.289826507777711</c:v>
                      </c:pt>
                      <c:pt idx="276">
                        <c:v>21.293300835726953</c:v>
                      </c:pt>
                      <c:pt idx="277">
                        <c:v>21.296779051766261</c:v>
                      </c:pt>
                      <c:pt idx="278">
                        <c:v>21.300261153509581</c:v>
                      </c:pt>
                      <c:pt idx="279">
                        <c:v>21.303747138572316</c:v>
                      </c:pt>
                      <c:pt idx="280">
                        <c:v>21.307237004571348</c:v>
                      </c:pt>
                      <c:pt idx="281">
                        <c:v>21.310730749125018</c:v>
                      </c:pt>
                      <c:pt idx="282">
                        <c:v>21.314228369853119</c:v>
                      </c:pt>
                      <c:pt idx="283">
                        <c:v>21.317729864376918</c:v>
                      </c:pt>
                      <c:pt idx="284">
                        <c:v>21.321235230319125</c:v>
                      </c:pt>
                      <c:pt idx="285">
                        <c:v>21.32474446530393</c:v>
                      </c:pt>
                      <c:pt idx="286">
                        <c:v>21.328257566956964</c:v>
                      </c:pt>
                      <c:pt idx="287">
                        <c:v>21.331774532905317</c:v>
                      </c:pt>
                      <c:pt idx="288">
                        <c:v>21.335295360777554</c:v>
                      </c:pt>
                      <c:pt idx="289">
                        <c:v>21.338820048203658</c:v>
                      </c:pt>
                      <c:pt idx="290">
                        <c:v>21.34234859281511</c:v>
                      </c:pt>
                      <c:pt idx="291">
                        <c:v>21.345880992244808</c:v>
                      </c:pt>
                      <c:pt idx="292">
                        <c:v>21.349417244127132</c:v>
                      </c:pt>
                      <c:pt idx="293">
                        <c:v>21.352957346097892</c:v>
                      </c:pt>
                      <c:pt idx="294">
                        <c:v>21.356501295794352</c:v>
                      </c:pt>
                      <c:pt idx="295">
                        <c:v>21.360049090855242</c:v>
                      </c:pt>
                      <c:pt idx="296">
                        <c:v>21.363600728920719</c:v>
                      </c:pt>
                      <c:pt idx="297">
                        <c:v>21.367156207632412</c:v>
                      </c:pt>
                      <c:pt idx="298">
                        <c:v>21.370715524633368</c:v>
                      </c:pt>
                      <c:pt idx="299">
                        <c:v>21.37427867756811</c:v>
                      </c:pt>
                      <c:pt idx="300">
                        <c:v>21.377845664082585</c:v>
                      </c:pt>
                      <c:pt idx="301">
                        <c:v>21.381416481824196</c:v>
                      </c:pt>
                      <c:pt idx="302">
                        <c:v>21.384991128441786</c:v>
                      </c:pt>
                      <c:pt idx="303">
                        <c:v>21.388569601585647</c:v>
                      </c:pt>
                      <c:pt idx="304">
                        <c:v>21.392151898907493</c:v>
                      </c:pt>
                      <c:pt idx="305">
                        <c:v>21.395738018060506</c:v>
                      </c:pt>
                      <c:pt idx="306">
                        <c:v>21.399327956699295</c:v>
                      </c:pt>
                      <c:pt idx="307">
                        <c:v>21.402921712479905</c:v>
                      </c:pt>
                      <c:pt idx="308">
                        <c:v>21.406519283059829</c:v>
                      </c:pt>
                      <c:pt idx="309">
                        <c:v>21.410120666097985</c:v>
                      </c:pt>
                      <c:pt idx="310">
                        <c:v>21.41372585925474</c:v>
                      </c:pt>
                      <c:pt idx="311">
                        <c:v>21.417334860191879</c:v>
                      </c:pt>
                      <c:pt idx="312">
                        <c:v>21.420947666572651</c:v>
                      </c:pt>
                      <c:pt idx="313">
                        <c:v>21.424564276061716</c:v>
                      </c:pt>
                      <c:pt idx="314">
                        <c:v>21.428184686325174</c:v>
                      </c:pt>
                      <c:pt idx="315">
                        <c:v>21.431808895030557</c:v>
                      </c:pt>
                      <c:pt idx="316">
                        <c:v>21.435436899846831</c:v>
                      </c:pt>
                      <c:pt idx="317">
                        <c:v>21.439068698444377</c:v>
                      </c:pt>
                      <c:pt idx="318">
                        <c:v>21.442704288495037</c:v>
                      </c:pt>
                      <c:pt idx="319">
                        <c:v>21.44634366767205</c:v>
                      </c:pt>
                      <c:pt idx="320">
                        <c:v>21.449986833650097</c:v>
                      </c:pt>
                      <c:pt idx="321">
                        <c:v>21.453633784105293</c:v>
                      </c:pt>
                      <c:pt idx="322">
                        <c:v>21.457284516715166</c:v>
                      </c:pt>
                      <c:pt idx="323">
                        <c:v>21.460939029158673</c:v>
                      </c:pt>
                      <c:pt idx="324">
                        <c:v>21.464597319116201</c:v>
                      </c:pt>
                      <c:pt idx="325">
                        <c:v>21.468259384269555</c:v>
                      </c:pt>
                      <c:pt idx="326">
                        <c:v>21.471925222301955</c:v>
                      </c:pt>
                      <c:pt idx="327">
                        <c:v>21.475594830898071</c:v>
                      </c:pt>
                      <c:pt idx="328">
                        <c:v>21.479268207743957</c:v>
                      </c:pt>
                      <c:pt idx="329">
                        <c:v>21.48294535052711</c:v>
                      </c:pt>
                      <c:pt idx="330">
                        <c:v>21.486626256936443</c:v>
                      </c:pt>
                      <c:pt idx="331">
                        <c:v>21.490310924662285</c:v>
                      </c:pt>
                      <c:pt idx="332">
                        <c:v>21.493999351396379</c:v>
                      </c:pt>
                      <c:pt idx="333">
                        <c:v>21.497691534831894</c:v>
                      </c:pt>
                      <c:pt idx="334">
                        <c:v>21.501387472663403</c:v>
                      </c:pt>
                      <c:pt idx="335">
                        <c:v>21.505087162586907</c:v>
                      </c:pt>
                      <c:pt idx="336">
                        <c:v>21.508790602299797</c:v>
                      </c:pt>
                      <c:pt idx="337">
                        <c:v>21.512497789500916</c:v>
                      </c:pt>
                      <c:pt idx="338">
                        <c:v>21.516208721890482</c:v>
                      </c:pt>
                      <c:pt idx="339">
                        <c:v>21.519923397170135</c:v>
                      </c:pt>
                      <c:pt idx="340">
                        <c:v>21.523641813042946</c:v>
                      </c:pt>
                      <c:pt idx="341">
                        <c:v>21.527363967213361</c:v>
                      </c:pt>
                      <c:pt idx="342">
                        <c:v>21.531089857387268</c:v>
                      </c:pt>
                      <c:pt idx="343">
                        <c:v>21.534819481271938</c:v>
                      </c:pt>
                      <c:pt idx="344">
                        <c:v>21.538552836576063</c:v>
                      </c:pt>
                      <c:pt idx="345">
                        <c:v>21.542289921009733</c:v>
                      </c:pt>
                      <c:pt idx="346">
                        <c:v>21.54603073228445</c:v>
                      </c:pt>
                      <c:pt idx="347">
                        <c:v>21.54977526811312</c:v>
                      </c:pt>
                      <c:pt idx="348">
                        <c:v>21.553523526210043</c:v>
                      </c:pt>
                      <c:pt idx="349">
                        <c:v>21.557275504290935</c:v>
                      </c:pt>
                      <c:pt idx="350">
                        <c:v>21.561031200072904</c:v>
                      </c:pt>
                      <c:pt idx="351">
                        <c:v>21.564790611274464</c:v>
                      </c:pt>
                      <c:pt idx="352">
                        <c:v>21.568553735615524</c:v>
                      </c:pt>
                      <c:pt idx="353">
                        <c:v>21.572320570817411</c:v>
                      </c:pt>
                      <c:pt idx="354">
                        <c:v>21.576091114602807</c:v>
                      </c:pt>
                      <c:pt idx="355">
                        <c:v>21.579865364695845</c:v>
                      </c:pt>
                      <c:pt idx="356">
                        <c:v>21.58364331882202</c:v>
                      </c:pt>
                      <c:pt idx="357">
                        <c:v>21.587424974708231</c:v>
                      </c:pt>
                      <c:pt idx="358">
                        <c:v>21.591210330082774</c:v>
                      </c:pt>
                      <c:pt idx="359">
                        <c:v>21.594999382675347</c:v>
                      </c:pt>
                      <c:pt idx="360">
                        <c:v>21.598792130217017</c:v>
                      </c:pt>
                      <c:pt idx="361">
                        <c:v>21.602588570440268</c:v>
                      </c:pt>
                      <c:pt idx="362">
                        <c:v>21.606388701078966</c:v>
                      </c:pt>
                      <c:pt idx="363">
                        <c:v>21.61019251986837</c:v>
                      </c:pt>
                      <c:pt idx="364">
                        <c:v>21.61400002454512</c:v>
                      </c:pt>
                      <c:pt idx="365">
                        <c:v>21.617811212847261</c:v>
                      </c:pt>
                      <c:pt idx="366">
                        <c:v>21.621626082514211</c:v>
                      </c:pt>
                      <c:pt idx="367">
                        <c:v>21.625444631286783</c:v>
                      </c:pt>
                      <c:pt idx="368">
                        <c:v>21.629266856907179</c:v>
                      </c:pt>
                      <c:pt idx="369">
                        <c:v>21.633092757118977</c:v>
                      </c:pt>
                      <c:pt idx="370">
                        <c:v>21.636922329667144</c:v>
                      </c:pt>
                      <c:pt idx="371">
                        <c:v>21.640755572298037</c:v>
                      </c:pt>
                      <c:pt idx="372">
                        <c:v>21.644592482759389</c:v>
                      </c:pt>
                      <c:pt idx="373">
                        <c:v>21.648433058800315</c:v>
                      </c:pt>
                      <c:pt idx="374">
                        <c:v>21.652277298171317</c:v>
                      </c:pt>
                      <c:pt idx="375">
                        <c:v>21.65612519862427</c:v>
                      </c:pt>
                      <c:pt idx="376">
                        <c:v>21.659976757912435</c:v>
                      </c:pt>
                      <c:pt idx="377">
                        <c:v>21.663831973790455</c:v>
                      </c:pt>
                      <c:pt idx="378">
                        <c:v>21.667690844014338</c:v>
                      </c:pt>
                      <c:pt idx="379">
                        <c:v>21.67155336634147</c:v>
                      </c:pt>
                      <c:pt idx="380">
                        <c:v>21.675419538530644</c:v>
                      </c:pt>
                      <c:pt idx="381">
                        <c:v>21.679289358341975</c:v>
                      </c:pt>
                      <c:pt idx="382">
                        <c:v>21.683162823537</c:v>
                      </c:pt>
                      <c:pt idx="383">
                        <c:v>21.687039931878608</c:v>
                      </c:pt>
                      <c:pt idx="384">
                        <c:v>21.690920681131061</c:v>
                      </c:pt>
                      <c:pt idx="385">
                        <c:v>21.694805069059999</c:v>
                      </c:pt>
                      <c:pt idx="386">
                        <c:v>21.698693093432425</c:v>
                      </c:pt>
                      <c:pt idx="387">
                        <c:v>21.70258475201673</c:v>
                      </c:pt>
                      <c:pt idx="388">
                        <c:v>21.706480042582648</c:v>
                      </c:pt>
                      <c:pt idx="389">
                        <c:v>21.710378962901306</c:v>
                      </c:pt>
                      <c:pt idx="390">
                        <c:v>21.714281510745177</c:v>
                      </c:pt>
                      <c:pt idx="391">
                        <c:v>21.718187683888136</c:v>
                      </c:pt>
                      <c:pt idx="392">
                        <c:v>21.722097480105383</c:v>
                      </c:pt>
                      <c:pt idx="393">
                        <c:v>21.726010897173495</c:v>
                      </c:pt>
                      <c:pt idx="394">
                        <c:v>21.729927932870435</c:v>
                      </c:pt>
                      <c:pt idx="395">
                        <c:v>21.733848584975508</c:v>
                      </c:pt>
                      <c:pt idx="396">
                        <c:v>21.737772851269391</c:v>
                      </c:pt>
                      <c:pt idx="397">
                        <c:v>21.741700729534116</c:v>
                      </c:pt>
                      <c:pt idx="398">
                        <c:v>21.745632217553087</c:v>
                      </c:pt>
                      <c:pt idx="399">
                        <c:v>21.749567313111047</c:v>
                      </c:pt>
                      <c:pt idx="400">
                        <c:v>21.753506013994134</c:v>
                      </c:pt>
                      <c:pt idx="401">
                        <c:v>21.757448317989809</c:v>
                      </c:pt>
                      <c:pt idx="402">
                        <c:v>21.761394222886906</c:v>
                      </c:pt>
                      <c:pt idx="403">
                        <c:v>21.765343726475621</c:v>
                      </c:pt>
                      <c:pt idx="404">
                        <c:v>21.7692968265475</c:v>
                      </c:pt>
                      <c:pt idx="405">
                        <c:v>21.773253520895437</c:v>
                      </c:pt>
                      <c:pt idx="406">
                        <c:v>21.777213807313693</c:v>
                      </c:pt>
                      <c:pt idx="407">
                        <c:v>21.781177683597885</c:v>
                      </c:pt>
                      <c:pt idx="408">
                        <c:v>21.785145147544966</c:v>
                      </c:pt>
                      <c:pt idx="409">
                        <c:v>21.789116196953259</c:v>
                      </c:pt>
                      <c:pt idx="410">
                        <c:v>21.793090829622422</c:v>
                      </c:pt>
                      <c:pt idx="411">
                        <c:v>21.797069043353474</c:v>
                      </c:pt>
                      <c:pt idx="412">
                        <c:v>21.801050835948772</c:v>
                      </c:pt>
                      <c:pt idx="413">
                        <c:v>21.805036205212051</c:v>
                      </c:pt>
                      <c:pt idx="414">
                        <c:v>21.809025148948354</c:v>
                      </c:pt>
                      <c:pt idx="415">
                        <c:v>21.8130176649641</c:v>
                      </c:pt>
                      <c:pt idx="416">
                        <c:v>21.817013751067037</c:v>
                      </c:pt>
                      <c:pt idx="417">
                        <c:v>21.821013405066275</c:v>
                      </c:pt>
                      <c:pt idx="418">
                        <c:v>21.825016624772246</c:v>
                      </c:pt>
                      <c:pt idx="419">
                        <c:v>21.829023407996754</c:v>
                      </c:pt>
                      <c:pt idx="420">
                        <c:v>21.833033752552922</c:v>
                      </c:pt>
                      <c:pt idx="421">
                        <c:v>21.837047656255223</c:v>
                      </c:pt>
                      <c:pt idx="422">
                        <c:v>21.841065116919474</c:v>
                      </c:pt>
                      <c:pt idx="423">
                        <c:v>21.845086132362827</c:v>
                      </c:pt>
                      <c:pt idx="424">
                        <c:v>21.849110700403777</c:v>
                      </c:pt>
                      <c:pt idx="425">
                        <c:v>21.853138818862167</c:v>
                      </c:pt>
                      <c:pt idx="426">
                        <c:v>21.857170485559159</c:v>
                      </c:pt>
                      <c:pt idx="427">
                        <c:v>21.861205698317264</c:v>
                      </c:pt>
                      <c:pt idx="428">
                        <c:v>21.865244454960326</c:v>
                      </c:pt>
                      <c:pt idx="429">
                        <c:v>21.869286753313524</c:v>
                      </c:pt>
                      <c:pt idx="430">
                        <c:v>21.873332591203383</c:v>
                      </c:pt>
                      <c:pt idx="431">
                        <c:v>21.877381966457733</c:v>
                      </c:pt>
                      <c:pt idx="432">
                        <c:v>21.881434876905779</c:v>
                      </c:pt>
                      <c:pt idx="433">
                        <c:v>21.885491320378023</c:v>
                      </c:pt>
                      <c:pt idx="434">
                        <c:v>21.889551294706305</c:v>
                      </c:pt>
                      <c:pt idx="435">
                        <c:v>21.893614797723806</c:v>
                      </c:pt>
                      <c:pt idx="436">
                        <c:v>21.897681827265036</c:v>
                      </c:pt>
                      <c:pt idx="437">
                        <c:v>21.901752381165821</c:v>
                      </c:pt>
                      <c:pt idx="438">
                        <c:v>21.905826457263334</c:v>
                      </c:pt>
                      <c:pt idx="439">
                        <c:v>21.909904053396055</c:v>
                      </c:pt>
                      <c:pt idx="440">
                        <c:v>21.913985167403816</c:v>
                      </c:pt>
                      <c:pt idx="441">
                        <c:v>21.918069797127743</c:v>
                      </c:pt>
                      <c:pt idx="442">
                        <c:v>21.922157940410308</c:v>
                      </c:pt>
                      <c:pt idx="443">
                        <c:v>21.9262495950953</c:v>
                      </c:pt>
                      <c:pt idx="444">
                        <c:v>21.930344759027836</c:v>
                      </c:pt>
                      <c:pt idx="445">
                        <c:v>21.934443430054358</c:v>
                      </c:pt>
                      <c:pt idx="446">
                        <c:v>21.938545606022622</c:v>
                      </c:pt>
                      <c:pt idx="447">
                        <c:v>21.942651284781697</c:v>
                      </c:pt>
                      <c:pt idx="448">
                        <c:v>21.946760464181992</c:v>
                      </c:pt>
                      <c:pt idx="449">
                        <c:v>21.950873142075224</c:v>
                      </c:pt>
                      <c:pt idx="450">
                        <c:v>21.954989316314425</c:v>
                      </c:pt>
                      <c:pt idx="451">
                        <c:v>21.959108984753957</c:v>
                      </c:pt>
                      <c:pt idx="452">
                        <c:v>21.963232145249485</c:v>
                      </c:pt>
                      <c:pt idx="453">
                        <c:v>21.967358795658001</c:v>
                      </c:pt>
                      <c:pt idx="454">
                        <c:v>21.971488933837801</c:v>
                      </c:pt>
                      <c:pt idx="455">
                        <c:v>21.975622557648503</c:v>
                      </c:pt>
                      <c:pt idx="456">
                        <c:v>21.97975966495104</c:v>
                      </c:pt>
                      <c:pt idx="457">
                        <c:v>21.983900253607647</c:v>
                      </c:pt>
                      <c:pt idx="458">
                        <c:v>21.988044321481894</c:v>
                      </c:pt>
                      <c:pt idx="459">
                        <c:v>21.992191866438631</c:v>
                      </c:pt>
                      <c:pt idx="460">
                        <c:v>21.996342886344035</c:v>
                      </c:pt>
                      <c:pt idx="461">
                        <c:v>22.0004973790656</c:v>
                      </c:pt>
                      <c:pt idx="462">
                        <c:v>22.004655342472116</c:v>
                      </c:pt>
                      <c:pt idx="463">
                        <c:v>22.008816774433683</c:v>
                      </c:pt>
                      <c:pt idx="464">
                        <c:v>22.012981672821713</c:v>
                      </c:pt>
                      <c:pt idx="465">
                        <c:v>22.017150035508919</c:v>
                      </c:pt>
                      <c:pt idx="466">
                        <c:v>22.021321860369326</c:v>
                      </c:pt>
                      <c:pt idx="467">
                        <c:v>22.025497145278258</c:v>
                      </c:pt>
                      <c:pt idx="468">
                        <c:v>22.029675888112337</c:v>
                      </c:pt>
                      <c:pt idx="469">
                        <c:v>22.033858086749497</c:v>
                      </c:pt>
                      <c:pt idx="470">
                        <c:v>22.038043739068986</c:v>
                      </c:pt>
                      <c:pt idx="471">
                        <c:v>22.042232842951329</c:v>
                      </c:pt>
                      <c:pt idx="472">
                        <c:v>22.046425396278359</c:v>
                      </c:pt>
                      <c:pt idx="473">
                        <c:v>22.050621396933224</c:v>
                      </c:pt>
                      <c:pt idx="474">
                        <c:v>22.05482084280035</c:v>
                      </c:pt>
                      <c:pt idx="475">
                        <c:v>22.059023731765478</c:v>
                      </c:pt>
                      <c:pt idx="476">
                        <c:v>22.06323006171564</c:v>
                      </c:pt>
                      <c:pt idx="477">
                        <c:v>22.067439830539158</c:v>
                      </c:pt>
                      <c:pt idx="478">
                        <c:v>22.071653036125653</c:v>
                      </c:pt>
                      <c:pt idx="479">
                        <c:v>22.075869676366057</c:v>
                      </c:pt>
                      <c:pt idx="480">
                        <c:v>22.080089749152577</c:v>
                      </c:pt>
                      <c:pt idx="481">
                        <c:v>22.084313252378717</c:v>
                      </c:pt>
                      <c:pt idx="482">
                        <c:v>22.08854018393928</c:v>
                      </c:pt>
                      <c:pt idx="483">
                        <c:v>22.09277054173036</c:v>
                      </c:pt>
                      <c:pt idx="484">
                        <c:v>22.097004323649333</c:v>
                      </c:pt>
                      <c:pt idx="485">
                        <c:v>22.10124152759488</c:v>
                      </c:pt>
                      <c:pt idx="486">
                        <c:v>22.105482151466962</c:v>
                      </c:pt>
                      <c:pt idx="487">
                        <c:v>22.109726193166825</c:v>
                      </c:pt>
                      <c:pt idx="488">
                        <c:v>22.113973650597018</c:v>
                      </c:pt>
                      <c:pt idx="489">
                        <c:v>22.11822452166135</c:v>
                      </c:pt>
                      <c:pt idx="490">
                        <c:v>22.122478804264958</c:v>
                      </c:pt>
                      <c:pt idx="491">
                        <c:v>22.126736496314223</c:v>
                      </c:pt>
                      <c:pt idx="492">
                        <c:v>22.130997595716831</c:v>
                      </c:pt>
                      <c:pt idx="493">
                        <c:v>22.135262100381759</c:v>
                      </c:pt>
                      <c:pt idx="494">
                        <c:v>22.139530008219243</c:v>
                      </c:pt>
                      <c:pt idx="495">
                        <c:v>22.143801317140827</c:v>
                      </c:pt>
                      <c:pt idx="496">
                        <c:v>22.148076025059325</c:v>
                      </c:pt>
                      <c:pt idx="497">
                        <c:v>22.152354129888828</c:v>
                      </c:pt>
                      <c:pt idx="498">
                        <c:v>22.156635629544709</c:v>
                      </c:pt>
                      <c:pt idx="499">
                        <c:v>22.160920521943638</c:v>
                      </c:pt>
                      <c:pt idx="500">
                        <c:v>22.165208805003534</c:v>
                      </c:pt>
                      <c:pt idx="501">
                        <c:v>22.169500476643613</c:v>
                      </c:pt>
                      <c:pt idx="502">
                        <c:v>22.173795534784361</c:v>
                      </c:pt>
                      <c:pt idx="503">
                        <c:v>22.178093977347544</c:v>
                      </c:pt>
                      <c:pt idx="504">
                        <c:v>22.182395802256202</c:v>
                      </c:pt>
                      <c:pt idx="505">
                        <c:v>22.18670100743465</c:v>
                      </c:pt>
                      <c:pt idx="506">
                        <c:v>22.191009590808477</c:v>
                      </c:pt>
                      <c:pt idx="507">
                        <c:v>22.195321550304541</c:v>
                      </c:pt>
                      <c:pt idx="508">
                        <c:v>22.199636883850978</c:v>
                      </c:pt>
                      <c:pt idx="509">
                        <c:v>22.203955589377191</c:v>
                      </c:pt>
                      <c:pt idx="510">
                        <c:v>22.208277664813856</c:v>
                      </c:pt>
                      <c:pt idx="511">
                        <c:v>22.212603108092917</c:v>
                      </c:pt>
                      <c:pt idx="512">
                        <c:v>22.216931917147598</c:v>
                      </c:pt>
                      <c:pt idx="513">
                        <c:v>22.221264089912363</c:v>
                      </c:pt>
                      <c:pt idx="514">
                        <c:v>22.225599624322982</c:v>
                      </c:pt>
                      <c:pt idx="515">
                        <c:v>22.229938518316459</c:v>
                      </c:pt>
                      <c:pt idx="516">
                        <c:v>22.234280769831088</c:v>
                      </c:pt>
                      <c:pt idx="517">
                        <c:v>22.238626376806408</c:v>
                      </c:pt>
                      <c:pt idx="518">
                        <c:v>22.242975337183235</c:v>
                      </c:pt>
                      <c:pt idx="519">
                        <c:v>22.247327648903649</c:v>
                      </c:pt>
                      <c:pt idx="520">
                        <c:v>22.251683309910984</c:v>
                      </c:pt>
                      <c:pt idx="521">
                        <c:v>22.256042318149852</c:v>
                      </c:pt>
                      <c:pt idx="522">
                        <c:v>22.2604046715661</c:v>
                      </c:pt>
                      <c:pt idx="523">
                        <c:v>22.26477036810687</c:v>
                      </c:pt>
                      <c:pt idx="524">
                        <c:v>22.26913940572053</c:v>
                      </c:pt>
                      <c:pt idx="525">
                        <c:v>22.273511782356731</c:v>
                      </c:pt>
                      <c:pt idx="526">
                        <c:v>22.277887495966372</c:v>
                      </c:pt>
                      <c:pt idx="527">
                        <c:v>22.282266544501613</c:v>
                      </c:pt>
                      <c:pt idx="528">
                        <c:v>22.286648925915866</c:v>
                      </c:pt>
                      <c:pt idx="529">
                        <c:v>22.291034638163804</c:v>
                      </c:pt>
                      <c:pt idx="530">
                        <c:v>22.295423679201349</c:v>
                      </c:pt>
                      <c:pt idx="531">
                        <c:v>22.299816046985686</c:v>
                      </c:pt>
                      <c:pt idx="532">
                        <c:v>22.304211739475257</c:v>
                      </c:pt>
                      <c:pt idx="533">
                        <c:v>22.308610754629729</c:v>
                      </c:pt>
                      <c:pt idx="534">
                        <c:v>22.31301309041006</c:v>
                      </c:pt>
                      <c:pt idx="535">
                        <c:v>22.317418744778422</c:v>
                      </c:pt>
                      <c:pt idx="536">
                        <c:v>22.32182771569828</c:v>
                      </c:pt>
                      <c:pt idx="537">
                        <c:v>22.326240001134305</c:v>
                      </c:pt>
                      <c:pt idx="538">
                        <c:v>22.330655599052449</c:v>
                      </c:pt>
                      <c:pt idx="539">
                        <c:v>22.33507450741989</c:v>
                      </c:pt>
                      <c:pt idx="540">
                        <c:v>22.33949672420507</c:v>
                      </c:pt>
                      <c:pt idx="541">
                        <c:v>22.34392224737767</c:v>
                      </c:pt>
                      <c:pt idx="542">
                        <c:v>22.348351074908621</c:v>
                      </c:pt>
                      <c:pt idx="543">
                        <c:v>22.352783204770098</c:v>
                      </c:pt>
                      <c:pt idx="544">
                        <c:v>22.35721863493551</c:v>
                      </c:pt>
                      <c:pt idx="545">
                        <c:v>22.361657363379521</c:v>
                      </c:pt>
                      <c:pt idx="546">
                        <c:v>22.366099388078048</c:v>
                      </c:pt>
                      <c:pt idx="547">
                        <c:v>22.370544707008222</c:v>
                      </c:pt>
                      <c:pt idx="548">
                        <c:v>22.374993318148448</c:v>
                      </c:pt>
                      <c:pt idx="549">
                        <c:v>22.379445219478338</c:v>
                      </c:pt>
                      <c:pt idx="550">
                        <c:v>22.383900408978764</c:v>
                      </c:pt>
                      <c:pt idx="551">
                        <c:v>22.388358884631842</c:v>
                      </c:pt>
                      <c:pt idx="552">
                        <c:v>22.392820644420912</c:v>
                      </c:pt>
                      <c:pt idx="553">
                        <c:v>22.397285686330559</c:v>
                      </c:pt>
                      <c:pt idx="554">
                        <c:v>22.401754008346604</c:v>
                      </c:pt>
                      <c:pt idx="555">
                        <c:v>22.406225608456108</c:v>
                      </c:pt>
                      <c:pt idx="556">
                        <c:v>22.41070048464735</c:v>
                      </c:pt>
                      <c:pt idx="557">
                        <c:v>22.415178634909868</c:v>
                      </c:pt>
                      <c:pt idx="558">
                        <c:v>22.419660057234424</c:v>
                      </c:pt>
                      <c:pt idx="559">
                        <c:v>22.424144749612999</c:v>
                      </c:pt>
                      <c:pt idx="560">
                        <c:v>22.428632710038833</c:v>
                      </c:pt>
                      <c:pt idx="561">
                        <c:v>22.433123936506369</c:v>
                      </c:pt>
                      <c:pt idx="562">
                        <c:v>22.437618427011305</c:v>
                      </c:pt>
                      <c:pt idx="563">
                        <c:v>22.44211617955056</c:v>
                      </c:pt>
                      <c:pt idx="564">
                        <c:v>22.446617192122275</c:v>
                      </c:pt>
                      <c:pt idx="565">
                        <c:v>22.451121462725826</c:v>
                      </c:pt>
                      <c:pt idx="566">
                        <c:v>22.455628989361813</c:v>
                      </c:pt>
                      <c:pt idx="567">
                        <c:v>22.460139770032079</c:v>
                      </c:pt>
                      <c:pt idx="568">
                        <c:v>22.464653802739676</c:v>
                      </c:pt>
                      <c:pt idx="569">
                        <c:v>22.46917108548887</c:v>
                      </c:pt>
                      <c:pt idx="570">
                        <c:v>22.473691616285198</c:v>
                      </c:pt>
                      <c:pt idx="571">
                        <c:v>22.478215393135361</c:v>
                      </c:pt>
                      <c:pt idx="572">
                        <c:v>22.48274241404733</c:v>
                      </c:pt>
                      <c:pt idx="573">
                        <c:v>22.487272677030276</c:v>
                      </c:pt>
                      <c:pt idx="574">
                        <c:v>22.491806180094603</c:v>
                      </c:pt>
                      <c:pt idx="575">
                        <c:v>22.496342921251919</c:v>
                      </c:pt>
                      <c:pt idx="576">
                        <c:v>22.50088289851508</c:v>
                      </c:pt>
                      <c:pt idx="577">
                        <c:v>22.505426109898131</c:v>
                      </c:pt>
                      <c:pt idx="578">
                        <c:v>22.509972553416354</c:v>
                      </c:pt>
                      <c:pt idx="579">
                        <c:v>22.514522227086246</c:v>
                      </c:pt>
                      <c:pt idx="580">
                        <c:v>22.519075128925515</c:v>
                      </c:pt>
                      <c:pt idx="581">
                        <c:v>22.523631256953095</c:v>
                      </c:pt>
                      <c:pt idx="582">
                        <c:v>22.528190609189139</c:v>
                      </c:pt>
                      <c:pt idx="583">
                        <c:v>22.532753183654989</c:v>
                      </c:pt>
                      <c:pt idx="584">
                        <c:v>22.537318978373232</c:v>
                      </c:pt>
                      <c:pt idx="585">
                        <c:v>22.541887991367656</c:v>
                      </c:pt>
                      <c:pt idx="586">
                        <c:v>22.546460220663256</c:v>
                      </c:pt>
                      <c:pt idx="587">
                        <c:v>22.551035664286253</c:v>
                      </c:pt>
                      <c:pt idx="588">
                        <c:v>22.555614320264059</c:v>
                      </c:pt>
                      <c:pt idx="589">
                        <c:v>22.560196186625323</c:v>
                      </c:pt>
                      <c:pt idx="590">
                        <c:v>22.564781261399879</c:v>
                      </c:pt>
                      <c:pt idx="591">
                        <c:v>22.569369542618777</c:v>
                      </c:pt>
                      <c:pt idx="592">
                        <c:v>22.573961028314294</c:v>
                      </c:pt>
                      <c:pt idx="593">
                        <c:v>22.578555716519883</c:v>
                      </c:pt>
                      <c:pt idx="594">
                        <c:v>22.583153605270226</c:v>
                      </c:pt>
                      <c:pt idx="595">
                        <c:v>22.587754692601216</c:v>
                      </c:pt>
                      <c:pt idx="596">
                        <c:v>22.592358976549924</c:v>
                      </c:pt>
                      <c:pt idx="597">
                        <c:v>22.596966455154654</c:v>
                      </c:pt>
                      <c:pt idx="598">
                        <c:v>22.601577126454892</c:v>
                      </c:pt>
                      <c:pt idx="599">
                        <c:v>22.606190988491342</c:v>
                      </c:pt>
                      <c:pt idx="600">
                        <c:v>22.610808039305912</c:v>
                      </c:pt>
                      <c:pt idx="601">
                        <c:v>22.615428276941692</c:v>
                      </c:pt>
                      <c:pt idx="602">
                        <c:v>22.620051699443</c:v>
                      </c:pt>
                      <c:pt idx="603">
                        <c:v>22.624678304855323</c:v>
                      </c:pt>
                      <c:pt idx="604">
                        <c:v>22.629308091225383</c:v>
                      </c:pt>
                      <c:pt idx="605">
                        <c:v>22.633941056601074</c:v>
                      </c:pt>
                      <c:pt idx="606">
                        <c:v>22.638577199031499</c:v>
                      </c:pt>
                      <c:pt idx="607">
                        <c:v>22.643216516566952</c:v>
                      </c:pt>
                      <c:pt idx="608">
                        <c:v>22.647859007258926</c:v>
                      </c:pt>
                      <c:pt idx="609">
                        <c:v>22.652504669160116</c:v>
                      </c:pt>
                      <c:pt idx="610">
                        <c:v>22.657153500324402</c:v>
                      </c:pt>
                      <c:pt idx="611">
                        <c:v>22.661805498806871</c:v>
                      </c:pt>
                      <c:pt idx="612">
                        <c:v>22.666460662663784</c:v>
                      </c:pt>
                      <c:pt idx="613">
                        <c:v>22.671118989952618</c:v>
                      </c:pt>
                      <c:pt idx="614">
                        <c:v>22.675780478732023</c:v>
                      </c:pt>
                      <c:pt idx="615">
                        <c:v>22.680445127061851</c:v>
                      </c:pt>
                      <c:pt idx="616">
                        <c:v>22.68511293300314</c:v>
                      </c:pt>
                      <c:pt idx="617">
                        <c:v>22.68978389461812</c:v>
                      </c:pt>
                      <c:pt idx="618">
                        <c:v>22.694458009970219</c:v>
                      </c:pt>
                      <c:pt idx="619">
                        <c:v>22.699135277124025</c:v>
                      </c:pt>
                      <c:pt idx="620">
                        <c:v>22.703815694145355</c:v>
                      </c:pt>
                      <c:pt idx="621">
                        <c:v>22.708499259101171</c:v>
                      </c:pt>
                      <c:pt idx="622">
                        <c:v>22.713185970059648</c:v>
                      </c:pt>
                      <c:pt idx="623">
                        <c:v>22.71787582509015</c:v>
                      </c:pt>
                      <c:pt idx="624">
                        <c:v>22.722568822263209</c:v>
                      </c:pt>
                      <c:pt idx="625">
                        <c:v>22.72726495965054</c:v>
                      </c:pt>
                      <c:pt idx="626">
                        <c:v>22.731964235325055</c:v>
                      </c:pt>
                      <c:pt idx="627">
                        <c:v>22.736666647360845</c:v>
                      </c:pt>
                      <c:pt idx="628">
                        <c:v>22.741372193833179</c:v>
                      </c:pt>
                      <c:pt idx="629">
                        <c:v>22.746080872818499</c:v>
                      </c:pt>
                      <c:pt idx="630">
                        <c:v>22.750792682394454</c:v>
                      </c:pt>
                      <c:pt idx="631">
                        <c:v>22.755507620639847</c:v>
                      </c:pt>
                      <c:pt idx="632">
                        <c:v>22.760225685634666</c:v>
                      </c:pt>
                      <c:pt idx="633">
                        <c:v>22.764946875460083</c:v>
                      </c:pt>
                      <c:pt idx="634">
                        <c:v>22.769671188198451</c:v>
                      </c:pt>
                      <c:pt idx="635">
                        <c:v>22.77439862193328</c:v>
                      </c:pt>
                      <c:pt idx="636">
                        <c:v>22.779129174749283</c:v>
                      </c:pt>
                      <c:pt idx="637">
                        <c:v>22.783862844732329</c:v>
                      </c:pt>
                      <c:pt idx="638">
                        <c:v>22.788599629969465</c:v>
                      </c:pt>
                      <c:pt idx="639">
                        <c:v>22.79333952854892</c:v>
                      </c:pt>
                      <c:pt idx="640">
                        <c:v>22.798082538560081</c:v>
                      </c:pt>
                      <c:pt idx="641">
                        <c:v>22.802828658093532</c:v>
                      </c:pt>
                      <c:pt idx="642">
                        <c:v>22.807577885240999</c:v>
                      </c:pt>
                      <c:pt idx="643">
                        <c:v>22.812330218095408</c:v>
                      </c:pt>
                      <c:pt idx="644">
                        <c:v>22.817085654750827</c:v>
                      </c:pt>
                      <c:pt idx="645">
                        <c:v>22.821844193302528</c:v>
                      </c:pt>
                      <c:pt idx="646">
                        <c:v>22.826605831846912</c:v>
                      </c:pt>
                      <c:pt idx="647">
                        <c:v>22.831370568481582</c:v>
                      </c:pt>
                      <c:pt idx="648">
                        <c:v>22.836138401305284</c:v>
                      </c:pt>
                      <c:pt idx="649">
                        <c:v>22.840909328417947</c:v>
                      </c:pt>
                      <c:pt idx="650">
                        <c:v>22.845683347920662</c:v>
                      </c:pt>
                      <c:pt idx="651">
                        <c:v>22.85046045791568</c:v>
                      </c:pt>
                      <c:pt idx="652">
                        <c:v>22.855240656506428</c:v>
                      </c:pt>
                      <c:pt idx="653">
                        <c:v>22.860023941797476</c:v>
                      </c:pt>
                      <c:pt idx="654">
                        <c:v>22.864810311894587</c:v>
                      </c:pt>
                      <c:pt idx="655">
                        <c:v>22.869599764904649</c:v>
                      </c:pt>
                      <c:pt idx="656">
                        <c:v>22.874392298935756</c:v>
                      </c:pt>
                      <c:pt idx="657">
                        <c:v>22.879187912097123</c:v>
                      </c:pt>
                      <c:pt idx="658">
                        <c:v>22.883986602499153</c:v>
                      </c:pt>
                      <c:pt idx="659">
                        <c:v>22.888788368253387</c:v>
                      </c:pt>
                      <c:pt idx="660">
                        <c:v>22.893593207472545</c:v>
                      </c:pt>
                      <c:pt idx="661">
                        <c:v>22.898401118270492</c:v>
                      </c:pt>
                      <c:pt idx="662">
                        <c:v>22.903212098762253</c:v>
                      </c:pt>
                      <c:pt idx="663">
                        <c:v>22.908026147064014</c:v>
                      </c:pt>
                      <c:pt idx="664">
                        <c:v>22.912843261293109</c:v>
                      </c:pt>
                      <c:pt idx="665">
                        <c:v>22.917663439568042</c:v>
                      </c:pt>
                      <c:pt idx="666">
                        <c:v>22.922486680008451</c:v>
                      </c:pt>
                      <c:pt idx="667">
                        <c:v>22.927312980735145</c:v>
                      </c:pt>
                      <c:pt idx="668">
                        <c:v>22.932142339870079</c:v>
                      </c:pt>
                      <c:pt idx="669">
                        <c:v>22.936974755536369</c:v>
                      </c:pt>
                      <c:pt idx="670">
                        <c:v>22.941810225858269</c:v>
                      </c:pt>
                      <c:pt idx="671">
                        <c:v>22.946648748961191</c:v>
                      </c:pt>
                      <c:pt idx="672">
                        <c:v>22.951490322971694</c:v>
                      </c:pt>
                      <c:pt idx="673">
                        <c:v>22.956334946017492</c:v>
                      </c:pt>
                      <c:pt idx="674">
                        <c:v>22.961182616227454</c:v>
                      </c:pt>
                      <c:pt idx="675">
                        <c:v>22.966033331731577</c:v>
                      </c:pt>
                      <c:pt idx="676">
                        <c:v>22.970887090661027</c:v>
                      </c:pt>
                      <c:pt idx="677">
                        <c:v>22.975743891148095</c:v>
                      </c:pt>
                      <c:pt idx="678">
                        <c:v>22.980603731326248</c:v>
                      </c:pt>
                      <c:pt idx="679">
                        <c:v>22.985466609330071</c:v>
                      </c:pt>
                      <c:pt idx="680">
                        <c:v>22.990332523295308</c:v>
                      </c:pt>
                      <c:pt idx="681">
                        <c:v>22.995201471358836</c:v>
                      </c:pt>
                      <c:pt idx="682">
                        <c:v>23.00007345165869</c:v>
                      </c:pt>
                      <c:pt idx="683">
                        <c:v>23.004948462334042</c:v>
                      </c:pt>
                      <c:pt idx="684">
                        <c:v>23.009826501525193</c:v>
                      </c:pt>
                      <c:pt idx="685">
                        <c:v>23.014707567373605</c:v>
                      </c:pt>
                      <c:pt idx="686">
                        <c:v>23.01959165802187</c:v>
                      </c:pt>
                      <c:pt idx="687">
                        <c:v>23.024478771613722</c:v>
                      </c:pt>
                      <c:pt idx="688">
                        <c:v>23.029368906294032</c:v>
                      </c:pt>
                      <c:pt idx="689">
                        <c:v>23.034262060208814</c:v>
                      </c:pt>
                      <c:pt idx="690">
                        <c:v>23.039158231505215</c:v>
                      </c:pt>
                      <c:pt idx="691">
                        <c:v>23.044057418331526</c:v>
                      </c:pt>
                      <c:pt idx="692">
                        <c:v>23.048959618837159</c:v>
                      </c:pt>
                      <c:pt idx="693">
                        <c:v>23.053864831172682</c:v>
                      </c:pt>
                      <c:pt idx="694">
                        <c:v>23.058773053489787</c:v>
                      </c:pt>
                      <c:pt idx="695">
                        <c:v>23.063684283941299</c:v>
                      </c:pt>
                      <c:pt idx="696">
                        <c:v>23.068598520681178</c:v>
                      </c:pt>
                      <c:pt idx="697">
                        <c:v>23.07351576186452</c:v>
                      </c:pt>
                      <c:pt idx="698">
                        <c:v>23.07843600564755</c:v>
                      </c:pt>
                      <c:pt idx="699">
                        <c:v>23.083359250187627</c:v>
                      </c:pt>
                      <c:pt idx="700">
                        <c:v>23.088285493643237</c:v>
                      </c:pt>
                      <c:pt idx="701">
                        <c:v>23.093214734174005</c:v>
                      </c:pt>
                      <c:pt idx="702">
                        <c:v>23.098146969940668</c:v>
                      </c:pt>
                      <c:pt idx="703">
                        <c:v>23.10308219910511</c:v>
                      </c:pt>
                      <c:pt idx="704">
                        <c:v>23.108020419830332</c:v>
                      </c:pt>
                      <c:pt idx="705">
                        <c:v>23.112961630280473</c:v>
                      </c:pt>
                      <c:pt idx="706">
                        <c:v>23.117905828620785</c:v>
                      </c:pt>
                      <c:pt idx="707">
                        <c:v>23.122853013017657</c:v>
                      </c:pt>
                      <c:pt idx="708">
                        <c:v>23.127803181638591</c:v>
                      </c:pt>
                      <c:pt idx="709">
                        <c:v>23.132756332652228</c:v>
                      </c:pt>
                      <c:pt idx="710">
                        <c:v>23.137712464228329</c:v>
                      </c:pt>
                      <c:pt idx="711">
                        <c:v>23.142671574537768</c:v>
                      </c:pt>
                      <c:pt idx="712">
                        <c:v>23.14763366175255</c:v>
                      </c:pt>
                      <c:pt idx="713">
                        <c:v>23.152598724045806</c:v>
                      </c:pt>
                      <c:pt idx="714">
                        <c:v>23.157566759591781</c:v>
                      </c:pt>
                      <c:pt idx="715">
                        <c:v>23.162537766565837</c:v>
                      </c:pt>
                      <c:pt idx="716">
                        <c:v>23.16751174314447</c:v>
                      </c:pt>
                      <c:pt idx="717">
                        <c:v>23.172488687505279</c:v>
                      </c:pt>
                      <c:pt idx="718">
                        <c:v>23.177468597826987</c:v>
                      </c:pt>
                      <c:pt idx="719">
                        <c:v>23.182451472289443</c:v>
                      </c:pt>
                      <c:pt idx="720">
                        <c:v>23.187437309073605</c:v>
                      </c:pt>
                      <c:pt idx="721">
                        <c:v>23.192426106361545</c:v>
                      </c:pt>
                      <c:pt idx="722">
                        <c:v>23.197417862336454</c:v>
                      </c:pt>
                      <c:pt idx="723">
                        <c:v>23.202412575182645</c:v>
                      </c:pt>
                      <c:pt idx="724">
                        <c:v>23.20741024308553</c:v>
                      </c:pt>
                      <c:pt idx="725">
                        <c:v>23.212410864231646</c:v>
                      </c:pt>
                      <c:pt idx="726">
                        <c:v>23.217414436808639</c:v>
                      </c:pt>
                      <c:pt idx="727">
                        <c:v>23.222420959005269</c:v>
                      </c:pt>
                      <c:pt idx="728">
                        <c:v>23.22743042901141</c:v>
                      </c:pt>
                      <c:pt idx="729">
                        <c:v>23.232442845018035</c:v>
                      </c:pt>
                      <c:pt idx="730">
                        <c:v>23.237458205217244</c:v>
                      </c:pt>
                      <c:pt idx="731">
                        <c:v>23.24247650780223</c:v>
                      </c:pt>
                      <c:pt idx="732">
                        <c:v>23.247497750967305</c:v>
                      </c:pt>
                      <c:pt idx="733">
                        <c:v>23.252521932907893</c:v>
                      </c:pt>
                      <c:pt idx="734">
                        <c:v>23.257549051820511</c:v>
                      </c:pt>
                      <c:pt idx="735">
                        <c:v>23.262579105902805</c:v>
                      </c:pt>
                      <c:pt idx="736">
                        <c:v>23.267612093353495</c:v>
                      </c:pt>
                      <c:pt idx="737">
                        <c:v>23.272648012372436</c:v>
                      </c:pt>
                      <c:pt idx="738">
                        <c:v>23.277686861160575</c:v>
                      </c:pt>
                      <c:pt idx="739">
                        <c:v>23.282728637919956</c:v>
                      </c:pt>
                      <c:pt idx="740">
                        <c:v>23.28777334085375</c:v>
                      </c:pt>
                      <c:pt idx="741">
                        <c:v>23.2928209681662</c:v>
                      </c:pt>
                      <c:pt idx="742">
                        <c:v>23.297871518062681</c:v>
                      </c:pt>
                      <c:pt idx="743">
                        <c:v>23.302924988749638</c:v>
                      </c:pt>
                      <c:pt idx="744">
                        <c:v>23.307981378434651</c:v>
                      </c:pt>
                      <c:pt idx="745">
                        <c:v>23.313040685326371</c:v>
                      </c:pt>
                      <c:pt idx="746">
                        <c:v>23.318102907634565</c:v>
                      </c:pt>
                      <c:pt idx="747">
                        <c:v>23.323168043570085</c:v>
                      </c:pt>
                      <c:pt idx="748">
                        <c:v>23.328236091344905</c:v>
                      </c:pt>
                      <c:pt idx="749">
                        <c:v>23.333307049172067</c:v>
                      </c:pt>
                      <c:pt idx="750">
                        <c:v>23.338380915265727</c:v>
                      </c:pt>
                      <c:pt idx="751">
                        <c:v>23.343457687841134</c:v>
                      </c:pt>
                      <c:pt idx="752">
                        <c:v>23.34853736511463</c:v>
                      </c:pt>
                      <c:pt idx="753">
                        <c:v>23.353619945303656</c:v>
                      </c:pt>
                      <c:pt idx="754">
                        <c:v>23.358705426626742</c:v>
                      </c:pt>
                      <c:pt idx="755">
                        <c:v>23.363793807303512</c:v>
                      </c:pt>
                      <c:pt idx="756">
                        <c:v>23.368885085554687</c:v>
                      </c:pt>
                      <c:pt idx="757">
                        <c:v>23.373979259602081</c:v>
                      </c:pt>
                      <c:pt idx="758">
                        <c:v>23.379076327668582</c:v>
                      </c:pt>
                      <c:pt idx="759">
                        <c:v>23.384176287978189</c:v>
                      </c:pt>
                      <c:pt idx="760">
                        <c:v>23.389279138755985</c:v>
                      </c:pt>
                      <c:pt idx="761">
                        <c:v>23.394384878228138</c:v>
                      </c:pt>
                      <c:pt idx="762">
                        <c:v>23.399493504621908</c:v>
                      </c:pt>
                      <c:pt idx="763">
                        <c:v>23.404605016165647</c:v>
                      </c:pt>
                      <c:pt idx="764">
                        <c:v>23.409719411088776</c:v>
                      </c:pt>
                      <c:pt idx="765">
                        <c:v>23.414836687621833</c:v>
                      </c:pt>
                      <c:pt idx="766">
                        <c:v>23.419956843996413</c:v>
                      </c:pt>
                      <c:pt idx="767">
                        <c:v>23.425079878445214</c:v>
                      </c:pt>
                      <c:pt idx="768">
                        <c:v>23.430205789202009</c:v>
                      </c:pt>
                      <c:pt idx="769">
                        <c:v>23.43533457450166</c:v>
                      </c:pt>
                      <c:pt idx="770">
                        <c:v>23.440466232580111</c:v>
                      </c:pt>
                      <c:pt idx="771">
                        <c:v>23.445600761674388</c:v>
                      </c:pt>
                      <c:pt idx="772">
                        <c:v>23.450738160022595</c:v>
                      </c:pt>
                      <c:pt idx="773">
                        <c:v>23.455878425863936</c:v>
                      </c:pt>
                      <c:pt idx="774">
                        <c:v>23.461021557438663</c:v>
                      </c:pt>
                      <c:pt idx="775">
                        <c:v>23.466167552988136</c:v>
                      </c:pt>
                      <c:pt idx="776">
                        <c:v>23.471316410754788</c:v>
                      </c:pt>
                      <c:pt idx="777">
                        <c:v>23.476468128982116</c:v>
                      </c:pt>
                      <c:pt idx="778">
                        <c:v>23.48162270591471</c:v>
                      </c:pt>
                      <c:pt idx="779">
                        <c:v>23.486780139798235</c:v>
                      </c:pt>
                      <c:pt idx="780">
                        <c:v>23.491940428879431</c:v>
                      </c:pt>
                      <c:pt idx="781">
                        <c:v>23.497103571406111</c:v>
                      </c:pt>
                      <c:pt idx="782">
                        <c:v>23.50226956562717</c:v>
                      </c:pt>
                      <c:pt idx="783">
                        <c:v>23.50743840979257</c:v>
                      </c:pt>
                      <c:pt idx="784">
                        <c:v>23.512610102153353</c:v>
                      </c:pt>
                      <c:pt idx="785">
                        <c:v>23.517784640961629</c:v>
                      </c:pt>
                      <c:pt idx="786">
                        <c:v>23.52296202447058</c:v>
                      </c:pt>
                      <c:pt idx="787">
                        <c:v>23.528142250934472</c:v>
                      </c:pt>
                      <c:pt idx="788">
                        <c:v>23.533325318608632</c:v>
                      </c:pt>
                      <c:pt idx="789">
                        <c:v>23.538511225749453</c:v>
                      </c:pt>
                      <c:pt idx="790">
                        <c:v>23.543699970614412</c:v>
                      </c:pt>
                      <c:pt idx="791">
                        <c:v>23.548891551462042</c:v>
                      </c:pt>
                      <c:pt idx="792">
                        <c:v>23.554085966551952</c:v>
                      </c:pt>
                      <c:pt idx="793">
                        <c:v>23.55928321414482</c:v>
                      </c:pt>
                      <c:pt idx="794">
                        <c:v>23.564483292502388</c:v>
                      </c:pt>
                      <c:pt idx="795">
                        <c:v>23.569686199887464</c:v>
                      </c:pt>
                      <c:pt idx="796">
                        <c:v>23.574891934563926</c:v>
                      </c:pt>
                      <c:pt idx="797">
                        <c:v>23.58010049479671</c:v>
                      </c:pt>
                      <c:pt idx="798">
                        <c:v>23.585311878851833</c:v>
                      </c:pt>
                      <c:pt idx="799">
                        <c:v>23.590526084996355</c:v>
                      </c:pt>
                      <c:pt idx="800">
                        <c:v>23.595743111498411</c:v>
                      </c:pt>
                      <c:pt idx="801">
                        <c:v>23.6009629566272</c:v>
                      </c:pt>
                      <c:pt idx="802">
                        <c:v>23.606185618652979</c:v>
                      </c:pt>
                      <c:pt idx="803">
                        <c:v>23.611411095847071</c:v>
                      </c:pt>
                      <c:pt idx="804">
                        <c:v>23.616639386481854</c:v>
                      </c:pt>
                      <c:pt idx="805">
                        <c:v>23.621870488830769</c:v>
                      </c:pt>
                      <c:pt idx="806">
                        <c:v>23.627104401168317</c:v>
                      </c:pt>
                      <c:pt idx="807">
                        <c:v>23.632341121770061</c:v>
                      </c:pt>
                      <c:pt idx="808">
                        <c:v>23.637580648912614</c:v>
                      </c:pt>
                      <c:pt idx="809">
                        <c:v>23.642822980873653</c:v>
                      </c:pt>
                      <c:pt idx="810">
                        <c:v>23.648068115931913</c:v>
                      </c:pt>
                      <c:pt idx="811">
                        <c:v>23.653316052367177</c:v>
                      </c:pt>
                      <c:pt idx="812">
                        <c:v>23.658566788460295</c:v>
                      </c:pt>
                      <c:pt idx="813">
                        <c:v>23.663820322493162</c:v>
                      </c:pt>
                      <c:pt idx="814">
                        <c:v>23.669076652748736</c:v>
                      </c:pt>
                      <c:pt idx="815">
                        <c:v>23.674335777511022</c:v>
                      </c:pt>
                      <c:pt idx="816">
                        <c:v>23.679597695065084</c:v>
                      </c:pt>
                      <c:pt idx="817">
                        <c:v>23.684862403697032</c:v>
                      </c:pt>
                      <c:pt idx="818">
                        <c:v>23.690129901694025</c:v>
                      </c:pt>
                      <c:pt idx="819">
                        <c:v>23.695400187344291</c:v>
                      </c:pt>
                      <c:pt idx="820">
                        <c:v>23.700673258937087</c:v>
                      </c:pt>
                      <c:pt idx="821">
                        <c:v>23.705949114762731</c:v>
                      </c:pt>
                      <c:pt idx="822">
                        <c:v>23.711227753112595</c:v>
                      </c:pt>
                      <c:pt idx="823">
                        <c:v>23.716509172279089</c:v>
                      </c:pt>
                      <c:pt idx="824">
                        <c:v>23.721793370555666</c:v>
                      </c:pt>
                      <c:pt idx="825">
                        <c:v>23.727080346236853</c:v>
                      </c:pt>
                      <c:pt idx="826">
                        <c:v>23.73237009761819</c:v>
                      </c:pt>
                      <c:pt idx="827">
                        <c:v>23.737662622996286</c:v>
                      </c:pt>
                      <c:pt idx="828">
                        <c:v>23.742957920668786</c:v>
                      </c:pt>
                      <c:pt idx="829">
                        <c:v>23.748255988934385</c:v>
                      </c:pt>
                      <c:pt idx="830">
                        <c:v>23.753556826092819</c:v>
                      </c:pt>
                      <c:pt idx="831">
                        <c:v>23.758860430444862</c:v>
                      </c:pt>
                      <c:pt idx="832">
                        <c:v>23.764166800292337</c:v>
                      </c:pt>
                      <c:pt idx="833">
                        <c:v>23.769475933938114</c:v>
                      </c:pt>
                      <c:pt idx="834">
                        <c:v>23.774787829686097</c:v>
                      </c:pt>
                      <c:pt idx="835">
                        <c:v>23.780102485841226</c:v>
                      </c:pt>
                      <c:pt idx="836">
                        <c:v>23.785419900709499</c:v>
                      </c:pt>
                      <c:pt idx="837">
                        <c:v>23.790740072597934</c:v>
                      </c:pt>
                      <c:pt idx="838">
                        <c:v>23.796062999814595</c:v>
                      </c:pt>
                      <c:pt idx="839">
                        <c:v>23.801388680668595</c:v>
                      </c:pt>
                      <c:pt idx="840">
                        <c:v>23.806717113470068</c:v>
                      </c:pt>
                      <c:pt idx="841">
                        <c:v>23.812048296530197</c:v>
                      </c:pt>
                      <c:pt idx="842">
                        <c:v>23.81738222816119</c:v>
                      </c:pt>
                      <c:pt idx="843">
                        <c:v>23.822718906676304</c:v>
                      </c:pt>
                      <c:pt idx="844">
                        <c:v>23.828058330389823</c:v>
                      </c:pt>
                      <c:pt idx="845">
                        <c:v>23.833400497617067</c:v>
                      </c:pt>
                      <c:pt idx="846">
                        <c:v>23.838745406674384</c:v>
                      </c:pt>
                      <c:pt idx="847">
                        <c:v>23.844093055879171</c:v>
                      </c:pt>
                      <c:pt idx="848">
                        <c:v>23.849443443549845</c:v>
                      </c:pt>
                      <c:pt idx="849">
                        <c:v>23.85479656800586</c:v>
                      </c:pt>
                      <c:pt idx="850">
                        <c:v>23.860152427567691</c:v>
                      </c:pt>
                      <c:pt idx="851">
                        <c:v>23.865511020556859</c:v>
                      </c:pt>
                      <c:pt idx="852">
                        <c:v>23.870872345295908</c:v>
                      </c:pt>
                      <c:pt idx="853">
                        <c:v>23.876236400108404</c:v>
                      </c:pt>
                      <c:pt idx="854">
                        <c:v>23.881603183318958</c:v>
                      </c:pt>
                      <c:pt idx="855">
                        <c:v>23.886972693253199</c:v>
                      </c:pt>
                      <c:pt idx="856">
                        <c:v>23.892344928237776</c:v>
                      </c:pt>
                      <c:pt idx="857">
                        <c:v>23.897719886600385</c:v>
                      </c:pt>
                      <c:pt idx="858">
                        <c:v>23.903097566669729</c:v>
                      </c:pt>
                      <c:pt idx="859">
                        <c:v>23.908477966775546</c:v>
                      </c:pt>
                      <c:pt idx="860">
                        <c:v>23.913861085248605</c:v>
                      </c:pt>
                      <c:pt idx="861">
                        <c:v>23.919246920420683</c:v>
                      </c:pt>
                      <c:pt idx="862">
                        <c:v>23.924635470624594</c:v>
                      </c:pt>
                      <c:pt idx="863">
                        <c:v>23.930026734194165</c:v>
                      </c:pt>
                      <c:pt idx="864">
                        <c:v>23.93542070946426</c:v>
                      </c:pt>
                      <c:pt idx="865">
                        <c:v>23.940817394770754</c:v>
                      </c:pt>
                      <c:pt idx="866">
                        <c:v>23.946216788450549</c:v>
                      </c:pt>
                      <c:pt idx="867">
                        <c:v>23.951618888841555</c:v>
                      </c:pt>
                      <c:pt idx="868">
                        <c:v>23.957023694282718</c:v>
                      </c:pt>
                      <c:pt idx="869">
                        <c:v>23.96243120311399</c:v>
                      </c:pt>
                      <c:pt idx="870">
                        <c:v>23.967841413676354</c:v>
                      </c:pt>
                      <c:pt idx="871">
                        <c:v>23.973254324311803</c:v>
                      </c:pt>
                      <c:pt idx="872">
                        <c:v>23.978669933363349</c:v>
                      </c:pt>
                      <c:pt idx="873">
                        <c:v>23.984088239175023</c:v>
                      </c:pt>
                      <c:pt idx="874">
                        <c:v>23.989509240091877</c:v>
                      </c:pt>
                      <c:pt idx="875">
                        <c:v>23.99493293445996</c:v>
                      </c:pt>
                      <c:pt idx="876">
                        <c:v>24.000359320626359</c:v>
                      </c:pt>
                      <c:pt idx="877">
                        <c:v>24.005788396939156</c:v>
                      </c:pt>
                      <c:pt idx="878">
                        <c:v>24.011220161747467</c:v>
                      </c:pt>
                      <c:pt idx="879">
                        <c:v>24.0166546134014</c:v>
                      </c:pt>
                      <c:pt idx="880">
                        <c:v>24.022091750252091</c:v>
                      </c:pt>
                      <c:pt idx="881">
                        <c:v>24.027531570651679</c:v>
                      </c:pt>
                      <c:pt idx="882">
                        <c:v>24.032974072953319</c:v>
                      </c:pt>
                      <c:pt idx="883">
                        <c:v>24.038419255511172</c:v>
                      </c:pt>
                      <c:pt idx="884">
                        <c:v>24.043867116680413</c:v>
                      </c:pt>
                      <c:pt idx="885">
                        <c:v>24.04931765481723</c:v>
                      </c:pt>
                      <c:pt idx="886">
                        <c:v>24.054770868278812</c:v>
                      </c:pt>
                      <c:pt idx="887">
                        <c:v>24.060226755423358</c:v>
                      </c:pt>
                      <c:pt idx="888">
                        <c:v>24.065685314610079</c:v>
                      </c:pt>
                      <c:pt idx="889">
                        <c:v>24.071146544199191</c:v>
                      </c:pt>
                      <c:pt idx="890">
                        <c:v>24.07661044255191</c:v>
                      </c:pt>
                      <c:pt idx="891">
                        <c:v>24.082077008030467</c:v>
                      </c:pt>
                      <c:pt idx="892">
                        <c:v>24.087546238998094</c:v>
                      </c:pt>
                      <c:pt idx="893">
                        <c:v>24.093018133819026</c:v>
                      </c:pt>
                      <c:pt idx="894">
                        <c:v>24.0984926908585</c:v>
                      </c:pt>
                      <c:pt idx="895">
                        <c:v>24.103969908482767</c:v>
                      </c:pt>
                      <c:pt idx="896">
                        <c:v>24.109449785059063</c:v>
                      </c:pt>
                      <c:pt idx="897">
                        <c:v>24.114932318955645</c:v>
                      </c:pt>
                      <c:pt idx="898">
                        <c:v>24.120417508541763</c:v>
                      </c:pt>
                      <c:pt idx="899">
                        <c:v>24.125905352187658</c:v>
                      </c:pt>
                      <c:pt idx="900">
                        <c:v>24.131395848264589</c:v>
                      </c:pt>
                      <c:pt idx="901">
                        <c:v>24.136888995144801</c:v>
                      </c:pt>
                      <c:pt idx="902">
                        <c:v>24.142384791201547</c:v>
                      </c:pt>
                      <c:pt idx="903">
                        <c:v>24.147883234809072</c:v>
                      </c:pt>
                      <c:pt idx="904">
                        <c:v>24.153384324342621</c:v>
                      </c:pt>
                      <c:pt idx="905">
                        <c:v>24.158888058178434</c:v>
                      </c:pt>
                      <c:pt idx="906">
                        <c:v>24.164394434693754</c:v>
                      </c:pt>
                      <c:pt idx="907">
                        <c:v>24.169903452266809</c:v>
                      </c:pt>
                      <c:pt idx="908">
                        <c:v>24.175415109276834</c:v>
                      </c:pt>
                      <c:pt idx="909">
                        <c:v>24.180929404104049</c:v>
                      </c:pt>
                      <c:pt idx="910">
                        <c:v>24.186446335129677</c:v>
                      </c:pt>
                      <c:pt idx="911">
                        <c:v>24.191965900735923</c:v>
                      </c:pt>
                      <c:pt idx="912">
                        <c:v>24.197488099306</c:v>
                      </c:pt>
                      <c:pt idx="913">
                        <c:v>24.203012929224094</c:v>
                      </c:pt>
                      <c:pt idx="914">
                        <c:v>24.208540388875406</c:v>
                      </c:pt>
                      <c:pt idx="915">
                        <c:v>24.2140704766461</c:v>
                      </c:pt>
                      <c:pt idx="916">
                        <c:v>24.219603190923362</c:v>
                      </c:pt>
                      <c:pt idx="917">
                        <c:v>24.225138530095339</c:v>
                      </c:pt>
                      <c:pt idx="918">
                        <c:v>24.230676492551183</c:v>
                      </c:pt>
                      <c:pt idx="919">
                        <c:v>24.236217076681033</c:v>
                      </c:pt>
                      <c:pt idx="920">
                        <c:v>24.241760280876012</c:v>
                      </c:pt>
                      <c:pt idx="921">
                        <c:v>24.247306103528231</c:v>
                      </c:pt>
                      <c:pt idx="922">
                        <c:v>24.252854543030793</c:v>
                      </c:pt>
                      <c:pt idx="923">
                        <c:v>24.258405597777781</c:v>
                      </c:pt>
                      <c:pt idx="924">
                        <c:v>24.263959266164264</c:v>
                      </c:pt>
                      <c:pt idx="925">
                        <c:v>24.269515546586298</c:v>
                      </c:pt>
                      <c:pt idx="926">
                        <c:v>24.275074437440924</c:v>
                      </c:pt>
                      <c:pt idx="927">
                        <c:v>24.280635937126171</c:v>
                      </c:pt>
                      <c:pt idx="928">
                        <c:v>24.286200044041031</c:v>
                      </c:pt>
                      <c:pt idx="929">
                        <c:v>24.29176675658551</c:v>
                      </c:pt>
                      <c:pt idx="930">
                        <c:v>24.297336073160569</c:v>
                      </c:pt>
                      <c:pt idx="931">
                        <c:v>24.302907992168166</c:v>
                      </c:pt>
                      <c:pt idx="932">
                        <c:v>24.308482512011231</c:v>
                      </c:pt>
                      <c:pt idx="933">
                        <c:v>24.31405963109367</c:v>
                      </c:pt>
                      <c:pt idx="934">
                        <c:v>24.319639347820392</c:v>
                      </c:pt>
                      <c:pt idx="935">
                        <c:v>24.325221660597258</c:v>
                      </c:pt>
                      <c:pt idx="936">
                        <c:v>24.330806567831118</c:v>
                      </c:pt>
                      <c:pt idx="937">
                        <c:v>24.336394067929803</c:v>
                      </c:pt>
                      <c:pt idx="938">
                        <c:v>24.341984159302108</c:v>
                      </c:pt>
                      <c:pt idx="939">
                        <c:v>24.347576840357828</c:v>
                      </c:pt>
                      <c:pt idx="940">
                        <c:v>24.353172109507717</c:v>
                      </c:pt>
                      <c:pt idx="941">
                        <c:v>24.358769965163496</c:v>
                      </c:pt>
                      <c:pt idx="942">
                        <c:v>24.364370405737887</c:v>
                      </c:pt>
                      <c:pt idx="943">
                        <c:v>24.369973429644563</c:v>
                      </c:pt>
                      <c:pt idx="944">
                        <c:v>24.37557903529818</c:v>
                      </c:pt>
                      <c:pt idx="945">
                        <c:v>24.381187221114367</c:v>
                      </c:pt>
                      <c:pt idx="946">
                        <c:v>24.386797985509716</c:v>
                      </c:pt>
                      <c:pt idx="947">
                        <c:v>24.392411326901808</c:v>
                      </c:pt>
                      <c:pt idx="948">
                        <c:v>24.398027243709187</c:v>
                      </c:pt>
                      <c:pt idx="949">
                        <c:v>24.403645734351354</c:v>
                      </c:pt>
                      <c:pt idx="950">
                        <c:v>24.409266797248804</c:v>
                      </c:pt>
                      <c:pt idx="951">
                        <c:v>24.414890430822982</c:v>
                      </c:pt>
                      <c:pt idx="952">
                        <c:v>24.420516633496312</c:v>
                      </c:pt>
                      <c:pt idx="953">
                        <c:v>24.426145403692189</c:v>
                      </c:pt>
                      <c:pt idx="954">
                        <c:v>24.431776739834959</c:v>
                      </c:pt>
                      <c:pt idx="955">
                        <c:v>24.437410640349952</c:v>
                      </c:pt>
                      <c:pt idx="956">
                        <c:v>24.443047103663456</c:v>
                      </c:pt>
                      <c:pt idx="957">
                        <c:v>24.448686128202731</c:v>
                      </c:pt>
                      <c:pt idx="958">
                        <c:v>24.454327712395987</c:v>
                      </c:pt>
                      <c:pt idx="959">
                        <c:v>24.459971854672418</c:v>
                      </c:pt>
                      <c:pt idx="960">
                        <c:v>24.465618553462178</c:v>
                      </c:pt>
                      <c:pt idx="961">
                        <c:v>24.471267807196369</c:v>
                      </c:pt>
                      <c:pt idx="962">
                        <c:v>24.476919614307075</c:v>
                      </c:pt>
                      <c:pt idx="963">
                        <c:v>24.482573973227332</c:v>
                      </c:pt>
                      <c:pt idx="964">
                        <c:v>24.488230882391136</c:v>
                      </c:pt>
                      <c:pt idx="965">
                        <c:v>24.493890340233456</c:v>
                      </c:pt>
                      <c:pt idx="966">
                        <c:v>24.4995523451902</c:v>
                      </c:pt>
                      <c:pt idx="967">
                        <c:v>24.505216895698261</c:v>
                      </c:pt>
                      <c:pt idx="968">
                        <c:v>24.51088399019547</c:v>
                      </c:pt>
                      <c:pt idx="969">
                        <c:v>24.516553627120629</c:v>
                      </c:pt>
                      <c:pt idx="970">
                        <c:v>24.5222258049135</c:v>
                      </c:pt>
                      <c:pt idx="971">
                        <c:v>24.527900522014793</c:v>
                      </c:pt>
                      <c:pt idx="972">
                        <c:v>24.533577776866181</c:v>
                      </c:pt>
                      <c:pt idx="973">
                        <c:v>24.539257567910283</c:v>
                      </c:pt>
                      <c:pt idx="974">
                        <c:v>24.544939893590691</c:v>
                      </c:pt>
                      <c:pt idx="975">
                        <c:v>24.550624752351943</c:v>
                      </c:pt>
                      <c:pt idx="976">
                        <c:v>24.556312142639534</c:v>
                      </c:pt>
                      <c:pt idx="977">
                        <c:v>24.562002062899907</c:v>
                      </c:pt>
                      <c:pt idx="978">
                        <c:v>24.567694511580459</c:v>
                      </c:pt>
                      <c:pt idx="979">
                        <c:v>24.57338948712955</c:v>
                      </c:pt>
                      <c:pt idx="980">
                        <c:v>24.579086987996483</c:v>
                      </c:pt>
                      <c:pt idx="981">
                        <c:v>24.584787012631516</c:v>
                      </c:pt>
                      <c:pt idx="982">
                        <c:v>24.590489559485853</c:v>
                      </c:pt>
                      <c:pt idx="983">
                        <c:v>24.596194627011656</c:v>
                      </c:pt>
                      <c:pt idx="984">
                        <c:v>24.601902213662029</c:v>
                      </c:pt>
                      <c:pt idx="985">
                        <c:v>24.607612317891039</c:v>
                      </c:pt>
                      <c:pt idx="986">
                        <c:v>24.613324938153688</c:v>
                      </c:pt>
                      <c:pt idx="987">
                        <c:v>24.619040072905925</c:v>
                      </c:pt>
                      <c:pt idx="988">
                        <c:v>24.624757720604656</c:v>
                      </c:pt>
                      <c:pt idx="989">
                        <c:v>24.630477879707733</c:v>
                      </c:pt>
                      <c:pt idx="990">
                        <c:v>24.636200548673951</c:v>
                      </c:pt>
                      <c:pt idx="991">
                        <c:v>24.641925725963048</c:v>
                      </c:pt>
                      <c:pt idx="992">
                        <c:v>24.647653410035712</c:v>
                      </c:pt>
                      <c:pt idx="993">
                        <c:v>24.653383599353578</c:v>
                      </c:pt>
                      <c:pt idx="994">
                        <c:v>24.659116292379213</c:v>
                      </c:pt>
                      <c:pt idx="995">
                        <c:v>24.664851487576144</c:v>
                      </c:pt>
                      <c:pt idx="996">
                        <c:v>24.670589183408822</c:v>
                      </c:pt>
                      <c:pt idx="997">
                        <c:v>24.676329378342665</c:v>
                      </c:pt>
                      <c:pt idx="998">
                        <c:v>24.682072070844008</c:v>
                      </c:pt>
                      <c:pt idx="999">
                        <c:v>24.687817259380147</c:v>
                      </c:pt>
                      <c:pt idx="1000">
                        <c:v>24.693564942419297</c:v>
                      </c:pt>
                      <c:pt idx="1001">
                        <c:v>24.699315118430636</c:v>
                      </c:pt>
                      <c:pt idx="1002">
                        <c:v>24.705067785884268</c:v>
                      </c:pt>
                      <c:pt idx="1003">
                        <c:v>24.710822943251237</c:v>
                      </c:pt>
                      <c:pt idx="1004">
                        <c:v>24.716580589003534</c:v>
                      </c:pt>
                      <c:pt idx="1005">
                        <c:v>24.722340721614067</c:v>
                      </c:pt>
                      <c:pt idx="1006">
                        <c:v>24.728103339556711</c:v>
                      </c:pt>
                      <c:pt idx="1007">
                        <c:v>24.73386844130625</c:v>
                      </c:pt>
                      <c:pt idx="1008">
                        <c:v>24.739636025338424</c:v>
                      </c:pt>
                      <c:pt idx="1009">
                        <c:v>24.74540609012989</c:v>
                      </c:pt>
                      <c:pt idx="1010">
                        <c:v>24.751178634158258</c:v>
                      </c:pt>
                      <c:pt idx="1011">
                        <c:v>24.756953655902066</c:v>
                      </c:pt>
                      <c:pt idx="1012">
                        <c:v>24.762731153840775</c:v>
                      </c:pt>
                      <c:pt idx="1013">
                        <c:v>24.76851112645479</c:v>
                      </c:pt>
                      <c:pt idx="1014">
                        <c:v>24.774293572225453</c:v>
                      </c:pt>
                      <c:pt idx="1015">
                        <c:v>24.780078489635027</c:v>
                      </c:pt>
                      <c:pt idx="1016">
                        <c:v>24.78586587716671</c:v>
                      </c:pt>
                      <c:pt idx="1017">
                        <c:v>24.791655733304633</c:v>
                      </c:pt>
                      <c:pt idx="1018">
                        <c:v>24.797448056533856</c:v>
                      </c:pt>
                      <c:pt idx="1019">
                        <c:v>24.803242845340371</c:v>
                      </c:pt>
                      <c:pt idx="1020">
                        <c:v>24.809040098211092</c:v>
                      </c:pt>
                      <c:pt idx="1021">
                        <c:v>24.814839813633863</c:v>
                      </c:pt>
                      <c:pt idx="1022">
                        <c:v>24.820641990097471</c:v>
                      </c:pt>
                      <c:pt idx="1023">
                        <c:v>24.826446626091609</c:v>
                      </c:pt>
                      <c:pt idx="1024">
                        <c:v>24.832253720106912</c:v>
                      </c:pt>
                      <c:pt idx="1025">
                        <c:v>24.838063270634933</c:v>
                      </c:pt>
                      <c:pt idx="1026">
                        <c:v>24.843875276168156</c:v>
                      </c:pt>
                      <c:pt idx="1027">
                        <c:v>24.849689735199988</c:v>
                      </c:pt>
                      <c:pt idx="1028">
                        <c:v>24.855506646224754</c:v>
                      </c:pt>
                      <c:pt idx="1029">
                        <c:v>24.861326007737709</c:v>
                      </c:pt>
                      <c:pt idx="1030">
                        <c:v>24.867147818235047</c:v>
                      </c:pt>
                      <c:pt idx="1031">
                        <c:v>24.872972076213848</c:v>
                      </c:pt>
                      <c:pt idx="1032">
                        <c:v>24.878798780172154</c:v>
                      </c:pt>
                      <c:pt idx="1033">
                        <c:v>24.8846279286089</c:v>
                      </c:pt>
                      <c:pt idx="1034">
                        <c:v>24.89045952002396</c:v>
                      </c:pt>
                      <c:pt idx="1035">
                        <c:v>24.89629355291811</c:v>
                      </c:pt>
                      <c:pt idx="1036">
                        <c:v>24.90213002579307</c:v>
                      </c:pt>
                      <c:pt idx="1037">
                        <c:v>24.907968937151455</c:v>
                      </c:pt>
                      <c:pt idx="1038">
                        <c:v>24.91381028549683</c:v>
                      </c:pt>
                      <c:pt idx="1039">
                        <c:v>24.919654069333632</c:v>
                      </c:pt>
                      <c:pt idx="1040">
                        <c:v>24.925500287167264</c:v>
                      </c:pt>
                      <c:pt idx="1041">
                        <c:v>24.931348937504019</c:v>
                      </c:pt>
                      <c:pt idx="1042">
                        <c:v>24.937200018851108</c:v>
                      </c:pt>
                      <c:pt idx="1043">
                        <c:v>24.943053529716671</c:v>
                      </c:pt>
                      <c:pt idx="1044">
                        <c:v>24.948909468609749</c:v>
                      </c:pt>
                      <c:pt idx="1045">
                        <c:v>24.954767834040307</c:v>
                      </c:pt>
                      <c:pt idx="1046">
                        <c:v>24.960628624519224</c:v>
                      </c:pt>
                      <c:pt idx="1047">
                        <c:v>24.966491838558284</c:v>
                      </c:pt>
                      <c:pt idx="1048">
                        <c:v>24.972357474670197</c:v>
                      </c:pt>
                      <c:pt idx="1049">
                        <c:v>24.978225531368579</c:v>
                      </c:pt>
                      <c:pt idx="1050">
                        <c:v>24.984096007167956</c:v>
                      </c:pt>
                      <c:pt idx="1051">
                        <c:v>24.989968900583769</c:v>
                      </c:pt>
                      <c:pt idx="1052">
                        <c:v>24.995844210132375</c:v>
                      </c:pt>
                      <c:pt idx="1053">
                        <c:v>25.00172193433103</c:v>
                      </c:pt>
                      <c:pt idx="1054">
                        <c:v>25.00760207169791</c:v>
                      </c:pt>
                      <c:pt idx="1055">
                        <c:v>25.013484620752088</c:v>
                      </c:pt>
                      <c:pt idx="1056">
                        <c:v>25.01936958001356</c:v>
                      </c:pt>
                      <c:pt idx="1057">
                        <c:v>25.025256948003232</c:v>
                      </c:pt>
                      <c:pt idx="1058">
                        <c:v>25.031146723242891</c:v>
                      </c:pt>
                      <c:pt idx="1059">
                        <c:v>25.037038904255269</c:v>
                      </c:pt>
                      <c:pt idx="1060">
                        <c:v>25.042933489563978</c:v>
                      </c:pt>
                      <c:pt idx="1061">
                        <c:v>25.048830477693542</c:v>
                      </c:pt>
                      <c:pt idx="1062">
                        <c:v>25.054729867169392</c:v>
                      </c:pt>
                      <c:pt idx="1063">
                        <c:v>25.06063165651787</c:v>
                      </c:pt>
                      <c:pt idx="1064">
                        <c:v>25.066535844266213</c:v>
                      </c:pt>
                      <c:pt idx="1065">
                        <c:v>25.072442428942558</c:v>
                      </c:pt>
                      <c:pt idx="1066">
                        <c:v>25.078351409075971</c:v>
                      </c:pt>
                      <c:pt idx="1067">
                        <c:v>25.084262783196387</c:v>
                      </c:pt>
                      <c:pt idx="1068">
                        <c:v>25.090176549834659</c:v>
                      </c:pt>
                      <c:pt idx="1069">
                        <c:v>25.096092707522548</c:v>
                      </c:pt>
                      <c:pt idx="1070">
                        <c:v>25.102011254792707</c:v>
                      </c:pt>
                      <c:pt idx="1071">
                        <c:v>25.107932190178687</c:v>
                      </c:pt>
                      <c:pt idx="1072">
                        <c:v>25.11385551221495</c:v>
                      </c:pt>
                      <c:pt idx="1073">
                        <c:v>25.119781219436845</c:v>
                      </c:pt>
                      <c:pt idx="1074">
                        <c:v>25.125709310380628</c:v>
                      </c:pt>
                      <c:pt idx="1075">
                        <c:v>25.131639783583452</c:v>
                      </c:pt>
                      <c:pt idx="1076">
                        <c:v>25.137572637583368</c:v>
                      </c:pt>
                      <c:pt idx="1077">
                        <c:v>25.143507870919318</c:v>
                      </c:pt>
                      <c:pt idx="1078">
                        <c:v>25.149445482131149</c:v>
                      </c:pt>
                      <c:pt idx="1079">
                        <c:v>25.155385469759601</c:v>
                      </c:pt>
                      <c:pt idx="1080">
                        <c:v>25.161327832346313</c:v>
                      </c:pt>
                      <c:pt idx="1081">
                        <c:v>25.167272568433802</c:v>
                      </c:pt>
                      <c:pt idx="1082">
                        <c:v>25.173219676565505</c:v>
                      </c:pt>
                      <c:pt idx="1083">
                        <c:v>25.179169155285734</c:v>
                      </c:pt>
                      <c:pt idx="1084">
                        <c:v>25.185121003139706</c:v>
                      </c:pt>
                      <c:pt idx="1085">
                        <c:v>25.191075218673518</c:v>
                      </c:pt>
                      <c:pt idx="1086">
                        <c:v>25.197031800434171</c:v>
                      </c:pt>
                      <c:pt idx="1087">
                        <c:v>25.202990746969554</c:v>
                      </c:pt>
                      <c:pt idx="1088">
                        <c:v>25.208952056828448</c:v>
                      </c:pt>
                      <c:pt idx="1089">
                        <c:v>25.214915728560516</c:v>
                      </c:pt>
                      <c:pt idx="1090">
                        <c:v>25.220881760716328</c:v>
                      </c:pt>
                      <c:pt idx="1091">
                        <c:v>25.226850151847323</c:v>
                      </c:pt>
                      <c:pt idx="1092">
                        <c:v>25.23282090050585</c:v>
                      </c:pt>
                      <c:pt idx="1093">
                        <c:v>25.238794005245129</c:v>
                      </c:pt>
                      <c:pt idx="1094">
                        <c:v>25.244769464619274</c:v>
                      </c:pt>
                      <c:pt idx="1095">
                        <c:v>25.250747277183294</c:v>
                      </c:pt>
                      <c:pt idx="1096">
                        <c:v>25.256727441493076</c:v>
                      </c:pt>
                      <c:pt idx="1097">
                        <c:v>25.26270995610539</c:v>
                      </c:pt>
                      <c:pt idx="1098">
                        <c:v>25.268694819577902</c:v>
                      </c:pt>
                      <c:pt idx="1099">
                        <c:v>25.274682030469151</c:v>
                      </c:pt>
                      <c:pt idx="1100">
                        <c:v>25.280671587338581</c:v>
                      </c:pt>
                      <c:pt idx="1101">
                        <c:v>25.286663488746491</c:v>
                      </c:pt>
                      <c:pt idx="1102">
                        <c:v>25.292657733254089</c:v>
                      </c:pt>
                      <c:pt idx="1103">
                        <c:v>25.298654319423449</c:v>
                      </c:pt>
                      <c:pt idx="1104">
                        <c:v>25.304653245817544</c:v>
                      </c:pt>
                      <c:pt idx="1105">
                        <c:v>25.310654511000209</c:v>
                      </c:pt>
                      <c:pt idx="1106">
                        <c:v>25.316658113536185</c:v>
                      </c:pt>
                      <c:pt idx="1107">
                        <c:v>25.322664051991062</c:v>
                      </c:pt>
                      <c:pt idx="1108">
                        <c:v>25.32867232493134</c:v>
                      </c:pt>
                      <c:pt idx="1109">
                        <c:v>25.334682930924384</c:v>
                      </c:pt>
                      <c:pt idx="1110">
                        <c:v>25.34069586853844</c:v>
                      </c:pt>
                      <c:pt idx="1111">
                        <c:v>25.346711136342634</c:v>
                      </c:pt>
                      <c:pt idx="1112">
                        <c:v>25.352728732906964</c:v>
                      </c:pt>
                      <c:pt idx="1113">
                        <c:v>25.358748656802319</c:v>
                      </c:pt>
                      <c:pt idx="1114">
                        <c:v>25.364770906600448</c:v>
                      </c:pt>
                      <c:pt idx="1115">
                        <c:v>25.370795480873998</c:v>
                      </c:pt>
                      <c:pt idx="1116">
                        <c:v>25.376822378196472</c:v>
                      </c:pt>
                      <c:pt idx="1117">
                        <c:v>25.382851597142249</c:v>
                      </c:pt>
                      <c:pt idx="1118">
                        <c:v>25.388883136286609</c:v>
                      </c:pt>
                      <c:pt idx="1119">
                        <c:v>25.394916994205666</c:v>
                      </c:pt>
                      <c:pt idx="1120">
                        <c:v>25.400953169476445</c:v>
                      </c:pt>
                      <c:pt idx="1121">
                        <c:v>25.406991660676816</c:v>
                      </c:pt>
                      <c:pt idx="1122">
                        <c:v>25.413032466385538</c:v>
                      </c:pt>
                      <c:pt idx="1123">
                        <c:v>25.419075585182242</c:v>
                      </c:pt>
                      <c:pt idx="1124">
                        <c:v>25.425121015647427</c:v>
                      </c:pt>
                      <c:pt idx="1125">
                        <c:v>25.431168756362457</c:v>
                      </c:pt>
                      <c:pt idx="1126">
                        <c:v>25.437218805909573</c:v>
                      </c:pt>
                      <c:pt idx="1127">
                        <c:v>25.443271162871895</c:v>
                      </c:pt>
                      <c:pt idx="1128">
                        <c:v>25.449325825833391</c:v>
                      </c:pt>
                      <c:pt idx="1129">
                        <c:v>25.455382793378917</c:v>
                      </c:pt>
                      <c:pt idx="1130">
                        <c:v>25.461442064094189</c:v>
                      </c:pt>
                      <c:pt idx="1131">
                        <c:v>25.467503636565787</c:v>
                      </c:pt>
                      <c:pt idx="1132">
                        <c:v>25.473567509381176</c:v>
                      </c:pt>
                      <c:pt idx="1133">
                        <c:v>25.479633681128668</c:v>
                      </c:pt>
                      <c:pt idx="1134">
                        <c:v>25.485702150397444</c:v>
                      </c:pt>
                      <c:pt idx="1135">
                        <c:v>25.491772915777567</c:v>
                      </c:pt>
                      <c:pt idx="1136">
                        <c:v>25.497845975859942</c:v>
                      </c:pt>
                      <c:pt idx="1137">
                        <c:v>25.503921329236363</c:v>
                      </c:pt>
                      <c:pt idx="1138">
                        <c:v>25.509998974499464</c:v>
                      </c:pt>
                      <c:pt idx="1139">
                        <c:v>25.516078910242765</c:v>
                      </c:pt>
                      <c:pt idx="1140">
                        <c:v>25.522161135060628</c:v>
                      </c:pt>
                      <c:pt idx="1141">
                        <c:v>25.528245647548303</c:v>
                      </c:pt>
                      <c:pt idx="1142">
                        <c:v>25.534332446301875</c:v>
                      </c:pt>
                      <c:pt idx="1143">
                        <c:v>25.540421529918305</c:v>
                      </c:pt>
                      <c:pt idx="1144">
                        <c:v>25.546512896995416</c:v>
                      </c:pt>
                      <c:pt idx="1145">
                        <c:v>25.552606546131891</c:v>
                      </c:pt>
                      <c:pt idx="1146">
                        <c:v>25.558702475927262</c:v>
                      </c:pt>
                      <c:pt idx="1147">
                        <c:v>25.56480068498194</c:v>
                      </c:pt>
                      <c:pt idx="1148">
                        <c:v>25.570901171897169</c:v>
                      </c:pt>
                      <c:pt idx="1149">
                        <c:v>25.57700393527508</c:v>
                      </c:pt>
                      <c:pt idx="1150">
                        <c:v>25.583108973718645</c:v>
                      </c:pt>
                      <c:pt idx="1151">
                        <c:v>25.589216285831693</c:v>
                      </c:pt>
                      <c:pt idx="1152">
                        <c:v>25.595325870218911</c:v>
                      </c:pt>
                      <c:pt idx="1153">
                        <c:v>25.601437725485852</c:v>
                      </c:pt>
                      <c:pt idx="1154">
                        <c:v>25.607551850238913</c:v>
                      </c:pt>
                      <c:pt idx="1155">
                        <c:v>25.613668243085346</c:v>
                      </c:pt>
                      <c:pt idx="1156">
                        <c:v>25.619786902633269</c:v>
                      </c:pt>
                      <c:pt idx="1157">
                        <c:v>25.625907827491645</c:v>
                      </c:pt>
                      <c:pt idx="1158">
                        <c:v>25.632031016270297</c:v>
                      </c:pt>
                      <c:pt idx="1159">
                        <c:v>25.63815646757989</c:v>
                      </c:pt>
                      <c:pt idx="1160">
                        <c:v>25.644284180031953</c:v>
                      </c:pt>
                      <c:pt idx="1161">
                        <c:v>25.650414152238859</c:v>
                      </c:pt>
                      <c:pt idx="1162">
                        <c:v>25.65654638281384</c:v>
                      </c:pt>
                      <c:pt idx="1163">
                        <c:v>25.662680870370977</c:v>
                      </c:pt>
                      <c:pt idx="1164">
                        <c:v>25.668817613525192</c:v>
                      </c:pt>
                      <c:pt idx="1165">
                        <c:v>25.674956610892274</c:v>
                      </c:pt>
                      <c:pt idx="1166">
                        <c:v>25.681097861088848</c:v>
                      </c:pt>
                      <c:pt idx="1167">
                        <c:v>25.687241362732394</c:v>
                      </c:pt>
                      <c:pt idx="1168">
                        <c:v>25.693387114441236</c:v>
                      </c:pt>
                      <c:pt idx="1169">
                        <c:v>25.699535114834553</c:v>
                      </c:pt>
                      <c:pt idx="1170">
                        <c:v>25.705685362532364</c:v>
                      </c:pt>
                      <c:pt idx="1171">
                        <c:v>25.711837856155533</c:v>
                      </c:pt>
                      <c:pt idx="1172">
                        <c:v>25.717992594325786</c:v>
                      </c:pt>
                      <c:pt idx="1173">
                        <c:v>25.724149575665678</c:v>
                      </c:pt>
                      <c:pt idx="1174">
                        <c:v>25.730308798798614</c:v>
                      </c:pt>
                      <c:pt idx="1175">
                        <c:v>25.736470262348845</c:v>
                      </c:pt>
                      <c:pt idx="1176">
                        <c:v>25.742633964941476</c:v>
                      </c:pt>
                      <c:pt idx="1177">
                        <c:v>25.748799905202436</c:v>
                      </c:pt>
                      <c:pt idx="1178">
                        <c:v>25.754968081758506</c:v>
                      </c:pt>
                      <c:pt idx="1179">
                        <c:v>25.761138493237318</c:v>
                      </c:pt>
                      <c:pt idx="1180">
                        <c:v>25.767311138267342</c:v>
                      </c:pt>
                      <c:pt idx="1181">
                        <c:v>25.773486015477875</c:v>
                      </c:pt>
                      <c:pt idx="1182">
                        <c:v>25.779663123499081</c:v>
                      </c:pt>
                      <c:pt idx="1183">
                        <c:v>25.785842460961938</c:v>
                      </c:pt>
                      <c:pt idx="1184">
                        <c:v>25.792024026498282</c:v>
                      </c:pt>
                      <c:pt idx="1185">
                        <c:v>25.798207818740792</c:v>
                      </c:pt>
                      <c:pt idx="1186">
                        <c:v>25.804393836322966</c:v>
                      </c:pt>
                      <c:pt idx="1187">
                        <c:v>25.810582077879157</c:v>
                      </c:pt>
                      <c:pt idx="1188">
                        <c:v>25.816772542044554</c:v>
                      </c:pt>
                      <c:pt idx="1189">
                        <c:v>25.822965227455175</c:v>
                      </c:pt>
                      <c:pt idx="1190">
                        <c:v>25.829160132747887</c:v>
                      </c:pt>
                      <c:pt idx="1191">
                        <c:v>25.835357256560382</c:v>
                      </c:pt>
                      <c:pt idx="1192">
                        <c:v>25.841556597531195</c:v>
                      </c:pt>
                      <c:pt idx="1193">
                        <c:v>25.847758154299704</c:v>
                      </c:pt>
                      <c:pt idx="1194">
                        <c:v>25.853961925506098</c:v>
                      </c:pt>
                      <c:pt idx="1195">
                        <c:v>25.860167909791429</c:v>
                      </c:pt>
                      <c:pt idx="1196">
                        <c:v>25.86637610579756</c:v>
                      </c:pt>
                      <c:pt idx="1197">
                        <c:v>25.872586512167203</c:v>
                      </c:pt>
                      <c:pt idx="1198">
                        <c:v>25.878799127543893</c:v>
                      </c:pt>
                      <c:pt idx="1199">
                        <c:v>25.885013950572002</c:v>
                      </c:pt>
                      <c:pt idx="1200">
                        <c:v>25.891230979896733</c:v>
                      </c:pt>
                      <c:pt idx="1201">
                        <c:v>25.897450214164127</c:v>
                      </c:pt>
                      <c:pt idx="1202">
                        <c:v>25.903671652021043</c:v>
                      </c:pt>
                      <c:pt idx="1203">
                        <c:v>25.909895292115174</c:v>
                      </c:pt>
                      <c:pt idx="1204">
                        <c:v>25.916121133095061</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11-A375-435B-90EF-3E365F81D4DA}"/>
                  </c:ext>
                </c:extLst>
              </c15:ser>
            </c15:filteredScatterSeries>
          </c:ext>
        </c:extLst>
      </c:scatterChart>
      <c:valAx>
        <c:axId val="1243251679"/>
        <c:scaling>
          <c:orientation val="minMax"/>
          <c:max val="80"/>
          <c:min val="0"/>
        </c:scaling>
        <c:delete val="0"/>
        <c:axPos val="t"/>
        <c:majorGridlines>
          <c:spPr>
            <a:ln w="9525" cap="flat" cmpd="sng" algn="ctr">
              <a:solidFill>
                <a:schemeClr val="bg1">
                  <a:lumMod val="65000"/>
                </a:schemeClr>
              </a:solidFill>
              <a:round/>
            </a:ln>
            <a:effectLst/>
          </c:spPr>
        </c:majorGridlines>
        <c:minorGridlines>
          <c:spPr>
            <a:ln>
              <a:solidFill>
                <a:schemeClr val="bg1">
                  <a:lumMod val="85000"/>
                </a:schemeClr>
              </a:solidFill>
            </a:ln>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1243259583"/>
        <c:crosses val="autoZero"/>
        <c:crossBetween val="midCat"/>
        <c:majorUnit val="20"/>
        <c:minorUnit val="10"/>
      </c:valAx>
      <c:valAx>
        <c:axId val="1243259583"/>
        <c:scaling>
          <c:orientation val="maxMin"/>
          <c:max val="1.2"/>
          <c:min val="0"/>
        </c:scaling>
        <c:delete val="0"/>
        <c:axPos val="l"/>
        <c:majorGridlines>
          <c:spPr>
            <a:ln w="9525" cap="flat" cmpd="sng" algn="ctr">
              <a:solidFill>
                <a:schemeClr val="tx1">
                  <a:lumMod val="15000"/>
                  <a:lumOff val="85000"/>
                </a:schemeClr>
              </a:solidFill>
              <a:round/>
            </a:ln>
            <a:effectLst/>
          </c:spPr>
        </c:majorGridlines>
        <c:numFmt formatCode="#,##0.0" sourceLinked="0"/>
        <c:majorTickMark val="none"/>
        <c:minorTickMark val="none"/>
        <c:tickLblPos val="high"/>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1243251679"/>
        <c:crosses val="autoZero"/>
        <c:crossBetween val="midCat"/>
      </c:valAx>
    </c:plotArea>
    <c:legend>
      <c:legendPos val="b"/>
      <c:layout>
        <c:manualLayout>
          <c:xMode val="edge"/>
          <c:yMode val="edge"/>
          <c:x val="2.1606049693914296E-2"/>
          <c:y val="0.88426756696118547"/>
          <c:w val="0.84461791033772926"/>
          <c:h val="0.11013856985651556"/>
        </c:manualLayout>
      </c:layout>
      <c:overlay val="0"/>
      <c:spPr>
        <a:noFill/>
        <a:ln>
          <a:solidFill>
            <a:schemeClr val="bg1">
              <a:lumMod val="75000"/>
            </a:schemeClr>
          </a:solidFill>
        </a:ln>
        <a:effectLst/>
      </c:spPr>
      <c:txPr>
        <a:bodyPr rot="0" spcFirstLastPara="1" vertOverflow="ellipsis" vert="horz" wrap="square" anchor="ctr" anchorCtr="1"/>
        <a:lstStyle/>
        <a:p>
          <a:pPr>
            <a:defRPr sz="65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showDLblsOverMax val="0"/>
    <c:extLst/>
  </c:chart>
  <c:spPr>
    <a:ln>
      <a:noFill/>
    </a:ln>
  </c:spPr>
  <c:txPr>
    <a:bodyPr/>
    <a:lstStyle/>
    <a:p>
      <a:pPr>
        <a:defRPr>
          <a:latin typeface="Cambria" panose="02040503050406030204" pitchFamily="18" charset="0"/>
          <a:ea typeface="Cambria" panose="02040503050406030204" pitchFamily="18" charset="0"/>
        </a:defRPr>
      </a:pPr>
      <a:endParaRPr lang="nb-NO"/>
    </a:p>
  </c:txPr>
  <c:externalData r:id="rId1">
    <c:autoUpdate val="0"/>
  </c:externalData>
  <c:userShapes r:id="rId2"/>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755132757218688"/>
          <c:y val="0.17474621480504249"/>
          <c:w val="0.80173036420479526"/>
          <c:h val="0.70654483883701613"/>
        </c:manualLayout>
      </c:layout>
      <c:scatterChart>
        <c:scatterStyle val="lineMarker"/>
        <c:varyColors val="0"/>
        <c:ser>
          <c:idx val="1"/>
          <c:order val="0"/>
          <c:tx>
            <c:v>2a - 40kPa</c:v>
          </c:tx>
          <c:spPr>
            <a:ln w="15875" cap="rnd" cmpd="dbl">
              <a:noFill/>
              <a:round/>
            </a:ln>
            <a:effectLst/>
          </c:spPr>
          <c:marker>
            <c:symbol val="none"/>
          </c:marker>
          <c:xVal>
            <c:numRef>
              <c:f>'Forsøk 2 - Samlet'!$AQ$14:$AQ$84</c:f>
              <c:numCache>
                <c:formatCode>0.00</c:formatCode>
                <c:ptCount val="71"/>
                <c:pt idx="0">
                  <c:v>1.4686016937479772E-2</c:v>
                </c:pt>
                <c:pt idx="1">
                  <c:v>0.60486661715732171</c:v>
                </c:pt>
                <c:pt idx="2">
                  <c:v>0.89528649126849458</c:v>
                </c:pt>
                <c:pt idx="3">
                  <c:v>1.1956840382661005</c:v>
                </c:pt>
                <c:pt idx="4">
                  <c:v>1.3579422374373877</c:v>
                </c:pt>
                <c:pt idx="5">
                  <c:v>1.6277432777174743</c:v>
                </c:pt>
                <c:pt idx="6">
                  <c:v>1.8064449530725077</c:v>
                </c:pt>
                <c:pt idx="7">
                  <c:v>1.9134541207007751</c:v>
                </c:pt>
                <c:pt idx="8">
                  <c:v>1.9922299715203793</c:v>
                </c:pt>
                <c:pt idx="9">
                  <c:v>2.1415309275429948</c:v>
                </c:pt>
                <c:pt idx="10">
                  <c:v>2.1756345801964598</c:v>
                </c:pt>
                <c:pt idx="11">
                  <c:v>2.1180793002364839</c:v>
                </c:pt>
                <c:pt idx="12">
                  <c:v>2.0652007587935892</c:v>
                </c:pt>
                <c:pt idx="13">
                  <c:v>2.0140909704222771</c:v>
                </c:pt>
                <c:pt idx="14">
                  <c:v>1.9882614669397687</c:v>
                </c:pt>
                <c:pt idx="15">
                  <c:v>1.9741712609932127</c:v>
                </c:pt>
                <c:pt idx="16">
                  <c:v>1.9782904501100813</c:v>
                </c:pt>
                <c:pt idx="17">
                  <c:v>1.9953670112025259</c:v>
                </c:pt>
                <c:pt idx="18">
                  <c:v>1.9301453310223584</c:v>
                </c:pt>
                <c:pt idx="19">
                  <c:v>1.7203491605218899</c:v>
                </c:pt>
                <c:pt idx="20">
                  <c:v>1.5758023250438093</c:v>
                </c:pt>
                <c:pt idx="21">
                  <c:v>1.5770134428305762</c:v>
                </c:pt>
                <c:pt idx="22">
                  <c:v>1.8315578193709874</c:v>
                </c:pt>
                <c:pt idx="23">
                  <c:v>2.2253114242945751</c:v>
                </c:pt>
                <c:pt idx="24">
                  <c:v>2.4943733121810507</c:v>
                </c:pt>
                <c:pt idx="25">
                  <c:v>2.4855715443940856</c:v>
                </c:pt>
                <c:pt idx="26">
                  <c:v>2.4862081505715143</c:v>
                </c:pt>
                <c:pt idx="27">
                  <c:v>2.5233191142140408</c:v>
                </c:pt>
                <c:pt idx="28">
                  <c:v>2.5104502892643303</c:v>
                </c:pt>
                <c:pt idx="29">
                  <c:v>2.421745376243686</c:v>
                </c:pt>
                <c:pt idx="30">
                  <c:v>2.3412374450780518</c:v>
                </c:pt>
                <c:pt idx="31">
                  <c:v>2.3007230841002055</c:v>
                </c:pt>
                <c:pt idx="32">
                  <c:v>2.289582174093272</c:v>
                </c:pt>
                <c:pt idx="33">
                  <c:v>2.2267093410932315</c:v>
                </c:pt>
                <c:pt idx="34">
                  <c:v>2.1608907763646004</c:v>
                </c:pt>
                <c:pt idx="35">
                  <c:v>2.0650995142900066</c:v>
                </c:pt>
                <c:pt idx="36">
                  <c:v>1.8805495754331858</c:v>
                </c:pt>
                <c:pt idx="37">
                  <c:v>1.5908062867822161</c:v>
                </c:pt>
                <c:pt idx="38">
                  <c:v>1.3745350374472927</c:v>
                </c:pt>
                <c:pt idx="39">
                  <c:v>1.1524110586112171</c:v>
                </c:pt>
                <c:pt idx="40">
                  <c:v>1.1019039519990823</c:v>
                </c:pt>
                <c:pt idx="41">
                  <c:v>1.2224671614398814</c:v>
                </c:pt>
                <c:pt idx="42">
                  <c:v>1.4776550578682763</c:v>
                </c:pt>
                <c:pt idx="43">
                  <c:v>1.9197285570470328</c:v>
                </c:pt>
                <c:pt idx="44">
                  <c:v>2.0299687086697604</c:v>
                </c:pt>
                <c:pt idx="45">
                  <c:v>2.0802942122884964</c:v>
                </c:pt>
                <c:pt idx="46">
                  <c:v>2.1026905594206888</c:v>
                </c:pt>
                <c:pt idx="47">
                  <c:v>2.0481303948361247</c:v>
                </c:pt>
                <c:pt idx="48">
                  <c:v>1.9230474009905334</c:v>
                </c:pt>
                <c:pt idx="49">
                  <c:v>1.8073348034459282</c:v>
                </c:pt>
                <c:pt idx="50">
                  <c:v>1.7585925421559323</c:v>
                </c:pt>
                <c:pt idx="51">
                  <c:v>1.7033685459747356</c:v>
                </c:pt>
                <c:pt idx="52">
                  <c:v>1.6792761470875424</c:v>
                </c:pt>
                <c:pt idx="53">
                  <c:v>1.5863987964960657</c:v>
                </c:pt>
                <c:pt idx="54">
                  <c:v>1.344243936378638</c:v>
                </c:pt>
                <c:pt idx="55">
                  <c:v>1.0509687240837087</c:v>
                </c:pt>
                <c:pt idx="56">
                  <c:v>0.86407096866199884</c:v>
                </c:pt>
                <c:pt idx="57">
                  <c:v>0.65193428178791091</c:v>
                </c:pt>
                <c:pt idx="58">
                  <c:v>0.57261956146928283</c:v>
                </c:pt>
                <c:pt idx="59">
                  <c:v>0.50623292647655094</c:v>
                </c:pt>
                <c:pt idx="60">
                  <c:v>0.47866013470729868</c:v>
                </c:pt>
                <c:pt idx="61">
                  <c:v>0.45525445566348238</c:v>
                </c:pt>
                <c:pt idx="62">
                  <c:v>0.58291367617608725</c:v>
                </c:pt>
                <c:pt idx="63">
                  <c:v>0.99452444735031043</c:v>
                </c:pt>
                <c:pt idx="64">
                  <c:v>1.3455635667498618</c:v>
                </c:pt>
                <c:pt idx="65">
                  <c:v>1.6090765579740887</c:v>
                </c:pt>
                <c:pt idx="66">
                  <c:v>1.6576227312715008</c:v>
                </c:pt>
                <c:pt idx="67">
                  <c:v>1.6506402167027814</c:v>
                </c:pt>
                <c:pt idx="68">
                  <c:v>1.6225023176882376</c:v>
                </c:pt>
                <c:pt idx="69">
                  <c:v>1.5767072052227844</c:v>
                </c:pt>
                <c:pt idx="70">
                  <c:v>1.5567516447384104</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0-BAD7-4425-A6F2-F12F74CA3023}"/>
            </c:ext>
          </c:extLst>
        </c:ser>
        <c:ser>
          <c:idx val="2"/>
          <c:order val="1"/>
          <c:tx>
            <c:v>3a - 40kPa</c:v>
          </c:tx>
          <c:spPr>
            <a:ln w="15875" cap="rnd" cmpd="dbl">
              <a:noFill/>
              <a:round/>
            </a:ln>
            <a:effectLst/>
          </c:spPr>
          <c:marker>
            <c:symbol val="none"/>
          </c:marker>
          <c:xVal>
            <c:numRef>
              <c:f>'Forsøk 2 - Samlet'!$BS$14:$BS$85</c:f>
              <c:numCache>
                <c:formatCode>0.00</c:formatCode>
                <c:ptCount val="72"/>
                <c:pt idx="0">
                  <c:v>2.3355350666360015E-3</c:v>
                </c:pt>
                <c:pt idx="1">
                  <c:v>1.4784714226040267E-2</c:v>
                </c:pt>
                <c:pt idx="2">
                  <c:v>0.20348127948820366</c:v>
                </c:pt>
                <c:pt idx="3">
                  <c:v>0.36746591707693088</c:v>
                </c:pt>
                <c:pt idx="4">
                  <c:v>0.50149179490472329</c:v>
                </c:pt>
                <c:pt idx="5">
                  <c:v>0.7154609896437496</c:v>
                </c:pt>
                <c:pt idx="6">
                  <c:v>0.83245205520721099</c:v>
                </c:pt>
                <c:pt idx="7">
                  <c:v>0.98412731843456547</c:v>
                </c:pt>
                <c:pt idx="8">
                  <c:v>1.1340364992623111</c:v>
                </c:pt>
                <c:pt idx="9">
                  <c:v>1.2886455128263798</c:v>
                </c:pt>
                <c:pt idx="10">
                  <c:v>1.3392111819960397</c:v>
                </c:pt>
                <c:pt idx="11">
                  <c:v>1.3715670965722717</c:v>
                </c:pt>
                <c:pt idx="12">
                  <c:v>1.3880423475432029</c:v>
                </c:pt>
                <c:pt idx="13">
                  <c:v>1.4151156768647952</c:v>
                </c:pt>
                <c:pt idx="14">
                  <c:v>1.4380759482173706</c:v>
                </c:pt>
                <c:pt idx="15">
                  <c:v>1.4674961979679089</c:v>
                </c:pt>
                <c:pt idx="16">
                  <c:v>1.5033480020243932</c:v>
                </c:pt>
                <c:pt idx="17">
                  <c:v>1.5497892884731599</c:v>
                </c:pt>
                <c:pt idx="18">
                  <c:v>1.5004374388519093</c:v>
                </c:pt>
                <c:pt idx="19">
                  <c:v>1.3288653275127447</c:v>
                </c:pt>
                <c:pt idx="20">
                  <c:v>1.2042951020009038</c:v>
                </c:pt>
                <c:pt idx="21">
                  <c:v>1.3395224565185955</c:v>
                </c:pt>
                <c:pt idx="22">
                  <c:v>1.4641551634827092</c:v>
                </c:pt>
                <c:pt idx="23">
                  <c:v>1.7733836258830937</c:v>
                </c:pt>
                <c:pt idx="24">
                  <c:v>1.8919663731946372</c:v>
                </c:pt>
                <c:pt idx="25">
                  <c:v>1.9146424807430693</c:v>
                </c:pt>
                <c:pt idx="26">
                  <c:v>1.9194966176830413</c:v>
                </c:pt>
                <c:pt idx="27">
                  <c:v>1.927319843862773</c:v>
                </c:pt>
                <c:pt idx="28">
                  <c:v>1.8750691851855148</c:v>
                </c:pt>
                <c:pt idx="29">
                  <c:v>1.7951725621456307</c:v>
                </c:pt>
                <c:pt idx="30">
                  <c:v>1.7655336113195108</c:v>
                </c:pt>
                <c:pt idx="31">
                  <c:v>1.7158516895182649</c:v>
                </c:pt>
                <c:pt idx="32">
                  <c:v>1.6841330088687612</c:v>
                </c:pt>
                <c:pt idx="33">
                  <c:v>1.6435997529074111</c:v>
                </c:pt>
                <c:pt idx="34">
                  <c:v>1.6171595497419746</c:v>
                </c:pt>
                <c:pt idx="35">
                  <c:v>1.5466488971186816</c:v>
                </c:pt>
                <c:pt idx="36">
                  <c:v>1.4673151251423058</c:v>
                </c:pt>
                <c:pt idx="37">
                  <c:v>1.2675060304756935</c:v>
                </c:pt>
                <c:pt idx="38">
                  <c:v>1.0530218001091343</c:v>
                </c:pt>
                <c:pt idx="39">
                  <c:v>0.92435370463161448</c:v>
                </c:pt>
                <c:pt idx="40">
                  <c:v>0.90558231160318725</c:v>
                </c:pt>
                <c:pt idx="41">
                  <c:v>0.9855941980741556</c:v>
                </c:pt>
                <c:pt idx="42">
                  <c:v>1.0508280325844013</c:v>
                </c:pt>
                <c:pt idx="43">
                  <c:v>1.3214485464810866</c:v>
                </c:pt>
                <c:pt idx="44">
                  <c:v>1.4299264733793797</c:v>
                </c:pt>
                <c:pt idx="45">
                  <c:v>1.4879002123101694</c:v>
                </c:pt>
                <c:pt idx="46">
                  <c:v>1.5079571359983599</c:v>
                </c:pt>
                <c:pt idx="47">
                  <c:v>1.4563326847987368</c:v>
                </c:pt>
                <c:pt idx="48">
                  <c:v>1.4052441562736877</c:v>
                </c:pt>
                <c:pt idx="49">
                  <c:v>1.3435857915880618</c:v>
                </c:pt>
                <c:pt idx="50">
                  <c:v>1.2971879414585392</c:v>
                </c:pt>
                <c:pt idx="51">
                  <c:v>1.2883961433932209</c:v>
                </c:pt>
                <c:pt idx="52">
                  <c:v>1.2948434366150083</c:v>
                </c:pt>
                <c:pt idx="53">
                  <c:v>1.2360511782382799</c:v>
                </c:pt>
                <c:pt idx="54">
                  <c:v>1.1214494979519782</c:v>
                </c:pt>
                <c:pt idx="55">
                  <c:v>0.91107178555876656</c:v>
                </c:pt>
                <c:pt idx="56">
                  <c:v>0.70363704947500716</c:v>
                </c:pt>
                <c:pt idx="57">
                  <c:v>0.55675804677196605</c:v>
                </c:pt>
                <c:pt idx="58">
                  <c:v>0.50213543502450275</c:v>
                </c:pt>
                <c:pt idx="59">
                  <c:v>0.47862901607328845</c:v>
                </c:pt>
                <c:pt idx="60">
                  <c:v>0.46278109996441241</c:v>
                </c:pt>
                <c:pt idx="61">
                  <c:v>0.45586000625468753</c:v>
                </c:pt>
                <c:pt idx="62">
                  <c:v>0.63111971947529577</c:v>
                </c:pt>
                <c:pt idx="63">
                  <c:v>1.0139760912709748</c:v>
                </c:pt>
                <c:pt idx="64">
                  <c:v>1.3695745585145771</c:v>
                </c:pt>
                <c:pt idx="65">
                  <c:v>1.6464091282117268</c:v>
                </c:pt>
                <c:pt idx="66">
                  <c:v>1.7363051491736936</c:v>
                </c:pt>
                <c:pt idx="67">
                  <c:v>1.8063973301962133</c:v>
                </c:pt>
                <c:pt idx="68">
                  <c:v>1.8270920530485693</c:v>
                </c:pt>
                <c:pt idx="69">
                  <c:v>1.8177518001357442</c:v>
                </c:pt>
                <c:pt idx="70">
                  <c:v>1.7119399653952194</c:v>
                </c:pt>
                <c:pt idx="71" formatCode="0.0">
                  <c:v>1.4950212194062158</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1-BAD7-4425-A6F2-F12F74CA3023}"/>
            </c:ext>
          </c:extLst>
        </c:ser>
        <c:ser>
          <c:idx val="0"/>
          <c:order val="2"/>
          <c:tx>
            <c:v>2b - 40kPa</c:v>
          </c:tx>
          <c:spPr>
            <a:ln w="15875" cap="rnd" cmpd="dbl">
              <a:noFill/>
              <a:round/>
            </a:ln>
            <a:effectLst/>
          </c:spPr>
          <c:marker>
            <c:symbol val="none"/>
          </c:marker>
          <c:xVal>
            <c:numRef>
              <c:f>'Forsøk 2 - Samlet'!$CY$14:$CY$85</c:f>
              <c:numCache>
                <c:formatCode>0.00</c:formatCode>
                <c:ptCount val="72"/>
                <c:pt idx="0">
                  <c:v>2.3737966573472141E-3</c:v>
                </c:pt>
                <c:pt idx="1">
                  <c:v>0.80885059568933249</c:v>
                </c:pt>
                <c:pt idx="2">
                  <c:v>1.1110361798479069</c:v>
                </c:pt>
                <c:pt idx="3">
                  <c:v>1.2827062975298376</c:v>
                </c:pt>
                <c:pt idx="4">
                  <c:v>1.4990667809674523</c:v>
                </c:pt>
                <c:pt idx="5">
                  <c:v>1.6671999537521123</c:v>
                </c:pt>
                <c:pt idx="6">
                  <c:v>1.8993683378112822</c:v>
                </c:pt>
                <c:pt idx="7">
                  <c:v>2.1404017436676503</c:v>
                </c:pt>
                <c:pt idx="8">
                  <c:v>2.4049125422114792</c:v>
                </c:pt>
                <c:pt idx="9">
                  <c:v>2.6206115558790484</c:v>
                </c:pt>
                <c:pt idx="10">
                  <c:v>2.8704120750850026</c:v>
                </c:pt>
                <c:pt idx="11">
                  <c:v>2.9556636059312846</c:v>
                </c:pt>
                <c:pt idx="12">
                  <c:v>3.0009269773197764</c:v>
                </c:pt>
                <c:pt idx="13">
                  <c:v>2.9950633404740219</c:v>
                </c:pt>
                <c:pt idx="14">
                  <c:v>2.932796968155698</c:v>
                </c:pt>
                <c:pt idx="15">
                  <c:v>2.8693420227589388</c:v>
                </c:pt>
                <c:pt idx="16">
                  <c:v>2.7336104818928217</c:v>
                </c:pt>
                <c:pt idx="17">
                  <c:v>2.6032346322741717</c:v>
                </c:pt>
                <c:pt idx="18">
                  <c:v>2.3386595866035775</c:v>
                </c:pt>
                <c:pt idx="19">
                  <c:v>1.9660651450483544</c:v>
                </c:pt>
                <c:pt idx="20">
                  <c:v>1.6410856703690515</c:v>
                </c:pt>
                <c:pt idx="21">
                  <c:v>1.6798947899393568</c:v>
                </c:pt>
                <c:pt idx="22">
                  <c:v>2.2388899002767078</c:v>
                </c:pt>
                <c:pt idx="23">
                  <c:v>2.6044626209418658</c:v>
                </c:pt>
                <c:pt idx="24">
                  <c:v>3.01217983790694</c:v>
                </c:pt>
                <c:pt idx="25">
                  <c:v>3.017521825116606</c:v>
                </c:pt>
                <c:pt idx="26">
                  <c:v>2.9735396104087637</c:v>
                </c:pt>
                <c:pt idx="27">
                  <c:v>2.9283312481085999</c:v>
                </c:pt>
                <c:pt idx="28">
                  <c:v>2.7984987714870448</c:v>
                </c:pt>
                <c:pt idx="29">
                  <c:v>2.6880451107408425</c:v>
                </c:pt>
                <c:pt idx="30">
                  <c:v>2.5572232274903697</c:v>
                </c:pt>
                <c:pt idx="31">
                  <c:v>2.4841409190051742</c:v>
                </c:pt>
                <c:pt idx="32">
                  <c:v>2.5482137477358715</c:v>
                </c:pt>
                <c:pt idx="33">
                  <c:v>2.6052062822771429</c:v>
                </c:pt>
                <c:pt idx="34">
                  <c:v>2.4811751332217438</c:v>
                </c:pt>
                <c:pt idx="35">
                  <c:v>2.3271788876077633</c:v>
                </c:pt>
                <c:pt idx="36">
                  <c:v>1.9486792410588516</c:v>
                </c:pt>
                <c:pt idx="37">
                  <c:v>1.5261291015425795</c:v>
                </c:pt>
                <c:pt idx="38">
                  <c:v>1.1611697123273916</c:v>
                </c:pt>
                <c:pt idx="39">
                  <c:v>1.0119097232604868</c:v>
                </c:pt>
                <c:pt idx="40">
                  <c:v>0.93789941563763901</c:v>
                </c:pt>
                <c:pt idx="41">
                  <c:v>1.1072166525590683</c:v>
                </c:pt>
                <c:pt idx="42">
                  <c:v>1.5640103078050638</c:v>
                </c:pt>
                <c:pt idx="43">
                  <c:v>2.1125593870161588</c:v>
                </c:pt>
                <c:pt idx="44">
                  <c:v>2.3515603740692188</c:v>
                </c:pt>
                <c:pt idx="45">
                  <c:v>2.3808837543164838</c:v>
                </c:pt>
                <c:pt idx="46">
                  <c:v>2.3873685381110969</c:v>
                </c:pt>
                <c:pt idx="47">
                  <c:v>2.3520995012220518</c:v>
                </c:pt>
                <c:pt idx="48">
                  <c:v>2.219328593063175</c:v>
                </c:pt>
                <c:pt idx="49">
                  <c:v>2.1018121156442922</c:v>
                </c:pt>
                <c:pt idx="50">
                  <c:v>2.0207177778517806</c:v>
                </c:pt>
                <c:pt idx="51">
                  <c:v>1.9872208435338417</c:v>
                </c:pt>
                <c:pt idx="52">
                  <c:v>1.9449171601219544</c:v>
                </c:pt>
                <c:pt idx="53">
                  <c:v>1.9008369081395964</c:v>
                </c:pt>
                <c:pt idx="54">
                  <c:v>1.6669013169317006</c:v>
                </c:pt>
                <c:pt idx="55">
                  <c:v>1.3166002898117726</c:v>
                </c:pt>
                <c:pt idx="56">
                  <c:v>0.99335203663246807</c:v>
                </c:pt>
                <c:pt idx="57">
                  <c:v>0.81527666130248322</c:v>
                </c:pt>
                <c:pt idx="58">
                  <c:v>0.64427303464390917</c:v>
                </c:pt>
                <c:pt idx="59">
                  <c:v>0.5831755248875935</c:v>
                </c:pt>
                <c:pt idx="60">
                  <c:v>0.55793968528092952</c:v>
                </c:pt>
                <c:pt idx="61">
                  <c:v>0.51745366622212918</c:v>
                </c:pt>
                <c:pt idx="62">
                  <c:v>0.59516380188812956</c:v>
                </c:pt>
                <c:pt idx="63">
                  <c:v>0.82868965109786419</c:v>
                </c:pt>
                <c:pt idx="64">
                  <c:v>1.3187347529671953</c:v>
                </c:pt>
                <c:pt idx="65">
                  <c:v>1.5813083787326301</c:v>
                </c:pt>
                <c:pt idx="66">
                  <c:v>1.6166373925734354</c:v>
                </c:pt>
                <c:pt idx="67">
                  <c:v>1.5895393574469421</c:v>
                </c:pt>
                <c:pt idx="68">
                  <c:v>1.5531781958888193</c:v>
                </c:pt>
                <c:pt idx="69">
                  <c:v>1.5220584077277515</c:v>
                </c:pt>
                <c:pt idx="70">
                  <c:v>1.4685900672161545</c:v>
                </c:pt>
                <c:pt idx="71" formatCode="0.0">
                  <c:v>1.1946857694130872</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2-BAD7-4425-A6F2-F12F74CA3023}"/>
            </c:ext>
          </c:extLst>
        </c:ser>
        <c:ser>
          <c:idx val="5"/>
          <c:order val="3"/>
          <c:tx>
            <c:v>3b - 80kPa</c:v>
          </c:tx>
          <c:spPr>
            <a:ln w="15875" cap="rnd" cmpd="dbl">
              <a:noFill/>
              <a:round/>
            </a:ln>
            <a:effectLst/>
          </c:spPr>
          <c:marker>
            <c:symbol val="none"/>
          </c:marker>
          <c:xVal>
            <c:numRef>
              <c:f>'Forsøk 2 - Samlet'!$ED$14:$ED$84</c:f>
              <c:numCache>
                <c:formatCode>0.00</c:formatCode>
                <c:ptCount val="71"/>
                <c:pt idx="0">
                  <c:v>5.3495450547448344E-3</c:v>
                </c:pt>
                <c:pt idx="1">
                  <c:v>0.10175408585570078</c:v>
                </c:pt>
                <c:pt idx="2">
                  <c:v>0.40097702580419214</c:v>
                </c:pt>
                <c:pt idx="3">
                  <c:v>0.57557059115616571</c:v>
                </c:pt>
                <c:pt idx="4">
                  <c:v>0.83130234132756453</c:v>
                </c:pt>
                <c:pt idx="5">
                  <c:v>1.1269911694532442</c:v>
                </c:pt>
                <c:pt idx="6">
                  <c:v>1.3780321211472013</c:v>
                </c:pt>
                <c:pt idx="7">
                  <c:v>1.5479059541715812</c:v>
                </c:pt>
                <c:pt idx="8">
                  <c:v>1.8370818657639532</c:v>
                </c:pt>
                <c:pt idx="9">
                  <c:v>2.0598587692220964</c:v>
                </c:pt>
                <c:pt idx="10">
                  <c:v>2.3267480998882051</c:v>
                </c:pt>
                <c:pt idx="11">
                  <c:v>2.5048570071688459</c:v>
                </c:pt>
                <c:pt idx="12">
                  <c:v>2.608913017147747</c:v>
                </c:pt>
                <c:pt idx="13">
                  <c:v>2.6453947650985117</c:v>
                </c:pt>
                <c:pt idx="14">
                  <c:v>2.6689234225473446</c:v>
                </c:pt>
                <c:pt idx="15">
                  <c:v>2.6601161567022822</c:v>
                </c:pt>
                <c:pt idx="16">
                  <c:v>2.631356126569111</c:v>
                </c:pt>
                <c:pt idx="17">
                  <c:v>2.5026740389617137</c:v>
                </c:pt>
                <c:pt idx="18">
                  <c:v>2.1888368984708504</c:v>
                </c:pt>
                <c:pt idx="19">
                  <c:v>1.9096704428481166</c:v>
                </c:pt>
                <c:pt idx="20">
                  <c:v>1.6405035483450887</c:v>
                </c:pt>
                <c:pt idx="21">
                  <c:v>1.8485807884710554</c:v>
                </c:pt>
                <c:pt idx="22">
                  <c:v>2.3999522527018269</c:v>
                </c:pt>
                <c:pt idx="23">
                  <c:v>2.8560663206576313</c:v>
                </c:pt>
                <c:pt idx="24">
                  <c:v>2.9469639111318657</c:v>
                </c:pt>
                <c:pt idx="25">
                  <c:v>2.9645043916989362</c:v>
                </c:pt>
                <c:pt idx="26">
                  <c:v>3.0040285011531913</c:v>
                </c:pt>
                <c:pt idx="27">
                  <c:v>3.0011820883512383</c:v>
                </c:pt>
                <c:pt idx="28">
                  <c:v>2.9307408252155538</c:v>
                </c:pt>
                <c:pt idx="29">
                  <c:v>2.8355761943045552</c:v>
                </c:pt>
                <c:pt idx="30">
                  <c:v>2.7480450421557787</c:v>
                </c:pt>
                <c:pt idx="31">
                  <c:v>2.7480596904346748</c:v>
                </c:pt>
                <c:pt idx="32">
                  <c:v>2.7980095862309535</c:v>
                </c:pt>
                <c:pt idx="33">
                  <c:v>2.7656817735464014</c:v>
                </c:pt>
                <c:pt idx="34">
                  <c:v>2.5870195649521945</c:v>
                </c:pt>
                <c:pt idx="35">
                  <c:v>2.2496712456888783</c:v>
                </c:pt>
                <c:pt idx="36">
                  <c:v>1.7918347594024884</c:v>
                </c:pt>
                <c:pt idx="37">
                  <c:v>1.4997606856187455</c:v>
                </c:pt>
                <c:pt idx="38">
                  <c:v>1.1589248446122267</c:v>
                </c:pt>
                <c:pt idx="39">
                  <c:v>1.0402309000181904</c:v>
                </c:pt>
                <c:pt idx="40">
                  <c:v>1.0002806156703983</c:v>
                </c:pt>
                <c:pt idx="41">
                  <c:v>1.3718516523201787</c:v>
                </c:pt>
                <c:pt idx="42">
                  <c:v>1.9456059958730925</c:v>
                </c:pt>
                <c:pt idx="43">
                  <c:v>2.2312986625278399</c:v>
                </c:pt>
                <c:pt idx="44">
                  <c:v>2.3386190259275939</c:v>
                </c:pt>
                <c:pt idx="45">
                  <c:v>2.3325313396836389</c:v>
                </c:pt>
                <c:pt idx="46">
                  <c:v>2.2872872516904765</c:v>
                </c:pt>
                <c:pt idx="47">
                  <c:v>2.1880780128387953</c:v>
                </c:pt>
                <c:pt idx="48">
                  <c:v>2.0570877883988277</c:v>
                </c:pt>
                <c:pt idx="49">
                  <c:v>1.9924825286395458</c:v>
                </c:pt>
                <c:pt idx="50">
                  <c:v>1.9490571152054523</c:v>
                </c:pt>
                <c:pt idx="51">
                  <c:v>1.9355669837404481</c:v>
                </c:pt>
                <c:pt idx="52">
                  <c:v>1.9402618883820328</c:v>
                </c:pt>
                <c:pt idx="53">
                  <c:v>1.835035217373661</c:v>
                </c:pt>
                <c:pt idx="54">
                  <c:v>1.5241152551298636</c:v>
                </c:pt>
                <c:pt idx="55">
                  <c:v>1.2807990524704955</c:v>
                </c:pt>
                <c:pt idx="56">
                  <c:v>0.95346039670901095</c:v>
                </c:pt>
                <c:pt idx="57">
                  <c:v>0.79186174972094947</c:v>
                </c:pt>
                <c:pt idx="58">
                  <c:v>0.64732571999952615</c:v>
                </c:pt>
                <c:pt idx="59">
                  <c:v>0.59153300392561292</c:v>
                </c:pt>
                <c:pt idx="60">
                  <c:v>0.56454074171254154</c:v>
                </c:pt>
                <c:pt idx="61">
                  <c:v>0.54874016110733104</c:v>
                </c:pt>
                <c:pt idx="62">
                  <c:v>0.7980763693280839</c:v>
                </c:pt>
                <c:pt idx="63">
                  <c:v>1.1598496984785187</c:v>
                </c:pt>
                <c:pt idx="64">
                  <c:v>1.7989918557979676</c:v>
                </c:pt>
                <c:pt idx="65">
                  <c:v>2.0000715146138548</c:v>
                </c:pt>
                <c:pt idx="66">
                  <c:v>1.9856743263097762</c:v>
                </c:pt>
                <c:pt idx="67">
                  <c:v>1.9498422633506698</c:v>
                </c:pt>
                <c:pt idx="68">
                  <c:v>1.8688205974931649</c:v>
                </c:pt>
                <c:pt idx="69">
                  <c:v>1.8194882742647041</c:v>
                </c:pt>
                <c:pt idx="70">
                  <c:v>1.5702937633032588</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3-BAD7-4425-A6F2-F12F74CA3023}"/>
            </c:ext>
          </c:extLst>
        </c:ser>
        <c:ser>
          <c:idx val="3"/>
          <c:order val="4"/>
          <c:tx>
            <c:v>2c - 80kPa</c:v>
          </c:tx>
          <c:spPr>
            <a:ln w="15875" cap="rnd" cmpd="dbl">
              <a:noFill/>
              <a:round/>
            </a:ln>
            <a:effectLst/>
          </c:spPr>
          <c:marker>
            <c:symbol val="none"/>
          </c:marker>
          <c:xVal>
            <c:numRef>
              <c:f>'Forsøk 2 - Samlet'!$GH$14:$GH$85</c:f>
              <c:numCache>
                <c:formatCode>0.00</c:formatCode>
                <c:ptCount val="72"/>
                <c:pt idx="0">
                  <c:v>1.4143583227424586E-2</c:v>
                </c:pt>
                <c:pt idx="1">
                  <c:v>2.0117292859974701E-2</c:v>
                </c:pt>
                <c:pt idx="2">
                  <c:v>1.1439724885317819</c:v>
                </c:pt>
                <c:pt idx="3">
                  <c:v>2.3341851755149765</c:v>
                </c:pt>
                <c:pt idx="4">
                  <c:v>3.1618431015583495</c:v>
                </c:pt>
                <c:pt idx="5">
                  <c:v>3.7949271729411667</c:v>
                </c:pt>
                <c:pt idx="6">
                  <c:v>4.4449947599074333</c:v>
                </c:pt>
                <c:pt idx="7">
                  <c:v>4.7958961167041698</c:v>
                </c:pt>
                <c:pt idx="8">
                  <c:v>5.2038208704839271</c:v>
                </c:pt>
                <c:pt idx="9">
                  <c:v>5.4689022776113037</c:v>
                </c:pt>
                <c:pt idx="10">
                  <c:v>5.9443866929542724</c:v>
                </c:pt>
                <c:pt idx="11">
                  <c:v>6.2318086591279407</c:v>
                </c:pt>
                <c:pt idx="12">
                  <c:v>6.2800150169679041</c:v>
                </c:pt>
                <c:pt idx="13">
                  <c:v>6.2659131665307148</c:v>
                </c:pt>
                <c:pt idx="14">
                  <c:v>6.1048755075660077</c:v>
                </c:pt>
                <c:pt idx="15">
                  <c:v>5.9115054519128911</c:v>
                </c:pt>
                <c:pt idx="16">
                  <c:v>5.4830193177726958</c:v>
                </c:pt>
                <c:pt idx="17">
                  <c:v>4.9805168906544015</c:v>
                </c:pt>
                <c:pt idx="18">
                  <c:v>4.4292560145660351</c:v>
                </c:pt>
                <c:pt idx="19">
                  <c:v>3.9802349497592826</c:v>
                </c:pt>
                <c:pt idx="20">
                  <c:v>3.2214810482705998</c:v>
                </c:pt>
                <c:pt idx="21">
                  <c:v>2.7413262657598354</c:v>
                </c:pt>
                <c:pt idx="22">
                  <c:v>2.4374936666524389</c:v>
                </c:pt>
                <c:pt idx="23">
                  <c:v>3.0534992677113273</c:v>
                </c:pt>
                <c:pt idx="24">
                  <c:v>3.6112933558252447</c:v>
                </c:pt>
                <c:pt idx="25">
                  <c:v>3.8175288074285483</c:v>
                </c:pt>
                <c:pt idx="26">
                  <c:v>3.7300236093311323</c:v>
                </c:pt>
                <c:pt idx="27">
                  <c:v>3.6930425310352071</c:v>
                </c:pt>
                <c:pt idx="28">
                  <c:v>3.6595001336875108</c:v>
                </c:pt>
                <c:pt idx="29">
                  <c:v>3.5672300550015263</c:v>
                </c:pt>
                <c:pt idx="30">
                  <c:v>3.4438329395736704</c:v>
                </c:pt>
                <c:pt idx="31">
                  <c:v>3.3833118338277783</c:v>
                </c:pt>
                <c:pt idx="32">
                  <c:v>3.3510036014151798</c:v>
                </c:pt>
                <c:pt idx="33">
                  <c:v>3.36220698302676</c:v>
                </c:pt>
                <c:pt idx="34">
                  <c:v>3.3181423295939689</c:v>
                </c:pt>
                <c:pt idx="35">
                  <c:v>3.0266153429005316</c:v>
                </c:pt>
                <c:pt idx="36">
                  <c:v>2.6504405407516272</c:v>
                </c:pt>
                <c:pt idx="37">
                  <c:v>2.3348172177336788</c:v>
                </c:pt>
                <c:pt idx="38">
                  <c:v>1.7894057661189329</c:v>
                </c:pt>
                <c:pt idx="39">
                  <c:v>1.4708630802000053</c:v>
                </c:pt>
                <c:pt idx="40">
                  <c:v>1.1805448398480043</c:v>
                </c:pt>
                <c:pt idx="41">
                  <c:v>1.1176790907945064</c:v>
                </c:pt>
                <c:pt idx="42">
                  <c:v>1.5838761731025779</c:v>
                </c:pt>
                <c:pt idx="43">
                  <c:v>2.0565435695026073</c:v>
                </c:pt>
                <c:pt idx="44">
                  <c:v>2.7520420309258915</c:v>
                </c:pt>
                <c:pt idx="45">
                  <c:v>2.8536309055478273</c:v>
                </c:pt>
                <c:pt idx="46">
                  <c:v>2.8775002471281503</c:v>
                </c:pt>
                <c:pt idx="47">
                  <c:v>2.8633473837070942</c:v>
                </c:pt>
                <c:pt idx="48">
                  <c:v>2.72584164165329</c:v>
                </c:pt>
                <c:pt idx="49">
                  <c:v>2.5948033534125443</c:v>
                </c:pt>
                <c:pt idx="50">
                  <c:v>2.4190956423874379</c:v>
                </c:pt>
                <c:pt idx="51">
                  <c:v>2.3239058554273129</c:v>
                </c:pt>
                <c:pt idx="52">
                  <c:v>2.2328380942616581</c:v>
                </c:pt>
                <c:pt idx="53">
                  <c:v>2.1499799072172587</c:v>
                </c:pt>
                <c:pt idx="54">
                  <c:v>1.9366476175864009</c:v>
                </c:pt>
                <c:pt idx="55">
                  <c:v>1.7233030241518428</c:v>
                </c:pt>
                <c:pt idx="56">
                  <c:v>1.3406742286623607</c:v>
                </c:pt>
                <c:pt idx="57">
                  <c:v>1.101464961571857</c:v>
                </c:pt>
                <c:pt idx="58">
                  <c:v>0.82701480832122842</c:v>
                </c:pt>
                <c:pt idx="59">
                  <c:v>0.67950355228843329</c:v>
                </c:pt>
                <c:pt idx="60">
                  <c:v>0.62429285674689849</c:v>
                </c:pt>
                <c:pt idx="61">
                  <c:v>0.5931805673720083</c:v>
                </c:pt>
                <c:pt idx="62">
                  <c:v>0.5538932404229443</c:v>
                </c:pt>
                <c:pt idx="63">
                  <c:v>0.70268493309481628</c:v>
                </c:pt>
                <c:pt idx="64">
                  <c:v>1.2007267416463085</c:v>
                </c:pt>
                <c:pt idx="65">
                  <c:v>1.7255074611205414</c:v>
                </c:pt>
                <c:pt idx="66">
                  <c:v>1.8690696628423513</c:v>
                </c:pt>
                <c:pt idx="67">
                  <c:v>1.8546204415260812</c:v>
                </c:pt>
                <c:pt idx="68">
                  <c:v>1.8111196474144844</c:v>
                </c:pt>
                <c:pt idx="69">
                  <c:v>1.773532183841469</c:v>
                </c:pt>
                <c:pt idx="70">
                  <c:v>1.7077371523814766</c:v>
                </c:pt>
                <c:pt idx="71" formatCode="0.0">
                  <c:v>1.4949839400992146</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4-BAD7-4425-A6F2-F12F74CA3023}"/>
            </c:ext>
          </c:extLst>
        </c:ser>
        <c:ser>
          <c:idx val="4"/>
          <c:order val="5"/>
          <c:tx>
            <c:v>3c - 80kPa</c:v>
          </c:tx>
          <c:spPr>
            <a:ln w="15875" cap="rnd" cmpd="dbl">
              <a:noFill/>
              <a:round/>
            </a:ln>
            <a:effectLst/>
          </c:spPr>
          <c:marker>
            <c:symbol val="none"/>
          </c:marker>
          <c:xVal>
            <c:numRef>
              <c:f>'Forsøk 2 - Samlet'!$FF$14:$FF$85</c:f>
              <c:numCache>
                <c:formatCode>0.00</c:formatCode>
                <c:ptCount val="72"/>
                <c:pt idx="0">
                  <c:v>-5.0377839452460643E-3</c:v>
                </c:pt>
                <c:pt idx="1">
                  <c:v>0.3122731781515512</c:v>
                </c:pt>
                <c:pt idx="2">
                  <c:v>0.61193261443435187</c:v>
                </c:pt>
                <c:pt idx="3">
                  <c:v>0.76302730727821155</c:v>
                </c:pt>
                <c:pt idx="4">
                  <c:v>1.045797123871254</c:v>
                </c:pt>
                <c:pt idx="5">
                  <c:v>1.3385341196076659</c:v>
                </c:pt>
                <c:pt idx="6">
                  <c:v>1.8281780792035418</c:v>
                </c:pt>
                <c:pt idx="7">
                  <c:v>2.1026514839866528</c:v>
                </c:pt>
                <c:pt idx="8">
                  <c:v>2.5212109541156744</c:v>
                </c:pt>
                <c:pt idx="9">
                  <c:v>3.0037742423508353</c:v>
                </c:pt>
                <c:pt idx="10">
                  <c:v>3.4740191647401364</c:v>
                </c:pt>
                <c:pt idx="11">
                  <c:v>3.6299953030171803</c:v>
                </c:pt>
                <c:pt idx="12">
                  <c:v>3.8108463847320806</c:v>
                </c:pt>
                <c:pt idx="13">
                  <c:v>3.8473086171082822</c:v>
                </c:pt>
                <c:pt idx="14">
                  <c:v>3.796804260130366</c:v>
                </c:pt>
                <c:pt idx="15">
                  <c:v>3.6710405247305977</c:v>
                </c:pt>
                <c:pt idx="16">
                  <c:v>3.5206102031387965</c:v>
                </c:pt>
                <c:pt idx="17">
                  <c:v>3.3419588708079329</c:v>
                </c:pt>
                <c:pt idx="18">
                  <c:v>2.9922741241463671</c:v>
                </c:pt>
                <c:pt idx="19">
                  <c:v>2.6713859062241934</c:v>
                </c:pt>
                <c:pt idx="20">
                  <c:v>2.15714392829506</c:v>
                </c:pt>
                <c:pt idx="21">
                  <c:v>1.9185210373753636</c:v>
                </c:pt>
                <c:pt idx="22">
                  <c:v>2.2553364423690176</c:v>
                </c:pt>
                <c:pt idx="23">
                  <c:v>2.4951538151801973</c:v>
                </c:pt>
                <c:pt idx="24">
                  <c:v>2.7639697754008736</c:v>
                </c:pt>
                <c:pt idx="25">
                  <c:v>2.7146913597384863</c:v>
                </c:pt>
                <c:pt idx="26">
                  <c:v>2.6402416845648942</c:v>
                </c:pt>
                <c:pt idx="27">
                  <c:v>2.5638589895354502</c:v>
                </c:pt>
                <c:pt idx="28">
                  <c:v>2.4217350700913061</c:v>
                </c:pt>
                <c:pt idx="29">
                  <c:v>2.3312579255546479</c:v>
                </c:pt>
                <c:pt idx="30">
                  <c:v>2.2431084627997775</c:v>
                </c:pt>
                <c:pt idx="31">
                  <c:v>2.2202155058124613</c:v>
                </c:pt>
                <c:pt idx="32">
                  <c:v>2.2184658992378816</c:v>
                </c:pt>
                <c:pt idx="33">
                  <c:v>2.2108285215021368</c:v>
                </c:pt>
                <c:pt idx="34">
                  <c:v>2.0921041948214687</c:v>
                </c:pt>
                <c:pt idx="35">
                  <c:v>1.988669585262125</c:v>
                </c:pt>
                <c:pt idx="36">
                  <c:v>1.7306711475110379</c:v>
                </c:pt>
                <c:pt idx="37">
                  <c:v>1.5161689491151928</c:v>
                </c:pt>
                <c:pt idx="38">
                  <c:v>1.1888330421953439</c:v>
                </c:pt>
                <c:pt idx="39">
                  <c:v>0.97141047797279867</c:v>
                </c:pt>
                <c:pt idx="40">
                  <c:v>0.90855572368172477</c:v>
                </c:pt>
                <c:pt idx="41">
                  <c:v>1.060834377920739</c:v>
                </c:pt>
                <c:pt idx="42">
                  <c:v>1.3030413123226849</c:v>
                </c:pt>
                <c:pt idx="43">
                  <c:v>1.5396073285910497</c:v>
                </c:pt>
                <c:pt idx="44">
                  <c:v>1.7707596469598574</c:v>
                </c:pt>
                <c:pt idx="45">
                  <c:v>1.7693643596587323</c:v>
                </c:pt>
                <c:pt idx="46">
                  <c:v>1.7518595280186713</c:v>
                </c:pt>
                <c:pt idx="47">
                  <c:v>1.7019742929748756</c:v>
                </c:pt>
                <c:pt idx="48">
                  <c:v>1.6127501233971255</c:v>
                </c:pt>
                <c:pt idx="49">
                  <c:v>1.5651914280538188</c:v>
                </c:pt>
                <c:pt idx="50">
                  <c:v>1.5152608322084016</c:v>
                </c:pt>
                <c:pt idx="51">
                  <c:v>1.4900230370952081</c:v>
                </c:pt>
                <c:pt idx="52">
                  <c:v>1.5064695321084411</c:v>
                </c:pt>
                <c:pt idx="53">
                  <c:v>1.4894045274195773</c:v>
                </c:pt>
                <c:pt idx="54">
                  <c:v>1.3460005729716473</c:v>
                </c:pt>
                <c:pt idx="55">
                  <c:v>1.1932140428308957</c:v>
                </c:pt>
                <c:pt idx="56">
                  <c:v>0.94346719645769139</c:v>
                </c:pt>
                <c:pt idx="57">
                  <c:v>0.73544858352983256</c:v>
                </c:pt>
                <c:pt idx="58">
                  <c:v>0.607343845873202</c:v>
                </c:pt>
                <c:pt idx="59">
                  <c:v>0.56620075218324828</c:v>
                </c:pt>
                <c:pt idx="60">
                  <c:v>0.56037767827437579</c:v>
                </c:pt>
                <c:pt idx="61">
                  <c:v>0.53286586000552361</c:v>
                </c:pt>
                <c:pt idx="62">
                  <c:v>0.64811663351276427</c:v>
                </c:pt>
                <c:pt idx="63">
                  <c:v>1.0670638441631926</c:v>
                </c:pt>
                <c:pt idx="64">
                  <c:v>1.6279520478763245</c:v>
                </c:pt>
                <c:pt idx="65">
                  <c:v>1.7906914420614735</c:v>
                </c:pt>
                <c:pt idx="66">
                  <c:v>1.879742938619358</c:v>
                </c:pt>
                <c:pt idx="67">
                  <c:v>1.9009785207382721</c:v>
                </c:pt>
                <c:pt idx="68">
                  <c:v>1.8829042945115935</c:v>
                </c:pt>
                <c:pt idx="69">
                  <c:v>1.8165559310625108</c:v>
                </c:pt>
                <c:pt idx="70">
                  <c:v>1.5984496199145479</c:v>
                </c:pt>
                <c:pt idx="71" formatCode="0.0">
                  <c:v>1.1945984763024275</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5-BAD7-4425-A6F2-F12F74CA3023}"/>
            </c:ext>
          </c:extLst>
        </c:ser>
        <c:ser>
          <c:idx val="8"/>
          <c:order val="6"/>
          <c:tx>
            <c:strRef>
              <c:f>'Forsøk 2 - Samlet'!$AU$12</c:f>
              <c:strCache>
                <c:ptCount val="1"/>
                <c:pt idx="0">
                  <c:v>u2-2a</c:v>
                </c:pt>
              </c:strCache>
            </c:strRef>
          </c:tx>
          <c:spPr>
            <a:ln w="15875" cap="rnd" cmpd="dbl">
              <a:solidFill>
                <a:srgbClr val="FF0000"/>
              </a:solidFill>
              <a:round/>
            </a:ln>
            <a:effectLst/>
          </c:spPr>
          <c:marker>
            <c:symbol val="circle"/>
            <c:size val="2"/>
            <c:spPr>
              <a:solidFill>
                <a:schemeClr val="accent4"/>
              </a:solidFill>
              <a:ln w="6350">
                <a:solidFill>
                  <a:srgbClr val="FF0000"/>
                </a:solidFill>
              </a:ln>
              <a:effectLst/>
            </c:spPr>
          </c:marker>
          <c:xVal>
            <c:numRef>
              <c:f>'Forsøk 2 - Samlet'!$AU$14:$AU$84</c:f>
              <c:numCache>
                <c:formatCode>0.0</c:formatCode>
                <c:ptCount val="71"/>
                <c:pt idx="0">
                  <c:v>-6.2518939070609125E-2</c:v>
                </c:pt>
                <c:pt idx="1">
                  <c:v>0.500151512564873</c:v>
                </c:pt>
                <c:pt idx="2">
                  <c:v>0.91694443970226713</c:v>
                </c:pt>
                <c:pt idx="3">
                  <c:v>1.0628219642003551</c:v>
                </c:pt>
                <c:pt idx="4">
                  <c:v>1.41709595226714</c:v>
                </c:pt>
                <c:pt idx="5">
                  <c:v>1.2503787814121825</c:v>
                </c:pt>
                <c:pt idx="6">
                  <c:v>1.5212941840514886</c:v>
                </c:pt>
                <c:pt idx="7">
                  <c:v>1.7505302939770555</c:v>
                </c:pt>
                <c:pt idx="8">
                  <c:v>1.7922095866907948</c:v>
                </c:pt>
                <c:pt idx="9">
                  <c:v>1.8130492330476646</c:v>
                </c:pt>
                <c:pt idx="10">
                  <c:v>1.9797664039026222</c:v>
                </c:pt>
                <c:pt idx="11">
                  <c:v>2.3757196846831468</c:v>
                </c:pt>
                <c:pt idx="12">
                  <c:v>2.417398977396886</c:v>
                </c:pt>
                <c:pt idx="13">
                  <c:v>2.7091540263930618</c:v>
                </c:pt>
                <c:pt idx="14">
                  <c:v>2.9800694290323682</c:v>
                </c:pt>
                <c:pt idx="15">
                  <c:v>2.9592297826754983</c:v>
                </c:pt>
                <c:pt idx="16">
                  <c:v>3.0425883681029773</c:v>
                </c:pt>
                <c:pt idx="17">
                  <c:v>3.3343434170991531</c:v>
                </c:pt>
                <c:pt idx="18">
                  <c:v>3.417702002526632</c:v>
                </c:pt>
                <c:pt idx="19">
                  <c:v>3.8344949296640261</c:v>
                </c:pt>
                <c:pt idx="20">
                  <c:v>4.2512878568014205</c:v>
                </c:pt>
                <c:pt idx="21">
                  <c:v>4.3346464422288991</c:v>
                </c:pt>
                <c:pt idx="22">
                  <c:v>4.7931186620800323</c:v>
                </c:pt>
                <c:pt idx="23">
                  <c:v>3.7928156369502868</c:v>
                </c:pt>
                <c:pt idx="24">
                  <c:v>2.7299936727499317</c:v>
                </c:pt>
                <c:pt idx="25">
                  <c:v>3.4593812952403713</c:v>
                </c:pt>
                <c:pt idx="26">
                  <c:v>3.6469381124521987</c:v>
                </c:pt>
                <c:pt idx="27">
                  <c:v>4.3971653812995086</c:v>
                </c:pt>
                <c:pt idx="28">
                  <c:v>4.8139583084369022</c:v>
                </c:pt>
                <c:pt idx="29">
                  <c:v>5.0640340647193387</c:v>
                </c:pt>
                <c:pt idx="30">
                  <c:v>5.1265530037899483</c:v>
                </c:pt>
                <c:pt idx="31">
                  <c:v>5.5641855772842117</c:v>
                </c:pt>
                <c:pt idx="32">
                  <c:v>5.6683838090685601</c:v>
                </c:pt>
                <c:pt idx="33">
                  <c:v>5.8142613335666482</c:v>
                </c:pt>
                <c:pt idx="34">
                  <c:v>5.8976199189941267</c:v>
                </c:pt>
                <c:pt idx="35">
                  <c:v>6.022657797135345</c:v>
                </c:pt>
                <c:pt idx="36">
                  <c:v>6.1060163825628244</c:v>
                </c:pt>
                <c:pt idx="37">
                  <c:v>6.4394507242727395</c:v>
                </c:pt>
                <c:pt idx="38">
                  <c:v>6.6686868341983061</c:v>
                </c:pt>
                <c:pt idx="39">
                  <c:v>7.1271590540494403</c:v>
                </c:pt>
                <c:pt idx="40">
                  <c:v>7.4397537494024855</c:v>
                </c:pt>
                <c:pt idx="41">
                  <c:v>7.9815845546810982</c:v>
                </c:pt>
                <c:pt idx="42">
                  <c:v>8.6901325308146671</c:v>
                </c:pt>
                <c:pt idx="43">
                  <c:v>9.023566872524583</c:v>
                </c:pt>
                <c:pt idx="44">
                  <c:v>4.9389961865781205</c:v>
                </c:pt>
                <c:pt idx="45">
                  <c:v>5.5641855772842117</c:v>
                </c:pt>
                <c:pt idx="46">
                  <c:v>6.001818150778476</c:v>
                </c:pt>
                <c:pt idx="47">
                  <c:v>6.8145643586963942</c:v>
                </c:pt>
                <c:pt idx="48">
                  <c:v>7.6689898593280521</c:v>
                </c:pt>
                <c:pt idx="49">
                  <c:v>8.1483017255360561</c:v>
                </c:pt>
                <c:pt idx="50">
                  <c:v>8.4400567745322306</c:v>
                </c:pt>
                <c:pt idx="51">
                  <c:v>8.52341535995971</c:v>
                </c:pt>
                <c:pt idx="52">
                  <c:v>8.5650946526734497</c:v>
                </c:pt>
                <c:pt idx="53">
                  <c:v>8.4400567745322306</c:v>
                </c:pt>
                <c:pt idx="54">
                  <c:v>8.6276135917440584</c:v>
                </c:pt>
                <c:pt idx="55">
                  <c:v>8.8360100553127552</c:v>
                </c:pt>
                <c:pt idx="56">
                  <c:v>8.9402082870971036</c:v>
                </c:pt>
                <c:pt idx="57">
                  <c:v>9.4611994460188473</c:v>
                </c:pt>
                <c:pt idx="58">
                  <c:v>9.6070769705169354</c:v>
                </c:pt>
                <c:pt idx="59">
                  <c:v>9.8571527267993719</c:v>
                </c:pt>
                <c:pt idx="60">
                  <c:v>10.315624946650505</c:v>
                </c:pt>
                <c:pt idx="61">
                  <c:v>11.29508832542338</c:v>
                </c:pt>
                <c:pt idx="62">
                  <c:v>12.212032765125649</c:v>
                </c:pt>
                <c:pt idx="63">
                  <c:v>19.818503685383092</c:v>
                </c:pt>
                <c:pt idx="64">
                  <c:v>25.361849616310433</c:v>
                </c:pt>
                <c:pt idx="65">
                  <c:v>9.5862373241600647</c:v>
                </c:pt>
                <c:pt idx="66">
                  <c:v>9.0652461652383227</c:v>
                </c:pt>
                <c:pt idx="67">
                  <c:v>10.107228483081808</c:v>
                </c:pt>
                <c:pt idx="68">
                  <c:v>10.524021410219202</c:v>
                </c:pt>
                <c:pt idx="69">
                  <c:v>10.794936812858507</c:v>
                </c:pt>
                <c:pt idx="70">
                  <c:v>11.024172922784075</c:v>
                </c:pt>
              </c:numCache>
            </c:numRef>
          </c:xVal>
          <c:yVal>
            <c:numRef>
              <c:f>'Forsøk 2 - Samlet'!$AX$14:$AX$84</c:f>
              <c:numCache>
                <c:formatCode>0.0</c:formatCode>
                <c:ptCount val="71"/>
                <c:pt idx="0">
                  <c:v>-4.29</c:v>
                </c:pt>
                <c:pt idx="1">
                  <c:v>-2.64</c:v>
                </c:pt>
                <c:pt idx="2">
                  <c:v>-1.4399999999999995</c:v>
                </c:pt>
                <c:pt idx="3">
                  <c:v>0.35999999999999943</c:v>
                </c:pt>
                <c:pt idx="4">
                  <c:v>1.5599999999999996</c:v>
                </c:pt>
                <c:pt idx="5">
                  <c:v>3.2100000000000009</c:v>
                </c:pt>
                <c:pt idx="6">
                  <c:v>5.0100000000000016</c:v>
                </c:pt>
                <c:pt idx="7">
                  <c:v>6.8099999999999987</c:v>
                </c:pt>
                <c:pt idx="8">
                  <c:v>8.0100000000000016</c:v>
                </c:pt>
                <c:pt idx="9">
                  <c:v>9.66</c:v>
                </c:pt>
                <c:pt idx="10">
                  <c:v>10.860000000000001</c:v>
                </c:pt>
                <c:pt idx="11">
                  <c:v>12.66</c:v>
                </c:pt>
                <c:pt idx="12">
                  <c:v>14.459999999999997</c:v>
                </c:pt>
                <c:pt idx="13">
                  <c:v>16.110000000000003</c:v>
                </c:pt>
                <c:pt idx="14">
                  <c:v>17.309999999999999</c:v>
                </c:pt>
                <c:pt idx="15">
                  <c:v>19.110000000000003</c:v>
                </c:pt>
                <c:pt idx="16">
                  <c:v>20.310000000000002</c:v>
                </c:pt>
                <c:pt idx="17">
                  <c:v>21.959999999999997</c:v>
                </c:pt>
                <c:pt idx="18">
                  <c:v>23.759999999999998</c:v>
                </c:pt>
                <c:pt idx="19">
                  <c:v>25.560000000000002</c:v>
                </c:pt>
                <c:pt idx="20">
                  <c:v>26.759999999999998</c:v>
                </c:pt>
                <c:pt idx="21">
                  <c:v>28.41</c:v>
                </c:pt>
                <c:pt idx="22">
                  <c:v>29.610000000000003</c:v>
                </c:pt>
                <c:pt idx="23">
                  <c:v>31.41</c:v>
                </c:pt>
                <c:pt idx="24">
                  <c:v>33.209999999999994</c:v>
                </c:pt>
                <c:pt idx="25">
                  <c:v>34.86</c:v>
                </c:pt>
                <c:pt idx="26">
                  <c:v>36.06</c:v>
                </c:pt>
                <c:pt idx="27">
                  <c:v>37.86</c:v>
                </c:pt>
                <c:pt idx="28">
                  <c:v>39.06</c:v>
                </c:pt>
                <c:pt idx="29">
                  <c:v>40.709999999999994</c:v>
                </c:pt>
                <c:pt idx="30">
                  <c:v>42.509999999999991</c:v>
                </c:pt>
                <c:pt idx="31">
                  <c:v>44.31</c:v>
                </c:pt>
                <c:pt idx="32">
                  <c:v>45.509999999999991</c:v>
                </c:pt>
                <c:pt idx="33">
                  <c:v>47.16</c:v>
                </c:pt>
                <c:pt idx="34">
                  <c:v>48.36</c:v>
                </c:pt>
                <c:pt idx="35">
                  <c:v>50.16</c:v>
                </c:pt>
                <c:pt idx="36">
                  <c:v>51.960000000000008</c:v>
                </c:pt>
                <c:pt idx="37">
                  <c:v>53.61</c:v>
                </c:pt>
                <c:pt idx="38">
                  <c:v>54.81</c:v>
                </c:pt>
                <c:pt idx="39">
                  <c:v>56.61</c:v>
                </c:pt>
                <c:pt idx="40">
                  <c:v>57.81</c:v>
                </c:pt>
                <c:pt idx="41">
                  <c:v>59.460000000000008</c:v>
                </c:pt>
                <c:pt idx="42">
                  <c:v>61.259999999999991</c:v>
                </c:pt>
                <c:pt idx="43">
                  <c:v>63.06</c:v>
                </c:pt>
                <c:pt idx="44">
                  <c:v>64.259999999999991</c:v>
                </c:pt>
                <c:pt idx="45">
                  <c:v>65.91</c:v>
                </c:pt>
                <c:pt idx="46">
                  <c:v>67.109999999999985</c:v>
                </c:pt>
                <c:pt idx="47">
                  <c:v>68.91</c:v>
                </c:pt>
                <c:pt idx="48">
                  <c:v>70.710000000000008</c:v>
                </c:pt>
                <c:pt idx="49">
                  <c:v>72.359999999999985</c:v>
                </c:pt>
                <c:pt idx="50">
                  <c:v>73.56</c:v>
                </c:pt>
                <c:pt idx="51">
                  <c:v>75.359999999999985</c:v>
                </c:pt>
                <c:pt idx="52">
                  <c:v>76.56</c:v>
                </c:pt>
                <c:pt idx="53">
                  <c:v>78.210000000000008</c:v>
                </c:pt>
                <c:pt idx="54">
                  <c:v>80.009999999999991</c:v>
                </c:pt>
                <c:pt idx="55">
                  <c:v>81.81</c:v>
                </c:pt>
                <c:pt idx="56">
                  <c:v>83.009999999999991</c:v>
                </c:pt>
                <c:pt idx="57">
                  <c:v>84.66</c:v>
                </c:pt>
                <c:pt idx="58">
                  <c:v>85.859999999999985</c:v>
                </c:pt>
                <c:pt idx="59">
                  <c:v>87.66</c:v>
                </c:pt>
                <c:pt idx="60">
                  <c:v>89.460000000000008</c:v>
                </c:pt>
                <c:pt idx="61">
                  <c:v>91.109999999999985</c:v>
                </c:pt>
                <c:pt idx="62">
                  <c:v>92.309999999999988</c:v>
                </c:pt>
                <c:pt idx="63">
                  <c:v>94.109999999999985</c:v>
                </c:pt>
                <c:pt idx="64">
                  <c:v>95.309999999999988</c:v>
                </c:pt>
                <c:pt idx="65">
                  <c:v>96.960000000000008</c:v>
                </c:pt>
                <c:pt idx="66">
                  <c:v>98.76</c:v>
                </c:pt>
                <c:pt idx="67">
                  <c:v>100.55999999999999</c:v>
                </c:pt>
                <c:pt idx="68">
                  <c:v>101.76</c:v>
                </c:pt>
                <c:pt idx="69">
                  <c:v>103.41</c:v>
                </c:pt>
                <c:pt idx="70">
                  <c:v>104.60999999999999</c:v>
                </c:pt>
              </c:numCache>
            </c:numRef>
          </c:yVal>
          <c:smooth val="0"/>
          <c:extLst>
            <c:ext xmlns:c16="http://schemas.microsoft.com/office/drawing/2014/chart" uri="{C3380CC4-5D6E-409C-BE32-E72D297353CC}">
              <c16:uniqueId val="{00000006-BAD7-4425-A6F2-F12F74CA3023}"/>
            </c:ext>
          </c:extLst>
        </c:ser>
        <c:ser>
          <c:idx val="9"/>
          <c:order val="7"/>
          <c:tx>
            <c:strRef>
              <c:f>'Forsøk 2 - Samlet'!$BX$12</c:f>
              <c:strCache>
                <c:ptCount val="1"/>
                <c:pt idx="0">
                  <c:v>u2-3a</c:v>
                </c:pt>
              </c:strCache>
            </c:strRef>
          </c:tx>
          <c:spPr>
            <a:ln w="15875" cap="rnd" cmpd="dbl">
              <a:noFill/>
              <a:round/>
            </a:ln>
            <a:effectLst/>
          </c:spPr>
          <c:marker>
            <c:symbol val="none"/>
          </c:marker>
          <c:xVal>
            <c:numRef>
              <c:f>'Forsøk 2 - Samlet'!$BX$14:$BX$84</c:f>
              <c:numCache>
                <c:formatCode>0.0</c:formatCode>
                <c:ptCount val="71"/>
                <c:pt idx="0">
                  <c:v>-0.11461805496278339</c:v>
                </c:pt>
                <c:pt idx="1">
                  <c:v>1.0524021410219202</c:v>
                </c:pt>
                <c:pt idx="2">
                  <c:v>0.67728850659826545</c:v>
                </c:pt>
                <c:pt idx="3">
                  <c:v>0.8023263847394837</c:v>
                </c:pt>
                <c:pt idx="4">
                  <c:v>0.88568497016696257</c:v>
                </c:pt>
                <c:pt idx="5">
                  <c:v>1.0107228483081807</c:v>
                </c:pt>
                <c:pt idx="6">
                  <c:v>1.2607986045906172</c:v>
                </c:pt>
                <c:pt idx="7">
                  <c:v>1.3858364827318355</c:v>
                </c:pt>
                <c:pt idx="8">
                  <c:v>1.5942329463005327</c:v>
                </c:pt>
                <c:pt idx="9">
                  <c:v>1.7401104707986206</c:v>
                </c:pt>
                <c:pt idx="10">
                  <c:v>1.8859879952967085</c:v>
                </c:pt>
                <c:pt idx="11">
                  <c:v>2.0943844588654055</c:v>
                </c:pt>
                <c:pt idx="12">
                  <c:v>2.1985826906497543</c:v>
                </c:pt>
                <c:pt idx="13">
                  <c:v>2.5111773860027999</c:v>
                </c:pt>
                <c:pt idx="14">
                  <c:v>2.761253142285236</c:v>
                </c:pt>
                <c:pt idx="15">
                  <c:v>2.9904892522108031</c:v>
                </c:pt>
                <c:pt idx="16">
                  <c:v>2.7820927886421059</c:v>
                </c:pt>
                <c:pt idx="17">
                  <c:v>3.0113288985676725</c:v>
                </c:pt>
                <c:pt idx="18">
                  <c:v>3.1780460694226305</c:v>
                </c:pt>
                <c:pt idx="19">
                  <c:v>3.7407165210581126</c:v>
                </c:pt>
                <c:pt idx="20">
                  <c:v>3.8657543991993308</c:v>
                </c:pt>
                <c:pt idx="21">
                  <c:v>4.2200283872661153</c:v>
                </c:pt>
                <c:pt idx="22">
                  <c:v>4.3242266190504646</c:v>
                </c:pt>
                <c:pt idx="23">
                  <c:v>4.8868970706859463</c:v>
                </c:pt>
                <c:pt idx="24">
                  <c:v>2.2819412760772328</c:v>
                </c:pt>
                <c:pt idx="25">
                  <c:v>1.5108743608730537</c:v>
                </c:pt>
                <c:pt idx="26">
                  <c:v>3.5739993502031546</c:v>
                </c:pt>
                <c:pt idx="27">
                  <c:v>4.59514202168977</c:v>
                </c:pt>
                <c:pt idx="28">
                  <c:v>4.761859192544728</c:v>
                </c:pt>
                <c:pt idx="29">
                  <c:v>5.095293534254643</c:v>
                </c:pt>
                <c:pt idx="30">
                  <c:v>5.095293534254643</c:v>
                </c:pt>
                <c:pt idx="31">
                  <c:v>5.262010705109601</c:v>
                </c:pt>
                <c:pt idx="32">
                  <c:v>5.4078882296076891</c:v>
                </c:pt>
                <c:pt idx="33">
                  <c:v>5.595445046819516</c:v>
                </c:pt>
                <c:pt idx="34">
                  <c:v>5.6162846931763859</c:v>
                </c:pt>
                <c:pt idx="35">
                  <c:v>5.8663604494588224</c:v>
                </c:pt>
                <c:pt idx="36">
                  <c:v>5.928879388529432</c:v>
                </c:pt>
                <c:pt idx="37">
                  <c:v>6.2831533765962169</c:v>
                </c:pt>
                <c:pt idx="38">
                  <c:v>6.7207859500904803</c:v>
                </c:pt>
                <c:pt idx="39">
                  <c:v>7.1375788772278748</c:v>
                </c:pt>
                <c:pt idx="40">
                  <c:v>7.3876546335103113</c:v>
                </c:pt>
                <c:pt idx="41">
                  <c:v>8.0128440242164025</c:v>
                </c:pt>
                <c:pt idx="42">
                  <c:v>7.4501735725809199</c:v>
                </c:pt>
                <c:pt idx="43">
                  <c:v>10.680318757895725</c:v>
                </c:pt>
                <c:pt idx="44">
                  <c:v>6.0330776203137804</c:v>
                </c:pt>
                <c:pt idx="45">
                  <c:v>5.9705586812431708</c:v>
                </c:pt>
                <c:pt idx="46">
                  <c:v>7.0750599381572652</c:v>
                </c:pt>
                <c:pt idx="47">
                  <c:v>7.3668149871534414</c:v>
                </c:pt>
                <c:pt idx="48">
                  <c:v>7.8669664997183144</c:v>
                </c:pt>
                <c:pt idx="49">
                  <c:v>8.1378819023576199</c:v>
                </c:pt>
                <c:pt idx="50">
                  <c:v>8.4087973049969271</c:v>
                </c:pt>
                <c:pt idx="51">
                  <c:v>8.5546748294950152</c:v>
                </c:pt>
                <c:pt idx="52">
                  <c:v>8.1795611950713596</c:v>
                </c:pt>
                <c:pt idx="53">
                  <c:v>8.3045990732125787</c:v>
                </c:pt>
                <c:pt idx="54">
                  <c:v>8.4504765977106668</c:v>
                </c:pt>
                <c:pt idx="55">
                  <c:v>8.8881091712049294</c:v>
                </c:pt>
                <c:pt idx="56">
                  <c:v>9.2215435129148453</c:v>
                </c:pt>
                <c:pt idx="57">
                  <c:v>9.784213964550327</c:v>
                </c:pt>
                <c:pt idx="58">
                  <c:v>10.013450074475895</c:v>
                </c:pt>
                <c:pt idx="59">
                  <c:v>9.8884121963346754</c:v>
                </c:pt>
                <c:pt idx="60">
                  <c:v>10.305205123472071</c:v>
                </c:pt>
                <c:pt idx="61">
                  <c:v>11.451385673099905</c:v>
                </c:pt>
                <c:pt idx="62">
                  <c:v>11.993216478378516</c:v>
                </c:pt>
                <c:pt idx="63">
                  <c:v>20.933424765475621</c:v>
                </c:pt>
                <c:pt idx="64">
                  <c:v>22.954870462091982</c:v>
                </c:pt>
                <c:pt idx="65">
                  <c:v>8.3671180122831874</c:v>
                </c:pt>
                <c:pt idx="66">
                  <c:v>8.9297884639186691</c:v>
                </c:pt>
                <c:pt idx="67">
                  <c:v>10.180167245330852</c:v>
                </c:pt>
                <c:pt idx="68">
                  <c:v>10.847035928750683</c:v>
                </c:pt>
                <c:pt idx="69">
                  <c:v>11.222149563174337</c:v>
                </c:pt>
                <c:pt idx="70">
                  <c:v>10.805356636036944</c:v>
                </c:pt>
              </c:numCache>
            </c:numRef>
          </c:xVal>
          <c:yVal>
            <c:numRef>
              <c:f>'Forsøk 2 - Samlet'!$CB$14:$CB$84</c:f>
              <c:numCache>
                <c:formatCode>0.0</c:formatCode>
                <c:ptCount val="71"/>
                <c:pt idx="0">
                  <c:v>-4.6710189999999994</c:v>
                </c:pt>
                <c:pt idx="1">
                  <c:v>-2.8705599999999998</c:v>
                </c:pt>
                <c:pt idx="2">
                  <c:v>-1.0705599999999995</c:v>
                </c:pt>
                <c:pt idx="3">
                  <c:v>0.57852000000000015</c:v>
                </c:pt>
                <c:pt idx="4">
                  <c:v>1.7794400000000001</c:v>
                </c:pt>
                <c:pt idx="5">
                  <c:v>3.5775900000000007</c:v>
                </c:pt>
                <c:pt idx="6">
                  <c:v>4.7771299999999997</c:v>
                </c:pt>
                <c:pt idx="7">
                  <c:v>6.4276</c:v>
                </c:pt>
                <c:pt idx="8">
                  <c:v>8.2271000000000001</c:v>
                </c:pt>
                <c:pt idx="9">
                  <c:v>10.027099999999999</c:v>
                </c:pt>
                <c:pt idx="10">
                  <c:v>11.227599999999999</c:v>
                </c:pt>
                <c:pt idx="11">
                  <c:v>12.877099999999999</c:v>
                </c:pt>
                <c:pt idx="12">
                  <c:v>14.0776</c:v>
                </c:pt>
                <c:pt idx="13">
                  <c:v>15.876200000000001</c:v>
                </c:pt>
                <c:pt idx="14">
                  <c:v>17.677599999999998</c:v>
                </c:pt>
                <c:pt idx="15">
                  <c:v>19.3276</c:v>
                </c:pt>
                <c:pt idx="16">
                  <c:v>20.526699999999998</c:v>
                </c:pt>
                <c:pt idx="17">
                  <c:v>22.327099999999998</c:v>
                </c:pt>
                <c:pt idx="18">
                  <c:v>23.527100000000001</c:v>
                </c:pt>
                <c:pt idx="19">
                  <c:v>25.1799</c:v>
                </c:pt>
                <c:pt idx="20">
                  <c:v>26.975300000000001</c:v>
                </c:pt>
                <c:pt idx="21">
                  <c:v>28.776699999999995</c:v>
                </c:pt>
                <c:pt idx="22">
                  <c:v>29.976699999999997</c:v>
                </c:pt>
                <c:pt idx="23">
                  <c:v>31.6281</c:v>
                </c:pt>
                <c:pt idx="24">
                  <c:v>32.824799999999996</c:v>
                </c:pt>
                <c:pt idx="25">
                  <c:v>34.6267</c:v>
                </c:pt>
                <c:pt idx="26">
                  <c:v>36.426199999999994</c:v>
                </c:pt>
                <c:pt idx="27">
                  <c:v>38.075299999999999</c:v>
                </c:pt>
                <c:pt idx="28">
                  <c:v>39.275300000000001</c:v>
                </c:pt>
                <c:pt idx="29">
                  <c:v>41.0762</c:v>
                </c:pt>
                <c:pt idx="30">
                  <c:v>42.275700000000001</c:v>
                </c:pt>
                <c:pt idx="31">
                  <c:v>43.927599999999998</c:v>
                </c:pt>
                <c:pt idx="32">
                  <c:v>45.727099999999993</c:v>
                </c:pt>
                <c:pt idx="33">
                  <c:v>47.525700000000001</c:v>
                </c:pt>
                <c:pt idx="34">
                  <c:v>48.725700000000003</c:v>
                </c:pt>
                <c:pt idx="35">
                  <c:v>50.375299999999996</c:v>
                </c:pt>
                <c:pt idx="36">
                  <c:v>51.575699999999998</c:v>
                </c:pt>
                <c:pt idx="37">
                  <c:v>53.375700000000009</c:v>
                </c:pt>
                <c:pt idx="38">
                  <c:v>55.17710000000001</c:v>
                </c:pt>
                <c:pt idx="39">
                  <c:v>56.827100000000002</c:v>
                </c:pt>
                <c:pt idx="40">
                  <c:v>58.027100000000004</c:v>
                </c:pt>
                <c:pt idx="41">
                  <c:v>59.8262</c:v>
                </c:pt>
                <c:pt idx="42">
                  <c:v>61.025700000000001</c:v>
                </c:pt>
                <c:pt idx="43">
                  <c:v>62.677099999999996</c:v>
                </c:pt>
                <c:pt idx="44">
                  <c:v>64.476699999999994</c:v>
                </c:pt>
                <c:pt idx="45">
                  <c:v>66.276200000000003</c:v>
                </c:pt>
                <c:pt idx="46">
                  <c:v>67.476200000000006</c:v>
                </c:pt>
                <c:pt idx="47">
                  <c:v>69.1267</c:v>
                </c:pt>
                <c:pt idx="48">
                  <c:v>70.324799999999996</c:v>
                </c:pt>
                <c:pt idx="49">
                  <c:v>72.124799999999993</c:v>
                </c:pt>
                <c:pt idx="50">
                  <c:v>73.924399999999991</c:v>
                </c:pt>
                <c:pt idx="51">
                  <c:v>75.574799999999996</c:v>
                </c:pt>
                <c:pt idx="52">
                  <c:v>76.775300000000001</c:v>
                </c:pt>
                <c:pt idx="53">
                  <c:v>78.575699999999998</c:v>
                </c:pt>
                <c:pt idx="54">
                  <c:v>79.775700000000001</c:v>
                </c:pt>
                <c:pt idx="55">
                  <c:v>81.424399999999991</c:v>
                </c:pt>
                <c:pt idx="56">
                  <c:v>83.226200000000006</c:v>
                </c:pt>
                <c:pt idx="57">
                  <c:v>85.025300000000001</c:v>
                </c:pt>
                <c:pt idx="58">
                  <c:v>86.226699999999994</c:v>
                </c:pt>
                <c:pt idx="59">
                  <c:v>87.875299999999996</c:v>
                </c:pt>
                <c:pt idx="60">
                  <c:v>89.074399999999997</c:v>
                </c:pt>
                <c:pt idx="61">
                  <c:v>90.874399999999994</c:v>
                </c:pt>
                <c:pt idx="62">
                  <c:v>92.674800000000005</c:v>
                </c:pt>
                <c:pt idx="63">
                  <c:v>94.324399999999997</c:v>
                </c:pt>
                <c:pt idx="64">
                  <c:v>95.524999999999991</c:v>
                </c:pt>
                <c:pt idx="65">
                  <c:v>97.324000000000012</c:v>
                </c:pt>
                <c:pt idx="66">
                  <c:v>98.527000000000001</c:v>
                </c:pt>
                <c:pt idx="67">
                  <c:v>100.17400000000001</c:v>
                </c:pt>
                <c:pt idx="68">
                  <c:v>101.976</c:v>
                </c:pt>
                <c:pt idx="69">
                  <c:v>103.777</c:v>
                </c:pt>
                <c:pt idx="70">
                  <c:v>104.976</c:v>
                </c:pt>
              </c:numCache>
            </c:numRef>
          </c:yVal>
          <c:smooth val="0"/>
          <c:extLst>
            <c:ext xmlns:c16="http://schemas.microsoft.com/office/drawing/2014/chart" uri="{C3380CC4-5D6E-409C-BE32-E72D297353CC}">
              <c16:uniqueId val="{00000007-BAD7-4425-A6F2-F12F74CA3023}"/>
            </c:ext>
          </c:extLst>
        </c:ser>
        <c:ser>
          <c:idx val="7"/>
          <c:order val="8"/>
          <c:tx>
            <c:strRef>
              <c:f>'Forsøk 2 - Samlet'!$DC$12</c:f>
              <c:strCache>
                <c:ptCount val="1"/>
                <c:pt idx="0">
                  <c:v>u2-2b</c:v>
                </c:pt>
              </c:strCache>
            </c:strRef>
          </c:tx>
          <c:spPr>
            <a:ln w="15875" cap="rnd" cmpd="dbl">
              <a:solidFill>
                <a:srgbClr val="00B0F0"/>
              </a:solidFill>
              <a:round/>
            </a:ln>
            <a:effectLst/>
          </c:spPr>
          <c:marker>
            <c:symbol val="circle"/>
            <c:size val="2"/>
            <c:spPr>
              <a:solidFill>
                <a:srgbClr val="00B0F0"/>
              </a:solidFill>
              <a:ln w="6350">
                <a:solidFill>
                  <a:schemeClr val="accent5">
                    <a:lumMod val="75000"/>
                  </a:schemeClr>
                </a:solidFill>
              </a:ln>
              <a:effectLst/>
            </c:spPr>
          </c:marker>
          <c:xVal>
            <c:numRef>
              <c:f>'Forsøk 2 - Samlet'!$DC$14:$DC$85</c:f>
              <c:numCache>
                <c:formatCode>0.0</c:formatCode>
                <c:ptCount val="72"/>
                <c:pt idx="0">
                  <c:v>0.16671717085495766</c:v>
                </c:pt>
                <c:pt idx="1">
                  <c:v>0.62518939070609103</c:v>
                </c:pt>
                <c:pt idx="2">
                  <c:v>1.2503787814121825</c:v>
                </c:pt>
                <c:pt idx="3">
                  <c:v>1.2295391350553126</c:v>
                </c:pt>
                <c:pt idx="4">
                  <c:v>1.8755681721182738</c:v>
                </c:pt>
                <c:pt idx="5">
                  <c:v>1.8547285257614039</c:v>
                </c:pt>
                <c:pt idx="6">
                  <c:v>1.8130492330476646</c:v>
                </c:pt>
                <c:pt idx="7">
                  <c:v>2.3132007456125376</c:v>
                </c:pt>
                <c:pt idx="8">
                  <c:v>2.1673232211144495</c:v>
                </c:pt>
                <c:pt idx="9">
                  <c:v>2.0214456966163614</c:v>
                </c:pt>
                <c:pt idx="10">
                  <c:v>2.0631249893301011</c:v>
                </c:pt>
                <c:pt idx="11">
                  <c:v>2.3757196846831468</c:v>
                </c:pt>
                <c:pt idx="12">
                  <c:v>2.1881628674713194</c:v>
                </c:pt>
                <c:pt idx="13">
                  <c:v>2.4382386237537559</c:v>
                </c:pt>
                <c:pt idx="14">
                  <c:v>2.7508333191068015</c:v>
                </c:pt>
                <c:pt idx="15">
                  <c:v>2.8967108436048892</c:v>
                </c:pt>
                <c:pt idx="16">
                  <c:v>3.2926641243854138</c:v>
                </c:pt>
                <c:pt idx="17">
                  <c:v>3.2926641243854138</c:v>
                </c:pt>
                <c:pt idx="18">
                  <c:v>3.5219002343109804</c:v>
                </c:pt>
                <c:pt idx="19">
                  <c:v>4.0428913932327228</c:v>
                </c:pt>
                <c:pt idx="20">
                  <c:v>4.4805239667269872</c:v>
                </c:pt>
                <c:pt idx="21">
                  <c:v>4.4180050276563776</c:v>
                </c:pt>
                <c:pt idx="22">
                  <c:v>4.6472411375819451</c:v>
                </c:pt>
                <c:pt idx="23">
                  <c:v>4.0845706859464626</c:v>
                </c:pt>
                <c:pt idx="24">
                  <c:v>2.2715214528987979</c:v>
                </c:pt>
                <c:pt idx="25">
                  <c:v>3.7511363442365475</c:v>
                </c:pt>
                <c:pt idx="26">
                  <c:v>4.1470896250170721</c:v>
                </c:pt>
                <c:pt idx="27">
                  <c:v>4.6055618448682054</c:v>
                </c:pt>
                <c:pt idx="28">
                  <c:v>5.00151512564873</c:v>
                </c:pt>
                <c:pt idx="29">
                  <c:v>5.4599873454998633</c:v>
                </c:pt>
                <c:pt idx="30">
                  <c:v>5.4599873454998633</c:v>
                </c:pt>
                <c:pt idx="31">
                  <c:v>5.7309027481391697</c:v>
                </c:pt>
                <c:pt idx="32">
                  <c:v>5.6475441627116902</c:v>
                </c:pt>
                <c:pt idx="33">
                  <c:v>5.3766287600723848</c:v>
                </c:pt>
                <c:pt idx="34">
                  <c:v>5.4808269918567332</c:v>
                </c:pt>
                <c:pt idx="35">
                  <c:v>5.4391476991429935</c:v>
                </c:pt>
                <c:pt idx="36">
                  <c:v>5.8142613335666482</c:v>
                </c:pt>
                <c:pt idx="37">
                  <c:v>6.3352524924883911</c:v>
                </c:pt>
                <c:pt idx="38">
                  <c:v>6.6686868341983061</c:v>
                </c:pt>
                <c:pt idx="39">
                  <c:v>6.9604418831944823</c:v>
                </c:pt>
                <c:pt idx="40">
                  <c:v>7.2938762249043974</c:v>
                </c:pt>
                <c:pt idx="41">
                  <c:v>7.6064709202574434</c:v>
                </c:pt>
                <c:pt idx="42">
                  <c:v>8.3775378354616219</c:v>
                </c:pt>
                <c:pt idx="43">
                  <c:v>9.6070769705169354</c:v>
                </c:pt>
                <c:pt idx="44">
                  <c:v>6.501969663343349</c:v>
                </c:pt>
                <c:pt idx="45">
                  <c:v>7.6064709202574434</c:v>
                </c:pt>
                <c:pt idx="46">
                  <c:v>6.9604418831944823</c:v>
                </c:pt>
                <c:pt idx="47">
                  <c:v>7.3980744566887457</c:v>
                </c:pt>
                <c:pt idx="48">
                  <c:v>7.8148673838261402</c:v>
                </c:pt>
                <c:pt idx="49">
                  <c:v>8.0441034937517077</c:v>
                </c:pt>
                <c:pt idx="50">
                  <c:v>8.1483017255360561</c:v>
                </c:pt>
                <c:pt idx="51">
                  <c:v>8.1691413718929251</c:v>
                </c:pt>
                <c:pt idx="52">
                  <c:v>8.3358585427478822</c:v>
                </c:pt>
                <c:pt idx="53">
                  <c:v>8.2733396036772735</c:v>
                </c:pt>
                <c:pt idx="54">
                  <c:v>8.3358585427478822</c:v>
                </c:pt>
                <c:pt idx="55">
                  <c:v>8.4817360672459703</c:v>
                </c:pt>
                <c:pt idx="56">
                  <c:v>8.7526514698852775</c:v>
                </c:pt>
                <c:pt idx="57">
                  <c:v>8.8985289943833656</c:v>
                </c:pt>
                <c:pt idx="58">
                  <c:v>9.2528029824501505</c:v>
                </c:pt>
                <c:pt idx="59">
                  <c:v>9.4611994460188473</c:v>
                </c:pt>
                <c:pt idx="60">
                  <c:v>9.7321148486581528</c:v>
                </c:pt>
                <c:pt idx="61">
                  <c:v>10.378143885721114</c:v>
                </c:pt>
                <c:pt idx="62">
                  <c:v>11.461805496278339</c:v>
                </c:pt>
                <c:pt idx="63">
                  <c:v>13.274854729326004</c:v>
                </c:pt>
                <c:pt idx="64">
                  <c:v>16.588358500068288</c:v>
                </c:pt>
                <c:pt idx="65">
                  <c:v>11.961957008843212</c:v>
                </c:pt>
                <c:pt idx="66">
                  <c:v>9.523718385089456</c:v>
                </c:pt>
                <c:pt idx="67">
                  <c:v>10.190587068509286</c:v>
                </c:pt>
                <c:pt idx="68">
                  <c:v>10.75325752014477</c:v>
                </c:pt>
                <c:pt idx="69">
                  <c:v>10.857455751929118</c:v>
                </c:pt>
                <c:pt idx="70">
                  <c:v>11.003333276427206</c:v>
                </c:pt>
                <c:pt idx="71">
                  <c:v>10.919974690999727</c:v>
                </c:pt>
              </c:numCache>
            </c:numRef>
          </c:xVal>
          <c:yVal>
            <c:numRef>
              <c:f>'Forsøk 2 - Samlet'!$DF$14:$DF$85</c:f>
              <c:numCache>
                <c:formatCode>0.0</c:formatCode>
                <c:ptCount val="72"/>
                <c:pt idx="0">
                  <c:v>-4.54</c:v>
                </c:pt>
                <c:pt idx="1">
                  <c:v>-2.7399999999999998</c:v>
                </c:pt>
                <c:pt idx="2">
                  <c:v>-1.4500000000000002</c:v>
                </c:pt>
                <c:pt idx="3">
                  <c:v>-0.25000000000000044</c:v>
                </c:pt>
                <c:pt idx="4">
                  <c:v>1.5499999999999998</c:v>
                </c:pt>
                <c:pt idx="5">
                  <c:v>2.75</c:v>
                </c:pt>
                <c:pt idx="6">
                  <c:v>4.4000000000000004</c:v>
                </c:pt>
                <c:pt idx="7">
                  <c:v>6.2000000000000011</c:v>
                </c:pt>
                <c:pt idx="8">
                  <c:v>8</c:v>
                </c:pt>
                <c:pt idx="9">
                  <c:v>9.1999999999999993</c:v>
                </c:pt>
                <c:pt idx="10">
                  <c:v>10.850000000000001</c:v>
                </c:pt>
                <c:pt idx="11">
                  <c:v>12.05</c:v>
                </c:pt>
                <c:pt idx="12">
                  <c:v>13.850000000000001</c:v>
                </c:pt>
                <c:pt idx="13">
                  <c:v>15.650000000000002</c:v>
                </c:pt>
                <c:pt idx="14">
                  <c:v>17.3</c:v>
                </c:pt>
                <c:pt idx="15">
                  <c:v>18.500000000000004</c:v>
                </c:pt>
                <c:pt idx="16">
                  <c:v>20.3</c:v>
                </c:pt>
                <c:pt idx="17">
                  <c:v>21.500000000000004</c:v>
                </c:pt>
                <c:pt idx="18">
                  <c:v>23.150000000000002</c:v>
                </c:pt>
                <c:pt idx="19">
                  <c:v>24.95</c:v>
                </c:pt>
                <c:pt idx="20">
                  <c:v>26.750000000000004</c:v>
                </c:pt>
                <c:pt idx="21">
                  <c:v>27.95</c:v>
                </c:pt>
                <c:pt idx="22">
                  <c:v>29.599999999999998</c:v>
                </c:pt>
                <c:pt idx="23">
                  <c:v>30.8</c:v>
                </c:pt>
                <c:pt idx="24">
                  <c:v>32.599999999999994</c:v>
                </c:pt>
                <c:pt idx="25">
                  <c:v>34.400000000000006</c:v>
                </c:pt>
                <c:pt idx="26">
                  <c:v>36.049999999999997</c:v>
                </c:pt>
                <c:pt idx="27">
                  <c:v>37.25</c:v>
                </c:pt>
                <c:pt idx="28">
                  <c:v>39.049999999999997</c:v>
                </c:pt>
                <c:pt idx="29">
                  <c:v>40.25</c:v>
                </c:pt>
                <c:pt idx="30">
                  <c:v>41.900000000000006</c:v>
                </c:pt>
                <c:pt idx="31">
                  <c:v>43.7</c:v>
                </c:pt>
                <c:pt idx="32">
                  <c:v>45.5</c:v>
                </c:pt>
                <c:pt idx="33">
                  <c:v>46.7</c:v>
                </c:pt>
                <c:pt idx="34">
                  <c:v>48.349999999999994</c:v>
                </c:pt>
                <c:pt idx="35">
                  <c:v>49.55</c:v>
                </c:pt>
                <c:pt idx="36">
                  <c:v>51.349999999999994</c:v>
                </c:pt>
                <c:pt idx="37">
                  <c:v>53.150000000000006</c:v>
                </c:pt>
                <c:pt idx="38">
                  <c:v>54.8</c:v>
                </c:pt>
                <c:pt idx="39">
                  <c:v>56</c:v>
                </c:pt>
                <c:pt idx="40">
                  <c:v>57.8</c:v>
                </c:pt>
                <c:pt idx="41">
                  <c:v>59</c:v>
                </c:pt>
                <c:pt idx="42">
                  <c:v>60.650000000000006</c:v>
                </c:pt>
                <c:pt idx="43">
                  <c:v>62.449999999999989</c:v>
                </c:pt>
                <c:pt idx="44">
                  <c:v>64.25</c:v>
                </c:pt>
                <c:pt idx="45">
                  <c:v>65.449999999999989</c:v>
                </c:pt>
                <c:pt idx="46">
                  <c:v>67.099999999999994</c:v>
                </c:pt>
                <c:pt idx="47">
                  <c:v>68.3</c:v>
                </c:pt>
                <c:pt idx="48">
                  <c:v>70.099999999999994</c:v>
                </c:pt>
                <c:pt idx="49">
                  <c:v>71.900000000000006</c:v>
                </c:pt>
                <c:pt idx="50">
                  <c:v>73.55</c:v>
                </c:pt>
                <c:pt idx="51">
                  <c:v>74.75</c:v>
                </c:pt>
                <c:pt idx="52">
                  <c:v>76.55</c:v>
                </c:pt>
                <c:pt idx="53">
                  <c:v>77.75</c:v>
                </c:pt>
                <c:pt idx="54">
                  <c:v>79.400000000000006</c:v>
                </c:pt>
                <c:pt idx="55">
                  <c:v>81.199999999999989</c:v>
                </c:pt>
                <c:pt idx="56">
                  <c:v>83</c:v>
                </c:pt>
                <c:pt idx="57">
                  <c:v>84.199999999999989</c:v>
                </c:pt>
                <c:pt idx="58">
                  <c:v>85.85</c:v>
                </c:pt>
                <c:pt idx="59">
                  <c:v>87.05</c:v>
                </c:pt>
                <c:pt idx="60">
                  <c:v>88.85</c:v>
                </c:pt>
                <c:pt idx="61">
                  <c:v>90.65</c:v>
                </c:pt>
                <c:pt idx="62">
                  <c:v>92.3</c:v>
                </c:pt>
                <c:pt idx="63">
                  <c:v>93.499999999999972</c:v>
                </c:pt>
                <c:pt idx="64">
                  <c:v>95.299999999999983</c:v>
                </c:pt>
                <c:pt idx="65">
                  <c:v>96.499999999999972</c:v>
                </c:pt>
                <c:pt idx="66">
                  <c:v>98.149999999999991</c:v>
                </c:pt>
                <c:pt idx="67">
                  <c:v>99.949999999999989</c:v>
                </c:pt>
                <c:pt idx="68">
                  <c:v>101.74999999999997</c:v>
                </c:pt>
                <c:pt idx="69">
                  <c:v>102.94999999999999</c:v>
                </c:pt>
                <c:pt idx="70">
                  <c:v>104.6</c:v>
                </c:pt>
                <c:pt idx="71">
                  <c:v>105.79999999999998</c:v>
                </c:pt>
              </c:numCache>
            </c:numRef>
          </c:yVal>
          <c:smooth val="0"/>
          <c:extLst>
            <c:ext xmlns:c16="http://schemas.microsoft.com/office/drawing/2014/chart" uri="{C3380CC4-5D6E-409C-BE32-E72D297353CC}">
              <c16:uniqueId val="{00000008-BAD7-4425-A6F2-F12F74CA3023}"/>
            </c:ext>
          </c:extLst>
        </c:ser>
        <c:ser>
          <c:idx val="10"/>
          <c:order val="9"/>
          <c:tx>
            <c:strRef>
              <c:f>'Forsøk 2 - Samlet'!$EH$12</c:f>
              <c:strCache>
                <c:ptCount val="1"/>
                <c:pt idx="0">
                  <c:v>u2-3b</c:v>
                </c:pt>
              </c:strCache>
            </c:strRef>
          </c:tx>
          <c:spPr>
            <a:ln w="15875" cap="rnd" cmpd="dbl">
              <a:noFill/>
              <a:round/>
            </a:ln>
            <a:effectLst/>
          </c:spPr>
          <c:marker>
            <c:symbol val="none"/>
          </c:marker>
          <c:xVal>
            <c:numRef>
              <c:f>'Forsøk 2 - Samlet'!$EH$14:$EH$84</c:f>
              <c:numCache>
                <c:formatCode>0.0</c:formatCode>
                <c:ptCount val="71"/>
                <c:pt idx="0">
                  <c:v>0.43763257349426388</c:v>
                </c:pt>
                <c:pt idx="1">
                  <c:v>0.56267045163548213</c:v>
                </c:pt>
                <c:pt idx="2">
                  <c:v>0.93778408605913688</c:v>
                </c:pt>
                <c:pt idx="3">
                  <c:v>1.0211426714866156</c:v>
                </c:pt>
                <c:pt idx="4">
                  <c:v>1.500454537694619</c:v>
                </c:pt>
                <c:pt idx="5">
                  <c:v>1.6254924158358373</c:v>
                </c:pt>
                <c:pt idx="6">
                  <c:v>2.2090025138281888</c:v>
                </c:pt>
                <c:pt idx="7">
                  <c:v>1.8964078184751434</c:v>
                </c:pt>
                <c:pt idx="8">
                  <c:v>2.000606050259492</c:v>
                </c:pt>
                <c:pt idx="9">
                  <c:v>2.0422853429732313</c:v>
                </c:pt>
                <c:pt idx="10">
                  <c:v>2.417398977396886</c:v>
                </c:pt>
                <c:pt idx="11">
                  <c:v>2.3548800383262769</c:v>
                </c:pt>
                <c:pt idx="12">
                  <c:v>2.6049557946087134</c:v>
                </c:pt>
                <c:pt idx="13">
                  <c:v>3.000909075389238</c:v>
                </c:pt>
                <c:pt idx="14">
                  <c:v>2.8967108436048892</c:v>
                </c:pt>
                <c:pt idx="15">
                  <c:v>3.1051073071735864</c:v>
                </c:pt>
                <c:pt idx="16">
                  <c:v>3.417702002526632</c:v>
                </c:pt>
                <c:pt idx="17">
                  <c:v>3.7094570515228078</c:v>
                </c:pt>
                <c:pt idx="18">
                  <c:v>3.9803724541621142</c:v>
                </c:pt>
                <c:pt idx="19">
                  <c:v>4.2304482104445507</c:v>
                </c:pt>
                <c:pt idx="20">
                  <c:v>4.4596843203701173</c:v>
                </c:pt>
                <c:pt idx="21">
                  <c:v>4.3346464422288991</c:v>
                </c:pt>
                <c:pt idx="22">
                  <c:v>4.7931186620800323</c:v>
                </c:pt>
                <c:pt idx="23">
                  <c:v>4.5222032594407269</c:v>
                </c:pt>
                <c:pt idx="24">
                  <c:v>2.2506818065419285</c:v>
                </c:pt>
                <c:pt idx="25">
                  <c:v>2.5424368555381043</c:v>
                </c:pt>
                <c:pt idx="26">
                  <c:v>3.8970138687346352</c:v>
                </c:pt>
                <c:pt idx="27">
                  <c:v>4.3554860885857689</c:v>
                </c:pt>
                <c:pt idx="28">
                  <c:v>5.0640340647193387</c:v>
                </c:pt>
                <c:pt idx="29">
                  <c:v>5.2932701746449053</c:v>
                </c:pt>
                <c:pt idx="30">
                  <c:v>5.7100631017822998</c:v>
                </c:pt>
                <c:pt idx="31">
                  <c:v>5.6475441627116902</c:v>
                </c:pt>
                <c:pt idx="32">
                  <c:v>5.5641855772842117</c:v>
                </c:pt>
                <c:pt idx="33">
                  <c:v>5.6267045163548213</c:v>
                </c:pt>
                <c:pt idx="34">
                  <c:v>5.8351009799235181</c:v>
                </c:pt>
                <c:pt idx="35">
                  <c:v>6.1476956752765632</c:v>
                </c:pt>
                <c:pt idx="36">
                  <c:v>6.501969663343349</c:v>
                </c:pt>
                <c:pt idx="37">
                  <c:v>7.022960822265091</c:v>
                </c:pt>
                <c:pt idx="38">
                  <c:v>7.4814330421162252</c:v>
                </c:pt>
                <c:pt idx="39">
                  <c:v>7.7315087983986617</c:v>
                </c:pt>
                <c:pt idx="40">
                  <c:v>7.7523484447555315</c:v>
                </c:pt>
                <c:pt idx="41">
                  <c:v>8.7734911162421465</c:v>
                </c:pt>
                <c:pt idx="42">
                  <c:v>9.1486047506658021</c:v>
                </c:pt>
                <c:pt idx="43">
                  <c:v>9.3570012142344989</c:v>
                </c:pt>
                <c:pt idx="44">
                  <c:v>6.3769317852021308</c:v>
                </c:pt>
                <c:pt idx="45">
                  <c:v>5.4599873454998633</c:v>
                </c:pt>
                <c:pt idx="46">
                  <c:v>6.3144128461315212</c:v>
                </c:pt>
                <c:pt idx="47">
                  <c:v>7.2730365785475275</c:v>
                </c:pt>
                <c:pt idx="48">
                  <c:v>7.7523484447555315</c:v>
                </c:pt>
                <c:pt idx="49">
                  <c:v>8.1483017255360561</c:v>
                </c:pt>
                <c:pt idx="50">
                  <c:v>8.6276135917440584</c:v>
                </c:pt>
                <c:pt idx="51">
                  <c:v>8.7318118235284068</c:v>
                </c:pt>
                <c:pt idx="52">
                  <c:v>8.5650946526734497</c:v>
                </c:pt>
                <c:pt idx="53">
                  <c:v>8.502575713602841</c:v>
                </c:pt>
                <c:pt idx="54">
                  <c:v>8.7109721771715378</c:v>
                </c:pt>
                <c:pt idx="55">
                  <c:v>8.9402082870971036</c:v>
                </c:pt>
                <c:pt idx="56">
                  <c:v>9.3986805069482386</c:v>
                </c:pt>
                <c:pt idx="57">
                  <c:v>9.6695959095875441</c:v>
                </c:pt>
                <c:pt idx="58">
                  <c:v>10.107228483081808</c:v>
                </c:pt>
                <c:pt idx="59">
                  <c:v>10.398983532077985</c:v>
                </c:pt>
                <c:pt idx="60">
                  <c:v>10.774097166501639</c:v>
                </c:pt>
                <c:pt idx="61">
                  <c:v>11.524324435348948</c:v>
                </c:pt>
                <c:pt idx="62">
                  <c:v>12.253712057839389</c:v>
                </c:pt>
                <c:pt idx="63">
                  <c:v>16.004848402075936</c:v>
                </c:pt>
                <c:pt idx="64">
                  <c:v>15.650574414009149</c:v>
                </c:pt>
                <c:pt idx="65">
                  <c:v>10.00303025129746</c:v>
                </c:pt>
                <c:pt idx="66">
                  <c:v>9.6279166168738044</c:v>
                </c:pt>
                <c:pt idx="67">
                  <c:v>10.211426714866157</c:v>
                </c:pt>
                <c:pt idx="68">
                  <c:v>10.815776459215378</c:v>
                </c:pt>
                <c:pt idx="69">
                  <c:v>10.982493630070335</c:v>
                </c:pt>
                <c:pt idx="70">
                  <c:v>11.128371154568423</c:v>
                </c:pt>
              </c:numCache>
            </c:numRef>
          </c:xVal>
          <c:yVal>
            <c:numRef>
              <c:f>'Forsøk 2 - Samlet'!$EK$14:$EK$84</c:f>
              <c:numCache>
                <c:formatCode>0.0</c:formatCode>
                <c:ptCount val="71"/>
                <c:pt idx="0">
                  <c:v>-3.9210190000000003</c:v>
                </c:pt>
                <c:pt idx="1">
                  <c:v>-2.7205599999999999</c:v>
                </c:pt>
                <c:pt idx="2">
                  <c:v>-0.92056000000000004</c:v>
                </c:pt>
                <c:pt idx="3">
                  <c:v>0.27852000000000032</c:v>
                </c:pt>
                <c:pt idx="4">
                  <c:v>1.9257400000000002</c:v>
                </c:pt>
                <c:pt idx="5">
                  <c:v>3.7275900000000002</c:v>
                </c:pt>
                <c:pt idx="6">
                  <c:v>5.5275999999999996</c:v>
                </c:pt>
                <c:pt idx="7">
                  <c:v>6.7271000000000001</c:v>
                </c:pt>
                <c:pt idx="8">
                  <c:v>8.3775999999999975</c:v>
                </c:pt>
                <c:pt idx="9">
                  <c:v>9.5775999999999986</c:v>
                </c:pt>
                <c:pt idx="10">
                  <c:v>11.377099999999999</c:v>
                </c:pt>
                <c:pt idx="11">
                  <c:v>13.177599999999998</c:v>
                </c:pt>
                <c:pt idx="12">
                  <c:v>14.827099999999998</c:v>
                </c:pt>
                <c:pt idx="13">
                  <c:v>16.025700000000001</c:v>
                </c:pt>
                <c:pt idx="14">
                  <c:v>17.8262</c:v>
                </c:pt>
                <c:pt idx="15">
                  <c:v>19.027099999999997</c:v>
                </c:pt>
                <c:pt idx="16">
                  <c:v>20.677599999999998</c:v>
                </c:pt>
                <c:pt idx="17">
                  <c:v>22.4771</c:v>
                </c:pt>
                <c:pt idx="18">
                  <c:v>24.2776</c:v>
                </c:pt>
                <c:pt idx="19">
                  <c:v>25.476699999999997</c:v>
                </c:pt>
                <c:pt idx="20">
                  <c:v>27.125300000000003</c:v>
                </c:pt>
                <c:pt idx="21">
                  <c:v>28.325300000000002</c:v>
                </c:pt>
                <c:pt idx="22">
                  <c:v>30.127600000000005</c:v>
                </c:pt>
                <c:pt idx="23">
                  <c:v>31.9267</c:v>
                </c:pt>
                <c:pt idx="24">
                  <c:v>33.578100000000006</c:v>
                </c:pt>
                <c:pt idx="25">
                  <c:v>34.775300000000001</c:v>
                </c:pt>
                <c:pt idx="26">
                  <c:v>36.57480000000001</c:v>
                </c:pt>
                <c:pt idx="27">
                  <c:v>37.775300000000001</c:v>
                </c:pt>
                <c:pt idx="28">
                  <c:v>39.426199999999994</c:v>
                </c:pt>
                <c:pt idx="29">
                  <c:v>41.225700000000003</c:v>
                </c:pt>
                <c:pt idx="30">
                  <c:v>43.025700000000001</c:v>
                </c:pt>
                <c:pt idx="31">
                  <c:v>44.227100000000007</c:v>
                </c:pt>
                <c:pt idx="32">
                  <c:v>45.877099999999999</c:v>
                </c:pt>
                <c:pt idx="33">
                  <c:v>47.076700000000002</c:v>
                </c:pt>
                <c:pt idx="34">
                  <c:v>48.874800000000008</c:v>
                </c:pt>
                <c:pt idx="35">
                  <c:v>50.675700000000006</c:v>
                </c:pt>
                <c:pt idx="36">
                  <c:v>52.325700000000012</c:v>
                </c:pt>
                <c:pt idx="37">
                  <c:v>53.525700000000001</c:v>
                </c:pt>
                <c:pt idx="38">
                  <c:v>55.327100000000002</c:v>
                </c:pt>
                <c:pt idx="39">
                  <c:v>56.527100000000004</c:v>
                </c:pt>
                <c:pt idx="40">
                  <c:v>58.17710000000001</c:v>
                </c:pt>
                <c:pt idx="41">
                  <c:v>59.977100000000007</c:v>
                </c:pt>
                <c:pt idx="42">
                  <c:v>61.775300000000001</c:v>
                </c:pt>
                <c:pt idx="43">
                  <c:v>62.977100000000007</c:v>
                </c:pt>
                <c:pt idx="44">
                  <c:v>64.627099999999999</c:v>
                </c:pt>
                <c:pt idx="45">
                  <c:v>65.825699999999998</c:v>
                </c:pt>
                <c:pt idx="46">
                  <c:v>67.6267</c:v>
                </c:pt>
                <c:pt idx="47">
                  <c:v>69.426200000000009</c:v>
                </c:pt>
                <c:pt idx="48">
                  <c:v>71.075299999999999</c:v>
                </c:pt>
                <c:pt idx="49">
                  <c:v>72.275300000000001</c:v>
                </c:pt>
                <c:pt idx="50">
                  <c:v>74.075299999999999</c:v>
                </c:pt>
                <c:pt idx="51">
                  <c:v>75.275300000000001</c:v>
                </c:pt>
                <c:pt idx="52">
                  <c:v>76.924800000000005</c:v>
                </c:pt>
                <c:pt idx="53">
                  <c:v>78.724800000000002</c:v>
                </c:pt>
                <c:pt idx="54">
                  <c:v>80.524799999999999</c:v>
                </c:pt>
                <c:pt idx="55">
                  <c:v>81.724800000000002</c:v>
                </c:pt>
                <c:pt idx="56">
                  <c:v>83.376199999999997</c:v>
                </c:pt>
                <c:pt idx="57">
                  <c:v>84.579000000000008</c:v>
                </c:pt>
                <c:pt idx="58">
                  <c:v>86.3767</c:v>
                </c:pt>
                <c:pt idx="59">
                  <c:v>88.174400000000006</c:v>
                </c:pt>
                <c:pt idx="60">
                  <c:v>89.824399999999997</c:v>
                </c:pt>
                <c:pt idx="61">
                  <c:v>91.025300000000001</c:v>
                </c:pt>
                <c:pt idx="62">
                  <c:v>92.825299999999999</c:v>
                </c:pt>
                <c:pt idx="63">
                  <c:v>94.0244</c:v>
                </c:pt>
                <c:pt idx="64">
                  <c:v>95.674999999999997</c:v>
                </c:pt>
                <c:pt idx="65">
                  <c:v>97.474999999999994</c:v>
                </c:pt>
                <c:pt idx="66">
                  <c:v>99.277000000000001</c:v>
                </c:pt>
                <c:pt idx="67">
                  <c:v>100.474</c:v>
                </c:pt>
                <c:pt idx="68">
                  <c:v>102.12400000000001</c:v>
                </c:pt>
                <c:pt idx="69">
                  <c:v>103.32600000000001</c:v>
                </c:pt>
                <c:pt idx="70">
                  <c:v>105.12400000000001</c:v>
                </c:pt>
              </c:numCache>
            </c:numRef>
          </c:yVal>
          <c:smooth val="0"/>
          <c:extLst>
            <c:ext xmlns:c16="http://schemas.microsoft.com/office/drawing/2014/chart" uri="{C3380CC4-5D6E-409C-BE32-E72D297353CC}">
              <c16:uniqueId val="{00000009-BAD7-4425-A6F2-F12F74CA3023}"/>
            </c:ext>
          </c:extLst>
        </c:ser>
        <c:ser>
          <c:idx val="11"/>
          <c:order val="10"/>
          <c:tx>
            <c:strRef>
              <c:f>'Forsøk 2 - Samlet'!$GL$12</c:f>
              <c:strCache>
                <c:ptCount val="1"/>
                <c:pt idx="0">
                  <c:v>u2-2c</c:v>
                </c:pt>
              </c:strCache>
            </c:strRef>
          </c:tx>
          <c:spPr>
            <a:ln w="15875" cap="rnd" cmpd="dbl">
              <a:solidFill>
                <a:schemeClr val="accent6"/>
              </a:solidFill>
              <a:round/>
            </a:ln>
            <a:effectLst/>
          </c:spPr>
          <c:marker>
            <c:symbol val="circle"/>
            <c:size val="2"/>
            <c:spPr>
              <a:solidFill>
                <a:srgbClr val="00FF00"/>
              </a:solidFill>
              <a:ln w="6350">
                <a:solidFill>
                  <a:schemeClr val="accent6"/>
                </a:solidFill>
              </a:ln>
              <a:effectLst/>
            </c:spPr>
          </c:marker>
          <c:xVal>
            <c:numRef>
              <c:f>'Forsøk 2 - Samlet'!$GL$14:$GL$84</c:f>
              <c:numCache>
                <c:formatCode>0.0</c:formatCode>
                <c:ptCount val="71"/>
                <c:pt idx="0">
                  <c:v>0.27091540263930619</c:v>
                </c:pt>
                <c:pt idx="1">
                  <c:v>1.8755681721182738</c:v>
                </c:pt>
                <c:pt idx="2">
                  <c:v>0.72938762249043976</c:v>
                </c:pt>
                <c:pt idx="3">
                  <c:v>0.85442550063165801</c:v>
                </c:pt>
                <c:pt idx="4">
                  <c:v>1.4796148913377491</c:v>
                </c:pt>
                <c:pt idx="5">
                  <c:v>1.6254924158358373</c:v>
                </c:pt>
                <c:pt idx="6">
                  <c:v>1.3545770131965309</c:v>
                </c:pt>
                <c:pt idx="7">
                  <c:v>1.4796148913377491</c:v>
                </c:pt>
                <c:pt idx="8">
                  <c:v>1.4379355986240099</c:v>
                </c:pt>
                <c:pt idx="9">
                  <c:v>1.3545770131965309</c:v>
                </c:pt>
                <c:pt idx="10">
                  <c:v>1.0836616105572248</c:v>
                </c:pt>
                <c:pt idx="11">
                  <c:v>1.1878598423415734</c:v>
                </c:pt>
                <c:pt idx="12">
                  <c:v>1.2295391350553126</c:v>
                </c:pt>
                <c:pt idx="13">
                  <c:v>1.2712184277690521</c:v>
                </c:pt>
                <c:pt idx="14">
                  <c:v>1.3962563059102704</c:v>
                </c:pt>
                <c:pt idx="15">
                  <c:v>1.4587752449808795</c:v>
                </c:pt>
                <c:pt idx="16">
                  <c:v>1.4796148913377491</c:v>
                </c:pt>
                <c:pt idx="17">
                  <c:v>2.0214456966163614</c:v>
                </c:pt>
                <c:pt idx="18">
                  <c:v>2.6049557946087134</c:v>
                </c:pt>
                <c:pt idx="19">
                  <c:v>2.8550315508911499</c:v>
                </c:pt>
                <c:pt idx="20">
                  <c:v>3.4802209415972412</c:v>
                </c:pt>
                <c:pt idx="21">
                  <c:v>3.9386931614483749</c:v>
                </c:pt>
                <c:pt idx="22">
                  <c:v>4.1470896250170721</c:v>
                </c:pt>
                <c:pt idx="23">
                  <c:v>4.1679292713739411</c:v>
                </c:pt>
                <c:pt idx="24">
                  <c:v>4.0428913932327228</c:v>
                </c:pt>
                <c:pt idx="25">
                  <c:v>3.0217487217461074</c:v>
                </c:pt>
                <c:pt idx="26">
                  <c:v>4.6055618448682054</c:v>
                </c:pt>
                <c:pt idx="27">
                  <c:v>4.2721275031582904</c:v>
                </c:pt>
                <c:pt idx="28">
                  <c:v>4.0845706859464626</c:v>
                </c:pt>
                <c:pt idx="29">
                  <c:v>4.3138067958720292</c:v>
                </c:pt>
                <c:pt idx="30">
                  <c:v>4.6055618448682054</c:v>
                </c:pt>
                <c:pt idx="31">
                  <c:v>4.7097600766525538</c:v>
                </c:pt>
                <c:pt idx="32">
                  <c:v>4.8556376011506419</c:v>
                </c:pt>
                <c:pt idx="33">
                  <c:v>5.2724305282880364</c:v>
                </c:pt>
                <c:pt idx="34">
                  <c:v>5.1682322965036871</c:v>
                </c:pt>
                <c:pt idx="35">
                  <c:v>5.3557891137155149</c:v>
                </c:pt>
                <c:pt idx="36">
                  <c:v>5.3141098210017752</c:v>
                </c:pt>
                <c:pt idx="37">
                  <c:v>5.5641855772842117</c:v>
                </c:pt>
                <c:pt idx="38">
                  <c:v>5.9184595653509966</c:v>
                </c:pt>
                <c:pt idx="39">
                  <c:v>6.189374967990303</c:v>
                </c:pt>
                <c:pt idx="40">
                  <c:v>6.501969663343349</c:v>
                </c:pt>
                <c:pt idx="41">
                  <c:v>6.6270075414845673</c:v>
                </c:pt>
                <c:pt idx="42">
                  <c:v>7.523112334829964</c:v>
                </c:pt>
                <c:pt idx="43">
                  <c:v>8.2733396036772735</c:v>
                </c:pt>
                <c:pt idx="44">
                  <c:v>9.4611994460188473</c:v>
                </c:pt>
                <c:pt idx="45">
                  <c:v>7.1688383467631791</c:v>
                </c:pt>
                <c:pt idx="46">
                  <c:v>6.3560921388452609</c:v>
                </c:pt>
                <c:pt idx="47">
                  <c:v>6.2518939070609125</c:v>
                </c:pt>
                <c:pt idx="48">
                  <c:v>6.7103661269120458</c:v>
                </c:pt>
                <c:pt idx="49">
                  <c:v>6.9187625904807426</c:v>
                </c:pt>
                <c:pt idx="50">
                  <c:v>7.189677993120049</c:v>
                </c:pt>
                <c:pt idx="51">
                  <c:v>7.4605933957593553</c:v>
                </c:pt>
                <c:pt idx="52">
                  <c:v>7.689829505684922</c:v>
                </c:pt>
                <c:pt idx="53">
                  <c:v>7.7731880911124005</c:v>
                </c:pt>
                <c:pt idx="54">
                  <c:v>8.0857827864654457</c:v>
                </c:pt>
                <c:pt idx="55">
                  <c:v>8.1691413718929251</c:v>
                </c:pt>
                <c:pt idx="56">
                  <c:v>8.2941792500341442</c:v>
                </c:pt>
                <c:pt idx="57">
                  <c:v>8.4608964208891013</c:v>
                </c:pt>
                <c:pt idx="58">
                  <c:v>8.8151704089558862</c:v>
                </c:pt>
                <c:pt idx="59">
                  <c:v>8.8776893480264949</c:v>
                </c:pt>
                <c:pt idx="60">
                  <c:v>9.3153219215207592</c:v>
                </c:pt>
                <c:pt idx="61">
                  <c:v>9.5862373241600647</c:v>
                </c:pt>
                <c:pt idx="62">
                  <c:v>10.419823178434854</c:v>
                </c:pt>
                <c:pt idx="63">
                  <c:v>11.086691861854684</c:v>
                </c:pt>
                <c:pt idx="64">
                  <c:v>12.774703216761131</c:v>
                </c:pt>
                <c:pt idx="65">
                  <c:v>17.151028951703768</c:v>
                </c:pt>
                <c:pt idx="66">
                  <c:v>10.065549190368069</c:v>
                </c:pt>
                <c:pt idx="67">
                  <c:v>9.7529544950150235</c:v>
                </c:pt>
                <c:pt idx="68">
                  <c:v>9.9405113122268496</c:v>
                </c:pt>
                <c:pt idx="69">
                  <c:v>10.253106007579897</c:v>
                </c:pt>
                <c:pt idx="70">
                  <c:v>10.419823178434854</c:v>
                </c:pt>
              </c:numCache>
            </c:numRef>
          </c:xVal>
          <c:yVal>
            <c:numRef>
              <c:f>'Forsøk 2 - Samlet'!$GO$14:$GO$84</c:f>
              <c:numCache>
                <c:formatCode>0.0</c:formatCode>
                <c:ptCount val="71"/>
                <c:pt idx="0">
                  <c:v>-5.839537</c:v>
                </c:pt>
                <c:pt idx="1">
                  <c:v>-4.7691699999999999</c:v>
                </c:pt>
                <c:pt idx="2">
                  <c:v>-2.9696299999999995</c:v>
                </c:pt>
                <c:pt idx="3">
                  <c:v>-1.7673100000000002</c:v>
                </c:pt>
                <c:pt idx="4">
                  <c:v>-0.11869999999999958</c:v>
                </c:pt>
                <c:pt idx="5">
                  <c:v>1.6812999999999994</c:v>
                </c:pt>
                <c:pt idx="6">
                  <c:v>3.4808299999999992</c:v>
                </c:pt>
                <c:pt idx="7">
                  <c:v>4.6813000000000002</c:v>
                </c:pt>
                <c:pt idx="8">
                  <c:v>6.3312999999999988</c:v>
                </c:pt>
                <c:pt idx="9">
                  <c:v>7.5312999999999999</c:v>
                </c:pt>
                <c:pt idx="10">
                  <c:v>9.3312999999999988</c:v>
                </c:pt>
                <c:pt idx="11">
                  <c:v>11.130800000000001</c:v>
                </c:pt>
                <c:pt idx="12">
                  <c:v>12.780799999999999</c:v>
                </c:pt>
                <c:pt idx="13">
                  <c:v>13.985899999999997</c:v>
                </c:pt>
                <c:pt idx="14">
                  <c:v>15.780799999999999</c:v>
                </c:pt>
                <c:pt idx="15">
                  <c:v>16.980799999999999</c:v>
                </c:pt>
                <c:pt idx="16">
                  <c:v>18.630800000000001</c:v>
                </c:pt>
                <c:pt idx="17">
                  <c:v>20.430800000000001</c:v>
                </c:pt>
                <c:pt idx="18">
                  <c:v>22.230399999999999</c:v>
                </c:pt>
                <c:pt idx="19">
                  <c:v>23.430800000000001</c:v>
                </c:pt>
                <c:pt idx="20">
                  <c:v>25.080800000000004</c:v>
                </c:pt>
                <c:pt idx="21">
                  <c:v>26.280800000000003</c:v>
                </c:pt>
                <c:pt idx="22">
                  <c:v>28.0808</c:v>
                </c:pt>
                <c:pt idx="23">
                  <c:v>29.880800000000004</c:v>
                </c:pt>
                <c:pt idx="24">
                  <c:v>31.530800000000003</c:v>
                </c:pt>
                <c:pt idx="25">
                  <c:v>32.730400000000003</c:v>
                </c:pt>
                <c:pt idx="26">
                  <c:v>34.5304</c:v>
                </c:pt>
                <c:pt idx="27">
                  <c:v>35.730400000000003</c:v>
                </c:pt>
                <c:pt idx="28">
                  <c:v>37.380800000000008</c:v>
                </c:pt>
                <c:pt idx="29">
                  <c:v>39.180800000000005</c:v>
                </c:pt>
                <c:pt idx="30">
                  <c:v>40.980400000000003</c:v>
                </c:pt>
                <c:pt idx="31">
                  <c:v>42.180400000000006</c:v>
                </c:pt>
                <c:pt idx="32">
                  <c:v>43.830399999999997</c:v>
                </c:pt>
                <c:pt idx="33">
                  <c:v>45.030799999999999</c:v>
                </c:pt>
                <c:pt idx="34">
                  <c:v>46.830399999999997</c:v>
                </c:pt>
                <c:pt idx="35">
                  <c:v>48.630399999999995</c:v>
                </c:pt>
                <c:pt idx="36">
                  <c:v>50.281300000000002</c:v>
                </c:pt>
                <c:pt idx="37">
                  <c:v>51.48129999999999</c:v>
                </c:pt>
                <c:pt idx="38">
                  <c:v>53.279899999999998</c:v>
                </c:pt>
                <c:pt idx="39">
                  <c:v>54.479900000000001</c:v>
                </c:pt>
                <c:pt idx="40">
                  <c:v>56.130399999999995</c:v>
                </c:pt>
                <c:pt idx="41">
                  <c:v>57.929899999999989</c:v>
                </c:pt>
                <c:pt idx="42">
                  <c:v>59.730399999999989</c:v>
                </c:pt>
                <c:pt idx="43">
                  <c:v>60.929899999999989</c:v>
                </c:pt>
                <c:pt idx="44">
                  <c:v>62.579899999999995</c:v>
                </c:pt>
                <c:pt idx="45">
                  <c:v>63.780399999999986</c:v>
                </c:pt>
                <c:pt idx="46">
                  <c:v>65.580399999999997</c:v>
                </c:pt>
                <c:pt idx="47">
                  <c:v>67.379899999999992</c:v>
                </c:pt>
                <c:pt idx="48">
                  <c:v>69.030399999999986</c:v>
                </c:pt>
                <c:pt idx="49">
                  <c:v>70.230399999999989</c:v>
                </c:pt>
                <c:pt idx="50">
                  <c:v>72.029899999999998</c:v>
                </c:pt>
                <c:pt idx="51">
                  <c:v>73.230399999999989</c:v>
                </c:pt>
                <c:pt idx="52">
                  <c:v>74.880399999999995</c:v>
                </c:pt>
                <c:pt idx="53">
                  <c:v>76.679899999999989</c:v>
                </c:pt>
                <c:pt idx="54">
                  <c:v>78.479899999999986</c:v>
                </c:pt>
                <c:pt idx="55">
                  <c:v>79.679399999999987</c:v>
                </c:pt>
                <c:pt idx="56">
                  <c:v>81.329399999999993</c:v>
                </c:pt>
                <c:pt idx="57">
                  <c:v>82.529899999999998</c:v>
                </c:pt>
                <c:pt idx="58">
                  <c:v>84.329399999999993</c:v>
                </c:pt>
                <c:pt idx="59">
                  <c:v>86.12939999999999</c:v>
                </c:pt>
                <c:pt idx="60">
                  <c:v>87.779899999999998</c:v>
                </c:pt>
                <c:pt idx="61">
                  <c:v>88.979899999999986</c:v>
                </c:pt>
                <c:pt idx="62">
                  <c:v>90.779899999999998</c:v>
                </c:pt>
                <c:pt idx="63">
                  <c:v>91.979399999999998</c:v>
                </c:pt>
                <c:pt idx="64">
                  <c:v>93.62939999999999</c:v>
                </c:pt>
                <c:pt idx="65">
                  <c:v>95.43</c:v>
                </c:pt>
                <c:pt idx="66">
                  <c:v>97.23</c:v>
                </c:pt>
                <c:pt idx="67">
                  <c:v>98.429000000000002</c:v>
                </c:pt>
                <c:pt idx="68">
                  <c:v>100.08</c:v>
                </c:pt>
                <c:pt idx="69">
                  <c:v>101.28</c:v>
                </c:pt>
                <c:pt idx="70">
                  <c:v>103.07900000000001</c:v>
                </c:pt>
              </c:numCache>
            </c:numRef>
          </c:yVal>
          <c:smooth val="0"/>
          <c:extLst>
            <c:ext xmlns:c16="http://schemas.microsoft.com/office/drawing/2014/chart" uri="{C3380CC4-5D6E-409C-BE32-E72D297353CC}">
              <c16:uniqueId val="{0000000A-BAD7-4425-A6F2-F12F74CA3023}"/>
            </c:ext>
          </c:extLst>
        </c:ser>
        <c:ser>
          <c:idx val="12"/>
          <c:order val="11"/>
          <c:tx>
            <c:strRef>
              <c:f>'Forsøk 2 - Samlet'!$FJ$12</c:f>
              <c:strCache>
                <c:ptCount val="1"/>
                <c:pt idx="0">
                  <c:v>u2-3c</c:v>
                </c:pt>
              </c:strCache>
            </c:strRef>
          </c:tx>
          <c:spPr>
            <a:ln w="15875" cap="rnd" cmpd="dbl">
              <a:noFill/>
              <a:round/>
            </a:ln>
            <a:effectLst/>
          </c:spPr>
          <c:marker>
            <c:symbol val="none"/>
          </c:marker>
          <c:xVal>
            <c:numRef>
              <c:f>'Forsøk 2 - Samlet'!$FJ$14:$FJ$85</c:f>
              <c:numCache>
                <c:formatCode>0.0</c:formatCode>
                <c:ptCount val="72"/>
                <c:pt idx="0">
                  <c:v>1.8547285257614039</c:v>
                </c:pt>
                <c:pt idx="1">
                  <c:v>0.52099115892174264</c:v>
                </c:pt>
                <c:pt idx="2">
                  <c:v>0.31259469535304563</c:v>
                </c:pt>
                <c:pt idx="3">
                  <c:v>0.81274620791791863</c:v>
                </c:pt>
                <c:pt idx="4">
                  <c:v>1.0836616105572248</c:v>
                </c:pt>
                <c:pt idx="5">
                  <c:v>1.2295391350553126</c:v>
                </c:pt>
                <c:pt idx="6">
                  <c:v>1.3754166595534008</c:v>
                </c:pt>
                <c:pt idx="7">
                  <c:v>1.3754166595534008</c:v>
                </c:pt>
                <c:pt idx="8">
                  <c:v>1.7296906476201857</c:v>
                </c:pt>
                <c:pt idx="9">
                  <c:v>1.500454537694619</c:v>
                </c:pt>
                <c:pt idx="10">
                  <c:v>1.8547285257614039</c:v>
                </c:pt>
                <c:pt idx="11">
                  <c:v>1.8547285257614039</c:v>
                </c:pt>
                <c:pt idx="12">
                  <c:v>1.9797664039026222</c:v>
                </c:pt>
                <c:pt idx="13">
                  <c:v>2.1881628674713194</c:v>
                </c:pt>
                <c:pt idx="14">
                  <c:v>2.5424368555381043</c:v>
                </c:pt>
                <c:pt idx="15">
                  <c:v>2.5841161482518435</c:v>
                </c:pt>
                <c:pt idx="16">
                  <c:v>3.0217487217461074</c:v>
                </c:pt>
                <c:pt idx="17">
                  <c:v>3.2301451853148047</c:v>
                </c:pt>
                <c:pt idx="18">
                  <c:v>3.5844191733815896</c:v>
                </c:pt>
                <c:pt idx="19">
                  <c:v>3.917853515091505</c:v>
                </c:pt>
                <c:pt idx="20">
                  <c:v>4.3971653812995086</c:v>
                </c:pt>
                <c:pt idx="21">
                  <c:v>4.3346464422288991</c:v>
                </c:pt>
                <c:pt idx="22">
                  <c:v>4.5638825521544657</c:v>
                </c:pt>
                <c:pt idx="23">
                  <c:v>4.4388446740132474</c:v>
                </c:pt>
                <c:pt idx="24">
                  <c:v>0.2500757562824365</c:v>
                </c:pt>
                <c:pt idx="25">
                  <c:v>4.4596843203701173</c:v>
                </c:pt>
                <c:pt idx="26">
                  <c:v>3.4385416488835019</c:v>
                </c:pt>
                <c:pt idx="27">
                  <c:v>4.3138067958720292</c:v>
                </c:pt>
                <c:pt idx="28">
                  <c:v>5.189071942860557</c:v>
                </c:pt>
                <c:pt idx="29">
                  <c:v>5.2099115892174268</c:v>
                </c:pt>
                <c:pt idx="30">
                  <c:v>5.3974684064292537</c:v>
                </c:pt>
                <c:pt idx="31">
                  <c:v>5.7100631017822998</c:v>
                </c:pt>
                <c:pt idx="32">
                  <c:v>5.6267045163548213</c:v>
                </c:pt>
                <c:pt idx="33">
                  <c:v>5.7100631017822998</c:v>
                </c:pt>
                <c:pt idx="34">
                  <c:v>5.7517423944960395</c:v>
                </c:pt>
                <c:pt idx="35">
                  <c:v>5.9392992117078665</c:v>
                </c:pt>
                <c:pt idx="36">
                  <c:v>6.2102146143471728</c:v>
                </c:pt>
                <c:pt idx="37">
                  <c:v>6.5853282487708276</c:v>
                </c:pt>
                <c:pt idx="38">
                  <c:v>6.9604418831944823</c:v>
                </c:pt>
                <c:pt idx="39">
                  <c:v>7.3772348103318768</c:v>
                </c:pt>
                <c:pt idx="40">
                  <c:v>7.5856312739005736</c:v>
                </c:pt>
                <c:pt idx="41">
                  <c:v>8.0857827864654457</c:v>
                </c:pt>
                <c:pt idx="42">
                  <c:v>8.1691413718929251</c:v>
                </c:pt>
                <c:pt idx="43">
                  <c:v>12.191193118768778</c:v>
                </c:pt>
                <c:pt idx="44">
                  <c:v>4.3971653812995086</c:v>
                </c:pt>
                <c:pt idx="45">
                  <c:v>5.8767802726372578</c:v>
                </c:pt>
                <c:pt idx="46">
                  <c:v>6.5853282487708276</c:v>
                </c:pt>
                <c:pt idx="47">
                  <c:v>7.189677993120049</c:v>
                </c:pt>
                <c:pt idx="48">
                  <c:v>8.0441034937517077</c:v>
                </c:pt>
                <c:pt idx="49">
                  <c:v>8.2316603109635338</c:v>
                </c:pt>
                <c:pt idx="50">
                  <c:v>8.4400567745322306</c:v>
                </c:pt>
                <c:pt idx="51">
                  <c:v>8.7318118235284068</c:v>
                </c:pt>
                <c:pt idx="52">
                  <c:v>8.4608964208891013</c:v>
                </c:pt>
                <c:pt idx="53">
                  <c:v>8.3566981891047529</c:v>
                </c:pt>
                <c:pt idx="54">
                  <c:v>8.6067739453871894</c:v>
                </c:pt>
                <c:pt idx="55">
                  <c:v>8.9610479334539743</c:v>
                </c:pt>
                <c:pt idx="56">
                  <c:v>9.3570012142344989</c:v>
                </c:pt>
                <c:pt idx="57">
                  <c:v>9.7737941413718925</c:v>
                </c:pt>
                <c:pt idx="58">
                  <c:v>9.9196716658699806</c:v>
                </c:pt>
                <c:pt idx="59">
                  <c:v>9.8363130804425012</c:v>
                </c:pt>
                <c:pt idx="60">
                  <c:v>10.503181763862333</c:v>
                </c:pt>
                <c:pt idx="61">
                  <c:v>11.732720898917645</c:v>
                </c:pt>
                <c:pt idx="62">
                  <c:v>11.29508832542338</c:v>
                </c:pt>
                <c:pt idx="63">
                  <c:v>16.463320621927068</c:v>
                </c:pt>
                <c:pt idx="64">
                  <c:v>21.964987260140671</c:v>
                </c:pt>
                <c:pt idx="65">
                  <c:v>8.5650946526734497</c:v>
                </c:pt>
                <c:pt idx="66">
                  <c:v>8.9193686407402346</c:v>
                </c:pt>
                <c:pt idx="67">
                  <c:v>9.7737941413718925</c:v>
                </c:pt>
                <c:pt idx="68">
                  <c:v>10.75325752014477</c:v>
                </c:pt>
                <c:pt idx="69">
                  <c:v>11.045012569140944</c:v>
                </c:pt>
                <c:pt idx="70">
                  <c:v>10.544861056576073</c:v>
                </c:pt>
                <c:pt idx="71">
                  <c:v>10.919974690999727</c:v>
                </c:pt>
              </c:numCache>
            </c:numRef>
          </c:xVal>
          <c:yVal>
            <c:numRef>
              <c:f>'Forsøk 2 - Samlet'!$FM$14:$FM$85</c:f>
              <c:numCache>
                <c:formatCode>0.0</c:formatCode>
                <c:ptCount val="72"/>
                <c:pt idx="0">
                  <c:v>-4.77102</c:v>
                </c:pt>
                <c:pt idx="1">
                  <c:v>-3.5705599999999995</c:v>
                </c:pt>
                <c:pt idx="2">
                  <c:v>-1.9210200000000004</c:v>
                </c:pt>
                <c:pt idx="3">
                  <c:v>-0.12148000000000003</c:v>
                </c:pt>
                <c:pt idx="4">
                  <c:v>1.6785199999999998</c:v>
                </c:pt>
                <c:pt idx="5">
                  <c:v>2.8775900000000005</c:v>
                </c:pt>
                <c:pt idx="6">
                  <c:v>4.5271000000000008</c:v>
                </c:pt>
                <c:pt idx="7">
                  <c:v>5.7276000000000007</c:v>
                </c:pt>
                <c:pt idx="8">
                  <c:v>7.5271000000000008</c:v>
                </c:pt>
                <c:pt idx="9">
                  <c:v>9.3270999999999997</c:v>
                </c:pt>
                <c:pt idx="10">
                  <c:v>10.9771</c:v>
                </c:pt>
                <c:pt idx="11">
                  <c:v>12.177099999999999</c:v>
                </c:pt>
                <c:pt idx="12">
                  <c:v>13.9771</c:v>
                </c:pt>
                <c:pt idx="13">
                  <c:v>15.176200000000001</c:v>
                </c:pt>
                <c:pt idx="14">
                  <c:v>16.8276</c:v>
                </c:pt>
                <c:pt idx="15">
                  <c:v>18.627600000000001</c:v>
                </c:pt>
                <c:pt idx="16">
                  <c:v>20.426699999999997</c:v>
                </c:pt>
                <c:pt idx="17">
                  <c:v>21.627099999999999</c:v>
                </c:pt>
                <c:pt idx="18">
                  <c:v>23.2776</c:v>
                </c:pt>
                <c:pt idx="19">
                  <c:v>24.479900000000001</c:v>
                </c:pt>
                <c:pt idx="20">
                  <c:v>26.275300000000001</c:v>
                </c:pt>
                <c:pt idx="21">
                  <c:v>28.076699999999992</c:v>
                </c:pt>
                <c:pt idx="22">
                  <c:v>29.726699999999997</c:v>
                </c:pt>
                <c:pt idx="23">
                  <c:v>30.928099999999997</c:v>
                </c:pt>
                <c:pt idx="24">
                  <c:v>32.726199999999992</c:v>
                </c:pt>
                <c:pt idx="25">
                  <c:v>33.926699999999997</c:v>
                </c:pt>
                <c:pt idx="26">
                  <c:v>35.5762</c:v>
                </c:pt>
                <c:pt idx="27">
                  <c:v>37.375299999999996</c:v>
                </c:pt>
                <c:pt idx="28">
                  <c:v>39.175299999999993</c:v>
                </c:pt>
                <c:pt idx="29">
                  <c:v>40.376199999999997</c:v>
                </c:pt>
                <c:pt idx="30">
                  <c:v>42.025700000000001</c:v>
                </c:pt>
                <c:pt idx="31">
                  <c:v>43.227599999999995</c:v>
                </c:pt>
                <c:pt idx="32">
                  <c:v>45.02709999999999</c:v>
                </c:pt>
                <c:pt idx="33">
                  <c:v>46.825699999999998</c:v>
                </c:pt>
                <c:pt idx="34">
                  <c:v>48.474800000000002</c:v>
                </c:pt>
                <c:pt idx="35">
                  <c:v>49.675299999999993</c:v>
                </c:pt>
                <c:pt idx="36">
                  <c:v>51.475700000000003</c:v>
                </c:pt>
                <c:pt idx="37">
                  <c:v>52.675700000000006</c:v>
                </c:pt>
                <c:pt idx="38">
                  <c:v>54.327100000000002</c:v>
                </c:pt>
                <c:pt idx="39">
                  <c:v>56.127099999999999</c:v>
                </c:pt>
                <c:pt idx="40">
                  <c:v>57.927099999999996</c:v>
                </c:pt>
                <c:pt idx="41">
                  <c:v>59.126199999999997</c:v>
                </c:pt>
                <c:pt idx="42">
                  <c:v>60.774799999999999</c:v>
                </c:pt>
                <c:pt idx="43">
                  <c:v>61.977099999999993</c:v>
                </c:pt>
                <c:pt idx="44">
                  <c:v>63.776699999999991</c:v>
                </c:pt>
                <c:pt idx="45">
                  <c:v>65.5762</c:v>
                </c:pt>
                <c:pt idx="46">
                  <c:v>67.227099999999993</c:v>
                </c:pt>
                <c:pt idx="47">
                  <c:v>68.426699999999997</c:v>
                </c:pt>
                <c:pt idx="48">
                  <c:v>70.224800000000002</c:v>
                </c:pt>
                <c:pt idx="49">
                  <c:v>71.424799999999991</c:v>
                </c:pt>
                <c:pt idx="50">
                  <c:v>73.074799999999996</c:v>
                </c:pt>
                <c:pt idx="51">
                  <c:v>74.874799999999993</c:v>
                </c:pt>
                <c:pt idx="52">
                  <c:v>76.674799999999991</c:v>
                </c:pt>
                <c:pt idx="53">
                  <c:v>77.875699999999995</c:v>
                </c:pt>
                <c:pt idx="54">
                  <c:v>79.524799999999999</c:v>
                </c:pt>
                <c:pt idx="55">
                  <c:v>80.724399999999989</c:v>
                </c:pt>
                <c:pt idx="56">
                  <c:v>82.526200000000003</c:v>
                </c:pt>
                <c:pt idx="57">
                  <c:v>84.325299999999999</c:v>
                </c:pt>
                <c:pt idx="58">
                  <c:v>85.976699999999994</c:v>
                </c:pt>
                <c:pt idx="59">
                  <c:v>87.175299999999993</c:v>
                </c:pt>
                <c:pt idx="60">
                  <c:v>88.97529999999999</c:v>
                </c:pt>
                <c:pt idx="61">
                  <c:v>90.174399999999991</c:v>
                </c:pt>
                <c:pt idx="62">
                  <c:v>91.824399999999997</c:v>
                </c:pt>
                <c:pt idx="63">
                  <c:v>93.624399999999994</c:v>
                </c:pt>
                <c:pt idx="64">
                  <c:v>95.423999999999992</c:v>
                </c:pt>
                <c:pt idx="65">
                  <c:v>96.624000000000009</c:v>
                </c:pt>
                <c:pt idx="66">
                  <c:v>98.275999999999996</c:v>
                </c:pt>
                <c:pt idx="67">
                  <c:v>99.474000000000004</c:v>
                </c:pt>
                <c:pt idx="68">
                  <c:v>101.276</c:v>
                </c:pt>
                <c:pt idx="69">
                  <c:v>103.077</c:v>
                </c:pt>
                <c:pt idx="70">
                  <c:v>104.425</c:v>
                </c:pt>
                <c:pt idx="71">
                  <c:v>104.79999999999998</c:v>
                </c:pt>
              </c:numCache>
            </c:numRef>
          </c:yVal>
          <c:smooth val="0"/>
          <c:extLst>
            <c:ext xmlns:c16="http://schemas.microsoft.com/office/drawing/2014/chart" uri="{C3380CC4-5D6E-409C-BE32-E72D297353CC}">
              <c16:uniqueId val="{0000000B-BAD7-4425-A6F2-F12F74CA3023}"/>
            </c:ext>
          </c:extLst>
        </c:ser>
        <c:ser>
          <c:idx val="6"/>
          <c:order val="12"/>
          <c:tx>
            <c:strRef>
              <c:f>'Forsøk 2 - Samlet'!$D$68</c:f>
              <c:strCache>
                <c:ptCount val="1"/>
                <c:pt idx="0">
                  <c:v>Clay</c:v>
                </c:pt>
              </c:strCache>
            </c:strRef>
          </c:tx>
          <c:spPr>
            <a:ln w="9525" cap="rnd">
              <a:solidFill>
                <a:schemeClr val="bg1">
                  <a:lumMod val="50000"/>
                </a:schemeClr>
              </a:solidFill>
              <a:round/>
            </a:ln>
            <a:effectLst/>
          </c:spPr>
          <c:marker>
            <c:symbol val="circle"/>
            <c:size val="5"/>
            <c:spPr>
              <a:solidFill>
                <a:schemeClr val="accent1">
                  <a:lumMod val="60000"/>
                </a:schemeClr>
              </a:solidFill>
              <a:ln w="9525">
                <a:solidFill>
                  <a:schemeClr val="accent1">
                    <a:lumMod val="60000"/>
                  </a:schemeClr>
                </a:solidFill>
              </a:ln>
              <a:effectLst/>
            </c:spPr>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0C-BAD7-4425-A6F2-F12F74CA3023}"/>
            </c:ext>
          </c:extLst>
        </c:ser>
        <c:dLbls>
          <c:showLegendKey val="0"/>
          <c:showVal val="0"/>
          <c:showCatName val="0"/>
          <c:showSerName val="0"/>
          <c:showPercent val="0"/>
          <c:showBubbleSize val="0"/>
        </c:dLbls>
        <c:axId val="251620736"/>
        <c:axId val="251643392"/>
      </c:scatterChart>
      <c:valAx>
        <c:axId val="251620736"/>
        <c:scaling>
          <c:orientation val="minMax"/>
          <c:max val="3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1643392"/>
        <c:crosses val="autoZero"/>
        <c:crossBetween val="midCat"/>
        <c:minorUnit val="0.5"/>
      </c:valAx>
      <c:valAx>
        <c:axId val="251643392"/>
        <c:scaling>
          <c:orientation val="maxMin"/>
          <c:max val="120"/>
          <c:min val="0"/>
        </c:scaling>
        <c:delete val="1"/>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low"/>
        <c:crossAx val="251620736"/>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755132757218688"/>
          <c:y val="0.17474621480504249"/>
          <c:w val="0.80173036420479526"/>
          <c:h val="0.70654483883701613"/>
        </c:manualLayout>
      </c:layout>
      <c:scatterChart>
        <c:scatterStyle val="lineMarker"/>
        <c:varyColors val="0"/>
        <c:ser>
          <c:idx val="1"/>
          <c:order val="0"/>
          <c:tx>
            <c:v>2a - 40kPa</c:v>
          </c:tx>
          <c:spPr>
            <a:ln w="15875" cap="rnd" cmpd="dbl">
              <a:noFill/>
              <a:round/>
            </a:ln>
            <a:effectLst/>
          </c:spPr>
          <c:marker>
            <c:symbol val="none"/>
          </c:marker>
          <c:xVal>
            <c:numRef>
              <c:f>'Forsøk 2 - Samlet'!$AQ$14:$AQ$84</c:f>
              <c:numCache>
                <c:formatCode>0.00</c:formatCode>
                <c:ptCount val="71"/>
                <c:pt idx="0">
                  <c:v>1.4686016937479772E-2</c:v>
                </c:pt>
                <c:pt idx="1">
                  <c:v>0.60486661715732171</c:v>
                </c:pt>
                <c:pt idx="2">
                  <c:v>0.89528649126849458</c:v>
                </c:pt>
                <c:pt idx="3">
                  <c:v>1.1956840382661005</c:v>
                </c:pt>
                <c:pt idx="4">
                  <c:v>1.3579422374373877</c:v>
                </c:pt>
                <c:pt idx="5">
                  <c:v>1.6277432777174743</c:v>
                </c:pt>
                <c:pt idx="6">
                  <c:v>1.8064449530725077</c:v>
                </c:pt>
                <c:pt idx="7">
                  <c:v>1.9134541207007751</c:v>
                </c:pt>
                <c:pt idx="8">
                  <c:v>1.9922299715203793</c:v>
                </c:pt>
                <c:pt idx="9">
                  <c:v>2.1415309275429948</c:v>
                </c:pt>
                <c:pt idx="10">
                  <c:v>2.1756345801964598</c:v>
                </c:pt>
                <c:pt idx="11">
                  <c:v>2.1180793002364839</c:v>
                </c:pt>
                <c:pt idx="12">
                  <c:v>2.0652007587935892</c:v>
                </c:pt>
                <c:pt idx="13">
                  <c:v>2.0140909704222771</c:v>
                </c:pt>
                <c:pt idx="14">
                  <c:v>1.9882614669397687</c:v>
                </c:pt>
                <c:pt idx="15">
                  <c:v>1.9741712609932127</c:v>
                </c:pt>
                <c:pt idx="16">
                  <c:v>1.9782904501100813</c:v>
                </c:pt>
                <c:pt idx="17">
                  <c:v>1.9953670112025259</c:v>
                </c:pt>
                <c:pt idx="18">
                  <c:v>1.9301453310223584</c:v>
                </c:pt>
                <c:pt idx="19">
                  <c:v>1.7203491605218899</c:v>
                </c:pt>
                <c:pt idx="20">
                  <c:v>1.5758023250438093</c:v>
                </c:pt>
                <c:pt idx="21">
                  <c:v>1.5770134428305762</c:v>
                </c:pt>
                <c:pt idx="22">
                  <c:v>1.8315578193709874</c:v>
                </c:pt>
                <c:pt idx="23">
                  <c:v>2.2253114242945751</c:v>
                </c:pt>
                <c:pt idx="24">
                  <c:v>2.4943733121810507</c:v>
                </c:pt>
                <c:pt idx="25">
                  <c:v>2.4855715443940856</c:v>
                </c:pt>
                <c:pt idx="26">
                  <c:v>2.4862081505715143</c:v>
                </c:pt>
                <c:pt idx="27">
                  <c:v>2.5233191142140408</c:v>
                </c:pt>
                <c:pt idx="28">
                  <c:v>2.5104502892643303</c:v>
                </c:pt>
                <c:pt idx="29">
                  <c:v>2.421745376243686</c:v>
                </c:pt>
                <c:pt idx="30">
                  <c:v>2.3412374450780518</c:v>
                </c:pt>
                <c:pt idx="31">
                  <c:v>2.3007230841002055</c:v>
                </c:pt>
                <c:pt idx="32">
                  <c:v>2.289582174093272</c:v>
                </c:pt>
                <c:pt idx="33">
                  <c:v>2.2267093410932315</c:v>
                </c:pt>
                <c:pt idx="34">
                  <c:v>2.1608907763646004</c:v>
                </c:pt>
                <c:pt idx="35">
                  <c:v>2.0650995142900066</c:v>
                </c:pt>
                <c:pt idx="36">
                  <c:v>1.8805495754331858</c:v>
                </c:pt>
                <c:pt idx="37">
                  <c:v>1.5908062867822161</c:v>
                </c:pt>
                <c:pt idx="38">
                  <c:v>1.3745350374472927</c:v>
                </c:pt>
                <c:pt idx="39">
                  <c:v>1.1524110586112171</c:v>
                </c:pt>
                <c:pt idx="40">
                  <c:v>1.1019039519990823</c:v>
                </c:pt>
                <c:pt idx="41">
                  <c:v>1.2224671614398814</c:v>
                </c:pt>
                <c:pt idx="42">
                  <c:v>1.4776550578682763</c:v>
                </c:pt>
                <c:pt idx="43">
                  <c:v>1.9197285570470328</c:v>
                </c:pt>
                <c:pt idx="44">
                  <c:v>2.0299687086697604</c:v>
                </c:pt>
                <c:pt idx="45">
                  <c:v>2.0802942122884964</c:v>
                </c:pt>
                <c:pt idx="46">
                  <c:v>2.1026905594206888</c:v>
                </c:pt>
                <c:pt idx="47">
                  <c:v>2.0481303948361247</c:v>
                </c:pt>
                <c:pt idx="48">
                  <c:v>1.9230474009905334</c:v>
                </c:pt>
                <c:pt idx="49">
                  <c:v>1.8073348034459282</c:v>
                </c:pt>
                <c:pt idx="50">
                  <c:v>1.7585925421559323</c:v>
                </c:pt>
                <c:pt idx="51">
                  <c:v>1.7033685459747356</c:v>
                </c:pt>
                <c:pt idx="52">
                  <c:v>1.6792761470875424</c:v>
                </c:pt>
                <c:pt idx="53">
                  <c:v>1.5863987964960657</c:v>
                </c:pt>
                <c:pt idx="54">
                  <c:v>1.344243936378638</c:v>
                </c:pt>
                <c:pt idx="55">
                  <c:v>1.0509687240837087</c:v>
                </c:pt>
                <c:pt idx="56">
                  <c:v>0.86407096866199884</c:v>
                </c:pt>
                <c:pt idx="57">
                  <c:v>0.65193428178791091</c:v>
                </c:pt>
                <c:pt idx="58">
                  <c:v>0.57261956146928283</c:v>
                </c:pt>
                <c:pt idx="59">
                  <c:v>0.50623292647655094</c:v>
                </c:pt>
                <c:pt idx="60">
                  <c:v>0.47866013470729868</c:v>
                </c:pt>
                <c:pt idx="61">
                  <c:v>0.45525445566348238</c:v>
                </c:pt>
                <c:pt idx="62">
                  <c:v>0.58291367617608725</c:v>
                </c:pt>
                <c:pt idx="63">
                  <c:v>0.99452444735031043</c:v>
                </c:pt>
                <c:pt idx="64">
                  <c:v>1.3455635667498618</c:v>
                </c:pt>
                <c:pt idx="65">
                  <c:v>1.6090765579740887</c:v>
                </c:pt>
                <c:pt idx="66">
                  <c:v>1.6576227312715008</c:v>
                </c:pt>
                <c:pt idx="67">
                  <c:v>1.6506402167027814</c:v>
                </c:pt>
                <c:pt idx="68">
                  <c:v>1.6225023176882376</c:v>
                </c:pt>
                <c:pt idx="69">
                  <c:v>1.5767072052227844</c:v>
                </c:pt>
                <c:pt idx="70">
                  <c:v>1.5567516447384104</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0-BAD7-4425-A6F2-F12F74CA3023}"/>
            </c:ext>
          </c:extLst>
        </c:ser>
        <c:ser>
          <c:idx val="2"/>
          <c:order val="1"/>
          <c:tx>
            <c:v>3a - 40kPa</c:v>
          </c:tx>
          <c:spPr>
            <a:ln w="15875" cap="rnd" cmpd="dbl">
              <a:noFill/>
              <a:round/>
            </a:ln>
            <a:effectLst/>
          </c:spPr>
          <c:marker>
            <c:symbol val="none"/>
          </c:marker>
          <c:xVal>
            <c:numRef>
              <c:f>'Forsøk 2 - Samlet'!$BS$14:$BS$85</c:f>
              <c:numCache>
                <c:formatCode>0.00</c:formatCode>
                <c:ptCount val="72"/>
                <c:pt idx="0">
                  <c:v>2.3355350666360015E-3</c:v>
                </c:pt>
                <c:pt idx="1">
                  <c:v>1.4784714226040267E-2</c:v>
                </c:pt>
                <c:pt idx="2">
                  <c:v>0.20348127948820366</c:v>
                </c:pt>
                <c:pt idx="3">
                  <c:v>0.36746591707693088</c:v>
                </c:pt>
                <c:pt idx="4">
                  <c:v>0.50149179490472329</c:v>
                </c:pt>
                <c:pt idx="5">
                  <c:v>0.7154609896437496</c:v>
                </c:pt>
                <c:pt idx="6">
                  <c:v>0.83245205520721099</c:v>
                </c:pt>
                <c:pt idx="7">
                  <c:v>0.98412731843456547</c:v>
                </c:pt>
                <c:pt idx="8">
                  <c:v>1.1340364992623111</c:v>
                </c:pt>
                <c:pt idx="9">
                  <c:v>1.2886455128263798</c:v>
                </c:pt>
                <c:pt idx="10">
                  <c:v>1.3392111819960397</c:v>
                </c:pt>
                <c:pt idx="11">
                  <c:v>1.3715670965722717</c:v>
                </c:pt>
                <c:pt idx="12">
                  <c:v>1.3880423475432029</c:v>
                </c:pt>
                <c:pt idx="13">
                  <c:v>1.4151156768647952</c:v>
                </c:pt>
                <c:pt idx="14">
                  <c:v>1.4380759482173706</c:v>
                </c:pt>
                <c:pt idx="15">
                  <c:v>1.4674961979679089</c:v>
                </c:pt>
                <c:pt idx="16">
                  <c:v>1.5033480020243932</c:v>
                </c:pt>
                <c:pt idx="17">
                  <c:v>1.5497892884731599</c:v>
                </c:pt>
                <c:pt idx="18">
                  <c:v>1.5004374388519093</c:v>
                </c:pt>
                <c:pt idx="19">
                  <c:v>1.3288653275127447</c:v>
                </c:pt>
                <c:pt idx="20">
                  <c:v>1.2042951020009038</c:v>
                </c:pt>
                <c:pt idx="21">
                  <c:v>1.3395224565185955</c:v>
                </c:pt>
                <c:pt idx="22">
                  <c:v>1.4641551634827092</c:v>
                </c:pt>
                <c:pt idx="23">
                  <c:v>1.7733836258830937</c:v>
                </c:pt>
                <c:pt idx="24">
                  <c:v>1.8919663731946372</c:v>
                </c:pt>
                <c:pt idx="25">
                  <c:v>1.9146424807430693</c:v>
                </c:pt>
                <c:pt idx="26">
                  <c:v>1.9194966176830413</c:v>
                </c:pt>
                <c:pt idx="27">
                  <c:v>1.927319843862773</c:v>
                </c:pt>
                <c:pt idx="28">
                  <c:v>1.8750691851855148</c:v>
                </c:pt>
                <c:pt idx="29">
                  <c:v>1.7951725621456307</c:v>
                </c:pt>
                <c:pt idx="30">
                  <c:v>1.7655336113195108</c:v>
                </c:pt>
                <c:pt idx="31">
                  <c:v>1.7158516895182649</c:v>
                </c:pt>
                <c:pt idx="32">
                  <c:v>1.6841330088687612</c:v>
                </c:pt>
                <c:pt idx="33">
                  <c:v>1.6435997529074111</c:v>
                </c:pt>
                <c:pt idx="34">
                  <c:v>1.6171595497419746</c:v>
                </c:pt>
                <c:pt idx="35">
                  <c:v>1.5466488971186816</c:v>
                </c:pt>
                <c:pt idx="36">
                  <c:v>1.4673151251423058</c:v>
                </c:pt>
                <c:pt idx="37">
                  <c:v>1.2675060304756935</c:v>
                </c:pt>
                <c:pt idx="38">
                  <c:v>1.0530218001091343</c:v>
                </c:pt>
                <c:pt idx="39">
                  <c:v>0.92435370463161448</c:v>
                </c:pt>
                <c:pt idx="40">
                  <c:v>0.90558231160318725</c:v>
                </c:pt>
                <c:pt idx="41">
                  <c:v>0.9855941980741556</c:v>
                </c:pt>
                <c:pt idx="42">
                  <c:v>1.0508280325844013</c:v>
                </c:pt>
                <c:pt idx="43">
                  <c:v>1.3214485464810866</c:v>
                </c:pt>
                <c:pt idx="44">
                  <c:v>1.4299264733793797</c:v>
                </c:pt>
                <c:pt idx="45">
                  <c:v>1.4879002123101694</c:v>
                </c:pt>
                <c:pt idx="46">
                  <c:v>1.5079571359983599</c:v>
                </c:pt>
                <c:pt idx="47">
                  <c:v>1.4563326847987368</c:v>
                </c:pt>
                <c:pt idx="48">
                  <c:v>1.4052441562736877</c:v>
                </c:pt>
                <c:pt idx="49">
                  <c:v>1.3435857915880618</c:v>
                </c:pt>
                <c:pt idx="50">
                  <c:v>1.2971879414585392</c:v>
                </c:pt>
                <c:pt idx="51">
                  <c:v>1.2883961433932209</c:v>
                </c:pt>
                <c:pt idx="52">
                  <c:v>1.2948434366150083</c:v>
                </c:pt>
                <c:pt idx="53">
                  <c:v>1.2360511782382799</c:v>
                </c:pt>
                <c:pt idx="54">
                  <c:v>1.1214494979519782</c:v>
                </c:pt>
                <c:pt idx="55">
                  <c:v>0.91107178555876656</c:v>
                </c:pt>
                <c:pt idx="56">
                  <c:v>0.70363704947500716</c:v>
                </c:pt>
                <c:pt idx="57">
                  <c:v>0.55675804677196605</c:v>
                </c:pt>
                <c:pt idx="58">
                  <c:v>0.50213543502450275</c:v>
                </c:pt>
                <c:pt idx="59">
                  <c:v>0.47862901607328845</c:v>
                </c:pt>
                <c:pt idx="60">
                  <c:v>0.46278109996441241</c:v>
                </c:pt>
                <c:pt idx="61">
                  <c:v>0.45586000625468753</c:v>
                </c:pt>
                <c:pt idx="62">
                  <c:v>0.63111971947529577</c:v>
                </c:pt>
                <c:pt idx="63">
                  <c:v>1.0139760912709748</c:v>
                </c:pt>
                <c:pt idx="64">
                  <c:v>1.3695745585145771</c:v>
                </c:pt>
                <c:pt idx="65">
                  <c:v>1.6464091282117268</c:v>
                </c:pt>
                <c:pt idx="66">
                  <c:v>1.7363051491736936</c:v>
                </c:pt>
                <c:pt idx="67">
                  <c:v>1.8063973301962133</c:v>
                </c:pt>
                <c:pt idx="68">
                  <c:v>1.8270920530485693</c:v>
                </c:pt>
                <c:pt idx="69">
                  <c:v>1.8177518001357442</c:v>
                </c:pt>
                <c:pt idx="70">
                  <c:v>1.7119399653952194</c:v>
                </c:pt>
                <c:pt idx="71" formatCode="0.0">
                  <c:v>1.4950212194062158</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1-BAD7-4425-A6F2-F12F74CA3023}"/>
            </c:ext>
          </c:extLst>
        </c:ser>
        <c:ser>
          <c:idx val="0"/>
          <c:order val="2"/>
          <c:tx>
            <c:v>2b - 40kPa</c:v>
          </c:tx>
          <c:spPr>
            <a:ln w="15875" cap="rnd" cmpd="dbl">
              <a:noFill/>
              <a:round/>
            </a:ln>
            <a:effectLst/>
          </c:spPr>
          <c:marker>
            <c:symbol val="none"/>
          </c:marker>
          <c:xVal>
            <c:numRef>
              <c:f>'Forsøk 2 - Samlet'!$CY$14:$CY$85</c:f>
              <c:numCache>
                <c:formatCode>0.00</c:formatCode>
                <c:ptCount val="72"/>
                <c:pt idx="0">
                  <c:v>2.3737966573472141E-3</c:v>
                </c:pt>
                <c:pt idx="1">
                  <c:v>0.80885059568933249</c:v>
                </c:pt>
                <c:pt idx="2">
                  <c:v>1.1110361798479069</c:v>
                </c:pt>
                <c:pt idx="3">
                  <c:v>1.2827062975298376</c:v>
                </c:pt>
                <c:pt idx="4">
                  <c:v>1.4990667809674523</c:v>
                </c:pt>
                <c:pt idx="5">
                  <c:v>1.6671999537521123</c:v>
                </c:pt>
                <c:pt idx="6">
                  <c:v>1.8993683378112822</c:v>
                </c:pt>
                <c:pt idx="7">
                  <c:v>2.1404017436676503</c:v>
                </c:pt>
                <c:pt idx="8">
                  <c:v>2.4049125422114792</c:v>
                </c:pt>
                <c:pt idx="9">
                  <c:v>2.6206115558790484</c:v>
                </c:pt>
                <c:pt idx="10">
                  <c:v>2.8704120750850026</c:v>
                </c:pt>
                <c:pt idx="11">
                  <c:v>2.9556636059312846</c:v>
                </c:pt>
                <c:pt idx="12">
                  <c:v>3.0009269773197764</c:v>
                </c:pt>
                <c:pt idx="13">
                  <c:v>2.9950633404740219</c:v>
                </c:pt>
                <c:pt idx="14">
                  <c:v>2.932796968155698</c:v>
                </c:pt>
                <c:pt idx="15">
                  <c:v>2.8693420227589388</c:v>
                </c:pt>
                <c:pt idx="16">
                  <c:v>2.7336104818928217</c:v>
                </c:pt>
                <c:pt idx="17">
                  <c:v>2.6032346322741717</c:v>
                </c:pt>
                <c:pt idx="18">
                  <c:v>2.3386595866035775</c:v>
                </c:pt>
                <c:pt idx="19">
                  <c:v>1.9660651450483544</c:v>
                </c:pt>
                <c:pt idx="20">
                  <c:v>1.6410856703690515</c:v>
                </c:pt>
                <c:pt idx="21">
                  <c:v>1.6798947899393568</c:v>
                </c:pt>
                <c:pt idx="22">
                  <c:v>2.2388899002767078</c:v>
                </c:pt>
                <c:pt idx="23">
                  <c:v>2.6044626209418658</c:v>
                </c:pt>
                <c:pt idx="24">
                  <c:v>3.01217983790694</c:v>
                </c:pt>
                <c:pt idx="25">
                  <c:v>3.017521825116606</c:v>
                </c:pt>
                <c:pt idx="26">
                  <c:v>2.9735396104087637</c:v>
                </c:pt>
                <c:pt idx="27">
                  <c:v>2.9283312481085999</c:v>
                </c:pt>
                <c:pt idx="28">
                  <c:v>2.7984987714870448</c:v>
                </c:pt>
                <c:pt idx="29">
                  <c:v>2.6880451107408425</c:v>
                </c:pt>
                <c:pt idx="30">
                  <c:v>2.5572232274903697</c:v>
                </c:pt>
                <c:pt idx="31">
                  <c:v>2.4841409190051742</c:v>
                </c:pt>
                <c:pt idx="32">
                  <c:v>2.5482137477358715</c:v>
                </c:pt>
                <c:pt idx="33">
                  <c:v>2.6052062822771429</c:v>
                </c:pt>
                <c:pt idx="34">
                  <c:v>2.4811751332217438</c:v>
                </c:pt>
                <c:pt idx="35">
                  <c:v>2.3271788876077633</c:v>
                </c:pt>
                <c:pt idx="36">
                  <c:v>1.9486792410588516</c:v>
                </c:pt>
                <c:pt idx="37">
                  <c:v>1.5261291015425795</c:v>
                </c:pt>
                <c:pt idx="38">
                  <c:v>1.1611697123273916</c:v>
                </c:pt>
                <c:pt idx="39">
                  <c:v>1.0119097232604868</c:v>
                </c:pt>
                <c:pt idx="40">
                  <c:v>0.93789941563763901</c:v>
                </c:pt>
                <c:pt idx="41">
                  <c:v>1.1072166525590683</c:v>
                </c:pt>
                <c:pt idx="42">
                  <c:v>1.5640103078050638</c:v>
                </c:pt>
                <c:pt idx="43">
                  <c:v>2.1125593870161588</c:v>
                </c:pt>
                <c:pt idx="44">
                  <c:v>2.3515603740692188</c:v>
                </c:pt>
                <c:pt idx="45">
                  <c:v>2.3808837543164838</c:v>
                </c:pt>
                <c:pt idx="46">
                  <c:v>2.3873685381110969</c:v>
                </c:pt>
                <c:pt idx="47">
                  <c:v>2.3520995012220518</c:v>
                </c:pt>
                <c:pt idx="48">
                  <c:v>2.219328593063175</c:v>
                </c:pt>
                <c:pt idx="49">
                  <c:v>2.1018121156442922</c:v>
                </c:pt>
                <c:pt idx="50">
                  <c:v>2.0207177778517806</c:v>
                </c:pt>
                <c:pt idx="51">
                  <c:v>1.9872208435338417</c:v>
                </c:pt>
                <c:pt idx="52">
                  <c:v>1.9449171601219544</c:v>
                </c:pt>
                <c:pt idx="53">
                  <c:v>1.9008369081395964</c:v>
                </c:pt>
                <c:pt idx="54">
                  <c:v>1.6669013169317006</c:v>
                </c:pt>
                <c:pt idx="55">
                  <c:v>1.3166002898117726</c:v>
                </c:pt>
                <c:pt idx="56">
                  <c:v>0.99335203663246807</c:v>
                </c:pt>
                <c:pt idx="57">
                  <c:v>0.81527666130248322</c:v>
                </c:pt>
                <c:pt idx="58">
                  <c:v>0.64427303464390917</c:v>
                </c:pt>
                <c:pt idx="59">
                  <c:v>0.5831755248875935</c:v>
                </c:pt>
                <c:pt idx="60">
                  <c:v>0.55793968528092952</c:v>
                </c:pt>
                <c:pt idx="61">
                  <c:v>0.51745366622212918</c:v>
                </c:pt>
                <c:pt idx="62">
                  <c:v>0.59516380188812956</c:v>
                </c:pt>
                <c:pt idx="63">
                  <c:v>0.82868965109786419</c:v>
                </c:pt>
                <c:pt idx="64">
                  <c:v>1.3187347529671953</c:v>
                </c:pt>
                <c:pt idx="65">
                  <c:v>1.5813083787326301</c:v>
                </c:pt>
                <c:pt idx="66">
                  <c:v>1.6166373925734354</c:v>
                </c:pt>
                <c:pt idx="67">
                  <c:v>1.5895393574469421</c:v>
                </c:pt>
                <c:pt idx="68">
                  <c:v>1.5531781958888193</c:v>
                </c:pt>
                <c:pt idx="69">
                  <c:v>1.5220584077277515</c:v>
                </c:pt>
                <c:pt idx="70">
                  <c:v>1.4685900672161545</c:v>
                </c:pt>
                <c:pt idx="71" formatCode="0.0">
                  <c:v>1.1946857694130872</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2-BAD7-4425-A6F2-F12F74CA3023}"/>
            </c:ext>
          </c:extLst>
        </c:ser>
        <c:ser>
          <c:idx val="5"/>
          <c:order val="3"/>
          <c:tx>
            <c:v>3b - 80kPa</c:v>
          </c:tx>
          <c:spPr>
            <a:ln w="15875" cap="rnd" cmpd="dbl">
              <a:noFill/>
              <a:round/>
            </a:ln>
            <a:effectLst/>
          </c:spPr>
          <c:marker>
            <c:symbol val="none"/>
          </c:marker>
          <c:xVal>
            <c:numRef>
              <c:f>'Forsøk 2 - Samlet'!$ED$14:$ED$84</c:f>
              <c:numCache>
                <c:formatCode>0.00</c:formatCode>
                <c:ptCount val="71"/>
                <c:pt idx="0">
                  <c:v>5.3495450547448344E-3</c:v>
                </c:pt>
                <c:pt idx="1">
                  <c:v>0.10175408585570078</c:v>
                </c:pt>
                <c:pt idx="2">
                  <c:v>0.40097702580419214</c:v>
                </c:pt>
                <c:pt idx="3">
                  <c:v>0.57557059115616571</c:v>
                </c:pt>
                <c:pt idx="4">
                  <c:v>0.83130234132756453</c:v>
                </c:pt>
                <c:pt idx="5">
                  <c:v>1.1269911694532442</c:v>
                </c:pt>
                <c:pt idx="6">
                  <c:v>1.3780321211472013</c:v>
                </c:pt>
                <c:pt idx="7">
                  <c:v>1.5479059541715812</c:v>
                </c:pt>
                <c:pt idx="8">
                  <c:v>1.8370818657639532</c:v>
                </c:pt>
                <c:pt idx="9">
                  <c:v>2.0598587692220964</c:v>
                </c:pt>
                <c:pt idx="10">
                  <c:v>2.3267480998882051</c:v>
                </c:pt>
                <c:pt idx="11">
                  <c:v>2.5048570071688459</c:v>
                </c:pt>
                <c:pt idx="12">
                  <c:v>2.608913017147747</c:v>
                </c:pt>
                <c:pt idx="13">
                  <c:v>2.6453947650985117</c:v>
                </c:pt>
                <c:pt idx="14">
                  <c:v>2.6689234225473446</c:v>
                </c:pt>
                <c:pt idx="15">
                  <c:v>2.6601161567022822</c:v>
                </c:pt>
                <c:pt idx="16">
                  <c:v>2.631356126569111</c:v>
                </c:pt>
                <c:pt idx="17">
                  <c:v>2.5026740389617137</c:v>
                </c:pt>
                <c:pt idx="18">
                  <c:v>2.1888368984708504</c:v>
                </c:pt>
                <c:pt idx="19">
                  <c:v>1.9096704428481166</c:v>
                </c:pt>
                <c:pt idx="20">
                  <c:v>1.6405035483450887</c:v>
                </c:pt>
                <c:pt idx="21">
                  <c:v>1.8485807884710554</c:v>
                </c:pt>
                <c:pt idx="22">
                  <c:v>2.3999522527018269</c:v>
                </c:pt>
                <c:pt idx="23">
                  <c:v>2.8560663206576313</c:v>
                </c:pt>
                <c:pt idx="24">
                  <c:v>2.9469639111318657</c:v>
                </c:pt>
                <c:pt idx="25">
                  <c:v>2.9645043916989362</c:v>
                </c:pt>
                <c:pt idx="26">
                  <c:v>3.0040285011531913</c:v>
                </c:pt>
                <c:pt idx="27">
                  <c:v>3.0011820883512383</c:v>
                </c:pt>
                <c:pt idx="28">
                  <c:v>2.9307408252155538</c:v>
                </c:pt>
                <c:pt idx="29">
                  <c:v>2.8355761943045552</c:v>
                </c:pt>
                <c:pt idx="30">
                  <c:v>2.7480450421557787</c:v>
                </c:pt>
                <c:pt idx="31">
                  <c:v>2.7480596904346748</c:v>
                </c:pt>
                <c:pt idx="32">
                  <c:v>2.7980095862309535</c:v>
                </c:pt>
                <c:pt idx="33">
                  <c:v>2.7656817735464014</c:v>
                </c:pt>
                <c:pt idx="34">
                  <c:v>2.5870195649521945</c:v>
                </c:pt>
                <c:pt idx="35">
                  <c:v>2.2496712456888783</c:v>
                </c:pt>
                <c:pt idx="36">
                  <c:v>1.7918347594024884</c:v>
                </c:pt>
                <c:pt idx="37">
                  <c:v>1.4997606856187455</c:v>
                </c:pt>
                <c:pt idx="38">
                  <c:v>1.1589248446122267</c:v>
                </c:pt>
                <c:pt idx="39">
                  <c:v>1.0402309000181904</c:v>
                </c:pt>
                <c:pt idx="40">
                  <c:v>1.0002806156703983</c:v>
                </c:pt>
                <c:pt idx="41">
                  <c:v>1.3718516523201787</c:v>
                </c:pt>
                <c:pt idx="42">
                  <c:v>1.9456059958730925</c:v>
                </c:pt>
                <c:pt idx="43">
                  <c:v>2.2312986625278399</c:v>
                </c:pt>
                <c:pt idx="44">
                  <c:v>2.3386190259275939</c:v>
                </c:pt>
                <c:pt idx="45">
                  <c:v>2.3325313396836389</c:v>
                </c:pt>
                <c:pt idx="46">
                  <c:v>2.2872872516904765</c:v>
                </c:pt>
                <c:pt idx="47">
                  <c:v>2.1880780128387953</c:v>
                </c:pt>
                <c:pt idx="48">
                  <c:v>2.0570877883988277</c:v>
                </c:pt>
                <c:pt idx="49">
                  <c:v>1.9924825286395458</c:v>
                </c:pt>
                <c:pt idx="50">
                  <c:v>1.9490571152054523</c:v>
                </c:pt>
                <c:pt idx="51">
                  <c:v>1.9355669837404481</c:v>
                </c:pt>
                <c:pt idx="52">
                  <c:v>1.9402618883820328</c:v>
                </c:pt>
                <c:pt idx="53">
                  <c:v>1.835035217373661</c:v>
                </c:pt>
                <c:pt idx="54">
                  <c:v>1.5241152551298636</c:v>
                </c:pt>
                <c:pt idx="55">
                  <c:v>1.2807990524704955</c:v>
                </c:pt>
                <c:pt idx="56">
                  <c:v>0.95346039670901095</c:v>
                </c:pt>
                <c:pt idx="57">
                  <c:v>0.79186174972094947</c:v>
                </c:pt>
                <c:pt idx="58">
                  <c:v>0.64732571999952615</c:v>
                </c:pt>
                <c:pt idx="59">
                  <c:v>0.59153300392561292</c:v>
                </c:pt>
                <c:pt idx="60">
                  <c:v>0.56454074171254154</c:v>
                </c:pt>
                <c:pt idx="61">
                  <c:v>0.54874016110733104</c:v>
                </c:pt>
                <c:pt idx="62">
                  <c:v>0.7980763693280839</c:v>
                </c:pt>
                <c:pt idx="63">
                  <c:v>1.1598496984785187</c:v>
                </c:pt>
                <c:pt idx="64">
                  <c:v>1.7989918557979676</c:v>
                </c:pt>
                <c:pt idx="65">
                  <c:v>2.0000715146138548</c:v>
                </c:pt>
                <c:pt idx="66">
                  <c:v>1.9856743263097762</c:v>
                </c:pt>
                <c:pt idx="67">
                  <c:v>1.9498422633506698</c:v>
                </c:pt>
                <c:pt idx="68">
                  <c:v>1.8688205974931649</c:v>
                </c:pt>
                <c:pt idx="69">
                  <c:v>1.8194882742647041</c:v>
                </c:pt>
                <c:pt idx="70">
                  <c:v>1.5702937633032588</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3-BAD7-4425-A6F2-F12F74CA3023}"/>
            </c:ext>
          </c:extLst>
        </c:ser>
        <c:ser>
          <c:idx val="3"/>
          <c:order val="4"/>
          <c:tx>
            <c:v>2c - 80kPa</c:v>
          </c:tx>
          <c:spPr>
            <a:ln w="15875" cap="rnd" cmpd="dbl">
              <a:noFill/>
              <a:round/>
            </a:ln>
            <a:effectLst/>
          </c:spPr>
          <c:marker>
            <c:symbol val="none"/>
          </c:marker>
          <c:xVal>
            <c:numRef>
              <c:f>'Forsøk 2 - Samlet'!$GH$14:$GH$85</c:f>
              <c:numCache>
                <c:formatCode>0.00</c:formatCode>
                <c:ptCount val="72"/>
                <c:pt idx="0">
                  <c:v>1.4143583227424586E-2</c:v>
                </c:pt>
                <c:pt idx="1">
                  <c:v>2.0117292859974701E-2</c:v>
                </c:pt>
                <c:pt idx="2">
                  <c:v>1.1439724885317819</c:v>
                </c:pt>
                <c:pt idx="3">
                  <c:v>2.3341851755149765</c:v>
                </c:pt>
                <c:pt idx="4">
                  <c:v>3.1618431015583495</c:v>
                </c:pt>
                <c:pt idx="5">
                  <c:v>3.7949271729411667</c:v>
                </c:pt>
                <c:pt idx="6">
                  <c:v>4.4449947599074333</c:v>
                </c:pt>
                <c:pt idx="7">
                  <c:v>4.7958961167041698</c:v>
                </c:pt>
                <c:pt idx="8">
                  <c:v>5.2038208704839271</c:v>
                </c:pt>
                <c:pt idx="9">
                  <c:v>5.4689022776113037</c:v>
                </c:pt>
                <c:pt idx="10">
                  <c:v>5.9443866929542724</c:v>
                </c:pt>
                <c:pt idx="11">
                  <c:v>6.2318086591279407</c:v>
                </c:pt>
                <c:pt idx="12">
                  <c:v>6.2800150169679041</c:v>
                </c:pt>
                <c:pt idx="13">
                  <c:v>6.2659131665307148</c:v>
                </c:pt>
                <c:pt idx="14">
                  <c:v>6.1048755075660077</c:v>
                </c:pt>
                <c:pt idx="15">
                  <c:v>5.9115054519128911</c:v>
                </c:pt>
                <c:pt idx="16">
                  <c:v>5.4830193177726958</c:v>
                </c:pt>
                <c:pt idx="17">
                  <c:v>4.9805168906544015</c:v>
                </c:pt>
                <c:pt idx="18">
                  <c:v>4.4292560145660351</c:v>
                </c:pt>
                <c:pt idx="19">
                  <c:v>3.9802349497592826</c:v>
                </c:pt>
                <c:pt idx="20">
                  <c:v>3.2214810482705998</c:v>
                </c:pt>
                <c:pt idx="21">
                  <c:v>2.7413262657598354</c:v>
                </c:pt>
                <c:pt idx="22">
                  <c:v>2.4374936666524389</c:v>
                </c:pt>
                <c:pt idx="23">
                  <c:v>3.0534992677113273</c:v>
                </c:pt>
                <c:pt idx="24">
                  <c:v>3.6112933558252447</c:v>
                </c:pt>
                <c:pt idx="25">
                  <c:v>3.8175288074285483</c:v>
                </c:pt>
                <c:pt idx="26">
                  <c:v>3.7300236093311323</c:v>
                </c:pt>
                <c:pt idx="27">
                  <c:v>3.6930425310352071</c:v>
                </c:pt>
                <c:pt idx="28">
                  <c:v>3.6595001336875108</c:v>
                </c:pt>
                <c:pt idx="29">
                  <c:v>3.5672300550015263</c:v>
                </c:pt>
                <c:pt idx="30">
                  <c:v>3.4438329395736704</c:v>
                </c:pt>
                <c:pt idx="31">
                  <c:v>3.3833118338277783</c:v>
                </c:pt>
                <c:pt idx="32">
                  <c:v>3.3510036014151798</c:v>
                </c:pt>
                <c:pt idx="33">
                  <c:v>3.36220698302676</c:v>
                </c:pt>
                <c:pt idx="34">
                  <c:v>3.3181423295939689</c:v>
                </c:pt>
                <c:pt idx="35">
                  <c:v>3.0266153429005316</c:v>
                </c:pt>
                <c:pt idx="36">
                  <c:v>2.6504405407516272</c:v>
                </c:pt>
                <c:pt idx="37">
                  <c:v>2.3348172177336788</c:v>
                </c:pt>
                <c:pt idx="38">
                  <c:v>1.7894057661189329</c:v>
                </c:pt>
                <c:pt idx="39">
                  <c:v>1.4708630802000053</c:v>
                </c:pt>
                <c:pt idx="40">
                  <c:v>1.1805448398480043</c:v>
                </c:pt>
                <c:pt idx="41">
                  <c:v>1.1176790907945064</c:v>
                </c:pt>
                <c:pt idx="42">
                  <c:v>1.5838761731025779</c:v>
                </c:pt>
                <c:pt idx="43">
                  <c:v>2.0565435695026073</c:v>
                </c:pt>
                <c:pt idx="44">
                  <c:v>2.7520420309258915</c:v>
                </c:pt>
                <c:pt idx="45">
                  <c:v>2.8536309055478273</c:v>
                </c:pt>
                <c:pt idx="46">
                  <c:v>2.8775002471281503</c:v>
                </c:pt>
                <c:pt idx="47">
                  <c:v>2.8633473837070942</c:v>
                </c:pt>
                <c:pt idx="48">
                  <c:v>2.72584164165329</c:v>
                </c:pt>
                <c:pt idx="49">
                  <c:v>2.5948033534125443</c:v>
                </c:pt>
                <c:pt idx="50">
                  <c:v>2.4190956423874379</c:v>
                </c:pt>
                <c:pt idx="51">
                  <c:v>2.3239058554273129</c:v>
                </c:pt>
                <c:pt idx="52">
                  <c:v>2.2328380942616581</c:v>
                </c:pt>
                <c:pt idx="53">
                  <c:v>2.1499799072172587</c:v>
                </c:pt>
                <c:pt idx="54">
                  <c:v>1.9366476175864009</c:v>
                </c:pt>
                <c:pt idx="55">
                  <c:v>1.7233030241518428</c:v>
                </c:pt>
                <c:pt idx="56">
                  <c:v>1.3406742286623607</c:v>
                </c:pt>
                <c:pt idx="57">
                  <c:v>1.101464961571857</c:v>
                </c:pt>
                <c:pt idx="58">
                  <c:v>0.82701480832122842</c:v>
                </c:pt>
                <c:pt idx="59">
                  <c:v>0.67950355228843329</c:v>
                </c:pt>
                <c:pt idx="60">
                  <c:v>0.62429285674689849</c:v>
                </c:pt>
                <c:pt idx="61">
                  <c:v>0.5931805673720083</c:v>
                </c:pt>
                <c:pt idx="62">
                  <c:v>0.5538932404229443</c:v>
                </c:pt>
                <c:pt idx="63">
                  <c:v>0.70268493309481628</c:v>
                </c:pt>
                <c:pt idx="64">
                  <c:v>1.2007267416463085</c:v>
                </c:pt>
                <c:pt idx="65">
                  <c:v>1.7255074611205414</c:v>
                </c:pt>
                <c:pt idx="66">
                  <c:v>1.8690696628423513</c:v>
                </c:pt>
                <c:pt idx="67">
                  <c:v>1.8546204415260812</c:v>
                </c:pt>
                <c:pt idx="68">
                  <c:v>1.8111196474144844</c:v>
                </c:pt>
                <c:pt idx="69">
                  <c:v>1.773532183841469</c:v>
                </c:pt>
                <c:pt idx="70">
                  <c:v>1.7077371523814766</c:v>
                </c:pt>
                <c:pt idx="71" formatCode="0.0">
                  <c:v>1.4949839400992146</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4-BAD7-4425-A6F2-F12F74CA3023}"/>
            </c:ext>
          </c:extLst>
        </c:ser>
        <c:ser>
          <c:idx val="4"/>
          <c:order val="5"/>
          <c:tx>
            <c:v>3c - 80kPa</c:v>
          </c:tx>
          <c:spPr>
            <a:ln w="15875" cap="rnd" cmpd="dbl">
              <a:noFill/>
              <a:round/>
            </a:ln>
            <a:effectLst/>
          </c:spPr>
          <c:marker>
            <c:symbol val="none"/>
          </c:marker>
          <c:xVal>
            <c:numRef>
              <c:f>'Forsøk 2 - Samlet'!$FF$14:$FF$85</c:f>
              <c:numCache>
                <c:formatCode>0.00</c:formatCode>
                <c:ptCount val="72"/>
                <c:pt idx="0">
                  <c:v>-5.0377839452460643E-3</c:v>
                </c:pt>
                <c:pt idx="1">
                  <c:v>0.3122731781515512</c:v>
                </c:pt>
                <c:pt idx="2">
                  <c:v>0.61193261443435187</c:v>
                </c:pt>
                <c:pt idx="3">
                  <c:v>0.76302730727821155</c:v>
                </c:pt>
                <c:pt idx="4">
                  <c:v>1.045797123871254</c:v>
                </c:pt>
                <c:pt idx="5">
                  <c:v>1.3385341196076659</c:v>
                </c:pt>
                <c:pt idx="6">
                  <c:v>1.8281780792035418</c:v>
                </c:pt>
                <c:pt idx="7">
                  <c:v>2.1026514839866528</c:v>
                </c:pt>
                <c:pt idx="8">
                  <c:v>2.5212109541156744</c:v>
                </c:pt>
                <c:pt idx="9">
                  <c:v>3.0037742423508353</c:v>
                </c:pt>
                <c:pt idx="10">
                  <c:v>3.4740191647401364</c:v>
                </c:pt>
                <c:pt idx="11">
                  <c:v>3.6299953030171803</c:v>
                </c:pt>
                <c:pt idx="12">
                  <c:v>3.8108463847320806</c:v>
                </c:pt>
                <c:pt idx="13">
                  <c:v>3.8473086171082822</c:v>
                </c:pt>
                <c:pt idx="14">
                  <c:v>3.796804260130366</c:v>
                </c:pt>
                <c:pt idx="15">
                  <c:v>3.6710405247305977</c:v>
                </c:pt>
                <c:pt idx="16">
                  <c:v>3.5206102031387965</c:v>
                </c:pt>
                <c:pt idx="17">
                  <c:v>3.3419588708079329</c:v>
                </c:pt>
                <c:pt idx="18">
                  <c:v>2.9922741241463671</c:v>
                </c:pt>
                <c:pt idx="19">
                  <c:v>2.6713859062241934</c:v>
                </c:pt>
                <c:pt idx="20">
                  <c:v>2.15714392829506</c:v>
                </c:pt>
                <c:pt idx="21">
                  <c:v>1.9185210373753636</c:v>
                </c:pt>
                <c:pt idx="22">
                  <c:v>2.2553364423690176</c:v>
                </c:pt>
                <c:pt idx="23">
                  <c:v>2.4951538151801973</c:v>
                </c:pt>
                <c:pt idx="24">
                  <c:v>2.7639697754008736</c:v>
                </c:pt>
                <c:pt idx="25">
                  <c:v>2.7146913597384863</c:v>
                </c:pt>
                <c:pt idx="26">
                  <c:v>2.6402416845648942</c:v>
                </c:pt>
                <c:pt idx="27">
                  <c:v>2.5638589895354502</c:v>
                </c:pt>
                <c:pt idx="28">
                  <c:v>2.4217350700913061</c:v>
                </c:pt>
                <c:pt idx="29">
                  <c:v>2.3312579255546479</c:v>
                </c:pt>
                <c:pt idx="30">
                  <c:v>2.2431084627997775</c:v>
                </c:pt>
                <c:pt idx="31">
                  <c:v>2.2202155058124613</c:v>
                </c:pt>
                <c:pt idx="32">
                  <c:v>2.2184658992378816</c:v>
                </c:pt>
                <c:pt idx="33">
                  <c:v>2.2108285215021368</c:v>
                </c:pt>
                <c:pt idx="34">
                  <c:v>2.0921041948214687</c:v>
                </c:pt>
                <c:pt idx="35">
                  <c:v>1.988669585262125</c:v>
                </c:pt>
                <c:pt idx="36">
                  <c:v>1.7306711475110379</c:v>
                </c:pt>
                <c:pt idx="37">
                  <c:v>1.5161689491151928</c:v>
                </c:pt>
                <c:pt idx="38">
                  <c:v>1.1888330421953439</c:v>
                </c:pt>
                <c:pt idx="39">
                  <c:v>0.97141047797279867</c:v>
                </c:pt>
                <c:pt idx="40">
                  <c:v>0.90855572368172477</c:v>
                </c:pt>
                <c:pt idx="41">
                  <c:v>1.060834377920739</c:v>
                </c:pt>
                <c:pt idx="42">
                  <c:v>1.3030413123226849</c:v>
                </c:pt>
                <c:pt idx="43">
                  <c:v>1.5396073285910497</c:v>
                </c:pt>
                <c:pt idx="44">
                  <c:v>1.7707596469598574</c:v>
                </c:pt>
                <c:pt idx="45">
                  <c:v>1.7693643596587323</c:v>
                </c:pt>
                <c:pt idx="46">
                  <c:v>1.7518595280186713</c:v>
                </c:pt>
                <c:pt idx="47">
                  <c:v>1.7019742929748756</c:v>
                </c:pt>
                <c:pt idx="48">
                  <c:v>1.6127501233971255</c:v>
                </c:pt>
                <c:pt idx="49">
                  <c:v>1.5651914280538188</c:v>
                </c:pt>
                <c:pt idx="50">
                  <c:v>1.5152608322084016</c:v>
                </c:pt>
                <c:pt idx="51">
                  <c:v>1.4900230370952081</c:v>
                </c:pt>
                <c:pt idx="52">
                  <c:v>1.5064695321084411</c:v>
                </c:pt>
                <c:pt idx="53">
                  <c:v>1.4894045274195773</c:v>
                </c:pt>
                <c:pt idx="54">
                  <c:v>1.3460005729716473</c:v>
                </c:pt>
                <c:pt idx="55">
                  <c:v>1.1932140428308957</c:v>
                </c:pt>
                <c:pt idx="56">
                  <c:v>0.94346719645769139</c:v>
                </c:pt>
                <c:pt idx="57">
                  <c:v>0.73544858352983256</c:v>
                </c:pt>
                <c:pt idx="58">
                  <c:v>0.607343845873202</c:v>
                </c:pt>
                <c:pt idx="59">
                  <c:v>0.56620075218324828</c:v>
                </c:pt>
                <c:pt idx="60">
                  <c:v>0.56037767827437579</c:v>
                </c:pt>
                <c:pt idx="61">
                  <c:v>0.53286586000552361</c:v>
                </c:pt>
                <c:pt idx="62">
                  <c:v>0.64811663351276427</c:v>
                </c:pt>
                <c:pt idx="63">
                  <c:v>1.0670638441631926</c:v>
                </c:pt>
                <c:pt idx="64">
                  <c:v>1.6279520478763245</c:v>
                </c:pt>
                <c:pt idx="65">
                  <c:v>1.7906914420614735</c:v>
                </c:pt>
                <c:pt idx="66">
                  <c:v>1.879742938619358</c:v>
                </c:pt>
                <c:pt idx="67">
                  <c:v>1.9009785207382721</c:v>
                </c:pt>
                <c:pt idx="68">
                  <c:v>1.8829042945115935</c:v>
                </c:pt>
                <c:pt idx="69">
                  <c:v>1.8165559310625108</c:v>
                </c:pt>
                <c:pt idx="70">
                  <c:v>1.5984496199145479</c:v>
                </c:pt>
                <c:pt idx="71" formatCode="0.0">
                  <c:v>1.1945984763024275</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5-BAD7-4425-A6F2-F12F74CA3023}"/>
            </c:ext>
          </c:extLst>
        </c:ser>
        <c:ser>
          <c:idx val="8"/>
          <c:order val="6"/>
          <c:tx>
            <c:strRef>
              <c:f>'Forsøk 2 - Samlet'!$AU$12</c:f>
              <c:strCache>
                <c:ptCount val="1"/>
                <c:pt idx="0">
                  <c:v>u2-2a</c:v>
                </c:pt>
              </c:strCache>
            </c:strRef>
          </c:tx>
          <c:spPr>
            <a:ln w="15875" cap="rnd" cmpd="dbl">
              <a:solidFill>
                <a:srgbClr val="FF0000"/>
              </a:solidFill>
              <a:round/>
            </a:ln>
            <a:effectLst/>
          </c:spPr>
          <c:marker>
            <c:symbol val="circle"/>
            <c:size val="2"/>
            <c:spPr>
              <a:solidFill>
                <a:schemeClr val="accent4"/>
              </a:solidFill>
              <a:ln w="6350">
                <a:solidFill>
                  <a:srgbClr val="FF0000"/>
                </a:solidFill>
              </a:ln>
              <a:effectLst/>
            </c:spPr>
          </c:marker>
          <c:xVal>
            <c:numRef>
              <c:f>'Forsøk 2 - Samlet'!$AU$14:$AU$84</c:f>
              <c:numCache>
                <c:formatCode>0.0</c:formatCode>
                <c:ptCount val="71"/>
                <c:pt idx="0">
                  <c:v>-6.2518939070609125E-2</c:v>
                </c:pt>
                <c:pt idx="1">
                  <c:v>0.500151512564873</c:v>
                </c:pt>
                <c:pt idx="2">
                  <c:v>0.91694443970226713</c:v>
                </c:pt>
                <c:pt idx="3">
                  <c:v>1.0628219642003551</c:v>
                </c:pt>
                <c:pt idx="4">
                  <c:v>1.41709595226714</c:v>
                </c:pt>
                <c:pt idx="5">
                  <c:v>1.2503787814121825</c:v>
                </c:pt>
                <c:pt idx="6">
                  <c:v>1.5212941840514886</c:v>
                </c:pt>
                <c:pt idx="7">
                  <c:v>1.7505302939770555</c:v>
                </c:pt>
                <c:pt idx="8">
                  <c:v>1.7922095866907948</c:v>
                </c:pt>
                <c:pt idx="9">
                  <c:v>1.8130492330476646</c:v>
                </c:pt>
                <c:pt idx="10">
                  <c:v>1.9797664039026222</c:v>
                </c:pt>
                <c:pt idx="11">
                  <c:v>2.3757196846831468</c:v>
                </c:pt>
                <c:pt idx="12">
                  <c:v>2.417398977396886</c:v>
                </c:pt>
                <c:pt idx="13">
                  <c:v>2.7091540263930618</c:v>
                </c:pt>
                <c:pt idx="14">
                  <c:v>2.9800694290323682</c:v>
                </c:pt>
                <c:pt idx="15">
                  <c:v>2.9592297826754983</c:v>
                </c:pt>
                <c:pt idx="16">
                  <c:v>3.0425883681029773</c:v>
                </c:pt>
                <c:pt idx="17">
                  <c:v>3.3343434170991531</c:v>
                </c:pt>
                <c:pt idx="18">
                  <c:v>3.417702002526632</c:v>
                </c:pt>
                <c:pt idx="19">
                  <c:v>3.8344949296640261</c:v>
                </c:pt>
                <c:pt idx="20">
                  <c:v>4.2512878568014205</c:v>
                </c:pt>
                <c:pt idx="21">
                  <c:v>4.3346464422288991</c:v>
                </c:pt>
                <c:pt idx="22">
                  <c:v>4.7931186620800323</c:v>
                </c:pt>
                <c:pt idx="23">
                  <c:v>3.7928156369502868</c:v>
                </c:pt>
                <c:pt idx="24">
                  <c:v>2.7299936727499317</c:v>
                </c:pt>
                <c:pt idx="25">
                  <c:v>3.4593812952403713</c:v>
                </c:pt>
                <c:pt idx="26">
                  <c:v>3.6469381124521987</c:v>
                </c:pt>
                <c:pt idx="27">
                  <c:v>4.3971653812995086</c:v>
                </c:pt>
                <c:pt idx="28">
                  <c:v>4.8139583084369022</c:v>
                </c:pt>
                <c:pt idx="29">
                  <c:v>5.0640340647193387</c:v>
                </c:pt>
                <c:pt idx="30">
                  <c:v>5.1265530037899483</c:v>
                </c:pt>
                <c:pt idx="31">
                  <c:v>5.5641855772842117</c:v>
                </c:pt>
                <c:pt idx="32">
                  <c:v>5.6683838090685601</c:v>
                </c:pt>
                <c:pt idx="33">
                  <c:v>5.8142613335666482</c:v>
                </c:pt>
                <c:pt idx="34">
                  <c:v>5.8976199189941267</c:v>
                </c:pt>
                <c:pt idx="35">
                  <c:v>6.022657797135345</c:v>
                </c:pt>
                <c:pt idx="36">
                  <c:v>6.1060163825628244</c:v>
                </c:pt>
                <c:pt idx="37">
                  <c:v>6.4394507242727395</c:v>
                </c:pt>
                <c:pt idx="38">
                  <c:v>6.6686868341983061</c:v>
                </c:pt>
                <c:pt idx="39">
                  <c:v>7.1271590540494403</c:v>
                </c:pt>
                <c:pt idx="40">
                  <c:v>7.4397537494024855</c:v>
                </c:pt>
                <c:pt idx="41">
                  <c:v>7.9815845546810982</c:v>
                </c:pt>
                <c:pt idx="42">
                  <c:v>8.6901325308146671</c:v>
                </c:pt>
                <c:pt idx="43">
                  <c:v>9.023566872524583</c:v>
                </c:pt>
                <c:pt idx="44">
                  <c:v>4.9389961865781205</c:v>
                </c:pt>
                <c:pt idx="45">
                  <c:v>5.5641855772842117</c:v>
                </c:pt>
                <c:pt idx="46">
                  <c:v>6.001818150778476</c:v>
                </c:pt>
                <c:pt idx="47">
                  <c:v>6.8145643586963942</c:v>
                </c:pt>
                <c:pt idx="48">
                  <c:v>7.6689898593280521</c:v>
                </c:pt>
                <c:pt idx="49">
                  <c:v>8.1483017255360561</c:v>
                </c:pt>
                <c:pt idx="50">
                  <c:v>8.4400567745322306</c:v>
                </c:pt>
                <c:pt idx="51">
                  <c:v>8.52341535995971</c:v>
                </c:pt>
                <c:pt idx="52">
                  <c:v>8.5650946526734497</c:v>
                </c:pt>
                <c:pt idx="53">
                  <c:v>8.4400567745322306</c:v>
                </c:pt>
                <c:pt idx="54">
                  <c:v>8.6276135917440584</c:v>
                </c:pt>
                <c:pt idx="55">
                  <c:v>8.8360100553127552</c:v>
                </c:pt>
                <c:pt idx="56">
                  <c:v>8.9402082870971036</c:v>
                </c:pt>
                <c:pt idx="57">
                  <c:v>9.4611994460188473</c:v>
                </c:pt>
                <c:pt idx="58">
                  <c:v>9.6070769705169354</c:v>
                </c:pt>
                <c:pt idx="59">
                  <c:v>9.8571527267993719</c:v>
                </c:pt>
                <c:pt idx="60">
                  <c:v>10.315624946650505</c:v>
                </c:pt>
                <c:pt idx="61">
                  <c:v>11.29508832542338</c:v>
                </c:pt>
                <c:pt idx="62">
                  <c:v>12.212032765125649</c:v>
                </c:pt>
                <c:pt idx="63">
                  <c:v>19.818503685383092</c:v>
                </c:pt>
                <c:pt idx="64">
                  <c:v>25.361849616310433</c:v>
                </c:pt>
                <c:pt idx="65">
                  <c:v>9.5862373241600647</c:v>
                </c:pt>
                <c:pt idx="66">
                  <c:v>9.0652461652383227</c:v>
                </c:pt>
                <c:pt idx="67">
                  <c:v>10.107228483081808</c:v>
                </c:pt>
                <c:pt idx="68">
                  <c:v>10.524021410219202</c:v>
                </c:pt>
                <c:pt idx="69">
                  <c:v>10.794936812858507</c:v>
                </c:pt>
                <c:pt idx="70">
                  <c:v>11.024172922784075</c:v>
                </c:pt>
              </c:numCache>
            </c:numRef>
          </c:xVal>
          <c:yVal>
            <c:numRef>
              <c:f>'Forsøk 2 - Samlet'!$AX$14:$AX$84</c:f>
              <c:numCache>
                <c:formatCode>0.0</c:formatCode>
                <c:ptCount val="71"/>
                <c:pt idx="0">
                  <c:v>-4.29</c:v>
                </c:pt>
                <c:pt idx="1">
                  <c:v>-2.64</c:v>
                </c:pt>
                <c:pt idx="2">
                  <c:v>-1.4399999999999995</c:v>
                </c:pt>
                <c:pt idx="3">
                  <c:v>0.35999999999999943</c:v>
                </c:pt>
                <c:pt idx="4">
                  <c:v>1.5599999999999996</c:v>
                </c:pt>
                <c:pt idx="5">
                  <c:v>3.2100000000000009</c:v>
                </c:pt>
                <c:pt idx="6">
                  <c:v>5.0100000000000016</c:v>
                </c:pt>
                <c:pt idx="7">
                  <c:v>6.8099999999999987</c:v>
                </c:pt>
                <c:pt idx="8">
                  <c:v>8.0100000000000016</c:v>
                </c:pt>
                <c:pt idx="9">
                  <c:v>9.66</c:v>
                </c:pt>
                <c:pt idx="10">
                  <c:v>10.860000000000001</c:v>
                </c:pt>
                <c:pt idx="11">
                  <c:v>12.66</c:v>
                </c:pt>
                <c:pt idx="12">
                  <c:v>14.459999999999997</c:v>
                </c:pt>
                <c:pt idx="13">
                  <c:v>16.110000000000003</c:v>
                </c:pt>
                <c:pt idx="14">
                  <c:v>17.309999999999999</c:v>
                </c:pt>
                <c:pt idx="15">
                  <c:v>19.110000000000003</c:v>
                </c:pt>
                <c:pt idx="16">
                  <c:v>20.310000000000002</c:v>
                </c:pt>
                <c:pt idx="17">
                  <c:v>21.959999999999997</c:v>
                </c:pt>
                <c:pt idx="18">
                  <c:v>23.759999999999998</c:v>
                </c:pt>
                <c:pt idx="19">
                  <c:v>25.560000000000002</c:v>
                </c:pt>
                <c:pt idx="20">
                  <c:v>26.759999999999998</c:v>
                </c:pt>
                <c:pt idx="21">
                  <c:v>28.41</c:v>
                </c:pt>
                <c:pt idx="22">
                  <c:v>29.610000000000003</c:v>
                </c:pt>
                <c:pt idx="23">
                  <c:v>31.41</c:v>
                </c:pt>
                <c:pt idx="24">
                  <c:v>33.209999999999994</c:v>
                </c:pt>
                <c:pt idx="25">
                  <c:v>34.86</c:v>
                </c:pt>
                <c:pt idx="26">
                  <c:v>36.06</c:v>
                </c:pt>
                <c:pt idx="27">
                  <c:v>37.86</c:v>
                </c:pt>
                <c:pt idx="28">
                  <c:v>39.06</c:v>
                </c:pt>
                <c:pt idx="29">
                  <c:v>40.709999999999994</c:v>
                </c:pt>
                <c:pt idx="30">
                  <c:v>42.509999999999991</c:v>
                </c:pt>
                <c:pt idx="31">
                  <c:v>44.31</c:v>
                </c:pt>
                <c:pt idx="32">
                  <c:v>45.509999999999991</c:v>
                </c:pt>
                <c:pt idx="33">
                  <c:v>47.16</c:v>
                </c:pt>
                <c:pt idx="34">
                  <c:v>48.36</c:v>
                </c:pt>
                <c:pt idx="35">
                  <c:v>50.16</c:v>
                </c:pt>
                <c:pt idx="36">
                  <c:v>51.960000000000008</c:v>
                </c:pt>
                <c:pt idx="37">
                  <c:v>53.61</c:v>
                </c:pt>
                <c:pt idx="38">
                  <c:v>54.81</c:v>
                </c:pt>
                <c:pt idx="39">
                  <c:v>56.61</c:v>
                </c:pt>
                <c:pt idx="40">
                  <c:v>57.81</c:v>
                </c:pt>
                <c:pt idx="41">
                  <c:v>59.460000000000008</c:v>
                </c:pt>
                <c:pt idx="42">
                  <c:v>61.259999999999991</c:v>
                </c:pt>
                <c:pt idx="43">
                  <c:v>63.06</c:v>
                </c:pt>
                <c:pt idx="44">
                  <c:v>64.259999999999991</c:v>
                </c:pt>
                <c:pt idx="45">
                  <c:v>65.91</c:v>
                </c:pt>
                <c:pt idx="46">
                  <c:v>67.109999999999985</c:v>
                </c:pt>
                <c:pt idx="47">
                  <c:v>68.91</c:v>
                </c:pt>
                <c:pt idx="48">
                  <c:v>70.710000000000008</c:v>
                </c:pt>
                <c:pt idx="49">
                  <c:v>72.359999999999985</c:v>
                </c:pt>
                <c:pt idx="50">
                  <c:v>73.56</c:v>
                </c:pt>
                <c:pt idx="51">
                  <c:v>75.359999999999985</c:v>
                </c:pt>
                <c:pt idx="52">
                  <c:v>76.56</c:v>
                </c:pt>
                <c:pt idx="53">
                  <c:v>78.210000000000008</c:v>
                </c:pt>
                <c:pt idx="54">
                  <c:v>80.009999999999991</c:v>
                </c:pt>
                <c:pt idx="55">
                  <c:v>81.81</c:v>
                </c:pt>
                <c:pt idx="56">
                  <c:v>83.009999999999991</c:v>
                </c:pt>
                <c:pt idx="57">
                  <c:v>84.66</c:v>
                </c:pt>
                <c:pt idx="58">
                  <c:v>85.859999999999985</c:v>
                </c:pt>
                <c:pt idx="59">
                  <c:v>87.66</c:v>
                </c:pt>
                <c:pt idx="60">
                  <c:v>89.460000000000008</c:v>
                </c:pt>
                <c:pt idx="61">
                  <c:v>91.109999999999985</c:v>
                </c:pt>
                <c:pt idx="62">
                  <c:v>92.309999999999988</c:v>
                </c:pt>
                <c:pt idx="63">
                  <c:v>94.109999999999985</c:v>
                </c:pt>
                <c:pt idx="64">
                  <c:v>95.309999999999988</c:v>
                </c:pt>
                <c:pt idx="65">
                  <c:v>96.960000000000008</c:v>
                </c:pt>
                <c:pt idx="66">
                  <c:v>98.76</c:v>
                </c:pt>
                <c:pt idx="67">
                  <c:v>100.55999999999999</c:v>
                </c:pt>
                <c:pt idx="68">
                  <c:v>101.76</c:v>
                </c:pt>
                <c:pt idx="69">
                  <c:v>103.41</c:v>
                </c:pt>
                <c:pt idx="70">
                  <c:v>104.60999999999999</c:v>
                </c:pt>
              </c:numCache>
            </c:numRef>
          </c:yVal>
          <c:smooth val="0"/>
          <c:extLst>
            <c:ext xmlns:c16="http://schemas.microsoft.com/office/drawing/2014/chart" uri="{C3380CC4-5D6E-409C-BE32-E72D297353CC}">
              <c16:uniqueId val="{00000006-BAD7-4425-A6F2-F12F74CA3023}"/>
            </c:ext>
          </c:extLst>
        </c:ser>
        <c:ser>
          <c:idx val="9"/>
          <c:order val="7"/>
          <c:tx>
            <c:strRef>
              <c:f>'Forsøk 2 - Samlet'!$BX$12</c:f>
              <c:strCache>
                <c:ptCount val="1"/>
                <c:pt idx="0">
                  <c:v>u2-3a</c:v>
                </c:pt>
              </c:strCache>
            </c:strRef>
          </c:tx>
          <c:spPr>
            <a:ln w="15875" cap="rnd" cmpd="dbl">
              <a:noFill/>
              <a:round/>
            </a:ln>
            <a:effectLst/>
          </c:spPr>
          <c:marker>
            <c:symbol val="none"/>
          </c:marker>
          <c:xVal>
            <c:numRef>
              <c:f>'Forsøk 2 - Samlet'!$BX$14:$BX$84</c:f>
              <c:numCache>
                <c:formatCode>0.0</c:formatCode>
                <c:ptCount val="71"/>
                <c:pt idx="0">
                  <c:v>-0.11461805496278339</c:v>
                </c:pt>
                <c:pt idx="1">
                  <c:v>1.0524021410219202</c:v>
                </c:pt>
                <c:pt idx="2">
                  <c:v>0.67728850659826545</c:v>
                </c:pt>
                <c:pt idx="3">
                  <c:v>0.8023263847394837</c:v>
                </c:pt>
                <c:pt idx="4">
                  <c:v>0.88568497016696257</c:v>
                </c:pt>
                <c:pt idx="5">
                  <c:v>1.0107228483081807</c:v>
                </c:pt>
                <c:pt idx="6">
                  <c:v>1.2607986045906172</c:v>
                </c:pt>
                <c:pt idx="7">
                  <c:v>1.3858364827318355</c:v>
                </c:pt>
                <c:pt idx="8">
                  <c:v>1.5942329463005327</c:v>
                </c:pt>
                <c:pt idx="9">
                  <c:v>1.7401104707986206</c:v>
                </c:pt>
                <c:pt idx="10">
                  <c:v>1.8859879952967085</c:v>
                </c:pt>
                <c:pt idx="11">
                  <c:v>2.0943844588654055</c:v>
                </c:pt>
                <c:pt idx="12">
                  <c:v>2.1985826906497543</c:v>
                </c:pt>
                <c:pt idx="13">
                  <c:v>2.5111773860027999</c:v>
                </c:pt>
                <c:pt idx="14">
                  <c:v>2.761253142285236</c:v>
                </c:pt>
                <c:pt idx="15">
                  <c:v>2.9904892522108031</c:v>
                </c:pt>
                <c:pt idx="16">
                  <c:v>2.7820927886421059</c:v>
                </c:pt>
                <c:pt idx="17">
                  <c:v>3.0113288985676725</c:v>
                </c:pt>
                <c:pt idx="18">
                  <c:v>3.1780460694226305</c:v>
                </c:pt>
                <c:pt idx="19">
                  <c:v>3.7407165210581126</c:v>
                </c:pt>
                <c:pt idx="20">
                  <c:v>3.8657543991993308</c:v>
                </c:pt>
                <c:pt idx="21">
                  <c:v>4.2200283872661153</c:v>
                </c:pt>
                <c:pt idx="22">
                  <c:v>4.3242266190504646</c:v>
                </c:pt>
                <c:pt idx="23">
                  <c:v>4.8868970706859463</c:v>
                </c:pt>
                <c:pt idx="24">
                  <c:v>2.2819412760772328</c:v>
                </c:pt>
                <c:pt idx="25">
                  <c:v>1.5108743608730537</c:v>
                </c:pt>
                <c:pt idx="26">
                  <c:v>3.5739993502031546</c:v>
                </c:pt>
                <c:pt idx="27">
                  <c:v>4.59514202168977</c:v>
                </c:pt>
                <c:pt idx="28">
                  <c:v>4.761859192544728</c:v>
                </c:pt>
                <c:pt idx="29">
                  <c:v>5.095293534254643</c:v>
                </c:pt>
                <c:pt idx="30">
                  <c:v>5.095293534254643</c:v>
                </c:pt>
                <c:pt idx="31">
                  <c:v>5.262010705109601</c:v>
                </c:pt>
                <c:pt idx="32">
                  <c:v>5.4078882296076891</c:v>
                </c:pt>
                <c:pt idx="33">
                  <c:v>5.595445046819516</c:v>
                </c:pt>
                <c:pt idx="34">
                  <c:v>5.6162846931763859</c:v>
                </c:pt>
                <c:pt idx="35">
                  <c:v>5.8663604494588224</c:v>
                </c:pt>
                <c:pt idx="36">
                  <c:v>5.928879388529432</c:v>
                </c:pt>
                <c:pt idx="37">
                  <c:v>6.2831533765962169</c:v>
                </c:pt>
                <c:pt idx="38">
                  <c:v>6.7207859500904803</c:v>
                </c:pt>
                <c:pt idx="39">
                  <c:v>7.1375788772278748</c:v>
                </c:pt>
                <c:pt idx="40">
                  <c:v>7.3876546335103113</c:v>
                </c:pt>
                <c:pt idx="41">
                  <c:v>8.0128440242164025</c:v>
                </c:pt>
                <c:pt idx="42">
                  <c:v>7.4501735725809199</c:v>
                </c:pt>
                <c:pt idx="43">
                  <c:v>10.680318757895725</c:v>
                </c:pt>
                <c:pt idx="44">
                  <c:v>6.0330776203137804</c:v>
                </c:pt>
                <c:pt idx="45">
                  <c:v>5.9705586812431708</c:v>
                </c:pt>
                <c:pt idx="46">
                  <c:v>7.0750599381572652</c:v>
                </c:pt>
                <c:pt idx="47">
                  <c:v>7.3668149871534414</c:v>
                </c:pt>
                <c:pt idx="48">
                  <c:v>7.8669664997183144</c:v>
                </c:pt>
                <c:pt idx="49">
                  <c:v>8.1378819023576199</c:v>
                </c:pt>
                <c:pt idx="50">
                  <c:v>8.4087973049969271</c:v>
                </c:pt>
                <c:pt idx="51">
                  <c:v>8.5546748294950152</c:v>
                </c:pt>
                <c:pt idx="52">
                  <c:v>8.1795611950713596</c:v>
                </c:pt>
                <c:pt idx="53">
                  <c:v>8.3045990732125787</c:v>
                </c:pt>
                <c:pt idx="54">
                  <c:v>8.4504765977106668</c:v>
                </c:pt>
                <c:pt idx="55">
                  <c:v>8.8881091712049294</c:v>
                </c:pt>
                <c:pt idx="56">
                  <c:v>9.2215435129148453</c:v>
                </c:pt>
                <c:pt idx="57">
                  <c:v>9.784213964550327</c:v>
                </c:pt>
                <c:pt idx="58">
                  <c:v>10.013450074475895</c:v>
                </c:pt>
                <c:pt idx="59">
                  <c:v>9.8884121963346754</c:v>
                </c:pt>
                <c:pt idx="60">
                  <c:v>10.305205123472071</c:v>
                </c:pt>
                <c:pt idx="61">
                  <c:v>11.451385673099905</c:v>
                </c:pt>
                <c:pt idx="62">
                  <c:v>11.993216478378516</c:v>
                </c:pt>
                <c:pt idx="63">
                  <c:v>20.933424765475621</c:v>
                </c:pt>
                <c:pt idx="64">
                  <c:v>22.954870462091982</c:v>
                </c:pt>
                <c:pt idx="65">
                  <c:v>8.3671180122831874</c:v>
                </c:pt>
                <c:pt idx="66">
                  <c:v>8.9297884639186691</c:v>
                </c:pt>
                <c:pt idx="67">
                  <c:v>10.180167245330852</c:v>
                </c:pt>
                <c:pt idx="68">
                  <c:v>10.847035928750683</c:v>
                </c:pt>
                <c:pt idx="69">
                  <c:v>11.222149563174337</c:v>
                </c:pt>
                <c:pt idx="70">
                  <c:v>10.805356636036944</c:v>
                </c:pt>
              </c:numCache>
            </c:numRef>
          </c:xVal>
          <c:yVal>
            <c:numRef>
              <c:f>'Forsøk 2 - Samlet'!$CB$14:$CB$84</c:f>
              <c:numCache>
                <c:formatCode>0.0</c:formatCode>
                <c:ptCount val="71"/>
                <c:pt idx="0">
                  <c:v>-4.6710189999999994</c:v>
                </c:pt>
                <c:pt idx="1">
                  <c:v>-2.8705599999999998</c:v>
                </c:pt>
                <c:pt idx="2">
                  <c:v>-1.0705599999999995</c:v>
                </c:pt>
                <c:pt idx="3">
                  <c:v>0.57852000000000015</c:v>
                </c:pt>
                <c:pt idx="4">
                  <c:v>1.7794400000000001</c:v>
                </c:pt>
                <c:pt idx="5">
                  <c:v>3.5775900000000007</c:v>
                </c:pt>
                <c:pt idx="6">
                  <c:v>4.7771299999999997</c:v>
                </c:pt>
                <c:pt idx="7">
                  <c:v>6.4276</c:v>
                </c:pt>
                <c:pt idx="8">
                  <c:v>8.2271000000000001</c:v>
                </c:pt>
                <c:pt idx="9">
                  <c:v>10.027099999999999</c:v>
                </c:pt>
                <c:pt idx="10">
                  <c:v>11.227599999999999</c:v>
                </c:pt>
                <c:pt idx="11">
                  <c:v>12.877099999999999</c:v>
                </c:pt>
                <c:pt idx="12">
                  <c:v>14.0776</c:v>
                </c:pt>
                <c:pt idx="13">
                  <c:v>15.876200000000001</c:v>
                </c:pt>
                <c:pt idx="14">
                  <c:v>17.677599999999998</c:v>
                </c:pt>
                <c:pt idx="15">
                  <c:v>19.3276</c:v>
                </c:pt>
                <c:pt idx="16">
                  <c:v>20.526699999999998</c:v>
                </c:pt>
                <c:pt idx="17">
                  <c:v>22.327099999999998</c:v>
                </c:pt>
                <c:pt idx="18">
                  <c:v>23.527100000000001</c:v>
                </c:pt>
                <c:pt idx="19">
                  <c:v>25.1799</c:v>
                </c:pt>
                <c:pt idx="20">
                  <c:v>26.975300000000001</c:v>
                </c:pt>
                <c:pt idx="21">
                  <c:v>28.776699999999995</c:v>
                </c:pt>
                <c:pt idx="22">
                  <c:v>29.976699999999997</c:v>
                </c:pt>
                <c:pt idx="23">
                  <c:v>31.6281</c:v>
                </c:pt>
                <c:pt idx="24">
                  <c:v>32.824799999999996</c:v>
                </c:pt>
                <c:pt idx="25">
                  <c:v>34.6267</c:v>
                </c:pt>
                <c:pt idx="26">
                  <c:v>36.426199999999994</c:v>
                </c:pt>
                <c:pt idx="27">
                  <c:v>38.075299999999999</c:v>
                </c:pt>
                <c:pt idx="28">
                  <c:v>39.275300000000001</c:v>
                </c:pt>
                <c:pt idx="29">
                  <c:v>41.0762</c:v>
                </c:pt>
                <c:pt idx="30">
                  <c:v>42.275700000000001</c:v>
                </c:pt>
                <c:pt idx="31">
                  <c:v>43.927599999999998</c:v>
                </c:pt>
                <c:pt idx="32">
                  <c:v>45.727099999999993</c:v>
                </c:pt>
                <c:pt idx="33">
                  <c:v>47.525700000000001</c:v>
                </c:pt>
                <c:pt idx="34">
                  <c:v>48.725700000000003</c:v>
                </c:pt>
                <c:pt idx="35">
                  <c:v>50.375299999999996</c:v>
                </c:pt>
                <c:pt idx="36">
                  <c:v>51.575699999999998</c:v>
                </c:pt>
                <c:pt idx="37">
                  <c:v>53.375700000000009</c:v>
                </c:pt>
                <c:pt idx="38">
                  <c:v>55.17710000000001</c:v>
                </c:pt>
                <c:pt idx="39">
                  <c:v>56.827100000000002</c:v>
                </c:pt>
                <c:pt idx="40">
                  <c:v>58.027100000000004</c:v>
                </c:pt>
                <c:pt idx="41">
                  <c:v>59.8262</c:v>
                </c:pt>
                <c:pt idx="42">
                  <c:v>61.025700000000001</c:v>
                </c:pt>
                <c:pt idx="43">
                  <c:v>62.677099999999996</c:v>
                </c:pt>
                <c:pt idx="44">
                  <c:v>64.476699999999994</c:v>
                </c:pt>
                <c:pt idx="45">
                  <c:v>66.276200000000003</c:v>
                </c:pt>
                <c:pt idx="46">
                  <c:v>67.476200000000006</c:v>
                </c:pt>
                <c:pt idx="47">
                  <c:v>69.1267</c:v>
                </c:pt>
                <c:pt idx="48">
                  <c:v>70.324799999999996</c:v>
                </c:pt>
                <c:pt idx="49">
                  <c:v>72.124799999999993</c:v>
                </c:pt>
                <c:pt idx="50">
                  <c:v>73.924399999999991</c:v>
                </c:pt>
                <c:pt idx="51">
                  <c:v>75.574799999999996</c:v>
                </c:pt>
                <c:pt idx="52">
                  <c:v>76.775300000000001</c:v>
                </c:pt>
                <c:pt idx="53">
                  <c:v>78.575699999999998</c:v>
                </c:pt>
                <c:pt idx="54">
                  <c:v>79.775700000000001</c:v>
                </c:pt>
                <c:pt idx="55">
                  <c:v>81.424399999999991</c:v>
                </c:pt>
                <c:pt idx="56">
                  <c:v>83.226200000000006</c:v>
                </c:pt>
                <c:pt idx="57">
                  <c:v>85.025300000000001</c:v>
                </c:pt>
                <c:pt idx="58">
                  <c:v>86.226699999999994</c:v>
                </c:pt>
                <c:pt idx="59">
                  <c:v>87.875299999999996</c:v>
                </c:pt>
                <c:pt idx="60">
                  <c:v>89.074399999999997</c:v>
                </c:pt>
                <c:pt idx="61">
                  <c:v>90.874399999999994</c:v>
                </c:pt>
                <c:pt idx="62">
                  <c:v>92.674800000000005</c:v>
                </c:pt>
                <c:pt idx="63">
                  <c:v>94.324399999999997</c:v>
                </c:pt>
                <c:pt idx="64">
                  <c:v>95.524999999999991</c:v>
                </c:pt>
                <c:pt idx="65">
                  <c:v>97.324000000000012</c:v>
                </c:pt>
                <c:pt idx="66">
                  <c:v>98.527000000000001</c:v>
                </c:pt>
                <c:pt idx="67">
                  <c:v>100.17400000000001</c:v>
                </c:pt>
                <c:pt idx="68">
                  <c:v>101.976</c:v>
                </c:pt>
                <c:pt idx="69">
                  <c:v>103.777</c:v>
                </c:pt>
                <c:pt idx="70">
                  <c:v>104.976</c:v>
                </c:pt>
              </c:numCache>
            </c:numRef>
          </c:yVal>
          <c:smooth val="0"/>
          <c:extLst>
            <c:ext xmlns:c16="http://schemas.microsoft.com/office/drawing/2014/chart" uri="{C3380CC4-5D6E-409C-BE32-E72D297353CC}">
              <c16:uniqueId val="{00000007-BAD7-4425-A6F2-F12F74CA3023}"/>
            </c:ext>
          </c:extLst>
        </c:ser>
        <c:ser>
          <c:idx val="7"/>
          <c:order val="8"/>
          <c:tx>
            <c:strRef>
              <c:f>'Forsøk 2 - Samlet'!$DC$12</c:f>
              <c:strCache>
                <c:ptCount val="1"/>
                <c:pt idx="0">
                  <c:v>u2-2b</c:v>
                </c:pt>
              </c:strCache>
            </c:strRef>
          </c:tx>
          <c:spPr>
            <a:ln w="15875" cap="rnd" cmpd="dbl">
              <a:solidFill>
                <a:srgbClr val="00B0F0"/>
              </a:solidFill>
              <a:round/>
            </a:ln>
            <a:effectLst/>
          </c:spPr>
          <c:marker>
            <c:symbol val="circle"/>
            <c:size val="2"/>
            <c:spPr>
              <a:solidFill>
                <a:srgbClr val="00B0F0"/>
              </a:solidFill>
              <a:ln w="6350">
                <a:solidFill>
                  <a:schemeClr val="accent5">
                    <a:lumMod val="75000"/>
                  </a:schemeClr>
                </a:solidFill>
              </a:ln>
              <a:effectLst/>
            </c:spPr>
          </c:marker>
          <c:xVal>
            <c:numRef>
              <c:f>'Forsøk 2 - Samlet'!$DC$14:$DC$85</c:f>
              <c:numCache>
                <c:formatCode>0.0</c:formatCode>
                <c:ptCount val="72"/>
                <c:pt idx="0">
                  <c:v>0.16671717085495766</c:v>
                </c:pt>
                <c:pt idx="1">
                  <c:v>0.62518939070609103</c:v>
                </c:pt>
                <c:pt idx="2">
                  <c:v>1.2503787814121825</c:v>
                </c:pt>
                <c:pt idx="3">
                  <c:v>1.2295391350553126</c:v>
                </c:pt>
                <c:pt idx="4">
                  <c:v>1.8755681721182738</c:v>
                </c:pt>
                <c:pt idx="5">
                  <c:v>1.8547285257614039</c:v>
                </c:pt>
                <c:pt idx="6">
                  <c:v>1.8130492330476646</c:v>
                </c:pt>
                <c:pt idx="7">
                  <c:v>2.3132007456125376</c:v>
                </c:pt>
                <c:pt idx="8">
                  <c:v>2.1673232211144495</c:v>
                </c:pt>
                <c:pt idx="9">
                  <c:v>2.0214456966163614</c:v>
                </c:pt>
                <c:pt idx="10">
                  <c:v>2.0631249893301011</c:v>
                </c:pt>
                <c:pt idx="11">
                  <c:v>2.3757196846831468</c:v>
                </c:pt>
                <c:pt idx="12">
                  <c:v>2.1881628674713194</c:v>
                </c:pt>
                <c:pt idx="13">
                  <c:v>2.4382386237537559</c:v>
                </c:pt>
                <c:pt idx="14">
                  <c:v>2.7508333191068015</c:v>
                </c:pt>
                <c:pt idx="15">
                  <c:v>2.8967108436048892</c:v>
                </c:pt>
                <c:pt idx="16">
                  <c:v>3.2926641243854138</c:v>
                </c:pt>
                <c:pt idx="17">
                  <c:v>3.2926641243854138</c:v>
                </c:pt>
                <c:pt idx="18">
                  <c:v>3.5219002343109804</c:v>
                </c:pt>
                <c:pt idx="19">
                  <c:v>4.0428913932327228</c:v>
                </c:pt>
                <c:pt idx="20">
                  <c:v>4.4805239667269872</c:v>
                </c:pt>
                <c:pt idx="21">
                  <c:v>4.4180050276563776</c:v>
                </c:pt>
                <c:pt idx="22">
                  <c:v>4.6472411375819451</c:v>
                </c:pt>
                <c:pt idx="23">
                  <c:v>4.0845706859464626</c:v>
                </c:pt>
                <c:pt idx="24">
                  <c:v>2.2715214528987979</c:v>
                </c:pt>
                <c:pt idx="25">
                  <c:v>3.7511363442365475</c:v>
                </c:pt>
                <c:pt idx="26">
                  <c:v>4.1470896250170721</c:v>
                </c:pt>
                <c:pt idx="27">
                  <c:v>4.6055618448682054</c:v>
                </c:pt>
                <c:pt idx="28">
                  <c:v>5.00151512564873</c:v>
                </c:pt>
                <c:pt idx="29">
                  <c:v>5.4599873454998633</c:v>
                </c:pt>
                <c:pt idx="30">
                  <c:v>5.4599873454998633</c:v>
                </c:pt>
                <c:pt idx="31">
                  <c:v>5.7309027481391697</c:v>
                </c:pt>
                <c:pt idx="32">
                  <c:v>5.6475441627116902</c:v>
                </c:pt>
                <c:pt idx="33">
                  <c:v>5.3766287600723848</c:v>
                </c:pt>
                <c:pt idx="34">
                  <c:v>5.4808269918567332</c:v>
                </c:pt>
                <c:pt idx="35">
                  <c:v>5.4391476991429935</c:v>
                </c:pt>
                <c:pt idx="36">
                  <c:v>5.8142613335666482</c:v>
                </c:pt>
                <c:pt idx="37">
                  <c:v>6.3352524924883911</c:v>
                </c:pt>
                <c:pt idx="38">
                  <c:v>6.6686868341983061</c:v>
                </c:pt>
                <c:pt idx="39">
                  <c:v>6.9604418831944823</c:v>
                </c:pt>
                <c:pt idx="40">
                  <c:v>7.2938762249043974</c:v>
                </c:pt>
                <c:pt idx="41">
                  <c:v>7.6064709202574434</c:v>
                </c:pt>
                <c:pt idx="42">
                  <c:v>8.3775378354616219</c:v>
                </c:pt>
                <c:pt idx="43">
                  <c:v>9.6070769705169354</c:v>
                </c:pt>
                <c:pt idx="44">
                  <c:v>6.501969663343349</c:v>
                </c:pt>
                <c:pt idx="45">
                  <c:v>7.6064709202574434</c:v>
                </c:pt>
                <c:pt idx="46">
                  <c:v>6.9604418831944823</c:v>
                </c:pt>
                <c:pt idx="47">
                  <c:v>7.3980744566887457</c:v>
                </c:pt>
                <c:pt idx="48">
                  <c:v>7.8148673838261402</c:v>
                </c:pt>
                <c:pt idx="49">
                  <c:v>8.0441034937517077</c:v>
                </c:pt>
                <c:pt idx="50">
                  <c:v>8.1483017255360561</c:v>
                </c:pt>
                <c:pt idx="51">
                  <c:v>8.1691413718929251</c:v>
                </c:pt>
                <c:pt idx="52">
                  <c:v>8.3358585427478822</c:v>
                </c:pt>
                <c:pt idx="53">
                  <c:v>8.2733396036772735</c:v>
                </c:pt>
                <c:pt idx="54">
                  <c:v>8.3358585427478822</c:v>
                </c:pt>
                <c:pt idx="55">
                  <c:v>8.4817360672459703</c:v>
                </c:pt>
                <c:pt idx="56">
                  <c:v>8.7526514698852775</c:v>
                </c:pt>
                <c:pt idx="57">
                  <c:v>8.8985289943833656</c:v>
                </c:pt>
                <c:pt idx="58">
                  <c:v>9.2528029824501505</c:v>
                </c:pt>
                <c:pt idx="59">
                  <c:v>9.4611994460188473</c:v>
                </c:pt>
                <c:pt idx="60">
                  <c:v>9.7321148486581528</c:v>
                </c:pt>
                <c:pt idx="61">
                  <c:v>10.378143885721114</c:v>
                </c:pt>
                <c:pt idx="62">
                  <c:v>11.461805496278339</c:v>
                </c:pt>
                <c:pt idx="63">
                  <c:v>13.274854729326004</c:v>
                </c:pt>
                <c:pt idx="64">
                  <c:v>16.588358500068288</c:v>
                </c:pt>
                <c:pt idx="65">
                  <c:v>11.961957008843212</c:v>
                </c:pt>
                <c:pt idx="66">
                  <c:v>9.523718385089456</c:v>
                </c:pt>
                <c:pt idx="67">
                  <c:v>10.190587068509286</c:v>
                </c:pt>
                <c:pt idx="68">
                  <c:v>10.75325752014477</c:v>
                </c:pt>
                <c:pt idx="69">
                  <c:v>10.857455751929118</c:v>
                </c:pt>
                <c:pt idx="70">
                  <c:v>11.003333276427206</c:v>
                </c:pt>
                <c:pt idx="71">
                  <c:v>10.919974690999727</c:v>
                </c:pt>
              </c:numCache>
            </c:numRef>
          </c:xVal>
          <c:yVal>
            <c:numRef>
              <c:f>'Forsøk 2 - Samlet'!$DF$14:$DF$85</c:f>
              <c:numCache>
                <c:formatCode>0.0</c:formatCode>
                <c:ptCount val="72"/>
                <c:pt idx="0">
                  <c:v>-4.54</c:v>
                </c:pt>
                <c:pt idx="1">
                  <c:v>-2.7399999999999998</c:v>
                </c:pt>
                <c:pt idx="2">
                  <c:v>-1.4500000000000002</c:v>
                </c:pt>
                <c:pt idx="3">
                  <c:v>-0.25000000000000044</c:v>
                </c:pt>
                <c:pt idx="4">
                  <c:v>1.5499999999999998</c:v>
                </c:pt>
                <c:pt idx="5">
                  <c:v>2.75</c:v>
                </c:pt>
                <c:pt idx="6">
                  <c:v>4.4000000000000004</c:v>
                </c:pt>
                <c:pt idx="7">
                  <c:v>6.2000000000000011</c:v>
                </c:pt>
                <c:pt idx="8">
                  <c:v>8</c:v>
                </c:pt>
                <c:pt idx="9">
                  <c:v>9.1999999999999993</c:v>
                </c:pt>
                <c:pt idx="10">
                  <c:v>10.850000000000001</c:v>
                </c:pt>
                <c:pt idx="11">
                  <c:v>12.05</c:v>
                </c:pt>
                <c:pt idx="12">
                  <c:v>13.850000000000001</c:v>
                </c:pt>
                <c:pt idx="13">
                  <c:v>15.650000000000002</c:v>
                </c:pt>
                <c:pt idx="14">
                  <c:v>17.3</c:v>
                </c:pt>
                <c:pt idx="15">
                  <c:v>18.500000000000004</c:v>
                </c:pt>
                <c:pt idx="16">
                  <c:v>20.3</c:v>
                </c:pt>
                <c:pt idx="17">
                  <c:v>21.500000000000004</c:v>
                </c:pt>
                <c:pt idx="18">
                  <c:v>23.150000000000002</c:v>
                </c:pt>
                <c:pt idx="19">
                  <c:v>24.95</c:v>
                </c:pt>
                <c:pt idx="20">
                  <c:v>26.750000000000004</c:v>
                </c:pt>
                <c:pt idx="21">
                  <c:v>27.95</c:v>
                </c:pt>
                <c:pt idx="22">
                  <c:v>29.599999999999998</c:v>
                </c:pt>
                <c:pt idx="23">
                  <c:v>30.8</c:v>
                </c:pt>
                <c:pt idx="24">
                  <c:v>32.599999999999994</c:v>
                </c:pt>
                <c:pt idx="25">
                  <c:v>34.400000000000006</c:v>
                </c:pt>
                <c:pt idx="26">
                  <c:v>36.049999999999997</c:v>
                </c:pt>
                <c:pt idx="27">
                  <c:v>37.25</c:v>
                </c:pt>
                <c:pt idx="28">
                  <c:v>39.049999999999997</c:v>
                </c:pt>
                <c:pt idx="29">
                  <c:v>40.25</c:v>
                </c:pt>
                <c:pt idx="30">
                  <c:v>41.900000000000006</c:v>
                </c:pt>
                <c:pt idx="31">
                  <c:v>43.7</c:v>
                </c:pt>
                <c:pt idx="32">
                  <c:v>45.5</c:v>
                </c:pt>
                <c:pt idx="33">
                  <c:v>46.7</c:v>
                </c:pt>
                <c:pt idx="34">
                  <c:v>48.349999999999994</c:v>
                </c:pt>
                <c:pt idx="35">
                  <c:v>49.55</c:v>
                </c:pt>
                <c:pt idx="36">
                  <c:v>51.349999999999994</c:v>
                </c:pt>
                <c:pt idx="37">
                  <c:v>53.150000000000006</c:v>
                </c:pt>
                <c:pt idx="38">
                  <c:v>54.8</c:v>
                </c:pt>
                <c:pt idx="39">
                  <c:v>56</c:v>
                </c:pt>
                <c:pt idx="40">
                  <c:v>57.8</c:v>
                </c:pt>
                <c:pt idx="41">
                  <c:v>59</c:v>
                </c:pt>
                <c:pt idx="42">
                  <c:v>60.650000000000006</c:v>
                </c:pt>
                <c:pt idx="43">
                  <c:v>62.449999999999989</c:v>
                </c:pt>
                <c:pt idx="44">
                  <c:v>64.25</c:v>
                </c:pt>
                <c:pt idx="45">
                  <c:v>65.449999999999989</c:v>
                </c:pt>
                <c:pt idx="46">
                  <c:v>67.099999999999994</c:v>
                </c:pt>
                <c:pt idx="47">
                  <c:v>68.3</c:v>
                </c:pt>
                <c:pt idx="48">
                  <c:v>70.099999999999994</c:v>
                </c:pt>
                <c:pt idx="49">
                  <c:v>71.900000000000006</c:v>
                </c:pt>
                <c:pt idx="50">
                  <c:v>73.55</c:v>
                </c:pt>
                <c:pt idx="51">
                  <c:v>74.75</c:v>
                </c:pt>
                <c:pt idx="52">
                  <c:v>76.55</c:v>
                </c:pt>
                <c:pt idx="53">
                  <c:v>77.75</c:v>
                </c:pt>
                <c:pt idx="54">
                  <c:v>79.400000000000006</c:v>
                </c:pt>
                <c:pt idx="55">
                  <c:v>81.199999999999989</c:v>
                </c:pt>
                <c:pt idx="56">
                  <c:v>83</c:v>
                </c:pt>
                <c:pt idx="57">
                  <c:v>84.199999999999989</c:v>
                </c:pt>
                <c:pt idx="58">
                  <c:v>85.85</c:v>
                </c:pt>
                <c:pt idx="59">
                  <c:v>87.05</c:v>
                </c:pt>
                <c:pt idx="60">
                  <c:v>88.85</c:v>
                </c:pt>
                <c:pt idx="61">
                  <c:v>90.65</c:v>
                </c:pt>
                <c:pt idx="62">
                  <c:v>92.3</c:v>
                </c:pt>
                <c:pt idx="63">
                  <c:v>93.499999999999972</c:v>
                </c:pt>
                <c:pt idx="64">
                  <c:v>95.299999999999983</c:v>
                </c:pt>
                <c:pt idx="65">
                  <c:v>96.499999999999972</c:v>
                </c:pt>
                <c:pt idx="66">
                  <c:v>98.149999999999991</c:v>
                </c:pt>
                <c:pt idx="67">
                  <c:v>99.949999999999989</c:v>
                </c:pt>
                <c:pt idx="68">
                  <c:v>101.74999999999997</c:v>
                </c:pt>
                <c:pt idx="69">
                  <c:v>102.94999999999999</c:v>
                </c:pt>
                <c:pt idx="70">
                  <c:v>104.6</c:v>
                </c:pt>
                <c:pt idx="71">
                  <c:v>105.79999999999998</c:v>
                </c:pt>
              </c:numCache>
            </c:numRef>
          </c:yVal>
          <c:smooth val="0"/>
          <c:extLst>
            <c:ext xmlns:c16="http://schemas.microsoft.com/office/drawing/2014/chart" uri="{C3380CC4-5D6E-409C-BE32-E72D297353CC}">
              <c16:uniqueId val="{00000008-BAD7-4425-A6F2-F12F74CA3023}"/>
            </c:ext>
          </c:extLst>
        </c:ser>
        <c:ser>
          <c:idx val="10"/>
          <c:order val="9"/>
          <c:tx>
            <c:strRef>
              <c:f>'Forsøk 2 - Samlet'!$EH$12</c:f>
              <c:strCache>
                <c:ptCount val="1"/>
                <c:pt idx="0">
                  <c:v>u2-3b</c:v>
                </c:pt>
              </c:strCache>
            </c:strRef>
          </c:tx>
          <c:spPr>
            <a:ln w="15875" cap="rnd" cmpd="dbl">
              <a:noFill/>
              <a:round/>
            </a:ln>
            <a:effectLst/>
          </c:spPr>
          <c:marker>
            <c:symbol val="none"/>
          </c:marker>
          <c:xVal>
            <c:numRef>
              <c:f>'Forsøk 2 - Samlet'!$EH$14:$EH$84</c:f>
              <c:numCache>
                <c:formatCode>0.0</c:formatCode>
                <c:ptCount val="71"/>
                <c:pt idx="0">
                  <c:v>0.43763257349426388</c:v>
                </c:pt>
                <c:pt idx="1">
                  <c:v>0.56267045163548213</c:v>
                </c:pt>
                <c:pt idx="2">
                  <c:v>0.93778408605913688</c:v>
                </c:pt>
                <c:pt idx="3">
                  <c:v>1.0211426714866156</c:v>
                </c:pt>
                <c:pt idx="4">
                  <c:v>1.500454537694619</c:v>
                </c:pt>
                <c:pt idx="5">
                  <c:v>1.6254924158358373</c:v>
                </c:pt>
                <c:pt idx="6">
                  <c:v>2.2090025138281888</c:v>
                </c:pt>
                <c:pt idx="7">
                  <c:v>1.8964078184751434</c:v>
                </c:pt>
                <c:pt idx="8">
                  <c:v>2.000606050259492</c:v>
                </c:pt>
                <c:pt idx="9">
                  <c:v>2.0422853429732313</c:v>
                </c:pt>
                <c:pt idx="10">
                  <c:v>2.417398977396886</c:v>
                </c:pt>
                <c:pt idx="11">
                  <c:v>2.3548800383262769</c:v>
                </c:pt>
                <c:pt idx="12">
                  <c:v>2.6049557946087134</c:v>
                </c:pt>
                <c:pt idx="13">
                  <c:v>3.000909075389238</c:v>
                </c:pt>
                <c:pt idx="14">
                  <c:v>2.8967108436048892</c:v>
                </c:pt>
                <c:pt idx="15">
                  <c:v>3.1051073071735864</c:v>
                </c:pt>
                <c:pt idx="16">
                  <c:v>3.417702002526632</c:v>
                </c:pt>
                <c:pt idx="17">
                  <c:v>3.7094570515228078</c:v>
                </c:pt>
                <c:pt idx="18">
                  <c:v>3.9803724541621142</c:v>
                </c:pt>
                <c:pt idx="19">
                  <c:v>4.2304482104445507</c:v>
                </c:pt>
                <c:pt idx="20">
                  <c:v>4.4596843203701173</c:v>
                </c:pt>
                <c:pt idx="21">
                  <c:v>4.3346464422288991</c:v>
                </c:pt>
                <c:pt idx="22">
                  <c:v>4.7931186620800323</c:v>
                </c:pt>
                <c:pt idx="23">
                  <c:v>4.5222032594407269</c:v>
                </c:pt>
                <c:pt idx="24">
                  <c:v>2.2506818065419285</c:v>
                </c:pt>
                <c:pt idx="25">
                  <c:v>2.5424368555381043</c:v>
                </c:pt>
                <c:pt idx="26">
                  <c:v>3.8970138687346352</c:v>
                </c:pt>
                <c:pt idx="27">
                  <c:v>4.3554860885857689</c:v>
                </c:pt>
                <c:pt idx="28">
                  <c:v>5.0640340647193387</c:v>
                </c:pt>
                <c:pt idx="29">
                  <c:v>5.2932701746449053</c:v>
                </c:pt>
                <c:pt idx="30">
                  <c:v>5.7100631017822998</c:v>
                </c:pt>
                <c:pt idx="31">
                  <c:v>5.6475441627116902</c:v>
                </c:pt>
                <c:pt idx="32">
                  <c:v>5.5641855772842117</c:v>
                </c:pt>
                <c:pt idx="33">
                  <c:v>5.6267045163548213</c:v>
                </c:pt>
                <c:pt idx="34">
                  <c:v>5.8351009799235181</c:v>
                </c:pt>
                <c:pt idx="35">
                  <c:v>6.1476956752765632</c:v>
                </c:pt>
                <c:pt idx="36">
                  <c:v>6.501969663343349</c:v>
                </c:pt>
                <c:pt idx="37">
                  <c:v>7.022960822265091</c:v>
                </c:pt>
                <c:pt idx="38">
                  <c:v>7.4814330421162252</c:v>
                </c:pt>
                <c:pt idx="39">
                  <c:v>7.7315087983986617</c:v>
                </c:pt>
                <c:pt idx="40">
                  <c:v>7.7523484447555315</c:v>
                </c:pt>
                <c:pt idx="41">
                  <c:v>8.7734911162421465</c:v>
                </c:pt>
                <c:pt idx="42">
                  <c:v>9.1486047506658021</c:v>
                </c:pt>
                <c:pt idx="43">
                  <c:v>9.3570012142344989</c:v>
                </c:pt>
                <c:pt idx="44">
                  <c:v>6.3769317852021308</c:v>
                </c:pt>
                <c:pt idx="45">
                  <c:v>5.4599873454998633</c:v>
                </c:pt>
                <c:pt idx="46">
                  <c:v>6.3144128461315212</c:v>
                </c:pt>
                <c:pt idx="47">
                  <c:v>7.2730365785475275</c:v>
                </c:pt>
                <c:pt idx="48">
                  <c:v>7.7523484447555315</c:v>
                </c:pt>
                <c:pt idx="49">
                  <c:v>8.1483017255360561</c:v>
                </c:pt>
                <c:pt idx="50">
                  <c:v>8.6276135917440584</c:v>
                </c:pt>
                <c:pt idx="51">
                  <c:v>8.7318118235284068</c:v>
                </c:pt>
                <c:pt idx="52">
                  <c:v>8.5650946526734497</c:v>
                </c:pt>
                <c:pt idx="53">
                  <c:v>8.502575713602841</c:v>
                </c:pt>
                <c:pt idx="54">
                  <c:v>8.7109721771715378</c:v>
                </c:pt>
                <c:pt idx="55">
                  <c:v>8.9402082870971036</c:v>
                </c:pt>
                <c:pt idx="56">
                  <c:v>9.3986805069482386</c:v>
                </c:pt>
                <c:pt idx="57">
                  <c:v>9.6695959095875441</c:v>
                </c:pt>
                <c:pt idx="58">
                  <c:v>10.107228483081808</c:v>
                </c:pt>
                <c:pt idx="59">
                  <c:v>10.398983532077985</c:v>
                </c:pt>
                <c:pt idx="60">
                  <c:v>10.774097166501639</c:v>
                </c:pt>
                <c:pt idx="61">
                  <c:v>11.524324435348948</c:v>
                </c:pt>
                <c:pt idx="62">
                  <c:v>12.253712057839389</c:v>
                </c:pt>
                <c:pt idx="63">
                  <c:v>16.004848402075936</c:v>
                </c:pt>
                <c:pt idx="64">
                  <c:v>15.650574414009149</c:v>
                </c:pt>
                <c:pt idx="65">
                  <c:v>10.00303025129746</c:v>
                </c:pt>
                <c:pt idx="66">
                  <c:v>9.6279166168738044</c:v>
                </c:pt>
                <c:pt idx="67">
                  <c:v>10.211426714866157</c:v>
                </c:pt>
                <c:pt idx="68">
                  <c:v>10.815776459215378</c:v>
                </c:pt>
                <c:pt idx="69">
                  <c:v>10.982493630070335</c:v>
                </c:pt>
                <c:pt idx="70">
                  <c:v>11.128371154568423</c:v>
                </c:pt>
              </c:numCache>
            </c:numRef>
          </c:xVal>
          <c:yVal>
            <c:numRef>
              <c:f>'Forsøk 2 - Samlet'!$EK$14:$EK$84</c:f>
              <c:numCache>
                <c:formatCode>0.0</c:formatCode>
                <c:ptCount val="71"/>
                <c:pt idx="0">
                  <c:v>-3.9210190000000003</c:v>
                </c:pt>
                <c:pt idx="1">
                  <c:v>-2.7205599999999999</c:v>
                </c:pt>
                <c:pt idx="2">
                  <c:v>-0.92056000000000004</c:v>
                </c:pt>
                <c:pt idx="3">
                  <c:v>0.27852000000000032</c:v>
                </c:pt>
                <c:pt idx="4">
                  <c:v>1.9257400000000002</c:v>
                </c:pt>
                <c:pt idx="5">
                  <c:v>3.7275900000000002</c:v>
                </c:pt>
                <c:pt idx="6">
                  <c:v>5.5275999999999996</c:v>
                </c:pt>
                <c:pt idx="7">
                  <c:v>6.7271000000000001</c:v>
                </c:pt>
                <c:pt idx="8">
                  <c:v>8.3775999999999975</c:v>
                </c:pt>
                <c:pt idx="9">
                  <c:v>9.5775999999999986</c:v>
                </c:pt>
                <c:pt idx="10">
                  <c:v>11.377099999999999</c:v>
                </c:pt>
                <c:pt idx="11">
                  <c:v>13.177599999999998</c:v>
                </c:pt>
                <c:pt idx="12">
                  <c:v>14.827099999999998</c:v>
                </c:pt>
                <c:pt idx="13">
                  <c:v>16.025700000000001</c:v>
                </c:pt>
                <c:pt idx="14">
                  <c:v>17.8262</c:v>
                </c:pt>
                <c:pt idx="15">
                  <c:v>19.027099999999997</c:v>
                </c:pt>
                <c:pt idx="16">
                  <c:v>20.677599999999998</c:v>
                </c:pt>
                <c:pt idx="17">
                  <c:v>22.4771</c:v>
                </c:pt>
                <c:pt idx="18">
                  <c:v>24.2776</c:v>
                </c:pt>
                <c:pt idx="19">
                  <c:v>25.476699999999997</c:v>
                </c:pt>
                <c:pt idx="20">
                  <c:v>27.125300000000003</c:v>
                </c:pt>
                <c:pt idx="21">
                  <c:v>28.325300000000002</c:v>
                </c:pt>
                <c:pt idx="22">
                  <c:v>30.127600000000005</c:v>
                </c:pt>
                <c:pt idx="23">
                  <c:v>31.9267</c:v>
                </c:pt>
                <c:pt idx="24">
                  <c:v>33.578100000000006</c:v>
                </c:pt>
                <c:pt idx="25">
                  <c:v>34.775300000000001</c:v>
                </c:pt>
                <c:pt idx="26">
                  <c:v>36.57480000000001</c:v>
                </c:pt>
                <c:pt idx="27">
                  <c:v>37.775300000000001</c:v>
                </c:pt>
                <c:pt idx="28">
                  <c:v>39.426199999999994</c:v>
                </c:pt>
                <c:pt idx="29">
                  <c:v>41.225700000000003</c:v>
                </c:pt>
                <c:pt idx="30">
                  <c:v>43.025700000000001</c:v>
                </c:pt>
                <c:pt idx="31">
                  <c:v>44.227100000000007</c:v>
                </c:pt>
                <c:pt idx="32">
                  <c:v>45.877099999999999</c:v>
                </c:pt>
                <c:pt idx="33">
                  <c:v>47.076700000000002</c:v>
                </c:pt>
                <c:pt idx="34">
                  <c:v>48.874800000000008</c:v>
                </c:pt>
                <c:pt idx="35">
                  <c:v>50.675700000000006</c:v>
                </c:pt>
                <c:pt idx="36">
                  <c:v>52.325700000000012</c:v>
                </c:pt>
                <c:pt idx="37">
                  <c:v>53.525700000000001</c:v>
                </c:pt>
                <c:pt idx="38">
                  <c:v>55.327100000000002</c:v>
                </c:pt>
                <c:pt idx="39">
                  <c:v>56.527100000000004</c:v>
                </c:pt>
                <c:pt idx="40">
                  <c:v>58.17710000000001</c:v>
                </c:pt>
                <c:pt idx="41">
                  <c:v>59.977100000000007</c:v>
                </c:pt>
                <c:pt idx="42">
                  <c:v>61.775300000000001</c:v>
                </c:pt>
                <c:pt idx="43">
                  <c:v>62.977100000000007</c:v>
                </c:pt>
                <c:pt idx="44">
                  <c:v>64.627099999999999</c:v>
                </c:pt>
                <c:pt idx="45">
                  <c:v>65.825699999999998</c:v>
                </c:pt>
                <c:pt idx="46">
                  <c:v>67.6267</c:v>
                </c:pt>
                <c:pt idx="47">
                  <c:v>69.426200000000009</c:v>
                </c:pt>
                <c:pt idx="48">
                  <c:v>71.075299999999999</c:v>
                </c:pt>
                <c:pt idx="49">
                  <c:v>72.275300000000001</c:v>
                </c:pt>
                <c:pt idx="50">
                  <c:v>74.075299999999999</c:v>
                </c:pt>
                <c:pt idx="51">
                  <c:v>75.275300000000001</c:v>
                </c:pt>
                <c:pt idx="52">
                  <c:v>76.924800000000005</c:v>
                </c:pt>
                <c:pt idx="53">
                  <c:v>78.724800000000002</c:v>
                </c:pt>
                <c:pt idx="54">
                  <c:v>80.524799999999999</c:v>
                </c:pt>
                <c:pt idx="55">
                  <c:v>81.724800000000002</c:v>
                </c:pt>
                <c:pt idx="56">
                  <c:v>83.376199999999997</c:v>
                </c:pt>
                <c:pt idx="57">
                  <c:v>84.579000000000008</c:v>
                </c:pt>
                <c:pt idx="58">
                  <c:v>86.3767</c:v>
                </c:pt>
                <c:pt idx="59">
                  <c:v>88.174400000000006</c:v>
                </c:pt>
                <c:pt idx="60">
                  <c:v>89.824399999999997</c:v>
                </c:pt>
                <c:pt idx="61">
                  <c:v>91.025300000000001</c:v>
                </c:pt>
                <c:pt idx="62">
                  <c:v>92.825299999999999</c:v>
                </c:pt>
                <c:pt idx="63">
                  <c:v>94.0244</c:v>
                </c:pt>
                <c:pt idx="64">
                  <c:v>95.674999999999997</c:v>
                </c:pt>
                <c:pt idx="65">
                  <c:v>97.474999999999994</c:v>
                </c:pt>
                <c:pt idx="66">
                  <c:v>99.277000000000001</c:v>
                </c:pt>
                <c:pt idx="67">
                  <c:v>100.474</c:v>
                </c:pt>
                <c:pt idx="68">
                  <c:v>102.12400000000001</c:v>
                </c:pt>
                <c:pt idx="69">
                  <c:v>103.32600000000001</c:v>
                </c:pt>
                <c:pt idx="70">
                  <c:v>105.12400000000001</c:v>
                </c:pt>
              </c:numCache>
            </c:numRef>
          </c:yVal>
          <c:smooth val="0"/>
          <c:extLst>
            <c:ext xmlns:c16="http://schemas.microsoft.com/office/drawing/2014/chart" uri="{C3380CC4-5D6E-409C-BE32-E72D297353CC}">
              <c16:uniqueId val="{00000009-BAD7-4425-A6F2-F12F74CA3023}"/>
            </c:ext>
          </c:extLst>
        </c:ser>
        <c:ser>
          <c:idx val="11"/>
          <c:order val="10"/>
          <c:tx>
            <c:strRef>
              <c:f>'Forsøk 2 - Samlet'!$GL$12</c:f>
              <c:strCache>
                <c:ptCount val="1"/>
                <c:pt idx="0">
                  <c:v>u2-2c</c:v>
                </c:pt>
              </c:strCache>
            </c:strRef>
          </c:tx>
          <c:spPr>
            <a:ln w="15875" cap="rnd" cmpd="dbl">
              <a:solidFill>
                <a:schemeClr val="accent6"/>
              </a:solidFill>
              <a:round/>
            </a:ln>
            <a:effectLst/>
          </c:spPr>
          <c:marker>
            <c:symbol val="circle"/>
            <c:size val="2"/>
            <c:spPr>
              <a:solidFill>
                <a:srgbClr val="00FF00"/>
              </a:solidFill>
              <a:ln w="6350">
                <a:solidFill>
                  <a:schemeClr val="accent6"/>
                </a:solidFill>
              </a:ln>
              <a:effectLst/>
            </c:spPr>
          </c:marker>
          <c:xVal>
            <c:numRef>
              <c:f>'Forsøk 2 - Samlet'!$GL$14:$GL$84</c:f>
              <c:numCache>
                <c:formatCode>0.0</c:formatCode>
                <c:ptCount val="71"/>
                <c:pt idx="0">
                  <c:v>0.27091540263930619</c:v>
                </c:pt>
                <c:pt idx="1">
                  <c:v>1.8755681721182738</c:v>
                </c:pt>
                <c:pt idx="2">
                  <c:v>0.72938762249043976</c:v>
                </c:pt>
                <c:pt idx="3">
                  <c:v>0.85442550063165801</c:v>
                </c:pt>
                <c:pt idx="4">
                  <c:v>1.4796148913377491</c:v>
                </c:pt>
                <c:pt idx="5">
                  <c:v>1.6254924158358373</c:v>
                </c:pt>
                <c:pt idx="6">
                  <c:v>1.3545770131965309</c:v>
                </c:pt>
                <c:pt idx="7">
                  <c:v>1.4796148913377491</c:v>
                </c:pt>
                <c:pt idx="8">
                  <c:v>1.4379355986240099</c:v>
                </c:pt>
                <c:pt idx="9">
                  <c:v>1.3545770131965309</c:v>
                </c:pt>
                <c:pt idx="10">
                  <c:v>1.0836616105572248</c:v>
                </c:pt>
                <c:pt idx="11">
                  <c:v>1.1878598423415734</c:v>
                </c:pt>
                <c:pt idx="12">
                  <c:v>1.2295391350553126</c:v>
                </c:pt>
                <c:pt idx="13">
                  <c:v>1.2712184277690521</c:v>
                </c:pt>
                <c:pt idx="14">
                  <c:v>1.3962563059102704</c:v>
                </c:pt>
                <c:pt idx="15">
                  <c:v>1.4587752449808795</c:v>
                </c:pt>
                <c:pt idx="16">
                  <c:v>1.4796148913377491</c:v>
                </c:pt>
                <c:pt idx="17">
                  <c:v>2.0214456966163614</c:v>
                </c:pt>
                <c:pt idx="18">
                  <c:v>2.6049557946087134</c:v>
                </c:pt>
                <c:pt idx="19">
                  <c:v>2.8550315508911499</c:v>
                </c:pt>
                <c:pt idx="20">
                  <c:v>3.4802209415972412</c:v>
                </c:pt>
                <c:pt idx="21">
                  <c:v>3.9386931614483749</c:v>
                </c:pt>
                <c:pt idx="22">
                  <c:v>4.1470896250170721</c:v>
                </c:pt>
                <c:pt idx="23">
                  <c:v>4.1679292713739411</c:v>
                </c:pt>
                <c:pt idx="24">
                  <c:v>4.0428913932327228</c:v>
                </c:pt>
                <c:pt idx="25">
                  <c:v>3.0217487217461074</c:v>
                </c:pt>
                <c:pt idx="26">
                  <c:v>4.6055618448682054</c:v>
                </c:pt>
                <c:pt idx="27">
                  <c:v>4.2721275031582904</c:v>
                </c:pt>
                <c:pt idx="28">
                  <c:v>4.0845706859464626</c:v>
                </c:pt>
                <c:pt idx="29">
                  <c:v>4.3138067958720292</c:v>
                </c:pt>
                <c:pt idx="30">
                  <c:v>4.6055618448682054</c:v>
                </c:pt>
                <c:pt idx="31">
                  <c:v>4.7097600766525538</c:v>
                </c:pt>
                <c:pt idx="32">
                  <c:v>4.8556376011506419</c:v>
                </c:pt>
                <c:pt idx="33">
                  <c:v>5.2724305282880364</c:v>
                </c:pt>
                <c:pt idx="34">
                  <c:v>5.1682322965036871</c:v>
                </c:pt>
                <c:pt idx="35">
                  <c:v>5.3557891137155149</c:v>
                </c:pt>
                <c:pt idx="36">
                  <c:v>5.3141098210017752</c:v>
                </c:pt>
                <c:pt idx="37">
                  <c:v>5.5641855772842117</c:v>
                </c:pt>
                <c:pt idx="38">
                  <c:v>5.9184595653509966</c:v>
                </c:pt>
                <c:pt idx="39">
                  <c:v>6.189374967990303</c:v>
                </c:pt>
                <c:pt idx="40">
                  <c:v>6.501969663343349</c:v>
                </c:pt>
                <c:pt idx="41">
                  <c:v>6.6270075414845673</c:v>
                </c:pt>
                <c:pt idx="42">
                  <c:v>7.523112334829964</c:v>
                </c:pt>
                <c:pt idx="43">
                  <c:v>8.2733396036772735</c:v>
                </c:pt>
                <c:pt idx="44">
                  <c:v>9.4611994460188473</c:v>
                </c:pt>
                <c:pt idx="45">
                  <c:v>7.1688383467631791</c:v>
                </c:pt>
                <c:pt idx="46">
                  <c:v>6.3560921388452609</c:v>
                </c:pt>
                <c:pt idx="47">
                  <c:v>6.2518939070609125</c:v>
                </c:pt>
                <c:pt idx="48">
                  <c:v>6.7103661269120458</c:v>
                </c:pt>
                <c:pt idx="49">
                  <c:v>6.9187625904807426</c:v>
                </c:pt>
                <c:pt idx="50">
                  <c:v>7.189677993120049</c:v>
                </c:pt>
                <c:pt idx="51">
                  <c:v>7.4605933957593553</c:v>
                </c:pt>
                <c:pt idx="52">
                  <c:v>7.689829505684922</c:v>
                </c:pt>
                <c:pt idx="53">
                  <c:v>7.7731880911124005</c:v>
                </c:pt>
                <c:pt idx="54">
                  <c:v>8.0857827864654457</c:v>
                </c:pt>
                <c:pt idx="55">
                  <c:v>8.1691413718929251</c:v>
                </c:pt>
                <c:pt idx="56">
                  <c:v>8.2941792500341442</c:v>
                </c:pt>
                <c:pt idx="57">
                  <c:v>8.4608964208891013</c:v>
                </c:pt>
                <c:pt idx="58">
                  <c:v>8.8151704089558862</c:v>
                </c:pt>
                <c:pt idx="59">
                  <c:v>8.8776893480264949</c:v>
                </c:pt>
                <c:pt idx="60">
                  <c:v>9.3153219215207592</c:v>
                </c:pt>
                <c:pt idx="61">
                  <c:v>9.5862373241600647</c:v>
                </c:pt>
                <c:pt idx="62">
                  <c:v>10.419823178434854</c:v>
                </c:pt>
                <c:pt idx="63">
                  <c:v>11.086691861854684</c:v>
                </c:pt>
                <c:pt idx="64">
                  <c:v>12.774703216761131</c:v>
                </c:pt>
                <c:pt idx="65">
                  <c:v>17.151028951703768</c:v>
                </c:pt>
                <c:pt idx="66">
                  <c:v>10.065549190368069</c:v>
                </c:pt>
                <c:pt idx="67">
                  <c:v>9.7529544950150235</c:v>
                </c:pt>
                <c:pt idx="68">
                  <c:v>9.9405113122268496</c:v>
                </c:pt>
                <c:pt idx="69">
                  <c:v>10.253106007579897</c:v>
                </c:pt>
                <c:pt idx="70">
                  <c:v>10.419823178434854</c:v>
                </c:pt>
              </c:numCache>
            </c:numRef>
          </c:xVal>
          <c:yVal>
            <c:numRef>
              <c:f>'Forsøk 2 - Samlet'!$GO$14:$GO$84</c:f>
              <c:numCache>
                <c:formatCode>0.0</c:formatCode>
                <c:ptCount val="71"/>
                <c:pt idx="0">
                  <c:v>-5.839537</c:v>
                </c:pt>
                <c:pt idx="1">
                  <c:v>-4.7691699999999999</c:v>
                </c:pt>
                <c:pt idx="2">
                  <c:v>-2.9696299999999995</c:v>
                </c:pt>
                <c:pt idx="3">
                  <c:v>-1.7673100000000002</c:v>
                </c:pt>
                <c:pt idx="4">
                  <c:v>-0.11869999999999958</c:v>
                </c:pt>
                <c:pt idx="5">
                  <c:v>1.6812999999999994</c:v>
                </c:pt>
                <c:pt idx="6">
                  <c:v>3.4808299999999992</c:v>
                </c:pt>
                <c:pt idx="7">
                  <c:v>4.6813000000000002</c:v>
                </c:pt>
                <c:pt idx="8">
                  <c:v>6.3312999999999988</c:v>
                </c:pt>
                <c:pt idx="9">
                  <c:v>7.5312999999999999</c:v>
                </c:pt>
                <c:pt idx="10">
                  <c:v>9.3312999999999988</c:v>
                </c:pt>
                <c:pt idx="11">
                  <c:v>11.130800000000001</c:v>
                </c:pt>
                <c:pt idx="12">
                  <c:v>12.780799999999999</c:v>
                </c:pt>
                <c:pt idx="13">
                  <c:v>13.985899999999997</c:v>
                </c:pt>
                <c:pt idx="14">
                  <c:v>15.780799999999999</c:v>
                </c:pt>
                <c:pt idx="15">
                  <c:v>16.980799999999999</c:v>
                </c:pt>
                <c:pt idx="16">
                  <c:v>18.630800000000001</c:v>
                </c:pt>
                <c:pt idx="17">
                  <c:v>20.430800000000001</c:v>
                </c:pt>
                <c:pt idx="18">
                  <c:v>22.230399999999999</c:v>
                </c:pt>
                <c:pt idx="19">
                  <c:v>23.430800000000001</c:v>
                </c:pt>
                <c:pt idx="20">
                  <c:v>25.080800000000004</c:v>
                </c:pt>
                <c:pt idx="21">
                  <c:v>26.280800000000003</c:v>
                </c:pt>
                <c:pt idx="22">
                  <c:v>28.0808</c:v>
                </c:pt>
                <c:pt idx="23">
                  <c:v>29.880800000000004</c:v>
                </c:pt>
                <c:pt idx="24">
                  <c:v>31.530800000000003</c:v>
                </c:pt>
                <c:pt idx="25">
                  <c:v>32.730400000000003</c:v>
                </c:pt>
                <c:pt idx="26">
                  <c:v>34.5304</c:v>
                </c:pt>
                <c:pt idx="27">
                  <c:v>35.730400000000003</c:v>
                </c:pt>
                <c:pt idx="28">
                  <c:v>37.380800000000008</c:v>
                </c:pt>
                <c:pt idx="29">
                  <c:v>39.180800000000005</c:v>
                </c:pt>
                <c:pt idx="30">
                  <c:v>40.980400000000003</c:v>
                </c:pt>
                <c:pt idx="31">
                  <c:v>42.180400000000006</c:v>
                </c:pt>
                <c:pt idx="32">
                  <c:v>43.830399999999997</c:v>
                </c:pt>
                <c:pt idx="33">
                  <c:v>45.030799999999999</c:v>
                </c:pt>
                <c:pt idx="34">
                  <c:v>46.830399999999997</c:v>
                </c:pt>
                <c:pt idx="35">
                  <c:v>48.630399999999995</c:v>
                </c:pt>
                <c:pt idx="36">
                  <c:v>50.281300000000002</c:v>
                </c:pt>
                <c:pt idx="37">
                  <c:v>51.48129999999999</c:v>
                </c:pt>
                <c:pt idx="38">
                  <c:v>53.279899999999998</c:v>
                </c:pt>
                <c:pt idx="39">
                  <c:v>54.479900000000001</c:v>
                </c:pt>
                <c:pt idx="40">
                  <c:v>56.130399999999995</c:v>
                </c:pt>
                <c:pt idx="41">
                  <c:v>57.929899999999989</c:v>
                </c:pt>
                <c:pt idx="42">
                  <c:v>59.730399999999989</c:v>
                </c:pt>
                <c:pt idx="43">
                  <c:v>60.929899999999989</c:v>
                </c:pt>
                <c:pt idx="44">
                  <c:v>62.579899999999995</c:v>
                </c:pt>
                <c:pt idx="45">
                  <c:v>63.780399999999986</c:v>
                </c:pt>
                <c:pt idx="46">
                  <c:v>65.580399999999997</c:v>
                </c:pt>
                <c:pt idx="47">
                  <c:v>67.379899999999992</c:v>
                </c:pt>
                <c:pt idx="48">
                  <c:v>69.030399999999986</c:v>
                </c:pt>
                <c:pt idx="49">
                  <c:v>70.230399999999989</c:v>
                </c:pt>
                <c:pt idx="50">
                  <c:v>72.029899999999998</c:v>
                </c:pt>
                <c:pt idx="51">
                  <c:v>73.230399999999989</c:v>
                </c:pt>
                <c:pt idx="52">
                  <c:v>74.880399999999995</c:v>
                </c:pt>
                <c:pt idx="53">
                  <c:v>76.679899999999989</c:v>
                </c:pt>
                <c:pt idx="54">
                  <c:v>78.479899999999986</c:v>
                </c:pt>
                <c:pt idx="55">
                  <c:v>79.679399999999987</c:v>
                </c:pt>
                <c:pt idx="56">
                  <c:v>81.329399999999993</c:v>
                </c:pt>
                <c:pt idx="57">
                  <c:v>82.529899999999998</c:v>
                </c:pt>
                <c:pt idx="58">
                  <c:v>84.329399999999993</c:v>
                </c:pt>
                <c:pt idx="59">
                  <c:v>86.12939999999999</c:v>
                </c:pt>
                <c:pt idx="60">
                  <c:v>87.779899999999998</c:v>
                </c:pt>
                <c:pt idx="61">
                  <c:v>88.979899999999986</c:v>
                </c:pt>
                <c:pt idx="62">
                  <c:v>90.779899999999998</c:v>
                </c:pt>
                <c:pt idx="63">
                  <c:v>91.979399999999998</c:v>
                </c:pt>
                <c:pt idx="64">
                  <c:v>93.62939999999999</c:v>
                </c:pt>
                <c:pt idx="65">
                  <c:v>95.43</c:v>
                </c:pt>
                <c:pt idx="66">
                  <c:v>97.23</c:v>
                </c:pt>
                <c:pt idx="67">
                  <c:v>98.429000000000002</c:v>
                </c:pt>
                <c:pt idx="68">
                  <c:v>100.08</c:v>
                </c:pt>
                <c:pt idx="69">
                  <c:v>101.28</c:v>
                </c:pt>
                <c:pt idx="70">
                  <c:v>103.07900000000001</c:v>
                </c:pt>
              </c:numCache>
            </c:numRef>
          </c:yVal>
          <c:smooth val="0"/>
          <c:extLst>
            <c:ext xmlns:c16="http://schemas.microsoft.com/office/drawing/2014/chart" uri="{C3380CC4-5D6E-409C-BE32-E72D297353CC}">
              <c16:uniqueId val="{0000000A-BAD7-4425-A6F2-F12F74CA3023}"/>
            </c:ext>
          </c:extLst>
        </c:ser>
        <c:ser>
          <c:idx val="12"/>
          <c:order val="11"/>
          <c:tx>
            <c:strRef>
              <c:f>'Forsøk 2 - Samlet'!$FJ$12</c:f>
              <c:strCache>
                <c:ptCount val="1"/>
                <c:pt idx="0">
                  <c:v>u2-3c</c:v>
                </c:pt>
              </c:strCache>
            </c:strRef>
          </c:tx>
          <c:spPr>
            <a:ln w="15875" cap="rnd" cmpd="dbl">
              <a:noFill/>
              <a:round/>
            </a:ln>
            <a:effectLst/>
          </c:spPr>
          <c:marker>
            <c:symbol val="none"/>
          </c:marker>
          <c:xVal>
            <c:numRef>
              <c:f>'Forsøk 2 - Samlet'!$FJ$14:$FJ$85</c:f>
              <c:numCache>
                <c:formatCode>0.0</c:formatCode>
                <c:ptCount val="72"/>
                <c:pt idx="0">
                  <c:v>1.8547285257614039</c:v>
                </c:pt>
                <c:pt idx="1">
                  <c:v>0.52099115892174264</c:v>
                </c:pt>
                <c:pt idx="2">
                  <c:v>0.31259469535304563</c:v>
                </c:pt>
                <c:pt idx="3">
                  <c:v>0.81274620791791863</c:v>
                </c:pt>
                <c:pt idx="4">
                  <c:v>1.0836616105572248</c:v>
                </c:pt>
                <c:pt idx="5">
                  <c:v>1.2295391350553126</c:v>
                </c:pt>
                <c:pt idx="6">
                  <c:v>1.3754166595534008</c:v>
                </c:pt>
                <c:pt idx="7">
                  <c:v>1.3754166595534008</c:v>
                </c:pt>
                <c:pt idx="8">
                  <c:v>1.7296906476201857</c:v>
                </c:pt>
                <c:pt idx="9">
                  <c:v>1.500454537694619</c:v>
                </c:pt>
                <c:pt idx="10">
                  <c:v>1.8547285257614039</c:v>
                </c:pt>
                <c:pt idx="11">
                  <c:v>1.8547285257614039</c:v>
                </c:pt>
                <c:pt idx="12">
                  <c:v>1.9797664039026222</c:v>
                </c:pt>
                <c:pt idx="13">
                  <c:v>2.1881628674713194</c:v>
                </c:pt>
                <c:pt idx="14">
                  <c:v>2.5424368555381043</c:v>
                </c:pt>
                <c:pt idx="15">
                  <c:v>2.5841161482518435</c:v>
                </c:pt>
                <c:pt idx="16">
                  <c:v>3.0217487217461074</c:v>
                </c:pt>
                <c:pt idx="17">
                  <c:v>3.2301451853148047</c:v>
                </c:pt>
                <c:pt idx="18">
                  <c:v>3.5844191733815896</c:v>
                </c:pt>
                <c:pt idx="19">
                  <c:v>3.917853515091505</c:v>
                </c:pt>
                <c:pt idx="20">
                  <c:v>4.3971653812995086</c:v>
                </c:pt>
                <c:pt idx="21">
                  <c:v>4.3346464422288991</c:v>
                </c:pt>
                <c:pt idx="22">
                  <c:v>4.5638825521544657</c:v>
                </c:pt>
                <c:pt idx="23">
                  <c:v>4.4388446740132474</c:v>
                </c:pt>
                <c:pt idx="24">
                  <c:v>0.2500757562824365</c:v>
                </c:pt>
                <c:pt idx="25">
                  <c:v>4.4596843203701173</c:v>
                </c:pt>
                <c:pt idx="26">
                  <c:v>3.4385416488835019</c:v>
                </c:pt>
                <c:pt idx="27">
                  <c:v>4.3138067958720292</c:v>
                </c:pt>
                <c:pt idx="28">
                  <c:v>5.189071942860557</c:v>
                </c:pt>
                <c:pt idx="29">
                  <c:v>5.2099115892174268</c:v>
                </c:pt>
                <c:pt idx="30">
                  <c:v>5.3974684064292537</c:v>
                </c:pt>
                <c:pt idx="31">
                  <c:v>5.7100631017822998</c:v>
                </c:pt>
                <c:pt idx="32">
                  <c:v>5.6267045163548213</c:v>
                </c:pt>
                <c:pt idx="33">
                  <c:v>5.7100631017822998</c:v>
                </c:pt>
                <c:pt idx="34">
                  <c:v>5.7517423944960395</c:v>
                </c:pt>
                <c:pt idx="35">
                  <c:v>5.9392992117078665</c:v>
                </c:pt>
                <c:pt idx="36">
                  <c:v>6.2102146143471728</c:v>
                </c:pt>
                <c:pt idx="37">
                  <c:v>6.5853282487708276</c:v>
                </c:pt>
                <c:pt idx="38">
                  <c:v>6.9604418831944823</c:v>
                </c:pt>
                <c:pt idx="39">
                  <c:v>7.3772348103318768</c:v>
                </c:pt>
                <c:pt idx="40">
                  <c:v>7.5856312739005736</c:v>
                </c:pt>
                <c:pt idx="41">
                  <c:v>8.0857827864654457</c:v>
                </c:pt>
                <c:pt idx="42">
                  <c:v>8.1691413718929251</c:v>
                </c:pt>
                <c:pt idx="43">
                  <c:v>12.191193118768778</c:v>
                </c:pt>
                <c:pt idx="44">
                  <c:v>4.3971653812995086</c:v>
                </c:pt>
                <c:pt idx="45">
                  <c:v>5.8767802726372578</c:v>
                </c:pt>
                <c:pt idx="46">
                  <c:v>6.5853282487708276</c:v>
                </c:pt>
                <c:pt idx="47">
                  <c:v>7.189677993120049</c:v>
                </c:pt>
                <c:pt idx="48">
                  <c:v>8.0441034937517077</c:v>
                </c:pt>
                <c:pt idx="49">
                  <c:v>8.2316603109635338</c:v>
                </c:pt>
                <c:pt idx="50">
                  <c:v>8.4400567745322306</c:v>
                </c:pt>
                <c:pt idx="51">
                  <c:v>8.7318118235284068</c:v>
                </c:pt>
                <c:pt idx="52">
                  <c:v>8.4608964208891013</c:v>
                </c:pt>
                <c:pt idx="53">
                  <c:v>8.3566981891047529</c:v>
                </c:pt>
                <c:pt idx="54">
                  <c:v>8.6067739453871894</c:v>
                </c:pt>
                <c:pt idx="55">
                  <c:v>8.9610479334539743</c:v>
                </c:pt>
                <c:pt idx="56">
                  <c:v>9.3570012142344989</c:v>
                </c:pt>
                <c:pt idx="57">
                  <c:v>9.7737941413718925</c:v>
                </c:pt>
                <c:pt idx="58">
                  <c:v>9.9196716658699806</c:v>
                </c:pt>
                <c:pt idx="59">
                  <c:v>9.8363130804425012</c:v>
                </c:pt>
                <c:pt idx="60">
                  <c:v>10.503181763862333</c:v>
                </c:pt>
                <c:pt idx="61">
                  <c:v>11.732720898917645</c:v>
                </c:pt>
                <c:pt idx="62">
                  <c:v>11.29508832542338</c:v>
                </c:pt>
                <c:pt idx="63">
                  <c:v>16.463320621927068</c:v>
                </c:pt>
                <c:pt idx="64">
                  <c:v>21.964987260140671</c:v>
                </c:pt>
                <c:pt idx="65">
                  <c:v>8.5650946526734497</c:v>
                </c:pt>
                <c:pt idx="66">
                  <c:v>8.9193686407402346</c:v>
                </c:pt>
                <c:pt idx="67">
                  <c:v>9.7737941413718925</c:v>
                </c:pt>
                <c:pt idx="68">
                  <c:v>10.75325752014477</c:v>
                </c:pt>
                <c:pt idx="69">
                  <c:v>11.045012569140944</c:v>
                </c:pt>
                <c:pt idx="70">
                  <c:v>10.544861056576073</c:v>
                </c:pt>
                <c:pt idx="71">
                  <c:v>10.919974690999727</c:v>
                </c:pt>
              </c:numCache>
            </c:numRef>
          </c:xVal>
          <c:yVal>
            <c:numRef>
              <c:f>'Forsøk 2 - Samlet'!$FM$14:$FM$85</c:f>
              <c:numCache>
                <c:formatCode>0.0</c:formatCode>
                <c:ptCount val="72"/>
                <c:pt idx="0">
                  <c:v>-4.77102</c:v>
                </c:pt>
                <c:pt idx="1">
                  <c:v>-3.5705599999999995</c:v>
                </c:pt>
                <c:pt idx="2">
                  <c:v>-1.9210200000000004</c:v>
                </c:pt>
                <c:pt idx="3">
                  <c:v>-0.12148000000000003</c:v>
                </c:pt>
                <c:pt idx="4">
                  <c:v>1.6785199999999998</c:v>
                </c:pt>
                <c:pt idx="5">
                  <c:v>2.8775900000000005</c:v>
                </c:pt>
                <c:pt idx="6">
                  <c:v>4.5271000000000008</c:v>
                </c:pt>
                <c:pt idx="7">
                  <c:v>5.7276000000000007</c:v>
                </c:pt>
                <c:pt idx="8">
                  <c:v>7.5271000000000008</c:v>
                </c:pt>
                <c:pt idx="9">
                  <c:v>9.3270999999999997</c:v>
                </c:pt>
                <c:pt idx="10">
                  <c:v>10.9771</c:v>
                </c:pt>
                <c:pt idx="11">
                  <c:v>12.177099999999999</c:v>
                </c:pt>
                <c:pt idx="12">
                  <c:v>13.9771</c:v>
                </c:pt>
                <c:pt idx="13">
                  <c:v>15.176200000000001</c:v>
                </c:pt>
                <c:pt idx="14">
                  <c:v>16.8276</c:v>
                </c:pt>
                <c:pt idx="15">
                  <c:v>18.627600000000001</c:v>
                </c:pt>
                <c:pt idx="16">
                  <c:v>20.426699999999997</c:v>
                </c:pt>
                <c:pt idx="17">
                  <c:v>21.627099999999999</c:v>
                </c:pt>
                <c:pt idx="18">
                  <c:v>23.2776</c:v>
                </c:pt>
                <c:pt idx="19">
                  <c:v>24.479900000000001</c:v>
                </c:pt>
                <c:pt idx="20">
                  <c:v>26.275300000000001</c:v>
                </c:pt>
                <c:pt idx="21">
                  <c:v>28.076699999999992</c:v>
                </c:pt>
                <c:pt idx="22">
                  <c:v>29.726699999999997</c:v>
                </c:pt>
                <c:pt idx="23">
                  <c:v>30.928099999999997</c:v>
                </c:pt>
                <c:pt idx="24">
                  <c:v>32.726199999999992</c:v>
                </c:pt>
                <c:pt idx="25">
                  <c:v>33.926699999999997</c:v>
                </c:pt>
                <c:pt idx="26">
                  <c:v>35.5762</c:v>
                </c:pt>
                <c:pt idx="27">
                  <c:v>37.375299999999996</c:v>
                </c:pt>
                <c:pt idx="28">
                  <c:v>39.175299999999993</c:v>
                </c:pt>
                <c:pt idx="29">
                  <c:v>40.376199999999997</c:v>
                </c:pt>
                <c:pt idx="30">
                  <c:v>42.025700000000001</c:v>
                </c:pt>
                <c:pt idx="31">
                  <c:v>43.227599999999995</c:v>
                </c:pt>
                <c:pt idx="32">
                  <c:v>45.02709999999999</c:v>
                </c:pt>
                <c:pt idx="33">
                  <c:v>46.825699999999998</c:v>
                </c:pt>
                <c:pt idx="34">
                  <c:v>48.474800000000002</c:v>
                </c:pt>
                <c:pt idx="35">
                  <c:v>49.675299999999993</c:v>
                </c:pt>
                <c:pt idx="36">
                  <c:v>51.475700000000003</c:v>
                </c:pt>
                <c:pt idx="37">
                  <c:v>52.675700000000006</c:v>
                </c:pt>
                <c:pt idx="38">
                  <c:v>54.327100000000002</c:v>
                </c:pt>
                <c:pt idx="39">
                  <c:v>56.127099999999999</c:v>
                </c:pt>
                <c:pt idx="40">
                  <c:v>57.927099999999996</c:v>
                </c:pt>
                <c:pt idx="41">
                  <c:v>59.126199999999997</c:v>
                </c:pt>
                <c:pt idx="42">
                  <c:v>60.774799999999999</c:v>
                </c:pt>
                <c:pt idx="43">
                  <c:v>61.977099999999993</c:v>
                </c:pt>
                <c:pt idx="44">
                  <c:v>63.776699999999991</c:v>
                </c:pt>
                <c:pt idx="45">
                  <c:v>65.5762</c:v>
                </c:pt>
                <c:pt idx="46">
                  <c:v>67.227099999999993</c:v>
                </c:pt>
                <c:pt idx="47">
                  <c:v>68.426699999999997</c:v>
                </c:pt>
                <c:pt idx="48">
                  <c:v>70.224800000000002</c:v>
                </c:pt>
                <c:pt idx="49">
                  <c:v>71.424799999999991</c:v>
                </c:pt>
                <c:pt idx="50">
                  <c:v>73.074799999999996</c:v>
                </c:pt>
                <c:pt idx="51">
                  <c:v>74.874799999999993</c:v>
                </c:pt>
                <c:pt idx="52">
                  <c:v>76.674799999999991</c:v>
                </c:pt>
                <c:pt idx="53">
                  <c:v>77.875699999999995</c:v>
                </c:pt>
                <c:pt idx="54">
                  <c:v>79.524799999999999</c:v>
                </c:pt>
                <c:pt idx="55">
                  <c:v>80.724399999999989</c:v>
                </c:pt>
                <c:pt idx="56">
                  <c:v>82.526200000000003</c:v>
                </c:pt>
                <c:pt idx="57">
                  <c:v>84.325299999999999</c:v>
                </c:pt>
                <c:pt idx="58">
                  <c:v>85.976699999999994</c:v>
                </c:pt>
                <c:pt idx="59">
                  <c:v>87.175299999999993</c:v>
                </c:pt>
                <c:pt idx="60">
                  <c:v>88.97529999999999</c:v>
                </c:pt>
                <c:pt idx="61">
                  <c:v>90.174399999999991</c:v>
                </c:pt>
                <c:pt idx="62">
                  <c:v>91.824399999999997</c:v>
                </c:pt>
                <c:pt idx="63">
                  <c:v>93.624399999999994</c:v>
                </c:pt>
                <c:pt idx="64">
                  <c:v>95.423999999999992</c:v>
                </c:pt>
                <c:pt idx="65">
                  <c:v>96.624000000000009</c:v>
                </c:pt>
                <c:pt idx="66">
                  <c:v>98.275999999999996</c:v>
                </c:pt>
                <c:pt idx="67">
                  <c:v>99.474000000000004</c:v>
                </c:pt>
                <c:pt idx="68">
                  <c:v>101.276</c:v>
                </c:pt>
                <c:pt idx="69">
                  <c:v>103.077</c:v>
                </c:pt>
                <c:pt idx="70">
                  <c:v>104.425</c:v>
                </c:pt>
                <c:pt idx="71">
                  <c:v>104.79999999999998</c:v>
                </c:pt>
              </c:numCache>
            </c:numRef>
          </c:yVal>
          <c:smooth val="0"/>
          <c:extLst>
            <c:ext xmlns:c16="http://schemas.microsoft.com/office/drawing/2014/chart" uri="{C3380CC4-5D6E-409C-BE32-E72D297353CC}">
              <c16:uniqueId val="{0000000B-BAD7-4425-A6F2-F12F74CA3023}"/>
            </c:ext>
          </c:extLst>
        </c:ser>
        <c:ser>
          <c:idx val="6"/>
          <c:order val="12"/>
          <c:tx>
            <c:strRef>
              <c:f>'Forsøk 2 - Samlet'!$D$68</c:f>
              <c:strCache>
                <c:ptCount val="1"/>
                <c:pt idx="0">
                  <c:v>Clay</c:v>
                </c:pt>
              </c:strCache>
            </c:strRef>
          </c:tx>
          <c:spPr>
            <a:ln w="9525" cap="rnd">
              <a:solidFill>
                <a:schemeClr val="bg1">
                  <a:lumMod val="50000"/>
                </a:schemeClr>
              </a:solidFill>
              <a:round/>
            </a:ln>
            <a:effectLst/>
          </c:spPr>
          <c:marker>
            <c:symbol val="circle"/>
            <c:size val="5"/>
            <c:spPr>
              <a:solidFill>
                <a:schemeClr val="accent1">
                  <a:lumMod val="60000"/>
                </a:schemeClr>
              </a:solidFill>
              <a:ln w="9525">
                <a:solidFill>
                  <a:schemeClr val="accent1">
                    <a:lumMod val="60000"/>
                  </a:schemeClr>
                </a:solidFill>
              </a:ln>
              <a:effectLst/>
            </c:spPr>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0C-BAD7-4425-A6F2-F12F74CA3023}"/>
            </c:ext>
          </c:extLst>
        </c:ser>
        <c:dLbls>
          <c:showLegendKey val="0"/>
          <c:showVal val="0"/>
          <c:showCatName val="0"/>
          <c:showSerName val="0"/>
          <c:showPercent val="0"/>
          <c:showBubbleSize val="0"/>
        </c:dLbls>
        <c:axId val="251620736"/>
        <c:axId val="251643392"/>
      </c:scatterChart>
      <c:valAx>
        <c:axId val="251620736"/>
        <c:scaling>
          <c:orientation val="minMax"/>
          <c:max val="3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1643392"/>
        <c:crosses val="autoZero"/>
        <c:crossBetween val="midCat"/>
        <c:minorUnit val="0.5"/>
      </c:valAx>
      <c:valAx>
        <c:axId val="251643392"/>
        <c:scaling>
          <c:orientation val="maxMin"/>
          <c:max val="120"/>
          <c:min val="0"/>
        </c:scaling>
        <c:delete val="1"/>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low"/>
        <c:crossAx val="251620736"/>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523093195440122"/>
          <c:y val="0.17525956473893953"/>
          <c:w val="0.74106462057206357"/>
          <c:h val="0.70732379619440378"/>
        </c:manualLayout>
      </c:layout>
      <c:scatterChart>
        <c:scatterStyle val="lineMarker"/>
        <c:varyColors val="0"/>
        <c:ser>
          <c:idx val="1"/>
          <c:order val="0"/>
          <c:tx>
            <c:strRef>
              <c:f>'Forsøk 2 - Samlet'!$AE$12</c:f>
              <c:strCache>
                <c:ptCount val="1"/>
                <c:pt idx="0">
                  <c:v>S_u(N_Δu)-2a</c:v>
                </c:pt>
              </c:strCache>
            </c:strRef>
          </c:tx>
          <c:spPr>
            <a:ln w="19050" cap="rnd">
              <a:solidFill>
                <a:srgbClr val="FF0000"/>
              </a:solidFill>
              <a:round/>
            </a:ln>
            <a:effectLst/>
          </c:spPr>
          <c:marker>
            <c:symbol val="none"/>
          </c:marker>
          <c:xVal>
            <c:numRef>
              <c:f>'Forsøk 2 - Samlet'!$AE$14:$AE$84</c:f>
              <c:numCache>
                <c:formatCode>General</c:formatCode>
                <c:ptCount val="71"/>
                <c:pt idx="19" formatCode="0.00">
                  <c:v>0.33939636104840715</c:v>
                </c:pt>
                <c:pt idx="20" formatCode="0.0">
                  <c:v>0.28890721463253077</c:v>
                </c:pt>
                <c:pt idx="21" formatCode="0.0">
                  <c:v>7.5641473927513539E-2</c:v>
                </c:pt>
                <c:pt idx="37" formatCode="0.00">
                  <c:v>0.33543186341859038</c:v>
                </c:pt>
                <c:pt idx="38" formatCode="0.00">
                  <c:v>0.38102114133002601</c:v>
                </c:pt>
                <c:pt idx="39" formatCode="0.00">
                  <c:v>0.47209072710927058</c:v>
                </c:pt>
                <c:pt idx="40" formatCode="0.00">
                  <c:v>0.54173877813304028</c:v>
                </c:pt>
                <c:pt idx="41" formatCode="0.00">
                  <c:v>0.65005506483019226</c:v>
                </c:pt>
                <c:pt idx="56" formatCode="0.00">
                  <c:v>0.25344984235068463</c:v>
                </c:pt>
                <c:pt idx="57" formatCode="0.00">
                  <c:v>0.27923122057744199</c:v>
                </c:pt>
                <c:pt idx="58" formatCode="0.00">
                  <c:v>0.31045968061536011</c:v>
                </c:pt>
                <c:pt idx="59" formatCode="0.00">
                  <c:v>0.49825626418527758</c:v>
                </c:pt>
                <c:pt idx="60" formatCode="0.00">
                  <c:v>1.207563679781293</c:v>
                </c:pt>
                <c:pt idx="61" formatCode="0.00">
                  <c:v>2.662527727285759</c:v>
                </c:pt>
                <c:pt idx="62" formatCode="0.00">
                  <c:v>2.3458744467293395</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0-4EE1-4BCA-8A93-877004CF189F}"/>
            </c:ext>
          </c:extLst>
        </c:ser>
        <c:ser>
          <c:idx val="2"/>
          <c:order val="1"/>
          <c:tx>
            <c:strRef>
              <c:f>'Forsøk 2 - Samlet'!$BG$12</c:f>
              <c:strCache>
                <c:ptCount val="1"/>
                <c:pt idx="0">
                  <c:v>S_u(N_Δu)-3a</c:v>
                </c:pt>
              </c:strCache>
            </c:strRef>
          </c:tx>
          <c:spPr>
            <a:ln w="19050" cap="rnd">
              <a:noFill/>
              <a:round/>
            </a:ln>
            <a:effectLst/>
          </c:spPr>
          <c:marker>
            <c:symbol val="none"/>
          </c:marker>
          <c:xVal>
            <c:numRef>
              <c:f>'Forsøk 2 - Samlet'!$BG$14:$BG$85</c:f>
              <c:numCache>
                <c:formatCode>General</c:formatCode>
                <c:ptCount val="72"/>
                <c:pt idx="19" formatCode="0.0">
                  <c:v>0.27432810036878419</c:v>
                </c:pt>
                <c:pt idx="20" formatCode="0.0">
                  <c:v>0.2948334944427739</c:v>
                </c:pt>
                <c:pt idx="21" formatCode="0.0">
                  <c:v>6.8270703455372506E-2</c:v>
                </c:pt>
                <c:pt idx="22" formatCode="0.0">
                  <c:v>-0.24525693413898808</c:v>
                </c:pt>
                <c:pt idx="38" formatCode="0.00">
                  <c:v>0.37629182880069073</c:v>
                </c:pt>
                <c:pt idx="39" formatCode="0.00">
                  <c:v>0.37841794112224841</c:v>
                </c:pt>
                <c:pt idx="40" formatCode="0.00">
                  <c:v>0.48057390560606927</c:v>
                </c:pt>
                <c:pt idx="41" formatCode="0.00">
                  <c:v>0.56914179063553916</c:v>
                </c:pt>
                <c:pt idx="42" formatCode="0.00">
                  <c:v>-5.7488177372005164E-2</c:v>
                </c:pt>
                <c:pt idx="56" formatCode="0.00">
                  <c:v>0.30834774848686014</c:v>
                </c:pt>
                <c:pt idx="57" formatCode="0.00">
                  <c:v>0.29896205755849714</c:v>
                </c:pt>
                <c:pt idx="58" formatCode="0.00">
                  <c:v>0.3995023947270252</c:v>
                </c:pt>
                <c:pt idx="59" formatCode="0.00">
                  <c:v>0.54991901059342674</c:v>
                </c:pt>
                <c:pt idx="60" formatCode="0.0">
                  <c:v>0.48402527516587451</c:v>
                </c:pt>
                <c:pt idx="61" formatCode="0.0">
                  <c:v>2.4431279773698611</c:v>
                </c:pt>
                <c:pt idx="62" formatCode="0.00">
                  <c:v>1.7351613393632379</c:v>
                </c:pt>
                <c:pt idx="63" formatCode="0.00">
                  <c:v>-0.20415250425581566</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1-4EE1-4BCA-8A93-877004CF189F}"/>
            </c:ext>
          </c:extLst>
        </c:ser>
        <c:ser>
          <c:idx val="0"/>
          <c:order val="2"/>
          <c:tx>
            <c:strRef>
              <c:f>'Forsøk 2 - Samlet'!$CM$12</c:f>
              <c:strCache>
                <c:ptCount val="1"/>
                <c:pt idx="0">
                  <c:v>S_u(N_Δu)-2b</c:v>
                </c:pt>
              </c:strCache>
            </c:strRef>
          </c:tx>
          <c:spPr>
            <a:ln w="19050" cap="rnd">
              <a:solidFill>
                <a:srgbClr val="00B0F0"/>
              </a:solidFill>
              <a:round/>
            </a:ln>
            <a:effectLst/>
          </c:spPr>
          <c:marker>
            <c:symbol val="none"/>
          </c:marker>
          <c:xVal>
            <c:numRef>
              <c:f>'Forsøk 2 - Samlet'!$CM$14:$CM$85</c:f>
              <c:numCache>
                <c:formatCode>General</c:formatCode>
                <c:ptCount val="72"/>
                <c:pt idx="19" formatCode="0.00">
                  <c:v>0.33340697816804737</c:v>
                </c:pt>
                <c:pt idx="20" formatCode="0.00">
                  <c:v>0.27133239191653957</c:v>
                </c:pt>
                <c:pt idx="21" formatCode="0.00">
                  <c:v>7.1862825246648929E-2</c:v>
                </c:pt>
                <c:pt idx="22" formatCode="0.00">
                  <c:v>-0.10864164336983936</c:v>
                </c:pt>
                <c:pt idx="37" formatCode="0.00">
                  <c:v>0.30895293824318965</c:v>
                </c:pt>
                <c:pt idx="38" formatCode="0.00">
                  <c:v>0.34528593285916143</c:v>
                </c:pt>
                <c:pt idx="39" formatCode="0.00">
                  <c:v>0.40456635608637648</c:v>
                </c:pt>
                <c:pt idx="40" formatCode="0.00">
                  <c:v>0.56600393936680682</c:v>
                </c:pt>
                <c:pt idx="41" formatCode="0.00">
                  <c:v>0.68908018392248072</c:v>
                </c:pt>
                <c:pt idx="55" formatCode="0.00">
                  <c:v>0.1476426586974566</c:v>
                </c:pt>
                <c:pt idx="56" formatCode="0.00">
                  <c:v>0.18650722349483168</c:v>
                </c:pt>
                <c:pt idx="57" formatCode="0.00">
                  <c:v>0.20226614605714144</c:v>
                </c:pt>
                <c:pt idx="58" formatCode="0.00">
                  <c:v>0.24088960087293654</c:v>
                </c:pt>
                <c:pt idx="59" formatCode="0.00">
                  <c:v>0.29754884430826334</c:v>
                </c:pt>
                <c:pt idx="60" formatCode="0.00">
                  <c:v>0.51464053383702046</c:v>
                </c:pt>
                <c:pt idx="61" formatCode="0.00">
                  <c:v>1.0868045223580809</c:v>
                </c:pt>
                <c:pt idx="62" formatCode="0.00">
                  <c:v>1.1043361293665126</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2-4EE1-4BCA-8A93-877004CF189F}"/>
            </c:ext>
          </c:extLst>
        </c:ser>
        <c:ser>
          <c:idx val="13"/>
          <c:order val="3"/>
          <c:tx>
            <c:strRef>
              <c:f>'Forsøk 2 - Samlet'!$DR$12</c:f>
              <c:strCache>
                <c:ptCount val="1"/>
                <c:pt idx="0">
                  <c:v>S_u(N_Δu)-3b</c:v>
                </c:pt>
              </c:strCache>
            </c:strRef>
          </c:tx>
          <c:spPr>
            <a:ln w="19050" cap="rnd">
              <a:noFill/>
              <a:round/>
            </a:ln>
            <a:effectLst/>
          </c:spPr>
          <c:marker>
            <c:symbol val="none"/>
          </c:marker>
          <c:xVal>
            <c:numRef>
              <c:f>'Forsøk 2 - Samlet'!$DR$14:$DR$84</c:f>
              <c:numCache>
                <c:formatCode>General</c:formatCode>
                <c:ptCount val="71"/>
                <c:pt idx="19" formatCode="0.00">
                  <c:v>0.20128371531676673</c:v>
                </c:pt>
                <c:pt idx="20" formatCode="0.00">
                  <c:v>0.21079921876425164</c:v>
                </c:pt>
                <c:pt idx="21" formatCode="0.00">
                  <c:v>0.18492455439546604</c:v>
                </c:pt>
                <c:pt idx="22" formatCode="0.00">
                  <c:v>-0.23062708162877921</c:v>
                </c:pt>
                <c:pt idx="37" formatCode="0.00">
                  <c:v>0.29114985945106986</c:v>
                </c:pt>
                <c:pt idx="38" formatCode="0.00">
                  <c:v>0.32413217229293889</c:v>
                </c:pt>
                <c:pt idx="39" formatCode="0.00">
                  <c:v>0.41572964256053563</c:v>
                </c:pt>
                <c:pt idx="40" formatCode="0.00">
                  <c:v>0.44677245442802321</c:v>
                </c:pt>
                <c:pt idx="41" formatCode="0.00">
                  <c:v>0.30787931509822392</c:v>
                </c:pt>
                <c:pt idx="55" formatCode="0.00">
                  <c:v>0.18512298599593782</c:v>
                </c:pt>
                <c:pt idx="56" formatCode="0.00">
                  <c:v>0.22000648735063569</c:v>
                </c:pt>
                <c:pt idx="57" formatCode="0.00">
                  <c:v>0.23214265351247829</c:v>
                </c:pt>
                <c:pt idx="58" formatCode="0.00">
                  <c:v>0.27637192037536307</c:v>
                </c:pt>
                <c:pt idx="59" formatCode="0.00">
                  <c:v>0.41748109558593682</c:v>
                </c:pt>
                <c:pt idx="60" formatCode="0.00">
                  <c:v>0.73850644701537815</c:v>
                </c:pt>
                <c:pt idx="61" formatCode="0.00">
                  <c:v>1.0863678674455117</c:v>
                </c:pt>
                <c:pt idx="62" formatCode="0.00">
                  <c:v>0.66130296715433101</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3-4EE1-4BCA-8A93-877004CF189F}"/>
            </c:ext>
          </c:extLst>
        </c:ser>
        <c:ser>
          <c:idx val="16"/>
          <c:order val="4"/>
          <c:tx>
            <c:strRef>
              <c:f>'Forsøk 2 - Samlet'!$FV$12</c:f>
              <c:strCache>
                <c:ptCount val="1"/>
                <c:pt idx="0">
                  <c:v>S_u(N_Δu)-2c</c:v>
                </c:pt>
              </c:strCache>
            </c:strRef>
          </c:tx>
          <c:spPr>
            <a:ln w="19050" cap="rnd">
              <a:solidFill>
                <a:schemeClr val="accent6"/>
              </a:solidFill>
              <a:round/>
            </a:ln>
            <a:effectLst/>
          </c:spPr>
          <c:marker>
            <c:symbol val="none"/>
          </c:marker>
          <c:xVal>
            <c:numRef>
              <c:f>'Forsøk 2 - Samlet'!$FV$14:$FV$85</c:f>
              <c:numCache>
                <c:formatCode>General</c:formatCode>
                <c:ptCount val="72"/>
                <c:pt idx="20" formatCode="0.00">
                  <c:v>0.15145408096460389</c:v>
                </c:pt>
                <c:pt idx="21" formatCode="0.00">
                  <c:v>0.13632045311265151</c:v>
                </c:pt>
                <c:pt idx="22" formatCode="0.00">
                  <c:v>8.2174148926381779E-2</c:v>
                </c:pt>
                <c:pt idx="23" formatCode="0.00">
                  <c:v>-1.3928867136469935E-2</c:v>
                </c:pt>
                <c:pt idx="38" formatCode="0.00">
                  <c:v>9.6596884491806742E-2</c:v>
                </c:pt>
                <c:pt idx="39" formatCode="0.00">
                  <c:v>9.3754568341177527E-2</c:v>
                </c:pt>
                <c:pt idx="40" formatCode="0.00">
                  <c:v>0.20148597153917017</c:v>
                </c:pt>
                <c:pt idx="41" formatCode="0.00">
                  <c:v>0.36743173382283179</c:v>
                </c:pt>
                <c:pt idx="42" formatCode="0.00">
                  <c:v>0.27256104391672903</c:v>
                </c:pt>
                <c:pt idx="57" formatCode="0.00">
                  <c:v>2.0300505309721402E-3</c:v>
                </c:pt>
                <c:pt idx="58" formatCode="0.00">
                  <c:v>5.3323753742578084E-2</c:v>
                </c:pt>
                <c:pt idx="59" formatCode="0.00">
                  <c:v>0.11988013611193013</c:v>
                </c:pt>
                <c:pt idx="60" formatCode="0.00">
                  <c:v>0.23287284050383542</c:v>
                </c:pt>
                <c:pt idx="61" formatCode="0.00">
                  <c:v>0.36906217532171198</c:v>
                </c:pt>
                <c:pt idx="62" formatCode="0.00">
                  <c:v>0.81730189558133759</c:v>
                </c:pt>
                <c:pt idx="63" formatCode="0.00">
                  <c:v>1.261267339792068</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4-4EE1-4BCA-8A93-877004CF189F}"/>
            </c:ext>
          </c:extLst>
        </c:ser>
        <c:ser>
          <c:idx val="12"/>
          <c:order val="5"/>
          <c:tx>
            <c:strRef>
              <c:f>'Forsøk 2 - Samlet'!$ET$12</c:f>
              <c:strCache>
                <c:ptCount val="1"/>
                <c:pt idx="0">
                  <c:v>S_u(N_Δu)-3c</c:v>
                </c:pt>
              </c:strCache>
            </c:strRef>
          </c:tx>
          <c:spPr>
            <a:ln w="19050" cap="rnd">
              <a:noFill/>
              <a:round/>
            </a:ln>
            <a:effectLst/>
          </c:spPr>
          <c:marker>
            <c:symbol val="none"/>
          </c:marker>
          <c:xVal>
            <c:numRef>
              <c:f>'Forsøk 2 - Samlet'!$ET$14:$ET$85</c:f>
              <c:numCache>
                <c:formatCode>General</c:formatCode>
                <c:ptCount val="72"/>
                <c:pt idx="19" formatCode="0.00">
                  <c:v>0.18746534351744218</c:v>
                </c:pt>
                <c:pt idx="20" formatCode="0.00">
                  <c:v>0.19854731436612494</c:v>
                </c:pt>
                <c:pt idx="21" formatCode="0.00">
                  <c:v>-8.6565956742457664E-2</c:v>
                </c:pt>
                <c:pt idx="22" formatCode="0.00">
                  <c:v>-0.2695299917652117</c:v>
                </c:pt>
                <c:pt idx="38" formatCode="0.00">
                  <c:v>0.24522725814763457</c:v>
                </c:pt>
                <c:pt idx="39" formatCode="0.00">
                  <c:v>0.3107801257367353</c:v>
                </c:pt>
                <c:pt idx="40" formatCode="0.00">
                  <c:v>0.64920140637632384</c:v>
                </c:pt>
                <c:pt idx="41" formatCode="0.00">
                  <c:v>0.48024270482230141</c:v>
                </c:pt>
                <c:pt idx="42" formatCode="0.00">
                  <c:v>-0.31870490296299386</c:v>
                </c:pt>
                <c:pt idx="56" formatCode="0.00">
                  <c:v>0.18752924107929653</c:v>
                </c:pt>
                <c:pt idx="57" formatCode="0.00">
                  <c:v>0.18408884195595718</c:v>
                </c:pt>
                <c:pt idx="58" formatCode="0.00">
                  <c:v>0.31853177061086879</c:v>
                </c:pt>
                <c:pt idx="59" formatCode="0.00">
                  <c:v>0.40228367870414256</c:v>
                </c:pt>
                <c:pt idx="60" formatCode="0.00">
                  <c:v>0.6389841669590659</c:v>
                </c:pt>
                <c:pt idx="61" formatCode="0.00">
                  <c:v>1.221036514391916</c:v>
                </c:pt>
                <c:pt idx="62" formatCode="0.00">
                  <c:v>2.3445583387141986</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5-4EE1-4BCA-8A93-877004CF189F}"/>
            </c:ext>
          </c:extLst>
        </c:ser>
        <c:ser>
          <c:idx val="3"/>
          <c:order val="6"/>
          <c:tx>
            <c:strRef>
              <c:f>'Forsøk 2 - Samlet'!$AD$12</c:f>
              <c:strCache>
                <c:ptCount val="1"/>
                <c:pt idx="0">
                  <c:v>S_u(N_kt)-2a</c:v>
                </c:pt>
              </c:strCache>
            </c:strRef>
          </c:tx>
          <c:spPr>
            <a:ln w="19050" cap="rnd">
              <a:solidFill>
                <a:srgbClr val="FF0000"/>
              </a:solidFill>
              <a:prstDash val="sysDot"/>
              <a:round/>
            </a:ln>
            <a:effectLst/>
          </c:spPr>
          <c:marker>
            <c:symbol val="none"/>
          </c:marker>
          <c:xVal>
            <c:numRef>
              <c:f>'Forsøk 2 - Samlet'!$AD$14:$AD$84</c:f>
              <c:numCache>
                <c:formatCode>General</c:formatCode>
                <c:ptCount val="71"/>
                <c:pt idx="19" formatCode="0">
                  <c:v>188.3829687896486</c:v>
                </c:pt>
                <c:pt idx="20" formatCode="0">
                  <c:v>172.19071223223395</c:v>
                </c:pt>
                <c:pt idx="21" formatCode="0">
                  <c:v>172.3308080529186</c:v>
                </c:pt>
                <c:pt idx="37" formatCode="0">
                  <c:v>171.91560716214255</c:v>
                </c:pt>
                <c:pt idx="38" formatCode="0">
                  <c:v>147.96301894802278</c:v>
                </c:pt>
                <c:pt idx="39" formatCode="0">
                  <c:v>123.36233992506271</c:v>
                </c:pt>
                <c:pt idx="40" formatCode="0">
                  <c:v>117.76878954312301</c:v>
                </c:pt>
                <c:pt idx="41" formatCode="0">
                  <c:v>131.12219067167561</c:v>
                </c:pt>
                <c:pt idx="56" formatCode="0">
                  <c:v>90.420774295560108</c:v>
                </c:pt>
                <c:pt idx="57" formatCode="0">
                  <c:v>67.178446588468177</c:v>
                </c:pt>
                <c:pt idx="58" formatCode="0">
                  <c:v>58.487774025655064</c:v>
                </c:pt>
                <c:pt idx="59" formatCode="0">
                  <c:v>51.212094660409079</c:v>
                </c:pt>
                <c:pt idx="60" formatCode="0">
                  <c:v>48.188686435486701</c:v>
                </c:pt>
                <c:pt idx="61" formatCode="0">
                  <c:v>45.621633291301301</c:v>
                </c:pt>
                <c:pt idx="62" formatCode="0">
                  <c:v>59.604826449936695</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6-4EE1-4BCA-8A93-877004CF189F}"/>
            </c:ext>
          </c:extLst>
        </c:ser>
        <c:ser>
          <c:idx val="10"/>
          <c:order val="7"/>
          <c:tx>
            <c:strRef>
              <c:f>'Forsøk 2 - Samlet'!$BF$12</c:f>
              <c:strCache>
                <c:ptCount val="1"/>
                <c:pt idx="0">
                  <c:v>S_u(N_kt)-3a</c:v>
                </c:pt>
              </c:strCache>
            </c:strRef>
          </c:tx>
          <c:spPr>
            <a:ln w="19050" cap="rnd">
              <a:noFill/>
              <a:prstDash val="sysDot"/>
              <a:round/>
            </a:ln>
            <a:effectLst/>
          </c:spPr>
          <c:marker>
            <c:symbol val="none"/>
          </c:marker>
          <c:xVal>
            <c:numRef>
              <c:f>'Forsøk 2 - Samlet'!$BF$14:$BF$85</c:f>
              <c:numCache>
                <c:formatCode>General</c:formatCode>
                <c:ptCount val="72"/>
                <c:pt idx="19" formatCode="0">
                  <c:v>144.51899038150043</c:v>
                </c:pt>
                <c:pt idx="20" formatCode="0">
                  <c:v>130.56660463931195</c:v>
                </c:pt>
                <c:pt idx="21" formatCode="0">
                  <c:v>145.72253032064671</c:v>
                </c:pt>
                <c:pt idx="22" formatCode="0">
                  <c:v>159.68971266735858</c:v>
                </c:pt>
                <c:pt idx="38" formatCode="0">
                  <c:v>112.35385598898914</c:v>
                </c:pt>
                <c:pt idx="39" formatCode="0">
                  <c:v>98.10380957457626</c:v>
                </c:pt>
                <c:pt idx="40" formatCode="0">
                  <c:v>96.025146946894694</c:v>
                </c:pt>
                <c:pt idx="41" formatCode="0">
                  <c:v>104.88727567658259</c:v>
                </c:pt>
                <c:pt idx="42" formatCode="0">
                  <c:v>112.11240774344114</c:v>
                </c:pt>
                <c:pt idx="56" formatCode="0">
                  <c:v>72.844630199354057</c:v>
                </c:pt>
                <c:pt idx="57" formatCode="0">
                  <c:v>56.751261980054018</c:v>
                </c:pt>
                <c:pt idx="58" formatCode="0">
                  <c:v>50.765496274077591</c:v>
                </c:pt>
                <c:pt idx="59" formatCode="0">
                  <c:v>48.187711560494783</c:v>
                </c:pt>
                <c:pt idx="60" formatCode="0.0">
                  <c:v>46.449600763126838</c:v>
                </c:pt>
                <c:pt idx="61" formatCode="0.0">
                  <c:v>45.688323375619696</c:v>
                </c:pt>
                <c:pt idx="62" formatCode="0">
                  <c:v>64.885168346038299</c:v>
                </c:pt>
                <c:pt idx="63" formatCode="0">
                  <c:v>106.82488700839387</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7-4EE1-4BCA-8A93-877004CF189F}"/>
            </c:ext>
          </c:extLst>
        </c:ser>
        <c:ser>
          <c:idx val="7"/>
          <c:order val="8"/>
          <c:tx>
            <c:strRef>
              <c:f>'Forsøk 2 - Samlet'!$CL$12</c:f>
              <c:strCache>
                <c:ptCount val="1"/>
                <c:pt idx="0">
                  <c:v>S_u(N_kt)-2b</c:v>
                </c:pt>
              </c:strCache>
            </c:strRef>
          </c:tx>
          <c:spPr>
            <a:ln w="19050" cap="rnd">
              <a:solidFill>
                <a:srgbClr val="00B0F0"/>
              </a:solidFill>
              <a:prstDash val="sysDot"/>
              <a:round/>
            </a:ln>
            <a:effectLst/>
          </c:spPr>
          <c:marker>
            <c:symbol val="none"/>
          </c:marker>
          <c:xVal>
            <c:numRef>
              <c:f>'Forsøk 2 - Samlet'!$CL$14:$CL$85</c:f>
              <c:numCache>
                <c:formatCode>General</c:formatCode>
                <c:ptCount val="72"/>
                <c:pt idx="19" formatCode="0">
                  <c:v>215.91213189682264</c:v>
                </c:pt>
                <c:pt idx="20" formatCode="0">
                  <c:v>179.50527473552572</c:v>
                </c:pt>
                <c:pt idx="21" formatCode="0">
                  <c:v>183.85670676865763</c:v>
                </c:pt>
                <c:pt idx="22" formatCode="0">
                  <c:v>246.49260142198122</c:v>
                </c:pt>
                <c:pt idx="37" formatCode="0">
                  <c:v>164.75195872548497</c:v>
                </c:pt>
                <c:pt idx="38" formatCode="0">
                  <c:v>124.33163969695535</c:v>
                </c:pt>
                <c:pt idx="39" formatCode="0">
                  <c:v>107.80081548346914</c:v>
                </c:pt>
                <c:pt idx="40" formatCode="0">
                  <c:v>99.604388202488991</c:v>
                </c:pt>
                <c:pt idx="41" formatCode="0">
                  <c:v>118.35749022066173</c:v>
                </c:pt>
                <c:pt idx="55" formatCode="0">
                  <c:v>139.99858720696645</c:v>
                </c:pt>
                <c:pt idx="56" formatCode="0">
                  <c:v>104.58379484809906</c:v>
                </c:pt>
                <c:pt idx="57" formatCode="0">
                  <c:v>85.073649749536443</c:v>
                </c:pt>
                <c:pt idx="58" formatCode="0">
                  <c:v>66.33756695484746</c:v>
                </c:pt>
                <c:pt idx="59" formatCode="0">
                  <c:v>59.642407518271604</c:v>
                </c:pt>
                <c:pt idx="60" formatCode="0">
                  <c:v>56.874921448087335</c:v>
                </c:pt>
                <c:pt idx="61" formatCode="0">
                  <c:v>52.436563932085136</c:v>
                </c:pt>
                <c:pt idx="62" formatCode="0">
                  <c:v>60.946854211267315</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8-4EE1-4BCA-8A93-877004CF189F}"/>
            </c:ext>
          </c:extLst>
        </c:ser>
        <c:ser>
          <c:idx val="14"/>
          <c:order val="9"/>
          <c:tx>
            <c:strRef>
              <c:f>'Forsøk 2 - Samlet'!$DQ$12</c:f>
              <c:strCache>
                <c:ptCount val="1"/>
                <c:pt idx="0">
                  <c:v>S_u(N_kt)-3b</c:v>
                </c:pt>
              </c:strCache>
            </c:strRef>
          </c:tx>
          <c:spPr>
            <a:ln w="19050" cap="rnd">
              <a:noFill/>
              <a:prstDash val="sysDot"/>
              <a:round/>
            </a:ln>
            <a:effectLst/>
          </c:spPr>
          <c:marker>
            <c:symbol val="none"/>
          </c:marker>
          <c:xVal>
            <c:numRef>
              <c:f>'Forsøk 2 - Samlet'!$DQ$14:$DQ$84</c:f>
              <c:numCache>
                <c:formatCode>General</c:formatCode>
                <c:ptCount val="71"/>
                <c:pt idx="19" formatCode="0">
                  <c:v>223.32006545891826</c:v>
                </c:pt>
                <c:pt idx="20" formatCode="0">
                  <c:v>190.66668232615174</c:v>
                </c:pt>
                <c:pt idx="21" formatCode="0">
                  <c:v>215.98466111336151</c:v>
                </c:pt>
                <c:pt idx="22" formatCode="0">
                  <c:v>283.03000199280694</c:v>
                </c:pt>
                <c:pt idx="37" formatCode="0">
                  <c:v>170.92428000043836</c:v>
                </c:pt>
                <c:pt idx="38" formatCode="0">
                  <c:v>130.35531740229186</c:v>
                </c:pt>
                <c:pt idx="39" formatCode="0">
                  <c:v>116.24042957029921</c:v>
                </c:pt>
                <c:pt idx="40" formatCode="0">
                  <c:v>111.51893011861445</c:v>
                </c:pt>
                <c:pt idx="41" formatCode="0">
                  <c:v>155.8323636941374</c:v>
                </c:pt>
                <c:pt idx="55" formatCode="0">
                  <c:v>142.6706671669813</c:v>
                </c:pt>
                <c:pt idx="56" formatCode="0">
                  <c:v>104.4324360299705</c:v>
                </c:pt>
                <c:pt idx="57" formatCode="0">
                  <c:v>85.561049245374804</c:v>
                </c:pt>
                <c:pt idx="58" formatCode="0">
                  <c:v>68.693948787509299</c:v>
                </c:pt>
                <c:pt idx="59" formatCode="0">
                  <c:v>62.200726712861936</c:v>
                </c:pt>
                <c:pt idx="60" formatCode="0">
                  <c:v>59.070662425154438</c:v>
                </c:pt>
                <c:pt idx="61" formatCode="0">
                  <c:v>57.242288470754922</c:v>
                </c:pt>
                <c:pt idx="62" formatCode="0">
                  <c:v>86.418458833701507</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9-4EE1-4BCA-8A93-877004CF189F}"/>
            </c:ext>
          </c:extLst>
        </c:ser>
        <c:ser>
          <c:idx val="17"/>
          <c:order val="10"/>
          <c:tx>
            <c:strRef>
              <c:f>'Forsøk 2 - Samlet'!$FU$12</c:f>
              <c:strCache>
                <c:ptCount val="1"/>
                <c:pt idx="0">
                  <c:v>S_u(N_kt)-2c</c:v>
                </c:pt>
              </c:strCache>
            </c:strRef>
          </c:tx>
          <c:spPr>
            <a:ln w="19050" cap="rnd">
              <a:solidFill>
                <a:schemeClr val="accent6"/>
              </a:solidFill>
              <a:prstDash val="sysDot"/>
              <a:round/>
            </a:ln>
            <a:effectLst/>
          </c:spPr>
          <c:marker>
            <c:symbol val="none"/>
          </c:marker>
          <c:xVal>
            <c:numRef>
              <c:f>'Forsøk 2 - Samlet'!$FU$14:$FU$85</c:f>
              <c:numCache>
                <c:formatCode>General</c:formatCode>
                <c:ptCount val="72"/>
                <c:pt idx="20" formatCode="0">
                  <c:v>382.69014438550977</c:v>
                </c:pt>
                <c:pt idx="21" formatCode="0">
                  <c:v>324.38983153218271</c:v>
                </c:pt>
                <c:pt idx="22" formatCode="0">
                  <c:v>287.53040459981867</c:v>
                </c:pt>
                <c:pt idx="23" formatCode="0">
                  <c:v>362.42878009702366</c:v>
                </c:pt>
                <c:pt idx="38" formatCode="0">
                  <c:v>205.43119240186778</c:v>
                </c:pt>
                <c:pt idx="39" formatCode="0">
                  <c:v>167.50458772977555</c:v>
                </c:pt>
                <c:pt idx="40" formatCode="0">
                  <c:v>132.94985641296566</c:v>
                </c:pt>
                <c:pt idx="41" formatCode="0">
                  <c:v>125.50036211122951</c:v>
                </c:pt>
                <c:pt idx="42" formatCode="0">
                  <c:v>181.08875118911968</c:v>
                </c:pt>
                <c:pt idx="57" formatCode="0">
                  <c:v>121.71948626929154</c:v>
                </c:pt>
                <c:pt idx="58" formatCode="0">
                  <c:v>89.665570681019474</c:v>
                </c:pt>
                <c:pt idx="59" formatCode="0">
                  <c:v>72.450753849649132</c:v>
                </c:pt>
                <c:pt idx="60" formatCode="0">
                  <c:v>66.024060304264211</c:v>
                </c:pt>
                <c:pt idx="61" formatCode="0">
                  <c:v>62.406115995441304</c:v>
                </c:pt>
                <c:pt idx="62" formatCode="0">
                  <c:v>57.841593315185733</c:v>
                </c:pt>
                <c:pt idx="63" formatCode="0">
                  <c:v>75.254552200300424</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A-4EE1-4BCA-8A93-877004CF189F}"/>
            </c:ext>
          </c:extLst>
        </c:ser>
        <c:ser>
          <c:idx val="9"/>
          <c:order val="11"/>
          <c:tx>
            <c:strRef>
              <c:f>'Forsøk 2 - Samlet'!$ES$12</c:f>
              <c:strCache>
                <c:ptCount val="1"/>
                <c:pt idx="0">
                  <c:v>S_u(N_kt)-3c</c:v>
                </c:pt>
              </c:strCache>
            </c:strRef>
          </c:tx>
          <c:spPr>
            <a:ln w="19050" cap="rnd">
              <a:noFill/>
              <a:prstDash val="sysDot"/>
              <a:round/>
            </a:ln>
            <a:effectLst/>
          </c:spPr>
          <c:marker>
            <c:symbol val="none"/>
          </c:marker>
          <c:xVal>
            <c:numRef>
              <c:f>'Forsøk 2 - Samlet'!$ES$14:$ES$85</c:f>
              <c:numCache>
                <c:formatCode>General</c:formatCode>
                <c:ptCount val="72"/>
                <c:pt idx="19" formatCode="0">
                  <c:v>315.83557703964908</c:v>
                </c:pt>
                <c:pt idx="20" formatCode="0">
                  <c:v>253.41270848247001</c:v>
                </c:pt>
                <c:pt idx="21" formatCode="0">
                  <c:v>224.47614601423959</c:v>
                </c:pt>
                <c:pt idx="22" formatCode="0">
                  <c:v>265.44736337519555</c:v>
                </c:pt>
                <c:pt idx="38" formatCode="0">
                  <c:v>133.89560944083667</c:v>
                </c:pt>
                <c:pt idx="39" formatCode="0">
                  <c:v>108.03118732934088</c:v>
                </c:pt>
                <c:pt idx="40" formatCode="0">
                  <c:v>100.58300306983806</c:v>
                </c:pt>
                <c:pt idx="41" formatCode="0">
                  <c:v>118.75418899672216</c:v>
                </c:pt>
                <c:pt idx="42" formatCode="0">
                  <c:v>147.65113996786954</c:v>
                </c:pt>
                <c:pt idx="56" formatCode="0">
                  <c:v>103.2488647995421</c:v>
                </c:pt>
                <c:pt idx="57" formatCode="0">
                  <c:v>78.961083333911915</c:v>
                </c:pt>
                <c:pt idx="58" formatCode="0">
                  <c:v>64.013327799907799</c:v>
                </c:pt>
                <c:pt idx="59" formatCode="0">
                  <c:v>59.223135189562001</c:v>
                </c:pt>
                <c:pt idx="60" formatCode="0">
                  <c:v>58.571316514583202</c:v>
                </c:pt>
                <c:pt idx="61" formatCode="0">
                  <c:v>55.3740214059967</c:v>
                </c:pt>
                <c:pt idx="62" formatCode="0">
                  <c:v>68.872205524353731</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B-4EE1-4BCA-8A93-877004CF189F}"/>
            </c:ext>
          </c:extLst>
        </c:ser>
        <c:ser>
          <c:idx val="4"/>
          <c:order val="12"/>
          <c:tx>
            <c:strRef>
              <c:f>'Forsøk 2 - Samlet'!$AC$12</c:f>
              <c:strCache>
                <c:ptCount val="1"/>
                <c:pt idx="0">
                  <c:v>S_u(N_ke)-2a</c:v>
                </c:pt>
              </c:strCache>
            </c:strRef>
          </c:tx>
          <c:spPr>
            <a:ln w="19050" cap="rnd">
              <a:solidFill>
                <a:srgbClr val="FF0000"/>
              </a:solidFill>
              <a:prstDash val="sysDash"/>
              <a:round/>
            </a:ln>
            <a:effectLst/>
          </c:spPr>
          <c:marker>
            <c:symbol val="none"/>
          </c:marker>
          <c:xVal>
            <c:numRef>
              <c:f>'Forsøk 2 - Samlet'!$AC$14:$AC$84</c:f>
              <c:numCache>
                <c:formatCode>General</c:formatCode>
                <c:ptCount val="71"/>
                <c:pt idx="19" formatCode="0">
                  <c:v>149.31927292466918</c:v>
                </c:pt>
                <c:pt idx="20" formatCode="0">
                  <c:v>136.74437149093819</c:v>
                </c:pt>
                <c:pt idx="21" formatCode="0">
                  <c:v>136.85416756550339</c:v>
                </c:pt>
                <c:pt idx="37" formatCode="0">
                  <c:v>137.81666565614691</c:v>
                </c:pt>
                <c:pt idx="38" formatCode="0">
                  <c:v>118.99666001922553</c:v>
                </c:pt>
                <c:pt idx="39" formatCode="0">
                  <c:v>99.658983590396005</c:v>
                </c:pt>
                <c:pt idx="40" formatCode="0">
                  <c:v>95.251316922970375</c:v>
                </c:pt>
                <c:pt idx="41" formatCode="0">
                  <c:v>105.7114022867419</c:v>
                </c:pt>
                <c:pt idx="56" formatCode="0">
                  <c:v>74.379997198026018</c:v>
                </c:pt>
                <c:pt idx="57" formatCode="0">
                  <c:v>55.918397381365359</c:v>
                </c:pt>
                <c:pt idx="58" formatCode="0">
                  <c:v>49.009632636364749</c:v>
                </c:pt>
                <c:pt idx="59" formatCode="0">
                  <c:v>43.209878750581659</c:v>
                </c:pt>
                <c:pt idx="60" formatCode="0">
                  <c:v>40.749295282791614</c:v>
                </c:pt>
                <c:pt idx="61" formatCode="0">
                  <c:v>38.602089943768469</c:v>
                </c:pt>
                <c:pt idx="62" formatCode="0">
                  <c:v>49.701928246570432</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C-4EE1-4BCA-8A93-877004CF189F}"/>
            </c:ext>
          </c:extLst>
        </c:ser>
        <c:ser>
          <c:idx val="11"/>
          <c:order val="13"/>
          <c:tx>
            <c:strRef>
              <c:f>'Forsøk 2 - Samlet'!$BE$12</c:f>
              <c:strCache>
                <c:ptCount val="1"/>
                <c:pt idx="0">
                  <c:v>S_u(N_ke)-3a</c:v>
                </c:pt>
              </c:strCache>
            </c:strRef>
          </c:tx>
          <c:spPr>
            <a:ln w="19050" cap="rnd">
              <a:noFill/>
              <a:prstDash val="sysDash"/>
              <a:round/>
            </a:ln>
            <a:effectLst/>
          </c:spPr>
          <c:marker>
            <c:symbol val="none"/>
          </c:marker>
          <c:xVal>
            <c:numRef>
              <c:f>'Forsøk 2 - Samlet'!$BE$14:$BE$85</c:f>
              <c:numCache>
                <c:formatCode>General</c:formatCode>
                <c:ptCount val="72"/>
                <c:pt idx="19" formatCode="0">
                  <c:v>115.28653345134525</c:v>
                </c:pt>
                <c:pt idx="20" formatCode="0">
                  <c:v>104.43765178811799</c:v>
                </c:pt>
                <c:pt idx="21" formatCode="0">
                  <c:v>116.2005433227161</c:v>
                </c:pt>
                <c:pt idx="22" formatCode="0">
                  <c:v>127.05492092664828</c:v>
                </c:pt>
                <c:pt idx="38" formatCode="0">
                  <c:v>91.037507345141549</c:v>
                </c:pt>
                <c:pt idx="39" formatCode="0">
                  <c:v>79.835298200057579</c:v>
                </c:pt>
                <c:pt idx="40" formatCode="0">
                  <c:v>78.184596273383491</c:v>
                </c:pt>
                <c:pt idx="41" formatCode="0">
                  <c:v>85.118800535544963</c:v>
                </c:pt>
                <c:pt idx="42" formatCode="0">
                  <c:v>90.831665097263325</c:v>
                </c:pt>
                <c:pt idx="56" formatCode="0">
                  <c:v>60.424465231411176</c:v>
                </c:pt>
                <c:pt idx="57" formatCode="0">
                  <c:v>47.638628576556634</c:v>
                </c:pt>
                <c:pt idx="58" formatCode="0">
                  <c:v>42.872400087358372</c:v>
                </c:pt>
                <c:pt idx="59" formatCode="0">
                  <c:v>40.804565756637317</c:v>
                </c:pt>
                <c:pt idx="60" formatCode="0.0">
                  <c:v>39.421023653888568</c:v>
                </c:pt>
                <c:pt idx="61" formatCode="0.0">
                  <c:v>38.67196910695894</c:v>
                </c:pt>
                <c:pt idx="62" formatCode="0">
                  <c:v>53.933289722833116</c:v>
                </c:pt>
                <c:pt idx="63" formatCode="0">
                  <c:v>87.354995995505661</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D-4EE1-4BCA-8A93-877004CF189F}"/>
            </c:ext>
          </c:extLst>
        </c:ser>
        <c:ser>
          <c:idx val="8"/>
          <c:order val="14"/>
          <c:tx>
            <c:strRef>
              <c:f>'Forsøk 2 - Samlet'!$CK$12</c:f>
              <c:strCache>
                <c:ptCount val="1"/>
                <c:pt idx="0">
                  <c:v>S_u(N_ke)-2b</c:v>
                </c:pt>
              </c:strCache>
            </c:strRef>
          </c:tx>
          <c:spPr>
            <a:ln w="19050" cap="rnd">
              <a:solidFill>
                <a:srgbClr val="00B0F0"/>
              </a:solidFill>
              <a:prstDash val="sysDash"/>
              <a:round/>
            </a:ln>
            <a:effectLst/>
          </c:spPr>
          <c:marker>
            <c:symbol val="none"/>
          </c:marker>
          <c:xVal>
            <c:numRef>
              <c:f>'Forsøk 2 - Samlet'!$CK$14:$CK$85</c:f>
              <c:numCache>
                <c:formatCode>General</c:formatCode>
                <c:ptCount val="72"/>
                <c:pt idx="19" formatCode="0">
                  <c:v>170.69150994418831</c:v>
                </c:pt>
                <c:pt idx="20" formatCode="0">
                  <c:v>142.4226239561124</c:v>
                </c:pt>
                <c:pt idx="21" formatCode="0">
                  <c:v>145.80450325246926</c:v>
                </c:pt>
                <c:pt idx="22" formatCode="0">
                  <c:v>194.41470781618366</c:v>
                </c:pt>
                <c:pt idx="37" formatCode="0">
                  <c:v>132.19875212551273</c:v>
                </c:pt>
                <c:pt idx="38" formatCode="0">
                  <c:v>100.44682386018303</c:v>
                </c:pt>
                <c:pt idx="39" formatCode="0">
                  <c:v>87.453043448722767</c:v>
                </c:pt>
                <c:pt idx="40" formatCode="0">
                  <c:v>80.989427679580601</c:v>
                </c:pt>
                <c:pt idx="41" formatCode="0">
                  <c:v>95.69175706173516</c:v>
                </c:pt>
                <c:pt idx="55" formatCode="0">
                  <c:v>113.75383272653717</c:v>
                </c:pt>
                <c:pt idx="56" formatCode="0">
                  <c:v>85.62755205375197</c:v>
                </c:pt>
                <c:pt idx="57" formatCode="0">
                  <c:v>70.131730147267888</c:v>
                </c:pt>
                <c:pt idx="58" formatCode="0">
                  <c:v>55.245431186149141</c:v>
                </c:pt>
                <c:pt idx="59" formatCode="0">
                  <c:v>49.918098200945686</c:v>
                </c:pt>
                <c:pt idx="60" formatCode="0">
                  <c:v>47.69365627734917</c:v>
                </c:pt>
                <c:pt idx="61" formatCode="0">
                  <c:v>44.118662653969544</c:v>
                </c:pt>
                <c:pt idx="62" formatCode="0">
                  <c:v>50.85760509967934</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E-4EE1-4BCA-8A93-877004CF189F}"/>
            </c:ext>
          </c:extLst>
        </c:ser>
        <c:ser>
          <c:idx val="15"/>
          <c:order val="15"/>
          <c:tx>
            <c:strRef>
              <c:f>'Forsøk 2 - Samlet'!$DP$12</c:f>
              <c:strCache>
                <c:ptCount val="1"/>
                <c:pt idx="0">
                  <c:v>S_u(N_ke)-3b</c:v>
                </c:pt>
              </c:strCache>
            </c:strRef>
          </c:tx>
          <c:spPr>
            <a:ln w="19050" cap="rnd">
              <a:noFill/>
              <a:prstDash val="sysDash"/>
              <a:round/>
            </a:ln>
            <a:effectLst/>
          </c:spPr>
          <c:marker>
            <c:symbol val="none"/>
          </c:marker>
          <c:xVal>
            <c:numRef>
              <c:f>'Forsøk 2 - Samlet'!$DP$14:$DP$84</c:f>
              <c:numCache>
                <c:formatCode>General</c:formatCode>
                <c:ptCount val="71"/>
                <c:pt idx="19" formatCode="0">
                  <c:v>165.75634671438425</c:v>
                </c:pt>
                <c:pt idx="20" formatCode="0">
                  <c:v>142.33610901523042</c:v>
                </c:pt>
                <c:pt idx="21" formatCode="0">
                  <c:v>160.42167030598608</c:v>
                </c:pt>
                <c:pt idx="22" formatCode="0">
                  <c:v>208.39348237322818</c:v>
                </c:pt>
                <c:pt idx="37" formatCode="0">
                  <c:v>129.86538195816658</c:v>
                </c:pt>
                <c:pt idx="38" formatCode="0">
                  <c:v>100.2103432590124</c:v>
                </c:pt>
                <c:pt idx="39" formatCode="0">
                  <c:v>89.871761916707314</c:v>
                </c:pt>
                <c:pt idx="40" formatCode="0">
                  <c:v>86.381403855838087</c:v>
                </c:pt>
                <c:pt idx="41" formatCode="0">
                  <c:v>118.68639824404282</c:v>
                </c:pt>
                <c:pt idx="55" formatCode="0">
                  <c:v>110.59520248872104</c:v>
                </c:pt>
                <c:pt idx="56" formatCode="0">
                  <c:v>82.115040909965558</c:v>
                </c:pt>
                <c:pt idx="57" formatCode="0">
                  <c:v>68.052791972631283</c:v>
                </c:pt>
                <c:pt idx="58" formatCode="0">
                  <c:v>55.467824711843704</c:v>
                </c:pt>
                <c:pt idx="59" formatCode="0">
                  <c:v>50.591955826626588</c:v>
                </c:pt>
                <c:pt idx="60" formatCode="0">
                  <c:v>48.209508349446452</c:v>
                </c:pt>
                <c:pt idx="61" formatCode="0">
                  <c:v>46.80236215802848</c:v>
                </c:pt>
                <c:pt idx="62" formatCode="0">
                  <c:v>68.487959451848752</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F-4EE1-4BCA-8A93-877004CF189F}"/>
            </c:ext>
          </c:extLst>
        </c:ser>
        <c:ser>
          <c:idx val="18"/>
          <c:order val="16"/>
          <c:tx>
            <c:strRef>
              <c:f>'Forsøk 2 - Samlet'!$FT$12</c:f>
              <c:strCache>
                <c:ptCount val="1"/>
                <c:pt idx="0">
                  <c:v>S_u(N_ke)-2c</c:v>
                </c:pt>
              </c:strCache>
            </c:strRef>
          </c:tx>
          <c:spPr>
            <a:ln w="19050" cap="rnd">
              <a:solidFill>
                <a:schemeClr val="accent6"/>
              </a:solidFill>
              <a:prstDash val="sysDash"/>
              <a:round/>
            </a:ln>
            <a:effectLst/>
          </c:spPr>
          <c:marker>
            <c:symbol val="none"/>
          </c:marker>
          <c:xVal>
            <c:numRef>
              <c:f>'Forsøk 2 - Samlet'!$FT$14:$FT$85</c:f>
              <c:numCache>
                <c:formatCode>General</c:formatCode>
                <c:ptCount val="72"/>
                <c:pt idx="20" formatCode="0">
                  <c:v>279.83385438414211</c:v>
                </c:pt>
                <c:pt idx="21" formatCode="0">
                  <c:v>238.07282637256637</c:v>
                </c:pt>
                <c:pt idx="22" formatCode="0">
                  <c:v>211.6434898751132</c:v>
                </c:pt>
                <c:pt idx="23" formatCode="0">
                  <c:v>265.20382555433349</c:v>
                </c:pt>
                <c:pt idx="38" formatCode="0">
                  <c:v>155.07220240659692</c:v>
                </c:pt>
                <c:pt idx="39" formatCode="0">
                  <c:v>127.36316397469605</c:v>
                </c:pt>
                <c:pt idx="40" formatCode="0">
                  <c:v>102.09477880690081</c:v>
                </c:pt>
                <c:pt idx="41" formatCode="0">
                  <c:v>96.598212049249256</c:v>
                </c:pt>
                <c:pt idx="42" formatCode="0">
                  <c:v>137.12792999608573</c:v>
                </c:pt>
                <c:pt idx="57" formatCode="0">
                  <c:v>95.010960755137276</c:v>
                </c:pt>
                <c:pt idx="58" formatCode="0">
                  <c:v>71.125823717570412</c:v>
                </c:pt>
                <c:pt idx="59" formatCode="0">
                  <c:v>58.278779287619614</c:v>
                </c:pt>
                <c:pt idx="60" formatCode="0">
                  <c:v>53.45602750397078</c:v>
                </c:pt>
                <c:pt idx="61" formatCode="0">
                  <c:v>50.731393515811682</c:v>
                </c:pt>
                <c:pt idx="62" formatCode="0">
                  <c:v>47.270651228544111</c:v>
                </c:pt>
                <c:pt idx="63" formatCode="0">
                  <c:v>60.156988600401547</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10-4EE1-4BCA-8A93-877004CF189F}"/>
            </c:ext>
          </c:extLst>
        </c:ser>
        <c:ser>
          <c:idx val="5"/>
          <c:order val="17"/>
          <c:tx>
            <c:strRef>
              <c:f>'Forsøk 2 - Samlet'!$ER$12</c:f>
              <c:strCache>
                <c:ptCount val="1"/>
                <c:pt idx="0">
                  <c:v>S_u(N_ke)-3c</c:v>
                </c:pt>
              </c:strCache>
            </c:strRef>
          </c:tx>
          <c:spPr>
            <a:ln w="19050" cap="rnd">
              <a:noFill/>
              <a:prstDash val="sysDash"/>
              <a:round/>
            </a:ln>
            <a:effectLst/>
          </c:spPr>
          <c:marker>
            <c:symbol val="none"/>
          </c:marker>
          <c:xVal>
            <c:numRef>
              <c:f>'Forsøk 2 - Samlet'!$ER$14:$ER$85</c:f>
              <c:numCache>
                <c:formatCode>General</c:formatCode>
                <c:ptCount val="72"/>
                <c:pt idx="19" formatCode="0">
                  <c:v>232.00112726982806</c:v>
                </c:pt>
                <c:pt idx="20" formatCode="0">
                  <c:v>187.26890118333307</c:v>
                </c:pt>
                <c:pt idx="21" formatCode="0">
                  <c:v>166.53263221095213</c:v>
                </c:pt>
                <c:pt idx="22" formatCode="0">
                  <c:v>195.82581534817643</c:v>
                </c:pt>
                <c:pt idx="38" formatCode="0">
                  <c:v>102.82693574917974</c:v>
                </c:pt>
                <c:pt idx="39" formatCode="0">
                  <c:v>83.900776476473013</c:v>
                </c:pt>
                <c:pt idx="40" formatCode="0">
                  <c:v>78.39184023680707</c:v>
                </c:pt>
                <c:pt idx="41" formatCode="0">
                  <c:v>91.635199208470112</c:v>
                </c:pt>
                <c:pt idx="42" formatCode="0">
                  <c:v>112.75391229342613</c:v>
                </c:pt>
                <c:pt idx="56" formatCode="0">
                  <c:v>81.256109423874904</c:v>
                </c:pt>
                <c:pt idx="57" formatCode="0">
                  <c:v>63.153687189758763</c:v>
                </c:pt>
                <c:pt idx="58" formatCode="0">
                  <c:v>51.991848721850282</c:v>
                </c:pt>
                <c:pt idx="59" formatCode="0">
                  <c:v>48.399283309568808</c:v>
                </c:pt>
                <c:pt idx="60" formatCode="0">
                  <c:v>47.861874909844758</c:v>
                </c:pt>
                <c:pt idx="61" formatCode="0">
                  <c:v>45.422012086260473</c:v>
                </c:pt>
                <c:pt idx="62" formatCode="0">
                  <c:v>55.334919356691188</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11-4EE1-4BCA-8A93-877004CF189F}"/>
            </c:ext>
          </c:extLst>
        </c:ser>
        <c:ser>
          <c:idx val="6"/>
          <c:order val="18"/>
          <c:tx>
            <c:strRef>
              <c:f>'Forsøk 2 - Samlet'!$D$68</c:f>
              <c:strCache>
                <c:ptCount val="1"/>
                <c:pt idx="0">
                  <c:v>Clay</c:v>
                </c:pt>
              </c:strCache>
            </c:strRef>
          </c:tx>
          <c:spPr>
            <a:ln w="9525" cap="rnd">
              <a:solidFill>
                <a:schemeClr val="bg1">
                  <a:lumMod val="50000"/>
                </a:schemeClr>
              </a:solidFill>
              <a:round/>
            </a:ln>
            <a:effectLst/>
          </c:spPr>
          <c:marker>
            <c:symbol val="none"/>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12-4EE1-4BCA-8A93-877004CF189F}"/>
            </c:ext>
          </c:extLst>
        </c:ser>
        <c:ser>
          <c:idx val="19"/>
          <c:order val="19"/>
          <c:tx>
            <c:strRef>
              <c:f>'Forsøk 2 - Samlet'!$E$103</c:f>
              <c:strCache>
                <c:ptCount val="1"/>
                <c:pt idx="0">
                  <c:v>Su_p-cl</c:v>
                </c:pt>
              </c:strCache>
            </c:strRef>
          </c:tx>
          <c:spPr>
            <a:ln w="9525" cap="rnd">
              <a:solidFill>
                <a:schemeClr val="bg1">
                  <a:lumMod val="50000"/>
                </a:schemeClr>
              </a:solidFill>
              <a:prstDash val="dash"/>
              <a:round/>
            </a:ln>
            <a:effectLst/>
          </c:spPr>
          <c:marker>
            <c:symbol val="none"/>
          </c:marker>
          <c:xVal>
            <c:numRef>
              <c:f>'Forsøk 2 - Samlet'!$E$104:$E$105</c:f>
              <c:numCache>
                <c:formatCode>General</c:formatCode>
                <c:ptCount val="2"/>
                <c:pt idx="0">
                  <c:v>27.5</c:v>
                </c:pt>
                <c:pt idx="1">
                  <c:v>27.5</c:v>
                </c:pt>
              </c:numCache>
            </c:numRef>
          </c:xVal>
          <c:yVal>
            <c:numRef>
              <c:f>'Forsøk 2 - Samlet'!$F$104:$F$105</c:f>
              <c:numCache>
                <c:formatCode>General</c:formatCode>
                <c:ptCount val="2"/>
                <c:pt idx="0">
                  <c:v>-10</c:v>
                </c:pt>
                <c:pt idx="1">
                  <c:v>130</c:v>
                </c:pt>
              </c:numCache>
            </c:numRef>
          </c:yVal>
          <c:smooth val="0"/>
          <c:extLst>
            <c:ext xmlns:c16="http://schemas.microsoft.com/office/drawing/2014/chart" uri="{C3380CC4-5D6E-409C-BE32-E72D297353CC}">
              <c16:uniqueId val="{00000013-4EE1-4BCA-8A93-877004CF189F}"/>
            </c:ext>
          </c:extLst>
        </c:ser>
        <c:dLbls>
          <c:showLegendKey val="0"/>
          <c:showVal val="0"/>
          <c:showCatName val="0"/>
          <c:showSerName val="0"/>
          <c:showPercent val="0"/>
          <c:showBubbleSize val="0"/>
        </c:dLbls>
        <c:axId val="266730880"/>
        <c:axId val="267334784"/>
        <c:extLst/>
      </c:scatterChart>
      <c:valAx>
        <c:axId val="266730880"/>
        <c:scaling>
          <c:orientation val="minMax"/>
          <c:max val="30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67334784"/>
        <c:crosses val="autoZero"/>
        <c:crossBetween val="midCat"/>
        <c:majorUnit val="100"/>
        <c:minorUnit val="50"/>
      </c:valAx>
      <c:valAx>
        <c:axId val="26733478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66730880"/>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523093195440122"/>
          <c:y val="0.17525956473893953"/>
          <c:w val="0.74106462057206357"/>
          <c:h val="0.70732379619440378"/>
        </c:manualLayout>
      </c:layout>
      <c:scatterChart>
        <c:scatterStyle val="lineMarker"/>
        <c:varyColors val="0"/>
        <c:ser>
          <c:idx val="1"/>
          <c:order val="0"/>
          <c:tx>
            <c:strRef>
              <c:f>'Forsøk 2 - Samlet'!$AE$12</c:f>
              <c:strCache>
                <c:ptCount val="1"/>
                <c:pt idx="0">
                  <c:v>S_u(N_Δu)-2a</c:v>
                </c:pt>
              </c:strCache>
            </c:strRef>
          </c:tx>
          <c:spPr>
            <a:ln w="19050" cap="rnd">
              <a:solidFill>
                <a:srgbClr val="FF0000"/>
              </a:solidFill>
              <a:round/>
            </a:ln>
            <a:effectLst/>
          </c:spPr>
          <c:marker>
            <c:symbol val="none"/>
          </c:marker>
          <c:xVal>
            <c:numRef>
              <c:f>'Forsøk 2 - Samlet'!$AE$14:$AE$84</c:f>
              <c:numCache>
                <c:formatCode>General</c:formatCode>
                <c:ptCount val="71"/>
                <c:pt idx="19" formatCode="0.00">
                  <c:v>0.33939636104840715</c:v>
                </c:pt>
                <c:pt idx="20" formatCode="0.0">
                  <c:v>0.28890721463253077</c:v>
                </c:pt>
                <c:pt idx="21" formatCode="0.0">
                  <c:v>7.5641473927513539E-2</c:v>
                </c:pt>
                <c:pt idx="37" formatCode="0.00">
                  <c:v>0.33543186341859038</c:v>
                </c:pt>
                <c:pt idx="38" formatCode="0.00">
                  <c:v>0.38102114133002601</c:v>
                </c:pt>
                <c:pt idx="39" formatCode="0.00">
                  <c:v>0.47209072710927058</c:v>
                </c:pt>
                <c:pt idx="40" formatCode="0.00">
                  <c:v>0.54173877813304028</c:v>
                </c:pt>
                <c:pt idx="41" formatCode="0.00">
                  <c:v>0.65005506483019226</c:v>
                </c:pt>
                <c:pt idx="56" formatCode="0.00">
                  <c:v>0.25344984235068463</c:v>
                </c:pt>
                <c:pt idx="57" formatCode="0.00">
                  <c:v>0.27923122057744199</c:v>
                </c:pt>
                <c:pt idx="58" formatCode="0.00">
                  <c:v>0.31045968061536011</c:v>
                </c:pt>
                <c:pt idx="59" formatCode="0.00">
                  <c:v>0.49825626418527758</c:v>
                </c:pt>
                <c:pt idx="60" formatCode="0.00">
                  <c:v>1.207563679781293</c:v>
                </c:pt>
                <c:pt idx="61" formatCode="0.00">
                  <c:v>2.662527727285759</c:v>
                </c:pt>
                <c:pt idx="62" formatCode="0.00">
                  <c:v>2.3458744467293395</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0-4EE1-4BCA-8A93-877004CF189F}"/>
            </c:ext>
          </c:extLst>
        </c:ser>
        <c:ser>
          <c:idx val="2"/>
          <c:order val="1"/>
          <c:tx>
            <c:strRef>
              <c:f>'Forsøk 2 - Samlet'!$BG$12</c:f>
              <c:strCache>
                <c:ptCount val="1"/>
                <c:pt idx="0">
                  <c:v>S_u(N_Δu)-3a</c:v>
                </c:pt>
              </c:strCache>
            </c:strRef>
          </c:tx>
          <c:spPr>
            <a:ln w="19050" cap="rnd">
              <a:noFill/>
              <a:round/>
            </a:ln>
            <a:effectLst/>
          </c:spPr>
          <c:marker>
            <c:symbol val="none"/>
          </c:marker>
          <c:xVal>
            <c:numRef>
              <c:f>'Forsøk 2 - Samlet'!$BG$14:$BG$85</c:f>
              <c:numCache>
                <c:formatCode>General</c:formatCode>
                <c:ptCount val="72"/>
                <c:pt idx="19" formatCode="0.0">
                  <c:v>0.27432810036878419</c:v>
                </c:pt>
                <c:pt idx="20" formatCode="0.0">
                  <c:v>0.2948334944427739</c:v>
                </c:pt>
                <c:pt idx="21" formatCode="0.0">
                  <c:v>6.8270703455372506E-2</c:v>
                </c:pt>
                <c:pt idx="22" formatCode="0.0">
                  <c:v>-0.24525693413898808</c:v>
                </c:pt>
                <c:pt idx="38" formatCode="0.00">
                  <c:v>0.37629182880069073</c:v>
                </c:pt>
                <c:pt idx="39" formatCode="0.00">
                  <c:v>0.37841794112224841</c:v>
                </c:pt>
                <c:pt idx="40" formatCode="0.00">
                  <c:v>0.48057390560606927</c:v>
                </c:pt>
                <c:pt idx="41" formatCode="0.00">
                  <c:v>0.56914179063553916</c:v>
                </c:pt>
                <c:pt idx="42" formatCode="0.00">
                  <c:v>-5.7488177372005164E-2</c:v>
                </c:pt>
                <c:pt idx="56" formatCode="0.00">
                  <c:v>0.30834774848686014</c:v>
                </c:pt>
                <c:pt idx="57" formatCode="0.00">
                  <c:v>0.29896205755849714</c:v>
                </c:pt>
                <c:pt idx="58" formatCode="0.00">
                  <c:v>0.3995023947270252</c:v>
                </c:pt>
                <c:pt idx="59" formatCode="0.00">
                  <c:v>0.54991901059342674</c:v>
                </c:pt>
                <c:pt idx="60" formatCode="0.0">
                  <c:v>0.48402527516587451</c:v>
                </c:pt>
                <c:pt idx="61" formatCode="0.0">
                  <c:v>2.4431279773698611</c:v>
                </c:pt>
                <c:pt idx="62" formatCode="0.00">
                  <c:v>1.7351613393632379</c:v>
                </c:pt>
                <c:pt idx="63" formatCode="0.00">
                  <c:v>-0.20415250425581566</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1-4EE1-4BCA-8A93-877004CF189F}"/>
            </c:ext>
          </c:extLst>
        </c:ser>
        <c:ser>
          <c:idx val="0"/>
          <c:order val="2"/>
          <c:tx>
            <c:strRef>
              <c:f>'Forsøk 2 - Samlet'!$CM$12</c:f>
              <c:strCache>
                <c:ptCount val="1"/>
                <c:pt idx="0">
                  <c:v>S_u(N_Δu)-2b</c:v>
                </c:pt>
              </c:strCache>
            </c:strRef>
          </c:tx>
          <c:spPr>
            <a:ln w="19050" cap="rnd">
              <a:solidFill>
                <a:srgbClr val="00B0F0"/>
              </a:solidFill>
              <a:round/>
            </a:ln>
            <a:effectLst/>
          </c:spPr>
          <c:marker>
            <c:symbol val="none"/>
          </c:marker>
          <c:xVal>
            <c:numRef>
              <c:f>'Forsøk 2 - Samlet'!$CM$14:$CM$85</c:f>
              <c:numCache>
                <c:formatCode>General</c:formatCode>
                <c:ptCount val="72"/>
                <c:pt idx="19" formatCode="0.00">
                  <c:v>0.33340697816804737</c:v>
                </c:pt>
                <c:pt idx="20" formatCode="0.00">
                  <c:v>0.27133239191653957</c:v>
                </c:pt>
                <c:pt idx="21" formatCode="0.00">
                  <c:v>7.1862825246648929E-2</c:v>
                </c:pt>
                <c:pt idx="22" formatCode="0.00">
                  <c:v>-0.10864164336983936</c:v>
                </c:pt>
                <c:pt idx="37" formatCode="0.00">
                  <c:v>0.30895293824318965</c:v>
                </c:pt>
                <c:pt idx="38" formatCode="0.00">
                  <c:v>0.34528593285916143</c:v>
                </c:pt>
                <c:pt idx="39" formatCode="0.00">
                  <c:v>0.40456635608637648</c:v>
                </c:pt>
                <c:pt idx="40" formatCode="0.00">
                  <c:v>0.56600393936680682</c:v>
                </c:pt>
                <c:pt idx="41" formatCode="0.00">
                  <c:v>0.68908018392248072</c:v>
                </c:pt>
                <c:pt idx="55" formatCode="0.00">
                  <c:v>0.1476426586974566</c:v>
                </c:pt>
                <c:pt idx="56" formatCode="0.00">
                  <c:v>0.18650722349483168</c:v>
                </c:pt>
                <c:pt idx="57" formatCode="0.00">
                  <c:v>0.20226614605714144</c:v>
                </c:pt>
                <c:pt idx="58" formatCode="0.00">
                  <c:v>0.24088960087293654</c:v>
                </c:pt>
                <c:pt idx="59" formatCode="0.00">
                  <c:v>0.29754884430826334</c:v>
                </c:pt>
                <c:pt idx="60" formatCode="0.00">
                  <c:v>0.51464053383702046</c:v>
                </c:pt>
                <c:pt idx="61" formatCode="0.00">
                  <c:v>1.0868045223580809</c:v>
                </c:pt>
                <c:pt idx="62" formatCode="0.00">
                  <c:v>1.1043361293665126</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2-4EE1-4BCA-8A93-877004CF189F}"/>
            </c:ext>
          </c:extLst>
        </c:ser>
        <c:ser>
          <c:idx val="13"/>
          <c:order val="3"/>
          <c:tx>
            <c:strRef>
              <c:f>'Forsøk 2 - Samlet'!$DR$12</c:f>
              <c:strCache>
                <c:ptCount val="1"/>
                <c:pt idx="0">
                  <c:v>S_u(N_Δu)-3b</c:v>
                </c:pt>
              </c:strCache>
            </c:strRef>
          </c:tx>
          <c:spPr>
            <a:ln w="19050" cap="rnd">
              <a:noFill/>
              <a:round/>
            </a:ln>
            <a:effectLst/>
          </c:spPr>
          <c:marker>
            <c:symbol val="none"/>
          </c:marker>
          <c:xVal>
            <c:numRef>
              <c:f>'Forsøk 2 - Samlet'!$DR$14:$DR$84</c:f>
              <c:numCache>
                <c:formatCode>General</c:formatCode>
                <c:ptCount val="71"/>
                <c:pt idx="19" formatCode="0.00">
                  <c:v>0.20128371531676673</c:v>
                </c:pt>
                <c:pt idx="20" formatCode="0.00">
                  <c:v>0.21079921876425164</c:v>
                </c:pt>
                <c:pt idx="21" formatCode="0.00">
                  <c:v>0.18492455439546604</c:v>
                </c:pt>
                <c:pt idx="22" formatCode="0.00">
                  <c:v>-0.23062708162877921</c:v>
                </c:pt>
                <c:pt idx="37" formatCode="0.00">
                  <c:v>0.29114985945106986</c:v>
                </c:pt>
                <c:pt idx="38" formatCode="0.00">
                  <c:v>0.32413217229293889</c:v>
                </c:pt>
                <c:pt idx="39" formatCode="0.00">
                  <c:v>0.41572964256053563</c:v>
                </c:pt>
                <c:pt idx="40" formatCode="0.00">
                  <c:v>0.44677245442802321</c:v>
                </c:pt>
                <c:pt idx="41" formatCode="0.00">
                  <c:v>0.30787931509822392</c:v>
                </c:pt>
                <c:pt idx="55" formatCode="0.00">
                  <c:v>0.18512298599593782</c:v>
                </c:pt>
                <c:pt idx="56" formatCode="0.00">
                  <c:v>0.22000648735063569</c:v>
                </c:pt>
                <c:pt idx="57" formatCode="0.00">
                  <c:v>0.23214265351247829</c:v>
                </c:pt>
                <c:pt idx="58" formatCode="0.00">
                  <c:v>0.27637192037536307</c:v>
                </c:pt>
                <c:pt idx="59" formatCode="0.00">
                  <c:v>0.41748109558593682</c:v>
                </c:pt>
                <c:pt idx="60" formatCode="0.00">
                  <c:v>0.73850644701537815</c:v>
                </c:pt>
                <c:pt idx="61" formatCode="0.00">
                  <c:v>1.0863678674455117</c:v>
                </c:pt>
                <c:pt idx="62" formatCode="0.00">
                  <c:v>0.66130296715433101</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3-4EE1-4BCA-8A93-877004CF189F}"/>
            </c:ext>
          </c:extLst>
        </c:ser>
        <c:ser>
          <c:idx val="16"/>
          <c:order val="4"/>
          <c:tx>
            <c:strRef>
              <c:f>'Forsøk 2 - Samlet'!$FV$12</c:f>
              <c:strCache>
                <c:ptCount val="1"/>
                <c:pt idx="0">
                  <c:v>S_u(N_Δu)-2c</c:v>
                </c:pt>
              </c:strCache>
            </c:strRef>
          </c:tx>
          <c:spPr>
            <a:ln w="19050" cap="rnd">
              <a:solidFill>
                <a:schemeClr val="accent6"/>
              </a:solidFill>
              <a:round/>
            </a:ln>
            <a:effectLst/>
          </c:spPr>
          <c:marker>
            <c:symbol val="none"/>
          </c:marker>
          <c:xVal>
            <c:numRef>
              <c:f>'Forsøk 2 - Samlet'!$FV$14:$FV$85</c:f>
              <c:numCache>
                <c:formatCode>General</c:formatCode>
                <c:ptCount val="72"/>
                <c:pt idx="20" formatCode="0.00">
                  <c:v>0.15145408096460389</c:v>
                </c:pt>
                <c:pt idx="21" formatCode="0.00">
                  <c:v>0.13632045311265151</c:v>
                </c:pt>
                <c:pt idx="22" formatCode="0.00">
                  <c:v>8.2174148926381779E-2</c:v>
                </c:pt>
                <c:pt idx="23" formatCode="0.00">
                  <c:v>-1.3928867136469935E-2</c:v>
                </c:pt>
                <c:pt idx="38" formatCode="0.00">
                  <c:v>9.6596884491806742E-2</c:v>
                </c:pt>
                <c:pt idx="39" formatCode="0.00">
                  <c:v>9.3754568341177527E-2</c:v>
                </c:pt>
                <c:pt idx="40" formatCode="0.00">
                  <c:v>0.20148597153917017</c:v>
                </c:pt>
                <c:pt idx="41" formatCode="0.00">
                  <c:v>0.36743173382283179</c:v>
                </c:pt>
                <c:pt idx="42" formatCode="0.00">
                  <c:v>0.27256104391672903</c:v>
                </c:pt>
                <c:pt idx="57" formatCode="0.00">
                  <c:v>2.0300505309721402E-3</c:v>
                </c:pt>
                <c:pt idx="58" formatCode="0.00">
                  <c:v>5.3323753742578084E-2</c:v>
                </c:pt>
                <c:pt idx="59" formatCode="0.00">
                  <c:v>0.11988013611193013</c:v>
                </c:pt>
                <c:pt idx="60" formatCode="0.00">
                  <c:v>0.23287284050383542</c:v>
                </c:pt>
                <c:pt idx="61" formatCode="0.00">
                  <c:v>0.36906217532171198</c:v>
                </c:pt>
                <c:pt idx="62" formatCode="0.00">
                  <c:v>0.81730189558133759</c:v>
                </c:pt>
                <c:pt idx="63" formatCode="0.00">
                  <c:v>1.261267339792068</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4-4EE1-4BCA-8A93-877004CF189F}"/>
            </c:ext>
          </c:extLst>
        </c:ser>
        <c:ser>
          <c:idx val="12"/>
          <c:order val="5"/>
          <c:tx>
            <c:strRef>
              <c:f>'Forsøk 2 - Samlet'!$ET$12</c:f>
              <c:strCache>
                <c:ptCount val="1"/>
                <c:pt idx="0">
                  <c:v>S_u(N_Δu)-3c</c:v>
                </c:pt>
              </c:strCache>
            </c:strRef>
          </c:tx>
          <c:spPr>
            <a:ln w="19050" cap="rnd">
              <a:noFill/>
              <a:round/>
            </a:ln>
            <a:effectLst/>
          </c:spPr>
          <c:marker>
            <c:symbol val="none"/>
          </c:marker>
          <c:xVal>
            <c:numRef>
              <c:f>'Forsøk 2 - Samlet'!$ET$14:$ET$85</c:f>
              <c:numCache>
                <c:formatCode>General</c:formatCode>
                <c:ptCount val="72"/>
                <c:pt idx="19" formatCode="0.00">
                  <c:v>0.18746534351744218</c:v>
                </c:pt>
                <c:pt idx="20" formatCode="0.00">
                  <c:v>0.19854731436612494</c:v>
                </c:pt>
                <c:pt idx="21" formatCode="0.00">
                  <c:v>-8.6565956742457664E-2</c:v>
                </c:pt>
                <c:pt idx="22" formatCode="0.00">
                  <c:v>-0.2695299917652117</c:v>
                </c:pt>
                <c:pt idx="38" formatCode="0.00">
                  <c:v>0.24522725814763457</c:v>
                </c:pt>
                <c:pt idx="39" formatCode="0.00">
                  <c:v>0.3107801257367353</c:v>
                </c:pt>
                <c:pt idx="40" formatCode="0.00">
                  <c:v>0.64920140637632384</c:v>
                </c:pt>
                <c:pt idx="41" formatCode="0.00">
                  <c:v>0.48024270482230141</c:v>
                </c:pt>
                <c:pt idx="42" formatCode="0.00">
                  <c:v>-0.31870490296299386</c:v>
                </c:pt>
                <c:pt idx="56" formatCode="0.00">
                  <c:v>0.18752924107929653</c:v>
                </c:pt>
                <c:pt idx="57" formatCode="0.00">
                  <c:v>0.18408884195595718</c:v>
                </c:pt>
                <c:pt idx="58" formatCode="0.00">
                  <c:v>0.31853177061086879</c:v>
                </c:pt>
                <c:pt idx="59" formatCode="0.00">
                  <c:v>0.40228367870414256</c:v>
                </c:pt>
                <c:pt idx="60" formatCode="0.00">
                  <c:v>0.6389841669590659</c:v>
                </c:pt>
                <c:pt idx="61" formatCode="0.00">
                  <c:v>1.221036514391916</c:v>
                </c:pt>
                <c:pt idx="62" formatCode="0.00">
                  <c:v>2.3445583387141986</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5-4EE1-4BCA-8A93-877004CF189F}"/>
            </c:ext>
          </c:extLst>
        </c:ser>
        <c:ser>
          <c:idx val="3"/>
          <c:order val="6"/>
          <c:tx>
            <c:strRef>
              <c:f>'Forsøk 2 - Samlet'!$AD$12</c:f>
              <c:strCache>
                <c:ptCount val="1"/>
                <c:pt idx="0">
                  <c:v>S_u(N_kt)-2a</c:v>
                </c:pt>
              </c:strCache>
            </c:strRef>
          </c:tx>
          <c:spPr>
            <a:ln w="19050" cap="rnd">
              <a:solidFill>
                <a:srgbClr val="FF0000"/>
              </a:solidFill>
              <a:prstDash val="sysDot"/>
              <a:round/>
            </a:ln>
            <a:effectLst/>
          </c:spPr>
          <c:marker>
            <c:symbol val="none"/>
          </c:marker>
          <c:xVal>
            <c:numRef>
              <c:f>'Forsøk 2 - Samlet'!$AD$14:$AD$84</c:f>
              <c:numCache>
                <c:formatCode>General</c:formatCode>
                <c:ptCount val="71"/>
                <c:pt idx="19" formatCode="0">
                  <c:v>188.3829687896486</c:v>
                </c:pt>
                <c:pt idx="20" formatCode="0">
                  <c:v>172.19071223223395</c:v>
                </c:pt>
                <c:pt idx="21" formatCode="0">
                  <c:v>172.3308080529186</c:v>
                </c:pt>
                <c:pt idx="37" formatCode="0">
                  <c:v>171.91560716214255</c:v>
                </c:pt>
                <c:pt idx="38" formatCode="0">
                  <c:v>147.96301894802278</c:v>
                </c:pt>
                <c:pt idx="39" formatCode="0">
                  <c:v>123.36233992506271</c:v>
                </c:pt>
                <c:pt idx="40" formatCode="0">
                  <c:v>117.76878954312301</c:v>
                </c:pt>
                <c:pt idx="41" formatCode="0">
                  <c:v>131.12219067167561</c:v>
                </c:pt>
                <c:pt idx="56" formatCode="0">
                  <c:v>90.420774295560108</c:v>
                </c:pt>
                <c:pt idx="57" formatCode="0">
                  <c:v>67.178446588468177</c:v>
                </c:pt>
                <c:pt idx="58" formatCode="0">
                  <c:v>58.487774025655064</c:v>
                </c:pt>
                <c:pt idx="59" formatCode="0">
                  <c:v>51.212094660409079</c:v>
                </c:pt>
                <c:pt idx="60" formatCode="0">
                  <c:v>48.188686435486701</c:v>
                </c:pt>
                <c:pt idx="61" formatCode="0">
                  <c:v>45.621633291301301</c:v>
                </c:pt>
                <c:pt idx="62" formatCode="0">
                  <c:v>59.604826449936695</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6-4EE1-4BCA-8A93-877004CF189F}"/>
            </c:ext>
          </c:extLst>
        </c:ser>
        <c:ser>
          <c:idx val="10"/>
          <c:order val="7"/>
          <c:tx>
            <c:strRef>
              <c:f>'Forsøk 2 - Samlet'!$BF$12</c:f>
              <c:strCache>
                <c:ptCount val="1"/>
                <c:pt idx="0">
                  <c:v>S_u(N_kt)-3a</c:v>
                </c:pt>
              </c:strCache>
            </c:strRef>
          </c:tx>
          <c:spPr>
            <a:ln w="19050" cap="rnd">
              <a:noFill/>
              <a:prstDash val="sysDot"/>
              <a:round/>
            </a:ln>
            <a:effectLst/>
          </c:spPr>
          <c:marker>
            <c:symbol val="none"/>
          </c:marker>
          <c:xVal>
            <c:numRef>
              <c:f>'Forsøk 2 - Samlet'!$BF$14:$BF$85</c:f>
              <c:numCache>
                <c:formatCode>General</c:formatCode>
                <c:ptCount val="72"/>
                <c:pt idx="19" formatCode="0">
                  <c:v>144.51899038150043</c:v>
                </c:pt>
                <c:pt idx="20" formatCode="0">
                  <c:v>130.56660463931195</c:v>
                </c:pt>
                <c:pt idx="21" formatCode="0">
                  <c:v>145.72253032064671</c:v>
                </c:pt>
                <c:pt idx="22" formatCode="0">
                  <c:v>159.68971266735858</c:v>
                </c:pt>
                <c:pt idx="38" formatCode="0">
                  <c:v>112.35385598898914</c:v>
                </c:pt>
                <c:pt idx="39" formatCode="0">
                  <c:v>98.10380957457626</c:v>
                </c:pt>
                <c:pt idx="40" formatCode="0">
                  <c:v>96.025146946894694</c:v>
                </c:pt>
                <c:pt idx="41" formatCode="0">
                  <c:v>104.88727567658259</c:v>
                </c:pt>
                <c:pt idx="42" formatCode="0">
                  <c:v>112.11240774344114</c:v>
                </c:pt>
                <c:pt idx="56" formatCode="0">
                  <c:v>72.844630199354057</c:v>
                </c:pt>
                <c:pt idx="57" formatCode="0">
                  <c:v>56.751261980054018</c:v>
                </c:pt>
                <c:pt idx="58" formatCode="0">
                  <c:v>50.765496274077591</c:v>
                </c:pt>
                <c:pt idx="59" formatCode="0">
                  <c:v>48.187711560494783</c:v>
                </c:pt>
                <c:pt idx="60" formatCode="0.0">
                  <c:v>46.449600763126838</c:v>
                </c:pt>
                <c:pt idx="61" formatCode="0.0">
                  <c:v>45.688323375619696</c:v>
                </c:pt>
                <c:pt idx="62" formatCode="0">
                  <c:v>64.885168346038299</c:v>
                </c:pt>
                <c:pt idx="63" formatCode="0">
                  <c:v>106.82488700839387</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7-4EE1-4BCA-8A93-877004CF189F}"/>
            </c:ext>
          </c:extLst>
        </c:ser>
        <c:ser>
          <c:idx val="7"/>
          <c:order val="8"/>
          <c:tx>
            <c:strRef>
              <c:f>'Forsøk 2 - Samlet'!$CL$12</c:f>
              <c:strCache>
                <c:ptCount val="1"/>
                <c:pt idx="0">
                  <c:v>S_u(N_kt)-2b</c:v>
                </c:pt>
              </c:strCache>
            </c:strRef>
          </c:tx>
          <c:spPr>
            <a:ln w="19050" cap="rnd">
              <a:solidFill>
                <a:srgbClr val="00B0F0"/>
              </a:solidFill>
              <a:prstDash val="sysDot"/>
              <a:round/>
            </a:ln>
            <a:effectLst/>
          </c:spPr>
          <c:marker>
            <c:symbol val="none"/>
          </c:marker>
          <c:xVal>
            <c:numRef>
              <c:f>'Forsøk 2 - Samlet'!$CL$14:$CL$85</c:f>
              <c:numCache>
                <c:formatCode>General</c:formatCode>
                <c:ptCount val="72"/>
                <c:pt idx="19" formatCode="0">
                  <c:v>215.91213189682264</c:v>
                </c:pt>
                <c:pt idx="20" formatCode="0">
                  <c:v>179.50527473552572</c:v>
                </c:pt>
                <c:pt idx="21" formatCode="0">
                  <c:v>183.85670676865763</c:v>
                </c:pt>
                <c:pt idx="22" formatCode="0">
                  <c:v>246.49260142198122</c:v>
                </c:pt>
                <c:pt idx="37" formatCode="0">
                  <c:v>164.75195872548497</c:v>
                </c:pt>
                <c:pt idx="38" formatCode="0">
                  <c:v>124.33163969695535</c:v>
                </c:pt>
                <c:pt idx="39" formatCode="0">
                  <c:v>107.80081548346914</c:v>
                </c:pt>
                <c:pt idx="40" formatCode="0">
                  <c:v>99.604388202488991</c:v>
                </c:pt>
                <c:pt idx="41" formatCode="0">
                  <c:v>118.35749022066173</c:v>
                </c:pt>
                <c:pt idx="55" formatCode="0">
                  <c:v>139.99858720696645</c:v>
                </c:pt>
                <c:pt idx="56" formatCode="0">
                  <c:v>104.58379484809906</c:v>
                </c:pt>
                <c:pt idx="57" formatCode="0">
                  <c:v>85.073649749536443</c:v>
                </c:pt>
                <c:pt idx="58" formatCode="0">
                  <c:v>66.33756695484746</c:v>
                </c:pt>
                <c:pt idx="59" formatCode="0">
                  <c:v>59.642407518271604</c:v>
                </c:pt>
                <c:pt idx="60" formatCode="0">
                  <c:v>56.874921448087335</c:v>
                </c:pt>
                <c:pt idx="61" formatCode="0">
                  <c:v>52.436563932085136</c:v>
                </c:pt>
                <c:pt idx="62" formatCode="0">
                  <c:v>60.946854211267315</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8-4EE1-4BCA-8A93-877004CF189F}"/>
            </c:ext>
          </c:extLst>
        </c:ser>
        <c:ser>
          <c:idx val="14"/>
          <c:order val="9"/>
          <c:tx>
            <c:strRef>
              <c:f>'Forsøk 2 - Samlet'!$DQ$12</c:f>
              <c:strCache>
                <c:ptCount val="1"/>
                <c:pt idx="0">
                  <c:v>S_u(N_kt)-3b</c:v>
                </c:pt>
              </c:strCache>
            </c:strRef>
          </c:tx>
          <c:spPr>
            <a:ln w="19050" cap="rnd">
              <a:noFill/>
              <a:prstDash val="sysDot"/>
              <a:round/>
            </a:ln>
            <a:effectLst/>
          </c:spPr>
          <c:marker>
            <c:symbol val="none"/>
          </c:marker>
          <c:xVal>
            <c:numRef>
              <c:f>'Forsøk 2 - Samlet'!$DQ$14:$DQ$84</c:f>
              <c:numCache>
                <c:formatCode>General</c:formatCode>
                <c:ptCount val="71"/>
                <c:pt idx="19" formatCode="0">
                  <c:v>223.32006545891826</c:v>
                </c:pt>
                <c:pt idx="20" formatCode="0">
                  <c:v>190.66668232615174</c:v>
                </c:pt>
                <c:pt idx="21" formatCode="0">
                  <c:v>215.98466111336151</c:v>
                </c:pt>
                <c:pt idx="22" formatCode="0">
                  <c:v>283.03000199280694</c:v>
                </c:pt>
                <c:pt idx="37" formatCode="0">
                  <c:v>170.92428000043836</c:v>
                </c:pt>
                <c:pt idx="38" formatCode="0">
                  <c:v>130.35531740229186</c:v>
                </c:pt>
                <c:pt idx="39" formatCode="0">
                  <c:v>116.24042957029921</c:v>
                </c:pt>
                <c:pt idx="40" formatCode="0">
                  <c:v>111.51893011861445</c:v>
                </c:pt>
                <c:pt idx="41" formatCode="0">
                  <c:v>155.8323636941374</c:v>
                </c:pt>
                <c:pt idx="55" formatCode="0">
                  <c:v>142.6706671669813</c:v>
                </c:pt>
                <c:pt idx="56" formatCode="0">
                  <c:v>104.4324360299705</c:v>
                </c:pt>
                <c:pt idx="57" formatCode="0">
                  <c:v>85.561049245374804</c:v>
                </c:pt>
                <c:pt idx="58" formatCode="0">
                  <c:v>68.693948787509299</c:v>
                </c:pt>
                <c:pt idx="59" formatCode="0">
                  <c:v>62.200726712861936</c:v>
                </c:pt>
                <c:pt idx="60" formatCode="0">
                  <c:v>59.070662425154438</c:v>
                </c:pt>
                <c:pt idx="61" formatCode="0">
                  <c:v>57.242288470754922</c:v>
                </c:pt>
                <c:pt idx="62" formatCode="0">
                  <c:v>86.418458833701507</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9-4EE1-4BCA-8A93-877004CF189F}"/>
            </c:ext>
          </c:extLst>
        </c:ser>
        <c:ser>
          <c:idx val="17"/>
          <c:order val="10"/>
          <c:tx>
            <c:strRef>
              <c:f>'Forsøk 2 - Samlet'!$FU$12</c:f>
              <c:strCache>
                <c:ptCount val="1"/>
                <c:pt idx="0">
                  <c:v>S_u(N_kt)-2c</c:v>
                </c:pt>
              </c:strCache>
            </c:strRef>
          </c:tx>
          <c:spPr>
            <a:ln w="19050" cap="rnd">
              <a:solidFill>
                <a:schemeClr val="accent6"/>
              </a:solidFill>
              <a:prstDash val="sysDot"/>
              <a:round/>
            </a:ln>
            <a:effectLst/>
          </c:spPr>
          <c:marker>
            <c:symbol val="none"/>
          </c:marker>
          <c:xVal>
            <c:numRef>
              <c:f>'Forsøk 2 - Samlet'!$FU$14:$FU$85</c:f>
              <c:numCache>
                <c:formatCode>General</c:formatCode>
                <c:ptCount val="72"/>
                <c:pt idx="20" formatCode="0">
                  <c:v>382.69014438550977</c:v>
                </c:pt>
                <c:pt idx="21" formatCode="0">
                  <c:v>324.38983153218271</c:v>
                </c:pt>
                <c:pt idx="22" formatCode="0">
                  <c:v>287.53040459981867</c:v>
                </c:pt>
                <c:pt idx="23" formatCode="0">
                  <c:v>362.42878009702366</c:v>
                </c:pt>
                <c:pt idx="38" formatCode="0">
                  <c:v>205.43119240186778</c:v>
                </c:pt>
                <c:pt idx="39" formatCode="0">
                  <c:v>167.50458772977555</c:v>
                </c:pt>
                <c:pt idx="40" formatCode="0">
                  <c:v>132.94985641296566</c:v>
                </c:pt>
                <c:pt idx="41" formatCode="0">
                  <c:v>125.50036211122951</c:v>
                </c:pt>
                <c:pt idx="42" formatCode="0">
                  <c:v>181.08875118911968</c:v>
                </c:pt>
                <c:pt idx="57" formatCode="0">
                  <c:v>121.71948626929154</c:v>
                </c:pt>
                <c:pt idx="58" formatCode="0">
                  <c:v>89.665570681019474</c:v>
                </c:pt>
                <c:pt idx="59" formatCode="0">
                  <c:v>72.450753849649132</c:v>
                </c:pt>
                <c:pt idx="60" formatCode="0">
                  <c:v>66.024060304264211</c:v>
                </c:pt>
                <c:pt idx="61" formatCode="0">
                  <c:v>62.406115995441304</c:v>
                </c:pt>
                <c:pt idx="62" formatCode="0">
                  <c:v>57.841593315185733</c:v>
                </c:pt>
                <c:pt idx="63" formatCode="0">
                  <c:v>75.254552200300424</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A-4EE1-4BCA-8A93-877004CF189F}"/>
            </c:ext>
          </c:extLst>
        </c:ser>
        <c:ser>
          <c:idx val="9"/>
          <c:order val="11"/>
          <c:tx>
            <c:strRef>
              <c:f>'Forsøk 2 - Samlet'!$ES$12</c:f>
              <c:strCache>
                <c:ptCount val="1"/>
                <c:pt idx="0">
                  <c:v>S_u(N_kt)-3c</c:v>
                </c:pt>
              </c:strCache>
            </c:strRef>
          </c:tx>
          <c:spPr>
            <a:ln w="19050" cap="rnd">
              <a:noFill/>
              <a:prstDash val="sysDot"/>
              <a:round/>
            </a:ln>
            <a:effectLst/>
          </c:spPr>
          <c:marker>
            <c:symbol val="none"/>
          </c:marker>
          <c:xVal>
            <c:numRef>
              <c:f>'Forsøk 2 - Samlet'!$ES$14:$ES$85</c:f>
              <c:numCache>
                <c:formatCode>General</c:formatCode>
                <c:ptCount val="72"/>
                <c:pt idx="19" formatCode="0">
                  <c:v>315.83557703964908</c:v>
                </c:pt>
                <c:pt idx="20" formatCode="0">
                  <c:v>253.41270848247001</c:v>
                </c:pt>
                <c:pt idx="21" formatCode="0">
                  <c:v>224.47614601423959</c:v>
                </c:pt>
                <c:pt idx="22" formatCode="0">
                  <c:v>265.44736337519555</c:v>
                </c:pt>
                <c:pt idx="38" formatCode="0">
                  <c:v>133.89560944083667</c:v>
                </c:pt>
                <c:pt idx="39" formatCode="0">
                  <c:v>108.03118732934088</c:v>
                </c:pt>
                <c:pt idx="40" formatCode="0">
                  <c:v>100.58300306983806</c:v>
                </c:pt>
                <c:pt idx="41" formatCode="0">
                  <c:v>118.75418899672216</c:v>
                </c:pt>
                <c:pt idx="42" formatCode="0">
                  <c:v>147.65113996786954</c:v>
                </c:pt>
                <c:pt idx="56" formatCode="0">
                  <c:v>103.2488647995421</c:v>
                </c:pt>
                <c:pt idx="57" formatCode="0">
                  <c:v>78.961083333911915</c:v>
                </c:pt>
                <c:pt idx="58" formatCode="0">
                  <c:v>64.013327799907799</c:v>
                </c:pt>
                <c:pt idx="59" formatCode="0">
                  <c:v>59.223135189562001</c:v>
                </c:pt>
                <c:pt idx="60" formatCode="0">
                  <c:v>58.571316514583202</c:v>
                </c:pt>
                <c:pt idx="61" formatCode="0">
                  <c:v>55.3740214059967</c:v>
                </c:pt>
                <c:pt idx="62" formatCode="0">
                  <c:v>68.872205524353731</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B-4EE1-4BCA-8A93-877004CF189F}"/>
            </c:ext>
          </c:extLst>
        </c:ser>
        <c:ser>
          <c:idx val="4"/>
          <c:order val="12"/>
          <c:tx>
            <c:strRef>
              <c:f>'Forsøk 2 - Samlet'!$AC$12</c:f>
              <c:strCache>
                <c:ptCount val="1"/>
                <c:pt idx="0">
                  <c:v>S_u(N_ke)-2a</c:v>
                </c:pt>
              </c:strCache>
            </c:strRef>
          </c:tx>
          <c:spPr>
            <a:ln w="19050" cap="rnd">
              <a:solidFill>
                <a:srgbClr val="FF0000"/>
              </a:solidFill>
              <a:prstDash val="sysDash"/>
              <a:round/>
            </a:ln>
            <a:effectLst/>
          </c:spPr>
          <c:marker>
            <c:symbol val="none"/>
          </c:marker>
          <c:xVal>
            <c:numRef>
              <c:f>'Forsøk 2 - Samlet'!$AC$14:$AC$84</c:f>
              <c:numCache>
                <c:formatCode>General</c:formatCode>
                <c:ptCount val="71"/>
                <c:pt idx="19" formatCode="0">
                  <c:v>149.31927292466918</c:v>
                </c:pt>
                <c:pt idx="20" formatCode="0">
                  <c:v>136.74437149093819</c:v>
                </c:pt>
                <c:pt idx="21" formatCode="0">
                  <c:v>136.85416756550339</c:v>
                </c:pt>
                <c:pt idx="37" formatCode="0">
                  <c:v>137.81666565614691</c:v>
                </c:pt>
                <c:pt idx="38" formatCode="0">
                  <c:v>118.99666001922553</c:v>
                </c:pt>
                <c:pt idx="39" formatCode="0">
                  <c:v>99.658983590396005</c:v>
                </c:pt>
                <c:pt idx="40" formatCode="0">
                  <c:v>95.251316922970375</c:v>
                </c:pt>
                <c:pt idx="41" formatCode="0">
                  <c:v>105.7114022867419</c:v>
                </c:pt>
                <c:pt idx="56" formatCode="0">
                  <c:v>74.379997198026018</c:v>
                </c:pt>
                <c:pt idx="57" formatCode="0">
                  <c:v>55.918397381365359</c:v>
                </c:pt>
                <c:pt idx="58" formatCode="0">
                  <c:v>49.009632636364749</c:v>
                </c:pt>
                <c:pt idx="59" formatCode="0">
                  <c:v>43.209878750581659</c:v>
                </c:pt>
                <c:pt idx="60" formatCode="0">
                  <c:v>40.749295282791614</c:v>
                </c:pt>
                <c:pt idx="61" formatCode="0">
                  <c:v>38.602089943768469</c:v>
                </c:pt>
                <c:pt idx="62" formatCode="0">
                  <c:v>49.701928246570432</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C-4EE1-4BCA-8A93-877004CF189F}"/>
            </c:ext>
          </c:extLst>
        </c:ser>
        <c:ser>
          <c:idx val="11"/>
          <c:order val="13"/>
          <c:tx>
            <c:strRef>
              <c:f>'Forsøk 2 - Samlet'!$BE$12</c:f>
              <c:strCache>
                <c:ptCount val="1"/>
                <c:pt idx="0">
                  <c:v>S_u(N_ke)-3a</c:v>
                </c:pt>
              </c:strCache>
            </c:strRef>
          </c:tx>
          <c:spPr>
            <a:ln w="19050" cap="rnd">
              <a:noFill/>
              <a:prstDash val="sysDash"/>
              <a:round/>
            </a:ln>
            <a:effectLst/>
          </c:spPr>
          <c:marker>
            <c:symbol val="none"/>
          </c:marker>
          <c:xVal>
            <c:numRef>
              <c:f>'Forsøk 2 - Samlet'!$BE$14:$BE$85</c:f>
              <c:numCache>
                <c:formatCode>General</c:formatCode>
                <c:ptCount val="72"/>
                <c:pt idx="19" formatCode="0">
                  <c:v>115.28653345134525</c:v>
                </c:pt>
                <c:pt idx="20" formatCode="0">
                  <c:v>104.43765178811799</c:v>
                </c:pt>
                <c:pt idx="21" formatCode="0">
                  <c:v>116.2005433227161</c:v>
                </c:pt>
                <c:pt idx="22" formatCode="0">
                  <c:v>127.05492092664828</c:v>
                </c:pt>
                <c:pt idx="38" formatCode="0">
                  <c:v>91.037507345141549</c:v>
                </c:pt>
                <c:pt idx="39" formatCode="0">
                  <c:v>79.835298200057579</c:v>
                </c:pt>
                <c:pt idx="40" formatCode="0">
                  <c:v>78.184596273383491</c:v>
                </c:pt>
                <c:pt idx="41" formatCode="0">
                  <c:v>85.118800535544963</c:v>
                </c:pt>
                <c:pt idx="42" formatCode="0">
                  <c:v>90.831665097263325</c:v>
                </c:pt>
                <c:pt idx="56" formatCode="0">
                  <c:v>60.424465231411176</c:v>
                </c:pt>
                <c:pt idx="57" formatCode="0">
                  <c:v>47.638628576556634</c:v>
                </c:pt>
                <c:pt idx="58" formatCode="0">
                  <c:v>42.872400087358372</c:v>
                </c:pt>
                <c:pt idx="59" formatCode="0">
                  <c:v>40.804565756637317</c:v>
                </c:pt>
                <c:pt idx="60" formatCode="0.0">
                  <c:v>39.421023653888568</c:v>
                </c:pt>
                <c:pt idx="61" formatCode="0.0">
                  <c:v>38.67196910695894</c:v>
                </c:pt>
                <c:pt idx="62" formatCode="0">
                  <c:v>53.933289722833116</c:v>
                </c:pt>
                <c:pt idx="63" formatCode="0">
                  <c:v>87.354995995505661</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D-4EE1-4BCA-8A93-877004CF189F}"/>
            </c:ext>
          </c:extLst>
        </c:ser>
        <c:ser>
          <c:idx val="8"/>
          <c:order val="14"/>
          <c:tx>
            <c:strRef>
              <c:f>'Forsøk 2 - Samlet'!$CK$12</c:f>
              <c:strCache>
                <c:ptCount val="1"/>
                <c:pt idx="0">
                  <c:v>S_u(N_ke)-2b</c:v>
                </c:pt>
              </c:strCache>
            </c:strRef>
          </c:tx>
          <c:spPr>
            <a:ln w="19050" cap="rnd">
              <a:solidFill>
                <a:srgbClr val="00B0F0"/>
              </a:solidFill>
              <a:prstDash val="sysDash"/>
              <a:round/>
            </a:ln>
            <a:effectLst/>
          </c:spPr>
          <c:marker>
            <c:symbol val="none"/>
          </c:marker>
          <c:xVal>
            <c:numRef>
              <c:f>'Forsøk 2 - Samlet'!$CK$14:$CK$85</c:f>
              <c:numCache>
                <c:formatCode>General</c:formatCode>
                <c:ptCount val="72"/>
                <c:pt idx="19" formatCode="0">
                  <c:v>170.69150994418831</c:v>
                </c:pt>
                <c:pt idx="20" formatCode="0">
                  <c:v>142.4226239561124</c:v>
                </c:pt>
                <c:pt idx="21" formatCode="0">
                  <c:v>145.80450325246926</c:v>
                </c:pt>
                <c:pt idx="22" formatCode="0">
                  <c:v>194.41470781618366</c:v>
                </c:pt>
                <c:pt idx="37" formatCode="0">
                  <c:v>132.19875212551273</c:v>
                </c:pt>
                <c:pt idx="38" formatCode="0">
                  <c:v>100.44682386018303</c:v>
                </c:pt>
                <c:pt idx="39" formatCode="0">
                  <c:v>87.453043448722767</c:v>
                </c:pt>
                <c:pt idx="40" formatCode="0">
                  <c:v>80.989427679580601</c:v>
                </c:pt>
                <c:pt idx="41" formatCode="0">
                  <c:v>95.69175706173516</c:v>
                </c:pt>
                <c:pt idx="55" formatCode="0">
                  <c:v>113.75383272653717</c:v>
                </c:pt>
                <c:pt idx="56" formatCode="0">
                  <c:v>85.62755205375197</c:v>
                </c:pt>
                <c:pt idx="57" formatCode="0">
                  <c:v>70.131730147267888</c:v>
                </c:pt>
                <c:pt idx="58" formatCode="0">
                  <c:v>55.245431186149141</c:v>
                </c:pt>
                <c:pt idx="59" formatCode="0">
                  <c:v>49.918098200945686</c:v>
                </c:pt>
                <c:pt idx="60" formatCode="0">
                  <c:v>47.69365627734917</c:v>
                </c:pt>
                <c:pt idx="61" formatCode="0">
                  <c:v>44.118662653969544</c:v>
                </c:pt>
                <c:pt idx="62" formatCode="0">
                  <c:v>50.85760509967934</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E-4EE1-4BCA-8A93-877004CF189F}"/>
            </c:ext>
          </c:extLst>
        </c:ser>
        <c:ser>
          <c:idx val="15"/>
          <c:order val="15"/>
          <c:tx>
            <c:strRef>
              <c:f>'Forsøk 2 - Samlet'!$DP$12</c:f>
              <c:strCache>
                <c:ptCount val="1"/>
                <c:pt idx="0">
                  <c:v>S_u(N_ke)-3b</c:v>
                </c:pt>
              </c:strCache>
            </c:strRef>
          </c:tx>
          <c:spPr>
            <a:ln w="19050" cap="rnd">
              <a:noFill/>
              <a:prstDash val="sysDash"/>
              <a:round/>
            </a:ln>
            <a:effectLst/>
          </c:spPr>
          <c:marker>
            <c:symbol val="none"/>
          </c:marker>
          <c:xVal>
            <c:numRef>
              <c:f>'Forsøk 2 - Samlet'!$DP$14:$DP$84</c:f>
              <c:numCache>
                <c:formatCode>General</c:formatCode>
                <c:ptCount val="71"/>
                <c:pt idx="19" formatCode="0">
                  <c:v>165.75634671438425</c:v>
                </c:pt>
                <c:pt idx="20" formatCode="0">
                  <c:v>142.33610901523042</c:v>
                </c:pt>
                <c:pt idx="21" formatCode="0">
                  <c:v>160.42167030598608</c:v>
                </c:pt>
                <c:pt idx="22" formatCode="0">
                  <c:v>208.39348237322818</c:v>
                </c:pt>
                <c:pt idx="37" formatCode="0">
                  <c:v>129.86538195816658</c:v>
                </c:pt>
                <c:pt idx="38" formatCode="0">
                  <c:v>100.2103432590124</c:v>
                </c:pt>
                <c:pt idx="39" formatCode="0">
                  <c:v>89.871761916707314</c:v>
                </c:pt>
                <c:pt idx="40" formatCode="0">
                  <c:v>86.381403855838087</c:v>
                </c:pt>
                <c:pt idx="41" formatCode="0">
                  <c:v>118.68639824404282</c:v>
                </c:pt>
                <c:pt idx="55" formatCode="0">
                  <c:v>110.59520248872104</c:v>
                </c:pt>
                <c:pt idx="56" formatCode="0">
                  <c:v>82.115040909965558</c:v>
                </c:pt>
                <c:pt idx="57" formatCode="0">
                  <c:v>68.052791972631283</c:v>
                </c:pt>
                <c:pt idx="58" formatCode="0">
                  <c:v>55.467824711843704</c:v>
                </c:pt>
                <c:pt idx="59" formatCode="0">
                  <c:v>50.591955826626588</c:v>
                </c:pt>
                <c:pt idx="60" formatCode="0">
                  <c:v>48.209508349446452</c:v>
                </c:pt>
                <c:pt idx="61" formatCode="0">
                  <c:v>46.80236215802848</c:v>
                </c:pt>
                <c:pt idx="62" formatCode="0">
                  <c:v>68.487959451848752</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F-4EE1-4BCA-8A93-877004CF189F}"/>
            </c:ext>
          </c:extLst>
        </c:ser>
        <c:ser>
          <c:idx val="18"/>
          <c:order val="16"/>
          <c:tx>
            <c:strRef>
              <c:f>'Forsøk 2 - Samlet'!$FT$12</c:f>
              <c:strCache>
                <c:ptCount val="1"/>
                <c:pt idx="0">
                  <c:v>S_u(N_ke)-2c</c:v>
                </c:pt>
              </c:strCache>
            </c:strRef>
          </c:tx>
          <c:spPr>
            <a:ln w="19050" cap="rnd">
              <a:solidFill>
                <a:schemeClr val="accent6"/>
              </a:solidFill>
              <a:prstDash val="sysDash"/>
              <a:round/>
            </a:ln>
            <a:effectLst/>
          </c:spPr>
          <c:marker>
            <c:symbol val="none"/>
          </c:marker>
          <c:xVal>
            <c:numRef>
              <c:f>'Forsøk 2 - Samlet'!$FT$14:$FT$85</c:f>
              <c:numCache>
                <c:formatCode>General</c:formatCode>
                <c:ptCount val="72"/>
                <c:pt idx="20" formatCode="0">
                  <c:v>279.83385438414211</c:v>
                </c:pt>
                <c:pt idx="21" formatCode="0">
                  <c:v>238.07282637256637</c:v>
                </c:pt>
                <c:pt idx="22" formatCode="0">
                  <c:v>211.6434898751132</c:v>
                </c:pt>
                <c:pt idx="23" formatCode="0">
                  <c:v>265.20382555433349</c:v>
                </c:pt>
                <c:pt idx="38" formatCode="0">
                  <c:v>155.07220240659692</c:v>
                </c:pt>
                <c:pt idx="39" formatCode="0">
                  <c:v>127.36316397469605</c:v>
                </c:pt>
                <c:pt idx="40" formatCode="0">
                  <c:v>102.09477880690081</c:v>
                </c:pt>
                <c:pt idx="41" formatCode="0">
                  <c:v>96.598212049249256</c:v>
                </c:pt>
                <c:pt idx="42" formatCode="0">
                  <c:v>137.12792999608573</c:v>
                </c:pt>
                <c:pt idx="57" formatCode="0">
                  <c:v>95.010960755137276</c:v>
                </c:pt>
                <c:pt idx="58" formatCode="0">
                  <c:v>71.125823717570412</c:v>
                </c:pt>
                <c:pt idx="59" formatCode="0">
                  <c:v>58.278779287619614</c:v>
                </c:pt>
                <c:pt idx="60" formatCode="0">
                  <c:v>53.45602750397078</c:v>
                </c:pt>
                <c:pt idx="61" formatCode="0">
                  <c:v>50.731393515811682</c:v>
                </c:pt>
                <c:pt idx="62" formatCode="0">
                  <c:v>47.270651228544111</c:v>
                </c:pt>
                <c:pt idx="63" formatCode="0">
                  <c:v>60.156988600401547</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10-4EE1-4BCA-8A93-877004CF189F}"/>
            </c:ext>
          </c:extLst>
        </c:ser>
        <c:ser>
          <c:idx val="5"/>
          <c:order val="17"/>
          <c:tx>
            <c:strRef>
              <c:f>'Forsøk 2 - Samlet'!$ER$12</c:f>
              <c:strCache>
                <c:ptCount val="1"/>
                <c:pt idx="0">
                  <c:v>S_u(N_ke)-3c</c:v>
                </c:pt>
              </c:strCache>
            </c:strRef>
          </c:tx>
          <c:spPr>
            <a:ln w="19050" cap="rnd">
              <a:noFill/>
              <a:prstDash val="sysDash"/>
              <a:round/>
            </a:ln>
            <a:effectLst/>
          </c:spPr>
          <c:marker>
            <c:symbol val="none"/>
          </c:marker>
          <c:xVal>
            <c:numRef>
              <c:f>'Forsøk 2 - Samlet'!$ER$14:$ER$85</c:f>
              <c:numCache>
                <c:formatCode>General</c:formatCode>
                <c:ptCount val="72"/>
                <c:pt idx="19" formatCode="0">
                  <c:v>232.00112726982806</c:v>
                </c:pt>
                <c:pt idx="20" formatCode="0">
                  <c:v>187.26890118333307</c:v>
                </c:pt>
                <c:pt idx="21" formatCode="0">
                  <c:v>166.53263221095213</c:v>
                </c:pt>
                <c:pt idx="22" formatCode="0">
                  <c:v>195.82581534817643</c:v>
                </c:pt>
                <c:pt idx="38" formatCode="0">
                  <c:v>102.82693574917974</c:v>
                </c:pt>
                <c:pt idx="39" formatCode="0">
                  <c:v>83.900776476473013</c:v>
                </c:pt>
                <c:pt idx="40" formatCode="0">
                  <c:v>78.39184023680707</c:v>
                </c:pt>
                <c:pt idx="41" formatCode="0">
                  <c:v>91.635199208470112</c:v>
                </c:pt>
                <c:pt idx="42" formatCode="0">
                  <c:v>112.75391229342613</c:v>
                </c:pt>
                <c:pt idx="56" formatCode="0">
                  <c:v>81.256109423874904</c:v>
                </c:pt>
                <c:pt idx="57" formatCode="0">
                  <c:v>63.153687189758763</c:v>
                </c:pt>
                <c:pt idx="58" formatCode="0">
                  <c:v>51.991848721850282</c:v>
                </c:pt>
                <c:pt idx="59" formatCode="0">
                  <c:v>48.399283309568808</c:v>
                </c:pt>
                <c:pt idx="60" formatCode="0">
                  <c:v>47.861874909844758</c:v>
                </c:pt>
                <c:pt idx="61" formatCode="0">
                  <c:v>45.422012086260473</c:v>
                </c:pt>
                <c:pt idx="62" formatCode="0">
                  <c:v>55.334919356691188</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11-4EE1-4BCA-8A93-877004CF189F}"/>
            </c:ext>
          </c:extLst>
        </c:ser>
        <c:ser>
          <c:idx val="6"/>
          <c:order val="18"/>
          <c:tx>
            <c:strRef>
              <c:f>'Forsøk 2 - Samlet'!$D$68</c:f>
              <c:strCache>
                <c:ptCount val="1"/>
                <c:pt idx="0">
                  <c:v>Clay</c:v>
                </c:pt>
              </c:strCache>
            </c:strRef>
          </c:tx>
          <c:spPr>
            <a:ln w="9525" cap="rnd">
              <a:solidFill>
                <a:schemeClr val="bg1">
                  <a:lumMod val="50000"/>
                </a:schemeClr>
              </a:solidFill>
              <a:round/>
            </a:ln>
            <a:effectLst/>
          </c:spPr>
          <c:marker>
            <c:symbol val="none"/>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12-4EE1-4BCA-8A93-877004CF189F}"/>
            </c:ext>
          </c:extLst>
        </c:ser>
        <c:ser>
          <c:idx val="19"/>
          <c:order val="19"/>
          <c:tx>
            <c:strRef>
              <c:f>'Forsøk 2 - Samlet'!$E$103</c:f>
              <c:strCache>
                <c:ptCount val="1"/>
                <c:pt idx="0">
                  <c:v>Su_p-cl</c:v>
                </c:pt>
              </c:strCache>
            </c:strRef>
          </c:tx>
          <c:spPr>
            <a:ln w="9525" cap="rnd">
              <a:solidFill>
                <a:schemeClr val="bg1">
                  <a:lumMod val="50000"/>
                </a:schemeClr>
              </a:solidFill>
              <a:prstDash val="dash"/>
              <a:round/>
            </a:ln>
            <a:effectLst/>
          </c:spPr>
          <c:marker>
            <c:symbol val="none"/>
          </c:marker>
          <c:xVal>
            <c:numRef>
              <c:f>'Forsøk 2 - Samlet'!$E$104:$E$105</c:f>
              <c:numCache>
                <c:formatCode>General</c:formatCode>
                <c:ptCount val="2"/>
                <c:pt idx="0">
                  <c:v>27.5</c:v>
                </c:pt>
                <c:pt idx="1">
                  <c:v>27.5</c:v>
                </c:pt>
              </c:numCache>
            </c:numRef>
          </c:xVal>
          <c:yVal>
            <c:numRef>
              <c:f>'Forsøk 2 - Samlet'!$F$104:$F$105</c:f>
              <c:numCache>
                <c:formatCode>General</c:formatCode>
                <c:ptCount val="2"/>
                <c:pt idx="0">
                  <c:v>-10</c:v>
                </c:pt>
                <c:pt idx="1">
                  <c:v>130</c:v>
                </c:pt>
              </c:numCache>
            </c:numRef>
          </c:yVal>
          <c:smooth val="0"/>
          <c:extLst>
            <c:ext xmlns:c16="http://schemas.microsoft.com/office/drawing/2014/chart" uri="{C3380CC4-5D6E-409C-BE32-E72D297353CC}">
              <c16:uniqueId val="{00000013-4EE1-4BCA-8A93-877004CF189F}"/>
            </c:ext>
          </c:extLst>
        </c:ser>
        <c:dLbls>
          <c:showLegendKey val="0"/>
          <c:showVal val="0"/>
          <c:showCatName val="0"/>
          <c:showSerName val="0"/>
          <c:showPercent val="0"/>
          <c:showBubbleSize val="0"/>
        </c:dLbls>
        <c:axId val="266730880"/>
        <c:axId val="267334784"/>
        <c:extLst/>
      </c:scatterChart>
      <c:valAx>
        <c:axId val="266730880"/>
        <c:scaling>
          <c:orientation val="minMax"/>
          <c:max val="30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67334784"/>
        <c:crosses val="autoZero"/>
        <c:crossBetween val="midCat"/>
        <c:majorUnit val="100"/>
        <c:minorUnit val="50"/>
      </c:valAx>
      <c:valAx>
        <c:axId val="26733478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66730880"/>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755132757218688"/>
          <c:y val="0.17474621480504249"/>
          <c:w val="0.80173036420479526"/>
          <c:h val="0.70654483883701613"/>
        </c:manualLayout>
      </c:layout>
      <c:scatterChart>
        <c:scatterStyle val="lineMarker"/>
        <c:varyColors val="0"/>
        <c:ser>
          <c:idx val="1"/>
          <c:order val="0"/>
          <c:tx>
            <c:v>2a - 40kPa</c:v>
          </c:tx>
          <c:spPr>
            <a:ln w="15875" cap="rnd" cmpd="dbl">
              <a:solidFill>
                <a:srgbClr val="FF0000"/>
              </a:solidFill>
              <a:round/>
            </a:ln>
            <a:effectLst/>
          </c:spPr>
          <c:marker>
            <c:symbol val="circle"/>
            <c:size val="2"/>
            <c:spPr>
              <a:solidFill>
                <a:schemeClr val="accent4"/>
              </a:solidFill>
              <a:ln w="6350">
                <a:solidFill>
                  <a:srgbClr val="FF0000"/>
                </a:solidFill>
              </a:ln>
              <a:effectLst/>
            </c:spPr>
          </c:marker>
          <c:xVal>
            <c:numRef>
              <c:f>'Forsøk 2 - Samlet'!$AQ$14:$AQ$84</c:f>
              <c:numCache>
                <c:formatCode>0.00</c:formatCode>
                <c:ptCount val="71"/>
                <c:pt idx="0">
                  <c:v>1.4686016937479772E-2</c:v>
                </c:pt>
                <c:pt idx="1">
                  <c:v>0.60486661715732171</c:v>
                </c:pt>
                <c:pt idx="2">
                  <c:v>0.89528649126849458</c:v>
                </c:pt>
                <c:pt idx="3">
                  <c:v>1.1956840382661005</c:v>
                </c:pt>
                <c:pt idx="4">
                  <c:v>1.3579422374373877</c:v>
                </c:pt>
                <c:pt idx="5">
                  <c:v>1.6277432777174743</c:v>
                </c:pt>
                <c:pt idx="6">
                  <c:v>1.8064449530725077</c:v>
                </c:pt>
                <c:pt idx="7">
                  <c:v>1.9134541207007751</c:v>
                </c:pt>
                <c:pt idx="8">
                  <c:v>1.9922299715203793</c:v>
                </c:pt>
                <c:pt idx="9">
                  <c:v>2.1415309275429948</c:v>
                </c:pt>
                <c:pt idx="10">
                  <c:v>2.1756345801964598</c:v>
                </c:pt>
                <c:pt idx="11">
                  <c:v>2.1180793002364839</c:v>
                </c:pt>
                <c:pt idx="12">
                  <c:v>2.0652007587935892</c:v>
                </c:pt>
                <c:pt idx="13">
                  <c:v>2.0140909704222771</c:v>
                </c:pt>
                <c:pt idx="14">
                  <c:v>1.9882614669397687</c:v>
                </c:pt>
                <c:pt idx="15">
                  <c:v>1.9741712609932127</c:v>
                </c:pt>
                <c:pt idx="16">
                  <c:v>1.9782904501100813</c:v>
                </c:pt>
                <c:pt idx="17">
                  <c:v>1.9953670112025259</c:v>
                </c:pt>
                <c:pt idx="18">
                  <c:v>1.9301453310223584</c:v>
                </c:pt>
                <c:pt idx="19">
                  <c:v>1.7203491605218899</c:v>
                </c:pt>
                <c:pt idx="20">
                  <c:v>1.5758023250438093</c:v>
                </c:pt>
                <c:pt idx="21">
                  <c:v>1.5770134428305762</c:v>
                </c:pt>
                <c:pt idx="22">
                  <c:v>1.8315578193709874</c:v>
                </c:pt>
                <c:pt idx="23">
                  <c:v>2.2253114242945751</c:v>
                </c:pt>
                <c:pt idx="24">
                  <c:v>2.4943733121810507</c:v>
                </c:pt>
                <c:pt idx="25">
                  <c:v>2.4855715443940856</c:v>
                </c:pt>
                <c:pt idx="26">
                  <c:v>2.4862081505715143</c:v>
                </c:pt>
                <c:pt idx="27">
                  <c:v>2.5233191142140408</c:v>
                </c:pt>
                <c:pt idx="28">
                  <c:v>2.5104502892643303</c:v>
                </c:pt>
                <c:pt idx="29">
                  <c:v>2.421745376243686</c:v>
                </c:pt>
                <c:pt idx="30">
                  <c:v>2.3412374450780518</c:v>
                </c:pt>
                <c:pt idx="31">
                  <c:v>2.3007230841002055</c:v>
                </c:pt>
                <c:pt idx="32">
                  <c:v>2.289582174093272</c:v>
                </c:pt>
                <c:pt idx="33">
                  <c:v>2.2267093410932315</c:v>
                </c:pt>
                <c:pt idx="34">
                  <c:v>2.1608907763646004</c:v>
                </c:pt>
                <c:pt idx="35">
                  <c:v>2.0650995142900066</c:v>
                </c:pt>
                <c:pt idx="36">
                  <c:v>1.8805495754331858</c:v>
                </c:pt>
                <c:pt idx="37">
                  <c:v>1.5908062867822161</c:v>
                </c:pt>
                <c:pt idx="38">
                  <c:v>1.3745350374472927</c:v>
                </c:pt>
                <c:pt idx="39">
                  <c:v>1.1524110586112171</c:v>
                </c:pt>
                <c:pt idx="40">
                  <c:v>1.1019039519990823</c:v>
                </c:pt>
                <c:pt idx="41">
                  <c:v>1.2224671614398814</c:v>
                </c:pt>
                <c:pt idx="42">
                  <c:v>1.4776550578682763</c:v>
                </c:pt>
                <c:pt idx="43">
                  <c:v>1.9197285570470328</c:v>
                </c:pt>
                <c:pt idx="44">
                  <c:v>2.0299687086697604</c:v>
                </c:pt>
                <c:pt idx="45">
                  <c:v>2.0802942122884964</c:v>
                </c:pt>
                <c:pt idx="46">
                  <c:v>2.1026905594206888</c:v>
                </c:pt>
                <c:pt idx="47">
                  <c:v>2.0481303948361247</c:v>
                </c:pt>
                <c:pt idx="48">
                  <c:v>1.9230474009905334</c:v>
                </c:pt>
                <c:pt idx="49">
                  <c:v>1.8073348034459282</c:v>
                </c:pt>
                <c:pt idx="50">
                  <c:v>1.7585925421559323</c:v>
                </c:pt>
                <c:pt idx="51">
                  <c:v>1.7033685459747356</c:v>
                </c:pt>
                <c:pt idx="52">
                  <c:v>1.6792761470875424</c:v>
                </c:pt>
                <c:pt idx="53">
                  <c:v>1.5863987964960657</c:v>
                </c:pt>
                <c:pt idx="54">
                  <c:v>1.344243936378638</c:v>
                </c:pt>
                <c:pt idx="55">
                  <c:v>1.0509687240837087</c:v>
                </c:pt>
                <c:pt idx="56">
                  <c:v>0.86407096866199884</c:v>
                </c:pt>
                <c:pt idx="57">
                  <c:v>0.65193428178791091</c:v>
                </c:pt>
                <c:pt idx="58">
                  <c:v>0.57261956146928283</c:v>
                </c:pt>
                <c:pt idx="59">
                  <c:v>0.50623292647655094</c:v>
                </c:pt>
                <c:pt idx="60">
                  <c:v>0.47866013470729868</c:v>
                </c:pt>
                <c:pt idx="61">
                  <c:v>0.45525445566348238</c:v>
                </c:pt>
                <c:pt idx="62">
                  <c:v>0.58291367617608725</c:v>
                </c:pt>
                <c:pt idx="63">
                  <c:v>0.99452444735031043</c:v>
                </c:pt>
                <c:pt idx="64">
                  <c:v>1.3455635667498618</c:v>
                </c:pt>
                <c:pt idx="65">
                  <c:v>1.6090765579740887</c:v>
                </c:pt>
                <c:pt idx="66">
                  <c:v>1.6576227312715008</c:v>
                </c:pt>
                <c:pt idx="67">
                  <c:v>1.6506402167027814</c:v>
                </c:pt>
                <c:pt idx="68">
                  <c:v>1.6225023176882376</c:v>
                </c:pt>
                <c:pt idx="69">
                  <c:v>1.5767072052227844</c:v>
                </c:pt>
                <c:pt idx="70">
                  <c:v>1.5567516447384104</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0-5F8F-4B1B-A99B-4813AFDD63D1}"/>
            </c:ext>
          </c:extLst>
        </c:ser>
        <c:ser>
          <c:idx val="2"/>
          <c:order val="1"/>
          <c:tx>
            <c:v>3a - 40kPa</c:v>
          </c:tx>
          <c:spPr>
            <a:ln w="15875" cap="rnd" cmpd="dbl">
              <a:solidFill>
                <a:srgbClr val="C00000"/>
              </a:solidFill>
              <a:round/>
            </a:ln>
            <a:effectLst/>
          </c:spPr>
          <c:marker>
            <c:symbol val="circle"/>
            <c:size val="2"/>
            <c:spPr>
              <a:solidFill>
                <a:srgbClr val="FF0000"/>
              </a:solidFill>
              <a:ln w="6350">
                <a:solidFill>
                  <a:srgbClr val="C00000"/>
                </a:solidFill>
              </a:ln>
              <a:effectLst/>
            </c:spPr>
          </c:marker>
          <c:xVal>
            <c:numRef>
              <c:f>'Forsøk 2 - Samlet'!$BS$14:$BS$85</c:f>
              <c:numCache>
                <c:formatCode>0.00</c:formatCode>
                <c:ptCount val="72"/>
                <c:pt idx="0">
                  <c:v>2.3355350666360015E-3</c:v>
                </c:pt>
                <c:pt idx="1">
                  <c:v>1.4784714226040267E-2</c:v>
                </c:pt>
                <c:pt idx="2">
                  <c:v>0.20348127948820366</c:v>
                </c:pt>
                <c:pt idx="3">
                  <c:v>0.36746591707693088</c:v>
                </c:pt>
                <c:pt idx="4">
                  <c:v>0.50149179490472329</c:v>
                </c:pt>
                <c:pt idx="5">
                  <c:v>0.7154609896437496</c:v>
                </c:pt>
                <c:pt idx="6">
                  <c:v>0.83245205520721099</c:v>
                </c:pt>
                <c:pt idx="7">
                  <c:v>0.98412731843456547</c:v>
                </c:pt>
                <c:pt idx="8">
                  <c:v>1.1340364992623111</c:v>
                </c:pt>
                <c:pt idx="9">
                  <c:v>1.2886455128263798</c:v>
                </c:pt>
                <c:pt idx="10">
                  <c:v>1.3392111819960397</c:v>
                </c:pt>
                <c:pt idx="11">
                  <c:v>1.3715670965722717</c:v>
                </c:pt>
                <c:pt idx="12">
                  <c:v>1.3880423475432029</c:v>
                </c:pt>
                <c:pt idx="13">
                  <c:v>1.4151156768647952</c:v>
                </c:pt>
                <c:pt idx="14">
                  <c:v>1.4380759482173706</c:v>
                </c:pt>
                <c:pt idx="15">
                  <c:v>1.4674961979679089</c:v>
                </c:pt>
                <c:pt idx="16">
                  <c:v>1.5033480020243932</c:v>
                </c:pt>
                <c:pt idx="17">
                  <c:v>1.5497892884731599</c:v>
                </c:pt>
                <c:pt idx="18">
                  <c:v>1.5004374388519093</c:v>
                </c:pt>
                <c:pt idx="19">
                  <c:v>1.3288653275127447</c:v>
                </c:pt>
                <c:pt idx="20">
                  <c:v>1.2042951020009038</c:v>
                </c:pt>
                <c:pt idx="21">
                  <c:v>1.3395224565185955</c:v>
                </c:pt>
                <c:pt idx="22">
                  <c:v>1.4641551634827092</c:v>
                </c:pt>
                <c:pt idx="23">
                  <c:v>1.7733836258830937</c:v>
                </c:pt>
                <c:pt idx="24">
                  <c:v>1.8919663731946372</c:v>
                </c:pt>
                <c:pt idx="25">
                  <c:v>1.9146424807430693</c:v>
                </c:pt>
                <c:pt idx="26">
                  <c:v>1.9194966176830413</c:v>
                </c:pt>
                <c:pt idx="27">
                  <c:v>1.927319843862773</c:v>
                </c:pt>
                <c:pt idx="28">
                  <c:v>1.8750691851855148</c:v>
                </c:pt>
                <c:pt idx="29">
                  <c:v>1.7951725621456307</c:v>
                </c:pt>
                <c:pt idx="30">
                  <c:v>1.7655336113195108</c:v>
                </c:pt>
                <c:pt idx="31">
                  <c:v>1.7158516895182649</c:v>
                </c:pt>
                <c:pt idx="32">
                  <c:v>1.6841330088687612</c:v>
                </c:pt>
                <c:pt idx="33">
                  <c:v>1.6435997529074111</c:v>
                </c:pt>
                <c:pt idx="34">
                  <c:v>1.6171595497419746</c:v>
                </c:pt>
                <c:pt idx="35">
                  <c:v>1.5466488971186816</c:v>
                </c:pt>
                <c:pt idx="36">
                  <c:v>1.4673151251423058</c:v>
                </c:pt>
                <c:pt idx="37">
                  <c:v>1.2675060304756935</c:v>
                </c:pt>
                <c:pt idx="38">
                  <c:v>1.0530218001091343</c:v>
                </c:pt>
                <c:pt idx="39">
                  <c:v>0.92435370463161448</c:v>
                </c:pt>
                <c:pt idx="40">
                  <c:v>0.90558231160318725</c:v>
                </c:pt>
                <c:pt idx="41">
                  <c:v>0.9855941980741556</c:v>
                </c:pt>
                <c:pt idx="42">
                  <c:v>1.0508280325844013</c:v>
                </c:pt>
                <c:pt idx="43">
                  <c:v>1.3214485464810866</c:v>
                </c:pt>
                <c:pt idx="44">
                  <c:v>1.4299264733793797</c:v>
                </c:pt>
                <c:pt idx="45">
                  <c:v>1.4879002123101694</c:v>
                </c:pt>
                <c:pt idx="46">
                  <c:v>1.5079571359983599</c:v>
                </c:pt>
                <c:pt idx="47">
                  <c:v>1.4563326847987368</c:v>
                </c:pt>
                <c:pt idx="48">
                  <c:v>1.4052441562736877</c:v>
                </c:pt>
                <c:pt idx="49">
                  <c:v>1.3435857915880618</c:v>
                </c:pt>
                <c:pt idx="50">
                  <c:v>1.2971879414585392</c:v>
                </c:pt>
                <c:pt idx="51">
                  <c:v>1.2883961433932209</c:v>
                </c:pt>
                <c:pt idx="52">
                  <c:v>1.2948434366150083</c:v>
                </c:pt>
                <c:pt idx="53">
                  <c:v>1.2360511782382799</c:v>
                </c:pt>
                <c:pt idx="54">
                  <c:v>1.1214494979519782</c:v>
                </c:pt>
                <c:pt idx="55">
                  <c:v>0.91107178555876656</c:v>
                </c:pt>
                <c:pt idx="56">
                  <c:v>0.70363704947500716</c:v>
                </c:pt>
                <c:pt idx="57">
                  <c:v>0.55675804677196605</c:v>
                </c:pt>
                <c:pt idx="58">
                  <c:v>0.50213543502450275</c:v>
                </c:pt>
                <c:pt idx="59">
                  <c:v>0.47862901607328845</c:v>
                </c:pt>
                <c:pt idx="60">
                  <c:v>0.46278109996441241</c:v>
                </c:pt>
                <c:pt idx="61">
                  <c:v>0.45586000625468753</c:v>
                </c:pt>
                <c:pt idx="62">
                  <c:v>0.63111971947529577</c:v>
                </c:pt>
                <c:pt idx="63">
                  <c:v>1.0139760912709748</c:v>
                </c:pt>
                <c:pt idx="64">
                  <c:v>1.3695745585145771</c:v>
                </c:pt>
                <c:pt idx="65">
                  <c:v>1.6464091282117268</c:v>
                </c:pt>
                <c:pt idx="66">
                  <c:v>1.7363051491736936</c:v>
                </c:pt>
                <c:pt idx="67">
                  <c:v>1.8063973301962133</c:v>
                </c:pt>
                <c:pt idx="68">
                  <c:v>1.8270920530485693</c:v>
                </c:pt>
                <c:pt idx="69">
                  <c:v>1.8177518001357442</c:v>
                </c:pt>
                <c:pt idx="70">
                  <c:v>1.7119399653952194</c:v>
                </c:pt>
                <c:pt idx="71" formatCode="0.0">
                  <c:v>1.4950212194062158</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1-5F8F-4B1B-A99B-4813AFDD63D1}"/>
            </c:ext>
          </c:extLst>
        </c:ser>
        <c:ser>
          <c:idx val="0"/>
          <c:order val="2"/>
          <c:tx>
            <c:v>2b - 40kPa</c:v>
          </c:tx>
          <c:spPr>
            <a:ln w="15875" cap="rnd" cmpd="dbl">
              <a:solidFill>
                <a:srgbClr val="00B0F0"/>
              </a:solidFill>
              <a:round/>
            </a:ln>
            <a:effectLst/>
          </c:spPr>
          <c:marker>
            <c:symbol val="circle"/>
            <c:size val="2"/>
            <c:spPr>
              <a:solidFill>
                <a:srgbClr val="00B0F0"/>
              </a:solidFill>
              <a:ln w="6350">
                <a:solidFill>
                  <a:schemeClr val="accent5">
                    <a:lumMod val="75000"/>
                  </a:schemeClr>
                </a:solidFill>
              </a:ln>
              <a:effectLst/>
            </c:spPr>
          </c:marker>
          <c:xVal>
            <c:numRef>
              <c:f>'Forsøk 2 - Samlet'!$CY$14:$CY$85</c:f>
              <c:numCache>
                <c:formatCode>0.00</c:formatCode>
                <c:ptCount val="72"/>
                <c:pt idx="0">
                  <c:v>2.3737966573472141E-3</c:v>
                </c:pt>
                <c:pt idx="1">
                  <c:v>0.80885059568933249</c:v>
                </c:pt>
                <c:pt idx="2">
                  <c:v>1.1110361798479069</c:v>
                </c:pt>
                <c:pt idx="3">
                  <c:v>1.2827062975298376</c:v>
                </c:pt>
                <c:pt idx="4">
                  <c:v>1.4990667809674523</c:v>
                </c:pt>
                <c:pt idx="5">
                  <c:v>1.6671999537521123</c:v>
                </c:pt>
                <c:pt idx="6">
                  <c:v>1.8993683378112822</c:v>
                </c:pt>
                <c:pt idx="7">
                  <c:v>2.1404017436676503</c:v>
                </c:pt>
                <c:pt idx="8">
                  <c:v>2.4049125422114792</c:v>
                </c:pt>
                <c:pt idx="9">
                  <c:v>2.6206115558790484</c:v>
                </c:pt>
                <c:pt idx="10">
                  <c:v>2.8704120750850026</c:v>
                </c:pt>
                <c:pt idx="11">
                  <c:v>2.9556636059312846</c:v>
                </c:pt>
                <c:pt idx="12">
                  <c:v>3.0009269773197764</c:v>
                </c:pt>
                <c:pt idx="13">
                  <c:v>2.9950633404740219</c:v>
                </c:pt>
                <c:pt idx="14">
                  <c:v>2.932796968155698</c:v>
                </c:pt>
                <c:pt idx="15">
                  <c:v>2.8693420227589388</c:v>
                </c:pt>
                <c:pt idx="16">
                  <c:v>2.7336104818928217</c:v>
                </c:pt>
                <c:pt idx="17">
                  <c:v>2.6032346322741717</c:v>
                </c:pt>
                <c:pt idx="18">
                  <c:v>2.3386595866035775</c:v>
                </c:pt>
                <c:pt idx="19">
                  <c:v>1.9660651450483544</c:v>
                </c:pt>
                <c:pt idx="20">
                  <c:v>1.6410856703690515</c:v>
                </c:pt>
                <c:pt idx="21">
                  <c:v>1.6798947899393568</c:v>
                </c:pt>
                <c:pt idx="22">
                  <c:v>2.2388899002767078</c:v>
                </c:pt>
                <c:pt idx="23">
                  <c:v>2.6044626209418658</c:v>
                </c:pt>
                <c:pt idx="24">
                  <c:v>3.01217983790694</c:v>
                </c:pt>
                <c:pt idx="25">
                  <c:v>3.017521825116606</c:v>
                </c:pt>
                <c:pt idx="26">
                  <c:v>2.9735396104087637</c:v>
                </c:pt>
                <c:pt idx="27">
                  <c:v>2.9283312481085999</c:v>
                </c:pt>
                <c:pt idx="28">
                  <c:v>2.7984987714870448</c:v>
                </c:pt>
                <c:pt idx="29">
                  <c:v>2.6880451107408425</c:v>
                </c:pt>
                <c:pt idx="30">
                  <c:v>2.5572232274903697</c:v>
                </c:pt>
                <c:pt idx="31">
                  <c:v>2.4841409190051742</c:v>
                </c:pt>
                <c:pt idx="32">
                  <c:v>2.5482137477358715</c:v>
                </c:pt>
                <c:pt idx="33">
                  <c:v>2.6052062822771429</c:v>
                </c:pt>
                <c:pt idx="34">
                  <c:v>2.4811751332217438</c:v>
                </c:pt>
                <c:pt idx="35">
                  <c:v>2.3271788876077633</c:v>
                </c:pt>
                <c:pt idx="36">
                  <c:v>1.9486792410588516</c:v>
                </c:pt>
                <c:pt idx="37">
                  <c:v>1.5261291015425795</c:v>
                </c:pt>
                <c:pt idx="38">
                  <c:v>1.1611697123273916</c:v>
                </c:pt>
                <c:pt idx="39">
                  <c:v>1.0119097232604868</c:v>
                </c:pt>
                <c:pt idx="40">
                  <c:v>0.93789941563763901</c:v>
                </c:pt>
                <c:pt idx="41">
                  <c:v>1.1072166525590683</c:v>
                </c:pt>
                <c:pt idx="42">
                  <c:v>1.5640103078050638</c:v>
                </c:pt>
                <c:pt idx="43">
                  <c:v>2.1125593870161588</c:v>
                </c:pt>
                <c:pt idx="44">
                  <c:v>2.3515603740692188</c:v>
                </c:pt>
                <c:pt idx="45">
                  <c:v>2.3808837543164838</c:v>
                </c:pt>
                <c:pt idx="46">
                  <c:v>2.3873685381110969</c:v>
                </c:pt>
                <c:pt idx="47">
                  <c:v>2.3520995012220518</c:v>
                </c:pt>
                <c:pt idx="48">
                  <c:v>2.219328593063175</c:v>
                </c:pt>
                <c:pt idx="49">
                  <c:v>2.1018121156442922</c:v>
                </c:pt>
                <c:pt idx="50">
                  <c:v>2.0207177778517806</c:v>
                </c:pt>
                <c:pt idx="51">
                  <c:v>1.9872208435338417</c:v>
                </c:pt>
                <c:pt idx="52">
                  <c:v>1.9449171601219544</c:v>
                </c:pt>
                <c:pt idx="53">
                  <c:v>1.9008369081395964</c:v>
                </c:pt>
                <c:pt idx="54">
                  <c:v>1.6669013169317006</c:v>
                </c:pt>
                <c:pt idx="55">
                  <c:v>1.3166002898117726</c:v>
                </c:pt>
                <c:pt idx="56">
                  <c:v>0.99335203663246807</c:v>
                </c:pt>
                <c:pt idx="57">
                  <c:v>0.81527666130248322</c:v>
                </c:pt>
                <c:pt idx="58">
                  <c:v>0.64427303464390917</c:v>
                </c:pt>
                <c:pt idx="59">
                  <c:v>0.5831755248875935</c:v>
                </c:pt>
                <c:pt idx="60">
                  <c:v>0.55793968528092952</c:v>
                </c:pt>
                <c:pt idx="61">
                  <c:v>0.51745366622212918</c:v>
                </c:pt>
                <c:pt idx="62">
                  <c:v>0.59516380188812956</c:v>
                </c:pt>
                <c:pt idx="63">
                  <c:v>0.82868965109786419</c:v>
                </c:pt>
                <c:pt idx="64">
                  <c:v>1.3187347529671953</c:v>
                </c:pt>
                <c:pt idx="65">
                  <c:v>1.5813083787326301</c:v>
                </c:pt>
                <c:pt idx="66">
                  <c:v>1.6166373925734354</c:v>
                </c:pt>
                <c:pt idx="67">
                  <c:v>1.5895393574469421</c:v>
                </c:pt>
                <c:pt idx="68">
                  <c:v>1.5531781958888193</c:v>
                </c:pt>
                <c:pt idx="69">
                  <c:v>1.5220584077277515</c:v>
                </c:pt>
                <c:pt idx="70">
                  <c:v>1.4685900672161545</c:v>
                </c:pt>
                <c:pt idx="71" formatCode="0.0">
                  <c:v>1.1946857694130872</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2-5F8F-4B1B-A99B-4813AFDD63D1}"/>
            </c:ext>
          </c:extLst>
        </c:ser>
        <c:ser>
          <c:idx val="5"/>
          <c:order val="3"/>
          <c:tx>
            <c:v>3b - 80kPa</c:v>
          </c:tx>
          <c:spPr>
            <a:ln w="15875" cap="rnd" cmpd="dbl">
              <a:solidFill>
                <a:srgbClr val="1F4E79"/>
              </a:solidFill>
              <a:round/>
            </a:ln>
            <a:effectLst/>
          </c:spPr>
          <c:marker>
            <c:symbol val="circle"/>
            <c:size val="2"/>
            <c:spPr>
              <a:solidFill>
                <a:srgbClr val="0070C0"/>
              </a:solidFill>
              <a:ln w="6350">
                <a:solidFill>
                  <a:srgbClr val="002060"/>
                </a:solidFill>
              </a:ln>
              <a:effectLst/>
            </c:spPr>
          </c:marker>
          <c:xVal>
            <c:numRef>
              <c:f>'Forsøk 2 - Samlet'!$ED$14:$ED$84</c:f>
              <c:numCache>
                <c:formatCode>0.00</c:formatCode>
                <c:ptCount val="71"/>
                <c:pt idx="0">
                  <c:v>5.3495450547448344E-3</c:v>
                </c:pt>
                <c:pt idx="1">
                  <c:v>0.10175408585570078</c:v>
                </c:pt>
                <c:pt idx="2">
                  <c:v>0.40097702580419214</c:v>
                </c:pt>
                <c:pt idx="3">
                  <c:v>0.57557059115616571</c:v>
                </c:pt>
                <c:pt idx="4">
                  <c:v>0.83130234132756453</c:v>
                </c:pt>
                <c:pt idx="5">
                  <c:v>1.1269911694532442</c:v>
                </c:pt>
                <c:pt idx="6">
                  <c:v>1.3780321211472013</c:v>
                </c:pt>
                <c:pt idx="7">
                  <c:v>1.5479059541715812</c:v>
                </c:pt>
                <c:pt idx="8">
                  <c:v>1.8370818657639532</c:v>
                </c:pt>
                <c:pt idx="9">
                  <c:v>2.0598587692220964</c:v>
                </c:pt>
                <c:pt idx="10">
                  <c:v>2.3267480998882051</c:v>
                </c:pt>
                <c:pt idx="11">
                  <c:v>2.5048570071688459</c:v>
                </c:pt>
                <c:pt idx="12">
                  <c:v>2.608913017147747</c:v>
                </c:pt>
                <c:pt idx="13">
                  <c:v>2.6453947650985117</c:v>
                </c:pt>
                <c:pt idx="14">
                  <c:v>2.6689234225473446</c:v>
                </c:pt>
                <c:pt idx="15">
                  <c:v>2.6601161567022822</c:v>
                </c:pt>
                <c:pt idx="16">
                  <c:v>2.631356126569111</c:v>
                </c:pt>
                <c:pt idx="17">
                  <c:v>2.5026740389617137</c:v>
                </c:pt>
                <c:pt idx="18">
                  <c:v>2.1888368984708504</c:v>
                </c:pt>
                <c:pt idx="19">
                  <c:v>1.9096704428481166</c:v>
                </c:pt>
                <c:pt idx="20">
                  <c:v>1.6405035483450887</c:v>
                </c:pt>
                <c:pt idx="21">
                  <c:v>1.8485807884710554</c:v>
                </c:pt>
                <c:pt idx="22">
                  <c:v>2.3999522527018269</c:v>
                </c:pt>
                <c:pt idx="23">
                  <c:v>2.8560663206576313</c:v>
                </c:pt>
                <c:pt idx="24">
                  <c:v>2.9469639111318657</c:v>
                </c:pt>
                <c:pt idx="25">
                  <c:v>2.9645043916989362</c:v>
                </c:pt>
                <c:pt idx="26">
                  <c:v>3.0040285011531913</c:v>
                </c:pt>
                <c:pt idx="27">
                  <c:v>3.0011820883512383</c:v>
                </c:pt>
                <c:pt idx="28">
                  <c:v>2.9307408252155538</c:v>
                </c:pt>
                <c:pt idx="29">
                  <c:v>2.8355761943045552</c:v>
                </c:pt>
                <c:pt idx="30">
                  <c:v>2.7480450421557787</c:v>
                </c:pt>
                <c:pt idx="31">
                  <c:v>2.7480596904346748</c:v>
                </c:pt>
                <c:pt idx="32">
                  <c:v>2.7980095862309535</c:v>
                </c:pt>
                <c:pt idx="33">
                  <c:v>2.7656817735464014</c:v>
                </c:pt>
                <c:pt idx="34">
                  <c:v>2.5870195649521945</c:v>
                </c:pt>
                <c:pt idx="35">
                  <c:v>2.2496712456888783</c:v>
                </c:pt>
                <c:pt idx="36">
                  <c:v>1.7918347594024884</c:v>
                </c:pt>
                <c:pt idx="37">
                  <c:v>1.4997606856187455</c:v>
                </c:pt>
                <c:pt idx="38">
                  <c:v>1.1589248446122267</c:v>
                </c:pt>
                <c:pt idx="39">
                  <c:v>1.0402309000181904</c:v>
                </c:pt>
                <c:pt idx="40">
                  <c:v>1.0002806156703983</c:v>
                </c:pt>
                <c:pt idx="41">
                  <c:v>1.3718516523201787</c:v>
                </c:pt>
                <c:pt idx="42">
                  <c:v>1.9456059958730925</c:v>
                </c:pt>
                <c:pt idx="43">
                  <c:v>2.2312986625278399</c:v>
                </c:pt>
                <c:pt idx="44">
                  <c:v>2.3386190259275939</c:v>
                </c:pt>
                <c:pt idx="45">
                  <c:v>2.3325313396836389</c:v>
                </c:pt>
                <c:pt idx="46">
                  <c:v>2.2872872516904765</c:v>
                </c:pt>
                <c:pt idx="47">
                  <c:v>2.1880780128387953</c:v>
                </c:pt>
                <c:pt idx="48">
                  <c:v>2.0570877883988277</c:v>
                </c:pt>
                <c:pt idx="49">
                  <c:v>1.9924825286395458</c:v>
                </c:pt>
                <c:pt idx="50">
                  <c:v>1.9490571152054523</c:v>
                </c:pt>
                <c:pt idx="51">
                  <c:v>1.9355669837404481</c:v>
                </c:pt>
                <c:pt idx="52">
                  <c:v>1.9402618883820328</c:v>
                </c:pt>
                <c:pt idx="53">
                  <c:v>1.835035217373661</c:v>
                </c:pt>
                <c:pt idx="54">
                  <c:v>1.5241152551298636</c:v>
                </c:pt>
                <c:pt idx="55">
                  <c:v>1.2807990524704955</c:v>
                </c:pt>
                <c:pt idx="56">
                  <c:v>0.95346039670901095</c:v>
                </c:pt>
                <c:pt idx="57">
                  <c:v>0.79186174972094947</c:v>
                </c:pt>
                <c:pt idx="58">
                  <c:v>0.64732571999952615</c:v>
                </c:pt>
                <c:pt idx="59">
                  <c:v>0.59153300392561292</c:v>
                </c:pt>
                <c:pt idx="60">
                  <c:v>0.56454074171254154</c:v>
                </c:pt>
                <c:pt idx="61">
                  <c:v>0.54874016110733104</c:v>
                </c:pt>
                <c:pt idx="62">
                  <c:v>0.7980763693280839</c:v>
                </c:pt>
                <c:pt idx="63">
                  <c:v>1.1598496984785187</c:v>
                </c:pt>
                <c:pt idx="64">
                  <c:v>1.7989918557979676</c:v>
                </c:pt>
                <c:pt idx="65">
                  <c:v>2.0000715146138548</c:v>
                </c:pt>
                <c:pt idx="66">
                  <c:v>1.9856743263097762</c:v>
                </c:pt>
                <c:pt idx="67">
                  <c:v>1.9498422633506698</c:v>
                </c:pt>
                <c:pt idx="68">
                  <c:v>1.8688205974931649</c:v>
                </c:pt>
                <c:pt idx="69">
                  <c:v>1.8194882742647041</c:v>
                </c:pt>
                <c:pt idx="70">
                  <c:v>1.5702937633032588</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3-5F8F-4B1B-A99B-4813AFDD63D1}"/>
            </c:ext>
          </c:extLst>
        </c:ser>
        <c:ser>
          <c:idx val="3"/>
          <c:order val="4"/>
          <c:tx>
            <c:v>2c - 80kPa</c:v>
          </c:tx>
          <c:spPr>
            <a:ln w="15875" cap="rnd" cmpd="dbl">
              <a:solidFill>
                <a:schemeClr val="accent6"/>
              </a:solidFill>
              <a:round/>
            </a:ln>
            <a:effectLst/>
          </c:spPr>
          <c:marker>
            <c:symbol val="circle"/>
            <c:size val="2"/>
            <c:spPr>
              <a:solidFill>
                <a:srgbClr val="00FF00"/>
              </a:solidFill>
              <a:ln w="6350">
                <a:solidFill>
                  <a:schemeClr val="accent6"/>
                </a:solidFill>
              </a:ln>
              <a:effectLst/>
            </c:spPr>
          </c:marker>
          <c:xVal>
            <c:numRef>
              <c:f>'Forsøk 2 - Samlet'!$GH$14:$GH$85</c:f>
              <c:numCache>
                <c:formatCode>0.00</c:formatCode>
                <c:ptCount val="72"/>
                <c:pt idx="0">
                  <c:v>1.4143583227424586E-2</c:v>
                </c:pt>
                <c:pt idx="1">
                  <c:v>2.0117292859974701E-2</c:v>
                </c:pt>
                <c:pt idx="2">
                  <c:v>1.1439724885317819</c:v>
                </c:pt>
                <c:pt idx="3">
                  <c:v>2.3341851755149765</c:v>
                </c:pt>
                <c:pt idx="4">
                  <c:v>3.1618431015583495</c:v>
                </c:pt>
                <c:pt idx="5">
                  <c:v>3.7949271729411667</c:v>
                </c:pt>
                <c:pt idx="6">
                  <c:v>4.4449947599074333</c:v>
                </c:pt>
                <c:pt idx="7">
                  <c:v>4.7958961167041698</c:v>
                </c:pt>
                <c:pt idx="8">
                  <c:v>5.2038208704839271</c:v>
                </c:pt>
                <c:pt idx="9">
                  <c:v>5.4689022776113037</c:v>
                </c:pt>
                <c:pt idx="10">
                  <c:v>5.9443866929542724</c:v>
                </c:pt>
                <c:pt idx="11">
                  <c:v>6.2318086591279407</c:v>
                </c:pt>
                <c:pt idx="12">
                  <c:v>6.2800150169679041</c:v>
                </c:pt>
                <c:pt idx="13">
                  <c:v>6.2659131665307148</c:v>
                </c:pt>
                <c:pt idx="14">
                  <c:v>6.1048755075660077</c:v>
                </c:pt>
                <c:pt idx="15">
                  <c:v>5.9115054519128911</c:v>
                </c:pt>
                <c:pt idx="16">
                  <c:v>5.4830193177726958</c:v>
                </c:pt>
                <c:pt idx="17">
                  <c:v>4.9805168906544015</c:v>
                </c:pt>
                <c:pt idx="18">
                  <c:v>4.4292560145660351</c:v>
                </c:pt>
                <c:pt idx="19">
                  <c:v>3.9802349497592826</c:v>
                </c:pt>
                <c:pt idx="20">
                  <c:v>3.2214810482705998</c:v>
                </c:pt>
                <c:pt idx="21">
                  <c:v>2.7413262657598354</c:v>
                </c:pt>
                <c:pt idx="22">
                  <c:v>2.4374936666524389</c:v>
                </c:pt>
                <c:pt idx="23">
                  <c:v>3.0534992677113273</c:v>
                </c:pt>
                <c:pt idx="24">
                  <c:v>3.6112933558252447</c:v>
                </c:pt>
                <c:pt idx="25">
                  <c:v>3.8175288074285483</c:v>
                </c:pt>
                <c:pt idx="26">
                  <c:v>3.7300236093311323</c:v>
                </c:pt>
                <c:pt idx="27">
                  <c:v>3.6930425310352071</c:v>
                </c:pt>
                <c:pt idx="28">
                  <c:v>3.6595001336875108</c:v>
                </c:pt>
                <c:pt idx="29">
                  <c:v>3.5672300550015263</c:v>
                </c:pt>
                <c:pt idx="30">
                  <c:v>3.4438329395736704</c:v>
                </c:pt>
                <c:pt idx="31">
                  <c:v>3.3833118338277783</c:v>
                </c:pt>
                <c:pt idx="32">
                  <c:v>3.3510036014151798</c:v>
                </c:pt>
                <c:pt idx="33">
                  <c:v>3.36220698302676</c:v>
                </c:pt>
                <c:pt idx="34">
                  <c:v>3.3181423295939689</c:v>
                </c:pt>
                <c:pt idx="35">
                  <c:v>3.0266153429005316</c:v>
                </c:pt>
                <c:pt idx="36">
                  <c:v>2.6504405407516272</c:v>
                </c:pt>
                <c:pt idx="37">
                  <c:v>2.3348172177336788</c:v>
                </c:pt>
                <c:pt idx="38">
                  <c:v>1.7894057661189329</c:v>
                </c:pt>
                <c:pt idx="39">
                  <c:v>1.4708630802000053</c:v>
                </c:pt>
                <c:pt idx="40">
                  <c:v>1.1805448398480043</c:v>
                </c:pt>
                <c:pt idx="41">
                  <c:v>1.1176790907945064</c:v>
                </c:pt>
                <c:pt idx="42">
                  <c:v>1.5838761731025779</c:v>
                </c:pt>
                <c:pt idx="43">
                  <c:v>2.0565435695026073</c:v>
                </c:pt>
                <c:pt idx="44">
                  <c:v>2.7520420309258915</c:v>
                </c:pt>
                <c:pt idx="45">
                  <c:v>2.8536309055478273</c:v>
                </c:pt>
                <c:pt idx="46">
                  <c:v>2.8775002471281503</c:v>
                </c:pt>
                <c:pt idx="47">
                  <c:v>2.8633473837070942</c:v>
                </c:pt>
                <c:pt idx="48">
                  <c:v>2.72584164165329</c:v>
                </c:pt>
                <c:pt idx="49">
                  <c:v>2.5948033534125443</c:v>
                </c:pt>
                <c:pt idx="50">
                  <c:v>2.4190956423874379</c:v>
                </c:pt>
                <c:pt idx="51">
                  <c:v>2.3239058554273129</c:v>
                </c:pt>
                <c:pt idx="52">
                  <c:v>2.2328380942616581</c:v>
                </c:pt>
                <c:pt idx="53">
                  <c:v>2.1499799072172587</c:v>
                </c:pt>
                <c:pt idx="54">
                  <c:v>1.9366476175864009</c:v>
                </c:pt>
                <c:pt idx="55">
                  <c:v>1.7233030241518428</c:v>
                </c:pt>
                <c:pt idx="56">
                  <c:v>1.3406742286623607</c:v>
                </c:pt>
                <c:pt idx="57">
                  <c:v>1.101464961571857</c:v>
                </c:pt>
                <c:pt idx="58">
                  <c:v>0.82701480832122842</c:v>
                </c:pt>
                <c:pt idx="59">
                  <c:v>0.67950355228843329</c:v>
                </c:pt>
                <c:pt idx="60">
                  <c:v>0.62429285674689849</c:v>
                </c:pt>
                <c:pt idx="61">
                  <c:v>0.5931805673720083</c:v>
                </c:pt>
                <c:pt idx="62">
                  <c:v>0.5538932404229443</c:v>
                </c:pt>
                <c:pt idx="63">
                  <c:v>0.70268493309481628</c:v>
                </c:pt>
                <c:pt idx="64">
                  <c:v>1.2007267416463085</c:v>
                </c:pt>
                <c:pt idx="65">
                  <c:v>1.7255074611205414</c:v>
                </c:pt>
                <c:pt idx="66">
                  <c:v>1.8690696628423513</c:v>
                </c:pt>
                <c:pt idx="67">
                  <c:v>1.8546204415260812</c:v>
                </c:pt>
                <c:pt idx="68">
                  <c:v>1.8111196474144844</c:v>
                </c:pt>
                <c:pt idx="69">
                  <c:v>1.773532183841469</c:v>
                </c:pt>
                <c:pt idx="70">
                  <c:v>1.7077371523814766</c:v>
                </c:pt>
                <c:pt idx="71" formatCode="0.0">
                  <c:v>1.4949839400992146</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4-5F8F-4B1B-A99B-4813AFDD63D1}"/>
            </c:ext>
          </c:extLst>
        </c:ser>
        <c:ser>
          <c:idx val="4"/>
          <c:order val="5"/>
          <c:tx>
            <c:v>3c - 80kPa</c:v>
          </c:tx>
          <c:spPr>
            <a:ln w="15875" cap="rnd" cmpd="dbl">
              <a:solidFill>
                <a:schemeClr val="accent6">
                  <a:lumMod val="50000"/>
                </a:schemeClr>
              </a:solidFill>
              <a:round/>
            </a:ln>
            <a:effectLst/>
          </c:spPr>
          <c:marker>
            <c:symbol val="circle"/>
            <c:size val="2"/>
            <c:spPr>
              <a:solidFill>
                <a:schemeClr val="accent6"/>
              </a:solidFill>
              <a:ln w="6350">
                <a:solidFill>
                  <a:srgbClr val="008000"/>
                </a:solidFill>
              </a:ln>
              <a:effectLst/>
            </c:spPr>
          </c:marker>
          <c:xVal>
            <c:numRef>
              <c:f>'Forsøk 2 - Samlet'!$FF$14:$FF$85</c:f>
              <c:numCache>
                <c:formatCode>0.00</c:formatCode>
                <c:ptCount val="72"/>
                <c:pt idx="0">
                  <c:v>-5.0377839452460643E-3</c:v>
                </c:pt>
                <c:pt idx="1">
                  <c:v>0.3122731781515512</c:v>
                </c:pt>
                <c:pt idx="2">
                  <c:v>0.61193261443435187</c:v>
                </c:pt>
                <c:pt idx="3">
                  <c:v>0.76302730727821155</c:v>
                </c:pt>
                <c:pt idx="4">
                  <c:v>1.045797123871254</c:v>
                </c:pt>
                <c:pt idx="5">
                  <c:v>1.3385341196076659</c:v>
                </c:pt>
                <c:pt idx="6">
                  <c:v>1.8281780792035418</c:v>
                </c:pt>
                <c:pt idx="7">
                  <c:v>2.1026514839866528</c:v>
                </c:pt>
                <c:pt idx="8">
                  <c:v>2.5212109541156744</c:v>
                </c:pt>
                <c:pt idx="9">
                  <c:v>3.0037742423508353</c:v>
                </c:pt>
                <c:pt idx="10">
                  <c:v>3.4740191647401364</c:v>
                </c:pt>
                <c:pt idx="11">
                  <c:v>3.6299953030171803</c:v>
                </c:pt>
                <c:pt idx="12">
                  <c:v>3.8108463847320806</c:v>
                </c:pt>
                <c:pt idx="13">
                  <c:v>3.8473086171082822</c:v>
                </c:pt>
                <c:pt idx="14">
                  <c:v>3.796804260130366</c:v>
                </c:pt>
                <c:pt idx="15">
                  <c:v>3.6710405247305977</c:v>
                </c:pt>
                <c:pt idx="16">
                  <c:v>3.5206102031387965</c:v>
                </c:pt>
                <c:pt idx="17">
                  <c:v>3.3419588708079329</c:v>
                </c:pt>
                <c:pt idx="18">
                  <c:v>2.9922741241463671</c:v>
                </c:pt>
                <c:pt idx="19">
                  <c:v>2.6713859062241934</c:v>
                </c:pt>
                <c:pt idx="20">
                  <c:v>2.15714392829506</c:v>
                </c:pt>
                <c:pt idx="21">
                  <c:v>1.9185210373753636</c:v>
                </c:pt>
                <c:pt idx="22">
                  <c:v>2.2553364423690176</c:v>
                </c:pt>
                <c:pt idx="23">
                  <c:v>2.4951538151801973</c:v>
                </c:pt>
                <c:pt idx="24">
                  <c:v>2.7639697754008736</c:v>
                </c:pt>
                <c:pt idx="25">
                  <c:v>2.7146913597384863</c:v>
                </c:pt>
                <c:pt idx="26">
                  <c:v>2.6402416845648942</c:v>
                </c:pt>
                <c:pt idx="27">
                  <c:v>2.5638589895354502</c:v>
                </c:pt>
                <c:pt idx="28">
                  <c:v>2.4217350700913061</c:v>
                </c:pt>
                <c:pt idx="29">
                  <c:v>2.3312579255546479</c:v>
                </c:pt>
                <c:pt idx="30">
                  <c:v>2.2431084627997775</c:v>
                </c:pt>
                <c:pt idx="31">
                  <c:v>2.2202155058124613</c:v>
                </c:pt>
                <c:pt idx="32">
                  <c:v>2.2184658992378816</c:v>
                </c:pt>
                <c:pt idx="33">
                  <c:v>2.2108285215021368</c:v>
                </c:pt>
                <c:pt idx="34">
                  <c:v>2.0921041948214687</c:v>
                </c:pt>
                <c:pt idx="35">
                  <c:v>1.988669585262125</c:v>
                </c:pt>
                <c:pt idx="36">
                  <c:v>1.7306711475110379</c:v>
                </c:pt>
                <c:pt idx="37">
                  <c:v>1.5161689491151928</c:v>
                </c:pt>
                <c:pt idx="38">
                  <c:v>1.1888330421953439</c:v>
                </c:pt>
                <c:pt idx="39">
                  <c:v>0.97141047797279867</c:v>
                </c:pt>
                <c:pt idx="40">
                  <c:v>0.90855572368172477</c:v>
                </c:pt>
                <c:pt idx="41">
                  <c:v>1.060834377920739</c:v>
                </c:pt>
                <c:pt idx="42">
                  <c:v>1.3030413123226849</c:v>
                </c:pt>
                <c:pt idx="43">
                  <c:v>1.5396073285910497</c:v>
                </c:pt>
                <c:pt idx="44">
                  <c:v>1.7707596469598574</c:v>
                </c:pt>
                <c:pt idx="45">
                  <c:v>1.7693643596587323</c:v>
                </c:pt>
                <c:pt idx="46">
                  <c:v>1.7518595280186713</c:v>
                </c:pt>
                <c:pt idx="47">
                  <c:v>1.7019742929748756</c:v>
                </c:pt>
                <c:pt idx="48">
                  <c:v>1.6127501233971255</c:v>
                </c:pt>
                <c:pt idx="49">
                  <c:v>1.5651914280538188</c:v>
                </c:pt>
                <c:pt idx="50">
                  <c:v>1.5152608322084016</c:v>
                </c:pt>
                <c:pt idx="51">
                  <c:v>1.4900230370952081</c:v>
                </c:pt>
                <c:pt idx="52">
                  <c:v>1.5064695321084411</c:v>
                </c:pt>
                <c:pt idx="53">
                  <c:v>1.4894045274195773</c:v>
                </c:pt>
                <c:pt idx="54">
                  <c:v>1.3460005729716473</c:v>
                </c:pt>
                <c:pt idx="55">
                  <c:v>1.1932140428308957</c:v>
                </c:pt>
                <c:pt idx="56">
                  <c:v>0.94346719645769139</c:v>
                </c:pt>
                <c:pt idx="57">
                  <c:v>0.73544858352983256</c:v>
                </c:pt>
                <c:pt idx="58">
                  <c:v>0.607343845873202</c:v>
                </c:pt>
                <c:pt idx="59">
                  <c:v>0.56620075218324828</c:v>
                </c:pt>
                <c:pt idx="60">
                  <c:v>0.56037767827437579</c:v>
                </c:pt>
                <c:pt idx="61">
                  <c:v>0.53286586000552361</c:v>
                </c:pt>
                <c:pt idx="62">
                  <c:v>0.64811663351276427</c:v>
                </c:pt>
                <c:pt idx="63">
                  <c:v>1.0670638441631926</c:v>
                </c:pt>
                <c:pt idx="64">
                  <c:v>1.6279520478763245</c:v>
                </c:pt>
                <c:pt idx="65">
                  <c:v>1.7906914420614735</c:v>
                </c:pt>
                <c:pt idx="66">
                  <c:v>1.879742938619358</c:v>
                </c:pt>
                <c:pt idx="67">
                  <c:v>1.9009785207382721</c:v>
                </c:pt>
                <c:pt idx="68">
                  <c:v>1.8829042945115935</c:v>
                </c:pt>
                <c:pt idx="69">
                  <c:v>1.8165559310625108</c:v>
                </c:pt>
                <c:pt idx="70">
                  <c:v>1.5984496199145479</c:v>
                </c:pt>
                <c:pt idx="71" formatCode="0.0">
                  <c:v>1.1945984763024275</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5-5F8F-4B1B-A99B-4813AFDD63D1}"/>
            </c:ext>
          </c:extLst>
        </c:ser>
        <c:dLbls>
          <c:showLegendKey val="0"/>
          <c:showVal val="0"/>
          <c:showCatName val="0"/>
          <c:showSerName val="0"/>
          <c:showPercent val="0"/>
          <c:showBubbleSize val="0"/>
        </c:dLbls>
        <c:axId val="251620736"/>
        <c:axId val="251643392"/>
      </c:scatterChart>
      <c:scatterChart>
        <c:scatterStyle val="lineMarker"/>
        <c:varyColors val="0"/>
        <c:ser>
          <c:idx val="8"/>
          <c:order val="6"/>
          <c:tx>
            <c:strRef>
              <c:f>'Forsøk 2 - Samlet'!$AU$12</c:f>
              <c:strCache>
                <c:ptCount val="1"/>
                <c:pt idx="0">
                  <c:v>u2-2a</c:v>
                </c:pt>
              </c:strCache>
            </c:strRef>
          </c:tx>
          <c:spPr>
            <a:ln w="15875" cap="rnd" cmpd="dbl">
              <a:noFill/>
              <a:round/>
            </a:ln>
            <a:effectLst/>
          </c:spPr>
          <c:marker>
            <c:symbol val="none"/>
          </c:marker>
          <c:xVal>
            <c:numRef>
              <c:f>'Forsøk 2 - Samlet'!$AU$14:$AU$84</c:f>
              <c:numCache>
                <c:formatCode>0.0</c:formatCode>
                <c:ptCount val="71"/>
                <c:pt idx="0">
                  <c:v>-6.2518939070609125E-2</c:v>
                </c:pt>
                <c:pt idx="1">
                  <c:v>0.500151512564873</c:v>
                </c:pt>
                <c:pt idx="2">
                  <c:v>0.91694443970226713</c:v>
                </c:pt>
                <c:pt idx="3">
                  <c:v>1.0628219642003551</c:v>
                </c:pt>
                <c:pt idx="4">
                  <c:v>1.41709595226714</c:v>
                </c:pt>
                <c:pt idx="5">
                  <c:v>1.2503787814121825</c:v>
                </c:pt>
                <c:pt idx="6">
                  <c:v>1.5212941840514886</c:v>
                </c:pt>
                <c:pt idx="7">
                  <c:v>1.7505302939770555</c:v>
                </c:pt>
                <c:pt idx="8">
                  <c:v>1.7922095866907948</c:v>
                </c:pt>
                <c:pt idx="9">
                  <c:v>1.8130492330476646</c:v>
                </c:pt>
                <c:pt idx="10">
                  <c:v>1.9797664039026222</c:v>
                </c:pt>
                <c:pt idx="11">
                  <c:v>2.3757196846831468</c:v>
                </c:pt>
                <c:pt idx="12">
                  <c:v>2.417398977396886</c:v>
                </c:pt>
                <c:pt idx="13">
                  <c:v>2.7091540263930618</c:v>
                </c:pt>
                <c:pt idx="14">
                  <c:v>2.9800694290323682</c:v>
                </c:pt>
                <c:pt idx="15">
                  <c:v>2.9592297826754983</c:v>
                </c:pt>
                <c:pt idx="16">
                  <c:v>3.0425883681029773</c:v>
                </c:pt>
                <c:pt idx="17">
                  <c:v>3.3343434170991531</c:v>
                </c:pt>
                <c:pt idx="18">
                  <c:v>3.417702002526632</c:v>
                </c:pt>
                <c:pt idx="19">
                  <c:v>3.8344949296640261</c:v>
                </c:pt>
                <c:pt idx="20">
                  <c:v>4.2512878568014205</c:v>
                </c:pt>
                <c:pt idx="21">
                  <c:v>4.3346464422288991</c:v>
                </c:pt>
                <c:pt idx="22">
                  <c:v>4.7931186620800323</c:v>
                </c:pt>
                <c:pt idx="23">
                  <c:v>3.7928156369502868</c:v>
                </c:pt>
                <c:pt idx="24">
                  <c:v>2.7299936727499317</c:v>
                </c:pt>
                <c:pt idx="25">
                  <c:v>3.4593812952403713</c:v>
                </c:pt>
                <c:pt idx="26">
                  <c:v>3.6469381124521987</c:v>
                </c:pt>
                <c:pt idx="27">
                  <c:v>4.3971653812995086</c:v>
                </c:pt>
                <c:pt idx="28">
                  <c:v>4.8139583084369022</c:v>
                </c:pt>
                <c:pt idx="29">
                  <c:v>5.0640340647193387</c:v>
                </c:pt>
                <c:pt idx="30">
                  <c:v>5.1265530037899483</c:v>
                </c:pt>
                <c:pt idx="31">
                  <c:v>5.5641855772842117</c:v>
                </c:pt>
                <c:pt idx="32">
                  <c:v>5.6683838090685601</c:v>
                </c:pt>
                <c:pt idx="33">
                  <c:v>5.8142613335666482</c:v>
                </c:pt>
                <c:pt idx="34">
                  <c:v>5.8976199189941267</c:v>
                </c:pt>
                <c:pt idx="35">
                  <c:v>6.022657797135345</c:v>
                </c:pt>
                <c:pt idx="36">
                  <c:v>6.1060163825628244</c:v>
                </c:pt>
                <c:pt idx="37">
                  <c:v>6.4394507242727395</c:v>
                </c:pt>
                <c:pt idx="38">
                  <c:v>6.6686868341983061</c:v>
                </c:pt>
                <c:pt idx="39">
                  <c:v>7.1271590540494403</c:v>
                </c:pt>
                <c:pt idx="40">
                  <c:v>7.4397537494024855</c:v>
                </c:pt>
                <c:pt idx="41">
                  <c:v>7.9815845546810982</c:v>
                </c:pt>
                <c:pt idx="42">
                  <c:v>8.6901325308146671</c:v>
                </c:pt>
                <c:pt idx="43">
                  <c:v>9.023566872524583</c:v>
                </c:pt>
                <c:pt idx="44">
                  <c:v>4.9389961865781205</c:v>
                </c:pt>
                <c:pt idx="45">
                  <c:v>5.5641855772842117</c:v>
                </c:pt>
                <c:pt idx="46">
                  <c:v>6.001818150778476</c:v>
                </c:pt>
                <c:pt idx="47">
                  <c:v>6.8145643586963942</c:v>
                </c:pt>
                <c:pt idx="48">
                  <c:v>7.6689898593280521</c:v>
                </c:pt>
                <c:pt idx="49">
                  <c:v>8.1483017255360561</c:v>
                </c:pt>
                <c:pt idx="50">
                  <c:v>8.4400567745322306</c:v>
                </c:pt>
                <c:pt idx="51">
                  <c:v>8.52341535995971</c:v>
                </c:pt>
                <c:pt idx="52">
                  <c:v>8.5650946526734497</c:v>
                </c:pt>
                <c:pt idx="53">
                  <c:v>8.4400567745322306</c:v>
                </c:pt>
                <c:pt idx="54">
                  <c:v>8.6276135917440584</c:v>
                </c:pt>
                <c:pt idx="55">
                  <c:v>8.8360100553127552</c:v>
                </c:pt>
                <c:pt idx="56">
                  <c:v>8.9402082870971036</c:v>
                </c:pt>
                <c:pt idx="57">
                  <c:v>9.4611994460188473</c:v>
                </c:pt>
                <c:pt idx="58">
                  <c:v>9.6070769705169354</c:v>
                </c:pt>
                <c:pt idx="59">
                  <c:v>9.8571527267993719</c:v>
                </c:pt>
                <c:pt idx="60">
                  <c:v>10.315624946650505</c:v>
                </c:pt>
                <c:pt idx="61">
                  <c:v>11.29508832542338</c:v>
                </c:pt>
                <c:pt idx="62">
                  <c:v>12.212032765125649</c:v>
                </c:pt>
                <c:pt idx="63">
                  <c:v>19.818503685383092</c:v>
                </c:pt>
                <c:pt idx="64">
                  <c:v>25.361849616310433</c:v>
                </c:pt>
                <c:pt idx="65">
                  <c:v>9.5862373241600647</c:v>
                </c:pt>
                <c:pt idx="66">
                  <c:v>9.0652461652383227</c:v>
                </c:pt>
                <c:pt idx="67">
                  <c:v>10.107228483081808</c:v>
                </c:pt>
                <c:pt idx="68">
                  <c:v>10.524021410219202</c:v>
                </c:pt>
                <c:pt idx="69">
                  <c:v>10.794936812858507</c:v>
                </c:pt>
                <c:pt idx="70">
                  <c:v>11.024172922784075</c:v>
                </c:pt>
              </c:numCache>
            </c:numRef>
          </c:xVal>
          <c:yVal>
            <c:numRef>
              <c:f>'Forsøk 2 - Samlet'!$AX$14:$AX$84</c:f>
              <c:numCache>
                <c:formatCode>0.0</c:formatCode>
                <c:ptCount val="71"/>
                <c:pt idx="0">
                  <c:v>-4.29</c:v>
                </c:pt>
                <c:pt idx="1">
                  <c:v>-2.64</c:v>
                </c:pt>
                <c:pt idx="2">
                  <c:v>-1.4399999999999995</c:v>
                </c:pt>
                <c:pt idx="3">
                  <c:v>0.35999999999999943</c:v>
                </c:pt>
                <c:pt idx="4">
                  <c:v>1.5599999999999996</c:v>
                </c:pt>
                <c:pt idx="5">
                  <c:v>3.2100000000000009</c:v>
                </c:pt>
                <c:pt idx="6">
                  <c:v>5.0100000000000016</c:v>
                </c:pt>
                <c:pt idx="7">
                  <c:v>6.8099999999999987</c:v>
                </c:pt>
                <c:pt idx="8">
                  <c:v>8.0100000000000016</c:v>
                </c:pt>
                <c:pt idx="9">
                  <c:v>9.66</c:v>
                </c:pt>
                <c:pt idx="10">
                  <c:v>10.860000000000001</c:v>
                </c:pt>
                <c:pt idx="11">
                  <c:v>12.66</c:v>
                </c:pt>
                <c:pt idx="12">
                  <c:v>14.459999999999997</c:v>
                </c:pt>
                <c:pt idx="13">
                  <c:v>16.110000000000003</c:v>
                </c:pt>
                <c:pt idx="14">
                  <c:v>17.309999999999999</c:v>
                </c:pt>
                <c:pt idx="15">
                  <c:v>19.110000000000003</c:v>
                </c:pt>
                <c:pt idx="16">
                  <c:v>20.310000000000002</c:v>
                </c:pt>
                <c:pt idx="17">
                  <c:v>21.959999999999997</c:v>
                </c:pt>
                <c:pt idx="18">
                  <c:v>23.759999999999998</c:v>
                </c:pt>
                <c:pt idx="19">
                  <c:v>25.560000000000002</c:v>
                </c:pt>
                <c:pt idx="20">
                  <c:v>26.759999999999998</c:v>
                </c:pt>
                <c:pt idx="21">
                  <c:v>28.41</c:v>
                </c:pt>
                <c:pt idx="22">
                  <c:v>29.610000000000003</c:v>
                </c:pt>
                <c:pt idx="23">
                  <c:v>31.41</c:v>
                </c:pt>
                <c:pt idx="24">
                  <c:v>33.209999999999994</c:v>
                </c:pt>
                <c:pt idx="25">
                  <c:v>34.86</c:v>
                </c:pt>
                <c:pt idx="26">
                  <c:v>36.06</c:v>
                </c:pt>
                <c:pt idx="27">
                  <c:v>37.86</c:v>
                </c:pt>
                <c:pt idx="28">
                  <c:v>39.06</c:v>
                </c:pt>
                <c:pt idx="29">
                  <c:v>40.709999999999994</c:v>
                </c:pt>
                <c:pt idx="30">
                  <c:v>42.509999999999991</c:v>
                </c:pt>
                <c:pt idx="31">
                  <c:v>44.31</c:v>
                </c:pt>
                <c:pt idx="32">
                  <c:v>45.509999999999991</c:v>
                </c:pt>
                <c:pt idx="33">
                  <c:v>47.16</c:v>
                </c:pt>
                <c:pt idx="34">
                  <c:v>48.36</c:v>
                </c:pt>
                <c:pt idx="35">
                  <c:v>50.16</c:v>
                </c:pt>
                <c:pt idx="36">
                  <c:v>51.960000000000008</c:v>
                </c:pt>
                <c:pt idx="37">
                  <c:v>53.61</c:v>
                </c:pt>
                <c:pt idx="38">
                  <c:v>54.81</c:v>
                </c:pt>
                <c:pt idx="39">
                  <c:v>56.61</c:v>
                </c:pt>
                <c:pt idx="40">
                  <c:v>57.81</c:v>
                </c:pt>
                <c:pt idx="41">
                  <c:v>59.460000000000008</c:v>
                </c:pt>
                <c:pt idx="42">
                  <c:v>61.259999999999991</c:v>
                </c:pt>
                <c:pt idx="43">
                  <c:v>63.06</c:v>
                </c:pt>
                <c:pt idx="44">
                  <c:v>64.259999999999991</c:v>
                </c:pt>
                <c:pt idx="45">
                  <c:v>65.91</c:v>
                </c:pt>
                <c:pt idx="46">
                  <c:v>67.109999999999985</c:v>
                </c:pt>
                <c:pt idx="47">
                  <c:v>68.91</c:v>
                </c:pt>
                <c:pt idx="48">
                  <c:v>70.710000000000008</c:v>
                </c:pt>
                <c:pt idx="49">
                  <c:v>72.359999999999985</c:v>
                </c:pt>
                <c:pt idx="50">
                  <c:v>73.56</c:v>
                </c:pt>
                <c:pt idx="51">
                  <c:v>75.359999999999985</c:v>
                </c:pt>
                <c:pt idx="52">
                  <c:v>76.56</c:v>
                </c:pt>
                <c:pt idx="53">
                  <c:v>78.210000000000008</c:v>
                </c:pt>
                <c:pt idx="54">
                  <c:v>80.009999999999991</c:v>
                </c:pt>
                <c:pt idx="55">
                  <c:v>81.81</c:v>
                </c:pt>
                <c:pt idx="56">
                  <c:v>83.009999999999991</c:v>
                </c:pt>
                <c:pt idx="57">
                  <c:v>84.66</c:v>
                </c:pt>
                <c:pt idx="58">
                  <c:v>85.859999999999985</c:v>
                </c:pt>
                <c:pt idx="59">
                  <c:v>87.66</c:v>
                </c:pt>
                <c:pt idx="60">
                  <c:v>89.460000000000008</c:v>
                </c:pt>
                <c:pt idx="61">
                  <c:v>91.109999999999985</c:v>
                </c:pt>
                <c:pt idx="62">
                  <c:v>92.309999999999988</c:v>
                </c:pt>
                <c:pt idx="63">
                  <c:v>94.109999999999985</c:v>
                </c:pt>
                <c:pt idx="64">
                  <c:v>95.309999999999988</c:v>
                </c:pt>
                <c:pt idx="65">
                  <c:v>96.960000000000008</c:v>
                </c:pt>
                <c:pt idx="66">
                  <c:v>98.76</c:v>
                </c:pt>
                <c:pt idx="67">
                  <c:v>100.55999999999999</c:v>
                </c:pt>
                <c:pt idx="68">
                  <c:v>101.76</c:v>
                </c:pt>
                <c:pt idx="69">
                  <c:v>103.41</c:v>
                </c:pt>
                <c:pt idx="70">
                  <c:v>104.60999999999999</c:v>
                </c:pt>
              </c:numCache>
            </c:numRef>
          </c:yVal>
          <c:smooth val="0"/>
          <c:extLst>
            <c:ext xmlns:c16="http://schemas.microsoft.com/office/drawing/2014/chart" uri="{C3380CC4-5D6E-409C-BE32-E72D297353CC}">
              <c16:uniqueId val="{00000006-5F8F-4B1B-A99B-4813AFDD63D1}"/>
            </c:ext>
          </c:extLst>
        </c:ser>
        <c:ser>
          <c:idx val="9"/>
          <c:order val="7"/>
          <c:tx>
            <c:strRef>
              <c:f>'Forsøk 2 - Samlet'!$BX$12</c:f>
              <c:strCache>
                <c:ptCount val="1"/>
                <c:pt idx="0">
                  <c:v>u2-3a</c:v>
                </c:pt>
              </c:strCache>
            </c:strRef>
          </c:tx>
          <c:spPr>
            <a:ln w="15875" cap="rnd" cmpd="dbl">
              <a:noFill/>
              <a:round/>
            </a:ln>
            <a:effectLst/>
          </c:spPr>
          <c:marker>
            <c:symbol val="none"/>
          </c:marker>
          <c:xVal>
            <c:numRef>
              <c:f>'Forsøk 2 - Samlet'!$BX$14:$BX$84</c:f>
              <c:numCache>
                <c:formatCode>0.0</c:formatCode>
                <c:ptCount val="71"/>
                <c:pt idx="0">
                  <c:v>-0.11461805496278339</c:v>
                </c:pt>
                <c:pt idx="1">
                  <c:v>1.0524021410219202</c:v>
                </c:pt>
                <c:pt idx="2">
                  <c:v>0.67728850659826545</c:v>
                </c:pt>
                <c:pt idx="3">
                  <c:v>0.8023263847394837</c:v>
                </c:pt>
                <c:pt idx="4">
                  <c:v>0.88568497016696257</c:v>
                </c:pt>
                <c:pt idx="5">
                  <c:v>1.0107228483081807</c:v>
                </c:pt>
                <c:pt idx="6">
                  <c:v>1.2607986045906172</c:v>
                </c:pt>
                <c:pt idx="7">
                  <c:v>1.3858364827318355</c:v>
                </c:pt>
                <c:pt idx="8">
                  <c:v>1.5942329463005327</c:v>
                </c:pt>
                <c:pt idx="9">
                  <c:v>1.7401104707986206</c:v>
                </c:pt>
                <c:pt idx="10">
                  <c:v>1.8859879952967085</c:v>
                </c:pt>
                <c:pt idx="11">
                  <c:v>2.0943844588654055</c:v>
                </c:pt>
                <c:pt idx="12">
                  <c:v>2.1985826906497543</c:v>
                </c:pt>
                <c:pt idx="13">
                  <c:v>2.5111773860027999</c:v>
                </c:pt>
                <c:pt idx="14">
                  <c:v>2.761253142285236</c:v>
                </c:pt>
                <c:pt idx="15">
                  <c:v>2.9904892522108031</c:v>
                </c:pt>
                <c:pt idx="16">
                  <c:v>2.7820927886421059</c:v>
                </c:pt>
                <c:pt idx="17">
                  <c:v>3.0113288985676725</c:v>
                </c:pt>
                <c:pt idx="18">
                  <c:v>3.1780460694226305</c:v>
                </c:pt>
                <c:pt idx="19">
                  <c:v>3.7407165210581126</c:v>
                </c:pt>
                <c:pt idx="20">
                  <c:v>3.8657543991993308</c:v>
                </c:pt>
                <c:pt idx="21">
                  <c:v>4.2200283872661153</c:v>
                </c:pt>
                <c:pt idx="22">
                  <c:v>4.3242266190504646</c:v>
                </c:pt>
                <c:pt idx="23">
                  <c:v>4.8868970706859463</c:v>
                </c:pt>
                <c:pt idx="24">
                  <c:v>2.2819412760772328</c:v>
                </c:pt>
                <c:pt idx="25">
                  <c:v>1.5108743608730537</c:v>
                </c:pt>
                <c:pt idx="26">
                  <c:v>3.5739993502031546</c:v>
                </c:pt>
                <c:pt idx="27">
                  <c:v>4.59514202168977</c:v>
                </c:pt>
                <c:pt idx="28">
                  <c:v>4.761859192544728</c:v>
                </c:pt>
                <c:pt idx="29">
                  <c:v>5.095293534254643</c:v>
                </c:pt>
                <c:pt idx="30">
                  <c:v>5.095293534254643</c:v>
                </c:pt>
                <c:pt idx="31">
                  <c:v>5.262010705109601</c:v>
                </c:pt>
                <c:pt idx="32">
                  <c:v>5.4078882296076891</c:v>
                </c:pt>
                <c:pt idx="33">
                  <c:v>5.595445046819516</c:v>
                </c:pt>
                <c:pt idx="34">
                  <c:v>5.6162846931763859</c:v>
                </c:pt>
                <c:pt idx="35">
                  <c:v>5.8663604494588224</c:v>
                </c:pt>
                <c:pt idx="36">
                  <c:v>5.928879388529432</c:v>
                </c:pt>
                <c:pt idx="37">
                  <c:v>6.2831533765962169</c:v>
                </c:pt>
                <c:pt idx="38">
                  <c:v>6.7207859500904803</c:v>
                </c:pt>
                <c:pt idx="39">
                  <c:v>7.1375788772278748</c:v>
                </c:pt>
                <c:pt idx="40">
                  <c:v>7.3876546335103113</c:v>
                </c:pt>
                <c:pt idx="41">
                  <c:v>8.0128440242164025</c:v>
                </c:pt>
                <c:pt idx="42">
                  <c:v>7.4501735725809199</c:v>
                </c:pt>
                <c:pt idx="43">
                  <c:v>10.680318757895725</c:v>
                </c:pt>
                <c:pt idx="44">
                  <c:v>6.0330776203137804</c:v>
                </c:pt>
                <c:pt idx="45">
                  <c:v>5.9705586812431708</c:v>
                </c:pt>
                <c:pt idx="46">
                  <c:v>7.0750599381572652</c:v>
                </c:pt>
                <c:pt idx="47">
                  <c:v>7.3668149871534414</c:v>
                </c:pt>
                <c:pt idx="48">
                  <c:v>7.8669664997183144</c:v>
                </c:pt>
                <c:pt idx="49">
                  <c:v>8.1378819023576199</c:v>
                </c:pt>
                <c:pt idx="50">
                  <c:v>8.4087973049969271</c:v>
                </c:pt>
                <c:pt idx="51">
                  <c:v>8.5546748294950152</c:v>
                </c:pt>
                <c:pt idx="52">
                  <c:v>8.1795611950713596</c:v>
                </c:pt>
                <c:pt idx="53">
                  <c:v>8.3045990732125787</c:v>
                </c:pt>
                <c:pt idx="54">
                  <c:v>8.4504765977106668</c:v>
                </c:pt>
                <c:pt idx="55">
                  <c:v>8.8881091712049294</c:v>
                </c:pt>
                <c:pt idx="56">
                  <c:v>9.2215435129148453</c:v>
                </c:pt>
                <c:pt idx="57">
                  <c:v>9.784213964550327</c:v>
                </c:pt>
                <c:pt idx="58">
                  <c:v>10.013450074475895</c:v>
                </c:pt>
                <c:pt idx="59">
                  <c:v>9.8884121963346754</c:v>
                </c:pt>
                <c:pt idx="60">
                  <c:v>10.305205123472071</c:v>
                </c:pt>
                <c:pt idx="61">
                  <c:v>11.451385673099905</c:v>
                </c:pt>
                <c:pt idx="62">
                  <c:v>11.993216478378516</c:v>
                </c:pt>
                <c:pt idx="63">
                  <c:v>20.933424765475621</c:v>
                </c:pt>
                <c:pt idx="64">
                  <c:v>22.954870462091982</c:v>
                </c:pt>
                <c:pt idx="65">
                  <c:v>8.3671180122831874</c:v>
                </c:pt>
                <c:pt idx="66">
                  <c:v>8.9297884639186691</c:v>
                </c:pt>
                <c:pt idx="67">
                  <c:v>10.180167245330852</c:v>
                </c:pt>
                <c:pt idx="68">
                  <c:v>10.847035928750683</c:v>
                </c:pt>
                <c:pt idx="69">
                  <c:v>11.222149563174337</c:v>
                </c:pt>
                <c:pt idx="70">
                  <c:v>10.805356636036944</c:v>
                </c:pt>
              </c:numCache>
            </c:numRef>
          </c:xVal>
          <c:yVal>
            <c:numRef>
              <c:f>'Forsøk 2 - Samlet'!$CB$14:$CB$84</c:f>
              <c:numCache>
                <c:formatCode>0.0</c:formatCode>
                <c:ptCount val="71"/>
                <c:pt idx="0">
                  <c:v>-4.6710189999999994</c:v>
                </c:pt>
                <c:pt idx="1">
                  <c:v>-2.8705599999999998</c:v>
                </c:pt>
                <c:pt idx="2">
                  <c:v>-1.0705599999999995</c:v>
                </c:pt>
                <c:pt idx="3">
                  <c:v>0.57852000000000015</c:v>
                </c:pt>
                <c:pt idx="4">
                  <c:v>1.7794400000000001</c:v>
                </c:pt>
                <c:pt idx="5">
                  <c:v>3.5775900000000007</c:v>
                </c:pt>
                <c:pt idx="6">
                  <c:v>4.7771299999999997</c:v>
                </c:pt>
                <c:pt idx="7">
                  <c:v>6.4276</c:v>
                </c:pt>
                <c:pt idx="8">
                  <c:v>8.2271000000000001</c:v>
                </c:pt>
                <c:pt idx="9">
                  <c:v>10.027099999999999</c:v>
                </c:pt>
                <c:pt idx="10">
                  <c:v>11.227599999999999</c:v>
                </c:pt>
                <c:pt idx="11">
                  <c:v>12.877099999999999</c:v>
                </c:pt>
                <c:pt idx="12">
                  <c:v>14.0776</c:v>
                </c:pt>
                <c:pt idx="13">
                  <c:v>15.876200000000001</c:v>
                </c:pt>
                <c:pt idx="14">
                  <c:v>17.677599999999998</c:v>
                </c:pt>
                <c:pt idx="15">
                  <c:v>19.3276</c:v>
                </c:pt>
                <c:pt idx="16">
                  <c:v>20.526699999999998</c:v>
                </c:pt>
                <c:pt idx="17">
                  <c:v>22.327099999999998</c:v>
                </c:pt>
                <c:pt idx="18">
                  <c:v>23.527100000000001</c:v>
                </c:pt>
                <c:pt idx="19">
                  <c:v>25.1799</c:v>
                </c:pt>
                <c:pt idx="20">
                  <c:v>26.975300000000001</c:v>
                </c:pt>
                <c:pt idx="21">
                  <c:v>28.776699999999995</c:v>
                </c:pt>
                <c:pt idx="22">
                  <c:v>29.976699999999997</c:v>
                </c:pt>
                <c:pt idx="23">
                  <c:v>31.6281</c:v>
                </c:pt>
                <c:pt idx="24">
                  <c:v>32.824799999999996</c:v>
                </c:pt>
                <c:pt idx="25">
                  <c:v>34.6267</c:v>
                </c:pt>
                <c:pt idx="26">
                  <c:v>36.426199999999994</c:v>
                </c:pt>
                <c:pt idx="27">
                  <c:v>38.075299999999999</c:v>
                </c:pt>
                <c:pt idx="28">
                  <c:v>39.275300000000001</c:v>
                </c:pt>
                <c:pt idx="29">
                  <c:v>41.0762</c:v>
                </c:pt>
                <c:pt idx="30">
                  <c:v>42.275700000000001</c:v>
                </c:pt>
                <c:pt idx="31">
                  <c:v>43.927599999999998</c:v>
                </c:pt>
                <c:pt idx="32">
                  <c:v>45.727099999999993</c:v>
                </c:pt>
                <c:pt idx="33">
                  <c:v>47.525700000000001</c:v>
                </c:pt>
                <c:pt idx="34">
                  <c:v>48.725700000000003</c:v>
                </c:pt>
                <c:pt idx="35">
                  <c:v>50.375299999999996</c:v>
                </c:pt>
                <c:pt idx="36">
                  <c:v>51.575699999999998</c:v>
                </c:pt>
                <c:pt idx="37">
                  <c:v>53.375700000000009</c:v>
                </c:pt>
                <c:pt idx="38">
                  <c:v>55.17710000000001</c:v>
                </c:pt>
                <c:pt idx="39">
                  <c:v>56.827100000000002</c:v>
                </c:pt>
                <c:pt idx="40">
                  <c:v>58.027100000000004</c:v>
                </c:pt>
                <c:pt idx="41">
                  <c:v>59.8262</c:v>
                </c:pt>
                <c:pt idx="42">
                  <c:v>61.025700000000001</c:v>
                </c:pt>
                <c:pt idx="43">
                  <c:v>62.677099999999996</c:v>
                </c:pt>
                <c:pt idx="44">
                  <c:v>64.476699999999994</c:v>
                </c:pt>
                <c:pt idx="45">
                  <c:v>66.276200000000003</c:v>
                </c:pt>
                <c:pt idx="46">
                  <c:v>67.476200000000006</c:v>
                </c:pt>
                <c:pt idx="47">
                  <c:v>69.1267</c:v>
                </c:pt>
                <c:pt idx="48">
                  <c:v>70.324799999999996</c:v>
                </c:pt>
                <c:pt idx="49">
                  <c:v>72.124799999999993</c:v>
                </c:pt>
                <c:pt idx="50">
                  <c:v>73.924399999999991</c:v>
                </c:pt>
                <c:pt idx="51">
                  <c:v>75.574799999999996</c:v>
                </c:pt>
                <c:pt idx="52">
                  <c:v>76.775300000000001</c:v>
                </c:pt>
                <c:pt idx="53">
                  <c:v>78.575699999999998</c:v>
                </c:pt>
                <c:pt idx="54">
                  <c:v>79.775700000000001</c:v>
                </c:pt>
                <c:pt idx="55">
                  <c:v>81.424399999999991</c:v>
                </c:pt>
                <c:pt idx="56">
                  <c:v>83.226200000000006</c:v>
                </c:pt>
                <c:pt idx="57">
                  <c:v>85.025300000000001</c:v>
                </c:pt>
                <c:pt idx="58">
                  <c:v>86.226699999999994</c:v>
                </c:pt>
                <c:pt idx="59">
                  <c:v>87.875299999999996</c:v>
                </c:pt>
                <c:pt idx="60">
                  <c:v>89.074399999999997</c:v>
                </c:pt>
                <c:pt idx="61">
                  <c:v>90.874399999999994</c:v>
                </c:pt>
                <c:pt idx="62">
                  <c:v>92.674800000000005</c:v>
                </c:pt>
                <c:pt idx="63">
                  <c:v>94.324399999999997</c:v>
                </c:pt>
                <c:pt idx="64">
                  <c:v>95.524999999999991</c:v>
                </c:pt>
                <c:pt idx="65">
                  <c:v>97.324000000000012</c:v>
                </c:pt>
                <c:pt idx="66">
                  <c:v>98.527000000000001</c:v>
                </c:pt>
                <c:pt idx="67">
                  <c:v>100.17400000000001</c:v>
                </c:pt>
                <c:pt idx="68">
                  <c:v>101.976</c:v>
                </c:pt>
                <c:pt idx="69">
                  <c:v>103.777</c:v>
                </c:pt>
                <c:pt idx="70">
                  <c:v>104.976</c:v>
                </c:pt>
              </c:numCache>
            </c:numRef>
          </c:yVal>
          <c:smooth val="0"/>
          <c:extLst>
            <c:ext xmlns:c16="http://schemas.microsoft.com/office/drawing/2014/chart" uri="{C3380CC4-5D6E-409C-BE32-E72D297353CC}">
              <c16:uniqueId val="{00000007-5F8F-4B1B-A99B-4813AFDD63D1}"/>
            </c:ext>
          </c:extLst>
        </c:ser>
        <c:ser>
          <c:idx val="7"/>
          <c:order val="8"/>
          <c:tx>
            <c:strRef>
              <c:f>'Forsøk 2 - Samlet'!$DC$12</c:f>
              <c:strCache>
                <c:ptCount val="1"/>
                <c:pt idx="0">
                  <c:v>u2-2b</c:v>
                </c:pt>
              </c:strCache>
            </c:strRef>
          </c:tx>
          <c:spPr>
            <a:ln w="15875" cap="rnd" cmpd="dbl">
              <a:noFill/>
              <a:round/>
            </a:ln>
            <a:effectLst/>
          </c:spPr>
          <c:marker>
            <c:symbol val="none"/>
          </c:marker>
          <c:xVal>
            <c:numRef>
              <c:f>'Forsøk 2 - Samlet'!$DC$14:$DC$85</c:f>
              <c:numCache>
                <c:formatCode>0.0</c:formatCode>
                <c:ptCount val="72"/>
                <c:pt idx="0">
                  <c:v>0.16671717085495766</c:v>
                </c:pt>
                <c:pt idx="1">
                  <c:v>0.62518939070609103</c:v>
                </c:pt>
                <c:pt idx="2">
                  <c:v>1.2503787814121825</c:v>
                </c:pt>
                <c:pt idx="3">
                  <c:v>1.2295391350553126</c:v>
                </c:pt>
                <c:pt idx="4">
                  <c:v>1.8755681721182738</c:v>
                </c:pt>
                <c:pt idx="5">
                  <c:v>1.8547285257614039</c:v>
                </c:pt>
                <c:pt idx="6">
                  <c:v>1.8130492330476646</c:v>
                </c:pt>
                <c:pt idx="7">
                  <c:v>2.3132007456125376</c:v>
                </c:pt>
                <c:pt idx="8">
                  <c:v>2.1673232211144495</c:v>
                </c:pt>
                <c:pt idx="9">
                  <c:v>2.0214456966163614</c:v>
                </c:pt>
                <c:pt idx="10">
                  <c:v>2.0631249893301011</c:v>
                </c:pt>
                <c:pt idx="11">
                  <c:v>2.3757196846831468</c:v>
                </c:pt>
                <c:pt idx="12">
                  <c:v>2.1881628674713194</c:v>
                </c:pt>
                <c:pt idx="13">
                  <c:v>2.4382386237537559</c:v>
                </c:pt>
                <c:pt idx="14">
                  <c:v>2.7508333191068015</c:v>
                </c:pt>
                <c:pt idx="15">
                  <c:v>2.8967108436048892</c:v>
                </c:pt>
                <c:pt idx="16">
                  <c:v>3.2926641243854138</c:v>
                </c:pt>
                <c:pt idx="17">
                  <c:v>3.2926641243854138</c:v>
                </c:pt>
                <c:pt idx="18">
                  <c:v>3.5219002343109804</c:v>
                </c:pt>
                <c:pt idx="19">
                  <c:v>4.0428913932327228</c:v>
                </c:pt>
                <c:pt idx="20">
                  <c:v>4.4805239667269872</c:v>
                </c:pt>
                <c:pt idx="21">
                  <c:v>4.4180050276563776</c:v>
                </c:pt>
                <c:pt idx="22">
                  <c:v>4.6472411375819451</c:v>
                </c:pt>
                <c:pt idx="23">
                  <c:v>4.0845706859464626</c:v>
                </c:pt>
                <c:pt idx="24">
                  <c:v>2.2715214528987979</c:v>
                </c:pt>
                <c:pt idx="25">
                  <c:v>3.7511363442365475</c:v>
                </c:pt>
                <c:pt idx="26">
                  <c:v>4.1470896250170721</c:v>
                </c:pt>
                <c:pt idx="27">
                  <c:v>4.6055618448682054</c:v>
                </c:pt>
                <c:pt idx="28">
                  <c:v>5.00151512564873</c:v>
                </c:pt>
                <c:pt idx="29">
                  <c:v>5.4599873454998633</c:v>
                </c:pt>
                <c:pt idx="30">
                  <c:v>5.4599873454998633</c:v>
                </c:pt>
                <c:pt idx="31">
                  <c:v>5.7309027481391697</c:v>
                </c:pt>
                <c:pt idx="32">
                  <c:v>5.6475441627116902</c:v>
                </c:pt>
                <c:pt idx="33">
                  <c:v>5.3766287600723848</c:v>
                </c:pt>
                <c:pt idx="34">
                  <c:v>5.4808269918567332</c:v>
                </c:pt>
                <c:pt idx="35">
                  <c:v>5.4391476991429935</c:v>
                </c:pt>
                <c:pt idx="36">
                  <c:v>5.8142613335666482</c:v>
                </c:pt>
                <c:pt idx="37">
                  <c:v>6.3352524924883911</c:v>
                </c:pt>
                <c:pt idx="38">
                  <c:v>6.6686868341983061</c:v>
                </c:pt>
                <c:pt idx="39">
                  <c:v>6.9604418831944823</c:v>
                </c:pt>
                <c:pt idx="40">
                  <c:v>7.2938762249043974</c:v>
                </c:pt>
                <c:pt idx="41">
                  <c:v>7.6064709202574434</c:v>
                </c:pt>
                <c:pt idx="42">
                  <c:v>8.3775378354616219</c:v>
                </c:pt>
                <c:pt idx="43">
                  <c:v>9.6070769705169354</c:v>
                </c:pt>
                <c:pt idx="44">
                  <c:v>6.501969663343349</c:v>
                </c:pt>
                <c:pt idx="45">
                  <c:v>7.6064709202574434</c:v>
                </c:pt>
                <c:pt idx="46">
                  <c:v>6.9604418831944823</c:v>
                </c:pt>
                <c:pt idx="47">
                  <c:v>7.3980744566887457</c:v>
                </c:pt>
                <c:pt idx="48">
                  <c:v>7.8148673838261402</c:v>
                </c:pt>
                <c:pt idx="49">
                  <c:v>8.0441034937517077</c:v>
                </c:pt>
                <c:pt idx="50">
                  <c:v>8.1483017255360561</c:v>
                </c:pt>
                <c:pt idx="51">
                  <c:v>8.1691413718929251</c:v>
                </c:pt>
                <c:pt idx="52">
                  <c:v>8.3358585427478822</c:v>
                </c:pt>
                <c:pt idx="53">
                  <c:v>8.2733396036772735</c:v>
                </c:pt>
                <c:pt idx="54">
                  <c:v>8.3358585427478822</c:v>
                </c:pt>
                <c:pt idx="55">
                  <c:v>8.4817360672459703</c:v>
                </c:pt>
                <c:pt idx="56">
                  <c:v>8.7526514698852775</c:v>
                </c:pt>
                <c:pt idx="57">
                  <c:v>8.8985289943833656</c:v>
                </c:pt>
                <c:pt idx="58">
                  <c:v>9.2528029824501505</c:v>
                </c:pt>
                <c:pt idx="59">
                  <c:v>9.4611994460188473</c:v>
                </c:pt>
                <c:pt idx="60">
                  <c:v>9.7321148486581528</c:v>
                </c:pt>
                <c:pt idx="61">
                  <c:v>10.378143885721114</c:v>
                </c:pt>
                <c:pt idx="62">
                  <c:v>11.461805496278339</c:v>
                </c:pt>
                <c:pt idx="63">
                  <c:v>13.274854729326004</c:v>
                </c:pt>
                <c:pt idx="64">
                  <c:v>16.588358500068288</c:v>
                </c:pt>
                <c:pt idx="65">
                  <c:v>11.961957008843212</c:v>
                </c:pt>
                <c:pt idx="66">
                  <c:v>9.523718385089456</c:v>
                </c:pt>
                <c:pt idx="67">
                  <c:v>10.190587068509286</c:v>
                </c:pt>
                <c:pt idx="68">
                  <c:v>10.75325752014477</c:v>
                </c:pt>
                <c:pt idx="69">
                  <c:v>10.857455751929118</c:v>
                </c:pt>
                <c:pt idx="70">
                  <c:v>11.003333276427206</c:v>
                </c:pt>
                <c:pt idx="71">
                  <c:v>10.919974690999727</c:v>
                </c:pt>
              </c:numCache>
            </c:numRef>
          </c:xVal>
          <c:yVal>
            <c:numRef>
              <c:f>'Forsøk 2 - Samlet'!$DF$14:$DF$85</c:f>
              <c:numCache>
                <c:formatCode>0.0</c:formatCode>
                <c:ptCount val="72"/>
                <c:pt idx="0">
                  <c:v>-4.54</c:v>
                </c:pt>
                <c:pt idx="1">
                  <c:v>-2.7399999999999998</c:v>
                </c:pt>
                <c:pt idx="2">
                  <c:v>-1.4500000000000002</c:v>
                </c:pt>
                <c:pt idx="3">
                  <c:v>-0.25000000000000044</c:v>
                </c:pt>
                <c:pt idx="4">
                  <c:v>1.5499999999999998</c:v>
                </c:pt>
                <c:pt idx="5">
                  <c:v>2.75</c:v>
                </c:pt>
                <c:pt idx="6">
                  <c:v>4.4000000000000004</c:v>
                </c:pt>
                <c:pt idx="7">
                  <c:v>6.2000000000000011</c:v>
                </c:pt>
                <c:pt idx="8">
                  <c:v>8</c:v>
                </c:pt>
                <c:pt idx="9">
                  <c:v>9.1999999999999993</c:v>
                </c:pt>
                <c:pt idx="10">
                  <c:v>10.850000000000001</c:v>
                </c:pt>
                <c:pt idx="11">
                  <c:v>12.05</c:v>
                </c:pt>
                <c:pt idx="12">
                  <c:v>13.850000000000001</c:v>
                </c:pt>
                <c:pt idx="13">
                  <c:v>15.650000000000002</c:v>
                </c:pt>
                <c:pt idx="14">
                  <c:v>17.3</c:v>
                </c:pt>
                <c:pt idx="15">
                  <c:v>18.500000000000004</c:v>
                </c:pt>
                <c:pt idx="16">
                  <c:v>20.3</c:v>
                </c:pt>
                <c:pt idx="17">
                  <c:v>21.500000000000004</c:v>
                </c:pt>
                <c:pt idx="18">
                  <c:v>23.150000000000002</c:v>
                </c:pt>
                <c:pt idx="19">
                  <c:v>24.95</c:v>
                </c:pt>
                <c:pt idx="20">
                  <c:v>26.750000000000004</c:v>
                </c:pt>
                <c:pt idx="21">
                  <c:v>27.95</c:v>
                </c:pt>
                <c:pt idx="22">
                  <c:v>29.599999999999998</c:v>
                </c:pt>
                <c:pt idx="23">
                  <c:v>30.8</c:v>
                </c:pt>
                <c:pt idx="24">
                  <c:v>32.599999999999994</c:v>
                </c:pt>
                <c:pt idx="25">
                  <c:v>34.400000000000006</c:v>
                </c:pt>
                <c:pt idx="26">
                  <c:v>36.049999999999997</c:v>
                </c:pt>
                <c:pt idx="27">
                  <c:v>37.25</c:v>
                </c:pt>
                <c:pt idx="28">
                  <c:v>39.049999999999997</c:v>
                </c:pt>
                <c:pt idx="29">
                  <c:v>40.25</c:v>
                </c:pt>
                <c:pt idx="30">
                  <c:v>41.900000000000006</c:v>
                </c:pt>
                <c:pt idx="31">
                  <c:v>43.7</c:v>
                </c:pt>
                <c:pt idx="32">
                  <c:v>45.5</c:v>
                </c:pt>
                <c:pt idx="33">
                  <c:v>46.7</c:v>
                </c:pt>
                <c:pt idx="34">
                  <c:v>48.349999999999994</c:v>
                </c:pt>
                <c:pt idx="35">
                  <c:v>49.55</c:v>
                </c:pt>
                <c:pt idx="36">
                  <c:v>51.349999999999994</c:v>
                </c:pt>
                <c:pt idx="37">
                  <c:v>53.150000000000006</c:v>
                </c:pt>
                <c:pt idx="38">
                  <c:v>54.8</c:v>
                </c:pt>
                <c:pt idx="39">
                  <c:v>56</c:v>
                </c:pt>
                <c:pt idx="40">
                  <c:v>57.8</c:v>
                </c:pt>
                <c:pt idx="41">
                  <c:v>59</c:v>
                </c:pt>
                <c:pt idx="42">
                  <c:v>60.650000000000006</c:v>
                </c:pt>
                <c:pt idx="43">
                  <c:v>62.449999999999989</c:v>
                </c:pt>
                <c:pt idx="44">
                  <c:v>64.25</c:v>
                </c:pt>
                <c:pt idx="45">
                  <c:v>65.449999999999989</c:v>
                </c:pt>
                <c:pt idx="46">
                  <c:v>67.099999999999994</c:v>
                </c:pt>
                <c:pt idx="47">
                  <c:v>68.3</c:v>
                </c:pt>
                <c:pt idx="48">
                  <c:v>70.099999999999994</c:v>
                </c:pt>
                <c:pt idx="49">
                  <c:v>71.900000000000006</c:v>
                </c:pt>
                <c:pt idx="50">
                  <c:v>73.55</c:v>
                </c:pt>
                <c:pt idx="51">
                  <c:v>74.75</c:v>
                </c:pt>
                <c:pt idx="52">
                  <c:v>76.55</c:v>
                </c:pt>
                <c:pt idx="53">
                  <c:v>77.75</c:v>
                </c:pt>
                <c:pt idx="54">
                  <c:v>79.400000000000006</c:v>
                </c:pt>
                <c:pt idx="55">
                  <c:v>81.199999999999989</c:v>
                </c:pt>
                <c:pt idx="56">
                  <c:v>83</c:v>
                </c:pt>
                <c:pt idx="57">
                  <c:v>84.199999999999989</c:v>
                </c:pt>
                <c:pt idx="58">
                  <c:v>85.85</c:v>
                </c:pt>
                <c:pt idx="59">
                  <c:v>87.05</c:v>
                </c:pt>
                <c:pt idx="60">
                  <c:v>88.85</c:v>
                </c:pt>
                <c:pt idx="61">
                  <c:v>90.65</c:v>
                </c:pt>
                <c:pt idx="62">
                  <c:v>92.3</c:v>
                </c:pt>
                <c:pt idx="63">
                  <c:v>93.499999999999972</c:v>
                </c:pt>
                <c:pt idx="64">
                  <c:v>95.299999999999983</c:v>
                </c:pt>
                <c:pt idx="65">
                  <c:v>96.499999999999972</c:v>
                </c:pt>
                <c:pt idx="66">
                  <c:v>98.149999999999991</c:v>
                </c:pt>
                <c:pt idx="67">
                  <c:v>99.949999999999989</c:v>
                </c:pt>
                <c:pt idx="68">
                  <c:v>101.74999999999997</c:v>
                </c:pt>
                <c:pt idx="69">
                  <c:v>102.94999999999999</c:v>
                </c:pt>
                <c:pt idx="70">
                  <c:v>104.6</c:v>
                </c:pt>
                <c:pt idx="71">
                  <c:v>105.79999999999998</c:v>
                </c:pt>
              </c:numCache>
            </c:numRef>
          </c:yVal>
          <c:smooth val="0"/>
          <c:extLst>
            <c:ext xmlns:c16="http://schemas.microsoft.com/office/drawing/2014/chart" uri="{C3380CC4-5D6E-409C-BE32-E72D297353CC}">
              <c16:uniqueId val="{00000008-5F8F-4B1B-A99B-4813AFDD63D1}"/>
            </c:ext>
          </c:extLst>
        </c:ser>
        <c:ser>
          <c:idx val="10"/>
          <c:order val="9"/>
          <c:tx>
            <c:strRef>
              <c:f>'Forsøk 2 - Samlet'!$EH$12</c:f>
              <c:strCache>
                <c:ptCount val="1"/>
                <c:pt idx="0">
                  <c:v>u2-3b</c:v>
                </c:pt>
              </c:strCache>
            </c:strRef>
          </c:tx>
          <c:spPr>
            <a:ln w="15875" cap="rnd" cmpd="dbl">
              <a:noFill/>
              <a:round/>
            </a:ln>
            <a:effectLst/>
          </c:spPr>
          <c:marker>
            <c:symbol val="none"/>
          </c:marker>
          <c:xVal>
            <c:numRef>
              <c:f>'Forsøk 2 - Samlet'!$EH$14:$EH$84</c:f>
              <c:numCache>
                <c:formatCode>0.0</c:formatCode>
                <c:ptCount val="71"/>
                <c:pt idx="0">
                  <c:v>0.43763257349426388</c:v>
                </c:pt>
                <c:pt idx="1">
                  <c:v>0.56267045163548213</c:v>
                </c:pt>
                <c:pt idx="2">
                  <c:v>0.93778408605913688</c:v>
                </c:pt>
                <c:pt idx="3">
                  <c:v>1.0211426714866156</c:v>
                </c:pt>
                <c:pt idx="4">
                  <c:v>1.500454537694619</c:v>
                </c:pt>
                <c:pt idx="5">
                  <c:v>1.6254924158358373</c:v>
                </c:pt>
                <c:pt idx="6">
                  <c:v>2.2090025138281888</c:v>
                </c:pt>
                <c:pt idx="7">
                  <c:v>1.8964078184751434</c:v>
                </c:pt>
                <c:pt idx="8">
                  <c:v>2.000606050259492</c:v>
                </c:pt>
                <c:pt idx="9">
                  <c:v>2.0422853429732313</c:v>
                </c:pt>
                <c:pt idx="10">
                  <c:v>2.417398977396886</c:v>
                </c:pt>
                <c:pt idx="11">
                  <c:v>2.3548800383262769</c:v>
                </c:pt>
                <c:pt idx="12">
                  <c:v>2.6049557946087134</c:v>
                </c:pt>
                <c:pt idx="13">
                  <c:v>3.000909075389238</c:v>
                </c:pt>
                <c:pt idx="14">
                  <c:v>2.8967108436048892</c:v>
                </c:pt>
                <c:pt idx="15">
                  <c:v>3.1051073071735864</c:v>
                </c:pt>
                <c:pt idx="16">
                  <c:v>3.417702002526632</c:v>
                </c:pt>
                <c:pt idx="17">
                  <c:v>3.7094570515228078</c:v>
                </c:pt>
                <c:pt idx="18">
                  <c:v>3.9803724541621142</c:v>
                </c:pt>
                <c:pt idx="19">
                  <c:v>4.2304482104445507</c:v>
                </c:pt>
                <c:pt idx="20">
                  <c:v>4.4596843203701173</c:v>
                </c:pt>
                <c:pt idx="21">
                  <c:v>4.3346464422288991</c:v>
                </c:pt>
                <c:pt idx="22">
                  <c:v>4.7931186620800323</c:v>
                </c:pt>
                <c:pt idx="23">
                  <c:v>4.5222032594407269</c:v>
                </c:pt>
                <c:pt idx="24">
                  <c:v>2.2506818065419285</c:v>
                </c:pt>
                <c:pt idx="25">
                  <c:v>2.5424368555381043</c:v>
                </c:pt>
                <c:pt idx="26">
                  <c:v>3.8970138687346352</c:v>
                </c:pt>
                <c:pt idx="27">
                  <c:v>4.3554860885857689</c:v>
                </c:pt>
                <c:pt idx="28">
                  <c:v>5.0640340647193387</c:v>
                </c:pt>
                <c:pt idx="29">
                  <c:v>5.2932701746449053</c:v>
                </c:pt>
                <c:pt idx="30">
                  <c:v>5.7100631017822998</c:v>
                </c:pt>
                <c:pt idx="31">
                  <c:v>5.6475441627116902</c:v>
                </c:pt>
                <c:pt idx="32">
                  <c:v>5.5641855772842117</c:v>
                </c:pt>
                <c:pt idx="33">
                  <c:v>5.6267045163548213</c:v>
                </c:pt>
                <c:pt idx="34">
                  <c:v>5.8351009799235181</c:v>
                </c:pt>
                <c:pt idx="35">
                  <c:v>6.1476956752765632</c:v>
                </c:pt>
                <c:pt idx="36">
                  <c:v>6.501969663343349</c:v>
                </c:pt>
                <c:pt idx="37">
                  <c:v>7.022960822265091</c:v>
                </c:pt>
                <c:pt idx="38">
                  <c:v>7.4814330421162252</c:v>
                </c:pt>
                <c:pt idx="39">
                  <c:v>7.7315087983986617</c:v>
                </c:pt>
                <c:pt idx="40">
                  <c:v>7.7523484447555315</c:v>
                </c:pt>
                <c:pt idx="41">
                  <c:v>8.7734911162421465</c:v>
                </c:pt>
                <c:pt idx="42">
                  <c:v>9.1486047506658021</c:v>
                </c:pt>
                <c:pt idx="43">
                  <c:v>9.3570012142344989</c:v>
                </c:pt>
                <c:pt idx="44">
                  <c:v>6.3769317852021308</c:v>
                </c:pt>
                <c:pt idx="45">
                  <c:v>5.4599873454998633</c:v>
                </c:pt>
                <c:pt idx="46">
                  <c:v>6.3144128461315212</c:v>
                </c:pt>
                <c:pt idx="47">
                  <c:v>7.2730365785475275</c:v>
                </c:pt>
                <c:pt idx="48">
                  <c:v>7.7523484447555315</c:v>
                </c:pt>
                <c:pt idx="49">
                  <c:v>8.1483017255360561</c:v>
                </c:pt>
                <c:pt idx="50">
                  <c:v>8.6276135917440584</c:v>
                </c:pt>
                <c:pt idx="51">
                  <c:v>8.7318118235284068</c:v>
                </c:pt>
                <c:pt idx="52">
                  <c:v>8.5650946526734497</c:v>
                </c:pt>
                <c:pt idx="53">
                  <c:v>8.502575713602841</c:v>
                </c:pt>
                <c:pt idx="54">
                  <c:v>8.7109721771715378</c:v>
                </c:pt>
                <c:pt idx="55">
                  <c:v>8.9402082870971036</c:v>
                </c:pt>
                <c:pt idx="56">
                  <c:v>9.3986805069482386</c:v>
                </c:pt>
                <c:pt idx="57">
                  <c:v>9.6695959095875441</c:v>
                </c:pt>
                <c:pt idx="58">
                  <c:v>10.107228483081808</c:v>
                </c:pt>
                <c:pt idx="59">
                  <c:v>10.398983532077985</c:v>
                </c:pt>
                <c:pt idx="60">
                  <c:v>10.774097166501639</c:v>
                </c:pt>
                <c:pt idx="61">
                  <c:v>11.524324435348948</c:v>
                </c:pt>
                <c:pt idx="62">
                  <c:v>12.253712057839389</c:v>
                </c:pt>
                <c:pt idx="63">
                  <c:v>16.004848402075936</c:v>
                </c:pt>
                <c:pt idx="64">
                  <c:v>15.650574414009149</c:v>
                </c:pt>
                <c:pt idx="65">
                  <c:v>10.00303025129746</c:v>
                </c:pt>
                <c:pt idx="66">
                  <c:v>9.6279166168738044</c:v>
                </c:pt>
                <c:pt idx="67">
                  <c:v>10.211426714866157</c:v>
                </c:pt>
                <c:pt idx="68">
                  <c:v>10.815776459215378</c:v>
                </c:pt>
                <c:pt idx="69">
                  <c:v>10.982493630070335</c:v>
                </c:pt>
                <c:pt idx="70">
                  <c:v>11.128371154568423</c:v>
                </c:pt>
              </c:numCache>
            </c:numRef>
          </c:xVal>
          <c:yVal>
            <c:numRef>
              <c:f>'Forsøk 2 - Samlet'!$EK$14:$EK$84</c:f>
              <c:numCache>
                <c:formatCode>0.0</c:formatCode>
                <c:ptCount val="71"/>
                <c:pt idx="0">
                  <c:v>-3.9210190000000003</c:v>
                </c:pt>
                <c:pt idx="1">
                  <c:v>-2.7205599999999999</c:v>
                </c:pt>
                <c:pt idx="2">
                  <c:v>-0.92056000000000004</c:v>
                </c:pt>
                <c:pt idx="3">
                  <c:v>0.27852000000000032</c:v>
                </c:pt>
                <c:pt idx="4">
                  <c:v>1.9257400000000002</c:v>
                </c:pt>
                <c:pt idx="5">
                  <c:v>3.7275900000000002</c:v>
                </c:pt>
                <c:pt idx="6">
                  <c:v>5.5275999999999996</c:v>
                </c:pt>
                <c:pt idx="7">
                  <c:v>6.7271000000000001</c:v>
                </c:pt>
                <c:pt idx="8">
                  <c:v>8.3775999999999975</c:v>
                </c:pt>
                <c:pt idx="9">
                  <c:v>9.5775999999999986</c:v>
                </c:pt>
                <c:pt idx="10">
                  <c:v>11.377099999999999</c:v>
                </c:pt>
                <c:pt idx="11">
                  <c:v>13.177599999999998</c:v>
                </c:pt>
                <c:pt idx="12">
                  <c:v>14.827099999999998</c:v>
                </c:pt>
                <c:pt idx="13">
                  <c:v>16.025700000000001</c:v>
                </c:pt>
                <c:pt idx="14">
                  <c:v>17.8262</c:v>
                </c:pt>
                <c:pt idx="15">
                  <c:v>19.027099999999997</c:v>
                </c:pt>
                <c:pt idx="16">
                  <c:v>20.677599999999998</c:v>
                </c:pt>
                <c:pt idx="17">
                  <c:v>22.4771</c:v>
                </c:pt>
                <c:pt idx="18">
                  <c:v>24.2776</c:v>
                </c:pt>
                <c:pt idx="19">
                  <c:v>25.476699999999997</c:v>
                </c:pt>
                <c:pt idx="20">
                  <c:v>27.125300000000003</c:v>
                </c:pt>
                <c:pt idx="21">
                  <c:v>28.325300000000002</c:v>
                </c:pt>
                <c:pt idx="22">
                  <c:v>30.127600000000005</c:v>
                </c:pt>
                <c:pt idx="23">
                  <c:v>31.9267</c:v>
                </c:pt>
                <c:pt idx="24">
                  <c:v>33.578100000000006</c:v>
                </c:pt>
                <c:pt idx="25">
                  <c:v>34.775300000000001</c:v>
                </c:pt>
                <c:pt idx="26">
                  <c:v>36.57480000000001</c:v>
                </c:pt>
                <c:pt idx="27">
                  <c:v>37.775300000000001</c:v>
                </c:pt>
                <c:pt idx="28">
                  <c:v>39.426199999999994</c:v>
                </c:pt>
                <c:pt idx="29">
                  <c:v>41.225700000000003</c:v>
                </c:pt>
                <c:pt idx="30">
                  <c:v>43.025700000000001</c:v>
                </c:pt>
                <c:pt idx="31">
                  <c:v>44.227100000000007</c:v>
                </c:pt>
                <c:pt idx="32">
                  <c:v>45.877099999999999</c:v>
                </c:pt>
                <c:pt idx="33">
                  <c:v>47.076700000000002</c:v>
                </c:pt>
                <c:pt idx="34">
                  <c:v>48.874800000000008</c:v>
                </c:pt>
                <c:pt idx="35">
                  <c:v>50.675700000000006</c:v>
                </c:pt>
                <c:pt idx="36">
                  <c:v>52.325700000000012</c:v>
                </c:pt>
                <c:pt idx="37">
                  <c:v>53.525700000000001</c:v>
                </c:pt>
                <c:pt idx="38">
                  <c:v>55.327100000000002</c:v>
                </c:pt>
                <c:pt idx="39">
                  <c:v>56.527100000000004</c:v>
                </c:pt>
                <c:pt idx="40">
                  <c:v>58.17710000000001</c:v>
                </c:pt>
                <c:pt idx="41">
                  <c:v>59.977100000000007</c:v>
                </c:pt>
                <c:pt idx="42">
                  <c:v>61.775300000000001</c:v>
                </c:pt>
                <c:pt idx="43">
                  <c:v>62.977100000000007</c:v>
                </c:pt>
                <c:pt idx="44">
                  <c:v>64.627099999999999</c:v>
                </c:pt>
                <c:pt idx="45">
                  <c:v>65.825699999999998</c:v>
                </c:pt>
                <c:pt idx="46">
                  <c:v>67.6267</c:v>
                </c:pt>
                <c:pt idx="47">
                  <c:v>69.426200000000009</c:v>
                </c:pt>
                <c:pt idx="48">
                  <c:v>71.075299999999999</c:v>
                </c:pt>
                <c:pt idx="49">
                  <c:v>72.275300000000001</c:v>
                </c:pt>
                <c:pt idx="50">
                  <c:v>74.075299999999999</c:v>
                </c:pt>
                <c:pt idx="51">
                  <c:v>75.275300000000001</c:v>
                </c:pt>
                <c:pt idx="52">
                  <c:v>76.924800000000005</c:v>
                </c:pt>
                <c:pt idx="53">
                  <c:v>78.724800000000002</c:v>
                </c:pt>
                <c:pt idx="54">
                  <c:v>80.524799999999999</c:v>
                </c:pt>
                <c:pt idx="55">
                  <c:v>81.724800000000002</c:v>
                </c:pt>
                <c:pt idx="56">
                  <c:v>83.376199999999997</c:v>
                </c:pt>
                <c:pt idx="57">
                  <c:v>84.579000000000008</c:v>
                </c:pt>
                <c:pt idx="58">
                  <c:v>86.3767</c:v>
                </c:pt>
                <c:pt idx="59">
                  <c:v>88.174400000000006</c:v>
                </c:pt>
                <c:pt idx="60">
                  <c:v>89.824399999999997</c:v>
                </c:pt>
                <c:pt idx="61">
                  <c:v>91.025300000000001</c:v>
                </c:pt>
                <c:pt idx="62">
                  <c:v>92.825299999999999</c:v>
                </c:pt>
                <c:pt idx="63">
                  <c:v>94.0244</c:v>
                </c:pt>
                <c:pt idx="64">
                  <c:v>95.674999999999997</c:v>
                </c:pt>
                <c:pt idx="65">
                  <c:v>97.474999999999994</c:v>
                </c:pt>
                <c:pt idx="66">
                  <c:v>99.277000000000001</c:v>
                </c:pt>
                <c:pt idx="67">
                  <c:v>100.474</c:v>
                </c:pt>
                <c:pt idx="68">
                  <c:v>102.12400000000001</c:v>
                </c:pt>
                <c:pt idx="69">
                  <c:v>103.32600000000001</c:v>
                </c:pt>
                <c:pt idx="70">
                  <c:v>105.12400000000001</c:v>
                </c:pt>
              </c:numCache>
            </c:numRef>
          </c:yVal>
          <c:smooth val="0"/>
          <c:extLst>
            <c:ext xmlns:c16="http://schemas.microsoft.com/office/drawing/2014/chart" uri="{C3380CC4-5D6E-409C-BE32-E72D297353CC}">
              <c16:uniqueId val="{00000009-5F8F-4B1B-A99B-4813AFDD63D1}"/>
            </c:ext>
          </c:extLst>
        </c:ser>
        <c:ser>
          <c:idx val="11"/>
          <c:order val="10"/>
          <c:tx>
            <c:strRef>
              <c:f>'Forsøk 2 - Samlet'!$GL$12</c:f>
              <c:strCache>
                <c:ptCount val="1"/>
                <c:pt idx="0">
                  <c:v>u2-2c</c:v>
                </c:pt>
              </c:strCache>
            </c:strRef>
          </c:tx>
          <c:spPr>
            <a:ln w="15875" cap="rnd" cmpd="dbl">
              <a:noFill/>
              <a:round/>
            </a:ln>
            <a:effectLst/>
          </c:spPr>
          <c:marker>
            <c:symbol val="none"/>
          </c:marker>
          <c:xVal>
            <c:numRef>
              <c:f>'Forsøk 2 - Samlet'!$GL$14:$GL$84</c:f>
              <c:numCache>
                <c:formatCode>0.0</c:formatCode>
                <c:ptCount val="71"/>
                <c:pt idx="0">
                  <c:v>0.27091540263930619</c:v>
                </c:pt>
                <c:pt idx="1">
                  <c:v>1.8755681721182738</c:v>
                </c:pt>
                <c:pt idx="2">
                  <c:v>0.72938762249043976</c:v>
                </c:pt>
                <c:pt idx="3">
                  <c:v>0.85442550063165801</c:v>
                </c:pt>
                <c:pt idx="4">
                  <c:v>1.4796148913377491</c:v>
                </c:pt>
                <c:pt idx="5">
                  <c:v>1.6254924158358373</c:v>
                </c:pt>
                <c:pt idx="6">
                  <c:v>1.3545770131965309</c:v>
                </c:pt>
                <c:pt idx="7">
                  <c:v>1.4796148913377491</c:v>
                </c:pt>
                <c:pt idx="8">
                  <c:v>1.4379355986240099</c:v>
                </c:pt>
                <c:pt idx="9">
                  <c:v>1.3545770131965309</c:v>
                </c:pt>
                <c:pt idx="10">
                  <c:v>1.0836616105572248</c:v>
                </c:pt>
                <c:pt idx="11">
                  <c:v>1.1878598423415734</c:v>
                </c:pt>
                <c:pt idx="12">
                  <c:v>1.2295391350553126</c:v>
                </c:pt>
                <c:pt idx="13">
                  <c:v>1.2712184277690521</c:v>
                </c:pt>
                <c:pt idx="14">
                  <c:v>1.3962563059102704</c:v>
                </c:pt>
                <c:pt idx="15">
                  <c:v>1.4587752449808795</c:v>
                </c:pt>
                <c:pt idx="16">
                  <c:v>1.4796148913377491</c:v>
                </c:pt>
                <c:pt idx="17">
                  <c:v>2.0214456966163614</c:v>
                </c:pt>
                <c:pt idx="18">
                  <c:v>2.6049557946087134</c:v>
                </c:pt>
                <c:pt idx="19">
                  <c:v>2.8550315508911499</c:v>
                </c:pt>
                <c:pt idx="20">
                  <c:v>3.4802209415972412</c:v>
                </c:pt>
                <c:pt idx="21">
                  <c:v>3.9386931614483749</c:v>
                </c:pt>
                <c:pt idx="22">
                  <c:v>4.1470896250170721</c:v>
                </c:pt>
                <c:pt idx="23">
                  <c:v>4.1679292713739411</c:v>
                </c:pt>
                <c:pt idx="24">
                  <c:v>4.0428913932327228</c:v>
                </c:pt>
                <c:pt idx="25">
                  <c:v>3.0217487217461074</c:v>
                </c:pt>
                <c:pt idx="26">
                  <c:v>4.6055618448682054</c:v>
                </c:pt>
                <c:pt idx="27">
                  <c:v>4.2721275031582904</c:v>
                </c:pt>
                <c:pt idx="28">
                  <c:v>4.0845706859464626</c:v>
                </c:pt>
                <c:pt idx="29">
                  <c:v>4.3138067958720292</c:v>
                </c:pt>
                <c:pt idx="30">
                  <c:v>4.6055618448682054</c:v>
                </c:pt>
                <c:pt idx="31">
                  <c:v>4.7097600766525538</c:v>
                </c:pt>
                <c:pt idx="32">
                  <c:v>4.8556376011506419</c:v>
                </c:pt>
                <c:pt idx="33">
                  <c:v>5.2724305282880364</c:v>
                </c:pt>
                <c:pt idx="34">
                  <c:v>5.1682322965036871</c:v>
                </c:pt>
                <c:pt idx="35">
                  <c:v>5.3557891137155149</c:v>
                </c:pt>
                <c:pt idx="36">
                  <c:v>5.3141098210017752</c:v>
                </c:pt>
                <c:pt idx="37">
                  <c:v>5.5641855772842117</c:v>
                </c:pt>
                <c:pt idx="38">
                  <c:v>5.9184595653509966</c:v>
                </c:pt>
                <c:pt idx="39">
                  <c:v>6.189374967990303</c:v>
                </c:pt>
                <c:pt idx="40">
                  <c:v>6.501969663343349</c:v>
                </c:pt>
                <c:pt idx="41">
                  <c:v>6.6270075414845673</c:v>
                </c:pt>
                <c:pt idx="42">
                  <c:v>7.523112334829964</c:v>
                </c:pt>
                <c:pt idx="43">
                  <c:v>8.2733396036772735</c:v>
                </c:pt>
                <c:pt idx="44">
                  <c:v>9.4611994460188473</c:v>
                </c:pt>
                <c:pt idx="45">
                  <c:v>7.1688383467631791</c:v>
                </c:pt>
                <c:pt idx="46">
                  <c:v>6.3560921388452609</c:v>
                </c:pt>
                <c:pt idx="47">
                  <c:v>6.2518939070609125</c:v>
                </c:pt>
                <c:pt idx="48">
                  <c:v>6.7103661269120458</c:v>
                </c:pt>
                <c:pt idx="49">
                  <c:v>6.9187625904807426</c:v>
                </c:pt>
                <c:pt idx="50">
                  <c:v>7.189677993120049</c:v>
                </c:pt>
                <c:pt idx="51">
                  <c:v>7.4605933957593553</c:v>
                </c:pt>
                <c:pt idx="52">
                  <c:v>7.689829505684922</c:v>
                </c:pt>
                <c:pt idx="53">
                  <c:v>7.7731880911124005</c:v>
                </c:pt>
                <c:pt idx="54">
                  <c:v>8.0857827864654457</c:v>
                </c:pt>
                <c:pt idx="55">
                  <c:v>8.1691413718929251</c:v>
                </c:pt>
                <c:pt idx="56">
                  <c:v>8.2941792500341442</c:v>
                </c:pt>
                <c:pt idx="57">
                  <c:v>8.4608964208891013</c:v>
                </c:pt>
                <c:pt idx="58">
                  <c:v>8.8151704089558862</c:v>
                </c:pt>
                <c:pt idx="59">
                  <c:v>8.8776893480264949</c:v>
                </c:pt>
                <c:pt idx="60">
                  <c:v>9.3153219215207592</c:v>
                </c:pt>
                <c:pt idx="61">
                  <c:v>9.5862373241600647</c:v>
                </c:pt>
                <c:pt idx="62">
                  <c:v>10.419823178434854</c:v>
                </c:pt>
                <c:pt idx="63">
                  <c:v>11.086691861854684</c:v>
                </c:pt>
                <c:pt idx="64">
                  <c:v>12.774703216761131</c:v>
                </c:pt>
                <c:pt idx="65">
                  <c:v>17.151028951703768</c:v>
                </c:pt>
                <c:pt idx="66">
                  <c:v>10.065549190368069</c:v>
                </c:pt>
                <c:pt idx="67">
                  <c:v>9.7529544950150235</c:v>
                </c:pt>
                <c:pt idx="68">
                  <c:v>9.9405113122268496</c:v>
                </c:pt>
                <c:pt idx="69">
                  <c:v>10.253106007579897</c:v>
                </c:pt>
                <c:pt idx="70">
                  <c:v>10.419823178434854</c:v>
                </c:pt>
              </c:numCache>
            </c:numRef>
          </c:xVal>
          <c:yVal>
            <c:numRef>
              <c:f>'Forsøk 2 - Samlet'!$GO$14:$GO$84</c:f>
              <c:numCache>
                <c:formatCode>0.0</c:formatCode>
                <c:ptCount val="71"/>
                <c:pt idx="0">
                  <c:v>-5.839537</c:v>
                </c:pt>
                <c:pt idx="1">
                  <c:v>-4.7691699999999999</c:v>
                </c:pt>
                <c:pt idx="2">
                  <c:v>-2.9696299999999995</c:v>
                </c:pt>
                <c:pt idx="3">
                  <c:v>-1.7673100000000002</c:v>
                </c:pt>
                <c:pt idx="4">
                  <c:v>-0.11869999999999958</c:v>
                </c:pt>
                <c:pt idx="5">
                  <c:v>1.6812999999999994</c:v>
                </c:pt>
                <c:pt idx="6">
                  <c:v>3.4808299999999992</c:v>
                </c:pt>
                <c:pt idx="7">
                  <c:v>4.6813000000000002</c:v>
                </c:pt>
                <c:pt idx="8">
                  <c:v>6.3312999999999988</c:v>
                </c:pt>
                <c:pt idx="9">
                  <c:v>7.5312999999999999</c:v>
                </c:pt>
                <c:pt idx="10">
                  <c:v>9.3312999999999988</c:v>
                </c:pt>
                <c:pt idx="11">
                  <c:v>11.130800000000001</c:v>
                </c:pt>
                <c:pt idx="12">
                  <c:v>12.780799999999999</c:v>
                </c:pt>
                <c:pt idx="13">
                  <c:v>13.985899999999997</c:v>
                </c:pt>
                <c:pt idx="14">
                  <c:v>15.780799999999999</c:v>
                </c:pt>
                <c:pt idx="15">
                  <c:v>16.980799999999999</c:v>
                </c:pt>
                <c:pt idx="16">
                  <c:v>18.630800000000001</c:v>
                </c:pt>
                <c:pt idx="17">
                  <c:v>20.430800000000001</c:v>
                </c:pt>
                <c:pt idx="18">
                  <c:v>22.230399999999999</c:v>
                </c:pt>
                <c:pt idx="19">
                  <c:v>23.430800000000001</c:v>
                </c:pt>
                <c:pt idx="20">
                  <c:v>25.080800000000004</c:v>
                </c:pt>
                <c:pt idx="21">
                  <c:v>26.280800000000003</c:v>
                </c:pt>
                <c:pt idx="22">
                  <c:v>28.0808</c:v>
                </c:pt>
                <c:pt idx="23">
                  <c:v>29.880800000000004</c:v>
                </c:pt>
                <c:pt idx="24">
                  <c:v>31.530800000000003</c:v>
                </c:pt>
                <c:pt idx="25">
                  <c:v>32.730400000000003</c:v>
                </c:pt>
                <c:pt idx="26">
                  <c:v>34.5304</c:v>
                </c:pt>
                <c:pt idx="27">
                  <c:v>35.730400000000003</c:v>
                </c:pt>
                <c:pt idx="28">
                  <c:v>37.380800000000008</c:v>
                </c:pt>
                <c:pt idx="29">
                  <c:v>39.180800000000005</c:v>
                </c:pt>
                <c:pt idx="30">
                  <c:v>40.980400000000003</c:v>
                </c:pt>
                <c:pt idx="31">
                  <c:v>42.180400000000006</c:v>
                </c:pt>
                <c:pt idx="32">
                  <c:v>43.830399999999997</c:v>
                </c:pt>
                <c:pt idx="33">
                  <c:v>45.030799999999999</c:v>
                </c:pt>
                <c:pt idx="34">
                  <c:v>46.830399999999997</c:v>
                </c:pt>
                <c:pt idx="35">
                  <c:v>48.630399999999995</c:v>
                </c:pt>
                <c:pt idx="36">
                  <c:v>50.281300000000002</c:v>
                </c:pt>
                <c:pt idx="37">
                  <c:v>51.48129999999999</c:v>
                </c:pt>
                <c:pt idx="38">
                  <c:v>53.279899999999998</c:v>
                </c:pt>
                <c:pt idx="39">
                  <c:v>54.479900000000001</c:v>
                </c:pt>
                <c:pt idx="40">
                  <c:v>56.130399999999995</c:v>
                </c:pt>
                <c:pt idx="41">
                  <c:v>57.929899999999989</c:v>
                </c:pt>
                <c:pt idx="42">
                  <c:v>59.730399999999989</c:v>
                </c:pt>
                <c:pt idx="43">
                  <c:v>60.929899999999989</c:v>
                </c:pt>
                <c:pt idx="44">
                  <c:v>62.579899999999995</c:v>
                </c:pt>
                <c:pt idx="45">
                  <c:v>63.780399999999986</c:v>
                </c:pt>
                <c:pt idx="46">
                  <c:v>65.580399999999997</c:v>
                </c:pt>
                <c:pt idx="47">
                  <c:v>67.379899999999992</c:v>
                </c:pt>
                <c:pt idx="48">
                  <c:v>69.030399999999986</c:v>
                </c:pt>
                <c:pt idx="49">
                  <c:v>70.230399999999989</c:v>
                </c:pt>
                <c:pt idx="50">
                  <c:v>72.029899999999998</c:v>
                </c:pt>
                <c:pt idx="51">
                  <c:v>73.230399999999989</c:v>
                </c:pt>
                <c:pt idx="52">
                  <c:v>74.880399999999995</c:v>
                </c:pt>
                <c:pt idx="53">
                  <c:v>76.679899999999989</c:v>
                </c:pt>
                <c:pt idx="54">
                  <c:v>78.479899999999986</c:v>
                </c:pt>
                <c:pt idx="55">
                  <c:v>79.679399999999987</c:v>
                </c:pt>
                <c:pt idx="56">
                  <c:v>81.329399999999993</c:v>
                </c:pt>
                <c:pt idx="57">
                  <c:v>82.529899999999998</c:v>
                </c:pt>
                <c:pt idx="58">
                  <c:v>84.329399999999993</c:v>
                </c:pt>
                <c:pt idx="59">
                  <c:v>86.12939999999999</c:v>
                </c:pt>
                <c:pt idx="60">
                  <c:v>87.779899999999998</c:v>
                </c:pt>
                <c:pt idx="61">
                  <c:v>88.979899999999986</c:v>
                </c:pt>
                <c:pt idx="62">
                  <c:v>90.779899999999998</c:v>
                </c:pt>
                <c:pt idx="63">
                  <c:v>91.979399999999998</c:v>
                </c:pt>
                <c:pt idx="64">
                  <c:v>93.62939999999999</c:v>
                </c:pt>
                <c:pt idx="65">
                  <c:v>95.43</c:v>
                </c:pt>
                <c:pt idx="66">
                  <c:v>97.23</c:v>
                </c:pt>
                <c:pt idx="67">
                  <c:v>98.429000000000002</c:v>
                </c:pt>
                <c:pt idx="68">
                  <c:v>100.08</c:v>
                </c:pt>
                <c:pt idx="69">
                  <c:v>101.28</c:v>
                </c:pt>
                <c:pt idx="70">
                  <c:v>103.07900000000001</c:v>
                </c:pt>
              </c:numCache>
            </c:numRef>
          </c:yVal>
          <c:smooth val="0"/>
          <c:extLst>
            <c:ext xmlns:c16="http://schemas.microsoft.com/office/drawing/2014/chart" uri="{C3380CC4-5D6E-409C-BE32-E72D297353CC}">
              <c16:uniqueId val="{0000000A-5F8F-4B1B-A99B-4813AFDD63D1}"/>
            </c:ext>
          </c:extLst>
        </c:ser>
        <c:ser>
          <c:idx val="12"/>
          <c:order val="11"/>
          <c:tx>
            <c:strRef>
              <c:f>'Forsøk 2 - Samlet'!$FJ$12</c:f>
              <c:strCache>
                <c:ptCount val="1"/>
                <c:pt idx="0">
                  <c:v>u2-3c</c:v>
                </c:pt>
              </c:strCache>
            </c:strRef>
          </c:tx>
          <c:spPr>
            <a:ln w="15875" cap="rnd" cmpd="dbl">
              <a:noFill/>
              <a:round/>
            </a:ln>
            <a:effectLst/>
          </c:spPr>
          <c:marker>
            <c:symbol val="none"/>
          </c:marker>
          <c:xVal>
            <c:numRef>
              <c:f>'Forsøk 2 - Samlet'!$FJ$14:$FJ$85</c:f>
              <c:numCache>
                <c:formatCode>0.0</c:formatCode>
                <c:ptCount val="72"/>
                <c:pt idx="0">
                  <c:v>1.8547285257614039</c:v>
                </c:pt>
                <c:pt idx="1">
                  <c:v>0.52099115892174264</c:v>
                </c:pt>
                <c:pt idx="2">
                  <c:v>0.31259469535304563</c:v>
                </c:pt>
                <c:pt idx="3">
                  <c:v>0.81274620791791863</c:v>
                </c:pt>
                <c:pt idx="4">
                  <c:v>1.0836616105572248</c:v>
                </c:pt>
                <c:pt idx="5">
                  <c:v>1.2295391350553126</c:v>
                </c:pt>
                <c:pt idx="6">
                  <c:v>1.3754166595534008</c:v>
                </c:pt>
                <c:pt idx="7">
                  <c:v>1.3754166595534008</c:v>
                </c:pt>
                <c:pt idx="8">
                  <c:v>1.7296906476201857</c:v>
                </c:pt>
                <c:pt idx="9">
                  <c:v>1.500454537694619</c:v>
                </c:pt>
                <c:pt idx="10">
                  <c:v>1.8547285257614039</c:v>
                </c:pt>
                <c:pt idx="11">
                  <c:v>1.8547285257614039</c:v>
                </c:pt>
                <c:pt idx="12">
                  <c:v>1.9797664039026222</c:v>
                </c:pt>
                <c:pt idx="13">
                  <c:v>2.1881628674713194</c:v>
                </c:pt>
                <c:pt idx="14">
                  <c:v>2.5424368555381043</c:v>
                </c:pt>
                <c:pt idx="15">
                  <c:v>2.5841161482518435</c:v>
                </c:pt>
                <c:pt idx="16">
                  <c:v>3.0217487217461074</c:v>
                </c:pt>
                <c:pt idx="17">
                  <c:v>3.2301451853148047</c:v>
                </c:pt>
                <c:pt idx="18">
                  <c:v>3.5844191733815896</c:v>
                </c:pt>
                <c:pt idx="19">
                  <c:v>3.917853515091505</c:v>
                </c:pt>
                <c:pt idx="20">
                  <c:v>4.3971653812995086</c:v>
                </c:pt>
                <c:pt idx="21">
                  <c:v>4.3346464422288991</c:v>
                </c:pt>
                <c:pt idx="22">
                  <c:v>4.5638825521544657</c:v>
                </c:pt>
                <c:pt idx="23">
                  <c:v>4.4388446740132474</c:v>
                </c:pt>
                <c:pt idx="24">
                  <c:v>0.2500757562824365</c:v>
                </c:pt>
                <c:pt idx="25">
                  <c:v>4.4596843203701173</c:v>
                </c:pt>
                <c:pt idx="26">
                  <c:v>3.4385416488835019</c:v>
                </c:pt>
                <c:pt idx="27">
                  <c:v>4.3138067958720292</c:v>
                </c:pt>
                <c:pt idx="28">
                  <c:v>5.189071942860557</c:v>
                </c:pt>
                <c:pt idx="29">
                  <c:v>5.2099115892174268</c:v>
                </c:pt>
                <c:pt idx="30">
                  <c:v>5.3974684064292537</c:v>
                </c:pt>
                <c:pt idx="31">
                  <c:v>5.7100631017822998</c:v>
                </c:pt>
                <c:pt idx="32">
                  <c:v>5.6267045163548213</c:v>
                </c:pt>
                <c:pt idx="33">
                  <c:v>5.7100631017822998</c:v>
                </c:pt>
                <c:pt idx="34">
                  <c:v>5.7517423944960395</c:v>
                </c:pt>
                <c:pt idx="35">
                  <c:v>5.9392992117078665</c:v>
                </c:pt>
                <c:pt idx="36">
                  <c:v>6.2102146143471728</c:v>
                </c:pt>
                <c:pt idx="37">
                  <c:v>6.5853282487708276</c:v>
                </c:pt>
                <c:pt idx="38">
                  <c:v>6.9604418831944823</c:v>
                </c:pt>
                <c:pt idx="39">
                  <c:v>7.3772348103318768</c:v>
                </c:pt>
                <c:pt idx="40">
                  <c:v>7.5856312739005736</c:v>
                </c:pt>
                <c:pt idx="41">
                  <c:v>8.0857827864654457</c:v>
                </c:pt>
                <c:pt idx="42">
                  <c:v>8.1691413718929251</c:v>
                </c:pt>
                <c:pt idx="43">
                  <c:v>12.191193118768778</c:v>
                </c:pt>
                <c:pt idx="44">
                  <c:v>4.3971653812995086</c:v>
                </c:pt>
                <c:pt idx="45">
                  <c:v>5.8767802726372578</c:v>
                </c:pt>
                <c:pt idx="46">
                  <c:v>6.5853282487708276</c:v>
                </c:pt>
                <c:pt idx="47">
                  <c:v>7.189677993120049</c:v>
                </c:pt>
                <c:pt idx="48">
                  <c:v>8.0441034937517077</c:v>
                </c:pt>
                <c:pt idx="49">
                  <c:v>8.2316603109635338</c:v>
                </c:pt>
                <c:pt idx="50">
                  <c:v>8.4400567745322306</c:v>
                </c:pt>
                <c:pt idx="51">
                  <c:v>8.7318118235284068</c:v>
                </c:pt>
                <c:pt idx="52">
                  <c:v>8.4608964208891013</c:v>
                </c:pt>
                <c:pt idx="53">
                  <c:v>8.3566981891047529</c:v>
                </c:pt>
                <c:pt idx="54">
                  <c:v>8.6067739453871894</c:v>
                </c:pt>
                <c:pt idx="55">
                  <c:v>8.9610479334539743</c:v>
                </c:pt>
                <c:pt idx="56">
                  <c:v>9.3570012142344989</c:v>
                </c:pt>
                <c:pt idx="57">
                  <c:v>9.7737941413718925</c:v>
                </c:pt>
                <c:pt idx="58">
                  <c:v>9.9196716658699806</c:v>
                </c:pt>
                <c:pt idx="59">
                  <c:v>9.8363130804425012</c:v>
                </c:pt>
                <c:pt idx="60">
                  <c:v>10.503181763862333</c:v>
                </c:pt>
                <c:pt idx="61">
                  <c:v>11.732720898917645</c:v>
                </c:pt>
                <c:pt idx="62">
                  <c:v>11.29508832542338</c:v>
                </c:pt>
                <c:pt idx="63">
                  <c:v>16.463320621927068</c:v>
                </c:pt>
                <c:pt idx="64">
                  <c:v>21.964987260140671</c:v>
                </c:pt>
                <c:pt idx="65">
                  <c:v>8.5650946526734497</c:v>
                </c:pt>
                <c:pt idx="66">
                  <c:v>8.9193686407402346</c:v>
                </c:pt>
                <c:pt idx="67">
                  <c:v>9.7737941413718925</c:v>
                </c:pt>
                <c:pt idx="68">
                  <c:v>10.75325752014477</c:v>
                </c:pt>
                <c:pt idx="69">
                  <c:v>11.045012569140944</c:v>
                </c:pt>
                <c:pt idx="70">
                  <c:v>10.544861056576073</c:v>
                </c:pt>
                <c:pt idx="71">
                  <c:v>10.919974690999727</c:v>
                </c:pt>
              </c:numCache>
            </c:numRef>
          </c:xVal>
          <c:yVal>
            <c:numRef>
              <c:f>'Forsøk 2 - Samlet'!$FM$14:$FM$85</c:f>
              <c:numCache>
                <c:formatCode>0.0</c:formatCode>
                <c:ptCount val="72"/>
                <c:pt idx="0">
                  <c:v>-4.77102</c:v>
                </c:pt>
                <c:pt idx="1">
                  <c:v>-3.5705599999999995</c:v>
                </c:pt>
                <c:pt idx="2">
                  <c:v>-1.9210200000000004</c:v>
                </c:pt>
                <c:pt idx="3">
                  <c:v>-0.12148000000000003</c:v>
                </c:pt>
                <c:pt idx="4">
                  <c:v>1.6785199999999998</c:v>
                </c:pt>
                <c:pt idx="5">
                  <c:v>2.8775900000000005</c:v>
                </c:pt>
                <c:pt idx="6">
                  <c:v>4.5271000000000008</c:v>
                </c:pt>
                <c:pt idx="7">
                  <c:v>5.7276000000000007</c:v>
                </c:pt>
                <c:pt idx="8">
                  <c:v>7.5271000000000008</c:v>
                </c:pt>
                <c:pt idx="9">
                  <c:v>9.3270999999999997</c:v>
                </c:pt>
                <c:pt idx="10">
                  <c:v>10.9771</c:v>
                </c:pt>
                <c:pt idx="11">
                  <c:v>12.177099999999999</c:v>
                </c:pt>
                <c:pt idx="12">
                  <c:v>13.9771</c:v>
                </c:pt>
                <c:pt idx="13">
                  <c:v>15.176200000000001</c:v>
                </c:pt>
                <c:pt idx="14">
                  <c:v>16.8276</c:v>
                </c:pt>
                <c:pt idx="15">
                  <c:v>18.627600000000001</c:v>
                </c:pt>
                <c:pt idx="16">
                  <c:v>20.426699999999997</c:v>
                </c:pt>
                <c:pt idx="17">
                  <c:v>21.627099999999999</c:v>
                </c:pt>
                <c:pt idx="18">
                  <c:v>23.2776</c:v>
                </c:pt>
                <c:pt idx="19">
                  <c:v>24.479900000000001</c:v>
                </c:pt>
                <c:pt idx="20">
                  <c:v>26.275300000000001</c:v>
                </c:pt>
                <c:pt idx="21">
                  <c:v>28.076699999999992</c:v>
                </c:pt>
                <c:pt idx="22">
                  <c:v>29.726699999999997</c:v>
                </c:pt>
                <c:pt idx="23">
                  <c:v>30.928099999999997</c:v>
                </c:pt>
                <c:pt idx="24">
                  <c:v>32.726199999999992</c:v>
                </c:pt>
                <c:pt idx="25">
                  <c:v>33.926699999999997</c:v>
                </c:pt>
                <c:pt idx="26">
                  <c:v>35.5762</c:v>
                </c:pt>
                <c:pt idx="27">
                  <c:v>37.375299999999996</c:v>
                </c:pt>
                <c:pt idx="28">
                  <c:v>39.175299999999993</c:v>
                </c:pt>
                <c:pt idx="29">
                  <c:v>40.376199999999997</c:v>
                </c:pt>
                <c:pt idx="30">
                  <c:v>42.025700000000001</c:v>
                </c:pt>
                <c:pt idx="31">
                  <c:v>43.227599999999995</c:v>
                </c:pt>
                <c:pt idx="32">
                  <c:v>45.02709999999999</c:v>
                </c:pt>
                <c:pt idx="33">
                  <c:v>46.825699999999998</c:v>
                </c:pt>
                <c:pt idx="34">
                  <c:v>48.474800000000002</c:v>
                </c:pt>
                <c:pt idx="35">
                  <c:v>49.675299999999993</c:v>
                </c:pt>
                <c:pt idx="36">
                  <c:v>51.475700000000003</c:v>
                </c:pt>
                <c:pt idx="37">
                  <c:v>52.675700000000006</c:v>
                </c:pt>
                <c:pt idx="38">
                  <c:v>54.327100000000002</c:v>
                </c:pt>
                <c:pt idx="39">
                  <c:v>56.127099999999999</c:v>
                </c:pt>
                <c:pt idx="40">
                  <c:v>57.927099999999996</c:v>
                </c:pt>
                <c:pt idx="41">
                  <c:v>59.126199999999997</c:v>
                </c:pt>
                <c:pt idx="42">
                  <c:v>60.774799999999999</c:v>
                </c:pt>
                <c:pt idx="43">
                  <c:v>61.977099999999993</c:v>
                </c:pt>
                <c:pt idx="44">
                  <c:v>63.776699999999991</c:v>
                </c:pt>
                <c:pt idx="45">
                  <c:v>65.5762</c:v>
                </c:pt>
                <c:pt idx="46">
                  <c:v>67.227099999999993</c:v>
                </c:pt>
                <c:pt idx="47">
                  <c:v>68.426699999999997</c:v>
                </c:pt>
                <c:pt idx="48">
                  <c:v>70.224800000000002</c:v>
                </c:pt>
                <c:pt idx="49">
                  <c:v>71.424799999999991</c:v>
                </c:pt>
                <c:pt idx="50">
                  <c:v>73.074799999999996</c:v>
                </c:pt>
                <c:pt idx="51">
                  <c:v>74.874799999999993</c:v>
                </c:pt>
                <c:pt idx="52">
                  <c:v>76.674799999999991</c:v>
                </c:pt>
                <c:pt idx="53">
                  <c:v>77.875699999999995</c:v>
                </c:pt>
                <c:pt idx="54">
                  <c:v>79.524799999999999</c:v>
                </c:pt>
                <c:pt idx="55">
                  <c:v>80.724399999999989</c:v>
                </c:pt>
                <c:pt idx="56">
                  <c:v>82.526200000000003</c:v>
                </c:pt>
                <c:pt idx="57">
                  <c:v>84.325299999999999</c:v>
                </c:pt>
                <c:pt idx="58">
                  <c:v>85.976699999999994</c:v>
                </c:pt>
                <c:pt idx="59">
                  <c:v>87.175299999999993</c:v>
                </c:pt>
                <c:pt idx="60">
                  <c:v>88.97529999999999</c:v>
                </c:pt>
                <c:pt idx="61">
                  <c:v>90.174399999999991</c:v>
                </c:pt>
                <c:pt idx="62">
                  <c:v>91.824399999999997</c:v>
                </c:pt>
                <c:pt idx="63">
                  <c:v>93.624399999999994</c:v>
                </c:pt>
                <c:pt idx="64">
                  <c:v>95.423999999999992</c:v>
                </c:pt>
                <c:pt idx="65">
                  <c:v>96.624000000000009</c:v>
                </c:pt>
                <c:pt idx="66">
                  <c:v>98.275999999999996</c:v>
                </c:pt>
                <c:pt idx="67">
                  <c:v>99.474000000000004</c:v>
                </c:pt>
                <c:pt idx="68">
                  <c:v>101.276</c:v>
                </c:pt>
                <c:pt idx="69">
                  <c:v>103.077</c:v>
                </c:pt>
                <c:pt idx="70">
                  <c:v>104.425</c:v>
                </c:pt>
                <c:pt idx="71">
                  <c:v>104.79999999999998</c:v>
                </c:pt>
              </c:numCache>
            </c:numRef>
          </c:yVal>
          <c:smooth val="0"/>
          <c:extLst>
            <c:ext xmlns:c16="http://schemas.microsoft.com/office/drawing/2014/chart" uri="{C3380CC4-5D6E-409C-BE32-E72D297353CC}">
              <c16:uniqueId val="{0000000B-5F8F-4B1B-A99B-4813AFDD63D1}"/>
            </c:ext>
          </c:extLst>
        </c:ser>
        <c:ser>
          <c:idx val="6"/>
          <c:order val="12"/>
          <c:tx>
            <c:strRef>
              <c:f>'Forsøk 2 - Samlet'!$D$68</c:f>
              <c:strCache>
                <c:ptCount val="1"/>
                <c:pt idx="0">
                  <c:v>Clay</c:v>
                </c:pt>
              </c:strCache>
            </c:strRef>
          </c:tx>
          <c:spPr>
            <a:ln w="9525" cap="rnd">
              <a:solidFill>
                <a:schemeClr val="bg1">
                  <a:lumMod val="50000"/>
                </a:schemeClr>
              </a:solidFill>
              <a:round/>
            </a:ln>
            <a:effectLst/>
          </c:spPr>
          <c:marker>
            <c:symbol val="circle"/>
            <c:size val="5"/>
            <c:spPr>
              <a:solidFill>
                <a:schemeClr val="accent1">
                  <a:lumMod val="60000"/>
                </a:schemeClr>
              </a:solidFill>
              <a:ln w="9525">
                <a:solidFill>
                  <a:schemeClr val="accent1">
                    <a:lumMod val="60000"/>
                  </a:schemeClr>
                </a:solidFill>
              </a:ln>
              <a:effectLst/>
            </c:spPr>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0C-5F8F-4B1B-A99B-4813AFDD63D1}"/>
            </c:ext>
          </c:extLst>
        </c:ser>
        <c:dLbls>
          <c:showLegendKey val="0"/>
          <c:showVal val="0"/>
          <c:showCatName val="0"/>
          <c:showSerName val="0"/>
          <c:showPercent val="0"/>
          <c:showBubbleSize val="0"/>
        </c:dLbls>
        <c:axId val="44627551"/>
        <c:axId val="44625471"/>
      </c:scatterChart>
      <c:valAx>
        <c:axId val="251620736"/>
        <c:scaling>
          <c:orientation val="minMax"/>
          <c:max val="7"/>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1643392"/>
        <c:crosses val="autoZero"/>
        <c:crossBetween val="midCat"/>
        <c:minorUnit val="0.5"/>
      </c:valAx>
      <c:valAx>
        <c:axId val="251643392"/>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low"/>
        <c:spPr>
          <a:noFill/>
          <a:ln w="9525" cap="flat" cmpd="sng" algn="ctr">
            <a:no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1620736"/>
        <c:crosses val="autoZero"/>
        <c:crossBetween val="midCat"/>
      </c:valAx>
      <c:valAx>
        <c:axId val="44625471"/>
        <c:scaling>
          <c:orientation val="maxMin"/>
          <c:max val="120"/>
          <c:min val="0"/>
        </c:scaling>
        <c:delete val="0"/>
        <c:axPos val="l"/>
        <c:numFmt formatCode="0.0" sourceLinked="1"/>
        <c:majorTickMark val="none"/>
        <c:minorTickMark val="none"/>
        <c:tickLblPos val="none"/>
        <c:spPr>
          <a:noFill/>
          <a:ln w="9525" cap="flat" cmpd="sng" algn="ctr">
            <a:no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44627551"/>
        <c:crosses val="max"/>
        <c:crossBetween val="midCat"/>
      </c:valAx>
      <c:valAx>
        <c:axId val="44627551"/>
        <c:scaling>
          <c:orientation val="maxMin"/>
          <c:max val="40"/>
          <c:min val="0"/>
        </c:scaling>
        <c:delete val="0"/>
        <c:axPos val="b"/>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44625471"/>
        <c:crosses val="max"/>
        <c:crossBetween val="midCat"/>
        <c:majorUnit val="10"/>
        <c:minorUnit val="5"/>
      </c:valAx>
      <c:spPr>
        <a:noFill/>
        <a:ln>
          <a:solidFill>
            <a:schemeClr val="bg1">
              <a:lumMod val="85000"/>
            </a:schemeClr>
          </a:solidFill>
        </a:ln>
        <a:effectLst/>
      </c:spPr>
    </c:plotArea>
    <c:legend>
      <c:legendPos val="l"/>
      <c:layout>
        <c:manualLayout>
          <c:xMode val="edge"/>
          <c:yMode val="edge"/>
          <c:x val="0.19423564814814812"/>
          <c:y val="0.89995128153078563"/>
          <c:w val="0.76141580762956262"/>
          <c:h val="6.7438327332556974E-2"/>
        </c:manualLayout>
      </c:layout>
      <c:overlay val="0"/>
      <c:spPr>
        <a:noFill/>
        <a:ln>
          <a:noFill/>
        </a:ln>
        <a:effectLst/>
      </c:spPr>
      <c:txPr>
        <a:bodyPr rot="0" spcFirstLastPara="1" vertOverflow="ellipsis" vert="horz" wrap="square" anchor="ctr" anchorCtr="1"/>
        <a:lstStyle/>
        <a:p>
          <a:pPr>
            <a:defRPr sz="65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755132757218688"/>
          <c:y val="0.17474621480504249"/>
          <c:w val="0.80173036420479526"/>
          <c:h val="0.70654483883701613"/>
        </c:manualLayout>
      </c:layout>
      <c:scatterChart>
        <c:scatterStyle val="lineMarker"/>
        <c:varyColors val="0"/>
        <c:ser>
          <c:idx val="1"/>
          <c:order val="0"/>
          <c:tx>
            <c:v>2a - 40kPa</c:v>
          </c:tx>
          <c:spPr>
            <a:ln w="15875" cap="rnd" cmpd="dbl">
              <a:solidFill>
                <a:srgbClr val="FF0000"/>
              </a:solidFill>
              <a:round/>
            </a:ln>
            <a:effectLst/>
          </c:spPr>
          <c:marker>
            <c:symbol val="circle"/>
            <c:size val="2"/>
            <c:spPr>
              <a:solidFill>
                <a:schemeClr val="accent4"/>
              </a:solidFill>
              <a:ln w="6350">
                <a:solidFill>
                  <a:srgbClr val="FF0000"/>
                </a:solidFill>
              </a:ln>
              <a:effectLst/>
            </c:spPr>
          </c:marker>
          <c:xVal>
            <c:numRef>
              <c:f>'Forsøk 2 - Samlet'!$AQ$14:$AQ$84</c:f>
              <c:numCache>
                <c:formatCode>0.00</c:formatCode>
                <c:ptCount val="71"/>
                <c:pt idx="0">
                  <c:v>1.4686016937479772E-2</c:v>
                </c:pt>
                <c:pt idx="1">
                  <c:v>0.60486661715732171</c:v>
                </c:pt>
                <c:pt idx="2">
                  <c:v>0.89528649126849458</c:v>
                </c:pt>
                <c:pt idx="3">
                  <c:v>1.1956840382661005</c:v>
                </c:pt>
                <c:pt idx="4">
                  <c:v>1.3579422374373877</c:v>
                </c:pt>
                <c:pt idx="5">
                  <c:v>1.6277432777174743</c:v>
                </c:pt>
                <c:pt idx="6">
                  <c:v>1.8064449530725077</c:v>
                </c:pt>
                <c:pt idx="7">
                  <c:v>1.9134541207007751</c:v>
                </c:pt>
                <c:pt idx="8">
                  <c:v>1.9922299715203793</c:v>
                </c:pt>
                <c:pt idx="9">
                  <c:v>2.1415309275429948</c:v>
                </c:pt>
                <c:pt idx="10">
                  <c:v>2.1756345801964598</c:v>
                </c:pt>
                <c:pt idx="11">
                  <c:v>2.1180793002364839</c:v>
                </c:pt>
                <c:pt idx="12">
                  <c:v>2.0652007587935892</c:v>
                </c:pt>
                <c:pt idx="13">
                  <c:v>2.0140909704222771</c:v>
                </c:pt>
                <c:pt idx="14">
                  <c:v>1.9882614669397687</c:v>
                </c:pt>
                <c:pt idx="15">
                  <c:v>1.9741712609932127</c:v>
                </c:pt>
                <c:pt idx="16">
                  <c:v>1.9782904501100813</c:v>
                </c:pt>
                <c:pt idx="17">
                  <c:v>1.9953670112025259</c:v>
                </c:pt>
                <c:pt idx="18">
                  <c:v>1.9301453310223584</c:v>
                </c:pt>
                <c:pt idx="19">
                  <c:v>1.7203491605218899</c:v>
                </c:pt>
                <c:pt idx="20">
                  <c:v>1.5758023250438093</c:v>
                </c:pt>
                <c:pt idx="21">
                  <c:v>1.5770134428305762</c:v>
                </c:pt>
                <c:pt idx="22">
                  <c:v>1.8315578193709874</c:v>
                </c:pt>
                <c:pt idx="23">
                  <c:v>2.2253114242945751</c:v>
                </c:pt>
                <c:pt idx="24">
                  <c:v>2.4943733121810507</c:v>
                </c:pt>
                <c:pt idx="25">
                  <c:v>2.4855715443940856</c:v>
                </c:pt>
                <c:pt idx="26">
                  <c:v>2.4862081505715143</c:v>
                </c:pt>
                <c:pt idx="27">
                  <c:v>2.5233191142140408</c:v>
                </c:pt>
                <c:pt idx="28">
                  <c:v>2.5104502892643303</c:v>
                </c:pt>
                <c:pt idx="29">
                  <c:v>2.421745376243686</c:v>
                </c:pt>
                <c:pt idx="30">
                  <c:v>2.3412374450780518</c:v>
                </c:pt>
                <c:pt idx="31">
                  <c:v>2.3007230841002055</c:v>
                </c:pt>
                <c:pt idx="32">
                  <c:v>2.289582174093272</c:v>
                </c:pt>
                <c:pt idx="33">
                  <c:v>2.2267093410932315</c:v>
                </c:pt>
                <c:pt idx="34">
                  <c:v>2.1608907763646004</c:v>
                </c:pt>
                <c:pt idx="35">
                  <c:v>2.0650995142900066</c:v>
                </c:pt>
                <c:pt idx="36">
                  <c:v>1.8805495754331858</c:v>
                </c:pt>
                <c:pt idx="37">
                  <c:v>1.5908062867822161</c:v>
                </c:pt>
                <c:pt idx="38">
                  <c:v>1.3745350374472927</c:v>
                </c:pt>
                <c:pt idx="39">
                  <c:v>1.1524110586112171</c:v>
                </c:pt>
                <c:pt idx="40">
                  <c:v>1.1019039519990823</c:v>
                </c:pt>
                <c:pt idx="41">
                  <c:v>1.2224671614398814</c:v>
                </c:pt>
                <c:pt idx="42">
                  <c:v>1.4776550578682763</c:v>
                </c:pt>
                <c:pt idx="43">
                  <c:v>1.9197285570470328</c:v>
                </c:pt>
                <c:pt idx="44">
                  <c:v>2.0299687086697604</c:v>
                </c:pt>
                <c:pt idx="45">
                  <c:v>2.0802942122884964</c:v>
                </c:pt>
                <c:pt idx="46">
                  <c:v>2.1026905594206888</c:v>
                </c:pt>
                <c:pt idx="47">
                  <c:v>2.0481303948361247</c:v>
                </c:pt>
                <c:pt idx="48">
                  <c:v>1.9230474009905334</c:v>
                </c:pt>
                <c:pt idx="49">
                  <c:v>1.8073348034459282</c:v>
                </c:pt>
                <c:pt idx="50">
                  <c:v>1.7585925421559323</c:v>
                </c:pt>
                <c:pt idx="51">
                  <c:v>1.7033685459747356</c:v>
                </c:pt>
                <c:pt idx="52">
                  <c:v>1.6792761470875424</c:v>
                </c:pt>
                <c:pt idx="53">
                  <c:v>1.5863987964960657</c:v>
                </c:pt>
                <c:pt idx="54">
                  <c:v>1.344243936378638</c:v>
                </c:pt>
                <c:pt idx="55">
                  <c:v>1.0509687240837087</c:v>
                </c:pt>
                <c:pt idx="56">
                  <c:v>0.86407096866199884</c:v>
                </c:pt>
                <c:pt idx="57">
                  <c:v>0.65193428178791091</c:v>
                </c:pt>
                <c:pt idx="58">
                  <c:v>0.57261956146928283</c:v>
                </c:pt>
                <c:pt idx="59">
                  <c:v>0.50623292647655094</c:v>
                </c:pt>
                <c:pt idx="60">
                  <c:v>0.47866013470729868</c:v>
                </c:pt>
                <c:pt idx="61">
                  <c:v>0.45525445566348238</c:v>
                </c:pt>
                <c:pt idx="62">
                  <c:v>0.58291367617608725</c:v>
                </c:pt>
                <c:pt idx="63">
                  <c:v>0.99452444735031043</c:v>
                </c:pt>
                <c:pt idx="64">
                  <c:v>1.3455635667498618</c:v>
                </c:pt>
                <c:pt idx="65">
                  <c:v>1.6090765579740887</c:v>
                </c:pt>
                <c:pt idx="66">
                  <c:v>1.6576227312715008</c:v>
                </c:pt>
                <c:pt idx="67">
                  <c:v>1.6506402167027814</c:v>
                </c:pt>
                <c:pt idx="68">
                  <c:v>1.6225023176882376</c:v>
                </c:pt>
                <c:pt idx="69">
                  <c:v>1.5767072052227844</c:v>
                </c:pt>
                <c:pt idx="70">
                  <c:v>1.5567516447384104</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0-5F8F-4B1B-A99B-4813AFDD63D1}"/>
            </c:ext>
          </c:extLst>
        </c:ser>
        <c:ser>
          <c:idx val="2"/>
          <c:order val="1"/>
          <c:tx>
            <c:v>3a - 40kPa</c:v>
          </c:tx>
          <c:spPr>
            <a:ln w="15875" cap="rnd" cmpd="dbl">
              <a:solidFill>
                <a:srgbClr val="C00000"/>
              </a:solidFill>
              <a:round/>
            </a:ln>
            <a:effectLst/>
          </c:spPr>
          <c:marker>
            <c:symbol val="circle"/>
            <c:size val="2"/>
            <c:spPr>
              <a:solidFill>
                <a:srgbClr val="FF0000"/>
              </a:solidFill>
              <a:ln w="6350">
                <a:solidFill>
                  <a:srgbClr val="C00000"/>
                </a:solidFill>
              </a:ln>
              <a:effectLst/>
            </c:spPr>
          </c:marker>
          <c:xVal>
            <c:numRef>
              <c:f>'Forsøk 2 - Samlet'!$BS$14:$BS$85</c:f>
              <c:numCache>
                <c:formatCode>0.00</c:formatCode>
                <c:ptCount val="72"/>
                <c:pt idx="0">
                  <c:v>2.3355350666360015E-3</c:v>
                </c:pt>
                <c:pt idx="1">
                  <c:v>1.4784714226040267E-2</c:v>
                </c:pt>
                <c:pt idx="2">
                  <c:v>0.20348127948820366</c:v>
                </c:pt>
                <c:pt idx="3">
                  <c:v>0.36746591707693088</c:v>
                </c:pt>
                <c:pt idx="4">
                  <c:v>0.50149179490472329</c:v>
                </c:pt>
                <c:pt idx="5">
                  <c:v>0.7154609896437496</c:v>
                </c:pt>
                <c:pt idx="6">
                  <c:v>0.83245205520721099</c:v>
                </c:pt>
                <c:pt idx="7">
                  <c:v>0.98412731843456547</c:v>
                </c:pt>
                <c:pt idx="8">
                  <c:v>1.1340364992623111</c:v>
                </c:pt>
                <c:pt idx="9">
                  <c:v>1.2886455128263798</c:v>
                </c:pt>
                <c:pt idx="10">
                  <c:v>1.3392111819960397</c:v>
                </c:pt>
                <c:pt idx="11">
                  <c:v>1.3715670965722717</c:v>
                </c:pt>
                <c:pt idx="12">
                  <c:v>1.3880423475432029</c:v>
                </c:pt>
                <c:pt idx="13">
                  <c:v>1.4151156768647952</c:v>
                </c:pt>
                <c:pt idx="14">
                  <c:v>1.4380759482173706</c:v>
                </c:pt>
                <c:pt idx="15">
                  <c:v>1.4674961979679089</c:v>
                </c:pt>
                <c:pt idx="16">
                  <c:v>1.5033480020243932</c:v>
                </c:pt>
                <c:pt idx="17">
                  <c:v>1.5497892884731599</c:v>
                </c:pt>
                <c:pt idx="18">
                  <c:v>1.5004374388519093</c:v>
                </c:pt>
                <c:pt idx="19">
                  <c:v>1.3288653275127447</c:v>
                </c:pt>
                <c:pt idx="20">
                  <c:v>1.2042951020009038</c:v>
                </c:pt>
                <c:pt idx="21">
                  <c:v>1.3395224565185955</c:v>
                </c:pt>
                <c:pt idx="22">
                  <c:v>1.4641551634827092</c:v>
                </c:pt>
                <c:pt idx="23">
                  <c:v>1.7733836258830937</c:v>
                </c:pt>
                <c:pt idx="24">
                  <c:v>1.8919663731946372</c:v>
                </c:pt>
                <c:pt idx="25">
                  <c:v>1.9146424807430693</c:v>
                </c:pt>
                <c:pt idx="26">
                  <c:v>1.9194966176830413</c:v>
                </c:pt>
                <c:pt idx="27">
                  <c:v>1.927319843862773</c:v>
                </c:pt>
                <c:pt idx="28">
                  <c:v>1.8750691851855148</c:v>
                </c:pt>
                <c:pt idx="29">
                  <c:v>1.7951725621456307</c:v>
                </c:pt>
                <c:pt idx="30">
                  <c:v>1.7655336113195108</c:v>
                </c:pt>
                <c:pt idx="31">
                  <c:v>1.7158516895182649</c:v>
                </c:pt>
                <c:pt idx="32">
                  <c:v>1.6841330088687612</c:v>
                </c:pt>
                <c:pt idx="33">
                  <c:v>1.6435997529074111</c:v>
                </c:pt>
                <c:pt idx="34">
                  <c:v>1.6171595497419746</c:v>
                </c:pt>
                <c:pt idx="35">
                  <c:v>1.5466488971186816</c:v>
                </c:pt>
                <c:pt idx="36">
                  <c:v>1.4673151251423058</c:v>
                </c:pt>
                <c:pt idx="37">
                  <c:v>1.2675060304756935</c:v>
                </c:pt>
                <c:pt idx="38">
                  <c:v>1.0530218001091343</c:v>
                </c:pt>
                <c:pt idx="39">
                  <c:v>0.92435370463161448</c:v>
                </c:pt>
                <c:pt idx="40">
                  <c:v>0.90558231160318725</c:v>
                </c:pt>
                <c:pt idx="41">
                  <c:v>0.9855941980741556</c:v>
                </c:pt>
                <c:pt idx="42">
                  <c:v>1.0508280325844013</c:v>
                </c:pt>
                <c:pt idx="43">
                  <c:v>1.3214485464810866</c:v>
                </c:pt>
                <c:pt idx="44">
                  <c:v>1.4299264733793797</c:v>
                </c:pt>
                <c:pt idx="45">
                  <c:v>1.4879002123101694</c:v>
                </c:pt>
                <c:pt idx="46">
                  <c:v>1.5079571359983599</c:v>
                </c:pt>
                <c:pt idx="47">
                  <c:v>1.4563326847987368</c:v>
                </c:pt>
                <c:pt idx="48">
                  <c:v>1.4052441562736877</c:v>
                </c:pt>
                <c:pt idx="49">
                  <c:v>1.3435857915880618</c:v>
                </c:pt>
                <c:pt idx="50">
                  <c:v>1.2971879414585392</c:v>
                </c:pt>
                <c:pt idx="51">
                  <c:v>1.2883961433932209</c:v>
                </c:pt>
                <c:pt idx="52">
                  <c:v>1.2948434366150083</c:v>
                </c:pt>
                <c:pt idx="53">
                  <c:v>1.2360511782382799</c:v>
                </c:pt>
                <c:pt idx="54">
                  <c:v>1.1214494979519782</c:v>
                </c:pt>
                <c:pt idx="55">
                  <c:v>0.91107178555876656</c:v>
                </c:pt>
                <c:pt idx="56">
                  <c:v>0.70363704947500716</c:v>
                </c:pt>
                <c:pt idx="57">
                  <c:v>0.55675804677196605</c:v>
                </c:pt>
                <c:pt idx="58">
                  <c:v>0.50213543502450275</c:v>
                </c:pt>
                <c:pt idx="59">
                  <c:v>0.47862901607328845</c:v>
                </c:pt>
                <c:pt idx="60">
                  <c:v>0.46278109996441241</c:v>
                </c:pt>
                <c:pt idx="61">
                  <c:v>0.45586000625468753</c:v>
                </c:pt>
                <c:pt idx="62">
                  <c:v>0.63111971947529577</c:v>
                </c:pt>
                <c:pt idx="63">
                  <c:v>1.0139760912709748</c:v>
                </c:pt>
                <c:pt idx="64">
                  <c:v>1.3695745585145771</c:v>
                </c:pt>
                <c:pt idx="65">
                  <c:v>1.6464091282117268</c:v>
                </c:pt>
                <c:pt idx="66">
                  <c:v>1.7363051491736936</c:v>
                </c:pt>
                <c:pt idx="67">
                  <c:v>1.8063973301962133</c:v>
                </c:pt>
                <c:pt idx="68">
                  <c:v>1.8270920530485693</c:v>
                </c:pt>
                <c:pt idx="69">
                  <c:v>1.8177518001357442</c:v>
                </c:pt>
                <c:pt idx="70">
                  <c:v>1.7119399653952194</c:v>
                </c:pt>
                <c:pt idx="71" formatCode="0.0">
                  <c:v>1.4950212194062158</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1-5F8F-4B1B-A99B-4813AFDD63D1}"/>
            </c:ext>
          </c:extLst>
        </c:ser>
        <c:ser>
          <c:idx val="0"/>
          <c:order val="2"/>
          <c:tx>
            <c:v>2b - 40kPa</c:v>
          </c:tx>
          <c:spPr>
            <a:ln w="15875" cap="rnd" cmpd="dbl">
              <a:solidFill>
                <a:srgbClr val="00B0F0"/>
              </a:solidFill>
              <a:round/>
            </a:ln>
            <a:effectLst/>
          </c:spPr>
          <c:marker>
            <c:symbol val="circle"/>
            <c:size val="2"/>
            <c:spPr>
              <a:solidFill>
                <a:srgbClr val="00B0F0"/>
              </a:solidFill>
              <a:ln w="6350">
                <a:solidFill>
                  <a:schemeClr val="accent5">
                    <a:lumMod val="75000"/>
                  </a:schemeClr>
                </a:solidFill>
              </a:ln>
              <a:effectLst/>
            </c:spPr>
          </c:marker>
          <c:xVal>
            <c:numRef>
              <c:f>'Forsøk 2 - Samlet'!$CY$14:$CY$85</c:f>
              <c:numCache>
                <c:formatCode>0.00</c:formatCode>
                <c:ptCount val="72"/>
                <c:pt idx="0">
                  <c:v>2.3737966573472141E-3</c:v>
                </c:pt>
                <c:pt idx="1">
                  <c:v>0.80885059568933249</c:v>
                </c:pt>
                <c:pt idx="2">
                  <c:v>1.1110361798479069</c:v>
                </c:pt>
                <c:pt idx="3">
                  <c:v>1.2827062975298376</c:v>
                </c:pt>
                <c:pt idx="4">
                  <c:v>1.4990667809674523</c:v>
                </c:pt>
                <c:pt idx="5">
                  <c:v>1.6671999537521123</c:v>
                </c:pt>
                <c:pt idx="6">
                  <c:v>1.8993683378112822</c:v>
                </c:pt>
                <c:pt idx="7">
                  <c:v>2.1404017436676503</c:v>
                </c:pt>
                <c:pt idx="8">
                  <c:v>2.4049125422114792</c:v>
                </c:pt>
                <c:pt idx="9">
                  <c:v>2.6206115558790484</c:v>
                </c:pt>
                <c:pt idx="10">
                  <c:v>2.8704120750850026</c:v>
                </c:pt>
                <c:pt idx="11">
                  <c:v>2.9556636059312846</c:v>
                </c:pt>
                <c:pt idx="12">
                  <c:v>3.0009269773197764</c:v>
                </c:pt>
                <c:pt idx="13">
                  <c:v>2.9950633404740219</c:v>
                </c:pt>
                <c:pt idx="14">
                  <c:v>2.932796968155698</c:v>
                </c:pt>
                <c:pt idx="15">
                  <c:v>2.8693420227589388</c:v>
                </c:pt>
                <c:pt idx="16">
                  <c:v>2.7336104818928217</c:v>
                </c:pt>
                <c:pt idx="17">
                  <c:v>2.6032346322741717</c:v>
                </c:pt>
                <c:pt idx="18">
                  <c:v>2.3386595866035775</c:v>
                </c:pt>
                <c:pt idx="19">
                  <c:v>1.9660651450483544</c:v>
                </c:pt>
                <c:pt idx="20">
                  <c:v>1.6410856703690515</c:v>
                </c:pt>
                <c:pt idx="21">
                  <c:v>1.6798947899393568</c:v>
                </c:pt>
                <c:pt idx="22">
                  <c:v>2.2388899002767078</c:v>
                </c:pt>
                <c:pt idx="23">
                  <c:v>2.6044626209418658</c:v>
                </c:pt>
                <c:pt idx="24">
                  <c:v>3.01217983790694</c:v>
                </c:pt>
                <c:pt idx="25">
                  <c:v>3.017521825116606</c:v>
                </c:pt>
                <c:pt idx="26">
                  <c:v>2.9735396104087637</c:v>
                </c:pt>
                <c:pt idx="27">
                  <c:v>2.9283312481085999</c:v>
                </c:pt>
                <c:pt idx="28">
                  <c:v>2.7984987714870448</c:v>
                </c:pt>
                <c:pt idx="29">
                  <c:v>2.6880451107408425</c:v>
                </c:pt>
                <c:pt idx="30">
                  <c:v>2.5572232274903697</c:v>
                </c:pt>
                <c:pt idx="31">
                  <c:v>2.4841409190051742</c:v>
                </c:pt>
                <c:pt idx="32">
                  <c:v>2.5482137477358715</c:v>
                </c:pt>
                <c:pt idx="33">
                  <c:v>2.6052062822771429</c:v>
                </c:pt>
                <c:pt idx="34">
                  <c:v>2.4811751332217438</c:v>
                </c:pt>
                <c:pt idx="35">
                  <c:v>2.3271788876077633</c:v>
                </c:pt>
                <c:pt idx="36">
                  <c:v>1.9486792410588516</c:v>
                </c:pt>
                <c:pt idx="37">
                  <c:v>1.5261291015425795</c:v>
                </c:pt>
                <c:pt idx="38">
                  <c:v>1.1611697123273916</c:v>
                </c:pt>
                <c:pt idx="39">
                  <c:v>1.0119097232604868</c:v>
                </c:pt>
                <c:pt idx="40">
                  <c:v>0.93789941563763901</c:v>
                </c:pt>
                <c:pt idx="41">
                  <c:v>1.1072166525590683</c:v>
                </c:pt>
                <c:pt idx="42">
                  <c:v>1.5640103078050638</c:v>
                </c:pt>
                <c:pt idx="43">
                  <c:v>2.1125593870161588</c:v>
                </c:pt>
                <c:pt idx="44">
                  <c:v>2.3515603740692188</c:v>
                </c:pt>
                <c:pt idx="45">
                  <c:v>2.3808837543164838</c:v>
                </c:pt>
                <c:pt idx="46">
                  <c:v>2.3873685381110969</c:v>
                </c:pt>
                <c:pt idx="47">
                  <c:v>2.3520995012220518</c:v>
                </c:pt>
                <c:pt idx="48">
                  <c:v>2.219328593063175</c:v>
                </c:pt>
                <c:pt idx="49">
                  <c:v>2.1018121156442922</c:v>
                </c:pt>
                <c:pt idx="50">
                  <c:v>2.0207177778517806</c:v>
                </c:pt>
                <c:pt idx="51">
                  <c:v>1.9872208435338417</c:v>
                </c:pt>
                <c:pt idx="52">
                  <c:v>1.9449171601219544</c:v>
                </c:pt>
                <c:pt idx="53">
                  <c:v>1.9008369081395964</c:v>
                </c:pt>
                <c:pt idx="54">
                  <c:v>1.6669013169317006</c:v>
                </c:pt>
                <c:pt idx="55">
                  <c:v>1.3166002898117726</c:v>
                </c:pt>
                <c:pt idx="56">
                  <c:v>0.99335203663246807</c:v>
                </c:pt>
                <c:pt idx="57">
                  <c:v>0.81527666130248322</c:v>
                </c:pt>
                <c:pt idx="58">
                  <c:v>0.64427303464390917</c:v>
                </c:pt>
                <c:pt idx="59">
                  <c:v>0.5831755248875935</c:v>
                </c:pt>
                <c:pt idx="60">
                  <c:v>0.55793968528092952</c:v>
                </c:pt>
                <c:pt idx="61">
                  <c:v>0.51745366622212918</c:v>
                </c:pt>
                <c:pt idx="62">
                  <c:v>0.59516380188812956</c:v>
                </c:pt>
                <c:pt idx="63">
                  <c:v>0.82868965109786419</c:v>
                </c:pt>
                <c:pt idx="64">
                  <c:v>1.3187347529671953</c:v>
                </c:pt>
                <c:pt idx="65">
                  <c:v>1.5813083787326301</c:v>
                </c:pt>
                <c:pt idx="66">
                  <c:v>1.6166373925734354</c:v>
                </c:pt>
                <c:pt idx="67">
                  <c:v>1.5895393574469421</c:v>
                </c:pt>
                <c:pt idx="68">
                  <c:v>1.5531781958888193</c:v>
                </c:pt>
                <c:pt idx="69">
                  <c:v>1.5220584077277515</c:v>
                </c:pt>
                <c:pt idx="70">
                  <c:v>1.4685900672161545</c:v>
                </c:pt>
                <c:pt idx="71" formatCode="0.0">
                  <c:v>1.1946857694130872</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2-5F8F-4B1B-A99B-4813AFDD63D1}"/>
            </c:ext>
          </c:extLst>
        </c:ser>
        <c:ser>
          <c:idx val="5"/>
          <c:order val="3"/>
          <c:tx>
            <c:v>3b - 80kPa</c:v>
          </c:tx>
          <c:spPr>
            <a:ln w="15875" cap="rnd" cmpd="dbl">
              <a:solidFill>
                <a:srgbClr val="1F4E79"/>
              </a:solidFill>
              <a:round/>
            </a:ln>
            <a:effectLst/>
          </c:spPr>
          <c:marker>
            <c:symbol val="circle"/>
            <c:size val="2"/>
            <c:spPr>
              <a:solidFill>
                <a:srgbClr val="0070C0"/>
              </a:solidFill>
              <a:ln w="6350">
                <a:solidFill>
                  <a:srgbClr val="002060"/>
                </a:solidFill>
              </a:ln>
              <a:effectLst/>
            </c:spPr>
          </c:marker>
          <c:xVal>
            <c:numRef>
              <c:f>'Forsøk 2 - Samlet'!$ED$14:$ED$84</c:f>
              <c:numCache>
                <c:formatCode>0.00</c:formatCode>
                <c:ptCount val="71"/>
                <c:pt idx="0">
                  <c:v>5.3495450547448344E-3</c:v>
                </c:pt>
                <c:pt idx="1">
                  <c:v>0.10175408585570078</c:v>
                </c:pt>
                <c:pt idx="2">
                  <c:v>0.40097702580419214</c:v>
                </c:pt>
                <c:pt idx="3">
                  <c:v>0.57557059115616571</c:v>
                </c:pt>
                <c:pt idx="4">
                  <c:v>0.83130234132756453</c:v>
                </c:pt>
                <c:pt idx="5">
                  <c:v>1.1269911694532442</c:v>
                </c:pt>
                <c:pt idx="6">
                  <c:v>1.3780321211472013</c:v>
                </c:pt>
                <c:pt idx="7">
                  <c:v>1.5479059541715812</c:v>
                </c:pt>
                <c:pt idx="8">
                  <c:v>1.8370818657639532</c:v>
                </c:pt>
                <c:pt idx="9">
                  <c:v>2.0598587692220964</c:v>
                </c:pt>
                <c:pt idx="10">
                  <c:v>2.3267480998882051</c:v>
                </c:pt>
                <c:pt idx="11">
                  <c:v>2.5048570071688459</c:v>
                </c:pt>
                <c:pt idx="12">
                  <c:v>2.608913017147747</c:v>
                </c:pt>
                <c:pt idx="13">
                  <c:v>2.6453947650985117</c:v>
                </c:pt>
                <c:pt idx="14">
                  <c:v>2.6689234225473446</c:v>
                </c:pt>
                <c:pt idx="15">
                  <c:v>2.6601161567022822</c:v>
                </c:pt>
                <c:pt idx="16">
                  <c:v>2.631356126569111</c:v>
                </c:pt>
                <c:pt idx="17">
                  <c:v>2.5026740389617137</c:v>
                </c:pt>
                <c:pt idx="18">
                  <c:v>2.1888368984708504</c:v>
                </c:pt>
                <c:pt idx="19">
                  <c:v>1.9096704428481166</c:v>
                </c:pt>
                <c:pt idx="20">
                  <c:v>1.6405035483450887</c:v>
                </c:pt>
                <c:pt idx="21">
                  <c:v>1.8485807884710554</c:v>
                </c:pt>
                <c:pt idx="22">
                  <c:v>2.3999522527018269</c:v>
                </c:pt>
                <c:pt idx="23">
                  <c:v>2.8560663206576313</c:v>
                </c:pt>
                <c:pt idx="24">
                  <c:v>2.9469639111318657</c:v>
                </c:pt>
                <c:pt idx="25">
                  <c:v>2.9645043916989362</c:v>
                </c:pt>
                <c:pt idx="26">
                  <c:v>3.0040285011531913</c:v>
                </c:pt>
                <c:pt idx="27">
                  <c:v>3.0011820883512383</c:v>
                </c:pt>
                <c:pt idx="28">
                  <c:v>2.9307408252155538</c:v>
                </c:pt>
                <c:pt idx="29">
                  <c:v>2.8355761943045552</c:v>
                </c:pt>
                <c:pt idx="30">
                  <c:v>2.7480450421557787</c:v>
                </c:pt>
                <c:pt idx="31">
                  <c:v>2.7480596904346748</c:v>
                </c:pt>
                <c:pt idx="32">
                  <c:v>2.7980095862309535</c:v>
                </c:pt>
                <c:pt idx="33">
                  <c:v>2.7656817735464014</c:v>
                </c:pt>
                <c:pt idx="34">
                  <c:v>2.5870195649521945</c:v>
                </c:pt>
                <c:pt idx="35">
                  <c:v>2.2496712456888783</c:v>
                </c:pt>
                <c:pt idx="36">
                  <c:v>1.7918347594024884</c:v>
                </c:pt>
                <c:pt idx="37">
                  <c:v>1.4997606856187455</c:v>
                </c:pt>
                <c:pt idx="38">
                  <c:v>1.1589248446122267</c:v>
                </c:pt>
                <c:pt idx="39">
                  <c:v>1.0402309000181904</c:v>
                </c:pt>
                <c:pt idx="40">
                  <c:v>1.0002806156703983</c:v>
                </c:pt>
                <c:pt idx="41">
                  <c:v>1.3718516523201787</c:v>
                </c:pt>
                <c:pt idx="42">
                  <c:v>1.9456059958730925</c:v>
                </c:pt>
                <c:pt idx="43">
                  <c:v>2.2312986625278399</c:v>
                </c:pt>
                <c:pt idx="44">
                  <c:v>2.3386190259275939</c:v>
                </c:pt>
                <c:pt idx="45">
                  <c:v>2.3325313396836389</c:v>
                </c:pt>
                <c:pt idx="46">
                  <c:v>2.2872872516904765</c:v>
                </c:pt>
                <c:pt idx="47">
                  <c:v>2.1880780128387953</c:v>
                </c:pt>
                <c:pt idx="48">
                  <c:v>2.0570877883988277</c:v>
                </c:pt>
                <c:pt idx="49">
                  <c:v>1.9924825286395458</c:v>
                </c:pt>
                <c:pt idx="50">
                  <c:v>1.9490571152054523</c:v>
                </c:pt>
                <c:pt idx="51">
                  <c:v>1.9355669837404481</c:v>
                </c:pt>
                <c:pt idx="52">
                  <c:v>1.9402618883820328</c:v>
                </c:pt>
                <c:pt idx="53">
                  <c:v>1.835035217373661</c:v>
                </c:pt>
                <c:pt idx="54">
                  <c:v>1.5241152551298636</c:v>
                </c:pt>
                <c:pt idx="55">
                  <c:v>1.2807990524704955</c:v>
                </c:pt>
                <c:pt idx="56">
                  <c:v>0.95346039670901095</c:v>
                </c:pt>
                <c:pt idx="57">
                  <c:v>0.79186174972094947</c:v>
                </c:pt>
                <c:pt idx="58">
                  <c:v>0.64732571999952615</c:v>
                </c:pt>
                <c:pt idx="59">
                  <c:v>0.59153300392561292</c:v>
                </c:pt>
                <c:pt idx="60">
                  <c:v>0.56454074171254154</c:v>
                </c:pt>
                <c:pt idx="61">
                  <c:v>0.54874016110733104</c:v>
                </c:pt>
                <c:pt idx="62">
                  <c:v>0.7980763693280839</c:v>
                </c:pt>
                <c:pt idx="63">
                  <c:v>1.1598496984785187</c:v>
                </c:pt>
                <c:pt idx="64">
                  <c:v>1.7989918557979676</c:v>
                </c:pt>
                <c:pt idx="65">
                  <c:v>2.0000715146138548</c:v>
                </c:pt>
                <c:pt idx="66">
                  <c:v>1.9856743263097762</c:v>
                </c:pt>
                <c:pt idx="67">
                  <c:v>1.9498422633506698</c:v>
                </c:pt>
                <c:pt idx="68">
                  <c:v>1.8688205974931649</c:v>
                </c:pt>
                <c:pt idx="69">
                  <c:v>1.8194882742647041</c:v>
                </c:pt>
                <c:pt idx="70">
                  <c:v>1.5702937633032588</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3-5F8F-4B1B-A99B-4813AFDD63D1}"/>
            </c:ext>
          </c:extLst>
        </c:ser>
        <c:ser>
          <c:idx val="3"/>
          <c:order val="4"/>
          <c:tx>
            <c:v>2c - 80kPa</c:v>
          </c:tx>
          <c:spPr>
            <a:ln w="15875" cap="rnd" cmpd="dbl">
              <a:solidFill>
                <a:schemeClr val="accent6"/>
              </a:solidFill>
              <a:round/>
            </a:ln>
            <a:effectLst/>
          </c:spPr>
          <c:marker>
            <c:symbol val="circle"/>
            <c:size val="2"/>
            <c:spPr>
              <a:solidFill>
                <a:srgbClr val="00FF00"/>
              </a:solidFill>
              <a:ln w="6350">
                <a:solidFill>
                  <a:schemeClr val="accent6"/>
                </a:solidFill>
              </a:ln>
              <a:effectLst/>
            </c:spPr>
          </c:marker>
          <c:xVal>
            <c:numRef>
              <c:f>'Forsøk 2 - Samlet'!$GH$14:$GH$85</c:f>
              <c:numCache>
                <c:formatCode>0.00</c:formatCode>
                <c:ptCount val="72"/>
                <c:pt idx="0">
                  <c:v>1.4143583227424586E-2</c:v>
                </c:pt>
                <c:pt idx="1">
                  <c:v>2.0117292859974701E-2</c:v>
                </c:pt>
                <c:pt idx="2">
                  <c:v>1.1439724885317819</c:v>
                </c:pt>
                <c:pt idx="3">
                  <c:v>2.3341851755149765</c:v>
                </c:pt>
                <c:pt idx="4">
                  <c:v>3.1618431015583495</c:v>
                </c:pt>
                <c:pt idx="5">
                  <c:v>3.7949271729411667</c:v>
                </c:pt>
                <c:pt idx="6">
                  <c:v>4.4449947599074333</c:v>
                </c:pt>
                <c:pt idx="7">
                  <c:v>4.7958961167041698</c:v>
                </c:pt>
                <c:pt idx="8">
                  <c:v>5.2038208704839271</c:v>
                </c:pt>
                <c:pt idx="9">
                  <c:v>5.4689022776113037</c:v>
                </c:pt>
                <c:pt idx="10">
                  <c:v>5.9443866929542724</c:v>
                </c:pt>
                <c:pt idx="11">
                  <c:v>6.2318086591279407</c:v>
                </c:pt>
                <c:pt idx="12">
                  <c:v>6.2800150169679041</c:v>
                </c:pt>
                <c:pt idx="13">
                  <c:v>6.2659131665307148</c:v>
                </c:pt>
                <c:pt idx="14">
                  <c:v>6.1048755075660077</c:v>
                </c:pt>
                <c:pt idx="15">
                  <c:v>5.9115054519128911</c:v>
                </c:pt>
                <c:pt idx="16">
                  <c:v>5.4830193177726958</c:v>
                </c:pt>
                <c:pt idx="17">
                  <c:v>4.9805168906544015</c:v>
                </c:pt>
                <c:pt idx="18">
                  <c:v>4.4292560145660351</c:v>
                </c:pt>
                <c:pt idx="19">
                  <c:v>3.9802349497592826</c:v>
                </c:pt>
                <c:pt idx="20">
                  <c:v>3.2214810482705998</c:v>
                </c:pt>
                <c:pt idx="21">
                  <c:v>2.7413262657598354</c:v>
                </c:pt>
                <c:pt idx="22">
                  <c:v>2.4374936666524389</c:v>
                </c:pt>
                <c:pt idx="23">
                  <c:v>3.0534992677113273</c:v>
                </c:pt>
                <c:pt idx="24">
                  <c:v>3.6112933558252447</c:v>
                </c:pt>
                <c:pt idx="25">
                  <c:v>3.8175288074285483</c:v>
                </c:pt>
                <c:pt idx="26">
                  <c:v>3.7300236093311323</c:v>
                </c:pt>
                <c:pt idx="27">
                  <c:v>3.6930425310352071</c:v>
                </c:pt>
                <c:pt idx="28">
                  <c:v>3.6595001336875108</c:v>
                </c:pt>
                <c:pt idx="29">
                  <c:v>3.5672300550015263</c:v>
                </c:pt>
                <c:pt idx="30">
                  <c:v>3.4438329395736704</c:v>
                </c:pt>
                <c:pt idx="31">
                  <c:v>3.3833118338277783</c:v>
                </c:pt>
                <c:pt idx="32">
                  <c:v>3.3510036014151798</c:v>
                </c:pt>
                <c:pt idx="33">
                  <c:v>3.36220698302676</c:v>
                </c:pt>
                <c:pt idx="34">
                  <c:v>3.3181423295939689</c:v>
                </c:pt>
                <c:pt idx="35">
                  <c:v>3.0266153429005316</c:v>
                </c:pt>
                <c:pt idx="36">
                  <c:v>2.6504405407516272</c:v>
                </c:pt>
                <c:pt idx="37">
                  <c:v>2.3348172177336788</c:v>
                </c:pt>
                <c:pt idx="38">
                  <c:v>1.7894057661189329</c:v>
                </c:pt>
                <c:pt idx="39">
                  <c:v>1.4708630802000053</c:v>
                </c:pt>
                <c:pt idx="40">
                  <c:v>1.1805448398480043</c:v>
                </c:pt>
                <c:pt idx="41">
                  <c:v>1.1176790907945064</c:v>
                </c:pt>
                <c:pt idx="42">
                  <c:v>1.5838761731025779</c:v>
                </c:pt>
                <c:pt idx="43">
                  <c:v>2.0565435695026073</c:v>
                </c:pt>
                <c:pt idx="44">
                  <c:v>2.7520420309258915</c:v>
                </c:pt>
                <c:pt idx="45">
                  <c:v>2.8536309055478273</c:v>
                </c:pt>
                <c:pt idx="46">
                  <c:v>2.8775002471281503</c:v>
                </c:pt>
                <c:pt idx="47">
                  <c:v>2.8633473837070942</c:v>
                </c:pt>
                <c:pt idx="48">
                  <c:v>2.72584164165329</c:v>
                </c:pt>
                <c:pt idx="49">
                  <c:v>2.5948033534125443</c:v>
                </c:pt>
                <c:pt idx="50">
                  <c:v>2.4190956423874379</c:v>
                </c:pt>
                <c:pt idx="51">
                  <c:v>2.3239058554273129</c:v>
                </c:pt>
                <c:pt idx="52">
                  <c:v>2.2328380942616581</c:v>
                </c:pt>
                <c:pt idx="53">
                  <c:v>2.1499799072172587</c:v>
                </c:pt>
                <c:pt idx="54">
                  <c:v>1.9366476175864009</c:v>
                </c:pt>
                <c:pt idx="55">
                  <c:v>1.7233030241518428</c:v>
                </c:pt>
                <c:pt idx="56">
                  <c:v>1.3406742286623607</c:v>
                </c:pt>
                <c:pt idx="57">
                  <c:v>1.101464961571857</c:v>
                </c:pt>
                <c:pt idx="58">
                  <c:v>0.82701480832122842</c:v>
                </c:pt>
                <c:pt idx="59">
                  <c:v>0.67950355228843329</c:v>
                </c:pt>
                <c:pt idx="60">
                  <c:v>0.62429285674689849</c:v>
                </c:pt>
                <c:pt idx="61">
                  <c:v>0.5931805673720083</c:v>
                </c:pt>
                <c:pt idx="62">
                  <c:v>0.5538932404229443</c:v>
                </c:pt>
                <c:pt idx="63">
                  <c:v>0.70268493309481628</c:v>
                </c:pt>
                <c:pt idx="64">
                  <c:v>1.2007267416463085</c:v>
                </c:pt>
                <c:pt idx="65">
                  <c:v>1.7255074611205414</c:v>
                </c:pt>
                <c:pt idx="66">
                  <c:v>1.8690696628423513</c:v>
                </c:pt>
                <c:pt idx="67">
                  <c:v>1.8546204415260812</c:v>
                </c:pt>
                <c:pt idx="68">
                  <c:v>1.8111196474144844</c:v>
                </c:pt>
                <c:pt idx="69">
                  <c:v>1.773532183841469</c:v>
                </c:pt>
                <c:pt idx="70">
                  <c:v>1.7077371523814766</c:v>
                </c:pt>
                <c:pt idx="71" formatCode="0.0">
                  <c:v>1.4949839400992146</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4-5F8F-4B1B-A99B-4813AFDD63D1}"/>
            </c:ext>
          </c:extLst>
        </c:ser>
        <c:ser>
          <c:idx val="4"/>
          <c:order val="5"/>
          <c:tx>
            <c:v>3c - 80kPa</c:v>
          </c:tx>
          <c:spPr>
            <a:ln w="15875" cap="rnd" cmpd="dbl">
              <a:solidFill>
                <a:schemeClr val="accent6">
                  <a:lumMod val="50000"/>
                </a:schemeClr>
              </a:solidFill>
              <a:round/>
            </a:ln>
            <a:effectLst/>
          </c:spPr>
          <c:marker>
            <c:symbol val="circle"/>
            <c:size val="2"/>
            <c:spPr>
              <a:solidFill>
                <a:schemeClr val="accent6"/>
              </a:solidFill>
              <a:ln w="6350">
                <a:solidFill>
                  <a:srgbClr val="008000"/>
                </a:solidFill>
              </a:ln>
              <a:effectLst/>
            </c:spPr>
          </c:marker>
          <c:xVal>
            <c:numRef>
              <c:f>'Forsøk 2 - Samlet'!$FF$14:$FF$85</c:f>
              <c:numCache>
                <c:formatCode>0.00</c:formatCode>
                <c:ptCount val="72"/>
                <c:pt idx="0">
                  <c:v>-5.0377839452460643E-3</c:v>
                </c:pt>
                <c:pt idx="1">
                  <c:v>0.3122731781515512</c:v>
                </c:pt>
                <c:pt idx="2">
                  <c:v>0.61193261443435187</c:v>
                </c:pt>
                <c:pt idx="3">
                  <c:v>0.76302730727821155</c:v>
                </c:pt>
                <c:pt idx="4">
                  <c:v>1.045797123871254</c:v>
                </c:pt>
                <c:pt idx="5">
                  <c:v>1.3385341196076659</c:v>
                </c:pt>
                <c:pt idx="6">
                  <c:v>1.8281780792035418</c:v>
                </c:pt>
                <c:pt idx="7">
                  <c:v>2.1026514839866528</c:v>
                </c:pt>
                <c:pt idx="8">
                  <c:v>2.5212109541156744</c:v>
                </c:pt>
                <c:pt idx="9">
                  <c:v>3.0037742423508353</c:v>
                </c:pt>
                <c:pt idx="10">
                  <c:v>3.4740191647401364</c:v>
                </c:pt>
                <c:pt idx="11">
                  <c:v>3.6299953030171803</c:v>
                </c:pt>
                <c:pt idx="12">
                  <c:v>3.8108463847320806</c:v>
                </c:pt>
                <c:pt idx="13">
                  <c:v>3.8473086171082822</c:v>
                </c:pt>
                <c:pt idx="14">
                  <c:v>3.796804260130366</c:v>
                </c:pt>
                <c:pt idx="15">
                  <c:v>3.6710405247305977</c:v>
                </c:pt>
                <c:pt idx="16">
                  <c:v>3.5206102031387965</c:v>
                </c:pt>
                <c:pt idx="17">
                  <c:v>3.3419588708079329</c:v>
                </c:pt>
                <c:pt idx="18">
                  <c:v>2.9922741241463671</c:v>
                </c:pt>
                <c:pt idx="19">
                  <c:v>2.6713859062241934</c:v>
                </c:pt>
                <c:pt idx="20">
                  <c:v>2.15714392829506</c:v>
                </c:pt>
                <c:pt idx="21">
                  <c:v>1.9185210373753636</c:v>
                </c:pt>
                <c:pt idx="22">
                  <c:v>2.2553364423690176</c:v>
                </c:pt>
                <c:pt idx="23">
                  <c:v>2.4951538151801973</c:v>
                </c:pt>
                <c:pt idx="24">
                  <c:v>2.7639697754008736</c:v>
                </c:pt>
                <c:pt idx="25">
                  <c:v>2.7146913597384863</c:v>
                </c:pt>
                <c:pt idx="26">
                  <c:v>2.6402416845648942</c:v>
                </c:pt>
                <c:pt idx="27">
                  <c:v>2.5638589895354502</c:v>
                </c:pt>
                <c:pt idx="28">
                  <c:v>2.4217350700913061</c:v>
                </c:pt>
                <c:pt idx="29">
                  <c:v>2.3312579255546479</c:v>
                </c:pt>
                <c:pt idx="30">
                  <c:v>2.2431084627997775</c:v>
                </c:pt>
                <c:pt idx="31">
                  <c:v>2.2202155058124613</c:v>
                </c:pt>
                <c:pt idx="32">
                  <c:v>2.2184658992378816</c:v>
                </c:pt>
                <c:pt idx="33">
                  <c:v>2.2108285215021368</c:v>
                </c:pt>
                <c:pt idx="34">
                  <c:v>2.0921041948214687</c:v>
                </c:pt>
                <c:pt idx="35">
                  <c:v>1.988669585262125</c:v>
                </c:pt>
                <c:pt idx="36">
                  <c:v>1.7306711475110379</c:v>
                </c:pt>
                <c:pt idx="37">
                  <c:v>1.5161689491151928</c:v>
                </c:pt>
                <c:pt idx="38">
                  <c:v>1.1888330421953439</c:v>
                </c:pt>
                <c:pt idx="39">
                  <c:v>0.97141047797279867</c:v>
                </c:pt>
                <c:pt idx="40">
                  <c:v>0.90855572368172477</c:v>
                </c:pt>
                <c:pt idx="41">
                  <c:v>1.060834377920739</c:v>
                </c:pt>
                <c:pt idx="42">
                  <c:v>1.3030413123226849</c:v>
                </c:pt>
                <c:pt idx="43">
                  <c:v>1.5396073285910497</c:v>
                </c:pt>
                <c:pt idx="44">
                  <c:v>1.7707596469598574</c:v>
                </c:pt>
                <c:pt idx="45">
                  <c:v>1.7693643596587323</c:v>
                </c:pt>
                <c:pt idx="46">
                  <c:v>1.7518595280186713</c:v>
                </c:pt>
                <c:pt idx="47">
                  <c:v>1.7019742929748756</c:v>
                </c:pt>
                <c:pt idx="48">
                  <c:v>1.6127501233971255</c:v>
                </c:pt>
                <c:pt idx="49">
                  <c:v>1.5651914280538188</c:v>
                </c:pt>
                <c:pt idx="50">
                  <c:v>1.5152608322084016</c:v>
                </c:pt>
                <c:pt idx="51">
                  <c:v>1.4900230370952081</c:v>
                </c:pt>
                <c:pt idx="52">
                  <c:v>1.5064695321084411</c:v>
                </c:pt>
                <c:pt idx="53">
                  <c:v>1.4894045274195773</c:v>
                </c:pt>
                <c:pt idx="54">
                  <c:v>1.3460005729716473</c:v>
                </c:pt>
                <c:pt idx="55">
                  <c:v>1.1932140428308957</c:v>
                </c:pt>
                <c:pt idx="56">
                  <c:v>0.94346719645769139</c:v>
                </c:pt>
                <c:pt idx="57">
                  <c:v>0.73544858352983256</c:v>
                </c:pt>
                <c:pt idx="58">
                  <c:v>0.607343845873202</c:v>
                </c:pt>
                <c:pt idx="59">
                  <c:v>0.56620075218324828</c:v>
                </c:pt>
                <c:pt idx="60">
                  <c:v>0.56037767827437579</c:v>
                </c:pt>
                <c:pt idx="61">
                  <c:v>0.53286586000552361</c:v>
                </c:pt>
                <c:pt idx="62">
                  <c:v>0.64811663351276427</c:v>
                </c:pt>
                <c:pt idx="63">
                  <c:v>1.0670638441631926</c:v>
                </c:pt>
                <c:pt idx="64">
                  <c:v>1.6279520478763245</c:v>
                </c:pt>
                <c:pt idx="65">
                  <c:v>1.7906914420614735</c:v>
                </c:pt>
                <c:pt idx="66">
                  <c:v>1.879742938619358</c:v>
                </c:pt>
                <c:pt idx="67">
                  <c:v>1.9009785207382721</c:v>
                </c:pt>
                <c:pt idx="68">
                  <c:v>1.8829042945115935</c:v>
                </c:pt>
                <c:pt idx="69">
                  <c:v>1.8165559310625108</c:v>
                </c:pt>
                <c:pt idx="70">
                  <c:v>1.5984496199145479</c:v>
                </c:pt>
                <c:pt idx="71" formatCode="0.0">
                  <c:v>1.1945984763024275</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5-5F8F-4B1B-A99B-4813AFDD63D1}"/>
            </c:ext>
          </c:extLst>
        </c:ser>
        <c:dLbls>
          <c:showLegendKey val="0"/>
          <c:showVal val="0"/>
          <c:showCatName val="0"/>
          <c:showSerName val="0"/>
          <c:showPercent val="0"/>
          <c:showBubbleSize val="0"/>
        </c:dLbls>
        <c:axId val="251620736"/>
        <c:axId val="251643392"/>
      </c:scatterChart>
      <c:scatterChart>
        <c:scatterStyle val="lineMarker"/>
        <c:varyColors val="0"/>
        <c:ser>
          <c:idx val="8"/>
          <c:order val="6"/>
          <c:tx>
            <c:strRef>
              <c:f>'Forsøk 2 - Samlet'!$AU$12</c:f>
              <c:strCache>
                <c:ptCount val="1"/>
                <c:pt idx="0">
                  <c:v>u2-2a</c:v>
                </c:pt>
              </c:strCache>
            </c:strRef>
          </c:tx>
          <c:spPr>
            <a:ln w="15875" cap="rnd" cmpd="dbl">
              <a:noFill/>
              <a:round/>
            </a:ln>
            <a:effectLst/>
          </c:spPr>
          <c:marker>
            <c:symbol val="none"/>
          </c:marker>
          <c:xVal>
            <c:numRef>
              <c:f>'Forsøk 2 - Samlet'!$AU$14:$AU$84</c:f>
              <c:numCache>
                <c:formatCode>0.0</c:formatCode>
                <c:ptCount val="71"/>
                <c:pt idx="0">
                  <c:v>-6.2518939070609125E-2</c:v>
                </c:pt>
                <c:pt idx="1">
                  <c:v>0.500151512564873</c:v>
                </c:pt>
                <c:pt idx="2">
                  <c:v>0.91694443970226713</c:v>
                </c:pt>
                <c:pt idx="3">
                  <c:v>1.0628219642003551</c:v>
                </c:pt>
                <c:pt idx="4">
                  <c:v>1.41709595226714</c:v>
                </c:pt>
                <c:pt idx="5">
                  <c:v>1.2503787814121825</c:v>
                </c:pt>
                <c:pt idx="6">
                  <c:v>1.5212941840514886</c:v>
                </c:pt>
                <c:pt idx="7">
                  <c:v>1.7505302939770555</c:v>
                </c:pt>
                <c:pt idx="8">
                  <c:v>1.7922095866907948</c:v>
                </c:pt>
                <c:pt idx="9">
                  <c:v>1.8130492330476646</c:v>
                </c:pt>
                <c:pt idx="10">
                  <c:v>1.9797664039026222</c:v>
                </c:pt>
                <c:pt idx="11">
                  <c:v>2.3757196846831468</c:v>
                </c:pt>
                <c:pt idx="12">
                  <c:v>2.417398977396886</c:v>
                </c:pt>
                <c:pt idx="13">
                  <c:v>2.7091540263930618</c:v>
                </c:pt>
                <c:pt idx="14">
                  <c:v>2.9800694290323682</c:v>
                </c:pt>
                <c:pt idx="15">
                  <c:v>2.9592297826754983</c:v>
                </c:pt>
                <c:pt idx="16">
                  <c:v>3.0425883681029773</c:v>
                </c:pt>
                <c:pt idx="17">
                  <c:v>3.3343434170991531</c:v>
                </c:pt>
                <c:pt idx="18">
                  <c:v>3.417702002526632</c:v>
                </c:pt>
                <c:pt idx="19">
                  <c:v>3.8344949296640261</c:v>
                </c:pt>
                <c:pt idx="20">
                  <c:v>4.2512878568014205</c:v>
                </c:pt>
                <c:pt idx="21">
                  <c:v>4.3346464422288991</c:v>
                </c:pt>
                <c:pt idx="22">
                  <c:v>4.7931186620800323</c:v>
                </c:pt>
                <c:pt idx="23">
                  <c:v>3.7928156369502868</c:v>
                </c:pt>
                <c:pt idx="24">
                  <c:v>2.7299936727499317</c:v>
                </c:pt>
                <c:pt idx="25">
                  <c:v>3.4593812952403713</c:v>
                </c:pt>
                <c:pt idx="26">
                  <c:v>3.6469381124521987</c:v>
                </c:pt>
                <c:pt idx="27">
                  <c:v>4.3971653812995086</c:v>
                </c:pt>
                <c:pt idx="28">
                  <c:v>4.8139583084369022</c:v>
                </c:pt>
                <c:pt idx="29">
                  <c:v>5.0640340647193387</c:v>
                </c:pt>
                <c:pt idx="30">
                  <c:v>5.1265530037899483</c:v>
                </c:pt>
                <c:pt idx="31">
                  <c:v>5.5641855772842117</c:v>
                </c:pt>
                <c:pt idx="32">
                  <c:v>5.6683838090685601</c:v>
                </c:pt>
                <c:pt idx="33">
                  <c:v>5.8142613335666482</c:v>
                </c:pt>
                <c:pt idx="34">
                  <c:v>5.8976199189941267</c:v>
                </c:pt>
                <c:pt idx="35">
                  <c:v>6.022657797135345</c:v>
                </c:pt>
                <c:pt idx="36">
                  <c:v>6.1060163825628244</c:v>
                </c:pt>
                <c:pt idx="37">
                  <c:v>6.4394507242727395</c:v>
                </c:pt>
                <c:pt idx="38">
                  <c:v>6.6686868341983061</c:v>
                </c:pt>
                <c:pt idx="39">
                  <c:v>7.1271590540494403</c:v>
                </c:pt>
                <c:pt idx="40">
                  <c:v>7.4397537494024855</c:v>
                </c:pt>
                <c:pt idx="41">
                  <c:v>7.9815845546810982</c:v>
                </c:pt>
                <c:pt idx="42">
                  <c:v>8.6901325308146671</c:v>
                </c:pt>
                <c:pt idx="43">
                  <c:v>9.023566872524583</c:v>
                </c:pt>
                <c:pt idx="44">
                  <c:v>4.9389961865781205</c:v>
                </c:pt>
                <c:pt idx="45">
                  <c:v>5.5641855772842117</c:v>
                </c:pt>
                <c:pt idx="46">
                  <c:v>6.001818150778476</c:v>
                </c:pt>
                <c:pt idx="47">
                  <c:v>6.8145643586963942</c:v>
                </c:pt>
                <c:pt idx="48">
                  <c:v>7.6689898593280521</c:v>
                </c:pt>
                <c:pt idx="49">
                  <c:v>8.1483017255360561</c:v>
                </c:pt>
                <c:pt idx="50">
                  <c:v>8.4400567745322306</c:v>
                </c:pt>
                <c:pt idx="51">
                  <c:v>8.52341535995971</c:v>
                </c:pt>
                <c:pt idx="52">
                  <c:v>8.5650946526734497</c:v>
                </c:pt>
                <c:pt idx="53">
                  <c:v>8.4400567745322306</c:v>
                </c:pt>
                <c:pt idx="54">
                  <c:v>8.6276135917440584</c:v>
                </c:pt>
                <c:pt idx="55">
                  <c:v>8.8360100553127552</c:v>
                </c:pt>
                <c:pt idx="56">
                  <c:v>8.9402082870971036</c:v>
                </c:pt>
                <c:pt idx="57">
                  <c:v>9.4611994460188473</c:v>
                </c:pt>
                <c:pt idx="58">
                  <c:v>9.6070769705169354</c:v>
                </c:pt>
                <c:pt idx="59">
                  <c:v>9.8571527267993719</c:v>
                </c:pt>
                <c:pt idx="60">
                  <c:v>10.315624946650505</c:v>
                </c:pt>
                <c:pt idx="61">
                  <c:v>11.29508832542338</c:v>
                </c:pt>
                <c:pt idx="62">
                  <c:v>12.212032765125649</c:v>
                </c:pt>
                <c:pt idx="63">
                  <c:v>19.818503685383092</c:v>
                </c:pt>
                <c:pt idx="64">
                  <c:v>25.361849616310433</c:v>
                </c:pt>
                <c:pt idx="65">
                  <c:v>9.5862373241600647</c:v>
                </c:pt>
                <c:pt idx="66">
                  <c:v>9.0652461652383227</c:v>
                </c:pt>
                <c:pt idx="67">
                  <c:v>10.107228483081808</c:v>
                </c:pt>
                <c:pt idx="68">
                  <c:v>10.524021410219202</c:v>
                </c:pt>
                <c:pt idx="69">
                  <c:v>10.794936812858507</c:v>
                </c:pt>
                <c:pt idx="70">
                  <c:v>11.024172922784075</c:v>
                </c:pt>
              </c:numCache>
            </c:numRef>
          </c:xVal>
          <c:yVal>
            <c:numRef>
              <c:f>'Forsøk 2 - Samlet'!$AX$14:$AX$84</c:f>
              <c:numCache>
                <c:formatCode>0.0</c:formatCode>
                <c:ptCount val="71"/>
                <c:pt idx="0">
                  <c:v>-4.29</c:v>
                </c:pt>
                <c:pt idx="1">
                  <c:v>-2.64</c:v>
                </c:pt>
                <c:pt idx="2">
                  <c:v>-1.4399999999999995</c:v>
                </c:pt>
                <c:pt idx="3">
                  <c:v>0.35999999999999943</c:v>
                </c:pt>
                <c:pt idx="4">
                  <c:v>1.5599999999999996</c:v>
                </c:pt>
                <c:pt idx="5">
                  <c:v>3.2100000000000009</c:v>
                </c:pt>
                <c:pt idx="6">
                  <c:v>5.0100000000000016</c:v>
                </c:pt>
                <c:pt idx="7">
                  <c:v>6.8099999999999987</c:v>
                </c:pt>
                <c:pt idx="8">
                  <c:v>8.0100000000000016</c:v>
                </c:pt>
                <c:pt idx="9">
                  <c:v>9.66</c:v>
                </c:pt>
                <c:pt idx="10">
                  <c:v>10.860000000000001</c:v>
                </c:pt>
                <c:pt idx="11">
                  <c:v>12.66</c:v>
                </c:pt>
                <c:pt idx="12">
                  <c:v>14.459999999999997</c:v>
                </c:pt>
                <c:pt idx="13">
                  <c:v>16.110000000000003</c:v>
                </c:pt>
                <c:pt idx="14">
                  <c:v>17.309999999999999</c:v>
                </c:pt>
                <c:pt idx="15">
                  <c:v>19.110000000000003</c:v>
                </c:pt>
                <c:pt idx="16">
                  <c:v>20.310000000000002</c:v>
                </c:pt>
                <c:pt idx="17">
                  <c:v>21.959999999999997</c:v>
                </c:pt>
                <c:pt idx="18">
                  <c:v>23.759999999999998</c:v>
                </c:pt>
                <c:pt idx="19">
                  <c:v>25.560000000000002</c:v>
                </c:pt>
                <c:pt idx="20">
                  <c:v>26.759999999999998</c:v>
                </c:pt>
                <c:pt idx="21">
                  <c:v>28.41</c:v>
                </c:pt>
                <c:pt idx="22">
                  <c:v>29.610000000000003</c:v>
                </c:pt>
                <c:pt idx="23">
                  <c:v>31.41</c:v>
                </c:pt>
                <c:pt idx="24">
                  <c:v>33.209999999999994</c:v>
                </c:pt>
                <c:pt idx="25">
                  <c:v>34.86</c:v>
                </c:pt>
                <c:pt idx="26">
                  <c:v>36.06</c:v>
                </c:pt>
                <c:pt idx="27">
                  <c:v>37.86</c:v>
                </c:pt>
                <c:pt idx="28">
                  <c:v>39.06</c:v>
                </c:pt>
                <c:pt idx="29">
                  <c:v>40.709999999999994</c:v>
                </c:pt>
                <c:pt idx="30">
                  <c:v>42.509999999999991</c:v>
                </c:pt>
                <c:pt idx="31">
                  <c:v>44.31</c:v>
                </c:pt>
                <c:pt idx="32">
                  <c:v>45.509999999999991</c:v>
                </c:pt>
                <c:pt idx="33">
                  <c:v>47.16</c:v>
                </c:pt>
                <c:pt idx="34">
                  <c:v>48.36</c:v>
                </c:pt>
                <c:pt idx="35">
                  <c:v>50.16</c:v>
                </c:pt>
                <c:pt idx="36">
                  <c:v>51.960000000000008</c:v>
                </c:pt>
                <c:pt idx="37">
                  <c:v>53.61</c:v>
                </c:pt>
                <c:pt idx="38">
                  <c:v>54.81</c:v>
                </c:pt>
                <c:pt idx="39">
                  <c:v>56.61</c:v>
                </c:pt>
                <c:pt idx="40">
                  <c:v>57.81</c:v>
                </c:pt>
                <c:pt idx="41">
                  <c:v>59.460000000000008</c:v>
                </c:pt>
                <c:pt idx="42">
                  <c:v>61.259999999999991</c:v>
                </c:pt>
                <c:pt idx="43">
                  <c:v>63.06</c:v>
                </c:pt>
                <c:pt idx="44">
                  <c:v>64.259999999999991</c:v>
                </c:pt>
                <c:pt idx="45">
                  <c:v>65.91</c:v>
                </c:pt>
                <c:pt idx="46">
                  <c:v>67.109999999999985</c:v>
                </c:pt>
                <c:pt idx="47">
                  <c:v>68.91</c:v>
                </c:pt>
                <c:pt idx="48">
                  <c:v>70.710000000000008</c:v>
                </c:pt>
                <c:pt idx="49">
                  <c:v>72.359999999999985</c:v>
                </c:pt>
                <c:pt idx="50">
                  <c:v>73.56</c:v>
                </c:pt>
                <c:pt idx="51">
                  <c:v>75.359999999999985</c:v>
                </c:pt>
                <c:pt idx="52">
                  <c:v>76.56</c:v>
                </c:pt>
                <c:pt idx="53">
                  <c:v>78.210000000000008</c:v>
                </c:pt>
                <c:pt idx="54">
                  <c:v>80.009999999999991</c:v>
                </c:pt>
                <c:pt idx="55">
                  <c:v>81.81</c:v>
                </c:pt>
                <c:pt idx="56">
                  <c:v>83.009999999999991</c:v>
                </c:pt>
                <c:pt idx="57">
                  <c:v>84.66</c:v>
                </c:pt>
                <c:pt idx="58">
                  <c:v>85.859999999999985</c:v>
                </c:pt>
                <c:pt idx="59">
                  <c:v>87.66</c:v>
                </c:pt>
                <c:pt idx="60">
                  <c:v>89.460000000000008</c:v>
                </c:pt>
                <c:pt idx="61">
                  <c:v>91.109999999999985</c:v>
                </c:pt>
                <c:pt idx="62">
                  <c:v>92.309999999999988</c:v>
                </c:pt>
                <c:pt idx="63">
                  <c:v>94.109999999999985</c:v>
                </c:pt>
                <c:pt idx="64">
                  <c:v>95.309999999999988</c:v>
                </c:pt>
                <c:pt idx="65">
                  <c:v>96.960000000000008</c:v>
                </c:pt>
                <c:pt idx="66">
                  <c:v>98.76</c:v>
                </c:pt>
                <c:pt idx="67">
                  <c:v>100.55999999999999</c:v>
                </c:pt>
                <c:pt idx="68">
                  <c:v>101.76</c:v>
                </c:pt>
                <c:pt idx="69">
                  <c:v>103.41</c:v>
                </c:pt>
                <c:pt idx="70">
                  <c:v>104.60999999999999</c:v>
                </c:pt>
              </c:numCache>
            </c:numRef>
          </c:yVal>
          <c:smooth val="0"/>
          <c:extLst>
            <c:ext xmlns:c16="http://schemas.microsoft.com/office/drawing/2014/chart" uri="{C3380CC4-5D6E-409C-BE32-E72D297353CC}">
              <c16:uniqueId val="{00000006-5F8F-4B1B-A99B-4813AFDD63D1}"/>
            </c:ext>
          </c:extLst>
        </c:ser>
        <c:ser>
          <c:idx val="9"/>
          <c:order val="7"/>
          <c:tx>
            <c:strRef>
              <c:f>'Forsøk 2 - Samlet'!$BX$12</c:f>
              <c:strCache>
                <c:ptCount val="1"/>
                <c:pt idx="0">
                  <c:v>u2-3a</c:v>
                </c:pt>
              </c:strCache>
            </c:strRef>
          </c:tx>
          <c:spPr>
            <a:ln w="15875" cap="rnd" cmpd="dbl">
              <a:noFill/>
              <a:round/>
            </a:ln>
            <a:effectLst/>
          </c:spPr>
          <c:marker>
            <c:symbol val="none"/>
          </c:marker>
          <c:xVal>
            <c:numRef>
              <c:f>'Forsøk 2 - Samlet'!$BX$14:$BX$84</c:f>
              <c:numCache>
                <c:formatCode>0.0</c:formatCode>
                <c:ptCount val="71"/>
                <c:pt idx="0">
                  <c:v>-0.11461805496278339</c:v>
                </c:pt>
                <c:pt idx="1">
                  <c:v>1.0524021410219202</c:v>
                </c:pt>
                <c:pt idx="2">
                  <c:v>0.67728850659826545</c:v>
                </c:pt>
                <c:pt idx="3">
                  <c:v>0.8023263847394837</c:v>
                </c:pt>
                <c:pt idx="4">
                  <c:v>0.88568497016696257</c:v>
                </c:pt>
                <c:pt idx="5">
                  <c:v>1.0107228483081807</c:v>
                </c:pt>
                <c:pt idx="6">
                  <c:v>1.2607986045906172</c:v>
                </c:pt>
                <c:pt idx="7">
                  <c:v>1.3858364827318355</c:v>
                </c:pt>
                <c:pt idx="8">
                  <c:v>1.5942329463005327</c:v>
                </c:pt>
                <c:pt idx="9">
                  <c:v>1.7401104707986206</c:v>
                </c:pt>
                <c:pt idx="10">
                  <c:v>1.8859879952967085</c:v>
                </c:pt>
                <c:pt idx="11">
                  <c:v>2.0943844588654055</c:v>
                </c:pt>
                <c:pt idx="12">
                  <c:v>2.1985826906497543</c:v>
                </c:pt>
                <c:pt idx="13">
                  <c:v>2.5111773860027999</c:v>
                </c:pt>
                <c:pt idx="14">
                  <c:v>2.761253142285236</c:v>
                </c:pt>
                <c:pt idx="15">
                  <c:v>2.9904892522108031</c:v>
                </c:pt>
                <c:pt idx="16">
                  <c:v>2.7820927886421059</c:v>
                </c:pt>
                <c:pt idx="17">
                  <c:v>3.0113288985676725</c:v>
                </c:pt>
                <c:pt idx="18">
                  <c:v>3.1780460694226305</c:v>
                </c:pt>
                <c:pt idx="19">
                  <c:v>3.7407165210581126</c:v>
                </c:pt>
                <c:pt idx="20">
                  <c:v>3.8657543991993308</c:v>
                </c:pt>
                <c:pt idx="21">
                  <c:v>4.2200283872661153</c:v>
                </c:pt>
                <c:pt idx="22">
                  <c:v>4.3242266190504646</c:v>
                </c:pt>
                <c:pt idx="23">
                  <c:v>4.8868970706859463</c:v>
                </c:pt>
                <c:pt idx="24">
                  <c:v>2.2819412760772328</c:v>
                </c:pt>
                <c:pt idx="25">
                  <c:v>1.5108743608730537</c:v>
                </c:pt>
                <c:pt idx="26">
                  <c:v>3.5739993502031546</c:v>
                </c:pt>
                <c:pt idx="27">
                  <c:v>4.59514202168977</c:v>
                </c:pt>
                <c:pt idx="28">
                  <c:v>4.761859192544728</c:v>
                </c:pt>
                <c:pt idx="29">
                  <c:v>5.095293534254643</c:v>
                </c:pt>
                <c:pt idx="30">
                  <c:v>5.095293534254643</c:v>
                </c:pt>
                <c:pt idx="31">
                  <c:v>5.262010705109601</c:v>
                </c:pt>
                <c:pt idx="32">
                  <c:v>5.4078882296076891</c:v>
                </c:pt>
                <c:pt idx="33">
                  <c:v>5.595445046819516</c:v>
                </c:pt>
                <c:pt idx="34">
                  <c:v>5.6162846931763859</c:v>
                </c:pt>
                <c:pt idx="35">
                  <c:v>5.8663604494588224</c:v>
                </c:pt>
                <c:pt idx="36">
                  <c:v>5.928879388529432</c:v>
                </c:pt>
                <c:pt idx="37">
                  <c:v>6.2831533765962169</c:v>
                </c:pt>
                <c:pt idx="38">
                  <c:v>6.7207859500904803</c:v>
                </c:pt>
                <c:pt idx="39">
                  <c:v>7.1375788772278748</c:v>
                </c:pt>
                <c:pt idx="40">
                  <c:v>7.3876546335103113</c:v>
                </c:pt>
                <c:pt idx="41">
                  <c:v>8.0128440242164025</c:v>
                </c:pt>
                <c:pt idx="42">
                  <c:v>7.4501735725809199</c:v>
                </c:pt>
                <c:pt idx="43">
                  <c:v>10.680318757895725</c:v>
                </c:pt>
                <c:pt idx="44">
                  <c:v>6.0330776203137804</c:v>
                </c:pt>
                <c:pt idx="45">
                  <c:v>5.9705586812431708</c:v>
                </c:pt>
                <c:pt idx="46">
                  <c:v>7.0750599381572652</c:v>
                </c:pt>
                <c:pt idx="47">
                  <c:v>7.3668149871534414</c:v>
                </c:pt>
                <c:pt idx="48">
                  <c:v>7.8669664997183144</c:v>
                </c:pt>
                <c:pt idx="49">
                  <c:v>8.1378819023576199</c:v>
                </c:pt>
                <c:pt idx="50">
                  <c:v>8.4087973049969271</c:v>
                </c:pt>
                <c:pt idx="51">
                  <c:v>8.5546748294950152</c:v>
                </c:pt>
                <c:pt idx="52">
                  <c:v>8.1795611950713596</c:v>
                </c:pt>
                <c:pt idx="53">
                  <c:v>8.3045990732125787</c:v>
                </c:pt>
                <c:pt idx="54">
                  <c:v>8.4504765977106668</c:v>
                </c:pt>
                <c:pt idx="55">
                  <c:v>8.8881091712049294</c:v>
                </c:pt>
                <c:pt idx="56">
                  <c:v>9.2215435129148453</c:v>
                </c:pt>
                <c:pt idx="57">
                  <c:v>9.784213964550327</c:v>
                </c:pt>
                <c:pt idx="58">
                  <c:v>10.013450074475895</c:v>
                </c:pt>
                <c:pt idx="59">
                  <c:v>9.8884121963346754</c:v>
                </c:pt>
                <c:pt idx="60">
                  <c:v>10.305205123472071</c:v>
                </c:pt>
                <c:pt idx="61">
                  <c:v>11.451385673099905</c:v>
                </c:pt>
                <c:pt idx="62">
                  <c:v>11.993216478378516</c:v>
                </c:pt>
                <c:pt idx="63">
                  <c:v>20.933424765475621</c:v>
                </c:pt>
                <c:pt idx="64">
                  <c:v>22.954870462091982</c:v>
                </c:pt>
                <c:pt idx="65">
                  <c:v>8.3671180122831874</c:v>
                </c:pt>
                <c:pt idx="66">
                  <c:v>8.9297884639186691</c:v>
                </c:pt>
                <c:pt idx="67">
                  <c:v>10.180167245330852</c:v>
                </c:pt>
                <c:pt idx="68">
                  <c:v>10.847035928750683</c:v>
                </c:pt>
                <c:pt idx="69">
                  <c:v>11.222149563174337</c:v>
                </c:pt>
                <c:pt idx="70">
                  <c:v>10.805356636036944</c:v>
                </c:pt>
              </c:numCache>
            </c:numRef>
          </c:xVal>
          <c:yVal>
            <c:numRef>
              <c:f>'Forsøk 2 - Samlet'!$CB$14:$CB$84</c:f>
              <c:numCache>
                <c:formatCode>0.0</c:formatCode>
                <c:ptCount val="71"/>
                <c:pt idx="0">
                  <c:v>-4.6710189999999994</c:v>
                </c:pt>
                <c:pt idx="1">
                  <c:v>-2.8705599999999998</c:v>
                </c:pt>
                <c:pt idx="2">
                  <c:v>-1.0705599999999995</c:v>
                </c:pt>
                <c:pt idx="3">
                  <c:v>0.57852000000000015</c:v>
                </c:pt>
                <c:pt idx="4">
                  <c:v>1.7794400000000001</c:v>
                </c:pt>
                <c:pt idx="5">
                  <c:v>3.5775900000000007</c:v>
                </c:pt>
                <c:pt idx="6">
                  <c:v>4.7771299999999997</c:v>
                </c:pt>
                <c:pt idx="7">
                  <c:v>6.4276</c:v>
                </c:pt>
                <c:pt idx="8">
                  <c:v>8.2271000000000001</c:v>
                </c:pt>
                <c:pt idx="9">
                  <c:v>10.027099999999999</c:v>
                </c:pt>
                <c:pt idx="10">
                  <c:v>11.227599999999999</c:v>
                </c:pt>
                <c:pt idx="11">
                  <c:v>12.877099999999999</c:v>
                </c:pt>
                <c:pt idx="12">
                  <c:v>14.0776</c:v>
                </c:pt>
                <c:pt idx="13">
                  <c:v>15.876200000000001</c:v>
                </c:pt>
                <c:pt idx="14">
                  <c:v>17.677599999999998</c:v>
                </c:pt>
                <c:pt idx="15">
                  <c:v>19.3276</c:v>
                </c:pt>
                <c:pt idx="16">
                  <c:v>20.526699999999998</c:v>
                </c:pt>
                <c:pt idx="17">
                  <c:v>22.327099999999998</c:v>
                </c:pt>
                <c:pt idx="18">
                  <c:v>23.527100000000001</c:v>
                </c:pt>
                <c:pt idx="19">
                  <c:v>25.1799</c:v>
                </c:pt>
                <c:pt idx="20">
                  <c:v>26.975300000000001</c:v>
                </c:pt>
                <c:pt idx="21">
                  <c:v>28.776699999999995</c:v>
                </c:pt>
                <c:pt idx="22">
                  <c:v>29.976699999999997</c:v>
                </c:pt>
                <c:pt idx="23">
                  <c:v>31.6281</c:v>
                </c:pt>
                <c:pt idx="24">
                  <c:v>32.824799999999996</c:v>
                </c:pt>
                <c:pt idx="25">
                  <c:v>34.6267</c:v>
                </c:pt>
                <c:pt idx="26">
                  <c:v>36.426199999999994</c:v>
                </c:pt>
                <c:pt idx="27">
                  <c:v>38.075299999999999</c:v>
                </c:pt>
                <c:pt idx="28">
                  <c:v>39.275300000000001</c:v>
                </c:pt>
                <c:pt idx="29">
                  <c:v>41.0762</c:v>
                </c:pt>
                <c:pt idx="30">
                  <c:v>42.275700000000001</c:v>
                </c:pt>
                <c:pt idx="31">
                  <c:v>43.927599999999998</c:v>
                </c:pt>
                <c:pt idx="32">
                  <c:v>45.727099999999993</c:v>
                </c:pt>
                <c:pt idx="33">
                  <c:v>47.525700000000001</c:v>
                </c:pt>
                <c:pt idx="34">
                  <c:v>48.725700000000003</c:v>
                </c:pt>
                <c:pt idx="35">
                  <c:v>50.375299999999996</c:v>
                </c:pt>
                <c:pt idx="36">
                  <c:v>51.575699999999998</c:v>
                </c:pt>
                <c:pt idx="37">
                  <c:v>53.375700000000009</c:v>
                </c:pt>
                <c:pt idx="38">
                  <c:v>55.17710000000001</c:v>
                </c:pt>
                <c:pt idx="39">
                  <c:v>56.827100000000002</c:v>
                </c:pt>
                <c:pt idx="40">
                  <c:v>58.027100000000004</c:v>
                </c:pt>
                <c:pt idx="41">
                  <c:v>59.8262</c:v>
                </c:pt>
                <c:pt idx="42">
                  <c:v>61.025700000000001</c:v>
                </c:pt>
                <c:pt idx="43">
                  <c:v>62.677099999999996</c:v>
                </c:pt>
                <c:pt idx="44">
                  <c:v>64.476699999999994</c:v>
                </c:pt>
                <c:pt idx="45">
                  <c:v>66.276200000000003</c:v>
                </c:pt>
                <c:pt idx="46">
                  <c:v>67.476200000000006</c:v>
                </c:pt>
                <c:pt idx="47">
                  <c:v>69.1267</c:v>
                </c:pt>
                <c:pt idx="48">
                  <c:v>70.324799999999996</c:v>
                </c:pt>
                <c:pt idx="49">
                  <c:v>72.124799999999993</c:v>
                </c:pt>
                <c:pt idx="50">
                  <c:v>73.924399999999991</c:v>
                </c:pt>
                <c:pt idx="51">
                  <c:v>75.574799999999996</c:v>
                </c:pt>
                <c:pt idx="52">
                  <c:v>76.775300000000001</c:v>
                </c:pt>
                <c:pt idx="53">
                  <c:v>78.575699999999998</c:v>
                </c:pt>
                <c:pt idx="54">
                  <c:v>79.775700000000001</c:v>
                </c:pt>
                <c:pt idx="55">
                  <c:v>81.424399999999991</c:v>
                </c:pt>
                <c:pt idx="56">
                  <c:v>83.226200000000006</c:v>
                </c:pt>
                <c:pt idx="57">
                  <c:v>85.025300000000001</c:v>
                </c:pt>
                <c:pt idx="58">
                  <c:v>86.226699999999994</c:v>
                </c:pt>
                <c:pt idx="59">
                  <c:v>87.875299999999996</c:v>
                </c:pt>
                <c:pt idx="60">
                  <c:v>89.074399999999997</c:v>
                </c:pt>
                <c:pt idx="61">
                  <c:v>90.874399999999994</c:v>
                </c:pt>
                <c:pt idx="62">
                  <c:v>92.674800000000005</c:v>
                </c:pt>
                <c:pt idx="63">
                  <c:v>94.324399999999997</c:v>
                </c:pt>
                <c:pt idx="64">
                  <c:v>95.524999999999991</c:v>
                </c:pt>
                <c:pt idx="65">
                  <c:v>97.324000000000012</c:v>
                </c:pt>
                <c:pt idx="66">
                  <c:v>98.527000000000001</c:v>
                </c:pt>
                <c:pt idx="67">
                  <c:v>100.17400000000001</c:v>
                </c:pt>
                <c:pt idx="68">
                  <c:v>101.976</c:v>
                </c:pt>
                <c:pt idx="69">
                  <c:v>103.777</c:v>
                </c:pt>
                <c:pt idx="70">
                  <c:v>104.976</c:v>
                </c:pt>
              </c:numCache>
            </c:numRef>
          </c:yVal>
          <c:smooth val="0"/>
          <c:extLst>
            <c:ext xmlns:c16="http://schemas.microsoft.com/office/drawing/2014/chart" uri="{C3380CC4-5D6E-409C-BE32-E72D297353CC}">
              <c16:uniqueId val="{00000007-5F8F-4B1B-A99B-4813AFDD63D1}"/>
            </c:ext>
          </c:extLst>
        </c:ser>
        <c:ser>
          <c:idx val="7"/>
          <c:order val="8"/>
          <c:tx>
            <c:strRef>
              <c:f>'Forsøk 2 - Samlet'!$DC$12</c:f>
              <c:strCache>
                <c:ptCount val="1"/>
                <c:pt idx="0">
                  <c:v>u2-2b</c:v>
                </c:pt>
              </c:strCache>
            </c:strRef>
          </c:tx>
          <c:spPr>
            <a:ln w="15875" cap="rnd" cmpd="dbl">
              <a:noFill/>
              <a:round/>
            </a:ln>
            <a:effectLst/>
          </c:spPr>
          <c:marker>
            <c:symbol val="none"/>
          </c:marker>
          <c:xVal>
            <c:numRef>
              <c:f>'Forsøk 2 - Samlet'!$DC$14:$DC$85</c:f>
              <c:numCache>
                <c:formatCode>0.0</c:formatCode>
                <c:ptCount val="72"/>
                <c:pt idx="0">
                  <c:v>0.16671717085495766</c:v>
                </c:pt>
                <c:pt idx="1">
                  <c:v>0.62518939070609103</c:v>
                </c:pt>
                <c:pt idx="2">
                  <c:v>1.2503787814121825</c:v>
                </c:pt>
                <c:pt idx="3">
                  <c:v>1.2295391350553126</c:v>
                </c:pt>
                <c:pt idx="4">
                  <c:v>1.8755681721182738</c:v>
                </c:pt>
                <c:pt idx="5">
                  <c:v>1.8547285257614039</c:v>
                </c:pt>
                <c:pt idx="6">
                  <c:v>1.8130492330476646</c:v>
                </c:pt>
                <c:pt idx="7">
                  <c:v>2.3132007456125376</c:v>
                </c:pt>
                <c:pt idx="8">
                  <c:v>2.1673232211144495</c:v>
                </c:pt>
                <c:pt idx="9">
                  <c:v>2.0214456966163614</c:v>
                </c:pt>
                <c:pt idx="10">
                  <c:v>2.0631249893301011</c:v>
                </c:pt>
                <c:pt idx="11">
                  <c:v>2.3757196846831468</c:v>
                </c:pt>
                <c:pt idx="12">
                  <c:v>2.1881628674713194</c:v>
                </c:pt>
                <c:pt idx="13">
                  <c:v>2.4382386237537559</c:v>
                </c:pt>
                <c:pt idx="14">
                  <c:v>2.7508333191068015</c:v>
                </c:pt>
                <c:pt idx="15">
                  <c:v>2.8967108436048892</c:v>
                </c:pt>
                <c:pt idx="16">
                  <c:v>3.2926641243854138</c:v>
                </c:pt>
                <c:pt idx="17">
                  <c:v>3.2926641243854138</c:v>
                </c:pt>
                <c:pt idx="18">
                  <c:v>3.5219002343109804</c:v>
                </c:pt>
                <c:pt idx="19">
                  <c:v>4.0428913932327228</c:v>
                </c:pt>
                <c:pt idx="20">
                  <c:v>4.4805239667269872</c:v>
                </c:pt>
                <c:pt idx="21">
                  <c:v>4.4180050276563776</c:v>
                </c:pt>
                <c:pt idx="22">
                  <c:v>4.6472411375819451</c:v>
                </c:pt>
                <c:pt idx="23">
                  <c:v>4.0845706859464626</c:v>
                </c:pt>
                <c:pt idx="24">
                  <c:v>2.2715214528987979</c:v>
                </c:pt>
                <c:pt idx="25">
                  <c:v>3.7511363442365475</c:v>
                </c:pt>
                <c:pt idx="26">
                  <c:v>4.1470896250170721</c:v>
                </c:pt>
                <c:pt idx="27">
                  <c:v>4.6055618448682054</c:v>
                </c:pt>
                <c:pt idx="28">
                  <c:v>5.00151512564873</c:v>
                </c:pt>
                <c:pt idx="29">
                  <c:v>5.4599873454998633</c:v>
                </c:pt>
                <c:pt idx="30">
                  <c:v>5.4599873454998633</c:v>
                </c:pt>
                <c:pt idx="31">
                  <c:v>5.7309027481391697</c:v>
                </c:pt>
                <c:pt idx="32">
                  <c:v>5.6475441627116902</c:v>
                </c:pt>
                <c:pt idx="33">
                  <c:v>5.3766287600723848</c:v>
                </c:pt>
                <c:pt idx="34">
                  <c:v>5.4808269918567332</c:v>
                </c:pt>
                <c:pt idx="35">
                  <c:v>5.4391476991429935</c:v>
                </c:pt>
                <c:pt idx="36">
                  <c:v>5.8142613335666482</c:v>
                </c:pt>
                <c:pt idx="37">
                  <c:v>6.3352524924883911</c:v>
                </c:pt>
                <c:pt idx="38">
                  <c:v>6.6686868341983061</c:v>
                </c:pt>
                <c:pt idx="39">
                  <c:v>6.9604418831944823</c:v>
                </c:pt>
                <c:pt idx="40">
                  <c:v>7.2938762249043974</c:v>
                </c:pt>
                <c:pt idx="41">
                  <c:v>7.6064709202574434</c:v>
                </c:pt>
                <c:pt idx="42">
                  <c:v>8.3775378354616219</c:v>
                </c:pt>
                <c:pt idx="43">
                  <c:v>9.6070769705169354</c:v>
                </c:pt>
                <c:pt idx="44">
                  <c:v>6.501969663343349</c:v>
                </c:pt>
                <c:pt idx="45">
                  <c:v>7.6064709202574434</c:v>
                </c:pt>
                <c:pt idx="46">
                  <c:v>6.9604418831944823</c:v>
                </c:pt>
                <c:pt idx="47">
                  <c:v>7.3980744566887457</c:v>
                </c:pt>
                <c:pt idx="48">
                  <c:v>7.8148673838261402</c:v>
                </c:pt>
                <c:pt idx="49">
                  <c:v>8.0441034937517077</c:v>
                </c:pt>
                <c:pt idx="50">
                  <c:v>8.1483017255360561</c:v>
                </c:pt>
                <c:pt idx="51">
                  <c:v>8.1691413718929251</c:v>
                </c:pt>
                <c:pt idx="52">
                  <c:v>8.3358585427478822</c:v>
                </c:pt>
                <c:pt idx="53">
                  <c:v>8.2733396036772735</c:v>
                </c:pt>
                <c:pt idx="54">
                  <c:v>8.3358585427478822</c:v>
                </c:pt>
                <c:pt idx="55">
                  <c:v>8.4817360672459703</c:v>
                </c:pt>
                <c:pt idx="56">
                  <c:v>8.7526514698852775</c:v>
                </c:pt>
                <c:pt idx="57">
                  <c:v>8.8985289943833656</c:v>
                </c:pt>
                <c:pt idx="58">
                  <c:v>9.2528029824501505</c:v>
                </c:pt>
                <c:pt idx="59">
                  <c:v>9.4611994460188473</c:v>
                </c:pt>
                <c:pt idx="60">
                  <c:v>9.7321148486581528</c:v>
                </c:pt>
                <c:pt idx="61">
                  <c:v>10.378143885721114</c:v>
                </c:pt>
                <c:pt idx="62">
                  <c:v>11.461805496278339</c:v>
                </c:pt>
                <c:pt idx="63">
                  <c:v>13.274854729326004</c:v>
                </c:pt>
                <c:pt idx="64">
                  <c:v>16.588358500068288</c:v>
                </c:pt>
                <c:pt idx="65">
                  <c:v>11.961957008843212</c:v>
                </c:pt>
                <c:pt idx="66">
                  <c:v>9.523718385089456</c:v>
                </c:pt>
                <c:pt idx="67">
                  <c:v>10.190587068509286</c:v>
                </c:pt>
                <c:pt idx="68">
                  <c:v>10.75325752014477</c:v>
                </c:pt>
                <c:pt idx="69">
                  <c:v>10.857455751929118</c:v>
                </c:pt>
                <c:pt idx="70">
                  <c:v>11.003333276427206</c:v>
                </c:pt>
                <c:pt idx="71">
                  <c:v>10.919974690999727</c:v>
                </c:pt>
              </c:numCache>
            </c:numRef>
          </c:xVal>
          <c:yVal>
            <c:numRef>
              <c:f>'Forsøk 2 - Samlet'!$DF$14:$DF$85</c:f>
              <c:numCache>
                <c:formatCode>0.0</c:formatCode>
                <c:ptCount val="72"/>
                <c:pt idx="0">
                  <c:v>-4.54</c:v>
                </c:pt>
                <c:pt idx="1">
                  <c:v>-2.7399999999999998</c:v>
                </c:pt>
                <c:pt idx="2">
                  <c:v>-1.4500000000000002</c:v>
                </c:pt>
                <c:pt idx="3">
                  <c:v>-0.25000000000000044</c:v>
                </c:pt>
                <c:pt idx="4">
                  <c:v>1.5499999999999998</c:v>
                </c:pt>
                <c:pt idx="5">
                  <c:v>2.75</c:v>
                </c:pt>
                <c:pt idx="6">
                  <c:v>4.4000000000000004</c:v>
                </c:pt>
                <c:pt idx="7">
                  <c:v>6.2000000000000011</c:v>
                </c:pt>
                <c:pt idx="8">
                  <c:v>8</c:v>
                </c:pt>
                <c:pt idx="9">
                  <c:v>9.1999999999999993</c:v>
                </c:pt>
                <c:pt idx="10">
                  <c:v>10.850000000000001</c:v>
                </c:pt>
                <c:pt idx="11">
                  <c:v>12.05</c:v>
                </c:pt>
                <c:pt idx="12">
                  <c:v>13.850000000000001</c:v>
                </c:pt>
                <c:pt idx="13">
                  <c:v>15.650000000000002</c:v>
                </c:pt>
                <c:pt idx="14">
                  <c:v>17.3</c:v>
                </c:pt>
                <c:pt idx="15">
                  <c:v>18.500000000000004</c:v>
                </c:pt>
                <c:pt idx="16">
                  <c:v>20.3</c:v>
                </c:pt>
                <c:pt idx="17">
                  <c:v>21.500000000000004</c:v>
                </c:pt>
                <c:pt idx="18">
                  <c:v>23.150000000000002</c:v>
                </c:pt>
                <c:pt idx="19">
                  <c:v>24.95</c:v>
                </c:pt>
                <c:pt idx="20">
                  <c:v>26.750000000000004</c:v>
                </c:pt>
                <c:pt idx="21">
                  <c:v>27.95</c:v>
                </c:pt>
                <c:pt idx="22">
                  <c:v>29.599999999999998</c:v>
                </c:pt>
                <c:pt idx="23">
                  <c:v>30.8</c:v>
                </c:pt>
                <c:pt idx="24">
                  <c:v>32.599999999999994</c:v>
                </c:pt>
                <c:pt idx="25">
                  <c:v>34.400000000000006</c:v>
                </c:pt>
                <c:pt idx="26">
                  <c:v>36.049999999999997</c:v>
                </c:pt>
                <c:pt idx="27">
                  <c:v>37.25</c:v>
                </c:pt>
                <c:pt idx="28">
                  <c:v>39.049999999999997</c:v>
                </c:pt>
                <c:pt idx="29">
                  <c:v>40.25</c:v>
                </c:pt>
                <c:pt idx="30">
                  <c:v>41.900000000000006</c:v>
                </c:pt>
                <c:pt idx="31">
                  <c:v>43.7</c:v>
                </c:pt>
                <c:pt idx="32">
                  <c:v>45.5</c:v>
                </c:pt>
                <c:pt idx="33">
                  <c:v>46.7</c:v>
                </c:pt>
                <c:pt idx="34">
                  <c:v>48.349999999999994</c:v>
                </c:pt>
                <c:pt idx="35">
                  <c:v>49.55</c:v>
                </c:pt>
                <c:pt idx="36">
                  <c:v>51.349999999999994</c:v>
                </c:pt>
                <c:pt idx="37">
                  <c:v>53.150000000000006</c:v>
                </c:pt>
                <c:pt idx="38">
                  <c:v>54.8</c:v>
                </c:pt>
                <c:pt idx="39">
                  <c:v>56</c:v>
                </c:pt>
                <c:pt idx="40">
                  <c:v>57.8</c:v>
                </c:pt>
                <c:pt idx="41">
                  <c:v>59</c:v>
                </c:pt>
                <c:pt idx="42">
                  <c:v>60.650000000000006</c:v>
                </c:pt>
                <c:pt idx="43">
                  <c:v>62.449999999999989</c:v>
                </c:pt>
                <c:pt idx="44">
                  <c:v>64.25</c:v>
                </c:pt>
                <c:pt idx="45">
                  <c:v>65.449999999999989</c:v>
                </c:pt>
                <c:pt idx="46">
                  <c:v>67.099999999999994</c:v>
                </c:pt>
                <c:pt idx="47">
                  <c:v>68.3</c:v>
                </c:pt>
                <c:pt idx="48">
                  <c:v>70.099999999999994</c:v>
                </c:pt>
                <c:pt idx="49">
                  <c:v>71.900000000000006</c:v>
                </c:pt>
                <c:pt idx="50">
                  <c:v>73.55</c:v>
                </c:pt>
                <c:pt idx="51">
                  <c:v>74.75</c:v>
                </c:pt>
                <c:pt idx="52">
                  <c:v>76.55</c:v>
                </c:pt>
                <c:pt idx="53">
                  <c:v>77.75</c:v>
                </c:pt>
                <c:pt idx="54">
                  <c:v>79.400000000000006</c:v>
                </c:pt>
                <c:pt idx="55">
                  <c:v>81.199999999999989</c:v>
                </c:pt>
                <c:pt idx="56">
                  <c:v>83</c:v>
                </c:pt>
                <c:pt idx="57">
                  <c:v>84.199999999999989</c:v>
                </c:pt>
                <c:pt idx="58">
                  <c:v>85.85</c:v>
                </c:pt>
                <c:pt idx="59">
                  <c:v>87.05</c:v>
                </c:pt>
                <c:pt idx="60">
                  <c:v>88.85</c:v>
                </c:pt>
                <c:pt idx="61">
                  <c:v>90.65</c:v>
                </c:pt>
                <c:pt idx="62">
                  <c:v>92.3</c:v>
                </c:pt>
                <c:pt idx="63">
                  <c:v>93.499999999999972</c:v>
                </c:pt>
                <c:pt idx="64">
                  <c:v>95.299999999999983</c:v>
                </c:pt>
                <c:pt idx="65">
                  <c:v>96.499999999999972</c:v>
                </c:pt>
                <c:pt idx="66">
                  <c:v>98.149999999999991</c:v>
                </c:pt>
                <c:pt idx="67">
                  <c:v>99.949999999999989</c:v>
                </c:pt>
                <c:pt idx="68">
                  <c:v>101.74999999999997</c:v>
                </c:pt>
                <c:pt idx="69">
                  <c:v>102.94999999999999</c:v>
                </c:pt>
                <c:pt idx="70">
                  <c:v>104.6</c:v>
                </c:pt>
                <c:pt idx="71">
                  <c:v>105.79999999999998</c:v>
                </c:pt>
              </c:numCache>
            </c:numRef>
          </c:yVal>
          <c:smooth val="0"/>
          <c:extLst>
            <c:ext xmlns:c16="http://schemas.microsoft.com/office/drawing/2014/chart" uri="{C3380CC4-5D6E-409C-BE32-E72D297353CC}">
              <c16:uniqueId val="{00000008-5F8F-4B1B-A99B-4813AFDD63D1}"/>
            </c:ext>
          </c:extLst>
        </c:ser>
        <c:ser>
          <c:idx val="10"/>
          <c:order val="9"/>
          <c:tx>
            <c:strRef>
              <c:f>'Forsøk 2 - Samlet'!$EH$12</c:f>
              <c:strCache>
                <c:ptCount val="1"/>
                <c:pt idx="0">
                  <c:v>u2-3b</c:v>
                </c:pt>
              </c:strCache>
            </c:strRef>
          </c:tx>
          <c:spPr>
            <a:ln w="15875" cap="rnd" cmpd="dbl">
              <a:noFill/>
              <a:round/>
            </a:ln>
            <a:effectLst/>
          </c:spPr>
          <c:marker>
            <c:symbol val="none"/>
          </c:marker>
          <c:xVal>
            <c:numRef>
              <c:f>'Forsøk 2 - Samlet'!$EH$14:$EH$84</c:f>
              <c:numCache>
                <c:formatCode>0.0</c:formatCode>
                <c:ptCount val="71"/>
                <c:pt idx="0">
                  <c:v>0.43763257349426388</c:v>
                </c:pt>
                <c:pt idx="1">
                  <c:v>0.56267045163548213</c:v>
                </c:pt>
                <c:pt idx="2">
                  <c:v>0.93778408605913688</c:v>
                </c:pt>
                <c:pt idx="3">
                  <c:v>1.0211426714866156</c:v>
                </c:pt>
                <c:pt idx="4">
                  <c:v>1.500454537694619</c:v>
                </c:pt>
                <c:pt idx="5">
                  <c:v>1.6254924158358373</c:v>
                </c:pt>
                <c:pt idx="6">
                  <c:v>2.2090025138281888</c:v>
                </c:pt>
                <c:pt idx="7">
                  <c:v>1.8964078184751434</c:v>
                </c:pt>
                <c:pt idx="8">
                  <c:v>2.000606050259492</c:v>
                </c:pt>
                <c:pt idx="9">
                  <c:v>2.0422853429732313</c:v>
                </c:pt>
                <c:pt idx="10">
                  <c:v>2.417398977396886</c:v>
                </c:pt>
                <c:pt idx="11">
                  <c:v>2.3548800383262769</c:v>
                </c:pt>
                <c:pt idx="12">
                  <c:v>2.6049557946087134</c:v>
                </c:pt>
                <c:pt idx="13">
                  <c:v>3.000909075389238</c:v>
                </c:pt>
                <c:pt idx="14">
                  <c:v>2.8967108436048892</c:v>
                </c:pt>
                <c:pt idx="15">
                  <c:v>3.1051073071735864</c:v>
                </c:pt>
                <c:pt idx="16">
                  <c:v>3.417702002526632</c:v>
                </c:pt>
                <c:pt idx="17">
                  <c:v>3.7094570515228078</c:v>
                </c:pt>
                <c:pt idx="18">
                  <c:v>3.9803724541621142</c:v>
                </c:pt>
                <c:pt idx="19">
                  <c:v>4.2304482104445507</c:v>
                </c:pt>
                <c:pt idx="20">
                  <c:v>4.4596843203701173</c:v>
                </c:pt>
                <c:pt idx="21">
                  <c:v>4.3346464422288991</c:v>
                </c:pt>
                <c:pt idx="22">
                  <c:v>4.7931186620800323</c:v>
                </c:pt>
                <c:pt idx="23">
                  <c:v>4.5222032594407269</c:v>
                </c:pt>
                <c:pt idx="24">
                  <c:v>2.2506818065419285</c:v>
                </c:pt>
                <c:pt idx="25">
                  <c:v>2.5424368555381043</c:v>
                </c:pt>
                <c:pt idx="26">
                  <c:v>3.8970138687346352</c:v>
                </c:pt>
                <c:pt idx="27">
                  <c:v>4.3554860885857689</c:v>
                </c:pt>
                <c:pt idx="28">
                  <c:v>5.0640340647193387</c:v>
                </c:pt>
                <c:pt idx="29">
                  <c:v>5.2932701746449053</c:v>
                </c:pt>
                <c:pt idx="30">
                  <c:v>5.7100631017822998</c:v>
                </c:pt>
                <c:pt idx="31">
                  <c:v>5.6475441627116902</c:v>
                </c:pt>
                <c:pt idx="32">
                  <c:v>5.5641855772842117</c:v>
                </c:pt>
                <c:pt idx="33">
                  <c:v>5.6267045163548213</c:v>
                </c:pt>
                <c:pt idx="34">
                  <c:v>5.8351009799235181</c:v>
                </c:pt>
                <c:pt idx="35">
                  <c:v>6.1476956752765632</c:v>
                </c:pt>
                <c:pt idx="36">
                  <c:v>6.501969663343349</c:v>
                </c:pt>
                <c:pt idx="37">
                  <c:v>7.022960822265091</c:v>
                </c:pt>
                <c:pt idx="38">
                  <c:v>7.4814330421162252</c:v>
                </c:pt>
                <c:pt idx="39">
                  <c:v>7.7315087983986617</c:v>
                </c:pt>
                <c:pt idx="40">
                  <c:v>7.7523484447555315</c:v>
                </c:pt>
                <c:pt idx="41">
                  <c:v>8.7734911162421465</c:v>
                </c:pt>
                <c:pt idx="42">
                  <c:v>9.1486047506658021</c:v>
                </c:pt>
                <c:pt idx="43">
                  <c:v>9.3570012142344989</c:v>
                </c:pt>
                <c:pt idx="44">
                  <c:v>6.3769317852021308</c:v>
                </c:pt>
                <c:pt idx="45">
                  <c:v>5.4599873454998633</c:v>
                </c:pt>
                <c:pt idx="46">
                  <c:v>6.3144128461315212</c:v>
                </c:pt>
                <c:pt idx="47">
                  <c:v>7.2730365785475275</c:v>
                </c:pt>
                <c:pt idx="48">
                  <c:v>7.7523484447555315</c:v>
                </c:pt>
                <c:pt idx="49">
                  <c:v>8.1483017255360561</c:v>
                </c:pt>
                <c:pt idx="50">
                  <c:v>8.6276135917440584</c:v>
                </c:pt>
                <c:pt idx="51">
                  <c:v>8.7318118235284068</c:v>
                </c:pt>
                <c:pt idx="52">
                  <c:v>8.5650946526734497</c:v>
                </c:pt>
                <c:pt idx="53">
                  <c:v>8.502575713602841</c:v>
                </c:pt>
                <c:pt idx="54">
                  <c:v>8.7109721771715378</c:v>
                </c:pt>
                <c:pt idx="55">
                  <c:v>8.9402082870971036</c:v>
                </c:pt>
                <c:pt idx="56">
                  <c:v>9.3986805069482386</c:v>
                </c:pt>
                <c:pt idx="57">
                  <c:v>9.6695959095875441</c:v>
                </c:pt>
                <c:pt idx="58">
                  <c:v>10.107228483081808</c:v>
                </c:pt>
                <c:pt idx="59">
                  <c:v>10.398983532077985</c:v>
                </c:pt>
                <c:pt idx="60">
                  <c:v>10.774097166501639</c:v>
                </c:pt>
                <c:pt idx="61">
                  <c:v>11.524324435348948</c:v>
                </c:pt>
                <c:pt idx="62">
                  <c:v>12.253712057839389</c:v>
                </c:pt>
                <c:pt idx="63">
                  <c:v>16.004848402075936</c:v>
                </c:pt>
                <c:pt idx="64">
                  <c:v>15.650574414009149</c:v>
                </c:pt>
                <c:pt idx="65">
                  <c:v>10.00303025129746</c:v>
                </c:pt>
                <c:pt idx="66">
                  <c:v>9.6279166168738044</c:v>
                </c:pt>
                <c:pt idx="67">
                  <c:v>10.211426714866157</c:v>
                </c:pt>
                <c:pt idx="68">
                  <c:v>10.815776459215378</c:v>
                </c:pt>
                <c:pt idx="69">
                  <c:v>10.982493630070335</c:v>
                </c:pt>
                <c:pt idx="70">
                  <c:v>11.128371154568423</c:v>
                </c:pt>
              </c:numCache>
            </c:numRef>
          </c:xVal>
          <c:yVal>
            <c:numRef>
              <c:f>'Forsøk 2 - Samlet'!$EK$14:$EK$84</c:f>
              <c:numCache>
                <c:formatCode>0.0</c:formatCode>
                <c:ptCount val="71"/>
                <c:pt idx="0">
                  <c:v>-3.9210190000000003</c:v>
                </c:pt>
                <c:pt idx="1">
                  <c:v>-2.7205599999999999</c:v>
                </c:pt>
                <c:pt idx="2">
                  <c:v>-0.92056000000000004</c:v>
                </c:pt>
                <c:pt idx="3">
                  <c:v>0.27852000000000032</c:v>
                </c:pt>
                <c:pt idx="4">
                  <c:v>1.9257400000000002</c:v>
                </c:pt>
                <c:pt idx="5">
                  <c:v>3.7275900000000002</c:v>
                </c:pt>
                <c:pt idx="6">
                  <c:v>5.5275999999999996</c:v>
                </c:pt>
                <c:pt idx="7">
                  <c:v>6.7271000000000001</c:v>
                </c:pt>
                <c:pt idx="8">
                  <c:v>8.3775999999999975</c:v>
                </c:pt>
                <c:pt idx="9">
                  <c:v>9.5775999999999986</c:v>
                </c:pt>
                <c:pt idx="10">
                  <c:v>11.377099999999999</c:v>
                </c:pt>
                <c:pt idx="11">
                  <c:v>13.177599999999998</c:v>
                </c:pt>
                <c:pt idx="12">
                  <c:v>14.827099999999998</c:v>
                </c:pt>
                <c:pt idx="13">
                  <c:v>16.025700000000001</c:v>
                </c:pt>
                <c:pt idx="14">
                  <c:v>17.8262</c:v>
                </c:pt>
                <c:pt idx="15">
                  <c:v>19.027099999999997</c:v>
                </c:pt>
                <c:pt idx="16">
                  <c:v>20.677599999999998</c:v>
                </c:pt>
                <c:pt idx="17">
                  <c:v>22.4771</c:v>
                </c:pt>
                <c:pt idx="18">
                  <c:v>24.2776</c:v>
                </c:pt>
                <c:pt idx="19">
                  <c:v>25.476699999999997</c:v>
                </c:pt>
                <c:pt idx="20">
                  <c:v>27.125300000000003</c:v>
                </c:pt>
                <c:pt idx="21">
                  <c:v>28.325300000000002</c:v>
                </c:pt>
                <c:pt idx="22">
                  <c:v>30.127600000000005</c:v>
                </c:pt>
                <c:pt idx="23">
                  <c:v>31.9267</c:v>
                </c:pt>
                <c:pt idx="24">
                  <c:v>33.578100000000006</c:v>
                </c:pt>
                <c:pt idx="25">
                  <c:v>34.775300000000001</c:v>
                </c:pt>
                <c:pt idx="26">
                  <c:v>36.57480000000001</c:v>
                </c:pt>
                <c:pt idx="27">
                  <c:v>37.775300000000001</c:v>
                </c:pt>
                <c:pt idx="28">
                  <c:v>39.426199999999994</c:v>
                </c:pt>
                <c:pt idx="29">
                  <c:v>41.225700000000003</c:v>
                </c:pt>
                <c:pt idx="30">
                  <c:v>43.025700000000001</c:v>
                </c:pt>
                <c:pt idx="31">
                  <c:v>44.227100000000007</c:v>
                </c:pt>
                <c:pt idx="32">
                  <c:v>45.877099999999999</c:v>
                </c:pt>
                <c:pt idx="33">
                  <c:v>47.076700000000002</c:v>
                </c:pt>
                <c:pt idx="34">
                  <c:v>48.874800000000008</c:v>
                </c:pt>
                <c:pt idx="35">
                  <c:v>50.675700000000006</c:v>
                </c:pt>
                <c:pt idx="36">
                  <c:v>52.325700000000012</c:v>
                </c:pt>
                <c:pt idx="37">
                  <c:v>53.525700000000001</c:v>
                </c:pt>
                <c:pt idx="38">
                  <c:v>55.327100000000002</c:v>
                </c:pt>
                <c:pt idx="39">
                  <c:v>56.527100000000004</c:v>
                </c:pt>
                <c:pt idx="40">
                  <c:v>58.17710000000001</c:v>
                </c:pt>
                <c:pt idx="41">
                  <c:v>59.977100000000007</c:v>
                </c:pt>
                <c:pt idx="42">
                  <c:v>61.775300000000001</c:v>
                </c:pt>
                <c:pt idx="43">
                  <c:v>62.977100000000007</c:v>
                </c:pt>
                <c:pt idx="44">
                  <c:v>64.627099999999999</c:v>
                </c:pt>
                <c:pt idx="45">
                  <c:v>65.825699999999998</c:v>
                </c:pt>
                <c:pt idx="46">
                  <c:v>67.6267</c:v>
                </c:pt>
                <c:pt idx="47">
                  <c:v>69.426200000000009</c:v>
                </c:pt>
                <c:pt idx="48">
                  <c:v>71.075299999999999</c:v>
                </c:pt>
                <c:pt idx="49">
                  <c:v>72.275300000000001</c:v>
                </c:pt>
                <c:pt idx="50">
                  <c:v>74.075299999999999</c:v>
                </c:pt>
                <c:pt idx="51">
                  <c:v>75.275300000000001</c:v>
                </c:pt>
                <c:pt idx="52">
                  <c:v>76.924800000000005</c:v>
                </c:pt>
                <c:pt idx="53">
                  <c:v>78.724800000000002</c:v>
                </c:pt>
                <c:pt idx="54">
                  <c:v>80.524799999999999</c:v>
                </c:pt>
                <c:pt idx="55">
                  <c:v>81.724800000000002</c:v>
                </c:pt>
                <c:pt idx="56">
                  <c:v>83.376199999999997</c:v>
                </c:pt>
                <c:pt idx="57">
                  <c:v>84.579000000000008</c:v>
                </c:pt>
                <c:pt idx="58">
                  <c:v>86.3767</c:v>
                </c:pt>
                <c:pt idx="59">
                  <c:v>88.174400000000006</c:v>
                </c:pt>
                <c:pt idx="60">
                  <c:v>89.824399999999997</c:v>
                </c:pt>
                <c:pt idx="61">
                  <c:v>91.025300000000001</c:v>
                </c:pt>
                <c:pt idx="62">
                  <c:v>92.825299999999999</c:v>
                </c:pt>
                <c:pt idx="63">
                  <c:v>94.0244</c:v>
                </c:pt>
                <c:pt idx="64">
                  <c:v>95.674999999999997</c:v>
                </c:pt>
                <c:pt idx="65">
                  <c:v>97.474999999999994</c:v>
                </c:pt>
                <c:pt idx="66">
                  <c:v>99.277000000000001</c:v>
                </c:pt>
                <c:pt idx="67">
                  <c:v>100.474</c:v>
                </c:pt>
                <c:pt idx="68">
                  <c:v>102.12400000000001</c:v>
                </c:pt>
                <c:pt idx="69">
                  <c:v>103.32600000000001</c:v>
                </c:pt>
                <c:pt idx="70">
                  <c:v>105.12400000000001</c:v>
                </c:pt>
              </c:numCache>
            </c:numRef>
          </c:yVal>
          <c:smooth val="0"/>
          <c:extLst>
            <c:ext xmlns:c16="http://schemas.microsoft.com/office/drawing/2014/chart" uri="{C3380CC4-5D6E-409C-BE32-E72D297353CC}">
              <c16:uniqueId val="{00000009-5F8F-4B1B-A99B-4813AFDD63D1}"/>
            </c:ext>
          </c:extLst>
        </c:ser>
        <c:ser>
          <c:idx val="11"/>
          <c:order val="10"/>
          <c:tx>
            <c:strRef>
              <c:f>'Forsøk 2 - Samlet'!$GL$12</c:f>
              <c:strCache>
                <c:ptCount val="1"/>
                <c:pt idx="0">
                  <c:v>u2-2c</c:v>
                </c:pt>
              </c:strCache>
            </c:strRef>
          </c:tx>
          <c:spPr>
            <a:ln w="15875" cap="rnd" cmpd="dbl">
              <a:noFill/>
              <a:round/>
            </a:ln>
            <a:effectLst/>
          </c:spPr>
          <c:marker>
            <c:symbol val="none"/>
          </c:marker>
          <c:xVal>
            <c:numRef>
              <c:f>'Forsøk 2 - Samlet'!$GL$14:$GL$84</c:f>
              <c:numCache>
                <c:formatCode>0.0</c:formatCode>
                <c:ptCount val="71"/>
                <c:pt idx="0">
                  <c:v>0.27091540263930619</c:v>
                </c:pt>
                <c:pt idx="1">
                  <c:v>1.8755681721182738</c:v>
                </c:pt>
                <c:pt idx="2">
                  <c:v>0.72938762249043976</c:v>
                </c:pt>
                <c:pt idx="3">
                  <c:v>0.85442550063165801</c:v>
                </c:pt>
                <c:pt idx="4">
                  <c:v>1.4796148913377491</c:v>
                </c:pt>
                <c:pt idx="5">
                  <c:v>1.6254924158358373</c:v>
                </c:pt>
                <c:pt idx="6">
                  <c:v>1.3545770131965309</c:v>
                </c:pt>
                <c:pt idx="7">
                  <c:v>1.4796148913377491</c:v>
                </c:pt>
                <c:pt idx="8">
                  <c:v>1.4379355986240099</c:v>
                </c:pt>
                <c:pt idx="9">
                  <c:v>1.3545770131965309</c:v>
                </c:pt>
                <c:pt idx="10">
                  <c:v>1.0836616105572248</c:v>
                </c:pt>
                <c:pt idx="11">
                  <c:v>1.1878598423415734</c:v>
                </c:pt>
                <c:pt idx="12">
                  <c:v>1.2295391350553126</c:v>
                </c:pt>
                <c:pt idx="13">
                  <c:v>1.2712184277690521</c:v>
                </c:pt>
                <c:pt idx="14">
                  <c:v>1.3962563059102704</c:v>
                </c:pt>
                <c:pt idx="15">
                  <c:v>1.4587752449808795</c:v>
                </c:pt>
                <c:pt idx="16">
                  <c:v>1.4796148913377491</c:v>
                </c:pt>
                <c:pt idx="17">
                  <c:v>2.0214456966163614</c:v>
                </c:pt>
                <c:pt idx="18">
                  <c:v>2.6049557946087134</c:v>
                </c:pt>
                <c:pt idx="19">
                  <c:v>2.8550315508911499</c:v>
                </c:pt>
                <c:pt idx="20">
                  <c:v>3.4802209415972412</c:v>
                </c:pt>
                <c:pt idx="21">
                  <c:v>3.9386931614483749</c:v>
                </c:pt>
                <c:pt idx="22">
                  <c:v>4.1470896250170721</c:v>
                </c:pt>
                <c:pt idx="23">
                  <c:v>4.1679292713739411</c:v>
                </c:pt>
                <c:pt idx="24">
                  <c:v>4.0428913932327228</c:v>
                </c:pt>
                <c:pt idx="25">
                  <c:v>3.0217487217461074</c:v>
                </c:pt>
                <c:pt idx="26">
                  <c:v>4.6055618448682054</c:v>
                </c:pt>
                <c:pt idx="27">
                  <c:v>4.2721275031582904</c:v>
                </c:pt>
                <c:pt idx="28">
                  <c:v>4.0845706859464626</c:v>
                </c:pt>
                <c:pt idx="29">
                  <c:v>4.3138067958720292</c:v>
                </c:pt>
                <c:pt idx="30">
                  <c:v>4.6055618448682054</c:v>
                </c:pt>
                <c:pt idx="31">
                  <c:v>4.7097600766525538</c:v>
                </c:pt>
                <c:pt idx="32">
                  <c:v>4.8556376011506419</c:v>
                </c:pt>
                <c:pt idx="33">
                  <c:v>5.2724305282880364</c:v>
                </c:pt>
                <c:pt idx="34">
                  <c:v>5.1682322965036871</c:v>
                </c:pt>
                <c:pt idx="35">
                  <c:v>5.3557891137155149</c:v>
                </c:pt>
                <c:pt idx="36">
                  <c:v>5.3141098210017752</c:v>
                </c:pt>
                <c:pt idx="37">
                  <c:v>5.5641855772842117</c:v>
                </c:pt>
                <c:pt idx="38">
                  <c:v>5.9184595653509966</c:v>
                </c:pt>
                <c:pt idx="39">
                  <c:v>6.189374967990303</c:v>
                </c:pt>
                <c:pt idx="40">
                  <c:v>6.501969663343349</c:v>
                </c:pt>
                <c:pt idx="41">
                  <c:v>6.6270075414845673</c:v>
                </c:pt>
                <c:pt idx="42">
                  <c:v>7.523112334829964</c:v>
                </c:pt>
                <c:pt idx="43">
                  <c:v>8.2733396036772735</c:v>
                </c:pt>
                <c:pt idx="44">
                  <c:v>9.4611994460188473</c:v>
                </c:pt>
                <c:pt idx="45">
                  <c:v>7.1688383467631791</c:v>
                </c:pt>
                <c:pt idx="46">
                  <c:v>6.3560921388452609</c:v>
                </c:pt>
                <c:pt idx="47">
                  <c:v>6.2518939070609125</c:v>
                </c:pt>
                <c:pt idx="48">
                  <c:v>6.7103661269120458</c:v>
                </c:pt>
                <c:pt idx="49">
                  <c:v>6.9187625904807426</c:v>
                </c:pt>
                <c:pt idx="50">
                  <c:v>7.189677993120049</c:v>
                </c:pt>
                <c:pt idx="51">
                  <c:v>7.4605933957593553</c:v>
                </c:pt>
                <c:pt idx="52">
                  <c:v>7.689829505684922</c:v>
                </c:pt>
                <c:pt idx="53">
                  <c:v>7.7731880911124005</c:v>
                </c:pt>
                <c:pt idx="54">
                  <c:v>8.0857827864654457</c:v>
                </c:pt>
                <c:pt idx="55">
                  <c:v>8.1691413718929251</c:v>
                </c:pt>
                <c:pt idx="56">
                  <c:v>8.2941792500341442</c:v>
                </c:pt>
                <c:pt idx="57">
                  <c:v>8.4608964208891013</c:v>
                </c:pt>
                <c:pt idx="58">
                  <c:v>8.8151704089558862</c:v>
                </c:pt>
                <c:pt idx="59">
                  <c:v>8.8776893480264949</c:v>
                </c:pt>
                <c:pt idx="60">
                  <c:v>9.3153219215207592</c:v>
                </c:pt>
                <c:pt idx="61">
                  <c:v>9.5862373241600647</c:v>
                </c:pt>
                <c:pt idx="62">
                  <c:v>10.419823178434854</c:v>
                </c:pt>
                <c:pt idx="63">
                  <c:v>11.086691861854684</c:v>
                </c:pt>
                <c:pt idx="64">
                  <c:v>12.774703216761131</c:v>
                </c:pt>
                <c:pt idx="65">
                  <c:v>17.151028951703768</c:v>
                </c:pt>
                <c:pt idx="66">
                  <c:v>10.065549190368069</c:v>
                </c:pt>
                <c:pt idx="67">
                  <c:v>9.7529544950150235</c:v>
                </c:pt>
                <c:pt idx="68">
                  <c:v>9.9405113122268496</c:v>
                </c:pt>
                <c:pt idx="69">
                  <c:v>10.253106007579897</c:v>
                </c:pt>
                <c:pt idx="70">
                  <c:v>10.419823178434854</c:v>
                </c:pt>
              </c:numCache>
            </c:numRef>
          </c:xVal>
          <c:yVal>
            <c:numRef>
              <c:f>'Forsøk 2 - Samlet'!$GO$14:$GO$84</c:f>
              <c:numCache>
                <c:formatCode>0.0</c:formatCode>
                <c:ptCount val="71"/>
                <c:pt idx="0">
                  <c:v>-5.839537</c:v>
                </c:pt>
                <c:pt idx="1">
                  <c:v>-4.7691699999999999</c:v>
                </c:pt>
                <c:pt idx="2">
                  <c:v>-2.9696299999999995</c:v>
                </c:pt>
                <c:pt idx="3">
                  <c:v>-1.7673100000000002</c:v>
                </c:pt>
                <c:pt idx="4">
                  <c:v>-0.11869999999999958</c:v>
                </c:pt>
                <c:pt idx="5">
                  <c:v>1.6812999999999994</c:v>
                </c:pt>
                <c:pt idx="6">
                  <c:v>3.4808299999999992</c:v>
                </c:pt>
                <c:pt idx="7">
                  <c:v>4.6813000000000002</c:v>
                </c:pt>
                <c:pt idx="8">
                  <c:v>6.3312999999999988</c:v>
                </c:pt>
                <c:pt idx="9">
                  <c:v>7.5312999999999999</c:v>
                </c:pt>
                <c:pt idx="10">
                  <c:v>9.3312999999999988</c:v>
                </c:pt>
                <c:pt idx="11">
                  <c:v>11.130800000000001</c:v>
                </c:pt>
                <c:pt idx="12">
                  <c:v>12.780799999999999</c:v>
                </c:pt>
                <c:pt idx="13">
                  <c:v>13.985899999999997</c:v>
                </c:pt>
                <c:pt idx="14">
                  <c:v>15.780799999999999</c:v>
                </c:pt>
                <c:pt idx="15">
                  <c:v>16.980799999999999</c:v>
                </c:pt>
                <c:pt idx="16">
                  <c:v>18.630800000000001</c:v>
                </c:pt>
                <c:pt idx="17">
                  <c:v>20.430800000000001</c:v>
                </c:pt>
                <c:pt idx="18">
                  <c:v>22.230399999999999</c:v>
                </c:pt>
                <c:pt idx="19">
                  <c:v>23.430800000000001</c:v>
                </c:pt>
                <c:pt idx="20">
                  <c:v>25.080800000000004</c:v>
                </c:pt>
                <c:pt idx="21">
                  <c:v>26.280800000000003</c:v>
                </c:pt>
                <c:pt idx="22">
                  <c:v>28.0808</c:v>
                </c:pt>
                <c:pt idx="23">
                  <c:v>29.880800000000004</c:v>
                </c:pt>
                <c:pt idx="24">
                  <c:v>31.530800000000003</c:v>
                </c:pt>
                <c:pt idx="25">
                  <c:v>32.730400000000003</c:v>
                </c:pt>
                <c:pt idx="26">
                  <c:v>34.5304</c:v>
                </c:pt>
                <c:pt idx="27">
                  <c:v>35.730400000000003</c:v>
                </c:pt>
                <c:pt idx="28">
                  <c:v>37.380800000000008</c:v>
                </c:pt>
                <c:pt idx="29">
                  <c:v>39.180800000000005</c:v>
                </c:pt>
                <c:pt idx="30">
                  <c:v>40.980400000000003</c:v>
                </c:pt>
                <c:pt idx="31">
                  <c:v>42.180400000000006</c:v>
                </c:pt>
                <c:pt idx="32">
                  <c:v>43.830399999999997</c:v>
                </c:pt>
                <c:pt idx="33">
                  <c:v>45.030799999999999</c:v>
                </c:pt>
                <c:pt idx="34">
                  <c:v>46.830399999999997</c:v>
                </c:pt>
                <c:pt idx="35">
                  <c:v>48.630399999999995</c:v>
                </c:pt>
                <c:pt idx="36">
                  <c:v>50.281300000000002</c:v>
                </c:pt>
                <c:pt idx="37">
                  <c:v>51.48129999999999</c:v>
                </c:pt>
                <c:pt idx="38">
                  <c:v>53.279899999999998</c:v>
                </c:pt>
                <c:pt idx="39">
                  <c:v>54.479900000000001</c:v>
                </c:pt>
                <c:pt idx="40">
                  <c:v>56.130399999999995</c:v>
                </c:pt>
                <c:pt idx="41">
                  <c:v>57.929899999999989</c:v>
                </c:pt>
                <c:pt idx="42">
                  <c:v>59.730399999999989</c:v>
                </c:pt>
                <c:pt idx="43">
                  <c:v>60.929899999999989</c:v>
                </c:pt>
                <c:pt idx="44">
                  <c:v>62.579899999999995</c:v>
                </c:pt>
                <c:pt idx="45">
                  <c:v>63.780399999999986</c:v>
                </c:pt>
                <c:pt idx="46">
                  <c:v>65.580399999999997</c:v>
                </c:pt>
                <c:pt idx="47">
                  <c:v>67.379899999999992</c:v>
                </c:pt>
                <c:pt idx="48">
                  <c:v>69.030399999999986</c:v>
                </c:pt>
                <c:pt idx="49">
                  <c:v>70.230399999999989</c:v>
                </c:pt>
                <c:pt idx="50">
                  <c:v>72.029899999999998</c:v>
                </c:pt>
                <c:pt idx="51">
                  <c:v>73.230399999999989</c:v>
                </c:pt>
                <c:pt idx="52">
                  <c:v>74.880399999999995</c:v>
                </c:pt>
                <c:pt idx="53">
                  <c:v>76.679899999999989</c:v>
                </c:pt>
                <c:pt idx="54">
                  <c:v>78.479899999999986</c:v>
                </c:pt>
                <c:pt idx="55">
                  <c:v>79.679399999999987</c:v>
                </c:pt>
                <c:pt idx="56">
                  <c:v>81.329399999999993</c:v>
                </c:pt>
                <c:pt idx="57">
                  <c:v>82.529899999999998</c:v>
                </c:pt>
                <c:pt idx="58">
                  <c:v>84.329399999999993</c:v>
                </c:pt>
                <c:pt idx="59">
                  <c:v>86.12939999999999</c:v>
                </c:pt>
                <c:pt idx="60">
                  <c:v>87.779899999999998</c:v>
                </c:pt>
                <c:pt idx="61">
                  <c:v>88.979899999999986</c:v>
                </c:pt>
                <c:pt idx="62">
                  <c:v>90.779899999999998</c:v>
                </c:pt>
                <c:pt idx="63">
                  <c:v>91.979399999999998</c:v>
                </c:pt>
                <c:pt idx="64">
                  <c:v>93.62939999999999</c:v>
                </c:pt>
                <c:pt idx="65">
                  <c:v>95.43</c:v>
                </c:pt>
                <c:pt idx="66">
                  <c:v>97.23</c:v>
                </c:pt>
                <c:pt idx="67">
                  <c:v>98.429000000000002</c:v>
                </c:pt>
                <c:pt idx="68">
                  <c:v>100.08</c:v>
                </c:pt>
                <c:pt idx="69">
                  <c:v>101.28</c:v>
                </c:pt>
                <c:pt idx="70">
                  <c:v>103.07900000000001</c:v>
                </c:pt>
              </c:numCache>
            </c:numRef>
          </c:yVal>
          <c:smooth val="0"/>
          <c:extLst>
            <c:ext xmlns:c16="http://schemas.microsoft.com/office/drawing/2014/chart" uri="{C3380CC4-5D6E-409C-BE32-E72D297353CC}">
              <c16:uniqueId val="{0000000A-5F8F-4B1B-A99B-4813AFDD63D1}"/>
            </c:ext>
          </c:extLst>
        </c:ser>
        <c:ser>
          <c:idx val="12"/>
          <c:order val="11"/>
          <c:tx>
            <c:strRef>
              <c:f>'Forsøk 2 - Samlet'!$FJ$12</c:f>
              <c:strCache>
                <c:ptCount val="1"/>
                <c:pt idx="0">
                  <c:v>u2-3c</c:v>
                </c:pt>
              </c:strCache>
            </c:strRef>
          </c:tx>
          <c:spPr>
            <a:ln w="15875" cap="rnd" cmpd="dbl">
              <a:noFill/>
              <a:round/>
            </a:ln>
            <a:effectLst/>
          </c:spPr>
          <c:marker>
            <c:symbol val="none"/>
          </c:marker>
          <c:xVal>
            <c:numRef>
              <c:f>'Forsøk 2 - Samlet'!$FJ$14:$FJ$85</c:f>
              <c:numCache>
                <c:formatCode>0.0</c:formatCode>
                <c:ptCount val="72"/>
                <c:pt idx="0">
                  <c:v>1.8547285257614039</c:v>
                </c:pt>
                <c:pt idx="1">
                  <c:v>0.52099115892174264</c:v>
                </c:pt>
                <c:pt idx="2">
                  <c:v>0.31259469535304563</c:v>
                </c:pt>
                <c:pt idx="3">
                  <c:v>0.81274620791791863</c:v>
                </c:pt>
                <c:pt idx="4">
                  <c:v>1.0836616105572248</c:v>
                </c:pt>
                <c:pt idx="5">
                  <c:v>1.2295391350553126</c:v>
                </c:pt>
                <c:pt idx="6">
                  <c:v>1.3754166595534008</c:v>
                </c:pt>
                <c:pt idx="7">
                  <c:v>1.3754166595534008</c:v>
                </c:pt>
                <c:pt idx="8">
                  <c:v>1.7296906476201857</c:v>
                </c:pt>
                <c:pt idx="9">
                  <c:v>1.500454537694619</c:v>
                </c:pt>
                <c:pt idx="10">
                  <c:v>1.8547285257614039</c:v>
                </c:pt>
                <c:pt idx="11">
                  <c:v>1.8547285257614039</c:v>
                </c:pt>
                <c:pt idx="12">
                  <c:v>1.9797664039026222</c:v>
                </c:pt>
                <c:pt idx="13">
                  <c:v>2.1881628674713194</c:v>
                </c:pt>
                <c:pt idx="14">
                  <c:v>2.5424368555381043</c:v>
                </c:pt>
                <c:pt idx="15">
                  <c:v>2.5841161482518435</c:v>
                </c:pt>
                <c:pt idx="16">
                  <c:v>3.0217487217461074</c:v>
                </c:pt>
                <c:pt idx="17">
                  <c:v>3.2301451853148047</c:v>
                </c:pt>
                <c:pt idx="18">
                  <c:v>3.5844191733815896</c:v>
                </c:pt>
                <c:pt idx="19">
                  <c:v>3.917853515091505</c:v>
                </c:pt>
                <c:pt idx="20">
                  <c:v>4.3971653812995086</c:v>
                </c:pt>
                <c:pt idx="21">
                  <c:v>4.3346464422288991</c:v>
                </c:pt>
                <c:pt idx="22">
                  <c:v>4.5638825521544657</c:v>
                </c:pt>
                <c:pt idx="23">
                  <c:v>4.4388446740132474</c:v>
                </c:pt>
                <c:pt idx="24">
                  <c:v>0.2500757562824365</c:v>
                </c:pt>
                <c:pt idx="25">
                  <c:v>4.4596843203701173</c:v>
                </c:pt>
                <c:pt idx="26">
                  <c:v>3.4385416488835019</c:v>
                </c:pt>
                <c:pt idx="27">
                  <c:v>4.3138067958720292</c:v>
                </c:pt>
                <c:pt idx="28">
                  <c:v>5.189071942860557</c:v>
                </c:pt>
                <c:pt idx="29">
                  <c:v>5.2099115892174268</c:v>
                </c:pt>
                <c:pt idx="30">
                  <c:v>5.3974684064292537</c:v>
                </c:pt>
                <c:pt idx="31">
                  <c:v>5.7100631017822998</c:v>
                </c:pt>
                <c:pt idx="32">
                  <c:v>5.6267045163548213</c:v>
                </c:pt>
                <c:pt idx="33">
                  <c:v>5.7100631017822998</c:v>
                </c:pt>
                <c:pt idx="34">
                  <c:v>5.7517423944960395</c:v>
                </c:pt>
                <c:pt idx="35">
                  <c:v>5.9392992117078665</c:v>
                </c:pt>
                <c:pt idx="36">
                  <c:v>6.2102146143471728</c:v>
                </c:pt>
                <c:pt idx="37">
                  <c:v>6.5853282487708276</c:v>
                </c:pt>
                <c:pt idx="38">
                  <c:v>6.9604418831944823</c:v>
                </c:pt>
                <c:pt idx="39">
                  <c:v>7.3772348103318768</c:v>
                </c:pt>
                <c:pt idx="40">
                  <c:v>7.5856312739005736</c:v>
                </c:pt>
                <c:pt idx="41">
                  <c:v>8.0857827864654457</c:v>
                </c:pt>
                <c:pt idx="42">
                  <c:v>8.1691413718929251</c:v>
                </c:pt>
                <c:pt idx="43">
                  <c:v>12.191193118768778</c:v>
                </c:pt>
                <c:pt idx="44">
                  <c:v>4.3971653812995086</c:v>
                </c:pt>
                <c:pt idx="45">
                  <c:v>5.8767802726372578</c:v>
                </c:pt>
                <c:pt idx="46">
                  <c:v>6.5853282487708276</c:v>
                </c:pt>
                <c:pt idx="47">
                  <c:v>7.189677993120049</c:v>
                </c:pt>
                <c:pt idx="48">
                  <c:v>8.0441034937517077</c:v>
                </c:pt>
                <c:pt idx="49">
                  <c:v>8.2316603109635338</c:v>
                </c:pt>
                <c:pt idx="50">
                  <c:v>8.4400567745322306</c:v>
                </c:pt>
                <c:pt idx="51">
                  <c:v>8.7318118235284068</c:v>
                </c:pt>
                <c:pt idx="52">
                  <c:v>8.4608964208891013</c:v>
                </c:pt>
                <c:pt idx="53">
                  <c:v>8.3566981891047529</c:v>
                </c:pt>
                <c:pt idx="54">
                  <c:v>8.6067739453871894</c:v>
                </c:pt>
                <c:pt idx="55">
                  <c:v>8.9610479334539743</c:v>
                </c:pt>
                <c:pt idx="56">
                  <c:v>9.3570012142344989</c:v>
                </c:pt>
                <c:pt idx="57">
                  <c:v>9.7737941413718925</c:v>
                </c:pt>
                <c:pt idx="58">
                  <c:v>9.9196716658699806</c:v>
                </c:pt>
                <c:pt idx="59">
                  <c:v>9.8363130804425012</c:v>
                </c:pt>
                <c:pt idx="60">
                  <c:v>10.503181763862333</c:v>
                </c:pt>
                <c:pt idx="61">
                  <c:v>11.732720898917645</c:v>
                </c:pt>
                <c:pt idx="62">
                  <c:v>11.29508832542338</c:v>
                </c:pt>
                <c:pt idx="63">
                  <c:v>16.463320621927068</c:v>
                </c:pt>
                <c:pt idx="64">
                  <c:v>21.964987260140671</c:v>
                </c:pt>
                <c:pt idx="65">
                  <c:v>8.5650946526734497</c:v>
                </c:pt>
                <c:pt idx="66">
                  <c:v>8.9193686407402346</c:v>
                </c:pt>
                <c:pt idx="67">
                  <c:v>9.7737941413718925</c:v>
                </c:pt>
                <c:pt idx="68">
                  <c:v>10.75325752014477</c:v>
                </c:pt>
                <c:pt idx="69">
                  <c:v>11.045012569140944</c:v>
                </c:pt>
                <c:pt idx="70">
                  <c:v>10.544861056576073</c:v>
                </c:pt>
                <c:pt idx="71">
                  <c:v>10.919974690999727</c:v>
                </c:pt>
              </c:numCache>
            </c:numRef>
          </c:xVal>
          <c:yVal>
            <c:numRef>
              <c:f>'Forsøk 2 - Samlet'!$FM$14:$FM$85</c:f>
              <c:numCache>
                <c:formatCode>0.0</c:formatCode>
                <c:ptCount val="72"/>
                <c:pt idx="0">
                  <c:v>-4.77102</c:v>
                </c:pt>
                <c:pt idx="1">
                  <c:v>-3.5705599999999995</c:v>
                </c:pt>
                <c:pt idx="2">
                  <c:v>-1.9210200000000004</c:v>
                </c:pt>
                <c:pt idx="3">
                  <c:v>-0.12148000000000003</c:v>
                </c:pt>
                <c:pt idx="4">
                  <c:v>1.6785199999999998</c:v>
                </c:pt>
                <c:pt idx="5">
                  <c:v>2.8775900000000005</c:v>
                </c:pt>
                <c:pt idx="6">
                  <c:v>4.5271000000000008</c:v>
                </c:pt>
                <c:pt idx="7">
                  <c:v>5.7276000000000007</c:v>
                </c:pt>
                <c:pt idx="8">
                  <c:v>7.5271000000000008</c:v>
                </c:pt>
                <c:pt idx="9">
                  <c:v>9.3270999999999997</c:v>
                </c:pt>
                <c:pt idx="10">
                  <c:v>10.9771</c:v>
                </c:pt>
                <c:pt idx="11">
                  <c:v>12.177099999999999</c:v>
                </c:pt>
                <c:pt idx="12">
                  <c:v>13.9771</c:v>
                </c:pt>
                <c:pt idx="13">
                  <c:v>15.176200000000001</c:v>
                </c:pt>
                <c:pt idx="14">
                  <c:v>16.8276</c:v>
                </c:pt>
                <c:pt idx="15">
                  <c:v>18.627600000000001</c:v>
                </c:pt>
                <c:pt idx="16">
                  <c:v>20.426699999999997</c:v>
                </c:pt>
                <c:pt idx="17">
                  <c:v>21.627099999999999</c:v>
                </c:pt>
                <c:pt idx="18">
                  <c:v>23.2776</c:v>
                </c:pt>
                <c:pt idx="19">
                  <c:v>24.479900000000001</c:v>
                </c:pt>
                <c:pt idx="20">
                  <c:v>26.275300000000001</c:v>
                </c:pt>
                <c:pt idx="21">
                  <c:v>28.076699999999992</c:v>
                </c:pt>
                <c:pt idx="22">
                  <c:v>29.726699999999997</c:v>
                </c:pt>
                <c:pt idx="23">
                  <c:v>30.928099999999997</c:v>
                </c:pt>
                <c:pt idx="24">
                  <c:v>32.726199999999992</c:v>
                </c:pt>
                <c:pt idx="25">
                  <c:v>33.926699999999997</c:v>
                </c:pt>
                <c:pt idx="26">
                  <c:v>35.5762</c:v>
                </c:pt>
                <c:pt idx="27">
                  <c:v>37.375299999999996</c:v>
                </c:pt>
                <c:pt idx="28">
                  <c:v>39.175299999999993</c:v>
                </c:pt>
                <c:pt idx="29">
                  <c:v>40.376199999999997</c:v>
                </c:pt>
                <c:pt idx="30">
                  <c:v>42.025700000000001</c:v>
                </c:pt>
                <c:pt idx="31">
                  <c:v>43.227599999999995</c:v>
                </c:pt>
                <c:pt idx="32">
                  <c:v>45.02709999999999</c:v>
                </c:pt>
                <c:pt idx="33">
                  <c:v>46.825699999999998</c:v>
                </c:pt>
                <c:pt idx="34">
                  <c:v>48.474800000000002</c:v>
                </c:pt>
                <c:pt idx="35">
                  <c:v>49.675299999999993</c:v>
                </c:pt>
                <c:pt idx="36">
                  <c:v>51.475700000000003</c:v>
                </c:pt>
                <c:pt idx="37">
                  <c:v>52.675700000000006</c:v>
                </c:pt>
                <c:pt idx="38">
                  <c:v>54.327100000000002</c:v>
                </c:pt>
                <c:pt idx="39">
                  <c:v>56.127099999999999</c:v>
                </c:pt>
                <c:pt idx="40">
                  <c:v>57.927099999999996</c:v>
                </c:pt>
                <c:pt idx="41">
                  <c:v>59.126199999999997</c:v>
                </c:pt>
                <c:pt idx="42">
                  <c:v>60.774799999999999</c:v>
                </c:pt>
                <c:pt idx="43">
                  <c:v>61.977099999999993</c:v>
                </c:pt>
                <c:pt idx="44">
                  <c:v>63.776699999999991</c:v>
                </c:pt>
                <c:pt idx="45">
                  <c:v>65.5762</c:v>
                </c:pt>
                <c:pt idx="46">
                  <c:v>67.227099999999993</c:v>
                </c:pt>
                <c:pt idx="47">
                  <c:v>68.426699999999997</c:v>
                </c:pt>
                <c:pt idx="48">
                  <c:v>70.224800000000002</c:v>
                </c:pt>
                <c:pt idx="49">
                  <c:v>71.424799999999991</c:v>
                </c:pt>
                <c:pt idx="50">
                  <c:v>73.074799999999996</c:v>
                </c:pt>
                <c:pt idx="51">
                  <c:v>74.874799999999993</c:v>
                </c:pt>
                <c:pt idx="52">
                  <c:v>76.674799999999991</c:v>
                </c:pt>
                <c:pt idx="53">
                  <c:v>77.875699999999995</c:v>
                </c:pt>
                <c:pt idx="54">
                  <c:v>79.524799999999999</c:v>
                </c:pt>
                <c:pt idx="55">
                  <c:v>80.724399999999989</c:v>
                </c:pt>
                <c:pt idx="56">
                  <c:v>82.526200000000003</c:v>
                </c:pt>
                <c:pt idx="57">
                  <c:v>84.325299999999999</c:v>
                </c:pt>
                <c:pt idx="58">
                  <c:v>85.976699999999994</c:v>
                </c:pt>
                <c:pt idx="59">
                  <c:v>87.175299999999993</c:v>
                </c:pt>
                <c:pt idx="60">
                  <c:v>88.97529999999999</c:v>
                </c:pt>
                <c:pt idx="61">
                  <c:v>90.174399999999991</c:v>
                </c:pt>
                <c:pt idx="62">
                  <c:v>91.824399999999997</c:v>
                </c:pt>
                <c:pt idx="63">
                  <c:v>93.624399999999994</c:v>
                </c:pt>
                <c:pt idx="64">
                  <c:v>95.423999999999992</c:v>
                </c:pt>
                <c:pt idx="65">
                  <c:v>96.624000000000009</c:v>
                </c:pt>
                <c:pt idx="66">
                  <c:v>98.275999999999996</c:v>
                </c:pt>
                <c:pt idx="67">
                  <c:v>99.474000000000004</c:v>
                </c:pt>
                <c:pt idx="68">
                  <c:v>101.276</c:v>
                </c:pt>
                <c:pt idx="69">
                  <c:v>103.077</c:v>
                </c:pt>
                <c:pt idx="70">
                  <c:v>104.425</c:v>
                </c:pt>
                <c:pt idx="71">
                  <c:v>104.79999999999998</c:v>
                </c:pt>
              </c:numCache>
            </c:numRef>
          </c:yVal>
          <c:smooth val="0"/>
          <c:extLst>
            <c:ext xmlns:c16="http://schemas.microsoft.com/office/drawing/2014/chart" uri="{C3380CC4-5D6E-409C-BE32-E72D297353CC}">
              <c16:uniqueId val="{0000000B-5F8F-4B1B-A99B-4813AFDD63D1}"/>
            </c:ext>
          </c:extLst>
        </c:ser>
        <c:ser>
          <c:idx val="6"/>
          <c:order val="12"/>
          <c:tx>
            <c:strRef>
              <c:f>'Forsøk 2 - Samlet'!$D$68</c:f>
              <c:strCache>
                <c:ptCount val="1"/>
                <c:pt idx="0">
                  <c:v>Clay</c:v>
                </c:pt>
              </c:strCache>
            </c:strRef>
          </c:tx>
          <c:spPr>
            <a:ln w="9525" cap="rnd">
              <a:solidFill>
                <a:schemeClr val="bg1">
                  <a:lumMod val="50000"/>
                </a:schemeClr>
              </a:solidFill>
              <a:round/>
            </a:ln>
            <a:effectLst/>
          </c:spPr>
          <c:marker>
            <c:symbol val="circle"/>
            <c:size val="5"/>
            <c:spPr>
              <a:solidFill>
                <a:schemeClr val="accent1">
                  <a:lumMod val="60000"/>
                </a:schemeClr>
              </a:solidFill>
              <a:ln w="9525">
                <a:solidFill>
                  <a:schemeClr val="accent1">
                    <a:lumMod val="60000"/>
                  </a:schemeClr>
                </a:solidFill>
              </a:ln>
              <a:effectLst/>
            </c:spPr>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0C-5F8F-4B1B-A99B-4813AFDD63D1}"/>
            </c:ext>
          </c:extLst>
        </c:ser>
        <c:dLbls>
          <c:showLegendKey val="0"/>
          <c:showVal val="0"/>
          <c:showCatName val="0"/>
          <c:showSerName val="0"/>
          <c:showPercent val="0"/>
          <c:showBubbleSize val="0"/>
        </c:dLbls>
        <c:axId val="44627551"/>
        <c:axId val="44625471"/>
      </c:scatterChart>
      <c:valAx>
        <c:axId val="251620736"/>
        <c:scaling>
          <c:orientation val="minMax"/>
          <c:max val="7"/>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1643392"/>
        <c:crosses val="autoZero"/>
        <c:crossBetween val="midCat"/>
        <c:minorUnit val="0.5"/>
      </c:valAx>
      <c:valAx>
        <c:axId val="251643392"/>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low"/>
        <c:spPr>
          <a:noFill/>
          <a:ln w="9525" cap="flat" cmpd="sng" algn="ctr">
            <a:no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1620736"/>
        <c:crosses val="autoZero"/>
        <c:crossBetween val="midCat"/>
      </c:valAx>
      <c:valAx>
        <c:axId val="44625471"/>
        <c:scaling>
          <c:orientation val="maxMin"/>
          <c:max val="120"/>
          <c:min val="0"/>
        </c:scaling>
        <c:delete val="0"/>
        <c:axPos val="l"/>
        <c:numFmt formatCode="0.0" sourceLinked="1"/>
        <c:majorTickMark val="none"/>
        <c:minorTickMark val="none"/>
        <c:tickLblPos val="none"/>
        <c:spPr>
          <a:noFill/>
          <a:ln w="9525" cap="flat" cmpd="sng" algn="ctr">
            <a:no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44627551"/>
        <c:crosses val="max"/>
        <c:crossBetween val="midCat"/>
      </c:valAx>
      <c:valAx>
        <c:axId val="44627551"/>
        <c:scaling>
          <c:orientation val="maxMin"/>
          <c:max val="40"/>
          <c:min val="0"/>
        </c:scaling>
        <c:delete val="0"/>
        <c:axPos val="b"/>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44625471"/>
        <c:crosses val="max"/>
        <c:crossBetween val="midCat"/>
        <c:majorUnit val="10"/>
        <c:minorUnit val="5"/>
      </c:valAx>
      <c:spPr>
        <a:noFill/>
        <a:ln>
          <a:solidFill>
            <a:schemeClr val="bg1">
              <a:lumMod val="85000"/>
            </a:schemeClr>
          </a:solidFill>
        </a:ln>
        <a:effectLst/>
      </c:spPr>
    </c:plotArea>
    <c:legend>
      <c:legendPos val="l"/>
      <c:layout>
        <c:manualLayout>
          <c:xMode val="edge"/>
          <c:yMode val="edge"/>
          <c:x val="0.19423564814814812"/>
          <c:y val="0.89995128153078563"/>
          <c:w val="0.76141580762956262"/>
          <c:h val="6.7438327332556974E-2"/>
        </c:manualLayout>
      </c:layout>
      <c:overlay val="0"/>
      <c:spPr>
        <a:noFill/>
        <a:ln>
          <a:noFill/>
        </a:ln>
        <a:effectLst/>
      </c:spPr>
      <c:txPr>
        <a:bodyPr rot="0" spcFirstLastPara="1" vertOverflow="ellipsis" vert="horz" wrap="square" anchor="ctr" anchorCtr="1"/>
        <a:lstStyle/>
        <a:p>
          <a:pPr>
            <a:defRPr sz="65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08639417085259"/>
          <c:y val="0.17482289113918872"/>
          <c:w val="0.77045319356841335"/>
          <c:h val="0.70793014829937995"/>
        </c:manualLayout>
      </c:layout>
      <c:scatterChart>
        <c:scatterStyle val="lineMarker"/>
        <c:varyColors val="0"/>
        <c:ser>
          <c:idx val="1"/>
          <c:order val="0"/>
          <c:tx>
            <c:strRef>
              <c:f>'Forsøk 2 - Samlet'!$AT$12</c:f>
              <c:strCache>
                <c:ptCount val="1"/>
                <c:pt idx="0">
                  <c:v>fs-2a</c:v>
                </c:pt>
              </c:strCache>
            </c:strRef>
          </c:tx>
          <c:spPr>
            <a:ln w="15875" cap="rnd" cmpd="dbl">
              <a:solidFill>
                <a:srgbClr val="FF0000"/>
              </a:solidFill>
              <a:round/>
            </a:ln>
            <a:effectLst/>
          </c:spPr>
          <c:marker>
            <c:symbol val="circle"/>
            <c:size val="2"/>
            <c:spPr>
              <a:solidFill>
                <a:schemeClr val="accent4"/>
              </a:solidFill>
              <a:ln w="6350">
                <a:solidFill>
                  <a:srgbClr val="FF0000"/>
                </a:solidFill>
              </a:ln>
              <a:effectLst/>
            </c:spPr>
          </c:marker>
          <c:xVal>
            <c:numRef>
              <c:f>'Forsøk 2 - Samlet'!$AT$14:$AT$84</c:f>
              <c:numCache>
                <c:formatCode>0.0</c:formatCode>
                <c:ptCount val="71"/>
                <c:pt idx="0">
                  <c:v>1.3375807210264339</c:v>
                </c:pt>
                <c:pt idx="1">
                  <c:v>4.4897089318174093</c:v>
                </c:pt>
                <c:pt idx="2">
                  <c:v>4.3860205038308644</c:v>
                </c:pt>
                <c:pt idx="3">
                  <c:v>4.6245038881999188</c:v>
                </c:pt>
                <c:pt idx="4">
                  <c:v>4.9874133861528271</c:v>
                </c:pt>
                <c:pt idx="5">
                  <c:v>5.3192163557097718</c:v>
                </c:pt>
                <c:pt idx="6">
                  <c:v>5.7028635392599893</c:v>
                </c:pt>
                <c:pt idx="7">
                  <c:v>5.7650765960519168</c:v>
                </c:pt>
                <c:pt idx="8">
                  <c:v>6.0657730372128977</c:v>
                </c:pt>
                <c:pt idx="9">
                  <c:v>6.3872071639711878</c:v>
                </c:pt>
                <c:pt idx="10">
                  <c:v>6.0242976660182794</c:v>
                </c:pt>
                <c:pt idx="11">
                  <c:v>6.4390513779644607</c:v>
                </c:pt>
                <c:pt idx="12">
                  <c:v>6.6982724479308233</c:v>
                </c:pt>
                <c:pt idx="13">
                  <c:v>7.0715507886823863</c:v>
                </c:pt>
                <c:pt idx="14">
                  <c:v>7.1648703738702775</c:v>
                </c:pt>
                <c:pt idx="15">
                  <c:v>7.3826160726420227</c:v>
                </c:pt>
                <c:pt idx="16">
                  <c:v>7.5277798718231859</c:v>
                </c:pt>
                <c:pt idx="17">
                  <c:v>7.6522059854070399</c:v>
                </c:pt>
                <c:pt idx="18">
                  <c:v>8.2224923393330389</c:v>
                </c:pt>
                <c:pt idx="19">
                  <c:v>10.420687012647798</c:v>
                </c:pt>
                <c:pt idx="20">
                  <c:v>12.888471598727575</c:v>
                </c:pt>
                <c:pt idx="21">
                  <c:v>16.113181709109131</c:v>
                </c:pt>
                <c:pt idx="22">
                  <c:v>16.963426818598805</c:v>
                </c:pt>
                <c:pt idx="23">
                  <c:v>17.782565399692512</c:v>
                </c:pt>
                <c:pt idx="24">
                  <c:v>15.771009896753533</c:v>
                </c:pt>
                <c:pt idx="25">
                  <c:v>15.273305442418117</c:v>
                </c:pt>
                <c:pt idx="26">
                  <c:v>14.817076359277317</c:v>
                </c:pt>
                <c:pt idx="27">
                  <c:v>13.925355878593027</c:v>
                </c:pt>
                <c:pt idx="28">
                  <c:v>13.645397123029356</c:v>
                </c:pt>
                <c:pt idx="29">
                  <c:v>13.085479611902011</c:v>
                </c:pt>
                <c:pt idx="30">
                  <c:v>12.681094742754485</c:v>
                </c:pt>
                <c:pt idx="31">
                  <c:v>10.814703038996671</c:v>
                </c:pt>
                <c:pt idx="32">
                  <c:v>8.7720410076617288</c:v>
                </c:pt>
                <c:pt idx="33">
                  <c:v>8.2432300249303481</c:v>
                </c:pt>
                <c:pt idx="34">
                  <c:v>8.419500352507475</c:v>
                </c:pt>
                <c:pt idx="35">
                  <c:v>8.7513033220644196</c:v>
                </c:pt>
                <c:pt idx="36">
                  <c:v>9.508228846366201</c:v>
                </c:pt>
                <c:pt idx="37">
                  <c:v>10.897653781385907</c:v>
                </c:pt>
                <c:pt idx="38">
                  <c:v>12.618881685962558</c:v>
                </c:pt>
                <c:pt idx="39">
                  <c:v>15.802116425149498</c:v>
                </c:pt>
                <c:pt idx="40">
                  <c:v>18.871293893551236</c:v>
                </c:pt>
                <c:pt idx="41">
                  <c:v>23.475060096153847</c:v>
                </c:pt>
                <c:pt idx="42">
                  <c:v>24.543050904415264</c:v>
                </c:pt>
                <c:pt idx="43">
                  <c:v>21.577561864000067</c:v>
                </c:pt>
                <c:pt idx="44">
                  <c:v>18.62244166638353</c:v>
                </c:pt>
                <c:pt idx="45">
                  <c:v>17.398918216142295</c:v>
                </c:pt>
                <c:pt idx="46">
                  <c:v>16.53830426385397</c:v>
                </c:pt>
                <c:pt idx="47">
                  <c:v>15.345887342008698</c:v>
                </c:pt>
                <c:pt idx="48">
                  <c:v>14.599330660505572</c:v>
                </c:pt>
                <c:pt idx="49">
                  <c:v>13.780192079411865</c:v>
                </c:pt>
                <c:pt idx="50">
                  <c:v>12.411504829989468</c:v>
                </c:pt>
                <c:pt idx="51">
                  <c:v>8.7305656364671105</c:v>
                </c:pt>
                <c:pt idx="52">
                  <c:v>7.2892964874541315</c:v>
                </c:pt>
                <c:pt idx="53">
                  <c:v>7.1130261598770046</c:v>
                </c:pt>
                <c:pt idx="54">
                  <c:v>7.4551979722326038</c:v>
                </c:pt>
                <c:pt idx="55">
                  <c:v>8.3987626669101658</c:v>
                </c:pt>
                <c:pt idx="56">
                  <c:v>9.2697454619971467</c:v>
                </c:pt>
                <c:pt idx="57">
                  <c:v>11.032448737768416</c:v>
                </c:pt>
                <c:pt idx="58">
                  <c:v>12.37002945879485</c:v>
                </c:pt>
                <c:pt idx="59">
                  <c:v>15.677690311565643</c:v>
                </c:pt>
                <c:pt idx="60">
                  <c:v>21.079857409664651</c:v>
                </c:pt>
                <c:pt idx="61">
                  <c:v>25.797680883052461</c:v>
                </c:pt>
                <c:pt idx="62">
                  <c:v>25.185919157931842</c:v>
                </c:pt>
                <c:pt idx="63">
                  <c:v>21.162808152053888</c:v>
                </c:pt>
                <c:pt idx="64">
                  <c:v>18.23879448283331</c:v>
                </c:pt>
                <c:pt idx="65">
                  <c:v>14.951871315659826</c:v>
                </c:pt>
                <c:pt idx="66">
                  <c:v>13.894249350197065</c:v>
                </c:pt>
                <c:pt idx="67">
                  <c:v>13.075110769103357</c:v>
                </c:pt>
                <c:pt idx="68">
                  <c:v>12.25597218800965</c:v>
                </c:pt>
                <c:pt idx="69">
                  <c:v>10.431055855446454</c:v>
                </c:pt>
                <c:pt idx="70">
                  <c:v>9.2490077763998375</c:v>
                </c:pt>
              </c:numCache>
            </c:numRef>
          </c:xVal>
          <c:yVal>
            <c:numRef>
              <c:f>'Forsøk 2 - Samlet'!$AW$14:$AW$84</c:f>
              <c:numCache>
                <c:formatCode>0.0</c:formatCode>
                <c:ptCount val="71"/>
                <c:pt idx="0">
                  <c:v>-4.29</c:v>
                </c:pt>
                <c:pt idx="1">
                  <c:v>-2.64</c:v>
                </c:pt>
                <c:pt idx="2">
                  <c:v>-1.4399999999999995</c:v>
                </c:pt>
                <c:pt idx="3">
                  <c:v>0.35999999999999943</c:v>
                </c:pt>
                <c:pt idx="4">
                  <c:v>1.5599999999999996</c:v>
                </c:pt>
                <c:pt idx="5">
                  <c:v>3.2100000000000009</c:v>
                </c:pt>
                <c:pt idx="6">
                  <c:v>5.0100000000000016</c:v>
                </c:pt>
                <c:pt idx="7">
                  <c:v>6.8099999999999987</c:v>
                </c:pt>
                <c:pt idx="8">
                  <c:v>8.0100000000000016</c:v>
                </c:pt>
                <c:pt idx="9">
                  <c:v>9.66</c:v>
                </c:pt>
                <c:pt idx="10">
                  <c:v>10.860000000000001</c:v>
                </c:pt>
                <c:pt idx="11">
                  <c:v>12.66</c:v>
                </c:pt>
                <c:pt idx="12">
                  <c:v>14.459999999999997</c:v>
                </c:pt>
                <c:pt idx="13">
                  <c:v>16.110000000000003</c:v>
                </c:pt>
                <c:pt idx="14">
                  <c:v>17.309999999999999</c:v>
                </c:pt>
                <c:pt idx="15">
                  <c:v>19.110000000000003</c:v>
                </c:pt>
                <c:pt idx="16">
                  <c:v>20.310000000000002</c:v>
                </c:pt>
                <c:pt idx="17">
                  <c:v>21.959999999999997</c:v>
                </c:pt>
                <c:pt idx="18">
                  <c:v>23.759999999999998</c:v>
                </c:pt>
                <c:pt idx="19">
                  <c:v>25.560000000000002</c:v>
                </c:pt>
                <c:pt idx="20">
                  <c:v>26.759999999999998</c:v>
                </c:pt>
                <c:pt idx="21">
                  <c:v>28.41</c:v>
                </c:pt>
                <c:pt idx="22">
                  <c:v>29.610000000000003</c:v>
                </c:pt>
                <c:pt idx="23">
                  <c:v>31.41</c:v>
                </c:pt>
                <c:pt idx="24">
                  <c:v>33.209999999999994</c:v>
                </c:pt>
                <c:pt idx="25">
                  <c:v>34.86</c:v>
                </c:pt>
                <c:pt idx="26">
                  <c:v>36.06</c:v>
                </c:pt>
                <c:pt idx="27">
                  <c:v>37.86</c:v>
                </c:pt>
                <c:pt idx="28">
                  <c:v>39.06</c:v>
                </c:pt>
                <c:pt idx="29">
                  <c:v>40.709999999999994</c:v>
                </c:pt>
                <c:pt idx="30">
                  <c:v>42.509999999999991</c:v>
                </c:pt>
                <c:pt idx="31">
                  <c:v>44.31</c:v>
                </c:pt>
                <c:pt idx="32">
                  <c:v>45.509999999999991</c:v>
                </c:pt>
                <c:pt idx="33">
                  <c:v>47.16</c:v>
                </c:pt>
                <c:pt idx="34">
                  <c:v>48.36</c:v>
                </c:pt>
                <c:pt idx="35">
                  <c:v>50.16</c:v>
                </c:pt>
                <c:pt idx="36">
                  <c:v>51.960000000000008</c:v>
                </c:pt>
                <c:pt idx="37">
                  <c:v>53.61</c:v>
                </c:pt>
                <c:pt idx="38">
                  <c:v>54.81</c:v>
                </c:pt>
                <c:pt idx="39">
                  <c:v>56.61</c:v>
                </c:pt>
                <c:pt idx="40">
                  <c:v>57.81</c:v>
                </c:pt>
                <c:pt idx="41">
                  <c:v>59.460000000000008</c:v>
                </c:pt>
                <c:pt idx="42">
                  <c:v>61.259999999999991</c:v>
                </c:pt>
                <c:pt idx="43">
                  <c:v>63.06</c:v>
                </c:pt>
                <c:pt idx="44">
                  <c:v>64.259999999999991</c:v>
                </c:pt>
                <c:pt idx="45">
                  <c:v>65.91</c:v>
                </c:pt>
                <c:pt idx="46">
                  <c:v>67.109999999999985</c:v>
                </c:pt>
                <c:pt idx="47">
                  <c:v>68.91</c:v>
                </c:pt>
                <c:pt idx="48">
                  <c:v>70.710000000000008</c:v>
                </c:pt>
                <c:pt idx="49">
                  <c:v>72.359999999999985</c:v>
                </c:pt>
                <c:pt idx="50">
                  <c:v>73.56</c:v>
                </c:pt>
                <c:pt idx="51">
                  <c:v>75.359999999999985</c:v>
                </c:pt>
                <c:pt idx="52">
                  <c:v>76.56</c:v>
                </c:pt>
                <c:pt idx="53">
                  <c:v>78.210000000000008</c:v>
                </c:pt>
                <c:pt idx="54">
                  <c:v>80.009999999999991</c:v>
                </c:pt>
                <c:pt idx="55">
                  <c:v>81.81</c:v>
                </c:pt>
                <c:pt idx="56">
                  <c:v>83.009999999999991</c:v>
                </c:pt>
                <c:pt idx="57">
                  <c:v>84.66</c:v>
                </c:pt>
                <c:pt idx="58">
                  <c:v>85.859999999999985</c:v>
                </c:pt>
                <c:pt idx="59">
                  <c:v>87.66</c:v>
                </c:pt>
                <c:pt idx="60">
                  <c:v>89.460000000000008</c:v>
                </c:pt>
                <c:pt idx="61">
                  <c:v>91.109999999999985</c:v>
                </c:pt>
                <c:pt idx="62">
                  <c:v>92.309999999999988</c:v>
                </c:pt>
                <c:pt idx="63">
                  <c:v>94.109999999999985</c:v>
                </c:pt>
                <c:pt idx="64">
                  <c:v>95.309999999999988</c:v>
                </c:pt>
                <c:pt idx="65">
                  <c:v>96.960000000000008</c:v>
                </c:pt>
                <c:pt idx="66">
                  <c:v>98.76</c:v>
                </c:pt>
                <c:pt idx="67">
                  <c:v>100.55999999999999</c:v>
                </c:pt>
                <c:pt idx="68">
                  <c:v>101.76</c:v>
                </c:pt>
                <c:pt idx="69">
                  <c:v>103.41</c:v>
                </c:pt>
                <c:pt idx="70">
                  <c:v>104.60999999999999</c:v>
                </c:pt>
              </c:numCache>
            </c:numRef>
          </c:yVal>
          <c:smooth val="0"/>
          <c:extLst>
            <c:ext xmlns:c16="http://schemas.microsoft.com/office/drawing/2014/chart" uri="{C3380CC4-5D6E-409C-BE32-E72D297353CC}">
              <c16:uniqueId val="{00000000-966C-4E8D-966C-D35E02FA9FE9}"/>
            </c:ext>
          </c:extLst>
        </c:ser>
        <c:ser>
          <c:idx val="2"/>
          <c:order val="1"/>
          <c:tx>
            <c:strRef>
              <c:f>'Forsøk 2 - Samlet'!$BW$12</c:f>
              <c:strCache>
                <c:ptCount val="1"/>
                <c:pt idx="0">
                  <c:v>fs-3a</c:v>
                </c:pt>
              </c:strCache>
            </c:strRef>
          </c:tx>
          <c:spPr>
            <a:ln w="15875" cap="rnd" cmpd="dbl">
              <a:solidFill>
                <a:srgbClr val="C00000"/>
              </a:solidFill>
              <a:round/>
            </a:ln>
            <a:effectLst/>
          </c:spPr>
          <c:marker>
            <c:symbol val="circle"/>
            <c:size val="2"/>
            <c:spPr>
              <a:solidFill>
                <a:srgbClr val="FF0000"/>
              </a:solidFill>
              <a:ln w="6350">
                <a:solidFill>
                  <a:srgbClr val="C00000"/>
                </a:solidFill>
              </a:ln>
              <a:effectLst/>
            </c:spPr>
          </c:marker>
          <c:xVal>
            <c:numRef>
              <c:f>'Forsøk 2 - Samlet'!$BW$14:$BW$85</c:f>
              <c:numCache>
                <c:formatCode>0.0</c:formatCode>
                <c:ptCount val="72"/>
                <c:pt idx="0">
                  <c:v>0.21774569877174504</c:v>
                </c:pt>
                <c:pt idx="1">
                  <c:v>5.0496264429447537</c:v>
                </c:pt>
                <c:pt idx="2">
                  <c:v>2.4159403720865047</c:v>
                </c:pt>
                <c:pt idx="3">
                  <c:v>3.3802427523613754</c:v>
                </c:pt>
                <c:pt idx="4">
                  <c:v>4.8318807441730094</c:v>
                </c:pt>
                <c:pt idx="5">
                  <c:v>5.1222083425353357</c:v>
                </c:pt>
                <c:pt idx="6">
                  <c:v>5.4125359408976621</c:v>
                </c:pt>
                <c:pt idx="7">
                  <c:v>3.4424558091533024</c:v>
                </c:pt>
                <c:pt idx="8">
                  <c:v>3.9920044774819923</c:v>
                </c:pt>
                <c:pt idx="9">
                  <c:v>3.9297914206900653</c:v>
                </c:pt>
                <c:pt idx="10">
                  <c:v>2.5196288000730496</c:v>
                </c:pt>
                <c:pt idx="11">
                  <c:v>2.8099563984353764</c:v>
                </c:pt>
                <c:pt idx="12">
                  <c:v>2.9758578832138487</c:v>
                </c:pt>
                <c:pt idx="13">
                  <c:v>3.1728658963882848</c:v>
                </c:pt>
                <c:pt idx="14">
                  <c:v>3.3491362239654117</c:v>
                </c:pt>
                <c:pt idx="15">
                  <c:v>3.7535210931129384</c:v>
                </c:pt>
                <c:pt idx="16">
                  <c:v>3.9816356346833377</c:v>
                </c:pt>
                <c:pt idx="17">
                  <c:v>4.396389346629519</c:v>
                </c:pt>
                <c:pt idx="18">
                  <c:v>4.8215119013743548</c:v>
                </c:pt>
                <c:pt idx="19">
                  <c:v>6.5012644347563873</c:v>
                </c:pt>
                <c:pt idx="20">
                  <c:v>9.4356469467756181</c:v>
                </c:pt>
                <c:pt idx="21">
                  <c:v>12.297447559204267</c:v>
                </c:pt>
                <c:pt idx="22">
                  <c:v>13.365438367465684</c:v>
                </c:pt>
                <c:pt idx="23">
                  <c:v>13.458757952653574</c:v>
                </c:pt>
                <c:pt idx="24">
                  <c:v>11.706423519680961</c:v>
                </c:pt>
                <c:pt idx="25">
                  <c:v>10.83544072459398</c:v>
                </c:pt>
                <c:pt idx="26">
                  <c:v>10.659170397016853</c:v>
                </c:pt>
                <c:pt idx="27">
                  <c:v>9.3838027327823461</c:v>
                </c:pt>
                <c:pt idx="28">
                  <c:v>8.9275736496415465</c:v>
                </c:pt>
                <c:pt idx="29">
                  <c:v>8.4506068809034378</c:v>
                </c:pt>
                <c:pt idx="30">
                  <c:v>7.9321647409707126</c:v>
                </c:pt>
                <c:pt idx="31">
                  <c:v>6.4390513779644607</c:v>
                </c:pt>
                <c:pt idx="32">
                  <c:v>4.9252003293608997</c:v>
                </c:pt>
                <c:pt idx="33">
                  <c:v>4.9874133861528271</c:v>
                </c:pt>
                <c:pt idx="34">
                  <c:v>5.1325771853339903</c:v>
                </c:pt>
                <c:pt idx="35">
                  <c:v>5.3917982553003538</c:v>
                </c:pt>
                <c:pt idx="36">
                  <c:v>5.6095439540720982</c:v>
                </c:pt>
                <c:pt idx="37">
                  <c:v>6.5220021203536964</c:v>
                </c:pt>
                <c:pt idx="38">
                  <c:v>8.0151154833599492</c:v>
                </c:pt>
                <c:pt idx="39">
                  <c:v>10.607326183023581</c:v>
                </c:pt>
                <c:pt idx="40">
                  <c:v>12.712201271150448</c:v>
                </c:pt>
                <c:pt idx="41">
                  <c:v>16.600517320645896</c:v>
                </c:pt>
                <c:pt idx="42">
                  <c:v>17.471500115732876</c:v>
                </c:pt>
                <c:pt idx="43">
                  <c:v>15.94728022433066</c:v>
                </c:pt>
                <c:pt idx="44">
                  <c:v>12.753676642345066</c:v>
                </c:pt>
                <c:pt idx="45">
                  <c:v>12.079701860432523</c:v>
                </c:pt>
                <c:pt idx="46">
                  <c:v>11.519784349305178</c:v>
                </c:pt>
                <c:pt idx="47">
                  <c:v>10.700645768211471</c:v>
                </c:pt>
                <c:pt idx="48">
                  <c:v>10.17183478548009</c:v>
                </c:pt>
                <c:pt idx="49">
                  <c:v>9.2490077763998375</c:v>
                </c:pt>
                <c:pt idx="50">
                  <c:v>7.3307718586487498</c:v>
                </c:pt>
                <c:pt idx="51">
                  <c:v>4.5830285170053005</c:v>
                </c:pt>
                <c:pt idx="52">
                  <c:v>3.9920044774819923</c:v>
                </c:pt>
                <c:pt idx="53">
                  <c:v>3.9401602634887198</c:v>
                </c:pt>
                <c:pt idx="54">
                  <c:v>4.0023733202806469</c:v>
                </c:pt>
                <c:pt idx="55">
                  <c:v>4.6452415737972279</c:v>
                </c:pt>
                <c:pt idx="56">
                  <c:v>5.8895027096357708</c:v>
                </c:pt>
                <c:pt idx="57">
                  <c:v>7.4551979722326038</c:v>
                </c:pt>
                <c:pt idx="58">
                  <c:v>8.9690490208361648</c:v>
                </c:pt>
                <c:pt idx="59">
                  <c:v>12.629250528761213</c:v>
                </c:pt>
                <c:pt idx="60">
                  <c:v>16.40350930747146</c:v>
                </c:pt>
                <c:pt idx="61">
                  <c:v>20.831005182496941</c:v>
                </c:pt>
                <c:pt idx="62">
                  <c:v>20.198505771779015</c:v>
                </c:pt>
                <c:pt idx="63">
                  <c:v>16.942689133001494</c:v>
                </c:pt>
                <c:pt idx="64">
                  <c:v>14.692650245693462</c:v>
                </c:pt>
                <c:pt idx="65">
                  <c:v>12.224865659613686</c:v>
                </c:pt>
                <c:pt idx="66">
                  <c:v>11.737530048076923</c:v>
                </c:pt>
                <c:pt idx="67">
                  <c:v>10.887284938587252</c:v>
                </c:pt>
                <c:pt idx="68">
                  <c:v>9.7985564447285274</c:v>
                </c:pt>
                <c:pt idx="69">
                  <c:v>8.0254843261586029</c:v>
                </c:pt>
                <c:pt idx="70">
                  <c:v>6.6567970767362059</c:v>
                </c:pt>
              </c:numCache>
            </c:numRef>
          </c:xVal>
          <c:yVal>
            <c:numRef>
              <c:f>'Forsøk 2 - Samlet'!$CA$14:$CA$85</c:f>
              <c:numCache>
                <c:formatCode>0.0</c:formatCode>
                <c:ptCount val="72"/>
                <c:pt idx="0">
                  <c:v>-4.6710189999999994</c:v>
                </c:pt>
                <c:pt idx="1">
                  <c:v>-2.8705599999999998</c:v>
                </c:pt>
                <c:pt idx="2">
                  <c:v>-1.0705599999999995</c:v>
                </c:pt>
                <c:pt idx="3">
                  <c:v>0.57852000000000015</c:v>
                </c:pt>
                <c:pt idx="4">
                  <c:v>1.7794400000000001</c:v>
                </c:pt>
                <c:pt idx="5">
                  <c:v>3.5775900000000007</c:v>
                </c:pt>
                <c:pt idx="6">
                  <c:v>4.7771299999999997</c:v>
                </c:pt>
                <c:pt idx="7">
                  <c:v>6.4276</c:v>
                </c:pt>
                <c:pt idx="8">
                  <c:v>8.2271000000000001</c:v>
                </c:pt>
                <c:pt idx="9">
                  <c:v>10.027099999999999</c:v>
                </c:pt>
                <c:pt idx="10">
                  <c:v>11.227599999999999</c:v>
                </c:pt>
                <c:pt idx="11">
                  <c:v>12.877099999999999</c:v>
                </c:pt>
                <c:pt idx="12">
                  <c:v>14.0776</c:v>
                </c:pt>
                <c:pt idx="13">
                  <c:v>15.876200000000001</c:v>
                </c:pt>
                <c:pt idx="14">
                  <c:v>17.677599999999998</c:v>
                </c:pt>
                <c:pt idx="15">
                  <c:v>19.3276</c:v>
                </c:pt>
                <c:pt idx="16">
                  <c:v>20.526699999999998</c:v>
                </c:pt>
                <c:pt idx="17">
                  <c:v>22.327099999999998</c:v>
                </c:pt>
                <c:pt idx="18">
                  <c:v>23.527100000000001</c:v>
                </c:pt>
                <c:pt idx="19">
                  <c:v>25.1799</c:v>
                </c:pt>
                <c:pt idx="20">
                  <c:v>26.975300000000001</c:v>
                </c:pt>
                <c:pt idx="21">
                  <c:v>28.776699999999995</c:v>
                </c:pt>
                <c:pt idx="22">
                  <c:v>29.976699999999997</c:v>
                </c:pt>
                <c:pt idx="23">
                  <c:v>31.6281</c:v>
                </c:pt>
                <c:pt idx="24">
                  <c:v>32.824799999999996</c:v>
                </c:pt>
                <c:pt idx="25">
                  <c:v>34.6267</c:v>
                </c:pt>
                <c:pt idx="26">
                  <c:v>36.426199999999994</c:v>
                </c:pt>
                <c:pt idx="27">
                  <c:v>38.075299999999999</c:v>
                </c:pt>
                <c:pt idx="28">
                  <c:v>39.275300000000001</c:v>
                </c:pt>
                <c:pt idx="29">
                  <c:v>41.0762</c:v>
                </c:pt>
                <c:pt idx="30">
                  <c:v>42.275700000000001</c:v>
                </c:pt>
                <c:pt idx="31">
                  <c:v>43.927599999999998</c:v>
                </c:pt>
                <c:pt idx="32">
                  <c:v>45.727099999999993</c:v>
                </c:pt>
                <c:pt idx="33">
                  <c:v>47.525700000000001</c:v>
                </c:pt>
                <c:pt idx="34">
                  <c:v>48.725700000000003</c:v>
                </c:pt>
                <c:pt idx="35">
                  <c:v>50.375299999999996</c:v>
                </c:pt>
                <c:pt idx="36">
                  <c:v>51.575699999999998</c:v>
                </c:pt>
                <c:pt idx="37">
                  <c:v>53.375700000000009</c:v>
                </c:pt>
                <c:pt idx="38">
                  <c:v>55.17710000000001</c:v>
                </c:pt>
                <c:pt idx="39">
                  <c:v>56.827100000000002</c:v>
                </c:pt>
                <c:pt idx="40">
                  <c:v>58.027100000000004</c:v>
                </c:pt>
                <c:pt idx="41">
                  <c:v>59.8262</c:v>
                </c:pt>
                <c:pt idx="42">
                  <c:v>61.025700000000001</c:v>
                </c:pt>
                <c:pt idx="43">
                  <c:v>62.677099999999996</c:v>
                </c:pt>
                <c:pt idx="44">
                  <c:v>64.476699999999994</c:v>
                </c:pt>
                <c:pt idx="45">
                  <c:v>66.276200000000003</c:v>
                </c:pt>
                <c:pt idx="46">
                  <c:v>67.476200000000006</c:v>
                </c:pt>
                <c:pt idx="47">
                  <c:v>69.1267</c:v>
                </c:pt>
                <c:pt idx="48">
                  <c:v>70.324799999999996</c:v>
                </c:pt>
                <c:pt idx="49">
                  <c:v>72.124799999999993</c:v>
                </c:pt>
                <c:pt idx="50">
                  <c:v>73.924399999999991</c:v>
                </c:pt>
                <c:pt idx="51">
                  <c:v>75.574799999999996</c:v>
                </c:pt>
                <c:pt idx="52">
                  <c:v>76.775300000000001</c:v>
                </c:pt>
                <c:pt idx="53">
                  <c:v>78.575699999999998</c:v>
                </c:pt>
                <c:pt idx="54">
                  <c:v>79.775700000000001</c:v>
                </c:pt>
                <c:pt idx="55">
                  <c:v>81.424399999999991</c:v>
                </c:pt>
                <c:pt idx="56">
                  <c:v>83.226200000000006</c:v>
                </c:pt>
                <c:pt idx="57">
                  <c:v>85.025300000000001</c:v>
                </c:pt>
                <c:pt idx="58">
                  <c:v>86.226699999999994</c:v>
                </c:pt>
                <c:pt idx="59">
                  <c:v>87.875299999999996</c:v>
                </c:pt>
                <c:pt idx="60">
                  <c:v>89.074399999999997</c:v>
                </c:pt>
                <c:pt idx="61">
                  <c:v>90.874399999999994</c:v>
                </c:pt>
                <c:pt idx="62">
                  <c:v>92.674800000000005</c:v>
                </c:pt>
                <c:pt idx="63">
                  <c:v>94.324399999999997</c:v>
                </c:pt>
                <c:pt idx="64">
                  <c:v>95.524999999999991</c:v>
                </c:pt>
                <c:pt idx="65">
                  <c:v>97.324000000000012</c:v>
                </c:pt>
                <c:pt idx="66">
                  <c:v>98.527000000000001</c:v>
                </c:pt>
                <c:pt idx="67">
                  <c:v>100.17400000000001</c:v>
                </c:pt>
                <c:pt idx="68">
                  <c:v>101.976</c:v>
                </c:pt>
                <c:pt idx="69">
                  <c:v>103.777</c:v>
                </c:pt>
                <c:pt idx="70">
                  <c:v>104.976</c:v>
                </c:pt>
              </c:numCache>
            </c:numRef>
          </c:yVal>
          <c:smooth val="0"/>
          <c:extLst>
            <c:ext xmlns:c16="http://schemas.microsoft.com/office/drawing/2014/chart" uri="{C3380CC4-5D6E-409C-BE32-E72D297353CC}">
              <c16:uniqueId val="{00000001-966C-4E8D-966C-D35E02FA9FE9}"/>
            </c:ext>
          </c:extLst>
        </c:ser>
        <c:ser>
          <c:idx val="0"/>
          <c:order val="2"/>
          <c:tx>
            <c:strRef>
              <c:f>'Forsøk 2 - Samlet'!$DB$12</c:f>
              <c:strCache>
                <c:ptCount val="1"/>
                <c:pt idx="0">
                  <c:v>fs-2b</c:v>
                </c:pt>
              </c:strCache>
            </c:strRef>
          </c:tx>
          <c:spPr>
            <a:ln w="15875" cap="rnd" cmpd="dbl">
              <a:solidFill>
                <a:srgbClr val="00B0F0"/>
              </a:solidFill>
              <a:round/>
            </a:ln>
            <a:effectLst/>
          </c:spPr>
          <c:marker>
            <c:symbol val="circle"/>
            <c:size val="2"/>
            <c:spPr>
              <a:solidFill>
                <a:srgbClr val="00B0F0"/>
              </a:solidFill>
              <a:ln w="6350">
                <a:solidFill>
                  <a:schemeClr val="accent5">
                    <a:lumMod val="75000"/>
                  </a:schemeClr>
                </a:solidFill>
              </a:ln>
              <a:effectLst/>
            </c:spPr>
          </c:marker>
          <c:xVal>
            <c:numRef>
              <c:f>'Forsøk 2 - Samlet'!$DB$14:$DB$85</c:f>
              <c:numCache>
                <c:formatCode>0.0</c:formatCode>
                <c:ptCount val="72"/>
                <c:pt idx="0">
                  <c:v>0.20737685597309052</c:v>
                </c:pt>
                <c:pt idx="1">
                  <c:v>0.73618783870447102</c:v>
                </c:pt>
                <c:pt idx="2">
                  <c:v>2.2085635161134141</c:v>
                </c:pt>
                <c:pt idx="3">
                  <c:v>2.3537273152945772</c:v>
                </c:pt>
                <c:pt idx="4">
                  <c:v>3.0277020972071216</c:v>
                </c:pt>
                <c:pt idx="5">
                  <c:v>3.5046688659452299</c:v>
                </c:pt>
                <c:pt idx="6">
                  <c:v>4.14753711946181</c:v>
                </c:pt>
                <c:pt idx="7">
                  <c:v>5.5265932116828624</c:v>
                </c:pt>
                <c:pt idx="8">
                  <c:v>6.9989688890918051</c:v>
                </c:pt>
                <c:pt idx="9">
                  <c:v>7.921795898172058</c:v>
                </c:pt>
                <c:pt idx="10">
                  <c:v>7.9425335837693671</c:v>
                </c:pt>
                <c:pt idx="11">
                  <c:v>6.0139288232196249</c:v>
                </c:pt>
                <c:pt idx="12">
                  <c:v>6.3975760067698424</c:v>
                </c:pt>
                <c:pt idx="13">
                  <c:v>6.4390513779644607</c:v>
                </c:pt>
                <c:pt idx="14">
                  <c:v>6.7812231903200599</c:v>
                </c:pt>
                <c:pt idx="15">
                  <c:v>6.9367558322998777</c:v>
                </c:pt>
                <c:pt idx="16">
                  <c:v>7.3826160726420227</c:v>
                </c:pt>
                <c:pt idx="17">
                  <c:v>7.5381487146218404</c:v>
                </c:pt>
                <c:pt idx="18">
                  <c:v>8.5542953088899836</c:v>
                </c:pt>
                <c:pt idx="19">
                  <c:v>11.530153192103834</c:v>
                </c:pt>
                <c:pt idx="20">
                  <c:v>16.165025923102405</c:v>
                </c:pt>
                <c:pt idx="21">
                  <c:v>17.82404077088713</c:v>
                </c:pt>
                <c:pt idx="22">
                  <c:v>17.077484089384004</c:v>
                </c:pt>
                <c:pt idx="23">
                  <c:v>18.197319111638691</c:v>
                </c:pt>
                <c:pt idx="24">
                  <c:v>16.113181709109131</c:v>
                </c:pt>
                <c:pt idx="25">
                  <c:v>14.827445202075973</c:v>
                </c:pt>
                <c:pt idx="26">
                  <c:v>13.44838910985492</c:v>
                </c:pt>
                <c:pt idx="27">
                  <c:v>12.504824415177358</c:v>
                </c:pt>
                <c:pt idx="28">
                  <c:v>11.737530048076923</c:v>
                </c:pt>
                <c:pt idx="29">
                  <c:v>11.260563279338815</c:v>
                </c:pt>
                <c:pt idx="30">
                  <c:v>10.783596510600708</c:v>
                </c:pt>
                <c:pt idx="31">
                  <c:v>9.7985564447285274</c:v>
                </c:pt>
                <c:pt idx="32">
                  <c:v>7.4033537582393318</c:v>
                </c:pt>
                <c:pt idx="33">
                  <c:v>7.0508131030850771</c:v>
                </c:pt>
                <c:pt idx="34">
                  <c:v>7.3100341730514407</c:v>
                </c:pt>
                <c:pt idx="35">
                  <c:v>7.4863045006285676</c:v>
                </c:pt>
                <c:pt idx="36">
                  <c:v>8.3261807673195847</c:v>
                </c:pt>
                <c:pt idx="37">
                  <c:v>10.244416685070671</c:v>
                </c:pt>
                <c:pt idx="38">
                  <c:v>13.313594153472412</c:v>
                </c:pt>
                <c:pt idx="39">
                  <c:v>15.667321468766989</c:v>
                </c:pt>
                <c:pt idx="40">
                  <c:v>19.576375203859744</c:v>
                </c:pt>
                <c:pt idx="41">
                  <c:v>22.355225073899156</c:v>
                </c:pt>
                <c:pt idx="42">
                  <c:v>22.272274331509923</c:v>
                </c:pt>
                <c:pt idx="43">
                  <c:v>19.306785291094727</c:v>
                </c:pt>
                <c:pt idx="44">
                  <c:v>15.148879328834262</c:v>
                </c:pt>
                <c:pt idx="45">
                  <c:v>14.194945791358046</c:v>
                </c:pt>
                <c:pt idx="46">
                  <c:v>13.064741926304702</c:v>
                </c:pt>
                <c:pt idx="47">
                  <c:v>12.245603345210995</c:v>
                </c:pt>
                <c:pt idx="48">
                  <c:v>11.779005419271542</c:v>
                </c:pt>
                <c:pt idx="49">
                  <c:v>11.229456750942852</c:v>
                </c:pt>
                <c:pt idx="50">
                  <c:v>9.6015484315540913</c:v>
                </c:pt>
                <c:pt idx="51">
                  <c:v>7.5796240858164587</c:v>
                </c:pt>
                <c:pt idx="52">
                  <c:v>5.9206092380317346</c:v>
                </c:pt>
                <c:pt idx="53">
                  <c:v>5.8169208100451888</c:v>
                </c:pt>
                <c:pt idx="54">
                  <c:v>6.0657730372128977</c:v>
                </c:pt>
                <c:pt idx="55">
                  <c:v>6.9160181467025685</c:v>
                </c:pt>
                <c:pt idx="56">
                  <c:v>8.3987626669101658</c:v>
                </c:pt>
                <c:pt idx="57">
                  <c:v>9.508228846366201</c:v>
                </c:pt>
                <c:pt idx="58">
                  <c:v>11.955275746848669</c:v>
                </c:pt>
                <c:pt idx="59">
                  <c:v>13.821667450606483</c:v>
                </c:pt>
                <c:pt idx="60">
                  <c:v>19.026826535531054</c:v>
                </c:pt>
                <c:pt idx="61">
                  <c:v>24.646739332401808</c:v>
                </c:pt>
                <c:pt idx="62">
                  <c:v>25.994688896226897</c:v>
                </c:pt>
                <c:pt idx="63">
                  <c:v>23.599486209737702</c:v>
                </c:pt>
                <c:pt idx="64">
                  <c:v>18.612072823584874</c:v>
                </c:pt>
                <c:pt idx="65">
                  <c:v>15.667321468766989</c:v>
                </c:pt>
                <c:pt idx="66">
                  <c:v>13.811298607807828</c:v>
                </c:pt>
                <c:pt idx="67">
                  <c:v>13.064741926304702</c:v>
                </c:pt>
                <c:pt idx="68">
                  <c:v>11.924169218452704</c:v>
                </c:pt>
                <c:pt idx="69">
                  <c:v>10.804334196198015</c:v>
                </c:pt>
                <c:pt idx="70">
                  <c:v>8.5957706800846019</c:v>
                </c:pt>
                <c:pt idx="71">
                  <c:v>6.3561006355752241</c:v>
                </c:pt>
              </c:numCache>
            </c:numRef>
          </c:xVal>
          <c:yVal>
            <c:numRef>
              <c:f>'Forsøk 2 - Samlet'!$DE$14:$DE$85</c:f>
              <c:numCache>
                <c:formatCode>0.0</c:formatCode>
                <c:ptCount val="72"/>
                <c:pt idx="0">
                  <c:v>-4.54</c:v>
                </c:pt>
                <c:pt idx="1">
                  <c:v>-2.7399999999999998</c:v>
                </c:pt>
                <c:pt idx="2">
                  <c:v>-1.4500000000000002</c:v>
                </c:pt>
                <c:pt idx="3">
                  <c:v>-0.25000000000000044</c:v>
                </c:pt>
                <c:pt idx="4">
                  <c:v>1.5499999999999998</c:v>
                </c:pt>
                <c:pt idx="5">
                  <c:v>2.75</c:v>
                </c:pt>
                <c:pt idx="6">
                  <c:v>4.4000000000000004</c:v>
                </c:pt>
                <c:pt idx="7">
                  <c:v>6.2000000000000011</c:v>
                </c:pt>
                <c:pt idx="8">
                  <c:v>8</c:v>
                </c:pt>
                <c:pt idx="9">
                  <c:v>9.1999999999999993</c:v>
                </c:pt>
                <c:pt idx="10">
                  <c:v>10.850000000000001</c:v>
                </c:pt>
                <c:pt idx="11">
                  <c:v>12.05</c:v>
                </c:pt>
                <c:pt idx="12">
                  <c:v>13.850000000000001</c:v>
                </c:pt>
                <c:pt idx="13">
                  <c:v>15.650000000000002</c:v>
                </c:pt>
                <c:pt idx="14">
                  <c:v>17.3</c:v>
                </c:pt>
                <c:pt idx="15">
                  <c:v>18.500000000000004</c:v>
                </c:pt>
                <c:pt idx="16">
                  <c:v>20.3</c:v>
                </c:pt>
                <c:pt idx="17">
                  <c:v>21.500000000000004</c:v>
                </c:pt>
                <c:pt idx="18">
                  <c:v>23.150000000000002</c:v>
                </c:pt>
                <c:pt idx="19">
                  <c:v>24.95</c:v>
                </c:pt>
                <c:pt idx="20">
                  <c:v>26.750000000000004</c:v>
                </c:pt>
                <c:pt idx="21">
                  <c:v>27.95</c:v>
                </c:pt>
                <c:pt idx="22">
                  <c:v>29.599999999999998</c:v>
                </c:pt>
                <c:pt idx="23">
                  <c:v>30.8</c:v>
                </c:pt>
                <c:pt idx="24">
                  <c:v>32.599999999999994</c:v>
                </c:pt>
                <c:pt idx="25">
                  <c:v>34.400000000000006</c:v>
                </c:pt>
                <c:pt idx="26">
                  <c:v>36.049999999999997</c:v>
                </c:pt>
                <c:pt idx="27">
                  <c:v>37.25</c:v>
                </c:pt>
                <c:pt idx="28">
                  <c:v>39.049999999999997</c:v>
                </c:pt>
                <c:pt idx="29">
                  <c:v>40.25</c:v>
                </c:pt>
                <c:pt idx="30">
                  <c:v>41.900000000000006</c:v>
                </c:pt>
                <c:pt idx="31">
                  <c:v>43.7</c:v>
                </c:pt>
                <c:pt idx="32">
                  <c:v>45.5</c:v>
                </c:pt>
                <c:pt idx="33">
                  <c:v>46.7</c:v>
                </c:pt>
                <c:pt idx="34">
                  <c:v>48.349999999999994</c:v>
                </c:pt>
                <c:pt idx="35">
                  <c:v>49.55</c:v>
                </c:pt>
                <c:pt idx="36">
                  <c:v>51.349999999999994</c:v>
                </c:pt>
                <c:pt idx="37">
                  <c:v>53.150000000000006</c:v>
                </c:pt>
                <c:pt idx="38">
                  <c:v>54.8</c:v>
                </c:pt>
                <c:pt idx="39">
                  <c:v>56</c:v>
                </c:pt>
                <c:pt idx="40">
                  <c:v>57.8</c:v>
                </c:pt>
                <c:pt idx="41">
                  <c:v>59</c:v>
                </c:pt>
                <c:pt idx="42">
                  <c:v>60.650000000000006</c:v>
                </c:pt>
                <c:pt idx="43">
                  <c:v>62.449999999999989</c:v>
                </c:pt>
                <c:pt idx="44">
                  <c:v>64.25</c:v>
                </c:pt>
                <c:pt idx="45">
                  <c:v>65.449999999999989</c:v>
                </c:pt>
                <c:pt idx="46">
                  <c:v>67.099999999999994</c:v>
                </c:pt>
                <c:pt idx="47">
                  <c:v>68.3</c:v>
                </c:pt>
                <c:pt idx="48">
                  <c:v>70.099999999999994</c:v>
                </c:pt>
                <c:pt idx="49">
                  <c:v>71.900000000000006</c:v>
                </c:pt>
                <c:pt idx="50">
                  <c:v>73.55</c:v>
                </c:pt>
                <c:pt idx="51">
                  <c:v>74.75</c:v>
                </c:pt>
                <c:pt idx="52">
                  <c:v>76.55</c:v>
                </c:pt>
                <c:pt idx="53">
                  <c:v>77.75</c:v>
                </c:pt>
                <c:pt idx="54">
                  <c:v>79.400000000000006</c:v>
                </c:pt>
                <c:pt idx="55">
                  <c:v>81.199999999999989</c:v>
                </c:pt>
                <c:pt idx="56">
                  <c:v>83</c:v>
                </c:pt>
                <c:pt idx="57">
                  <c:v>84.199999999999989</c:v>
                </c:pt>
                <c:pt idx="58">
                  <c:v>85.85</c:v>
                </c:pt>
                <c:pt idx="59">
                  <c:v>87.05</c:v>
                </c:pt>
                <c:pt idx="60">
                  <c:v>88.85</c:v>
                </c:pt>
                <c:pt idx="61">
                  <c:v>90.65</c:v>
                </c:pt>
                <c:pt idx="62">
                  <c:v>92.3</c:v>
                </c:pt>
                <c:pt idx="63">
                  <c:v>93.499999999999972</c:v>
                </c:pt>
                <c:pt idx="64">
                  <c:v>95.299999999999983</c:v>
                </c:pt>
                <c:pt idx="65">
                  <c:v>96.499999999999972</c:v>
                </c:pt>
                <c:pt idx="66">
                  <c:v>98.149999999999991</c:v>
                </c:pt>
                <c:pt idx="67">
                  <c:v>99.949999999999989</c:v>
                </c:pt>
                <c:pt idx="68">
                  <c:v>101.74999999999997</c:v>
                </c:pt>
                <c:pt idx="69">
                  <c:v>102.94999999999999</c:v>
                </c:pt>
                <c:pt idx="70">
                  <c:v>104.6</c:v>
                </c:pt>
                <c:pt idx="71">
                  <c:v>105.79999999999998</c:v>
                </c:pt>
              </c:numCache>
            </c:numRef>
          </c:yVal>
          <c:smooth val="0"/>
          <c:extLst>
            <c:ext xmlns:c16="http://schemas.microsoft.com/office/drawing/2014/chart" uri="{C3380CC4-5D6E-409C-BE32-E72D297353CC}">
              <c16:uniqueId val="{00000002-966C-4E8D-966C-D35E02FA9FE9}"/>
            </c:ext>
          </c:extLst>
        </c:ser>
        <c:ser>
          <c:idx val="6"/>
          <c:order val="3"/>
          <c:tx>
            <c:strRef>
              <c:f>'Forsøk 2 - Samlet'!$D$68</c:f>
              <c:strCache>
                <c:ptCount val="1"/>
                <c:pt idx="0">
                  <c:v>Clay</c:v>
                </c:pt>
              </c:strCache>
            </c:strRef>
          </c:tx>
          <c:spPr>
            <a:ln w="9525" cap="rnd">
              <a:solidFill>
                <a:schemeClr val="bg1">
                  <a:lumMod val="50000"/>
                </a:schemeClr>
              </a:solidFill>
              <a:round/>
            </a:ln>
            <a:effectLst/>
          </c:spPr>
          <c:marker>
            <c:symbol val="none"/>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03-966C-4E8D-966C-D35E02FA9FE9}"/>
            </c:ext>
          </c:extLst>
        </c:ser>
        <c:ser>
          <c:idx val="5"/>
          <c:order val="4"/>
          <c:tx>
            <c:strRef>
              <c:f>'Forsøk 2 - Samlet'!$EG$12</c:f>
              <c:strCache>
                <c:ptCount val="1"/>
                <c:pt idx="0">
                  <c:v>fs-3b</c:v>
                </c:pt>
              </c:strCache>
            </c:strRef>
          </c:tx>
          <c:spPr>
            <a:ln w="15875" cap="rnd" cmpd="dbl">
              <a:solidFill>
                <a:srgbClr val="1F4E79"/>
              </a:solidFill>
              <a:round/>
            </a:ln>
            <a:effectLst/>
          </c:spPr>
          <c:marker>
            <c:symbol val="circle"/>
            <c:size val="2"/>
            <c:spPr>
              <a:solidFill>
                <a:srgbClr val="0070C0"/>
              </a:solidFill>
              <a:ln w="6350">
                <a:solidFill>
                  <a:srgbClr val="002060"/>
                </a:solidFill>
              </a:ln>
              <a:effectLst/>
            </c:spPr>
          </c:marker>
          <c:xVal>
            <c:numRef>
              <c:f>'Forsøk 2 - Samlet'!$EG$14:$EG$84</c:f>
              <c:numCache>
                <c:formatCode>0.0</c:formatCode>
                <c:ptCount val="71"/>
                <c:pt idx="0">
                  <c:v>0.21774569877174499</c:v>
                </c:pt>
                <c:pt idx="1">
                  <c:v>0.69471246750985327</c:v>
                </c:pt>
                <c:pt idx="2">
                  <c:v>4.2408567046497012</c:v>
                </c:pt>
                <c:pt idx="3">
                  <c:v>4.5104466174147184</c:v>
                </c:pt>
                <c:pt idx="4">
                  <c:v>4.9044626437635905</c:v>
                </c:pt>
                <c:pt idx="5">
                  <c:v>4.8318807441730094</c:v>
                </c:pt>
                <c:pt idx="6">
                  <c:v>4.6556104165958825</c:v>
                </c:pt>
                <c:pt idx="7">
                  <c:v>4.4378647178241373</c:v>
                </c:pt>
                <c:pt idx="8">
                  <c:v>4.9977822289514817</c:v>
                </c:pt>
                <c:pt idx="9">
                  <c:v>5.4540113120922804</c:v>
                </c:pt>
                <c:pt idx="10">
                  <c:v>4.2512255474483558</c:v>
                </c:pt>
                <c:pt idx="11">
                  <c:v>4.7696676873810819</c:v>
                </c:pt>
                <c:pt idx="12">
                  <c:v>5.2777409845151535</c:v>
                </c:pt>
                <c:pt idx="13">
                  <c:v>5.6302816396694073</c:v>
                </c:pt>
                <c:pt idx="14">
                  <c:v>6.3042564215819521</c:v>
                </c:pt>
                <c:pt idx="15">
                  <c:v>6.7293789763267871</c:v>
                </c:pt>
                <c:pt idx="16">
                  <c:v>7.1441326882729683</c:v>
                </c:pt>
                <c:pt idx="17">
                  <c:v>7.672943671004349</c:v>
                </c:pt>
                <c:pt idx="18">
                  <c:v>9.8296629731244902</c:v>
                </c:pt>
                <c:pt idx="19">
                  <c:v>12.193759131217723</c:v>
                </c:pt>
                <c:pt idx="20">
                  <c:v>16.185763608699716</c:v>
                </c:pt>
                <c:pt idx="21">
                  <c:v>18.145474897645421</c:v>
                </c:pt>
                <c:pt idx="22">
                  <c:v>19.856333959423417</c:v>
                </c:pt>
                <c:pt idx="23">
                  <c:v>20.042973129799197</c:v>
                </c:pt>
                <c:pt idx="24">
                  <c:v>17.57518854371942</c:v>
                </c:pt>
                <c:pt idx="25">
                  <c:v>16.818263019417643</c:v>
                </c:pt>
                <c:pt idx="26">
                  <c:v>15.128141643236953</c:v>
                </c:pt>
                <c:pt idx="27">
                  <c:v>14.070519677774191</c:v>
                </c:pt>
                <c:pt idx="28">
                  <c:v>13.209905725485866</c:v>
                </c:pt>
                <c:pt idx="29">
                  <c:v>12.784783170741031</c:v>
                </c:pt>
                <c:pt idx="30">
                  <c:v>12.318185244801576</c:v>
                </c:pt>
                <c:pt idx="31">
                  <c:v>10.711014611010125</c:v>
                </c:pt>
                <c:pt idx="32">
                  <c:v>8.6372460512792202</c:v>
                </c:pt>
                <c:pt idx="33">
                  <c:v>8.6994591080711476</c:v>
                </c:pt>
                <c:pt idx="34">
                  <c:v>8.9586801780375112</c:v>
                </c:pt>
                <c:pt idx="35">
                  <c:v>9.881507187117764</c:v>
                </c:pt>
                <c:pt idx="36">
                  <c:v>11.675316991284996</c:v>
                </c:pt>
                <c:pt idx="37">
                  <c:v>13.645397123029356</c:v>
                </c:pt>
                <c:pt idx="38">
                  <c:v>17.398918216142295</c:v>
                </c:pt>
                <c:pt idx="39">
                  <c:v>20.105186186591126</c:v>
                </c:pt>
                <c:pt idx="40">
                  <c:v>26.46128682216635</c:v>
                </c:pt>
                <c:pt idx="41">
                  <c:v>31.148003767158194</c:v>
                </c:pt>
                <c:pt idx="42">
                  <c:v>27.705547958004892</c:v>
                </c:pt>
                <c:pt idx="43">
                  <c:v>24.37714941963679</c:v>
                </c:pt>
                <c:pt idx="44">
                  <c:v>20.063710815396508</c:v>
                </c:pt>
                <c:pt idx="45">
                  <c:v>18.788343151162</c:v>
                </c:pt>
                <c:pt idx="46">
                  <c:v>17.212279045766511</c:v>
                </c:pt>
                <c:pt idx="47">
                  <c:v>16.019862123921243</c:v>
                </c:pt>
                <c:pt idx="48">
                  <c:v>15.014084372451753</c:v>
                </c:pt>
                <c:pt idx="49">
                  <c:v>14.174208105760737</c:v>
                </c:pt>
                <c:pt idx="50">
                  <c:v>10.628063868620888</c:v>
                </c:pt>
                <c:pt idx="51">
                  <c:v>8.367656138514203</c:v>
                </c:pt>
                <c:pt idx="52">
                  <c:v>7.1752392166689321</c:v>
                </c:pt>
                <c:pt idx="53">
                  <c:v>7.4033537582393318</c:v>
                </c:pt>
                <c:pt idx="54">
                  <c:v>8.3261807673195847</c:v>
                </c:pt>
                <c:pt idx="55">
                  <c:v>9.1764258768092546</c:v>
                </c:pt>
                <c:pt idx="56">
                  <c:v>11.146506008553615</c:v>
                </c:pt>
                <c:pt idx="57">
                  <c:v>12.629250528761213</c:v>
                </c:pt>
                <c:pt idx="58">
                  <c:v>15.428838084397935</c:v>
                </c:pt>
                <c:pt idx="59">
                  <c:v>19.65932594624898</c:v>
                </c:pt>
                <c:pt idx="60">
                  <c:v>27.031573176092348</c:v>
                </c:pt>
                <c:pt idx="61">
                  <c:v>30.79546311200394</c:v>
                </c:pt>
                <c:pt idx="62">
                  <c:v>30.401447085655068</c:v>
                </c:pt>
                <c:pt idx="63">
                  <c:v>27.798867543192785</c:v>
                </c:pt>
                <c:pt idx="64">
                  <c:v>21.691619134785267</c:v>
                </c:pt>
                <c:pt idx="65">
                  <c:v>18.218056797236002</c:v>
                </c:pt>
                <c:pt idx="66">
                  <c:v>17.036008718189386</c:v>
                </c:pt>
                <c:pt idx="67">
                  <c:v>16.133919394706442</c:v>
                </c:pt>
                <c:pt idx="68">
                  <c:v>15.107403957639644</c:v>
                </c:pt>
                <c:pt idx="69">
                  <c:v>13.956462406988992</c:v>
                </c:pt>
                <c:pt idx="70">
                  <c:v>12.214496816815032</c:v>
                </c:pt>
              </c:numCache>
            </c:numRef>
          </c:xVal>
          <c:yVal>
            <c:numRef>
              <c:f>'Forsøk 2 - Samlet'!$EJ$14:$EJ$84</c:f>
              <c:numCache>
                <c:formatCode>0.0</c:formatCode>
                <c:ptCount val="71"/>
                <c:pt idx="0">
                  <c:v>-3.9210190000000003</c:v>
                </c:pt>
                <c:pt idx="1">
                  <c:v>-2.7205599999999999</c:v>
                </c:pt>
                <c:pt idx="2">
                  <c:v>-0.92056000000000004</c:v>
                </c:pt>
                <c:pt idx="3">
                  <c:v>0.27852000000000032</c:v>
                </c:pt>
                <c:pt idx="4">
                  <c:v>1.9257400000000002</c:v>
                </c:pt>
                <c:pt idx="5">
                  <c:v>3.7275900000000002</c:v>
                </c:pt>
                <c:pt idx="6">
                  <c:v>5.5275999999999996</c:v>
                </c:pt>
                <c:pt idx="7">
                  <c:v>6.7271000000000001</c:v>
                </c:pt>
                <c:pt idx="8">
                  <c:v>8.3775999999999975</c:v>
                </c:pt>
                <c:pt idx="9">
                  <c:v>9.5775999999999986</c:v>
                </c:pt>
                <c:pt idx="10">
                  <c:v>11.377099999999999</c:v>
                </c:pt>
                <c:pt idx="11">
                  <c:v>13.177599999999998</c:v>
                </c:pt>
                <c:pt idx="12">
                  <c:v>14.827099999999998</c:v>
                </c:pt>
                <c:pt idx="13">
                  <c:v>16.025700000000001</c:v>
                </c:pt>
                <c:pt idx="14">
                  <c:v>17.8262</c:v>
                </c:pt>
                <c:pt idx="15">
                  <c:v>19.027099999999997</c:v>
                </c:pt>
                <c:pt idx="16">
                  <c:v>20.677599999999998</c:v>
                </c:pt>
                <c:pt idx="17">
                  <c:v>22.4771</c:v>
                </c:pt>
                <c:pt idx="18">
                  <c:v>24.2776</c:v>
                </c:pt>
                <c:pt idx="19">
                  <c:v>25.476699999999997</c:v>
                </c:pt>
                <c:pt idx="20">
                  <c:v>27.125300000000003</c:v>
                </c:pt>
                <c:pt idx="21">
                  <c:v>28.325300000000002</c:v>
                </c:pt>
                <c:pt idx="22">
                  <c:v>30.127600000000005</c:v>
                </c:pt>
                <c:pt idx="23">
                  <c:v>31.9267</c:v>
                </c:pt>
                <c:pt idx="24">
                  <c:v>33.578100000000006</c:v>
                </c:pt>
                <c:pt idx="25">
                  <c:v>34.775300000000001</c:v>
                </c:pt>
                <c:pt idx="26">
                  <c:v>36.57480000000001</c:v>
                </c:pt>
                <c:pt idx="27">
                  <c:v>37.775300000000001</c:v>
                </c:pt>
                <c:pt idx="28">
                  <c:v>39.426199999999994</c:v>
                </c:pt>
                <c:pt idx="29">
                  <c:v>41.225700000000003</c:v>
                </c:pt>
                <c:pt idx="30">
                  <c:v>43.025700000000001</c:v>
                </c:pt>
                <c:pt idx="31">
                  <c:v>44.227100000000007</c:v>
                </c:pt>
                <c:pt idx="32">
                  <c:v>45.877099999999999</c:v>
                </c:pt>
                <c:pt idx="33">
                  <c:v>47.076700000000002</c:v>
                </c:pt>
                <c:pt idx="34">
                  <c:v>48.874800000000008</c:v>
                </c:pt>
                <c:pt idx="35">
                  <c:v>50.675700000000006</c:v>
                </c:pt>
                <c:pt idx="36">
                  <c:v>52.325700000000012</c:v>
                </c:pt>
                <c:pt idx="37">
                  <c:v>53.525700000000001</c:v>
                </c:pt>
                <c:pt idx="38">
                  <c:v>55.327100000000002</c:v>
                </c:pt>
                <c:pt idx="39">
                  <c:v>56.527100000000004</c:v>
                </c:pt>
                <c:pt idx="40">
                  <c:v>58.17710000000001</c:v>
                </c:pt>
                <c:pt idx="41">
                  <c:v>59.977100000000007</c:v>
                </c:pt>
                <c:pt idx="42">
                  <c:v>61.775300000000001</c:v>
                </c:pt>
                <c:pt idx="43">
                  <c:v>62.977100000000007</c:v>
                </c:pt>
                <c:pt idx="44">
                  <c:v>64.627099999999999</c:v>
                </c:pt>
                <c:pt idx="45">
                  <c:v>65.825699999999998</c:v>
                </c:pt>
                <c:pt idx="46">
                  <c:v>67.6267</c:v>
                </c:pt>
                <c:pt idx="47">
                  <c:v>69.426200000000009</c:v>
                </c:pt>
                <c:pt idx="48">
                  <c:v>71.075299999999999</c:v>
                </c:pt>
                <c:pt idx="49">
                  <c:v>72.275300000000001</c:v>
                </c:pt>
                <c:pt idx="50">
                  <c:v>74.075299999999999</c:v>
                </c:pt>
                <c:pt idx="51">
                  <c:v>75.275300000000001</c:v>
                </c:pt>
                <c:pt idx="52">
                  <c:v>76.924800000000005</c:v>
                </c:pt>
                <c:pt idx="53">
                  <c:v>78.724800000000002</c:v>
                </c:pt>
                <c:pt idx="54">
                  <c:v>80.524799999999999</c:v>
                </c:pt>
                <c:pt idx="55">
                  <c:v>81.724800000000002</c:v>
                </c:pt>
                <c:pt idx="56">
                  <c:v>83.376199999999997</c:v>
                </c:pt>
                <c:pt idx="57">
                  <c:v>84.579000000000008</c:v>
                </c:pt>
                <c:pt idx="58">
                  <c:v>86.3767</c:v>
                </c:pt>
                <c:pt idx="59">
                  <c:v>88.174400000000006</c:v>
                </c:pt>
                <c:pt idx="60">
                  <c:v>89.824399999999997</c:v>
                </c:pt>
                <c:pt idx="61">
                  <c:v>91.025300000000001</c:v>
                </c:pt>
                <c:pt idx="62">
                  <c:v>92.825299999999999</c:v>
                </c:pt>
                <c:pt idx="63">
                  <c:v>94.0244</c:v>
                </c:pt>
                <c:pt idx="64">
                  <c:v>95.674999999999997</c:v>
                </c:pt>
                <c:pt idx="65">
                  <c:v>97.474999999999994</c:v>
                </c:pt>
                <c:pt idx="66">
                  <c:v>99.277000000000001</c:v>
                </c:pt>
                <c:pt idx="67">
                  <c:v>100.474</c:v>
                </c:pt>
                <c:pt idx="68">
                  <c:v>102.12400000000001</c:v>
                </c:pt>
                <c:pt idx="69">
                  <c:v>103.32600000000001</c:v>
                </c:pt>
                <c:pt idx="70">
                  <c:v>105.12400000000001</c:v>
                </c:pt>
              </c:numCache>
            </c:numRef>
          </c:yVal>
          <c:smooth val="0"/>
          <c:extLst>
            <c:ext xmlns:c16="http://schemas.microsoft.com/office/drawing/2014/chart" uri="{C3380CC4-5D6E-409C-BE32-E72D297353CC}">
              <c16:uniqueId val="{00000004-966C-4E8D-966C-D35E02FA9FE9}"/>
            </c:ext>
          </c:extLst>
        </c:ser>
        <c:ser>
          <c:idx val="3"/>
          <c:order val="5"/>
          <c:tx>
            <c:strRef>
              <c:f>'Forsøk 2 - Samlet'!$GK$12</c:f>
              <c:strCache>
                <c:ptCount val="1"/>
                <c:pt idx="0">
                  <c:v>fs-2c</c:v>
                </c:pt>
              </c:strCache>
            </c:strRef>
          </c:tx>
          <c:spPr>
            <a:ln w="15875" cap="rnd" cmpd="dbl">
              <a:solidFill>
                <a:schemeClr val="accent6"/>
              </a:solidFill>
              <a:round/>
            </a:ln>
            <a:effectLst/>
          </c:spPr>
          <c:marker>
            <c:symbol val="circle"/>
            <c:size val="2"/>
            <c:spPr>
              <a:solidFill>
                <a:srgbClr val="00FF00"/>
              </a:solidFill>
              <a:ln w="6350">
                <a:solidFill>
                  <a:schemeClr val="accent6"/>
                </a:solidFill>
              </a:ln>
              <a:effectLst/>
            </c:spPr>
          </c:marker>
          <c:xVal>
            <c:numRef>
              <c:f>'Forsøk 2 - Samlet'!$GK$14:$GK$85</c:f>
              <c:numCache>
                <c:formatCode>0.0</c:formatCode>
                <c:ptCount val="72"/>
                <c:pt idx="0">
                  <c:v>0</c:v>
                </c:pt>
                <c:pt idx="1">
                  <c:v>0</c:v>
                </c:pt>
                <c:pt idx="2">
                  <c:v>5.1844213993272631E-2</c:v>
                </c:pt>
                <c:pt idx="3">
                  <c:v>6.2213056791927152E-2</c:v>
                </c:pt>
                <c:pt idx="4">
                  <c:v>0.39401602634887201</c:v>
                </c:pt>
                <c:pt idx="5">
                  <c:v>0.78803205269774401</c:v>
                </c:pt>
                <c:pt idx="6">
                  <c:v>1.4309003062143246</c:v>
                </c:pt>
                <c:pt idx="7">
                  <c:v>2.1256127737241779</c:v>
                </c:pt>
                <c:pt idx="8">
                  <c:v>3.6913080363210113</c:v>
                </c:pt>
                <c:pt idx="9">
                  <c:v>4.7385611589851182</c:v>
                </c:pt>
                <c:pt idx="10">
                  <c:v>5.3192163557097718</c:v>
                </c:pt>
                <c:pt idx="11">
                  <c:v>6.6256905483402422</c:v>
                </c:pt>
                <c:pt idx="12">
                  <c:v>8.4298691953061287</c:v>
                </c:pt>
                <c:pt idx="13">
                  <c:v>9.4978600035675456</c:v>
                </c:pt>
                <c:pt idx="14">
                  <c:v>10.773227667802052</c:v>
                </c:pt>
                <c:pt idx="15">
                  <c:v>12.245603345210995</c:v>
                </c:pt>
                <c:pt idx="16">
                  <c:v>13.199536882687211</c:v>
                </c:pt>
                <c:pt idx="17">
                  <c:v>13.635028280230701</c:v>
                </c:pt>
                <c:pt idx="18">
                  <c:v>14.837814044874627</c:v>
                </c:pt>
                <c:pt idx="19">
                  <c:v>16.227238979894334</c:v>
                </c:pt>
                <c:pt idx="20">
                  <c:v>20.913955924886178</c:v>
                </c:pt>
                <c:pt idx="21">
                  <c:v>25.693992455065914</c:v>
                </c:pt>
                <c:pt idx="22">
                  <c:v>31.469437893916485</c:v>
                </c:pt>
                <c:pt idx="23">
                  <c:v>34.300131977949171</c:v>
                </c:pt>
                <c:pt idx="24">
                  <c:v>34.611197261908806</c:v>
                </c:pt>
                <c:pt idx="25">
                  <c:v>32.215994575419614</c:v>
                </c:pt>
                <c:pt idx="26">
                  <c:v>26.616819464146168</c:v>
                </c:pt>
                <c:pt idx="27">
                  <c:v>24.460100162026027</c:v>
                </c:pt>
                <c:pt idx="28">
                  <c:v>20.924324767684833</c:v>
                </c:pt>
                <c:pt idx="29">
                  <c:v>18.591335137987564</c:v>
                </c:pt>
                <c:pt idx="30">
                  <c:v>17.27449210255844</c:v>
                </c:pt>
                <c:pt idx="31">
                  <c:v>16.963426818598805</c:v>
                </c:pt>
                <c:pt idx="32">
                  <c:v>15.252567756820808</c:v>
                </c:pt>
                <c:pt idx="33">
                  <c:v>12.328554087600232</c:v>
                </c:pt>
                <c:pt idx="34">
                  <c:v>8.5750329944872927</c:v>
                </c:pt>
                <c:pt idx="35">
                  <c:v>8.5854018372859482</c:v>
                </c:pt>
                <c:pt idx="36">
                  <c:v>9.1660570340106009</c:v>
                </c:pt>
                <c:pt idx="37">
                  <c:v>10.254785527869325</c:v>
                </c:pt>
                <c:pt idx="38">
                  <c:v>13.10621729749932</c:v>
                </c:pt>
                <c:pt idx="39">
                  <c:v>16.04059980951855</c:v>
                </c:pt>
                <c:pt idx="40">
                  <c:v>20.768792125705016</c:v>
                </c:pt>
                <c:pt idx="41">
                  <c:v>29.603046190158672</c:v>
                </c:pt>
                <c:pt idx="42">
                  <c:v>33.097346213305244</c:v>
                </c:pt>
                <c:pt idx="43">
                  <c:v>30.214807915279287</c:v>
                </c:pt>
                <c:pt idx="44">
                  <c:v>26.129483852609404</c:v>
                </c:pt>
                <c:pt idx="45">
                  <c:v>21.670881449187959</c:v>
                </c:pt>
                <c:pt idx="46">
                  <c:v>19.327522976692038</c:v>
                </c:pt>
                <c:pt idx="47">
                  <c:v>17.481868958531532</c:v>
                </c:pt>
                <c:pt idx="48">
                  <c:v>16.310189722283567</c:v>
                </c:pt>
                <c:pt idx="49">
                  <c:v>15.905804853136043</c:v>
                </c:pt>
                <c:pt idx="50">
                  <c:v>14.837814044874627</c:v>
                </c:pt>
                <c:pt idx="51">
                  <c:v>12.598144000365249</c:v>
                </c:pt>
                <c:pt idx="52">
                  <c:v>8.937942492440202</c:v>
                </c:pt>
                <c:pt idx="53">
                  <c:v>7.1337638454743137</c:v>
                </c:pt>
                <c:pt idx="54">
                  <c:v>7.1856080594675866</c:v>
                </c:pt>
                <c:pt idx="55">
                  <c:v>7.672943671004349</c:v>
                </c:pt>
                <c:pt idx="56">
                  <c:v>8.8342540644536562</c:v>
                </c:pt>
                <c:pt idx="57">
                  <c:v>9.933351401111036</c:v>
                </c:pt>
                <c:pt idx="58">
                  <c:v>12.390767144392159</c:v>
                </c:pt>
                <c:pt idx="59">
                  <c:v>15.459944612793898</c:v>
                </c:pt>
                <c:pt idx="60">
                  <c:v>21.670881449187959</c:v>
                </c:pt>
                <c:pt idx="61">
                  <c:v>27.394482674045257</c:v>
                </c:pt>
                <c:pt idx="62">
                  <c:v>32.734436715352338</c:v>
                </c:pt>
                <c:pt idx="63">
                  <c:v>32.568535230573865</c:v>
                </c:pt>
                <c:pt idx="64">
                  <c:v>28.338047368722819</c:v>
                </c:pt>
                <c:pt idx="65">
                  <c:v>23.64096158093232</c:v>
                </c:pt>
                <c:pt idx="66">
                  <c:v>19.348260662289345</c:v>
                </c:pt>
                <c:pt idx="67">
                  <c:v>18.083261840853492</c:v>
                </c:pt>
                <c:pt idx="68">
                  <c:v>17.077484089384004</c:v>
                </c:pt>
                <c:pt idx="69">
                  <c:v>16.050968652317206</c:v>
                </c:pt>
                <c:pt idx="70">
                  <c:v>14.070519677774191</c:v>
                </c:pt>
              </c:numCache>
            </c:numRef>
          </c:xVal>
          <c:yVal>
            <c:numRef>
              <c:f>'Forsøk 2 - Samlet'!$GN$14:$GN$85</c:f>
              <c:numCache>
                <c:formatCode>0.0</c:formatCode>
                <c:ptCount val="72"/>
                <c:pt idx="0">
                  <c:v>-5.839537</c:v>
                </c:pt>
                <c:pt idx="1">
                  <c:v>-4.7691699999999999</c:v>
                </c:pt>
                <c:pt idx="2">
                  <c:v>-2.9696299999999995</c:v>
                </c:pt>
                <c:pt idx="3">
                  <c:v>-1.7673100000000002</c:v>
                </c:pt>
                <c:pt idx="4">
                  <c:v>-0.11869999999999958</c:v>
                </c:pt>
                <c:pt idx="5">
                  <c:v>1.6812999999999994</c:v>
                </c:pt>
                <c:pt idx="6">
                  <c:v>3.4808299999999992</c:v>
                </c:pt>
                <c:pt idx="7">
                  <c:v>4.6813000000000002</c:v>
                </c:pt>
                <c:pt idx="8">
                  <c:v>6.3312999999999988</c:v>
                </c:pt>
                <c:pt idx="9">
                  <c:v>7.5312999999999999</c:v>
                </c:pt>
                <c:pt idx="10">
                  <c:v>9.3312999999999988</c:v>
                </c:pt>
                <c:pt idx="11">
                  <c:v>11.130800000000001</c:v>
                </c:pt>
                <c:pt idx="12">
                  <c:v>12.780799999999999</c:v>
                </c:pt>
                <c:pt idx="13">
                  <c:v>13.985899999999997</c:v>
                </c:pt>
                <c:pt idx="14">
                  <c:v>15.780799999999999</c:v>
                </c:pt>
                <c:pt idx="15">
                  <c:v>16.980799999999999</c:v>
                </c:pt>
                <c:pt idx="16">
                  <c:v>18.630800000000001</c:v>
                </c:pt>
                <c:pt idx="17">
                  <c:v>20.430800000000001</c:v>
                </c:pt>
                <c:pt idx="18">
                  <c:v>22.230399999999999</c:v>
                </c:pt>
                <c:pt idx="19">
                  <c:v>23.430800000000001</c:v>
                </c:pt>
                <c:pt idx="20">
                  <c:v>25.080800000000004</c:v>
                </c:pt>
                <c:pt idx="21">
                  <c:v>26.280800000000003</c:v>
                </c:pt>
                <c:pt idx="22">
                  <c:v>28.0808</c:v>
                </c:pt>
                <c:pt idx="23">
                  <c:v>29.880800000000004</c:v>
                </c:pt>
                <c:pt idx="24">
                  <c:v>31.530800000000003</c:v>
                </c:pt>
                <c:pt idx="25">
                  <c:v>32.730400000000003</c:v>
                </c:pt>
                <c:pt idx="26">
                  <c:v>34.5304</c:v>
                </c:pt>
                <c:pt idx="27">
                  <c:v>35.730400000000003</c:v>
                </c:pt>
                <c:pt idx="28">
                  <c:v>37.380800000000008</c:v>
                </c:pt>
                <c:pt idx="29">
                  <c:v>39.180800000000005</c:v>
                </c:pt>
                <c:pt idx="30">
                  <c:v>40.980400000000003</c:v>
                </c:pt>
                <c:pt idx="31">
                  <c:v>42.180400000000006</c:v>
                </c:pt>
                <c:pt idx="32">
                  <c:v>43.830399999999997</c:v>
                </c:pt>
                <c:pt idx="33">
                  <c:v>45.030799999999999</c:v>
                </c:pt>
                <c:pt idx="34">
                  <c:v>46.830399999999997</c:v>
                </c:pt>
                <c:pt idx="35">
                  <c:v>48.630399999999995</c:v>
                </c:pt>
                <c:pt idx="36">
                  <c:v>50.281300000000002</c:v>
                </c:pt>
                <c:pt idx="37">
                  <c:v>51.48129999999999</c:v>
                </c:pt>
                <c:pt idx="38">
                  <c:v>53.279899999999998</c:v>
                </c:pt>
                <c:pt idx="39">
                  <c:v>54.479900000000001</c:v>
                </c:pt>
                <c:pt idx="40">
                  <c:v>56.130399999999995</c:v>
                </c:pt>
                <c:pt idx="41">
                  <c:v>57.929899999999989</c:v>
                </c:pt>
                <c:pt idx="42">
                  <c:v>59.730399999999989</c:v>
                </c:pt>
                <c:pt idx="43">
                  <c:v>60.929899999999989</c:v>
                </c:pt>
                <c:pt idx="44">
                  <c:v>62.579899999999995</c:v>
                </c:pt>
                <c:pt idx="45">
                  <c:v>63.780399999999986</c:v>
                </c:pt>
                <c:pt idx="46">
                  <c:v>65.580399999999997</c:v>
                </c:pt>
                <c:pt idx="47">
                  <c:v>67.379899999999992</c:v>
                </c:pt>
                <c:pt idx="48">
                  <c:v>69.030399999999986</c:v>
                </c:pt>
                <c:pt idx="49">
                  <c:v>70.230399999999989</c:v>
                </c:pt>
                <c:pt idx="50">
                  <c:v>72.029899999999998</c:v>
                </c:pt>
                <c:pt idx="51">
                  <c:v>73.230399999999989</c:v>
                </c:pt>
                <c:pt idx="52">
                  <c:v>74.880399999999995</c:v>
                </c:pt>
                <c:pt idx="53">
                  <c:v>76.679899999999989</c:v>
                </c:pt>
                <c:pt idx="54">
                  <c:v>78.479899999999986</c:v>
                </c:pt>
                <c:pt idx="55">
                  <c:v>79.679399999999987</c:v>
                </c:pt>
                <c:pt idx="56">
                  <c:v>81.329399999999993</c:v>
                </c:pt>
                <c:pt idx="57">
                  <c:v>82.529899999999998</c:v>
                </c:pt>
                <c:pt idx="58">
                  <c:v>84.329399999999993</c:v>
                </c:pt>
                <c:pt idx="59">
                  <c:v>86.12939999999999</c:v>
                </c:pt>
                <c:pt idx="60">
                  <c:v>87.779899999999998</c:v>
                </c:pt>
                <c:pt idx="61">
                  <c:v>88.979899999999986</c:v>
                </c:pt>
                <c:pt idx="62">
                  <c:v>90.779899999999998</c:v>
                </c:pt>
                <c:pt idx="63">
                  <c:v>91.979399999999998</c:v>
                </c:pt>
                <c:pt idx="64">
                  <c:v>93.62939999999999</c:v>
                </c:pt>
                <c:pt idx="65">
                  <c:v>95.43</c:v>
                </c:pt>
                <c:pt idx="66">
                  <c:v>97.23</c:v>
                </c:pt>
                <c:pt idx="67">
                  <c:v>98.429000000000002</c:v>
                </c:pt>
                <c:pt idx="68">
                  <c:v>100.08</c:v>
                </c:pt>
                <c:pt idx="69">
                  <c:v>101.28</c:v>
                </c:pt>
                <c:pt idx="70">
                  <c:v>103.07900000000001</c:v>
                </c:pt>
              </c:numCache>
            </c:numRef>
          </c:yVal>
          <c:smooth val="0"/>
          <c:extLst>
            <c:ext xmlns:c16="http://schemas.microsoft.com/office/drawing/2014/chart" uri="{C3380CC4-5D6E-409C-BE32-E72D297353CC}">
              <c16:uniqueId val="{00000005-966C-4E8D-966C-D35E02FA9FE9}"/>
            </c:ext>
          </c:extLst>
        </c:ser>
        <c:ser>
          <c:idx val="4"/>
          <c:order val="6"/>
          <c:tx>
            <c:strRef>
              <c:f>'Forsøk 2 - Samlet'!$FI$12</c:f>
              <c:strCache>
                <c:ptCount val="1"/>
                <c:pt idx="0">
                  <c:v>fs-3c</c:v>
                </c:pt>
              </c:strCache>
            </c:strRef>
          </c:tx>
          <c:spPr>
            <a:ln w="15875" cap="rnd" cmpd="dbl">
              <a:solidFill>
                <a:schemeClr val="accent6">
                  <a:lumMod val="50000"/>
                </a:schemeClr>
              </a:solidFill>
              <a:round/>
            </a:ln>
            <a:effectLst/>
          </c:spPr>
          <c:marker>
            <c:symbol val="circle"/>
            <c:size val="2"/>
            <c:spPr>
              <a:solidFill>
                <a:schemeClr val="accent6"/>
              </a:solidFill>
              <a:ln w="6350">
                <a:solidFill>
                  <a:srgbClr val="008000"/>
                </a:solidFill>
              </a:ln>
              <a:effectLst/>
            </c:spPr>
          </c:marker>
          <c:xVal>
            <c:numRef>
              <c:f>'Forsøk 2 - Samlet'!$FI$14:$FI$85</c:f>
              <c:numCache>
                <c:formatCode>0.0</c:formatCode>
                <c:ptCount val="72"/>
                <c:pt idx="0">
                  <c:v>0.63249941071792604</c:v>
                </c:pt>
                <c:pt idx="1">
                  <c:v>2.9343825120192308</c:v>
                </c:pt>
                <c:pt idx="2">
                  <c:v>7.2167145878635504</c:v>
                </c:pt>
                <c:pt idx="3">
                  <c:v>5.7547077532532622</c:v>
                </c:pt>
                <c:pt idx="4">
                  <c:v>7.5692552430178042</c:v>
                </c:pt>
                <c:pt idx="5">
                  <c:v>8.2224923393330389</c:v>
                </c:pt>
                <c:pt idx="6">
                  <c:v>6.3042564215819521</c:v>
                </c:pt>
                <c:pt idx="7">
                  <c:v>6.0865107228102069</c:v>
                </c:pt>
                <c:pt idx="8">
                  <c:v>6.1694614651994426</c:v>
                </c:pt>
                <c:pt idx="9">
                  <c:v>6.4390513779644607</c:v>
                </c:pt>
                <c:pt idx="10">
                  <c:v>6.6775347623335151</c:v>
                </c:pt>
                <c:pt idx="11">
                  <c:v>6.2627810503873338</c:v>
                </c:pt>
                <c:pt idx="12">
                  <c:v>6.8434362471119874</c:v>
                </c:pt>
                <c:pt idx="13">
                  <c:v>7.6314682998097307</c:v>
                </c:pt>
                <c:pt idx="14">
                  <c:v>8.6579837368765293</c:v>
                </c:pt>
                <c:pt idx="15">
                  <c:v>9.6015484315540913</c:v>
                </c:pt>
                <c:pt idx="16">
                  <c:v>10.161465942681435</c:v>
                </c:pt>
                <c:pt idx="17">
                  <c:v>10.555481969030307</c:v>
                </c:pt>
                <c:pt idx="18">
                  <c:v>11.57162856329845</c:v>
                </c:pt>
                <c:pt idx="19">
                  <c:v>13.126954983096629</c:v>
                </c:pt>
                <c:pt idx="20">
                  <c:v>16.880476076209568</c:v>
                </c:pt>
                <c:pt idx="21">
                  <c:v>20.965800138879452</c:v>
                </c:pt>
                <c:pt idx="22">
                  <c:v>23.029199855811701</c:v>
                </c:pt>
                <c:pt idx="23">
                  <c:v>24.428993633630064</c:v>
                </c:pt>
                <c:pt idx="24">
                  <c:v>23.278052082979411</c:v>
                </c:pt>
                <c:pt idx="25">
                  <c:v>21.090226252463307</c:v>
                </c:pt>
                <c:pt idx="26">
                  <c:v>19.410473719081271</c:v>
                </c:pt>
                <c:pt idx="27">
                  <c:v>17.253754416961129</c:v>
                </c:pt>
                <c:pt idx="28">
                  <c:v>15.221461228424843</c:v>
                </c:pt>
                <c:pt idx="29">
                  <c:v>14.360847276136518</c:v>
                </c:pt>
                <c:pt idx="30">
                  <c:v>13.427651424257611</c:v>
                </c:pt>
                <c:pt idx="31">
                  <c:v>12.535930943573321</c:v>
                </c:pt>
                <c:pt idx="32">
                  <c:v>9.4978600035675456</c:v>
                </c:pt>
                <c:pt idx="33">
                  <c:v>7.0197065746891143</c:v>
                </c:pt>
                <c:pt idx="34">
                  <c:v>7.1337638454743137</c:v>
                </c:pt>
                <c:pt idx="35">
                  <c:v>7.2685588018568223</c:v>
                </c:pt>
                <c:pt idx="36">
                  <c:v>8.1602792825411115</c:v>
                </c:pt>
                <c:pt idx="37">
                  <c:v>9.3526962043863815</c:v>
                </c:pt>
                <c:pt idx="38">
                  <c:v>12.12117723162714</c:v>
                </c:pt>
                <c:pt idx="39">
                  <c:v>15.39773155600197</c:v>
                </c:pt>
                <c:pt idx="40">
                  <c:v>19.389736033483963</c:v>
                </c:pt>
                <c:pt idx="41">
                  <c:v>22.738872257449376</c:v>
                </c:pt>
                <c:pt idx="42">
                  <c:v>23.848338436905408</c:v>
                </c:pt>
                <c:pt idx="43">
                  <c:v>22.676659200657447</c:v>
                </c:pt>
                <c:pt idx="44">
                  <c:v>17.93809804167233</c:v>
                </c:pt>
                <c:pt idx="45">
                  <c:v>15.988755595525278</c:v>
                </c:pt>
                <c:pt idx="46">
                  <c:v>15.0037155296531</c:v>
                </c:pt>
                <c:pt idx="47">
                  <c:v>13.873511664599755</c:v>
                </c:pt>
                <c:pt idx="48">
                  <c:v>12.950684655519503</c:v>
                </c:pt>
                <c:pt idx="49">
                  <c:v>12.411504829989468</c:v>
                </c:pt>
                <c:pt idx="50">
                  <c:v>10.617695025822234</c:v>
                </c:pt>
                <c:pt idx="51">
                  <c:v>6.6775347623335151</c:v>
                </c:pt>
                <c:pt idx="52">
                  <c:v>5.2466344561191898</c:v>
                </c:pt>
                <c:pt idx="53">
                  <c:v>5.2258967705218806</c:v>
                </c:pt>
                <c:pt idx="54">
                  <c:v>5.7028635392599893</c:v>
                </c:pt>
                <c:pt idx="55">
                  <c:v>6.4286825351658061</c:v>
                </c:pt>
                <c:pt idx="56">
                  <c:v>7.921795898172058</c:v>
                </c:pt>
                <c:pt idx="57">
                  <c:v>10.047408671896235</c:v>
                </c:pt>
                <c:pt idx="58">
                  <c:v>12.743307799546413</c:v>
                </c:pt>
                <c:pt idx="59">
                  <c:v>15.138510486035608</c:v>
                </c:pt>
                <c:pt idx="60">
                  <c:v>21.266496580040432</c:v>
                </c:pt>
                <c:pt idx="61">
                  <c:v>25.714730140663224</c:v>
                </c:pt>
                <c:pt idx="62">
                  <c:v>28.721694552273036</c:v>
                </c:pt>
                <c:pt idx="63">
                  <c:v>25.455509070696859</c:v>
                </c:pt>
                <c:pt idx="64">
                  <c:v>20.188136928980363</c:v>
                </c:pt>
                <c:pt idx="65">
                  <c:v>17.678876971705968</c:v>
                </c:pt>
                <c:pt idx="66">
                  <c:v>16.330927407880878</c:v>
                </c:pt>
                <c:pt idx="67">
                  <c:v>15.584370726377752</c:v>
                </c:pt>
                <c:pt idx="68">
                  <c:v>14.568224132109609</c:v>
                </c:pt>
                <c:pt idx="69">
                  <c:v>12.836627384734303</c:v>
                </c:pt>
                <c:pt idx="70">
                  <c:v>10.213310156674709</c:v>
                </c:pt>
                <c:pt idx="71">
                  <c:v>6.3561006355752241</c:v>
                </c:pt>
              </c:numCache>
            </c:numRef>
          </c:xVal>
          <c:yVal>
            <c:numRef>
              <c:f>'Forsøk 2 - Samlet'!$FL$14:$FL$85</c:f>
              <c:numCache>
                <c:formatCode>0.0</c:formatCode>
                <c:ptCount val="72"/>
                <c:pt idx="0">
                  <c:v>-4.77102</c:v>
                </c:pt>
                <c:pt idx="1">
                  <c:v>-3.5705599999999995</c:v>
                </c:pt>
                <c:pt idx="2">
                  <c:v>-1.9210200000000004</c:v>
                </c:pt>
                <c:pt idx="3">
                  <c:v>-0.12148000000000003</c:v>
                </c:pt>
                <c:pt idx="4">
                  <c:v>1.6785199999999998</c:v>
                </c:pt>
                <c:pt idx="5">
                  <c:v>2.8775900000000005</c:v>
                </c:pt>
                <c:pt idx="6">
                  <c:v>4.5271000000000008</c:v>
                </c:pt>
                <c:pt idx="7">
                  <c:v>5.7276000000000007</c:v>
                </c:pt>
                <c:pt idx="8">
                  <c:v>7.5271000000000008</c:v>
                </c:pt>
                <c:pt idx="9">
                  <c:v>9.3270999999999997</c:v>
                </c:pt>
                <c:pt idx="10">
                  <c:v>10.9771</c:v>
                </c:pt>
                <c:pt idx="11">
                  <c:v>12.177099999999999</c:v>
                </c:pt>
                <c:pt idx="12">
                  <c:v>13.9771</c:v>
                </c:pt>
                <c:pt idx="13">
                  <c:v>15.176200000000001</c:v>
                </c:pt>
                <c:pt idx="14">
                  <c:v>16.8276</c:v>
                </c:pt>
                <c:pt idx="15">
                  <c:v>18.627600000000001</c:v>
                </c:pt>
                <c:pt idx="16">
                  <c:v>20.426699999999997</c:v>
                </c:pt>
                <c:pt idx="17">
                  <c:v>21.627099999999999</c:v>
                </c:pt>
                <c:pt idx="18">
                  <c:v>23.2776</c:v>
                </c:pt>
                <c:pt idx="19">
                  <c:v>24.479900000000001</c:v>
                </c:pt>
                <c:pt idx="20">
                  <c:v>26.275300000000001</c:v>
                </c:pt>
                <c:pt idx="21">
                  <c:v>28.076699999999992</c:v>
                </c:pt>
                <c:pt idx="22">
                  <c:v>29.726699999999997</c:v>
                </c:pt>
                <c:pt idx="23">
                  <c:v>30.928099999999997</c:v>
                </c:pt>
                <c:pt idx="24">
                  <c:v>32.726199999999992</c:v>
                </c:pt>
                <c:pt idx="25">
                  <c:v>33.926699999999997</c:v>
                </c:pt>
                <c:pt idx="26">
                  <c:v>35.5762</c:v>
                </c:pt>
                <c:pt idx="27">
                  <c:v>37.375299999999996</c:v>
                </c:pt>
                <c:pt idx="28">
                  <c:v>39.175299999999993</c:v>
                </c:pt>
                <c:pt idx="29">
                  <c:v>40.376199999999997</c:v>
                </c:pt>
                <c:pt idx="30">
                  <c:v>42.025700000000001</c:v>
                </c:pt>
                <c:pt idx="31">
                  <c:v>43.227599999999995</c:v>
                </c:pt>
                <c:pt idx="32">
                  <c:v>45.02709999999999</c:v>
                </c:pt>
                <c:pt idx="33">
                  <c:v>46.825699999999998</c:v>
                </c:pt>
                <c:pt idx="34">
                  <c:v>48.474800000000002</c:v>
                </c:pt>
                <c:pt idx="35">
                  <c:v>49.675299999999993</c:v>
                </c:pt>
                <c:pt idx="36">
                  <c:v>51.475700000000003</c:v>
                </c:pt>
                <c:pt idx="37">
                  <c:v>52.675700000000006</c:v>
                </c:pt>
                <c:pt idx="38">
                  <c:v>54.327100000000002</c:v>
                </c:pt>
                <c:pt idx="39">
                  <c:v>56.127099999999999</c:v>
                </c:pt>
                <c:pt idx="40">
                  <c:v>57.927099999999996</c:v>
                </c:pt>
                <c:pt idx="41">
                  <c:v>59.126199999999997</c:v>
                </c:pt>
                <c:pt idx="42">
                  <c:v>60.774799999999999</c:v>
                </c:pt>
                <c:pt idx="43">
                  <c:v>61.977099999999993</c:v>
                </c:pt>
                <c:pt idx="44">
                  <c:v>63.776699999999991</c:v>
                </c:pt>
                <c:pt idx="45">
                  <c:v>65.5762</c:v>
                </c:pt>
                <c:pt idx="46">
                  <c:v>67.227099999999993</c:v>
                </c:pt>
                <c:pt idx="47">
                  <c:v>68.426699999999997</c:v>
                </c:pt>
                <c:pt idx="48">
                  <c:v>70.224800000000002</c:v>
                </c:pt>
                <c:pt idx="49">
                  <c:v>71.424799999999991</c:v>
                </c:pt>
                <c:pt idx="50">
                  <c:v>73.074799999999996</c:v>
                </c:pt>
                <c:pt idx="51">
                  <c:v>74.874799999999993</c:v>
                </c:pt>
                <c:pt idx="52">
                  <c:v>76.674799999999991</c:v>
                </c:pt>
                <c:pt idx="53">
                  <c:v>77.875699999999995</c:v>
                </c:pt>
                <c:pt idx="54">
                  <c:v>79.524799999999999</c:v>
                </c:pt>
                <c:pt idx="55">
                  <c:v>80.724399999999989</c:v>
                </c:pt>
                <c:pt idx="56">
                  <c:v>82.526200000000003</c:v>
                </c:pt>
                <c:pt idx="57">
                  <c:v>84.325299999999999</c:v>
                </c:pt>
                <c:pt idx="58">
                  <c:v>85.976699999999994</c:v>
                </c:pt>
                <c:pt idx="59">
                  <c:v>87.175299999999993</c:v>
                </c:pt>
                <c:pt idx="60">
                  <c:v>88.97529999999999</c:v>
                </c:pt>
                <c:pt idx="61">
                  <c:v>90.174399999999991</c:v>
                </c:pt>
                <c:pt idx="62">
                  <c:v>91.824399999999997</c:v>
                </c:pt>
                <c:pt idx="63">
                  <c:v>93.624399999999994</c:v>
                </c:pt>
                <c:pt idx="64">
                  <c:v>95.423999999999992</c:v>
                </c:pt>
                <c:pt idx="65">
                  <c:v>96.624000000000009</c:v>
                </c:pt>
                <c:pt idx="66">
                  <c:v>98.275999999999996</c:v>
                </c:pt>
                <c:pt idx="67">
                  <c:v>99.474000000000004</c:v>
                </c:pt>
                <c:pt idx="68">
                  <c:v>101.276</c:v>
                </c:pt>
                <c:pt idx="69">
                  <c:v>103.077</c:v>
                </c:pt>
                <c:pt idx="70">
                  <c:v>104.425</c:v>
                </c:pt>
                <c:pt idx="71">
                  <c:v>104.79999999999998</c:v>
                </c:pt>
              </c:numCache>
            </c:numRef>
          </c:yVal>
          <c:smooth val="0"/>
          <c:extLst>
            <c:ext xmlns:c16="http://schemas.microsoft.com/office/drawing/2014/chart" uri="{C3380CC4-5D6E-409C-BE32-E72D297353CC}">
              <c16:uniqueId val="{00000006-966C-4E8D-966C-D35E02FA9FE9}"/>
            </c:ext>
          </c:extLst>
        </c:ser>
        <c:dLbls>
          <c:showLegendKey val="0"/>
          <c:showVal val="0"/>
          <c:showCatName val="0"/>
          <c:showSerName val="0"/>
          <c:showPercent val="0"/>
          <c:showBubbleSize val="0"/>
        </c:dLbls>
        <c:axId val="253375232"/>
        <c:axId val="253377152"/>
        <c:extLst/>
      </c:scatterChart>
      <c:valAx>
        <c:axId val="253375232"/>
        <c:scaling>
          <c:orientation val="minMax"/>
          <c:max val="4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3377152"/>
        <c:crosses val="autoZero"/>
        <c:crossBetween val="midCat"/>
        <c:majorUnit val="10"/>
        <c:minorUnit val="5"/>
      </c:valAx>
      <c:valAx>
        <c:axId val="253377152"/>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3375232"/>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1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08639417085259"/>
          <c:y val="0.17482289113918872"/>
          <c:w val="0.77045319356841335"/>
          <c:h val="0.70793014829937995"/>
        </c:manualLayout>
      </c:layout>
      <c:scatterChart>
        <c:scatterStyle val="lineMarker"/>
        <c:varyColors val="0"/>
        <c:ser>
          <c:idx val="1"/>
          <c:order val="0"/>
          <c:tx>
            <c:strRef>
              <c:f>'Forsøk 2 - Samlet'!$AT$12</c:f>
              <c:strCache>
                <c:ptCount val="1"/>
                <c:pt idx="0">
                  <c:v>fs-2a</c:v>
                </c:pt>
              </c:strCache>
            </c:strRef>
          </c:tx>
          <c:spPr>
            <a:ln w="15875" cap="rnd" cmpd="dbl">
              <a:solidFill>
                <a:srgbClr val="FF0000"/>
              </a:solidFill>
              <a:round/>
            </a:ln>
            <a:effectLst/>
          </c:spPr>
          <c:marker>
            <c:symbol val="circle"/>
            <c:size val="2"/>
            <c:spPr>
              <a:solidFill>
                <a:schemeClr val="accent4"/>
              </a:solidFill>
              <a:ln w="6350">
                <a:solidFill>
                  <a:srgbClr val="FF0000"/>
                </a:solidFill>
              </a:ln>
              <a:effectLst/>
            </c:spPr>
          </c:marker>
          <c:xVal>
            <c:numRef>
              <c:f>'Forsøk 2 - Samlet'!$AT$14:$AT$84</c:f>
              <c:numCache>
                <c:formatCode>0.0</c:formatCode>
                <c:ptCount val="71"/>
                <c:pt idx="0">
                  <c:v>1.3375807210264339</c:v>
                </c:pt>
                <c:pt idx="1">
                  <c:v>4.4897089318174093</c:v>
                </c:pt>
                <c:pt idx="2">
                  <c:v>4.3860205038308644</c:v>
                </c:pt>
                <c:pt idx="3">
                  <c:v>4.6245038881999188</c:v>
                </c:pt>
                <c:pt idx="4">
                  <c:v>4.9874133861528271</c:v>
                </c:pt>
                <c:pt idx="5">
                  <c:v>5.3192163557097718</c:v>
                </c:pt>
                <c:pt idx="6">
                  <c:v>5.7028635392599893</c:v>
                </c:pt>
                <c:pt idx="7">
                  <c:v>5.7650765960519168</c:v>
                </c:pt>
                <c:pt idx="8">
                  <c:v>6.0657730372128977</c:v>
                </c:pt>
                <c:pt idx="9">
                  <c:v>6.3872071639711878</c:v>
                </c:pt>
                <c:pt idx="10">
                  <c:v>6.0242976660182794</c:v>
                </c:pt>
                <c:pt idx="11">
                  <c:v>6.4390513779644607</c:v>
                </c:pt>
                <c:pt idx="12">
                  <c:v>6.6982724479308233</c:v>
                </c:pt>
                <c:pt idx="13">
                  <c:v>7.0715507886823863</c:v>
                </c:pt>
                <c:pt idx="14">
                  <c:v>7.1648703738702775</c:v>
                </c:pt>
                <c:pt idx="15">
                  <c:v>7.3826160726420227</c:v>
                </c:pt>
                <c:pt idx="16">
                  <c:v>7.5277798718231859</c:v>
                </c:pt>
                <c:pt idx="17">
                  <c:v>7.6522059854070399</c:v>
                </c:pt>
                <c:pt idx="18">
                  <c:v>8.2224923393330389</c:v>
                </c:pt>
                <c:pt idx="19">
                  <c:v>10.420687012647798</c:v>
                </c:pt>
                <c:pt idx="20">
                  <c:v>12.888471598727575</c:v>
                </c:pt>
                <c:pt idx="21">
                  <c:v>16.113181709109131</c:v>
                </c:pt>
                <c:pt idx="22">
                  <c:v>16.963426818598805</c:v>
                </c:pt>
                <c:pt idx="23">
                  <c:v>17.782565399692512</c:v>
                </c:pt>
                <c:pt idx="24">
                  <c:v>15.771009896753533</c:v>
                </c:pt>
                <c:pt idx="25">
                  <c:v>15.273305442418117</c:v>
                </c:pt>
                <c:pt idx="26">
                  <c:v>14.817076359277317</c:v>
                </c:pt>
                <c:pt idx="27">
                  <c:v>13.925355878593027</c:v>
                </c:pt>
                <c:pt idx="28">
                  <c:v>13.645397123029356</c:v>
                </c:pt>
                <c:pt idx="29">
                  <c:v>13.085479611902011</c:v>
                </c:pt>
                <c:pt idx="30">
                  <c:v>12.681094742754485</c:v>
                </c:pt>
                <c:pt idx="31">
                  <c:v>10.814703038996671</c:v>
                </c:pt>
                <c:pt idx="32">
                  <c:v>8.7720410076617288</c:v>
                </c:pt>
                <c:pt idx="33">
                  <c:v>8.2432300249303481</c:v>
                </c:pt>
                <c:pt idx="34">
                  <c:v>8.419500352507475</c:v>
                </c:pt>
                <c:pt idx="35">
                  <c:v>8.7513033220644196</c:v>
                </c:pt>
                <c:pt idx="36">
                  <c:v>9.508228846366201</c:v>
                </c:pt>
                <c:pt idx="37">
                  <c:v>10.897653781385907</c:v>
                </c:pt>
                <c:pt idx="38">
                  <c:v>12.618881685962558</c:v>
                </c:pt>
                <c:pt idx="39">
                  <c:v>15.802116425149498</c:v>
                </c:pt>
                <c:pt idx="40">
                  <c:v>18.871293893551236</c:v>
                </c:pt>
                <c:pt idx="41">
                  <c:v>23.475060096153847</c:v>
                </c:pt>
                <c:pt idx="42">
                  <c:v>24.543050904415264</c:v>
                </c:pt>
                <c:pt idx="43">
                  <c:v>21.577561864000067</c:v>
                </c:pt>
                <c:pt idx="44">
                  <c:v>18.62244166638353</c:v>
                </c:pt>
                <c:pt idx="45">
                  <c:v>17.398918216142295</c:v>
                </c:pt>
                <c:pt idx="46">
                  <c:v>16.53830426385397</c:v>
                </c:pt>
                <c:pt idx="47">
                  <c:v>15.345887342008698</c:v>
                </c:pt>
                <c:pt idx="48">
                  <c:v>14.599330660505572</c:v>
                </c:pt>
                <c:pt idx="49">
                  <c:v>13.780192079411865</c:v>
                </c:pt>
                <c:pt idx="50">
                  <c:v>12.411504829989468</c:v>
                </c:pt>
                <c:pt idx="51">
                  <c:v>8.7305656364671105</c:v>
                </c:pt>
                <c:pt idx="52">
                  <c:v>7.2892964874541315</c:v>
                </c:pt>
                <c:pt idx="53">
                  <c:v>7.1130261598770046</c:v>
                </c:pt>
                <c:pt idx="54">
                  <c:v>7.4551979722326038</c:v>
                </c:pt>
                <c:pt idx="55">
                  <c:v>8.3987626669101658</c:v>
                </c:pt>
                <c:pt idx="56">
                  <c:v>9.2697454619971467</c:v>
                </c:pt>
                <c:pt idx="57">
                  <c:v>11.032448737768416</c:v>
                </c:pt>
                <c:pt idx="58">
                  <c:v>12.37002945879485</c:v>
                </c:pt>
                <c:pt idx="59">
                  <c:v>15.677690311565643</c:v>
                </c:pt>
                <c:pt idx="60">
                  <c:v>21.079857409664651</c:v>
                </c:pt>
                <c:pt idx="61">
                  <c:v>25.797680883052461</c:v>
                </c:pt>
                <c:pt idx="62">
                  <c:v>25.185919157931842</c:v>
                </c:pt>
                <c:pt idx="63">
                  <c:v>21.162808152053888</c:v>
                </c:pt>
                <c:pt idx="64">
                  <c:v>18.23879448283331</c:v>
                </c:pt>
                <c:pt idx="65">
                  <c:v>14.951871315659826</c:v>
                </c:pt>
                <c:pt idx="66">
                  <c:v>13.894249350197065</c:v>
                </c:pt>
                <c:pt idx="67">
                  <c:v>13.075110769103357</c:v>
                </c:pt>
                <c:pt idx="68">
                  <c:v>12.25597218800965</c:v>
                </c:pt>
                <c:pt idx="69">
                  <c:v>10.431055855446454</c:v>
                </c:pt>
                <c:pt idx="70">
                  <c:v>9.2490077763998375</c:v>
                </c:pt>
              </c:numCache>
            </c:numRef>
          </c:xVal>
          <c:yVal>
            <c:numRef>
              <c:f>'Forsøk 2 - Samlet'!$AW$14:$AW$84</c:f>
              <c:numCache>
                <c:formatCode>0.0</c:formatCode>
                <c:ptCount val="71"/>
                <c:pt idx="0">
                  <c:v>-4.29</c:v>
                </c:pt>
                <c:pt idx="1">
                  <c:v>-2.64</c:v>
                </c:pt>
                <c:pt idx="2">
                  <c:v>-1.4399999999999995</c:v>
                </c:pt>
                <c:pt idx="3">
                  <c:v>0.35999999999999943</c:v>
                </c:pt>
                <c:pt idx="4">
                  <c:v>1.5599999999999996</c:v>
                </c:pt>
                <c:pt idx="5">
                  <c:v>3.2100000000000009</c:v>
                </c:pt>
                <c:pt idx="6">
                  <c:v>5.0100000000000016</c:v>
                </c:pt>
                <c:pt idx="7">
                  <c:v>6.8099999999999987</c:v>
                </c:pt>
                <c:pt idx="8">
                  <c:v>8.0100000000000016</c:v>
                </c:pt>
                <c:pt idx="9">
                  <c:v>9.66</c:v>
                </c:pt>
                <c:pt idx="10">
                  <c:v>10.860000000000001</c:v>
                </c:pt>
                <c:pt idx="11">
                  <c:v>12.66</c:v>
                </c:pt>
                <c:pt idx="12">
                  <c:v>14.459999999999997</c:v>
                </c:pt>
                <c:pt idx="13">
                  <c:v>16.110000000000003</c:v>
                </c:pt>
                <c:pt idx="14">
                  <c:v>17.309999999999999</c:v>
                </c:pt>
                <c:pt idx="15">
                  <c:v>19.110000000000003</c:v>
                </c:pt>
                <c:pt idx="16">
                  <c:v>20.310000000000002</c:v>
                </c:pt>
                <c:pt idx="17">
                  <c:v>21.959999999999997</c:v>
                </c:pt>
                <c:pt idx="18">
                  <c:v>23.759999999999998</c:v>
                </c:pt>
                <c:pt idx="19">
                  <c:v>25.560000000000002</c:v>
                </c:pt>
                <c:pt idx="20">
                  <c:v>26.759999999999998</c:v>
                </c:pt>
                <c:pt idx="21">
                  <c:v>28.41</c:v>
                </c:pt>
                <c:pt idx="22">
                  <c:v>29.610000000000003</c:v>
                </c:pt>
                <c:pt idx="23">
                  <c:v>31.41</c:v>
                </c:pt>
                <c:pt idx="24">
                  <c:v>33.209999999999994</c:v>
                </c:pt>
                <c:pt idx="25">
                  <c:v>34.86</c:v>
                </c:pt>
                <c:pt idx="26">
                  <c:v>36.06</c:v>
                </c:pt>
                <c:pt idx="27">
                  <c:v>37.86</c:v>
                </c:pt>
                <c:pt idx="28">
                  <c:v>39.06</c:v>
                </c:pt>
                <c:pt idx="29">
                  <c:v>40.709999999999994</c:v>
                </c:pt>
                <c:pt idx="30">
                  <c:v>42.509999999999991</c:v>
                </c:pt>
                <c:pt idx="31">
                  <c:v>44.31</c:v>
                </c:pt>
                <c:pt idx="32">
                  <c:v>45.509999999999991</c:v>
                </c:pt>
                <c:pt idx="33">
                  <c:v>47.16</c:v>
                </c:pt>
                <c:pt idx="34">
                  <c:v>48.36</c:v>
                </c:pt>
                <c:pt idx="35">
                  <c:v>50.16</c:v>
                </c:pt>
                <c:pt idx="36">
                  <c:v>51.960000000000008</c:v>
                </c:pt>
                <c:pt idx="37">
                  <c:v>53.61</c:v>
                </c:pt>
                <c:pt idx="38">
                  <c:v>54.81</c:v>
                </c:pt>
                <c:pt idx="39">
                  <c:v>56.61</c:v>
                </c:pt>
                <c:pt idx="40">
                  <c:v>57.81</c:v>
                </c:pt>
                <c:pt idx="41">
                  <c:v>59.460000000000008</c:v>
                </c:pt>
                <c:pt idx="42">
                  <c:v>61.259999999999991</c:v>
                </c:pt>
                <c:pt idx="43">
                  <c:v>63.06</c:v>
                </c:pt>
                <c:pt idx="44">
                  <c:v>64.259999999999991</c:v>
                </c:pt>
                <c:pt idx="45">
                  <c:v>65.91</c:v>
                </c:pt>
                <c:pt idx="46">
                  <c:v>67.109999999999985</c:v>
                </c:pt>
                <c:pt idx="47">
                  <c:v>68.91</c:v>
                </c:pt>
                <c:pt idx="48">
                  <c:v>70.710000000000008</c:v>
                </c:pt>
                <c:pt idx="49">
                  <c:v>72.359999999999985</c:v>
                </c:pt>
                <c:pt idx="50">
                  <c:v>73.56</c:v>
                </c:pt>
                <c:pt idx="51">
                  <c:v>75.359999999999985</c:v>
                </c:pt>
                <c:pt idx="52">
                  <c:v>76.56</c:v>
                </c:pt>
                <c:pt idx="53">
                  <c:v>78.210000000000008</c:v>
                </c:pt>
                <c:pt idx="54">
                  <c:v>80.009999999999991</c:v>
                </c:pt>
                <c:pt idx="55">
                  <c:v>81.81</c:v>
                </c:pt>
                <c:pt idx="56">
                  <c:v>83.009999999999991</c:v>
                </c:pt>
                <c:pt idx="57">
                  <c:v>84.66</c:v>
                </c:pt>
                <c:pt idx="58">
                  <c:v>85.859999999999985</c:v>
                </c:pt>
                <c:pt idx="59">
                  <c:v>87.66</c:v>
                </c:pt>
                <c:pt idx="60">
                  <c:v>89.460000000000008</c:v>
                </c:pt>
                <c:pt idx="61">
                  <c:v>91.109999999999985</c:v>
                </c:pt>
                <c:pt idx="62">
                  <c:v>92.309999999999988</c:v>
                </c:pt>
                <c:pt idx="63">
                  <c:v>94.109999999999985</c:v>
                </c:pt>
                <c:pt idx="64">
                  <c:v>95.309999999999988</c:v>
                </c:pt>
                <c:pt idx="65">
                  <c:v>96.960000000000008</c:v>
                </c:pt>
                <c:pt idx="66">
                  <c:v>98.76</c:v>
                </c:pt>
                <c:pt idx="67">
                  <c:v>100.55999999999999</c:v>
                </c:pt>
                <c:pt idx="68">
                  <c:v>101.76</c:v>
                </c:pt>
                <c:pt idx="69">
                  <c:v>103.41</c:v>
                </c:pt>
                <c:pt idx="70">
                  <c:v>104.60999999999999</c:v>
                </c:pt>
              </c:numCache>
            </c:numRef>
          </c:yVal>
          <c:smooth val="0"/>
          <c:extLst>
            <c:ext xmlns:c16="http://schemas.microsoft.com/office/drawing/2014/chart" uri="{C3380CC4-5D6E-409C-BE32-E72D297353CC}">
              <c16:uniqueId val="{00000000-966C-4E8D-966C-D35E02FA9FE9}"/>
            </c:ext>
          </c:extLst>
        </c:ser>
        <c:ser>
          <c:idx val="2"/>
          <c:order val="1"/>
          <c:tx>
            <c:strRef>
              <c:f>'Forsøk 2 - Samlet'!$BW$12</c:f>
              <c:strCache>
                <c:ptCount val="1"/>
                <c:pt idx="0">
                  <c:v>fs-3a</c:v>
                </c:pt>
              </c:strCache>
            </c:strRef>
          </c:tx>
          <c:spPr>
            <a:ln w="15875" cap="rnd" cmpd="dbl">
              <a:solidFill>
                <a:srgbClr val="C00000"/>
              </a:solidFill>
              <a:round/>
            </a:ln>
            <a:effectLst/>
          </c:spPr>
          <c:marker>
            <c:symbol val="circle"/>
            <c:size val="2"/>
            <c:spPr>
              <a:solidFill>
                <a:srgbClr val="FF0000"/>
              </a:solidFill>
              <a:ln w="6350">
                <a:solidFill>
                  <a:srgbClr val="C00000"/>
                </a:solidFill>
              </a:ln>
              <a:effectLst/>
            </c:spPr>
          </c:marker>
          <c:xVal>
            <c:numRef>
              <c:f>'Forsøk 2 - Samlet'!$BW$14:$BW$85</c:f>
              <c:numCache>
                <c:formatCode>0.0</c:formatCode>
                <c:ptCount val="72"/>
                <c:pt idx="0">
                  <c:v>0.21774569877174504</c:v>
                </c:pt>
                <c:pt idx="1">
                  <c:v>5.0496264429447537</c:v>
                </c:pt>
                <c:pt idx="2">
                  <c:v>2.4159403720865047</c:v>
                </c:pt>
                <c:pt idx="3">
                  <c:v>3.3802427523613754</c:v>
                </c:pt>
                <c:pt idx="4">
                  <c:v>4.8318807441730094</c:v>
                </c:pt>
                <c:pt idx="5">
                  <c:v>5.1222083425353357</c:v>
                </c:pt>
                <c:pt idx="6">
                  <c:v>5.4125359408976621</c:v>
                </c:pt>
                <c:pt idx="7">
                  <c:v>3.4424558091533024</c:v>
                </c:pt>
                <c:pt idx="8">
                  <c:v>3.9920044774819923</c:v>
                </c:pt>
                <c:pt idx="9">
                  <c:v>3.9297914206900653</c:v>
                </c:pt>
                <c:pt idx="10">
                  <c:v>2.5196288000730496</c:v>
                </c:pt>
                <c:pt idx="11">
                  <c:v>2.8099563984353764</c:v>
                </c:pt>
                <c:pt idx="12">
                  <c:v>2.9758578832138487</c:v>
                </c:pt>
                <c:pt idx="13">
                  <c:v>3.1728658963882848</c:v>
                </c:pt>
                <c:pt idx="14">
                  <c:v>3.3491362239654117</c:v>
                </c:pt>
                <c:pt idx="15">
                  <c:v>3.7535210931129384</c:v>
                </c:pt>
                <c:pt idx="16">
                  <c:v>3.9816356346833377</c:v>
                </c:pt>
                <c:pt idx="17">
                  <c:v>4.396389346629519</c:v>
                </c:pt>
                <c:pt idx="18">
                  <c:v>4.8215119013743548</c:v>
                </c:pt>
                <c:pt idx="19">
                  <c:v>6.5012644347563873</c:v>
                </c:pt>
                <c:pt idx="20">
                  <c:v>9.4356469467756181</c:v>
                </c:pt>
                <c:pt idx="21">
                  <c:v>12.297447559204267</c:v>
                </c:pt>
                <c:pt idx="22">
                  <c:v>13.365438367465684</c:v>
                </c:pt>
                <c:pt idx="23">
                  <c:v>13.458757952653574</c:v>
                </c:pt>
                <c:pt idx="24">
                  <c:v>11.706423519680961</c:v>
                </c:pt>
                <c:pt idx="25">
                  <c:v>10.83544072459398</c:v>
                </c:pt>
                <c:pt idx="26">
                  <c:v>10.659170397016853</c:v>
                </c:pt>
                <c:pt idx="27">
                  <c:v>9.3838027327823461</c:v>
                </c:pt>
                <c:pt idx="28">
                  <c:v>8.9275736496415465</c:v>
                </c:pt>
                <c:pt idx="29">
                  <c:v>8.4506068809034378</c:v>
                </c:pt>
                <c:pt idx="30">
                  <c:v>7.9321647409707126</c:v>
                </c:pt>
                <c:pt idx="31">
                  <c:v>6.4390513779644607</c:v>
                </c:pt>
                <c:pt idx="32">
                  <c:v>4.9252003293608997</c:v>
                </c:pt>
                <c:pt idx="33">
                  <c:v>4.9874133861528271</c:v>
                </c:pt>
                <c:pt idx="34">
                  <c:v>5.1325771853339903</c:v>
                </c:pt>
                <c:pt idx="35">
                  <c:v>5.3917982553003538</c:v>
                </c:pt>
                <c:pt idx="36">
                  <c:v>5.6095439540720982</c:v>
                </c:pt>
                <c:pt idx="37">
                  <c:v>6.5220021203536964</c:v>
                </c:pt>
                <c:pt idx="38">
                  <c:v>8.0151154833599492</c:v>
                </c:pt>
                <c:pt idx="39">
                  <c:v>10.607326183023581</c:v>
                </c:pt>
                <c:pt idx="40">
                  <c:v>12.712201271150448</c:v>
                </c:pt>
                <c:pt idx="41">
                  <c:v>16.600517320645896</c:v>
                </c:pt>
                <c:pt idx="42">
                  <c:v>17.471500115732876</c:v>
                </c:pt>
                <c:pt idx="43">
                  <c:v>15.94728022433066</c:v>
                </c:pt>
                <c:pt idx="44">
                  <c:v>12.753676642345066</c:v>
                </c:pt>
                <c:pt idx="45">
                  <c:v>12.079701860432523</c:v>
                </c:pt>
                <c:pt idx="46">
                  <c:v>11.519784349305178</c:v>
                </c:pt>
                <c:pt idx="47">
                  <c:v>10.700645768211471</c:v>
                </c:pt>
                <c:pt idx="48">
                  <c:v>10.17183478548009</c:v>
                </c:pt>
                <c:pt idx="49">
                  <c:v>9.2490077763998375</c:v>
                </c:pt>
                <c:pt idx="50">
                  <c:v>7.3307718586487498</c:v>
                </c:pt>
                <c:pt idx="51">
                  <c:v>4.5830285170053005</c:v>
                </c:pt>
                <c:pt idx="52">
                  <c:v>3.9920044774819923</c:v>
                </c:pt>
                <c:pt idx="53">
                  <c:v>3.9401602634887198</c:v>
                </c:pt>
                <c:pt idx="54">
                  <c:v>4.0023733202806469</c:v>
                </c:pt>
                <c:pt idx="55">
                  <c:v>4.6452415737972279</c:v>
                </c:pt>
                <c:pt idx="56">
                  <c:v>5.8895027096357708</c:v>
                </c:pt>
                <c:pt idx="57">
                  <c:v>7.4551979722326038</c:v>
                </c:pt>
                <c:pt idx="58">
                  <c:v>8.9690490208361648</c:v>
                </c:pt>
                <c:pt idx="59">
                  <c:v>12.629250528761213</c:v>
                </c:pt>
                <c:pt idx="60">
                  <c:v>16.40350930747146</c:v>
                </c:pt>
                <c:pt idx="61">
                  <c:v>20.831005182496941</c:v>
                </c:pt>
                <c:pt idx="62">
                  <c:v>20.198505771779015</c:v>
                </c:pt>
                <c:pt idx="63">
                  <c:v>16.942689133001494</c:v>
                </c:pt>
                <c:pt idx="64">
                  <c:v>14.692650245693462</c:v>
                </c:pt>
                <c:pt idx="65">
                  <c:v>12.224865659613686</c:v>
                </c:pt>
                <c:pt idx="66">
                  <c:v>11.737530048076923</c:v>
                </c:pt>
                <c:pt idx="67">
                  <c:v>10.887284938587252</c:v>
                </c:pt>
                <c:pt idx="68">
                  <c:v>9.7985564447285274</c:v>
                </c:pt>
                <c:pt idx="69">
                  <c:v>8.0254843261586029</c:v>
                </c:pt>
                <c:pt idx="70">
                  <c:v>6.6567970767362059</c:v>
                </c:pt>
              </c:numCache>
            </c:numRef>
          </c:xVal>
          <c:yVal>
            <c:numRef>
              <c:f>'Forsøk 2 - Samlet'!$CA$14:$CA$85</c:f>
              <c:numCache>
                <c:formatCode>0.0</c:formatCode>
                <c:ptCount val="72"/>
                <c:pt idx="0">
                  <c:v>-4.6710189999999994</c:v>
                </c:pt>
                <c:pt idx="1">
                  <c:v>-2.8705599999999998</c:v>
                </c:pt>
                <c:pt idx="2">
                  <c:v>-1.0705599999999995</c:v>
                </c:pt>
                <c:pt idx="3">
                  <c:v>0.57852000000000015</c:v>
                </c:pt>
                <c:pt idx="4">
                  <c:v>1.7794400000000001</c:v>
                </c:pt>
                <c:pt idx="5">
                  <c:v>3.5775900000000007</c:v>
                </c:pt>
                <c:pt idx="6">
                  <c:v>4.7771299999999997</c:v>
                </c:pt>
                <c:pt idx="7">
                  <c:v>6.4276</c:v>
                </c:pt>
                <c:pt idx="8">
                  <c:v>8.2271000000000001</c:v>
                </c:pt>
                <c:pt idx="9">
                  <c:v>10.027099999999999</c:v>
                </c:pt>
                <c:pt idx="10">
                  <c:v>11.227599999999999</c:v>
                </c:pt>
                <c:pt idx="11">
                  <c:v>12.877099999999999</c:v>
                </c:pt>
                <c:pt idx="12">
                  <c:v>14.0776</c:v>
                </c:pt>
                <c:pt idx="13">
                  <c:v>15.876200000000001</c:v>
                </c:pt>
                <c:pt idx="14">
                  <c:v>17.677599999999998</c:v>
                </c:pt>
                <c:pt idx="15">
                  <c:v>19.3276</c:v>
                </c:pt>
                <c:pt idx="16">
                  <c:v>20.526699999999998</c:v>
                </c:pt>
                <c:pt idx="17">
                  <c:v>22.327099999999998</c:v>
                </c:pt>
                <c:pt idx="18">
                  <c:v>23.527100000000001</c:v>
                </c:pt>
                <c:pt idx="19">
                  <c:v>25.1799</c:v>
                </c:pt>
                <c:pt idx="20">
                  <c:v>26.975300000000001</c:v>
                </c:pt>
                <c:pt idx="21">
                  <c:v>28.776699999999995</c:v>
                </c:pt>
                <c:pt idx="22">
                  <c:v>29.976699999999997</c:v>
                </c:pt>
                <c:pt idx="23">
                  <c:v>31.6281</c:v>
                </c:pt>
                <c:pt idx="24">
                  <c:v>32.824799999999996</c:v>
                </c:pt>
                <c:pt idx="25">
                  <c:v>34.6267</c:v>
                </c:pt>
                <c:pt idx="26">
                  <c:v>36.426199999999994</c:v>
                </c:pt>
                <c:pt idx="27">
                  <c:v>38.075299999999999</c:v>
                </c:pt>
                <c:pt idx="28">
                  <c:v>39.275300000000001</c:v>
                </c:pt>
                <c:pt idx="29">
                  <c:v>41.0762</c:v>
                </c:pt>
                <c:pt idx="30">
                  <c:v>42.275700000000001</c:v>
                </c:pt>
                <c:pt idx="31">
                  <c:v>43.927599999999998</c:v>
                </c:pt>
                <c:pt idx="32">
                  <c:v>45.727099999999993</c:v>
                </c:pt>
                <c:pt idx="33">
                  <c:v>47.525700000000001</c:v>
                </c:pt>
                <c:pt idx="34">
                  <c:v>48.725700000000003</c:v>
                </c:pt>
                <c:pt idx="35">
                  <c:v>50.375299999999996</c:v>
                </c:pt>
                <c:pt idx="36">
                  <c:v>51.575699999999998</c:v>
                </c:pt>
                <c:pt idx="37">
                  <c:v>53.375700000000009</c:v>
                </c:pt>
                <c:pt idx="38">
                  <c:v>55.17710000000001</c:v>
                </c:pt>
                <c:pt idx="39">
                  <c:v>56.827100000000002</c:v>
                </c:pt>
                <c:pt idx="40">
                  <c:v>58.027100000000004</c:v>
                </c:pt>
                <c:pt idx="41">
                  <c:v>59.8262</c:v>
                </c:pt>
                <c:pt idx="42">
                  <c:v>61.025700000000001</c:v>
                </c:pt>
                <c:pt idx="43">
                  <c:v>62.677099999999996</c:v>
                </c:pt>
                <c:pt idx="44">
                  <c:v>64.476699999999994</c:v>
                </c:pt>
                <c:pt idx="45">
                  <c:v>66.276200000000003</c:v>
                </c:pt>
                <c:pt idx="46">
                  <c:v>67.476200000000006</c:v>
                </c:pt>
                <c:pt idx="47">
                  <c:v>69.1267</c:v>
                </c:pt>
                <c:pt idx="48">
                  <c:v>70.324799999999996</c:v>
                </c:pt>
                <c:pt idx="49">
                  <c:v>72.124799999999993</c:v>
                </c:pt>
                <c:pt idx="50">
                  <c:v>73.924399999999991</c:v>
                </c:pt>
                <c:pt idx="51">
                  <c:v>75.574799999999996</c:v>
                </c:pt>
                <c:pt idx="52">
                  <c:v>76.775300000000001</c:v>
                </c:pt>
                <c:pt idx="53">
                  <c:v>78.575699999999998</c:v>
                </c:pt>
                <c:pt idx="54">
                  <c:v>79.775700000000001</c:v>
                </c:pt>
                <c:pt idx="55">
                  <c:v>81.424399999999991</c:v>
                </c:pt>
                <c:pt idx="56">
                  <c:v>83.226200000000006</c:v>
                </c:pt>
                <c:pt idx="57">
                  <c:v>85.025300000000001</c:v>
                </c:pt>
                <c:pt idx="58">
                  <c:v>86.226699999999994</c:v>
                </c:pt>
                <c:pt idx="59">
                  <c:v>87.875299999999996</c:v>
                </c:pt>
                <c:pt idx="60">
                  <c:v>89.074399999999997</c:v>
                </c:pt>
                <c:pt idx="61">
                  <c:v>90.874399999999994</c:v>
                </c:pt>
                <c:pt idx="62">
                  <c:v>92.674800000000005</c:v>
                </c:pt>
                <c:pt idx="63">
                  <c:v>94.324399999999997</c:v>
                </c:pt>
                <c:pt idx="64">
                  <c:v>95.524999999999991</c:v>
                </c:pt>
                <c:pt idx="65">
                  <c:v>97.324000000000012</c:v>
                </c:pt>
                <c:pt idx="66">
                  <c:v>98.527000000000001</c:v>
                </c:pt>
                <c:pt idx="67">
                  <c:v>100.17400000000001</c:v>
                </c:pt>
                <c:pt idx="68">
                  <c:v>101.976</c:v>
                </c:pt>
                <c:pt idx="69">
                  <c:v>103.777</c:v>
                </c:pt>
                <c:pt idx="70">
                  <c:v>104.976</c:v>
                </c:pt>
              </c:numCache>
            </c:numRef>
          </c:yVal>
          <c:smooth val="0"/>
          <c:extLst>
            <c:ext xmlns:c16="http://schemas.microsoft.com/office/drawing/2014/chart" uri="{C3380CC4-5D6E-409C-BE32-E72D297353CC}">
              <c16:uniqueId val="{00000001-966C-4E8D-966C-D35E02FA9FE9}"/>
            </c:ext>
          </c:extLst>
        </c:ser>
        <c:ser>
          <c:idx val="0"/>
          <c:order val="2"/>
          <c:tx>
            <c:strRef>
              <c:f>'Forsøk 2 - Samlet'!$DB$12</c:f>
              <c:strCache>
                <c:ptCount val="1"/>
                <c:pt idx="0">
                  <c:v>fs-2b</c:v>
                </c:pt>
              </c:strCache>
            </c:strRef>
          </c:tx>
          <c:spPr>
            <a:ln w="15875" cap="rnd" cmpd="dbl">
              <a:solidFill>
                <a:srgbClr val="00B0F0"/>
              </a:solidFill>
              <a:round/>
            </a:ln>
            <a:effectLst/>
          </c:spPr>
          <c:marker>
            <c:symbol val="circle"/>
            <c:size val="2"/>
            <c:spPr>
              <a:solidFill>
                <a:srgbClr val="00B0F0"/>
              </a:solidFill>
              <a:ln w="6350">
                <a:solidFill>
                  <a:schemeClr val="accent5">
                    <a:lumMod val="75000"/>
                  </a:schemeClr>
                </a:solidFill>
              </a:ln>
              <a:effectLst/>
            </c:spPr>
          </c:marker>
          <c:xVal>
            <c:numRef>
              <c:f>'Forsøk 2 - Samlet'!$DB$14:$DB$85</c:f>
              <c:numCache>
                <c:formatCode>0.0</c:formatCode>
                <c:ptCount val="72"/>
                <c:pt idx="0">
                  <c:v>0.20737685597309052</c:v>
                </c:pt>
                <c:pt idx="1">
                  <c:v>0.73618783870447102</c:v>
                </c:pt>
                <c:pt idx="2">
                  <c:v>2.2085635161134141</c:v>
                </c:pt>
                <c:pt idx="3">
                  <c:v>2.3537273152945772</c:v>
                </c:pt>
                <c:pt idx="4">
                  <c:v>3.0277020972071216</c:v>
                </c:pt>
                <c:pt idx="5">
                  <c:v>3.5046688659452299</c:v>
                </c:pt>
                <c:pt idx="6">
                  <c:v>4.14753711946181</c:v>
                </c:pt>
                <c:pt idx="7">
                  <c:v>5.5265932116828624</c:v>
                </c:pt>
                <c:pt idx="8">
                  <c:v>6.9989688890918051</c:v>
                </c:pt>
                <c:pt idx="9">
                  <c:v>7.921795898172058</c:v>
                </c:pt>
                <c:pt idx="10">
                  <c:v>7.9425335837693671</c:v>
                </c:pt>
                <c:pt idx="11">
                  <c:v>6.0139288232196249</c:v>
                </c:pt>
                <c:pt idx="12">
                  <c:v>6.3975760067698424</c:v>
                </c:pt>
                <c:pt idx="13">
                  <c:v>6.4390513779644607</c:v>
                </c:pt>
                <c:pt idx="14">
                  <c:v>6.7812231903200599</c:v>
                </c:pt>
                <c:pt idx="15">
                  <c:v>6.9367558322998777</c:v>
                </c:pt>
                <c:pt idx="16">
                  <c:v>7.3826160726420227</c:v>
                </c:pt>
                <c:pt idx="17">
                  <c:v>7.5381487146218404</c:v>
                </c:pt>
                <c:pt idx="18">
                  <c:v>8.5542953088899836</c:v>
                </c:pt>
                <c:pt idx="19">
                  <c:v>11.530153192103834</c:v>
                </c:pt>
                <c:pt idx="20">
                  <c:v>16.165025923102405</c:v>
                </c:pt>
                <c:pt idx="21">
                  <c:v>17.82404077088713</c:v>
                </c:pt>
                <c:pt idx="22">
                  <c:v>17.077484089384004</c:v>
                </c:pt>
                <c:pt idx="23">
                  <c:v>18.197319111638691</c:v>
                </c:pt>
                <c:pt idx="24">
                  <c:v>16.113181709109131</c:v>
                </c:pt>
                <c:pt idx="25">
                  <c:v>14.827445202075973</c:v>
                </c:pt>
                <c:pt idx="26">
                  <c:v>13.44838910985492</c:v>
                </c:pt>
                <c:pt idx="27">
                  <c:v>12.504824415177358</c:v>
                </c:pt>
                <c:pt idx="28">
                  <c:v>11.737530048076923</c:v>
                </c:pt>
                <c:pt idx="29">
                  <c:v>11.260563279338815</c:v>
                </c:pt>
                <c:pt idx="30">
                  <c:v>10.783596510600708</c:v>
                </c:pt>
                <c:pt idx="31">
                  <c:v>9.7985564447285274</c:v>
                </c:pt>
                <c:pt idx="32">
                  <c:v>7.4033537582393318</c:v>
                </c:pt>
                <c:pt idx="33">
                  <c:v>7.0508131030850771</c:v>
                </c:pt>
                <c:pt idx="34">
                  <c:v>7.3100341730514407</c:v>
                </c:pt>
                <c:pt idx="35">
                  <c:v>7.4863045006285676</c:v>
                </c:pt>
                <c:pt idx="36">
                  <c:v>8.3261807673195847</c:v>
                </c:pt>
                <c:pt idx="37">
                  <c:v>10.244416685070671</c:v>
                </c:pt>
                <c:pt idx="38">
                  <c:v>13.313594153472412</c:v>
                </c:pt>
                <c:pt idx="39">
                  <c:v>15.667321468766989</c:v>
                </c:pt>
                <c:pt idx="40">
                  <c:v>19.576375203859744</c:v>
                </c:pt>
                <c:pt idx="41">
                  <c:v>22.355225073899156</c:v>
                </c:pt>
                <c:pt idx="42">
                  <c:v>22.272274331509923</c:v>
                </c:pt>
                <c:pt idx="43">
                  <c:v>19.306785291094727</c:v>
                </c:pt>
                <c:pt idx="44">
                  <c:v>15.148879328834262</c:v>
                </c:pt>
                <c:pt idx="45">
                  <c:v>14.194945791358046</c:v>
                </c:pt>
                <c:pt idx="46">
                  <c:v>13.064741926304702</c:v>
                </c:pt>
                <c:pt idx="47">
                  <c:v>12.245603345210995</c:v>
                </c:pt>
                <c:pt idx="48">
                  <c:v>11.779005419271542</c:v>
                </c:pt>
                <c:pt idx="49">
                  <c:v>11.229456750942852</c:v>
                </c:pt>
                <c:pt idx="50">
                  <c:v>9.6015484315540913</c:v>
                </c:pt>
                <c:pt idx="51">
                  <c:v>7.5796240858164587</c:v>
                </c:pt>
                <c:pt idx="52">
                  <c:v>5.9206092380317346</c:v>
                </c:pt>
                <c:pt idx="53">
                  <c:v>5.8169208100451888</c:v>
                </c:pt>
                <c:pt idx="54">
                  <c:v>6.0657730372128977</c:v>
                </c:pt>
                <c:pt idx="55">
                  <c:v>6.9160181467025685</c:v>
                </c:pt>
                <c:pt idx="56">
                  <c:v>8.3987626669101658</c:v>
                </c:pt>
                <c:pt idx="57">
                  <c:v>9.508228846366201</c:v>
                </c:pt>
                <c:pt idx="58">
                  <c:v>11.955275746848669</c:v>
                </c:pt>
                <c:pt idx="59">
                  <c:v>13.821667450606483</c:v>
                </c:pt>
                <c:pt idx="60">
                  <c:v>19.026826535531054</c:v>
                </c:pt>
                <c:pt idx="61">
                  <c:v>24.646739332401808</c:v>
                </c:pt>
                <c:pt idx="62">
                  <c:v>25.994688896226897</c:v>
                </c:pt>
                <c:pt idx="63">
                  <c:v>23.599486209737702</c:v>
                </c:pt>
                <c:pt idx="64">
                  <c:v>18.612072823584874</c:v>
                </c:pt>
                <c:pt idx="65">
                  <c:v>15.667321468766989</c:v>
                </c:pt>
                <c:pt idx="66">
                  <c:v>13.811298607807828</c:v>
                </c:pt>
                <c:pt idx="67">
                  <c:v>13.064741926304702</c:v>
                </c:pt>
                <c:pt idx="68">
                  <c:v>11.924169218452704</c:v>
                </c:pt>
                <c:pt idx="69">
                  <c:v>10.804334196198015</c:v>
                </c:pt>
                <c:pt idx="70">
                  <c:v>8.5957706800846019</c:v>
                </c:pt>
                <c:pt idx="71">
                  <c:v>6.3561006355752241</c:v>
                </c:pt>
              </c:numCache>
            </c:numRef>
          </c:xVal>
          <c:yVal>
            <c:numRef>
              <c:f>'Forsøk 2 - Samlet'!$DE$14:$DE$85</c:f>
              <c:numCache>
                <c:formatCode>0.0</c:formatCode>
                <c:ptCount val="72"/>
                <c:pt idx="0">
                  <c:v>-4.54</c:v>
                </c:pt>
                <c:pt idx="1">
                  <c:v>-2.7399999999999998</c:v>
                </c:pt>
                <c:pt idx="2">
                  <c:v>-1.4500000000000002</c:v>
                </c:pt>
                <c:pt idx="3">
                  <c:v>-0.25000000000000044</c:v>
                </c:pt>
                <c:pt idx="4">
                  <c:v>1.5499999999999998</c:v>
                </c:pt>
                <c:pt idx="5">
                  <c:v>2.75</c:v>
                </c:pt>
                <c:pt idx="6">
                  <c:v>4.4000000000000004</c:v>
                </c:pt>
                <c:pt idx="7">
                  <c:v>6.2000000000000011</c:v>
                </c:pt>
                <c:pt idx="8">
                  <c:v>8</c:v>
                </c:pt>
                <c:pt idx="9">
                  <c:v>9.1999999999999993</c:v>
                </c:pt>
                <c:pt idx="10">
                  <c:v>10.850000000000001</c:v>
                </c:pt>
                <c:pt idx="11">
                  <c:v>12.05</c:v>
                </c:pt>
                <c:pt idx="12">
                  <c:v>13.850000000000001</c:v>
                </c:pt>
                <c:pt idx="13">
                  <c:v>15.650000000000002</c:v>
                </c:pt>
                <c:pt idx="14">
                  <c:v>17.3</c:v>
                </c:pt>
                <c:pt idx="15">
                  <c:v>18.500000000000004</c:v>
                </c:pt>
                <c:pt idx="16">
                  <c:v>20.3</c:v>
                </c:pt>
                <c:pt idx="17">
                  <c:v>21.500000000000004</c:v>
                </c:pt>
                <c:pt idx="18">
                  <c:v>23.150000000000002</c:v>
                </c:pt>
                <c:pt idx="19">
                  <c:v>24.95</c:v>
                </c:pt>
                <c:pt idx="20">
                  <c:v>26.750000000000004</c:v>
                </c:pt>
                <c:pt idx="21">
                  <c:v>27.95</c:v>
                </c:pt>
                <c:pt idx="22">
                  <c:v>29.599999999999998</c:v>
                </c:pt>
                <c:pt idx="23">
                  <c:v>30.8</c:v>
                </c:pt>
                <c:pt idx="24">
                  <c:v>32.599999999999994</c:v>
                </c:pt>
                <c:pt idx="25">
                  <c:v>34.400000000000006</c:v>
                </c:pt>
                <c:pt idx="26">
                  <c:v>36.049999999999997</c:v>
                </c:pt>
                <c:pt idx="27">
                  <c:v>37.25</c:v>
                </c:pt>
                <c:pt idx="28">
                  <c:v>39.049999999999997</c:v>
                </c:pt>
                <c:pt idx="29">
                  <c:v>40.25</c:v>
                </c:pt>
                <c:pt idx="30">
                  <c:v>41.900000000000006</c:v>
                </c:pt>
                <c:pt idx="31">
                  <c:v>43.7</c:v>
                </c:pt>
                <c:pt idx="32">
                  <c:v>45.5</c:v>
                </c:pt>
                <c:pt idx="33">
                  <c:v>46.7</c:v>
                </c:pt>
                <c:pt idx="34">
                  <c:v>48.349999999999994</c:v>
                </c:pt>
                <c:pt idx="35">
                  <c:v>49.55</c:v>
                </c:pt>
                <c:pt idx="36">
                  <c:v>51.349999999999994</c:v>
                </c:pt>
                <c:pt idx="37">
                  <c:v>53.150000000000006</c:v>
                </c:pt>
                <c:pt idx="38">
                  <c:v>54.8</c:v>
                </c:pt>
                <c:pt idx="39">
                  <c:v>56</c:v>
                </c:pt>
                <c:pt idx="40">
                  <c:v>57.8</c:v>
                </c:pt>
                <c:pt idx="41">
                  <c:v>59</c:v>
                </c:pt>
                <c:pt idx="42">
                  <c:v>60.650000000000006</c:v>
                </c:pt>
                <c:pt idx="43">
                  <c:v>62.449999999999989</c:v>
                </c:pt>
                <c:pt idx="44">
                  <c:v>64.25</c:v>
                </c:pt>
                <c:pt idx="45">
                  <c:v>65.449999999999989</c:v>
                </c:pt>
                <c:pt idx="46">
                  <c:v>67.099999999999994</c:v>
                </c:pt>
                <c:pt idx="47">
                  <c:v>68.3</c:v>
                </c:pt>
                <c:pt idx="48">
                  <c:v>70.099999999999994</c:v>
                </c:pt>
                <c:pt idx="49">
                  <c:v>71.900000000000006</c:v>
                </c:pt>
                <c:pt idx="50">
                  <c:v>73.55</c:v>
                </c:pt>
                <c:pt idx="51">
                  <c:v>74.75</c:v>
                </c:pt>
                <c:pt idx="52">
                  <c:v>76.55</c:v>
                </c:pt>
                <c:pt idx="53">
                  <c:v>77.75</c:v>
                </c:pt>
                <c:pt idx="54">
                  <c:v>79.400000000000006</c:v>
                </c:pt>
                <c:pt idx="55">
                  <c:v>81.199999999999989</c:v>
                </c:pt>
                <c:pt idx="56">
                  <c:v>83</c:v>
                </c:pt>
                <c:pt idx="57">
                  <c:v>84.199999999999989</c:v>
                </c:pt>
                <c:pt idx="58">
                  <c:v>85.85</c:v>
                </c:pt>
                <c:pt idx="59">
                  <c:v>87.05</c:v>
                </c:pt>
                <c:pt idx="60">
                  <c:v>88.85</c:v>
                </c:pt>
                <c:pt idx="61">
                  <c:v>90.65</c:v>
                </c:pt>
                <c:pt idx="62">
                  <c:v>92.3</c:v>
                </c:pt>
                <c:pt idx="63">
                  <c:v>93.499999999999972</c:v>
                </c:pt>
                <c:pt idx="64">
                  <c:v>95.299999999999983</c:v>
                </c:pt>
                <c:pt idx="65">
                  <c:v>96.499999999999972</c:v>
                </c:pt>
                <c:pt idx="66">
                  <c:v>98.149999999999991</c:v>
                </c:pt>
                <c:pt idx="67">
                  <c:v>99.949999999999989</c:v>
                </c:pt>
                <c:pt idx="68">
                  <c:v>101.74999999999997</c:v>
                </c:pt>
                <c:pt idx="69">
                  <c:v>102.94999999999999</c:v>
                </c:pt>
                <c:pt idx="70">
                  <c:v>104.6</c:v>
                </c:pt>
                <c:pt idx="71">
                  <c:v>105.79999999999998</c:v>
                </c:pt>
              </c:numCache>
            </c:numRef>
          </c:yVal>
          <c:smooth val="0"/>
          <c:extLst>
            <c:ext xmlns:c16="http://schemas.microsoft.com/office/drawing/2014/chart" uri="{C3380CC4-5D6E-409C-BE32-E72D297353CC}">
              <c16:uniqueId val="{00000002-966C-4E8D-966C-D35E02FA9FE9}"/>
            </c:ext>
          </c:extLst>
        </c:ser>
        <c:ser>
          <c:idx val="6"/>
          <c:order val="3"/>
          <c:tx>
            <c:strRef>
              <c:f>'Forsøk 2 - Samlet'!$D$68</c:f>
              <c:strCache>
                <c:ptCount val="1"/>
                <c:pt idx="0">
                  <c:v>Clay</c:v>
                </c:pt>
              </c:strCache>
            </c:strRef>
          </c:tx>
          <c:spPr>
            <a:ln w="9525" cap="rnd">
              <a:solidFill>
                <a:schemeClr val="bg1">
                  <a:lumMod val="50000"/>
                </a:schemeClr>
              </a:solidFill>
              <a:round/>
            </a:ln>
            <a:effectLst/>
          </c:spPr>
          <c:marker>
            <c:symbol val="none"/>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03-966C-4E8D-966C-D35E02FA9FE9}"/>
            </c:ext>
          </c:extLst>
        </c:ser>
        <c:ser>
          <c:idx val="5"/>
          <c:order val="4"/>
          <c:tx>
            <c:strRef>
              <c:f>'Forsøk 2 - Samlet'!$EG$12</c:f>
              <c:strCache>
                <c:ptCount val="1"/>
                <c:pt idx="0">
                  <c:v>fs-3b</c:v>
                </c:pt>
              </c:strCache>
            </c:strRef>
          </c:tx>
          <c:spPr>
            <a:ln w="15875" cap="rnd" cmpd="dbl">
              <a:solidFill>
                <a:srgbClr val="1F4E79"/>
              </a:solidFill>
              <a:round/>
            </a:ln>
            <a:effectLst/>
          </c:spPr>
          <c:marker>
            <c:symbol val="circle"/>
            <c:size val="2"/>
            <c:spPr>
              <a:solidFill>
                <a:srgbClr val="0070C0"/>
              </a:solidFill>
              <a:ln w="6350">
                <a:solidFill>
                  <a:srgbClr val="002060"/>
                </a:solidFill>
              </a:ln>
              <a:effectLst/>
            </c:spPr>
          </c:marker>
          <c:xVal>
            <c:numRef>
              <c:f>'Forsøk 2 - Samlet'!$EG$14:$EG$84</c:f>
              <c:numCache>
                <c:formatCode>0.0</c:formatCode>
                <c:ptCount val="71"/>
                <c:pt idx="0">
                  <c:v>0.21774569877174499</c:v>
                </c:pt>
                <c:pt idx="1">
                  <c:v>0.69471246750985327</c:v>
                </c:pt>
                <c:pt idx="2">
                  <c:v>4.2408567046497012</c:v>
                </c:pt>
                <c:pt idx="3">
                  <c:v>4.5104466174147184</c:v>
                </c:pt>
                <c:pt idx="4">
                  <c:v>4.9044626437635905</c:v>
                </c:pt>
                <c:pt idx="5">
                  <c:v>4.8318807441730094</c:v>
                </c:pt>
                <c:pt idx="6">
                  <c:v>4.6556104165958825</c:v>
                </c:pt>
                <c:pt idx="7">
                  <c:v>4.4378647178241373</c:v>
                </c:pt>
                <c:pt idx="8">
                  <c:v>4.9977822289514817</c:v>
                </c:pt>
                <c:pt idx="9">
                  <c:v>5.4540113120922804</c:v>
                </c:pt>
                <c:pt idx="10">
                  <c:v>4.2512255474483558</c:v>
                </c:pt>
                <c:pt idx="11">
                  <c:v>4.7696676873810819</c:v>
                </c:pt>
                <c:pt idx="12">
                  <c:v>5.2777409845151535</c:v>
                </c:pt>
                <c:pt idx="13">
                  <c:v>5.6302816396694073</c:v>
                </c:pt>
                <c:pt idx="14">
                  <c:v>6.3042564215819521</c:v>
                </c:pt>
                <c:pt idx="15">
                  <c:v>6.7293789763267871</c:v>
                </c:pt>
                <c:pt idx="16">
                  <c:v>7.1441326882729683</c:v>
                </c:pt>
                <c:pt idx="17">
                  <c:v>7.672943671004349</c:v>
                </c:pt>
                <c:pt idx="18">
                  <c:v>9.8296629731244902</c:v>
                </c:pt>
                <c:pt idx="19">
                  <c:v>12.193759131217723</c:v>
                </c:pt>
                <c:pt idx="20">
                  <c:v>16.185763608699716</c:v>
                </c:pt>
                <c:pt idx="21">
                  <c:v>18.145474897645421</c:v>
                </c:pt>
                <c:pt idx="22">
                  <c:v>19.856333959423417</c:v>
                </c:pt>
                <c:pt idx="23">
                  <c:v>20.042973129799197</c:v>
                </c:pt>
                <c:pt idx="24">
                  <c:v>17.57518854371942</c:v>
                </c:pt>
                <c:pt idx="25">
                  <c:v>16.818263019417643</c:v>
                </c:pt>
                <c:pt idx="26">
                  <c:v>15.128141643236953</c:v>
                </c:pt>
                <c:pt idx="27">
                  <c:v>14.070519677774191</c:v>
                </c:pt>
                <c:pt idx="28">
                  <c:v>13.209905725485866</c:v>
                </c:pt>
                <c:pt idx="29">
                  <c:v>12.784783170741031</c:v>
                </c:pt>
                <c:pt idx="30">
                  <c:v>12.318185244801576</c:v>
                </c:pt>
                <c:pt idx="31">
                  <c:v>10.711014611010125</c:v>
                </c:pt>
                <c:pt idx="32">
                  <c:v>8.6372460512792202</c:v>
                </c:pt>
                <c:pt idx="33">
                  <c:v>8.6994591080711476</c:v>
                </c:pt>
                <c:pt idx="34">
                  <c:v>8.9586801780375112</c:v>
                </c:pt>
                <c:pt idx="35">
                  <c:v>9.881507187117764</c:v>
                </c:pt>
                <c:pt idx="36">
                  <c:v>11.675316991284996</c:v>
                </c:pt>
                <c:pt idx="37">
                  <c:v>13.645397123029356</c:v>
                </c:pt>
                <c:pt idx="38">
                  <c:v>17.398918216142295</c:v>
                </c:pt>
                <c:pt idx="39">
                  <c:v>20.105186186591126</c:v>
                </c:pt>
                <c:pt idx="40">
                  <c:v>26.46128682216635</c:v>
                </c:pt>
                <c:pt idx="41">
                  <c:v>31.148003767158194</c:v>
                </c:pt>
                <c:pt idx="42">
                  <c:v>27.705547958004892</c:v>
                </c:pt>
                <c:pt idx="43">
                  <c:v>24.37714941963679</c:v>
                </c:pt>
                <c:pt idx="44">
                  <c:v>20.063710815396508</c:v>
                </c:pt>
                <c:pt idx="45">
                  <c:v>18.788343151162</c:v>
                </c:pt>
                <c:pt idx="46">
                  <c:v>17.212279045766511</c:v>
                </c:pt>
                <c:pt idx="47">
                  <c:v>16.019862123921243</c:v>
                </c:pt>
                <c:pt idx="48">
                  <c:v>15.014084372451753</c:v>
                </c:pt>
                <c:pt idx="49">
                  <c:v>14.174208105760737</c:v>
                </c:pt>
                <c:pt idx="50">
                  <c:v>10.628063868620888</c:v>
                </c:pt>
                <c:pt idx="51">
                  <c:v>8.367656138514203</c:v>
                </c:pt>
                <c:pt idx="52">
                  <c:v>7.1752392166689321</c:v>
                </c:pt>
                <c:pt idx="53">
                  <c:v>7.4033537582393318</c:v>
                </c:pt>
                <c:pt idx="54">
                  <c:v>8.3261807673195847</c:v>
                </c:pt>
                <c:pt idx="55">
                  <c:v>9.1764258768092546</c:v>
                </c:pt>
                <c:pt idx="56">
                  <c:v>11.146506008553615</c:v>
                </c:pt>
                <c:pt idx="57">
                  <c:v>12.629250528761213</c:v>
                </c:pt>
                <c:pt idx="58">
                  <c:v>15.428838084397935</c:v>
                </c:pt>
                <c:pt idx="59">
                  <c:v>19.65932594624898</c:v>
                </c:pt>
                <c:pt idx="60">
                  <c:v>27.031573176092348</c:v>
                </c:pt>
                <c:pt idx="61">
                  <c:v>30.79546311200394</c:v>
                </c:pt>
                <c:pt idx="62">
                  <c:v>30.401447085655068</c:v>
                </c:pt>
                <c:pt idx="63">
                  <c:v>27.798867543192785</c:v>
                </c:pt>
                <c:pt idx="64">
                  <c:v>21.691619134785267</c:v>
                </c:pt>
                <c:pt idx="65">
                  <c:v>18.218056797236002</c:v>
                </c:pt>
                <c:pt idx="66">
                  <c:v>17.036008718189386</c:v>
                </c:pt>
                <c:pt idx="67">
                  <c:v>16.133919394706442</c:v>
                </c:pt>
                <c:pt idx="68">
                  <c:v>15.107403957639644</c:v>
                </c:pt>
                <c:pt idx="69">
                  <c:v>13.956462406988992</c:v>
                </c:pt>
                <c:pt idx="70">
                  <c:v>12.214496816815032</c:v>
                </c:pt>
              </c:numCache>
            </c:numRef>
          </c:xVal>
          <c:yVal>
            <c:numRef>
              <c:f>'Forsøk 2 - Samlet'!$EJ$14:$EJ$84</c:f>
              <c:numCache>
                <c:formatCode>0.0</c:formatCode>
                <c:ptCount val="71"/>
                <c:pt idx="0">
                  <c:v>-3.9210190000000003</c:v>
                </c:pt>
                <c:pt idx="1">
                  <c:v>-2.7205599999999999</c:v>
                </c:pt>
                <c:pt idx="2">
                  <c:v>-0.92056000000000004</c:v>
                </c:pt>
                <c:pt idx="3">
                  <c:v>0.27852000000000032</c:v>
                </c:pt>
                <c:pt idx="4">
                  <c:v>1.9257400000000002</c:v>
                </c:pt>
                <c:pt idx="5">
                  <c:v>3.7275900000000002</c:v>
                </c:pt>
                <c:pt idx="6">
                  <c:v>5.5275999999999996</c:v>
                </c:pt>
                <c:pt idx="7">
                  <c:v>6.7271000000000001</c:v>
                </c:pt>
                <c:pt idx="8">
                  <c:v>8.3775999999999975</c:v>
                </c:pt>
                <c:pt idx="9">
                  <c:v>9.5775999999999986</c:v>
                </c:pt>
                <c:pt idx="10">
                  <c:v>11.377099999999999</c:v>
                </c:pt>
                <c:pt idx="11">
                  <c:v>13.177599999999998</c:v>
                </c:pt>
                <c:pt idx="12">
                  <c:v>14.827099999999998</c:v>
                </c:pt>
                <c:pt idx="13">
                  <c:v>16.025700000000001</c:v>
                </c:pt>
                <c:pt idx="14">
                  <c:v>17.8262</c:v>
                </c:pt>
                <c:pt idx="15">
                  <c:v>19.027099999999997</c:v>
                </c:pt>
                <c:pt idx="16">
                  <c:v>20.677599999999998</c:v>
                </c:pt>
                <c:pt idx="17">
                  <c:v>22.4771</c:v>
                </c:pt>
                <c:pt idx="18">
                  <c:v>24.2776</c:v>
                </c:pt>
                <c:pt idx="19">
                  <c:v>25.476699999999997</c:v>
                </c:pt>
                <c:pt idx="20">
                  <c:v>27.125300000000003</c:v>
                </c:pt>
                <c:pt idx="21">
                  <c:v>28.325300000000002</c:v>
                </c:pt>
                <c:pt idx="22">
                  <c:v>30.127600000000005</c:v>
                </c:pt>
                <c:pt idx="23">
                  <c:v>31.9267</c:v>
                </c:pt>
                <c:pt idx="24">
                  <c:v>33.578100000000006</c:v>
                </c:pt>
                <c:pt idx="25">
                  <c:v>34.775300000000001</c:v>
                </c:pt>
                <c:pt idx="26">
                  <c:v>36.57480000000001</c:v>
                </c:pt>
                <c:pt idx="27">
                  <c:v>37.775300000000001</c:v>
                </c:pt>
                <c:pt idx="28">
                  <c:v>39.426199999999994</c:v>
                </c:pt>
                <c:pt idx="29">
                  <c:v>41.225700000000003</c:v>
                </c:pt>
                <c:pt idx="30">
                  <c:v>43.025700000000001</c:v>
                </c:pt>
                <c:pt idx="31">
                  <c:v>44.227100000000007</c:v>
                </c:pt>
                <c:pt idx="32">
                  <c:v>45.877099999999999</c:v>
                </c:pt>
                <c:pt idx="33">
                  <c:v>47.076700000000002</c:v>
                </c:pt>
                <c:pt idx="34">
                  <c:v>48.874800000000008</c:v>
                </c:pt>
                <c:pt idx="35">
                  <c:v>50.675700000000006</c:v>
                </c:pt>
                <c:pt idx="36">
                  <c:v>52.325700000000012</c:v>
                </c:pt>
                <c:pt idx="37">
                  <c:v>53.525700000000001</c:v>
                </c:pt>
                <c:pt idx="38">
                  <c:v>55.327100000000002</c:v>
                </c:pt>
                <c:pt idx="39">
                  <c:v>56.527100000000004</c:v>
                </c:pt>
                <c:pt idx="40">
                  <c:v>58.17710000000001</c:v>
                </c:pt>
                <c:pt idx="41">
                  <c:v>59.977100000000007</c:v>
                </c:pt>
                <c:pt idx="42">
                  <c:v>61.775300000000001</c:v>
                </c:pt>
                <c:pt idx="43">
                  <c:v>62.977100000000007</c:v>
                </c:pt>
                <c:pt idx="44">
                  <c:v>64.627099999999999</c:v>
                </c:pt>
                <c:pt idx="45">
                  <c:v>65.825699999999998</c:v>
                </c:pt>
                <c:pt idx="46">
                  <c:v>67.6267</c:v>
                </c:pt>
                <c:pt idx="47">
                  <c:v>69.426200000000009</c:v>
                </c:pt>
                <c:pt idx="48">
                  <c:v>71.075299999999999</c:v>
                </c:pt>
                <c:pt idx="49">
                  <c:v>72.275300000000001</c:v>
                </c:pt>
                <c:pt idx="50">
                  <c:v>74.075299999999999</c:v>
                </c:pt>
                <c:pt idx="51">
                  <c:v>75.275300000000001</c:v>
                </c:pt>
                <c:pt idx="52">
                  <c:v>76.924800000000005</c:v>
                </c:pt>
                <c:pt idx="53">
                  <c:v>78.724800000000002</c:v>
                </c:pt>
                <c:pt idx="54">
                  <c:v>80.524799999999999</c:v>
                </c:pt>
                <c:pt idx="55">
                  <c:v>81.724800000000002</c:v>
                </c:pt>
                <c:pt idx="56">
                  <c:v>83.376199999999997</c:v>
                </c:pt>
                <c:pt idx="57">
                  <c:v>84.579000000000008</c:v>
                </c:pt>
                <c:pt idx="58">
                  <c:v>86.3767</c:v>
                </c:pt>
                <c:pt idx="59">
                  <c:v>88.174400000000006</c:v>
                </c:pt>
                <c:pt idx="60">
                  <c:v>89.824399999999997</c:v>
                </c:pt>
                <c:pt idx="61">
                  <c:v>91.025300000000001</c:v>
                </c:pt>
                <c:pt idx="62">
                  <c:v>92.825299999999999</c:v>
                </c:pt>
                <c:pt idx="63">
                  <c:v>94.0244</c:v>
                </c:pt>
                <c:pt idx="64">
                  <c:v>95.674999999999997</c:v>
                </c:pt>
                <c:pt idx="65">
                  <c:v>97.474999999999994</c:v>
                </c:pt>
                <c:pt idx="66">
                  <c:v>99.277000000000001</c:v>
                </c:pt>
                <c:pt idx="67">
                  <c:v>100.474</c:v>
                </c:pt>
                <c:pt idx="68">
                  <c:v>102.12400000000001</c:v>
                </c:pt>
                <c:pt idx="69">
                  <c:v>103.32600000000001</c:v>
                </c:pt>
                <c:pt idx="70">
                  <c:v>105.12400000000001</c:v>
                </c:pt>
              </c:numCache>
            </c:numRef>
          </c:yVal>
          <c:smooth val="0"/>
          <c:extLst>
            <c:ext xmlns:c16="http://schemas.microsoft.com/office/drawing/2014/chart" uri="{C3380CC4-5D6E-409C-BE32-E72D297353CC}">
              <c16:uniqueId val="{00000004-966C-4E8D-966C-D35E02FA9FE9}"/>
            </c:ext>
          </c:extLst>
        </c:ser>
        <c:ser>
          <c:idx val="3"/>
          <c:order val="5"/>
          <c:tx>
            <c:strRef>
              <c:f>'Forsøk 2 - Samlet'!$GK$12</c:f>
              <c:strCache>
                <c:ptCount val="1"/>
                <c:pt idx="0">
                  <c:v>fs-2c</c:v>
                </c:pt>
              </c:strCache>
            </c:strRef>
          </c:tx>
          <c:spPr>
            <a:ln w="15875" cap="rnd" cmpd="dbl">
              <a:solidFill>
                <a:schemeClr val="accent6"/>
              </a:solidFill>
              <a:round/>
            </a:ln>
            <a:effectLst/>
          </c:spPr>
          <c:marker>
            <c:symbol val="circle"/>
            <c:size val="2"/>
            <c:spPr>
              <a:solidFill>
                <a:srgbClr val="00FF00"/>
              </a:solidFill>
              <a:ln w="6350">
                <a:solidFill>
                  <a:schemeClr val="accent6"/>
                </a:solidFill>
              </a:ln>
              <a:effectLst/>
            </c:spPr>
          </c:marker>
          <c:xVal>
            <c:numRef>
              <c:f>'Forsøk 2 - Samlet'!$GK$14:$GK$85</c:f>
              <c:numCache>
                <c:formatCode>0.0</c:formatCode>
                <c:ptCount val="72"/>
                <c:pt idx="0">
                  <c:v>0</c:v>
                </c:pt>
                <c:pt idx="1">
                  <c:v>0</c:v>
                </c:pt>
                <c:pt idx="2">
                  <c:v>5.1844213993272631E-2</c:v>
                </c:pt>
                <c:pt idx="3">
                  <c:v>6.2213056791927152E-2</c:v>
                </c:pt>
                <c:pt idx="4">
                  <c:v>0.39401602634887201</c:v>
                </c:pt>
                <c:pt idx="5">
                  <c:v>0.78803205269774401</c:v>
                </c:pt>
                <c:pt idx="6">
                  <c:v>1.4309003062143246</c:v>
                </c:pt>
                <c:pt idx="7">
                  <c:v>2.1256127737241779</c:v>
                </c:pt>
                <c:pt idx="8">
                  <c:v>3.6913080363210113</c:v>
                </c:pt>
                <c:pt idx="9">
                  <c:v>4.7385611589851182</c:v>
                </c:pt>
                <c:pt idx="10">
                  <c:v>5.3192163557097718</c:v>
                </c:pt>
                <c:pt idx="11">
                  <c:v>6.6256905483402422</c:v>
                </c:pt>
                <c:pt idx="12">
                  <c:v>8.4298691953061287</c:v>
                </c:pt>
                <c:pt idx="13">
                  <c:v>9.4978600035675456</c:v>
                </c:pt>
                <c:pt idx="14">
                  <c:v>10.773227667802052</c:v>
                </c:pt>
                <c:pt idx="15">
                  <c:v>12.245603345210995</c:v>
                </c:pt>
                <c:pt idx="16">
                  <c:v>13.199536882687211</c:v>
                </c:pt>
                <c:pt idx="17">
                  <c:v>13.635028280230701</c:v>
                </c:pt>
                <c:pt idx="18">
                  <c:v>14.837814044874627</c:v>
                </c:pt>
                <c:pt idx="19">
                  <c:v>16.227238979894334</c:v>
                </c:pt>
                <c:pt idx="20">
                  <c:v>20.913955924886178</c:v>
                </c:pt>
                <c:pt idx="21">
                  <c:v>25.693992455065914</c:v>
                </c:pt>
                <c:pt idx="22">
                  <c:v>31.469437893916485</c:v>
                </c:pt>
                <c:pt idx="23">
                  <c:v>34.300131977949171</c:v>
                </c:pt>
                <c:pt idx="24">
                  <c:v>34.611197261908806</c:v>
                </c:pt>
                <c:pt idx="25">
                  <c:v>32.215994575419614</c:v>
                </c:pt>
                <c:pt idx="26">
                  <c:v>26.616819464146168</c:v>
                </c:pt>
                <c:pt idx="27">
                  <c:v>24.460100162026027</c:v>
                </c:pt>
                <c:pt idx="28">
                  <c:v>20.924324767684833</c:v>
                </c:pt>
                <c:pt idx="29">
                  <c:v>18.591335137987564</c:v>
                </c:pt>
                <c:pt idx="30">
                  <c:v>17.27449210255844</c:v>
                </c:pt>
                <c:pt idx="31">
                  <c:v>16.963426818598805</c:v>
                </c:pt>
                <c:pt idx="32">
                  <c:v>15.252567756820808</c:v>
                </c:pt>
                <c:pt idx="33">
                  <c:v>12.328554087600232</c:v>
                </c:pt>
                <c:pt idx="34">
                  <c:v>8.5750329944872927</c:v>
                </c:pt>
                <c:pt idx="35">
                  <c:v>8.5854018372859482</c:v>
                </c:pt>
                <c:pt idx="36">
                  <c:v>9.1660570340106009</c:v>
                </c:pt>
                <c:pt idx="37">
                  <c:v>10.254785527869325</c:v>
                </c:pt>
                <c:pt idx="38">
                  <c:v>13.10621729749932</c:v>
                </c:pt>
                <c:pt idx="39">
                  <c:v>16.04059980951855</c:v>
                </c:pt>
                <c:pt idx="40">
                  <c:v>20.768792125705016</c:v>
                </c:pt>
                <c:pt idx="41">
                  <c:v>29.603046190158672</c:v>
                </c:pt>
                <c:pt idx="42">
                  <c:v>33.097346213305244</c:v>
                </c:pt>
                <c:pt idx="43">
                  <c:v>30.214807915279287</c:v>
                </c:pt>
                <c:pt idx="44">
                  <c:v>26.129483852609404</c:v>
                </c:pt>
                <c:pt idx="45">
                  <c:v>21.670881449187959</c:v>
                </c:pt>
                <c:pt idx="46">
                  <c:v>19.327522976692038</c:v>
                </c:pt>
                <c:pt idx="47">
                  <c:v>17.481868958531532</c:v>
                </c:pt>
                <c:pt idx="48">
                  <c:v>16.310189722283567</c:v>
                </c:pt>
                <c:pt idx="49">
                  <c:v>15.905804853136043</c:v>
                </c:pt>
                <c:pt idx="50">
                  <c:v>14.837814044874627</c:v>
                </c:pt>
                <c:pt idx="51">
                  <c:v>12.598144000365249</c:v>
                </c:pt>
                <c:pt idx="52">
                  <c:v>8.937942492440202</c:v>
                </c:pt>
                <c:pt idx="53">
                  <c:v>7.1337638454743137</c:v>
                </c:pt>
                <c:pt idx="54">
                  <c:v>7.1856080594675866</c:v>
                </c:pt>
                <c:pt idx="55">
                  <c:v>7.672943671004349</c:v>
                </c:pt>
                <c:pt idx="56">
                  <c:v>8.8342540644536562</c:v>
                </c:pt>
                <c:pt idx="57">
                  <c:v>9.933351401111036</c:v>
                </c:pt>
                <c:pt idx="58">
                  <c:v>12.390767144392159</c:v>
                </c:pt>
                <c:pt idx="59">
                  <c:v>15.459944612793898</c:v>
                </c:pt>
                <c:pt idx="60">
                  <c:v>21.670881449187959</c:v>
                </c:pt>
                <c:pt idx="61">
                  <c:v>27.394482674045257</c:v>
                </c:pt>
                <c:pt idx="62">
                  <c:v>32.734436715352338</c:v>
                </c:pt>
                <c:pt idx="63">
                  <c:v>32.568535230573865</c:v>
                </c:pt>
                <c:pt idx="64">
                  <c:v>28.338047368722819</c:v>
                </c:pt>
                <c:pt idx="65">
                  <c:v>23.64096158093232</c:v>
                </c:pt>
                <c:pt idx="66">
                  <c:v>19.348260662289345</c:v>
                </c:pt>
                <c:pt idx="67">
                  <c:v>18.083261840853492</c:v>
                </c:pt>
                <c:pt idx="68">
                  <c:v>17.077484089384004</c:v>
                </c:pt>
                <c:pt idx="69">
                  <c:v>16.050968652317206</c:v>
                </c:pt>
                <c:pt idx="70">
                  <c:v>14.070519677774191</c:v>
                </c:pt>
              </c:numCache>
            </c:numRef>
          </c:xVal>
          <c:yVal>
            <c:numRef>
              <c:f>'Forsøk 2 - Samlet'!$GN$14:$GN$85</c:f>
              <c:numCache>
                <c:formatCode>0.0</c:formatCode>
                <c:ptCount val="72"/>
                <c:pt idx="0">
                  <c:v>-5.839537</c:v>
                </c:pt>
                <c:pt idx="1">
                  <c:v>-4.7691699999999999</c:v>
                </c:pt>
                <c:pt idx="2">
                  <c:v>-2.9696299999999995</c:v>
                </c:pt>
                <c:pt idx="3">
                  <c:v>-1.7673100000000002</c:v>
                </c:pt>
                <c:pt idx="4">
                  <c:v>-0.11869999999999958</c:v>
                </c:pt>
                <c:pt idx="5">
                  <c:v>1.6812999999999994</c:v>
                </c:pt>
                <c:pt idx="6">
                  <c:v>3.4808299999999992</c:v>
                </c:pt>
                <c:pt idx="7">
                  <c:v>4.6813000000000002</c:v>
                </c:pt>
                <c:pt idx="8">
                  <c:v>6.3312999999999988</c:v>
                </c:pt>
                <c:pt idx="9">
                  <c:v>7.5312999999999999</c:v>
                </c:pt>
                <c:pt idx="10">
                  <c:v>9.3312999999999988</c:v>
                </c:pt>
                <c:pt idx="11">
                  <c:v>11.130800000000001</c:v>
                </c:pt>
                <c:pt idx="12">
                  <c:v>12.780799999999999</c:v>
                </c:pt>
                <c:pt idx="13">
                  <c:v>13.985899999999997</c:v>
                </c:pt>
                <c:pt idx="14">
                  <c:v>15.780799999999999</c:v>
                </c:pt>
                <c:pt idx="15">
                  <c:v>16.980799999999999</c:v>
                </c:pt>
                <c:pt idx="16">
                  <c:v>18.630800000000001</c:v>
                </c:pt>
                <c:pt idx="17">
                  <c:v>20.430800000000001</c:v>
                </c:pt>
                <c:pt idx="18">
                  <c:v>22.230399999999999</c:v>
                </c:pt>
                <c:pt idx="19">
                  <c:v>23.430800000000001</c:v>
                </c:pt>
                <c:pt idx="20">
                  <c:v>25.080800000000004</c:v>
                </c:pt>
                <c:pt idx="21">
                  <c:v>26.280800000000003</c:v>
                </c:pt>
                <c:pt idx="22">
                  <c:v>28.0808</c:v>
                </c:pt>
                <c:pt idx="23">
                  <c:v>29.880800000000004</c:v>
                </c:pt>
                <c:pt idx="24">
                  <c:v>31.530800000000003</c:v>
                </c:pt>
                <c:pt idx="25">
                  <c:v>32.730400000000003</c:v>
                </c:pt>
                <c:pt idx="26">
                  <c:v>34.5304</c:v>
                </c:pt>
                <c:pt idx="27">
                  <c:v>35.730400000000003</c:v>
                </c:pt>
                <c:pt idx="28">
                  <c:v>37.380800000000008</c:v>
                </c:pt>
                <c:pt idx="29">
                  <c:v>39.180800000000005</c:v>
                </c:pt>
                <c:pt idx="30">
                  <c:v>40.980400000000003</c:v>
                </c:pt>
                <c:pt idx="31">
                  <c:v>42.180400000000006</c:v>
                </c:pt>
                <c:pt idx="32">
                  <c:v>43.830399999999997</c:v>
                </c:pt>
                <c:pt idx="33">
                  <c:v>45.030799999999999</c:v>
                </c:pt>
                <c:pt idx="34">
                  <c:v>46.830399999999997</c:v>
                </c:pt>
                <c:pt idx="35">
                  <c:v>48.630399999999995</c:v>
                </c:pt>
                <c:pt idx="36">
                  <c:v>50.281300000000002</c:v>
                </c:pt>
                <c:pt idx="37">
                  <c:v>51.48129999999999</c:v>
                </c:pt>
                <c:pt idx="38">
                  <c:v>53.279899999999998</c:v>
                </c:pt>
                <c:pt idx="39">
                  <c:v>54.479900000000001</c:v>
                </c:pt>
                <c:pt idx="40">
                  <c:v>56.130399999999995</c:v>
                </c:pt>
                <c:pt idx="41">
                  <c:v>57.929899999999989</c:v>
                </c:pt>
                <c:pt idx="42">
                  <c:v>59.730399999999989</c:v>
                </c:pt>
                <c:pt idx="43">
                  <c:v>60.929899999999989</c:v>
                </c:pt>
                <c:pt idx="44">
                  <c:v>62.579899999999995</c:v>
                </c:pt>
                <c:pt idx="45">
                  <c:v>63.780399999999986</c:v>
                </c:pt>
                <c:pt idx="46">
                  <c:v>65.580399999999997</c:v>
                </c:pt>
                <c:pt idx="47">
                  <c:v>67.379899999999992</c:v>
                </c:pt>
                <c:pt idx="48">
                  <c:v>69.030399999999986</c:v>
                </c:pt>
                <c:pt idx="49">
                  <c:v>70.230399999999989</c:v>
                </c:pt>
                <c:pt idx="50">
                  <c:v>72.029899999999998</c:v>
                </c:pt>
                <c:pt idx="51">
                  <c:v>73.230399999999989</c:v>
                </c:pt>
                <c:pt idx="52">
                  <c:v>74.880399999999995</c:v>
                </c:pt>
                <c:pt idx="53">
                  <c:v>76.679899999999989</c:v>
                </c:pt>
                <c:pt idx="54">
                  <c:v>78.479899999999986</c:v>
                </c:pt>
                <c:pt idx="55">
                  <c:v>79.679399999999987</c:v>
                </c:pt>
                <c:pt idx="56">
                  <c:v>81.329399999999993</c:v>
                </c:pt>
                <c:pt idx="57">
                  <c:v>82.529899999999998</c:v>
                </c:pt>
                <c:pt idx="58">
                  <c:v>84.329399999999993</c:v>
                </c:pt>
                <c:pt idx="59">
                  <c:v>86.12939999999999</c:v>
                </c:pt>
                <c:pt idx="60">
                  <c:v>87.779899999999998</c:v>
                </c:pt>
                <c:pt idx="61">
                  <c:v>88.979899999999986</c:v>
                </c:pt>
                <c:pt idx="62">
                  <c:v>90.779899999999998</c:v>
                </c:pt>
                <c:pt idx="63">
                  <c:v>91.979399999999998</c:v>
                </c:pt>
                <c:pt idx="64">
                  <c:v>93.62939999999999</c:v>
                </c:pt>
                <c:pt idx="65">
                  <c:v>95.43</c:v>
                </c:pt>
                <c:pt idx="66">
                  <c:v>97.23</c:v>
                </c:pt>
                <c:pt idx="67">
                  <c:v>98.429000000000002</c:v>
                </c:pt>
                <c:pt idx="68">
                  <c:v>100.08</c:v>
                </c:pt>
                <c:pt idx="69">
                  <c:v>101.28</c:v>
                </c:pt>
                <c:pt idx="70">
                  <c:v>103.07900000000001</c:v>
                </c:pt>
              </c:numCache>
            </c:numRef>
          </c:yVal>
          <c:smooth val="0"/>
          <c:extLst>
            <c:ext xmlns:c16="http://schemas.microsoft.com/office/drawing/2014/chart" uri="{C3380CC4-5D6E-409C-BE32-E72D297353CC}">
              <c16:uniqueId val="{00000005-966C-4E8D-966C-D35E02FA9FE9}"/>
            </c:ext>
          </c:extLst>
        </c:ser>
        <c:ser>
          <c:idx val="4"/>
          <c:order val="6"/>
          <c:tx>
            <c:strRef>
              <c:f>'Forsøk 2 - Samlet'!$FI$12</c:f>
              <c:strCache>
                <c:ptCount val="1"/>
                <c:pt idx="0">
                  <c:v>fs-3c</c:v>
                </c:pt>
              </c:strCache>
            </c:strRef>
          </c:tx>
          <c:spPr>
            <a:ln w="15875" cap="rnd" cmpd="dbl">
              <a:solidFill>
                <a:schemeClr val="accent6">
                  <a:lumMod val="50000"/>
                </a:schemeClr>
              </a:solidFill>
              <a:round/>
            </a:ln>
            <a:effectLst/>
          </c:spPr>
          <c:marker>
            <c:symbol val="circle"/>
            <c:size val="2"/>
            <c:spPr>
              <a:solidFill>
                <a:schemeClr val="accent6"/>
              </a:solidFill>
              <a:ln w="6350">
                <a:solidFill>
                  <a:srgbClr val="008000"/>
                </a:solidFill>
              </a:ln>
              <a:effectLst/>
            </c:spPr>
          </c:marker>
          <c:xVal>
            <c:numRef>
              <c:f>'Forsøk 2 - Samlet'!$FI$14:$FI$85</c:f>
              <c:numCache>
                <c:formatCode>0.0</c:formatCode>
                <c:ptCount val="72"/>
                <c:pt idx="0">
                  <c:v>0.63249941071792604</c:v>
                </c:pt>
                <c:pt idx="1">
                  <c:v>2.9343825120192308</c:v>
                </c:pt>
                <c:pt idx="2">
                  <c:v>7.2167145878635504</c:v>
                </c:pt>
                <c:pt idx="3">
                  <c:v>5.7547077532532622</c:v>
                </c:pt>
                <c:pt idx="4">
                  <c:v>7.5692552430178042</c:v>
                </c:pt>
                <c:pt idx="5">
                  <c:v>8.2224923393330389</c:v>
                </c:pt>
                <c:pt idx="6">
                  <c:v>6.3042564215819521</c:v>
                </c:pt>
                <c:pt idx="7">
                  <c:v>6.0865107228102069</c:v>
                </c:pt>
                <c:pt idx="8">
                  <c:v>6.1694614651994426</c:v>
                </c:pt>
                <c:pt idx="9">
                  <c:v>6.4390513779644607</c:v>
                </c:pt>
                <c:pt idx="10">
                  <c:v>6.6775347623335151</c:v>
                </c:pt>
                <c:pt idx="11">
                  <c:v>6.2627810503873338</c:v>
                </c:pt>
                <c:pt idx="12">
                  <c:v>6.8434362471119874</c:v>
                </c:pt>
                <c:pt idx="13">
                  <c:v>7.6314682998097307</c:v>
                </c:pt>
                <c:pt idx="14">
                  <c:v>8.6579837368765293</c:v>
                </c:pt>
                <c:pt idx="15">
                  <c:v>9.6015484315540913</c:v>
                </c:pt>
                <c:pt idx="16">
                  <c:v>10.161465942681435</c:v>
                </c:pt>
                <c:pt idx="17">
                  <c:v>10.555481969030307</c:v>
                </c:pt>
                <c:pt idx="18">
                  <c:v>11.57162856329845</c:v>
                </c:pt>
                <c:pt idx="19">
                  <c:v>13.126954983096629</c:v>
                </c:pt>
                <c:pt idx="20">
                  <c:v>16.880476076209568</c:v>
                </c:pt>
                <c:pt idx="21">
                  <c:v>20.965800138879452</c:v>
                </c:pt>
                <c:pt idx="22">
                  <c:v>23.029199855811701</c:v>
                </c:pt>
                <c:pt idx="23">
                  <c:v>24.428993633630064</c:v>
                </c:pt>
                <c:pt idx="24">
                  <c:v>23.278052082979411</c:v>
                </c:pt>
                <c:pt idx="25">
                  <c:v>21.090226252463307</c:v>
                </c:pt>
                <c:pt idx="26">
                  <c:v>19.410473719081271</c:v>
                </c:pt>
                <c:pt idx="27">
                  <c:v>17.253754416961129</c:v>
                </c:pt>
                <c:pt idx="28">
                  <c:v>15.221461228424843</c:v>
                </c:pt>
                <c:pt idx="29">
                  <c:v>14.360847276136518</c:v>
                </c:pt>
                <c:pt idx="30">
                  <c:v>13.427651424257611</c:v>
                </c:pt>
                <c:pt idx="31">
                  <c:v>12.535930943573321</c:v>
                </c:pt>
                <c:pt idx="32">
                  <c:v>9.4978600035675456</c:v>
                </c:pt>
                <c:pt idx="33">
                  <c:v>7.0197065746891143</c:v>
                </c:pt>
                <c:pt idx="34">
                  <c:v>7.1337638454743137</c:v>
                </c:pt>
                <c:pt idx="35">
                  <c:v>7.2685588018568223</c:v>
                </c:pt>
                <c:pt idx="36">
                  <c:v>8.1602792825411115</c:v>
                </c:pt>
                <c:pt idx="37">
                  <c:v>9.3526962043863815</c:v>
                </c:pt>
                <c:pt idx="38">
                  <c:v>12.12117723162714</c:v>
                </c:pt>
                <c:pt idx="39">
                  <c:v>15.39773155600197</c:v>
                </c:pt>
                <c:pt idx="40">
                  <c:v>19.389736033483963</c:v>
                </c:pt>
                <c:pt idx="41">
                  <c:v>22.738872257449376</c:v>
                </c:pt>
                <c:pt idx="42">
                  <c:v>23.848338436905408</c:v>
                </c:pt>
                <c:pt idx="43">
                  <c:v>22.676659200657447</c:v>
                </c:pt>
                <c:pt idx="44">
                  <c:v>17.93809804167233</c:v>
                </c:pt>
                <c:pt idx="45">
                  <c:v>15.988755595525278</c:v>
                </c:pt>
                <c:pt idx="46">
                  <c:v>15.0037155296531</c:v>
                </c:pt>
                <c:pt idx="47">
                  <c:v>13.873511664599755</c:v>
                </c:pt>
                <c:pt idx="48">
                  <c:v>12.950684655519503</c:v>
                </c:pt>
                <c:pt idx="49">
                  <c:v>12.411504829989468</c:v>
                </c:pt>
                <c:pt idx="50">
                  <c:v>10.617695025822234</c:v>
                </c:pt>
                <c:pt idx="51">
                  <c:v>6.6775347623335151</c:v>
                </c:pt>
                <c:pt idx="52">
                  <c:v>5.2466344561191898</c:v>
                </c:pt>
                <c:pt idx="53">
                  <c:v>5.2258967705218806</c:v>
                </c:pt>
                <c:pt idx="54">
                  <c:v>5.7028635392599893</c:v>
                </c:pt>
                <c:pt idx="55">
                  <c:v>6.4286825351658061</c:v>
                </c:pt>
                <c:pt idx="56">
                  <c:v>7.921795898172058</c:v>
                </c:pt>
                <c:pt idx="57">
                  <c:v>10.047408671896235</c:v>
                </c:pt>
                <c:pt idx="58">
                  <c:v>12.743307799546413</c:v>
                </c:pt>
                <c:pt idx="59">
                  <c:v>15.138510486035608</c:v>
                </c:pt>
                <c:pt idx="60">
                  <c:v>21.266496580040432</c:v>
                </c:pt>
                <c:pt idx="61">
                  <c:v>25.714730140663224</c:v>
                </c:pt>
                <c:pt idx="62">
                  <c:v>28.721694552273036</c:v>
                </c:pt>
                <c:pt idx="63">
                  <c:v>25.455509070696859</c:v>
                </c:pt>
                <c:pt idx="64">
                  <c:v>20.188136928980363</c:v>
                </c:pt>
                <c:pt idx="65">
                  <c:v>17.678876971705968</c:v>
                </c:pt>
                <c:pt idx="66">
                  <c:v>16.330927407880878</c:v>
                </c:pt>
                <c:pt idx="67">
                  <c:v>15.584370726377752</c:v>
                </c:pt>
                <c:pt idx="68">
                  <c:v>14.568224132109609</c:v>
                </c:pt>
                <c:pt idx="69">
                  <c:v>12.836627384734303</c:v>
                </c:pt>
                <c:pt idx="70">
                  <c:v>10.213310156674709</c:v>
                </c:pt>
                <c:pt idx="71">
                  <c:v>6.3561006355752241</c:v>
                </c:pt>
              </c:numCache>
            </c:numRef>
          </c:xVal>
          <c:yVal>
            <c:numRef>
              <c:f>'Forsøk 2 - Samlet'!$FL$14:$FL$85</c:f>
              <c:numCache>
                <c:formatCode>0.0</c:formatCode>
                <c:ptCount val="72"/>
                <c:pt idx="0">
                  <c:v>-4.77102</c:v>
                </c:pt>
                <c:pt idx="1">
                  <c:v>-3.5705599999999995</c:v>
                </c:pt>
                <c:pt idx="2">
                  <c:v>-1.9210200000000004</c:v>
                </c:pt>
                <c:pt idx="3">
                  <c:v>-0.12148000000000003</c:v>
                </c:pt>
                <c:pt idx="4">
                  <c:v>1.6785199999999998</c:v>
                </c:pt>
                <c:pt idx="5">
                  <c:v>2.8775900000000005</c:v>
                </c:pt>
                <c:pt idx="6">
                  <c:v>4.5271000000000008</c:v>
                </c:pt>
                <c:pt idx="7">
                  <c:v>5.7276000000000007</c:v>
                </c:pt>
                <c:pt idx="8">
                  <c:v>7.5271000000000008</c:v>
                </c:pt>
                <c:pt idx="9">
                  <c:v>9.3270999999999997</c:v>
                </c:pt>
                <c:pt idx="10">
                  <c:v>10.9771</c:v>
                </c:pt>
                <c:pt idx="11">
                  <c:v>12.177099999999999</c:v>
                </c:pt>
                <c:pt idx="12">
                  <c:v>13.9771</c:v>
                </c:pt>
                <c:pt idx="13">
                  <c:v>15.176200000000001</c:v>
                </c:pt>
                <c:pt idx="14">
                  <c:v>16.8276</c:v>
                </c:pt>
                <c:pt idx="15">
                  <c:v>18.627600000000001</c:v>
                </c:pt>
                <c:pt idx="16">
                  <c:v>20.426699999999997</c:v>
                </c:pt>
                <c:pt idx="17">
                  <c:v>21.627099999999999</c:v>
                </c:pt>
                <c:pt idx="18">
                  <c:v>23.2776</c:v>
                </c:pt>
                <c:pt idx="19">
                  <c:v>24.479900000000001</c:v>
                </c:pt>
                <c:pt idx="20">
                  <c:v>26.275300000000001</c:v>
                </c:pt>
                <c:pt idx="21">
                  <c:v>28.076699999999992</c:v>
                </c:pt>
                <c:pt idx="22">
                  <c:v>29.726699999999997</c:v>
                </c:pt>
                <c:pt idx="23">
                  <c:v>30.928099999999997</c:v>
                </c:pt>
                <c:pt idx="24">
                  <c:v>32.726199999999992</c:v>
                </c:pt>
                <c:pt idx="25">
                  <c:v>33.926699999999997</c:v>
                </c:pt>
                <c:pt idx="26">
                  <c:v>35.5762</c:v>
                </c:pt>
                <c:pt idx="27">
                  <c:v>37.375299999999996</c:v>
                </c:pt>
                <c:pt idx="28">
                  <c:v>39.175299999999993</c:v>
                </c:pt>
                <c:pt idx="29">
                  <c:v>40.376199999999997</c:v>
                </c:pt>
                <c:pt idx="30">
                  <c:v>42.025700000000001</c:v>
                </c:pt>
                <c:pt idx="31">
                  <c:v>43.227599999999995</c:v>
                </c:pt>
                <c:pt idx="32">
                  <c:v>45.02709999999999</c:v>
                </c:pt>
                <c:pt idx="33">
                  <c:v>46.825699999999998</c:v>
                </c:pt>
                <c:pt idx="34">
                  <c:v>48.474800000000002</c:v>
                </c:pt>
                <c:pt idx="35">
                  <c:v>49.675299999999993</c:v>
                </c:pt>
                <c:pt idx="36">
                  <c:v>51.475700000000003</c:v>
                </c:pt>
                <c:pt idx="37">
                  <c:v>52.675700000000006</c:v>
                </c:pt>
                <c:pt idx="38">
                  <c:v>54.327100000000002</c:v>
                </c:pt>
                <c:pt idx="39">
                  <c:v>56.127099999999999</c:v>
                </c:pt>
                <c:pt idx="40">
                  <c:v>57.927099999999996</c:v>
                </c:pt>
                <c:pt idx="41">
                  <c:v>59.126199999999997</c:v>
                </c:pt>
                <c:pt idx="42">
                  <c:v>60.774799999999999</c:v>
                </c:pt>
                <c:pt idx="43">
                  <c:v>61.977099999999993</c:v>
                </c:pt>
                <c:pt idx="44">
                  <c:v>63.776699999999991</c:v>
                </c:pt>
                <c:pt idx="45">
                  <c:v>65.5762</c:v>
                </c:pt>
                <c:pt idx="46">
                  <c:v>67.227099999999993</c:v>
                </c:pt>
                <c:pt idx="47">
                  <c:v>68.426699999999997</c:v>
                </c:pt>
                <c:pt idx="48">
                  <c:v>70.224800000000002</c:v>
                </c:pt>
                <c:pt idx="49">
                  <c:v>71.424799999999991</c:v>
                </c:pt>
                <c:pt idx="50">
                  <c:v>73.074799999999996</c:v>
                </c:pt>
                <c:pt idx="51">
                  <c:v>74.874799999999993</c:v>
                </c:pt>
                <c:pt idx="52">
                  <c:v>76.674799999999991</c:v>
                </c:pt>
                <c:pt idx="53">
                  <c:v>77.875699999999995</c:v>
                </c:pt>
                <c:pt idx="54">
                  <c:v>79.524799999999999</c:v>
                </c:pt>
                <c:pt idx="55">
                  <c:v>80.724399999999989</c:v>
                </c:pt>
                <c:pt idx="56">
                  <c:v>82.526200000000003</c:v>
                </c:pt>
                <c:pt idx="57">
                  <c:v>84.325299999999999</c:v>
                </c:pt>
                <c:pt idx="58">
                  <c:v>85.976699999999994</c:v>
                </c:pt>
                <c:pt idx="59">
                  <c:v>87.175299999999993</c:v>
                </c:pt>
                <c:pt idx="60">
                  <c:v>88.97529999999999</c:v>
                </c:pt>
                <c:pt idx="61">
                  <c:v>90.174399999999991</c:v>
                </c:pt>
                <c:pt idx="62">
                  <c:v>91.824399999999997</c:v>
                </c:pt>
                <c:pt idx="63">
                  <c:v>93.624399999999994</c:v>
                </c:pt>
                <c:pt idx="64">
                  <c:v>95.423999999999992</c:v>
                </c:pt>
                <c:pt idx="65">
                  <c:v>96.624000000000009</c:v>
                </c:pt>
                <c:pt idx="66">
                  <c:v>98.275999999999996</c:v>
                </c:pt>
                <c:pt idx="67">
                  <c:v>99.474000000000004</c:v>
                </c:pt>
                <c:pt idx="68">
                  <c:v>101.276</c:v>
                </c:pt>
                <c:pt idx="69">
                  <c:v>103.077</c:v>
                </c:pt>
                <c:pt idx="70">
                  <c:v>104.425</c:v>
                </c:pt>
                <c:pt idx="71">
                  <c:v>104.79999999999998</c:v>
                </c:pt>
              </c:numCache>
            </c:numRef>
          </c:yVal>
          <c:smooth val="0"/>
          <c:extLst>
            <c:ext xmlns:c16="http://schemas.microsoft.com/office/drawing/2014/chart" uri="{C3380CC4-5D6E-409C-BE32-E72D297353CC}">
              <c16:uniqueId val="{00000006-966C-4E8D-966C-D35E02FA9FE9}"/>
            </c:ext>
          </c:extLst>
        </c:ser>
        <c:dLbls>
          <c:showLegendKey val="0"/>
          <c:showVal val="0"/>
          <c:showCatName val="0"/>
          <c:showSerName val="0"/>
          <c:showPercent val="0"/>
          <c:showBubbleSize val="0"/>
        </c:dLbls>
        <c:axId val="253375232"/>
        <c:axId val="253377152"/>
        <c:extLst/>
      </c:scatterChart>
      <c:valAx>
        <c:axId val="253375232"/>
        <c:scaling>
          <c:orientation val="minMax"/>
          <c:max val="4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3377152"/>
        <c:crosses val="autoZero"/>
        <c:crossBetween val="midCat"/>
        <c:majorUnit val="10"/>
        <c:minorUnit val="5"/>
      </c:valAx>
      <c:valAx>
        <c:axId val="253377152"/>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3375232"/>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846430960835779"/>
          <c:y val="0.17675811965811966"/>
          <c:w val="0.72307138078328448"/>
          <c:h val="0.7046685897435897"/>
        </c:manualLayout>
      </c:layout>
      <c:scatterChart>
        <c:scatterStyle val="lineMarker"/>
        <c:varyColors val="0"/>
        <c:ser>
          <c:idx val="1"/>
          <c:order val="0"/>
          <c:tx>
            <c:strRef>
              <c:f>Densitetsprøver!$O$53</c:f>
              <c:strCache>
                <c:ptCount val="1"/>
                <c:pt idx="0">
                  <c:v>AB - Small</c:v>
                </c:pt>
              </c:strCache>
            </c:strRef>
          </c:tx>
          <c:spPr>
            <a:ln w="25400" cap="rnd">
              <a:noFill/>
              <a:round/>
            </a:ln>
            <a:effectLst/>
          </c:spPr>
          <c:marker>
            <c:symbol val="diamond"/>
            <c:size val="6"/>
            <c:spPr>
              <a:solidFill>
                <a:srgbClr val="00B0F0"/>
              </a:solidFill>
              <a:ln w="9525">
                <a:solidFill>
                  <a:schemeClr val="bg1">
                    <a:lumMod val="50000"/>
                  </a:schemeClr>
                </a:solidFill>
              </a:ln>
              <a:effectLst/>
            </c:spPr>
          </c:marker>
          <c:xVal>
            <c:numRef>
              <c:f>Densitetsprøver!$S$53:$S$59</c:f>
              <c:numCache>
                <c:formatCode>0.00</c:formatCode>
                <c:ptCount val="7"/>
                <c:pt idx="0">
                  <c:v>0.30454572296658139</c:v>
                </c:pt>
                <c:pt idx="1">
                  <c:v>0.32275674714028341</c:v>
                </c:pt>
                <c:pt idx="2">
                  <c:v>0.37803754024928915</c:v>
                </c:pt>
                <c:pt idx="3">
                  <c:v>0.32275674714028341</c:v>
                </c:pt>
                <c:pt idx="4">
                  <c:v>0.22634413140102774</c:v>
                </c:pt>
                <c:pt idx="5">
                  <c:v>0.42698516400304265</c:v>
                </c:pt>
                <c:pt idx="6">
                  <c:v>0.21846089878893785</c:v>
                </c:pt>
              </c:numCache>
            </c:numRef>
          </c:xVal>
          <c:yVal>
            <c:numRef>
              <c:f>Densitetsprøver!$P$53:$P$59</c:f>
              <c:numCache>
                <c:formatCode>0.0</c:formatCode>
                <c:ptCount val="7"/>
                <c:pt idx="0">
                  <c:v>3.1999999999999886</c:v>
                </c:pt>
                <c:pt idx="1">
                  <c:v>26.199999999999989</c:v>
                </c:pt>
                <c:pt idx="2">
                  <c:v>35.699999999999989</c:v>
                </c:pt>
                <c:pt idx="3">
                  <c:v>45.199999999999989</c:v>
                </c:pt>
                <c:pt idx="4">
                  <c:v>66.199999999999989</c:v>
                </c:pt>
                <c:pt idx="5">
                  <c:v>87.199999999999989</c:v>
                </c:pt>
                <c:pt idx="6">
                  <c:v>108.19999999999999</c:v>
                </c:pt>
              </c:numCache>
            </c:numRef>
          </c:yVal>
          <c:smooth val="0"/>
          <c:extLst>
            <c:ext xmlns:c16="http://schemas.microsoft.com/office/drawing/2014/chart" uri="{C3380CC4-5D6E-409C-BE32-E72D297353CC}">
              <c16:uniqueId val="{00000000-DD6D-4C5D-A166-E13A37A3D2CF}"/>
            </c:ext>
          </c:extLst>
        </c:ser>
        <c:ser>
          <c:idx val="3"/>
          <c:order val="1"/>
          <c:tx>
            <c:strRef>
              <c:f>Densitetsprøver!$O$74</c:f>
              <c:strCache>
                <c:ptCount val="1"/>
                <c:pt idx="0">
                  <c:v>AB - Large</c:v>
                </c:pt>
              </c:strCache>
            </c:strRef>
          </c:tx>
          <c:spPr>
            <a:ln w="25400" cap="rnd">
              <a:noFill/>
              <a:round/>
            </a:ln>
            <a:effectLst/>
          </c:spPr>
          <c:marker>
            <c:symbol val="x"/>
            <c:size val="6"/>
            <c:spPr>
              <a:noFill/>
              <a:ln w="19050">
                <a:solidFill>
                  <a:schemeClr val="accent1"/>
                </a:solidFill>
              </a:ln>
              <a:effectLst/>
            </c:spPr>
          </c:marker>
          <c:xVal>
            <c:numRef>
              <c:f>Densitetsprøver!$S$74:$S$75</c:f>
              <c:numCache>
                <c:formatCode>0.00</c:formatCode>
                <c:ptCount val="2"/>
                <c:pt idx="0">
                  <c:v>0.31594402137419669</c:v>
                </c:pt>
                <c:pt idx="1">
                  <c:v>0.43095772444051644</c:v>
                </c:pt>
              </c:numCache>
            </c:numRef>
          </c:xVal>
          <c:yVal>
            <c:numRef>
              <c:f>Densitetsprøver!$P$74:$P$75</c:f>
              <c:numCache>
                <c:formatCode>0.0</c:formatCode>
                <c:ptCount val="2"/>
                <c:pt idx="0">
                  <c:v>13.699999999999989</c:v>
                </c:pt>
                <c:pt idx="1">
                  <c:v>55.699999999999989</c:v>
                </c:pt>
              </c:numCache>
            </c:numRef>
          </c:yVal>
          <c:smooth val="0"/>
          <c:extLst>
            <c:ext xmlns:c16="http://schemas.microsoft.com/office/drawing/2014/chart" uri="{C3380CC4-5D6E-409C-BE32-E72D297353CC}">
              <c16:uniqueId val="{00000001-DD6D-4C5D-A166-E13A37A3D2CF}"/>
            </c:ext>
          </c:extLst>
        </c:ser>
        <c:ser>
          <c:idx val="0"/>
          <c:order val="2"/>
          <c:tx>
            <c:strRef>
              <c:f>Densitetsprøver!$O$60</c:f>
              <c:strCache>
                <c:ptCount val="1"/>
                <c:pt idx="0">
                  <c:v>BC - Small</c:v>
                </c:pt>
              </c:strCache>
            </c:strRef>
          </c:tx>
          <c:spPr>
            <a:ln w="25400" cap="rnd">
              <a:noFill/>
              <a:round/>
            </a:ln>
            <a:effectLst/>
          </c:spPr>
          <c:marker>
            <c:symbol val="diamond"/>
            <c:size val="6"/>
            <c:spPr>
              <a:solidFill>
                <a:schemeClr val="accent6"/>
              </a:solidFill>
              <a:ln w="9525">
                <a:solidFill>
                  <a:schemeClr val="bg1">
                    <a:lumMod val="50000"/>
                  </a:schemeClr>
                </a:solidFill>
              </a:ln>
              <a:effectLst/>
            </c:spPr>
          </c:marker>
          <c:xVal>
            <c:numRef>
              <c:f>Densitetsprøver!$S$60:$S$67</c:f>
              <c:numCache>
                <c:formatCode>0.00</c:formatCode>
                <c:ptCount val="8"/>
                <c:pt idx="0">
                  <c:v>0.36099469723180128</c:v>
                </c:pt>
                <c:pt idx="1">
                  <c:v>0.39568974804758722</c:v>
                </c:pt>
                <c:pt idx="2">
                  <c:v>0.27388010048921274</c:v>
                </c:pt>
                <c:pt idx="3">
                  <c:v>0.36025088212183887</c:v>
                </c:pt>
                <c:pt idx="4">
                  <c:v>0.3227567471402828</c:v>
                </c:pt>
                <c:pt idx="5">
                  <c:v>0.33707495072638183</c:v>
                </c:pt>
                <c:pt idx="6">
                  <c:v>0.36767842749271079</c:v>
                </c:pt>
                <c:pt idx="7">
                  <c:v>0.42770795605124579</c:v>
                </c:pt>
              </c:numCache>
            </c:numRef>
          </c:xVal>
          <c:yVal>
            <c:numRef>
              <c:f>Densitetsprøver!$P$60:$P$67</c:f>
              <c:numCache>
                <c:formatCode>0.0</c:formatCode>
                <c:ptCount val="8"/>
                <c:pt idx="0">
                  <c:v>10.199999999999989</c:v>
                </c:pt>
                <c:pt idx="1">
                  <c:v>31.199999999999989</c:v>
                </c:pt>
                <c:pt idx="2">
                  <c:v>52.199999999999989</c:v>
                </c:pt>
                <c:pt idx="3">
                  <c:v>63.199999999999989</c:v>
                </c:pt>
                <c:pt idx="4">
                  <c:v>73.199999999999989</c:v>
                </c:pt>
                <c:pt idx="5">
                  <c:v>94.199999999999989</c:v>
                </c:pt>
                <c:pt idx="6">
                  <c:v>105.19999999999999</c:v>
                </c:pt>
                <c:pt idx="7">
                  <c:v>115.19999999999999</c:v>
                </c:pt>
              </c:numCache>
            </c:numRef>
          </c:yVal>
          <c:smooth val="0"/>
          <c:extLst>
            <c:ext xmlns:c16="http://schemas.microsoft.com/office/drawing/2014/chart" uri="{C3380CC4-5D6E-409C-BE32-E72D297353CC}">
              <c16:uniqueId val="{00000002-DD6D-4C5D-A166-E13A37A3D2CF}"/>
            </c:ext>
          </c:extLst>
        </c:ser>
        <c:ser>
          <c:idx val="4"/>
          <c:order val="3"/>
          <c:tx>
            <c:strRef>
              <c:f>Densitetsprøver!$O$76</c:f>
              <c:strCache>
                <c:ptCount val="1"/>
                <c:pt idx="0">
                  <c:v>BC - Large</c:v>
                </c:pt>
              </c:strCache>
            </c:strRef>
          </c:tx>
          <c:spPr>
            <a:ln w="25400" cap="rnd">
              <a:noFill/>
              <a:round/>
            </a:ln>
            <a:effectLst/>
          </c:spPr>
          <c:marker>
            <c:symbol val="x"/>
            <c:size val="6"/>
            <c:spPr>
              <a:noFill/>
              <a:ln w="19050">
                <a:solidFill>
                  <a:schemeClr val="accent6">
                    <a:lumMod val="75000"/>
                  </a:schemeClr>
                </a:solidFill>
              </a:ln>
              <a:effectLst/>
            </c:spPr>
          </c:marker>
          <c:xVal>
            <c:numRef>
              <c:f>Densitetsprøver!$S$76:$S$77</c:f>
              <c:numCache>
                <c:formatCode>0.00</c:formatCode>
                <c:ptCount val="2"/>
                <c:pt idx="0">
                  <c:v>0.32992671078225488</c:v>
                </c:pt>
                <c:pt idx="1">
                  <c:v>0.31290983416545043</c:v>
                </c:pt>
              </c:numCache>
            </c:numRef>
          </c:xVal>
          <c:yVal>
            <c:numRef>
              <c:f>Densitetsprøver!$P$76:$P$77</c:f>
              <c:numCache>
                <c:formatCode>0.0</c:formatCode>
                <c:ptCount val="2"/>
                <c:pt idx="0">
                  <c:v>42.699999999999989</c:v>
                </c:pt>
                <c:pt idx="1">
                  <c:v>84.699999999999989</c:v>
                </c:pt>
              </c:numCache>
            </c:numRef>
          </c:yVal>
          <c:smooth val="0"/>
          <c:extLst>
            <c:ext xmlns:c16="http://schemas.microsoft.com/office/drawing/2014/chart" uri="{C3380CC4-5D6E-409C-BE32-E72D297353CC}">
              <c16:uniqueId val="{00000003-DD6D-4C5D-A166-E13A37A3D2CF}"/>
            </c:ext>
          </c:extLst>
        </c:ser>
        <c:ser>
          <c:idx val="2"/>
          <c:order val="4"/>
          <c:tx>
            <c:strRef>
              <c:f>Densitetsprøver!$O$68</c:f>
              <c:strCache>
                <c:ptCount val="1"/>
                <c:pt idx="0">
                  <c:v>CA - Small</c:v>
                </c:pt>
              </c:strCache>
            </c:strRef>
          </c:tx>
          <c:spPr>
            <a:ln w="25400" cap="rnd">
              <a:noFill/>
              <a:round/>
            </a:ln>
            <a:effectLst/>
          </c:spPr>
          <c:marker>
            <c:symbol val="diamond"/>
            <c:size val="6"/>
            <c:spPr>
              <a:solidFill>
                <a:srgbClr val="FFFF00"/>
              </a:solidFill>
              <a:ln w="9525">
                <a:solidFill>
                  <a:schemeClr val="accent3"/>
                </a:solidFill>
              </a:ln>
              <a:effectLst/>
            </c:spPr>
          </c:marker>
          <c:xVal>
            <c:numRef>
              <c:f>Densitetsprøver!$S$68:$S$73</c:f>
              <c:numCache>
                <c:formatCode>0.00</c:formatCode>
                <c:ptCount val="6"/>
                <c:pt idx="0">
                  <c:v>0.18586835081683539</c:v>
                </c:pt>
                <c:pt idx="1">
                  <c:v>0.37138338165823398</c:v>
                </c:pt>
                <c:pt idx="2">
                  <c:v>0.40884158534328824</c:v>
                </c:pt>
                <c:pt idx="3">
                  <c:v>0.42915286210633152</c:v>
                </c:pt>
                <c:pt idx="4">
                  <c:v>0.31063163931969107</c:v>
                </c:pt>
                <c:pt idx="5">
                  <c:v>0.36025088212183948</c:v>
                </c:pt>
              </c:numCache>
            </c:numRef>
          </c:xVal>
          <c:yVal>
            <c:numRef>
              <c:f>Densitetsprøver!$P$68:$P$73</c:f>
              <c:numCache>
                <c:formatCode>0.0</c:formatCode>
                <c:ptCount val="6"/>
                <c:pt idx="0">
                  <c:v>5.1999999999999886</c:v>
                </c:pt>
                <c:pt idx="1">
                  <c:v>17.199999999999989</c:v>
                </c:pt>
                <c:pt idx="2">
                  <c:v>38.199999999999989</c:v>
                </c:pt>
                <c:pt idx="3">
                  <c:v>59.199999999999989</c:v>
                </c:pt>
                <c:pt idx="4">
                  <c:v>80.199999999999989</c:v>
                </c:pt>
                <c:pt idx="5">
                  <c:v>101.19999999999999</c:v>
                </c:pt>
              </c:numCache>
            </c:numRef>
          </c:yVal>
          <c:smooth val="0"/>
          <c:extLst>
            <c:ext xmlns:c16="http://schemas.microsoft.com/office/drawing/2014/chart" uri="{C3380CC4-5D6E-409C-BE32-E72D297353CC}">
              <c16:uniqueId val="{00000004-DD6D-4C5D-A166-E13A37A3D2CF}"/>
            </c:ext>
          </c:extLst>
        </c:ser>
        <c:ser>
          <c:idx val="5"/>
          <c:order val="5"/>
          <c:tx>
            <c:strRef>
              <c:f>Densitetsprøver!$O$78</c:f>
              <c:strCache>
                <c:ptCount val="1"/>
                <c:pt idx="0">
                  <c:v>CA - Large</c:v>
                </c:pt>
              </c:strCache>
            </c:strRef>
          </c:tx>
          <c:spPr>
            <a:ln w="25400">
              <a:noFill/>
            </a:ln>
          </c:spPr>
          <c:marker>
            <c:symbol val="x"/>
            <c:size val="6"/>
            <c:spPr>
              <a:noFill/>
              <a:ln w="19050">
                <a:solidFill>
                  <a:srgbClr val="FFC000"/>
                </a:solidFill>
              </a:ln>
            </c:spPr>
          </c:marker>
          <c:xVal>
            <c:numRef>
              <c:f>Densitetsprøver!$S$78:$S$79</c:f>
              <c:numCache>
                <c:formatCode>0.00</c:formatCode>
                <c:ptCount val="2"/>
                <c:pt idx="0">
                  <c:v>0.44857102274294369</c:v>
                </c:pt>
                <c:pt idx="1">
                  <c:v>0.35205330891900488</c:v>
                </c:pt>
              </c:numCache>
            </c:numRef>
          </c:xVal>
          <c:yVal>
            <c:numRef>
              <c:f>Densitetsprøver!$P$78:$P$79</c:f>
              <c:numCache>
                <c:formatCode>0.0</c:formatCode>
                <c:ptCount val="2"/>
                <c:pt idx="0">
                  <c:v>27.699999999999989</c:v>
                </c:pt>
                <c:pt idx="1">
                  <c:v>90.699999999999989</c:v>
                </c:pt>
              </c:numCache>
            </c:numRef>
          </c:yVal>
          <c:smooth val="0"/>
          <c:extLst>
            <c:ext xmlns:c16="http://schemas.microsoft.com/office/drawing/2014/chart" uri="{C3380CC4-5D6E-409C-BE32-E72D297353CC}">
              <c16:uniqueId val="{00000005-DD6D-4C5D-A166-E13A37A3D2CF}"/>
            </c:ext>
          </c:extLst>
        </c:ser>
        <c:dLbls>
          <c:showLegendKey val="0"/>
          <c:showVal val="0"/>
          <c:showCatName val="0"/>
          <c:showSerName val="0"/>
          <c:showPercent val="0"/>
          <c:showBubbleSize val="0"/>
        </c:dLbls>
        <c:axId val="852590256"/>
        <c:axId val="852585264"/>
      </c:scatterChart>
      <c:valAx>
        <c:axId val="852590256"/>
        <c:scaling>
          <c:orientation val="minMax"/>
          <c:max val="0.8"/>
        </c:scaling>
        <c:delete val="0"/>
        <c:axPos val="t"/>
        <c:majorGridlines>
          <c:spPr>
            <a:ln w="9525" cap="flat" cmpd="sng" algn="ctr">
              <a:solidFill>
                <a:schemeClr val="bg1">
                  <a:lumMod val="65000"/>
                </a:schemeClr>
              </a:solidFill>
              <a:round/>
            </a:ln>
            <a:effectLst/>
          </c:spPr>
        </c:majorGridlines>
        <c:minorGridlines>
          <c:spPr>
            <a:ln>
              <a:solidFill>
                <a:schemeClr val="bg1">
                  <a:lumMod val="85000"/>
                </a:schemeClr>
              </a:solidFill>
            </a:ln>
          </c:spPr>
        </c:minorGridlines>
        <c:numFmt formatCode="0.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852585264"/>
        <c:crosses val="autoZero"/>
        <c:crossBetween val="midCat"/>
        <c:majorUnit val="0.4"/>
        <c:minorUnit val="0.2"/>
      </c:valAx>
      <c:valAx>
        <c:axId val="85258526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bg1">
                <a:lumMod val="6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852590256"/>
        <c:crosses val="autoZero"/>
        <c:crossBetween val="midCat"/>
      </c:valAx>
    </c:plotArea>
    <c:legend>
      <c:legendPos val="b"/>
      <c:layout>
        <c:manualLayout>
          <c:xMode val="edge"/>
          <c:yMode val="edge"/>
          <c:x val="0"/>
          <c:y val="0.88268293464673764"/>
          <c:w val="0.97791261386444339"/>
          <c:h val="0.11188965694077929"/>
        </c:manualLayout>
      </c:layout>
      <c:overlay val="0"/>
      <c:spPr>
        <a:noFill/>
        <a:ln>
          <a:solidFill>
            <a:schemeClr val="bg1">
              <a:lumMod val="75000"/>
            </a:schemeClr>
          </a:solidFill>
        </a:ln>
        <a:effectLst/>
      </c:spPr>
      <c:txPr>
        <a:bodyPr rot="0" spcFirstLastPara="1" vertOverflow="ellipsis" vert="horz" wrap="square" anchor="ctr" anchorCtr="1"/>
        <a:lstStyle/>
        <a:p>
          <a:pPr>
            <a:defRPr sz="65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showDLblsOverMax val="0"/>
    <c:extLst/>
  </c:chart>
  <c:spPr>
    <a:ln>
      <a:noFill/>
    </a:ln>
  </c:spPr>
  <c:txPr>
    <a:bodyPr/>
    <a:lstStyle/>
    <a:p>
      <a:pPr>
        <a:defRPr>
          <a:latin typeface="Cambria" panose="02040503050406030204" pitchFamily="18" charset="0"/>
          <a:ea typeface="Cambria" panose="02040503050406030204" pitchFamily="18" charset="0"/>
        </a:defRPr>
      </a:pPr>
      <a:endParaRPr lang="nb-NO"/>
    </a:p>
  </c:txPr>
  <c:externalData r:id="rId1">
    <c:autoUpdate val="0"/>
  </c:externalData>
  <c:userShapes r:id="rId2"/>
</c:chartSpace>
</file>

<file path=ppt/charts/chart1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846430960835779"/>
          <c:y val="0.17675811965811966"/>
          <c:w val="0.72307138078328448"/>
          <c:h val="0.7046685897435897"/>
        </c:manualLayout>
      </c:layout>
      <c:scatterChart>
        <c:scatterStyle val="lineMarker"/>
        <c:varyColors val="0"/>
        <c:ser>
          <c:idx val="1"/>
          <c:order val="0"/>
          <c:tx>
            <c:strRef>
              <c:f>Densitetsprøver!$O$53</c:f>
              <c:strCache>
                <c:ptCount val="1"/>
                <c:pt idx="0">
                  <c:v>AB - Small</c:v>
                </c:pt>
              </c:strCache>
            </c:strRef>
          </c:tx>
          <c:spPr>
            <a:ln w="25400" cap="rnd">
              <a:noFill/>
              <a:round/>
            </a:ln>
            <a:effectLst/>
          </c:spPr>
          <c:marker>
            <c:symbol val="diamond"/>
            <c:size val="6"/>
            <c:spPr>
              <a:solidFill>
                <a:srgbClr val="00B0F0"/>
              </a:solidFill>
              <a:ln w="9525">
                <a:solidFill>
                  <a:schemeClr val="bg1">
                    <a:lumMod val="50000"/>
                  </a:schemeClr>
                </a:solidFill>
              </a:ln>
              <a:effectLst/>
            </c:spPr>
          </c:marker>
          <c:xVal>
            <c:numRef>
              <c:f>Densitetsprøver!$S$53:$S$59</c:f>
              <c:numCache>
                <c:formatCode>0.00</c:formatCode>
                <c:ptCount val="7"/>
                <c:pt idx="0">
                  <c:v>0.30454572296658139</c:v>
                </c:pt>
                <c:pt idx="1">
                  <c:v>0.32275674714028341</c:v>
                </c:pt>
                <c:pt idx="2">
                  <c:v>0.37803754024928915</c:v>
                </c:pt>
                <c:pt idx="3">
                  <c:v>0.32275674714028341</c:v>
                </c:pt>
                <c:pt idx="4">
                  <c:v>0.22634413140102774</c:v>
                </c:pt>
                <c:pt idx="5">
                  <c:v>0.42698516400304265</c:v>
                </c:pt>
                <c:pt idx="6">
                  <c:v>0.21846089878893785</c:v>
                </c:pt>
              </c:numCache>
            </c:numRef>
          </c:xVal>
          <c:yVal>
            <c:numRef>
              <c:f>Densitetsprøver!$P$53:$P$59</c:f>
              <c:numCache>
                <c:formatCode>0.0</c:formatCode>
                <c:ptCount val="7"/>
                <c:pt idx="0">
                  <c:v>3.1999999999999886</c:v>
                </c:pt>
                <c:pt idx="1">
                  <c:v>26.199999999999989</c:v>
                </c:pt>
                <c:pt idx="2">
                  <c:v>35.699999999999989</c:v>
                </c:pt>
                <c:pt idx="3">
                  <c:v>45.199999999999989</c:v>
                </c:pt>
                <c:pt idx="4">
                  <c:v>66.199999999999989</c:v>
                </c:pt>
                <c:pt idx="5">
                  <c:v>87.199999999999989</c:v>
                </c:pt>
                <c:pt idx="6">
                  <c:v>108.19999999999999</c:v>
                </c:pt>
              </c:numCache>
            </c:numRef>
          </c:yVal>
          <c:smooth val="0"/>
          <c:extLst>
            <c:ext xmlns:c16="http://schemas.microsoft.com/office/drawing/2014/chart" uri="{C3380CC4-5D6E-409C-BE32-E72D297353CC}">
              <c16:uniqueId val="{00000000-DD6D-4C5D-A166-E13A37A3D2CF}"/>
            </c:ext>
          </c:extLst>
        </c:ser>
        <c:ser>
          <c:idx val="3"/>
          <c:order val="1"/>
          <c:tx>
            <c:strRef>
              <c:f>Densitetsprøver!$O$74</c:f>
              <c:strCache>
                <c:ptCount val="1"/>
                <c:pt idx="0">
                  <c:v>AB - Large</c:v>
                </c:pt>
              </c:strCache>
            </c:strRef>
          </c:tx>
          <c:spPr>
            <a:ln w="25400" cap="rnd">
              <a:noFill/>
              <a:round/>
            </a:ln>
            <a:effectLst/>
          </c:spPr>
          <c:marker>
            <c:symbol val="x"/>
            <c:size val="6"/>
            <c:spPr>
              <a:noFill/>
              <a:ln w="19050">
                <a:solidFill>
                  <a:schemeClr val="accent1"/>
                </a:solidFill>
              </a:ln>
              <a:effectLst/>
            </c:spPr>
          </c:marker>
          <c:xVal>
            <c:numRef>
              <c:f>Densitetsprøver!$S$74:$S$75</c:f>
              <c:numCache>
                <c:formatCode>0.00</c:formatCode>
                <c:ptCount val="2"/>
                <c:pt idx="0">
                  <c:v>0.31594402137419669</c:v>
                </c:pt>
                <c:pt idx="1">
                  <c:v>0.43095772444051644</c:v>
                </c:pt>
              </c:numCache>
            </c:numRef>
          </c:xVal>
          <c:yVal>
            <c:numRef>
              <c:f>Densitetsprøver!$P$74:$P$75</c:f>
              <c:numCache>
                <c:formatCode>0.0</c:formatCode>
                <c:ptCount val="2"/>
                <c:pt idx="0">
                  <c:v>13.699999999999989</c:v>
                </c:pt>
                <c:pt idx="1">
                  <c:v>55.699999999999989</c:v>
                </c:pt>
              </c:numCache>
            </c:numRef>
          </c:yVal>
          <c:smooth val="0"/>
          <c:extLst>
            <c:ext xmlns:c16="http://schemas.microsoft.com/office/drawing/2014/chart" uri="{C3380CC4-5D6E-409C-BE32-E72D297353CC}">
              <c16:uniqueId val="{00000001-DD6D-4C5D-A166-E13A37A3D2CF}"/>
            </c:ext>
          </c:extLst>
        </c:ser>
        <c:ser>
          <c:idx val="0"/>
          <c:order val="2"/>
          <c:tx>
            <c:strRef>
              <c:f>Densitetsprøver!$O$60</c:f>
              <c:strCache>
                <c:ptCount val="1"/>
                <c:pt idx="0">
                  <c:v>BC - Small</c:v>
                </c:pt>
              </c:strCache>
            </c:strRef>
          </c:tx>
          <c:spPr>
            <a:ln w="25400" cap="rnd">
              <a:noFill/>
              <a:round/>
            </a:ln>
            <a:effectLst/>
          </c:spPr>
          <c:marker>
            <c:symbol val="diamond"/>
            <c:size val="6"/>
            <c:spPr>
              <a:solidFill>
                <a:schemeClr val="accent6"/>
              </a:solidFill>
              <a:ln w="9525">
                <a:solidFill>
                  <a:schemeClr val="bg1">
                    <a:lumMod val="50000"/>
                  </a:schemeClr>
                </a:solidFill>
              </a:ln>
              <a:effectLst/>
            </c:spPr>
          </c:marker>
          <c:xVal>
            <c:numRef>
              <c:f>Densitetsprøver!$S$60:$S$67</c:f>
              <c:numCache>
                <c:formatCode>0.00</c:formatCode>
                <c:ptCount val="8"/>
                <c:pt idx="0">
                  <c:v>0.36099469723180128</c:v>
                </c:pt>
                <c:pt idx="1">
                  <c:v>0.39568974804758722</c:v>
                </c:pt>
                <c:pt idx="2">
                  <c:v>0.27388010048921274</c:v>
                </c:pt>
                <c:pt idx="3">
                  <c:v>0.36025088212183887</c:v>
                </c:pt>
                <c:pt idx="4">
                  <c:v>0.3227567471402828</c:v>
                </c:pt>
                <c:pt idx="5">
                  <c:v>0.33707495072638183</c:v>
                </c:pt>
                <c:pt idx="6">
                  <c:v>0.36767842749271079</c:v>
                </c:pt>
                <c:pt idx="7">
                  <c:v>0.42770795605124579</c:v>
                </c:pt>
              </c:numCache>
            </c:numRef>
          </c:xVal>
          <c:yVal>
            <c:numRef>
              <c:f>Densitetsprøver!$P$60:$P$67</c:f>
              <c:numCache>
                <c:formatCode>0.0</c:formatCode>
                <c:ptCount val="8"/>
                <c:pt idx="0">
                  <c:v>10.199999999999989</c:v>
                </c:pt>
                <c:pt idx="1">
                  <c:v>31.199999999999989</c:v>
                </c:pt>
                <c:pt idx="2">
                  <c:v>52.199999999999989</c:v>
                </c:pt>
                <c:pt idx="3">
                  <c:v>63.199999999999989</c:v>
                </c:pt>
                <c:pt idx="4">
                  <c:v>73.199999999999989</c:v>
                </c:pt>
                <c:pt idx="5">
                  <c:v>94.199999999999989</c:v>
                </c:pt>
                <c:pt idx="6">
                  <c:v>105.19999999999999</c:v>
                </c:pt>
                <c:pt idx="7">
                  <c:v>115.19999999999999</c:v>
                </c:pt>
              </c:numCache>
            </c:numRef>
          </c:yVal>
          <c:smooth val="0"/>
          <c:extLst>
            <c:ext xmlns:c16="http://schemas.microsoft.com/office/drawing/2014/chart" uri="{C3380CC4-5D6E-409C-BE32-E72D297353CC}">
              <c16:uniqueId val="{00000002-DD6D-4C5D-A166-E13A37A3D2CF}"/>
            </c:ext>
          </c:extLst>
        </c:ser>
        <c:ser>
          <c:idx val="4"/>
          <c:order val="3"/>
          <c:tx>
            <c:strRef>
              <c:f>Densitetsprøver!$O$76</c:f>
              <c:strCache>
                <c:ptCount val="1"/>
                <c:pt idx="0">
                  <c:v>BC - Large</c:v>
                </c:pt>
              </c:strCache>
            </c:strRef>
          </c:tx>
          <c:spPr>
            <a:ln w="25400" cap="rnd">
              <a:noFill/>
              <a:round/>
            </a:ln>
            <a:effectLst/>
          </c:spPr>
          <c:marker>
            <c:symbol val="x"/>
            <c:size val="6"/>
            <c:spPr>
              <a:noFill/>
              <a:ln w="19050">
                <a:solidFill>
                  <a:schemeClr val="accent6">
                    <a:lumMod val="75000"/>
                  </a:schemeClr>
                </a:solidFill>
              </a:ln>
              <a:effectLst/>
            </c:spPr>
          </c:marker>
          <c:xVal>
            <c:numRef>
              <c:f>Densitetsprøver!$S$76:$S$77</c:f>
              <c:numCache>
                <c:formatCode>0.00</c:formatCode>
                <c:ptCount val="2"/>
                <c:pt idx="0">
                  <c:v>0.32992671078225488</c:v>
                </c:pt>
                <c:pt idx="1">
                  <c:v>0.31290983416545043</c:v>
                </c:pt>
              </c:numCache>
            </c:numRef>
          </c:xVal>
          <c:yVal>
            <c:numRef>
              <c:f>Densitetsprøver!$P$76:$P$77</c:f>
              <c:numCache>
                <c:formatCode>0.0</c:formatCode>
                <c:ptCount val="2"/>
                <c:pt idx="0">
                  <c:v>42.699999999999989</c:v>
                </c:pt>
                <c:pt idx="1">
                  <c:v>84.699999999999989</c:v>
                </c:pt>
              </c:numCache>
            </c:numRef>
          </c:yVal>
          <c:smooth val="0"/>
          <c:extLst>
            <c:ext xmlns:c16="http://schemas.microsoft.com/office/drawing/2014/chart" uri="{C3380CC4-5D6E-409C-BE32-E72D297353CC}">
              <c16:uniqueId val="{00000003-DD6D-4C5D-A166-E13A37A3D2CF}"/>
            </c:ext>
          </c:extLst>
        </c:ser>
        <c:ser>
          <c:idx val="2"/>
          <c:order val="4"/>
          <c:tx>
            <c:strRef>
              <c:f>Densitetsprøver!$O$68</c:f>
              <c:strCache>
                <c:ptCount val="1"/>
                <c:pt idx="0">
                  <c:v>CA - Small</c:v>
                </c:pt>
              </c:strCache>
            </c:strRef>
          </c:tx>
          <c:spPr>
            <a:ln w="25400" cap="rnd">
              <a:noFill/>
              <a:round/>
            </a:ln>
            <a:effectLst/>
          </c:spPr>
          <c:marker>
            <c:symbol val="diamond"/>
            <c:size val="6"/>
            <c:spPr>
              <a:solidFill>
                <a:srgbClr val="FFFF00"/>
              </a:solidFill>
              <a:ln w="9525">
                <a:solidFill>
                  <a:schemeClr val="accent3"/>
                </a:solidFill>
              </a:ln>
              <a:effectLst/>
            </c:spPr>
          </c:marker>
          <c:xVal>
            <c:numRef>
              <c:f>Densitetsprøver!$S$68:$S$73</c:f>
              <c:numCache>
                <c:formatCode>0.00</c:formatCode>
                <c:ptCount val="6"/>
                <c:pt idx="0">
                  <c:v>0.18586835081683539</c:v>
                </c:pt>
                <c:pt idx="1">
                  <c:v>0.37138338165823398</c:v>
                </c:pt>
                <c:pt idx="2">
                  <c:v>0.40884158534328824</c:v>
                </c:pt>
                <c:pt idx="3">
                  <c:v>0.42915286210633152</c:v>
                </c:pt>
                <c:pt idx="4">
                  <c:v>0.31063163931969107</c:v>
                </c:pt>
                <c:pt idx="5">
                  <c:v>0.36025088212183948</c:v>
                </c:pt>
              </c:numCache>
            </c:numRef>
          </c:xVal>
          <c:yVal>
            <c:numRef>
              <c:f>Densitetsprøver!$P$68:$P$73</c:f>
              <c:numCache>
                <c:formatCode>0.0</c:formatCode>
                <c:ptCount val="6"/>
                <c:pt idx="0">
                  <c:v>5.1999999999999886</c:v>
                </c:pt>
                <c:pt idx="1">
                  <c:v>17.199999999999989</c:v>
                </c:pt>
                <c:pt idx="2">
                  <c:v>38.199999999999989</c:v>
                </c:pt>
                <c:pt idx="3">
                  <c:v>59.199999999999989</c:v>
                </c:pt>
                <c:pt idx="4">
                  <c:v>80.199999999999989</c:v>
                </c:pt>
                <c:pt idx="5">
                  <c:v>101.19999999999999</c:v>
                </c:pt>
              </c:numCache>
            </c:numRef>
          </c:yVal>
          <c:smooth val="0"/>
          <c:extLst>
            <c:ext xmlns:c16="http://schemas.microsoft.com/office/drawing/2014/chart" uri="{C3380CC4-5D6E-409C-BE32-E72D297353CC}">
              <c16:uniqueId val="{00000004-DD6D-4C5D-A166-E13A37A3D2CF}"/>
            </c:ext>
          </c:extLst>
        </c:ser>
        <c:ser>
          <c:idx val="5"/>
          <c:order val="5"/>
          <c:tx>
            <c:strRef>
              <c:f>Densitetsprøver!$O$78</c:f>
              <c:strCache>
                <c:ptCount val="1"/>
                <c:pt idx="0">
                  <c:v>CA - Large</c:v>
                </c:pt>
              </c:strCache>
            </c:strRef>
          </c:tx>
          <c:spPr>
            <a:ln w="25400">
              <a:noFill/>
            </a:ln>
          </c:spPr>
          <c:marker>
            <c:symbol val="x"/>
            <c:size val="6"/>
            <c:spPr>
              <a:noFill/>
              <a:ln w="19050">
                <a:solidFill>
                  <a:srgbClr val="FFC000"/>
                </a:solidFill>
              </a:ln>
            </c:spPr>
          </c:marker>
          <c:xVal>
            <c:numRef>
              <c:f>Densitetsprøver!$S$78:$S$79</c:f>
              <c:numCache>
                <c:formatCode>0.00</c:formatCode>
                <c:ptCount val="2"/>
                <c:pt idx="0">
                  <c:v>0.44857102274294369</c:v>
                </c:pt>
                <c:pt idx="1">
                  <c:v>0.35205330891900488</c:v>
                </c:pt>
              </c:numCache>
            </c:numRef>
          </c:xVal>
          <c:yVal>
            <c:numRef>
              <c:f>Densitetsprøver!$P$78:$P$79</c:f>
              <c:numCache>
                <c:formatCode>0.0</c:formatCode>
                <c:ptCount val="2"/>
                <c:pt idx="0">
                  <c:v>27.699999999999989</c:v>
                </c:pt>
                <c:pt idx="1">
                  <c:v>90.699999999999989</c:v>
                </c:pt>
              </c:numCache>
            </c:numRef>
          </c:yVal>
          <c:smooth val="0"/>
          <c:extLst>
            <c:ext xmlns:c16="http://schemas.microsoft.com/office/drawing/2014/chart" uri="{C3380CC4-5D6E-409C-BE32-E72D297353CC}">
              <c16:uniqueId val="{00000005-DD6D-4C5D-A166-E13A37A3D2CF}"/>
            </c:ext>
          </c:extLst>
        </c:ser>
        <c:dLbls>
          <c:showLegendKey val="0"/>
          <c:showVal val="0"/>
          <c:showCatName val="0"/>
          <c:showSerName val="0"/>
          <c:showPercent val="0"/>
          <c:showBubbleSize val="0"/>
        </c:dLbls>
        <c:axId val="852590256"/>
        <c:axId val="852585264"/>
      </c:scatterChart>
      <c:valAx>
        <c:axId val="852590256"/>
        <c:scaling>
          <c:orientation val="minMax"/>
          <c:max val="0.8"/>
        </c:scaling>
        <c:delete val="0"/>
        <c:axPos val="t"/>
        <c:majorGridlines>
          <c:spPr>
            <a:ln w="9525" cap="flat" cmpd="sng" algn="ctr">
              <a:solidFill>
                <a:schemeClr val="bg1">
                  <a:lumMod val="65000"/>
                </a:schemeClr>
              </a:solidFill>
              <a:round/>
            </a:ln>
            <a:effectLst/>
          </c:spPr>
        </c:majorGridlines>
        <c:minorGridlines>
          <c:spPr>
            <a:ln>
              <a:solidFill>
                <a:schemeClr val="bg1">
                  <a:lumMod val="85000"/>
                </a:schemeClr>
              </a:solidFill>
            </a:ln>
          </c:spPr>
        </c:minorGridlines>
        <c:numFmt formatCode="0.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852585264"/>
        <c:crosses val="autoZero"/>
        <c:crossBetween val="midCat"/>
        <c:majorUnit val="0.4"/>
        <c:minorUnit val="0.2"/>
      </c:valAx>
      <c:valAx>
        <c:axId val="85258526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bg1">
                <a:lumMod val="6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852590256"/>
        <c:crosses val="autoZero"/>
        <c:crossBetween val="midCat"/>
      </c:valAx>
    </c:plotArea>
    <c:legend>
      <c:legendPos val="b"/>
      <c:layout>
        <c:manualLayout>
          <c:xMode val="edge"/>
          <c:yMode val="edge"/>
          <c:x val="0"/>
          <c:y val="0.88268293464673764"/>
          <c:w val="0.97791261386444339"/>
          <c:h val="0.11188965694077929"/>
        </c:manualLayout>
      </c:layout>
      <c:overlay val="0"/>
      <c:spPr>
        <a:noFill/>
        <a:ln>
          <a:solidFill>
            <a:schemeClr val="bg1">
              <a:lumMod val="75000"/>
            </a:schemeClr>
          </a:solidFill>
        </a:ln>
        <a:effectLst/>
      </c:spPr>
      <c:txPr>
        <a:bodyPr rot="0" spcFirstLastPara="1" vertOverflow="ellipsis" vert="horz" wrap="square" anchor="ctr" anchorCtr="1"/>
        <a:lstStyle/>
        <a:p>
          <a:pPr>
            <a:defRPr sz="65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showDLblsOverMax val="0"/>
    <c:extLst/>
  </c:chart>
  <c:spPr>
    <a:ln>
      <a:noFill/>
    </a:ln>
  </c:spPr>
  <c:txPr>
    <a:bodyPr/>
    <a:lstStyle/>
    <a:p>
      <a:pPr>
        <a:defRPr>
          <a:latin typeface="Cambria" panose="02040503050406030204" pitchFamily="18" charset="0"/>
          <a:ea typeface="Cambria" panose="02040503050406030204" pitchFamily="18" charset="0"/>
        </a:defRPr>
      </a:pPr>
      <a:endParaRPr lang="nb-NO"/>
    </a:p>
  </c:txPr>
  <c:externalData r:id="rId1">
    <c:autoUpdate val="0"/>
  </c:externalData>
  <c:userShapes r:id="rId2"/>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7165864709835292E-2"/>
          <c:y val="0.17452286324786326"/>
          <c:w val="0.82036923094371939"/>
          <c:h val="0.707863759228197"/>
        </c:manualLayout>
      </c:layout>
      <c:scatterChart>
        <c:scatterStyle val="smoothMarker"/>
        <c:varyColors val="0"/>
        <c:ser>
          <c:idx val="4"/>
          <c:order val="3"/>
          <c:tx>
            <c:strRef>
              <c:f>'σ-Silo F2-80 kP'!$AJ$11</c:f>
              <c:strCache>
                <c:ptCount val="1"/>
                <c:pt idx="0">
                  <c:v>σ'v - 80 kPa</c:v>
                </c:pt>
              </c:strCache>
            </c:strRef>
          </c:tx>
          <c:spPr>
            <a:ln w="19050">
              <a:solidFill>
                <a:schemeClr val="accent2"/>
              </a:solidFill>
            </a:ln>
          </c:spPr>
          <c:marker>
            <c:symbol val="none"/>
          </c:marker>
          <c:xVal>
            <c:numRef>
              <c:f>'σ-Silo F2-80 kP'!$Q$13:$Q$1217</c:f>
              <c:numCache>
                <c:formatCode>0.00</c:formatCode>
                <c:ptCount val="1205"/>
                <c:pt idx="0">
                  <c:v>80.182171782178216</c:v>
                </c:pt>
                <c:pt idx="1">
                  <c:v>80.1395613429722</c:v>
                </c:pt>
                <c:pt idx="2">
                  <c:v>80.096360009678079</c:v>
                </c:pt>
                <c:pt idx="3">
                  <c:v>80.053187319524596</c:v>
                </c:pt>
                <c:pt idx="4">
                  <c:v>80.010043253520905</c:v>
                </c:pt>
                <c:pt idx="5">
                  <c:v>79.966927792688779</c:v>
                </c:pt>
                <c:pt idx="6">
                  <c:v>79.923840918062496</c:v>
                </c:pt>
                <c:pt idx="7">
                  <c:v>79.880782610689039</c:v>
                </c:pt>
                <c:pt idx="8">
                  <c:v>79.83775285162784</c:v>
                </c:pt>
                <c:pt idx="9">
                  <c:v>79.794751621950951</c:v>
                </c:pt>
                <c:pt idx="10">
                  <c:v>79.751778902742956</c:v>
                </c:pt>
                <c:pt idx="11">
                  <c:v>79.708834675100974</c:v>
                </c:pt>
                <c:pt idx="12">
                  <c:v>79.665918920134686</c:v>
                </c:pt>
                <c:pt idx="13">
                  <c:v>79.623031618966252</c:v>
                </c:pt>
                <c:pt idx="14">
                  <c:v>79.580172752730363</c:v>
                </c:pt>
                <c:pt idx="15">
                  <c:v>79.537342302574245</c:v>
                </c:pt>
                <c:pt idx="16">
                  <c:v>79.494540249657604</c:v>
                </c:pt>
                <c:pt idx="17">
                  <c:v>79.451766575152618</c:v>
                </c:pt>
                <c:pt idx="18">
                  <c:v>79.409021260244003</c:v>
                </c:pt>
                <c:pt idx="19">
                  <c:v>79.366304286128923</c:v>
                </c:pt>
                <c:pt idx="20">
                  <c:v>79.323615634016932</c:v>
                </c:pt>
                <c:pt idx="21">
                  <c:v>79.280955285130176</c:v>
                </c:pt>
                <c:pt idx="22">
                  <c:v>79.238323220703165</c:v>
                </c:pt>
                <c:pt idx="23">
                  <c:v>79.195719421982886</c:v>
                </c:pt>
                <c:pt idx="24">
                  <c:v>79.153143870228718</c:v>
                </c:pt>
                <c:pt idx="25">
                  <c:v>79.110596546712515</c:v>
                </c:pt>
                <c:pt idx="26">
                  <c:v>79.068077432718525</c:v>
                </c:pt>
                <c:pt idx="27">
                  <c:v>79.025586509543388</c:v>
                </c:pt>
                <c:pt idx="28">
                  <c:v>78.983123758496191</c:v>
                </c:pt>
                <c:pt idx="29">
                  <c:v>78.940689160898359</c:v>
                </c:pt>
                <c:pt idx="30">
                  <c:v>78.898282698083733</c:v>
                </c:pt>
                <c:pt idx="31">
                  <c:v>78.855904351398536</c:v>
                </c:pt>
                <c:pt idx="32">
                  <c:v>78.813554102201351</c:v>
                </c:pt>
                <c:pt idx="33">
                  <c:v>78.771231931863099</c:v>
                </c:pt>
                <c:pt idx="34">
                  <c:v>78.728937821767062</c:v>
                </c:pt>
                <c:pt idx="35">
                  <c:v>78.6866717533089</c:v>
                </c:pt>
                <c:pt idx="36">
                  <c:v>78.644433707896553</c:v>
                </c:pt>
                <c:pt idx="37">
                  <c:v>78.602223666950337</c:v>
                </c:pt>
                <c:pt idx="38">
                  <c:v>78.560041611902875</c:v>
                </c:pt>
                <c:pt idx="39">
                  <c:v>78.51788752419904</c:v>
                </c:pt>
                <c:pt idx="40">
                  <c:v>78.475761385296124</c:v>
                </c:pt>
                <c:pt idx="41">
                  <c:v>78.4336631766636</c:v>
                </c:pt>
                <c:pt idx="42">
                  <c:v>78.391592879783303</c:v>
                </c:pt>
                <c:pt idx="43">
                  <c:v>78.34955047614929</c:v>
                </c:pt>
                <c:pt idx="44">
                  <c:v>78.307535947267922</c:v>
                </c:pt>
                <c:pt idx="45">
                  <c:v>78.265549274657843</c:v>
                </c:pt>
                <c:pt idx="46">
                  <c:v>78.223590439849886</c:v>
                </c:pt>
                <c:pt idx="47">
                  <c:v>78.181659424387163</c:v>
                </c:pt>
                <c:pt idx="48">
                  <c:v>78.139756209825066</c:v>
                </c:pt>
                <c:pt idx="49">
                  <c:v>78.097880777731149</c:v>
                </c:pt>
                <c:pt idx="50">
                  <c:v>78.056033109685202</c:v>
                </c:pt>
                <c:pt idx="51">
                  <c:v>78.014213187279253</c:v>
                </c:pt>
                <c:pt idx="52">
                  <c:v>77.97242099211752</c:v>
                </c:pt>
                <c:pt idx="53">
                  <c:v>77.93065650581643</c:v>
                </c:pt>
                <c:pt idx="54">
                  <c:v>77.888919710004558</c:v>
                </c:pt>
                <c:pt idx="55">
                  <c:v>77.847210586322717</c:v>
                </c:pt>
                <c:pt idx="56">
                  <c:v>77.805529116423855</c:v>
                </c:pt>
                <c:pt idx="57">
                  <c:v>77.763875281973085</c:v>
                </c:pt>
                <c:pt idx="58">
                  <c:v>77.722249064647684</c:v>
                </c:pt>
                <c:pt idx="59">
                  <c:v>77.680650446137108</c:v>
                </c:pt>
                <c:pt idx="60">
                  <c:v>77.639079408142891</c:v>
                </c:pt>
                <c:pt idx="61">
                  <c:v>77.597535932378733</c:v>
                </c:pt>
                <c:pt idx="62">
                  <c:v>77.55602000057047</c:v>
                </c:pt>
                <c:pt idx="63">
                  <c:v>77.514531594456031</c:v>
                </c:pt>
                <c:pt idx="64">
                  <c:v>77.473070695785481</c:v>
                </c:pt>
                <c:pt idx="65">
                  <c:v>77.431637286320935</c:v>
                </c:pt>
                <c:pt idx="66">
                  <c:v>77.390231347836661</c:v>
                </c:pt>
                <c:pt idx="67">
                  <c:v>77.348852862118974</c:v>
                </c:pt>
                <c:pt idx="68">
                  <c:v>77.307501810966258</c:v>
                </c:pt>
                <c:pt idx="69">
                  <c:v>77.266178176188987</c:v>
                </c:pt>
                <c:pt idx="70">
                  <c:v>77.224881939609702</c:v>
                </c:pt>
                <c:pt idx="71">
                  <c:v>77.183613083062966</c:v>
                </c:pt>
                <c:pt idx="72">
                  <c:v>77.142371588395406</c:v>
                </c:pt>
                <c:pt idx="73">
                  <c:v>77.101157437465673</c:v>
                </c:pt>
                <c:pt idx="74">
                  <c:v>77.059970612144468</c:v>
                </c:pt>
                <c:pt idx="75">
                  <c:v>77.018811094314472</c:v>
                </c:pt>
                <c:pt idx="76">
                  <c:v>76.977678865870445</c:v>
                </c:pt>
                <c:pt idx="77">
                  <c:v>76.936573908719055</c:v>
                </c:pt>
                <c:pt idx="78">
                  <c:v>76.895496204779064</c:v>
                </c:pt>
                <c:pt idx="79">
                  <c:v>76.854445735981159</c:v>
                </c:pt>
                <c:pt idx="80">
                  <c:v>76.813422484268045</c:v>
                </c:pt>
                <c:pt idx="81">
                  <c:v>76.77242643159434</c:v>
                </c:pt>
                <c:pt idx="82">
                  <c:v>76.731457559926724</c:v>
                </c:pt>
                <c:pt idx="83">
                  <c:v>76.690515851243731</c:v>
                </c:pt>
                <c:pt idx="84">
                  <c:v>76.649601287535916</c:v>
                </c:pt>
                <c:pt idx="85">
                  <c:v>76.608713850805728</c:v>
                </c:pt>
                <c:pt idx="86">
                  <c:v>76.567853523067583</c:v>
                </c:pt>
                <c:pt idx="87">
                  <c:v>76.527020286347806</c:v>
                </c:pt>
                <c:pt idx="88">
                  <c:v>76.486214122684643</c:v>
                </c:pt>
                <c:pt idx="89">
                  <c:v>76.445435014128236</c:v>
                </c:pt>
                <c:pt idx="90">
                  <c:v>76.404682942740635</c:v>
                </c:pt>
                <c:pt idx="91">
                  <c:v>76.363957890595799</c:v>
                </c:pt>
                <c:pt idx="92">
                  <c:v>76.323259839779553</c:v>
                </c:pt>
                <c:pt idx="93">
                  <c:v>76.282588772389602</c:v>
                </c:pt>
                <c:pt idx="94">
                  <c:v>76.241944670535531</c:v>
                </c:pt>
                <c:pt idx="95">
                  <c:v>76.201327516338779</c:v>
                </c:pt>
                <c:pt idx="96">
                  <c:v>76.160737291932634</c:v>
                </c:pt>
                <c:pt idx="97">
                  <c:v>76.120173979462237</c:v>
                </c:pt>
                <c:pt idx="98">
                  <c:v>76.079637561084567</c:v>
                </c:pt>
                <c:pt idx="99">
                  <c:v>76.039128018968441</c:v>
                </c:pt>
                <c:pt idx="100">
                  <c:v>75.998645335294469</c:v>
                </c:pt>
                <c:pt idx="101">
                  <c:v>75.958189492255116</c:v>
                </c:pt>
                <c:pt idx="102">
                  <c:v>75.917760472054624</c:v>
                </c:pt>
                <c:pt idx="103">
                  <c:v>75.877358256909048</c:v>
                </c:pt>
                <c:pt idx="104">
                  <c:v>75.836982829046221</c:v>
                </c:pt>
                <c:pt idx="105">
                  <c:v>75.796634170705772</c:v>
                </c:pt>
                <c:pt idx="106">
                  <c:v>75.756312264139098</c:v>
                </c:pt>
                <c:pt idx="107">
                  <c:v>75.716017091609359</c:v>
                </c:pt>
                <c:pt idx="108">
                  <c:v>75.6757486353915</c:v>
                </c:pt>
                <c:pt idx="109">
                  <c:v>75.635506877772201</c:v>
                </c:pt>
                <c:pt idx="110">
                  <c:v>75.595291801049854</c:v>
                </c:pt>
                <c:pt idx="111">
                  <c:v>75.555103387534672</c:v>
                </c:pt>
                <c:pt idx="112">
                  <c:v>75.51494161954848</c:v>
                </c:pt>
                <c:pt idx="113">
                  <c:v>75.474806479424927</c:v>
                </c:pt>
                <c:pt idx="114">
                  <c:v>75.434697949509342</c:v>
                </c:pt>
                <c:pt idx="115">
                  <c:v>75.394616012158735</c:v>
                </c:pt>
                <c:pt idx="116">
                  <c:v>75.354560649741813</c:v>
                </c:pt>
                <c:pt idx="117">
                  <c:v>75.314531844639035</c:v>
                </c:pt>
                <c:pt idx="118">
                  <c:v>75.274529579242468</c:v>
                </c:pt>
                <c:pt idx="119">
                  <c:v>75.234553835955893</c:v>
                </c:pt>
                <c:pt idx="120">
                  <c:v>75.194604597194754</c:v>
                </c:pt>
                <c:pt idx="121">
                  <c:v>75.154681845386136</c:v>
                </c:pt>
                <c:pt idx="122">
                  <c:v>75.114785562968777</c:v>
                </c:pt>
                <c:pt idx="123">
                  <c:v>75.074915732393094</c:v>
                </c:pt>
                <c:pt idx="124">
                  <c:v>75.03507233612109</c:v>
                </c:pt>
                <c:pt idx="125">
                  <c:v>74.995255356626444</c:v>
                </c:pt>
                <c:pt idx="126">
                  <c:v>74.955464776394422</c:v>
                </c:pt>
                <c:pt idx="127">
                  <c:v>74.915700577921882</c:v>
                </c:pt>
                <c:pt idx="128">
                  <c:v>74.875962743717366</c:v>
                </c:pt>
                <c:pt idx="129">
                  <c:v>74.836251256300926</c:v>
                </c:pt>
                <c:pt idx="130">
                  <c:v>74.796566098204266</c:v>
                </c:pt>
                <c:pt idx="131">
                  <c:v>74.756907251970645</c:v>
                </c:pt>
                <c:pt idx="132">
                  <c:v>74.717274700154874</c:v>
                </c:pt>
                <c:pt idx="133">
                  <c:v>74.677668425323375</c:v>
                </c:pt>
                <c:pt idx="134">
                  <c:v>74.63808841005411</c:v>
                </c:pt>
                <c:pt idx="135">
                  <c:v>74.598534636936563</c:v>
                </c:pt>
                <c:pt idx="136">
                  <c:v>74.559007088571832</c:v>
                </c:pt>
                <c:pt idx="137">
                  <c:v>74.519505747572452</c:v>
                </c:pt>
                <c:pt idx="138">
                  <c:v>74.480030596562599</c:v>
                </c:pt>
                <c:pt idx="139">
                  <c:v>74.440581618177873</c:v>
                </c:pt>
                <c:pt idx="140">
                  <c:v>74.401158795065442</c:v>
                </c:pt>
                <c:pt idx="141">
                  <c:v>74.361762109883969</c:v>
                </c:pt>
                <c:pt idx="142">
                  <c:v>74.322391545303589</c:v>
                </c:pt>
                <c:pt idx="143">
                  <c:v>74.283047084005943</c:v>
                </c:pt>
                <c:pt idx="144">
                  <c:v>74.243728708684188</c:v>
                </c:pt>
                <c:pt idx="145">
                  <c:v>74.204436402042916</c:v>
                </c:pt>
                <c:pt idx="146">
                  <c:v>74.165170146798161</c:v>
                </c:pt>
                <c:pt idx="147">
                  <c:v>74.125929925677497</c:v>
                </c:pt>
                <c:pt idx="148">
                  <c:v>74.086715721419878</c:v>
                </c:pt>
                <c:pt idx="149">
                  <c:v>74.047527516775745</c:v>
                </c:pt>
                <c:pt idx="150">
                  <c:v>74.008365294506945</c:v>
                </c:pt>
                <c:pt idx="151">
                  <c:v>73.969229037386754</c:v>
                </c:pt>
                <c:pt idx="152">
                  <c:v>73.930118728199929</c:v>
                </c:pt>
                <c:pt idx="153">
                  <c:v>73.891034349742554</c:v>
                </c:pt>
                <c:pt idx="154">
                  <c:v>73.851975884822181</c:v>
                </c:pt>
                <c:pt idx="155">
                  <c:v>73.81294331625773</c:v>
                </c:pt>
                <c:pt idx="156">
                  <c:v>73.773936626879532</c:v>
                </c:pt>
                <c:pt idx="157">
                  <c:v>73.734955799529303</c:v>
                </c:pt>
                <c:pt idx="158">
                  <c:v>73.69600081706011</c:v>
                </c:pt>
                <c:pt idx="159">
                  <c:v>73.657071662336392</c:v>
                </c:pt>
                <c:pt idx="160">
                  <c:v>73.618168318233998</c:v>
                </c:pt>
                <c:pt idx="161">
                  <c:v>73.57929076764006</c:v>
                </c:pt>
                <c:pt idx="162">
                  <c:v>73.540438993453108</c:v>
                </c:pt>
                <c:pt idx="163">
                  <c:v>73.501612978582983</c:v>
                </c:pt>
                <c:pt idx="164">
                  <c:v>73.462812705950881</c:v>
                </c:pt>
                <c:pt idx="165">
                  <c:v>73.424038158489282</c:v>
                </c:pt>
                <c:pt idx="166">
                  <c:v>73.385289319142018</c:v>
                </c:pt>
                <c:pt idx="167">
                  <c:v>73.346566170864222</c:v>
                </c:pt>
                <c:pt idx="168">
                  <c:v>73.307868696622336</c:v>
                </c:pt>
                <c:pt idx="169">
                  <c:v>73.269196879394059</c:v>
                </c:pt>
                <c:pt idx="170">
                  <c:v>73.230550702168415</c:v>
                </c:pt>
                <c:pt idx="171">
                  <c:v>73.191930147945698</c:v>
                </c:pt>
                <c:pt idx="172">
                  <c:v>73.153335199737455</c:v>
                </c:pt>
                <c:pt idx="173">
                  <c:v>73.11476584056652</c:v>
                </c:pt>
                <c:pt idx="174">
                  <c:v>73.076222053466964</c:v>
                </c:pt>
                <c:pt idx="175">
                  <c:v>73.037703821484115</c:v>
                </c:pt>
                <c:pt idx="176">
                  <c:v>72.999211127674556</c:v>
                </c:pt>
                <c:pt idx="177">
                  <c:v>72.960743955106068</c:v>
                </c:pt>
                <c:pt idx="178">
                  <c:v>72.9223022868577</c:v>
                </c:pt>
                <c:pt idx="179">
                  <c:v>72.883886106019688</c:v>
                </c:pt>
                <c:pt idx="180">
                  <c:v>72.84549539569349</c:v>
                </c:pt>
                <c:pt idx="181">
                  <c:v>72.807130138991795</c:v>
                </c:pt>
                <c:pt idx="182">
                  <c:v>72.76879031903843</c:v>
                </c:pt>
                <c:pt idx="183">
                  <c:v>72.730475918968452</c:v>
                </c:pt>
                <c:pt idx="184">
                  <c:v>72.692186921928098</c:v>
                </c:pt>
                <c:pt idx="185">
                  <c:v>72.653923311074777</c:v>
                </c:pt>
                <c:pt idx="186">
                  <c:v>72.615685069577054</c:v>
                </c:pt>
                <c:pt idx="187">
                  <c:v>72.577472180614649</c:v>
                </c:pt>
                <c:pt idx="188">
                  <c:v>72.539284627378493</c:v>
                </c:pt>
                <c:pt idx="189">
                  <c:v>72.501122393070546</c:v>
                </c:pt>
                <c:pt idx="190">
                  <c:v>72.462985460904036</c:v>
                </c:pt>
                <c:pt idx="191">
                  <c:v>72.424873814103222</c:v>
                </c:pt>
                <c:pt idx="192">
                  <c:v>72.386787435903528</c:v>
                </c:pt>
                <c:pt idx="193">
                  <c:v>72.348726309551495</c:v>
                </c:pt>
                <c:pt idx="194">
                  <c:v>72.310690418304745</c:v>
                </c:pt>
                <c:pt idx="195">
                  <c:v>72.272679745432058</c:v>
                </c:pt>
                <c:pt idx="196">
                  <c:v>72.234694274213226</c:v>
                </c:pt>
                <c:pt idx="197">
                  <c:v>72.196733987939211</c:v>
                </c:pt>
                <c:pt idx="198">
                  <c:v>72.158798869911976</c:v>
                </c:pt>
                <c:pt idx="199">
                  <c:v>72.120888903444609</c:v>
                </c:pt>
                <c:pt idx="200">
                  <c:v>72.083004071861225</c:v>
                </c:pt>
                <c:pt idx="201">
                  <c:v>72.045144358497041</c:v>
                </c:pt>
                <c:pt idx="202">
                  <c:v>72.007309746698269</c:v>
                </c:pt>
                <c:pt idx="203">
                  <c:v>71.969500219822237</c:v>
                </c:pt>
                <c:pt idx="204">
                  <c:v>71.9317157612372</c:v>
                </c:pt>
                <c:pt idx="205">
                  <c:v>71.893956354322512</c:v>
                </c:pt>
                <c:pt idx="206">
                  <c:v>71.856221982468583</c:v>
                </c:pt>
                <c:pt idx="207">
                  <c:v>71.818512629076736</c:v>
                </c:pt>
                <c:pt idx="208">
                  <c:v>71.780828277559365</c:v>
                </c:pt>
                <c:pt idx="209">
                  <c:v>71.743168911339865</c:v>
                </c:pt>
                <c:pt idx="210">
                  <c:v>71.705534513852569</c:v>
                </c:pt>
                <c:pt idx="211">
                  <c:v>71.667925068542871</c:v>
                </c:pt>
                <c:pt idx="212">
                  <c:v>71.630340558867061</c:v>
                </c:pt>
                <c:pt idx="213">
                  <c:v>71.592780968292431</c:v>
                </c:pt>
                <c:pt idx="214">
                  <c:v>71.555246280297268</c:v>
                </c:pt>
                <c:pt idx="215">
                  <c:v>71.517736478370779</c:v>
                </c:pt>
                <c:pt idx="216">
                  <c:v>71.480251546013108</c:v>
                </c:pt>
                <c:pt idx="217">
                  <c:v>71.442791466735372</c:v>
                </c:pt>
                <c:pt idx="218">
                  <c:v>71.405356224059574</c:v>
                </c:pt>
                <c:pt idx="219">
                  <c:v>71.367945801518687</c:v>
                </c:pt>
                <c:pt idx="220">
                  <c:v>71.330560182656583</c:v>
                </c:pt>
                <c:pt idx="221">
                  <c:v>71.293199351028036</c:v>
                </c:pt>
                <c:pt idx="222">
                  <c:v>71.255863290198747</c:v>
                </c:pt>
                <c:pt idx="223">
                  <c:v>71.2185519837453</c:v>
                </c:pt>
                <c:pt idx="224">
                  <c:v>71.181265415255154</c:v>
                </c:pt>
                <c:pt idx="225">
                  <c:v>71.144003568326667</c:v>
                </c:pt>
                <c:pt idx="226">
                  <c:v>71.106766426569067</c:v>
                </c:pt>
                <c:pt idx="227">
                  <c:v>71.069553973602467</c:v>
                </c:pt>
                <c:pt idx="228">
                  <c:v>71.032366193057811</c:v>
                </c:pt>
                <c:pt idx="229">
                  <c:v>70.995203068576899</c:v>
                </c:pt>
                <c:pt idx="230">
                  <c:v>70.958064583812401</c:v>
                </c:pt>
                <c:pt idx="231">
                  <c:v>70.920950722427818</c:v>
                </c:pt>
                <c:pt idx="232">
                  <c:v>70.883861468097436</c:v>
                </c:pt>
                <c:pt idx="233">
                  <c:v>70.84679680450644</c:v>
                </c:pt>
                <c:pt idx="234">
                  <c:v>70.809756715350787</c:v>
                </c:pt>
                <c:pt idx="235">
                  <c:v>70.772741184337264</c:v>
                </c:pt>
                <c:pt idx="236">
                  <c:v>70.735750195183414</c:v>
                </c:pt>
                <c:pt idx="237">
                  <c:v>70.698783731617638</c:v>
                </c:pt>
                <c:pt idx="238">
                  <c:v>70.661841777379095</c:v>
                </c:pt>
                <c:pt idx="239">
                  <c:v>70.624924316217744</c:v>
                </c:pt>
                <c:pt idx="240">
                  <c:v>70.588031331894271</c:v>
                </c:pt>
                <c:pt idx="241">
                  <c:v>70.55116280818018</c:v>
                </c:pt>
                <c:pt idx="242">
                  <c:v>70.514318728857702</c:v>
                </c:pt>
                <c:pt idx="243">
                  <c:v>70.477499077719841</c:v>
                </c:pt>
                <c:pt idx="244">
                  <c:v>70.440703838570357</c:v>
                </c:pt>
                <c:pt idx="245">
                  <c:v>70.403932995223698</c:v>
                </c:pt>
                <c:pt idx="246">
                  <c:v>70.367186531505112</c:v>
                </c:pt>
                <c:pt idx="247">
                  <c:v>70.330464431250505</c:v>
                </c:pt>
                <c:pt idx="248">
                  <c:v>70.29376667830654</c:v>
                </c:pt>
                <c:pt idx="249">
                  <c:v>70.257093256530581</c:v>
                </c:pt>
                <c:pt idx="250">
                  <c:v>70.220444149790694</c:v>
                </c:pt>
                <c:pt idx="251">
                  <c:v>70.183819341965645</c:v>
                </c:pt>
                <c:pt idx="252">
                  <c:v>70.147218816944871</c:v>
                </c:pt>
                <c:pt idx="253">
                  <c:v>70.110642558628513</c:v>
                </c:pt>
                <c:pt idx="254">
                  <c:v>70.074090550927366</c:v>
                </c:pt>
                <c:pt idx="255">
                  <c:v>70.037562777762929</c:v>
                </c:pt>
                <c:pt idx="256">
                  <c:v>70.001059223067315</c:v>
                </c:pt>
                <c:pt idx="257">
                  <c:v>69.964579870783325</c:v>
                </c:pt>
                <c:pt idx="258">
                  <c:v>69.928124704864359</c:v>
                </c:pt>
                <c:pt idx="259">
                  <c:v>69.891693709274534</c:v>
                </c:pt>
                <c:pt idx="260">
                  <c:v>69.855286867988525</c:v>
                </c:pt>
                <c:pt idx="261">
                  <c:v>69.818904164991679</c:v>
                </c:pt>
                <c:pt idx="262">
                  <c:v>69.782545584279944</c:v>
                </c:pt>
                <c:pt idx="263">
                  <c:v>69.746211109859843</c:v>
                </c:pt>
                <c:pt idx="264">
                  <c:v>69.709900725748582</c:v>
                </c:pt>
                <c:pt idx="265">
                  <c:v>69.673614415973887</c:v>
                </c:pt>
                <c:pt idx="266">
                  <c:v>69.637352164574139</c:v>
                </c:pt>
                <c:pt idx="267">
                  <c:v>69.601113955598237</c:v>
                </c:pt>
                <c:pt idx="268">
                  <c:v>69.564899773105708</c:v>
                </c:pt>
                <c:pt idx="269">
                  <c:v>69.528709601166639</c:v>
                </c:pt>
                <c:pt idx="270">
                  <c:v>69.492543423861633</c:v>
                </c:pt>
                <c:pt idx="271">
                  <c:v>69.456401225281923</c:v>
                </c:pt>
                <c:pt idx="272">
                  <c:v>69.420282989529227</c:v>
                </c:pt>
                <c:pt idx="273">
                  <c:v>69.384188700715839</c:v>
                </c:pt>
                <c:pt idx="274">
                  <c:v>69.34811834296454</c:v>
                </c:pt>
                <c:pt idx="275">
                  <c:v>69.312071900408711</c:v>
                </c:pt>
                <c:pt idx="276">
                  <c:v>69.276049357192207</c:v>
                </c:pt>
                <c:pt idx="277">
                  <c:v>69.240050697469385</c:v>
                </c:pt>
                <c:pt idx="278">
                  <c:v>69.204075905405148</c:v>
                </c:pt>
                <c:pt idx="279">
                  <c:v>69.168124965174854</c:v>
                </c:pt>
                <c:pt idx="280">
                  <c:v>69.132197860964382</c:v>
                </c:pt>
                <c:pt idx="281">
                  <c:v>69.096294576970109</c:v>
                </c:pt>
                <c:pt idx="282">
                  <c:v>69.060415097398831</c:v>
                </c:pt>
                <c:pt idx="283">
                  <c:v>69.024559406467887</c:v>
                </c:pt>
                <c:pt idx="284">
                  <c:v>68.988727488405033</c:v>
                </c:pt>
                <c:pt idx="285">
                  <c:v>68.952919327448498</c:v>
                </c:pt>
                <c:pt idx="286">
                  <c:v>68.917134907846958</c:v>
                </c:pt>
                <c:pt idx="287">
                  <c:v>68.88137421385953</c:v>
                </c:pt>
                <c:pt idx="288">
                  <c:v>68.845637229755781</c:v>
                </c:pt>
                <c:pt idx="289">
                  <c:v>68.80992393981569</c:v>
                </c:pt>
                <c:pt idx="290">
                  <c:v>68.774234328329669</c:v>
                </c:pt>
                <c:pt idx="291">
                  <c:v>68.738568379598547</c:v>
                </c:pt>
                <c:pt idx="292">
                  <c:v>68.702926077933554</c:v>
                </c:pt>
                <c:pt idx="293">
                  <c:v>68.667307407656324</c:v>
                </c:pt>
                <c:pt idx="294">
                  <c:v>68.631712353098891</c:v>
                </c:pt>
                <c:pt idx="295">
                  <c:v>68.596140898603664</c:v>
                </c:pt>
                <c:pt idx="296">
                  <c:v>68.560593028523471</c:v>
                </c:pt>
                <c:pt idx="297">
                  <c:v>68.525068727221452</c:v>
                </c:pt>
                <c:pt idx="298">
                  <c:v>68.489567979071154</c:v>
                </c:pt>
                <c:pt idx="299">
                  <c:v>68.454090768456496</c:v>
                </c:pt>
                <c:pt idx="300">
                  <c:v>68.418637079771742</c:v>
                </c:pt>
                <c:pt idx="301">
                  <c:v>68.383206897421474</c:v>
                </c:pt>
                <c:pt idx="302">
                  <c:v>68.347800205820633</c:v>
                </c:pt>
                <c:pt idx="303">
                  <c:v>68.312416989394507</c:v>
                </c:pt>
                <c:pt idx="304">
                  <c:v>68.277057232578699</c:v>
                </c:pt>
                <c:pt idx="305">
                  <c:v>68.241720919819102</c:v>
                </c:pt>
                <c:pt idx="306">
                  <c:v>68.206408035571997</c:v>
                </c:pt>
                <c:pt idx="307">
                  <c:v>68.171118564303896</c:v>
                </c:pt>
                <c:pt idx="308">
                  <c:v>68.135852490491644</c:v>
                </c:pt>
                <c:pt idx="309">
                  <c:v>68.100609798622372</c:v>
                </c:pt>
                <c:pt idx="310">
                  <c:v>68.065390473193503</c:v>
                </c:pt>
                <c:pt idx="311">
                  <c:v>68.030194498712717</c:v>
                </c:pt>
                <c:pt idx="312">
                  <c:v>67.995021859697985</c:v>
                </c:pt>
                <c:pt idx="313">
                  <c:v>67.959872540677551</c:v>
                </c:pt>
                <c:pt idx="314">
                  <c:v>67.924746526189892</c:v>
                </c:pt>
                <c:pt idx="315">
                  <c:v>67.889643800783745</c:v>
                </c:pt>
                <c:pt idx="316">
                  <c:v>67.854564349018119</c:v>
                </c:pt>
                <c:pt idx="317">
                  <c:v>67.819508155462188</c:v>
                </c:pt>
                <c:pt idx="318">
                  <c:v>67.784475204695468</c:v>
                </c:pt>
                <c:pt idx="319">
                  <c:v>67.749465481307595</c:v>
                </c:pt>
                <c:pt idx="320">
                  <c:v>67.714478969898465</c:v>
                </c:pt>
                <c:pt idx="321">
                  <c:v>67.679515655078205</c:v>
                </c:pt>
                <c:pt idx="322">
                  <c:v>67.644575521467104</c:v>
                </c:pt>
                <c:pt idx="323">
                  <c:v>67.609658553695681</c:v>
                </c:pt>
                <c:pt idx="324">
                  <c:v>67.574764736404617</c:v>
                </c:pt>
                <c:pt idx="325">
                  <c:v>67.539894054244797</c:v>
                </c:pt>
                <c:pt idx="326">
                  <c:v>67.505046491877295</c:v>
                </c:pt>
                <c:pt idx="327">
                  <c:v>67.470222033973315</c:v>
                </c:pt>
                <c:pt idx="328">
                  <c:v>67.435420665214252</c:v>
                </c:pt>
                <c:pt idx="329">
                  <c:v>67.400642370291663</c:v>
                </c:pt>
                <c:pt idx="330">
                  <c:v>67.36588713390725</c:v>
                </c:pt>
                <c:pt idx="331">
                  <c:v>67.331154940772805</c:v>
                </c:pt>
                <c:pt idx="332">
                  <c:v>67.296445775610351</c:v>
                </c:pt>
                <c:pt idx="333">
                  <c:v>67.261759623151988</c:v>
                </c:pt>
                <c:pt idx="334">
                  <c:v>67.227096468139919</c:v>
                </c:pt>
                <c:pt idx="335">
                  <c:v>67.192456295326494</c:v>
                </c:pt>
                <c:pt idx="336">
                  <c:v>67.15783908947418</c:v>
                </c:pt>
                <c:pt idx="337">
                  <c:v>67.123244835355536</c:v>
                </c:pt>
                <c:pt idx="338">
                  <c:v>67.088673517753193</c:v>
                </c:pt>
                <c:pt idx="339">
                  <c:v>67.054125121459904</c:v>
                </c:pt>
                <c:pt idx="340">
                  <c:v>67.019599631278496</c:v>
                </c:pt>
                <c:pt idx="341">
                  <c:v>66.985097032021855</c:v>
                </c:pt>
                <c:pt idx="342">
                  <c:v>66.95061730851296</c:v>
                </c:pt>
                <c:pt idx="343">
                  <c:v>66.91616044558485</c:v>
                </c:pt>
                <c:pt idx="344">
                  <c:v>66.881726428080597</c:v>
                </c:pt>
                <c:pt idx="345">
                  <c:v>66.847315240853334</c:v>
                </c:pt>
                <c:pt idx="346">
                  <c:v>66.812926868766269</c:v>
                </c:pt>
                <c:pt idx="347">
                  <c:v>66.778561296692601</c:v>
                </c:pt>
                <c:pt idx="348">
                  <c:v>66.744218509515548</c:v>
                </c:pt>
                <c:pt idx="349">
                  <c:v>66.709898492128417</c:v>
                </c:pt>
                <c:pt idx="350">
                  <c:v>66.675601229434477</c:v>
                </c:pt>
                <c:pt idx="351">
                  <c:v>66.64132670634703</c:v>
                </c:pt>
                <c:pt idx="352">
                  <c:v>66.60707490778934</c:v>
                </c:pt>
                <c:pt idx="353">
                  <c:v>66.572845818694731</c:v>
                </c:pt>
                <c:pt idx="354">
                  <c:v>66.538639424006476</c:v>
                </c:pt>
                <c:pt idx="355">
                  <c:v>66.504455708677824</c:v>
                </c:pt>
                <c:pt idx="356">
                  <c:v>66.470294657672014</c:v>
                </c:pt>
                <c:pt idx="357">
                  <c:v>66.436156255962288</c:v>
                </c:pt>
                <c:pt idx="358">
                  <c:v>66.402040488531782</c:v>
                </c:pt>
                <c:pt idx="359">
                  <c:v>66.367947340373661</c:v>
                </c:pt>
                <c:pt idx="360">
                  <c:v>66.333876796490955</c:v>
                </c:pt>
                <c:pt idx="361">
                  <c:v>66.299828841896726</c:v>
                </c:pt>
                <c:pt idx="362">
                  <c:v>66.265803461613928</c:v>
                </c:pt>
                <c:pt idx="363">
                  <c:v>66.231800640675431</c:v>
                </c:pt>
                <c:pt idx="364">
                  <c:v>66.19782036412407</c:v>
                </c:pt>
                <c:pt idx="365">
                  <c:v>66.163862617012555</c:v>
                </c:pt>
                <c:pt idx="366">
                  <c:v>66.129927384403516</c:v>
                </c:pt>
                <c:pt idx="367">
                  <c:v>66.096014651369529</c:v>
                </c:pt>
                <c:pt idx="368">
                  <c:v>66.062124402993007</c:v>
                </c:pt>
                <c:pt idx="369">
                  <c:v>66.028256624366293</c:v>
                </c:pt>
                <c:pt idx="370">
                  <c:v>65.994411300591594</c:v>
                </c:pt>
                <c:pt idx="371">
                  <c:v>65.960588416781007</c:v>
                </c:pt>
                <c:pt idx="372">
                  <c:v>65.92678795805648</c:v>
                </c:pt>
                <c:pt idx="373">
                  <c:v>65.89300990954986</c:v>
                </c:pt>
                <c:pt idx="374">
                  <c:v>65.859254256402835</c:v>
                </c:pt>
                <c:pt idx="375">
                  <c:v>65.825520983766921</c:v>
                </c:pt>
                <c:pt idx="376">
                  <c:v>65.7918100768035</c:v>
                </c:pt>
                <c:pt idx="377">
                  <c:v>65.758121520683801</c:v>
                </c:pt>
                <c:pt idx="378">
                  <c:v>65.724455300588886</c:v>
                </c:pt>
                <c:pt idx="379">
                  <c:v>65.690811401709624</c:v>
                </c:pt>
                <c:pt idx="380">
                  <c:v>65.657189809246688</c:v>
                </c:pt>
                <c:pt idx="381">
                  <c:v>65.623590508410587</c:v>
                </c:pt>
                <c:pt idx="382">
                  <c:v>65.590013484421675</c:v>
                </c:pt>
                <c:pt idx="383">
                  <c:v>65.55645872251003</c:v>
                </c:pt>
                <c:pt idx="384">
                  <c:v>65.52292620791556</c:v>
                </c:pt>
                <c:pt idx="385">
                  <c:v>65.489415925887954</c:v>
                </c:pt>
                <c:pt idx="386">
                  <c:v>65.455927861686689</c:v>
                </c:pt>
                <c:pt idx="387">
                  <c:v>65.422462000581021</c:v>
                </c:pt>
                <c:pt idx="388">
                  <c:v>65.389018327849925</c:v>
                </c:pt>
                <c:pt idx="389">
                  <c:v>65.355596828782211</c:v>
                </c:pt>
                <c:pt idx="390">
                  <c:v>65.322197488676366</c:v>
                </c:pt>
                <c:pt idx="391">
                  <c:v>65.288820292840683</c:v>
                </c:pt>
                <c:pt idx="392">
                  <c:v>65.255465226593174</c:v>
                </c:pt>
                <c:pt idx="393">
                  <c:v>65.222132275261572</c:v>
                </c:pt>
                <c:pt idx="394">
                  <c:v>65.188821424183374</c:v>
                </c:pt>
                <c:pt idx="395">
                  <c:v>65.155532658705766</c:v>
                </c:pt>
                <c:pt idx="396">
                  <c:v>65.122265964185644</c:v>
                </c:pt>
                <c:pt idx="397">
                  <c:v>65.089021325989648</c:v>
                </c:pt>
                <c:pt idx="398">
                  <c:v>65.055798729494086</c:v>
                </c:pt>
                <c:pt idx="399">
                  <c:v>65.022598160084982</c:v>
                </c:pt>
                <c:pt idx="400">
                  <c:v>64.989419603158055</c:v>
                </c:pt>
                <c:pt idx="401">
                  <c:v>64.956263044118685</c:v>
                </c:pt>
                <c:pt idx="402">
                  <c:v>64.923128468381918</c:v>
                </c:pt>
                <c:pt idx="403">
                  <c:v>64.890015861372518</c:v>
                </c:pt>
                <c:pt idx="404">
                  <c:v>64.856925208524871</c:v>
                </c:pt>
                <c:pt idx="405">
                  <c:v>64.823856495283053</c:v>
                </c:pt>
                <c:pt idx="406">
                  <c:v>64.790809707100735</c:v>
                </c:pt>
                <c:pt idx="407">
                  <c:v>64.757784829441306</c:v>
                </c:pt>
                <c:pt idx="408">
                  <c:v>64.724781847777734</c:v>
                </c:pt>
                <c:pt idx="409">
                  <c:v>64.691800747592652</c:v>
                </c:pt>
                <c:pt idx="410">
                  <c:v>64.65884151437831</c:v>
                </c:pt>
                <c:pt idx="411">
                  <c:v>64.625904133636553</c:v>
                </c:pt>
                <c:pt idx="412">
                  <c:v>64.592988590878875</c:v>
                </c:pt>
                <c:pt idx="413">
                  <c:v>64.560094871626376</c:v>
                </c:pt>
                <c:pt idx="414">
                  <c:v>64.527222961409706</c:v>
                </c:pt>
                <c:pt idx="415">
                  <c:v>64.494372845769163</c:v>
                </c:pt>
                <c:pt idx="416">
                  <c:v>64.461544510254612</c:v>
                </c:pt>
                <c:pt idx="417">
                  <c:v>64.428737940425492</c:v>
                </c:pt>
                <c:pt idx="418">
                  <c:v>64.395953121850852</c:v>
                </c:pt>
                <c:pt idx="419">
                  <c:v>64.363190040109231</c:v>
                </c:pt>
                <c:pt idx="420">
                  <c:v>64.330448680788805</c:v>
                </c:pt>
                <c:pt idx="421">
                  <c:v>64.297729029487272</c:v>
                </c:pt>
                <c:pt idx="422">
                  <c:v>64.265031071811904</c:v>
                </c:pt>
                <c:pt idx="423">
                  <c:v>64.232354793379457</c:v>
                </c:pt>
                <c:pt idx="424">
                  <c:v>64.199700179816304</c:v>
                </c:pt>
                <c:pt idx="425">
                  <c:v>64.167067216758284</c:v>
                </c:pt>
                <c:pt idx="426">
                  <c:v>64.134455889850798</c:v>
                </c:pt>
                <c:pt idx="427">
                  <c:v>64.101866184748729</c:v>
                </c:pt>
                <c:pt idx="428">
                  <c:v>64.069298087116522</c:v>
                </c:pt>
                <c:pt idx="429">
                  <c:v>64.036751582628071</c:v>
                </c:pt>
                <c:pt idx="430">
                  <c:v>64.004226656966807</c:v>
                </c:pt>
                <c:pt idx="431">
                  <c:v>63.971723295825612</c:v>
                </c:pt>
                <c:pt idx="432">
                  <c:v>63.939241484906923</c:v>
                </c:pt>
                <c:pt idx="433">
                  <c:v>63.906781209922585</c:v>
                </c:pt>
                <c:pt idx="434">
                  <c:v>63.874342456593965</c:v>
                </c:pt>
                <c:pt idx="435">
                  <c:v>63.841925210651866</c:v>
                </c:pt>
                <c:pt idx="436">
                  <c:v>63.809529457836561</c:v>
                </c:pt>
                <c:pt idx="437">
                  <c:v>63.777155183897797</c:v>
                </c:pt>
                <c:pt idx="438">
                  <c:v>63.744802374594727</c:v>
                </c:pt>
                <c:pt idx="439">
                  <c:v>63.712471015695996</c:v>
                </c:pt>
                <c:pt idx="440">
                  <c:v>63.680161092979645</c:v>
                </c:pt>
                <c:pt idx="441">
                  <c:v>63.647872592233163</c:v>
                </c:pt>
                <c:pt idx="442">
                  <c:v>63.615605499253469</c:v>
                </c:pt>
                <c:pt idx="443">
                  <c:v>63.583359799846868</c:v>
                </c:pt>
                <c:pt idx="444">
                  <c:v>63.551135479829107</c:v>
                </c:pt>
                <c:pt idx="445">
                  <c:v>63.518932525025328</c:v>
                </c:pt>
                <c:pt idx="446">
                  <c:v>63.486750921270065</c:v>
                </c:pt>
                <c:pt idx="447">
                  <c:v>63.454590654407255</c:v>
                </c:pt>
                <c:pt idx="448">
                  <c:v>63.422451710290197</c:v>
                </c:pt>
                <c:pt idx="449">
                  <c:v>63.390334074781613</c:v>
                </c:pt>
                <c:pt idx="450">
                  <c:v>63.358237733753555</c:v>
                </c:pt>
                <c:pt idx="451">
                  <c:v>63.326162673087453</c:v>
                </c:pt>
                <c:pt idx="452">
                  <c:v>63.294108878674116</c:v>
                </c:pt>
                <c:pt idx="453">
                  <c:v>63.262076336413692</c:v>
                </c:pt>
                <c:pt idx="454">
                  <c:v>63.230065032215677</c:v>
                </c:pt>
                <c:pt idx="455">
                  <c:v>63.198074951998919</c:v>
                </c:pt>
                <c:pt idx="456">
                  <c:v>63.166106081691588</c:v>
                </c:pt>
                <c:pt idx="457">
                  <c:v>63.134158407231197</c:v>
                </c:pt>
                <c:pt idx="458">
                  <c:v>63.102231914564577</c:v>
                </c:pt>
                <c:pt idx="459">
                  <c:v>63.070326589647877</c:v>
                </c:pt>
                <c:pt idx="460">
                  <c:v>63.03844241844655</c:v>
                </c:pt>
                <c:pt idx="461">
                  <c:v>63.006579386935371</c:v>
                </c:pt>
                <c:pt idx="462">
                  <c:v>62.974737481098401</c:v>
                </c:pt>
                <c:pt idx="463">
                  <c:v>62.942916686928996</c:v>
                </c:pt>
                <c:pt idx="464">
                  <c:v>62.911116990429797</c:v>
                </c:pt>
                <c:pt idx="465">
                  <c:v>62.879338377612733</c:v>
                </c:pt>
                <c:pt idx="466">
                  <c:v>62.847580834498999</c:v>
                </c:pt>
                <c:pt idx="467">
                  <c:v>62.815844347119061</c:v>
                </c:pt>
                <c:pt idx="468">
                  <c:v>62.784128901512652</c:v>
                </c:pt>
                <c:pt idx="469">
                  <c:v>62.752434483728749</c:v>
                </c:pt>
                <c:pt idx="470">
                  <c:v>62.720761079825593</c:v>
                </c:pt>
                <c:pt idx="471">
                  <c:v>62.689108675870649</c:v>
                </c:pt>
                <c:pt idx="472">
                  <c:v>62.657477257940656</c:v>
                </c:pt>
                <c:pt idx="473">
                  <c:v>62.625866812121536</c:v>
                </c:pt>
                <c:pt idx="474">
                  <c:v>62.594277324508475</c:v>
                </c:pt>
                <c:pt idx="475">
                  <c:v>62.562708781205863</c:v>
                </c:pt>
                <c:pt idx="476">
                  <c:v>62.531161168327294</c:v>
                </c:pt>
                <c:pt idx="477">
                  <c:v>62.499634471995591</c:v>
                </c:pt>
                <c:pt idx="478">
                  <c:v>62.468128678342758</c:v>
                </c:pt>
                <c:pt idx="479">
                  <c:v>62.436643773510006</c:v>
                </c:pt>
                <c:pt idx="480">
                  <c:v>62.405179743647722</c:v>
                </c:pt>
                <c:pt idx="481">
                  <c:v>62.373736574915483</c:v>
                </c:pt>
                <c:pt idx="482">
                  <c:v>62.342314253482058</c:v>
                </c:pt>
                <c:pt idx="483">
                  <c:v>62.310912765525352</c:v>
                </c:pt>
                <c:pt idx="484">
                  <c:v>62.279532097232476</c:v>
                </c:pt>
                <c:pt idx="485">
                  <c:v>62.248172234799647</c:v>
                </c:pt>
                <c:pt idx="486">
                  <c:v>62.216833164432288</c:v>
                </c:pt>
                <c:pt idx="487">
                  <c:v>62.185514872344925</c:v>
                </c:pt>
                <c:pt idx="488">
                  <c:v>62.154217344761257</c:v>
                </c:pt>
                <c:pt idx="489">
                  <c:v>62.122940567914107</c:v>
                </c:pt>
                <c:pt idx="490">
                  <c:v>62.091684528045406</c:v>
                </c:pt>
                <c:pt idx="491">
                  <c:v>62.060449211406215</c:v>
                </c:pt>
                <c:pt idx="492">
                  <c:v>62.029234604256743</c:v>
                </c:pt>
                <c:pt idx="493">
                  <c:v>61.998040692866276</c:v>
                </c:pt>
                <c:pt idx="494">
                  <c:v>61.966867463513196</c:v>
                </c:pt>
                <c:pt idx="495">
                  <c:v>61.935714902485017</c:v>
                </c:pt>
                <c:pt idx="496">
                  <c:v>61.904582996078304</c:v>
                </c:pt>
                <c:pt idx="497">
                  <c:v>61.873471730598759</c:v>
                </c:pt>
                <c:pt idx="498">
                  <c:v>61.842381092361101</c:v>
                </c:pt>
                <c:pt idx="499">
                  <c:v>61.811311067689175</c:v>
                </c:pt>
                <c:pt idx="500">
                  <c:v>61.780261642915875</c:v>
                </c:pt>
                <c:pt idx="501">
                  <c:v>61.749232804383141</c:v>
                </c:pt>
                <c:pt idx="502">
                  <c:v>61.718224538442001</c:v>
                </c:pt>
                <c:pt idx="503">
                  <c:v>61.687236831452495</c:v>
                </c:pt>
                <c:pt idx="504">
                  <c:v>61.656269669783732</c:v>
                </c:pt>
                <c:pt idx="505">
                  <c:v>61.625323039813864</c:v>
                </c:pt>
                <c:pt idx="506">
                  <c:v>61.594396927930049</c:v>
                </c:pt>
                <c:pt idx="507">
                  <c:v>61.563491320528485</c:v>
                </c:pt>
                <c:pt idx="508">
                  <c:v>61.532606204014392</c:v>
                </c:pt>
                <c:pt idx="509">
                  <c:v>61.501741564802003</c:v>
                </c:pt>
                <c:pt idx="510">
                  <c:v>61.470897389314551</c:v>
                </c:pt>
                <c:pt idx="511">
                  <c:v>61.440073663984272</c:v>
                </c:pt>
                <c:pt idx="512">
                  <c:v>61.409270375252412</c:v>
                </c:pt>
                <c:pt idx="513">
                  <c:v>61.37848750956919</c:v>
                </c:pt>
                <c:pt idx="514">
                  <c:v>61.347725053393816</c:v>
                </c:pt>
                <c:pt idx="515">
                  <c:v>61.316982993194458</c:v>
                </c:pt>
                <c:pt idx="516">
                  <c:v>61.286261315448307</c:v>
                </c:pt>
                <c:pt idx="517">
                  <c:v>61.25556000664146</c:v>
                </c:pt>
                <c:pt idx="518">
                  <c:v>61.224879053269014</c:v>
                </c:pt>
                <c:pt idx="519">
                  <c:v>61.194218441835005</c:v>
                </c:pt>
                <c:pt idx="520">
                  <c:v>61.16357815885241</c:v>
                </c:pt>
                <c:pt idx="521">
                  <c:v>61.132958190843169</c:v>
                </c:pt>
                <c:pt idx="522">
                  <c:v>61.102358524338136</c:v>
                </c:pt>
                <c:pt idx="523">
                  <c:v>61.071779145877102</c:v>
                </c:pt>
                <c:pt idx="524">
                  <c:v>61.04122004200881</c:v>
                </c:pt>
                <c:pt idx="525">
                  <c:v>61.010681199290865</c:v>
                </c:pt>
                <c:pt idx="526">
                  <c:v>60.980162604289831</c:v>
                </c:pt>
                <c:pt idx="527">
                  <c:v>60.949664243581168</c:v>
                </c:pt>
                <c:pt idx="528">
                  <c:v>60.919186103749226</c:v>
                </c:pt>
                <c:pt idx="529">
                  <c:v>60.888728171387264</c:v>
                </c:pt>
                <c:pt idx="530">
                  <c:v>60.858290433097409</c:v>
                </c:pt>
                <c:pt idx="531">
                  <c:v>60.827872875490698</c:v>
                </c:pt>
                <c:pt idx="532">
                  <c:v>60.797475485187022</c:v>
                </c:pt>
                <c:pt idx="533">
                  <c:v>60.767098248815159</c:v>
                </c:pt>
                <c:pt idx="534">
                  <c:v>60.736741153012737</c:v>
                </c:pt>
                <c:pt idx="535">
                  <c:v>60.706404184426262</c:v>
                </c:pt>
                <c:pt idx="536">
                  <c:v>60.676087329711088</c:v>
                </c:pt>
                <c:pt idx="537">
                  <c:v>60.645790575531386</c:v>
                </c:pt>
                <c:pt idx="538">
                  <c:v>60.615513908560224</c:v>
                </c:pt>
                <c:pt idx="539">
                  <c:v>60.585257315479467</c:v>
                </c:pt>
                <c:pt idx="540">
                  <c:v>60.555020782979824</c:v>
                </c:pt>
                <c:pt idx="541">
                  <c:v>60.524804297760816</c:v>
                </c:pt>
                <c:pt idx="542">
                  <c:v>60.494607846530805</c:v>
                </c:pt>
                <c:pt idx="543">
                  <c:v>60.464431416006931</c:v>
                </c:pt>
                <c:pt idx="544">
                  <c:v>60.434274992915185</c:v>
                </c:pt>
                <c:pt idx="545">
                  <c:v>60.404138563990323</c:v>
                </c:pt>
                <c:pt idx="546">
                  <c:v>60.374022115975905</c:v>
                </c:pt>
                <c:pt idx="547">
                  <c:v>60.343925635624295</c:v>
                </c:pt>
                <c:pt idx="548">
                  <c:v>60.313849109696619</c:v>
                </c:pt>
                <c:pt idx="549">
                  <c:v>60.283792524962792</c:v>
                </c:pt>
                <c:pt idx="550">
                  <c:v>60.253755868201509</c:v>
                </c:pt>
                <c:pt idx="551">
                  <c:v>60.223739126200215</c:v>
                </c:pt>
                <c:pt idx="552">
                  <c:v>60.193742285755114</c:v>
                </c:pt>
                <c:pt idx="553">
                  <c:v>60.163765333671179</c:v>
                </c:pt>
                <c:pt idx="554">
                  <c:v>60.133808256762123</c:v>
                </c:pt>
                <c:pt idx="555">
                  <c:v>60.103871041850411</c:v>
                </c:pt>
                <c:pt idx="556">
                  <c:v>60.073953675767221</c:v>
                </c:pt>
                <c:pt idx="557">
                  <c:v>60.044056145352485</c:v>
                </c:pt>
                <c:pt idx="558">
                  <c:v>60.014178437454859</c:v>
                </c:pt>
                <c:pt idx="559">
                  <c:v>59.984320538931705</c:v>
                </c:pt>
                <c:pt idx="560">
                  <c:v>59.954482436649123</c:v>
                </c:pt>
                <c:pt idx="561">
                  <c:v>59.924664117481875</c:v>
                </c:pt>
                <c:pt idx="562">
                  <c:v>59.894865568313477</c:v>
                </c:pt>
                <c:pt idx="563">
                  <c:v>59.865086776036122</c:v>
                </c:pt>
                <c:pt idx="564">
                  <c:v>59.835327727550677</c:v>
                </c:pt>
                <c:pt idx="565">
                  <c:v>59.805588409766713</c:v>
                </c:pt>
                <c:pt idx="566">
                  <c:v>59.775868809602471</c:v>
                </c:pt>
                <c:pt idx="567">
                  <c:v>59.746168913984881</c:v>
                </c:pt>
                <c:pt idx="568">
                  <c:v>59.716488709849521</c:v>
                </c:pt>
                <c:pt idx="569">
                  <c:v>59.686828184140637</c:v>
                </c:pt>
                <c:pt idx="570">
                  <c:v>59.657187323811137</c:v>
                </c:pt>
                <c:pt idx="571">
                  <c:v>59.627566115822574</c:v>
                </c:pt>
                <c:pt idx="572">
                  <c:v>59.597964547145146</c:v>
                </c:pt>
                <c:pt idx="573">
                  <c:v>59.568382604757701</c:v>
                </c:pt>
                <c:pt idx="574">
                  <c:v>59.538820275647694</c:v>
                </c:pt>
                <c:pt idx="575">
                  <c:v>59.509277546811241</c:v>
                </c:pt>
                <c:pt idx="576">
                  <c:v>59.479754405253047</c:v>
                </c:pt>
                <c:pt idx="577">
                  <c:v>59.450250837986452</c:v>
                </c:pt>
                <c:pt idx="578">
                  <c:v>59.420766832033422</c:v>
                </c:pt>
                <c:pt idx="579">
                  <c:v>59.391302374424491</c:v>
                </c:pt>
                <c:pt idx="580">
                  <c:v>59.361857452198805</c:v>
                </c:pt>
                <c:pt idx="581">
                  <c:v>59.332432052404116</c:v>
                </c:pt>
                <c:pt idx="582">
                  <c:v>59.303026162096756</c:v>
                </c:pt>
                <c:pt idx="583">
                  <c:v>59.273639768341646</c:v>
                </c:pt>
                <c:pt idx="584">
                  <c:v>59.244272858212256</c:v>
                </c:pt>
                <c:pt idx="585">
                  <c:v>59.214925418790656</c:v>
                </c:pt>
                <c:pt idx="586">
                  <c:v>59.18559743716748</c:v>
                </c:pt>
                <c:pt idx="587">
                  <c:v>59.156288900441901</c:v>
                </c:pt>
                <c:pt idx="588">
                  <c:v>59.126999795721659</c:v>
                </c:pt>
                <c:pt idx="589">
                  <c:v>59.097730110123038</c:v>
                </c:pt>
                <c:pt idx="590">
                  <c:v>59.068479830770869</c:v>
                </c:pt>
                <c:pt idx="591">
                  <c:v>59.039248944798508</c:v>
                </c:pt>
                <c:pt idx="592">
                  <c:v>59.010037439347862</c:v>
                </c:pt>
                <c:pt idx="593">
                  <c:v>58.980845301569339</c:v>
                </c:pt>
                <c:pt idx="594">
                  <c:v>58.951672518621884</c:v>
                </c:pt>
                <c:pt idx="595">
                  <c:v>58.922519077672945</c:v>
                </c:pt>
                <c:pt idx="596">
                  <c:v>58.893384965898484</c:v>
                </c:pt>
                <c:pt idx="597">
                  <c:v>58.864270170482968</c:v>
                </c:pt>
                <c:pt idx="598">
                  <c:v>58.835174678619353</c:v>
                </c:pt>
                <c:pt idx="599">
                  <c:v>58.806098477509096</c:v>
                </c:pt>
                <c:pt idx="600">
                  <c:v>58.777041554362135</c:v>
                </c:pt>
                <c:pt idx="601">
                  <c:v>58.748003896396881</c:v>
                </c:pt>
                <c:pt idx="602">
                  <c:v>58.718985490840225</c:v>
                </c:pt>
                <c:pt idx="603">
                  <c:v>58.689986324927531</c:v>
                </c:pt>
                <c:pt idx="604">
                  <c:v>58.661006385902631</c:v>
                </c:pt>
                <c:pt idx="605">
                  <c:v>58.632045661017791</c:v>
                </c:pt>
                <c:pt idx="606">
                  <c:v>58.603104137533755</c:v>
                </c:pt>
                <c:pt idx="607">
                  <c:v>58.574181802719693</c:v>
                </c:pt>
                <c:pt idx="608">
                  <c:v>58.54527864385323</c:v>
                </c:pt>
                <c:pt idx="609">
                  <c:v>58.516394648220434</c:v>
                </c:pt>
                <c:pt idx="610">
                  <c:v>58.487529803115763</c:v>
                </c:pt>
                <c:pt idx="611">
                  <c:v>58.458684095842152</c:v>
                </c:pt>
                <c:pt idx="612">
                  <c:v>58.429857513710907</c:v>
                </c:pt>
                <c:pt idx="613">
                  <c:v>58.401050044041781</c:v>
                </c:pt>
                <c:pt idx="614">
                  <c:v>58.372261674162914</c:v>
                </c:pt>
                <c:pt idx="615">
                  <c:v>58.343492391410869</c:v>
                </c:pt>
                <c:pt idx="616">
                  <c:v>58.314742183130569</c:v>
                </c:pt>
                <c:pt idx="617">
                  <c:v>58.286011036675362</c:v>
                </c:pt>
                <c:pt idx="618">
                  <c:v>58.257298939406972</c:v>
                </c:pt>
                <c:pt idx="619">
                  <c:v>58.22860587869549</c:v>
                </c:pt>
                <c:pt idx="620">
                  <c:v>58.199931841919387</c:v>
                </c:pt>
                <c:pt idx="621">
                  <c:v>58.171276816465522</c:v>
                </c:pt>
                <c:pt idx="622">
                  <c:v>58.142640789729079</c:v>
                </c:pt>
                <c:pt idx="623">
                  <c:v>58.114023749113635</c:v>
                </c:pt>
                <c:pt idx="624">
                  <c:v>58.085425682031087</c:v>
                </c:pt>
                <c:pt idx="625">
                  <c:v>58.056846575901709</c:v>
                </c:pt>
                <c:pt idx="626">
                  <c:v>58.028286418154096</c:v>
                </c:pt>
                <c:pt idx="627">
                  <c:v>57.999745196225177</c:v>
                </c:pt>
                <c:pt idx="628">
                  <c:v>57.971222897560224</c:v>
                </c:pt>
                <c:pt idx="629">
                  <c:v>57.942719509612822</c:v>
                </c:pt>
                <c:pt idx="630">
                  <c:v>57.914235019844881</c:v>
                </c:pt>
                <c:pt idx="631">
                  <c:v>57.885769415726621</c:v>
                </c:pt>
                <c:pt idx="632">
                  <c:v>57.857322684736566</c:v>
                </c:pt>
                <c:pt idx="633">
                  <c:v>57.828894814361547</c:v>
                </c:pt>
                <c:pt idx="634">
                  <c:v>57.80048579209668</c:v>
                </c:pt>
                <c:pt idx="635">
                  <c:v>57.772095605445401</c:v>
                </c:pt>
                <c:pt idx="636">
                  <c:v>57.743724241919395</c:v>
                </c:pt>
                <c:pt idx="637">
                  <c:v>57.715371689038648</c:v>
                </c:pt>
                <c:pt idx="638">
                  <c:v>57.687037934331421</c:v>
                </c:pt>
                <c:pt idx="639">
                  <c:v>57.658722965334235</c:v>
                </c:pt>
                <c:pt idx="640">
                  <c:v>57.630426769591885</c:v>
                </c:pt>
                <c:pt idx="641">
                  <c:v>57.602149334657412</c:v>
                </c:pt>
                <c:pt idx="642">
                  <c:v>57.57389064809211</c:v>
                </c:pt>
                <c:pt idx="643">
                  <c:v>57.545650697465533</c:v>
                </c:pt>
                <c:pt idx="644">
                  <c:v>57.517429470355466</c:v>
                </c:pt>
                <c:pt idx="645">
                  <c:v>57.489226954347942</c:v>
                </c:pt>
                <c:pt idx="646">
                  <c:v>57.461043137037201</c:v>
                </c:pt>
                <c:pt idx="647">
                  <c:v>57.432878006025732</c:v>
                </c:pt>
                <c:pt idx="648">
                  <c:v>57.404731548924225</c:v>
                </c:pt>
                <c:pt idx="649">
                  <c:v>57.37660375335161</c:v>
                </c:pt>
                <c:pt idx="650">
                  <c:v>57.348494606934992</c:v>
                </c:pt>
                <c:pt idx="651">
                  <c:v>57.320404097309712</c:v>
                </c:pt>
                <c:pt idx="652">
                  <c:v>57.292332212119284</c:v>
                </c:pt>
                <c:pt idx="653">
                  <c:v>57.264278939015433</c:v>
                </c:pt>
                <c:pt idx="654">
                  <c:v>57.236244265658051</c:v>
                </c:pt>
                <c:pt idx="655">
                  <c:v>57.208228179715235</c:v>
                </c:pt>
                <c:pt idx="656">
                  <c:v>57.180230668863238</c:v>
                </c:pt>
                <c:pt idx="657">
                  <c:v>57.152251720786502</c:v>
                </c:pt>
                <c:pt idx="658">
                  <c:v>57.124291323177616</c:v>
                </c:pt>
                <c:pt idx="659">
                  <c:v>57.09634946373734</c:v>
                </c:pt>
                <c:pt idx="660">
                  <c:v>57.068426130174593</c:v>
                </c:pt>
                <c:pt idx="661">
                  <c:v>57.040521310206422</c:v>
                </c:pt>
                <c:pt idx="662">
                  <c:v>57.012634991558045</c:v>
                </c:pt>
                <c:pt idx="663">
                  <c:v>56.984767161962807</c:v>
                </c:pt>
                <c:pt idx="664">
                  <c:v>56.956917809162178</c:v>
                </c:pt>
                <c:pt idx="665">
                  <c:v>56.92908692090576</c:v>
                </c:pt>
                <c:pt idx="666">
                  <c:v>56.901274484951287</c:v>
                </c:pt>
                <c:pt idx="667">
                  <c:v>56.873480489064598</c:v>
                </c:pt>
                <c:pt idx="668">
                  <c:v>56.845704921019653</c:v>
                </c:pt>
                <c:pt idx="669">
                  <c:v>56.817947768598501</c:v>
                </c:pt>
                <c:pt idx="670">
                  <c:v>56.790209019591323</c:v>
                </c:pt>
                <c:pt idx="671">
                  <c:v>56.762488661796354</c:v>
                </c:pt>
                <c:pt idx="672">
                  <c:v>56.734786683019948</c:v>
                </c:pt>
                <c:pt idx="673">
                  <c:v>56.707103071076546</c:v>
                </c:pt>
                <c:pt idx="674">
                  <c:v>56.679437813788653</c:v>
                </c:pt>
                <c:pt idx="675">
                  <c:v>56.651790898986853</c:v>
                </c:pt>
                <c:pt idx="676">
                  <c:v>56.624162314509789</c:v>
                </c:pt>
                <c:pt idx="677">
                  <c:v>56.596552048204195</c:v>
                </c:pt>
                <c:pt idx="678">
                  <c:v>56.568960087924829</c:v>
                </c:pt>
                <c:pt idx="679">
                  <c:v>56.541386421534533</c:v>
                </c:pt>
                <c:pt idx="680">
                  <c:v>56.513831036904165</c:v>
                </c:pt>
                <c:pt idx="681">
                  <c:v>56.48629392191264</c:v>
                </c:pt>
                <c:pt idx="682">
                  <c:v>56.458775064446932</c:v>
                </c:pt>
                <c:pt idx="683">
                  <c:v>56.431274452402008</c:v>
                </c:pt>
                <c:pt idx="684">
                  <c:v>56.403792073680869</c:v>
                </c:pt>
                <c:pt idx="685">
                  <c:v>56.376327916194555</c:v>
                </c:pt>
                <c:pt idx="686">
                  <c:v>56.348881967862106</c:v>
                </c:pt>
                <c:pt idx="687">
                  <c:v>56.321454216610583</c:v>
                </c:pt>
                <c:pt idx="688">
                  <c:v>56.294044650375042</c:v>
                </c:pt>
                <c:pt idx="689">
                  <c:v>56.266653257098532</c:v>
                </c:pt>
                <c:pt idx="690">
                  <c:v>56.239280024732118</c:v>
                </c:pt>
                <c:pt idx="691">
                  <c:v>56.211924941234834</c:v>
                </c:pt>
                <c:pt idx="692">
                  <c:v>56.18458799457369</c:v>
                </c:pt>
                <c:pt idx="693">
                  <c:v>56.157269172723716</c:v>
                </c:pt>
                <c:pt idx="694">
                  <c:v>56.129968463667872</c:v>
                </c:pt>
                <c:pt idx="695">
                  <c:v>56.102685855397105</c:v>
                </c:pt>
                <c:pt idx="696">
                  <c:v>56.075421335910306</c:v>
                </c:pt>
                <c:pt idx="697">
                  <c:v>56.048174893214359</c:v>
                </c:pt>
                <c:pt idx="698">
                  <c:v>56.020946515324049</c:v>
                </c:pt>
                <c:pt idx="699">
                  <c:v>55.993736190262155</c:v>
                </c:pt>
                <c:pt idx="700">
                  <c:v>55.966543906059371</c:v>
                </c:pt>
                <c:pt idx="701">
                  <c:v>55.939369650754337</c:v>
                </c:pt>
                <c:pt idx="702">
                  <c:v>55.912213412393619</c:v>
                </c:pt>
                <c:pt idx="703">
                  <c:v>55.885075179031702</c:v>
                </c:pt>
                <c:pt idx="704">
                  <c:v>55.857954938731012</c:v>
                </c:pt>
                <c:pt idx="705">
                  <c:v>55.830852679561865</c:v>
                </c:pt>
                <c:pt idx="706">
                  <c:v>55.803768389602489</c:v>
                </c:pt>
                <c:pt idx="707">
                  <c:v>55.776702056939044</c:v>
                </c:pt>
                <c:pt idx="708">
                  <c:v>55.749653669665562</c:v>
                </c:pt>
                <c:pt idx="709">
                  <c:v>55.722623215883971</c:v>
                </c:pt>
                <c:pt idx="710">
                  <c:v>55.69561068370411</c:v>
                </c:pt>
                <c:pt idx="711">
                  <c:v>55.668616061243661</c:v>
                </c:pt>
                <c:pt idx="712">
                  <c:v>55.641639336628231</c:v>
                </c:pt>
                <c:pt idx="713">
                  <c:v>55.614680497991259</c:v>
                </c:pt>
                <c:pt idx="714">
                  <c:v>55.587739533474078</c:v>
                </c:pt>
                <c:pt idx="715">
                  <c:v>55.560816431225867</c:v>
                </c:pt>
                <c:pt idx="716">
                  <c:v>55.533911179403681</c:v>
                </c:pt>
                <c:pt idx="717">
                  <c:v>55.507023766172416</c:v>
                </c:pt>
                <c:pt idx="718">
                  <c:v>55.480154179704805</c:v>
                </c:pt>
                <c:pt idx="719">
                  <c:v>55.453302408181436</c:v>
                </c:pt>
                <c:pt idx="720">
                  <c:v>55.426468439790732</c:v>
                </c:pt>
                <c:pt idx="721">
                  <c:v>55.399652262728949</c:v>
                </c:pt>
                <c:pt idx="722">
                  <c:v>55.372853865200156</c:v>
                </c:pt>
                <c:pt idx="723">
                  <c:v>55.34607323541627</c:v>
                </c:pt>
                <c:pt idx="724">
                  <c:v>55.319310361596983</c:v>
                </c:pt>
                <c:pt idx="725">
                  <c:v>55.292565231969846</c:v>
                </c:pt>
                <c:pt idx="726">
                  <c:v>55.265837834770167</c:v>
                </c:pt>
                <c:pt idx="727">
                  <c:v>55.23912815824108</c:v>
                </c:pt>
                <c:pt idx="728">
                  <c:v>55.212436190633525</c:v>
                </c:pt>
                <c:pt idx="729">
                  <c:v>55.185761920206218</c:v>
                </c:pt>
                <c:pt idx="730">
                  <c:v>55.15910533522564</c:v>
                </c:pt>
                <c:pt idx="731">
                  <c:v>55.132466423966086</c:v>
                </c:pt>
                <c:pt idx="732">
                  <c:v>55.105845174709607</c:v>
                </c:pt>
                <c:pt idx="733">
                  <c:v>55.079241575746025</c:v>
                </c:pt>
                <c:pt idx="734">
                  <c:v>55.052655615372935</c:v>
                </c:pt>
                <c:pt idx="735">
                  <c:v>55.02608728189567</c:v>
                </c:pt>
                <c:pt idx="736">
                  <c:v>54.999536563627338</c:v>
                </c:pt>
                <c:pt idx="737">
                  <c:v>54.97300344888879</c:v>
                </c:pt>
                <c:pt idx="738">
                  <c:v>54.946487926008615</c:v>
                </c:pt>
                <c:pt idx="739">
                  <c:v>54.919989983323148</c:v>
                </c:pt>
                <c:pt idx="740">
                  <c:v>54.893509609176441</c:v>
                </c:pt>
                <c:pt idx="741">
                  <c:v>54.867046791920302</c:v>
                </c:pt>
                <c:pt idx="742">
                  <c:v>54.84060151991423</c:v>
                </c:pt>
                <c:pt idx="743">
                  <c:v>54.814173781525461</c:v>
                </c:pt>
                <c:pt idx="744">
                  <c:v>54.787763565128955</c:v>
                </c:pt>
                <c:pt idx="745">
                  <c:v>54.761370859107345</c:v>
                </c:pt>
                <c:pt idx="746">
                  <c:v>54.734995651851001</c:v>
                </c:pt>
                <c:pt idx="747">
                  <c:v>54.708637931757963</c:v>
                </c:pt>
                <c:pt idx="748">
                  <c:v>54.682297687233984</c:v>
                </c:pt>
                <c:pt idx="749">
                  <c:v>54.655974906692499</c:v>
                </c:pt>
                <c:pt idx="750">
                  <c:v>54.629669578554619</c:v>
                </c:pt>
                <c:pt idx="751">
                  <c:v>54.603381691249126</c:v>
                </c:pt>
                <c:pt idx="752">
                  <c:v>54.577111233212491</c:v>
                </c:pt>
                <c:pt idx="753">
                  <c:v>54.550858192888853</c:v>
                </c:pt>
                <c:pt idx="754">
                  <c:v>54.52462255872998</c:v>
                </c:pt>
                <c:pt idx="755">
                  <c:v>54.498404319195345</c:v>
                </c:pt>
                <c:pt idx="756">
                  <c:v>54.472203462752034</c:v>
                </c:pt>
                <c:pt idx="757">
                  <c:v>54.446019977874805</c:v>
                </c:pt>
                <c:pt idx="758">
                  <c:v>54.419853853046028</c:v>
                </c:pt>
                <c:pt idx="759">
                  <c:v>54.39370507675573</c:v>
                </c:pt>
                <c:pt idx="760">
                  <c:v>54.367573637501586</c:v>
                </c:pt>
                <c:pt idx="761">
                  <c:v>54.341459523788856</c:v>
                </c:pt>
                <c:pt idx="762">
                  <c:v>54.315362724130452</c:v>
                </c:pt>
                <c:pt idx="763">
                  <c:v>54.289283227046894</c:v>
                </c:pt>
                <c:pt idx="764">
                  <c:v>54.263221021066308</c:v>
                </c:pt>
                <c:pt idx="765">
                  <c:v>54.237176094724425</c:v>
                </c:pt>
                <c:pt idx="766">
                  <c:v>54.211148436564592</c:v>
                </c:pt>
                <c:pt idx="767">
                  <c:v>54.18513803513774</c:v>
                </c:pt>
                <c:pt idx="768">
                  <c:v>54.15914487900239</c:v>
                </c:pt>
                <c:pt idx="769">
                  <c:v>54.133168956724646</c:v>
                </c:pt>
                <c:pt idx="770">
                  <c:v>54.107210256878211</c:v>
                </c:pt>
                <c:pt idx="771">
                  <c:v>54.081268768044346</c:v>
                </c:pt>
                <c:pt idx="772">
                  <c:v>54.055344478811882</c:v>
                </c:pt>
                <c:pt idx="773">
                  <c:v>54.029437377777228</c:v>
                </c:pt>
                <c:pt idx="774">
                  <c:v>54.00354745354435</c:v>
                </c:pt>
                <c:pt idx="775">
                  <c:v>53.977674694724755</c:v>
                </c:pt>
                <c:pt idx="776">
                  <c:v>53.95181908993753</c:v>
                </c:pt>
                <c:pt idx="777">
                  <c:v>53.925980627809281</c:v>
                </c:pt>
                <c:pt idx="778">
                  <c:v>53.900159296974174</c:v>
                </c:pt>
                <c:pt idx="779">
                  <c:v>53.874355086073876</c:v>
                </c:pt>
                <c:pt idx="780">
                  <c:v>53.84856798375764</c:v>
                </c:pt>
                <c:pt idx="781">
                  <c:v>53.822797978682196</c:v>
                </c:pt>
                <c:pt idx="782">
                  <c:v>53.797045059511824</c:v>
                </c:pt>
                <c:pt idx="783">
                  <c:v>53.771309214918304</c:v>
                </c:pt>
                <c:pt idx="784">
                  <c:v>53.745590433580929</c:v>
                </c:pt>
                <c:pt idx="785">
                  <c:v>53.719888704186502</c:v>
                </c:pt>
                <c:pt idx="786">
                  <c:v>53.694204015429342</c:v>
                </c:pt>
                <c:pt idx="787">
                  <c:v>53.668536356011224</c:v>
                </c:pt>
                <c:pt idx="788">
                  <c:v>53.642885714641452</c:v>
                </c:pt>
                <c:pt idx="789">
                  <c:v>53.617252080036785</c:v>
                </c:pt>
                <c:pt idx="790">
                  <c:v>53.591635440921493</c:v>
                </c:pt>
                <c:pt idx="791">
                  <c:v>53.566035786027321</c:v>
                </c:pt>
                <c:pt idx="792">
                  <c:v>53.540453104093444</c:v>
                </c:pt>
                <c:pt idx="793">
                  <c:v>53.514887383866544</c:v>
                </c:pt>
                <c:pt idx="794">
                  <c:v>53.48933861410076</c:v>
                </c:pt>
                <c:pt idx="795">
                  <c:v>53.463806783557665</c:v>
                </c:pt>
                <c:pt idx="796">
                  <c:v>53.4382918810063</c:v>
                </c:pt>
                <c:pt idx="797">
                  <c:v>53.41279389522316</c:v>
                </c:pt>
                <c:pt idx="798">
                  <c:v>53.387312814992157</c:v>
                </c:pt>
                <c:pt idx="799">
                  <c:v>53.361848629104657</c:v>
                </c:pt>
                <c:pt idx="800">
                  <c:v>53.33640132635945</c:v>
                </c:pt>
                <c:pt idx="801">
                  <c:v>53.310970895562768</c:v>
                </c:pt>
                <c:pt idx="802">
                  <c:v>53.285557325528245</c:v>
                </c:pt>
                <c:pt idx="803">
                  <c:v>53.26016060507694</c:v>
                </c:pt>
                <c:pt idx="804">
                  <c:v>53.234780723037311</c:v>
                </c:pt>
                <c:pt idx="805">
                  <c:v>53.209417668245266</c:v>
                </c:pt>
                <c:pt idx="806">
                  <c:v>53.184071429544055</c:v>
                </c:pt>
                <c:pt idx="807">
                  <c:v>53.158741995784361</c:v>
                </c:pt>
                <c:pt idx="808">
                  <c:v>53.133429355824255</c:v>
                </c:pt>
                <c:pt idx="809">
                  <c:v>53.108133498529199</c:v>
                </c:pt>
                <c:pt idx="810">
                  <c:v>53.082854412772022</c:v>
                </c:pt>
                <c:pt idx="811">
                  <c:v>53.057592087432944</c:v>
                </c:pt>
                <c:pt idx="812">
                  <c:v>53.032346511399552</c:v>
                </c:pt>
                <c:pt idx="813">
                  <c:v>53.007117673566803</c:v>
                </c:pt>
                <c:pt idx="814">
                  <c:v>52.981905562837021</c:v>
                </c:pt>
                <c:pt idx="815">
                  <c:v>52.956710168119862</c:v>
                </c:pt>
                <c:pt idx="816">
                  <c:v>52.931531478332374</c:v>
                </c:pt>
                <c:pt idx="817">
                  <c:v>52.906369482398929</c:v>
                </c:pt>
                <c:pt idx="818">
                  <c:v>52.881224169251247</c:v>
                </c:pt>
                <c:pt idx="819">
                  <c:v>52.856095527828394</c:v>
                </c:pt>
                <c:pt idx="820">
                  <c:v>52.830983547076755</c:v>
                </c:pt>
                <c:pt idx="821">
                  <c:v>52.805888215950048</c:v>
                </c:pt>
                <c:pt idx="822">
                  <c:v>52.780809523409332</c:v>
                </c:pt>
                <c:pt idx="823">
                  <c:v>52.755747458422967</c:v>
                </c:pt>
                <c:pt idx="824">
                  <c:v>52.730702009966635</c:v>
                </c:pt>
                <c:pt idx="825">
                  <c:v>52.705673167023306</c:v>
                </c:pt>
                <c:pt idx="826">
                  <c:v>52.680660918583293</c:v>
                </c:pt>
                <c:pt idx="827">
                  <c:v>52.65566525364418</c:v>
                </c:pt>
                <c:pt idx="828">
                  <c:v>52.630686161210853</c:v>
                </c:pt>
                <c:pt idx="829">
                  <c:v>52.605723630295493</c:v>
                </c:pt>
                <c:pt idx="830">
                  <c:v>52.580777649917557</c:v>
                </c:pt>
                <c:pt idx="831">
                  <c:v>52.555848209103786</c:v>
                </c:pt>
                <c:pt idx="832">
                  <c:v>52.530935296888202</c:v>
                </c:pt>
                <c:pt idx="833">
                  <c:v>52.506038902312092</c:v>
                </c:pt>
                <c:pt idx="834">
                  <c:v>52.481159014424009</c:v>
                </c:pt>
                <c:pt idx="835">
                  <c:v>52.456295622279775</c:v>
                </c:pt>
                <c:pt idx="836">
                  <c:v>52.431448714942441</c:v>
                </c:pt>
                <c:pt idx="837">
                  <c:v>52.406618281482352</c:v>
                </c:pt>
                <c:pt idx="838">
                  <c:v>52.381804310977074</c:v>
                </c:pt>
                <c:pt idx="839">
                  <c:v>52.357006792511406</c:v>
                </c:pt>
                <c:pt idx="840">
                  <c:v>52.332225715177394</c:v>
                </c:pt>
                <c:pt idx="841">
                  <c:v>52.307461068074339</c:v>
                </c:pt>
                <c:pt idx="842">
                  <c:v>52.282712840308726</c:v>
                </c:pt>
                <c:pt idx="843">
                  <c:v>52.257981020994293</c:v>
                </c:pt>
                <c:pt idx="844">
                  <c:v>52.233265599251993</c:v>
                </c:pt>
                <c:pt idx="845">
                  <c:v>52.208566564209974</c:v>
                </c:pt>
                <c:pt idx="846">
                  <c:v>52.183883905003619</c:v>
                </c:pt>
                <c:pt idx="847">
                  <c:v>52.159217610775485</c:v>
                </c:pt>
                <c:pt idx="848">
                  <c:v>52.134567670675352</c:v>
                </c:pt>
                <c:pt idx="849">
                  <c:v>52.109934073860195</c:v>
                </c:pt>
                <c:pt idx="850">
                  <c:v>52.085316809494145</c:v>
                </c:pt>
                <c:pt idx="851">
                  <c:v>52.060715866748552</c:v>
                </c:pt>
                <c:pt idx="852">
                  <c:v>52.036131234801928</c:v>
                </c:pt>
                <c:pt idx="853">
                  <c:v>52.011562902839977</c:v>
                </c:pt>
                <c:pt idx="854">
                  <c:v>51.987010860055548</c:v>
                </c:pt>
                <c:pt idx="855">
                  <c:v>51.962475095648678</c:v>
                </c:pt>
                <c:pt idx="856">
                  <c:v>51.937955598826555</c:v>
                </c:pt>
                <c:pt idx="857">
                  <c:v>51.913452358803511</c:v>
                </c:pt>
                <c:pt idx="858">
                  <c:v>51.888965364801052</c:v>
                </c:pt>
                <c:pt idx="859">
                  <c:v>51.864494606047828</c:v>
                </c:pt>
                <c:pt idx="860">
                  <c:v>51.840040071779597</c:v>
                </c:pt>
                <c:pt idx="861">
                  <c:v>51.815601751239299</c:v>
                </c:pt>
                <c:pt idx="862">
                  <c:v>51.79117963367699</c:v>
                </c:pt>
                <c:pt idx="863">
                  <c:v>51.766773708349831</c:v>
                </c:pt>
                <c:pt idx="864">
                  <c:v>51.742383964522134</c:v>
                </c:pt>
                <c:pt idx="865">
                  <c:v>51.718010391465313</c:v>
                </c:pt>
                <c:pt idx="866">
                  <c:v>51.693652978457905</c:v>
                </c:pt>
                <c:pt idx="867">
                  <c:v>51.66931171478555</c:v>
                </c:pt>
                <c:pt idx="868">
                  <c:v>51.644986589741009</c:v>
                </c:pt>
                <c:pt idx="869">
                  <c:v>51.620677592624105</c:v>
                </c:pt>
                <c:pt idx="870">
                  <c:v>51.596384712741781</c:v>
                </c:pt>
                <c:pt idx="871">
                  <c:v>51.572107939408077</c:v>
                </c:pt>
                <c:pt idx="872">
                  <c:v>51.547847261944092</c:v>
                </c:pt>
                <c:pt idx="873">
                  <c:v>51.523602669678027</c:v>
                </c:pt>
                <c:pt idx="874">
                  <c:v>51.499374151945162</c:v>
                </c:pt>
                <c:pt idx="875">
                  <c:v>51.47516169808781</c:v>
                </c:pt>
                <c:pt idx="876">
                  <c:v>51.450965297455397</c:v>
                </c:pt>
                <c:pt idx="877">
                  <c:v>51.426784939404399</c:v>
                </c:pt>
                <c:pt idx="878">
                  <c:v>51.402620613298318</c:v>
                </c:pt>
                <c:pt idx="879">
                  <c:v>51.378472308507746</c:v>
                </c:pt>
                <c:pt idx="880">
                  <c:v>51.35434001441029</c:v>
                </c:pt>
                <c:pt idx="881">
                  <c:v>51.330223720390649</c:v>
                </c:pt>
                <c:pt idx="882">
                  <c:v>51.306123415840496</c:v>
                </c:pt>
                <c:pt idx="883">
                  <c:v>51.282039090158591</c:v>
                </c:pt>
                <c:pt idx="884">
                  <c:v>51.257970732750692</c:v>
                </c:pt>
                <c:pt idx="885">
                  <c:v>51.233918333029592</c:v>
                </c:pt>
                <c:pt idx="886">
                  <c:v>51.209881880415097</c:v>
                </c:pt>
                <c:pt idx="887">
                  <c:v>51.185861364334045</c:v>
                </c:pt>
                <c:pt idx="888">
                  <c:v>51.161856774220261</c:v>
                </c:pt>
                <c:pt idx="889">
                  <c:v>51.137868099514584</c:v>
                </c:pt>
                <c:pt idx="890">
                  <c:v>51.113895329664871</c:v>
                </c:pt>
                <c:pt idx="891">
                  <c:v>51.089938454125964</c:v>
                </c:pt>
                <c:pt idx="892">
                  <c:v>51.065997462359668</c:v>
                </c:pt>
                <c:pt idx="893">
                  <c:v>51.042072343834818</c:v>
                </c:pt>
                <c:pt idx="894">
                  <c:v>51.018163088027208</c:v>
                </c:pt>
                <c:pt idx="895">
                  <c:v>50.994269684419613</c:v>
                </c:pt>
                <c:pt idx="896">
                  <c:v>50.970392122501806</c:v>
                </c:pt>
                <c:pt idx="897">
                  <c:v>50.946530391770473</c:v>
                </c:pt>
                <c:pt idx="898">
                  <c:v>50.92268448172932</c:v>
                </c:pt>
                <c:pt idx="899">
                  <c:v>50.898854381888974</c:v>
                </c:pt>
                <c:pt idx="900">
                  <c:v>50.87504008176704</c:v>
                </c:pt>
                <c:pt idx="901">
                  <c:v>50.851241570888064</c:v>
                </c:pt>
                <c:pt idx="902">
                  <c:v>50.827458838783535</c:v>
                </c:pt>
                <c:pt idx="903">
                  <c:v>50.803691874991884</c:v>
                </c:pt>
                <c:pt idx="904">
                  <c:v>50.77994066905849</c:v>
                </c:pt>
                <c:pt idx="905">
                  <c:v>50.756205210535647</c:v>
                </c:pt>
                <c:pt idx="906">
                  <c:v>50.732485488982583</c:v>
                </c:pt>
                <c:pt idx="907">
                  <c:v>50.708781493965439</c:v>
                </c:pt>
                <c:pt idx="908">
                  <c:v>50.6850932150573</c:v>
                </c:pt>
                <c:pt idx="909">
                  <c:v>50.661420641838127</c:v>
                </c:pt>
                <c:pt idx="910">
                  <c:v>50.637763763894824</c:v>
                </c:pt>
                <c:pt idx="911">
                  <c:v>50.614122570821188</c:v>
                </c:pt>
                <c:pt idx="912">
                  <c:v>50.590497052217898</c:v>
                </c:pt>
                <c:pt idx="913">
                  <c:v>50.566887197692544</c:v>
                </c:pt>
                <c:pt idx="914">
                  <c:v>50.54329299685962</c:v>
                </c:pt>
                <c:pt idx="915">
                  <c:v>50.519714439340468</c:v>
                </c:pt>
                <c:pt idx="916">
                  <c:v>50.496151514763355</c:v>
                </c:pt>
                <c:pt idx="917">
                  <c:v>50.472604212763379</c:v>
                </c:pt>
                <c:pt idx="918">
                  <c:v>50.449072522982554</c:v>
                </c:pt>
                <c:pt idx="919">
                  <c:v>50.42555643506973</c:v>
                </c:pt>
                <c:pt idx="920">
                  <c:v>50.40205593868064</c:v>
                </c:pt>
                <c:pt idx="921">
                  <c:v>50.378571023477861</c:v>
                </c:pt>
                <c:pt idx="922">
                  <c:v>50.355101679130833</c:v>
                </c:pt>
                <c:pt idx="923">
                  <c:v>50.331647895315832</c:v>
                </c:pt>
                <c:pt idx="924">
                  <c:v>50.308209661716006</c:v>
                </c:pt>
                <c:pt idx="925">
                  <c:v>50.284786968021308</c:v>
                </c:pt>
                <c:pt idx="926">
                  <c:v>50.261379803928563</c:v>
                </c:pt>
                <c:pt idx="927">
                  <c:v>50.237988159141388</c:v>
                </c:pt>
                <c:pt idx="928">
                  <c:v>50.214612023370265</c:v>
                </c:pt>
                <c:pt idx="929">
                  <c:v>50.191251386332468</c:v>
                </c:pt>
                <c:pt idx="930">
                  <c:v>50.167906237752113</c:v>
                </c:pt>
                <c:pt idx="931">
                  <c:v>50.144576567360119</c:v>
                </c:pt>
                <c:pt idx="932">
                  <c:v>50.121262364894193</c:v>
                </c:pt>
                <c:pt idx="933">
                  <c:v>50.097963620098874</c:v>
                </c:pt>
                <c:pt idx="934">
                  <c:v>50.074680322725499</c:v>
                </c:pt>
                <c:pt idx="935">
                  <c:v>50.051412462532184</c:v>
                </c:pt>
                <c:pt idx="936">
                  <c:v>50.028160029283853</c:v>
                </c:pt>
                <c:pt idx="937">
                  <c:v>50.004923012752201</c:v>
                </c:pt>
                <c:pt idx="938">
                  <c:v>49.981701402715714</c:v>
                </c:pt>
                <c:pt idx="939">
                  <c:v>49.958495188959638</c:v>
                </c:pt>
                <c:pt idx="940">
                  <c:v>49.935304361276025</c:v>
                </c:pt>
                <c:pt idx="941">
                  <c:v>49.912128909463654</c:v>
                </c:pt>
                <c:pt idx="942">
                  <c:v>49.888968823328106</c:v>
                </c:pt>
                <c:pt idx="943">
                  <c:v>49.865824092681699</c:v>
                </c:pt>
                <c:pt idx="944">
                  <c:v>49.842694707343512</c:v>
                </c:pt>
                <c:pt idx="945">
                  <c:v>49.819580657139369</c:v>
                </c:pt>
                <c:pt idx="946">
                  <c:v>49.796481931901837</c:v>
                </c:pt>
                <c:pt idx="947">
                  <c:v>49.773398521470241</c:v>
                </c:pt>
                <c:pt idx="948">
                  <c:v>49.75033041569062</c:v>
                </c:pt>
                <c:pt idx="949">
                  <c:v>49.727277604415775</c:v>
                </c:pt>
                <c:pt idx="950">
                  <c:v>49.704240077505204</c:v>
                </c:pt>
                <c:pt idx="951">
                  <c:v>49.68121782482514</c:v>
                </c:pt>
                <c:pt idx="952">
                  <c:v>49.658210836248543</c:v>
                </c:pt>
                <c:pt idx="953">
                  <c:v>49.635219101655075</c:v>
                </c:pt>
                <c:pt idx="954">
                  <c:v>49.612242610931119</c:v>
                </c:pt>
                <c:pt idx="955">
                  <c:v>49.589281353969753</c:v>
                </c:pt>
                <c:pt idx="956">
                  <c:v>49.56633532067076</c:v>
                </c:pt>
                <c:pt idx="957">
                  <c:v>49.543404500940625</c:v>
                </c:pt>
                <c:pt idx="958">
                  <c:v>49.520488884692512</c:v>
                </c:pt>
                <c:pt idx="959">
                  <c:v>49.497588461846298</c:v>
                </c:pt>
                <c:pt idx="960">
                  <c:v>49.474703222328507</c:v>
                </c:pt>
                <c:pt idx="961">
                  <c:v>49.451833156072375</c:v>
                </c:pt>
                <c:pt idx="962">
                  <c:v>49.428978253017796</c:v>
                </c:pt>
                <c:pt idx="963">
                  <c:v>49.406138503111329</c:v>
                </c:pt>
                <c:pt idx="964">
                  <c:v>49.38331389630622</c:v>
                </c:pt>
                <c:pt idx="965">
                  <c:v>49.36050442256235</c:v>
                </c:pt>
                <c:pt idx="966">
                  <c:v>49.337710071846281</c:v>
                </c:pt>
                <c:pt idx="967">
                  <c:v>49.314930834131204</c:v>
                </c:pt>
                <c:pt idx="968">
                  <c:v>49.292166699396979</c:v>
                </c:pt>
                <c:pt idx="969">
                  <c:v>49.269417657630093</c:v>
                </c:pt>
                <c:pt idx="970">
                  <c:v>49.246683698823681</c:v>
                </c:pt>
                <c:pt idx="971">
                  <c:v>49.22396481297752</c:v>
                </c:pt>
                <c:pt idx="972">
                  <c:v>49.201260990097992</c:v>
                </c:pt>
                <c:pt idx="973">
                  <c:v>49.178572220198134</c:v>
                </c:pt>
                <c:pt idx="974">
                  <c:v>49.155898493297592</c:v>
                </c:pt>
                <c:pt idx="975">
                  <c:v>49.133239799422618</c:v>
                </c:pt>
                <c:pt idx="976">
                  <c:v>49.11059612860609</c:v>
                </c:pt>
                <c:pt idx="977">
                  <c:v>49.087967470887506</c:v>
                </c:pt>
                <c:pt idx="978">
                  <c:v>49.065353816312935</c:v>
                </c:pt>
                <c:pt idx="979">
                  <c:v>49.04275515493508</c:v>
                </c:pt>
                <c:pt idx="980">
                  <c:v>49.020171476813211</c:v>
                </c:pt>
                <c:pt idx="981">
                  <c:v>48.997602772013209</c:v>
                </c:pt>
                <c:pt idx="982">
                  <c:v>48.975049030607529</c:v>
                </c:pt>
                <c:pt idx="983">
                  <c:v>48.952510242675231</c:v>
                </c:pt>
                <c:pt idx="984">
                  <c:v>48.929986398301907</c:v>
                </c:pt>
                <c:pt idx="985">
                  <c:v>48.907477487579762</c:v>
                </c:pt>
                <c:pt idx="986">
                  <c:v>48.884983500607568</c:v>
                </c:pt>
                <c:pt idx="987">
                  <c:v>48.862504427490641</c:v>
                </c:pt>
                <c:pt idx="988">
                  <c:v>48.840040258340878</c:v>
                </c:pt>
                <c:pt idx="989">
                  <c:v>48.817590983276702</c:v>
                </c:pt>
                <c:pt idx="990">
                  <c:v>48.795156592423126</c:v>
                </c:pt>
                <c:pt idx="991">
                  <c:v>48.772737075911692</c:v>
                </c:pt>
                <c:pt idx="992">
                  <c:v>48.750332423880472</c:v>
                </c:pt>
                <c:pt idx="993">
                  <c:v>48.72794262647411</c:v>
                </c:pt>
                <c:pt idx="994">
                  <c:v>48.705567673843738</c:v>
                </c:pt>
                <c:pt idx="995">
                  <c:v>48.68320755614706</c:v>
                </c:pt>
                <c:pt idx="996">
                  <c:v>48.660862263548296</c:v>
                </c:pt>
                <c:pt idx="997">
                  <c:v>48.638531786218167</c:v>
                </c:pt>
                <c:pt idx="998">
                  <c:v>48.61621611433393</c:v>
                </c:pt>
                <c:pt idx="999">
                  <c:v>48.593915238079354</c:v>
                </c:pt>
                <c:pt idx="1000">
                  <c:v>48.571629147644707</c:v>
                </c:pt>
                <c:pt idx="1001">
                  <c:v>48.549357833226757</c:v>
                </c:pt>
                <c:pt idx="1002">
                  <c:v>48.527101285028792</c:v>
                </c:pt>
                <c:pt idx="1003">
                  <c:v>48.504859493260582</c:v>
                </c:pt>
                <c:pt idx="1004">
                  <c:v>48.482632448138382</c:v>
                </c:pt>
                <c:pt idx="1005">
                  <c:v>48.46042013988496</c:v>
                </c:pt>
                <c:pt idx="1006">
                  <c:v>48.438222558729521</c:v>
                </c:pt>
                <c:pt idx="1007">
                  <c:v>48.416039694907809</c:v>
                </c:pt>
                <c:pt idx="1008">
                  <c:v>48.393871538661976</c:v>
                </c:pt>
                <c:pt idx="1009">
                  <c:v>48.37171808024069</c:v>
                </c:pt>
                <c:pt idx="1010">
                  <c:v>48.349579309899063</c:v>
                </c:pt>
                <c:pt idx="1011">
                  <c:v>48.327455217898695</c:v>
                </c:pt>
                <c:pt idx="1012">
                  <c:v>48.305345794507595</c:v>
                </c:pt>
                <c:pt idx="1013">
                  <c:v>48.283251030000272</c:v>
                </c:pt>
                <c:pt idx="1014">
                  <c:v>48.261170914657654</c:v>
                </c:pt>
                <c:pt idx="1015">
                  <c:v>48.239105438767126</c:v>
                </c:pt>
                <c:pt idx="1016">
                  <c:v>48.217054592622503</c:v>
                </c:pt>
                <c:pt idx="1017">
                  <c:v>48.195018366524053</c:v>
                </c:pt>
                <c:pt idx="1018">
                  <c:v>48.172996750778445</c:v>
                </c:pt>
                <c:pt idx="1019">
                  <c:v>48.150989735698815</c:v>
                </c:pt>
                <c:pt idx="1020">
                  <c:v>48.128997311604678</c:v>
                </c:pt>
                <c:pt idx="1021">
                  <c:v>48.10701946882201</c:v>
                </c:pt>
                <c:pt idx="1022">
                  <c:v>48.085056197683159</c:v>
                </c:pt>
                <c:pt idx="1023">
                  <c:v>48.063107488526924</c:v>
                </c:pt>
                <c:pt idx="1024">
                  <c:v>48.041173331698467</c:v>
                </c:pt>
                <c:pt idx="1025">
                  <c:v>48.01925371754939</c:v>
                </c:pt>
                <c:pt idx="1026">
                  <c:v>47.997348636437671</c:v>
                </c:pt>
                <c:pt idx="1027">
                  <c:v>47.975458078727684</c:v>
                </c:pt>
                <c:pt idx="1028">
                  <c:v>47.953582034790195</c:v>
                </c:pt>
                <c:pt idx="1029">
                  <c:v>47.931720495002352</c:v>
                </c:pt>
                <c:pt idx="1030">
                  <c:v>47.909873449747678</c:v>
                </c:pt>
                <c:pt idx="1031">
                  <c:v>47.888040889416089</c:v>
                </c:pt>
                <c:pt idx="1032">
                  <c:v>47.866222804403847</c:v>
                </c:pt>
                <c:pt idx="1033">
                  <c:v>47.844419185113601</c:v>
                </c:pt>
                <c:pt idx="1034">
                  <c:v>47.82263002195436</c:v>
                </c:pt>
                <c:pt idx="1035">
                  <c:v>47.800855305341493</c:v>
                </c:pt>
                <c:pt idx="1036">
                  <c:v>47.779095025696712</c:v>
                </c:pt>
                <c:pt idx="1037">
                  <c:v>47.757349173448091</c:v>
                </c:pt>
                <c:pt idx="1038">
                  <c:v>47.73561773903004</c:v>
                </c:pt>
                <c:pt idx="1039">
                  <c:v>47.71390071288333</c:v>
                </c:pt>
                <c:pt idx="1040">
                  <c:v>47.692198085455054</c:v>
                </c:pt>
                <c:pt idx="1041">
                  <c:v>47.670509847198645</c:v>
                </c:pt>
                <c:pt idx="1042">
                  <c:v>47.648835988573843</c:v>
                </c:pt>
                <c:pt idx="1043">
                  <c:v>47.627176500046758</c:v>
                </c:pt>
                <c:pt idx="1044">
                  <c:v>47.6055313720898</c:v>
                </c:pt>
                <c:pt idx="1045">
                  <c:v>47.583900595181674</c:v>
                </c:pt>
                <c:pt idx="1046">
                  <c:v>47.562284159807426</c:v>
                </c:pt>
                <c:pt idx="1047">
                  <c:v>47.540682056458401</c:v>
                </c:pt>
                <c:pt idx="1048">
                  <c:v>47.519094275632241</c:v>
                </c:pt>
                <c:pt idx="1049">
                  <c:v>47.497520807832913</c:v>
                </c:pt>
                <c:pt idx="1050">
                  <c:v>47.475961643570642</c:v>
                </c:pt>
                <c:pt idx="1051">
                  <c:v>47.454416773361977</c:v>
                </c:pt>
                <c:pt idx="1052">
                  <c:v>47.432886187729736</c:v>
                </c:pt>
                <c:pt idx="1053">
                  <c:v>47.411369877203043</c:v>
                </c:pt>
                <c:pt idx="1054">
                  <c:v>47.389867832317265</c:v>
                </c:pt>
                <c:pt idx="1055">
                  <c:v>47.368380043614088</c:v>
                </c:pt>
                <c:pt idx="1056">
                  <c:v>47.346906501641428</c:v>
                </c:pt>
                <c:pt idx="1057">
                  <c:v>47.32544719695349</c:v>
                </c:pt>
                <c:pt idx="1058">
                  <c:v>47.304002120110752</c:v>
                </c:pt>
                <c:pt idx="1059">
                  <c:v>47.282571261679912</c:v>
                </c:pt>
                <c:pt idx="1060">
                  <c:v>47.261154612233959</c:v>
                </c:pt>
                <c:pt idx="1061">
                  <c:v>47.239752162352133</c:v>
                </c:pt>
                <c:pt idx="1062">
                  <c:v>47.218363902619885</c:v>
                </c:pt>
                <c:pt idx="1063">
                  <c:v>47.19698982362894</c:v>
                </c:pt>
                <c:pt idx="1064">
                  <c:v>47.175629915977247</c:v>
                </c:pt>
                <c:pt idx="1065">
                  <c:v>47.154284170269008</c:v>
                </c:pt>
                <c:pt idx="1066">
                  <c:v>47.132952577114615</c:v>
                </c:pt>
                <c:pt idx="1067">
                  <c:v>47.111635127130725</c:v>
                </c:pt>
                <c:pt idx="1068">
                  <c:v>47.090331810940206</c:v>
                </c:pt>
                <c:pt idx="1069">
                  <c:v>47.069042619172123</c:v>
                </c:pt>
                <c:pt idx="1070">
                  <c:v>47.047767542461784</c:v>
                </c:pt>
                <c:pt idx="1071">
                  <c:v>47.026506571450682</c:v>
                </c:pt>
                <c:pt idx="1072">
                  <c:v>47.005259696786517</c:v>
                </c:pt>
                <c:pt idx="1073">
                  <c:v>46.984026909123216</c:v>
                </c:pt>
                <c:pt idx="1074">
                  <c:v>46.962808199120865</c:v>
                </c:pt>
                <c:pt idx="1075">
                  <c:v>46.941603557445774</c:v>
                </c:pt>
                <c:pt idx="1076">
                  <c:v>46.920412974770414</c:v>
                </c:pt>
                <c:pt idx="1077">
                  <c:v>46.899236441773475</c:v>
                </c:pt>
                <c:pt idx="1078">
                  <c:v>46.87807394913979</c:v>
                </c:pt>
                <c:pt idx="1079">
                  <c:v>46.856925487560389</c:v>
                </c:pt>
                <c:pt idx="1080">
                  <c:v>46.835791047732471</c:v>
                </c:pt>
                <c:pt idx="1081">
                  <c:v>46.814670620359408</c:v>
                </c:pt>
                <c:pt idx="1082">
                  <c:v>46.793564196150712</c:v>
                </c:pt>
                <c:pt idx="1083">
                  <c:v>46.77247176582209</c:v>
                </c:pt>
                <c:pt idx="1084">
                  <c:v>46.751393320095374</c:v>
                </c:pt>
                <c:pt idx="1085">
                  <c:v>46.730328849698566</c:v>
                </c:pt>
                <c:pt idx="1086">
                  <c:v>46.709278345365817</c:v>
                </c:pt>
                <c:pt idx="1087">
                  <c:v>46.688241797837399</c:v>
                </c:pt>
                <c:pt idx="1088">
                  <c:v>46.667219197859751</c:v>
                </c:pt>
                <c:pt idx="1089">
                  <c:v>46.646210536185436</c:v>
                </c:pt>
                <c:pt idx="1090">
                  <c:v>46.625215803573127</c:v>
                </c:pt>
                <c:pt idx="1091">
                  <c:v>46.604234990787667</c:v>
                </c:pt>
                <c:pt idx="1092">
                  <c:v>46.583268088599993</c:v>
                </c:pt>
                <c:pt idx="1093">
                  <c:v>46.562315087787162</c:v>
                </c:pt>
                <c:pt idx="1094">
                  <c:v>46.541375979132354</c:v>
                </c:pt>
                <c:pt idx="1095">
                  <c:v>46.520450753424861</c:v>
                </c:pt>
                <c:pt idx="1096">
                  <c:v>46.499539401460069</c:v>
                </c:pt>
                <c:pt idx="1097">
                  <c:v>46.478641914039486</c:v>
                </c:pt>
                <c:pt idx="1098">
                  <c:v>46.457758281970698</c:v>
                </c:pt>
                <c:pt idx="1099">
                  <c:v>46.436888496067404</c:v>
                </c:pt>
                <c:pt idx="1100">
                  <c:v>46.416032547149385</c:v>
                </c:pt>
                <c:pt idx="1101">
                  <c:v>46.395190426042504</c:v>
                </c:pt>
                <c:pt idx="1102">
                  <c:v>46.37436212357872</c:v>
                </c:pt>
                <c:pt idx="1103">
                  <c:v>46.353547630596054</c:v>
                </c:pt>
                <c:pt idx="1104">
                  <c:v>46.332746937938616</c:v>
                </c:pt>
                <c:pt idx="1105">
                  <c:v>46.311960036456583</c:v>
                </c:pt>
                <c:pt idx="1106">
                  <c:v>46.291186917006186</c:v>
                </c:pt>
                <c:pt idx="1107">
                  <c:v>46.270427570449741</c:v>
                </c:pt>
                <c:pt idx="1108">
                  <c:v>46.249681987655599</c:v>
                </c:pt>
                <c:pt idx="1109">
                  <c:v>46.228950159498183</c:v>
                </c:pt>
                <c:pt idx="1110">
                  <c:v>46.208232076857954</c:v>
                </c:pt>
                <c:pt idx="1111">
                  <c:v>46.18752773062144</c:v>
                </c:pt>
                <c:pt idx="1112">
                  <c:v>46.166837111681176</c:v>
                </c:pt>
                <c:pt idx="1113">
                  <c:v>46.146160210935776</c:v>
                </c:pt>
                <c:pt idx="1114">
                  <c:v>46.125497019289845</c:v>
                </c:pt>
                <c:pt idx="1115">
                  <c:v>46.104847527654059</c:v>
                </c:pt>
                <c:pt idx="1116">
                  <c:v>46.084211726945099</c:v>
                </c:pt>
                <c:pt idx="1117">
                  <c:v>46.063589608085678</c:v>
                </c:pt>
                <c:pt idx="1118">
                  <c:v>46.042981162004502</c:v>
                </c:pt>
                <c:pt idx="1119">
                  <c:v>46.022386379636337</c:v>
                </c:pt>
                <c:pt idx="1120">
                  <c:v>46.001805251921908</c:v>
                </c:pt>
                <c:pt idx="1121">
                  <c:v>45.981237769808004</c:v>
                </c:pt>
                <c:pt idx="1122">
                  <c:v>45.960683924247355</c:v>
                </c:pt>
                <c:pt idx="1123">
                  <c:v>45.940143706198739</c:v>
                </c:pt>
                <c:pt idx="1124">
                  <c:v>45.919617106626887</c:v>
                </c:pt>
                <c:pt idx="1125">
                  <c:v>45.899104116502556</c:v>
                </c:pt>
                <c:pt idx="1126">
                  <c:v>45.878604726802486</c:v>
                </c:pt>
                <c:pt idx="1127">
                  <c:v>45.858118928509363</c:v>
                </c:pt>
                <c:pt idx="1128">
                  <c:v>45.8376467126119</c:v>
                </c:pt>
                <c:pt idx="1129">
                  <c:v>45.817188070104748</c:v>
                </c:pt>
                <c:pt idx="1130">
                  <c:v>45.796742991988552</c:v>
                </c:pt>
                <c:pt idx="1131">
                  <c:v>45.776311469269906</c:v>
                </c:pt>
                <c:pt idx="1132">
                  <c:v>45.755893492961384</c:v>
                </c:pt>
                <c:pt idx="1133">
                  <c:v>45.735489054081505</c:v>
                </c:pt>
                <c:pt idx="1134">
                  <c:v>45.715098143654757</c:v>
                </c:pt>
                <c:pt idx="1135">
                  <c:v>45.694720752711547</c:v>
                </c:pt>
                <c:pt idx="1136">
                  <c:v>45.674356872288278</c:v>
                </c:pt>
                <c:pt idx="1137">
                  <c:v>45.654006493427261</c:v>
                </c:pt>
                <c:pt idx="1138">
                  <c:v>45.633669607176742</c:v>
                </c:pt>
                <c:pt idx="1139">
                  <c:v>45.61334620459094</c:v>
                </c:pt>
                <c:pt idx="1140">
                  <c:v>45.593036276729961</c:v>
                </c:pt>
                <c:pt idx="1141">
                  <c:v>45.572739814659869</c:v>
                </c:pt>
                <c:pt idx="1142">
                  <c:v>45.552456809452629</c:v>
                </c:pt>
                <c:pt idx="1143">
                  <c:v>45.532187252186141</c:v>
                </c:pt>
                <c:pt idx="1144">
                  <c:v>45.511931133944216</c:v>
                </c:pt>
                <c:pt idx="1145">
                  <c:v>45.491688445816578</c:v>
                </c:pt>
                <c:pt idx="1146">
                  <c:v>45.471459178898861</c:v>
                </c:pt>
                <c:pt idx="1147">
                  <c:v>45.451243324292591</c:v>
                </c:pt>
                <c:pt idx="1148">
                  <c:v>45.431040873105204</c:v>
                </c:pt>
                <c:pt idx="1149">
                  <c:v>45.410851816450034</c:v>
                </c:pt>
                <c:pt idx="1150">
                  <c:v>45.390676145446292</c:v>
                </c:pt>
                <c:pt idx="1151">
                  <c:v>45.370513851219101</c:v>
                </c:pt>
                <c:pt idx="1152">
                  <c:v>45.350364924899452</c:v>
                </c:pt>
                <c:pt idx="1153">
                  <c:v>45.330229357624198</c:v>
                </c:pt>
                <c:pt idx="1154">
                  <c:v>45.310107140536118</c:v>
                </c:pt>
                <c:pt idx="1155">
                  <c:v>45.289998264783819</c:v>
                </c:pt>
                <c:pt idx="1156">
                  <c:v>45.269902721521817</c:v>
                </c:pt>
                <c:pt idx="1157">
                  <c:v>45.24982050191042</c:v>
                </c:pt>
                <c:pt idx="1158">
                  <c:v>45.229751597115893</c:v>
                </c:pt>
                <c:pt idx="1159">
                  <c:v>45.209695998310281</c:v>
                </c:pt>
                <c:pt idx="1160">
                  <c:v>45.189653696671527</c:v>
                </c:pt>
                <c:pt idx="1161">
                  <c:v>45.169624683383404</c:v>
                </c:pt>
                <c:pt idx="1162">
                  <c:v>45.149608949635521</c:v>
                </c:pt>
                <c:pt idx="1163">
                  <c:v>45.129606486623359</c:v>
                </c:pt>
                <c:pt idx="1164">
                  <c:v>45.109617285548211</c:v>
                </c:pt>
                <c:pt idx="1165">
                  <c:v>45.089641337617202</c:v>
                </c:pt>
                <c:pt idx="1166">
                  <c:v>45.069678634043314</c:v>
                </c:pt>
                <c:pt idx="1167">
                  <c:v>45.049729166045324</c:v>
                </c:pt>
                <c:pt idx="1168">
                  <c:v>45.029792924847847</c:v>
                </c:pt>
                <c:pt idx="1169">
                  <c:v>45.009869901681313</c:v>
                </c:pt>
                <c:pt idx="1170">
                  <c:v>44.989960087781967</c:v>
                </c:pt>
                <c:pt idx="1171">
                  <c:v>44.970063474391864</c:v>
                </c:pt>
                <c:pt idx="1172">
                  <c:v>44.950180052758867</c:v>
                </c:pt>
                <c:pt idx="1173">
                  <c:v>44.930309814136635</c:v>
                </c:pt>
                <c:pt idx="1174">
                  <c:v>44.910452749784646</c:v>
                </c:pt>
                <c:pt idx="1175">
                  <c:v>44.890608850968135</c:v>
                </c:pt>
                <c:pt idx="1176">
                  <c:v>44.870778108958177</c:v>
                </c:pt>
                <c:pt idx="1177">
                  <c:v>44.850960515031588</c:v>
                </c:pt>
                <c:pt idx="1178">
                  <c:v>44.83115606047101</c:v>
                </c:pt>
                <c:pt idx="1179">
                  <c:v>44.811364736564826</c:v>
                </c:pt>
                <c:pt idx="1180">
                  <c:v>44.79158653460722</c:v>
                </c:pt>
                <c:pt idx="1181">
                  <c:v>44.771821445898141</c:v>
                </c:pt>
                <c:pt idx="1182">
                  <c:v>44.752069461743304</c:v>
                </c:pt>
                <c:pt idx="1183">
                  <c:v>44.732330573454178</c:v>
                </c:pt>
                <c:pt idx="1184">
                  <c:v>44.71260477234803</c:v>
                </c:pt>
                <c:pt idx="1185">
                  <c:v>44.692892049747847</c:v>
                </c:pt>
                <c:pt idx="1186">
                  <c:v>44.67319239698238</c:v>
                </c:pt>
                <c:pt idx="1187">
                  <c:v>44.653505805386125</c:v>
                </c:pt>
                <c:pt idx="1188">
                  <c:v>44.633832266299336</c:v>
                </c:pt>
                <c:pt idx="1189">
                  <c:v>44.614171771068001</c:v>
                </c:pt>
                <c:pt idx="1190">
                  <c:v>44.594524311043841</c:v>
                </c:pt>
                <c:pt idx="1191">
                  <c:v>44.574889877584312</c:v>
                </c:pt>
                <c:pt idx="1192">
                  <c:v>44.555268462052609</c:v>
                </c:pt>
                <c:pt idx="1193">
                  <c:v>44.535660055817658</c:v>
                </c:pt>
                <c:pt idx="1194">
                  <c:v>44.51606465025408</c:v>
                </c:pt>
                <c:pt idx="1195">
                  <c:v>44.496482236742239</c:v>
                </c:pt>
                <c:pt idx="1196">
                  <c:v>44.47691280666821</c:v>
                </c:pt>
                <c:pt idx="1197">
                  <c:v>44.457356351423769</c:v>
                </c:pt>
                <c:pt idx="1198">
                  <c:v>44.437812862406417</c:v>
                </c:pt>
                <c:pt idx="1199">
                  <c:v>44.418282331019341</c:v>
                </c:pt>
                <c:pt idx="1200">
                  <c:v>44.398764748671454</c:v>
                </c:pt>
                <c:pt idx="1201" formatCode="0.000">
                  <c:v>44.379260106777309</c:v>
                </c:pt>
                <c:pt idx="1202">
                  <c:v>44.359768396757218</c:v>
                </c:pt>
                <c:pt idx="1203">
                  <c:v>44.340289610037132</c:v>
                </c:pt>
                <c:pt idx="1204">
                  <c:v>44.32082373804873</c:v>
                </c:pt>
              </c:numCache>
            </c:numRef>
          </c:xVal>
          <c:yVal>
            <c:numRef>
              <c:f>'σ-Silo F2-80 kP'!$K$13:$K$1217</c:f>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0-A375-435B-90EF-3E365F81D4DA}"/>
            </c:ext>
          </c:extLst>
        </c:ser>
        <c:ser>
          <c:idx val="7"/>
          <c:order val="4"/>
          <c:tx>
            <c:strRef>
              <c:f>'σ-Silo F2-80 kP'!$AK$11</c:f>
              <c:strCache>
                <c:ptCount val="1"/>
                <c:pt idx="0">
                  <c:v>σv - 80 kPa</c:v>
                </c:pt>
              </c:strCache>
            </c:strRef>
          </c:tx>
          <c:spPr>
            <a:ln w="19050" cap="rnd">
              <a:solidFill>
                <a:srgbClr val="C00000"/>
              </a:solidFill>
              <a:round/>
            </a:ln>
            <a:effectLst/>
          </c:spPr>
          <c:marker>
            <c:symbol val="none"/>
          </c:marker>
          <c:xVal>
            <c:numRef>
              <c:f>'σ-Silo F2-80 kP'!$P$13:$P$1217</c:f>
              <c:numCache>
                <c:formatCode>0.0</c:formatCode>
                <c:ptCount val="1205"/>
                <c:pt idx="0">
                  <c:v>80.182171782178216</c:v>
                </c:pt>
                <c:pt idx="1">
                  <c:v>80.1487521845564</c:v>
                </c:pt>
                <c:pt idx="2">
                  <c:v>80.115360851262281</c:v>
                </c:pt>
                <c:pt idx="3">
                  <c:v>80.0819981611088</c:v>
                </c:pt>
                <c:pt idx="4">
                  <c:v>80.04866409510511</c:v>
                </c:pt>
                <c:pt idx="5">
                  <c:v>80.015358634272971</c:v>
                </c:pt>
                <c:pt idx="6">
                  <c:v>79.98208175964669</c:v>
                </c:pt>
                <c:pt idx="7">
                  <c:v>79.948833452273234</c:v>
                </c:pt>
                <c:pt idx="8">
                  <c:v>79.915613693212038</c:v>
                </c:pt>
                <c:pt idx="9">
                  <c:v>79.88242246353515</c:v>
                </c:pt>
                <c:pt idx="10">
                  <c:v>79.849259744327156</c:v>
                </c:pt>
                <c:pt idx="11">
                  <c:v>79.816125516685176</c:v>
                </c:pt>
                <c:pt idx="12">
                  <c:v>79.78301976171889</c:v>
                </c:pt>
                <c:pt idx="13">
                  <c:v>79.749942460550457</c:v>
                </c:pt>
                <c:pt idx="14">
                  <c:v>79.716893594314556</c:v>
                </c:pt>
                <c:pt idx="15">
                  <c:v>79.68387314415844</c:v>
                </c:pt>
                <c:pt idx="16">
                  <c:v>79.6508810912418</c:v>
                </c:pt>
                <c:pt idx="17">
                  <c:v>79.617917416736816</c:v>
                </c:pt>
                <c:pt idx="18">
                  <c:v>79.584982101828203</c:v>
                </c:pt>
                <c:pt idx="19">
                  <c:v>79.552075127713124</c:v>
                </c:pt>
                <c:pt idx="20">
                  <c:v>79.519196475601134</c:v>
                </c:pt>
                <c:pt idx="21">
                  <c:v>79.48634612671438</c:v>
                </c:pt>
                <c:pt idx="22">
                  <c:v>79.453524062287372</c:v>
                </c:pt>
                <c:pt idx="23">
                  <c:v>79.42073026356708</c:v>
                </c:pt>
                <c:pt idx="24">
                  <c:v>79.387964711812913</c:v>
                </c:pt>
                <c:pt idx="25">
                  <c:v>79.355227388296711</c:v>
                </c:pt>
                <c:pt idx="26">
                  <c:v>79.322518274302723</c:v>
                </c:pt>
                <c:pt idx="27">
                  <c:v>79.289837351127588</c:v>
                </c:pt>
                <c:pt idx="28">
                  <c:v>79.257184600080393</c:v>
                </c:pt>
                <c:pt idx="29">
                  <c:v>79.224560002482562</c:v>
                </c:pt>
                <c:pt idx="30">
                  <c:v>79.191963539667938</c:v>
                </c:pt>
                <c:pt idx="31">
                  <c:v>79.159395192982728</c:v>
                </c:pt>
                <c:pt idx="32">
                  <c:v>79.126854943785546</c:v>
                </c:pt>
                <c:pt idx="33">
                  <c:v>79.094342773447295</c:v>
                </c:pt>
                <c:pt idx="34">
                  <c:v>79.061858663351259</c:v>
                </c:pt>
                <c:pt idx="35">
                  <c:v>79.029402594893099</c:v>
                </c:pt>
                <c:pt idx="36">
                  <c:v>78.996974549480754</c:v>
                </c:pt>
                <c:pt idx="37">
                  <c:v>78.96457450853454</c:v>
                </c:pt>
                <c:pt idx="38">
                  <c:v>78.932202453487079</c:v>
                </c:pt>
                <c:pt idx="39">
                  <c:v>78.899858365783246</c:v>
                </c:pt>
                <c:pt idx="40">
                  <c:v>78.867542226880317</c:v>
                </c:pt>
                <c:pt idx="41">
                  <c:v>78.835254018247795</c:v>
                </c:pt>
                <c:pt idx="42">
                  <c:v>78.8029937213675</c:v>
                </c:pt>
                <c:pt idx="43">
                  <c:v>78.770761317733488</c:v>
                </c:pt>
                <c:pt idx="44">
                  <c:v>78.738556788852122</c:v>
                </c:pt>
                <c:pt idx="45">
                  <c:v>78.706380116242045</c:v>
                </c:pt>
                <c:pt idx="46">
                  <c:v>78.674231281434089</c:v>
                </c:pt>
                <c:pt idx="47">
                  <c:v>78.642110265971368</c:v>
                </c:pt>
                <c:pt idx="48">
                  <c:v>78.610017051409258</c:v>
                </c:pt>
                <c:pt idx="49">
                  <c:v>78.577951619315343</c:v>
                </c:pt>
                <c:pt idx="50">
                  <c:v>78.545913951269398</c:v>
                </c:pt>
                <c:pt idx="51">
                  <c:v>78.51390402886345</c:v>
                </c:pt>
                <c:pt idx="52">
                  <c:v>78.481921833701719</c:v>
                </c:pt>
                <c:pt idx="53">
                  <c:v>78.44996734740063</c:v>
                </c:pt>
                <c:pt idx="54">
                  <c:v>78.41804055158876</c:v>
                </c:pt>
                <c:pt idx="55">
                  <c:v>78.386141427906921</c:v>
                </c:pt>
                <c:pt idx="56">
                  <c:v>78.354269958008061</c:v>
                </c:pt>
                <c:pt idx="57">
                  <c:v>78.322426123557278</c:v>
                </c:pt>
                <c:pt idx="58">
                  <c:v>78.290609906231879</c:v>
                </c:pt>
                <c:pt idx="59">
                  <c:v>78.258821287721304</c:v>
                </c:pt>
                <c:pt idx="60">
                  <c:v>78.227060249727089</c:v>
                </c:pt>
                <c:pt idx="61">
                  <c:v>78.195326773962933</c:v>
                </c:pt>
                <c:pt idx="62">
                  <c:v>78.163620842154671</c:v>
                </c:pt>
                <c:pt idx="63">
                  <c:v>78.131942436040234</c:v>
                </c:pt>
                <c:pt idx="64">
                  <c:v>78.100291537369685</c:v>
                </c:pt>
                <c:pt idx="65">
                  <c:v>78.068668127905141</c:v>
                </c:pt>
                <c:pt idx="66">
                  <c:v>78.037072189420854</c:v>
                </c:pt>
                <c:pt idx="67">
                  <c:v>78.00550370370317</c:v>
                </c:pt>
                <c:pt idx="68">
                  <c:v>77.973962652550455</c:v>
                </c:pt>
                <c:pt idx="69">
                  <c:v>77.942449017773185</c:v>
                </c:pt>
                <c:pt idx="70">
                  <c:v>77.910962781193902</c:v>
                </c:pt>
                <c:pt idx="71">
                  <c:v>77.879503924647167</c:v>
                </c:pt>
                <c:pt idx="72">
                  <c:v>77.848072429979609</c:v>
                </c:pt>
                <c:pt idx="73">
                  <c:v>77.816668279049878</c:v>
                </c:pt>
                <c:pt idx="74">
                  <c:v>77.785291453728661</c:v>
                </c:pt>
                <c:pt idx="75">
                  <c:v>77.753941935898666</c:v>
                </c:pt>
                <c:pt idx="76">
                  <c:v>77.722619707454641</c:v>
                </c:pt>
                <c:pt idx="77">
                  <c:v>77.691324750303252</c:v>
                </c:pt>
                <c:pt idx="78">
                  <c:v>77.660057046363264</c:v>
                </c:pt>
                <c:pt idx="79">
                  <c:v>77.62881657756536</c:v>
                </c:pt>
                <c:pt idx="80">
                  <c:v>77.597603325852248</c:v>
                </c:pt>
                <c:pt idx="81">
                  <c:v>77.566417273178544</c:v>
                </c:pt>
                <c:pt idx="82">
                  <c:v>77.53525840151093</c:v>
                </c:pt>
                <c:pt idx="83">
                  <c:v>77.504126692827924</c:v>
                </c:pt>
                <c:pt idx="84">
                  <c:v>77.47302212912011</c:v>
                </c:pt>
                <c:pt idx="85">
                  <c:v>77.441944692389924</c:v>
                </c:pt>
                <c:pt idx="86">
                  <c:v>77.410894364651782</c:v>
                </c:pt>
                <c:pt idx="87">
                  <c:v>77.379871127932006</c:v>
                </c:pt>
                <c:pt idx="88">
                  <c:v>77.348874964268845</c:v>
                </c:pt>
                <c:pt idx="89">
                  <c:v>77.317905855712439</c:v>
                </c:pt>
                <c:pt idx="90">
                  <c:v>77.28696378432484</c:v>
                </c:pt>
                <c:pt idx="91">
                  <c:v>77.256048732179991</c:v>
                </c:pt>
                <c:pt idx="92">
                  <c:v>77.225160681363747</c:v>
                </c:pt>
                <c:pt idx="93">
                  <c:v>77.194299613973797</c:v>
                </c:pt>
                <c:pt idx="94">
                  <c:v>77.163465512119728</c:v>
                </c:pt>
                <c:pt idx="95">
                  <c:v>77.132658357922978</c:v>
                </c:pt>
                <c:pt idx="96">
                  <c:v>77.101878133516834</c:v>
                </c:pt>
                <c:pt idx="97">
                  <c:v>77.071124821046439</c:v>
                </c:pt>
                <c:pt idx="98">
                  <c:v>77.040398402668771</c:v>
                </c:pt>
                <c:pt idx="99">
                  <c:v>77.009698860552646</c:v>
                </c:pt>
                <c:pt idx="100">
                  <c:v>76.979026176878662</c:v>
                </c:pt>
                <c:pt idx="101">
                  <c:v>76.94838033383931</c:v>
                </c:pt>
                <c:pt idx="102">
                  <c:v>76.91776131363882</c:v>
                </c:pt>
                <c:pt idx="103">
                  <c:v>76.887169098493246</c:v>
                </c:pt>
                <c:pt idx="104">
                  <c:v>76.85660367063042</c:v>
                </c:pt>
                <c:pt idx="105">
                  <c:v>76.826065012289973</c:v>
                </c:pt>
                <c:pt idx="106">
                  <c:v>76.7955531057233</c:v>
                </c:pt>
                <c:pt idx="107">
                  <c:v>76.765067933193563</c:v>
                </c:pt>
                <c:pt idx="108">
                  <c:v>76.734609476975706</c:v>
                </c:pt>
                <c:pt idx="109">
                  <c:v>76.704177719356395</c:v>
                </c:pt>
                <c:pt idx="110">
                  <c:v>76.673772642634049</c:v>
                </c:pt>
                <c:pt idx="111">
                  <c:v>76.643394229118869</c:v>
                </c:pt>
                <c:pt idx="112">
                  <c:v>76.613042461132679</c:v>
                </c:pt>
                <c:pt idx="113">
                  <c:v>76.582717321009127</c:v>
                </c:pt>
                <c:pt idx="114">
                  <c:v>76.552418791093544</c:v>
                </c:pt>
                <c:pt idx="115">
                  <c:v>76.522146853742939</c:v>
                </c:pt>
                <c:pt idx="116">
                  <c:v>76.491901491326018</c:v>
                </c:pt>
                <c:pt idx="117">
                  <c:v>76.461682686223227</c:v>
                </c:pt>
                <c:pt idx="118">
                  <c:v>76.431490420826663</c:v>
                </c:pt>
                <c:pt idx="119">
                  <c:v>76.401324677540089</c:v>
                </c:pt>
                <c:pt idx="120">
                  <c:v>76.371185438778951</c:v>
                </c:pt>
                <c:pt idx="121">
                  <c:v>76.341072686970335</c:v>
                </c:pt>
                <c:pt idx="122">
                  <c:v>76.310986404552978</c:v>
                </c:pt>
                <c:pt idx="123">
                  <c:v>76.280926573977297</c:v>
                </c:pt>
                <c:pt idx="124">
                  <c:v>76.250893177705294</c:v>
                </c:pt>
                <c:pt idx="125">
                  <c:v>76.22088619821065</c:v>
                </c:pt>
                <c:pt idx="126">
                  <c:v>76.190905617978615</c:v>
                </c:pt>
                <c:pt idx="127">
                  <c:v>76.160951419506077</c:v>
                </c:pt>
                <c:pt idx="128">
                  <c:v>76.131023585301563</c:v>
                </c:pt>
                <c:pt idx="129">
                  <c:v>76.101122097885124</c:v>
                </c:pt>
                <c:pt idx="130">
                  <c:v>76.071246939788466</c:v>
                </c:pt>
                <c:pt idx="131">
                  <c:v>76.041398093554847</c:v>
                </c:pt>
                <c:pt idx="132">
                  <c:v>76.011575541739077</c:v>
                </c:pt>
                <c:pt idx="133">
                  <c:v>75.98177926690758</c:v>
                </c:pt>
                <c:pt idx="134">
                  <c:v>75.952009251638316</c:v>
                </c:pt>
                <c:pt idx="135">
                  <c:v>75.922265478520757</c:v>
                </c:pt>
                <c:pt idx="136">
                  <c:v>75.892547930156027</c:v>
                </c:pt>
                <c:pt idx="137">
                  <c:v>75.86285658915665</c:v>
                </c:pt>
                <c:pt idx="138">
                  <c:v>75.833191438146798</c:v>
                </c:pt>
                <c:pt idx="139">
                  <c:v>75.803552459762074</c:v>
                </c:pt>
                <c:pt idx="140">
                  <c:v>75.773939636649644</c:v>
                </c:pt>
                <c:pt idx="141">
                  <c:v>75.744352951468173</c:v>
                </c:pt>
                <c:pt idx="142">
                  <c:v>75.714792386887794</c:v>
                </c:pt>
                <c:pt idx="143">
                  <c:v>75.685257925590136</c:v>
                </c:pt>
                <c:pt idx="144">
                  <c:v>75.655749550268382</c:v>
                </c:pt>
                <c:pt idx="145">
                  <c:v>75.626267243627112</c:v>
                </c:pt>
                <c:pt idx="146">
                  <c:v>75.596810988382359</c:v>
                </c:pt>
                <c:pt idx="147">
                  <c:v>75.567380767261696</c:v>
                </c:pt>
                <c:pt idx="148">
                  <c:v>75.537976563004079</c:v>
                </c:pt>
                <c:pt idx="149">
                  <c:v>75.508598358359947</c:v>
                </c:pt>
                <c:pt idx="150">
                  <c:v>75.479246136091149</c:v>
                </c:pt>
                <c:pt idx="151">
                  <c:v>75.44991987897096</c:v>
                </c:pt>
                <c:pt idx="152">
                  <c:v>75.420619569784122</c:v>
                </c:pt>
                <c:pt idx="153">
                  <c:v>75.391345191326749</c:v>
                </c:pt>
                <c:pt idx="154">
                  <c:v>75.362096726406378</c:v>
                </c:pt>
                <c:pt idx="155">
                  <c:v>75.332874157841928</c:v>
                </c:pt>
                <c:pt idx="156">
                  <c:v>75.303677468463732</c:v>
                </c:pt>
                <c:pt idx="157">
                  <c:v>75.274506641113504</c:v>
                </c:pt>
                <c:pt idx="158">
                  <c:v>75.245361658644313</c:v>
                </c:pt>
                <c:pt idx="159">
                  <c:v>75.216242503920597</c:v>
                </c:pt>
                <c:pt idx="160">
                  <c:v>75.18714915981819</c:v>
                </c:pt>
                <c:pt idx="161">
                  <c:v>75.158081609224254</c:v>
                </c:pt>
                <c:pt idx="162">
                  <c:v>75.129039835037304</c:v>
                </c:pt>
                <c:pt idx="163">
                  <c:v>75.100023820167181</c:v>
                </c:pt>
                <c:pt idx="164">
                  <c:v>75.07103354753508</c:v>
                </c:pt>
                <c:pt idx="165">
                  <c:v>75.042069000073482</c:v>
                </c:pt>
                <c:pt idx="166">
                  <c:v>75.01313016072622</c:v>
                </c:pt>
                <c:pt idx="167">
                  <c:v>74.984217012448426</c:v>
                </c:pt>
                <c:pt idx="168">
                  <c:v>74.955329538206541</c:v>
                </c:pt>
                <c:pt idx="169">
                  <c:v>74.926467720978252</c:v>
                </c:pt>
                <c:pt idx="170">
                  <c:v>74.89763154375261</c:v>
                </c:pt>
                <c:pt idx="171">
                  <c:v>74.868820989529894</c:v>
                </c:pt>
                <c:pt idx="172">
                  <c:v>74.840036041321653</c:v>
                </c:pt>
                <c:pt idx="173">
                  <c:v>74.811276682150719</c:v>
                </c:pt>
                <c:pt idx="174">
                  <c:v>74.782542895051165</c:v>
                </c:pt>
                <c:pt idx="175">
                  <c:v>74.753834663068318</c:v>
                </c:pt>
                <c:pt idx="176">
                  <c:v>74.725151969258761</c:v>
                </c:pt>
                <c:pt idx="177">
                  <c:v>74.696494796690274</c:v>
                </c:pt>
                <c:pt idx="178">
                  <c:v>74.667863128441894</c:v>
                </c:pt>
                <c:pt idx="179">
                  <c:v>74.639256947603883</c:v>
                </c:pt>
                <c:pt idx="180">
                  <c:v>74.610676237277687</c:v>
                </c:pt>
                <c:pt idx="181">
                  <c:v>74.582120980575993</c:v>
                </c:pt>
                <c:pt idx="182">
                  <c:v>74.553591160622631</c:v>
                </c:pt>
                <c:pt idx="183">
                  <c:v>74.525086760552654</c:v>
                </c:pt>
                <c:pt idx="184">
                  <c:v>74.496607763512301</c:v>
                </c:pt>
                <c:pt idx="185">
                  <c:v>74.468154152658983</c:v>
                </c:pt>
                <c:pt idx="186">
                  <c:v>74.439725911161247</c:v>
                </c:pt>
                <c:pt idx="187">
                  <c:v>74.411323022198843</c:v>
                </c:pt>
                <c:pt idx="188">
                  <c:v>74.382945468962689</c:v>
                </c:pt>
                <c:pt idx="189">
                  <c:v>74.354593234654743</c:v>
                </c:pt>
                <c:pt idx="190">
                  <c:v>74.326266302488236</c:v>
                </c:pt>
                <c:pt idx="191">
                  <c:v>74.297964655687423</c:v>
                </c:pt>
                <c:pt idx="192">
                  <c:v>74.269688277487731</c:v>
                </c:pt>
                <c:pt idx="193">
                  <c:v>74.241437151135699</c:v>
                </c:pt>
                <c:pt idx="194">
                  <c:v>74.213211259888951</c:v>
                </c:pt>
                <c:pt idx="195">
                  <c:v>74.185010587016251</c:v>
                </c:pt>
                <c:pt idx="196">
                  <c:v>74.156835115797421</c:v>
                </c:pt>
                <c:pt idx="197">
                  <c:v>74.128684829523408</c:v>
                </c:pt>
                <c:pt idx="198">
                  <c:v>74.100559711496174</c:v>
                </c:pt>
                <c:pt idx="199">
                  <c:v>74.072459745028809</c:v>
                </c:pt>
                <c:pt idx="200">
                  <c:v>74.044384913445427</c:v>
                </c:pt>
                <c:pt idx="201">
                  <c:v>74.016335200081244</c:v>
                </c:pt>
                <c:pt idx="202">
                  <c:v>73.988310588282474</c:v>
                </c:pt>
                <c:pt idx="203">
                  <c:v>73.960311061406429</c:v>
                </c:pt>
                <c:pt idx="204">
                  <c:v>73.932336602821394</c:v>
                </c:pt>
                <c:pt idx="205">
                  <c:v>73.904387195906708</c:v>
                </c:pt>
                <c:pt idx="206">
                  <c:v>73.87646282405278</c:v>
                </c:pt>
                <c:pt idx="207">
                  <c:v>73.848563470660935</c:v>
                </c:pt>
                <c:pt idx="208">
                  <c:v>73.820689119143566</c:v>
                </c:pt>
                <c:pt idx="209">
                  <c:v>73.792839752924067</c:v>
                </c:pt>
                <c:pt idx="210">
                  <c:v>73.765015355436773</c:v>
                </c:pt>
                <c:pt idx="211">
                  <c:v>73.737215910127077</c:v>
                </c:pt>
                <c:pt idx="212">
                  <c:v>73.709441400451254</c:v>
                </c:pt>
                <c:pt idx="213">
                  <c:v>73.681691809876625</c:v>
                </c:pt>
                <c:pt idx="214">
                  <c:v>73.653967121881465</c:v>
                </c:pt>
                <c:pt idx="215">
                  <c:v>73.626267319954977</c:v>
                </c:pt>
                <c:pt idx="216">
                  <c:v>73.598592387597307</c:v>
                </c:pt>
                <c:pt idx="217">
                  <c:v>73.570942308319573</c:v>
                </c:pt>
                <c:pt idx="218">
                  <c:v>73.543317065643777</c:v>
                </c:pt>
                <c:pt idx="219">
                  <c:v>73.515716643102891</c:v>
                </c:pt>
                <c:pt idx="220">
                  <c:v>73.48814102424079</c:v>
                </c:pt>
                <c:pt idx="221">
                  <c:v>73.46059019261223</c:v>
                </c:pt>
                <c:pt idx="222">
                  <c:v>73.433064131782942</c:v>
                </c:pt>
                <c:pt idx="223">
                  <c:v>73.405562825329497</c:v>
                </c:pt>
                <c:pt idx="224">
                  <c:v>73.378086256839353</c:v>
                </c:pt>
                <c:pt idx="225">
                  <c:v>73.350634409910867</c:v>
                </c:pt>
                <c:pt idx="226">
                  <c:v>73.323207268153269</c:v>
                </c:pt>
                <c:pt idx="227">
                  <c:v>73.295804815186671</c:v>
                </c:pt>
                <c:pt idx="228">
                  <c:v>73.268427034642016</c:v>
                </c:pt>
                <c:pt idx="229">
                  <c:v>73.241073910161091</c:v>
                </c:pt>
                <c:pt idx="230">
                  <c:v>73.213745425396596</c:v>
                </c:pt>
                <c:pt idx="231">
                  <c:v>73.186441564012014</c:v>
                </c:pt>
                <c:pt idx="232">
                  <c:v>73.159162309681633</c:v>
                </c:pt>
                <c:pt idx="233">
                  <c:v>73.131907646090639</c:v>
                </c:pt>
                <c:pt idx="234">
                  <c:v>73.104677556934988</c:v>
                </c:pt>
                <c:pt idx="235">
                  <c:v>73.077472025921466</c:v>
                </c:pt>
                <c:pt idx="236">
                  <c:v>73.050291036767618</c:v>
                </c:pt>
                <c:pt idx="237">
                  <c:v>73.023134573201844</c:v>
                </c:pt>
                <c:pt idx="238">
                  <c:v>72.996002618963288</c:v>
                </c:pt>
                <c:pt idx="239">
                  <c:v>72.968895157801938</c:v>
                </c:pt>
                <c:pt idx="240">
                  <c:v>72.941812173478468</c:v>
                </c:pt>
                <c:pt idx="241">
                  <c:v>72.914753649764378</c:v>
                </c:pt>
                <c:pt idx="242">
                  <c:v>72.887719570441902</c:v>
                </c:pt>
                <c:pt idx="243">
                  <c:v>72.860709919304043</c:v>
                </c:pt>
                <c:pt idx="244">
                  <c:v>72.83372468015456</c:v>
                </c:pt>
                <c:pt idx="245">
                  <c:v>72.806763836807903</c:v>
                </c:pt>
                <c:pt idx="246">
                  <c:v>72.779827373089319</c:v>
                </c:pt>
                <c:pt idx="247">
                  <c:v>72.752915272834699</c:v>
                </c:pt>
                <c:pt idx="248">
                  <c:v>72.726027519890735</c:v>
                </c:pt>
                <c:pt idx="249">
                  <c:v>72.699164098114778</c:v>
                </c:pt>
                <c:pt idx="250">
                  <c:v>72.672324991374893</c:v>
                </c:pt>
                <c:pt idx="251">
                  <c:v>72.645510183549845</c:v>
                </c:pt>
                <c:pt idx="252">
                  <c:v>72.618719658529074</c:v>
                </c:pt>
                <c:pt idx="253">
                  <c:v>72.591953400212716</c:v>
                </c:pt>
                <c:pt idx="254">
                  <c:v>72.565211392511571</c:v>
                </c:pt>
                <c:pt idx="255">
                  <c:v>72.538493619347122</c:v>
                </c:pt>
                <c:pt idx="256">
                  <c:v>72.51180006465151</c:v>
                </c:pt>
                <c:pt idx="257">
                  <c:v>72.485130712367521</c:v>
                </c:pt>
                <c:pt idx="258">
                  <c:v>72.458485546448557</c:v>
                </c:pt>
                <c:pt idx="259">
                  <c:v>72.431864550858734</c:v>
                </c:pt>
                <c:pt idx="260">
                  <c:v>72.405267709572726</c:v>
                </c:pt>
                <c:pt idx="261">
                  <c:v>72.378695006575882</c:v>
                </c:pt>
                <c:pt idx="262">
                  <c:v>72.352146425864149</c:v>
                </c:pt>
                <c:pt idx="263">
                  <c:v>72.325621951444049</c:v>
                </c:pt>
                <c:pt idx="264">
                  <c:v>72.299121567332776</c:v>
                </c:pt>
                <c:pt idx="265">
                  <c:v>72.272645257558082</c:v>
                </c:pt>
                <c:pt idx="266">
                  <c:v>72.246193006158336</c:v>
                </c:pt>
                <c:pt idx="267">
                  <c:v>72.219764797182435</c:v>
                </c:pt>
                <c:pt idx="268">
                  <c:v>72.193360614689908</c:v>
                </c:pt>
                <c:pt idx="269">
                  <c:v>72.166980442750841</c:v>
                </c:pt>
                <c:pt idx="270">
                  <c:v>72.140624265445837</c:v>
                </c:pt>
                <c:pt idx="271">
                  <c:v>72.114292066866128</c:v>
                </c:pt>
                <c:pt idx="272">
                  <c:v>72.087983831113434</c:v>
                </c:pt>
                <c:pt idx="273">
                  <c:v>72.061699542300033</c:v>
                </c:pt>
                <c:pt idx="274">
                  <c:v>72.035439184548736</c:v>
                </c:pt>
                <c:pt idx="275">
                  <c:v>72.009202741992908</c:v>
                </c:pt>
                <c:pt idx="276">
                  <c:v>71.982990198776406</c:v>
                </c:pt>
                <c:pt idx="277">
                  <c:v>71.956801539053586</c:v>
                </c:pt>
                <c:pt idx="278">
                  <c:v>71.93063674698935</c:v>
                </c:pt>
                <c:pt idx="279">
                  <c:v>71.904495806759058</c:v>
                </c:pt>
                <c:pt idx="280">
                  <c:v>71.878378702548588</c:v>
                </c:pt>
                <c:pt idx="281">
                  <c:v>71.852285418554303</c:v>
                </c:pt>
                <c:pt idx="282">
                  <c:v>71.826215938983026</c:v>
                </c:pt>
                <c:pt idx="283">
                  <c:v>71.800170248052083</c:v>
                </c:pt>
                <c:pt idx="284">
                  <c:v>71.774148329989231</c:v>
                </c:pt>
                <c:pt idx="285">
                  <c:v>71.748150169032698</c:v>
                </c:pt>
                <c:pt idx="286">
                  <c:v>71.722175749431159</c:v>
                </c:pt>
                <c:pt idx="287">
                  <c:v>71.696225055443733</c:v>
                </c:pt>
                <c:pt idx="288">
                  <c:v>71.670298071339985</c:v>
                </c:pt>
                <c:pt idx="289">
                  <c:v>71.644394781399882</c:v>
                </c:pt>
                <c:pt idx="290">
                  <c:v>71.618515169913863</c:v>
                </c:pt>
                <c:pt idx="291">
                  <c:v>71.592659221182743</c:v>
                </c:pt>
                <c:pt idx="292">
                  <c:v>71.566826919517752</c:v>
                </c:pt>
                <c:pt idx="293">
                  <c:v>71.541018249240523</c:v>
                </c:pt>
                <c:pt idx="294">
                  <c:v>71.515233194683091</c:v>
                </c:pt>
                <c:pt idx="295">
                  <c:v>71.489471740187867</c:v>
                </c:pt>
                <c:pt idx="296">
                  <c:v>71.463733870107674</c:v>
                </c:pt>
                <c:pt idx="297">
                  <c:v>71.438019568805657</c:v>
                </c:pt>
                <c:pt idx="298">
                  <c:v>71.412328820655347</c:v>
                </c:pt>
                <c:pt idx="299">
                  <c:v>71.38666161004069</c:v>
                </c:pt>
                <c:pt idx="300">
                  <c:v>71.361017921355938</c:v>
                </c:pt>
                <c:pt idx="301">
                  <c:v>71.335397739005671</c:v>
                </c:pt>
                <c:pt idx="302">
                  <c:v>71.309801047404832</c:v>
                </c:pt>
                <c:pt idx="303">
                  <c:v>71.284227830978708</c:v>
                </c:pt>
                <c:pt idx="304">
                  <c:v>71.258678074162901</c:v>
                </c:pt>
                <c:pt idx="305">
                  <c:v>71.233151761403306</c:v>
                </c:pt>
                <c:pt idx="306">
                  <c:v>71.207648877156203</c:v>
                </c:pt>
                <c:pt idx="307">
                  <c:v>71.182169405888089</c:v>
                </c:pt>
                <c:pt idx="308">
                  <c:v>71.156713332075839</c:v>
                </c:pt>
                <c:pt idx="309">
                  <c:v>71.131280640206569</c:v>
                </c:pt>
                <c:pt idx="310">
                  <c:v>71.105871314777701</c:v>
                </c:pt>
                <c:pt idx="311">
                  <c:v>71.080485340296917</c:v>
                </c:pt>
                <c:pt idx="312">
                  <c:v>71.055122701282187</c:v>
                </c:pt>
                <c:pt idx="313">
                  <c:v>71.029783382261755</c:v>
                </c:pt>
                <c:pt idx="314">
                  <c:v>71.004467367774097</c:v>
                </c:pt>
                <c:pt idx="315">
                  <c:v>70.979174642367951</c:v>
                </c:pt>
                <c:pt idx="316">
                  <c:v>70.953905190602313</c:v>
                </c:pt>
                <c:pt idx="317">
                  <c:v>70.928658997046384</c:v>
                </c:pt>
                <c:pt idx="318">
                  <c:v>70.903436046279666</c:v>
                </c:pt>
                <c:pt idx="319">
                  <c:v>70.878236322891794</c:v>
                </c:pt>
                <c:pt idx="320">
                  <c:v>70.853059811482666</c:v>
                </c:pt>
                <c:pt idx="321">
                  <c:v>70.827906496662408</c:v>
                </c:pt>
                <c:pt idx="322">
                  <c:v>70.802776363051308</c:v>
                </c:pt>
                <c:pt idx="323">
                  <c:v>70.777669395279887</c:v>
                </c:pt>
                <c:pt idx="324">
                  <c:v>70.75258557798881</c:v>
                </c:pt>
                <c:pt idx="325">
                  <c:v>70.727524895828992</c:v>
                </c:pt>
                <c:pt idx="326">
                  <c:v>70.702487333461491</c:v>
                </c:pt>
                <c:pt idx="327">
                  <c:v>70.677472875557513</c:v>
                </c:pt>
                <c:pt idx="328">
                  <c:v>70.652481506798452</c:v>
                </c:pt>
                <c:pt idx="329">
                  <c:v>70.627513211875865</c:v>
                </c:pt>
                <c:pt idx="330">
                  <c:v>70.602567975491453</c:v>
                </c:pt>
                <c:pt idx="331">
                  <c:v>70.57764578235701</c:v>
                </c:pt>
                <c:pt idx="332">
                  <c:v>70.552746617194558</c:v>
                </c:pt>
                <c:pt idx="333">
                  <c:v>70.527870464736182</c:v>
                </c:pt>
                <c:pt idx="334">
                  <c:v>70.503017309724115</c:v>
                </c:pt>
                <c:pt idx="335">
                  <c:v>70.478187136910691</c:v>
                </c:pt>
                <c:pt idx="336">
                  <c:v>70.453379931058379</c:v>
                </c:pt>
                <c:pt idx="337">
                  <c:v>70.428595676939736</c:v>
                </c:pt>
                <c:pt idx="338">
                  <c:v>70.403834359337395</c:v>
                </c:pt>
                <c:pt idx="339">
                  <c:v>70.379095963044108</c:v>
                </c:pt>
                <c:pt idx="340">
                  <c:v>70.354380472862701</c:v>
                </c:pt>
                <c:pt idx="341">
                  <c:v>70.329687873606048</c:v>
                </c:pt>
                <c:pt idx="342">
                  <c:v>70.305018150097155</c:v>
                </c:pt>
                <c:pt idx="343">
                  <c:v>70.280371287169046</c:v>
                </c:pt>
                <c:pt idx="344">
                  <c:v>70.255747269664795</c:v>
                </c:pt>
                <c:pt idx="345">
                  <c:v>70.231146082437533</c:v>
                </c:pt>
                <c:pt idx="346">
                  <c:v>70.20656771035047</c:v>
                </c:pt>
                <c:pt idx="347">
                  <c:v>70.182012138276804</c:v>
                </c:pt>
                <c:pt idx="348">
                  <c:v>70.157479351099752</c:v>
                </c:pt>
                <c:pt idx="349">
                  <c:v>70.132969333712623</c:v>
                </c:pt>
                <c:pt idx="350">
                  <c:v>70.10848207101867</c:v>
                </c:pt>
                <c:pt idx="351">
                  <c:v>70.084017547931225</c:v>
                </c:pt>
                <c:pt idx="352">
                  <c:v>70.059575749373536</c:v>
                </c:pt>
                <c:pt idx="353">
                  <c:v>70.035156660278929</c:v>
                </c:pt>
                <c:pt idx="354">
                  <c:v>70.010760265590676</c:v>
                </c:pt>
                <c:pt idx="355">
                  <c:v>69.986386550262026</c:v>
                </c:pt>
                <c:pt idx="356">
                  <c:v>69.962035499256217</c:v>
                </c:pt>
                <c:pt idx="357">
                  <c:v>69.937707097546493</c:v>
                </c:pt>
                <c:pt idx="358">
                  <c:v>69.913401330115974</c:v>
                </c:pt>
                <c:pt idx="359">
                  <c:v>69.889118181957855</c:v>
                </c:pt>
                <c:pt idx="360">
                  <c:v>69.864857638075151</c:v>
                </c:pt>
                <c:pt idx="361">
                  <c:v>69.840619683480924</c:v>
                </c:pt>
                <c:pt idx="362">
                  <c:v>69.816404303198127</c:v>
                </c:pt>
                <c:pt idx="363">
                  <c:v>69.792211482259631</c:v>
                </c:pt>
                <c:pt idx="364">
                  <c:v>69.768041205708272</c:v>
                </c:pt>
                <c:pt idx="365">
                  <c:v>69.743893458596759</c:v>
                </c:pt>
                <c:pt idx="366">
                  <c:v>69.719768225987721</c:v>
                </c:pt>
                <c:pt idx="367">
                  <c:v>69.695665492953722</c:v>
                </c:pt>
                <c:pt idx="368">
                  <c:v>69.671585244577201</c:v>
                </c:pt>
                <c:pt idx="369">
                  <c:v>69.647527465950489</c:v>
                </c:pt>
                <c:pt idx="370">
                  <c:v>69.623492142175792</c:v>
                </c:pt>
                <c:pt idx="371">
                  <c:v>69.599479258365207</c:v>
                </c:pt>
                <c:pt idx="372">
                  <c:v>69.575488799640681</c:v>
                </c:pt>
                <c:pt idx="373">
                  <c:v>69.551520751134063</c:v>
                </c:pt>
                <c:pt idx="374">
                  <c:v>69.527575097987039</c:v>
                </c:pt>
                <c:pt idx="375">
                  <c:v>69.503651825351128</c:v>
                </c:pt>
                <c:pt idx="376">
                  <c:v>69.479750918387694</c:v>
                </c:pt>
                <c:pt idx="377">
                  <c:v>69.455872362267996</c:v>
                </c:pt>
                <c:pt idx="378">
                  <c:v>69.432016142173083</c:v>
                </c:pt>
                <c:pt idx="379">
                  <c:v>69.408182243293822</c:v>
                </c:pt>
                <c:pt idx="380">
                  <c:v>69.384370650830888</c:v>
                </c:pt>
                <c:pt idx="381">
                  <c:v>69.360581349994789</c:v>
                </c:pt>
                <c:pt idx="382">
                  <c:v>69.336814326005879</c:v>
                </c:pt>
                <c:pt idx="383">
                  <c:v>69.313069564094235</c:v>
                </c:pt>
                <c:pt idx="384">
                  <c:v>69.289347049499753</c:v>
                </c:pt>
                <c:pt idx="385">
                  <c:v>69.265646767472148</c:v>
                </c:pt>
                <c:pt idx="386">
                  <c:v>69.241968703270885</c:v>
                </c:pt>
                <c:pt idx="387">
                  <c:v>69.218312842165219</c:v>
                </c:pt>
                <c:pt idx="388">
                  <c:v>69.194679169434124</c:v>
                </c:pt>
                <c:pt idx="389">
                  <c:v>69.171067670366412</c:v>
                </c:pt>
                <c:pt idx="390">
                  <c:v>69.147478330260569</c:v>
                </c:pt>
                <c:pt idx="391">
                  <c:v>69.123911134424887</c:v>
                </c:pt>
                <c:pt idx="392">
                  <c:v>69.100366068177379</c:v>
                </c:pt>
                <c:pt idx="393">
                  <c:v>69.076843116845765</c:v>
                </c:pt>
                <c:pt idx="394">
                  <c:v>69.053342265767569</c:v>
                </c:pt>
                <c:pt idx="395">
                  <c:v>69.029863500289963</c:v>
                </c:pt>
                <c:pt idx="396">
                  <c:v>69.006406805769842</c:v>
                </c:pt>
                <c:pt idx="397">
                  <c:v>68.982972167573848</c:v>
                </c:pt>
                <c:pt idx="398">
                  <c:v>68.959559571078287</c:v>
                </c:pt>
                <c:pt idx="399">
                  <c:v>68.936169001669185</c:v>
                </c:pt>
                <c:pt idx="400">
                  <c:v>68.91280044474226</c:v>
                </c:pt>
                <c:pt idx="401">
                  <c:v>68.889453885702892</c:v>
                </c:pt>
                <c:pt idx="402">
                  <c:v>68.866129309966112</c:v>
                </c:pt>
                <c:pt idx="403">
                  <c:v>68.842826702956714</c:v>
                </c:pt>
                <c:pt idx="404">
                  <c:v>68.819546050109068</c:v>
                </c:pt>
                <c:pt idx="405">
                  <c:v>68.796287336867252</c:v>
                </c:pt>
                <c:pt idx="406">
                  <c:v>68.773050548684935</c:v>
                </c:pt>
                <c:pt idx="407">
                  <c:v>68.749835671025508</c:v>
                </c:pt>
                <c:pt idx="408">
                  <c:v>68.726642689361938</c:v>
                </c:pt>
                <c:pt idx="409">
                  <c:v>68.703471589176857</c:v>
                </c:pt>
                <c:pt idx="410">
                  <c:v>68.680322355962502</c:v>
                </c:pt>
                <c:pt idx="411">
                  <c:v>68.657194975220747</c:v>
                </c:pt>
                <c:pt idx="412">
                  <c:v>68.634089432463071</c:v>
                </c:pt>
                <c:pt idx="413">
                  <c:v>68.611005713210574</c:v>
                </c:pt>
                <c:pt idx="414">
                  <c:v>68.587943802993905</c:v>
                </c:pt>
                <c:pt idx="415">
                  <c:v>68.564903687353365</c:v>
                </c:pt>
                <c:pt idx="416">
                  <c:v>68.541885351838815</c:v>
                </c:pt>
                <c:pt idx="417">
                  <c:v>68.518888782009697</c:v>
                </c:pt>
                <c:pt idx="418">
                  <c:v>68.495913963435044</c:v>
                </c:pt>
                <c:pt idx="419">
                  <c:v>68.472960881693425</c:v>
                </c:pt>
                <c:pt idx="420">
                  <c:v>68.450029522373001</c:v>
                </c:pt>
                <c:pt idx="421">
                  <c:v>68.427119871071469</c:v>
                </c:pt>
                <c:pt idx="422">
                  <c:v>68.404231913396103</c:v>
                </c:pt>
                <c:pt idx="423">
                  <c:v>68.381365634963657</c:v>
                </c:pt>
                <c:pt idx="424">
                  <c:v>68.358521021400506</c:v>
                </c:pt>
                <c:pt idx="425">
                  <c:v>68.335698058342487</c:v>
                </c:pt>
                <c:pt idx="426">
                  <c:v>68.312896731435004</c:v>
                </c:pt>
                <c:pt idx="427">
                  <c:v>68.290117026332922</c:v>
                </c:pt>
                <c:pt idx="428">
                  <c:v>68.267358928700716</c:v>
                </c:pt>
                <c:pt idx="429">
                  <c:v>68.244622424212267</c:v>
                </c:pt>
                <c:pt idx="430">
                  <c:v>68.221907498551005</c:v>
                </c:pt>
                <c:pt idx="431">
                  <c:v>68.199214137409811</c:v>
                </c:pt>
                <c:pt idx="432">
                  <c:v>68.176542326491116</c:v>
                </c:pt>
                <c:pt idx="433">
                  <c:v>68.153892051506787</c:v>
                </c:pt>
                <c:pt idx="434">
                  <c:v>68.131263298178169</c:v>
                </c:pt>
                <c:pt idx="435">
                  <c:v>68.108656052236071</c:v>
                </c:pt>
                <c:pt idx="436">
                  <c:v>68.086070299420754</c:v>
                </c:pt>
                <c:pt idx="437">
                  <c:v>68.063506025481999</c:v>
                </c:pt>
                <c:pt idx="438">
                  <c:v>68.040963216178923</c:v>
                </c:pt>
                <c:pt idx="439">
                  <c:v>68.018441857280195</c:v>
                </c:pt>
                <c:pt idx="440">
                  <c:v>67.995941934563845</c:v>
                </c:pt>
                <c:pt idx="441">
                  <c:v>67.973463433817358</c:v>
                </c:pt>
                <c:pt idx="442">
                  <c:v>67.951006340837665</c:v>
                </c:pt>
                <c:pt idx="443">
                  <c:v>67.928570641431065</c:v>
                </c:pt>
                <c:pt idx="444">
                  <c:v>67.906156321413306</c:v>
                </c:pt>
                <c:pt idx="445">
                  <c:v>67.883763366609529</c:v>
                </c:pt>
                <c:pt idx="446">
                  <c:v>67.861391762854268</c:v>
                </c:pt>
                <c:pt idx="447">
                  <c:v>67.839041495991452</c:v>
                </c:pt>
                <c:pt idx="448">
                  <c:v>67.816712551874403</c:v>
                </c:pt>
                <c:pt idx="449">
                  <c:v>67.794404916365806</c:v>
                </c:pt>
                <c:pt idx="450">
                  <c:v>67.772118575337757</c:v>
                </c:pt>
                <c:pt idx="451">
                  <c:v>67.749853514671656</c:v>
                </c:pt>
                <c:pt idx="452">
                  <c:v>67.727609720258314</c:v>
                </c:pt>
                <c:pt idx="453">
                  <c:v>67.705387177997892</c:v>
                </c:pt>
                <c:pt idx="454">
                  <c:v>67.683185873799872</c:v>
                </c:pt>
                <c:pt idx="455">
                  <c:v>67.661005793583115</c:v>
                </c:pt>
                <c:pt idx="456">
                  <c:v>67.638846923275793</c:v>
                </c:pt>
                <c:pt idx="457">
                  <c:v>67.616709248815397</c:v>
                </c:pt>
                <c:pt idx="458">
                  <c:v>67.594592756148771</c:v>
                </c:pt>
                <c:pt idx="459">
                  <c:v>67.57249743123208</c:v>
                </c:pt>
                <c:pt idx="460">
                  <c:v>67.550423260030755</c:v>
                </c:pt>
                <c:pt idx="461">
                  <c:v>67.528370228519577</c:v>
                </c:pt>
                <c:pt idx="462">
                  <c:v>67.506338322682595</c:v>
                </c:pt>
                <c:pt idx="463">
                  <c:v>67.484327528513191</c:v>
                </c:pt>
                <c:pt idx="464">
                  <c:v>67.462337832014001</c:v>
                </c:pt>
                <c:pt idx="465">
                  <c:v>67.440369219196938</c:v>
                </c:pt>
                <c:pt idx="466">
                  <c:v>67.418421676083199</c:v>
                </c:pt>
                <c:pt idx="467">
                  <c:v>67.396495188703256</c:v>
                </c:pt>
                <c:pt idx="468">
                  <c:v>67.374589743096848</c:v>
                </c:pt>
                <c:pt idx="469">
                  <c:v>67.352705325312954</c:v>
                </c:pt>
                <c:pt idx="470">
                  <c:v>67.330841921409785</c:v>
                </c:pt>
                <c:pt idx="471">
                  <c:v>67.308999517454851</c:v>
                </c:pt>
                <c:pt idx="472">
                  <c:v>67.287178099524851</c:v>
                </c:pt>
                <c:pt idx="473">
                  <c:v>67.265377653705741</c:v>
                </c:pt>
                <c:pt idx="474">
                  <c:v>67.243598166092681</c:v>
                </c:pt>
                <c:pt idx="475">
                  <c:v>67.221839622790057</c:v>
                </c:pt>
                <c:pt idx="476">
                  <c:v>67.20010200991149</c:v>
                </c:pt>
                <c:pt idx="477">
                  <c:v>67.178385313579795</c:v>
                </c:pt>
                <c:pt idx="478">
                  <c:v>67.156689519926957</c:v>
                </c:pt>
                <c:pt idx="479">
                  <c:v>67.135014615094207</c:v>
                </c:pt>
                <c:pt idx="480">
                  <c:v>67.113360585231916</c:v>
                </c:pt>
                <c:pt idx="481">
                  <c:v>67.09172741649968</c:v>
                </c:pt>
                <c:pt idx="482">
                  <c:v>67.070115095066257</c:v>
                </c:pt>
                <c:pt idx="483">
                  <c:v>67.048523607109544</c:v>
                </c:pt>
                <c:pt idx="484">
                  <c:v>67.026952938816677</c:v>
                </c:pt>
                <c:pt idx="485">
                  <c:v>67.005403076383843</c:v>
                </c:pt>
                <c:pt idx="486">
                  <c:v>66.983874006016492</c:v>
                </c:pt>
                <c:pt idx="487">
                  <c:v>66.962365713929131</c:v>
                </c:pt>
                <c:pt idx="488">
                  <c:v>66.940878186345458</c:v>
                </c:pt>
                <c:pt idx="489">
                  <c:v>66.919411409498309</c:v>
                </c:pt>
                <c:pt idx="490">
                  <c:v>66.897965369629603</c:v>
                </c:pt>
                <c:pt idx="491">
                  <c:v>66.876540052990421</c:v>
                </c:pt>
                <c:pt idx="492">
                  <c:v>66.855135445840943</c:v>
                </c:pt>
                <c:pt idx="493">
                  <c:v>66.833751534450471</c:v>
                </c:pt>
                <c:pt idx="494">
                  <c:v>66.8123883050974</c:v>
                </c:pt>
                <c:pt idx="495">
                  <c:v>66.791045744069223</c:v>
                </c:pt>
                <c:pt idx="496">
                  <c:v>66.769723837662497</c:v>
                </c:pt>
                <c:pt idx="497">
                  <c:v>66.74842257218296</c:v>
                </c:pt>
                <c:pt idx="498">
                  <c:v>66.727141933945305</c:v>
                </c:pt>
                <c:pt idx="499">
                  <c:v>66.705881909273373</c:v>
                </c:pt>
                <c:pt idx="500">
                  <c:v>66.684642484500074</c:v>
                </c:pt>
                <c:pt idx="501">
                  <c:v>66.663423645967342</c:v>
                </c:pt>
                <c:pt idx="502">
                  <c:v>66.642225380026204</c:v>
                </c:pt>
                <c:pt idx="503">
                  <c:v>66.621047673036699</c:v>
                </c:pt>
                <c:pt idx="504">
                  <c:v>66.599890511367931</c:v>
                </c:pt>
                <c:pt idx="505">
                  <c:v>66.578753881398058</c:v>
                </c:pt>
                <c:pt idx="506">
                  <c:v>66.557637769514244</c:v>
                </c:pt>
                <c:pt idx="507">
                  <c:v>66.536542162112681</c:v>
                </c:pt>
                <c:pt idx="508">
                  <c:v>66.515467045598598</c:v>
                </c:pt>
                <c:pt idx="509">
                  <c:v>66.494412406386203</c:v>
                </c:pt>
                <c:pt idx="510">
                  <c:v>66.473378230898746</c:v>
                </c:pt>
                <c:pt idx="511">
                  <c:v>66.452364505568468</c:v>
                </c:pt>
                <c:pt idx="512">
                  <c:v>66.43137121683661</c:v>
                </c:pt>
                <c:pt idx="513">
                  <c:v>66.41039835115339</c:v>
                </c:pt>
                <c:pt idx="514">
                  <c:v>66.38944589497801</c:v>
                </c:pt>
                <c:pt idx="515">
                  <c:v>66.368513834778653</c:v>
                </c:pt>
                <c:pt idx="516">
                  <c:v>66.347602157032512</c:v>
                </c:pt>
                <c:pt idx="517">
                  <c:v>66.326710848225659</c:v>
                </c:pt>
                <c:pt idx="518">
                  <c:v>66.305839894853207</c:v>
                </c:pt>
                <c:pt idx="519">
                  <c:v>66.284989283419208</c:v>
                </c:pt>
                <c:pt idx="520">
                  <c:v>66.264159000436607</c:v>
                </c:pt>
                <c:pt idx="521">
                  <c:v>66.243349032427375</c:v>
                </c:pt>
                <c:pt idx="522">
                  <c:v>66.222559365922336</c:v>
                </c:pt>
                <c:pt idx="523">
                  <c:v>66.201789987461297</c:v>
                </c:pt>
                <c:pt idx="524">
                  <c:v>66.181040883593013</c:v>
                </c:pt>
                <c:pt idx="525">
                  <c:v>66.16031204087507</c:v>
                </c:pt>
                <c:pt idx="526">
                  <c:v>66.13960344587403</c:v>
                </c:pt>
                <c:pt idx="527">
                  <c:v>66.118915085165369</c:v>
                </c:pt>
                <c:pt idx="528">
                  <c:v>66.098246945333429</c:v>
                </c:pt>
                <c:pt idx="529">
                  <c:v>66.077599012971461</c:v>
                </c:pt>
                <c:pt idx="530">
                  <c:v>66.056971274681615</c:v>
                </c:pt>
                <c:pt idx="531">
                  <c:v>66.036363717074892</c:v>
                </c:pt>
                <c:pt idx="532">
                  <c:v>66.015776326771217</c:v>
                </c:pt>
                <c:pt idx="533">
                  <c:v>65.995209090399356</c:v>
                </c:pt>
                <c:pt idx="534">
                  <c:v>65.974661994596943</c:v>
                </c:pt>
                <c:pt idx="535">
                  <c:v>65.954135026010462</c:v>
                </c:pt>
                <c:pt idx="536">
                  <c:v>65.933628171295283</c:v>
                </c:pt>
                <c:pt idx="537">
                  <c:v>65.913141417115582</c:v>
                </c:pt>
                <c:pt idx="538">
                  <c:v>65.892674750144423</c:v>
                </c:pt>
                <c:pt idx="539">
                  <c:v>65.87222815706366</c:v>
                </c:pt>
                <c:pt idx="540">
                  <c:v>65.851801624564018</c:v>
                </c:pt>
                <c:pt idx="541">
                  <c:v>65.83139513934502</c:v>
                </c:pt>
                <c:pt idx="542">
                  <c:v>65.81100868811501</c:v>
                </c:pt>
                <c:pt idx="543">
                  <c:v>65.790642257591131</c:v>
                </c:pt>
                <c:pt idx="544">
                  <c:v>65.770295834499379</c:v>
                </c:pt>
                <c:pt idx="545">
                  <c:v>65.749969405574518</c:v>
                </c:pt>
                <c:pt idx="546">
                  <c:v>65.729662957560109</c:v>
                </c:pt>
                <c:pt idx="547">
                  <c:v>65.709376477208494</c:v>
                </c:pt>
                <c:pt idx="548">
                  <c:v>65.689109951280813</c:v>
                </c:pt>
                <c:pt idx="549">
                  <c:v>65.668863366546987</c:v>
                </c:pt>
                <c:pt idx="550">
                  <c:v>65.648636709785706</c:v>
                </c:pt>
                <c:pt idx="551">
                  <c:v>65.628429967784413</c:v>
                </c:pt>
                <c:pt idx="552">
                  <c:v>65.608243127339307</c:v>
                </c:pt>
                <c:pt idx="553">
                  <c:v>65.588076175255381</c:v>
                </c:pt>
                <c:pt idx="554">
                  <c:v>65.567929098346326</c:v>
                </c:pt>
                <c:pt idx="555">
                  <c:v>65.547801883434616</c:v>
                </c:pt>
                <c:pt idx="556">
                  <c:v>65.527694517351421</c:v>
                </c:pt>
                <c:pt idx="557">
                  <c:v>65.507606986936679</c:v>
                </c:pt>
                <c:pt idx="558">
                  <c:v>65.487539279039055</c:v>
                </c:pt>
                <c:pt idx="559">
                  <c:v>65.467491380515909</c:v>
                </c:pt>
                <c:pt idx="560">
                  <c:v>65.447463278233329</c:v>
                </c:pt>
                <c:pt idx="561">
                  <c:v>65.427454959066068</c:v>
                </c:pt>
                <c:pt idx="562">
                  <c:v>65.40746640989768</c:v>
                </c:pt>
                <c:pt idx="563">
                  <c:v>65.387497617620326</c:v>
                </c:pt>
                <c:pt idx="564">
                  <c:v>65.367548569134883</c:v>
                </c:pt>
                <c:pt idx="565">
                  <c:v>65.347619251350906</c:v>
                </c:pt>
                <c:pt idx="566">
                  <c:v>65.327709651186666</c:v>
                </c:pt>
                <c:pt idx="567">
                  <c:v>65.307819755569085</c:v>
                </c:pt>
                <c:pt idx="568">
                  <c:v>65.287949551433726</c:v>
                </c:pt>
                <c:pt idx="569">
                  <c:v>65.268099025724837</c:v>
                </c:pt>
                <c:pt idx="570">
                  <c:v>65.248268165395331</c:v>
                </c:pt>
                <c:pt idx="571">
                  <c:v>65.228456957406777</c:v>
                </c:pt>
                <c:pt idx="572">
                  <c:v>65.208665388729344</c:v>
                </c:pt>
                <c:pt idx="573">
                  <c:v>65.188893446341893</c:v>
                </c:pt>
                <c:pt idx="574">
                  <c:v>65.169141117231888</c:v>
                </c:pt>
                <c:pt idx="575">
                  <c:v>65.149408388395443</c:v>
                </c:pt>
                <c:pt idx="576">
                  <c:v>65.129695246837244</c:v>
                </c:pt>
                <c:pt idx="577">
                  <c:v>65.110001679570644</c:v>
                </c:pt>
                <c:pt idx="578">
                  <c:v>65.090327673617622</c:v>
                </c:pt>
                <c:pt idx="579">
                  <c:v>65.070673216008686</c:v>
                </c:pt>
                <c:pt idx="580">
                  <c:v>65.051038293783009</c:v>
                </c:pt>
                <c:pt idx="581">
                  <c:v>65.031422893988321</c:v>
                </c:pt>
                <c:pt idx="582">
                  <c:v>65.011827003680949</c:v>
                </c:pt>
                <c:pt idx="583">
                  <c:v>64.992250609925847</c:v>
                </c:pt>
                <c:pt idx="584">
                  <c:v>64.972693699796451</c:v>
                </c:pt>
                <c:pt idx="585">
                  <c:v>64.953156260374854</c:v>
                </c:pt>
                <c:pt idx="586">
                  <c:v>64.933638278751687</c:v>
                </c:pt>
                <c:pt idx="587">
                  <c:v>64.914139742026094</c:v>
                </c:pt>
                <c:pt idx="588">
                  <c:v>64.894660637305861</c:v>
                </c:pt>
                <c:pt idx="589">
                  <c:v>64.875200951707242</c:v>
                </c:pt>
                <c:pt idx="590">
                  <c:v>64.855760672355075</c:v>
                </c:pt>
                <c:pt idx="591">
                  <c:v>64.836339786382709</c:v>
                </c:pt>
                <c:pt idx="592">
                  <c:v>64.816938280932064</c:v>
                </c:pt>
                <c:pt idx="593">
                  <c:v>64.797556143153543</c:v>
                </c:pt>
                <c:pt idx="594">
                  <c:v>64.778193360206089</c:v>
                </c:pt>
                <c:pt idx="595">
                  <c:v>64.758849919257145</c:v>
                </c:pt>
                <c:pt idx="596">
                  <c:v>64.739525807482678</c:v>
                </c:pt>
                <c:pt idx="597">
                  <c:v>64.720221012067171</c:v>
                </c:pt>
                <c:pt idx="598">
                  <c:v>64.700935520203558</c:v>
                </c:pt>
                <c:pt idx="599">
                  <c:v>64.681669319093288</c:v>
                </c:pt>
                <c:pt idx="600">
                  <c:v>64.662422395946336</c:v>
                </c:pt>
                <c:pt idx="601">
                  <c:v>64.643194737981077</c:v>
                </c:pt>
                <c:pt idx="602">
                  <c:v>64.623986332424423</c:v>
                </c:pt>
                <c:pt idx="603">
                  <c:v>64.60479716651173</c:v>
                </c:pt>
                <c:pt idx="604">
                  <c:v>64.585627227486825</c:v>
                </c:pt>
                <c:pt idx="605">
                  <c:v>64.566476502601986</c:v>
                </c:pt>
                <c:pt idx="606">
                  <c:v>64.547344979117952</c:v>
                </c:pt>
                <c:pt idx="607">
                  <c:v>64.528232644303898</c:v>
                </c:pt>
                <c:pt idx="608">
                  <c:v>64.50913948543743</c:v>
                </c:pt>
                <c:pt idx="609">
                  <c:v>64.490065489804635</c:v>
                </c:pt>
                <c:pt idx="610">
                  <c:v>64.471010644699959</c:v>
                </c:pt>
                <c:pt idx="611">
                  <c:v>64.451974937426357</c:v>
                </c:pt>
                <c:pt idx="612">
                  <c:v>64.432958355295114</c:v>
                </c:pt>
                <c:pt idx="613">
                  <c:v>64.413960885625983</c:v>
                </c:pt>
                <c:pt idx="614">
                  <c:v>64.394982515747117</c:v>
                </c:pt>
                <c:pt idx="615">
                  <c:v>64.376023232995067</c:v>
                </c:pt>
                <c:pt idx="616">
                  <c:v>64.357083024714768</c:v>
                </c:pt>
                <c:pt idx="617">
                  <c:v>64.338161878259555</c:v>
                </c:pt>
                <c:pt idx="618">
                  <c:v>64.319259780991175</c:v>
                </c:pt>
                <c:pt idx="619">
                  <c:v>64.300376720279687</c:v>
                </c:pt>
                <c:pt idx="620">
                  <c:v>64.281512683503593</c:v>
                </c:pt>
                <c:pt idx="621">
                  <c:v>64.262667658049722</c:v>
                </c:pt>
                <c:pt idx="622">
                  <c:v>64.243841631313273</c:v>
                </c:pt>
                <c:pt idx="623">
                  <c:v>64.225034590697831</c:v>
                </c:pt>
                <c:pt idx="624">
                  <c:v>64.206246523615292</c:v>
                </c:pt>
                <c:pt idx="625">
                  <c:v>64.187477417485908</c:v>
                </c:pt>
                <c:pt idx="626">
                  <c:v>64.16872725973829</c:v>
                </c:pt>
                <c:pt idx="627">
                  <c:v>64.149996037809373</c:v>
                </c:pt>
                <c:pt idx="628">
                  <c:v>64.131283739144422</c:v>
                </c:pt>
                <c:pt idx="629">
                  <c:v>64.112590351197014</c:v>
                </c:pt>
                <c:pt idx="630">
                  <c:v>64.093915861429082</c:v>
                </c:pt>
                <c:pt idx="631">
                  <c:v>64.075260257310816</c:v>
                </c:pt>
                <c:pt idx="632">
                  <c:v>64.056623526320763</c:v>
                </c:pt>
                <c:pt idx="633">
                  <c:v>64.038005655945753</c:v>
                </c:pt>
                <c:pt idx="634">
                  <c:v>64.019406633680873</c:v>
                </c:pt>
                <c:pt idx="635">
                  <c:v>64.000826447029596</c:v>
                </c:pt>
                <c:pt idx="636">
                  <c:v>63.982265083503592</c:v>
                </c:pt>
                <c:pt idx="637">
                  <c:v>63.963722530622846</c:v>
                </c:pt>
                <c:pt idx="638">
                  <c:v>63.945198775915621</c:v>
                </c:pt>
                <c:pt idx="639">
                  <c:v>63.926693806918436</c:v>
                </c:pt>
                <c:pt idx="640">
                  <c:v>63.908207611176081</c:v>
                </c:pt>
                <c:pt idx="641">
                  <c:v>63.88974017624161</c:v>
                </c:pt>
                <c:pt idx="642">
                  <c:v>63.87129148967631</c:v>
                </c:pt>
                <c:pt idx="643">
                  <c:v>63.852861539049734</c:v>
                </c:pt>
                <c:pt idx="644">
                  <c:v>63.834450311939669</c:v>
                </c:pt>
                <c:pt idx="645">
                  <c:v>63.816057795932139</c:v>
                </c:pt>
                <c:pt idx="646">
                  <c:v>63.7976839786214</c:v>
                </c:pt>
                <c:pt idx="647">
                  <c:v>63.779328847609932</c:v>
                </c:pt>
                <c:pt idx="648">
                  <c:v>63.760992390508427</c:v>
                </c:pt>
                <c:pt idx="649">
                  <c:v>63.742674594935806</c:v>
                </c:pt>
                <c:pt idx="650">
                  <c:v>63.72437544851919</c:v>
                </c:pt>
                <c:pt idx="651">
                  <c:v>63.706094938893912</c:v>
                </c:pt>
                <c:pt idx="652">
                  <c:v>63.687833053703486</c:v>
                </c:pt>
                <c:pt idx="653">
                  <c:v>63.669589780599637</c:v>
                </c:pt>
                <c:pt idx="654">
                  <c:v>63.651365107242249</c:v>
                </c:pt>
                <c:pt idx="655">
                  <c:v>63.633159021299434</c:v>
                </c:pt>
                <c:pt idx="656">
                  <c:v>63.61497151044744</c:v>
                </c:pt>
                <c:pt idx="657">
                  <c:v>63.596802562370705</c:v>
                </c:pt>
                <c:pt idx="658">
                  <c:v>63.578652164761813</c:v>
                </c:pt>
                <c:pt idx="659">
                  <c:v>63.560520305321539</c:v>
                </c:pt>
                <c:pt idx="660">
                  <c:v>63.542406971758794</c:v>
                </c:pt>
                <c:pt idx="661">
                  <c:v>63.524312151790625</c:v>
                </c:pt>
                <c:pt idx="662">
                  <c:v>63.506235833142242</c:v>
                </c:pt>
                <c:pt idx="663">
                  <c:v>63.488178003547006</c:v>
                </c:pt>
                <c:pt idx="664">
                  <c:v>63.470138650746378</c:v>
                </c:pt>
                <c:pt idx="665">
                  <c:v>63.452117762489962</c:v>
                </c:pt>
                <c:pt idx="666">
                  <c:v>63.43411532653549</c:v>
                </c:pt>
                <c:pt idx="667">
                  <c:v>63.416131330648795</c:v>
                </c:pt>
                <c:pt idx="668">
                  <c:v>63.398165762603853</c:v>
                </c:pt>
                <c:pt idx="669">
                  <c:v>63.380218610182702</c:v>
                </c:pt>
                <c:pt idx="670">
                  <c:v>63.362289861175526</c:v>
                </c:pt>
                <c:pt idx="671">
                  <c:v>63.344379503380551</c:v>
                </c:pt>
                <c:pt idx="672">
                  <c:v>63.326487524604147</c:v>
                </c:pt>
                <c:pt idx="673">
                  <c:v>63.308613912660746</c:v>
                </c:pt>
                <c:pt idx="674">
                  <c:v>63.290758655372855</c:v>
                </c:pt>
                <c:pt idx="675">
                  <c:v>63.27292174057105</c:v>
                </c:pt>
                <c:pt idx="676">
                  <c:v>63.255103156093988</c:v>
                </c:pt>
                <c:pt idx="677">
                  <c:v>63.237302889788396</c:v>
                </c:pt>
                <c:pt idx="678">
                  <c:v>63.219520929509031</c:v>
                </c:pt>
                <c:pt idx="679">
                  <c:v>63.201757263118736</c:v>
                </c:pt>
                <c:pt idx="680">
                  <c:v>63.184011878488363</c:v>
                </c:pt>
                <c:pt idx="681">
                  <c:v>63.16628476349684</c:v>
                </c:pt>
                <c:pt idx="682">
                  <c:v>63.148575906031134</c:v>
                </c:pt>
                <c:pt idx="683">
                  <c:v>63.130885293986211</c:v>
                </c:pt>
                <c:pt idx="684">
                  <c:v>63.113212915265066</c:v>
                </c:pt>
                <c:pt idx="685">
                  <c:v>63.095558757778754</c:v>
                </c:pt>
                <c:pt idx="686">
                  <c:v>63.077922809446306</c:v>
                </c:pt>
                <c:pt idx="687">
                  <c:v>63.060305058194785</c:v>
                </c:pt>
                <c:pt idx="688">
                  <c:v>63.042705491959239</c:v>
                </c:pt>
                <c:pt idx="689">
                  <c:v>63.025124098682731</c:v>
                </c:pt>
                <c:pt idx="690">
                  <c:v>63.007560866316318</c:v>
                </c:pt>
                <c:pt idx="691">
                  <c:v>62.990015782819036</c:v>
                </c:pt>
                <c:pt idx="692">
                  <c:v>62.972488836157886</c:v>
                </c:pt>
                <c:pt idx="693">
                  <c:v>62.954980014307914</c:v>
                </c:pt>
                <c:pt idx="694">
                  <c:v>62.937489305252072</c:v>
                </c:pt>
                <c:pt idx="695">
                  <c:v>62.920016696981307</c:v>
                </c:pt>
                <c:pt idx="696">
                  <c:v>62.902562177494502</c:v>
                </c:pt>
                <c:pt idx="697">
                  <c:v>62.885125734798557</c:v>
                </c:pt>
                <c:pt idx="698">
                  <c:v>62.867707356908248</c:v>
                </c:pt>
                <c:pt idx="699">
                  <c:v>62.850307031846356</c:v>
                </c:pt>
                <c:pt idx="700">
                  <c:v>62.832924747643574</c:v>
                </c:pt>
                <c:pt idx="701">
                  <c:v>62.815560492338534</c:v>
                </c:pt>
                <c:pt idx="702">
                  <c:v>62.798214253977818</c:v>
                </c:pt>
                <c:pt idx="703">
                  <c:v>62.780886020615903</c:v>
                </c:pt>
                <c:pt idx="704">
                  <c:v>62.763575780315215</c:v>
                </c:pt>
                <c:pt idx="705">
                  <c:v>62.746283521146061</c:v>
                </c:pt>
                <c:pt idx="706">
                  <c:v>62.729009231186687</c:v>
                </c:pt>
                <c:pt idx="707">
                  <c:v>62.711752898523244</c:v>
                </c:pt>
                <c:pt idx="708">
                  <c:v>62.694514511249764</c:v>
                </c:pt>
                <c:pt idx="709">
                  <c:v>62.677294057468167</c:v>
                </c:pt>
                <c:pt idx="710">
                  <c:v>62.660091525288308</c:v>
                </c:pt>
                <c:pt idx="711">
                  <c:v>62.64290690282786</c:v>
                </c:pt>
                <c:pt idx="712">
                  <c:v>62.625740178212432</c:v>
                </c:pt>
                <c:pt idx="713">
                  <c:v>62.608591339575455</c:v>
                </c:pt>
                <c:pt idx="714">
                  <c:v>62.591460375058276</c:v>
                </c:pt>
                <c:pt idx="715">
                  <c:v>62.574347272810066</c:v>
                </c:pt>
                <c:pt idx="716">
                  <c:v>62.557252020987882</c:v>
                </c:pt>
                <c:pt idx="717">
                  <c:v>62.540174607756619</c:v>
                </c:pt>
                <c:pt idx="718">
                  <c:v>62.523115021289001</c:v>
                </c:pt>
                <c:pt idx="719">
                  <c:v>62.506073249765635</c:v>
                </c:pt>
                <c:pt idx="720">
                  <c:v>62.489049281374932</c:v>
                </c:pt>
                <c:pt idx="721">
                  <c:v>62.472043104313151</c:v>
                </c:pt>
                <c:pt idx="722">
                  <c:v>62.455054706784352</c:v>
                </c:pt>
                <c:pt idx="723">
                  <c:v>62.438084077000468</c:v>
                </c:pt>
                <c:pt idx="724">
                  <c:v>62.421131203181183</c:v>
                </c:pt>
                <c:pt idx="725">
                  <c:v>62.404196073554047</c:v>
                </c:pt>
                <c:pt idx="726">
                  <c:v>62.38727867635437</c:v>
                </c:pt>
                <c:pt idx="727">
                  <c:v>62.370378999825277</c:v>
                </c:pt>
                <c:pt idx="728">
                  <c:v>62.353497032217724</c:v>
                </c:pt>
                <c:pt idx="729">
                  <c:v>62.336632761790419</c:v>
                </c:pt>
                <c:pt idx="730">
                  <c:v>62.319786176809842</c:v>
                </c:pt>
                <c:pt idx="731">
                  <c:v>62.302957265550283</c:v>
                </c:pt>
                <c:pt idx="732">
                  <c:v>62.286146016293806</c:v>
                </c:pt>
                <c:pt idx="733">
                  <c:v>62.269352417330225</c:v>
                </c:pt>
                <c:pt idx="734">
                  <c:v>62.252576456957136</c:v>
                </c:pt>
                <c:pt idx="735">
                  <c:v>62.235818123479866</c:v>
                </c:pt>
                <c:pt idx="736">
                  <c:v>62.219077405211536</c:v>
                </c:pt>
                <c:pt idx="737">
                  <c:v>62.202354290472989</c:v>
                </c:pt>
                <c:pt idx="738">
                  <c:v>62.185648767592816</c:v>
                </c:pt>
                <c:pt idx="739">
                  <c:v>62.168960824907344</c:v>
                </c:pt>
                <c:pt idx="740">
                  <c:v>62.152290450760638</c:v>
                </c:pt>
                <c:pt idx="741">
                  <c:v>62.135637633504501</c:v>
                </c:pt>
                <c:pt idx="742">
                  <c:v>62.119002361498431</c:v>
                </c:pt>
                <c:pt idx="743">
                  <c:v>62.102384623109657</c:v>
                </c:pt>
                <c:pt idx="744">
                  <c:v>62.085784406713152</c:v>
                </c:pt>
                <c:pt idx="745">
                  <c:v>62.069201700691544</c:v>
                </c:pt>
                <c:pt idx="746">
                  <c:v>62.052636493435202</c:v>
                </c:pt>
                <c:pt idx="747">
                  <c:v>62.036088773342165</c:v>
                </c:pt>
                <c:pt idx="748">
                  <c:v>62.01955852881818</c:v>
                </c:pt>
                <c:pt idx="749">
                  <c:v>62.003045748276698</c:v>
                </c:pt>
                <c:pt idx="750">
                  <c:v>61.986550420138819</c:v>
                </c:pt>
                <c:pt idx="751">
                  <c:v>61.970072532833328</c:v>
                </c:pt>
                <c:pt idx="752">
                  <c:v>61.953612074796695</c:v>
                </c:pt>
                <c:pt idx="753">
                  <c:v>61.937169034473051</c:v>
                </c:pt>
                <c:pt idx="754">
                  <c:v>61.92074340031418</c:v>
                </c:pt>
                <c:pt idx="755">
                  <c:v>61.904335160779546</c:v>
                </c:pt>
                <c:pt idx="756">
                  <c:v>61.88794430433623</c:v>
                </c:pt>
                <c:pt idx="757">
                  <c:v>61.871570819459002</c:v>
                </c:pt>
                <c:pt idx="758">
                  <c:v>61.855214694630227</c:v>
                </c:pt>
                <c:pt idx="759">
                  <c:v>61.83887591833993</c:v>
                </c:pt>
                <c:pt idx="760">
                  <c:v>61.822554479085788</c:v>
                </c:pt>
                <c:pt idx="761">
                  <c:v>61.806250365373053</c:v>
                </c:pt>
                <c:pt idx="762">
                  <c:v>61.78996356571465</c:v>
                </c:pt>
                <c:pt idx="763">
                  <c:v>61.773694068631094</c:v>
                </c:pt>
                <c:pt idx="764">
                  <c:v>61.757441862650509</c:v>
                </c:pt>
                <c:pt idx="765">
                  <c:v>61.741206936308629</c:v>
                </c:pt>
                <c:pt idx="766">
                  <c:v>61.72498927814879</c:v>
                </c:pt>
                <c:pt idx="767">
                  <c:v>61.70878887672194</c:v>
                </c:pt>
                <c:pt idx="768">
                  <c:v>61.692605720586592</c:v>
                </c:pt>
                <c:pt idx="769">
                  <c:v>61.676439798308849</c:v>
                </c:pt>
                <c:pt idx="770">
                  <c:v>61.660291098462409</c:v>
                </c:pt>
                <c:pt idx="771">
                  <c:v>61.644159609628545</c:v>
                </c:pt>
                <c:pt idx="772">
                  <c:v>61.628045320396083</c:v>
                </c:pt>
                <c:pt idx="773">
                  <c:v>61.61194821936143</c:v>
                </c:pt>
                <c:pt idx="774">
                  <c:v>61.595868295128547</c:v>
                </c:pt>
                <c:pt idx="775">
                  <c:v>61.579805536308953</c:v>
                </c:pt>
                <c:pt idx="776">
                  <c:v>61.56375993152173</c:v>
                </c:pt>
                <c:pt idx="777">
                  <c:v>61.547731469393483</c:v>
                </c:pt>
                <c:pt idx="778">
                  <c:v>61.53172013855837</c:v>
                </c:pt>
                <c:pt idx="779">
                  <c:v>61.515725927658075</c:v>
                </c:pt>
                <c:pt idx="780">
                  <c:v>61.49974882534184</c:v>
                </c:pt>
                <c:pt idx="781">
                  <c:v>61.483788820266398</c:v>
                </c:pt>
                <c:pt idx="782">
                  <c:v>61.467845901096027</c:v>
                </c:pt>
                <c:pt idx="783">
                  <c:v>61.451920056502502</c:v>
                </c:pt>
                <c:pt idx="784">
                  <c:v>61.436011275165129</c:v>
                </c:pt>
                <c:pt idx="785">
                  <c:v>61.420119545770703</c:v>
                </c:pt>
                <c:pt idx="786">
                  <c:v>61.404244857013545</c:v>
                </c:pt>
                <c:pt idx="787">
                  <c:v>61.388387197595421</c:v>
                </c:pt>
                <c:pt idx="788">
                  <c:v>61.37254655622565</c:v>
                </c:pt>
                <c:pt idx="789">
                  <c:v>61.356722921620985</c:v>
                </c:pt>
                <c:pt idx="790">
                  <c:v>61.340916282505695</c:v>
                </c:pt>
                <c:pt idx="791">
                  <c:v>61.325126627611525</c:v>
                </c:pt>
                <c:pt idx="792">
                  <c:v>61.309353945677643</c:v>
                </c:pt>
                <c:pt idx="793">
                  <c:v>61.293598225450744</c:v>
                </c:pt>
                <c:pt idx="794">
                  <c:v>61.277859455684961</c:v>
                </c:pt>
                <c:pt idx="795">
                  <c:v>61.262137625141861</c:v>
                </c:pt>
                <c:pt idx="796">
                  <c:v>61.246432722590498</c:v>
                </c:pt>
                <c:pt idx="797">
                  <c:v>61.23074473680736</c:v>
                </c:pt>
                <c:pt idx="798">
                  <c:v>61.215073656576358</c:v>
                </c:pt>
                <c:pt idx="799">
                  <c:v>61.199419470688859</c:v>
                </c:pt>
                <c:pt idx="800">
                  <c:v>61.183782167943647</c:v>
                </c:pt>
                <c:pt idx="801">
                  <c:v>61.168161737146967</c:v>
                </c:pt>
                <c:pt idx="802">
                  <c:v>61.152558167112446</c:v>
                </c:pt>
                <c:pt idx="803">
                  <c:v>61.136971446661143</c:v>
                </c:pt>
                <c:pt idx="804">
                  <c:v>61.121401564621507</c:v>
                </c:pt>
                <c:pt idx="805">
                  <c:v>61.105848509829464</c:v>
                </c:pt>
                <c:pt idx="806">
                  <c:v>61.090312271128255</c:v>
                </c:pt>
                <c:pt idx="807">
                  <c:v>61.074792837368562</c:v>
                </c:pt>
                <c:pt idx="808">
                  <c:v>61.059290197408458</c:v>
                </c:pt>
                <c:pt idx="809">
                  <c:v>61.043804340113397</c:v>
                </c:pt>
                <c:pt idx="810">
                  <c:v>61.028335254356222</c:v>
                </c:pt>
                <c:pt idx="811">
                  <c:v>61.012882929017145</c:v>
                </c:pt>
                <c:pt idx="812">
                  <c:v>60.997447352983755</c:v>
                </c:pt>
                <c:pt idx="813">
                  <c:v>60.982028515151001</c:v>
                </c:pt>
                <c:pt idx="814">
                  <c:v>60.96662640442122</c:v>
                </c:pt>
                <c:pt idx="815">
                  <c:v>60.951241009704063</c:v>
                </c:pt>
                <c:pt idx="816">
                  <c:v>60.935872319916569</c:v>
                </c:pt>
                <c:pt idx="817">
                  <c:v>60.920520323983126</c:v>
                </c:pt>
                <c:pt idx="818">
                  <c:v>60.905185010835446</c:v>
                </c:pt>
                <c:pt idx="819">
                  <c:v>60.889866369412594</c:v>
                </c:pt>
                <c:pt idx="820">
                  <c:v>60.874564388660957</c:v>
                </c:pt>
                <c:pt idx="821">
                  <c:v>60.859279057534252</c:v>
                </c:pt>
                <c:pt idx="822">
                  <c:v>60.84401036499353</c:v>
                </c:pt>
                <c:pt idx="823">
                  <c:v>60.828758300007166</c:v>
                </c:pt>
                <c:pt idx="824">
                  <c:v>60.813522851550836</c:v>
                </c:pt>
                <c:pt idx="825">
                  <c:v>60.798304008607502</c:v>
                </c:pt>
                <c:pt idx="826">
                  <c:v>60.78310176016749</c:v>
                </c:pt>
                <c:pt idx="827">
                  <c:v>60.767916095228379</c:v>
                </c:pt>
                <c:pt idx="828">
                  <c:v>60.752747002795054</c:v>
                </c:pt>
                <c:pt idx="829">
                  <c:v>60.737594471879689</c:v>
                </c:pt>
                <c:pt idx="830">
                  <c:v>60.722458491501754</c:v>
                </c:pt>
                <c:pt idx="831">
                  <c:v>60.707339050687985</c:v>
                </c:pt>
                <c:pt idx="832">
                  <c:v>60.692236138472403</c:v>
                </c:pt>
                <c:pt idx="833">
                  <c:v>60.677149743896294</c:v>
                </c:pt>
                <c:pt idx="834">
                  <c:v>60.662079856008205</c:v>
                </c:pt>
                <c:pt idx="835">
                  <c:v>60.647026463863973</c:v>
                </c:pt>
                <c:pt idx="836">
                  <c:v>60.631989556526641</c:v>
                </c:pt>
                <c:pt idx="837">
                  <c:v>60.616969123066553</c:v>
                </c:pt>
                <c:pt idx="838">
                  <c:v>60.601965152561277</c:v>
                </c:pt>
                <c:pt idx="839">
                  <c:v>60.586977634095604</c:v>
                </c:pt>
                <c:pt idx="840">
                  <c:v>60.572006556761593</c:v>
                </c:pt>
                <c:pt idx="841">
                  <c:v>60.55705190965854</c:v>
                </c:pt>
                <c:pt idx="842">
                  <c:v>60.542113681892928</c:v>
                </c:pt>
                <c:pt idx="843">
                  <c:v>60.527191862578491</c:v>
                </c:pt>
                <c:pt idx="844">
                  <c:v>60.512286440836192</c:v>
                </c:pt>
                <c:pt idx="845">
                  <c:v>60.497397405794175</c:v>
                </c:pt>
                <c:pt idx="846">
                  <c:v>60.482524746587814</c:v>
                </c:pt>
                <c:pt idx="847">
                  <c:v>60.467668452359689</c:v>
                </c:pt>
                <c:pt idx="848">
                  <c:v>60.452828512259551</c:v>
                </c:pt>
                <c:pt idx="849">
                  <c:v>60.438004915444395</c:v>
                </c:pt>
                <c:pt idx="850">
                  <c:v>60.423197651078347</c:v>
                </c:pt>
                <c:pt idx="851">
                  <c:v>60.408406708332748</c:v>
                </c:pt>
                <c:pt idx="852">
                  <c:v>60.393632076386126</c:v>
                </c:pt>
                <c:pt idx="853">
                  <c:v>60.378873744424176</c:v>
                </c:pt>
                <c:pt idx="854">
                  <c:v>60.364131701639749</c:v>
                </c:pt>
                <c:pt idx="855">
                  <c:v>60.349405937232873</c:v>
                </c:pt>
                <c:pt idx="856">
                  <c:v>60.334696440410752</c:v>
                </c:pt>
                <c:pt idx="857">
                  <c:v>60.32000320038771</c:v>
                </c:pt>
                <c:pt idx="858">
                  <c:v>60.305326206385253</c:v>
                </c:pt>
                <c:pt idx="859">
                  <c:v>60.290665447632023</c:v>
                </c:pt>
                <c:pt idx="860">
                  <c:v>60.276020913363794</c:v>
                </c:pt>
                <c:pt idx="861">
                  <c:v>60.261392592823498</c:v>
                </c:pt>
                <c:pt idx="862">
                  <c:v>60.24678047526119</c:v>
                </c:pt>
                <c:pt idx="863">
                  <c:v>60.232184549934033</c:v>
                </c:pt>
                <c:pt idx="864">
                  <c:v>60.217604806106337</c:v>
                </c:pt>
                <c:pt idx="865">
                  <c:v>60.203041233049511</c:v>
                </c:pt>
                <c:pt idx="866">
                  <c:v>60.188493820042105</c:v>
                </c:pt>
                <c:pt idx="867">
                  <c:v>60.173962556369752</c:v>
                </c:pt>
                <c:pt idx="868">
                  <c:v>60.159447431325205</c:v>
                </c:pt>
                <c:pt idx="869">
                  <c:v>60.144948434208303</c:v>
                </c:pt>
                <c:pt idx="870">
                  <c:v>60.13046555432598</c:v>
                </c:pt>
                <c:pt idx="871">
                  <c:v>60.115998780992278</c:v>
                </c:pt>
                <c:pt idx="872">
                  <c:v>60.101548103528287</c:v>
                </c:pt>
                <c:pt idx="873">
                  <c:v>60.087113511262224</c:v>
                </c:pt>
                <c:pt idx="874">
                  <c:v>60.07269499352936</c:v>
                </c:pt>
                <c:pt idx="875">
                  <c:v>60.05829253967201</c:v>
                </c:pt>
                <c:pt idx="876">
                  <c:v>60.043906139039599</c:v>
                </c:pt>
                <c:pt idx="877">
                  <c:v>60.029535780988596</c:v>
                </c:pt>
                <c:pt idx="878">
                  <c:v>60.015181454882516</c:v>
                </c:pt>
                <c:pt idx="879">
                  <c:v>60.000843150091946</c:v>
                </c:pt>
                <c:pt idx="880">
                  <c:v>59.986520855994492</c:v>
                </c:pt>
                <c:pt idx="881">
                  <c:v>59.972214561974852</c:v>
                </c:pt>
                <c:pt idx="882">
                  <c:v>59.957924257424693</c:v>
                </c:pt>
                <c:pt idx="883">
                  <c:v>59.94364993174279</c:v>
                </c:pt>
                <c:pt idx="884">
                  <c:v>59.929391574334893</c:v>
                </c:pt>
                <c:pt idx="885">
                  <c:v>59.915149174613788</c:v>
                </c:pt>
                <c:pt idx="886">
                  <c:v>59.900922721999294</c:v>
                </c:pt>
                <c:pt idx="887">
                  <c:v>59.886712205918244</c:v>
                </c:pt>
                <c:pt idx="888">
                  <c:v>59.872517615804462</c:v>
                </c:pt>
                <c:pt idx="889">
                  <c:v>59.858338941098786</c:v>
                </c:pt>
                <c:pt idx="890">
                  <c:v>59.844176171249075</c:v>
                </c:pt>
                <c:pt idx="891">
                  <c:v>59.830029295710162</c:v>
                </c:pt>
                <c:pt idx="892">
                  <c:v>59.815898303943868</c:v>
                </c:pt>
                <c:pt idx="893">
                  <c:v>59.801783185419019</c:v>
                </c:pt>
                <c:pt idx="894">
                  <c:v>59.787683929611404</c:v>
                </c:pt>
                <c:pt idx="895">
                  <c:v>59.773600526003811</c:v>
                </c:pt>
                <c:pt idx="896">
                  <c:v>59.759532964086006</c:v>
                </c:pt>
                <c:pt idx="897">
                  <c:v>59.745481233354674</c:v>
                </c:pt>
                <c:pt idx="898">
                  <c:v>59.731445323313523</c:v>
                </c:pt>
                <c:pt idx="899">
                  <c:v>59.717425223473171</c:v>
                </c:pt>
                <c:pt idx="900">
                  <c:v>59.703420923351239</c:v>
                </c:pt>
                <c:pt idx="901">
                  <c:v>59.689432412472264</c:v>
                </c:pt>
                <c:pt idx="902">
                  <c:v>59.675459680367737</c:v>
                </c:pt>
                <c:pt idx="903">
                  <c:v>59.661502716576081</c:v>
                </c:pt>
                <c:pt idx="904">
                  <c:v>59.647561510642689</c:v>
                </c:pt>
                <c:pt idx="905">
                  <c:v>59.633636052119847</c:v>
                </c:pt>
                <c:pt idx="906">
                  <c:v>59.619726330566785</c:v>
                </c:pt>
                <c:pt idx="907">
                  <c:v>59.605832335549636</c:v>
                </c:pt>
                <c:pt idx="908">
                  <c:v>59.591954056641498</c:v>
                </c:pt>
                <c:pt idx="909">
                  <c:v>59.578091483422327</c:v>
                </c:pt>
                <c:pt idx="910">
                  <c:v>59.564244605479026</c:v>
                </c:pt>
                <c:pt idx="911">
                  <c:v>59.550413412405391</c:v>
                </c:pt>
                <c:pt idx="912">
                  <c:v>59.536597893802096</c:v>
                </c:pt>
                <c:pt idx="913">
                  <c:v>59.522798039276744</c:v>
                </c:pt>
                <c:pt idx="914">
                  <c:v>59.509013838443821</c:v>
                </c:pt>
                <c:pt idx="915">
                  <c:v>59.495245280924671</c:v>
                </c:pt>
                <c:pt idx="916">
                  <c:v>59.481492356347559</c:v>
                </c:pt>
                <c:pt idx="917">
                  <c:v>59.467755054347577</c:v>
                </c:pt>
                <c:pt idx="918">
                  <c:v>59.454033364566754</c:v>
                </c:pt>
                <c:pt idx="919">
                  <c:v>59.440327276653932</c:v>
                </c:pt>
                <c:pt idx="920">
                  <c:v>59.426636780264843</c:v>
                </c:pt>
                <c:pt idx="921">
                  <c:v>59.412961865062059</c:v>
                </c:pt>
                <c:pt idx="922">
                  <c:v>59.399302520715032</c:v>
                </c:pt>
                <c:pt idx="923">
                  <c:v>59.385658736900034</c:v>
                </c:pt>
                <c:pt idx="924">
                  <c:v>59.372030503300209</c:v>
                </c:pt>
                <c:pt idx="925">
                  <c:v>59.358417809605506</c:v>
                </c:pt>
                <c:pt idx="926">
                  <c:v>59.344820645512762</c:v>
                </c:pt>
                <c:pt idx="927">
                  <c:v>59.331239000725589</c:v>
                </c:pt>
                <c:pt idx="928">
                  <c:v>59.317672864954467</c:v>
                </c:pt>
                <c:pt idx="929">
                  <c:v>59.304122227916665</c:v>
                </c:pt>
                <c:pt idx="930">
                  <c:v>59.290587079336312</c:v>
                </c:pt>
                <c:pt idx="931">
                  <c:v>59.277067408944319</c:v>
                </c:pt>
                <c:pt idx="932">
                  <c:v>59.263563206478395</c:v>
                </c:pt>
                <c:pt idx="933">
                  <c:v>59.25007446168307</c:v>
                </c:pt>
                <c:pt idx="934">
                  <c:v>59.236601164309697</c:v>
                </c:pt>
                <c:pt idx="935">
                  <c:v>59.223143304116384</c:v>
                </c:pt>
                <c:pt idx="936">
                  <c:v>59.209700870868055</c:v>
                </c:pt>
                <c:pt idx="937">
                  <c:v>59.196273854336397</c:v>
                </c:pt>
                <c:pt idx="938">
                  <c:v>59.182862244299912</c:v>
                </c:pt>
                <c:pt idx="939">
                  <c:v>59.169466030543838</c:v>
                </c:pt>
                <c:pt idx="940">
                  <c:v>59.156085202860226</c:v>
                </c:pt>
                <c:pt idx="941">
                  <c:v>59.142719751047849</c:v>
                </c:pt>
                <c:pt idx="942">
                  <c:v>59.129369664912304</c:v>
                </c:pt>
                <c:pt idx="943">
                  <c:v>59.116034934265898</c:v>
                </c:pt>
                <c:pt idx="944">
                  <c:v>59.102715548927712</c:v>
                </c:pt>
                <c:pt idx="945">
                  <c:v>59.089411498723564</c:v>
                </c:pt>
                <c:pt idx="946">
                  <c:v>59.076122773486034</c:v>
                </c:pt>
                <c:pt idx="947">
                  <c:v>59.06284936305444</c:v>
                </c:pt>
                <c:pt idx="948">
                  <c:v>59.04959125727482</c:v>
                </c:pt>
                <c:pt idx="949">
                  <c:v>59.036348445999977</c:v>
                </c:pt>
                <c:pt idx="950">
                  <c:v>59.023120919089408</c:v>
                </c:pt>
                <c:pt idx="951">
                  <c:v>59.009908666409338</c:v>
                </c:pt>
                <c:pt idx="952">
                  <c:v>58.996711677832742</c:v>
                </c:pt>
                <c:pt idx="953">
                  <c:v>58.983529943239276</c:v>
                </c:pt>
                <c:pt idx="954">
                  <c:v>58.970363452515315</c:v>
                </c:pt>
                <c:pt idx="955">
                  <c:v>58.95721219555395</c:v>
                </c:pt>
                <c:pt idx="956">
                  <c:v>58.944076162254959</c:v>
                </c:pt>
                <c:pt idx="957">
                  <c:v>58.930955342524825</c:v>
                </c:pt>
                <c:pt idx="958">
                  <c:v>58.917849726276714</c:v>
                </c:pt>
                <c:pt idx="959">
                  <c:v>58.904759303430495</c:v>
                </c:pt>
                <c:pt idx="960">
                  <c:v>58.891684063912706</c:v>
                </c:pt>
                <c:pt idx="961">
                  <c:v>58.878623997656575</c:v>
                </c:pt>
                <c:pt idx="962">
                  <c:v>58.865579094601998</c:v>
                </c:pt>
                <c:pt idx="963">
                  <c:v>58.852549344695532</c:v>
                </c:pt>
                <c:pt idx="964">
                  <c:v>58.839534737890418</c:v>
                </c:pt>
                <c:pt idx="965">
                  <c:v>58.82653526414655</c:v>
                </c:pt>
                <c:pt idx="966">
                  <c:v>58.813550913430483</c:v>
                </c:pt>
                <c:pt idx="967">
                  <c:v>58.800581675715407</c:v>
                </c:pt>
                <c:pt idx="968">
                  <c:v>58.787627540981177</c:v>
                </c:pt>
                <c:pt idx="969">
                  <c:v>58.774688499214292</c:v>
                </c:pt>
                <c:pt idx="970">
                  <c:v>58.761764540407881</c:v>
                </c:pt>
                <c:pt idx="971">
                  <c:v>58.748855654561723</c:v>
                </c:pt>
                <c:pt idx="972">
                  <c:v>58.735961831682189</c:v>
                </c:pt>
                <c:pt idx="973">
                  <c:v>58.723083061782333</c:v>
                </c:pt>
                <c:pt idx="974">
                  <c:v>58.710219334881792</c:v>
                </c:pt>
                <c:pt idx="975">
                  <c:v>58.69737064100682</c:v>
                </c:pt>
                <c:pt idx="976">
                  <c:v>58.684536970190294</c:v>
                </c:pt>
                <c:pt idx="977">
                  <c:v>58.671718312471704</c:v>
                </c:pt>
                <c:pt idx="978">
                  <c:v>58.658914657897135</c:v>
                </c:pt>
                <c:pt idx="979">
                  <c:v>58.646125996519281</c:v>
                </c:pt>
                <c:pt idx="980">
                  <c:v>58.633352318397414</c:v>
                </c:pt>
                <c:pt idx="981">
                  <c:v>58.620593613597407</c:v>
                </c:pt>
                <c:pt idx="982">
                  <c:v>58.607849872191728</c:v>
                </c:pt>
                <c:pt idx="983">
                  <c:v>58.595121084259432</c:v>
                </c:pt>
                <c:pt idx="984">
                  <c:v>58.582407239886109</c:v>
                </c:pt>
                <c:pt idx="985">
                  <c:v>58.569708329163959</c:v>
                </c:pt>
                <c:pt idx="986">
                  <c:v>58.557024342191767</c:v>
                </c:pt>
                <c:pt idx="987">
                  <c:v>58.544355269074842</c:v>
                </c:pt>
                <c:pt idx="988">
                  <c:v>58.53170109992508</c:v>
                </c:pt>
                <c:pt idx="989">
                  <c:v>58.519061824860898</c:v>
                </c:pt>
                <c:pt idx="990">
                  <c:v>58.506437434007324</c:v>
                </c:pt>
                <c:pt idx="991">
                  <c:v>58.493827917495892</c:v>
                </c:pt>
                <c:pt idx="992">
                  <c:v>58.481233265464674</c:v>
                </c:pt>
                <c:pt idx="993">
                  <c:v>58.468653468058307</c:v>
                </c:pt>
                <c:pt idx="994">
                  <c:v>58.456088515427936</c:v>
                </c:pt>
                <c:pt idx="995">
                  <c:v>58.44353839773126</c:v>
                </c:pt>
                <c:pt idx="996">
                  <c:v>58.431003105132497</c:v>
                </c:pt>
                <c:pt idx="997">
                  <c:v>58.418482627802362</c:v>
                </c:pt>
                <c:pt idx="998">
                  <c:v>58.405976955918128</c:v>
                </c:pt>
                <c:pt idx="999">
                  <c:v>58.393486079663553</c:v>
                </c:pt>
                <c:pt idx="1000">
                  <c:v>58.381009989228907</c:v>
                </c:pt>
                <c:pt idx="1001">
                  <c:v>58.368548674810953</c:v>
                </c:pt>
                <c:pt idx="1002">
                  <c:v>58.356102126612996</c:v>
                </c:pt>
                <c:pt idx="1003">
                  <c:v>58.343670334844781</c:v>
                </c:pt>
                <c:pt idx="1004">
                  <c:v>58.331253289722582</c:v>
                </c:pt>
                <c:pt idx="1005">
                  <c:v>58.318850981469154</c:v>
                </c:pt>
                <c:pt idx="1006">
                  <c:v>58.306463400313717</c:v>
                </c:pt>
                <c:pt idx="1007">
                  <c:v>58.294090536492007</c:v>
                </c:pt>
                <c:pt idx="1008">
                  <c:v>58.281732380246176</c:v>
                </c:pt>
                <c:pt idx="1009">
                  <c:v>58.269388921824891</c:v>
                </c:pt>
                <c:pt idx="1010">
                  <c:v>58.257060151483259</c:v>
                </c:pt>
                <c:pt idx="1011">
                  <c:v>58.244746059482893</c:v>
                </c:pt>
                <c:pt idx="1012">
                  <c:v>58.232446636091794</c:v>
                </c:pt>
                <c:pt idx="1013">
                  <c:v>58.220161871584473</c:v>
                </c:pt>
                <c:pt idx="1014">
                  <c:v>58.207891756241857</c:v>
                </c:pt>
                <c:pt idx="1015">
                  <c:v>58.195636280351323</c:v>
                </c:pt>
                <c:pt idx="1016">
                  <c:v>58.183395434206702</c:v>
                </c:pt>
                <c:pt idx="1017">
                  <c:v>58.171169208108253</c:v>
                </c:pt>
                <c:pt idx="1018">
                  <c:v>58.158957592362647</c:v>
                </c:pt>
                <c:pt idx="1019">
                  <c:v>58.146760577283011</c:v>
                </c:pt>
                <c:pt idx="1020">
                  <c:v>58.134578153188876</c:v>
                </c:pt>
                <c:pt idx="1021">
                  <c:v>58.12241031040621</c:v>
                </c:pt>
                <c:pt idx="1022">
                  <c:v>58.11025703926736</c:v>
                </c:pt>
                <c:pt idx="1023">
                  <c:v>58.09811833011112</c:v>
                </c:pt>
                <c:pt idx="1024">
                  <c:v>58.085994173282664</c:v>
                </c:pt>
                <c:pt idx="1025">
                  <c:v>58.073884559133589</c:v>
                </c:pt>
                <c:pt idx="1026">
                  <c:v>58.061789478021872</c:v>
                </c:pt>
                <c:pt idx="1027">
                  <c:v>58.049708920311886</c:v>
                </c:pt>
                <c:pt idx="1028">
                  <c:v>58.037642876374392</c:v>
                </c:pt>
                <c:pt idx="1029">
                  <c:v>58.025591336586551</c:v>
                </c:pt>
                <c:pt idx="1030">
                  <c:v>58.013554291331879</c:v>
                </c:pt>
                <c:pt idx="1031">
                  <c:v>58.001531731000284</c:v>
                </c:pt>
                <c:pt idx="1032">
                  <c:v>57.989523645988044</c:v>
                </c:pt>
                <c:pt idx="1033">
                  <c:v>57.977530026697799</c:v>
                </c:pt>
                <c:pt idx="1034">
                  <c:v>57.96555086353856</c:v>
                </c:pt>
                <c:pt idx="1035">
                  <c:v>57.953586146925694</c:v>
                </c:pt>
                <c:pt idx="1036">
                  <c:v>57.941635867280908</c:v>
                </c:pt>
                <c:pt idx="1037">
                  <c:v>57.929700015032289</c:v>
                </c:pt>
                <c:pt idx="1038">
                  <c:v>57.91777858061424</c:v>
                </c:pt>
                <c:pt idx="1039">
                  <c:v>57.905871554467531</c:v>
                </c:pt>
                <c:pt idx="1040">
                  <c:v>57.893978927039257</c:v>
                </c:pt>
                <c:pt idx="1041">
                  <c:v>57.882100688782842</c:v>
                </c:pt>
                <c:pt idx="1042">
                  <c:v>57.870236830158042</c:v>
                </c:pt>
                <c:pt idx="1043">
                  <c:v>57.858387341630959</c:v>
                </c:pt>
                <c:pt idx="1044">
                  <c:v>57.846552213674002</c:v>
                </c:pt>
                <c:pt idx="1045">
                  <c:v>57.834731436765871</c:v>
                </c:pt>
                <c:pt idx="1046">
                  <c:v>57.822925001391624</c:v>
                </c:pt>
                <c:pt idx="1047">
                  <c:v>57.811132898042601</c:v>
                </c:pt>
                <c:pt idx="1048">
                  <c:v>57.799355117216443</c:v>
                </c:pt>
                <c:pt idx="1049">
                  <c:v>57.787591649417109</c:v>
                </c:pt>
                <c:pt idx="1050">
                  <c:v>57.77584248515484</c:v>
                </c:pt>
                <c:pt idx="1051">
                  <c:v>57.764107614946177</c:v>
                </c:pt>
                <c:pt idx="1052">
                  <c:v>57.752387029313937</c:v>
                </c:pt>
                <c:pt idx="1053">
                  <c:v>57.740680718787246</c:v>
                </c:pt>
                <c:pt idx="1054">
                  <c:v>57.728988673901469</c:v>
                </c:pt>
                <c:pt idx="1055">
                  <c:v>57.717310885198287</c:v>
                </c:pt>
                <c:pt idx="1056">
                  <c:v>57.705647343225628</c:v>
                </c:pt>
                <c:pt idx="1057">
                  <c:v>57.693998038537686</c:v>
                </c:pt>
                <c:pt idx="1058">
                  <c:v>57.682362961694949</c:v>
                </c:pt>
                <c:pt idx="1059">
                  <c:v>57.670742103264111</c:v>
                </c:pt>
                <c:pt idx="1060">
                  <c:v>57.659135453818159</c:v>
                </c:pt>
                <c:pt idx="1061">
                  <c:v>57.647543003936335</c:v>
                </c:pt>
                <c:pt idx="1062">
                  <c:v>57.635964744204088</c:v>
                </c:pt>
                <c:pt idx="1063">
                  <c:v>57.624400665213138</c:v>
                </c:pt>
                <c:pt idx="1064">
                  <c:v>57.612850757561446</c:v>
                </c:pt>
                <c:pt idx="1065">
                  <c:v>57.60131501185321</c:v>
                </c:pt>
                <c:pt idx="1066">
                  <c:v>57.589793418698818</c:v>
                </c:pt>
                <c:pt idx="1067">
                  <c:v>57.578285968714923</c:v>
                </c:pt>
                <c:pt idx="1068">
                  <c:v>57.566792652524406</c:v>
                </c:pt>
                <c:pt idx="1069">
                  <c:v>57.555313460756324</c:v>
                </c:pt>
                <c:pt idx="1070">
                  <c:v>57.543848384045987</c:v>
                </c:pt>
                <c:pt idx="1071">
                  <c:v>57.532397413034879</c:v>
                </c:pt>
                <c:pt idx="1072">
                  <c:v>57.520960538370716</c:v>
                </c:pt>
                <c:pt idx="1073">
                  <c:v>57.509537750707416</c:v>
                </c:pt>
                <c:pt idx="1074">
                  <c:v>57.498129040705066</c:v>
                </c:pt>
                <c:pt idx="1075">
                  <c:v>57.48673439902997</c:v>
                </c:pt>
                <c:pt idx="1076">
                  <c:v>57.475353816354612</c:v>
                </c:pt>
                <c:pt idx="1077">
                  <c:v>57.463987283357675</c:v>
                </c:pt>
                <c:pt idx="1078">
                  <c:v>57.452634790723991</c:v>
                </c:pt>
                <c:pt idx="1079">
                  <c:v>57.441296329144592</c:v>
                </c:pt>
                <c:pt idx="1080">
                  <c:v>57.429971889316676</c:v>
                </c:pt>
                <c:pt idx="1081">
                  <c:v>57.418661461943607</c:v>
                </c:pt>
                <c:pt idx="1082">
                  <c:v>57.407365037734913</c:v>
                </c:pt>
                <c:pt idx="1083">
                  <c:v>57.396082607406285</c:v>
                </c:pt>
                <c:pt idx="1084">
                  <c:v>57.384814161679571</c:v>
                </c:pt>
                <c:pt idx="1085">
                  <c:v>57.373559691282765</c:v>
                </c:pt>
                <c:pt idx="1086">
                  <c:v>57.362319186950018</c:v>
                </c:pt>
                <c:pt idx="1087">
                  <c:v>57.351092639421601</c:v>
                </c:pt>
                <c:pt idx="1088">
                  <c:v>57.339880039443955</c:v>
                </c:pt>
                <c:pt idx="1089">
                  <c:v>57.328681377769634</c:v>
                </c:pt>
                <c:pt idx="1090">
                  <c:v>57.317496645157327</c:v>
                </c:pt>
                <c:pt idx="1091">
                  <c:v>57.306325832371869</c:v>
                </c:pt>
                <c:pt idx="1092">
                  <c:v>57.295168930184197</c:v>
                </c:pt>
                <c:pt idx="1093">
                  <c:v>57.28402592937136</c:v>
                </c:pt>
                <c:pt idx="1094">
                  <c:v>57.272896820716554</c:v>
                </c:pt>
                <c:pt idx="1095">
                  <c:v>57.261781595009062</c:v>
                </c:pt>
                <c:pt idx="1096">
                  <c:v>57.250680243044272</c:v>
                </c:pt>
                <c:pt idx="1097">
                  <c:v>57.239592755623683</c:v>
                </c:pt>
                <c:pt idx="1098">
                  <c:v>57.228519123554896</c:v>
                </c:pt>
                <c:pt idx="1099">
                  <c:v>57.217459337651604</c:v>
                </c:pt>
                <c:pt idx="1100">
                  <c:v>57.206413388733587</c:v>
                </c:pt>
                <c:pt idx="1101">
                  <c:v>57.195381267626701</c:v>
                </c:pt>
                <c:pt idx="1102">
                  <c:v>57.184362965162919</c:v>
                </c:pt>
                <c:pt idx="1103">
                  <c:v>57.173358472180254</c:v>
                </c:pt>
                <c:pt idx="1104">
                  <c:v>57.162367779522818</c:v>
                </c:pt>
                <c:pt idx="1105">
                  <c:v>57.151390878040786</c:v>
                </c:pt>
                <c:pt idx="1106">
                  <c:v>57.140427758590391</c:v>
                </c:pt>
                <c:pt idx="1107">
                  <c:v>57.12947841203394</c:v>
                </c:pt>
                <c:pt idx="1108">
                  <c:v>57.1185428292398</c:v>
                </c:pt>
                <c:pt idx="1109">
                  <c:v>57.107621001082379</c:v>
                </c:pt>
                <c:pt idx="1110">
                  <c:v>57.096712918442151</c:v>
                </c:pt>
                <c:pt idx="1111">
                  <c:v>57.085818572205639</c:v>
                </c:pt>
                <c:pt idx="1112">
                  <c:v>57.074937953265376</c:v>
                </c:pt>
                <c:pt idx="1113">
                  <c:v>57.064071052519978</c:v>
                </c:pt>
                <c:pt idx="1114">
                  <c:v>57.053217860874042</c:v>
                </c:pt>
                <c:pt idx="1115">
                  <c:v>57.042378369238257</c:v>
                </c:pt>
                <c:pt idx="1116">
                  <c:v>57.0315525685293</c:v>
                </c:pt>
                <c:pt idx="1117">
                  <c:v>57.02074044966988</c:v>
                </c:pt>
                <c:pt idx="1118">
                  <c:v>57.009942003588705</c:v>
                </c:pt>
                <c:pt idx="1119">
                  <c:v>56.999157221220536</c:v>
                </c:pt>
                <c:pt idx="1120">
                  <c:v>56.988386093506108</c:v>
                </c:pt>
                <c:pt idx="1121">
                  <c:v>56.977628611392205</c:v>
                </c:pt>
                <c:pt idx="1122">
                  <c:v>56.966884765831558</c:v>
                </c:pt>
                <c:pt idx="1123">
                  <c:v>56.956154547782937</c:v>
                </c:pt>
                <c:pt idx="1124">
                  <c:v>56.945437948211087</c:v>
                </c:pt>
                <c:pt idx="1125">
                  <c:v>56.934734958086757</c:v>
                </c:pt>
                <c:pt idx="1126">
                  <c:v>56.924045568386688</c:v>
                </c:pt>
                <c:pt idx="1127">
                  <c:v>56.913369770093567</c:v>
                </c:pt>
                <c:pt idx="1128">
                  <c:v>56.902707554196098</c:v>
                </c:pt>
                <c:pt idx="1129">
                  <c:v>56.892058911688949</c:v>
                </c:pt>
                <c:pt idx="1130">
                  <c:v>56.881423833572754</c:v>
                </c:pt>
                <c:pt idx="1131">
                  <c:v>56.870802310854103</c:v>
                </c:pt>
                <c:pt idx="1132">
                  <c:v>56.860194334545582</c:v>
                </c:pt>
                <c:pt idx="1133">
                  <c:v>56.849599895665705</c:v>
                </c:pt>
                <c:pt idx="1134">
                  <c:v>56.839018985238951</c:v>
                </c:pt>
                <c:pt idx="1135">
                  <c:v>56.828451594295743</c:v>
                </c:pt>
                <c:pt idx="1136">
                  <c:v>56.817897713872476</c:v>
                </c:pt>
                <c:pt idx="1137">
                  <c:v>56.80735733501146</c:v>
                </c:pt>
                <c:pt idx="1138">
                  <c:v>56.796830448760943</c:v>
                </c:pt>
                <c:pt idx="1139">
                  <c:v>56.786317046175142</c:v>
                </c:pt>
                <c:pt idx="1140">
                  <c:v>56.775817118314158</c:v>
                </c:pt>
                <c:pt idx="1141">
                  <c:v>56.765330656244068</c:v>
                </c:pt>
                <c:pt idx="1142">
                  <c:v>56.754857651036829</c:v>
                </c:pt>
                <c:pt idx="1143">
                  <c:v>56.744398093770343</c:v>
                </c:pt>
                <c:pt idx="1144">
                  <c:v>56.733951975528413</c:v>
                </c:pt>
                <c:pt idx="1145">
                  <c:v>56.723519287400777</c:v>
                </c:pt>
                <c:pt idx="1146">
                  <c:v>56.713100020483061</c:v>
                </c:pt>
                <c:pt idx="1147">
                  <c:v>56.702694165876792</c:v>
                </c:pt>
                <c:pt idx="1148">
                  <c:v>56.692301714689407</c:v>
                </c:pt>
                <c:pt idx="1149">
                  <c:v>56.681922658034232</c:v>
                </c:pt>
                <c:pt idx="1150">
                  <c:v>56.671556987030492</c:v>
                </c:pt>
                <c:pt idx="1151">
                  <c:v>56.661204692803302</c:v>
                </c:pt>
                <c:pt idx="1152">
                  <c:v>56.650865766483648</c:v>
                </c:pt>
                <c:pt idx="1153">
                  <c:v>56.640540199208402</c:v>
                </c:pt>
                <c:pt idx="1154">
                  <c:v>56.630227982120317</c:v>
                </c:pt>
                <c:pt idx="1155">
                  <c:v>56.619929106368019</c:v>
                </c:pt>
                <c:pt idx="1156">
                  <c:v>56.609643563106019</c:v>
                </c:pt>
                <c:pt idx="1157">
                  <c:v>56.599371343494624</c:v>
                </c:pt>
                <c:pt idx="1158">
                  <c:v>56.589112438700091</c:v>
                </c:pt>
                <c:pt idx="1159">
                  <c:v>56.578866839894481</c:v>
                </c:pt>
                <c:pt idx="1160">
                  <c:v>56.568634538255722</c:v>
                </c:pt>
                <c:pt idx="1161">
                  <c:v>56.5584155249676</c:v>
                </c:pt>
                <c:pt idx="1162">
                  <c:v>56.548209791219719</c:v>
                </c:pt>
                <c:pt idx="1163">
                  <c:v>56.538017328207559</c:v>
                </c:pt>
                <c:pt idx="1164">
                  <c:v>56.527838127132412</c:v>
                </c:pt>
                <c:pt idx="1165">
                  <c:v>56.517672179201398</c:v>
                </c:pt>
                <c:pt idx="1166">
                  <c:v>56.507519475627511</c:v>
                </c:pt>
                <c:pt idx="1167">
                  <c:v>56.497380007629523</c:v>
                </c:pt>
                <c:pt idx="1168">
                  <c:v>56.487253766432048</c:v>
                </c:pt>
                <c:pt idx="1169">
                  <c:v>56.477140743265515</c:v>
                </c:pt>
                <c:pt idx="1170">
                  <c:v>56.467040929366163</c:v>
                </c:pt>
                <c:pt idx="1171">
                  <c:v>56.456954315976063</c:v>
                </c:pt>
                <c:pt idx="1172">
                  <c:v>56.446880894343067</c:v>
                </c:pt>
                <c:pt idx="1173">
                  <c:v>56.436820655720837</c:v>
                </c:pt>
                <c:pt idx="1174">
                  <c:v>56.426773591368843</c:v>
                </c:pt>
                <c:pt idx="1175">
                  <c:v>56.416739692552333</c:v>
                </c:pt>
                <c:pt idx="1176">
                  <c:v>56.406718950542377</c:v>
                </c:pt>
                <c:pt idx="1177">
                  <c:v>56.396711356615789</c:v>
                </c:pt>
                <c:pt idx="1178">
                  <c:v>56.386716902055213</c:v>
                </c:pt>
                <c:pt idx="1179">
                  <c:v>56.376735578149024</c:v>
                </c:pt>
                <c:pt idx="1180">
                  <c:v>56.366767376191419</c:v>
                </c:pt>
                <c:pt idx="1181">
                  <c:v>56.356812287482342</c:v>
                </c:pt>
                <c:pt idx="1182">
                  <c:v>56.346870303327506</c:v>
                </c:pt>
                <c:pt idx="1183">
                  <c:v>56.336941415038382</c:v>
                </c:pt>
                <c:pt idx="1184">
                  <c:v>56.327025613932229</c:v>
                </c:pt>
                <c:pt idx="1185">
                  <c:v>56.317122891332048</c:v>
                </c:pt>
                <c:pt idx="1186">
                  <c:v>56.307233238566582</c:v>
                </c:pt>
                <c:pt idx="1187">
                  <c:v>56.297356646970329</c:v>
                </c:pt>
                <c:pt idx="1188">
                  <c:v>56.287493107883535</c:v>
                </c:pt>
                <c:pt idx="1189">
                  <c:v>56.277642612652201</c:v>
                </c:pt>
                <c:pt idx="1190">
                  <c:v>56.267805152628043</c:v>
                </c:pt>
                <c:pt idx="1191">
                  <c:v>56.257980719168515</c:v>
                </c:pt>
                <c:pt idx="1192">
                  <c:v>56.248169303636807</c:v>
                </c:pt>
                <c:pt idx="1193">
                  <c:v>56.238370897401857</c:v>
                </c:pt>
                <c:pt idx="1194">
                  <c:v>56.228585491838281</c:v>
                </c:pt>
                <c:pt idx="1195">
                  <c:v>56.218813078326441</c:v>
                </c:pt>
                <c:pt idx="1196">
                  <c:v>56.209053648252407</c:v>
                </c:pt>
                <c:pt idx="1197">
                  <c:v>56.199307193007968</c:v>
                </c:pt>
                <c:pt idx="1198">
                  <c:v>56.189573703990618</c:v>
                </c:pt>
                <c:pt idx="1199">
                  <c:v>56.179853172603543</c:v>
                </c:pt>
                <c:pt idx="1200">
                  <c:v>56.17014559025565</c:v>
                </c:pt>
                <c:pt idx="1201" formatCode="0.000">
                  <c:v>56.160450948361508</c:v>
                </c:pt>
                <c:pt idx="1202">
                  <c:v>56.150769238341418</c:v>
                </c:pt>
                <c:pt idx="1203">
                  <c:v>56.141100451621334</c:v>
                </c:pt>
                <c:pt idx="1204">
                  <c:v>56.131444579632927</c:v>
                </c:pt>
              </c:numCache>
            </c:numRef>
          </c:xVal>
          <c:yVal>
            <c:numRef>
              <c:f>'σ-Silo F2-80 kP'!$K$13:$K$1217</c:f>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1-A375-435B-90EF-3E365F81D4DA}"/>
            </c:ext>
          </c:extLst>
        </c:ser>
        <c:ser>
          <c:idx val="15"/>
          <c:order val="13"/>
          <c:tx>
            <c:strRef>
              <c:f>'σ-Silo F2-80 kP'!$AJ$12</c:f>
              <c:strCache>
                <c:ptCount val="1"/>
                <c:pt idx="0">
                  <c:v>σ'v - 40 kPa</c:v>
                </c:pt>
              </c:strCache>
            </c:strRef>
          </c:tx>
          <c:spPr>
            <a:ln w="19050">
              <a:solidFill>
                <a:schemeClr val="accent6"/>
              </a:solidFill>
              <a:prstDash val="solid"/>
            </a:ln>
          </c:spPr>
          <c:marker>
            <c:symbol val="none"/>
          </c:marker>
          <c:xVal>
            <c:numRef>
              <c:f>'σ-Silo F2-80 kP'!$AJ$13:$AJ$1217</c:f>
              <c:numCache>
                <c:formatCode>General</c:formatCode>
                <c:ptCount val="1205"/>
                <c:pt idx="0">
                  <c:v>40.059198828440543</c:v>
                </c:pt>
                <c:pt idx="1">
                  <c:v>40.054354854195651</c:v>
                </c:pt>
                <c:pt idx="2">
                  <c:v>40.043487641578523</c:v>
                </c:pt>
                <c:pt idx="3">
                  <c:v>40.02884631943143</c:v>
                </c:pt>
                <c:pt idx="4">
                  <c:v>40.014213982405202</c:v>
                </c:pt>
                <c:pt idx="5">
                  <c:v>39.999590624985828</c:v>
                </c:pt>
                <c:pt idx="6">
                  <c:v>39.984976241662679</c:v>
                </c:pt>
                <c:pt idx="7">
                  <c:v>39.970370826928502</c:v>
                </c:pt>
                <c:pt idx="8">
                  <c:v>39.955774375279461</c:v>
                </c:pt>
                <c:pt idx="9">
                  <c:v>39.941186881215032</c:v>
                </c:pt>
                <c:pt idx="10">
                  <c:v>39.926608339238129</c:v>
                </c:pt>
                <c:pt idx="11">
                  <c:v>39.912038743855014</c:v>
                </c:pt>
                <c:pt idx="12">
                  <c:v>39.897478089575301</c:v>
                </c:pt>
                <c:pt idx="13">
                  <c:v>39.882926370912017</c:v>
                </c:pt>
                <c:pt idx="14">
                  <c:v>39.868383582381512</c:v>
                </c:pt>
                <c:pt idx="15">
                  <c:v>39.853849718503525</c:v>
                </c:pt>
                <c:pt idx="16">
                  <c:v>39.839324773801167</c:v>
                </c:pt>
                <c:pt idx="17">
                  <c:v>39.824808742800883</c:v>
                </c:pt>
                <c:pt idx="18">
                  <c:v>39.810301620032504</c:v>
                </c:pt>
                <c:pt idx="19">
                  <c:v>39.795803400029193</c:v>
                </c:pt>
                <c:pt idx="20">
                  <c:v>39.781314077327487</c:v>
                </c:pt>
                <c:pt idx="21">
                  <c:v>39.766833646467269</c:v>
                </c:pt>
                <c:pt idx="22">
                  <c:v>39.752362101991771</c:v>
                </c:pt>
                <c:pt idx="23">
                  <c:v>39.737899438447577</c:v>
                </c:pt>
                <c:pt idx="24">
                  <c:v>39.723445650384619</c:v>
                </c:pt>
                <c:pt idx="25">
                  <c:v>39.709000732356159</c:v>
                </c:pt>
                <c:pt idx="26">
                  <c:v>39.694564678918823</c:v>
                </c:pt>
                <c:pt idx="27">
                  <c:v>39.680137484632574</c:v>
                </c:pt>
                <c:pt idx="28">
                  <c:v>39.665719144060702</c:v>
                </c:pt>
                <c:pt idx="29">
                  <c:v>39.651309651769829</c:v>
                </c:pt>
                <c:pt idx="30">
                  <c:v>39.636909002329929</c:v>
                </c:pt>
                <c:pt idx="31">
                  <c:v>39.622517190314312</c:v>
                </c:pt>
                <c:pt idx="32">
                  <c:v>39.608134210299582</c:v>
                </c:pt>
                <c:pt idx="33">
                  <c:v>39.593760056865719</c:v>
                </c:pt>
                <c:pt idx="34">
                  <c:v>39.579394724596</c:v>
                </c:pt>
                <c:pt idx="35">
                  <c:v>39.56503820807702</c:v>
                </c:pt>
                <c:pt idx="36">
                  <c:v>39.550690501898721</c:v>
                </c:pt>
                <c:pt idx="37">
                  <c:v>39.536351600654356</c:v>
                </c:pt>
                <c:pt idx="38">
                  <c:v>39.522021498940475</c:v>
                </c:pt>
                <c:pt idx="39">
                  <c:v>39.507700191356975</c:v>
                </c:pt>
                <c:pt idx="40">
                  <c:v>39.493387672507055</c:v>
                </c:pt>
                <c:pt idx="41">
                  <c:v>39.479083936997213</c:v>
                </c:pt>
                <c:pt idx="42">
                  <c:v>39.464788979437287</c:v>
                </c:pt>
                <c:pt idx="43">
                  <c:v>39.450502794440382</c:v>
                </c:pt>
                <c:pt idx="44">
                  <c:v>39.436225376622943</c:v>
                </c:pt>
                <c:pt idx="45">
                  <c:v>39.421956720604712</c:v>
                </c:pt>
                <c:pt idx="46">
                  <c:v>39.407696821008713</c:v>
                </c:pt>
                <c:pt idx="47">
                  <c:v>39.393445672461297</c:v>
                </c:pt>
                <c:pt idx="48">
                  <c:v>39.379203269592097</c:v>
                </c:pt>
                <c:pt idx="49">
                  <c:v>39.364969607034041</c:v>
                </c:pt>
                <c:pt idx="50">
                  <c:v>39.35074467942335</c:v>
                </c:pt>
                <c:pt idx="51">
                  <c:v>39.336528481399554</c:v>
                </c:pt>
                <c:pt idx="52">
                  <c:v>39.322321007605453</c:v>
                </c:pt>
                <c:pt idx="53">
                  <c:v>39.308122252687141</c:v>
                </c:pt>
                <c:pt idx="54">
                  <c:v>39.293932211293992</c:v>
                </c:pt>
                <c:pt idx="55">
                  <c:v>39.279750878078687</c:v>
                </c:pt>
                <c:pt idx="56">
                  <c:v>39.26557824769715</c:v>
                </c:pt>
                <c:pt idx="57">
                  <c:v>39.251414314808621</c:v>
                </c:pt>
                <c:pt idx="58">
                  <c:v>39.237259074075595</c:v>
                </c:pt>
                <c:pt idx="59">
                  <c:v>39.223112520163852</c:v>
                </c:pt>
                <c:pt idx="60">
                  <c:v>39.208974647742437</c:v>
                </c:pt>
                <c:pt idx="61">
                  <c:v>39.19484545148368</c:v>
                </c:pt>
                <c:pt idx="62">
                  <c:v>39.180724926063171</c:v>
                </c:pt>
                <c:pt idx="63">
                  <c:v>39.166613066159769</c:v>
                </c:pt>
                <c:pt idx="64">
                  <c:v>39.152509866455603</c:v>
                </c:pt>
                <c:pt idx="65">
                  <c:v>39.13841532163606</c:v>
                </c:pt>
                <c:pt idx="66">
                  <c:v>39.124329426389785</c:v>
                </c:pt>
                <c:pt idx="67">
                  <c:v>39.110252175408696</c:v>
                </c:pt>
                <c:pt idx="68">
                  <c:v>39.096183563387953</c:v>
                </c:pt>
                <c:pt idx="69">
                  <c:v>39.082123585025982</c:v>
                </c:pt>
                <c:pt idx="70">
                  <c:v>39.068072235024452</c:v>
                </c:pt>
                <c:pt idx="71">
                  <c:v>39.054029508088306</c:v>
                </c:pt>
                <c:pt idx="72">
                  <c:v>39.039995398925697</c:v>
                </c:pt>
                <c:pt idx="73">
                  <c:v>39.025969902248079</c:v>
                </c:pt>
                <c:pt idx="74">
                  <c:v>39.0119530127701</c:v>
                </c:pt>
                <c:pt idx="75">
                  <c:v>38.997944725209685</c:v>
                </c:pt>
                <c:pt idx="76">
                  <c:v>38.983945034287984</c:v>
                </c:pt>
                <c:pt idx="77">
                  <c:v>38.969953934729389</c:v>
                </c:pt>
                <c:pt idx="78">
                  <c:v>38.955971421261538</c:v>
                </c:pt>
                <c:pt idx="79">
                  <c:v>38.9419974886153</c:v>
                </c:pt>
                <c:pt idx="80">
                  <c:v>38.928032131524773</c:v>
                </c:pt>
                <c:pt idx="81">
                  <c:v>38.91407534472728</c:v>
                </c:pt>
                <c:pt idx="82">
                  <c:v>38.900127122963397</c:v>
                </c:pt>
                <c:pt idx="83">
                  <c:v>38.886187460976913</c:v>
                </c:pt>
                <c:pt idx="84">
                  <c:v>38.872256353514842</c:v>
                </c:pt>
                <c:pt idx="85">
                  <c:v>38.858333795327425</c:v>
                </c:pt>
                <c:pt idx="86">
                  <c:v>38.844419781168114</c:v>
                </c:pt>
                <c:pt idx="87">
                  <c:v>38.830514305793599</c:v>
                </c:pt>
                <c:pt idx="88">
                  <c:v>38.816617363963779</c:v>
                </c:pt>
                <c:pt idx="89">
                  <c:v>38.802728950441761</c:v>
                </c:pt>
                <c:pt idx="90">
                  <c:v>38.788849059993879</c:v>
                </c:pt>
                <c:pt idx="91">
                  <c:v>38.774977687389672</c:v>
                </c:pt>
                <c:pt idx="92">
                  <c:v>38.761114827401883</c:v>
                </c:pt>
                <c:pt idx="93">
                  <c:v>38.747260474806481</c:v>
                </c:pt>
                <c:pt idx="94">
                  <c:v>38.733414624382625</c:v>
                </c:pt>
                <c:pt idx="95">
                  <c:v>38.71957727091268</c:v>
                </c:pt>
                <c:pt idx="96">
                  <c:v>38.70574840918222</c:v>
                </c:pt>
                <c:pt idx="97">
                  <c:v>38.691928033980005</c:v>
                </c:pt>
                <c:pt idx="98">
                  <c:v>38.678116140098012</c:v>
                </c:pt>
                <c:pt idx="99">
                  <c:v>38.664312722331402</c:v>
                </c:pt>
                <c:pt idx="100">
                  <c:v>38.650517775478534</c:v>
                </c:pt>
                <c:pt idx="101">
                  <c:v>38.636731294340954</c:v>
                </c:pt>
                <c:pt idx="102">
                  <c:v>38.622953273723404</c:v>
                </c:pt>
                <c:pt idx="103">
                  <c:v>38.609183708433818</c:v>
                </c:pt>
                <c:pt idx="104">
                  <c:v>38.595422593283288</c:v>
                </c:pt>
                <c:pt idx="105">
                  <c:v>38.581669923086146</c:v>
                </c:pt>
                <c:pt idx="106">
                  <c:v>38.567925692659855</c:v>
                </c:pt>
                <c:pt idx="107">
                  <c:v>38.554189896825072</c:v>
                </c:pt>
                <c:pt idx="108">
                  <c:v>38.540462530405648</c:v>
                </c:pt>
                <c:pt idx="109">
                  <c:v>38.526743588228598</c:v>
                </c:pt>
                <c:pt idx="110">
                  <c:v>38.513033065124105</c:v>
                </c:pt>
                <c:pt idx="111">
                  <c:v>38.499330955925537</c:v>
                </c:pt>
                <c:pt idx="112">
                  <c:v>38.485637255469435</c:v>
                </c:pt>
                <c:pt idx="113">
                  <c:v>38.47195195859549</c:v>
                </c:pt>
                <c:pt idx="114">
                  <c:v>38.45827506014659</c:v>
                </c:pt>
                <c:pt idx="115">
                  <c:v>38.444606554968743</c:v>
                </c:pt>
                <c:pt idx="116">
                  <c:v>38.430946437911174</c:v>
                </c:pt>
                <c:pt idx="117">
                  <c:v>38.417294703826229</c:v>
                </c:pt>
                <c:pt idx="118">
                  <c:v>38.403651347569436</c:v>
                </c:pt>
                <c:pt idx="119">
                  <c:v>38.39001636399945</c:v>
                </c:pt>
                <c:pt idx="120">
                  <c:v>38.376389747978109</c:v>
                </c:pt>
                <c:pt idx="121">
                  <c:v>38.362771494370406</c:v>
                </c:pt>
                <c:pt idx="122">
                  <c:v>38.349161598044461</c:v>
                </c:pt>
                <c:pt idx="123">
                  <c:v>38.335560053871575</c:v>
                </c:pt>
                <c:pt idx="124">
                  <c:v>38.321966856726164</c:v>
                </c:pt>
                <c:pt idx="125">
                  <c:v>38.308382001485811</c:v>
                </c:pt>
                <c:pt idx="126">
                  <c:v>38.29480548303124</c:v>
                </c:pt>
                <c:pt idx="127">
                  <c:v>38.281237296246303</c:v>
                </c:pt>
                <c:pt idx="128">
                  <c:v>38.267677436018005</c:v>
                </c:pt>
                <c:pt idx="129">
                  <c:v>38.254125897236484</c:v>
                </c:pt>
                <c:pt idx="130">
                  <c:v>38.240582674795021</c:v>
                </c:pt>
                <c:pt idx="131">
                  <c:v>38.227047763590022</c:v>
                </c:pt>
                <c:pt idx="132">
                  <c:v>38.213521158521033</c:v>
                </c:pt>
                <c:pt idx="133">
                  <c:v>38.200002854490712</c:v>
                </c:pt>
                <c:pt idx="134">
                  <c:v>38.186492846404867</c:v>
                </c:pt>
                <c:pt idx="135">
                  <c:v>38.172991129172424</c:v>
                </c:pt>
                <c:pt idx="136">
                  <c:v>38.159497697705433</c:v>
                </c:pt>
                <c:pt idx="137">
                  <c:v>38.14601254691906</c:v>
                </c:pt>
                <c:pt idx="138">
                  <c:v>38.132535671731603</c:v>
                </c:pt>
                <c:pt idx="139">
                  <c:v>38.119067067064464</c:v>
                </c:pt>
                <c:pt idx="140">
                  <c:v>38.105606727842186</c:v>
                </c:pt>
                <c:pt idx="141">
                  <c:v>38.092154648992405</c:v>
                </c:pt>
                <c:pt idx="142">
                  <c:v>38.078710825445874</c:v>
                </c:pt>
                <c:pt idx="143">
                  <c:v>38.065275252136459</c:v>
                </c:pt>
                <c:pt idx="144">
                  <c:v>38.051847924001137</c:v>
                </c:pt>
                <c:pt idx="145">
                  <c:v>38.038428835979985</c:v>
                </c:pt>
                <c:pt idx="146">
                  <c:v>38.025017983016198</c:v>
                </c:pt>
                <c:pt idx="147">
                  <c:v>38.011615360056069</c:v>
                </c:pt>
                <c:pt idx="148">
                  <c:v>37.998220962048975</c:v>
                </c:pt>
                <c:pt idx="149">
                  <c:v>37.98483478394742</c:v>
                </c:pt>
                <c:pt idx="150">
                  <c:v>37.971456820706997</c:v>
                </c:pt>
                <c:pt idx="151">
                  <c:v>37.958087067286378</c:v>
                </c:pt>
                <c:pt idx="152">
                  <c:v>37.944725518647346</c:v>
                </c:pt>
                <c:pt idx="153">
                  <c:v>37.931372169754781</c:v>
                </c:pt>
                <c:pt idx="154">
                  <c:v>37.918027015576627</c:v>
                </c:pt>
                <c:pt idx="155">
                  <c:v>37.904690051083946</c:v>
                </c:pt>
                <c:pt idx="156">
                  <c:v>37.891361271250872</c:v>
                </c:pt>
                <c:pt idx="157">
                  <c:v>37.878040671054606</c:v>
                </c:pt>
                <c:pt idx="158">
                  <c:v>37.864728245475476</c:v>
                </c:pt>
                <c:pt idx="159">
                  <c:v>37.851423989496837</c:v>
                </c:pt>
                <c:pt idx="160">
                  <c:v>37.838127898105178</c:v>
                </c:pt>
                <c:pt idx="161">
                  <c:v>37.824839966290014</c:v>
                </c:pt>
                <c:pt idx="162">
                  <c:v>37.811560189043966</c:v>
                </c:pt>
                <c:pt idx="163">
                  <c:v>37.798288561362718</c:v>
                </c:pt>
                <c:pt idx="164">
                  <c:v>37.78502507824502</c:v>
                </c:pt>
                <c:pt idx="165">
                  <c:v>37.771769734692704</c:v>
                </c:pt>
                <c:pt idx="166">
                  <c:v>37.758522525710667</c:v>
                </c:pt>
                <c:pt idx="167">
                  <c:v>37.745283446306857</c:v>
                </c:pt>
                <c:pt idx="168">
                  <c:v>37.732052491492297</c:v>
                </c:pt>
                <c:pt idx="169">
                  <c:v>37.718829656281073</c:v>
                </c:pt>
                <c:pt idx="170">
                  <c:v>37.705614935690328</c:v>
                </c:pt>
                <c:pt idx="171">
                  <c:v>37.692408324740256</c:v>
                </c:pt>
                <c:pt idx="172">
                  <c:v>37.679209818454126</c:v>
                </c:pt>
                <c:pt idx="173">
                  <c:v>37.666019411858244</c:v>
                </c:pt>
                <c:pt idx="174">
                  <c:v>37.652837099981966</c:v>
                </c:pt>
                <c:pt idx="175">
                  <c:v>37.63966287785771</c:v>
                </c:pt>
                <c:pt idx="176">
                  <c:v>37.626496740520942</c:v>
                </c:pt>
                <c:pt idx="177">
                  <c:v>37.61333868301017</c:v>
                </c:pt>
                <c:pt idx="178">
                  <c:v>37.600188700366942</c:v>
                </c:pt>
                <c:pt idx="179">
                  <c:v>37.587046787635856</c:v>
                </c:pt>
                <c:pt idx="180">
                  <c:v>37.573912939864556</c:v>
                </c:pt>
                <c:pt idx="181">
                  <c:v>37.5607871521037</c:v>
                </c:pt>
                <c:pt idx="182">
                  <c:v>37.547669419407029</c:v>
                </c:pt>
                <c:pt idx="183">
                  <c:v>37.534559736831277</c:v>
                </c:pt>
                <c:pt idx="184">
                  <c:v>37.521458099436224</c:v>
                </c:pt>
                <c:pt idx="185">
                  <c:v>37.508364502284692</c:v>
                </c:pt>
                <c:pt idx="186">
                  <c:v>37.495278940442518</c:v>
                </c:pt>
                <c:pt idx="187">
                  <c:v>37.482201408978582</c:v>
                </c:pt>
                <c:pt idx="188">
                  <c:v>37.46913190296479</c:v>
                </c:pt>
                <c:pt idx="189">
                  <c:v>37.456070417476042</c:v>
                </c:pt>
                <c:pt idx="190">
                  <c:v>37.443016947590301</c:v>
                </c:pt>
                <c:pt idx="191">
                  <c:v>37.429971488388531</c:v>
                </c:pt>
                <c:pt idx="192">
                  <c:v>37.416934034954707</c:v>
                </c:pt>
                <c:pt idx="193">
                  <c:v>37.403904582375844</c:v>
                </c:pt>
                <c:pt idx="194">
                  <c:v>37.390883125741951</c:v>
                </c:pt>
                <c:pt idx="195">
                  <c:v>37.377869660146061</c:v>
                </c:pt>
                <c:pt idx="196">
                  <c:v>37.364864180684208</c:v>
                </c:pt>
                <c:pt idx="197">
                  <c:v>37.351866682455451</c:v>
                </c:pt>
                <c:pt idx="198">
                  <c:v>37.338877160561836</c:v>
                </c:pt>
                <c:pt idx="199">
                  <c:v>37.325895610108446</c:v>
                </c:pt>
                <c:pt idx="200">
                  <c:v>37.312922026203339</c:v>
                </c:pt>
                <c:pt idx="201">
                  <c:v>37.29995640395758</c:v>
                </c:pt>
                <c:pt idx="202">
                  <c:v>37.286998738485252</c:v>
                </c:pt>
                <c:pt idx="203">
                  <c:v>37.274049024903405</c:v>
                </c:pt>
                <c:pt idx="204">
                  <c:v>37.261107258332117</c:v>
                </c:pt>
                <c:pt idx="205">
                  <c:v>37.248173433894451</c:v>
                </c:pt>
                <c:pt idx="206">
                  <c:v>37.235247546716451</c:v>
                </c:pt>
                <c:pt idx="207">
                  <c:v>37.222329591927164</c:v>
                </c:pt>
                <c:pt idx="208">
                  <c:v>37.209419564658617</c:v>
                </c:pt>
                <c:pt idx="209">
                  <c:v>37.196517460045854</c:v>
                </c:pt>
                <c:pt idx="210">
                  <c:v>37.18362327322685</c:v>
                </c:pt>
                <c:pt idx="211">
                  <c:v>37.170736999342608</c:v>
                </c:pt>
                <c:pt idx="212">
                  <c:v>37.15785863353711</c:v>
                </c:pt>
                <c:pt idx="213">
                  <c:v>37.144988170957298</c:v>
                </c:pt>
                <c:pt idx="214">
                  <c:v>37.132125606753092</c:v>
                </c:pt>
                <c:pt idx="215">
                  <c:v>37.11927093607742</c:v>
                </c:pt>
                <c:pt idx="216">
                  <c:v>37.106424154086142</c:v>
                </c:pt>
                <c:pt idx="217">
                  <c:v>37.09358525593813</c:v>
                </c:pt>
                <c:pt idx="218">
                  <c:v>37.080754236795201</c:v>
                </c:pt>
                <c:pt idx="219">
                  <c:v>37.067931091822139</c:v>
                </c:pt>
                <c:pt idx="220">
                  <c:v>37.055115816186714</c:v>
                </c:pt>
                <c:pt idx="221">
                  <c:v>37.042308405059657</c:v>
                </c:pt>
                <c:pt idx="222">
                  <c:v>37.029508853614651</c:v>
                </c:pt>
                <c:pt idx="223">
                  <c:v>37.016717157028353</c:v>
                </c:pt>
                <c:pt idx="224">
                  <c:v>37.003933310480363</c:v>
                </c:pt>
                <c:pt idx="225">
                  <c:v>36.991157309153273</c:v>
                </c:pt>
                <c:pt idx="226">
                  <c:v>36.978389148232587</c:v>
                </c:pt>
                <c:pt idx="227">
                  <c:v>36.965628822906794</c:v>
                </c:pt>
                <c:pt idx="228">
                  <c:v>36.952876328367338</c:v>
                </c:pt>
                <c:pt idx="229">
                  <c:v>36.940131659808586</c:v>
                </c:pt>
                <c:pt idx="230">
                  <c:v>36.927394812427892</c:v>
                </c:pt>
                <c:pt idx="231">
                  <c:v>36.914665781425519</c:v>
                </c:pt>
                <c:pt idx="232">
                  <c:v>36.901944562004701</c:v>
                </c:pt>
                <c:pt idx="233">
                  <c:v>36.889231149371611</c:v>
                </c:pt>
                <c:pt idx="234">
                  <c:v>36.876525538735351</c:v>
                </c:pt>
                <c:pt idx="235">
                  <c:v>36.863827725307985</c:v>
                </c:pt>
                <c:pt idx="236">
                  <c:v>36.851137704304499</c:v>
                </c:pt>
                <c:pt idx="237">
                  <c:v>36.838455470942819</c:v>
                </c:pt>
                <c:pt idx="238">
                  <c:v>36.825781020443813</c:v>
                </c:pt>
                <c:pt idx="239">
                  <c:v>36.813114348031263</c:v>
                </c:pt>
                <c:pt idx="240">
                  <c:v>36.800455448931906</c:v>
                </c:pt>
                <c:pt idx="241">
                  <c:v>36.787804318375393</c:v>
                </c:pt>
                <c:pt idx="242">
                  <c:v>36.775160951594302</c:v>
                </c:pt>
                <c:pt idx="243">
                  <c:v>36.762525343824151</c:v>
                </c:pt>
                <c:pt idx="244">
                  <c:v>36.749897490303368</c:v>
                </c:pt>
                <c:pt idx="245">
                  <c:v>36.737277386273306</c:v>
                </c:pt>
                <c:pt idx="246">
                  <c:v>36.724665026978229</c:v>
                </c:pt>
                <c:pt idx="247">
                  <c:v>36.712060407665348</c:v>
                </c:pt>
                <c:pt idx="248">
                  <c:v>36.699463523584768</c:v>
                </c:pt>
                <c:pt idx="249">
                  <c:v>36.686874369989511</c:v>
                </c:pt>
                <c:pt idx="250">
                  <c:v>36.674292942135509</c:v>
                </c:pt>
                <c:pt idx="251">
                  <c:v>36.661719235281609</c:v>
                </c:pt>
                <c:pt idx="252">
                  <c:v>36.649153244689586</c:v>
                </c:pt>
                <c:pt idx="253">
                  <c:v>36.636594965624099</c:v>
                </c:pt>
                <c:pt idx="254">
                  <c:v>36.624044393352712</c:v>
                </c:pt>
                <c:pt idx="255">
                  <c:v>36.611501523145904</c:v>
                </c:pt>
                <c:pt idx="256">
                  <c:v>36.598966350277067</c:v>
                </c:pt>
                <c:pt idx="257">
                  <c:v>36.586438870022462</c:v>
                </c:pt>
                <c:pt idx="258">
                  <c:v>36.573919077661287</c:v>
                </c:pt>
                <c:pt idx="259">
                  <c:v>36.561406968475602</c:v>
                </c:pt>
                <c:pt idx="260">
                  <c:v>36.548902537750379</c:v>
                </c:pt>
                <c:pt idx="261">
                  <c:v>36.536405780773492</c:v>
                </c:pt>
                <c:pt idx="262">
                  <c:v>36.523916692835691</c:v>
                </c:pt>
                <c:pt idx="263">
                  <c:v>36.511435269230624</c:v>
                </c:pt>
                <c:pt idx="264">
                  <c:v>36.498961505254826</c:v>
                </c:pt>
                <c:pt idx="265">
                  <c:v>36.486495396207708</c:v>
                </c:pt>
                <c:pt idx="266">
                  <c:v>36.474036937391588</c:v>
                </c:pt>
                <c:pt idx="267">
                  <c:v>36.461586124111648</c:v>
                </c:pt>
                <c:pt idx="268">
                  <c:v>36.449142951675967</c:v>
                </c:pt>
                <c:pt idx="269">
                  <c:v>36.436707415395475</c:v>
                </c:pt>
                <c:pt idx="270">
                  <c:v>36.424279510584014</c:v>
                </c:pt>
                <c:pt idx="271">
                  <c:v>36.411859232558285</c:v>
                </c:pt>
                <c:pt idx="272">
                  <c:v>36.399446576637857</c:v>
                </c:pt>
                <c:pt idx="273">
                  <c:v>36.387041538145183</c:v>
                </c:pt>
                <c:pt idx="274">
                  <c:v>36.374644112405583</c:v>
                </c:pt>
                <c:pt idx="275">
                  <c:v>36.362254294747245</c:v>
                </c:pt>
                <c:pt idx="276">
                  <c:v>36.349872080501214</c:v>
                </c:pt>
                <c:pt idx="277">
                  <c:v>36.337497465001427</c:v>
                </c:pt>
                <c:pt idx="278">
                  <c:v>36.325130443584655</c:v>
                </c:pt>
                <c:pt idx="279">
                  <c:v>36.312771011590549</c:v>
                </c:pt>
                <c:pt idx="280">
                  <c:v>36.300419164361614</c:v>
                </c:pt>
                <c:pt idx="281">
                  <c:v>36.288074897243206</c:v>
                </c:pt>
                <c:pt idx="282">
                  <c:v>36.275738205583558</c:v>
                </c:pt>
                <c:pt idx="283">
                  <c:v>36.263409084733738</c:v>
                </c:pt>
                <c:pt idx="284">
                  <c:v>36.25108753004767</c:v>
                </c:pt>
                <c:pt idx="285">
                  <c:v>36.238773536882135</c:v>
                </c:pt>
                <c:pt idx="286">
                  <c:v>36.226467100596764</c:v>
                </c:pt>
                <c:pt idx="287">
                  <c:v>36.214168216554036</c:v>
                </c:pt>
                <c:pt idx="288">
                  <c:v>36.201876880119272</c:v>
                </c:pt>
                <c:pt idx="289">
                  <c:v>36.189593086660622</c:v>
                </c:pt>
                <c:pt idx="290">
                  <c:v>36.17731683154912</c:v>
                </c:pt>
                <c:pt idx="291">
                  <c:v>36.165048110158601</c:v>
                </c:pt>
                <c:pt idx="292">
                  <c:v>36.152786917865754</c:v>
                </c:pt>
                <c:pt idx="293">
                  <c:v>36.140533250050112</c:v>
                </c:pt>
                <c:pt idx="294">
                  <c:v>36.128287102094021</c:v>
                </c:pt>
                <c:pt idx="295">
                  <c:v>36.11604846938269</c:v>
                </c:pt>
                <c:pt idx="296">
                  <c:v>36.103817347304144</c:v>
                </c:pt>
                <c:pt idx="297">
                  <c:v>36.091593731249247</c:v>
                </c:pt>
                <c:pt idx="298">
                  <c:v>36.079377616611666</c:v>
                </c:pt>
                <c:pt idx="299">
                  <c:v>36.06716899878792</c:v>
                </c:pt>
                <c:pt idx="300">
                  <c:v>36.054967873177361</c:v>
                </c:pt>
                <c:pt idx="301">
                  <c:v>36.042774235182129</c:v>
                </c:pt>
                <c:pt idx="302">
                  <c:v>36.030588080207224</c:v>
                </c:pt>
                <c:pt idx="303">
                  <c:v>36.018409403660442</c:v>
                </c:pt>
                <c:pt idx="304">
                  <c:v>36.006238200952396</c:v>
                </c:pt>
                <c:pt idx="305">
                  <c:v>35.994074467496532</c:v>
                </c:pt>
                <c:pt idx="306">
                  <c:v>35.98191819870911</c:v>
                </c:pt>
                <c:pt idx="307">
                  <c:v>35.969769390009176</c:v>
                </c:pt>
                <c:pt idx="308">
                  <c:v>35.957628036818619</c:v>
                </c:pt>
                <c:pt idx="309">
                  <c:v>35.945494134562125</c:v>
                </c:pt>
                <c:pt idx="310">
                  <c:v>35.933367678667182</c:v>
                </c:pt>
                <c:pt idx="311">
                  <c:v>35.921248664564082</c:v>
                </c:pt>
                <c:pt idx="312">
                  <c:v>35.909137087685941</c:v>
                </c:pt>
                <c:pt idx="313">
                  <c:v>35.897032943468666</c:v>
                </c:pt>
                <c:pt idx="314">
                  <c:v>35.884936227350956</c:v>
                </c:pt>
                <c:pt idx="315">
                  <c:v>35.872846934774323</c:v>
                </c:pt>
                <c:pt idx="316">
                  <c:v>35.860765061183073</c:v>
                </c:pt>
                <c:pt idx="317">
                  <c:v>35.848690602024291</c:v>
                </c:pt>
                <c:pt idx="318">
                  <c:v>35.836623552747895</c:v>
                </c:pt>
                <c:pt idx="319">
                  <c:v>35.824563908806553</c:v>
                </c:pt>
                <c:pt idx="320">
                  <c:v>35.812511665655741</c:v>
                </c:pt>
                <c:pt idx="321">
                  <c:v>35.800466818753733</c:v>
                </c:pt>
                <c:pt idx="322">
                  <c:v>35.788429363561583</c:v>
                </c:pt>
                <c:pt idx="323">
                  <c:v>35.776399295543115</c:v>
                </c:pt>
                <c:pt idx="324">
                  <c:v>35.764376610164973</c:v>
                </c:pt>
                <c:pt idx="325">
                  <c:v>35.752361302896546</c:v>
                </c:pt>
                <c:pt idx="326">
                  <c:v>35.740353369210013</c:v>
                </c:pt>
                <c:pt idx="327">
                  <c:v>35.728352804580354</c:v>
                </c:pt>
                <c:pt idx="328">
                  <c:v>35.716359604485298</c:v>
                </c:pt>
                <c:pt idx="329">
                  <c:v>35.704373764405361</c:v>
                </c:pt>
                <c:pt idx="330">
                  <c:v>35.692395279823828</c:v>
                </c:pt>
                <c:pt idx="331">
                  <c:v>35.68042414622677</c:v>
                </c:pt>
                <c:pt idx="332">
                  <c:v>35.668460359103008</c:v>
                </c:pt>
                <c:pt idx="333">
                  <c:v>35.65650391394415</c:v>
                </c:pt>
                <c:pt idx="334">
                  <c:v>35.644554806244557</c:v>
                </c:pt>
                <c:pt idx="335">
                  <c:v>35.632613031501364</c:v>
                </c:pt>
                <c:pt idx="336">
                  <c:v>35.620678585214449</c:v>
                </c:pt>
                <c:pt idx="337">
                  <c:v>35.608751462886488</c:v>
                </c:pt>
                <c:pt idx="338">
                  <c:v>35.596831660022886</c:v>
                </c:pt>
                <c:pt idx="339">
                  <c:v>35.584919172131819</c:v>
                </c:pt>
                <c:pt idx="340">
                  <c:v>35.573013994724221</c:v>
                </c:pt>
                <c:pt idx="341">
                  <c:v>35.561116123313766</c:v>
                </c:pt>
                <c:pt idx="342">
                  <c:v>35.54922555341691</c:v>
                </c:pt>
                <c:pt idx="343">
                  <c:v>35.537342280552835</c:v>
                </c:pt>
                <c:pt idx="344">
                  <c:v>35.525466300243473</c:v>
                </c:pt>
                <c:pt idx="345">
                  <c:v>35.513597608013519</c:v>
                </c:pt>
                <c:pt idx="346">
                  <c:v>35.501736199390407</c:v>
                </c:pt>
                <c:pt idx="347">
                  <c:v>35.489882069904326</c:v>
                </c:pt>
                <c:pt idx="348">
                  <c:v>35.47803521508817</c:v>
                </c:pt>
                <c:pt idx="349">
                  <c:v>35.466195630477635</c:v>
                </c:pt>
                <c:pt idx="350">
                  <c:v>35.454363311611104</c:v>
                </c:pt>
                <c:pt idx="351">
                  <c:v>35.442538254029728</c:v>
                </c:pt>
                <c:pt idx="352">
                  <c:v>35.430720453277374</c:v>
                </c:pt>
                <c:pt idx="353">
                  <c:v>35.418909904900673</c:v>
                </c:pt>
                <c:pt idx="354">
                  <c:v>35.407106604448941</c:v>
                </c:pt>
                <c:pt idx="355">
                  <c:v>35.395310547474281</c:v>
                </c:pt>
                <c:pt idx="356">
                  <c:v>35.383521729531495</c:v>
                </c:pt>
                <c:pt idx="357">
                  <c:v>35.371740146178105</c:v>
                </c:pt>
                <c:pt idx="358">
                  <c:v>35.359965792974378</c:v>
                </c:pt>
                <c:pt idx="359">
                  <c:v>35.348198665483302</c:v>
                </c:pt>
                <c:pt idx="360">
                  <c:v>35.336438759270578</c:v>
                </c:pt>
                <c:pt idx="361">
                  <c:v>35.324686069904637</c:v>
                </c:pt>
                <c:pt idx="362">
                  <c:v>35.312940592956629</c:v>
                </c:pt>
                <c:pt idx="363">
                  <c:v>35.301202324000421</c:v>
                </c:pt>
                <c:pt idx="364">
                  <c:v>35.289471258612593</c:v>
                </c:pt>
                <c:pt idx="365">
                  <c:v>35.277747392372447</c:v>
                </c:pt>
                <c:pt idx="366">
                  <c:v>35.266030720861991</c:v>
                </c:pt>
                <c:pt idx="367">
                  <c:v>35.254321239665941</c:v>
                </c:pt>
                <c:pt idx="368">
                  <c:v>35.242618944371742</c:v>
                </c:pt>
                <c:pt idx="369">
                  <c:v>35.230923830569523</c:v>
                </c:pt>
                <c:pt idx="370">
                  <c:v>35.219235893852115</c:v>
                </c:pt>
                <c:pt idx="371">
                  <c:v>35.207555129815098</c:v>
                </c:pt>
                <c:pt idx="372">
                  <c:v>35.19588153405671</c:v>
                </c:pt>
                <c:pt idx="373">
                  <c:v>35.184215102177895</c:v>
                </c:pt>
                <c:pt idx="374">
                  <c:v>35.172555829782318</c:v>
                </c:pt>
                <c:pt idx="375">
                  <c:v>35.160903712476333</c:v>
                </c:pt>
                <c:pt idx="376">
                  <c:v>35.149258745868977</c:v>
                </c:pt>
                <c:pt idx="377">
                  <c:v>35.137620925572008</c:v>
                </c:pt>
                <c:pt idx="378">
                  <c:v>35.125990247199852</c:v>
                </c:pt>
                <c:pt idx="379">
                  <c:v>35.114366706369623</c:v>
                </c:pt>
                <c:pt idx="380">
                  <c:v>35.102750298701167</c:v>
                </c:pt>
                <c:pt idx="381">
                  <c:v>35.091141019816959</c:v>
                </c:pt>
                <c:pt idx="382">
                  <c:v>35.079538865342215</c:v>
                </c:pt>
                <c:pt idx="383">
                  <c:v>35.067943830904795</c:v>
                </c:pt>
                <c:pt idx="384">
                  <c:v>35.05635591213526</c:v>
                </c:pt>
                <c:pt idx="385">
                  <c:v>35.044775104666854</c:v>
                </c:pt>
                <c:pt idx="386">
                  <c:v>35.033201404135497</c:v>
                </c:pt>
                <c:pt idx="387">
                  <c:v>35.021634806179783</c:v>
                </c:pt>
                <c:pt idx="388">
                  <c:v>35.010075306440989</c:v>
                </c:pt>
                <c:pt idx="389">
                  <c:v>34.998522900563067</c:v>
                </c:pt>
                <c:pt idx="390">
                  <c:v>34.98697758419263</c:v>
                </c:pt>
                <c:pt idx="391">
                  <c:v>34.975439352978995</c:v>
                </c:pt>
                <c:pt idx="392">
                  <c:v>34.963908202574103</c:v>
                </c:pt>
                <c:pt idx="393">
                  <c:v>34.952384128632595</c:v>
                </c:pt>
                <c:pt idx="394">
                  <c:v>34.940867126811767</c:v>
                </c:pt>
                <c:pt idx="395">
                  <c:v>34.92935719277159</c:v>
                </c:pt>
                <c:pt idx="396">
                  <c:v>34.917854322174691</c:v>
                </c:pt>
                <c:pt idx="397">
                  <c:v>34.90635851068636</c:v>
                </c:pt>
                <c:pt idx="398">
                  <c:v>34.894869753974547</c:v>
                </c:pt>
                <c:pt idx="399">
                  <c:v>34.883388047709843</c:v>
                </c:pt>
                <c:pt idx="400">
                  <c:v>34.871913387565542</c:v>
                </c:pt>
                <c:pt idx="401">
                  <c:v>34.860445769217549</c:v>
                </c:pt>
                <c:pt idx="402">
                  <c:v>34.848985188344429</c:v>
                </c:pt>
                <c:pt idx="403">
                  <c:v>34.837531640627425</c:v>
                </c:pt>
                <c:pt idx="404">
                  <c:v>34.82608512175041</c:v>
                </c:pt>
                <c:pt idx="405">
                  <c:v>34.814645627399898</c:v>
                </c:pt>
                <c:pt idx="406">
                  <c:v>34.803213153265062</c:v>
                </c:pt>
                <c:pt idx="407">
                  <c:v>34.79178769503774</c:v>
                </c:pt>
                <c:pt idx="408">
                  <c:v>34.78036924841237</c:v>
                </c:pt>
                <c:pt idx="409">
                  <c:v>34.768957809086068</c:v>
                </c:pt>
                <c:pt idx="410">
                  <c:v>34.757553372758579</c:v>
                </c:pt>
                <c:pt idx="411">
                  <c:v>34.746155935132279</c:v>
                </c:pt>
                <c:pt idx="412">
                  <c:v>34.734765491912185</c:v>
                </c:pt>
                <c:pt idx="413">
                  <c:v>34.723382038805973</c:v>
                </c:pt>
                <c:pt idx="414">
                  <c:v>34.712005571523918</c:v>
                </c:pt>
                <c:pt idx="415">
                  <c:v>34.700636085778939</c:v>
                </c:pt>
                <c:pt idx="416">
                  <c:v>34.689273577286606</c:v>
                </c:pt>
                <c:pt idx="417">
                  <c:v>34.677918041765089</c:v>
                </c:pt>
                <c:pt idx="418">
                  <c:v>34.666569474935201</c:v>
                </c:pt>
                <c:pt idx="419">
                  <c:v>34.655227872520385</c:v>
                </c:pt>
                <c:pt idx="420">
                  <c:v>34.643893230246704</c:v>
                </c:pt>
                <c:pt idx="421">
                  <c:v>34.63256554384283</c:v>
                </c:pt>
                <c:pt idx="422">
                  <c:v>34.621244809040078</c:v>
                </c:pt>
                <c:pt idx="423">
                  <c:v>34.609931021572372</c:v>
                </c:pt>
                <c:pt idx="424">
                  <c:v>34.598624177176248</c:v>
                </c:pt>
                <c:pt idx="425">
                  <c:v>34.58732427159088</c:v>
                </c:pt>
                <c:pt idx="426">
                  <c:v>34.576031300558029</c:v>
                </c:pt>
                <c:pt idx="427">
                  <c:v>34.564745259822089</c:v>
                </c:pt>
                <c:pt idx="428">
                  <c:v>34.553466145130059</c:v>
                </c:pt>
                <c:pt idx="429">
                  <c:v>34.542193952231543</c:v>
                </c:pt>
                <c:pt idx="430">
                  <c:v>34.530928676878766</c:v>
                </c:pt>
                <c:pt idx="431">
                  <c:v>34.519670314826541</c:v>
                </c:pt>
                <c:pt idx="432">
                  <c:v>34.508418861832311</c:v>
                </c:pt>
                <c:pt idx="433">
                  <c:v>34.49717431365611</c:v>
                </c:pt>
                <c:pt idx="434">
                  <c:v>34.48593666606056</c:v>
                </c:pt>
                <c:pt idx="435">
                  <c:v>34.474705914810905</c:v>
                </c:pt>
                <c:pt idx="436">
                  <c:v>34.463482055674973</c:v>
                </c:pt>
                <c:pt idx="437">
                  <c:v>34.452265084423203</c:v>
                </c:pt>
                <c:pt idx="438">
                  <c:v>34.441054996828619</c:v>
                </c:pt>
                <c:pt idx="439">
                  <c:v>34.429851788666838</c:v>
                </c:pt>
                <c:pt idx="440">
                  <c:v>34.418655455716085</c:v>
                </c:pt>
                <c:pt idx="441">
                  <c:v>34.407465993757157</c:v>
                </c:pt>
                <c:pt idx="442">
                  <c:v>34.396283398573445</c:v>
                </c:pt>
                <c:pt idx="443">
                  <c:v>34.385107665950926</c:v>
                </c:pt>
                <c:pt idx="444">
                  <c:v>34.373938791678178</c:v>
                </c:pt>
                <c:pt idx="445">
                  <c:v>34.362776771546351</c:v>
                </c:pt>
                <c:pt idx="446">
                  <c:v>34.35162160134918</c:v>
                </c:pt>
                <c:pt idx="447">
                  <c:v>34.340473276882975</c:v>
                </c:pt>
                <c:pt idx="448">
                  <c:v>34.329331793946636</c:v>
                </c:pt>
                <c:pt idx="449">
                  <c:v>34.318197148341646</c:v>
                </c:pt>
                <c:pt idx="450">
                  <c:v>34.307069335872036</c:v>
                </c:pt>
                <c:pt idx="451">
                  <c:v>34.295948352344446</c:v>
                </c:pt>
                <c:pt idx="452">
                  <c:v>34.284834193568066</c:v>
                </c:pt>
                <c:pt idx="453">
                  <c:v>34.273726855354681</c:v>
                </c:pt>
                <c:pt idx="454">
                  <c:v>34.262626333518611</c:v>
                </c:pt>
                <c:pt idx="455">
                  <c:v>34.251532623876784</c:v>
                </c:pt>
                <c:pt idx="456">
                  <c:v>34.240445722248666</c:v>
                </c:pt>
                <c:pt idx="457">
                  <c:v>34.2293656244563</c:v>
                </c:pt>
                <c:pt idx="458">
                  <c:v>34.218292326324303</c:v>
                </c:pt>
                <c:pt idx="459">
                  <c:v>34.207225823679828</c:v>
                </c:pt>
                <c:pt idx="460">
                  <c:v>34.196166112352614</c:v>
                </c:pt>
                <c:pt idx="461">
                  <c:v>34.185113188174945</c:v>
                </c:pt>
                <c:pt idx="462">
                  <c:v>34.174067046981676</c:v>
                </c:pt>
                <c:pt idx="463">
                  <c:v>34.163027684610199</c:v>
                </c:pt>
                <c:pt idx="464">
                  <c:v>34.151995096900464</c:v>
                </c:pt>
                <c:pt idx="465">
                  <c:v>34.140969279695</c:v>
                </c:pt>
                <c:pt idx="466">
                  <c:v>34.129950228838865</c:v>
                </c:pt>
                <c:pt idx="467">
                  <c:v>34.118937940179663</c:v>
                </c:pt>
                <c:pt idx="468">
                  <c:v>34.107932409567546</c:v>
                </c:pt>
                <c:pt idx="469">
                  <c:v>34.096933632855226</c:v>
                </c:pt>
                <c:pt idx="470">
                  <c:v>34.085941605897965</c:v>
                </c:pt>
                <c:pt idx="471">
                  <c:v>34.074956324553547</c:v>
                </c:pt>
                <c:pt idx="472">
                  <c:v>34.063977784682308</c:v>
                </c:pt>
                <c:pt idx="473">
                  <c:v>34.053005982147127</c:v>
                </c:pt>
                <c:pt idx="474">
                  <c:v>34.04204091281342</c:v>
                </c:pt>
                <c:pt idx="475">
                  <c:v>34.031082572549138</c:v>
                </c:pt>
                <c:pt idx="476">
                  <c:v>34.020130957224779</c:v>
                </c:pt>
                <c:pt idx="477">
                  <c:v>34.009186062713354</c:v>
                </c:pt>
                <c:pt idx="478">
                  <c:v>33.998247884890418</c:v>
                </c:pt>
                <c:pt idx="479">
                  <c:v>33.98731641963407</c:v>
                </c:pt>
                <c:pt idx="480">
                  <c:v>33.976391662824916</c:v>
                </c:pt>
                <c:pt idx="481">
                  <c:v>33.965473610346109</c:v>
                </c:pt>
                <c:pt idx="482">
                  <c:v>33.954562258083314</c:v>
                </c:pt>
                <c:pt idx="483">
                  <c:v>33.943657601924727</c:v>
                </c:pt>
                <c:pt idx="484">
                  <c:v>33.932759637761066</c:v>
                </c:pt>
                <c:pt idx="485">
                  <c:v>33.921868361485579</c:v>
                </c:pt>
                <c:pt idx="486">
                  <c:v>33.910983768994022</c:v>
                </c:pt>
                <c:pt idx="487">
                  <c:v>33.900105856184673</c:v>
                </c:pt>
                <c:pt idx="488">
                  <c:v>33.889234618958334</c:v>
                </c:pt>
                <c:pt idx="489">
                  <c:v>33.878370053218305</c:v>
                </c:pt>
                <c:pt idx="490">
                  <c:v>33.867512154870433</c:v>
                </c:pt>
                <c:pt idx="491">
                  <c:v>33.856660919823042</c:v>
                </c:pt>
                <c:pt idx="492">
                  <c:v>33.845816343986982</c:v>
                </c:pt>
                <c:pt idx="493">
                  <c:v>33.834978423275629</c:v>
                </c:pt>
                <c:pt idx="494">
                  <c:v>33.824147153604827</c:v>
                </c:pt>
                <c:pt idx="495">
                  <c:v>33.813322530892968</c:v>
                </c:pt>
                <c:pt idx="496">
                  <c:v>33.80250455106092</c:v>
                </c:pt>
                <c:pt idx="497">
                  <c:v>33.791693210032072</c:v>
                </c:pt>
                <c:pt idx="498">
                  <c:v>33.780888503732299</c:v>
                </c:pt>
                <c:pt idx="499">
                  <c:v>33.770090428090001</c:v>
                </c:pt>
                <c:pt idx="500">
                  <c:v>33.759298979036046</c:v>
                </c:pt>
                <c:pt idx="501">
                  <c:v>33.748514152503816</c:v>
                </c:pt>
                <c:pt idx="502">
                  <c:v>33.73773594442919</c:v>
                </c:pt>
                <c:pt idx="503">
                  <c:v>33.726964350750528</c:v>
                </c:pt>
                <c:pt idx="504">
                  <c:v>33.716199367408706</c:v>
                </c:pt>
                <c:pt idx="505">
                  <c:v>33.705440990347071</c:v>
                </c:pt>
                <c:pt idx="506">
                  <c:v>33.694689215511474</c:v>
                </c:pt>
                <c:pt idx="507">
                  <c:v>33.683944038850228</c:v>
                </c:pt>
                <c:pt idx="508">
                  <c:v>33.673205456314157</c:v>
                </c:pt>
                <c:pt idx="509">
                  <c:v>33.662473463856571</c:v>
                </c:pt>
                <c:pt idx="510">
                  <c:v>33.651748057433238</c:v>
                </c:pt>
                <c:pt idx="511">
                  <c:v>33.641029233002442</c:v>
                </c:pt>
                <c:pt idx="512">
                  <c:v>33.630316986524932</c:v>
                </c:pt>
                <c:pt idx="513">
                  <c:v>33.619611313963915</c:v>
                </c:pt>
                <c:pt idx="514">
                  <c:v>33.608912211285116</c:v>
                </c:pt>
                <c:pt idx="515">
                  <c:v>33.598219674456693</c:v>
                </c:pt>
                <c:pt idx="516">
                  <c:v>33.587533699449324</c:v>
                </c:pt>
                <c:pt idx="517">
                  <c:v>33.576854282236113</c:v>
                </c:pt>
                <c:pt idx="518">
                  <c:v>33.566181418792667</c:v>
                </c:pt>
                <c:pt idx="519">
                  <c:v>33.555515105097051</c:v>
                </c:pt>
                <c:pt idx="520">
                  <c:v>33.544855337129803</c:v>
                </c:pt>
                <c:pt idx="521">
                  <c:v>33.534202110873927</c:v>
                </c:pt>
                <c:pt idx="522">
                  <c:v>33.523555422314885</c:v>
                </c:pt>
                <c:pt idx="523">
                  <c:v>33.512915267440619</c:v>
                </c:pt>
                <c:pt idx="524">
                  <c:v>33.502281642241506</c:v>
                </c:pt>
                <c:pt idx="525">
                  <c:v>33.491654542710407</c:v>
                </c:pt>
                <c:pt idx="526">
                  <c:v>33.481033964842638</c:v>
                </c:pt>
                <c:pt idx="527">
                  <c:v>33.470419904635968</c:v>
                </c:pt>
                <c:pt idx="528">
                  <c:v>33.459812358090616</c:v>
                </c:pt>
                <c:pt idx="529">
                  <c:v>33.449211321209276</c:v>
                </c:pt>
                <c:pt idx="530">
                  <c:v>33.43861678999707</c:v>
                </c:pt>
                <c:pt idx="531">
                  <c:v>33.428028760461586</c:v>
                </c:pt>
                <c:pt idx="532">
                  <c:v>33.417447228612872</c:v>
                </c:pt>
                <c:pt idx="533">
                  <c:v>33.406872190463396</c:v>
                </c:pt>
                <c:pt idx="534">
                  <c:v>33.396303642028101</c:v>
                </c:pt>
                <c:pt idx="535">
                  <c:v>33.385741579324346</c:v>
                </c:pt>
                <c:pt idx="536">
                  <c:v>33.375185998371983</c:v>
                </c:pt>
                <c:pt idx="537">
                  <c:v>33.36463689519325</c:v>
                </c:pt>
                <c:pt idx="538">
                  <c:v>33.354094265812861</c:v>
                </c:pt>
                <c:pt idx="539">
                  <c:v>33.343558106257959</c:v>
                </c:pt>
                <c:pt idx="540">
                  <c:v>33.333028412558122</c:v>
                </c:pt>
                <c:pt idx="541">
                  <c:v>33.322505180745381</c:v>
                </c:pt>
                <c:pt idx="542">
                  <c:v>33.311988406854177</c:v>
                </c:pt>
                <c:pt idx="543">
                  <c:v>33.301478086921406</c:v>
                </c:pt>
                <c:pt idx="544">
                  <c:v>33.290974216986385</c:v>
                </c:pt>
                <c:pt idx="545">
                  <c:v>33.280476793090855</c:v>
                </c:pt>
                <c:pt idx="546">
                  <c:v>33.269985811279014</c:v>
                </c:pt>
                <c:pt idx="547">
                  <c:v>33.259501267597457</c:v>
                </c:pt>
                <c:pt idx="548">
                  <c:v>33.249023158095227</c:v>
                </c:pt>
                <c:pt idx="549">
                  <c:v>33.238551478823766</c:v>
                </c:pt>
                <c:pt idx="550">
                  <c:v>33.228086225836961</c:v>
                </c:pt>
                <c:pt idx="551">
                  <c:v>33.217627395191116</c:v>
                </c:pt>
                <c:pt idx="552">
                  <c:v>33.207174982944963</c:v>
                </c:pt>
                <c:pt idx="553">
                  <c:v>33.196728985159623</c:v>
                </c:pt>
                <c:pt idx="554">
                  <c:v>33.186289397898676</c:v>
                </c:pt>
                <c:pt idx="555">
                  <c:v>33.175856217228088</c:v>
                </c:pt>
                <c:pt idx="556">
                  <c:v>33.16542943921624</c:v>
                </c:pt>
                <c:pt idx="557">
                  <c:v>33.155009059933938</c:v>
                </c:pt>
                <c:pt idx="558">
                  <c:v>33.144595075454404</c:v>
                </c:pt>
                <c:pt idx="559">
                  <c:v>33.134187481853246</c:v>
                </c:pt>
                <c:pt idx="560">
                  <c:v>33.123786275208509</c:v>
                </c:pt>
                <c:pt idx="561">
                  <c:v>33.11339145160062</c:v>
                </c:pt>
                <c:pt idx="562">
                  <c:v>33.10300300711242</c:v>
                </c:pt>
                <c:pt idx="563">
                  <c:v>33.092620937829174</c:v>
                </c:pt>
                <c:pt idx="564">
                  <c:v>33.082245239838514</c:v>
                </c:pt>
                <c:pt idx="565">
                  <c:v>33.071875909230492</c:v>
                </c:pt>
                <c:pt idx="566">
                  <c:v>33.061512942097558</c:v>
                </c:pt>
                <c:pt idx="567">
                  <c:v>33.051156334534568</c:v>
                </c:pt>
                <c:pt idx="568">
                  <c:v>33.04080608263876</c:v>
                </c:pt>
                <c:pt idx="569">
                  <c:v>33.030462182509766</c:v>
                </c:pt>
                <c:pt idx="570">
                  <c:v>33.02012463024964</c:v>
                </c:pt>
                <c:pt idx="571">
                  <c:v>33.009793421962783</c:v>
                </c:pt>
                <c:pt idx="572">
                  <c:v>32.999468553756024</c:v>
                </c:pt>
                <c:pt idx="573">
                  <c:v>32.989150021738567</c:v>
                </c:pt>
                <c:pt idx="574">
                  <c:v>32.978837822022001</c:v>
                </c:pt>
                <c:pt idx="575">
                  <c:v>32.968531950720305</c:v>
                </c:pt>
                <c:pt idx="576">
                  <c:v>32.95823240394985</c:v>
                </c:pt>
                <c:pt idx="577">
                  <c:v>32.947939177829369</c:v>
                </c:pt>
                <c:pt idx="578">
                  <c:v>32.937652268480008</c:v>
                </c:pt>
                <c:pt idx="579">
                  <c:v>32.927371672025259</c:v>
                </c:pt>
                <c:pt idx="580">
                  <c:v>32.917097384591017</c:v>
                </c:pt>
                <c:pt idx="581">
                  <c:v>32.906829402305547</c:v>
                </c:pt>
                <c:pt idx="582">
                  <c:v>32.896567721299505</c:v>
                </c:pt>
                <c:pt idx="583">
                  <c:v>32.886312337705874</c:v>
                </c:pt>
                <c:pt idx="584">
                  <c:v>32.876063247660078</c:v>
                </c:pt>
                <c:pt idx="585">
                  <c:v>32.865820447299853</c:v>
                </c:pt>
                <c:pt idx="586">
                  <c:v>32.855583932765349</c:v>
                </c:pt>
                <c:pt idx="587">
                  <c:v>32.845353700199055</c:v>
                </c:pt>
                <c:pt idx="588">
                  <c:v>32.835129745745832</c:v>
                </c:pt>
                <c:pt idx="589">
                  <c:v>32.82491206555293</c:v>
                </c:pt>
                <c:pt idx="590">
                  <c:v>32.814700655769933</c:v>
                </c:pt>
                <c:pt idx="591">
                  <c:v>32.804495512548797</c:v>
                </c:pt>
                <c:pt idx="592">
                  <c:v>32.794296632043867</c:v>
                </c:pt>
                <c:pt idx="593">
                  <c:v>32.784104010411795</c:v>
                </c:pt>
                <c:pt idx="594">
                  <c:v>32.773917643811643</c:v>
                </c:pt>
                <c:pt idx="595">
                  <c:v>32.763737528404803</c:v>
                </c:pt>
                <c:pt idx="596">
                  <c:v>32.75356366035502</c:v>
                </c:pt>
                <c:pt idx="597">
                  <c:v>32.743396035828411</c:v>
                </c:pt>
                <c:pt idx="598">
                  <c:v>32.733234650993424</c:v>
                </c:pt>
                <c:pt idx="599">
                  <c:v>32.723079502020887</c:v>
                </c:pt>
                <c:pt idx="600">
                  <c:v>32.712930585083953</c:v>
                </c:pt>
                <c:pt idx="601">
                  <c:v>32.702787896358132</c:v>
                </c:pt>
                <c:pt idx="602">
                  <c:v>32.692651432021279</c:v>
                </c:pt>
                <c:pt idx="603">
                  <c:v>32.682521188253588</c:v>
                </c:pt>
                <c:pt idx="604">
                  <c:v>32.672397161237626</c:v>
                </c:pt>
                <c:pt idx="605">
                  <c:v>32.662279347158275</c:v>
                </c:pt>
                <c:pt idx="606">
                  <c:v>32.652167742202757</c:v>
                </c:pt>
                <c:pt idx="607">
                  <c:v>32.642062342560649</c:v>
                </c:pt>
                <c:pt idx="608">
                  <c:v>32.631963144423857</c:v>
                </c:pt>
                <c:pt idx="609">
                  <c:v>32.621870143986627</c:v>
                </c:pt>
                <c:pt idx="610">
                  <c:v>32.611783337445544</c:v>
                </c:pt>
                <c:pt idx="611">
                  <c:v>32.601702720999526</c:v>
                </c:pt>
                <c:pt idx="612">
                  <c:v>32.591628290849805</c:v>
                </c:pt>
                <c:pt idx="613">
                  <c:v>32.581560043199978</c:v>
                </c:pt>
                <c:pt idx="614">
                  <c:v>32.571497974255948</c:v>
                </c:pt>
                <c:pt idx="615">
                  <c:v>32.561442080225945</c:v>
                </c:pt>
                <c:pt idx="616">
                  <c:v>32.551392357320537</c:v>
                </c:pt>
                <c:pt idx="617">
                  <c:v>32.541348801752619</c:v>
                </c:pt>
                <c:pt idx="618">
                  <c:v>32.531311409737413</c:v>
                </c:pt>
                <c:pt idx="619">
                  <c:v>32.521280177492429</c:v>
                </c:pt>
                <c:pt idx="620">
                  <c:v>32.511255101237552</c:v>
                </c:pt>
                <c:pt idx="621">
                  <c:v>32.50123617719494</c:v>
                </c:pt>
                <c:pt idx="622">
                  <c:v>32.491223401589096</c:v>
                </c:pt>
                <c:pt idx="623">
                  <c:v>32.481216770646839</c:v>
                </c:pt>
                <c:pt idx="624">
                  <c:v>32.471216280597297</c:v>
                </c:pt>
                <c:pt idx="625">
                  <c:v>32.4612219276719</c:v>
                </c:pt>
                <c:pt idx="626">
                  <c:v>32.451233708104411</c:v>
                </c:pt>
                <c:pt idx="627">
                  <c:v>32.441251618130906</c:v>
                </c:pt>
                <c:pt idx="628">
                  <c:v>32.431275653989744</c:v>
                </c:pt>
                <c:pt idx="629">
                  <c:v>32.421305811921613</c:v>
                </c:pt>
                <c:pt idx="630">
                  <c:v>32.411342088169519</c:v>
                </c:pt>
                <c:pt idx="631">
                  <c:v>32.401384478978748</c:v>
                </c:pt>
                <c:pt idx="632">
                  <c:v>32.391432980596903</c:v>
                </c:pt>
                <c:pt idx="633">
                  <c:v>32.381487589273888</c:v>
                </c:pt>
                <c:pt idx="634">
                  <c:v>32.371548301261917</c:v>
                </c:pt>
                <c:pt idx="635">
                  <c:v>32.361615112815485</c:v>
                </c:pt>
                <c:pt idx="636">
                  <c:v>32.351688020191403</c:v>
                </c:pt>
                <c:pt idx="637">
                  <c:v>32.341767019648771</c:v>
                </c:pt>
                <c:pt idx="638">
                  <c:v>32.331852107448981</c:v>
                </c:pt>
                <c:pt idx="639">
                  <c:v>32.321943279855731</c:v>
                </c:pt>
                <c:pt idx="640">
                  <c:v>32.312040533134997</c:v>
                </c:pt>
                <c:pt idx="641">
                  <c:v>32.302143863555067</c:v>
                </c:pt>
                <c:pt idx="642">
                  <c:v>32.292253267386499</c:v>
                </c:pt>
                <c:pt idx="643">
                  <c:v>32.28236874090215</c:v>
                </c:pt>
                <c:pt idx="644">
                  <c:v>32.272490280377156</c:v>
                </c:pt>
                <c:pt idx="645">
                  <c:v>32.262617882088961</c:v>
                </c:pt>
                <c:pt idx="646">
                  <c:v>32.252751542317263</c:v>
                </c:pt>
                <c:pt idx="647">
                  <c:v>32.242891257344063</c:v>
                </c:pt>
                <c:pt idx="648">
                  <c:v>32.233037023453633</c:v>
                </c:pt>
                <c:pt idx="649">
                  <c:v>32.223188836932536</c:v>
                </c:pt>
                <c:pt idx="650">
                  <c:v>32.2133466940696</c:v>
                </c:pt>
                <c:pt idx="651">
                  <c:v>32.203510591155954</c:v>
                </c:pt>
                <c:pt idx="652">
                  <c:v>32.193680524484975</c:v>
                </c:pt>
                <c:pt idx="653">
                  <c:v>32.183856490352326</c:v>
                </c:pt>
                <c:pt idx="654">
                  <c:v>32.174038485055959</c:v>
                </c:pt>
                <c:pt idx="655">
                  <c:v>32.164226504896064</c:v>
                </c:pt>
                <c:pt idx="656">
                  <c:v>32.154420546175139</c:v>
                </c:pt>
                <c:pt idx="657">
                  <c:v>32.144620605197922</c:v>
                </c:pt>
                <c:pt idx="658">
                  <c:v>32.134826678271438</c:v>
                </c:pt>
                <c:pt idx="659">
                  <c:v>32.125038761704957</c:v>
                </c:pt>
                <c:pt idx="660">
                  <c:v>32.115256851810045</c:v>
                </c:pt>
                <c:pt idx="661">
                  <c:v>32.105480944900499</c:v>
                </c:pt>
                <c:pt idx="662">
                  <c:v>32.095711037292403</c:v>
                </c:pt>
                <c:pt idx="663">
                  <c:v>32.085947125304088</c:v>
                </c:pt>
                <c:pt idx="664">
                  <c:v>32.076189205256142</c:v>
                </c:pt>
                <c:pt idx="665">
                  <c:v>32.066437273471422</c:v>
                </c:pt>
                <c:pt idx="666">
                  <c:v>32.056691326275043</c:v>
                </c:pt>
                <c:pt idx="667">
                  <c:v>32.046951359994353</c:v>
                </c:pt>
                <c:pt idx="668">
                  <c:v>32.037217370958984</c:v>
                </c:pt>
                <c:pt idx="669">
                  <c:v>32.027489355500805</c:v>
                </c:pt>
                <c:pt idx="670">
                  <c:v>32.017767309953932</c:v>
                </c:pt>
                <c:pt idx="671">
                  <c:v>32.008051230654743</c:v>
                </c:pt>
                <c:pt idx="672">
                  <c:v>31.998341113941841</c:v>
                </c:pt>
                <c:pt idx="673">
                  <c:v>31.988636956156107</c:v>
                </c:pt>
                <c:pt idx="674">
                  <c:v>31.978938753640652</c:v>
                </c:pt>
                <c:pt idx="675">
                  <c:v>31.969246502740823</c:v>
                </c:pt>
                <c:pt idx="676">
                  <c:v>31.959560199804226</c:v>
                </c:pt>
                <c:pt idx="677">
                  <c:v>31.949879841180696</c:v>
                </c:pt>
                <c:pt idx="678">
                  <c:v>31.94020542322232</c:v>
                </c:pt>
                <c:pt idx="679">
                  <c:v>31.93053694228341</c:v>
                </c:pt>
                <c:pt idx="680">
                  <c:v>31.920874394720528</c:v>
                </c:pt>
                <c:pt idx="681">
                  <c:v>31.911217776892457</c:v>
                </c:pt>
                <c:pt idx="682">
                  <c:v>31.901567085160231</c:v>
                </c:pt>
                <c:pt idx="683">
                  <c:v>31.891922315887108</c:v>
                </c:pt>
                <c:pt idx="684">
                  <c:v>31.882283465438579</c:v>
                </c:pt>
                <c:pt idx="685">
                  <c:v>31.872650530182366</c:v>
                </c:pt>
                <c:pt idx="686">
                  <c:v>31.863023506488418</c:v>
                </c:pt>
                <c:pt idx="687">
                  <c:v>31.853402390728917</c:v>
                </c:pt>
                <c:pt idx="688">
                  <c:v>31.843787179278266</c:v>
                </c:pt>
                <c:pt idx="689">
                  <c:v>31.834177868513095</c:v>
                </c:pt>
                <c:pt idx="690">
                  <c:v>31.824574454812257</c:v>
                </c:pt>
                <c:pt idx="691">
                  <c:v>31.814976934556828</c:v>
                </c:pt>
                <c:pt idx="692">
                  <c:v>31.805385304130105</c:v>
                </c:pt>
                <c:pt idx="693">
                  <c:v>31.795799559917604</c:v>
                </c:pt>
                <c:pt idx="694">
                  <c:v>31.786219698307058</c:v>
                </c:pt>
                <c:pt idx="695">
                  <c:v>31.776645715688424</c:v>
                </c:pt>
                <c:pt idx="696">
                  <c:v>31.76707760845386</c:v>
                </c:pt>
                <c:pt idx="697">
                  <c:v>31.757515372997752</c:v>
                </c:pt>
                <c:pt idx="698">
                  <c:v>31.747959005716691</c:v>
                </c:pt>
                <c:pt idx="699">
                  <c:v>31.738408503009481</c:v>
                </c:pt>
                <c:pt idx="700">
                  <c:v>31.728863861277141</c:v>
                </c:pt>
                <c:pt idx="701">
                  <c:v>31.719325076922892</c:v>
                </c:pt>
                <c:pt idx="702">
                  <c:v>31.709792146352161</c:v>
                </c:pt>
                <c:pt idx="703">
                  <c:v>31.700265065972584</c:v>
                </c:pt>
                <c:pt idx="704">
                  <c:v>31.690743832194009</c:v>
                </c:pt>
                <c:pt idx="705">
                  <c:v>31.681228441428477</c:v>
                </c:pt>
                <c:pt idx="706">
                  <c:v>31.671718890090233</c:v>
                </c:pt>
                <c:pt idx="707">
                  <c:v>31.662215174595723</c:v>
                </c:pt>
                <c:pt idx="708">
                  <c:v>31.652717291363594</c:v>
                </c:pt>
                <c:pt idx="709">
                  <c:v>31.643225236814686</c:v>
                </c:pt>
                <c:pt idx="710">
                  <c:v>31.633739007372046</c:v>
                </c:pt>
                <c:pt idx="711">
                  <c:v>31.624258599460909</c:v>
                </c:pt>
                <c:pt idx="712">
                  <c:v>31.614784009508689</c:v>
                </c:pt>
                <c:pt idx="713">
                  <c:v>31.605315233945028</c:v>
                </c:pt>
                <c:pt idx="714">
                  <c:v>31.595852269201728</c:v>
                </c:pt>
                <c:pt idx="715">
                  <c:v>31.58639511171279</c:v>
                </c:pt>
                <c:pt idx="716">
                  <c:v>31.576943757914407</c:v>
                </c:pt>
                <c:pt idx="717">
                  <c:v>31.567498204244956</c:v>
                </c:pt>
                <c:pt idx="718">
                  <c:v>31.558058447145001</c:v>
                </c:pt>
                <c:pt idx="719">
                  <c:v>31.548624483057292</c:v>
                </c:pt>
                <c:pt idx="720">
                  <c:v>31.539196308426753</c:v>
                </c:pt>
                <c:pt idx="721">
                  <c:v>31.529773919700503</c:v>
                </c:pt>
                <c:pt idx="722">
                  <c:v>31.520357313327828</c:v>
                </c:pt>
                <c:pt idx="723">
                  <c:v>31.510946485760208</c:v>
                </c:pt>
                <c:pt idx="724">
                  <c:v>31.50154143345129</c:v>
                </c:pt>
                <c:pt idx="725">
                  <c:v>31.492142152856893</c:v>
                </c:pt>
                <c:pt idx="726">
                  <c:v>31.482748640435027</c:v>
                </c:pt>
                <c:pt idx="727">
                  <c:v>31.473360892645857</c:v>
                </c:pt>
                <c:pt idx="728">
                  <c:v>31.463978905951741</c:v>
                </c:pt>
                <c:pt idx="729">
                  <c:v>31.454602676817185</c:v>
                </c:pt>
                <c:pt idx="730">
                  <c:v>31.445232201708883</c:v>
                </c:pt>
                <c:pt idx="731">
                  <c:v>31.435867477095691</c:v>
                </c:pt>
                <c:pt idx="732">
                  <c:v>31.426508499448627</c:v>
                </c:pt>
                <c:pt idx="733">
                  <c:v>31.417155265240886</c:v>
                </c:pt>
                <c:pt idx="734">
                  <c:v>31.407807770947812</c:v>
                </c:pt>
                <c:pt idx="735">
                  <c:v>31.398466013046935</c:v>
                </c:pt>
                <c:pt idx="736">
                  <c:v>31.389129988017913</c:v>
                </c:pt>
                <c:pt idx="737">
                  <c:v>31.379799692342601</c:v>
                </c:pt>
                <c:pt idx="738">
                  <c:v>31.370475122504985</c:v>
                </c:pt>
                <c:pt idx="739">
                  <c:v>31.361156274991224</c:v>
                </c:pt>
                <c:pt idx="740">
                  <c:v>31.351843146289632</c:v>
                </c:pt>
                <c:pt idx="741">
                  <c:v>31.342535732890667</c:v>
                </c:pt>
                <c:pt idx="742">
                  <c:v>31.333234031286956</c:v>
                </c:pt>
                <c:pt idx="743">
                  <c:v>31.323938037973264</c:v>
                </c:pt>
                <c:pt idx="744">
                  <c:v>31.314647749446522</c:v>
                </c:pt>
                <c:pt idx="745">
                  <c:v>31.305363162205801</c:v>
                </c:pt>
                <c:pt idx="746">
                  <c:v>31.296084272752317</c:v>
                </c:pt>
                <c:pt idx="747">
                  <c:v>31.286811077589441</c:v>
                </c:pt>
                <c:pt idx="748">
                  <c:v>31.277543573222694</c:v>
                </c:pt>
                <c:pt idx="749">
                  <c:v>31.268281756159727</c:v>
                </c:pt>
                <c:pt idx="750">
                  <c:v>31.259025622910343</c:v>
                </c:pt>
                <c:pt idx="751">
                  <c:v>31.249775169986489</c:v>
                </c:pt>
                <c:pt idx="752">
                  <c:v>31.240530393902247</c:v>
                </c:pt>
                <c:pt idx="753">
                  <c:v>31.231291291173843</c:v>
                </c:pt>
                <c:pt idx="754">
                  <c:v>31.222057858319637</c:v>
                </c:pt>
                <c:pt idx="755">
                  <c:v>31.212830091860127</c:v>
                </c:pt>
                <c:pt idx="756">
                  <c:v>31.203607988317952</c:v>
                </c:pt>
                <c:pt idx="757">
                  <c:v>31.194391544217872</c:v>
                </c:pt>
                <c:pt idx="758">
                  <c:v>31.185180756086794</c:v>
                </c:pt>
                <c:pt idx="759">
                  <c:v>31.175975620453741</c:v>
                </c:pt>
                <c:pt idx="760">
                  <c:v>31.166776133849883</c:v>
                </c:pt>
                <c:pt idx="761">
                  <c:v>31.157582292808506</c:v>
                </c:pt>
                <c:pt idx="762">
                  <c:v>31.148394093865029</c:v>
                </c:pt>
                <c:pt idx="763">
                  <c:v>31.139211533557003</c:v>
                </c:pt>
                <c:pt idx="764">
                  <c:v>31.130034608424083</c:v>
                </c:pt>
                <c:pt idx="765">
                  <c:v>31.120863315008073</c:v>
                </c:pt>
                <c:pt idx="766">
                  <c:v>31.111697649852886</c:v>
                </c:pt>
                <c:pt idx="767">
                  <c:v>31.102537609504552</c:v>
                </c:pt>
                <c:pt idx="768">
                  <c:v>31.093383190511233</c:v>
                </c:pt>
                <c:pt idx="769">
                  <c:v>31.084234389423195</c:v>
                </c:pt>
                <c:pt idx="770">
                  <c:v>31.075091202792841</c:v>
                </c:pt>
                <c:pt idx="771">
                  <c:v>31.065953627174665</c:v>
                </c:pt>
                <c:pt idx="772">
                  <c:v>31.056821659125291</c:v>
                </c:pt>
                <c:pt idx="773">
                  <c:v>31.047695295203461</c:v>
                </c:pt>
                <c:pt idx="774">
                  <c:v>31.038574531970006</c:v>
                </c:pt>
                <c:pt idx="775">
                  <c:v>31.029459365987897</c:v>
                </c:pt>
                <c:pt idx="776">
                  <c:v>31.020349793822199</c:v>
                </c:pt>
                <c:pt idx="777">
                  <c:v>31.011245812040073</c:v>
                </c:pt>
                <c:pt idx="778">
                  <c:v>31.002147417210807</c:v>
                </c:pt>
                <c:pt idx="779">
                  <c:v>30.99305460590579</c:v>
                </c:pt>
                <c:pt idx="780">
                  <c:v>30.983967374698508</c:v>
                </c:pt>
                <c:pt idx="781">
                  <c:v>30.974885720164551</c:v>
                </c:pt>
                <c:pt idx="782">
                  <c:v>30.96580963888162</c:v>
                </c:pt>
                <c:pt idx="783">
                  <c:v>30.956739127429504</c:v>
                </c:pt>
                <c:pt idx="784">
                  <c:v>30.947674182390095</c:v>
                </c:pt>
                <c:pt idx="785">
                  <c:v>30.938614800347391</c:v>
                </c:pt>
                <c:pt idx="786">
                  <c:v>30.929560977887469</c:v>
                </c:pt>
                <c:pt idx="787">
                  <c:v>30.920512711598519</c:v>
                </c:pt>
                <c:pt idx="788">
                  <c:v>30.911469998070817</c:v>
                </c:pt>
                <c:pt idx="789">
                  <c:v>30.902432833896725</c:v>
                </c:pt>
                <c:pt idx="790">
                  <c:v>30.893401215670711</c:v>
                </c:pt>
                <c:pt idx="791">
                  <c:v>30.884375139989316</c:v>
                </c:pt>
                <c:pt idx="792">
                  <c:v>30.875354603451186</c:v>
                </c:pt>
                <c:pt idx="793">
                  <c:v>30.866339602657042</c:v>
                </c:pt>
                <c:pt idx="794">
                  <c:v>30.857330134209697</c:v>
                </c:pt>
                <c:pt idx="795">
                  <c:v>30.848326194714048</c:v>
                </c:pt>
                <c:pt idx="796">
                  <c:v>30.839327780777072</c:v>
                </c:pt>
                <c:pt idx="797">
                  <c:v>30.830334889007833</c:v>
                </c:pt>
                <c:pt idx="798">
                  <c:v>30.821347516017475</c:v>
                </c:pt>
                <c:pt idx="799">
                  <c:v>30.812365658419225</c:v>
                </c:pt>
                <c:pt idx="800">
                  <c:v>30.803389312828376</c:v>
                </c:pt>
                <c:pt idx="801">
                  <c:v>30.794418475862308</c:v>
                </c:pt>
                <c:pt idx="802">
                  <c:v>30.785453144140483</c:v>
                </c:pt>
                <c:pt idx="803">
                  <c:v>30.776493314284423</c:v>
                </c:pt>
                <c:pt idx="804">
                  <c:v>30.767538982917728</c:v>
                </c:pt>
                <c:pt idx="805">
                  <c:v>30.75859014666608</c:v>
                </c:pt>
                <c:pt idx="806">
                  <c:v>30.749646802157216</c:v>
                </c:pt>
                <c:pt idx="807">
                  <c:v>30.740708946020952</c:v>
                </c:pt>
                <c:pt idx="808">
                  <c:v>30.731776574889178</c:v>
                </c:pt>
                <c:pt idx="809">
                  <c:v>30.722849685395836</c:v>
                </c:pt>
                <c:pt idx="810">
                  <c:v>30.713928274176943</c:v>
                </c:pt>
                <c:pt idx="811">
                  <c:v>30.705012337870578</c:v>
                </c:pt>
                <c:pt idx="812">
                  <c:v>30.696101873116888</c:v>
                </c:pt>
                <c:pt idx="813">
                  <c:v>30.687196876558069</c:v>
                </c:pt>
                <c:pt idx="814">
                  <c:v>30.678297344838398</c:v>
                </c:pt>
                <c:pt idx="815">
                  <c:v>30.669403274604193</c:v>
                </c:pt>
                <c:pt idx="816">
                  <c:v>30.660514662503836</c:v>
                </c:pt>
                <c:pt idx="817">
                  <c:v>30.651631505187769</c:v>
                </c:pt>
                <c:pt idx="818">
                  <c:v>30.642753799308483</c:v>
                </c:pt>
                <c:pt idx="819">
                  <c:v>30.633881541520534</c:v>
                </c:pt>
                <c:pt idx="820">
                  <c:v>30.625014728480522</c:v>
                </c:pt>
                <c:pt idx="821">
                  <c:v>30.6161533568471</c:v>
                </c:pt>
                <c:pt idx="822">
                  <c:v>30.607297423280976</c:v>
                </c:pt>
                <c:pt idx="823">
                  <c:v>30.5984469244449</c:v>
                </c:pt>
                <c:pt idx="824">
                  <c:v>30.589601857003675</c:v>
                </c:pt>
                <c:pt idx="825">
                  <c:v>30.580762217624155</c:v>
                </c:pt>
                <c:pt idx="826">
                  <c:v>30.571928002975227</c:v>
                </c:pt>
                <c:pt idx="827">
                  <c:v>30.563099209727831</c:v>
                </c:pt>
                <c:pt idx="828">
                  <c:v>30.55427583455495</c:v>
                </c:pt>
                <c:pt idx="829">
                  <c:v>30.545457874131611</c:v>
                </c:pt>
                <c:pt idx="830">
                  <c:v>30.536645325134877</c:v>
                </c:pt>
                <c:pt idx="831">
                  <c:v>30.527838184243844</c:v>
                </c:pt>
                <c:pt idx="832">
                  <c:v>30.519036448139659</c:v>
                </c:pt>
                <c:pt idx="833">
                  <c:v>30.5102401135055</c:v>
                </c:pt>
                <c:pt idx="834">
                  <c:v>30.501449177026579</c:v>
                </c:pt>
                <c:pt idx="835">
                  <c:v>30.492663635390137</c:v>
                </c:pt>
                <c:pt idx="836">
                  <c:v>30.483883485285467</c:v>
                </c:pt>
                <c:pt idx="837">
                  <c:v>30.475108723403878</c:v>
                </c:pt>
                <c:pt idx="838">
                  <c:v>30.466339346438701</c:v>
                </c:pt>
                <c:pt idx="839">
                  <c:v>30.457575351085321</c:v>
                </c:pt>
                <c:pt idx="840">
                  <c:v>30.448816734041131</c:v>
                </c:pt>
                <c:pt idx="841">
                  <c:v>30.440063492005564</c:v>
                </c:pt>
                <c:pt idx="842">
                  <c:v>30.431315621680064</c:v>
                </c:pt>
                <c:pt idx="843">
                  <c:v>30.42257311976811</c:v>
                </c:pt>
                <c:pt idx="844">
                  <c:v>30.413835982975208</c:v>
                </c:pt>
                <c:pt idx="845">
                  <c:v>30.405104208008872</c:v>
                </c:pt>
                <c:pt idx="846">
                  <c:v>30.39637779157864</c:v>
                </c:pt>
                <c:pt idx="847">
                  <c:v>30.387656730396081</c:v>
                </c:pt>
                <c:pt idx="848">
                  <c:v>30.378941021174775</c:v>
                </c:pt>
                <c:pt idx="849">
                  <c:v>30.370230660630313</c:v>
                </c:pt>
                <c:pt idx="850">
                  <c:v>30.361525645480306</c:v>
                </c:pt>
                <c:pt idx="851">
                  <c:v>30.352825972444386</c:v>
                </c:pt>
                <c:pt idx="852">
                  <c:v>30.344131638244185</c:v>
                </c:pt>
                <c:pt idx="853">
                  <c:v>30.335442639603357</c:v>
                </c:pt>
                <c:pt idx="854">
                  <c:v>30.326758973247564</c:v>
                </c:pt>
                <c:pt idx="855">
                  <c:v>30.318080635904476</c:v>
                </c:pt>
                <c:pt idx="856">
                  <c:v>30.309407624303766</c:v>
                </c:pt>
                <c:pt idx="857">
                  <c:v>30.300739935177134</c:v>
                </c:pt>
                <c:pt idx="858">
                  <c:v>30.292077565258261</c:v>
                </c:pt>
                <c:pt idx="859">
                  <c:v>30.283420511282841</c:v>
                </c:pt>
                <c:pt idx="860">
                  <c:v>30.274768769988583</c:v>
                </c:pt>
                <c:pt idx="861">
                  <c:v>30.266122338115181</c:v>
                </c:pt>
                <c:pt idx="862">
                  <c:v>30.25748121240434</c:v>
                </c:pt>
                <c:pt idx="863">
                  <c:v>30.248845389599758</c:v>
                </c:pt>
                <c:pt idx="864">
                  <c:v>30.240214866447143</c:v>
                </c:pt>
                <c:pt idx="865">
                  <c:v>30.231589639694185</c:v>
                </c:pt>
                <c:pt idx="866">
                  <c:v>30.222969706090581</c:v>
                </c:pt>
                <c:pt idx="867">
                  <c:v>30.214355062388016</c:v>
                </c:pt>
                <c:pt idx="868">
                  <c:v>30.205745705340178</c:v>
                </c:pt>
                <c:pt idx="869">
                  <c:v>30.197141631702728</c:v>
                </c:pt>
                <c:pt idx="870">
                  <c:v>30.188542838233335</c:v>
                </c:pt>
                <c:pt idx="871">
                  <c:v>30.179949321691659</c:v>
                </c:pt>
                <c:pt idx="872">
                  <c:v>30.17136107883934</c:v>
                </c:pt>
                <c:pt idx="873">
                  <c:v>30.162778106440005</c:v>
                </c:pt>
                <c:pt idx="874">
                  <c:v>30.154200401259274</c:v>
                </c:pt>
                <c:pt idx="875">
                  <c:v>30.145627960064743</c:v>
                </c:pt>
                <c:pt idx="876">
                  <c:v>30.137060779625997</c:v>
                </c:pt>
                <c:pt idx="877">
                  <c:v>30.128498856714607</c:v>
                </c:pt>
                <c:pt idx="878">
                  <c:v>30.119942188104122</c:v>
                </c:pt>
                <c:pt idx="879">
                  <c:v>30.111390770570068</c:v>
                </c:pt>
                <c:pt idx="880">
                  <c:v>30.102844600889952</c:v>
                </c:pt>
                <c:pt idx="881">
                  <c:v>30.09430367584326</c:v>
                </c:pt>
                <c:pt idx="882">
                  <c:v>30.085767992211451</c:v>
                </c:pt>
                <c:pt idx="883">
                  <c:v>30.077237546777958</c:v>
                </c:pt>
                <c:pt idx="884">
                  <c:v>30.068712336328197</c:v>
                </c:pt>
                <c:pt idx="885">
                  <c:v>30.060192357649555</c:v>
                </c:pt>
                <c:pt idx="886">
                  <c:v>30.051677607531374</c:v>
                </c:pt>
                <c:pt idx="887">
                  <c:v>30.043168082764989</c:v>
                </c:pt>
                <c:pt idx="888">
                  <c:v>30.034663780143688</c:v>
                </c:pt>
                <c:pt idx="889">
                  <c:v>30.02616469646274</c:v>
                </c:pt>
                <c:pt idx="890">
                  <c:v>30.017670828519364</c:v>
                </c:pt>
                <c:pt idx="891">
                  <c:v>30.009182173112762</c:v>
                </c:pt>
                <c:pt idx="892">
                  <c:v>30.000698727044085</c:v>
                </c:pt>
                <c:pt idx="893">
                  <c:v>29.992220487116462</c:v>
                </c:pt>
                <c:pt idx="894">
                  <c:v>29.98374745013497</c:v>
                </c:pt>
                <c:pt idx="895">
                  <c:v>29.975279612906657</c:v>
                </c:pt>
                <c:pt idx="896">
                  <c:v>29.966816972240522</c:v>
                </c:pt>
                <c:pt idx="897">
                  <c:v>29.958359524947529</c:v>
                </c:pt>
                <c:pt idx="898">
                  <c:v>29.949907267840601</c:v>
                </c:pt>
                <c:pt idx="899">
                  <c:v>29.9414601977346</c:v>
                </c:pt>
                <c:pt idx="900">
                  <c:v>29.933018311446368</c:v>
                </c:pt>
                <c:pt idx="901">
                  <c:v>29.924581605794682</c:v>
                </c:pt>
                <c:pt idx="902">
                  <c:v>29.916150077600278</c:v>
                </c:pt>
                <c:pt idx="903">
                  <c:v>29.907723723685841</c:v>
                </c:pt>
                <c:pt idx="904">
                  <c:v>29.899302540876011</c:v>
                </c:pt>
                <c:pt idx="905">
                  <c:v>29.890886525997367</c:v>
                </c:pt>
                <c:pt idx="906">
                  <c:v>29.882475675878439</c:v>
                </c:pt>
                <c:pt idx="907">
                  <c:v>29.87406998734971</c:v>
                </c:pt>
                <c:pt idx="908">
                  <c:v>29.865669457243602</c:v>
                </c:pt>
                <c:pt idx="909">
                  <c:v>29.857274082394483</c:v>
                </c:pt>
                <c:pt idx="910">
                  <c:v>29.848883859638661</c:v>
                </c:pt>
                <c:pt idx="911">
                  <c:v>29.840498785814386</c:v>
                </c:pt>
                <c:pt idx="912">
                  <c:v>29.832118857761856</c:v>
                </c:pt>
                <c:pt idx="913">
                  <c:v>29.823744072323194</c:v>
                </c:pt>
                <c:pt idx="914">
                  <c:v>29.815374426342476</c:v>
                </c:pt>
                <c:pt idx="915">
                  <c:v>29.807009916665699</c:v>
                </c:pt>
                <c:pt idx="916">
                  <c:v>29.798650540140812</c:v>
                </c:pt>
                <c:pt idx="917">
                  <c:v>29.79029629361769</c:v>
                </c:pt>
                <c:pt idx="918">
                  <c:v>29.781947173948133</c:v>
                </c:pt>
                <c:pt idx="919">
                  <c:v>29.773603177985887</c:v>
                </c:pt>
                <c:pt idx="920">
                  <c:v>29.765264302586626</c:v>
                </c:pt>
                <c:pt idx="921">
                  <c:v>29.756930544607947</c:v>
                </c:pt>
                <c:pt idx="922">
                  <c:v>29.748601900909378</c:v>
                </c:pt>
                <c:pt idx="923">
                  <c:v>29.740278368352385</c:v>
                </c:pt>
                <c:pt idx="924">
                  <c:v>29.731959943800341</c:v>
                </c:pt>
                <c:pt idx="925">
                  <c:v>29.723646624118551</c:v>
                </c:pt>
                <c:pt idx="926">
                  <c:v>29.715338406174254</c:v>
                </c:pt>
                <c:pt idx="927">
                  <c:v>29.707035286836607</c:v>
                </c:pt>
                <c:pt idx="928">
                  <c:v>29.698737262976671</c:v>
                </c:pt>
                <c:pt idx="929">
                  <c:v>29.690444331467457</c:v>
                </c:pt>
                <c:pt idx="930">
                  <c:v>29.682156489183868</c:v>
                </c:pt>
                <c:pt idx="931">
                  <c:v>29.673873733002743</c:v>
                </c:pt>
                <c:pt idx="932">
                  <c:v>29.665596059802827</c:v>
                </c:pt>
                <c:pt idx="933">
                  <c:v>29.657323466464781</c:v>
                </c:pt>
                <c:pt idx="934">
                  <c:v>29.649055949871194</c:v>
                </c:pt>
                <c:pt idx="935">
                  <c:v>29.640793506906547</c:v>
                </c:pt>
                <c:pt idx="936">
                  <c:v>29.632536134457251</c:v>
                </c:pt>
                <c:pt idx="937">
                  <c:v>29.624283829411617</c:v>
                </c:pt>
                <c:pt idx="938">
                  <c:v>29.616036588659867</c:v>
                </c:pt>
                <c:pt idx="939">
                  <c:v>29.607794409094133</c:v>
                </c:pt>
                <c:pt idx="940">
                  <c:v>29.599557287608459</c:v>
                </c:pt>
                <c:pt idx="941">
                  <c:v>29.591325221098785</c:v>
                </c:pt>
                <c:pt idx="942">
                  <c:v>29.583098206462971</c:v>
                </c:pt>
                <c:pt idx="943">
                  <c:v>29.574876240600759</c:v>
                </c:pt>
                <c:pt idx="944">
                  <c:v>29.566659320413812</c:v>
                </c:pt>
                <c:pt idx="945">
                  <c:v>29.558447442805694</c:v>
                </c:pt>
                <c:pt idx="946">
                  <c:v>29.55024060468185</c:v>
                </c:pt>
                <c:pt idx="947">
                  <c:v>29.542038802949648</c:v>
                </c:pt>
                <c:pt idx="948">
                  <c:v>29.533842034518344</c:v>
                </c:pt>
                <c:pt idx="949">
                  <c:v>29.525650296299077</c:v>
                </c:pt>
                <c:pt idx="950">
                  <c:v>29.517463585204911</c:v>
                </c:pt>
                <c:pt idx="951">
                  <c:v>29.509281898150778</c:v>
                </c:pt>
                <c:pt idx="952">
                  <c:v>29.501105232053519</c:v>
                </c:pt>
                <c:pt idx="953">
                  <c:v>29.492933583831856</c:v>
                </c:pt>
                <c:pt idx="954">
                  <c:v>29.484766950406414</c:v>
                </c:pt>
                <c:pt idx="955">
                  <c:v>29.476605328699694</c:v>
                </c:pt>
                <c:pt idx="956">
                  <c:v>29.4684487156361</c:v>
                </c:pt>
                <c:pt idx="957">
                  <c:v>29.460297108141908</c:v>
                </c:pt>
                <c:pt idx="958">
                  <c:v>29.45215050314529</c:v>
                </c:pt>
                <c:pt idx="959">
                  <c:v>29.44400889757631</c:v>
                </c:pt>
                <c:pt idx="960">
                  <c:v>29.435872288366902</c:v>
                </c:pt>
                <c:pt idx="961">
                  <c:v>29.427740672450884</c:v>
                </c:pt>
                <c:pt idx="962">
                  <c:v>29.419614046763964</c:v>
                </c:pt>
                <c:pt idx="963">
                  <c:v>29.411492408243731</c:v>
                </c:pt>
                <c:pt idx="964">
                  <c:v>29.403375753829643</c:v>
                </c:pt>
                <c:pt idx="965">
                  <c:v>29.395264080463043</c:v>
                </c:pt>
                <c:pt idx="966">
                  <c:v>29.38715738508715</c:v>
                </c:pt>
                <c:pt idx="967">
                  <c:v>29.379055664647062</c:v>
                </c:pt>
                <c:pt idx="968">
                  <c:v>29.370958916089741</c:v>
                </c:pt>
                <c:pt idx="969">
                  <c:v>29.362867136364038</c:v>
                </c:pt>
                <c:pt idx="970">
                  <c:v>29.35478032242067</c:v>
                </c:pt>
                <c:pt idx="971">
                  <c:v>29.346698471212221</c:v>
                </c:pt>
                <c:pt idx="972">
                  <c:v>29.338621579693147</c:v>
                </c:pt>
                <c:pt idx="973">
                  <c:v>29.330549644819769</c:v>
                </c:pt>
                <c:pt idx="974">
                  <c:v>29.322482663550289</c:v>
                </c:pt>
                <c:pt idx="975">
                  <c:v>29.314420632844772</c:v>
                </c:pt>
                <c:pt idx="976">
                  <c:v>29.306363549665136</c:v>
                </c:pt>
                <c:pt idx="977">
                  <c:v>29.29831141097517</c:v>
                </c:pt>
                <c:pt idx="978">
                  <c:v>29.290264213740535</c:v>
                </c:pt>
                <c:pt idx="979">
                  <c:v>29.282221954928744</c:v>
                </c:pt>
                <c:pt idx="980">
                  <c:v>29.274184631509172</c:v>
                </c:pt>
                <c:pt idx="981">
                  <c:v>29.26615224045306</c:v>
                </c:pt>
                <c:pt idx="982">
                  <c:v>29.258124778733499</c:v>
                </c:pt>
                <c:pt idx="983">
                  <c:v>29.250102243325451</c:v>
                </c:pt>
                <c:pt idx="984">
                  <c:v>29.242084631205714</c:v>
                </c:pt>
                <c:pt idx="985">
                  <c:v>29.234071939352962</c:v>
                </c:pt>
                <c:pt idx="986">
                  <c:v>29.226064164747708</c:v>
                </c:pt>
                <c:pt idx="987">
                  <c:v>29.218061304372327</c:v>
                </c:pt>
                <c:pt idx="988">
                  <c:v>29.210063355211041</c:v>
                </c:pt>
                <c:pt idx="989">
                  <c:v>29.20207031424993</c:v>
                </c:pt>
                <c:pt idx="990">
                  <c:v>29.194082178476911</c:v>
                </c:pt>
                <c:pt idx="991">
                  <c:v>29.18609894488176</c:v>
                </c:pt>
                <c:pt idx="992">
                  <c:v>29.178120610456098</c:v>
                </c:pt>
                <c:pt idx="993">
                  <c:v>29.170147172193392</c:v>
                </c:pt>
                <c:pt idx="994">
                  <c:v>29.162178627088949</c:v>
                </c:pt>
                <c:pt idx="995">
                  <c:v>29.154214972139926</c:v>
                </c:pt>
                <c:pt idx="996">
                  <c:v>29.14625620434532</c:v>
                </c:pt>
                <c:pt idx="997">
                  <c:v>29.138302320705979</c:v>
                </c:pt>
                <c:pt idx="998">
                  <c:v>29.130353318224572</c:v>
                </c:pt>
                <c:pt idx="999">
                  <c:v>29.122409193905622</c:v>
                </c:pt>
                <c:pt idx="1000">
                  <c:v>29.114469944755488</c:v>
                </c:pt>
                <c:pt idx="1001">
                  <c:v>29.106535567782366</c:v>
                </c:pt>
                <c:pt idx="1002">
                  <c:v>29.098606059996285</c:v>
                </c:pt>
                <c:pt idx="1003">
                  <c:v>29.090681418409112</c:v>
                </c:pt>
                <c:pt idx="1004">
                  <c:v>29.082761640034548</c:v>
                </c:pt>
                <c:pt idx="1005">
                  <c:v>29.074846721888122</c:v>
                </c:pt>
                <c:pt idx="1006">
                  <c:v>29.066936660987199</c:v>
                </c:pt>
                <c:pt idx="1007">
                  <c:v>29.059031454350972</c:v>
                </c:pt>
                <c:pt idx="1008">
                  <c:v>29.051131099000468</c:v>
                </c:pt>
                <c:pt idx="1009">
                  <c:v>29.043235591958538</c:v>
                </c:pt>
                <c:pt idx="1010">
                  <c:v>29.035344930249856</c:v>
                </c:pt>
                <c:pt idx="1011">
                  <c:v>29.027459110900935</c:v>
                </c:pt>
                <c:pt idx="1012">
                  <c:v>29.019578130940094</c:v>
                </c:pt>
                <c:pt idx="1013">
                  <c:v>29.011701987397494</c:v>
                </c:pt>
                <c:pt idx="1014">
                  <c:v>29.003830677305107</c:v>
                </c:pt>
                <c:pt idx="1015">
                  <c:v>28.995964197696729</c:v>
                </c:pt>
                <c:pt idx="1016">
                  <c:v>28.98810254560798</c:v>
                </c:pt>
                <c:pt idx="1017">
                  <c:v>28.980245718076297</c:v>
                </c:pt>
                <c:pt idx="1018">
                  <c:v>28.972393712140931</c:v>
                </c:pt>
                <c:pt idx="1019">
                  <c:v>28.964546524842959</c:v>
                </c:pt>
                <c:pt idx="1020">
                  <c:v>28.95670415322526</c:v>
                </c:pt>
                <c:pt idx="1021">
                  <c:v>28.948866594332543</c:v>
                </c:pt>
                <c:pt idx="1022">
                  <c:v>28.941033845211322</c:v>
                </c:pt>
                <c:pt idx="1023">
                  <c:v>28.933205902909922</c:v>
                </c:pt>
                <c:pt idx="1024">
                  <c:v>28.925382764478485</c:v>
                </c:pt>
                <c:pt idx="1025">
                  <c:v>28.917564426968966</c:v>
                </c:pt>
                <c:pt idx="1026">
                  <c:v>28.909750887435116</c:v>
                </c:pt>
                <c:pt idx="1027">
                  <c:v>28.901942142932505</c:v>
                </c:pt>
                <c:pt idx="1028">
                  <c:v>28.894138190518504</c:v>
                </c:pt>
                <c:pt idx="1029">
                  <c:v>28.886339027252298</c:v>
                </c:pt>
                <c:pt idx="1030">
                  <c:v>28.878544650194875</c:v>
                </c:pt>
                <c:pt idx="1031">
                  <c:v>28.87075505640901</c:v>
                </c:pt>
                <c:pt idx="1032">
                  <c:v>28.862970242959307</c:v>
                </c:pt>
                <c:pt idx="1033">
                  <c:v>28.855190206912148</c:v>
                </c:pt>
                <c:pt idx="1034">
                  <c:v>28.847414945335732</c:v>
                </c:pt>
                <c:pt idx="1035">
                  <c:v>28.839644455300046</c:v>
                </c:pt>
                <c:pt idx="1036">
                  <c:v>28.831878733876884</c:v>
                </c:pt>
                <c:pt idx="1037">
                  <c:v>28.824117778139829</c:v>
                </c:pt>
                <c:pt idx="1038">
                  <c:v>28.816361585164273</c:v>
                </c:pt>
                <c:pt idx="1039">
                  <c:v>28.808610152027377</c:v>
                </c:pt>
                <c:pt idx="1040">
                  <c:v>28.800863475808125</c:v>
                </c:pt>
                <c:pt idx="1041">
                  <c:v>28.793121553587277</c:v>
                </c:pt>
                <c:pt idx="1042">
                  <c:v>28.785384382447386</c:v>
                </c:pt>
                <c:pt idx="1043">
                  <c:v>28.777651959472799</c:v>
                </c:pt>
                <c:pt idx="1044">
                  <c:v>28.769924281749653</c:v>
                </c:pt>
                <c:pt idx="1045">
                  <c:v>28.762201346365867</c:v>
                </c:pt>
                <c:pt idx="1046">
                  <c:v>28.754483150411154</c:v>
                </c:pt>
                <c:pt idx="1047">
                  <c:v>28.746769690977011</c:v>
                </c:pt>
                <c:pt idx="1048">
                  <c:v>28.73906096515671</c:v>
                </c:pt>
                <c:pt idx="1049">
                  <c:v>28.731356970045333</c:v>
                </c:pt>
                <c:pt idx="1050">
                  <c:v>28.723657702739708</c:v>
                </c:pt>
                <c:pt idx="1051">
                  <c:v>28.715963160338475</c:v>
                </c:pt>
                <c:pt idx="1052">
                  <c:v>28.708273339942046</c:v>
                </c:pt>
                <c:pt idx="1053">
                  <c:v>28.700588238652607</c:v>
                </c:pt>
                <c:pt idx="1054">
                  <c:v>28.69290785357412</c:v>
                </c:pt>
                <c:pt idx="1055">
                  <c:v>28.685232181812335</c:v>
                </c:pt>
                <c:pt idx="1056">
                  <c:v>28.677561220474772</c:v>
                </c:pt>
                <c:pt idx="1057">
                  <c:v>28.669894966670732</c:v>
                </c:pt>
                <c:pt idx="1058">
                  <c:v>28.662233417511271</c:v>
                </c:pt>
                <c:pt idx="1059">
                  <c:v>28.654576570109242</c:v>
                </c:pt>
                <c:pt idx="1060">
                  <c:v>28.646924421579261</c:v>
                </c:pt>
                <c:pt idx="1061">
                  <c:v>28.639276969037709</c:v>
                </c:pt>
                <c:pt idx="1062">
                  <c:v>28.631634209602737</c:v>
                </c:pt>
                <c:pt idx="1063">
                  <c:v>28.623996140394283</c:v>
                </c:pt>
                <c:pt idx="1064">
                  <c:v>28.616362758534024</c:v>
                </c:pt>
                <c:pt idx="1065">
                  <c:v>28.608734061145412</c:v>
                </c:pt>
                <c:pt idx="1066">
                  <c:v>28.601110045353686</c:v>
                </c:pt>
                <c:pt idx="1067">
                  <c:v>28.593490708285827</c:v>
                </c:pt>
                <c:pt idx="1068">
                  <c:v>28.585876047070581</c:v>
                </c:pt>
                <c:pt idx="1069">
                  <c:v>28.578266058838459</c:v>
                </c:pt>
                <c:pt idx="1070">
                  <c:v>28.570660740721738</c:v>
                </c:pt>
                <c:pt idx="1071">
                  <c:v>28.563060089854453</c:v>
                </c:pt>
                <c:pt idx="1072">
                  <c:v>28.555464103372387</c:v>
                </c:pt>
                <c:pt idx="1073">
                  <c:v>28.547872778413094</c:v>
                </c:pt>
                <c:pt idx="1074">
                  <c:v>28.540286112115879</c:v>
                </c:pt>
                <c:pt idx="1075">
                  <c:v>28.53270410162181</c:v>
                </c:pt>
                <c:pt idx="1076">
                  <c:v>28.525126744073688</c:v>
                </c:pt>
                <c:pt idx="1077">
                  <c:v>28.517554036616097</c:v>
                </c:pt>
                <c:pt idx="1078">
                  <c:v>28.509985976395349</c:v>
                </c:pt>
                <c:pt idx="1079">
                  <c:v>28.502422560559523</c:v>
                </c:pt>
                <c:pt idx="1080">
                  <c:v>28.494863786258442</c:v>
                </c:pt>
                <c:pt idx="1081">
                  <c:v>28.48730965064367</c:v>
                </c:pt>
                <c:pt idx="1082">
                  <c:v>28.479760150868533</c:v>
                </c:pt>
                <c:pt idx="1083">
                  <c:v>28.472215284088101</c:v>
                </c:pt>
                <c:pt idx="1084">
                  <c:v>28.464675047459178</c:v>
                </c:pt>
                <c:pt idx="1085">
                  <c:v>28.457139438140331</c:v>
                </c:pt>
                <c:pt idx="1086">
                  <c:v>28.449608453291855</c:v>
                </c:pt>
                <c:pt idx="1087">
                  <c:v>28.4420820900758</c:v>
                </c:pt>
                <c:pt idx="1088">
                  <c:v>28.434560345655949</c:v>
                </c:pt>
                <c:pt idx="1089">
                  <c:v>28.427043217197827</c:v>
                </c:pt>
                <c:pt idx="1090">
                  <c:v>28.419530701868702</c:v>
                </c:pt>
                <c:pt idx="1091">
                  <c:v>28.412022796837576</c:v>
                </c:pt>
                <c:pt idx="1092">
                  <c:v>28.404519499275192</c:v>
                </c:pt>
                <c:pt idx="1093">
                  <c:v>28.397020806354028</c:v>
                </c:pt>
                <c:pt idx="1094">
                  <c:v>28.389526715248294</c:v>
                </c:pt>
                <c:pt idx="1095">
                  <c:v>28.382037223133942</c:v>
                </c:pt>
                <c:pt idx="1096">
                  <c:v>28.374552327188649</c:v>
                </c:pt>
                <c:pt idx="1097">
                  <c:v>28.367072024591828</c:v>
                </c:pt>
                <c:pt idx="1098">
                  <c:v>28.359596312524623</c:v>
                </c:pt>
                <c:pt idx="1099">
                  <c:v>28.352125188169907</c:v>
                </c:pt>
                <c:pt idx="1100">
                  <c:v>28.344658648712279</c:v>
                </c:pt>
                <c:pt idx="1101">
                  <c:v>28.337196691338072</c:v>
                </c:pt>
                <c:pt idx="1102">
                  <c:v>28.32973931323534</c:v>
                </c:pt>
                <c:pt idx="1103">
                  <c:v>28.322286511593866</c:v>
                </c:pt>
                <c:pt idx="1104">
                  <c:v>28.314838283605155</c:v>
                </c:pt>
                <c:pt idx="1105">
                  <c:v>28.30739462646244</c:v>
                </c:pt>
                <c:pt idx="1106">
                  <c:v>28.29995553736067</c:v>
                </c:pt>
                <c:pt idx="1107">
                  <c:v>28.292521013496525</c:v>
                </c:pt>
                <c:pt idx="1108">
                  <c:v>28.285091052068392</c:v>
                </c:pt>
                <c:pt idx="1109">
                  <c:v>28.27766565027639</c:v>
                </c:pt>
                <c:pt idx="1110">
                  <c:v>28.270244805322349</c:v>
                </c:pt>
                <c:pt idx="1111">
                  <c:v>28.262828514409819</c:v>
                </c:pt>
                <c:pt idx="1112">
                  <c:v>28.255416774744056</c:v>
                </c:pt>
                <c:pt idx="1113">
                  <c:v>28.248009583532056</c:v>
                </c:pt>
                <c:pt idx="1114">
                  <c:v>28.240606937982498</c:v>
                </c:pt>
                <c:pt idx="1115">
                  <c:v>28.233208835305806</c:v>
                </c:pt>
                <c:pt idx="1116">
                  <c:v>28.225815272714083</c:v>
                </c:pt>
                <c:pt idx="1117">
                  <c:v>28.218426247421167</c:v>
                </c:pt>
                <c:pt idx="1118">
                  <c:v>28.211041756642597</c:v>
                </c:pt>
                <c:pt idx="1119">
                  <c:v>28.203661797595622</c:v>
                </c:pt>
                <c:pt idx="1120">
                  <c:v>28.196286367499198</c:v>
                </c:pt>
                <c:pt idx="1121">
                  <c:v>28.188915463573984</c:v>
                </c:pt>
                <c:pt idx="1122">
                  <c:v>28.181549083042356</c:v>
                </c:pt>
                <c:pt idx="1123">
                  <c:v>28.174187223128378</c:v>
                </c:pt>
                <c:pt idx="1124">
                  <c:v>28.166829881057836</c:v>
                </c:pt>
                <c:pt idx="1125">
                  <c:v>28.159477054058208</c:v>
                </c:pt>
                <c:pt idx="1126">
                  <c:v>28.152128739358666</c:v>
                </c:pt>
                <c:pt idx="1127">
                  <c:v>28.144784934190103</c:v>
                </c:pt>
                <c:pt idx="1128">
                  <c:v>28.137445635785092</c:v>
                </c:pt>
                <c:pt idx="1129">
                  <c:v>28.130110841377913</c:v>
                </c:pt>
                <c:pt idx="1130">
                  <c:v>28.122780548204542</c:v>
                </c:pt>
                <c:pt idx="1131">
                  <c:v>28.11545475350265</c:v>
                </c:pt>
                <c:pt idx="1132">
                  <c:v>28.108133454511609</c:v>
                </c:pt>
                <c:pt idx="1133">
                  <c:v>28.100816648472481</c:v>
                </c:pt>
                <c:pt idx="1134">
                  <c:v>28.093504332628012</c:v>
                </c:pt>
                <c:pt idx="1135">
                  <c:v>28.086196504222656</c:v>
                </c:pt>
                <c:pt idx="1136">
                  <c:v>28.078893160502552</c:v>
                </c:pt>
                <c:pt idx="1137">
                  <c:v>28.071594298715521</c:v>
                </c:pt>
                <c:pt idx="1138">
                  <c:v>28.064299916111089</c:v>
                </c:pt>
                <c:pt idx="1139">
                  <c:v>28.057010009940452</c:v>
                </c:pt>
                <c:pt idx="1140">
                  <c:v>28.049724577456509</c:v>
                </c:pt>
                <c:pt idx="1141">
                  <c:v>28.042443615913829</c:v>
                </c:pt>
                <c:pt idx="1142">
                  <c:v>28.03516712256868</c:v>
                </c:pt>
                <c:pt idx="1143">
                  <c:v>28.02789509467901</c:v>
                </c:pt>
                <c:pt idx="1144">
                  <c:v>28.020627529504445</c:v>
                </c:pt>
                <c:pt idx="1145">
                  <c:v>28.013364424306296</c:v>
                </c:pt>
                <c:pt idx="1146">
                  <c:v>28.006105776347553</c:v>
                </c:pt>
                <c:pt idx="1147">
                  <c:v>27.998851582892886</c:v>
                </c:pt>
                <c:pt idx="1148">
                  <c:v>27.991601841208649</c:v>
                </c:pt>
                <c:pt idx="1149">
                  <c:v>27.984356548562864</c:v>
                </c:pt>
                <c:pt idx="1150">
                  <c:v>27.977115702225241</c:v>
                </c:pt>
                <c:pt idx="1151">
                  <c:v>27.969879299467152</c:v>
                </c:pt>
                <c:pt idx="1152">
                  <c:v>27.962647337561656</c:v>
                </c:pt>
                <c:pt idx="1153">
                  <c:v>27.955419813783472</c:v>
                </c:pt>
                <c:pt idx="1154">
                  <c:v>27.948196725409012</c:v>
                </c:pt>
                <c:pt idx="1155">
                  <c:v>27.940978069716337</c:v>
                </c:pt>
                <c:pt idx="1156">
                  <c:v>27.933763843985194</c:v>
                </c:pt>
                <c:pt idx="1157">
                  <c:v>27.926554045496992</c:v>
                </c:pt>
                <c:pt idx="1158">
                  <c:v>27.919348671534813</c:v>
                </c:pt>
                <c:pt idx="1159">
                  <c:v>27.912147719383398</c:v>
                </c:pt>
                <c:pt idx="1160">
                  <c:v>27.904951186329164</c:v>
                </c:pt>
                <c:pt idx="1161">
                  <c:v>27.897759069660186</c:v>
                </c:pt>
                <c:pt idx="1162">
                  <c:v>27.890571366666208</c:v>
                </c:pt>
                <c:pt idx="1163">
                  <c:v>27.883388074638638</c:v>
                </c:pt>
                <c:pt idx="1164">
                  <c:v>27.87620919087054</c:v>
                </c:pt>
                <c:pt idx="1165">
                  <c:v>27.869034712656642</c:v>
                </c:pt>
                <c:pt idx="1166">
                  <c:v>27.861864637293337</c:v>
                </c:pt>
                <c:pt idx="1167">
                  <c:v>27.854698962078672</c:v>
                </c:pt>
                <c:pt idx="1168">
                  <c:v>27.847537684312357</c:v>
                </c:pt>
                <c:pt idx="1169">
                  <c:v>27.840380801295751</c:v>
                </c:pt>
                <c:pt idx="1170">
                  <c:v>27.833228310331872</c:v>
                </c:pt>
                <c:pt idx="1171">
                  <c:v>27.826080208725397</c:v>
                </c:pt>
                <c:pt idx="1172">
                  <c:v>27.818936493782658</c:v>
                </c:pt>
                <c:pt idx="1173">
                  <c:v>27.811797162811633</c:v>
                </c:pt>
                <c:pt idx="1174">
                  <c:v>27.804662213121958</c:v>
                </c:pt>
                <c:pt idx="1175">
                  <c:v>27.797531642024914</c:v>
                </c:pt>
                <c:pt idx="1176">
                  <c:v>27.790405446833446</c:v>
                </c:pt>
                <c:pt idx="1177">
                  <c:v>27.783283624862129</c:v>
                </c:pt>
                <c:pt idx="1178">
                  <c:v>27.776166173427196</c:v>
                </c:pt>
                <c:pt idx="1179">
                  <c:v>27.769053089846526</c:v>
                </c:pt>
                <c:pt idx="1180">
                  <c:v>27.76194437143965</c:v>
                </c:pt>
                <c:pt idx="1181">
                  <c:v>27.754840015527726</c:v>
                </c:pt>
                <c:pt idx="1182">
                  <c:v>27.747740019433586</c:v>
                </c:pt>
                <c:pt idx="1183">
                  <c:v>27.740644380481665</c:v>
                </c:pt>
                <c:pt idx="1184">
                  <c:v>27.733553095998076</c:v>
                </c:pt>
                <c:pt idx="1185">
                  <c:v>27.726466163310558</c:v>
                </c:pt>
                <c:pt idx="1186">
                  <c:v>27.719383579748488</c:v>
                </c:pt>
                <c:pt idx="1187">
                  <c:v>27.712305342642878</c:v>
                </c:pt>
                <c:pt idx="1188">
                  <c:v>27.705231449326398</c:v>
                </c:pt>
                <c:pt idx="1189">
                  <c:v>27.698161897133332</c:v>
                </c:pt>
                <c:pt idx="1190">
                  <c:v>27.691096683399614</c:v>
                </c:pt>
                <c:pt idx="1191">
                  <c:v>27.684035805462802</c:v>
                </c:pt>
                <c:pt idx="1192">
                  <c:v>27.676979260662097</c:v>
                </c:pt>
                <c:pt idx="1193">
                  <c:v>27.669927046338334</c:v>
                </c:pt>
                <c:pt idx="1194">
                  <c:v>27.66287915983397</c:v>
                </c:pt>
                <c:pt idx="1195">
                  <c:v>27.655835598493102</c:v>
                </c:pt>
                <c:pt idx="1196">
                  <c:v>27.648796359661453</c:v>
                </c:pt>
                <c:pt idx="1197">
                  <c:v>27.641761440686373</c:v>
                </c:pt>
                <c:pt idx="1198">
                  <c:v>27.634730838916845</c:v>
                </c:pt>
                <c:pt idx="1199">
                  <c:v>27.627704551703474</c:v>
                </c:pt>
                <c:pt idx="1200">
                  <c:v>27.620682576398494</c:v>
                </c:pt>
                <c:pt idx="1201">
                  <c:v>27.613664910355766</c:v>
                </c:pt>
                <c:pt idx="1202">
                  <c:v>27.606651550930771</c:v>
                </c:pt>
                <c:pt idx="1203">
                  <c:v>27.599642495480602</c:v>
                </c:pt>
                <c:pt idx="1204">
                  <c:v>27.592637741364008</c:v>
                </c:pt>
              </c:numCache>
            </c:numRef>
          </c:xVal>
          <c:yVal>
            <c:numRef>
              <c:f>'σ-Silo F2-80 kP'!$K$13:$K$1217</c:f>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c:ext xmlns:c16="http://schemas.microsoft.com/office/drawing/2014/chart" uri="{C3380CC4-5D6E-409C-BE32-E72D297353CC}">
              <c16:uniqueId val="{00000002-A375-435B-90EF-3E365F81D4DA}"/>
            </c:ext>
          </c:extLst>
        </c:ser>
        <c:ser>
          <c:idx val="14"/>
          <c:order val="14"/>
          <c:tx>
            <c:strRef>
              <c:f>'σ-Silo F2-80 kP'!$AK$12</c:f>
              <c:strCache>
                <c:ptCount val="1"/>
                <c:pt idx="0">
                  <c:v>σv - 40 kPa</c:v>
                </c:pt>
              </c:strCache>
            </c:strRef>
          </c:tx>
          <c:spPr>
            <a:ln w="19050">
              <a:solidFill>
                <a:schemeClr val="accent6">
                  <a:lumMod val="50000"/>
                </a:schemeClr>
              </a:solidFill>
            </a:ln>
          </c:spPr>
          <c:marker>
            <c:symbol val="none"/>
          </c:marker>
          <c:xVal>
            <c:numRef>
              <c:f>'σ-Silo F2-80 kP'!$AK$13:$AK$1217</c:f>
              <c:numCache>
                <c:formatCode>General</c:formatCode>
                <c:ptCount val="1205"/>
                <c:pt idx="0">
                  <c:v>40.059198828440543</c:v>
                </c:pt>
                <c:pt idx="1">
                  <c:v>40.054354854195651</c:v>
                </c:pt>
                <c:pt idx="2">
                  <c:v>40.049520117047223</c:v>
                </c:pt>
                <c:pt idx="3">
                  <c:v>40.044688794900132</c:v>
                </c:pt>
                <c:pt idx="4">
                  <c:v>40.039866457873899</c:v>
                </c:pt>
                <c:pt idx="5">
                  <c:v>40.035053100454526</c:v>
                </c:pt>
                <c:pt idx="6">
                  <c:v>40.030248717131379</c:v>
                </c:pt>
                <c:pt idx="7">
                  <c:v>40.025453302397203</c:v>
                </c:pt>
                <c:pt idx="8">
                  <c:v>40.020666850748157</c:v>
                </c:pt>
                <c:pt idx="9">
                  <c:v>40.015889356683729</c:v>
                </c:pt>
                <c:pt idx="10">
                  <c:v>40.011120814706828</c:v>
                </c:pt>
                <c:pt idx="11">
                  <c:v>40.006361219323715</c:v>
                </c:pt>
                <c:pt idx="12">
                  <c:v>40.001610565043997</c:v>
                </c:pt>
                <c:pt idx="13">
                  <c:v>39.996868846380714</c:v>
                </c:pt>
                <c:pt idx="14">
                  <c:v>39.99213605785021</c:v>
                </c:pt>
                <c:pt idx="15">
                  <c:v>39.987412193972226</c:v>
                </c:pt>
                <c:pt idx="16">
                  <c:v>39.982697249269869</c:v>
                </c:pt>
                <c:pt idx="17">
                  <c:v>39.97799121826958</c:v>
                </c:pt>
                <c:pt idx="18">
                  <c:v>39.973294095501203</c:v>
                </c:pt>
                <c:pt idx="19">
                  <c:v>39.968605875497893</c:v>
                </c:pt>
                <c:pt idx="20">
                  <c:v>39.963926552796188</c:v>
                </c:pt>
                <c:pt idx="21">
                  <c:v>39.959256121935965</c:v>
                </c:pt>
                <c:pt idx="22">
                  <c:v>39.954594577460469</c:v>
                </c:pt>
                <c:pt idx="23">
                  <c:v>39.949941913916277</c:v>
                </c:pt>
                <c:pt idx="24">
                  <c:v>39.94529812585332</c:v>
                </c:pt>
                <c:pt idx="25">
                  <c:v>39.940663207824855</c:v>
                </c:pt>
                <c:pt idx="26">
                  <c:v>39.93603715438752</c:v>
                </c:pt>
                <c:pt idx="27">
                  <c:v>39.931419960101273</c:v>
                </c:pt>
                <c:pt idx="28">
                  <c:v>39.926811619529403</c:v>
                </c:pt>
                <c:pt idx="29">
                  <c:v>39.922212127238531</c:v>
                </c:pt>
                <c:pt idx="30">
                  <c:v>39.917621477798626</c:v>
                </c:pt>
                <c:pt idx="31">
                  <c:v>39.91303966578301</c:v>
                </c:pt>
                <c:pt idx="32">
                  <c:v>39.908466685768282</c:v>
                </c:pt>
                <c:pt idx="33">
                  <c:v>39.903902532334421</c:v>
                </c:pt>
                <c:pt idx="34">
                  <c:v>39.899347200064696</c:v>
                </c:pt>
                <c:pt idx="35">
                  <c:v>39.894800683545718</c:v>
                </c:pt>
                <c:pt idx="36">
                  <c:v>39.890262977367421</c:v>
                </c:pt>
                <c:pt idx="37">
                  <c:v>39.885734076123057</c:v>
                </c:pt>
                <c:pt idx="38">
                  <c:v>39.881213974409171</c:v>
                </c:pt>
                <c:pt idx="39">
                  <c:v>39.876702666825672</c:v>
                </c:pt>
                <c:pt idx="40">
                  <c:v>39.872200147975754</c:v>
                </c:pt>
                <c:pt idx="41">
                  <c:v>39.867706412465914</c:v>
                </c:pt>
                <c:pt idx="42">
                  <c:v>39.86322145490599</c:v>
                </c:pt>
                <c:pt idx="43">
                  <c:v>39.858745269909079</c:v>
                </c:pt>
                <c:pt idx="44">
                  <c:v>39.854277852091641</c:v>
                </c:pt>
                <c:pt idx="45">
                  <c:v>39.849819196073412</c:v>
                </c:pt>
                <c:pt idx="46">
                  <c:v>39.845369296477415</c:v>
                </c:pt>
                <c:pt idx="47">
                  <c:v>39.840928147929993</c:v>
                </c:pt>
                <c:pt idx="48">
                  <c:v>39.836495745060795</c:v>
                </c:pt>
                <c:pt idx="49">
                  <c:v>39.832072082502741</c:v>
                </c:pt>
                <c:pt idx="50">
                  <c:v>39.827657154892051</c:v>
                </c:pt>
                <c:pt idx="51">
                  <c:v>39.82325095686825</c:v>
                </c:pt>
                <c:pt idx="52">
                  <c:v>39.81885348307415</c:v>
                </c:pt>
                <c:pt idx="53">
                  <c:v>39.814464728155841</c:v>
                </c:pt>
                <c:pt idx="54">
                  <c:v>39.810084686762693</c:v>
                </c:pt>
                <c:pt idx="55">
                  <c:v>39.805713353547389</c:v>
                </c:pt>
                <c:pt idx="56">
                  <c:v>39.801350723165847</c:v>
                </c:pt>
                <c:pt idx="57">
                  <c:v>39.796996790277319</c:v>
                </c:pt>
                <c:pt idx="58">
                  <c:v>39.792651549544296</c:v>
                </c:pt>
                <c:pt idx="59">
                  <c:v>39.788314995632554</c:v>
                </c:pt>
                <c:pt idx="60">
                  <c:v>39.783987123211134</c:v>
                </c:pt>
                <c:pt idx="61">
                  <c:v>39.779667926952378</c:v>
                </c:pt>
                <c:pt idx="62">
                  <c:v>39.77535740153187</c:v>
                </c:pt>
                <c:pt idx="63">
                  <c:v>39.771055541628471</c:v>
                </c:pt>
                <c:pt idx="64">
                  <c:v>39.766762341924299</c:v>
                </c:pt>
                <c:pt idx="65">
                  <c:v>39.762477797104758</c:v>
                </c:pt>
                <c:pt idx="66">
                  <c:v>39.758201901858484</c:v>
                </c:pt>
                <c:pt idx="67">
                  <c:v>39.753934650877397</c:v>
                </c:pt>
                <c:pt idx="68">
                  <c:v>39.749676038856649</c:v>
                </c:pt>
                <c:pt idx="69">
                  <c:v>39.74542606049468</c:v>
                </c:pt>
                <c:pt idx="70">
                  <c:v>39.741184710493151</c:v>
                </c:pt>
                <c:pt idx="71">
                  <c:v>39.736951983557006</c:v>
                </c:pt>
                <c:pt idx="72">
                  <c:v>39.732727874394399</c:v>
                </c:pt>
                <c:pt idx="73">
                  <c:v>39.728512377716775</c:v>
                </c:pt>
                <c:pt idx="74">
                  <c:v>39.724305488238798</c:v>
                </c:pt>
                <c:pt idx="75">
                  <c:v>39.720107200678385</c:v>
                </c:pt>
                <c:pt idx="76">
                  <c:v>39.715917509756686</c:v>
                </c:pt>
                <c:pt idx="77">
                  <c:v>39.711736410198085</c:v>
                </c:pt>
                <c:pt idx="78">
                  <c:v>39.707563896730235</c:v>
                </c:pt>
                <c:pt idx="79">
                  <c:v>39.703399964083999</c:v>
                </c:pt>
                <c:pt idx="80">
                  <c:v>39.699244606993474</c:v>
                </c:pt>
                <c:pt idx="81">
                  <c:v>39.695097820195976</c:v>
                </c:pt>
                <c:pt idx="82">
                  <c:v>39.690959598432094</c:v>
                </c:pt>
                <c:pt idx="83">
                  <c:v>39.686829936445612</c:v>
                </c:pt>
                <c:pt idx="84">
                  <c:v>39.682708828983543</c:v>
                </c:pt>
                <c:pt idx="85">
                  <c:v>39.678596270796127</c:v>
                </c:pt>
                <c:pt idx="86">
                  <c:v>39.67449225663681</c:v>
                </c:pt>
                <c:pt idx="87">
                  <c:v>39.670396781262298</c:v>
                </c:pt>
                <c:pt idx="88">
                  <c:v>39.666309839432479</c:v>
                </c:pt>
                <c:pt idx="89">
                  <c:v>39.662231425910463</c:v>
                </c:pt>
                <c:pt idx="90">
                  <c:v>39.658161535462575</c:v>
                </c:pt>
                <c:pt idx="91">
                  <c:v>39.65410016285837</c:v>
                </c:pt>
                <c:pt idx="92">
                  <c:v>39.650047302870583</c:v>
                </c:pt>
                <c:pt idx="93">
                  <c:v>39.646002950275182</c:v>
                </c:pt>
                <c:pt idx="94">
                  <c:v>39.641967099851321</c:v>
                </c:pt>
                <c:pt idx="95">
                  <c:v>39.637939746381377</c:v>
                </c:pt>
                <c:pt idx="96">
                  <c:v>39.633920884650919</c:v>
                </c:pt>
                <c:pt idx="97">
                  <c:v>39.629910509448706</c:v>
                </c:pt>
                <c:pt idx="98">
                  <c:v>39.625908615566715</c:v>
                </c:pt>
                <c:pt idx="99">
                  <c:v>39.621915197800099</c:v>
                </c:pt>
                <c:pt idx="100">
                  <c:v>39.617930250947232</c:v>
                </c:pt>
                <c:pt idx="101">
                  <c:v>39.613953769809655</c:v>
                </c:pt>
                <c:pt idx="102">
                  <c:v>39.609985749192106</c:v>
                </c:pt>
                <c:pt idx="103">
                  <c:v>39.606026183902515</c:v>
                </c:pt>
                <c:pt idx="104">
                  <c:v>39.602075068751986</c:v>
                </c:pt>
                <c:pt idx="105">
                  <c:v>39.598132398554846</c:v>
                </c:pt>
                <c:pt idx="106">
                  <c:v>39.594198168128557</c:v>
                </c:pt>
                <c:pt idx="107">
                  <c:v>39.590272372293768</c:v>
                </c:pt>
                <c:pt idx="108">
                  <c:v>39.586355005874346</c:v>
                </c:pt>
                <c:pt idx="109">
                  <c:v>39.582446063697297</c:v>
                </c:pt>
                <c:pt idx="110">
                  <c:v>39.578545540592806</c:v>
                </c:pt>
                <c:pt idx="111">
                  <c:v>39.574653431394239</c:v>
                </c:pt>
                <c:pt idx="112">
                  <c:v>39.570769730938132</c:v>
                </c:pt>
                <c:pt idx="113">
                  <c:v>39.566894434064189</c:v>
                </c:pt>
                <c:pt idx="114">
                  <c:v>39.563027535615291</c:v>
                </c:pt>
                <c:pt idx="115">
                  <c:v>39.559169030437445</c:v>
                </c:pt>
                <c:pt idx="116">
                  <c:v>39.555318913379871</c:v>
                </c:pt>
                <c:pt idx="117">
                  <c:v>39.551477179294928</c:v>
                </c:pt>
                <c:pt idx="118">
                  <c:v>39.547643823038136</c:v>
                </c:pt>
                <c:pt idx="119">
                  <c:v>39.543818839468152</c:v>
                </c:pt>
                <c:pt idx="120">
                  <c:v>39.540002223446805</c:v>
                </c:pt>
                <c:pt idx="121">
                  <c:v>39.536193969839104</c:v>
                </c:pt>
                <c:pt idx="122">
                  <c:v>39.53239407351316</c:v>
                </c:pt>
                <c:pt idx="123">
                  <c:v>39.528602529340276</c:v>
                </c:pt>
                <c:pt idx="124">
                  <c:v>39.524819332194859</c:v>
                </c:pt>
                <c:pt idx="125">
                  <c:v>39.521044476954508</c:v>
                </c:pt>
                <c:pt idx="126">
                  <c:v>39.517277958499939</c:v>
                </c:pt>
                <c:pt idx="127">
                  <c:v>39.513519771715004</c:v>
                </c:pt>
                <c:pt idx="128">
                  <c:v>39.509769911486707</c:v>
                </c:pt>
                <c:pt idx="129">
                  <c:v>39.506028372705181</c:v>
                </c:pt>
                <c:pt idx="130">
                  <c:v>39.50229515026372</c:v>
                </c:pt>
                <c:pt idx="131">
                  <c:v>39.498570239058722</c:v>
                </c:pt>
                <c:pt idx="132">
                  <c:v>39.494853633989734</c:v>
                </c:pt>
                <c:pt idx="133">
                  <c:v>39.491145329959409</c:v>
                </c:pt>
                <c:pt idx="134">
                  <c:v>39.487445321873565</c:v>
                </c:pt>
                <c:pt idx="135">
                  <c:v>39.483753604641123</c:v>
                </c:pt>
                <c:pt idx="136">
                  <c:v>39.480070173174134</c:v>
                </c:pt>
                <c:pt idx="137">
                  <c:v>39.476395022387756</c:v>
                </c:pt>
                <c:pt idx="138">
                  <c:v>39.4727281472003</c:v>
                </c:pt>
                <c:pt idx="139">
                  <c:v>39.469069542533163</c:v>
                </c:pt>
                <c:pt idx="140">
                  <c:v>39.465419203310887</c:v>
                </c:pt>
                <c:pt idx="141">
                  <c:v>39.461777124461108</c:v>
                </c:pt>
                <c:pt idx="142">
                  <c:v>39.458143300914571</c:v>
                </c:pt>
                <c:pt idx="143">
                  <c:v>39.454517727605158</c:v>
                </c:pt>
                <c:pt idx="144">
                  <c:v>39.450900399469838</c:v>
                </c:pt>
                <c:pt idx="145">
                  <c:v>39.447291311448687</c:v>
                </c:pt>
                <c:pt idx="146">
                  <c:v>39.443690458484895</c:v>
                </c:pt>
                <c:pt idx="147">
                  <c:v>39.440097835524767</c:v>
                </c:pt>
                <c:pt idx="148">
                  <c:v>39.436513437517675</c:v>
                </c:pt>
                <c:pt idx="149">
                  <c:v>39.432937259416121</c:v>
                </c:pt>
                <c:pt idx="150">
                  <c:v>39.429369296175693</c:v>
                </c:pt>
                <c:pt idx="151">
                  <c:v>39.425809542755076</c:v>
                </c:pt>
                <c:pt idx="152">
                  <c:v>39.422257994116045</c:v>
                </c:pt>
                <c:pt idx="153">
                  <c:v>39.418714645223481</c:v>
                </c:pt>
                <c:pt idx="154">
                  <c:v>39.415179491045322</c:v>
                </c:pt>
                <c:pt idx="155">
                  <c:v>39.411652526552643</c:v>
                </c:pt>
                <c:pt idx="156">
                  <c:v>39.408133746719571</c:v>
                </c:pt>
                <c:pt idx="157">
                  <c:v>39.404623146523306</c:v>
                </c:pt>
                <c:pt idx="158">
                  <c:v>39.401120720944178</c:v>
                </c:pt>
                <c:pt idx="159">
                  <c:v>39.397626464965533</c:v>
                </c:pt>
                <c:pt idx="160">
                  <c:v>39.394140373573876</c:v>
                </c:pt>
                <c:pt idx="161">
                  <c:v>39.390662441758714</c:v>
                </c:pt>
                <c:pt idx="162">
                  <c:v>39.387192664512668</c:v>
                </c:pt>
                <c:pt idx="163">
                  <c:v>39.383731036831414</c:v>
                </c:pt>
                <c:pt idx="164">
                  <c:v>39.380277553713718</c:v>
                </c:pt>
                <c:pt idx="165">
                  <c:v>39.376832210161403</c:v>
                </c:pt>
                <c:pt idx="166">
                  <c:v>39.373395001179368</c:v>
                </c:pt>
                <c:pt idx="167">
                  <c:v>39.36996592177556</c:v>
                </c:pt>
                <c:pt idx="168">
                  <c:v>39.366544966960994</c:v>
                </c:pt>
                <c:pt idx="169">
                  <c:v>39.363132131749772</c:v>
                </c:pt>
                <c:pt idx="170">
                  <c:v>39.359727411159028</c:v>
                </c:pt>
                <c:pt idx="171">
                  <c:v>39.356330800208958</c:v>
                </c:pt>
                <c:pt idx="172">
                  <c:v>39.352942293922823</c:v>
                </c:pt>
                <c:pt idx="173">
                  <c:v>39.349561887326942</c:v>
                </c:pt>
                <c:pt idx="174">
                  <c:v>39.346189575450666</c:v>
                </c:pt>
                <c:pt idx="175">
                  <c:v>39.342825353326411</c:v>
                </c:pt>
                <c:pt idx="176">
                  <c:v>39.339469215989638</c:v>
                </c:pt>
                <c:pt idx="177">
                  <c:v>39.336121158478868</c:v>
                </c:pt>
                <c:pt idx="178">
                  <c:v>39.332781175835642</c:v>
                </c:pt>
                <c:pt idx="179">
                  <c:v>39.329449263104557</c:v>
                </c:pt>
                <c:pt idx="180">
                  <c:v>39.326125415333252</c:v>
                </c:pt>
                <c:pt idx="181">
                  <c:v>39.322809627572397</c:v>
                </c:pt>
                <c:pt idx="182">
                  <c:v>39.319501894875728</c:v>
                </c:pt>
                <c:pt idx="183">
                  <c:v>39.316202212299977</c:v>
                </c:pt>
                <c:pt idx="184">
                  <c:v>39.312910574904926</c:v>
                </c:pt>
                <c:pt idx="185">
                  <c:v>39.309626977753389</c:v>
                </c:pt>
                <c:pt idx="186">
                  <c:v>39.306351415911216</c:v>
                </c:pt>
                <c:pt idx="187">
                  <c:v>39.303083884447283</c:v>
                </c:pt>
                <c:pt idx="188">
                  <c:v>39.299824378433492</c:v>
                </c:pt>
                <c:pt idx="189">
                  <c:v>39.296572892944738</c:v>
                </c:pt>
                <c:pt idx="190">
                  <c:v>39.293329423058999</c:v>
                </c:pt>
                <c:pt idx="191">
                  <c:v>39.290093963857231</c:v>
                </c:pt>
                <c:pt idx="192">
                  <c:v>39.286866510423408</c:v>
                </c:pt>
                <c:pt idx="193">
                  <c:v>39.28364705784454</c:v>
                </c:pt>
                <c:pt idx="194">
                  <c:v>39.280435601210648</c:v>
                </c:pt>
                <c:pt idx="195">
                  <c:v>39.27723213561476</c:v>
                </c:pt>
                <c:pt idx="196">
                  <c:v>39.274036656152909</c:v>
                </c:pt>
                <c:pt idx="197">
                  <c:v>39.270849157924154</c:v>
                </c:pt>
                <c:pt idx="198">
                  <c:v>39.267669636030533</c:v>
                </c:pt>
                <c:pt idx="199">
                  <c:v>39.264498085577145</c:v>
                </c:pt>
                <c:pt idx="200">
                  <c:v>39.261334501672039</c:v>
                </c:pt>
                <c:pt idx="201">
                  <c:v>39.258178879426282</c:v>
                </c:pt>
                <c:pt idx="202">
                  <c:v>39.255031213953949</c:v>
                </c:pt>
                <c:pt idx="203">
                  <c:v>39.251891500372103</c:v>
                </c:pt>
                <c:pt idx="204">
                  <c:v>39.248759733800817</c:v>
                </c:pt>
                <c:pt idx="205">
                  <c:v>39.245635909363152</c:v>
                </c:pt>
                <c:pt idx="206">
                  <c:v>39.242520022185147</c:v>
                </c:pt>
                <c:pt idx="207">
                  <c:v>39.239412067395861</c:v>
                </c:pt>
                <c:pt idx="208">
                  <c:v>39.236312040127316</c:v>
                </c:pt>
                <c:pt idx="209">
                  <c:v>39.233219935514555</c:v>
                </c:pt>
                <c:pt idx="210">
                  <c:v>39.230135748695545</c:v>
                </c:pt>
                <c:pt idx="211">
                  <c:v>39.227059474811306</c:v>
                </c:pt>
                <c:pt idx="212">
                  <c:v>39.223991109005809</c:v>
                </c:pt>
                <c:pt idx="213">
                  <c:v>39.220930646425998</c:v>
                </c:pt>
                <c:pt idx="214">
                  <c:v>39.217878082221795</c:v>
                </c:pt>
                <c:pt idx="215">
                  <c:v>39.214833411546117</c:v>
                </c:pt>
                <c:pt idx="216">
                  <c:v>39.21179662955484</c:v>
                </c:pt>
                <c:pt idx="217">
                  <c:v>39.20876773140683</c:v>
                </c:pt>
                <c:pt idx="218">
                  <c:v>39.205746712263903</c:v>
                </c:pt>
                <c:pt idx="219">
                  <c:v>39.202733567290835</c:v>
                </c:pt>
                <c:pt idx="220">
                  <c:v>39.199728291655411</c:v>
                </c:pt>
                <c:pt idx="221">
                  <c:v>39.196730880528357</c:v>
                </c:pt>
                <c:pt idx="222">
                  <c:v>39.193741329083352</c:v>
                </c:pt>
                <c:pt idx="223">
                  <c:v>39.190759632497048</c:v>
                </c:pt>
                <c:pt idx="224">
                  <c:v>39.18778578594906</c:v>
                </c:pt>
                <c:pt idx="225">
                  <c:v>39.184819784621972</c:v>
                </c:pt>
                <c:pt idx="226">
                  <c:v>39.181861623701288</c:v>
                </c:pt>
                <c:pt idx="227">
                  <c:v>39.178911298375496</c:v>
                </c:pt>
                <c:pt idx="228">
                  <c:v>39.175968803836035</c:v>
                </c:pt>
                <c:pt idx="229">
                  <c:v>39.173034135277284</c:v>
                </c:pt>
                <c:pt idx="230">
                  <c:v>39.170107287896592</c:v>
                </c:pt>
                <c:pt idx="231">
                  <c:v>39.167188256894221</c:v>
                </c:pt>
                <c:pt idx="232">
                  <c:v>39.164277037473397</c:v>
                </c:pt>
                <c:pt idx="233">
                  <c:v>39.161373624840309</c:v>
                </c:pt>
                <c:pt idx="234">
                  <c:v>39.15847801420405</c:v>
                </c:pt>
                <c:pt idx="235">
                  <c:v>39.155590200776686</c:v>
                </c:pt>
                <c:pt idx="236">
                  <c:v>39.152710179773194</c:v>
                </c:pt>
                <c:pt idx="237">
                  <c:v>39.149837946411516</c:v>
                </c:pt>
                <c:pt idx="238">
                  <c:v>39.146973495912512</c:v>
                </c:pt>
                <c:pt idx="239">
                  <c:v>39.144116823499964</c:v>
                </c:pt>
                <c:pt idx="240">
                  <c:v>39.141267924400609</c:v>
                </c:pt>
                <c:pt idx="241">
                  <c:v>39.13842679384409</c:v>
                </c:pt>
                <c:pt idx="242">
                  <c:v>39.135593427063</c:v>
                </c:pt>
                <c:pt idx="243">
                  <c:v>39.132767819292852</c:v>
                </c:pt>
                <c:pt idx="244">
                  <c:v>39.12994996577207</c:v>
                </c:pt>
                <c:pt idx="245">
                  <c:v>39.127139861742002</c:v>
                </c:pt>
                <c:pt idx="246">
                  <c:v>39.124337502446927</c:v>
                </c:pt>
                <c:pt idx="247">
                  <c:v>39.121542883134047</c:v>
                </c:pt>
                <c:pt idx="248">
                  <c:v>39.118755999053469</c:v>
                </c:pt>
                <c:pt idx="249">
                  <c:v>39.115976845458206</c:v>
                </c:pt>
                <c:pt idx="250">
                  <c:v>39.113205417604206</c:v>
                </c:pt>
                <c:pt idx="251">
                  <c:v>39.110441710750308</c:v>
                </c:pt>
                <c:pt idx="252">
                  <c:v>39.107685720158287</c:v>
                </c:pt>
                <c:pt idx="253">
                  <c:v>39.104937441092801</c:v>
                </c:pt>
                <c:pt idx="254">
                  <c:v>39.102196868821409</c:v>
                </c:pt>
                <c:pt idx="255">
                  <c:v>39.099463998614603</c:v>
                </c:pt>
                <c:pt idx="256">
                  <c:v>39.096738825745767</c:v>
                </c:pt>
                <c:pt idx="257">
                  <c:v>39.094021345491164</c:v>
                </c:pt>
                <c:pt idx="258">
                  <c:v>39.091311553129984</c:v>
                </c:pt>
                <c:pt idx="259">
                  <c:v>39.0886094439443</c:v>
                </c:pt>
                <c:pt idx="260">
                  <c:v>39.085915013219079</c:v>
                </c:pt>
                <c:pt idx="261">
                  <c:v>39.083228256242194</c:v>
                </c:pt>
                <c:pt idx="262">
                  <c:v>39.080549168304387</c:v>
                </c:pt>
                <c:pt idx="263">
                  <c:v>39.077877744699322</c:v>
                </c:pt>
                <c:pt idx="264">
                  <c:v>39.075213980723525</c:v>
                </c:pt>
                <c:pt idx="265">
                  <c:v>39.072557871676409</c:v>
                </c:pt>
                <c:pt idx="266">
                  <c:v>39.069909412860284</c:v>
                </c:pt>
                <c:pt idx="267">
                  <c:v>39.067268599580345</c:v>
                </c:pt>
                <c:pt idx="268">
                  <c:v>39.064635427144665</c:v>
                </c:pt>
                <c:pt idx="269">
                  <c:v>39.062009890864175</c:v>
                </c:pt>
                <c:pt idx="270">
                  <c:v>39.059391986052717</c:v>
                </c:pt>
                <c:pt idx="271">
                  <c:v>39.056781708026982</c:v>
                </c:pt>
                <c:pt idx="272">
                  <c:v>39.054179052106555</c:v>
                </c:pt>
                <c:pt idx="273">
                  <c:v>39.051584013613883</c:v>
                </c:pt>
                <c:pt idx="274">
                  <c:v>39.048996587874285</c:v>
                </c:pt>
                <c:pt idx="275">
                  <c:v>39.046416770215941</c:v>
                </c:pt>
                <c:pt idx="276">
                  <c:v>39.043844555969912</c:v>
                </c:pt>
                <c:pt idx="277">
                  <c:v>39.041279940470126</c:v>
                </c:pt>
                <c:pt idx="278">
                  <c:v>39.038722919053356</c:v>
                </c:pt>
                <c:pt idx="279">
                  <c:v>39.036173487059244</c:v>
                </c:pt>
                <c:pt idx="280">
                  <c:v>39.033631639830311</c:v>
                </c:pt>
                <c:pt idx="281">
                  <c:v>39.031097372711905</c:v>
                </c:pt>
                <c:pt idx="282">
                  <c:v>39.028570681052258</c:v>
                </c:pt>
                <c:pt idx="283">
                  <c:v>39.026051560202433</c:v>
                </c:pt>
                <c:pt idx="284">
                  <c:v>39.023540005516367</c:v>
                </c:pt>
                <c:pt idx="285">
                  <c:v>39.021036012350834</c:v>
                </c:pt>
                <c:pt idx="286">
                  <c:v>39.018539576065464</c:v>
                </c:pt>
                <c:pt idx="287">
                  <c:v>39.016050692022738</c:v>
                </c:pt>
                <c:pt idx="288">
                  <c:v>39.013569355587968</c:v>
                </c:pt>
                <c:pt idx="289">
                  <c:v>39.01109556212932</c:v>
                </c:pt>
                <c:pt idx="290">
                  <c:v>39.00862930701782</c:v>
                </c:pt>
                <c:pt idx="291">
                  <c:v>39.006170585627302</c:v>
                </c:pt>
                <c:pt idx="292">
                  <c:v>39.00371939333445</c:v>
                </c:pt>
                <c:pt idx="293">
                  <c:v>39.001275725518809</c:v>
                </c:pt>
                <c:pt idx="294">
                  <c:v>38.99883957756272</c:v>
                </c:pt>
                <c:pt idx="295">
                  <c:v>38.996410944851391</c:v>
                </c:pt>
                <c:pt idx="296">
                  <c:v>38.993989822772846</c:v>
                </c:pt>
                <c:pt idx="297">
                  <c:v>38.991576206717944</c:v>
                </c:pt>
                <c:pt idx="298">
                  <c:v>38.989170092080364</c:v>
                </c:pt>
                <c:pt idx="299">
                  <c:v>38.986771474256621</c:v>
                </c:pt>
                <c:pt idx="300">
                  <c:v>38.984380348646063</c:v>
                </c:pt>
                <c:pt idx="301">
                  <c:v>38.981996710650826</c:v>
                </c:pt>
                <c:pt idx="302">
                  <c:v>38.979620555675922</c:v>
                </c:pt>
                <c:pt idx="303">
                  <c:v>38.977251879129142</c:v>
                </c:pt>
                <c:pt idx="304">
                  <c:v>38.974890676421097</c:v>
                </c:pt>
                <c:pt idx="305">
                  <c:v>38.972536942965228</c:v>
                </c:pt>
                <c:pt idx="306">
                  <c:v>38.970190674177807</c:v>
                </c:pt>
                <c:pt idx="307">
                  <c:v>38.967851865477876</c:v>
                </c:pt>
                <c:pt idx="308">
                  <c:v>38.96552051228732</c:v>
                </c:pt>
                <c:pt idx="309">
                  <c:v>38.96319661003082</c:v>
                </c:pt>
                <c:pt idx="310">
                  <c:v>38.960880154135879</c:v>
                </c:pt>
                <c:pt idx="311">
                  <c:v>38.958571140032781</c:v>
                </c:pt>
                <c:pt idx="312">
                  <c:v>38.956269563154642</c:v>
                </c:pt>
                <c:pt idx="313">
                  <c:v>38.953975418937368</c:v>
                </c:pt>
                <c:pt idx="314">
                  <c:v>38.951688702819652</c:v>
                </c:pt>
                <c:pt idx="315">
                  <c:v>38.949409410243021</c:v>
                </c:pt>
                <c:pt idx="316">
                  <c:v>38.947137536651773</c:v>
                </c:pt>
                <c:pt idx="317">
                  <c:v>38.944873077492993</c:v>
                </c:pt>
                <c:pt idx="318">
                  <c:v>38.942616028216591</c:v>
                </c:pt>
                <c:pt idx="319">
                  <c:v>38.940366384275251</c:v>
                </c:pt>
                <c:pt idx="320">
                  <c:v>38.93812414112444</c:v>
                </c:pt>
                <c:pt idx="321">
                  <c:v>38.935889294222434</c:v>
                </c:pt>
                <c:pt idx="322">
                  <c:v>38.933661839030279</c:v>
                </c:pt>
                <c:pt idx="323">
                  <c:v>38.931441771011812</c:v>
                </c:pt>
                <c:pt idx="324">
                  <c:v>38.929229085633672</c:v>
                </c:pt>
                <c:pt idx="325">
                  <c:v>38.927023778365246</c:v>
                </c:pt>
                <c:pt idx="326">
                  <c:v>38.924825844678715</c:v>
                </c:pt>
                <c:pt idx="327">
                  <c:v>38.92263528004905</c:v>
                </c:pt>
                <c:pt idx="328">
                  <c:v>38.920452079953996</c:v>
                </c:pt>
                <c:pt idx="329">
                  <c:v>38.918276239874061</c:v>
                </c:pt>
                <c:pt idx="330">
                  <c:v>38.916107755292529</c:v>
                </c:pt>
                <c:pt idx="331">
                  <c:v>38.913946621695466</c:v>
                </c:pt>
                <c:pt idx="332">
                  <c:v>38.911792834571706</c:v>
                </c:pt>
                <c:pt idx="333">
                  <c:v>38.909646389412849</c:v>
                </c:pt>
                <c:pt idx="334">
                  <c:v>38.907507281713258</c:v>
                </c:pt>
                <c:pt idx="335">
                  <c:v>38.90537550697006</c:v>
                </c:pt>
                <c:pt idx="336">
                  <c:v>38.903251060683147</c:v>
                </c:pt>
                <c:pt idx="337">
                  <c:v>38.901133938355187</c:v>
                </c:pt>
                <c:pt idx="338">
                  <c:v>38.899024135491587</c:v>
                </c:pt>
                <c:pt idx="339">
                  <c:v>38.896921647600522</c:v>
                </c:pt>
                <c:pt idx="340">
                  <c:v>38.894826470192918</c:v>
                </c:pt>
                <c:pt idx="341">
                  <c:v>38.892738598782465</c:v>
                </c:pt>
                <c:pt idx="342">
                  <c:v>38.890658028885611</c:v>
                </c:pt>
                <c:pt idx="343">
                  <c:v>38.888584756021537</c:v>
                </c:pt>
                <c:pt idx="344">
                  <c:v>38.886518775712169</c:v>
                </c:pt>
                <c:pt idx="345">
                  <c:v>38.884460083482217</c:v>
                </c:pt>
                <c:pt idx="346">
                  <c:v>38.882408674859107</c:v>
                </c:pt>
                <c:pt idx="347">
                  <c:v>38.880364545373027</c:v>
                </c:pt>
                <c:pt idx="348">
                  <c:v>38.878327690556866</c:v>
                </c:pt>
                <c:pt idx="349">
                  <c:v>38.876298105946333</c:v>
                </c:pt>
                <c:pt idx="350">
                  <c:v>38.874275787079803</c:v>
                </c:pt>
                <c:pt idx="351">
                  <c:v>38.872260729498429</c:v>
                </c:pt>
                <c:pt idx="352">
                  <c:v>38.870252928746069</c:v>
                </c:pt>
                <c:pt idx="353">
                  <c:v>38.86825238036937</c:v>
                </c:pt>
                <c:pt idx="354">
                  <c:v>38.86625907991764</c:v>
                </c:pt>
                <c:pt idx="355">
                  <c:v>38.864273022942982</c:v>
                </c:pt>
                <c:pt idx="356">
                  <c:v>38.862294205000197</c:v>
                </c:pt>
                <c:pt idx="357">
                  <c:v>38.860322621646802</c:v>
                </c:pt>
                <c:pt idx="358">
                  <c:v>38.858358268443077</c:v>
                </c:pt>
                <c:pt idx="359">
                  <c:v>38.856401140952002</c:v>
                </c:pt>
                <c:pt idx="360">
                  <c:v>38.85445123473928</c:v>
                </c:pt>
                <c:pt idx="361">
                  <c:v>38.852508545373333</c:v>
                </c:pt>
                <c:pt idx="362">
                  <c:v>38.850573068425327</c:v>
                </c:pt>
                <c:pt idx="363">
                  <c:v>38.84864479946912</c:v>
                </c:pt>
                <c:pt idx="364">
                  <c:v>38.846723734081294</c:v>
                </c:pt>
                <c:pt idx="365">
                  <c:v>38.84480986784115</c:v>
                </c:pt>
                <c:pt idx="366">
                  <c:v>38.842903196330688</c:v>
                </c:pt>
                <c:pt idx="367">
                  <c:v>38.84100371513464</c:v>
                </c:pt>
                <c:pt idx="368">
                  <c:v>38.839111419840442</c:v>
                </c:pt>
                <c:pt idx="369">
                  <c:v>38.837226306038225</c:v>
                </c:pt>
                <c:pt idx="370">
                  <c:v>38.835348369320812</c:v>
                </c:pt>
                <c:pt idx="371">
                  <c:v>38.833477605283797</c:v>
                </c:pt>
                <c:pt idx="372">
                  <c:v>38.83161400952541</c:v>
                </c:pt>
                <c:pt idx="373">
                  <c:v>38.829757577646596</c:v>
                </c:pt>
                <c:pt idx="374">
                  <c:v>38.827908305251015</c:v>
                </c:pt>
                <c:pt idx="375">
                  <c:v>38.826066187945031</c:v>
                </c:pt>
                <c:pt idx="376">
                  <c:v>38.824231221337676</c:v>
                </c:pt>
                <c:pt idx="377">
                  <c:v>38.82240340104071</c:v>
                </c:pt>
                <c:pt idx="378">
                  <c:v>38.820582722668547</c:v>
                </c:pt>
                <c:pt idx="379">
                  <c:v>38.81876918183832</c:v>
                </c:pt>
                <c:pt idx="380">
                  <c:v>38.816962774169866</c:v>
                </c:pt>
                <c:pt idx="381">
                  <c:v>38.81516349528566</c:v>
                </c:pt>
                <c:pt idx="382">
                  <c:v>38.813371340810917</c:v>
                </c:pt>
                <c:pt idx="383">
                  <c:v>38.811586306373492</c:v>
                </c:pt>
                <c:pt idx="384">
                  <c:v>38.809808387603958</c:v>
                </c:pt>
                <c:pt idx="385">
                  <c:v>38.808037580135554</c:v>
                </c:pt>
                <c:pt idx="386">
                  <c:v>38.806273879604198</c:v>
                </c:pt>
                <c:pt idx="387">
                  <c:v>38.804517281648479</c:v>
                </c:pt>
                <c:pt idx="388">
                  <c:v>38.802767781909687</c:v>
                </c:pt>
                <c:pt idx="389">
                  <c:v>38.801025376031767</c:v>
                </c:pt>
                <c:pt idx="390">
                  <c:v>38.799290059661331</c:v>
                </c:pt>
                <c:pt idx="391">
                  <c:v>38.797561828447698</c:v>
                </c:pt>
                <c:pt idx="392">
                  <c:v>38.795840678042801</c:v>
                </c:pt>
                <c:pt idx="393">
                  <c:v>38.794126604101294</c:v>
                </c:pt>
                <c:pt idx="394">
                  <c:v>38.792419602280468</c:v>
                </c:pt>
                <c:pt idx="395">
                  <c:v>38.790719668240293</c:v>
                </c:pt>
                <c:pt idx="396">
                  <c:v>38.789026797643388</c:v>
                </c:pt>
                <c:pt idx="397">
                  <c:v>38.787340986155058</c:v>
                </c:pt>
                <c:pt idx="398">
                  <c:v>38.785662229443247</c:v>
                </c:pt>
                <c:pt idx="399">
                  <c:v>38.783990523178545</c:v>
                </c:pt>
                <c:pt idx="400">
                  <c:v>38.782325863034238</c:v>
                </c:pt>
                <c:pt idx="401">
                  <c:v>38.780668244686247</c:v>
                </c:pt>
                <c:pt idx="402">
                  <c:v>38.779017663813129</c:v>
                </c:pt>
                <c:pt idx="403">
                  <c:v>38.777374116096126</c:v>
                </c:pt>
                <c:pt idx="404">
                  <c:v>38.775737597219106</c:v>
                </c:pt>
                <c:pt idx="405">
                  <c:v>38.774108102868595</c:v>
                </c:pt>
                <c:pt idx="406">
                  <c:v>38.772485628733762</c:v>
                </c:pt>
                <c:pt idx="407">
                  <c:v>38.770870170506441</c:v>
                </c:pt>
                <c:pt idx="408">
                  <c:v>38.769261723881073</c:v>
                </c:pt>
                <c:pt idx="409">
                  <c:v>38.767660284554765</c:v>
                </c:pt>
                <c:pt idx="410">
                  <c:v>38.766065848227278</c:v>
                </c:pt>
                <c:pt idx="411">
                  <c:v>38.764478410600979</c:v>
                </c:pt>
                <c:pt idx="412">
                  <c:v>38.76289796738088</c:v>
                </c:pt>
                <c:pt idx="413">
                  <c:v>38.761324514274669</c:v>
                </c:pt>
                <c:pt idx="414">
                  <c:v>38.759758046992616</c:v>
                </c:pt>
                <c:pt idx="415">
                  <c:v>38.758198561247639</c:v>
                </c:pt>
                <c:pt idx="416">
                  <c:v>38.756646052755308</c:v>
                </c:pt>
                <c:pt idx="417">
                  <c:v>38.755100517233785</c:v>
                </c:pt>
                <c:pt idx="418">
                  <c:v>38.753561950403899</c:v>
                </c:pt>
                <c:pt idx="419">
                  <c:v>38.752030347989084</c:v>
                </c:pt>
                <c:pt idx="420">
                  <c:v>38.750505705715405</c:v>
                </c:pt>
                <c:pt idx="421">
                  <c:v>38.748988019311525</c:v>
                </c:pt>
                <c:pt idx="422">
                  <c:v>38.747477284508776</c:v>
                </c:pt>
                <c:pt idx="423">
                  <c:v>38.745973497041071</c:v>
                </c:pt>
                <c:pt idx="424">
                  <c:v>38.744476652644948</c:v>
                </c:pt>
                <c:pt idx="425">
                  <c:v>38.742986747059575</c:v>
                </c:pt>
                <c:pt idx="426">
                  <c:v>38.741503776026725</c:v>
                </c:pt>
                <c:pt idx="427">
                  <c:v>38.740027735290788</c:v>
                </c:pt>
                <c:pt idx="428">
                  <c:v>38.738558620598759</c:v>
                </c:pt>
                <c:pt idx="429">
                  <c:v>38.737096427700244</c:v>
                </c:pt>
                <c:pt idx="430">
                  <c:v>38.735641152347462</c:v>
                </c:pt>
                <c:pt idx="431">
                  <c:v>38.734192790295239</c:v>
                </c:pt>
                <c:pt idx="432">
                  <c:v>38.732751337301011</c:v>
                </c:pt>
                <c:pt idx="433">
                  <c:v>38.731316789124811</c:v>
                </c:pt>
                <c:pt idx="434">
                  <c:v>38.729889141529256</c:v>
                </c:pt>
                <c:pt idx="435">
                  <c:v>38.728468390279602</c:v>
                </c:pt>
                <c:pt idx="436">
                  <c:v>38.727054531143672</c:v>
                </c:pt>
                <c:pt idx="437">
                  <c:v>38.725647559891904</c:v>
                </c:pt>
                <c:pt idx="438">
                  <c:v>38.724247472297321</c:v>
                </c:pt>
                <c:pt idx="439">
                  <c:v>38.722854264135535</c:v>
                </c:pt>
                <c:pt idx="440">
                  <c:v>38.721467931184783</c:v>
                </c:pt>
                <c:pt idx="441">
                  <c:v>38.720088469225857</c:v>
                </c:pt>
                <c:pt idx="442">
                  <c:v>38.718715874042147</c:v>
                </c:pt>
                <c:pt idx="443">
                  <c:v>38.717350141419622</c:v>
                </c:pt>
                <c:pt idx="444">
                  <c:v>38.715991267146876</c:v>
                </c:pt>
                <c:pt idx="445">
                  <c:v>38.71463924701505</c:v>
                </c:pt>
                <c:pt idx="446">
                  <c:v>38.713294076817881</c:v>
                </c:pt>
                <c:pt idx="447">
                  <c:v>38.71195575235167</c:v>
                </c:pt>
                <c:pt idx="448">
                  <c:v>38.710624269415334</c:v>
                </c:pt>
                <c:pt idx="449">
                  <c:v>38.709299623810345</c:v>
                </c:pt>
                <c:pt idx="450">
                  <c:v>38.707981811340737</c:v>
                </c:pt>
                <c:pt idx="451">
                  <c:v>38.706670827813141</c:v>
                </c:pt>
                <c:pt idx="452">
                  <c:v>38.705366669036763</c:v>
                </c:pt>
                <c:pt idx="453">
                  <c:v>38.70406933082338</c:v>
                </c:pt>
                <c:pt idx="454">
                  <c:v>38.702778808987311</c:v>
                </c:pt>
                <c:pt idx="455">
                  <c:v>38.701495099345486</c:v>
                </c:pt>
                <c:pt idx="456">
                  <c:v>38.700218197717362</c:v>
                </c:pt>
                <c:pt idx="457">
                  <c:v>38.698948099924998</c:v>
                </c:pt>
                <c:pt idx="458">
                  <c:v>38.697684801793002</c:v>
                </c:pt>
                <c:pt idx="459">
                  <c:v>38.696428299148529</c:v>
                </c:pt>
                <c:pt idx="460">
                  <c:v>38.695178587821317</c:v>
                </c:pt>
                <c:pt idx="461">
                  <c:v>38.693935663643643</c:v>
                </c:pt>
                <c:pt idx="462">
                  <c:v>38.692699522450376</c:v>
                </c:pt>
                <c:pt idx="463">
                  <c:v>38.6914701600789</c:v>
                </c:pt>
                <c:pt idx="464">
                  <c:v>38.690247572369159</c:v>
                </c:pt>
                <c:pt idx="465">
                  <c:v>38.689031755163697</c:v>
                </c:pt>
                <c:pt idx="466">
                  <c:v>38.687822704307564</c:v>
                </c:pt>
                <c:pt idx="467">
                  <c:v>38.686620415648363</c:v>
                </c:pt>
                <c:pt idx="468">
                  <c:v>38.685424885036248</c:v>
                </c:pt>
                <c:pt idx="469">
                  <c:v>38.684236108323923</c:v>
                </c:pt>
                <c:pt idx="470">
                  <c:v>38.683054081366663</c:v>
                </c:pt>
                <c:pt idx="471">
                  <c:v>38.681878800022247</c:v>
                </c:pt>
                <c:pt idx="472">
                  <c:v>38.68071026015101</c:v>
                </c:pt>
                <c:pt idx="473">
                  <c:v>38.679548457615823</c:v>
                </c:pt>
                <c:pt idx="474">
                  <c:v>38.678393388282117</c:v>
                </c:pt>
                <c:pt idx="475">
                  <c:v>38.677245048017838</c:v>
                </c:pt>
                <c:pt idx="476">
                  <c:v>38.67610343269348</c:v>
                </c:pt>
                <c:pt idx="477">
                  <c:v>38.674968538182057</c:v>
                </c:pt>
                <c:pt idx="478">
                  <c:v>38.673840360359115</c:v>
                </c:pt>
                <c:pt idx="479">
                  <c:v>38.672718895102768</c:v>
                </c:pt>
                <c:pt idx="480">
                  <c:v>38.671604138293617</c:v>
                </c:pt>
                <c:pt idx="481">
                  <c:v>38.670496085814804</c:v>
                </c:pt>
                <c:pt idx="482">
                  <c:v>38.669394733552011</c:v>
                </c:pt>
                <c:pt idx="483">
                  <c:v>38.668300077393425</c:v>
                </c:pt>
                <c:pt idx="484">
                  <c:v>38.667212113229766</c:v>
                </c:pt>
                <c:pt idx="485">
                  <c:v>38.666130836954281</c:v>
                </c:pt>
                <c:pt idx="486">
                  <c:v>38.665056244462718</c:v>
                </c:pt>
                <c:pt idx="487">
                  <c:v>38.663988331653371</c:v>
                </c:pt>
                <c:pt idx="488">
                  <c:v>38.662927094427033</c:v>
                </c:pt>
                <c:pt idx="489">
                  <c:v>38.661872528687006</c:v>
                </c:pt>
                <c:pt idx="490">
                  <c:v>38.660824630339135</c:v>
                </c:pt>
                <c:pt idx="491">
                  <c:v>38.65978339529174</c:v>
                </c:pt>
                <c:pt idx="492">
                  <c:v>38.658748819455681</c:v>
                </c:pt>
                <c:pt idx="493">
                  <c:v>38.65772089874433</c:v>
                </c:pt>
                <c:pt idx="494">
                  <c:v>38.656699629073529</c:v>
                </c:pt>
                <c:pt idx="495">
                  <c:v>38.655685006361665</c:v>
                </c:pt>
                <c:pt idx="496">
                  <c:v>38.654677026529619</c:v>
                </c:pt>
                <c:pt idx="497">
                  <c:v>38.653675685500772</c:v>
                </c:pt>
                <c:pt idx="498">
                  <c:v>38.652680979201001</c:v>
                </c:pt>
                <c:pt idx="499">
                  <c:v>38.651692903558697</c:v>
                </c:pt>
                <c:pt idx="500">
                  <c:v>38.650711454504744</c:v>
                </c:pt>
                <c:pt idx="501">
                  <c:v>38.649736627972516</c:v>
                </c:pt>
                <c:pt idx="502">
                  <c:v>38.648768419897891</c:v>
                </c:pt>
                <c:pt idx="503">
                  <c:v>38.647806826219224</c:v>
                </c:pt>
                <c:pt idx="504">
                  <c:v>38.646851842877403</c:v>
                </c:pt>
                <c:pt idx="505">
                  <c:v>38.645903465815771</c:v>
                </c:pt>
                <c:pt idx="506">
                  <c:v>38.644961690980175</c:v>
                </c:pt>
                <c:pt idx="507">
                  <c:v>38.644026514318924</c:v>
                </c:pt>
                <c:pt idx="508">
                  <c:v>38.643097931782854</c:v>
                </c:pt>
                <c:pt idx="509">
                  <c:v>38.64217593932527</c:v>
                </c:pt>
                <c:pt idx="510">
                  <c:v>38.641260532901939</c:v>
                </c:pt>
                <c:pt idx="511">
                  <c:v>38.640351708471144</c:v>
                </c:pt>
                <c:pt idx="512">
                  <c:v>38.639449461993628</c:v>
                </c:pt>
                <c:pt idx="513">
                  <c:v>38.638553789432613</c:v>
                </c:pt>
                <c:pt idx="514">
                  <c:v>38.637664686753816</c:v>
                </c:pt>
                <c:pt idx="515">
                  <c:v>38.636782149925395</c:v>
                </c:pt>
                <c:pt idx="516">
                  <c:v>38.63590617491802</c:v>
                </c:pt>
                <c:pt idx="517">
                  <c:v>38.63503675770481</c:v>
                </c:pt>
                <c:pt idx="518">
                  <c:v>38.634173894261366</c:v>
                </c:pt>
                <c:pt idx="519">
                  <c:v>38.633317580565752</c:v>
                </c:pt>
                <c:pt idx="520">
                  <c:v>38.632467812598506</c:v>
                </c:pt>
                <c:pt idx="521">
                  <c:v>38.631624586342625</c:v>
                </c:pt>
                <c:pt idx="522">
                  <c:v>38.630787897783584</c:v>
                </c:pt>
                <c:pt idx="523">
                  <c:v>38.629957742909319</c:v>
                </c:pt>
                <c:pt idx="524">
                  <c:v>38.629134117710208</c:v>
                </c:pt>
                <c:pt idx="525">
                  <c:v>38.628317018179104</c:v>
                </c:pt>
                <c:pt idx="526">
                  <c:v>38.627506440311336</c:v>
                </c:pt>
                <c:pt idx="527">
                  <c:v>38.626702380104668</c:v>
                </c:pt>
                <c:pt idx="528">
                  <c:v>38.625904833559318</c:v>
                </c:pt>
                <c:pt idx="529">
                  <c:v>38.625113796677979</c:v>
                </c:pt>
                <c:pt idx="530">
                  <c:v>38.624329265465768</c:v>
                </c:pt>
                <c:pt idx="531">
                  <c:v>38.623551235930286</c:v>
                </c:pt>
                <c:pt idx="532">
                  <c:v>38.622779704081573</c:v>
                </c:pt>
                <c:pt idx="533">
                  <c:v>38.622014665932099</c:v>
                </c:pt>
                <c:pt idx="534">
                  <c:v>38.621256117496799</c:v>
                </c:pt>
                <c:pt idx="535">
                  <c:v>38.620504054793045</c:v>
                </c:pt>
                <c:pt idx="536">
                  <c:v>38.619758473840683</c:v>
                </c:pt>
                <c:pt idx="537">
                  <c:v>38.619019370661952</c:v>
                </c:pt>
                <c:pt idx="538">
                  <c:v>38.618286741281558</c:v>
                </c:pt>
                <c:pt idx="539">
                  <c:v>38.617560581726657</c:v>
                </c:pt>
                <c:pt idx="540">
                  <c:v>38.616840888026822</c:v>
                </c:pt>
                <c:pt idx="541">
                  <c:v>38.616127656214083</c:v>
                </c:pt>
                <c:pt idx="542">
                  <c:v>38.61542088232288</c:v>
                </c:pt>
                <c:pt idx="543">
                  <c:v>38.614720562390104</c:v>
                </c:pt>
                <c:pt idx="544">
                  <c:v>38.614026692455084</c:v>
                </c:pt>
                <c:pt idx="545">
                  <c:v>38.613339268559557</c:v>
                </c:pt>
                <c:pt idx="546">
                  <c:v>38.612658286747717</c:v>
                </c:pt>
                <c:pt idx="547">
                  <c:v>38.611983743066155</c:v>
                </c:pt>
                <c:pt idx="548">
                  <c:v>38.611315633563926</c:v>
                </c:pt>
                <c:pt idx="549">
                  <c:v>38.610653954292466</c:v>
                </c:pt>
                <c:pt idx="550">
                  <c:v>38.609998701305663</c:v>
                </c:pt>
                <c:pt idx="551">
                  <c:v>38.609349870659813</c:v>
                </c:pt>
                <c:pt idx="552">
                  <c:v>38.608707458413662</c:v>
                </c:pt>
                <c:pt idx="553">
                  <c:v>38.608071460628324</c:v>
                </c:pt>
                <c:pt idx="554">
                  <c:v>38.607441873367378</c:v>
                </c:pt>
                <c:pt idx="555">
                  <c:v>38.606818692696784</c:v>
                </c:pt>
                <c:pt idx="556">
                  <c:v>38.606201914684938</c:v>
                </c:pt>
                <c:pt idx="557">
                  <c:v>38.605591535402638</c:v>
                </c:pt>
                <c:pt idx="558">
                  <c:v>38.604987550923106</c:v>
                </c:pt>
                <c:pt idx="559">
                  <c:v>38.604389957321942</c:v>
                </c:pt>
                <c:pt idx="560">
                  <c:v>38.603798750677207</c:v>
                </c:pt>
                <c:pt idx="561">
                  <c:v>38.603213927069319</c:v>
                </c:pt>
                <c:pt idx="562">
                  <c:v>38.602635482581121</c:v>
                </c:pt>
                <c:pt idx="563">
                  <c:v>38.60206341329787</c:v>
                </c:pt>
                <c:pt idx="564">
                  <c:v>38.601497715307211</c:v>
                </c:pt>
                <c:pt idx="565">
                  <c:v>38.600938384699191</c:v>
                </c:pt>
                <c:pt idx="566">
                  <c:v>38.600385417566258</c:v>
                </c:pt>
                <c:pt idx="567">
                  <c:v>38.599838810003263</c:v>
                </c:pt>
                <c:pt idx="568">
                  <c:v>38.599298558107456</c:v>
                </c:pt>
                <c:pt idx="569">
                  <c:v>38.598764657978464</c:v>
                </c:pt>
                <c:pt idx="570">
                  <c:v>38.59823710571834</c:v>
                </c:pt>
                <c:pt idx="571">
                  <c:v>38.597715897431485</c:v>
                </c:pt>
                <c:pt idx="572">
                  <c:v>38.597201029224721</c:v>
                </c:pt>
                <c:pt idx="573">
                  <c:v>38.596692497207265</c:v>
                </c:pt>
                <c:pt idx="574">
                  <c:v>38.596190297490701</c:v>
                </c:pt>
                <c:pt idx="575">
                  <c:v>38.595694426189006</c:v>
                </c:pt>
                <c:pt idx="576">
                  <c:v>38.595204879418546</c:v>
                </c:pt>
                <c:pt idx="577">
                  <c:v>38.594721653298066</c:v>
                </c:pt>
                <c:pt idx="578">
                  <c:v>38.594244743948707</c:v>
                </c:pt>
                <c:pt idx="579">
                  <c:v>38.59377414749396</c:v>
                </c:pt>
                <c:pt idx="580">
                  <c:v>38.593309860059719</c:v>
                </c:pt>
                <c:pt idx="581">
                  <c:v>38.592851877774244</c:v>
                </c:pt>
                <c:pt idx="582">
                  <c:v>38.592400196768203</c:v>
                </c:pt>
                <c:pt idx="583">
                  <c:v>38.591954813174574</c:v>
                </c:pt>
                <c:pt idx="584">
                  <c:v>38.591515723128779</c:v>
                </c:pt>
                <c:pt idx="585">
                  <c:v>38.59108292276855</c:v>
                </c:pt>
                <c:pt idx="586">
                  <c:v>38.590656408234047</c:v>
                </c:pt>
                <c:pt idx="587">
                  <c:v>38.590236175667755</c:v>
                </c:pt>
                <c:pt idx="588">
                  <c:v>38.589822221214533</c:v>
                </c:pt>
                <c:pt idx="589">
                  <c:v>38.589414541021625</c:v>
                </c:pt>
                <c:pt idx="590">
                  <c:v>38.58901313123863</c:v>
                </c:pt>
                <c:pt idx="591">
                  <c:v>38.588617988017496</c:v>
                </c:pt>
                <c:pt idx="592">
                  <c:v>38.588229107512568</c:v>
                </c:pt>
                <c:pt idx="593">
                  <c:v>38.58784648588049</c:v>
                </c:pt>
                <c:pt idx="594">
                  <c:v>38.58747011928034</c:v>
                </c:pt>
                <c:pt idx="595">
                  <c:v>38.587100003873502</c:v>
                </c:pt>
                <c:pt idx="596">
                  <c:v>38.58673613582372</c:v>
                </c:pt>
                <c:pt idx="597">
                  <c:v>38.586378511297113</c:v>
                </c:pt>
                <c:pt idx="598">
                  <c:v>38.58602712646212</c:v>
                </c:pt>
                <c:pt idx="599">
                  <c:v>38.585681977489585</c:v>
                </c:pt>
                <c:pt idx="600">
                  <c:v>38.585343060552653</c:v>
                </c:pt>
                <c:pt idx="601">
                  <c:v>38.585010371826833</c:v>
                </c:pt>
                <c:pt idx="602">
                  <c:v>38.584683907489975</c:v>
                </c:pt>
                <c:pt idx="603">
                  <c:v>38.584363663722286</c:v>
                </c:pt>
                <c:pt idx="604">
                  <c:v>38.584049636706325</c:v>
                </c:pt>
                <c:pt idx="605">
                  <c:v>38.583741822626976</c:v>
                </c:pt>
                <c:pt idx="606">
                  <c:v>38.583440217671452</c:v>
                </c:pt>
                <c:pt idx="607">
                  <c:v>38.583144818029346</c:v>
                </c:pt>
                <c:pt idx="608">
                  <c:v>38.582855619892555</c:v>
                </c:pt>
                <c:pt idx="609">
                  <c:v>38.582572619455327</c:v>
                </c:pt>
                <c:pt idx="610">
                  <c:v>38.582295812914246</c:v>
                </c:pt>
                <c:pt idx="611">
                  <c:v>38.582025196468223</c:v>
                </c:pt>
                <c:pt idx="612">
                  <c:v>38.581760766318503</c:v>
                </c:pt>
                <c:pt idx="613">
                  <c:v>38.581502518668678</c:v>
                </c:pt>
                <c:pt idx="614">
                  <c:v>38.581250449724649</c:v>
                </c:pt>
                <c:pt idx="615">
                  <c:v>38.581004555694641</c:v>
                </c:pt>
                <c:pt idx="616">
                  <c:v>38.580764832789235</c:v>
                </c:pt>
                <c:pt idx="617">
                  <c:v>38.580531277221318</c:v>
                </c:pt>
                <c:pt idx="618">
                  <c:v>38.580303885206114</c:v>
                </c:pt>
                <c:pt idx="619">
                  <c:v>38.580082652961124</c:v>
                </c:pt>
                <c:pt idx="620">
                  <c:v>38.579867576706249</c:v>
                </c:pt>
                <c:pt idx="621">
                  <c:v>38.579658652663639</c:v>
                </c:pt>
                <c:pt idx="622">
                  <c:v>38.579455877057796</c:v>
                </c:pt>
                <c:pt idx="623">
                  <c:v>38.579259246115541</c:v>
                </c:pt>
                <c:pt idx="624">
                  <c:v>38.579068756065993</c:v>
                </c:pt>
                <c:pt idx="625">
                  <c:v>38.578884403140599</c:v>
                </c:pt>
                <c:pt idx="626">
                  <c:v>38.578706183573111</c:v>
                </c:pt>
                <c:pt idx="627">
                  <c:v>38.578534093599608</c:v>
                </c:pt>
                <c:pt idx="628">
                  <c:v>38.57836812945844</c:v>
                </c:pt>
                <c:pt idx="629">
                  <c:v>38.578208287390311</c:v>
                </c:pt>
                <c:pt idx="630">
                  <c:v>38.578054563638219</c:v>
                </c:pt>
                <c:pt idx="631">
                  <c:v>38.57790695444745</c:v>
                </c:pt>
                <c:pt idx="632">
                  <c:v>38.577765456065606</c:v>
                </c:pt>
                <c:pt idx="633">
                  <c:v>38.577630064742586</c:v>
                </c:pt>
                <c:pt idx="634">
                  <c:v>38.577500776730616</c:v>
                </c:pt>
                <c:pt idx="635">
                  <c:v>38.577377588284186</c:v>
                </c:pt>
                <c:pt idx="636">
                  <c:v>38.577260495660106</c:v>
                </c:pt>
                <c:pt idx="637">
                  <c:v>38.577149495117467</c:v>
                </c:pt>
                <c:pt idx="638">
                  <c:v>38.577044582917679</c:v>
                </c:pt>
                <c:pt idx="639">
                  <c:v>38.576945755324431</c:v>
                </c:pt>
                <c:pt idx="640">
                  <c:v>38.576853008603699</c:v>
                </c:pt>
                <c:pt idx="641">
                  <c:v>38.576766339023763</c:v>
                </c:pt>
                <c:pt idx="642">
                  <c:v>38.576685742855197</c:v>
                </c:pt>
                <c:pt idx="643">
                  <c:v>38.57661121637085</c:v>
                </c:pt>
                <c:pt idx="644">
                  <c:v>38.576542755845857</c:v>
                </c:pt>
                <c:pt idx="645">
                  <c:v>38.576480357557656</c:v>
                </c:pt>
                <c:pt idx="646">
                  <c:v>38.576424017785961</c:v>
                </c:pt>
                <c:pt idx="647">
                  <c:v>38.576373732812762</c:v>
                </c:pt>
                <c:pt idx="648">
                  <c:v>38.576329498922334</c:v>
                </c:pt>
                <c:pt idx="649">
                  <c:v>38.576291312401239</c:v>
                </c:pt>
                <c:pt idx="650">
                  <c:v>38.576259169538297</c:v>
                </c:pt>
                <c:pt idx="651">
                  <c:v>38.576233066624653</c:v>
                </c:pt>
                <c:pt idx="652">
                  <c:v>38.576212999953675</c:v>
                </c:pt>
                <c:pt idx="653">
                  <c:v>38.576198965821028</c:v>
                </c:pt>
                <c:pt idx="654">
                  <c:v>38.576190960524656</c:v>
                </c:pt>
                <c:pt idx="655">
                  <c:v>38.576188980364762</c:v>
                </c:pt>
                <c:pt idx="656">
                  <c:v>38.576193021643839</c:v>
                </c:pt>
                <c:pt idx="657">
                  <c:v>38.576203080666623</c:v>
                </c:pt>
                <c:pt idx="658">
                  <c:v>38.576219153740141</c:v>
                </c:pt>
                <c:pt idx="659">
                  <c:v>38.576241237173654</c:v>
                </c:pt>
                <c:pt idx="660">
                  <c:v>38.576269327278744</c:v>
                </c:pt>
                <c:pt idx="661">
                  <c:v>38.5763034203692</c:v>
                </c:pt>
                <c:pt idx="662">
                  <c:v>38.576343512761106</c:v>
                </c:pt>
                <c:pt idx="663">
                  <c:v>38.576389600772785</c:v>
                </c:pt>
                <c:pt idx="664">
                  <c:v>38.576441680724841</c:v>
                </c:pt>
                <c:pt idx="665">
                  <c:v>38.576499748940122</c:v>
                </c:pt>
                <c:pt idx="666">
                  <c:v>38.576563801743745</c:v>
                </c:pt>
                <c:pt idx="667">
                  <c:v>38.576633835463049</c:v>
                </c:pt>
                <c:pt idx="668">
                  <c:v>38.576709846427683</c:v>
                </c:pt>
                <c:pt idx="669">
                  <c:v>38.576791830969505</c:v>
                </c:pt>
                <c:pt idx="670">
                  <c:v>38.576879785422634</c:v>
                </c:pt>
                <c:pt idx="671">
                  <c:v>38.576973706123439</c:v>
                </c:pt>
                <c:pt idx="672">
                  <c:v>38.577073589410539</c:v>
                </c:pt>
                <c:pt idx="673">
                  <c:v>38.577179431624806</c:v>
                </c:pt>
                <c:pt idx="674">
                  <c:v>38.577291229109349</c:v>
                </c:pt>
                <c:pt idx="675">
                  <c:v>38.577408978209519</c:v>
                </c:pt>
                <c:pt idx="676">
                  <c:v>38.577532675272927</c:v>
                </c:pt>
                <c:pt idx="677">
                  <c:v>38.577662316649395</c:v>
                </c:pt>
                <c:pt idx="678">
                  <c:v>38.577797898691017</c:v>
                </c:pt>
                <c:pt idx="679">
                  <c:v>38.577939417752113</c:v>
                </c:pt>
                <c:pt idx="680">
                  <c:v>38.578086870189225</c:v>
                </c:pt>
                <c:pt idx="681">
                  <c:v>38.578240252361155</c:v>
                </c:pt>
                <c:pt idx="682">
                  <c:v>38.578399560628931</c:v>
                </c:pt>
                <c:pt idx="683">
                  <c:v>38.578564791355809</c:v>
                </c:pt>
                <c:pt idx="684">
                  <c:v>38.578735940907279</c:v>
                </c:pt>
                <c:pt idx="685">
                  <c:v>38.578913005651067</c:v>
                </c:pt>
                <c:pt idx="686">
                  <c:v>38.579095981957117</c:v>
                </c:pt>
                <c:pt idx="687">
                  <c:v>38.579284866197618</c:v>
                </c:pt>
                <c:pt idx="688">
                  <c:v>38.579479654746962</c:v>
                </c:pt>
                <c:pt idx="689">
                  <c:v>38.579680343981792</c:v>
                </c:pt>
                <c:pt idx="690">
                  <c:v>38.579886930280956</c:v>
                </c:pt>
                <c:pt idx="691">
                  <c:v>38.580099410025525</c:v>
                </c:pt>
                <c:pt idx="692">
                  <c:v>38.580317779598801</c:v>
                </c:pt>
                <c:pt idx="693">
                  <c:v>38.580542035386301</c:v>
                </c:pt>
                <c:pt idx="694">
                  <c:v>38.580772173775756</c:v>
                </c:pt>
                <c:pt idx="695">
                  <c:v>38.581008191157125</c:v>
                </c:pt>
                <c:pt idx="696">
                  <c:v>38.581250083922555</c:v>
                </c:pt>
                <c:pt idx="697">
                  <c:v>38.581497848466448</c:v>
                </c:pt>
                <c:pt idx="698">
                  <c:v>38.581751481185393</c:v>
                </c:pt>
                <c:pt idx="699">
                  <c:v>38.582010978478181</c:v>
                </c:pt>
                <c:pt idx="700">
                  <c:v>38.582276336745842</c:v>
                </c:pt>
                <c:pt idx="701">
                  <c:v>38.582547552391588</c:v>
                </c:pt>
                <c:pt idx="702">
                  <c:v>38.582824621820862</c:v>
                </c:pt>
                <c:pt idx="703">
                  <c:v>38.583107541441279</c:v>
                </c:pt>
                <c:pt idx="704">
                  <c:v>38.58339630766271</c:v>
                </c:pt>
                <c:pt idx="705">
                  <c:v>38.583690916897176</c:v>
                </c:pt>
                <c:pt idx="706">
                  <c:v>38.58399136555893</c:v>
                </c:pt>
                <c:pt idx="707">
                  <c:v>38.584297650064421</c:v>
                </c:pt>
                <c:pt idx="708">
                  <c:v>38.584609766832294</c:v>
                </c:pt>
                <c:pt idx="709">
                  <c:v>38.584927712283388</c:v>
                </c:pt>
                <c:pt idx="710">
                  <c:v>38.585251482840746</c:v>
                </c:pt>
                <c:pt idx="711">
                  <c:v>38.585581074929607</c:v>
                </c:pt>
                <c:pt idx="712">
                  <c:v>38.585916484977389</c:v>
                </c:pt>
                <c:pt idx="713">
                  <c:v>38.586257709413729</c:v>
                </c:pt>
                <c:pt idx="714">
                  <c:v>38.586604744670424</c:v>
                </c:pt>
                <c:pt idx="715">
                  <c:v>38.586957587181487</c:v>
                </c:pt>
                <c:pt idx="716">
                  <c:v>38.587316233383106</c:v>
                </c:pt>
                <c:pt idx="717">
                  <c:v>38.587680679713657</c:v>
                </c:pt>
                <c:pt idx="718">
                  <c:v>38.588050922613704</c:v>
                </c:pt>
                <c:pt idx="719">
                  <c:v>38.588426958525993</c:v>
                </c:pt>
                <c:pt idx="720">
                  <c:v>38.588808783895452</c:v>
                </c:pt>
                <c:pt idx="721">
                  <c:v>38.589196395169203</c:v>
                </c:pt>
                <c:pt idx="722">
                  <c:v>38.58958978879653</c:v>
                </c:pt>
                <c:pt idx="723">
                  <c:v>38.589988961228904</c:v>
                </c:pt>
                <c:pt idx="724">
                  <c:v>38.590393908919992</c:v>
                </c:pt>
                <c:pt idx="725">
                  <c:v>38.590804628325593</c:v>
                </c:pt>
                <c:pt idx="726">
                  <c:v>38.591221115903728</c:v>
                </c:pt>
                <c:pt idx="727">
                  <c:v>38.591643368114553</c:v>
                </c:pt>
                <c:pt idx="728">
                  <c:v>38.592071381420439</c:v>
                </c:pt>
                <c:pt idx="729">
                  <c:v>38.592505152285881</c:v>
                </c:pt>
                <c:pt idx="730">
                  <c:v>38.592944677177584</c:v>
                </c:pt>
                <c:pt idx="731">
                  <c:v>38.593389952564394</c:v>
                </c:pt>
                <c:pt idx="732">
                  <c:v>38.593840974917327</c:v>
                </c:pt>
                <c:pt idx="733">
                  <c:v>38.594297740709585</c:v>
                </c:pt>
                <c:pt idx="734">
                  <c:v>38.594760246416513</c:v>
                </c:pt>
                <c:pt idx="735">
                  <c:v>38.59522848851563</c:v>
                </c:pt>
                <c:pt idx="736">
                  <c:v>38.59570246348661</c:v>
                </c:pt>
                <c:pt idx="737">
                  <c:v>38.5961821678113</c:v>
                </c:pt>
                <c:pt idx="738">
                  <c:v>38.596667597973685</c:v>
                </c:pt>
                <c:pt idx="739">
                  <c:v>38.597158750459926</c:v>
                </c:pt>
                <c:pt idx="740">
                  <c:v>38.597655621758328</c:v>
                </c:pt>
                <c:pt idx="741">
                  <c:v>38.598158208359365</c:v>
                </c:pt>
                <c:pt idx="742">
                  <c:v>38.598666506755656</c:v>
                </c:pt>
                <c:pt idx="743">
                  <c:v>38.599180513441965</c:v>
                </c:pt>
                <c:pt idx="744">
                  <c:v>38.599700224915225</c:v>
                </c:pt>
                <c:pt idx="745">
                  <c:v>38.600225637674498</c:v>
                </c:pt>
                <c:pt idx="746">
                  <c:v>38.600756748221016</c:v>
                </c:pt>
                <c:pt idx="747">
                  <c:v>38.601293553058142</c:v>
                </c:pt>
                <c:pt idx="748">
                  <c:v>38.601836048691396</c:v>
                </c:pt>
                <c:pt idx="749">
                  <c:v>38.602384231628427</c:v>
                </c:pt>
                <c:pt idx="750">
                  <c:v>38.602938098379042</c:v>
                </c:pt>
                <c:pt idx="751">
                  <c:v>38.603497645455185</c:v>
                </c:pt>
                <c:pt idx="752">
                  <c:v>38.604062869370949</c:v>
                </c:pt>
                <c:pt idx="753">
                  <c:v>38.604633766642543</c:v>
                </c:pt>
                <c:pt idx="754">
                  <c:v>38.605210333788335</c:v>
                </c:pt>
                <c:pt idx="755">
                  <c:v>38.605792567328827</c:v>
                </c:pt>
                <c:pt idx="756">
                  <c:v>38.60638046378665</c:v>
                </c:pt>
                <c:pt idx="757">
                  <c:v>38.606974019686575</c:v>
                </c:pt>
                <c:pt idx="758">
                  <c:v>38.607573231555492</c:v>
                </c:pt>
                <c:pt idx="759">
                  <c:v>38.60817809592244</c:v>
                </c:pt>
                <c:pt idx="760">
                  <c:v>38.60878860931858</c:v>
                </c:pt>
                <c:pt idx="761">
                  <c:v>38.609404768277201</c:v>
                </c:pt>
                <c:pt idx="762">
                  <c:v>38.610026569333726</c:v>
                </c:pt>
                <c:pt idx="763">
                  <c:v>38.610654009025701</c:v>
                </c:pt>
                <c:pt idx="764">
                  <c:v>38.611287083892783</c:v>
                </c:pt>
                <c:pt idx="765">
                  <c:v>38.611925790476775</c:v>
                </c:pt>
                <c:pt idx="766">
                  <c:v>38.612570125321582</c:v>
                </c:pt>
                <c:pt idx="767">
                  <c:v>38.61322008497325</c:v>
                </c:pt>
                <c:pt idx="768">
                  <c:v>38.613875665979933</c:v>
                </c:pt>
                <c:pt idx="769">
                  <c:v>38.614536864891896</c:v>
                </c:pt>
                <c:pt idx="770">
                  <c:v>38.615203678261537</c:v>
                </c:pt>
                <c:pt idx="771">
                  <c:v>38.615876102643362</c:v>
                </c:pt>
                <c:pt idx="772">
                  <c:v>38.61655413459399</c:v>
                </c:pt>
                <c:pt idx="773">
                  <c:v>38.617237770672162</c:v>
                </c:pt>
                <c:pt idx="774">
                  <c:v>38.617927007438709</c:v>
                </c:pt>
                <c:pt idx="775">
                  <c:v>38.618621841456594</c:v>
                </c:pt>
                <c:pt idx="776">
                  <c:v>38.619322269290898</c:v>
                </c:pt>
                <c:pt idx="777">
                  <c:v>38.620028287508774</c:v>
                </c:pt>
                <c:pt idx="778">
                  <c:v>38.620739892679509</c:v>
                </c:pt>
                <c:pt idx="779">
                  <c:v>38.621457081374487</c:v>
                </c:pt>
                <c:pt idx="780">
                  <c:v>38.622179850167207</c:v>
                </c:pt>
                <c:pt idx="781">
                  <c:v>38.622908195633251</c:v>
                </c:pt>
                <c:pt idx="782">
                  <c:v>38.623642114350318</c:v>
                </c:pt>
                <c:pt idx="783">
                  <c:v>38.624381602898204</c:v>
                </c:pt>
                <c:pt idx="784">
                  <c:v>38.625126657858793</c:v>
                </c:pt>
                <c:pt idx="785">
                  <c:v>38.625877275816094</c:v>
                </c:pt>
                <c:pt idx="786">
                  <c:v>38.62663345335617</c:v>
                </c:pt>
                <c:pt idx="787">
                  <c:v>38.627395187067222</c:v>
                </c:pt>
                <c:pt idx="788">
                  <c:v>38.628162473539518</c:v>
                </c:pt>
                <c:pt idx="789">
                  <c:v>38.628935309365424</c:v>
                </c:pt>
                <c:pt idx="790">
                  <c:v>38.629713691139408</c:v>
                </c:pt>
                <c:pt idx="791">
                  <c:v>38.630497615458019</c:v>
                </c:pt>
                <c:pt idx="792">
                  <c:v>38.631287078919883</c:v>
                </c:pt>
                <c:pt idx="793">
                  <c:v>38.632082078125741</c:v>
                </c:pt>
                <c:pt idx="794">
                  <c:v>38.632882609678397</c:v>
                </c:pt>
                <c:pt idx="795">
                  <c:v>38.63368867018275</c:v>
                </c:pt>
                <c:pt idx="796">
                  <c:v>38.634500256245772</c:v>
                </c:pt>
                <c:pt idx="797">
                  <c:v>38.635317364476535</c:v>
                </c:pt>
                <c:pt idx="798">
                  <c:v>38.636139991486175</c:v>
                </c:pt>
                <c:pt idx="799">
                  <c:v>38.636968133887926</c:v>
                </c:pt>
                <c:pt idx="800">
                  <c:v>38.637801788297075</c:v>
                </c:pt>
                <c:pt idx="801">
                  <c:v>38.638640951331006</c:v>
                </c:pt>
                <c:pt idx="802">
                  <c:v>38.639485619609182</c:v>
                </c:pt>
                <c:pt idx="803">
                  <c:v>38.640335789753124</c:v>
                </c:pt>
                <c:pt idx="804">
                  <c:v>38.64119145838643</c:v>
                </c:pt>
                <c:pt idx="805">
                  <c:v>38.642052622134777</c:v>
                </c:pt>
                <c:pt idx="806">
                  <c:v>38.642919277625914</c:v>
                </c:pt>
                <c:pt idx="807">
                  <c:v>38.643791421489652</c:v>
                </c:pt>
                <c:pt idx="808">
                  <c:v>38.644669050357876</c:v>
                </c:pt>
                <c:pt idx="809">
                  <c:v>38.64555216086454</c:v>
                </c:pt>
                <c:pt idx="810">
                  <c:v>38.646440749645642</c:v>
                </c:pt>
                <c:pt idx="811">
                  <c:v>38.647334813339278</c:v>
                </c:pt>
                <c:pt idx="812">
                  <c:v>38.648234348585589</c:v>
                </c:pt>
                <c:pt idx="813">
                  <c:v>38.649139352026765</c:v>
                </c:pt>
                <c:pt idx="814">
                  <c:v>38.650049820307096</c:v>
                </c:pt>
                <c:pt idx="815">
                  <c:v>38.650965750072892</c:v>
                </c:pt>
                <c:pt idx="816">
                  <c:v>38.651887137972537</c:v>
                </c:pt>
                <c:pt idx="817">
                  <c:v>38.652813980656468</c:v>
                </c:pt>
                <c:pt idx="818">
                  <c:v>38.653746274777184</c:v>
                </c:pt>
                <c:pt idx="819">
                  <c:v>38.654684016989236</c:v>
                </c:pt>
                <c:pt idx="820">
                  <c:v>38.655627203949223</c:v>
                </c:pt>
                <c:pt idx="821">
                  <c:v>38.656575832315795</c:v>
                </c:pt>
                <c:pt idx="822">
                  <c:v>38.657529898749672</c:v>
                </c:pt>
                <c:pt idx="823">
                  <c:v>38.658489399913599</c:v>
                </c:pt>
                <c:pt idx="824">
                  <c:v>38.659454332472372</c:v>
                </c:pt>
                <c:pt idx="825">
                  <c:v>38.66042469309285</c:v>
                </c:pt>
                <c:pt idx="826">
                  <c:v>38.661400478443923</c:v>
                </c:pt>
                <c:pt idx="827">
                  <c:v>38.662381685196529</c:v>
                </c:pt>
                <c:pt idx="828">
                  <c:v>38.66336831002365</c:v>
                </c:pt>
                <c:pt idx="829">
                  <c:v>38.664360349600308</c:v>
                </c:pt>
                <c:pt idx="830">
                  <c:v>38.665357800603573</c:v>
                </c:pt>
                <c:pt idx="831">
                  <c:v>38.666360659712545</c:v>
                </c:pt>
                <c:pt idx="832">
                  <c:v>38.667368923608358</c:v>
                </c:pt>
                <c:pt idx="833">
                  <c:v>38.668382588974197</c:v>
                </c:pt>
                <c:pt idx="834">
                  <c:v>38.669401652495281</c:v>
                </c:pt>
                <c:pt idx="835">
                  <c:v>38.670426110858834</c:v>
                </c:pt>
                <c:pt idx="836">
                  <c:v>38.671455960754166</c:v>
                </c:pt>
                <c:pt idx="837">
                  <c:v>38.672491198872578</c:v>
                </c:pt>
                <c:pt idx="838">
                  <c:v>38.673531821907403</c:v>
                </c:pt>
                <c:pt idx="839">
                  <c:v>38.674577826554021</c:v>
                </c:pt>
                <c:pt idx="840">
                  <c:v>38.675629209509829</c:v>
                </c:pt>
                <c:pt idx="841">
                  <c:v>38.676685967474263</c:v>
                </c:pt>
                <c:pt idx="842">
                  <c:v>38.677748097148765</c:v>
                </c:pt>
                <c:pt idx="843">
                  <c:v>38.678815595236813</c:v>
                </c:pt>
                <c:pt idx="844">
                  <c:v>38.679888458443905</c:v>
                </c:pt>
                <c:pt idx="845">
                  <c:v>38.680966683477571</c:v>
                </c:pt>
                <c:pt idx="846">
                  <c:v>38.682050267047337</c:v>
                </c:pt>
                <c:pt idx="847">
                  <c:v>38.683139205864776</c:v>
                </c:pt>
                <c:pt idx="848">
                  <c:v>38.684233496643472</c:v>
                </c:pt>
                <c:pt idx="849">
                  <c:v>38.685333136099011</c:v>
                </c:pt>
                <c:pt idx="850">
                  <c:v>38.686438120949006</c:v>
                </c:pt>
                <c:pt idx="851">
                  <c:v>38.687548447913088</c:v>
                </c:pt>
                <c:pt idx="852">
                  <c:v>38.688664113712882</c:v>
                </c:pt>
                <c:pt idx="853">
                  <c:v>38.689785115072056</c:v>
                </c:pt>
                <c:pt idx="854">
                  <c:v>38.690911448716264</c:v>
                </c:pt>
                <c:pt idx="855">
                  <c:v>38.692043111373174</c:v>
                </c:pt>
                <c:pt idx="856">
                  <c:v>38.693180099772462</c:v>
                </c:pt>
                <c:pt idx="857">
                  <c:v>38.694322410645832</c:v>
                </c:pt>
                <c:pt idx="858">
                  <c:v>38.69547004072696</c:v>
                </c:pt>
                <c:pt idx="859">
                  <c:v>38.696622986751542</c:v>
                </c:pt>
                <c:pt idx="860">
                  <c:v>38.697781245457278</c:v>
                </c:pt>
                <c:pt idx="861">
                  <c:v>38.698944813583878</c:v>
                </c:pt>
                <c:pt idx="862">
                  <c:v>38.700113687873042</c:v>
                </c:pt>
                <c:pt idx="863">
                  <c:v>38.701287865068458</c:v>
                </c:pt>
                <c:pt idx="864">
                  <c:v>38.702467341915842</c:v>
                </c:pt>
                <c:pt idx="865">
                  <c:v>38.703652115162882</c:v>
                </c:pt>
                <c:pt idx="866">
                  <c:v>38.704842181559279</c:v>
                </c:pt>
                <c:pt idx="867">
                  <c:v>38.706037537856716</c:v>
                </c:pt>
                <c:pt idx="868">
                  <c:v>38.707238180808879</c:v>
                </c:pt>
                <c:pt idx="869">
                  <c:v>38.708444107171431</c:v>
                </c:pt>
                <c:pt idx="870">
                  <c:v>38.709655313702036</c:v>
                </c:pt>
                <c:pt idx="871">
                  <c:v>38.710871797160358</c:v>
                </c:pt>
                <c:pt idx="872">
                  <c:v>38.712093554308041</c:v>
                </c:pt>
                <c:pt idx="873">
                  <c:v>38.713320581908704</c:v>
                </c:pt>
                <c:pt idx="874">
                  <c:v>38.714552876727971</c:v>
                </c:pt>
                <c:pt idx="875">
                  <c:v>38.715790435533442</c:v>
                </c:pt>
                <c:pt idx="876">
                  <c:v>38.717033255094698</c:v>
                </c:pt>
                <c:pt idx="877">
                  <c:v>38.718281332183309</c:v>
                </c:pt>
                <c:pt idx="878">
                  <c:v>38.719534663572823</c:v>
                </c:pt>
                <c:pt idx="879">
                  <c:v>38.720793246038767</c:v>
                </c:pt>
                <c:pt idx="880">
                  <c:v>38.722057076358652</c:v>
                </c:pt>
                <c:pt idx="881">
                  <c:v>38.723326151311959</c:v>
                </c:pt>
                <c:pt idx="882">
                  <c:v>38.724600467680148</c:v>
                </c:pt>
                <c:pt idx="883">
                  <c:v>38.725880022246656</c:v>
                </c:pt>
                <c:pt idx="884">
                  <c:v>38.727164811796897</c:v>
                </c:pt>
                <c:pt idx="885">
                  <c:v>38.728454833118256</c:v>
                </c:pt>
                <c:pt idx="886">
                  <c:v>38.72975008300007</c:v>
                </c:pt>
                <c:pt idx="887">
                  <c:v>38.73105055823369</c:v>
                </c:pt>
                <c:pt idx="888">
                  <c:v>38.732356255612387</c:v>
                </c:pt>
                <c:pt idx="889">
                  <c:v>38.733667171931437</c:v>
                </c:pt>
                <c:pt idx="890">
                  <c:v>38.734983303988059</c:v>
                </c:pt>
                <c:pt idx="891">
                  <c:v>38.736304648581459</c:v>
                </c:pt>
                <c:pt idx="892">
                  <c:v>38.737631202512787</c:v>
                </c:pt>
                <c:pt idx="893">
                  <c:v>38.738962962585163</c:v>
                </c:pt>
                <c:pt idx="894">
                  <c:v>38.740299925603672</c:v>
                </c:pt>
                <c:pt idx="895">
                  <c:v>38.741642088375357</c:v>
                </c:pt>
                <c:pt idx="896">
                  <c:v>38.74298944770922</c:v>
                </c:pt>
                <c:pt idx="897">
                  <c:v>38.744342000416225</c:v>
                </c:pt>
                <c:pt idx="898">
                  <c:v>38.745699743309302</c:v>
                </c:pt>
                <c:pt idx="899">
                  <c:v>38.747062673203303</c:v>
                </c:pt>
                <c:pt idx="900">
                  <c:v>38.748430786915065</c:v>
                </c:pt>
                <c:pt idx="901">
                  <c:v>38.749804081263377</c:v>
                </c:pt>
                <c:pt idx="902">
                  <c:v>38.751182553068979</c:v>
                </c:pt>
                <c:pt idx="903">
                  <c:v>38.752566199154543</c:v>
                </c:pt>
                <c:pt idx="904">
                  <c:v>38.753955016344712</c:v>
                </c:pt>
                <c:pt idx="905">
                  <c:v>38.755349001466065</c:v>
                </c:pt>
                <c:pt idx="906">
                  <c:v>38.756748151347139</c:v>
                </c:pt>
                <c:pt idx="907">
                  <c:v>38.758152462818408</c:v>
                </c:pt>
                <c:pt idx="908">
                  <c:v>38.759561932712302</c:v>
                </c:pt>
                <c:pt idx="909">
                  <c:v>38.760976557863181</c:v>
                </c:pt>
                <c:pt idx="910">
                  <c:v>38.762396335107361</c:v>
                </c:pt>
                <c:pt idx="911">
                  <c:v>38.763821261283084</c:v>
                </c:pt>
                <c:pt idx="912">
                  <c:v>38.765251333230552</c:v>
                </c:pt>
                <c:pt idx="913">
                  <c:v>38.766686547791892</c:v>
                </c:pt>
                <c:pt idx="914">
                  <c:v>38.768126901811172</c:v>
                </c:pt>
                <c:pt idx="915">
                  <c:v>38.7695723921344</c:v>
                </c:pt>
                <c:pt idx="916">
                  <c:v>38.771023015609515</c:v>
                </c:pt>
                <c:pt idx="917">
                  <c:v>38.772478769086391</c:v>
                </c:pt>
                <c:pt idx="918">
                  <c:v>38.773939649416832</c:v>
                </c:pt>
                <c:pt idx="919">
                  <c:v>38.775405653454584</c:v>
                </c:pt>
                <c:pt idx="920">
                  <c:v>38.776876778055325</c:v>
                </c:pt>
                <c:pt idx="921">
                  <c:v>38.778353020076651</c:v>
                </c:pt>
                <c:pt idx="922">
                  <c:v>38.779834376378076</c:v>
                </c:pt>
                <c:pt idx="923">
                  <c:v>38.781320843821085</c:v>
                </c:pt>
                <c:pt idx="924">
                  <c:v>38.782812419269042</c:v>
                </c:pt>
                <c:pt idx="925">
                  <c:v>38.784309099587247</c:v>
                </c:pt>
                <c:pt idx="926">
                  <c:v>38.785810881642952</c:v>
                </c:pt>
                <c:pt idx="927">
                  <c:v>38.787317762305307</c:v>
                </c:pt>
                <c:pt idx="928">
                  <c:v>38.788829738445372</c:v>
                </c:pt>
                <c:pt idx="929">
                  <c:v>38.790346806936157</c:v>
                </c:pt>
                <c:pt idx="930">
                  <c:v>38.791868964652565</c:v>
                </c:pt>
                <c:pt idx="931">
                  <c:v>38.793396208471442</c:v>
                </c:pt>
                <c:pt idx="932">
                  <c:v>38.794928535271524</c:v>
                </c:pt>
                <c:pt idx="933">
                  <c:v>38.796465941933484</c:v>
                </c:pt>
                <c:pt idx="934">
                  <c:v>38.798008425339894</c:v>
                </c:pt>
                <c:pt idx="935">
                  <c:v>38.799555982375246</c:v>
                </c:pt>
                <c:pt idx="936">
                  <c:v>38.801108609925947</c:v>
                </c:pt>
                <c:pt idx="937">
                  <c:v>38.802666304880319</c:v>
                </c:pt>
                <c:pt idx="938">
                  <c:v>38.804229064128563</c:v>
                </c:pt>
                <c:pt idx="939">
                  <c:v>38.805796884562831</c:v>
                </c:pt>
                <c:pt idx="940">
                  <c:v>38.807369763077162</c:v>
                </c:pt>
                <c:pt idx="941">
                  <c:v>38.808947696567486</c:v>
                </c:pt>
                <c:pt idx="942">
                  <c:v>38.810530681931667</c:v>
                </c:pt>
                <c:pt idx="943">
                  <c:v>38.812118716069456</c:v>
                </c:pt>
                <c:pt idx="944">
                  <c:v>38.813711795882512</c:v>
                </c:pt>
                <c:pt idx="945">
                  <c:v>38.815309918274394</c:v>
                </c:pt>
                <c:pt idx="946">
                  <c:v>38.816913080150549</c:v>
                </c:pt>
                <c:pt idx="947">
                  <c:v>38.818521278418345</c:v>
                </c:pt>
                <c:pt idx="948">
                  <c:v>38.820134509987042</c:v>
                </c:pt>
                <c:pt idx="949">
                  <c:v>38.821752771767777</c:v>
                </c:pt>
                <c:pt idx="950">
                  <c:v>38.82337606067361</c:v>
                </c:pt>
                <c:pt idx="951">
                  <c:v>38.825004373619478</c:v>
                </c:pt>
                <c:pt idx="952">
                  <c:v>38.826637707522217</c:v>
                </c:pt>
                <c:pt idx="953">
                  <c:v>38.828276059300556</c:v>
                </c:pt>
                <c:pt idx="954">
                  <c:v>38.829919425875111</c:v>
                </c:pt>
                <c:pt idx="955">
                  <c:v>38.831567804168394</c:v>
                </c:pt>
                <c:pt idx="956">
                  <c:v>38.833221191104798</c:v>
                </c:pt>
                <c:pt idx="957">
                  <c:v>38.834879583610608</c:v>
                </c:pt>
                <c:pt idx="958">
                  <c:v>38.836542978613991</c:v>
                </c:pt>
                <c:pt idx="959">
                  <c:v>38.838211373045013</c:v>
                </c:pt>
                <c:pt idx="960">
                  <c:v>38.839884763835599</c:v>
                </c:pt>
                <c:pt idx="961">
                  <c:v>38.841563147919587</c:v>
                </c:pt>
                <c:pt idx="962">
                  <c:v>38.843246522232661</c:v>
                </c:pt>
                <c:pt idx="963">
                  <c:v>38.844934883712426</c:v>
                </c:pt>
                <c:pt idx="964">
                  <c:v>38.846628229298339</c:v>
                </c:pt>
                <c:pt idx="965">
                  <c:v>38.848326555931742</c:v>
                </c:pt>
                <c:pt idx="966">
                  <c:v>38.85002986055585</c:v>
                </c:pt>
                <c:pt idx="967">
                  <c:v>38.851738140115764</c:v>
                </c:pt>
                <c:pt idx="968">
                  <c:v>38.853451391558437</c:v>
                </c:pt>
                <c:pt idx="969">
                  <c:v>38.855169611832736</c:v>
                </c:pt>
                <c:pt idx="970">
                  <c:v>38.856892797889373</c:v>
                </c:pt>
                <c:pt idx="971">
                  <c:v>38.858620946680922</c:v>
                </c:pt>
                <c:pt idx="972">
                  <c:v>38.860354055161849</c:v>
                </c:pt>
                <c:pt idx="973">
                  <c:v>38.862092120288466</c:v>
                </c:pt>
                <c:pt idx="974">
                  <c:v>38.863835139018988</c:v>
                </c:pt>
                <c:pt idx="975">
                  <c:v>38.865583108313473</c:v>
                </c:pt>
                <c:pt idx="976">
                  <c:v>38.867336025133838</c:v>
                </c:pt>
                <c:pt idx="977">
                  <c:v>38.869093886443871</c:v>
                </c:pt>
                <c:pt idx="978">
                  <c:v>38.870856689209234</c:v>
                </c:pt>
                <c:pt idx="979">
                  <c:v>38.872624430397444</c:v>
                </c:pt>
                <c:pt idx="980">
                  <c:v>38.874397106977874</c:v>
                </c:pt>
                <c:pt idx="981">
                  <c:v>38.876174715921763</c:v>
                </c:pt>
                <c:pt idx="982">
                  <c:v>38.877957254202201</c:v>
                </c:pt>
                <c:pt idx="983">
                  <c:v>38.87974471879415</c:v>
                </c:pt>
                <c:pt idx="984">
                  <c:v>38.881537106674415</c:v>
                </c:pt>
                <c:pt idx="985">
                  <c:v>38.883334414821661</c:v>
                </c:pt>
                <c:pt idx="986">
                  <c:v>38.885136640216409</c:v>
                </c:pt>
                <c:pt idx="987">
                  <c:v>38.886943779841026</c:v>
                </c:pt>
                <c:pt idx="988">
                  <c:v>38.888755830679742</c:v>
                </c:pt>
                <c:pt idx="989">
                  <c:v>38.890572789718632</c:v>
                </c:pt>
                <c:pt idx="990">
                  <c:v>38.892394653945608</c:v>
                </c:pt>
                <c:pt idx="991">
                  <c:v>38.894221420350462</c:v>
                </c:pt>
                <c:pt idx="992">
                  <c:v>38.896053085924798</c:v>
                </c:pt>
                <c:pt idx="993">
                  <c:v>38.89788964766209</c:v>
                </c:pt>
                <c:pt idx="994">
                  <c:v>38.899731102557652</c:v>
                </c:pt>
                <c:pt idx="995">
                  <c:v>38.901577447608624</c:v>
                </c:pt>
                <c:pt idx="996">
                  <c:v>38.90342867981402</c:v>
                </c:pt>
                <c:pt idx="997">
                  <c:v>38.905284796174676</c:v>
                </c:pt>
                <c:pt idx="998">
                  <c:v>38.907145793693275</c:v>
                </c:pt>
                <c:pt idx="999">
                  <c:v>38.909011669374323</c:v>
                </c:pt>
                <c:pt idx="1000">
                  <c:v>38.910882420224183</c:v>
                </c:pt>
                <c:pt idx="1001">
                  <c:v>38.912758043251067</c:v>
                </c:pt>
                <c:pt idx="1002">
                  <c:v>38.914638535464988</c:v>
                </c:pt>
                <c:pt idx="1003">
                  <c:v>38.916523893877809</c:v>
                </c:pt>
                <c:pt idx="1004">
                  <c:v>38.918414115503246</c:v>
                </c:pt>
                <c:pt idx="1005">
                  <c:v>38.920309197356822</c:v>
                </c:pt>
                <c:pt idx="1006">
                  <c:v>38.922209136455898</c:v>
                </c:pt>
                <c:pt idx="1007">
                  <c:v>38.924113929819669</c:v>
                </c:pt>
                <c:pt idx="1008">
                  <c:v>38.92602357446917</c:v>
                </c:pt>
                <c:pt idx="1009">
                  <c:v>38.927938067427235</c:v>
                </c:pt>
                <c:pt idx="1010">
                  <c:v>38.929857405718558</c:v>
                </c:pt>
                <c:pt idx="1011">
                  <c:v>38.931781586369631</c:v>
                </c:pt>
                <c:pt idx="1012">
                  <c:v>38.933710606408795</c:v>
                </c:pt>
                <c:pt idx="1013">
                  <c:v>38.935644462866193</c:v>
                </c:pt>
                <c:pt idx="1014">
                  <c:v>38.937583152773804</c:v>
                </c:pt>
                <c:pt idx="1015">
                  <c:v>38.939526673165432</c:v>
                </c:pt>
                <c:pt idx="1016">
                  <c:v>38.941475021076677</c:v>
                </c:pt>
                <c:pt idx="1017">
                  <c:v>38.943428193544996</c:v>
                </c:pt>
                <c:pt idx="1018">
                  <c:v>38.945386187609628</c:v>
                </c:pt>
                <c:pt idx="1019">
                  <c:v>38.947349000311661</c:v>
                </c:pt>
                <c:pt idx="1020">
                  <c:v>38.949316628693964</c:v>
                </c:pt>
                <c:pt idx="1021">
                  <c:v>38.951289069801241</c:v>
                </c:pt>
                <c:pt idx="1022">
                  <c:v>38.953266320680022</c:v>
                </c:pt>
                <c:pt idx="1023">
                  <c:v>38.95524837837862</c:v>
                </c:pt>
                <c:pt idx="1024">
                  <c:v>38.957235239947181</c:v>
                </c:pt>
                <c:pt idx="1025">
                  <c:v>38.959226902437663</c:v>
                </c:pt>
                <c:pt idx="1026">
                  <c:v>38.961223362903816</c:v>
                </c:pt>
                <c:pt idx="1027">
                  <c:v>38.963224618401206</c:v>
                </c:pt>
                <c:pt idx="1028">
                  <c:v>38.965230665987207</c:v>
                </c:pt>
                <c:pt idx="1029">
                  <c:v>38.967241502720995</c:v>
                </c:pt>
                <c:pt idx="1030">
                  <c:v>38.969257125663574</c:v>
                </c:pt>
                <c:pt idx="1031">
                  <c:v>38.97127753187771</c:v>
                </c:pt>
                <c:pt idx="1032">
                  <c:v>38.973302718428002</c:v>
                </c:pt>
                <c:pt idx="1033">
                  <c:v>38.975332682380845</c:v>
                </c:pt>
                <c:pt idx="1034">
                  <c:v>38.977367420804434</c:v>
                </c:pt>
                <c:pt idx="1035">
                  <c:v>38.979406930768747</c:v>
                </c:pt>
                <c:pt idx="1036">
                  <c:v>38.981451209345586</c:v>
                </c:pt>
                <c:pt idx="1037">
                  <c:v>38.983500253608526</c:v>
                </c:pt>
                <c:pt idx="1038">
                  <c:v>38.985554060632971</c:v>
                </c:pt>
                <c:pt idx="1039">
                  <c:v>38.987612627496077</c:v>
                </c:pt>
                <c:pt idx="1040">
                  <c:v>38.989675951276823</c:v>
                </c:pt>
                <c:pt idx="1041">
                  <c:v>38.99174402905598</c:v>
                </c:pt>
                <c:pt idx="1042">
                  <c:v>38.993816857916087</c:v>
                </c:pt>
                <c:pt idx="1043">
                  <c:v>38.995894434941498</c:v>
                </c:pt>
                <c:pt idx="1044">
                  <c:v>38.997976757218353</c:v>
                </c:pt>
                <c:pt idx="1045">
                  <c:v>39.000063821834566</c:v>
                </c:pt>
                <c:pt idx="1046">
                  <c:v>39.002155625879851</c:v>
                </c:pt>
                <c:pt idx="1047">
                  <c:v>39.00425216644571</c:v>
                </c:pt>
                <c:pt idx="1048">
                  <c:v>39.006353440625411</c:v>
                </c:pt>
                <c:pt idx="1049">
                  <c:v>39.008459445514035</c:v>
                </c:pt>
                <c:pt idx="1050">
                  <c:v>39.010570178208411</c:v>
                </c:pt>
                <c:pt idx="1051">
                  <c:v>39.012685635807173</c:v>
                </c:pt>
                <c:pt idx="1052">
                  <c:v>39.014805815410746</c:v>
                </c:pt>
                <c:pt idx="1053">
                  <c:v>39.016930714121301</c:v>
                </c:pt>
                <c:pt idx="1054">
                  <c:v>39.019060329042816</c:v>
                </c:pt>
                <c:pt idx="1055">
                  <c:v>39.021194657281036</c:v>
                </c:pt>
                <c:pt idx="1056">
                  <c:v>39.023333695943471</c:v>
                </c:pt>
                <c:pt idx="1057">
                  <c:v>39.025477442139433</c:v>
                </c:pt>
                <c:pt idx="1058">
                  <c:v>39.02762589297997</c:v>
                </c:pt>
                <c:pt idx="1059">
                  <c:v>39.029779045577939</c:v>
                </c:pt>
                <c:pt idx="1060">
                  <c:v>39.031936897047963</c:v>
                </c:pt>
                <c:pt idx="1061">
                  <c:v>39.03409944450641</c:v>
                </c:pt>
                <c:pt idx="1062">
                  <c:v>39.036266685071439</c:v>
                </c:pt>
                <c:pt idx="1063">
                  <c:v>39.038438615862979</c:v>
                </c:pt>
                <c:pt idx="1064">
                  <c:v>39.040615234002722</c:v>
                </c:pt>
                <c:pt idx="1065">
                  <c:v>39.042796536614112</c:v>
                </c:pt>
                <c:pt idx="1066">
                  <c:v>39.044982520822387</c:v>
                </c:pt>
                <c:pt idx="1067">
                  <c:v>39.047173183754524</c:v>
                </c:pt>
                <c:pt idx="1068">
                  <c:v>39.049368522539282</c:v>
                </c:pt>
                <c:pt idx="1069">
                  <c:v>39.051568534307158</c:v>
                </c:pt>
                <c:pt idx="1070">
                  <c:v>39.053773216190436</c:v>
                </c:pt>
                <c:pt idx="1071">
                  <c:v>39.055982565323148</c:v>
                </c:pt>
                <c:pt idx="1072">
                  <c:v>39.058196578841091</c:v>
                </c:pt>
                <c:pt idx="1073">
                  <c:v>39.060415253881793</c:v>
                </c:pt>
                <c:pt idx="1074">
                  <c:v>39.06263858758458</c:v>
                </c:pt>
                <c:pt idx="1075">
                  <c:v>39.064866577090513</c:v>
                </c:pt>
                <c:pt idx="1076">
                  <c:v>39.067099219542385</c:v>
                </c:pt>
                <c:pt idx="1077">
                  <c:v>39.069336512084796</c:v>
                </c:pt>
                <c:pt idx="1078">
                  <c:v>39.071578451864049</c:v>
                </c:pt>
                <c:pt idx="1079">
                  <c:v>39.073825036028225</c:v>
                </c:pt>
                <c:pt idx="1080">
                  <c:v>39.076076261727138</c:v>
                </c:pt>
                <c:pt idx="1081">
                  <c:v>39.078332126112372</c:v>
                </c:pt>
                <c:pt idx="1082">
                  <c:v>39.080592626337236</c:v>
                </c:pt>
                <c:pt idx="1083">
                  <c:v>39.082857759556802</c:v>
                </c:pt>
                <c:pt idx="1084">
                  <c:v>39.085127522927877</c:v>
                </c:pt>
                <c:pt idx="1085">
                  <c:v>39.087401913609028</c:v>
                </c:pt>
                <c:pt idx="1086">
                  <c:v>39.089680928760558</c:v>
                </c:pt>
                <c:pt idx="1087">
                  <c:v>39.091964565544501</c:v>
                </c:pt>
                <c:pt idx="1088">
                  <c:v>39.094252821124648</c:v>
                </c:pt>
                <c:pt idx="1089">
                  <c:v>39.096545692666524</c:v>
                </c:pt>
                <c:pt idx="1090">
                  <c:v>39.0988431773374</c:v>
                </c:pt>
                <c:pt idx="1091">
                  <c:v>39.101145272306276</c:v>
                </c:pt>
                <c:pt idx="1092">
                  <c:v>39.103451974743891</c:v>
                </c:pt>
                <c:pt idx="1093">
                  <c:v>39.105763281822732</c:v>
                </c:pt>
                <c:pt idx="1094">
                  <c:v>39.108079190716992</c:v>
                </c:pt>
                <c:pt idx="1095">
                  <c:v>39.110399698602642</c:v>
                </c:pt>
                <c:pt idx="1096">
                  <c:v>39.112724802657347</c:v>
                </c:pt>
                <c:pt idx="1097">
                  <c:v>39.115054500060523</c:v>
                </c:pt>
                <c:pt idx="1098">
                  <c:v>39.11738878799332</c:v>
                </c:pt>
                <c:pt idx="1099">
                  <c:v>39.119727663638606</c:v>
                </c:pt>
                <c:pt idx="1100">
                  <c:v>39.122071124180977</c:v>
                </c:pt>
                <c:pt idx="1101">
                  <c:v>39.124419166806774</c:v>
                </c:pt>
                <c:pt idx="1102">
                  <c:v>39.12677178870404</c:v>
                </c:pt>
                <c:pt idx="1103">
                  <c:v>39.129128987062565</c:v>
                </c:pt>
                <c:pt idx="1104">
                  <c:v>39.131490759073856</c:v>
                </c:pt>
                <c:pt idx="1105">
                  <c:v>39.133857101931142</c:v>
                </c:pt>
                <c:pt idx="1106">
                  <c:v>39.13622801282937</c:v>
                </c:pt>
                <c:pt idx="1107">
                  <c:v>39.138603488965224</c:v>
                </c:pt>
                <c:pt idx="1108">
                  <c:v>39.140983527537088</c:v>
                </c:pt>
                <c:pt idx="1109">
                  <c:v>39.143368125745091</c:v>
                </c:pt>
                <c:pt idx="1110">
                  <c:v>39.145757280791045</c:v>
                </c:pt>
                <c:pt idx="1111">
                  <c:v>39.148150989878516</c:v>
                </c:pt>
                <c:pt idx="1112">
                  <c:v>39.150549250212755</c:v>
                </c:pt>
                <c:pt idx="1113">
                  <c:v>39.152952059000754</c:v>
                </c:pt>
                <c:pt idx="1114">
                  <c:v>39.155359413451201</c:v>
                </c:pt>
                <c:pt idx="1115">
                  <c:v>39.157771310774507</c:v>
                </c:pt>
                <c:pt idx="1116">
                  <c:v>39.160187748182786</c:v>
                </c:pt>
                <c:pt idx="1117">
                  <c:v>39.162608722889864</c:v>
                </c:pt>
                <c:pt idx="1118">
                  <c:v>39.165034232111296</c:v>
                </c:pt>
                <c:pt idx="1119">
                  <c:v>39.167464273064319</c:v>
                </c:pt>
                <c:pt idx="1120">
                  <c:v>39.169898842967896</c:v>
                </c:pt>
                <c:pt idx="1121">
                  <c:v>39.172337939042684</c:v>
                </c:pt>
                <c:pt idx="1122">
                  <c:v>39.174781558511057</c:v>
                </c:pt>
                <c:pt idx="1123">
                  <c:v>39.177229698597074</c:v>
                </c:pt>
                <c:pt idx="1124">
                  <c:v>39.179682356526534</c:v>
                </c:pt>
                <c:pt idx="1125">
                  <c:v>39.182139529526907</c:v>
                </c:pt>
                <c:pt idx="1126">
                  <c:v>39.184601214827367</c:v>
                </c:pt>
                <c:pt idx="1127">
                  <c:v>39.187067409658802</c:v>
                </c:pt>
                <c:pt idx="1128">
                  <c:v>39.189538111253789</c:v>
                </c:pt>
                <c:pt idx="1129">
                  <c:v>39.192013316846612</c:v>
                </c:pt>
                <c:pt idx="1130">
                  <c:v>39.194493023673239</c:v>
                </c:pt>
                <c:pt idx="1131">
                  <c:v>39.196977228971349</c:v>
                </c:pt>
                <c:pt idx="1132">
                  <c:v>39.199465929980306</c:v>
                </c:pt>
                <c:pt idx="1133">
                  <c:v>39.20195912394118</c:v>
                </c:pt>
                <c:pt idx="1134">
                  <c:v>39.204456808096708</c:v>
                </c:pt>
                <c:pt idx="1135">
                  <c:v>39.206958979691358</c:v>
                </c:pt>
                <c:pt idx="1136">
                  <c:v>39.209465635971249</c:v>
                </c:pt>
                <c:pt idx="1137">
                  <c:v>39.211976774184222</c:v>
                </c:pt>
                <c:pt idx="1138">
                  <c:v>39.214492391579789</c:v>
                </c:pt>
                <c:pt idx="1139">
                  <c:v>39.21701248540915</c:v>
                </c:pt>
                <c:pt idx="1140">
                  <c:v>39.219537052925205</c:v>
                </c:pt>
                <c:pt idx="1141">
                  <c:v>39.22206609138253</c:v>
                </c:pt>
                <c:pt idx="1142">
                  <c:v>39.224599598037379</c:v>
                </c:pt>
                <c:pt idx="1143">
                  <c:v>39.227137570147711</c:v>
                </c:pt>
                <c:pt idx="1144">
                  <c:v>39.229680004973147</c:v>
                </c:pt>
                <c:pt idx="1145">
                  <c:v>39.232226899774993</c:v>
                </c:pt>
                <c:pt idx="1146">
                  <c:v>39.234778251816252</c:v>
                </c:pt>
                <c:pt idx="1147">
                  <c:v>39.237334058361583</c:v>
                </c:pt>
                <c:pt idx="1148">
                  <c:v>39.239894316677351</c:v>
                </c:pt>
                <c:pt idx="1149">
                  <c:v>39.242459024031561</c:v>
                </c:pt>
                <c:pt idx="1150">
                  <c:v>39.245028177693939</c:v>
                </c:pt>
                <c:pt idx="1151">
                  <c:v>39.247601774935852</c:v>
                </c:pt>
                <c:pt idx="1152">
                  <c:v>39.250179813030357</c:v>
                </c:pt>
                <c:pt idx="1153">
                  <c:v>39.252762289252175</c:v>
                </c:pt>
                <c:pt idx="1154">
                  <c:v>39.25534920087771</c:v>
                </c:pt>
                <c:pt idx="1155">
                  <c:v>39.257940545185036</c:v>
                </c:pt>
                <c:pt idx="1156">
                  <c:v>39.260536319453891</c:v>
                </c:pt>
                <c:pt idx="1157">
                  <c:v>39.263136520965688</c:v>
                </c:pt>
                <c:pt idx="1158">
                  <c:v>39.26574114700351</c:v>
                </c:pt>
                <c:pt idx="1159">
                  <c:v>39.268350194852097</c:v>
                </c:pt>
                <c:pt idx="1160">
                  <c:v>39.270963661797865</c:v>
                </c:pt>
                <c:pt idx="1161">
                  <c:v>39.273581545128884</c:v>
                </c:pt>
                <c:pt idx="1162">
                  <c:v>39.276203842134905</c:v>
                </c:pt>
                <c:pt idx="1163">
                  <c:v>39.278830550107337</c:v>
                </c:pt>
                <c:pt idx="1164">
                  <c:v>39.28146166633924</c:v>
                </c:pt>
                <c:pt idx="1165">
                  <c:v>39.284097188125344</c:v>
                </c:pt>
                <c:pt idx="1166">
                  <c:v>39.286737112762033</c:v>
                </c:pt>
                <c:pt idx="1167">
                  <c:v>39.28938143754737</c:v>
                </c:pt>
                <c:pt idx="1168">
                  <c:v>39.292030159781056</c:v>
                </c:pt>
                <c:pt idx="1169">
                  <c:v>39.294683276764452</c:v>
                </c:pt>
                <c:pt idx="1170">
                  <c:v>39.297340785800571</c:v>
                </c:pt>
                <c:pt idx="1171">
                  <c:v>39.300002684194098</c:v>
                </c:pt>
                <c:pt idx="1172">
                  <c:v>39.302668969251357</c:v>
                </c:pt>
                <c:pt idx="1173">
                  <c:v>39.30533963828033</c:v>
                </c:pt>
                <c:pt idx="1174">
                  <c:v>39.30801468859066</c:v>
                </c:pt>
                <c:pt idx="1175">
                  <c:v>39.310694117493611</c:v>
                </c:pt>
                <c:pt idx="1176">
                  <c:v>39.313377922302145</c:v>
                </c:pt>
                <c:pt idx="1177">
                  <c:v>39.316066100330829</c:v>
                </c:pt>
                <c:pt idx="1178">
                  <c:v>39.318758648895894</c:v>
                </c:pt>
                <c:pt idx="1179">
                  <c:v>39.321455565315226</c:v>
                </c:pt>
                <c:pt idx="1180">
                  <c:v>39.324156846908352</c:v>
                </c:pt>
                <c:pt idx="1181">
                  <c:v>39.326862490996426</c:v>
                </c:pt>
                <c:pt idx="1182">
                  <c:v>39.329572494902287</c:v>
                </c:pt>
                <c:pt idx="1183">
                  <c:v>39.332286855950365</c:v>
                </c:pt>
                <c:pt idx="1184">
                  <c:v>39.335005571466773</c:v>
                </c:pt>
                <c:pt idx="1185">
                  <c:v>39.337728638779254</c:v>
                </c:pt>
                <c:pt idx="1186">
                  <c:v>39.340456055217189</c:v>
                </c:pt>
                <c:pt idx="1187">
                  <c:v>39.343187818111581</c:v>
                </c:pt>
                <c:pt idx="1188">
                  <c:v>39.345923924795095</c:v>
                </c:pt>
                <c:pt idx="1189">
                  <c:v>39.34866437260203</c:v>
                </c:pt>
                <c:pt idx="1190">
                  <c:v>39.351409158868314</c:v>
                </c:pt>
                <c:pt idx="1191">
                  <c:v>39.3541582809315</c:v>
                </c:pt>
                <c:pt idx="1192">
                  <c:v>39.356911736130797</c:v>
                </c:pt>
                <c:pt idx="1193">
                  <c:v>39.359669521807035</c:v>
                </c:pt>
                <c:pt idx="1194">
                  <c:v>39.36243163530267</c:v>
                </c:pt>
                <c:pt idx="1195">
                  <c:v>39.3651980739618</c:v>
                </c:pt>
                <c:pt idx="1196">
                  <c:v>39.367968835130156</c:v>
                </c:pt>
                <c:pt idx="1197">
                  <c:v>39.370743916155071</c:v>
                </c:pt>
                <c:pt idx="1198">
                  <c:v>39.373523314385544</c:v>
                </c:pt>
                <c:pt idx="1199">
                  <c:v>39.376307027172174</c:v>
                </c:pt>
                <c:pt idx="1200">
                  <c:v>39.379095051867196</c:v>
                </c:pt>
                <c:pt idx="1201">
                  <c:v>39.38188738582447</c:v>
                </c:pt>
                <c:pt idx="1202">
                  <c:v>39.384684026399469</c:v>
                </c:pt>
                <c:pt idx="1203">
                  <c:v>39.387484970949302</c:v>
                </c:pt>
                <c:pt idx="1204">
                  <c:v>39.39029021683271</c:v>
                </c:pt>
              </c:numCache>
            </c:numRef>
          </c:xVal>
          <c:yVal>
            <c:numRef>
              <c:f>'σ-Silo F2-80 kP'!$K$13:$K$1217</c:f>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c:ext xmlns:c16="http://schemas.microsoft.com/office/drawing/2014/chart" uri="{C3380CC4-5D6E-409C-BE32-E72D297353CC}">
              <c16:uniqueId val="{00000003-A375-435B-90EF-3E365F81D4DA}"/>
            </c:ext>
          </c:extLst>
        </c:ser>
        <c:ser>
          <c:idx val="3"/>
          <c:order val="17"/>
          <c:tx>
            <c:strRef>
              <c:f>'σ-Silo F2-80 kP'!$L$12</c:f>
              <c:strCache>
                <c:ptCount val="1"/>
                <c:pt idx="0">
                  <c:v>u0</c:v>
                </c:pt>
              </c:strCache>
            </c:strRef>
          </c:tx>
          <c:spPr>
            <a:ln w="19050">
              <a:solidFill>
                <a:srgbClr val="00B0F0"/>
              </a:solidFill>
            </a:ln>
          </c:spPr>
          <c:marker>
            <c:symbol val="none"/>
          </c:marker>
          <c:xVal>
            <c:numRef>
              <c:f>'σ-Silo F2-80 kP'!$L$13:$L$1217</c:f>
              <c:numCache>
                <c:formatCode>0.0</c:formatCode>
                <c:ptCount val="1205"/>
                <c:pt idx="0">
                  <c:v>0</c:v>
                </c:pt>
                <c:pt idx="1">
                  <c:v>9.1908415841991855E-3</c:v>
                </c:pt>
                <c:pt idx="2">
                  <c:v>1.9000841584199187E-2</c:v>
                </c:pt>
                <c:pt idx="3">
                  <c:v>2.8810841584199186E-2</c:v>
                </c:pt>
                <c:pt idx="4">
                  <c:v>3.8620841584199185E-2</c:v>
                </c:pt>
                <c:pt idx="5">
                  <c:v>4.8430841584199191E-2</c:v>
                </c:pt>
                <c:pt idx="6">
                  <c:v>5.8240841584199191E-2</c:v>
                </c:pt>
                <c:pt idx="7">
                  <c:v>6.805084158419919E-2</c:v>
                </c:pt>
                <c:pt idx="8">
                  <c:v>7.7860841584199189E-2</c:v>
                </c:pt>
                <c:pt idx="9">
                  <c:v>8.7670841584199188E-2</c:v>
                </c:pt>
                <c:pt idx="10">
                  <c:v>9.7480841584199188E-2</c:v>
                </c:pt>
                <c:pt idx="11">
                  <c:v>0.10729084158419919</c:v>
                </c:pt>
                <c:pt idx="12">
                  <c:v>0.11710084158419919</c:v>
                </c:pt>
                <c:pt idx="13">
                  <c:v>0.12691084158419919</c:v>
                </c:pt>
                <c:pt idx="14">
                  <c:v>0.1367208415841992</c:v>
                </c:pt>
                <c:pt idx="15">
                  <c:v>0.14653084158419918</c:v>
                </c:pt>
                <c:pt idx="16">
                  <c:v>0.1563408415841992</c:v>
                </c:pt>
                <c:pt idx="17">
                  <c:v>0.16615084158419921</c:v>
                </c:pt>
                <c:pt idx="18">
                  <c:v>0.17596084158419917</c:v>
                </c:pt>
                <c:pt idx="19">
                  <c:v>0.18577084158419918</c:v>
                </c:pt>
                <c:pt idx="20">
                  <c:v>0.19558084158419919</c:v>
                </c:pt>
                <c:pt idx="21">
                  <c:v>0.20539084158419921</c:v>
                </c:pt>
                <c:pt idx="22">
                  <c:v>0.21520084158419919</c:v>
                </c:pt>
                <c:pt idx="23">
                  <c:v>0.22501084158419918</c:v>
                </c:pt>
                <c:pt idx="24">
                  <c:v>0.23482084158419919</c:v>
                </c:pt>
                <c:pt idx="25">
                  <c:v>0.2446308415841992</c:v>
                </c:pt>
                <c:pt idx="26">
                  <c:v>0.25444084158419916</c:v>
                </c:pt>
                <c:pt idx="27">
                  <c:v>0.2642508415841992</c:v>
                </c:pt>
                <c:pt idx="28">
                  <c:v>0.27406084158419919</c:v>
                </c:pt>
                <c:pt idx="29">
                  <c:v>0.28387084158419923</c:v>
                </c:pt>
                <c:pt idx="30">
                  <c:v>0.29368084158419921</c:v>
                </c:pt>
                <c:pt idx="31">
                  <c:v>0.3034908415841992</c:v>
                </c:pt>
                <c:pt idx="32">
                  <c:v>0.31330084158419919</c:v>
                </c:pt>
                <c:pt idx="33">
                  <c:v>0.32311084158419923</c:v>
                </c:pt>
                <c:pt idx="34">
                  <c:v>0.33292084158419921</c:v>
                </c:pt>
                <c:pt idx="35">
                  <c:v>0.34273084158419925</c:v>
                </c:pt>
                <c:pt idx="36">
                  <c:v>0.35254084158419918</c:v>
                </c:pt>
                <c:pt idx="37">
                  <c:v>0.36235084158419917</c:v>
                </c:pt>
                <c:pt idx="38">
                  <c:v>0.37216084158419921</c:v>
                </c:pt>
                <c:pt idx="39">
                  <c:v>0.38197084158419919</c:v>
                </c:pt>
                <c:pt idx="40">
                  <c:v>0.39178084158419924</c:v>
                </c:pt>
                <c:pt idx="41">
                  <c:v>0.40159084158419922</c:v>
                </c:pt>
                <c:pt idx="42">
                  <c:v>0.41140084158419921</c:v>
                </c:pt>
                <c:pt idx="43">
                  <c:v>0.42121084158419919</c:v>
                </c:pt>
                <c:pt idx="44">
                  <c:v>0.43102084158419918</c:v>
                </c:pt>
                <c:pt idx="45">
                  <c:v>0.44083084158419922</c:v>
                </c:pt>
                <c:pt idx="46">
                  <c:v>0.4506408415841992</c:v>
                </c:pt>
                <c:pt idx="47">
                  <c:v>0.46045084158419919</c:v>
                </c:pt>
                <c:pt idx="48">
                  <c:v>0.47026084158419923</c:v>
                </c:pt>
                <c:pt idx="49">
                  <c:v>0.48007084158419921</c:v>
                </c:pt>
                <c:pt idx="50">
                  <c:v>0.48988084158419926</c:v>
                </c:pt>
                <c:pt idx="51">
                  <c:v>0.49969084158419919</c:v>
                </c:pt>
                <c:pt idx="52">
                  <c:v>0.50950084158419917</c:v>
                </c:pt>
                <c:pt idx="53">
                  <c:v>0.51931084158419916</c:v>
                </c:pt>
                <c:pt idx="54">
                  <c:v>0.52912084158419925</c:v>
                </c:pt>
                <c:pt idx="55">
                  <c:v>0.53893084158419924</c:v>
                </c:pt>
                <c:pt idx="56">
                  <c:v>0.54874084158419922</c:v>
                </c:pt>
                <c:pt idx="57">
                  <c:v>0.55855084158419921</c:v>
                </c:pt>
                <c:pt idx="58">
                  <c:v>0.56836084158419919</c:v>
                </c:pt>
                <c:pt idx="59">
                  <c:v>0.57817084158419918</c:v>
                </c:pt>
                <c:pt idx="60">
                  <c:v>0.58798084158419917</c:v>
                </c:pt>
                <c:pt idx="61">
                  <c:v>0.59779084158419915</c:v>
                </c:pt>
                <c:pt idx="62">
                  <c:v>0.60760084158419925</c:v>
                </c:pt>
                <c:pt idx="63">
                  <c:v>0.61741084158419923</c:v>
                </c:pt>
                <c:pt idx="64">
                  <c:v>0.62722084158419922</c:v>
                </c:pt>
                <c:pt idx="65">
                  <c:v>0.6370308415841992</c:v>
                </c:pt>
                <c:pt idx="66">
                  <c:v>0.6468408415841993</c:v>
                </c:pt>
                <c:pt idx="67">
                  <c:v>0.65665084158419929</c:v>
                </c:pt>
                <c:pt idx="68">
                  <c:v>0.66646084158419927</c:v>
                </c:pt>
                <c:pt idx="69">
                  <c:v>0.67627084158419926</c:v>
                </c:pt>
                <c:pt idx="70">
                  <c:v>0.68608084158419924</c:v>
                </c:pt>
                <c:pt idx="71">
                  <c:v>0.69589084158419912</c:v>
                </c:pt>
                <c:pt idx="72">
                  <c:v>0.70570084158419921</c:v>
                </c:pt>
                <c:pt idx="73">
                  <c:v>0.7155108415841992</c:v>
                </c:pt>
                <c:pt idx="74">
                  <c:v>0.72532084158419918</c:v>
                </c:pt>
                <c:pt idx="75">
                  <c:v>0.73513084158419917</c:v>
                </c:pt>
                <c:pt idx="76">
                  <c:v>0.74494084158419915</c:v>
                </c:pt>
                <c:pt idx="77">
                  <c:v>0.75475084158419925</c:v>
                </c:pt>
                <c:pt idx="78">
                  <c:v>0.76456084158419924</c:v>
                </c:pt>
                <c:pt idx="79">
                  <c:v>0.77437084158419922</c:v>
                </c:pt>
                <c:pt idx="80">
                  <c:v>0.78418084158419921</c:v>
                </c:pt>
                <c:pt idx="81">
                  <c:v>0.7939908415841993</c:v>
                </c:pt>
                <c:pt idx="82">
                  <c:v>0.80380084158419929</c:v>
                </c:pt>
                <c:pt idx="83">
                  <c:v>0.81361084158419927</c:v>
                </c:pt>
                <c:pt idx="84">
                  <c:v>0.82342084158419926</c:v>
                </c:pt>
                <c:pt idx="85">
                  <c:v>0.83323084158419924</c:v>
                </c:pt>
                <c:pt idx="86">
                  <c:v>0.84304084158419912</c:v>
                </c:pt>
                <c:pt idx="87">
                  <c:v>0.85285084158419922</c:v>
                </c:pt>
                <c:pt idx="88">
                  <c:v>0.8626608415841992</c:v>
                </c:pt>
                <c:pt idx="89">
                  <c:v>0.87247084158419919</c:v>
                </c:pt>
                <c:pt idx="90">
                  <c:v>0.88228084158419917</c:v>
                </c:pt>
                <c:pt idx="91">
                  <c:v>0.89209084158419916</c:v>
                </c:pt>
                <c:pt idx="92">
                  <c:v>0.90190084158419925</c:v>
                </c:pt>
                <c:pt idx="93">
                  <c:v>0.91171084158419924</c:v>
                </c:pt>
                <c:pt idx="94">
                  <c:v>0.92152084158419922</c:v>
                </c:pt>
                <c:pt idx="95">
                  <c:v>0.93133084158419921</c:v>
                </c:pt>
                <c:pt idx="96">
                  <c:v>0.94114084158419931</c:v>
                </c:pt>
                <c:pt idx="97">
                  <c:v>0.95095084158419929</c:v>
                </c:pt>
                <c:pt idx="98">
                  <c:v>0.96076084158419928</c:v>
                </c:pt>
                <c:pt idx="99">
                  <c:v>0.97057084158419926</c:v>
                </c:pt>
                <c:pt idx="100">
                  <c:v>0.98038084158419925</c:v>
                </c:pt>
                <c:pt idx="101">
                  <c:v>0.99019084158419934</c:v>
                </c:pt>
                <c:pt idx="102">
                  <c:v>1.0000008415841992</c:v>
                </c:pt>
                <c:pt idx="103">
                  <c:v>1.0098108415841991</c:v>
                </c:pt>
                <c:pt idx="104">
                  <c:v>1.0196208415841992</c:v>
                </c:pt>
                <c:pt idx="105">
                  <c:v>1.0294308415841993</c:v>
                </c:pt>
                <c:pt idx="106">
                  <c:v>1.0392408415841992</c:v>
                </c:pt>
                <c:pt idx="107">
                  <c:v>1.0490508415841993</c:v>
                </c:pt>
                <c:pt idx="108">
                  <c:v>1.0588608415841991</c:v>
                </c:pt>
                <c:pt idx="109">
                  <c:v>1.0686708415841992</c:v>
                </c:pt>
                <c:pt idx="110">
                  <c:v>1.0784808415841993</c:v>
                </c:pt>
                <c:pt idx="111">
                  <c:v>1.0882908415841992</c:v>
                </c:pt>
                <c:pt idx="112">
                  <c:v>1.0981008415841993</c:v>
                </c:pt>
                <c:pt idx="113">
                  <c:v>1.1079108415841992</c:v>
                </c:pt>
                <c:pt idx="114">
                  <c:v>1.1177208415841993</c:v>
                </c:pt>
                <c:pt idx="115">
                  <c:v>1.1275308415841994</c:v>
                </c:pt>
                <c:pt idx="116">
                  <c:v>1.1373408415841992</c:v>
                </c:pt>
                <c:pt idx="117">
                  <c:v>1.1471508415841993</c:v>
                </c:pt>
                <c:pt idx="118">
                  <c:v>1.1569608415841992</c:v>
                </c:pt>
                <c:pt idx="119">
                  <c:v>1.1667708415841991</c:v>
                </c:pt>
                <c:pt idx="120">
                  <c:v>1.1765808415841992</c:v>
                </c:pt>
                <c:pt idx="121">
                  <c:v>1.1863908415841993</c:v>
                </c:pt>
                <c:pt idx="122">
                  <c:v>1.1962008415841991</c:v>
                </c:pt>
                <c:pt idx="123">
                  <c:v>1.2060108415841992</c:v>
                </c:pt>
                <c:pt idx="124">
                  <c:v>1.2158208415841993</c:v>
                </c:pt>
                <c:pt idx="125">
                  <c:v>1.2256308415841992</c:v>
                </c:pt>
                <c:pt idx="126">
                  <c:v>1.2354408415841993</c:v>
                </c:pt>
                <c:pt idx="127">
                  <c:v>1.2452508415841992</c:v>
                </c:pt>
                <c:pt idx="128">
                  <c:v>1.2550608415841993</c:v>
                </c:pt>
                <c:pt idx="129">
                  <c:v>1.2648708415841994</c:v>
                </c:pt>
                <c:pt idx="130">
                  <c:v>1.2746808415841993</c:v>
                </c:pt>
                <c:pt idx="131">
                  <c:v>1.2844908415841993</c:v>
                </c:pt>
                <c:pt idx="132">
                  <c:v>1.2943008415841992</c:v>
                </c:pt>
                <c:pt idx="133">
                  <c:v>1.3041108415841993</c:v>
                </c:pt>
                <c:pt idx="134">
                  <c:v>1.3139208415841994</c:v>
                </c:pt>
                <c:pt idx="135">
                  <c:v>1.3237308415841993</c:v>
                </c:pt>
                <c:pt idx="136">
                  <c:v>1.3335408415841994</c:v>
                </c:pt>
                <c:pt idx="137">
                  <c:v>1.3433508415841993</c:v>
                </c:pt>
                <c:pt idx="138">
                  <c:v>1.3531608415841994</c:v>
                </c:pt>
                <c:pt idx="139">
                  <c:v>1.3629708415841995</c:v>
                </c:pt>
                <c:pt idx="140">
                  <c:v>1.3727808415841993</c:v>
                </c:pt>
                <c:pt idx="141">
                  <c:v>1.3825908415841992</c:v>
                </c:pt>
                <c:pt idx="142">
                  <c:v>1.3924008415841991</c:v>
                </c:pt>
                <c:pt idx="143">
                  <c:v>1.4022108415841992</c:v>
                </c:pt>
                <c:pt idx="144">
                  <c:v>1.412020841584199</c:v>
                </c:pt>
                <c:pt idx="145">
                  <c:v>1.4218308415841991</c:v>
                </c:pt>
                <c:pt idx="146">
                  <c:v>1.4316408415841992</c:v>
                </c:pt>
                <c:pt idx="147">
                  <c:v>1.4414508415841991</c:v>
                </c:pt>
                <c:pt idx="148">
                  <c:v>1.4512608415841992</c:v>
                </c:pt>
                <c:pt idx="149">
                  <c:v>1.4610708415841991</c:v>
                </c:pt>
                <c:pt idx="150">
                  <c:v>1.4708808415841992</c:v>
                </c:pt>
                <c:pt idx="151">
                  <c:v>1.4806908415841993</c:v>
                </c:pt>
                <c:pt idx="152">
                  <c:v>1.4905008415841992</c:v>
                </c:pt>
                <c:pt idx="153">
                  <c:v>1.5003108415841993</c:v>
                </c:pt>
                <c:pt idx="154">
                  <c:v>1.5101208415841993</c:v>
                </c:pt>
                <c:pt idx="155">
                  <c:v>1.5199308415841992</c:v>
                </c:pt>
                <c:pt idx="156">
                  <c:v>1.5297408415841993</c:v>
                </c:pt>
                <c:pt idx="157">
                  <c:v>1.5395508415841992</c:v>
                </c:pt>
                <c:pt idx="158">
                  <c:v>1.5493608415841993</c:v>
                </c:pt>
                <c:pt idx="159">
                  <c:v>1.5591708415841994</c:v>
                </c:pt>
                <c:pt idx="160">
                  <c:v>1.5689808415841993</c:v>
                </c:pt>
                <c:pt idx="161">
                  <c:v>1.5787908415841994</c:v>
                </c:pt>
                <c:pt idx="162">
                  <c:v>1.5886008415841992</c:v>
                </c:pt>
                <c:pt idx="163">
                  <c:v>1.5984108415841993</c:v>
                </c:pt>
                <c:pt idx="164">
                  <c:v>1.6082208415841994</c:v>
                </c:pt>
                <c:pt idx="165">
                  <c:v>1.6180308415841993</c:v>
                </c:pt>
                <c:pt idx="166">
                  <c:v>1.6278408415841994</c:v>
                </c:pt>
                <c:pt idx="167">
                  <c:v>1.6376508415841993</c:v>
                </c:pt>
                <c:pt idx="168">
                  <c:v>1.6474608415841994</c:v>
                </c:pt>
                <c:pt idx="169">
                  <c:v>1.6572708415841995</c:v>
                </c:pt>
                <c:pt idx="170">
                  <c:v>1.6670808415841993</c:v>
                </c:pt>
                <c:pt idx="171">
                  <c:v>1.6768908415841994</c:v>
                </c:pt>
                <c:pt idx="172">
                  <c:v>1.6867008415841991</c:v>
                </c:pt>
                <c:pt idx="173">
                  <c:v>1.6965108415841992</c:v>
                </c:pt>
                <c:pt idx="174">
                  <c:v>1.7063208415841991</c:v>
                </c:pt>
                <c:pt idx="175">
                  <c:v>1.7161308415841992</c:v>
                </c:pt>
                <c:pt idx="176">
                  <c:v>1.7259408415841992</c:v>
                </c:pt>
                <c:pt idx="177">
                  <c:v>1.7357508415841991</c:v>
                </c:pt>
                <c:pt idx="178">
                  <c:v>1.7455608415841992</c:v>
                </c:pt>
                <c:pt idx="179">
                  <c:v>1.7553708415841991</c:v>
                </c:pt>
                <c:pt idx="180">
                  <c:v>1.7651808415841992</c:v>
                </c:pt>
                <c:pt idx="181">
                  <c:v>1.7749908415841993</c:v>
                </c:pt>
                <c:pt idx="182">
                  <c:v>1.7848008415841992</c:v>
                </c:pt>
                <c:pt idx="183">
                  <c:v>1.7946108415841993</c:v>
                </c:pt>
                <c:pt idx="184">
                  <c:v>1.8044208415841994</c:v>
                </c:pt>
                <c:pt idx="185">
                  <c:v>1.8142308415841992</c:v>
                </c:pt>
                <c:pt idx="186">
                  <c:v>1.8240408415841993</c:v>
                </c:pt>
                <c:pt idx="187">
                  <c:v>1.8338508415841992</c:v>
                </c:pt>
                <c:pt idx="188">
                  <c:v>1.8436608415841993</c:v>
                </c:pt>
                <c:pt idx="189">
                  <c:v>1.8534708415841994</c:v>
                </c:pt>
                <c:pt idx="190">
                  <c:v>1.8632808415841993</c:v>
                </c:pt>
                <c:pt idx="191">
                  <c:v>1.8730908415841994</c:v>
                </c:pt>
                <c:pt idx="192">
                  <c:v>1.8829008415841992</c:v>
                </c:pt>
                <c:pt idx="193">
                  <c:v>1.8927108415841993</c:v>
                </c:pt>
                <c:pt idx="194">
                  <c:v>1.9025208415841994</c:v>
                </c:pt>
                <c:pt idx="195">
                  <c:v>1.9123308415841993</c:v>
                </c:pt>
                <c:pt idx="196">
                  <c:v>1.9221408415841994</c:v>
                </c:pt>
                <c:pt idx="197">
                  <c:v>1.9319508415841993</c:v>
                </c:pt>
                <c:pt idx="198">
                  <c:v>1.9417608415841994</c:v>
                </c:pt>
                <c:pt idx="199">
                  <c:v>1.9515708415841995</c:v>
                </c:pt>
                <c:pt idx="200">
                  <c:v>1.9613808415841993</c:v>
                </c:pt>
                <c:pt idx="201">
                  <c:v>1.9711908415841994</c:v>
                </c:pt>
                <c:pt idx="202">
                  <c:v>1.9810008415841993</c:v>
                </c:pt>
                <c:pt idx="203">
                  <c:v>1.9908108415841994</c:v>
                </c:pt>
                <c:pt idx="204">
                  <c:v>2.0006208415841993</c:v>
                </c:pt>
                <c:pt idx="205">
                  <c:v>2.0104308415841992</c:v>
                </c:pt>
                <c:pt idx="206">
                  <c:v>2.020240841584199</c:v>
                </c:pt>
                <c:pt idx="207">
                  <c:v>2.0300508415841994</c:v>
                </c:pt>
                <c:pt idx="208">
                  <c:v>2.0398608415841992</c:v>
                </c:pt>
                <c:pt idx="209">
                  <c:v>2.0496708415841991</c:v>
                </c:pt>
                <c:pt idx="210">
                  <c:v>2.0594808415841994</c:v>
                </c:pt>
                <c:pt idx="211">
                  <c:v>2.0692908415841993</c:v>
                </c:pt>
                <c:pt idx="212">
                  <c:v>2.0791008415841992</c:v>
                </c:pt>
                <c:pt idx="213">
                  <c:v>2.088910841584199</c:v>
                </c:pt>
                <c:pt idx="214">
                  <c:v>2.0987208415841994</c:v>
                </c:pt>
                <c:pt idx="215">
                  <c:v>2.1085308415841992</c:v>
                </c:pt>
                <c:pt idx="216">
                  <c:v>2.1183408415841991</c:v>
                </c:pt>
                <c:pt idx="217">
                  <c:v>2.1281508415841994</c:v>
                </c:pt>
                <c:pt idx="218">
                  <c:v>2.1379608415841993</c:v>
                </c:pt>
                <c:pt idx="219">
                  <c:v>2.1477708415841992</c:v>
                </c:pt>
                <c:pt idx="220">
                  <c:v>2.1575808415841995</c:v>
                </c:pt>
                <c:pt idx="221">
                  <c:v>2.1673908415841994</c:v>
                </c:pt>
                <c:pt idx="222">
                  <c:v>2.1772008415841992</c:v>
                </c:pt>
                <c:pt idx="223">
                  <c:v>2.1870108415841991</c:v>
                </c:pt>
                <c:pt idx="224">
                  <c:v>2.1968208415841994</c:v>
                </c:pt>
                <c:pt idx="225">
                  <c:v>2.2066308415841993</c:v>
                </c:pt>
                <c:pt idx="226">
                  <c:v>2.2164408415841992</c:v>
                </c:pt>
                <c:pt idx="227">
                  <c:v>2.2262508415841995</c:v>
                </c:pt>
                <c:pt idx="228">
                  <c:v>2.2360608415841994</c:v>
                </c:pt>
                <c:pt idx="229">
                  <c:v>2.2458708415841993</c:v>
                </c:pt>
                <c:pt idx="230">
                  <c:v>2.2556808415841996</c:v>
                </c:pt>
                <c:pt idx="231">
                  <c:v>2.2654908415841994</c:v>
                </c:pt>
                <c:pt idx="232">
                  <c:v>2.2753008415841993</c:v>
                </c:pt>
                <c:pt idx="233">
                  <c:v>2.2851108415841996</c:v>
                </c:pt>
                <c:pt idx="234">
                  <c:v>2.2949208415841995</c:v>
                </c:pt>
                <c:pt idx="235">
                  <c:v>2.3047308415841994</c:v>
                </c:pt>
                <c:pt idx="236">
                  <c:v>2.3145408415841993</c:v>
                </c:pt>
                <c:pt idx="237">
                  <c:v>2.3243508415841991</c:v>
                </c:pt>
                <c:pt idx="238">
                  <c:v>2.334160841584199</c:v>
                </c:pt>
                <c:pt idx="239">
                  <c:v>2.3439708415841993</c:v>
                </c:pt>
                <c:pt idx="240">
                  <c:v>2.3537808415841992</c:v>
                </c:pt>
                <c:pt idx="241">
                  <c:v>2.3635908415841991</c:v>
                </c:pt>
                <c:pt idx="242">
                  <c:v>2.3734008415841994</c:v>
                </c:pt>
                <c:pt idx="243">
                  <c:v>2.3832108415841993</c:v>
                </c:pt>
                <c:pt idx="244">
                  <c:v>2.3930208415841991</c:v>
                </c:pt>
                <c:pt idx="245">
                  <c:v>2.4028308415841995</c:v>
                </c:pt>
                <c:pt idx="246">
                  <c:v>2.4126408415841993</c:v>
                </c:pt>
                <c:pt idx="247">
                  <c:v>2.4224508415841992</c:v>
                </c:pt>
                <c:pt idx="248">
                  <c:v>2.4322608415841991</c:v>
                </c:pt>
                <c:pt idx="249">
                  <c:v>2.4420708415841994</c:v>
                </c:pt>
                <c:pt idx="250">
                  <c:v>2.4518808415841993</c:v>
                </c:pt>
                <c:pt idx="251">
                  <c:v>2.4616908415841992</c:v>
                </c:pt>
                <c:pt idx="252">
                  <c:v>2.4715008415841995</c:v>
                </c:pt>
                <c:pt idx="253">
                  <c:v>2.4813108415841993</c:v>
                </c:pt>
                <c:pt idx="254">
                  <c:v>2.4911208415841992</c:v>
                </c:pt>
                <c:pt idx="255">
                  <c:v>2.5009308415841995</c:v>
                </c:pt>
                <c:pt idx="256">
                  <c:v>2.5107408415841994</c:v>
                </c:pt>
                <c:pt idx="257">
                  <c:v>2.5205508415841993</c:v>
                </c:pt>
                <c:pt idx="258">
                  <c:v>2.5303608415841992</c:v>
                </c:pt>
                <c:pt idx="259">
                  <c:v>2.5401708415841995</c:v>
                </c:pt>
                <c:pt idx="260">
                  <c:v>2.5499808415841994</c:v>
                </c:pt>
                <c:pt idx="261">
                  <c:v>2.5597908415841992</c:v>
                </c:pt>
                <c:pt idx="262">
                  <c:v>2.5696008415841995</c:v>
                </c:pt>
                <c:pt idx="263">
                  <c:v>2.5794108415841994</c:v>
                </c:pt>
                <c:pt idx="264">
                  <c:v>2.5892208415841993</c:v>
                </c:pt>
                <c:pt idx="265">
                  <c:v>2.5990308415841996</c:v>
                </c:pt>
                <c:pt idx="266">
                  <c:v>2.6088408415841995</c:v>
                </c:pt>
                <c:pt idx="267">
                  <c:v>2.6186508415841994</c:v>
                </c:pt>
                <c:pt idx="268">
                  <c:v>2.6284608415841997</c:v>
                </c:pt>
                <c:pt idx="269">
                  <c:v>2.6382708415841996</c:v>
                </c:pt>
                <c:pt idx="270">
                  <c:v>2.6480808415841994</c:v>
                </c:pt>
                <c:pt idx="271">
                  <c:v>2.6578908415841993</c:v>
                </c:pt>
                <c:pt idx="272">
                  <c:v>2.6677008415841996</c:v>
                </c:pt>
                <c:pt idx="273">
                  <c:v>2.6775108415841995</c:v>
                </c:pt>
                <c:pt idx="274">
                  <c:v>2.6873208415841994</c:v>
                </c:pt>
                <c:pt idx="275">
                  <c:v>2.6971308415841997</c:v>
                </c:pt>
                <c:pt idx="276">
                  <c:v>2.7069408415841996</c:v>
                </c:pt>
                <c:pt idx="277">
                  <c:v>2.7167508415841994</c:v>
                </c:pt>
                <c:pt idx="278">
                  <c:v>2.7265608415841998</c:v>
                </c:pt>
                <c:pt idx="279">
                  <c:v>2.7363708415841996</c:v>
                </c:pt>
                <c:pt idx="280">
                  <c:v>2.7461808415841995</c:v>
                </c:pt>
                <c:pt idx="281">
                  <c:v>2.7559908415841994</c:v>
                </c:pt>
                <c:pt idx="282">
                  <c:v>2.7658008415841993</c:v>
                </c:pt>
                <c:pt idx="283">
                  <c:v>2.7756108415841991</c:v>
                </c:pt>
                <c:pt idx="284">
                  <c:v>2.785420841584199</c:v>
                </c:pt>
                <c:pt idx="285">
                  <c:v>2.7952308415841989</c:v>
                </c:pt>
                <c:pt idx="286">
                  <c:v>2.8050408415841992</c:v>
                </c:pt>
                <c:pt idx="287">
                  <c:v>2.8148508415841991</c:v>
                </c:pt>
                <c:pt idx="288">
                  <c:v>2.8246608415841989</c:v>
                </c:pt>
                <c:pt idx="289">
                  <c:v>2.8344708415841993</c:v>
                </c:pt>
                <c:pt idx="290">
                  <c:v>2.8442808415841991</c:v>
                </c:pt>
                <c:pt idx="291">
                  <c:v>2.854090841584199</c:v>
                </c:pt>
                <c:pt idx="292">
                  <c:v>2.8639008415841993</c:v>
                </c:pt>
                <c:pt idx="293">
                  <c:v>2.8737108415841992</c:v>
                </c:pt>
                <c:pt idx="294">
                  <c:v>2.8835208415841991</c:v>
                </c:pt>
                <c:pt idx="295">
                  <c:v>2.8933308415841994</c:v>
                </c:pt>
                <c:pt idx="296">
                  <c:v>2.9031408415841993</c:v>
                </c:pt>
                <c:pt idx="297">
                  <c:v>2.9129508415841991</c:v>
                </c:pt>
                <c:pt idx="298">
                  <c:v>2.922760841584199</c:v>
                </c:pt>
                <c:pt idx="299">
                  <c:v>2.9325708415841993</c:v>
                </c:pt>
                <c:pt idx="300">
                  <c:v>2.9423808415841992</c:v>
                </c:pt>
                <c:pt idx="301">
                  <c:v>2.9521908415841991</c:v>
                </c:pt>
                <c:pt idx="302">
                  <c:v>2.9620008415841994</c:v>
                </c:pt>
                <c:pt idx="303">
                  <c:v>2.9718108415841993</c:v>
                </c:pt>
                <c:pt idx="304">
                  <c:v>2.9816208415841992</c:v>
                </c:pt>
                <c:pt idx="305">
                  <c:v>2.9914308415841995</c:v>
                </c:pt>
                <c:pt idx="306">
                  <c:v>3.0012408415841993</c:v>
                </c:pt>
                <c:pt idx="307">
                  <c:v>3.0110508415841992</c:v>
                </c:pt>
                <c:pt idx="308">
                  <c:v>3.0208608415841991</c:v>
                </c:pt>
                <c:pt idx="309">
                  <c:v>3.0306708415841994</c:v>
                </c:pt>
                <c:pt idx="310">
                  <c:v>3.0404808415841993</c:v>
                </c:pt>
                <c:pt idx="311">
                  <c:v>3.0502908415841992</c:v>
                </c:pt>
                <c:pt idx="312">
                  <c:v>3.0601008415841995</c:v>
                </c:pt>
                <c:pt idx="313">
                  <c:v>3.0699108415841994</c:v>
                </c:pt>
                <c:pt idx="314">
                  <c:v>3.0797208415841992</c:v>
                </c:pt>
                <c:pt idx="315">
                  <c:v>3.0895308415841995</c:v>
                </c:pt>
                <c:pt idx="316">
                  <c:v>3.0993408415841994</c:v>
                </c:pt>
                <c:pt idx="317">
                  <c:v>3.1091508415841993</c:v>
                </c:pt>
                <c:pt idx="318">
                  <c:v>3.1189608415841992</c:v>
                </c:pt>
                <c:pt idx="319">
                  <c:v>3.1287708415841995</c:v>
                </c:pt>
                <c:pt idx="320">
                  <c:v>3.1385808415841994</c:v>
                </c:pt>
                <c:pt idx="321">
                  <c:v>3.1483908415841992</c:v>
                </c:pt>
                <c:pt idx="322">
                  <c:v>3.1582008415841996</c:v>
                </c:pt>
                <c:pt idx="323">
                  <c:v>3.1680108415841994</c:v>
                </c:pt>
                <c:pt idx="324">
                  <c:v>3.1778208415841993</c:v>
                </c:pt>
                <c:pt idx="325">
                  <c:v>3.1876308415841996</c:v>
                </c:pt>
                <c:pt idx="326">
                  <c:v>3.1974408415841995</c:v>
                </c:pt>
                <c:pt idx="327">
                  <c:v>3.2072508415841994</c:v>
                </c:pt>
                <c:pt idx="328">
                  <c:v>3.2170608415841997</c:v>
                </c:pt>
                <c:pt idx="329">
                  <c:v>3.2268708415841996</c:v>
                </c:pt>
                <c:pt idx="330">
                  <c:v>3.2366808415841994</c:v>
                </c:pt>
                <c:pt idx="331">
                  <c:v>3.2464908415841993</c:v>
                </c:pt>
                <c:pt idx="332">
                  <c:v>3.2563008415841996</c:v>
                </c:pt>
                <c:pt idx="333">
                  <c:v>3.2661108415841995</c:v>
                </c:pt>
                <c:pt idx="334">
                  <c:v>3.2759208415841994</c:v>
                </c:pt>
                <c:pt idx="335">
                  <c:v>3.2857308415841997</c:v>
                </c:pt>
                <c:pt idx="336">
                  <c:v>3.2955408415841996</c:v>
                </c:pt>
                <c:pt idx="337">
                  <c:v>3.3053508415841995</c:v>
                </c:pt>
                <c:pt idx="338">
                  <c:v>3.3151608415841998</c:v>
                </c:pt>
                <c:pt idx="339">
                  <c:v>3.3249708415841996</c:v>
                </c:pt>
                <c:pt idx="340">
                  <c:v>3.3347808415841995</c:v>
                </c:pt>
                <c:pt idx="341">
                  <c:v>3.3445908415841994</c:v>
                </c:pt>
                <c:pt idx="342">
                  <c:v>3.3544008415841997</c:v>
                </c:pt>
                <c:pt idx="343">
                  <c:v>3.3642108415841996</c:v>
                </c:pt>
                <c:pt idx="344">
                  <c:v>3.374020841584199</c:v>
                </c:pt>
                <c:pt idx="345">
                  <c:v>3.3838308415841989</c:v>
                </c:pt>
                <c:pt idx="346">
                  <c:v>3.3936408415841992</c:v>
                </c:pt>
                <c:pt idx="347">
                  <c:v>3.4034508415841991</c:v>
                </c:pt>
                <c:pt idx="348">
                  <c:v>3.413260841584199</c:v>
                </c:pt>
                <c:pt idx="349">
                  <c:v>3.4230708415841993</c:v>
                </c:pt>
                <c:pt idx="350">
                  <c:v>3.4328808415841991</c:v>
                </c:pt>
                <c:pt idx="351">
                  <c:v>3.442690841584199</c:v>
                </c:pt>
                <c:pt idx="352">
                  <c:v>3.4525008415841993</c:v>
                </c:pt>
                <c:pt idx="353">
                  <c:v>3.4623108415841992</c:v>
                </c:pt>
                <c:pt idx="354">
                  <c:v>3.4721208415841991</c:v>
                </c:pt>
                <c:pt idx="355">
                  <c:v>3.481930841584199</c:v>
                </c:pt>
                <c:pt idx="356">
                  <c:v>3.4917408415841993</c:v>
                </c:pt>
                <c:pt idx="357">
                  <c:v>3.5015508415841992</c:v>
                </c:pt>
                <c:pt idx="358">
                  <c:v>3.511360841584199</c:v>
                </c:pt>
                <c:pt idx="359">
                  <c:v>3.5211708415841994</c:v>
                </c:pt>
                <c:pt idx="360">
                  <c:v>3.5309808415841992</c:v>
                </c:pt>
                <c:pt idx="361">
                  <c:v>3.5407908415841991</c:v>
                </c:pt>
                <c:pt idx="362">
                  <c:v>3.5506008415841994</c:v>
                </c:pt>
                <c:pt idx="363">
                  <c:v>3.5604108415841993</c:v>
                </c:pt>
                <c:pt idx="364">
                  <c:v>3.5702208415841992</c:v>
                </c:pt>
                <c:pt idx="365">
                  <c:v>3.5800308415841995</c:v>
                </c:pt>
                <c:pt idx="366">
                  <c:v>3.5898408415841994</c:v>
                </c:pt>
                <c:pt idx="367">
                  <c:v>3.5996508415841992</c:v>
                </c:pt>
                <c:pt idx="368">
                  <c:v>3.6094608415841991</c:v>
                </c:pt>
                <c:pt idx="369">
                  <c:v>3.6192708415841994</c:v>
                </c:pt>
                <c:pt idx="370">
                  <c:v>3.6290808415841993</c:v>
                </c:pt>
                <c:pt idx="371">
                  <c:v>3.6388908415841992</c:v>
                </c:pt>
                <c:pt idx="372">
                  <c:v>3.6487008415841995</c:v>
                </c:pt>
                <c:pt idx="373">
                  <c:v>3.6585108415841994</c:v>
                </c:pt>
                <c:pt idx="374">
                  <c:v>3.6683208415841992</c:v>
                </c:pt>
                <c:pt idx="375">
                  <c:v>3.6781308415841996</c:v>
                </c:pt>
                <c:pt idx="376">
                  <c:v>3.6879408415841994</c:v>
                </c:pt>
                <c:pt idx="377">
                  <c:v>3.6977508415841993</c:v>
                </c:pt>
                <c:pt idx="378">
                  <c:v>3.7075608415841992</c:v>
                </c:pt>
                <c:pt idx="379">
                  <c:v>3.7173708415841995</c:v>
                </c:pt>
                <c:pt idx="380">
                  <c:v>3.7271808415841994</c:v>
                </c:pt>
                <c:pt idx="381">
                  <c:v>3.7369908415841993</c:v>
                </c:pt>
                <c:pt idx="382">
                  <c:v>3.7468008415841996</c:v>
                </c:pt>
                <c:pt idx="383">
                  <c:v>3.7566108415841994</c:v>
                </c:pt>
                <c:pt idx="384">
                  <c:v>3.7664208415841993</c:v>
                </c:pt>
                <c:pt idx="385">
                  <c:v>3.7762308415841996</c:v>
                </c:pt>
                <c:pt idx="386">
                  <c:v>3.7860408415841995</c:v>
                </c:pt>
                <c:pt idx="387">
                  <c:v>3.7958508415841994</c:v>
                </c:pt>
                <c:pt idx="388">
                  <c:v>3.8056608415841997</c:v>
                </c:pt>
                <c:pt idx="389">
                  <c:v>3.8154708415841996</c:v>
                </c:pt>
                <c:pt idx="390">
                  <c:v>3.8252808415841995</c:v>
                </c:pt>
                <c:pt idx="391">
                  <c:v>3.8350908415841993</c:v>
                </c:pt>
                <c:pt idx="392">
                  <c:v>3.8449008415841996</c:v>
                </c:pt>
                <c:pt idx="393">
                  <c:v>3.8547108415841995</c:v>
                </c:pt>
                <c:pt idx="394">
                  <c:v>3.8645208415841994</c:v>
                </c:pt>
                <c:pt idx="395">
                  <c:v>3.8743308415841997</c:v>
                </c:pt>
                <c:pt idx="396">
                  <c:v>3.8841408415841996</c:v>
                </c:pt>
                <c:pt idx="397">
                  <c:v>3.8939508415841995</c:v>
                </c:pt>
                <c:pt idx="398">
                  <c:v>3.9037608415841998</c:v>
                </c:pt>
                <c:pt idx="399">
                  <c:v>3.9135708415841997</c:v>
                </c:pt>
                <c:pt idx="400">
                  <c:v>3.9233808415841995</c:v>
                </c:pt>
                <c:pt idx="401">
                  <c:v>3.9331908415841994</c:v>
                </c:pt>
                <c:pt idx="402">
                  <c:v>3.9430008415841997</c:v>
                </c:pt>
                <c:pt idx="403">
                  <c:v>3.9528108415841996</c:v>
                </c:pt>
                <c:pt idx="404">
                  <c:v>3.9626208415841995</c:v>
                </c:pt>
                <c:pt idx="405">
                  <c:v>3.9724308415841998</c:v>
                </c:pt>
                <c:pt idx="406">
                  <c:v>3.9822408415841997</c:v>
                </c:pt>
                <c:pt idx="407">
                  <c:v>3.9920508415841991</c:v>
                </c:pt>
                <c:pt idx="408">
                  <c:v>4.0018608415841994</c:v>
                </c:pt>
                <c:pt idx="409">
                  <c:v>4.0116708415841993</c:v>
                </c:pt>
                <c:pt idx="410">
                  <c:v>4.0214808415841992</c:v>
                </c:pt>
                <c:pt idx="411">
                  <c:v>4.031290841584199</c:v>
                </c:pt>
                <c:pt idx="412">
                  <c:v>4.0411008415841989</c:v>
                </c:pt>
                <c:pt idx="413">
                  <c:v>4.0509108415841988</c:v>
                </c:pt>
                <c:pt idx="414">
                  <c:v>4.0607208415841995</c:v>
                </c:pt>
                <c:pt idx="415">
                  <c:v>4.0705308415841994</c:v>
                </c:pt>
                <c:pt idx="416">
                  <c:v>4.0803408415841993</c:v>
                </c:pt>
                <c:pt idx="417">
                  <c:v>4.0901508415841992</c:v>
                </c:pt>
                <c:pt idx="418">
                  <c:v>4.099960841584199</c:v>
                </c:pt>
                <c:pt idx="419">
                  <c:v>4.1097708415841989</c:v>
                </c:pt>
                <c:pt idx="420">
                  <c:v>4.1195808415841997</c:v>
                </c:pt>
                <c:pt idx="421">
                  <c:v>4.1293908415841996</c:v>
                </c:pt>
                <c:pt idx="422">
                  <c:v>4.1392008415841994</c:v>
                </c:pt>
                <c:pt idx="423">
                  <c:v>4.1490108415841993</c:v>
                </c:pt>
                <c:pt idx="424">
                  <c:v>4.1588208415841992</c:v>
                </c:pt>
                <c:pt idx="425">
                  <c:v>4.1686308415841991</c:v>
                </c:pt>
                <c:pt idx="426">
                  <c:v>4.1784408415841989</c:v>
                </c:pt>
                <c:pt idx="427">
                  <c:v>4.1882508415841997</c:v>
                </c:pt>
                <c:pt idx="428">
                  <c:v>4.1980608415841996</c:v>
                </c:pt>
                <c:pt idx="429">
                  <c:v>4.2078708415841994</c:v>
                </c:pt>
                <c:pt idx="430">
                  <c:v>4.2176808415841993</c:v>
                </c:pt>
                <c:pt idx="431">
                  <c:v>4.2274908415841992</c:v>
                </c:pt>
                <c:pt idx="432">
                  <c:v>4.2373008415841991</c:v>
                </c:pt>
                <c:pt idx="433">
                  <c:v>4.2471108415841989</c:v>
                </c:pt>
                <c:pt idx="434">
                  <c:v>4.2569208415841997</c:v>
                </c:pt>
                <c:pt idx="435">
                  <c:v>4.2667308415841996</c:v>
                </c:pt>
                <c:pt idx="436">
                  <c:v>4.2765408415841994</c:v>
                </c:pt>
                <c:pt idx="437">
                  <c:v>4.2863508415841993</c:v>
                </c:pt>
                <c:pt idx="438">
                  <c:v>4.2961608415841992</c:v>
                </c:pt>
                <c:pt idx="439">
                  <c:v>4.3059708415841991</c:v>
                </c:pt>
                <c:pt idx="440">
                  <c:v>4.3157808415841998</c:v>
                </c:pt>
                <c:pt idx="441">
                  <c:v>4.3255908415841997</c:v>
                </c:pt>
                <c:pt idx="442">
                  <c:v>4.3354008415841996</c:v>
                </c:pt>
                <c:pt idx="443">
                  <c:v>4.3452108415841995</c:v>
                </c:pt>
                <c:pt idx="444">
                  <c:v>4.3550208415841993</c:v>
                </c:pt>
                <c:pt idx="445">
                  <c:v>4.3648308415841992</c:v>
                </c:pt>
                <c:pt idx="446">
                  <c:v>4.3746408415841991</c:v>
                </c:pt>
                <c:pt idx="447">
                  <c:v>4.3844508415841998</c:v>
                </c:pt>
                <c:pt idx="448">
                  <c:v>4.3942608415841997</c:v>
                </c:pt>
                <c:pt idx="449">
                  <c:v>4.4040708415841996</c:v>
                </c:pt>
                <c:pt idx="450">
                  <c:v>4.4138808415841995</c:v>
                </c:pt>
                <c:pt idx="451">
                  <c:v>4.4236908415841993</c:v>
                </c:pt>
                <c:pt idx="452">
                  <c:v>4.4335008415841992</c:v>
                </c:pt>
                <c:pt idx="453">
                  <c:v>4.4433108415842</c:v>
                </c:pt>
                <c:pt idx="454">
                  <c:v>4.4531208415841999</c:v>
                </c:pt>
                <c:pt idx="455">
                  <c:v>4.4629308415841997</c:v>
                </c:pt>
                <c:pt idx="456">
                  <c:v>4.4727408415841996</c:v>
                </c:pt>
                <c:pt idx="457">
                  <c:v>4.4825508415841995</c:v>
                </c:pt>
                <c:pt idx="458">
                  <c:v>4.4923608415841993</c:v>
                </c:pt>
                <c:pt idx="459">
                  <c:v>4.5021708415841992</c:v>
                </c:pt>
                <c:pt idx="460">
                  <c:v>4.5119808415842</c:v>
                </c:pt>
                <c:pt idx="461">
                  <c:v>4.5217908415841999</c:v>
                </c:pt>
                <c:pt idx="462">
                  <c:v>4.5316008415841997</c:v>
                </c:pt>
                <c:pt idx="463">
                  <c:v>4.5414108415841996</c:v>
                </c:pt>
                <c:pt idx="464">
                  <c:v>4.5512208415841995</c:v>
                </c:pt>
                <c:pt idx="465">
                  <c:v>4.5610308415841994</c:v>
                </c:pt>
                <c:pt idx="466">
                  <c:v>4.5708408415841992</c:v>
                </c:pt>
                <c:pt idx="467">
                  <c:v>4.5806508415842</c:v>
                </c:pt>
                <c:pt idx="468">
                  <c:v>4.5904608415841999</c:v>
                </c:pt>
                <c:pt idx="469">
                  <c:v>4.6002708415841989</c:v>
                </c:pt>
                <c:pt idx="470">
                  <c:v>4.6100808415841987</c:v>
                </c:pt>
                <c:pt idx="471">
                  <c:v>4.6198908415841995</c:v>
                </c:pt>
                <c:pt idx="472">
                  <c:v>4.6297008415841994</c:v>
                </c:pt>
                <c:pt idx="473">
                  <c:v>4.6395108415841992</c:v>
                </c:pt>
                <c:pt idx="474">
                  <c:v>4.6493208415841991</c:v>
                </c:pt>
                <c:pt idx="475">
                  <c:v>4.659130841584199</c:v>
                </c:pt>
                <c:pt idx="476">
                  <c:v>4.6689408415841989</c:v>
                </c:pt>
                <c:pt idx="477">
                  <c:v>4.6787508415841996</c:v>
                </c:pt>
                <c:pt idx="478">
                  <c:v>4.6885608415841995</c:v>
                </c:pt>
                <c:pt idx="479">
                  <c:v>4.6983708415841994</c:v>
                </c:pt>
                <c:pt idx="480">
                  <c:v>4.7081808415841992</c:v>
                </c:pt>
                <c:pt idx="481">
                  <c:v>4.7179908415841991</c:v>
                </c:pt>
                <c:pt idx="482">
                  <c:v>4.727800841584199</c:v>
                </c:pt>
                <c:pt idx="483">
                  <c:v>4.7376108415841989</c:v>
                </c:pt>
                <c:pt idx="484">
                  <c:v>4.7474208415841996</c:v>
                </c:pt>
                <c:pt idx="485">
                  <c:v>4.7572308415841995</c:v>
                </c:pt>
                <c:pt idx="486">
                  <c:v>4.7670408415841994</c:v>
                </c:pt>
                <c:pt idx="487">
                  <c:v>4.7768508415841993</c:v>
                </c:pt>
                <c:pt idx="488">
                  <c:v>4.7866608415841991</c:v>
                </c:pt>
                <c:pt idx="489">
                  <c:v>4.796470841584199</c:v>
                </c:pt>
                <c:pt idx="490">
                  <c:v>4.8062808415841998</c:v>
                </c:pt>
                <c:pt idx="491">
                  <c:v>4.8160908415841996</c:v>
                </c:pt>
                <c:pt idx="492">
                  <c:v>4.8259008415841995</c:v>
                </c:pt>
                <c:pt idx="493">
                  <c:v>4.8357108415841994</c:v>
                </c:pt>
                <c:pt idx="494">
                  <c:v>4.8455208415841993</c:v>
                </c:pt>
                <c:pt idx="495">
                  <c:v>4.8553308415841991</c:v>
                </c:pt>
                <c:pt idx="496">
                  <c:v>4.865140841584199</c:v>
                </c:pt>
                <c:pt idx="497">
                  <c:v>4.8749508415841998</c:v>
                </c:pt>
                <c:pt idx="498">
                  <c:v>4.8847608415841997</c:v>
                </c:pt>
                <c:pt idx="499">
                  <c:v>4.8945708415841995</c:v>
                </c:pt>
                <c:pt idx="500">
                  <c:v>4.9043808415841994</c:v>
                </c:pt>
                <c:pt idx="501">
                  <c:v>4.9141908415841993</c:v>
                </c:pt>
                <c:pt idx="502">
                  <c:v>4.9240008415841992</c:v>
                </c:pt>
                <c:pt idx="503">
                  <c:v>4.933810841584199</c:v>
                </c:pt>
                <c:pt idx="504">
                  <c:v>4.9436208415841998</c:v>
                </c:pt>
                <c:pt idx="505">
                  <c:v>4.9534308415841997</c:v>
                </c:pt>
                <c:pt idx="506">
                  <c:v>4.9632408415841995</c:v>
                </c:pt>
                <c:pt idx="507">
                  <c:v>4.9730508415841994</c:v>
                </c:pt>
                <c:pt idx="508">
                  <c:v>4.9828608415841993</c:v>
                </c:pt>
                <c:pt idx="509">
                  <c:v>4.9926708415841992</c:v>
                </c:pt>
                <c:pt idx="510">
                  <c:v>5.0024808415841999</c:v>
                </c:pt>
                <c:pt idx="511">
                  <c:v>5.0122908415841998</c:v>
                </c:pt>
                <c:pt idx="512">
                  <c:v>5.0221008415841997</c:v>
                </c:pt>
                <c:pt idx="513">
                  <c:v>5.0319108415841995</c:v>
                </c:pt>
                <c:pt idx="514">
                  <c:v>5.0417208415841994</c:v>
                </c:pt>
                <c:pt idx="515">
                  <c:v>5.0515308415841993</c:v>
                </c:pt>
                <c:pt idx="516">
                  <c:v>5.0613408415841992</c:v>
                </c:pt>
                <c:pt idx="517">
                  <c:v>5.0711508415841999</c:v>
                </c:pt>
                <c:pt idx="518">
                  <c:v>5.0809608415841998</c:v>
                </c:pt>
                <c:pt idx="519">
                  <c:v>5.0907708415841997</c:v>
                </c:pt>
                <c:pt idx="520">
                  <c:v>5.1005808415841996</c:v>
                </c:pt>
                <c:pt idx="521">
                  <c:v>5.1103908415841994</c:v>
                </c:pt>
                <c:pt idx="522">
                  <c:v>5.1202008415841993</c:v>
                </c:pt>
                <c:pt idx="523">
                  <c:v>5.1300108415842001</c:v>
                </c:pt>
                <c:pt idx="524">
                  <c:v>5.1398208415841999</c:v>
                </c:pt>
                <c:pt idx="525">
                  <c:v>5.1496308415841998</c:v>
                </c:pt>
                <c:pt idx="526">
                  <c:v>5.1594408415841997</c:v>
                </c:pt>
                <c:pt idx="527">
                  <c:v>5.1692508415841996</c:v>
                </c:pt>
                <c:pt idx="528">
                  <c:v>5.1790608415841994</c:v>
                </c:pt>
                <c:pt idx="529">
                  <c:v>5.1888708415841993</c:v>
                </c:pt>
                <c:pt idx="530">
                  <c:v>5.1986808415842001</c:v>
                </c:pt>
                <c:pt idx="531">
                  <c:v>5.2084908415841999</c:v>
                </c:pt>
                <c:pt idx="532">
                  <c:v>5.2183008415841998</c:v>
                </c:pt>
                <c:pt idx="533">
                  <c:v>5.2281108415841997</c:v>
                </c:pt>
                <c:pt idx="534">
                  <c:v>5.2379208415841996</c:v>
                </c:pt>
                <c:pt idx="535">
                  <c:v>5.2477308415841994</c:v>
                </c:pt>
                <c:pt idx="536">
                  <c:v>5.2575408415842002</c:v>
                </c:pt>
                <c:pt idx="537">
                  <c:v>5.2673508415842001</c:v>
                </c:pt>
                <c:pt idx="538">
                  <c:v>5.2771608415842</c:v>
                </c:pt>
                <c:pt idx="539">
                  <c:v>5.2869708415841998</c:v>
                </c:pt>
                <c:pt idx="540">
                  <c:v>5.2967808415841997</c:v>
                </c:pt>
                <c:pt idx="541">
                  <c:v>5.3065908415841996</c:v>
                </c:pt>
                <c:pt idx="542">
                  <c:v>5.3164008415841995</c:v>
                </c:pt>
                <c:pt idx="543">
                  <c:v>5.3262108415842002</c:v>
                </c:pt>
                <c:pt idx="544">
                  <c:v>5.3360208415842001</c:v>
                </c:pt>
                <c:pt idx="545">
                  <c:v>5.3458308415842</c:v>
                </c:pt>
                <c:pt idx="546">
                  <c:v>5.3556408415841998</c:v>
                </c:pt>
                <c:pt idx="547">
                  <c:v>5.3654508415841997</c:v>
                </c:pt>
                <c:pt idx="548">
                  <c:v>5.3752608415841996</c:v>
                </c:pt>
                <c:pt idx="549">
                  <c:v>5.3850708415841995</c:v>
                </c:pt>
                <c:pt idx="550">
                  <c:v>5.3948808415842002</c:v>
                </c:pt>
                <c:pt idx="551">
                  <c:v>5.4046908415842001</c:v>
                </c:pt>
                <c:pt idx="552">
                  <c:v>5.4145008415842</c:v>
                </c:pt>
                <c:pt idx="553">
                  <c:v>5.4243108415841998</c:v>
                </c:pt>
                <c:pt idx="554">
                  <c:v>5.4341208415841997</c:v>
                </c:pt>
                <c:pt idx="555">
                  <c:v>5.4439308415841996</c:v>
                </c:pt>
                <c:pt idx="556">
                  <c:v>5.4537408415842004</c:v>
                </c:pt>
                <c:pt idx="557">
                  <c:v>5.4635508415842002</c:v>
                </c:pt>
                <c:pt idx="558">
                  <c:v>5.4733608415842001</c:v>
                </c:pt>
                <c:pt idx="559">
                  <c:v>5.4831708415842</c:v>
                </c:pt>
                <c:pt idx="560">
                  <c:v>5.4929808415841999</c:v>
                </c:pt>
                <c:pt idx="561">
                  <c:v>5.5027908415841997</c:v>
                </c:pt>
                <c:pt idx="562">
                  <c:v>5.5126008415841996</c:v>
                </c:pt>
                <c:pt idx="563">
                  <c:v>5.5224108415841986</c:v>
                </c:pt>
                <c:pt idx="564">
                  <c:v>5.5322208415841994</c:v>
                </c:pt>
                <c:pt idx="565">
                  <c:v>5.5420308415841992</c:v>
                </c:pt>
                <c:pt idx="566">
                  <c:v>5.5518408415841991</c:v>
                </c:pt>
                <c:pt idx="567">
                  <c:v>5.561650841584199</c:v>
                </c:pt>
                <c:pt idx="568">
                  <c:v>5.5714608415841989</c:v>
                </c:pt>
                <c:pt idx="569">
                  <c:v>5.5812708415841987</c:v>
                </c:pt>
                <c:pt idx="570">
                  <c:v>5.5910808415841986</c:v>
                </c:pt>
                <c:pt idx="571">
                  <c:v>5.6008908415841994</c:v>
                </c:pt>
                <c:pt idx="572">
                  <c:v>5.6107008415841992</c:v>
                </c:pt>
                <c:pt idx="573">
                  <c:v>5.6205108415841991</c:v>
                </c:pt>
                <c:pt idx="574">
                  <c:v>5.630320841584199</c:v>
                </c:pt>
                <c:pt idx="575">
                  <c:v>5.6401308415841989</c:v>
                </c:pt>
                <c:pt idx="576">
                  <c:v>5.6499408415841987</c:v>
                </c:pt>
                <c:pt idx="577">
                  <c:v>5.6597508415841986</c:v>
                </c:pt>
                <c:pt idx="578">
                  <c:v>5.6695608415841994</c:v>
                </c:pt>
                <c:pt idx="579">
                  <c:v>5.6793708415841992</c:v>
                </c:pt>
                <c:pt idx="580">
                  <c:v>5.6891808415841991</c:v>
                </c:pt>
                <c:pt idx="581">
                  <c:v>5.698990841584199</c:v>
                </c:pt>
                <c:pt idx="582">
                  <c:v>5.7088008415841989</c:v>
                </c:pt>
                <c:pt idx="583">
                  <c:v>5.7186108415841987</c:v>
                </c:pt>
                <c:pt idx="584">
                  <c:v>5.7284208415841995</c:v>
                </c:pt>
                <c:pt idx="585">
                  <c:v>5.7382308415841994</c:v>
                </c:pt>
                <c:pt idx="586">
                  <c:v>5.7480408415841993</c:v>
                </c:pt>
                <c:pt idx="587">
                  <c:v>5.7578508415841991</c:v>
                </c:pt>
                <c:pt idx="588">
                  <c:v>5.767660841584199</c:v>
                </c:pt>
                <c:pt idx="589">
                  <c:v>5.7774708415841989</c:v>
                </c:pt>
                <c:pt idx="590">
                  <c:v>5.7872808415841988</c:v>
                </c:pt>
                <c:pt idx="591">
                  <c:v>5.7970908415841995</c:v>
                </c:pt>
                <c:pt idx="592">
                  <c:v>5.8069008415841994</c:v>
                </c:pt>
                <c:pt idx="593">
                  <c:v>5.8167108415841993</c:v>
                </c:pt>
                <c:pt idx="594">
                  <c:v>5.8265208415841991</c:v>
                </c:pt>
                <c:pt idx="595">
                  <c:v>5.836330841584199</c:v>
                </c:pt>
                <c:pt idx="596">
                  <c:v>5.8461408415841989</c:v>
                </c:pt>
                <c:pt idx="597">
                  <c:v>5.8559508415841997</c:v>
                </c:pt>
                <c:pt idx="598">
                  <c:v>5.8657608415841995</c:v>
                </c:pt>
                <c:pt idx="599">
                  <c:v>5.8755708415841994</c:v>
                </c:pt>
                <c:pt idx="600">
                  <c:v>5.8853808415841993</c:v>
                </c:pt>
                <c:pt idx="601">
                  <c:v>5.8951908415841991</c:v>
                </c:pt>
                <c:pt idx="602">
                  <c:v>5.905000841584199</c:v>
                </c:pt>
                <c:pt idx="603">
                  <c:v>5.9148108415841989</c:v>
                </c:pt>
                <c:pt idx="604">
                  <c:v>5.9246208415841997</c:v>
                </c:pt>
                <c:pt idx="605">
                  <c:v>5.9344308415841995</c:v>
                </c:pt>
                <c:pt idx="606">
                  <c:v>5.9442408415841994</c:v>
                </c:pt>
                <c:pt idx="607">
                  <c:v>5.9540508415841993</c:v>
                </c:pt>
                <c:pt idx="608">
                  <c:v>5.9638608415841992</c:v>
                </c:pt>
                <c:pt idx="609">
                  <c:v>5.973670841584199</c:v>
                </c:pt>
                <c:pt idx="610">
                  <c:v>5.9834808415841998</c:v>
                </c:pt>
                <c:pt idx="611">
                  <c:v>5.9932908415841997</c:v>
                </c:pt>
                <c:pt idx="612">
                  <c:v>6.0031008415841995</c:v>
                </c:pt>
                <c:pt idx="613">
                  <c:v>6.0129108415841994</c:v>
                </c:pt>
                <c:pt idx="614">
                  <c:v>6.0227208415841993</c:v>
                </c:pt>
                <c:pt idx="615">
                  <c:v>6.0325308415841992</c:v>
                </c:pt>
                <c:pt idx="616">
                  <c:v>6.042340841584199</c:v>
                </c:pt>
                <c:pt idx="617">
                  <c:v>6.0521508415841998</c:v>
                </c:pt>
                <c:pt idx="618">
                  <c:v>6.0619608415841997</c:v>
                </c:pt>
                <c:pt idx="619">
                  <c:v>6.0717708415841996</c:v>
                </c:pt>
                <c:pt idx="620">
                  <c:v>6.0815808415841994</c:v>
                </c:pt>
                <c:pt idx="621">
                  <c:v>6.0913908415841993</c:v>
                </c:pt>
                <c:pt idx="622">
                  <c:v>6.1012008415841992</c:v>
                </c:pt>
                <c:pt idx="623">
                  <c:v>6.111010841584199</c:v>
                </c:pt>
                <c:pt idx="624">
                  <c:v>6.1208208415841998</c:v>
                </c:pt>
                <c:pt idx="625">
                  <c:v>6.1306308415841997</c:v>
                </c:pt>
                <c:pt idx="626">
                  <c:v>6.1404408415841996</c:v>
                </c:pt>
                <c:pt idx="627">
                  <c:v>6.1502508415841994</c:v>
                </c:pt>
                <c:pt idx="628">
                  <c:v>6.1600608415841993</c:v>
                </c:pt>
                <c:pt idx="629">
                  <c:v>6.1698708415841992</c:v>
                </c:pt>
                <c:pt idx="630">
                  <c:v>6.1796808415841999</c:v>
                </c:pt>
                <c:pt idx="631">
                  <c:v>6.1894908415841998</c:v>
                </c:pt>
                <c:pt idx="632">
                  <c:v>6.1993008415841997</c:v>
                </c:pt>
                <c:pt idx="633">
                  <c:v>6.2091108415841996</c:v>
                </c:pt>
                <c:pt idx="634">
                  <c:v>6.2189208415841994</c:v>
                </c:pt>
                <c:pt idx="635">
                  <c:v>6.2287308415841993</c:v>
                </c:pt>
                <c:pt idx="636">
                  <c:v>6.2385408415841992</c:v>
                </c:pt>
                <c:pt idx="637">
                  <c:v>6.2483508415842</c:v>
                </c:pt>
                <c:pt idx="638">
                  <c:v>6.2581608415841998</c:v>
                </c:pt>
                <c:pt idx="639">
                  <c:v>6.2679708415841997</c:v>
                </c:pt>
                <c:pt idx="640">
                  <c:v>6.2777808415841996</c:v>
                </c:pt>
                <c:pt idx="641">
                  <c:v>6.2875908415841995</c:v>
                </c:pt>
                <c:pt idx="642">
                  <c:v>6.2974008415841993</c:v>
                </c:pt>
                <c:pt idx="643">
                  <c:v>6.3072108415842001</c:v>
                </c:pt>
                <c:pt idx="644">
                  <c:v>6.3170208415842</c:v>
                </c:pt>
                <c:pt idx="645">
                  <c:v>6.3268308415841998</c:v>
                </c:pt>
                <c:pt idx="646">
                  <c:v>6.3366408415841997</c:v>
                </c:pt>
                <c:pt idx="647">
                  <c:v>6.3464508415841996</c:v>
                </c:pt>
                <c:pt idx="648">
                  <c:v>6.3562608415841995</c:v>
                </c:pt>
                <c:pt idx="649">
                  <c:v>6.3660708415841993</c:v>
                </c:pt>
                <c:pt idx="650">
                  <c:v>6.3758808415842001</c:v>
                </c:pt>
                <c:pt idx="651">
                  <c:v>6.3856908415842</c:v>
                </c:pt>
                <c:pt idx="652">
                  <c:v>6.3955008415841998</c:v>
                </c:pt>
                <c:pt idx="653">
                  <c:v>6.4053108415841997</c:v>
                </c:pt>
                <c:pt idx="654">
                  <c:v>6.4151208415841996</c:v>
                </c:pt>
                <c:pt idx="655">
                  <c:v>6.4249308415841995</c:v>
                </c:pt>
                <c:pt idx="656">
                  <c:v>6.4347408415841993</c:v>
                </c:pt>
                <c:pt idx="657">
                  <c:v>6.4445508415842001</c:v>
                </c:pt>
                <c:pt idx="658">
                  <c:v>6.4543608415842</c:v>
                </c:pt>
                <c:pt idx="659">
                  <c:v>6.4641708415841999</c:v>
                </c:pt>
                <c:pt idx="660">
                  <c:v>6.4739808415841997</c:v>
                </c:pt>
                <c:pt idx="661">
                  <c:v>6.4837908415841996</c:v>
                </c:pt>
                <c:pt idx="662">
                  <c:v>6.4936008415841995</c:v>
                </c:pt>
                <c:pt idx="663">
                  <c:v>6.5034108415842002</c:v>
                </c:pt>
                <c:pt idx="664">
                  <c:v>6.5132208415842001</c:v>
                </c:pt>
                <c:pt idx="665">
                  <c:v>6.5230308415842</c:v>
                </c:pt>
                <c:pt idx="666">
                  <c:v>6.5328408415841999</c:v>
                </c:pt>
                <c:pt idx="667">
                  <c:v>6.5426508415841997</c:v>
                </c:pt>
                <c:pt idx="668">
                  <c:v>6.5524608415841996</c:v>
                </c:pt>
                <c:pt idx="669">
                  <c:v>6.5622708415841995</c:v>
                </c:pt>
                <c:pt idx="670">
                  <c:v>6.5720808415842003</c:v>
                </c:pt>
                <c:pt idx="671">
                  <c:v>6.5818908415842001</c:v>
                </c:pt>
                <c:pt idx="672">
                  <c:v>6.5917008415842</c:v>
                </c:pt>
                <c:pt idx="673">
                  <c:v>6.6015108415841999</c:v>
                </c:pt>
                <c:pt idx="674">
                  <c:v>6.6113208415841997</c:v>
                </c:pt>
                <c:pt idx="675">
                  <c:v>6.6211308415841996</c:v>
                </c:pt>
                <c:pt idx="676">
                  <c:v>6.6309408415842004</c:v>
                </c:pt>
                <c:pt idx="677">
                  <c:v>6.6407508415842003</c:v>
                </c:pt>
                <c:pt idx="678">
                  <c:v>6.6505608415842001</c:v>
                </c:pt>
                <c:pt idx="679">
                  <c:v>6.6603708415842</c:v>
                </c:pt>
                <c:pt idx="680">
                  <c:v>6.6701808415841999</c:v>
                </c:pt>
                <c:pt idx="681">
                  <c:v>6.6799908415841998</c:v>
                </c:pt>
                <c:pt idx="682">
                  <c:v>6.6898008415841996</c:v>
                </c:pt>
                <c:pt idx="683">
                  <c:v>6.6996108415842004</c:v>
                </c:pt>
                <c:pt idx="684">
                  <c:v>6.7094208415842003</c:v>
                </c:pt>
                <c:pt idx="685">
                  <c:v>6.7192308415842001</c:v>
                </c:pt>
                <c:pt idx="686">
                  <c:v>6.7290408415842</c:v>
                </c:pt>
                <c:pt idx="687">
                  <c:v>6.7388508415841999</c:v>
                </c:pt>
                <c:pt idx="688">
                  <c:v>6.7486608415841989</c:v>
                </c:pt>
                <c:pt idx="689">
                  <c:v>6.7584708415841988</c:v>
                </c:pt>
                <c:pt idx="690">
                  <c:v>6.7682808415841986</c:v>
                </c:pt>
                <c:pt idx="691">
                  <c:v>6.7780908415841994</c:v>
                </c:pt>
                <c:pt idx="692">
                  <c:v>6.7879008415841993</c:v>
                </c:pt>
                <c:pt idx="693">
                  <c:v>6.7977108415841991</c:v>
                </c:pt>
                <c:pt idx="694">
                  <c:v>6.807520841584199</c:v>
                </c:pt>
                <c:pt idx="695">
                  <c:v>6.8173308415841989</c:v>
                </c:pt>
                <c:pt idx="696">
                  <c:v>6.8271408415841988</c:v>
                </c:pt>
                <c:pt idx="697">
                  <c:v>6.8369508415841986</c:v>
                </c:pt>
                <c:pt idx="698">
                  <c:v>6.8467608415841994</c:v>
                </c:pt>
                <c:pt idx="699">
                  <c:v>6.8565708415841993</c:v>
                </c:pt>
                <c:pt idx="700">
                  <c:v>6.8663808415841991</c:v>
                </c:pt>
                <c:pt idx="701">
                  <c:v>6.876190841584199</c:v>
                </c:pt>
                <c:pt idx="702">
                  <c:v>6.8860008415841989</c:v>
                </c:pt>
                <c:pt idx="703">
                  <c:v>6.8958108415841988</c:v>
                </c:pt>
                <c:pt idx="704">
                  <c:v>6.9056208415841995</c:v>
                </c:pt>
                <c:pt idx="705">
                  <c:v>6.9154308415841994</c:v>
                </c:pt>
                <c:pt idx="706">
                  <c:v>6.9252408415841993</c:v>
                </c:pt>
                <c:pt idx="707">
                  <c:v>6.9350508415841992</c:v>
                </c:pt>
                <c:pt idx="708">
                  <c:v>6.944860841584199</c:v>
                </c:pt>
                <c:pt idx="709">
                  <c:v>6.9546708415841989</c:v>
                </c:pt>
                <c:pt idx="710">
                  <c:v>6.9644808415841988</c:v>
                </c:pt>
                <c:pt idx="711">
                  <c:v>6.9742908415841995</c:v>
                </c:pt>
                <c:pt idx="712">
                  <c:v>6.9841008415841994</c:v>
                </c:pt>
                <c:pt idx="713">
                  <c:v>6.9939108415841993</c:v>
                </c:pt>
                <c:pt idx="714">
                  <c:v>7.0037208415841992</c:v>
                </c:pt>
                <c:pt idx="715">
                  <c:v>7.013530841584199</c:v>
                </c:pt>
                <c:pt idx="716">
                  <c:v>7.0233408415841989</c:v>
                </c:pt>
                <c:pt idx="717">
                  <c:v>7.0331508415841997</c:v>
                </c:pt>
                <c:pt idx="718">
                  <c:v>7.0429608415841995</c:v>
                </c:pt>
                <c:pt idx="719">
                  <c:v>7.0527708415841994</c:v>
                </c:pt>
                <c:pt idx="720">
                  <c:v>7.0625808415841993</c:v>
                </c:pt>
                <c:pt idx="721">
                  <c:v>7.0723908415841992</c:v>
                </c:pt>
                <c:pt idx="722">
                  <c:v>7.082200841584199</c:v>
                </c:pt>
                <c:pt idx="723">
                  <c:v>7.0920108415841989</c:v>
                </c:pt>
                <c:pt idx="724">
                  <c:v>7.1018208415841997</c:v>
                </c:pt>
                <c:pt idx="725">
                  <c:v>7.1116308415841996</c:v>
                </c:pt>
                <c:pt idx="726">
                  <c:v>7.1214408415841994</c:v>
                </c:pt>
                <c:pt idx="727">
                  <c:v>7.1312508415841993</c:v>
                </c:pt>
                <c:pt idx="728">
                  <c:v>7.1410608415841992</c:v>
                </c:pt>
                <c:pt idx="729">
                  <c:v>7.1508708415841991</c:v>
                </c:pt>
                <c:pt idx="730">
                  <c:v>7.1606808415841989</c:v>
                </c:pt>
                <c:pt idx="731">
                  <c:v>7.1704908415841997</c:v>
                </c:pt>
                <c:pt idx="732">
                  <c:v>7.1803008415841996</c:v>
                </c:pt>
                <c:pt idx="733">
                  <c:v>7.1901108415841994</c:v>
                </c:pt>
                <c:pt idx="734">
                  <c:v>7.1999208415841993</c:v>
                </c:pt>
                <c:pt idx="735">
                  <c:v>7.2097308415841992</c:v>
                </c:pt>
                <c:pt idx="736">
                  <c:v>7.2195408415841991</c:v>
                </c:pt>
                <c:pt idx="737">
                  <c:v>7.2293508415841998</c:v>
                </c:pt>
                <c:pt idx="738">
                  <c:v>7.2391608415841997</c:v>
                </c:pt>
                <c:pt idx="739">
                  <c:v>7.2489708415841996</c:v>
                </c:pt>
                <c:pt idx="740">
                  <c:v>7.2587808415841995</c:v>
                </c:pt>
                <c:pt idx="741">
                  <c:v>7.2685908415841993</c:v>
                </c:pt>
                <c:pt idx="742">
                  <c:v>7.2784008415841992</c:v>
                </c:pt>
                <c:pt idx="743">
                  <c:v>7.2882108415841991</c:v>
                </c:pt>
                <c:pt idx="744">
                  <c:v>7.2980208415841998</c:v>
                </c:pt>
                <c:pt idx="745">
                  <c:v>7.3078308415841997</c:v>
                </c:pt>
                <c:pt idx="746">
                  <c:v>7.3176408415841996</c:v>
                </c:pt>
                <c:pt idx="747">
                  <c:v>7.3274508415841995</c:v>
                </c:pt>
                <c:pt idx="748">
                  <c:v>7.3372608415841993</c:v>
                </c:pt>
                <c:pt idx="749">
                  <c:v>7.3470708415841992</c:v>
                </c:pt>
                <c:pt idx="750">
                  <c:v>7.3568808415842</c:v>
                </c:pt>
                <c:pt idx="751">
                  <c:v>7.3666908415841998</c:v>
                </c:pt>
                <c:pt idx="752">
                  <c:v>7.3765008415841997</c:v>
                </c:pt>
                <c:pt idx="753">
                  <c:v>7.3863108415841996</c:v>
                </c:pt>
                <c:pt idx="754">
                  <c:v>7.3961208415841995</c:v>
                </c:pt>
                <c:pt idx="755">
                  <c:v>7.4059308415841993</c:v>
                </c:pt>
                <c:pt idx="756">
                  <c:v>7.4157408415841992</c:v>
                </c:pt>
                <c:pt idx="757">
                  <c:v>7.4255508415842</c:v>
                </c:pt>
                <c:pt idx="758">
                  <c:v>7.4353608415841999</c:v>
                </c:pt>
                <c:pt idx="759">
                  <c:v>7.4451708415841997</c:v>
                </c:pt>
                <c:pt idx="760">
                  <c:v>7.4549808415841996</c:v>
                </c:pt>
                <c:pt idx="761">
                  <c:v>7.4647908415841995</c:v>
                </c:pt>
                <c:pt idx="762">
                  <c:v>7.4746008415841994</c:v>
                </c:pt>
                <c:pt idx="763">
                  <c:v>7.4844108415842001</c:v>
                </c:pt>
                <c:pt idx="764">
                  <c:v>7.4942208415842</c:v>
                </c:pt>
                <c:pt idx="765">
                  <c:v>7.5040308415841999</c:v>
                </c:pt>
                <c:pt idx="766">
                  <c:v>7.5138408415841997</c:v>
                </c:pt>
                <c:pt idx="767">
                  <c:v>7.5236508415841996</c:v>
                </c:pt>
                <c:pt idx="768">
                  <c:v>7.5334608415841995</c:v>
                </c:pt>
                <c:pt idx="769">
                  <c:v>7.5432708415841994</c:v>
                </c:pt>
                <c:pt idx="770">
                  <c:v>7.5530808415842001</c:v>
                </c:pt>
                <c:pt idx="771">
                  <c:v>7.5628908415842</c:v>
                </c:pt>
                <c:pt idx="772">
                  <c:v>7.5727008415841999</c:v>
                </c:pt>
                <c:pt idx="773">
                  <c:v>7.5825108415841997</c:v>
                </c:pt>
                <c:pt idx="774">
                  <c:v>7.5923208415841996</c:v>
                </c:pt>
                <c:pt idx="775">
                  <c:v>7.6021308415841995</c:v>
                </c:pt>
                <c:pt idx="776">
                  <c:v>7.6119408415841994</c:v>
                </c:pt>
                <c:pt idx="777">
                  <c:v>7.6217508415842001</c:v>
                </c:pt>
                <c:pt idx="778">
                  <c:v>7.6315608415842</c:v>
                </c:pt>
                <c:pt idx="779">
                  <c:v>7.6413708415841999</c:v>
                </c:pt>
                <c:pt idx="780">
                  <c:v>7.6511808415841998</c:v>
                </c:pt>
                <c:pt idx="781">
                  <c:v>7.6609908415841996</c:v>
                </c:pt>
                <c:pt idx="782">
                  <c:v>7.6708008415841995</c:v>
                </c:pt>
                <c:pt idx="783">
                  <c:v>7.6806108415842003</c:v>
                </c:pt>
                <c:pt idx="784">
                  <c:v>7.6904208415842001</c:v>
                </c:pt>
                <c:pt idx="785">
                  <c:v>7.7002308415842</c:v>
                </c:pt>
                <c:pt idx="786">
                  <c:v>7.7100408415841999</c:v>
                </c:pt>
                <c:pt idx="787">
                  <c:v>7.7198508415841998</c:v>
                </c:pt>
                <c:pt idx="788">
                  <c:v>7.7296608415841996</c:v>
                </c:pt>
                <c:pt idx="789">
                  <c:v>7.7394708415841995</c:v>
                </c:pt>
                <c:pt idx="790">
                  <c:v>7.7492808415842003</c:v>
                </c:pt>
                <c:pt idx="791">
                  <c:v>7.7590908415842001</c:v>
                </c:pt>
                <c:pt idx="792">
                  <c:v>7.7689008415842</c:v>
                </c:pt>
                <c:pt idx="793">
                  <c:v>7.7787108415841999</c:v>
                </c:pt>
                <c:pt idx="794">
                  <c:v>7.7885208415841998</c:v>
                </c:pt>
                <c:pt idx="795">
                  <c:v>7.7983308415841996</c:v>
                </c:pt>
                <c:pt idx="796">
                  <c:v>7.8081408415842004</c:v>
                </c:pt>
                <c:pt idx="797">
                  <c:v>7.8179508415842003</c:v>
                </c:pt>
                <c:pt idx="798">
                  <c:v>7.8277608415842002</c:v>
                </c:pt>
                <c:pt idx="799">
                  <c:v>7.8375708415842</c:v>
                </c:pt>
                <c:pt idx="800">
                  <c:v>7.8473808415841999</c:v>
                </c:pt>
                <c:pt idx="801">
                  <c:v>7.8571908415841998</c:v>
                </c:pt>
                <c:pt idx="802">
                  <c:v>7.8670008415841997</c:v>
                </c:pt>
                <c:pt idx="803">
                  <c:v>7.8768108415842004</c:v>
                </c:pt>
                <c:pt idx="804">
                  <c:v>7.8866208415842003</c:v>
                </c:pt>
                <c:pt idx="805">
                  <c:v>7.8964308415842002</c:v>
                </c:pt>
                <c:pt idx="806">
                  <c:v>7.9062408415842</c:v>
                </c:pt>
                <c:pt idx="807">
                  <c:v>7.9160508415841999</c:v>
                </c:pt>
                <c:pt idx="808">
                  <c:v>7.9258608415841998</c:v>
                </c:pt>
                <c:pt idx="809">
                  <c:v>7.9356708415841997</c:v>
                </c:pt>
                <c:pt idx="810">
                  <c:v>7.9454808415842004</c:v>
                </c:pt>
                <c:pt idx="811">
                  <c:v>7.9552908415842003</c:v>
                </c:pt>
                <c:pt idx="812">
                  <c:v>7.9651008415842002</c:v>
                </c:pt>
                <c:pt idx="813">
                  <c:v>7.9749108415841992</c:v>
                </c:pt>
                <c:pt idx="814">
                  <c:v>7.984720841584199</c:v>
                </c:pt>
                <c:pt idx="815">
                  <c:v>7.9945308415841989</c:v>
                </c:pt>
                <c:pt idx="816">
                  <c:v>8.0043408415841988</c:v>
                </c:pt>
                <c:pt idx="817">
                  <c:v>8.0141508415841987</c:v>
                </c:pt>
                <c:pt idx="818">
                  <c:v>8.0239608415841985</c:v>
                </c:pt>
                <c:pt idx="819">
                  <c:v>8.0337708415841984</c:v>
                </c:pt>
                <c:pt idx="820">
                  <c:v>8.0435808415841983</c:v>
                </c:pt>
                <c:pt idx="821">
                  <c:v>8.0533908415841999</c:v>
                </c:pt>
                <c:pt idx="822">
                  <c:v>8.0632008415841998</c:v>
                </c:pt>
                <c:pt idx="823">
                  <c:v>8.0730108415841997</c:v>
                </c:pt>
                <c:pt idx="824">
                  <c:v>8.0828208415841996</c:v>
                </c:pt>
                <c:pt idx="825">
                  <c:v>8.0926308415841994</c:v>
                </c:pt>
                <c:pt idx="826">
                  <c:v>8.1024408415841993</c:v>
                </c:pt>
                <c:pt idx="827">
                  <c:v>8.1122508415841992</c:v>
                </c:pt>
                <c:pt idx="828">
                  <c:v>8.1220608415841991</c:v>
                </c:pt>
                <c:pt idx="829">
                  <c:v>8.1318708415841989</c:v>
                </c:pt>
                <c:pt idx="830">
                  <c:v>8.1416808415841988</c:v>
                </c:pt>
                <c:pt idx="831">
                  <c:v>8.1514908415841987</c:v>
                </c:pt>
                <c:pt idx="832">
                  <c:v>8.1613008415841986</c:v>
                </c:pt>
                <c:pt idx="833">
                  <c:v>8.1711108415841984</c:v>
                </c:pt>
                <c:pt idx="834">
                  <c:v>8.1809208415842001</c:v>
                </c:pt>
                <c:pt idx="835">
                  <c:v>8.1907308415842</c:v>
                </c:pt>
                <c:pt idx="836">
                  <c:v>8.2005408415841998</c:v>
                </c:pt>
                <c:pt idx="837">
                  <c:v>8.2103508415841997</c:v>
                </c:pt>
                <c:pt idx="838">
                  <c:v>8.2201608415841996</c:v>
                </c:pt>
                <c:pt idx="839">
                  <c:v>8.2299708415841994</c:v>
                </c:pt>
                <c:pt idx="840">
                  <c:v>8.2397808415841993</c:v>
                </c:pt>
                <c:pt idx="841">
                  <c:v>8.2495908415841992</c:v>
                </c:pt>
                <c:pt idx="842">
                  <c:v>8.2594008415841991</c:v>
                </c:pt>
                <c:pt idx="843">
                  <c:v>8.2692108415841989</c:v>
                </c:pt>
                <c:pt idx="844">
                  <c:v>8.2790208415841988</c:v>
                </c:pt>
                <c:pt idx="845">
                  <c:v>8.2888308415841987</c:v>
                </c:pt>
                <c:pt idx="846">
                  <c:v>8.2986408415841986</c:v>
                </c:pt>
                <c:pt idx="847">
                  <c:v>8.3084508415842002</c:v>
                </c:pt>
                <c:pt idx="848">
                  <c:v>8.3182608415842001</c:v>
                </c:pt>
                <c:pt idx="849">
                  <c:v>8.3280708415842</c:v>
                </c:pt>
                <c:pt idx="850">
                  <c:v>8.3378808415841998</c:v>
                </c:pt>
                <c:pt idx="851">
                  <c:v>8.3476908415841997</c:v>
                </c:pt>
                <c:pt idx="852">
                  <c:v>8.3575008415841996</c:v>
                </c:pt>
                <c:pt idx="853">
                  <c:v>8.3673108415841995</c:v>
                </c:pt>
                <c:pt idx="854">
                  <c:v>8.3771208415841993</c:v>
                </c:pt>
                <c:pt idx="855">
                  <c:v>8.3869308415841992</c:v>
                </c:pt>
                <c:pt idx="856">
                  <c:v>8.3967408415841991</c:v>
                </c:pt>
                <c:pt idx="857">
                  <c:v>8.406550841584199</c:v>
                </c:pt>
                <c:pt idx="858">
                  <c:v>8.4163608415841988</c:v>
                </c:pt>
                <c:pt idx="859">
                  <c:v>8.4261708415841987</c:v>
                </c:pt>
                <c:pt idx="860">
                  <c:v>8.4359808415842004</c:v>
                </c:pt>
                <c:pt idx="861">
                  <c:v>8.4457908415842002</c:v>
                </c:pt>
                <c:pt idx="862">
                  <c:v>8.4556008415842001</c:v>
                </c:pt>
                <c:pt idx="863">
                  <c:v>8.4654108415842</c:v>
                </c:pt>
                <c:pt idx="864">
                  <c:v>8.4752208415841999</c:v>
                </c:pt>
                <c:pt idx="865">
                  <c:v>8.4850308415841997</c:v>
                </c:pt>
                <c:pt idx="866">
                  <c:v>8.4948408415841996</c:v>
                </c:pt>
                <c:pt idx="867">
                  <c:v>8.5046508415841995</c:v>
                </c:pt>
                <c:pt idx="868">
                  <c:v>8.5144608415841994</c:v>
                </c:pt>
                <c:pt idx="869">
                  <c:v>8.5242708415841992</c:v>
                </c:pt>
                <c:pt idx="870">
                  <c:v>8.5340808415841991</c:v>
                </c:pt>
                <c:pt idx="871">
                  <c:v>8.543890841584199</c:v>
                </c:pt>
                <c:pt idx="872">
                  <c:v>8.5537008415841989</c:v>
                </c:pt>
                <c:pt idx="873">
                  <c:v>8.5635108415841987</c:v>
                </c:pt>
                <c:pt idx="874">
                  <c:v>8.5733208415842004</c:v>
                </c:pt>
                <c:pt idx="875">
                  <c:v>8.5831308415842003</c:v>
                </c:pt>
                <c:pt idx="876">
                  <c:v>8.5929408415842001</c:v>
                </c:pt>
                <c:pt idx="877">
                  <c:v>8.6027508415842</c:v>
                </c:pt>
                <c:pt idx="878">
                  <c:v>8.6125608415841999</c:v>
                </c:pt>
                <c:pt idx="879">
                  <c:v>8.6223708415841998</c:v>
                </c:pt>
                <c:pt idx="880">
                  <c:v>8.6321808415841996</c:v>
                </c:pt>
                <c:pt idx="881">
                  <c:v>8.6419908415841995</c:v>
                </c:pt>
                <c:pt idx="882">
                  <c:v>8.6518008415841994</c:v>
                </c:pt>
                <c:pt idx="883">
                  <c:v>8.6616108415841992</c:v>
                </c:pt>
                <c:pt idx="884">
                  <c:v>8.6714208415841991</c:v>
                </c:pt>
                <c:pt idx="885">
                  <c:v>8.681230841584199</c:v>
                </c:pt>
                <c:pt idx="886">
                  <c:v>8.6910408415841989</c:v>
                </c:pt>
                <c:pt idx="887">
                  <c:v>8.7008508415842005</c:v>
                </c:pt>
                <c:pt idx="888">
                  <c:v>8.7106608415842004</c:v>
                </c:pt>
                <c:pt idx="889">
                  <c:v>8.7204708415842003</c:v>
                </c:pt>
                <c:pt idx="890">
                  <c:v>8.7302808415842001</c:v>
                </c:pt>
                <c:pt idx="891">
                  <c:v>8.7400908415842</c:v>
                </c:pt>
                <c:pt idx="892">
                  <c:v>8.7499008415841999</c:v>
                </c:pt>
                <c:pt idx="893">
                  <c:v>8.7597108415841998</c:v>
                </c:pt>
                <c:pt idx="894">
                  <c:v>8.7695208415841996</c:v>
                </c:pt>
                <c:pt idx="895">
                  <c:v>8.7793308415841995</c:v>
                </c:pt>
                <c:pt idx="896">
                  <c:v>8.7891408415841994</c:v>
                </c:pt>
                <c:pt idx="897">
                  <c:v>8.7989508415841993</c:v>
                </c:pt>
                <c:pt idx="898">
                  <c:v>8.8087608415841991</c:v>
                </c:pt>
                <c:pt idx="899">
                  <c:v>8.818570841584199</c:v>
                </c:pt>
                <c:pt idx="900">
                  <c:v>8.8283808415842007</c:v>
                </c:pt>
                <c:pt idx="901">
                  <c:v>8.8381908415842005</c:v>
                </c:pt>
                <c:pt idx="902">
                  <c:v>8.8480008415842004</c:v>
                </c:pt>
                <c:pt idx="903">
                  <c:v>8.8578108415842003</c:v>
                </c:pt>
                <c:pt idx="904">
                  <c:v>8.8676208415842002</c:v>
                </c:pt>
                <c:pt idx="905">
                  <c:v>8.8774308415842</c:v>
                </c:pt>
                <c:pt idx="906">
                  <c:v>8.8872408415841999</c:v>
                </c:pt>
                <c:pt idx="907">
                  <c:v>8.8970508415841998</c:v>
                </c:pt>
                <c:pt idx="908">
                  <c:v>8.9068608415841997</c:v>
                </c:pt>
                <c:pt idx="909">
                  <c:v>8.9166708415841995</c:v>
                </c:pt>
                <c:pt idx="910">
                  <c:v>8.9264808415841994</c:v>
                </c:pt>
                <c:pt idx="911">
                  <c:v>8.9362908415841993</c:v>
                </c:pt>
                <c:pt idx="912">
                  <c:v>8.9461008415841992</c:v>
                </c:pt>
                <c:pt idx="913">
                  <c:v>8.9559108415842008</c:v>
                </c:pt>
                <c:pt idx="914">
                  <c:v>8.9657208415842007</c:v>
                </c:pt>
                <c:pt idx="915">
                  <c:v>8.9755308415842006</c:v>
                </c:pt>
                <c:pt idx="916">
                  <c:v>8.9853408415842004</c:v>
                </c:pt>
                <c:pt idx="917">
                  <c:v>8.9951508415842003</c:v>
                </c:pt>
                <c:pt idx="918">
                  <c:v>9.0049608415842002</c:v>
                </c:pt>
                <c:pt idx="919">
                  <c:v>9.0147708415842001</c:v>
                </c:pt>
                <c:pt idx="920">
                  <c:v>9.0245808415841999</c:v>
                </c:pt>
                <c:pt idx="921">
                  <c:v>9.0343908415841998</c:v>
                </c:pt>
                <c:pt idx="922">
                  <c:v>9.0442008415841997</c:v>
                </c:pt>
                <c:pt idx="923">
                  <c:v>9.0540108415841996</c:v>
                </c:pt>
                <c:pt idx="924">
                  <c:v>9.0638208415841994</c:v>
                </c:pt>
                <c:pt idx="925">
                  <c:v>9.0736308415841993</c:v>
                </c:pt>
                <c:pt idx="926">
                  <c:v>9.083440841584201</c:v>
                </c:pt>
                <c:pt idx="927">
                  <c:v>9.0932508415842008</c:v>
                </c:pt>
                <c:pt idx="928">
                  <c:v>9.1030608415842007</c:v>
                </c:pt>
                <c:pt idx="929">
                  <c:v>9.1128708415842006</c:v>
                </c:pt>
                <c:pt idx="930">
                  <c:v>9.1226808415842005</c:v>
                </c:pt>
                <c:pt idx="931">
                  <c:v>9.1324908415842003</c:v>
                </c:pt>
                <c:pt idx="932">
                  <c:v>9.1423008415842002</c:v>
                </c:pt>
                <c:pt idx="933">
                  <c:v>9.1521108415842001</c:v>
                </c:pt>
                <c:pt idx="934">
                  <c:v>9.1619208415841999</c:v>
                </c:pt>
                <c:pt idx="935">
                  <c:v>9.1717308415841998</c:v>
                </c:pt>
                <c:pt idx="936">
                  <c:v>9.1815408415841997</c:v>
                </c:pt>
                <c:pt idx="937">
                  <c:v>9.1913508415841996</c:v>
                </c:pt>
                <c:pt idx="938">
                  <c:v>9.2011608415841994</c:v>
                </c:pt>
                <c:pt idx="939">
                  <c:v>9.2109708415841993</c:v>
                </c:pt>
                <c:pt idx="940">
                  <c:v>9.2207808415841992</c:v>
                </c:pt>
                <c:pt idx="941">
                  <c:v>9.2305908415841991</c:v>
                </c:pt>
                <c:pt idx="942">
                  <c:v>9.2404008415841989</c:v>
                </c:pt>
                <c:pt idx="943">
                  <c:v>9.2502108415841988</c:v>
                </c:pt>
                <c:pt idx="944">
                  <c:v>9.2600208415841987</c:v>
                </c:pt>
                <c:pt idx="945">
                  <c:v>9.2698308415841986</c:v>
                </c:pt>
                <c:pt idx="946">
                  <c:v>9.2796408415841984</c:v>
                </c:pt>
                <c:pt idx="947">
                  <c:v>9.2894508415841983</c:v>
                </c:pt>
                <c:pt idx="948">
                  <c:v>9.2992608415842</c:v>
                </c:pt>
                <c:pt idx="949">
                  <c:v>9.3090708415841998</c:v>
                </c:pt>
                <c:pt idx="950">
                  <c:v>9.3188808415841997</c:v>
                </c:pt>
                <c:pt idx="951">
                  <c:v>9.3286908415841996</c:v>
                </c:pt>
                <c:pt idx="952">
                  <c:v>9.3385008415841995</c:v>
                </c:pt>
                <c:pt idx="953">
                  <c:v>9.3483108415841993</c:v>
                </c:pt>
                <c:pt idx="954">
                  <c:v>9.3581208415841992</c:v>
                </c:pt>
                <c:pt idx="955">
                  <c:v>9.3679308415841991</c:v>
                </c:pt>
                <c:pt idx="956">
                  <c:v>9.377740841584199</c:v>
                </c:pt>
                <c:pt idx="957">
                  <c:v>9.3875508415841988</c:v>
                </c:pt>
                <c:pt idx="958">
                  <c:v>9.3973608415841987</c:v>
                </c:pt>
                <c:pt idx="959">
                  <c:v>9.4071708415841986</c:v>
                </c:pt>
                <c:pt idx="960">
                  <c:v>9.4169808415841985</c:v>
                </c:pt>
                <c:pt idx="961">
                  <c:v>9.4267908415842001</c:v>
                </c:pt>
                <c:pt idx="962">
                  <c:v>9.4366008415842</c:v>
                </c:pt>
                <c:pt idx="963">
                  <c:v>9.4464108415841999</c:v>
                </c:pt>
                <c:pt idx="964">
                  <c:v>9.4562208415841997</c:v>
                </c:pt>
                <c:pt idx="965">
                  <c:v>9.4660308415841996</c:v>
                </c:pt>
                <c:pt idx="966">
                  <c:v>9.4758408415841995</c:v>
                </c:pt>
                <c:pt idx="967">
                  <c:v>9.4856508415841994</c:v>
                </c:pt>
                <c:pt idx="968">
                  <c:v>9.4954608415841992</c:v>
                </c:pt>
                <c:pt idx="969">
                  <c:v>9.5052708415841991</c:v>
                </c:pt>
                <c:pt idx="970">
                  <c:v>9.515080841584199</c:v>
                </c:pt>
                <c:pt idx="971">
                  <c:v>9.5248908415841989</c:v>
                </c:pt>
                <c:pt idx="972">
                  <c:v>9.5347008415841987</c:v>
                </c:pt>
                <c:pt idx="973">
                  <c:v>9.5445108415841986</c:v>
                </c:pt>
                <c:pt idx="974">
                  <c:v>9.5543208415842003</c:v>
                </c:pt>
                <c:pt idx="975">
                  <c:v>9.5641308415842001</c:v>
                </c:pt>
                <c:pt idx="976">
                  <c:v>9.5739408415842</c:v>
                </c:pt>
                <c:pt idx="977">
                  <c:v>9.5837508415841999</c:v>
                </c:pt>
                <c:pt idx="978">
                  <c:v>9.5935608415841997</c:v>
                </c:pt>
                <c:pt idx="979">
                  <c:v>9.6033708415841996</c:v>
                </c:pt>
                <c:pt idx="980">
                  <c:v>9.6131808415841995</c:v>
                </c:pt>
                <c:pt idx="981">
                  <c:v>9.6229908415841994</c:v>
                </c:pt>
                <c:pt idx="982">
                  <c:v>9.6328008415841992</c:v>
                </c:pt>
                <c:pt idx="983">
                  <c:v>9.6426108415841991</c:v>
                </c:pt>
                <c:pt idx="984">
                  <c:v>9.652420841584199</c:v>
                </c:pt>
                <c:pt idx="985">
                  <c:v>9.6622308415841989</c:v>
                </c:pt>
                <c:pt idx="986">
                  <c:v>9.6720408415841987</c:v>
                </c:pt>
                <c:pt idx="987">
                  <c:v>9.6818508415842004</c:v>
                </c:pt>
                <c:pt idx="988">
                  <c:v>9.6916608415842003</c:v>
                </c:pt>
                <c:pt idx="989">
                  <c:v>9.7014708415842001</c:v>
                </c:pt>
                <c:pt idx="990">
                  <c:v>9.7112808415842</c:v>
                </c:pt>
                <c:pt idx="991">
                  <c:v>9.7210908415841999</c:v>
                </c:pt>
                <c:pt idx="992">
                  <c:v>9.7309008415841998</c:v>
                </c:pt>
                <c:pt idx="993">
                  <c:v>9.7407108415841996</c:v>
                </c:pt>
                <c:pt idx="994">
                  <c:v>9.7505208415841995</c:v>
                </c:pt>
                <c:pt idx="995">
                  <c:v>9.7603308415841994</c:v>
                </c:pt>
                <c:pt idx="996">
                  <c:v>9.7701408415841993</c:v>
                </c:pt>
                <c:pt idx="997">
                  <c:v>9.7799508415841991</c:v>
                </c:pt>
                <c:pt idx="998">
                  <c:v>9.789760841584199</c:v>
                </c:pt>
                <c:pt idx="999">
                  <c:v>9.7995708415841989</c:v>
                </c:pt>
                <c:pt idx="1000">
                  <c:v>9.8093808415842005</c:v>
                </c:pt>
                <c:pt idx="1001">
                  <c:v>9.8191908415841986</c:v>
                </c:pt>
                <c:pt idx="1002">
                  <c:v>9.8290008415842003</c:v>
                </c:pt>
                <c:pt idx="1003">
                  <c:v>9.8388108415841984</c:v>
                </c:pt>
                <c:pt idx="1004">
                  <c:v>9.8486208415842</c:v>
                </c:pt>
                <c:pt idx="1005">
                  <c:v>9.8584308415841981</c:v>
                </c:pt>
                <c:pt idx="1006">
                  <c:v>9.8682408415841998</c:v>
                </c:pt>
                <c:pt idx="1007">
                  <c:v>9.8780508415841979</c:v>
                </c:pt>
                <c:pt idx="1008">
                  <c:v>9.8878608415841995</c:v>
                </c:pt>
                <c:pt idx="1009">
                  <c:v>9.8976708415841994</c:v>
                </c:pt>
                <c:pt idx="1010">
                  <c:v>9.9074808415841993</c:v>
                </c:pt>
                <c:pt idx="1011">
                  <c:v>9.9172908415841992</c:v>
                </c:pt>
                <c:pt idx="1012">
                  <c:v>9.927100841584199</c:v>
                </c:pt>
                <c:pt idx="1013">
                  <c:v>9.9369108415841989</c:v>
                </c:pt>
                <c:pt idx="1014">
                  <c:v>9.9467208415842006</c:v>
                </c:pt>
                <c:pt idx="1015">
                  <c:v>9.9565308415841987</c:v>
                </c:pt>
                <c:pt idx="1016">
                  <c:v>9.9663408415842003</c:v>
                </c:pt>
                <c:pt idx="1017">
                  <c:v>9.9761508415841984</c:v>
                </c:pt>
                <c:pt idx="1018">
                  <c:v>9.9859608415842001</c:v>
                </c:pt>
                <c:pt idx="1019">
                  <c:v>9.9957708415841982</c:v>
                </c:pt>
                <c:pt idx="1020">
                  <c:v>10.0055808415842</c:v>
                </c:pt>
                <c:pt idx="1021">
                  <c:v>10.015390841584198</c:v>
                </c:pt>
                <c:pt idx="1022">
                  <c:v>10.0252008415842</c:v>
                </c:pt>
                <c:pt idx="1023">
                  <c:v>10.035010841584199</c:v>
                </c:pt>
                <c:pt idx="1024">
                  <c:v>10.044820841584199</c:v>
                </c:pt>
                <c:pt idx="1025">
                  <c:v>10.054630841584199</c:v>
                </c:pt>
                <c:pt idx="1026">
                  <c:v>10.064440841584199</c:v>
                </c:pt>
                <c:pt idx="1027">
                  <c:v>10.074250841584199</c:v>
                </c:pt>
                <c:pt idx="1028">
                  <c:v>10.084060841584201</c:v>
                </c:pt>
                <c:pt idx="1029">
                  <c:v>10.093870841584199</c:v>
                </c:pt>
                <c:pt idx="1030">
                  <c:v>10.1036808415842</c:v>
                </c:pt>
                <c:pt idx="1031">
                  <c:v>10.113490841584198</c:v>
                </c:pt>
                <c:pt idx="1032">
                  <c:v>10.1233008415842</c:v>
                </c:pt>
                <c:pt idx="1033">
                  <c:v>10.133110841584198</c:v>
                </c:pt>
                <c:pt idx="1034">
                  <c:v>10.1429208415842</c:v>
                </c:pt>
                <c:pt idx="1035">
                  <c:v>10.1527308415842</c:v>
                </c:pt>
                <c:pt idx="1036">
                  <c:v>10.1625408415842</c:v>
                </c:pt>
                <c:pt idx="1037">
                  <c:v>10.172350841584199</c:v>
                </c:pt>
                <c:pt idx="1038">
                  <c:v>10.182160841584199</c:v>
                </c:pt>
                <c:pt idx="1039">
                  <c:v>10.191970841584199</c:v>
                </c:pt>
                <c:pt idx="1040">
                  <c:v>10.201780841584201</c:v>
                </c:pt>
                <c:pt idx="1041">
                  <c:v>10.211590841584199</c:v>
                </c:pt>
                <c:pt idx="1042">
                  <c:v>10.221400841584201</c:v>
                </c:pt>
                <c:pt idx="1043">
                  <c:v>10.231210841584199</c:v>
                </c:pt>
                <c:pt idx="1044">
                  <c:v>10.2410208415842</c:v>
                </c:pt>
                <c:pt idx="1045">
                  <c:v>10.250830841584198</c:v>
                </c:pt>
                <c:pt idx="1046">
                  <c:v>10.2606408415842</c:v>
                </c:pt>
                <c:pt idx="1047">
                  <c:v>10.270450841584198</c:v>
                </c:pt>
                <c:pt idx="1048">
                  <c:v>10.2802608415842</c:v>
                </c:pt>
                <c:pt idx="1049">
                  <c:v>10.2900708415842</c:v>
                </c:pt>
                <c:pt idx="1050">
                  <c:v>10.2998808415842</c:v>
                </c:pt>
                <c:pt idx="1051">
                  <c:v>10.309690841584199</c:v>
                </c:pt>
                <c:pt idx="1052">
                  <c:v>10.319500841584199</c:v>
                </c:pt>
                <c:pt idx="1053">
                  <c:v>10.329310841584199</c:v>
                </c:pt>
                <c:pt idx="1054">
                  <c:v>10.339120841584201</c:v>
                </c:pt>
                <c:pt idx="1055">
                  <c:v>10.348930841584199</c:v>
                </c:pt>
                <c:pt idx="1056">
                  <c:v>10.358740841584201</c:v>
                </c:pt>
                <c:pt idx="1057">
                  <c:v>10.368550841584199</c:v>
                </c:pt>
                <c:pt idx="1058">
                  <c:v>10.3783608415842</c:v>
                </c:pt>
                <c:pt idx="1059">
                  <c:v>10.388170841584198</c:v>
                </c:pt>
                <c:pt idx="1060">
                  <c:v>10.3979808415842</c:v>
                </c:pt>
                <c:pt idx="1061">
                  <c:v>10.4077908415842</c:v>
                </c:pt>
                <c:pt idx="1062">
                  <c:v>10.4176008415842</c:v>
                </c:pt>
                <c:pt idx="1063">
                  <c:v>10.4274108415842</c:v>
                </c:pt>
                <c:pt idx="1064">
                  <c:v>10.4372208415842</c:v>
                </c:pt>
                <c:pt idx="1065">
                  <c:v>10.447030841584199</c:v>
                </c:pt>
                <c:pt idx="1066">
                  <c:v>10.456840841584201</c:v>
                </c:pt>
                <c:pt idx="1067">
                  <c:v>10.466650841584199</c:v>
                </c:pt>
                <c:pt idx="1068">
                  <c:v>10.476460841584201</c:v>
                </c:pt>
                <c:pt idx="1069">
                  <c:v>10.486270841584199</c:v>
                </c:pt>
                <c:pt idx="1070">
                  <c:v>10.496080841584201</c:v>
                </c:pt>
                <c:pt idx="1071">
                  <c:v>10.505890841584199</c:v>
                </c:pt>
                <c:pt idx="1072">
                  <c:v>10.5157008415842</c:v>
                </c:pt>
                <c:pt idx="1073">
                  <c:v>10.525510841584198</c:v>
                </c:pt>
                <c:pt idx="1074">
                  <c:v>10.5353208415842</c:v>
                </c:pt>
                <c:pt idx="1075">
                  <c:v>10.5451308415842</c:v>
                </c:pt>
                <c:pt idx="1076">
                  <c:v>10.5549408415842</c:v>
                </c:pt>
                <c:pt idx="1077">
                  <c:v>10.5647508415842</c:v>
                </c:pt>
                <c:pt idx="1078">
                  <c:v>10.5745608415842</c:v>
                </c:pt>
                <c:pt idx="1079">
                  <c:v>10.584370841584199</c:v>
                </c:pt>
                <c:pt idx="1080">
                  <c:v>10.594180841584201</c:v>
                </c:pt>
                <c:pt idx="1081">
                  <c:v>10.603990841584199</c:v>
                </c:pt>
                <c:pt idx="1082">
                  <c:v>10.613800841584201</c:v>
                </c:pt>
                <c:pt idx="1083">
                  <c:v>10.623610841584199</c:v>
                </c:pt>
                <c:pt idx="1084">
                  <c:v>10.633420841584201</c:v>
                </c:pt>
                <c:pt idx="1085">
                  <c:v>10.643230841584199</c:v>
                </c:pt>
                <c:pt idx="1086">
                  <c:v>10.6530408415842</c:v>
                </c:pt>
                <c:pt idx="1087">
                  <c:v>10.6628508415842</c:v>
                </c:pt>
                <c:pt idx="1088">
                  <c:v>10.6726608415842</c:v>
                </c:pt>
                <c:pt idx="1089">
                  <c:v>10.6824708415842</c:v>
                </c:pt>
                <c:pt idx="1090">
                  <c:v>10.6922808415842</c:v>
                </c:pt>
                <c:pt idx="1091">
                  <c:v>10.7020908415842</c:v>
                </c:pt>
                <c:pt idx="1092">
                  <c:v>10.711900841584201</c:v>
                </c:pt>
                <c:pt idx="1093">
                  <c:v>10.7217108415842</c:v>
                </c:pt>
                <c:pt idx="1094">
                  <c:v>10.731520841584201</c:v>
                </c:pt>
                <c:pt idx="1095">
                  <c:v>10.741330841584199</c:v>
                </c:pt>
                <c:pt idx="1096">
                  <c:v>10.751140841584201</c:v>
                </c:pt>
                <c:pt idx="1097">
                  <c:v>10.760950841584199</c:v>
                </c:pt>
                <c:pt idx="1098">
                  <c:v>10.770760841584201</c:v>
                </c:pt>
                <c:pt idx="1099">
                  <c:v>10.780570841584199</c:v>
                </c:pt>
                <c:pt idx="1100">
                  <c:v>10.7903808415842</c:v>
                </c:pt>
                <c:pt idx="1101">
                  <c:v>10.8001908415842</c:v>
                </c:pt>
                <c:pt idx="1102">
                  <c:v>10.8100008415842</c:v>
                </c:pt>
                <c:pt idx="1103">
                  <c:v>10.8198108415842</c:v>
                </c:pt>
                <c:pt idx="1104">
                  <c:v>10.8296208415842</c:v>
                </c:pt>
                <c:pt idx="1105">
                  <c:v>10.8394308415842</c:v>
                </c:pt>
                <c:pt idx="1106">
                  <c:v>10.849240841584201</c:v>
                </c:pt>
                <c:pt idx="1107">
                  <c:v>10.8590508415842</c:v>
                </c:pt>
                <c:pt idx="1108">
                  <c:v>10.868860841584201</c:v>
                </c:pt>
                <c:pt idx="1109">
                  <c:v>10.878670841584199</c:v>
                </c:pt>
                <c:pt idx="1110">
                  <c:v>10.888480841584201</c:v>
                </c:pt>
                <c:pt idx="1111">
                  <c:v>10.898290841584199</c:v>
                </c:pt>
                <c:pt idx="1112">
                  <c:v>10.908100841584201</c:v>
                </c:pt>
                <c:pt idx="1113">
                  <c:v>10.917910841584199</c:v>
                </c:pt>
                <c:pt idx="1114">
                  <c:v>10.9277208415842</c:v>
                </c:pt>
                <c:pt idx="1115">
                  <c:v>10.9375308415842</c:v>
                </c:pt>
                <c:pt idx="1116">
                  <c:v>10.9473408415842</c:v>
                </c:pt>
                <c:pt idx="1117">
                  <c:v>10.9571508415842</c:v>
                </c:pt>
                <c:pt idx="1118">
                  <c:v>10.9669608415842</c:v>
                </c:pt>
                <c:pt idx="1119">
                  <c:v>10.9767708415842</c:v>
                </c:pt>
                <c:pt idx="1120">
                  <c:v>10.986580841584201</c:v>
                </c:pt>
                <c:pt idx="1121">
                  <c:v>10.9963908415842</c:v>
                </c:pt>
                <c:pt idx="1122">
                  <c:v>11.006200841584201</c:v>
                </c:pt>
                <c:pt idx="1123">
                  <c:v>11.016010841584199</c:v>
                </c:pt>
                <c:pt idx="1124">
                  <c:v>11.025820841584201</c:v>
                </c:pt>
                <c:pt idx="1125">
                  <c:v>11.035630841584199</c:v>
                </c:pt>
                <c:pt idx="1126">
                  <c:v>11.045440841584199</c:v>
                </c:pt>
                <c:pt idx="1127">
                  <c:v>11.055250841584201</c:v>
                </c:pt>
                <c:pt idx="1128">
                  <c:v>11.065060841584199</c:v>
                </c:pt>
                <c:pt idx="1129">
                  <c:v>11.0748708415842</c:v>
                </c:pt>
                <c:pt idx="1130">
                  <c:v>11.084680841584198</c:v>
                </c:pt>
                <c:pt idx="1131">
                  <c:v>11.0944908415842</c:v>
                </c:pt>
                <c:pt idx="1132">
                  <c:v>11.104300841584198</c:v>
                </c:pt>
                <c:pt idx="1133">
                  <c:v>11.1141108415842</c:v>
                </c:pt>
                <c:pt idx="1134">
                  <c:v>11.123920841584198</c:v>
                </c:pt>
                <c:pt idx="1135">
                  <c:v>11.1337308415842</c:v>
                </c:pt>
                <c:pt idx="1136">
                  <c:v>11.143540841584199</c:v>
                </c:pt>
                <c:pt idx="1137">
                  <c:v>11.153350841584199</c:v>
                </c:pt>
                <c:pt idx="1138">
                  <c:v>11.163160841584199</c:v>
                </c:pt>
                <c:pt idx="1139">
                  <c:v>11.172970841584199</c:v>
                </c:pt>
                <c:pt idx="1140">
                  <c:v>11.182780841584199</c:v>
                </c:pt>
                <c:pt idx="1141">
                  <c:v>11.192590841584201</c:v>
                </c:pt>
                <c:pt idx="1142">
                  <c:v>11.202400841584199</c:v>
                </c:pt>
                <c:pt idx="1143">
                  <c:v>11.2122108415842</c:v>
                </c:pt>
                <c:pt idx="1144">
                  <c:v>11.222020841584198</c:v>
                </c:pt>
                <c:pt idx="1145">
                  <c:v>11.2318308415842</c:v>
                </c:pt>
                <c:pt idx="1146">
                  <c:v>11.241640841584198</c:v>
                </c:pt>
                <c:pt idx="1147">
                  <c:v>11.2514508415842</c:v>
                </c:pt>
                <c:pt idx="1148">
                  <c:v>11.2612608415842</c:v>
                </c:pt>
                <c:pt idx="1149">
                  <c:v>11.2710708415842</c:v>
                </c:pt>
                <c:pt idx="1150">
                  <c:v>11.280880841584199</c:v>
                </c:pt>
                <c:pt idx="1151">
                  <c:v>11.290690841584199</c:v>
                </c:pt>
                <c:pt idx="1152">
                  <c:v>11.300500841584199</c:v>
                </c:pt>
                <c:pt idx="1153">
                  <c:v>11.310310841584201</c:v>
                </c:pt>
                <c:pt idx="1154">
                  <c:v>11.320120841584199</c:v>
                </c:pt>
                <c:pt idx="1155">
                  <c:v>11.329930841584201</c:v>
                </c:pt>
                <c:pt idx="1156">
                  <c:v>11.339740841584199</c:v>
                </c:pt>
                <c:pt idx="1157">
                  <c:v>11.3495508415842</c:v>
                </c:pt>
                <c:pt idx="1158">
                  <c:v>11.359360841584198</c:v>
                </c:pt>
                <c:pt idx="1159">
                  <c:v>11.3691708415842</c:v>
                </c:pt>
                <c:pt idx="1160">
                  <c:v>11.378980841584198</c:v>
                </c:pt>
                <c:pt idx="1161">
                  <c:v>11.3887908415842</c:v>
                </c:pt>
                <c:pt idx="1162">
                  <c:v>11.3986008415842</c:v>
                </c:pt>
                <c:pt idx="1163">
                  <c:v>11.4084108415842</c:v>
                </c:pt>
                <c:pt idx="1164">
                  <c:v>11.418220841584199</c:v>
                </c:pt>
                <c:pt idx="1165">
                  <c:v>11.428030841584199</c:v>
                </c:pt>
                <c:pt idx="1166">
                  <c:v>11.437840841584199</c:v>
                </c:pt>
                <c:pt idx="1167">
                  <c:v>11.447650841584201</c:v>
                </c:pt>
                <c:pt idx="1168">
                  <c:v>11.457460841584199</c:v>
                </c:pt>
                <c:pt idx="1169">
                  <c:v>11.467270841584201</c:v>
                </c:pt>
                <c:pt idx="1170">
                  <c:v>11.477080841584199</c:v>
                </c:pt>
                <c:pt idx="1171">
                  <c:v>11.4868908415842</c:v>
                </c:pt>
                <c:pt idx="1172">
                  <c:v>11.496700841584198</c:v>
                </c:pt>
                <c:pt idx="1173">
                  <c:v>11.5065108415842</c:v>
                </c:pt>
                <c:pt idx="1174">
                  <c:v>11.516320841584198</c:v>
                </c:pt>
                <c:pt idx="1175">
                  <c:v>11.5261308415842</c:v>
                </c:pt>
                <c:pt idx="1176">
                  <c:v>11.5359408415842</c:v>
                </c:pt>
                <c:pt idx="1177">
                  <c:v>11.5457508415842</c:v>
                </c:pt>
                <c:pt idx="1178">
                  <c:v>11.555560841584199</c:v>
                </c:pt>
                <c:pt idx="1179">
                  <c:v>11.565370841584199</c:v>
                </c:pt>
                <c:pt idx="1180">
                  <c:v>11.575180841584199</c:v>
                </c:pt>
                <c:pt idx="1181">
                  <c:v>11.584990841584201</c:v>
                </c:pt>
                <c:pt idx="1182">
                  <c:v>11.594800841584199</c:v>
                </c:pt>
                <c:pt idx="1183">
                  <c:v>11.604610841584201</c:v>
                </c:pt>
                <c:pt idx="1184">
                  <c:v>11.614420841584199</c:v>
                </c:pt>
                <c:pt idx="1185">
                  <c:v>11.6242308415842</c:v>
                </c:pt>
                <c:pt idx="1186">
                  <c:v>11.634040841584198</c:v>
                </c:pt>
                <c:pt idx="1187">
                  <c:v>11.6438508415842</c:v>
                </c:pt>
                <c:pt idx="1188">
                  <c:v>11.6536608415842</c:v>
                </c:pt>
                <c:pt idx="1189">
                  <c:v>11.6634708415842</c:v>
                </c:pt>
                <c:pt idx="1190">
                  <c:v>11.6732808415842</c:v>
                </c:pt>
                <c:pt idx="1191">
                  <c:v>11.6830908415842</c:v>
                </c:pt>
                <c:pt idx="1192">
                  <c:v>11.6929008415842</c:v>
                </c:pt>
                <c:pt idx="1193">
                  <c:v>11.702710841584201</c:v>
                </c:pt>
                <c:pt idx="1194">
                  <c:v>11.712520841584199</c:v>
                </c:pt>
                <c:pt idx="1195">
                  <c:v>11.722330841584201</c:v>
                </c:pt>
                <c:pt idx="1196">
                  <c:v>11.732140841584199</c:v>
                </c:pt>
                <c:pt idx="1197">
                  <c:v>11.741950841584201</c:v>
                </c:pt>
                <c:pt idx="1198">
                  <c:v>11.751760841584199</c:v>
                </c:pt>
                <c:pt idx="1199">
                  <c:v>11.7615708415842</c:v>
                </c:pt>
                <c:pt idx="1200">
                  <c:v>11.771380841584199</c:v>
                </c:pt>
                <c:pt idx="1201">
                  <c:v>11.7811908415842</c:v>
                </c:pt>
                <c:pt idx="1202">
                  <c:v>11.7910008415842</c:v>
                </c:pt>
                <c:pt idx="1203">
                  <c:v>11.8008108415842</c:v>
                </c:pt>
                <c:pt idx="1204">
                  <c:v>11.8106208415842</c:v>
                </c:pt>
              </c:numCache>
            </c:numRef>
          </c:xVal>
          <c:yVal>
            <c:numRef>
              <c:f>'σ-Silo F2-80 kP'!$K$13:$K$1217</c:f>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4-A375-435B-90EF-3E365F81D4DA}"/>
            </c:ext>
          </c:extLst>
        </c:ser>
        <c:dLbls>
          <c:showLegendKey val="0"/>
          <c:showVal val="0"/>
          <c:showCatName val="0"/>
          <c:showSerName val="0"/>
          <c:showPercent val="0"/>
          <c:showBubbleSize val="0"/>
        </c:dLbls>
        <c:axId val="1243251679"/>
        <c:axId val="1243259583"/>
        <c:extLst>
          <c:ext xmlns:c15="http://schemas.microsoft.com/office/drawing/2012/chart" uri="{02D57815-91ED-43cb-92C2-25804820EDAC}">
            <c15:filteredScatterSeries>
              <c15:ser>
                <c:idx val="1"/>
                <c:order val="0"/>
                <c:tx>
                  <c:strRef>
                    <c:extLst>
                      <c:ext uri="{02D57815-91ED-43cb-92C2-25804820EDAC}">
                        <c15:formulaRef>
                          <c15:sqref>'σ-Silo F2-80 kP'!$M$12</c15:sqref>
                        </c15:formulaRef>
                      </c:ext>
                    </c:extLst>
                    <c:strCache>
                      <c:ptCount val="1"/>
                      <c:pt idx="0">
                        <c:v>σv - Silo</c:v>
                      </c:pt>
                    </c:strCache>
                  </c:strRef>
                </c:tx>
                <c:spPr>
                  <a:ln w="19050">
                    <a:solidFill>
                      <a:schemeClr val="accent2"/>
                    </a:solidFill>
                    <a:prstDash val="sysDot"/>
                  </a:ln>
                </c:spPr>
                <c:marker>
                  <c:symbol val="none"/>
                </c:marker>
                <c:xVal>
                  <c:numRef>
                    <c:extLst>
                      <c:ext uri="{02D57815-91ED-43cb-92C2-25804820EDAC}">
                        <c15:formulaRef>
                          <c15:sqref>'σ-Silo F2-80 kP'!$M$13:$M$1217</c15:sqref>
                        </c15:formulaRef>
                      </c:ext>
                    </c:extLst>
                    <c:numCache>
                      <c:formatCode>0.0</c:formatCode>
                      <c:ptCount val="1205"/>
                      <c:pt idx="0">
                        <c:v>0</c:v>
                      </c:pt>
                      <c:pt idx="1">
                        <c:v>1.9739161543744849E-2</c:v>
                      </c:pt>
                      <c:pt idx="2">
                        <c:v>3.9465235723353684E-2</c:v>
                      </c:pt>
                      <c:pt idx="3">
                        <c:v>5.9178231215944961E-2</c:v>
                      </c:pt>
                      <c:pt idx="4">
                        <c:v>7.8878156692889126E-2</c:v>
                      </c:pt>
                      <c:pt idx="5">
                        <c:v>9.8565020819805393E-2</c:v>
                      </c:pt>
                      <c:pt idx="6">
                        <c:v>0.11823883225656494</c:v>
                      </c:pt>
                      <c:pt idx="7">
                        <c:v>0.13789959965730092</c:v>
                      </c:pt>
                      <c:pt idx="8">
                        <c:v>0.15754733167040846</c:v>
                      </c:pt>
                      <c:pt idx="9">
                        <c:v>0.17718203693854781</c:v>
                      </c:pt>
                      <c:pt idx="10">
                        <c:v>0.19680372409864794</c:v>
                      </c:pt>
                      <c:pt idx="11">
                        <c:v>0.21641240178190951</c:v>
                      </c:pt>
                      <c:pt idx="12">
                        <c:v>0.23600807861381837</c:v>
                      </c:pt>
                      <c:pt idx="13">
                        <c:v>0.25559076321413549</c:v>
                      </c:pt>
                      <c:pt idx="14">
                        <c:v>0.27516046419690687</c:v>
                      </c:pt>
                      <c:pt idx="15">
                        <c:v>0.29471719017046699</c:v>
                      </c:pt>
                      <c:pt idx="16">
                        <c:v>0.31426094973744856</c:v>
                      </c:pt>
                      <c:pt idx="17">
                        <c:v>0.33379175149476942</c:v>
                      </c:pt>
                      <c:pt idx="18">
                        <c:v>0.3533096040336588</c:v>
                      </c:pt>
                      <c:pt idx="19">
                        <c:v>0.37281451593964771</c:v>
                      </c:pt>
                      <c:pt idx="20">
                        <c:v>0.39230649579256532</c:v>
                      </c:pt>
                      <c:pt idx="21">
                        <c:v>0.41178555216656565</c:v>
                      </c:pt>
                      <c:pt idx="22">
                        <c:v>0.43125169363011079</c:v>
                      </c:pt>
                      <c:pt idx="23">
                        <c:v>0.45070492874597784</c:v>
                      </c:pt>
                      <c:pt idx="24">
                        <c:v>0.47014526607127838</c:v>
                      </c:pt>
                      <c:pt idx="25">
                        <c:v>0.48957271415743892</c:v>
                      </c:pt>
                      <c:pt idx="26">
                        <c:v>0.50898728155022388</c:v>
                      </c:pt>
                      <c:pt idx="27">
                        <c:v>0.52838897678972585</c:v>
                      </c:pt>
                      <c:pt idx="28">
                        <c:v>0.54777780841037838</c:v>
                      </c:pt>
                      <c:pt idx="29">
                        <c:v>0.56715378494096003</c:v>
                      </c:pt>
                      <c:pt idx="30">
                        <c:v>0.58651691490458691</c:v>
                      </c:pt>
                      <c:pt idx="31">
                        <c:v>0.60586720681872652</c:v>
                      </c:pt>
                      <c:pt idx="32">
                        <c:v>0.62520466919520756</c:v>
                      </c:pt>
                      <c:pt idx="33">
                        <c:v>0.64452931054020302</c:v>
                      </c:pt>
                      <c:pt idx="34">
                        <c:v>0.66384113935425382</c:v>
                      </c:pt>
                      <c:pt idx="35">
                        <c:v>0.68314016413226197</c:v>
                      </c:pt>
                      <c:pt idx="36">
                        <c:v>0.70242639336350032</c:v>
                      </c:pt>
                      <c:pt idx="37">
                        <c:v>0.72169983553160633</c:v>
                      </c:pt>
                      <c:pt idx="38">
                        <c:v>0.74096049911460149</c:v>
                      </c:pt>
                      <c:pt idx="39">
                        <c:v>0.7602083925848786</c:v>
                      </c:pt>
                      <c:pt idx="40">
                        <c:v>0.77944352440922104</c:v>
                      </c:pt>
                      <c:pt idx="41">
                        <c:v>0.79866590304878649</c:v>
                      </c:pt>
                      <c:pt idx="42">
                        <c:v>0.81787553695913695</c:v>
                      </c:pt>
                      <c:pt idx="43">
                        <c:v>0.83707243459022185</c:v>
                      </c:pt>
                      <c:pt idx="44">
                        <c:v>0.85625660438638129</c:v>
                      </c:pt>
                      <c:pt idx="45">
                        <c:v>0.87542805478637287</c:v>
                      </c:pt>
                      <c:pt idx="46">
                        <c:v>0.89458679422334164</c:v>
                      </c:pt>
                      <c:pt idx="47">
                        <c:v>0.91373283112485015</c:v>
                      </c:pt>
                      <c:pt idx="48">
                        <c:v>0.93286617391287785</c:v>
                      </c:pt>
                      <c:pt idx="49">
                        <c:v>0.95198683100380843</c:v>
                      </c:pt>
                      <c:pt idx="50">
                        <c:v>0.97109481080845628</c:v>
                      </c:pt>
                      <c:pt idx="51">
                        <c:v>0.9901901217320529</c:v>
                      </c:pt>
                      <c:pt idx="52">
                        <c:v>1.0092727721742603</c:v>
                      </c:pt>
                      <c:pt idx="53">
                        <c:v>1.028342770529171</c:v>
                      </c:pt>
                      <c:pt idx="54">
                        <c:v>1.0474001251853049</c:v>
                      </c:pt>
                      <c:pt idx="55">
                        <c:v>1.0664448445256351</c:v>
                      </c:pt>
                      <c:pt idx="56">
                        <c:v>1.0854769369275623</c:v>
                      </c:pt>
                      <c:pt idx="57">
                        <c:v>1.1044964107629411</c:v>
                      </c:pt>
                      <c:pt idx="58">
                        <c:v>1.1235032743980724</c:v>
                      </c:pt>
                      <c:pt idx="59">
                        <c:v>1.1424975361937113</c:v>
                      </c:pt>
                      <c:pt idx="60">
                        <c:v>1.1614792045050664</c:v>
                      </c:pt>
                      <c:pt idx="61">
                        <c:v>1.1804482876818099</c:v>
                      </c:pt>
                      <c:pt idx="62">
                        <c:v>1.1994047940680805</c:v>
                      </c:pt>
                      <c:pt idx="63">
                        <c:v>1.218348732002478</c:v>
                      </c:pt>
                      <c:pt idx="64">
                        <c:v>1.2372801098180812</c:v>
                      </c:pt>
                      <c:pt idx="65">
                        <c:v>1.2561989358424335</c:v>
                      </c:pt>
                      <c:pt idx="66">
                        <c:v>1.2751052183975677</c:v>
                      </c:pt>
                      <c:pt idx="67">
                        <c:v>1.2939989657999935</c:v>
                      </c:pt>
                      <c:pt idx="68">
                        <c:v>1.3128801863607074</c:v>
                      </c:pt>
                      <c:pt idx="69">
                        <c:v>1.3317488883851958</c:v>
                      </c:pt>
                      <c:pt idx="70">
                        <c:v>1.3506050801734384</c:v>
                      </c:pt>
                      <c:pt idx="71">
                        <c:v>1.3694487700199147</c:v>
                      </c:pt>
                      <c:pt idx="72">
                        <c:v>1.3882799662135983</c:v>
                      </c:pt>
                      <c:pt idx="73">
                        <c:v>1.4070986770379714</c:v>
                      </c:pt>
                      <c:pt idx="74">
                        <c:v>1.4259049107710269</c:v>
                      </c:pt>
                      <c:pt idx="75">
                        <c:v>1.4446986756852607</c:v>
                      </c:pt>
                      <c:pt idx="76">
                        <c:v>1.4634799800476952</c:v>
                      </c:pt>
                      <c:pt idx="77">
                        <c:v>1.4822488321198621</c:v>
                      </c:pt>
                      <c:pt idx="78">
                        <c:v>1.5010052401578202</c:v>
                      </c:pt>
                      <c:pt idx="79">
                        <c:v>1.519749212412151</c:v>
                      </c:pt>
                      <c:pt idx="80">
                        <c:v>1.5384807571279722</c:v>
                      </c:pt>
                      <c:pt idx="81">
                        <c:v>1.5571998825449247</c:v>
                      </c:pt>
                      <c:pt idx="82">
                        <c:v>1.575906596897199</c:v>
                      </c:pt>
                      <c:pt idx="83">
                        <c:v>1.5946009084135182</c:v>
                      </c:pt>
                      <c:pt idx="84">
                        <c:v>1.6132828253171487</c:v>
                      </c:pt>
                      <c:pt idx="85">
                        <c:v>1.6319523558259061</c:v>
                      </c:pt>
                      <c:pt idx="86">
                        <c:v>1.6506095081521626</c:v>
                      </c:pt>
                      <c:pt idx="87">
                        <c:v>1.6692542905028358</c:v>
                      </c:pt>
                      <c:pt idx="88">
                        <c:v>1.6878867110794136</c:v>
                      </c:pt>
                      <c:pt idx="89">
                        <c:v>1.7065067780779388</c:v>
                      </c:pt>
                      <c:pt idx="90">
                        <c:v>1.7251144996890182</c:v>
                      </c:pt>
                      <c:pt idx="91">
                        <c:v>1.743709884097834</c:v>
                      </c:pt>
                      <c:pt idx="92">
                        <c:v>1.7622929394841373</c:v>
                      </c:pt>
                      <c:pt idx="93">
                        <c:v>1.780863674022259</c:v>
                      </c:pt>
                      <c:pt idx="94">
                        <c:v>1.799422095881106</c:v>
                      </c:pt>
                      <c:pt idx="95">
                        <c:v>1.8179682132241775</c:v>
                      </c:pt>
                      <c:pt idx="96">
                        <c:v>1.8365020342095482</c:v>
                      </c:pt>
                      <c:pt idx="97">
                        <c:v>1.8550235669898927</c:v>
                      </c:pt>
                      <c:pt idx="98">
                        <c:v>1.8735328197124774</c:v>
                      </c:pt>
                      <c:pt idx="99">
                        <c:v>1.8920298005191651</c:v>
                      </c:pt>
                      <c:pt idx="100">
                        <c:v>1.9105145175464302</c:v>
                      </c:pt>
                      <c:pt idx="101">
                        <c:v>1.9289869789253369</c:v>
                      </c:pt>
                      <c:pt idx="102">
                        <c:v>1.947447192781568</c:v>
                      </c:pt>
                      <c:pt idx="103">
                        <c:v>1.9658951672354184</c:v>
                      </c:pt>
                      <c:pt idx="104">
                        <c:v>1.9843309104017992</c:v>
                      </c:pt>
                      <c:pt idx="105">
                        <c:v>2.0027544303902398</c:v>
                      </c:pt>
                      <c:pt idx="106">
                        <c:v>2.0211657353048889</c:v>
                      </c:pt>
                      <c:pt idx="107">
                        <c:v>2.0395648332445306</c:v>
                      </c:pt>
                      <c:pt idx="108">
                        <c:v>2.0579517323025711</c:v>
                      </c:pt>
                      <c:pt idx="109">
                        <c:v>2.0763264405670583</c:v>
                      </c:pt>
                      <c:pt idx="110">
                        <c:v>2.0946889661206702</c:v>
                      </c:pt>
                      <c:pt idx="111">
                        <c:v>2.1130393170407351</c:v>
                      </c:pt>
                      <c:pt idx="112">
                        <c:v>2.1313775013992111</c:v>
                      </c:pt>
                      <c:pt idx="113">
                        <c:v>2.1497035272627185</c:v>
                      </c:pt>
                      <c:pt idx="114">
                        <c:v>2.1680174026925254</c:v>
                      </c:pt>
                      <c:pt idx="115">
                        <c:v>2.1863191357445517</c:v>
                      </c:pt>
                      <c:pt idx="116">
                        <c:v>2.2046087344693808</c:v>
                      </c:pt>
                      <c:pt idx="117">
                        <c:v>2.222886206912253</c:v>
                      </c:pt>
                      <c:pt idx="118">
                        <c:v>2.2411515611130781</c:v>
                      </c:pt>
                      <c:pt idx="119">
                        <c:v>2.2594048051064366</c:v>
                      </c:pt>
                      <c:pt idx="120">
                        <c:v>2.2776459469215791</c:v>
                      </c:pt>
                      <c:pt idx="121">
                        <c:v>2.2958749945824359</c:v>
                      </c:pt>
                      <c:pt idx="122">
                        <c:v>2.3140919561076112</c:v>
                      </c:pt>
                      <c:pt idx="123">
                        <c:v>2.3322968395103998</c:v>
                      </c:pt>
                      <c:pt idx="124">
                        <c:v>2.3504896527987773</c:v>
                      </c:pt>
                      <c:pt idx="125">
                        <c:v>2.3686704039754165</c:v>
                      </c:pt>
                      <c:pt idx="126">
                        <c:v>2.3868391010376797</c:v>
                      </c:pt>
                      <c:pt idx="127">
                        <c:v>2.4049957519776282</c:v>
                      </c:pt>
                      <c:pt idx="128">
                        <c:v>2.4231403647820224</c:v>
                      </c:pt>
                      <c:pt idx="129">
                        <c:v>2.4412729474323291</c:v>
                      </c:pt>
                      <c:pt idx="130">
                        <c:v>2.4593935079047253</c:v>
                      </c:pt>
                      <c:pt idx="131">
                        <c:v>2.4775020541700976</c:v>
                      </c:pt>
                      <c:pt idx="132">
                        <c:v>2.4955985941940448</c:v>
                      </c:pt>
                      <c:pt idx="133">
                        <c:v>2.513683135936891</c:v>
                      </c:pt>
                      <c:pt idx="134">
                        <c:v>2.531755687353678</c:v>
                      </c:pt>
                      <c:pt idx="135">
                        <c:v>2.5498162563941746</c:v>
                      </c:pt>
                      <c:pt idx="136">
                        <c:v>2.567864851002879</c:v>
                      </c:pt>
                      <c:pt idx="137">
                        <c:v>2.5859014791190162</c:v>
                      </c:pt>
                      <c:pt idx="138">
                        <c:v>2.6039261486765604</c:v>
                      </c:pt>
                      <c:pt idx="139">
                        <c:v>2.621938867604213</c:v>
                      </c:pt>
                      <c:pt idx="140">
                        <c:v>2.6399396438254259</c:v>
                      </c:pt>
                      <c:pt idx="141">
                        <c:v>2.65792848525839</c:v>
                      </c:pt>
                      <c:pt idx="142">
                        <c:v>2.6759053998160565</c:v>
                      </c:pt>
                      <c:pt idx="143">
                        <c:v>2.6938703954061216</c:v>
                      </c:pt>
                      <c:pt idx="144">
                        <c:v>2.7118234799310459</c:v>
                      </c:pt>
                      <c:pt idx="145">
                        <c:v>2.7297646612880437</c:v>
                      </c:pt>
                      <c:pt idx="146">
                        <c:v>2.7476939473690982</c:v>
                      </c:pt>
                      <c:pt idx="147">
                        <c:v>2.7656113460609553</c:v>
                      </c:pt>
                      <c:pt idx="148">
                        <c:v>2.7835168652451365</c:v>
                      </c:pt>
                      <c:pt idx="149">
                        <c:v>2.8014105127979341</c:v>
                      </c:pt>
                      <c:pt idx="150">
                        <c:v>2.8192922965904237</c:v>
                      </c:pt>
                      <c:pt idx="151">
                        <c:v>2.8371622244884565</c:v>
                      </c:pt>
                      <c:pt idx="152">
                        <c:v>2.8550203043526734</c:v>
                      </c:pt>
                      <c:pt idx="153">
                        <c:v>2.8728665440384962</c:v>
                      </c:pt>
                      <c:pt idx="154">
                        <c:v>2.8907009513961448</c:v>
                      </c:pt>
                      <c:pt idx="155">
                        <c:v>2.9085235342706364</c:v>
                      </c:pt>
                      <c:pt idx="156">
                        <c:v>2.9263343005017752</c:v>
                      </c:pt>
                      <c:pt idx="157">
                        <c:v>2.9441332579241828</c:v>
                      </c:pt>
                      <c:pt idx="158">
                        <c:v>2.9619204143672784</c:v>
                      </c:pt>
                      <c:pt idx="159">
                        <c:v>2.9796957776552846</c:v>
                      </c:pt>
                      <c:pt idx="160">
                        <c:v>2.9974593556072491</c:v>
                      </c:pt>
                      <c:pt idx="161">
                        <c:v>3.0152111560370258</c:v>
                      </c:pt>
                      <c:pt idx="162">
                        <c:v>3.032951186753293</c:v>
                      </c:pt>
                      <c:pt idx="163">
                        <c:v>3.0506794555595427</c:v>
                      </c:pt>
                      <c:pt idx="164">
                        <c:v>3.0683959702541101</c:v>
                      </c:pt>
                      <c:pt idx="165">
                        <c:v>3.086100738630142</c:v>
                      </c:pt>
                      <c:pt idx="166">
                        <c:v>3.103793768475632</c:v>
                      </c:pt>
                      <c:pt idx="167">
                        <c:v>3.1214750675733995</c:v>
                      </c:pt>
                      <c:pt idx="168">
                        <c:v>3.1391446437011101</c:v>
                      </c:pt>
                      <c:pt idx="169">
                        <c:v>3.156802504631274</c:v>
                      </c:pt>
                      <c:pt idx="170">
                        <c:v>3.1744486581312392</c:v>
                      </c:pt>
                      <c:pt idx="171">
                        <c:v>3.1920831119632149</c:v>
                      </c:pt>
                      <c:pt idx="172">
                        <c:v>3.2097058738842592</c:v>
                      </c:pt>
                      <c:pt idx="173">
                        <c:v>3.2273169516462845</c:v>
                      </c:pt>
                      <c:pt idx="174">
                        <c:v>3.2449163529960634</c:v>
                      </c:pt>
                      <c:pt idx="175">
                        <c:v>3.2625040856752388</c:v>
                      </c:pt>
                      <c:pt idx="176">
                        <c:v>3.2800801574203162</c:v>
                      </c:pt>
                      <c:pt idx="177">
                        <c:v>3.2976445759626722</c:v>
                      </c:pt>
                      <c:pt idx="178">
                        <c:v>3.3151973490285562</c:v>
                      </c:pt>
                      <c:pt idx="179">
                        <c:v>3.332738484339095</c:v>
                      </c:pt>
                      <c:pt idx="180">
                        <c:v>3.3502679896102978</c:v>
                      </c:pt>
                      <c:pt idx="181">
                        <c:v>3.3677858725530618</c:v>
                      </c:pt>
                      <c:pt idx="182">
                        <c:v>3.3852921408731627</c:v>
                      </c:pt>
                      <c:pt idx="183">
                        <c:v>3.4027868022712737</c:v>
                      </c:pt>
                      <c:pt idx="184">
                        <c:v>3.4202698644429579</c:v>
                      </c:pt>
                      <c:pt idx="185">
                        <c:v>3.4377413350786812</c:v>
                      </c:pt>
                      <c:pt idx="186">
                        <c:v>3.4552012218638097</c:v>
                      </c:pt>
                      <c:pt idx="187">
                        <c:v>3.4726495324786093</c:v>
                      </c:pt>
                      <c:pt idx="188">
                        <c:v>3.4900862745982555</c:v>
                      </c:pt>
                      <c:pt idx="189">
                        <c:v>3.5075114558928435</c:v>
                      </c:pt>
                      <c:pt idx="190">
                        <c:v>3.5249250840273691</c:v>
                      </c:pt>
                      <c:pt idx="191">
                        <c:v>3.5423271666617562</c:v>
                      </c:pt>
                      <c:pt idx="192">
                        <c:v>3.5597177114508436</c:v>
                      </c:pt>
                      <c:pt idx="193">
                        <c:v>3.5770967260444015</c:v>
                      </c:pt>
                      <c:pt idx="194">
                        <c:v>3.5944642180871242</c:v>
                      </c:pt>
                      <c:pt idx="195">
                        <c:v>3.6118201952186415</c:v>
                      </c:pt>
                      <c:pt idx="196">
                        <c:v>3.6291646650735063</c:v>
                      </c:pt>
                      <c:pt idx="197">
                        <c:v>3.6464976352812251</c:v>
                      </c:pt>
                      <c:pt idx="198">
                        <c:v>3.6638191134662326</c:v>
                      </c:pt>
                      <c:pt idx="199">
                        <c:v>3.6811291072479202</c:v>
                      </c:pt>
                      <c:pt idx="200">
                        <c:v>3.6984276242406198</c:v>
                      </c:pt>
                      <c:pt idx="201">
                        <c:v>3.7157146720536178</c:v>
                      </c:pt>
                      <c:pt idx="202">
                        <c:v>3.7329902582911512</c:v>
                      </c:pt>
                      <c:pt idx="203">
                        <c:v>3.7502543905524224</c:v>
                      </c:pt>
                      <c:pt idx="204">
                        <c:v>3.7675070764315928</c:v>
                      </c:pt>
                      <c:pt idx="205">
                        <c:v>3.7847483235177806</c:v>
                      </c:pt>
                      <c:pt idx="206">
                        <c:v>3.8019781393950867</c:v>
                      </c:pt>
                      <c:pt idx="207">
                        <c:v>3.8191965316425769</c:v>
                      </c:pt>
                      <c:pt idx="208">
                        <c:v>3.8364035078342837</c:v>
                      </c:pt>
                      <c:pt idx="209">
                        <c:v>3.8535990755392358</c:v>
                      </c:pt>
                      <c:pt idx="210">
                        <c:v>3.8707832423214232</c:v>
                      </c:pt>
                      <c:pt idx="211">
                        <c:v>3.8879560157398361</c:v>
                      </c:pt>
                      <c:pt idx="212">
                        <c:v>3.9051174033484504</c:v>
                      </c:pt>
                      <c:pt idx="213">
                        <c:v>3.9222674126962267</c:v>
                      </c:pt>
                      <c:pt idx="214">
                        <c:v>3.9394060513271265</c:v>
                      </c:pt>
                      <c:pt idx="215">
                        <c:v>3.9565333267801082</c:v>
                      </c:pt>
                      <c:pt idx="216">
                        <c:v>3.9736492465891313</c:v>
                      </c:pt>
                      <c:pt idx="217">
                        <c:v>3.9907538182831561</c:v>
                      </c:pt>
                      <c:pt idx="218">
                        <c:v>4.0078470493861618</c:v>
                      </c:pt>
                      <c:pt idx="219">
                        <c:v>4.0249289474171324</c:v>
                      </c:pt>
                      <c:pt idx="220">
                        <c:v>4.0419995198900631</c:v>
                      </c:pt>
                      <c:pt idx="221">
                        <c:v>4.0590587743139714</c:v>
                      </c:pt>
                      <c:pt idx="222">
                        <c:v>4.0761067181928992</c:v>
                      </c:pt>
                      <c:pt idx="223">
                        <c:v>4.0931433590259045</c:v>
                      </c:pt>
                      <c:pt idx="224">
                        <c:v>4.1101687043070827</c:v>
                      </c:pt>
                      <c:pt idx="225">
                        <c:v>4.1271827615255559</c:v>
                      </c:pt>
                      <c:pt idx="226">
                        <c:v>4.1441855381654813</c:v>
                      </c:pt>
                      <c:pt idx="227">
                        <c:v>4.1611770417060541</c:v>
                      </c:pt>
                      <c:pt idx="228">
                        <c:v>4.1781572796215052</c:v>
                      </c:pt>
                      <c:pt idx="229">
                        <c:v>4.1951262593811247</c:v>
                      </c:pt>
                      <c:pt idx="230">
                        <c:v>4.2120839884492316</c:v>
                      </c:pt>
                      <c:pt idx="231">
                        <c:v>4.2290304742852154</c:v>
                      </c:pt>
                      <c:pt idx="232">
                        <c:v>4.2459657243435007</c:v>
                      </c:pt>
                      <c:pt idx="233">
                        <c:v>4.2628897460735837</c:v>
                      </c:pt>
                      <c:pt idx="234">
                        <c:v>4.2798025469200116</c:v>
                      </c:pt>
                      <c:pt idx="235">
                        <c:v>4.2967041343224102</c:v>
                      </c:pt>
                      <c:pt idx="236">
                        <c:v>4.3135945157154536</c:v>
                      </c:pt>
                      <c:pt idx="237">
                        <c:v>4.3304736985289054</c:v>
                      </c:pt>
                      <c:pt idx="238">
                        <c:v>4.3473416901875872</c:v>
                      </c:pt>
                      <c:pt idx="239">
                        <c:v>4.3641984981114037</c:v>
                      </c:pt>
                      <c:pt idx="240">
                        <c:v>4.3810441297153488</c:v>
                      </c:pt>
                      <c:pt idx="241">
                        <c:v>4.3978785924094854</c:v>
                      </c:pt>
                      <c:pt idx="242">
                        <c:v>4.4147018935989744</c:v>
                      </c:pt>
                      <c:pt idx="243">
                        <c:v>4.4315140406840596</c:v>
                      </c:pt>
                      <c:pt idx="244">
                        <c:v>4.4483150410600869</c:v>
                      </c:pt>
                      <c:pt idx="245">
                        <c:v>4.4651049021174885</c:v>
                      </c:pt>
                      <c:pt idx="246">
                        <c:v>4.4818836312418027</c:v>
                      </c:pt>
                      <c:pt idx="247">
                        <c:v>4.4986512358136759</c:v>
                      </c:pt>
                      <c:pt idx="248">
                        <c:v>4.5154077232088472</c:v>
                      </c:pt>
                      <c:pt idx="249">
                        <c:v>4.5321531007981815</c:v>
                      </c:pt>
                      <c:pt idx="250">
                        <c:v>4.5488873759476416</c:v>
                      </c:pt>
                      <c:pt idx="251">
                        <c:v>4.5656105560183216</c:v>
                      </c:pt>
                      <c:pt idx="252">
                        <c:v>4.5823226483664214</c:v>
                      </c:pt>
                      <c:pt idx="253">
                        <c:v>4.5990236603432715</c:v>
                      </c:pt>
                      <c:pt idx="254">
                        <c:v>4.6157135992953267</c:v>
                      </c:pt>
                      <c:pt idx="255">
                        <c:v>4.6323924725641703</c:v>
                      </c:pt>
                      <c:pt idx="256">
                        <c:v>4.6490602874865194</c:v>
                      </c:pt>
                      <c:pt idx="257">
                        <c:v>4.6657170513942239</c:v>
                      </c:pt>
                      <c:pt idx="258">
                        <c:v>4.6823627716142768</c:v>
                      </c:pt>
                      <c:pt idx="259">
                        <c:v>4.6989974554688114</c:v>
                      </c:pt>
                      <c:pt idx="260">
                        <c:v>4.7156211102751016</c:v>
                      </c:pt>
                      <c:pt idx="261">
                        <c:v>4.7322337433455761</c:v>
                      </c:pt>
                      <c:pt idx="262">
                        <c:v>4.7488353619878172</c:v>
                      </c:pt>
                      <c:pt idx="263">
                        <c:v>4.765425973504553</c:v>
                      </c:pt>
                      <c:pt idx="264">
                        <c:v>4.7820055851936774</c:v>
                      </c:pt>
                      <c:pt idx="265">
                        <c:v>4.7985742043482427</c:v>
                      </c:pt>
                      <c:pt idx="266">
                        <c:v>4.815131838256467</c:v>
                      </c:pt>
                      <c:pt idx="267">
                        <c:v>4.8316784942017339</c:v>
                      </c:pt>
                      <c:pt idx="268">
                        <c:v>4.8482141794626017</c:v>
                      </c:pt>
                      <c:pt idx="269">
                        <c:v>4.8647389013127995</c:v>
                      </c:pt>
                      <c:pt idx="270">
                        <c:v>4.8812526670212364</c:v>
                      </c:pt>
                      <c:pt idx="271">
                        <c:v>4.8977554838519985</c:v>
                      </c:pt>
                      <c:pt idx="272">
                        <c:v>4.9142473590643609</c:v>
                      </c:pt>
                      <c:pt idx="273">
                        <c:v>4.9307282999127837</c:v>
                      </c:pt>
                      <c:pt idx="274">
                        <c:v>4.947198313646914</c:v>
                      </c:pt>
                      <c:pt idx="275">
                        <c:v>4.9636574075115956</c:v>
                      </c:pt>
                      <c:pt idx="276">
                        <c:v>4.9801055887468664</c:v>
                      </c:pt>
                      <c:pt idx="277">
                        <c:v>4.9965428645879699</c:v>
                      </c:pt>
                      <c:pt idx="278">
                        <c:v>5.0129692422653402</c:v>
                      </c:pt>
                      <c:pt idx="279">
                        <c:v>5.0293847290046356</c:v>
                      </c:pt>
                      <c:pt idx="280">
                        <c:v>5.045789332026704</c:v>
                      </c:pt>
                      <c:pt idx="281">
                        <c:v>5.0621830585476211</c:v>
                      </c:pt>
                      <c:pt idx="282">
                        <c:v>5.0785659157786709</c:v>
                      </c:pt>
                      <c:pt idx="283">
                        <c:v>5.0949379109263608</c:v>
                      </c:pt>
                      <c:pt idx="284">
                        <c:v>5.1112990511924119</c:v>
                      </c:pt>
                      <c:pt idx="285">
                        <c:v>5.1276493437737791</c:v>
                      </c:pt>
                      <c:pt idx="286">
                        <c:v>5.14398879586264</c:v>
                      </c:pt>
                      <c:pt idx="287">
                        <c:v>5.1603174146464088</c:v>
                      </c:pt>
                      <c:pt idx="288">
                        <c:v>5.1766352073077302</c:v>
                      </c:pt>
                      <c:pt idx="289">
                        <c:v>5.1929421810244882</c:v>
                      </c:pt>
                      <c:pt idx="290">
                        <c:v>5.2092383429698046</c:v>
                      </c:pt>
                      <c:pt idx="291">
                        <c:v>5.2255237003120509</c:v>
                      </c:pt>
                      <c:pt idx="292">
                        <c:v>5.2417982602148445</c:v>
                      </c:pt>
                      <c:pt idx="293">
                        <c:v>5.25806202983705</c:v>
                      </c:pt>
                      <c:pt idx="294">
                        <c:v>5.2743150163327899</c:v>
                      </c:pt>
                      <c:pt idx="295">
                        <c:v>5.2905572268514334</c:v>
                      </c:pt>
                      <c:pt idx="296">
                        <c:v>5.3067886685376253</c:v>
                      </c:pt>
                      <c:pt idx="297">
                        <c:v>5.3230093485312633</c:v>
                      </c:pt>
                      <c:pt idx="298">
                        <c:v>5.3392192739675117</c:v>
                      </c:pt>
                      <c:pt idx="299">
                        <c:v>5.3554184519768038</c:v>
                      </c:pt>
                      <c:pt idx="300">
                        <c:v>5.3716068896848501</c:v>
                      </c:pt>
                      <c:pt idx="301">
                        <c:v>5.3877845942126328</c:v>
                      </c:pt>
                      <c:pt idx="302">
                        <c:v>5.4039515726764158</c:v>
                      </c:pt>
                      <c:pt idx="303">
                        <c:v>5.4201078321877363</c:v>
                      </c:pt>
                      <c:pt idx="304">
                        <c:v>5.4362533798534303</c:v>
                      </c:pt>
                      <c:pt idx="305">
                        <c:v>5.4523882227756086</c:v>
                      </c:pt>
                      <c:pt idx="306">
                        <c:v>5.4685123680516829</c:v>
                      </c:pt>
                      <c:pt idx="307">
                        <c:v>5.4846258227743503</c:v>
                      </c:pt>
                      <c:pt idx="308">
                        <c:v>5.5007285940316129</c:v>
                      </c:pt>
                      <c:pt idx="309">
                        <c:v>5.5168206889067708</c:v>
                      </c:pt>
                      <c:pt idx="310">
                        <c:v>5.5329021144784294</c:v>
                      </c:pt>
                      <c:pt idx="311">
                        <c:v>5.5489728778204981</c:v>
                      </c:pt>
                      <c:pt idx="312">
                        <c:v>5.5650329860021941</c:v>
                      </c:pt>
                      <c:pt idx="313">
                        <c:v>5.581082446088053</c:v>
                      </c:pt>
                      <c:pt idx="314">
                        <c:v>5.5971212651379263</c:v>
                      </c:pt>
                      <c:pt idx="315">
                        <c:v>5.6131494502069774</c:v>
                      </c:pt>
                      <c:pt idx="316">
                        <c:v>5.6291670083457044</c:v>
                      </c:pt>
                      <c:pt idx="317">
                        <c:v>5.6451739465999173</c:v>
                      </c:pt>
                      <c:pt idx="318">
                        <c:v>5.6611702720107617</c:v>
                      </c:pt>
                      <c:pt idx="319">
                        <c:v>5.6771559916147174</c:v>
                      </c:pt>
                      <c:pt idx="320">
                        <c:v>5.6931311124435933</c:v>
                      </c:pt>
                      <c:pt idx="321">
                        <c:v>5.7090956415245371</c:v>
                      </c:pt>
                      <c:pt idx="322">
                        <c:v>5.7250495858800425</c:v>
                      </c:pt>
                      <c:pt idx="323">
                        <c:v>5.7409929525279386</c:v>
                      </c:pt>
                      <c:pt idx="324">
                        <c:v>5.7569257484814145</c:v>
                      </c:pt>
                      <c:pt idx="325">
                        <c:v>5.7728479807489919</c:v>
                      </c:pt>
                      <c:pt idx="326">
                        <c:v>5.7887596563345562</c:v>
                      </c:pt>
                      <c:pt idx="327">
                        <c:v>5.8046607822373533</c:v>
                      </c:pt>
                      <c:pt idx="328">
                        <c:v>5.8205513654519825</c:v>
                      </c:pt>
                      <c:pt idx="329">
                        <c:v>5.8364314129684018</c:v>
                      </c:pt>
                      <c:pt idx="330">
                        <c:v>5.8523009317719454</c:v>
                      </c:pt>
                      <c:pt idx="331">
                        <c:v>5.8681599288433022</c:v>
                      </c:pt>
                      <c:pt idx="332">
                        <c:v>5.8840084111585478</c:v>
                      </c:pt>
                      <c:pt idx="333">
                        <c:v>5.8998463856891199</c:v>
                      </c:pt>
                      <c:pt idx="334">
                        <c:v>5.9156738594018465</c:v>
                      </c:pt>
                      <c:pt idx="335">
                        <c:v>5.9314908392589212</c:v>
                      </c:pt>
                      <c:pt idx="336">
                        <c:v>5.9472973322179321</c:v>
                      </c:pt>
                      <c:pt idx="337">
                        <c:v>5.9630933452318562</c:v>
                      </c:pt>
                      <c:pt idx="338">
                        <c:v>5.9788788852490553</c:v>
                      </c:pt>
                      <c:pt idx="339">
                        <c:v>5.9946539592132808</c:v>
                      </c:pt>
                      <c:pt idx="340">
                        <c:v>6.0104185740636895</c:v>
                      </c:pt>
                      <c:pt idx="341">
                        <c:v>6.0261727367348303</c:v>
                      </c:pt>
                      <c:pt idx="342">
                        <c:v>6.0419164541566559</c:v>
                      </c:pt>
                      <c:pt idx="343">
                        <c:v>6.0576497332545287</c:v>
                      </c:pt>
                      <c:pt idx="344">
                        <c:v>6.0733725809492158</c:v>
                      </c:pt>
                      <c:pt idx="345">
                        <c:v>6.0890850041568942</c:v>
                      </c:pt>
                      <c:pt idx="346">
                        <c:v>6.1047870097891561</c:v>
                      </c:pt>
                      <c:pt idx="347">
                        <c:v>6.1204786047530169</c:v>
                      </c:pt>
                      <c:pt idx="348">
                        <c:v>6.1361597959509062</c:v>
                      </c:pt>
                      <c:pt idx="349">
                        <c:v>6.1518305902806762</c:v>
                      </c:pt>
                      <c:pt idx="350">
                        <c:v>6.1674909946356111</c:v>
                      </c:pt>
                      <c:pt idx="351">
                        <c:v>6.1831410159044227</c:v>
                      </c:pt>
                      <c:pt idx="352">
                        <c:v>6.1987806609712504</c:v>
                      </c:pt>
                      <c:pt idx="353">
                        <c:v>6.2144099367156782</c:v>
                      </c:pt>
                      <c:pt idx="354">
                        <c:v>6.2300288500127241</c:v>
                      </c:pt>
                      <c:pt idx="355">
                        <c:v>6.2456374077328496</c:v>
                      </c:pt>
                      <c:pt idx="356">
                        <c:v>6.2612356167419554</c:v>
                      </c:pt>
                      <c:pt idx="357">
                        <c:v>6.2768234839013957</c:v>
                      </c:pt>
                      <c:pt idx="358">
                        <c:v>6.2924010160679762</c:v>
                      </c:pt>
                      <c:pt idx="359">
                        <c:v>6.3079682200939509</c:v>
                      </c:pt>
                      <c:pt idx="360">
                        <c:v>6.3235251028270376</c:v>
                      </c:pt>
                      <c:pt idx="361">
                        <c:v>6.3390716711104069</c:v>
                      </c:pt>
                      <c:pt idx="362">
                        <c:v>6.3546079317827004</c:v>
                      </c:pt>
                      <c:pt idx="363">
                        <c:v>6.3701338916780141</c:v>
                      </c:pt>
                      <c:pt idx="364">
                        <c:v>6.385649557625924</c:v>
                      </c:pt>
                      <c:pt idx="365">
                        <c:v>6.4011549364514773</c:v>
                      </c:pt>
                      <c:pt idx="366">
                        <c:v>6.4166500349751843</c:v>
                      </c:pt>
                      <c:pt idx="367">
                        <c:v>6.432134860013047</c:v>
                      </c:pt>
                      <c:pt idx="368">
                        <c:v>6.4476094183765431</c:v>
                      </c:pt>
                      <c:pt idx="369">
                        <c:v>6.4630737168726284</c:v>
                      </c:pt>
                      <c:pt idx="370">
                        <c:v>6.4785277623037567</c:v>
                      </c:pt>
                      <c:pt idx="371">
                        <c:v>6.4939715614678626</c:v>
                      </c:pt>
                      <c:pt idx="372">
                        <c:v>6.5094051211583777</c:v>
                      </c:pt>
                      <c:pt idx="373">
                        <c:v>6.5248284481642287</c:v>
                      </c:pt>
                      <c:pt idx="374">
                        <c:v>6.5402415492698429</c:v>
                      </c:pt>
                      <c:pt idx="375">
                        <c:v>6.5556444312551427</c:v>
                      </c:pt>
                      <c:pt idx="376">
                        <c:v>6.5710371008955653</c:v>
                      </c:pt>
                      <c:pt idx="377">
                        <c:v>6.5864195649620489</c:v>
                      </c:pt>
                      <c:pt idx="378">
                        <c:v>6.6017918302210434</c:v>
                      </c:pt>
                      <c:pt idx="379">
                        <c:v>6.6171539034345139</c:v>
                      </c:pt>
                      <c:pt idx="380">
                        <c:v>6.632505791359943</c:v>
                      </c:pt>
                      <c:pt idx="381">
                        <c:v>6.647847500750327</c:v>
                      </c:pt>
                      <c:pt idx="382">
                        <c:v>6.6631790383541949</c:v>
                      </c:pt>
                      <c:pt idx="383">
                        <c:v>6.6785004109155892</c:v>
                      </c:pt>
                      <c:pt idx="384">
                        <c:v>6.6938116251740949</c:v>
                      </c:pt>
                      <c:pt idx="385">
                        <c:v>6.709112687864816</c:v>
                      </c:pt>
                      <c:pt idx="386">
                        <c:v>6.7244036057183969</c:v>
                      </c:pt>
                      <c:pt idx="387">
                        <c:v>6.7396843854610218</c:v>
                      </c:pt>
                      <c:pt idx="388">
                        <c:v>6.754955033814408</c:v>
                      </c:pt>
                      <c:pt idx="389">
                        <c:v>6.770215557495824</c:v>
                      </c:pt>
                      <c:pt idx="390">
                        <c:v>6.7854659632180834</c:v>
                      </c:pt>
                      <c:pt idx="391">
                        <c:v>6.8007062576895407</c:v>
                      </c:pt>
                      <c:pt idx="392">
                        <c:v>6.8159364476141127</c:v>
                      </c:pt>
                      <c:pt idx="393">
                        <c:v>6.8311565396912668</c:v>
                      </c:pt>
                      <c:pt idx="394">
                        <c:v>6.8463665406160281</c:v>
                      </c:pt>
                      <c:pt idx="395">
                        <c:v>6.8615664570789852</c:v>
                      </c:pt>
                      <c:pt idx="396">
                        <c:v>6.8767562957662909</c:v>
                      </c:pt>
                      <c:pt idx="397">
                        <c:v>6.8919360633596609</c:v>
                      </c:pt>
                      <c:pt idx="398">
                        <c:v>6.9071057665363869</c:v>
                      </c:pt>
                      <c:pt idx="399">
                        <c:v>6.9222654119693274</c:v>
                      </c:pt>
                      <c:pt idx="400">
                        <c:v>6.9374150063269191</c:v>
                      </c:pt>
                      <c:pt idx="401">
                        <c:v>6.952554556273177</c:v>
                      </c:pt>
                      <c:pt idx="402">
                        <c:v>6.9676840684677046</c:v>
                      </c:pt>
                      <c:pt idx="403">
                        <c:v>6.9828035495656771</c:v>
                      </c:pt>
                      <c:pt idx="404">
                        <c:v>6.9979130062178676</c:v>
                      </c:pt>
                      <c:pt idx="405">
                        <c:v>7.0130124450706326</c:v>
                      </c:pt>
                      <c:pt idx="406">
                        <c:v>7.0281018727659283</c:v>
                      </c:pt>
                      <c:pt idx="407">
                        <c:v>7.043181295941304</c:v>
                      </c:pt>
                      <c:pt idx="408">
                        <c:v>7.0582507212299079</c:v>
                      </c:pt>
                      <c:pt idx="409">
                        <c:v>7.0733101552604944</c:v>
                      </c:pt>
                      <c:pt idx="410">
                        <c:v>7.0883596046574118</c:v>
                      </c:pt>
                      <c:pt idx="411">
                        <c:v>7.103399076040632</c:v>
                      </c:pt>
                      <c:pt idx="412">
                        <c:v>7.118428576025722</c:v>
                      </c:pt>
                      <c:pt idx="413">
                        <c:v>7.1334481112238786</c:v>
                      </c:pt>
                      <c:pt idx="414">
                        <c:v>7.1484576882418986</c:v>
                      </c:pt>
                      <c:pt idx="415">
                        <c:v>7.1634573136822155</c:v>
                      </c:pt>
                      <c:pt idx="416">
                        <c:v>7.1784469941428695</c:v>
                      </c:pt>
                      <c:pt idx="417">
                        <c:v>7.1934267362175337</c:v>
                      </c:pt>
                      <c:pt idx="418">
                        <c:v>7.2083965464955151</c:v>
                      </c:pt>
                      <c:pt idx="419">
                        <c:v>7.2233564315617409</c:v>
                      </c:pt>
                      <c:pt idx="420">
                        <c:v>7.2383063979967783</c:v>
                      </c:pt>
                      <c:pt idx="421">
                        <c:v>7.2532464523768274</c:v>
                      </c:pt>
                      <c:pt idx="422">
                        <c:v>7.2681766012737379</c:v>
                      </c:pt>
                      <c:pt idx="423">
                        <c:v>7.2830968512549932</c:v>
                      </c:pt>
                      <c:pt idx="424">
                        <c:v>7.2980072088837211</c:v>
                      </c:pt>
                      <c:pt idx="425">
                        <c:v>7.3129076807187072</c:v>
                      </c:pt>
                      <c:pt idx="426">
                        <c:v>7.3277982733143814</c:v>
                      </c:pt>
                      <c:pt idx="427">
                        <c:v>7.3426789932208258</c:v>
                      </c:pt>
                      <c:pt idx="428">
                        <c:v>7.3575498469837859</c:v>
                      </c:pt>
                      <c:pt idx="429">
                        <c:v>7.3724108411446663</c:v>
                      </c:pt>
                      <c:pt idx="430">
                        <c:v>7.3872619822405348</c:v>
                      </c:pt>
                      <c:pt idx="431">
                        <c:v>7.4021032768041159</c:v>
                      </c:pt>
                      <c:pt idx="432">
                        <c:v>7.4169347313638179</c:v>
                      </c:pt>
                      <c:pt idx="433">
                        <c:v>7.4317563524437045</c:v>
                      </c:pt>
                      <c:pt idx="434">
                        <c:v>7.4465681465635321</c:v>
                      </c:pt>
                      <c:pt idx="435">
                        <c:v>7.4613701202387199</c:v>
                      </c:pt>
                      <c:pt idx="436">
                        <c:v>7.4761622799803673</c:v>
                      </c:pt>
                      <c:pt idx="437">
                        <c:v>7.4909446322952711</c:v>
                      </c:pt>
                      <c:pt idx="438">
                        <c:v>7.5057171836858965</c:v>
                      </c:pt>
                      <c:pt idx="439">
                        <c:v>7.520479940650409</c:v>
                      </c:pt>
                      <c:pt idx="440">
                        <c:v>7.5352329096826596</c:v>
                      </c:pt>
                      <c:pt idx="441">
                        <c:v>7.5499760972721974</c:v>
                      </c:pt>
                      <c:pt idx="442">
                        <c:v>7.5647095099042705</c:v>
                      </c:pt>
                      <c:pt idx="443">
                        <c:v>7.5794331540598217</c:v>
                      </c:pt>
                      <c:pt idx="444">
                        <c:v>7.5941470362154968</c:v>
                      </c:pt>
                      <c:pt idx="445">
                        <c:v>7.6088511628436537</c:v>
                      </c:pt>
                      <c:pt idx="446">
                        <c:v>7.6235455404123522</c:v>
                      </c:pt>
                      <c:pt idx="447">
                        <c:v>7.6382301753853739</c:v>
                      </c:pt>
                      <c:pt idx="448">
                        <c:v>7.6529050742221978</c:v>
                      </c:pt>
                      <c:pt idx="449">
                        <c:v>7.6675702433780382</c:v>
                      </c:pt>
                      <c:pt idx="450">
                        <c:v>7.6822256893038192</c:v>
                      </c:pt>
                      <c:pt idx="451">
                        <c:v>7.6968714184461877</c:v>
                      </c:pt>
                      <c:pt idx="452">
                        <c:v>7.711507437247521</c:v>
                      </c:pt>
                      <c:pt idx="453">
                        <c:v>7.7261337521459215</c:v>
                      </c:pt>
                      <c:pt idx="454">
                        <c:v>7.7407503695752267</c:v>
                      </c:pt>
                      <c:pt idx="455">
                        <c:v>7.7553572959650046</c:v>
                      </c:pt>
                      <c:pt idx="456">
                        <c:v>7.7699545377405608</c:v>
                      </c:pt>
                      <c:pt idx="457">
                        <c:v>7.7845421013229421</c:v>
                      </c:pt>
                      <c:pt idx="458">
                        <c:v>7.7991199931289392</c:v>
                      </c:pt>
                      <c:pt idx="459">
                        <c:v>7.8136882195710875</c:v>
                      </c:pt>
                      <c:pt idx="460">
                        <c:v>7.8282467870576662</c:v>
                      </c:pt>
                      <c:pt idx="461">
                        <c:v>7.8427957019927099</c:v>
                      </c:pt>
                      <c:pt idx="462">
                        <c:v>7.8573349707760132</c:v>
                      </c:pt>
                      <c:pt idx="463">
                        <c:v>7.871864599803116</c:v>
                      </c:pt>
                      <c:pt idx="464">
                        <c:v>7.8863845954653229</c:v>
                      </c:pt>
                      <c:pt idx="465">
                        <c:v>7.900894964149705</c:v>
                      </c:pt>
                      <c:pt idx="466">
                        <c:v>7.915395712239091</c:v>
                      </c:pt>
                      <c:pt idx="467">
                        <c:v>7.9298868461120824</c:v>
                      </c:pt>
                      <c:pt idx="468">
                        <c:v>7.9443683721430505</c:v>
                      </c:pt>
                      <c:pt idx="469">
                        <c:v>7.9588402967021468</c:v>
                      </c:pt>
                      <c:pt idx="470">
                        <c:v>7.9733026261552853</c:v>
                      </c:pt>
                      <c:pt idx="471">
                        <c:v>7.9877553668641692</c:v>
                      </c:pt>
                      <c:pt idx="472">
                        <c:v>8.0021985251862819</c:v>
                      </c:pt>
                      <c:pt idx="473">
                        <c:v>8.0166321074748943</c:v>
                      </c:pt>
                      <c:pt idx="474">
                        <c:v>8.0310561200790556</c:v>
                      </c:pt>
                      <c:pt idx="475">
                        <c:v>8.045470569343621</c:v>
                      </c:pt>
                      <c:pt idx="476">
                        <c:v>8.0598754616092219</c:v>
                      </c:pt>
                      <c:pt idx="477">
                        <c:v>8.0742708032123005</c:v>
                      </c:pt>
                      <c:pt idx="478">
                        <c:v>8.0886566004850842</c:v>
                      </c:pt>
                      <c:pt idx="479">
                        <c:v>8.1030328597556149</c:v>
                      </c:pt>
                      <c:pt idx="480">
                        <c:v>8.1173995873477303</c:v>
                      </c:pt>
                      <c:pt idx="481">
                        <c:v>8.1317567895810807</c:v>
                      </c:pt>
                      <c:pt idx="482">
                        <c:v>8.1461044727711194</c:v>
                      </c:pt>
                      <c:pt idx="483">
                        <c:v>8.1604426432291177</c:v>
                      </c:pt>
                      <c:pt idx="484">
                        <c:v>8.1747713072621657</c:v>
                      </c:pt>
                      <c:pt idx="485">
                        <c:v>8.1890904711731647</c:v>
                      </c:pt>
                      <c:pt idx="486">
                        <c:v>8.2034001412608415</c:v>
                      </c:pt>
                      <c:pt idx="487">
                        <c:v>8.2177003238197432</c:v>
                      </c:pt>
                      <c:pt idx="488">
                        <c:v>8.2319910251402444</c:v>
                      </c:pt>
                      <c:pt idx="489">
                        <c:v>8.2462722515085538</c:v>
                      </c:pt>
                      <c:pt idx="490">
                        <c:v>8.2605440092067077</c:v>
                      </c:pt>
                      <c:pt idx="491">
                        <c:v>8.2748063045125786</c:v>
                      </c:pt>
                      <c:pt idx="492">
                        <c:v>8.2890591436998733</c:v>
                      </c:pt>
                      <c:pt idx="493">
                        <c:v>8.3033025330381438</c:v>
                      </c:pt>
                      <c:pt idx="494">
                        <c:v>8.3175364787927872</c:v>
                      </c:pt>
                      <c:pt idx="495">
                        <c:v>8.3317609872250404</c:v>
                      </c:pt>
                      <c:pt idx="496">
                        <c:v>8.3459760645919889</c:v>
                      </c:pt>
                      <c:pt idx="497">
                        <c:v>8.3601817171465758</c:v>
                      </c:pt>
                      <c:pt idx="498">
                        <c:v>8.3743779511375962</c:v>
                      </c:pt>
                      <c:pt idx="499">
                        <c:v>8.3885647728096959</c:v>
                      </c:pt>
                      <c:pt idx="500">
                        <c:v>8.4027421884033906</c:v>
                      </c:pt>
                      <c:pt idx="501">
                        <c:v>8.4169102041550445</c:v>
                      </c:pt>
                      <c:pt idx="502">
                        <c:v>8.4310688262969098</c:v>
                      </c:pt>
                      <c:pt idx="503">
                        <c:v>8.4452180610570817</c:v>
                      </c:pt>
                      <c:pt idx="504">
                        <c:v>8.4593579146595399</c:v>
                      </c:pt>
                      <c:pt idx="505">
                        <c:v>8.4734883933241338</c:v>
                      </c:pt>
                      <c:pt idx="506">
                        <c:v>8.4876095032665901</c:v>
                      </c:pt>
                      <c:pt idx="507">
                        <c:v>8.5017212506985196</c:v>
                      </c:pt>
                      <c:pt idx="508">
                        <c:v>8.5158236418273994</c:v>
                      </c:pt>
                      <c:pt idx="509">
                        <c:v>8.5299166828566069</c:v>
                      </c:pt>
                      <c:pt idx="510">
                        <c:v>8.5440003799853983</c:v>
                      </c:pt>
                      <c:pt idx="511">
                        <c:v>8.5580747394089212</c:v>
                      </c:pt>
                      <c:pt idx="512">
                        <c:v>8.5721397673182178</c:v>
                      </c:pt>
                      <c:pt idx="513">
                        <c:v>8.5861954699002201</c:v>
                      </c:pt>
                      <c:pt idx="514">
                        <c:v>8.6002418533377707</c:v>
                      </c:pt>
                      <c:pt idx="515">
                        <c:v>8.6142789238095929</c:v>
                      </c:pt>
                      <c:pt idx="516">
                        <c:v>8.6283066874903334</c:v>
                      </c:pt>
                      <c:pt idx="517">
                        <c:v>8.6423251505505299</c:v>
                      </c:pt>
                      <c:pt idx="518">
                        <c:v>8.6563343191566364</c:v>
                      </c:pt>
                      <c:pt idx="519">
                        <c:v>8.6703341994710232</c:v>
                      </c:pt>
                      <c:pt idx="520">
                        <c:v>8.6843247976519589</c:v>
                      </c:pt>
                      <c:pt idx="521">
                        <c:v>8.6983061198536458</c:v>
                      </c:pt>
                      <c:pt idx="522">
                        <c:v>8.7122781722262008</c:v>
                      </c:pt>
                      <c:pt idx="523">
                        <c:v>8.7262409609156553</c:v>
                      </c:pt>
                      <c:pt idx="524">
                        <c:v>8.740194492063976</c:v>
                      </c:pt>
                      <c:pt idx="525">
                        <c:v>8.7541387718090533</c:v>
                      </c:pt>
                      <c:pt idx="526">
                        <c:v>8.7680738062847094</c:v>
                      </c:pt>
                      <c:pt idx="527">
                        <c:v>8.7819996016206918</c:v>
                      </c:pt>
                      <c:pt idx="528">
                        <c:v>8.7959161639426959</c:v>
                      </c:pt>
                      <c:pt idx="529">
                        <c:v>8.8098234993723512</c:v>
                      </c:pt>
                      <c:pt idx="530">
                        <c:v>8.8237216140272281</c:v>
                      </c:pt>
                      <c:pt idx="531">
                        <c:v>8.8376105140208345</c:v>
                      </c:pt>
                      <c:pt idx="532">
                        <c:v>8.8514902054626372</c:v>
                      </c:pt>
                      <c:pt idx="533">
                        <c:v>8.8653606944580421</c:v>
                      </c:pt>
                      <c:pt idx="534">
                        <c:v>8.8792219871084122</c:v>
                      </c:pt>
                      <c:pt idx="535">
                        <c:v>8.8930740895110638</c:v>
                      </c:pt>
                      <c:pt idx="536">
                        <c:v>8.9069170077592741</c:v>
                      </c:pt>
                      <c:pt idx="537">
                        <c:v>8.9207507479422716</c:v>
                      </c:pt>
                      <c:pt idx="538">
                        <c:v>8.9345753161452564</c:v>
                      </c:pt>
                      <c:pt idx="539">
                        <c:v>8.9483907184493905</c:v>
                      </c:pt>
                      <c:pt idx="540">
                        <c:v>8.9621969609318057</c:v>
                      </c:pt>
                      <c:pt idx="541">
                        <c:v>8.9759940496655979</c:v>
                      </c:pt>
                      <c:pt idx="542">
                        <c:v>8.9897819907198464</c:v>
                      </c:pt>
                      <c:pt idx="543">
                        <c:v>9.0035607901596002</c:v>
                      </c:pt>
                      <c:pt idx="544">
                        <c:v>9.0173304540458865</c:v>
                      </c:pt>
                      <c:pt idx="545">
                        <c:v>9.0310909884357198</c:v>
                      </c:pt>
                      <c:pt idx="546">
                        <c:v>9.044842399382091</c:v>
                      </c:pt>
                      <c:pt idx="547">
                        <c:v>9.0585846929339855</c:v>
                      </c:pt>
                      <c:pt idx="548">
                        <c:v>9.0723178751363758</c:v>
                      </c:pt>
                      <c:pt idx="549">
                        <c:v>9.086041952030218</c:v>
                      </c:pt>
                      <c:pt idx="550">
                        <c:v>9.099756929652477</c:v>
                      </c:pt>
                      <c:pt idx="551">
                        <c:v>9.1134628140361045</c:v>
                      </c:pt>
                      <c:pt idx="552">
                        <c:v>9.1271596112100593</c:v>
                      </c:pt>
                      <c:pt idx="553">
                        <c:v>9.140847327199296</c:v>
                      </c:pt>
                      <c:pt idx="554">
                        <c:v>9.1545259680247764</c:v>
                      </c:pt>
                      <c:pt idx="555">
                        <c:v>9.1681955397034791</c:v>
                      </c:pt>
                      <c:pt idx="556">
                        <c:v>9.1818560482483829</c:v>
                      </c:pt>
                      <c:pt idx="557">
                        <c:v>9.1955074996684782</c:v>
                      </c:pt>
                      <c:pt idx="558">
                        <c:v>9.2091498999687857</c:v>
                      </c:pt>
                      <c:pt idx="559">
                        <c:v>9.2227832551503237</c:v>
                      </c:pt>
                      <c:pt idx="560">
                        <c:v>9.2364075712101545</c:v>
                      </c:pt>
                      <c:pt idx="561">
                        <c:v>9.2500228541413492</c:v>
                      </c:pt>
                      <c:pt idx="562">
                        <c:v>9.2636291099330101</c:v>
                      </c:pt>
                      <c:pt idx="563">
                        <c:v>9.277226344570261</c:v>
                      </c:pt>
                      <c:pt idx="564">
                        <c:v>9.2908145640342745</c:v>
                      </c:pt>
                      <c:pt idx="565">
                        <c:v>9.3043937743022429</c:v>
                      </c:pt>
                      <c:pt idx="566">
                        <c:v>9.3179639813474004</c:v>
                      </c:pt>
                      <c:pt idx="567">
                        <c:v>9.3315251911390202</c:v>
                      </c:pt>
                      <c:pt idx="568">
                        <c:v>9.3450774096424194</c:v>
                      </c:pt>
                      <c:pt idx="569">
                        <c:v>9.3586206428189573</c:v>
                      </c:pt>
                      <c:pt idx="570">
                        <c:v>9.3721548966260446</c:v>
                      </c:pt>
                      <c:pt idx="571">
                        <c:v>9.3856801770171376</c:v>
                      </c:pt>
                      <c:pt idx="572">
                        <c:v>9.3991964899417457</c:v>
                      </c:pt>
                      <c:pt idx="573">
                        <c:v>9.41270384134544</c:v>
                      </c:pt>
                      <c:pt idx="574">
                        <c:v>9.4262022371698393</c:v>
                      </c:pt>
                      <c:pt idx="575">
                        <c:v>9.4396916833526365</c:v>
                      </c:pt>
                      <c:pt idx="576">
                        <c:v>9.4531721858275741</c:v>
                      </c:pt>
                      <c:pt idx="577">
                        <c:v>9.4666437505244652</c:v>
                      </c:pt>
                      <c:pt idx="578">
                        <c:v>9.480106383369197</c:v>
                      </c:pt>
                      <c:pt idx="579">
                        <c:v>9.4935600902837223</c:v>
                      </c:pt>
                      <c:pt idx="580">
                        <c:v>9.5070048771860698</c:v>
                      </c:pt>
                      <c:pt idx="581">
                        <c:v>9.520440749990339</c:v>
                      </c:pt>
                      <c:pt idx="582">
                        <c:v>9.5338677146067123</c:v>
                      </c:pt>
                      <c:pt idx="583">
                        <c:v>9.5472857769414592</c:v>
                      </c:pt>
                      <c:pt idx="584">
                        <c:v>9.5606949428969248</c:v>
                      </c:pt>
                      <c:pt idx="585">
                        <c:v>9.5740952183715411</c:v>
                      </c:pt>
                      <c:pt idx="586">
                        <c:v>9.5874866092598339</c:v>
                      </c:pt>
                      <c:pt idx="587">
                        <c:v>9.6008691214524209</c:v>
                      </c:pt>
                      <c:pt idx="588">
                        <c:v>9.6142427608360101</c:v>
                      </c:pt>
                      <c:pt idx="589">
                        <c:v>9.6276075332934106</c:v>
                      </c:pt>
                      <c:pt idx="590">
                        <c:v>9.6409634447035284</c:v>
                      </c:pt>
                      <c:pt idx="591">
                        <c:v>9.6543105009413708</c:v>
                      </c:pt>
                      <c:pt idx="592">
                        <c:v>9.6676487078780529</c:v>
                      </c:pt>
                      <c:pt idx="593">
                        <c:v>9.680978071380796</c:v>
                      </c:pt>
                      <c:pt idx="594">
                        <c:v>9.6942985973129314</c:v>
                      </c:pt>
                      <c:pt idx="595">
                        <c:v>9.7076102915339035</c:v>
                      </c:pt>
                      <c:pt idx="596">
                        <c:v>9.720913159899272</c:v>
                      </c:pt>
                      <c:pt idx="597">
                        <c:v>9.7342072082607096</c:v>
                      </c:pt>
                      <c:pt idx="598">
                        <c:v>9.7474924424660134</c:v>
                      </c:pt>
                      <c:pt idx="599">
                        <c:v>9.7607688683591025</c:v>
                      </c:pt>
                      <c:pt idx="600">
                        <c:v>9.7740364917800271</c:v>
                      </c:pt>
                      <c:pt idx="601">
                        <c:v>9.7872953185649578</c:v>
                      </c:pt>
                      <c:pt idx="602">
                        <c:v>9.8005453545461947</c:v>
                      </c:pt>
                      <c:pt idx="603">
                        <c:v>9.8137866055521741</c:v>
                      </c:pt>
                      <c:pt idx="604">
                        <c:v>9.8270190774074742</c:v>
                      </c:pt>
                      <c:pt idx="605">
                        <c:v>9.8402427759327988</c:v>
                      </c:pt>
                      <c:pt idx="606">
                        <c:v>9.8534577069450044</c:v>
                      </c:pt>
                      <c:pt idx="607">
                        <c:v>9.866663876257082</c:v>
                      </c:pt>
                      <c:pt idx="608">
                        <c:v>9.8798612896781695</c:v>
                      </c:pt>
                      <c:pt idx="609">
                        <c:v>9.8930499530135627</c:v>
                      </c:pt>
                      <c:pt idx="610">
                        <c:v>9.9062298720646957</c:v>
                      </c:pt>
                      <c:pt idx="611">
                        <c:v>9.9194010526291638</c:v>
                      </c:pt>
                      <c:pt idx="612">
                        <c:v>9.9325635005007182</c:v>
                      </c:pt>
                      <c:pt idx="613">
                        <c:v>9.9457172214692644</c:v>
                      </c:pt>
                      <c:pt idx="614">
                        <c:v>9.9588622213208708</c:v>
                      </c:pt>
                      <c:pt idx="615">
                        <c:v>9.9719985058377745</c:v>
                      </c:pt>
                      <c:pt idx="616">
                        <c:v>9.9851260807983717</c:v>
                      </c:pt>
                      <c:pt idx="617">
                        <c:v>9.9982449519772345</c:v>
                      </c:pt>
                      <c:pt idx="618">
                        <c:v>10.011355125145096</c:v>
                      </c:pt>
                      <c:pt idx="619">
                        <c:v>10.024456606068876</c:v>
                      </c:pt>
                      <c:pt idx="620">
                        <c:v>10.03754940051166</c:v>
                      </c:pt>
                      <c:pt idx="621">
                        <c:v>10.050633514232718</c:v>
                      </c:pt>
                      <c:pt idx="622">
                        <c:v>10.063708952987502</c:v>
                      </c:pt>
                      <c:pt idx="623">
                        <c:v>10.076775722527646</c:v>
                      </c:pt>
                      <c:pt idx="624">
                        <c:v>10.089833828600971</c:v>
                      </c:pt>
                      <c:pt idx="625">
                        <c:v>10.102883276951488</c:v>
                      </c:pt>
                      <c:pt idx="626">
                        <c:v>10.115924073319396</c:v>
                      </c:pt>
                      <c:pt idx="627">
                        <c:v>10.128956223441094</c:v>
                      </c:pt>
                      <c:pt idx="628">
                        <c:v>10.141979733049174</c:v>
                      </c:pt>
                      <c:pt idx="629">
                        <c:v>10.154994607872428</c:v>
                      </c:pt>
                      <c:pt idx="630">
                        <c:v>10.168000853635844</c:v>
                      </c:pt>
                      <c:pt idx="631">
                        <c:v>10.18099847606063</c:v>
                      </c:pt>
                      <c:pt idx="632">
                        <c:v>10.193987480864182</c:v>
                      </c:pt>
                      <c:pt idx="633">
                        <c:v>10.206967873760121</c:v>
                      </c:pt>
                      <c:pt idx="634">
                        <c:v>10.219939660458264</c:v>
                      </c:pt>
                      <c:pt idx="635">
                        <c:v>10.232902846664656</c:v>
                      </c:pt>
                      <c:pt idx="636">
                        <c:v>10.245857438081558</c:v>
                      </c:pt>
                      <c:pt idx="637">
                        <c:v>10.258803440407437</c:v>
                      </c:pt>
                      <c:pt idx="638">
                        <c:v>10.271740859336999</c:v>
                      </c:pt>
                      <c:pt idx="639">
                        <c:v>10.28466970056116</c:v>
                      </c:pt>
                      <c:pt idx="640">
                        <c:v>10.297589969767072</c:v>
                      </c:pt>
                      <c:pt idx="641">
                        <c:v>10.310501672638116</c:v>
                      </c:pt>
                      <c:pt idx="642">
                        <c:v>10.323404814853896</c:v>
                      </c:pt>
                      <c:pt idx="643">
                        <c:v>10.336299402090262</c:v>
                      </c:pt>
                      <c:pt idx="644">
                        <c:v>10.349185440019292</c:v>
                      </c:pt>
                      <c:pt idx="645">
                        <c:v>10.362062934309307</c:v>
                      </c:pt>
                      <c:pt idx="646">
                        <c:v>10.374931890624874</c:v>
                      </c:pt>
                      <c:pt idx="647">
                        <c:v>10.387792314626795</c:v>
                      </c:pt>
                      <c:pt idx="648">
                        <c:v>10.400644211972125</c:v>
                      </c:pt>
                      <c:pt idx="649">
                        <c:v>10.413487588314165</c:v>
                      </c:pt>
                      <c:pt idx="650">
                        <c:v>10.426322449302473</c:v>
                      </c:pt>
                      <c:pt idx="651">
                        <c:v>10.439148800582858</c:v>
                      </c:pt>
                      <c:pt idx="652">
                        <c:v>10.451966647797382</c:v>
                      </c:pt>
                      <c:pt idx="653">
                        <c:v>10.464775996584375</c:v>
                      </c:pt>
                      <c:pt idx="654">
                        <c:v>10.477576852578419</c:v>
                      </c:pt>
                      <c:pt idx="655">
                        <c:v>10.49036922141037</c:v>
                      </c:pt>
                      <c:pt idx="656">
                        <c:v>10.503153108707338</c:v>
                      </c:pt>
                      <c:pt idx="657">
                        <c:v>10.515928520092714</c:v>
                      </c:pt>
                      <c:pt idx="658">
                        <c:v>10.528695461186159</c:v>
                      </c:pt>
                      <c:pt idx="659">
                        <c:v>10.541453937603599</c:v>
                      </c:pt>
                      <c:pt idx="660">
                        <c:v>10.554203954957249</c:v>
                      </c:pt>
                      <c:pt idx="661">
                        <c:v>10.566945518855592</c:v>
                      </c:pt>
                      <c:pt idx="662">
                        <c:v>10.579678634903399</c:v>
                      </c:pt>
                      <c:pt idx="663">
                        <c:v>10.592403308701725</c:v>
                      </c:pt>
                      <c:pt idx="664">
                        <c:v>10.605119545847908</c:v>
                      </c:pt>
                      <c:pt idx="665">
                        <c:v>10.617827351935579</c:v>
                      </c:pt>
                      <c:pt idx="666">
                        <c:v>10.630526732554653</c:v>
                      </c:pt>
                      <c:pt idx="667">
                        <c:v>10.64321769329135</c:v>
                      </c:pt>
                      <c:pt idx="668">
                        <c:v>10.655900239728174</c:v>
                      </c:pt>
                      <c:pt idx="669">
                        <c:v>10.668574377443935</c:v>
                      </c:pt>
                      <c:pt idx="670">
                        <c:v>10.681240112013748</c:v>
                      </c:pt>
                      <c:pt idx="671">
                        <c:v>10.693897449009022</c:v>
                      </c:pt>
                      <c:pt idx="672">
                        <c:v>10.706546393997478</c:v>
                      </c:pt>
                      <c:pt idx="673">
                        <c:v>10.719186952543142</c:v>
                      </c:pt>
                      <c:pt idx="674">
                        <c:v>10.731819130206352</c:v>
                      </c:pt>
                      <c:pt idx="675">
                        <c:v>10.744442932543768</c:v>
                      </c:pt>
                      <c:pt idx="676">
                        <c:v>10.75705836510835</c:v>
                      </c:pt>
                      <c:pt idx="677">
                        <c:v>10.769665433449392</c:v>
                      </c:pt>
                      <c:pt idx="678">
                        <c:v>10.78226414311249</c:v>
                      </c:pt>
                      <c:pt idx="679">
                        <c:v>10.794854499639587</c:v>
                      </c:pt>
                      <c:pt idx="680">
                        <c:v>10.807436508568934</c:v>
                      </c:pt>
                      <c:pt idx="681">
                        <c:v>10.820010175435113</c:v>
                      </c:pt>
                      <c:pt idx="682">
                        <c:v>10.832575505769039</c:v>
                      </c:pt>
                      <c:pt idx="683">
                        <c:v>10.845132505097963</c:v>
                      </c:pt>
                      <c:pt idx="684">
                        <c:v>10.857681178945471</c:v>
                      </c:pt>
                      <c:pt idx="685">
                        <c:v>10.870221532831476</c:v>
                      </c:pt>
                      <c:pt idx="686">
                        <c:v>10.882753572272238</c:v>
                      </c:pt>
                      <c:pt idx="687">
                        <c:v>10.895277302780368</c:v>
                      </c:pt>
                      <c:pt idx="688">
                        <c:v>10.907792729864811</c:v>
                      </c:pt>
                      <c:pt idx="689">
                        <c:v>10.920299859030862</c:v>
                      </c:pt>
                      <c:pt idx="690">
                        <c:v>10.932798695780168</c:v>
                      </c:pt>
                      <c:pt idx="691">
                        <c:v>10.945289245610731</c:v>
                      </c:pt>
                      <c:pt idx="692">
                        <c:v>10.957771514016898</c:v>
                      </c:pt>
                      <c:pt idx="693">
                        <c:v>10.970245506489382</c:v>
                      </c:pt>
                      <c:pt idx="694">
                        <c:v>10.982711228515253</c:v>
                      </c:pt>
                      <c:pt idx="695">
                        <c:v>10.995168685577942</c:v>
                      </c:pt>
                      <c:pt idx="696">
                        <c:v>11.007617883157247</c:v>
                      </c:pt>
                      <c:pt idx="697">
                        <c:v>11.020058826729329</c:v>
                      </c:pt>
                      <c:pt idx="698">
                        <c:v>11.032491521766724</c:v>
                      </c:pt>
                      <c:pt idx="699">
                        <c:v>11.04491597373833</c:v>
                      </c:pt>
                      <c:pt idx="700">
                        <c:v>11.057332188109429</c:v>
                      </c:pt>
                      <c:pt idx="701">
                        <c:v>11.069740170341673</c:v>
                      </c:pt>
                      <c:pt idx="702">
                        <c:v>11.082139925893101</c:v>
                      </c:pt>
                      <c:pt idx="703">
                        <c:v>11.094531460218116</c:v>
                      </c:pt>
                      <c:pt idx="704">
                        <c:v>11.106914778767527</c:v>
                      </c:pt>
                      <c:pt idx="705">
                        <c:v>11.119289886988515</c:v>
                      </c:pt>
                      <c:pt idx="706">
                        <c:v>11.131656790324648</c:v>
                      </c:pt>
                      <c:pt idx="707">
                        <c:v>11.144015494215894</c:v>
                      </c:pt>
                      <c:pt idx="708">
                        <c:v>11.156366004098611</c:v>
                      </c:pt>
                      <c:pt idx="709">
                        <c:v>11.168708325405547</c:v>
                      </c:pt>
                      <c:pt idx="710">
                        <c:v>11.181042463565854</c:v>
                      </c:pt>
                      <c:pt idx="711">
                        <c:v>11.193368424005081</c:v>
                      </c:pt>
                      <c:pt idx="712">
                        <c:v>11.205686212145185</c:v>
                      </c:pt>
                      <c:pt idx="713">
                        <c:v>11.217995833404522</c:v>
                      </c:pt>
                      <c:pt idx="714">
                        <c:v>11.230297293197859</c:v>
                      </c:pt>
                      <c:pt idx="715">
                        <c:v>11.24259059693637</c:v>
                      </c:pt>
                      <c:pt idx="716">
                        <c:v>11.254875750027646</c:v>
                      </c:pt>
                      <c:pt idx="717">
                        <c:v>11.267152757875689</c:v>
                      </c:pt>
                      <c:pt idx="718">
                        <c:v>11.27942162588092</c:v>
                      </c:pt>
                      <c:pt idx="719">
                        <c:v>11.291682359440177</c:v>
                      </c:pt>
                      <c:pt idx="720">
                        <c:v>11.30393496394672</c:v>
                      </c:pt>
                      <c:pt idx="721">
                        <c:v>11.316179444790238</c:v>
                      </c:pt>
                      <c:pt idx="722">
                        <c:v>11.328415807356841</c:v>
                      </c:pt>
                      <c:pt idx="723">
                        <c:v>11.340644057029072</c:v>
                      </c:pt>
                      <c:pt idx="724">
                        <c:v>11.352864199185897</c:v>
                      </c:pt>
                      <c:pt idx="725">
                        <c:v>11.365076239202729</c:v>
                      </c:pt>
                      <c:pt idx="726">
                        <c:v>11.377280182451411</c:v>
                      </c:pt>
                      <c:pt idx="727">
                        <c:v>11.389476034300216</c:v>
                      </c:pt>
                      <c:pt idx="728">
                        <c:v>11.401663800113869</c:v>
                      </c:pt>
                      <c:pt idx="729">
                        <c:v>11.413843485253535</c:v>
                      </c:pt>
                      <c:pt idx="730">
                        <c:v>11.426015095076822</c:v>
                      </c:pt>
                      <c:pt idx="731">
                        <c:v>11.438178634937792</c:v>
                      </c:pt>
                      <c:pt idx="732">
                        <c:v>11.450334110186946</c:v>
                      </c:pt>
                      <c:pt idx="733">
                        <c:v>11.462481526171247</c:v>
                      </c:pt>
                      <c:pt idx="734">
                        <c:v>11.474620888234114</c:v>
                      </c:pt>
                      <c:pt idx="735">
                        <c:v>11.486752201715412</c:v>
                      </c:pt>
                      <c:pt idx="736">
                        <c:v>11.498875471951479</c:v>
                      </c:pt>
                      <c:pt idx="737">
                        <c:v>11.510990704275104</c:v>
                      </c:pt>
                      <c:pt idx="738">
                        <c:v>11.523097904015549</c:v>
                      </c:pt>
                      <c:pt idx="739">
                        <c:v>11.535197076498537</c:v>
                      </c:pt>
                      <c:pt idx="740">
                        <c:v>11.547288227046263</c:v>
                      </c:pt>
                      <c:pt idx="741">
                        <c:v>11.559371360977389</c:v>
                      </c:pt>
                      <c:pt idx="742">
                        <c:v>11.57144648360706</c:v>
                      </c:pt>
                      <c:pt idx="743">
                        <c:v>11.583513600246881</c:v>
                      </c:pt>
                      <c:pt idx="744">
                        <c:v>11.595572716204956</c:v>
                      </c:pt>
                      <c:pt idx="745">
                        <c:v>11.607623836785848</c:v>
                      </c:pt>
                      <c:pt idx="746">
                        <c:v>11.619666967290621</c:v>
                      </c:pt>
                      <c:pt idx="747">
                        <c:v>11.631702113016814</c:v>
                      </c:pt>
                      <c:pt idx="748">
                        <c:v>11.643729279258457</c:v>
                      </c:pt>
                      <c:pt idx="749">
                        <c:v>11.655748471306069</c:v>
                      </c:pt>
                      <c:pt idx="750">
                        <c:v>11.667759694446664</c:v>
                      </c:pt>
                      <c:pt idx="751">
                        <c:v>11.679762953963746</c:v>
                      </c:pt>
                      <c:pt idx="752">
                        <c:v>11.691758255137319</c:v>
                      </c:pt>
                      <c:pt idx="753">
                        <c:v>11.703745603243888</c:v>
                      </c:pt>
                      <c:pt idx="754">
                        <c:v>11.715725003556454</c:v>
                      </c:pt>
                      <c:pt idx="755">
                        <c:v>11.727696461344527</c:v>
                      </c:pt>
                      <c:pt idx="756">
                        <c:v>11.739659981874118</c:v>
                      </c:pt>
                      <c:pt idx="757">
                        <c:v>11.751615570407756</c:v>
                      </c:pt>
                      <c:pt idx="758">
                        <c:v>11.763563232204472</c:v>
                      </c:pt>
                      <c:pt idx="759">
                        <c:v>11.775502972519812</c:v>
                      </c:pt>
                      <c:pt idx="760">
                        <c:v>11.78743479660584</c:v>
                      </c:pt>
                      <c:pt idx="761">
                        <c:v>11.799358709711138</c:v>
                      </c:pt>
                      <c:pt idx="762">
                        <c:v>11.811274717080799</c:v>
                      </c:pt>
                      <c:pt idx="763">
                        <c:v>11.823182823956456</c:v>
                      </c:pt>
                      <c:pt idx="764">
                        <c:v>11.835083035576252</c:v>
                      </c:pt>
                      <c:pt idx="765">
                        <c:v>11.846975357174859</c:v>
                      </c:pt>
                      <c:pt idx="766">
                        <c:v>11.858859793983486</c:v>
                      </c:pt>
                      <c:pt idx="767">
                        <c:v>11.870736351229864</c:v>
                      </c:pt>
                      <c:pt idx="768">
                        <c:v>11.882605034138267</c:v>
                      </c:pt>
                      <c:pt idx="769">
                        <c:v>11.894465847929496</c:v>
                      </c:pt>
                      <c:pt idx="770">
                        <c:v>11.9063187978209</c:v>
                      </c:pt>
                      <c:pt idx="771">
                        <c:v>11.91816388902636</c:v>
                      </c:pt>
                      <c:pt idx="772">
                        <c:v>11.930001126756309</c:v>
                      </c:pt>
                      <c:pt idx="773">
                        <c:v>11.941830516217713</c:v>
                      </c:pt>
                      <c:pt idx="774">
                        <c:v>11.953652062614104</c:v>
                      </c:pt>
                      <c:pt idx="775">
                        <c:v>11.965465771145544</c:v>
                      </c:pt>
                      <c:pt idx="776">
                        <c:v>11.977271647008658</c:v>
                      </c:pt>
                      <c:pt idx="777">
                        <c:v>11.989069695396628</c:v>
                      </c:pt>
                      <c:pt idx="778">
                        <c:v>12.000859921499188</c:v>
                      </c:pt>
                      <c:pt idx="779">
                        <c:v>12.012642330502631</c:v>
                      </c:pt>
                      <c:pt idx="780">
                        <c:v>12.024416927589813</c:v>
                      </c:pt>
                      <c:pt idx="781">
                        <c:v>12.036183717940155</c:v>
                      </c:pt>
                      <c:pt idx="782">
                        <c:v>12.047942706729636</c:v>
                      </c:pt>
                      <c:pt idx="783">
                        <c:v>12.059693899130817</c:v>
                      </c:pt>
                      <c:pt idx="784">
                        <c:v>12.071437300312816</c:v>
                      </c:pt>
                      <c:pt idx="785">
                        <c:v>12.083172915441333</c:v>
                      </c:pt>
                      <c:pt idx="786">
                        <c:v>12.094900749678638</c:v>
                      </c:pt>
                      <c:pt idx="787">
                        <c:v>12.106620808183584</c:v>
                      </c:pt>
                      <c:pt idx="788">
                        <c:v>12.118333096111598</c:v>
                      </c:pt>
                      <c:pt idx="789">
                        <c:v>12.130037618614686</c:v>
                      </c:pt>
                      <c:pt idx="790">
                        <c:v>12.141734380841447</c:v>
                      </c:pt>
                      <c:pt idx="791">
                        <c:v>12.153423387937062</c:v>
                      </c:pt>
                      <c:pt idx="792">
                        <c:v>12.165104645043302</c:v>
                      </c:pt>
                      <c:pt idx="793">
                        <c:v>12.176778157298525</c:v>
                      </c:pt>
                      <c:pt idx="794">
                        <c:v>12.188443929837685</c:v>
                      </c:pt>
                      <c:pt idx="795">
                        <c:v>12.200101967792335</c:v>
                      </c:pt>
                      <c:pt idx="796">
                        <c:v>12.211752276290618</c:v>
                      </c:pt>
                      <c:pt idx="797">
                        <c:v>12.223394860457281</c:v>
                      </c:pt>
                      <c:pt idx="798">
                        <c:v>12.235029725413678</c:v>
                      </c:pt>
                      <c:pt idx="799">
                        <c:v>12.246656876277759</c:v>
                      </c:pt>
                      <c:pt idx="800">
                        <c:v>12.258276318164084</c:v>
                      </c:pt>
                      <c:pt idx="801">
                        <c:v>12.269888056183825</c:v>
                      </c:pt>
                      <c:pt idx="802">
                        <c:v>12.281492095444758</c:v>
                      </c:pt>
                      <c:pt idx="803">
                        <c:v>12.293088441051285</c:v>
                      </c:pt>
                      <c:pt idx="804">
                        <c:v>12.304677098104408</c:v>
                      </c:pt>
                      <c:pt idx="805">
                        <c:v>12.316258071701759</c:v>
                      </c:pt>
                      <c:pt idx="806">
                        <c:v>12.327831366937584</c:v>
                      </c:pt>
                      <c:pt idx="807">
                        <c:v>12.339396988902756</c:v>
                      </c:pt>
                      <c:pt idx="808">
                        <c:v>12.350954942684769</c:v>
                      </c:pt>
                      <c:pt idx="809">
                        <c:v>12.362505233367742</c:v>
                      </c:pt>
                      <c:pt idx="810">
                        <c:v>12.374047866032429</c:v>
                      </c:pt>
                      <c:pt idx="811">
                        <c:v>12.385582845756209</c:v>
                      </c:pt>
                      <c:pt idx="812">
                        <c:v>12.397110177613106</c:v>
                      </c:pt>
                      <c:pt idx="813">
                        <c:v>12.408629866673762</c:v>
                      </c:pt>
                      <c:pt idx="814">
                        <c:v>12.420141918005477</c:v>
                      </c:pt>
                      <c:pt idx="815">
                        <c:v>12.431646336672173</c:v>
                      </c:pt>
                      <c:pt idx="816">
                        <c:v>12.44314312773443</c:v>
                      </c:pt>
                      <c:pt idx="817">
                        <c:v>12.454632296249462</c:v>
                      </c:pt>
                      <c:pt idx="818">
                        <c:v>12.46611384727113</c:v>
                      </c:pt>
                      <c:pt idx="819">
                        <c:v>12.477587785849956</c:v>
                      </c:pt>
                      <c:pt idx="820">
                        <c:v>12.489054117033099</c:v>
                      </c:pt>
                      <c:pt idx="821">
                        <c:v>12.500512845864382</c:v>
                      </c:pt>
                      <c:pt idx="822">
                        <c:v>12.511963977384276</c:v>
                      </c:pt>
                      <c:pt idx="823">
                        <c:v>12.523407516629915</c:v>
                      </c:pt>
                      <c:pt idx="824">
                        <c:v>12.534843468635094</c:v>
                      </c:pt>
                      <c:pt idx="825">
                        <c:v>12.546271838430266</c:v>
                      </c:pt>
                      <c:pt idx="826">
                        <c:v>12.557692631042558</c:v>
                      </c:pt>
                      <c:pt idx="827">
                        <c:v>12.569105851495749</c:v>
                      </c:pt>
                      <c:pt idx="828">
                        <c:v>12.5805115048103</c:v>
                      </c:pt>
                      <c:pt idx="829">
                        <c:v>12.591909596003338</c:v>
                      </c:pt>
                      <c:pt idx="830">
                        <c:v>12.603300130088666</c:v>
                      </c:pt>
                      <c:pt idx="831">
                        <c:v>12.61468311207676</c:v>
                      </c:pt>
                      <c:pt idx="832">
                        <c:v>12.626058546974773</c:v>
                      </c:pt>
                      <c:pt idx="833">
                        <c:v>12.637426439786545</c:v>
                      </c:pt>
                      <c:pt idx="834">
                        <c:v>12.648786795512587</c:v>
                      </c:pt>
                      <c:pt idx="835">
                        <c:v>12.660139619150113</c:v>
                      </c:pt>
                      <c:pt idx="836">
                        <c:v>12.671484915693</c:v>
                      </c:pt>
                      <c:pt idx="837">
                        <c:v>12.682822690131831</c:v>
                      </c:pt>
                      <c:pt idx="838">
                        <c:v>12.694152947453876</c:v>
                      </c:pt>
                      <c:pt idx="839">
                        <c:v>12.705475692643102</c:v>
                      </c:pt>
                      <c:pt idx="840">
                        <c:v>12.716790930680157</c:v>
                      </c:pt>
                      <c:pt idx="841">
                        <c:v>12.728098666542405</c:v>
                      </c:pt>
                      <c:pt idx="842">
                        <c:v>12.739398905203899</c:v>
                      </c:pt>
                      <c:pt idx="843">
                        <c:v>12.750691651635396</c:v>
                      </c:pt>
                      <c:pt idx="844">
                        <c:v>12.761976910804362</c:v>
                      </c:pt>
                      <c:pt idx="845">
                        <c:v>12.773254687674964</c:v>
                      </c:pt>
                      <c:pt idx="846">
                        <c:v>12.78452498720808</c:v>
                      </c:pt>
                      <c:pt idx="847">
                        <c:v>12.795787814361296</c:v>
                      </c:pt>
                      <c:pt idx="848">
                        <c:v>12.807043174088911</c:v>
                      </c:pt>
                      <c:pt idx="849">
                        <c:v>12.818291071341951</c:v>
                      </c:pt>
                      <c:pt idx="850">
                        <c:v>12.829531511068144</c:v>
                      </c:pt>
                      <c:pt idx="851">
                        <c:v>12.840764498211946</c:v>
                      </c:pt>
                      <c:pt idx="852">
                        <c:v>12.851990037714527</c:v>
                      </c:pt>
                      <c:pt idx="853">
                        <c:v>12.863208134513794</c:v>
                      </c:pt>
                      <c:pt idx="854">
                        <c:v>12.874418793544367</c:v>
                      </c:pt>
                      <c:pt idx="855">
                        <c:v>12.8856220197376</c:v>
                      </c:pt>
                      <c:pt idx="856">
                        <c:v>12.896817818021582</c:v>
                      </c:pt>
                      <c:pt idx="857">
                        <c:v>12.908006193321123</c:v>
                      </c:pt>
                      <c:pt idx="858">
                        <c:v>12.919187150557777</c:v>
                      </c:pt>
                      <c:pt idx="859">
                        <c:v>12.930360694649838</c:v>
                      </c:pt>
                      <c:pt idx="860">
                        <c:v>12.941526830512327</c:v>
                      </c:pt>
                      <c:pt idx="861">
                        <c:v>12.952685563057011</c:v>
                      </c:pt>
                      <c:pt idx="862">
                        <c:v>12.963836897192408</c:v>
                      </c:pt>
                      <c:pt idx="863">
                        <c:v>12.974980837823775</c:v>
                      </c:pt>
                      <c:pt idx="864">
                        <c:v>12.986117389853115</c:v>
                      </c:pt>
                      <c:pt idx="865">
                        <c:v>12.997246558179187</c:v>
                      </c:pt>
                      <c:pt idx="866">
                        <c:v>13.008368347697495</c:v>
                      </c:pt>
                      <c:pt idx="867">
                        <c:v>13.019482763300299</c:v>
                      </c:pt>
                      <c:pt idx="868">
                        <c:v>13.030589809876622</c:v>
                      </c:pt>
                      <c:pt idx="869">
                        <c:v>13.041689492312239</c:v>
                      </c:pt>
                      <c:pt idx="870">
                        <c:v>13.052781815489684</c:v>
                      </c:pt>
                      <c:pt idx="871">
                        <c:v>13.063866784288262</c:v>
                      </c:pt>
                      <c:pt idx="872">
                        <c:v>13.074944403584036</c:v>
                      </c:pt>
                      <c:pt idx="873">
                        <c:v>13.086014678249834</c:v>
                      </c:pt>
                      <c:pt idx="874">
                        <c:v>13.097077613155268</c:v>
                      </c:pt>
                      <c:pt idx="875">
                        <c:v>13.108133213166699</c:v>
                      </c:pt>
                      <c:pt idx="876">
                        <c:v>13.119181483147276</c:v>
                      </c:pt>
                      <c:pt idx="877">
                        <c:v>13.130222427956927</c:v>
                      </c:pt>
                      <c:pt idx="878">
                        <c:v>13.141256052452345</c:v>
                      </c:pt>
                      <c:pt idx="879">
                        <c:v>13.152282361487016</c:v>
                      </c:pt>
                      <c:pt idx="880">
                        <c:v>13.163301359911193</c:v>
                      </c:pt>
                      <c:pt idx="881">
                        <c:v>13.174313052571931</c:v>
                      </c:pt>
                      <c:pt idx="882">
                        <c:v>13.185317444313053</c:v>
                      </c:pt>
                      <c:pt idx="883">
                        <c:v>13.196314539975189</c:v>
                      </c:pt>
                      <c:pt idx="884">
                        <c:v>13.207304344395743</c:v>
                      </c:pt>
                      <c:pt idx="885">
                        <c:v>13.218286862408924</c:v>
                      </c:pt>
                      <c:pt idx="886">
                        <c:v>13.229262098845725</c:v>
                      </c:pt>
                      <c:pt idx="887">
                        <c:v>13.240230058533948</c:v>
                      </c:pt>
                      <c:pt idx="888">
                        <c:v>13.251190746298187</c:v>
                      </c:pt>
                      <c:pt idx="889">
                        <c:v>13.262144166959835</c:v>
                      </c:pt>
                      <c:pt idx="890">
                        <c:v>13.27309032533709</c:v>
                      </c:pt>
                      <c:pt idx="891">
                        <c:v>13.284029226244963</c:v>
                      </c:pt>
                      <c:pt idx="892">
                        <c:v>13.294960874495262</c:v>
                      </c:pt>
                      <c:pt idx="893">
                        <c:v>13.305885274896614</c:v>
                      </c:pt>
                      <c:pt idx="894">
                        <c:v>13.316802432254448</c:v>
                      </c:pt>
                      <c:pt idx="895">
                        <c:v>13.327712351371011</c:v>
                      </c:pt>
                      <c:pt idx="896">
                        <c:v>13.338615037045372</c:v>
                      </c:pt>
                      <c:pt idx="897">
                        <c:v>13.349510494073408</c:v>
                      </c:pt>
                      <c:pt idx="898">
                        <c:v>13.36039872724783</c:v>
                      </c:pt>
                      <c:pt idx="899">
                        <c:v>13.371279741358153</c:v>
                      </c:pt>
                      <c:pt idx="900">
                        <c:v>13.382153541190728</c:v>
                      </c:pt>
                      <c:pt idx="901">
                        <c:v>13.393020131528736</c:v>
                      </c:pt>
                      <c:pt idx="902">
                        <c:v>13.403879517152179</c:v>
                      </c:pt>
                      <c:pt idx="903">
                        <c:v>13.414731702837891</c:v>
                      </c:pt>
                      <c:pt idx="904">
                        <c:v>13.425576693359538</c:v>
                      </c:pt>
                      <c:pt idx="905">
                        <c:v>13.436414493487629</c:v>
                      </c:pt>
                      <c:pt idx="906">
                        <c:v>13.447245107989502</c:v>
                      </c:pt>
                      <c:pt idx="907">
                        <c:v>13.458068541629332</c:v>
                      </c:pt>
                      <c:pt idx="908">
                        <c:v>13.468884799168146</c:v>
                      </c:pt>
                      <c:pt idx="909">
                        <c:v>13.479693885363805</c:v>
                      </c:pt>
                      <c:pt idx="910">
                        <c:v>13.490495804971017</c:v>
                      </c:pt>
                      <c:pt idx="911">
                        <c:v>13.501290562741341</c:v>
                      </c:pt>
                      <c:pt idx="912">
                        <c:v>13.512078163423187</c:v>
                      </c:pt>
                      <c:pt idx="913">
                        <c:v>13.522858611761807</c:v>
                      </c:pt>
                      <c:pt idx="914">
                        <c:v>13.533631912499317</c:v>
                      </c:pt>
                      <c:pt idx="915">
                        <c:v>13.544398070374683</c:v>
                      </c:pt>
                      <c:pt idx="916">
                        <c:v>13.555157090123735</c:v>
                      </c:pt>
                      <c:pt idx="917">
                        <c:v>13.565908976479157</c:v>
                      </c:pt>
                      <c:pt idx="918">
                        <c:v>13.576653734170497</c:v>
                      </c:pt>
                      <c:pt idx="919">
                        <c:v>13.587391367924166</c:v>
                      </c:pt>
                      <c:pt idx="920">
                        <c:v>13.598121882463449</c:v>
                      </c:pt>
                      <c:pt idx="921">
                        <c:v>13.608845282508483</c:v>
                      </c:pt>
                      <c:pt idx="922">
                        <c:v>13.619561572776298</c:v>
                      </c:pt>
                      <c:pt idx="923">
                        <c:v>13.630270757980776</c:v>
                      </c:pt>
                      <c:pt idx="924">
                        <c:v>13.640972842832687</c:v>
                      </c:pt>
                      <c:pt idx="925">
                        <c:v>13.651667832039665</c:v>
                      </c:pt>
                      <c:pt idx="926">
                        <c:v>13.662355730306238</c:v>
                      </c:pt>
                      <c:pt idx="927">
                        <c:v>13.673036542333806</c:v>
                      </c:pt>
                      <c:pt idx="928">
                        <c:v>13.683710272820653</c:v>
                      </c:pt>
                      <c:pt idx="929">
                        <c:v>13.694376926461945</c:v>
                      </c:pt>
                      <c:pt idx="930">
                        <c:v>13.705036507949739</c:v>
                      </c:pt>
                      <c:pt idx="931">
                        <c:v>13.715689021972983</c:v>
                      </c:pt>
                      <c:pt idx="932">
                        <c:v>13.726334473217515</c:v>
                      </c:pt>
                      <c:pt idx="933">
                        <c:v>13.736972866366058</c:v>
                      </c:pt>
                      <c:pt idx="934">
                        <c:v>13.747604206098243</c:v>
                      </c:pt>
                      <c:pt idx="935">
                        <c:v>13.758228497090586</c:v>
                      </c:pt>
                      <c:pt idx="936">
                        <c:v>13.768845744016515</c:v>
                      </c:pt>
                      <c:pt idx="937">
                        <c:v>13.779455951546353</c:v>
                      </c:pt>
                      <c:pt idx="938">
                        <c:v>13.790059124347319</c:v>
                      </c:pt>
                      <c:pt idx="939">
                        <c:v>13.800655267083553</c:v>
                      </c:pt>
                      <c:pt idx="940">
                        <c:v>13.811244384416094</c:v>
                      </c:pt>
                      <c:pt idx="941">
                        <c:v>13.821826481002889</c:v>
                      </c:pt>
                      <c:pt idx="942">
                        <c:v>13.832401561498797</c:v>
                      </c:pt>
                      <c:pt idx="943">
                        <c:v>13.842969630555597</c:v>
                      </c:pt>
                      <c:pt idx="944">
                        <c:v>13.853530692821977</c:v>
                      </c:pt>
                      <c:pt idx="945">
                        <c:v>13.864084752943549</c:v>
                      </c:pt>
                      <c:pt idx="946">
                        <c:v>13.874631815562838</c:v>
                      </c:pt>
                      <c:pt idx="947">
                        <c:v>13.8851718853193</c:v>
                      </c:pt>
                      <c:pt idx="948">
                        <c:v>13.8957049668493</c:v>
                      </c:pt>
                      <c:pt idx="949">
                        <c:v>13.906231064786144</c:v>
                      </c:pt>
                      <c:pt idx="950">
                        <c:v>13.916750183760062</c:v>
                      </c:pt>
                      <c:pt idx="951">
                        <c:v>13.927262328398209</c:v>
                      </c:pt>
                      <c:pt idx="952">
                        <c:v>13.937767503324677</c:v>
                      </c:pt>
                      <c:pt idx="953">
                        <c:v>13.94826571316049</c:v>
                      </c:pt>
                      <c:pt idx="954">
                        <c:v>13.95875696252361</c:v>
                      </c:pt>
                      <c:pt idx="955">
                        <c:v>13.969241256028937</c:v>
                      </c:pt>
                      <c:pt idx="956">
                        <c:v>13.979718598288308</c:v>
                      </c:pt>
                      <c:pt idx="957">
                        <c:v>13.990188993910508</c:v>
                      </c:pt>
                      <c:pt idx="958">
                        <c:v>14.000652447501258</c:v>
                      </c:pt>
                      <c:pt idx="959">
                        <c:v>14.011108963663238</c:v>
                      </c:pt>
                      <c:pt idx="960">
                        <c:v>14.02155854699606</c:v>
                      </c:pt>
                      <c:pt idx="961">
                        <c:v>14.0320012020963</c:v>
                      </c:pt>
                      <c:pt idx="962">
                        <c:v>14.042436933557482</c:v>
                      </c:pt>
                      <c:pt idx="963">
                        <c:v>14.052865745970083</c:v>
                      </c:pt>
                      <c:pt idx="964">
                        <c:v>14.063287643921536</c:v>
                      </c:pt>
                      <c:pt idx="965">
                        <c:v>14.073702631996236</c:v>
                      </c:pt>
                      <c:pt idx="966">
                        <c:v>14.084110714775534</c:v>
                      </c:pt>
                      <c:pt idx="967">
                        <c:v>14.094511896837746</c:v>
                      </c:pt>
                      <c:pt idx="968">
                        <c:v>14.104906182758155</c:v>
                      </c:pt>
                      <c:pt idx="969">
                        <c:v>14.115293577109009</c:v>
                      </c:pt>
                      <c:pt idx="970">
                        <c:v>14.125674084459517</c:v>
                      </c:pt>
                      <c:pt idx="971">
                        <c:v>14.13604770937587</c:v>
                      </c:pt>
                      <c:pt idx="972">
                        <c:v>14.146414456421224</c:v>
                      </c:pt>
                      <c:pt idx="973">
                        <c:v>14.156774330155711</c:v>
                      </c:pt>
                      <c:pt idx="974">
                        <c:v>14.167127335136447</c:v>
                      </c:pt>
                      <c:pt idx="975">
                        <c:v>14.177473475917516</c:v>
                      </c:pt>
                      <c:pt idx="976">
                        <c:v>14.187812757049983</c:v>
                      </c:pt>
                      <c:pt idx="977">
                        <c:v>14.198145183081904</c:v>
                      </c:pt>
                      <c:pt idx="978">
                        <c:v>14.208470758558313</c:v>
                      </c:pt>
                      <c:pt idx="979">
                        <c:v>14.218789488021233</c:v>
                      </c:pt>
                      <c:pt idx="980">
                        <c:v>14.229101376009677</c:v>
                      </c:pt>
                      <c:pt idx="981">
                        <c:v>14.239406427059643</c:v>
                      </c:pt>
                      <c:pt idx="982">
                        <c:v>14.249704645704126</c:v>
                      </c:pt>
                      <c:pt idx="983">
                        <c:v>14.259996036473117</c:v>
                      </c:pt>
                      <c:pt idx="984">
                        <c:v>14.2702806038936</c:v>
                      </c:pt>
                      <c:pt idx="985">
                        <c:v>14.280558352489557</c:v>
                      </c:pt>
                      <c:pt idx="986">
                        <c:v>14.290829286781975</c:v>
                      </c:pt>
                      <c:pt idx="987">
                        <c:v>14.301093411288836</c:v>
                      </c:pt>
                      <c:pt idx="988">
                        <c:v>14.311350730525138</c:v>
                      </c:pt>
                      <c:pt idx="989">
                        <c:v>14.321601249002875</c:v>
                      </c:pt>
                      <c:pt idx="990">
                        <c:v>14.331844971231053</c:v>
                      </c:pt>
                      <c:pt idx="991">
                        <c:v>14.342081901715693</c:v>
                      </c:pt>
                      <c:pt idx="992">
                        <c:v>14.352312044959817</c:v>
                      </c:pt>
                      <c:pt idx="993">
                        <c:v>14.362535405463476</c:v>
                      </c:pt>
                      <c:pt idx="994">
                        <c:v>14.372751987723726</c:v>
                      </c:pt>
                      <c:pt idx="995">
                        <c:v>14.382961796234644</c:v>
                      </c:pt>
                      <c:pt idx="996">
                        <c:v>14.393164835487333</c:v>
                      </c:pt>
                      <c:pt idx="997">
                        <c:v>14.403361109969911</c:v>
                      </c:pt>
                      <c:pt idx="998">
                        <c:v>14.413550624167524</c:v>
                      </c:pt>
                      <c:pt idx="999">
                        <c:v>14.423733382562343</c:v>
                      </c:pt>
                      <c:pt idx="1000">
                        <c:v>14.43390938963357</c:v>
                      </c:pt>
                      <c:pt idx="1001">
                        <c:v>14.444078649857435</c:v>
                      </c:pt>
                      <c:pt idx="1002">
                        <c:v>14.454241167707199</c:v>
                      </c:pt>
                      <c:pt idx="1003">
                        <c:v>14.464396947653155</c:v>
                      </c:pt>
                      <c:pt idx="1004">
                        <c:v>14.474545994162646</c:v>
                      </c:pt>
                      <c:pt idx="1005">
                        <c:v>14.484688311700031</c:v>
                      </c:pt>
                      <c:pt idx="1006">
                        <c:v>14.494823904726729</c:v>
                      </c:pt>
                      <c:pt idx="1007">
                        <c:v>14.504952777701192</c:v>
                      </c:pt>
                      <c:pt idx="1008">
                        <c:v>14.515074935078911</c:v>
                      </c:pt>
                      <c:pt idx="1009">
                        <c:v>14.525190381312431</c:v>
                      </c:pt>
                      <c:pt idx="1010">
                        <c:v>14.535299120851347</c:v>
                      </c:pt>
                      <c:pt idx="1011">
                        <c:v>14.545401158142296</c:v>
                      </c:pt>
                      <c:pt idx="1012">
                        <c:v>14.555496497628971</c:v>
                      </c:pt>
                      <c:pt idx="1013">
                        <c:v>14.565585143752116</c:v>
                      </c:pt>
                      <c:pt idx="1014">
                        <c:v>14.575667100949538</c:v>
                      </c:pt>
                      <c:pt idx="1015">
                        <c:v>14.585742373656087</c:v>
                      </c:pt>
                      <c:pt idx="1016">
                        <c:v>14.595810966303695</c:v>
                      </c:pt>
                      <c:pt idx="1017">
                        <c:v>14.605872883321334</c:v>
                      </c:pt>
                      <c:pt idx="1018">
                        <c:v>14.615928129135048</c:v>
                      </c:pt>
                      <c:pt idx="1019">
                        <c:v>14.625976708167947</c:v>
                      </c:pt>
                      <c:pt idx="1020">
                        <c:v>14.636018624840213</c:v>
                      </c:pt>
                      <c:pt idx="1021">
                        <c:v>14.646053883569085</c:v>
                      </c:pt>
                      <c:pt idx="1022">
                        <c:v>14.656082488768888</c:v>
                      </c:pt>
                      <c:pt idx="1023">
                        <c:v>14.666104444851005</c:v>
                      </c:pt>
                      <c:pt idx="1024">
                        <c:v>14.676119756223912</c:v>
                      </c:pt>
                      <c:pt idx="1025">
                        <c:v>14.68612842729314</c:v>
                      </c:pt>
                      <c:pt idx="1026">
                        <c:v>14.696130462461324</c:v>
                      </c:pt>
                      <c:pt idx="1027">
                        <c:v>14.706125866128156</c:v>
                      </c:pt>
                      <c:pt idx="1028">
                        <c:v>14.716114642690433</c:v>
                      </c:pt>
                      <c:pt idx="1029">
                        <c:v>14.726096796542015</c:v>
                      </c:pt>
                      <c:pt idx="1030">
                        <c:v>14.736072332073871</c:v>
                      </c:pt>
                      <c:pt idx="1031">
                        <c:v>14.74604125367404</c:v>
                      </c:pt>
                      <c:pt idx="1032">
                        <c:v>14.756003565727658</c:v>
                      </c:pt>
                      <c:pt idx="1033">
                        <c:v>14.765959272616957</c:v>
                      </c:pt>
                      <c:pt idx="1034">
                        <c:v>14.775908378721269</c:v>
                      </c:pt>
                      <c:pt idx="1035">
                        <c:v>14.785850888417004</c:v>
                      </c:pt>
                      <c:pt idx="1036">
                        <c:v>14.795786806077682</c:v>
                      </c:pt>
                      <c:pt idx="1037">
                        <c:v>14.805716136073929</c:v>
                      </c:pt>
                      <c:pt idx="1038">
                        <c:v>14.815638882773463</c:v>
                      </c:pt>
                      <c:pt idx="1039">
                        <c:v>14.825555050541107</c:v>
                      </c:pt>
                      <c:pt idx="1040">
                        <c:v>14.835464643738801</c:v>
                      </c:pt>
                      <c:pt idx="1041">
                        <c:v>14.845367666725577</c:v>
                      </c:pt>
                      <c:pt idx="1042">
                        <c:v>14.855264123857593</c:v>
                      </c:pt>
                      <c:pt idx="1043">
                        <c:v>14.865154019488095</c:v>
                      </c:pt>
                      <c:pt idx="1044">
                        <c:v>14.875037357967475</c:v>
                      </c:pt>
                      <c:pt idx="1045">
                        <c:v>14.884914143643215</c:v>
                      </c:pt>
                      <c:pt idx="1046">
                        <c:v>14.894784380859925</c:v>
                      </c:pt>
                      <c:pt idx="1047">
                        <c:v>14.904648073959333</c:v>
                      </c:pt>
                      <c:pt idx="1048">
                        <c:v>14.914505227280291</c:v>
                      </c:pt>
                      <c:pt idx="1049">
                        <c:v>14.924355845158765</c:v>
                      </c:pt>
                      <c:pt idx="1050">
                        <c:v>14.934199931927861</c:v>
                      </c:pt>
                      <c:pt idx="1051">
                        <c:v>14.944037491917797</c:v>
                      </c:pt>
                      <c:pt idx="1052">
                        <c:v>14.953868529455935</c:v>
                      </c:pt>
                      <c:pt idx="1053">
                        <c:v>14.963693048866743</c:v>
                      </c:pt>
                      <c:pt idx="1054">
                        <c:v>14.973511054471857</c:v>
                      </c:pt>
                      <c:pt idx="1055">
                        <c:v>14.983322550590023</c:v>
                      </c:pt>
                      <c:pt idx="1056">
                        <c:v>14.993127541537126</c:v>
                      </c:pt>
                      <c:pt idx="1057">
                        <c:v>15.002926031626192</c:v>
                      </c:pt>
                      <c:pt idx="1058">
                        <c:v>15.012718025167397</c:v>
                      </c:pt>
                      <c:pt idx="1059">
                        <c:v>15.022503526468046</c:v>
                      </c:pt>
                      <c:pt idx="1060">
                        <c:v>15.032282539832595</c:v>
                      </c:pt>
                      <c:pt idx="1061">
                        <c:v>15.042055069562638</c:v>
                      </c:pt>
                      <c:pt idx="1062">
                        <c:v>15.051821119956937</c:v>
                      </c:pt>
                      <c:pt idx="1063">
                        <c:v>15.06158069531137</c:v>
                      </c:pt>
                      <c:pt idx="1064">
                        <c:v>15.071333799919008</c:v>
                      </c:pt>
                      <c:pt idx="1065">
                        <c:v>15.081080438070037</c:v>
                      </c:pt>
                      <c:pt idx="1066">
                        <c:v>15.090820614051829</c:v>
                      </c:pt>
                      <c:pt idx="1067">
                        <c:v>15.100554332148889</c:v>
                      </c:pt>
                      <c:pt idx="1068">
                        <c:v>15.110281596642903</c:v>
                      </c:pt>
                      <c:pt idx="1069">
                        <c:v>15.120002411812703</c:v>
                      </c:pt>
                      <c:pt idx="1070">
                        <c:v>15.129716781934292</c:v>
                      </c:pt>
                      <c:pt idx="1071">
                        <c:v>15.13942471128083</c:v>
                      </c:pt>
                      <c:pt idx="1072">
                        <c:v>15.149126204122652</c:v>
                      </c:pt>
                      <c:pt idx="1073">
                        <c:v>15.158821264727255</c:v>
                      </c:pt>
                      <c:pt idx="1074">
                        <c:v>15.168509897359318</c:v>
                      </c:pt>
                      <c:pt idx="1075">
                        <c:v>15.178192106280676</c:v>
                      </c:pt>
                      <c:pt idx="1076">
                        <c:v>15.187867895750351</c:v>
                      </c:pt>
                      <c:pt idx="1077">
                        <c:v>15.197537270024535</c:v>
                      </c:pt>
                      <c:pt idx="1078">
                        <c:v>15.2072002333566</c:v>
                      </c:pt>
                      <c:pt idx="1079">
                        <c:v>15.216856789997101</c:v>
                      </c:pt>
                      <c:pt idx="1080">
                        <c:v>15.226506944193771</c:v>
                      </c:pt>
                      <c:pt idx="1081">
                        <c:v>15.236150700191525</c:v>
                      </c:pt>
                      <c:pt idx="1082">
                        <c:v>15.245788062232471</c:v>
                      </c:pt>
                      <c:pt idx="1083">
                        <c:v>15.255419034555894</c:v>
                      </c:pt>
                      <c:pt idx="1084">
                        <c:v>15.265043621398279</c:v>
                      </c:pt>
                      <c:pt idx="1085">
                        <c:v>15.274661826993293</c:v>
                      </c:pt>
                      <c:pt idx="1086">
                        <c:v>15.284273655571802</c:v>
                      </c:pt>
                      <c:pt idx="1087">
                        <c:v>15.293879111361862</c:v>
                      </c:pt>
                      <c:pt idx="1088">
                        <c:v>15.303478198588733</c:v>
                      </c:pt>
                      <c:pt idx="1089">
                        <c:v>15.313070921474866</c:v>
                      </c:pt>
                      <c:pt idx="1090">
                        <c:v>15.322657284239918</c:v>
                      </c:pt>
                      <c:pt idx="1091">
                        <c:v>15.332237291100743</c:v>
                      </c:pt>
                      <c:pt idx="1092">
                        <c:v>15.341810946271401</c:v>
                      </c:pt>
                      <c:pt idx="1093">
                        <c:v>15.351378253963167</c:v>
                      </c:pt>
                      <c:pt idx="1094">
                        <c:v>15.360939218384511</c:v>
                      </c:pt>
                      <c:pt idx="1095">
                        <c:v>15.370493843741114</c:v>
                      </c:pt>
                      <c:pt idx="1096">
                        <c:v>15.380042134235875</c:v>
                      </c:pt>
                      <c:pt idx="1097">
                        <c:v>15.389584094068908</c:v>
                      </c:pt>
                      <c:pt idx="1098">
                        <c:v>15.399119727437535</c:v>
                      </c:pt>
                      <c:pt idx="1099">
                        <c:v>15.408649038536295</c:v>
                      </c:pt>
                      <c:pt idx="1100">
                        <c:v>15.418172031556951</c:v>
                      </c:pt>
                      <c:pt idx="1101">
                        <c:v>15.427688710688486</c:v>
                      </c:pt>
                      <c:pt idx="1102">
                        <c:v>15.437199080117107</c:v>
                      </c:pt>
                      <c:pt idx="1103">
                        <c:v>15.446703144026236</c:v>
                      </c:pt>
                      <c:pt idx="1104">
                        <c:v>15.456200906596534</c:v>
                      </c:pt>
                      <c:pt idx="1105">
                        <c:v>15.465692372005885</c:v>
                      </c:pt>
                      <c:pt idx="1106">
                        <c:v>15.475177544429398</c:v>
                      </c:pt>
                      <c:pt idx="1107">
                        <c:v>15.484656428039413</c:v>
                      </c:pt>
                      <c:pt idx="1108">
                        <c:v>15.494129027005524</c:v>
                      </c:pt>
                      <c:pt idx="1109">
                        <c:v>15.503595345494539</c:v>
                      </c:pt>
                      <c:pt idx="1110">
                        <c:v>15.513055387670505</c:v>
                      </c:pt>
                      <c:pt idx="1111">
                        <c:v>15.522509157694714</c:v>
                      </c:pt>
                      <c:pt idx="1112">
                        <c:v>15.531956659725701</c:v>
                      </c:pt>
                      <c:pt idx="1113">
                        <c:v>15.541397897919245</c:v>
                      </c:pt>
                      <c:pt idx="1114">
                        <c:v>15.550832876428355</c:v>
                      </c:pt>
                      <c:pt idx="1115">
                        <c:v>15.560261599403304</c:v>
                      </c:pt>
                      <c:pt idx="1116">
                        <c:v>15.569684070991604</c:v>
                      </c:pt>
                      <c:pt idx="1117">
                        <c:v>15.579100295338021</c:v>
                      </c:pt>
                      <c:pt idx="1118">
                        <c:v>15.588510276584572</c:v>
                      </c:pt>
                      <c:pt idx="1119">
                        <c:v>15.597914018870524</c:v>
                      </c:pt>
                      <c:pt idx="1120">
                        <c:v>15.607311526332404</c:v>
                      </c:pt>
                      <c:pt idx="1121">
                        <c:v>15.616702803103992</c:v>
                      </c:pt>
                      <c:pt idx="1122">
                        <c:v>15.62608785331634</c:v>
                      </c:pt>
                      <c:pt idx="1123">
                        <c:v>15.635466681097737</c:v>
                      </c:pt>
                      <c:pt idx="1124">
                        <c:v>15.644839290573769</c:v>
                      </c:pt>
                      <c:pt idx="1125">
                        <c:v>15.654205685867241</c:v>
                      </c:pt>
                      <c:pt idx="1126">
                        <c:v>15.663565871098273</c:v>
                      </c:pt>
                      <c:pt idx="1127">
                        <c:v>15.672919850384224</c:v>
                      </c:pt>
                      <c:pt idx="1128">
                        <c:v>15.682267627839723</c:v>
                      </c:pt>
                      <c:pt idx="1129">
                        <c:v>15.691609207576688</c:v>
                      </c:pt>
                      <c:pt idx="1130">
                        <c:v>15.700944593704291</c:v>
                      </c:pt>
                      <c:pt idx="1131">
                        <c:v>15.710273790329001</c:v>
                      </c:pt>
                      <c:pt idx="1132">
                        <c:v>15.719596801554541</c:v>
                      </c:pt>
                      <c:pt idx="1133">
                        <c:v>15.72891363148193</c:v>
                      </c:pt>
                      <c:pt idx="1134">
                        <c:v>15.73822428420946</c:v>
                      </c:pt>
                      <c:pt idx="1135">
                        <c:v>15.747528763832717</c:v>
                      </c:pt>
                      <c:pt idx="1136">
                        <c:v>15.756827074444546</c:v>
                      </c:pt>
                      <c:pt idx="1137">
                        <c:v>15.766119220135113</c:v>
                      </c:pt>
                      <c:pt idx="1138">
                        <c:v>15.775405204991843</c:v>
                      </c:pt>
                      <c:pt idx="1139">
                        <c:v>15.784685033099473</c:v>
                      </c:pt>
                      <c:pt idx="1140">
                        <c:v>15.793958708540009</c:v>
                      </c:pt>
                      <c:pt idx="1141">
                        <c:v>15.803226235392771</c:v>
                      </c:pt>
                      <c:pt idx="1142">
                        <c:v>15.812487617734361</c:v>
                      </c:pt>
                      <c:pt idx="1143">
                        <c:v>15.821742859638691</c:v>
                      </c:pt>
                      <c:pt idx="1144">
                        <c:v>15.830991965176954</c:v>
                      </c:pt>
                      <c:pt idx="1145">
                        <c:v>15.840234938417661</c:v>
                      </c:pt>
                      <c:pt idx="1146">
                        <c:v>15.849471783426617</c:v>
                      </c:pt>
                      <c:pt idx="1147">
                        <c:v>15.858702504266933</c:v>
                      </c:pt>
                      <c:pt idx="1148">
                        <c:v>15.867927104999026</c:v>
                      </c:pt>
                      <c:pt idx="1149">
                        <c:v>15.87714558968062</c:v>
                      </c:pt>
                      <c:pt idx="1150">
                        <c:v>15.886357962366748</c:v>
                      </c:pt>
                      <c:pt idx="1151">
                        <c:v>15.895564227109761</c:v>
                      </c:pt>
                      <c:pt idx="1152">
                        <c:v>15.904764387959313</c:v>
                      </c:pt>
                      <c:pt idx="1153">
                        <c:v>15.913958448962378</c:v>
                      </c:pt>
                      <c:pt idx="1154">
                        <c:v>15.92314641416325</c:v>
                      </c:pt>
                      <c:pt idx="1155">
                        <c:v>15.932328287603539</c:v>
                      </c:pt>
                      <c:pt idx="1156">
                        <c:v>15.941504073322173</c:v>
                      </c:pt>
                      <c:pt idx="1157">
                        <c:v>15.950673775355401</c:v>
                      </c:pt>
                      <c:pt idx="1158">
                        <c:v>15.959837397736804</c:v>
                      </c:pt>
                      <c:pt idx="1159">
                        <c:v>15.968994944497286</c:v>
                      </c:pt>
                      <c:pt idx="1160">
                        <c:v>15.978146419665064</c:v>
                      </c:pt>
                      <c:pt idx="1161">
                        <c:v>15.987291827265707</c:v>
                      </c:pt>
                      <c:pt idx="1162">
                        <c:v>15.996431171322099</c:v>
                      </c:pt>
                      <c:pt idx="1163">
                        <c:v>16.005564455854469</c:v>
                      </c:pt>
                      <c:pt idx="1164">
                        <c:v>16.014691684880365</c:v>
                      </c:pt>
                      <c:pt idx="1165">
                        <c:v>16.023812862414687</c:v>
                      </c:pt>
                      <c:pt idx="1166">
                        <c:v>16.032927992469659</c:v>
                      </c:pt>
                      <c:pt idx="1167">
                        <c:v>16.042037079054857</c:v>
                      </c:pt>
                      <c:pt idx="1168">
                        <c:v>16.051140126177192</c:v>
                      </c:pt>
                      <c:pt idx="1169">
                        <c:v>16.060237137840915</c:v>
                      </c:pt>
                      <c:pt idx="1170">
                        <c:v>16.069328118047636</c:v>
                      </c:pt>
                      <c:pt idx="1171">
                        <c:v>16.078413070796294</c:v>
                      </c:pt>
                      <c:pt idx="1172">
                        <c:v>16.087492000083191</c:v>
                      </c:pt>
                      <c:pt idx="1173">
                        <c:v>16.096564909901968</c:v>
                      </c:pt>
                      <c:pt idx="1174">
                        <c:v>16.105631804243632</c:v>
                      </c:pt>
                      <c:pt idx="1175">
                        <c:v>16.114692687096529</c:v>
                      </c:pt>
                      <c:pt idx="1176">
                        <c:v>16.123747562446372</c:v>
                      </c:pt>
                      <c:pt idx="1177">
                        <c:v>16.132796434276223</c:v>
                      </c:pt>
                      <c:pt idx="1178">
                        <c:v>16.141839306566503</c:v>
                      </c:pt>
                      <c:pt idx="1179">
                        <c:v>16.150876183295011</c:v>
                      </c:pt>
                      <c:pt idx="1180">
                        <c:v>16.159907068436883</c:v>
                      </c:pt>
                      <c:pt idx="1181">
                        <c:v>16.168931965964642</c:v>
                      </c:pt>
                      <c:pt idx="1182">
                        <c:v>16.177950879848158</c:v>
                      </c:pt>
                      <c:pt idx="1183">
                        <c:v>16.186963814054685</c:v>
                      </c:pt>
                      <c:pt idx="1184">
                        <c:v>16.195970772548836</c:v>
                      </c:pt>
                      <c:pt idx="1185">
                        <c:v>16.204971759292601</c:v>
                      </c:pt>
                      <c:pt idx="1186">
                        <c:v>16.213966778245339</c:v>
                      </c:pt>
                      <c:pt idx="1187">
                        <c:v>16.222955833363788</c:v>
                      </c:pt>
                      <c:pt idx="1188">
                        <c:v>16.231938928602059</c:v>
                      </c:pt>
                      <c:pt idx="1189">
                        <c:v>16.240916067911648</c:v>
                      </c:pt>
                      <c:pt idx="1190">
                        <c:v>16.249887255241422</c:v>
                      </c:pt>
                      <c:pt idx="1191">
                        <c:v>16.258852494537635</c:v>
                      </c:pt>
                      <c:pt idx="1192">
                        <c:v>16.26781178974392</c:v>
                      </c:pt>
                      <c:pt idx="1193">
                        <c:v>16.276765144801303</c:v>
                      </c:pt>
                      <c:pt idx="1194">
                        <c:v>16.285712563648197</c:v>
                      </c:pt>
                      <c:pt idx="1195">
                        <c:v>16.294654050220394</c:v>
                      </c:pt>
                      <c:pt idx="1196">
                        <c:v>16.303589608451077</c:v>
                      </c:pt>
                      <c:pt idx="1197">
                        <c:v>16.312519242270842</c:v>
                      </c:pt>
                      <c:pt idx="1198">
                        <c:v>16.321442955607647</c:v>
                      </c:pt>
                      <c:pt idx="1199">
                        <c:v>16.330360752386877</c:v>
                      </c:pt>
                      <c:pt idx="1200">
                        <c:v>16.339272636531284</c:v>
                      </c:pt>
                      <c:pt idx="1201">
                        <c:v>16.34817861196105</c:v>
                      </c:pt>
                      <c:pt idx="1202">
                        <c:v>16.357078682593738</c:v>
                      </c:pt>
                      <c:pt idx="1203">
                        <c:v>16.36597285234431</c:v>
                      </c:pt>
                      <c:pt idx="1204">
                        <c:v>16.374861125125147</c:v>
                      </c:pt>
                    </c:numCache>
                  </c:numRef>
                </c:xVal>
                <c:yVal>
                  <c:numRef>
                    <c:extLst>
                      <c:ex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c:ext xmlns:c16="http://schemas.microsoft.com/office/drawing/2014/chart" uri="{C3380CC4-5D6E-409C-BE32-E72D297353CC}">
                    <c16:uniqueId val="{00000005-A375-435B-90EF-3E365F81D4DA}"/>
                  </c:ext>
                </c:extLst>
              </c15:ser>
            </c15:filteredScatterSeries>
            <c15:filteredScatterSeries>
              <c15:ser>
                <c:idx val="5"/>
                <c:order val="1"/>
                <c:tx>
                  <c:strRef>
                    <c:extLst xmlns:c15="http://schemas.microsoft.com/office/drawing/2012/chart">
                      <c:ext xmlns:c15="http://schemas.microsoft.com/office/drawing/2012/chart" uri="{02D57815-91ED-43cb-92C2-25804820EDAC}">
                        <c15:formulaRef>
                          <c15:sqref>'σ-Silo F2-80 kP'!$N$12</c15:sqref>
                        </c15:formulaRef>
                      </c:ext>
                    </c:extLst>
                    <c:strCache>
                      <c:ptCount val="1"/>
                      <c:pt idx="0">
                        <c:v>σ'v - Silo</c:v>
                      </c:pt>
                    </c:strCache>
                  </c:strRef>
                </c:tx>
                <c:spPr>
                  <a:ln w="19050">
                    <a:solidFill>
                      <a:srgbClr val="FF0000"/>
                    </a:solidFill>
                    <a:prstDash val="sysDot"/>
                  </a:ln>
                </c:spPr>
                <c:marker>
                  <c:symbol val="none"/>
                </c:marker>
                <c:xVal>
                  <c:numRef>
                    <c:extLst xmlns:c15="http://schemas.microsoft.com/office/drawing/2012/chart">
                      <c:ext xmlns:c15="http://schemas.microsoft.com/office/drawing/2012/chart" uri="{02D57815-91ED-43cb-92C2-25804820EDAC}">
                        <c15:formulaRef>
                          <c15:sqref>'σ-Silo F2-80 kP'!$N$13:$N$1217</c15:sqref>
                        </c15:formulaRef>
                      </c:ext>
                    </c:extLst>
                    <c:numCache>
                      <c:formatCode>0.0</c:formatCode>
                      <c:ptCount val="1205"/>
                      <c:pt idx="0">
                        <c:v>0</c:v>
                      </c:pt>
                      <c:pt idx="1">
                        <c:v>1.0551559449750059E-2</c:v>
                      </c:pt>
                      <c:pt idx="2">
                        <c:v>2.0476977598235635E-2</c:v>
                      </c:pt>
                      <c:pt idx="3">
                        <c:v>3.0395815043624097E-2</c:v>
                      </c:pt>
                      <c:pt idx="4">
                        <c:v>4.0308076149020877E-2</c:v>
                      </c:pt>
                      <c:pt idx="5">
                        <c:v>5.0213765274639499E-2</c:v>
                      </c:pt>
                      <c:pt idx="6">
                        <c:v>6.0112886777801577E-2</c:v>
                      </c:pt>
                      <c:pt idx="7">
                        <c:v>7.0005445012938594E-2</c:v>
                      </c:pt>
                      <c:pt idx="8">
                        <c:v>7.9891444331602557E-2</c:v>
                      </c:pt>
                      <c:pt idx="9">
                        <c:v>8.9770889082450012E-2</c:v>
                      </c:pt>
                      <c:pt idx="10">
                        <c:v>9.9643783611261583E-2</c:v>
                      </c:pt>
                      <c:pt idx="11">
                        <c:v>0.10951013226093309</c:v>
                      </c:pt>
                      <c:pt idx="12">
                        <c:v>0.11936993937148088</c:v>
                      </c:pt>
                      <c:pt idx="13">
                        <c:v>0.12922320928004538</c:v>
                      </c:pt>
                      <c:pt idx="14">
                        <c:v>0.13906994632089287</c:v>
                      </c:pt>
                      <c:pt idx="15">
                        <c:v>0.1489101548254137</c:v>
                      </c:pt>
                      <c:pt idx="16">
                        <c:v>0.15874383912212231</c:v>
                      </c:pt>
                      <c:pt idx="17">
                        <c:v>0.16857100353667498</c:v>
                      </c:pt>
                      <c:pt idx="18">
                        <c:v>0.17839165239184496</c:v>
                      </c:pt>
                      <c:pt idx="19">
                        <c:v>0.18820579000755089</c:v>
                      </c:pt>
                      <c:pt idx="20">
                        <c:v>0.19801342070084438</c:v>
                      </c:pt>
                      <c:pt idx="21">
                        <c:v>0.20781454878591177</c:v>
                      </c:pt>
                      <c:pt idx="22">
                        <c:v>0.21760917857408302</c:v>
                      </c:pt>
                      <c:pt idx="23">
                        <c:v>0.22739731437382815</c:v>
                      </c:pt>
                      <c:pt idx="24">
                        <c:v>0.23717896049075549</c:v>
                      </c:pt>
                      <c:pt idx="25">
                        <c:v>0.24695412122763116</c:v>
                      </c:pt>
                      <c:pt idx="26">
                        <c:v>0.25672280088435429</c:v>
                      </c:pt>
                      <c:pt idx="27">
                        <c:v>0.26648500375798179</c:v>
                      </c:pt>
                      <c:pt idx="28">
                        <c:v>0.27624073414271955</c:v>
                      </c:pt>
                      <c:pt idx="29">
                        <c:v>0.28598999632992417</c:v>
                      </c:pt>
                      <c:pt idx="30">
                        <c:v>0.29573279460811186</c:v>
                      </c:pt>
                      <c:pt idx="31">
                        <c:v>0.30546913326295133</c:v>
                      </c:pt>
                      <c:pt idx="32">
                        <c:v>0.31519901657726912</c:v>
                      </c:pt>
                      <c:pt idx="33">
                        <c:v>0.32492244883105847</c:v>
                      </c:pt>
                      <c:pt idx="34">
                        <c:v>0.33463943430146514</c:v>
                      </c:pt>
                      <c:pt idx="35">
                        <c:v>0.34434997726280869</c:v>
                      </c:pt>
                      <c:pt idx="36">
                        <c:v>0.35405408198657007</c:v>
                      </c:pt>
                      <c:pt idx="37">
                        <c:v>0.36375175274139693</c:v>
                      </c:pt>
                      <c:pt idx="38">
                        <c:v>0.37344299379310897</c:v>
                      </c:pt>
                      <c:pt idx="39">
                        <c:v>0.3831278094046997</c:v>
                      </c:pt>
                      <c:pt idx="40">
                        <c:v>0.39280620383632936</c:v>
                      </c:pt>
                      <c:pt idx="41">
                        <c:v>0.40247818134534086</c:v>
                      </c:pt>
                      <c:pt idx="42">
                        <c:v>0.41214374618624738</c:v>
                      </c:pt>
                      <c:pt idx="43">
                        <c:v>0.42180290261075193</c:v>
                      </c:pt>
                      <c:pt idx="44">
                        <c:v>0.43145565486772774</c:v>
                      </c:pt>
                      <c:pt idx="45">
                        <c:v>0.44110200720323434</c:v>
                      </c:pt>
                      <c:pt idx="46">
                        <c:v>0.45074196386052101</c:v>
                      </c:pt>
                      <c:pt idx="47">
                        <c:v>0.46037552908001445</c:v>
                      </c:pt>
                      <c:pt idx="48">
                        <c:v>0.47000270709933822</c:v>
                      </c:pt>
                      <c:pt idx="49">
                        <c:v>0.47962350215330396</c:v>
                      </c:pt>
                      <c:pt idx="50">
                        <c:v>0.48923791847391307</c:v>
                      </c:pt>
                      <c:pt idx="51">
                        <c:v>0.4988459602903621</c:v>
                      </c:pt>
                      <c:pt idx="52">
                        <c:v>0.50844763182904629</c:v>
                      </c:pt>
                      <c:pt idx="53">
                        <c:v>0.51804293731355422</c:v>
                      </c:pt>
                      <c:pt idx="54">
                        <c:v>0.52763188096468028</c:v>
                      </c:pt>
                      <c:pt idx="55">
                        <c:v>0.53721446700041042</c:v>
                      </c:pt>
                      <c:pt idx="56">
                        <c:v>0.54679069963594706</c:v>
                      </c:pt>
                      <c:pt idx="57">
                        <c:v>0.55636058308368774</c:v>
                      </c:pt>
                      <c:pt idx="58">
                        <c:v>0.56592412155324112</c:v>
                      </c:pt>
                      <c:pt idx="59">
                        <c:v>0.57548131925142343</c:v>
                      </c:pt>
                      <c:pt idx="60">
                        <c:v>0.58503218038226379</c:v>
                      </c:pt>
                      <c:pt idx="61">
                        <c:v>0.59457670914700067</c:v>
                      </c:pt>
                      <c:pt idx="62">
                        <c:v>0.60411490974409077</c:v>
                      </c:pt>
                      <c:pt idx="63">
                        <c:v>0.61364678636920544</c:v>
                      </c:pt>
                      <c:pt idx="64">
                        <c:v>0.62317234321523252</c:v>
                      </c:pt>
                      <c:pt idx="65">
                        <c:v>0.63269158447228513</c:v>
                      </c:pt>
                      <c:pt idx="66">
                        <c:v>0.6422045143276911</c:v>
                      </c:pt>
                      <c:pt idx="67">
                        <c:v>0.65171113696600536</c:v>
                      </c:pt>
                      <c:pt idx="68">
                        <c:v>0.6612114565690117</c:v>
                      </c:pt>
                      <c:pt idx="69">
                        <c:v>0.6707054773157175</c:v>
                      </c:pt>
                      <c:pt idx="70">
                        <c:v>0.680193203382359</c:v>
                      </c:pt>
                      <c:pt idx="71">
                        <c:v>0.68967463894240488</c:v>
                      </c:pt>
                      <c:pt idx="72">
                        <c:v>0.69914978816655982</c:v>
                      </c:pt>
                      <c:pt idx="73">
                        <c:v>0.7086186552227538</c:v>
                      </c:pt>
                      <c:pt idx="74">
                        <c:v>0.71808124427616526</c:v>
                      </c:pt>
                      <c:pt idx="75">
                        <c:v>0.72753755948920329</c:v>
                      </c:pt>
                      <c:pt idx="76">
                        <c:v>0.73698760502152005</c:v>
                      </c:pt>
                      <c:pt idx="77">
                        <c:v>0.74643138503000728</c:v>
                      </c:pt>
                      <c:pt idx="78">
                        <c:v>0.75586890366880688</c:v>
                      </c:pt>
                      <c:pt idx="79">
                        <c:v>0.76530016508929677</c:v>
                      </c:pt>
                      <c:pt idx="80">
                        <c:v>0.77472517344011038</c:v>
                      </c:pt>
                      <c:pt idx="81">
                        <c:v>0.78414393286712958</c:v>
                      </c:pt>
                      <c:pt idx="82">
                        <c:v>0.79355644751348109</c:v>
                      </c:pt>
                      <c:pt idx="83">
                        <c:v>0.80296272151955428</c:v>
                      </c:pt>
                      <c:pt idx="84">
                        <c:v>0.81236275902298871</c:v>
                      </c:pt>
                      <c:pt idx="85">
                        <c:v>0.82175656415867593</c:v>
                      </c:pt>
                      <c:pt idx="86">
                        <c:v>0.83114414105877188</c:v>
                      </c:pt>
                      <c:pt idx="87">
                        <c:v>0.84052549385269515</c:v>
                      </c:pt>
                      <c:pt idx="88">
                        <c:v>0.84990062666711808</c:v>
                      </c:pt>
                      <c:pt idx="89">
                        <c:v>0.85926954362598273</c:v>
                      </c:pt>
                      <c:pt idx="90">
                        <c:v>0.86863224885049917</c:v>
                      </c:pt>
                      <c:pt idx="91">
                        <c:v>0.87798874645913827</c:v>
                      </c:pt>
                      <c:pt idx="92">
                        <c:v>0.88733904056764601</c:v>
                      </c:pt>
                      <c:pt idx="93">
                        <c:v>0.89668313528903276</c:v>
                      </c:pt>
                      <c:pt idx="94">
                        <c:v>0.90602103473359286</c:v>
                      </c:pt>
                      <c:pt idx="95">
                        <c:v>0.91535274300888325</c:v>
                      </c:pt>
                      <c:pt idx="96">
                        <c:v>0.92467826421974664</c:v>
                      </c:pt>
                      <c:pt idx="97">
                        <c:v>0.93399760246830077</c:v>
                      </c:pt>
                      <c:pt idx="98">
                        <c:v>0.94331076185394203</c:v>
                      </c:pt>
                      <c:pt idx="99">
                        <c:v>0.95261774647335073</c:v>
                      </c:pt>
                      <c:pt idx="100">
                        <c:v>0.9619185604204894</c:v>
                      </c:pt>
                      <c:pt idx="101">
                        <c:v>0.97121320778661335</c:v>
                      </c:pt>
                      <c:pt idx="102">
                        <c:v>0.980501692660253</c:v>
                      </c:pt>
                      <c:pt idx="103">
                        <c:v>0.9897840191272369</c:v>
                      </c:pt>
                      <c:pt idx="104">
                        <c:v>0.99906019127068291</c:v>
                      </c:pt>
                      <c:pt idx="105">
                        <c:v>1.0083302131709999</c:v>
                      </c:pt>
                      <c:pt idx="106">
                        <c:v>1.017594088905895</c:v>
                      </c:pt>
                      <c:pt idx="107">
                        <c:v>1.0268518225503644</c:v>
                      </c:pt>
                      <c:pt idx="108">
                        <c:v>1.0361034181767135</c:v>
                      </c:pt>
                      <c:pt idx="109">
                        <c:v>1.0453488798545365</c:v>
                      </c:pt>
                      <c:pt idx="110">
                        <c:v>1.0545882116507386</c:v>
                      </c:pt>
                      <c:pt idx="111">
                        <c:v>1.0638214176295211</c:v>
                      </c:pt>
                      <c:pt idx="112">
                        <c:v>1.0730485018523979</c:v>
                      </c:pt>
                      <c:pt idx="113">
                        <c:v>1.0822694683781808</c:v>
                      </c:pt>
                      <c:pt idx="114">
                        <c:v>1.0914843212629997</c:v>
                      </c:pt>
                      <c:pt idx="115">
                        <c:v>1.100693064560291</c:v>
                      </c:pt>
                      <c:pt idx="116">
                        <c:v>1.109895702320804</c:v>
                      </c:pt>
                      <c:pt idx="117">
                        <c:v>1.1190922385926036</c:v>
                      </c:pt>
                      <c:pt idx="118">
                        <c:v>1.1282826774210672</c:v>
                      </c:pt>
                      <c:pt idx="119">
                        <c:v>1.1374670228488917</c:v>
                      </c:pt>
                      <c:pt idx="120">
                        <c:v>1.1466452789160968</c:v>
                      </c:pt>
                      <c:pt idx="121">
                        <c:v>1.1558174496600202</c:v>
                      </c:pt>
                      <c:pt idx="122">
                        <c:v>1.164983539115326</c:v>
                      </c:pt>
                      <c:pt idx="123">
                        <c:v>1.1741435513139979</c:v>
                      </c:pt>
                      <c:pt idx="124">
                        <c:v>1.1832974902853497</c:v>
                      </c:pt>
                      <c:pt idx="125">
                        <c:v>1.1924453600560252</c:v>
                      </c:pt>
                      <c:pt idx="126">
                        <c:v>1.2015871646499949</c:v>
                      </c:pt>
                      <c:pt idx="127">
                        <c:v>1.2107229080885649</c:v>
                      </c:pt>
                      <c:pt idx="128">
                        <c:v>1.2198525943903729</c:v>
                      </c:pt>
                      <c:pt idx="129">
                        <c:v>1.2289762275713905</c:v>
                      </c:pt>
                      <c:pt idx="130">
                        <c:v>1.23809381164493</c:v>
                      </c:pt>
                      <c:pt idx="131">
                        <c:v>1.2472053506216429</c:v>
                      </c:pt>
                      <c:pt idx="132">
                        <c:v>1.2563108485095196</c:v>
                      </c:pt>
                      <c:pt idx="133">
                        <c:v>1.2654103093138929</c:v>
                      </c:pt>
                      <c:pt idx="134">
                        <c:v>1.2745037370374419</c:v>
                      </c:pt>
                      <c:pt idx="135">
                        <c:v>1.2835911356801901</c:v>
                      </c:pt>
                      <c:pt idx="136">
                        <c:v>1.2926725092395106</c:v>
                      </c:pt>
                      <c:pt idx="137">
                        <c:v>1.3017478617101261</c:v>
                      </c:pt>
                      <c:pt idx="138">
                        <c:v>1.3108171970841074</c:v>
                      </c:pt>
                      <c:pt idx="139">
                        <c:v>1.3198805193508836</c:v>
                      </c:pt>
                      <c:pt idx="140">
                        <c:v>1.3289378324972336</c:v>
                      </c:pt>
                      <c:pt idx="141">
                        <c:v>1.3379891405072986</c:v>
                      </c:pt>
                      <c:pt idx="142">
                        <c:v>1.3470344473625726</c:v>
                      </c:pt>
                      <c:pt idx="143">
                        <c:v>1.3560737570419139</c:v>
                      </c:pt>
                      <c:pt idx="144">
                        <c:v>1.3651070735215391</c:v>
                      </c:pt>
                      <c:pt idx="145">
                        <c:v>1.3741344007750342</c:v>
                      </c:pt>
                      <c:pt idx="146">
                        <c:v>1.3831557427733454</c:v>
                      </c:pt>
                      <c:pt idx="147">
                        <c:v>1.3921711034847881</c:v>
                      </c:pt>
                      <c:pt idx="148">
                        <c:v>1.4011804868750453</c:v>
                      </c:pt>
                      <c:pt idx="149">
                        <c:v>1.4101838969071725</c:v>
                      </c:pt>
                      <c:pt idx="150">
                        <c:v>1.4191813375415965</c:v>
                      </c:pt>
                      <c:pt idx="151">
                        <c:v>1.4281728127361202</c:v>
                      </c:pt>
                      <c:pt idx="152">
                        <c:v>1.4371583264459211</c:v>
                      </c:pt>
                      <c:pt idx="153">
                        <c:v>1.4461378826235531</c:v>
                      </c:pt>
                      <c:pt idx="154">
                        <c:v>1.45511148521895</c:v>
                      </c:pt>
                      <c:pt idx="155">
                        <c:v>1.4640791381794269</c:v>
                      </c:pt>
                      <c:pt idx="156">
                        <c:v>1.4730408454496846</c:v>
                      </c:pt>
                      <c:pt idx="157">
                        <c:v>1.4819966109718017</c:v>
                      </c:pt>
                      <c:pt idx="158">
                        <c:v>1.4909464386852527</c:v>
                      </c:pt>
                      <c:pt idx="159">
                        <c:v>1.4998903325268955</c:v>
                      </c:pt>
                      <c:pt idx="160">
                        <c:v>1.5088282964309698</c:v>
                      </c:pt>
                      <c:pt idx="161">
                        <c:v>1.5177603343291235</c:v>
                      </c:pt>
                      <c:pt idx="162">
                        <c:v>1.5266864501503825</c:v>
                      </c:pt>
                      <c:pt idx="163">
                        <c:v>1.5356066478211758</c:v>
                      </c:pt>
                      <c:pt idx="164">
                        <c:v>1.5445209312653247</c:v>
                      </c:pt>
                      <c:pt idx="165">
                        <c:v>1.553429304404057</c:v>
                      </c:pt>
                      <c:pt idx="166">
                        <c:v>1.5623317711559892</c:v>
                      </c:pt>
                      <c:pt idx="167">
                        <c:v>1.5712283354371497</c:v>
                      </c:pt>
                      <c:pt idx="168">
                        <c:v>1.5801190011609627</c:v>
                      </c:pt>
                      <c:pt idx="169">
                        <c:v>1.5890037722382644</c:v>
                      </c:pt>
                      <c:pt idx="170">
                        <c:v>1.5978826525772938</c:v>
                      </c:pt>
                      <c:pt idx="171">
                        <c:v>1.6067556460836983</c:v>
                      </c:pt>
                      <c:pt idx="172">
                        <c:v>1.6156227566605406</c:v>
                      </c:pt>
                      <c:pt idx="173">
                        <c:v>1.6244839882082918</c:v>
                      </c:pt>
                      <c:pt idx="174">
                        <c:v>1.6333393446248365</c:v>
                      </c:pt>
                      <c:pt idx="175">
                        <c:v>1.6421888298054732</c:v>
                      </c:pt>
                      <c:pt idx="176">
                        <c:v>1.6510324476429261</c:v>
                      </c:pt>
                      <c:pt idx="177">
                        <c:v>1.6598702020273297</c:v>
                      </c:pt>
                      <c:pt idx="178">
                        <c:v>1.6687020968462427</c:v>
                      </c:pt>
                      <c:pt idx="179">
                        <c:v>1.6775281359846481</c:v>
                      </c:pt>
                      <c:pt idx="180">
                        <c:v>1.6863483233249479</c:v>
                      </c:pt>
                      <c:pt idx="181">
                        <c:v>1.6951626627469754</c:v>
                      </c:pt>
                      <c:pt idx="182">
                        <c:v>1.7039711581279882</c:v>
                      </c:pt>
                      <c:pt idx="183">
                        <c:v>1.7127738133426753</c:v>
                      </c:pt>
                      <c:pt idx="184">
                        <c:v>1.7215706322631554</c:v>
                      </c:pt>
                      <c:pt idx="185">
                        <c:v>1.7303616187589803</c:v>
                      </c:pt>
                      <c:pt idx="186">
                        <c:v>1.7391467766971349</c:v>
                      </c:pt>
                      <c:pt idx="187">
                        <c:v>1.7479261099420427</c:v>
                      </c:pt>
                      <c:pt idx="188">
                        <c:v>1.7566996223555655</c:v>
                      </c:pt>
                      <c:pt idx="189">
                        <c:v>1.7654673177969986</c:v>
                      </c:pt>
                      <c:pt idx="190">
                        <c:v>1.7742292001230879</c:v>
                      </c:pt>
                      <c:pt idx="191">
                        <c:v>1.7829852731880145</c:v>
                      </c:pt>
                      <c:pt idx="192">
                        <c:v>1.7917355408434066</c:v>
                      </c:pt>
                      <c:pt idx="193">
                        <c:v>1.80048000693834</c:v>
                      </c:pt>
                      <c:pt idx="194">
                        <c:v>1.809218675319336</c:v>
                      </c:pt>
                      <c:pt idx="195">
                        <c:v>1.8179515498303687</c:v>
                      </c:pt>
                      <c:pt idx="196">
                        <c:v>1.8266786343128629</c:v>
                      </c:pt>
                      <c:pt idx="197">
                        <c:v>1.8353999326056929</c:v>
                      </c:pt>
                      <c:pt idx="198">
                        <c:v>1.8441154485451925</c:v>
                      </c:pt>
                      <c:pt idx="199">
                        <c:v>1.8528251859651466</c:v>
                      </c:pt>
                      <c:pt idx="200">
                        <c:v>1.8615291486968051</c:v>
                      </c:pt>
                      <c:pt idx="201">
                        <c:v>1.8702273405688725</c:v>
                      </c:pt>
                      <c:pt idx="202">
                        <c:v>1.8789197654075185</c:v>
                      </c:pt>
                      <c:pt idx="203">
                        <c:v>1.8876064270363688</c:v>
                      </c:pt>
                      <c:pt idx="204">
                        <c:v>1.8962873292765252</c:v>
                      </c:pt>
                      <c:pt idx="205">
                        <c:v>1.9049624759465473</c:v>
                      </c:pt>
                      <c:pt idx="206">
                        <c:v>1.9136318708624636</c:v>
                      </c:pt>
                      <c:pt idx="207">
                        <c:v>1.9222955178377763</c:v>
                      </c:pt>
                      <c:pt idx="208">
                        <c:v>1.9309534206834602</c:v>
                      </c:pt>
                      <c:pt idx="209">
                        <c:v>1.9396055832079551</c:v>
                      </c:pt>
                      <c:pt idx="210">
                        <c:v>1.9482520092171853</c:v>
                      </c:pt>
                      <c:pt idx="211">
                        <c:v>1.9568927025145459</c:v>
                      </c:pt>
                      <c:pt idx="212">
                        <c:v>1.9655276669009112</c:v>
                      </c:pt>
                      <c:pt idx="213">
                        <c:v>1.9741569061746382</c:v>
                      </c:pt>
                      <c:pt idx="214">
                        <c:v>1.9827804241315636</c:v>
                      </c:pt>
                      <c:pt idx="215">
                        <c:v>1.9913982245650068</c:v>
                      </c:pt>
                      <c:pt idx="216">
                        <c:v>2.0000103112657719</c:v>
                      </c:pt>
                      <c:pt idx="217">
                        <c:v>2.0086166880221512</c:v>
                      </c:pt>
                      <c:pt idx="218">
                        <c:v>2.0172173586199236</c:v>
                      </c:pt>
                      <c:pt idx="219">
                        <c:v>2.0258123268423613</c:v>
                      </c:pt>
                      <c:pt idx="220">
                        <c:v>2.0344015964702251</c:v>
                      </c:pt>
                      <c:pt idx="221">
                        <c:v>2.0429851712817673</c:v>
                      </c:pt>
                      <c:pt idx="222">
                        <c:v>2.0515630550527408</c:v>
                      </c:pt>
                      <c:pt idx="223">
                        <c:v>2.0601352515563924</c:v>
                      </c:pt>
                      <c:pt idx="224">
                        <c:v>2.0687017645634622</c:v>
                      </c:pt>
                      <c:pt idx="225">
                        <c:v>2.0772625978421981</c:v>
                      </c:pt>
                      <c:pt idx="226">
                        <c:v>2.085817755158347</c:v>
                      </c:pt>
                      <c:pt idx="227">
                        <c:v>2.0943672402751581</c:v>
                      </c:pt>
                      <c:pt idx="228">
                        <c:v>2.1029110569533849</c:v>
                      </c:pt>
                      <c:pt idx="229">
                        <c:v>2.1114492089512868</c:v>
                      </c:pt>
                      <c:pt idx="230">
                        <c:v>2.1199817000246366</c:v>
                      </c:pt>
                      <c:pt idx="231">
                        <c:v>2.1285085339267109</c:v>
                      </c:pt>
                      <c:pt idx="232">
                        <c:v>2.1370297144083015</c:v>
                      </c:pt>
                      <c:pt idx="233">
                        <c:v>2.1455452452177113</c:v>
                      </c:pt>
                      <c:pt idx="234">
                        <c:v>2.1540551301007564</c:v>
                      </c:pt>
                      <c:pt idx="235">
                        <c:v>2.162559372800775</c:v>
                      </c:pt>
                      <c:pt idx="236">
                        <c:v>2.1710579770586218</c:v>
                      </c:pt>
                      <c:pt idx="237">
                        <c:v>2.1795509466126646</c:v>
                      </c:pt>
                      <c:pt idx="238">
                        <c:v>2.1880382851988038</c:v>
                      </c:pt>
                      <c:pt idx="239">
                        <c:v>2.1965199965504514</c:v>
                      </c:pt>
                      <c:pt idx="240">
                        <c:v>2.2049960843985499</c:v>
                      </c:pt>
                      <c:pt idx="241">
                        <c:v>2.2134665524715711</c:v>
                      </c:pt>
                      <c:pt idx="242">
                        <c:v>2.2219314044955087</c:v>
                      </c:pt>
                      <c:pt idx="243">
                        <c:v>2.230390644193891</c:v>
                      </c:pt>
                      <c:pt idx="244">
                        <c:v>2.2388442752877697</c:v>
                      </c:pt>
                      <c:pt idx="245">
                        <c:v>2.247292301495742</c:v>
                      </c:pt>
                      <c:pt idx="246">
                        <c:v>2.2557347265339267</c:v>
                      </c:pt>
                      <c:pt idx="247">
                        <c:v>2.2641715541159861</c:v>
                      </c:pt>
                      <c:pt idx="248">
                        <c:v>2.2726027879531223</c:v>
                      </c:pt>
                      <c:pt idx="249">
                        <c:v>2.2810284317540681</c:v>
                      </c:pt>
                      <c:pt idx="250">
                        <c:v>2.2894484892251068</c:v>
                      </c:pt>
                      <c:pt idx="251">
                        <c:v>2.2978629640700543</c:v>
                      </c:pt>
                      <c:pt idx="252">
                        <c:v>2.3062718599902823</c:v>
                      </c:pt>
                      <c:pt idx="253">
                        <c:v>2.3146751806847004</c:v>
                      </c:pt>
                      <c:pt idx="254">
                        <c:v>2.3230729298497685</c:v>
                      </c:pt>
                      <c:pt idx="255">
                        <c:v>2.3314651111794937</c:v>
                      </c:pt>
                      <c:pt idx="256">
                        <c:v>2.3398517283654368</c:v>
                      </c:pt>
                      <c:pt idx="257">
                        <c:v>2.3482327850967106</c:v>
                      </c:pt>
                      <c:pt idx="258">
                        <c:v>2.3566082850599788</c:v>
                      </c:pt>
                      <c:pt idx="259">
                        <c:v>2.3649782319394639</c:v>
                      </c:pt>
                      <c:pt idx="260">
                        <c:v>2.3733426294169462</c:v>
                      </c:pt>
                      <c:pt idx="261">
                        <c:v>2.3817014811717616</c:v>
                      </c:pt>
                      <c:pt idx="262">
                        <c:v>2.3900547908808107</c:v>
                      </c:pt>
                      <c:pt idx="263">
                        <c:v>2.3984025622185534</c:v>
                      </c:pt>
                      <c:pt idx="264">
                        <c:v>2.4067447988570123</c:v>
                      </c:pt>
                      <c:pt idx="265">
                        <c:v>2.4150815044657783</c:v>
                      </c:pt>
                      <c:pt idx="266">
                        <c:v>2.4234126827120104</c:v>
                      </c:pt>
                      <c:pt idx="267">
                        <c:v>2.4317383372604287</c:v>
                      </c:pt>
                      <c:pt idx="268">
                        <c:v>2.4400584717733338</c:v>
                      </c:pt>
                      <c:pt idx="269">
                        <c:v>2.4483730899105911</c:v>
                      </c:pt>
                      <c:pt idx="270">
                        <c:v>2.4566821953296412</c:v>
                      </c:pt>
                      <c:pt idx="271">
                        <c:v>2.4649857916855016</c:v>
                      </c:pt>
                      <c:pt idx="272">
                        <c:v>2.4732838826307617</c:v>
                      </c:pt>
                      <c:pt idx="273">
                        <c:v>2.4815764718155968</c:v>
                      </c:pt>
                      <c:pt idx="274">
                        <c:v>2.4898635628877539</c:v>
                      </c:pt>
                      <c:pt idx="275">
                        <c:v>2.4981451594925694</c:v>
                      </c:pt>
                      <c:pt idx="276">
                        <c:v>2.5064212652729534</c:v>
                      </c:pt>
                      <c:pt idx="277">
                        <c:v>2.5146918838694106</c:v>
                      </c:pt>
                      <c:pt idx="278">
                        <c:v>2.5229570189200246</c:v>
                      </c:pt>
                      <c:pt idx="279">
                        <c:v>2.5312166740604702</c:v>
                      </c:pt>
                      <c:pt idx="280">
                        <c:v>2.539470852924012</c:v>
                      </c:pt>
                      <c:pt idx="281">
                        <c:v>2.5477195591415036</c:v>
                      </c:pt>
                      <c:pt idx="282">
                        <c:v>2.5559627963413938</c:v>
                      </c:pt>
                      <c:pt idx="283">
                        <c:v>2.5642005681497224</c:v>
                      </c:pt>
                      <c:pt idx="284">
                        <c:v>2.5724328781901313</c:v>
                      </c:pt>
                      <c:pt idx="285">
                        <c:v>2.5806597300838501</c:v>
                      </c:pt>
                      <c:pt idx="286">
                        <c:v>2.5888811274497172</c:v>
                      </c:pt>
                      <c:pt idx="287">
                        <c:v>2.5970970739041643</c:v>
                      </c:pt>
                      <c:pt idx="288">
                        <c:v>2.6053075730612321</c:v>
                      </c:pt>
                      <c:pt idx="289">
                        <c:v>2.6135126285325576</c:v>
                      </c:pt>
                      <c:pt idx="290">
                        <c:v>2.6217122439273925</c:v>
                      </c:pt>
                      <c:pt idx="291">
                        <c:v>2.6299064228525832</c:v>
                      </c:pt>
                      <c:pt idx="292">
                        <c:v>2.6380951689125975</c:v>
                      </c:pt>
                      <c:pt idx="293">
                        <c:v>2.6462784857095052</c:v>
                      </c:pt>
                      <c:pt idx="294">
                        <c:v>2.6544563768429921</c:v>
                      </c:pt>
                      <c:pt idx="295">
                        <c:v>2.6626288459103531</c:v>
                      </c:pt>
                      <c:pt idx="296">
                        <c:v>2.6707958965065011</c:v>
                      </c:pt>
                      <c:pt idx="297">
                        <c:v>2.6789575322239649</c:v>
                      </c:pt>
                      <c:pt idx="298">
                        <c:v>2.6871137566528915</c:v>
                      </c:pt>
                      <c:pt idx="299">
                        <c:v>2.6952645733810492</c:v>
                      </c:pt>
                      <c:pt idx="300">
                        <c:v>2.7034099859938223</c:v>
                      </c:pt>
                      <c:pt idx="301">
                        <c:v>2.7115499980742239</c:v>
                      </c:pt>
                      <c:pt idx="302">
                        <c:v>2.7196846132028885</c:v>
                      </c:pt>
                      <c:pt idx="303">
                        <c:v>2.7278138349580772</c:v>
                      </c:pt>
                      <c:pt idx="304">
                        <c:v>2.7359376669156781</c:v>
                      </c:pt>
                      <c:pt idx="305">
                        <c:v>2.7440561126492113</c:v>
                      </c:pt>
                      <c:pt idx="306">
                        <c:v>2.7521691757298221</c:v>
                      </c:pt>
                      <c:pt idx="307">
                        <c:v>2.760276859726293</c:v>
                      </c:pt>
                      <c:pt idx="308">
                        <c:v>2.7683791682050352</c:v>
                      </c:pt>
                      <c:pt idx="309">
                        <c:v>2.7764761047301025</c:v>
                      </c:pt>
                      <c:pt idx="310">
                        <c:v>2.7845676728631812</c:v>
                      </c:pt>
                      <c:pt idx="311">
                        <c:v>2.7926538761635982</c:v>
                      </c:pt>
                      <c:pt idx="312">
                        <c:v>2.8007347181883162</c:v>
                      </c:pt>
                      <c:pt idx="313">
                        <c:v>2.8088102024919426</c:v>
                      </c:pt>
                      <c:pt idx="314">
                        <c:v>2.8168803326267273</c:v>
                      </c:pt>
                      <c:pt idx="315">
                        <c:v>2.8249451121425704</c:v>
                      </c:pt>
                      <c:pt idx="316">
                        <c:v>2.8330045445870091</c:v>
                      </c:pt>
                      <c:pt idx="317">
                        <c:v>2.8410586335052344</c:v>
                      </c:pt>
                      <c:pt idx="318">
                        <c:v>2.849107382440085</c:v>
                      </c:pt>
                      <c:pt idx="319">
                        <c:v>2.8571507949320498</c:v>
                      </c:pt>
                      <c:pt idx="320">
                        <c:v>2.8651888745192764</c:v>
                      </c:pt>
                      <c:pt idx="321">
                        <c:v>2.873221624737555</c:v>
                      </c:pt>
                      <c:pt idx="322">
                        <c:v>2.8812490491203437</c:v>
                      </c:pt>
                      <c:pt idx="323">
                        <c:v>2.8892711511987503</c:v>
                      </c:pt>
                      <c:pt idx="324">
                        <c:v>2.8972879345015414</c:v>
                      </c:pt>
                      <c:pt idx="325">
                        <c:v>2.9052994025551495</c:v>
                      </c:pt>
                      <c:pt idx="326">
                        <c:v>2.913305558883664</c:v>
                      </c:pt>
                      <c:pt idx="327">
                        <c:v>2.9213064070088404</c:v>
                      </c:pt>
                      <c:pt idx="328">
                        <c:v>2.9293019504500961</c:v>
                      </c:pt>
                      <c:pt idx="329">
                        <c:v>2.9372921927245201</c:v>
                      </c:pt>
                      <c:pt idx="330">
                        <c:v>2.9452771373468618</c:v>
                      </c:pt>
                      <c:pt idx="331">
                        <c:v>2.9532567878295524</c:v>
                      </c:pt>
                      <c:pt idx="332">
                        <c:v>2.96123114768268</c:v>
                      </c:pt>
                      <c:pt idx="333">
                        <c:v>2.9692002204140149</c:v>
                      </c:pt>
                      <c:pt idx="334">
                        <c:v>2.977164009529</c:v>
                      </c:pt>
                      <c:pt idx="335">
                        <c:v>2.9851225185307548</c:v>
                      </c:pt>
                      <c:pt idx="336">
                        <c:v>2.9930757509200721</c:v>
                      </c:pt>
                      <c:pt idx="337">
                        <c:v>3.0010237101954242</c:v>
                      </c:pt>
                      <c:pt idx="338">
                        <c:v>3.0089663998529694</c:v>
                      </c:pt>
                      <c:pt idx="339">
                        <c:v>3.0169038233865439</c:v>
                      </c:pt>
                      <c:pt idx="340">
                        <c:v>3.024835984287666</c:v>
                      </c:pt>
                      <c:pt idx="341">
                        <c:v>3.0327628860455444</c:v>
                      </c:pt>
                      <c:pt idx="342">
                        <c:v>3.0406845321470684</c:v>
                      </c:pt>
                      <c:pt idx="343">
                        <c:v>3.0486009260768157</c:v>
                      </c:pt>
                      <c:pt idx="344">
                        <c:v>3.0565120713170604</c:v>
                      </c:pt>
                      <c:pt idx="345">
                        <c:v>3.0644179713477637</c:v>
                      </c:pt>
                      <c:pt idx="346">
                        <c:v>3.0723186296465759</c:v>
                      </c:pt>
                      <c:pt idx="347">
                        <c:v>3.0802140496888448</c:v>
                      </c:pt>
                      <c:pt idx="348">
                        <c:v>3.0881042349476182</c:v>
                      </c:pt>
                      <c:pt idx="349">
                        <c:v>3.0959891888936362</c:v>
                      </c:pt>
                      <c:pt idx="350">
                        <c:v>3.1038689149953331</c:v>
                      </c:pt>
                      <c:pt idx="351">
                        <c:v>3.1117434167188556</c:v>
                      </c:pt>
                      <c:pt idx="352">
                        <c:v>3.1196126975280443</c:v>
                      </c:pt>
                      <c:pt idx="353">
                        <c:v>3.1274767608844414</c:v>
                      </c:pt>
                      <c:pt idx="354">
                        <c:v>3.1353356102473011</c:v>
                      </c:pt>
                      <c:pt idx="355">
                        <c:v>3.1431892490735791</c:v>
                      </c:pt>
                      <c:pt idx="356">
                        <c:v>3.1510376808179412</c:v>
                      </c:pt>
                      <c:pt idx="357">
                        <c:v>3.1588809089327619</c:v>
                      </c:pt>
                      <c:pt idx="358">
                        <c:v>3.1667189368681221</c:v>
                      </c:pt>
                      <c:pt idx="359">
                        <c:v>3.1745517680718276</c:v>
                      </c:pt>
                      <c:pt idx="360">
                        <c:v>3.1823794059893835</c:v>
                      </c:pt>
                      <c:pt idx="361">
                        <c:v>3.1902018540640231</c:v>
                      </c:pt>
                      <c:pt idx="362">
                        <c:v>3.1980191157366864</c:v>
                      </c:pt>
                      <c:pt idx="363">
                        <c:v>3.2058311944460414</c:v>
                      </c:pt>
                      <c:pt idx="364">
                        <c:v>3.2136380936284663</c:v>
                      </c:pt>
                      <c:pt idx="365">
                        <c:v>3.2214398167180693</c:v>
                      </c:pt>
                      <c:pt idx="366">
                        <c:v>3.2292363671466795</c:v>
                      </c:pt>
                      <c:pt idx="367">
                        <c:v>3.2370277483438468</c:v>
                      </c:pt>
                      <c:pt idx="368">
                        <c:v>3.2448139637368527</c:v>
                      </c:pt>
                      <c:pt idx="369">
                        <c:v>3.2525950167507034</c:v>
                      </c:pt>
                      <c:pt idx="370">
                        <c:v>3.2603709108081329</c:v>
                      </c:pt>
                      <c:pt idx="371">
                        <c:v>3.2681416493296105</c:v>
                      </c:pt>
                      <c:pt idx="372">
                        <c:v>3.2759072357333334</c:v>
                      </c:pt>
                      <c:pt idx="373">
                        <c:v>3.2836676734352341</c:v>
                      </c:pt>
                      <c:pt idx="374">
                        <c:v>3.2914229658489802</c:v>
                      </c:pt>
                      <c:pt idx="375">
                        <c:v>3.2991731163859761</c:v>
                      </c:pt>
                      <c:pt idx="376">
                        <c:v>3.3069181284553633</c:v>
                      </c:pt>
                      <c:pt idx="377">
                        <c:v>3.3146580054640253</c:v>
                      </c:pt>
                      <c:pt idx="378">
                        <c:v>3.3223927508165865</c:v>
                      </c:pt>
                      <c:pt idx="379">
                        <c:v>3.3301223679154095</c:v>
                      </c:pt>
                      <c:pt idx="380">
                        <c:v>3.3378468601606066</c:v>
                      </c:pt>
                      <c:pt idx="381">
                        <c:v>3.345566230950034</c:v>
                      </c:pt>
                      <c:pt idx="382">
                        <c:v>3.3532804836792938</c:v>
                      </c:pt>
                      <c:pt idx="383">
                        <c:v>3.3609896217417372</c:v>
                      </c:pt>
                      <c:pt idx="384">
                        <c:v>3.3686936485284669</c:v>
                      </c:pt>
                      <c:pt idx="385">
                        <c:v>3.3763925674283364</c:v>
                      </c:pt>
                      <c:pt idx="386">
                        <c:v>3.3840863818279523</c:v>
                      </c:pt>
                      <c:pt idx="387">
                        <c:v>3.3917750951116759</c:v>
                      </c:pt>
                      <c:pt idx="388">
                        <c:v>3.3994587106616247</c:v>
                      </c:pt>
                      <c:pt idx="389">
                        <c:v>3.4071372318576731</c:v>
                      </c:pt>
                      <c:pt idx="390">
                        <c:v>3.4148106620774534</c:v>
                      </c:pt>
                      <c:pt idx="391">
                        <c:v>3.4224790046963669</c:v>
                      </c:pt>
                      <c:pt idx="392">
                        <c:v>3.4301422630875624</c:v>
                      </c:pt>
                      <c:pt idx="393">
                        <c:v>3.4378004406219649</c:v>
                      </c:pt>
                      <c:pt idx="394">
                        <c:v>3.4454535406682574</c:v>
                      </c:pt>
                      <c:pt idx="395">
                        <c:v>3.4531015665928919</c:v>
                      </c:pt>
                      <c:pt idx="396">
                        <c:v>3.4607445217600894</c:v>
                      </c:pt>
                      <c:pt idx="397">
                        <c:v>3.4683824095318396</c:v>
                      </c:pt>
                      <c:pt idx="398">
                        <c:v>3.4760152332678995</c:v>
                      </c:pt>
                      <c:pt idx="399">
                        <c:v>3.4836429963258055</c:v>
                      </c:pt>
                      <c:pt idx="400">
                        <c:v>3.4912657020608631</c:v>
                      </c:pt>
                      <c:pt idx="401">
                        <c:v>3.4988833538261535</c:v>
                      </c:pt>
                      <c:pt idx="402">
                        <c:v>3.5064959549725323</c:v>
                      </c:pt>
                      <c:pt idx="403">
                        <c:v>3.5141035088486454</c:v>
                      </c:pt>
                      <c:pt idx="404">
                        <c:v>3.5217060188009004</c:v>
                      </c:pt>
                      <c:pt idx="405">
                        <c:v>3.5293034881735021</c:v>
                      </c:pt>
                      <c:pt idx="406">
                        <c:v>3.5368959203084263</c:v>
                      </c:pt>
                      <c:pt idx="407">
                        <c:v>3.5444833185454403</c:v>
                      </c:pt>
                      <c:pt idx="408">
                        <c:v>3.552065686222095</c:v>
                      </c:pt>
                      <c:pt idx="409">
                        <c:v>3.5596430266737311</c:v>
                      </c:pt>
                      <c:pt idx="410">
                        <c:v>3.567215343233471</c:v>
                      </c:pt>
                      <c:pt idx="411">
                        <c:v>3.5747826392322324</c:v>
                      </c:pt>
                      <c:pt idx="412">
                        <c:v>3.5823449179987268</c:v>
                      </c:pt>
                      <c:pt idx="413">
                        <c:v>3.5899021828594506</c:v>
                      </c:pt>
                      <c:pt idx="414">
                        <c:v>3.5974544371387029</c:v>
                      </c:pt>
                      <c:pt idx="415">
                        <c:v>3.605001684158573</c:v>
                      </c:pt>
                      <c:pt idx="416">
                        <c:v>3.6125439272389528</c:v>
                      </c:pt>
                      <c:pt idx="417">
                        <c:v>3.6200811696975279</c:v>
                      </c:pt>
                      <c:pt idx="418">
                        <c:v>3.6276134148497867</c:v>
                      </c:pt>
                      <c:pt idx="419">
                        <c:v>3.6351406660090202</c:v>
                      </c:pt>
                      <c:pt idx="420">
                        <c:v>3.642662926486322</c:v>
                      </c:pt>
                      <c:pt idx="421">
                        <c:v>3.65018019959059</c:v>
                      </c:pt>
                      <c:pt idx="422">
                        <c:v>3.6576924886285251</c:v>
                      </c:pt>
                      <c:pt idx="423">
                        <c:v>3.665199796904643</c:v>
                      </c:pt>
                      <c:pt idx="424">
                        <c:v>3.6727021277212639</c:v>
                      </c:pt>
                      <c:pt idx="425">
                        <c:v>3.6801994843785177</c:v>
                      </c:pt>
                      <c:pt idx="426">
                        <c:v>3.6876918701743495</c:v>
                      </c:pt>
                      <c:pt idx="427">
                        <c:v>3.695179288404514</c:v>
                      </c:pt>
                      <c:pt idx="428">
                        <c:v>3.7026617423625847</c:v>
                      </c:pt>
                      <c:pt idx="429">
                        <c:v>3.7101392353399465</c:v>
                      </c:pt>
                      <c:pt idx="430">
                        <c:v>3.7176117706258065</c:v>
                      </c:pt>
                      <c:pt idx="431">
                        <c:v>3.725079351507194</c:v>
                      </c:pt>
                      <c:pt idx="432">
                        <c:v>3.7325419812689464</c:v>
                      </c:pt>
                      <c:pt idx="433">
                        <c:v>3.7399996631937373</c:v>
                      </c:pt>
                      <c:pt idx="434">
                        <c:v>3.7474524005620538</c:v>
                      </c:pt>
                      <c:pt idx="435">
                        <c:v>3.7549001966522155</c:v>
                      </c:pt>
                      <c:pt idx="436">
                        <c:v>3.7623430547403629</c:v>
                      </c:pt>
                      <c:pt idx="437">
                        <c:v>3.7697809781004654</c:v>
                      </c:pt>
                      <c:pt idx="438">
                        <c:v>3.7772139700043255</c:v>
                      </c:pt>
                      <c:pt idx="439">
                        <c:v>3.7846420337215729</c:v>
                      </c:pt>
                      <c:pt idx="440">
                        <c:v>3.7920651725196688</c:v>
                      </c:pt>
                      <c:pt idx="441">
                        <c:v>3.7994833896639104</c:v>
                      </c:pt>
                      <c:pt idx="442">
                        <c:v>3.806896688417428</c:v>
                      </c:pt>
                      <c:pt idx="443">
                        <c:v>3.8143050720411917</c:v>
                      </c:pt>
                      <c:pt idx="444">
                        <c:v>3.8217085437940064</c:v>
                      </c:pt>
                      <c:pt idx="445">
                        <c:v>3.8291071069325167</c:v>
                      </c:pt>
                      <c:pt idx="446">
                        <c:v>3.8365007647112073</c:v>
                      </c:pt>
                      <c:pt idx="447">
                        <c:v>3.8438895203824064</c:v>
                      </c:pt>
                      <c:pt idx="448">
                        <c:v>3.8512733771962893</c:v>
                      </c:pt>
                      <c:pt idx="449">
                        <c:v>3.8586523384008693</c:v>
                      </c:pt>
                      <c:pt idx="450">
                        <c:v>3.8660264072420105</c:v>
                      </c:pt>
                      <c:pt idx="451">
                        <c:v>3.8733955869634258</c:v>
                      </c:pt>
                      <c:pt idx="452">
                        <c:v>3.8807598808066732</c:v>
                      </c:pt>
                      <c:pt idx="453">
                        <c:v>3.8881192920111669</c:v>
                      </c:pt>
                      <c:pt idx="454">
                        <c:v>3.895473823814168</c:v>
                      </c:pt>
                      <c:pt idx="455">
                        <c:v>3.902823479450797</c:v>
                      </c:pt>
                      <c:pt idx="456">
                        <c:v>3.9101682621540235</c:v>
                      </c:pt>
                      <c:pt idx="457">
                        <c:v>3.9175081751546781</c:v>
                      </c:pt>
                      <c:pt idx="458">
                        <c:v>3.9248432216814475</c:v>
                      </c:pt>
                      <c:pt idx="459">
                        <c:v>3.9321734049608761</c:v>
                      </c:pt>
                      <c:pt idx="460">
                        <c:v>3.939498728217373</c:v>
                      </c:pt>
                      <c:pt idx="461">
                        <c:v>3.9468191946732052</c:v>
                      </c:pt>
                      <c:pt idx="462">
                        <c:v>3.9541348075485061</c:v>
                      </c:pt>
                      <c:pt idx="463">
                        <c:v>3.9614455700612758</c:v>
                      </c:pt>
                      <c:pt idx="464">
                        <c:v>3.9687514854273758</c:v>
                      </c:pt>
                      <c:pt idx="465">
                        <c:v>3.9760525568605392</c:v>
                      </c:pt>
                      <c:pt idx="466">
                        <c:v>3.9833487875723659</c:v>
                      </c:pt>
                      <c:pt idx="467">
                        <c:v>3.9906401807723277</c:v>
                      </c:pt>
                      <c:pt idx="468">
                        <c:v>3.9979267396677702</c:v>
                      </c:pt>
                      <c:pt idx="469">
                        <c:v>4.0052084674639072</c:v>
                      </c:pt>
                      <c:pt idx="470">
                        <c:v>4.012485367363837</c:v>
                      </c:pt>
                      <c:pt idx="471">
                        <c:v>4.0197574425685243</c:v>
                      </c:pt>
                      <c:pt idx="472">
                        <c:v>4.0270246962768148</c:v>
                      </c:pt>
                      <c:pt idx="473">
                        <c:v>4.0342871316854332</c:v>
                      </c:pt>
                      <c:pt idx="474">
                        <c:v>4.0415447519889902</c:v>
                      </c:pt>
                      <c:pt idx="475">
                        <c:v>4.0487975603799686</c:v>
                      </c:pt>
                      <c:pt idx="476">
                        <c:v>4.0560455600487426</c:v>
                      </c:pt>
                      <c:pt idx="477">
                        <c:v>4.0632887541835654</c:v>
                      </c:pt>
                      <c:pt idx="478">
                        <c:v>4.0705271459705834</c:v>
                      </c:pt>
                      <c:pt idx="479">
                        <c:v>4.0777607385938204</c:v>
                      </c:pt>
                      <c:pt idx="480">
                        <c:v>4.0849895352352004</c:v>
                      </c:pt>
                      <c:pt idx="481">
                        <c:v>4.0922135390745282</c:v>
                      </c:pt>
                      <c:pt idx="482">
                        <c:v>4.0994327532895074</c:v>
                      </c:pt>
                      <c:pt idx="483">
                        <c:v>4.106647181055731</c:v>
                      </c:pt>
                      <c:pt idx="484">
                        <c:v>4.1138568255466836</c:v>
                      </c:pt>
                      <c:pt idx="485">
                        <c:v>4.1210616899337555</c:v>
                      </c:pt>
                      <c:pt idx="486">
                        <c:v>4.1282617773862249</c:v>
                      </c:pt>
                      <c:pt idx="487">
                        <c:v>4.135457091071272</c:v>
                      </c:pt>
                      <c:pt idx="488">
                        <c:v>4.1426476341539775</c:v>
                      </c:pt>
                      <c:pt idx="489">
                        <c:v>4.1498334097973224</c:v>
                      </c:pt>
                      <c:pt idx="490">
                        <c:v>4.1570144211621933</c:v>
                      </c:pt>
                      <c:pt idx="491">
                        <c:v>4.1641906714073809</c:v>
                      </c:pt>
                      <c:pt idx="492">
                        <c:v>4.1713621636895741</c:v>
                      </c:pt>
                      <c:pt idx="493">
                        <c:v>4.1785289011633786</c:v>
                      </c:pt>
                      <c:pt idx="494">
                        <c:v>4.1856908869813036</c:v>
                      </c:pt>
                      <c:pt idx="495">
                        <c:v>4.1928481242937696</c:v>
                      </c:pt>
                      <c:pt idx="496">
                        <c:v>4.2000006162491097</c:v>
                      </c:pt>
                      <c:pt idx="497">
                        <c:v>4.2071483659935645</c:v>
                      </c:pt>
                      <c:pt idx="498">
                        <c:v>4.2142913766712926</c:v>
                      </c:pt>
                      <c:pt idx="499">
                        <c:v>4.221429651424371</c:v>
                      </c:pt>
                      <c:pt idx="500">
                        <c:v>4.2285631933927839</c:v>
                      </c:pt>
                      <c:pt idx="501">
                        <c:v>4.2356920057144425</c:v>
                      </c:pt>
                      <c:pt idx="502">
                        <c:v>4.2428160915251745</c:v>
                      </c:pt>
                      <c:pt idx="503">
                        <c:v>4.2499354539587291</c:v>
                      </c:pt>
                      <c:pt idx="504">
                        <c:v>4.2570500961467754</c:v>
                      </c:pt>
                      <c:pt idx="505">
                        <c:v>4.2641600212189097</c:v>
                      </c:pt>
                      <c:pt idx="506">
                        <c:v>4.2712652323026514</c:v>
                      </c:pt>
                      <c:pt idx="507">
                        <c:v>4.2783657325234437</c:v>
                      </c:pt>
                      <c:pt idx="508">
                        <c:v>4.2854615250046653</c:v>
                      </c:pt>
                      <c:pt idx="509">
                        <c:v>4.2925526128676132</c:v>
                      </c:pt>
                      <c:pt idx="510">
                        <c:v>4.2996389992315258</c:v>
                      </c:pt>
                      <c:pt idx="511">
                        <c:v>4.3067206872135664</c:v>
                      </c:pt>
                      <c:pt idx="512">
                        <c:v>4.3137976799288325</c:v>
                      </c:pt>
                      <c:pt idx="513">
                        <c:v>4.3208699804903592</c:v>
                      </c:pt>
                      <c:pt idx="514">
                        <c:v>4.3279375920091141</c:v>
                      </c:pt>
                      <c:pt idx="515">
                        <c:v>4.3350005175940076</c:v>
                      </c:pt>
                      <c:pt idx="516">
                        <c:v>4.3420587603518808</c:v>
                      </c:pt>
                      <c:pt idx="517">
                        <c:v>4.3491123233875211</c:v>
                      </c:pt>
                      <c:pt idx="518">
                        <c:v>4.3561612098036537</c:v>
                      </c:pt>
                      <c:pt idx="519">
                        <c:v>4.3632054227009487</c:v>
                      </c:pt>
                      <c:pt idx="520">
                        <c:v>4.3702449651780242</c:v>
                      </c:pt>
                      <c:pt idx="521">
                        <c:v>4.3772798403314344</c:v>
                      </c:pt>
                      <c:pt idx="522">
                        <c:v>4.3843100512556887</c:v>
                      </c:pt>
                      <c:pt idx="523">
                        <c:v>4.3913356010432434</c:v>
                      </c:pt>
                      <c:pt idx="524">
                        <c:v>4.3983564927844991</c:v>
                      </c:pt>
                      <c:pt idx="525">
                        <c:v>4.405372729567814</c:v>
                      </c:pt>
                      <c:pt idx="526">
                        <c:v>4.4123843144794943</c:v>
                      </c:pt>
                      <c:pt idx="527">
                        <c:v>4.4193912506038036</c:v>
                      </c:pt>
                      <c:pt idx="528">
                        <c:v>4.4263935410229571</c:v>
                      </c:pt>
                      <c:pt idx="529">
                        <c:v>4.4333911888171276</c:v>
                      </c:pt>
                      <c:pt idx="530">
                        <c:v>4.4403841970644464</c:v>
                      </c:pt>
                      <c:pt idx="531">
                        <c:v>4.447372568841006</c:v>
                      </c:pt>
                      <c:pt idx="532">
                        <c:v>4.4543563072208521</c:v>
                      </c:pt>
                      <c:pt idx="533">
                        <c:v>4.4613354152760021</c:v>
                      </c:pt>
                      <c:pt idx="534">
                        <c:v>4.4683098960764287</c:v>
                      </c:pt>
                      <c:pt idx="535">
                        <c:v>4.4752797526900743</c:v>
                      </c:pt>
                      <c:pt idx="536">
                        <c:v>4.4822449881828419</c:v>
                      </c:pt>
                      <c:pt idx="537">
                        <c:v>4.4892056056186078</c:v>
                      </c:pt>
                      <c:pt idx="538">
                        <c:v>4.4961616080592126</c:v>
                      </c:pt>
                      <c:pt idx="539">
                        <c:v>4.5031129985644682</c:v>
                      </c:pt>
                      <c:pt idx="540">
                        <c:v>4.5100597801921563</c:v>
                      </c:pt>
                      <c:pt idx="541">
                        <c:v>4.5170019559980386</c:v>
                      </c:pt>
                      <c:pt idx="542">
                        <c:v>4.5239395290358377</c:v>
                      </c:pt>
                      <c:pt idx="543">
                        <c:v>4.5308725023572638</c:v>
                      </c:pt>
                      <c:pt idx="544">
                        <c:v>4.5378008790119964</c:v>
                      </c:pt>
                      <c:pt idx="545">
                        <c:v>4.5447246620476953</c:v>
                      </c:pt>
                      <c:pt idx="546">
                        <c:v>4.5516438545100009</c:v>
                      </c:pt>
                      <c:pt idx="547">
                        <c:v>4.5585584594425317</c:v>
                      </c:pt>
                      <c:pt idx="548">
                        <c:v>4.5654684798868921</c:v>
                      </c:pt>
                      <c:pt idx="549">
                        <c:v>4.5723739188826666</c:v>
                      </c:pt>
                      <c:pt idx="550">
                        <c:v>4.579274779467422</c:v>
                      </c:pt>
                      <c:pt idx="551">
                        <c:v>4.5861710646767193</c:v>
                      </c:pt>
                      <c:pt idx="552">
                        <c:v>4.5930627775440982</c:v>
                      </c:pt>
                      <c:pt idx="553">
                        <c:v>4.5999499211010946</c:v>
                      </c:pt>
                      <c:pt idx="554">
                        <c:v>4.6068324983772264</c:v>
                      </c:pt>
                      <c:pt idx="555">
                        <c:v>4.6137105124000097</c:v>
                      </c:pt>
                      <c:pt idx="556">
                        <c:v>4.6205839661949515</c:v>
                      </c:pt>
                      <c:pt idx="557">
                        <c:v>4.6274528627855531</c:v>
                      </c:pt>
                      <c:pt idx="558">
                        <c:v>4.6343172051933035</c:v>
                      </c:pt>
                      <c:pt idx="559">
                        <c:v>4.6411769964377037</c:v>
                      </c:pt>
                      <c:pt idx="560">
                        <c:v>4.6480322395362386</c:v>
                      </c:pt>
                      <c:pt idx="561">
                        <c:v>4.6548829375044001</c:v>
                      </c:pt>
                      <c:pt idx="562">
                        <c:v>4.6617290933556799</c:v>
                      </c:pt>
                      <c:pt idx="563">
                        <c:v>4.6685707101015677</c:v>
                      </c:pt>
                      <c:pt idx="564">
                        <c:v>4.6754077907515601</c:v>
                      </c:pt>
                      <c:pt idx="565">
                        <c:v>4.682240338313159</c:v>
                      </c:pt>
                      <c:pt idx="566">
                        <c:v>4.6890683557918713</c:v>
                      </c:pt>
                      <c:pt idx="567">
                        <c:v>4.6958918461912091</c:v>
                      </c:pt>
                      <c:pt idx="568">
                        <c:v>4.7027108125126951</c:v>
                      </c:pt>
                      <c:pt idx="569">
                        <c:v>4.7095252577558622</c:v>
                      </c:pt>
                      <c:pt idx="570">
                        <c:v>4.716335184918254</c:v>
                      </c:pt>
                      <c:pt idx="571">
                        <c:v>4.7231405969954281</c:v>
                      </c:pt>
                      <c:pt idx="572">
                        <c:v>4.7299414969809526</c:v>
                      </c:pt>
                      <c:pt idx="573">
                        <c:v>4.7367378878664113</c:v>
                      </c:pt>
                      <c:pt idx="574">
                        <c:v>4.743529772641411</c:v>
                      </c:pt>
                      <c:pt idx="575">
                        <c:v>4.7503171542935672</c:v>
                      </c:pt>
                      <c:pt idx="576">
                        <c:v>4.75710003580852</c:v>
                      </c:pt>
                      <c:pt idx="577">
                        <c:v>4.7638784201699309</c:v>
                      </c:pt>
                      <c:pt idx="578">
                        <c:v>4.7706523103594751</c:v>
                      </c:pt>
                      <c:pt idx="579">
                        <c:v>4.7774217093568634</c:v>
                      </c:pt>
                      <c:pt idx="580">
                        <c:v>4.7841866201398222</c:v>
                      </c:pt>
                      <c:pt idx="581">
                        <c:v>4.7909470456841063</c:v>
                      </c:pt>
                      <c:pt idx="582">
                        <c:v>4.7977029889634952</c:v>
                      </c:pt>
                      <c:pt idx="583">
                        <c:v>4.8044544529498001</c:v>
                      </c:pt>
                      <c:pt idx="584">
                        <c:v>4.8112014406128605</c:v>
                      </c:pt>
                      <c:pt idx="585">
                        <c:v>4.8179439549205476</c:v>
                      </c:pt>
                      <c:pt idx="586">
                        <c:v>4.8246819988387628</c:v>
                      </c:pt>
                      <c:pt idx="587">
                        <c:v>4.8314155753314392</c:v>
                      </c:pt>
                      <c:pt idx="588">
                        <c:v>4.838144687360554</c:v>
                      </c:pt>
                      <c:pt idx="589">
                        <c:v>4.8448693378861112</c:v>
                      </c:pt>
                      <c:pt idx="590">
                        <c:v>4.8515895298661533</c:v>
                      </c:pt>
                      <c:pt idx="591">
                        <c:v>4.8583052662567692</c:v>
                      </c:pt>
                      <c:pt idx="592">
                        <c:v>4.8650165500120774</c:v>
                      </c:pt>
                      <c:pt idx="593">
                        <c:v>4.8717233840842464</c:v>
                      </c:pt>
                      <c:pt idx="594">
                        <c:v>4.8784257714234798</c:v>
                      </c:pt>
                      <c:pt idx="595">
                        <c:v>4.8851237149780324</c:v>
                      </c:pt>
                      <c:pt idx="596">
                        <c:v>4.8918172176942001</c:v>
                      </c:pt>
                      <c:pt idx="597">
                        <c:v>4.8985062825163261</c:v>
                      </c:pt>
                      <c:pt idx="598">
                        <c:v>4.9051909123868036</c:v>
                      </c:pt>
                      <c:pt idx="599">
                        <c:v>4.9118711102460679</c:v>
                      </c:pt>
                      <c:pt idx="600">
                        <c:v>4.918546879032613</c:v>
                      </c:pt>
                      <c:pt idx="601">
                        <c:v>4.9252182216829823</c:v>
                      </c:pt>
                      <c:pt idx="602">
                        <c:v>4.9318851411317723</c:v>
                      </c:pt>
                      <c:pt idx="603">
                        <c:v>4.9385476403116293</c:v>
                      </c:pt>
                      <c:pt idx="604">
                        <c:v>4.9452057221532595</c:v>
                      </c:pt>
                      <c:pt idx="605">
                        <c:v>4.9518593895854277</c:v>
                      </c:pt>
                      <c:pt idx="606">
                        <c:v>4.9585086455349519</c:v>
                      </c:pt>
                      <c:pt idx="607">
                        <c:v>4.9651534929267154</c:v>
                      </c:pt>
                      <c:pt idx="608">
                        <c:v>4.9717939346836548</c:v>
                      </c:pt>
                      <c:pt idx="609">
                        <c:v>4.9784299737267741</c:v>
                      </c:pt>
                      <c:pt idx="610">
                        <c:v>4.9850616129751426</c:v>
                      </c:pt>
                      <c:pt idx="611">
                        <c:v>4.9916888553458882</c:v>
                      </c:pt>
                      <c:pt idx="612">
                        <c:v>4.998311703754208</c:v>
                      </c:pt>
                      <c:pt idx="613">
                        <c:v>5.0049301611133679</c:v>
                      </c:pt>
                      <c:pt idx="614">
                        <c:v>5.011544230334696</c:v>
                      </c:pt>
                      <c:pt idx="615">
                        <c:v>5.0181539143275984</c:v>
                      </c:pt>
                      <c:pt idx="616">
                        <c:v>5.0247592159995467</c:v>
                      </c:pt>
                      <c:pt idx="617">
                        <c:v>5.0313601382560851</c:v>
                      </c:pt>
                      <c:pt idx="618">
                        <c:v>5.0379566840008358</c:v>
                      </c:pt>
                      <c:pt idx="619">
                        <c:v>5.0445488561354885</c:v>
                      </c:pt>
                      <c:pt idx="620">
                        <c:v>5.0511366575598178</c:v>
                      </c:pt>
                      <c:pt idx="621">
                        <c:v>5.0577200911716655</c:v>
                      </c:pt>
                      <c:pt idx="622">
                        <c:v>5.0642991598669624</c:v>
                      </c:pt>
                      <c:pt idx="623">
                        <c:v>5.0708738665397117</c:v>
                      </c:pt>
                      <c:pt idx="624">
                        <c:v>5.0774442140820035</c:v>
                      </c:pt>
                      <c:pt idx="625">
                        <c:v>5.0840102053840059</c:v>
                      </c:pt>
                      <c:pt idx="626">
                        <c:v>5.0905718433339722</c:v>
                      </c:pt>
                      <c:pt idx="627">
                        <c:v>5.0971291308182405</c:v>
                      </c:pt>
                      <c:pt idx="628">
                        <c:v>5.103682070721236</c:v>
                      </c:pt>
                      <c:pt idx="629">
                        <c:v>5.1102306659254726</c:v>
                      </c:pt>
                      <c:pt idx="630">
                        <c:v>5.1167749193115508</c:v>
                      </c:pt>
                      <c:pt idx="631">
                        <c:v>5.12331483375816</c:v>
                      </c:pt>
                      <c:pt idx="632">
                        <c:v>5.1298504121420869</c:v>
                      </c:pt>
                      <c:pt idx="633">
                        <c:v>5.1363816573382035</c:v>
                      </c:pt>
                      <c:pt idx="634">
                        <c:v>5.1429085722194809</c:v>
                      </c:pt>
                      <c:pt idx="635">
                        <c:v>5.1494311596569826</c:v>
                      </c:pt>
                      <c:pt idx="636">
                        <c:v>5.1559494225198712</c:v>
                      </c:pt>
                      <c:pt idx="637">
                        <c:v>5.1624633636754051</c:v>
                      </c:pt>
                      <c:pt idx="638">
                        <c:v>5.1689729859889404</c:v>
                      </c:pt>
                      <c:pt idx="639">
                        <c:v>5.1754782923239357</c:v>
                      </c:pt>
                      <c:pt idx="640">
                        <c:v>5.1819792855419511</c:v>
                      </c:pt>
                      <c:pt idx="641">
                        <c:v>5.1884759685026474</c:v>
                      </c:pt>
                      <c:pt idx="642">
                        <c:v>5.1949683440637937</c:v>
                      </c:pt>
                      <c:pt idx="643">
                        <c:v>5.2014564150812568</c:v>
                      </c:pt>
                      <c:pt idx="644">
                        <c:v>5.2079401844090185</c:v>
                      </c:pt>
                      <c:pt idx="645">
                        <c:v>5.2144196548991637</c:v>
                      </c:pt>
                      <c:pt idx="646">
                        <c:v>5.2208948294018835</c:v>
                      </c:pt>
                      <c:pt idx="647">
                        <c:v>5.2273657107654881</c:v>
                      </c:pt>
                      <c:pt idx="648">
                        <c:v>5.2338323018363919</c:v>
                      </c:pt>
                      <c:pt idx="649">
                        <c:v>5.2402946054591215</c:v>
                      </c:pt>
                      <c:pt idx="650">
                        <c:v>5.2467526244763238</c:v>
                      </c:pt>
                      <c:pt idx="651">
                        <c:v>5.2532063617287577</c:v>
                      </c:pt>
                      <c:pt idx="652">
                        <c:v>5.2596558200552952</c:v>
                      </c:pt>
                      <c:pt idx="653">
                        <c:v>5.2661010022929311</c:v>
                      </c:pt>
                      <c:pt idx="654">
                        <c:v>5.2725419112767771</c:v>
                      </c:pt>
                      <c:pt idx="655">
                        <c:v>5.2789785498400654</c:v>
                      </c:pt>
                      <c:pt idx="656">
                        <c:v>5.2854109208141509</c:v>
                      </c:pt>
                      <c:pt idx="657">
                        <c:v>5.2918390270285069</c:v>
                      </c:pt>
                      <c:pt idx="658">
                        <c:v>5.2982628713107367</c:v>
                      </c:pt>
                      <c:pt idx="659">
                        <c:v>5.3046824564865656</c:v>
                      </c:pt>
                      <c:pt idx="660">
                        <c:v>5.3110977853798449</c:v>
                      </c:pt>
                      <c:pt idx="661">
                        <c:v>5.3175088608125556</c:v>
                      </c:pt>
                      <c:pt idx="662">
                        <c:v>5.323915685604808</c:v>
                      </c:pt>
                      <c:pt idx="663">
                        <c:v>5.3303182625748384</c:v>
                      </c:pt>
                      <c:pt idx="664">
                        <c:v>5.336716594539018</c:v>
                      </c:pt>
                      <c:pt idx="665">
                        <c:v>5.3431106843118528</c:v>
                      </c:pt>
                      <c:pt idx="666">
                        <c:v>5.3495005347059781</c:v>
                      </c:pt>
                      <c:pt idx="667">
                        <c:v>5.355886148532166</c:v>
                      </c:pt>
                      <c:pt idx="668">
                        <c:v>5.3622675285993271</c:v>
                      </c:pt>
                      <c:pt idx="669">
                        <c:v>5.3686446777145065</c:v>
                      </c:pt>
                      <c:pt idx="670">
                        <c:v>5.3750175986828896</c:v>
                      </c:pt>
                      <c:pt idx="671">
                        <c:v>5.3813862943078039</c:v>
                      </c:pt>
                      <c:pt idx="672">
                        <c:v>5.387750767390715</c:v>
                      </c:pt>
                      <c:pt idx="673">
                        <c:v>5.3941110207312324</c:v>
                      </c:pt>
                      <c:pt idx="674">
                        <c:v>5.4004670571271092</c:v>
                      </c:pt>
                      <c:pt idx="675">
                        <c:v>5.406818879374244</c:v>
                      </c:pt>
                      <c:pt idx="676">
                        <c:v>5.4131664902666827</c:v>
                      </c:pt>
                      <c:pt idx="677">
                        <c:v>5.419509892596615</c:v>
                      </c:pt>
                      <c:pt idx="678">
                        <c:v>5.4258490891543865</c:v>
                      </c:pt>
                      <c:pt idx="679">
                        <c:v>5.4321840827284795</c:v>
                      </c:pt>
                      <c:pt idx="680">
                        <c:v>5.4385148761055451</c:v>
                      </c:pt>
                      <c:pt idx="681">
                        <c:v>5.4448414720703742</c:v>
                      </c:pt>
                      <c:pt idx="682">
                        <c:v>5.4511638734059122</c:v>
                      </c:pt>
                      <c:pt idx="683">
                        <c:v>5.4574820828932644</c:v>
                      </c:pt>
                      <c:pt idx="684">
                        <c:v>5.463796103311692</c:v>
                      </c:pt>
                      <c:pt idx="685">
                        <c:v>5.4701059374386105</c:v>
                      </c:pt>
                      <c:pt idx="686">
                        <c:v>5.4764115880495918</c:v>
                      </c:pt>
                      <c:pt idx="687">
                        <c:v>5.4827130579183727</c:v>
                      </c:pt>
                      <c:pt idx="688">
                        <c:v>5.4890103498168479</c:v>
                      </c:pt>
                      <c:pt idx="689">
                        <c:v>5.4953034665150788</c:v>
                      </c:pt>
                      <c:pt idx="690">
                        <c:v>5.5015924107812815</c:v>
                      </c:pt>
                      <c:pt idx="691">
                        <c:v>5.5078771853818438</c:v>
                      </c:pt>
                      <c:pt idx="692">
                        <c:v>5.5141577930813188</c:v>
                      </c:pt>
                      <c:pt idx="693">
                        <c:v>5.5204342366424246</c:v>
                      </c:pt>
                      <c:pt idx="694">
                        <c:v>5.526706518826046</c:v>
                      </c:pt>
                      <c:pt idx="695">
                        <c:v>5.5329746423912418</c:v>
                      </c:pt>
                      <c:pt idx="696">
                        <c:v>5.5392386100952393</c:v>
                      </c:pt>
                      <c:pt idx="697">
                        <c:v>5.545498424693438</c:v>
                      </c:pt>
                      <c:pt idx="698">
                        <c:v>5.5517540889394077</c:v>
                      </c:pt>
                      <c:pt idx="699">
                        <c:v>5.5580056055848992</c:v>
                      </c:pt>
                      <c:pt idx="700">
                        <c:v>5.5642529773798284</c:v>
                      </c:pt>
                      <c:pt idx="701">
                        <c:v>5.570496207072301</c:v>
                      </c:pt>
                      <c:pt idx="702">
                        <c:v>5.5767352974085895</c:v>
                      </c:pt>
                      <c:pt idx="703">
                        <c:v>5.5829702511331529</c:v>
                      </c:pt>
                      <c:pt idx="704">
                        <c:v>5.5892010709886222</c:v>
                      </c:pt>
                      <c:pt idx="705">
                        <c:v>5.5954277597158217</c:v>
                      </c:pt>
                      <c:pt idx="706">
                        <c:v>5.60165032005375</c:v>
                      </c:pt>
                      <c:pt idx="707">
                        <c:v>5.6078687547395916</c:v>
                      </c:pt>
                      <c:pt idx="708">
                        <c:v>5.6140830665087158</c:v>
                      </c:pt>
                      <c:pt idx="709">
                        <c:v>5.6202932580946818</c:v>
                      </c:pt>
                      <c:pt idx="710">
                        <c:v>5.6264993322292298</c:v>
                      </c:pt>
                      <c:pt idx="711">
                        <c:v>5.6327012916422952</c:v>
                      </c:pt>
                      <c:pt idx="712">
                        <c:v>5.6388991390619996</c:v>
                      </c:pt>
                      <c:pt idx="713">
                        <c:v>5.6450928772146582</c:v>
                      </c:pt>
                      <c:pt idx="714">
                        <c:v>5.651282508824778</c:v>
                      </c:pt>
                      <c:pt idx="715">
                        <c:v>5.6574680366150574</c:v>
                      </c:pt>
                      <c:pt idx="716">
                        <c:v>5.6636494633063919</c:v>
                      </c:pt>
                      <c:pt idx="717">
                        <c:v>5.669826791617874</c:v>
                      </c:pt>
                      <c:pt idx="718">
                        <c:v>5.6760000242667896</c:v>
                      </c:pt>
                      <c:pt idx="719">
                        <c:v>5.6821691639686271</c:v>
                      </c:pt>
                      <c:pt idx="720">
                        <c:v>5.6883342134370718</c:v>
                      </c:pt>
                      <c:pt idx="721">
                        <c:v>5.6944951753840094</c:v>
                      </c:pt>
                      <c:pt idx="722">
                        <c:v>5.7006520525195299</c:v>
                      </c:pt>
                      <c:pt idx="723">
                        <c:v>5.7068048475519255</c:v>
                      </c:pt>
                      <c:pt idx="724">
                        <c:v>5.7129535631876944</c:v>
                      </c:pt>
                      <c:pt idx="725">
                        <c:v>5.7190982021315335</c:v>
                      </c:pt>
                      <c:pt idx="726">
                        <c:v>5.7252387670863563</c:v>
                      </c:pt>
                      <c:pt idx="727">
                        <c:v>5.7313752607532802</c:v>
                      </c:pt>
                      <c:pt idx="728">
                        <c:v>5.7375076858316252</c:v>
                      </c:pt>
                      <c:pt idx="729">
                        <c:v>5.7436360450189312</c:v>
                      </c:pt>
                      <c:pt idx="730">
                        <c:v>5.7497603410109477</c:v>
                      </c:pt>
                      <c:pt idx="731">
                        <c:v>5.7558805765016299</c:v>
                      </c:pt>
                      <c:pt idx="732">
                        <c:v>5.7619967541831567</c:v>
                      </c:pt>
                      <c:pt idx="733">
                        <c:v>5.768108876745913</c:v>
                      </c:pt>
                      <c:pt idx="734">
                        <c:v>5.7742169468785072</c:v>
                      </c:pt>
                      <c:pt idx="735">
                        <c:v>5.7803209672677625</c:v>
                      </c:pt>
                      <c:pt idx="736">
                        <c:v>5.7864209405987168</c:v>
                      </c:pt>
                      <c:pt idx="737">
                        <c:v>5.7925168695546354</c:v>
                      </c:pt>
                      <c:pt idx="738">
                        <c:v>5.7986087568169964</c:v>
                      </c:pt>
                      <c:pt idx="739">
                        <c:v>5.8046966050655069</c:v>
                      </c:pt>
                      <c:pt idx="740">
                        <c:v>5.8107804169780941</c:v>
                      </c:pt>
                      <c:pt idx="741">
                        <c:v>5.8168601952309107</c:v>
                      </c:pt>
                      <c:pt idx="742">
                        <c:v>5.8229359424983311</c:v>
                      </c:pt>
                      <c:pt idx="743">
                        <c:v>5.8290076614529642</c:v>
                      </c:pt>
                      <c:pt idx="744">
                        <c:v>5.8350753547656389</c:v>
                      </c:pt>
                      <c:pt idx="745">
                        <c:v>5.84113902510542</c:v>
                      </c:pt>
                      <c:pt idx="746">
                        <c:v>5.8471986751395981</c:v>
                      </c:pt>
                      <c:pt idx="747">
                        <c:v>5.8532543075336978</c:v>
                      </c:pt>
                      <c:pt idx="748">
                        <c:v>5.8593059249514745</c:v>
                      </c:pt>
                      <c:pt idx="749">
                        <c:v>5.865353530054918</c:v>
                      </c:pt>
                      <c:pt idx="750">
                        <c:v>5.8713971255042559</c:v>
                      </c:pt>
                      <c:pt idx="751">
                        <c:v>5.8774367139579482</c:v>
                      </c:pt>
                      <c:pt idx="752">
                        <c:v>5.8834722980726948</c:v>
                      </c:pt>
                      <c:pt idx="753">
                        <c:v>5.8895038805034314</c:v>
                      </c:pt>
                      <c:pt idx="754">
                        <c:v>5.8955314639033389</c:v>
                      </c:pt>
                      <c:pt idx="755">
                        <c:v>5.9015550509238324</c:v>
                      </c:pt>
                      <c:pt idx="756">
                        <c:v>5.9075746442145736</c:v>
                      </c:pt>
                      <c:pt idx="757">
                        <c:v>5.9135902464234622</c:v>
                      </c:pt>
                      <c:pt idx="758">
                        <c:v>5.9196018601966518</c:v>
                      </c:pt>
                      <c:pt idx="759">
                        <c:v>5.9256094881785355</c:v>
                      </c:pt>
                      <c:pt idx="760">
                        <c:v>5.9316131330117496</c:v>
                      </c:pt>
                      <c:pt idx="761">
                        <c:v>5.9376127973371844</c:v>
                      </c:pt>
                      <c:pt idx="762">
                        <c:v>5.9436084837939784</c:v>
                      </c:pt>
                      <c:pt idx="763">
                        <c:v>5.9496001950195154</c:v>
                      </c:pt>
                      <c:pt idx="764">
                        <c:v>5.9555879336494364</c:v>
                      </c:pt>
                      <c:pt idx="765">
                        <c:v>5.9615717023176344</c:v>
                      </c:pt>
                      <c:pt idx="766">
                        <c:v>5.9675515036562512</c:v>
                      </c:pt>
                      <c:pt idx="767">
                        <c:v>5.9735273402956892</c:v>
                      </c:pt>
                      <c:pt idx="768">
                        <c:v>5.9794992148645996</c:v>
                      </c:pt>
                      <c:pt idx="769">
                        <c:v>5.9854671299899014</c:v>
                      </c:pt>
                      <c:pt idx="770">
                        <c:v>5.9914310882967623</c:v>
                      </c:pt>
                      <c:pt idx="771">
                        <c:v>5.9973910924086145</c:v>
                      </c:pt>
                      <c:pt idx="772">
                        <c:v>6.0033471449471492</c:v>
                      </c:pt>
                      <c:pt idx="773">
                        <c:v>6.0092992485323187</c:v>
                      </c:pt>
                      <c:pt idx="774">
                        <c:v>6.0152474057823397</c:v>
                      </c:pt>
                      <c:pt idx="775">
                        <c:v>6.0211916193136918</c:v>
                      </c:pt>
                      <c:pt idx="776">
                        <c:v>6.0271318917411225</c:v>
                      </c:pt>
                      <c:pt idx="777">
                        <c:v>6.0330682256776385</c:v>
                      </c:pt>
                      <c:pt idx="778">
                        <c:v>6.0390006237345251</c:v>
                      </c:pt>
                      <c:pt idx="779">
                        <c:v>6.0449290885213287</c:v>
                      </c:pt>
                      <c:pt idx="780">
                        <c:v>6.0508536226458656</c:v>
                      </c:pt>
                      <c:pt idx="781">
                        <c:v>6.0567742287142252</c:v>
                      </c:pt>
                      <c:pt idx="782">
                        <c:v>6.0626909093307688</c:v>
                      </c:pt>
                      <c:pt idx="783">
                        <c:v>6.0686036670981292</c:v>
                      </c:pt>
                      <c:pt idx="784">
                        <c:v>6.0745125046172177</c:v>
                      </c:pt>
                      <c:pt idx="785">
                        <c:v>6.0804174244872158</c:v>
                      </c:pt>
                      <c:pt idx="786">
                        <c:v>6.086318429305587</c:v>
                      </c:pt>
                      <c:pt idx="787">
                        <c:v>6.0922155216680665</c:v>
                      </c:pt>
                      <c:pt idx="788">
                        <c:v>6.098108704168677</c:v>
                      </c:pt>
                      <c:pt idx="789">
                        <c:v>6.103997979399713</c:v>
                      </c:pt>
                      <c:pt idx="790">
                        <c:v>6.1098833499517529</c:v>
                      </c:pt>
                      <c:pt idx="791">
                        <c:v>6.115764818413659</c:v>
                      </c:pt>
                      <c:pt idx="792">
                        <c:v>6.1216423873725798</c:v>
                      </c:pt>
                      <c:pt idx="793">
                        <c:v>6.1275160594139404</c:v>
                      </c:pt>
                      <c:pt idx="794">
                        <c:v>6.1333858371214589</c:v>
                      </c:pt>
                      <c:pt idx="795">
                        <c:v>6.1392517230771357</c:v>
                      </c:pt>
                      <c:pt idx="796">
                        <c:v>6.1451137198612624</c:v>
                      </c:pt>
                      <c:pt idx="797">
                        <c:v>6.1509718300524199</c:v>
                      </c:pt>
                      <c:pt idx="798">
                        <c:v>6.1568260562274784</c:v>
                      </c:pt>
                      <c:pt idx="799">
                        <c:v>6.1626764009615993</c:v>
                      </c:pt>
                      <c:pt idx="800">
                        <c:v>6.1685228668282353</c:v>
                      </c:pt>
                      <c:pt idx="801">
                        <c:v>6.174365456399137</c:v>
                      </c:pt>
                      <c:pt idx="802">
                        <c:v>6.1802041722443466</c:v>
                      </c:pt>
                      <c:pt idx="803">
                        <c:v>6.1860390169322006</c:v>
                      </c:pt>
                      <c:pt idx="804">
                        <c:v>6.1918699930293393</c:v>
                      </c:pt>
                      <c:pt idx="805">
                        <c:v>6.197697103100694</c:v>
                      </c:pt>
                      <c:pt idx="806">
                        <c:v>6.2035203497094997</c:v>
                      </c:pt>
                      <c:pt idx="807">
                        <c:v>6.2093397354172897</c:v>
                      </c:pt>
                      <c:pt idx="808">
                        <c:v>6.2151552627839042</c:v>
                      </c:pt>
                      <c:pt idx="809">
                        <c:v>6.2209669343674765</c:v>
                      </c:pt>
                      <c:pt idx="810">
                        <c:v>6.2267747527244524</c:v>
                      </c:pt>
                      <c:pt idx="811">
                        <c:v>6.2325787204095793</c:v>
                      </c:pt>
                      <c:pt idx="812">
                        <c:v>6.2383788399759101</c:v>
                      </c:pt>
                      <c:pt idx="813">
                        <c:v>6.2441751139748085</c:v>
                      </c:pt>
                      <c:pt idx="814">
                        <c:v>6.2499675449559398</c:v>
                      </c:pt>
                      <c:pt idx="815">
                        <c:v>6.2557561354672888</c:v>
                      </c:pt>
                      <c:pt idx="816">
                        <c:v>6.2615408880551424</c:v>
                      </c:pt>
                      <c:pt idx="817">
                        <c:v>6.2673218052641015</c:v>
                      </c:pt>
                      <c:pt idx="818">
                        <c:v>6.2730988896370814</c:v>
                      </c:pt>
                      <c:pt idx="819">
                        <c:v>6.2788721437153114</c:v>
                      </c:pt>
                      <c:pt idx="820">
                        <c:v>6.2846415700383336</c:v>
                      </c:pt>
                      <c:pt idx="821">
                        <c:v>6.2904071711440093</c:v>
                      </c:pt>
                      <c:pt idx="822">
                        <c:v>6.296168949568516</c:v>
                      </c:pt>
                      <c:pt idx="823">
                        <c:v>6.3019269078463473</c:v>
                      </c:pt>
                      <c:pt idx="824">
                        <c:v>6.3076810485103199</c:v>
                      </c:pt>
                      <c:pt idx="825">
                        <c:v>6.3134313740915697</c:v>
                      </c:pt>
                      <c:pt idx="826">
                        <c:v>6.3191778871195545</c:v>
                      </c:pt>
                      <c:pt idx="827">
                        <c:v>6.3249205901220567</c:v>
                      </c:pt>
                      <c:pt idx="828">
                        <c:v>6.3306594856251763</c:v>
                      </c:pt>
                      <c:pt idx="829">
                        <c:v>6.3363945761533493</c:v>
                      </c:pt>
                      <c:pt idx="830">
                        <c:v>6.3421258642293274</c:v>
                      </c:pt>
                      <c:pt idx="831">
                        <c:v>6.3478533523741962</c:v>
                      </c:pt>
                      <c:pt idx="832">
                        <c:v>6.3535770431073679</c:v>
                      </c:pt>
                      <c:pt idx="833">
                        <c:v>6.3592969389465832</c:v>
                      </c:pt>
                      <c:pt idx="834">
                        <c:v>6.3650130424079165</c:v>
                      </c:pt>
                      <c:pt idx="835">
                        <c:v>6.3707253560057673</c:v>
                      </c:pt>
                      <c:pt idx="836">
                        <c:v>6.376433882252881</c:v>
                      </c:pt>
                      <c:pt idx="837">
                        <c:v>6.3821386236603193</c:v>
                      </c:pt>
                      <c:pt idx="838">
                        <c:v>6.3878395827374934</c:v>
                      </c:pt>
                      <c:pt idx="839">
                        <c:v>6.393536761992145</c:v>
                      </c:pt>
                      <c:pt idx="840">
                        <c:v>6.3992301639303566</c:v>
                      </c:pt>
                      <c:pt idx="841">
                        <c:v>6.4049197910565407</c:v>
                      </c:pt>
                      <c:pt idx="842">
                        <c:v>6.4106056458734599</c:v>
                      </c:pt>
                      <c:pt idx="843">
                        <c:v>6.4162877308822104</c:v>
                      </c:pt>
                      <c:pt idx="844">
                        <c:v>6.4219660485822327</c:v>
                      </c:pt>
                      <c:pt idx="845">
                        <c:v>6.4276406014713103</c:v>
                      </c:pt>
                      <c:pt idx="846">
                        <c:v>6.4333113920455691</c:v>
                      </c:pt>
                      <c:pt idx="847">
                        <c:v>6.4389784227994813</c:v>
                      </c:pt>
                      <c:pt idx="848">
                        <c:v>6.4446416962258652</c:v>
                      </c:pt>
                      <c:pt idx="849">
                        <c:v>6.4503012148158856</c:v>
                      </c:pt>
                      <c:pt idx="850">
                        <c:v>6.4559569810590567</c:v>
                      </c:pt>
                      <c:pt idx="851">
                        <c:v>6.4616089974432427</c:v>
                      </c:pt>
                      <c:pt idx="852">
                        <c:v>6.4672572664546557</c:v>
                      </c:pt>
                      <c:pt idx="853">
                        <c:v>6.4729017905778576</c:v>
                      </c:pt>
                      <c:pt idx="854">
                        <c:v>6.4785425722957726</c:v>
                      </c:pt>
                      <c:pt idx="855">
                        <c:v>6.4841796140896673</c:v>
                      </c:pt>
                      <c:pt idx="856">
                        <c:v>6.4898129184391706</c:v>
                      </c:pt>
                      <c:pt idx="857">
                        <c:v>6.495442487822265</c:v>
                      </c:pt>
                      <c:pt idx="858">
                        <c:v>6.5010683247152876</c:v>
                      </c:pt>
                      <c:pt idx="859">
                        <c:v>6.5066904315929381</c:v>
                      </c:pt>
                      <c:pt idx="860">
                        <c:v>6.5123088109282747</c:v>
                      </c:pt>
                      <c:pt idx="861">
                        <c:v>6.5179234651927125</c:v>
                      </c:pt>
                      <c:pt idx="862">
                        <c:v>6.5235343968560286</c:v>
                      </c:pt>
                      <c:pt idx="863">
                        <c:v>6.5291416083863663</c:v>
                      </c:pt>
                      <c:pt idx="864">
                        <c:v>6.5347451022502323</c:v>
                      </c:pt>
                      <c:pt idx="865">
                        <c:v>6.5403448809124924</c:v>
                      </c:pt>
                      <c:pt idx="866">
                        <c:v>6.5459409468363834</c:v>
                      </c:pt>
                      <c:pt idx="867">
                        <c:v>6.5515333024835076</c:v>
                      </c:pt>
                      <c:pt idx="868">
                        <c:v>6.5571219503138334</c:v>
                      </c:pt>
                      <c:pt idx="869">
                        <c:v>6.5627068927857017</c:v>
                      </c:pt>
                      <c:pt idx="870">
                        <c:v>6.5682881323558195</c:v>
                      </c:pt>
                      <c:pt idx="871">
                        <c:v>6.5738656714792665</c:v>
                      </c:pt>
                      <c:pt idx="872">
                        <c:v>6.5794395126094987</c:v>
                      </c:pt>
                      <c:pt idx="873">
                        <c:v>6.5850096581983379</c:v>
                      </c:pt>
                      <c:pt idx="874">
                        <c:v>6.5905761106959861</c:v>
                      </c:pt>
                      <c:pt idx="875">
                        <c:v>6.5961388725510215</c:v>
                      </c:pt>
                      <c:pt idx="876">
                        <c:v>6.6016979462103897</c:v>
                      </c:pt>
                      <c:pt idx="877">
                        <c:v>6.6072533341194237</c:v>
                      </c:pt>
                      <c:pt idx="878">
                        <c:v>6.6128050387218344</c:v>
                      </c:pt>
                      <c:pt idx="879">
                        <c:v>6.6183530624597076</c:v>
                      </c:pt>
                      <c:pt idx="880">
                        <c:v>6.6238974077735158</c:v>
                      </c:pt>
                      <c:pt idx="881">
                        <c:v>6.6294380771021029</c:v>
                      </c:pt>
                      <c:pt idx="882">
                        <c:v>6.6349750728827086</c:v>
                      </c:pt>
                      <c:pt idx="883">
                        <c:v>6.6405083975509491</c:v>
                      </c:pt>
                      <c:pt idx="884">
                        <c:v>6.6460380535408312</c:v>
                      </c:pt>
                      <c:pt idx="885">
                        <c:v>6.6515640432847398</c:v>
                      </c:pt>
                      <c:pt idx="886">
                        <c:v>6.6570863692134541</c:v>
                      </c:pt>
                      <c:pt idx="887">
                        <c:v>6.6626050337561367</c:v>
                      </c:pt>
                      <c:pt idx="888">
                        <c:v>6.6681200393403444</c:v>
                      </c:pt>
                      <c:pt idx="889">
                        <c:v>6.6736313883920246</c:v>
                      </c:pt>
                      <c:pt idx="890">
                        <c:v>6.6791390833355102</c:v>
                      </c:pt>
                      <c:pt idx="891">
                        <c:v>6.6846431265935298</c:v>
                      </c:pt>
                      <c:pt idx="892">
                        <c:v>6.6901435205872097</c:v>
                      </c:pt>
                      <c:pt idx="893">
                        <c:v>6.6956402677360654</c:v>
                      </c:pt>
                      <c:pt idx="894">
                        <c:v>6.7011333704580132</c:v>
                      </c:pt>
                      <c:pt idx="895">
                        <c:v>6.7066228311693603</c:v>
                      </c:pt>
                      <c:pt idx="896">
                        <c:v>6.7121086522848152</c:v>
                      </c:pt>
                      <c:pt idx="897">
                        <c:v>6.7175908362174876</c:v>
                      </c:pt>
                      <c:pt idx="898">
                        <c:v>6.7230693853788832</c:v>
                      </c:pt>
                      <c:pt idx="899">
                        <c:v>6.7285443021789124</c:v>
                      </c:pt>
                      <c:pt idx="900">
                        <c:v>6.7340155890258835</c:v>
                      </c:pt>
                      <c:pt idx="901">
                        <c:v>6.7394832483265112</c:v>
                      </c:pt>
                      <c:pt idx="902">
                        <c:v>6.7449472824859154</c:v>
                      </c:pt>
                      <c:pt idx="903">
                        <c:v>6.7504076939076203</c:v>
                      </c:pt>
                      <c:pt idx="904">
                        <c:v>6.7558644849935536</c:v>
                      </c:pt>
                      <c:pt idx="905">
                        <c:v>6.7613176581440531</c:v>
                      </c:pt>
                      <c:pt idx="906">
                        <c:v>6.7667672157578664</c:v>
                      </c:pt>
                      <c:pt idx="907">
                        <c:v>6.77221316023215</c:v>
                      </c:pt>
                      <c:pt idx="908">
                        <c:v>6.7776554939624667</c:v>
                      </c:pt>
                      <c:pt idx="909">
                        <c:v>6.7830942193428001</c:v>
                      </c:pt>
                      <c:pt idx="910">
                        <c:v>6.788529338765537</c:v>
                      </c:pt>
                      <c:pt idx="911">
                        <c:v>6.7939608546214814</c:v>
                      </c:pt>
                      <c:pt idx="912">
                        <c:v>6.7993887692998562</c:v>
                      </c:pt>
                      <c:pt idx="913">
                        <c:v>6.8048130851882949</c:v>
                      </c:pt>
                      <c:pt idx="914">
                        <c:v>6.8102338046728494</c:v>
                      </c:pt>
                      <c:pt idx="915">
                        <c:v>6.8156509301379931</c:v>
                      </c:pt>
                      <c:pt idx="916">
                        <c:v>6.8210644639666107</c:v>
                      </c:pt>
                      <c:pt idx="917">
                        <c:v>6.8264744085400171</c:v>
                      </c:pt>
                      <c:pt idx="918">
                        <c:v>6.8318807662379406</c:v>
                      </c:pt>
                      <c:pt idx="919">
                        <c:v>6.8372835394385323</c:v>
                      </c:pt>
                      <c:pt idx="920">
                        <c:v>6.8426827305183711</c:v>
                      </c:pt>
                      <c:pt idx="921">
                        <c:v>6.8480783418524567</c:v>
                      </c:pt>
                      <c:pt idx="922">
                        <c:v>6.8534703758142133</c:v>
                      </c:pt>
                      <c:pt idx="923">
                        <c:v>6.8588588347754964</c:v>
                      </c:pt>
                      <c:pt idx="924">
                        <c:v>6.8642437211065825</c:v>
                      </c:pt>
                      <c:pt idx="925">
                        <c:v>6.8696250371761831</c:v>
                      </c:pt>
                      <c:pt idx="926">
                        <c:v>6.8750027853514322</c:v>
                      </c:pt>
                      <c:pt idx="927">
                        <c:v>6.8803769679978988</c:v>
                      </c:pt>
                      <c:pt idx="928">
                        <c:v>6.8857475874795853</c:v>
                      </c:pt>
                      <c:pt idx="929">
                        <c:v>6.8911146461589237</c:v>
                      </c:pt>
                      <c:pt idx="930">
                        <c:v>6.8964781463967757</c:v>
                      </c:pt>
                      <c:pt idx="931">
                        <c:v>6.9018380905524452</c:v>
                      </c:pt>
                      <c:pt idx="932">
                        <c:v>6.9071944809836694</c:v>
                      </c:pt>
                      <c:pt idx="933">
                        <c:v>6.9125473200466239</c:v>
                      </c:pt>
                      <c:pt idx="934">
                        <c:v>6.9178966100959141</c:v>
                      </c:pt>
                      <c:pt idx="935">
                        <c:v>6.9232423534845928</c:v>
                      </c:pt>
                      <c:pt idx="936">
                        <c:v>6.9285845525641498</c:v>
                      </c:pt>
                      <c:pt idx="937">
                        <c:v>6.9339232096845151</c:v>
                      </c:pt>
                      <c:pt idx="938">
                        <c:v>6.9392583271940627</c:v>
                      </c:pt>
                      <c:pt idx="939">
                        <c:v>6.9445899074396102</c:v>
                      </c:pt>
                      <c:pt idx="940">
                        <c:v>6.9499179527664126</c:v>
                      </c:pt>
                      <c:pt idx="941">
                        <c:v>6.9552424655181788</c:v>
                      </c:pt>
                      <c:pt idx="942">
                        <c:v>6.9605634480370586</c:v>
                      </c:pt>
                      <c:pt idx="943">
                        <c:v>6.965880902663649</c:v>
                      </c:pt>
                      <c:pt idx="944">
                        <c:v>6.9711948317369963</c:v>
                      </c:pt>
                      <c:pt idx="945">
                        <c:v>6.976505237594596</c:v>
                      </c:pt>
                      <c:pt idx="946">
                        <c:v>6.9818121225723964</c:v>
                      </c:pt>
                      <c:pt idx="947">
                        <c:v>6.9871154890047915</c:v>
                      </c:pt>
                      <c:pt idx="948">
                        <c:v>6.9924153392246318</c:v>
                      </c:pt>
                      <c:pt idx="949">
                        <c:v>6.9977116755632176</c:v>
                      </c:pt>
                      <c:pt idx="950">
                        <c:v>7.0030045003503076</c:v>
                      </c:pt>
                      <c:pt idx="951">
                        <c:v>7.0082938159141133</c:v>
                      </c:pt>
                      <c:pt idx="952">
                        <c:v>7.0135796245813022</c:v>
                      </c:pt>
                      <c:pt idx="953">
                        <c:v>7.0188619286770013</c:v>
                      </c:pt>
                      <c:pt idx="954">
                        <c:v>7.0241407305247936</c:v>
                      </c:pt>
                      <c:pt idx="955">
                        <c:v>7.0294160324467239</c:v>
                      </c:pt>
                      <c:pt idx="956">
                        <c:v>7.0346878367632959</c:v>
                      </c:pt>
                      <c:pt idx="957">
                        <c:v>7.0399561457934743</c:v>
                      </c:pt>
                      <c:pt idx="958">
                        <c:v>7.0452209618546888</c:v>
                      </c:pt>
                      <c:pt idx="959">
                        <c:v>7.0504822872628283</c:v>
                      </c:pt>
                      <c:pt idx="960">
                        <c:v>7.0557401243322522</c:v>
                      </c:pt>
                      <c:pt idx="961">
                        <c:v>7.0609944753757787</c:v>
                      </c:pt>
                      <c:pt idx="962">
                        <c:v>7.0662453427046978</c:v>
                      </c:pt>
                      <c:pt idx="963">
                        <c:v>7.0714927286287654</c:v>
                      </c:pt>
                      <c:pt idx="964">
                        <c:v>7.0767366354562053</c:v>
                      </c:pt>
                      <c:pt idx="965">
                        <c:v>7.0819770654937111</c:v>
                      </c:pt>
                      <c:pt idx="966">
                        <c:v>7.0872140210464485</c:v>
                      </c:pt>
                      <c:pt idx="967">
                        <c:v>7.0924475044180522</c:v>
                      </c:pt>
                      <c:pt idx="968">
                        <c:v>7.0976775179106317</c:v>
                      </c:pt>
                      <c:pt idx="969">
                        <c:v>7.10290406382477</c:v>
                      </c:pt>
                      <c:pt idx="970">
                        <c:v>7.1081271444595258</c:v>
                      </c:pt>
                      <c:pt idx="971">
                        <c:v>7.1133467621124282</c:v>
                      </c:pt>
                      <c:pt idx="972">
                        <c:v>7.1185629190794897</c:v>
                      </c:pt>
                      <c:pt idx="973">
                        <c:v>7.1237756176551965</c:v>
                      </c:pt>
                      <c:pt idx="974">
                        <c:v>7.1289848601325145</c:v>
                      </c:pt>
                      <c:pt idx="975">
                        <c:v>7.1341906488028908</c:v>
                      </c:pt>
                      <c:pt idx="976">
                        <c:v>7.1393929859562517</c:v>
                      </c:pt>
                      <c:pt idx="977">
                        <c:v>7.1445918738810024</c:v>
                      </c:pt>
                      <c:pt idx="978">
                        <c:v>7.149787314864037</c:v>
                      </c:pt>
                      <c:pt idx="979">
                        <c:v>7.1549793111907301</c:v>
                      </c:pt>
                      <c:pt idx="980">
                        <c:v>7.1601678651449401</c:v>
                      </c:pt>
                      <c:pt idx="981">
                        <c:v>7.1653529790090129</c:v>
                      </c:pt>
                      <c:pt idx="982">
                        <c:v>7.170534655063781</c:v>
                      </c:pt>
                      <c:pt idx="983">
                        <c:v>7.1757128955885623</c:v>
                      </c:pt>
                      <c:pt idx="984">
                        <c:v>7.1808877028611677</c:v>
                      </c:pt>
                      <c:pt idx="985">
                        <c:v>7.1860590791578947</c:v>
                      </c:pt>
                      <c:pt idx="986">
                        <c:v>7.1912270267535323</c:v>
                      </c:pt>
                      <c:pt idx="987">
                        <c:v>7.1963915479213609</c:v>
                      </c:pt>
                      <c:pt idx="988">
                        <c:v>7.2015526449331544</c:v>
                      </c:pt>
                      <c:pt idx="989">
                        <c:v>7.206710320059182</c:v>
                      </c:pt>
                      <c:pt idx="990">
                        <c:v>7.211864575568204</c:v>
                      </c:pt>
                      <c:pt idx="991">
                        <c:v>7.2170154137274789</c:v>
                      </c:pt>
                      <c:pt idx="992">
                        <c:v>7.2221628368027631</c:v>
                      </c:pt>
                      <c:pt idx="993">
                        <c:v>7.2273068470583057</c:v>
                      </c:pt>
                      <c:pt idx="994">
                        <c:v>7.2324474467568622</c:v>
                      </c:pt>
                      <c:pt idx="995">
                        <c:v>7.2375846381596816</c:v>
                      </c:pt>
                      <c:pt idx="996">
                        <c:v>7.2427184235265152</c:v>
                      </c:pt>
                      <c:pt idx="997">
                        <c:v>7.2478488051156171</c:v>
                      </c:pt>
                      <c:pt idx="998">
                        <c:v>7.2529757851837449</c:v>
                      </c:pt>
                      <c:pt idx="999">
                        <c:v>7.2580993659861566</c:v>
                      </c:pt>
                      <c:pt idx="1000">
                        <c:v>7.2632195497766183</c:v>
                      </c:pt>
                      <c:pt idx="1001">
                        <c:v>7.2683363388074014</c:v>
                      </c:pt>
                      <c:pt idx="1002">
                        <c:v>7.2734497353292822</c:v>
                      </c:pt>
                      <c:pt idx="1003">
                        <c:v>7.2785597415915451</c:v>
                      </c:pt>
                      <c:pt idx="1004">
                        <c:v>7.2836663598419848</c:v>
                      </c:pt>
                      <c:pt idx="1005">
                        <c:v>7.2887695923269034</c:v>
                      </c:pt>
                      <c:pt idx="1006">
                        <c:v>7.2938694412911165</c:v>
                      </c:pt>
                      <c:pt idx="1007">
                        <c:v>7.2989659089779471</c:v>
                      </c:pt>
                      <c:pt idx="1008">
                        <c:v>7.3040589976292374</c:v>
                      </c:pt>
                      <c:pt idx="1009">
                        <c:v>7.3091487094853367</c:v>
                      </c:pt>
                      <c:pt idx="1010">
                        <c:v>7.3142350467851118</c:v>
                      </c:pt>
                      <c:pt idx="1011">
                        <c:v>7.3193180117659447</c:v>
                      </c:pt>
                      <c:pt idx="1012">
                        <c:v>7.3243976066637364</c:v>
                      </c:pt>
                      <c:pt idx="1013">
                        <c:v>7.3294738337128988</c:v>
                      </c:pt>
                      <c:pt idx="1014">
                        <c:v>7.334546695146372</c:v>
                      </c:pt>
                      <c:pt idx="1015">
                        <c:v>7.3396161931956048</c:v>
                      </c:pt>
                      <c:pt idx="1016">
                        <c:v>7.3446823300905768</c:v>
                      </c:pt>
                      <c:pt idx="1017">
                        <c:v>7.349745108059782</c:v>
                      </c:pt>
                      <c:pt idx="1018">
                        <c:v>7.3548045293302398</c:v>
                      </c:pt>
                      <c:pt idx="1019">
                        <c:v>7.3598605961274917</c:v>
                      </c:pt>
                      <c:pt idx="1020">
                        <c:v>7.3649133106756066</c:v>
                      </c:pt>
                      <c:pt idx="1021">
                        <c:v>7.3699626751971739</c:v>
                      </c:pt>
                      <c:pt idx="1022">
                        <c:v>7.3750086919133144</c:v>
                      </c:pt>
                      <c:pt idx="1023">
                        <c:v>7.3800513630436706</c:v>
                      </c:pt>
                      <c:pt idx="1024">
                        <c:v>7.3850906908064209</c:v>
                      </c:pt>
                      <c:pt idx="1025">
                        <c:v>7.3901266774182668</c:v>
                      </c:pt>
                      <c:pt idx="1026">
                        <c:v>7.3951593250944416</c:v>
                      </c:pt>
                      <c:pt idx="1027">
                        <c:v>7.4001886360487124</c:v>
                      </c:pt>
                      <c:pt idx="1028">
                        <c:v>7.4052146124933751</c:v>
                      </c:pt>
                      <c:pt idx="1029">
                        <c:v>7.4102372566392596</c:v>
                      </c:pt>
                      <c:pt idx="1030">
                        <c:v>7.4152565706957319</c:v>
                      </c:pt>
                      <c:pt idx="1031">
                        <c:v>7.4202725568706915</c:v>
                      </c:pt>
                      <c:pt idx="1032">
                        <c:v>7.4252852173705746</c:v>
                      </c:pt>
                      <c:pt idx="1033">
                        <c:v>7.430294554400354</c:v>
                      </c:pt>
                      <c:pt idx="1034">
                        <c:v>7.435300570163542</c:v>
                      </c:pt>
                      <c:pt idx="1035">
                        <c:v>7.4403032668621867</c:v>
                      </c:pt>
                      <c:pt idx="1036">
                        <c:v>7.445302646696879</c:v>
                      </c:pt>
                      <c:pt idx="1037">
                        <c:v>7.4502987118667505</c:v>
                      </c:pt>
                      <c:pt idx="1038">
                        <c:v>7.4552914645694752</c:v>
                      </c:pt>
                      <c:pt idx="1039">
                        <c:v>7.4602809070012688</c:v>
                      </c:pt>
                      <c:pt idx="1040">
                        <c:v>7.4652670413568911</c:v>
                      </c:pt>
                      <c:pt idx="1041">
                        <c:v>7.4702498698296456</c:v>
                      </c:pt>
                      <c:pt idx="1042">
                        <c:v>7.4752293946113859</c:v>
                      </c:pt>
                      <c:pt idx="1043">
                        <c:v>7.4802056178925067</c:v>
                      </c:pt>
                      <c:pt idx="1044">
                        <c:v>7.4851785418619521</c:v>
                      </c:pt>
                      <c:pt idx="1045">
                        <c:v>7.4901481687072184</c:v>
                      </c:pt>
                      <c:pt idx="1046">
                        <c:v>7.4951145006143491</c:v>
                      </c:pt>
                      <c:pt idx="1047">
                        <c:v>7.5000775397679362</c:v>
                      </c:pt>
                      <c:pt idx="1048">
                        <c:v>7.5050372883511285</c:v>
                      </c:pt>
                      <c:pt idx="1049">
                        <c:v>7.5099937485456207</c:v>
                      </c:pt>
                      <c:pt idx="1050">
                        <c:v>7.5149469225316672</c:v>
                      </c:pt>
                      <c:pt idx="1051">
                        <c:v>7.5198968124880716</c:v>
                      </c:pt>
                      <c:pt idx="1052">
                        <c:v>7.5248434205921981</c:v>
                      </c:pt>
                      <c:pt idx="1053">
                        <c:v>7.529786749019963</c:v>
                      </c:pt>
                      <c:pt idx="1054">
                        <c:v>7.534726799945842</c:v>
                      </c:pt>
                      <c:pt idx="1055">
                        <c:v>7.5396635755428676</c:v>
                      </c:pt>
                      <c:pt idx="1056">
                        <c:v>7.544597077982635</c:v>
                      </c:pt>
                      <c:pt idx="1057">
                        <c:v>7.5495273094352955</c:v>
                      </c:pt>
                      <c:pt idx="1058">
                        <c:v>7.5544542720695631</c:v>
                      </c:pt>
                      <c:pt idx="1059">
                        <c:v>7.5593779680527158</c:v>
                      </c:pt>
                      <c:pt idx="1060">
                        <c:v>7.5642983995505917</c:v>
                      </c:pt>
                      <c:pt idx="1061">
                        <c:v>7.5692155687275928</c:v>
                      </c:pt>
                      <c:pt idx="1062">
                        <c:v>7.5741294777466903</c:v>
                      </c:pt>
                      <c:pt idx="1063">
                        <c:v>7.5790401287694165</c:v>
                      </c:pt>
                      <c:pt idx="1064">
                        <c:v>7.5839475239558745</c:v>
                      </c:pt>
                      <c:pt idx="1065">
                        <c:v>7.5888516654647287</c:v>
                      </c:pt>
                      <c:pt idx="1066">
                        <c:v>7.5937525554532215</c:v>
                      </c:pt>
                      <c:pt idx="1067">
                        <c:v>7.5986501960771591</c:v>
                      </c:pt>
                      <c:pt idx="1068">
                        <c:v>7.6035445894909186</c:v>
                      </c:pt>
                      <c:pt idx="1069">
                        <c:v>7.6084357378474499</c:v>
                      </c:pt>
                      <c:pt idx="1070">
                        <c:v>7.6133236432982772</c:v>
                      </c:pt>
                      <c:pt idx="1071">
                        <c:v>7.6182083079934921</c:v>
                      </c:pt>
                      <c:pt idx="1072">
                        <c:v>7.6230897340817707</c:v>
                      </c:pt>
                      <c:pt idx="1073">
                        <c:v>7.6279679237103535</c:v>
                      </c:pt>
                      <c:pt idx="1074">
                        <c:v>7.6328428790250653</c:v>
                      </c:pt>
                      <c:pt idx="1075">
                        <c:v>7.6377146021703028</c:v>
                      </c:pt>
                      <c:pt idx="1076">
                        <c:v>7.642583095289047</c:v>
                      </c:pt>
                      <c:pt idx="1077">
                        <c:v>7.6474483605228514</c:v>
                      </c:pt>
                      <c:pt idx="1078">
                        <c:v>7.6523104000118556</c:v>
                      </c:pt>
                      <c:pt idx="1079">
                        <c:v>7.6571692158947737</c:v>
                      </c:pt>
                      <c:pt idx="1080">
                        <c:v>7.6620248103089086</c:v>
                      </c:pt>
                      <c:pt idx="1081">
                        <c:v>7.666877185390141</c:v>
                      </c:pt>
                      <c:pt idx="1082">
                        <c:v>7.6717263432729412</c:v>
                      </c:pt>
                      <c:pt idx="1083">
                        <c:v>7.6765722860903569</c:v>
                      </c:pt>
                      <c:pt idx="1084">
                        <c:v>7.6814150159740269</c:v>
                      </c:pt>
                      <c:pt idx="1085">
                        <c:v>7.6862545350541742</c:v>
                      </c:pt>
                      <c:pt idx="1086">
                        <c:v>7.6910908454596125</c:v>
                      </c:pt>
                      <c:pt idx="1087">
                        <c:v>7.6959239493177387</c:v>
                      </c:pt>
                      <c:pt idx="1088">
                        <c:v>7.7007538487545455</c:v>
                      </c:pt>
                      <c:pt idx="1089">
                        <c:v>7.7055805458946098</c:v>
                      </c:pt>
                      <c:pt idx="1090">
                        <c:v>7.7104040428611063</c:v>
                      </c:pt>
                      <c:pt idx="1091">
                        <c:v>7.7152243417757962</c:v>
                      </c:pt>
                      <c:pt idx="1092">
                        <c:v>7.7200414447590378</c:v>
                      </c:pt>
                      <c:pt idx="1093">
                        <c:v>7.7248553539297813</c:v>
                      </c:pt>
                      <c:pt idx="1094">
                        <c:v>7.7296660714055747</c:v>
                      </c:pt>
                      <c:pt idx="1095">
                        <c:v>7.7344735993025564</c:v>
                      </c:pt>
                      <c:pt idx="1096">
                        <c:v>7.7392779397354721</c:v>
                      </c:pt>
                      <c:pt idx="1097">
                        <c:v>7.7440790948176517</c:v>
                      </c:pt>
                      <c:pt idx="1098">
                        <c:v>7.7488770666610369</c:v>
                      </c:pt>
                      <c:pt idx="1099">
                        <c:v>7.75367185737616</c:v>
                      </c:pt>
                      <c:pt idx="1100">
                        <c:v>7.7584634690721579</c:v>
                      </c:pt>
                      <c:pt idx="1101">
                        <c:v>7.7632519038567702</c:v>
                      </c:pt>
                      <c:pt idx="1102">
                        <c:v>7.7680371638363352</c:v>
                      </c:pt>
                      <c:pt idx="1103">
                        <c:v>7.7728192511157985</c:v>
                      </c:pt>
                      <c:pt idx="1104">
                        <c:v>7.7775981677987094</c:v>
                      </c:pt>
                      <c:pt idx="1105">
                        <c:v>7.7823739159872192</c:v>
                      </c:pt>
                      <c:pt idx="1106">
                        <c:v>7.7871464977820892</c:v>
                      </c:pt>
                      <c:pt idx="1107">
                        <c:v>7.7919159152826856</c:v>
                      </c:pt>
                      <c:pt idx="1108">
                        <c:v>7.7966821705869851</c:v>
                      </c:pt>
                      <c:pt idx="1109">
                        <c:v>7.8014452657915703</c:v>
                      </c:pt>
                      <c:pt idx="1110">
                        <c:v>7.8062052029916371</c:v>
                      </c:pt>
                      <c:pt idx="1111">
                        <c:v>7.810961984280989</c:v>
                      </c:pt>
                      <c:pt idx="1112">
                        <c:v>7.8157156117520437</c:v>
                      </c:pt>
                      <c:pt idx="1113">
                        <c:v>7.8204660874958281</c:v>
                      </c:pt>
                      <c:pt idx="1114">
                        <c:v>7.8252134136019897</c:v>
                      </c:pt>
                      <c:pt idx="1115">
                        <c:v>7.8299575921587827</c:v>
                      </c:pt>
                      <c:pt idx="1116">
                        <c:v>7.8346986252530817</c:v>
                      </c:pt>
                      <c:pt idx="1117">
                        <c:v>7.8394365149703757</c:v>
                      </c:pt>
                      <c:pt idx="1118">
                        <c:v>7.8441712633947729</c:v>
                      </c:pt>
                      <c:pt idx="1119">
                        <c:v>7.8489028726089947</c:v>
                      </c:pt>
                      <c:pt idx="1120">
                        <c:v>7.8536313446943886</c:v>
                      </c:pt>
                      <c:pt idx="1121">
                        <c:v>7.8583566817309167</c:v>
                      </c:pt>
                      <c:pt idx="1122">
                        <c:v>7.8630788857971652</c:v>
                      </c:pt>
                      <c:pt idx="1123">
                        <c:v>7.86779795897034</c:v>
                      </c:pt>
                      <c:pt idx="1124">
                        <c:v>7.8725139033262721</c:v>
                      </c:pt>
                      <c:pt idx="1125">
                        <c:v>7.8772267209394133</c:v>
                      </c:pt>
                      <c:pt idx="1126">
                        <c:v>7.8819364138828423</c:v>
                      </c:pt>
                      <c:pt idx="1127">
                        <c:v>7.8866429842282635</c:v>
                      </c:pt>
                      <c:pt idx="1128">
                        <c:v>7.8913464340460058</c:v>
                      </c:pt>
                      <c:pt idx="1129">
                        <c:v>7.8960467654050266</c:v>
                      </c:pt>
                      <c:pt idx="1130">
                        <c:v>7.900743980372912</c:v>
                      </c:pt>
                      <c:pt idx="1131">
                        <c:v>7.9054380810158769</c:v>
                      </c:pt>
                      <c:pt idx="1132">
                        <c:v>7.9101290693987645</c:v>
                      </c:pt>
                      <c:pt idx="1133">
                        <c:v>7.9148169475850523</c:v>
                      </c:pt>
                      <c:pt idx="1134">
                        <c:v>7.9195017176368454</c:v>
                      </c:pt>
                      <c:pt idx="1135">
                        <c:v>7.9241833816148883</c:v>
                      </c:pt>
                      <c:pt idx="1136">
                        <c:v>7.9288619415785515</c:v>
                      </c:pt>
                      <c:pt idx="1137">
                        <c:v>7.9335373995858456</c:v>
                      </c:pt>
                      <c:pt idx="1138">
                        <c:v>7.9382097576934134</c:v>
                      </c:pt>
                      <c:pt idx="1139">
                        <c:v>7.9428790179565354</c:v>
                      </c:pt>
                      <c:pt idx="1140">
                        <c:v>7.9475451824291321</c:v>
                      </c:pt>
                      <c:pt idx="1141">
                        <c:v>7.9522082531637581</c:v>
                      </c:pt>
                      <c:pt idx="1142">
                        <c:v>7.9568682322116082</c:v>
                      </c:pt>
                      <c:pt idx="1143">
                        <c:v>7.9615251216225182</c:v>
                      </c:pt>
                      <c:pt idx="1144">
                        <c:v>7.9661789234449634</c:v>
                      </c:pt>
                      <c:pt idx="1145">
                        <c:v>7.9708296397260643</c:v>
                      </c:pt>
                      <c:pt idx="1146">
                        <c:v>7.9754772725115792</c:v>
                      </c:pt>
                      <c:pt idx="1147">
                        <c:v>7.9801218238459146</c:v>
                      </c:pt>
                      <c:pt idx="1148">
                        <c:v>7.9847632957721171</c:v>
                      </c:pt>
                      <c:pt idx="1149">
                        <c:v>7.9894016903318841</c:v>
                      </c:pt>
                      <c:pt idx="1150">
                        <c:v>7.9940370095655524</c:v>
                      </c:pt>
                      <c:pt idx="1151">
                        <c:v>7.9986692555121142</c:v>
                      </c:pt>
                      <c:pt idx="1152">
                        <c:v>8.0032984302092025</c:v>
                      </c:pt>
                      <c:pt idx="1153">
                        <c:v>8.007924535693105</c:v>
                      </c:pt>
                      <c:pt idx="1154">
                        <c:v>8.0125475739987522</c:v>
                      </c:pt>
                      <c:pt idx="1155">
                        <c:v>8.0171675471597368</c:v>
                      </c:pt>
                      <c:pt idx="1156">
                        <c:v>8.0217844572082875</c:v>
                      </c:pt>
                      <c:pt idx="1157">
                        <c:v>8.0263983061753024</c:v>
                      </c:pt>
                      <c:pt idx="1158">
                        <c:v>8.0310090960903224</c:v>
                      </c:pt>
                      <c:pt idx="1159">
                        <c:v>8.0356168289815457</c:v>
                      </c:pt>
                      <c:pt idx="1160">
                        <c:v>8.0402215068758203</c:v>
                      </c:pt>
                      <c:pt idx="1161">
                        <c:v>8.0448231317986654</c:v>
                      </c:pt>
                      <c:pt idx="1162">
                        <c:v>8.0494217057742397</c:v>
                      </c:pt>
                      <c:pt idx="1163">
                        <c:v>8.0540172308253695</c:v>
                      </c:pt>
                      <c:pt idx="1164">
                        <c:v>8.05860970897354</c:v>
                      </c:pt>
                      <c:pt idx="1165">
                        <c:v>8.0631991422388936</c:v>
                      </c:pt>
                      <c:pt idx="1166">
                        <c:v>8.0677855326402295</c:v>
                      </c:pt>
                      <c:pt idx="1167">
                        <c:v>8.0723688821950201</c:v>
                      </c:pt>
                      <c:pt idx="1168">
                        <c:v>8.076949192919388</c:v>
                      </c:pt>
                      <c:pt idx="1169">
                        <c:v>8.0815264668281266</c:v>
                      </c:pt>
                      <c:pt idx="1170">
                        <c:v>8.0861007059346868</c:v>
                      </c:pt>
                      <c:pt idx="1171">
                        <c:v>8.0906719122511923</c:v>
                      </c:pt>
                      <c:pt idx="1172">
                        <c:v>8.0952400877884294</c:v>
                      </c:pt>
                      <c:pt idx="1173">
                        <c:v>8.0998052345558467</c:v>
                      </c:pt>
                      <c:pt idx="1174">
                        <c:v>8.1043673545615675</c:v>
                      </c:pt>
                      <c:pt idx="1175">
                        <c:v>8.1089264498123832</c:v>
                      </c:pt>
                      <c:pt idx="1176">
                        <c:v>8.1134825223137472</c:v>
                      </c:pt>
                      <c:pt idx="1177">
                        <c:v>8.1180355740697934</c:v>
                      </c:pt>
                      <c:pt idx="1178">
                        <c:v>8.122585607083316</c:v>
                      </c:pt>
                      <c:pt idx="1179">
                        <c:v>8.1271326233557932</c:v>
                      </c:pt>
                      <c:pt idx="1180">
                        <c:v>8.1316766248873655</c:v>
                      </c:pt>
                      <c:pt idx="1181">
                        <c:v>8.1362176136768536</c:v>
                      </c:pt>
                      <c:pt idx="1182">
                        <c:v>8.1407555917217529</c:v>
                      </c:pt>
                      <c:pt idx="1183">
                        <c:v>8.145290561018232</c:v>
                      </c:pt>
                      <c:pt idx="1184">
                        <c:v>8.1498225235611343</c:v>
                      </c:pt>
                      <c:pt idx="1185">
                        <c:v>8.1543514813439852</c:v>
                      </c:pt>
                      <c:pt idx="1186">
                        <c:v>8.1588774363589867</c:v>
                      </c:pt>
                      <c:pt idx="1187">
                        <c:v>8.1634003905970189</c:v>
                      </c:pt>
                      <c:pt idx="1188">
                        <c:v>8.1679203460476444</c:v>
                      </c:pt>
                      <c:pt idx="1189">
                        <c:v>8.1724373046991019</c:v>
                      </c:pt>
                      <c:pt idx="1190">
                        <c:v>8.1769512685383141</c:v>
                      </c:pt>
                      <c:pt idx="1191">
                        <c:v>8.1814622395508909</c:v>
                      </c:pt>
                      <c:pt idx="1192">
                        <c:v>8.1859702197211206</c:v>
                      </c:pt>
                      <c:pt idx="1193">
                        <c:v>8.1904752110319752</c:v>
                      </c:pt>
                      <c:pt idx="1194">
                        <c:v>8.1949772154651139</c:v>
                      </c:pt>
                      <c:pt idx="1195">
                        <c:v>8.1994762350008852</c:v>
                      </c:pt>
                      <c:pt idx="1196">
                        <c:v>8.2039722716183192</c:v>
                      </c:pt>
                      <c:pt idx="1197">
                        <c:v>8.2084653272951353</c:v>
                      </c:pt>
                      <c:pt idx="1198">
                        <c:v>8.2129554040077437</c:v>
                      </c:pt>
                      <c:pt idx="1199">
                        <c:v>8.2174425037312453</c:v>
                      </c:pt>
                      <c:pt idx="1200">
                        <c:v>8.221926628439423</c:v>
                      </c:pt>
                      <c:pt idx="1201">
                        <c:v>8.2264077801047613</c:v>
                      </c:pt>
                      <c:pt idx="1202">
                        <c:v>8.2308859606984335</c:v>
                      </c:pt>
                      <c:pt idx="1203">
                        <c:v>8.2353611721903039</c:v>
                      </c:pt>
                      <c:pt idx="1204">
                        <c:v>8.2398334165489331</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6-A375-435B-90EF-3E365F81D4DA}"/>
                  </c:ext>
                </c:extLst>
              </c15:ser>
            </c15:filteredScatterSeries>
            <c15:filteredScatterSeries>
              <c15:ser>
                <c:idx val="8"/>
                <c:order val="2"/>
                <c:tx>
                  <c:strRef>
                    <c:extLst xmlns:c15="http://schemas.microsoft.com/office/drawing/2012/chart">
                      <c:ext xmlns:c15="http://schemas.microsoft.com/office/drawing/2012/chart" uri="{02D57815-91ED-43cb-92C2-25804820EDAC}">
                        <c15:formulaRef>
                          <c15:sqref>'σ-Silo F2-80 kP'!$R$12</c15:sqref>
                        </c15:formulaRef>
                      </c:ext>
                    </c:extLst>
                    <c:strCache>
                      <c:ptCount val="1"/>
                      <c:pt idx="0">
                        <c:v>σ'v+q (zw=0) - Silo</c:v>
                      </c:pt>
                    </c:strCache>
                  </c:strRef>
                </c:tx>
                <c:spPr>
                  <a:ln w="15875" cap="rnd">
                    <a:solidFill>
                      <a:schemeClr val="accent4"/>
                    </a:solidFill>
                    <a:prstDash val="dash"/>
                    <a:round/>
                  </a:ln>
                  <a:effectLst/>
                </c:spPr>
                <c:marker>
                  <c:symbol val="none"/>
                </c:marker>
                <c:xVal>
                  <c:numRef>
                    <c:extLst xmlns:c15="http://schemas.microsoft.com/office/drawing/2012/chart">
                      <c:ext xmlns:c15="http://schemas.microsoft.com/office/drawing/2012/chart" uri="{02D57815-91ED-43cb-92C2-25804820EDAC}">
                        <c15:formulaRef>
                          <c15:sqref>'σ-Silo F2-80 kP'!$R$13:$R$1217</c15:sqref>
                        </c15:formulaRef>
                      </c:ext>
                    </c:extLst>
                    <c:numCache>
                      <c:formatCode>0.0</c:formatCode>
                      <c:ptCount val="1205"/>
                      <c:pt idx="0">
                        <c:v>80.182171782178216</c:v>
                      </c:pt>
                      <c:pt idx="1">
                        <c:v>80.138942197515235</c:v>
                      </c:pt>
                      <c:pt idx="2">
                        <c:v>80.095741274723963</c:v>
                      </c:pt>
                      <c:pt idx="3">
                        <c:v>80.052568994801149</c:v>
                      </c:pt>
                      <c:pt idx="4">
                        <c:v>80.009425338756145</c:v>
                      </c:pt>
                      <c:pt idx="5">
                        <c:v>79.966310287610881</c:v>
                      </c:pt>
                      <c:pt idx="6">
                        <c:v>79.923223822399862</c:v>
                      </c:pt>
                      <c:pt idx="7">
                        <c:v>79.880165924170214</c:v>
                      </c:pt>
                      <c:pt idx="8">
                        <c:v>79.837136573981567</c:v>
                      </c:pt>
                      <c:pt idx="9">
                        <c:v>79.794135752906115</c:v>
                      </c:pt>
                      <c:pt idx="10">
                        <c:v>79.751163442028655</c:v>
                      </c:pt>
                      <c:pt idx="11">
                        <c:v>79.708219622446492</c:v>
                      </c:pt>
                      <c:pt idx="12">
                        <c:v>79.665304275269449</c:v>
                      </c:pt>
                      <c:pt idx="13">
                        <c:v>79.622417381619897</c:v>
                      </c:pt>
                      <c:pt idx="14">
                        <c:v>79.5795589226327</c:v>
                      </c:pt>
                      <c:pt idx="15">
                        <c:v>79.536728879455282</c:v>
                      </c:pt>
                      <c:pt idx="16">
                        <c:v>79.493927233247476</c:v>
                      </c:pt>
                      <c:pt idx="17">
                        <c:v>79.451153965181717</c:v>
                      </c:pt>
                      <c:pt idx="18">
                        <c:v>79.408409056442821</c:v>
                      </c:pt>
                      <c:pt idx="19">
                        <c:v>79.365692488228134</c:v>
                      </c:pt>
                      <c:pt idx="20">
                        <c:v>79.323004241747483</c:v>
                      </c:pt>
                      <c:pt idx="21">
                        <c:v>79.280344298223085</c:v>
                      </c:pt>
                      <c:pt idx="22">
                        <c:v>79.23771263888969</c:v>
                      </c:pt>
                      <c:pt idx="23">
                        <c:v>79.195109244994413</c:v>
                      </c:pt>
                      <c:pt idx="24">
                        <c:v>79.152534097796874</c:v>
                      </c:pt>
                      <c:pt idx="25">
                        <c:v>79.109987178569057</c:v>
                      </c:pt>
                      <c:pt idx="26">
                        <c:v>79.067468468595408</c:v>
                      </c:pt>
                      <c:pt idx="27">
                        <c:v>79.024977949172751</c:v>
                      </c:pt>
                      <c:pt idx="28">
                        <c:v>78.982515601610331</c:v>
                      </c:pt>
                      <c:pt idx="29">
                        <c:v>78.940081407229741</c:v>
                      </c:pt>
                      <c:pt idx="30">
                        <c:v>78.897675347365038</c:v>
                      </c:pt>
                      <c:pt idx="31">
                        <c:v>78.855297403362613</c:v>
                      </c:pt>
                      <c:pt idx="32">
                        <c:v>78.812947556581179</c:v>
                      </c:pt>
                      <c:pt idx="33">
                        <c:v>78.770625788391897</c:v>
                      </c:pt>
                      <c:pt idx="34">
                        <c:v>78.728332080178205</c:v>
                      </c:pt>
                      <c:pt idx="35">
                        <c:v>78.686066413335922</c:v>
                      </c:pt>
                      <c:pt idx="36">
                        <c:v>78.643828769273171</c:v>
                      </c:pt>
                      <c:pt idx="37">
                        <c:v>78.601619129410466</c:v>
                      </c:pt>
                      <c:pt idx="38">
                        <c:v>78.559437475180573</c:v>
                      </c:pt>
                      <c:pt idx="39">
                        <c:v>78.517283788028593</c:v>
                      </c:pt>
                      <c:pt idx="40">
                        <c:v>78.475158049411903</c:v>
                      </c:pt>
                      <c:pt idx="41">
                        <c:v>78.433060240800259</c:v>
                      </c:pt>
                      <c:pt idx="42">
                        <c:v>78.390990343675597</c:v>
                      </c:pt>
                      <c:pt idx="43">
                        <c:v>78.348948339532171</c:v>
                      </c:pt>
                      <c:pt idx="44">
                        <c:v>78.306934209876559</c:v>
                      </c:pt>
                      <c:pt idx="45">
                        <c:v>78.2649479362275</c:v>
                      </c:pt>
                      <c:pt idx="46">
                        <c:v>78.222989500116071</c:v>
                      </c:pt>
                      <c:pt idx="47">
                        <c:v>78.181058883085541</c:v>
                      </c:pt>
                      <c:pt idx="48">
                        <c:v>78.139156066691442</c:v>
                      </c:pt>
                      <c:pt idx="49">
                        <c:v>78.097281032501542</c:v>
                      </c:pt>
                      <c:pt idx="50">
                        <c:v>78.055433762095788</c:v>
                      </c:pt>
                      <c:pt idx="51">
                        <c:v>78.01361423706642</c:v>
                      </c:pt>
                      <c:pt idx="52">
                        <c:v>77.971822439017771</c:v>
                      </c:pt>
                      <c:pt idx="53">
                        <c:v>77.93005834956648</c:v>
                      </c:pt>
                      <c:pt idx="54">
                        <c:v>77.888321950341307</c:v>
                      </c:pt>
                      <c:pt idx="55">
                        <c:v>77.846613222983208</c:v>
                      </c:pt>
                      <c:pt idx="56">
                        <c:v>77.804932149145316</c:v>
                      </c:pt>
                      <c:pt idx="57">
                        <c:v>77.763278710492926</c:v>
                      </c:pt>
                      <c:pt idx="58">
                        <c:v>77.721652888703488</c:v>
                      </c:pt>
                      <c:pt idx="59">
                        <c:v>77.680054665466614</c:v>
                      </c:pt>
                      <c:pt idx="60">
                        <c:v>77.638484022484036</c:v>
                      </c:pt>
                      <c:pt idx="61">
                        <c:v>77.596940941469626</c:v>
                      </c:pt>
                      <c:pt idx="62">
                        <c:v>77.555425404149389</c:v>
                      </c:pt>
                      <c:pt idx="63">
                        <c:v>77.513937392261411</c:v>
                      </c:pt>
                      <c:pt idx="64">
                        <c:v>77.472476887555928</c:v>
                      </c:pt>
                      <c:pt idx="65">
                        <c:v>77.431043871795282</c:v>
                      </c:pt>
                      <c:pt idx="66">
                        <c:v>77.389638326753854</c:v>
                      </c:pt>
                      <c:pt idx="67">
                        <c:v>77.348260234218145</c:v>
                      </c:pt>
                      <c:pt idx="68">
                        <c:v>77.306909575986751</c:v>
                      </c:pt>
                      <c:pt idx="69">
                        <c:v>77.265586333870274</c:v>
                      </c:pt>
                      <c:pt idx="70">
                        <c:v>77.224290489691441</c:v>
                      </c:pt>
                      <c:pt idx="71">
                        <c:v>77.183022025284984</c:v>
                      </c:pt>
                      <c:pt idx="72">
                        <c:v>77.141780922497716</c:v>
                      </c:pt>
                      <c:pt idx="73">
                        <c:v>77.100567163188458</c:v>
                      </c:pt>
                      <c:pt idx="74">
                        <c:v>77.059380729228053</c:v>
                      </c:pt>
                      <c:pt idx="75">
                        <c:v>77.018221602499423</c:v>
                      </c:pt>
                      <c:pt idx="76">
                        <c:v>76.977089764897414</c:v>
                      </c:pt>
                      <c:pt idx="77">
                        <c:v>76.935985198328922</c:v>
                      </c:pt>
                      <c:pt idx="78">
                        <c:v>76.894907884712865</c:v>
                      </c:pt>
                      <c:pt idx="79">
                        <c:v>76.853857805980113</c:v>
                      </c:pt>
                      <c:pt idx="80">
                        <c:v>76.812834944073529</c:v>
                      </c:pt>
                      <c:pt idx="81">
                        <c:v>76.771839280947916</c:v>
                      </c:pt>
                      <c:pt idx="82">
                        <c:v>76.730870798570095</c:v>
                      </c:pt>
                      <c:pt idx="83">
                        <c:v>76.689929478918799</c:v>
                      </c:pt>
                      <c:pt idx="84">
                        <c:v>76.64901530398474</c:v>
                      </c:pt>
                      <c:pt idx="85">
                        <c:v>76.608128255770552</c:v>
                      </c:pt>
                      <c:pt idx="86">
                        <c:v>76.567268316290821</c:v>
                      </c:pt>
                      <c:pt idx="87">
                        <c:v>76.526435467572043</c:v>
                      </c:pt>
                      <c:pt idx="88">
                        <c:v>76.485629691652605</c:v>
                      </c:pt>
                      <c:pt idx="89">
                        <c:v>76.444850970582863</c:v>
                      </c:pt>
                      <c:pt idx="90">
                        <c:v>76.404099286425009</c:v>
                      </c:pt>
                      <c:pt idx="91">
                        <c:v>76.363374621253172</c:v>
                      </c:pt>
                      <c:pt idx="92">
                        <c:v>76.322676957153362</c:v>
                      </c:pt>
                      <c:pt idx="93">
                        <c:v>76.282006276223456</c:v>
                      </c:pt>
                      <c:pt idx="94">
                        <c:v>76.241362560573194</c:v>
                      </c:pt>
                      <c:pt idx="95">
                        <c:v>76.200745792324199</c:v>
                      </c:pt>
                      <c:pt idx="96">
                        <c:v>76.160155953609916</c:v>
                      </c:pt>
                      <c:pt idx="97">
                        <c:v>76.119593026575657</c:v>
                      </c:pt>
                      <c:pt idx="98">
                        <c:v>76.0790569933786</c:v>
                      </c:pt>
                      <c:pt idx="99">
                        <c:v>76.038547836187675</c:v>
                      </c:pt>
                      <c:pt idx="100">
                        <c:v>75.99806553718372</c:v>
                      </c:pt>
                      <c:pt idx="101">
                        <c:v>75.957610078559327</c:v>
                      </c:pt>
                      <c:pt idx="102">
                        <c:v>75.917181442518924</c:v>
                      </c:pt>
                      <c:pt idx="103">
                        <c:v>75.876779611278735</c:v>
                      </c:pt>
                      <c:pt idx="104">
                        <c:v>75.836404567066737</c:v>
                      </c:pt>
                      <c:pt idx="105">
                        <c:v>75.796056292122771</c:v>
                      </c:pt>
                      <c:pt idx="106">
                        <c:v>75.755734768698389</c:v>
                      </c:pt>
                      <c:pt idx="107">
                        <c:v>75.71543997905691</c:v>
                      </c:pt>
                      <c:pt idx="108">
                        <c:v>75.675171905473448</c:v>
                      </c:pt>
                      <c:pt idx="109">
                        <c:v>75.63493053023484</c:v>
                      </c:pt>
                      <c:pt idx="110">
                        <c:v>75.59471583563969</c:v>
                      </c:pt>
                      <c:pt idx="111">
                        <c:v>75.554527803998297</c:v>
                      </c:pt>
                      <c:pt idx="112">
                        <c:v>75.514366417632758</c:v>
                      </c:pt>
                      <c:pt idx="113">
                        <c:v>75.474231658876818</c:v>
                      </c:pt>
                      <c:pt idx="114">
                        <c:v>75.434123510075992</c:v>
                      </c:pt>
                      <c:pt idx="115">
                        <c:v>75.394041953587447</c:v>
                      </c:pt>
                      <c:pt idx="116">
                        <c:v>75.353986971780103</c:v>
                      </c:pt>
                      <c:pt idx="117">
                        <c:v>75.313958547034531</c:v>
                      </c:pt>
                      <c:pt idx="118">
                        <c:v>75.273956661743</c:v>
                      </c:pt>
                      <c:pt idx="119">
                        <c:v>75.23398129830943</c:v>
                      </c:pt>
                      <c:pt idx="120">
                        <c:v>75.194032439149439</c:v>
                      </c:pt>
                      <c:pt idx="121">
                        <c:v>75.154110066690293</c:v>
                      </c:pt>
                      <c:pt idx="122">
                        <c:v>75.114214163370917</c:v>
                      </c:pt>
                      <c:pt idx="123">
                        <c:v>75.074344711641842</c:v>
                      </c:pt>
                      <c:pt idx="124">
                        <c:v>75.034501693965282</c:v>
                      </c:pt>
                      <c:pt idx="125">
                        <c:v>74.994685092815061</c:v>
                      </c:pt>
                      <c:pt idx="126">
                        <c:v>74.954894890676599</c:v>
                      </c:pt>
                      <c:pt idx="127">
                        <c:v>74.915131070046968</c:v>
                      </c:pt>
                      <c:pt idx="128">
                        <c:v>74.875393613434824</c:v>
                      </c:pt>
                      <c:pt idx="129">
                        <c:v>74.835682503360417</c:v>
                      </c:pt>
                      <c:pt idx="130">
                        <c:v>74.795997722355608</c:v>
                      </c:pt>
                      <c:pt idx="131">
                        <c:v>74.756339252963812</c:v>
                      </c:pt>
                      <c:pt idx="132">
                        <c:v>74.716707077740011</c:v>
                      </c:pt>
                      <c:pt idx="133">
                        <c:v>74.677101179250798</c:v>
                      </c:pt>
                      <c:pt idx="134">
                        <c:v>74.637521540074289</c:v>
                      </c:pt>
                      <c:pt idx="135">
                        <c:v>74.59796814280017</c:v>
                      </c:pt>
                      <c:pt idx="136">
                        <c:v>74.55844097002965</c:v>
                      </c:pt>
                      <c:pt idx="137">
                        <c:v>74.518940004375494</c:v>
                      </c:pt>
                      <c:pt idx="138">
                        <c:v>74.479465228461962</c:v>
                      </c:pt>
                      <c:pt idx="139">
                        <c:v>74.440016624924894</c:v>
                      </c:pt>
                      <c:pt idx="140">
                        <c:v>74.400594176411573</c:v>
                      </c:pt>
                      <c:pt idx="141">
                        <c:v>74.361197865580834</c:v>
                      </c:pt>
                      <c:pt idx="142">
                        <c:v>74.321827675103009</c:v>
                      </c:pt>
                      <c:pt idx="143">
                        <c:v>74.282483587659883</c:v>
                      </c:pt>
                      <c:pt idx="144">
                        <c:v>74.243165585944766</c:v>
                      </c:pt>
                      <c:pt idx="145">
                        <c:v>74.203873652662409</c:v>
                      </c:pt>
                      <c:pt idx="146">
                        <c:v>74.164607770529074</c:v>
                      </c:pt>
                      <c:pt idx="147">
                        <c:v>74.125367922272417</c:v>
                      </c:pt>
                      <c:pt idx="148">
                        <c:v>74.086154090631595</c:v>
                      </c:pt>
                      <c:pt idx="149">
                        <c:v>74.046966258357216</c:v>
                      </c:pt>
                      <c:pt idx="150">
                        <c:v>74.007804408211271</c:v>
                      </c:pt>
                      <c:pt idx="151">
                        <c:v>73.968668522967235</c:v>
                      </c:pt>
                      <c:pt idx="152">
                        <c:v>73.929558585409978</c:v>
                      </c:pt>
                      <c:pt idx="153">
                        <c:v>73.890474578335784</c:v>
                      </c:pt>
                      <c:pt idx="154">
                        <c:v>73.851416484552374</c:v>
                      </c:pt>
                      <c:pt idx="155">
                        <c:v>73.812384286878796</c:v>
                      </c:pt>
                      <c:pt idx="156">
                        <c:v>73.773377968145581</c:v>
                      </c:pt>
                      <c:pt idx="157">
                        <c:v>73.734397511194587</c:v>
                      </c:pt>
                      <c:pt idx="158">
                        <c:v>73.695442898879037</c:v>
                      </c:pt>
                      <c:pt idx="159">
                        <c:v>73.656514114063569</c:v>
                      </c:pt>
                      <c:pt idx="160">
                        <c:v>73.617611139624145</c:v>
                      </c:pt>
                      <c:pt idx="161">
                        <c:v>73.578733958448083</c:v>
                      </c:pt>
                      <c:pt idx="162">
                        <c:v>73.539882553434083</c:v>
                      </c:pt>
                      <c:pt idx="163">
                        <c:v>73.50105690749217</c:v>
                      </c:pt>
                      <c:pt idx="164">
                        <c:v>73.462257003543627</c:v>
                      </c:pt>
                      <c:pt idx="165">
                        <c:v>73.423482824521187</c:v>
                      </c:pt>
                      <c:pt idx="166">
                        <c:v>73.384734353368785</c:v>
                      </c:pt>
                      <c:pt idx="167">
                        <c:v>73.346011573041721</c:v>
                      </c:pt>
                      <c:pt idx="168">
                        <c:v>73.307314466506625</c:v>
                      </c:pt>
                      <c:pt idx="169">
                        <c:v>73.268643016741336</c:v>
                      </c:pt>
                      <c:pt idx="170">
                        <c:v>73.229997206735078</c:v>
                      </c:pt>
                      <c:pt idx="171">
                        <c:v>73.191377019488229</c:v>
                      </c:pt>
                      <c:pt idx="172">
                        <c:v>73.152782438012565</c:v>
                      </c:pt>
                      <c:pt idx="173">
                        <c:v>73.114213445331046</c:v>
                      </c:pt>
                      <c:pt idx="174">
                        <c:v>73.075670024477944</c:v>
                      </c:pt>
                      <c:pt idx="175">
                        <c:v>73.037152158498699</c:v>
                      </c:pt>
                      <c:pt idx="176">
                        <c:v>72.998659830450094</c:v>
                      </c:pt>
                      <c:pt idx="177">
                        <c:v>72.960193023400038</c:v>
                      </c:pt>
                      <c:pt idx="178">
                        <c:v>72.921751720427764</c:v>
                      </c:pt>
                      <c:pt idx="179">
                        <c:v>72.883335904623664</c:v>
                      </c:pt>
                      <c:pt idx="180">
                        <c:v>72.844945559089368</c:v>
                      </c:pt>
                      <c:pt idx="181">
                        <c:v>72.806580666937677</c:v>
                      </c:pt>
                      <c:pt idx="182">
                        <c:v>72.768241211292633</c:v>
                      </c:pt>
                      <c:pt idx="183">
                        <c:v>72.729927175289447</c:v>
                      </c:pt>
                      <c:pt idx="184">
                        <c:v>72.691638542074486</c:v>
                      </c:pt>
                      <c:pt idx="185">
                        <c:v>72.653375294805343</c:v>
                      </c:pt>
                      <c:pt idx="186">
                        <c:v>72.61513741665074</c:v>
                      </c:pt>
                      <c:pt idx="187">
                        <c:v>72.576924890790565</c:v>
                      </c:pt>
                      <c:pt idx="188">
                        <c:v>72.538737700415865</c:v>
                      </c:pt>
                      <c:pt idx="189">
                        <c:v>72.500575828728813</c:v>
                      </c:pt>
                      <c:pt idx="190">
                        <c:v>72.462439258942766</c:v>
                      </c:pt>
                      <c:pt idx="191">
                        <c:v>72.42432797428215</c:v>
                      </c:pt>
                      <c:pt idx="192">
                        <c:v>72.386241957982563</c:v>
                      </c:pt>
                      <c:pt idx="193">
                        <c:v>72.348181193290671</c:v>
                      </c:pt>
                      <c:pt idx="194">
                        <c:v>72.310145663464297</c:v>
                      </c:pt>
                      <c:pt idx="195">
                        <c:v>72.272135351772349</c:v>
                      </c:pt>
                      <c:pt idx="196">
                        <c:v>72.234150241494788</c:v>
                      </c:pt>
                      <c:pt idx="197">
                        <c:v>72.196190315922735</c:v>
                      </c:pt>
                      <c:pt idx="198">
                        <c:v>72.158255558358306</c:v>
                      </c:pt>
                      <c:pt idx="199">
                        <c:v>72.120345952114747</c:v>
                      </c:pt>
                      <c:pt idx="200">
                        <c:v>72.082461480516358</c:v>
                      </c:pt>
                      <c:pt idx="201">
                        <c:v>72.044602126898482</c:v>
                      </c:pt>
                      <c:pt idx="202">
                        <c:v>72.006767874607519</c:v>
                      </c:pt>
                      <c:pt idx="203">
                        <c:v>71.968958707000894</c:v>
                      </c:pt>
                      <c:pt idx="204">
                        <c:v>71.93117460744709</c:v>
                      </c:pt>
                      <c:pt idx="205">
                        <c:v>71.893415559325618</c:v>
                      </c:pt>
                      <c:pt idx="206">
                        <c:v>71.855681546026972</c:v>
                      </c:pt>
                      <c:pt idx="207">
                        <c:v>71.817972550952703</c:v>
                      </c:pt>
                      <c:pt idx="208">
                        <c:v>71.780288557515348</c:v>
                      </c:pt>
                      <c:pt idx="209">
                        <c:v>71.742629549138414</c:v>
                      </c:pt>
                      <c:pt idx="210">
                        <c:v>71.704995509256477</c:v>
                      </c:pt>
                      <c:pt idx="211">
                        <c:v>71.667386421315001</c:v>
                      </c:pt>
                      <c:pt idx="212">
                        <c:v>71.62980226877049</c:v>
                      </c:pt>
                      <c:pt idx="213">
                        <c:v>71.592243035090405</c:v>
                      </c:pt>
                      <c:pt idx="214">
                        <c:v>71.554708703753136</c:v>
                      </c:pt>
                      <c:pt idx="215">
                        <c:v>71.517199258248056</c:v>
                      </c:pt>
                      <c:pt idx="216">
                        <c:v>71.479714682075482</c:v>
                      </c:pt>
                      <c:pt idx="217">
                        <c:v>71.442254958746702</c:v>
                      </c:pt>
                      <c:pt idx="218">
                        <c:v>71.40482007178386</c:v>
                      </c:pt>
                      <c:pt idx="219">
                        <c:v>71.367410004720071</c:v>
                      </c:pt>
                      <c:pt idx="220">
                        <c:v>71.330024741099379</c:v>
                      </c:pt>
                      <c:pt idx="221">
                        <c:v>71.292664264476727</c:v>
                      </c:pt>
                      <c:pt idx="222">
                        <c:v>71.255328558417958</c:v>
                      </c:pt>
                      <c:pt idx="223">
                        <c:v>71.218017606499814</c:v>
                      </c:pt>
                      <c:pt idx="224">
                        <c:v>71.180731392309895</c:v>
                      </c:pt>
                      <c:pt idx="225">
                        <c:v>71.143469899446757</c:v>
                      </c:pt>
                      <c:pt idx="226">
                        <c:v>71.106233111519728</c:v>
                      </c:pt>
                      <c:pt idx="227">
                        <c:v>71.069021012149108</c:v>
                      </c:pt>
                      <c:pt idx="228">
                        <c:v>71.031833584966009</c:v>
                      </c:pt>
                      <c:pt idx="229">
                        <c:v>70.994670813612345</c:v>
                      </c:pt>
                      <c:pt idx="230">
                        <c:v>70.957532681740986</c:v>
                      </c:pt>
                      <c:pt idx="231">
                        <c:v>70.920419173015546</c:v>
                      </c:pt>
                      <c:pt idx="232">
                        <c:v>70.883330271110509</c:v>
                      </c:pt>
                      <c:pt idx="233">
                        <c:v>70.846265959711189</c:v>
                      </c:pt>
                      <c:pt idx="234">
                        <c:v>70.809226222513715</c:v>
                      </c:pt>
                      <c:pt idx="235">
                        <c:v>70.772211043224985</c:v>
                      </c:pt>
                      <c:pt idx="236">
                        <c:v>70.735220405562757</c:v>
                      </c:pt>
                      <c:pt idx="237">
                        <c:v>70.698254293255559</c:v>
                      </c:pt>
                      <c:pt idx="238">
                        <c:v>70.661312690042706</c:v>
                      </c:pt>
                      <c:pt idx="239">
                        <c:v>70.624395579674299</c:v>
                      </c:pt>
                      <c:pt idx="240">
                        <c:v>70.587502945911183</c:v>
                      </c:pt>
                      <c:pt idx="241">
                        <c:v>70.550634772525029</c:v>
                      </c:pt>
                      <c:pt idx="242">
                        <c:v>70.513791043298227</c:v>
                      </c:pt>
                      <c:pt idx="243">
                        <c:v>70.47697174202392</c:v>
                      </c:pt>
                      <c:pt idx="244">
                        <c:v>70.440176852505999</c:v>
                      </c:pt>
                      <c:pt idx="245">
                        <c:v>70.403406358559124</c:v>
                      </c:pt>
                      <c:pt idx="246">
                        <c:v>70.366660244008656</c:v>
                      </c:pt>
                      <c:pt idx="247">
                        <c:v>70.329938492690644</c:v>
                      </c:pt>
                      <c:pt idx="248">
                        <c:v>70.29324108845195</c:v>
                      </c:pt>
                      <c:pt idx="249">
                        <c:v>70.256568015150052</c:v>
                      </c:pt>
                      <c:pt idx="250">
                        <c:v>70.219919256653185</c:v>
                      </c:pt>
                      <c:pt idx="251">
                        <c:v>70.183294796840244</c:v>
                      </c:pt>
                      <c:pt idx="252">
                        <c:v>70.146694619600865</c:v>
                      </c:pt>
                      <c:pt idx="253">
                        <c:v>70.110118708835316</c:v>
                      </c:pt>
                      <c:pt idx="254">
                        <c:v>70.073567048454564</c:v>
                      </c:pt>
                      <c:pt idx="255">
                        <c:v>70.03703962238022</c:v>
                      </c:pt>
                      <c:pt idx="256">
                        <c:v>70.00053641454457</c:v>
                      </c:pt>
                      <c:pt idx="257">
                        <c:v>69.964057408890568</c:v>
                      </c:pt>
                      <c:pt idx="258">
                        <c:v>69.927602589371801</c:v>
                      </c:pt>
                      <c:pt idx="259">
                        <c:v>69.891171939952471</c:v>
                      </c:pt>
                      <c:pt idx="260">
                        <c:v>69.854765444607452</c:v>
                      </c:pt>
                      <c:pt idx="261">
                        <c:v>69.818383087322232</c:v>
                      </c:pt>
                      <c:pt idx="262">
                        <c:v>69.782024852092903</c:v>
                      </c:pt>
                      <c:pt idx="263">
                        <c:v>69.74569072292617</c:v>
                      </c:pt>
                      <c:pt idx="264">
                        <c:v>69.709380683839342</c:v>
                      </c:pt>
                      <c:pt idx="265">
                        <c:v>69.673094718860355</c:v>
                      </c:pt>
                      <c:pt idx="266">
                        <c:v>69.636832812027677</c:v>
                      </c:pt>
                      <c:pt idx="267">
                        <c:v>69.60059494739042</c:v>
                      </c:pt>
                      <c:pt idx="268">
                        <c:v>69.564381109008224</c:v>
                      </c:pt>
                      <c:pt idx="269">
                        <c:v>69.528191280951333</c:v>
                      </c:pt>
                      <c:pt idx="270">
                        <c:v>69.492025447300506</c:v>
                      </c:pt>
                      <c:pt idx="271">
                        <c:v>69.455883592147131</c:v>
                      </c:pt>
                      <c:pt idx="272">
                        <c:v>69.419765699593071</c:v>
                      </c:pt>
                      <c:pt idx="273">
                        <c:v>69.383671753750761</c:v>
                      </c:pt>
                      <c:pt idx="274">
                        <c:v>69.347601738743165</c:v>
                      </c:pt>
                      <c:pt idx="275">
                        <c:v>69.311555638703794</c:v>
                      </c:pt>
                      <c:pt idx="276">
                        <c:v>69.275533437776645</c:v>
                      </c:pt>
                      <c:pt idx="277">
                        <c:v>69.239535120116244</c:v>
                      </c:pt>
                      <c:pt idx="278">
                        <c:v>69.203560669887622</c:v>
                      </c:pt>
                      <c:pt idx="279">
                        <c:v>69.167610071266296</c:v>
                      </c:pt>
                      <c:pt idx="280">
                        <c:v>69.131683308438326</c:v>
                      </c:pt>
                      <c:pt idx="281">
                        <c:v>69.095780365600177</c:v>
                      </c:pt>
                      <c:pt idx="282">
                        <c:v>69.059901226958871</c:v>
                      </c:pt>
                      <c:pt idx="283">
                        <c:v>69.024045876731833</c:v>
                      </c:pt>
                      <c:pt idx="284">
                        <c:v>68.988214299147003</c:v>
                      </c:pt>
                      <c:pt idx="285">
                        <c:v>68.95240647844274</c:v>
                      </c:pt>
                      <c:pt idx="286">
                        <c:v>68.916622398867901</c:v>
                      </c:pt>
                      <c:pt idx="287">
                        <c:v>68.880862044681706</c:v>
                      </c:pt>
                      <c:pt idx="288">
                        <c:v>68.845125400153918</c:v>
                      </c:pt>
                      <c:pt idx="289">
                        <c:v>68.809412449564618</c:v>
                      </c:pt>
                      <c:pt idx="290">
                        <c:v>68.773723177204417</c:v>
                      </c:pt>
                      <c:pt idx="291">
                        <c:v>68.73805756737427</c:v>
                      </c:pt>
                      <c:pt idx="292">
                        <c:v>68.702415604385536</c:v>
                      </c:pt>
                      <c:pt idx="293">
                        <c:v>68.666797272560032</c:v>
                      </c:pt>
                      <c:pt idx="294">
                        <c:v>68.631202556229908</c:v>
                      </c:pt>
                      <c:pt idx="295">
                        <c:v>68.595631439737758</c:v>
                      </c:pt>
                      <c:pt idx="296">
                        <c:v>68.560083907436535</c:v>
                      </c:pt>
                      <c:pt idx="297">
                        <c:v>68.524559943689525</c:v>
                      </c:pt>
                      <c:pt idx="298">
                        <c:v>68.489059532870456</c:v>
                      </c:pt>
                      <c:pt idx="299">
                        <c:v>68.453582659363363</c:v>
                      </c:pt>
                      <c:pt idx="300">
                        <c:v>68.418129307562666</c:v>
                      </c:pt>
                      <c:pt idx="301">
                        <c:v>68.382699461873074</c:v>
                      </c:pt>
                      <c:pt idx="302">
                        <c:v>68.347293106709714</c:v>
                      </c:pt>
                      <c:pt idx="303">
                        <c:v>68.311910226498</c:v>
                      </c:pt>
                      <c:pt idx="304">
                        <c:v>68.276550805673693</c:v>
                      </c:pt>
                      <c:pt idx="305">
                        <c:v>68.241214828682857</c:v>
                      </c:pt>
                      <c:pt idx="306">
                        <c:v>68.205902279981856</c:v>
                      </c:pt>
                      <c:pt idx="307">
                        <c:v>68.170613144037404</c:v>
                      </c:pt>
                      <c:pt idx="308">
                        <c:v>68.13534740532647</c:v>
                      </c:pt>
                      <c:pt idx="309">
                        <c:v>68.100105048336346</c:v>
                      </c:pt>
                      <c:pt idx="310">
                        <c:v>68.064886057564578</c:v>
                      </c:pt>
                      <c:pt idx="311">
                        <c:v>68.029690417519021</c:v>
                      </c:pt>
                      <c:pt idx="312">
                        <c:v>67.994518112717785</c:v>
                      </c:pt>
                      <c:pt idx="313">
                        <c:v>67.959369127689257</c:v>
                      </c:pt>
                      <c:pt idx="314">
                        <c:v>67.924243446972056</c:v>
                      </c:pt>
                      <c:pt idx="315">
                        <c:v>67.88914105511509</c:v>
                      </c:pt>
                      <c:pt idx="316">
                        <c:v>67.854061936677454</c:v>
                      </c:pt>
                      <c:pt idx="317">
                        <c:v>67.819006076228575</c:v>
                      </c:pt>
                      <c:pt idx="318">
                        <c:v>67.783973458348015</c:v>
                      </c:pt>
                      <c:pt idx="319">
                        <c:v>67.748964067625579</c:v>
                      </c:pt>
                      <c:pt idx="320">
                        <c:v>67.713977888661347</c:v>
                      </c:pt>
                      <c:pt idx="321">
                        <c:v>67.679014906065575</c:v>
                      </c:pt>
                      <c:pt idx="322">
                        <c:v>67.644075104458679</c:v>
                      </c:pt>
                      <c:pt idx="323">
                        <c:v>67.609158468471321</c:v>
                      </c:pt>
                      <c:pt idx="324">
                        <c:v>67.574264982744367</c:v>
                      </c:pt>
                      <c:pt idx="325">
                        <c:v>67.539394631928829</c:v>
                      </c:pt>
                      <c:pt idx="326">
                        <c:v>67.504547400685908</c:v>
                      </c:pt>
                      <c:pt idx="327">
                        <c:v>67.469723273686981</c:v>
                      </c:pt>
                      <c:pt idx="328">
                        <c:v>67.43492223561357</c:v>
                      </c:pt>
                      <c:pt idx="329">
                        <c:v>67.400144271157387</c:v>
                      </c:pt>
                      <c:pt idx="330">
                        <c:v>67.365389365020249</c:v>
                      </c:pt>
                      <c:pt idx="331">
                        <c:v>67.33065750191416</c:v>
                      </c:pt>
                      <c:pt idx="332">
                        <c:v>67.29594866656123</c:v>
                      </c:pt>
                      <c:pt idx="333">
                        <c:v>67.261262843693714</c:v>
                      </c:pt>
                      <c:pt idx="334">
                        <c:v>67.226600018053972</c:v>
                      </c:pt>
                      <c:pt idx="335">
                        <c:v>67.191960174394524</c:v>
                      </c:pt>
                      <c:pt idx="336">
                        <c:v>67.157343297477922</c:v>
                      </c:pt>
                      <c:pt idx="337">
                        <c:v>67.122749372076896</c:v>
                      </c:pt>
                      <c:pt idx="338">
                        <c:v>67.088178382974249</c:v>
                      </c:pt>
                      <c:pt idx="339">
                        <c:v>67.053630314962845</c:v>
                      </c:pt>
                      <c:pt idx="340">
                        <c:v>67.019105152845654</c:v>
                      </c:pt>
                      <c:pt idx="341">
                        <c:v>66.984602881435734</c:v>
                      </c:pt>
                      <c:pt idx="342">
                        <c:v>66.95012348555619</c:v>
                      </c:pt>
                      <c:pt idx="343">
                        <c:v>66.915666950040205</c:v>
                      </c:pt>
                      <c:pt idx="344">
                        <c:v>66.881233259731005</c:v>
                      </c:pt>
                      <c:pt idx="345">
                        <c:v>66.846822399481852</c:v>
                      </c:pt>
                      <c:pt idx="346">
                        <c:v>66.81243435415611</c:v>
                      </c:pt>
                      <c:pt idx="347">
                        <c:v>66.778069108627108</c:v>
                      </c:pt>
                      <c:pt idx="348">
                        <c:v>66.743726647778232</c:v>
                      </c:pt>
                      <c:pt idx="349">
                        <c:v>66.709406956502903</c:v>
                      </c:pt>
                      <c:pt idx="350">
                        <c:v>66.675110019704562</c:v>
                      </c:pt>
                      <c:pt idx="351">
                        <c:v>66.640835822296609</c:v>
                      </c:pt>
                      <c:pt idx="352">
                        <c:v>66.606584349202521</c:v>
                      </c:pt>
                      <c:pt idx="353">
                        <c:v>66.572355585355709</c:v>
                      </c:pt>
                      <c:pt idx="354">
                        <c:v>66.538149515699601</c:v>
                      </c:pt>
                      <c:pt idx="355">
                        <c:v>66.503966125187603</c:v>
                      </c:pt>
                      <c:pt idx="356">
                        <c:v>66.469805398783109</c:v>
                      </c:pt>
                      <c:pt idx="357">
                        <c:v>66.435667321459448</c:v>
                      </c:pt>
                      <c:pt idx="358">
                        <c:v>66.401551878199953</c:v>
                      </c:pt>
                      <c:pt idx="359">
                        <c:v>66.367459053997905</c:v>
                      </c:pt>
                      <c:pt idx="360">
                        <c:v>66.333388833856503</c:v>
                      </c:pt>
                      <c:pt idx="361">
                        <c:v>66.299341202788924</c:v>
                      </c:pt>
                      <c:pt idx="362">
                        <c:v>66.265316145818247</c:v>
                      </c:pt>
                      <c:pt idx="363">
                        <c:v>66.231313647977544</c:v>
                      </c:pt>
                      <c:pt idx="364">
                        <c:v>66.197333694309734</c:v>
                      </c:pt>
                      <c:pt idx="365">
                        <c:v>66.163376269867697</c:v>
                      </c:pt>
                      <c:pt idx="366">
                        <c:v>66.129441359714221</c:v>
                      </c:pt>
                      <c:pt idx="367">
                        <c:v>66.095528948921981</c:v>
                      </c:pt>
                      <c:pt idx="368">
                        <c:v>66.061639022573559</c:v>
                      </c:pt>
                      <c:pt idx="369">
                        <c:v>66.027771565761441</c:v>
                      </c:pt>
                      <c:pt idx="370">
                        <c:v>65.993926563587976</c:v>
                      </c:pt>
                      <c:pt idx="371">
                        <c:v>65.960104001165391</c:v>
                      </c:pt>
                      <c:pt idx="372">
                        <c:v>65.926303863615786</c:v>
                      </c:pt>
                      <c:pt idx="373">
                        <c:v>65.89252613607114</c:v>
                      </c:pt>
                      <c:pt idx="374">
                        <c:v>65.858770803673266</c:v>
                      </c:pt>
                      <c:pt idx="375">
                        <c:v>65.825037851573867</c:v>
                      </c:pt>
                      <c:pt idx="376">
                        <c:v>65.791327264934438</c:v>
                      </c:pt>
                      <c:pt idx="377">
                        <c:v>65.757639028926349</c:v>
                      </c:pt>
                      <c:pt idx="378">
                        <c:v>65.723973128730805</c:v>
                      </c:pt>
                      <c:pt idx="379">
                        <c:v>65.690329549538802</c:v>
                      </c:pt>
                      <c:pt idx="380">
                        <c:v>65.656708276551171</c:v>
                      </c:pt>
                      <c:pt idx="381">
                        <c:v>65.62310929497859</c:v>
                      </c:pt>
                      <c:pt idx="382">
                        <c:v>65.589532590041486</c:v>
                      </c:pt>
                      <c:pt idx="383">
                        <c:v>65.555978146970119</c:v>
                      </c:pt>
                      <c:pt idx="384">
                        <c:v>65.522445951004542</c:v>
                      </c:pt>
                      <c:pt idx="385">
                        <c:v>65.488935987394569</c:v>
                      </c:pt>
                      <c:pt idx="386">
                        <c:v>65.455448241399836</c:v>
                      </c:pt>
                      <c:pt idx="387">
                        <c:v>65.421982698289682</c:v>
                      </c:pt>
                      <c:pt idx="388">
                        <c:v>65.388539343343311</c:v>
                      </c:pt>
                      <c:pt idx="389">
                        <c:v>65.355118161849589</c:v>
                      </c:pt>
                      <c:pt idx="390">
                        <c:v>65.321719139107202</c:v>
                      </c:pt>
                      <c:pt idx="391">
                        <c:v>65.288342260424557</c:v>
                      </c:pt>
                      <c:pt idx="392">
                        <c:v>65.254987511119793</c:v>
                      </c:pt>
                      <c:pt idx="393">
                        <c:v>65.22165487652083</c:v>
                      </c:pt>
                      <c:pt idx="394">
                        <c:v>65.188344341965248</c:v>
                      </c:pt>
                      <c:pt idx="395">
                        <c:v>65.155055892800391</c:v>
                      </c:pt>
                      <c:pt idx="396">
                        <c:v>65.121789514383323</c:v>
                      </c:pt>
                      <c:pt idx="397">
                        <c:v>65.088545192080787</c:v>
                      </c:pt>
                      <c:pt idx="398">
                        <c:v>65.055322911269243</c:v>
                      </c:pt>
                      <c:pt idx="399">
                        <c:v>65.022122657334862</c:v>
                      </c:pt>
                      <c:pt idx="400">
                        <c:v>64.988944415673487</c:v>
                      </c:pt>
                      <c:pt idx="401">
                        <c:v>64.955788171690628</c:v>
                      </c:pt>
                      <c:pt idx="402">
                        <c:v>64.922653910801515</c:v>
                      </c:pt>
                      <c:pt idx="403">
                        <c:v>64.889541618430997</c:v>
                      </c:pt>
                      <c:pt idx="404">
                        <c:v>64.85645128001363</c:v>
                      </c:pt>
                      <c:pt idx="405">
                        <c:v>64.823382880993606</c:v>
                      </c:pt>
                      <c:pt idx="406">
                        <c:v>64.790336406824778</c:v>
                      </c:pt>
                      <c:pt idx="407">
                        <c:v>64.757311842970623</c:v>
                      </c:pt>
                      <c:pt idx="408">
                        <c:v>64.724309174904263</c:v>
                      </c:pt>
                      <c:pt idx="409">
                        <c:v>64.691328388108474</c:v>
                      </c:pt>
                      <c:pt idx="410">
                        <c:v>64.658369468075648</c:v>
                      </c:pt>
                      <c:pt idx="411">
                        <c:v>64.625432400307773</c:v>
                      </c:pt>
                      <c:pt idx="412">
                        <c:v>64.592517170316469</c:v>
                      </c:pt>
                      <c:pt idx="413">
                        <c:v>64.559623763622952</c:v>
                      </c:pt>
                      <c:pt idx="414">
                        <c:v>64.526752165758055</c:v>
                      </c:pt>
                      <c:pt idx="415">
                        <c:v>64.49390236226219</c:v>
                      </c:pt>
                      <c:pt idx="416">
                        <c:v>64.461074338685364</c:v>
                      </c:pt>
                      <c:pt idx="417">
                        <c:v>64.428268080587145</c:v>
                      </c:pt>
                      <c:pt idx="418">
                        <c:v>64.395483573536708</c:v>
                      </c:pt>
                      <c:pt idx="419">
                        <c:v>64.362720803112751</c:v>
                      </c:pt>
                      <c:pt idx="420">
                        <c:v>64.329979754903576</c:v>
                      </c:pt>
                      <c:pt idx="421">
                        <c:v>64.297260414507051</c:v>
                      </c:pt>
                      <c:pt idx="422">
                        <c:v>64.264562767530521</c:v>
                      </c:pt>
                      <c:pt idx="423">
                        <c:v>64.231886799590939</c:v>
                      </c:pt>
                      <c:pt idx="424">
                        <c:v>64.199232496314792</c:v>
                      </c:pt>
                      <c:pt idx="425">
                        <c:v>64.166599843338034</c:v>
                      </c:pt>
                      <c:pt idx="426">
                        <c:v>64.133988826306236</c:v>
                      </c:pt>
                      <c:pt idx="427">
                        <c:v>64.101399430874409</c:v>
                      </c:pt>
                      <c:pt idx="428">
                        <c:v>64.068831642707096</c:v>
                      </c:pt>
                      <c:pt idx="429">
                        <c:v>64.036285447478392</c:v>
                      </c:pt>
                      <c:pt idx="430">
                        <c:v>64.003760830871798</c:v>
                      </c:pt>
                      <c:pt idx="431">
                        <c:v>63.971257778580402</c:v>
                      </c:pt>
                      <c:pt idx="432">
                        <c:v>63.938776276306712</c:v>
                      </c:pt>
                      <c:pt idx="433">
                        <c:v>63.906316309762758</c:v>
                      </c:pt>
                      <c:pt idx="434">
                        <c:v>63.87387786467</c:v>
                      </c:pt>
                      <c:pt idx="435">
                        <c:v>63.84146092675941</c:v>
                      </c:pt>
                      <c:pt idx="436">
                        <c:v>63.809065481771384</c:v>
                      </c:pt>
                      <c:pt idx="437">
                        <c:v>63.776691515455795</c:v>
                      </c:pt>
                      <c:pt idx="438">
                        <c:v>63.74433901357196</c:v>
                      </c:pt>
                      <c:pt idx="439">
                        <c:v>63.712007961888624</c:v>
                      </c:pt>
                      <c:pt idx="440">
                        <c:v>63.67969834618399</c:v>
                      </c:pt>
                      <c:pt idx="441">
                        <c:v>63.647410152245669</c:v>
                      </c:pt>
                      <c:pt idx="442">
                        <c:v>63.615143365870708</c:v>
                      </c:pt>
                      <c:pt idx="443">
                        <c:v>63.582897972865567</c:v>
                      </c:pt>
                      <c:pt idx="444">
                        <c:v>63.550673959046115</c:v>
                      </c:pt>
                      <c:pt idx="445">
                        <c:v>63.518471310237629</c:v>
                      </c:pt>
                      <c:pt idx="446">
                        <c:v>63.486290012274786</c:v>
                      </c:pt>
                      <c:pt idx="447">
                        <c:v>63.454130051001634</c:v>
                      </c:pt>
                      <c:pt idx="448">
                        <c:v>63.421991412271652</c:v>
                      </c:pt>
                      <c:pt idx="449">
                        <c:v>63.389874081947646</c:v>
                      </c:pt>
                      <c:pt idx="450">
                        <c:v>63.357778045901817</c:v>
                      </c:pt>
                      <c:pt idx="451">
                        <c:v>63.325703290015753</c:v>
                      </c:pt>
                      <c:pt idx="452">
                        <c:v>63.293649800180376</c:v>
                      </c:pt>
                      <c:pt idx="453">
                        <c:v>63.261617562295974</c:v>
                      </c:pt>
                      <c:pt idx="454">
                        <c:v>63.229606562272174</c:v>
                      </c:pt>
                      <c:pt idx="455">
                        <c:v>63.197616786027957</c:v>
                      </c:pt>
                      <c:pt idx="456">
                        <c:v>63.165648219491622</c:v>
                      </c:pt>
                      <c:pt idx="457">
                        <c:v>63.133700848600839</c:v>
                      </c:pt>
                      <c:pt idx="458">
                        <c:v>63.101774659302542</c:v>
                      </c:pt>
                      <c:pt idx="459">
                        <c:v>63.069869637553026</c:v>
                      </c:pt>
                      <c:pt idx="460">
                        <c:v>63.037985769317885</c:v>
                      </c:pt>
                      <c:pt idx="461">
                        <c:v>63.006123040572028</c:v>
                      </c:pt>
                      <c:pt idx="462">
                        <c:v>62.974281437299624</c:v>
                      </c:pt>
                      <c:pt idx="463">
                        <c:v>62.942460945494197</c:v>
                      </c:pt>
                      <c:pt idx="464">
                        <c:v>62.910661551158498</c:v>
                      </c:pt>
                      <c:pt idx="465">
                        <c:v>62.878883240304589</c:v>
                      </c:pt>
                      <c:pt idx="466">
                        <c:v>62.847125998953807</c:v>
                      </c:pt>
                      <c:pt idx="467">
                        <c:v>62.815389813136747</c:v>
                      </c:pt>
                      <c:pt idx="468">
                        <c:v>62.783674668893283</c:v>
                      </c:pt>
                      <c:pt idx="469">
                        <c:v>62.751980552272506</c:v>
                      </c:pt>
                      <c:pt idx="470">
                        <c:v>62.720307449332807</c:v>
                      </c:pt>
                      <c:pt idx="471">
                        <c:v>62.688655346141779</c:v>
                      </c:pt>
                      <c:pt idx="472">
                        <c:v>62.65702422877628</c:v>
                      </c:pt>
                      <c:pt idx="473">
                        <c:v>62.625414083322383</c:v>
                      </c:pt>
                      <c:pt idx="474">
                        <c:v>62.593824895875407</c:v>
                      </c:pt>
                      <c:pt idx="475">
                        <c:v>62.562256652539844</c:v>
                      </c:pt>
                      <c:pt idx="476">
                        <c:v>62.530709339429464</c:v>
                      </c:pt>
                      <c:pt idx="477">
                        <c:v>62.499182942667176</c:v>
                      </c:pt>
                      <c:pt idx="478">
                        <c:v>62.467677448385153</c:v>
                      </c:pt>
                      <c:pt idx="479">
                        <c:v>62.436192842724722</c:v>
                      </c:pt>
                      <c:pt idx="480">
                        <c:v>62.404729111836403</c:v>
                      </c:pt>
                      <c:pt idx="481">
                        <c:v>62.373286241879903</c:v>
                      </c:pt>
                      <c:pt idx="482">
                        <c:v>62.341864219024131</c:v>
                      </c:pt>
                      <c:pt idx="483">
                        <c:v>62.310463029447114</c:v>
                      </c:pt>
                      <c:pt idx="484">
                        <c:v>62.279082659336083</c:v>
                      </c:pt>
                      <c:pt idx="485">
                        <c:v>62.247723094887412</c:v>
                      </c:pt>
                      <c:pt idx="486">
                        <c:v>62.216384322306638</c:v>
                      </c:pt>
                      <c:pt idx="487">
                        <c:v>62.185066327808435</c:v>
                      </c:pt>
                      <c:pt idx="488">
                        <c:v>62.153769097616618</c:v>
                      </c:pt>
                      <c:pt idx="489">
                        <c:v>62.122492617964134</c:v>
                      </c:pt>
                      <c:pt idx="490">
                        <c:v>62.091236875093045</c:v>
                      </c:pt>
                      <c:pt idx="491">
                        <c:v>62.060001855254583</c:v>
                      </c:pt>
                      <c:pt idx="492">
                        <c:v>62.02878754470904</c:v>
                      </c:pt>
                      <c:pt idx="493">
                        <c:v>61.997593929725845</c:v>
                      </c:pt>
                      <c:pt idx="494">
                        <c:v>61.966420996583516</c:v>
                      </c:pt>
                      <c:pt idx="495">
                        <c:v>61.935268731569693</c:v>
                      </c:pt>
                      <c:pt idx="496">
                        <c:v>61.90413712098109</c:v>
                      </c:pt>
                      <c:pt idx="497">
                        <c:v>61.873026151123504</c:v>
                      </c:pt>
                      <c:pt idx="498">
                        <c:v>61.84193580831181</c:v>
                      </c:pt>
                      <c:pt idx="499">
                        <c:v>61.810866078869978</c:v>
                      </c:pt>
                      <c:pt idx="500">
                        <c:v>61.779816949131032</c:v>
                      </c:pt>
                      <c:pt idx="501">
                        <c:v>61.74878840543704</c:v>
                      </c:pt>
                      <c:pt idx="502">
                        <c:v>61.717780434139144</c:v>
                      </c:pt>
                      <c:pt idx="503">
                        <c:v>61.686793021597545</c:v>
                      </c:pt>
                      <c:pt idx="504">
                        <c:v>61.655826154181469</c:v>
                      </c:pt>
                      <c:pt idx="505">
                        <c:v>61.624879818269186</c:v>
                      </c:pt>
                      <c:pt idx="506">
                        <c:v>61.59395400024799</c:v>
                      </c:pt>
                      <c:pt idx="507">
                        <c:v>61.563048686514207</c:v>
                      </c:pt>
                      <c:pt idx="508">
                        <c:v>61.532163863473194</c:v>
                      </c:pt>
                      <c:pt idx="509">
                        <c:v>61.501299517539309</c:v>
                      </c:pt>
                      <c:pt idx="510">
                        <c:v>61.470455635135906</c:v>
                      </c:pt>
                      <c:pt idx="511">
                        <c:v>61.439632202695378</c:v>
                      </c:pt>
                      <c:pt idx="512">
                        <c:v>61.408829206659057</c:v>
                      </c:pt>
                      <c:pt idx="513">
                        <c:v>61.378046633477318</c:v>
                      </c:pt>
                      <c:pt idx="514">
                        <c:v>61.347284469609484</c:v>
                      </c:pt>
                      <c:pt idx="515">
                        <c:v>61.316542701523886</c:v>
                      </c:pt>
                      <c:pt idx="516">
                        <c:v>61.285821315697788</c:v>
                      </c:pt>
                      <c:pt idx="517">
                        <c:v>61.25512029861747</c:v>
                      </c:pt>
                      <c:pt idx="518">
                        <c:v>61.224439636778136</c:v>
                      </c:pt>
                      <c:pt idx="519">
                        <c:v>61.19377931668393</c:v>
                      </c:pt>
                      <c:pt idx="520">
                        <c:v>61.16313932484799</c:v>
                      </c:pt>
                      <c:pt idx="521">
                        <c:v>61.132519647792364</c:v>
                      </c:pt>
                      <c:pt idx="522">
                        <c:v>61.101920272048034</c:v>
                      </c:pt>
                      <c:pt idx="523">
                        <c:v>61.071341184154939</c:v>
                      </c:pt>
                      <c:pt idx="524">
                        <c:v>61.040782370661915</c:v>
                      </c:pt>
                      <c:pt idx="525">
                        <c:v>61.010243818126732</c:v>
                      </c:pt>
                      <c:pt idx="526">
                        <c:v>60.979725513116058</c:v>
                      </c:pt>
                      <c:pt idx="527">
                        <c:v>60.94922744220549</c:v>
                      </c:pt>
                      <c:pt idx="528">
                        <c:v>60.918749591979505</c:v>
                      </c:pt>
                      <c:pt idx="529">
                        <c:v>60.888291949031469</c:v>
                      </c:pt>
                      <c:pt idx="530">
                        <c:v>60.857854499963665</c:v>
                      </c:pt>
                      <c:pt idx="531">
                        <c:v>60.82743723138725</c:v>
                      </c:pt>
                      <c:pt idx="532">
                        <c:v>60.797040129922237</c:v>
                      </c:pt>
                      <c:pt idx="533">
                        <c:v>60.766663182197533</c:v>
                      </c:pt>
                      <c:pt idx="534">
                        <c:v>60.736306374850891</c:v>
                      </c:pt>
                      <c:pt idx="535">
                        <c:v>60.705969694528953</c:v>
                      </c:pt>
                      <c:pt idx="536">
                        <c:v>60.675653127887173</c:v>
                      </c:pt>
                      <c:pt idx="537">
                        <c:v>60.645356661589886</c:v>
                      </c:pt>
                      <c:pt idx="538">
                        <c:v>60.615080282310267</c:v>
                      </c:pt>
                      <c:pt idx="539">
                        <c:v>60.584823976730306</c:v>
                      </c:pt>
                      <c:pt idx="540">
                        <c:v>60.554587731540835</c:v>
                      </c:pt>
                      <c:pt idx="541">
                        <c:v>60.524371533441517</c:v>
                      </c:pt>
                      <c:pt idx="542">
                        <c:v>60.494175369140812</c:v>
                      </c:pt>
                      <c:pt idx="543">
                        <c:v>60.463999225356034</c:v>
                      </c:pt>
                      <c:pt idx="544">
                        <c:v>60.433843088813262</c:v>
                      </c:pt>
                      <c:pt idx="545">
                        <c:v>60.403706946247382</c:v>
                      </c:pt>
                      <c:pt idx="546">
                        <c:v>60.37359078440209</c:v>
                      </c:pt>
                      <c:pt idx="547">
                        <c:v>60.34349459002987</c:v>
                      </c:pt>
                      <c:pt idx="548">
                        <c:v>60.313418349891975</c:v>
                      </c:pt>
                      <c:pt idx="549">
                        <c:v>60.283362050758448</c:v>
                      </c:pt>
                      <c:pt idx="550">
                        <c:v>60.2533256794081</c:v>
                      </c:pt>
                      <c:pt idx="551">
                        <c:v>60.223309222628508</c:v>
                      </c:pt>
                      <c:pt idx="552">
                        <c:v>60.193312667216013</c:v>
                      </c:pt>
                      <c:pt idx="553">
                        <c:v>60.1633359999757</c:v>
                      </c:pt>
                      <c:pt idx="554">
                        <c:v>60.133379207721418</c:v>
                      </c:pt>
                      <c:pt idx="555">
                        <c:v>60.103442277275732</c:v>
                      </c:pt>
                      <c:pt idx="556">
                        <c:v>60.073525195469969</c:v>
                      </c:pt>
                      <c:pt idx="557">
                        <c:v>60.043627949144195</c:v>
                      </c:pt>
                      <c:pt idx="558">
                        <c:v>60.013750525147159</c:v>
                      </c:pt>
                      <c:pt idx="559">
                        <c:v>59.983892910336372</c:v>
                      </c:pt>
                      <c:pt idx="560">
                        <c:v>59.954055091578041</c:v>
                      </c:pt>
                      <c:pt idx="561">
                        <c:v>59.924237055747078</c:v>
                      </c:pt>
                      <c:pt idx="562">
                        <c:v>59.894438789727097</c:v>
                      </c:pt>
                      <c:pt idx="563">
                        <c:v>59.864660280410433</c:v>
                      </c:pt>
                      <c:pt idx="564">
                        <c:v>59.834901514698075</c:v>
                      </c:pt>
                      <c:pt idx="565">
                        <c:v>59.805162479499707</c:v>
                      </c:pt>
                      <c:pt idx="566">
                        <c:v>59.775443161733705</c:v>
                      </c:pt>
                      <c:pt idx="567">
                        <c:v>59.745743548327127</c:v>
                      </c:pt>
                      <c:pt idx="568">
                        <c:v>59.716063626215657</c:v>
                      </c:pt>
                      <c:pt idx="569">
                        <c:v>59.686403382343691</c:v>
                      </c:pt>
                      <c:pt idx="570">
                        <c:v>59.656762803664236</c:v>
                      </c:pt>
                      <c:pt idx="571">
                        <c:v>59.627141877138982</c:v>
                      </c:pt>
                      <c:pt idx="572">
                        <c:v>59.597540589738259</c:v>
                      </c:pt>
                      <c:pt idx="573">
                        <c:v>59.567958928441008</c:v>
                      </c:pt>
                      <c:pt idx="574">
                        <c:v>59.538396880234842</c:v>
                      </c:pt>
                      <c:pt idx="575">
                        <c:v>59.508854432115974</c:v>
                      </c:pt>
                      <c:pt idx="576">
                        <c:v>59.479331571089261</c:v>
                      </c:pt>
                      <c:pt idx="577">
                        <c:v>59.449828284168156</c:v>
                      </c:pt>
                      <c:pt idx="578">
                        <c:v>59.420344558374715</c:v>
                      </c:pt>
                      <c:pt idx="579">
                        <c:v>59.390880380739638</c:v>
                      </c:pt>
                      <c:pt idx="580">
                        <c:v>59.361435738302184</c:v>
                      </c:pt>
                      <c:pt idx="581">
                        <c:v>59.332010618110218</c:v>
                      </c:pt>
                      <c:pt idx="582">
                        <c:v>59.302605007220208</c:v>
                      </c:pt>
                      <c:pt idx="583">
                        <c:v>59.273218892697173</c:v>
                      </c:pt>
                      <c:pt idx="584">
                        <c:v>59.243852261614734</c:v>
                      </c:pt>
                      <c:pt idx="585">
                        <c:v>59.214505101055074</c:v>
                      </c:pt>
                      <c:pt idx="586">
                        <c:v>59.185177398108948</c:v>
                      </c:pt>
                      <c:pt idx="587">
                        <c:v>59.155869139875648</c:v>
                      </c:pt>
                      <c:pt idx="588">
                        <c:v>59.126580313463045</c:v>
                      </c:pt>
                      <c:pt idx="589">
                        <c:v>59.097310905987534</c:v>
                      </c:pt>
                      <c:pt idx="590">
                        <c:v>59.068060904574075</c:v>
                      </c:pt>
                      <c:pt idx="591">
                        <c:v>59.038830296356153</c:v>
                      </c:pt>
                      <c:pt idx="592">
                        <c:v>59.009619068475779</c:v>
                      </c:pt>
                      <c:pt idx="593">
                        <c:v>58.980427208083512</c:v>
                      </c:pt>
                      <c:pt idx="594">
                        <c:v>58.951254702338389</c:v>
                      </c:pt>
                      <c:pt idx="595">
                        <c:v>58.922101538408</c:v>
                      </c:pt>
                      <c:pt idx="596">
                        <c:v>58.892967703468408</c:v>
                      </c:pt>
                      <c:pt idx="597">
                        <c:v>58.863853184704226</c:v>
                      </c:pt>
                      <c:pt idx="598">
                        <c:v>58.834757969308527</c:v>
                      </c:pt>
                      <c:pt idx="599">
                        <c:v>58.805682044482879</c:v>
                      </c:pt>
                      <c:pt idx="600">
                        <c:v>58.77662539743735</c:v>
                      </c:pt>
                      <c:pt idx="601">
                        <c:v>58.747588015390455</c:v>
                      </c:pt>
                      <c:pt idx="602">
                        <c:v>58.718569885569224</c:v>
                      </c:pt>
                      <c:pt idx="603">
                        <c:v>58.689570995209152</c:v>
                      </c:pt>
                      <c:pt idx="604">
                        <c:v>58.660591331554166</c:v>
                      </c:pt>
                      <c:pt idx="605">
                        <c:v>58.631630881856672</c:v>
                      </c:pt>
                      <c:pt idx="606">
                        <c:v>58.602689633377516</c:v>
                      </c:pt>
                      <c:pt idx="607">
                        <c:v>58.573767573386014</c:v>
                      </c:pt>
                      <c:pt idx="608">
                        <c:v>58.544864689159894</c:v>
                      </c:pt>
                      <c:pt idx="609">
                        <c:v>58.51598096798535</c:v>
                      </c:pt>
                      <c:pt idx="610">
                        <c:v>58.487116397156967</c:v>
                      </c:pt>
                      <c:pt idx="611">
                        <c:v>58.458270963977789</c:v>
                      </c:pt>
                      <c:pt idx="612">
                        <c:v>58.429444655759248</c:v>
                      </c:pt>
                      <c:pt idx="613">
                        <c:v>58.400637459821219</c:v>
                      </c:pt>
                      <c:pt idx="614">
                        <c:v>58.371849363491968</c:v>
                      </c:pt>
                      <c:pt idx="615">
                        <c:v>58.343080354108153</c:v>
                      </c:pt>
                      <c:pt idx="616">
                        <c:v>58.314330419014858</c:v>
                      </c:pt>
                      <c:pt idx="617">
                        <c:v>58.28559954556551</c:v>
                      </c:pt>
                      <c:pt idx="618">
                        <c:v>58.256887721121984</c:v>
                      </c:pt>
                      <c:pt idx="619">
                        <c:v>58.228194933054468</c:v>
                      </c:pt>
                      <c:pt idx="620">
                        <c:v>58.199521168741583</c:v>
                      </c:pt>
                      <c:pt idx="621">
                        <c:v>58.170866415570273</c:v>
                      </c:pt>
                      <c:pt idx="622">
                        <c:v>58.142230660935866</c:v>
                      </c:pt>
                      <c:pt idx="623">
                        <c:v>58.113613892242036</c:v>
                      </c:pt>
                      <c:pt idx="624">
                        <c:v>58.08501609690083</c:v>
                      </c:pt>
                      <c:pt idx="625">
                        <c:v>58.056437262332615</c:v>
                      </c:pt>
                      <c:pt idx="626">
                        <c:v>58.027877375966121</c:v>
                      </c:pt>
                      <c:pt idx="627">
                        <c:v>57.99933642523839</c:v>
                      </c:pt>
                      <c:pt idx="628">
                        <c:v>57.970814397594815</c:v>
                      </c:pt>
                      <c:pt idx="629">
                        <c:v>57.942311280489101</c:v>
                      </c:pt>
                      <c:pt idx="630">
                        <c:v>57.913827061383273</c:v>
                      </c:pt>
                      <c:pt idx="631">
                        <c:v>57.885361727747672</c:v>
                      </c:pt>
                      <c:pt idx="632">
                        <c:v>57.856915267060948</c:v>
                      </c:pt>
                      <c:pt idx="633">
                        <c:v>57.828487666810034</c:v>
                      </c:pt>
                      <c:pt idx="634">
                        <c:v>57.800078914490186</c:v>
                      </c:pt>
                      <c:pt idx="635">
                        <c:v>57.771688997604947</c:v>
                      </c:pt>
                      <c:pt idx="636">
                        <c:v>57.743317903666117</c:v>
                      </c:pt>
                      <c:pt idx="637">
                        <c:v>57.714965620193809</c:v>
                      </c:pt>
                      <c:pt idx="638">
                        <c:v>57.686632134716398</c:v>
                      </c:pt>
                      <c:pt idx="639">
                        <c:v>57.658317434770531</c:v>
                      </c:pt>
                      <c:pt idx="640">
                        <c:v>57.630021507901105</c:v>
                      </c:pt>
                      <c:pt idx="641">
                        <c:v>57.601744341661288</c:v>
                      </c:pt>
                      <c:pt idx="642">
                        <c:v>57.573485923612502</c:v>
                      </c:pt>
                      <c:pt idx="643">
                        <c:v>57.545246241324406</c:v>
                      </c:pt>
                      <c:pt idx="644">
                        <c:v>57.517025282374917</c:v>
                      </c:pt>
                      <c:pt idx="645">
                        <c:v>57.488823034350162</c:v>
                      </c:pt>
                      <c:pt idx="646">
                        <c:v>57.460639484844521</c:v>
                      </c:pt>
                      <c:pt idx="647">
                        <c:v>57.432474621460585</c:v>
                      </c:pt>
                      <c:pt idx="648">
                        <c:v>57.404328431809176</c:v>
                      </c:pt>
                      <c:pt idx="649">
                        <c:v>57.376200903509336</c:v>
                      </c:pt>
                      <c:pt idx="650">
                        <c:v>57.348092024188297</c:v>
                      </c:pt>
                      <c:pt idx="651">
                        <c:v>57.320001781481494</c:v>
                      </c:pt>
                      <c:pt idx="652">
                        <c:v>57.291930163032575</c:v>
                      </c:pt>
                      <c:pt idx="653">
                        <c:v>57.263877156493379</c:v>
                      </c:pt>
                      <c:pt idx="654">
                        <c:v>57.235842749523911</c:v>
                      </c:pt>
                      <c:pt idx="655">
                        <c:v>57.20782692979239</c:v>
                      </c:pt>
                      <c:pt idx="656">
                        <c:v>57.179829684975203</c:v>
                      </c:pt>
                      <c:pt idx="657">
                        <c:v>57.151851002756878</c:v>
                      </c:pt>
                      <c:pt idx="658">
                        <c:v>57.123890870830131</c:v>
                      </c:pt>
                      <c:pt idx="659">
                        <c:v>57.095949276895851</c:v>
                      </c:pt>
                      <c:pt idx="660">
                        <c:v>57.068026208663056</c:v>
                      </c:pt>
                      <c:pt idx="661">
                        <c:v>57.040121653848935</c:v>
                      </c:pt>
                      <c:pt idx="662">
                        <c:v>57.012235600178798</c:v>
                      </c:pt>
                      <c:pt idx="663">
                        <c:v>56.984368035386112</c:v>
                      </c:pt>
                      <c:pt idx="664">
                        <c:v>56.956518947212473</c:v>
                      </c:pt>
                      <c:pt idx="665">
                        <c:v>56.928688323407584</c:v>
                      </c:pt>
                      <c:pt idx="666">
                        <c:v>56.900876151729314</c:v>
                      </c:pt>
                      <c:pt idx="667">
                        <c:v>56.873082419943614</c:v>
                      </c:pt>
                      <c:pt idx="668">
                        <c:v>56.845307115824539</c:v>
                      </c:pt>
                      <c:pt idx="669">
                        <c:v>56.817550227154278</c:v>
                      </c:pt>
                      <c:pt idx="670">
                        <c:v>56.789811741723113</c:v>
                      </c:pt>
                      <c:pt idx="671">
                        <c:v>56.762091647329413</c:v>
                      </c:pt>
                      <c:pt idx="672">
                        <c:v>56.734389931779639</c:v>
                      </c:pt>
                      <c:pt idx="673">
                        <c:v>56.706706582888337</c:v>
                      </c:pt>
                      <c:pt idx="674">
                        <c:v>56.679041588478142</c:v>
                      </c:pt>
                      <c:pt idx="675">
                        <c:v>56.651394936379731</c:v>
                      </c:pt>
                      <c:pt idx="676">
                        <c:v>56.623766614431908</c:v>
                      </c:pt>
                      <c:pt idx="677">
                        <c:v>56.596156610481472</c:v>
                      </c:pt>
                      <c:pt idx="678">
                        <c:v>56.568564912383337</c:v>
                      </c:pt>
                      <c:pt idx="679">
                        <c:v>56.540991508000417</c:v>
                      </c:pt>
                      <c:pt idx="680">
                        <c:v>56.513436385203732</c:v>
                      </c:pt>
                      <c:pt idx="681">
                        <c:v>56.485899531872292</c:v>
                      </c:pt>
                      <c:pt idx="682">
                        <c:v>56.458380935893175</c:v>
                      </c:pt>
                      <c:pt idx="683">
                        <c:v>56.430880585161468</c:v>
                      </c:pt>
                      <c:pt idx="684">
                        <c:v>56.403398467580288</c:v>
                      </c:pt>
                      <c:pt idx="685">
                        <c:v>56.375934571060803</c:v>
                      </c:pt>
                      <c:pt idx="686">
                        <c:v>56.348488883522172</c:v>
                      </c:pt>
                      <c:pt idx="687">
                        <c:v>56.321061392891536</c:v>
                      </c:pt>
                      <c:pt idx="688">
                        <c:v>56.293652087104078</c:v>
                      </c:pt>
                      <c:pt idx="689">
                        <c:v>56.266260954102989</c:v>
                      </c:pt>
                      <c:pt idx="690">
                        <c:v>56.238887981839426</c:v>
                      </c:pt>
                      <c:pt idx="691">
                        <c:v>56.21153315827253</c:v>
                      </c:pt>
                      <c:pt idx="692">
                        <c:v>56.184196471369461</c:v>
                      </c:pt>
                      <c:pt idx="693">
                        <c:v>56.156877909105319</c:v>
                      </c:pt>
                      <c:pt idx="694">
                        <c:v>56.129577459463206</c:v>
                      </c:pt>
                      <c:pt idx="695">
                        <c:v>56.102295110434163</c:v>
                      </c:pt>
                      <c:pt idx="696">
                        <c:v>56.075030850017214</c:v>
                      </c:pt>
                      <c:pt idx="697">
                        <c:v>56.047784666219343</c:v>
                      </c:pt>
                      <c:pt idx="698">
                        <c:v>56.02055654705547</c:v>
                      </c:pt>
                      <c:pt idx="699">
                        <c:v>55.99334648054846</c:v>
                      </c:pt>
                      <c:pt idx="700">
                        <c:v>55.96615445472915</c:v>
                      </c:pt>
                      <c:pt idx="701">
                        <c:v>55.938980457636262</c:v>
                      </c:pt>
                      <c:pt idx="702">
                        <c:v>55.911824477316493</c:v>
                      </c:pt>
                      <c:pt idx="703">
                        <c:v>55.884686501824454</c:v>
                      </c:pt>
                      <c:pt idx="704">
                        <c:v>55.857566519222651</c:v>
                      </c:pt>
                      <c:pt idx="705">
                        <c:v>55.830464517581539</c:v>
                      </c:pt>
                      <c:pt idx="706">
                        <c:v>55.803380484979463</c:v>
                      </c:pt>
                      <c:pt idx="707">
                        <c:v>55.776314409502682</c:v>
                      </c:pt>
                      <c:pt idx="708">
                        <c:v>55.74926627924534</c:v>
                      </c:pt>
                      <c:pt idx="709">
                        <c:v>55.722236082309493</c:v>
                      </c:pt>
                      <c:pt idx="710">
                        <c:v>55.69522380680506</c:v>
                      </c:pt>
                      <c:pt idx="711">
                        <c:v>55.668229440849892</c:v>
                      </c:pt>
                      <c:pt idx="712">
                        <c:v>55.641252972569646</c:v>
                      </c:pt>
                      <c:pt idx="713">
                        <c:v>55.614294390097925</c:v>
                      </c:pt>
                      <c:pt idx="714">
                        <c:v>55.58735368157614</c:v>
                      </c:pt>
                      <c:pt idx="715">
                        <c:v>55.56043083515361</c:v>
                      </c:pt>
                      <c:pt idx="716">
                        <c:v>55.53352583898748</c:v>
                      </c:pt>
                      <c:pt idx="717">
                        <c:v>55.506638681242762</c:v>
                      </c:pt>
                      <c:pt idx="718">
                        <c:v>55.479769350092312</c:v>
                      </c:pt>
                      <c:pt idx="719">
                        <c:v>55.452917833716825</c:v>
                      </c:pt>
                      <c:pt idx="720">
                        <c:v>55.426084120304843</c:v>
                      </c:pt>
                      <c:pt idx="721">
                        <c:v>55.399268198052717</c:v>
                      </c:pt>
                      <c:pt idx="722">
                        <c:v>55.372470055164655</c:v>
                      </c:pt>
                      <c:pt idx="723">
                        <c:v>55.34568967985264</c:v>
                      </c:pt>
                      <c:pt idx="724">
                        <c:v>55.318927060336534</c:v>
                      </c:pt>
                      <c:pt idx="725">
                        <c:v>55.292182184843952</c:v>
                      </c:pt>
                      <c:pt idx="726">
                        <c:v>55.265455041610338</c:v>
                      </c:pt>
                      <c:pt idx="727">
                        <c:v>55.238745618878937</c:v>
                      </c:pt>
                      <c:pt idx="728">
                        <c:v>55.212053904900799</c:v>
                      </c:pt>
                      <c:pt idx="729">
                        <c:v>55.185379887934737</c:v>
                      </c:pt>
                      <c:pt idx="730">
                        <c:v>55.158723556247367</c:v>
                      </c:pt>
                      <c:pt idx="731">
                        <c:v>55.132084898113078</c:v>
                      </c:pt>
                      <c:pt idx="732">
                        <c:v>55.105463901814034</c:v>
                      </c:pt>
                      <c:pt idx="733">
                        <c:v>55.078860555640183</c:v>
                      </c:pt>
                      <c:pt idx="734">
                        <c:v>55.052274847889201</c:v>
                      </c:pt>
                      <c:pt idx="735">
                        <c:v>55.025706766866577</c:v>
                      </c:pt>
                      <c:pt idx="736">
                        <c:v>54.999156300885495</c:v>
                      </c:pt>
                      <c:pt idx="737">
                        <c:v>54.972623438266922</c:v>
                      </c:pt>
                      <c:pt idx="738">
                        <c:v>54.946108167339567</c:v>
                      </c:pt>
                      <c:pt idx="739">
                        <c:v>54.919610476439871</c:v>
                      </c:pt>
                      <c:pt idx="740">
                        <c:v>54.893130353911992</c:v>
                      </c:pt>
                      <c:pt idx="741">
                        <c:v>54.866667788107861</c:v>
                      </c:pt>
                      <c:pt idx="742">
                        <c:v>54.840222767387068</c:v>
                      </c:pt>
                      <c:pt idx="743">
                        <c:v>54.813795280116992</c:v>
                      </c:pt>
                      <c:pt idx="744">
                        <c:v>54.787385314672669</c:v>
                      </c:pt>
                      <c:pt idx="745">
                        <c:v>54.760992859436861</c:v>
                      </c:pt>
                      <c:pt idx="746">
                        <c:v>54.734617902800039</c:v>
                      </c:pt>
                      <c:pt idx="747">
                        <c:v>54.708260433160362</c:v>
                      </c:pt>
                      <c:pt idx="748">
                        <c:v>54.681920438923704</c:v>
                      </c:pt>
                      <c:pt idx="749">
                        <c:v>54.65559790850358</c:v>
                      </c:pt>
                      <c:pt idx="750">
                        <c:v>54.629292830321226</c:v>
                      </c:pt>
                      <c:pt idx="751">
                        <c:v>54.60300519280554</c:v>
                      </c:pt>
                      <c:pt idx="752">
                        <c:v>54.576734984393092</c:v>
                      </c:pt>
                      <c:pt idx="753">
                        <c:v>54.55048219352814</c:v>
                      </c:pt>
                      <c:pt idx="754">
                        <c:v>54.524246808662561</c:v>
                      </c:pt>
                      <c:pt idx="755">
                        <c:v>54.498028818255932</c:v>
                      </c:pt>
                      <c:pt idx="756">
                        <c:v>54.471828210775456</c:v>
                      </c:pt>
                      <c:pt idx="757">
                        <c:v>54.445644974695981</c:v>
                      </c:pt>
                      <c:pt idx="758">
                        <c:v>54.419479098500013</c:v>
                      </c:pt>
                      <c:pt idx="759">
                        <c:v>54.393330570677684</c:v>
                      </c:pt>
                      <c:pt idx="760">
                        <c:v>54.367199379726756</c:v>
                      </c:pt>
                      <c:pt idx="761">
                        <c:v>54.341085514152624</c:v>
                      </c:pt>
                      <c:pt idx="762">
                        <c:v>54.314988962468298</c:v>
                      </c:pt>
                      <c:pt idx="763">
                        <c:v>54.288909713194393</c:v>
                      </c:pt>
                      <c:pt idx="764">
                        <c:v>54.262847754859166</c:v>
                      </c:pt>
                      <c:pt idx="765">
                        <c:v>54.236803075998459</c:v>
                      </c:pt>
                      <c:pt idx="766">
                        <c:v>54.210775665155708</c:v>
                      </c:pt>
                      <c:pt idx="767">
                        <c:v>54.184765510881967</c:v>
                      </c:pt>
                      <c:pt idx="768">
                        <c:v>54.158772601735862</c:v>
                      </c:pt>
                      <c:pt idx="769">
                        <c:v>54.132796926283604</c:v>
                      </c:pt>
                      <c:pt idx="770">
                        <c:v>54.106838473099003</c:v>
                      </c:pt>
                      <c:pt idx="771">
                        <c:v>54.080897230763441</c:v>
                      </c:pt>
                      <c:pt idx="772">
                        <c:v>54.054973187865833</c:v>
                      </c:pt>
                      <c:pt idx="773">
                        <c:v>54.029066333002731</c:v>
                      </c:pt>
                      <c:pt idx="774">
                        <c:v>54.003176654778166</c:v>
                      </c:pt>
                      <c:pt idx="775">
                        <c:v>53.977304141803799</c:v>
                      </c:pt>
                      <c:pt idx="776">
                        <c:v>53.95144878269879</c:v>
                      </c:pt>
                      <c:pt idx="777">
                        <c:v>53.92561056608988</c:v>
                      </c:pt>
                      <c:pt idx="778">
                        <c:v>53.899789480611304</c:v>
                      </c:pt>
                      <c:pt idx="779">
                        <c:v>53.873985514904881</c:v>
                      </c:pt>
                      <c:pt idx="780">
                        <c:v>53.848198657619946</c:v>
                      </c:pt>
                      <c:pt idx="781">
                        <c:v>53.822428897413346</c:v>
                      </c:pt>
                      <c:pt idx="782">
                        <c:v>53.796676222949465</c:v>
                      </c:pt>
                      <c:pt idx="783">
                        <c:v>53.770940622900184</c:v>
                      </c:pt>
                      <c:pt idx="784">
                        <c:v>53.745222085944917</c:v>
                      </c:pt>
                      <c:pt idx="785">
                        <c:v>53.719520600770586</c:v>
                      </c:pt>
                      <c:pt idx="786">
                        <c:v>53.693836156071576</c:v>
                      </c:pt>
                      <c:pt idx="787">
                        <c:v>53.66816874054981</c:v>
                      </c:pt>
                      <c:pt idx="788">
                        <c:v>53.642518342914663</c:v>
                      </c:pt>
                      <c:pt idx="789">
                        <c:v>53.616884951883044</c:v>
                      </c:pt>
                      <c:pt idx="790">
                        <c:v>53.591268556179308</c:v>
                      </c:pt>
                      <c:pt idx="791">
                        <c:v>53.565669144535285</c:v>
                      </c:pt>
                      <c:pt idx="792">
                        <c:v>53.540086705690292</c:v>
                      </c:pt>
                      <c:pt idx="793">
                        <c:v>53.514521228391104</c:v>
                      </c:pt>
                      <c:pt idx="794">
                        <c:v>53.488972701391965</c:v>
                      </c:pt>
                      <c:pt idx="795">
                        <c:v>53.463441113454557</c:v>
                      </c:pt>
                      <c:pt idx="796">
                        <c:v>53.437926453348041</c:v>
                      </c:pt>
                      <c:pt idx="797">
                        <c:v>53.412428709848982</c:v>
                      </c:pt>
                      <c:pt idx="798">
                        <c:v>53.386947871741434</c:v>
                      </c:pt>
                      <c:pt idx="799">
                        <c:v>53.361483927816856</c:v>
                      </c:pt>
                      <c:pt idx="800">
                        <c:v>53.336036866874153</c:v>
                      </c:pt>
                      <c:pt idx="801">
                        <c:v>53.310606677719647</c:v>
                      </c:pt>
                      <c:pt idx="802">
                        <c:v>53.285193349167088</c:v>
                      </c:pt>
                      <c:pt idx="803">
                        <c:v>53.259796870037633</c:v>
                      </c:pt>
                      <c:pt idx="804">
                        <c:v>53.234417229159874</c:v>
                      </c:pt>
                      <c:pt idx="805">
                        <c:v>53.209054415369792</c:v>
                      </c:pt>
                      <c:pt idx="806">
                        <c:v>53.183708417510751</c:v>
                      </c:pt>
                      <c:pt idx="807">
                        <c:v>53.15837922443356</c:v>
                      </c:pt>
                      <c:pt idx="808">
                        <c:v>53.133066824996376</c:v>
                      </c:pt>
                      <c:pt idx="809">
                        <c:v>53.107771208064761</c:v>
                      </c:pt>
                      <c:pt idx="810">
                        <c:v>53.08249236251168</c:v>
                      </c:pt>
                      <c:pt idx="811">
                        <c:v>53.057230277217428</c:v>
                      </c:pt>
                      <c:pt idx="812">
                        <c:v>53.031984941069709</c:v>
                      </c:pt>
                      <c:pt idx="813">
                        <c:v>53.006756342963584</c:v>
                      </c:pt>
                      <c:pt idx="814">
                        <c:v>52.98154447180147</c:v>
                      </c:pt>
                      <c:pt idx="815">
                        <c:v>52.956349316493167</c:v>
                      </c:pt>
                      <c:pt idx="816">
                        <c:v>52.931170865955792</c:v>
                      </c:pt>
                      <c:pt idx="817">
                        <c:v>52.906009109113825</c:v>
                      </c:pt>
                      <c:pt idx="818">
                        <c:v>52.880864034899119</c:v>
                      </c:pt>
                      <c:pt idx="819">
                        <c:v>52.855735632250813</c:v>
                      </c:pt>
                      <c:pt idx="820">
                        <c:v>52.830623890115412</c:v>
                      </c:pt>
                      <c:pt idx="821">
                        <c:v>52.80552879744674</c:v>
                      </c:pt>
                      <c:pt idx="822">
                        <c:v>52.780450343205949</c:v>
                      </c:pt>
                      <c:pt idx="823">
                        <c:v>52.755388516361528</c:v>
                      </c:pt>
                      <c:pt idx="824">
                        <c:v>52.730343305889228</c:v>
                      </c:pt>
                      <c:pt idx="825">
                        <c:v>52.705314700772163</c:v>
                      </c:pt>
                      <c:pt idx="826">
                        <c:v>52.680302690000715</c:v>
                      </c:pt>
                      <c:pt idx="827">
                        <c:v>52.655307262572606</c:v>
                      </c:pt>
                      <c:pt idx="828">
                        <c:v>52.630328407492797</c:v>
                      </c:pt>
                      <c:pt idx="829">
                        <c:v>52.605366113773584</c:v>
                      </c:pt>
                      <c:pt idx="830">
                        <c:v>52.580420370434531</c:v>
                      </c:pt>
                      <c:pt idx="831">
                        <c:v>52.555491166502492</c:v>
                      </c:pt>
                      <c:pt idx="832">
                        <c:v>52.530578491011582</c:v>
                      </c:pt>
                      <c:pt idx="833">
                        <c:v>52.505682333003193</c:v>
                      </c:pt>
                      <c:pt idx="834">
                        <c:v>52.480802681525994</c:v>
                      </c:pt>
                      <c:pt idx="835">
                        <c:v>52.45593952563587</c:v>
                      </c:pt>
                      <c:pt idx="836">
                        <c:v>52.431092854396034</c:v>
                      </c:pt>
                      <c:pt idx="837">
                        <c:v>52.406262656876905</c:v>
                      </c:pt>
                      <c:pt idx="838">
                        <c:v>52.381448922156139</c:v>
                      </c:pt>
                      <c:pt idx="839">
                        <c:v>52.356651639318656</c:v>
                      </c:pt>
                      <c:pt idx="840">
                        <c:v>52.331870797456617</c:v>
                      </c:pt>
                      <c:pt idx="841">
                        <c:v>52.3071063856694</c:v>
                      </c:pt>
                      <c:pt idx="842">
                        <c:v>52.28235839306361</c:v>
                      </c:pt>
                      <c:pt idx="843">
                        <c:v>52.257626808753095</c:v>
                      </c:pt>
                      <c:pt idx="844">
                        <c:v>52.232911621858889</c:v>
                      </c:pt>
                      <c:pt idx="845">
                        <c:v>52.208212821509264</c:v>
                      </c:pt>
                      <c:pt idx="846">
                        <c:v>52.183530396839693</c:v>
                      </c:pt>
                      <c:pt idx="847">
                        <c:v>52.158864336992849</c:v>
                      </c:pt>
                      <c:pt idx="848">
                        <c:v>52.13421463111861</c:v>
                      </c:pt>
                      <c:pt idx="849">
                        <c:v>52.109581268374029</c:v>
                      </c:pt>
                      <c:pt idx="850">
                        <c:v>52.084964237923387</c:v>
                      </c:pt>
                      <c:pt idx="851">
                        <c:v>52.060363528938097</c:v>
                      </c:pt>
                      <c:pt idx="852">
                        <c:v>52.035779130596808</c:v>
                      </c:pt>
                      <c:pt idx="853">
                        <c:v>52.011211032085285</c:v>
                      </c:pt>
                      <c:pt idx="854">
                        <c:v>51.986659222596522</c:v>
                      </c:pt>
                      <c:pt idx="855">
                        <c:v>51.962123691330632</c:v>
                      </c:pt>
                      <c:pt idx="856">
                        <c:v>51.937604427494911</c:v>
                      </c:pt>
                      <c:pt idx="857">
                        <c:v>51.913101420303796</c:v>
                      </c:pt>
                      <c:pt idx="858">
                        <c:v>51.888614658978909</c:v>
                      </c:pt>
                      <c:pt idx="859">
                        <c:v>51.864144132748962</c:v>
                      </c:pt>
                      <c:pt idx="860">
                        <c:v>51.839689830849863</c:v>
                      </c:pt>
                      <c:pt idx="861">
                        <c:v>51.815251742524623</c:v>
                      </c:pt>
                      <c:pt idx="862">
                        <c:v>51.790829857023411</c:v>
                      </c:pt>
                      <c:pt idx="863">
                        <c:v>51.766424163603489</c:v>
                      </c:pt>
                      <c:pt idx="864">
                        <c:v>51.742034651529266</c:v>
                      </c:pt>
                      <c:pt idx="865">
                        <c:v>51.717661310072273</c:v>
                      </c:pt>
                      <c:pt idx="866">
                        <c:v>51.693304128511137</c:v>
                      </c:pt>
                      <c:pt idx="867">
                        <c:v>51.668963096131606</c:v>
                      </c:pt>
                      <c:pt idx="868">
                        <c:v>51.644638202226524</c:v>
                      </c:pt>
                      <c:pt idx="869">
                        <c:v>51.62032943609583</c:v>
                      </c:pt>
                      <c:pt idx="870">
                        <c:v>51.596036787046586</c:v>
                      </c:pt>
                      <c:pt idx="871">
                        <c:v>51.571760244392898</c:v>
                      </c:pt>
                      <c:pt idx="872">
                        <c:v>51.547499797455998</c:v>
                      </c:pt>
                      <c:pt idx="873">
                        <c:v>51.523255435564181</c:v>
                      </c:pt>
                      <c:pt idx="874">
                        <c:v>51.499027148052797</c:v>
                      </c:pt>
                      <c:pt idx="875">
                        <c:v>51.474814924264308</c:v>
                      </c:pt>
                      <c:pt idx="876">
                        <c:v>51.45061875354822</c:v>
                      </c:pt>
                      <c:pt idx="877">
                        <c:v>51.426438625261085</c:v>
                      </c:pt>
                      <c:pt idx="878">
                        <c:v>51.402274528766554</c:v>
                      </c:pt>
                      <c:pt idx="879">
                        <c:v>51.378126453435272</c:v>
                      </c:pt>
                      <c:pt idx="880">
                        <c:v>51.353994388645006</c:v>
                      </c:pt>
                      <c:pt idx="881">
                        <c:v>51.329878323780491</c:v>
                      </c:pt>
                      <c:pt idx="882">
                        <c:v>51.305778248233551</c:v>
                      </c:pt>
                      <c:pt idx="883">
                        <c:v>51.281694151403002</c:v>
                      </c:pt>
                      <c:pt idx="884">
                        <c:v>51.257626022694744</c:v>
                      </c:pt>
                      <c:pt idx="885">
                        <c:v>51.233573851521648</c:v>
                      </c:pt>
                      <c:pt idx="886">
                        <c:v>51.209537627303632</c:v>
                      </c:pt>
                      <c:pt idx="887">
                        <c:v>51.185517339467623</c:v>
                      </c:pt>
                      <c:pt idx="888">
                        <c:v>51.161512977447558</c:v>
                      </c:pt>
                      <c:pt idx="889">
                        <c:v>51.137524530684367</c:v>
                      </c:pt>
                      <c:pt idx="890">
                        <c:v>51.113551988626021</c:v>
                      </c:pt>
                      <c:pt idx="891">
                        <c:v>51.089595340727428</c:v>
                      </c:pt>
                      <c:pt idx="892">
                        <c:v>51.065654576450541</c:v>
                      </c:pt>
                      <c:pt idx="893">
                        <c:v>51.041729685264251</c:v>
                      </c:pt>
                      <c:pt idx="894">
                        <c:v>51.017820656644481</c:v>
                      </c:pt>
                      <c:pt idx="895">
                        <c:v>50.993927480074106</c:v>
                      </c:pt>
                      <c:pt idx="896">
                        <c:v>50.970050145042975</c:v>
                      </c:pt>
                      <c:pt idx="897">
                        <c:v>50.946188641047904</c:v>
                      </c:pt>
                      <c:pt idx="898">
                        <c:v>50.922342957592662</c:v>
                      </c:pt>
                      <c:pt idx="899">
                        <c:v>50.898513084188011</c:v>
                      </c:pt>
                      <c:pt idx="900">
                        <c:v>50.874699010351648</c:v>
                      </c:pt>
                      <c:pt idx="901">
                        <c:v>50.850900725608199</c:v>
                      </c:pt>
                      <c:pt idx="902">
                        <c:v>50.827118219489265</c:v>
                      </c:pt>
                      <c:pt idx="903">
                        <c:v>50.803351481533397</c:v>
                      </c:pt>
                      <c:pt idx="904">
                        <c:v>50.779600501286041</c:v>
                      </c:pt>
                      <c:pt idx="905">
                        <c:v>50.755865268299594</c:v>
                      </c:pt>
                      <c:pt idx="906">
                        <c:v>50.732145772133393</c:v>
                      </c:pt>
                      <c:pt idx="907">
                        <c:v>50.708442002353692</c:v>
                      </c:pt>
                      <c:pt idx="908">
                        <c:v>50.68475394853364</c:v>
                      </c:pt>
                      <c:pt idx="909">
                        <c:v>50.66108160025334</c:v>
                      </c:pt>
                      <c:pt idx="910">
                        <c:v>50.63742494709976</c:v>
                      </c:pt>
                      <c:pt idx="911">
                        <c:v>50.61378397866681</c:v>
                      </c:pt>
                      <c:pt idx="912">
                        <c:v>50.590158684555263</c:v>
                      </c:pt>
                      <c:pt idx="913">
                        <c:v>50.566549054372821</c:v>
                      </c:pt>
                      <c:pt idx="914">
                        <c:v>50.542955077734049</c:v>
                      </c:pt>
                      <c:pt idx="915">
                        <c:v>50.519376744260427</c:v>
                      </c:pt>
                      <c:pt idx="916">
                        <c:v>50.495814043580275</c:v>
                      </c:pt>
                      <c:pt idx="917">
                        <c:v>50.472266965328828</c:v>
                      </c:pt>
                      <c:pt idx="918">
                        <c:v>50.448735499148171</c:v>
                      </c:pt>
                      <c:pt idx="919">
                        <c:v>50.425219634687274</c:v>
                      </c:pt>
                      <c:pt idx="920">
                        <c:v>50.401719361601963</c:v>
                      </c:pt>
                      <c:pt idx="921">
                        <c:v>50.378234669554899</c:v>
                      </c:pt>
                      <c:pt idx="922">
                        <c:v>50.354765548215624</c:v>
                      </c:pt>
                      <c:pt idx="923">
                        <c:v>50.331311987260534</c:v>
                      </c:pt>
                      <c:pt idx="924">
                        <c:v>50.307873976372854</c:v>
                      </c:pt>
                      <c:pt idx="925">
                        <c:v>50.28445150524265</c:v>
                      </c:pt>
                      <c:pt idx="926">
                        <c:v>50.26104456356682</c:v>
                      </c:pt>
                      <c:pt idx="927">
                        <c:v>50.237653141049108</c:v>
                      </c:pt>
                      <c:pt idx="928">
                        <c:v>50.214277227400061</c:v>
                      </c:pt>
                      <c:pt idx="929">
                        <c:v>50.190916812337093</c:v>
                      </c:pt>
                      <c:pt idx="930">
                        <c:v>50.16757188558438</c:v>
                      </c:pt>
                      <c:pt idx="931">
                        <c:v>50.14424243687295</c:v>
                      </c:pt>
                      <c:pt idx="932">
                        <c:v>50.120928455940614</c:v>
                      </c:pt>
                      <c:pt idx="933">
                        <c:v>50.097629932532016</c:v>
                      </c:pt>
                      <c:pt idx="934">
                        <c:v>50.074346856398563</c:v>
                      </c:pt>
                      <c:pt idx="935">
                        <c:v>50.051079217298494</c:v>
                      </c:pt>
                      <c:pt idx="936">
                        <c:v>50.027827004996823</c:v>
                      </c:pt>
                      <c:pt idx="937">
                        <c:v>50.004590209265324</c:v>
                      </c:pt>
                      <c:pt idx="938">
                        <c:v>49.981368819882604</c:v>
                      </c:pt>
                      <c:pt idx="939">
                        <c:v>49.958162826634009</c:v>
                      </c:pt>
                      <c:pt idx="940">
                        <c:v>49.934972219311661</c:v>
                      </c:pt>
                      <c:pt idx="941">
                        <c:v>49.911796987714467</c:v>
                      </c:pt>
                      <c:pt idx="942">
                        <c:v>49.888637121648088</c:v>
                      </c:pt>
                      <c:pt idx="943">
                        <c:v>49.865492610924932</c:v>
                      </c:pt>
                      <c:pt idx="944">
                        <c:v>49.842363445364192</c:v>
                      </c:pt>
                      <c:pt idx="945">
                        <c:v>49.819249614791772</c:v>
                      </c:pt>
                      <c:pt idx="946">
                        <c:v>49.796151109040352</c:v>
                      </c:pt>
                      <c:pt idx="947">
                        <c:v>49.773067917949334</c:v>
                      </c:pt>
                      <c:pt idx="948">
                        <c:v>49.750000031364884</c:v>
                      </c:pt>
                      <c:pt idx="949">
                        <c:v>49.726947439139863</c:v>
                      </c:pt>
                      <c:pt idx="950">
                        <c:v>49.703910131133881</c:v>
                      </c:pt>
                      <c:pt idx="951">
                        <c:v>49.680888097213284</c:v>
                      </c:pt>
                      <c:pt idx="952">
                        <c:v>49.657881327251104</c:v>
                      </c:pt>
                      <c:pt idx="953">
                        <c:v>49.634889811127117</c:v>
                      </c:pt>
                      <c:pt idx="954">
                        <c:v>49.611913538727784</c:v>
                      </c:pt>
                      <c:pt idx="955">
                        <c:v>49.588952499946288</c:v>
                      </c:pt>
                      <c:pt idx="956">
                        <c:v>49.56600668468252</c:v>
                      </c:pt>
                      <c:pt idx="957">
                        <c:v>49.543076082843029</c:v>
                      </c:pt>
                      <c:pt idx="958">
                        <c:v>49.520160684341114</c:v>
                      </c:pt>
                      <c:pt idx="959">
                        <c:v>49.49726047909671</c:v>
                      </c:pt>
                      <c:pt idx="960">
                        <c:v>49.474375457036473</c:v>
                      </c:pt>
                      <c:pt idx="961">
                        <c:v>49.451505608093711</c:v>
                      </c:pt>
                      <c:pt idx="962">
                        <c:v>49.428650922208426</c:v>
                      </c:pt>
                      <c:pt idx="963">
                        <c:v>49.405811389327262</c:v>
                      </c:pt>
                      <c:pt idx="964">
                        <c:v>49.382986999403556</c:v>
                      </c:pt>
                      <c:pt idx="965">
                        <c:v>49.360177742397305</c:v>
                      </c:pt>
                      <c:pt idx="966">
                        <c:v>49.337383608275154</c:v>
                      </c:pt>
                      <c:pt idx="967">
                        <c:v>49.314604587010386</c:v>
                      </c:pt>
                      <c:pt idx="968">
                        <c:v>49.291840668582957</c:v>
                      </c:pt>
                      <c:pt idx="969">
                        <c:v>49.269091842979456</c:v>
                      </c:pt>
                      <c:pt idx="970">
                        <c:v>49.246358100193113</c:v>
                      </c:pt>
                      <c:pt idx="971">
                        <c:v>49.223639430223784</c:v>
                      </c:pt>
                      <c:pt idx="972">
                        <c:v>49.20093582307797</c:v>
                      </c:pt>
                      <c:pt idx="973">
                        <c:v>49.1782472687688</c:v>
                      </c:pt>
                      <c:pt idx="974">
                        <c:v>49.155573757315985</c:v>
                      </c:pt>
                      <c:pt idx="975">
                        <c:v>49.132915278745898</c:v>
                      </c:pt>
                      <c:pt idx="976">
                        <c:v>49.110271823091523</c:v>
                      </c:pt>
                      <c:pt idx="977">
                        <c:v>49.087643380392421</c:v>
                      </c:pt>
                      <c:pt idx="978">
                        <c:v>49.065029940694778</c:v>
                      </c:pt>
                      <c:pt idx="979">
                        <c:v>49.042431494051378</c:v>
                      </c:pt>
                      <c:pt idx="980">
                        <c:v>49.019848030521594</c:v>
                      </c:pt>
                      <c:pt idx="981">
                        <c:v>48.997279540171398</c:v>
                      </c:pt>
                      <c:pt idx="982">
                        <c:v>48.974726013073351</c:v>
                      </c:pt>
                      <c:pt idx="983">
                        <c:v>48.952187439306577</c:v>
                      </c:pt>
                      <c:pt idx="984">
                        <c:v>48.929663808956796</c:v>
                      </c:pt>
                      <c:pt idx="985">
                        <c:v>48.907155112116293</c:v>
                      </c:pt>
                      <c:pt idx="986">
                        <c:v>48.88466133888393</c:v>
                      </c:pt>
                      <c:pt idx="987">
                        <c:v>48.862182479365124</c:v>
                      </c:pt>
                      <c:pt idx="988">
                        <c:v>48.839718523671856</c:v>
                      </c:pt>
                      <c:pt idx="989">
                        <c:v>48.817269461922663</c:v>
                      </c:pt>
                      <c:pt idx="990">
                        <c:v>48.794835284242637</c:v>
                      </c:pt>
                      <c:pt idx="991">
                        <c:v>48.772415980763398</c:v>
                      </c:pt>
                      <c:pt idx="992">
                        <c:v>48.750011541623152</c:v>
                      </c:pt>
                      <c:pt idx="993">
                        <c:v>48.727621956966594</c:v>
                      </c:pt>
                      <c:pt idx="994">
                        <c:v>48.705247216944983</c:v>
                      </c:pt>
                      <c:pt idx="995">
                        <c:v>48.682887311716108</c:v>
                      </c:pt>
                      <c:pt idx="996">
                        <c:v>48.660542231444268</c:v>
                      </c:pt>
                      <c:pt idx="997">
                        <c:v>48.638211966300283</c:v>
                      </c:pt>
                      <c:pt idx="998">
                        <c:v>48.615896506461517</c:v>
                      </c:pt>
                      <c:pt idx="999">
                        <c:v>48.593595842111817</c:v>
                      </c:pt>
                      <c:pt idx="1000">
                        <c:v>48.57130996344155</c:v>
                      </c:pt>
                      <c:pt idx="1001">
                        <c:v>48.549038860647578</c:v>
                      </c:pt>
                      <c:pt idx="1002">
                        <c:v>48.526782523933278</c:v>
                      </c:pt>
                      <c:pt idx="1003">
                        <c:v>48.504540943508523</c:v>
                      </c:pt>
                      <c:pt idx="1004">
                        <c:v>48.482314109589652</c:v>
                      </c:pt>
                      <c:pt idx="1005">
                        <c:v>48.460102012399524</c:v>
                      </c:pt>
                      <c:pt idx="1006">
                        <c:v>48.437904642167453</c:v>
                      </c:pt>
                      <c:pt idx="1007">
                        <c:v>48.415721989129239</c:v>
                      </c:pt>
                      <c:pt idx="1008">
                        <c:v>48.393554043527168</c:v>
                      </c:pt>
                      <c:pt idx="1009">
                        <c:v>48.371400795609986</c:v>
                      </c:pt>
                      <c:pt idx="1010">
                        <c:v>48.349262235632899</c:v>
                      </c:pt>
                      <c:pt idx="1011">
                        <c:v>48.327138353857585</c:v>
                      </c:pt>
                      <c:pt idx="1012">
                        <c:v>48.305029140552165</c:v>
                      </c:pt>
                      <c:pt idx="1013">
                        <c:v>48.282934585991221</c:v>
                      </c:pt>
                      <c:pt idx="1014">
                        <c:v>48.260854680455793</c:v>
                      </c:pt>
                      <c:pt idx="1015">
                        <c:v>48.238789414233352</c:v>
                      </c:pt>
                      <c:pt idx="1016">
                        <c:v>48.216738777617799</c:v>
                      </c:pt>
                      <c:pt idx="1017">
                        <c:v>48.194702760909486</c:v>
                      </c:pt>
                      <c:pt idx="1018">
                        <c:v>48.172681354415204</c:v>
                      </c:pt>
                      <c:pt idx="1019">
                        <c:v>48.150674548448158</c:v>
                      </c:pt>
                      <c:pt idx="1020">
                        <c:v>48.128682333327959</c:v>
                      </c:pt>
                      <c:pt idx="1021">
                        <c:v>48.106704699380671</c:v>
                      </c:pt>
                      <c:pt idx="1022">
                        <c:v>48.084741636938752</c:v>
                      </c:pt>
                      <c:pt idx="1023">
                        <c:v>48.062793136341064</c:v>
                      </c:pt>
                      <c:pt idx="1024">
                        <c:v>48.040859187932881</c:v>
                      </c:pt>
                      <c:pt idx="1025">
                        <c:v>48.018939782065907</c:v>
                      </c:pt>
                      <c:pt idx="1026">
                        <c:v>47.997034909098183</c:v>
                      </c:pt>
                      <c:pt idx="1027">
                        <c:v>47.975144559394195</c:v>
                      </c:pt>
                      <c:pt idx="1028">
                        <c:v>47.953268723324783</c:v>
                      </c:pt>
                      <c:pt idx="1029">
                        <c:v>47.931407391267207</c:v>
                      </c:pt>
                      <c:pt idx="1030">
                        <c:v>47.909560553605061</c:v>
                      </c:pt>
                      <c:pt idx="1031">
                        <c:v>47.887728200728375</c:v>
                      </c:pt>
                      <c:pt idx="1032">
                        <c:v>47.865910323033482</c:v>
                      </c:pt>
                      <c:pt idx="1033">
                        <c:v>47.844106910923145</c:v>
                      </c:pt>
                      <c:pt idx="1034">
                        <c:v>47.822317954806429</c:v>
                      </c:pt>
                      <c:pt idx="1035">
                        <c:v>47.800543445098825</c:v>
                      </c:pt>
                      <c:pt idx="1036">
                        <c:v>47.778783372222129</c:v>
                      </c:pt>
                      <c:pt idx="1037">
                        <c:v>47.757037726604494</c:v>
                      </c:pt>
                      <c:pt idx="1038">
                        <c:v>47.735306498680437</c:v>
                      </c:pt>
                      <c:pt idx="1039">
                        <c:v>47.713589678890813</c:v>
                      </c:pt>
                      <c:pt idx="1040">
                        <c:v>47.691887257682801</c:v>
                      </c:pt>
                      <c:pt idx="1041">
                        <c:v>47.670199225509919</c:v>
                      </c:pt>
                      <c:pt idx="1042">
                        <c:v>47.648525572832021</c:v>
                      </c:pt>
                      <c:pt idx="1043">
                        <c:v>47.626866290115302</c:v>
                      </c:pt>
                      <c:pt idx="1044">
                        <c:v>47.605221367832243</c:v>
                      </c:pt>
                      <c:pt idx="1045">
                        <c:v>47.58359079646165</c:v>
                      </c:pt>
                      <c:pt idx="1046">
                        <c:v>47.561974566488658</c:v>
                      </c:pt>
                      <c:pt idx="1047">
                        <c:v>47.540372668404707</c:v>
                      </c:pt>
                      <c:pt idx="1048">
                        <c:v>47.518785092707532</c:v>
                      </c:pt>
                      <c:pt idx="1049">
                        <c:v>47.497211829901183</c:v>
                      </c:pt>
                      <c:pt idx="1050">
                        <c:v>47.475652870495971</c:v>
                      </c:pt>
                      <c:pt idx="1051">
                        <c:v>47.454108205008552</c:v>
                      </c:pt>
                      <c:pt idx="1052">
                        <c:v>47.432577823961822</c:v>
                      </c:pt>
                      <c:pt idx="1053">
                        <c:v>47.411061717884991</c:v>
                      </c:pt>
                      <c:pt idx="1054">
                        <c:v>47.389559877313538</c:v>
                      </c:pt>
                      <c:pt idx="1055">
                        <c:v>47.368072292789201</c:v>
                      </c:pt>
                      <c:pt idx="1056">
                        <c:v>47.346598954860013</c:v>
                      </c:pt>
                      <c:pt idx="1057">
                        <c:v>47.325139854080277</c:v>
                      </c:pt>
                      <c:pt idx="1058">
                        <c:v>47.303694981010516</c:v>
                      </c:pt>
                      <c:pt idx="1059">
                        <c:v>47.282264326217579</c:v>
                      </c:pt>
                      <c:pt idx="1060">
                        <c:v>47.260847880274504</c:v>
                      </c:pt>
                      <c:pt idx="1061">
                        <c:v>47.239445633760624</c:v>
                      </c:pt>
                      <c:pt idx="1062">
                        <c:v>47.21805757726149</c:v>
                      </c:pt>
                      <c:pt idx="1063">
                        <c:v>47.196683701368919</c:v>
                      </c:pt>
                      <c:pt idx="1064">
                        <c:v>47.175323996680937</c:v>
                      </c:pt>
                      <c:pt idx="1065">
                        <c:v>47.153978453801834</c:v>
                      </c:pt>
                      <c:pt idx="1066">
                        <c:v>47.132647063342112</c:v>
                      </c:pt>
                      <c:pt idx="1067">
                        <c:v>47.111329815918502</c:v>
                      </c:pt>
                      <c:pt idx="1068">
                        <c:v>47.090026702153949</c:v>
                      </c:pt>
                      <c:pt idx="1069">
                        <c:v>47.068737712677638</c:v>
                      </c:pt>
                      <c:pt idx="1070">
                        <c:v>47.047462838124936</c:v>
                      </c:pt>
                      <c:pt idx="1071">
                        <c:v>47.026202069137433</c:v>
                      </c:pt>
                      <c:pt idx="1072">
                        <c:v>47.004955396362938</c:v>
                      </c:pt>
                      <c:pt idx="1073">
                        <c:v>46.98372281045544</c:v>
                      </c:pt>
                      <c:pt idx="1074">
                        <c:v>46.962504302075132</c:v>
                      </c:pt>
                      <c:pt idx="1075">
                        <c:v>46.941299861888396</c:v>
                      </c:pt>
                      <c:pt idx="1076">
                        <c:v>46.920109480567817</c:v>
                      </c:pt>
                      <c:pt idx="1077">
                        <c:v>46.898933148792146</c:v>
                      </c:pt>
                      <c:pt idx="1078">
                        <c:v>46.877770857246311</c:v>
                      </c:pt>
                      <c:pt idx="1079">
                        <c:v>46.856622596621442</c:v>
                      </c:pt>
                      <c:pt idx="1080">
                        <c:v>46.835488357614828</c:v>
                      </c:pt>
                      <c:pt idx="1081">
                        <c:v>46.814368130929907</c:v>
                      </c:pt>
                      <c:pt idx="1082">
                        <c:v>46.793261907276296</c:v>
                      </c:pt>
                      <c:pt idx="1083">
                        <c:v>46.772169677369803</c:v>
                      </c:pt>
                      <c:pt idx="1084">
                        <c:v>46.751091431932316</c:v>
                      </c:pt>
                      <c:pt idx="1085">
                        <c:v>46.73002716169195</c:v>
                      </c:pt>
                      <c:pt idx="1086">
                        <c:v>46.708976857382936</c:v>
                      </c:pt>
                      <c:pt idx="1087">
                        <c:v>46.687940509745637</c:v>
                      </c:pt>
                      <c:pt idx="1088">
                        <c:v>46.666918109526563</c:v>
                      </c:pt>
                      <c:pt idx="1089">
                        <c:v>46.645909647478391</c:v>
                      </c:pt>
                      <c:pt idx="1090">
                        <c:v>46.624915114359865</c:v>
                      </c:pt>
                      <c:pt idx="1091">
                        <c:v>46.603934500935928</c:v>
                      </c:pt>
                      <c:pt idx="1092">
                        <c:v>46.582967797977588</c:v>
                      </c:pt>
                      <c:pt idx="1093">
                        <c:v>46.562014996262015</c:v>
                      </c:pt>
                      <c:pt idx="1094">
                        <c:v>46.541076086572446</c:v>
                      </c:pt>
                      <c:pt idx="1095">
                        <c:v>46.520151059698271</c:v>
                      </c:pt>
                      <c:pt idx="1096">
                        <c:v>46.49923990643498</c:v>
                      </c:pt>
                      <c:pt idx="1097">
                        <c:v>46.478342617584154</c:v>
                      </c:pt>
                      <c:pt idx="1098">
                        <c:v>46.457459183953461</c:v>
                      </c:pt>
                      <c:pt idx="1099">
                        <c:v>46.436589596356704</c:v>
                      </c:pt>
                      <c:pt idx="1100">
                        <c:v>46.41573384561373</c:v>
                      </c:pt>
                      <c:pt idx="1101">
                        <c:v>46.394891922550507</c:v>
                      </c:pt>
                      <c:pt idx="1102">
                        <c:v>46.374063817999073</c:v>
                      </c:pt>
                      <c:pt idx="1103">
                        <c:v>46.353249522797547</c:v>
                      </c:pt>
                      <c:pt idx="1104">
                        <c:v>46.332449027790112</c:v>
                      </c:pt>
                      <c:pt idx="1105">
                        <c:v>46.311662323827029</c:v>
                      </c:pt>
                      <c:pt idx="1106">
                        <c:v>46.290889401764638</c:v>
                      </c:pt>
                      <c:pt idx="1107">
                        <c:v>46.270130252465322</c:v>
                      </c:pt>
                      <c:pt idx="1108">
                        <c:v>46.24938486679752</c:v>
                      </c:pt>
                      <c:pt idx="1109">
                        <c:v>46.228653235635754</c:v>
                      </c:pt>
                      <c:pt idx="1110">
                        <c:v>46.207935349860556</c:v>
                      </c:pt>
                      <c:pt idx="1111">
                        <c:v>46.187231200358553</c:v>
                      </c:pt>
                      <c:pt idx="1112">
                        <c:v>46.166540778022359</c:v>
                      </c:pt>
                      <c:pt idx="1113">
                        <c:v>46.145864073750673</c:v>
                      </c:pt>
                      <c:pt idx="1114">
                        <c:v>46.1252010784482</c:v>
                      </c:pt>
                      <c:pt idx="1115">
                        <c:v>46.104551783025698</c:v>
                      </c:pt>
                      <c:pt idx="1116">
                        <c:v>46.08391617839991</c:v>
                      </c:pt>
                      <c:pt idx="1117">
                        <c:v>46.063294255493673</c:v>
                      </c:pt>
                      <c:pt idx="1118">
                        <c:v>46.042686005235751</c:v>
                      </c:pt>
                      <c:pt idx="1119">
                        <c:v>46.022091418561011</c:v>
                      </c:pt>
                      <c:pt idx="1120">
                        <c:v>46.001510486410268</c:v>
                      </c:pt>
                      <c:pt idx="1121">
                        <c:v>45.980943199730376</c:v>
                      </c:pt>
                      <c:pt idx="1122">
                        <c:v>45.960389549474158</c:v>
                      </c:pt>
                      <c:pt idx="1123">
                        <c:v>45.93984952660049</c:v>
                      </c:pt>
                      <c:pt idx="1124">
                        <c:v>45.919323122074189</c:v>
                      </c:pt>
                      <c:pt idx="1125">
                        <c:v>45.898810326866091</c:v>
                      </c:pt>
                      <c:pt idx="1126">
                        <c:v>45.878311131953005</c:v>
                      </c:pt>
                      <c:pt idx="1127">
                        <c:v>45.857825528317733</c:v>
                      </c:pt>
                      <c:pt idx="1128">
                        <c:v>45.837353506949057</c:v>
                      </c:pt>
                      <c:pt idx="1129">
                        <c:v>45.816895058841716</c:v>
                      </c:pt>
                      <c:pt idx="1130">
                        <c:v>45.796450174996444</c:v>
                      </c:pt>
                      <c:pt idx="1131">
                        <c:v>45.776018846419916</c:v>
                      </c:pt>
                      <c:pt idx="1132">
                        <c:v>45.755601064124789</c:v>
                      </c:pt>
                      <c:pt idx="1133">
                        <c:v>45.735196819129669</c:v>
                      </c:pt>
                      <c:pt idx="1134">
                        <c:v>45.714806102459136</c:v>
                      </c:pt>
                      <c:pt idx="1135">
                        <c:v>45.694428905143681</c:v>
                      </c:pt>
                      <c:pt idx="1136">
                        <c:v>45.674065218219788</c:v>
                      </c:pt>
                      <c:pt idx="1137">
                        <c:v>45.653715032729842</c:v>
                      </c:pt>
                      <c:pt idx="1138">
                        <c:v>45.633378339722213</c:v>
                      </c:pt>
                      <c:pt idx="1139">
                        <c:v>45.613055130251148</c:v>
                      </c:pt>
                      <c:pt idx="1140">
                        <c:v>45.59274539537688</c:v>
                      </c:pt>
                      <c:pt idx="1141">
                        <c:v>45.572449126165544</c:v>
                      </c:pt>
                      <c:pt idx="1142">
                        <c:v>45.552166313689199</c:v>
                      </c:pt>
                      <c:pt idx="1143">
                        <c:v>45.531896949025821</c:v>
                      </c:pt>
                      <c:pt idx="1144">
                        <c:v>45.511641023259308</c:v>
                      </c:pt>
                      <c:pt idx="1145">
                        <c:v>45.491398527479454</c:v>
                      </c:pt>
                      <c:pt idx="1146">
                        <c:v>45.471169452782007</c:v>
                      </c:pt>
                      <c:pt idx="1147">
                        <c:v>45.450953790268549</c:v>
                      </c:pt>
                      <c:pt idx="1148">
                        <c:v>45.430751531046624</c:v>
                      </c:pt>
                      <c:pt idx="1149">
                        <c:v>45.410562666229637</c:v>
                      </c:pt>
                      <c:pt idx="1150">
                        <c:v>45.390387186936884</c:v>
                      </c:pt>
                      <c:pt idx="1151">
                        <c:v>45.37022508429358</c:v>
                      </c:pt>
                      <c:pt idx="1152">
                        <c:v>45.350076349430786</c:v>
                      </c:pt>
                      <c:pt idx="1153">
                        <c:v>45.329940973485463</c:v>
                      </c:pt>
                      <c:pt idx="1154">
                        <c:v>45.309818947600455</c:v>
                      </c:pt>
                      <c:pt idx="1155">
                        <c:v>45.289710262924459</c:v>
                      </c:pt>
                      <c:pt idx="1156">
                        <c:v>45.269614910612049</c:v>
                      </c:pt>
                      <c:pt idx="1157">
                        <c:v>45.249532881823669</c:v>
                      </c:pt>
                      <c:pt idx="1158">
                        <c:v>45.229464167725631</c:v>
                      </c:pt>
                      <c:pt idx="1159">
                        <c:v>45.209408759490074</c:v>
                      </c:pt>
                      <c:pt idx="1160">
                        <c:v>45.189366648295021</c:v>
                      </c:pt>
                      <c:pt idx="1161">
                        <c:v>45.169337825324327</c:v>
                      </c:pt>
                      <c:pt idx="1162">
                        <c:v>45.149322281767709</c:v>
                      </c:pt>
                      <c:pt idx="1163">
                        <c:v>45.129320008820699</c:v>
                      </c:pt>
                      <c:pt idx="1164">
                        <c:v>45.109330997684687</c:v>
                      </c:pt>
                      <c:pt idx="1165">
                        <c:v>45.089355239566885</c:v>
                      </c:pt>
                      <c:pt idx="1166">
                        <c:v>45.069392725680345</c:v>
                      </c:pt>
                      <c:pt idx="1167">
                        <c:v>45.049443447243945</c:v>
                      </c:pt>
                      <c:pt idx="1168">
                        <c:v>45.029507395482383</c:v>
                      </c:pt>
                      <c:pt idx="1169">
                        <c:v>45.009584561626156</c:v>
                      </c:pt>
                      <c:pt idx="1170">
                        <c:v>44.989674936911605</c:v>
                      </c:pt>
                      <c:pt idx="1171">
                        <c:v>44.969778512580859</c:v>
                      </c:pt>
                      <c:pt idx="1172">
                        <c:v>44.949895279881879</c:v>
                      </c:pt>
                      <c:pt idx="1173">
                        <c:v>44.930025230068395</c:v>
                      </c:pt>
                      <c:pt idx="1174">
                        <c:v>44.910168354399957</c:v>
                      </c:pt>
                      <c:pt idx="1175">
                        <c:v>44.890324644141927</c:v>
                      </c:pt>
                      <c:pt idx="1176">
                        <c:v>44.870494090565401</c:v>
                      </c:pt>
                      <c:pt idx="1177">
                        <c:v>44.850676684947331</c:v>
                      </c:pt>
                      <c:pt idx="1178">
                        <c:v>44.830872418570415</c:v>
                      </c:pt>
                      <c:pt idx="1179">
                        <c:v>44.811081282723116</c:v>
                      </c:pt>
                      <c:pt idx="1180">
                        <c:v>44.791303268699714</c:v>
                      </c:pt>
                      <c:pt idx="1181">
                        <c:v>44.771538367800233</c:v>
                      </c:pt>
                      <c:pt idx="1182">
                        <c:v>44.751786571330484</c:v>
                      </c:pt>
                      <c:pt idx="1183">
                        <c:v>44.73204787060201</c:v>
                      </c:pt>
                      <c:pt idx="1184">
                        <c:v>44.712322256932147</c:v>
                      </c:pt>
                      <c:pt idx="1185">
                        <c:v>44.692609721643976</c:v>
                      </c:pt>
                      <c:pt idx="1186">
                        <c:v>44.672910256066331</c:v>
                      </c:pt>
                      <c:pt idx="1187">
                        <c:v>44.653223851533788</c:v>
                      </c:pt>
                      <c:pt idx="1188">
                        <c:v>44.633550499386693</c:v>
                      </c:pt>
                      <c:pt idx="1189">
                        <c:v>44.613890190971098</c:v>
                      </c:pt>
                      <c:pt idx="1190">
                        <c:v>44.59424291763883</c:v>
                      </c:pt>
                      <c:pt idx="1191">
                        <c:v>44.574608670747402</c:v>
                      </c:pt>
                      <c:pt idx="1192">
                        <c:v>44.55498744166011</c:v>
                      </c:pt>
                      <c:pt idx="1193">
                        <c:v>44.535379221745941</c:v>
                      </c:pt>
                      <c:pt idx="1194">
                        <c:v>44.515784002379633</c:v>
                      </c:pt>
                      <c:pt idx="1195">
                        <c:v>44.496201774941589</c:v>
                      </c:pt>
                      <c:pt idx="1196">
                        <c:v>44.476632530818009</c:v>
                      </c:pt>
                      <c:pt idx="1197">
                        <c:v>44.457076261400715</c:v>
                      </c:pt>
                      <c:pt idx="1198">
                        <c:v>44.437532958087303</c:v>
                      </c:pt>
                      <c:pt idx="1199">
                        <c:v>44.41800261228105</c:v>
                      </c:pt>
                      <c:pt idx="1200">
                        <c:v>44.39848521539092</c:v>
                      </c:pt>
                      <c:pt idx="1201">
                        <c:v>44.378980758831595</c:v>
                      </c:pt>
                      <c:pt idx="1202">
                        <c:v>44.359489234023435</c:v>
                      </c:pt>
                      <c:pt idx="1203">
                        <c:v>44.340010632392499</c:v>
                      </c:pt>
                      <c:pt idx="1204">
                        <c:v>44.320544945370514</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7-A375-435B-90EF-3E365F81D4DA}"/>
                  </c:ext>
                </c:extLst>
              </c15:ser>
            </c15:filteredScatterSeries>
            <c15:filteredScatterSeries>
              <c15:ser>
                <c:idx val="2"/>
                <c:order val="5"/>
                <c:tx>
                  <c:strRef>
                    <c:extLst xmlns:c15="http://schemas.microsoft.com/office/drawing/2012/chart">
                      <c:ext xmlns:c15="http://schemas.microsoft.com/office/drawing/2012/chart" uri="{02D57815-91ED-43cb-92C2-25804820EDAC}">
                        <c15:formulaRef>
                          <c15:sqref>'σ-Silo F2-80 kP'!$AM$11</c15:sqref>
                        </c15:formulaRef>
                      </c:ext>
                    </c:extLst>
                    <c:strCache>
                      <c:ptCount val="1"/>
                      <c:pt idx="0">
                        <c:v>σh - 80 kPa</c:v>
                      </c:pt>
                    </c:strCache>
                  </c:strRef>
                </c:tx>
                <c:spPr>
                  <a:ln w="12700" cap="rnd">
                    <a:solidFill>
                      <a:schemeClr val="accent6">
                        <a:lumMod val="75000"/>
                      </a:schemeClr>
                    </a:solidFill>
                    <a:round/>
                  </a:ln>
                  <a:effectLst/>
                </c:spPr>
                <c:marker>
                  <c:symbol val="none"/>
                </c:marker>
                <c:xVal>
                  <c:numRef>
                    <c:extLst xmlns:c15="http://schemas.microsoft.com/office/drawing/2012/chart">
                      <c:ext xmlns:c15="http://schemas.microsoft.com/office/drawing/2012/chart" uri="{02D57815-91ED-43cb-92C2-25804820EDAC}">
                        <c15:formulaRef>
                          <c15:sqref>'σ-Silo F2-80 kP'!$T$13:$T$1217</c15:sqref>
                        </c15:formulaRef>
                      </c:ext>
                    </c:extLst>
                    <c:numCache>
                      <c:formatCode>0.0</c:formatCode>
                      <c:ptCount val="1205"/>
                      <c:pt idx="0">
                        <c:v>39.623355415742957</c:v>
                      </c:pt>
                      <c:pt idx="1">
                        <c:v>39.611489599225315</c:v>
                      </c:pt>
                      <c:pt idx="2">
                        <c:v>39.599950940969997</c:v>
                      </c:pt>
                      <c:pt idx="3">
                        <c:v>39.588426437199601</c:v>
                      </c:pt>
                      <c:pt idx="4">
                        <c:v>39.576916078529486</c:v>
                      </c:pt>
                      <c:pt idx="5">
                        <c:v>39.565419855581254</c:v>
                      </c:pt>
                      <c:pt idx="6">
                        <c:v>39.553937758982663</c:v>
                      </c:pt>
                      <c:pt idx="7">
                        <c:v>39.542469779367778</c:v>
                      </c:pt>
                      <c:pt idx="8">
                        <c:v>39.531015907376784</c:v>
                      </c:pt>
                      <c:pt idx="9">
                        <c:v>39.519576133656138</c:v>
                      </c:pt>
                      <c:pt idx="10">
                        <c:v>39.508150448858466</c:v>
                      </c:pt>
                      <c:pt idx="11">
                        <c:v>39.496738843642589</c:v>
                      </c:pt>
                      <c:pt idx="12">
                        <c:v>39.485341308673547</c:v>
                      </c:pt>
                      <c:pt idx="13">
                        <c:v>39.473957834622546</c:v>
                      </c:pt>
                      <c:pt idx="14">
                        <c:v>39.462588412166966</c:v>
                      </c:pt>
                      <c:pt idx="15">
                        <c:v>39.451233031990405</c:v>
                      </c:pt>
                      <c:pt idx="16">
                        <c:v>39.439891684782609</c:v>
                      </c:pt>
                      <c:pt idx="17">
                        <c:v>39.428564361239516</c:v>
                      </c:pt>
                      <c:pt idx="18">
                        <c:v>39.417251052063222</c:v>
                      </c:pt>
                      <c:pt idx="19">
                        <c:v>39.405951747961993</c:v>
                      </c:pt>
                      <c:pt idx="20">
                        <c:v>39.394666439650216</c:v>
                      </c:pt>
                      <c:pt idx="21">
                        <c:v>39.383395117848515</c:v>
                      </c:pt>
                      <c:pt idx="22">
                        <c:v>39.372137773283605</c:v>
                      </c:pt>
                      <c:pt idx="23">
                        <c:v>39.360894396688366</c:v>
                      </c:pt>
                      <c:pt idx="24">
                        <c:v>39.349664978801812</c:v>
                      </c:pt>
                      <c:pt idx="25">
                        <c:v>39.338449510369109</c:v>
                      </c:pt>
                      <c:pt idx="26">
                        <c:v>39.327247982141579</c:v>
                      </c:pt>
                      <c:pt idx="27">
                        <c:v>39.316060384876621</c:v>
                      </c:pt>
                      <c:pt idx="28">
                        <c:v>39.304886709337829</c:v>
                      </c:pt>
                      <c:pt idx="29">
                        <c:v>39.293726946294854</c:v>
                      </c:pt>
                      <c:pt idx="30">
                        <c:v>39.282581086523521</c:v>
                      </c:pt>
                      <c:pt idx="31">
                        <c:v>39.271449120805748</c:v>
                      </c:pt>
                      <c:pt idx="32">
                        <c:v>39.260331039929568</c:v>
                      </c:pt>
                      <c:pt idx="33">
                        <c:v>39.249226834689104</c:v>
                      </c:pt>
                      <c:pt idx="34">
                        <c:v>39.238136495884611</c:v>
                      </c:pt>
                      <c:pt idx="35">
                        <c:v>39.227060014322433</c:v>
                      </c:pt>
                      <c:pt idx="36">
                        <c:v>39.215997380814997</c:v>
                      </c:pt>
                      <c:pt idx="37">
                        <c:v>39.204948586180841</c:v>
                      </c:pt>
                      <c:pt idx="38">
                        <c:v>39.19391362124459</c:v>
                      </c:pt>
                      <c:pt idx="39">
                        <c:v>39.182892476836912</c:v>
                      </c:pt>
                      <c:pt idx="40">
                        <c:v>39.171885143794633</c:v>
                      </c:pt>
                      <c:pt idx="41">
                        <c:v>39.160891612960576</c:v>
                      </c:pt>
                      <c:pt idx="42">
                        <c:v>39.149911875183669</c:v>
                      </c:pt>
                      <c:pt idx="43">
                        <c:v>39.138945921318914</c:v>
                      </c:pt>
                      <c:pt idx="44">
                        <c:v>39.12799374222736</c:v>
                      </c:pt>
                      <c:pt idx="45">
                        <c:v>39.117055328776139</c:v>
                      </c:pt>
                      <c:pt idx="46">
                        <c:v>39.106130671838393</c:v>
                      </c:pt>
                      <c:pt idx="47">
                        <c:v>39.095219762293368</c:v>
                      </c:pt>
                      <c:pt idx="48">
                        <c:v>39.084322591026336</c:v>
                      </c:pt>
                      <c:pt idx="49">
                        <c:v>39.073439148928607</c:v>
                      </c:pt>
                      <c:pt idx="50">
                        <c:v>39.062569426897518</c:v>
                      </c:pt>
                      <c:pt idx="51">
                        <c:v>39.05171341583646</c:v>
                      </c:pt>
                      <c:pt idx="52">
                        <c:v>39.040871106654862</c:v>
                      </c:pt>
                      <c:pt idx="53">
                        <c:v>39.030042490268173</c:v>
                      </c:pt>
                      <c:pt idx="54">
                        <c:v>39.019227557597851</c:v>
                      </c:pt>
                      <c:pt idx="55">
                        <c:v>39.008426299571376</c:v>
                      </c:pt>
                      <c:pt idx="56">
                        <c:v>38.997638707122277</c:v>
                      </c:pt>
                      <c:pt idx="57">
                        <c:v>38.986864771190049</c:v>
                      </c:pt>
                      <c:pt idx="58">
                        <c:v>38.976104482720217</c:v>
                      </c:pt>
                      <c:pt idx="59">
                        <c:v>38.96535783266431</c:v>
                      </c:pt>
                      <c:pt idx="60">
                        <c:v>38.954624811979848</c:v>
                      </c:pt>
                      <c:pt idx="61">
                        <c:v>38.943905411630354</c:v>
                      </c:pt>
                      <c:pt idx="62">
                        <c:v>38.933199622585342</c:v>
                      </c:pt>
                      <c:pt idx="63">
                        <c:v>38.922507435820293</c:v>
                      </c:pt>
                      <c:pt idx="64">
                        <c:v>38.911828842316709</c:v>
                      </c:pt>
                      <c:pt idx="65">
                        <c:v>38.901163833062043</c:v>
                      </c:pt>
                      <c:pt idx="66">
                        <c:v>38.890512399049733</c:v>
                      </c:pt>
                      <c:pt idx="67">
                        <c:v>38.879874531279185</c:v>
                      </c:pt>
                      <c:pt idx="68">
                        <c:v>38.869250220755767</c:v>
                      </c:pt>
                      <c:pt idx="69">
                        <c:v>38.858639458490835</c:v>
                      </c:pt>
                      <c:pt idx="70">
                        <c:v>38.84804223550168</c:v>
                      </c:pt>
                      <c:pt idx="71">
                        <c:v>38.837458542811554</c:v>
                      </c:pt>
                      <c:pt idx="72">
                        <c:v>38.826888371449662</c:v>
                      </c:pt>
                      <c:pt idx="73">
                        <c:v>38.816331712451166</c:v>
                      </c:pt>
                      <c:pt idx="74">
                        <c:v>38.805788556857159</c:v>
                      </c:pt>
                      <c:pt idx="75">
                        <c:v>38.795258895714667</c:v>
                      </c:pt>
                      <c:pt idx="76">
                        <c:v>38.784742720076679</c:v>
                      </c:pt>
                      <c:pt idx="77">
                        <c:v>38.774240021002093</c:v>
                      </c:pt>
                      <c:pt idx="78">
                        <c:v>38.76375078955575</c:v>
                      </c:pt>
                      <c:pt idx="79">
                        <c:v>38.753275016808402</c:v>
                      </c:pt>
                      <c:pt idx="80">
                        <c:v>38.742812693836733</c:v>
                      </c:pt>
                      <c:pt idx="81">
                        <c:v>38.732363811723317</c:v>
                      </c:pt>
                      <c:pt idx="82">
                        <c:v>38.721928361556692</c:v>
                      </c:pt>
                      <c:pt idx="83">
                        <c:v>38.711506334431249</c:v>
                      </c:pt>
                      <c:pt idx="84">
                        <c:v>38.701097721447319</c:v>
                      </c:pt>
                      <c:pt idx="85">
                        <c:v>38.690702513711109</c:v>
                      </c:pt>
                      <c:pt idx="86">
                        <c:v>38.680320702334754</c:v>
                      </c:pt>
                      <c:pt idx="87">
                        <c:v>38.669952278436263</c:v>
                      </c:pt>
                      <c:pt idx="88">
                        <c:v>38.659597233139522</c:v>
                      </c:pt>
                      <c:pt idx="89">
                        <c:v>38.649255557574321</c:v>
                      </c:pt>
                      <c:pt idx="90">
                        <c:v>38.638927242876321</c:v>
                      </c:pt>
                      <c:pt idx="91">
                        <c:v>38.62861228018707</c:v>
                      </c:pt>
                      <c:pt idx="92">
                        <c:v>38.618310660653982</c:v>
                      </c:pt>
                      <c:pt idx="93">
                        <c:v>38.608022375430338</c:v>
                      </c:pt>
                      <c:pt idx="94">
                        <c:v>38.597747415675279</c:v>
                      </c:pt>
                      <c:pt idx="95">
                        <c:v>38.58748577255384</c:v>
                      </c:pt>
                      <c:pt idx="96">
                        <c:v>38.577237437236874</c:v>
                      </c:pt>
                      <c:pt idx="97">
                        <c:v>38.56700240090111</c:v>
                      </c:pt>
                      <c:pt idx="98">
                        <c:v>38.556780654729117</c:v>
                      </c:pt>
                      <c:pt idx="99">
                        <c:v>38.54657218990932</c:v>
                      </c:pt>
                      <c:pt idx="100">
                        <c:v>38.536376997635976</c:v>
                      </c:pt>
                      <c:pt idx="101">
                        <c:v>38.526195069109193</c:v>
                      </c:pt>
                      <c:pt idx="102">
                        <c:v>38.516026395534894</c:v>
                      </c:pt>
                      <c:pt idx="103">
                        <c:v>38.505870968124853</c:v>
                      </c:pt>
                      <c:pt idx="104">
                        <c:v>38.495728778096655</c:v>
                      </c:pt>
                      <c:pt idx="105">
                        <c:v>38.485599816673727</c:v>
                      </c:pt>
                      <c:pt idx="106">
                        <c:v>38.475484075085276</c:v>
                      </c:pt>
                      <c:pt idx="107">
                        <c:v>38.465381544566377</c:v>
                      </c:pt>
                      <c:pt idx="108">
                        <c:v>38.455292216357883</c:v>
                      </c:pt>
                      <c:pt idx="109">
                        <c:v>38.445216081706462</c:v>
                      </c:pt>
                      <c:pt idx="110">
                        <c:v>38.435153131864581</c:v>
                      </c:pt>
                      <c:pt idx="111">
                        <c:v>38.42510335809051</c:v>
                      </c:pt>
                      <c:pt idx="112">
                        <c:v>38.415066751648318</c:v>
                      </c:pt>
                      <c:pt idx="113">
                        <c:v>38.405043303807865</c:v>
                      </c:pt>
                      <c:pt idx="114">
                        <c:v>38.395033005844802</c:v>
                      </c:pt>
                      <c:pt idx="115">
                        <c:v>38.385035849040555</c:v>
                      </c:pt>
                      <c:pt idx="116">
                        <c:v>38.375051824682323</c:v>
                      </c:pt>
                      <c:pt idx="117">
                        <c:v>38.365080924063129</c:v>
                      </c:pt>
                      <c:pt idx="118">
                        <c:v>38.355123138481709</c:v>
                      </c:pt>
                      <c:pt idx="119">
                        <c:v>38.345178459242582</c:v>
                      </c:pt>
                      <c:pt idx="120">
                        <c:v>38.335246877656083</c:v>
                      </c:pt>
                      <c:pt idx="121">
                        <c:v>38.32532838503824</c:v>
                      </c:pt>
                      <c:pt idx="122">
                        <c:v>38.31542297271087</c:v>
                      </c:pt>
                      <c:pt idx="123">
                        <c:v>38.305530632001549</c:v>
                      </c:pt>
                      <c:pt idx="124">
                        <c:v>38.295651354243581</c:v>
                      </c:pt>
                      <c:pt idx="125">
                        <c:v>38.285785130776063</c:v>
                      </c:pt>
                      <c:pt idx="126">
                        <c:v>38.275931952943772</c:v>
                      </c:pt>
                      <c:pt idx="127">
                        <c:v>38.266091812097258</c:v>
                      </c:pt>
                      <c:pt idx="128">
                        <c:v>38.256264699592805</c:v>
                      </c:pt>
                      <c:pt idx="129">
                        <c:v>38.246450606792429</c:v>
                      </c:pt>
                      <c:pt idx="130">
                        <c:v>38.236649525063868</c:v>
                      </c:pt>
                      <c:pt idx="131">
                        <c:v>38.226861445780585</c:v>
                      </c:pt>
                      <c:pt idx="132">
                        <c:v>38.217086360321744</c:v>
                      </c:pt>
                      <c:pt idx="133">
                        <c:v>38.207324260072262</c:v>
                      </c:pt>
                      <c:pt idx="134">
                        <c:v>38.197575136422742</c:v>
                      </c:pt>
                      <c:pt idx="135">
                        <c:v>38.187838980769492</c:v>
                      </c:pt>
                      <c:pt idx="136">
                        <c:v>38.178115784514553</c:v>
                      </c:pt>
                      <c:pt idx="137">
                        <c:v>38.16840553906561</c:v>
                      </c:pt>
                      <c:pt idx="138">
                        <c:v>38.15870823583613</c:v>
                      </c:pt>
                      <c:pt idx="139">
                        <c:v>38.149023866245187</c:v>
                      </c:pt>
                      <c:pt idx="140">
                        <c:v>38.139352421717604</c:v>
                      </c:pt>
                      <c:pt idx="141">
                        <c:v>38.129693893683857</c:v>
                      </c:pt>
                      <c:pt idx="142">
                        <c:v>38.120048273580117</c:v>
                      </c:pt>
                      <c:pt idx="143">
                        <c:v>38.110415552848231</c:v>
                      </c:pt>
                      <c:pt idx="144">
                        <c:v>38.100795722935722</c:v>
                      </c:pt>
                      <c:pt idx="145">
                        <c:v>38.09118877529577</c:v>
                      </c:pt>
                      <c:pt idx="146">
                        <c:v>38.081594701387239</c:v>
                      </c:pt>
                      <c:pt idx="147">
                        <c:v>38.072013492674657</c:v>
                      </c:pt>
                      <c:pt idx="148">
                        <c:v>38.062445140628192</c:v>
                      </c:pt>
                      <c:pt idx="149">
                        <c:v>38.052889636723691</c:v>
                      </c:pt>
                      <c:pt idx="150">
                        <c:v>38.04334697244262</c:v>
                      </c:pt>
                      <c:pt idx="151">
                        <c:v>38.033817139272131</c:v>
                      </c:pt>
                      <c:pt idx="152">
                        <c:v>38.024300128705008</c:v>
                      </c:pt>
                      <c:pt idx="153">
                        <c:v>38.01479593223965</c:v>
                      </c:pt>
                      <c:pt idx="154">
                        <c:v>38.005304541380127</c:v>
                      </c:pt>
                      <c:pt idx="155">
                        <c:v>37.995825947636121</c:v>
                      </c:pt>
                      <c:pt idx="156">
                        <c:v>37.986360142522955</c:v>
                      </c:pt>
                      <c:pt idx="157">
                        <c:v>37.976907117561574</c:v>
                      </c:pt>
                      <c:pt idx="158">
                        <c:v>37.967466864278535</c:v>
                      </c:pt>
                      <c:pt idx="159">
                        <c:v>37.958039374206017</c:v>
                      </c:pt>
                      <c:pt idx="160">
                        <c:v>37.948624638881846</c:v>
                      </c:pt>
                      <c:pt idx="161">
                        <c:v>37.939222649849398</c:v>
                      </c:pt>
                      <c:pt idx="162">
                        <c:v>37.929833398657692</c:v>
                      </c:pt>
                      <c:pt idx="163">
                        <c:v>37.920456876861365</c:v>
                      </c:pt>
                      <c:pt idx="164">
                        <c:v>37.911093076020627</c:v>
                      </c:pt>
                      <c:pt idx="165">
                        <c:v>37.901741987701278</c:v>
                      </c:pt>
                      <c:pt idx="166">
                        <c:v>37.892403603474733</c:v>
                      </c:pt>
                      <c:pt idx="167">
                        <c:v>37.883077914917976</c:v>
                      </c:pt>
                      <c:pt idx="168">
                        <c:v>37.873764913613606</c:v>
                      </c:pt>
                      <c:pt idx="169">
                        <c:v>37.864464591149769</c:v>
                      </c:pt>
                      <c:pt idx="170">
                        <c:v>37.855176939120199</c:v>
                      </c:pt>
                      <c:pt idx="171">
                        <c:v>37.845901949124197</c:v>
                      </c:pt>
                      <c:pt idx="172">
                        <c:v>37.836639612766668</c:v>
                      </c:pt>
                      <c:pt idx="173">
                        <c:v>37.827389921658039</c:v>
                      </c:pt>
                      <c:pt idx="174">
                        <c:v>37.818152867414319</c:v>
                      </c:pt>
                      <c:pt idx="175">
                        <c:v>37.808928441657073</c:v>
                      </c:pt>
                      <c:pt idx="176">
                        <c:v>37.799716636013429</c:v>
                      </c:pt>
                      <c:pt idx="177">
                        <c:v>37.790517442116062</c:v>
                      </c:pt>
                      <c:pt idx="178">
                        <c:v>37.781330851603187</c:v>
                      </c:pt>
                      <c:pt idx="179">
                        <c:v>37.772156856118563</c:v>
                      </c:pt>
                      <c:pt idx="180">
                        <c:v>37.762995447311496</c:v>
                      </c:pt>
                      <c:pt idx="181">
                        <c:v>37.753846616836853</c:v>
                      </c:pt>
                      <c:pt idx="182">
                        <c:v>37.744710356354979</c:v>
                      </c:pt>
                      <c:pt idx="183">
                        <c:v>37.735586657531776</c:v>
                      </c:pt>
                      <c:pt idx="184">
                        <c:v>37.726475512038689</c:v>
                      </c:pt>
                      <c:pt idx="185">
                        <c:v>37.71737691155267</c:v>
                      </c:pt>
                      <c:pt idx="186">
                        <c:v>37.708290847756174</c:v>
                      </c:pt>
                      <c:pt idx="187">
                        <c:v>37.699217312337197</c:v>
                      </c:pt>
                      <c:pt idx="188">
                        <c:v>37.690156296989237</c:v>
                      </c:pt>
                      <c:pt idx="189">
                        <c:v>37.681107793411279</c:v>
                      </c:pt>
                      <c:pt idx="190">
                        <c:v>37.672071793307857</c:v>
                      </c:pt>
                      <c:pt idx="191">
                        <c:v>37.663048288388957</c:v>
                      </c:pt>
                      <c:pt idx="192">
                        <c:v>37.654037270370083</c:v>
                      </c:pt>
                      <c:pt idx="193">
                        <c:v>37.645038730972232</c:v>
                      </c:pt>
                      <c:pt idx="194">
                        <c:v>37.636052661921887</c:v>
                      </c:pt>
                      <c:pt idx="195">
                        <c:v>37.627079054951032</c:v>
                      </c:pt>
                      <c:pt idx="196">
                        <c:v>37.618117901797099</c:v>
                      </c:pt>
                      <c:pt idx="197">
                        <c:v>37.609169194203034</c:v>
                      </c:pt>
                      <c:pt idx="198">
                        <c:v>37.600232923917233</c:v>
                      </c:pt>
                      <c:pt idx="199">
                        <c:v>37.591309082693577</c:v>
                      </c:pt>
                      <c:pt idx="200">
                        <c:v>37.582397662291399</c:v>
                      </c:pt>
                      <c:pt idx="201">
                        <c:v>37.573498654475515</c:v>
                      </c:pt>
                      <c:pt idx="202">
                        <c:v>37.564612051016184</c:v>
                      </c:pt>
                      <c:pt idx="203">
                        <c:v>37.555737843689151</c:v>
                      </c:pt>
                      <c:pt idx="204">
                        <c:v>37.546876024275562</c:v>
                      </c:pt>
                      <c:pt idx="205">
                        <c:v>37.538026584562047</c:v>
                      </c:pt>
                      <c:pt idx="206">
                        <c:v>37.529189516340693</c:v>
                      </c:pt>
                      <c:pt idx="207">
                        <c:v>37.520364811409003</c:v>
                      </c:pt>
                      <c:pt idx="208">
                        <c:v>37.511552461569927</c:v>
                      </c:pt>
                      <c:pt idx="209">
                        <c:v>37.502752458631868</c:v>
                      </c:pt>
                      <c:pt idx="210">
                        <c:v>37.493964794408605</c:v>
                      </c:pt>
                      <c:pt idx="211">
                        <c:v>37.485189460719425</c:v>
                      </c:pt>
                      <c:pt idx="212">
                        <c:v>37.476426449388967</c:v>
                      </c:pt>
                      <c:pt idx="213">
                        <c:v>37.467675752247324</c:v>
                      </c:pt>
                      <c:pt idx="214">
                        <c:v>37.458937361130005</c:v>
                      </c:pt>
                      <c:pt idx="215">
                        <c:v>37.450211267877947</c:v>
                      </c:pt>
                      <c:pt idx="216">
                        <c:v>37.441497464337452</c:v>
                      </c:pt>
                      <c:pt idx="217">
                        <c:v>37.432795942360279</c:v>
                      </c:pt>
                      <c:pt idx="218">
                        <c:v>37.424106693803537</c:v>
                      </c:pt>
                      <c:pt idx="219">
                        <c:v>37.415429710529779</c:v>
                      </c:pt>
                      <c:pt idx="220">
                        <c:v>37.406764984406934</c:v>
                      </c:pt>
                      <c:pt idx="221">
                        <c:v>37.398112507308319</c:v>
                      </c:pt>
                      <c:pt idx="222">
                        <c:v>37.389472271112652</c:v>
                      </c:pt>
                      <c:pt idx="223">
                        <c:v>37.380844267704028</c:v>
                      </c:pt>
                      <c:pt idx="224">
                        <c:v>37.372228488971913</c:v>
                      </c:pt>
                      <c:pt idx="225">
                        <c:v>37.363624926811177</c:v>
                      </c:pt>
                      <c:pt idx="226">
                        <c:v>37.355033573122029</c:v>
                      </c:pt>
                      <c:pt idx="227">
                        <c:v>37.34645441981008</c:v>
                      </c:pt>
                      <c:pt idx="228">
                        <c:v>37.337887458786298</c:v>
                      </c:pt>
                      <c:pt idx="229">
                        <c:v>37.329332681966996</c:v>
                      </c:pt>
                      <c:pt idx="230">
                        <c:v>37.32079008127387</c:v>
                      </c:pt>
                      <c:pt idx="231">
                        <c:v>37.312259648633969</c:v>
                      </c:pt>
                      <c:pt idx="232">
                        <c:v>37.303741375979669</c:v>
                      </c:pt>
                      <c:pt idx="233">
                        <c:v>37.295235255248734</c:v>
                      </c:pt>
                      <c:pt idx="234">
                        <c:v>37.286741278384248</c:v>
                      </c:pt>
                      <c:pt idx="235">
                        <c:v>37.278259437334654</c:v>
                      </c:pt>
                      <c:pt idx="236">
                        <c:v>37.269789724053688</c:v>
                      </c:pt>
                      <c:pt idx="237">
                        <c:v>37.261332130500485</c:v>
                      </c:pt>
                      <c:pt idx="238">
                        <c:v>37.252886648639482</c:v>
                      </c:pt>
                      <c:pt idx="239">
                        <c:v>37.244453270440438</c:v>
                      </c:pt>
                      <c:pt idx="240">
                        <c:v>37.23603198787842</c:v>
                      </c:pt>
                      <c:pt idx="241">
                        <c:v>37.227622792933872</c:v>
                      </c:pt>
                      <c:pt idx="242">
                        <c:v>37.21922567759249</c:v>
                      </c:pt>
                      <c:pt idx="243">
                        <c:v>37.210840633845336</c:v>
                      </c:pt>
                      <c:pt idx="244">
                        <c:v>37.202467653688743</c:v>
                      </c:pt>
                      <c:pt idx="245">
                        <c:v>37.194106729124378</c:v>
                      </c:pt>
                      <c:pt idx="246">
                        <c:v>37.185757852159199</c:v>
                      </c:pt>
                      <c:pt idx="247">
                        <c:v>37.177421014805461</c:v>
                      </c:pt>
                      <c:pt idx="248">
                        <c:v>37.16909620908072</c:v>
                      </c:pt>
                      <c:pt idx="249">
                        <c:v>37.160783427007814</c:v>
                      </c:pt>
                      <c:pt idx="250">
                        <c:v>37.152482660614893</c:v>
                      </c:pt>
                      <c:pt idx="251">
                        <c:v>37.144193901935381</c:v>
                      </c:pt>
                      <c:pt idx="252">
                        <c:v>37.135917143007966</c:v>
                      </c:pt>
                      <c:pt idx="253">
                        <c:v>37.127652375876629</c:v>
                      </c:pt>
                      <c:pt idx="254">
                        <c:v>37.119399592590639</c:v>
                      </c:pt>
                      <c:pt idx="255">
                        <c:v>37.11115878520453</c:v>
                      </c:pt>
                      <c:pt idx="256">
                        <c:v>37.102929945778094</c:v>
                      </c:pt>
                      <c:pt idx="257">
                        <c:v>37.094713066376372</c:v>
                      </c:pt>
                      <c:pt idx="258">
                        <c:v>37.0865081390697</c:v>
                      </c:pt>
                      <c:pt idx="259">
                        <c:v>37.078315155933673</c:v>
                      </c:pt>
                      <c:pt idx="260">
                        <c:v>37.0701341090491</c:v>
                      </c:pt>
                      <c:pt idx="261">
                        <c:v>37.061964990502076</c:v>
                      </c:pt>
                      <c:pt idx="262">
                        <c:v>37.053807792383935</c:v>
                      </c:pt>
                      <c:pt idx="263">
                        <c:v>37.045662506791238</c:v>
                      </c:pt>
                      <c:pt idx="264">
                        <c:v>37.037529125825813</c:v>
                      </c:pt>
                      <c:pt idx="265">
                        <c:v>37.029407641594702</c:v>
                      </c:pt>
                      <c:pt idx="266">
                        <c:v>37.021298046210198</c:v>
                      </c:pt>
                      <c:pt idx="267">
                        <c:v>37.013200331789804</c:v>
                      </c:pt>
                      <c:pt idx="268">
                        <c:v>37.005114490456272</c:v>
                      </c:pt>
                      <c:pt idx="269">
                        <c:v>36.99704051433757</c:v>
                      </c:pt>
                      <c:pt idx="270">
                        <c:v>36.988978395566846</c:v>
                      </c:pt>
                      <c:pt idx="271">
                        <c:v>36.980928126282542</c:v>
                      </c:pt>
                      <c:pt idx="272">
                        <c:v>36.972889698628244</c:v>
                      </c:pt>
                      <c:pt idx="273">
                        <c:v>36.964863104752787</c:v>
                      </c:pt>
                      <c:pt idx="274">
                        <c:v>36.956848336810168</c:v>
                      </c:pt>
                      <c:pt idx="275">
                        <c:v>36.948845386959626</c:v>
                      </c:pt>
                      <c:pt idx="276">
                        <c:v>36.940854247365607</c:v>
                      </c:pt>
                      <c:pt idx="277">
                        <c:v>36.932874910197704</c:v>
                      </c:pt>
                      <c:pt idx="278">
                        <c:v>36.924907367630752</c:v>
                      </c:pt>
                      <c:pt idx="279">
                        <c:v>36.916951611844723</c:v>
                      </c:pt>
                      <c:pt idx="280">
                        <c:v>36.909007635024828</c:v>
                      </c:pt>
                      <c:pt idx="281">
                        <c:v>36.901075429361427</c:v>
                      </c:pt>
                      <c:pt idx="282">
                        <c:v>36.893154987050053</c:v>
                      </c:pt>
                      <c:pt idx="283">
                        <c:v>36.885246300291435</c:v>
                      </c:pt>
                      <c:pt idx="284">
                        <c:v>36.877349361291465</c:v>
                      </c:pt>
                      <c:pt idx="285">
                        <c:v>36.869464162261195</c:v>
                      </c:pt>
                      <c:pt idx="286">
                        <c:v>36.861590695416851</c:v>
                      </c:pt>
                      <c:pt idx="287">
                        <c:v>36.8537289529798</c:v>
                      </c:pt>
                      <c:pt idx="288">
                        <c:v>36.845878927176607</c:v>
                      </c:pt>
                      <c:pt idx="289">
                        <c:v>36.838040610238949</c:v>
                      </c:pt>
                      <c:pt idx="290">
                        <c:v>36.830213994403678</c:v>
                      </c:pt>
                      <c:pt idx="291">
                        <c:v>36.82239907191277</c:v>
                      </c:pt>
                      <c:pt idx="292">
                        <c:v>36.814595835013378</c:v>
                      </c:pt>
                      <c:pt idx="293">
                        <c:v>36.806804275957774</c:v>
                      </c:pt>
                      <c:pt idx="294">
                        <c:v>36.799024387003364</c:v>
                      </c:pt>
                      <c:pt idx="295">
                        <c:v>36.791256160412694</c:v>
                      </c:pt>
                      <c:pt idx="296">
                        <c:v>36.783499588453445</c:v>
                      </c:pt>
                      <c:pt idx="297">
                        <c:v>36.775754663398416</c:v>
                      </c:pt>
                      <c:pt idx="298">
                        <c:v>36.768021377525528</c:v>
                      </c:pt>
                      <c:pt idx="299">
                        <c:v>36.760299723117832</c:v>
                      </c:pt>
                      <c:pt idx="300">
                        <c:v>36.752589692463488</c:v>
                      </c:pt>
                      <c:pt idx="301">
                        <c:v>36.744891277855778</c:v>
                      </c:pt>
                      <c:pt idx="302">
                        <c:v>36.737204471593074</c:v>
                      </c:pt>
                      <c:pt idx="303">
                        <c:v>36.729529265978876</c:v>
                      </c:pt>
                      <c:pt idx="304">
                        <c:v>36.721865653321771</c:v>
                      </c:pt>
                      <c:pt idx="305">
                        <c:v>36.714213625935443</c:v>
                      </c:pt>
                      <c:pt idx="306">
                        <c:v>36.706573176138711</c:v>
                      </c:pt>
                      <c:pt idx="307">
                        <c:v>36.698944296255434</c:v>
                      </c:pt>
                      <c:pt idx="308">
                        <c:v>36.691326978614597</c:v>
                      </c:pt>
                      <c:pt idx="309">
                        <c:v>36.683721215550236</c:v>
                      </c:pt>
                      <c:pt idx="310">
                        <c:v>36.676126999401518</c:v>
                      </c:pt>
                      <c:pt idx="311">
                        <c:v>36.668544322512645</c:v>
                      </c:pt>
                      <c:pt idx="312">
                        <c:v>36.660973177232918</c:v>
                      </c:pt>
                      <c:pt idx="313">
                        <c:v>36.6534135559167</c:v>
                      </c:pt>
                      <c:pt idx="314">
                        <c:v>36.645865450923438</c:v>
                      </c:pt>
                      <c:pt idx="315">
                        <c:v>36.638328854617619</c:v>
                      </c:pt>
                      <c:pt idx="316">
                        <c:v>36.630803759368831</c:v>
                      </c:pt>
                      <c:pt idx="317">
                        <c:v>36.623290157551665</c:v>
                      </c:pt>
                      <c:pt idx="318">
                        <c:v>36.615788041545848</c:v>
                      </c:pt>
                      <c:pt idx="319">
                        <c:v>36.608297403736074</c:v>
                      </c:pt>
                      <c:pt idx="320">
                        <c:v>36.600818236512133</c:v>
                      </c:pt>
                      <c:pt idx="321">
                        <c:v>36.593350532268865</c:v>
                      </c:pt>
                      <c:pt idx="322">
                        <c:v>36.585894283406112</c:v>
                      </c:pt>
                      <c:pt idx="323">
                        <c:v>36.578449482328821</c:v>
                      </c:pt>
                      <c:pt idx="324">
                        <c:v>36.57101612144691</c:v>
                      </c:pt>
                      <c:pt idx="325">
                        <c:v>36.563594193175355</c:v>
                      </c:pt>
                      <c:pt idx="326">
                        <c:v>36.556183689934166</c:v>
                      </c:pt>
                      <c:pt idx="327">
                        <c:v>36.548784604148388</c:v>
                      </c:pt>
                      <c:pt idx="328">
                        <c:v>36.541396928248055</c:v>
                      </c:pt>
                      <c:pt idx="329">
                        <c:v>36.534020654668254</c:v>
                      </c:pt>
                      <c:pt idx="330">
                        <c:v>36.526655775849065</c:v>
                      </c:pt>
                      <c:pt idx="331">
                        <c:v>36.519302284235586</c:v>
                      </c:pt>
                      <c:pt idx="332">
                        <c:v>36.511960172277931</c:v>
                      </c:pt>
                      <c:pt idx="333">
                        <c:v>36.50462943243123</c:v>
                      </c:pt>
                      <c:pt idx="334">
                        <c:v>36.497310057155573</c:v>
                      </c:pt>
                      <c:pt idx="335">
                        <c:v>36.490002038916074</c:v>
                      </c:pt>
                      <c:pt idx="336">
                        <c:v>36.482705370182877</c:v>
                      </c:pt>
                      <c:pt idx="337">
                        <c:v>36.475420043431079</c:v>
                      </c:pt>
                      <c:pt idx="338">
                        <c:v>36.468146051140756</c:v>
                      </c:pt>
                      <c:pt idx="339">
                        <c:v>36.46088338579699</c:v>
                      </c:pt>
                      <c:pt idx="340">
                        <c:v>36.453632039889861</c:v>
                      </c:pt>
                      <c:pt idx="341">
                        <c:v>36.446392005914397</c:v>
                      </c:pt>
                      <c:pt idx="342">
                        <c:v>36.439163276370621</c:v>
                      </c:pt>
                      <c:pt idx="343">
                        <c:v>36.431945843763515</c:v>
                      </c:pt>
                      <c:pt idx="344">
                        <c:v>36.424739700603041</c:v>
                      </c:pt>
                      <c:pt idx="345">
                        <c:v>36.41754483940413</c:v>
                      </c:pt>
                      <c:pt idx="346">
                        <c:v>36.410361252686677</c:v>
                      </c:pt>
                      <c:pt idx="347">
                        <c:v>36.40318893297551</c:v>
                      </c:pt>
                      <c:pt idx="348">
                        <c:v>36.396027872800431</c:v>
                      </c:pt>
                      <c:pt idx="349">
                        <c:v>36.388878064696222</c:v>
                      </c:pt>
                      <c:pt idx="350">
                        <c:v>36.381739501202574</c:v>
                      </c:pt>
                      <c:pt idx="351">
                        <c:v>36.37461217486414</c:v>
                      </c:pt>
                      <c:pt idx="352">
                        <c:v>36.367496078230502</c:v>
                      </c:pt>
                      <c:pt idx="353">
                        <c:v>36.360391203856217</c:v>
                      </c:pt>
                      <c:pt idx="354">
                        <c:v>36.353297544300752</c:v>
                      </c:pt>
                      <c:pt idx="355">
                        <c:v>36.346215092128503</c:v>
                      </c:pt>
                      <c:pt idx="356">
                        <c:v>36.339143839908793</c:v>
                      </c:pt>
                      <c:pt idx="357">
                        <c:v>36.332083780215918</c:v>
                      </c:pt>
                      <c:pt idx="358">
                        <c:v>36.325034905629039</c:v>
                      </c:pt>
                      <c:pt idx="359">
                        <c:v>36.317997208732265</c:v>
                      </c:pt>
                      <c:pt idx="360">
                        <c:v>36.310970682114615</c:v>
                      </c:pt>
                      <c:pt idx="361">
                        <c:v>36.303955318370022</c:v>
                      </c:pt>
                      <c:pt idx="362">
                        <c:v>36.296951110097346</c:v>
                      </c:pt>
                      <c:pt idx="363">
                        <c:v>36.289958049900321</c:v>
                      </c:pt>
                      <c:pt idx="364">
                        <c:v>36.282976130387624</c:v>
                      </c:pt>
                      <c:pt idx="365">
                        <c:v>36.276005344172788</c:v>
                      </c:pt>
                      <c:pt idx="366">
                        <c:v>36.269045683874282</c:v>
                      </c:pt>
                      <c:pt idx="367">
                        <c:v>36.262097142115458</c:v>
                      </c:pt>
                      <c:pt idx="368">
                        <c:v>36.255159711524549</c:v>
                      </c:pt>
                      <c:pt idx="369">
                        <c:v>36.248233384734675</c:v>
                      </c:pt>
                      <c:pt idx="370">
                        <c:v>36.241318154383855</c:v>
                      </c:pt>
                      <c:pt idx="371">
                        <c:v>36.234414013114986</c:v>
                      </c:pt>
                      <c:pt idx="372">
                        <c:v>36.227520953575826</c:v>
                      </c:pt>
                      <c:pt idx="373">
                        <c:v>36.220638968419024</c:v>
                      </c:pt>
                      <c:pt idx="374">
                        <c:v>36.213768050302107</c:v>
                      </c:pt>
                      <c:pt idx="375">
                        <c:v>36.206908191887443</c:v>
                      </c:pt>
                      <c:pt idx="376">
                        <c:v>36.200059385842295</c:v>
                      </c:pt>
                      <c:pt idx="377">
                        <c:v>36.193221624838756</c:v>
                      </c:pt>
                      <c:pt idx="378">
                        <c:v>36.186394901553818</c:v>
                      </c:pt>
                      <c:pt idx="379">
                        <c:v>36.179579208669296</c:v>
                      </c:pt>
                      <c:pt idx="380">
                        <c:v>36.172774538871863</c:v>
                      </c:pt>
                      <c:pt idx="381">
                        <c:v>36.165980884853042</c:v>
                      </c:pt>
                      <c:pt idx="382">
                        <c:v>36.159198239309212</c:v>
                      </c:pt>
                      <c:pt idx="383">
                        <c:v>36.152426594941588</c:v>
                      </c:pt>
                      <c:pt idx="384">
                        <c:v>36.145665944456226</c:v>
                      </c:pt>
                      <c:pt idx="385">
                        <c:v>36.138916280563997</c:v>
                      </c:pt>
                      <c:pt idx="386">
                        <c:v>36.132177595980636</c:v>
                      </c:pt>
                      <c:pt idx="387">
                        <c:v>36.125449883426704</c:v>
                      </c:pt>
                      <c:pt idx="388">
                        <c:v>36.118733135627558</c:v>
                      </c:pt>
                      <c:pt idx="389">
                        <c:v>36.112027345313415</c:v>
                      </c:pt>
                      <c:pt idx="390">
                        <c:v>36.105332505219287</c:v>
                      </c:pt>
                      <c:pt idx="391">
                        <c:v>36.098648608085</c:v>
                      </c:pt>
                      <c:pt idx="392">
                        <c:v>36.091975646655236</c:v>
                      </c:pt>
                      <c:pt idx="393">
                        <c:v>36.085313613679432</c:v>
                      </c:pt>
                      <c:pt idx="394">
                        <c:v>36.078662501911872</c:v>
                      </c:pt>
                      <c:pt idx="395">
                        <c:v>36.072022304111613</c:v>
                      </c:pt>
                      <c:pt idx="396">
                        <c:v>36.065393013042545</c:v>
                      </c:pt>
                      <c:pt idx="397">
                        <c:v>36.058774621473326</c:v>
                      </c:pt>
                      <c:pt idx="398">
                        <c:v>36.05216712217743</c:v>
                      </c:pt>
                      <c:pt idx="399">
                        <c:v>36.045570507933107</c:v>
                      </c:pt>
                      <c:pt idx="400">
                        <c:v>36.038984771523417</c:v>
                      </c:pt>
                      <c:pt idx="401">
                        <c:v>36.032409905736188</c:v>
                      </c:pt>
                      <c:pt idx="402">
                        <c:v>36.025845903364008</c:v>
                      </c:pt>
                      <c:pt idx="403">
                        <c:v>36.01929275720429</c:v>
                      </c:pt>
                      <c:pt idx="404">
                        <c:v>36.012750460059195</c:v>
                      </c:pt>
                      <c:pt idx="405">
                        <c:v>36.006219004735669</c:v>
                      </c:pt>
                      <c:pt idx="406">
                        <c:v>35.999698384045402</c:v>
                      </c:pt>
                      <c:pt idx="407">
                        <c:v>35.993188590804884</c:v>
                      </c:pt>
                      <c:pt idx="408">
                        <c:v>35.986689617835331</c:v>
                      </c:pt>
                      <c:pt idx="409">
                        <c:v>35.980201457962764</c:v>
                      </c:pt>
                      <c:pt idx="410">
                        <c:v>35.973724104017926</c:v>
                      </c:pt>
                      <c:pt idx="411">
                        <c:v>35.967257548836308</c:v>
                      </c:pt>
                      <c:pt idx="412">
                        <c:v>35.960801785258184</c:v>
                      </c:pt>
                      <c:pt idx="413">
                        <c:v>35.954356806128558</c:v>
                      </c:pt>
                      <c:pt idx="414">
                        <c:v>35.947922604297162</c:v>
                      </c:pt>
                      <c:pt idx="415">
                        <c:v>35.941499172618492</c:v>
                      </c:pt>
                      <c:pt idx="416">
                        <c:v>35.935086503951766</c:v>
                      </c:pt>
                      <c:pt idx="417">
                        <c:v>35.928684591160959</c:v>
                      </c:pt>
                      <c:pt idx="418">
                        <c:v>35.922293427114752</c:v>
                      </c:pt>
                      <c:pt idx="419">
                        <c:v>35.915913004686566</c:v>
                      </c:pt>
                      <c:pt idx="420">
                        <c:v>35.909543316754544</c:v>
                      </c:pt>
                      <c:pt idx="421">
                        <c:v>35.903184356201542</c:v>
                      </c:pt>
                      <c:pt idx="422">
                        <c:v>35.896836115915164</c:v>
                      </c:pt>
                      <c:pt idx="423">
                        <c:v>35.890498588787686</c:v>
                      </c:pt>
                      <c:pt idx="424">
                        <c:v>35.884171767716147</c:v>
                      </c:pt>
                      <c:pt idx="425">
                        <c:v>35.877855645602253</c:v>
                      </c:pt>
                      <c:pt idx="426">
                        <c:v>35.871550215352435</c:v>
                      </c:pt>
                      <c:pt idx="427">
                        <c:v>35.865255469877823</c:v>
                      </c:pt>
                      <c:pt idx="428">
                        <c:v>35.858971402094262</c:v>
                      </c:pt>
                      <c:pt idx="429">
                        <c:v>35.852698004922274</c:v>
                      </c:pt>
                      <c:pt idx="430">
                        <c:v>35.846435271287071</c:v>
                      </c:pt>
                      <c:pt idx="431">
                        <c:v>35.840183194118566</c:v>
                      </c:pt>
                      <c:pt idx="432">
                        <c:v>35.833941766351373</c:v>
                      </c:pt>
                      <c:pt idx="433">
                        <c:v>35.827710980924763</c:v>
                      </c:pt>
                      <c:pt idx="434">
                        <c:v>35.821490830782722</c:v>
                      </c:pt>
                      <c:pt idx="435">
                        <c:v>35.815281308873878</c:v>
                      </c:pt>
                      <c:pt idx="436">
                        <c:v>35.809082408151546</c:v>
                      </c:pt>
                      <c:pt idx="437">
                        <c:v>35.802894121573743</c:v>
                      </c:pt>
                      <c:pt idx="438">
                        <c:v>35.796716442103097</c:v>
                      </c:pt>
                      <c:pt idx="439">
                        <c:v>35.790549362706969</c:v>
                      </c:pt>
                      <c:pt idx="440">
                        <c:v>35.784392876357316</c:v>
                      </c:pt>
                      <c:pt idx="441">
                        <c:v>35.778246976030815</c:v>
                      </c:pt>
                      <c:pt idx="442">
                        <c:v>35.772111654708752</c:v>
                      </c:pt>
                      <c:pt idx="443">
                        <c:v>35.765986905377098</c:v>
                      </c:pt>
                      <c:pt idx="444">
                        <c:v>35.759872721026454</c:v>
                      </c:pt>
                      <c:pt idx="445">
                        <c:v>35.753769094652078</c:v>
                      </c:pt>
                      <c:pt idx="446">
                        <c:v>35.74767601925388</c:v>
                      </c:pt>
                      <c:pt idx="447">
                        <c:v>35.741593487836397</c:v>
                      </c:pt>
                      <c:pt idx="448">
                        <c:v>35.735521493408804</c:v>
                      </c:pt>
                      <c:pt idx="449">
                        <c:v>35.729460028984931</c:v>
                      </c:pt>
                      <c:pt idx="450">
                        <c:v>35.723409087583214</c:v>
                      </c:pt>
                      <c:pt idx="451">
                        <c:v>35.717368662226725</c:v>
                      </c:pt>
                      <c:pt idx="452">
                        <c:v>35.711338745943173</c:v>
                      </c:pt>
                      <c:pt idx="453">
                        <c:v>35.70531933176489</c:v>
                      </c:pt>
                      <c:pt idx="454">
                        <c:v>35.699310412728806</c:v>
                      </c:pt>
                      <c:pt idx="455">
                        <c:v>35.693311981876498</c:v>
                      </c:pt>
                      <c:pt idx="456">
                        <c:v>35.687324032254125</c:v>
                      </c:pt>
                      <c:pt idx="457">
                        <c:v>35.681346556912487</c:v>
                      </c:pt>
                      <c:pt idx="458">
                        <c:v>35.67537954890696</c:v>
                      </c:pt>
                      <c:pt idx="459">
                        <c:v>35.669423001297559</c:v>
                      </c:pt>
                      <c:pt idx="460">
                        <c:v>35.663476907148862</c:v>
                      </c:pt>
                      <c:pt idx="461">
                        <c:v>35.657541259530092</c:v>
                      </c:pt>
                      <c:pt idx="462">
                        <c:v>35.651616051515013</c:v>
                      </c:pt>
                      <c:pt idx="463">
                        <c:v>35.645701276182031</c:v>
                      </c:pt>
                      <c:pt idx="464">
                        <c:v>35.639796926614103</c:v>
                      </c:pt>
                      <c:pt idx="465">
                        <c:v>35.633902995898801</c:v>
                      </c:pt>
                      <c:pt idx="466">
                        <c:v>35.628019477128262</c:v>
                      </c:pt>
                      <c:pt idx="467">
                        <c:v>35.62214636339921</c:v>
                      </c:pt>
                      <c:pt idx="468">
                        <c:v>35.616283647812935</c:v>
                      </c:pt>
                      <c:pt idx="469">
                        <c:v>35.610431323475325</c:v>
                      </c:pt>
                      <c:pt idx="470">
                        <c:v>35.604589383496815</c:v>
                      </c:pt>
                      <c:pt idx="471">
                        <c:v>35.598757820992418</c:v>
                      </c:pt>
                      <c:pt idx="472">
                        <c:v>35.59293662908172</c:v>
                      </c:pt>
                      <c:pt idx="473">
                        <c:v>35.587125800888842</c:v>
                      </c:pt>
                      <c:pt idx="474">
                        <c:v>35.581325329542494</c:v>
                      </c:pt>
                      <c:pt idx="475">
                        <c:v>35.575535208175928</c:v>
                      </c:pt>
                      <c:pt idx="476">
                        <c:v>35.56975542992695</c:v>
                      </c:pt>
                      <c:pt idx="477">
                        <c:v>35.563985987937919</c:v>
                      </c:pt>
                      <c:pt idx="478">
                        <c:v>35.558226875355729</c:v>
                      </c:pt>
                      <c:pt idx="479">
                        <c:v>35.552478085331828</c:v>
                      </c:pt>
                      <c:pt idx="480">
                        <c:v>35.546739611022211</c:v>
                      </c:pt>
                      <c:pt idx="481">
                        <c:v>35.541011445587387</c:v>
                      </c:pt>
                      <c:pt idx="482">
                        <c:v>35.535293582192438</c:v>
                      </c:pt>
                      <c:pt idx="483">
                        <c:v>35.529586014006931</c:v>
                      </c:pt>
                      <c:pt idx="484">
                        <c:v>35.523888734205009</c:v>
                      </c:pt>
                      <c:pt idx="485">
                        <c:v>35.518201735965292</c:v>
                      </c:pt>
                      <c:pt idx="486">
                        <c:v>35.512525012470974</c:v>
                      </c:pt>
                      <c:pt idx="487">
                        <c:v>35.506858556909719</c:v>
                      </c:pt>
                      <c:pt idx="488">
                        <c:v>35.501202362473748</c:v>
                      </c:pt>
                      <c:pt idx="489">
                        <c:v>35.495556422359769</c:v>
                      </c:pt>
                      <c:pt idx="490">
                        <c:v>35.489920729769025</c:v>
                      </c:pt>
                      <c:pt idx="491">
                        <c:v>35.484295277907229</c:v>
                      </c:pt>
                      <c:pt idx="492">
                        <c:v>35.478680059984647</c:v>
                      </c:pt>
                      <c:pt idx="493">
                        <c:v>35.473075069216009</c:v>
                      </c:pt>
                      <c:pt idx="494">
                        <c:v>35.467480298820547</c:v>
                      </c:pt>
                      <c:pt idx="495">
                        <c:v>35.461895742022023</c:v>
                      </c:pt>
                      <c:pt idx="496">
                        <c:v>35.456321392048636</c:v>
                      </c:pt>
                      <c:pt idx="497">
                        <c:v>35.450757242133136</c:v>
                      </c:pt>
                      <c:pt idx="498">
                        <c:v>35.445203285512711</c:v>
                      </c:pt>
                      <c:pt idx="499">
                        <c:v>35.439659515429057</c:v>
                      </c:pt>
                      <c:pt idx="500">
                        <c:v>35.434125925128349</c:v>
                      </c:pt>
                      <c:pt idx="501">
                        <c:v>35.428602507861228</c:v>
                      </c:pt>
                      <c:pt idx="502">
                        <c:v>35.423089256882825</c:v>
                      </c:pt>
                      <c:pt idx="503">
                        <c:v>35.417586165452725</c:v>
                      </c:pt>
                      <c:pt idx="504">
                        <c:v>35.412093226835012</c:v>
                      </c:pt>
                      <c:pt idx="505">
                        <c:v>35.406610434298202</c:v>
                      </c:pt>
                      <c:pt idx="506">
                        <c:v>35.401137781115295</c:v>
                      </c:pt>
                      <c:pt idx="507">
                        <c:v>35.395675260563735</c:v>
                      </c:pt>
                      <c:pt idx="508">
                        <c:v>35.390222865925452</c:v>
                      </c:pt>
                      <c:pt idx="509">
                        <c:v>35.384780590486798</c:v>
                      </c:pt>
                      <c:pt idx="510">
                        <c:v>35.379348427538595</c:v>
                      </c:pt>
                      <c:pt idx="511">
                        <c:v>35.373926370376097</c:v>
                      </c:pt>
                      <c:pt idx="512">
                        <c:v>35.368514412299035</c:v>
                      </c:pt>
                      <c:pt idx="513">
                        <c:v>35.363112546611553</c:v>
                      </c:pt>
                      <c:pt idx="514">
                        <c:v>35.357720766622236</c:v>
                      </c:pt>
                      <c:pt idx="515">
                        <c:v>35.352339065644117</c:v>
                      </c:pt>
                      <c:pt idx="516">
                        <c:v>35.34696743699466</c:v>
                      </c:pt>
                      <c:pt idx="517">
                        <c:v>35.341605873995761</c:v>
                      </c:pt>
                      <c:pt idx="518">
                        <c:v>35.33625436997373</c:v>
                      </c:pt>
                      <c:pt idx="519">
                        <c:v>35.33091291825933</c:v>
                      </c:pt>
                      <c:pt idx="520">
                        <c:v>35.325581512187711</c:v>
                      </c:pt>
                      <c:pt idx="521">
                        <c:v>35.320260145098466</c:v>
                      </c:pt>
                      <c:pt idx="522">
                        <c:v>35.314948810335601</c:v>
                      </c:pt>
                      <c:pt idx="523">
                        <c:v>35.309647501247518</c:v>
                      </c:pt>
                      <c:pt idx="524">
                        <c:v>35.304356211187063</c:v>
                      </c:pt>
                      <c:pt idx="525">
                        <c:v>35.299074933511449</c:v>
                      </c:pt>
                      <c:pt idx="526">
                        <c:v>35.293803661582317</c:v>
                      </c:pt>
                      <c:pt idx="527">
                        <c:v>35.28854238876572</c:v>
                      </c:pt>
                      <c:pt idx="528">
                        <c:v>35.283291108432074</c:v>
                      </c:pt>
                      <c:pt idx="529">
                        <c:v>35.278049813956223</c:v>
                      </c:pt>
                      <c:pt idx="530">
                        <c:v>35.272818498717392</c:v>
                      </c:pt>
                      <c:pt idx="531">
                        <c:v>35.267597156099185</c:v>
                      </c:pt>
                      <c:pt idx="532">
                        <c:v>35.262385779489613</c:v>
                      </c:pt>
                      <c:pt idx="533">
                        <c:v>35.257184362281059</c:v>
                      </c:pt>
                      <c:pt idx="534">
                        <c:v>35.251992897870281</c:v>
                      </c:pt>
                      <c:pt idx="535">
                        <c:v>35.246811379658432</c:v>
                      </c:pt>
                      <c:pt idx="536">
                        <c:v>35.241639801051029</c:v>
                      </c:pt>
                      <c:pt idx="537">
                        <c:v>35.236478155457959</c:v>
                      </c:pt>
                      <c:pt idx="538">
                        <c:v>35.231326436293486</c:v>
                      </c:pt>
                      <c:pt idx="539">
                        <c:v>35.226184636976235</c:v>
                      </c:pt>
                      <c:pt idx="540">
                        <c:v>35.221052750929204</c:v>
                      </c:pt>
                      <c:pt idx="541">
                        <c:v>35.215930771579728</c:v>
                      </c:pt>
                      <c:pt idx="542">
                        <c:v>35.210818692359538</c:v>
                      </c:pt>
                      <c:pt idx="543">
                        <c:v>35.205716506704675</c:v>
                      </c:pt>
                      <c:pt idx="544">
                        <c:v>35.200624208055565</c:v>
                      </c:pt>
                      <c:pt idx="545">
                        <c:v>35.195541789856982</c:v>
                      </c:pt>
                      <c:pt idx="546">
                        <c:v>35.19046924555802</c:v>
                      </c:pt>
                      <c:pt idx="547">
                        <c:v>35.185406568612152</c:v>
                      </c:pt>
                      <c:pt idx="548">
                        <c:v>35.180353752477153</c:v>
                      </c:pt>
                      <c:pt idx="549">
                        <c:v>35.175310790615171</c:v>
                      </c:pt>
                      <c:pt idx="550">
                        <c:v>35.170277676492674</c:v>
                      </c:pt>
                      <c:pt idx="551">
                        <c:v>35.165254403580441</c:v>
                      </c:pt>
                      <c:pt idx="552">
                        <c:v>35.160240965353623</c:v>
                      </c:pt>
                      <c:pt idx="553">
                        <c:v>35.155237355291661</c:v>
                      </c:pt>
                      <c:pt idx="554">
                        <c:v>35.150243566878331</c:v>
                      </c:pt>
                      <c:pt idx="555">
                        <c:v>35.14525959360175</c:v>
                      </c:pt>
                      <c:pt idx="556">
                        <c:v>35.140285428954307</c:v>
                      </c:pt>
                      <c:pt idx="557">
                        <c:v>35.135321066432745</c:v>
                      </c:pt>
                      <c:pt idx="558">
                        <c:v>35.130366499538106</c:v>
                      </c:pt>
                      <c:pt idx="559">
                        <c:v>35.125421721775737</c:v>
                      </c:pt>
                      <c:pt idx="560">
                        <c:v>35.120486726655301</c:v>
                      </c:pt>
                      <c:pt idx="561">
                        <c:v>35.115561507690749</c:v>
                      </c:pt>
                      <c:pt idx="562">
                        <c:v>35.110646058400341</c:v>
                      </c:pt>
                      <c:pt idx="563">
                        <c:v>35.105740372306649</c:v>
                      </c:pt>
                      <c:pt idx="564">
                        <c:v>35.100844442936513</c:v>
                      </c:pt>
                      <c:pt idx="565">
                        <c:v>35.095958263821068</c:v>
                      </c:pt>
                      <c:pt idx="566">
                        <c:v>35.091081828495767</c:v>
                      </c:pt>
                      <c:pt idx="567">
                        <c:v>35.086215130500314</c:v>
                      </c:pt>
                      <c:pt idx="568">
                        <c:v>35.081358163378724</c:v>
                      </c:pt>
                      <c:pt idx="569">
                        <c:v>35.076510920679262</c:v>
                      </c:pt>
                      <c:pt idx="570">
                        <c:v>35.071673395954505</c:v>
                      </c:pt>
                      <c:pt idx="571">
                        <c:v>35.066845582761289</c:v>
                      </c:pt>
                      <c:pt idx="572">
                        <c:v>35.062027474660702</c:v>
                      </c:pt>
                      <c:pt idx="573">
                        <c:v>35.057219065218135</c:v>
                      </c:pt>
                      <c:pt idx="574">
                        <c:v>35.052420348003231</c:v>
                      </c:pt>
                      <c:pt idx="575">
                        <c:v>35.047631316589893</c:v>
                      </c:pt>
                      <c:pt idx="576">
                        <c:v>35.042851964556284</c:v>
                      </c:pt>
                      <c:pt idx="577">
                        <c:v>35.038082285484826</c:v>
                      </c:pt>
                      <c:pt idx="578">
                        <c:v>35.033322272962209</c:v>
                      </c:pt>
                      <c:pt idx="579">
                        <c:v>35.02857192057936</c:v>
                      </c:pt>
                      <c:pt idx="580">
                        <c:v>35.023831221931452</c:v>
                      </c:pt>
                      <c:pt idx="581">
                        <c:v>35.019100170617918</c:v>
                      </c:pt>
                      <c:pt idx="582">
                        <c:v>35.01437876024243</c:v>
                      </c:pt>
                      <c:pt idx="583">
                        <c:v>35.009666984412895</c:v>
                      </c:pt>
                      <c:pt idx="584">
                        <c:v>35.004964836741465</c:v>
                      </c:pt>
                      <c:pt idx="585">
                        <c:v>35.000272310844529</c:v>
                      </c:pt>
                      <c:pt idx="586">
                        <c:v>34.995589400342695</c:v>
                      </c:pt>
                      <c:pt idx="587">
                        <c:v>34.990916098860815</c:v>
                      </c:pt>
                      <c:pt idx="588">
                        <c:v>34.986252400027965</c:v>
                      </c:pt>
                      <c:pt idx="589">
                        <c:v>34.981598297477447</c:v>
                      </c:pt>
                      <c:pt idx="590">
                        <c:v>34.976953784846764</c:v>
                      </c:pt>
                      <c:pt idx="591">
                        <c:v>34.972318855777665</c:v>
                      </c:pt>
                      <c:pt idx="592">
                        <c:v>34.967693503916102</c:v>
                      </c:pt>
                      <c:pt idx="593">
                        <c:v>34.963077722912239</c:v>
                      </c:pt>
                      <c:pt idx="594">
                        <c:v>34.958471506420459</c:v>
                      </c:pt>
                      <c:pt idx="595">
                        <c:v>34.953874848099332</c:v>
                      </c:pt>
                      <c:pt idx="596">
                        <c:v>34.949287741611656</c:v>
                      </c:pt>
                      <c:pt idx="597">
                        <c:v>34.944710180624412</c:v>
                      </c:pt>
                      <c:pt idx="598">
                        <c:v>34.94014215880879</c:v>
                      </c:pt>
                      <c:pt idx="599">
                        <c:v>34.935583669840184</c:v>
                      </c:pt>
                      <c:pt idx="600">
                        <c:v>34.931034707398162</c:v>
                      </c:pt>
                      <c:pt idx="601">
                        <c:v>34.926495265166494</c:v>
                      </c:pt>
                      <c:pt idx="602">
                        <c:v>34.921965336833132</c:v>
                      </c:pt>
                      <c:pt idx="603">
                        <c:v>34.917444916090226</c:v>
                      </c:pt>
                      <c:pt idx="604">
                        <c:v>34.912933996634095</c:v>
                      </c:pt>
                      <c:pt idx="605">
                        <c:v>34.908432572165239</c:v>
                      </c:pt>
                      <c:pt idx="606">
                        <c:v>34.903940636388342</c:v>
                      </c:pt>
                      <c:pt idx="607">
                        <c:v>34.899458183012243</c:v>
                      </c:pt>
                      <c:pt idx="608">
                        <c:v>34.894985205749983</c:v>
                      </c:pt>
                      <c:pt idx="609">
                        <c:v>34.890521698318757</c:v>
                      </c:pt>
                      <c:pt idx="610">
                        <c:v>34.886067654439898</c:v>
                      </c:pt>
                      <c:pt idx="611">
                        <c:v>34.881623067838959</c:v>
                      </c:pt>
                      <c:pt idx="612">
                        <c:v>34.877187932245597</c:v>
                      </c:pt>
                      <c:pt idx="613">
                        <c:v>34.872762241393659</c:v>
                      </c:pt>
                      <c:pt idx="614">
                        <c:v>34.868345989021137</c:v>
                      </c:pt>
                      <c:pt idx="615">
                        <c:v>34.863939168870182</c:v>
                      </c:pt>
                      <c:pt idx="616">
                        <c:v>34.859541774687074</c:v>
                      </c:pt>
                      <c:pt idx="617">
                        <c:v>34.855153800222261</c:v>
                      </c:pt>
                      <c:pt idx="618">
                        <c:v>34.850775239230337</c:v>
                      </c:pt>
                      <c:pt idx="619">
                        <c:v>34.846406085470008</c:v>
                      </c:pt>
                      <c:pt idx="620">
                        <c:v>34.842046332704143</c:v>
                      </c:pt>
                      <c:pt idx="621">
                        <c:v>34.837695974699741</c:v>
                      </c:pt>
                      <c:pt idx="622">
                        <c:v>34.833355005227936</c:v>
                      </c:pt>
                      <c:pt idx="623">
                        <c:v>34.829023418063983</c:v>
                      </c:pt>
                      <c:pt idx="624">
                        <c:v>34.824701206987271</c:v>
                      </c:pt>
                      <c:pt idx="625">
                        <c:v>34.820388365781312</c:v>
                      </c:pt>
                      <c:pt idx="626">
                        <c:v>34.816084888233739</c:v>
                      </c:pt>
                      <c:pt idx="627">
                        <c:v>34.811790768136305</c:v>
                      </c:pt>
                      <c:pt idx="628">
                        <c:v>34.807505999284878</c:v>
                      </c:pt>
                      <c:pt idx="629">
                        <c:v>34.803230575479432</c:v>
                      </c:pt>
                      <c:pt idx="630">
                        <c:v>34.798964490524071</c:v>
                      </c:pt>
                      <c:pt idx="631">
                        <c:v>34.794707738226997</c:v>
                      </c:pt>
                      <c:pt idx="632">
                        <c:v>34.790460312400505</c:v>
                      </c:pt>
                      <c:pt idx="633">
                        <c:v>34.786222206861012</c:v>
                      </c:pt>
                      <c:pt idx="634">
                        <c:v>34.781993415429007</c:v>
                      </c:pt>
                      <c:pt idx="635">
                        <c:v>34.777773931929126</c:v>
                      </c:pt>
                      <c:pt idx="636">
                        <c:v>34.77356375019005</c:v>
                      </c:pt>
                      <c:pt idx="637">
                        <c:v>34.769362864044567</c:v>
                      </c:pt>
                      <c:pt idx="638">
                        <c:v>34.765171267329563</c:v>
                      </c:pt>
                      <c:pt idx="639">
                        <c:v>34.760988953886013</c:v>
                      </c:pt>
                      <c:pt idx="640">
                        <c:v>34.756815917558953</c:v>
                      </c:pt>
                      <c:pt idx="641">
                        <c:v>34.75265215219752</c:v>
                      </c:pt>
                      <c:pt idx="642">
                        <c:v>34.748497651654922</c:v>
                      </c:pt>
                      <c:pt idx="643">
                        <c:v>34.744352409788441</c:v>
                      </c:pt>
                      <c:pt idx="644">
                        <c:v>34.74021642045944</c:v>
                      </c:pt>
                      <c:pt idx="645">
                        <c:v>34.736089677533343</c:v>
                      </c:pt>
                      <c:pt idx="646">
                        <c:v>34.731972174879644</c:v>
                      </c:pt>
                      <c:pt idx="647">
                        <c:v>34.727863906371894</c:v>
                      </c:pt>
                      <c:pt idx="648">
                        <c:v>34.72376486588773</c:v>
                      </c:pt>
                      <c:pt idx="649">
                        <c:v>34.719675047308819</c:v>
                      </c:pt>
                      <c:pt idx="650">
                        <c:v>34.715594444520903</c:v>
                      </c:pt>
                      <c:pt idx="651">
                        <c:v>34.711523051413778</c:v>
                      </c:pt>
                      <c:pt idx="652">
                        <c:v>34.707460861881266</c:v>
                      </c:pt>
                      <c:pt idx="653">
                        <c:v>34.703407869821284</c:v>
                      </c:pt>
                      <c:pt idx="654">
                        <c:v>34.699364069135747</c:v>
                      </c:pt>
                      <c:pt idx="655">
                        <c:v>34.695329453730636</c:v>
                      </c:pt>
                      <c:pt idx="656">
                        <c:v>34.691304017515989</c:v>
                      </c:pt>
                      <c:pt idx="657">
                        <c:v>34.687287754405844</c:v>
                      </c:pt>
                      <c:pt idx="658">
                        <c:v>34.683280658318296</c:v>
                      </c:pt>
                      <c:pt idx="659">
                        <c:v>34.679282723175483</c:v>
                      </c:pt>
                      <c:pt idx="660">
                        <c:v>34.675293942903537</c:v>
                      </c:pt>
                      <c:pt idx="661">
                        <c:v>34.67131431143266</c:v>
                      </c:pt>
                      <c:pt idx="662">
                        <c:v>34.667343822697042</c:v>
                      </c:pt>
                      <c:pt idx="663">
                        <c:v>34.663382470634929</c:v>
                      </c:pt>
                      <c:pt idx="664">
                        <c:v>34.659430249188553</c:v>
                      </c:pt>
                      <c:pt idx="665">
                        <c:v>34.655487152304175</c:v>
                      </c:pt>
                      <c:pt idx="666">
                        <c:v>34.651553173932086</c:v>
                      </c:pt>
                      <c:pt idx="667">
                        <c:v>34.647628308026562</c:v>
                      </c:pt>
                      <c:pt idx="668">
                        <c:v>34.643712548545906</c:v>
                      </c:pt>
                      <c:pt idx="669">
                        <c:v>34.639805889452404</c:v>
                      </c:pt>
                      <c:pt idx="670">
                        <c:v>34.635908324712389</c:v>
                      </c:pt>
                      <c:pt idx="671">
                        <c:v>34.632019848296139</c:v>
                      </c:pt>
                      <c:pt idx="672">
                        <c:v>34.628140454177974</c:v>
                      </c:pt>
                      <c:pt idx="673">
                        <c:v>34.624270136336186</c:v>
                      </c:pt>
                      <c:pt idx="674">
                        <c:v>34.620408888753069</c:v>
                      </c:pt>
                      <c:pt idx="675">
                        <c:v>34.616556705414901</c:v>
                      </c:pt>
                      <c:pt idx="676">
                        <c:v>34.612713580311947</c:v>
                      </c:pt>
                      <c:pt idx="677">
                        <c:v>34.608879507438473</c:v>
                      </c:pt>
                      <c:pt idx="678">
                        <c:v>34.605054480792695</c:v>
                      </c:pt>
                      <c:pt idx="679">
                        <c:v>34.601238494376837</c:v>
                      </c:pt>
                      <c:pt idx="680">
                        <c:v>34.597431542197086</c:v>
                      </c:pt>
                      <c:pt idx="681">
                        <c:v>34.593633618263596</c:v>
                      </c:pt>
                      <c:pt idx="682">
                        <c:v>34.589844716590534</c:v>
                      </c:pt>
                      <c:pt idx="683">
                        <c:v>34.586064831195976</c:v>
                      </c:pt>
                      <c:pt idx="684">
                        <c:v>34.582293956101992</c:v>
                      </c:pt>
                      <c:pt idx="685">
                        <c:v>34.578532085334636</c:v>
                      </c:pt>
                      <c:pt idx="686">
                        <c:v>34.574779212923879</c:v>
                      </c:pt>
                      <c:pt idx="687">
                        <c:v>34.571035332903698</c:v>
                      </c:pt>
                      <c:pt idx="688">
                        <c:v>34.567300439311978</c:v>
                      </c:pt>
                      <c:pt idx="689">
                        <c:v>34.563574526190592</c:v>
                      </c:pt>
                      <c:pt idx="690">
                        <c:v>34.559857587585356</c:v>
                      </c:pt>
                      <c:pt idx="691">
                        <c:v>34.556149617546019</c:v>
                      </c:pt>
                      <c:pt idx="692">
                        <c:v>34.552450610126286</c:v>
                      </c:pt>
                      <c:pt idx="693">
                        <c:v>34.548760559383823</c:v>
                      </c:pt>
                      <c:pt idx="694">
                        <c:v>34.54507945938019</c:v>
                      </c:pt>
                      <c:pt idx="695">
                        <c:v>34.541407304180929</c:v>
                      </c:pt>
                      <c:pt idx="696">
                        <c:v>34.537744087855486</c:v>
                      </c:pt>
                      <c:pt idx="697">
                        <c:v>34.534089804477269</c:v>
                      </c:pt>
                      <c:pt idx="698">
                        <c:v>34.530444448123582</c:v>
                      </c:pt>
                      <c:pt idx="699">
                        <c:v>34.526808012875676</c:v>
                      </c:pt>
                      <c:pt idx="700">
                        <c:v>34.523180492818724</c:v>
                      </c:pt>
                      <c:pt idx="701">
                        <c:v>34.519561882041828</c:v>
                      </c:pt>
                      <c:pt idx="702">
                        <c:v>34.515952174637988</c:v>
                      </c:pt>
                      <c:pt idx="703">
                        <c:v>34.512351364704131</c:v>
                      </c:pt>
                      <c:pt idx="704">
                        <c:v>34.508759446341109</c:v>
                      </c:pt>
                      <c:pt idx="705">
                        <c:v>34.505176413653665</c:v>
                      </c:pt>
                      <c:pt idx="706">
                        <c:v>34.501602260750467</c:v>
                      </c:pt>
                      <c:pt idx="707">
                        <c:v>34.498036981744086</c:v>
                      </c:pt>
                      <c:pt idx="708">
                        <c:v>34.494480570750987</c:v>
                      </c:pt>
                      <c:pt idx="709">
                        <c:v>34.490933021891536</c:v>
                      </c:pt>
                      <c:pt idx="710">
                        <c:v>34.487394329290034</c:v>
                      </c:pt>
                      <c:pt idx="711">
                        <c:v>34.483864487074612</c:v>
                      </c:pt>
                      <c:pt idx="712">
                        <c:v>34.480343489377347</c:v>
                      </c:pt>
                      <c:pt idx="713">
                        <c:v>34.476831330334178</c:v>
                      </c:pt>
                      <c:pt idx="714">
                        <c:v>34.473328004084962</c:v>
                      </c:pt>
                      <c:pt idx="715">
                        <c:v>34.469833504773405</c:v>
                      </c:pt>
                      <c:pt idx="716">
                        <c:v>34.466347826547114</c:v>
                      </c:pt>
                      <c:pt idx="717">
                        <c:v>34.462870963557592</c:v>
                      </c:pt>
                      <c:pt idx="718">
                        <c:v>34.459402909960183</c:v>
                      </c:pt>
                      <c:pt idx="719">
                        <c:v>34.455943659914141</c:v>
                      </c:pt>
                      <c:pt idx="720">
                        <c:v>34.452493207582563</c:v>
                      </c:pt>
                      <c:pt idx="721">
                        <c:v>34.449051547132449</c:v>
                      </c:pt>
                      <c:pt idx="722">
                        <c:v>34.445618672734625</c:v>
                      </c:pt>
                      <c:pt idx="723">
                        <c:v>34.442194578563829</c:v>
                      </c:pt>
                      <c:pt idx="724">
                        <c:v>34.438779258798618</c:v>
                      </c:pt>
                      <c:pt idx="725">
                        <c:v>34.435372707621447</c:v>
                      </c:pt>
                      <c:pt idx="726">
                        <c:v>34.43197491921859</c:v>
                      </c:pt>
                      <c:pt idx="727">
                        <c:v>34.428585887780194</c:v>
                      </c:pt>
                      <c:pt idx="728">
                        <c:v>34.425205607500274</c:v>
                      </c:pt>
                      <c:pt idx="729">
                        <c:v>34.421834072576672</c:v>
                      </c:pt>
                      <c:pt idx="730">
                        <c:v>34.418471277211083</c:v>
                      </c:pt>
                      <c:pt idx="731">
                        <c:v>34.415117215609044</c:v>
                      </c:pt>
                      <c:pt idx="732">
                        <c:v>34.411771881979945</c:v>
                      </c:pt>
                      <c:pt idx="733">
                        <c:v>34.408435270536998</c:v>
                      </c:pt>
                      <c:pt idx="734">
                        <c:v>34.405107375497266</c:v>
                      </c:pt>
                      <c:pt idx="735">
                        <c:v>34.401788191081643</c:v>
                      </c:pt>
                      <c:pt idx="736">
                        <c:v>34.398477711514843</c:v>
                      </c:pt>
                      <c:pt idx="737">
                        <c:v>34.395175931025435</c:v>
                      </c:pt>
                      <c:pt idx="738">
                        <c:v>34.391882843845785</c:v>
                      </c:pt>
                      <c:pt idx="739">
                        <c:v>34.388598444212107</c:v>
                      </c:pt>
                      <c:pt idx="740">
                        <c:v>34.385322726364414</c:v>
                      </c:pt>
                      <c:pt idx="741">
                        <c:v>34.382055684546557</c:v>
                      </c:pt>
                      <c:pt idx="742">
                        <c:v>34.378797313006196</c:v>
                      </c:pt>
                      <c:pt idx="743">
                        <c:v>34.375547605994804</c:v>
                      </c:pt>
                      <c:pt idx="744">
                        <c:v>34.372306557767672</c:v>
                      </c:pt>
                      <c:pt idx="745">
                        <c:v>34.369074162583885</c:v>
                      </c:pt>
                      <c:pt idx="746">
                        <c:v>34.365850414706351</c:v>
                      </c:pt>
                      <c:pt idx="747">
                        <c:v>34.362635308401771</c:v>
                      </c:pt>
                      <c:pt idx="748">
                        <c:v>34.359428837940648</c:v>
                      </c:pt>
                      <c:pt idx="749">
                        <c:v>34.356230997597294</c:v>
                      </c:pt>
                      <c:pt idx="750">
                        <c:v>34.353041781649807</c:v>
                      </c:pt>
                      <c:pt idx="751">
                        <c:v>34.349861184380082</c:v>
                      </c:pt>
                      <c:pt idx="752">
                        <c:v>34.346689200073797</c:v>
                      </c:pt>
                      <c:pt idx="753">
                        <c:v>34.343525823020443</c:v>
                      </c:pt>
                      <c:pt idx="754">
                        <c:v>34.340371047513258</c:v>
                      </c:pt>
                      <c:pt idx="755">
                        <c:v>34.337224867849301</c:v>
                      </c:pt>
                      <c:pt idx="756">
                        <c:v>34.334087278329392</c:v>
                      </c:pt>
                      <c:pt idx="757">
                        <c:v>34.330958273258148</c:v>
                      </c:pt>
                      <c:pt idx="758">
                        <c:v>34.327837846943936</c:v>
                      </c:pt>
                      <c:pt idx="759">
                        <c:v>34.324725993698898</c:v>
                      </c:pt>
                      <c:pt idx="760">
                        <c:v>34.321622707838991</c:v>
                      </c:pt>
                      <c:pt idx="761">
                        <c:v>34.318527983683879</c:v>
                      </c:pt>
                      <c:pt idx="762">
                        <c:v>34.315441815557037</c:v>
                      </c:pt>
                      <c:pt idx="763">
                        <c:v>34.312364197785683</c:v>
                      </c:pt>
                      <c:pt idx="764">
                        <c:v>34.309295124700803</c:v>
                      </c:pt>
                      <c:pt idx="765">
                        <c:v>34.306234590637139</c:v>
                      </c:pt>
                      <c:pt idx="766">
                        <c:v>34.303182589933186</c:v>
                      </c:pt>
                      <c:pt idx="767">
                        <c:v>34.300139116931206</c:v>
                      </c:pt>
                      <c:pt idx="768">
                        <c:v>34.297104165977203</c:v>
                      </c:pt>
                      <c:pt idx="769">
                        <c:v>34.294077731420913</c:v>
                      </c:pt>
                      <c:pt idx="770">
                        <c:v>34.291059807615859</c:v>
                      </c:pt>
                      <c:pt idx="771">
                        <c:v>34.288050388919267</c:v>
                      </c:pt>
                      <c:pt idx="772">
                        <c:v>34.285049469692119</c:v>
                      </c:pt>
                      <c:pt idx="773">
                        <c:v>34.282057044299151</c:v>
                      </c:pt>
                      <c:pt idx="774">
                        <c:v>34.279073107108815</c:v>
                      </c:pt>
                      <c:pt idx="775">
                        <c:v>34.276097652493299</c:v>
                      </c:pt>
                      <c:pt idx="776">
                        <c:v>34.273130674828536</c:v>
                      </c:pt>
                      <c:pt idx="777">
                        <c:v>34.27017216849417</c:v>
                      </c:pt>
                      <c:pt idx="778">
                        <c:v>34.267222127873595</c:v>
                      </c:pt>
                      <c:pt idx="779">
                        <c:v>34.264280547353884</c:v>
                      </c:pt>
                      <c:pt idx="780">
                        <c:v>34.261347421325894</c:v>
                      </c:pt>
                      <c:pt idx="781">
                        <c:v>34.258422744184152</c:v>
                      </c:pt>
                      <c:pt idx="782">
                        <c:v>34.255506510326924</c:v>
                      </c:pt>
                      <c:pt idx="783">
                        <c:v>34.252598714156179</c:v>
                      </c:pt>
                      <c:pt idx="784">
                        <c:v>34.249699350077599</c:v>
                      </c:pt>
                      <c:pt idx="785">
                        <c:v>34.246808412500592</c:v>
                      </c:pt>
                      <c:pt idx="786">
                        <c:v>34.243925895838252</c:v>
                      </c:pt>
                      <c:pt idx="787">
                        <c:v>34.241051794507385</c:v>
                      </c:pt>
                      <c:pt idx="788">
                        <c:v>34.238186102928495</c:v>
                      </c:pt>
                      <c:pt idx="789">
                        <c:v>34.23532881552579</c:v>
                      </c:pt>
                      <c:pt idx="790">
                        <c:v>34.232479926727173</c:v>
                      </c:pt>
                      <c:pt idx="791">
                        <c:v>34.229639430964255</c:v>
                      </c:pt>
                      <c:pt idx="792">
                        <c:v>34.226807322672308</c:v>
                      </c:pt>
                      <c:pt idx="793">
                        <c:v>34.22398359629031</c:v>
                      </c:pt>
                      <c:pt idx="794">
                        <c:v>34.221168246260952</c:v>
                      </c:pt>
                      <c:pt idx="795">
                        <c:v>34.218361267030559</c:v>
                      </c:pt>
                      <c:pt idx="796">
                        <c:v>34.215562653049169</c:v>
                      </c:pt>
                      <c:pt idx="797">
                        <c:v>34.212772398770504</c:v>
                      </c:pt>
                      <c:pt idx="798">
                        <c:v>34.209990498651948</c:v>
                      </c:pt>
                      <c:pt idx="799">
                        <c:v>34.207216947154571</c:v>
                      </c:pt>
                      <c:pt idx="800">
                        <c:v>34.204451738743096</c:v>
                      </c:pt>
                      <c:pt idx="801">
                        <c:v>34.201694867885948</c:v>
                      </c:pt>
                      <c:pt idx="802">
                        <c:v>34.19894632905519</c:v>
                      </c:pt>
                      <c:pt idx="803">
                        <c:v>34.196206116726572</c:v>
                      </c:pt>
                      <c:pt idx="804">
                        <c:v>34.193474225379475</c:v>
                      </c:pt>
                      <c:pt idx="805">
                        <c:v>34.190750649496998</c:v>
                      </c:pt>
                      <c:pt idx="806">
                        <c:v>34.188035383565833</c:v>
                      </c:pt>
                      <c:pt idx="807">
                        <c:v>34.185328422076353</c:v>
                      </c:pt>
                      <c:pt idx="808">
                        <c:v>34.182629759522605</c:v>
                      </c:pt>
                      <c:pt idx="809">
                        <c:v>34.179939390402261</c:v>
                      </c:pt>
                      <c:pt idx="810">
                        <c:v>34.177257309216657</c:v>
                      </c:pt>
                      <c:pt idx="811">
                        <c:v>34.174583510470747</c:v>
                      </c:pt>
                      <c:pt idx="812">
                        <c:v>34.171917988673165</c:v>
                      </c:pt>
                      <c:pt idx="813">
                        <c:v>34.169260738336156</c:v>
                      </c:pt>
                      <c:pt idx="814">
                        <c:v>34.16661175397563</c:v>
                      </c:pt>
                      <c:pt idx="815">
                        <c:v>34.163971030111099</c:v>
                      </c:pt>
                      <c:pt idx="816">
                        <c:v>34.161338561265751</c:v>
                      </c:pt>
                      <c:pt idx="817">
                        <c:v>34.158714341966366</c:v>
                      </c:pt>
                      <c:pt idx="818">
                        <c:v>34.156098366743379</c:v>
                      </c:pt>
                      <c:pt idx="819">
                        <c:v>34.15349063013084</c:v>
                      </c:pt>
                      <c:pt idx="820">
                        <c:v>34.150891126666423</c:v>
                      </c:pt>
                      <c:pt idx="821">
                        <c:v>34.148299850891419</c:v>
                      </c:pt>
                      <c:pt idx="822">
                        <c:v>34.145716797350765</c:v>
                      </c:pt>
                      <c:pt idx="823">
                        <c:v>34.14314196059297</c:v>
                      </c:pt>
                      <c:pt idx="824">
                        <c:v>34.140575335170205</c:v>
                      </c:pt>
                      <c:pt idx="825">
                        <c:v>34.138016915638218</c:v>
                      </c:pt>
                      <c:pt idx="826">
                        <c:v>34.135466696556371</c:v>
                      </c:pt>
                      <c:pt idx="827">
                        <c:v>34.132924672487661</c:v>
                      </c:pt>
                      <c:pt idx="828">
                        <c:v>34.130390837998654</c:v>
                      </c:pt>
                      <c:pt idx="829">
                        <c:v>34.127865187659538</c:v>
                      </c:pt>
                      <c:pt idx="830">
                        <c:v>34.125347716044097</c:v>
                      </c:pt>
                      <c:pt idx="831">
                        <c:v>34.12283841772971</c:v>
                      </c:pt>
                      <c:pt idx="832">
                        <c:v>34.120337287297367</c:v>
                      </c:pt>
                      <c:pt idx="833">
                        <c:v>34.117844319331624</c:v>
                      </c:pt>
                      <c:pt idx="834">
                        <c:v>34.115359508420646</c:v>
                      </c:pt>
                      <c:pt idx="835">
                        <c:v>34.112882849156186</c:v>
                      </c:pt>
                      <c:pt idx="836">
                        <c:v>34.110414336133573</c:v>
                      </c:pt>
                      <c:pt idx="837">
                        <c:v>34.107953963951722</c:v>
                      </c:pt>
                      <c:pt idx="838">
                        <c:v>34.105501727213145</c:v>
                      </c:pt>
                      <c:pt idx="839">
                        <c:v>34.103057620523906</c:v>
                      </c:pt>
                      <c:pt idx="840">
                        <c:v>34.100621638493664</c:v>
                      </c:pt>
                      <c:pt idx="841">
                        <c:v>34.098193775735645</c:v>
                      </c:pt>
                      <c:pt idx="842">
                        <c:v>34.09577402686665</c:v>
                      </c:pt>
                      <c:pt idx="843">
                        <c:v>34.093362386507053</c:v>
                      </c:pt>
                      <c:pt idx="844">
                        <c:v>34.090958849280774</c:v>
                      </c:pt>
                      <c:pt idx="845">
                        <c:v>34.088563409815322</c:v>
                      </c:pt>
                      <c:pt idx="846">
                        <c:v>34.086176062741764</c:v>
                      </c:pt>
                      <c:pt idx="847">
                        <c:v>34.083796802694707</c:v>
                      </c:pt>
                      <c:pt idx="848">
                        <c:v>34.081425624312345</c:v>
                      </c:pt>
                      <c:pt idx="849">
                        <c:v>34.079062522236399</c:v>
                      </c:pt>
                      <c:pt idx="850">
                        <c:v>34.07670749111216</c:v>
                      </c:pt>
                      <c:pt idx="851">
                        <c:v>34.074360525588467</c:v>
                      </c:pt>
                      <c:pt idx="852">
                        <c:v>34.072021620317699</c:v>
                      </c:pt>
                      <c:pt idx="853">
                        <c:v>34.069690769955784</c:v>
                      </c:pt>
                      <c:pt idx="854">
                        <c:v>34.067367969162206</c:v>
                      </c:pt>
                      <c:pt idx="855">
                        <c:v>34.065053212599963</c:v>
                      </c:pt>
                      <c:pt idx="856">
                        <c:v>34.062746494935631</c:v>
                      </c:pt>
                      <c:pt idx="857">
                        <c:v>34.060447810839271</c:v>
                      </c:pt>
                      <c:pt idx="858">
                        <c:v>34.058157154984521</c:v>
                      </c:pt>
                      <c:pt idx="859">
                        <c:v>34.055874522048533</c:v>
                      </c:pt>
                      <c:pt idx="860">
                        <c:v>34.053599906711995</c:v>
                      </c:pt>
                      <c:pt idx="861">
                        <c:v>34.051333303659099</c:v>
                      </c:pt>
                      <c:pt idx="862">
                        <c:v>34.049074707577603</c:v>
                      </c:pt>
                      <c:pt idx="863">
                        <c:v>34.046824113158742</c:v>
                      </c:pt>
                      <c:pt idx="864">
                        <c:v>34.044581515097306</c:v>
                      </c:pt>
                      <c:pt idx="865">
                        <c:v>34.042346908091574</c:v>
                      </c:pt>
                      <c:pt idx="866">
                        <c:v>34.040120286843376</c:v>
                      </c:pt>
                      <c:pt idx="867">
                        <c:v>34.03790164605801</c:v>
                      </c:pt>
                      <c:pt idx="868">
                        <c:v>34.035690980444329</c:v>
                      </c:pt>
                      <c:pt idx="869">
                        <c:v>34.033488284714657</c:v>
                      </c:pt>
                      <c:pt idx="870">
                        <c:v>34.031293553584845</c:v>
                      </c:pt>
                      <c:pt idx="871">
                        <c:v>34.029106781774253</c:v>
                      </c:pt>
                      <c:pt idx="872">
                        <c:v>34.026927964005715</c:v>
                      </c:pt>
                      <c:pt idx="873">
                        <c:v>34.02475709500559</c:v>
                      </c:pt>
                      <c:pt idx="874">
                        <c:v>34.022594169503719</c:v>
                      </c:pt>
                      <c:pt idx="875">
                        <c:v>34.020439182233446</c:v>
                      </c:pt>
                      <c:pt idx="876">
                        <c:v>34.018292127931588</c:v>
                      </c:pt>
                      <c:pt idx="877">
                        <c:v>34.016153001338495</c:v>
                      </c:pt>
                      <c:pt idx="878">
                        <c:v>34.014021797197948</c:v>
                      </c:pt>
                      <c:pt idx="879">
                        <c:v>34.011898510257261</c:v>
                      </c:pt>
                      <c:pt idx="880">
                        <c:v>34.009783135267192</c:v>
                      </c:pt>
                      <c:pt idx="881">
                        <c:v>34.00767566698201</c:v>
                      </c:pt>
                      <c:pt idx="882">
                        <c:v>34.005576100159445</c:v>
                      </c:pt>
                      <c:pt idx="883">
                        <c:v>34.003484429560714</c:v>
                      </c:pt>
                      <c:pt idx="884">
                        <c:v>34.001400649950483</c:v>
                      </c:pt>
                      <c:pt idx="885">
                        <c:v>33.999324756096925</c:v>
                      </c:pt>
                      <c:pt idx="886">
                        <c:v>33.997256742771661</c:v>
                      </c:pt>
                      <c:pt idx="887">
                        <c:v>33.995196604749772</c:v>
                      </c:pt>
                      <c:pt idx="888">
                        <c:v>33.99314433680982</c:v>
                      </c:pt>
                      <c:pt idx="889">
                        <c:v>33.991099933733807</c:v>
                      </c:pt>
                      <c:pt idx="890">
                        <c:v>33.98906339030723</c:v>
                      </c:pt>
                      <c:pt idx="891">
                        <c:v>33.987034701319018</c:v>
                      </c:pt>
                      <c:pt idx="892">
                        <c:v>33.985013861561541</c:v>
                      </c:pt>
                      <c:pt idx="893">
                        <c:v>33.983000865830654</c:v>
                      </c:pt>
                      <c:pt idx="894">
                        <c:v>33.980995708925647</c:v>
                      </c:pt>
                      <c:pt idx="895">
                        <c:v>33.978998385649248</c:v>
                      </c:pt>
                      <c:pt idx="896">
                        <c:v>33.977008890807667</c:v>
                      </c:pt>
                      <c:pt idx="897">
                        <c:v>33.97502721921051</c:v>
                      </c:pt>
                      <c:pt idx="898">
                        <c:v>33.973053365670857</c:v>
                      </c:pt>
                      <c:pt idx="899">
                        <c:v>33.971087325005215</c:v>
                      </c:pt>
                      <c:pt idx="900">
                        <c:v>33.969129092033526</c:v>
                      </c:pt>
                      <c:pt idx="901">
                        <c:v>33.967178661579176</c:v>
                      </c:pt>
                      <c:pt idx="902">
                        <c:v>33.965236028468972</c:v>
                      </c:pt>
                      <c:pt idx="903">
                        <c:v>33.963301187533162</c:v>
                      </c:pt>
                      <c:pt idx="904">
                        <c:v>33.96137413360541</c:v>
                      </c:pt>
                      <c:pt idx="905">
                        <c:v>33.959454861522815</c:v>
                      </c:pt>
                      <c:pt idx="906">
                        <c:v>33.957543366125904</c:v>
                      </c:pt>
                      <c:pt idx="907">
                        <c:v>33.955639642258603</c:v>
                      </c:pt>
                      <c:pt idx="908">
                        <c:v>33.95374368476827</c:v>
                      </c:pt>
                      <c:pt idx="909">
                        <c:v>33.951855488505686</c:v>
                      </c:pt>
                      <c:pt idx="910">
                        <c:v>33.94997504832503</c:v>
                      </c:pt>
                      <c:pt idx="911">
                        <c:v>33.948102359083911</c:v>
                      </c:pt>
                      <c:pt idx="912">
                        <c:v>33.946237415643338</c:v>
                      </c:pt>
                      <c:pt idx="913">
                        <c:v>33.944380212867721</c:v>
                      </c:pt>
                      <c:pt idx="914">
                        <c:v>33.942530745624893</c:v>
                      </c:pt>
                      <c:pt idx="915">
                        <c:v>33.940689008786059</c:v>
                      </c:pt>
                      <c:pt idx="916">
                        <c:v>33.93885499722586</c:v>
                      </c:pt>
                      <c:pt idx="917">
                        <c:v>33.937028705822314</c:v>
                      </c:pt>
                      <c:pt idx="918">
                        <c:v>33.935210129456841</c:v>
                      </c:pt>
                      <c:pt idx="919">
                        <c:v>33.933399263014245</c:v>
                      </c:pt>
                      <c:pt idx="920">
                        <c:v>33.931596101382745</c:v>
                      </c:pt>
                      <c:pt idx="921">
                        <c:v>33.929800639453923</c:v>
                      </c:pt>
                      <c:pt idx="922">
                        <c:v>33.928012872122764</c:v>
                      </c:pt>
                      <c:pt idx="923">
                        <c:v>33.926232794287628</c:v>
                      </c:pt>
                      <c:pt idx="924">
                        <c:v>33.924460400850265</c:v>
                      </c:pt>
                      <c:pt idx="925">
                        <c:v>33.922695686715805</c:v>
                      </c:pt>
                      <c:pt idx="926">
                        <c:v>33.920938646792756</c:v>
                      </c:pt>
                      <c:pt idx="927">
                        <c:v>33.919189275992984</c:v>
                      </c:pt>
                      <c:pt idx="928">
                        <c:v>33.917447569231761</c:v>
                      </c:pt>
                      <c:pt idx="929">
                        <c:v>33.915713521427698</c:v>
                      </c:pt>
                      <c:pt idx="930">
                        <c:v>33.913987127502807</c:v>
                      </c:pt>
                      <c:pt idx="931">
                        <c:v>33.912268382382436</c:v>
                      </c:pt>
                      <c:pt idx="932">
                        <c:v>33.91055728099532</c:v>
                      </c:pt>
                      <c:pt idx="933">
                        <c:v>33.908853818273542</c:v>
                      </c:pt>
                      <c:pt idx="934">
                        <c:v>33.907157989152545</c:v>
                      </c:pt>
                      <c:pt idx="935">
                        <c:v>33.905469788571153</c:v>
                      </c:pt>
                      <c:pt idx="936">
                        <c:v>33.903789211471512</c:v>
                      </c:pt>
                      <c:pt idx="937">
                        <c:v>33.902116252799146</c:v>
                      </c:pt>
                      <c:pt idx="938">
                        <c:v>33.900450907502922</c:v>
                      </c:pt>
                      <c:pt idx="939">
                        <c:v>33.898793170535058</c:v>
                      </c:pt>
                      <c:pt idx="940">
                        <c:v>33.897143036851105</c:v>
                      </c:pt>
                      <c:pt idx="941">
                        <c:v>33.895500501409977</c:v>
                      </c:pt>
                      <c:pt idx="942">
                        <c:v>33.893865559173925</c:v>
                      </c:pt>
                      <c:pt idx="943">
                        <c:v>33.892238205108541</c:v>
                      </c:pt>
                      <c:pt idx="944">
                        <c:v>33.890618434182755</c:v>
                      </c:pt>
                      <c:pt idx="945">
                        <c:v>33.889006241368818</c:v>
                      </c:pt>
                      <c:pt idx="946">
                        <c:v>33.887401621642333</c:v>
                      </c:pt>
                      <c:pt idx="947">
                        <c:v>33.885804569982227</c:v>
                      </c:pt>
                      <c:pt idx="948">
                        <c:v>33.884215081370755</c:v>
                      </c:pt>
                      <c:pt idx="949">
                        <c:v>33.882633150793517</c:v>
                      </c:pt>
                      <c:pt idx="950">
                        <c:v>33.881058773239403</c:v>
                      </c:pt>
                      <c:pt idx="951">
                        <c:v>33.879491943700643</c:v>
                      </c:pt>
                      <c:pt idx="952">
                        <c:v>33.877932657172792</c:v>
                      </c:pt>
                      <c:pt idx="953">
                        <c:v>33.876380908654731</c:v>
                      </c:pt>
                      <c:pt idx="954">
                        <c:v>33.874836693148637</c:v>
                      </c:pt>
                      <c:pt idx="955">
                        <c:v>33.873300005659999</c:v>
                      </c:pt>
                      <c:pt idx="956">
                        <c:v>33.871770841197637</c:v>
                      </c:pt>
                      <c:pt idx="957">
                        <c:v>33.87024919477367</c:v>
                      </c:pt>
                      <c:pt idx="958">
                        <c:v>33.868735061403513</c:v>
                      </c:pt>
                      <c:pt idx="959">
                        <c:v>33.867228436105925</c:v>
                      </c:pt>
                      <c:pt idx="960">
                        <c:v>33.865729313902904</c:v>
                      </c:pt>
                      <c:pt idx="961">
                        <c:v>33.864237689819817</c:v>
                      </c:pt>
                      <c:pt idx="962">
                        <c:v>33.862753558885274</c:v>
                      </c:pt>
                      <c:pt idx="963">
                        <c:v>33.861276916131203</c:v>
                      </c:pt>
                      <c:pt idx="964">
                        <c:v>33.859807756592843</c:v>
                      </c:pt>
                      <c:pt idx="965">
                        <c:v>33.858346075308695</c:v>
                      </c:pt>
                      <c:pt idx="966">
                        <c:v>33.85689186732057</c:v>
                      </c:pt>
                      <c:pt idx="967">
                        <c:v>33.855445127673562</c:v>
                      </c:pt>
                      <c:pt idx="968">
                        <c:v>33.854005851416034</c:v>
                      </c:pt>
                      <c:pt idx="969">
                        <c:v>33.852574033599652</c:v>
                      </c:pt>
                      <c:pt idx="970">
                        <c:v>33.851149669279359</c:v>
                      </c:pt>
                      <c:pt idx="971">
                        <c:v>33.849732753513379</c:v>
                      </c:pt>
                      <c:pt idx="972">
                        <c:v>33.848323281363193</c:v>
                      </c:pt>
                      <c:pt idx="973">
                        <c:v>33.846921247893576</c:v>
                      </c:pt>
                      <c:pt idx="974">
                        <c:v>33.84552664817258</c:v>
                      </c:pt>
                      <c:pt idx="975">
                        <c:v>33.844139477271504</c:v>
                      </c:pt>
                      <c:pt idx="976">
                        <c:v>33.84275973026493</c:v>
                      </c:pt>
                      <c:pt idx="977">
                        <c:v>33.841387402230701</c:v>
                      </c:pt>
                      <c:pt idx="978">
                        <c:v>33.840022488249936</c:v>
                      </c:pt>
                      <c:pt idx="979">
                        <c:v>33.838664983406993</c:v>
                      </c:pt>
                      <c:pt idx="980">
                        <c:v>33.837314882789514</c:v>
                      </c:pt>
                      <c:pt idx="981">
                        <c:v>33.835972181488373</c:v>
                      </c:pt>
                      <c:pt idx="982">
                        <c:v>33.834636874597706</c:v>
                      </c:pt>
                      <c:pt idx="983">
                        <c:v>33.833308957214932</c:v>
                      </c:pt>
                      <c:pt idx="984">
                        <c:v>33.831988424440667</c:v>
                      </c:pt>
                      <c:pt idx="985">
                        <c:v>33.830675271378816</c:v>
                      </c:pt>
                      <c:pt idx="986">
                        <c:v>33.829369493136525</c:v>
                      </c:pt>
                      <c:pt idx="987">
                        <c:v>33.82807108482416</c:v>
                      </c:pt>
                      <c:pt idx="988">
                        <c:v>33.826780041555359</c:v>
                      </c:pt>
                      <c:pt idx="989">
                        <c:v>33.825496358446969</c:v>
                      </c:pt>
                      <c:pt idx="990">
                        <c:v>33.824220030619117</c:v>
                      </c:pt>
                      <c:pt idx="991">
                        <c:v>33.822951053195119</c:v>
                      </c:pt>
                      <c:pt idx="992">
                        <c:v>33.821689421301549</c:v>
                      </c:pt>
                      <c:pt idx="993">
                        <c:v>33.820435130068219</c:v>
                      </c:pt>
                      <c:pt idx="994">
                        <c:v>33.819188174628152</c:v>
                      </c:pt>
                      <c:pt idx="995">
                        <c:v>33.817948550117606</c:v>
                      </c:pt>
                      <c:pt idx="996">
                        <c:v>33.816716251676063</c:v>
                      </c:pt>
                      <c:pt idx="997">
                        <c:v>33.815491274446231</c:v>
                      </c:pt>
                      <c:pt idx="998">
                        <c:v>33.814273613574031</c:v>
                      </c:pt>
                      <c:pt idx="999">
                        <c:v>33.813063264208616</c:v>
                      </c:pt>
                      <c:pt idx="1000">
                        <c:v>33.811860221502336</c:v>
                      </c:pt>
                      <c:pt idx="1001">
                        <c:v>33.810664480610768</c:v>
                      </c:pt>
                      <c:pt idx="1002">
                        <c:v>33.809476036692686</c:v>
                      </c:pt>
                      <c:pt idx="1003">
                        <c:v>33.808294884910111</c:v>
                      </c:pt>
                      <c:pt idx="1004">
                        <c:v>33.807121020428227</c:v>
                      </c:pt>
                      <c:pt idx="1005">
                        <c:v>33.805954438415455</c:v>
                      </c:pt>
                      <c:pt idx="1006">
                        <c:v>33.804795134043388</c:v>
                      </c:pt>
                      <c:pt idx="1007">
                        <c:v>33.803643102486866</c:v>
                      </c:pt>
                      <c:pt idx="1008">
                        <c:v>33.802498338923883</c:v>
                      </c:pt>
                      <c:pt idx="1009">
                        <c:v>33.801360838535651</c:v>
                      </c:pt>
                      <c:pt idx="1010">
                        <c:v>33.80023059650658</c:v>
                      </c:pt>
                      <c:pt idx="1011">
                        <c:v>33.799107608024272</c:v>
                      </c:pt>
                      <c:pt idx="1012">
                        <c:v>33.797991868279496</c:v>
                      </c:pt>
                      <c:pt idx="1013">
                        <c:v>33.796883372466247</c:v>
                      </c:pt>
                      <c:pt idx="1014">
                        <c:v>33.795782115781684</c:v>
                      </c:pt>
                      <c:pt idx="1015">
                        <c:v>33.794688093426153</c:v>
                      </c:pt>
                      <c:pt idx="1016">
                        <c:v>33.793601300603186</c:v>
                      </c:pt>
                      <c:pt idx="1017">
                        <c:v>33.792521732519489</c:v>
                      </c:pt>
                      <c:pt idx="1018">
                        <c:v>33.791449384384947</c:v>
                      </c:pt>
                      <c:pt idx="1019">
                        <c:v>33.79038425141264</c:v>
                      </c:pt>
                      <c:pt idx="1020">
                        <c:v>33.789326328818788</c:v>
                      </c:pt>
                      <c:pt idx="1021">
                        <c:v>33.788275611822812</c:v>
                      </c:pt>
                      <c:pt idx="1022">
                        <c:v>33.787232095647276</c:v>
                      </c:pt>
                      <c:pt idx="1023">
                        <c:v>33.786195775517953</c:v>
                      </c:pt>
                      <c:pt idx="1024">
                        <c:v>33.785166646663725</c:v>
                      </c:pt>
                      <c:pt idx="1025">
                        <c:v>33.784144704316688</c:v>
                      </c:pt>
                      <c:pt idx="1026">
                        <c:v>33.783129943712069</c:v>
                      </c:pt>
                      <c:pt idx="1027">
                        <c:v>33.782122360088273</c:v>
                      </c:pt>
                      <c:pt idx="1028">
                        <c:v>33.781121948686845</c:v>
                      </c:pt>
                      <c:pt idx="1029">
                        <c:v>33.780128704752485</c:v>
                      </c:pt>
                      <c:pt idx="1030">
                        <c:v>33.779142623533069</c:v>
                      </c:pt>
                      <c:pt idx="1031">
                        <c:v>33.778163700279606</c:v>
                      </c:pt>
                      <c:pt idx="1032">
                        <c:v>33.777191930246246</c:v>
                      </c:pt>
                      <c:pt idx="1033">
                        <c:v>33.776227308690295</c:v>
                      </c:pt>
                      <c:pt idx="1034">
                        <c:v>33.775269830872212</c:v>
                      </c:pt>
                      <c:pt idx="1035">
                        <c:v>33.774319492055589</c:v>
                      </c:pt>
                      <c:pt idx="1036">
                        <c:v>33.773376287507162</c:v>
                      </c:pt>
                      <c:pt idx="1037">
                        <c:v>33.772440212496797</c:v>
                      </c:pt>
                      <c:pt idx="1038">
                        <c:v>33.771511262297494</c:v>
                      </c:pt>
                      <c:pt idx="1039">
                        <c:v>33.770589432185417</c:v>
                      </c:pt>
                      <c:pt idx="1040">
                        <c:v>33.769674717439827</c:v>
                      </c:pt>
                      <c:pt idx="1041">
                        <c:v>33.768767113343124</c:v>
                      </c:pt>
                      <c:pt idx="1042">
                        <c:v>33.767866615180836</c:v>
                      </c:pt>
                      <c:pt idx="1043">
                        <c:v>33.766973218241631</c:v>
                      </c:pt>
                      <c:pt idx="1044">
                        <c:v>33.766086917817304</c:v>
                      </c:pt>
                      <c:pt idx="1045">
                        <c:v>33.765207709202727</c:v>
                      </c:pt>
                      <c:pt idx="1046">
                        <c:v>33.764335587695939</c:v>
                      </c:pt>
                      <c:pt idx="1047">
                        <c:v>33.763470548598079</c:v>
                      </c:pt>
                      <c:pt idx="1048">
                        <c:v>33.762612587213397</c:v>
                      </c:pt>
                      <c:pt idx="1049">
                        <c:v>33.761761698849277</c:v>
                      </c:pt>
                      <c:pt idx="1050">
                        <c:v>33.760917878816173</c:v>
                      </c:pt>
                      <c:pt idx="1051">
                        <c:v>33.760081122427692</c:v>
                      </c:pt>
                      <c:pt idx="1052">
                        <c:v>33.759251425000535</c:v>
                      </c:pt>
                      <c:pt idx="1053">
                        <c:v>33.758428781854491</c:v>
                      </c:pt>
                      <c:pt idx="1054">
                        <c:v>33.757613188312462</c:v>
                      </c:pt>
                      <c:pt idx="1055">
                        <c:v>33.756804639700462</c:v>
                      </c:pt>
                      <c:pt idx="1056">
                        <c:v>33.756003131347597</c:v>
                      </c:pt>
                      <c:pt idx="1057">
                        <c:v>33.755208658586064</c:v>
                      </c:pt>
                      <c:pt idx="1058">
                        <c:v>33.754421216751169</c:v>
                      </c:pt>
                      <c:pt idx="1059">
                        <c:v>33.75364080118127</c:v>
                      </c:pt>
                      <c:pt idx="1060">
                        <c:v>33.752867407217877</c:v>
                      </c:pt>
                      <c:pt idx="1061">
                        <c:v>33.752101030205552</c:v>
                      </c:pt>
                      <c:pt idx="1062">
                        <c:v>33.75134166549195</c:v>
                      </c:pt>
                      <c:pt idx="1063">
                        <c:v>33.750589308427791</c:v>
                      </c:pt>
                      <c:pt idx="1064">
                        <c:v>33.749843954366924</c:v>
                      </c:pt>
                      <c:pt idx="1065">
                        <c:v>33.74910559866624</c:v>
                      </c:pt>
                      <c:pt idx="1066">
                        <c:v>33.74837423668572</c:v>
                      </c:pt>
                      <c:pt idx="1067">
                        <c:v>33.747649863788418</c:v>
                      </c:pt>
                      <c:pt idx="1068">
                        <c:v>33.746932475340472</c:v>
                      </c:pt>
                      <c:pt idx="1069">
                        <c:v>33.746222066711077</c:v>
                      </c:pt>
                      <c:pt idx="1070">
                        <c:v>33.745518633272518</c:v>
                      </c:pt>
                      <c:pt idx="1071">
                        <c:v>33.744822170400134</c:v>
                      </c:pt>
                      <c:pt idx="1072">
                        <c:v>33.744132673472329</c:v>
                      </c:pt>
                      <c:pt idx="1073">
                        <c:v>33.743450137870575</c:v>
                      </c:pt>
                      <c:pt idx="1074">
                        <c:v>33.742774558979413</c:v>
                      </c:pt>
                      <c:pt idx="1075">
                        <c:v>33.74210593218644</c:v>
                      </c:pt>
                      <c:pt idx="1076">
                        <c:v>33.741444252882303</c:v>
                      </c:pt>
                      <c:pt idx="1077">
                        <c:v>33.740789516460708</c:v>
                      </c:pt>
                      <c:pt idx="1078">
                        <c:v>33.740141718318434</c:v>
                      </c:pt>
                      <c:pt idx="1079">
                        <c:v>33.739500853855276</c:v>
                      </c:pt>
                      <c:pt idx="1080">
                        <c:v>33.738866918474123</c:v>
                      </c:pt>
                      <c:pt idx="1081">
                        <c:v>33.738239907580862</c:v>
                      </c:pt>
                      <c:pt idx="1082">
                        <c:v>33.73761981658447</c:v>
                      </c:pt>
                      <c:pt idx="1083">
                        <c:v>33.737006640896951</c:v>
                      </c:pt>
                      <c:pt idx="1084">
                        <c:v>33.736400375933343</c:v>
                      </c:pt>
                      <c:pt idx="1085">
                        <c:v>33.735801017111726</c:v>
                      </c:pt>
                      <c:pt idx="1086">
                        <c:v>33.735208559853234</c:v>
                      </c:pt>
                      <c:pt idx="1087">
                        <c:v>33.734622999582015</c:v>
                      </c:pt>
                      <c:pt idx="1088">
                        <c:v>33.734044331725272</c:v>
                      </c:pt>
                      <c:pt idx="1089">
                        <c:v>33.733472551713227</c:v>
                      </c:pt>
                      <c:pt idx="1090">
                        <c:v>33.73290765497913</c:v>
                      </c:pt>
                      <c:pt idx="1091">
                        <c:v>33.732349636959263</c:v>
                      </c:pt>
                      <c:pt idx="1092">
                        <c:v>33.731798493092946</c:v>
                      </c:pt>
                      <c:pt idx="1093">
                        <c:v>33.731254218822485</c:v>
                      </c:pt>
                      <c:pt idx="1094">
                        <c:v>33.730716809593261</c:v>
                      </c:pt>
                      <c:pt idx="1095">
                        <c:v>33.730186260853635</c:v>
                      </c:pt>
                      <c:pt idx="1096">
                        <c:v>33.729662568054998</c:v>
                      </c:pt>
                      <c:pt idx="1097">
                        <c:v>33.729145726651758</c:v>
                      </c:pt>
                      <c:pt idx="1098">
                        <c:v>33.728635732101338</c:v>
                      </c:pt>
                      <c:pt idx="1099">
                        <c:v>33.728132579864166</c:v>
                      </c:pt>
                      <c:pt idx="1100">
                        <c:v>33.727636265403689</c:v>
                      </c:pt>
                      <c:pt idx="1101">
                        <c:v>33.727146784186345</c:v>
                      </c:pt>
                      <c:pt idx="1102">
                        <c:v>33.726664131681609</c:v>
                      </c:pt>
                      <c:pt idx="1103">
                        <c:v>33.72618830336193</c:v>
                      </c:pt>
                      <c:pt idx="1104">
                        <c:v>33.72571929470277</c:v>
                      </c:pt>
                      <c:pt idx="1105">
                        <c:v>33.725257101182592</c:v>
                      </c:pt>
                      <c:pt idx="1106">
                        <c:v>33.724801718282855</c:v>
                      </c:pt>
                      <c:pt idx="1107">
                        <c:v>33.72435314148801</c:v>
                      </c:pt>
                      <c:pt idx="1108">
                        <c:v>33.723911366285513</c:v>
                      </c:pt>
                      <c:pt idx="1109">
                        <c:v>33.7234763881658</c:v>
                      </c:pt>
                      <c:pt idx="1110">
                        <c:v>33.723048202622309</c:v>
                      </c:pt>
                      <c:pt idx="1111">
                        <c:v>33.72262680515145</c:v>
                      </c:pt>
                      <c:pt idx="1112">
                        <c:v>33.722212191252623</c:v>
                      </c:pt>
                      <c:pt idx="1113">
                        <c:v>33.721804356428237</c:v>
                      </c:pt>
                      <c:pt idx="1114">
                        <c:v>33.721403296183638</c:v>
                      </c:pt>
                      <c:pt idx="1115">
                        <c:v>33.721009006027195</c:v>
                      </c:pt>
                      <c:pt idx="1116">
                        <c:v>33.720621481470232</c:v>
                      </c:pt>
                      <c:pt idx="1117">
                        <c:v>33.72024071802705</c:v>
                      </c:pt>
                      <c:pt idx="1118">
                        <c:v>33.719866711214934</c:v>
                      </c:pt>
                      <c:pt idx="1119">
                        <c:v>33.719499456554125</c:v>
                      </c:pt>
                      <c:pt idx="1120">
                        <c:v>33.719138949567849</c:v>
                      </c:pt>
                      <c:pt idx="1121">
                        <c:v>33.718785185782302</c:v>
                      </c:pt>
                      <c:pt idx="1122">
                        <c:v>33.718438160726627</c:v>
                      </c:pt>
                      <c:pt idx="1123">
                        <c:v>33.718097869932954</c:v>
                      </c:pt>
                      <c:pt idx="1124">
                        <c:v>33.71776430893636</c:v>
                      </c:pt>
                      <c:pt idx="1125">
                        <c:v>33.717437473274884</c:v>
                      </c:pt>
                      <c:pt idx="1126">
                        <c:v>33.717117358489539</c:v>
                      </c:pt>
                      <c:pt idx="1127">
                        <c:v>33.716803960124267</c:v>
                      </c:pt>
                      <c:pt idx="1128">
                        <c:v>33.716497273725992</c:v>
                      </c:pt>
                      <c:pt idx="1129">
                        <c:v>33.716197294844569</c:v>
                      </c:pt>
                      <c:pt idx="1130">
                        <c:v>33.715904019032813</c:v>
                      </c:pt>
                      <c:pt idx="1131">
                        <c:v>33.71561744184649</c:v>
                      </c:pt>
                      <c:pt idx="1132">
                        <c:v>33.715337558844311</c:v>
                      </c:pt>
                      <c:pt idx="1133">
                        <c:v>33.715064365587935</c:v>
                      </c:pt>
                      <c:pt idx="1134">
                        <c:v>33.71479785764194</c:v>
                      </c:pt>
                      <c:pt idx="1135">
                        <c:v>33.714538030573877</c:v>
                      </c:pt>
                      <c:pt idx="1136">
                        <c:v>33.714284879954228</c:v>
                      </c:pt>
                      <c:pt idx="1137">
                        <c:v>33.71403840135639</c:v>
                      </c:pt>
                      <c:pt idx="1138">
                        <c:v>33.713798590356724</c:v>
                      </c:pt>
                      <c:pt idx="1139">
                        <c:v>33.713565442534517</c:v>
                      </c:pt>
                      <c:pt idx="1140">
                        <c:v>33.713338953471961</c:v>
                      </c:pt>
                      <c:pt idx="1141">
                        <c:v>33.713119118754214</c:v>
                      </c:pt>
                      <c:pt idx="1142">
                        <c:v>33.712905933969331</c:v>
                      </c:pt>
                      <c:pt idx="1143">
                        <c:v>33.712699394708316</c:v>
                      </c:pt>
                      <c:pt idx="1144">
                        <c:v>33.712499496565073</c:v>
                      </c:pt>
                      <c:pt idx="1145">
                        <c:v>33.71230623513646</c:v>
                      </c:pt>
                      <c:pt idx="1146">
                        <c:v>33.71211960602222</c:v>
                      </c:pt>
                      <c:pt idx="1147">
                        <c:v>33.711939604825034</c:v>
                      </c:pt>
                      <c:pt idx="1148">
                        <c:v>33.711766227150477</c:v>
                      </c:pt>
                      <c:pt idx="1149">
                        <c:v>33.711599468607076</c:v>
                      </c:pt>
                      <c:pt idx="1150">
                        <c:v>33.711439324806236</c:v>
                      </c:pt>
                      <c:pt idx="1151">
                        <c:v>33.711285791362279</c:v>
                      </c:pt>
                      <c:pt idx="1152">
                        <c:v>33.711138863892444</c:v>
                      </c:pt>
                      <c:pt idx="1153">
                        <c:v>33.710998538016852</c:v>
                      </c:pt>
                      <c:pt idx="1154">
                        <c:v>33.710864809358569</c:v>
                      </c:pt>
                      <c:pt idx="1155">
                        <c:v>33.710737673543534</c:v>
                      </c:pt>
                      <c:pt idx="1156">
                        <c:v>33.710617126200589</c:v>
                      </c:pt>
                      <c:pt idx="1157">
                        <c:v>33.710503162961473</c:v>
                      </c:pt>
                      <c:pt idx="1158">
                        <c:v>33.710395779460825</c:v>
                      </c:pt>
                      <c:pt idx="1159">
                        <c:v>33.710294971336182</c:v>
                      </c:pt>
                      <c:pt idx="1160">
                        <c:v>33.710200734227975</c:v>
                      </c:pt>
                      <c:pt idx="1161">
                        <c:v>33.710113063779517</c:v>
                      </c:pt>
                      <c:pt idx="1162">
                        <c:v>33.710031955637</c:v>
                      </c:pt>
                      <c:pt idx="1163">
                        <c:v>33.709957405449529</c:v>
                      </c:pt>
                      <c:pt idx="1164">
                        <c:v>33.709889408869081</c:v>
                      </c:pt>
                      <c:pt idx="1165">
                        <c:v>33.709827961550502</c:v>
                      </c:pt>
                      <c:pt idx="1166" formatCode="0.000">
                        <c:v>33.709773059151551</c:v>
                      </c:pt>
                      <c:pt idx="1167">
                        <c:v>33.709724697332838</c:v>
                      </c:pt>
                      <c:pt idx="1168">
                        <c:v>33.709682871757849</c:v>
                      </c:pt>
                      <c:pt idx="1169">
                        <c:v>33.709647578092962</c:v>
                      </c:pt>
                      <c:pt idx="1170">
                        <c:v>33.709618812007427</c:v>
                      </c:pt>
                      <c:pt idx="1171">
                        <c:v>33.709596569173357</c:v>
                      </c:pt>
                      <c:pt idx="1172">
                        <c:v>33.709580845265734</c:v>
                      </c:pt>
                      <c:pt idx="1173">
                        <c:v>33.709571635962412</c:v>
                      </c:pt>
                      <c:pt idx="1174">
                        <c:v>33.709568936944109</c:v>
                      </c:pt>
                      <c:pt idx="1175">
                        <c:v>33.709572743894405</c:v>
                      </c:pt>
                      <c:pt idx="1176">
                        <c:v>33.709583052499752</c:v>
                      </c:pt>
                      <c:pt idx="1177">
                        <c:v>33.709599858449437</c:v>
                      </c:pt>
                      <c:pt idx="1178">
                        <c:v>33.709623157435644</c:v>
                      </c:pt>
                      <c:pt idx="1179">
                        <c:v>33.70965294515338</c:v>
                      </c:pt>
                      <c:pt idx="1180">
                        <c:v>33.709689217300522</c:v>
                      </c:pt>
                      <c:pt idx="1181">
                        <c:v>33.709731969577788</c:v>
                      </c:pt>
                      <c:pt idx="1182">
                        <c:v>33.709781197688748</c:v>
                      </c:pt>
                      <c:pt idx="1183">
                        <c:v>33.709836897339834</c:v>
                      </c:pt>
                      <c:pt idx="1184">
                        <c:v>33.709899064240318</c:v>
                      </c:pt>
                      <c:pt idx="1185">
                        <c:v>33.709967694102318</c:v>
                      </c:pt>
                      <c:pt idx="1186">
                        <c:v>33.710042782640784</c:v>
                      </c:pt>
                      <c:pt idx="1187">
                        <c:v>33.710124325573517</c:v>
                      </c:pt>
                      <c:pt idx="1188">
                        <c:v>33.710212318621167</c:v>
                      </c:pt>
                      <c:pt idx="1189">
                        <c:v>33.710306757507198</c:v>
                      </c:pt>
                      <c:pt idx="1190">
                        <c:v>33.710407637957914</c:v>
                      </c:pt>
                      <c:pt idx="1191">
                        <c:v>33.710514955702479</c:v>
                      </c:pt>
                      <c:pt idx="1192">
                        <c:v>33.710628706472846</c:v>
                      </c:pt>
                      <c:pt idx="1193">
                        <c:v>33.710748886003849</c:v>
                      </c:pt>
                      <c:pt idx="1194">
                        <c:v>33.710875490033104</c:v>
                      </c:pt>
                      <c:pt idx="1195">
                        <c:v>33.711008514301071</c:v>
                      </c:pt>
                      <c:pt idx="1196">
                        <c:v>33.711147954551038</c:v>
                      </c:pt>
                      <c:pt idx="1197">
                        <c:v>33.711293806529113</c:v>
                      </c:pt>
                      <c:pt idx="1198">
                        <c:v>33.711446065984219</c:v>
                      </c:pt>
                      <c:pt idx="1199">
                        <c:v>33.711604728668107</c:v>
                      </c:pt>
                      <c:pt idx="1200">
                        <c:v>33.711769790335339</c:v>
                      </c:pt>
                      <c:pt idx="1201">
                        <c:v>33.711941246743287</c:v>
                      </c:pt>
                      <c:pt idx="1202">
                        <c:v>33.712119093652134</c:v>
                      </c:pt>
                      <c:pt idx="1203">
                        <c:v>33.712303326824888</c:v>
                      </c:pt>
                      <c:pt idx="1204">
                        <c:v>33.712493942027365</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8-A375-435B-90EF-3E365F81D4DA}"/>
                  </c:ext>
                </c:extLst>
              </c15:ser>
            </c15:filteredScatterSeries>
            <c15:filteredScatterSeries>
              <c15:ser>
                <c:idx val="0"/>
                <c:order val="6"/>
                <c:tx>
                  <c:strRef>
                    <c:extLst xmlns:c15="http://schemas.microsoft.com/office/drawing/2012/chart">
                      <c:ext xmlns:c15="http://schemas.microsoft.com/office/drawing/2012/chart" uri="{02D57815-91ED-43cb-92C2-25804820EDAC}">
                        <c15:formulaRef>
                          <c15:sqref>'σ-Silo F2-80 kP'!$AL$11</c15:sqref>
                        </c15:formulaRef>
                      </c:ext>
                    </c:extLst>
                    <c:strCache>
                      <c:ptCount val="1"/>
                      <c:pt idx="0">
                        <c:v>σ'h - 80 kPa</c:v>
                      </c:pt>
                    </c:strCache>
                  </c:strRef>
                </c:tx>
                <c:spPr>
                  <a:ln w="12700" cap="rnd">
                    <a:solidFill>
                      <a:schemeClr val="accent6"/>
                    </a:solidFill>
                    <a:round/>
                  </a:ln>
                  <a:effectLst/>
                </c:spPr>
                <c:marker>
                  <c:symbol val="none"/>
                </c:marker>
                <c:xVal>
                  <c:numRef>
                    <c:extLst xmlns:c15="http://schemas.microsoft.com/office/drawing/2012/chart">
                      <c:ext xmlns:c15="http://schemas.microsoft.com/office/drawing/2012/chart" uri="{02D57815-91ED-43cb-92C2-25804820EDAC}">
                        <c15:formulaRef>
                          <c15:sqref>'σ-Silo F2-80 kP'!$S$13:$S$1217</c15:sqref>
                        </c15:formulaRef>
                      </c:ext>
                    </c:extLst>
                    <c:numCache>
                      <c:formatCode>0.0</c:formatCode>
                      <c:ptCount val="1205"/>
                      <c:pt idx="0">
                        <c:v>39.623355415742957</c:v>
                      </c:pt>
                      <c:pt idx="1">
                        <c:v>39.602298757641115</c:v>
                      </c:pt>
                      <c:pt idx="2">
                        <c:v>39.580950099385795</c:v>
                      </c:pt>
                      <c:pt idx="3">
                        <c:v>39.559615595615405</c:v>
                      </c:pt>
                      <c:pt idx="4">
                        <c:v>39.538295236945288</c:v>
                      </c:pt>
                      <c:pt idx="5">
                        <c:v>39.516989013997055</c:v>
                      </c:pt>
                      <c:pt idx="6">
                        <c:v>39.495696917398462</c:v>
                      </c:pt>
                      <c:pt idx="7">
                        <c:v>39.474418937783575</c:v>
                      </c:pt>
                      <c:pt idx="8">
                        <c:v>39.453155065792586</c:v>
                      </c:pt>
                      <c:pt idx="9">
                        <c:v>39.431905292071939</c:v>
                      </c:pt>
                      <c:pt idx="10">
                        <c:v>39.410669607274265</c:v>
                      </c:pt>
                      <c:pt idx="11">
                        <c:v>39.389448002058387</c:v>
                      </c:pt>
                      <c:pt idx="12">
                        <c:v>39.36824046708935</c:v>
                      </c:pt>
                      <c:pt idx="13">
                        <c:v>39.347046993038347</c:v>
                      </c:pt>
                      <c:pt idx="14">
                        <c:v>39.325867570582766</c:v>
                      </c:pt>
                      <c:pt idx="15">
                        <c:v>39.304702190406203</c:v>
                      </c:pt>
                      <c:pt idx="16">
                        <c:v>39.283550843198412</c:v>
                      </c:pt>
                      <c:pt idx="17">
                        <c:v>39.262413519655318</c:v>
                      </c:pt>
                      <c:pt idx="18">
                        <c:v>39.241290210479022</c:v>
                      </c:pt>
                      <c:pt idx="19">
                        <c:v>39.220180906377792</c:v>
                      </c:pt>
                      <c:pt idx="20">
                        <c:v>39.19908559806602</c:v>
                      </c:pt>
                      <c:pt idx="21">
                        <c:v>39.178004276264318</c:v>
                      </c:pt>
                      <c:pt idx="22">
                        <c:v>39.156936931699406</c:v>
                      </c:pt>
                      <c:pt idx="23">
                        <c:v>39.135883555104165</c:v>
                      </c:pt>
                      <c:pt idx="24">
                        <c:v>39.114844137217609</c:v>
                      </c:pt>
                      <c:pt idx="25">
                        <c:v>39.093818668784913</c:v>
                      </c:pt>
                      <c:pt idx="26">
                        <c:v>39.07280714055738</c:v>
                      </c:pt>
                      <c:pt idx="27">
                        <c:v>39.051809543292421</c:v>
                      </c:pt>
                      <c:pt idx="28">
                        <c:v>39.030825867753627</c:v>
                      </c:pt>
                      <c:pt idx="29">
                        <c:v>39.009856104710657</c:v>
                      </c:pt>
                      <c:pt idx="30">
                        <c:v>38.988900244939323</c:v>
                      </c:pt>
                      <c:pt idx="31">
                        <c:v>38.967958279221548</c:v>
                      </c:pt>
                      <c:pt idx="32">
                        <c:v>38.947030198345367</c:v>
                      </c:pt>
                      <c:pt idx="33">
                        <c:v>38.926115993104908</c:v>
                      </c:pt>
                      <c:pt idx="34">
                        <c:v>38.905215654300413</c:v>
                      </c:pt>
                      <c:pt idx="35">
                        <c:v>38.884329172738234</c:v>
                      </c:pt>
                      <c:pt idx="36">
                        <c:v>38.863456539230796</c:v>
                      </c:pt>
                      <c:pt idx="37">
                        <c:v>38.842597744596638</c:v>
                      </c:pt>
                      <c:pt idx="38">
                        <c:v>38.821752779660393</c:v>
                      </c:pt>
                      <c:pt idx="39">
                        <c:v>38.800921635252713</c:v>
                      </c:pt>
                      <c:pt idx="40">
                        <c:v>38.780104302210432</c:v>
                      </c:pt>
                      <c:pt idx="41">
                        <c:v>38.759300771376374</c:v>
                      </c:pt>
                      <c:pt idx="42">
                        <c:v>38.738511033599472</c:v>
                      </c:pt>
                      <c:pt idx="43">
                        <c:v>38.717735079734716</c:v>
                      </c:pt>
                      <c:pt idx="44">
                        <c:v>38.696972900643161</c:v>
                      </c:pt>
                      <c:pt idx="45">
                        <c:v>38.676224487191938</c:v>
                      </c:pt>
                      <c:pt idx="46">
                        <c:v>38.655489830254197</c:v>
                      </c:pt>
                      <c:pt idx="47">
                        <c:v>38.63476892070917</c:v>
                      </c:pt>
                      <c:pt idx="48">
                        <c:v>38.614061749442136</c:v>
                      </c:pt>
                      <c:pt idx="49">
                        <c:v>38.593368307344406</c:v>
                      </c:pt>
                      <c:pt idx="50">
                        <c:v>38.572688585313315</c:v>
                      </c:pt>
                      <c:pt idx="51">
                        <c:v>38.552022574252263</c:v>
                      </c:pt>
                      <c:pt idx="52">
                        <c:v>38.531370265070663</c:v>
                      </c:pt>
                      <c:pt idx="53">
                        <c:v>38.510731648683972</c:v>
                      </c:pt>
                      <c:pt idx="54">
                        <c:v>38.490106716013649</c:v>
                      </c:pt>
                      <c:pt idx="55">
                        <c:v>38.469495457987179</c:v>
                      </c:pt>
                      <c:pt idx="56">
                        <c:v>38.448897865538079</c:v>
                      </c:pt>
                      <c:pt idx="57">
                        <c:v>38.428313929605849</c:v>
                      </c:pt>
                      <c:pt idx="58">
                        <c:v>38.407743641136015</c:v>
                      </c:pt>
                      <c:pt idx="59">
                        <c:v>38.387186991080114</c:v>
                      </c:pt>
                      <c:pt idx="60">
                        <c:v>38.36664397039565</c:v>
                      </c:pt>
                      <c:pt idx="61">
                        <c:v>38.346114570046154</c:v>
                      </c:pt>
                      <c:pt idx="62">
                        <c:v>38.32559878100114</c:v>
                      </c:pt>
                      <c:pt idx="63">
                        <c:v>38.30509659423609</c:v>
                      </c:pt>
                      <c:pt idx="64">
                        <c:v>38.284608000732511</c:v>
                      </c:pt>
                      <c:pt idx="65">
                        <c:v>38.264132991477844</c:v>
                      </c:pt>
                      <c:pt idx="66">
                        <c:v>38.243671557465532</c:v>
                      </c:pt>
                      <c:pt idx="67">
                        <c:v>38.223223689694983</c:v>
                      </c:pt>
                      <c:pt idx="68">
                        <c:v>38.20278937917157</c:v>
                      </c:pt>
                      <c:pt idx="69">
                        <c:v>38.182368616906636</c:v>
                      </c:pt>
                      <c:pt idx="70">
                        <c:v>38.16196139391748</c:v>
                      </c:pt>
                      <c:pt idx="71">
                        <c:v>38.141567701227352</c:v>
                      </c:pt>
                      <c:pt idx="72">
                        <c:v>38.121187529865466</c:v>
                      </c:pt>
                      <c:pt idx="73">
                        <c:v>38.100820870866968</c:v>
                      </c:pt>
                      <c:pt idx="74">
                        <c:v>38.08046771527296</c:v>
                      </c:pt>
                      <c:pt idx="75">
                        <c:v>38.060128054130466</c:v>
                      </c:pt>
                      <c:pt idx="76">
                        <c:v>38.039801878492483</c:v>
                      </c:pt>
                      <c:pt idx="77">
                        <c:v>38.019489179417896</c:v>
                      </c:pt>
                      <c:pt idx="78">
                        <c:v>37.999189947971551</c:v>
                      </c:pt>
                      <c:pt idx="79">
                        <c:v>37.978904175224201</c:v>
                      </c:pt>
                      <c:pt idx="80">
                        <c:v>37.95863185225253</c:v>
                      </c:pt>
                      <c:pt idx="81">
                        <c:v>37.93837297013912</c:v>
                      </c:pt>
                      <c:pt idx="82">
                        <c:v>37.918127519972494</c:v>
                      </c:pt>
                      <c:pt idx="83">
                        <c:v>37.897895492847049</c:v>
                      </c:pt>
                      <c:pt idx="84">
                        <c:v>37.877676879863117</c:v>
                      </c:pt>
                      <c:pt idx="85">
                        <c:v>37.857471672126913</c:v>
                      </c:pt>
                      <c:pt idx="86">
                        <c:v>37.837279860750556</c:v>
                      </c:pt>
                      <c:pt idx="87">
                        <c:v>37.817101436852063</c:v>
                      </c:pt>
                      <c:pt idx="88">
                        <c:v>37.79693639155532</c:v>
                      </c:pt>
                      <c:pt idx="89">
                        <c:v>37.776784715990125</c:v>
                      </c:pt>
                      <c:pt idx="90">
                        <c:v>37.756646401292123</c:v>
                      </c:pt>
                      <c:pt idx="91">
                        <c:v>37.736521438602871</c:v>
                      </c:pt>
                      <c:pt idx="92">
                        <c:v>37.716409819069781</c:v>
                      </c:pt>
                      <c:pt idx="93">
                        <c:v>37.696311533846135</c:v>
                      </c:pt>
                      <c:pt idx="94">
                        <c:v>37.676226574091082</c:v>
                      </c:pt>
                      <c:pt idx="95">
                        <c:v>37.656154930969642</c:v>
                      </c:pt>
                      <c:pt idx="96">
                        <c:v>37.636096595652674</c:v>
                      </c:pt>
                      <c:pt idx="97">
                        <c:v>37.616051559316908</c:v>
                      </c:pt>
                      <c:pt idx="98">
                        <c:v>37.59601981314492</c:v>
                      </c:pt>
                      <c:pt idx="99">
                        <c:v>37.576001348325121</c:v>
                      </c:pt>
                      <c:pt idx="100">
                        <c:v>37.555996156051776</c:v>
                      </c:pt>
                      <c:pt idx="101">
                        <c:v>37.536004227524991</c:v>
                      </c:pt>
                      <c:pt idx="102">
                        <c:v>37.516025553950698</c:v>
                      </c:pt>
                      <c:pt idx="103">
                        <c:v>37.496060126540655</c:v>
                      </c:pt>
                      <c:pt idx="104">
                        <c:v>37.476107936512456</c:v>
                      </c:pt>
                      <c:pt idx="105">
                        <c:v>37.456168975089525</c:v>
                      </c:pt>
                      <c:pt idx="106">
                        <c:v>37.436243233501081</c:v>
                      </c:pt>
                      <c:pt idx="107">
                        <c:v>37.416330702982179</c:v>
                      </c:pt>
                      <c:pt idx="108">
                        <c:v>37.396431374773684</c:v>
                      </c:pt>
                      <c:pt idx="109">
                        <c:v>37.376545240122262</c:v>
                      </c:pt>
                      <c:pt idx="110">
                        <c:v>37.356672290280379</c:v>
                      </c:pt>
                      <c:pt idx="111">
                        <c:v>37.336812516506313</c:v>
                      </c:pt>
                      <c:pt idx="112">
                        <c:v>37.31696591006412</c:v>
                      </c:pt>
                      <c:pt idx="113">
                        <c:v>37.297132462223665</c:v>
                      </c:pt>
                      <c:pt idx="114">
                        <c:v>37.2773121642606</c:v>
                      </c:pt>
                      <c:pt idx="115">
                        <c:v>37.257505007456359</c:v>
                      </c:pt>
                      <c:pt idx="116">
                        <c:v>37.237710983098125</c:v>
                      </c:pt>
                      <c:pt idx="117">
                        <c:v>37.217930082478929</c:v>
                      </c:pt>
                      <c:pt idx="118">
                        <c:v>37.198162296897507</c:v>
                      </c:pt>
                      <c:pt idx="119">
                        <c:v>37.178407617658387</c:v>
                      </c:pt>
                      <c:pt idx="120">
                        <c:v>37.158666036071885</c:v>
                      </c:pt>
                      <c:pt idx="121">
                        <c:v>37.138937543454041</c:v>
                      </c:pt>
                      <c:pt idx="122">
                        <c:v>37.119222131126669</c:v>
                      </c:pt>
                      <c:pt idx="123">
                        <c:v>37.099519790417347</c:v>
                      </c:pt>
                      <c:pt idx="124">
                        <c:v>37.079830512659385</c:v>
                      </c:pt>
                      <c:pt idx="125">
                        <c:v>37.060154289191864</c:v>
                      </c:pt>
                      <c:pt idx="126">
                        <c:v>37.040491111359572</c:v>
                      </c:pt>
                      <c:pt idx="127">
                        <c:v>37.020840970513056</c:v>
                      </c:pt>
                      <c:pt idx="128">
                        <c:v>37.001203858008608</c:v>
                      </c:pt>
                      <c:pt idx="129">
                        <c:v>36.981579765208231</c:v>
                      </c:pt>
                      <c:pt idx="130">
                        <c:v>36.961968683479668</c:v>
                      </c:pt>
                      <c:pt idx="131">
                        <c:v>36.942370604196384</c:v>
                      </c:pt>
                      <c:pt idx="132">
                        <c:v>36.922785518737548</c:v>
                      </c:pt>
                      <c:pt idx="133">
                        <c:v>36.903213418488065</c:v>
                      </c:pt>
                      <c:pt idx="134">
                        <c:v>36.883654294838543</c:v>
                      </c:pt>
                      <c:pt idx="135">
                        <c:v>36.864108139185291</c:v>
                      </c:pt>
                      <c:pt idx="136">
                        <c:v>36.84457494293035</c:v>
                      </c:pt>
                      <c:pt idx="137">
                        <c:v>36.825054697481413</c:v>
                      </c:pt>
                      <c:pt idx="138">
                        <c:v>36.805547394251931</c:v>
                      </c:pt>
                      <c:pt idx="139">
                        <c:v>36.786053024660987</c:v>
                      </c:pt>
                      <c:pt idx="140">
                        <c:v>36.766571580133402</c:v>
                      </c:pt>
                      <c:pt idx="141">
                        <c:v>36.747103052099661</c:v>
                      </c:pt>
                      <c:pt idx="142">
                        <c:v>36.727647431995919</c:v>
                      </c:pt>
                      <c:pt idx="143">
                        <c:v>36.708204711264031</c:v>
                      </c:pt>
                      <c:pt idx="144">
                        <c:v>36.68877488135152</c:v>
                      </c:pt>
                      <c:pt idx="145">
                        <c:v>36.669357933711574</c:v>
                      </c:pt>
                      <c:pt idx="146">
                        <c:v>36.649953859803041</c:v>
                      </c:pt>
                      <c:pt idx="147">
                        <c:v>36.630562651090457</c:v>
                      </c:pt>
                      <c:pt idx="148">
                        <c:v>36.611184299043991</c:v>
                      </c:pt>
                      <c:pt idx="149">
                        <c:v>36.591818795139488</c:v>
                      </c:pt>
                      <c:pt idx="150">
                        <c:v>36.572466130858423</c:v>
                      </c:pt>
                      <c:pt idx="151">
                        <c:v>36.553126297687932</c:v>
                      </c:pt>
                      <c:pt idx="152">
                        <c:v>36.533799287120807</c:v>
                      </c:pt>
                      <c:pt idx="153">
                        <c:v>36.514485090655448</c:v>
                      </c:pt>
                      <c:pt idx="154">
                        <c:v>36.49518369979593</c:v>
                      </c:pt>
                      <c:pt idx="155">
                        <c:v>36.475895106051922</c:v>
                      </c:pt>
                      <c:pt idx="156">
                        <c:v>36.456619300938755</c:v>
                      </c:pt>
                      <c:pt idx="157">
                        <c:v>36.437356275977372</c:v>
                      </c:pt>
                      <c:pt idx="158">
                        <c:v>36.418106022694339</c:v>
                      </c:pt>
                      <c:pt idx="159">
                        <c:v>36.398868532621819</c:v>
                      </c:pt>
                      <c:pt idx="160">
                        <c:v>36.379643797297646</c:v>
                      </c:pt>
                      <c:pt idx="161">
                        <c:v>36.360431808265197</c:v>
                      </c:pt>
                      <c:pt idx="162">
                        <c:v>36.341232557073496</c:v>
                      </c:pt>
                      <c:pt idx="163">
                        <c:v>36.322046035277168</c:v>
                      </c:pt>
                      <c:pt idx="164">
                        <c:v>36.302872234436428</c:v>
                      </c:pt>
                      <c:pt idx="165">
                        <c:v>36.283711146117078</c:v>
                      </c:pt>
                      <c:pt idx="166">
                        <c:v>36.264562761890531</c:v>
                      </c:pt>
                      <c:pt idx="167">
                        <c:v>36.245427073333779</c:v>
                      </c:pt>
                      <c:pt idx="168">
                        <c:v>36.226304072029407</c:v>
                      </c:pt>
                      <c:pt idx="169">
                        <c:v>36.207193749565569</c:v>
                      </c:pt>
                      <c:pt idx="170">
                        <c:v>36.188096097535997</c:v>
                      </c:pt>
                      <c:pt idx="171">
                        <c:v>36.169011107540001</c:v>
                      </c:pt>
                      <c:pt idx="172">
                        <c:v>36.14993877118247</c:v>
                      </c:pt>
                      <c:pt idx="173">
                        <c:v>36.130879080073839</c:v>
                      </c:pt>
                      <c:pt idx="174">
                        <c:v>36.111832025830118</c:v>
                      </c:pt>
                      <c:pt idx="175">
                        <c:v>36.092797600072878</c:v>
                      </c:pt>
                      <c:pt idx="176">
                        <c:v>36.073775794429231</c:v>
                      </c:pt>
                      <c:pt idx="177">
                        <c:v>36.054766600531863</c:v>
                      </c:pt>
                      <c:pt idx="178">
                        <c:v>36.035770010018986</c:v>
                      </c:pt>
                      <c:pt idx="179">
                        <c:v>36.016786014534361</c:v>
                      </c:pt>
                      <c:pt idx="180">
                        <c:v>35.997814605727299</c:v>
                      </c:pt>
                      <c:pt idx="181">
                        <c:v>35.978855775252654</c:v>
                      </c:pt>
                      <c:pt idx="182">
                        <c:v>35.959909514770779</c:v>
                      </c:pt>
                      <c:pt idx="183">
                        <c:v>35.940975815947574</c:v>
                      </c:pt>
                      <c:pt idx="184">
                        <c:v>35.922054670454493</c:v>
                      </c:pt>
                      <c:pt idx="185">
                        <c:v>35.903146069968471</c:v>
                      </c:pt>
                      <c:pt idx="186">
                        <c:v>35.884250006171975</c:v>
                      </c:pt>
                      <c:pt idx="187">
                        <c:v>35.865366470752996</c:v>
                      </c:pt>
                      <c:pt idx="188">
                        <c:v>35.846495455405041</c:v>
                      </c:pt>
                      <c:pt idx="189">
                        <c:v>35.827636951827081</c:v>
                      </c:pt>
                      <c:pt idx="190">
                        <c:v>35.808790951723658</c:v>
                      </c:pt>
                      <c:pt idx="191">
                        <c:v>35.789957446804756</c:v>
                      </c:pt>
                      <c:pt idx="192">
                        <c:v>35.77113642878588</c:v>
                      </c:pt>
                      <c:pt idx="193">
                        <c:v>35.752327889388035</c:v>
                      </c:pt>
                      <c:pt idx="194">
                        <c:v>35.733531820337689</c:v>
                      </c:pt>
                      <c:pt idx="195">
                        <c:v>35.714748213366832</c:v>
                      </c:pt>
                      <c:pt idx="196">
                        <c:v>35.695977060212897</c:v>
                      </c:pt>
                      <c:pt idx="197">
                        <c:v>35.677218352618837</c:v>
                      </c:pt>
                      <c:pt idx="198">
                        <c:v>35.658472082333034</c:v>
                      </c:pt>
                      <c:pt idx="199">
                        <c:v>35.639738241109377</c:v>
                      </c:pt>
                      <c:pt idx="200">
                        <c:v>35.621016820707197</c:v>
                      </c:pt>
                      <c:pt idx="201">
                        <c:v>35.602307812891318</c:v>
                      </c:pt>
                      <c:pt idx="202">
                        <c:v>35.583611209431986</c:v>
                      </c:pt>
                      <c:pt idx="203">
                        <c:v>35.564927002104952</c:v>
                      </c:pt>
                      <c:pt idx="204">
                        <c:v>35.546255182691361</c:v>
                      </c:pt>
                      <c:pt idx="205">
                        <c:v>35.527595742977844</c:v>
                      </c:pt>
                      <c:pt idx="206">
                        <c:v>35.508948674756496</c:v>
                      </c:pt>
                      <c:pt idx="207">
                        <c:v>35.490313969824804</c:v>
                      </c:pt>
                      <c:pt idx="208">
                        <c:v>35.471691619985727</c:v>
                      </c:pt>
                      <c:pt idx="209">
                        <c:v>35.453081617047665</c:v>
                      </c:pt>
                      <c:pt idx="210">
                        <c:v>35.434483952824408</c:v>
                      </c:pt>
                      <c:pt idx="211">
                        <c:v>35.415898619135227</c:v>
                      </c:pt>
                      <c:pt idx="212">
                        <c:v>35.397325607804767</c:v>
                      </c:pt>
                      <c:pt idx="213">
                        <c:v>35.378764910663122</c:v>
                      </c:pt>
                      <c:pt idx="214">
                        <c:v>35.360216519545808</c:v>
                      </c:pt>
                      <c:pt idx="215">
                        <c:v>35.341680426293749</c:v>
                      </c:pt>
                      <c:pt idx="216">
                        <c:v>35.323156622753253</c:v>
                      </c:pt>
                      <c:pt idx="217">
                        <c:v>35.304645100776078</c:v>
                      </c:pt>
                      <c:pt idx="218">
                        <c:v>35.286145852219335</c:v>
                      </c:pt>
                      <c:pt idx="219">
                        <c:v>35.267658868945581</c:v>
                      </c:pt>
                      <c:pt idx="220">
                        <c:v>35.249184142822735</c:v>
                      </c:pt>
                      <c:pt idx="221">
                        <c:v>35.230721665724118</c:v>
                      </c:pt>
                      <c:pt idx="222">
                        <c:v>35.21227142952845</c:v>
                      </c:pt>
                      <c:pt idx="223">
                        <c:v>35.193833426119831</c:v>
                      </c:pt>
                      <c:pt idx="224">
                        <c:v>35.175407647387715</c:v>
                      </c:pt>
                      <c:pt idx="225">
                        <c:v>35.156994085226977</c:v>
                      </c:pt>
                      <c:pt idx="226">
                        <c:v>35.138592731537827</c:v>
                      </c:pt>
                      <c:pt idx="227">
                        <c:v>35.120203578225883</c:v>
                      </c:pt>
                      <c:pt idx="228">
                        <c:v>35.1018266172021</c:v>
                      </c:pt>
                      <c:pt idx="229">
                        <c:v>35.083461840382796</c:v>
                      </c:pt>
                      <c:pt idx="230">
                        <c:v>35.065109239689669</c:v>
                      </c:pt>
                      <c:pt idx="231">
                        <c:v>35.046768807049773</c:v>
                      </c:pt>
                      <c:pt idx="232">
                        <c:v>35.028440534395472</c:v>
                      </c:pt>
                      <c:pt idx="233">
                        <c:v>35.010124413664535</c:v>
                      </c:pt>
                      <c:pt idx="234">
                        <c:v>34.991820436800047</c:v>
                      </c:pt>
                      <c:pt idx="235">
                        <c:v>34.973528595750452</c:v>
                      </c:pt>
                      <c:pt idx="236">
                        <c:v>34.95524888246949</c:v>
                      </c:pt>
                      <c:pt idx="237">
                        <c:v>34.936981288916286</c:v>
                      </c:pt>
                      <c:pt idx="238">
                        <c:v>34.918725807055282</c:v>
                      </c:pt>
                      <c:pt idx="239">
                        <c:v>34.900482428856236</c:v>
                      </c:pt>
                      <c:pt idx="240">
                        <c:v>34.882251146294223</c:v>
                      </c:pt>
                      <c:pt idx="241">
                        <c:v>34.864031951349673</c:v>
                      </c:pt>
                      <c:pt idx="242">
                        <c:v>34.845824836008291</c:v>
                      </c:pt>
                      <c:pt idx="243">
                        <c:v>34.827629792261135</c:v>
                      </c:pt>
                      <c:pt idx="244">
                        <c:v>34.809446812104547</c:v>
                      </c:pt>
                      <c:pt idx="245">
                        <c:v>34.791275887540181</c:v>
                      </c:pt>
                      <c:pt idx="246">
                        <c:v>34.773117010575</c:v>
                      </c:pt>
                      <c:pt idx="247">
                        <c:v>34.75497017322126</c:v>
                      </c:pt>
                      <c:pt idx="248">
                        <c:v>34.736835367496518</c:v>
                      </c:pt>
                      <c:pt idx="249">
                        <c:v>34.718712585423617</c:v>
                      </c:pt>
                      <c:pt idx="250">
                        <c:v>34.700601819030695</c:v>
                      </c:pt>
                      <c:pt idx="251">
                        <c:v>34.682503060351181</c:v>
                      </c:pt>
                      <c:pt idx="252">
                        <c:v>34.664416301423763</c:v>
                      </c:pt>
                      <c:pt idx="253">
                        <c:v>34.646341534292432</c:v>
                      </c:pt>
                      <c:pt idx="254">
                        <c:v>34.628278751006441</c:v>
                      </c:pt>
                      <c:pt idx="255">
                        <c:v>34.61022794362033</c:v>
                      </c:pt>
                      <c:pt idx="256">
                        <c:v>34.592189104193892</c:v>
                      </c:pt>
                      <c:pt idx="257">
                        <c:v>34.574162224792175</c:v>
                      </c:pt>
                      <c:pt idx="258">
                        <c:v>34.556147297485502</c:v>
                      </c:pt>
                      <c:pt idx="259">
                        <c:v>34.538144314349474</c:v>
                      </c:pt>
                      <c:pt idx="260">
                        <c:v>34.520153267464899</c:v>
                      </c:pt>
                      <c:pt idx="261">
                        <c:v>34.502174148917874</c:v>
                      </c:pt>
                      <c:pt idx="262">
                        <c:v>34.484206950799738</c:v>
                      </c:pt>
                      <c:pt idx="263">
                        <c:v>34.466251665207039</c:v>
                      </c:pt>
                      <c:pt idx="264">
                        <c:v>34.448308284241612</c:v>
                      </c:pt>
                      <c:pt idx="265">
                        <c:v>34.430376800010499</c:v>
                      </c:pt>
                      <c:pt idx="266">
                        <c:v>34.412457204626001</c:v>
                      </c:pt>
                      <c:pt idx="267">
                        <c:v>34.394549490205605</c:v>
                      </c:pt>
                      <c:pt idx="268">
                        <c:v>34.376653648872072</c:v>
                      </c:pt>
                      <c:pt idx="269">
                        <c:v>34.358769672753368</c:v>
                      </c:pt>
                      <c:pt idx="270">
                        <c:v>34.34089755398265</c:v>
                      </c:pt>
                      <c:pt idx="271">
                        <c:v>34.323037284698344</c:v>
                      </c:pt>
                      <c:pt idx="272">
                        <c:v>34.305188857044044</c:v>
                      </c:pt>
                      <c:pt idx="273">
                        <c:v>34.287352263168586</c:v>
                      </c:pt>
                      <c:pt idx="274">
                        <c:v>34.269527495225965</c:v>
                      </c:pt>
                      <c:pt idx="275">
                        <c:v>34.251714545375428</c:v>
                      </c:pt>
                      <c:pt idx="276">
                        <c:v>34.233913405781408</c:v>
                      </c:pt>
                      <c:pt idx="277">
                        <c:v>34.216124068613503</c:v>
                      </c:pt>
                      <c:pt idx="278">
                        <c:v>34.198346526046549</c:v>
                      </c:pt>
                      <c:pt idx="279">
                        <c:v>34.180580770260526</c:v>
                      </c:pt>
                      <c:pt idx="280">
                        <c:v>34.16282679344063</c:v>
                      </c:pt>
                      <c:pt idx="281">
                        <c:v>34.145084587777227</c:v>
                      </c:pt>
                      <c:pt idx="282">
                        <c:v>34.127354145465851</c:v>
                      </c:pt>
                      <c:pt idx="283">
                        <c:v>34.109635458707238</c:v>
                      </c:pt>
                      <c:pt idx="284">
                        <c:v>34.091928519707267</c:v>
                      </c:pt>
                      <c:pt idx="285">
                        <c:v>34.074233320676996</c:v>
                      </c:pt>
                      <c:pt idx="286">
                        <c:v>34.056549853832649</c:v>
                      </c:pt>
                      <c:pt idx="287">
                        <c:v>34.038878111395604</c:v>
                      </c:pt>
                      <c:pt idx="288">
                        <c:v>34.021218085592409</c:v>
                      </c:pt>
                      <c:pt idx="289">
                        <c:v>34.003569768654749</c:v>
                      </c:pt>
                      <c:pt idx="290">
                        <c:v>33.985933152819477</c:v>
                      </c:pt>
                      <c:pt idx="291">
                        <c:v>33.968308230328574</c:v>
                      </c:pt>
                      <c:pt idx="292">
                        <c:v>33.950694993429181</c:v>
                      </c:pt>
                      <c:pt idx="293">
                        <c:v>33.933093434373575</c:v>
                      </c:pt>
                      <c:pt idx="294">
                        <c:v>33.915503545419163</c:v>
                      </c:pt>
                      <c:pt idx="295">
                        <c:v>33.897925318828491</c:v>
                      </c:pt>
                      <c:pt idx="296">
                        <c:v>33.880358746869248</c:v>
                      </c:pt>
                      <c:pt idx="297">
                        <c:v>33.862803821814218</c:v>
                      </c:pt>
                      <c:pt idx="298">
                        <c:v>33.845260535941328</c:v>
                      </c:pt>
                      <c:pt idx="299">
                        <c:v>33.827728881533631</c:v>
                      </c:pt>
                      <c:pt idx="300">
                        <c:v>33.810208850879292</c:v>
                      </c:pt>
                      <c:pt idx="301">
                        <c:v>33.792700436271581</c:v>
                      </c:pt>
                      <c:pt idx="302">
                        <c:v>33.775203630008875</c:v>
                      </c:pt>
                      <c:pt idx="303">
                        <c:v>33.757718424394675</c:v>
                      </c:pt>
                      <c:pt idx="304">
                        <c:v>33.740244811737568</c:v>
                      </c:pt>
                      <c:pt idx="305">
                        <c:v>33.722782784351246</c:v>
                      </c:pt>
                      <c:pt idx="306">
                        <c:v>33.705332334554512</c:v>
                      </c:pt>
                      <c:pt idx="307">
                        <c:v>33.687893454671233</c:v>
                      </c:pt>
                      <c:pt idx="308">
                        <c:v>33.670466137030395</c:v>
                      </c:pt>
                      <c:pt idx="309">
                        <c:v>33.653050373966039</c:v>
                      </c:pt>
                      <c:pt idx="310">
                        <c:v>33.63564615781732</c:v>
                      </c:pt>
                      <c:pt idx="311">
                        <c:v>33.618253480928445</c:v>
                      </c:pt>
                      <c:pt idx="312">
                        <c:v>33.600872335648717</c:v>
                      </c:pt>
                      <c:pt idx="313">
                        <c:v>33.583502714332504</c:v>
                      </c:pt>
                      <c:pt idx="314">
                        <c:v>33.56614460933924</c:v>
                      </c:pt>
                      <c:pt idx="315">
                        <c:v>33.548798013033419</c:v>
                      </c:pt>
                      <c:pt idx="316">
                        <c:v>33.53146291778463</c:v>
                      </c:pt>
                      <c:pt idx="317">
                        <c:v>33.514139315967469</c:v>
                      </c:pt>
                      <c:pt idx="318">
                        <c:v>33.49682719996165</c:v>
                      </c:pt>
                      <c:pt idx="319">
                        <c:v>33.479526562151875</c:v>
                      </c:pt>
                      <c:pt idx="320">
                        <c:v>33.462237394927932</c:v>
                      </c:pt>
                      <c:pt idx="321">
                        <c:v>33.444959690684662</c:v>
                      </c:pt>
                      <c:pt idx="322">
                        <c:v>33.427693441821916</c:v>
                      </c:pt>
                      <c:pt idx="323">
                        <c:v>33.410438640744623</c:v>
                      </c:pt>
                      <c:pt idx="324">
                        <c:v>33.393195279862709</c:v>
                      </c:pt>
                      <c:pt idx="325">
                        <c:v>33.375963351591153</c:v>
                      </c:pt>
                      <c:pt idx="326">
                        <c:v>33.358742848349969</c:v>
                      </c:pt>
                      <c:pt idx="327">
                        <c:v>33.34153376256419</c:v>
                      </c:pt>
                      <c:pt idx="328">
                        <c:v>33.324336086663855</c:v>
                      </c:pt>
                      <c:pt idx="329">
                        <c:v>33.307149813084052</c:v>
                      </c:pt>
                      <c:pt idx="330">
                        <c:v>33.289974934264869</c:v>
                      </c:pt>
                      <c:pt idx="331">
                        <c:v>33.272811442651388</c:v>
                      </c:pt>
                      <c:pt idx="332">
                        <c:v>33.255659330693732</c:v>
                      </c:pt>
                      <c:pt idx="333">
                        <c:v>33.238518590847029</c:v>
                      </c:pt>
                      <c:pt idx="334">
                        <c:v>33.221389215571371</c:v>
                      </c:pt>
                      <c:pt idx="335">
                        <c:v>33.204271197331877</c:v>
                      </c:pt>
                      <c:pt idx="336">
                        <c:v>33.187164528598679</c:v>
                      </c:pt>
                      <c:pt idx="337">
                        <c:v>33.170069201846879</c:v>
                      </c:pt>
                      <c:pt idx="338">
                        <c:v>33.152985209556554</c:v>
                      </c:pt>
                      <c:pt idx="339">
                        <c:v>33.135912544212793</c:v>
                      </c:pt>
                      <c:pt idx="340">
                        <c:v>33.118851198305663</c:v>
                      </c:pt>
                      <c:pt idx="341">
                        <c:v>33.101801164330197</c:v>
                      </c:pt>
                      <c:pt idx="342">
                        <c:v>33.08476243478642</c:v>
                      </c:pt>
                      <c:pt idx="343">
                        <c:v>33.067735002179319</c:v>
                      </c:pt>
                      <c:pt idx="344">
                        <c:v>33.050718859018843</c:v>
                      </c:pt>
                      <c:pt idx="345">
                        <c:v>33.03371399781993</c:v>
                      </c:pt>
                      <c:pt idx="346">
                        <c:v>33.016720411102476</c:v>
                      </c:pt>
                      <c:pt idx="347">
                        <c:v>32.999738091391308</c:v>
                      </c:pt>
                      <c:pt idx="348">
                        <c:v>32.982767031216234</c:v>
                      </c:pt>
                      <c:pt idx="349">
                        <c:v>32.965807223112023</c:v>
                      </c:pt>
                      <c:pt idx="350">
                        <c:v>32.948858659618374</c:v>
                      </c:pt>
                      <c:pt idx="351">
                        <c:v>32.931921333279938</c:v>
                      </c:pt>
                      <c:pt idx="352">
                        <c:v>32.914995236646305</c:v>
                      </c:pt>
                      <c:pt idx="353">
                        <c:v>32.898080362272019</c:v>
                      </c:pt>
                      <c:pt idx="354">
                        <c:v>32.881176702716552</c:v>
                      </c:pt>
                      <c:pt idx="355">
                        <c:v>32.864284250544301</c:v>
                      </c:pt>
                      <c:pt idx="356">
                        <c:v>32.847402998324597</c:v>
                      </c:pt>
                      <c:pt idx="357">
                        <c:v>32.83053293863172</c:v>
                      </c:pt>
                      <c:pt idx="358">
                        <c:v>32.813674064044839</c:v>
                      </c:pt>
                      <c:pt idx="359">
                        <c:v>32.796826367148064</c:v>
                      </c:pt>
                      <c:pt idx="360">
                        <c:v>32.779989840530412</c:v>
                      </c:pt>
                      <c:pt idx="361">
                        <c:v>32.763164476785825</c:v>
                      </c:pt>
                      <c:pt idx="362">
                        <c:v>32.746350268513147</c:v>
                      </c:pt>
                      <c:pt idx="363">
                        <c:v>32.72954720831612</c:v>
                      </c:pt>
                      <c:pt idx="364">
                        <c:v>32.712755288803422</c:v>
                      </c:pt>
                      <c:pt idx="365">
                        <c:v>32.695974502588591</c:v>
                      </c:pt>
                      <c:pt idx="366">
                        <c:v>32.679204842290083</c:v>
                      </c:pt>
                      <c:pt idx="367">
                        <c:v>32.662446300531258</c:v>
                      </c:pt>
                      <c:pt idx="368">
                        <c:v>32.645698869940347</c:v>
                      </c:pt>
                      <c:pt idx="369">
                        <c:v>32.628962543150479</c:v>
                      </c:pt>
                      <c:pt idx="370">
                        <c:v>32.612237312799657</c:v>
                      </c:pt>
                      <c:pt idx="371">
                        <c:v>32.595523171530786</c:v>
                      </c:pt>
                      <c:pt idx="372">
                        <c:v>32.578820111991625</c:v>
                      </c:pt>
                      <c:pt idx="373">
                        <c:v>32.562128126834828</c:v>
                      </c:pt>
                      <c:pt idx="374">
                        <c:v>32.54544720871791</c:v>
                      </c:pt>
                      <c:pt idx="375">
                        <c:v>32.528777350303244</c:v>
                      </c:pt>
                      <c:pt idx="376">
                        <c:v>32.512118544258094</c:v>
                      </c:pt>
                      <c:pt idx="377">
                        <c:v>32.495470783254554</c:v>
                      </c:pt>
                      <c:pt idx="378">
                        <c:v>32.478834059969621</c:v>
                      </c:pt>
                      <c:pt idx="379">
                        <c:v>32.462208367085097</c:v>
                      </c:pt>
                      <c:pt idx="380">
                        <c:v>32.445593697287663</c:v>
                      </c:pt>
                      <c:pt idx="381">
                        <c:v>32.42899004326884</c:v>
                      </c:pt>
                      <c:pt idx="382">
                        <c:v>32.412397397725016</c:v>
                      </c:pt>
                      <c:pt idx="383">
                        <c:v>32.39581575335739</c:v>
                      </c:pt>
                      <c:pt idx="384">
                        <c:v>32.379245102872027</c:v>
                      </c:pt>
                      <c:pt idx="385">
                        <c:v>32.362685438979796</c:v>
                      </c:pt>
                      <c:pt idx="386">
                        <c:v>32.34613675439644</c:v>
                      </c:pt>
                      <c:pt idx="387">
                        <c:v>32.329599041842506</c:v>
                      </c:pt>
                      <c:pt idx="388">
                        <c:v>32.313072294043359</c:v>
                      </c:pt>
                      <c:pt idx="389">
                        <c:v>32.296556503729214</c:v>
                      </c:pt>
                      <c:pt idx="390">
                        <c:v>32.280051663635085</c:v>
                      </c:pt>
                      <c:pt idx="391">
                        <c:v>32.263557766500803</c:v>
                      </c:pt>
                      <c:pt idx="392">
                        <c:v>32.247074805071037</c:v>
                      </c:pt>
                      <c:pt idx="393">
                        <c:v>32.230602772095232</c:v>
                      </c:pt>
                      <c:pt idx="394">
                        <c:v>32.21414166032767</c:v>
                      </c:pt>
                      <c:pt idx="395">
                        <c:v>32.197691462527416</c:v>
                      </c:pt>
                      <c:pt idx="396">
                        <c:v>32.181252171458347</c:v>
                      </c:pt>
                      <c:pt idx="397">
                        <c:v>32.164823779889126</c:v>
                      </c:pt>
                      <c:pt idx="398">
                        <c:v>32.148406280593228</c:v>
                      </c:pt>
                      <c:pt idx="399">
                        <c:v>32.131999666348911</c:v>
                      </c:pt>
                      <c:pt idx="400">
                        <c:v>32.115603929939219</c:v>
                      </c:pt>
                      <c:pt idx="401">
                        <c:v>32.099219064151988</c:v>
                      </c:pt>
                      <c:pt idx="402">
                        <c:v>32.082845061779807</c:v>
                      </c:pt>
                      <c:pt idx="403">
                        <c:v>32.066481915620088</c:v>
                      </c:pt>
                      <c:pt idx="404">
                        <c:v>32.050129618474998</c:v>
                      </c:pt>
                      <c:pt idx="405">
                        <c:v>32.03378816315147</c:v>
                      </c:pt>
                      <c:pt idx="406">
                        <c:v>32.017457542461202</c:v>
                      </c:pt>
                      <c:pt idx="407">
                        <c:v>32.001137749220682</c:v>
                      </c:pt>
                      <c:pt idx="408">
                        <c:v>31.984828776251135</c:v>
                      </c:pt>
                      <c:pt idx="409">
                        <c:v>31.968530616378565</c:v>
                      </c:pt>
                      <c:pt idx="410">
                        <c:v>31.952243262433726</c:v>
                      </c:pt>
                      <c:pt idx="411">
                        <c:v>31.93596670725211</c:v>
                      </c:pt>
                      <c:pt idx="412">
                        <c:v>31.919700943673988</c:v>
                      </c:pt>
                      <c:pt idx="413">
                        <c:v>31.90344596454436</c:v>
                      </c:pt>
                      <c:pt idx="414">
                        <c:v>31.887201762712962</c:v>
                      </c:pt>
                      <c:pt idx="415">
                        <c:v>31.870968331034291</c:v>
                      </c:pt>
                      <c:pt idx="416">
                        <c:v>31.85474566236757</c:v>
                      </c:pt>
                      <c:pt idx="417">
                        <c:v>31.838533749576758</c:v>
                      </c:pt>
                      <c:pt idx="418">
                        <c:v>31.822332585530557</c:v>
                      </c:pt>
                      <c:pt idx="419">
                        <c:v>31.806142163102368</c:v>
                      </c:pt>
                      <c:pt idx="420">
                        <c:v>31.789962475170341</c:v>
                      </c:pt>
                      <c:pt idx="421">
                        <c:v>31.773793514617342</c:v>
                      </c:pt>
                      <c:pt idx="422">
                        <c:v>31.757635274330966</c:v>
                      </c:pt>
                      <c:pt idx="423">
                        <c:v>31.74148774720349</c:v>
                      </c:pt>
                      <c:pt idx="424">
                        <c:v>31.725350926131949</c:v>
                      </c:pt>
                      <c:pt idx="425">
                        <c:v>31.709224804018053</c:v>
                      </c:pt>
                      <c:pt idx="426">
                        <c:v>31.693109373768237</c:v>
                      </c:pt>
                      <c:pt idx="427">
                        <c:v>31.677004628293627</c:v>
                      </c:pt>
                      <c:pt idx="428">
                        <c:v>31.660910560510064</c:v>
                      </c:pt>
                      <c:pt idx="429">
                        <c:v>31.644827163338071</c:v>
                      </c:pt>
                      <c:pt idx="430">
                        <c:v>31.62875442970287</c:v>
                      </c:pt>
                      <c:pt idx="431">
                        <c:v>31.612692352534363</c:v>
                      </c:pt>
                      <c:pt idx="432">
                        <c:v>31.596640924767172</c:v>
                      </c:pt>
                      <c:pt idx="433">
                        <c:v>31.580600139340564</c:v>
                      </c:pt>
                      <c:pt idx="434">
                        <c:v>31.564569989198521</c:v>
                      </c:pt>
                      <c:pt idx="435">
                        <c:v>31.548550467289676</c:v>
                      </c:pt>
                      <c:pt idx="436">
                        <c:v>31.53254156656735</c:v>
                      </c:pt>
                      <c:pt idx="437">
                        <c:v>31.516543279989541</c:v>
                      </c:pt>
                      <c:pt idx="438">
                        <c:v>31.500555600518901</c:v>
                      </c:pt>
                      <c:pt idx="439">
                        <c:v>31.484578521122767</c:v>
                      </c:pt>
                      <c:pt idx="440">
                        <c:v>31.46861203477312</c:v>
                      </c:pt>
                      <c:pt idx="441">
                        <c:v>31.452656134446613</c:v>
                      </c:pt>
                      <c:pt idx="442">
                        <c:v>31.436710813124556</c:v>
                      </c:pt>
                      <c:pt idx="443">
                        <c:v>31.420776063792896</c:v>
                      </c:pt>
                      <c:pt idx="444">
                        <c:v>31.404851879442255</c:v>
                      </c:pt>
                      <c:pt idx="445">
                        <c:v>31.388938253067881</c:v>
                      </c:pt>
                      <c:pt idx="446">
                        <c:v>31.373035177669681</c:v>
                      </c:pt>
                      <c:pt idx="447">
                        <c:v>31.3571426462522</c:v>
                      </c:pt>
                      <c:pt idx="448">
                        <c:v>31.341260651824605</c:v>
                      </c:pt>
                      <c:pt idx="449">
                        <c:v>31.325389187400731</c:v>
                      </c:pt>
                      <c:pt idx="450">
                        <c:v>31.309528245999012</c:v>
                      </c:pt>
                      <c:pt idx="451">
                        <c:v>31.293677820642525</c:v>
                      </c:pt>
                      <c:pt idx="452">
                        <c:v>31.277837904358975</c:v>
                      </c:pt>
                      <c:pt idx="453">
                        <c:v>31.262008490180691</c:v>
                      </c:pt>
                      <c:pt idx="454">
                        <c:v>31.246189571144608</c:v>
                      </c:pt>
                      <c:pt idx="455">
                        <c:v>31.230381140292298</c:v>
                      </c:pt>
                      <c:pt idx="456">
                        <c:v>31.214583190669927</c:v>
                      </c:pt>
                      <c:pt idx="457">
                        <c:v>31.198795715328284</c:v>
                      </c:pt>
                      <c:pt idx="458">
                        <c:v>31.183018707322763</c:v>
                      </c:pt>
                      <c:pt idx="459">
                        <c:v>31.167252159713357</c:v>
                      </c:pt>
                      <c:pt idx="460">
                        <c:v>31.151496065564665</c:v>
                      </c:pt>
                      <c:pt idx="461">
                        <c:v>31.135750417945889</c:v>
                      </c:pt>
                      <c:pt idx="462">
                        <c:v>31.120015209930816</c:v>
                      </c:pt>
                      <c:pt idx="463">
                        <c:v>31.104290434597829</c:v>
                      </c:pt>
                      <c:pt idx="464">
                        <c:v>31.088576085029906</c:v>
                      </c:pt>
                      <c:pt idx="465">
                        <c:v>31.072872154314602</c:v>
                      </c:pt>
                      <c:pt idx="466">
                        <c:v>31.057178635544062</c:v>
                      </c:pt>
                      <c:pt idx="467">
                        <c:v>31.041495521815008</c:v>
                      </c:pt>
                      <c:pt idx="468">
                        <c:v>31.025822806228739</c:v>
                      </c:pt>
                      <c:pt idx="469">
                        <c:v>31.010160481891127</c:v>
                      </c:pt>
                      <c:pt idx="470">
                        <c:v>30.994508541912619</c:v>
                      </c:pt>
                      <c:pt idx="471">
                        <c:v>30.97886697940822</c:v>
                      </c:pt>
                      <c:pt idx="472">
                        <c:v>30.963235787497517</c:v>
                      </c:pt>
                      <c:pt idx="473">
                        <c:v>30.947614959304641</c:v>
                      </c:pt>
                      <c:pt idx="474">
                        <c:v>30.932004487958295</c:v>
                      </c:pt>
                      <c:pt idx="475">
                        <c:v>30.916404366591731</c:v>
                      </c:pt>
                      <c:pt idx="476">
                        <c:v>30.900814588342751</c:v>
                      </c:pt>
                      <c:pt idx="477">
                        <c:v>30.885235146353718</c:v>
                      </c:pt>
                      <c:pt idx="478">
                        <c:v>30.869666033771527</c:v>
                      </c:pt>
                      <c:pt idx="479">
                        <c:v>30.854107243747627</c:v>
                      </c:pt>
                      <c:pt idx="480">
                        <c:v>30.838558769438009</c:v>
                      </c:pt>
                      <c:pt idx="481">
                        <c:v>30.823020604003187</c:v>
                      </c:pt>
                      <c:pt idx="482">
                        <c:v>30.807492740608236</c:v>
                      </c:pt>
                      <c:pt idx="483">
                        <c:v>30.791975172422731</c:v>
                      </c:pt>
                      <c:pt idx="484">
                        <c:v>30.776467892620808</c:v>
                      </c:pt>
                      <c:pt idx="485">
                        <c:v>30.760970894381092</c:v>
                      </c:pt>
                      <c:pt idx="486">
                        <c:v>30.745484170886773</c:v>
                      </c:pt>
                      <c:pt idx="487">
                        <c:v>30.730007715325517</c:v>
                      </c:pt>
                      <c:pt idx="488">
                        <c:v>30.714541520889547</c:v>
                      </c:pt>
                      <c:pt idx="489">
                        <c:v>30.699085580775574</c:v>
                      </c:pt>
                      <c:pt idx="490">
                        <c:v>30.683639888184825</c:v>
                      </c:pt>
                      <c:pt idx="491">
                        <c:v>30.66820443632303</c:v>
                      </c:pt>
                      <c:pt idx="492">
                        <c:v>30.652779218400447</c:v>
                      </c:pt>
                      <c:pt idx="493">
                        <c:v>30.637364227631807</c:v>
                      </c:pt>
                      <c:pt idx="494">
                        <c:v>30.62195945723635</c:v>
                      </c:pt>
                      <c:pt idx="495">
                        <c:v>30.606564900437821</c:v>
                      </c:pt>
                      <c:pt idx="496">
                        <c:v>30.59118055046444</c:v>
                      </c:pt>
                      <c:pt idx="497">
                        <c:v>30.575806400548938</c:v>
                      </c:pt>
                      <c:pt idx="498">
                        <c:v>30.560442443928512</c:v>
                      </c:pt>
                      <c:pt idx="499">
                        <c:v>30.545088673844859</c:v>
                      </c:pt>
                      <c:pt idx="500">
                        <c:v>30.52974508354415</c:v>
                      </c:pt>
                      <c:pt idx="501">
                        <c:v>30.514411666277027</c:v>
                      </c:pt>
                      <c:pt idx="502">
                        <c:v>30.499088415298626</c:v>
                      </c:pt>
                      <c:pt idx="503">
                        <c:v>30.483775323868528</c:v>
                      </c:pt>
                      <c:pt idx="504">
                        <c:v>30.468472385250809</c:v>
                      </c:pt>
                      <c:pt idx="505">
                        <c:v>30.453179592714001</c:v>
                      </c:pt>
                      <c:pt idx="506">
                        <c:v>30.437896939531093</c:v>
                      </c:pt>
                      <c:pt idx="507">
                        <c:v>30.422624418979538</c:v>
                      </c:pt>
                      <c:pt idx="508">
                        <c:v>30.40736202434125</c:v>
                      </c:pt>
                      <c:pt idx="509">
                        <c:v>30.392109748902598</c:v>
                      </c:pt>
                      <c:pt idx="510">
                        <c:v>30.376867585954393</c:v>
                      </c:pt>
                      <c:pt idx="511">
                        <c:v>30.361635528791901</c:v>
                      </c:pt>
                      <c:pt idx="512">
                        <c:v>30.346413570714837</c:v>
                      </c:pt>
                      <c:pt idx="513">
                        <c:v>30.331201705027354</c:v>
                      </c:pt>
                      <c:pt idx="514">
                        <c:v>30.315999925038039</c:v>
                      </c:pt>
                      <c:pt idx="515">
                        <c:v>30.300808224059914</c:v>
                      </c:pt>
                      <c:pt idx="516">
                        <c:v>30.285626595410463</c:v>
                      </c:pt>
                      <c:pt idx="517">
                        <c:v>30.270455032411558</c:v>
                      </c:pt>
                      <c:pt idx="518">
                        <c:v>30.255293528389533</c:v>
                      </c:pt>
                      <c:pt idx="519">
                        <c:v>30.240142076675131</c:v>
                      </c:pt>
                      <c:pt idx="520">
                        <c:v>30.22500067060351</c:v>
                      </c:pt>
                      <c:pt idx="521">
                        <c:v>30.209869303514267</c:v>
                      </c:pt>
                      <c:pt idx="522">
                        <c:v>30.1947479687514</c:v>
                      </c:pt>
                      <c:pt idx="523">
                        <c:v>30.17963665966332</c:v>
                      </c:pt>
                      <c:pt idx="524">
                        <c:v>30.164535369602863</c:v>
                      </c:pt>
                      <c:pt idx="525">
                        <c:v>30.149444091927251</c:v>
                      </c:pt>
                      <c:pt idx="526">
                        <c:v>30.13436281999812</c:v>
                      </c:pt>
                      <c:pt idx="527">
                        <c:v>30.119291547181518</c:v>
                      </c:pt>
                      <c:pt idx="528">
                        <c:v>30.104230266847875</c:v>
                      </c:pt>
                      <c:pt idx="529">
                        <c:v>30.089178972372025</c:v>
                      </c:pt>
                      <c:pt idx="530">
                        <c:v>30.074137657133189</c:v>
                      </c:pt>
                      <c:pt idx="531">
                        <c:v>30.059106314514988</c:v>
                      </c:pt>
                      <c:pt idx="532">
                        <c:v>30.044084937905414</c:v>
                      </c:pt>
                      <c:pt idx="533">
                        <c:v>30.029073520696858</c:v>
                      </c:pt>
                      <c:pt idx="534">
                        <c:v>30.014072056286082</c:v>
                      </c:pt>
                      <c:pt idx="535">
                        <c:v>29.999080538074232</c:v>
                      </c:pt>
                      <c:pt idx="536">
                        <c:v>29.984098959466831</c:v>
                      </c:pt>
                      <c:pt idx="537">
                        <c:v>29.969127313873759</c:v>
                      </c:pt>
                      <c:pt idx="538">
                        <c:v>29.954165594709284</c:v>
                      </c:pt>
                      <c:pt idx="539">
                        <c:v>29.939213795392035</c:v>
                      </c:pt>
                      <c:pt idx="540">
                        <c:v>29.924271909345002</c:v>
                      </c:pt>
                      <c:pt idx="541">
                        <c:v>29.909339929995529</c:v>
                      </c:pt>
                      <c:pt idx="542">
                        <c:v>29.894417850775337</c:v>
                      </c:pt>
                      <c:pt idx="543">
                        <c:v>29.879505665120472</c:v>
                      </c:pt>
                      <c:pt idx="544">
                        <c:v>29.864603366471368</c:v>
                      </c:pt>
                      <c:pt idx="545">
                        <c:v>29.849710948272783</c:v>
                      </c:pt>
                      <c:pt idx="546">
                        <c:v>29.834828403973823</c:v>
                      </c:pt>
                      <c:pt idx="547">
                        <c:v>29.819955727027953</c:v>
                      </c:pt>
                      <c:pt idx="548">
                        <c:v>29.805092910892956</c:v>
                      </c:pt>
                      <c:pt idx="549">
                        <c:v>29.790239949030973</c:v>
                      </c:pt>
                      <c:pt idx="550">
                        <c:v>29.77539683490847</c:v>
                      </c:pt>
                      <c:pt idx="551">
                        <c:v>29.760563561996243</c:v>
                      </c:pt>
                      <c:pt idx="552">
                        <c:v>29.745740123769423</c:v>
                      </c:pt>
                      <c:pt idx="553">
                        <c:v>29.730926513707459</c:v>
                      </c:pt>
                      <c:pt idx="554">
                        <c:v>29.716122725294134</c:v>
                      </c:pt>
                      <c:pt idx="555">
                        <c:v>29.701328752017549</c:v>
                      </c:pt>
                      <c:pt idx="556">
                        <c:v>29.686544587370108</c:v>
                      </c:pt>
                      <c:pt idx="557">
                        <c:v>29.671770224848544</c:v>
                      </c:pt>
                      <c:pt idx="558">
                        <c:v>29.657005657953906</c:v>
                      </c:pt>
                      <c:pt idx="559">
                        <c:v>29.642250880191536</c:v>
                      </c:pt>
                      <c:pt idx="560">
                        <c:v>29.627505885071102</c:v>
                      </c:pt>
                      <c:pt idx="561">
                        <c:v>29.612770666106549</c:v>
                      </c:pt>
                      <c:pt idx="562">
                        <c:v>29.598045216816143</c:v>
                      </c:pt>
                      <c:pt idx="563">
                        <c:v>29.583329530722448</c:v>
                      </c:pt>
                      <c:pt idx="564">
                        <c:v>29.568623601352311</c:v>
                      </c:pt>
                      <c:pt idx="565">
                        <c:v>29.553927422236871</c:v>
                      </c:pt>
                      <c:pt idx="566">
                        <c:v>29.539240986911565</c:v>
                      </c:pt>
                      <c:pt idx="567">
                        <c:v>29.524564288916118</c:v>
                      </c:pt>
                      <c:pt idx="568">
                        <c:v>29.509897321794522</c:v>
                      </c:pt>
                      <c:pt idx="569">
                        <c:v>29.495240079095066</c:v>
                      </c:pt>
                      <c:pt idx="570">
                        <c:v>29.480592554370308</c:v>
                      </c:pt>
                      <c:pt idx="571">
                        <c:v>29.465954741177086</c:v>
                      </c:pt>
                      <c:pt idx="572">
                        <c:v>29.451326633076501</c:v>
                      </c:pt>
                      <c:pt idx="573">
                        <c:v>29.436708223633939</c:v>
                      </c:pt>
                      <c:pt idx="574">
                        <c:v>29.422099506419034</c:v>
                      </c:pt>
                      <c:pt idx="575">
                        <c:v>29.407500475005694</c:v>
                      </c:pt>
                      <c:pt idx="576">
                        <c:v>29.392911122972084</c:v>
                      </c:pt>
                      <c:pt idx="577">
                        <c:v>29.378331443900628</c:v>
                      </c:pt>
                      <c:pt idx="578">
                        <c:v>29.363761431378013</c:v>
                      </c:pt>
                      <c:pt idx="579">
                        <c:v>29.349201078995161</c:v>
                      </c:pt>
                      <c:pt idx="580">
                        <c:v>29.334650380347256</c:v>
                      </c:pt>
                      <c:pt idx="581">
                        <c:v>29.32010932903372</c:v>
                      </c:pt>
                      <c:pt idx="582">
                        <c:v>29.30557791865823</c:v>
                      </c:pt>
                      <c:pt idx="583">
                        <c:v>29.291056142828698</c:v>
                      </c:pt>
                      <c:pt idx="584">
                        <c:v>29.276543995157269</c:v>
                      </c:pt>
                      <c:pt idx="585">
                        <c:v>29.262041469260328</c:v>
                      </c:pt>
                      <c:pt idx="586">
                        <c:v>29.247548558758496</c:v>
                      </c:pt>
                      <c:pt idx="587">
                        <c:v>29.233065257276618</c:v>
                      </c:pt>
                      <c:pt idx="588">
                        <c:v>29.218591558443769</c:v>
                      </c:pt>
                      <c:pt idx="589">
                        <c:v>29.204127455893246</c:v>
                      </c:pt>
                      <c:pt idx="590">
                        <c:v>29.189672943262565</c:v>
                      </c:pt>
                      <c:pt idx="591">
                        <c:v>29.175228014193468</c:v>
                      </c:pt>
                      <c:pt idx="592">
                        <c:v>29.160792662331904</c:v>
                      </c:pt>
                      <c:pt idx="593">
                        <c:v>29.146366881328042</c:v>
                      </c:pt>
                      <c:pt idx="594">
                        <c:v>29.131950664836261</c:v>
                      </c:pt>
                      <c:pt idx="595">
                        <c:v>29.117544006515132</c:v>
                      </c:pt>
                      <c:pt idx="596">
                        <c:v>29.103146900027454</c:v>
                      </c:pt>
                      <c:pt idx="597">
                        <c:v>29.088759339040212</c:v>
                      </c:pt>
                      <c:pt idx="598">
                        <c:v>29.074381317224592</c:v>
                      </c:pt>
                      <c:pt idx="599">
                        <c:v>29.060012828255982</c:v>
                      </c:pt>
                      <c:pt idx="600">
                        <c:v>29.045653865813961</c:v>
                      </c:pt>
                      <c:pt idx="601">
                        <c:v>29.031304423582295</c:v>
                      </c:pt>
                      <c:pt idx="602">
                        <c:v>29.016964495248935</c:v>
                      </c:pt>
                      <c:pt idx="603">
                        <c:v>29.002634074506027</c:v>
                      </c:pt>
                      <c:pt idx="604">
                        <c:v>28.988313155049894</c:v>
                      </c:pt>
                      <c:pt idx="605">
                        <c:v>28.97400173058104</c:v>
                      </c:pt>
                      <c:pt idx="606">
                        <c:v>28.959699794804141</c:v>
                      </c:pt>
                      <c:pt idx="607">
                        <c:v>28.945407341428044</c:v>
                      </c:pt>
                      <c:pt idx="608">
                        <c:v>28.931124364165786</c:v>
                      </c:pt>
                      <c:pt idx="609">
                        <c:v>28.916850856734555</c:v>
                      </c:pt>
                      <c:pt idx="610">
                        <c:v>28.902586812855702</c:v>
                      </c:pt>
                      <c:pt idx="611">
                        <c:v>28.888332226254757</c:v>
                      </c:pt>
                      <c:pt idx="612">
                        <c:v>28.874087090661398</c:v>
                      </c:pt>
                      <c:pt idx="613">
                        <c:v>28.859851399809461</c:v>
                      </c:pt>
                      <c:pt idx="614">
                        <c:v>28.845625147436937</c:v>
                      </c:pt>
                      <c:pt idx="615">
                        <c:v>28.831408327285981</c:v>
                      </c:pt>
                      <c:pt idx="616">
                        <c:v>28.817200933102875</c:v>
                      </c:pt>
                      <c:pt idx="617">
                        <c:v>28.803002958638064</c:v>
                      </c:pt>
                      <c:pt idx="618">
                        <c:v>28.788814397646135</c:v>
                      </c:pt>
                      <c:pt idx="619">
                        <c:v>28.774635243885808</c:v>
                      </c:pt>
                      <c:pt idx="620">
                        <c:v>28.760465491119941</c:v>
                      </c:pt>
                      <c:pt idx="621">
                        <c:v>28.746305133115545</c:v>
                      </c:pt>
                      <c:pt idx="622">
                        <c:v>28.732154163643738</c:v>
                      </c:pt>
                      <c:pt idx="623">
                        <c:v>28.718012576479786</c:v>
                      </c:pt>
                      <c:pt idx="624">
                        <c:v>28.703880365403073</c:v>
                      </c:pt>
                      <c:pt idx="625">
                        <c:v>28.689757524197116</c:v>
                      </c:pt>
                      <c:pt idx="626">
                        <c:v>28.675644046649541</c:v>
                      </c:pt>
                      <c:pt idx="627">
                        <c:v>28.661539926552106</c:v>
                      </c:pt>
                      <c:pt idx="628">
                        <c:v>28.647445157700677</c:v>
                      </c:pt>
                      <c:pt idx="629">
                        <c:v>28.633359733895233</c:v>
                      </c:pt>
                      <c:pt idx="630">
                        <c:v>28.619283648939874</c:v>
                      </c:pt>
                      <c:pt idx="631">
                        <c:v>28.605216896642798</c:v>
                      </c:pt>
                      <c:pt idx="632">
                        <c:v>28.591159470816304</c:v>
                      </c:pt>
                      <c:pt idx="633">
                        <c:v>28.57711136527681</c:v>
                      </c:pt>
                      <c:pt idx="634">
                        <c:v>28.56307257384481</c:v>
                      </c:pt>
                      <c:pt idx="635">
                        <c:v>28.549043090344927</c:v>
                      </c:pt>
                      <c:pt idx="636">
                        <c:v>28.53502290860585</c:v>
                      </c:pt>
                      <c:pt idx="637">
                        <c:v>28.521012022460368</c:v>
                      </c:pt>
                      <c:pt idx="638">
                        <c:v>28.507010425745367</c:v>
                      </c:pt>
                      <c:pt idx="639">
                        <c:v>28.493018112301812</c:v>
                      </c:pt>
                      <c:pt idx="640">
                        <c:v>28.479035075974757</c:v>
                      </c:pt>
                      <c:pt idx="641">
                        <c:v>28.465061310613322</c:v>
                      </c:pt>
                      <c:pt idx="642">
                        <c:v>28.451096810070723</c:v>
                      </c:pt>
                      <c:pt idx="643">
                        <c:v>28.437141568204243</c:v>
                      </c:pt>
                      <c:pt idx="644">
                        <c:v>28.423195578875241</c:v>
                      </c:pt>
                      <c:pt idx="645">
                        <c:v>28.409258835949146</c:v>
                      </c:pt>
                      <c:pt idx="646">
                        <c:v>28.395331333295442</c:v>
                      </c:pt>
                      <c:pt idx="647">
                        <c:v>28.381413064787697</c:v>
                      </c:pt>
                      <c:pt idx="648">
                        <c:v>28.367504024303528</c:v>
                      </c:pt>
                      <c:pt idx="649">
                        <c:v>28.353604205724622</c:v>
                      </c:pt>
                      <c:pt idx="650">
                        <c:v>28.339713602936705</c:v>
                      </c:pt>
                      <c:pt idx="651">
                        <c:v>28.325832209829574</c:v>
                      </c:pt>
                      <c:pt idx="652">
                        <c:v>28.311960020297068</c:v>
                      </c:pt>
                      <c:pt idx="653">
                        <c:v>28.298097028237084</c:v>
                      </c:pt>
                      <c:pt idx="654">
                        <c:v>28.284243227551546</c:v>
                      </c:pt>
                      <c:pt idx="655">
                        <c:v>28.27039861214644</c:v>
                      </c:pt>
                      <c:pt idx="656">
                        <c:v>28.256563175931788</c:v>
                      </c:pt>
                      <c:pt idx="657">
                        <c:v>28.242736912821645</c:v>
                      </c:pt>
                      <c:pt idx="658">
                        <c:v>28.228919816734098</c:v>
                      </c:pt>
                      <c:pt idx="659">
                        <c:v>28.21511188159128</c:v>
                      </c:pt>
                      <c:pt idx="660">
                        <c:v>28.201313101319339</c:v>
                      </c:pt>
                      <c:pt idx="661">
                        <c:v>28.187523469848458</c:v>
                      </c:pt>
                      <c:pt idx="662">
                        <c:v>28.173742981112845</c:v>
                      </c:pt>
                      <c:pt idx="663">
                        <c:v>28.15997162905073</c:v>
                      </c:pt>
                      <c:pt idx="664">
                        <c:v>28.146209407604353</c:v>
                      </c:pt>
                      <c:pt idx="665">
                        <c:v>28.132456310719977</c:v>
                      </c:pt>
                      <c:pt idx="666">
                        <c:v>28.118712332347886</c:v>
                      </c:pt>
                      <c:pt idx="667">
                        <c:v>28.10497746644236</c:v>
                      </c:pt>
                      <c:pt idx="668">
                        <c:v>28.091251706961703</c:v>
                      </c:pt>
                      <c:pt idx="669">
                        <c:v>28.077535047868206</c:v>
                      </c:pt>
                      <c:pt idx="670">
                        <c:v>28.06382748312819</c:v>
                      </c:pt>
                      <c:pt idx="671">
                        <c:v>28.050129006711941</c:v>
                      </c:pt>
                      <c:pt idx="672">
                        <c:v>28.036439612593774</c:v>
                      </c:pt>
                      <c:pt idx="673">
                        <c:v>28.022759294751985</c:v>
                      </c:pt>
                      <c:pt idx="674">
                        <c:v>28.00908804716887</c:v>
                      </c:pt>
                      <c:pt idx="675">
                        <c:v>27.995425863830704</c:v>
                      </c:pt>
                      <c:pt idx="676">
                        <c:v>27.981772738727749</c:v>
                      </c:pt>
                      <c:pt idx="677">
                        <c:v>27.96812866585427</c:v>
                      </c:pt>
                      <c:pt idx="678">
                        <c:v>27.954493639208494</c:v>
                      </c:pt>
                      <c:pt idx="679">
                        <c:v>27.940867652792637</c:v>
                      </c:pt>
                      <c:pt idx="680">
                        <c:v>27.927250700612884</c:v>
                      </c:pt>
                      <c:pt idx="681">
                        <c:v>27.913642776679399</c:v>
                      </c:pt>
                      <c:pt idx="682">
                        <c:v>27.900043875006332</c:v>
                      </c:pt>
                      <c:pt idx="683">
                        <c:v>27.886453989611773</c:v>
                      </c:pt>
                      <c:pt idx="684">
                        <c:v>27.872873114517795</c:v>
                      </c:pt>
                      <c:pt idx="685">
                        <c:v>27.859301243750433</c:v>
                      </c:pt>
                      <c:pt idx="686">
                        <c:v>27.845738371339682</c:v>
                      </c:pt>
                      <c:pt idx="687">
                        <c:v>27.832184491319495</c:v>
                      </c:pt>
                      <c:pt idx="688">
                        <c:v>27.818639597727778</c:v>
                      </c:pt>
                      <c:pt idx="689">
                        <c:v>27.805103684606394</c:v>
                      </c:pt>
                      <c:pt idx="690">
                        <c:v>27.791576746001155</c:v>
                      </c:pt>
                      <c:pt idx="691">
                        <c:v>27.778058775961821</c:v>
                      </c:pt>
                      <c:pt idx="692">
                        <c:v>27.764549768542089</c:v>
                      </c:pt>
                      <c:pt idx="693">
                        <c:v>27.751049717799621</c:v>
                      </c:pt>
                      <c:pt idx="694">
                        <c:v>27.73755861779599</c:v>
                      </c:pt>
                      <c:pt idx="695">
                        <c:v>27.724076462596731</c:v>
                      </c:pt>
                      <c:pt idx="696">
                        <c:v>27.71060324627129</c:v>
                      </c:pt>
                      <c:pt idx="697">
                        <c:v>27.697138962893071</c:v>
                      </c:pt>
                      <c:pt idx="698">
                        <c:v>27.683683606539383</c:v>
                      </c:pt>
                      <c:pt idx="699">
                        <c:v>27.670237171291479</c:v>
                      </c:pt>
                      <c:pt idx="700">
                        <c:v>27.656799651234529</c:v>
                      </c:pt>
                      <c:pt idx="701">
                        <c:v>27.64337104045763</c:v>
                      </c:pt>
                      <c:pt idx="702">
                        <c:v>27.629951333053789</c:v>
                      </c:pt>
                      <c:pt idx="703">
                        <c:v>27.61654052311993</c:v>
                      </c:pt>
                      <c:pt idx="704">
                        <c:v>27.603138604756911</c:v>
                      </c:pt>
                      <c:pt idx="705">
                        <c:v>27.589745572069468</c:v>
                      </c:pt>
                      <c:pt idx="706">
                        <c:v>27.576361419166268</c:v>
                      </c:pt>
                      <c:pt idx="707">
                        <c:v>27.562986140159886</c:v>
                      </c:pt>
                      <c:pt idx="708">
                        <c:v>27.549619729166785</c:v>
                      </c:pt>
                      <c:pt idx="709">
                        <c:v>27.53626218030734</c:v>
                      </c:pt>
                      <c:pt idx="710">
                        <c:v>27.522913487705832</c:v>
                      </c:pt>
                      <c:pt idx="711">
                        <c:v>27.509573645490409</c:v>
                      </c:pt>
                      <c:pt idx="712">
                        <c:v>27.496242647793146</c:v>
                      </c:pt>
                      <c:pt idx="713">
                        <c:v>27.482920488749983</c:v>
                      </c:pt>
                      <c:pt idx="714">
                        <c:v>27.469607162500761</c:v>
                      </c:pt>
                      <c:pt idx="715">
                        <c:v>27.456302663189202</c:v>
                      </c:pt>
                      <c:pt idx="716">
                        <c:v>27.443006984962917</c:v>
                      </c:pt>
                      <c:pt idx="717">
                        <c:v>27.429720121973393</c:v>
                      </c:pt>
                      <c:pt idx="718">
                        <c:v>27.416442068375986</c:v>
                      </c:pt>
                      <c:pt idx="719">
                        <c:v>27.403172818329939</c:v>
                      </c:pt>
                      <c:pt idx="720">
                        <c:v>27.389912365998367</c:v>
                      </c:pt>
                      <c:pt idx="721">
                        <c:v>27.376660705548247</c:v>
                      </c:pt>
                      <c:pt idx="722">
                        <c:v>27.363417831150429</c:v>
                      </c:pt>
                      <c:pt idx="723">
                        <c:v>27.350183736979631</c:v>
                      </c:pt>
                      <c:pt idx="724">
                        <c:v>27.336958417214422</c:v>
                      </c:pt>
                      <c:pt idx="725">
                        <c:v>27.323741866037246</c:v>
                      </c:pt>
                      <c:pt idx="726">
                        <c:v>27.31053407763439</c:v>
                      </c:pt>
                      <c:pt idx="727">
                        <c:v>27.297335046195997</c:v>
                      </c:pt>
                      <c:pt idx="728">
                        <c:v>27.284144765916075</c:v>
                      </c:pt>
                      <c:pt idx="729">
                        <c:v>27.270963230992475</c:v>
                      </c:pt>
                      <c:pt idx="730">
                        <c:v>27.257790435626884</c:v>
                      </c:pt>
                      <c:pt idx="731">
                        <c:v>27.244626374024847</c:v>
                      </c:pt>
                      <c:pt idx="732">
                        <c:v>27.231471040395746</c:v>
                      </c:pt>
                      <c:pt idx="733">
                        <c:v>27.218324428952798</c:v>
                      </c:pt>
                      <c:pt idx="734">
                        <c:v>27.205186533913068</c:v>
                      </c:pt>
                      <c:pt idx="735">
                        <c:v>27.192057349497443</c:v>
                      </c:pt>
                      <c:pt idx="736">
                        <c:v>27.178936869930645</c:v>
                      </c:pt>
                      <c:pt idx="737">
                        <c:v>27.165825089441235</c:v>
                      </c:pt>
                      <c:pt idx="738">
                        <c:v>27.152722002261587</c:v>
                      </c:pt>
                      <c:pt idx="739">
                        <c:v>27.139627602627908</c:v>
                      </c:pt>
                      <c:pt idx="740">
                        <c:v>27.126541884780213</c:v>
                      </c:pt>
                      <c:pt idx="741">
                        <c:v>27.113464842962362</c:v>
                      </c:pt>
                      <c:pt idx="742">
                        <c:v>27.100396471421998</c:v>
                      </c:pt>
                      <c:pt idx="743">
                        <c:v>27.087336764410605</c:v>
                      </c:pt>
                      <c:pt idx="744">
                        <c:v>27.074285716183471</c:v>
                      </c:pt>
                      <c:pt idx="745">
                        <c:v>27.061243320999687</c:v>
                      </c:pt>
                      <c:pt idx="746">
                        <c:v>27.048209573122151</c:v>
                      </c:pt>
                      <c:pt idx="747">
                        <c:v>27.035184466817569</c:v>
                      </c:pt>
                      <c:pt idx="748">
                        <c:v>27.022167996356451</c:v>
                      </c:pt>
                      <c:pt idx="749">
                        <c:v>27.009160156013095</c:v>
                      </c:pt>
                      <c:pt idx="750">
                        <c:v>26.996160940065611</c:v>
                      </c:pt>
                      <c:pt idx="751">
                        <c:v>26.98317034279588</c:v>
                      </c:pt>
                      <c:pt idx="752">
                        <c:v>26.970188358489597</c:v>
                      </c:pt>
                      <c:pt idx="753">
                        <c:v>26.957214981436241</c:v>
                      </c:pt>
                      <c:pt idx="754">
                        <c:v>26.944250205929055</c:v>
                      </c:pt>
                      <c:pt idx="755">
                        <c:v>26.9312940262651</c:v>
                      </c:pt>
                      <c:pt idx="756">
                        <c:v>26.918346436745196</c:v>
                      </c:pt>
                      <c:pt idx="757">
                        <c:v>26.90540743167395</c:v>
                      </c:pt>
                      <c:pt idx="758">
                        <c:v>26.892477005359734</c:v>
                      </c:pt>
                      <c:pt idx="759">
                        <c:v>26.879555152114701</c:v>
                      </c:pt>
                      <c:pt idx="760">
                        <c:v>26.866641866254788</c:v>
                      </c:pt>
                      <c:pt idx="761">
                        <c:v>26.853737142099678</c:v>
                      </c:pt>
                      <c:pt idx="762">
                        <c:v>26.840840973972835</c:v>
                      </c:pt>
                      <c:pt idx="763">
                        <c:v>26.827953356201483</c:v>
                      </c:pt>
                      <c:pt idx="764">
                        <c:v>26.815074283116605</c:v>
                      </c:pt>
                      <c:pt idx="765">
                        <c:v>26.802203749052939</c:v>
                      </c:pt>
                      <c:pt idx="766">
                        <c:v>26.789341748348988</c:v>
                      </c:pt>
                      <c:pt idx="767">
                        <c:v>26.77648827534701</c:v>
                      </c:pt>
                      <c:pt idx="768">
                        <c:v>26.763643324393001</c:v>
                      </c:pt>
                      <c:pt idx="769">
                        <c:v>26.750806889836717</c:v>
                      </c:pt>
                      <c:pt idx="770">
                        <c:v>26.737978966031658</c:v>
                      </c:pt>
                      <c:pt idx="771">
                        <c:v>26.725159547335068</c:v>
                      </c:pt>
                      <c:pt idx="772">
                        <c:v>26.712348628107922</c:v>
                      </c:pt>
                      <c:pt idx="773">
                        <c:v>26.699546202714952</c:v>
                      </c:pt>
                      <c:pt idx="774">
                        <c:v>26.686752265524614</c:v>
                      </c:pt>
                      <c:pt idx="775">
                        <c:v>26.6739668109091</c:v>
                      </c:pt>
                      <c:pt idx="776">
                        <c:v>26.661189833244336</c:v>
                      </c:pt>
                      <c:pt idx="777">
                        <c:v>26.648421326909972</c:v>
                      </c:pt>
                      <c:pt idx="778">
                        <c:v>26.635661286289391</c:v>
                      </c:pt>
                      <c:pt idx="779">
                        <c:v>26.622909705769686</c:v>
                      </c:pt>
                      <c:pt idx="780">
                        <c:v>26.610166579741694</c:v>
                      </c:pt>
                      <c:pt idx="781">
                        <c:v>26.597431902599951</c:v>
                      </c:pt>
                      <c:pt idx="782">
                        <c:v>26.584705668742721</c:v>
                      </c:pt>
                      <c:pt idx="783">
                        <c:v>26.571987872571977</c:v>
                      </c:pt>
                      <c:pt idx="784">
                        <c:v>26.559278508493399</c:v>
                      </c:pt>
                      <c:pt idx="785">
                        <c:v>26.546577570916391</c:v>
                      </c:pt>
                      <c:pt idx="786">
                        <c:v>26.533885054254053</c:v>
                      </c:pt>
                      <c:pt idx="787">
                        <c:v>26.521200952923184</c:v>
                      </c:pt>
                      <c:pt idx="788">
                        <c:v>26.508525261344296</c:v>
                      </c:pt>
                      <c:pt idx="789">
                        <c:v>26.49585797394159</c:v>
                      </c:pt>
                      <c:pt idx="790">
                        <c:v>26.483199085142974</c:v>
                      </c:pt>
                      <c:pt idx="791">
                        <c:v>26.470548589380055</c:v>
                      </c:pt>
                      <c:pt idx="792">
                        <c:v>26.457906481088106</c:v>
                      </c:pt>
                      <c:pt idx="793">
                        <c:v>26.445272754706114</c:v>
                      </c:pt>
                      <c:pt idx="794">
                        <c:v>26.43264740467675</c:v>
                      </c:pt>
                      <c:pt idx="795">
                        <c:v>26.420030425446356</c:v>
                      </c:pt>
                      <c:pt idx="796">
                        <c:v>26.407421811464971</c:v>
                      </c:pt>
                      <c:pt idx="797">
                        <c:v>26.394821557186305</c:v>
                      </c:pt>
                      <c:pt idx="798">
                        <c:v>26.38222965706775</c:v>
                      </c:pt>
                      <c:pt idx="799">
                        <c:v>26.369646105570368</c:v>
                      </c:pt>
                      <c:pt idx="800">
                        <c:v>26.357070897158895</c:v>
                      </c:pt>
                      <c:pt idx="801">
                        <c:v>26.344504026301745</c:v>
                      </c:pt>
                      <c:pt idx="802">
                        <c:v>26.331945487470993</c:v>
                      </c:pt>
                      <c:pt idx="803">
                        <c:v>26.319395275142369</c:v>
                      </c:pt>
                      <c:pt idx="804">
                        <c:v>26.306853383795278</c:v>
                      </c:pt>
                      <c:pt idx="805">
                        <c:v>26.294319807912796</c:v>
                      </c:pt>
                      <c:pt idx="806">
                        <c:v>26.281794541981629</c:v>
                      </c:pt>
                      <c:pt idx="807">
                        <c:v>26.269277580492155</c:v>
                      </c:pt>
                      <c:pt idx="808">
                        <c:v>26.256768917938405</c:v>
                      </c:pt>
                      <c:pt idx="809">
                        <c:v>26.244268548818063</c:v>
                      </c:pt>
                      <c:pt idx="810">
                        <c:v>26.231776467632454</c:v>
                      </c:pt>
                      <c:pt idx="811">
                        <c:v>26.219292668886546</c:v>
                      </c:pt>
                      <c:pt idx="812">
                        <c:v>26.206817147088962</c:v>
                      </c:pt>
                      <c:pt idx="813">
                        <c:v>26.194349896751955</c:v>
                      </c:pt>
                      <c:pt idx="814">
                        <c:v>26.181890912391427</c:v>
                      </c:pt>
                      <c:pt idx="815">
                        <c:v>26.169440188526902</c:v>
                      </c:pt>
                      <c:pt idx="816">
                        <c:v>26.156997719681552</c:v>
                      </c:pt>
                      <c:pt idx="817">
                        <c:v>26.144563500382169</c:v>
                      </c:pt>
                      <c:pt idx="818">
                        <c:v>26.13213752515918</c:v>
                      </c:pt>
                      <c:pt idx="819">
                        <c:v>26.119719788546639</c:v>
                      </c:pt>
                      <c:pt idx="820">
                        <c:v>26.107310285082225</c:v>
                      </c:pt>
                      <c:pt idx="821">
                        <c:v>26.094909009307223</c:v>
                      </c:pt>
                      <c:pt idx="822">
                        <c:v>26.082515955766564</c:v>
                      </c:pt>
                      <c:pt idx="823">
                        <c:v>26.070131119008774</c:v>
                      </c:pt>
                      <c:pt idx="824">
                        <c:v>26.057754493586007</c:v>
                      </c:pt>
                      <c:pt idx="825">
                        <c:v>26.045386074054015</c:v>
                      </c:pt>
                      <c:pt idx="826">
                        <c:v>26.033025854972173</c:v>
                      </c:pt>
                      <c:pt idx="827">
                        <c:v>26.020673830903458</c:v>
                      </c:pt>
                      <c:pt idx="828">
                        <c:v>26.008329996414453</c:v>
                      </c:pt>
                      <c:pt idx="829">
                        <c:v>25.995994346075335</c:v>
                      </c:pt>
                      <c:pt idx="830">
                        <c:v>25.983666874459896</c:v>
                      </c:pt>
                      <c:pt idx="831">
                        <c:v>25.971347576145515</c:v>
                      </c:pt>
                      <c:pt idx="832">
                        <c:v>25.959036445713167</c:v>
                      </c:pt>
                      <c:pt idx="833">
                        <c:v>25.946733477747422</c:v>
                      </c:pt>
                      <c:pt idx="834">
                        <c:v>25.934438666836446</c:v>
                      </c:pt>
                      <c:pt idx="835">
                        <c:v>25.922152007571988</c:v>
                      </c:pt>
                      <c:pt idx="836">
                        <c:v>25.90987349454937</c:v>
                      </c:pt>
                      <c:pt idx="837">
                        <c:v>25.897603122367524</c:v>
                      </c:pt>
                      <c:pt idx="838">
                        <c:v>25.885340885628946</c:v>
                      </c:pt>
                      <c:pt idx="839">
                        <c:v>25.873086778939708</c:v>
                      </c:pt>
                      <c:pt idx="840">
                        <c:v>25.860840796909464</c:v>
                      </c:pt>
                      <c:pt idx="841">
                        <c:v>25.848602934151447</c:v>
                      </c:pt>
                      <c:pt idx="842">
                        <c:v>25.836373185282454</c:v>
                      </c:pt>
                      <c:pt idx="843">
                        <c:v>25.824151544922852</c:v>
                      </c:pt>
                      <c:pt idx="844">
                        <c:v>25.811938007696575</c:v>
                      </c:pt>
                      <c:pt idx="845">
                        <c:v>25.799732568231125</c:v>
                      </c:pt>
                      <c:pt idx="846">
                        <c:v>25.787535221157565</c:v>
                      </c:pt>
                      <c:pt idx="847">
                        <c:v>25.77534596111051</c:v>
                      </c:pt>
                      <c:pt idx="848">
                        <c:v>25.763164782728143</c:v>
                      </c:pt>
                      <c:pt idx="849">
                        <c:v>25.750991680652202</c:v>
                      </c:pt>
                      <c:pt idx="850">
                        <c:v>25.738826649527962</c:v>
                      </c:pt>
                      <c:pt idx="851">
                        <c:v>25.726669684004268</c:v>
                      </c:pt>
                      <c:pt idx="852">
                        <c:v>25.714520778733498</c:v>
                      </c:pt>
                      <c:pt idx="853">
                        <c:v>25.702379928371588</c:v>
                      </c:pt>
                      <c:pt idx="854">
                        <c:v>25.690247127578004</c:v>
                      </c:pt>
                      <c:pt idx="855">
                        <c:v>25.678122371015768</c:v>
                      </c:pt>
                      <c:pt idx="856">
                        <c:v>25.66600565335143</c:v>
                      </c:pt>
                      <c:pt idx="857">
                        <c:v>25.653896969255072</c:v>
                      </c:pt>
                      <c:pt idx="858">
                        <c:v>25.64179631340032</c:v>
                      </c:pt>
                      <c:pt idx="859">
                        <c:v>25.629703680464335</c:v>
                      </c:pt>
                      <c:pt idx="860">
                        <c:v>25.617619065127791</c:v>
                      </c:pt>
                      <c:pt idx="861">
                        <c:v>25.605542462074897</c:v>
                      </c:pt>
                      <c:pt idx="862">
                        <c:v>25.593473865993399</c:v>
                      </c:pt>
                      <c:pt idx="863">
                        <c:v>25.58141327157454</c:v>
                      </c:pt>
                      <c:pt idx="864">
                        <c:v>25.569360673513103</c:v>
                      </c:pt>
                      <c:pt idx="865">
                        <c:v>25.557316066507376</c:v>
                      </c:pt>
                      <c:pt idx="866">
                        <c:v>25.545279445259172</c:v>
                      </c:pt>
                      <c:pt idx="867">
                        <c:v>25.533250804473809</c:v>
                      </c:pt>
                      <c:pt idx="868">
                        <c:v>25.52123013886013</c:v>
                      </c:pt>
                      <c:pt idx="869">
                        <c:v>25.50921744313046</c:v>
                      </c:pt>
                      <c:pt idx="870">
                        <c:v>25.49721271200065</c:v>
                      </c:pt>
                      <c:pt idx="871">
                        <c:v>25.485215940190056</c:v>
                      </c:pt>
                      <c:pt idx="872">
                        <c:v>25.473227122421516</c:v>
                      </c:pt>
                      <c:pt idx="873">
                        <c:v>25.46124625342139</c:v>
                      </c:pt>
                      <c:pt idx="874">
                        <c:v>25.449273327919521</c:v>
                      </c:pt>
                      <c:pt idx="875">
                        <c:v>25.437308340649242</c:v>
                      </c:pt>
                      <c:pt idx="876">
                        <c:v>25.425351286347389</c:v>
                      </c:pt>
                      <c:pt idx="877">
                        <c:v>25.413402159754295</c:v>
                      </c:pt>
                      <c:pt idx="878">
                        <c:v>25.40146095561375</c:v>
                      </c:pt>
                      <c:pt idx="879">
                        <c:v>25.389527668673061</c:v>
                      </c:pt>
                      <c:pt idx="880">
                        <c:v>25.37760229368299</c:v>
                      </c:pt>
                      <c:pt idx="881">
                        <c:v>25.36568482539781</c:v>
                      </c:pt>
                      <c:pt idx="882">
                        <c:v>25.353775258575244</c:v>
                      </c:pt>
                      <c:pt idx="883">
                        <c:v>25.341873587976512</c:v>
                      </c:pt>
                      <c:pt idx="884">
                        <c:v>25.329979808366286</c:v>
                      </c:pt>
                      <c:pt idx="885">
                        <c:v>25.31809391451273</c:v>
                      </c:pt>
                      <c:pt idx="886">
                        <c:v>25.306215901187461</c:v>
                      </c:pt>
                      <c:pt idx="887">
                        <c:v>25.294345763165573</c:v>
                      </c:pt>
                      <c:pt idx="888">
                        <c:v>25.282483495225616</c:v>
                      </c:pt>
                      <c:pt idx="889">
                        <c:v>25.270629092149608</c:v>
                      </c:pt>
                      <c:pt idx="890">
                        <c:v>25.25878254872303</c:v>
                      </c:pt>
                      <c:pt idx="891">
                        <c:v>25.246943859734817</c:v>
                      </c:pt>
                      <c:pt idx="892">
                        <c:v>25.235113019977341</c:v>
                      </c:pt>
                      <c:pt idx="893">
                        <c:v>25.223290024246452</c:v>
                      </c:pt>
                      <c:pt idx="894">
                        <c:v>25.211474867341444</c:v>
                      </c:pt>
                      <c:pt idx="895">
                        <c:v>25.199667544065051</c:v>
                      </c:pt>
                      <c:pt idx="896">
                        <c:v>25.187868049223468</c:v>
                      </c:pt>
                      <c:pt idx="897">
                        <c:v>25.176076377626309</c:v>
                      </c:pt>
                      <c:pt idx="898">
                        <c:v>25.164292524086658</c:v>
                      </c:pt>
                      <c:pt idx="899">
                        <c:v>25.152516483421014</c:v>
                      </c:pt>
                      <c:pt idx="900">
                        <c:v>25.140748250449324</c:v>
                      </c:pt>
                      <c:pt idx="901">
                        <c:v>25.128987819994975</c:v>
                      </c:pt>
                      <c:pt idx="902">
                        <c:v>25.117235186884773</c:v>
                      </c:pt>
                      <c:pt idx="903">
                        <c:v>25.105490345948958</c:v>
                      </c:pt>
                      <c:pt idx="904">
                        <c:v>25.093753292021212</c:v>
                      </c:pt>
                      <c:pt idx="905">
                        <c:v>25.082024019938618</c:v>
                      </c:pt>
                      <c:pt idx="906">
                        <c:v>25.070302524541706</c:v>
                      </c:pt>
                      <c:pt idx="907">
                        <c:v>25.0585888006744</c:v>
                      </c:pt>
                      <c:pt idx="908">
                        <c:v>25.046882843184068</c:v>
                      </c:pt>
                      <c:pt idx="909">
                        <c:v>25.035184646921483</c:v>
                      </c:pt>
                      <c:pt idx="910">
                        <c:v>25.023494206740828</c:v>
                      </c:pt>
                      <c:pt idx="911">
                        <c:v>25.011811517499712</c:v>
                      </c:pt>
                      <c:pt idx="912">
                        <c:v>25.000136574059137</c:v>
                      </c:pt>
                      <c:pt idx="913">
                        <c:v>24.988469371283522</c:v>
                      </c:pt>
                      <c:pt idx="914">
                        <c:v>24.976809904040689</c:v>
                      </c:pt>
                      <c:pt idx="915">
                        <c:v>24.96515816720186</c:v>
                      </c:pt>
                      <c:pt idx="916">
                        <c:v>24.953514155641663</c:v>
                      </c:pt>
                      <c:pt idx="917">
                        <c:v>24.941877864238112</c:v>
                      </c:pt>
                      <c:pt idx="918">
                        <c:v>24.930249287872641</c:v>
                      </c:pt>
                      <c:pt idx="919">
                        <c:v>24.918628421430046</c:v>
                      </c:pt>
                      <c:pt idx="920">
                        <c:v>24.907015259798545</c:v>
                      </c:pt>
                      <c:pt idx="921">
                        <c:v>24.895409797869725</c:v>
                      </c:pt>
                      <c:pt idx="922">
                        <c:v>24.883812030538564</c:v>
                      </c:pt>
                      <c:pt idx="923">
                        <c:v>24.872221952703427</c:v>
                      </c:pt>
                      <c:pt idx="924">
                        <c:v>24.860639559266069</c:v>
                      </c:pt>
                      <c:pt idx="925">
                        <c:v>24.849064845131604</c:v>
                      </c:pt>
                      <c:pt idx="926">
                        <c:v>24.837497805208553</c:v>
                      </c:pt>
                      <c:pt idx="927">
                        <c:v>24.825938434408783</c:v>
                      </c:pt>
                      <c:pt idx="928">
                        <c:v>24.814386727647559</c:v>
                      </c:pt>
                      <c:pt idx="929">
                        <c:v>24.802842679843497</c:v>
                      </c:pt>
                      <c:pt idx="930">
                        <c:v>24.791306285918605</c:v>
                      </c:pt>
                      <c:pt idx="931">
                        <c:v>24.779777540798239</c:v>
                      </c:pt>
                      <c:pt idx="932">
                        <c:v>24.768256439411118</c:v>
                      </c:pt>
                      <c:pt idx="933">
                        <c:v>24.756742976689338</c:v>
                      </c:pt>
                      <c:pt idx="934">
                        <c:v>24.745237147568346</c:v>
                      </c:pt>
                      <c:pt idx="935">
                        <c:v>24.73373894698695</c:v>
                      </c:pt>
                      <c:pt idx="936">
                        <c:v>24.722248369887311</c:v>
                      </c:pt>
                      <c:pt idx="937">
                        <c:v>24.710765411214947</c:v>
                      </c:pt>
                      <c:pt idx="938">
                        <c:v>24.699290065918724</c:v>
                      </c:pt>
                      <c:pt idx="939">
                        <c:v>24.687822328950855</c:v>
                      </c:pt>
                      <c:pt idx="940">
                        <c:v>24.676362195266904</c:v>
                      </c:pt>
                      <c:pt idx="941">
                        <c:v>24.664909659825778</c:v>
                      </c:pt>
                      <c:pt idx="942">
                        <c:v>24.653464717589728</c:v>
                      </c:pt>
                      <c:pt idx="943">
                        <c:v>24.642027363524345</c:v>
                      </c:pt>
                      <c:pt idx="944">
                        <c:v>24.630597592598555</c:v>
                      </c:pt>
                      <c:pt idx="945">
                        <c:v>24.61917539978462</c:v>
                      </c:pt>
                      <c:pt idx="946">
                        <c:v>24.607760780058133</c:v>
                      </c:pt>
                      <c:pt idx="947">
                        <c:v>24.596353728398029</c:v>
                      </c:pt>
                      <c:pt idx="948">
                        <c:v>24.584954239786558</c:v>
                      </c:pt>
                      <c:pt idx="949">
                        <c:v>24.573562309209315</c:v>
                      </c:pt>
                      <c:pt idx="950">
                        <c:v>24.562177931655199</c:v>
                      </c:pt>
                      <c:pt idx="951">
                        <c:v>24.550801102116441</c:v>
                      </c:pt>
                      <c:pt idx="952">
                        <c:v>24.539431815588596</c:v>
                      </c:pt>
                      <c:pt idx="953">
                        <c:v>24.528070067070534</c:v>
                      </c:pt>
                      <c:pt idx="954">
                        <c:v>24.516715851564435</c:v>
                      </c:pt>
                      <c:pt idx="955">
                        <c:v>24.505369164075798</c:v>
                      </c:pt>
                      <c:pt idx="956">
                        <c:v>24.494029999613439</c:v>
                      </c:pt>
                      <c:pt idx="957">
                        <c:v>24.48269835318947</c:v>
                      </c:pt>
                      <c:pt idx="958">
                        <c:v>24.471374219819317</c:v>
                      </c:pt>
                      <c:pt idx="959">
                        <c:v>24.460057594521725</c:v>
                      </c:pt>
                      <c:pt idx="960">
                        <c:v>24.448748472318709</c:v>
                      </c:pt>
                      <c:pt idx="961">
                        <c:v>24.437446848235613</c:v>
                      </c:pt>
                      <c:pt idx="962">
                        <c:v>24.426152717301072</c:v>
                      </c:pt>
                      <c:pt idx="963">
                        <c:v>24.414866074547003</c:v>
                      </c:pt>
                      <c:pt idx="964">
                        <c:v>24.403586915008642</c:v>
                      </c:pt>
                      <c:pt idx="965">
                        <c:v>24.392315233724496</c:v>
                      </c:pt>
                      <c:pt idx="966">
                        <c:v>24.381051025736372</c:v>
                      </c:pt>
                      <c:pt idx="967">
                        <c:v>24.369794286089359</c:v>
                      </c:pt>
                      <c:pt idx="968">
                        <c:v>24.358545009831833</c:v>
                      </c:pt>
                      <c:pt idx="969">
                        <c:v>24.347303192015453</c:v>
                      </c:pt>
                      <c:pt idx="970">
                        <c:v>24.336068827695161</c:v>
                      </c:pt>
                      <c:pt idx="971">
                        <c:v>24.324841911929177</c:v>
                      </c:pt>
                      <c:pt idx="972">
                        <c:v>24.313622439778992</c:v>
                      </c:pt>
                      <c:pt idx="973">
                        <c:v>24.302410406309377</c:v>
                      </c:pt>
                      <c:pt idx="974">
                        <c:v>24.29120580658838</c:v>
                      </c:pt>
                      <c:pt idx="975">
                        <c:v>24.280008635687302</c:v>
                      </c:pt>
                      <c:pt idx="976">
                        <c:v>24.268818888680727</c:v>
                      </c:pt>
                      <c:pt idx="977">
                        <c:v>24.257636560646503</c:v>
                      </c:pt>
                      <c:pt idx="978">
                        <c:v>24.246461646665736</c:v>
                      </c:pt>
                      <c:pt idx="979">
                        <c:v>24.235294141822795</c:v>
                      </c:pt>
                      <c:pt idx="980">
                        <c:v>24.224134041205311</c:v>
                      </c:pt>
                      <c:pt idx="981">
                        <c:v>24.212981339904172</c:v>
                      </c:pt>
                      <c:pt idx="982">
                        <c:v>24.20183603301351</c:v>
                      </c:pt>
                      <c:pt idx="983">
                        <c:v>24.190698115630735</c:v>
                      </c:pt>
                      <c:pt idx="984">
                        <c:v>24.179567582856471</c:v>
                      </c:pt>
                      <c:pt idx="985">
                        <c:v>24.168444429794619</c:v>
                      </c:pt>
                      <c:pt idx="986">
                        <c:v>24.157328651552323</c:v>
                      </c:pt>
                      <c:pt idx="987">
                        <c:v>24.146220243239963</c:v>
                      </c:pt>
                      <c:pt idx="988">
                        <c:v>24.135119199971161</c:v>
                      </c:pt>
                      <c:pt idx="989">
                        <c:v>24.124025516862773</c:v>
                      </c:pt>
                      <c:pt idx="990">
                        <c:v>24.112939189034915</c:v>
                      </c:pt>
                      <c:pt idx="991">
                        <c:v>24.101860211610919</c:v>
                      </c:pt>
                      <c:pt idx="992">
                        <c:v>24.090788579717351</c:v>
                      </c:pt>
                      <c:pt idx="993">
                        <c:v>24.079724288484023</c:v>
                      </c:pt>
                      <c:pt idx="994">
                        <c:v>24.068667333043955</c:v>
                      </c:pt>
                      <c:pt idx="995">
                        <c:v>24.057617708533407</c:v>
                      </c:pt>
                      <c:pt idx="996">
                        <c:v>24.046575410091865</c:v>
                      </c:pt>
                      <c:pt idx="997">
                        <c:v>24.035540432862032</c:v>
                      </c:pt>
                      <c:pt idx="998">
                        <c:v>24.024512771989833</c:v>
                      </c:pt>
                      <c:pt idx="999">
                        <c:v>24.013492422624417</c:v>
                      </c:pt>
                      <c:pt idx="1000">
                        <c:v>24.002479379918135</c:v>
                      </c:pt>
                      <c:pt idx="1001">
                        <c:v>23.991473639026566</c:v>
                      </c:pt>
                      <c:pt idx="1002">
                        <c:v>23.98047519510849</c:v>
                      </c:pt>
                      <c:pt idx="1003">
                        <c:v>23.969484043325913</c:v>
                      </c:pt>
                      <c:pt idx="1004">
                        <c:v>23.958500178844027</c:v>
                      </c:pt>
                      <c:pt idx="1005">
                        <c:v>23.947523596831253</c:v>
                      </c:pt>
                      <c:pt idx="1006">
                        <c:v>23.936554292459192</c:v>
                      </c:pt>
                      <c:pt idx="1007">
                        <c:v>23.925592260902668</c:v>
                      </c:pt>
                      <c:pt idx="1008">
                        <c:v>23.914637497339683</c:v>
                      </c:pt>
                      <c:pt idx="1009">
                        <c:v>23.903689996951453</c:v>
                      </c:pt>
                      <c:pt idx="1010">
                        <c:v>23.892749754922381</c:v>
                      </c:pt>
                      <c:pt idx="1011">
                        <c:v>23.881816766440071</c:v>
                      </c:pt>
                      <c:pt idx="1012">
                        <c:v>23.870891026695297</c:v>
                      </c:pt>
                      <c:pt idx="1013">
                        <c:v>23.85997253088205</c:v>
                      </c:pt>
                      <c:pt idx="1014">
                        <c:v>23.849061274197485</c:v>
                      </c:pt>
                      <c:pt idx="1015">
                        <c:v>23.838157251841956</c:v>
                      </c:pt>
                      <c:pt idx="1016">
                        <c:v>23.827260459018984</c:v>
                      </c:pt>
                      <c:pt idx="1017">
                        <c:v>23.816370890935289</c:v>
                      </c:pt>
                      <c:pt idx="1018">
                        <c:v>23.805488542800749</c:v>
                      </c:pt>
                      <c:pt idx="1019">
                        <c:v>23.79461340982844</c:v>
                      </c:pt>
                      <c:pt idx="1020">
                        <c:v>23.783745487234587</c:v>
                      </c:pt>
                      <c:pt idx="1021">
                        <c:v>23.772884770238612</c:v>
                      </c:pt>
                      <c:pt idx="1022">
                        <c:v>23.762031254063078</c:v>
                      </c:pt>
                      <c:pt idx="1023">
                        <c:v>23.751184933933754</c:v>
                      </c:pt>
                      <c:pt idx="1024">
                        <c:v>23.740345805079528</c:v>
                      </c:pt>
                      <c:pt idx="1025">
                        <c:v>23.729513862732489</c:v>
                      </c:pt>
                      <c:pt idx="1026">
                        <c:v>23.718689102127872</c:v>
                      </c:pt>
                      <c:pt idx="1027">
                        <c:v>23.707871518504074</c:v>
                      </c:pt>
                      <c:pt idx="1028">
                        <c:v>23.697061107102641</c:v>
                      </c:pt>
                      <c:pt idx="1029">
                        <c:v>23.68625786316829</c:v>
                      </c:pt>
                      <c:pt idx="1030">
                        <c:v>23.675461781948869</c:v>
                      </c:pt>
                      <c:pt idx="1031">
                        <c:v>23.664672858695404</c:v>
                      </c:pt>
                      <c:pt idx="1032">
                        <c:v>23.653891088662043</c:v>
                      </c:pt>
                      <c:pt idx="1033">
                        <c:v>23.643116467106093</c:v>
                      </c:pt>
                      <c:pt idx="1034">
                        <c:v>23.632348989288012</c:v>
                      </c:pt>
                      <c:pt idx="1035">
                        <c:v>23.621588650471391</c:v>
                      </c:pt>
                      <c:pt idx="1036">
                        <c:v>23.610835445922962</c:v>
                      </c:pt>
                      <c:pt idx="1037">
                        <c:v>23.600089370912595</c:v>
                      </c:pt>
                      <c:pt idx="1038">
                        <c:v>23.589350420713298</c:v>
                      </c:pt>
                      <c:pt idx="1039">
                        <c:v>23.578618590601216</c:v>
                      </c:pt>
                      <c:pt idx="1040">
                        <c:v>23.567893875855624</c:v>
                      </c:pt>
                      <c:pt idx="1041">
                        <c:v>23.557176271758923</c:v>
                      </c:pt>
                      <c:pt idx="1042">
                        <c:v>23.546465773596637</c:v>
                      </c:pt>
                      <c:pt idx="1043">
                        <c:v>23.535762376657434</c:v>
                      </c:pt>
                      <c:pt idx="1044">
                        <c:v>23.525066076233102</c:v>
                      </c:pt>
                      <c:pt idx="1045">
                        <c:v>23.514376867618527</c:v>
                      </c:pt>
                      <c:pt idx="1046">
                        <c:v>23.503694746111741</c:v>
                      </c:pt>
                      <c:pt idx="1047">
                        <c:v>23.493019707013879</c:v>
                      </c:pt>
                      <c:pt idx="1048">
                        <c:v>23.482351745629199</c:v>
                      </c:pt>
                      <c:pt idx="1049">
                        <c:v>23.471690857265077</c:v>
                      </c:pt>
                      <c:pt idx="1050">
                        <c:v>23.461037037231975</c:v>
                      </c:pt>
                      <c:pt idx="1051">
                        <c:v>23.450390280843497</c:v>
                      </c:pt>
                      <c:pt idx="1052">
                        <c:v>23.439750583416334</c:v>
                      </c:pt>
                      <c:pt idx="1053">
                        <c:v>23.429117940270288</c:v>
                      </c:pt>
                      <c:pt idx="1054">
                        <c:v>23.418492346728261</c:v>
                      </c:pt>
                      <c:pt idx="1055">
                        <c:v>23.407873798116267</c:v>
                      </c:pt>
                      <c:pt idx="1056">
                        <c:v>23.3972622897634</c:v>
                      </c:pt>
                      <c:pt idx="1057">
                        <c:v>23.386657817001865</c:v>
                      </c:pt>
                      <c:pt idx="1058">
                        <c:v>23.376060375166965</c:v>
                      </c:pt>
                      <c:pt idx="1059">
                        <c:v>23.365469959597071</c:v>
                      </c:pt>
                      <c:pt idx="1060">
                        <c:v>23.354886565633677</c:v>
                      </c:pt>
                      <c:pt idx="1061">
                        <c:v>23.344310188621353</c:v>
                      </c:pt>
                      <c:pt idx="1062">
                        <c:v>23.333740823907746</c:v>
                      </c:pt>
                      <c:pt idx="1063">
                        <c:v>23.323178466843594</c:v>
                      </c:pt>
                      <c:pt idx="1064">
                        <c:v>23.312623112782724</c:v>
                      </c:pt>
                      <c:pt idx="1065">
                        <c:v>23.302074757082043</c:v>
                      </c:pt>
                      <c:pt idx="1066">
                        <c:v>23.291533395101517</c:v>
                      </c:pt>
                      <c:pt idx="1067">
                        <c:v>23.280999022204217</c:v>
                      </c:pt>
                      <c:pt idx="1068">
                        <c:v>23.270471633756269</c:v>
                      </c:pt>
                      <c:pt idx="1069">
                        <c:v>23.259951225126876</c:v>
                      </c:pt>
                      <c:pt idx="1070">
                        <c:v>23.249437791688319</c:v>
                      </c:pt>
                      <c:pt idx="1071">
                        <c:v>23.238931328815934</c:v>
                      </c:pt>
                      <c:pt idx="1072">
                        <c:v>23.228431831888127</c:v>
                      </c:pt>
                      <c:pt idx="1073">
                        <c:v>23.217939296286378</c:v>
                      </c:pt>
                      <c:pt idx="1074">
                        <c:v>23.207453717395214</c:v>
                      </c:pt>
                      <c:pt idx="1075">
                        <c:v>23.19697509060224</c:v>
                      </c:pt>
                      <c:pt idx="1076">
                        <c:v>23.186503411298101</c:v>
                      </c:pt>
                      <c:pt idx="1077">
                        <c:v>23.176038674876512</c:v>
                      </c:pt>
                      <c:pt idx="1078">
                        <c:v>23.165580876734236</c:v>
                      </c:pt>
                      <c:pt idx="1079">
                        <c:v>23.15513001227108</c:v>
                      </c:pt>
                      <c:pt idx="1080">
                        <c:v>23.144686076889922</c:v>
                      </c:pt>
                      <c:pt idx="1081">
                        <c:v>23.134249065996666</c:v>
                      </c:pt>
                      <c:pt idx="1082">
                        <c:v>23.123818975000273</c:v>
                      </c:pt>
                      <c:pt idx="1083">
                        <c:v>23.113395799312752</c:v>
                      </c:pt>
                      <c:pt idx="1084">
                        <c:v>23.102979534349139</c:v>
                      </c:pt>
                      <c:pt idx="1085">
                        <c:v>23.092570175527523</c:v>
                      </c:pt>
                      <c:pt idx="1086">
                        <c:v>23.08216771826903</c:v>
                      </c:pt>
                      <c:pt idx="1087">
                        <c:v>23.071772157997813</c:v>
                      </c:pt>
                      <c:pt idx="1088">
                        <c:v>23.061383490141072</c:v>
                      </c:pt>
                      <c:pt idx="1089">
                        <c:v>23.051001710129029</c:v>
                      </c:pt>
                      <c:pt idx="1090">
                        <c:v>23.040626813394926</c:v>
                      </c:pt>
                      <c:pt idx="1091">
                        <c:v>23.030258795375062</c:v>
                      </c:pt>
                      <c:pt idx="1092">
                        <c:v>23.019897651508742</c:v>
                      </c:pt>
                      <c:pt idx="1093">
                        <c:v>23.009543377238288</c:v>
                      </c:pt>
                      <c:pt idx="1094">
                        <c:v>22.999195968009062</c:v>
                      </c:pt>
                      <c:pt idx="1095">
                        <c:v>22.988855419269438</c:v>
                      </c:pt>
                      <c:pt idx="1096">
                        <c:v>22.978521726470799</c:v>
                      </c:pt>
                      <c:pt idx="1097">
                        <c:v>22.968194885067561</c:v>
                      </c:pt>
                      <c:pt idx="1098">
                        <c:v>22.957874890517136</c:v>
                      </c:pt>
                      <c:pt idx="1099">
                        <c:v>22.947561738279965</c:v>
                      </c:pt>
                      <c:pt idx="1100">
                        <c:v>22.937255423819487</c:v>
                      </c:pt>
                      <c:pt idx="1101">
                        <c:v>22.926955942602149</c:v>
                      </c:pt>
                      <c:pt idx="1102">
                        <c:v>22.916663290097411</c:v>
                      </c:pt>
                      <c:pt idx="1103">
                        <c:v>22.90637746177773</c:v>
                      </c:pt>
                      <c:pt idx="1104">
                        <c:v>22.896098453118569</c:v>
                      </c:pt>
                      <c:pt idx="1105">
                        <c:v>22.885826259598392</c:v>
                      </c:pt>
                      <c:pt idx="1106">
                        <c:v>22.875560876698653</c:v>
                      </c:pt>
                      <c:pt idx="1107">
                        <c:v>22.86530229990381</c:v>
                      </c:pt>
                      <c:pt idx="1108">
                        <c:v>22.855050524701312</c:v>
                      </c:pt>
                      <c:pt idx="1109">
                        <c:v>22.8448055465816</c:v>
                      </c:pt>
                      <c:pt idx="1110">
                        <c:v>22.834567361038104</c:v>
                      </c:pt>
                      <c:pt idx="1111">
                        <c:v>22.824335963567247</c:v>
                      </c:pt>
                      <c:pt idx="1112">
                        <c:v>22.814111349668426</c:v>
                      </c:pt>
                      <c:pt idx="1113">
                        <c:v>22.803893514844038</c:v>
                      </c:pt>
                      <c:pt idx="1114">
                        <c:v>22.793682454599441</c:v>
                      </c:pt>
                      <c:pt idx="1115">
                        <c:v>22.783478164442997</c:v>
                      </c:pt>
                      <c:pt idx="1116">
                        <c:v>22.773280639886032</c:v>
                      </c:pt>
                      <c:pt idx="1117">
                        <c:v>22.763089876442852</c:v>
                      </c:pt>
                      <c:pt idx="1118">
                        <c:v>22.75290586963073</c:v>
                      </c:pt>
                      <c:pt idx="1119">
                        <c:v>22.742728614969923</c:v>
                      </c:pt>
                      <c:pt idx="1120">
                        <c:v>22.732558107983646</c:v>
                      </c:pt>
                      <c:pt idx="1121">
                        <c:v>22.722394344198101</c:v>
                      </c:pt>
                      <c:pt idx="1122">
                        <c:v>22.712237319142424</c:v>
                      </c:pt>
                      <c:pt idx="1123">
                        <c:v>22.702087028348753</c:v>
                      </c:pt>
                      <c:pt idx="1124">
                        <c:v>22.691943467352157</c:v>
                      </c:pt>
                      <c:pt idx="1125">
                        <c:v>22.681806631690684</c:v>
                      </c:pt>
                      <c:pt idx="1126">
                        <c:v>22.67167651690534</c:v>
                      </c:pt>
                      <c:pt idx="1127">
                        <c:v>22.661553118540066</c:v>
                      </c:pt>
                      <c:pt idx="1128">
                        <c:v>22.651436432141793</c:v>
                      </c:pt>
                      <c:pt idx="1129">
                        <c:v>22.641326453260369</c:v>
                      </c:pt>
                      <c:pt idx="1130">
                        <c:v>22.631223177448614</c:v>
                      </c:pt>
                      <c:pt idx="1131">
                        <c:v>22.621126600262293</c:v>
                      </c:pt>
                      <c:pt idx="1132">
                        <c:v>22.611036717260113</c:v>
                      </c:pt>
                      <c:pt idx="1133">
                        <c:v>22.600953524003732</c:v>
                      </c:pt>
                      <c:pt idx="1134">
                        <c:v>22.590877016057743</c:v>
                      </c:pt>
                      <c:pt idx="1135">
                        <c:v>22.580807188989681</c:v>
                      </c:pt>
                      <c:pt idx="1136">
                        <c:v>22.570744038370027</c:v>
                      </c:pt>
                      <c:pt idx="1137">
                        <c:v>22.560687559772195</c:v>
                      </c:pt>
                      <c:pt idx="1138">
                        <c:v>22.550637748772527</c:v>
                      </c:pt>
                      <c:pt idx="1139">
                        <c:v>22.540594600950314</c:v>
                      </c:pt>
                      <c:pt idx="1140">
                        <c:v>22.53055811188776</c:v>
                      </c:pt>
                      <c:pt idx="1141">
                        <c:v>22.520528277170012</c:v>
                      </c:pt>
                      <c:pt idx="1142">
                        <c:v>22.510505092385131</c:v>
                      </c:pt>
                      <c:pt idx="1143">
                        <c:v>22.500488553124114</c:v>
                      </c:pt>
                      <c:pt idx="1144">
                        <c:v>22.490478654980876</c:v>
                      </c:pt>
                      <c:pt idx="1145">
                        <c:v>22.480475393552261</c:v>
                      </c:pt>
                      <c:pt idx="1146">
                        <c:v>22.47047876443802</c:v>
                      </c:pt>
                      <c:pt idx="1147">
                        <c:v>22.460488763240832</c:v>
                      </c:pt>
                      <c:pt idx="1148">
                        <c:v>22.450505385566281</c:v>
                      </c:pt>
                      <c:pt idx="1149">
                        <c:v>22.440528627022879</c:v>
                      </c:pt>
                      <c:pt idx="1150">
                        <c:v>22.430558483222036</c:v>
                      </c:pt>
                      <c:pt idx="1151">
                        <c:v>22.420594949778078</c:v>
                      </c:pt>
                      <c:pt idx="1152">
                        <c:v>22.410638022308245</c:v>
                      </c:pt>
                      <c:pt idx="1153">
                        <c:v>22.400687696432655</c:v>
                      </c:pt>
                      <c:pt idx="1154">
                        <c:v>22.390743967774373</c:v>
                      </c:pt>
                      <c:pt idx="1155">
                        <c:v>22.380806831959333</c:v>
                      </c:pt>
                      <c:pt idx="1156">
                        <c:v>22.370876284616394</c:v>
                      </c:pt>
                      <c:pt idx="1157">
                        <c:v>22.360952321377269</c:v>
                      </c:pt>
                      <c:pt idx="1158">
                        <c:v>22.351034937876626</c:v>
                      </c:pt>
                      <c:pt idx="1159">
                        <c:v>22.341124129751986</c:v>
                      </c:pt>
                      <c:pt idx="1160">
                        <c:v>22.331219892643777</c:v>
                      </c:pt>
                      <c:pt idx="1161">
                        <c:v>22.321322222195313</c:v>
                      </c:pt>
                      <c:pt idx="1162">
                        <c:v>22.311431114052798</c:v>
                      </c:pt>
                      <c:pt idx="1163">
                        <c:v>22.30154656386533</c:v>
                      </c:pt>
                      <c:pt idx="1164">
                        <c:v>22.29166856728488</c:v>
                      </c:pt>
                      <c:pt idx="1165">
                        <c:v>22.281797119966306</c:v>
                      </c:pt>
                      <c:pt idx="1166" formatCode="0.000">
                        <c:v>22.271932217567354</c:v>
                      </c:pt>
                      <c:pt idx="1167">
                        <c:v>22.262073855748636</c:v>
                      </c:pt>
                      <c:pt idx="1168">
                        <c:v>22.252222030173648</c:v>
                      </c:pt>
                      <c:pt idx="1169">
                        <c:v>22.242376736508763</c:v>
                      </c:pt>
                      <c:pt idx="1170">
                        <c:v>22.23253797042323</c:v>
                      </c:pt>
                      <c:pt idx="1171">
                        <c:v>22.222705727589158</c:v>
                      </c:pt>
                      <c:pt idx="1172">
                        <c:v>22.212880003681533</c:v>
                      </c:pt>
                      <c:pt idx="1173">
                        <c:v>22.20306079437821</c:v>
                      </c:pt>
                      <c:pt idx="1174">
                        <c:v>22.193248095359909</c:v>
                      </c:pt>
                      <c:pt idx="1175">
                        <c:v>22.183441902310204</c:v>
                      </c:pt>
                      <c:pt idx="1176">
                        <c:v>22.173642210915549</c:v>
                      </c:pt>
                      <c:pt idx="1177">
                        <c:v>22.163849016865239</c:v>
                      </c:pt>
                      <c:pt idx="1178">
                        <c:v>22.154062315851448</c:v>
                      </c:pt>
                      <c:pt idx="1179">
                        <c:v>22.144282103569182</c:v>
                      </c:pt>
                      <c:pt idx="1180">
                        <c:v>22.134508375716319</c:v>
                      </c:pt>
                      <c:pt idx="1181">
                        <c:v>22.124741127993584</c:v>
                      </c:pt>
                      <c:pt idx="1182">
                        <c:v>22.114980356104549</c:v>
                      </c:pt>
                      <c:pt idx="1183">
                        <c:v>22.105226055755633</c:v>
                      </c:pt>
                      <c:pt idx="1184">
                        <c:v>22.095478222656119</c:v>
                      </c:pt>
                      <c:pt idx="1185">
                        <c:v>22.085736852518117</c:v>
                      </c:pt>
                      <c:pt idx="1186">
                        <c:v>22.076001941056585</c:v>
                      </c:pt>
                      <c:pt idx="1187">
                        <c:v>22.06627348398932</c:v>
                      </c:pt>
                      <c:pt idx="1188">
                        <c:v>22.056551477036965</c:v>
                      </c:pt>
                      <c:pt idx="1189">
                        <c:v>22.046835915922994</c:v>
                      </c:pt>
                      <c:pt idx="1190">
                        <c:v>22.037126796373716</c:v>
                      </c:pt>
                      <c:pt idx="1191">
                        <c:v>22.027424114118276</c:v>
                      </c:pt>
                      <c:pt idx="1192">
                        <c:v>22.017727864888649</c:v>
                      </c:pt>
                      <c:pt idx="1193">
                        <c:v>22.008038044419649</c:v>
                      </c:pt>
                      <c:pt idx="1194">
                        <c:v>21.998354648448903</c:v>
                      </c:pt>
                      <c:pt idx="1195">
                        <c:v>21.988677672716872</c:v>
                      </c:pt>
                      <c:pt idx="1196">
                        <c:v>21.979007112966841</c:v>
                      </c:pt>
                      <c:pt idx="1197">
                        <c:v>21.969342964944914</c:v>
                      </c:pt>
                      <c:pt idx="1198">
                        <c:v>21.959685224400022</c:v>
                      </c:pt>
                      <c:pt idx="1199">
                        <c:v>21.950033887083908</c:v>
                      </c:pt>
                      <c:pt idx="1200">
                        <c:v>21.940388948751142</c:v>
                      </c:pt>
                      <c:pt idx="1201">
                        <c:v>21.930750405159085</c:v>
                      </c:pt>
                      <c:pt idx="1202">
                        <c:v>21.921118252067934</c:v>
                      </c:pt>
                      <c:pt idx="1203">
                        <c:v>21.911492485240689</c:v>
                      </c:pt>
                      <c:pt idx="1204">
                        <c:v>21.901873100443169</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9-A375-435B-90EF-3E365F81D4DA}"/>
                  </c:ext>
                </c:extLst>
              </c15:ser>
            </c15:filteredScatterSeries>
            <c15:filteredScatterSeries>
              <c15:ser>
                <c:idx val="9"/>
                <c:order val="7"/>
                <c:tx>
                  <c:strRef>
                    <c:extLst xmlns:c15="http://schemas.microsoft.com/office/drawing/2012/chart">
                      <c:ext xmlns:c15="http://schemas.microsoft.com/office/drawing/2012/chart" uri="{02D57815-91ED-43cb-92C2-25804820EDAC}">
                        <c15:formulaRef>
                          <c15:sqref>'σ-Silo F2-80 kP'!$U$12</c15:sqref>
                        </c15:formulaRef>
                      </c:ext>
                    </c:extLst>
                    <c:strCache>
                      <c:ptCount val="1"/>
                      <c:pt idx="0">
                        <c:v>σ'h - Silo</c:v>
                      </c:pt>
                    </c:strCache>
                  </c:strRef>
                </c:tx>
                <c:spPr>
                  <a:ln w="19050">
                    <a:solidFill>
                      <a:schemeClr val="accent6"/>
                    </a:solidFill>
                    <a:prstDash val="sysDot"/>
                  </a:ln>
                </c:spPr>
                <c:marker>
                  <c:symbol val="none"/>
                </c:marker>
                <c:xVal>
                  <c:numRef>
                    <c:extLst xmlns:c15="http://schemas.microsoft.com/office/drawing/2012/chart">
                      <c:ext xmlns:c15="http://schemas.microsoft.com/office/drawing/2012/chart" uri="{02D57815-91ED-43cb-92C2-25804820EDAC}">
                        <c15:formulaRef>
                          <c15:sqref>'σ-Silo F2-80 kP'!$U$13:$U$1217</c15:sqref>
                        </c15:formulaRef>
                      </c:ext>
                    </c:extLst>
                    <c:numCache>
                      <c:formatCode>0.0</c:formatCode>
                      <c:ptCount val="1205"/>
                      <c:pt idx="0">
                        <c:v>0</c:v>
                      </c:pt>
                      <c:pt idx="1">
                        <c:v>5.2142288114066107E-3</c:v>
                      </c:pt>
                      <c:pt idx="2">
                        <c:v>1.0119039472006874E-2</c:v>
                      </c:pt>
                      <c:pt idx="3">
                        <c:v>1.5020598168586873E-2</c:v>
                      </c:pt>
                      <c:pt idx="4">
                        <c:v>1.991890705724781E-2</c:v>
                      </c:pt>
                      <c:pt idx="5">
                        <c:v>2.481396829266181E-2</c:v>
                      </c:pt>
                      <c:pt idx="6">
                        <c:v>2.9705784028071905E-2</c:v>
                      </c:pt>
                      <c:pt idx="7">
                        <c:v>3.4594356415292925E-2</c:v>
                      </c:pt>
                      <c:pt idx="8">
                        <c:v>3.9479687604716762E-2</c:v>
                      </c:pt>
                      <c:pt idx="9">
                        <c:v>4.4361779745304454E-2</c:v>
                      </c:pt>
                      <c:pt idx="10">
                        <c:v>4.9240634984595882E-2</c:v>
                      </c:pt>
                      <c:pt idx="11">
                        <c:v>5.4116255468705313E-2</c:v>
                      </c:pt>
                      <c:pt idx="12">
                        <c:v>5.8988643342324121E-2</c:v>
                      </c:pt>
                      <c:pt idx="13">
                        <c:v>6.3857800748722451E-2</c:v>
                      </c:pt>
                      <c:pt idx="14">
                        <c:v>6.8723729829750169E-2</c:v>
                      </c:pt>
                      <c:pt idx="15">
                        <c:v>7.358643272583594E-2</c:v>
                      </c:pt>
                      <c:pt idx="16">
                        <c:v>7.8445911575987279E-2</c:v>
                      </c:pt>
                      <c:pt idx="17">
                        <c:v>8.330216851779923E-2</c:v>
                      </c:pt>
                      <c:pt idx="18">
                        <c:v>8.8155205687442215E-2</c:v>
                      </c:pt>
                      <c:pt idx="19">
                        <c:v>9.3005025219675935E-2</c:v>
                      </c:pt>
                      <c:pt idx="20">
                        <c:v>9.7851629247843366E-2</c:v>
                      </c:pt>
                      <c:pt idx="21">
                        <c:v>0.1026950199038715</c:v>
                      </c:pt>
                      <c:pt idx="22">
                        <c:v>0.10753519931827586</c:v>
                      </c:pt>
                      <c:pt idx="23">
                        <c:v>0.11237216962015864</c:v>
                      </c:pt>
                      <c:pt idx="24">
                        <c:v>0.11720593293720788</c:v>
                      </c:pt>
                      <c:pt idx="25">
                        <c:v>0.12203649139570713</c:v>
                      </c:pt>
                      <c:pt idx="26">
                        <c:v>0.12686384712052312</c:v>
                      </c:pt>
                      <c:pt idx="27">
                        <c:v>0.13168800223511812</c:v>
                      </c:pt>
                      <c:pt idx="28">
                        <c:v>0.13650895886154546</c:v>
                      </c:pt>
                      <c:pt idx="29">
                        <c:v>0.14132671912045047</c:v>
                      </c:pt>
                      <c:pt idx="30">
                        <c:v>0.14614128513107483</c:v>
                      </c:pt>
                      <c:pt idx="31">
                        <c:v>0.15095265901125313</c:v>
                      </c:pt>
                      <c:pt idx="32">
                        <c:v>0.1557608428774154</c:v>
                      </c:pt>
                      <c:pt idx="33">
                        <c:v>0.16056583884459158</c:v>
                      </c:pt>
                      <c:pt idx="34">
                        <c:v>0.16536764902640447</c:v>
                      </c:pt>
                      <c:pt idx="35">
                        <c:v>0.17016627553508026</c:v>
                      </c:pt>
                      <c:pt idx="36">
                        <c:v>0.1749617204814424</c:v>
                      </c:pt>
                      <c:pt idx="37">
                        <c:v>0.17975398597491418</c:v>
                      </c:pt>
                      <c:pt idx="38">
                        <c:v>0.1845430741235215</c:v>
                      </c:pt>
                      <c:pt idx="39">
                        <c:v>0.18932898703389356</c:v>
                      </c:pt>
                      <c:pt idx="40">
                        <c:v>0.19411172681125943</c:v>
                      </c:pt>
                      <c:pt idx="41">
                        <c:v>0.19889129555945612</c:v>
                      </c:pt>
                      <c:pt idx="42">
                        <c:v>0.20366769538092205</c:v>
                      </c:pt>
                      <c:pt idx="43">
                        <c:v>0.20844092837670714</c:v>
                      </c:pt>
                      <c:pt idx="44">
                        <c:v>0.21321099664646281</c:v>
                      </c:pt>
                      <c:pt idx="45">
                        <c:v>0.21797790228845013</c:v>
                      </c:pt>
                      <c:pt idx="46">
                        <c:v>0.22274164739954133</c:v>
                      </c:pt>
                      <c:pt idx="47">
                        <c:v>0.22750223407521392</c:v>
                      </c:pt>
                      <c:pt idx="48">
                        <c:v>0.23225966440956014</c:v>
                      </c:pt>
                      <c:pt idx="49">
                        <c:v>0.23701394049528268</c:v>
                      </c:pt>
                      <c:pt idx="50">
                        <c:v>0.2417650644236955</c:v>
                      </c:pt>
                      <c:pt idx="51">
                        <c:v>0.24651303828472651</c:v>
                      </c:pt>
                      <c:pt idx="52">
                        <c:v>0.25125786416691931</c:v>
                      </c:pt>
                      <c:pt idx="53">
                        <c:v>0.25599954415743048</c:v>
                      </c:pt>
                      <c:pt idx="54">
                        <c:v>0.26073808034203594</c:v>
                      </c:pt>
                      <c:pt idx="55">
                        <c:v>0.26547347480512357</c:v>
                      </c:pt>
                      <c:pt idx="56">
                        <c:v>0.27020572962970596</c:v>
                      </c:pt>
                      <c:pt idx="57">
                        <c:v>0.27493484689740944</c:v>
                      </c:pt>
                      <c:pt idx="58">
                        <c:v>0.27966082868848219</c:v>
                      </c:pt>
                      <c:pt idx="59">
                        <c:v>0.28438367708179257</c:v>
                      </c:pt>
                      <c:pt idx="60">
                        <c:v>0.28910339415483161</c:v>
                      </c:pt>
                      <c:pt idx="61">
                        <c:v>0.29381998198371112</c:v>
                      </c:pt>
                      <c:pt idx="62">
                        <c:v>0.29853344264316856</c:v>
                      </c:pt>
                      <c:pt idx="63">
                        <c:v>0.30324377820656467</c:v>
                      </c:pt>
                      <c:pt idx="64">
                        <c:v>0.30795099074588483</c:v>
                      </c:pt>
                      <c:pt idx="65">
                        <c:v>0.31265508233174327</c:v>
                      </c:pt>
                      <c:pt idx="66">
                        <c:v>0.31735605503337772</c:v>
                      </c:pt>
                      <c:pt idx="67">
                        <c:v>0.32205391091865565</c:v>
                      </c:pt>
                      <c:pt idx="68">
                        <c:v>0.32674865205407527</c:v>
                      </c:pt>
                      <c:pt idx="69">
                        <c:v>0.33144028050476254</c:v>
                      </c:pt>
                      <c:pt idx="70">
                        <c:v>0.33612879833447418</c:v>
                      </c:pt>
                      <c:pt idx="71">
                        <c:v>0.34081420760559927</c:v>
                      </c:pt>
                      <c:pt idx="72">
                        <c:v>0.3454965103791609</c:v>
                      </c:pt>
                      <c:pt idx="73">
                        <c:v>0.35017570871481124</c:v>
                      </c:pt>
                      <c:pt idx="74">
                        <c:v>0.35485180467084243</c:v>
                      </c:pt>
                      <c:pt idx="75">
                        <c:v>0.35952480030417822</c:v>
                      </c:pt>
                      <c:pt idx="76">
                        <c:v>0.36419469767038015</c:v>
                      </c:pt>
                      <c:pt idx="77">
                        <c:v>0.36886149882364533</c:v>
                      </c:pt>
                      <c:pt idx="78">
                        <c:v>0.37352520581681226</c:v>
                      </c:pt>
                      <c:pt idx="79">
                        <c:v>0.37818582070135337</c:v>
                      </c:pt>
                      <c:pt idx="80">
                        <c:v>0.38284334552738508</c:v>
                      </c:pt>
                      <c:pt idx="81">
                        <c:v>0.38749778234366389</c:v>
                      </c:pt>
                      <c:pt idx="82">
                        <c:v>0.39214913319758482</c:v>
                      </c:pt>
                      <c:pt idx="83">
                        <c:v>0.39679740013519033</c:v>
                      </c:pt>
                      <c:pt idx="84">
                        <c:v>0.40144258520116383</c:v>
                      </c:pt>
                      <c:pt idx="85">
                        <c:v>0.40608469043883083</c:v>
                      </c:pt>
                      <c:pt idx="86">
                        <c:v>0.41072371789016504</c:v>
                      </c:pt>
                      <c:pt idx="87">
                        <c:v>0.41535966959578741</c:v>
                      </c:pt>
                      <c:pt idx="88">
                        <c:v>0.4199925475949618</c:v>
                      </c:pt>
                      <c:pt idx="89">
                        <c:v>0.42462235392560282</c:v>
                      </c:pt>
                      <c:pt idx="90">
                        <c:v>0.42924909062427513</c:v>
                      </c:pt>
                      <c:pt idx="91">
                        <c:v>0.43387275972618961</c:v>
                      </c:pt>
                      <c:pt idx="92">
                        <c:v>0.43849336326521071</c:v>
                      </c:pt>
                      <c:pt idx="93">
                        <c:v>0.44311090327385094</c:v>
                      </c:pt>
                      <c:pt idx="94">
                        <c:v>0.44772538178328081</c:v>
                      </c:pt>
                      <c:pt idx="95">
                        <c:v>0.4523368008233179</c:v>
                      </c:pt>
                      <c:pt idx="96">
                        <c:v>0.4569451624224386</c:v>
                      </c:pt>
                      <c:pt idx="97">
                        <c:v>0.46155046860777271</c:v>
                      </c:pt>
                      <c:pt idx="98">
                        <c:v>0.46615272140510522</c:v>
                      </c:pt>
                      <c:pt idx="99">
                        <c:v>0.47075192283887896</c:v>
                      </c:pt>
                      <c:pt idx="100">
                        <c:v>0.47534807493219361</c:v>
                      </c:pt>
                      <c:pt idx="101">
                        <c:v>0.47994117970681116</c:v>
                      </c:pt>
                      <c:pt idx="102">
                        <c:v>0.484531239183147</c:v>
                      </c:pt>
                      <c:pt idx="103">
                        <c:v>0.48911825538028136</c:v>
                      </c:pt>
                      <c:pt idx="104">
                        <c:v>0.49370223031595489</c:v>
                      </c:pt>
                      <c:pt idx="105">
                        <c:v>0.49828316600656963</c:v>
                      </c:pt>
                      <c:pt idx="106">
                        <c:v>0.50286106446719236</c:v>
                      </c:pt>
                      <c:pt idx="107">
                        <c:v>0.50743592771155055</c:v>
                      </c:pt>
                      <c:pt idx="108">
                        <c:v>0.51200775775204133</c:v>
                      </c:pt>
                      <c:pt idx="109">
                        <c:v>0.51657655659972279</c:v>
                      </c:pt>
                      <c:pt idx="110">
                        <c:v>0.52114232626432377</c:v>
                      </c:pt>
                      <c:pt idx="111">
                        <c:v>0.52570506875423695</c:v>
                      </c:pt>
                      <c:pt idx="112">
                        <c:v>0.53026478607652705</c:v>
                      </c:pt>
                      <c:pt idx="113">
                        <c:v>0.53482148023692366</c:v>
                      </c:pt>
                      <c:pt idx="114">
                        <c:v>0.53937515323983076</c:v>
                      </c:pt>
                      <c:pt idx="115">
                        <c:v>0.5439258070883215</c:v>
                      </c:pt>
                      <c:pt idx="116">
                        <c:v>0.54847344378414109</c:v>
                      </c:pt>
                      <c:pt idx="117">
                        <c:v>0.55301806532770825</c:v>
                      </c:pt>
                      <c:pt idx="118">
                        <c:v>0.55755967371811344</c:v>
                      </c:pt>
                      <c:pt idx="119">
                        <c:v>0.56209827095312281</c:v>
                      </c:pt>
                      <c:pt idx="120">
                        <c:v>0.5666338590291794</c:v>
                      </c:pt>
                      <c:pt idx="121">
                        <c:v>0.57116643994140082</c:v>
                      </c:pt>
                      <c:pt idx="122">
                        <c:v>0.57569601568358342</c:v>
                      </c:pt>
                      <c:pt idx="123">
                        <c:v>0.58022258824819928</c:v>
                      </c:pt>
                      <c:pt idx="124">
                        <c:v>0.58474615962640064</c:v>
                      </c:pt>
                      <c:pt idx="125">
                        <c:v>0.58926673180802092</c:v>
                      </c:pt>
                      <c:pt idx="126">
                        <c:v>0.5937843067815719</c:v>
                      </c:pt>
                      <c:pt idx="127">
                        <c:v>0.5982988865342489</c:v>
                      </c:pt>
                      <c:pt idx="128">
                        <c:v>0.60281047305192892</c:v>
                      </c:pt>
                      <c:pt idx="129">
                        <c:v>0.60731906831917115</c:v>
                      </c:pt>
                      <c:pt idx="130">
                        <c:v>0.6118246743192205</c:v>
                      </c:pt>
                      <c:pt idx="131">
                        <c:v>0.61632729303400735</c:v>
                      </c:pt>
                      <c:pt idx="132">
                        <c:v>0.62082692644414683</c:v>
                      </c:pt>
                      <c:pt idx="133">
                        <c:v>0.62532357652894099</c:v>
                      </c:pt>
                      <c:pt idx="134">
                        <c:v>0.62981724526638017</c:v>
                      </c:pt>
                      <c:pt idx="135">
                        <c:v>0.63430793463314272</c:v>
                      </c:pt>
                      <c:pt idx="136">
                        <c:v>0.63879564660459698</c:v>
                      </c:pt>
                      <c:pt idx="137">
                        <c:v>0.64328038315480185</c:v>
                      </c:pt>
                      <c:pt idx="138">
                        <c:v>0.64776214625650552</c:v>
                      </c:pt>
                      <c:pt idx="139">
                        <c:v>0.65224093788115078</c:v>
                      </c:pt>
                      <c:pt idx="140">
                        <c:v>0.65671675999887091</c:v>
                      </c:pt>
                      <c:pt idx="141">
                        <c:v>0.66118961457849557</c:v>
                      </c:pt>
                      <c:pt idx="142">
                        <c:v>0.66565950358754633</c:v>
                      </c:pt>
                      <c:pt idx="143">
                        <c:v>0.67012642899224228</c:v>
                      </c:pt>
                      <c:pt idx="144">
                        <c:v>0.6745903927574971</c:v>
                      </c:pt>
                      <c:pt idx="145">
                        <c:v>0.67905139684692439</c:v>
                      </c:pt>
                      <c:pt idx="146">
                        <c:v>0.68350944322283336</c:v>
                      </c:pt>
                      <c:pt idx="147">
                        <c:v>0.68796453384623324</c:v>
                      </c:pt>
                      <c:pt idx="148">
                        <c:v>0.69241667067683221</c:v>
                      </c:pt>
                      <c:pt idx="149">
                        <c:v>0.69686585567304027</c:v>
                      </c:pt>
                      <c:pt idx="150">
                        <c:v>0.7013120907919681</c:v>
                      </c:pt>
                      <c:pt idx="151">
                        <c:v>0.70575537798943011</c:v>
                      </c:pt>
                      <c:pt idx="152">
                        <c:v>0.71019571921994296</c:v>
                      </c:pt>
                      <c:pt idx="153">
                        <c:v>0.71463311643672711</c:v>
                      </c:pt>
                      <c:pt idx="154">
                        <c:v>0.71906757159170798</c:v>
                      </c:pt>
                      <c:pt idx="155">
                        <c:v>0.72349908663551721</c:v>
                      </c:pt>
                      <c:pt idx="156">
                        <c:v>0.72792766351749427</c:v>
                      </c:pt>
                      <c:pt idx="157">
                        <c:v>0.73235330418568301</c:v>
                      </c:pt>
                      <c:pt idx="158">
                        <c:v>0.73677601058684028</c:v>
                      </c:pt>
                      <c:pt idx="159">
                        <c:v>0.7411957846664301</c:v>
                      </c:pt>
                      <c:pt idx="160">
                        <c:v>0.74561262836862241</c:v>
                      </c:pt>
                      <c:pt idx="161">
                        <c:v>0.75002654363630661</c:v>
                      </c:pt>
                      <c:pt idx="162">
                        <c:v>0.75443753241107614</c:v>
                      </c:pt>
                      <c:pt idx="163">
                        <c:v>0.75884559663324136</c:v>
                      </c:pt>
                      <c:pt idx="164">
                        <c:v>0.76325073824182388</c:v>
                      </c:pt>
                      <c:pt idx="165">
                        <c:v>0.76765295917456378</c:v>
                      </c:pt>
                      <c:pt idx="166">
                        <c:v>0.7720522613679105</c:v>
                      </c:pt>
                      <c:pt idx="167">
                        <c:v>0.77644864675703484</c:v>
                      </c:pt>
                      <c:pt idx="168">
                        <c:v>0.78084211727582054</c:v>
                      </c:pt>
                      <c:pt idx="169">
                        <c:v>0.78523267485687231</c:v>
                      </c:pt>
                      <c:pt idx="170">
                        <c:v>0.78962032143151162</c:v>
                      </c:pt>
                      <c:pt idx="171">
                        <c:v>0.79400505892977902</c:v>
                      </c:pt>
                      <c:pt idx="172">
                        <c:v>0.79838688928043822</c:v>
                      </c:pt>
                      <c:pt idx="173">
                        <c:v>0.80276581441097183</c:v>
                      </c:pt>
                      <c:pt idx="174">
                        <c:v>0.8071418362475844</c:v>
                      </c:pt>
                      <c:pt idx="175">
                        <c:v>0.81151495671520257</c:v>
                      </c:pt>
                      <c:pt idx="176">
                        <c:v>0.81588517773748082</c:v>
                      </c:pt>
                      <c:pt idx="177">
                        <c:v>0.82025250123679383</c:v>
                      </c:pt>
                      <c:pt idx="178">
                        <c:v>0.82461692913424367</c:v>
                      </c:pt>
                      <c:pt idx="179">
                        <c:v>0.82897846334965919</c:v>
                      </c:pt>
                      <c:pt idx="180">
                        <c:v>0.83333710580159404</c:v>
                      </c:pt>
                      <c:pt idx="181">
                        <c:v>0.83769285840733243</c:v>
                      </c:pt>
                      <c:pt idx="182">
                        <c:v>0.84204572308288583</c:v>
                      </c:pt>
                      <c:pt idx="183">
                        <c:v>0.84639570174299639</c:v>
                      </c:pt>
                      <c:pt idx="184">
                        <c:v>0.85074279630113592</c:v>
                      </c:pt>
                      <c:pt idx="185">
                        <c:v>0.85508700866950793</c:v>
                      </c:pt>
                      <c:pt idx="186">
                        <c:v>0.85942834075904739</c:v>
                      </c:pt>
                      <c:pt idx="187">
                        <c:v>0.86376679447942351</c:v>
                      </c:pt>
                      <c:pt idx="188">
                        <c:v>0.8681023717390397</c:v>
                      </c:pt>
                      <c:pt idx="189">
                        <c:v>0.87243507444503077</c:v>
                      </c:pt>
                      <c:pt idx="190">
                        <c:v>0.87676490450327227</c:v>
                      </c:pt>
                      <c:pt idx="191">
                        <c:v>0.88109186381837168</c:v>
                      </c:pt>
                      <c:pt idx="192">
                        <c:v>0.88541595429367537</c:v>
                      </c:pt>
                      <c:pt idx="193">
                        <c:v>0.88973717783126816</c:v>
                      </c:pt>
                      <c:pt idx="194">
                        <c:v>0.89405553633197277</c:v>
                      </c:pt>
                      <c:pt idx="195">
                        <c:v>0.89837103169535271</c:v>
                      </c:pt>
                      <c:pt idx="196">
                        <c:v>0.90268366581971238</c:v>
                      </c:pt>
                      <c:pt idx="197">
                        <c:v>0.90699344060209508</c:v>
                      </c:pt>
                      <c:pt idx="198">
                        <c:v>0.91130035793828934</c:v>
                      </c:pt>
                      <c:pt idx="199">
                        <c:v>0.91560441972282358</c:v>
                      </c:pt>
                      <c:pt idx="200">
                        <c:v>0.91990562784897389</c:v>
                      </c:pt>
                      <c:pt idx="201">
                        <c:v>0.92420398420875838</c:v>
                      </c:pt>
                      <c:pt idx="202">
                        <c:v>0.92849949069294235</c:v>
                      </c:pt>
                      <c:pt idx="203">
                        <c:v>0.93279214919103426</c:v>
                      </c:pt>
                      <c:pt idx="204">
                        <c:v>0.9370819615912952</c:v>
                      </c:pt>
                      <c:pt idx="205">
                        <c:v>0.94136892978072984</c:v>
                      </c:pt>
                      <c:pt idx="206">
                        <c:v>0.94565305564509228</c:v>
                      </c:pt>
                      <c:pt idx="207">
                        <c:v>0.9499343410688883</c:v>
                      </c:pt>
                      <c:pt idx="208">
                        <c:v>0.95421278793537434</c:v>
                      </c:pt>
                      <c:pt idx="209">
                        <c:v>0.9584883981265544</c:v>
                      </c:pt>
                      <c:pt idx="210">
                        <c:v>0.96276117352318935</c:v>
                      </c:pt>
                      <c:pt idx="211">
                        <c:v>0.9670311160047903</c:v>
                      </c:pt>
                      <c:pt idx="212">
                        <c:v>0.97129822744962258</c:v>
                      </c:pt>
                      <c:pt idx="213">
                        <c:v>0.97556250973470737</c:v>
                      </c:pt>
                      <c:pt idx="214">
                        <c:v>0.97982396473582078</c:v>
                      </c:pt>
                      <c:pt idx="215">
                        <c:v>0.98408259432749468</c:v>
                      </c:pt>
                      <c:pt idx="216">
                        <c:v>0.98833840038301801</c:v>
                      </c:pt>
                      <c:pt idx="217">
                        <c:v>0.99259138477443865</c:v>
                      </c:pt>
                      <c:pt idx="218">
                        <c:v>0.99684154937256209</c:v>
                      </c:pt>
                      <c:pt idx="219">
                        <c:v>1.0010888960469553</c:v>
                      </c:pt>
                      <c:pt idx="220">
                        <c:v>1.0053334266659444</c:v>
                      </c:pt>
                      <c:pt idx="221">
                        <c:v>1.0095751430966153</c:v>
                      </c:pt>
                      <c:pt idx="222">
                        <c:v>1.0138140472048198</c:v>
                      </c:pt>
                      <c:pt idx="223">
                        <c:v>1.0180501408551699</c:v>
                      </c:pt>
                      <c:pt idx="224">
                        <c:v>1.02228342591104</c:v>
                      </c:pt>
                      <c:pt idx="225">
                        <c:v>1.0265139042345728</c:v>
                      </c:pt>
                      <c:pt idx="226">
                        <c:v>1.0307415776866742</c:v>
                      </c:pt>
                      <c:pt idx="227">
                        <c:v>1.0349664481270171</c:v>
                      </c:pt>
                      <c:pt idx="228">
                        <c:v>1.0391885174140401</c:v>
                      </c:pt>
                      <c:pt idx="229">
                        <c:v>1.0434077874049497</c:v>
                      </c:pt>
                      <c:pt idx="230">
                        <c:v>1.0476242599557235</c:v>
                      </c:pt>
                      <c:pt idx="231">
                        <c:v>1.0518379369211059</c:v>
                      </c:pt>
                      <c:pt idx="232">
                        <c:v>1.056048820154613</c:v>
                      </c:pt>
                      <c:pt idx="233">
                        <c:v>1.060256911508531</c:v>
                      </c:pt>
                      <c:pt idx="234">
                        <c:v>1.0644622128339174</c:v>
                      </c:pt>
                      <c:pt idx="235">
                        <c:v>1.068664725980605</c:v>
                      </c:pt>
                      <c:pt idx="236">
                        <c:v>1.0728644527971998</c:v>
                      </c:pt>
                      <c:pt idx="237">
                        <c:v>1.0770613951310779</c:v>
                      </c:pt>
                      <c:pt idx="238">
                        <c:v>1.0812555548283973</c:v>
                      </c:pt>
                      <c:pt idx="239">
                        <c:v>1.0854469337340853</c:v>
                      </c:pt>
                      <c:pt idx="240">
                        <c:v>1.0896355336918493</c:v>
                      </c:pt>
                      <c:pt idx="241">
                        <c:v>1.0938213565441759</c:v>
                      </c:pt>
                      <c:pt idx="242">
                        <c:v>1.0980044041323269</c:v>
                      </c:pt>
                      <c:pt idx="243">
                        <c:v>1.1021846782963458</c:v>
                      </c:pt>
                      <c:pt idx="244">
                        <c:v>1.1063621808750523</c:v>
                      </c:pt>
                      <c:pt idx="245">
                        <c:v>1.110536913706053</c:v>
                      </c:pt>
                      <c:pt idx="246">
                        <c:v>1.11470887862573</c:v>
                      </c:pt>
                      <c:pt idx="247">
                        <c:v>1.1188780774692513</c:v>
                      </c:pt>
                      <c:pt idx="248">
                        <c:v>1.1230445120705692</c:v>
                      </c:pt>
                      <c:pt idx="249">
                        <c:v>1.1272081842624158</c:v>
                      </c:pt>
                      <c:pt idx="250">
                        <c:v>1.1313690958763127</c:v>
                      </c:pt>
                      <c:pt idx="251">
                        <c:v>1.1355272487425625</c:v>
                      </c:pt>
                      <c:pt idx="252">
                        <c:v>1.1396826446902593</c:v>
                      </c:pt>
                      <c:pt idx="253">
                        <c:v>1.1438352855472806</c:v>
                      </c:pt>
                      <c:pt idx="254">
                        <c:v>1.1479851731402944</c:v>
                      </c:pt>
                      <c:pt idx="255">
                        <c:v>1.1521323092947553</c:v>
                      </c:pt>
                      <c:pt idx="256">
                        <c:v>1.1562766958349096</c:v>
                      </c:pt>
                      <c:pt idx="257">
                        <c:v>1.160418334583794</c:v>
                      </c:pt>
                      <c:pt idx="258">
                        <c:v>1.1645572273632345</c:v>
                      </c:pt>
                      <c:pt idx="259">
                        <c:v>1.1686933759938511</c:v>
                      </c:pt>
                      <c:pt idx="260">
                        <c:v>1.1728267822950569</c:v>
                      </c:pt>
                      <c:pt idx="261">
                        <c:v>1.1769574480850571</c:v>
                      </c:pt>
                      <c:pt idx="262">
                        <c:v>1.1810853751808532</c:v>
                      </c:pt>
                      <c:pt idx="263">
                        <c:v>1.1852105653982408</c:v>
                      </c:pt>
                      <c:pt idx="264">
                        <c:v>1.1893330205518109</c:v>
                      </c:pt>
                      <c:pt idx="265">
                        <c:v>1.1934527424549533</c:v>
                      </c:pt>
                      <c:pt idx="266">
                        <c:v>1.1975697329198551</c:v>
                      </c:pt>
                      <c:pt idx="267">
                        <c:v>1.2016839937574992</c:v>
                      </c:pt>
                      <c:pt idx="268">
                        <c:v>1.2057955267776725</c:v>
                      </c:pt>
                      <c:pt idx="269">
                        <c:v>1.2099043337889583</c:v>
                      </c:pt>
                      <c:pt idx="270">
                        <c:v>1.2140104165987415</c:v>
                      </c:pt>
                      <c:pt idx="271">
                        <c:v>1.2181137770132104</c:v>
                      </c:pt>
                      <c:pt idx="272">
                        <c:v>1.2222144168373525</c:v>
                      </c:pt>
                      <c:pt idx="273">
                        <c:v>1.2263123378749627</c:v>
                      </c:pt>
                      <c:pt idx="274">
                        <c:v>1.230407541928636</c:v>
                      </c:pt>
                      <c:pt idx="275">
                        <c:v>1.2345000307997762</c:v>
                      </c:pt>
                      <c:pt idx="276">
                        <c:v>1.2385898062885878</c:v>
                      </c:pt>
                      <c:pt idx="277">
                        <c:v>1.2426768701940871</c:v>
                      </c:pt>
                      <c:pt idx="278">
                        <c:v>1.2467612243140935</c:v>
                      </c:pt>
                      <c:pt idx="279">
                        <c:v>1.2508428704452361</c:v>
                      </c:pt>
                      <c:pt idx="280">
                        <c:v>1.2549218103829534</c:v>
                      </c:pt>
                      <c:pt idx="281">
                        <c:v>1.258998045921492</c:v>
                      </c:pt>
                      <c:pt idx="282">
                        <c:v>1.2630715788539102</c:v>
                      </c:pt>
                      <c:pt idx="283">
                        <c:v>1.2671424109720761</c:v>
                      </c:pt>
                      <c:pt idx="284">
                        <c:v>1.2712105440666728</c:v>
                      </c:pt>
                      <c:pt idx="285">
                        <c:v>1.2752759799271909</c:v>
                      </c:pt>
                      <c:pt idx="286">
                        <c:v>1.27933872034194</c:v>
                      </c:pt>
                      <c:pt idx="287">
                        <c:v>1.2833987670980398</c:v>
                      </c:pt>
                      <c:pt idx="288">
                        <c:v>1.2874561219814289</c:v>
                      </c:pt>
                      <c:pt idx="289">
                        <c:v>1.2915107867768576</c:v>
                      </c:pt>
                      <c:pt idx="290">
                        <c:v>1.2955627632678979</c:v>
                      </c:pt>
                      <c:pt idx="291">
                        <c:v>1.2996120532369329</c:v>
                      </c:pt>
                      <c:pt idx="292">
                        <c:v>1.3036586584651706</c:v>
                      </c:pt>
                      <c:pt idx="293">
                        <c:v>1.3077025807326335</c:v>
                      </c:pt>
                      <c:pt idx="294">
                        <c:v>1.3117438218181665</c:v>
                      </c:pt>
                      <c:pt idx="295">
                        <c:v>1.3157823834994329</c:v>
                      </c:pt>
                      <c:pt idx="296">
                        <c:v>1.3198182675529182</c:v>
                      </c:pt>
                      <c:pt idx="297">
                        <c:v>1.323851475753931</c:v>
                      </c:pt>
                      <c:pt idx="298">
                        <c:v>1.3278820098766018</c:v>
                      </c:pt>
                      <c:pt idx="299">
                        <c:v>1.3319098716938862</c:v>
                      </c:pt>
                      <c:pt idx="300">
                        <c:v>1.3359350629775617</c:v>
                      </c:pt>
                      <c:pt idx="301">
                        <c:v>1.3399575854982335</c:v>
                      </c:pt>
                      <c:pt idx="302">
                        <c:v>1.343977441025332</c:v>
                      </c:pt>
                      <c:pt idx="303">
                        <c:v>1.3479946313271147</c:v>
                      </c:pt>
                      <c:pt idx="304">
                        <c:v>1.3520091581706659</c:v>
                      </c:pt>
                      <c:pt idx="305">
                        <c:v>1.3560210233219003</c:v>
                      </c:pt>
                      <c:pt idx="306">
                        <c:v>1.3600302285455586</c:v>
                      </c:pt>
                      <c:pt idx="307">
                        <c:v>1.3640367756052143</c:v>
                      </c:pt>
                      <c:pt idx="308">
                        <c:v>1.3680406662632689</c:v>
                      </c:pt>
                      <c:pt idx="309">
                        <c:v>1.3720419022809589</c:v>
                      </c:pt>
                      <c:pt idx="310">
                        <c:v>1.3760404854183508</c:v>
                      </c:pt>
                      <c:pt idx="311">
                        <c:v>1.3800364174343454</c:v>
                      </c:pt>
                      <c:pt idx="312">
                        <c:v>1.3840297000866748</c:v>
                      </c:pt>
                      <c:pt idx="313">
                        <c:v>1.3880203351319076</c:v>
                      </c:pt>
                      <c:pt idx="314">
                        <c:v>1.3920083243254473</c:v>
                      </c:pt>
                      <c:pt idx="315">
                        <c:v>1.395993669421536</c:v>
                      </c:pt>
                      <c:pt idx="316">
                        <c:v>1.3999763721732486</c:v>
                      </c:pt>
                      <c:pt idx="317">
                        <c:v>1.4039564343324999</c:v>
                      </c:pt>
                      <c:pt idx="318">
                        <c:v>1.4079338576500429</c:v>
                      </c:pt>
                      <c:pt idx="319">
                        <c:v>1.4119086438754689</c:v>
                      </c:pt>
                      <c:pt idx="320">
                        <c:v>1.4158807947572127</c:v>
                      </c:pt>
                      <c:pt idx="321">
                        <c:v>1.4198503120425439</c:v>
                      </c:pt>
                      <c:pt idx="322">
                        <c:v>1.4238171974775793</c:v>
                      </c:pt>
                      <c:pt idx="323">
                        <c:v>1.427781452807275</c:v>
                      </c:pt>
                      <c:pt idx="324">
                        <c:v>1.4317430797754296</c:v>
                      </c:pt>
                      <c:pt idx="325">
                        <c:v>1.4357020801246885</c:v>
                      </c:pt>
                      <c:pt idx="326">
                        <c:v>1.4396584555965393</c:v>
                      </c:pt>
                      <c:pt idx="327">
                        <c:v>1.4436122079313158</c:v>
                      </c:pt>
                      <c:pt idx="328">
                        <c:v>1.447563338868197</c:v>
                      </c:pt>
                      <c:pt idx="329">
                        <c:v>1.4515118501452109</c:v>
                      </c:pt>
                      <c:pt idx="330">
                        <c:v>1.4554577434992295</c:v>
                      </c:pt>
                      <c:pt idx="331">
                        <c:v>1.4594010206659791</c:v>
                      </c:pt>
                      <c:pt idx="332">
                        <c:v>1.4633416833800281</c:v>
                      </c:pt>
                      <c:pt idx="333">
                        <c:v>1.4672797333747998</c:v>
                      </c:pt>
                      <c:pt idx="334">
                        <c:v>1.471215172382567</c:v>
                      </c:pt>
                      <c:pt idx="335">
                        <c:v>1.4751480021344547</c:v>
                      </c:pt>
                      <c:pt idx="336">
                        <c:v>1.4790782243604379</c:v>
                      </c:pt>
                      <c:pt idx="337">
                        <c:v>1.4830058407893449</c:v>
                      </c:pt>
                      <c:pt idx="338">
                        <c:v>1.4869308531488605</c:v>
                      </c:pt>
                      <c:pt idx="339">
                        <c:v>1.4908532631655222</c:v>
                      </c:pt>
                      <c:pt idx="340">
                        <c:v>1.4947730725647219</c:v>
                      </c:pt>
                      <c:pt idx="341">
                        <c:v>1.4986902830707101</c:v>
                      </c:pt>
                      <c:pt idx="342">
                        <c:v>1.502604896406591</c:v>
                      </c:pt>
                      <c:pt idx="343">
                        <c:v>1.5065169142943271</c:v>
                      </c:pt>
                      <c:pt idx="344">
                        <c:v>1.5104263384547421</c:v>
                      </c:pt>
                      <c:pt idx="345">
                        <c:v>1.5143331706075163</c:v>
                      </c:pt>
                      <c:pt idx="346">
                        <c:v>1.518237412471189</c:v>
                      </c:pt>
                      <c:pt idx="347">
                        <c:v>1.522139065763161</c:v>
                      </c:pt>
                      <c:pt idx="348">
                        <c:v>1.5260381321996968</c:v>
                      </c:pt>
                      <c:pt idx="349">
                        <c:v>1.5299346134959202</c:v>
                      </c:pt>
                      <c:pt idx="350">
                        <c:v>1.5338285113658161</c:v>
                      </c:pt>
                      <c:pt idx="351">
                        <c:v>1.5377198275222383</c:v>
                      </c:pt>
                      <c:pt idx="352">
                        <c:v>1.5416085636769015</c:v>
                      </c:pt>
                      <c:pt idx="353">
                        <c:v>1.5454947215403843</c:v>
                      </c:pt>
                      <c:pt idx="354">
                        <c:v>1.5493783028221348</c:v>
                      </c:pt>
                      <c:pt idx="355">
                        <c:v>1.5532593092304654</c:v>
                      </c:pt>
                      <c:pt idx="356">
                        <c:v>1.5571377424725565</c:v>
                      </c:pt>
                      <c:pt idx="357">
                        <c:v>1.5610136042544565</c:v>
                      </c:pt>
                      <c:pt idx="358">
                        <c:v>1.5648868962810805</c:v>
                      </c:pt>
                      <c:pt idx="359">
                        <c:v>1.5687576202562188</c:v>
                      </c:pt>
                      <c:pt idx="360">
                        <c:v>1.5726257778825254</c:v>
                      </c:pt>
                      <c:pt idx="361">
                        <c:v>1.5764913708615313</c:v>
                      </c:pt>
                      <c:pt idx="362">
                        <c:v>1.5803544008936345</c:v>
                      </c:pt>
                      <c:pt idx="363">
                        <c:v>1.5842148696781098</c:v>
                      </c:pt>
                      <c:pt idx="364">
                        <c:v>1.5880727789131008</c:v>
                      </c:pt>
                      <c:pt idx="365">
                        <c:v>1.5919281302956292</c:v>
                      </c:pt>
                      <c:pt idx="366">
                        <c:v>1.5957809255215905</c:v>
                      </c:pt>
                      <c:pt idx="367">
                        <c:v>1.5996311662857539</c:v>
                      </c:pt>
                      <c:pt idx="368">
                        <c:v>1.6034788542817675</c:v>
                      </c:pt>
                      <c:pt idx="369">
                        <c:v>1.6073239912021555</c:v>
                      </c:pt>
                      <c:pt idx="370">
                        <c:v>1.6111665787383187</c:v>
                      </c:pt>
                      <c:pt idx="371">
                        <c:v>1.615006618580539</c:v>
                      </c:pt>
                      <c:pt idx="372">
                        <c:v>1.6188441124179753</c:v>
                      </c:pt>
                      <c:pt idx="373">
                        <c:v>1.6226790619386677</c:v>
                      </c:pt>
                      <c:pt idx="374">
                        <c:v>1.626511468829537</c:v>
                      </c:pt>
                      <c:pt idx="375">
                        <c:v>1.6303413347763853</c:v>
                      </c:pt>
                      <c:pt idx="376">
                        <c:v>1.6341686614638966</c:v>
                      </c:pt>
                      <c:pt idx="377">
                        <c:v>1.6379934505756393</c:v>
                      </c:pt>
                      <c:pt idx="378">
                        <c:v>1.6418157037940648</c:v>
                      </c:pt>
                      <c:pt idx="379">
                        <c:v>1.6456354228005079</c:v>
                      </c:pt>
                      <c:pt idx="380">
                        <c:v>1.6494526092751904</c:v>
                      </c:pt>
                      <c:pt idx="381">
                        <c:v>1.6532672648972195</c:v>
                      </c:pt>
                      <c:pt idx="382">
                        <c:v>1.6570793913445885</c:v>
                      </c:pt>
                      <c:pt idx="383">
                        <c:v>1.6608889902941784</c:v>
                      </c:pt>
                      <c:pt idx="384">
                        <c:v>1.6646960634217591</c:v>
                      </c:pt>
                      <c:pt idx="385">
                        <c:v>1.6685006124019892</c:v>
                      </c:pt>
                      <c:pt idx="386">
                        <c:v>1.6723026389084164</c:v>
                      </c:pt>
                      <c:pt idx="387">
                        <c:v>1.6761021446134794</c:v>
                      </c:pt>
                      <c:pt idx="388">
                        <c:v>1.6798991311885076</c:v>
                      </c:pt>
                      <c:pt idx="389">
                        <c:v>1.6836936003037228</c:v>
                      </c:pt>
                      <c:pt idx="390">
                        <c:v>1.6874855536282376</c:v>
                      </c:pt>
                      <c:pt idx="391">
                        <c:v>1.6912749928300632</c:v>
                      </c:pt>
                      <c:pt idx="392">
                        <c:v>1.6950619195760972</c:v>
                      </c:pt>
                      <c:pt idx="393">
                        <c:v>1.6988463355321379</c:v>
                      </c:pt>
                      <c:pt idx="394">
                        <c:v>1.7026282423628767</c:v>
                      </c:pt>
                      <c:pt idx="395">
                        <c:v>1.7064076417319016</c:v>
                      </c:pt>
                      <c:pt idx="396">
                        <c:v>1.7101845353016984</c:v>
                      </c:pt>
                      <c:pt idx="397">
                        <c:v>1.7139589247336506</c:v>
                      </c:pt>
                      <c:pt idx="398">
                        <c:v>1.7177308116880377</c:v>
                      </c:pt>
                      <c:pt idx="399">
                        <c:v>1.7215001978240423</c:v>
                      </c:pt>
                      <c:pt idx="400">
                        <c:v>1.7252670847997444</c:v>
                      </c:pt>
                      <c:pt idx="401">
                        <c:v>1.7290314742721253</c:v>
                      </c:pt>
                      <c:pt idx="402">
                        <c:v>1.7327933678970657</c:v>
                      </c:pt>
                      <c:pt idx="403">
                        <c:v>1.736552767329355</c:v>
                      </c:pt>
                      <c:pt idx="404">
                        <c:v>1.7403096742226762</c:v>
                      </c:pt>
                      <c:pt idx="405">
                        <c:v>1.7440640902296236</c:v>
                      </c:pt>
                      <c:pt idx="406">
                        <c:v>1.7478160170016903</c:v>
                      </c:pt>
                      <c:pt idx="407">
                        <c:v>1.7515654561892782</c:v>
                      </c:pt>
                      <c:pt idx="408">
                        <c:v>1.755312409441693</c:v>
                      </c:pt>
                      <c:pt idx="409">
                        <c:v>1.7590568784071496</c:v>
                      </c:pt>
                      <c:pt idx="410">
                        <c:v>1.7627988647327653</c:v>
                      </c:pt>
                      <c:pt idx="411">
                        <c:v>1.7665383700645689</c:v>
                      </c:pt>
                      <c:pt idx="412">
                        <c:v>1.7702753960474988</c:v>
                      </c:pt>
                      <c:pt idx="413">
                        <c:v>1.774009944325398</c:v>
                      </c:pt>
                      <c:pt idx="414">
                        <c:v>1.7777420165410249</c:v>
                      </c:pt>
                      <c:pt idx="415">
                        <c:v>1.7814716143360447</c:v>
                      </c:pt>
                      <c:pt idx="416">
                        <c:v>1.7851987393510378</c:v>
                      </c:pt>
                      <c:pt idx="417">
                        <c:v>1.7889233932254933</c:v>
                      </c:pt>
                      <c:pt idx="418">
                        <c:v>1.7926455775978152</c:v>
                      </c:pt>
                      <c:pt idx="419">
                        <c:v>1.7963652941053214</c:v>
                      </c:pt>
                      <c:pt idx="420">
                        <c:v>1.8000825443842441</c:v>
                      </c:pt>
                      <c:pt idx="421">
                        <c:v>1.8037973300697301</c:v>
                      </c:pt>
                      <c:pt idx="422">
                        <c:v>1.8075096527958407</c:v>
                      </c:pt>
                      <c:pt idx="423">
                        <c:v>1.8112195141955576</c:v>
                      </c:pt>
                      <c:pt idx="424">
                        <c:v>1.8149269159007773</c:v>
                      </c:pt>
                      <c:pt idx="425">
                        <c:v>1.8186318595423134</c:v>
                      </c:pt>
                      <c:pt idx="426">
                        <c:v>1.8223343467499011</c:v>
                      </c:pt>
                      <c:pt idx="427">
                        <c:v>1.826034379152192</c:v>
                      </c:pt>
                      <c:pt idx="428">
                        <c:v>1.8297319583767606</c:v>
                      </c:pt>
                      <c:pt idx="429">
                        <c:v>1.8334270860500994</c:v>
                      </c:pt>
                      <c:pt idx="430">
                        <c:v>1.8371197637976249</c:v>
                      </c:pt>
                      <c:pt idx="431">
                        <c:v>1.8408099932436772</c:v>
                      </c:pt>
                      <c:pt idx="432">
                        <c:v>1.8444977760115135</c:v>
                      </c:pt>
                      <c:pt idx="433">
                        <c:v>1.848183113723322</c:v>
                      </c:pt>
                      <c:pt idx="434">
                        <c:v>1.8518660080002094</c:v>
                      </c:pt>
                      <c:pt idx="435">
                        <c:v>1.8555464604622123</c:v>
                      </c:pt>
                      <c:pt idx="436">
                        <c:v>1.8592244727282901</c:v>
                      </c:pt>
                      <c:pt idx="437">
                        <c:v>1.862900046416329</c:v>
                      </c:pt>
                      <c:pt idx="438">
                        <c:v>1.8665731831431449</c:v>
                      </c:pt>
                      <c:pt idx="439">
                        <c:v>1.87024388452448</c:v>
                      </c:pt>
                      <c:pt idx="440">
                        <c:v>1.8739121521750042</c:v>
                      </c:pt>
                      <c:pt idx="441">
                        <c:v>1.877577987708319</c:v>
                      </c:pt>
                      <c:pt idx="442">
                        <c:v>1.881241392736954</c:v>
                      </c:pt>
                      <c:pt idx="443">
                        <c:v>1.8849023688723721</c:v>
                      </c:pt>
                      <c:pt idx="444">
                        <c:v>1.8885609177249663</c:v>
                      </c:pt>
                      <c:pt idx="445">
                        <c:v>1.8922170409040613</c:v>
                      </c:pt>
                      <c:pt idx="446">
                        <c:v>1.8958707400179153</c:v>
                      </c:pt>
                      <c:pt idx="447">
                        <c:v>1.8995220166737203</c:v>
                      </c:pt>
                      <c:pt idx="448">
                        <c:v>1.9031708724776044</c:v>
                      </c:pt>
                      <c:pt idx="449">
                        <c:v>1.9068173090346276</c:v>
                      </c:pt>
                      <c:pt idx="450">
                        <c:v>1.9104613279487879</c:v>
                      </c:pt>
                      <c:pt idx="451">
                        <c:v>1.9141029308230195</c:v>
                      </c:pt>
                      <c:pt idx="452">
                        <c:v>1.9177421192591928</c:v>
                      </c:pt>
                      <c:pt idx="453">
                        <c:v>1.9213788948581179</c:v>
                      </c:pt>
                      <c:pt idx="454">
                        <c:v>1.9250132592195417</c:v>
                      </c:pt>
                      <c:pt idx="455">
                        <c:v>1.9286452139421524</c:v>
                      </c:pt>
                      <c:pt idx="456">
                        <c:v>1.9322747606235759</c:v>
                      </c:pt>
                      <c:pt idx="457">
                        <c:v>1.9359019008603813</c:v>
                      </c:pt>
                      <c:pt idx="458">
                        <c:v>1.9395266362480774</c:v>
                      </c:pt>
                      <c:pt idx="459">
                        <c:v>1.9431489683811152</c:v>
                      </c:pt>
                      <c:pt idx="460">
                        <c:v>1.94676889885289</c:v>
                      </c:pt>
                      <c:pt idx="461">
                        <c:v>1.9503864292557385</c:v>
                      </c:pt>
                      <c:pt idx="462">
                        <c:v>1.9540015611809436</c:v>
                      </c:pt>
                      <c:pt idx="463">
                        <c:v>1.9576142962187335</c:v>
                      </c:pt>
                      <c:pt idx="464">
                        <c:v>1.9612246359582797</c:v>
                      </c:pt>
                      <c:pt idx="465">
                        <c:v>1.9648325819877019</c:v>
                      </c:pt>
                      <c:pt idx="466">
                        <c:v>1.9684381358940659</c:v>
                      </c:pt>
                      <c:pt idx="467">
                        <c:v>1.9720412992633853</c:v>
                      </c:pt>
                      <c:pt idx="468">
                        <c:v>1.9756420736806233</c:v>
                      </c:pt>
                      <c:pt idx="469">
                        <c:v>1.9792404607296901</c:v>
                      </c:pt>
                      <c:pt idx="470">
                        <c:v>1.9828364619934498</c:v>
                      </c:pt>
                      <c:pt idx="471">
                        <c:v>1.9864300790537122</c:v>
                      </c:pt>
                      <c:pt idx="472">
                        <c:v>1.9900213134912406</c:v>
                      </c:pt>
                      <c:pt idx="473">
                        <c:v>1.9936101668857493</c:v>
                      </c:pt>
                      <c:pt idx="474">
                        <c:v>1.997196640815909</c:v>
                      </c:pt>
                      <c:pt idx="475">
                        <c:v>2.0007807368593373</c:v>
                      </c:pt>
                      <c:pt idx="476">
                        <c:v>2.0043624565926117</c:v>
                      </c:pt>
                      <c:pt idx="477">
                        <c:v>2.0079418015912602</c:v>
                      </c:pt>
                      <c:pt idx="478">
                        <c:v>2.0115187734297701</c:v>
                      </c:pt>
                      <c:pt idx="479">
                        <c:v>2.0150933736815797</c:v>
                      </c:pt>
                      <c:pt idx="480">
                        <c:v>2.0186656039190898</c:v>
                      </c:pt>
                      <c:pt idx="481">
                        <c:v>2.0222354657136541</c:v>
                      </c:pt>
                      <c:pt idx="482">
                        <c:v>2.0258029606355872</c:v>
                      </c:pt>
                      <c:pt idx="483">
                        <c:v>2.0293680902541618</c:v>
                      </c:pt>
                      <c:pt idx="484">
                        <c:v>2.0329308561376083</c:v>
                      </c:pt>
                      <c:pt idx="485">
                        <c:v>2.0364912598531211</c:v>
                      </c:pt>
                      <c:pt idx="486">
                        <c:v>2.0400493029668527</c:v>
                      </c:pt>
                      <c:pt idx="487">
                        <c:v>2.0436049870439179</c:v>
                      </c:pt>
                      <c:pt idx="488">
                        <c:v>2.0471583136483935</c:v>
                      </c:pt>
                      <c:pt idx="489">
                        <c:v>2.0507092843433194</c:v>
                      </c:pt>
                      <c:pt idx="490">
                        <c:v>2.0542579006907009</c:v>
                      </c:pt>
                      <c:pt idx="491">
                        <c:v>2.0578041642515061</c:v>
                      </c:pt>
                      <c:pt idx="492">
                        <c:v>2.0613480765856664</c:v>
                      </c:pt>
                      <c:pt idx="493">
                        <c:v>2.0648896392520819</c:v>
                      </c:pt>
                      <c:pt idx="494">
                        <c:v>2.068428853808618</c:v>
                      </c:pt>
                      <c:pt idx="495">
                        <c:v>2.071965721812107</c:v>
                      </c:pt>
                      <c:pt idx="496">
                        <c:v>2.0755002448183504</c:v>
                      </c:pt>
                      <c:pt idx="497">
                        <c:v>2.0790324243821159</c:v>
                      </c:pt>
                      <c:pt idx="498">
                        <c:v>2.0825622620571407</c:v>
                      </c:pt>
                      <c:pt idx="499">
                        <c:v>2.0860897593961356</c:v>
                      </c:pt>
                      <c:pt idx="500">
                        <c:v>2.0896149179507755</c:v>
                      </c:pt>
                      <c:pt idx="501">
                        <c:v>2.0931377392717114</c:v>
                      </c:pt>
                      <c:pt idx="502">
                        <c:v>2.0966582249085648</c:v>
                      </c:pt>
                      <c:pt idx="503">
                        <c:v>2.1001763764099306</c:v>
                      </c:pt>
                      <c:pt idx="504">
                        <c:v>2.1036921953233745</c:v>
                      </c:pt>
                      <c:pt idx="505">
                        <c:v>2.1072056831954389</c:v>
                      </c:pt>
                      <c:pt idx="506">
                        <c:v>2.11071684157164</c:v>
                      </c:pt>
                      <c:pt idx="507">
                        <c:v>2.1142256719964667</c:v>
                      </c:pt>
                      <c:pt idx="508">
                        <c:v>2.1177321760133898</c:v>
                      </c:pt>
                      <c:pt idx="509">
                        <c:v>2.1212363551648492</c:v>
                      </c:pt>
                      <c:pt idx="510">
                        <c:v>2.1247382109922688</c:v>
                      </c:pt>
                      <c:pt idx="511">
                        <c:v>2.1282377450360466</c:v>
                      </c:pt>
                      <c:pt idx="512">
                        <c:v>2.1317349588355605</c:v>
                      </c:pt>
                      <c:pt idx="513">
                        <c:v>2.1352298539291681</c:v>
                      </c:pt>
                      <c:pt idx="514">
                        <c:v>2.1387224318542057</c:v>
                      </c:pt>
                      <c:pt idx="515">
                        <c:v>2.1422126941469939</c:v>
                      </c:pt>
                      <c:pt idx="516">
                        <c:v>2.1457006423428289</c:v>
                      </c:pt>
                      <c:pt idx="517">
                        <c:v>2.149186277975994</c:v>
                      </c:pt>
                      <c:pt idx="518">
                        <c:v>2.1526696025797523</c:v>
                      </c:pt>
                      <c:pt idx="519">
                        <c:v>2.1561506176863512</c:v>
                      </c:pt>
                      <c:pt idx="520">
                        <c:v>2.1596293248270251</c:v>
                      </c:pt>
                      <c:pt idx="521">
                        <c:v>2.1631057255319868</c:v>
                      </c:pt>
                      <c:pt idx="522">
                        <c:v>2.1665798213304406</c:v>
                      </c:pt>
                      <c:pt idx="523">
                        <c:v>2.1700516137505752</c:v>
                      </c:pt>
                      <c:pt idx="524">
                        <c:v>2.1735211043195628</c:v>
                      </c:pt>
                      <c:pt idx="525">
                        <c:v>2.1769882945635679</c:v>
                      </c:pt>
                      <c:pt idx="526">
                        <c:v>2.1804531860077394</c:v>
                      </c:pt>
                      <c:pt idx="527">
                        <c:v>2.1839157801762181</c:v>
                      </c:pt>
                      <c:pt idx="528">
                        <c:v>2.1873760785921315</c:v>
                      </c:pt>
                      <c:pt idx="529">
                        <c:v>2.1908340827775983</c:v>
                      </c:pt>
                      <c:pt idx="530">
                        <c:v>2.1942897942537289</c:v>
                      </c:pt>
                      <c:pt idx="531">
                        <c:v>2.1977432145406253</c:v>
                      </c:pt>
                      <c:pt idx="532">
                        <c:v>2.2011943451573779</c:v>
                      </c:pt>
                      <c:pt idx="533">
                        <c:v>2.204643187622076</c:v>
                      </c:pt>
                      <c:pt idx="534">
                        <c:v>2.2080897434517972</c:v>
                      </c:pt>
                      <c:pt idx="535">
                        <c:v>2.2115340141626163</c:v>
                      </c:pt>
                      <c:pt idx="536">
                        <c:v>2.2149760012696009</c:v>
                      </c:pt>
                      <c:pt idx="537">
                        <c:v>2.2184157062868164</c:v>
                      </c:pt>
                      <c:pt idx="538">
                        <c:v>2.2218531307273217</c:v>
                      </c:pt>
                      <c:pt idx="539">
                        <c:v>2.225288276103174</c:v>
                      </c:pt>
                      <c:pt idx="540">
                        <c:v>2.2287211439254278</c:v>
                      </c:pt>
                      <c:pt idx="541">
                        <c:v>2.2321517357041376</c:v>
                      </c:pt>
                      <c:pt idx="542">
                        <c:v>2.2355800529483516</c:v>
                      </c:pt>
                      <c:pt idx="543">
                        <c:v>2.2390060971661239</c:v>
                      </c:pt>
                      <c:pt idx="544">
                        <c:v>2.2424298698645035</c:v>
                      </c:pt>
                      <c:pt idx="545">
                        <c:v>2.2458513725495424</c:v>
                      </c:pt>
                      <c:pt idx="546">
                        <c:v>2.2492706067262951</c:v>
                      </c:pt>
                      <c:pt idx="547">
                        <c:v>2.2526875738988155</c:v>
                      </c:pt>
                      <c:pt idx="548">
                        <c:v>2.2561022755701639</c:v>
                      </c:pt>
                      <c:pt idx="549">
                        <c:v>2.2595147132424014</c:v>
                      </c:pt>
                      <c:pt idx="550">
                        <c:v>2.2629248884165918</c:v>
                      </c:pt>
                      <c:pt idx="551">
                        <c:v>2.266332802592808</c:v>
                      </c:pt>
                      <c:pt idx="552">
                        <c:v>2.2697384572701251</c:v>
                      </c:pt>
                      <c:pt idx="553">
                        <c:v>2.2731418539466262</c:v>
                      </c:pt>
                      <c:pt idx="554">
                        <c:v>2.2765429941193984</c:v>
                      </c:pt>
                      <c:pt idx="555">
                        <c:v>2.2799418792845394</c:v>
                      </c:pt>
                      <c:pt idx="556">
                        <c:v>2.2833385109371531</c:v>
                      </c:pt>
                      <c:pt idx="557">
                        <c:v>2.2867328905713533</c:v>
                      </c:pt>
                      <c:pt idx="558">
                        <c:v>2.2901250196802598</c:v>
                      </c:pt>
                      <c:pt idx="559">
                        <c:v>2.2935148997560084</c:v>
                      </c:pt>
                      <c:pt idx="560">
                        <c:v>2.2969025322897401</c:v>
                      </c:pt>
                      <c:pt idx="561">
                        <c:v>2.3002879187716103</c:v>
                      </c:pt>
                      <c:pt idx="562">
                        <c:v>2.3036710606907858</c:v>
                      </c:pt>
                      <c:pt idx="563">
                        <c:v>2.3070519595354448</c:v>
                      </c:pt>
                      <c:pt idx="564">
                        <c:v>2.3104306167927802</c:v>
                      </c:pt>
                      <c:pt idx="565">
                        <c:v>2.3138070339489984</c:v>
                      </c:pt>
                      <c:pt idx="566">
                        <c:v>2.3171812124893214</c:v>
                      </c:pt>
                      <c:pt idx="567">
                        <c:v>2.3205531538979849</c:v>
                      </c:pt>
                      <c:pt idx="568">
                        <c:v>2.3239228596582402</c:v>
                      </c:pt>
                      <c:pt idx="569">
                        <c:v>2.3272903312523576</c:v>
                      </c:pt>
                      <c:pt idx="570">
                        <c:v>2.3306555701616229</c:v>
                      </c:pt>
                      <c:pt idx="571">
                        <c:v>2.3340185778663405</c:v>
                      </c:pt>
                      <c:pt idx="572">
                        <c:v>2.3373793558458322</c:v>
                      </c:pt>
                      <c:pt idx="573">
                        <c:v>2.3407379055784387</c:v>
                      </c:pt>
                      <c:pt idx="574">
                        <c:v>2.344094228541524</c:v>
                      </c:pt>
                      <c:pt idx="575">
                        <c:v>2.3474483262114685</c:v>
                      </c:pt>
                      <c:pt idx="576">
                        <c:v>2.3508002000636754</c:v>
                      </c:pt>
                      <c:pt idx="577">
                        <c:v>2.3541498515725712</c:v>
                      </c:pt>
                      <c:pt idx="578">
                        <c:v>2.3574972822115998</c:v>
                      </c:pt>
                      <c:pt idx="579">
                        <c:v>2.360842493453235</c:v>
                      </c:pt>
                      <c:pt idx="580">
                        <c:v>2.3641854867689704</c:v>
                      </c:pt>
                      <c:pt idx="581">
                        <c:v>2.3675262636293248</c:v>
                      </c:pt>
                      <c:pt idx="582">
                        <c:v>2.37086482550384</c:v>
                      </c:pt>
                      <c:pt idx="583">
                        <c:v>2.3742011738610871</c:v>
                      </c:pt>
                      <c:pt idx="584">
                        <c:v>2.3775353101686605</c:v>
                      </c:pt>
                      <c:pt idx="585">
                        <c:v>2.3808672358931844</c:v>
                      </c:pt>
                      <c:pt idx="586">
                        <c:v>2.3841969525003077</c:v>
                      </c:pt>
                      <c:pt idx="587">
                        <c:v>2.3875244614547073</c:v>
                      </c:pt>
                      <c:pt idx="588">
                        <c:v>2.3908497642200937</c:v>
                      </c:pt>
                      <c:pt idx="589">
                        <c:v>2.394172862259202</c:v>
                      </c:pt>
                      <c:pt idx="590">
                        <c:v>2.3974937570337986</c:v>
                      </c:pt>
                      <c:pt idx="591">
                        <c:v>2.4008124500046835</c:v>
                      </c:pt>
                      <c:pt idx="592">
                        <c:v>2.4041289426316843</c:v>
                      </c:pt>
                      <c:pt idx="593">
                        <c:v>2.4074432363736631</c:v>
                      </c:pt>
                      <c:pt idx="594">
                        <c:v>2.4107553326885132</c:v>
                      </c:pt>
                      <c:pt idx="595">
                        <c:v>2.4140652330331633</c:v>
                      </c:pt>
                      <c:pt idx="596">
                        <c:v>2.4173729388635747</c:v>
                      </c:pt>
                      <c:pt idx="597">
                        <c:v>2.4206784516347435</c:v>
                      </c:pt>
                      <c:pt idx="598">
                        <c:v>2.4239817728007025</c:v>
                      </c:pt>
                      <c:pt idx="599">
                        <c:v>2.4272829038145165</c:v>
                      </c:pt>
                      <c:pt idx="600">
                        <c:v>2.4305818461282915</c:v>
                      </c:pt>
                      <c:pt idx="601">
                        <c:v>2.433878601193169</c:v>
                      </c:pt>
                      <c:pt idx="602">
                        <c:v>2.4371731704593294</c:v>
                      </c:pt>
                      <c:pt idx="603">
                        <c:v>2.4404655553759875</c:v>
                      </c:pt>
                      <c:pt idx="604">
                        <c:v>2.4437557573914019</c:v>
                      </c:pt>
                      <c:pt idx="605">
                        <c:v>2.44704377795287</c:v>
                      </c:pt>
                      <c:pt idx="606">
                        <c:v>2.4503296185067271</c:v>
                      </c:pt>
                      <c:pt idx="607">
                        <c:v>2.4536132804983541</c:v>
                      </c:pt>
                      <c:pt idx="608">
                        <c:v>2.4568947653721676</c:v>
                      </c:pt>
                      <c:pt idx="609">
                        <c:v>2.4601740745716314</c:v>
                      </c:pt>
                      <c:pt idx="610">
                        <c:v>2.4634512095392513</c:v>
                      </c:pt>
                      <c:pt idx="611">
                        <c:v>2.4667261717165752</c:v>
                      </c:pt>
                      <c:pt idx="612">
                        <c:v>2.4699989625441963</c:v>
                      </c:pt>
                      <c:pt idx="613">
                        <c:v>2.4732695834617529</c:v>
                      </c:pt>
                      <c:pt idx="614">
                        <c:v>2.476538035907927</c:v>
                      </c:pt>
                      <c:pt idx="615">
                        <c:v>2.4798043213204499</c:v>
                      </c:pt>
                      <c:pt idx="616">
                        <c:v>2.4830684411360968</c:v>
                      </c:pt>
                      <c:pt idx="617">
                        <c:v>2.4863303967906907</c:v>
                      </c:pt>
                      <c:pt idx="618">
                        <c:v>2.4895901897191055</c:v>
                      </c:pt>
                      <c:pt idx="619">
                        <c:v>2.4928478213552587</c:v>
                      </c:pt>
                      <c:pt idx="620">
                        <c:v>2.4961032931321228</c:v>
                      </c:pt>
                      <c:pt idx="621">
                        <c:v>2.4993566064817139</c:v>
                      </c:pt>
                      <c:pt idx="622">
                        <c:v>2.5026077628351051</c:v>
                      </c:pt>
                      <c:pt idx="623">
                        <c:v>2.5058567636224161</c:v>
                      </c:pt>
                      <c:pt idx="624">
                        <c:v>2.5091036102728212</c:v>
                      </c:pt>
                      <c:pt idx="625">
                        <c:v>2.5123483042145454</c:v>
                      </c:pt>
                      <c:pt idx="626">
                        <c:v>2.5155908468748671</c:v>
                      </c:pt>
                      <c:pt idx="627">
                        <c:v>2.518831239680118</c:v>
                      </c:pt>
                      <c:pt idx="628">
                        <c:v>2.522069484055685</c:v>
                      </c:pt>
                      <c:pt idx="629">
                        <c:v>2.5253055814260108</c:v>
                      </c:pt>
                      <c:pt idx="630">
                        <c:v>2.5285395332145915</c:v>
                      </c:pt>
                      <c:pt idx="631">
                        <c:v>2.5317713408439793</c:v>
                      </c:pt>
                      <c:pt idx="632">
                        <c:v>2.5350010057357868</c:v>
                      </c:pt>
                      <c:pt idx="633">
                        <c:v>2.5382285293106799</c:v>
                      </c:pt>
                      <c:pt idx="634">
                        <c:v>2.5414539129883846</c:v>
                      </c:pt>
                      <c:pt idx="635">
                        <c:v>2.5446771581876848</c:v>
                      </c:pt>
                      <c:pt idx="636">
                        <c:v>2.5478982663264258</c:v>
                      </c:pt>
                      <c:pt idx="637">
                        <c:v>2.5511172388215098</c:v>
                      </c:pt>
                      <c:pt idx="638">
                        <c:v>2.5543340770889014</c:v>
                      </c:pt>
                      <c:pt idx="639">
                        <c:v>2.5575487825436256</c:v>
                      </c:pt>
                      <c:pt idx="640">
                        <c:v>2.56076135659977</c:v>
                      </c:pt>
                      <c:pt idx="641">
                        <c:v>2.5639718006704841</c:v>
                      </c:pt>
                      <c:pt idx="642">
                        <c:v>2.5671801161679819</c:v>
                      </c:pt>
                      <c:pt idx="643">
                        <c:v>2.5703863045035371</c:v>
                      </c:pt>
                      <c:pt idx="644">
                        <c:v>2.5735903670874931</c:v>
                      </c:pt>
                      <c:pt idx="645">
                        <c:v>2.5767923053292545</c:v>
                      </c:pt>
                      <c:pt idx="646">
                        <c:v>2.5799921206372911</c:v>
                      </c:pt>
                      <c:pt idx="647">
                        <c:v>2.5831898144191423</c:v>
                      </c:pt>
                      <c:pt idx="648">
                        <c:v>2.5863853880814118</c:v>
                      </c:pt>
                      <c:pt idx="649">
                        <c:v>2.5895788430297695</c:v>
                      </c:pt>
                      <c:pt idx="650">
                        <c:v>2.5927701806689565</c:v>
                      </c:pt>
                      <c:pt idx="651">
                        <c:v>2.5959594024027814</c:v>
                      </c:pt>
                      <c:pt idx="652">
                        <c:v>2.5991465096341204</c:v>
                      </c:pt>
                      <c:pt idx="653">
                        <c:v>2.6023315037649208</c:v>
                      </c:pt>
                      <c:pt idx="654">
                        <c:v>2.6055143861962011</c:v>
                      </c:pt>
                      <c:pt idx="655">
                        <c:v>2.6086951583280498</c:v>
                      </c:pt>
                      <c:pt idx="656">
                        <c:v>2.6118738215596276</c:v>
                      </c:pt>
                      <c:pt idx="657">
                        <c:v>2.6150503772891671</c:v>
                      </c:pt>
                      <c:pt idx="658">
                        <c:v>2.6182248269139743</c:v>
                      </c:pt>
                      <c:pt idx="659">
                        <c:v>2.6213971718304294</c:v>
                      </c:pt>
                      <c:pt idx="660">
                        <c:v>2.6245674134339847</c:v>
                      </c:pt>
                      <c:pt idx="661">
                        <c:v>2.6277355531191695</c:v>
                      </c:pt>
                      <c:pt idx="662">
                        <c:v>2.6309015922795886</c:v>
                      </c:pt>
                      <c:pt idx="663">
                        <c:v>2.6340655323079196</c:v>
                      </c:pt>
                      <c:pt idx="664">
                        <c:v>2.6372273745959203</c:v>
                      </c:pt>
                      <c:pt idx="665">
                        <c:v>2.6403871205344243</c:v>
                      </c:pt>
                      <c:pt idx="666">
                        <c:v>2.6435447715133433</c:v>
                      </c:pt>
                      <c:pt idx="667">
                        <c:v>2.6467003289216673</c:v>
                      </c:pt>
                      <c:pt idx="668">
                        <c:v>2.6498537941474649</c:v>
                      </c:pt>
                      <c:pt idx="669">
                        <c:v>2.6530051685778857</c:v>
                      </c:pt>
                      <c:pt idx="670">
                        <c:v>2.6561544535991577</c:v>
                      </c:pt>
                      <c:pt idx="671">
                        <c:v>2.6593016505965927</c:v>
                      </c:pt>
                      <c:pt idx="672">
                        <c:v>2.6624467609545808</c:v>
                      </c:pt>
                      <c:pt idx="673">
                        <c:v>2.665589786056596</c:v>
                      </c:pt>
                      <c:pt idx="674">
                        <c:v>2.6687307272851948</c:v>
                      </c:pt>
                      <c:pt idx="675">
                        <c:v>2.6718695860220167</c:v>
                      </c:pt>
                      <c:pt idx="676">
                        <c:v>2.6750063636477859</c:v>
                      </c:pt>
                      <c:pt idx="677">
                        <c:v>2.67814106154231</c:v>
                      </c:pt>
                      <c:pt idx="678">
                        <c:v>2.6812736810844844</c:v>
                      </c:pt>
                      <c:pt idx="679">
                        <c:v>2.684404223652284</c:v>
                      </c:pt>
                      <c:pt idx="680">
                        <c:v>2.687532690622779</c:v>
                      </c:pt>
                      <c:pt idx="681">
                        <c:v>2.6906590833721205</c:v>
                      </c:pt>
                      <c:pt idx="682">
                        <c:v>2.6937834032755466</c:v>
                      </c:pt>
                      <c:pt idx="683">
                        <c:v>2.6969056517073868</c:v>
                      </c:pt>
                      <c:pt idx="684">
                        <c:v>2.70002583004106</c:v>
                      </c:pt>
                      <c:pt idx="685">
                        <c:v>2.7031439396490722</c:v>
                      </c:pt>
                      <c:pt idx="686">
                        <c:v>2.7062599819030178</c:v>
                      </c:pt>
                      <c:pt idx="687">
                        <c:v>2.7093739581735856</c:v>
                      </c:pt>
                      <c:pt idx="688">
                        <c:v>2.7124858698305538</c:v>
                      </c:pt>
                      <c:pt idx="689">
                        <c:v>2.7155957182427937</c:v>
                      </c:pt>
                      <c:pt idx="690">
                        <c:v>2.7187035047782655</c:v>
                      </c:pt>
                      <c:pt idx="691">
                        <c:v>2.721809230804026</c:v>
                      </c:pt>
                      <c:pt idx="692">
                        <c:v>2.7249128976862251</c:v>
                      </c:pt>
                      <c:pt idx="693">
                        <c:v>2.7280145067901063</c:v>
                      </c:pt>
                      <c:pt idx="694">
                        <c:v>2.7311140594800061</c:v>
                      </c:pt>
                      <c:pt idx="695">
                        <c:v>2.7342115571193597</c:v>
                      </c:pt>
                      <c:pt idx="696">
                        <c:v>2.7373070010706968</c:v>
                      </c:pt>
                      <c:pt idx="697">
                        <c:v>2.7404003926956442</c:v>
                      </c:pt>
                      <c:pt idx="698">
                        <c:v>2.743491733354924</c:v>
                      </c:pt>
                      <c:pt idx="699">
                        <c:v>2.7465810244083602</c:v>
                      </c:pt>
                      <c:pt idx="700">
                        <c:v>2.7496682672148687</c:v>
                      </c:pt>
                      <c:pt idx="701">
                        <c:v>2.7527534631324722</c:v>
                      </c:pt>
                      <c:pt idx="702">
                        <c:v>2.7558366135182868</c:v>
                      </c:pt>
                      <c:pt idx="703">
                        <c:v>2.7589177197285331</c:v>
                      </c:pt>
                      <c:pt idx="704">
                        <c:v>2.7619967831185273</c:v>
                      </c:pt>
                      <c:pt idx="705">
                        <c:v>2.7650738050426935</c:v>
                      </c:pt>
                      <c:pt idx="706">
                        <c:v>2.7681487868545536</c:v>
                      </c:pt>
                      <c:pt idx="707">
                        <c:v>2.7712217299067325</c:v>
                      </c:pt>
                      <c:pt idx="708">
                        <c:v>2.7742926355509594</c:v>
                      </c:pt>
                      <c:pt idx="709">
                        <c:v>2.7773615051380673</c:v>
                      </c:pt>
                      <c:pt idx="710">
                        <c:v>2.7804283400179912</c:v>
                      </c:pt>
                      <c:pt idx="711">
                        <c:v>2.7834931415397746</c:v>
                      </c:pt>
                      <c:pt idx="712">
                        <c:v>2.7865559110515634</c:v>
                      </c:pt>
                      <c:pt idx="713">
                        <c:v>2.7896166499006125</c:v>
                      </c:pt>
                      <c:pt idx="714">
                        <c:v>2.7926753594332823</c:v>
                      </c:pt>
                      <c:pt idx="715">
                        <c:v>2.795732040995039</c:v>
                      </c:pt>
                      <c:pt idx="716">
                        <c:v>2.7987866959304588</c:v>
                      </c:pt>
                      <c:pt idx="717">
                        <c:v>2.8018393255832263</c:v>
                      </c:pt>
                      <c:pt idx="718">
                        <c:v>2.8048899312961342</c:v>
                      </c:pt>
                      <c:pt idx="719">
                        <c:v>2.8079385144110853</c:v>
                      </c:pt>
                      <c:pt idx="720">
                        <c:v>2.8109850762690933</c:v>
                      </c:pt>
                      <c:pt idx="721">
                        <c:v>2.8140296182102813</c:v>
                      </c:pt>
                      <c:pt idx="722">
                        <c:v>2.8170721415738851</c:v>
                      </c:pt>
                      <c:pt idx="723">
                        <c:v>2.8201126476982532</c:v>
                      </c:pt>
                      <c:pt idx="724">
                        <c:v>2.823151137920846</c:v>
                      </c:pt>
                      <c:pt idx="725">
                        <c:v>2.8261876135782349</c:v>
                      </c:pt>
                      <c:pt idx="726">
                        <c:v>2.8292220760061091</c:v>
                      </c:pt>
                      <c:pt idx="727">
                        <c:v>2.8322545265392716</c:v>
                      </c:pt>
                      <c:pt idx="728">
                        <c:v>2.8352849665116358</c:v>
                      </c:pt>
                      <c:pt idx="729">
                        <c:v>2.8383133972562358</c:v>
                      </c:pt>
                      <c:pt idx="730">
                        <c:v>2.8413398201052216</c:v>
                      </c:pt>
                      <c:pt idx="731">
                        <c:v>2.8443642363898554</c:v>
                      </c:pt>
                      <c:pt idx="732">
                        <c:v>2.8473866474405232</c:v>
                      </c:pt>
                      <c:pt idx="733">
                        <c:v>2.8504070545867224</c:v>
                      </c:pt>
                      <c:pt idx="734">
                        <c:v>2.8534254591570742</c:v>
                      </c:pt>
                      <c:pt idx="735">
                        <c:v>2.8564418624793171</c:v>
                      </c:pt>
                      <c:pt idx="736">
                        <c:v>2.8594562658803069</c:v>
                      </c:pt>
                      <c:pt idx="737">
                        <c:v>2.8624686706860243</c:v>
                      </c:pt>
                      <c:pt idx="738">
                        <c:v>2.8654790782215658</c:v>
                      </c:pt>
                      <c:pt idx="739">
                        <c:v>2.8684874898111539</c:v>
                      </c:pt>
                      <c:pt idx="740">
                        <c:v>2.8714939067781304</c:v>
                      </c:pt>
                      <c:pt idx="741">
                        <c:v>2.8744983304449612</c:v>
                      </c:pt>
                      <c:pt idx="742">
                        <c:v>2.8775007621332325</c:v>
                      </c:pt>
                      <c:pt idx="743">
                        <c:v>2.8805012031636585</c:v>
                      </c:pt>
                      <c:pt idx="744">
                        <c:v>2.8834996548560743</c:v>
                      </c:pt>
                      <c:pt idx="745">
                        <c:v>2.8864961185294424</c:v>
                      </c:pt>
                      <c:pt idx="746">
                        <c:v>2.8894905955018486</c:v>
                      </c:pt>
                      <c:pt idx="747">
                        <c:v>2.8924830870905067</c:v>
                      </c:pt>
                      <c:pt idx="748">
                        <c:v>2.8954735946117554</c:v>
                      </c:pt>
                      <c:pt idx="749">
                        <c:v>2.8984621193810614</c:v>
                      </c:pt>
                      <c:pt idx="750">
                        <c:v>2.9014486627130207</c:v>
                      </c:pt>
                      <c:pt idx="751">
                        <c:v>2.9044332259213554</c:v>
                      </c:pt>
                      <c:pt idx="752">
                        <c:v>2.9074158103189185</c:v>
                      </c:pt>
                      <c:pt idx="753">
                        <c:v>2.9103964172176897</c:v>
                      </c:pt>
                      <c:pt idx="754">
                        <c:v>2.913375047928783</c:v>
                      </c:pt>
                      <c:pt idx="755">
                        <c:v>2.9163517037624396</c:v>
                      </c:pt>
                      <c:pt idx="756">
                        <c:v>2.9193263860280338</c:v>
                      </c:pt>
                      <c:pt idx="757">
                        <c:v>2.9222990960340689</c:v>
                      </c:pt>
                      <c:pt idx="758">
                        <c:v>2.9252698350881863</c:v>
                      </c:pt>
                      <c:pt idx="759">
                        <c:v>2.9282386044971567</c:v>
                      </c:pt>
                      <c:pt idx="760">
                        <c:v>2.931205405566883</c:v>
                      </c:pt>
                      <c:pt idx="761">
                        <c:v>2.9341702396024045</c:v>
                      </c:pt>
                      <c:pt idx="762">
                        <c:v>2.9371331079078962</c:v>
                      </c:pt>
                      <c:pt idx="763">
                        <c:v>2.9400940117866652</c:v>
                      </c:pt>
                      <c:pt idx="764">
                        <c:v>2.9430529525411568</c:v>
                      </c:pt>
                      <c:pt idx="765">
                        <c:v>2.9460099314729531</c:v>
                      </c:pt>
                      <c:pt idx="766">
                        <c:v>2.9489649498827717</c:v>
                      </c:pt>
                      <c:pt idx="767">
                        <c:v>2.9519180090704689</c:v>
                      </c:pt>
                      <c:pt idx="768">
                        <c:v>2.9548691103350362</c:v>
                      </c:pt>
                      <c:pt idx="769">
                        <c:v>2.9578182549746104</c:v>
                      </c:pt>
                      <c:pt idx="770">
                        <c:v>2.9607654442864613</c:v>
                      </c:pt>
                      <c:pt idx="771">
                        <c:v>2.9637106795670016</c:v>
                      </c:pt>
                      <c:pt idx="772">
                        <c:v>2.9666539621117836</c:v>
                      </c:pt>
                      <c:pt idx="773">
                        <c:v>2.9695952932155003</c:v>
                      </c:pt>
                      <c:pt idx="774">
                        <c:v>2.9725346741719876</c:v>
                      </c:pt>
                      <c:pt idx="775">
                        <c:v>2.9754721062742218</c:v>
                      </c:pt>
                      <c:pt idx="776">
                        <c:v>2.9784075908143244</c:v>
                      </c:pt>
                      <c:pt idx="777">
                        <c:v>2.9813411290835559</c:v>
                      </c:pt>
                      <c:pt idx="778">
                        <c:v>2.9842727223723262</c:v>
                      </c:pt>
                      <c:pt idx="779">
                        <c:v>2.9872023719701866</c:v>
                      </c:pt>
                      <c:pt idx="780">
                        <c:v>2.9901300791658327</c:v>
                      </c:pt>
                      <c:pt idx="781">
                        <c:v>2.9930558452471074</c:v>
                      </c:pt>
                      <c:pt idx="782">
                        <c:v>2.9959796715009985</c:v>
                      </c:pt>
                      <c:pt idx="783">
                        <c:v>2.9989015592136408</c:v>
                      </c:pt>
                      <c:pt idx="784">
                        <c:v>3.0018215096703176</c:v>
                      </c:pt>
                      <c:pt idx="785">
                        <c:v>3.004739524155458</c:v>
                      </c:pt>
                      <c:pt idx="786">
                        <c:v>3.0076556039526419</c:v>
                      </c:pt>
                      <c:pt idx="787">
                        <c:v>3.0105697503445952</c:v>
                      </c:pt>
                      <c:pt idx="788">
                        <c:v>3.0134819646131965</c:v>
                      </c:pt>
                      <c:pt idx="789">
                        <c:v>3.0163922480394723</c:v>
                      </c:pt>
                      <c:pt idx="790">
                        <c:v>3.0193006019035997</c:v>
                      </c:pt>
                      <c:pt idx="791">
                        <c:v>3.0222070274849084</c:v>
                      </c:pt>
                      <c:pt idx="792">
                        <c:v>3.0251115260618802</c:v>
                      </c:pt>
                      <c:pt idx="793">
                        <c:v>3.0280140989121467</c:v>
                      </c:pt>
                      <c:pt idx="794">
                        <c:v>3.0309147473124947</c:v>
                      </c:pt>
                      <c:pt idx="795">
                        <c:v>3.033813472538863</c:v>
                      </c:pt>
                      <c:pt idx="796">
                        <c:v>3.0367102758663456</c:v>
                      </c:pt>
                      <c:pt idx="797">
                        <c:v>3.039605158569191</c:v>
                      </c:pt>
                      <c:pt idx="798">
                        <c:v>3.0424981219208029</c:v>
                      </c:pt>
                      <c:pt idx="799">
                        <c:v>3.0453891671937399</c:v>
                      </c:pt>
                      <c:pt idx="800">
                        <c:v>3.0482782956597165</c:v>
                      </c:pt>
                      <c:pt idx="801">
                        <c:v>3.0511655085896066</c:v>
                      </c:pt>
                      <c:pt idx="802">
                        <c:v>3.0540508072534385</c:v>
                      </c:pt>
                      <c:pt idx="803">
                        <c:v>3.0569341929203993</c:v>
                      </c:pt>
                      <c:pt idx="804">
                        <c:v>3.0598156668588361</c:v>
                      </c:pt>
                      <c:pt idx="805">
                        <c:v>3.0626952303362533</c:v>
                      </c:pt>
                      <c:pt idx="806">
                        <c:v>3.0655728846193155</c:v>
                      </c:pt>
                      <c:pt idx="807">
                        <c:v>3.0684486309738475</c:v>
                      </c:pt>
                      <c:pt idx="808">
                        <c:v>3.0713224706648368</c:v>
                      </c:pt>
                      <c:pt idx="809">
                        <c:v>3.0741944049564278</c:v>
                      </c:pt>
                      <c:pt idx="810">
                        <c:v>3.0770644351119301</c:v>
                      </c:pt>
                      <c:pt idx="811">
                        <c:v>3.0799325623938154</c:v>
                      </c:pt>
                      <c:pt idx="812">
                        <c:v>3.0827987880637169</c:v>
                      </c:pt>
                      <c:pt idx="813">
                        <c:v>3.0856631133824335</c:v>
                      </c:pt>
                      <c:pt idx="814">
                        <c:v>3.0885255396099249</c:v>
                      </c:pt>
                      <c:pt idx="815">
                        <c:v>3.09138606800532</c:v>
                      </c:pt>
                      <c:pt idx="816">
                        <c:v>3.0942446998269091</c:v>
                      </c:pt>
                      <c:pt idx="817">
                        <c:v>3.0971014363321494</c:v>
                      </c:pt>
                      <c:pt idx="818">
                        <c:v>3.0999562787776638</c:v>
                      </c:pt>
                      <c:pt idx="819">
                        <c:v>3.1028092284192441</c:v>
                      </c:pt>
                      <c:pt idx="820">
                        <c:v>3.105660286511847</c:v>
                      </c:pt>
                      <c:pt idx="821">
                        <c:v>3.108509454309599</c:v>
                      </c:pt>
                      <c:pt idx="822">
                        <c:v>3.1113567330657941</c:v>
                      </c:pt>
                      <c:pt idx="823">
                        <c:v>3.1142021240328948</c:v>
                      </c:pt>
                      <c:pt idx="824">
                        <c:v>3.1170456284625345</c:v>
                      </c:pt>
                      <c:pt idx="825">
                        <c:v>3.1198872476055164</c:v>
                      </c:pt>
                      <c:pt idx="826">
                        <c:v>3.1227269827118143</c:v>
                      </c:pt>
                      <c:pt idx="827">
                        <c:v>3.1255648350305734</c:v>
                      </c:pt>
                      <c:pt idx="828">
                        <c:v>3.1284008058101085</c:v>
                      </c:pt>
                      <c:pt idx="829">
                        <c:v>3.1312348962979115</c:v>
                      </c:pt>
                      <c:pt idx="830">
                        <c:v>3.1340671077406421</c:v>
                      </c:pt>
                      <c:pt idx="831">
                        <c:v>3.1368974413841371</c:v>
                      </c:pt>
                      <c:pt idx="832">
                        <c:v>3.1397258984734058</c:v>
                      </c:pt>
                      <c:pt idx="833">
                        <c:v>3.1425524802526317</c:v>
                      </c:pt>
                      <c:pt idx="834">
                        <c:v>3.1453771879651744</c:v>
                      </c:pt>
                      <c:pt idx="835">
                        <c:v>3.1482000228535671</c:v>
                      </c:pt>
                      <c:pt idx="836">
                        <c:v>3.1510209861595246</c:v>
                      </c:pt>
                      <c:pt idx="837">
                        <c:v>3.1538400791239294</c:v>
                      </c:pt>
                      <c:pt idx="838">
                        <c:v>3.156657302986849</c:v>
                      </c:pt>
                      <c:pt idx="839">
                        <c:v>3.1594726589875259</c:v>
                      </c:pt>
                      <c:pt idx="840">
                        <c:v>3.162286148364382</c:v>
                      </c:pt>
                      <c:pt idx="841">
                        <c:v>3.1650977723550153</c:v>
                      </c:pt>
                      <c:pt idx="842">
                        <c:v>3.1679075321962071</c:v>
                      </c:pt>
                      <c:pt idx="843">
                        <c:v>3.1707154291239159</c:v>
                      </c:pt>
                      <c:pt idx="844">
                        <c:v>3.1735214643732816</c:v>
                      </c:pt>
                      <c:pt idx="845">
                        <c:v>3.1763256391786254</c:v>
                      </c:pt>
                      <c:pt idx="846">
                        <c:v>3.1791279547734503</c:v>
                      </c:pt>
                      <c:pt idx="847">
                        <c:v>3.1819284123904401</c:v>
                      </c:pt>
                      <c:pt idx="848">
                        <c:v>3.1847270132614636</c:v>
                      </c:pt>
                      <c:pt idx="849">
                        <c:v>3.1875237586175706</c:v>
                      </c:pt>
                      <c:pt idx="850">
                        <c:v>3.1903186496889964</c:v>
                      </c:pt>
                      <c:pt idx="851">
                        <c:v>3.19311168770516</c:v>
                      </c:pt>
                      <c:pt idx="852">
                        <c:v>3.1959028738946653</c:v>
                      </c:pt>
                      <c:pt idx="853">
                        <c:v>3.1986922094852992</c:v>
                      </c:pt>
                      <c:pt idx="854">
                        <c:v>3.2014796957040406</c:v>
                      </c:pt>
                      <c:pt idx="855">
                        <c:v>3.2042653337770481</c:v>
                      </c:pt>
                      <c:pt idx="856">
                        <c:v>3.2070491249296724</c:v>
                      </c:pt>
                      <c:pt idx="857">
                        <c:v>3.2098310703864494</c:v>
                      </c:pt>
                      <c:pt idx="858">
                        <c:v>3.2126111713711021</c:v>
                      </c:pt>
                      <c:pt idx="859">
                        <c:v>3.215389429106545</c:v>
                      </c:pt>
                      <c:pt idx="860">
                        <c:v>3.2181658448148807</c:v>
                      </c:pt>
                      <c:pt idx="861">
                        <c:v>3.2209404197174001</c:v>
                      </c:pt>
                      <c:pt idx="862">
                        <c:v>3.2237131550345848</c:v>
                      </c:pt>
                      <c:pt idx="863">
                        <c:v>3.2264840519861089</c:v>
                      </c:pt>
                      <c:pt idx="864">
                        <c:v>3.2292531117908378</c:v>
                      </c:pt>
                      <c:pt idx="865">
                        <c:v>3.2320203356668262</c:v>
                      </c:pt>
                      <c:pt idx="866">
                        <c:v>3.234785724831323</c:v>
                      </c:pt>
                      <c:pt idx="867">
                        <c:v>3.2375492805007702</c:v>
                      </c:pt>
                      <c:pt idx="868">
                        <c:v>3.2403110038908025</c:v>
                      </c:pt>
                      <c:pt idx="869">
                        <c:v>3.2430708962162496</c:v>
                      </c:pt>
                      <c:pt idx="870">
                        <c:v>3.2458289586911344</c:v>
                      </c:pt>
                      <c:pt idx="871">
                        <c:v>3.2485851925286751</c:v>
                      </c:pt>
                      <c:pt idx="872">
                        <c:v>3.2513395989412883</c:v>
                      </c:pt>
                      <c:pt idx="873">
                        <c:v>3.2540921791405824</c:v>
                      </c:pt>
                      <c:pt idx="874">
                        <c:v>3.256842934337365</c:v>
                      </c:pt>
                      <c:pt idx="875">
                        <c:v>3.2595918657416427</c:v>
                      </c:pt>
                      <c:pt idx="876">
                        <c:v>3.2623389745626135</c:v>
                      </c:pt>
                      <c:pt idx="877">
                        <c:v>3.2650842620086804</c:v>
                      </c:pt>
                      <c:pt idx="878">
                        <c:v>3.2678277292874429</c:v>
                      </c:pt>
                      <c:pt idx="879">
                        <c:v>3.2705693776056992</c:v>
                      </c:pt>
                      <c:pt idx="880">
                        <c:v>3.2733092081694486</c:v>
                      </c:pt>
                      <c:pt idx="881">
                        <c:v>3.276047222183887</c:v>
                      </c:pt>
                      <c:pt idx="882">
                        <c:v>3.2787834208534168</c:v>
                      </c:pt>
                      <c:pt idx="883">
                        <c:v>3.2815178053816383</c:v>
                      </c:pt>
                      <c:pt idx="884">
                        <c:v>3.2842503769713569</c:v>
                      </c:pt>
                      <c:pt idx="885">
                        <c:v>3.2869811368245752</c:v>
                      </c:pt>
                      <c:pt idx="886">
                        <c:v>3.2897100861425042</c:v>
                      </c:pt>
                      <c:pt idx="887">
                        <c:v>3.2924372261255539</c:v>
                      </c:pt>
                      <c:pt idx="888">
                        <c:v>3.295162557973343</c:v>
                      </c:pt>
                      <c:pt idx="889">
                        <c:v>3.2978860828846939</c:v>
                      </c:pt>
                      <c:pt idx="890">
                        <c:v>3.3006078020576299</c:v>
                      </c:pt>
                      <c:pt idx="891">
                        <c:v>3.3033277166893837</c:v>
                      </c:pt>
                      <c:pt idx="892">
                        <c:v>3.3060458279763947</c:v>
                      </c:pt>
                      <c:pt idx="893">
                        <c:v>3.3087621371143068</c:v>
                      </c:pt>
                      <c:pt idx="894">
                        <c:v>3.311476645297974</c:v>
                      </c:pt>
                      <c:pt idx="895">
                        <c:v>3.3141893537214542</c:v>
                      </c:pt>
                      <c:pt idx="896">
                        <c:v>3.3169002635780163</c:v>
                      </c:pt>
                      <c:pt idx="897">
                        <c:v>3.3196093760601384</c:v>
                      </c:pt>
                      <c:pt idx="898">
                        <c:v>3.322316692359506</c:v>
                      </c:pt>
                      <c:pt idx="899">
                        <c:v>3.3250222136670171</c:v>
                      </c:pt>
                      <c:pt idx="900">
                        <c:v>3.3277259411727766</c:v>
                      </c:pt>
                      <c:pt idx="901">
                        <c:v>3.330427876066103</c:v>
                      </c:pt>
                      <c:pt idx="902">
                        <c:v>3.3331280195355264</c:v>
                      </c:pt>
                      <c:pt idx="903">
                        <c:v>3.3358263727687882</c:v>
                      </c:pt>
                      <c:pt idx="904">
                        <c:v>3.3385229369528413</c:v>
                      </c:pt>
                      <c:pt idx="905">
                        <c:v>3.3412177132738519</c:v>
                      </c:pt>
                      <c:pt idx="906">
                        <c:v>3.3439107029172015</c:v>
                      </c:pt>
                      <c:pt idx="907">
                        <c:v>3.3466019070674848</c:v>
                      </c:pt>
                      <c:pt idx="908">
                        <c:v>3.3492913269085096</c:v>
                      </c:pt>
                      <c:pt idx="909">
                        <c:v>3.3519789636233019</c:v>
                      </c:pt>
                      <c:pt idx="910">
                        <c:v>3.3546648183941001</c:v>
                      </c:pt>
                      <c:pt idx="911">
                        <c:v>3.3573488924023591</c:v>
                      </c:pt>
                      <c:pt idx="912">
                        <c:v>3.360031186828754</c:v>
                      </c:pt>
                      <c:pt idx="913">
                        <c:v>3.3627117028531734</c:v>
                      </c:pt>
                      <c:pt idx="914">
                        <c:v>3.3653904416547245</c:v>
                      </c:pt>
                      <c:pt idx="915">
                        <c:v>3.3680674044117342</c:v>
                      </c:pt>
                      <c:pt idx="916">
                        <c:v>3.3707425923017453</c:v>
                      </c:pt>
                      <c:pt idx="917">
                        <c:v>3.3734160065015235</c:v>
                      </c:pt>
                      <c:pt idx="918">
                        <c:v>3.3760876481870521</c:v>
                      </c:pt>
                      <c:pt idx="919">
                        <c:v>3.3787575185335332</c:v>
                      </c:pt>
                      <c:pt idx="920">
                        <c:v>3.3814256187153933</c:v>
                      </c:pt>
                      <c:pt idx="921">
                        <c:v>3.3840919499062778</c:v>
                      </c:pt>
                      <c:pt idx="922">
                        <c:v>3.386756513279054</c:v>
                      </c:pt>
                      <c:pt idx="923">
                        <c:v>3.3894193100058136</c:v>
                      </c:pt>
                      <c:pt idx="924">
                        <c:v>3.3920803412578686</c:v>
                      </c:pt>
                      <c:pt idx="925">
                        <c:v>3.3947396082057564</c:v>
                      </c:pt>
                      <c:pt idx="926">
                        <c:v>3.3973971120192368</c:v>
                      </c:pt>
                      <c:pt idx="927">
                        <c:v>3.4000528538672943</c:v>
                      </c:pt>
                      <c:pt idx="928">
                        <c:v>3.4027068349181402</c:v>
                      </c:pt>
                      <c:pt idx="929">
                        <c:v>3.4053590563392095</c:v>
                      </c:pt>
                      <c:pt idx="930">
                        <c:v>3.408009519297162</c:v>
                      </c:pt>
                      <c:pt idx="931">
                        <c:v>3.4106582249578863</c:v>
                      </c:pt>
                      <c:pt idx="932">
                        <c:v>3.413305174486498</c:v>
                      </c:pt>
                      <c:pt idx="933">
                        <c:v>3.4159503690473398</c:v>
                      </c:pt>
                      <c:pt idx="934">
                        <c:v>3.4185938098039799</c:v>
                      </c:pt>
                      <c:pt idx="935">
                        <c:v>3.4212354979192181</c:v>
                      </c:pt>
                      <c:pt idx="936">
                        <c:v>3.4238754345550824</c:v>
                      </c:pt>
                      <c:pt idx="937">
                        <c:v>3.42651362087283</c:v>
                      </c:pt>
                      <c:pt idx="938">
                        <c:v>3.4291500580329486</c:v>
                      </c:pt>
                      <c:pt idx="939">
                        <c:v>3.4317847471951577</c:v>
                      </c:pt>
                      <c:pt idx="940">
                        <c:v>3.4344176895184035</c:v>
                      </c:pt>
                      <c:pt idx="941">
                        <c:v>3.4370488861608695</c:v>
                      </c:pt>
                      <c:pt idx="942">
                        <c:v>3.4396783382799674</c:v>
                      </c:pt>
                      <c:pt idx="943">
                        <c:v>3.4423060470323428</c:v>
                      </c:pt>
                      <c:pt idx="944">
                        <c:v>3.4449320135738737</c:v>
                      </c:pt>
                      <c:pt idx="945">
                        <c:v>3.447556239059673</c:v>
                      </c:pt>
                      <c:pt idx="946">
                        <c:v>3.450178724644088</c:v>
                      </c:pt>
                      <c:pt idx="947">
                        <c:v>3.4527994714806987</c:v>
                      </c:pt>
                      <c:pt idx="948">
                        <c:v>3.4554184807223214</c:v>
                      </c:pt>
                      <c:pt idx="949">
                        <c:v>3.458035753521008</c:v>
                      </c:pt>
                      <c:pt idx="950">
                        <c:v>3.4606512910280469</c:v>
                      </c:pt>
                      <c:pt idx="951">
                        <c:v>3.4632650943939627</c:v>
                      </c:pt>
                      <c:pt idx="952">
                        <c:v>3.4658771647685169</c:v>
                      </c:pt>
                      <c:pt idx="953">
                        <c:v>3.4684875033007097</c:v>
                      </c:pt>
                      <c:pt idx="954">
                        <c:v>3.4710961111387784</c:v>
                      </c:pt>
                      <c:pt idx="955">
                        <c:v>3.4737029894301998</c:v>
                      </c:pt>
                      <c:pt idx="956">
                        <c:v>3.4763081393216901</c:v>
                      </c:pt>
                      <c:pt idx="957">
                        <c:v>3.4789115619592037</c:v>
                      </c:pt>
                      <c:pt idx="958">
                        <c:v>3.4815132584879369</c:v>
                      </c:pt>
                      <c:pt idx="959">
                        <c:v>3.4841132300523259</c:v>
                      </c:pt>
                      <c:pt idx="960">
                        <c:v>3.4867114777960486</c:v>
                      </c:pt>
                      <c:pt idx="961">
                        <c:v>3.4893080028620238</c:v>
                      </c:pt>
                      <c:pt idx="962">
                        <c:v>3.4919028063924129</c:v>
                      </c:pt>
                      <c:pt idx="963">
                        <c:v>3.4944958895286211</c:v>
                      </c:pt>
                      <c:pt idx="964">
                        <c:v>3.4970872534112947</c:v>
                      </c:pt>
                      <c:pt idx="965">
                        <c:v>3.4996768991803258</c:v>
                      </c:pt>
                      <c:pt idx="966">
                        <c:v>3.5022648279748498</c:v>
                      </c:pt>
                      <c:pt idx="967">
                        <c:v>3.5048510409332461</c:v>
                      </c:pt>
                      <c:pt idx="968">
                        <c:v>3.5074355391931404</c:v>
                      </c:pt>
                      <c:pt idx="969">
                        <c:v>3.5100183238914049</c:v>
                      </c:pt>
                      <c:pt idx="970">
                        <c:v>3.5125993961641568</c:v>
                      </c:pt>
                      <c:pt idx="971">
                        <c:v>3.5151787571467588</c:v>
                      </c:pt>
                      <c:pt idx="972">
                        <c:v>3.5177564079738235</c:v>
                      </c:pt>
                      <c:pt idx="973">
                        <c:v>3.5203323497792098</c:v>
                      </c:pt>
                      <c:pt idx="974">
                        <c:v>3.5229065836960243</c:v>
                      </c:pt>
                      <c:pt idx="975">
                        <c:v>3.5254791108566246</c:v>
                      </c:pt>
                      <c:pt idx="976">
                        <c:v>3.5280499323926158</c:v>
                      </c:pt>
                      <c:pt idx="977">
                        <c:v>3.5306190494348506</c:v>
                      </c:pt>
                      <c:pt idx="978">
                        <c:v>3.5331864631134366</c:v>
                      </c:pt>
                      <c:pt idx="979">
                        <c:v>3.5357521745577296</c:v>
                      </c:pt>
                      <c:pt idx="980">
                        <c:v>3.538316184896336</c:v>
                      </c:pt>
                      <c:pt idx="981">
                        <c:v>3.5408784952571151</c:v>
                      </c:pt>
                      <c:pt idx="982">
                        <c:v>3.5434391067671784</c:v>
                      </c:pt>
                      <c:pt idx="983">
                        <c:v>3.5459980205528887</c:v>
                      </c:pt>
                      <c:pt idx="984">
                        <c:v>3.5485552377398646</c:v>
                      </c:pt>
                      <c:pt idx="985">
                        <c:v>3.5511107594529756</c:v>
                      </c:pt>
                      <c:pt idx="986">
                        <c:v>3.553664586816347</c:v>
                      </c:pt>
                      <c:pt idx="987">
                        <c:v>3.5562167209533584</c:v>
                      </c:pt>
                      <c:pt idx="988">
                        <c:v>3.5587671629866442</c:v>
                      </c:pt>
                      <c:pt idx="989">
                        <c:v>3.5613159140380963</c:v>
                      </c:pt>
                      <c:pt idx="990">
                        <c:v>3.5638629752288598</c:v>
                      </c:pt>
                      <c:pt idx="991">
                        <c:v>3.5664083476793387</c:v>
                      </c:pt>
                      <c:pt idx="992">
                        <c:v>3.5689520325091943</c:v>
                      </c:pt>
                      <c:pt idx="993">
                        <c:v>3.5714940308373424</c:v>
                      </c:pt>
                      <c:pt idx="994">
                        <c:v>3.5740343437819617</c:v>
                      </c:pt>
                      <c:pt idx="995">
                        <c:v>3.5765729724604864</c:v>
                      </c:pt>
                      <c:pt idx="996">
                        <c:v>3.5791099179896095</c:v>
                      </c:pt>
                      <c:pt idx="997">
                        <c:v>3.5816451814852854</c:v>
                      </c:pt>
                      <c:pt idx="998">
                        <c:v>3.5841787640627283</c:v>
                      </c:pt>
                      <c:pt idx="999">
                        <c:v>3.5867106668364115</c:v>
                      </c:pt>
                      <c:pt idx="1000">
                        <c:v>3.5892408909200708</c:v>
                      </c:pt>
                      <c:pt idx="1001">
                        <c:v>3.591769437426704</c:v>
                      </c:pt>
                      <c:pt idx="1002">
                        <c:v>3.5942963074685697</c:v>
                      </c:pt>
                      <c:pt idx="1003">
                        <c:v>3.596821502157189</c:v>
                      </c:pt>
                      <c:pt idx="1004">
                        <c:v>3.5993450226033472</c:v>
                      </c:pt>
                      <c:pt idx="1005">
                        <c:v>3.6018668699170919</c:v>
                      </c:pt>
                      <c:pt idx="1006">
                        <c:v>3.6043870452077358</c:v>
                      </c:pt>
                      <c:pt idx="1007">
                        <c:v>3.6069055495838547</c:v>
                      </c:pt>
                      <c:pt idx="1008">
                        <c:v>3.6094223841532922</c:v>
                      </c:pt>
                      <c:pt idx="1009">
                        <c:v>3.6119375500231543</c:v>
                      </c:pt>
                      <c:pt idx="1010">
                        <c:v>3.6144510482998142</c:v>
                      </c:pt>
                      <c:pt idx="1011">
                        <c:v>3.6169628800889111</c:v>
                      </c:pt>
                      <c:pt idx="1012">
                        <c:v>3.6194730464953531</c:v>
                      </c:pt>
                      <c:pt idx="1013">
                        <c:v>3.621981548623312</c:v>
                      </c:pt>
                      <c:pt idx="1014">
                        <c:v>3.6244883875762328</c:v>
                      </c:pt>
                      <c:pt idx="1015">
                        <c:v>3.6269935644568223</c:v>
                      </c:pt>
                      <c:pt idx="1016">
                        <c:v>3.6294970803670621</c:v>
                      </c:pt>
                      <c:pt idx="1017">
                        <c:v>3.6319989364082002</c:v>
                      </c:pt>
                      <c:pt idx="1018">
                        <c:v>3.6344991336807548</c:v>
                      </c:pt>
                      <c:pt idx="1019">
                        <c:v>3.6369976732845148</c:v>
                      </c:pt>
                      <c:pt idx="1020">
                        <c:v>3.6394945563185406</c:v>
                      </c:pt>
                      <c:pt idx="1021">
                        <c:v>3.6419897838811615</c:v>
                      </c:pt>
                      <c:pt idx="1022">
                        <c:v>3.6444833570699817</c:v>
                      </c:pt>
                      <c:pt idx="1023">
                        <c:v>3.6469752769818746</c:v>
                      </c:pt>
                      <c:pt idx="1024">
                        <c:v>3.6494655447129896</c:v>
                      </c:pt>
                      <c:pt idx="1025">
                        <c:v>3.6519541613587467</c:v>
                      </c:pt>
                      <c:pt idx="1026">
                        <c:v>3.6544411280138407</c:v>
                      </c:pt>
                      <c:pt idx="1027">
                        <c:v>3.6569264457722408</c:v>
                      </c:pt>
                      <c:pt idx="1028">
                        <c:v>3.6594101157271908</c:v>
                      </c:pt>
                      <c:pt idx="1029">
                        <c:v>3.6618921389712082</c:v>
                      </c:pt>
                      <c:pt idx="1030">
                        <c:v>3.6643725165960888</c:v>
                      </c:pt>
                      <c:pt idx="1031">
                        <c:v>3.6668512496929027</c:v>
                      </c:pt>
                      <c:pt idx="1032">
                        <c:v>3.6693283393519964</c:v>
                      </c:pt>
                      <c:pt idx="1033">
                        <c:v>3.6718037866629945</c:v>
                      </c:pt>
                      <c:pt idx="1034">
                        <c:v>3.6742775927147995</c:v>
                      </c:pt>
                      <c:pt idx="1035">
                        <c:v>3.6767497585955895</c:v>
                      </c:pt>
                      <c:pt idx="1036">
                        <c:v>3.679220285392824</c:v>
                      </c:pt>
                      <c:pt idx="1037">
                        <c:v>3.6816891741932398</c:v>
                      </c:pt>
                      <c:pt idx="1038">
                        <c:v>3.6841564260828541</c:v>
                      </c:pt>
                      <c:pt idx="1039">
                        <c:v>3.686622042146964</c:v>
                      </c:pt>
                      <c:pt idx="1040">
                        <c:v>3.6890860234701459</c:v>
                      </c:pt>
                      <c:pt idx="1041">
                        <c:v>3.6915483711362582</c:v>
                      </c:pt>
                      <c:pt idx="1042">
                        <c:v>3.6940090862284407</c:v>
                      </c:pt>
                      <c:pt idx="1043">
                        <c:v>3.6964681698291142</c:v>
                      </c:pt>
                      <c:pt idx="1044">
                        <c:v>3.6989256230199818</c:v>
                      </c:pt>
                      <c:pt idx="1045">
                        <c:v>3.701381446882031</c:v>
                      </c:pt>
                      <c:pt idx="1046">
                        <c:v>3.7038356424955317</c:v>
                      </c:pt>
                      <c:pt idx="1047">
                        <c:v>3.7062882109400368</c:v>
                      </c:pt>
                      <c:pt idx="1048">
                        <c:v>3.7087391532943847</c:v>
                      </c:pt>
                      <c:pt idx="1049">
                        <c:v>3.7111884706366971</c:v>
                      </c:pt>
                      <c:pt idx="1050">
                        <c:v>3.7136361640443822</c:v>
                      </c:pt>
                      <c:pt idx="1051">
                        <c:v>3.7160822345941327</c:v>
                      </c:pt>
                      <c:pt idx="1052">
                        <c:v>3.7185266833619295</c:v>
                      </c:pt>
                      <c:pt idx="1053">
                        <c:v>3.7209695114230374</c:v>
                      </c:pt>
                      <c:pt idx="1054">
                        <c:v>3.7234107198520099</c:v>
                      </c:pt>
                      <c:pt idx="1055">
                        <c:v>3.7258503097226869</c:v>
                      </c:pt>
                      <c:pt idx="1056">
                        <c:v>3.7282882821081991</c:v>
                      </c:pt>
                      <c:pt idx="1057">
                        <c:v>3.7307246380809627</c:v>
                      </c:pt>
                      <c:pt idx="1058">
                        <c:v>3.7331593787126831</c:v>
                      </c:pt>
                      <c:pt idx="1059">
                        <c:v>3.7355925050743575</c:v>
                      </c:pt>
                      <c:pt idx="1060">
                        <c:v>3.738024018236271</c:v>
                      </c:pt>
                      <c:pt idx="1061">
                        <c:v>3.7404539192679982</c:v>
                      </c:pt>
                      <c:pt idx="1062">
                        <c:v>3.7428822092384078</c:v>
                      </c:pt>
                      <c:pt idx="1063">
                        <c:v>3.7453088892156567</c:v>
                      </c:pt>
                      <c:pt idx="1064">
                        <c:v>3.7477339602671962</c:v>
                      </c:pt>
                      <c:pt idx="1065">
                        <c:v>3.7501574234597661</c:v>
                      </c:pt>
                      <c:pt idx="1066">
                        <c:v>3.752579279859404</c:v>
                      </c:pt>
                      <c:pt idx="1067">
                        <c:v>3.7549995305314368</c:v>
                      </c:pt>
                      <c:pt idx="1068">
                        <c:v>3.7574181765404857</c:v>
                      </c:pt>
                      <c:pt idx="1069">
                        <c:v>3.7598352189504674</c:v>
                      </c:pt>
                      <c:pt idx="1070">
                        <c:v>3.7622506588245934</c:v>
                      </c:pt>
                      <c:pt idx="1071">
                        <c:v>3.7646644972253669</c:v>
                      </c:pt>
                      <c:pt idx="1072">
                        <c:v>3.7670767352145917</c:v>
                      </c:pt>
                      <c:pt idx="1073">
                        <c:v>3.7694873738533632</c:v>
                      </c:pt>
                      <c:pt idx="1074">
                        <c:v>3.7718964142020761</c:v>
                      </c:pt>
                      <c:pt idx="1075">
                        <c:v>3.7743038573204197</c:v>
                      </c:pt>
                      <c:pt idx="1076">
                        <c:v>3.7767097042673838</c:v>
                      </c:pt>
                      <c:pt idx="1077">
                        <c:v>3.7791139561012526</c:v>
                      </c:pt>
                      <c:pt idx="1078">
                        <c:v>3.7815166138796119</c:v>
                      </c:pt>
                      <c:pt idx="1079">
                        <c:v>3.7839176786593427</c:v>
                      </c:pt>
                      <c:pt idx="1080">
                        <c:v>3.786317151496629</c:v>
                      </c:pt>
                      <c:pt idx="1081">
                        <c:v>3.7887150334469517</c:v>
                      </c:pt>
                      <c:pt idx="1082">
                        <c:v>3.7911113255650952</c:v>
                      </c:pt>
                      <c:pt idx="1083">
                        <c:v>3.7935060289051399</c:v>
                      </c:pt>
                      <c:pt idx="1084">
                        <c:v>3.7958991445204711</c:v>
                      </c:pt>
                      <c:pt idx="1085">
                        <c:v>3.7982906734637738</c:v>
                      </c:pt>
                      <c:pt idx="1086">
                        <c:v>3.8006806167870368</c:v>
                      </c:pt>
                      <c:pt idx="1087">
                        <c:v>3.8030689755415485</c:v>
                      </c:pt>
                      <c:pt idx="1088">
                        <c:v>3.8054557507779037</c:v>
                      </c:pt>
                      <c:pt idx="1089">
                        <c:v>3.8078409435459979</c:v>
                      </c:pt>
                      <c:pt idx="1090">
                        <c:v>3.8102245548950324</c:v>
                      </c:pt>
                      <c:pt idx="1091">
                        <c:v>3.8126065858735116</c:v>
                      </c:pt>
                      <c:pt idx="1092">
                        <c:v>3.8149870375292454</c:v>
                      </c:pt>
                      <c:pt idx="1093">
                        <c:v>3.8173659109093485</c:v>
                      </c:pt>
                      <c:pt idx="1094">
                        <c:v>3.8197432070602422</c:v>
                      </c:pt>
                      <c:pt idx="1095">
                        <c:v>3.8221189270276521</c:v>
                      </c:pt>
                      <c:pt idx="1096">
                        <c:v>3.8244930718566148</c:v>
                      </c:pt>
                      <c:pt idx="1097">
                        <c:v>3.8268656425914669</c:v>
                      </c:pt>
                      <c:pt idx="1098">
                        <c:v>3.8292366402758606</c:v>
                      </c:pt>
                      <c:pt idx="1099">
                        <c:v>3.8316060659527498</c:v>
                      </c:pt>
                      <c:pt idx="1100">
                        <c:v>3.8339739206643997</c:v>
                      </c:pt>
                      <c:pt idx="1101">
                        <c:v>3.8363402054523847</c:v>
                      </c:pt>
                      <c:pt idx="1102">
                        <c:v>3.8387049213575879</c:v>
                      </c:pt>
                      <c:pt idx="1103">
                        <c:v>3.8410680694202024</c:v>
                      </c:pt>
                      <c:pt idx="1104">
                        <c:v>3.8434296506797323</c:v>
                      </c:pt>
                      <c:pt idx="1105">
                        <c:v>3.8457896661749906</c:v>
                      </c:pt>
                      <c:pt idx="1106">
                        <c:v>3.8481481169441039</c:v>
                      </c:pt>
                      <c:pt idx="1107">
                        <c:v>3.8505050040245083</c:v>
                      </c:pt>
                      <c:pt idx="1108">
                        <c:v>3.8528603284529548</c:v>
                      </c:pt>
                      <c:pt idx="1109">
                        <c:v>3.8552140912655033</c:v>
                      </c:pt>
                      <c:pt idx="1110">
                        <c:v>3.857566293497531</c:v>
                      </c:pt>
                      <c:pt idx="1111">
                        <c:v>3.8599169361837253</c:v>
                      </c:pt>
                      <c:pt idx="1112">
                        <c:v>3.8622660203580894</c:v>
                      </c:pt>
                      <c:pt idx="1113">
                        <c:v>3.8646135470539384</c:v>
                      </c:pt>
                      <c:pt idx="1114">
                        <c:v>3.8669595173039073</c:v>
                      </c:pt>
                      <c:pt idx="1115">
                        <c:v>3.8693039321399412</c:v>
                      </c:pt>
                      <c:pt idx="1116">
                        <c:v>3.871646792593304</c:v>
                      </c:pt>
                      <c:pt idx="1117">
                        <c:v>3.873988099694575</c:v>
                      </c:pt>
                      <c:pt idx="1118">
                        <c:v>3.8763278544736504</c:v>
                      </c:pt>
                      <c:pt idx="1119">
                        <c:v>3.8786660579597423</c:v>
                      </c:pt>
                      <c:pt idx="1120">
                        <c:v>3.8810027111813832</c:v>
                      </c:pt>
                      <c:pt idx="1121">
                        <c:v>3.8833378151664206</c:v>
                      </c:pt>
                      <c:pt idx="1122">
                        <c:v>3.8856713709420232</c:v>
                      </c:pt>
                      <c:pt idx="1123">
                        <c:v>3.888003379534676</c:v>
                      </c:pt>
                      <c:pt idx="1124">
                        <c:v>3.8903338419701856</c:v>
                      </c:pt>
                      <c:pt idx="1125">
                        <c:v>3.8926627592736773</c:v>
                      </c:pt>
                      <c:pt idx="1126">
                        <c:v>3.8949901324695975</c:v>
                      </c:pt>
                      <c:pt idx="1127">
                        <c:v>3.8973159625817133</c:v>
                      </c:pt>
                      <c:pt idx="1128">
                        <c:v>3.8996402506331118</c:v>
                      </c:pt>
                      <c:pt idx="1129">
                        <c:v>3.9019629976462036</c:v>
                      </c:pt>
                      <c:pt idx="1130">
                        <c:v>3.9042842046427197</c:v>
                      </c:pt>
                      <c:pt idx="1131">
                        <c:v>3.9066038726437156</c:v>
                      </c:pt>
                      <c:pt idx="1132">
                        <c:v>3.9089220026695672</c:v>
                      </c:pt>
                      <c:pt idx="1133">
                        <c:v>3.9112385957399769</c:v>
                      </c:pt>
                      <c:pt idx="1134">
                        <c:v>3.9135536528739681</c:v>
                      </c:pt>
                      <c:pt idx="1135">
                        <c:v>3.9158671750898919</c:v>
                      </c:pt>
                      <c:pt idx="1136">
                        <c:v>3.9181791634054202</c:v>
                      </c:pt>
                      <c:pt idx="1137">
                        <c:v>3.9204896188375535</c:v>
                      </c:pt>
                      <c:pt idx="1138">
                        <c:v>3.9227985424026164</c:v>
                      </c:pt>
                      <c:pt idx="1139">
                        <c:v>3.9251059351162598</c:v>
                      </c:pt>
                      <c:pt idx="1140">
                        <c:v>3.9274117979934626</c:v>
                      </c:pt>
                      <c:pt idx="1141">
                        <c:v>3.9297161320485285</c:v>
                      </c:pt>
                      <c:pt idx="1142">
                        <c:v>3.9320189382950903</c:v>
                      </c:pt>
                      <c:pt idx="1143">
                        <c:v>3.9343202177461079</c:v>
                      </c:pt>
                      <c:pt idx="1144">
                        <c:v>3.9366199714138697</c:v>
                      </c:pt>
                      <c:pt idx="1145">
                        <c:v>3.9389182003099945</c:v>
                      </c:pt>
                      <c:pt idx="1146">
                        <c:v>3.941214905445428</c:v>
                      </c:pt>
                      <c:pt idx="1147">
                        <c:v>3.9435100878304468</c:v>
                      </c:pt>
                      <c:pt idx="1148">
                        <c:v>3.9458037484746575</c:v>
                      </c:pt>
                      <c:pt idx="1149">
                        <c:v>3.9480958883869985</c:v>
                      </c:pt>
                      <c:pt idx="1150">
                        <c:v>3.9503865085757357</c:v>
                      </c:pt>
                      <c:pt idx="1151">
                        <c:v>3.9526756100484719</c:v>
                      </c:pt>
                      <c:pt idx="1152">
                        <c:v>3.9549631938121363</c:v>
                      </c:pt>
                      <c:pt idx="1153">
                        <c:v>3.9572492608729957</c:v>
                      </c:pt>
                      <c:pt idx="1154">
                        <c:v>3.9595338122366437</c:v>
                      </c:pt>
                      <c:pt idx="1155">
                        <c:v>3.9618168489080148</c:v>
                      </c:pt>
                      <c:pt idx="1156">
                        <c:v>3.9640983718913683</c:v>
                      </c:pt>
                      <c:pt idx="1157">
                        <c:v>3.9663783821903067</c:v>
                      </c:pt>
                      <c:pt idx="1158">
                        <c:v>3.9686568808077607</c:v>
                      </c:pt>
                      <c:pt idx="1159">
                        <c:v>3.9709338687459987</c:v>
                      </c:pt>
                      <c:pt idx="1160">
                        <c:v>3.9732093470066214</c:v>
                      </c:pt>
                      <c:pt idx="1161">
                        <c:v>3.9754833165905725</c:v>
                      </c:pt>
                      <c:pt idx="1162">
                        <c:v>3.9777557784981243</c:v>
                      </c:pt>
                      <c:pt idx="1163">
                        <c:v>3.9800267337288897</c:v>
                      </c:pt>
                      <c:pt idx="1164">
                        <c:v>3.9822961832818193</c:v>
                      </c:pt>
                      <c:pt idx="1165">
                        <c:v>3.9845641281552004</c:v>
                      </c:pt>
                      <c:pt idx="1166">
                        <c:v>3.9868305693466559</c:v>
                      </c:pt>
                      <c:pt idx="1167">
                        <c:v>3.9890955078531531</c:v>
                      </c:pt>
                      <c:pt idx="1168">
                        <c:v>3.9913589446709934</c:v>
                      </c:pt>
                      <c:pt idx="1169">
                        <c:v>3.9936208807958202</c:v>
                      </c:pt>
                      <c:pt idx="1170">
                        <c:v>3.9958813172226133</c:v>
                      </c:pt>
                      <c:pt idx="1171">
                        <c:v>3.9981402549456977</c:v>
                      </c:pt>
                      <c:pt idx="1172">
                        <c:v>4.0003976949587363</c:v>
                      </c:pt>
                      <c:pt idx="1173">
                        <c:v>4.0026536382547322</c:v>
                      </c:pt>
                      <c:pt idx="1174">
                        <c:v>4.0049080858260329</c:v>
                      </c:pt>
                      <c:pt idx="1175">
                        <c:v>4.0071610386643277</c:v>
                      </c:pt>
                      <c:pt idx="1176">
                        <c:v>4.0094124977606453</c:v>
                      </c:pt>
                      <c:pt idx="1177">
                        <c:v>4.0116624641053606</c:v>
                      </c:pt>
                      <c:pt idx="1178">
                        <c:v>4.0139109386881886</c:v>
                      </c:pt>
                      <c:pt idx="1179">
                        <c:v>4.0161579224981923</c:v>
                      </c:pt>
                      <c:pt idx="1180">
                        <c:v>4.0184034165237756</c:v>
                      </c:pt>
                      <c:pt idx="1181">
                        <c:v>4.0206474217526882</c:v>
                      </c:pt>
                      <c:pt idx="1182">
                        <c:v>4.0228899391720265</c:v>
                      </c:pt>
                      <c:pt idx="1183">
                        <c:v>4.0251309697682291</c:v>
                      </c:pt>
                      <c:pt idx="1184">
                        <c:v>4.0273705145270826</c:v>
                      </c:pt>
                      <c:pt idx="1185">
                        <c:v>4.0296085744337198</c:v>
                      </c:pt>
                      <c:pt idx="1186">
                        <c:v>4.0318451504726207</c:v>
                      </c:pt>
                      <c:pt idx="1187">
                        <c:v>4.0340802436276126</c:v>
                      </c:pt>
                      <c:pt idx="1188">
                        <c:v>4.03631385488187</c:v>
                      </c:pt>
                      <c:pt idx="1189">
                        <c:v>4.0385459852179144</c:v>
                      </c:pt>
                      <c:pt idx="1190">
                        <c:v>4.0407766356176165</c:v>
                      </c:pt>
                      <c:pt idx="1191">
                        <c:v>4.0430058070621993</c:v>
                      </c:pt>
                      <c:pt idx="1192">
                        <c:v>4.0452335005322304</c:v>
                      </c:pt>
                      <c:pt idx="1193">
                        <c:v>4.047459717007631</c:v>
                      </c:pt>
                      <c:pt idx="1194">
                        <c:v>4.0496844574676683</c:v>
                      </c:pt>
                      <c:pt idx="1195">
                        <c:v>4.0519077228909666</c:v>
                      </c:pt>
                      <c:pt idx="1196">
                        <c:v>4.0541295142554947</c:v>
                      </c:pt>
                      <c:pt idx="1197">
                        <c:v>4.0563498325385767</c:v>
                      </c:pt>
                      <c:pt idx="1198">
                        <c:v>4.0585686787168891</c:v>
                      </c:pt>
                      <c:pt idx="1199">
                        <c:v>4.0607860537664591</c:v>
                      </c:pt>
                      <c:pt idx="1200">
                        <c:v>4.0630019586626664</c:v>
                      </c:pt>
                      <c:pt idx="1201">
                        <c:v>4.0652163943802453</c:v>
                      </c:pt>
                      <c:pt idx="1202">
                        <c:v>4.0674293618932857</c:v>
                      </c:pt>
                      <c:pt idx="1203">
                        <c:v>4.0696408621752278</c:v>
                      </c:pt>
                      <c:pt idx="1204">
                        <c:v>4.0718508961988684</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A-A375-435B-90EF-3E365F81D4DA}"/>
                  </c:ext>
                </c:extLst>
              </c15:ser>
            </c15:filteredScatterSeries>
            <c15:filteredScatterSeries>
              <c15:ser>
                <c:idx val="10"/>
                <c:order val="8"/>
                <c:tx>
                  <c:strRef>
                    <c:extLst xmlns:c15="http://schemas.microsoft.com/office/drawing/2012/chart">
                      <c:ext xmlns:c15="http://schemas.microsoft.com/office/drawing/2012/chart" uri="{02D57815-91ED-43cb-92C2-25804820EDAC}">
                        <c15:formulaRef>
                          <c15:sqref>'σ-Silo F2-80 kP'!$V$12</c15:sqref>
                        </c15:formulaRef>
                      </c:ext>
                    </c:extLst>
                    <c:strCache>
                      <c:ptCount val="1"/>
                      <c:pt idx="0">
                        <c:v>σh - Silo</c:v>
                      </c:pt>
                    </c:strCache>
                  </c:strRef>
                </c:tx>
                <c:spPr>
                  <a:ln w="19050">
                    <a:solidFill>
                      <a:schemeClr val="accent6">
                        <a:lumMod val="75000"/>
                      </a:schemeClr>
                    </a:solidFill>
                    <a:prstDash val="sysDot"/>
                  </a:ln>
                </c:spPr>
                <c:marker>
                  <c:symbol val="none"/>
                </c:marker>
                <c:xVal>
                  <c:numRef>
                    <c:extLst xmlns:c15="http://schemas.microsoft.com/office/drawing/2012/chart">
                      <c:ext xmlns:c15="http://schemas.microsoft.com/office/drawing/2012/chart" uri="{02D57815-91ED-43cb-92C2-25804820EDAC}">
                        <c15:formulaRef>
                          <c15:sqref>'σ-Silo F2-80 kP'!$V$13:$V$1217</c15:sqref>
                        </c15:formulaRef>
                      </c:ext>
                    </c:extLst>
                    <c:numCache>
                      <c:formatCode>0.0</c:formatCode>
                      <c:ptCount val="1205"/>
                      <c:pt idx="0">
                        <c:v>0</c:v>
                      </c:pt>
                      <c:pt idx="1">
                        <c:v>1.4405070395605797E-2</c:v>
                      </c:pt>
                      <c:pt idx="2">
                        <c:v>2.9119881056206061E-2</c:v>
                      </c:pt>
                      <c:pt idx="3">
                        <c:v>4.3831439752786056E-2</c:v>
                      </c:pt>
                      <c:pt idx="4">
                        <c:v>5.8539748641446995E-2</c:v>
                      </c:pt>
                      <c:pt idx="5">
                        <c:v>7.3244809876860995E-2</c:v>
                      </c:pt>
                      <c:pt idx="6">
                        <c:v>8.7946625612271095E-2</c:v>
                      </c:pt>
                      <c:pt idx="7">
                        <c:v>0.10264519799949212</c:v>
                      </c:pt>
                      <c:pt idx="8">
                        <c:v>0.11734052918891595</c:v>
                      </c:pt>
                      <c:pt idx="9">
                        <c:v>0.13203262132950364</c:v>
                      </c:pt>
                      <c:pt idx="10">
                        <c:v>0.14672147656879508</c:v>
                      </c:pt>
                      <c:pt idx="11">
                        <c:v>0.16140709705290451</c:v>
                      </c:pt>
                      <c:pt idx="12">
                        <c:v>0.17608948492652332</c:v>
                      </c:pt>
                      <c:pt idx="13">
                        <c:v>0.19076864233292162</c:v>
                      </c:pt>
                      <c:pt idx="14">
                        <c:v>0.20544457141394937</c:v>
                      </c:pt>
                      <c:pt idx="15">
                        <c:v>0.22011727431003514</c:v>
                      </c:pt>
                      <c:pt idx="16">
                        <c:v>0.23478675316018649</c:v>
                      </c:pt>
                      <c:pt idx="17">
                        <c:v>0.24945301010199844</c:v>
                      </c:pt>
                      <c:pt idx="18">
                        <c:v>0.2641160472716414</c:v>
                      </c:pt>
                      <c:pt idx="19">
                        <c:v>0.27877586680387512</c:v>
                      </c:pt>
                      <c:pt idx="20">
                        <c:v>0.29343247083204255</c:v>
                      </c:pt>
                      <c:pt idx="21">
                        <c:v>0.30808586148807071</c:v>
                      </c:pt>
                      <c:pt idx="22">
                        <c:v>0.32273604090247504</c:v>
                      </c:pt>
                      <c:pt idx="23">
                        <c:v>0.33738301120435782</c:v>
                      </c:pt>
                      <c:pt idx="24">
                        <c:v>0.35202677452140707</c:v>
                      </c:pt>
                      <c:pt idx="25">
                        <c:v>0.36666733297990634</c:v>
                      </c:pt>
                      <c:pt idx="26">
                        <c:v>0.38130468870472228</c:v>
                      </c:pt>
                      <c:pt idx="27">
                        <c:v>0.39593884381931732</c:v>
                      </c:pt>
                      <c:pt idx="28">
                        <c:v>0.41056980044574465</c:v>
                      </c:pt>
                      <c:pt idx="29">
                        <c:v>0.4251975607046497</c:v>
                      </c:pt>
                      <c:pt idx="30">
                        <c:v>0.43982212671527404</c:v>
                      </c:pt>
                      <c:pt idx="31">
                        <c:v>0.45444350059545235</c:v>
                      </c:pt>
                      <c:pt idx="32">
                        <c:v>0.46906168446161456</c:v>
                      </c:pt>
                      <c:pt idx="33">
                        <c:v>0.48367668042879081</c:v>
                      </c:pt>
                      <c:pt idx="34">
                        <c:v>0.49828849061060365</c:v>
                      </c:pt>
                      <c:pt idx="35">
                        <c:v>0.51289711711927954</c:v>
                      </c:pt>
                      <c:pt idx="36">
                        <c:v>0.52750256206564161</c:v>
                      </c:pt>
                      <c:pt idx="37">
                        <c:v>0.54210482755911338</c:v>
                      </c:pt>
                      <c:pt idx="38">
                        <c:v>0.55670391570772071</c:v>
                      </c:pt>
                      <c:pt idx="39">
                        <c:v>0.57129982861809281</c:v>
                      </c:pt>
                      <c:pt idx="40">
                        <c:v>0.58589256839545867</c:v>
                      </c:pt>
                      <c:pt idx="41">
                        <c:v>0.60048213714365528</c:v>
                      </c:pt>
                      <c:pt idx="42">
                        <c:v>0.6150685369651212</c:v>
                      </c:pt>
                      <c:pt idx="43">
                        <c:v>0.62965176996090633</c:v>
                      </c:pt>
                      <c:pt idx="44">
                        <c:v>0.64423183823066199</c:v>
                      </c:pt>
                      <c:pt idx="45">
                        <c:v>0.65880874387264932</c:v>
                      </c:pt>
                      <c:pt idx="46">
                        <c:v>0.67338248898374053</c:v>
                      </c:pt>
                      <c:pt idx="47">
                        <c:v>0.6879530756594131</c:v>
                      </c:pt>
                      <c:pt idx="48">
                        <c:v>0.70252050599375937</c:v>
                      </c:pt>
                      <c:pt idx="49">
                        <c:v>0.7170847820794819</c:v>
                      </c:pt>
                      <c:pt idx="50">
                        <c:v>0.73164590600789481</c:v>
                      </c:pt>
                      <c:pt idx="51">
                        <c:v>0.74620387986892567</c:v>
                      </c:pt>
                      <c:pt idx="52">
                        <c:v>0.76075870575111848</c:v>
                      </c:pt>
                      <c:pt idx="53">
                        <c:v>0.77531038574162969</c:v>
                      </c:pt>
                      <c:pt idx="54">
                        <c:v>0.78985892192623519</c:v>
                      </c:pt>
                      <c:pt idx="55">
                        <c:v>0.80440431638932286</c:v>
                      </c:pt>
                      <c:pt idx="56">
                        <c:v>0.81894657121390524</c:v>
                      </c:pt>
                      <c:pt idx="57">
                        <c:v>0.83348568848160864</c:v>
                      </c:pt>
                      <c:pt idx="58">
                        <c:v>0.84802167027268138</c:v>
                      </c:pt>
                      <c:pt idx="59">
                        <c:v>0.86255451866599175</c:v>
                      </c:pt>
                      <c:pt idx="60">
                        <c:v>0.87708423573903072</c:v>
                      </c:pt>
                      <c:pt idx="61">
                        <c:v>0.89161082356791033</c:v>
                      </c:pt>
                      <c:pt idx="62">
                        <c:v>0.90613428422736786</c:v>
                      </c:pt>
                      <c:pt idx="63">
                        <c:v>0.92065461979076391</c:v>
                      </c:pt>
                      <c:pt idx="64">
                        <c:v>0.93517183233008405</c:v>
                      </c:pt>
                      <c:pt idx="65">
                        <c:v>0.94968592391594253</c:v>
                      </c:pt>
                      <c:pt idx="66">
                        <c:v>0.96419689661757702</c:v>
                      </c:pt>
                      <c:pt idx="67">
                        <c:v>0.97870475250285494</c:v>
                      </c:pt>
                      <c:pt idx="68">
                        <c:v>0.99320949363827449</c:v>
                      </c:pt>
                      <c:pt idx="69">
                        <c:v>1.0077111220889619</c:v>
                      </c:pt>
                      <c:pt idx="70">
                        <c:v>1.0222096399186733</c:v>
                      </c:pt>
                      <c:pt idx="71">
                        <c:v>1.0367050491897984</c:v>
                      </c:pt>
                      <c:pt idx="72">
                        <c:v>1.0511973519633602</c:v>
                      </c:pt>
                      <c:pt idx="73">
                        <c:v>1.0656865502990105</c:v>
                      </c:pt>
                      <c:pt idx="74">
                        <c:v>1.0801726462550416</c:v>
                      </c:pt>
                      <c:pt idx="75">
                        <c:v>1.0946556418883775</c:v>
                      </c:pt>
                      <c:pt idx="76">
                        <c:v>1.1091355392545794</c:v>
                      </c:pt>
                      <c:pt idx="77">
                        <c:v>1.1236123404078446</c:v>
                      </c:pt>
                      <c:pt idx="78">
                        <c:v>1.1380860474010115</c:v>
                      </c:pt>
                      <c:pt idx="79">
                        <c:v>1.1525566622855525</c:v>
                      </c:pt>
                      <c:pt idx="80">
                        <c:v>1.1670241871115843</c:v>
                      </c:pt>
                      <c:pt idx="81">
                        <c:v>1.1814886239278632</c:v>
                      </c:pt>
                      <c:pt idx="82">
                        <c:v>1.1959499747817841</c:v>
                      </c:pt>
                      <c:pt idx="83">
                        <c:v>1.2104082417193895</c:v>
                      </c:pt>
                      <c:pt idx="84">
                        <c:v>1.2248634267853631</c:v>
                      </c:pt>
                      <c:pt idx="85">
                        <c:v>1.23931553202303</c:v>
                      </c:pt>
                      <c:pt idx="86">
                        <c:v>1.253764559474364</c:v>
                      </c:pt>
                      <c:pt idx="87">
                        <c:v>1.2682105111799866</c:v>
                      </c:pt>
                      <c:pt idx="88">
                        <c:v>1.2826533891791609</c:v>
                      </c:pt>
                      <c:pt idx="89">
                        <c:v>1.297093195509802</c:v>
                      </c:pt>
                      <c:pt idx="90">
                        <c:v>1.3115299322084744</c:v>
                      </c:pt>
                      <c:pt idx="91">
                        <c:v>1.3259636013103888</c:v>
                      </c:pt>
                      <c:pt idx="92">
                        <c:v>1.34039420484941</c:v>
                      </c:pt>
                      <c:pt idx="93">
                        <c:v>1.3548217448580502</c:v>
                      </c:pt>
                      <c:pt idx="94">
                        <c:v>1.36924622336748</c:v>
                      </c:pt>
                      <c:pt idx="95">
                        <c:v>1.3836676424075172</c:v>
                      </c:pt>
                      <c:pt idx="96">
                        <c:v>1.3980860040066379</c:v>
                      </c:pt>
                      <c:pt idx="97">
                        <c:v>1.4125013101919719</c:v>
                      </c:pt>
                      <c:pt idx="98">
                        <c:v>1.4269135629893044</c:v>
                      </c:pt>
                      <c:pt idx="99">
                        <c:v>1.4413227644230782</c:v>
                      </c:pt>
                      <c:pt idx="100">
                        <c:v>1.4557289165163929</c:v>
                      </c:pt>
                      <c:pt idx="101">
                        <c:v>1.4701320212910105</c:v>
                      </c:pt>
                      <c:pt idx="102">
                        <c:v>1.4845320807673463</c:v>
                      </c:pt>
                      <c:pt idx="103">
                        <c:v>1.4989290969644804</c:v>
                      </c:pt>
                      <c:pt idx="104">
                        <c:v>1.513323071900154</c:v>
                      </c:pt>
                      <c:pt idx="105">
                        <c:v>1.5277140075907689</c:v>
                      </c:pt>
                      <c:pt idx="106">
                        <c:v>1.5421019060513914</c:v>
                      </c:pt>
                      <c:pt idx="107">
                        <c:v>1.5564867692957498</c:v>
                      </c:pt>
                      <c:pt idx="108">
                        <c:v>1.5708685993362406</c:v>
                      </c:pt>
                      <c:pt idx="109">
                        <c:v>1.5852473981839221</c:v>
                      </c:pt>
                      <c:pt idx="110">
                        <c:v>1.5996231678485231</c:v>
                      </c:pt>
                      <c:pt idx="111">
                        <c:v>1.6139959103384363</c:v>
                      </c:pt>
                      <c:pt idx="112">
                        <c:v>1.6283656276607263</c:v>
                      </c:pt>
                      <c:pt idx="113">
                        <c:v>1.6427323218211227</c:v>
                      </c:pt>
                      <c:pt idx="114">
                        <c:v>1.65709599482403</c:v>
                      </c:pt>
                      <c:pt idx="115">
                        <c:v>1.6714566486725209</c:v>
                      </c:pt>
                      <c:pt idx="116">
                        <c:v>1.6858142853683402</c:v>
                      </c:pt>
                      <c:pt idx="117">
                        <c:v>1.7001689069119075</c:v>
                      </c:pt>
                      <c:pt idx="118">
                        <c:v>1.7145205153023126</c:v>
                      </c:pt>
                      <c:pt idx="119">
                        <c:v>1.7288691125373219</c:v>
                      </c:pt>
                      <c:pt idx="120">
                        <c:v>1.7432147006133785</c:v>
                      </c:pt>
                      <c:pt idx="121">
                        <c:v>1.7575572815256</c:v>
                      </c:pt>
                      <c:pt idx="122">
                        <c:v>1.7718968572677825</c:v>
                      </c:pt>
                      <c:pt idx="123">
                        <c:v>1.7862334298323985</c:v>
                      </c:pt>
                      <c:pt idx="124">
                        <c:v>1.8005670012106001</c:v>
                      </c:pt>
                      <c:pt idx="125">
                        <c:v>1.8148975733922201</c:v>
                      </c:pt>
                      <c:pt idx="126">
                        <c:v>1.8292251483657713</c:v>
                      </c:pt>
                      <c:pt idx="127">
                        <c:v>1.8435497281184481</c:v>
                      </c:pt>
                      <c:pt idx="128">
                        <c:v>1.8578713146361281</c:v>
                      </c:pt>
                      <c:pt idx="129">
                        <c:v>1.8721899099033705</c:v>
                      </c:pt>
                      <c:pt idx="130">
                        <c:v>1.8865055159034196</c:v>
                      </c:pt>
                      <c:pt idx="131">
                        <c:v>1.9008181346182067</c:v>
                      </c:pt>
                      <c:pt idx="132">
                        <c:v>1.9151277680283461</c:v>
                      </c:pt>
                      <c:pt idx="133">
                        <c:v>1.9294344181131402</c:v>
                      </c:pt>
                      <c:pt idx="134">
                        <c:v>1.9437380868505796</c:v>
                      </c:pt>
                      <c:pt idx="135">
                        <c:v>1.9580387762173421</c:v>
                      </c:pt>
                      <c:pt idx="136">
                        <c:v>1.9723364881887964</c:v>
                      </c:pt>
                      <c:pt idx="137">
                        <c:v>1.9866312247390012</c:v>
                      </c:pt>
                      <c:pt idx="138">
                        <c:v>2.0009229878407049</c:v>
                      </c:pt>
                      <c:pt idx="139">
                        <c:v>2.0152117794653504</c:v>
                      </c:pt>
                      <c:pt idx="140">
                        <c:v>2.0294976015830701</c:v>
                      </c:pt>
                      <c:pt idx="141">
                        <c:v>2.0437804561626947</c:v>
                      </c:pt>
                      <c:pt idx="142">
                        <c:v>2.0580603451717456</c:v>
                      </c:pt>
                      <c:pt idx="143">
                        <c:v>2.0723372705764413</c:v>
                      </c:pt>
                      <c:pt idx="144">
                        <c:v>2.0866112343416963</c:v>
                      </c:pt>
                      <c:pt idx="145">
                        <c:v>2.1008822384311236</c:v>
                      </c:pt>
                      <c:pt idx="146">
                        <c:v>2.1151502848070325</c:v>
                      </c:pt>
                      <c:pt idx="147">
                        <c:v>2.1294153754304324</c:v>
                      </c:pt>
                      <c:pt idx="148">
                        <c:v>2.1436775122610312</c:v>
                      </c:pt>
                      <c:pt idx="149">
                        <c:v>2.1579366972572394</c:v>
                      </c:pt>
                      <c:pt idx="150">
                        <c:v>2.1721929323761673</c:v>
                      </c:pt>
                      <c:pt idx="151">
                        <c:v>2.1864462195736296</c:v>
                      </c:pt>
                      <c:pt idx="152">
                        <c:v>2.200696560804142</c:v>
                      </c:pt>
                      <c:pt idx="153">
                        <c:v>2.2149439580209265</c:v>
                      </c:pt>
                      <c:pt idx="154">
                        <c:v>2.2291884131759074</c:v>
                      </c:pt>
                      <c:pt idx="155">
                        <c:v>2.2434299282197165</c:v>
                      </c:pt>
                      <c:pt idx="156">
                        <c:v>2.2576685051016936</c:v>
                      </c:pt>
                      <c:pt idx="157">
                        <c:v>2.2719041457698821</c:v>
                      </c:pt>
                      <c:pt idx="158">
                        <c:v>2.2861368521710395</c:v>
                      </c:pt>
                      <c:pt idx="159">
                        <c:v>2.3003666262506295</c:v>
                      </c:pt>
                      <c:pt idx="160">
                        <c:v>2.3145934699528219</c:v>
                      </c:pt>
                      <c:pt idx="161">
                        <c:v>2.3288173852205061</c:v>
                      </c:pt>
                      <c:pt idx="162">
                        <c:v>2.3430383739952756</c:v>
                      </c:pt>
                      <c:pt idx="163">
                        <c:v>2.3572564382174406</c:v>
                      </c:pt>
                      <c:pt idx="164">
                        <c:v>2.3714715798260233</c:v>
                      </c:pt>
                      <c:pt idx="165">
                        <c:v>2.3856838007587631</c:v>
                      </c:pt>
                      <c:pt idx="166">
                        <c:v>2.39989310295211</c:v>
                      </c:pt>
                      <c:pt idx="167">
                        <c:v>2.4140994883412343</c:v>
                      </c:pt>
                      <c:pt idx="168">
                        <c:v>2.4283029588600198</c:v>
                      </c:pt>
                      <c:pt idx="169">
                        <c:v>2.4425035164410716</c:v>
                      </c:pt>
                      <c:pt idx="170">
                        <c:v>2.456701163015711</c:v>
                      </c:pt>
                      <c:pt idx="171">
                        <c:v>2.4708959005139786</c:v>
                      </c:pt>
                      <c:pt idx="172">
                        <c:v>2.4850877308646373</c:v>
                      </c:pt>
                      <c:pt idx="173">
                        <c:v>2.4992766559951711</c:v>
                      </c:pt>
                      <c:pt idx="174">
                        <c:v>2.5134626778317832</c:v>
                      </c:pt>
                      <c:pt idx="175">
                        <c:v>2.5276457982994018</c:v>
                      </c:pt>
                      <c:pt idx="176">
                        <c:v>2.5418260193216802</c:v>
                      </c:pt>
                      <c:pt idx="177">
                        <c:v>2.556003342820993</c:v>
                      </c:pt>
                      <c:pt idx="178">
                        <c:v>2.570177770718443</c:v>
                      </c:pt>
                      <c:pt idx="179">
                        <c:v>2.5843493049338582</c:v>
                      </c:pt>
                      <c:pt idx="180">
                        <c:v>2.5985179473857931</c:v>
                      </c:pt>
                      <c:pt idx="181">
                        <c:v>2.6126836999915319</c:v>
                      </c:pt>
                      <c:pt idx="182">
                        <c:v>2.6268465646670851</c:v>
                      </c:pt>
                      <c:pt idx="183">
                        <c:v>2.6410065433271956</c:v>
                      </c:pt>
                      <c:pt idx="184">
                        <c:v>2.6551636378853352</c:v>
                      </c:pt>
                      <c:pt idx="185">
                        <c:v>2.6693178502537069</c:v>
                      </c:pt>
                      <c:pt idx="186">
                        <c:v>2.6834691823432468</c:v>
                      </c:pt>
                      <c:pt idx="187">
                        <c:v>2.6976176360636228</c:v>
                      </c:pt>
                      <c:pt idx="188">
                        <c:v>2.711763213323239</c:v>
                      </c:pt>
                      <c:pt idx="189">
                        <c:v>2.7259059160292303</c:v>
                      </c:pt>
                      <c:pt idx="190">
                        <c:v>2.7400457460874716</c:v>
                      </c:pt>
                      <c:pt idx="191">
                        <c:v>2.7541827054025712</c:v>
                      </c:pt>
                      <c:pt idx="192">
                        <c:v>2.7683167958778747</c:v>
                      </c:pt>
                      <c:pt idx="193">
                        <c:v>2.7824480194154675</c:v>
                      </c:pt>
                      <c:pt idx="194">
                        <c:v>2.7965763779161721</c:v>
                      </c:pt>
                      <c:pt idx="195">
                        <c:v>2.8107018732795521</c:v>
                      </c:pt>
                      <c:pt idx="196">
                        <c:v>2.8248245074039118</c:v>
                      </c:pt>
                      <c:pt idx="197">
                        <c:v>2.8389442821862945</c:v>
                      </c:pt>
                      <c:pt idx="198">
                        <c:v>2.8530611995224886</c:v>
                      </c:pt>
                      <c:pt idx="199">
                        <c:v>2.8671752613070232</c:v>
                      </c:pt>
                      <c:pt idx="200">
                        <c:v>2.8812864694331735</c:v>
                      </c:pt>
                      <c:pt idx="201">
                        <c:v>2.895394825792958</c:v>
                      </c:pt>
                      <c:pt idx="202">
                        <c:v>2.9095003322771418</c:v>
                      </c:pt>
                      <c:pt idx="203">
                        <c:v>2.9236029907752337</c:v>
                      </c:pt>
                      <c:pt idx="204">
                        <c:v>2.9377028031754944</c:v>
                      </c:pt>
                      <c:pt idx="205">
                        <c:v>2.9517997713649291</c:v>
                      </c:pt>
                      <c:pt idx="206">
                        <c:v>2.9658938972292912</c:v>
                      </c:pt>
                      <c:pt idx="207">
                        <c:v>2.9799851826530874</c:v>
                      </c:pt>
                      <c:pt idx="208">
                        <c:v>2.9940736295195736</c:v>
                      </c:pt>
                      <c:pt idx="209">
                        <c:v>3.0081592397107535</c:v>
                      </c:pt>
                      <c:pt idx="210">
                        <c:v>3.0222420151073885</c:v>
                      </c:pt>
                      <c:pt idx="211">
                        <c:v>3.0363219575889895</c:v>
                      </c:pt>
                      <c:pt idx="212">
                        <c:v>3.0503990690338219</c:v>
                      </c:pt>
                      <c:pt idx="213">
                        <c:v>3.0644733513189064</c:v>
                      </c:pt>
                      <c:pt idx="214">
                        <c:v>3.07854480632002</c:v>
                      </c:pt>
                      <c:pt idx="215">
                        <c:v>3.0926134359116939</c:v>
                      </c:pt>
                      <c:pt idx="216">
                        <c:v>3.1066792419672171</c:v>
                      </c:pt>
                      <c:pt idx="217">
                        <c:v>3.120742226358638</c:v>
                      </c:pt>
                      <c:pt idx="218">
                        <c:v>3.1348023909567613</c:v>
                      </c:pt>
                      <c:pt idx="219">
                        <c:v>3.1488597376311542</c:v>
                      </c:pt>
                      <c:pt idx="220">
                        <c:v>3.1629142682501437</c:v>
                      </c:pt>
                      <c:pt idx="221">
                        <c:v>3.1769659846808147</c:v>
                      </c:pt>
                      <c:pt idx="222">
                        <c:v>3.1910148887890193</c:v>
                      </c:pt>
                      <c:pt idx="223">
                        <c:v>3.205060982439369</c:v>
                      </c:pt>
                      <c:pt idx="224">
                        <c:v>3.2191042674952395</c:v>
                      </c:pt>
                      <c:pt idx="225">
                        <c:v>3.2331447458187723</c:v>
                      </c:pt>
                      <c:pt idx="226">
                        <c:v>3.2471824192708736</c:v>
                      </c:pt>
                      <c:pt idx="227">
                        <c:v>3.2612172897112166</c:v>
                      </c:pt>
                      <c:pt idx="228">
                        <c:v>3.2752493589982397</c:v>
                      </c:pt>
                      <c:pt idx="229">
                        <c:v>3.2892786289891491</c:v>
                      </c:pt>
                      <c:pt idx="230">
                        <c:v>3.3033051015399231</c:v>
                      </c:pt>
                      <c:pt idx="231">
                        <c:v>3.3173287785053054</c:v>
                      </c:pt>
                      <c:pt idx="232">
                        <c:v>3.3313496617388125</c:v>
                      </c:pt>
                      <c:pt idx="233">
                        <c:v>3.3453677530927308</c:v>
                      </c:pt>
                      <c:pt idx="234">
                        <c:v>3.3593830544181169</c:v>
                      </c:pt>
                      <c:pt idx="235">
                        <c:v>3.3733955675648044</c:v>
                      </c:pt>
                      <c:pt idx="236">
                        <c:v>3.387405294381399</c:v>
                      </c:pt>
                      <c:pt idx="237">
                        <c:v>3.4014122367152773</c:v>
                      </c:pt>
                      <c:pt idx="238">
                        <c:v>3.4154163964125965</c:v>
                      </c:pt>
                      <c:pt idx="239">
                        <c:v>3.4294177753182846</c:v>
                      </c:pt>
                      <c:pt idx="240">
                        <c:v>3.4434163752760485</c:v>
                      </c:pt>
                      <c:pt idx="241">
                        <c:v>3.4574121981283747</c:v>
                      </c:pt>
                      <c:pt idx="242">
                        <c:v>3.4714052457165261</c:v>
                      </c:pt>
                      <c:pt idx="243">
                        <c:v>3.4853955198805453</c:v>
                      </c:pt>
                      <c:pt idx="244">
                        <c:v>3.4993830224592513</c:v>
                      </c:pt>
                      <c:pt idx="245">
                        <c:v>3.5133677552902522</c:v>
                      </c:pt>
                      <c:pt idx="246">
                        <c:v>3.5273497202099291</c:v>
                      </c:pt>
                      <c:pt idx="247">
                        <c:v>3.5413289190534503</c:v>
                      </c:pt>
                      <c:pt idx="248">
                        <c:v>3.5553053536547683</c:v>
                      </c:pt>
                      <c:pt idx="249">
                        <c:v>3.5692790258466154</c:v>
                      </c:pt>
                      <c:pt idx="250">
                        <c:v>3.5832499374605122</c:v>
                      </c:pt>
                      <c:pt idx="251">
                        <c:v>3.5972180903267619</c:v>
                      </c:pt>
                      <c:pt idx="252">
                        <c:v>3.6111834862744585</c:v>
                      </c:pt>
                      <c:pt idx="253">
                        <c:v>3.62514612713148</c:v>
                      </c:pt>
                      <c:pt idx="254">
                        <c:v>3.6391060147244936</c:v>
                      </c:pt>
                      <c:pt idx="255">
                        <c:v>3.6530631508789551</c:v>
                      </c:pt>
                      <c:pt idx="256">
                        <c:v>3.6670175374191087</c:v>
                      </c:pt>
                      <c:pt idx="257">
                        <c:v>3.6809691761679932</c:v>
                      </c:pt>
                      <c:pt idx="258">
                        <c:v>3.6949180689474339</c:v>
                      </c:pt>
                      <c:pt idx="259">
                        <c:v>3.7088642175780508</c:v>
                      </c:pt>
                      <c:pt idx="260">
                        <c:v>3.7228076238792562</c:v>
                      </c:pt>
                      <c:pt idx="261">
                        <c:v>3.7367482896692561</c:v>
                      </c:pt>
                      <c:pt idx="262">
                        <c:v>3.750686216765053</c:v>
                      </c:pt>
                      <c:pt idx="263">
                        <c:v>3.7646214069824402</c:v>
                      </c:pt>
                      <c:pt idx="264">
                        <c:v>3.7785538621360102</c:v>
                      </c:pt>
                      <c:pt idx="265">
                        <c:v>3.7924835840391529</c:v>
                      </c:pt>
                      <c:pt idx="266">
                        <c:v>3.8064105745040546</c:v>
                      </c:pt>
                      <c:pt idx="267">
                        <c:v>3.8203348353416988</c:v>
                      </c:pt>
                      <c:pt idx="268">
                        <c:v>3.8342563683618724</c:v>
                      </c:pt>
                      <c:pt idx="269">
                        <c:v>3.8481751753731581</c:v>
                      </c:pt>
                      <c:pt idx="270">
                        <c:v>3.8620912581829412</c:v>
                      </c:pt>
                      <c:pt idx="271">
                        <c:v>3.8760046185974097</c:v>
                      </c:pt>
                      <c:pt idx="272">
                        <c:v>3.8899152584215519</c:v>
                      </c:pt>
                      <c:pt idx="273">
                        <c:v>3.9038231794591622</c:v>
                      </c:pt>
                      <c:pt idx="274">
                        <c:v>3.9177283835128351</c:v>
                      </c:pt>
                      <c:pt idx="275">
                        <c:v>3.9316308723839759</c:v>
                      </c:pt>
                      <c:pt idx="276">
                        <c:v>3.9455306478727872</c:v>
                      </c:pt>
                      <c:pt idx="277">
                        <c:v>3.9594277117782868</c:v>
                      </c:pt>
                      <c:pt idx="278">
                        <c:v>3.9733220658982935</c:v>
                      </c:pt>
                      <c:pt idx="279">
                        <c:v>3.987213712029436</c:v>
                      </c:pt>
                      <c:pt idx="280">
                        <c:v>4.0011026519671526</c:v>
                      </c:pt>
                      <c:pt idx="281">
                        <c:v>4.0149888875056909</c:v>
                      </c:pt>
                      <c:pt idx="282">
                        <c:v>4.028872420438109</c:v>
                      </c:pt>
                      <c:pt idx="283">
                        <c:v>4.0427532525562757</c:v>
                      </c:pt>
                      <c:pt idx="284">
                        <c:v>4.0566313856508716</c:v>
                      </c:pt>
                      <c:pt idx="285">
                        <c:v>4.0705068215113895</c:v>
                      </c:pt>
                      <c:pt idx="286">
                        <c:v>4.0843795619261396</c:v>
                      </c:pt>
                      <c:pt idx="287">
                        <c:v>4.0982496086822389</c:v>
                      </c:pt>
                      <c:pt idx="288">
                        <c:v>4.1121169635656276</c:v>
                      </c:pt>
                      <c:pt idx="289">
                        <c:v>4.1259816283610569</c:v>
                      </c:pt>
                      <c:pt idx="290">
                        <c:v>4.1398436048520972</c:v>
                      </c:pt>
                      <c:pt idx="291">
                        <c:v>4.1537028948211319</c:v>
                      </c:pt>
                      <c:pt idx="292">
                        <c:v>4.1675595000493697</c:v>
                      </c:pt>
                      <c:pt idx="293">
                        <c:v>4.1814134223168331</c:v>
                      </c:pt>
                      <c:pt idx="294">
                        <c:v>4.1952646634023658</c:v>
                      </c:pt>
                      <c:pt idx="295">
                        <c:v>4.2091132250836321</c:v>
                      </c:pt>
                      <c:pt idx="296">
                        <c:v>4.2229591091371175</c:v>
                      </c:pt>
                      <c:pt idx="297">
                        <c:v>4.23680231733813</c:v>
                      </c:pt>
                      <c:pt idx="298">
                        <c:v>4.2506428514608006</c:v>
                      </c:pt>
                      <c:pt idx="299">
                        <c:v>4.2644807132780853</c:v>
                      </c:pt>
                      <c:pt idx="300">
                        <c:v>4.2783159045617607</c:v>
                      </c:pt>
                      <c:pt idx="301">
                        <c:v>4.2921484270824326</c:v>
                      </c:pt>
                      <c:pt idx="302">
                        <c:v>4.3059782826095319</c:v>
                      </c:pt>
                      <c:pt idx="303">
                        <c:v>4.3198054729113142</c:v>
                      </c:pt>
                      <c:pt idx="304">
                        <c:v>4.3336299997548648</c:v>
                      </c:pt>
                      <c:pt idx="305">
                        <c:v>4.3474518649061</c:v>
                      </c:pt>
                      <c:pt idx="306">
                        <c:v>4.3612710701297583</c:v>
                      </c:pt>
                      <c:pt idx="307">
                        <c:v>4.3750876171894131</c:v>
                      </c:pt>
                      <c:pt idx="308">
                        <c:v>4.3889015078474678</c:v>
                      </c:pt>
                      <c:pt idx="309">
                        <c:v>4.4027127438651581</c:v>
                      </c:pt>
                      <c:pt idx="310">
                        <c:v>4.4165213270025498</c:v>
                      </c:pt>
                      <c:pt idx="311">
                        <c:v>4.4303272590185445</c:v>
                      </c:pt>
                      <c:pt idx="312">
                        <c:v>4.4441305416708747</c:v>
                      </c:pt>
                      <c:pt idx="313">
                        <c:v>4.4579311767161069</c:v>
                      </c:pt>
                      <c:pt idx="314">
                        <c:v>4.4717291659096468</c:v>
                      </c:pt>
                      <c:pt idx="315">
                        <c:v>4.4855245110057353</c:v>
                      </c:pt>
                      <c:pt idx="316">
                        <c:v>4.4993172137574478</c:v>
                      </c:pt>
                      <c:pt idx="317">
                        <c:v>4.513107275916699</c:v>
                      </c:pt>
                      <c:pt idx="318">
                        <c:v>4.5268946992342425</c:v>
                      </c:pt>
                      <c:pt idx="319">
                        <c:v>4.5406794854596679</c:v>
                      </c:pt>
                      <c:pt idx="320">
                        <c:v>4.5544616363414123</c:v>
                      </c:pt>
                      <c:pt idx="321">
                        <c:v>4.5682411536267429</c:v>
                      </c:pt>
                      <c:pt idx="322">
                        <c:v>4.5820180390617793</c:v>
                      </c:pt>
                      <c:pt idx="323">
                        <c:v>4.5957922943914742</c:v>
                      </c:pt>
                      <c:pt idx="324">
                        <c:v>4.6095639213596291</c:v>
                      </c:pt>
                      <c:pt idx="325">
                        <c:v>4.6233329217088883</c:v>
                      </c:pt>
                      <c:pt idx="326">
                        <c:v>4.6370992971807388</c:v>
                      </c:pt>
                      <c:pt idx="327">
                        <c:v>4.6508630495155154</c:v>
                      </c:pt>
                      <c:pt idx="328">
                        <c:v>4.6646241804523969</c:v>
                      </c:pt>
                      <c:pt idx="329">
                        <c:v>4.6783826917294107</c:v>
                      </c:pt>
                      <c:pt idx="330">
                        <c:v>4.6921385850834287</c:v>
                      </c:pt>
                      <c:pt idx="331">
                        <c:v>4.7058918622501782</c:v>
                      </c:pt>
                      <c:pt idx="332">
                        <c:v>4.719642524964228</c:v>
                      </c:pt>
                      <c:pt idx="333">
                        <c:v>4.7333905749589995</c:v>
                      </c:pt>
                      <c:pt idx="334">
                        <c:v>4.7471360139667667</c:v>
                      </c:pt>
                      <c:pt idx="335">
                        <c:v>4.760878843718654</c:v>
                      </c:pt>
                      <c:pt idx="336">
                        <c:v>4.7746190659446377</c:v>
                      </c:pt>
                      <c:pt idx="337">
                        <c:v>4.7883566823735446</c:v>
                      </c:pt>
                      <c:pt idx="338">
                        <c:v>4.8020916947330603</c:v>
                      </c:pt>
                      <c:pt idx="339">
                        <c:v>4.8158241047497219</c:v>
                      </c:pt>
                      <c:pt idx="340">
                        <c:v>4.8295539141489217</c:v>
                      </c:pt>
                      <c:pt idx="341">
                        <c:v>4.8432811246549097</c:v>
                      </c:pt>
                      <c:pt idx="342">
                        <c:v>4.8570057379907912</c:v>
                      </c:pt>
                      <c:pt idx="343">
                        <c:v>4.8707277558785265</c:v>
                      </c:pt>
                      <c:pt idx="344">
                        <c:v>4.8844471800389409</c:v>
                      </c:pt>
                      <c:pt idx="345">
                        <c:v>4.8981640121917156</c:v>
                      </c:pt>
                      <c:pt idx="346">
                        <c:v>4.911878254055388</c:v>
                      </c:pt>
                      <c:pt idx="347">
                        <c:v>4.9255899073473604</c:v>
                      </c:pt>
                      <c:pt idx="348">
                        <c:v>4.9392989737838953</c:v>
                      </c:pt>
                      <c:pt idx="349">
                        <c:v>4.9530054550801195</c:v>
                      </c:pt>
                      <c:pt idx="350">
                        <c:v>4.9667093529500157</c:v>
                      </c:pt>
                      <c:pt idx="351">
                        <c:v>4.9804106691064369</c:v>
                      </c:pt>
                      <c:pt idx="352">
                        <c:v>4.994109405261101</c:v>
                      </c:pt>
                      <c:pt idx="353">
                        <c:v>5.0078055631245837</c:v>
                      </c:pt>
                      <c:pt idx="354">
                        <c:v>5.0214991444063344</c:v>
                      </c:pt>
                      <c:pt idx="355">
                        <c:v>5.0351901508146639</c:v>
                      </c:pt>
                      <c:pt idx="356">
                        <c:v>5.048878584056756</c:v>
                      </c:pt>
                      <c:pt idx="357">
                        <c:v>5.0625644458386558</c:v>
                      </c:pt>
                      <c:pt idx="358">
                        <c:v>5.0762477378652795</c:v>
                      </c:pt>
                      <c:pt idx="359">
                        <c:v>5.0899284618404179</c:v>
                      </c:pt>
                      <c:pt idx="360">
                        <c:v>5.1036066194667242</c:v>
                      </c:pt>
                      <c:pt idx="361">
                        <c:v>5.1172822124457307</c:v>
                      </c:pt>
                      <c:pt idx="362">
                        <c:v>5.1309552424778335</c:v>
                      </c:pt>
                      <c:pt idx="363">
                        <c:v>5.1446257112623091</c:v>
                      </c:pt>
                      <c:pt idx="364">
                        <c:v>5.1582936204973002</c:v>
                      </c:pt>
                      <c:pt idx="365">
                        <c:v>5.1719589718798282</c:v>
                      </c:pt>
                      <c:pt idx="366">
                        <c:v>5.1856217671057898</c:v>
                      </c:pt>
                      <c:pt idx="367">
                        <c:v>5.1992820078699529</c:v>
                      </c:pt>
                      <c:pt idx="368">
                        <c:v>5.2129396958659662</c:v>
                      </c:pt>
                      <c:pt idx="369">
                        <c:v>5.2265948327863549</c:v>
                      </c:pt>
                      <c:pt idx="370">
                        <c:v>5.2402474203225182</c:v>
                      </c:pt>
                      <c:pt idx="371">
                        <c:v>5.2538974601647386</c:v>
                      </c:pt>
                      <c:pt idx="372">
                        <c:v>5.267544954002175</c:v>
                      </c:pt>
                      <c:pt idx="373">
                        <c:v>5.2811899035228667</c:v>
                      </c:pt>
                      <c:pt idx="374">
                        <c:v>5.294832310413736</c:v>
                      </c:pt>
                      <c:pt idx="375">
                        <c:v>5.3084721763605849</c:v>
                      </c:pt>
                      <c:pt idx="376">
                        <c:v>5.3221095030480958</c:v>
                      </c:pt>
                      <c:pt idx="377">
                        <c:v>5.3357442921598386</c:v>
                      </c:pt>
                      <c:pt idx="378">
                        <c:v>5.3493765453782638</c:v>
                      </c:pt>
                      <c:pt idx="379">
                        <c:v>5.3630062643847074</c:v>
                      </c:pt>
                      <c:pt idx="380">
                        <c:v>5.3766334508593898</c:v>
                      </c:pt>
                      <c:pt idx="381">
                        <c:v>5.3902581064814186</c:v>
                      </c:pt>
                      <c:pt idx="382">
                        <c:v>5.4038802329287883</c:v>
                      </c:pt>
                      <c:pt idx="383">
                        <c:v>5.417499831878378</c:v>
                      </c:pt>
                      <c:pt idx="384">
                        <c:v>5.4311169050059585</c:v>
                      </c:pt>
                      <c:pt idx="385">
                        <c:v>5.4447314539861891</c:v>
                      </c:pt>
                      <c:pt idx="386">
                        <c:v>5.4583434804926156</c:v>
                      </c:pt>
                      <c:pt idx="387">
                        <c:v>5.471952986197679</c:v>
                      </c:pt>
                      <c:pt idx="388">
                        <c:v>5.4855599727727071</c:v>
                      </c:pt>
                      <c:pt idx="389">
                        <c:v>5.4991644418879222</c:v>
                      </c:pt>
                      <c:pt idx="390">
                        <c:v>5.5127663952124371</c:v>
                      </c:pt>
                      <c:pt idx="391">
                        <c:v>5.5263658344142623</c:v>
                      </c:pt>
                      <c:pt idx="392">
                        <c:v>5.5399627611602966</c:v>
                      </c:pt>
                      <c:pt idx="393">
                        <c:v>5.5535571771163372</c:v>
                      </c:pt>
                      <c:pt idx="394">
                        <c:v>5.5671490839470756</c:v>
                      </c:pt>
                      <c:pt idx="395">
                        <c:v>5.5807384833161011</c:v>
                      </c:pt>
                      <c:pt idx="396">
                        <c:v>5.594325376885898</c:v>
                      </c:pt>
                      <c:pt idx="397">
                        <c:v>5.6079097663178503</c:v>
                      </c:pt>
                      <c:pt idx="398">
                        <c:v>5.621491653272237</c:v>
                      </c:pt>
                      <c:pt idx="399">
                        <c:v>5.6350710394082419</c:v>
                      </c:pt>
                      <c:pt idx="400">
                        <c:v>5.6486479263839442</c:v>
                      </c:pt>
                      <c:pt idx="401">
                        <c:v>5.662222315856325</c:v>
                      </c:pt>
                      <c:pt idx="402">
                        <c:v>5.6757942094812659</c:v>
                      </c:pt>
                      <c:pt idx="403">
                        <c:v>5.6893636089135544</c:v>
                      </c:pt>
                      <c:pt idx="404">
                        <c:v>5.7029305158068757</c:v>
                      </c:pt>
                      <c:pt idx="405">
                        <c:v>5.7164949318138234</c:v>
                      </c:pt>
                      <c:pt idx="406">
                        <c:v>5.7300568585858898</c:v>
                      </c:pt>
                      <c:pt idx="407">
                        <c:v>5.7436162977734773</c:v>
                      </c:pt>
                      <c:pt idx="408">
                        <c:v>5.7571732510258924</c:v>
                      </c:pt>
                      <c:pt idx="409">
                        <c:v>5.7707277199913491</c:v>
                      </c:pt>
                      <c:pt idx="410">
                        <c:v>5.7842797063169646</c:v>
                      </c:pt>
                      <c:pt idx="411">
                        <c:v>5.797829211648768</c:v>
                      </c:pt>
                      <c:pt idx="412">
                        <c:v>5.8113762376316975</c:v>
                      </c:pt>
                      <c:pt idx="413">
                        <c:v>5.8249207859095966</c:v>
                      </c:pt>
                      <c:pt idx="414">
                        <c:v>5.838462858125224</c:v>
                      </c:pt>
                      <c:pt idx="415">
                        <c:v>5.8520024559202444</c:v>
                      </c:pt>
                      <c:pt idx="416">
                        <c:v>5.8655395809352369</c:v>
                      </c:pt>
                      <c:pt idx="417">
                        <c:v>5.8790742348096927</c:v>
                      </c:pt>
                      <c:pt idx="418">
                        <c:v>5.8926064191820142</c:v>
                      </c:pt>
                      <c:pt idx="419">
                        <c:v>5.9061361356895201</c:v>
                      </c:pt>
                      <c:pt idx="420">
                        <c:v>5.9196633859684438</c:v>
                      </c:pt>
                      <c:pt idx="421">
                        <c:v>5.9331881716539296</c:v>
                      </c:pt>
                      <c:pt idx="422">
                        <c:v>5.9467104943800404</c:v>
                      </c:pt>
                      <c:pt idx="423">
                        <c:v>5.9602303557797569</c:v>
                      </c:pt>
                      <c:pt idx="424">
                        <c:v>5.9737477574849764</c:v>
                      </c:pt>
                      <c:pt idx="425">
                        <c:v>5.9872627011265127</c:v>
                      </c:pt>
                      <c:pt idx="426">
                        <c:v>6.0007751883341003</c:v>
                      </c:pt>
                      <c:pt idx="427">
                        <c:v>6.0142852207363919</c:v>
                      </c:pt>
                      <c:pt idx="428">
                        <c:v>6.0277927999609604</c:v>
                      </c:pt>
                      <c:pt idx="429">
                        <c:v>6.0412979276342984</c:v>
                      </c:pt>
                      <c:pt idx="430">
                        <c:v>6.054800605381824</c:v>
                      </c:pt>
                      <c:pt idx="431">
                        <c:v>6.0683008348278769</c:v>
                      </c:pt>
                      <c:pt idx="432">
                        <c:v>6.0817986175957124</c:v>
                      </c:pt>
                      <c:pt idx="433">
                        <c:v>6.0952939553075209</c:v>
                      </c:pt>
                      <c:pt idx="434">
                        <c:v>6.1087868495844093</c:v>
                      </c:pt>
                      <c:pt idx="435">
                        <c:v>6.1222773020464114</c:v>
                      </c:pt>
                      <c:pt idx="436">
                        <c:v>6.1357653143124899</c:v>
                      </c:pt>
                      <c:pt idx="437">
                        <c:v>6.1492508880005285</c:v>
                      </c:pt>
                      <c:pt idx="438">
                        <c:v>6.1627340247273441</c:v>
                      </c:pt>
                      <c:pt idx="439">
                        <c:v>6.1762147261086788</c:v>
                      </c:pt>
                      <c:pt idx="440">
                        <c:v>6.1896929937592038</c:v>
                      </c:pt>
                      <c:pt idx="441">
                        <c:v>6.2031688292925189</c:v>
                      </c:pt>
                      <c:pt idx="442">
                        <c:v>6.2166422343211538</c:v>
                      </c:pt>
                      <c:pt idx="443">
                        <c:v>6.2301132104565715</c:v>
                      </c:pt>
                      <c:pt idx="444">
                        <c:v>6.2435817593091656</c:v>
                      </c:pt>
                      <c:pt idx="445">
                        <c:v>6.2570478824882603</c:v>
                      </c:pt>
                      <c:pt idx="446">
                        <c:v>6.2705115816021149</c:v>
                      </c:pt>
                      <c:pt idx="447">
                        <c:v>6.2839728582579202</c:v>
                      </c:pt>
                      <c:pt idx="448">
                        <c:v>6.2974317140618039</c:v>
                      </c:pt>
                      <c:pt idx="449">
                        <c:v>6.310888150618827</c:v>
                      </c:pt>
                      <c:pt idx="450">
                        <c:v>6.3243421695329873</c:v>
                      </c:pt>
                      <c:pt idx="451">
                        <c:v>6.3377937724072186</c:v>
                      </c:pt>
                      <c:pt idx="452">
                        <c:v>6.3512429608433916</c:v>
                      </c:pt>
                      <c:pt idx="453">
                        <c:v>6.3646897364423181</c:v>
                      </c:pt>
                      <c:pt idx="454">
                        <c:v>6.3781341008037415</c:v>
                      </c:pt>
                      <c:pt idx="455">
                        <c:v>6.3915760555263521</c:v>
                      </c:pt>
                      <c:pt idx="456">
                        <c:v>6.4050156022077758</c:v>
                      </c:pt>
                      <c:pt idx="457">
                        <c:v>6.4184527424445807</c:v>
                      </c:pt>
                      <c:pt idx="458">
                        <c:v>6.4318874778322765</c:v>
                      </c:pt>
                      <c:pt idx="459">
                        <c:v>6.445319809965314</c:v>
                      </c:pt>
                      <c:pt idx="460">
                        <c:v>6.4587497404370904</c:v>
                      </c:pt>
                      <c:pt idx="461">
                        <c:v>6.4721772708399383</c:v>
                      </c:pt>
                      <c:pt idx="462">
                        <c:v>6.4856024027651431</c:v>
                      </c:pt>
                      <c:pt idx="463">
                        <c:v>6.4990251378029331</c:v>
                      </c:pt>
                      <c:pt idx="464">
                        <c:v>6.5124454775424789</c:v>
                      </c:pt>
                      <c:pt idx="465">
                        <c:v>6.5258634235719013</c:v>
                      </c:pt>
                      <c:pt idx="466">
                        <c:v>6.5392789774782649</c:v>
                      </c:pt>
                      <c:pt idx="467">
                        <c:v>6.5526921408475856</c:v>
                      </c:pt>
                      <c:pt idx="468">
                        <c:v>6.5661029152648229</c:v>
                      </c:pt>
                      <c:pt idx="469">
                        <c:v>6.5795113023138887</c:v>
                      </c:pt>
                      <c:pt idx="470">
                        <c:v>6.5929173035776483</c:v>
                      </c:pt>
                      <c:pt idx="471">
                        <c:v>6.6063209206379119</c:v>
                      </c:pt>
                      <c:pt idx="472">
                        <c:v>6.6197221550754399</c:v>
                      </c:pt>
                      <c:pt idx="473">
                        <c:v>6.6331210084699483</c:v>
                      </c:pt>
                      <c:pt idx="474">
                        <c:v>6.6465174824001085</c:v>
                      </c:pt>
                      <c:pt idx="475">
                        <c:v>6.6599115784435359</c:v>
                      </c:pt>
                      <c:pt idx="476">
                        <c:v>6.6733032981768101</c:v>
                      </c:pt>
                      <c:pt idx="477">
                        <c:v>6.6866926431754603</c:v>
                      </c:pt>
                      <c:pt idx="478">
                        <c:v>6.7000796150139692</c:v>
                      </c:pt>
                      <c:pt idx="479">
                        <c:v>6.7134642152657786</c:v>
                      </c:pt>
                      <c:pt idx="480">
                        <c:v>6.7268464455032895</c:v>
                      </c:pt>
                      <c:pt idx="481">
                        <c:v>6.7402263072978528</c:v>
                      </c:pt>
                      <c:pt idx="482">
                        <c:v>6.7536038022197857</c:v>
                      </c:pt>
                      <c:pt idx="483">
                        <c:v>6.7669789318383611</c:v>
                      </c:pt>
                      <c:pt idx="484">
                        <c:v>6.7803516977218079</c:v>
                      </c:pt>
                      <c:pt idx="485">
                        <c:v>6.7937221014373206</c:v>
                      </c:pt>
                      <c:pt idx="486">
                        <c:v>6.8070901445510525</c:v>
                      </c:pt>
                      <c:pt idx="487">
                        <c:v>6.8204558286281172</c:v>
                      </c:pt>
                      <c:pt idx="488">
                        <c:v>6.8338191552325931</c:v>
                      </c:pt>
                      <c:pt idx="489">
                        <c:v>6.8471801259275189</c:v>
                      </c:pt>
                      <c:pt idx="490">
                        <c:v>6.8605387422749011</c:v>
                      </c:pt>
                      <c:pt idx="491">
                        <c:v>6.8738950058357062</c:v>
                      </c:pt>
                      <c:pt idx="492">
                        <c:v>6.887248918169866</c:v>
                      </c:pt>
                      <c:pt idx="493">
                        <c:v>6.9006004808362817</c:v>
                      </c:pt>
                      <c:pt idx="494">
                        <c:v>6.9139496953928177</c:v>
                      </c:pt>
                      <c:pt idx="495">
                        <c:v>6.9272965633963057</c:v>
                      </c:pt>
                      <c:pt idx="496">
                        <c:v>6.9406410864025494</c:v>
                      </c:pt>
                      <c:pt idx="497">
                        <c:v>6.9539832659663157</c:v>
                      </c:pt>
                      <c:pt idx="498">
                        <c:v>6.9673231036413403</c:v>
                      </c:pt>
                      <c:pt idx="499">
                        <c:v>6.9806606009803351</c:v>
                      </c:pt>
                      <c:pt idx="500">
                        <c:v>6.9939957595349753</c:v>
                      </c:pt>
                      <c:pt idx="501">
                        <c:v>7.0073285808559103</c:v>
                      </c:pt>
                      <c:pt idx="502">
                        <c:v>7.0206590664927635</c:v>
                      </c:pt>
                      <c:pt idx="503">
                        <c:v>7.0339872179941292</c:v>
                      </c:pt>
                      <c:pt idx="504">
                        <c:v>7.0473130369075747</c:v>
                      </c:pt>
                      <c:pt idx="505">
                        <c:v>7.060636524779639</c:v>
                      </c:pt>
                      <c:pt idx="506">
                        <c:v>7.0739576831558395</c:v>
                      </c:pt>
                      <c:pt idx="507">
                        <c:v>7.0872765135806661</c:v>
                      </c:pt>
                      <c:pt idx="508">
                        <c:v>7.1005930175975891</c:v>
                      </c:pt>
                      <c:pt idx="509">
                        <c:v>7.1139071967490484</c:v>
                      </c:pt>
                      <c:pt idx="510">
                        <c:v>7.1272190525764687</c:v>
                      </c:pt>
                      <c:pt idx="511">
                        <c:v>7.1405285866202464</c:v>
                      </c:pt>
                      <c:pt idx="512">
                        <c:v>7.1538358004197597</c:v>
                      </c:pt>
                      <c:pt idx="513">
                        <c:v>7.1671406955133676</c:v>
                      </c:pt>
                      <c:pt idx="514">
                        <c:v>7.1804432734384047</c:v>
                      </c:pt>
                      <c:pt idx="515">
                        <c:v>7.1937435357311932</c:v>
                      </c:pt>
                      <c:pt idx="516">
                        <c:v>7.2070414839270285</c:v>
                      </c:pt>
                      <c:pt idx="517">
                        <c:v>7.2203371195601935</c:v>
                      </c:pt>
                      <c:pt idx="518">
                        <c:v>7.2336304441639516</c:v>
                      </c:pt>
                      <c:pt idx="519">
                        <c:v>7.2469214592705509</c:v>
                      </c:pt>
                      <c:pt idx="520">
                        <c:v>7.2602101664112251</c:v>
                      </c:pt>
                      <c:pt idx="521">
                        <c:v>7.2734965671161866</c:v>
                      </c:pt>
                      <c:pt idx="522">
                        <c:v>7.2867806629146399</c:v>
                      </c:pt>
                      <c:pt idx="523">
                        <c:v>7.3000624553347748</c:v>
                      </c:pt>
                      <c:pt idx="524">
                        <c:v>7.3133419459037627</c:v>
                      </c:pt>
                      <c:pt idx="525">
                        <c:v>7.3266191361477677</c:v>
                      </c:pt>
                      <c:pt idx="526">
                        <c:v>7.3398940275919387</c:v>
                      </c:pt>
                      <c:pt idx="527">
                        <c:v>7.3531666217604172</c:v>
                      </c:pt>
                      <c:pt idx="528">
                        <c:v>7.3664369201763309</c:v>
                      </c:pt>
                      <c:pt idx="529">
                        <c:v>7.379704924361798</c:v>
                      </c:pt>
                      <c:pt idx="530">
                        <c:v>7.392970635837929</c:v>
                      </c:pt>
                      <c:pt idx="531">
                        <c:v>7.4062340561248252</c:v>
                      </c:pt>
                      <c:pt idx="532">
                        <c:v>7.4194951867415782</c:v>
                      </c:pt>
                      <c:pt idx="533">
                        <c:v>7.4327540292062757</c:v>
                      </c:pt>
                      <c:pt idx="534">
                        <c:v>7.4460105850359968</c:v>
                      </c:pt>
                      <c:pt idx="535">
                        <c:v>7.4592648557468157</c:v>
                      </c:pt>
                      <c:pt idx="536">
                        <c:v>7.4725168428538016</c:v>
                      </c:pt>
                      <c:pt idx="537">
                        <c:v>7.485766547871016</c:v>
                      </c:pt>
                      <c:pt idx="538">
                        <c:v>7.4990139723115217</c:v>
                      </c:pt>
                      <c:pt idx="539">
                        <c:v>7.5122591176873739</c:v>
                      </c:pt>
                      <c:pt idx="540">
                        <c:v>7.5255019855096279</c:v>
                      </c:pt>
                      <c:pt idx="541">
                        <c:v>7.5387425772883372</c:v>
                      </c:pt>
                      <c:pt idx="542">
                        <c:v>7.5519808945325515</c:v>
                      </c:pt>
                      <c:pt idx="543">
                        <c:v>7.5652169387503241</c:v>
                      </c:pt>
                      <c:pt idx="544">
                        <c:v>7.5784507114487036</c:v>
                      </c:pt>
                      <c:pt idx="545">
                        <c:v>7.5916822141337423</c:v>
                      </c:pt>
                      <c:pt idx="546">
                        <c:v>7.6049114483104949</c:v>
                      </c:pt>
                      <c:pt idx="547">
                        <c:v>7.6181384154830152</c:v>
                      </c:pt>
                      <c:pt idx="548">
                        <c:v>7.631363117154363</c:v>
                      </c:pt>
                      <c:pt idx="549">
                        <c:v>7.6445855548266008</c:v>
                      </c:pt>
                      <c:pt idx="550">
                        <c:v>7.657805730000792</c:v>
                      </c:pt>
                      <c:pt idx="551">
                        <c:v>7.6710236441770085</c:v>
                      </c:pt>
                      <c:pt idx="552">
                        <c:v>7.6842392988543251</c:v>
                      </c:pt>
                      <c:pt idx="553">
                        <c:v>7.697452695530826</c:v>
                      </c:pt>
                      <c:pt idx="554">
                        <c:v>7.7106638357035981</c:v>
                      </c:pt>
                      <c:pt idx="555">
                        <c:v>7.723872720868739</c:v>
                      </c:pt>
                      <c:pt idx="556">
                        <c:v>7.7370793525213539</c:v>
                      </c:pt>
                      <c:pt idx="557">
                        <c:v>7.7502837321555536</c:v>
                      </c:pt>
                      <c:pt idx="558">
                        <c:v>7.7634858612644599</c:v>
                      </c:pt>
                      <c:pt idx="559">
                        <c:v>7.7766857413402084</c:v>
                      </c:pt>
                      <c:pt idx="560">
                        <c:v>7.7898833738739395</c:v>
                      </c:pt>
                      <c:pt idx="561">
                        <c:v>7.8030787603558096</c:v>
                      </c:pt>
                      <c:pt idx="562">
                        <c:v>7.8162719022749858</c:v>
                      </c:pt>
                      <c:pt idx="563">
                        <c:v>7.829462801119643</c:v>
                      </c:pt>
                      <c:pt idx="564">
                        <c:v>7.8426514583769791</c:v>
                      </c:pt>
                      <c:pt idx="565">
                        <c:v>7.8558378755331972</c:v>
                      </c:pt>
                      <c:pt idx="566">
                        <c:v>7.8690220540735201</c:v>
                      </c:pt>
                      <c:pt idx="567">
                        <c:v>7.8822039954821843</c:v>
                      </c:pt>
                      <c:pt idx="568">
                        <c:v>7.895383701242439</c:v>
                      </c:pt>
                      <c:pt idx="569">
                        <c:v>7.9085611728365564</c:v>
                      </c:pt>
                      <c:pt idx="570">
                        <c:v>7.9217364117458215</c:v>
                      </c:pt>
                      <c:pt idx="571">
                        <c:v>7.9349094194505394</c:v>
                      </c:pt>
                      <c:pt idx="572">
                        <c:v>7.9480801974300315</c:v>
                      </c:pt>
                      <c:pt idx="573">
                        <c:v>7.9612487471626379</c:v>
                      </c:pt>
                      <c:pt idx="574">
                        <c:v>7.9744150701257226</c:v>
                      </c:pt>
                      <c:pt idx="575">
                        <c:v>7.9875791677956673</c:v>
                      </c:pt>
                      <c:pt idx="576">
                        <c:v>8.0007410416478741</c:v>
                      </c:pt>
                      <c:pt idx="577">
                        <c:v>8.0139006931567707</c:v>
                      </c:pt>
                      <c:pt idx="578">
                        <c:v>8.0270581237957987</c:v>
                      </c:pt>
                      <c:pt idx="579">
                        <c:v>8.0402133350374339</c:v>
                      </c:pt>
                      <c:pt idx="580">
                        <c:v>8.0533663283531691</c:v>
                      </c:pt>
                      <c:pt idx="581">
                        <c:v>8.0665171052135243</c:v>
                      </c:pt>
                      <c:pt idx="582">
                        <c:v>8.0796656670880385</c:v>
                      </c:pt>
                      <c:pt idx="583">
                        <c:v>8.0928120154452863</c:v>
                      </c:pt>
                      <c:pt idx="584">
                        <c:v>8.10595615175286</c:v>
                      </c:pt>
                      <c:pt idx="585">
                        <c:v>8.1190980774773838</c:v>
                      </c:pt>
                      <c:pt idx="586">
                        <c:v>8.1322377940845065</c:v>
                      </c:pt>
                      <c:pt idx="587">
                        <c:v>8.1453753030389073</c:v>
                      </c:pt>
                      <c:pt idx="588">
                        <c:v>8.1585106058042918</c:v>
                      </c:pt>
                      <c:pt idx="589">
                        <c:v>8.1716437038434009</c:v>
                      </c:pt>
                      <c:pt idx="590">
                        <c:v>8.1847745986179969</c:v>
                      </c:pt>
                      <c:pt idx="591">
                        <c:v>8.197903291588883</c:v>
                      </c:pt>
                      <c:pt idx="592">
                        <c:v>8.2110297842158833</c:v>
                      </c:pt>
                      <c:pt idx="593">
                        <c:v>8.2241540779578628</c:v>
                      </c:pt>
                      <c:pt idx="594">
                        <c:v>8.2372761742727114</c:v>
                      </c:pt>
                      <c:pt idx="595">
                        <c:v>8.2503960746173632</c:v>
                      </c:pt>
                      <c:pt idx="596">
                        <c:v>8.2635137804477736</c:v>
                      </c:pt>
                      <c:pt idx="597">
                        <c:v>8.2766292932189423</c:v>
                      </c:pt>
                      <c:pt idx="598">
                        <c:v>8.2897426143849025</c:v>
                      </c:pt>
                      <c:pt idx="599">
                        <c:v>8.3028537453987159</c:v>
                      </c:pt>
                      <c:pt idx="600">
                        <c:v>8.3159626877124904</c:v>
                      </c:pt>
                      <c:pt idx="601">
                        <c:v>8.3290694427773673</c:v>
                      </c:pt>
                      <c:pt idx="602">
                        <c:v>8.3421740120435288</c:v>
                      </c:pt>
                      <c:pt idx="603">
                        <c:v>8.3552763969601855</c:v>
                      </c:pt>
                      <c:pt idx="604">
                        <c:v>8.3683765989756012</c:v>
                      </c:pt>
                      <c:pt idx="605">
                        <c:v>8.3814746195370695</c:v>
                      </c:pt>
                      <c:pt idx="606">
                        <c:v>8.394570460090927</c:v>
                      </c:pt>
                      <c:pt idx="607">
                        <c:v>8.4076641220825543</c:v>
                      </c:pt>
                      <c:pt idx="608">
                        <c:v>8.4207556069563658</c:v>
                      </c:pt>
                      <c:pt idx="609">
                        <c:v>8.4338449161558309</c:v>
                      </c:pt>
                      <c:pt idx="610">
                        <c:v>8.4469320511234507</c:v>
                      </c:pt>
                      <c:pt idx="611">
                        <c:v>8.4600170133007744</c:v>
                      </c:pt>
                      <c:pt idx="612">
                        <c:v>8.4730998041283954</c:v>
                      </c:pt>
                      <c:pt idx="613">
                        <c:v>8.4861804250459514</c:v>
                      </c:pt>
                      <c:pt idx="614">
                        <c:v>8.4992588774921263</c:v>
                      </c:pt>
                      <c:pt idx="615">
                        <c:v>8.5123351629046482</c:v>
                      </c:pt>
                      <c:pt idx="616">
                        <c:v>8.5254092827202967</c:v>
                      </c:pt>
                      <c:pt idx="617">
                        <c:v>8.5384812383748905</c:v>
                      </c:pt>
                      <c:pt idx="618">
                        <c:v>8.5515510313033047</c:v>
                      </c:pt>
                      <c:pt idx="619">
                        <c:v>8.5646186629394592</c:v>
                      </c:pt>
                      <c:pt idx="620">
                        <c:v>8.5776841347163213</c:v>
                      </c:pt>
                      <c:pt idx="621">
                        <c:v>8.5907474480659136</c:v>
                      </c:pt>
                      <c:pt idx="622">
                        <c:v>8.6038086044193047</c:v>
                      </c:pt>
                      <c:pt idx="623">
                        <c:v>8.6168676052066147</c:v>
                      </c:pt>
                      <c:pt idx="624">
                        <c:v>8.6299244518570219</c:v>
                      </c:pt>
                      <c:pt idx="625">
                        <c:v>8.6429791457987442</c:v>
                      </c:pt>
                      <c:pt idx="626">
                        <c:v>8.6560316884590662</c:v>
                      </c:pt>
                      <c:pt idx="627">
                        <c:v>8.6690820812643175</c:v>
                      </c:pt>
                      <c:pt idx="628">
                        <c:v>8.6821303256398838</c:v>
                      </c:pt>
                      <c:pt idx="629">
                        <c:v>8.69517642301021</c:v>
                      </c:pt>
                      <c:pt idx="630">
                        <c:v>8.7082203747987919</c:v>
                      </c:pt>
                      <c:pt idx="631">
                        <c:v>8.7212621824281786</c:v>
                      </c:pt>
                      <c:pt idx="632">
                        <c:v>8.7343018473199869</c:v>
                      </c:pt>
                      <c:pt idx="633">
                        <c:v>8.7473393708948795</c:v>
                      </c:pt>
                      <c:pt idx="634">
                        <c:v>8.7603747545725845</c:v>
                      </c:pt>
                      <c:pt idx="635">
                        <c:v>8.7734079997718837</c:v>
                      </c:pt>
                      <c:pt idx="636">
                        <c:v>8.7864391079106241</c:v>
                      </c:pt>
                      <c:pt idx="637">
                        <c:v>8.7994680804057097</c:v>
                      </c:pt>
                      <c:pt idx="638">
                        <c:v>8.8124949186731012</c:v>
                      </c:pt>
                      <c:pt idx="639">
                        <c:v>8.8255196241278249</c:v>
                      </c:pt>
                      <c:pt idx="640">
                        <c:v>8.8385421981839691</c:v>
                      </c:pt>
                      <c:pt idx="641">
                        <c:v>8.8515626422546845</c:v>
                      </c:pt>
                      <c:pt idx="642">
                        <c:v>8.8645809577521817</c:v>
                      </c:pt>
                      <c:pt idx="643">
                        <c:v>8.8775971460877372</c:v>
                      </c:pt>
                      <c:pt idx="644">
                        <c:v>8.8906112086716931</c:v>
                      </c:pt>
                      <c:pt idx="645">
                        <c:v>8.9036231469134535</c:v>
                      </c:pt>
                      <c:pt idx="646">
                        <c:v>8.9166329622214917</c:v>
                      </c:pt>
                      <c:pt idx="647">
                        <c:v>8.9296406560033414</c:v>
                      </c:pt>
                      <c:pt idx="648">
                        <c:v>8.9426462296656108</c:v>
                      </c:pt>
                      <c:pt idx="649">
                        <c:v>8.9556496846139684</c:v>
                      </c:pt>
                      <c:pt idx="650">
                        <c:v>8.968651022253157</c:v>
                      </c:pt>
                      <c:pt idx="651">
                        <c:v>8.9816502439869819</c:v>
                      </c:pt>
                      <c:pt idx="652">
                        <c:v>8.9946473512183207</c:v>
                      </c:pt>
                      <c:pt idx="653">
                        <c:v>9.0076423453491206</c:v>
                      </c:pt>
                      <c:pt idx="654">
                        <c:v>9.0206352277804012</c:v>
                      </c:pt>
                      <c:pt idx="655">
                        <c:v>9.0336259999122497</c:v>
                      </c:pt>
                      <c:pt idx="656">
                        <c:v>9.0466146631438278</c:v>
                      </c:pt>
                      <c:pt idx="657">
                        <c:v>9.0596012188733681</c:v>
                      </c:pt>
                      <c:pt idx="658">
                        <c:v>9.0725856684981743</c:v>
                      </c:pt>
                      <c:pt idx="659">
                        <c:v>9.0855680134146297</c:v>
                      </c:pt>
                      <c:pt idx="660">
                        <c:v>9.0985482550181835</c:v>
                      </c:pt>
                      <c:pt idx="661">
                        <c:v>9.1115263947033682</c:v>
                      </c:pt>
                      <c:pt idx="662">
                        <c:v>9.124502433863789</c:v>
                      </c:pt>
                      <c:pt idx="663">
                        <c:v>9.1374763738921203</c:v>
                      </c:pt>
                      <c:pt idx="664">
                        <c:v>9.1504482161801199</c:v>
                      </c:pt>
                      <c:pt idx="665">
                        <c:v>9.1634179621186238</c:v>
                      </c:pt>
                      <c:pt idx="666">
                        <c:v>9.1763856130975441</c:v>
                      </c:pt>
                      <c:pt idx="667">
                        <c:v>9.1893511705058675</c:v>
                      </c:pt>
                      <c:pt idx="668">
                        <c:v>9.2023146357316641</c:v>
                      </c:pt>
                      <c:pt idx="669">
                        <c:v>9.2152760101620856</c:v>
                      </c:pt>
                      <c:pt idx="670">
                        <c:v>9.2282352951833584</c:v>
                      </c:pt>
                      <c:pt idx="671">
                        <c:v>9.2411924921807937</c:v>
                      </c:pt>
                      <c:pt idx="672">
                        <c:v>9.2541476025387812</c:v>
                      </c:pt>
                      <c:pt idx="673">
                        <c:v>9.2671006276407955</c:v>
                      </c:pt>
                      <c:pt idx="674">
                        <c:v>9.2800515688693945</c:v>
                      </c:pt>
                      <c:pt idx="675">
                        <c:v>9.2930004276062164</c:v>
                      </c:pt>
                      <c:pt idx="676">
                        <c:v>9.3059472052319858</c:v>
                      </c:pt>
                      <c:pt idx="677">
                        <c:v>9.3188919031265094</c:v>
                      </c:pt>
                      <c:pt idx="678">
                        <c:v>9.3318345226686841</c:v>
                      </c:pt>
                      <c:pt idx="679">
                        <c:v>9.3447750652364832</c:v>
                      </c:pt>
                      <c:pt idx="680">
                        <c:v>9.3577135322069793</c:v>
                      </c:pt>
                      <c:pt idx="681">
                        <c:v>9.3706499249563198</c:v>
                      </c:pt>
                      <c:pt idx="682">
                        <c:v>9.3835842448597457</c:v>
                      </c:pt>
                      <c:pt idx="683">
                        <c:v>9.3965164932915872</c:v>
                      </c:pt>
                      <c:pt idx="684">
                        <c:v>9.4094466716252612</c:v>
                      </c:pt>
                      <c:pt idx="685">
                        <c:v>9.4223747812332732</c:v>
                      </c:pt>
                      <c:pt idx="686">
                        <c:v>9.4353008234872178</c:v>
                      </c:pt>
                      <c:pt idx="687">
                        <c:v>9.4482247997577851</c:v>
                      </c:pt>
                      <c:pt idx="688">
                        <c:v>9.4611467114147523</c:v>
                      </c:pt>
                      <c:pt idx="689">
                        <c:v>9.4740665598269924</c:v>
                      </c:pt>
                      <c:pt idx="690">
                        <c:v>9.4869843463624637</c:v>
                      </c:pt>
                      <c:pt idx="691">
                        <c:v>9.4999000723882254</c:v>
                      </c:pt>
                      <c:pt idx="692">
                        <c:v>9.512813739270424</c:v>
                      </c:pt>
                      <c:pt idx="693">
                        <c:v>9.525725348374305</c:v>
                      </c:pt>
                      <c:pt idx="694">
                        <c:v>9.5386349010642046</c:v>
                      </c:pt>
                      <c:pt idx="695">
                        <c:v>9.5515423987035586</c:v>
                      </c:pt>
                      <c:pt idx="696">
                        <c:v>9.5644478426548964</c:v>
                      </c:pt>
                      <c:pt idx="697">
                        <c:v>9.5773512342798419</c:v>
                      </c:pt>
                      <c:pt idx="698">
                        <c:v>9.5902525749391234</c:v>
                      </c:pt>
                      <c:pt idx="699">
                        <c:v>9.6031518659925599</c:v>
                      </c:pt>
                      <c:pt idx="700">
                        <c:v>9.6160491087990678</c:v>
                      </c:pt>
                      <c:pt idx="701">
                        <c:v>9.6289443047166721</c:v>
                      </c:pt>
                      <c:pt idx="702">
                        <c:v>9.6418374551024861</c:v>
                      </c:pt>
                      <c:pt idx="703">
                        <c:v>9.6547285613127318</c:v>
                      </c:pt>
                      <c:pt idx="704">
                        <c:v>9.6676176247027268</c:v>
                      </c:pt>
                      <c:pt idx="705">
                        <c:v>9.6805046466268934</c:v>
                      </c:pt>
                      <c:pt idx="706">
                        <c:v>9.6933896284387533</c:v>
                      </c:pt>
                      <c:pt idx="707">
                        <c:v>9.7062725714909313</c:v>
                      </c:pt>
                      <c:pt idx="708">
                        <c:v>9.7191534771351584</c:v>
                      </c:pt>
                      <c:pt idx="709">
                        <c:v>9.7320323467222671</c:v>
                      </c:pt>
                      <c:pt idx="710">
                        <c:v>9.7449091816021891</c:v>
                      </c:pt>
                      <c:pt idx="711">
                        <c:v>9.757783983123975</c:v>
                      </c:pt>
                      <c:pt idx="712">
                        <c:v>9.7706567526357624</c:v>
                      </c:pt>
                      <c:pt idx="713">
                        <c:v>9.7835274914848114</c:v>
                      </c:pt>
                      <c:pt idx="714">
                        <c:v>9.7963962010174814</c:v>
                      </c:pt>
                      <c:pt idx="715">
                        <c:v>9.8092628825792385</c:v>
                      </c:pt>
                      <c:pt idx="716">
                        <c:v>9.8221275375146568</c:v>
                      </c:pt>
                      <c:pt idx="717">
                        <c:v>9.834990167167426</c:v>
                      </c:pt>
                      <c:pt idx="718">
                        <c:v>9.8478507728803333</c:v>
                      </c:pt>
                      <c:pt idx="719">
                        <c:v>9.8607093559952848</c:v>
                      </c:pt>
                      <c:pt idx="720">
                        <c:v>9.8735659178532931</c:v>
                      </c:pt>
                      <c:pt idx="721">
                        <c:v>9.8864204597944809</c:v>
                      </c:pt>
                      <c:pt idx="722">
                        <c:v>9.8992729831580846</c:v>
                      </c:pt>
                      <c:pt idx="723">
                        <c:v>9.9121234892824521</c:v>
                      </c:pt>
                      <c:pt idx="724">
                        <c:v>9.9249719795050453</c:v>
                      </c:pt>
                      <c:pt idx="725">
                        <c:v>9.937818455162434</c:v>
                      </c:pt>
                      <c:pt idx="726">
                        <c:v>9.950662917590309</c:v>
                      </c:pt>
                      <c:pt idx="727">
                        <c:v>9.9635053681234709</c:v>
                      </c:pt>
                      <c:pt idx="728">
                        <c:v>9.9763458080958358</c:v>
                      </c:pt>
                      <c:pt idx="729">
                        <c:v>9.9891842388404353</c:v>
                      </c:pt>
                      <c:pt idx="730">
                        <c:v>10.002020661689421</c:v>
                      </c:pt>
                      <c:pt idx="731">
                        <c:v>10.014855077974055</c:v>
                      </c:pt>
                      <c:pt idx="732">
                        <c:v>10.027687489024723</c:v>
                      </c:pt>
                      <c:pt idx="733">
                        <c:v>10.040517896170922</c:v>
                      </c:pt>
                      <c:pt idx="734">
                        <c:v>10.053346300741273</c:v>
                      </c:pt>
                      <c:pt idx="735">
                        <c:v>10.066172704063517</c:v>
                      </c:pt>
                      <c:pt idx="736">
                        <c:v>10.078997107464506</c:v>
                      </c:pt>
                      <c:pt idx="737">
                        <c:v>10.091819512270224</c:v>
                      </c:pt>
                      <c:pt idx="738">
                        <c:v>10.104639919805766</c:v>
                      </c:pt>
                      <c:pt idx="739">
                        <c:v>10.117458331395353</c:v>
                      </c:pt>
                      <c:pt idx="740">
                        <c:v>10.13027474836233</c:v>
                      </c:pt>
                      <c:pt idx="741">
                        <c:v>10.14308917202916</c:v>
                      </c:pt>
                      <c:pt idx="742">
                        <c:v>10.155901603717432</c:v>
                      </c:pt>
                      <c:pt idx="743">
                        <c:v>10.168712044747858</c:v>
                      </c:pt>
                      <c:pt idx="744">
                        <c:v>10.181520496440275</c:v>
                      </c:pt>
                      <c:pt idx="745">
                        <c:v>10.194326960113642</c:v>
                      </c:pt>
                      <c:pt idx="746">
                        <c:v>10.207131437086048</c:v>
                      </c:pt>
                      <c:pt idx="747">
                        <c:v>10.219933928674706</c:v>
                      </c:pt>
                      <c:pt idx="748">
                        <c:v>10.232734436195955</c:v>
                      </c:pt>
                      <c:pt idx="749">
                        <c:v>10.24553296096526</c:v>
                      </c:pt>
                      <c:pt idx="750">
                        <c:v>10.258329504297221</c:v>
                      </c:pt>
                      <c:pt idx="751">
                        <c:v>10.271124067505555</c:v>
                      </c:pt>
                      <c:pt idx="752">
                        <c:v>10.283916651903118</c:v>
                      </c:pt>
                      <c:pt idx="753">
                        <c:v>10.29670725880189</c:v>
                      </c:pt>
                      <c:pt idx="754">
                        <c:v>10.309495889512982</c:v>
                      </c:pt>
                      <c:pt idx="755">
                        <c:v>10.322282545346638</c:v>
                      </c:pt>
                      <c:pt idx="756">
                        <c:v>10.335067227612234</c:v>
                      </c:pt>
                      <c:pt idx="757">
                        <c:v>10.347849937618269</c:v>
                      </c:pt>
                      <c:pt idx="758">
                        <c:v>10.360630676672386</c:v>
                      </c:pt>
                      <c:pt idx="759">
                        <c:v>10.373409446081357</c:v>
                      </c:pt>
                      <c:pt idx="760">
                        <c:v>10.386186247151082</c:v>
                      </c:pt>
                      <c:pt idx="761">
                        <c:v>10.398961081186604</c:v>
                      </c:pt>
                      <c:pt idx="762">
                        <c:v>10.411733949492096</c:v>
                      </c:pt>
                      <c:pt idx="763">
                        <c:v>10.424504853370866</c:v>
                      </c:pt>
                      <c:pt idx="764">
                        <c:v>10.437273794125357</c:v>
                      </c:pt>
                      <c:pt idx="765">
                        <c:v>10.450040773057154</c:v>
                      </c:pt>
                      <c:pt idx="766">
                        <c:v>10.462805791466971</c:v>
                      </c:pt>
                      <c:pt idx="767">
                        <c:v>10.475568850654668</c:v>
                      </c:pt>
                      <c:pt idx="768">
                        <c:v>10.488329951919235</c:v>
                      </c:pt>
                      <c:pt idx="769">
                        <c:v>10.501089096558809</c:v>
                      </c:pt>
                      <c:pt idx="770">
                        <c:v>10.513846285870661</c:v>
                      </c:pt>
                      <c:pt idx="771">
                        <c:v>10.526601521151202</c:v>
                      </c:pt>
                      <c:pt idx="772">
                        <c:v>10.539354803695984</c:v>
                      </c:pt>
                      <c:pt idx="773">
                        <c:v>10.5521061347997</c:v>
                      </c:pt>
                      <c:pt idx="774">
                        <c:v>10.564855515756188</c:v>
                      </c:pt>
                      <c:pt idx="775">
                        <c:v>10.577602947858422</c:v>
                      </c:pt>
                      <c:pt idx="776">
                        <c:v>10.590348432398525</c:v>
                      </c:pt>
                      <c:pt idx="777">
                        <c:v>10.603091970667755</c:v>
                      </c:pt>
                      <c:pt idx="778">
                        <c:v>10.615833563956526</c:v>
                      </c:pt>
                      <c:pt idx="779">
                        <c:v>10.628573213554386</c:v>
                      </c:pt>
                      <c:pt idx="780">
                        <c:v>10.641310920750033</c:v>
                      </c:pt>
                      <c:pt idx="781">
                        <c:v>10.654046686831308</c:v>
                      </c:pt>
                      <c:pt idx="782">
                        <c:v>10.666780513085198</c:v>
                      </c:pt>
                      <c:pt idx="783">
                        <c:v>10.67951240079784</c:v>
                      </c:pt>
                      <c:pt idx="784">
                        <c:v>10.692242351254517</c:v>
                      </c:pt>
                      <c:pt idx="785">
                        <c:v>10.704970365739658</c:v>
                      </c:pt>
                      <c:pt idx="786">
                        <c:v>10.717696445536841</c:v>
                      </c:pt>
                      <c:pt idx="787">
                        <c:v>10.730420591928794</c:v>
                      </c:pt>
                      <c:pt idx="788">
                        <c:v>10.743142806197396</c:v>
                      </c:pt>
                      <c:pt idx="789">
                        <c:v>10.755863089623672</c:v>
                      </c:pt>
                      <c:pt idx="790">
                        <c:v>10.7685814434878</c:v>
                      </c:pt>
                      <c:pt idx="791">
                        <c:v>10.781297869069109</c:v>
                      </c:pt>
                      <c:pt idx="792">
                        <c:v>10.794012367646079</c:v>
                      </c:pt>
                      <c:pt idx="793">
                        <c:v>10.806724940496347</c:v>
                      </c:pt>
                      <c:pt idx="794">
                        <c:v>10.819435588896695</c:v>
                      </c:pt>
                      <c:pt idx="795">
                        <c:v>10.832144314123063</c:v>
                      </c:pt>
                      <c:pt idx="796">
                        <c:v>10.844851117450546</c:v>
                      </c:pt>
                      <c:pt idx="797">
                        <c:v>10.857556000153391</c:v>
                      </c:pt>
                      <c:pt idx="798">
                        <c:v>10.870258963505004</c:v>
                      </c:pt>
                      <c:pt idx="799">
                        <c:v>10.882960008777939</c:v>
                      </c:pt>
                      <c:pt idx="800">
                        <c:v>10.895659137243916</c:v>
                      </c:pt>
                      <c:pt idx="801">
                        <c:v>10.908356350173806</c:v>
                      </c:pt>
                      <c:pt idx="802">
                        <c:v>10.921051648837638</c:v>
                      </c:pt>
                      <c:pt idx="803">
                        <c:v>10.9337450345046</c:v>
                      </c:pt>
                      <c:pt idx="804">
                        <c:v>10.946436508443036</c:v>
                      </c:pt>
                      <c:pt idx="805">
                        <c:v>10.959126071920453</c:v>
                      </c:pt>
                      <c:pt idx="806">
                        <c:v>10.971813726203516</c:v>
                      </c:pt>
                      <c:pt idx="807">
                        <c:v>10.984499472558047</c:v>
                      </c:pt>
                      <c:pt idx="808">
                        <c:v>10.997183312249037</c:v>
                      </c:pt>
                      <c:pt idx="809">
                        <c:v>11.009865246540627</c:v>
                      </c:pt>
                      <c:pt idx="810">
                        <c:v>11.02254527669613</c:v>
                      </c:pt>
                      <c:pt idx="811">
                        <c:v>11.035223403978016</c:v>
                      </c:pt>
                      <c:pt idx="812">
                        <c:v>11.047899629647917</c:v>
                      </c:pt>
                      <c:pt idx="813">
                        <c:v>11.060573954966632</c:v>
                      </c:pt>
                      <c:pt idx="814">
                        <c:v>11.073246381194124</c:v>
                      </c:pt>
                      <c:pt idx="815">
                        <c:v>11.085916909589519</c:v>
                      </c:pt>
                      <c:pt idx="816">
                        <c:v>11.098585541411108</c:v>
                      </c:pt>
                      <c:pt idx="817">
                        <c:v>11.111252277916348</c:v>
                      </c:pt>
                      <c:pt idx="818">
                        <c:v>11.123917120361863</c:v>
                      </c:pt>
                      <c:pt idx="819">
                        <c:v>11.136580070003443</c:v>
                      </c:pt>
                      <c:pt idx="820">
                        <c:v>11.149241128096046</c:v>
                      </c:pt>
                      <c:pt idx="821">
                        <c:v>11.161900295893799</c:v>
                      </c:pt>
                      <c:pt idx="822">
                        <c:v>11.174557574649993</c:v>
                      </c:pt>
                      <c:pt idx="823">
                        <c:v>11.187212965617094</c:v>
                      </c:pt>
                      <c:pt idx="824">
                        <c:v>11.199866470046734</c:v>
                      </c:pt>
                      <c:pt idx="825">
                        <c:v>11.212518089189716</c:v>
                      </c:pt>
                      <c:pt idx="826">
                        <c:v>11.225167824296014</c:v>
                      </c:pt>
                      <c:pt idx="827">
                        <c:v>11.237815676614773</c:v>
                      </c:pt>
                      <c:pt idx="828">
                        <c:v>11.250461647394307</c:v>
                      </c:pt>
                      <c:pt idx="829">
                        <c:v>11.26310573788211</c:v>
                      </c:pt>
                      <c:pt idx="830">
                        <c:v>11.275747949324842</c:v>
                      </c:pt>
                      <c:pt idx="831">
                        <c:v>11.288388282968336</c:v>
                      </c:pt>
                      <c:pt idx="832">
                        <c:v>11.301026740057605</c:v>
                      </c:pt>
                      <c:pt idx="833">
                        <c:v>11.313663321836831</c:v>
                      </c:pt>
                      <c:pt idx="834">
                        <c:v>11.326298029549374</c:v>
                      </c:pt>
                      <c:pt idx="835">
                        <c:v>11.338930864437767</c:v>
                      </c:pt>
                      <c:pt idx="836">
                        <c:v>11.351561827743724</c:v>
                      </c:pt>
                      <c:pt idx="837">
                        <c:v>11.364190920708129</c:v>
                      </c:pt>
                      <c:pt idx="838">
                        <c:v>11.376818144571049</c:v>
                      </c:pt>
                      <c:pt idx="839">
                        <c:v>11.389443500571726</c:v>
                      </c:pt>
                      <c:pt idx="840">
                        <c:v>11.402066989948581</c:v>
                      </c:pt>
                      <c:pt idx="841">
                        <c:v>11.414688613939214</c:v>
                      </c:pt>
                      <c:pt idx="842">
                        <c:v>11.427308373780406</c:v>
                      </c:pt>
                      <c:pt idx="843">
                        <c:v>11.439926270708115</c:v>
                      </c:pt>
                      <c:pt idx="844">
                        <c:v>11.452542305957481</c:v>
                      </c:pt>
                      <c:pt idx="845">
                        <c:v>11.465156480762824</c:v>
                      </c:pt>
                      <c:pt idx="846">
                        <c:v>11.477768796357649</c:v>
                      </c:pt>
                      <c:pt idx="847">
                        <c:v>11.490379253974641</c:v>
                      </c:pt>
                      <c:pt idx="848">
                        <c:v>11.502987854845664</c:v>
                      </c:pt>
                      <c:pt idx="849">
                        <c:v>11.515594600201771</c:v>
                      </c:pt>
                      <c:pt idx="850">
                        <c:v>11.528199491273195</c:v>
                      </c:pt>
                      <c:pt idx="851">
                        <c:v>11.54080252928936</c:v>
                      </c:pt>
                      <c:pt idx="852">
                        <c:v>11.553403715478865</c:v>
                      </c:pt>
                      <c:pt idx="853">
                        <c:v>11.566003051069499</c:v>
                      </c:pt>
                      <c:pt idx="854">
                        <c:v>11.57860053728824</c:v>
                      </c:pt>
                      <c:pt idx="855">
                        <c:v>11.591196175361247</c:v>
                      </c:pt>
                      <c:pt idx="856">
                        <c:v>11.603789966513872</c:v>
                      </c:pt>
                      <c:pt idx="857">
                        <c:v>11.616381911970649</c:v>
                      </c:pt>
                      <c:pt idx="858">
                        <c:v>11.628972012955302</c:v>
                      </c:pt>
                      <c:pt idx="859">
                        <c:v>11.641560270690743</c:v>
                      </c:pt>
                      <c:pt idx="860">
                        <c:v>11.654146686399081</c:v>
                      </c:pt>
                      <c:pt idx="861">
                        <c:v>11.666731261301599</c:v>
                      </c:pt>
                      <c:pt idx="862">
                        <c:v>11.679313996618784</c:v>
                      </c:pt>
                      <c:pt idx="863">
                        <c:v>11.691894893570309</c:v>
                      </c:pt>
                      <c:pt idx="864">
                        <c:v>11.704473953375038</c:v>
                      </c:pt>
                      <c:pt idx="865">
                        <c:v>11.717051177251026</c:v>
                      </c:pt>
                      <c:pt idx="866">
                        <c:v>11.729626566415522</c:v>
                      </c:pt>
                      <c:pt idx="867">
                        <c:v>11.74220012208497</c:v>
                      </c:pt>
                      <c:pt idx="868">
                        <c:v>11.754771845475002</c:v>
                      </c:pt>
                      <c:pt idx="869">
                        <c:v>11.767341737800448</c:v>
                      </c:pt>
                      <c:pt idx="870">
                        <c:v>11.779909800275334</c:v>
                      </c:pt>
                      <c:pt idx="871">
                        <c:v>11.792476034112873</c:v>
                      </c:pt>
                      <c:pt idx="872">
                        <c:v>11.805040440525488</c:v>
                      </c:pt>
                      <c:pt idx="873">
                        <c:v>11.817603020724782</c:v>
                      </c:pt>
                      <c:pt idx="874">
                        <c:v>11.830163775921566</c:v>
                      </c:pt>
                      <c:pt idx="875">
                        <c:v>11.842722707325843</c:v>
                      </c:pt>
                      <c:pt idx="876">
                        <c:v>11.855279816146814</c:v>
                      </c:pt>
                      <c:pt idx="877">
                        <c:v>11.867835103592881</c:v>
                      </c:pt>
                      <c:pt idx="878">
                        <c:v>11.880388570871643</c:v>
                      </c:pt>
                      <c:pt idx="879">
                        <c:v>11.892940219189899</c:v>
                      </c:pt>
                      <c:pt idx="880">
                        <c:v>11.905490049753649</c:v>
                      </c:pt>
                      <c:pt idx="881">
                        <c:v>11.918038063768087</c:v>
                      </c:pt>
                      <c:pt idx="882">
                        <c:v>11.930584262437616</c:v>
                      </c:pt>
                      <c:pt idx="883">
                        <c:v>11.943128646965837</c:v>
                      </c:pt>
                      <c:pt idx="884">
                        <c:v>11.955671218555556</c:v>
                      </c:pt>
                      <c:pt idx="885">
                        <c:v>11.968211978408775</c:v>
                      </c:pt>
                      <c:pt idx="886">
                        <c:v>11.980750927726703</c:v>
                      </c:pt>
                      <c:pt idx="887">
                        <c:v>11.993288067709754</c:v>
                      </c:pt>
                      <c:pt idx="888">
                        <c:v>12.005823399557544</c:v>
                      </c:pt>
                      <c:pt idx="889">
                        <c:v>12.018356924468893</c:v>
                      </c:pt>
                      <c:pt idx="890">
                        <c:v>12.030888643641831</c:v>
                      </c:pt>
                      <c:pt idx="891">
                        <c:v>12.043418558273583</c:v>
                      </c:pt>
                      <c:pt idx="892">
                        <c:v>12.055946669560594</c:v>
                      </c:pt>
                      <c:pt idx="893">
                        <c:v>12.068472978698507</c:v>
                      </c:pt>
                      <c:pt idx="894">
                        <c:v>12.080997486882174</c:v>
                      </c:pt>
                      <c:pt idx="895">
                        <c:v>12.093520195305654</c:v>
                      </c:pt>
                      <c:pt idx="896">
                        <c:v>12.106041105162216</c:v>
                      </c:pt>
                      <c:pt idx="897">
                        <c:v>12.118560217644337</c:v>
                      </c:pt>
                      <c:pt idx="898">
                        <c:v>12.131077533943705</c:v>
                      </c:pt>
                      <c:pt idx="899">
                        <c:v>12.143593055251216</c:v>
                      </c:pt>
                      <c:pt idx="900">
                        <c:v>12.156106782756977</c:v>
                      </c:pt>
                      <c:pt idx="901">
                        <c:v>12.168618717650304</c:v>
                      </c:pt>
                      <c:pt idx="902">
                        <c:v>12.181128861119728</c:v>
                      </c:pt>
                      <c:pt idx="903">
                        <c:v>12.193637214352989</c:v>
                      </c:pt>
                      <c:pt idx="904">
                        <c:v>12.206143778537042</c:v>
                      </c:pt>
                      <c:pt idx="905">
                        <c:v>12.218648554858053</c:v>
                      </c:pt>
                      <c:pt idx="906">
                        <c:v>12.231151544501401</c:v>
                      </c:pt>
                      <c:pt idx="907">
                        <c:v>12.243652748651684</c:v>
                      </c:pt>
                      <c:pt idx="908">
                        <c:v>12.25615216849271</c:v>
                      </c:pt>
                      <c:pt idx="909">
                        <c:v>12.268649805207502</c:v>
                      </c:pt>
                      <c:pt idx="910">
                        <c:v>12.2811456599783</c:v>
                      </c:pt>
                      <c:pt idx="911">
                        <c:v>12.293639733986559</c:v>
                      </c:pt>
                      <c:pt idx="912">
                        <c:v>12.306132028412954</c:v>
                      </c:pt>
                      <c:pt idx="913">
                        <c:v>12.318622544437375</c:v>
                      </c:pt>
                      <c:pt idx="914">
                        <c:v>12.331111283238926</c:v>
                      </c:pt>
                      <c:pt idx="915">
                        <c:v>12.343598245995935</c:v>
                      </c:pt>
                      <c:pt idx="916">
                        <c:v>12.356083433885946</c:v>
                      </c:pt>
                      <c:pt idx="917">
                        <c:v>12.368566848085724</c:v>
                      </c:pt>
                      <c:pt idx="918">
                        <c:v>12.381048489771253</c:v>
                      </c:pt>
                      <c:pt idx="919">
                        <c:v>12.393528360117733</c:v>
                      </c:pt>
                      <c:pt idx="920">
                        <c:v>12.406006460299594</c:v>
                      </c:pt>
                      <c:pt idx="921">
                        <c:v>12.418482791490478</c:v>
                      </c:pt>
                      <c:pt idx="922">
                        <c:v>12.430957354863253</c:v>
                      </c:pt>
                      <c:pt idx="923">
                        <c:v>12.443430151590013</c:v>
                      </c:pt>
                      <c:pt idx="924">
                        <c:v>12.455901182842068</c:v>
                      </c:pt>
                      <c:pt idx="925">
                        <c:v>12.468370449789955</c:v>
                      </c:pt>
                      <c:pt idx="926">
                        <c:v>12.480837953603437</c:v>
                      </c:pt>
                      <c:pt idx="927">
                        <c:v>12.493303695451495</c:v>
                      </c:pt>
                      <c:pt idx="928">
                        <c:v>12.505767676502341</c:v>
                      </c:pt>
                      <c:pt idx="929">
                        <c:v>12.51822989792341</c:v>
                      </c:pt>
                      <c:pt idx="930">
                        <c:v>12.530690360881362</c:v>
                      </c:pt>
                      <c:pt idx="931">
                        <c:v>12.543149066542087</c:v>
                      </c:pt>
                      <c:pt idx="932">
                        <c:v>12.555606016070698</c:v>
                      </c:pt>
                      <c:pt idx="933">
                        <c:v>12.568061210631541</c:v>
                      </c:pt>
                      <c:pt idx="934">
                        <c:v>12.58051465138818</c:v>
                      </c:pt>
                      <c:pt idx="935">
                        <c:v>12.592966339503418</c:v>
                      </c:pt>
                      <c:pt idx="936">
                        <c:v>12.605416276139282</c:v>
                      </c:pt>
                      <c:pt idx="937">
                        <c:v>12.61786446245703</c:v>
                      </c:pt>
                      <c:pt idx="938">
                        <c:v>12.630310899617148</c:v>
                      </c:pt>
                      <c:pt idx="939">
                        <c:v>12.642755588779357</c:v>
                      </c:pt>
                      <c:pt idx="940">
                        <c:v>12.655198531102602</c:v>
                      </c:pt>
                      <c:pt idx="941">
                        <c:v>12.667639727745069</c:v>
                      </c:pt>
                      <c:pt idx="942">
                        <c:v>12.680079179864165</c:v>
                      </c:pt>
                      <c:pt idx="943">
                        <c:v>12.692516888616542</c:v>
                      </c:pt>
                      <c:pt idx="944">
                        <c:v>12.704952855158073</c:v>
                      </c:pt>
                      <c:pt idx="945">
                        <c:v>12.717387080643871</c:v>
                      </c:pt>
                      <c:pt idx="946">
                        <c:v>12.729819566228286</c:v>
                      </c:pt>
                      <c:pt idx="947">
                        <c:v>12.742250313064897</c:v>
                      </c:pt>
                      <c:pt idx="948">
                        <c:v>12.754679322306522</c:v>
                      </c:pt>
                      <c:pt idx="949">
                        <c:v>12.767106595105208</c:v>
                      </c:pt>
                      <c:pt idx="950">
                        <c:v>12.779532132612246</c:v>
                      </c:pt>
                      <c:pt idx="951">
                        <c:v>12.791955935978162</c:v>
                      </c:pt>
                      <c:pt idx="952">
                        <c:v>12.804378006352717</c:v>
                      </c:pt>
                      <c:pt idx="953">
                        <c:v>12.816798344884909</c:v>
                      </c:pt>
                      <c:pt idx="954">
                        <c:v>12.829216952722977</c:v>
                      </c:pt>
                      <c:pt idx="955">
                        <c:v>12.841633831014398</c:v>
                      </c:pt>
                      <c:pt idx="956">
                        <c:v>12.854048980905889</c:v>
                      </c:pt>
                      <c:pt idx="957">
                        <c:v>12.866462403543402</c:v>
                      </c:pt>
                      <c:pt idx="958">
                        <c:v>12.878874100072135</c:v>
                      </c:pt>
                      <c:pt idx="959">
                        <c:v>12.891284071636525</c:v>
                      </c:pt>
                      <c:pt idx="960">
                        <c:v>12.903692319380248</c:v>
                      </c:pt>
                      <c:pt idx="961">
                        <c:v>12.916098844446225</c:v>
                      </c:pt>
                      <c:pt idx="962">
                        <c:v>12.928503647976612</c:v>
                      </c:pt>
                      <c:pt idx="963">
                        <c:v>12.940906731112822</c:v>
                      </c:pt>
                      <c:pt idx="964">
                        <c:v>12.953308094995494</c:v>
                      </c:pt>
                      <c:pt idx="965">
                        <c:v>12.965707740764525</c:v>
                      </c:pt>
                      <c:pt idx="966">
                        <c:v>12.978105669559049</c:v>
                      </c:pt>
                      <c:pt idx="967">
                        <c:v>12.990501882517446</c:v>
                      </c:pt>
                      <c:pt idx="968">
                        <c:v>13.00289638077734</c:v>
                      </c:pt>
                      <c:pt idx="969">
                        <c:v>13.015289165475604</c:v>
                      </c:pt>
                      <c:pt idx="970">
                        <c:v>13.027680237748356</c:v>
                      </c:pt>
                      <c:pt idx="971">
                        <c:v>13.040069598730957</c:v>
                      </c:pt>
                      <c:pt idx="972">
                        <c:v>13.052457249558023</c:v>
                      </c:pt>
                      <c:pt idx="973">
                        <c:v>13.064843191363408</c:v>
                      </c:pt>
                      <c:pt idx="974">
                        <c:v>13.077227425280224</c:v>
                      </c:pt>
                      <c:pt idx="975">
                        <c:v>13.089609952440824</c:v>
                      </c:pt>
                      <c:pt idx="976">
                        <c:v>13.101990773976816</c:v>
                      </c:pt>
                      <c:pt idx="977">
                        <c:v>13.11436989101905</c:v>
                      </c:pt>
                      <c:pt idx="978">
                        <c:v>13.126747304697636</c:v>
                      </c:pt>
                      <c:pt idx="979">
                        <c:v>13.13912301614193</c:v>
                      </c:pt>
                      <c:pt idx="980">
                        <c:v>13.151497026480536</c:v>
                      </c:pt>
                      <c:pt idx="981">
                        <c:v>13.163869336841314</c:v>
                      </c:pt>
                      <c:pt idx="982">
                        <c:v>13.176239948351377</c:v>
                      </c:pt>
                      <c:pt idx="983">
                        <c:v>13.188608862137087</c:v>
                      </c:pt>
                      <c:pt idx="984">
                        <c:v>13.200976079324064</c:v>
                      </c:pt>
                      <c:pt idx="985">
                        <c:v>13.213341601037175</c:v>
                      </c:pt>
                      <c:pt idx="986">
                        <c:v>13.225705428400545</c:v>
                      </c:pt>
                      <c:pt idx="987">
                        <c:v>13.238067562537559</c:v>
                      </c:pt>
                      <c:pt idx="988">
                        <c:v>13.250428004570844</c:v>
                      </c:pt>
                      <c:pt idx="989">
                        <c:v>13.262786755622297</c:v>
                      </c:pt>
                      <c:pt idx="990">
                        <c:v>13.27514381681306</c:v>
                      </c:pt>
                      <c:pt idx="991">
                        <c:v>13.287499189263539</c:v>
                      </c:pt>
                      <c:pt idx="992">
                        <c:v>13.299852874093395</c:v>
                      </c:pt>
                      <c:pt idx="993">
                        <c:v>13.312204872421542</c:v>
                      </c:pt>
                      <c:pt idx="994">
                        <c:v>13.324555185366162</c:v>
                      </c:pt>
                      <c:pt idx="995">
                        <c:v>13.336903814044685</c:v>
                      </c:pt>
                      <c:pt idx="996">
                        <c:v>13.34925075957381</c:v>
                      </c:pt>
                      <c:pt idx="997">
                        <c:v>13.361596023069485</c:v>
                      </c:pt>
                      <c:pt idx="998">
                        <c:v>13.373939605646928</c:v>
                      </c:pt>
                      <c:pt idx="999">
                        <c:v>13.386281508420611</c:v>
                      </c:pt>
                      <c:pt idx="1000">
                        <c:v>13.398621732504271</c:v>
                      </c:pt>
                      <c:pt idx="1001">
                        <c:v>13.410960279010903</c:v>
                      </c:pt>
                      <c:pt idx="1002">
                        <c:v>13.42329714905277</c:v>
                      </c:pt>
                      <c:pt idx="1003">
                        <c:v>13.435632343741387</c:v>
                      </c:pt>
                      <c:pt idx="1004">
                        <c:v>13.447965864187548</c:v>
                      </c:pt>
                      <c:pt idx="1005">
                        <c:v>13.460297711501291</c:v>
                      </c:pt>
                      <c:pt idx="1006">
                        <c:v>13.472627886791935</c:v>
                      </c:pt>
                      <c:pt idx="1007">
                        <c:v>13.484956391168053</c:v>
                      </c:pt>
                      <c:pt idx="1008">
                        <c:v>13.497283225737492</c:v>
                      </c:pt>
                      <c:pt idx="1009">
                        <c:v>13.509608391607355</c:v>
                      </c:pt>
                      <c:pt idx="1010">
                        <c:v>13.521931889884014</c:v>
                      </c:pt>
                      <c:pt idx="1011">
                        <c:v>13.53425372167311</c:v>
                      </c:pt>
                      <c:pt idx="1012">
                        <c:v>13.546573888079552</c:v>
                      </c:pt>
                      <c:pt idx="1013">
                        <c:v>13.558892390207511</c:v>
                      </c:pt>
                      <c:pt idx="1014">
                        <c:v>13.571209229160434</c:v>
                      </c:pt>
                      <c:pt idx="1015">
                        <c:v>13.583524406041022</c:v>
                      </c:pt>
                      <c:pt idx="1016">
                        <c:v>13.595837921951262</c:v>
                      </c:pt>
                      <c:pt idx="1017">
                        <c:v>13.608149777992399</c:v>
                      </c:pt>
                      <c:pt idx="1018">
                        <c:v>13.620459975264955</c:v>
                      </c:pt>
                      <c:pt idx="1019">
                        <c:v>13.632768514868713</c:v>
                      </c:pt>
                      <c:pt idx="1020">
                        <c:v>13.64507539790274</c:v>
                      </c:pt>
                      <c:pt idx="1021">
                        <c:v>13.657380625465359</c:v>
                      </c:pt>
                      <c:pt idx="1022">
                        <c:v>13.669684198654181</c:v>
                      </c:pt>
                      <c:pt idx="1023">
                        <c:v>13.681986118566074</c:v>
                      </c:pt>
                      <c:pt idx="1024">
                        <c:v>13.69428638629719</c:v>
                      </c:pt>
                      <c:pt idx="1025">
                        <c:v>13.706585002942946</c:v>
                      </c:pt>
                      <c:pt idx="1026">
                        <c:v>13.718881969598041</c:v>
                      </c:pt>
                      <c:pt idx="1027">
                        <c:v>13.73117728735644</c:v>
                      </c:pt>
                      <c:pt idx="1028">
                        <c:v>13.743470957311391</c:v>
                      </c:pt>
                      <c:pt idx="1029">
                        <c:v>13.755762980555406</c:v>
                      </c:pt>
                      <c:pt idx="1030">
                        <c:v>13.768053358180289</c:v>
                      </c:pt>
                      <c:pt idx="1031">
                        <c:v>13.780342091277101</c:v>
                      </c:pt>
                      <c:pt idx="1032">
                        <c:v>13.792629180936196</c:v>
                      </c:pt>
                      <c:pt idx="1033">
                        <c:v>13.804914628247193</c:v>
                      </c:pt>
                      <c:pt idx="1034">
                        <c:v>13.817198434299</c:v>
                      </c:pt>
                      <c:pt idx="1035">
                        <c:v>13.829480600179789</c:v>
                      </c:pt>
                      <c:pt idx="1036">
                        <c:v>13.841761126977023</c:v>
                      </c:pt>
                      <c:pt idx="1037">
                        <c:v>13.854040015777439</c:v>
                      </c:pt>
                      <c:pt idx="1038">
                        <c:v>13.866317267667053</c:v>
                      </c:pt>
                      <c:pt idx="1039">
                        <c:v>13.878592883731162</c:v>
                      </c:pt>
                      <c:pt idx="1040">
                        <c:v>13.890866865054347</c:v>
                      </c:pt>
                      <c:pt idx="1041">
                        <c:v>13.903139212720458</c:v>
                      </c:pt>
                      <c:pt idx="1042">
                        <c:v>13.915409927812641</c:v>
                      </c:pt>
                      <c:pt idx="1043">
                        <c:v>13.927679011413312</c:v>
                      </c:pt>
                      <c:pt idx="1044">
                        <c:v>13.939946464604182</c:v>
                      </c:pt>
                      <c:pt idx="1045">
                        <c:v>13.95221228846623</c:v>
                      </c:pt>
                      <c:pt idx="1046">
                        <c:v>13.964476484079732</c:v>
                      </c:pt>
                      <c:pt idx="1047">
                        <c:v>13.976739052524234</c:v>
                      </c:pt>
                      <c:pt idx="1048">
                        <c:v>13.988999994878585</c:v>
                      </c:pt>
                      <c:pt idx="1049">
                        <c:v>14.001259312220897</c:v>
                      </c:pt>
                      <c:pt idx="1050">
                        <c:v>14.013517005628582</c:v>
                      </c:pt>
                      <c:pt idx="1051">
                        <c:v>14.025773076178332</c:v>
                      </c:pt>
                      <c:pt idx="1052">
                        <c:v>14.038027524946129</c:v>
                      </c:pt>
                      <c:pt idx="1053">
                        <c:v>14.050280353007237</c:v>
                      </c:pt>
                      <c:pt idx="1054">
                        <c:v>14.062531561436211</c:v>
                      </c:pt>
                      <c:pt idx="1055">
                        <c:v>14.074781151306887</c:v>
                      </c:pt>
                      <c:pt idx="1056">
                        <c:v>14.0870291236924</c:v>
                      </c:pt>
                      <c:pt idx="1057">
                        <c:v>14.099275479665161</c:v>
                      </c:pt>
                      <c:pt idx="1058">
                        <c:v>14.111520220296883</c:v>
                      </c:pt>
                      <c:pt idx="1059">
                        <c:v>14.123763346658556</c:v>
                      </c:pt>
                      <c:pt idx="1060">
                        <c:v>14.136004859820471</c:v>
                      </c:pt>
                      <c:pt idx="1061">
                        <c:v>14.148244760852197</c:v>
                      </c:pt>
                      <c:pt idx="1062">
                        <c:v>14.160483050822608</c:v>
                      </c:pt>
                      <c:pt idx="1063">
                        <c:v>14.172719730799857</c:v>
                      </c:pt>
                      <c:pt idx="1064">
                        <c:v>14.184954801851395</c:v>
                      </c:pt>
                      <c:pt idx="1065">
                        <c:v>14.197188265043966</c:v>
                      </c:pt>
                      <c:pt idx="1066">
                        <c:v>14.209420121443605</c:v>
                      </c:pt>
                      <c:pt idx="1067">
                        <c:v>14.221650372115636</c:v>
                      </c:pt>
                      <c:pt idx="1068">
                        <c:v>14.233879018124686</c:v>
                      </c:pt>
                      <c:pt idx="1069">
                        <c:v>14.246106060534666</c:v>
                      </c:pt>
                      <c:pt idx="1070">
                        <c:v>14.258331500408794</c:v>
                      </c:pt>
                      <c:pt idx="1071">
                        <c:v>14.270555338809565</c:v>
                      </c:pt>
                      <c:pt idx="1072">
                        <c:v>14.282777576798793</c:v>
                      </c:pt>
                      <c:pt idx="1073">
                        <c:v>14.294998215437563</c:v>
                      </c:pt>
                      <c:pt idx="1074">
                        <c:v>14.307217255786277</c:v>
                      </c:pt>
                      <c:pt idx="1075">
                        <c:v>14.319434698904619</c:v>
                      </c:pt>
                      <c:pt idx="1076">
                        <c:v>14.331650545851584</c:v>
                      </c:pt>
                      <c:pt idx="1077">
                        <c:v>14.343864797685452</c:v>
                      </c:pt>
                      <c:pt idx="1078">
                        <c:v>14.356077455463812</c:v>
                      </c:pt>
                      <c:pt idx="1079">
                        <c:v>14.368288520243542</c:v>
                      </c:pt>
                      <c:pt idx="1080">
                        <c:v>14.38049799308083</c:v>
                      </c:pt>
                      <c:pt idx="1081">
                        <c:v>14.392705875031151</c:v>
                      </c:pt>
                      <c:pt idx="1082">
                        <c:v>14.404912167149297</c:v>
                      </c:pt>
                      <c:pt idx="1083">
                        <c:v>14.417116870489339</c:v>
                      </c:pt>
                      <c:pt idx="1084">
                        <c:v>14.429319986104671</c:v>
                      </c:pt>
                      <c:pt idx="1085">
                        <c:v>14.441521515047972</c:v>
                      </c:pt>
                      <c:pt idx="1086">
                        <c:v>14.453721458371238</c:v>
                      </c:pt>
                      <c:pt idx="1087">
                        <c:v>14.465919817125748</c:v>
                      </c:pt>
                      <c:pt idx="1088">
                        <c:v>14.478116592362104</c:v>
                      </c:pt>
                      <c:pt idx="1089">
                        <c:v>14.490311785130197</c:v>
                      </c:pt>
                      <c:pt idx="1090">
                        <c:v>14.502505396479233</c:v>
                      </c:pt>
                      <c:pt idx="1091">
                        <c:v>14.514697427457712</c:v>
                      </c:pt>
                      <c:pt idx="1092">
                        <c:v>14.526887879113447</c:v>
                      </c:pt>
                      <c:pt idx="1093">
                        <c:v>14.539076752493548</c:v>
                      </c:pt>
                      <c:pt idx="1094">
                        <c:v>14.551264048644443</c:v>
                      </c:pt>
                      <c:pt idx="1095">
                        <c:v>14.563449768611852</c:v>
                      </c:pt>
                      <c:pt idx="1096">
                        <c:v>14.575633913440816</c:v>
                      </c:pt>
                      <c:pt idx="1097">
                        <c:v>14.587816484175665</c:v>
                      </c:pt>
                      <c:pt idx="1098">
                        <c:v>14.599997481860061</c:v>
                      </c:pt>
                      <c:pt idx="1099">
                        <c:v>14.612176907536949</c:v>
                      </c:pt>
                      <c:pt idx="1100">
                        <c:v>14.624354762248601</c:v>
                      </c:pt>
                      <c:pt idx="1101">
                        <c:v>14.636531047036584</c:v>
                      </c:pt>
                      <c:pt idx="1102">
                        <c:v>14.648705762941788</c:v>
                      </c:pt>
                      <c:pt idx="1103">
                        <c:v>14.660878911004403</c:v>
                      </c:pt>
                      <c:pt idx="1104">
                        <c:v>14.673050492263933</c:v>
                      </c:pt>
                      <c:pt idx="1105">
                        <c:v>14.68522050775919</c:v>
                      </c:pt>
                      <c:pt idx="1106">
                        <c:v>14.697388958528306</c:v>
                      </c:pt>
                      <c:pt idx="1107">
                        <c:v>14.709555845608708</c:v>
                      </c:pt>
                      <c:pt idx="1108">
                        <c:v>14.721721170037156</c:v>
                      </c:pt>
                      <c:pt idx="1109">
                        <c:v>14.733884932849703</c:v>
                      </c:pt>
                      <c:pt idx="1110">
                        <c:v>14.746047135081731</c:v>
                      </c:pt>
                      <c:pt idx="1111">
                        <c:v>14.758207777767925</c:v>
                      </c:pt>
                      <c:pt idx="1112">
                        <c:v>14.770366861942289</c:v>
                      </c:pt>
                      <c:pt idx="1113">
                        <c:v>14.782524388638137</c:v>
                      </c:pt>
                      <c:pt idx="1114">
                        <c:v>14.794680358888108</c:v>
                      </c:pt>
                      <c:pt idx="1115">
                        <c:v>14.806834773724141</c:v>
                      </c:pt>
                      <c:pt idx="1116">
                        <c:v>14.818987634177503</c:v>
                      </c:pt>
                      <c:pt idx="1117">
                        <c:v>14.831138941278775</c:v>
                      </c:pt>
                      <c:pt idx="1118">
                        <c:v>14.843288696057851</c:v>
                      </c:pt>
                      <c:pt idx="1119">
                        <c:v>14.855436899543943</c:v>
                      </c:pt>
                      <c:pt idx="1120">
                        <c:v>14.867583552765584</c:v>
                      </c:pt>
                      <c:pt idx="1121">
                        <c:v>14.87972865675062</c:v>
                      </c:pt>
                      <c:pt idx="1122">
                        <c:v>14.891872212526224</c:v>
                      </c:pt>
                      <c:pt idx="1123">
                        <c:v>14.904014221118874</c:v>
                      </c:pt>
                      <c:pt idx="1124">
                        <c:v>14.916154683554387</c:v>
                      </c:pt>
                      <c:pt idx="1125">
                        <c:v>14.928293600857877</c:v>
                      </c:pt>
                      <c:pt idx="1126">
                        <c:v>14.940430974053797</c:v>
                      </c:pt>
                      <c:pt idx="1127">
                        <c:v>14.952566804165913</c:v>
                      </c:pt>
                      <c:pt idx="1128">
                        <c:v>14.964701092217311</c:v>
                      </c:pt>
                      <c:pt idx="1129">
                        <c:v>14.976833839230403</c:v>
                      </c:pt>
                      <c:pt idx="1130">
                        <c:v>14.988965046226918</c:v>
                      </c:pt>
                      <c:pt idx="1131">
                        <c:v>15.001094714227916</c:v>
                      </c:pt>
                      <c:pt idx="1132">
                        <c:v>15.013222844253765</c:v>
                      </c:pt>
                      <c:pt idx="1133">
                        <c:v>15.025349437324177</c:v>
                      </c:pt>
                      <c:pt idx="1134">
                        <c:v>15.037474494458166</c:v>
                      </c:pt>
                      <c:pt idx="1135">
                        <c:v>15.049598016674091</c:v>
                      </c:pt>
                      <c:pt idx="1136">
                        <c:v>15.06172000498962</c:v>
                      </c:pt>
                      <c:pt idx="1137">
                        <c:v>15.073840460421753</c:v>
                      </c:pt>
                      <c:pt idx="1138">
                        <c:v>15.085959383986815</c:v>
                      </c:pt>
                      <c:pt idx="1139">
                        <c:v>15.098076776700459</c:v>
                      </c:pt>
                      <c:pt idx="1140">
                        <c:v>15.110192639577662</c:v>
                      </c:pt>
                      <c:pt idx="1141">
                        <c:v>15.122306973632728</c:v>
                      </c:pt>
                      <c:pt idx="1142">
                        <c:v>15.134419779879289</c:v>
                      </c:pt>
                      <c:pt idx="1143">
                        <c:v>15.146531059330307</c:v>
                      </c:pt>
                      <c:pt idx="1144">
                        <c:v>15.158640812998069</c:v>
                      </c:pt>
                      <c:pt idx="1145">
                        <c:v>15.170749041894194</c:v>
                      </c:pt>
                      <c:pt idx="1146">
                        <c:v>15.182855747029626</c:v>
                      </c:pt>
                      <c:pt idx="1147">
                        <c:v>15.194960929414647</c:v>
                      </c:pt>
                      <c:pt idx="1148">
                        <c:v>15.207064590058858</c:v>
                      </c:pt>
                      <c:pt idx="1149">
                        <c:v>15.219166729971198</c:v>
                      </c:pt>
                      <c:pt idx="1150">
                        <c:v>15.231267350159936</c:v>
                      </c:pt>
                      <c:pt idx="1151">
                        <c:v>15.243366451632671</c:v>
                      </c:pt>
                      <c:pt idx="1152">
                        <c:v>15.255464035396336</c:v>
                      </c:pt>
                      <c:pt idx="1153">
                        <c:v>15.267560102457196</c:v>
                      </c:pt>
                      <c:pt idx="1154">
                        <c:v>15.279654653820842</c:v>
                      </c:pt>
                      <c:pt idx="1155">
                        <c:v>15.291747690492215</c:v>
                      </c:pt>
                      <c:pt idx="1156">
                        <c:v>15.303839213475566</c:v>
                      </c:pt>
                      <c:pt idx="1157">
                        <c:v>15.315929223774507</c:v>
                      </c:pt>
                      <c:pt idx="1158">
                        <c:v>15.328017722391959</c:v>
                      </c:pt>
                      <c:pt idx="1159">
                        <c:v>15.340104710330198</c:v>
                      </c:pt>
                      <c:pt idx="1160">
                        <c:v>15.35219018859082</c:v>
                      </c:pt>
                      <c:pt idx="1161">
                        <c:v>15.364274158174773</c:v>
                      </c:pt>
                      <c:pt idx="1162">
                        <c:v>15.376356620082325</c:v>
                      </c:pt>
                      <c:pt idx="1163">
                        <c:v>15.388437575313089</c:v>
                      </c:pt>
                      <c:pt idx="1164">
                        <c:v>15.400517024866019</c:v>
                      </c:pt>
                      <c:pt idx="1165">
                        <c:v>15.4125949697394</c:v>
                      </c:pt>
                      <c:pt idx="1166">
                        <c:v>15.424671410930856</c:v>
                      </c:pt>
                      <c:pt idx="1167">
                        <c:v>15.436746349437353</c:v>
                      </c:pt>
                      <c:pt idx="1168">
                        <c:v>15.448819786255193</c:v>
                      </c:pt>
                      <c:pt idx="1169">
                        <c:v>15.460891722380021</c:v>
                      </c:pt>
                      <c:pt idx="1170">
                        <c:v>15.472962158806812</c:v>
                      </c:pt>
                      <c:pt idx="1171">
                        <c:v>15.485031096529898</c:v>
                      </c:pt>
                      <c:pt idx="1172">
                        <c:v>15.497098536542936</c:v>
                      </c:pt>
                      <c:pt idx="1173">
                        <c:v>15.509164479838933</c:v>
                      </c:pt>
                      <c:pt idx="1174">
                        <c:v>15.521228927410231</c:v>
                      </c:pt>
                      <c:pt idx="1175">
                        <c:v>15.533291880248527</c:v>
                      </c:pt>
                      <c:pt idx="1176">
                        <c:v>15.545353339344846</c:v>
                      </c:pt>
                      <c:pt idx="1177">
                        <c:v>15.557413305689561</c:v>
                      </c:pt>
                      <c:pt idx="1178">
                        <c:v>15.569471780272387</c:v>
                      </c:pt>
                      <c:pt idx="1179">
                        <c:v>15.581528764082393</c:v>
                      </c:pt>
                      <c:pt idx="1180">
                        <c:v>15.593584258107974</c:v>
                      </c:pt>
                      <c:pt idx="1181">
                        <c:v>15.605638263336889</c:v>
                      </c:pt>
                      <c:pt idx="1182">
                        <c:v>15.617690780756226</c:v>
                      </c:pt>
                      <c:pt idx="1183">
                        <c:v>15.62974181135243</c:v>
                      </c:pt>
                      <c:pt idx="1184">
                        <c:v>15.64179135611128</c:v>
                      </c:pt>
                      <c:pt idx="1185">
                        <c:v>15.65383941601792</c:v>
                      </c:pt>
                      <c:pt idx="1186">
                        <c:v>15.665885992056818</c:v>
                      </c:pt>
                      <c:pt idx="1187">
                        <c:v>15.677931085211814</c:v>
                      </c:pt>
                      <c:pt idx="1188">
                        <c:v>15.68997469646607</c:v>
                      </c:pt>
                      <c:pt idx="1189">
                        <c:v>15.702016826802115</c:v>
                      </c:pt>
                      <c:pt idx="1190">
                        <c:v>15.714057477201816</c:v>
                      </c:pt>
                      <c:pt idx="1191">
                        <c:v>15.726096648646399</c:v>
                      </c:pt>
                      <c:pt idx="1192">
                        <c:v>15.73813434211643</c:v>
                      </c:pt>
                      <c:pt idx="1193">
                        <c:v>15.750170558591833</c:v>
                      </c:pt>
                      <c:pt idx="1194">
                        <c:v>15.762205299051868</c:v>
                      </c:pt>
                      <c:pt idx="1195">
                        <c:v>15.774238564475167</c:v>
                      </c:pt>
                      <c:pt idx="1196">
                        <c:v>15.786270355839694</c:v>
                      </c:pt>
                      <c:pt idx="1197">
                        <c:v>15.798300674122778</c:v>
                      </c:pt>
                      <c:pt idx="1198">
                        <c:v>15.810329520301089</c:v>
                      </c:pt>
                      <c:pt idx="1199">
                        <c:v>15.822356895350659</c:v>
                      </c:pt>
                      <c:pt idx="1200">
                        <c:v>15.834382800246864</c:v>
                      </c:pt>
                      <c:pt idx="1201">
                        <c:v>15.846407235964445</c:v>
                      </c:pt>
                      <c:pt idx="1202">
                        <c:v>15.858430203477486</c:v>
                      </c:pt>
                      <c:pt idx="1203">
                        <c:v>15.870451703759429</c:v>
                      </c:pt>
                      <c:pt idx="1204">
                        <c:v>15.882471737783067</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B-A375-435B-90EF-3E365F81D4DA}"/>
                  </c:ext>
                </c:extLst>
              </c15:ser>
            </c15:filteredScatterSeries>
            <c15:filteredScatterSeries>
              <c15:ser>
                <c:idx val="11"/>
                <c:order val="9"/>
                <c:tx>
                  <c:strRef>
                    <c:extLst xmlns:c15="http://schemas.microsoft.com/office/drawing/2012/chart">
                      <c:ext xmlns:c15="http://schemas.microsoft.com/office/drawing/2012/chart" uri="{02D57815-91ED-43cb-92C2-25804820EDAC}">
                        <c15:formulaRef>
                          <c15:sqref>'σ-Silo F2-80 kP'!$F$10</c15:sqref>
                        </c15:formulaRef>
                      </c:ext>
                    </c:extLst>
                    <c:strCache>
                      <c:ptCount val="1"/>
                      <c:pt idx="0">
                        <c:v>zw</c:v>
                      </c:pt>
                    </c:strCache>
                  </c:strRef>
                </c:tx>
                <c:spPr>
                  <a:ln w="12700">
                    <a:solidFill>
                      <a:srgbClr val="0070C0"/>
                    </a:solidFill>
                    <a:prstDash val="sysDot"/>
                  </a:ln>
                </c:spPr>
                <c:marker>
                  <c:symbol val="none"/>
                </c:marker>
                <c:xVal>
                  <c:numRef>
                    <c:extLst xmlns:c15="http://schemas.microsoft.com/office/drawing/2012/chart">
                      <c:ext xmlns:c15="http://schemas.microsoft.com/office/drawing/2012/chart" uri="{02D57815-91ED-43cb-92C2-25804820EDAC}">
                        <c15:formulaRef>
                          <c15:sqref>'σ-Silo F2-80 kP'!$F$12:$F$15</c15:sqref>
                        </c15:formulaRef>
                      </c:ext>
                    </c:extLst>
                    <c:numCache>
                      <c:formatCode>General</c:formatCode>
                      <c:ptCount val="4"/>
                      <c:pt idx="0">
                        <c:v>-40</c:v>
                      </c:pt>
                      <c:pt idx="1">
                        <c:v>400</c:v>
                      </c:pt>
                      <c:pt idx="2">
                        <c:v>400</c:v>
                      </c:pt>
                      <c:pt idx="3">
                        <c:v>-40</c:v>
                      </c:pt>
                    </c:numCache>
                  </c:numRef>
                </c:xVal>
                <c:yVal>
                  <c:numRef>
                    <c:extLst xmlns:c15="http://schemas.microsoft.com/office/drawing/2012/chart">
                      <c:ext xmlns:c15="http://schemas.microsoft.com/office/drawing/2012/chart" uri="{02D57815-91ED-43cb-92C2-25804820EDAC}">
                        <c15:formulaRef>
                          <c15:sqref>'σ-Silo F2-80 kP'!$G$12:$G$15</c15:sqref>
                        </c15:formulaRef>
                      </c:ext>
                    </c:extLst>
                    <c:numCache>
                      <c:formatCode>0.000</c:formatCode>
                      <c:ptCount val="4"/>
                      <c:pt idx="0">
                        <c:v>6.3115027094884368E-5</c:v>
                      </c:pt>
                      <c:pt idx="1">
                        <c:v>6.3115027094884368E-5</c:v>
                      </c:pt>
                      <c:pt idx="2">
                        <c:v>0.1</c:v>
                      </c:pt>
                      <c:pt idx="3">
                        <c:v>0.1</c:v>
                      </c:pt>
                    </c:numCache>
                  </c:numRef>
                </c:yVal>
                <c:smooth val="1"/>
                <c:extLst xmlns:c15="http://schemas.microsoft.com/office/drawing/2012/chart">
                  <c:ext xmlns:c16="http://schemas.microsoft.com/office/drawing/2014/chart" uri="{C3380CC4-5D6E-409C-BE32-E72D297353CC}">
                    <c16:uniqueId val="{0000000C-A375-435B-90EF-3E365F81D4DA}"/>
                  </c:ext>
                </c:extLst>
              </c15:ser>
            </c15:filteredScatterSeries>
            <c15:filteredScatterSeries>
              <c15:ser>
                <c:idx val="6"/>
                <c:order val="10"/>
                <c:tx>
                  <c:strRef>
                    <c:extLst xmlns:c15="http://schemas.microsoft.com/office/drawing/2012/chart">
                      <c:ext xmlns:c15="http://schemas.microsoft.com/office/drawing/2012/chart" uri="{02D57815-91ED-43cb-92C2-25804820EDAC}">
                        <c15:formulaRef>
                          <c15:sqref>'σ-Silo F2-80 kP'!$O$12</c15:sqref>
                        </c15:formulaRef>
                      </c:ext>
                    </c:extLst>
                    <c:strCache>
                      <c:ptCount val="1"/>
                      <c:pt idx="0">
                        <c:v>σ'v+q dry - Silo</c:v>
                      </c:pt>
                    </c:strCache>
                  </c:strRef>
                </c:tx>
                <c:spPr>
                  <a:ln>
                    <a:solidFill>
                      <a:srgbClr val="7030A0"/>
                    </a:solidFill>
                    <a:prstDash val="sysDot"/>
                  </a:ln>
                </c:spPr>
                <c:marker>
                  <c:symbol val="none"/>
                </c:marker>
                <c:xVal>
                  <c:numRef>
                    <c:extLst xmlns:c15="http://schemas.microsoft.com/office/drawing/2012/chart">
                      <c:ext xmlns:c15="http://schemas.microsoft.com/office/drawing/2012/chart" uri="{02D57815-91ED-43cb-92C2-25804820EDAC}">
                        <c15:formulaRef>
                          <c15:sqref>'σ-Silo F2-80 kP'!$O$13:$O$1217</c15:sqref>
                        </c15:formulaRef>
                      </c:ext>
                    </c:extLst>
                    <c:numCache>
                      <c:formatCode>0.0</c:formatCode>
                      <c:ptCount val="1205"/>
                      <c:pt idx="0">
                        <c:v>80.182171782178216</c:v>
                      </c:pt>
                      <c:pt idx="1">
                        <c:v>80.148748945066188</c:v>
                      </c:pt>
                      <c:pt idx="2">
                        <c:v>80.115348267803199</c:v>
                      </c:pt>
                      <c:pt idx="3">
                        <c:v>80.081969735696902</c:v>
                      </c:pt>
                      <c:pt idx="4">
                        <c:v>80.048613334064768</c:v>
                      </c:pt>
                      <c:pt idx="5">
                        <c:v>80.015279048233907</c:v>
                      </c:pt>
                      <c:pt idx="6">
                        <c:v>79.981966863541246</c:v>
                      </c:pt>
                      <c:pt idx="7">
                        <c:v>79.948676765333389</c:v>
                      </c:pt>
                      <c:pt idx="8">
                        <c:v>79.915408738966647</c:v>
                      </c:pt>
                      <c:pt idx="9">
                        <c:v>79.882162769807039</c:v>
                      </c:pt>
                      <c:pt idx="10">
                        <c:v>79.848938843230329</c:v>
                      </c:pt>
                      <c:pt idx="11">
                        <c:v>79.815736944621946</c:v>
                      </c:pt>
                      <c:pt idx="12">
                        <c:v>79.782557059377012</c:v>
                      </c:pt>
                      <c:pt idx="13">
                        <c:v>79.749399172900311</c:v>
                      </c:pt>
                      <c:pt idx="14">
                        <c:v>79.716263270606348</c:v>
                      </c:pt>
                      <c:pt idx="15">
                        <c:v>79.683149337919289</c:v>
                      </c:pt>
                      <c:pt idx="16">
                        <c:v>79.650057360272896</c:v>
                      </c:pt>
                      <c:pt idx="17">
                        <c:v>79.61698732311072</c:v>
                      </c:pt>
                      <c:pt idx="18">
                        <c:v>79.583939211885806</c:v>
                      </c:pt>
                      <c:pt idx="19">
                        <c:v>79.550913012060988</c:v>
                      </c:pt>
                      <c:pt idx="20">
                        <c:v>79.517908709108653</c:v>
                      </c:pt>
                      <c:pt idx="21">
                        <c:v>79.48492628851082</c:v>
                      </c:pt>
                      <c:pt idx="22">
                        <c:v>79.451965735759188</c:v>
                      </c:pt>
                      <c:pt idx="23">
                        <c:v>79.419027036355018</c:v>
                      </c:pt>
                      <c:pt idx="24">
                        <c:v>79.386110175809236</c:v>
                      </c:pt>
                      <c:pt idx="25">
                        <c:v>79.353215139642302</c:v>
                      </c:pt>
                      <c:pt idx="26">
                        <c:v>79.320341913384368</c:v>
                      </c:pt>
                      <c:pt idx="27">
                        <c:v>79.287490482575123</c:v>
                      </c:pt>
                      <c:pt idx="28">
                        <c:v>79.254660832763832</c:v>
                      </c:pt>
                      <c:pt idx="29">
                        <c:v>79.221852949509369</c:v>
                      </c:pt>
                      <c:pt idx="30">
                        <c:v>79.189066818380198</c:v>
                      </c:pt>
                      <c:pt idx="31">
                        <c:v>79.156302424954305</c:v>
                      </c:pt>
                      <c:pt idx="32">
                        <c:v>79.123559754819269</c:v>
                      </c:pt>
                      <c:pt idx="33">
                        <c:v>79.090838793572217</c:v>
                      </c:pt>
                      <c:pt idx="34">
                        <c:v>79.058139526819829</c:v>
                      </c:pt>
                      <c:pt idx="35">
                        <c:v>79.025461940178346</c:v>
                      </c:pt>
                      <c:pt idx="36">
                        <c:v>78.992806019273459</c:v>
                      </c:pt>
                      <c:pt idx="37">
                        <c:v>78.960171749740539</c:v>
                      </c:pt>
                      <c:pt idx="38">
                        <c:v>78.927559117224348</c:v>
                      </c:pt>
                      <c:pt idx="39">
                        <c:v>78.894968107379214</c:v>
                      </c:pt>
                      <c:pt idx="40">
                        <c:v>78.862398705868983</c:v>
                      </c:pt>
                      <c:pt idx="41">
                        <c:v>78.829850898367027</c:v>
                      </c:pt>
                      <c:pt idx="42">
                        <c:v>78.797324670556165</c:v>
                      </c:pt>
                      <c:pt idx="43">
                        <c:v>78.764820008128737</c:v>
                      </c:pt>
                      <c:pt idx="44">
                        <c:v>78.732336896786578</c:v>
                      </c:pt>
                      <c:pt idx="45">
                        <c:v>78.699875322240956</c:v>
                      </c:pt>
                      <c:pt idx="46">
                        <c:v>78.667435270212692</c:v>
                      </c:pt>
                      <c:pt idx="47">
                        <c:v>78.635016726431999</c:v>
                      </c:pt>
                      <c:pt idx="48">
                        <c:v>78.602619676638597</c:v>
                      </c:pt>
                      <c:pt idx="49">
                        <c:v>78.57024410658164</c:v>
                      </c:pt>
                      <c:pt idx="50">
                        <c:v>78.537890002019722</c:v>
                      </c:pt>
                      <c:pt idx="51">
                        <c:v>78.505557348720941</c:v>
                      </c:pt>
                      <c:pt idx="52">
                        <c:v>78.47324613246272</c:v>
                      </c:pt>
                      <c:pt idx="53">
                        <c:v>78.440956339032013</c:v>
                      </c:pt>
                      <c:pt idx="54">
                        <c:v>78.408687954225172</c:v>
                      </c:pt>
                      <c:pt idx="55">
                        <c:v>78.376440963847926</c:v>
                      </c:pt>
                      <c:pt idx="56">
                        <c:v>78.344215353715455</c:v>
                      </c:pt>
                      <c:pt idx="57">
                        <c:v>78.312011109652332</c:v>
                      </c:pt>
                      <c:pt idx="58">
                        <c:v>78.279828217492508</c:v>
                      </c:pt>
                      <c:pt idx="59">
                        <c:v>78.247666663079386</c:v>
                      </c:pt>
                      <c:pt idx="60">
                        <c:v>78.215526432265676</c:v>
                      </c:pt>
                      <c:pt idx="61">
                        <c:v>78.18340751091354</c:v>
                      </c:pt>
                      <c:pt idx="62">
                        <c:v>78.151309884894459</c:v>
                      </c:pt>
                      <c:pt idx="63">
                        <c:v>78.119233540089297</c:v>
                      </c:pt>
                      <c:pt idx="64">
                        <c:v>78.087178462388309</c:v>
                      </c:pt>
                      <c:pt idx="65">
                        <c:v>78.055144637691072</c:v>
                      </c:pt>
                      <c:pt idx="66">
                        <c:v>78.023132051906529</c:v>
                      </c:pt>
                      <c:pt idx="67">
                        <c:v>77.991140690952946</c:v>
                      </c:pt>
                      <c:pt idx="68">
                        <c:v>77.959170540757938</c:v>
                      </c:pt>
                      <c:pt idx="69">
                        <c:v>77.927221587258458</c:v>
                      </c:pt>
                      <c:pt idx="70">
                        <c:v>77.895293816400766</c:v>
                      </c:pt>
                      <c:pt idx="71">
                        <c:v>77.863387214140459</c:v>
                      </c:pt>
                      <c:pt idx="72">
                        <c:v>77.831501766442429</c:v>
                      </c:pt>
                      <c:pt idx="73">
                        <c:v>77.799637459280873</c:v>
                      </c:pt>
                      <c:pt idx="74">
                        <c:v>77.7677942786393</c:v>
                      </c:pt>
                      <c:pt idx="75">
                        <c:v>77.735972210510525</c:v>
                      </c:pt>
                      <c:pt idx="76">
                        <c:v>77.704171240896599</c:v>
                      </c:pt>
                      <c:pt idx="77">
                        <c:v>77.672391355808898</c:v>
                      </c:pt>
                      <c:pt idx="78">
                        <c:v>77.640632541268062</c:v>
                      </c:pt>
                      <c:pt idx="79">
                        <c:v>77.608894783303995</c:v>
                      </c:pt>
                      <c:pt idx="80">
                        <c:v>77.577178067955884</c:v>
                      </c:pt>
                      <c:pt idx="81">
                        <c:v>77.545482381272137</c:v>
                      </c:pt>
                      <c:pt idx="82">
                        <c:v>77.513807709310427</c:v>
                      </c:pt>
                      <c:pt idx="83">
                        <c:v>77.482154038137679</c:v>
                      </c:pt>
                      <c:pt idx="84">
                        <c:v>77.450521353830055</c:v>
                      </c:pt>
                      <c:pt idx="85">
                        <c:v>77.41890964247294</c:v>
                      </c:pt>
                      <c:pt idx="86">
                        <c:v>77.387318890160955</c:v>
                      </c:pt>
                      <c:pt idx="87">
                        <c:v>77.355749082997946</c:v>
                      </c:pt>
                      <c:pt idx="88">
                        <c:v>77.324200207096922</c:v>
                      </c:pt>
                      <c:pt idx="89">
                        <c:v>77.292672248580175</c:v>
                      </c:pt>
                      <c:pt idx="90">
                        <c:v>77.261165193579131</c:v>
                      </c:pt>
                      <c:pt idx="91">
                        <c:v>77.229679028234486</c:v>
                      </c:pt>
                      <c:pt idx="92">
                        <c:v>77.198213738696026</c:v>
                      </c:pt>
                      <c:pt idx="93">
                        <c:v>77.166769311122806</c:v>
                      </c:pt>
                      <c:pt idx="94">
                        <c:v>77.135345731683032</c:v>
                      </c:pt>
                      <c:pt idx="95">
                        <c:v>77.103942986554046</c:v>
                      </c:pt>
                      <c:pt idx="96">
                        <c:v>77.072561061922414</c:v>
                      </c:pt>
                      <c:pt idx="97">
                        <c:v>77.041199943983813</c:v>
                      </c:pt>
                      <c:pt idx="98">
                        <c:v>77.009859618943096</c:v>
                      </c:pt>
                      <c:pt idx="99">
                        <c:v>76.978540073014244</c:v>
                      </c:pt>
                      <c:pt idx="100">
                        <c:v>76.947241292420401</c:v>
                      </c:pt>
                      <c:pt idx="101">
                        <c:v>76.915963263393834</c:v>
                      </c:pt>
                      <c:pt idx="102">
                        <c:v>76.884705972175936</c:v>
                      </c:pt>
                      <c:pt idx="103">
                        <c:v>76.853469405017222</c:v>
                      </c:pt>
                      <c:pt idx="104">
                        <c:v>76.822253548177315</c:v>
                      </c:pt>
                      <c:pt idx="105">
                        <c:v>76.791058387924991</c:v>
                      </c:pt>
                      <c:pt idx="106">
                        <c:v>76.759883910538079</c:v>
                      </c:pt>
                      <c:pt idx="107">
                        <c:v>76.728730102303516</c:v>
                      </c:pt>
                      <c:pt idx="108">
                        <c:v>76.697596949517347</c:v>
                      </c:pt>
                      <c:pt idx="109">
                        <c:v>76.666484438484702</c:v>
                      </c:pt>
                      <c:pt idx="110">
                        <c:v>76.635392555519786</c:v>
                      </c:pt>
                      <c:pt idx="111">
                        <c:v>76.604321286945847</c:v>
                      </c:pt>
                      <c:pt idx="112">
                        <c:v>76.573270619095283</c:v>
                      </c:pt>
                      <c:pt idx="113">
                        <c:v>76.542240538309457</c:v>
                      </c:pt>
                      <c:pt idx="114">
                        <c:v>76.511231030938859</c:v>
                      </c:pt>
                      <c:pt idx="115">
                        <c:v>76.480242083342972</c:v>
                      </c:pt>
                      <c:pt idx="116">
                        <c:v>76.449273681890375</c:v>
                      </c:pt>
                      <c:pt idx="117">
                        <c:v>76.41832581295867</c:v>
                      </c:pt>
                      <c:pt idx="118">
                        <c:v>76.38739846293447</c:v>
                      </c:pt>
                      <c:pt idx="119">
                        <c:v>76.35649161821344</c:v>
                      </c:pt>
                      <c:pt idx="120">
                        <c:v>76.325605265200224</c:v>
                      </c:pt>
                      <c:pt idx="121">
                        <c:v>76.294739390308521</c:v>
                      </c:pt>
                      <c:pt idx="122">
                        <c:v>76.263893979961054</c:v>
                      </c:pt>
                      <c:pt idx="123">
                        <c:v>76.233069020589483</c:v>
                      </c:pt>
                      <c:pt idx="124">
                        <c:v>76.202264498634506</c:v>
                      </c:pt>
                      <c:pt idx="125">
                        <c:v>76.171480400545818</c:v>
                      </c:pt>
                      <c:pt idx="126">
                        <c:v>76.14071671278208</c:v>
                      </c:pt>
                      <c:pt idx="127">
                        <c:v>76.109973421810935</c:v>
                      </c:pt>
                      <c:pt idx="128">
                        <c:v>76.079250514109006</c:v>
                      </c:pt>
                      <c:pt idx="129">
                        <c:v>76.048547976161856</c:v>
                      </c:pt>
                      <c:pt idx="130">
                        <c:v>76.017865794464058</c:v>
                      </c:pt>
                      <c:pt idx="131">
                        <c:v>75.987203955519092</c:v>
                      </c:pt>
                      <c:pt idx="132">
                        <c:v>75.956562445839396</c:v>
                      </c:pt>
                      <c:pt idx="133">
                        <c:v>75.925941251946355</c:v>
                      </c:pt>
                      <c:pt idx="134">
                        <c:v>75.895340360370326</c:v>
                      </c:pt>
                      <c:pt idx="135">
                        <c:v>75.864759757650546</c:v>
                      </c:pt>
                      <c:pt idx="136">
                        <c:v>75.834199430335175</c:v>
                      </c:pt>
                      <c:pt idx="137">
                        <c:v>75.803659364981343</c:v>
                      </c:pt>
                      <c:pt idx="138">
                        <c:v>75.773139548155044</c:v>
                      </c:pt>
                      <c:pt idx="139">
                        <c:v>75.742639966431199</c:v>
                      </c:pt>
                      <c:pt idx="140">
                        <c:v>75.712160606393624</c:v>
                      </c:pt>
                      <c:pt idx="141">
                        <c:v>75.681701454635046</c:v>
                      </c:pt>
                      <c:pt idx="142">
                        <c:v>75.65126249775706</c:v>
                      </c:pt>
                      <c:pt idx="143">
                        <c:v>75.62084372237014</c:v>
                      </c:pt>
                      <c:pt idx="144">
                        <c:v>75.590445115093672</c:v>
                      </c:pt>
                      <c:pt idx="145">
                        <c:v>75.560066662555897</c:v>
                      </c:pt>
                      <c:pt idx="146">
                        <c:v>75.529708351393907</c:v>
                      </c:pt>
                      <c:pt idx="147">
                        <c:v>75.499370168253648</c:v>
                      </c:pt>
                      <c:pt idx="148">
                        <c:v>75.469052099789948</c:v>
                      </c:pt>
                      <c:pt idx="149">
                        <c:v>75.438754132666489</c:v>
                      </c:pt>
                      <c:pt idx="150">
                        <c:v>75.408476253555747</c:v>
                      </c:pt>
                      <c:pt idx="151">
                        <c:v>75.378218449139084</c:v>
                      </c:pt>
                      <c:pt idx="152">
                        <c:v>75.347980706106668</c:v>
                      </c:pt>
                      <c:pt idx="153">
                        <c:v>75.317763011157481</c:v>
                      </c:pt>
                      <c:pt idx="154">
                        <c:v>75.287565350999358</c:v>
                      </c:pt>
                      <c:pt idx="155">
                        <c:v>75.25738771234893</c:v>
                      </c:pt>
                      <c:pt idx="156">
                        <c:v>75.227230081931623</c:v>
                      </c:pt>
                      <c:pt idx="157">
                        <c:v>75.197092446481676</c:v>
                      </c:pt>
                      <c:pt idx="158">
                        <c:v>75.166974792742124</c:v>
                      </c:pt>
                      <c:pt idx="159">
                        <c:v>75.136877107464784</c:v>
                      </c:pt>
                      <c:pt idx="160">
                        <c:v>75.106799377410269</c:v>
                      </c:pt>
                      <c:pt idx="161">
                        <c:v>75.076741589347947</c:v>
                      </c:pt>
                      <c:pt idx="162">
                        <c:v>75.046703730055995</c:v>
                      </c:pt>
                      <c:pt idx="163">
                        <c:v>75.016685786321347</c:v>
                      </c:pt>
                      <c:pt idx="164">
                        <c:v>74.986687744939644</c:v>
                      </c:pt>
                      <c:pt idx="165">
                        <c:v>74.956709592715342</c:v>
                      </c:pt>
                      <c:pt idx="166">
                        <c:v>74.926751316461633</c:v>
                      </c:pt>
                      <c:pt idx="167">
                        <c:v>74.896812903000452</c:v>
                      </c:pt>
                      <c:pt idx="168">
                        <c:v>74.866894339162471</c:v>
                      </c:pt>
                      <c:pt idx="169">
                        <c:v>74.836995611787046</c:v>
                      </c:pt>
                      <c:pt idx="170">
                        <c:v>74.807116707722358</c:v>
                      </c:pt>
                      <c:pt idx="171">
                        <c:v>74.777257613825199</c:v>
                      </c:pt>
                      <c:pt idx="172">
                        <c:v>74.747418316961159</c:v>
                      </c:pt>
                      <c:pt idx="173">
                        <c:v>74.717598804004496</c:v>
                      </c:pt>
                      <c:pt idx="174">
                        <c:v>74.687799061838177</c:v>
                      </c:pt>
                      <c:pt idx="175">
                        <c:v>74.65801907735387</c:v>
                      </c:pt>
                      <c:pt idx="176">
                        <c:v>74.628258837451938</c:v>
                      </c:pt>
                      <c:pt idx="177">
                        <c:v>74.598518329041411</c:v>
                      </c:pt>
                      <c:pt idx="178">
                        <c:v>74.568797539039991</c:v>
                      </c:pt>
                      <c:pt idx="179">
                        <c:v>74.539096454374118</c:v>
                      </c:pt>
                      <c:pt idx="180">
                        <c:v>74.509415061978842</c:v>
                      </c:pt>
                      <c:pt idx="181">
                        <c:v>74.479753348797857</c:v>
                      </c:pt>
                      <c:pt idx="182">
                        <c:v>74.450111301783579</c:v>
                      </c:pt>
                      <c:pt idx="183">
                        <c:v>74.420488907897038</c:v>
                      </c:pt>
                      <c:pt idx="184">
                        <c:v>74.390886154107889</c:v>
                      </c:pt>
                      <c:pt idx="185">
                        <c:v>74.36130302739447</c:v>
                      </c:pt>
                      <c:pt idx="186">
                        <c:v>74.331739514743703</c:v>
                      </c:pt>
                      <c:pt idx="187">
                        <c:v>74.302195603151219</c:v>
                      </c:pt>
                      <c:pt idx="188">
                        <c:v>74.272671279621164</c:v>
                      </c:pt>
                      <c:pt idx="189">
                        <c:v>74.243166531166381</c:v>
                      </c:pt>
                      <c:pt idx="190">
                        <c:v>74.213681344808307</c:v>
                      </c:pt>
                      <c:pt idx="191">
                        <c:v>74.184215707576939</c:v>
                      </c:pt>
                      <c:pt idx="192">
                        <c:v>74.154769606510953</c:v>
                      </c:pt>
                      <c:pt idx="193">
                        <c:v>74.125343028657539</c:v>
                      </c:pt>
                      <c:pt idx="194">
                        <c:v>74.095935961072527</c:v>
                      </c:pt>
                      <c:pt idx="195">
                        <c:v>74.066548390820316</c:v>
                      </c:pt>
                      <c:pt idx="196">
                        <c:v>74.037180304973859</c:v>
                      </c:pt>
                      <c:pt idx="197">
                        <c:v>74.007831690614722</c:v>
                      </c:pt>
                      <c:pt idx="198">
                        <c:v>73.978502534832998</c:v>
                      </c:pt>
                      <c:pt idx="199">
                        <c:v>73.949192824727362</c:v>
                      </c:pt>
                      <c:pt idx="200">
                        <c:v>73.91990254740503</c:v>
                      </c:pt>
                      <c:pt idx="201">
                        <c:v>73.890631689981774</c:v>
                      </c:pt>
                      <c:pt idx="202">
                        <c:v>73.861380239581905</c:v>
                      </c:pt>
                      <c:pt idx="203">
                        <c:v>73.832148183338276</c:v>
                      </c:pt>
                      <c:pt idx="204">
                        <c:v>73.802935508392252</c:v>
                      </c:pt>
                      <c:pt idx="205">
                        <c:v>73.773742201893739</c:v>
                      </c:pt>
                      <c:pt idx="206">
                        <c:v>73.744568251001198</c:v>
                      </c:pt>
                      <c:pt idx="207">
                        <c:v>73.715413642881515</c:v>
                      </c:pt>
                      <c:pt idx="208">
                        <c:v>73.686278364710176</c:v>
                      </c:pt>
                      <c:pt idx="209">
                        <c:v>73.657162403671123</c:v>
                      </c:pt>
                      <c:pt idx="210">
                        <c:v>73.628065746956793</c:v>
                      </c:pt>
                      <c:pt idx="211">
                        <c:v>73.598988381768137</c:v>
                      </c:pt>
                      <c:pt idx="212">
                        <c:v>73.569930295314578</c:v>
                      </c:pt>
                      <c:pt idx="213">
                        <c:v>73.540891474814018</c:v>
                      </c:pt>
                      <c:pt idx="214">
                        <c:v>73.511871907492832</c:v>
                      </c:pt>
                      <c:pt idx="215">
                        <c:v>73.482871580585865</c:v>
                      </c:pt>
                      <c:pt idx="216">
                        <c:v>73.453890481336458</c:v>
                      </c:pt>
                      <c:pt idx="217">
                        <c:v>73.424928596996367</c:v>
                      </c:pt>
                      <c:pt idx="218">
                        <c:v>73.3959859148258</c:v>
                      </c:pt>
                      <c:pt idx="219">
                        <c:v>73.367062422093454</c:v>
                      </c:pt>
                      <c:pt idx="220">
                        <c:v>73.338158106076406</c:v>
                      </c:pt>
                      <c:pt idx="221">
                        <c:v>73.309272954060219</c:v>
                      </c:pt>
                      <c:pt idx="222">
                        <c:v>73.280406953338897</c:v>
                      </c:pt>
                      <c:pt idx="223">
                        <c:v>73.251560091214799</c:v>
                      </c:pt>
                      <c:pt idx="224">
                        <c:v>73.222732354998755</c:v>
                      </c:pt>
                      <c:pt idx="225">
                        <c:v>73.19392373201002</c:v>
                      </c:pt>
                      <c:pt idx="226">
                        <c:v>73.165134209576195</c:v>
                      </c:pt>
                      <c:pt idx="227">
                        <c:v>73.136363775033345</c:v>
                      </c:pt>
                      <c:pt idx="228">
                        <c:v>73.107612415725924</c:v>
                      </c:pt>
                      <c:pt idx="229">
                        <c:v>73.078880119006726</c:v>
                      </c:pt>
                      <c:pt idx="230">
                        <c:v>73.050166872237</c:v>
                      </c:pt>
                      <c:pt idx="231">
                        <c:v>73.021472662786294</c:v>
                      </c:pt>
                      <c:pt idx="232">
                        <c:v>72.992797478032628</c:v>
                      </c:pt>
                      <c:pt idx="233">
                        <c:v>72.96414130536229</c:v>
                      </c:pt>
                      <c:pt idx="234">
                        <c:v>72.935504132170038</c:v>
                      </c:pt>
                      <c:pt idx="235">
                        <c:v>72.906885945858875</c:v>
                      </c:pt>
                      <c:pt idx="236">
                        <c:v>72.878286733840227</c:v>
                      </c:pt>
                      <c:pt idx="237">
                        <c:v>72.849706483533865</c:v>
                      </c:pt>
                      <c:pt idx="238">
                        <c:v>72.821145182367871</c:v>
                      </c:pt>
                      <c:pt idx="239">
                        <c:v>72.792602817778686</c:v>
                      </c:pt>
                      <c:pt idx="240">
                        <c:v>72.764079377211047</c:v>
                      </c:pt>
                      <c:pt idx="241">
                        <c:v>72.735574848118077</c:v>
                      </c:pt>
                      <c:pt idx="242">
                        <c:v>72.707089217961155</c:v>
                      </c:pt>
                      <c:pt idx="243">
                        <c:v>72.678622474210016</c:v>
                      </c:pt>
                      <c:pt idx="244">
                        <c:v>72.650174604342652</c:v>
                      </c:pt>
                      <c:pt idx="245">
                        <c:v>72.621745595845439</c:v>
                      </c:pt>
                      <c:pt idx="246">
                        <c:v>72.593335436212982</c:v>
                      </c:pt>
                      <c:pt idx="247">
                        <c:v>72.564944112948183</c:v>
                      </c:pt>
                      <c:pt idx="248">
                        <c:v>72.536571613562259</c:v>
                      </c:pt>
                      <c:pt idx="249">
                        <c:v>72.508217925574684</c:v>
                      </c:pt>
                      <c:pt idx="250">
                        <c:v>72.479883036513229</c:v>
                      </c:pt>
                      <c:pt idx="251">
                        <c:v>72.451566933913895</c:v>
                      </c:pt>
                      <c:pt idx="252">
                        <c:v>72.423269605320996</c:v>
                      </c:pt>
                      <c:pt idx="253">
                        <c:v>72.394991038287074</c:v>
                      </c:pt>
                      <c:pt idx="254">
                        <c:v>72.366731220372927</c:v>
                      </c:pt>
                      <c:pt idx="255">
                        <c:v>72.338490139147609</c:v>
                      </c:pt>
                      <c:pt idx="256">
                        <c:v>72.31026778218839</c:v>
                      </c:pt>
                      <c:pt idx="257">
                        <c:v>72.282064137080823</c:v>
                      </c:pt>
                      <c:pt idx="258">
                        <c:v>72.253879191418662</c:v>
                      </c:pt>
                      <c:pt idx="259">
                        <c:v>72.225712932803873</c:v>
                      </c:pt>
                      <c:pt idx="260">
                        <c:v>72.197565348846666</c:v>
                      </c:pt>
                      <c:pt idx="261">
                        <c:v>72.169436427165479</c:v>
                      </c:pt>
                      <c:pt idx="262">
                        <c:v>72.141326155386921</c:v>
                      </c:pt>
                      <c:pt idx="263">
                        <c:v>72.113234521145827</c:v>
                      </c:pt>
                      <c:pt idx="264">
                        <c:v>72.085161512085222</c:v>
                      </c:pt>
                      <c:pt idx="265">
                        <c:v>72.05710711585634</c:v>
                      </c:pt>
                      <c:pt idx="266">
                        <c:v>72.029071320118575</c:v>
                      </c:pt>
                      <c:pt idx="267">
                        <c:v>72.001054112539535</c:v>
                      </c:pt>
                      <c:pt idx="268">
                        <c:v>71.973055480794969</c:v>
                      </c:pt>
                      <c:pt idx="269">
                        <c:v>71.945075412568841</c:v>
                      </c:pt>
                      <c:pt idx="270">
                        <c:v>71.917113895553229</c:v>
                      </c:pt>
                      <c:pt idx="271">
                        <c:v>71.889170917448411</c:v>
                      </c:pt>
                      <c:pt idx="272">
                        <c:v>71.861246465962822</c:v>
                      </c:pt>
                      <c:pt idx="273">
                        <c:v>71.833340528813011</c:v>
                      </c:pt>
                      <c:pt idx="274">
                        <c:v>71.805453093723685</c:v>
                      </c:pt>
                      <c:pt idx="275">
                        <c:v>71.777584148427721</c:v>
                      </c:pt>
                      <c:pt idx="276">
                        <c:v>71.749733680666111</c:v>
                      </c:pt>
                      <c:pt idx="277">
                        <c:v>71.721901678187933</c:v>
                      </c:pt>
                      <c:pt idx="278">
                        <c:v>71.694088128750451</c:v>
                      </c:pt>
                      <c:pt idx="279">
                        <c:v>71.666293020118999</c:v>
                      </c:pt>
                      <c:pt idx="280">
                        <c:v>71.638516340067071</c:v>
                      </c:pt>
                      <c:pt idx="281">
                        <c:v>71.6107580763762</c:v>
                      </c:pt>
                      <c:pt idx="282">
                        <c:v>71.583018216836095</c:v>
                      </c:pt>
                      <c:pt idx="283">
                        <c:v>71.555296749244505</c:v>
                      </c:pt>
                      <c:pt idx="284">
                        <c:v>71.527593661407309</c:v>
                      </c:pt>
                      <c:pt idx="285">
                        <c:v>71.499908941138415</c:v>
                      </c:pt>
                      <c:pt idx="286">
                        <c:v>71.472242576259873</c:v>
                      </c:pt>
                      <c:pt idx="287">
                        <c:v>71.444594554601764</c:v>
                      </c:pt>
                      <c:pt idx="288">
                        <c:v>71.416964864002267</c:v>
                      </c:pt>
                      <c:pt idx="289">
                        <c:v>71.389353492307606</c:v>
                      </c:pt>
                      <c:pt idx="290">
                        <c:v>71.361760427372076</c:v>
                      </c:pt>
                      <c:pt idx="291">
                        <c:v>71.334185657058015</c:v>
                      </c:pt>
                      <c:pt idx="292">
                        <c:v>71.306629169235791</c:v>
                      </c:pt>
                      <c:pt idx="293">
                        <c:v>71.279090951783857</c:v>
                      </c:pt>
                      <c:pt idx="294">
                        <c:v>71.251570992588668</c:v>
                      </c:pt>
                      <c:pt idx="295">
                        <c:v>71.224069279544736</c:v>
                      </c:pt>
                      <c:pt idx="296">
                        <c:v>71.196585800554573</c:v>
                      </c:pt>
                      <c:pt idx="297">
                        <c:v>71.16912054352872</c:v>
                      </c:pt>
                      <c:pt idx="298">
                        <c:v>71.141673496385764</c:v>
                      </c:pt>
                      <c:pt idx="299">
                        <c:v>71.114244647052246</c:v>
                      </c:pt>
                      <c:pt idx="300">
                        <c:v>71.086833983462768</c:v>
                      </c:pt>
                      <c:pt idx="301">
                        <c:v>71.059441493559859</c:v>
                      </c:pt>
                      <c:pt idx="302">
                        <c:v>71.032067165294137</c:v>
                      </c:pt>
                      <c:pt idx="303">
                        <c:v>71.004710986624147</c:v>
                      </c:pt>
                      <c:pt idx="304">
                        <c:v>70.977372945516422</c:v>
                      </c:pt>
                      <c:pt idx="305">
                        <c:v>70.950053029945494</c:v>
                      </c:pt>
                      <c:pt idx="306">
                        <c:v>70.922751227893841</c:v>
                      </c:pt>
                      <c:pt idx="307">
                        <c:v>70.89546752735194</c:v>
                      </c:pt>
                      <c:pt idx="308">
                        <c:v>70.868201916318213</c:v>
                      </c:pt>
                      <c:pt idx="309">
                        <c:v>70.84095438279904</c:v>
                      </c:pt>
                      <c:pt idx="310">
                        <c:v>70.813724914808731</c:v>
                      </c:pt>
                      <c:pt idx="311">
                        <c:v>70.786513500369608</c:v>
                      </c:pt>
                      <c:pt idx="312">
                        <c:v>70.759320127511856</c:v>
                      </c:pt>
                      <c:pt idx="313">
                        <c:v>70.732144784273643</c:v>
                      </c:pt>
                      <c:pt idx="314">
                        <c:v>70.704987458701069</c:v>
                      </c:pt>
                      <c:pt idx="315">
                        <c:v>70.677848138848148</c:v>
                      </c:pt>
                      <c:pt idx="316">
                        <c:v>70.650726812776782</c:v>
                      </c:pt>
                      <c:pt idx="317">
                        <c:v>70.623623468556858</c:v>
                      </c:pt>
                      <c:pt idx="318">
                        <c:v>70.596538094266137</c:v>
                      </c:pt>
                      <c:pt idx="319">
                        <c:v>70.569470677990239</c:v>
                      </c:pt>
                      <c:pt idx="320">
                        <c:v>70.54242120782277</c:v>
                      </c:pt>
                      <c:pt idx="321">
                        <c:v>70.515389671865179</c:v>
                      </c:pt>
                      <c:pt idx="322">
                        <c:v>70.488376058226791</c:v>
                      </c:pt>
                      <c:pt idx="323">
                        <c:v>70.461380355024843</c:v>
                      </c:pt>
                      <c:pt idx="324">
                        <c:v>70.434402550384476</c:v>
                      </c:pt>
                      <c:pt idx="325">
                        <c:v>70.407442632438631</c:v>
                      </c:pt>
                      <c:pt idx="326">
                        <c:v>70.380500589328179</c:v>
                      </c:pt>
                      <c:pt idx="327">
                        <c:v>70.353576409201821</c:v>
                      </c:pt>
                      <c:pt idx="328">
                        <c:v>70.326670080216118</c:v>
                      </c:pt>
                      <c:pt idx="329">
                        <c:v>70.299781590535531</c:v>
                      </c:pt>
                      <c:pt idx="330">
                        <c:v>70.272910928332308</c:v>
                      </c:pt>
                      <c:pt idx="331">
                        <c:v>70.246058081786543</c:v>
                      </c:pt>
                      <c:pt idx="332">
                        <c:v>70.219223039086216</c:v>
                      </c:pt>
                      <c:pt idx="333">
                        <c:v>70.192405788427067</c:v>
                      </c:pt>
                      <c:pt idx="334">
                        <c:v>70.165606318012749</c:v>
                      </c:pt>
                      <c:pt idx="335">
                        <c:v>70.138824616054663</c:v>
                      </c:pt>
                      <c:pt idx="336">
                        <c:v>70.112060670772038</c:v>
                      </c:pt>
                      <c:pt idx="337">
                        <c:v>70.08531447039195</c:v>
                      </c:pt>
                      <c:pt idx="338">
                        <c:v>70.058586003149273</c:v>
                      </c:pt>
                      <c:pt idx="339">
                        <c:v>70.031875257286629</c:v>
                      </c:pt>
                      <c:pt idx="340">
                        <c:v>70.005182221054497</c:v>
                      </c:pt>
                      <c:pt idx="341">
                        <c:v>69.97850688271113</c:v>
                      </c:pt>
                      <c:pt idx="342">
                        <c:v>69.951849230522541</c:v>
                      </c:pt>
                      <c:pt idx="343">
                        <c:v>69.925209252762556</c:v>
                      </c:pt>
                      <c:pt idx="344">
                        <c:v>69.898586937712736</c:v>
                      </c:pt>
                      <c:pt idx="345">
                        <c:v>69.871982273662468</c:v>
                      </c:pt>
                      <c:pt idx="346">
                        <c:v>69.845395248908844</c:v>
                      </c:pt>
                      <c:pt idx="347">
                        <c:v>69.818825851756756</c:v>
                      </c:pt>
                      <c:pt idx="348">
                        <c:v>69.792274070518829</c:v>
                      </c:pt>
                      <c:pt idx="349">
                        <c:v>69.765739893515459</c:v>
                      </c:pt>
                      <c:pt idx="350">
                        <c:v>69.739223309074745</c:v>
                      </c:pt>
                      <c:pt idx="351">
                        <c:v>69.712724305532575</c:v>
                      </c:pt>
                      <c:pt idx="352">
                        <c:v>69.686242871232537</c:v>
                      </c:pt>
                      <c:pt idx="353">
                        <c:v>69.659778994525951</c:v>
                      </c:pt>
                      <c:pt idx="354">
                        <c:v>69.633332663771881</c:v>
                      </c:pt>
                      <c:pt idx="355">
                        <c:v>69.606903867337067</c:v>
                      </c:pt>
                      <c:pt idx="356">
                        <c:v>69.58049259359602</c:v>
                      </c:pt>
                      <c:pt idx="357">
                        <c:v>69.554098830930911</c:v>
                      </c:pt>
                      <c:pt idx="358">
                        <c:v>69.52772256773163</c:v>
                      </c:pt>
                      <c:pt idx="359">
                        <c:v>69.501363792395765</c:v>
                      </c:pt>
                      <c:pt idx="360">
                        <c:v>69.475022493328609</c:v>
                      </c:pt>
                      <c:pt idx="361">
                        <c:v>69.448698658943115</c:v>
                      </c:pt>
                      <c:pt idx="362">
                        <c:v>69.422392277659924</c:v>
                      </c:pt>
                      <c:pt idx="363">
                        <c:v>69.396103337907405</c:v>
                      </c:pt>
                      <c:pt idx="364">
                        <c:v>69.369831828121519</c:v>
                      </c:pt>
                      <c:pt idx="365">
                        <c:v>69.343577736745942</c:v>
                      </c:pt>
                      <c:pt idx="366">
                        <c:v>69.317341052232024</c:v>
                      </c:pt>
                      <c:pt idx="367">
                        <c:v>69.291121763038717</c:v>
                      </c:pt>
                      <c:pt idx="368">
                        <c:v>69.264919857632677</c:v>
                      </c:pt>
                      <c:pt idx="369">
                        <c:v>69.238735324488204</c:v>
                      </c:pt>
                      <c:pt idx="370">
                        <c:v>69.212568152087201</c:v>
                      </c:pt>
                      <c:pt idx="371">
                        <c:v>69.186418328919245</c:v>
                      </c:pt>
                      <c:pt idx="372">
                        <c:v>69.160285843481518</c:v>
                      </c:pt>
                      <c:pt idx="373">
                        <c:v>69.134170684278843</c:v>
                      </c:pt>
                      <c:pt idx="374">
                        <c:v>69.108072839823677</c:v>
                      </c:pt>
                      <c:pt idx="375">
                        <c:v>69.081992298636067</c:v>
                      </c:pt>
                      <c:pt idx="376">
                        <c:v>69.055929049243687</c:v>
                      </c:pt>
                      <c:pt idx="377">
                        <c:v>69.029883080181818</c:v>
                      </c:pt>
                      <c:pt idx="378">
                        <c:v>69.003854379993328</c:v>
                      </c:pt>
                      <c:pt idx="379">
                        <c:v>68.977842937228715</c:v>
                      </c:pt>
                      <c:pt idx="380">
                        <c:v>68.951848740445996</c:v>
                      </c:pt>
                      <c:pt idx="381">
                        <c:v>68.925871778210876</c:v>
                      </c:pt>
                      <c:pt idx="382">
                        <c:v>68.899912039096563</c:v>
                      </c:pt>
                      <c:pt idx="383">
                        <c:v>68.873969511683867</c:v>
                      </c:pt>
                      <c:pt idx="384">
                        <c:v>68.848044184561175</c:v>
                      </c:pt>
                      <c:pt idx="385">
                        <c:v>68.822136046324417</c:v>
                      </c:pt>
                      <c:pt idx="386">
                        <c:v>68.796245085577127</c:v>
                      </c:pt>
                      <c:pt idx="387">
                        <c:v>68.770371290930342</c:v>
                      </c:pt>
                      <c:pt idx="388">
                        <c:v>68.744514651002703</c:v>
                      </c:pt>
                      <c:pt idx="389">
                        <c:v>68.718675154420339</c:v>
                      </c:pt>
                      <c:pt idx="390">
                        <c:v>68.692852789816982</c:v>
                      </c:pt>
                      <c:pt idx="391">
                        <c:v>68.667047545833839</c:v>
                      </c:pt>
                      <c:pt idx="392">
                        <c:v>68.641259411119705</c:v>
                      </c:pt>
                      <c:pt idx="393">
                        <c:v>68.615488374330866</c:v>
                      </c:pt>
                      <c:pt idx="394">
                        <c:v>68.589734424131137</c:v>
                      </c:pt>
                      <c:pt idx="395">
                        <c:v>68.563997549191839</c:v>
                      </c:pt>
                      <c:pt idx="396">
                        <c:v>68.538277738191823</c:v>
                      </c:pt>
                      <c:pt idx="397">
                        <c:v>68.512574979817458</c:v>
                      </c:pt>
                      <c:pt idx="398">
                        <c:v>68.48688926276256</c:v>
                      </c:pt>
                      <c:pt idx="399">
                        <c:v>68.461220575728504</c:v>
                      </c:pt>
                      <c:pt idx="400">
                        <c:v>68.435568907424098</c:v>
                      </c:pt>
                      <c:pt idx="401">
                        <c:v>68.409934246565697</c:v>
                      </c:pt>
                      <c:pt idx="402">
                        <c:v>68.384316581877073</c:v>
                      </c:pt>
                      <c:pt idx="403">
                        <c:v>68.358715902089543</c:v>
                      </c:pt>
                      <c:pt idx="404">
                        <c:v>68.333132195941829</c:v>
                      </c:pt>
                      <c:pt idx="405">
                        <c:v>68.307565452180171</c:v>
                      </c:pt>
                      <c:pt idx="406">
                        <c:v>68.282015659558226</c:v>
                      </c:pt>
                      <c:pt idx="407">
                        <c:v>68.256482806837155</c:v>
                      </c:pt>
                      <c:pt idx="408">
                        <c:v>68.230966882785538</c:v>
                      </c:pt>
                      <c:pt idx="409">
                        <c:v>68.205467876179398</c:v>
                      </c:pt>
                      <c:pt idx="410">
                        <c:v>68.179985775802223</c:v>
                      </c:pt>
                      <c:pt idx="411">
                        <c:v>68.15452057044493</c:v>
                      </c:pt>
                      <c:pt idx="412">
                        <c:v>68.129072248905871</c:v>
                      </c:pt>
                      <c:pt idx="413">
                        <c:v>68.103640799990785</c:v>
                      </c:pt>
                      <c:pt idx="414">
                        <c:v>68.078226212512888</c:v>
                      </c:pt>
                      <c:pt idx="415">
                        <c:v>68.052828475292785</c:v>
                      </c:pt>
                      <c:pt idx="416">
                        <c:v>68.027447577158526</c:v>
                      </c:pt>
                      <c:pt idx="417">
                        <c:v>68.002083506945496</c:v>
                      </c:pt>
                      <c:pt idx="418">
                        <c:v>67.976736253496568</c:v>
                      </c:pt>
                      <c:pt idx="419">
                        <c:v>67.951405805661935</c:v>
                      </c:pt>
                      <c:pt idx="420">
                        <c:v>67.926092152299233</c:v>
                      </c:pt>
                      <c:pt idx="421">
                        <c:v>67.900795282273506</c:v>
                      </c:pt>
                      <c:pt idx="422">
                        <c:v>67.8755151844571</c:v>
                      </c:pt>
                      <c:pt idx="423">
                        <c:v>67.850251847729794</c:v>
                      </c:pt>
                      <c:pt idx="424">
                        <c:v>67.825005260978756</c:v>
                      </c:pt>
                      <c:pt idx="425">
                        <c:v>67.799775413098459</c:v>
                      </c:pt>
                      <c:pt idx="426">
                        <c:v>67.774562292990822</c:v>
                      </c:pt>
                      <c:pt idx="427">
                        <c:v>67.749365889565041</c:v>
                      </c:pt>
                      <c:pt idx="428">
                        <c:v>67.724186191737715</c:v>
                      </c:pt>
                      <c:pt idx="429">
                        <c:v>67.69902318843279</c:v>
                      </c:pt>
                      <c:pt idx="430">
                        <c:v>67.673876868581516</c:v>
                      </c:pt>
                      <c:pt idx="431">
                        <c:v>67.648747221122534</c:v>
                      </c:pt>
                      <c:pt idx="432">
                        <c:v>67.623634235001788</c:v>
                      </c:pt>
                      <c:pt idx="433">
                        <c:v>67.598537899172555</c:v>
                      </c:pt>
                      <c:pt idx="434">
                        <c:v>67.573458202595432</c:v>
                      </c:pt>
                      <c:pt idx="435">
                        <c:v>67.548395134238362</c:v>
                      </c:pt>
                      <c:pt idx="436">
                        <c:v>67.523348683076563</c:v>
                      </c:pt>
                      <c:pt idx="437">
                        <c:v>67.498318838092587</c:v>
                      </c:pt>
                      <c:pt idx="438">
                        <c:v>67.47330558827629</c:v>
                      </c:pt>
                      <c:pt idx="439">
                        <c:v>67.448308922624818</c:v>
                      </c:pt>
                      <c:pt idx="440">
                        <c:v>67.423328830142623</c:v>
                      </c:pt>
                      <c:pt idx="441">
                        <c:v>67.398365299841444</c:v>
                      </c:pt>
                      <c:pt idx="442">
                        <c:v>67.373418320740299</c:v>
                      </c:pt>
                      <c:pt idx="443">
                        <c:v>67.348487881865481</c:v>
                      </c:pt>
                      <c:pt idx="444">
                        <c:v>67.323573972250585</c:v>
                      </c:pt>
                      <c:pt idx="445">
                        <c:v>67.298676580936444</c:v>
                      </c:pt>
                      <c:pt idx="446">
                        <c:v>67.273795696971206</c:v>
                      </c:pt>
                      <c:pt idx="447">
                        <c:v>67.24893130941021</c:v>
                      </c:pt>
                      <c:pt idx="448">
                        <c:v>67.224083407316101</c:v>
                      </c:pt>
                      <c:pt idx="449">
                        <c:v>67.19925197975877</c:v>
                      </c:pt>
                      <c:pt idx="450">
                        <c:v>67.174437015815343</c:v>
                      </c:pt>
                      <c:pt idx="451">
                        <c:v>67.149638504570206</c:v>
                      </c:pt>
                      <c:pt idx="452">
                        <c:v>67.12485643511495</c:v>
                      </c:pt>
                      <c:pt idx="453">
                        <c:v>67.100090796548443</c:v>
                      </c:pt>
                      <c:pt idx="454">
                        <c:v>67.075341577976729</c:v>
                      </c:pt>
                      <c:pt idx="455">
                        <c:v>67.050608768513115</c:v>
                      </c:pt>
                      <c:pt idx="456">
                        <c:v>67.02589235727811</c:v>
                      </c:pt>
                      <c:pt idx="457">
                        <c:v>67.001192333399459</c:v>
                      </c:pt>
                      <c:pt idx="458">
                        <c:v>66.976508686012053</c:v>
                      </c:pt>
                      <c:pt idx="459">
                        <c:v>66.951841404258076</c:v>
                      </c:pt>
                      <c:pt idx="460">
                        <c:v>66.927190477286828</c:v>
                      </c:pt>
                      <c:pt idx="461">
                        <c:v>66.902555894254874</c:v>
                      </c:pt>
                      <c:pt idx="462">
                        <c:v>66.877937644325897</c:v>
                      </c:pt>
                      <c:pt idx="463">
                        <c:v>66.853335716670827</c:v>
                      </c:pt>
                      <c:pt idx="464">
                        <c:v>66.828750100467744</c:v>
                      </c:pt>
                      <c:pt idx="465">
                        <c:v>66.804180784901888</c:v>
                      </c:pt>
                      <c:pt idx="466">
                        <c:v>66.77962775916572</c:v>
                      </c:pt>
                      <c:pt idx="467">
                        <c:v>66.755091012458806</c:v>
                      </c:pt>
                      <c:pt idx="468">
                        <c:v>66.73057053398793</c:v>
                      </c:pt>
                      <c:pt idx="469">
                        <c:v>66.706066312966968</c:v>
                      </c:pt>
                      <c:pt idx="470">
                        <c:v>66.68157833861703</c:v>
                      </c:pt>
                      <c:pt idx="471">
                        <c:v>66.657106600166287</c:v>
                      </c:pt>
                      <c:pt idx="472">
                        <c:v>66.632651086850117</c:v>
                      </c:pt>
                      <c:pt idx="473">
                        <c:v>66.608211787910989</c:v>
                      </c:pt>
                      <c:pt idx="474">
                        <c:v>66.583788692598532</c:v>
                      </c:pt>
                      <c:pt idx="475">
                        <c:v>66.55938179016951</c:v>
                      </c:pt>
                      <c:pt idx="476">
                        <c:v>66.534991069887766</c:v>
                      </c:pt>
                      <c:pt idx="477">
                        <c:v>66.510616521024303</c:v>
                      </c:pt>
                      <c:pt idx="478">
                        <c:v>66.486258132857245</c:v>
                      </c:pt>
                      <c:pt idx="479">
                        <c:v>66.46191589467179</c:v>
                      </c:pt>
                      <c:pt idx="480">
                        <c:v>66.437589795760232</c:v>
                      </c:pt>
                      <c:pt idx="481">
                        <c:v>66.413279825422023</c:v>
                      </c:pt>
                      <c:pt idx="482">
                        <c:v>66.388985972963653</c:v>
                      </c:pt>
                      <c:pt idx="483">
                        <c:v>66.364708227698742</c:v>
                      </c:pt>
                      <c:pt idx="484">
                        <c:v>66.340446578947947</c:v>
                      </c:pt>
                      <c:pt idx="485">
                        <c:v>66.316201016039045</c:v>
                      </c:pt>
                      <c:pt idx="486">
                        <c:v>66.291971528306888</c:v>
                      </c:pt>
                      <c:pt idx="487">
                        <c:v>66.267758105093392</c:v>
                      </c:pt>
                      <c:pt idx="488">
                        <c:v>66.243560735747522</c:v>
                      </c:pt>
                      <c:pt idx="489">
                        <c:v>66.219379409625333</c:v>
                      </c:pt>
                      <c:pt idx="490">
                        <c:v>66.1952141160899</c:v>
                      </c:pt>
                      <c:pt idx="491">
                        <c:v>66.171064844511406</c:v>
                      </c:pt>
                      <c:pt idx="492">
                        <c:v>66.146931584267037</c:v>
                      </c:pt>
                      <c:pt idx="493">
                        <c:v>66.122814324741029</c:v>
                      </c:pt>
                      <c:pt idx="494">
                        <c:v>66.098713055324666</c:v>
                      </c:pt>
                      <c:pt idx="495">
                        <c:v>66.074627765416267</c:v>
                      </c:pt>
                      <c:pt idx="496">
                        <c:v>66.050558444421185</c:v>
                      </c:pt>
                      <c:pt idx="497">
                        <c:v>66.026505081751765</c:v>
                      </c:pt>
                      <c:pt idx="498">
                        <c:v>66.002467666827386</c:v>
                      </c:pt>
                      <c:pt idx="499">
                        <c:v>65.978446189074489</c:v>
                      </c:pt>
                      <c:pt idx="500">
                        <c:v>65.954440637926467</c:v>
                      </c:pt>
                      <c:pt idx="501">
                        <c:v>65.93045100282373</c:v>
                      </c:pt>
                      <c:pt idx="502">
                        <c:v>65.906477273213724</c:v>
                      </c:pt>
                      <c:pt idx="503">
                        <c:v>65.88251943855083</c:v>
                      </c:pt>
                      <c:pt idx="504">
                        <c:v>65.85857748829649</c:v>
                      </c:pt>
                      <c:pt idx="505">
                        <c:v>65.834651411919083</c:v>
                      </c:pt>
                      <c:pt idx="506">
                        <c:v>65.810741198893979</c:v>
                      </c:pt>
                      <c:pt idx="507">
                        <c:v>65.786846838703539</c:v>
                      </c:pt>
                      <c:pt idx="508">
                        <c:v>65.762968320837118</c:v>
                      </c:pt>
                      <c:pt idx="509">
                        <c:v>65.739105634790988</c:v>
                      </c:pt>
                      <c:pt idx="510">
                        <c:v>65.715258770068402</c:v>
                      </c:pt>
                      <c:pt idx="511">
                        <c:v>65.691427716179618</c:v>
                      </c:pt>
                      <c:pt idx="512">
                        <c:v>65.667612462641785</c:v>
                      </c:pt>
                      <c:pt idx="513">
                        <c:v>65.643812998979044</c:v>
                      </c:pt>
                      <c:pt idx="514">
                        <c:v>65.620029314722444</c:v>
                      </c:pt>
                      <c:pt idx="515">
                        <c:v>65.596261399410039</c:v>
                      </c:pt>
                      <c:pt idx="516">
                        <c:v>65.572509242586747</c:v>
                      </c:pt>
                      <c:pt idx="517">
                        <c:v>65.548772833804463</c:v>
                      </c:pt>
                      <c:pt idx="518">
                        <c:v>65.525052162621989</c:v>
                      </c:pt>
                      <c:pt idx="519">
                        <c:v>65.501347218605062</c:v>
                      </c:pt>
                      <c:pt idx="520">
                        <c:v>65.477657991326339</c:v>
                      </c:pt>
                      <c:pt idx="521">
                        <c:v>65.45398447036537</c:v>
                      </c:pt>
                      <c:pt idx="522">
                        <c:v>65.430326645308639</c:v>
                      </c:pt>
                      <c:pt idx="523">
                        <c:v>65.40668450574951</c:v>
                      </c:pt>
                      <c:pt idx="524">
                        <c:v>65.383058041288265</c:v>
                      </c:pt>
                      <c:pt idx="525">
                        <c:v>65.359447241532095</c:v>
                      </c:pt>
                      <c:pt idx="526">
                        <c:v>65.335852096095039</c:v>
                      </c:pt>
                      <c:pt idx="527">
                        <c:v>65.312272594598056</c:v>
                      </c:pt>
                      <c:pt idx="528">
                        <c:v>65.288708726668958</c:v>
                      </c:pt>
                      <c:pt idx="529">
                        <c:v>65.265160481942473</c:v>
                      </c:pt>
                      <c:pt idx="530">
                        <c:v>65.241627850060183</c:v>
                      </c:pt>
                      <c:pt idx="531">
                        <c:v>65.218110820670518</c:v>
                      </c:pt>
                      <c:pt idx="532">
                        <c:v>65.194609383428798</c:v>
                      </c:pt>
                      <c:pt idx="533">
                        <c:v>65.171123527997182</c:v>
                      </c:pt>
                      <c:pt idx="534">
                        <c:v>65.147653244044704</c:v>
                      </c:pt>
                      <c:pt idx="535">
                        <c:v>65.124198521247251</c:v>
                      </c:pt>
                      <c:pt idx="536">
                        <c:v>65.1007593492875</c:v>
                      </c:pt>
                      <c:pt idx="537">
                        <c:v>65.07733571785505</c:v>
                      </c:pt>
                      <c:pt idx="538">
                        <c:v>65.053927616646263</c:v>
                      </c:pt>
                      <c:pt idx="539">
                        <c:v>65.03053503536438</c:v>
                      </c:pt>
                      <c:pt idx="540">
                        <c:v>65.007157963719465</c:v>
                      </c:pt>
                      <c:pt idx="541">
                        <c:v>64.98379639142837</c:v>
                      </c:pt>
                      <c:pt idx="542">
                        <c:v>64.960450308214789</c:v>
                      </c:pt>
                      <c:pt idx="543">
                        <c:v>64.937119703809259</c:v>
                      </c:pt>
                      <c:pt idx="544">
                        <c:v>64.913804567949072</c:v>
                      </c:pt>
                      <c:pt idx="545">
                        <c:v>64.890504890378338</c:v>
                      </c:pt>
                      <c:pt idx="546">
                        <c:v>64.867220660847991</c:v>
                      </c:pt>
                      <c:pt idx="547">
                        <c:v>64.843951869115742</c:v>
                      </c:pt>
                      <c:pt idx="548">
                        <c:v>64.820698504946094</c:v>
                      </c:pt>
                      <c:pt idx="549">
                        <c:v>64.797460558110345</c:v>
                      </c:pt>
                      <c:pt idx="550">
                        <c:v>64.774238018386555</c:v>
                      </c:pt>
                      <c:pt idx="551">
                        <c:v>64.751030875559593</c:v>
                      </c:pt>
                      <c:pt idx="552">
                        <c:v>64.727839119421063</c:v>
                      </c:pt>
                      <c:pt idx="553">
                        <c:v>64.704662739769361</c:v>
                      </c:pt>
                      <c:pt idx="554">
                        <c:v>64.681501726409664</c:v>
                      </c:pt>
                      <c:pt idx="555">
                        <c:v>64.658356069153868</c:v>
                      </c:pt>
                      <c:pt idx="556">
                        <c:v>64.635225757820635</c:v>
                      </c:pt>
                      <c:pt idx="557">
                        <c:v>64.612110782235405</c:v>
                      </c:pt>
                      <c:pt idx="558">
                        <c:v>64.589011132230326</c:v>
                      </c:pt>
                      <c:pt idx="559">
                        <c:v>64.565926797644323</c:v>
                      </c:pt>
                      <c:pt idx="560">
                        <c:v>64.542857768323017</c:v>
                      </c:pt>
                      <c:pt idx="561">
                        <c:v>64.519804034118806</c:v>
                      </c:pt>
                      <c:pt idx="562">
                        <c:v>64.496765584890795</c:v>
                      </c:pt>
                      <c:pt idx="563">
                        <c:v>64.473742410504812</c:v>
                      </c:pt>
                      <c:pt idx="564">
                        <c:v>64.450734500833377</c:v>
                      </c:pt>
                      <c:pt idx="565">
                        <c:v>64.42774184575579</c:v>
                      </c:pt>
                      <c:pt idx="566">
                        <c:v>64.404764435157986</c:v>
                      </c:pt>
                      <c:pt idx="567">
                        <c:v>64.38180225893268</c:v>
                      </c:pt>
                      <c:pt idx="568">
                        <c:v>64.358855306979237</c:v>
                      </c:pt>
                      <c:pt idx="569">
                        <c:v>64.335923569203729</c:v>
                      </c:pt>
                      <c:pt idx="570">
                        <c:v>64.313007035518922</c:v>
                      </c:pt>
                      <c:pt idx="571">
                        <c:v>64.290105695844275</c:v>
                      </c:pt>
                      <c:pt idx="572">
                        <c:v>64.267219540105941</c:v>
                      </c:pt>
                      <c:pt idx="573">
                        <c:v>64.244348558236709</c:v>
                      </c:pt>
                      <c:pt idx="574">
                        <c:v>64.221492740176117</c:v>
                      </c:pt>
                      <c:pt idx="575">
                        <c:v>64.198652075870299</c:v>
                      </c:pt>
                      <c:pt idx="576">
                        <c:v>64.175826555272081</c:v>
                      </c:pt>
                      <c:pt idx="577">
                        <c:v>64.153016168340983</c:v>
                      </c:pt>
                      <c:pt idx="578">
                        <c:v>64.130220905043132</c:v>
                      </c:pt>
                      <c:pt idx="579">
                        <c:v>64.107440755351334</c:v>
                      </c:pt>
                      <c:pt idx="580">
                        <c:v>64.084675709245033</c:v>
                      </c:pt>
                      <c:pt idx="581">
                        <c:v>64.061925756710338</c:v>
                      </c:pt>
                      <c:pt idx="582">
                        <c:v>64.039190887739963</c:v>
                      </c:pt>
                      <c:pt idx="583">
                        <c:v>64.01647109233329</c:v>
                      </c:pt>
                      <c:pt idx="584">
                        <c:v>63.993766360496302</c:v>
                      </c:pt>
                      <c:pt idx="585">
                        <c:v>63.971076682241637</c:v>
                      </c:pt>
                      <c:pt idx="586">
                        <c:v>63.948402047588544</c:v>
                      </c:pt>
                      <c:pt idx="587">
                        <c:v>63.925742446562872</c:v>
                      </c:pt>
                      <c:pt idx="588">
                        <c:v>63.903097869197111</c:v>
                      </c:pt>
                      <c:pt idx="589">
                        <c:v>63.880468305530329</c:v>
                      </c:pt>
                      <c:pt idx="590">
                        <c:v>63.857853745608232</c:v>
                      </c:pt>
                      <c:pt idx="591">
                        <c:v>63.835254179483101</c:v>
                      </c:pt>
                      <c:pt idx="592">
                        <c:v>63.812669597213819</c:v>
                      </c:pt>
                      <c:pt idx="593">
                        <c:v>63.790099988865876</c:v>
                      </c:pt>
                      <c:pt idx="594">
                        <c:v>63.767545344511319</c:v>
                      </c:pt>
                      <c:pt idx="595">
                        <c:v>63.745005654228805</c:v>
                      </c:pt>
                      <c:pt idx="596">
                        <c:v>63.722480908103535</c:v>
                      </c:pt>
                      <c:pt idx="597">
                        <c:v>63.69997109622733</c:v>
                      </c:pt>
                      <c:pt idx="598">
                        <c:v>63.67747620869855</c:v>
                      </c:pt>
                      <c:pt idx="599">
                        <c:v>63.654996235622122</c:v>
                      </c:pt>
                      <c:pt idx="600">
                        <c:v>63.632531167109548</c:v>
                      </c:pt>
                      <c:pt idx="601">
                        <c:v>63.610080993278842</c:v>
                      </c:pt>
                      <c:pt idx="602">
                        <c:v>63.587645704254633</c:v>
                      </c:pt>
                      <c:pt idx="603">
                        <c:v>63.565225290168073</c:v>
                      </c:pt>
                      <c:pt idx="604">
                        <c:v>63.542819741156833</c:v>
                      </c:pt>
                      <c:pt idx="605">
                        <c:v>63.520429047365162</c:v>
                      </c:pt>
                      <c:pt idx="606">
                        <c:v>63.498053198943794</c:v>
                      </c:pt>
                      <c:pt idx="607">
                        <c:v>63.475692186050054</c:v>
                      </c:pt>
                      <c:pt idx="608">
                        <c:v>63.453345998847738</c:v>
                      </c:pt>
                      <c:pt idx="609">
                        <c:v>63.43101462750721</c:v>
                      </c:pt>
                      <c:pt idx="610">
                        <c:v>63.408698062205303</c:v>
                      </c:pt>
                      <c:pt idx="611">
                        <c:v>63.386396293125415</c:v>
                      </c:pt>
                      <c:pt idx="612">
                        <c:v>63.364109310457408</c:v>
                      </c:pt>
                      <c:pt idx="613">
                        <c:v>63.341837104397669</c:v>
                      </c:pt>
                      <c:pt idx="614">
                        <c:v>63.319579665149085</c:v>
                      </c:pt>
                      <c:pt idx="615">
                        <c:v>63.297336982921031</c:v>
                      </c:pt>
                      <c:pt idx="616">
                        <c:v>63.275109047929391</c:v>
                      </c:pt>
                      <c:pt idx="617">
                        <c:v>63.252895850396499</c:v>
                      </c:pt>
                      <c:pt idx="618">
                        <c:v>63.23069738055122</c:v>
                      </c:pt>
                      <c:pt idx="619">
                        <c:v>63.208513628628857</c:v>
                      </c:pt>
                      <c:pt idx="620">
                        <c:v>63.186344584871222</c:v>
                      </c:pt>
                      <c:pt idx="621">
                        <c:v>63.164190239526562</c:v>
                      </c:pt>
                      <c:pt idx="622">
                        <c:v>63.142050582849613</c:v>
                      </c:pt>
                      <c:pt idx="623">
                        <c:v>63.119925605101557</c:v>
                      </c:pt>
                      <c:pt idx="624">
                        <c:v>63.097815296550046</c:v>
                      </c:pt>
                      <c:pt idx="625">
                        <c:v>63.075719647469178</c:v>
                      </c:pt>
                      <c:pt idx="626">
                        <c:v>63.053638648139511</c:v>
                      </c:pt>
                      <c:pt idx="627">
                        <c:v>63.031572288848018</c:v>
                      </c:pt>
                      <c:pt idx="628">
                        <c:v>63.009520559888152</c:v>
                      </c:pt>
                      <c:pt idx="629">
                        <c:v>62.987483451559768</c:v>
                      </c:pt>
                      <c:pt idx="630">
                        <c:v>62.965460954169167</c:v>
                      </c:pt>
                      <c:pt idx="631">
                        <c:v>62.943453058029078</c:v>
                      </c:pt>
                      <c:pt idx="632">
                        <c:v>62.921459753458649</c:v>
                      </c:pt>
                      <c:pt idx="633">
                        <c:v>62.899481030783448</c:v>
                      </c:pt>
                      <c:pt idx="634">
                        <c:v>62.877516880335456</c:v>
                      </c:pt>
                      <c:pt idx="635">
                        <c:v>62.855567292453067</c:v>
                      </c:pt>
                      <c:pt idx="636">
                        <c:v>62.833632257481071</c:v>
                      </c:pt>
                      <c:pt idx="637">
                        <c:v>62.811711765770667</c:v>
                      </c:pt>
                      <c:pt idx="638">
                        <c:v>62.789805807679471</c:v>
                      </c:pt>
                      <c:pt idx="639">
                        <c:v>62.76791437357145</c:v>
                      </c:pt>
                      <c:pt idx="640">
                        <c:v>62.746037453816996</c:v>
                      </c:pt>
                      <c:pt idx="641">
                        <c:v>62.724175038792865</c:v>
                      </c:pt>
                      <c:pt idx="642">
                        <c:v>62.702327118882202</c:v>
                      </c:pt>
                      <c:pt idx="643">
                        <c:v>62.680493684474527</c:v>
                      </c:pt>
                      <c:pt idx="644">
                        <c:v>62.658674725965732</c:v>
                      </c:pt>
                      <c:pt idx="645">
                        <c:v>62.636870233758081</c:v>
                      </c:pt>
                      <c:pt idx="646">
                        <c:v>62.615080198260181</c:v>
                      </c:pt>
                      <c:pt idx="647">
                        <c:v>62.593304609887021</c:v>
                      </c:pt>
                      <c:pt idx="648">
                        <c:v>62.571543459059953</c:v>
                      </c:pt>
                      <c:pt idx="649">
                        <c:v>62.549796736206645</c:v>
                      </c:pt>
                      <c:pt idx="650">
                        <c:v>62.528064431761138</c:v>
                      </c:pt>
                      <c:pt idx="651">
                        <c:v>62.506346536163804</c:v>
                      </c:pt>
                      <c:pt idx="652">
                        <c:v>62.484643039861368</c:v>
                      </c:pt>
                      <c:pt idx="653">
                        <c:v>62.462953933306864</c:v>
                      </c:pt>
                      <c:pt idx="654">
                        <c:v>62.441279206959678</c:v>
                      </c:pt>
                      <c:pt idx="655">
                        <c:v>62.41961885128552</c:v>
                      </c:pt>
                      <c:pt idx="656">
                        <c:v>62.397972856756418</c:v>
                      </c:pt>
                      <c:pt idx="657">
                        <c:v>62.376341213850701</c:v>
                      </c:pt>
                      <c:pt idx="658">
                        <c:v>62.354723913053029</c:v>
                      </c:pt>
                      <c:pt idx="659">
                        <c:v>62.333120944854365</c:v>
                      </c:pt>
                      <c:pt idx="660">
                        <c:v>62.311532299751988</c:v>
                      </c:pt>
                      <c:pt idx="661">
                        <c:v>62.289957968249446</c:v>
                      </c:pt>
                      <c:pt idx="662">
                        <c:v>62.26839794085663</c:v>
                      </c:pt>
                      <c:pt idx="663">
                        <c:v>62.246852208089685</c:v>
                      </c:pt>
                      <c:pt idx="664">
                        <c:v>62.225320760471057</c:v>
                      </c:pt>
                      <c:pt idx="665">
                        <c:v>62.203803588529475</c:v>
                      </c:pt>
                      <c:pt idx="666">
                        <c:v>62.182300682799948</c:v>
                      </c:pt>
                      <c:pt idx="667">
                        <c:v>62.160812033823774</c:v>
                      </c:pt>
                      <c:pt idx="668">
                        <c:v>62.139337632148489</c:v>
                      </c:pt>
                      <c:pt idx="669">
                        <c:v>62.117877468327919</c:v>
                      </c:pt>
                      <c:pt idx="670">
                        <c:v>62.096431532922161</c:v>
                      </c:pt>
                      <c:pt idx="671">
                        <c:v>62.074999816497559</c:v>
                      </c:pt>
                      <c:pt idx="672">
                        <c:v>62.053582309626705</c:v>
                      </c:pt>
                      <c:pt idx="673">
                        <c:v>62.032179002888441</c:v>
                      </c:pt>
                      <c:pt idx="674">
                        <c:v>62.01078988686789</c:v>
                      </c:pt>
                      <c:pt idx="675">
                        <c:v>61.989414952156359</c:v>
                      </c:pt>
                      <c:pt idx="676">
                        <c:v>61.968054189351449</c:v>
                      </c:pt>
                      <c:pt idx="677">
                        <c:v>61.946707589056949</c:v>
                      </c:pt>
                      <c:pt idx="678">
                        <c:v>61.925375141882931</c:v>
                      </c:pt>
                      <c:pt idx="679">
                        <c:v>61.904056838445626</c:v>
                      </c:pt>
                      <c:pt idx="680">
                        <c:v>61.882752669367541</c:v>
                      </c:pt>
                      <c:pt idx="681">
                        <c:v>61.861462625277376</c:v>
                      </c:pt>
                      <c:pt idx="682">
                        <c:v>61.840186696810051</c:v>
                      </c:pt>
                      <c:pt idx="683">
                        <c:v>61.818924874606701</c:v>
                      </c:pt>
                      <c:pt idx="684">
                        <c:v>61.79767714931463</c:v>
                      </c:pt>
                      <c:pt idx="685">
                        <c:v>61.776443511587402</c:v>
                      </c:pt>
                      <c:pt idx="686">
                        <c:v>61.755223952084748</c:v>
                      </c:pt>
                      <c:pt idx="687">
                        <c:v>61.734018461472573</c:v>
                      </c:pt>
                      <c:pt idx="688">
                        <c:v>61.712827030422986</c:v>
                      </c:pt>
                      <c:pt idx="689">
                        <c:v>61.691649649614305</c:v>
                      </c:pt>
                      <c:pt idx="690">
                        <c:v>61.67048630973099</c:v>
                      </c:pt>
                      <c:pt idx="691">
                        <c:v>61.649337001463699</c:v>
                      </c:pt>
                      <c:pt idx="692">
                        <c:v>61.628201715509263</c:v>
                      </c:pt>
                      <c:pt idx="693">
                        <c:v>61.60708044257067</c:v>
                      </c:pt>
                      <c:pt idx="694">
                        <c:v>61.585973173357075</c:v>
                      </c:pt>
                      <c:pt idx="695">
                        <c:v>61.564879898583797</c:v>
                      </c:pt>
                      <c:pt idx="696">
                        <c:v>61.543800608972305</c:v>
                      </c:pt>
                      <c:pt idx="697">
                        <c:v>61.522735295250229</c:v>
                      </c:pt>
                      <c:pt idx="698">
                        <c:v>61.501683948151353</c:v>
                      </c:pt>
                      <c:pt idx="699">
                        <c:v>61.480646558415572</c:v>
                      </c:pt>
                      <c:pt idx="700">
                        <c:v>61.459623116788961</c:v>
                      </c:pt>
                      <c:pt idx="701">
                        <c:v>61.438613614023701</c:v>
                      </c:pt>
                      <c:pt idx="702">
                        <c:v>61.417618040878118</c:v>
                      </c:pt>
                      <c:pt idx="703">
                        <c:v>61.396636388116661</c:v>
                      </c:pt>
                      <c:pt idx="704">
                        <c:v>61.375668646509901</c:v>
                      </c:pt>
                      <c:pt idx="705">
                        <c:v>61.354714806834536</c:v>
                      </c:pt>
                      <c:pt idx="706">
                        <c:v>61.33377485987338</c:v>
                      </c:pt>
                      <c:pt idx="707">
                        <c:v>61.312848796415338</c:v>
                      </c:pt>
                      <c:pt idx="708">
                        <c:v>61.291936607255451</c:v>
                      </c:pt>
                      <c:pt idx="709">
                        <c:v>61.271038283194834</c:v>
                      </c:pt>
                      <c:pt idx="710">
                        <c:v>61.250153815040719</c:v>
                      </c:pt>
                      <c:pt idx="711">
                        <c:v>61.229283193606442</c:v>
                      </c:pt>
                      <c:pt idx="712">
                        <c:v>61.208426409711407</c:v>
                      </c:pt>
                      <c:pt idx="713">
                        <c:v>61.187583454181116</c:v>
                      </c:pt>
                      <c:pt idx="714">
                        <c:v>61.166754317847143</c:v>
                      </c:pt>
                      <c:pt idx="715">
                        <c:v>61.145938991547169</c:v>
                      </c:pt>
                      <c:pt idx="716">
                        <c:v>61.125137466124926</c:v>
                      </c:pt>
                      <c:pt idx="717">
                        <c:v>61.104349732430222</c:v>
                      </c:pt>
                      <c:pt idx="718">
                        <c:v>61.08357578131892</c:v>
                      </c:pt>
                      <c:pt idx="719">
                        <c:v>61.062815603652979</c:v>
                      </c:pt>
                      <c:pt idx="720">
                        <c:v>61.042069190300367</c:v>
                      </c:pt>
                      <c:pt idx="721">
                        <c:v>61.021336532135166</c:v>
                      </c:pt>
                      <c:pt idx="722">
                        <c:v>61.000617620037467</c:v>
                      </c:pt>
                      <c:pt idx="723">
                        <c:v>60.979912444893401</c:v>
                      </c:pt>
                      <c:pt idx="724">
                        <c:v>60.959220997595182</c:v>
                      </c:pt>
                      <c:pt idx="725">
                        <c:v>60.938543269041034</c:v>
                      </c:pt>
                      <c:pt idx="726">
                        <c:v>60.917879250135201</c:v>
                      </c:pt>
                      <c:pt idx="727">
                        <c:v>60.897228931788007</c:v>
                      </c:pt>
                      <c:pt idx="728">
                        <c:v>60.876592304915761</c:v>
                      </c:pt>
                      <c:pt idx="729">
                        <c:v>60.85596936044081</c:v>
                      </c:pt>
                      <c:pt idx="730">
                        <c:v>60.835360089291505</c:v>
                      </c:pt>
                      <c:pt idx="731">
                        <c:v>60.814764482402239</c:v>
                      </c:pt>
                      <c:pt idx="732">
                        <c:v>60.794182530713385</c:v>
                      </c:pt>
                      <c:pt idx="733">
                        <c:v>60.773614225171357</c:v>
                      </c:pt>
                      <c:pt idx="734">
                        <c:v>60.753059556728523</c:v>
                      </c:pt>
                      <c:pt idx="735">
                        <c:v>60.732518516343312</c:v>
                      </c:pt>
                      <c:pt idx="736">
                        <c:v>60.711991094980092</c:v>
                      </c:pt>
                      <c:pt idx="737">
                        <c:v>60.691477283609252</c:v>
                      </c:pt>
                      <c:pt idx="738">
                        <c:v>60.670977073207162</c:v>
                      </c:pt>
                      <c:pt idx="739">
                        <c:v>60.650490454756167</c:v>
                      </c:pt>
                      <c:pt idx="740">
                        <c:v>60.630017419244595</c:v>
                      </c:pt>
                      <c:pt idx="741">
                        <c:v>60.609557957666773</c:v>
                      </c:pt>
                      <c:pt idx="742">
                        <c:v>60.589112061022945</c:v>
                      </c:pt>
                      <c:pt idx="743">
                        <c:v>60.568679720319373</c:v>
                      </c:pt>
                      <c:pt idx="744">
                        <c:v>60.548260926568261</c:v>
                      </c:pt>
                      <c:pt idx="745">
                        <c:v>60.527855670787766</c:v>
                      </c:pt>
                      <c:pt idx="746">
                        <c:v>60.507463944002012</c:v>
                      </c:pt>
                      <c:pt idx="747">
                        <c:v>60.487085737241067</c:v>
                      </c:pt>
                      <c:pt idx="748">
                        <c:v>60.466721041540964</c:v>
                      </c:pt>
                      <c:pt idx="749">
                        <c:v>60.446369847943643</c:v>
                      </c:pt>
                      <c:pt idx="750">
                        <c:v>60.426032147497018</c:v>
                      </c:pt>
                      <c:pt idx="751">
                        <c:v>60.405707931254916</c:v>
                      </c:pt>
                      <c:pt idx="752">
                        <c:v>60.385397190277104</c:v>
                      </c:pt>
                      <c:pt idx="753">
                        <c:v>60.365099915629294</c:v>
                      </c:pt>
                      <c:pt idx="754">
                        <c:v>60.344816098383092</c:v>
                      </c:pt>
                      <c:pt idx="755">
                        <c:v>60.324545729616034</c:v>
                      </c:pt>
                      <c:pt idx="756">
                        <c:v>60.304288800411577</c:v>
                      </c:pt>
                      <c:pt idx="757">
                        <c:v>60.284045301859088</c:v>
                      </c:pt>
                      <c:pt idx="758">
                        <c:v>60.263815225053833</c:v>
                      </c:pt>
                      <c:pt idx="759">
                        <c:v>60.243598561097002</c:v>
                      </c:pt>
                      <c:pt idx="760">
                        <c:v>60.223395301095664</c:v>
                      </c:pt>
                      <c:pt idx="761">
                        <c:v>60.203205436162797</c:v>
                      </c:pt>
                      <c:pt idx="762">
                        <c:v>60.183028957417271</c:v>
                      </c:pt>
                      <c:pt idx="763">
                        <c:v>60.162865855983824</c:v>
                      </c:pt>
                      <c:pt idx="764">
                        <c:v>60.142716122993107</c:v>
                      </c:pt>
                      <c:pt idx="765">
                        <c:v>60.122579749581647</c:v>
                      </c:pt>
                      <c:pt idx="766">
                        <c:v>60.102456726891816</c:v>
                      </c:pt>
                      <c:pt idx="767">
                        <c:v>60.082347046071909</c:v>
                      </c:pt>
                      <c:pt idx="768">
                        <c:v>60.062250698276046</c:v>
                      </c:pt>
                      <c:pt idx="769">
                        <c:v>60.042167674664235</c:v>
                      </c:pt>
                      <c:pt idx="770">
                        <c:v>60.022097966402342</c:v>
                      </c:pt>
                      <c:pt idx="771">
                        <c:v>60.002041564662086</c:v>
                      </c:pt>
                      <c:pt idx="772">
                        <c:v>59.981998460621028</c:v>
                      </c:pt>
                      <c:pt idx="773">
                        <c:v>59.961968645462619</c:v>
                      </c:pt>
                      <c:pt idx="774">
                        <c:v>59.9419521103761</c:v>
                      </c:pt>
                      <c:pt idx="775">
                        <c:v>59.921948846556603</c:v>
                      </c:pt>
                      <c:pt idx="776">
                        <c:v>59.901958845205058</c:v>
                      </c:pt>
                      <c:pt idx="777">
                        <c:v>59.881982097528272</c:v>
                      </c:pt>
                      <c:pt idx="778">
                        <c:v>59.862018594738828</c:v>
                      </c:pt>
                      <c:pt idx="779">
                        <c:v>59.84206832805517</c:v>
                      </c:pt>
                      <c:pt idx="780">
                        <c:v>59.822131288701577</c:v>
                      </c:pt>
                      <c:pt idx="781">
                        <c:v>59.802207467908119</c:v>
                      </c:pt>
                      <c:pt idx="782">
                        <c:v>59.782296856910683</c:v>
                      </c:pt>
                      <c:pt idx="783">
                        <c:v>59.76239944695098</c:v>
                      </c:pt>
                      <c:pt idx="784">
                        <c:v>59.742515229276513</c:v>
                      </c:pt>
                      <c:pt idx="785">
                        <c:v>59.722644195140617</c:v>
                      </c:pt>
                      <c:pt idx="786">
                        <c:v>59.702786335802379</c:v>
                      </c:pt>
                      <c:pt idx="787">
                        <c:v>59.682941642526735</c:v>
                      </c:pt>
                      <c:pt idx="788">
                        <c:v>59.663110106584355</c:v>
                      </c:pt>
                      <c:pt idx="789">
                        <c:v>59.643291719251749</c:v>
                      </c:pt>
                      <c:pt idx="790">
                        <c:v>59.623486471811191</c:v>
                      </c:pt>
                      <c:pt idx="791">
                        <c:v>59.603694355550708</c:v>
                      </c:pt>
                      <c:pt idx="792">
                        <c:v>59.583915361764156</c:v>
                      </c:pt>
                      <c:pt idx="793">
                        <c:v>59.564149481751116</c:v>
                      </c:pt>
                      <c:pt idx="794">
                        <c:v>59.544396706816983</c:v>
                      </c:pt>
                      <c:pt idx="795">
                        <c:v>59.524657028272856</c:v>
                      </c:pt>
                      <c:pt idx="796">
                        <c:v>59.504930437435654</c:v>
                      </c:pt>
                      <c:pt idx="797">
                        <c:v>59.485216925628009</c:v>
                      </c:pt>
                      <c:pt idx="798">
                        <c:v>59.465516484178352</c:v>
                      </c:pt>
                      <c:pt idx="799">
                        <c:v>59.44582910442081</c:v>
                      </c:pt>
                      <c:pt idx="800">
                        <c:v>59.426154777695295</c:v>
                      </c:pt>
                      <c:pt idx="801">
                        <c:v>59.406493495347448</c:v>
                      </c:pt>
                      <c:pt idx="802">
                        <c:v>59.386845248728648</c:v>
                      </c:pt>
                      <c:pt idx="803">
                        <c:v>59.367210029196002</c:v>
                      </c:pt>
                      <c:pt idx="804">
                        <c:v>59.347587828112374</c:v>
                      </c:pt>
                      <c:pt idx="805">
                        <c:v>59.327978636846325</c:v>
                      </c:pt>
                      <c:pt idx="806">
                        <c:v>59.308382446772129</c:v>
                      </c:pt>
                      <c:pt idx="807">
                        <c:v>59.288799249269815</c:v>
                      </c:pt>
                      <c:pt idx="808">
                        <c:v>59.269229035725118</c:v>
                      </c:pt>
                      <c:pt idx="809">
                        <c:v>59.249671797529452</c:v>
                      </c:pt>
                      <c:pt idx="810">
                        <c:v>59.23012752607999</c:v>
                      </c:pt>
                      <c:pt idx="811">
                        <c:v>59.210596212779571</c:v>
                      </c:pt>
                      <c:pt idx="812">
                        <c:v>59.191077849036745</c:v>
                      </c:pt>
                      <c:pt idx="813">
                        <c:v>59.171572426265755</c:v>
                      </c:pt>
                      <c:pt idx="814">
                        <c:v>59.15207993588654</c:v>
                      </c:pt>
                      <c:pt idx="815">
                        <c:v>59.132600369324742</c:v>
                      </c:pt>
                      <c:pt idx="816">
                        <c:v>59.113133718011653</c:v>
                      </c:pt>
                      <c:pt idx="817">
                        <c:v>59.093679973384276</c:v>
                      </c:pt>
                      <c:pt idx="818">
                        <c:v>59.074239126885288</c:v>
                      </c:pt>
                      <c:pt idx="819">
                        <c:v>59.054811169963031</c:v>
                      </c:pt>
                      <c:pt idx="820">
                        <c:v>59.035396094071508</c:v>
                      </c:pt>
                      <c:pt idx="821">
                        <c:v>59.015993890670416</c:v>
                      </c:pt>
                      <c:pt idx="822">
                        <c:v>58.996604551225083</c:v>
                      </c:pt>
                      <c:pt idx="823">
                        <c:v>58.977228067206532</c:v>
                      </c:pt>
                      <c:pt idx="824">
                        <c:v>58.957864430091398</c:v>
                      </c:pt>
                      <c:pt idx="825">
                        <c:v>58.938513631362</c:v>
                      </c:pt>
                      <c:pt idx="826">
                        <c:v>58.919175662506284</c:v>
                      </c:pt>
                      <c:pt idx="827">
                        <c:v>58.899850515017867</c:v>
                      </c:pt>
                      <c:pt idx="828">
                        <c:v>58.880538180395973</c:v>
                      </c:pt>
                      <c:pt idx="829">
                        <c:v>58.861238650145474</c:v>
                      </c:pt>
                      <c:pt idx="830">
                        <c:v>58.841951915776875</c:v>
                      </c:pt>
                      <c:pt idx="831">
                        <c:v>58.822677968806339</c:v>
                      </c:pt>
                      <c:pt idx="832">
                        <c:v>58.803416800755599</c:v>
                      </c:pt>
                      <c:pt idx="833">
                        <c:v>58.784168403152044</c:v>
                      </c:pt>
                      <c:pt idx="834">
                        <c:v>58.764932767528677</c:v>
                      </c:pt>
                      <c:pt idx="835">
                        <c:v>58.745709885424105</c:v>
                      </c:pt>
                      <c:pt idx="836">
                        <c:v>58.726499748382558</c:v>
                      </c:pt>
                      <c:pt idx="837">
                        <c:v>58.707302347953863</c:v>
                      </c:pt>
                      <c:pt idx="838">
                        <c:v>58.688117675693448</c:v>
                      </c:pt>
                      <c:pt idx="839">
                        <c:v>58.668945723162352</c:v>
                      </c:pt>
                      <c:pt idx="840">
                        <c:v>58.649786481927194</c:v>
                      </c:pt>
                      <c:pt idx="841">
                        <c:v>58.630639943560197</c:v>
                      </c:pt>
                      <c:pt idx="842">
                        <c:v>58.611506099639158</c:v>
                      </c:pt>
                      <c:pt idx="843">
                        <c:v>58.592384941747483</c:v>
                      </c:pt>
                      <c:pt idx="844">
                        <c:v>58.573276461474116</c:v>
                      </c:pt>
                      <c:pt idx="845">
                        <c:v>58.55418065041362</c:v>
                      </c:pt>
                      <c:pt idx="846">
                        <c:v>58.535097500166117</c:v>
                      </c:pt>
                      <c:pt idx="847">
                        <c:v>58.516027002337296</c:v>
                      </c:pt>
                      <c:pt idx="848">
                        <c:v>58.496969148538398</c:v>
                      </c:pt>
                      <c:pt idx="849">
                        <c:v>58.477923930386247</c:v>
                      </c:pt>
                      <c:pt idx="850">
                        <c:v>58.458891339503225</c:v>
                      </c:pt>
                      <c:pt idx="851">
                        <c:v>58.439871367517242</c:v>
                      </c:pt>
                      <c:pt idx="852">
                        <c:v>58.420864006061798</c:v>
                      </c:pt>
                      <c:pt idx="853">
                        <c:v>58.401869246775902</c:v>
                      </c:pt>
                      <c:pt idx="854">
                        <c:v>58.382887081304133</c:v>
                      </c:pt>
                      <c:pt idx="855">
                        <c:v>58.363917501296598</c:v>
                      </c:pt>
                      <c:pt idx="856">
                        <c:v>58.344960498408952</c:v>
                      </c:pt>
                      <c:pt idx="857">
                        <c:v>58.326016064302358</c:v>
                      </c:pt>
                      <c:pt idx="858">
                        <c:v>58.307084190643536</c:v>
                      </c:pt>
                      <c:pt idx="859">
                        <c:v>58.288164869104719</c:v>
                      </c:pt>
                      <c:pt idx="860">
                        <c:v>58.269258091363639</c:v>
                      </c:pt>
                      <c:pt idx="861">
                        <c:v>58.250363849103593</c:v>
                      </c:pt>
                      <c:pt idx="862">
                        <c:v>58.231482134013362</c:v>
                      </c:pt>
                      <c:pt idx="863">
                        <c:v>58.212612937787227</c:v>
                      </c:pt>
                      <c:pt idx="864">
                        <c:v>58.193756252124999</c:v>
                      </c:pt>
                      <c:pt idx="865">
                        <c:v>58.174912068731992</c:v>
                      </c:pt>
                      <c:pt idx="866">
                        <c:v>58.156080379319008</c:v>
                      </c:pt>
                      <c:pt idx="867">
                        <c:v>58.137261175602333</c:v>
                      </c:pt>
                      <c:pt idx="868">
                        <c:v>58.11845444930379</c:v>
                      </c:pt>
                      <c:pt idx="869">
                        <c:v>58.099660192150623</c:v>
                      </c:pt>
                      <c:pt idx="870">
                        <c:v>58.080878395875644</c:v>
                      </c:pt>
                      <c:pt idx="871">
                        <c:v>58.062109052217053</c:v>
                      </c:pt>
                      <c:pt idx="872">
                        <c:v>58.043352152918615</c:v>
                      </c:pt>
                      <c:pt idx="873">
                        <c:v>58.024607689729521</c:v>
                      </c:pt>
                      <c:pt idx="874">
                        <c:v>58.00587565440442</c:v>
                      </c:pt>
                      <c:pt idx="875">
                        <c:v>57.987156038703475</c:v>
                      </c:pt>
                      <c:pt idx="876">
                        <c:v>57.968448834392291</c:v>
                      </c:pt>
                      <c:pt idx="877">
                        <c:v>57.949754033241888</c:v>
                      </c:pt>
                      <c:pt idx="878">
                        <c:v>57.931071627028828</c:v>
                      </c:pt>
                      <c:pt idx="879">
                        <c:v>57.912401607535038</c:v>
                      </c:pt>
                      <c:pt idx="880">
                        <c:v>57.893743966547973</c:v>
                      </c:pt>
                      <c:pt idx="881">
                        <c:v>57.875098695860466</c:v>
                      </c:pt>
                      <c:pt idx="882">
                        <c:v>57.856465787270835</c:v>
                      </c:pt>
                      <c:pt idx="883">
                        <c:v>57.837845232582822</c:v>
                      </c:pt>
                      <c:pt idx="884">
                        <c:v>57.819237023605595</c:v>
                      </c:pt>
                      <c:pt idx="885">
                        <c:v>57.800641152153766</c:v>
                      </c:pt>
                      <c:pt idx="886">
                        <c:v>57.78205761004736</c:v>
                      </c:pt>
                      <c:pt idx="887">
                        <c:v>57.763486389111847</c:v>
                      </c:pt>
                      <c:pt idx="888">
                        <c:v>57.744927481178088</c:v>
                      </c:pt>
                      <c:pt idx="889">
                        <c:v>57.726380878082388</c:v>
                      </c:pt>
                      <c:pt idx="890">
                        <c:v>57.707846571666451</c:v>
                      </c:pt>
                      <c:pt idx="891">
                        <c:v>57.689324553777382</c:v>
                      </c:pt>
                      <c:pt idx="892">
                        <c:v>57.670814816267715</c:v>
                      </c:pt>
                      <c:pt idx="893">
                        <c:v>57.652317350995361</c:v>
                      </c:pt>
                      <c:pt idx="894">
                        <c:v>57.633832149823633</c:v>
                      </c:pt>
                      <c:pt idx="895">
                        <c:v>57.615359204621264</c:v>
                      </c:pt>
                      <c:pt idx="896">
                        <c:v>57.596898507262352</c:v>
                      </c:pt>
                      <c:pt idx="897">
                        <c:v>57.57845004962639</c:v>
                      </c:pt>
                      <c:pt idx="898">
                        <c:v>57.560013823598254</c:v>
                      </c:pt>
                      <c:pt idx="899">
                        <c:v>57.5415898210682</c:v>
                      </c:pt>
                      <c:pt idx="900">
                        <c:v>57.523178033931885</c:v>
                      </c:pt>
                      <c:pt idx="901">
                        <c:v>57.504778454090278</c:v>
                      </c:pt>
                      <c:pt idx="902">
                        <c:v>57.486391073449781</c:v>
                      </c:pt>
                      <c:pt idx="903">
                        <c:v>57.468015883922149</c:v>
                      </c:pt>
                      <c:pt idx="904">
                        <c:v>57.449652877424469</c:v>
                      </c:pt>
                      <c:pt idx="905">
                        <c:v>57.431302045879207</c:v>
                      </c:pt>
                      <c:pt idx="906">
                        <c:v>57.412963381214205</c:v>
                      </c:pt>
                      <c:pt idx="907">
                        <c:v>57.394636875362615</c:v>
                      </c:pt>
                      <c:pt idx="908">
                        <c:v>57.37632252026296</c:v>
                      </c:pt>
                      <c:pt idx="909">
                        <c:v>57.358020307859121</c:v>
                      </c:pt>
                      <c:pt idx="910">
                        <c:v>57.339730230100301</c:v>
                      </c:pt>
                      <c:pt idx="911">
                        <c:v>57.321452278941038</c:v>
                      </c:pt>
                      <c:pt idx="912">
                        <c:v>57.303186446341215</c:v>
                      </c:pt>
                      <c:pt idx="913">
                        <c:v>57.284932724266049</c:v>
                      </c:pt>
                      <c:pt idx="914">
                        <c:v>57.266691104686075</c:v>
                      </c:pt>
                      <c:pt idx="915">
                        <c:v>57.24846157957716</c:v>
                      </c:pt>
                      <c:pt idx="916">
                        <c:v>57.230244140920469</c:v>
                      </c:pt>
                      <c:pt idx="917">
                        <c:v>57.212038780702514</c:v>
                      </c:pt>
                      <c:pt idx="918">
                        <c:v>57.193845490915102</c:v>
                      </c:pt>
                      <c:pt idx="919">
                        <c:v>57.175664263555362</c:v>
                      </c:pt>
                      <c:pt idx="920">
                        <c:v>57.157495090625716</c:v>
                      </c:pt>
                      <c:pt idx="921">
                        <c:v>57.139337964133887</c:v>
                      </c:pt>
                      <c:pt idx="922">
                        <c:v>57.121192876092906</c:v>
                      </c:pt>
                      <c:pt idx="923">
                        <c:v>57.103059818521103</c:v>
                      </c:pt>
                      <c:pt idx="924">
                        <c:v>57.084938783442098</c:v>
                      </c:pt>
                      <c:pt idx="925">
                        <c:v>57.066829762884787</c:v>
                      </c:pt>
                      <c:pt idx="926">
                        <c:v>57.04873274888336</c:v>
                      </c:pt>
                      <c:pt idx="927">
                        <c:v>57.030647733477288</c:v>
                      </c:pt>
                      <c:pt idx="928">
                        <c:v>57.01257470871132</c:v>
                      </c:pt>
                      <c:pt idx="929">
                        <c:v>56.994513666635484</c:v>
                      </c:pt>
                      <c:pt idx="930">
                        <c:v>56.976464599305075</c:v>
                      </c:pt>
                      <c:pt idx="931">
                        <c:v>56.958427498780651</c:v>
                      </c:pt>
                      <c:pt idx="932">
                        <c:v>56.940402357128022</c:v>
                      </c:pt>
                      <c:pt idx="933">
                        <c:v>56.922389166418306</c:v>
                      </c:pt>
                      <c:pt idx="934">
                        <c:v>56.904387918727821</c:v>
                      </c:pt>
                      <c:pt idx="935">
                        <c:v>56.886398606138172</c:v>
                      </c:pt>
                      <c:pt idx="936">
                        <c:v>56.868421220736217</c:v>
                      </c:pt>
                      <c:pt idx="937">
                        <c:v>56.850455754614025</c:v>
                      </c:pt>
                      <c:pt idx="938">
                        <c:v>56.832502199868955</c:v>
                      </c:pt>
                      <c:pt idx="939">
                        <c:v>56.814560548603581</c:v>
                      </c:pt>
                      <c:pt idx="940">
                        <c:v>56.79663079292569</c:v>
                      </c:pt>
                      <c:pt idx="941">
                        <c:v>56.778712924948351</c:v>
                      </c:pt>
                      <c:pt idx="942">
                        <c:v>56.760806936789841</c:v>
                      </c:pt>
                      <c:pt idx="943">
                        <c:v>56.742912820573636</c:v>
                      </c:pt>
                      <c:pt idx="944">
                        <c:v>56.725030568428487</c:v>
                      </c:pt>
                      <c:pt idx="945">
                        <c:v>56.707160172488308</c:v>
                      </c:pt>
                      <c:pt idx="946">
                        <c:v>56.689301624892266</c:v>
                      </c:pt>
                      <c:pt idx="947">
                        <c:v>56.671454917784736</c:v>
                      </c:pt>
                      <c:pt idx="948">
                        <c:v>56.653620043315286</c:v>
                      </c:pt>
                      <c:pt idx="949">
                        <c:v>56.635796993638692</c:v>
                      </c:pt>
                      <c:pt idx="950">
                        <c:v>56.617985760914948</c:v>
                      </c:pt>
                      <c:pt idx="951">
                        <c:v>56.600186337309225</c:v>
                      </c:pt>
                      <c:pt idx="952">
                        <c:v>56.582398714991911</c:v>
                      </c:pt>
                      <c:pt idx="953">
                        <c:v>56.564622886138558</c:v>
                      </c:pt>
                      <c:pt idx="954">
                        <c:v>56.546858842929929</c:v>
                      </c:pt>
                      <c:pt idx="955">
                        <c:v>56.529106577551957</c:v>
                      </c:pt>
                      <c:pt idx="956">
                        <c:v>56.511366082195771</c:v>
                      </c:pt>
                      <c:pt idx="957">
                        <c:v>56.49363734905765</c:v>
                      </c:pt>
                      <c:pt idx="958">
                        <c:v>56.475920370339082</c:v>
                      </c:pt>
                      <c:pt idx="959">
                        <c:v>56.458215138246693</c:v>
                      </c:pt>
                      <c:pt idx="960">
                        <c:v>56.440521644992309</c:v>
                      </c:pt>
                      <c:pt idx="961">
                        <c:v>56.422839882792886</c:v>
                      </c:pt>
                      <c:pt idx="962">
                        <c:v>56.405169843870574</c:v>
                      </c:pt>
                      <c:pt idx="963">
                        <c:v>56.387511520452641</c:v>
                      </c:pt>
                      <c:pt idx="964">
                        <c:v>56.369864904771539</c:v>
                      </c:pt>
                      <c:pt idx="965">
                        <c:v>56.352229989064867</c:v>
                      </c:pt>
                      <c:pt idx="966">
                        <c:v>56.334606765575359</c:v>
                      </c:pt>
                      <c:pt idx="967">
                        <c:v>56.316995226550894</c:v>
                      </c:pt>
                      <c:pt idx="968">
                        <c:v>56.299395364244496</c:v>
                      </c:pt>
                      <c:pt idx="969">
                        <c:v>56.28180717091432</c:v>
                      </c:pt>
                      <c:pt idx="970">
                        <c:v>56.264230638823669</c:v>
                      </c:pt>
                      <c:pt idx="971">
                        <c:v>56.246665760240944</c:v>
                      </c:pt>
                      <c:pt idx="972">
                        <c:v>56.229112527439717</c:v>
                      </c:pt>
                      <c:pt idx="973">
                        <c:v>56.211570932698649</c:v>
                      </c:pt>
                      <c:pt idx="974">
                        <c:v>56.194040968301515</c:v>
                      </c:pt>
                      <c:pt idx="975">
                        <c:v>56.176522626537228</c:v>
                      </c:pt>
                      <c:pt idx="976">
                        <c:v>56.159015899699817</c:v>
                      </c:pt>
                      <c:pt idx="977">
                        <c:v>56.141520780088399</c:v>
                      </c:pt>
                      <c:pt idx="978">
                        <c:v>56.124037260007206</c:v>
                      </c:pt>
                      <c:pt idx="979">
                        <c:v>56.10656533176558</c:v>
                      </c:pt>
                      <c:pt idx="980">
                        <c:v>56.089104987677942</c:v>
                      </c:pt>
                      <c:pt idx="981">
                        <c:v>56.071656220063829</c:v>
                      </c:pt>
                      <c:pt idx="982">
                        <c:v>56.054219021247874</c:v>
                      </c:pt>
                      <c:pt idx="983">
                        <c:v>56.036793383559775</c:v>
                      </c:pt>
                      <c:pt idx="984">
                        <c:v>56.019379299334332</c:v>
                      </c:pt>
                      <c:pt idx="985">
                        <c:v>56.001976760911418</c:v>
                      </c:pt>
                      <c:pt idx="986">
                        <c:v>55.984585760636008</c:v>
                      </c:pt>
                      <c:pt idx="987">
                        <c:v>55.967206290858115</c:v>
                      </c:pt>
                      <c:pt idx="988">
                        <c:v>55.949838343932853</c:v>
                      </c:pt>
                      <c:pt idx="989">
                        <c:v>55.932481912220389</c:v>
                      </c:pt>
                      <c:pt idx="990">
                        <c:v>55.915136988085976</c:v>
                      </c:pt>
                      <c:pt idx="991">
                        <c:v>55.897803563899892</c:v>
                      </c:pt>
                      <c:pt idx="992">
                        <c:v>55.880481632037522</c:v>
                      </c:pt>
                      <c:pt idx="993">
                        <c:v>55.863171184879263</c:v>
                      </c:pt>
                      <c:pt idx="994">
                        <c:v>55.845872214810591</c:v>
                      </c:pt>
                      <c:pt idx="995">
                        <c:v>55.828584714222025</c:v>
                      </c:pt>
                      <c:pt idx="996">
                        <c:v>55.81130867550911</c:v>
                      </c:pt>
                      <c:pt idx="997">
                        <c:v>55.79404409107245</c:v>
                      </c:pt>
                      <c:pt idx="998">
                        <c:v>55.7767909533177</c:v>
                      </c:pt>
                      <c:pt idx="999">
                        <c:v>55.759549254655539</c:v>
                      </c:pt>
                      <c:pt idx="1000">
                        <c:v>55.742318987501648</c:v>
                      </c:pt>
                      <c:pt idx="1001">
                        <c:v>55.72510014427678</c:v>
                      </c:pt>
                      <c:pt idx="1002">
                        <c:v>55.707892717406693</c:v>
                      </c:pt>
                      <c:pt idx="1003">
                        <c:v>55.690696699322189</c:v>
                      </c:pt>
                      <c:pt idx="1004">
                        <c:v>55.673512082459041</c:v>
                      </c:pt>
                      <c:pt idx="1005">
                        <c:v>55.656338859258085</c:v>
                      </c:pt>
                      <c:pt idx="1006">
                        <c:v>55.639177022165136</c:v>
                      </c:pt>
                      <c:pt idx="1007">
                        <c:v>55.622026563631039</c:v>
                      </c:pt>
                      <c:pt idx="1008">
                        <c:v>55.604887476111642</c:v>
                      </c:pt>
                      <c:pt idx="1009">
                        <c:v>55.587759752067782</c:v>
                      </c:pt>
                      <c:pt idx="1010">
                        <c:v>55.570643383965297</c:v>
                      </c:pt>
                      <c:pt idx="1011">
                        <c:v>55.553538364275042</c:v>
                      </c:pt>
                      <c:pt idx="1012">
                        <c:v>55.53644468547283</c:v>
                      </c:pt>
                      <c:pt idx="1013">
                        <c:v>55.519362340039486</c:v>
                      </c:pt>
                      <c:pt idx="1014">
                        <c:v>55.502291320460813</c:v>
                      </c:pt>
                      <c:pt idx="1015">
                        <c:v>55.485231619227612</c:v>
                      </c:pt>
                      <c:pt idx="1016">
                        <c:v>55.46818322883562</c:v>
                      </c:pt>
                      <c:pt idx="1017">
                        <c:v>55.451146141785593</c:v>
                      </c:pt>
                      <c:pt idx="1018">
                        <c:v>55.43412035058325</c:v>
                      </c:pt>
                      <c:pt idx="1019">
                        <c:v>55.417105847739265</c:v>
                      </c:pt>
                      <c:pt idx="1020">
                        <c:v>55.400102625769279</c:v>
                      </c:pt>
                      <c:pt idx="1021">
                        <c:v>55.383110677193912</c:v>
                      </c:pt>
                      <c:pt idx="1022">
                        <c:v>55.366129994538731</c:v>
                      </c:pt>
                      <c:pt idx="1023">
                        <c:v>55.349160570334249</c:v>
                      </c:pt>
                      <c:pt idx="1024">
                        <c:v>55.33220239711595</c:v>
                      </c:pt>
                      <c:pt idx="1025">
                        <c:v>55.315255467424265</c:v>
                      </c:pt>
                      <c:pt idx="1026">
                        <c:v>55.29831977380455</c:v>
                      </c:pt>
                      <c:pt idx="1027">
                        <c:v>55.281395308807127</c:v>
                      </c:pt>
                      <c:pt idx="1028">
                        <c:v>55.264482064987249</c:v>
                      </c:pt>
                      <c:pt idx="1029">
                        <c:v>55.247580034905106</c:v>
                      </c:pt>
                      <c:pt idx="1030">
                        <c:v>55.230689211125807</c:v>
                      </c:pt>
                      <c:pt idx="1031">
                        <c:v>55.213809586219426</c:v>
                      </c:pt>
                      <c:pt idx="1032">
                        <c:v>55.196941152760921</c:v>
                      </c:pt>
                      <c:pt idx="1033">
                        <c:v>55.1800839033302</c:v>
                      </c:pt>
                      <c:pt idx="1034">
                        <c:v>55.163237830512081</c:v>
                      </c:pt>
                      <c:pt idx="1035">
                        <c:v>55.1464029268963</c:v>
                      </c:pt>
                      <c:pt idx="1036">
                        <c:v>55.129579185077517</c:v>
                      </c:pt>
                      <c:pt idx="1037">
                        <c:v>55.112766597655266</c:v>
                      </c:pt>
                      <c:pt idx="1038">
                        <c:v>55.095965157234019</c:v>
                      </c:pt>
                      <c:pt idx="1039">
                        <c:v>55.079174856423165</c:v>
                      </c:pt>
                      <c:pt idx="1040">
                        <c:v>55.062395687836961</c:v>
                      </c:pt>
                      <c:pt idx="1041">
                        <c:v>55.045627644094566</c:v>
                      </c:pt>
                      <c:pt idx="1042">
                        <c:v>55.028870717820041</c:v>
                      </c:pt>
                      <c:pt idx="1043">
                        <c:v>55.012124901642352</c:v>
                      </c:pt>
                      <c:pt idx="1044">
                        <c:v>54.995390188195316</c:v>
                      </c:pt>
                      <c:pt idx="1045">
                        <c:v>54.978666570117667</c:v>
                      </c:pt>
                      <c:pt idx="1046">
                        <c:v>54.961954040052994</c:v>
                      </c:pt>
                      <c:pt idx="1047">
                        <c:v>54.945252590649787</c:v>
                      </c:pt>
                      <c:pt idx="1048">
                        <c:v>54.928562214561396</c:v>
                      </c:pt>
                      <c:pt idx="1049">
                        <c:v>54.911882904446053</c:v>
                      </c:pt>
                      <c:pt idx="1050">
                        <c:v>54.895214652966828</c:v>
                      </c:pt>
                      <c:pt idx="1051">
                        <c:v>54.878557452791696</c:v>
                      </c:pt>
                      <c:pt idx="1052">
                        <c:v>54.861911296593462</c:v>
                      </c:pt>
                      <c:pt idx="1053">
                        <c:v>54.845276177049819</c:v>
                      </c:pt>
                      <c:pt idx="1054">
                        <c:v>54.828652086843285</c:v>
                      </c:pt>
                      <c:pt idx="1055">
                        <c:v>54.812039018661238</c:v>
                      </c:pt>
                      <c:pt idx="1056">
                        <c:v>54.795436965195911</c:v>
                      </c:pt>
                      <c:pt idx="1057">
                        <c:v>54.778845919144388</c:v>
                      </c:pt>
                      <c:pt idx="1058">
                        <c:v>54.76226587320857</c:v>
                      </c:pt>
                      <c:pt idx="1059">
                        <c:v>54.745696820095233</c:v>
                      </c:pt>
                      <c:pt idx="1060">
                        <c:v>54.729138752515958</c:v>
                      </c:pt>
                      <c:pt idx="1061">
                        <c:v>54.712591663187169</c:v>
                      </c:pt>
                      <c:pt idx="1062">
                        <c:v>54.696055544830116</c:v>
                      </c:pt>
                      <c:pt idx="1063">
                        <c:v>54.679530390170889</c:v>
                      </c:pt>
                      <c:pt idx="1064">
                        <c:v>54.663016191940379</c:v>
                      </c:pt>
                      <c:pt idx="1065">
                        <c:v>54.64651294287431</c:v>
                      </c:pt>
                      <c:pt idx="1066">
                        <c:v>54.630020635713215</c:v>
                      </c:pt>
                      <c:pt idx="1067">
                        <c:v>54.613539263202455</c:v>
                      </c:pt>
                      <c:pt idx="1068">
                        <c:v>54.597068818092183</c:v>
                      </c:pt>
                      <c:pt idx="1069">
                        <c:v>54.580609293137371</c:v>
                      </c:pt>
                      <c:pt idx="1070">
                        <c:v>54.564160681097796</c:v>
                      </c:pt>
                      <c:pt idx="1071">
                        <c:v>54.547722974738008</c:v>
                      </c:pt>
                      <c:pt idx="1072">
                        <c:v>54.531296166827396</c:v>
                      </c:pt>
                      <c:pt idx="1073">
                        <c:v>54.514880250140109</c:v>
                      </c:pt>
                      <c:pt idx="1074">
                        <c:v>54.498475217455109</c:v>
                      </c:pt>
                      <c:pt idx="1075">
                        <c:v>54.482081061556137</c:v>
                      </c:pt>
                      <c:pt idx="1076">
                        <c:v>54.465697775231718</c:v>
                      </c:pt>
                      <c:pt idx="1077">
                        <c:v>54.449325351275156</c:v>
                      </c:pt>
                      <c:pt idx="1078">
                        <c:v>54.432963782484535</c:v>
                      </c:pt>
                      <c:pt idx="1079">
                        <c:v>54.416613061662716</c:v>
                      </c:pt>
                      <c:pt idx="1080">
                        <c:v>54.400273181617337</c:v>
                      </c:pt>
                      <c:pt idx="1081">
                        <c:v>54.383944135160782</c:v>
                      </c:pt>
                      <c:pt idx="1082">
                        <c:v>54.367625915110231</c:v>
                      </c:pt>
                      <c:pt idx="1083">
                        <c:v>54.351318514287627</c:v>
                      </c:pt>
                      <c:pt idx="1084">
                        <c:v>54.335021925519619</c:v>
                      </c:pt>
                      <c:pt idx="1085">
                        <c:v>54.318736141637686</c:v>
                      </c:pt>
                      <c:pt idx="1086">
                        <c:v>54.302461155477999</c:v>
                      </c:pt>
                      <c:pt idx="1087">
                        <c:v>54.286196959881522</c:v>
                      </c:pt>
                      <c:pt idx="1088">
                        <c:v>54.269943547693934</c:v>
                      </c:pt>
                      <c:pt idx="1089">
                        <c:v>54.253700911765684</c:v>
                      </c:pt>
                      <c:pt idx="1090">
                        <c:v>54.237469044951929</c:v>
                      </c:pt>
                      <c:pt idx="1091">
                        <c:v>54.221247940112605</c:v>
                      </c:pt>
                      <c:pt idx="1092">
                        <c:v>54.205037590112347</c:v>
                      </c:pt>
                      <c:pt idx="1093">
                        <c:v>54.188837987820548</c:v>
                      </c:pt>
                      <c:pt idx="1094">
                        <c:v>54.172649126111281</c:v>
                      </c:pt>
                      <c:pt idx="1095">
                        <c:v>54.156470997863408</c:v>
                      </c:pt>
                      <c:pt idx="1096">
                        <c:v>54.140303595960461</c:v>
                      </c:pt>
                      <c:pt idx="1097">
                        <c:v>54.124146913290737</c:v>
                      </c:pt>
                      <c:pt idx="1098">
                        <c:v>54.108000942747189</c:v>
                      </c:pt>
                      <c:pt idx="1099">
                        <c:v>54.091865677227538</c:v>
                      </c:pt>
                      <c:pt idx="1100">
                        <c:v>54.075741109634166</c:v>
                      </c:pt>
                      <c:pt idx="1101">
                        <c:v>54.059627232874213</c:v>
                      </c:pt>
                      <c:pt idx="1102">
                        <c:v>54.043524039859477</c:v>
                      </c:pt>
                      <c:pt idx="1103">
                        <c:v>54.027431523506486</c:v>
                      </c:pt>
                      <c:pt idx="1104">
                        <c:v>54.011349676736437</c:v>
                      </c:pt>
                      <c:pt idx="1105">
                        <c:v>53.995278492475236</c:v>
                      </c:pt>
                      <c:pt idx="1106">
                        <c:v>53.97921796365349</c:v>
                      </c:pt>
                      <c:pt idx="1107">
                        <c:v>53.963168083206469</c:v>
                      </c:pt>
                      <c:pt idx="1108">
                        <c:v>53.947128844074129</c:v>
                      </c:pt>
                      <c:pt idx="1109">
                        <c:v>53.93110023920115</c:v>
                      </c:pt>
                      <c:pt idx="1110">
                        <c:v>53.915082261536817</c:v>
                      </c:pt>
                      <c:pt idx="1111">
                        <c:v>53.89907490403516</c:v>
                      </c:pt>
                      <c:pt idx="1112">
                        <c:v>53.883078159654829</c:v>
                      </c:pt>
                      <c:pt idx="1113">
                        <c:v>53.867092021359184</c:v>
                      </c:pt>
                      <c:pt idx="1114">
                        <c:v>53.851116482116211</c:v>
                      </c:pt>
                      <c:pt idx="1115">
                        <c:v>53.835151534898579</c:v>
                      </c:pt>
                      <c:pt idx="1116">
                        <c:v>53.819197172683616</c:v>
                      </c:pt>
                      <c:pt idx="1117">
                        <c:v>53.803253388453321</c:v>
                      </c:pt>
                      <c:pt idx="1118">
                        <c:v>53.787320175194296</c:v>
                      </c:pt>
                      <c:pt idx="1119">
                        <c:v>53.771397525897861</c:v>
                      </c:pt>
                      <c:pt idx="1120">
                        <c:v>53.755485433559926</c:v>
                      </c:pt>
                      <c:pt idx="1121">
                        <c:v>53.739583891181077</c:v>
                      </c:pt>
                      <c:pt idx="1122">
                        <c:v>53.723692891766525</c:v>
                      </c:pt>
                      <c:pt idx="1123">
                        <c:v>53.707812428326129</c:v>
                      </c:pt>
                      <c:pt idx="1124">
                        <c:v>53.691942493874379</c:v>
                      </c:pt>
                      <c:pt idx="1125">
                        <c:v>53.676083081430384</c:v>
                      </c:pt>
                      <c:pt idx="1126">
                        <c:v>53.660234184017909</c:v>
                      </c:pt>
                      <c:pt idx="1127">
                        <c:v>53.644395794665321</c:v>
                      </c:pt>
                      <c:pt idx="1128">
                        <c:v>53.628567906405614</c:v>
                      </c:pt>
                      <c:pt idx="1129">
                        <c:v>53.612750512276406</c:v>
                      </c:pt>
                      <c:pt idx="1130">
                        <c:v>53.596943605319929</c:v>
                      </c:pt>
                      <c:pt idx="1131">
                        <c:v>53.581147178583024</c:v>
                      </c:pt>
                      <c:pt idx="1132">
                        <c:v>53.565361225117158</c:v>
                      </c:pt>
                      <c:pt idx="1133">
                        <c:v>53.549585737978376</c:v>
                      </c:pt>
                      <c:pt idx="1134">
                        <c:v>53.53382071022736</c:v>
                      </c:pt>
                      <c:pt idx="1135">
                        <c:v>53.51806613492937</c:v>
                      </c:pt>
                      <c:pt idx="1136">
                        <c:v>53.502322005154269</c:v>
                      </c:pt>
                      <c:pt idx="1137">
                        <c:v>53.486588313976512</c:v>
                      </c:pt>
                      <c:pt idx="1138">
                        <c:v>53.470865054475176</c:v>
                      </c:pt>
                      <c:pt idx="1139">
                        <c:v>53.455152219733868</c:v>
                      </c:pt>
                      <c:pt idx="1140">
                        <c:v>53.439449802840834</c:v>
                      </c:pt>
                      <c:pt idx="1141">
                        <c:v>53.423757796888871</c:v>
                      </c:pt>
                      <c:pt idx="1142">
                        <c:v>53.408076194975379</c:v>
                      </c:pt>
                      <c:pt idx="1143">
                        <c:v>53.392404990202309</c:v>
                      </c:pt>
                      <c:pt idx="1144">
                        <c:v>53.376744175676208</c:v>
                      </c:pt>
                      <c:pt idx="1145">
                        <c:v>53.361093744508167</c:v>
                      </c:pt>
                      <c:pt idx="1146">
                        <c:v>53.345453689813894</c:v>
                      </c:pt>
                      <c:pt idx="1147">
                        <c:v>53.329824004713601</c:v>
                      </c:pt>
                      <c:pt idx="1148">
                        <c:v>53.314204682332111</c:v>
                      </c:pt>
                      <c:pt idx="1149">
                        <c:v>53.298595715798768</c:v>
                      </c:pt>
                      <c:pt idx="1150">
                        <c:v>53.282997098247478</c:v>
                      </c:pt>
                      <c:pt idx="1151">
                        <c:v>53.267408822816741</c:v>
                      </c:pt>
                      <c:pt idx="1152">
                        <c:v>53.25183088264955</c:v>
                      </c:pt>
                      <c:pt idx="1153">
                        <c:v>53.236263270893467</c:v>
                      </c:pt>
                      <c:pt idx="1154">
                        <c:v>53.220705980700615</c:v>
                      </c:pt>
                      <c:pt idx="1155">
                        <c:v>53.205159005227628</c:v>
                      </c:pt>
                      <c:pt idx="1156">
                        <c:v>53.18962233763569</c:v>
                      </c:pt>
                      <c:pt idx="1157">
                        <c:v>53.174095971090523</c:v>
                      </c:pt>
                      <c:pt idx="1158">
                        <c:v>53.158579898762376</c:v>
                      </c:pt>
                      <c:pt idx="1159">
                        <c:v>53.143074113826017</c:v>
                      </c:pt>
                      <c:pt idx="1160">
                        <c:v>53.12757860946077</c:v>
                      </c:pt>
                      <c:pt idx="1161">
                        <c:v>53.112093378850439</c:v>
                      </c:pt>
                      <c:pt idx="1162">
                        <c:v>53.096618415183386</c:v>
                      </c:pt>
                      <c:pt idx="1163">
                        <c:v>53.081153711652455</c:v>
                      </c:pt>
                      <c:pt idx="1164">
                        <c:v>53.065699261455038</c:v>
                      </c:pt>
                      <c:pt idx="1165">
                        <c:v>53.050255057792995</c:v>
                      </c:pt>
                      <c:pt idx="1166">
                        <c:v>53.034821093872736</c:v>
                      </c:pt>
                      <c:pt idx="1167">
                        <c:v>53.019397362905153</c:v>
                      </c:pt>
                      <c:pt idx="1168">
                        <c:v>53.003983858105656</c:v>
                      </c:pt>
                      <c:pt idx="1169">
                        <c:v>52.988580572694097</c:v>
                      </c:pt>
                      <c:pt idx="1170">
                        <c:v>52.973187499894912</c:v>
                      </c:pt>
                      <c:pt idx="1171">
                        <c:v>52.957804632936963</c:v>
                      </c:pt>
                      <c:pt idx="1172">
                        <c:v>52.942431965053629</c:v>
                      </c:pt>
                      <c:pt idx="1173">
                        <c:v>52.927069489482761</c:v>
                      </c:pt>
                      <c:pt idx="1174">
                        <c:v>52.911717199466693</c:v>
                      </c:pt>
                      <c:pt idx="1175">
                        <c:v>52.896375088252285</c:v>
                      </c:pt>
                      <c:pt idx="1176">
                        <c:v>52.8810431490908</c:v>
                      </c:pt>
                      <c:pt idx="1177">
                        <c:v>52.865721375238017</c:v>
                      </c:pt>
                      <c:pt idx="1178">
                        <c:v>52.850409759954196</c:v>
                      </c:pt>
                      <c:pt idx="1179">
                        <c:v>52.835108296504039</c:v>
                      </c:pt>
                      <c:pt idx="1180">
                        <c:v>52.819816978156737</c:v>
                      </c:pt>
                      <c:pt idx="1181">
                        <c:v>52.804535798185924</c:v>
                      </c:pt>
                      <c:pt idx="1182">
                        <c:v>52.789264749869702</c:v>
                      </c:pt>
                      <c:pt idx="1183">
                        <c:v>52.774003826490635</c:v>
                      </c:pt>
                      <c:pt idx="1184">
                        <c:v>52.758753021335735</c:v>
                      </c:pt>
                      <c:pt idx="1185">
                        <c:v>52.743512327696465</c:v>
                      </c:pt>
                      <c:pt idx="1186">
                        <c:v>52.728281738868731</c:v>
                      </c:pt>
                      <c:pt idx="1187">
                        <c:v>52.713061248152883</c:v>
                      </c:pt>
                      <c:pt idx="1188">
                        <c:v>52.697850848853747</c:v>
                      </c:pt>
                      <c:pt idx="1189">
                        <c:v>52.68265053428054</c:v>
                      </c:pt>
                      <c:pt idx="1190">
                        <c:v>52.667460297746942</c:v>
                      </c:pt>
                      <c:pt idx="1191">
                        <c:v>52.65228013257105</c:v>
                      </c:pt>
                      <c:pt idx="1192">
                        <c:v>52.637110032075412</c:v>
                      </c:pt>
                      <c:pt idx="1193">
                        <c:v>52.62194998958698</c:v>
                      </c:pt>
                      <c:pt idx="1194">
                        <c:v>52.606799998437161</c:v>
                      </c:pt>
                      <c:pt idx="1195">
                        <c:v>52.591660051961739</c:v>
                      </c:pt>
                      <c:pt idx="1196">
                        <c:v>52.576530143500968</c:v>
                      </c:pt>
                      <c:pt idx="1197">
                        <c:v>52.561410266399477</c:v>
                      </c:pt>
                      <c:pt idx="1198">
                        <c:v>52.546300414006325</c:v>
                      </c:pt>
                      <c:pt idx="1199">
                        <c:v>52.531200579674973</c:v>
                      </c:pt>
                      <c:pt idx="1200">
                        <c:v>52.516110756763304</c:v>
                      </c:pt>
                      <c:pt idx="1201">
                        <c:v>52.50103093863359</c:v>
                      </c:pt>
                      <c:pt idx="1202">
                        <c:v>52.485961118652511</c:v>
                      </c:pt>
                      <c:pt idx="1203">
                        <c:v>52.470901290191136</c:v>
                      </c:pt>
                      <c:pt idx="1204">
                        <c:v>52.455851446624948</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D-A375-435B-90EF-3E365F81D4DA}"/>
                  </c:ext>
                </c:extLst>
              </c15:ser>
            </c15:filteredScatterSeries>
            <c15:filteredScatterSeries>
              <c15:ser>
                <c:idx val="12"/>
                <c:order val="11"/>
                <c:tx>
                  <c:strRef>
                    <c:extLst xmlns:c15="http://schemas.microsoft.com/office/drawing/2012/chart">
                      <c:ext xmlns:c15="http://schemas.microsoft.com/office/drawing/2012/chart" uri="{02D57815-91ED-43cb-92C2-25804820EDAC}">
                        <c15:formulaRef>
                          <c15:sqref>'σ-Silo F2-80 kP'!$AA$12</c15:sqref>
                        </c15:formulaRef>
                      </c:ext>
                    </c:extLst>
                    <c:strCache>
                      <c:ptCount val="1"/>
                      <c:pt idx="0">
                        <c:v>σv+q</c:v>
                      </c:pt>
                    </c:strCache>
                  </c:strRef>
                </c:tx>
                <c:marker>
                  <c:symbol val="none"/>
                </c:marker>
                <c:xVal>
                  <c:numRef>
                    <c:extLst xmlns:c15="http://schemas.microsoft.com/office/drawing/2012/chart">
                      <c:ext xmlns:c15="http://schemas.microsoft.com/office/drawing/2012/chart" uri="{02D57815-91ED-43cb-92C2-25804820EDAC}">
                        <c15:formulaRef>
                          <c15:sqref>'σ-Silo F2-80 kP'!$AA$13:$AA$1217</c15:sqref>
                        </c15:formulaRef>
                      </c:ext>
                    </c:extLst>
                    <c:numCache>
                      <c:formatCode>0.0</c:formatCode>
                      <c:ptCount val="1205"/>
                      <c:pt idx="0">
                        <c:v>80.182171782178216</c:v>
                      </c:pt>
                      <c:pt idx="1">
                        <c:v>80.201917490297845</c:v>
                      </c:pt>
                      <c:pt idx="2">
                        <c:v>80.221663198417474</c:v>
                      </c:pt>
                      <c:pt idx="3">
                        <c:v>80.241408906537103</c:v>
                      </c:pt>
                      <c:pt idx="4">
                        <c:v>80.261154614656732</c:v>
                      </c:pt>
                      <c:pt idx="5">
                        <c:v>80.280900322776347</c:v>
                      </c:pt>
                      <c:pt idx="6">
                        <c:v>80.300646030895976</c:v>
                      </c:pt>
                      <c:pt idx="7">
                        <c:v>80.320391739015605</c:v>
                      </c:pt>
                      <c:pt idx="8">
                        <c:v>80.340137447135234</c:v>
                      </c:pt>
                      <c:pt idx="9">
                        <c:v>80.359883155254863</c:v>
                      </c:pt>
                      <c:pt idx="10">
                        <c:v>80.379628863374492</c:v>
                      </c:pt>
                      <c:pt idx="11">
                        <c:v>80.399374571494121</c:v>
                      </c:pt>
                      <c:pt idx="12">
                        <c:v>80.41912027961375</c:v>
                      </c:pt>
                      <c:pt idx="13">
                        <c:v>80.438865987733379</c:v>
                      </c:pt>
                      <c:pt idx="14">
                        <c:v>80.458611695852994</c:v>
                      </c:pt>
                      <c:pt idx="15">
                        <c:v>80.478357403972623</c:v>
                      </c:pt>
                      <c:pt idx="16">
                        <c:v>80.498103112092252</c:v>
                      </c:pt>
                      <c:pt idx="17">
                        <c:v>80.517848820211881</c:v>
                      </c:pt>
                      <c:pt idx="18">
                        <c:v>80.53759452833151</c:v>
                      </c:pt>
                      <c:pt idx="19">
                        <c:v>80.55734023645114</c:v>
                      </c:pt>
                      <c:pt idx="20">
                        <c:v>80.577085944570769</c:v>
                      </c:pt>
                      <c:pt idx="21">
                        <c:v>80.596831652690398</c:v>
                      </c:pt>
                      <c:pt idx="22">
                        <c:v>80.616577360810027</c:v>
                      </c:pt>
                      <c:pt idx="23">
                        <c:v>80.636323068929642</c:v>
                      </c:pt>
                      <c:pt idx="24">
                        <c:v>80.656068777049271</c:v>
                      </c:pt>
                      <c:pt idx="25">
                        <c:v>80.6758144851689</c:v>
                      </c:pt>
                      <c:pt idx="26">
                        <c:v>80.695560193288529</c:v>
                      </c:pt>
                      <c:pt idx="27">
                        <c:v>80.715305901408158</c:v>
                      </c:pt>
                      <c:pt idx="28">
                        <c:v>80.735051609527787</c:v>
                      </c:pt>
                      <c:pt idx="29">
                        <c:v>80.754797317647416</c:v>
                      </c:pt>
                      <c:pt idx="30">
                        <c:v>80.774543025767045</c:v>
                      </c:pt>
                      <c:pt idx="31">
                        <c:v>80.794288733886674</c:v>
                      </c:pt>
                      <c:pt idx="32">
                        <c:v>80.814034442006289</c:v>
                      </c:pt>
                      <c:pt idx="33">
                        <c:v>80.833780150125918</c:v>
                      </c:pt>
                      <c:pt idx="34">
                        <c:v>80.853525858245547</c:v>
                      </c:pt>
                      <c:pt idx="35">
                        <c:v>80.873271566365176</c:v>
                      </c:pt>
                      <c:pt idx="36">
                        <c:v>80.893017274484805</c:v>
                      </c:pt>
                      <c:pt idx="37">
                        <c:v>80.912762982604434</c:v>
                      </c:pt>
                      <c:pt idx="38">
                        <c:v>80.932508690724063</c:v>
                      </c:pt>
                      <c:pt idx="39">
                        <c:v>80.952254398843692</c:v>
                      </c:pt>
                      <c:pt idx="40">
                        <c:v>80.972000106963321</c:v>
                      </c:pt>
                      <c:pt idx="41">
                        <c:v>80.991745815082936</c:v>
                      </c:pt>
                      <c:pt idx="42">
                        <c:v>81.011491523202565</c:v>
                      </c:pt>
                      <c:pt idx="43">
                        <c:v>81.031237231322194</c:v>
                      </c:pt>
                      <c:pt idx="44">
                        <c:v>81.050982939441823</c:v>
                      </c:pt>
                      <c:pt idx="45">
                        <c:v>81.070728647561452</c:v>
                      </c:pt>
                      <c:pt idx="46">
                        <c:v>81.090474355681081</c:v>
                      </c:pt>
                      <c:pt idx="47">
                        <c:v>81.11022006380071</c:v>
                      </c:pt>
                      <c:pt idx="48">
                        <c:v>81.12996577192034</c:v>
                      </c:pt>
                      <c:pt idx="49">
                        <c:v>81.149711480039954</c:v>
                      </c:pt>
                      <c:pt idx="50">
                        <c:v>81.169457188159583</c:v>
                      </c:pt>
                      <c:pt idx="51">
                        <c:v>81.189202896279212</c:v>
                      </c:pt>
                      <c:pt idx="52">
                        <c:v>81.208948604398842</c:v>
                      </c:pt>
                      <c:pt idx="53">
                        <c:v>81.228694312518471</c:v>
                      </c:pt>
                      <c:pt idx="54">
                        <c:v>81.2484400206381</c:v>
                      </c:pt>
                      <c:pt idx="55">
                        <c:v>81.268185728757729</c:v>
                      </c:pt>
                      <c:pt idx="56">
                        <c:v>81.287931436877358</c:v>
                      </c:pt>
                      <c:pt idx="57">
                        <c:v>81.307677144996987</c:v>
                      </c:pt>
                      <c:pt idx="58">
                        <c:v>81.327422853116602</c:v>
                      </c:pt>
                      <c:pt idx="59">
                        <c:v>81.347168561236231</c:v>
                      </c:pt>
                      <c:pt idx="60">
                        <c:v>81.36691426935586</c:v>
                      </c:pt>
                      <c:pt idx="61">
                        <c:v>81.386659977475489</c:v>
                      </c:pt>
                      <c:pt idx="62">
                        <c:v>81.406405685595118</c:v>
                      </c:pt>
                      <c:pt idx="63">
                        <c:v>81.426151393714747</c:v>
                      </c:pt>
                      <c:pt idx="64">
                        <c:v>81.445897101834376</c:v>
                      </c:pt>
                      <c:pt idx="65">
                        <c:v>81.465642809954005</c:v>
                      </c:pt>
                      <c:pt idx="66">
                        <c:v>81.485388518073634</c:v>
                      </c:pt>
                      <c:pt idx="67">
                        <c:v>81.505134226193249</c:v>
                      </c:pt>
                      <c:pt idx="68">
                        <c:v>81.524879934312878</c:v>
                      </c:pt>
                      <c:pt idx="69">
                        <c:v>81.544625642432507</c:v>
                      </c:pt>
                      <c:pt idx="70">
                        <c:v>81.564371350552136</c:v>
                      </c:pt>
                      <c:pt idx="71">
                        <c:v>81.584117058671765</c:v>
                      </c:pt>
                      <c:pt idx="72">
                        <c:v>81.603862766791394</c:v>
                      </c:pt>
                      <c:pt idx="73">
                        <c:v>81.623608474911023</c:v>
                      </c:pt>
                      <c:pt idx="74">
                        <c:v>81.643354183030652</c:v>
                      </c:pt>
                      <c:pt idx="75">
                        <c:v>81.663099891150281</c:v>
                      </c:pt>
                      <c:pt idx="76">
                        <c:v>81.682845599269896</c:v>
                      </c:pt>
                      <c:pt idx="77">
                        <c:v>81.702591307389525</c:v>
                      </c:pt>
                      <c:pt idx="78">
                        <c:v>81.722337015509154</c:v>
                      </c:pt>
                      <c:pt idx="79">
                        <c:v>81.742082723628783</c:v>
                      </c:pt>
                      <c:pt idx="80">
                        <c:v>81.761828431748413</c:v>
                      </c:pt>
                      <c:pt idx="81">
                        <c:v>81.781574139868042</c:v>
                      </c:pt>
                      <c:pt idx="82">
                        <c:v>81.801319847987671</c:v>
                      </c:pt>
                      <c:pt idx="83">
                        <c:v>81.8210655561073</c:v>
                      </c:pt>
                      <c:pt idx="84">
                        <c:v>81.840811264226929</c:v>
                      </c:pt>
                      <c:pt idx="85">
                        <c:v>81.860556972346544</c:v>
                      </c:pt>
                      <c:pt idx="86">
                        <c:v>81.880302680466173</c:v>
                      </c:pt>
                      <c:pt idx="87">
                        <c:v>81.900048388585802</c:v>
                      </c:pt>
                      <c:pt idx="88">
                        <c:v>81.919794096705431</c:v>
                      </c:pt>
                      <c:pt idx="89">
                        <c:v>81.93953980482506</c:v>
                      </c:pt>
                      <c:pt idx="90">
                        <c:v>81.959285512944689</c:v>
                      </c:pt>
                      <c:pt idx="91">
                        <c:v>81.979031221064318</c:v>
                      </c:pt>
                      <c:pt idx="92">
                        <c:v>81.998776929183947</c:v>
                      </c:pt>
                      <c:pt idx="93">
                        <c:v>82.018522637303576</c:v>
                      </c:pt>
                      <c:pt idx="94">
                        <c:v>82.038268345423191</c:v>
                      </c:pt>
                      <c:pt idx="95">
                        <c:v>82.05801405354282</c:v>
                      </c:pt>
                      <c:pt idx="96">
                        <c:v>82.077759761662449</c:v>
                      </c:pt>
                      <c:pt idx="97">
                        <c:v>82.097505469782078</c:v>
                      </c:pt>
                      <c:pt idx="98">
                        <c:v>82.117251177901707</c:v>
                      </c:pt>
                      <c:pt idx="99">
                        <c:v>82.136996886021336</c:v>
                      </c:pt>
                      <c:pt idx="100">
                        <c:v>82.156742594140965</c:v>
                      </c:pt>
                      <c:pt idx="101">
                        <c:v>82.176488302260594</c:v>
                      </c:pt>
                      <c:pt idx="102">
                        <c:v>82.196234010380223</c:v>
                      </c:pt>
                      <c:pt idx="103">
                        <c:v>82.215979718499838</c:v>
                      </c:pt>
                      <c:pt idx="104">
                        <c:v>82.235725426619467</c:v>
                      </c:pt>
                      <c:pt idx="105">
                        <c:v>82.255471134739096</c:v>
                      </c:pt>
                      <c:pt idx="106">
                        <c:v>82.275216842858725</c:v>
                      </c:pt>
                      <c:pt idx="107">
                        <c:v>82.294962550978354</c:v>
                      </c:pt>
                      <c:pt idx="108">
                        <c:v>82.314708259097984</c:v>
                      </c:pt>
                      <c:pt idx="109">
                        <c:v>82.334453967217613</c:v>
                      </c:pt>
                      <c:pt idx="110">
                        <c:v>82.354199675337242</c:v>
                      </c:pt>
                      <c:pt idx="111">
                        <c:v>82.373945383456856</c:v>
                      </c:pt>
                      <c:pt idx="112">
                        <c:v>82.393691091576486</c:v>
                      </c:pt>
                      <c:pt idx="113">
                        <c:v>82.413436799696115</c:v>
                      </c:pt>
                      <c:pt idx="114">
                        <c:v>82.433182507815744</c:v>
                      </c:pt>
                      <c:pt idx="115">
                        <c:v>82.452928215935373</c:v>
                      </c:pt>
                      <c:pt idx="116">
                        <c:v>82.472673924055002</c:v>
                      </c:pt>
                      <c:pt idx="117">
                        <c:v>82.492419632174631</c:v>
                      </c:pt>
                      <c:pt idx="118">
                        <c:v>82.51216534029426</c:v>
                      </c:pt>
                      <c:pt idx="119">
                        <c:v>82.531911048413889</c:v>
                      </c:pt>
                      <c:pt idx="120">
                        <c:v>82.551656756533504</c:v>
                      </c:pt>
                      <c:pt idx="121">
                        <c:v>82.571402464653133</c:v>
                      </c:pt>
                      <c:pt idx="122">
                        <c:v>82.591148172772762</c:v>
                      </c:pt>
                      <c:pt idx="123">
                        <c:v>82.610893880892391</c:v>
                      </c:pt>
                      <c:pt idx="124">
                        <c:v>82.63063958901202</c:v>
                      </c:pt>
                      <c:pt idx="125">
                        <c:v>82.650385297131649</c:v>
                      </c:pt>
                      <c:pt idx="126">
                        <c:v>82.670131005251278</c:v>
                      </c:pt>
                      <c:pt idx="127">
                        <c:v>82.689876713370907</c:v>
                      </c:pt>
                      <c:pt idx="128">
                        <c:v>82.709622421490536</c:v>
                      </c:pt>
                      <c:pt idx="129">
                        <c:v>82.729368129610151</c:v>
                      </c:pt>
                      <c:pt idx="130">
                        <c:v>82.74911383772978</c:v>
                      </c:pt>
                      <c:pt idx="131">
                        <c:v>82.768859545849409</c:v>
                      </c:pt>
                      <c:pt idx="132">
                        <c:v>82.788605253969038</c:v>
                      </c:pt>
                      <c:pt idx="133">
                        <c:v>82.808350962088667</c:v>
                      </c:pt>
                      <c:pt idx="134">
                        <c:v>82.828096670208296</c:v>
                      </c:pt>
                      <c:pt idx="135">
                        <c:v>82.847842378327925</c:v>
                      </c:pt>
                      <c:pt idx="136">
                        <c:v>82.867588086447554</c:v>
                      </c:pt>
                      <c:pt idx="137">
                        <c:v>82.887333794567184</c:v>
                      </c:pt>
                      <c:pt idx="138">
                        <c:v>82.907079502686798</c:v>
                      </c:pt>
                      <c:pt idx="139">
                        <c:v>82.926825210806427</c:v>
                      </c:pt>
                      <c:pt idx="140">
                        <c:v>82.946570918926056</c:v>
                      </c:pt>
                      <c:pt idx="141">
                        <c:v>82.966316627045686</c:v>
                      </c:pt>
                      <c:pt idx="142">
                        <c:v>82.986062335165315</c:v>
                      </c:pt>
                      <c:pt idx="143">
                        <c:v>83.005808043284944</c:v>
                      </c:pt>
                      <c:pt idx="144">
                        <c:v>83.025553751404573</c:v>
                      </c:pt>
                      <c:pt idx="145">
                        <c:v>83.045299459524202</c:v>
                      </c:pt>
                      <c:pt idx="146">
                        <c:v>83.065045167643831</c:v>
                      </c:pt>
                      <c:pt idx="147">
                        <c:v>83.084790875763446</c:v>
                      </c:pt>
                      <c:pt idx="148">
                        <c:v>83.104536583883075</c:v>
                      </c:pt>
                      <c:pt idx="149">
                        <c:v>83.124282292002704</c:v>
                      </c:pt>
                      <c:pt idx="150">
                        <c:v>83.144028000122333</c:v>
                      </c:pt>
                      <c:pt idx="151">
                        <c:v>83.163773708241962</c:v>
                      </c:pt>
                      <c:pt idx="152">
                        <c:v>83.183519416361591</c:v>
                      </c:pt>
                      <c:pt idx="153">
                        <c:v>83.20326512448122</c:v>
                      </c:pt>
                      <c:pt idx="154">
                        <c:v>83.223010832600849</c:v>
                      </c:pt>
                      <c:pt idx="155">
                        <c:v>83.242756540720478</c:v>
                      </c:pt>
                      <c:pt idx="156">
                        <c:v>83.262502248840093</c:v>
                      </c:pt>
                      <c:pt idx="157">
                        <c:v>83.282247956959722</c:v>
                      </c:pt>
                      <c:pt idx="158">
                        <c:v>83.301993665079351</c:v>
                      </c:pt>
                      <c:pt idx="159">
                        <c:v>83.32173937319898</c:v>
                      </c:pt>
                      <c:pt idx="160">
                        <c:v>83.341485081318609</c:v>
                      </c:pt>
                      <c:pt idx="161">
                        <c:v>83.361230789438238</c:v>
                      </c:pt>
                      <c:pt idx="162">
                        <c:v>83.380976497557867</c:v>
                      </c:pt>
                      <c:pt idx="163">
                        <c:v>83.400722205677496</c:v>
                      </c:pt>
                      <c:pt idx="164">
                        <c:v>83.420467913797125</c:v>
                      </c:pt>
                      <c:pt idx="165">
                        <c:v>83.44021362191674</c:v>
                      </c:pt>
                      <c:pt idx="166">
                        <c:v>83.459959330036369</c:v>
                      </c:pt>
                      <c:pt idx="167">
                        <c:v>83.479705038155998</c:v>
                      </c:pt>
                      <c:pt idx="168">
                        <c:v>83.499450746275627</c:v>
                      </c:pt>
                      <c:pt idx="169">
                        <c:v>83.519196454395257</c:v>
                      </c:pt>
                      <c:pt idx="170">
                        <c:v>83.538942162514886</c:v>
                      </c:pt>
                      <c:pt idx="171">
                        <c:v>83.558687870634515</c:v>
                      </c:pt>
                      <c:pt idx="172">
                        <c:v>83.578433578754144</c:v>
                      </c:pt>
                      <c:pt idx="173">
                        <c:v>83.598179286873773</c:v>
                      </c:pt>
                      <c:pt idx="174">
                        <c:v>83.617924994993388</c:v>
                      </c:pt>
                      <c:pt idx="175">
                        <c:v>83.637670703113017</c:v>
                      </c:pt>
                      <c:pt idx="176">
                        <c:v>83.657416411232646</c:v>
                      </c:pt>
                      <c:pt idx="177">
                        <c:v>83.677162119352275</c:v>
                      </c:pt>
                      <c:pt idx="178">
                        <c:v>83.696907827471904</c:v>
                      </c:pt>
                      <c:pt idx="179">
                        <c:v>83.716653535591533</c:v>
                      </c:pt>
                      <c:pt idx="180">
                        <c:v>83.736399243711162</c:v>
                      </c:pt>
                      <c:pt idx="181">
                        <c:v>83.756144951830791</c:v>
                      </c:pt>
                      <c:pt idx="182">
                        <c:v>83.77589065995042</c:v>
                      </c:pt>
                      <c:pt idx="183">
                        <c:v>83.795636368070035</c:v>
                      </c:pt>
                      <c:pt idx="184">
                        <c:v>83.815382076189664</c:v>
                      </c:pt>
                      <c:pt idx="185">
                        <c:v>83.835127784309293</c:v>
                      </c:pt>
                      <c:pt idx="186">
                        <c:v>83.854873492428922</c:v>
                      </c:pt>
                      <c:pt idx="187">
                        <c:v>83.874619200548551</c:v>
                      </c:pt>
                      <c:pt idx="188">
                        <c:v>83.89436490866818</c:v>
                      </c:pt>
                      <c:pt idx="189">
                        <c:v>83.914110616787809</c:v>
                      </c:pt>
                      <c:pt idx="190">
                        <c:v>83.933856324907438</c:v>
                      </c:pt>
                      <c:pt idx="191">
                        <c:v>83.953602033027067</c:v>
                      </c:pt>
                      <c:pt idx="192">
                        <c:v>83.973347741146682</c:v>
                      </c:pt>
                      <c:pt idx="193">
                        <c:v>83.993093449266311</c:v>
                      </c:pt>
                      <c:pt idx="194">
                        <c:v>84.01283915738594</c:v>
                      </c:pt>
                      <c:pt idx="195">
                        <c:v>84.032584865505569</c:v>
                      </c:pt>
                      <c:pt idx="196">
                        <c:v>84.052330573625198</c:v>
                      </c:pt>
                      <c:pt idx="197">
                        <c:v>84.072076281744827</c:v>
                      </c:pt>
                      <c:pt idx="198">
                        <c:v>84.091821989864457</c:v>
                      </c:pt>
                      <c:pt idx="199">
                        <c:v>84.111567697984086</c:v>
                      </c:pt>
                      <c:pt idx="200">
                        <c:v>84.131313406103715</c:v>
                      </c:pt>
                      <c:pt idx="201">
                        <c:v>84.15105911422333</c:v>
                      </c:pt>
                      <c:pt idx="202">
                        <c:v>84.170804822342959</c:v>
                      </c:pt>
                      <c:pt idx="203">
                        <c:v>84.190550530462588</c:v>
                      </c:pt>
                      <c:pt idx="204">
                        <c:v>84.210296238582217</c:v>
                      </c:pt>
                      <c:pt idx="205">
                        <c:v>84.230041946701846</c:v>
                      </c:pt>
                      <c:pt idx="206">
                        <c:v>84.249787654821475</c:v>
                      </c:pt>
                      <c:pt idx="207">
                        <c:v>84.269533362941104</c:v>
                      </c:pt>
                      <c:pt idx="208">
                        <c:v>84.289279071060733</c:v>
                      </c:pt>
                      <c:pt idx="209">
                        <c:v>84.309024779180362</c:v>
                      </c:pt>
                      <c:pt idx="210">
                        <c:v>84.328770487299977</c:v>
                      </c:pt>
                      <c:pt idx="211">
                        <c:v>84.348516195419606</c:v>
                      </c:pt>
                      <c:pt idx="212">
                        <c:v>84.368261903539235</c:v>
                      </c:pt>
                      <c:pt idx="213">
                        <c:v>84.388007611658864</c:v>
                      </c:pt>
                      <c:pt idx="214">
                        <c:v>84.407753319778493</c:v>
                      </c:pt>
                      <c:pt idx="215">
                        <c:v>84.427499027898122</c:v>
                      </c:pt>
                      <c:pt idx="216">
                        <c:v>84.447244736017751</c:v>
                      </c:pt>
                      <c:pt idx="217">
                        <c:v>84.46699044413738</c:v>
                      </c:pt>
                      <c:pt idx="218">
                        <c:v>84.486736152257009</c:v>
                      </c:pt>
                      <c:pt idx="219">
                        <c:v>84.506481860376624</c:v>
                      </c:pt>
                      <c:pt idx="220">
                        <c:v>84.526227568496253</c:v>
                      </c:pt>
                      <c:pt idx="221">
                        <c:v>84.545973276615882</c:v>
                      </c:pt>
                      <c:pt idx="222">
                        <c:v>84.565718984735511</c:v>
                      </c:pt>
                      <c:pt idx="223">
                        <c:v>84.58546469285514</c:v>
                      </c:pt>
                      <c:pt idx="224">
                        <c:v>84.605210400974769</c:v>
                      </c:pt>
                      <c:pt idx="225">
                        <c:v>84.624956109094398</c:v>
                      </c:pt>
                      <c:pt idx="226">
                        <c:v>84.644701817214028</c:v>
                      </c:pt>
                      <c:pt idx="227">
                        <c:v>84.664447525333657</c:v>
                      </c:pt>
                      <c:pt idx="228">
                        <c:v>84.684193233453271</c:v>
                      </c:pt>
                      <c:pt idx="229">
                        <c:v>84.7039389415729</c:v>
                      </c:pt>
                      <c:pt idx="230">
                        <c:v>84.72368464969253</c:v>
                      </c:pt>
                      <c:pt idx="231">
                        <c:v>84.743430357812159</c:v>
                      </c:pt>
                      <c:pt idx="232">
                        <c:v>84.763176065931788</c:v>
                      </c:pt>
                      <c:pt idx="233">
                        <c:v>84.782921774051417</c:v>
                      </c:pt>
                      <c:pt idx="234">
                        <c:v>84.802667482171046</c:v>
                      </c:pt>
                      <c:pt idx="235">
                        <c:v>84.822413190290675</c:v>
                      </c:pt>
                      <c:pt idx="236">
                        <c:v>84.84215889841029</c:v>
                      </c:pt>
                      <c:pt idx="237">
                        <c:v>84.861904606529919</c:v>
                      </c:pt>
                      <c:pt idx="238">
                        <c:v>84.881650314649548</c:v>
                      </c:pt>
                      <c:pt idx="239">
                        <c:v>84.901396022769177</c:v>
                      </c:pt>
                      <c:pt idx="240">
                        <c:v>84.921141730888806</c:v>
                      </c:pt>
                      <c:pt idx="241">
                        <c:v>84.940887439008435</c:v>
                      </c:pt>
                      <c:pt idx="242">
                        <c:v>84.960633147128064</c:v>
                      </c:pt>
                      <c:pt idx="243">
                        <c:v>84.980378855247693</c:v>
                      </c:pt>
                      <c:pt idx="244">
                        <c:v>85.000124563367322</c:v>
                      </c:pt>
                      <c:pt idx="245">
                        <c:v>85.019870271486937</c:v>
                      </c:pt>
                      <c:pt idx="246">
                        <c:v>85.039615979606566</c:v>
                      </c:pt>
                      <c:pt idx="247">
                        <c:v>85.059361687726195</c:v>
                      </c:pt>
                      <c:pt idx="248">
                        <c:v>85.079107395845824</c:v>
                      </c:pt>
                      <c:pt idx="249">
                        <c:v>85.098853103965453</c:v>
                      </c:pt>
                      <c:pt idx="250">
                        <c:v>85.118598812085082</c:v>
                      </c:pt>
                      <c:pt idx="251">
                        <c:v>85.138344520204711</c:v>
                      </c:pt>
                      <c:pt idx="252">
                        <c:v>85.15809022832434</c:v>
                      </c:pt>
                      <c:pt idx="253">
                        <c:v>85.177835936443969</c:v>
                      </c:pt>
                      <c:pt idx="254">
                        <c:v>85.197581644563584</c:v>
                      </c:pt>
                      <c:pt idx="255">
                        <c:v>85.217327352683213</c:v>
                      </c:pt>
                      <c:pt idx="256">
                        <c:v>85.237073060802842</c:v>
                      </c:pt>
                      <c:pt idx="257">
                        <c:v>85.256818768922471</c:v>
                      </c:pt>
                      <c:pt idx="258">
                        <c:v>85.276564477042101</c:v>
                      </c:pt>
                      <c:pt idx="259">
                        <c:v>85.29631018516173</c:v>
                      </c:pt>
                      <c:pt idx="260">
                        <c:v>85.316055893281359</c:v>
                      </c:pt>
                      <c:pt idx="261">
                        <c:v>85.335801601400988</c:v>
                      </c:pt>
                      <c:pt idx="262">
                        <c:v>85.355547309520617</c:v>
                      </c:pt>
                      <c:pt idx="263">
                        <c:v>85.375293017640232</c:v>
                      </c:pt>
                      <c:pt idx="264">
                        <c:v>85.395038725759861</c:v>
                      </c:pt>
                      <c:pt idx="265">
                        <c:v>85.41478443387949</c:v>
                      </c:pt>
                      <c:pt idx="266">
                        <c:v>85.434530141999119</c:v>
                      </c:pt>
                      <c:pt idx="267">
                        <c:v>85.454275850118748</c:v>
                      </c:pt>
                      <c:pt idx="268">
                        <c:v>85.474021558238377</c:v>
                      </c:pt>
                      <c:pt idx="269">
                        <c:v>85.493767266358006</c:v>
                      </c:pt>
                      <c:pt idx="270">
                        <c:v>85.513512974477635</c:v>
                      </c:pt>
                      <c:pt idx="271">
                        <c:v>85.533258682597264</c:v>
                      </c:pt>
                      <c:pt idx="272">
                        <c:v>85.553004390716879</c:v>
                      </c:pt>
                      <c:pt idx="273">
                        <c:v>85.572750098836508</c:v>
                      </c:pt>
                      <c:pt idx="274">
                        <c:v>85.592495806956137</c:v>
                      </c:pt>
                      <c:pt idx="275">
                        <c:v>85.612241515075766</c:v>
                      </c:pt>
                      <c:pt idx="276">
                        <c:v>85.631987223195395</c:v>
                      </c:pt>
                      <c:pt idx="277">
                        <c:v>85.651732931315024</c:v>
                      </c:pt>
                      <c:pt idx="278">
                        <c:v>85.671478639434653</c:v>
                      </c:pt>
                      <c:pt idx="279">
                        <c:v>85.691224347554282</c:v>
                      </c:pt>
                      <c:pt idx="280">
                        <c:v>85.710970055673911</c:v>
                      </c:pt>
                      <c:pt idx="281">
                        <c:v>85.730715763793526</c:v>
                      </c:pt>
                      <c:pt idx="282">
                        <c:v>85.750461471913155</c:v>
                      </c:pt>
                      <c:pt idx="283">
                        <c:v>85.770207180032784</c:v>
                      </c:pt>
                      <c:pt idx="284">
                        <c:v>85.789952888152413</c:v>
                      </c:pt>
                      <c:pt idx="285">
                        <c:v>85.809698596272042</c:v>
                      </c:pt>
                      <c:pt idx="286">
                        <c:v>85.829444304391671</c:v>
                      </c:pt>
                      <c:pt idx="287">
                        <c:v>85.849190012511301</c:v>
                      </c:pt>
                      <c:pt idx="288">
                        <c:v>85.86893572063093</c:v>
                      </c:pt>
                      <c:pt idx="289">
                        <c:v>85.888681428750544</c:v>
                      </c:pt>
                      <c:pt idx="290">
                        <c:v>85.908427136870174</c:v>
                      </c:pt>
                      <c:pt idx="291">
                        <c:v>85.928172844989803</c:v>
                      </c:pt>
                      <c:pt idx="292">
                        <c:v>85.947918553109432</c:v>
                      </c:pt>
                      <c:pt idx="293">
                        <c:v>85.967664261229061</c:v>
                      </c:pt>
                      <c:pt idx="294">
                        <c:v>85.98740996934869</c:v>
                      </c:pt>
                      <c:pt idx="295">
                        <c:v>86.007155677468319</c:v>
                      </c:pt>
                      <c:pt idx="296">
                        <c:v>86.026901385587948</c:v>
                      </c:pt>
                      <c:pt idx="297">
                        <c:v>86.046647093707577</c:v>
                      </c:pt>
                      <c:pt idx="298">
                        <c:v>86.066392801827192</c:v>
                      </c:pt>
                      <c:pt idx="299">
                        <c:v>86.086138509946821</c:v>
                      </c:pt>
                      <c:pt idx="300">
                        <c:v>86.10588421806645</c:v>
                      </c:pt>
                      <c:pt idx="301">
                        <c:v>86.125629926186079</c:v>
                      </c:pt>
                      <c:pt idx="302">
                        <c:v>86.145375634305708</c:v>
                      </c:pt>
                      <c:pt idx="303">
                        <c:v>86.165121342425337</c:v>
                      </c:pt>
                      <c:pt idx="304">
                        <c:v>86.184867050544966</c:v>
                      </c:pt>
                      <c:pt idx="305">
                        <c:v>86.204612758664595</c:v>
                      </c:pt>
                      <c:pt idx="306">
                        <c:v>86.224358466784224</c:v>
                      </c:pt>
                      <c:pt idx="307">
                        <c:v>86.244104174903839</c:v>
                      </c:pt>
                      <c:pt idx="308">
                        <c:v>86.263849883023468</c:v>
                      </c:pt>
                      <c:pt idx="309">
                        <c:v>86.283595591143097</c:v>
                      </c:pt>
                      <c:pt idx="310">
                        <c:v>86.303341299262726</c:v>
                      </c:pt>
                      <c:pt idx="311">
                        <c:v>86.323087007382355</c:v>
                      </c:pt>
                      <c:pt idx="312">
                        <c:v>86.342832715501984</c:v>
                      </c:pt>
                      <c:pt idx="313">
                        <c:v>86.362578423621613</c:v>
                      </c:pt>
                      <c:pt idx="314">
                        <c:v>86.382324131741242</c:v>
                      </c:pt>
                      <c:pt idx="315">
                        <c:v>86.402069839860872</c:v>
                      </c:pt>
                      <c:pt idx="316">
                        <c:v>86.421815547980486</c:v>
                      </c:pt>
                      <c:pt idx="317">
                        <c:v>86.441561256100115</c:v>
                      </c:pt>
                      <c:pt idx="318">
                        <c:v>86.461306964219744</c:v>
                      </c:pt>
                      <c:pt idx="319">
                        <c:v>86.481052672339374</c:v>
                      </c:pt>
                      <c:pt idx="320">
                        <c:v>86.500798380459003</c:v>
                      </c:pt>
                      <c:pt idx="321">
                        <c:v>86.520544088578632</c:v>
                      </c:pt>
                      <c:pt idx="322">
                        <c:v>86.540289796698261</c:v>
                      </c:pt>
                      <c:pt idx="323">
                        <c:v>86.56003550481789</c:v>
                      </c:pt>
                      <c:pt idx="324">
                        <c:v>86.579781212937519</c:v>
                      </c:pt>
                      <c:pt idx="325">
                        <c:v>86.599526921057134</c:v>
                      </c:pt>
                      <c:pt idx="326">
                        <c:v>86.619272629176763</c:v>
                      </c:pt>
                      <c:pt idx="327">
                        <c:v>86.639018337296392</c:v>
                      </c:pt>
                      <c:pt idx="328">
                        <c:v>86.658764045416021</c:v>
                      </c:pt>
                      <c:pt idx="329">
                        <c:v>86.67850975353565</c:v>
                      </c:pt>
                      <c:pt idx="330">
                        <c:v>86.698255461655279</c:v>
                      </c:pt>
                      <c:pt idx="331">
                        <c:v>86.718001169774908</c:v>
                      </c:pt>
                      <c:pt idx="332">
                        <c:v>86.737746877894537</c:v>
                      </c:pt>
                      <c:pt idx="333">
                        <c:v>86.757492586014166</c:v>
                      </c:pt>
                      <c:pt idx="334">
                        <c:v>86.777238294133781</c:v>
                      </c:pt>
                      <c:pt idx="335">
                        <c:v>86.79698400225341</c:v>
                      </c:pt>
                      <c:pt idx="336">
                        <c:v>86.816729710373039</c:v>
                      </c:pt>
                      <c:pt idx="337">
                        <c:v>86.836475418492668</c:v>
                      </c:pt>
                      <c:pt idx="338">
                        <c:v>86.856221126612297</c:v>
                      </c:pt>
                      <c:pt idx="339">
                        <c:v>86.875966834731926</c:v>
                      </c:pt>
                      <c:pt idx="340">
                        <c:v>86.895712542851555</c:v>
                      </c:pt>
                      <c:pt idx="341">
                        <c:v>86.915458250971184</c:v>
                      </c:pt>
                      <c:pt idx="342">
                        <c:v>86.935203959090813</c:v>
                      </c:pt>
                      <c:pt idx="343">
                        <c:v>86.954949667210428</c:v>
                      </c:pt>
                      <c:pt idx="344">
                        <c:v>86.974695375330057</c:v>
                      </c:pt>
                      <c:pt idx="345">
                        <c:v>86.994441083449686</c:v>
                      </c:pt>
                      <c:pt idx="346">
                        <c:v>87.014186791569315</c:v>
                      </c:pt>
                      <c:pt idx="347">
                        <c:v>87.033932499688945</c:v>
                      </c:pt>
                      <c:pt idx="348">
                        <c:v>87.053678207808574</c:v>
                      </c:pt>
                      <c:pt idx="349">
                        <c:v>87.073423915928203</c:v>
                      </c:pt>
                      <c:pt idx="350">
                        <c:v>87.093169624047832</c:v>
                      </c:pt>
                      <c:pt idx="351">
                        <c:v>87.112915332167461</c:v>
                      </c:pt>
                      <c:pt idx="352">
                        <c:v>87.132661040287076</c:v>
                      </c:pt>
                      <c:pt idx="353">
                        <c:v>87.152406748406705</c:v>
                      </c:pt>
                      <c:pt idx="354">
                        <c:v>87.172152456526334</c:v>
                      </c:pt>
                      <c:pt idx="355">
                        <c:v>87.191898164645963</c:v>
                      </c:pt>
                      <c:pt idx="356">
                        <c:v>87.211643872765592</c:v>
                      </c:pt>
                      <c:pt idx="357">
                        <c:v>87.231389580885221</c:v>
                      </c:pt>
                      <c:pt idx="358">
                        <c:v>87.25113528900485</c:v>
                      </c:pt>
                      <c:pt idx="359">
                        <c:v>87.270880997124479</c:v>
                      </c:pt>
                      <c:pt idx="360">
                        <c:v>87.290626705244108</c:v>
                      </c:pt>
                      <c:pt idx="361">
                        <c:v>87.310372413363723</c:v>
                      </c:pt>
                      <c:pt idx="362">
                        <c:v>87.330118121483352</c:v>
                      </c:pt>
                      <c:pt idx="363">
                        <c:v>87.349863829602981</c:v>
                      </c:pt>
                      <c:pt idx="364">
                        <c:v>87.36960953772261</c:v>
                      </c:pt>
                      <c:pt idx="365">
                        <c:v>87.389355245842239</c:v>
                      </c:pt>
                      <c:pt idx="366">
                        <c:v>87.409100953961868</c:v>
                      </c:pt>
                      <c:pt idx="367">
                        <c:v>87.428846662081497</c:v>
                      </c:pt>
                      <c:pt idx="368">
                        <c:v>87.448592370201126</c:v>
                      </c:pt>
                      <c:pt idx="369">
                        <c:v>87.468338078320755</c:v>
                      </c:pt>
                      <c:pt idx="370">
                        <c:v>87.48808378644037</c:v>
                      </c:pt>
                      <c:pt idx="371">
                        <c:v>87.507829494559999</c:v>
                      </c:pt>
                      <c:pt idx="372">
                        <c:v>87.527575202679628</c:v>
                      </c:pt>
                      <c:pt idx="373">
                        <c:v>87.547320910799257</c:v>
                      </c:pt>
                      <c:pt idx="374">
                        <c:v>87.567066618918886</c:v>
                      </c:pt>
                      <c:pt idx="375">
                        <c:v>87.586812327038515</c:v>
                      </c:pt>
                      <c:pt idx="376">
                        <c:v>87.606558035158145</c:v>
                      </c:pt>
                      <c:pt idx="377">
                        <c:v>87.626303743277774</c:v>
                      </c:pt>
                      <c:pt idx="378">
                        <c:v>87.646049451397403</c:v>
                      </c:pt>
                      <c:pt idx="379">
                        <c:v>87.665795159517018</c:v>
                      </c:pt>
                      <c:pt idx="380">
                        <c:v>87.685540867636647</c:v>
                      </c:pt>
                      <c:pt idx="381">
                        <c:v>87.705286575756276</c:v>
                      </c:pt>
                      <c:pt idx="382">
                        <c:v>87.725032283875905</c:v>
                      </c:pt>
                      <c:pt idx="383">
                        <c:v>87.744777991995534</c:v>
                      </c:pt>
                      <c:pt idx="384">
                        <c:v>87.764523700115163</c:v>
                      </c:pt>
                      <c:pt idx="385">
                        <c:v>87.784269408234792</c:v>
                      </c:pt>
                      <c:pt idx="386">
                        <c:v>87.804015116354421</c:v>
                      </c:pt>
                      <c:pt idx="387">
                        <c:v>87.82376082447405</c:v>
                      </c:pt>
                      <c:pt idx="388">
                        <c:v>87.843506532593665</c:v>
                      </c:pt>
                      <c:pt idx="389">
                        <c:v>87.863252240713294</c:v>
                      </c:pt>
                      <c:pt idx="390">
                        <c:v>87.882997948832923</c:v>
                      </c:pt>
                      <c:pt idx="391">
                        <c:v>87.902743656952552</c:v>
                      </c:pt>
                      <c:pt idx="392">
                        <c:v>87.922489365072181</c:v>
                      </c:pt>
                      <c:pt idx="393">
                        <c:v>87.94223507319181</c:v>
                      </c:pt>
                      <c:pt idx="394">
                        <c:v>87.961980781311439</c:v>
                      </c:pt>
                      <c:pt idx="395">
                        <c:v>87.981726489431068</c:v>
                      </c:pt>
                      <c:pt idx="396">
                        <c:v>88.001472197550697</c:v>
                      </c:pt>
                      <c:pt idx="397">
                        <c:v>88.021217905670312</c:v>
                      </c:pt>
                      <c:pt idx="398">
                        <c:v>88.040963613789941</c:v>
                      </c:pt>
                      <c:pt idx="399">
                        <c:v>88.06070932190957</c:v>
                      </c:pt>
                      <c:pt idx="400">
                        <c:v>88.080455030029199</c:v>
                      </c:pt>
                      <c:pt idx="401">
                        <c:v>88.100200738148828</c:v>
                      </c:pt>
                      <c:pt idx="402">
                        <c:v>88.119946446268457</c:v>
                      </c:pt>
                      <c:pt idx="403">
                        <c:v>88.139692154388086</c:v>
                      </c:pt>
                      <c:pt idx="404">
                        <c:v>88.159437862507716</c:v>
                      </c:pt>
                      <c:pt idx="405">
                        <c:v>88.179183570627345</c:v>
                      </c:pt>
                      <c:pt idx="406">
                        <c:v>88.198929278746959</c:v>
                      </c:pt>
                      <c:pt idx="407">
                        <c:v>88.218674986866588</c:v>
                      </c:pt>
                      <c:pt idx="408">
                        <c:v>88.238420694986218</c:v>
                      </c:pt>
                      <c:pt idx="409">
                        <c:v>88.258166403105847</c:v>
                      </c:pt>
                      <c:pt idx="410">
                        <c:v>88.277912111225476</c:v>
                      </c:pt>
                      <c:pt idx="411">
                        <c:v>88.297657819345105</c:v>
                      </c:pt>
                      <c:pt idx="412">
                        <c:v>88.317403527464734</c:v>
                      </c:pt>
                      <c:pt idx="413">
                        <c:v>88.337149235584349</c:v>
                      </c:pt>
                      <c:pt idx="414">
                        <c:v>88.356894943703978</c:v>
                      </c:pt>
                      <c:pt idx="415">
                        <c:v>88.376640651823607</c:v>
                      </c:pt>
                      <c:pt idx="416">
                        <c:v>88.396386359943236</c:v>
                      </c:pt>
                      <c:pt idx="417">
                        <c:v>88.416132068062865</c:v>
                      </c:pt>
                      <c:pt idx="418">
                        <c:v>88.435877776182494</c:v>
                      </c:pt>
                      <c:pt idx="419">
                        <c:v>88.455623484302123</c:v>
                      </c:pt>
                      <c:pt idx="420">
                        <c:v>88.475369192421752</c:v>
                      </c:pt>
                      <c:pt idx="421">
                        <c:v>88.495114900541381</c:v>
                      </c:pt>
                      <c:pt idx="422">
                        <c:v>88.514860608660996</c:v>
                      </c:pt>
                      <c:pt idx="423">
                        <c:v>88.534606316780625</c:v>
                      </c:pt>
                      <c:pt idx="424">
                        <c:v>88.554352024900254</c:v>
                      </c:pt>
                      <c:pt idx="425">
                        <c:v>88.574097733019883</c:v>
                      </c:pt>
                      <c:pt idx="426">
                        <c:v>88.593843441139512</c:v>
                      </c:pt>
                      <c:pt idx="427">
                        <c:v>88.613589149259141</c:v>
                      </c:pt>
                      <c:pt idx="428">
                        <c:v>88.63333485737877</c:v>
                      </c:pt>
                      <c:pt idx="429">
                        <c:v>88.653080565498399</c:v>
                      </c:pt>
                      <c:pt idx="430">
                        <c:v>88.672826273618028</c:v>
                      </c:pt>
                      <c:pt idx="431">
                        <c:v>88.692571981737643</c:v>
                      </c:pt>
                      <c:pt idx="432">
                        <c:v>88.712317689857272</c:v>
                      </c:pt>
                      <c:pt idx="433">
                        <c:v>88.732063397976901</c:v>
                      </c:pt>
                      <c:pt idx="434">
                        <c:v>88.75180910609653</c:v>
                      </c:pt>
                      <c:pt idx="435">
                        <c:v>88.771554814216159</c:v>
                      </c:pt>
                      <c:pt idx="436">
                        <c:v>88.791300522335789</c:v>
                      </c:pt>
                      <c:pt idx="437">
                        <c:v>88.811046230455418</c:v>
                      </c:pt>
                      <c:pt idx="438">
                        <c:v>88.830791938575047</c:v>
                      </c:pt>
                      <c:pt idx="439">
                        <c:v>88.850537646694676</c:v>
                      </c:pt>
                      <c:pt idx="440">
                        <c:v>88.870283354814291</c:v>
                      </c:pt>
                      <c:pt idx="441">
                        <c:v>88.89002906293392</c:v>
                      </c:pt>
                      <c:pt idx="442">
                        <c:v>88.909774771053549</c:v>
                      </c:pt>
                      <c:pt idx="443">
                        <c:v>88.929520479173178</c:v>
                      </c:pt>
                      <c:pt idx="444">
                        <c:v>88.949266187292807</c:v>
                      </c:pt>
                      <c:pt idx="445">
                        <c:v>88.969011895412436</c:v>
                      </c:pt>
                      <c:pt idx="446">
                        <c:v>88.988757603532065</c:v>
                      </c:pt>
                      <c:pt idx="447">
                        <c:v>89.008503311651694</c:v>
                      </c:pt>
                      <c:pt idx="448">
                        <c:v>89.028249019771323</c:v>
                      </c:pt>
                      <c:pt idx="449">
                        <c:v>89.047994727890938</c:v>
                      </c:pt>
                      <c:pt idx="450">
                        <c:v>89.067740436010567</c:v>
                      </c:pt>
                      <c:pt idx="451">
                        <c:v>89.087486144130196</c:v>
                      </c:pt>
                      <c:pt idx="452">
                        <c:v>89.107231852249825</c:v>
                      </c:pt>
                      <c:pt idx="453">
                        <c:v>89.126977560369454</c:v>
                      </c:pt>
                      <c:pt idx="454">
                        <c:v>89.146723268489083</c:v>
                      </c:pt>
                      <c:pt idx="455">
                        <c:v>89.166468976608712</c:v>
                      </c:pt>
                      <c:pt idx="456">
                        <c:v>89.186214684728341</c:v>
                      </c:pt>
                      <c:pt idx="457">
                        <c:v>89.20596039284797</c:v>
                      </c:pt>
                      <c:pt idx="458">
                        <c:v>89.225706100967585</c:v>
                      </c:pt>
                      <c:pt idx="459">
                        <c:v>89.245451809087214</c:v>
                      </c:pt>
                      <c:pt idx="460">
                        <c:v>89.265197517206843</c:v>
                      </c:pt>
                      <c:pt idx="461">
                        <c:v>89.284943225326472</c:v>
                      </c:pt>
                      <c:pt idx="462">
                        <c:v>89.304688933446101</c:v>
                      </c:pt>
                      <c:pt idx="463">
                        <c:v>89.32443464156573</c:v>
                      </c:pt>
                      <c:pt idx="464">
                        <c:v>89.344180349685359</c:v>
                      </c:pt>
                      <c:pt idx="465">
                        <c:v>89.363926057804989</c:v>
                      </c:pt>
                      <c:pt idx="466">
                        <c:v>89.383671765924618</c:v>
                      </c:pt>
                      <c:pt idx="467">
                        <c:v>89.403417474044232</c:v>
                      </c:pt>
                      <c:pt idx="468">
                        <c:v>89.423163182163862</c:v>
                      </c:pt>
                      <c:pt idx="469">
                        <c:v>89.442908890283491</c:v>
                      </c:pt>
                      <c:pt idx="470">
                        <c:v>89.46265459840312</c:v>
                      </c:pt>
                      <c:pt idx="471">
                        <c:v>89.482400306522749</c:v>
                      </c:pt>
                      <c:pt idx="472">
                        <c:v>89.502146014642378</c:v>
                      </c:pt>
                      <c:pt idx="473">
                        <c:v>89.521891722762007</c:v>
                      </c:pt>
                      <c:pt idx="474">
                        <c:v>89.541637430881636</c:v>
                      </c:pt>
                      <c:pt idx="475">
                        <c:v>89.561383139001265</c:v>
                      </c:pt>
                      <c:pt idx="476">
                        <c:v>89.58112884712088</c:v>
                      </c:pt>
                      <c:pt idx="477">
                        <c:v>89.600874555240509</c:v>
                      </c:pt>
                      <c:pt idx="478">
                        <c:v>89.620620263360138</c:v>
                      </c:pt>
                      <c:pt idx="479">
                        <c:v>89.640365971479767</c:v>
                      </c:pt>
                      <c:pt idx="480">
                        <c:v>89.660111679599396</c:v>
                      </c:pt>
                      <c:pt idx="481">
                        <c:v>89.679857387719025</c:v>
                      </c:pt>
                      <c:pt idx="482">
                        <c:v>89.699603095838654</c:v>
                      </c:pt>
                      <c:pt idx="483">
                        <c:v>89.719348803958283</c:v>
                      </c:pt>
                      <c:pt idx="484">
                        <c:v>89.739094512077912</c:v>
                      </c:pt>
                      <c:pt idx="485">
                        <c:v>89.758840220197527</c:v>
                      </c:pt>
                      <c:pt idx="486">
                        <c:v>89.778585928317156</c:v>
                      </c:pt>
                      <c:pt idx="487">
                        <c:v>89.798331636436785</c:v>
                      </c:pt>
                      <c:pt idx="488">
                        <c:v>89.818077344556414</c:v>
                      </c:pt>
                      <c:pt idx="489">
                        <c:v>89.837823052676043</c:v>
                      </c:pt>
                      <c:pt idx="490">
                        <c:v>89.857568760795672</c:v>
                      </c:pt>
                      <c:pt idx="491">
                        <c:v>89.877314468915301</c:v>
                      </c:pt>
                      <c:pt idx="492">
                        <c:v>89.89706017703493</c:v>
                      </c:pt>
                      <c:pt idx="493">
                        <c:v>89.91680588515456</c:v>
                      </c:pt>
                      <c:pt idx="494">
                        <c:v>89.936551593274174</c:v>
                      </c:pt>
                      <c:pt idx="495">
                        <c:v>89.956297301393803</c:v>
                      </c:pt>
                      <c:pt idx="496">
                        <c:v>89.976043009513432</c:v>
                      </c:pt>
                      <c:pt idx="497">
                        <c:v>89.995788717633062</c:v>
                      </c:pt>
                      <c:pt idx="498">
                        <c:v>90.015534425752691</c:v>
                      </c:pt>
                      <c:pt idx="499">
                        <c:v>90.03528013387232</c:v>
                      </c:pt>
                      <c:pt idx="500">
                        <c:v>90.055025841991949</c:v>
                      </c:pt>
                      <c:pt idx="501">
                        <c:v>90.074771550111578</c:v>
                      </c:pt>
                      <c:pt idx="502">
                        <c:v>90.094517258231207</c:v>
                      </c:pt>
                      <c:pt idx="503">
                        <c:v>90.114262966350822</c:v>
                      </c:pt>
                      <c:pt idx="504">
                        <c:v>90.134008674470451</c:v>
                      </c:pt>
                      <c:pt idx="505">
                        <c:v>90.15375438259008</c:v>
                      </c:pt>
                      <c:pt idx="506">
                        <c:v>90.173500090709709</c:v>
                      </c:pt>
                      <c:pt idx="507">
                        <c:v>90.193245798829338</c:v>
                      </c:pt>
                      <c:pt idx="508">
                        <c:v>90.212991506948967</c:v>
                      </c:pt>
                      <c:pt idx="509">
                        <c:v>90.232737215068596</c:v>
                      </c:pt>
                      <c:pt idx="510">
                        <c:v>90.252482923188225</c:v>
                      </c:pt>
                      <c:pt idx="511">
                        <c:v>90.272228631307854</c:v>
                      </c:pt>
                      <c:pt idx="512">
                        <c:v>90.291974339427469</c:v>
                      </c:pt>
                      <c:pt idx="513">
                        <c:v>90.311720047547098</c:v>
                      </c:pt>
                      <c:pt idx="514">
                        <c:v>90.331465755666727</c:v>
                      </c:pt>
                      <c:pt idx="515">
                        <c:v>90.351211463786356</c:v>
                      </c:pt>
                      <c:pt idx="516">
                        <c:v>90.370957171905985</c:v>
                      </c:pt>
                      <c:pt idx="517">
                        <c:v>90.390702880025614</c:v>
                      </c:pt>
                      <c:pt idx="518">
                        <c:v>90.410448588145243</c:v>
                      </c:pt>
                      <c:pt idx="519">
                        <c:v>90.430194296264872</c:v>
                      </c:pt>
                      <c:pt idx="520">
                        <c:v>90.449940004384501</c:v>
                      </c:pt>
                      <c:pt idx="521">
                        <c:v>90.469685712504116</c:v>
                      </c:pt>
                      <c:pt idx="522">
                        <c:v>90.489431420623745</c:v>
                      </c:pt>
                      <c:pt idx="523">
                        <c:v>90.509177128743374</c:v>
                      </c:pt>
                      <c:pt idx="524">
                        <c:v>90.528922836863003</c:v>
                      </c:pt>
                      <c:pt idx="525">
                        <c:v>90.548668544982633</c:v>
                      </c:pt>
                      <c:pt idx="526">
                        <c:v>90.568414253102262</c:v>
                      </c:pt>
                      <c:pt idx="527">
                        <c:v>90.588159961221891</c:v>
                      </c:pt>
                      <c:pt idx="528">
                        <c:v>90.60790566934152</c:v>
                      </c:pt>
                      <c:pt idx="529">
                        <c:v>90.627651377461149</c:v>
                      </c:pt>
                      <c:pt idx="530">
                        <c:v>90.647397085580764</c:v>
                      </c:pt>
                      <c:pt idx="531">
                        <c:v>90.667142793700393</c:v>
                      </c:pt>
                      <c:pt idx="532">
                        <c:v>90.686888501820022</c:v>
                      </c:pt>
                      <c:pt idx="533">
                        <c:v>90.706634209939651</c:v>
                      </c:pt>
                      <c:pt idx="534">
                        <c:v>90.72637991805928</c:v>
                      </c:pt>
                      <c:pt idx="535">
                        <c:v>90.746125626178909</c:v>
                      </c:pt>
                      <c:pt idx="536">
                        <c:v>90.765871334298538</c:v>
                      </c:pt>
                      <c:pt idx="537">
                        <c:v>90.785617042418167</c:v>
                      </c:pt>
                      <c:pt idx="538">
                        <c:v>90.805362750537796</c:v>
                      </c:pt>
                      <c:pt idx="539">
                        <c:v>90.825108458657411</c:v>
                      </c:pt>
                      <c:pt idx="540">
                        <c:v>90.84485416677704</c:v>
                      </c:pt>
                      <c:pt idx="541">
                        <c:v>90.864599874896669</c:v>
                      </c:pt>
                      <c:pt idx="542">
                        <c:v>90.884345583016298</c:v>
                      </c:pt>
                      <c:pt idx="543">
                        <c:v>90.904091291135927</c:v>
                      </c:pt>
                      <c:pt idx="544">
                        <c:v>90.923836999255556</c:v>
                      </c:pt>
                      <c:pt idx="545">
                        <c:v>90.943582707375185</c:v>
                      </c:pt>
                      <c:pt idx="546">
                        <c:v>90.963328415494814</c:v>
                      </c:pt>
                      <c:pt idx="547">
                        <c:v>90.983074123614443</c:v>
                      </c:pt>
                      <c:pt idx="548">
                        <c:v>91.002819831734058</c:v>
                      </c:pt>
                      <c:pt idx="549">
                        <c:v>91.022565539853687</c:v>
                      </c:pt>
                      <c:pt idx="550">
                        <c:v>91.042311247973316</c:v>
                      </c:pt>
                      <c:pt idx="551">
                        <c:v>91.062056956092945</c:v>
                      </c:pt>
                      <c:pt idx="552">
                        <c:v>91.081802664212574</c:v>
                      </c:pt>
                      <c:pt idx="553">
                        <c:v>91.101548372332203</c:v>
                      </c:pt>
                      <c:pt idx="554">
                        <c:v>91.121294080451833</c:v>
                      </c:pt>
                      <c:pt idx="555">
                        <c:v>91.141039788571462</c:v>
                      </c:pt>
                      <c:pt idx="556">
                        <c:v>91.160785496691091</c:v>
                      </c:pt>
                      <c:pt idx="557">
                        <c:v>91.180531204810706</c:v>
                      </c:pt>
                      <c:pt idx="558">
                        <c:v>91.200276912930335</c:v>
                      </c:pt>
                      <c:pt idx="559">
                        <c:v>91.220022621049964</c:v>
                      </c:pt>
                      <c:pt idx="560">
                        <c:v>91.239768329169593</c:v>
                      </c:pt>
                      <c:pt idx="561">
                        <c:v>91.259514037289222</c:v>
                      </c:pt>
                      <c:pt idx="562">
                        <c:v>91.279259745408851</c:v>
                      </c:pt>
                      <c:pt idx="563">
                        <c:v>91.29900545352848</c:v>
                      </c:pt>
                      <c:pt idx="564">
                        <c:v>91.318751161648095</c:v>
                      </c:pt>
                      <c:pt idx="565">
                        <c:v>91.338496869767724</c:v>
                      </c:pt>
                      <c:pt idx="566">
                        <c:v>91.358242577887353</c:v>
                      </c:pt>
                      <c:pt idx="567">
                        <c:v>91.377988286006982</c:v>
                      </c:pt>
                      <c:pt idx="568">
                        <c:v>91.397733994126611</c:v>
                      </c:pt>
                      <c:pt idx="569">
                        <c:v>91.41747970224624</c:v>
                      </c:pt>
                      <c:pt idx="570">
                        <c:v>91.437225410365869</c:v>
                      </c:pt>
                      <c:pt idx="571">
                        <c:v>91.456971118485498</c:v>
                      </c:pt>
                      <c:pt idx="572">
                        <c:v>91.476716826605127</c:v>
                      </c:pt>
                      <c:pt idx="573">
                        <c:v>91.496462534724742</c:v>
                      </c:pt>
                      <c:pt idx="574">
                        <c:v>91.516208242844371</c:v>
                      </c:pt>
                      <c:pt idx="575">
                        <c:v>91.535953950964</c:v>
                      </c:pt>
                      <c:pt idx="576">
                        <c:v>91.555699659083629</c:v>
                      </c:pt>
                      <c:pt idx="577">
                        <c:v>91.575445367203258</c:v>
                      </c:pt>
                      <c:pt idx="578">
                        <c:v>91.595191075322887</c:v>
                      </c:pt>
                      <c:pt idx="579">
                        <c:v>91.614936783442516</c:v>
                      </c:pt>
                      <c:pt idx="580">
                        <c:v>91.634682491562145</c:v>
                      </c:pt>
                      <c:pt idx="581">
                        <c:v>91.654428199681774</c:v>
                      </c:pt>
                      <c:pt idx="582">
                        <c:v>91.674173907801389</c:v>
                      </c:pt>
                      <c:pt idx="583">
                        <c:v>91.693919615921018</c:v>
                      </c:pt>
                      <c:pt idx="584">
                        <c:v>91.713665324040647</c:v>
                      </c:pt>
                      <c:pt idx="585">
                        <c:v>91.733411032160276</c:v>
                      </c:pt>
                      <c:pt idx="586">
                        <c:v>91.753156740279906</c:v>
                      </c:pt>
                      <c:pt idx="587">
                        <c:v>91.772902448399535</c:v>
                      </c:pt>
                      <c:pt idx="588">
                        <c:v>91.792648156519164</c:v>
                      </c:pt>
                      <c:pt idx="589">
                        <c:v>91.812393864638793</c:v>
                      </c:pt>
                      <c:pt idx="590">
                        <c:v>91.832139572758422</c:v>
                      </c:pt>
                      <c:pt idx="591">
                        <c:v>91.851885280878037</c:v>
                      </c:pt>
                      <c:pt idx="592">
                        <c:v>91.871630988997666</c:v>
                      </c:pt>
                      <c:pt idx="593">
                        <c:v>91.891376697117295</c:v>
                      </c:pt>
                      <c:pt idx="594">
                        <c:v>91.911122405236924</c:v>
                      </c:pt>
                      <c:pt idx="595">
                        <c:v>91.930868113356553</c:v>
                      </c:pt>
                      <c:pt idx="596">
                        <c:v>91.950613821476182</c:v>
                      </c:pt>
                      <c:pt idx="597">
                        <c:v>91.970359529595811</c:v>
                      </c:pt>
                      <c:pt idx="598">
                        <c:v>91.99010523771544</c:v>
                      </c:pt>
                      <c:pt idx="599">
                        <c:v>92.009850945835069</c:v>
                      </c:pt>
                      <c:pt idx="600">
                        <c:v>92.029596653954684</c:v>
                      </c:pt>
                      <c:pt idx="601">
                        <c:v>92.049342362074313</c:v>
                      </c:pt>
                      <c:pt idx="602">
                        <c:v>92.069088070193942</c:v>
                      </c:pt>
                      <c:pt idx="603">
                        <c:v>92.088833778313571</c:v>
                      </c:pt>
                      <c:pt idx="604">
                        <c:v>92.1085794864332</c:v>
                      </c:pt>
                      <c:pt idx="605">
                        <c:v>92.128325194552829</c:v>
                      </c:pt>
                      <c:pt idx="606">
                        <c:v>92.148070902672458</c:v>
                      </c:pt>
                      <c:pt idx="607">
                        <c:v>92.167816610792087</c:v>
                      </c:pt>
                      <c:pt idx="608">
                        <c:v>92.187562318911716</c:v>
                      </c:pt>
                      <c:pt idx="609">
                        <c:v>92.207308027031331</c:v>
                      </c:pt>
                      <c:pt idx="610">
                        <c:v>92.22705373515096</c:v>
                      </c:pt>
                      <c:pt idx="611">
                        <c:v>92.246799443270589</c:v>
                      </c:pt>
                      <c:pt idx="612">
                        <c:v>92.266545151390218</c:v>
                      </c:pt>
                      <c:pt idx="613">
                        <c:v>92.286290859509847</c:v>
                      </c:pt>
                      <c:pt idx="614">
                        <c:v>92.306036567629477</c:v>
                      </c:pt>
                      <c:pt idx="615">
                        <c:v>92.325782275749106</c:v>
                      </c:pt>
                      <c:pt idx="616">
                        <c:v>92.345527983868735</c:v>
                      </c:pt>
                      <c:pt idx="617">
                        <c:v>92.365273691988364</c:v>
                      </c:pt>
                      <c:pt idx="618">
                        <c:v>92.385019400107979</c:v>
                      </c:pt>
                      <c:pt idx="619">
                        <c:v>92.404765108227608</c:v>
                      </c:pt>
                      <c:pt idx="620">
                        <c:v>92.424510816347237</c:v>
                      </c:pt>
                      <c:pt idx="621">
                        <c:v>92.444256524466866</c:v>
                      </c:pt>
                      <c:pt idx="622">
                        <c:v>92.464002232586495</c:v>
                      </c:pt>
                      <c:pt idx="623">
                        <c:v>92.483747940706124</c:v>
                      </c:pt>
                      <c:pt idx="624">
                        <c:v>92.503493648825753</c:v>
                      </c:pt>
                      <c:pt idx="625">
                        <c:v>92.523239356945382</c:v>
                      </c:pt>
                      <c:pt idx="626">
                        <c:v>92.542985065065011</c:v>
                      </c:pt>
                      <c:pt idx="627">
                        <c:v>92.562730773184626</c:v>
                      </c:pt>
                      <c:pt idx="628">
                        <c:v>92.582476481304255</c:v>
                      </c:pt>
                      <c:pt idx="629">
                        <c:v>92.602222189423884</c:v>
                      </c:pt>
                      <c:pt idx="630">
                        <c:v>92.621967897543513</c:v>
                      </c:pt>
                      <c:pt idx="631">
                        <c:v>92.641713605663142</c:v>
                      </c:pt>
                      <c:pt idx="632">
                        <c:v>92.661459313782771</c:v>
                      </c:pt>
                      <c:pt idx="633">
                        <c:v>92.6812050219024</c:v>
                      </c:pt>
                      <c:pt idx="634">
                        <c:v>92.700950730022029</c:v>
                      </c:pt>
                      <c:pt idx="635">
                        <c:v>92.720696438141658</c:v>
                      </c:pt>
                      <c:pt idx="636">
                        <c:v>92.740442146261273</c:v>
                      </c:pt>
                      <c:pt idx="637">
                        <c:v>92.760187854380902</c:v>
                      </c:pt>
                      <c:pt idx="638">
                        <c:v>92.779933562500531</c:v>
                      </c:pt>
                      <c:pt idx="639">
                        <c:v>92.79967927062016</c:v>
                      </c:pt>
                      <c:pt idx="640">
                        <c:v>92.819424978739789</c:v>
                      </c:pt>
                      <c:pt idx="641">
                        <c:v>92.839170686859418</c:v>
                      </c:pt>
                      <c:pt idx="642">
                        <c:v>92.858916394979047</c:v>
                      </c:pt>
                      <c:pt idx="643">
                        <c:v>92.878662103098677</c:v>
                      </c:pt>
                      <c:pt idx="644">
                        <c:v>92.898407811218306</c:v>
                      </c:pt>
                      <c:pt idx="645">
                        <c:v>92.91815351933792</c:v>
                      </c:pt>
                      <c:pt idx="646">
                        <c:v>92.93789922745755</c:v>
                      </c:pt>
                      <c:pt idx="647">
                        <c:v>92.957644935577179</c:v>
                      </c:pt>
                      <c:pt idx="648">
                        <c:v>92.977390643696808</c:v>
                      </c:pt>
                      <c:pt idx="649">
                        <c:v>92.997136351816437</c:v>
                      </c:pt>
                      <c:pt idx="650">
                        <c:v>93.016882059936066</c:v>
                      </c:pt>
                      <c:pt idx="651">
                        <c:v>93.036627768055695</c:v>
                      </c:pt>
                      <c:pt idx="652">
                        <c:v>93.056373476175324</c:v>
                      </c:pt>
                      <c:pt idx="653">
                        <c:v>93.076119184294953</c:v>
                      </c:pt>
                      <c:pt idx="654">
                        <c:v>93.095864892414568</c:v>
                      </c:pt>
                      <c:pt idx="655">
                        <c:v>93.115610600534197</c:v>
                      </c:pt>
                      <c:pt idx="656">
                        <c:v>93.135356308653826</c:v>
                      </c:pt>
                      <c:pt idx="657">
                        <c:v>93.155102016773455</c:v>
                      </c:pt>
                      <c:pt idx="658">
                        <c:v>93.174847724893084</c:v>
                      </c:pt>
                      <c:pt idx="659">
                        <c:v>93.194593433012713</c:v>
                      </c:pt>
                      <c:pt idx="660">
                        <c:v>93.214339141132342</c:v>
                      </c:pt>
                      <c:pt idx="661">
                        <c:v>93.234084849251971</c:v>
                      </c:pt>
                      <c:pt idx="662">
                        <c:v>93.2538305573716</c:v>
                      </c:pt>
                      <c:pt idx="663">
                        <c:v>93.273576265491215</c:v>
                      </c:pt>
                      <c:pt idx="664">
                        <c:v>93.293321973610844</c:v>
                      </c:pt>
                      <c:pt idx="665">
                        <c:v>93.313067681730473</c:v>
                      </c:pt>
                      <c:pt idx="666">
                        <c:v>93.332813389850102</c:v>
                      </c:pt>
                      <c:pt idx="667">
                        <c:v>93.352559097969731</c:v>
                      </c:pt>
                      <c:pt idx="668">
                        <c:v>93.37230480608936</c:v>
                      </c:pt>
                      <c:pt idx="669">
                        <c:v>93.392050514208989</c:v>
                      </c:pt>
                      <c:pt idx="670">
                        <c:v>93.411796222328618</c:v>
                      </c:pt>
                      <c:pt idx="671">
                        <c:v>93.431541930448248</c:v>
                      </c:pt>
                      <c:pt idx="672">
                        <c:v>93.451287638567862</c:v>
                      </c:pt>
                      <c:pt idx="673">
                        <c:v>93.471033346687491</c:v>
                      </c:pt>
                      <c:pt idx="674">
                        <c:v>93.49077905480712</c:v>
                      </c:pt>
                      <c:pt idx="675">
                        <c:v>93.51052476292675</c:v>
                      </c:pt>
                      <c:pt idx="676">
                        <c:v>93.530270471046379</c:v>
                      </c:pt>
                      <c:pt idx="677">
                        <c:v>93.550016179166008</c:v>
                      </c:pt>
                      <c:pt idx="678">
                        <c:v>93.569761887285637</c:v>
                      </c:pt>
                      <c:pt idx="679">
                        <c:v>93.589507595405266</c:v>
                      </c:pt>
                      <c:pt idx="680">
                        <c:v>93.609253303524895</c:v>
                      </c:pt>
                      <c:pt idx="681">
                        <c:v>93.62899901164451</c:v>
                      </c:pt>
                      <c:pt idx="682">
                        <c:v>93.648744719764139</c:v>
                      </c:pt>
                      <c:pt idx="683">
                        <c:v>93.668490427883768</c:v>
                      </c:pt>
                      <c:pt idx="684">
                        <c:v>93.688236136003397</c:v>
                      </c:pt>
                      <c:pt idx="685">
                        <c:v>93.707981844123026</c:v>
                      </c:pt>
                      <c:pt idx="686">
                        <c:v>93.727727552242655</c:v>
                      </c:pt>
                      <c:pt idx="687">
                        <c:v>93.747473260362284</c:v>
                      </c:pt>
                      <c:pt idx="688">
                        <c:v>93.767218968481899</c:v>
                      </c:pt>
                      <c:pt idx="689">
                        <c:v>93.786964676601528</c:v>
                      </c:pt>
                      <c:pt idx="690">
                        <c:v>93.806710384721157</c:v>
                      </c:pt>
                      <c:pt idx="691">
                        <c:v>93.826456092840786</c:v>
                      </c:pt>
                      <c:pt idx="692">
                        <c:v>93.846201800960415</c:v>
                      </c:pt>
                      <c:pt idx="693">
                        <c:v>93.865947509080044</c:v>
                      </c:pt>
                      <c:pt idx="694">
                        <c:v>93.885693217199673</c:v>
                      </c:pt>
                      <c:pt idx="695">
                        <c:v>93.905438925319302</c:v>
                      </c:pt>
                      <c:pt idx="696">
                        <c:v>93.925184633438931</c:v>
                      </c:pt>
                      <c:pt idx="697">
                        <c:v>93.944930341558546</c:v>
                      </c:pt>
                      <c:pt idx="698">
                        <c:v>93.964676049678175</c:v>
                      </c:pt>
                      <c:pt idx="699">
                        <c:v>93.984421757797804</c:v>
                      </c:pt>
                      <c:pt idx="700">
                        <c:v>94.004167465917433</c:v>
                      </c:pt>
                      <c:pt idx="701">
                        <c:v>94.023913174037062</c:v>
                      </c:pt>
                      <c:pt idx="702">
                        <c:v>94.043658882156691</c:v>
                      </c:pt>
                      <c:pt idx="703">
                        <c:v>94.063404590276321</c:v>
                      </c:pt>
                      <c:pt idx="704">
                        <c:v>94.08315029839595</c:v>
                      </c:pt>
                      <c:pt idx="705">
                        <c:v>94.102896006515579</c:v>
                      </c:pt>
                      <c:pt idx="706">
                        <c:v>94.122641714635193</c:v>
                      </c:pt>
                      <c:pt idx="707">
                        <c:v>94.142387422754823</c:v>
                      </c:pt>
                      <c:pt idx="708">
                        <c:v>94.162133130874452</c:v>
                      </c:pt>
                      <c:pt idx="709">
                        <c:v>94.181878838994081</c:v>
                      </c:pt>
                      <c:pt idx="710">
                        <c:v>94.20162454711371</c:v>
                      </c:pt>
                      <c:pt idx="711">
                        <c:v>94.221370255233339</c:v>
                      </c:pt>
                      <c:pt idx="712">
                        <c:v>94.241115963352968</c:v>
                      </c:pt>
                      <c:pt idx="713">
                        <c:v>94.260861671472597</c:v>
                      </c:pt>
                      <c:pt idx="714">
                        <c:v>94.280607379592226</c:v>
                      </c:pt>
                      <c:pt idx="715">
                        <c:v>94.300353087711841</c:v>
                      </c:pt>
                      <c:pt idx="716">
                        <c:v>94.32009879583147</c:v>
                      </c:pt>
                      <c:pt idx="717">
                        <c:v>94.339844503951099</c:v>
                      </c:pt>
                      <c:pt idx="718">
                        <c:v>94.359590212070728</c:v>
                      </c:pt>
                      <c:pt idx="719">
                        <c:v>94.379335920190357</c:v>
                      </c:pt>
                      <c:pt idx="720">
                        <c:v>94.399081628309986</c:v>
                      </c:pt>
                      <c:pt idx="721">
                        <c:v>94.418827336429615</c:v>
                      </c:pt>
                      <c:pt idx="722">
                        <c:v>94.438573044549244</c:v>
                      </c:pt>
                      <c:pt idx="723">
                        <c:v>94.458318752668873</c:v>
                      </c:pt>
                      <c:pt idx="724">
                        <c:v>94.478064460788488</c:v>
                      </c:pt>
                      <c:pt idx="725">
                        <c:v>94.497810168908117</c:v>
                      </c:pt>
                      <c:pt idx="726">
                        <c:v>94.517555877027746</c:v>
                      </c:pt>
                      <c:pt idx="727">
                        <c:v>94.537301585147375</c:v>
                      </c:pt>
                      <c:pt idx="728">
                        <c:v>94.557047293267004</c:v>
                      </c:pt>
                      <c:pt idx="729">
                        <c:v>94.576793001386633</c:v>
                      </c:pt>
                      <c:pt idx="730">
                        <c:v>94.596538709506262</c:v>
                      </c:pt>
                      <c:pt idx="731">
                        <c:v>94.616284417625891</c:v>
                      </c:pt>
                      <c:pt idx="732">
                        <c:v>94.636030125745521</c:v>
                      </c:pt>
                      <c:pt idx="733">
                        <c:v>94.655775833865135</c:v>
                      </c:pt>
                      <c:pt idx="734">
                        <c:v>94.675521541984764</c:v>
                      </c:pt>
                      <c:pt idx="735">
                        <c:v>94.695267250104393</c:v>
                      </c:pt>
                      <c:pt idx="736">
                        <c:v>94.715012958224023</c:v>
                      </c:pt>
                      <c:pt idx="737">
                        <c:v>94.734758666343652</c:v>
                      </c:pt>
                      <c:pt idx="738">
                        <c:v>94.754504374463281</c:v>
                      </c:pt>
                      <c:pt idx="739">
                        <c:v>94.77425008258291</c:v>
                      </c:pt>
                      <c:pt idx="740">
                        <c:v>94.793995790702539</c:v>
                      </c:pt>
                      <c:pt idx="741">
                        <c:v>94.813741498822168</c:v>
                      </c:pt>
                      <c:pt idx="742">
                        <c:v>94.833487206941783</c:v>
                      </c:pt>
                      <c:pt idx="743">
                        <c:v>94.853232915061412</c:v>
                      </c:pt>
                      <c:pt idx="744">
                        <c:v>94.872978623181041</c:v>
                      </c:pt>
                      <c:pt idx="745">
                        <c:v>94.89272433130067</c:v>
                      </c:pt>
                      <c:pt idx="746">
                        <c:v>94.912470039420299</c:v>
                      </c:pt>
                      <c:pt idx="747">
                        <c:v>94.932215747539928</c:v>
                      </c:pt>
                      <c:pt idx="748">
                        <c:v>94.951961455659557</c:v>
                      </c:pt>
                      <c:pt idx="749">
                        <c:v>94.971707163779186</c:v>
                      </c:pt>
                      <c:pt idx="750">
                        <c:v>94.991452871898815</c:v>
                      </c:pt>
                      <c:pt idx="751">
                        <c:v>95.01119858001843</c:v>
                      </c:pt>
                      <c:pt idx="752">
                        <c:v>95.030944288138059</c:v>
                      </c:pt>
                      <c:pt idx="753">
                        <c:v>95.050689996257688</c:v>
                      </c:pt>
                      <c:pt idx="754">
                        <c:v>95.070435704377317</c:v>
                      </c:pt>
                      <c:pt idx="755">
                        <c:v>95.090181412496946</c:v>
                      </c:pt>
                      <c:pt idx="756">
                        <c:v>95.109927120616575</c:v>
                      </c:pt>
                      <c:pt idx="757">
                        <c:v>95.129672828736204</c:v>
                      </c:pt>
                      <c:pt idx="758">
                        <c:v>95.149418536855833</c:v>
                      </c:pt>
                      <c:pt idx="759">
                        <c:v>95.169164244975462</c:v>
                      </c:pt>
                      <c:pt idx="760">
                        <c:v>95.188909953095077</c:v>
                      </c:pt>
                      <c:pt idx="761">
                        <c:v>95.208655661214706</c:v>
                      </c:pt>
                      <c:pt idx="762">
                        <c:v>95.228401369334335</c:v>
                      </c:pt>
                      <c:pt idx="763">
                        <c:v>95.248147077453964</c:v>
                      </c:pt>
                      <c:pt idx="764">
                        <c:v>95.267892785573594</c:v>
                      </c:pt>
                      <c:pt idx="765">
                        <c:v>95.287638493693223</c:v>
                      </c:pt>
                      <c:pt idx="766">
                        <c:v>95.307384201812852</c:v>
                      </c:pt>
                      <c:pt idx="767">
                        <c:v>95.327129909932481</c:v>
                      </c:pt>
                      <c:pt idx="768">
                        <c:v>95.34687561805211</c:v>
                      </c:pt>
                      <c:pt idx="769">
                        <c:v>95.366621326171725</c:v>
                      </c:pt>
                      <c:pt idx="770">
                        <c:v>95.386367034291354</c:v>
                      </c:pt>
                      <c:pt idx="771">
                        <c:v>95.406112742410983</c:v>
                      </c:pt>
                      <c:pt idx="772">
                        <c:v>95.425858450530612</c:v>
                      </c:pt>
                      <c:pt idx="773">
                        <c:v>95.445604158650241</c:v>
                      </c:pt>
                      <c:pt idx="774">
                        <c:v>95.46534986676987</c:v>
                      </c:pt>
                      <c:pt idx="775">
                        <c:v>95.485095574889499</c:v>
                      </c:pt>
                      <c:pt idx="776">
                        <c:v>95.504841283009128</c:v>
                      </c:pt>
                      <c:pt idx="777">
                        <c:v>95.524586991128757</c:v>
                      </c:pt>
                      <c:pt idx="778">
                        <c:v>95.544332699248372</c:v>
                      </c:pt>
                      <c:pt idx="779">
                        <c:v>95.564078407368001</c:v>
                      </c:pt>
                      <c:pt idx="780">
                        <c:v>95.58382411548763</c:v>
                      </c:pt>
                      <c:pt idx="781">
                        <c:v>95.603569823607259</c:v>
                      </c:pt>
                      <c:pt idx="782">
                        <c:v>95.623315531726888</c:v>
                      </c:pt>
                      <c:pt idx="783">
                        <c:v>95.643061239846517</c:v>
                      </c:pt>
                      <c:pt idx="784">
                        <c:v>95.662806947966146</c:v>
                      </c:pt>
                      <c:pt idx="785">
                        <c:v>95.682552656085775</c:v>
                      </c:pt>
                      <c:pt idx="786">
                        <c:v>95.702298364205404</c:v>
                      </c:pt>
                      <c:pt idx="787">
                        <c:v>95.722044072325019</c:v>
                      </c:pt>
                      <c:pt idx="788">
                        <c:v>95.741789780444648</c:v>
                      </c:pt>
                      <c:pt idx="789">
                        <c:v>95.761535488564277</c:v>
                      </c:pt>
                      <c:pt idx="790">
                        <c:v>95.781281196683906</c:v>
                      </c:pt>
                      <c:pt idx="791">
                        <c:v>95.801026904803535</c:v>
                      </c:pt>
                      <c:pt idx="792">
                        <c:v>95.820772612923165</c:v>
                      </c:pt>
                      <c:pt idx="793">
                        <c:v>95.840518321042794</c:v>
                      </c:pt>
                      <c:pt idx="794">
                        <c:v>95.860264029162423</c:v>
                      </c:pt>
                      <c:pt idx="795">
                        <c:v>95.880009737282052</c:v>
                      </c:pt>
                      <c:pt idx="796">
                        <c:v>95.899755445401667</c:v>
                      </c:pt>
                      <c:pt idx="797">
                        <c:v>95.919501153521296</c:v>
                      </c:pt>
                      <c:pt idx="798">
                        <c:v>95.939246861640925</c:v>
                      </c:pt>
                      <c:pt idx="799">
                        <c:v>95.958992569760554</c:v>
                      </c:pt>
                      <c:pt idx="800">
                        <c:v>95.978738277880183</c:v>
                      </c:pt>
                      <c:pt idx="801">
                        <c:v>95.998483985999812</c:v>
                      </c:pt>
                      <c:pt idx="802">
                        <c:v>96.018229694119441</c:v>
                      </c:pt>
                      <c:pt idx="803">
                        <c:v>96.03797540223907</c:v>
                      </c:pt>
                      <c:pt idx="804">
                        <c:v>96.057721110358699</c:v>
                      </c:pt>
                      <c:pt idx="805">
                        <c:v>96.077466818478314</c:v>
                      </c:pt>
                      <c:pt idx="806">
                        <c:v>96.097212526597943</c:v>
                      </c:pt>
                      <c:pt idx="807">
                        <c:v>96.116958234717572</c:v>
                      </c:pt>
                      <c:pt idx="808">
                        <c:v>96.136703942837201</c:v>
                      </c:pt>
                      <c:pt idx="809">
                        <c:v>96.15644965095683</c:v>
                      </c:pt>
                      <c:pt idx="810">
                        <c:v>96.176195359076459</c:v>
                      </c:pt>
                      <c:pt idx="811">
                        <c:v>96.195941067196088</c:v>
                      </c:pt>
                      <c:pt idx="812">
                        <c:v>96.215686775315717</c:v>
                      </c:pt>
                      <c:pt idx="813">
                        <c:v>96.235432483435346</c:v>
                      </c:pt>
                      <c:pt idx="814">
                        <c:v>96.255178191554961</c:v>
                      </c:pt>
                      <c:pt idx="815">
                        <c:v>96.27492389967459</c:v>
                      </c:pt>
                      <c:pt idx="816">
                        <c:v>96.294669607794219</c:v>
                      </c:pt>
                      <c:pt idx="817">
                        <c:v>96.314415315913848</c:v>
                      </c:pt>
                      <c:pt idx="818">
                        <c:v>96.334161024033477</c:v>
                      </c:pt>
                      <c:pt idx="819">
                        <c:v>96.353906732153106</c:v>
                      </c:pt>
                      <c:pt idx="820">
                        <c:v>96.373652440272735</c:v>
                      </c:pt>
                      <c:pt idx="821">
                        <c:v>96.39339814839235</c:v>
                      </c:pt>
                      <c:pt idx="822">
                        <c:v>96.413143856511994</c:v>
                      </c:pt>
                      <c:pt idx="823">
                        <c:v>96.432889564631608</c:v>
                      </c:pt>
                      <c:pt idx="824">
                        <c:v>96.452635272751237</c:v>
                      </c:pt>
                      <c:pt idx="825">
                        <c:v>96.472380980870867</c:v>
                      </c:pt>
                      <c:pt idx="826">
                        <c:v>96.492126688990496</c:v>
                      </c:pt>
                      <c:pt idx="827">
                        <c:v>96.511872397110125</c:v>
                      </c:pt>
                      <c:pt idx="828">
                        <c:v>96.531618105229754</c:v>
                      </c:pt>
                      <c:pt idx="829">
                        <c:v>96.551363813349383</c:v>
                      </c:pt>
                      <c:pt idx="830">
                        <c:v>96.571109521468998</c:v>
                      </c:pt>
                      <c:pt idx="831">
                        <c:v>96.590855229588641</c:v>
                      </c:pt>
                      <c:pt idx="832">
                        <c:v>96.610600937708256</c:v>
                      </c:pt>
                      <c:pt idx="833">
                        <c:v>96.630346645827885</c:v>
                      </c:pt>
                      <c:pt idx="834">
                        <c:v>96.650092353947514</c:v>
                      </c:pt>
                      <c:pt idx="835">
                        <c:v>96.669838062067143</c:v>
                      </c:pt>
                      <c:pt idx="836">
                        <c:v>96.689583770186772</c:v>
                      </c:pt>
                      <c:pt idx="837">
                        <c:v>96.709329478306401</c:v>
                      </c:pt>
                      <c:pt idx="838">
                        <c:v>96.72907518642603</c:v>
                      </c:pt>
                      <c:pt idx="839">
                        <c:v>96.748820894545645</c:v>
                      </c:pt>
                      <c:pt idx="840">
                        <c:v>96.768566602665288</c:v>
                      </c:pt>
                      <c:pt idx="841">
                        <c:v>96.788312310784903</c:v>
                      </c:pt>
                      <c:pt idx="842">
                        <c:v>96.808058018904532</c:v>
                      </c:pt>
                      <c:pt idx="843">
                        <c:v>96.827803727024161</c:v>
                      </c:pt>
                      <c:pt idx="844">
                        <c:v>96.84754943514379</c:v>
                      </c:pt>
                      <c:pt idx="845">
                        <c:v>96.867295143263419</c:v>
                      </c:pt>
                      <c:pt idx="846">
                        <c:v>96.887040851383048</c:v>
                      </c:pt>
                      <c:pt idx="847">
                        <c:v>96.906786559502677</c:v>
                      </c:pt>
                      <c:pt idx="848">
                        <c:v>96.926532267622292</c:v>
                      </c:pt>
                      <c:pt idx="849">
                        <c:v>96.946277975741936</c:v>
                      </c:pt>
                      <c:pt idx="850">
                        <c:v>96.96602368386155</c:v>
                      </c:pt>
                      <c:pt idx="851">
                        <c:v>96.985769391981179</c:v>
                      </c:pt>
                      <c:pt idx="852">
                        <c:v>97.005515100100808</c:v>
                      </c:pt>
                      <c:pt idx="853">
                        <c:v>97.025260808220438</c:v>
                      </c:pt>
                      <c:pt idx="854">
                        <c:v>97.045006516340067</c:v>
                      </c:pt>
                      <c:pt idx="855">
                        <c:v>97.064752224459696</c:v>
                      </c:pt>
                      <c:pt idx="856">
                        <c:v>97.084497932579325</c:v>
                      </c:pt>
                      <c:pt idx="857">
                        <c:v>97.10424364069894</c:v>
                      </c:pt>
                      <c:pt idx="858">
                        <c:v>97.123989348818583</c:v>
                      </c:pt>
                      <c:pt idx="859">
                        <c:v>97.143735056938198</c:v>
                      </c:pt>
                      <c:pt idx="860">
                        <c:v>97.163480765057827</c:v>
                      </c:pt>
                      <c:pt idx="861">
                        <c:v>97.183226473177456</c:v>
                      </c:pt>
                      <c:pt idx="862">
                        <c:v>97.202972181297085</c:v>
                      </c:pt>
                      <c:pt idx="863">
                        <c:v>97.222717889416714</c:v>
                      </c:pt>
                      <c:pt idx="864">
                        <c:v>97.242463597536343</c:v>
                      </c:pt>
                      <c:pt idx="865">
                        <c:v>97.262209305655972</c:v>
                      </c:pt>
                      <c:pt idx="866">
                        <c:v>97.281955013775587</c:v>
                      </c:pt>
                      <c:pt idx="867">
                        <c:v>97.30170072189523</c:v>
                      </c:pt>
                      <c:pt idx="868">
                        <c:v>97.321446430014845</c:v>
                      </c:pt>
                      <c:pt idx="869">
                        <c:v>97.341192138134474</c:v>
                      </c:pt>
                      <c:pt idx="870">
                        <c:v>97.360937846254103</c:v>
                      </c:pt>
                      <c:pt idx="871">
                        <c:v>97.380683554373732</c:v>
                      </c:pt>
                      <c:pt idx="872">
                        <c:v>97.400429262493361</c:v>
                      </c:pt>
                      <c:pt idx="873">
                        <c:v>97.42017497061299</c:v>
                      </c:pt>
                      <c:pt idx="874">
                        <c:v>97.439920678732619</c:v>
                      </c:pt>
                      <c:pt idx="875">
                        <c:v>97.459666386852234</c:v>
                      </c:pt>
                      <c:pt idx="876">
                        <c:v>97.479412094971877</c:v>
                      </c:pt>
                      <c:pt idx="877">
                        <c:v>97.499157803091492</c:v>
                      </c:pt>
                      <c:pt idx="878">
                        <c:v>97.518903511211121</c:v>
                      </c:pt>
                      <c:pt idx="879">
                        <c:v>97.53864921933075</c:v>
                      </c:pt>
                      <c:pt idx="880">
                        <c:v>97.558394927450379</c:v>
                      </c:pt>
                      <c:pt idx="881">
                        <c:v>97.578140635570008</c:v>
                      </c:pt>
                      <c:pt idx="882">
                        <c:v>97.597886343689638</c:v>
                      </c:pt>
                      <c:pt idx="883">
                        <c:v>97.617632051809267</c:v>
                      </c:pt>
                      <c:pt idx="884">
                        <c:v>97.637377759928881</c:v>
                      </c:pt>
                      <c:pt idx="885">
                        <c:v>97.657123468048525</c:v>
                      </c:pt>
                      <c:pt idx="886">
                        <c:v>97.67686917616814</c:v>
                      </c:pt>
                      <c:pt idx="887">
                        <c:v>97.696614884287769</c:v>
                      </c:pt>
                      <c:pt idx="888">
                        <c:v>97.716360592407398</c:v>
                      </c:pt>
                      <c:pt idx="889">
                        <c:v>97.736106300527027</c:v>
                      </c:pt>
                      <c:pt idx="890">
                        <c:v>97.755852008646656</c:v>
                      </c:pt>
                      <c:pt idx="891">
                        <c:v>97.775597716766285</c:v>
                      </c:pt>
                      <c:pt idx="892">
                        <c:v>97.795343424885914</c:v>
                      </c:pt>
                      <c:pt idx="893">
                        <c:v>97.815089133005529</c:v>
                      </c:pt>
                      <c:pt idx="894">
                        <c:v>97.834834841125172</c:v>
                      </c:pt>
                      <c:pt idx="895">
                        <c:v>97.854580549244787</c:v>
                      </c:pt>
                      <c:pt idx="896">
                        <c:v>97.874326257364416</c:v>
                      </c:pt>
                      <c:pt idx="897">
                        <c:v>97.894071965484045</c:v>
                      </c:pt>
                      <c:pt idx="898">
                        <c:v>97.913817673603674</c:v>
                      </c:pt>
                      <c:pt idx="899">
                        <c:v>97.933563381723303</c:v>
                      </c:pt>
                      <c:pt idx="900">
                        <c:v>97.953309089842932</c:v>
                      </c:pt>
                      <c:pt idx="901">
                        <c:v>97.973054797962561</c:v>
                      </c:pt>
                      <c:pt idx="902">
                        <c:v>97.992800506082176</c:v>
                      </c:pt>
                      <c:pt idx="903">
                        <c:v>98.012546214201819</c:v>
                      </c:pt>
                      <c:pt idx="904">
                        <c:v>98.032291922321434</c:v>
                      </c:pt>
                      <c:pt idx="905">
                        <c:v>98.052037630441063</c:v>
                      </c:pt>
                      <c:pt idx="906">
                        <c:v>98.071783338560692</c:v>
                      </c:pt>
                      <c:pt idx="907">
                        <c:v>98.091529046680321</c:v>
                      </c:pt>
                      <c:pt idx="908">
                        <c:v>98.11127475479995</c:v>
                      </c:pt>
                      <c:pt idx="909">
                        <c:v>98.131020462919579</c:v>
                      </c:pt>
                      <c:pt idx="910">
                        <c:v>98.150766171039209</c:v>
                      </c:pt>
                      <c:pt idx="911">
                        <c:v>98.170511879158823</c:v>
                      </c:pt>
                      <c:pt idx="912">
                        <c:v>98.190257587278467</c:v>
                      </c:pt>
                      <c:pt idx="913">
                        <c:v>98.210003295398081</c:v>
                      </c:pt>
                      <c:pt idx="914">
                        <c:v>98.229749003517711</c:v>
                      </c:pt>
                      <c:pt idx="915">
                        <c:v>98.24949471163734</c:v>
                      </c:pt>
                      <c:pt idx="916">
                        <c:v>98.269240419756969</c:v>
                      </c:pt>
                      <c:pt idx="917">
                        <c:v>98.288986127876598</c:v>
                      </c:pt>
                      <c:pt idx="918">
                        <c:v>98.308731835996227</c:v>
                      </c:pt>
                      <c:pt idx="919">
                        <c:v>98.328477544115856</c:v>
                      </c:pt>
                      <c:pt idx="920">
                        <c:v>98.348223252235471</c:v>
                      </c:pt>
                      <c:pt idx="921">
                        <c:v>98.367968960355114</c:v>
                      </c:pt>
                      <c:pt idx="922">
                        <c:v>98.387714668474729</c:v>
                      </c:pt>
                      <c:pt idx="923">
                        <c:v>98.407460376594358</c:v>
                      </c:pt>
                      <c:pt idx="924">
                        <c:v>98.427206084713987</c:v>
                      </c:pt>
                      <c:pt idx="925">
                        <c:v>98.446951792833616</c:v>
                      </c:pt>
                      <c:pt idx="926">
                        <c:v>98.466697500953245</c:v>
                      </c:pt>
                      <c:pt idx="927">
                        <c:v>98.486443209072874</c:v>
                      </c:pt>
                      <c:pt idx="928">
                        <c:v>98.506188917192503</c:v>
                      </c:pt>
                      <c:pt idx="929">
                        <c:v>98.525934625312118</c:v>
                      </c:pt>
                      <c:pt idx="930">
                        <c:v>98.545680333431761</c:v>
                      </c:pt>
                      <c:pt idx="931">
                        <c:v>98.565426041551376</c:v>
                      </c:pt>
                      <c:pt idx="932">
                        <c:v>98.585171749671005</c:v>
                      </c:pt>
                      <c:pt idx="933">
                        <c:v>98.604917457790634</c:v>
                      </c:pt>
                      <c:pt idx="934">
                        <c:v>98.624663165910263</c:v>
                      </c:pt>
                      <c:pt idx="935">
                        <c:v>98.644408874029892</c:v>
                      </c:pt>
                      <c:pt idx="936">
                        <c:v>98.664154582149521</c:v>
                      </c:pt>
                      <c:pt idx="937">
                        <c:v>98.68390029026915</c:v>
                      </c:pt>
                      <c:pt idx="938">
                        <c:v>98.703645998388765</c:v>
                      </c:pt>
                      <c:pt idx="939">
                        <c:v>98.723391706508394</c:v>
                      </c:pt>
                      <c:pt idx="940">
                        <c:v>98.743137414628023</c:v>
                      </c:pt>
                      <c:pt idx="941">
                        <c:v>98.762883122747652</c:v>
                      </c:pt>
                      <c:pt idx="942">
                        <c:v>98.782628830867282</c:v>
                      </c:pt>
                      <c:pt idx="943">
                        <c:v>98.802374538986911</c:v>
                      </c:pt>
                      <c:pt idx="944">
                        <c:v>98.82212024710654</c:v>
                      </c:pt>
                      <c:pt idx="945">
                        <c:v>98.841865955226154</c:v>
                      </c:pt>
                      <c:pt idx="946">
                        <c:v>98.861611663345798</c:v>
                      </c:pt>
                      <c:pt idx="947">
                        <c:v>98.881357371465413</c:v>
                      </c:pt>
                      <c:pt idx="948">
                        <c:v>98.901103079585042</c:v>
                      </c:pt>
                      <c:pt idx="949">
                        <c:v>98.920848787704671</c:v>
                      </c:pt>
                      <c:pt idx="950">
                        <c:v>98.9405944958243</c:v>
                      </c:pt>
                      <c:pt idx="951">
                        <c:v>98.960340203943929</c:v>
                      </c:pt>
                      <c:pt idx="952">
                        <c:v>98.980085912063558</c:v>
                      </c:pt>
                      <c:pt idx="953">
                        <c:v>98.999831620183187</c:v>
                      </c:pt>
                      <c:pt idx="954">
                        <c:v>99.019577328302802</c:v>
                      </c:pt>
                      <c:pt idx="955">
                        <c:v>99.039323036422445</c:v>
                      </c:pt>
                      <c:pt idx="956">
                        <c:v>99.05906874454206</c:v>
                      </c:pt>
                      <c:pt idx="957">
                        <c:v>99.078814452661689</c:v>
                      </c:pt>
                      <c:pt idx="958">
                        <c:v>99.098560160781318</c:v>
                      </c:pt>
                      <c:pt idx="959">
                        <c:v>99.118305868900947</c:v>
                      </c:pt>
                      <c:pt idx="960">
                        <c:v>99.138051577020576</c:v>
                      </c:pt>
                      <c:pt idx="961">
                        <c:v>99.157797285140205</c:v>
                      </c:pt>
                      <c:pt idx="962">
                        <c:v>99.177542993259834</c:v>
                      </c:pt>
                      <c:pt idx="963">
                        <c:v>99.197288701379449</c:v>
                      </c:pt>
                      <c:pt idx="964">
                        <c:v>99.217034409499092</c:v>
                      </c:pt>
                      <c:pt idx="965">
                        <c:v>99.236780117618707</c:v>
                      </c:pt>
                      <c:pt idx="966">
                        <c:v>99.256525825738336</c:v>
                      </c:pt>
                      <c:pt idx="967">
                        <c:v>99.276271533857965</c:v>
                      </c:pt>
                      <c:pt idx="968">
                        <c:v>99.296017241977594</c:v>
                      </c:pt>
                      <c:pt idx="969">
                        <c:v>99.315762950097223</c:v>
                      </c:pt>
                      <c:pt idx="970">
                        <c:v>99.335508658216852</c:v>
                      </c:pt>
                      <c:pt idx="971">
                        <c:v>99.355254366336482</c:v>
                      </c:pt>
                      <c:pt idx="972">
                        <c:v>99.375000074456096</c:v>
                      </c:pt>
                      <c:pt idx="973">
                        <c:v>99.39474578257574</c:v>
                      </c:pt>
                      <c:pt idx="974">
                        <c:v>99.414491490695355</c:v>
                      </c:pt>
                      <c:pt idx="975">
                        <c:v>99.434237198814984</c:v>
                      </c:pt>
                      <c:pt idx="976">
                        <c:v>99.453982906934613</c:v>
                      </c:pt>
                      <c:pt idx="977">
                        <c:v>99.473728615054242</c:v>
                      </c:pt>
                      <c:pt idx="978">
                        <c:v>99.493474323173871</c:v>
                      </c:pt>
                      <c:pt idx="979">
                        <c:v>99.5132200312935</c:v>
                      </c:pt>
                      <c:pt idx="980">
                        <c:v>99.532965739413129</c:v>
                      </c:pt>
                      <c:pt idx="981">
                        <c:v>99.552711447532744</c:v>
                      </c:pt>
                      <c:pt idx="982">
                        <c:v>99.572457155652387</c:v>
                      </c:pt>
                      <c:pt idx="983">
                        <c:v>99.592202863772002</c:v>
                      </c:pt>
                      <c:pt idx="984">
                        <c:v>99.611948571891631</c:v>
                      </c:pt>
                      <c:pt idx="985">
                        <c:v>99.63169428001126</c:v>
                      </c:pt>
                      <c:pt idx="986">
                        <c:v>99.651439988130889</c:v>
                      </c:pt>
                      <c:pt idx="987">
                        <c:v>99.671185696250518</c:v>
                      </c:pt>
                      <c:pt idx="988">
                        <c:v>99.690931404370147</c:v>
                      </c:pt>
                      <c:pt idx="989">
                        <c:v>99.710677112489776</c:v>
                      </c:pt>
                      <c:pt idx="990">
                        <c:v>99.730422820609391</c:v>
                      </c:pt>
                      <c:pt idx="991">
                        <c:v>99.750168528729034</c:v>
                      </c:pt>
                      <c:pt idx="992">
                        <c:v>99.769914236848649</c:v>
                      </c:pt>
                      <c:pt idx="993">
                        <c:v>99.789659944968278</c:v>
                      </c:pt>
                      <c:pt idx="994">
                        <c:v>99.809405653087907</c:v>
                      </c:pt>
                      <c:pt idx="995">
                        <c:v>99.829151361207536</c:v>
                      </c:pt>
                      <c:pt idx="996">
                        <c:v>99.848897069327165</c:v>
                      </c:pt>
                      <c:pt idx="997">
                        <c:v>99.868642777446794</c:v>
                      </c:pt>
                      <c:pt idx="998">
                        <c:v>99.888388485566423</c:v>
                      </c:pt>
                      <c:pt idx="999">
                        <c:v>99.908134193686038</c:v>
                      </c:pt>
                      <c:pt idx="1000">
                        <c:v>99.927879901805682</c:v>
                      </c:pt>
                      <c:pt idx="1001">
                        <c:v>99.947625609925296</c:v>
                      </c:pt>
                      <c:pt idx="1002">
                        <c:v>99.967371318044925</c:v>
                      </c:pt>
                      <c:pt idx="1003">
                        <c:v>99.987117026164555</c:v>
                      </c:pt>
                      <c:pt idx="1004">
                        <c:v>100.00686273428418</c:v>
                      </c:pt>
                      <c:pt idx="1005">
                        <c:v>100.02660844240381</c:v>
                      </c:pt>
                      <c:pt idx="1006">
                        <c:v>100.04635415052344</c:v>
                      </c:pt>
                      <c:pt idx="1007">
                        <c:v>100.06609985864307</c:v>
                      </c:pt>
                      <c:pt idx="1008">
                        <c:v>100.08584556676269</c:v>
                      </c:pt>
                      <c:pt idx="1009">
                        <c:v>100.10559127488231</c:v>
                      </c:pt>
                      <c:pt idx="1010">
                        <c:v>100.12533698300194</c:v>
                      </c:pt>
                      <c:pt idx="1011">
                        <c:v>100.14508269112157</c:v>
                      </c:pt>
                      <c:pt idx="1012">
                        <c:v>100.1648283992412</c:v>
                      </c:pt>
                      <c:pt idx="1013">
                        <c:v>100.18457410736083</c:v>
                      </c:pt>
                      <c:pt idx="1014">
                        <c:v>100.20431981548046</c:v>
                      </c:pt>
                      <c:pt idx="1015">
                        <c:v>100.22406552360009</c:v>
                      </c:pt>
                      <c:pt idx="1016">
                        <c:v>100.24381123171972</c:v>
                      </c:pt>
                      <c:pt idx="1017">
                        <c:v>100.26355693983933</c:v>
                      </c:pt>
                      <c:pt idx="1018">
                        <c:v>100.28330264795898</c:v>
                      </c:pt>
                      <c:pt idx="1019">
                        <c:v>100.30304835607859</c:v>
                      </c:pt>
                      <c:pt idx="1020">
                        <c:v>100.32279406419822</c:v>
                      </c:pt>
                      <c:pt idx="1021">
                        <c:v>100.34253977231785</c:v>
                      </c:pt>
                      <c:pt idx="1022">
                        <c:v>100.36228548043748</c:v>
                      </c:pt>
                      <c:pt idx="1023">
                        <c:v>100.38203118855711</c:v>
                      </c:pt>
                      <c:pt idx="1024">
                        <c:v>100.40177689667674</c:v>
                      </c:pt>
                      <c:pt idx="1025">
                        <c:v>100.42152260479637</c:v>
                      </c:pt>
                      <c:pt idx="1026">
                        <c:v>100.44126831291598</c:v>
                      </c:pt>
                      <c:pt idx="1027">
                        <c:v>100.46101402103561</c:v>
                      </c:pt>
                      <c:pt idx="1028">
                        <c:v>100.48075972915524</c:v>
                      </c:pt>
                      <c:pt idx="1029">
                        <c:v>100.50050543727487</c:v>
                      </c:pt>
                      <c:pt idx="1030">
                        <c:v>100.5202511453945</c:v>
                      </c:pt>
                      <c:pt idx="1031">
                        <c:v>100.53999685351413</c:v>
                      </c:pt>
                      <c:pt idx="1032">
                        <c:v>100.55974256163375</c:v>
                      </c:pt>
                      <c:pt idx="1033">
                        <c:v>100.57948826975338</c:v>
                      </c:pt>
                      <c:pt idx="1034">
                        <c:v>100.59923397787301</c:v>
                      </c:pt>
                      <c:pt idx="1035">
                        <c:v>100.61897968599263</c:v>
                      </c:pt>
                      <c:pt idx="1036">
                        <c:v>100.63872539411227</c:v>
                      </c:pt>
                      <c:pt idx="1037">
                        <c:v>100.65847110223189</c:v>
                      </c:pt>
                      <c:pt idx="1038">
                        <c:v>100.67821681035151</c:v>
                      </c:pt>
                      <c:pt idx="1039">
                        <c:v>100.69796251847114</c:v>
                      </c:pt>
                      <c:pt idx="1040">
                        <c:v>100.71770822659077</c:v>
                      </c:pt>
                      <c:pt idx="1041">
                        <c:v>100.7374539347104</c:v>
                      </c:pt>
                      <c:pt idx="1042">
                        <c:v>100.75719964283003</c:v>
                      </c:pt>
                      <c:pt idx="1043">
                        <c:v>100.77694535094966</c:v>
                      </c:pt>
                      <c:pt idx="1044">
                        <c:v>100.79669105906927</c:v>
                      </c:pt>
                      <c:pt idx="1045">
                        <c:v>100.8164367671889</c:v>
                      </c:pt>
                      <c:pt idx="1046">
                        <c:v>100.83618247530853</c:v>
                      </c:pt>
                      <c:pt idx="1047">
                        <c:v>100.85592818342816</c:v>
                      </c:pt>
                      <c:pt idx="1048">
                        <c:v>100.87567389154779</c:v>
                      </c:pt>
                      <c:pt idx="1049">
                        <c:v>100.89541959966742</c:v>
                      </c:pt>
                      <c:pt idx="1050">
                        <c:v>100.91516530778705</c:v>
                      </c:pt>
                      <c:pt idx="1051">
                        <c:v>100.93491101590668</c:v>
                      </c:pt>
                      <c:pt idx="1052">
                        <c:v>100.95465672402631</c:v>
                      </c:pt>
                      <c:pt idx="1053">
                        <c:v>100.97440243214592</c:v>
                      </c:pt>
                      <c:pt idx="1054">
                        <c:v>100.99414814026557</c:v>
                      </c:pt>
                      <c:pt idx="1055">
                        <c:v>101.01389384838518</c:v>
                      </c:pt>
                      <c:pt idx="1056">
                        <c:v>101.03363955650481</c:v>
                      </c:pt>
                      <c:pt idx="1057">
                        <c:v>101.05338526462444</c:v>
                      </c:pt>
                      <c:pt idx="1058">
                        <c:v>101.07313097274407</c:v>
                      </c:pt>
                      <c:pt idx="1059">
                        <c:v>101.0928766808637</c:v>
                      </c:pt>
                      <c:pt idx="1060">
                        <c:v>101.11262238898333</c:v>
                      </c:pt>
                      <c:pt idx="1061">
                        <c:v>101.13236809710295</c:v>
                      </c:pt>
                      <c:pt idx="1062">
                        <c:v>101.15211380522257</c:v>
                      </c:pt>
                      <c:pt idx="1063">
                        <c:v>101.1718595133422</c:v>
                      </c:pt>
                      <c:pt idx="1064">
                        <c:v>101.19160522146183</c:v>
                      </c:pt>
                      <c:pt idx="1065">
                        <c:v>101.21135092958146</c:v>
                      </c:pt>
                      <c:pt idx="1066">
                        <c:v>101.23109663770109</c:v>
                      </c:pt>
                      <c:pt idx="1067">
                        <c:v>101.25084234582071</c:v>
                      </c:pt>
                      <c:pt idx="1068">
                        <c:v>101.27058805394034</c:v>
                      </c:pt>
                      <c:pt idx="1069">
                        <c:v>101.29033376205997</c:v>
                      </c:pt>
                      <c:pt idx="1070">
                        <c:v>101.3100794701796</c:v>
                      </c:pt>
                      <c:pt idx="1071">
                        <c:v>101.32982517829922</c:v>
                      </c:pt>
                      <c:pt idx="1072">
                        <c:v>101.34957088641886</c:v>
                      </c:pt>
                      <c:pt idx="1073">
                        <c:v>101.36931659453847</c:v>
                      </c:pt>
                      <c:pt idx="1074">
                        <c:v>101.3890623026581</c:v>
                      </c:pt>
                      <c:pt idx="1075">
                        <c:v>101.40880801077773</c:v>
                      </c:pt>
                      <c:pt idx="1076">
                        <c:v>101.42855371889736</c:v>
                      </c:pt>
                      <c:pt idx="1077">
                        <c:v>101.44829942701699</c:v>
                      </c:pt>
                      <c:pt idx="1078">
                        <c:v>101.46804513513662</c:v>
                      </c:pt>
                      <c:pt idx="1079">
                        <c:v>101.48779084325625</c:v>
                      </c:pt>
                      <c:pt idx="1080">
                        <c:v>101.50753655137586</c:v>
                      </c:pt>
                      <c:pt idx="1081">
                        <c:v>101.52728225949549</c:v>
                      </c:pt>
                      <c:pt idx="1082">
                        <c:v>101.54702796761512</c:v>
                      </c:pt>
                      <c:pt idx="1083">
                        <c:v>101.56677367573475</c:v>
                      </c:pt>
                      <c:pt idx="1084">
                        <c:v>101.58651938385438</c:v>
                      </c:pt>
                      <c:pt idx="1085">
                        <c:v>101.60626509197401</c:v>
                      </c:pt>
                      <c:pt idx="1086">
                        <c:v>101.62601080009364</c:v>
                      </c:pt>
                      <c:pt idx="1087">
                        <c:v>101.64575650821327</c:v>
                      </c:pt>
                      <c:pt idx="1088">
                        <c:v>101.6655022163329</c:v>
                      </c:pt>
                      <c:pt idx="1089">
                        <c:v>101.68524792445251</c:v>
                      </c:pt>
                      <c:pt idx="1090">
                        <c:v>101.70499363257215</c:v>
                      </c:pt>
                      <c:pt idx="1091">
                        <c:v>101.72473934069177</c:v>
                      </c:pt>
                      <c:pt idx="1092">
                        <c:v>101.7444850488114</c:v>
                      </c:pt>
                      <c:pt idx="1093">
                        <c:v>101.76423075693103</c:v>
                      </c:pt>
                      <c:pt idx="1094">
                        <c:v>101.78397646505066</c:v>
                      </c:pt>
                      <c:pt idx="1095">
                        <c:v>101.80372217317029</c:v>
                      </c:pt>
                      <c:pt idx="1096">
                        <c:v>101.82346788128991</c:v>
                      </c:pt>
                      <c:pt idx="1097">
                        <c:v>101.84321358940954</c:v>
                      </c:pt>
                      <c:pt idx="1098">
                        <c:v>101.86295929752916</c:v>
                      </c:pt>
                      <c:pt idx="1099">
                        <c:v>101.88270500564879</c:v>
                      </c:pt>
                      <c:pt idx="1100">
                        <c:v>101.90245071376842</c:v>
                      </c:pt>
                      <c:pt idx="1101">
                        <c:v>101.92219642188805</c:v>
                      </c:pt>
                      <c:pt idx="1102">
                        <c:v>101.94194213000767</c:v>
                      </c:pt>
                      <c:pt idx="1103">
                        <c:v>101.9616878381273</c:v>
                      </c:pt>
                      <c:pt idx="1104">
                        <c:v>101.98143354624693</c:v>
                      </c:pt>
                      <c:pt idx="1105">
                        <c:v>102.00117925436656</c:v>
                      </c:pt>
                      <c:pt idx="1106">
                        <c:v>102.02092496248619</c:v>
                      </c:pt>
                      <c:pt idx="1107">
                        <c:v>102.04067067060581</c:v>
                      </c:pt>
                      <c:pt idx="1108">
                        <c:v>102.06041637872545</c:v>
                      </c:pt>
                      <c:pt idx="1109">
                        <c:v>102.08016208684506</c:v>
                      </c:pt>
                      <c:pt idx="1110">
                        <c:v>102.09990779496469</c:v>
                      </c:pt>
                      <c:pt idx="1111">
                        <c:v>102.11965350308432</c:v>
                      </c:pt>
                      <c:pt idx="1112">
                        <c:v>102.13939921120395</c:v>
                      </c:pt>
                      <c:pt idx="1113">
                        <c:v>102.15914491932358</c:v>
                      </c:pt>
                      <c:pt idx="1114">
                        <c:v>102.17889062744321</c:v>
                      </c:pt>
                      <c:pt idx="1115">
                        <c:v>102.19863633556284</c:v>
                      </c:pt>
                      <c:pt idx="1116">
                        <c:v>102.21838204368245</c:v>
                      </c:pt>
                      <c:pt idx="1117">
                        <c:v>102.23812775180208</c:v>
                      </c:pt>
                      <c:pt idx="1118">
                        <c:v>102.25787345992171</c:v>
                      </c:pt>
                      <c:pt idx="1119">
                        <c:v>102.27761916804134</c:v>
                      </c:pt>
                      <c:pt idx="1120">
                        <c:v>102.29736487616097</c:v>
                      </c:pt>
                      <c:pt idx="1121">
                        <c:v>102.3171105842806</c:v>
                      </c:pt>
                      <c:pt idx="1122">
                        <c:v>102.33685629240023</c:v>
                      </c:pt>
                      <c:pt idx="1123">
                        <c:v>102.35660200051986</c:v>
                      </c:pt>
                      <c:pt idx="1124">
                        <c:v>102.37634770863949</c:v>
                      </c:pt>
                      <c:pt idx="1125">
                        <c:v>102.3960934167591</c:v>
                      </c:pt>
                      <c:pt idx="1126">
                        <c:v>102.41583912487873</c:v>
                      </c:pt>
                      <c:pt idx="1127">
                        <c:v>102.43558483299836</c:v>
                      </c:pt>
                      <c:pt idx="1128">
                        <c:v>102.45533054111799</c:v>
                      </c:pt>
                      <c:pt idx="1129">
                        <c:v>102.47507624923762</c:v>
                      </c:pt>
                      <c:pt idx="1130">
                        <c:v>102.49482195735725</c:v>
                      </c:pt>
                      <c:pt idx="1131">
                        <c:v>102.51456766547687</c:v>
                      </c:pt>
                      <c:pt idx="1132">
                        <c:v>102.53431337359649</c:v>
                      </c:pt>
                      <c:pt idx="1133">
                        <c:v>102.55405908171613</c:v>
                      </c:pt>
                      <c:pt idx="1134">
                        <c:v>102.57380478983575</c:v>
                      </c:pt>
                      <c:pt idx="1135">
                        <c:v>102.59355049795538</c:v>
                      </c:pt>
                      <c:pt idx="1136">
                        <c:v>102.61329620607501</c:v>
                      </c:pt>
                      <c:pt idx="1137">
                        <c:v>102.63304191419464</c:v>
                      </c:pt>
                      <c:pt idx="1138">
                        <c:v>102.65278762231426</c:v>
                      </c:pt>
                      <c:pt idx="1139">
                        <c:v>102.67253333043389</c:v>
                      </c:pt>
                      <c:pt idx="1140">
                        <c:v>102.69227903855352</c:v>
                      </c:pt>
                      <c:pt idx="1141">
                        <c:v>102.71202474667315</c:v>
                      </c:pt>
                      <c:pt idx="1142">
                        <c:v>102.73177045479278</c:v>
                      </c:pt>
                      <c:pt idx="1143">
                        <c:v>102.7515161629124</c:v>
                      </c:pt>
                      <c:pt idx="1144">
                        <c:v>102.77126187103202</c:v>
                      </c:pt>
                      <c:pt idx="1145">
                        <c:v>102.79100757915165</c:v>
                      </c:pt>
                      <c:pt idx="1146">
                        <c:v>102.81075328727128</c:v>
                      </c:pt>
                      <c:pt idx="1147">
                        <c:v>102.83049899539091</c:v>
                      </c:pt>
                      <c:pt idx="1148">
                        <c:v>102.85024470351054</c:v>
                      </c:pt>
                      <c:pt idx="1149">
                        <c:v>102.86999041163017</c:v>
                      </c:pt>
                      <c:pt idx="1150">
                        <c:v>102.88973611974978</c:v>
                      </c:pt>
                      <c:pt idx="1151">
                        <c:v>102.90948182786943</c:v>
                      </c:pt>
                      <c:pt idx="1152">
                        <c:v>102.92922753598904</c:v>
                      </c:pt>
                      <c:pt idx="1153">
                        <c:v>102.94897324410867</c:v>
                      </c:pt>
                      <c:pt idx="1154">
                        <c:v>102.9687189522283</c:v>
                      </c:pt>
                      <c:pt idx="1155">
                        <c:v>102.98846466034793</c:v>
                      </c:pt>
                      <c:pt idx="1156">
                        <c:v>103.00821036846756</c:v>
                      </c:pt>
                      <c:pt idx="1157">
                        <c:v>103.02795607658719</c:v>
                      </c:pt>
                      <c:pt idx="1158">
                        <c:v>103.04770178470682</c:v>
                      </c:pt>
                      <c:pt idx="1159">
                        <c:v>103.06744749282645</c:v>
                      </c:pt>
                      <c:pt idx="1160">
                        <c:v>103.08719320094607</c:v>
                      </c:pt>
                      <c:pt idx="1161">
                        <c:v>103.10693890906569</c:v>
                      </c:pt>
                      <c:pt idx="1162">
                        <c:v>103.12668461718532</c:v>
                      </c:pt>
                      <c:pt idx="1163">
                        <c:v>103.14643032530495</c:v>
                      </c:pt>
                      <c:pt idx="1164">
                        <c:v>103.16617603342458</c:v>
                      </c:pt>
                      <c:pt idx="1165">
                        <c:v>103.18592174154421</c:v>
                      </c:pt>
                      <c:pt idx="1166">
                        <c:v>103.20566744966384</c:v>
                      </c:pt>
                      <c:pt idx="1167">
                        <c:v>103.22541315778346</c:v>
                      </c:pt>
                      <c:pt idx="1168">
                        <c:v>103.24515886590308</c:v>
                      </c:pt>
                      <c:pt idx="1169">
                        <c:v>103.26490457402272</c:v>
                      </c:pt>
                      <c:pt idx="1170">
                        <c:v>103.28465028214234</c:v>
                      </c:pt>
                      <c:pt idx="1171">
                        <c:v>103.30439599026197</c:v>
                      </c:pt>
                      <c:pt idx="1172">
                        <c:v>103.3241416983816</c:v>
                      </c:pt>
                      <c:pt idx="1173">
                        <c:v>103.34388740650122</c:v>
                      </c:pt>
                      <c:pt idx="1174">
                        <c:v>103.36363311462085</c:v>
                      </c:pt>
                      <c:pt idx="1175">
                        <c:v>103.38337882274048</c:v>
                      </c:pt>
                      <c:pt idx="1176">
                        <c:v>103.40312453086011</c:v>
                      </c:pt>
                      <c:pt idx="1177">
                        <c:v>103.42287023897974</c:v>
                      </c:pt>
                      <c:pt idx="1178">
                        <c:v>103.44261594709937</c:v>
                      </c:pt>
                      <c:pt idx="1179">
                        <c:v>103.46236165521898</c:v>
                      </c:pt>
                      <c:pt idx="1180">
                        <c:v>103.48210736333861</c:v>
                      </c:pt>
                      <c:pt idx="1181">
                        <c:v>103.50185307145824</c:v>
                      </c:pt>
                      <c:pt idx="1182">
                        <c:v>103.52159877957787</c:v>
                      </c:pt>
                      <c:pt idx="1183">
                        <c:v>103.5413444876975</c:v>
                      </c:pt>
                      <c:pt idx="1184">
                        <c:v>103.56109019581713</c:v>
                      </c:pt>
                      <c:pt idx="1185">
                        <c:v>103.58083590393676</c:v>
                      </c:pt>
                      <c:pt idx="1186">
                        <c:v>103.60058161205637</c:v>
                      </c:pt>
                      <c:pt idx="1187">
                        <c:v>103.62032732017602</c:v>
                      </c:pt>
                      <c:pt idx="1188">
                        <c:v>103.64007302829563</c:v>
                      </c:pt>
                      <c:pt idx="1189">
                        <c:v>103.65981873641526</c:v>
                      </c:pt>
                      <c:pt idx="1190">
                        <c:v>103.67956444453489</c:v>
                      </c:pt>
                      <c:pt idx="1191">
                        <c:v>103.69931015265452</c:v>
                      </c:pt>
                      <c:pt idx="1192">
                        <c:v>103.71905586077415</c:v>
                      </c:pt>
                      <c:pt idx="1193">
                        <c:v>103.73880156889378</c:v>
                      </c:pt>
                      <c:pt idx="1194">
                        <c:v>103.75854727701341</c:v>
                      </c:pt>
                      <c:pt idx="1195">
                        <c:v>103.77829298513304</c:v>
                      </c:pt>
                      <c:pt idx="1196">
                        <c:v>103.79803869325266</c:v>
                      </c:pt>
                      <c:pt idx="1197">
                        <c:v>103.81778440137228</c:v>
                      </c:pt>
                      <c:pt idx="1198">
                        <c:v>103.83753010949191</c:v>
                      </c:pt>
                      <c:pt idx="1199">
                        <c:v>103.85727581761154</c:v>
                      </c:pt>
                      <c:pt idx="1200">
                        <c:v>103.87702152573117</c:v>
                      </c:pt>
                      <c:pt idx="1201">
                        <c:v>103.8967672338508</c:v>
                      </c:pt>
                      <c:pt idx="1202">
                        <c:v>103.91651294197042</c:v>
                      </c:pt>
                      <c:pt idx="1203">
                        <c:v>103.93625865009005</c:v>
                      </c:pt>
                      <c:pt idx="1204">
                        <c:v>103.95600435820967</c:v>
                      </c:pt>
                    </c:numCache>
                  </c:numRef>
                </c:xVal>
                <c:yVal>
                  <c:numRef>
                    <c:extLst xmlns:c15="http://schemas.microsoft.com/office/drawing/2012/chart">
                      <c:ext xmlns:c15="http://schemas.microsoft.com/office/drawing/2012/chart" uri="{02D57815-91ED-43cb-92C2-25804820EDAC}">
                        <c15:formulaRef>
                          <c15:sqref>'σ-Silo F2-80 kP'!$AH$13:$AH$1217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numCache>
                  </c:numRef>
                </c:yVal>
                <c:smooth val="1"/>
                <c:extLst xmlns:c15="http://schemas.microsoft.com/office/drawing/2012/chart">
                  <c:ext xmlns:c16="http://schemas.microsoft.com/office/drawing/2014/chart" uri="{C3380CC4-5D6E-409C-BE32-E72D297353CC}">
                    <c16:uniqueId val="{0000000E-A375-435B-90EF-3E365F81D4DA}"/>
                  </c:ext>
                </c:extLst>
              </c15:ser>
            </c15:filteredScatterSeries>
            <c15:filteredScatterSeries>
              <c15:ser>
                <c:idx val="13"/>
                <c:order val="12"/>
                <c:tx>
                  <c:strRef>
                    <c:extLst xmlns:c15="http://schemas.microsoft.com/office/drawing/2012/chart">
                      <c:ext xmlns:c15="http://schemas.microsoft.com/office/drawing/2012/chart" uri="{02D57815-91ED-43cb-92C2-25804820EDAC}">
                        <c15:formulaRef>
                          <c15:sqref>'σ-Silo F2-80 kP'!$AE$12</c15:sqref>
                        </c15:formulaRef>
                      </c:ext>
                    </c:extLst>
                    <c:strCache>
                      <c:ptCount val="1"/>
                      <c:pt idx="0">
                        <c:v>σ'v+q</c:v>
                      </c:pt>
                    </c:strCache>
                  </c:strRef>
                </c:tx>
                <c:spPr>
                  <a:ln>
                    <a:solidFill>
                      <a:schemeClr val="accent2"/>
                    </a:solidFill>
                    <a:prstDash val="dash"/>
                  </a:ln>
                </c:spPr>
                <c:marker>
                  <c:symbol val="none"/>
                </c:marker>
                <c:xVal>
                  <c:numRef>
                    <c:extLst xmlns:c15="http://schemas.microsoft.com/office/drawing/2012/chart">
                      <c:ext xmlns:c15="http://schemas.microsoft.com/office/drawing/2012/chart" uri="{02D57815-91ED-43cb-92C2-25804820EDAC}">
                        <c15:formulaRef>
                          <c15:sqref>'σ-Silo F2-80 kP'!$AE$13:$AE$1217</c15:sqref>
                        </c15:formulaRef>
                      </c:ext>
                    </c:extLst>
                    <c:numCache>
                      <c:formatCode>0.0</c:formatCode>
                      <c:ptCount val="1205"/>
                      <c:pt idx="0">
                        <c:v>80.182171782178216</c:v>
                      </c:pt>
                      <c:pt idx="1">
                        <c:v>80.192726648713645</c:v>
                      </c:pt>
                      <c:pt idx="2">
                        <c:v>80.202662356833272</c:v>
                      </c:pt>
                      <c:pt idx="3">
                        <c:v>80.2125980649529</c:v>
                      </c:pt>
                      <c:pt idx="4">
                        <c:v>80.222533773072527</c:v>
                      </c:pt>
                      <c:pt idx="5">
                        <c:v>80.232469481192155</c:v>
                      </c:pt>
                      <c:pt idx="6">
                        <c:v>80.242405189311782</c:v>
                      </c:pt>
                      <c:pt idx="7">
                        <c:v>80.252340897431409</c:v>
                      </c:pt>
                      <c:pt idx="8">
                        <c:v>80.262276605551037</c:v>
                      </c:pt>
                      <c:pt idx="9">
                        <c:v>80.272212313670664</c:v>
                      </c:pt>
                      <c:pt idx="10">
                        <c:v>80.282148021790292</c:v>
                      </c:pt>
                      <c:pt idx="11">
                        <c:v>80.292083729909919</c:v>
                      </c:pt>
                      <c:pt idx="12">
                        <c:v>80.302019438029546</c:v>
                      </c:pt>
                      <c:pt idx="13">
                        <c:v>80.311955146149174</c:v>
                      </c:pt>
                      <c:pt idx="14">
                        <c:v>80.321890854268801</c:v>
                      </c:pt>
                      <c:pt idx="15">
                        <c:v>80.331826562388429</c:v>
                      </c:pt>
                      <c:pt idx="16">
                        <c:v>80.341762270508056</c:v>
                      </c:pt>
                      <c:pt idx="17">
                        <c:v>80.351697978627683</c:v>
                      </c:pt>
                      <c:pt idx="18">
                        <c:v>80.361633686747311</c:v>
                      </c:pt>
                      <c:pt idx="19">
                        <c:v>80.371569394866938</c:v>
                      </c:pt>
                      <c:pt idx="20">
                        <c:v>80.381505102986566</c:v>
                      </c:pt>
                      <c:pt idx="21">
                        <c:v>80.391440811106193</c:v>
                      </c:pt>
                      <c:pt idx="22">
                        <c:v>80.401376519225821</c:v>
                      </c:pt>
                      <c:pt idx="23">
                        <c:v>80.411312227345448</c:v>
                      </c:pt>
                      <c:pt idx="24">
                        <c:v>80.421247935465075</c:v>
                      </c:pt>
                      <c:pt idx="25">
                        <c:v>80.431183643584703</c:v>
                      </c:pt>
                      <c:pt idx="26">
                        <c:v>80.44111935170433</c:v>
                      </c:pt>
                      <c:pt idx="27">
                        <c:v>80.451055059823958</c:v>
                      </c:pt>
                      <c:pt idx="28">
                        <c:v>80.460990767943585</c:v>
                      </c:pt>
                      <c:pt idx="29">
                        <c:v>80.470926476063212</c:v>
                      </c:pt>
                      <c:pt idx="30">
                        <c:v>80.48086218418284</c:v>
                      </c:pt>
                      <c:pt idx="31">
                        <c:v>80.490797892302467</c:v>
                      </c:pt>
                      <c:pt idx="32">
                        <c:v>80.500733600422095</c:v>
                      </c:pt>
                      <c:pt idx="33">
                        <c:v>80.510669308541722</c:v>
                      </c:pt>
                      <c:pt idx="34">
                        <c:v>80.520605016661349</c:v>
                      </c:pt>
                      <c:pt idx="35">
                        <c:v>80.530540724780977</c:v>
                      </c:pt>
                      <c:pt idx="36">
                        <c:v>80.540476432900604</c:v>
                      </c:pt>
                      <c:pt idx="37">
                        <c:v>80.550412141020232</c:v>
                      </c:pt>
                      <c:pt idx="38">
                        <c:v>80.560347849139859</c:v>
                      </c:pt>
                      <c:pt idx="39">
                        <c:v>80.570283557259486</c:v>
                      </c:pt>
                      <c:pt idx="40">
                        <c:v>80.580219265379114</c:v>
                      </c:pt>
                      <c:pt idx="41">
                        <c:v>80.590154973498741</c:v>
                      </c:pt>
                      <c:pt idx="42">
                        <c:v>80.600090681618369</c:v>
                      </c:pt>
                      <c:pt idx="43">
                        <c:v>80.610026389737996</c:v>
                      </c:pt>
                      <c:pt idx="44">
                        <c:v>80.619962097857623</c:v>
                      </c:pt>
                      <c:pt idx="45">
                        <c:v>80.629897805977251</c:v>
                      </c:pt>
                      <c:pt idx="46">
                        <c:v>80.639833514096878</c:v>
                      </c:pt>
                      <c:pt idx="47">
                        <c:v>80.649769222216506</c:v>
                      </c:pt>
                      <c:pt idx="48">
                        <c:v>80.659704930336133</c:v>
                      </c:pt>
                      <c:pt idx="49">
                        <c:v>80.66964063845576</c:v>
                      </c:pt>
                      <c:pt idx="50">
                        <c:v>80.679576346575388</c:v>
                      </c:pt>
                      <c:pt idx="51">
                        <c:v>80.689512054695015</c:v>
                      </c:pt>
                      <c:pt idx="52">
                        <c:v>80.699447762814643</c:v>
                      </c:pt>
                      <c:pt idx="53">
                        <c:v>80.70938347093427</c:v>
                      </c:pt>
                      <c:pt idx="54">
                        <c:v>80.719319179053898</c:v>
                      </c:pt>
                      <c:pt idx="55">
                        <c:v>80.729254887173525</c:v>
                      </c:pt>
                      <c:pt idx="56">
                        <c:v>80.739190595293152</c:v>
                      </c:pt>
                      <c:pt idx="57">
                        <c:v>80.74912630341278</c:v>
                      </c:pt>
                      <c:pt idx="58">
                        <c:v>80.759062011532407</c:v>
                      </c:pt>
                      <c:pt idx="59">
                        <c:v>80.768997719652035</c:v>
                      </c:pt>
                      <c:pt idx="60">
                        <c:v>80.778933427771662</c:v>
                      </c:pt>
                      <c:pt idx="61">
                        <c:v>80.788869135891289</c:v>
                      </c:pt>
                      <c:pt idx="62">
                        <c:v>80.798804844010917</c:v>
                      </c:pt>
                      <c:pt idx="63">
                        <c:v>80.808740552130544</c:v>
                      </c:pt>
                      <c:pt idx="64">
                        <c:v>80.818676260250172</c:v>
                      </c:pt>
                      <c:pt idx="65">
                        <c:v>80.828611968369799</c:v>
                      </c:pt>
                      <c:pt idx="66">
                        <c:v>80.838547676489426</c:v>
                      </c:pt>
                      <c:pt idx="67">
                        <c:v>80.848483384609054</c:v>
                      </c:pt>
                      <c:pt idx="68">
                        <c:v>80.858419092728681</c:v>
                      </c:pt>
                      <c:pt idx="69">
                        <c:v>80.868354800848309</c:v>
                      </c:pt>
                      <c:pt idx="70">
                        <c:v>80.878290508967936</c:v>
                      </c:pt>
                      <c:pt idx="71">
                        <c:v>80.888226217087563</c:v>
                      </c:pt>
                      <c:pt idx="72">
                        <c:v>80.898161925207191</c:v>
                      </c:pt>
                      <c:pt idx="73">
                        <c:v>80.908097633326818</c:v>
                      </c:pt>
                      <c:pt idx="74">
                        <c:v>80.918033341446446</c:v>
                      </c:pt>
                      <c:pt idx="75">
                        <c:v>80.927969049566073</c:v>
                      </c:pt>
                      <c:pt idx="76">
                        <c:v>80.9379047576857</c:v>
                      </c:pt>
                      <c:pt idx="77">
                        <c:v>80.947840465805328</c:v>
                      </c:pt>
                      <c:pt idx="78">
                        <c:v>80.957776173924955</c:v>
                      </c:pt>
                      <c:pt idx="79">
                        <c:v>80.967711882044583</c:v>
                      </c:pt>
                      <c:pt idx="80">
                        <c:v>80.97764759016421</c:v>
                      </c:pt>
                      <c:pt idx="81">
                        <c:v>80.987583298283838</c:v>
                      </c:pt>
                      <c:pt idx="82">
                        <c:v>80.997519006403465</c:v>
                      </c:pt>
                      <c:pt idx="83">
                        <c:v>81.007454714523092</c:v>
                      </c:pt>
                      <c:pt idx="84">
                        <c:v>81.01739042264272</c:v>
                      </c:pt>
                      <c:pt idx="85">
                        <c:v>81.027326130762347</c:v>
                      </c:pt>
                      <c:pt idx="86">
                        <c:v>81.037261838881975</c:v>
                      </c:pt>
                      <c:pt idx="87">
                        <c:v>81.047197547001602</c:v>
                      </c:pt>
                      <c:pt idx="88">
                        <c:v>81.057133255121229</c:v>
                      </c:pt>
                      <c:pt idx="89">
                        <c:v>81.067068963240857</c:v>
                      </c:pt>
                      <c:pt idx="90">
                        <c:v>81.077004671360484</c:v>
                      </c:pt>
                      <c:pt idx="91">
                        <c:v>81.086940379480112</c:v>
                      </c:pt>
                      <c:pt idx="92">
                        <c:v>81.096876087599739</c:v>
                      </c:pt>
                      <c:pt idx="93">
                        <c:v>81.106811795719366</c:v>
                      </c:pt>
                      <c:pt idx="94">
                        <c:v>81.116747503838994</c:v>
                      </c:pt>
                      <c:pt idx="95">
                        <c:v>81.126683211958621</c:v>
                      </c:pt>
                      <c:pt idx="96">
                        <c:v>81.136618920078249</c:v>
                      </c:pt>
                      <c:pt idx="97">
                        <c:v>81.146554628197876</c:v>
                      </c:pt>
                      <c:pt idx="98">
                        <c:v>81.156490336317503</c:v>
                      </c:pt>
                      <c:pt idx="99">
                        <c:v>81.166426044437131</c:v>
                      </c:pt>
                      <c:pt idx="100">
                        <c:v>81.176361752556758</c:v>
                      </c:pt>
                      <c:pt idx="101">
                        <c:v>81.186297460676386</c:v>
                      </c:pt>
                      <c:pt idx="102">
                        <c:v>81.196233168796013</c:v>
                      </c:pt>
                      <c:pt idx="103">
                        <c:v>81.20616887691564</c:v>
                      </c:pt>
                      <c:pt idx="104">
                        <c:v>81.216104585035268</c:v>
                      </c:pt>
                      <c:pt idx="105">
                        <c:v>81.226040293154895</c:v>
                      </c:pt>
                      <c:pt idx="106">
                        <c:v>81.235976001274523</c:v>
                      </c:pt>
                      <c:pt idx="107">
                        <c:v>81.24591170939415</c:v>
                      </c:pt>
                      <c:pt idx="108">
                        <c:v>81.255847417513777</c:v>
                      </c:pt>
                      <c:pt idx="109">
                        <c:v>81.265783125633405</c:v>
                      </c:pt>
                      <c:pt idx="110">
                        <c:v>81.275718833753032</c:v>
                      </c:pt>
                      <c:pt idx="111">
                        <c:v>81.28565454187266</c:v>
                      </c:pt>
                      <c:pt idx="112">
                        <c:v>81.295590249992287</c:v>
                      </c:pt>
                      <c:pt idx="113">
                        <c:v>81.305525958111915</c:v>
                      </c:pt>
                      <c:pt idx="114">
                        <c:v>81.315461666231542</c:v>
                      </c:pt>
                      <c:pt idx="115">
                        <c:v>81.325397374351169</c:v>
                      </c:pt>
                      <c:pt idx="116">
                        <c:v>81.335333082470797</c:v>
                      </c:pt>
                      <c:pt idx="117">
                        <c:v>81.345268790590424</c:v>
                      </c:pt>
                      <c:pt idx="118">
                        <c:v>81.355204498710052</c:v>
                      </c:pt>
                      <c:pt idx="119">
                        <c:v>81.365140206829679</c:v>
                      </c:pt>
                      <c:pt idx="120">
                        <c:v>81.375075914949306</c:v>
                      </c:pt>
                      <c:pt idx="121">
                        <c:v>81.385011623068934</c:v>
                      </c:pt>
                      <c:pt idx="122">
                        <c:v>81.394947331188561</c:v>
                      </c:pt>
                      <c:pt idx="123">
                        <c:v>81.404883039308189</c:v>
                      </c:pt>
                      <c:pt idx="124">
                        <c:v>81.414818747427816</c:v>
                      </c:pt>
                      <c:pt idx="125">
                        <c:v>81.424754455547443</c:v>
                      </c:pt>
                      <c:pt idx="126">
                        <c:v>81.434690163667071</c:v>
                      </c:pt>
                      <c:pt idx="127">
                        <c:v>81.444625871786698</c:v>
                      </c:pt>
                      <c:pt idx="128">
                        <c:v>81.454561579906326</c:v>
                      </c:pt>
                      <c:pt idx="129">
                        <c:v>81.464497288025953</c:v>
                      </c:pt>
                      <c:pt idx="130">
                        <c:v>81.47443299614558</c:v>
                      </c:pt>
                      <c:pt idx="131">
                        <c:v>81.484368704265208</c:v>
                      </c:pt>
                      <c:pt idx="132">
                        <c:v>81.494304412384835</c:v>
                      </c:pt>
                      <c:pt idx="133">
                        <c:v>81.504240120504463</c:v>
                      </c:pt>
                      <c:pt idx="134">
                        <c:v>81.51417582862409</c:v>
                      </c:pt>
                      <c:pt idx="135">
                        <c:v>81.524111536743717</c:v>
                      </c:pt>
                      <c:pt idx="136">
                        <c:v>81.534047244863345</c:v>
                      </c:pt>
                      <c:pt idx="137">
                        <c:v>81.543982952982972</c:v>
                      </c:pt>
                      <c:pt idx="138">
                        <c:v>81.5539186611026</c:v>
                      </c:pt>
                      <c:pt idx="139">
                        <c:v>81.563854369222227</c:v>
                      </c:pt>
                      <c:pt idx="140">
                        <c:v>81.573790077341854</c:v>
                      </c:pt>
                      <c:pt idx="141">
                        <c:v>81.583725785461482</c:v>
                      </c:pt>
                      <c:pt idx="142">
                        <c:v>81.593661493581109</c:v>
                      </c:pt>
                      <c:pt idx="143">
                        <c:v>81.603597201700737</c:v>
                      </c:pt>
                      <c:pt idx="144">
                        <c:v>81.613532909820364</c:v>
                      </c:pt>
                      <c:pt idx="145">
                        <c:v>81.623468617939992</c:v>
                      </c:pt>
                      <c:pt idx="146">
                        <c:v>81.633404326059619</c:v>
                      </c:pt>
                      <c:pt idx="147">
                        <c:v>81.643340034179246</c:v>
                      </c:pt>
                      <c:pt idx="148">
                        <c:v>81.653275742298874</c:v>
                      </c:pt>
                      <c:pt idx="149">
                        <c:v>81.663211450418501</c:v>
                      </c:pt>
                      <c:pt idx="150">
                        <c:v>81.673147158538129</c:v>
                      </c:pt>
                      <c:pt idx="151">
                        <c:v>81.683082866657756</c:v>
                      </c:pt>
                      <c:pt idx="152">
                        <c:v>81.693018574777398</c:v>
                      </c:pt>
                      <c:pt idx="153">
                        <c:v>81.702954282897011</c:v>
                      </c:pt>
                      <c:pt idx="154">
                        <c:v>81.712889991016652</c:v>
                      </c:pt>
                      <c:pt idx="155">
                        <c:v>81.72282569913628</c:v>
                      </c:pt>
                      <c:pt idx="156">
                        <c:v>81.732761407255893</c:v>
                      </c:pt>
                      <c:pt idx="157">
                        <c:v>81.742697115375535</c:v>
                      </c:pt>
                      <c:pt idx="158">
                        <c:v>81.752632823495162</c:v>
                      </c:pt>
                      <c:pt idx="159">
                        <c:v>81.762568531614789</c:v>
                      </c:pt>
                      <c:pt idx="160">
                        <c:v>81.772504239734417</c:v>
                      </c:pt>
                      <c:pt idx="161">
                        <c:v>81.782439947854044</c:v>
                      </c:pt>
                      <c:pt idx="162">
                        <c:v>81.792375655973672</c:v>
                      </c:pt>
                      <c:pt idx="163">
                        <c:v>81.802311364093299</c:v>
                      </c:pt>
                      <c:pt idx="164">
                        <c:v>81.812247072212926</c:v>
                      </c:pt>
                      <c:pt idx="165">
                        <c:v>81.822182780332554</c:v>
                      </c:pt>
                      <c:pt idx="166">
                        <c:v>81.832118488452181</c:v>
                      </c:pt>
                      <c:pt idx="167">
                        <c:v>81.842054196571809</c:v>
                      </c:pt>
                      <c:pt idx="168">
                        <c:v>81.851989904691436</c:v>
                      </c:pt>
                      <c:pt idx="169">
                        <c:v>81.861925612811064</c:v>
                      </c:pt>
                      <c:pt idx="170">
                        <c:v>81.871861320930691</c:v>
                      </c:pt>
                      <c:pt idx="171">
                        <c:v>81.881797029050318</c:v>
                      </c:pt>
                      <c:pt idx="172">
                        <c:v>81.891732737169946</c:v>
                      </c:pt>
                      <c:pt idx="173">
                        <c:v>81.901668445289573</c:v>
                      </c:pt>
                      <c:pt idx="174">
                        <c:v>81.911604153409201</c:v>
                      </c:pt>
                      <c:pt idx="175">
                        <c:v>81.921539861528828</c:v>
                      </c:pt>
                      <c:pt idx="176">
                        <c:v>81.931475569648455</c:v>
                      </c:pt>
                      <c:pt idx="177">
                        <c:v>81.941411277768083</c:v>
                      </c:pt>
                      <c:pt idx="178">
                        <c:v>81.95134698588771</c:v>
                      </c:pt>
                      <c:pt idx="179">
                        <c:v>81.961282694007338</c:v>
                      </c:pt>
                      <c:pt idx="180">
                        <c:v>81.971218402126965</c:v>
                      </c:pt>
                      <c:pt idx="181">
                        <c:v>81.981154110246592</c:v>
                      </c:pt>
                      <c:pt idx="182">
                        <c:v>81.99108981836622</c:v>
                      </c:pt>
                      <c:pt idx="183">
                        <c:v>82.001025526485847</c:v>
                      </c:pt>
                      <c:pt idx="184">
                        <c:v>82.010961234605475</c:v>
                      </c:pt>
                      <c:pt idx="185">
                        <c:v>82.020896942725102</c:v>
                      </c:pt>
                      <c:pt idx="186">
                        <c:v>82.030832650844729</c:v>
                      </c:pt>
                      <c:pt idx="187">
                        <c:v>82.040768358964357</c:v>
                      </c:pt>
                      <c:pt idx="188">
                        <c:v>82.050704067083984</c:v>
                      </c:pt>
                      <c:pt idx="189">
                        <c:v>82.060639775203612</c:v>
                      </c:pt>
                      <c:pt idx="190">
                        <c:v>82.070575483323239</c:v>
                      </c:pt>
                      <c:pt idx="191">
                        <c:v>82.080511191442866</c:v>
                      </c:pt>
                      <c:pt idx="192">
                        <c:v>82.090446899562494</c:v>
                      </c:pt>
                      <c:pt idx="193">
                        <c:v>82.100382607682121</c:v>
                      </c:pt>
                      <c:pt idx="194">
                        <c:v>82.110318315801749</c:v>
                      </c:pt>
                      <c:pt idx="195">
                        <c:v>82.120254023921376</c:v>
                      </c:pt>
                      <c:pt idx="196">
                        <c:v>82.130189732041003</c:v>
                      </c:pt>
                      <c:pt idx="197">
                        <c:v>82.140125440160631</c:v>
                      </c:pt>
                      <c:pt idx="198">
                        <c:v>82.150061148280258</c:v>
                      </c:pt>
                      <c:pt idx="199">
                        <c:v>82.159996856399886</c:v>
                      </c:pt>
                      <c:pt idx="200">
                        <c:v>82.169932564519513</c:v>
                      </c:pt>
                      <c:pt idx="201">
                        <c:v>82.179868272639141</c:v>
                      </c:pt>
                      <c:pt idx="202">
                        <c:v>82.189803980758768</c:v>
                      </c:pt>
                      <c:pt idx="203">
                        <c:v>82.199739688878395</c:v>
                      </c:pt>
                      <c:pt idx="204">
                        <c:v>82.209675396998023</c:v>
                      </c:pt>
                      <c:pt idx="205">
                        <c:v>82.21961110511765</c:v>
                      </c:pt>
                      <c:pt idx="206">
                        <c:v>82.229546813237278</c:v>
                      </c:pt>
                      <c:pt idx="207">
                        <c:v>82.239482521356905</c:v>
                      </c:pt>
                      <c:pt idx="208">
                        <c:v>82.249418229476532</c:v>
                      </c:pt>
                      <c:pt idx="209">
                        <c:v>82.25935393759616</c:v>
                      </c:pt>
                      <c:pt idx="210">
                        <c:v>82.269289645715787</c:v>
                      </c:pt>
                      <c:pt idx="211">
                        <c:v>82.279225353835415</c:v>
                      </c:pt>
                      <c:pt idx="212">
                        <c:v>82.289161061955042</c:v>
                      </c:pt>
                      <c:pt idx="213">
                        <c:v>82.299096770074669</c:v>
                      </c:pt>
                      <c:pt idx="214">
                        <c:v>82.309032478194297</c:v>
                      </c:pt>
                      <c:pt idx="215">
                        <c:v>82.318968186313924</c:v>
                      </c:pt>
                      <c:pt idx="216">
                        <c:v>82.328903894433552</c:v>
                      </c:pt>
                      <c:pt idx="217">
                        <c:v>82.338839602553179</c:v>
                      </c:pt>
                      <c:pt idx="218">
                        <c:v>82.348775310672806</c:v>
                      </c:pt>
                      <c:pt idx="219">
                        <c:v>82.358711018792434</c:v>
                      </c:pt>
                      <c:pt idx="220">
                        <c:v>82.368646726912061</c:v>
                      </c:pt>
                      <c:pt idx="221">
                        <c:v>82.378582435031689</c:v>
                      </c:pt>
                      <c:pt idx="222">
                        <c:v>82.388518143151316</c:v>
                      </c:pt>
                      <c:pt idx="223">
                        <c:v>82.398453851270943</c:v>
                      </c:pt>
                      <c:pt idx="224">
                        <c:v>82.408389559390571</c:v>
                      </c:pt>
                      <c:pt idx="225">
                        <c:v>82.418325267510198</c:v>
                      </c:pt>
                      <c:pt idx="226">
                        <c:v>82.428260975629826</c:v>
                      </c:pt>
                      <c:pt idx="227">
                        <c:v>82.438196683749453</c:v>
                      </c:pt>
                      <c:pt idx="228">
                        <c:v>82.44813239186908</c:v>
                      </c:pt>
                      <c:pt idx="229">
                        <c:v>82.458068099988708</c:v>
                      </c:pt>
                      <c:pt idx="230">
                        <c:v>82.468003808108335</c:v>
                      </c:pt>
                      <c:pt idx="231">
                        <c:v>82.477939516227963</c:v>
                      </c:pt>
                      <c:pt idx="232">
                        <c:v>82.48787522434759</c:v>
                      </c:pt>
                      <c:pt idx="233">
                        <c:v>82.497810932467218</c:v>
                      </c:pt>
                      <c:pt idx="234">
                        <c:v>82.507746640586845</c:v>
                      </c:pt>
                      <c:pt idx="235">
                        <c:v>82.517682348706472</c:v>
                      </c:pt>
                      <c:pt idx="236">
                        <c:v>82.5276180568261</c:v>
                      </c:pt>
                      <c:pt idx="237">
                        <c:v>82.537553764945727</c:v>
                      </c:pt>
                      <c:pt idx="238">
                        <c:v>82.547489473065355</c:v>
                      </c:pt>
                      <c:pt idx="239">
                        <c:v>82.557425181184982</c:v>
                      </c:pt>
                      <c:pt idx="240">
                        <c:v>82.567360889304609</c:v>
                      </c:pt>
                      <c:pt idx="241">
                        <c:v>82.577296597424237</c:v>
                      </c:pt>
                      <c:pt idx="242">
                        <c:v>82.587232305543864</c:v>
                      </c:pt>
                      <c:pt idx="243">
                        <c:v>82.597168013663492</c:v>
                      </c:pt>
                      <c:pt idx="244">
                        <c:v>82.607103721783119</c:v>
                      </c:pt>
                      <c:pt idx="245">
                        <c:v>82.617039429902746</c:v>
                      </c:pt>
                      <c:pt idx="246">
                        <c:v>82.626975138022374</c:v>
                      </c:pt>
                      <c:pt idx="247">
                        <c:v>82.636910846142001</c:v>
                      </c:pt>
                      <c:pt idx="248">
                        <c:v>82.646846554261629</c:v>
                      </c:pt>
                      <c:pt idx="249">
                        <c:v>82.656782262381256</c:v>
                      </c:pt>
                      <c:pt idx="250">
                        <c:v>82.666717970500883</c:v>
                      </c:pt>
                      <c:pt idx="251">
                        <c:v>82.676653678620511</c:v>
                      </c:pt>
                      <c:pt idx="252">
                        <c:v>82.686589386740138</c:v>
                      </c:pt>
                      <c:pt idx="253">
                        <c:v>82.696525094859766</c:v>
                      </c:pt>
                      <c:pt idx="254">
                        <c:v>82.706460802979393</c:v>
                      </c:pt>
                      <c:pt idx="255">
                        <c:v>82.71639651109902</c:v>
                      </c:pt>
                      <c:pt idx="256">
                        <c:v>82.726332219218648</c:v>
                      </c:pt>
                      <c:pt idx="257">
                        <c:v>82.736267927338275</c:v>
                      </c:pt>
                      <c:pt idx="258">
                        <c:v>82.746203635457903</c:v>
                      </c:pt>
                      <c:pt idx="259">
                        <c:v>82.75613934357753</c:v>
                      </c:pt>
                      <c:pt idx="260">
                        <c:v>82.766075051697158</c:v>
                      </c:pt>
                      <c:pt idx="261">
                        <c:v>82.776010759816785</c:v>
                      </c:pt>
                      <c:pt idx="262">
                        <c:v>82.785946467936412</c:v>
                      </c:pt>
                      <c:pt idx="263">
                        <c:v>82.79588217605604</c:v>
                      </c:pt>
                      <c:pt idx="264">
                        <c:v>82.805817884175667</c:v>
                      </c:pt>
                      <c:pt idx="265">
                        <c:v>82.815753592295295</c:v>
                      </c:pt>
                      <c:pt idx="266">
                        <c:v>82.825689300414922</c:v>
                      </c:pt>
                      <c:pt idx="267">
                        <c:v>82.835625008534549</c:v>
                      </c:pt>
                      <c:pt idx="268">
                        <c:v>82.845560716654177</c:v>
                      </c:pt>
                      <c:pt idx="269">
                        <c:v>82.855496424773804</c:v>
                      </c:pt>
                      <c:pt idx="270">
                        <c:v>82.865432132893432</c:v>
                      </c:pt>
                      <c:pt idx="271">
                        <c:v>82.875367841013059</c:v>
                      </c:pt>
                      <c:pt idx="272">
                        <c:v>82.885303549132686</c:v>
                      </c:pt>
                      <c:pt idx="273">
                        <c:v>82.895239257252314</c:v>
                      </c:pt>
                      <c:pt idx="274">
                        <c:v>82.905174965371941</c:v>
                      </c:pt>
                      <c:pt idx="275">
                        <c:v>82.915110673491569</c:v>
                      </c:pt>
                      <c:pt idx="276">
                        <c:v>82.925046381611196</c:v>
                      </c:pt>
                      <c:pt idx="277">
                        <c:v>82.934982089730823</c:v>
                      </c:pt>
                      <c:pt idx="278">
                        <c:v>82.944917797850451</c:v>
                      </c:pt>
                      <c:pt idx="279">
                        <c:v>82.954853505970078</c:v>
                      </c:pt>
                      <c:pt idx="280">
                        <c:v>82.964789214089706</c:v>
                      </c:pt>
                      <c:pt idx="281">
                        <c:v>82.974724922209333</c:v>
                      </c:pt>
                      <c:pt idx="282">
                        <c:v>82.98466063032896</c:v>
                      </c:pt>
                      <c:pt idx="283">
                        <c:v>82.994596338448588</c:v>
                      </c:pt>
                      <c:pt idx="284">
                        <c:v>83.004532046568215</c:v>
                      </c:pt>
                      <c:pt idx="285">
                        <c:v>83.014467754687843</c:v>
                      </c:pt>
                      <c:pt idx="286">
                        <c:v>83.02440346280747</c:v>
                      </c:pt>
                      <c:pt idx="287">
                        <c:v>83.034339170927097</c:v>
                      </c:pt>
                      <c:pt idx="288">
                        <c:v>83.044274879046725</c:v>
                      </c:pt>
                      <c:pt idx="289">
                        <c:v>83.054210587166352</c:v>
                      </c:pt>
                      <c:pt idx="290">
                        <c:v>83.06414629528598</c:v>
                      </c:pt>
                      <c:pt idx="291">
                        <c:v>83.074082003405607</c:v>
                      </c:pt>
                      <c:pt idx="292">
                        <c:v>83.084017711525235</c:v>
                      </c:pt>
                      <c:pt idx="293">
                        <c:v>83.093953419644862</c:v>
                      </c:pt>
                      <c:pt idx="294">
                        <c:v>83.103889127764489</c:v>
                      </c:pt>
                      <c:pt idx="295">
                        <c:v>83.113824835884117</c:v>
                      </c:pt>
                      <c:pt idx="296">
                        <c:v>83.123760544003744</c:v>
                      </c:pt>
                      <c:pt idx="297">
                        <c:v>83.133696252123372</c:v>
                      </c:pt>
                      <c:pt idx="298">
                        <c:v>83.143631960242999</c:v>
                      </c:pt>
                      <c:pt idx="299">
                        <c:v>83.153567668362626</c:v>
                      </c:pt>
                      <c:pt idx="300">
                        <c:v>83.163503376482254</c:v>
                      </c:pt>
                      <c:pt idx="301">
                        <c:v>83.173439084601881</c:v>
                      </c:pt>
                      <c:pt idx="302">
                        <c:v>83.183374792721509</c:v>
                      </c:pt>
                      <c:pt idx="303">
                        <c:v>83.193310500841136</c:v>
                      </c:pt>
                      <c:pt idx="304">
                        <c:v>83.203246208960763</c:v>
                      </c:pt>
                      <c:pt idx="305">
                        <c:v>83.213181917080391</c:v>
                      </c:pt>
                      <c:pt idx="306">
                        <c:v>83.223117625200018</c:v>
                      </c:pt>
                      <c:pt idx="307">
                        <c:v>83.233053333319646</c:v>
                      </c:pt>
                      <c:pt idx="308">
                        <c:v>83.242989041439273</c:v>
                      </c:pt>
                      <c:pt idx="309">
                        <c:v>83.2529247495589</c:v>
                      </c:pt>
                      <c:pt idx="310">
                        <c:v>83.262860457678528</c:v>
                      </c:pt>
                      <c:pt idx="311">
                        <c:v>83.272796165798155</c:v>
                      </c:pt>
                      <c:pt idx="312">
                        <c:v>83.282731873917783</c:v>
                      </c:pt>
                      <c:pt idx="313">
                        <c:v>83.29266758203741</c:v>
                      </c:pt>
                      <c:pt idx="314">
                        <c:v>83.302603290157037</c:v>
                      </c:pt>
                      <c:pt idx="315">
                        <c:v>83.312538998276665</c:v>
                      </c:pt>
                      <c:pt idx="316">
                        <c:v>83.322474706396292</c:v>
                      </c:pt>
                      <c:pt idx="317">
                        <c:v>83.33241041451592</c:v>
                      </c:pt>
                      <c:pt idx="318">
                        <c:v>83.342346122635547</c:v>
                      </c:pt>
                      <c:pt idx="319">
                        <c:v>83.352281830755174</c:v>
                      </c:pt>
                      <c:pt idx="320">
                        <c:v>83.362217538874802</c:v>
                      </c:pt>
                      <c:pt idx="321">
                        <c:v>83.372153246994429</c:v>
                      </c:pt>
                      <c:pt idx="322">
                        <c:v>83.382088955114057</c:v>
                      </c:pt>
                      <c:pt idx="323">
                        <c:v>83.392024663233684</c:v>
                      </c:pt>
                      <c:pt idx="324">
                        <c:v>83.401960371353312</c:v>
                      </c:pt>
                      <c:pt idx="325">
                        <c:v>83.411896079472939</c:v>
                      </c:pt>
                      <c:pt idx="326">
                        <c:v>83.421831787592566</c:v>
                      </c:pt>
                      <c:pt idx="327">
                        <c:v>83.431767495712194</c:v>
                      </c:pt>
                      <c:pt idx="328">
                        <c:v>83.441703203831821</c:v>
                      </c:pt>
                      <c:pt idx="329">
                        <c:v>83.451638911951449</c:v>
                      </c:pt>
                      <c:pt idx="330">
                        <c:v>83.461574620071076</c:v>
                      </c:pt>
                      <c:pt idx="331">
                        <c:v>83.471510328190703</c:v>
                      </c:pt>
                      <c:pt idx="332">
                        <c:v>83.481446036310331</c:v>
                      </c:pt>
                      <c:pt idx="333">
                        <c:v>83.491381744429958</c:v>
                      </c:pt>
                      <c:pt idx="334">
                        <c:v>83.501317452549586</c:v>
                      </c:pt>
                      <c:pt idx="335">
                        <c:v>83.511253160669213</c:v>
                      </c:pt>
                      <c:pt idx="336">
                        <c:v>83.52118886878884</c:v>
                      </c:pt>
                      <c:pt idx="337">
                        <c:v>83.531124576908468</c:v>
                      </c:pt>
                      <c:pt idx="338">
                        <c:v>83.541060285028095</c:v>
                      </c:pt>
                      <c:pt idx="339">
                        <c:v>83.550995993147723</c:v>
                      </c:pt>
                      <c:pt idx="340">
                        <c:v>83.56093170126735</c:v>
                      </c:pt>
                      <c:pt idx="341">
                        <c:v>83.570867409386977</c:v>
                      </c:pt>
                      <c:pt idx="342">
                        <c:v>83.580803117506605</c:v>
                      </c:pt>
                      <c:pt idx="343">
                        <c:v>83.590738825626232</c:v>
                      </c:pt>
                      <c:pt idx="344">
                        <c:v>83.60067453374586</c:v>
                      </c:pt>
                      <c:pt idx="345">
                        <c:v>83.610610241865487</c:v>
                      </c:pt>
                      <c:pt idx="346">
                        <c:v>83.620545949985114</c:v>
                      </c:pt>
                      <c:pt idx="347">
                        <c:v>83.630481658104742</c:v>
                      </c:pt>
                      <c:pt idx="348">
                        <c:v>83.640417366224369</c:v>
                      </c:pt>
                      <c:pt idx="349">
                        <c:v>83.650353074343997</c:v>
                      </c:pt>
                      <c:pt idx="350">
                        <c:v>83.660288782463624</c:v>
                      </c:pt>
                      <c:pt idx="351">
                        <c:v>83.670224490583252</c:v>
                      </c:pt>
                      <c:pt idx="352">
                        <c:v>83.680160198702879</c:v>
                      </c:pt>
                      <c:pt idx="353">
                        <c:v>83.690095906822506</c:v>
                      </c:pt>
                      <c:pt idx="354">
                        <c:v>83.700031614942134</c:v>
                      </c:pt>
                      <c:pt idx="355">
                        <c:v>83.709967323061761</c:v>
                      </c:pt>
                      <c:pt idx="356">
                        <c:v>83.719903031181389</c:v>
                      </c:pt>
                      <c:pt idx="357">
                        <c:v>83.729838739301016</c:v>
                      </c:pt>
                      <c:pt idx="358">
                        <c:v>83.739774447420643</c:v>
                      </c:pt>
                      <c:pt idx="359">
                        <c:v>83.749710155540271</c:v>
                      </c:pt>
                      <c:pt idx="360">
                        <c:v>83.759645863659898</c:v>
                      </c:pt>
                      <c:pt idx="361">
                        <c:v>83.769581571779526</c:v>
                      </c:pt>
                      <c:pt idx="362">
                        <c:v>83.779517279899153</c:v>
                      </c:pt>
                      <c:pt idx="363">
                        <c:v>83.78945298801878</c:v>
                      </c:pt>
                      <c:pt idx="364">
                        <c:v>83.799388696138408</c:v>
                      </c:pt>
                      <c:pt idx="365">
                        <c:v>83.809324404258035</c:v>
                      </c:pt>
                      <c:pt idx="366">
                        <c:v>83.819260112377663</c:v>
                      </c:pt>
                      <c:pt idx="367">
                        <c:v>83.82919582049729</c:v>
                      </c:pt>
                      <c:pt idx="368">
                        <c:v>83.839131528616917</c:v>
                      </c:pt>
                      <c:pt idx="369">
                        <c:v>83.849067236736545</c:v>
                      </c:pt>
                      <c:pt idx="370">
                        <c:v>83.859002944856172</c:v>
                      </c:pt>
                      <c:pt idx="371">
                        <c:v>83.8689386529758</c:v>
                      </c:pt>
                      <c:pt idx="372">
                        <c:v>83.878874361095427</c:v>
                      </c:pt>
                      <c:pt idx="373">
                        <c:v>83.888810069215054</c:v>
                      </c:pt>
                      <c:pt idx="374">
                        <c:v>83.898745777334682</c:v>
                      </c:pt>
                      <c:pt idx="375">
                        <c:v>83.908681485454309</c:v>
                      </c:pt>
                      <c:pt idx="376">
                        <c:v>83.918617193573937</c:v>
                      </c:pt>
                      <c:pt idx="377">
                        <c:v>83.928552901693564</c:v>
                      </c:pt>
                      <c:pt idx="378">
                        <c:v>83.938488609813191</c:v>
                      </c:pt>
                      <c:pt idx="379">
                        <c:v>83.948424317932819</c:v>
                      </c:pt>
                      <c:pt idx="380">
                        <c:v>83.958360026052446</c:v>
                      </c:pt>
                      <c:pt idx="381">
                        <c:v>83.968295734172074</c:v>
                      </c:pt>
                      <c:pt idx="382">
                        <c:v>83.978231442291701</c:v>
                      </c:pt>
                      <c:pt idx="383">
                        <c:v>83.988167150411329</c:v>
                      </c:pt>
                      <c:pt idx="384">
                        <c:v>83.998102858530956</c:v>
                      </c:pt>
                      <c:pt idx="385">
                        <c:v>84.008038566650583</c:v>
                      </c:pt>
                      <c:pt idx="386">
                        <c:v>84.017974274770211</c:v>
                      </c:pt>
                      <c:pt idx="387">
                        <c:v>84.027909982889838</c:v>
                      </c:pt>
                      <c:pt idx="388">
                        <c:v>84.037845691009466</c:v>
                      </c:pt>
                      <c:pt idx="389">
                        <c:v>84.047781399129093</c:v>
                      </c:pt>
                      <c:pt idx="390">
                        <c:v>84.05771710724872</c:v>
                      </c:pt>
                      <c:pt idx="391">
                        <c:v>84.067652815368348</c:v>
                      </c:pt>
                      <c:pt idx="392">
                        <c:v>84.077588523487975</c:v>
                      </c:pt>
                      <c:pt idx="393">
                        <c:v>84.087524231607603</c:v>
                      </c:pt>
                      <c:pt idx="394">
                        <c:v>84.09745993972723</c:v>
                      </c:pt>
                      <c:pt idx="395">
                        <c:v>84.107395647846857</c:v>
                      </c:pt>
                      <c:pt idx="396">
                        <c:v>84.117331355966485</c:v>
                      </c:pt>
                      <c:pt idx="397">
                        <c:v>84.127267064086112</c:v>
                      </c:pt>
                      <c:pt idx="398">
                        <c:v>84.13720277220574</c:v>
                      </c:pt>
                      <c:pt idx="399">
                        <c:v>84.147138480325367</c:v>
                      </c:pt>
                      <c:pt idx="400">
                        <c:v>84.157074188444994</c:v>
                      </c:pt>
                      <c:pt idx="401">
                        <c:v>84.167009896564622</c:v>
                      </c:pt>
                      <c:pt idx="402">
                        <c:v>84.176945604684249</c:v>
                      </c:pt>
                      <c:pt idx="403">
                        <c:v>84.186881312803877</c:v>
                      </c:pt>
                      <c:pt idx="404">
                        <c:v>84.196817020923504</c:v>
                      </c:pt>
                      <c:pt idx="405">
                        <c:v>84.206752729043131</c:v>
                      </c:pt>
                      <c:pt idx="406">
                        <c:v>84.216688437162759</c:v>
                      </c:pt>
                      <c:pt idx="407">
                        <c:v>84.226624145282386</c:v>
                      </c:pt>
                      <c:pt idx="408">
                        <c:v>84.236559853402014</c:v>
                      </c:pt>
                      <c:pt idx="409">
                        <c:v>84.246495561521641</c:v>
                      </c:pt>
                      <c:pt idx="410">
                        <c:v>84.256431269641268</c:v>
                      </c:pt>
                      <c:pt idx="411">
                        <c:v>84.266366977760896</c:v>
                      </c:pt>
                      <c:pt idx="412">
                        <c:v>84.276302685880523</c:v>
                      </c:pt>
                      <c:pt idx="413">
                        <c:v>84.286238394000151</c:v>
                      </c:pt>
                      <c:pt idx="414">
                        <c:v>84.296174102119778</c:v>
                      </c:pt>
                      <c:pt idx="415">
                        <c:v>84.306109810239406</c:v>
                      </c:pt>
                      <c:pt idx="416">
                        <c:v>84.316045518359033</c:v>
                      </c:pt>
                      <c:pt idx="417">
                        <c:v>84.32598122647866</c:v>
                      </c:pt>
                      <c:pt idx="418">
                        <c:v>84.335916934598288</c:v>
                      </c:pt>
                      <c:pt idx="419">
                        <c:v>84.345852642717915</c:v>
                      </c:pt>
                      <c:pt idx="420">
                        <c:v>84.355788350837543</c:v>
                      </c:pt>
                      <c:pt idx="421">
                        <c:v>84.36572405895717</c:v>
                      </c:pt>
                      <c:pt idx="422">
                        <c:v>84.375659767076797</c:v>
                      </c:pt>
                      <c:pt idx="423">
                        <c:v>84.385595475196425</c:v>
                      </c:pt>
                      <c:pt idx="424">
                        <c:v>84.395531183316052</c:v>
                      </c:pt>
                      <c:pt idx="425">
                        <c:v>84.40546689143568</c:v>
                      </c:pt>
                      <c:pt idx="426">
                        <c:v>84.415402599555307</c:v>
                      </c:pt>
                      <c:pt idx="427">
                        <c:v>84.425338307674934</c:v>
                      </c:pt>
                      <c:pt idx="428">
                        <c:v>84.435274015794562</c:v>
                      </c:pt>
                      <c:pt idx="429">
                        <c:v>84.445209723914189</c:v>
                      </c:pt>
                      <c:pt idx="430">
                        <c:v>84.455145432033817</c:v>
                      </c:pt>
                      <c:pt idx="431">
                        <c:v>84.465081140153444</c:v>
                      </c:pt>
                      <c:pt idx="432">
                        <c:v>84.475016848273071</c:v>
                      </c:pt>
                      <c:pt idx="433">
                        <c:v>84.484952556392699</c:v>
                      </c:pt>
                      <c:pt idx="434">
                        <c:v>84.494888264512326</c:v>
                      </c:pt>
                      <c:pt idx="435">
                        <c:v>84.504823972631954</c:v>
                      </c:pt>
                      <c:pt idx="436">
                        <c:v>84.514759680751595</c:v>
                      </c:pt>
                      <c:pt idx="437">
                        <c:v>84.524695388871223</c:v>
                      </c:pt>
                      <c:pt idx="438">
                        <c:v>84.53463109699085</c:v>
                      </c:pt>
                      <c:pt idx="439">
                        <c:v>84.544566805110478</c:v>
                      </c:pt>
                      <c:pt idx="440">
                        <c:v>84.554502513230091</c:v>
                      </c:pt>
                      <c:pt idx="441">
                        <c:v>84.564438221349718</c:v>
                      </c:pt>
                      <c:pt idx="442">
                        <c:v>84.574373929469346</c:v>
                      </c:pt>
                      <c:pt idx="443">
                        <c:v>84.584309637588973</c:v>
                      </c:pt>
                      <c:pt idx="444">
                        <c:v>84.5942453457086</c:v>
                      </c:pt>
                      <c:pt idx="445">
                        <c:v>84.604181053828242</c:v>
                      </c:pt>
                      <c:pt idx="446">
                        <c:v>84.614116761947869</c:v>
                      </c:pt>
                      <c:pt idx="447">
                        <c:v>84.624052470067497</c:v>
                      </c:pt>
                      <c:pt idx="448">
                        <c:v>84.633988178187124</c:v>
                      </c:pt>
                      <c:pt idx="449">
                        <c:v>84.643923886306752</c:v>
                      </c:pt>
                      <c:pt idx="450">
                        <c:v>84.653859594426379</c:v>
                      </c:pt>
                      <c:pt idx="451">
                        <c:v>84.663795302546006</c:v>
                      </c:pt>
                      <c:pt idx="452">
                        <c:v>84.673731010665634</c:v>
                      </c:pt>
                      <c:pt idx="453">
                        <c:v>84.683666718785247</c:v>
                      </c:pt>
                      <c:pt idx="454">
                        <c:v>84.693602426904889</c:v>
                      </c:pt>
                      <c:pt idx="455">
                        <c:v>84.703538135024516</c:v>
                      </c:pt>
                      <c:pt idx="456">
                        <c:v>84.713473843144143</c:v>
                      </c:pt>
                      <c:pt idx="457">
                        <c:v>84.723409551263771</c:v>
                      </c:pt>
                      <c:pt idx="458">
                        <c:v>84.733345259383398</c:v>
                      </c:pt>
                      <c:pt idx="459">
                        <c:v>84.743280967503026</c:v>
                      </c:pt>
                      <c:pt idx="460">
                        <c:v>84.753216675622653</c:v>
                      </c:pt>
                      <c:pt idx="461">
                        <c:v>84.76315238374228</c:v>
                      </c:pt>
                      <c:pt idx="462">
                        <c:v>84.773088091861908</c:v>
                      </c:pt>
                      <c:pt idx="463">
                        <c:v>84.783023799981535</c:v>
                      </c:pt>
                      <c:pt idx="464">
                        <c:v>84.792959508101163</c:v>
                      </c:pt>
                      <c:pt idx="465">
                        <c:v>84.80289521622079</c:v>
                      </c:pt>
                      <c:pt idx="466">
                        <c:v>84.812830924340417</c:v>
                      </c:pt>
                      <c:pt idx="467">
                        <c:v>84.822766632460045</c:v>
                      </c:pt>
                      <c:pt idx="468">
                        <c:v>84.832702340579672</c:v>
                      </c:pt>
                      <c:pt idx="469">
                        <c:v>84.8426380486993</c:v>
                      </c:pt>
                      <c:pt idx="470">
                        <c:v>84.852573756818927</c:v>
                      </c:pt>
                      <c:pt idx="471">
                        <c:v>84.862509464938555</c:v>
                      </c:pt>
                      <c:pt idx="472">
                        <c:v>84.872445173058182</c:v>
                      </c:pt>
                      <c:pt idx="473">
                        <c:v>84.882380881177809</c:v>
                      </c:pt>
                      <c:pt idx="474">
                        <c:v>84.892316589297437</c:v>
                      </c:pt>
                      <c:pt idx="475">
                        <c:v>84.902252297417064</c:v>
                      </c:pt>
                      <c:pt idx="476">
                        <c:v>84.912188005536692</c:v>
                      </c:pt>
                      <c:pt idx="477">
                        <c:v>84.922123713656319</c:v>
                      </c:pt>
                      <c:pt idx="478">
                        <c:v>84.932059421775946</c:v>
                      </c:pt>
                      <c:pt idx="479">
                        <c:v>84.941995129895574</c:v>
                      </c:pt>
                      <c:pt idx="480">
                        <c:v>84.951930838015201</c:v>
                      </c:pt>
                      <c:pt idx="481">
                        <c:v>84.961866546134829</c:v>
                      </c:pt>
                      <c:pt idx="482">
                        <c:v>84.971802254254456</c:v>
                      </c:pt>
                      <c:pt idx="483">
                        <c:v>84.981737962374083</c:v>
                      </c:pt>
                      <c:pt idx="484">
                        <c:v>84.991673670493711</c:v>
                      </c:pt>
                      <c:pt idx="485">
                        <c:v>85.001609378613338</c:v>
                      </c:pt>
                      <c:pt idx="486">
                        <c:v>85.011545086732966</c:v>
                      </c:pt>
                      <c:pt idx="487">
                        <c:v>85.021480794852593</c:v>
                      </c:pt>
                      <c:pt idx="488">
                        <c:v>85.03141650297222</c:v>
                      </c:pt>
                      <c:pt idx="489">
                        <c:v>85.041352211091848</c:v>
                      </c:pt>
                      <c:pt idx="490">
                        <c:v>85.051287919211475</c:v>
                      </c:pt>
                      <c:pt idx="491">
                        <c:v>85.061223627331103</c:v>
                      </c:pt>
                      <c:pt idx="492">
                        <c:v>85.07115933545073</c:v>
                      </c:pt>
                      <c:pt idx="493">
                        <c:v>85.081095043570357</c:v>
                      </c:pt>
                      <c:pt idx="494">
                        <c:v>85.091030751689985</c:v>
                      </c:pt>
                      <c:pt idx="495">
                        <c:v>85.100966459809612</c:v>
                      </c:pt>
                      <c:pt idx="496">
                        <c:v>85.11090216792924</c:v>
                      </c:pt>
                      <c:pt idx="497">
                        <c:v>85.120837876048867</c:v>
                      </c:pt>
                      <c:pt idx="498">
                        <c:v>85.130773584168494</c:v>
                      </c:pt>
                      <c:pt idx="499">
                        <c:v>85.140709292288122</c:v>
                      </c:pt>
                      <c:pt idx="500">
                        <c:v>85.150645000407749</c:v>
                      </c:pt>
                      <c:pt idx="501">
                        <c:v>85.160580708527377</c:v>
                      </c:pt>
                      <c:pt idx="502">
                        <c:v>85.170516416647004</c:v>
                      </c:pt>
                      <c:pt idx="503">
                        <c:v>85.180452124766632</c:v>
                      </c:pt>
                      <c:pt idx="504">
                        <c:v>85.190387832886259</c:v>
                      </c:pt>
                      <c:pt idx="505">
                        <c:v>85.200323541005886</c:v>
                      </c:pt>
                      <c:pt idx="506">
                        <c:v>85.210259249125514</c:v>
                      </c:pt>
                      <c:pt idx="507">
                        <c:v>85.220194957245141</c:v>
                      </c:pt>
                      <c:pt idx="508">
                        <c:v>85.230130665364769</c:v>
                      </c:pt>
                      <c:pt idx="509">
                        <c:v>85.240066373484396</c:v>
                      </c:pt>
                      <c:pt idx="510">
                        <c:v>85.250002081604023</c:v>
                      </c:pt>
                      <c:pt idx="511">
                        <c:v>85.259937789723651</c:v>
                      </c:pt>
                      <c:pt idx="512">
                        <c:v>85.269873497843278</c:v>
                      </c:pt>
                      <c:pt idx="513">
                        <c:v>85.279809205962906</c:v>
                      </c:pt>
                      <c:pt idx="514">
                        <c:v>85.289744914082533</c:v>
                      </c:pt>
                      <c:pt idx="515">
                        <c:v>85.29968062220216</c:v>
                      </c:pt>
                      <c:pt idx="516">
                        <c:v>85.309616330321788</c:v>
                      </c:pt>
                      <c:pt idx="517">
                        <c:v>85.319552038441415</c:v>
                      </c:pt>
                      <c:pt idx="518">
                        <c:v>85.329487746561043</c:v>
                      </c:pt>
                      <c:pt idx="519">
                        <c:v>85.33942345468067</c:v>
                      </c:pt>
                      <c:pt idx="520">
                        <c:v>85.349359162800297</c:v>
                      </c:pt>
                      <c:pt idx="521">
                        <c:v>85.359294870919925</c:v>
                      </c:pt>
                      <c:pt idx="522">
                        <c:v>85.369230579039552</c:v>
                      </c:pt>
                      <c:pt idx="523">
                        <c:v>85.37916628715918</c:v>
                      </c:pt>
                      <c:pt idx="524">
                        <c:v>85.389101995278807</c:v>
                      </c:pt>
                      <c:pt idx="525">
                        <c:v>85.399037703398434</c:v>
                      </c:pt>
                      <c:pt idx="526">
                        <c:v>85.408973411518062</c:v>
                      </c:pt>
                      <c:pt idx="527">
                        <c:v>85.418909119637689</c:v>
                      </c:pt>
                      <c:pt idx="528">
                        <c:v>85.428844827757317</c:v>
                      </c:pt>
                      <c:pt idx="529">
                        <c:v>85.438780535876944</c:v>
                      </c:pt>
                      <c:pt idx="530">
                        <c:v>85.448716243996572</c:v>
                      </c:pt>
                      <c:pt idx="531">
                        <c:v>85.458651952116199</c:v>
                      </c:pt>
                      <c:pt idx="532">
                        <c:v>85.468587660235826</c:v>
                      </c:pt>
                      <c:pt idx="533">
                        <c:v>85.478523368355454</c:v>
                      </c:pt>
                      <c:pt idx="534">
                        <c:v>85.488459076475081</c:v>
                      </c:pt>
                      <c:pt idx="535">
                        <c:v>85.498394784594709</c:v>
                      </c:pt>
                      <c:pt idx="536">
                        <c:v>85.508330492714336</c:v>
                      </c:pt>
                      <c:pt idx="537">
                        <c:v>85.518266200833963</c:v>
                      </c:pt>
                      <c:pt idx="538">
                        <c:v>85.528201908953591</c:v>
                      </c:pt>
                      <c:pt idx="539">
                        <c:v>85.538137617073218</c:v>
                      </c:pt>
                      <c:pt idx="540">
                        <c:v>85.548073325192846</c:v>
                      </c:pt>
                      <c:pt idx="541">
                        <c:v>85.558009033312473</c:v>
                      </c:pt>
                      <c:pt idx="542">
                        <c:v>85.5679447414321</c:v>
                      </c:pt>
                      <c:pt idx="543">
                        <c:v>85.577880449551728</c:v>
                      </c:pt>
                      <c:pt idx="544">
                        <c:v>85.587816157671355</c:v>
                      </c:pt>
                      <c:pt idx="545">
                        <c:v>85.597751865790983</c:v>
                      </c:pt>
                      <c:pt idx="546">
                        <c:v>85.60768757391061</c:v>
                      </c:pt>
                      <c:pt idx="547">
                        <c:v>85.617623282030237</c:v>
                      </c:pt>
                      <c:pt idx="548">
                        <c:v>85.627558990149865</c:v>
                      </c:pt>
                      <c:pt idx="549">
                        <c:v>85.637494698269492</c:v>
                      </c:pt>
                      <c:pt idx="550">
                        <c:v>85.64743040638912</c:v>
                      </c:pt>
                      <c:pt idx="551">
                        <c:v>85.657366114508747</c:v>
                      </c:pt>
                      <c:pt idx="552">
                        <c:v>85.667301822628374</c:v>
                      </c:pt>
                      <c:pt idx="553">
                        <c:v>85.677237530748002</c:v>
                      </c:pt>
                      <c:pt idx="554">
                        <c:v>85.687173238867629</c:v>
                      </c:pt>
                      <c:pt idx="555">
                        <c:v>85.697108946987257</c:v>
                      </c:pt>
                      <c:pt idx="556">
                        <c:v>85.707044655106884</c:v>
                      </c:pt>
                      <c:pt idx="557">
                        <c:v>85.716980363226511</c:v>
                      </c:pt>
                      <c:pt idx="558">
                        <c:v>85.726916071346139</c:v>
                      </c:pt>
                      <c:pt idx="559">
                        <c:v>85.736851779465766</c:v>
                      </c:pt>
                      <c:pt idx="560">
                        <c:v>85.746787487585394</c:v>
                      </c:pt>
                      <c:pt idx="561">
                        <c:v>85.756723195705021</c:v>
                      </c:pt>
                      <c:pt idx="562">
                        <c:v>85.766658903824649</c:v>
                      </c:pt>
                      <c:pt idx="563">
                        <c:v>85.776594611944276</c:v>
                      </c:pt>
                      <c:pt idx="564">
                        <c:v>85.786530320063903</c:v>
                      </c:pt>
                      <c:pt idx="565">
                        <c:v>85.796466028183531</c:v>
                      </c:pt>
                      <c:pt idx="566">
                        <c:v>85.806401736303158</c:v>
                      </c:pt>
                      <c:pt idx="567">
                        <c:v>85.816337444422786</c:v>
                      </c:pt>
                      <c:pt idx="568">
                        <c:v>85.826273152542413</c:v>
                      </c:pt>
                      <c:pt idx="569">
                        <c:v>85.83620886066204</c:v>
                      </c:pt>
                      <c:pt idx="570">
                        <c:v>85.846144568781668</c:v>
                      </c:pt>
                      <c:pt idx="571">
                        <c:v>85.856080276901295</c:v>
                      </c:pt>
                      <c:pt idx="572">
                        <c:v>85.866015985020923</c:v>
                      </c:pt>
                      <c:pt idx="573">
                        <c:v>85.87595169314055</c:v>
                      </c:pt>
                      <c:pt idx="574">
                        <c:v>85.885887401260177</c:v>
                      </c:pt>
                      <c:pt idx="575">
                        <c:v>85.895823109379805</c:v>
                      </c:pt>
                      <c:pt idx="576">
                        <c:v>85.905758817499432</c:v>
                      </c:pt>
                      <c:pt idx="577">
                        <c:v>85.91569452561906</c:v>
                      </c:pt>
                      <c:pt idx="578">
                        <c:v>85.925630233738687</c:v>
                      </c:pt>
                      <c:pt idx="579">
                        <c:v>85.935565941858314</c:v>
                      </c:pt>
                      <c:pt idx="580">
                        <c:v>85.945501649977942</c:v>
                      </c:pt>
                      <c:pt idx="581">
                        <c:v>85.955437358097569</c:v>
                      </c:pt>
                      <c:pt idx="582">
                        <c:v>85.965373066217197</c:v>
                      </c:pt>
                      <c:pt idx="583">
                        <c:v>85.975308774336824</c:v>
                      </c:pt>
                      <c:pt idx="584">
                        <c:v>85.985244482456451</c:v>
                      </c:pt>
                      <c:pt idx="585">
                        <c:v>85.995180190576079</c:v>
                      </c:pt>
                      <c:pt idx="586">
                        <c:v>86.005115898695706</c:v>
                      </c:pt>
                      <c:pt idx="587">
                        <c:v>86.015051606815334</c:v>
                      </c:pt>
                      <c:pt idx="588">
                        <c:v>86.024987314934961</c:v>
                      </c:pt>
                      <c:pt idx="589">
                        <c:v>86.034923023054588</c:v>
                      </c:pt>
                      <c:pt idx="590">
                        <c:v>86.044858731174216</c:v>
                      </c:pt>
                      <c:pt idx="591">
                        <c:v>86.054794439293843</c:v>
                      </c:pt>
                      <c:pt idx="592">
                        <c:v>86.064730147413471</c:v>
                      </c:pt>
                      <c:pt idx="593">
                        <c:v>86.074665855533098</c:v>
                      </c:pt>
                      <c:pt idx="594">
                        <c:v>86.084601563652726</c:v>
                      </c:pt>
                      <c:pt idx="595">
                        <c:v>86.094537271772353</c:v>
                      </c:pt>
                      <c:pt idx="596">
                        <c:v>86.10447297989198</c:v>
                      </c:pt>
                      <c:pt idx="597">
                        <c:v>86.114408688011608</c:v>
                      </c:pt>
                      <c:pt idx="598">
                        <c:v>86.124344396131235</c:v>
                      </c:pt>
                      <c:pt idx="599">
                        <c:v>86.134280104250863</c:v>
                      </c:pt>
                      <c:pt idx="600">
                        <c:v>86.14421581237049</c:v>
                      </c:pt>
                      <c:pt idx="601">
                        <c:v>86.154151520490117</c:v>
                      </c:pt>
                      <c:pt idx="602">
                        <c:v>86.164087228609745</c:v>
                      </c:pt>
                      <c:pt idx="603">
                        <c:v>86.174022936729372</c:v>
                      </c:pt>
                      <c:pt idx="604">
                        <c:v>86.183958644849</c:v>
                      </c:pt>
                      <c:pt idx="605">
                        <c:v>86.193894352968627</c:v>
                      </c:pt>
                      <c:pt idx="606">
                        <c:v>86.203830061088254</c:v>
                      </c:pt>
                      <c:pt idx="607">
                        <c:v>86.213765769207882</c:v>
                      </c:pt>
                      <c:pt idx="608">
                        <c:v>86.223701477327509</c:v>
                      </c:pt>
                      <c:pt idx="609">
                        <c:v>86.233637185447137</c:v>
                      </c:pt>
                      <c:pt idx="610">
                        <c:v>86.243572893566764</c:v>
                      </c:pt>
                      <c:pt idx="611">
                        <c:v>86.253508601686391</c:v>
                      </c:pt>
                      <c:pt idx="612">
                        <c:v>86.263444309806019</c:v>
                      </c:pt>
                      <c:pt idx="613">
                        <c:v>86.273380017925646</c:v>
                      </c:pt>
                      <c:pt idx="614">
                        <c:v>86.283315726045274</c:v>
                      </c:pt>
                      <c:pt idx="615">
                        <c:v>86.293251434164901</c:v>
                      </c:pt>
                      <c:pt idx="616">
                        <c:v>86.303187142284528</c:v>
                      </c:pt>
                      <c:pt idx="617">
                        <c:v>86.313122850404156</c:v>
                      </c:pt>
                      <c:pt idx="618">
                        <c:v>86.323058558523783</c:v>
                      </c:pt>
                      <c:pt idx="619">
                        <c:v>86.332994266643411</c:v>
                      </c:pt>
                      <c:pt idx="620">
                        <c:v>86.342929974763038</c:v>
                      </c:pt>
                      <c:pt idx="621">
                        <c:v>86.352865682882666</c:v>
                      </c:pt>
                      <c:pt idx="622">
                        <c:v>86.362801391002293</c:v>
                      </c:pt>
                      <c:pt idx="623">
                        <c:v>86.37273709912192</c:v>
                      </c:pt>
                      <c:pt idx="624">
                        <c:v>86.382672807241548</c:v>
                      </c:pt>
                      <c:pt idx="625">
                        <c:v>86.392608515361175</c:v>
                      </c:pt>
                      <c:pt idx="626">
                        <c:v>86.402544223480803</c:v>
                      </c:pt>
                      <c:pt idx="627">
                        <c:v>86.41247993160043</c:v>
                      </c:pt>
                      <c:pt idx="628">
                        <c:v>86.422415639720057</c:v>
                      </c:pt>
                      <c:pt idx="629">
                        <c:v>86.432351347839685</c:v>
                      </c:pt>
                      <c:pt idx="630">
                        <c:v>86.442287055959312</c:v>
                      </c:pt>
                      <c:pt idx="631">
                        <c:v>86.45222276407894</c:v>
                      </c:pt>
                      <c:pt idx="632">
                        <c:v>86.462158472198567</c:v>
                      </c:pt>
                      <c:pt idx="633">
                        <c:v>86.472094180318194</c:v>
                      </c:pt>
                      <c:pt idx="634">
                        <c:v>86.482029888437822</c:v>
                      </c:pt>
                      <c:pt idx="635">
                        <c:v>86.491965596557449</c:v>
                      </c:pt>
                      <c:pt idx="636">
                        <c:v>86.501901304677077</c:v>
                      </c:pt>
                      <c:pt idx="637">
                        <c:v>86.511837012796704</c:v>
                      </c:pt>
                      <c:pt idx="638">
                        <c:v>86.521772720916331</c:v>
                      </c:pt>
                      <c:pt idx="639">
                        <c:v>86.531708429035959</c:v>
                      </c:pt>
                      <c:pt idx="640">
                        <c:v>86.541644137155586</c:v>
                      </c:pt>
                      <c:pt idx="641">
                        <c:v>86.551579845275214</c:v>
                      </c:pt>
                      <c:pt idx="642">
                        <c:v>86.561515553394841</c:v>
                      </c:pt>
                      <c:pt idx="643">
                        <c:v>86.571451261514468</c:v>
                      </c:pt>
                      <c:pt idx="644">
                        <c:v>86.581386969634096</c:v>
                      </c:pt>
                      <c:pt idx="645">
                        <c:v>86.591322677753723</c:v>
                      </c:pt>
                      <c:pt idx="646">
                        <c:v>86.601258385873351</c:v>
                      </c:pt>
                      <c:pt idx="647">
                        <c:v>86.611194093992978</c:v>
                      </c:pt>
                      <c:pt idx="648">
                        <c:v>86.621129802112605</c:v>
                      </c:pt>
                      <c:pt idx="649">
                        <c:v>86.631065510232233</c:v>
                      </c:pt>
                      <c:pt idx="650">
                        <c:v>86.64100121835186</c:v>
                      </c:pt>
                      <c:pt idx="651">
                        <c:v>86.650936926471488</c:v>
                      </c:pt>
                      <c:pt idx="652">
                        <c:v>86.660872634591115</c:v>
                      </c:pt>
                      <c:pt idx="653">
                        <c:v>86.670808342710743</c:v>
                      </c:pt>
                      <c:pt idx="654">
                        <c:v>86.68074405083037</c:v>
                      </c:pt>
                      <c:pt idx="655">
                        <c:v>86.690679758949997</c:v>
                      </c:pt>
                      <c:pt idx="656">
                        <c:v>86.700615467069625</c:v>
                      </c:pt>
                      <c:pt idx="657">
                        <c:v>86.710551175189252</c:v>
                      </c:pt>
                      <c:pt idx="658">
                        <c:v>86.72048688330888</c:v>
                      </c:pt>
                      <c:pt idx="659">
                        <c:v>86.730422591428507</c:v>
                      </c:pt>
                      <c:pt idx="660">
                        <c:v>86.740358299548134</c:v>
                      </c:pt>
                      <c:pt idx="661">
                        <c:v>86.750294007667762</c:v>
                      </c:pt>
                      <c:pt idx="662">
                        <c:v>86.760229715787389</c:v>
                      </c:pt>
                      <c:pt idx="663">
                        <c:v>86.770165423907017</c:v>
                      </c:pt>
                      <c:pt idx="664">
                        <c:v>86.780101132026644</c:v>
                      </c:pt>
                      <c:pt idx="665">
                        <c:v>86.790036840146271</c:v>
                      </c:pt>
                      <c:pt idx="666">
                        <c:v>86.799972548265899</c:v>
                      </c:pt>
                      <c:pt idx="667">
                        <c:v>86.809908256385526</c:v>
                      </c:pt>
                      <c:pt idx="668">
                        <c:v>86.819843964505154</c:v>
                      </c:pt>
                      <c:pt idx="669">
                        <c:v>86.829779672624781</c:v>
                      </c:pt>
                      <c:pt idx="670">
                        <c:v>86.839715380744408</c:v>
                      </c:pt>
                      <c:pt idx="671">
                        <c:v>86.849651088864036</c:v>
                      </c:pt>
                      <c:pt idx="672">
                        <c:v>86.859586796983663</c:v>
                      </c:pt>
                      <c:pt idx="673">
                        <c:v>86.869522505103291</c:v>
                      </c:pt>
                      <c:pt idx="674">
                        <c:v>86.879458213222918</c:v>
                      </c:pt>
                      <c:pt idx="675">
                        <c:v>86.889393921342545</c:v>
                      </c:pt>
                      <c:pt idx="676">
                        <c:v>86.899329629462173</c:v>
                      </c:pt>
                      <c:pt idx="677">
                        <c:v>86.9092653375818</c:v>
                      </c:pt>
                      <c:pt idx="678">
                        <c:v>86.919201045701428</c:v>
                      </c:pt>
                      <c:pt idx="679">
                        <c:v>86.929136753821055</c:v>
                      </c:pt>
                      <c:pt idx="680">
                        <c:v>86.939072461940697</c:v>
                      </c:pt>
                      <c:pt idx="681">
                        <c:v>86.949008170060324</c:v>
                      </c:pt>
                      <c:pt idx="682">
                        <c:v>86.958943878179952</c:v>
                      </c:pt>
                      <c:pt idx="683">
                        <c:v>86.968879586299565</c:v>
                      </c:pt>
                      <c:pt idx="684">
                        <c:v>86.978815294419192</c:v>
                      </c:pt>
                      <c:pt idx="685">
                        <c:v>86.98875100253882</c:v>
                      </c:pt>
                      <c:pt idx="686">
                        <c:v>86.998686710658447</c:v>
                      </c:pt>
                      <c:pt idx="687">
                        <c:v>87.008622418778074</c:v>
                      </c:pt>
                      <c:pt idx="688">
                        <c:v>87.018558126897702</c:v>
                      </c:pt>
                      <c:pt idx="689">
                        <c:v>87.028493835017329</c:v>
                      </c:pt>
                      <c:pt idx="690">
                        <c:v>87.038429543136957</c:v>
                      </c:pt>
                      <c:pt idx="691">
                        <c:v>87.048365251256584</c:v>
                      </c:pt>
                      <c:pt idx="692">
                        <c:v>87.058300959376211</c:v>
                      </c:pt>
                      <c:pt idx="693">
                        <c:v>87.068236667495839</c:v>
                      </c:pt>
                      <c:pt idx="694">
                        <c:v>87.078172375615466</c:v>
                      </c:pt>
                      <c:pt idx="695">
                        <c:v>87.088108083735094</c:v>
                      </c:pt>
                      <c:pt idx="696">
                        <c:v>87.098043791854721</c:v>
                      </c:pt>
                      <c:pt idx="697">
                        <c:v>87.107979499974348</c:v>
                      </c:pt>
                      <c:pt idx="698">
                        <c:v>87.117915208093976</c:v>
                      </c:pt>
                      <c:pt idx="699">
                        <c:v>87.127850916213603</c:v>
                      </c:pt>
                      <c:pt idx="700">
                        <c:v>87.137786624333245</c:v>
                      </c:pt>
                      <c:pt idx="701">
                        <c:v>87.147722332452872</c:v>
                      </c:pt>
                      <c:pt idx="702">
                        <c:v>87.1576580405725</c:v>
                      </c:pt>
                      <c:pt idx="703">
                        <c:v>87.167593748692127</c:v>
                      </c:pt>
                      <c:pt idx="704">
                        <c:v>87.17752945681174</c:v>
                      </c:pt>
                      <c:pt idx="705">
                        <c:v>87.187465164931368</c:v>
                      </c:pt>
                      <c:pt idx="706">
                        <c:v>87.197400873050995</c:v>
                      </c:pt>
                      <c:pt idx="707">
                        <c:v>87.207336581170622</c:v>
                      </c:pt>
                      <c:pt idx="708">
                        <c:v>87.21727228929025</c:v>
                      </c:pt>
                      <c:pt idx="709">
                        <c:v>87.227207997409877</c:v>
                      </c:pt>
                      <c:pt idx="710">
                        <c:v>87.237143705529519</c:v>
                      </c:pt>
                      <c:pt idx="711">
                        <c:v>87.247079413649146</c:v>
                      </c:pt>
                      <c:pt idx="712">
                        <c:v>87.257015121768774</c:v>
                      </c:pt>
                      <c:pt idx="713">
                        <c:v>87.266950829888401</c:v>
                      </c:pt>
                      <c:pt idx="714">
                        <c:v>87.276886538008029</c:v>
                      </c:pt>
                      <c:pt idx="715">
                        <c:v>87.286822246127656</c:v>
                      </c:pt>
                      <c:pt idx="716">
                        <c:v>87.296757954247283</c:v>
                      </c:pt>
                      <c:pt idx="717">
                        <c:v>87.306693662366897</c:v>
                      </c:pt>
                      <c:pt idx="718">
                        <c:v>87.316629370486524</c:v>
                      </c:pt>
                      <c:pt idx="719">
                        <c:v>87.326565078606166</c:v>
                      </c:pt>
                      <c:pt idx="720">
                        <c:v>87.336500786725793</c:v>
                      </c:pt>
                      <c:pt idx="721">
                        <c:v>87.34643649484542</c:v>
                      </c:pt>
                      <c:pt idx="722">
                        <c:v>87.356372202965048</c:v>
                      </c:pt>
                      <c:pt idx="723">
                        <c:v>87.366307911084675</c:v>
                      </c:pt>
                      <c:pt idx="724">
                        <c:v>87.376243619204303</c:v>
                      </c:pt>
                      <c:pt idx="725">
                        <c:v>87.38617932732393</c:v>
                      </c:pt>
                      <c:pt idx="726">
                        <c:v>87.396115035443557</c:v>
                      </c:pt>
                      <c:pt idx="727">
                        <c:v>87.406050743563185</c:v>
                      </c:pt>
                      <c:pt idx="728">
                        <c:v>87.415986451682812</c:v>
                      </c:pt>
                      <c:pt idx="729">
                        <c:v>87.42592215980244</c:v>
                      </c:pt>
                      <c:pt idx="730">
                        <c:v>87.435857867922067</c:v>
                      </c:pt>
                      <c:pt idx="731">
                        <c:v>87.445793576041694</c:v>
                      </c:pt>
                      <c:pt idx="732">
                        <c:v>87.455729284161322</c:v>
                      </c:pt>
                      <c:pt idx="733">
                        <c:v>87.465664992280949</c:v>
                      </c:pt>
                      <c:pt idx="734">
                        <c:v>87.475600700400577</c:v>
                      </c:pt>
                      <c:pt idx="735">
                        <c:v>87.485536408520204</c:v>
                      </c:pt>
                      <c:pt idx="736">
                        <c:v>87.495472116639831</c:v>
                      </c:pt>
                      <c:pt idx="737">
                        <c:v>87.505407824759459</c:v>
                      </c:pt>
                      <c:pt idx="738">
                        <c:v>87.515343532879086</c:v>
                      </c:pt>
                      <c:pt idx="739">
                        <c:v>87.525279240998714</c:v>
                      </c:pt>
                      <c:pt idx="740">
                        <c:v>87.535214949118341</c:v>
                      </c:pt>
                      <c:pt idx="741">
                        <c:v>87.545150657237969</c:v>
                      </c:pt>
                      <c:pt idx="742">
                        <c:v>87.555086365357596</c:v>
                      </c:pt>
                      <c:pt idx="743">
                        <c:v>87.565022073477223</c:v>
                      </c:pt>
                      <c:pt idx="744">
                        <c:v>87.574957781596851</c:v>
                      </c:pt>
                      <c:pt idx="745">
                        <c:v>87.584893489716478</c:v>
                      </c:pt>
                      <c:pt idx="746">
                        <c:v>87.594829197836106</c:v>
                      </c:pt>
                      <c:pt idx="747">
                        <c:v>87.604764905955733</c:v>
                      </c:pt>
                      <c:pt idx="748">
                        <c:v>87.61470061407536</c:v>
                      </c:pt>
                      <c:pt idx="749">
                        <c:v>87.624636322194988</c:v>
                      </c:pt>
                      <c:pt idx="750">
                        <c:v>87.634572030314615</c:v>
                      </c:pt>
                      <c:pt idx="751">
                        <c:v>87.644507738434243</c:v>
                      </c:pt>
                      <c:pt idx="752">
                        <c:v>87.65444344655387</c:v>
                      </c:pt>
                      <c:pt idx="753">
                        <c:v>87.664379154673497</c:v>
                      </c:pt>
                      <c:pt idx="754">
                        <c:v>87.674314862793125</c:v>
                      </c:pt>
                      <c:pt idx="755">
                        <c:v>87.684250570912752</c:v>
                      </c:pt>
                      <c:pt idx="756">
                        <c:v>87.69418627903238</c:v>
                      </c:pt>
                      <c:pt idx="757">
                        <c:v>87.704121987152007</c:v>
                      </c:pt>
                      <c:pt idx="758">
                        <c:v>87.714057695271634</c:v>
                      </c:pt>
                      <c:pt idx="759">
                        <c:v>87.723993403391262</c:v>
                      </c:pt>
                      <c:pt idx="760">
                        <c:v>87.733929111510889</c:v>
                      </c:pt>
                      <c:pt idx="761">
                        <c:v>87.743864819630517</c:v>
                      </c:pt>
                      <c:pt idx="762">
                        <c:v>87.753800527750144</c:v>
                      </c:pt>
                      <c:pt idx="763">
                        <c:v>87.763736235869771</c:v>
                      </c:pt>
                      <c:pt idx="764">
                        <c:v>87.773671943989399</c:v>
                      </c:pt>
                      <c:pt idx="765">
                        <c:v>87.783607652109026</c:v>
                      </c:pt>
                      <c:pt idx="766">
                        <c:v>87.793543360228654</c:v>
                      </c:pt>
                      <c:pt idx="767">
                        <c:v>87.803479068348281</c:v>
                      </c:pt>
                      <c:pt idx="768">
                        <c:v>87.813414776467908</c:v>
                      </c:pt>
                      <c:pt idx="769">
                        <c:v>87.823350484587536</c:v>
                      </c:pt>
                      <c:pt idx="770">
                        <c:v>87.833286192707163</c:v>
                      </c:pt>
                      <c:pt idx="771">
                        <c:v>87.843221900826791</c:v>
                      </c:pt>
                      <c:pt idx="772">
                        <c:v>87.853157608946418</c:v>
                      </c:pt>
                      <c:pt idx="773">
                        <c:v>87.863093317066046</c:v>
                      </c:pt>
                      <c:pt idx="774">
                        <c:v>87.873029025185673</c:v>
                      </c:pt>
                      <c:pt idx="775">
                        <c:v>87.8829647333053</c:v>
                      </c:pt>
                      <c:pt idx="776">
                        <c:v>87.892900441424928</c:v>
                      </c:pt>
                      <c:pt idx="777">
                        <c:v>87.902836149544555</c:v>
                      </c:pt>
                      <c:pt idx="778">
                        <c:v>87.912771857664183</c:v>
                      </c:pt>
                      <c:pt idx="779">
                        <c:v>87.92270756578381</c:v>
                      </c:pt>
                      <c:pt idx="780">
                        <c:v>87.932643273903437</c:v>
                      </c:pt>
                      <c:pt idx="781">
                        <c:v>87.942578982023065</c:v>
                      </c:pt>
                      <c:pt idx="782">
                        <c:v>87.952514690142692</c:v>
                      </c:pt>
                      <c:pt idx="783">
                        <c:v>87.96245039826232</c:v>
                      </c:pt>
                      <c:pt idx="784">
                        <c:v>87.972386106381947</c:v>
                      </c:pt>
                      <c:pt idx="785">
                        <c:v>87.982321814501574</c:v>
                      </c:pt>
                      <c:pt idx="786">
                        <c:v>87.992257522621202</c:v>
                      </c:pt>
                      <c:pt idx="787">
                        <c:v>88.002193230740829</c:v>
                      </c:pt>
                      <c:pt idx="788">
                        <c:v>88.012128938860457</c:v>
                      </c:pt>
                      <c:pt idx="789">
                        <c:v>88.022064646980084</c:v>
                      </c:pt>
                      <c:pt idx="790">
                        <c:v>88.032000355099711</c:v>
                      </c:pt>
                      <c:pt idx="791">
                        <c:v>88.041936063219339</c:v>
                      </c:pt>
                      <c:pt idx="792">
                        <c:v>88.051871771338966</c:v>
                      </c:pt>
                      <c:pt idx="793">
                        <c:v>88.061807479458594</c:v>
                      </c:pt>
                      <c:pt idx="794">
                        <c:v>88.071743187578221</c:v>
                      </c:pt>
                      <c:pt idx="795">
                        <c:v>88.081678895697848</c:v>
                      </c:pt>
                      <c:pt idx="796">
                        <c:v>88.091614603817476</c:v>
                      </c:pt>
                      <c:pt idx="797">
                        <c:v>88.101550311937103</c:v>
                      </c:pt>
                      <c:pt idx="798">
                        <c:v>88.111486020056731</c:v>
                      </c:pt>
                      <c:pt idx="799">
                        <c:v>88.121421728176358</c:v>
                      </c:pt>
                      <c:pt idx="800">
                        <c:v>88.131357436295986</c:v>
                      </c:pt>
                      <c:pt idx="801">
                        <c:v>88.141293144415613</c:v>
                      </c:pt>
                      <c:pt idx="802">
                        <c:v>88.15122885253524</c:v>
                      </c:pt>
                      <c:pt idx="803">
                        <c:v>88.161164560654868</c:v>
                      </c:pt>
                      <c:pt idx="804">
                        <c:v>88.171100268774495</c:v>
                      </c:pt>
                      <c:pt idx="805">
                        <c:v>88.181035976894123</c:v>
                      </c:pt>
                      <c:pt idx="806">
                        <c:v>88.19097168501375</c:v>
                      </c:pt>
                      <c:pt idx="807">
                        <c:v>88.200907393133377</c:v>
                      </c:pt>
                      <c:pt idx="808">
                        <c:v>88.210843101253005</c:v>
                      </c:pt>
                      <c:pt idx="809">
                        <c:v>88.220778809372632</c:v>
                      </c:pt>
                      <c:pt idx="810">
                        <c:v>88.23071451749226</c:v>
                      </c:pt>
                      <c:pt idx="811">
                        <c:v>88.240650225611887</c:v>
                      </c:pt>
                      <c:pt idx="812">
                        <c:v>88.250585933731514</c:v>
                      </c:pt>
                      <c:pt idx="813">
                        <c:v>88.260521641851142</c:v>
                      </c:pt>
                      <c:pt idx="814">
                        <c:v>88.270457349970769</c:v>
                      </c:pt>
                      <c:pt idx="815">
                        <c:v>88.280393058090397</c:v>
                      </c:pt>
                      <c:pt idx="816">
                        <c:v>88.290328766210024</c:v>
                      </c:pt>
                      <c:pt idx="817">
                        <c:v>88.300264474329651</c:v>
                      </c:pt>
                      <c:pt idx="818">
                        <c:v>88.310200182449279</c:v>
                      </c:pt>
                      <c:pt idx="819">
                        <c:v>88.320135890568906</c:v>
                      </c:pt>
                      <c:pt idx="820">
                        <c:v>88.330071598688534</c:v>
                      </c:pt>
                      <c:pt idx="821">
                        <c:v>88.340007306808161</c:v>
                      </c:pt>
                      <c:pt idx="822">
                        <c:v>88.349943014927788</c:v>
                      </c:pt>
                      <c:pt idx="823">
                        <c:v>88.359878723047416</c:v>
                      </c:pt>
                      <c:pt idx="824">
                        <c:v>88.369814431167043</c:v>
                      </c:pt>
                      <c:pt idx="825">
                        <c:v>88.379750139286671</c:v>
                      </c:pt>
                      <c:pt idx="826">
                        <c:v>88.389685847406298</c:v>
                      </c:pt>
                      <c:pt idx="827">
                        <c:v>88.399621555525925</c:v>
                      </c:pt>
                      <c:pt idx="828">
                        <c:v>88.409557263645553</c:v>
                      </c:pt>
                      <c:pt idx="829">
                        <c:v>88.41949297176518</c:v>
                      </c:pt>
                      <c:pt idx="830">
                        <c:v>88.429428679884808</c:v>
                      </c:pt>
                      <c:pt idx="831">
                        <c:v>88.439364388004435</c:v>
                      </c:pt>
                      <c:pt idx="832">
                        <c:v>88.449300096124063</c:v>
                      </c:pt>
                      <c:pt idx="833">
                        <c:v>88.45923580424369</c:v>
                      </c:pt>
                      <c:pt idx="834">
                        <c:v>88.469171512363317</c:v>
                      </c:pt>
                      <c:pt idx="835">
                        <c:v>88.479107220482945</c:v>
                      </c:pt>
                      <c:pt idx="836">
                        <c:v>88.489042928602572</c:v>
                      </c:pt>
                      <c:pt idx="837">
                        <c:v>88.4989786367222</c:v>
                      </c:pt>
                      <c:pt idx="838">
                        <c:v>88.508914344841827</c:v>
                      </c:pt>
                      <c:pt idx="839">
                        <c:v>88.518850052961454</c:v>
                      </c:pt>
                      <c:pt idx="840">
                        <c:v>88.528785761081082</c:v>
                      </c:pt>
                      <c:pt idx="841">
                        <c:v>88.538721469200709</c:v>
                      </c:pt>
                      <c:pt idx="842">
                        <c:v>88.548657177320337</c:v>
                      </c:pt>
                      <c:pt idx="843">
                        <c:v>88.558592885439964</c:v>
                      </c:pt>
                      <c:pt idx="844">
                        <c:v>88.568528593559591</c:v>
                      </c:pt>
                      <c:pt idx="845">
                        <c:v>88.578464301679219</c:v>
                      </c:pt>
                      <c:pt idx="846">
                        <c:v>88.588400009798846</c:v>
                      </c:pt>
                      <c:pt idx="847">
                        <c:v>88.598335717918474</c:v>
                      </c:pt>
                      <c:pt idx="848">
                        <c:v>88.608271426038101</c:v>
                      </c:pt>
                      <c:pt idx="849">
                        <c:v>88.618207134157728</c:v>
                      </c:pt>
                      <c:pt idx="850">
                        <c:v>88.628142842277356</c:v>
                      </c:pt>
                      <c:pt idx="851">
                        <c:v>88.638078550396983</c:v>
                      </c:pt>
                      <c:pt idx="852">
                        <c:v>88.648014258516611</c:v>
                      </c:pt>
                      <c:pt idx="853">
                        <c:v>88.657949966636238</c:v>
                      </c:pt>
                      <c:pt idx="854">
                        <c:v>88.667885674755865</c:v>
                      </c:pt>
                      <c:pt idx="855">
                        <c:v>88.677821382875493</c:v>
                      </c:pt>
                      <c:pt idx="856">
                        <c:v>88.68775709099512</c:v>
                      </c:pt>
                      <c:pt idx="857">
                        <c:v>88.697692799114748</c:v>
                      </c:pt>
                      <c:pt idx="858">
                        <c:v>88.707628507234375</c:v>
                      </c:pt>
                      <c:pt idx="859">
                        <c:v>88.717564215354002</c:v>
                      </c:pt>
                      <c:pt idx="860">
                        <c:v>88.72749992347363</c:v>
                      </c:pt>
                      <c:pt idx="861">
                        <c:v>88.737435631593257</c:v>
                      </c:pt>
                      <c:pt idx="862">
                        <c:v>88.747371339712885</c:v>
                      </c:pt>
                      <c:pt idx="863">
                        <c:v>88.757307047832512</c:v>
                      </c:pt>
                      <c:pt idx="864">
                        <c:v>88.76724275595214</c:v>
                      </c:pt>
                      <c:pt idx="865">
                        <c:v>88.777178464071767</c:v>
                      </c:pt>
                      <c:pt idx="866">
                        <c:v>88.787114172191394</c:v>
                      </c:pt>
                      <c:pt idx="867">
                        <c:v>88.797049880311022</c:v>
                      </c:pt>
                      <c:pt idx="868">
                        <c:v>88.806985588430649</c:v>
                      </c:pt>
                      <c:pt idx="869">
                        <c:v>88.816921296550277</c:v>
                      </c:pt>
                      <c:pt idx="870">
                        <c:v>88.826857004669904</c:v>
                      </c:pt>
                      <c:pt idx="871">
                        <c:v>88.836792712789531</c:v>
                      </c:pt>
                      <c:pt idx="872">
                        <c:v>88.846728420909159</c:v>
                      </c:pt>
                      <c:pt idx="873">
                        <c:v>88.856664129028786</c:v>
                      </c:pt>
                      <c:pt idx="874">
                        <c:v>88.866599837148414</c:v>
                      </c:pt>
                      <c:pt idx="875">
                        <c:v>88.876535545268041</c:v>
                      </c:pt>
                      <c:pt idx="876">
                        <c:v>88.886471253387668</c:v>
                      </c:pt>
                      <c:pt idx="877">
                        <c:v>88.896406961507296</c:v>
                      </c:pt>
                      <c:pt idx="878">
                        <c:v>88.906342669626923</c:v>
                      </c:pt>
                      <c:pt idx="879">
                        <c:v>88.916278377746551</c:v>
                      </c:pt>
                      <c:pt idx="880">
                        <c:v>88.926214085866178</c:v>
                      </c:pt>
                      <c:pt idx="881">
                        <c:v>88.936149793985805</c:v>
                      </c:pt>
                      <c:pt idx="882">
                        <c:v>88.946085502105433</c:v>
                      </c:pt>
                      <c:pt idx="883">
                        <c:v>88.95602121022506</c:v>
                      </c:pt>
                      <c:pt idx="884">
                        <c:v>88.965956918344688</c:v>
                      </c:pt>
                      <c:pt idx="885">
                        <c:v>88.975892626464315</c:v>
                      </c:pt>
                      <c:pt idx="886">
                        <c:v>88.985828334583942</c:v>
                      </c:pt>
                      <c:pt idx="887">
                        <c:v>88.99576404270357</c:v>
                      </c:pt>
                      <c:pt idx="888">
                        <c:v>89.005699750823197</c:v>
                      </c:pt>
                      <c:pt idx="889">
                        <c:v>89.015635458942825</c:v>
                      </c:pt>
                      <c:pt idx="890">
                        <c:v>89.025571167062452</c:v>
                      </c:pt>
                      <c:pt idx="891">
                        <c:v>89.03550687518208</c:v>
                      </c:pt>
                      <c:pt idx="892">
                        <c:v>89.045442583301707</c:v>
                      </c:pt>
                      <c:pt idx="893">
                        <c:v>89.055378291421334</c:v>
                      </c:pt>
                      <c:pt idx="894">
                        <c:v>89.065313999540962</c:v>
                      </c:pt>
                      <c:pt idx="895">
                        <c:v>89.075249707660589</c:v>
                      </c:pt>
                      <c:pt idx="896">
                        <c:v>89.085185415780217</c:v>
                      </c:pt>
                      <c:pt idx="897">
                        <c:v>89.095121123899844</c:v>
                      </c:pt>
                      <c:pt idx="898">
                        <c:v>89.105056832019471</c:v>
                      </c:pt>
                      <c:pt idx="899">
                        <c:v>89.114992540139099</c:v>
                      </c:pt>
                      <c:pt idx="900">
                        <c:v>89.124928248258726</c:v>
                      </c:pt>
                      <c:pt idx="901">
                        <c:v>89.134863956378354</c:v>
                      </c:pt>
                      <c:pt idx="902">
                        <c:v>89.144799664497981</c:v>
                      </c:pt>
                      <c:pt idx="903">
                        <c:v>89.154735372617608</c:v>
                      </c:pt>
                      <c:pt idx="904">
                        <c:v>89.164671080737236</c:v>
                      </c:pt>
                      <c:pt idx="905">
                        <c:v>89.174606788856863</c:v>
                      </c:pt>
                      <c:pt idx="906">
                        <c:v>89.184542496976491</c:v>
                      </c:pt>
                      <c:pt idx="907">
                        <c:v>89.194478205096118</c:v>
                      </c:pt>
                      <c:pt idx="908">
                        <c:v>89.204413913215745</c:v>
                      </c:pt>
                      <c:pt idx="909">
                        <c:v>89.214349621335373</c:v>
                      </c:pt>
                      <c:pt idx="910">
                        <c:v>89.224285329455</c:v>
                      </c:pt>
                      <c:pt idx="911">
                        <c:v>89.234221037574628</c:v>
                      </c:pt>
                      <c:pt idx="912">
                        <c:v>89.244156745694255</c:v>
                      </c:pt>
                      <c:pt idx="913">
                        <c:v>89.254092453813882</c:v>
                      </c:pt>
                      <c:pt idx="914">
                        <c:v>89.26402816193351</c:v>
                      </c:pt>
                      <c:pt idx="915">
                        <c:v>89.273963870053137</c:v>
                      </c:pt>
                      <c:pt idx="916">
                        <c:v>89.283899578172765</c:v>
                      </c:pt>
                      <c:pt idx="917">
                        <c:v>89.293835286292392</c:v>
                      </c:pt>
                      <c:pt idx="918">
                        <c:v>89.303770994412019</c:v>
                      </c:pt>
                      <c:pt idx="919">
                        <c:v>89.313706702531647</c:v>
                      </c:pt>
                      <c:pt idx="920">
                        <c:v>89.323642410651274</c:v>
                      </c:pt>
                      <c:pt idx="921">
                        <c:v>89.333578118770902</c:v>
                      </c:pt>
                      <c:pt idx="922">
                        <c:v>89.343513826890529</c:v>
                      </c:pt>
                      <c:pt idx="923">
                        <c:v>89.353449535010157</c:v>
                      </c:pt>
                      <c:pt idx="924">
                        <c:v>89.363385243129784</c:v>
                      </c:pt>
                      <c:pt idx="925">
                        <c:v>89.373320951249411</c:v>
                      </c:pt>
                      <c:pt idx="926">
                        <c:v>89.383256659369039</c:v>
                      </c:pt>
                      <c:pt idx="927">
                        <c:v>89.393192367488666</c:v>
                      </c:pt>
                      <c:pt idx="928">
                        <c:v>89.403128075608294</c:v>
                      </c:pt>
                      <c:pt idx="929">
                        <c:v>89.413063783727921</c:v>
                      </c:pt>
                      <c:pt idx="930">
                        <c:v>89.422999491847548</c:v>
                      </c:pt>
                      <c:pt idx="931">
                        <c:v>89.432935199967176</c:v>
                      </c:pt>
                      <c:pt idx="932">
                        <c:v>89.442870908086803</c:v>
                      </c:pt>
                      <c:pt idx="933">
                        <c:v>89.452806616206431</c:v>
                      </c:pt>
                      <c:pt idx="934">
                        <c:v>89.462742324326058</c:v>
                      </c:pt>
                      <c:pt idx="935">
                        <c:v>89.472678032445685</c:v>
                      </c:pt>
                      <c:pt idx="936">
                        <c:v>89.482613740565313</c:v>
                      </c:pt>
                      <c:pt idx="937">
                        <c:v>89.49254944868494</c:v>
                      </c:pt>
                      <c:pt idx="938">
                        <c:v>89.502485156804568</c:v>
                      </c:pt>
                      <c:pt idx="939">
                        <c:v>89.512420864924195</c:v>
                      </c:pt>
                      <c:pt idx="940">
                        <c:v>89.522356573043822</c:v>
                      </c:pt>
                      <c:pt idx="941">
                        <c:v>89.53229228116345</c:v>
                      </c:pt>
                      <c:pt idx="942">
                        <c:v>89.542227989283077</c:v>
                      </c:pt>
                      <c:pt idx="943">
                        <c:v>89.552163697402705</c:v>
                      </c:pt>
                      <c:pt idx="944">
                        <c:v>89.562099405522332</c:v>
                      </c:pt>
                      <c:pt idx="945">
                        <c:v>89.572035113641959</c:v>
                      </c:pt>
                      <c:pt idx="946">
                        <c:v>89.581970821761587</c:v>
                      </c:pt>
                      <c:pt idx="947">
                        <c:v>89.591906529881214</c:v>
                      </c:pt>
                      <c:pt idx="948">
                        <c:v>89.601842238000842</c:v>
                      </c:pt>
                      <c:pt idx="949">
                        <c:v>89.611777946120469</c:v>
                      </c:pt>
                      <c:pt idx="950">
                        <c:v>89.621713654240097</c:v>
                      </c:pt>
                      <c:pt idx="951">
                        <c:v>89.631649362359724</c:v>
                      </c:pt>
                      <c:pt idx="952">
                        <c:v>89.641585070479351</c:v>
                      </c:pt>
                      <c:pt idx="953">
                        <c:v>89.651520778598979</c:v>
                      </c:pt>
                      <c:pt idx="954">
                        <c:v>89.661456486718606</c:v>
                      </c:pt>
                      <c:pt idx="955">
                        <c:v>89.671392194838234</c:v>
                      </c:pt>
                      <c:pt idx="956">
                        <c:v>89.681327902957861</c:v>
                      </c:pt>
                      <c:pt idx="957">
                        <c:v>89.691263611077488</c:v>
                      </c:pt>
                      <c:pt idx="958">
                        <c:v>89.701199319197116</c:v>
                      </c:pt>
                      <c:pt idx="959">
                        <c:v>89.711135027316743</c:v>
                      </c:pt>
                      <c:pt idx="960">
                        <c:v>89.721070735436371</c:v>
                      </c:pt>
                      <c:pt idx="961">
                        <c:v>89.731006443555998</c:v>
                      </c:pt>
                      <c:pt idx="962">
                        <c:v>89.740942151675625</c:v>
                      </c:pt>
                      <c:pt idx="963">
                        <c:v>89.750877859795253</c:v>
                      </c:pt>
                      <c:pt idx="964">
                        <c:v>89.76081356791488</c:v>
                      </c:pt>
                      <c:pt idx="965">
                        <c:v>89.770749276034508</c:v>
                      </c:pt>
                      <c:pt idx="966">
                        <c:v>89.780684984154135</c:v>
                      </c:pt>
                      <c:pt idx="967">
                        <c:v>89.790620692273762</c:v>
                      </c:pt>
                      <c:pt idx="968">
                        <c:v>89.80055640039339</c:v>
                      </c:pt>
                      <c:pt idx="969">
                        <c:v>89.810492108513017</c:v>
                      </c:pt>
                      <c:pt idx="970">
                        <c:v>89.820427816632645</c:v>
                      </c:pt>
                      <c:pt idx="971">
                        <c:v>89.830363524752272</c:v>
                      </c:pt>
                      <c:pt idx="972">
                        <c:v>89.840299232871899</c:v>
                      </c:pt>
                      <c:pt idx="973">
                        <c:v>89.850234940991527</c:v>
                      </c:pt>
                      <c:pt idx="974">
                        <c:v>89.860170649111154</c:v>
                      </c:pt>
                      <c:pt idx="975">
                        <c:v>89.870106357230782</c:v>
                      </c:pt>
                      <c:pt idx="976">
                        <c:v>89.880042065350409</c:v>
                      </c:pt>
                      <c:pt idx="977">
                        <c:v>89.889977773470036</c:v>
                      </c:pt>
                      <c:pt idx="978">
                        <c:v>89.899913481589664</c:v>
                      </c:pt>
                      <c:pt idx="979">
                        <c:v>89.909849189709291</c:v>
                      </c:pt>
                      <c:pt idx="980">
                        <c:v>89.919784897828919</c:v>
                      </c:pt>
                      <c:pt idx="981">
                        <c:v>89.929720605948546</c:v>
                      </c:pt>
                      <c:pt idx="982">
                        <c:v>89.939656314068174</c:v>
                      </c:pt>
                      <c:pt idx="983">
                        <c:v>89.949592022187815</c:v>
                      </c:pt>
                      <c:pt idx="984">
                        <c:v>89.959527730307428</c:v>
                      </c:pt>
                      <c:pt idx="985">
                        <c:v>89.96946343842707</c:v>
                      </c:pt>
                      <c:pt idx="986">
                        <c:v>89.979399146546683</c:v>
                      </c:pt>
                      <c:pt idx="987">
                        <c:v>89.989334854666311</c:v>
                      </c:pt>
                      <c:pt idx="988">
                        <c:v>89.999270562785938</c:v>
                      </c:pt>
                      <c:pt idx="989">
                        <c:v>90.009206270905565</c:v>
                      </c:pt>
                      <c:pt idx="990">
                        <c:v>90.019141979025193</c:v>
                      </c:pt>
                      <c:pt idx="991">
                        <c:v>90.02907768714482</c:v>
                      </c:pt>
                      <c:pt idx="992">
                        <c:v>90.039013395264462</c:v>
                      </c:pt>
                      <c:pt idx="993">
                        <c:v>90.048949103384075</c:v>
                      </c:pt>
                      <c:pt idx="994">
                        <c:v>90.058884811503717</c:v>
                      </c:pt>
                      <c:pt idx="995">
                        <c:v>90.06882051962333</c:v>
                      </c:pt>
                      <c:pt idx="996">
                        <c:v>90.078756227742971</c:v>
                      </c:pt>
                      <c:pt idx="997">
                        <c:v>90.088691935862585</c:v>
                      </c:pt>
                      <c:pt idx="998">
                        <c:v>90.098627643982226</c:v>
                      </c:pt>
                      <c:pt idx="999">
                        <c:v>90.108563352101839</c:v>
                      </c:pt>
                      <c:pt idx="1000">
                        <c:v>90.118499060221467</c:v>
                      </c:pt>
                      <c:pt idx="1001">
                        <c:v>90.128434768341094</c:v>
                      </c:pt>
                      <c:pt idx="1002">
                        <c:v>90.138370476460722</c:v>
                      </c:pt>
                      <c:pt idx="1003">
                        <c:v>90.148306184580349</c:v>
                      </c:pt>
                      <c:pt idx="1004">
                        <c:v>90.158241892699976</c:v>
                      </c:pt>
                      <c:pt idx="1005">
                        <c:v>90.168177600819604</c:v>
                      </c:pt>
                      <c:pt idx="1006">
                        <c:v>90.178113308939231</c:v>
                      </c:pt>
                      <c:pt idx="1007">
                        <c:v>90.188049017058859</c:v>
                      </c:pt>
                      <c:pt idx="1008">
                        <c:v>90.197984725178486</c:v>
                      </c:pt>
                      <c:pt idx="1009">
                        <c:v>90.207920433298113</c:v>
                      </c:pt>
                      <c:pt idx="1010">
                        <c:v>90.217856141417755</c:v>
                      </c:pt>
                      <c:pt idx="1011">
                        <c:v>90.227791849537368</c:v>
                      </c:pt>
                      <c:pt idx="1012">
                        <c:v>90.23772755765701</c:v>
                      </c:pt>
                      <c:pt idx="1013">
                        <c:v>90.247663265776637</c:v>
                      </c:pt>
                      <c:pt idx="1014">
                        <c:v>90.257598973896265</c:v>
                      </c:pt>
                      <c:pt idx="1015">
                        <c:v>90.267534682015892</c:v>
                      </c:pt>
                      <c:pt idx="1016">
                        <c:v>90.27747039013552</c:v>
                      </c:pt>
                      <c:pt idx="1017">
                        <c:v>90.287406098255147</c:v>
                      </c:pt>
                      <c:pt idx="1018">
                        <c:v>90.297341806374774</c:v>
                      </c:pt>
                      <c:pt idx="1019">
                        <c:v>90.307277514494402</c:v>
                      </c:pt>
                      <c:pt idx="1020">
                        <c:v>90.317213222614029</c:v>
                      </c:pt>
                      <c:pt idx="1021">
                        <c:v>90.327148930733657</c:v>
                      </c:pt>
                      <c:pt idx="1022">
                        <c:v>90.337084638853284</c:v>
                      </c:pt>
                      <c:pt idx="1023">
                        <c:v>90.347020346972897</c:v>
                      </c:pt>
                      <c:pt idx="1024">
                        <c:v>90.356956055092539</c:v>
                      </c:pt>
                      <c:pt idx="1025">
                        <c:v>90.366891763212152</c:v>
                      </c:pt>
                      <c:pt idx="1026">
                        <c:v>90.376827471331794</c:v>
                      </c:pt>
                      <c:pt idx="1027">
                        <c:v>90.386763179451407</c:v>
                      </c:pt>
                      <c:pt idx="1028">
                        <c:v>90.396698887571048</c:v>
                      </c:pt>
                      <c:pt idx="1029">
                        <c:v>90.406634595690662</c:v>
                      </c:pt>
                      <c:pt idx="1030">
                        <c:v>90.416570303810303</c:v>
                      </c:pt>
                      <c:pt idx="1031">
                        <c:v>90.426506011929931</c:v>
                      </c:pt>
                      <c:pt idx="1032">
                        <c:v>90.436441720049558</c:v>
                      </c:pt>
                      <c:pt idx="1033">
                        <c:v>90.446377428169185</c:v>
                      </c:pt>
                      <c:pt idx="1034">
                        <c:v>90.456313136288813</c:v>
                      </c:pt>
                      <c:pt idx="1035">
                        <c:v>90.46624884440844</c:v>
                      </c:pt>
                      <c:pt idx="1036">
                        <c:v>90.476184552528068</c:v>
                      </c:pt>
                      <c:pt idx="1037">
                        <c:v>90.486120260647695</c:v>
                      </c:pt>
                      <c:pt idx="1038">
                        <c:v>90.496055968767322</c:v>
                      </c:pt>
                      <c:pt idx="1039">
                        <c:v>90.50599167688695</c:v>
                      </c:pt>
                      <c:pt idx="1040">
                        <c:v>90.515927385006577</c:v>
                      </c:pt>
                      <c:pt idx="1041">
                        <c:v>90.525863093126205</c:v>
                      </c:pt>
                      <c:pt idx="1042">
                        <c:v>90.535798801245832</c:v>
                      </c:pt>
                      <c:pt idx="1043">
                        <c:v>90.54573450936546</c:v>
                      </c:pt>
                      <c:pt idx="1044">
                        <c:v>90.555670217485087</c:v>
                      </c:pt>
                      <c:pt idx="1045">
                        <c:v>90.565605925604714</c:v>
                      </c:pt>
                      <c:pt idx="1046">
                        <c:v>90.575541633724342</c:v>
                      </c:pt>
                      <c:pt idx="1047">
                        <c:v>90.585477341843969</c:v>
                      </c:pt>
                      <c:pt idx="1048">
                        <c:v>90.595413049963597</c:v>
                      </c:pt>
                      <c:pt idx="1049">
                        <c:v>90.605348758083224</c:v>
                      </c:pt>
                      <c:pt idx="1050">
                        <c:v>90.615284466202851</c:v>
                      </c:pt>
                      <c:pt idx="1051">
                        <c:v>90.625220174322479</c:v>
                      </c:pt>
                      <c:pt idx="1052">
                        <c:v>90.635155882442106</c:v>
                      </c:pt>
                      <c:pt idx="1053">
                        <c:v>90.645091590561734</c:v>
                      </c:pt>
                      <c:pt idx="1054">
                        <c:v>90.655027298681361</c:v>
                      </c:pt>
                      <c:pt idx="1055">
                        <c:v>90.664963006800988</c:v>
                      </c:pt>
                      <c:pt idx="1056">
                        <c:v>90.674898714920616</c:v>
                      </c:pt>
                      <c:pt idx="1057">
                        <c:v>90.684834423040243</c:v>
                      </c:pt>
                      <c:pt idx="1058">
                        <c:v>90.694770131159871</c:v>
                      </c:pt>
                      <c:pt idx="1059">
                        <c:v>90.704705839279498</c:v>
                      </c:pt>
                      <c:pt idx="1060">
                        <c:v>90.714641547399125</c:v>
                      </c:pt>
                      <c:pt idx="1061">
                        <c:v>90.724577255518753</c:v>
                      </c:pt>
                      <c:pt idx="1062">
                        <c:v>90.73451296363838</c:v>
                      </c:pt>
                      <c:pt idx="1063">
                        <c:v>90.744448671758008</c:v>
                      </c:pt>
                      <c:pt idx="1064">
                        <c:v>90.754384379877635</c:v>
                      </c:pt>
                      <c:pt idx="1065">
                        <c:v>90.764320087997262</c:v>
                      </c:pt>
                      <c:pt idx="1066">
                        <c:v>90.77425579611689</c:v>
                      </c:pt>
                      <c:pt idx="1067">
                        <c:v>90.784191504236517</c:v>
                      </c:pt>
                      <c:pt idx="1068">
                        <c:v>90.794127212356145</c:v>
                      </c:pt>
                      <c:pt idx="1069">
                        <c:v>90.804062920475772</c:v>
                      </c:pt>
                      <c:pt idx="1070">
                        <c:v>90.8139986285954</c:v>
                      </c:pt>
                      <c:pt idx="1071">
                        <c:v>90.823934336715027</c:v>
                      </c:pt>
                      <c:pt idx="1072">
                        <c:v>90.833870044834654</c:v>
                      </c:pt>
                      <c:pt idx="1073">
                        <c:v>90.843805752954282</c:v>
                      </c:pt>
                      <c:pt idx="1074">
                        <c:v>90.853741461073909</c:v>
                      </c:pt>
                      <c:pt idx="1075">
                        <c:v>90.863677169193537</c:v>
                      </c:pt>
                      <c:pt idx="1076">
                        <c:v>90.873612877313164</c:v>
                      </c:pt>
                      <c:pt idx="1077">
                        <c:v>90.883548585432791</c:v>
                      </c:pt>
                      <c:pt idx="1078">
                        <c:v>90.893484293552419</c:v>
                      </c:pt>
                      <c:pt idx="1079">
                        <c:v>90.903420001672046</c:v>
                      </c:pt>
                      <c:pt idx="1080">
                        <c:v>90.913355709791674</c:v>
                      </c:pt>
                      <c:pt idx="1081">
                        <c:v>90.923291417911301</c:v>
                      </c:pt>
                      <c:pt idx="1082">
                        <c:v>90.933227126030928</c:v>
                      </c:pt>
                      <c:pt idx="1083">
                        <c:v>90.943162834150556</c:v>
                      </c:pt>
                      <c:pt idx="1084">
                        <c:v>90.953098542270183</c:v>
                      </c:pt>
                      <c:pt idx="1085">
                        <c:v>90.963034250389811</c:v>
                      </c:pt>
                      <c:pt idx="1086">
                        <c:v>90.972969958509438</c:v>
                      </c:pt>
                      <c:pt idx="1087">
                        <c:v>90.982905666629065</c:v>
                      </c:pt>
                      <c:pt idx="1088">
                        <c:v>90.992841374748693</c:v>
                      </c:pt>
                      <c:pt idx="1089">
                        <c:v>91.00277708286832</c:v>
                      </c:pt>
                      <c:pt idx="1090">
                        <c:v>91.012712790987948</c:v>
                      </c:pt>
                      <c:pt idx="1091">
                        <c:v>91.022648499107575</c:v>
                      </c:pt>
                      <c:pt idx="1092">
                        <c:v>91.032584207227202</c:v>
                      </c:pt>
                      <c:pt idx="1093">
                        <c:v>91.04251991534683</c:v>
                      </c:pt>
                      <c:pt idx="1094">
                        <c:v>91.052455623466457</c:v>
                      </c:pt>
                      <c:pt idx="1095">
                        <c:v>91.062391331586085</c:v>
                      </c:pt>
                      <c:pt idx="1096">
                        <c:v>91.072327039705712</c:v>
                      </c:pt>
                      <c:pt idx="1097">
                        <c:v>91.082262747825339</c:v>
                      </c:pt>
                      <c:pt idx="1098">
                        <c:v>91.092198455944967</c:v>
                      </c:pt>
                      <c:pt idx="1099">
                        <c:v>91.102134164064594</c:v>
                      </c:pt>
                      <c:pt idx="1100">
                        <c:v>91.112069872184222</c:v>
                      </c:pt>
                      <c:pt idx="1101">
                        <c:v>91.122005580303849</c:v>
                      </c:pt>
                      <c:pt idx="1102">
                        <c:v>91.131941288423477</c:v>
                      </c:pt>
                      <c:pt idx="1103">
                        <c:v>91.141876996543104</c:v>
                      </c:pt>
                      <c:pt idx="1104">
                        <c:v>91.151812704662731</c:v>
                      </c:pt>
                      <c:pt idx="1105">
                        <c:v>91.161748412782359</c:v>
                      </c:pt>
                      <c:pt idx="1106">
                        <c:v>91.171684120901986</c:v>
                      </c:pt>
                      <c:pt idx="1107">
                        <c:v>91.181619829021614</c:v>
                      </c:pt>
                      <c:pt idx="1108">
                        <c:v>91.191555537141241</c:v>
                      </c:pt>
                      <c:pt idx="1109">
                        <c:v>91.201491245260868</c:v>
                      </c:pt>
                      <c:pt idx="1110">
                        <c:v>91.211426953380496</c:v>
                      </c:pt>
                      <c:pt idx="1111">
                        <c:v>91.221362661500123</c:v>
                      </c:pt>
                      <c:pt idx="1112">
                        <c:v>91.231298369619751</c:v>
                      </c:pt>
                      <c:pt idx="1113">
                        <c:v>91.241234077739378</c:v>
                      </c:pt>
                      <c:pt idx="1114">
                        <c:v>91.251169785859005</c:v>
                      </c:pt>
                      <c:pt idx="1115">
                        <c:v>91.261105493978633</c:v>
                      </c:pt>
                      <c:pt idx="1116">
                        <c:v>91.27104120209826</c:v>
                      </c:pt>
                      <c:pt idx="1117">
                        <c:v>91.280976910217888</c:v>
                      </c:pt>
                      <c:pt idx="1118">
                        <c:v>91.290912618337515</c:v>
                      </c:pt>
                      <c:pt idx="1119">
                        <c:v>91.300848326457142</c:v>
                      </c:pt>
                      <c:pt idx="1120">
                        <c:v>91.31078403457677</c:v>
                      </c:pt>
                      <c:pt idx="1121">
                        <c:v>91.320719742696397</c:v>
                      </c:pt>
                      <c:pt idx="1122">
                        <c:v>91.330655450816025</c:v>
                      </c:pt>
                      <c:pt idx="1123">
                        <c:v>91.340591158935652</c:v>
                      </c:pt>
                      <c:pt idx="1124">
                        <c:v>91.350526867055279</c:v>
                      </c:pt>
                      <c:pt idx="1125">
                        <c:v>91.360462575174907</c:v>
                      </c:pt>
                      <c:pt idx="1126">
                        <c:v>91.370398283294534</c:v>
                      </c:pt>
                      <c:pt idx="1127">
                        <c:v>91.380333991414162</c:v>
                      </c:pt>
                      <c:pt idx="1128">
                        <c:v>91.390269699533789</c:v>
                      </c:pt>
                      <c:pt idx="1129">
                        <c:v>91.400205407653417</c:v>
                      </c:pt>
                      <c:pt idx="1130">
                        <c:v>91.410141115773044</c:v>
                      </c:pt>
                      <c:pt idx="1131">
                        <c:v>91.420076823892671</c:v>
                      </c:pt>
                      <c:pt idx="1132">
                        <c:v>91.430012532012299</c:v>
                      </c:pt>
                      <c:pt idx="1133">
                        <c:v>91.439948240131926</c:v>
                      </c:pt>
                      <c:pt idx="1134">
                        <c:v>91.449883948251554</c:v>
                      </c:pt>
                      <c:pt idx="1135">
                        <c:v>91.459819656371181</c:v>
                      </c:pt>
                      <c:pt idx="1136">
                        <c:v>91.469755364490808</c:v>
                      </c:pt>
                      <c:pt idx="1137">
                        <c:v>91.479691072610436</c:v>
                      </c:pt>
                      <c:pt idx="1138">
                        <c:v>91.489626780730063</c:v>
                      </c:pt>
                      <c:pt idx="1139">
                        <c:v>91.499562488849691</c:v>
                      </c:pt>
                      <c:pt idx="1140">
                        <c:v>91.509498196969318</c:v>
                      </c:pt>
                      <c:pt idx="1141">
                        <c:v>91.519433905088945</c:v>
                      </c:pt>
                      <c:pt idx="1142">
                        <c:v>91.529369613208573</c:v>
                      </c:pt>
                      <c:pt idx="1143">
                        <c:v>91.5393053213282</c:v>
                      </c:pt>
                      <c:pt idx="1144">
                        <c:v>91.549241029447828</c:v>
                      </c:pt>
                      <c:pt idx="1145">
                        <c:v>91.559176737567455</c:v>
                      </c:pt>
                      <c:pt idx="1146">
                        <c:v>91.569112445687082</c:v>
                      </c:pt>
                      <c:pt idx="1147">
                        <c:v>91.57904815380671</c:v>
                      </c:pt>
                      <c:pt idx="1148">
                        <c:v>91.588983861926337</c:v>
                      </c:pt>
                      <c:pt idx="1149">
                        <c:v>91.598919570045965</c:v>
                      </c:pt>
                      <c:pt idx="1150">
                        <c:v>91.608855278165592</c:v>
                      </c:pt>
                      <c:pt idx="1151">
                        <c:v>91.618790986285219</c:v>
                      </c:pt>
                      <c:pt idx="1152">
                        <c:v>91.628726694404847</c:v>
                      </c:pt>
                      <c:pt idx="1153">
                        <c:v>91.638662402524474</c:v>
                      </c:pt>
                      <c:pt idx="1154">
                        <c:v>91.648598110644102</c:v>
                      </c:pt>
                      <c:pt idx="1155">
                        <c:v>91.658533818763729</c:v>
                      </c:pt>
                      <c:pt idx="1156">
                        <c:v>91.668469526883356</c:v>
                      </c:pt>
                      <c:pt idx="1157">
                        <c:v>91.678405235002984</c:v>
                      </c:pt>
                      <c:pt idx="1158">
                        <c:v>91.688340943122611</c:v>
                      </c:pt>
                      <c:pt idx="1159">
                        <c:v>91.698276651242239</c:v>
                      </c:pt>
                      <c:pt idx="1160">
                        <c:v>91.708212359361866</c:v>
                      </c:pt>
                      <c:pt idx="1161">
                        <c:v>91.718148067481494</c:v>
                      </c:pt>
                      <c:pt idx="1162">
                        <c:v>91.728083775601121</c:v>
                      </c:pt>
                      <c:pt idx="1163">
                        <c:v>91.738019483720748</c:v>
                      </c:pt>
                      <c:pt idx="1164">
                        <c:v>91.747955191840376</c:v>
                      </c:pt>
                      <c:pt idx="1165">
                        <c:v>91.757890899960003</c:v>
                      </c:pt>
                      <c:pt idx="1166">
                        <c:v>91.767826608079631</c:v>
                      </c:pt>
                      <c:pt idx="1167">
                        <c:v>91.777762316199258</c:v>
                      </c:pt>
                      <c:pt idx="1168">
                        <c:v>91.787698024318885</c:v>
                      </c:pt>
                      <c:pt idx="1169">
                        <c:v>91.797633732438513</c:v>
                      </c:pt>
                      <c:pt idx="1170">
                        <c:v>91.80756944055814</c:v>
                      </c:pt>
                      <c:pt idx="1171">
                        <c:v>91.817505148677768</c:v>
                      </c:pt>
                      <c:pt idx="1172">
                        <c:v>91.827440856797395</c:v>
                      </c:pt>
                      <c:pt idx="1173">
                        <c:v>91.837376564917022</c:v>
                      </c:pt>
                      <c:pt idx="1174">
                        <c:v>91.84731227303665</c:v>
                      </c:pt>
                      <c:pt idx="1175">
                        <c:v>91.857247981156277</c:v>
                      </c:pt>
                      <c:pt idx="1176">
                        <c:v>91.867183689275905</c:v>
                      </c:pt>
                      <c:pt idx="1177">
                        <c:v>91.877119397395532</c:v>
                      </c:pt>
                      <c:pt idx="1178">
                        <c:v>91.887055105515159</c:v>
                      </c:pt>
                      <c:pt idx="1179">
                        <c:v>91.896990813634787</c:v>
                      </c:pt>
                      <c:pt idx="1180">
                        <c:v>91.906926521754414</c:v>
                      </c:pt>
                      <c:pt idx="1181">
                        <c:v>91.916862229874042</c:v>
                      </c:pt>
                      <c:pt idx="1182">
                        <c:v>91.926797937993669</c:v>
                      </c:pt>
                      <c:pt idx="1183">
                        <c:v>91.936733646113296</c:v>
                      </c:pt>
                      <c:pt idx="1184">
                        <c:v>91.946669354232924</c:v>
                      </c:pt>
                      <c:pt idx="1185">
                        <c:v>91.956605062352551</c:v>
                      </c:pt>
                      <c:pt idx="1186">
                        <c:v>91.966540770472179</c:v>
                      </c:pt>
                      <c:pt idx="1187">
                        <c:v>91.976476478591806</c:v>
                      </c:pt>
                      <c:pt idx="1188">
                        <c:v>91.986412186711433</c:v>
                      </c:pt>
                      <c:pt idx="1189">
                        <c:v>91.996347894831061</c:v>
                      </c:pt>
                      <c:pt idx="1190">
                        <c:v>92.006283602950688</c:v>
                      </c:pt>
                      <c:pt idx="1191">
                        <c:v>92.016219311070316</c:v>
                      </c:pt>
                      <c:pt idx="1192">
                        <c:v>92.026155019189943</c:v>
                      </c:pt>
                      <c:pt idx="1193">
                        <c:v>92.036090727309571</c:v>
                      </c:pt>
                      <c:pt idx="1194">
                        <c:v>92.046026435429198</c:v>
                      </c:pt>
                      <c:pt idx="1195">
                        <c:v>92.055962143548825</c:v>
                      </c:pt>
                      <c:pt idx="1196">
                        <c:v>92.065897851668453</c:v>
                      </c:pt>
                      <c:pt idx="1197">
                        <c:v>92.07583355978808</c:v>
                      </c:pt>
                      <c:pt idx="1198">
                        <c:v>92.085769267907708</c:v>
                      </c:pt>
                      <c:pt idx="1199">
                        <c:v>92.095704976027335</c:v>
                      </c:pt>
                      <c:pt idx="1200">
                        <c:v>92.105640684146962</c:v>
                      </c:pt>
                      <c:pt idx="1201">
                        <c:v>92.11557639226659</c:v>
                      </c:pt>
                      <c:pt idx="1202">
                        <c:v>92.125512100386217</c:v>
                      </c:pt>
                      <c:pt idx="1203">
                        <c:v>92.135447808505845</c:v>
                      </c:pt>
                      <c:pt idx="1204">
                        <c:v>92.145383516625472</c:v>
                      </c:pt>
                    </c:numCache>
                  </c:numRef>
                </c:xVal>
                <c:yVal>
                  <c:numRef>
                    <c:extLst xmlns:c15="http://schemas.microsoft.com/office/drawing/2012/chart">
                      <c:ext xmlns:c15="http://schemas.microsoft.com/office/drawing/2012/chart" uri="{02D57815-91ED-43cb-92C2-25804820EDAC}">
                        <c15:formulaRef>
                          <c15:sqref>'σ-Silo F2-80 kP'!$AH$13:$AH$1217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numCache>
                  </c:numRef>
                </c:yVal>
                <c:smooth val="1"/>
                <c:extLst xmlns:c15="http://schemas.microsoft.com/office/drawing/2012/chart">
                  <c:ext xmlns:c16="http://schemas.microsoft.com/office/drawing/2014/chart" uri="{C3380CC4-5D6E-409C-BE32-E72D297353CC}">
                    <c16:uniqueId val="{0000000F-A375-435B-90EF-3E365F81D4DA}"/>
                  </c:ext>
                </c:extLst>
              </c15:ser>
            </c15:filteredScatterSeries>
            <c15:filteredScatterSeries>
              <c15:ser>
                <c:idx val="16"/>
                <c:order val="15"/>
                <c:tx>
                  <c:strRef>
                    <c:extLst xmlns:c15="http://schemas.microsoft.com/office/drawing/2012/chart">
                      <c:ext xmlns:c15="http://schemas.microsoft.com/office/drawing/2012/chart" uri="{02D57815-91ED-43cb-92C2-25804820EDAC}">
                        <c15:formulaRef>
                          <c15:sqref>'σ-Silo F2-80 kP'!$AL$12</c15:sqref>
                        </c15:formulaRef>
                      </c:ext>
                    </c:extLst>
                    <c:strCache>
                      <c:ptCount val="1"/>
                      <c:pt idx="0">
                        <c:v>σ'h - 40 kPa</c:v>
                      </c:pt>
                    </c:strCache>
                  </c:strRef>
                </c:tx>
                <c:spPr>
                  <a:ln>
                    <a:solidFill>
                      <a:schemeClr val="accent6"/>
                    </a:solidFill>
                  </a:ln>
                </c:spPr>
                <c:marker>
                  <c:symbol val="none"/>
                </c:marker>
                <c:xVal>
                  <c:numRef>
                    <c:extLst xmlns:c15="http://schemas.microsoft.com/office/drawing/2012/chart">
                      <c:ext xmlns:c15="http://schemas.microsoft.com/office/drawing/2012/chart" uri="{02D57815-91ED-43cb-92C2-25804820EDAC}">
                        <c15:formulaRef>
                          <c15:sqref>'σ-Silo F2-80 kP'!$AL$13:$AL$1217</c15:sqref>
                        </c15:formulaRef>
                      </c:ext>
                    </c:extLst>
                    <c:numCache>
                      <c:formatCode>General</c:formatCode>
                      <c:ptCount val="1205"/>
                      <c:pt idx="0">
                        <c:v>20.497298895825026</c:v>
                      </c:pt>
                      <c:pt idx="1">
                        <c:v>20.494820354295364</c:v>
                      </c:pt>
                      <c:pt idx="2">
                        <c:v>20.489259871018309</c:v>
                      </c:pt>
                      <c:pt idx="3">
                        <c:v>20.481768269462215</c:v>
                      </c:pt>
                      <c:pt idx="4">
                        <c:v>20.474281265369708</c:v>
                      </c:pt>
                      <c:pt idx="5">
                        <c:v>20.466798855919407</c:v>
                      </c:pt>
                      <c:pt idx="6">
                        <c:v>20.459321038291662</c:v>
                      </c:pt>
                      <c:pt idx="7">
                        <c:v>20.451847809668543</c:v>
                      </c:pt>
                      <c:pt idx="8">
                        <c:v>20.444379167233876</c:v>
                      </c:pt>
                      <c:pt idx="9">
                        <c:v>20.436915108173178</c:v>
                      </c:pt>
                      <c:pt idx="10">
                        <c:v>20.429455629673729</c:v>
                      </c:pt>
                      <c:pt idx="11">
                        <c:v>20.42200072892452</c:v>
                      </c:pt>
                      <c:pt idx="12">
                        <c:v>20.414550403116252</c:v>
                      </c:pt>
                      <c:pt idx="13">
                        <c:v>20.407104649441379</c:v>
                      </c:pt>
                      <c:pt idx="14">
                        <c:v>20.399663465094054</c:v>
                      </c:pt>
                      <c:pt idx="15">
                        <c:v>20.392226847270166</c:v>
                      </c:pt>
                      <c:pt idx="16">
                        <c:v>20.38479479316732</c:v>
                      </c:pt>
                      <c:pt idx="17">
                        <c:v>20.37736729998484</c:v>
                      </c:pt>
                      <c:pt idx="18">
                        <c:v>20.369944364923771</c:v>
                      </c:pt>
                      <c:pt idx="19">
                        <c:v>20.362525985186874</c:v>
                      </c:pt>
                      <c:pt idx="20">
                        <c:v>20.355112157978624</c:v>
                      </c:pt>
                      <c:pt idx="21">
                        <c:v>20.347702880505221</c:v>
                      </c:pt>
                      <c:pt idx="22">
                        <c:v>20.340298149974565</c:v>
                      </c:pt>
                      <c:pt idx="23">
                        <c:v>20.332897963596285</c:v>
                      </c:pt>
                      <c:pt idx="24">
                        <c:v>20.325502318581712</c:v>
                      </c:pt>
                      <c:pt idx="25">
                        <c:v>20.318111212143886</c:v>
                      </c:pt>
                      <c:pt idx="26">
                        <c:v>20.310724641497568</c:v>
                      </c:pt>
                      <c:pt idx="27">
                        <c:v>20.303342603859225</c:v>
                      </c:pt>
                      <c:pt idx="28">
                        <c:v>20.295965096447031</c:v>
                      </c:pt>
                      <c:pt idx="29">
                        <c:v>20.288592116480853</c:v>
                      </c:pt>
                      <c:pt idx="30">
                        <c:v>20.281223661182292</c:v>
                      </c:pt>
                      <c:pt idx="31">
                        <c:v>20.273859727774635</c:v>
                      </c:pt>
                      <c:pt idx="32">
                        <c:v>20.266500313482872</c:v>
                      </c:pt>
                      <c:pt idx="33">
                        <c:v>20.259145415533713</c:v>
                      </c:pt>
                      <c:pt idx="34">
                        <c:v>20.251795031155549</c:v>
                      </c:pt>
                      <c:pt idx="35">
                        <c:v>20.24444915757848</c:v>
                      </c:pt>
                      <c:pt idx="36">
                        <c:v>20.237107792034312</c:v>
                      </c:pt>
                      <c:pt idx="37">
                        <c:v>20.229770931756548</c:v>
                      </c:pt>
                      <c:pt idx="38">
                        <c:v>20.222438573980376</c:v>
                      </c:pt>
                      <c:pt idx="39">
                        <c:v>20.215110715942693</c:v>
                      </c:pt>
                      <c:pt idx="40">
                        <c:v>20.207787354882097</c:v>
                      </c:pt>
                      <c:pt idx="41">
                        <c:v>20.200468488038862</c:v>
                      </c:pt>
                      <c:pt idx="42">
                        <c:v>20.193154112654977</c:v>
                      </c:pt>
                      <c:pt idx="43">
                        <c:v>20.185844225974098</c:v>
                      </c:pt>
                      <c:pt idx="44">
                        <c:v>20.178538825241599</c:v>
                      </c:pt>
                      <c:pt idx="45">
                        <c:v>20.171237907704533</c:v>
                      </c:pt>
                      <c:pt idx="46">
                        <c:v>20.163941470611633</c:v>
                      </c:pt>
                      <c:pt idx="47">
                        <c:v>20.156649511213338</c:v>
                      </c:pt>
                      <c:pt idx="48">
                        <c:v>20.149362026761764</c:v>
                      </c:pt>
                      <c:pt idx="49">
                        <c:v>20.142079014510717</c:v>
                      </c:pt>
                      <c:pt idx="50">
                        <c:v>20.134800471715675</c:v>
                      </c:pt>
                      <c:pt idx="51">
                        <c:v>20.127526395633829</c:v>
                      </c:pt>
                      <c:pt idx="52">
                        <c:v>20.120256783524024</c:v>
                      </c:pt>
                      <c:pt idx="53">
                        <c:v>20.112991632646803</c:v>
                      </c:pt>
                      <c:pt idx="54">
                        <c:v>20.105730940264383</c:v>
                      </c:pt>
                      <c:pt idx="55">
                        <c:v>20.098474703640672</c:v>
                      </c:pt>
                      <c:pt idx="56">
                        <c:v>20.091222920041243</c:v>
                      </c:pt>
                      <c:pt idx="57">
                        <c:v>20.083975586733356</c:v>
                      </c:pt>
                      <c:pt idx="58">
                        <c:v>20.076732700985946</c:v>
                      </c:pt>
                      <c:pt idx="59">
                        <c:v>20.069494260069622</c:v>
                      </c:pt>
                      <c:pt idx="60">
                        <c:v>20.062260261256672</c:v>
                      </c:pt>
                      <c:pt idx="61">
                        <c:v>20.05503070182105</c:v>
                      </c:pt>
                      <c:pt idx="62">
                        <c:v>20.047805579038396</c:v>
                      </c:pt>
                      <c:pt idx="63">
                        <c:v>20.040584890186008</c:v>
                      </c:pt>
                      <c:pt idx="64">
                        <c:v>20.033368632542867</c:v>
                      </c:pt>
                      <c:pt idx="65">
                        <c:v>20.026156803389618</c:v>
                      </c:pt>
                      <c:pt idx="66">
                        <c:v>20.018949400008573</c:v>
                      </c:pt>
                      <c:pt idx="67">
                        <c:v>20.01174641968371</c:v>
                      </c:pt>
                      <c:pt idx="68">
                        <c:v>20.004547859700683</c:v>
                      </c:pt>
                      <c:pt idx="69">
                        <c:v>19.997353717346805</c:v>
                      </c:pt>
                      <c:pt idx="70">
                        <c:v>19.99016398991105</c:v>
                      </c:pt>
                      <c:pt idx="71">
                        <c:v>19.98297867468407</c:v>
                      </c:pt>
                      <c:pt idx="72">
                        <c:v>19.975797768958156</c:v>
                      </c:pt>
                      <c:pt idx="73">
                        <c:v>19.968621270027292</c:v>
                      </c:pt>
                      <c:pt idx="74">
                        <c:v>19.961449175187095</c:v>
                      </c:pt>
                      <c:pt idx="75">
                        <c:v>19.954281481734856</c:v>
                      </c:pt>
                      <c:pt idx="76">
                        <c:v>19.947118186969522</c:v>
                      </c:pt>
                      <c:pt idx="77">
                        <c:v>19.939959288191694</c:v>
                      </c:pt>
                      <c:pt idx="78">
                        <c:v>19.932804782703631</c:v>
                      </c:pt>
                      <c:pt idx="79">
                        <c:v>19.925654667809255</c:v>
                      </c:pt>
                      <c:pt idx="80">
                        <c:v>19.918508940814128</c:v>
                      </c:pt>
                      <c:pt idx="81">
                        <c:v>19.911367599025475</c:v>
                      </c:pt>
                      <c:pt idx="82">
                        <c:v>19.904230639752175</c:v>
                      </c:pt>
                      <c:pt idx="83">
                        <c:v>19.89709806030476</c:v>
                      </c:pt>
                      <c:pt idx="84">
                        <c:v>19.8899698579954</c:v>
                      </c:pt>
                      <c:pt idx="85">
                        <c:v>19.88284603013793</c:v>
                      </c:pt>
                      <c:pt idx="86">
                        <c:v>19.875726574047818</c:v>
                      </c:pt>
                      <c:pt idx="87">
                        <c:v>19.868611487042195</c:v>
                      </c:pt>
                      <c:pt idx="88">
                        <c:v>19.861500766439828</c:v>
                      </c:pt>
                      <c:pt idx="89">
                        <c:v>19.854394409561127</c:v>
                      </c:pt>
                      <c:pt idx="90">
                        <c:v>19.847292413728162</c:v>
                      </c:pt>
                      <c:pt idx="91">
                        <c:v>19.840194776264632</c:v>
                      </c:pt>
                      <c:pt idx="92">
                        <c:v>19.833101494495878</c:v>
                      </c:pt>
                      <c:pt idx="93">
                        <c:v>19.826012565748893</c:v>
                      </c:pt>
                      <c:pt idx="94">
                        <c:v>19.818927987352303</c:v>
                      </c:pt>
                      <c:pt idx="95">
                        <c:v>19.811847756636375</c:v>
                      </c:pt>
                      <c:pt idx="96">
                        <c:v>19.804771870933013</c:v>
                      </c:pt>
                      <c:pt idx="97">
                        <c:v>19.797700327575757</c:v>
                      </c:pt>
                      <c:pt idx="98">
                        <c:v>19.790633123899791</c:v>
                      </c:pt>
                      <c:pt idx="99">
                        <c:v>19.783570257241927</c:v>
                      </c:pt>
                      <c:pt idx="100">
                        <c:v>19.776511724940612</c:v>
                      </c:pt>
                      <c:pt idx="101">
                        <c:v>19.76945752433593</c:v>
                      </c:pt>
                      <c:pt idx="102">
                        <c:v>19.762407652769596</c:v>
                      </c:pt>
                      <c:pt idx="103">
                        <c:v>19.755362107584958</c:v>
                      </c:pt>
                      <c:pt idx="104">
                        <c:v>19.748320886126979</c:v>
                      </c:pt>
                      <c:pt idx="105">
                        <c:v>19.741283985742282</c:v>
                      </c:pt>
                      <c:pt idx="106">
                        <c:v>19.734251403779091</c:v>
                      </c:pt>
                      <c:pt idx="107">
                        <c:v>19.727223137587263</c:v>
                      </c:pt>
                      <c:pt idx="108">
                        <c:v>19.720199184518297</c:v>
                      </c:pt>
                      <c:pt idx="109">
                        <c:v>19.713179541925296</c:v>
                      </c:pt>
                      <c:pt idx="110">
                        <c:v>19.706164207162999</c:v>
                      </c:pt>
                      <c:pt idx="111">
                        <c:v>19.699153177587768</c:v>
                      </c:pt>
                      <c:pt idx="112">
                        <c:v>19.692146450557587</c:v>
                      </c:pt>
                      <c:pt idx="113">
                        <c:v>19.685144023432056</c:v>
                      </c:pt>
                      <c:pt idx="114">
                        <c:v>19.678145893572406</c:v>
                      </c:pt>
                      <c:pt idx="115">
                        <c:v>19.67115205834147</c:v>
                      </c:pt>
                      <c:pt idx="116">
                        <c:v>19.664162515103719</c:v>
                      </c:pt>
                      <c:pt idx="117">
                        <c:v>19.657177261225232</c:v>
                      </c:pt>
                      <c:pt idx="118">
                        <c:v>19.650196294073709</c:v>
                      </c:pt>
                      <c:pt idx="119">
                        <c:v>19.643219611018448</c:v>
                      </c:pt>
                      <c:pt idx="120">
                        <c:v>19.636247209430383</c:v>
                      </c:pt>
                      <c:pt idx="121">
                        <c:v>19.629279086682057</c:v>
                      </c:pt>
                      <c:pt idx="122">
                        <c:v>19.622315240147611</c:v>
                      </c:pt>
                      <c:pt idx="123">
                        <c:v>19.61535566720282</c:v>
                      </c:pt>
                      <c:pt idx="124">
                        <c:v>19.608400365225048</c:v>
                      </c:pt>
                      <c:pt idx="125">
                        <c:v>19.601449331593283</c:v>
                      </c:pt>
                      <c:pt idx="126">
                        <c:v>19.59450256368812</c:v>
                      </c:pt>
                      <c:pt idx="127">
                        <c:v>19.58756005889175</c:v>
                      </c:pt>
                      <c:pt idx="128">
                        <c:v>19.580621814587978</c:v>
                      </c:pt>
                      <c:pt idx="129">
                        <c:v>19.573687828162218</c:v>
                      </c:pt>
                      <c:pt idx="130">
                        <c:v>19.56675809700149</c:v>
                      </c:pt>
                      <c:pt idx="131">
                        <c:v>19.559832618494408</c:v>
                      </c:pt>
                      <c:pt idx="132">
                        <c:v>19.552911390031195</c:v>
                      </c:pt>
                      <c:pt idx="133">
                        <c:v>19.545994409003672</c:v>
                      </c:pt>
                      <c:pt idx="134">
                        <c:v>19.539081672805263</c:v>
                      </c:pt>
                      <c:pt idx="135">
                        <c:v>19.532173178830995</c:v>
                      </c:pt>
                      <c:pt idx="136">
                        <c:v>19.525268924477487</c:v>
                      </c:pt>
                      <c:pt idx="137">
                        <c:v>19.51836890714296</c:v>
                      </c:pt>
                      <c:pt idx="138">
                        <c:v>19.51147312422723</c:v>
                      </c:pt>
                      <c:pt idx="139">
                        <c:v>19.504581573131702</c:v>
                      </c:pt>
                      <c:pt idx="140">
                        <c:v>19.497694251259396</c:v>
                      </c:pt>
                      <c:pt idx="141">
                        <c:v>19.490811156014903</c:v>
                      </c:pt>
                      <c:pt idx="142">
                        <c:v>19.483932284804421</c:v>
                      </c:pt>
                      <c:pt idx="143">
                        <c:v>19.477057635035731</c:v>
                      </c:pt>
                      <c:pt idx="144">
                        <c:v>19.470187204118211</c:v>
                      </c:pt>
                      <c:pt idx="145">
                        <c:v>19.463320989462822</c:v>
                      </c:pt>
                      <c:pt idx="146">
                        <c:v>19.456458988482126</c:v>
                      </c:pt>
                      <c:pt idx="147">
                        <c:v>19.449601198590262</c:v>
                      </c:pt>
                      <c:pt idx="148">
                        <c:v>19.442747617202954</c:v>
                      </c:pt>
                      <c:pt idx="149">
                        <c:v>19.435898241737526</c:v>
                      </c:pt>
                      <c:pt idx="150">
                        <c:v>19.429053069612873</c:v>
                      </c:pt>
                      <c:pt idx="151">
                        <c:v>19.422212098249478</c:v>
                      </c:pt>
                      <c:pt idx="152">
                        <c:v>19.415375325069409</c:v>
                      </c:pt>
                      <c:pt idx="153">
                        <c:v>19.40854274749632</c:v>
                      </c:pt>
                      <c:pt idx="154">
                        <c:v>19.401714362955431</c:v>
                      </c:pt>
                      <c:pt idx="155">
                        <c:v>19.394890168873562</c:v>
                      </c:pt>
                      <c:pt idx="156">
                        <c:v>19.388070162679099</c:v>
                      </c:pt>
                      <c:pt idx="157">
                        <c:v>19.381254341802002</c:v>
                      </c:pt>
                      <c:pt idx="158">
                        <c:v>19.374442703673829</c:v>
                      </c:pt>
                      <c:pt idx="159">
                        <c:v>19.367635245727687</c:v>
                      </c:pt>
                      <c:pt idx="160">
                        <c:v>19.360831965398287</c:v>
                      </c:pt>
                      <c:pt idx="161">
                        <c:v>19.35403286012189</c:v>
                      </c:pt>
                      <c:pt idx="162">
                        <c:v>19.347237927336341</c:v>
                      </c:pt>
                      <c:pt idx="163">
                        <c:v>19.340447164481056</c:v>
                      </c:pt>
                      <c:pt idx="164">
                        <c:v>19.333660568997018</c:v>
                      </c:pt>
                      <c:pt idx="165">
                        <c:v>19.326878138326794</c:v>
                      </c:pt>
                      <c:pt idx="166">
                        <c:v>19.320099869914507</c:v>
                      </c:pt>
                      <c:pt idx="167">
                        <c:v>19.313325761205856</c:v>
                      </c:pt>
                      <c:pt idx="168">
                        <c:v>19.306555809648096</c:v>
                      </c:pt>
                      <c:pt idx="169">
                        <c:v>19.299790012690064</c:v>
                      </c:pt>
                      <c:pt idx="170">
                        <c:v>19.293028367782153</c:v>
                      </c:pt>
                      <c:pt idx="171">
                        <c:v>19.286270872376321</c:v>
                      </c:pt>
                      <c:pt idx="172">
                        <c:v>19.279517523926096</c:v>
                      </c:pt>
                      <c:pt idx="173">
                        <c:v>19.272768319886566</c:v>
                      </c:pt>
                      <c:pt idx="174">
                        <c:v>19.266023257714373</c:v>
                      </c:pt>
                      <c:pt idx="175">
                        <c:v>19.259282334867731</c:v>
                      </c:pt>
                      <c:pt idx="176">
                        <c:v>19.252545548806406</c:v>
                      </c:pt>
                      <c:pt idx="177">
                        <c:v>19.24581289699173</c:v>
                      </c:pt>
                      <c:pt idx="178">
                        <c:v>19.239084376886588</c:v>
                      </c:pt>
                      <c:pt idx="179">
                        <c:v>19.232359985955416</c:v>
                      </c:pt>
                      <c:pt idx="180">
                        <c:v>19.225639721664223</c:v>
                      </c:pt>
                      <c:pt idx="181">
                        <c:v>19.218923581480549</c:v>
                      </c:pt>
                      <c:pt idx="182">
                        <c:v>19.21221156287352</c:v>
                      </c:pt>
                      <c:pt idx="183">
                        <c:v>19.205503663313785</c:v>
                      </c:pt>
                      <c:pt idx="184">
                        <c:v>19.198799880273562</c:v>
                      </c:pt>
                      <c:pt idx="185">
                        <c:v>19.192100211226613</c:v>
                      </c:pt>
                      <c:pt idx="186">
                        <c:v>19.185404653648249</c:v>
                      </c:pt>
                      <c:pt idx="187">
                        <c:v>19.178713205015345</c:v>
                      </c:pt>
                      <c:pt idx="188">
                        <c:v>19.172025862806311</c:v>
                      </c:pt>
                      <c:pt idx="189">
                        <c:v>19.1653426245011</c:v>
                      </c:pt>
                      <c:pt idx="190">
                        <c:v>19.158663487581226</c:v>
                      </c:pt>
                      <c:pt idx="191">
                        <c:v>19.151988449529735</c:v>
                      </c:pt>
                      <c:pt idx="192">
                        <c:v>19.145317507831226</c:v>
                      </c:pt>
                      <c:pt idx="193">
                        <c:v>19.138650659971844</c:v>
                      </c:pt>
                      <c:pt idx="194">
                        <c:v>19.131987903439271</c:v>
                      </c:pt>
                      <c:pt idx="195">
                        <c:v>19.125329235722727</c:v>
                      </c:pt>
                      <c:pt idx="196">
                        <c:v>19.118674654312979</c:v>
                      </c:pt>
                      <c:pt idx="197">
                        <c:v>19.11202415670234</c:v>
                      </c:pt>
                      <c:pt idx="198">
                        <c:v>19.10537774038464</c:v>
                      </c:pt>
                      <c:pt idx="199">
                        <c:v>19.098735402855276</c:v>
                      </c:pt>
                      <c:pt idx="200">
                        <c:v>19.092097141611163</c:v>
                      </c:pt>
                      <c:pt idx="201">
                        <c:v>19.085462954150753</c:v>
                      </c:pt>
                      <c:pt idx="202">
                        <c:v>19.078832837974044</c:v>
                      </c:pt>
                      <c:pt idx="203">
                        <c:v>19.072206790582555</c:v>
                      </c:pt>
                      <c:pt idx="204">
                        <c:v>19.065584809479343</c:v>
                      </c:pt>
                      <c:pt idx="205">
                        <c:v>19.058966892169007</c:v>
                      </c:pt>
                      <c:pt idx="206">
                        <c:v>19.052353036157662</c:v>
                      </c:pt>
                      <c:pt idx="207">
                        <c:v>19.045743238952959</c:v>
                      </c:pt>
                      <c:pt idx="208">
                        <c:v>19.039137498064083</c:v>
                      </c:pt>
                      <c:pt idx="209">
                        <c:v>19.032535811001754</c:v>
                      </c:pt>
                      <c:pt idx="210">
                        <c:v>19.025938175278192</c:v>
                      </c:pt>
                      <c:pt idx="211">
                        <c:v>19.019344588407176</c:v>
                      </c:pt>
                      <c:pt idx="212">
                        <c:v>19.01275504790399</c:v>
                      </c:pt>
                      <c:pt idx="213">
                        <c:v>19.006169551285456</c:v>
                      </c:pt>
                      <c:pt idx="214">
                        <c:v>18.999588096069903</c:v>
                      </c:pt>
                      <c:pt idx="215">
                        <c:v>18.993010679777203</c:v>
                      </c:pt>
                      <c:pt idx="216">
                        <c:v>18.986437299928731</c:v>
                      </c:pt>
                      <c:pt idx="217">
                        <c:v>18.979867954047407</c:v>
                      </c:pt>
                      <c:pt idx="218">
                        <c:v>18.973302639657646</c:v>
                      </c:pt>
                      <c:pt idx="219">
                        <c:v>18.966741354285389</c:v>
                      </c:pt>
                      <c:pt idx="220">
                        <c:v>18.960184095458104</c:v>
                      </c:pt>
                      <c:pt idx="221">
                        <c:v>18.953630860704777</c:v>
                      </c:pt>
                      <c:pt idx="222">
                        <c:v>18.947081647555898</c:v>
                      </c:pt>
                      <c:pt idx="223">
                        <c:v>18.940536453543483</c:v>
                      </c:pt>
                      <c:pt idx="224">
                        <c:v>18.933995276201053</c:v>
                      </c:pt>
                      <c:pt idx="225">
                        <c:v>18.927458113063658</c:v>
                      </c:pt>
                      <c:pt idx="226">
                        <c:v>18.920924961667843</c:v>
                      </c:pt>
                      <c:pt idx="227">
                        <c:v>18.914395819551675</c:v>
                      </c:pt>
                      <c:pt idx="228">
                        <c:v>18.907870684254735</c:v>
                      </c:pt>
                      <c:pt idx="229">
                        <c:v>18.901349553318099</c:v>
                      </c:pt>
                      <c:pt idx="230">
                        <c:v>18.894832424284374</c:v>
                      </c:pt>
                      <c:pt idx="231">
                        <c:v>18.888319294697652</c:v>
                      </c:pt>
                      <c:pt idx="232">
                        <c:v>18.881810162103548</c:v>
                      </c:pt>
                      <c:pt idx="233">
                        <c:v>18.87530502404918</c:v>
                      </c:pt>
                      <c:pt idx="234">
                        <c:v>18.868803878083163</c:v>
                      </c:pt>
                      <c:pt idx="235">
                        <c:v>18.86230672175563</c:v>
                      </c:pt>
                      <c:pt idx="236">
                        <c:v>18.855813552618205</c:v>
                      </c:pt>
                      <c:pt idx="237">
                        <c:v>18.849324368224025</c:v>
                      </c:pt>
                      <c:pt idx="238">
                        <c:v>18.842839166127721</c:v>
                      </c:pt>
                      <c:pt idx="239">
                        <c:v>18.836357943885421</c:v>
                      </c:pt>
                      <c:pt idx="240">
                        <c:v>18.829880699054769</c:v>
                      </c:pt>
                      <c:pt idx="241">
                        <c:v>18.823407429194891</c:v>
                      </c:pt>
                      <c:pt idx="242">
                        <c:v>18.816938131866419</c:v>
                      </c:pt>
                      <c:pt idx="243">
                        <c:v>18.810472804631484</c:v>
                      </c:pt>
                      <c:pt idx="244">
                        <c:v>18.80401144505371</c:v>
                      </c:pt>
                      <c:pt idx="245">
                        <c:v>18.79755405069821</c:v>
                      </c:pt>
                      <c:pt idx="246">
                        <c:v>18.791100619131594</c:v>
                      </c:pt>
                      <c:pt idx="247">
                        <c:v>18.784651147921981</c:v>
                      </c:pt>
                      <c:pt idx="248">
                        <c:v>18.778205634638965</c:v>
                      </c:pt>
                      <c:pt idx="249">
                        <c:v>18.771764076853636</c:v>
                      </c:pt>
                      <c:pt idx="250">
                        <c:v>18.765326472138568</c:v>
                      </c:pt>
                      <c:pt idx="251">
                        <c:v>18.758892818067835</c:v>
                      </c:pt>
                      <c:pt idx="252">
                        <c:v>18.752463112217004</c:v>
                      </c:pt>
                      <c:pt idx="253">
                        <c:v>18.746037352163121</c:v>
                      </c:pt>
                      <c:pt idx="254">
                        <c:v>18.73961553548471</c:v>
                      </c:pt>
                      <c:pt idx="255">
                        <c:v>18.733197659761792</c:v>
                      </c:pt>
                      <c:pt idx="256">
                        <c:v>18.726783722575885</c:v>
                      </c:pt>
                      <c:pt idx="257">
                        <c:v>18.720373721509969</c:v>
                      </c:pt>
                      <c:pt idx="258">
                        <c:v>18.713967654148519</c:v>
                      </c:pt>
                      <c:pt idx="259">
                        <c:v>18.707565518077487</c:v>
                      </c:pt>
                      <c:pt idx="260">
                        <c:v>18.701167310884308</c:v>
                      </c:pt>
                      <c:pt idx="261">
                        <c:v>18.694773030157908</c:v>
                      </c:pt>
                      <c:pt idx="262">
                        <c:v>18.688382673488679</c:v>
                      </c:pt>
                      <c:pt idx="263">
                        <c:v>18.681996238468493</c:v>
                      </c:pt>
                      <c:pt idx="264">
                        <c:v>18.675613722690709</c:v>
                      </c:pt>
                      <c:pt idx="265">
                        <c:v>18.669235123750152</c:v>
                      </c:pt>
                      <c:pt idx="266">
                        <c:v>18.662860439243129</c:v>
                      </c:pt>
                      <c:pt idx="267">
                        <c:v>18.656489666767424</c:v>
                      </c:pt>
                      <c:pt idx="268">
                        <c:v>18.650122803922297</c:v>
                      </c:pt>
                      <c:pt idx="269">
                        <c:v>18.643759848308463</c:v>
                      </c:pt>
                      <c:pt idx="270">
                        <c:v>18.637400797528134</c:v>
                      </c:pt>
                      <c:pt idx="271">
                        <c:v>18.63104564918498</c:v>
                      </c:pt>
                      <c:pt idx="272">
                        <c:v>18.624694400884142</c:v>
                      </c:pt>
                      <c:pt idx="273">
                        <c:v>18.618347050232234</c:v>
                      </c:pt>
                      <c:pt idx="274">
                        <c:v>18.61200359483734</c:v>
                      </c:pt>
                      <c:pt idx="275">
                        <c:v>18.605664032309011</c:v>
                      </c:pt>
                      <c:pt idx="276">
                        <c:v>18.599328360258255</c:v>
                      </c:pt>
                      <c:pt idx="277">
                        <c:v>18.592996576297562</c:v>
                      </c:pt>
                      <c:pt idx="278">
                        <c:v>18.58666867804088</c:v>
                      </c:pt>
                      <c:pt idx="279">
                        <c:v>18.580344663103617</c:v>
                      </c:pt>
                      <c:pt idx="280">
                        <c:v>18.574024529102651</c:v>
                      </c:pt>
                      <c:pt idx="281">
                        <c:v>18.567708273656319</c:v>
                      </c:pt>
                      <c:pt idx="282">
                        <c:v>18.561395894384422</c:v>
                      </c:pt>
                      <c:pt idx="283">
                        <c:v>18.55508738890822</c:v>
                      </c:pt>
                      <c:pt idx="284">
                        <c:v>18.548782754850428</c:v>
                      </c:pt>
                      <c:pt idx="285">
                        <c:v>18.542481989835231</c:v>
                      </c:pt>
                      <c:pt idx="286">
                        <c:v>18.536185091488264</c:v>
                      </c:pt>
                      <c:pt idx="287">
                        <c:v>18.529892057436619</c:v>
                      </c:pt>
                      <c:pt idx="288">
                        <c:v>18.523602885308854</c:v>
                      </c:pt>
                      <c:pt idx="289">
                        <c:v>18.51731757273496</c:v>
                      </c:pt>
                      <c:pt idx="290">
                        <c:v>18.511036117346411</c:v>
                      </c:pt>
                      <c:pt idx="291">
                        <c:v>18.504758516776111</c:v>
                      </c:pt>
                      <c:pt idx="292">
                        <c:v>18.498484768658432</c:v>
                      </c:pt>
                      <c:pt idx="293">
                        <c:v>18.492214870629194</c:v>
                      </c:pt>
                      <c:pt idx="294">
                        <c:v>18.485948820325653</c:v>
                      </c:pt>
                      <c:pt idx="295">
                        <c:v>18.479686615386541</c:v>
                      </c:pt>
                      <c:pt idx="296">
                        <c:v>18.47342825345202</c:v>
                      </c:pt>
                      <c:pt idx="297">
                        <c:v>18.467173732163712</c:v>
                      </c:pt>
                      <c:pt idx="298">
                        <c:v>18.46092304916467</c:v>
                      </c:pt>
                      <c:pt idx="299">
                        <c:v>18.45467620209941</c:v>
                      </c:pt>
                      <c:pt idx="300">
                        <c:v>18.448433188613887</c:v>
                      </c:pt>
                      <c:pt idx="301">
                        <c:v>18.442194006355496</c:v>
                      </c:pt>
                      <c:pt idx="302">
                        <c:v>18.435958652973088</c:v>
                      </c:pt>
                      <c:pt idx="303">
                        <c:v>18.429727126116948</c:v>
                      </c:pt>
                      <c:pt idx="304">
                        <c:v>18.423499423438795</c:v>
                      </c:pt>
                      <c:pt idx="305">
                        <c:v>18.417275542591806</c:v>
                      </c:pt>
                      <c:pt idx="306">
                        <c:v>18.411055481230598</c:v>
                      </c:pt>
                      <c:pt idx="307">
                        <c:v>18.404839237011206</c:v>
                      </c:pt>
                      <c:pt idx="308">
                        <c:v>18.398626807591128</c:v>
                      </c:pt>
                      <c:pt idx="309">
                        <c:v>18.392418190629286</c:v>
                      </c:pt>
                      <c:pt idx="310">
                        <c:v>18.386213383786039</c:v>
                      </c:pt>
                      <c:pt idx="311">
                        <c:v>18.38001238472318</c:v>
                      </c:pt>
                      <c:pt idx="312">
                        <c:v>18.373815191103951</c:v>
                      </c:pt>
                      <c:pt idx="313">
                        <c:v>18.367621800593017</c:v>
                      </c:pt>
                      <c:pt idx="314">
                        <c:v>18.361432210856474</c:v>
                      </c:pt>
                      <c:pt idx="315">
                        <c:v>18.355246419561858</c:v>
                      </c:pt>
                      <c:pt idx="316">
                        <c:v>18.349064424378131</c:v>
                      </c:pt>
                      <c:pt idx="317">
                        <c:v>18.342886222975679</c:v>
                      </c:pt>
                      <c:pt idx="318">
                        <c:v>18.336711813026337</c:v>
                      </c:pt>
                      <c:pt idx="319">
                        <c:v>18.330541192203352</c:v>
                      </c:pt>
                      <c:pt idx="320">
                        <c:v>18.324374358181398</c:v>
                      </c:pt>
                      <c:pt idx="321">
                        <c:v>18.318211308636595</c:v>
                      </c:pt>
                      <c:pt idx="322">
                        <c:v>18.312052041246467</c:v>
                      </c:pt>
                      <c:pt idx="323">
                        <c:v>18.305896553689973</c:v>
                      </c:pt>
                      <c:pt idx="324">
                        <c:v>18.299744843647503</c:v>
                      </c:pt>
                      <c:pt idx="325">
                        <c:v>18.293596908800854</c:v>
                      </c:pt>
                      <c:pt idx="326">
                        <c:v>18.287452746833257</c:v>
                      </c:pt>
                      <c:pt idx="327">
                        <c:v>18.281312355429371</c:v>
                      </c:pt>
                      <c:pt idx="328">
                        <c:v>18.275175732275258</c:v>
                      </c:pt>
                      <c:pt idx="329">
                        <c:v>18.26904287505841</c:v>
                      </c:pt>
                      <c:pt idx="330">
                        <c:v>18.262913781467745</c:v>
                      </c:pt>
                      <c:pt idx="331">
                        <c:v>18.256788449193586</c:v>
                      </c:pt>
                      <c:pt idx="332">
                        <c:v>18.250666875927681</c:v>
                      </c:pt>
                      <c:pt idx="333">
                        <c:v>18.244549059363194</c:v>
                      </c:pt>
                      <c:pt idx="334">
                        <c:v>18.238434997194705</c:v>
                      </c:pt>
                      <c:pt idx="335">
                        <c:v>18.232324687118208</c:v>
                      </c:pt>
                      <c:pt idx="336">
                        <c:v>18.2262181268311</c:v>
                      </c:pt>
                      <c:pt idx="337">
                        <c:v>18.220115314032217</c:v>
                      </c:pt>
                      <c:pt idx="338">
                        <c:v>18.214016246421782</c:v>
                      </c:pt>
                      <c:pt idx="339">
                        <c:v>18.207920921701437</c:v>
                      </c:pt>
                      <c:pt idx="340">
                        <c:v>18.201829337574246</c:v>
                      </c:pt>
                      <c:pt idx="341">
                        <c:v>18.195741491744663</c:v>
                      </c:pt>
                      <c:pt idx="342">
                        <c:v>18.189657381918568</c:v>
                      </c:pt>
                      <c:pt idx="343">
                        <c:v>18.18357700580324</c:v>
                      </c:pt>
                      <c:pt idx="344">
                        <c:v>18.177500361107363</c:v>
                      </c:pt>
                      <c:pt idx="345">
                        <c:v>18.171427445541035</c:v>
                      </c:pt>
                      <c:pt idx="346">
                        <c:v>18.16535825681575</c:v>
                      </c:pt>
                      <c:pt idx="347">
                        <c:v>18.159292792644422</c:v>
                      </c:pt>
                      <c:pt idx="348">
                        <c:v>18.153231050741343</c:v>
                      </c:pt>
                      <c:pt idx="349">
                        <c:v>18.147173028822237</c:v>
                      </c:pt>
                      <c:pt idx="350">
                        <c:v>18.141118724604205</c:v>
                      </c:pt>
                      <c:pt idx="351">
                        <c:v>18.135068135805767</c:v>
                      </c:pt>
                      <c:pt idx="352">
                        <c:v>18.129021260146825</c:v>
                      </c:pt>
                      <c:pt idx="353">
                        <c:v>18.12297809534871</c:v>
                      </c:pt>
                      <c:pt idx="354">
                        <c:v>18.116938639134109</c:v>
                      </c:pt>
                      <c:pt idx="355">
                        <c:v>18.110902889227145</c:v>
                      </c:pt>
                      <c:pt idx="356">
                        <c:v>18.104870843353321</c:v>
                      </c:pt>
                      <c:pt idx="357">
                        <c:v>18.098842499239531</c:v>
                      </c:pt>
                      <c:pt idx="358">
                        <c:v>18.092817854614076</c:v>
                      </c:pt>
                      <c:pt idx="359">
                        <c:v>18.086796907206647</c:v>
                      </c:pt>
                      <c:pt idx="360">
                        <c:v>18.080779654748319</c:v>
                      </c:pt>
                      <c:pt idx="361">
                        <c:v>18.074766094971569</c:v>
                      </c:pt>
                      <c:pt idx="362">
                        <c:v>18.068756225610269</c:v>
                      </c:pt>
                      <c:pt idx="363">
                        <c:v>18.062750044399671</c:v>
                      </c:pt>
                      <c:pt idx="364">
                        <c:v>18.056747549076423</c:v>
                      </c:pt>
                      <c:pt idx="365">
                        <c:v>18.050748737378562</c:v>
                      </c:pt>
                      <c:pt idx="366">
                        <c:v>18.044753607045514</c:v>
                      </c:pt>
                      <c:pt idx="367">
                        <c:v>18.038762155818084</c:v>
                      </c:pt>
                      <c:pt idx="368">
                        <c:v>18.032774381438479</c:v>
                      </c:pt>
                      <c:pt idx="369">
                        <c:v>18.026790281650278</c:v>
                      </c:pt>
                      <c:pt idx="370">
                        <c:v>18.020809854198443</c:v>
                      </c:pt>
                      <c:pt idx="371">
                        <c:v>18.014833096829339</c:v>
                      </c:pt>
                      <c:pt idx="372">
                        <c:v>18.008860007290689</c:v>
                      </c:pt>
                      <c:pt idx="373">
                        <c:v>18.002890583331617</c:v>
                      </c:pt>
                      <c:pt idx="374">
                        <c:v>17.996924822702617</c:v>
                      </c:pt>
                      <c:pt idx="375">
                        <c:v>17.990962723155572</c:v>
                      </c:pt>
                      <c:pt idx="376">
                        <c:v>17.985004282443736</c:v>
                      </c:pt>
                      <c:pt idx="377">
                        <c:v>17.979049498321757</c:v>
                      </c:pt>
                      <c:pt idx="378">
                        <c:v>17.973098368545639</c:v>
                      </c:pt>
                      <c:pt idx="379">
                        <c:v>17.967150890872773</c:v>
                      </c:pt>
                      <c:pt idx="380">
                        <c:v>17.961207063061945</c:v>
                      </c:pt>
                      <c:pt idx="381">
                        <c:v>17.955266882873275</c:v>
                      </c:pt>
                      <c:pt idx="382">
                        <c:v>17.949330348068301</c:v>
                      </c:pt>
                      <c:pt idx="383">
                        <c:v>17.943397456409908</c:v>
                      </c:pt>
                      <c:pt idx="384">
                        <c:v>17.937468205662363</c:v>
                      </c:pt>
                      <c:pt idx="385">
                        <c:v>17.931542593591299</c:v>
                      </c:pt>
                      <c:pt idx="386">
                        <c:v>17.925620617963727</c:v>
                      </c:pt>
                      <c:pt idx="387">
                        <c:v>17.91970227654803</c:v>
                      </c:pt>
                      <c:pt idx="388">
                        <c:v>17.91378756711395</c:v>
                      </c:pt>
                      <c:pt idx="389">
                        <c:v>17.907876487432606</c:v>
                      </c:pt>
                      <c:pt idx="390">
                        <c:v>17.90196903527648</c:v>
                      </c:pt>
                      <c:pt idx="391">
                        <c:v>17.896065208419436</c:v>
                      </c:pt>
                      <c:pt idx="392">
                        <c:v>17.890165004636682</c:v>
                      </c:pt>
                      <c:pt idx="393">
                        <c:v>17.884268421704796</c:v>
                      </c:pt>
                      <c:pt idx="394">
                        <c:v>17.878375457401734</c:v>
                      </c:pt>
                      <c:pt idx="395">
                        <c:v>17.872486109506809</c:v>
                      </c:pt>
                      <c:pt idx="396">
                        <c:v>17.86660037580069</c:v>
                      </c:pt>
                      <c:pt idx="397">
                        <c:v>17.860718254065418</c:v>
                      </c:pt>
                      <c:pt idx="398">
                        <c:v>17.854839742084387</c:v>
                      </c:pt>
                      <c:pt idx="399">
                        <c:v>17.848964837642349</c:v>
                      </c:pt>
                      <c:pt idx="400">
                        <c:v>17.843093538525434</c:v>
                      </c:pt>
                      <c:pt idx="401">
                        <c:v>17.837225842521111</c:v>
                      </c:pt>
                      <c:pt idx="402">
                        <c:v>17.831361747418207</c:v>
                      </c:pt>
                      <c:pt idx="403">
                        <c:v>17.825501251006923</c:v>
                      </c:pt>
                      <c:pt idx="404">
                        <c:v>17.8196443510788</c:v>
                      </c:pt>
                      <c:pt idx="405">
                        <c:v>17.81379104542674</c:v>
                      </c:pt>
                      <c:pt idx="406">
                        <c:v>17.807941331844994</c:v>
                      </c:pt>
                      <c:pt idx="407">
                        <c:v>17.802095208129188</c:v>
                      </c:pt>
                      <c:pt idx="408">
                        <c:v>17.796252672076267</c:v>
                      </c:pt>
                      <c:pt idx="409">
                        <c:v>17.790413721484558</c:v>
                      </c:pt>
                      <c:pt idx="410">
                        <c:v>17.784578354153723</c:v>
                      </c:pt>
                      <c:pt idx="411">
                        <c:v>17.778746567884774</c:v>
                      </c:pt>
                      <c:pt idx="412">
                        <c:v>17.772918360480073</c:v>
                      </c:pt>
                      <c:pt idx="413">
                        <c:v>17.767093729743351</c:v>
                      </c:pt>
                      <c:pt idx="414">
                        <c:v>17.761272673479656</c:v>
                      </c:pt>
                      <c:pt idx="415">
                        <c:v>17.7554551894954</c:v>
                      </c:pt>
                      <c:pt idx="416">
                        <c:v>17.749641275598339</c:v>
                      </c:pt>
                      <c:pt idx="417">
                        <c:v>17.743830929597575</c:v>
                      </c:pt>
                      <c:pt idx="418">
                        <c:v>17.738024149303548</c:v>
                      </c:pt>
                      <c:pt idx="419">
                        <c:v>17.732220932528055</c:v>
                      </c:pt>
                      <c:pt idx="420">
                        <c:v>17.726421277084224</c:v>
                      </c:pt>
                      <c:pt idx="421">
                        <c:v>17.720625180786524</c:v>
                      </c:pt>
                      <c:pt idx="422">
                        <c:v>17.714832641450773</c:v>
                      </c:pt>
                      <c:pt idx="423">
                        <c:v>17.709043656894128</c:v>
                      </c:pt>
                      <c:pt idx="424">
                        <c:v>17.70325822493508</c:v>
                      </c:pt>
                      <c:pt idx="425">
                        <c:v>17.697476343393468</c:v>
                      </c:pt>
                      <c:pt idx="426">
                        <c:v>17.691698010090459</c:v>
                      </c:pt>
                      <c:pt idx="427">
                        <c:v>17.685923222848565</c:v>
                      </c:pt>
                      <c:pt idx="428">
                        <c:v>17.680151979491626</c:v>
                      </c:pt>
                      <c:pt idx="429">
                        <c:v>17.674384277844826</c:v>
                      </c:pt>
                      <c:pt idx="430">
                        <c:v>17.668620115734683</c:v>
                      </c:pt>
                      <c:pt idx="431">
                        <c:v>17.662859490989035</c:v>
                      </c:pt>
                      <c:pt idx="432">
                        <c:v>17.657102401437079</c:v>
                      </c:pt>
                      <c:pt idx="433">
                        <c:v>17.651348844909322</c:v>
                      </c:pt>
                      <c:pt idx="434">
                        <c:v>17.645598819237605</c:v>
                      </c:pt>
                      <c:pt idx="435">
                        <c:v>17.639852322255109</c:v>
                      </c:pt>
                      <c:pt idx="436">
                        <c:v>17.634109351796337</c:v>
                      </c:pt>
                      <c:pt idx="437">
                        <c:v>17.628369905697124</c:v>
                      </c:pt>
                      <c:pt idx="438">
                        <c:v>17.622633981794635</c:v>
                      </c:pt>
                      <c:pt idx="439">
                        <c:v>17.616901577927358</c:v>
                      </c:pt>
                      <c:pt idx="440">
                        <c:v>17.611172691935117</c:v>
                      </c:pt>
                      <c:pt idx="441">
                        <c:v>17.605447321659042</c:v>
                      </c:pt>
                      <c:pt idx="442">
                        <c:v>17.59972546494161</c:v>
                      </c:pt>
                      <c:pt idx="443">
                        <c:v>17.5940071196266</c:v>
                      </c:pt>
                      <c:pt idx="444">
                        <c:v>17.588292283559138</c:v>
                      </c:pt>
                      <c:pt idx="445">
                        <c:v>17.582580954585659</c:v>
                      </c:pt>
                      <c:pt idx="446">
                        <c:v>17.576873130553921</c:v>
                      </c:pt>
                      <c:pt idx="447">
                        <c:v>17.571168809312997</c:v>
                      </c:pt>
                      <c:pt idx="448">
                        <c:v>17.565467988713291</c:v>
                      </c:pt>
                      <c:pt idx="449">
                        <c:v>17.559770666606525</c:v>
                      </c:pt>
                      <c:pt idx="450">
                        <c:v>17.554076840845728</c:v>
                      </c:pt>
                      <c:pt idx="451">
                        <c:v>17.548386509285258</c:v>
                      </c:pt>
                      <c:pt idx="452">
                        <c:v>17.542699669780788</c:v>
                      </c:pt>
                      <c:pt idx="453">
                        <c:v>17.537016320189302</c:v>
                      </c:pt>
                      <c:pt idx="454">
                        <c:v>17.5313364583691</c:v>
                      </c:pt>
                      <c:pt idx="455">
                        <c:v>17.525660082179805</c:v>
                      </c:pt>
                      <c:pt idx="456">
                        <c:v>17.51998718948234</c:v>
                      </c:pt>
                      <c:pt idx="457">
                        <c:v>17.514317778138949</c:v>
                      </c:pt>
                      <c:pt idx="458">
                        <c:v>17.508651846013194</c:v>
                      </c:pt>
                      <c:pt idx="459">
                        <c:v>17.50298939096993</c:v>
                      </c:pt>
                      <c:pt idx="460">
                        <c:v>17.497330410875335</c:v>
                      </c:pt>
                      <c:pt idx="461">
                        <c:v>17.491674903596902</c:v>
                      </c:pt>
                      <c:pt idx="462">
                        <c:v>17.486022867003417</c:v>
                      </c:pt>
                      <c:pt idx="463">
                        <c:v>17.480374298964986</c:v>
                      </c:pt>
                      <c:pt idx="464">
                        <c:v>17.474729197353014</c:v>
                      </c:pt>
                      <c:pt idx="465">
                        <c:v>17.469087560040219</c:v>
                      </c:pt>
                      <c:pt idx="466">
                        <c:v>17.463449384900628</c:v>
                      </c:pt>
                      <c:pt idx="467">
                        <c:v>17.457814669809558</c:v>
                      </c:pt>
                      <c:pt idx="468">
                        <c:v>17.452183412643638</c:v>
                      </c:pt>
                      <c:pt idx="469">
                        <c:v>17.4465556112808</c:v>
                      </c:pt>
                      <c:pt idx="470">
                        <c:v>17.440931263600287</c:v>
                      </c:pt>
                      <c:pt idx="471">
                        <c:v>17.435310367482629</c:v>
                      </c:pt>
                      <c:pt idx="472">
                        <c:v>17.429692920809661</c:v>
                      </c:pt>
                      <c:pt idx="473">
                        <c:v>17.424078921464524</c:v>
                      </c:pt>
                      <c:pt idx="474">
                        <c:v>17.418468367331652</c:v>
                      </c:pt>
                      <c:pt idx="475">
                        <c:v>17.412861256296779</c:v>
                      </c:pt>
                      <c:pt idx="476">
                        <c:v>17.407257586246942</c:v>
                      </c:pt>
                      <c:pt idx="477">
                        <c:v>17.401657355070459</c:v>
                      </c:pt>
                      <c:pt idx="478">
                        <c:v>17.396060560656956</c:v>
                      </c:pt>
                      <c:pt idx="479">
                        <c:v>17.390467200897358</c:v>
                      </c:pt>
                      <c:pt idx="480">
                        <c:v>17.384877273683877</c:v>
                      </c:pt>
                      <c:pt idx="481">
                        <c:v>17.379290776910018</c:v>
                      </c:pt>
                      <c:pt idx="482">
                        <c:v>17.373707708470583</c:v>
                      </c:pt>
                      <c:pt idx="483">
                        <c:v>17.368128066261662</c:v>
                      </c:pt>
                      <c:pt idx="484">
                        <c:v>17.362551848180633</c:v>
                      </c:pt>
                      <c:pt idx="485">
                        <c:v>17.356979052126182</c:v>
                      </c:pt>
                      <c:pt idx="486">
                        <c:v>17.351409675998262</c:v>
                      </c:pt>
                      <c:pt idx="487">
                        <c:v>17.345843717698127</c:v>
                      </c:pt>
                      <c:pt idx="488">
                        <c:v>17.340281175128318</c:v>
                      </c:pt>
                      <c:pt idx="489">
                        <c:v>17.334722046192653</c:v>
                      </c:pt>
                      <c:pt idx="490">
                        <c:v>17.329166328796259</c:v>
                      </c:pt>
                      <c:pt idx="491">
                        <c:v>17.323614020845522</c:v>
                      </c:pt>
                      <c:pt idx="492">
                        <c:v>17.318065120248132</c:v>
                      </c:pt>
                      <c:pt idx="493">
                        <c:v>17.312519624913058</c:v>
                      </c:pt>
                      <c:pt idx="494">
                        <c:v>17.306977532750544</c:v>
                      </c:pt>
                      <c:pt idx="495">
                        <c:v>17.30143884167213</c:v>
                      </c:pt>
                      <c:pt idx="496">
                        <c:v>17.295903549590626</c:v>
                      </c:pt>
                      <c:pt idx="497">
                        <c:v>17.290371654420127</c:v>
                      </c:pt>
                      <c:pt idx="498">
                        <c:v>17.284843154076011</c:v>
                      </c:pt>
                      <c:pt idx="499">
                        <c:v>17.279318046474938</c:v>
                      </c:pt>
                      <c:pt idx="500">
                        <c:v>17.273796329534836</c:v>
                      </c:pt>
                      <c:pt idx="501">
                        <c:v>17.268278001174913</c:v>
                      </c:pt>
                      <c:pt idx="502">
                        <c:v>17.262763059315663</c:v>
                      </c:pt>
                      <c:pt idx="503">
                        <c:v>17.257251501878844</c:v>
                      </c:pt>
                      <c:pt idx="504">
                        <c:v>17.251743326787501</c:v>
                      </c:pt>
                      <c:pt idx="505">
                        <c:v>17.24623853196595</c:v>
                      </c:pt>
                      <c:pt idx="506">
                        <c:v>17.24073711533978</c:v>
                      </c:pt>
                      <c:pt idx="507">
                        <c:v>17.235239074835842</c:v>
                      </c:pt>
                      <c:pt idx="508">
                        <c:v>17.229744408382277</c:v>
                      </c:pt>
                      <c:pt idx="509">
                        <c:v>17.224253113908492</c:v>
                      </c:pt>
                      <c:pt idx="510">
                        <c:v>17.218765189345156</c:v>
                      </c:pt>
                      <c:pt idx="511">
                        <c:v>17.213280632624219</c:v>
                      </c:pt>
                      <c:pt idx="512">
                        <c:v>17.207799441678898</c:v>
                      </c:pt>
                      <c:pt idx="513">
                        <c:v>17.202321614443665</c:v>
                      </c:pt>
                      <c:pt idx="514">
                        <c:v>17.196847148854282</c:v>
                      </c:pt>
                      <c:pt idx="515">
                        <c:v>17.191376042847761</c:v>
                      </c:pt>
                      <c:pt idx="516">
                        <c:v>17.185908294362388</c:v>
                      </c:pt>
                      <c:pt idx="517">
                        <c:v>17.180443901337711</c:v>
                      </c:pt>
                      <c:pt idx="518">
                        <c:v>17.174982861714536</c:v>
                      </c:pt>
                      <c:pt idx="519">
                        <c:v>17.169525173434948</c:v>
                      </c:pt>
                      <c:pt idx="520">
                        <c:v>17.164070834442285</c:v>
                      </c:pt>
                      <c:pt idx="521">
                        <c:v>17.158619842681151</c:v>
                      </c:pt>
                      <c:pt idx="522">
                        <c:v>17.153172196097401</c:v>
                      </c:pt>
                      <c:pt idx="523">
                        <c:v>17.147727892638169</c:v>
                      </c:pt>
                      <c:pt idx="524">
                        <c:v>17.142286930251831</c:v>
                      </c:pt>
                      <c:pt idx="525">
                        <c:v>17.136849306888031</c:v>
                      </c:pt>
                      <c:pt idx="526">
                        <c:v>17.131415020497673</c:v>
                      </c:pt>
                      <c:pt idx="527">
                        <c:v>17.125984069032913</c:v>
                      </c:pt>
                      <c:pt idx="528">
                        <c:v>17.120556450447168</c:v>
                      </c:pt>
                      <c:pt idx="529">
                        <c:v>17.115132162695105</c:v>
                      </c:pt>
                      <c:pt idx="530">
                        <c:v>17.109711203732651</c:v>
                      </c:pt>
                      <c:pt idx="531">
                        <c:v>17.104293571516987</c:v>
                      </c:pt>
                      <c:pt idx="532">
                        <c:v>17.098879264006555</c:v>
                      </c:pt>
                      <c:pt idx="533">
                        <c:v>17.09346827916103</c:v>
                      </c:pt>
                      <c:pt idx="534">
                        <c:v>17.088060614941359</c:v>
                      </c:pt>
                      <c:pt idx="535">
                        <c:v>17.082656269309723</c:v>
                      </c:pt>
                      <c:pt idx="536">
                        <c:v>17.077255240229579</c:v>
                      </c:pt>
                      <c:pt idx="537">
                        <c:v>17.071857525665607</c:v>
                      </c:pt>
                      <c:pt idx="538">
                        <c:v>17.066463123583748</c:v>
                      </c:pt>
                      <c:pt idx="539">
                        <c:v>17.061072031951191</c:v>
                      </c:pt>
                      <c:pt idx="540">
                        <c:v>17.05568424873637</c:v>
                      </c:pt>
                      <c:pt idx="541">
                        <c:v>17.050299771908971</c:v>
                      </c:pt>
                      <c:pt idx="542">
                        <c:v>17.044918599439921</c:v>
                      </c:pt>
                      <c:pt idx="543">
                        <c:v>17.039540729301397</c:v>
                      </c:pt>
                      <c:pt idx="544">
                        <c:v>17.03416615946681</c:v>
                      </c:pt>
                      <c:pt idx="545">
                        <c:v>17.028794887910824</c:v>
                      </c:pt>
                      <c:pt idx="546">
                        <c:v>17.023426912609349</c:v>
                      </c:pt>
                      <c:pt idx="547">
                        <c:v>17.018062231539524</c:v>
                      </c:pt>
                      <c:pt idx="548">
                        <c:v>17.012700842679749</c:v>
                      </c:pt>
                      <c:pt idx="549">
                        <c:v>17.007342744009637</c:v>
                      </c:pt>
                      <c:pt idx="550">
                        <c:v>17.001987933510065</c:v>
                      </c:pt>
                      <c:pt idx="551">
                        <c:v>16.996636409163141</c:v>
                      </c:pt>
                      <c:pt idx="552">
                        <c:v>16.991288168952213</c:v>
                      </c:pt>
                      <c:pt idx="553">
                        <c:v>16.985943210861858</c:v>
                      </c:pt>
                      <c:pt idx="554">
                        <c:v>16.980601532877905</c:v>
                      </c:pt>
                      <c:pt idx="555">
                        <c:v>16.975263132987408</c:v>
                      </c:pt>
                      <c:pt idx="556">
                        <c:v>16.969928009178652</c:v>
                      </c:pt>
                      <c:pt idx="557">
                        <c:v>16.964596159441168</c:v>
                      </c:pt>
                      <c:pt idx="558">
                        <c:v>16.959267581765722</c:v>
                      </c:pt>
                      <c:pt idx="559">
                        <c:v>16.9539422741443</c:v>
                      </c:pt>
                      <c:pt idx="560">
                        <c:v>16.948620234570132</c:v>
                      </c:pt>
                      <c:pt idx="561">
                        <c:v>16.94330146103767</c:v>
                      </c:pt>
                      <c:pt idx="562">
                        <c:v>16.937985951542604</c:v>
                      </c:pt>
                      <c:pt idx="563">
                        <c:v>16.932673704081861</c:v>
                      </c:pt>
                      <c:pt idx="564">
                        <c:v>16.927364716653575</c:v>
                      </c:pt>
                      <c:pt idx="565">
                        <c:v>16.922058987257127</c:v>
                      </c:pt>
                      <c:pt idx="566">
                        <c:v>16.916756513893116</c:v>
                      </c:pt>
                      <c:pt idx="567">
                        <c:v>16.91145729456338</c:v>
                      </c:pt>
                      <c:pt idx="568">
                        <c:v>16.906161327270976</c:v>
                      </c:pt>
                      <c:pt idx="569">
                        <c:v>16.900868610020172</c:v>
                      </c:pt>
                      <c:pt idx="570">
                        <c:v>16.895579140816498</c:v>
                      </c:pt>
                      <c:pt idx="571">
                        <c:v>16.890292917666663</c:v>
                      </c:pt>
                      <c:pt idx="572">
                        <c:v>16.88500993857863</c:v>
                      </c:pt>
                      <c:pt idx="573">
                        <c:v>16.879730201561578</c:v>
                      </c:pt>
                      <c:pt idx="574">
                        <c:v>16.874453704625903</c:v>
                      </c:pt>
                      <c:pt idx="575">
                        <c:v>16.869180445783222</c:v>
                      </c:pt>
                      <c:pt idx="576">
                        <c:v>16.863910423046381</c:v>
                      </c:pt>
                      <c:pt idx="577">
                        <c:v>16.858643634429431</c:v>
                      </c:pt>
                      <c:pt idx="578">
                        <c:v>16.853380077947655</c:v>
                      </c:pt>
                      <c:pt idx="579">
                        <c:v>16.848119751617546</c:v>
                      </c:pt>
                      <c:pt idx="580">
                        <c:v>16.842862653456816</c:v>
                      </c:pt>
                      <c:pt idx="581">
                        <c:v>16.837608781484398</c:v>
                      </c:pt>
                      <c:pt idx="582">
                        <c:v>16.83235813372044</c:v>
                      </c:pt>
                      <c:pt idx="583">
                        <c:v>16.827110708186289</c:v>
                      </c:pt>
                      <c:pt idx="584">
                        <c:v>16.821866502904534</c:v>
                      </c:pt>
                      <c:pt idx="585">
                        <c:v>16.816625515898956</c:v>
                      </c:pt>
                      <c:pt idx="586">
                        <c:v>16.811387745194558</c:v>
                      </c:pt>
                      <c:pt idx="587">
                        <c:v>16.806153188817554</c:v>
                      </c:pt>
                      <c:pt idx="588">
                        <c:v>16.800921844795361</c:v>
                      </c:pt>
                      <c:pt idx="589">
                        <c:v>16.795693711156623</c:v>
                      </c:pt>
                      <c:pt idx="590">
                        <c:v>16.790468785931179</c:v>
                      </c:pt>
                      <c:pt idx="591">
                        <c:v>16.785247067150078</c:v>
                      </c:pt>
                      <c:pt idx="592">
                        <c:v>16.780028552845593</c:v>
                      </c:pt>
                      <c:pt idx="593">
                        <c:v>16.774813241051184</c:v>
                      </c:pt>
                      <c:pt idx="594">
                        <c:v>16.769601129801529</c:v>
                      </c:pt>
                      <c:pt idx="595">
                        <c:v>16.764392217132517</c:v>
                      </c:pt>
                      <c:pt idx="596">
                        <c:v>16.759186501081228</c:v>
                      </c:pt>
                      <c:pt idx="597">
                        <c:v>16.753983979685955</c:v>
                      </c:pt>
                      <c:pt idx="598">
                        <c:v>16.748784650986192</c:v>
                      </c:pt>
                      <c:pt idx="599">
                        <c:v>16.743588513022644</c:v>
                      </c:pt>
                      <c:pt idx="600">
                        <c:v>16.738395563837212</c:v>
                      </c:pt>
                      <c:pt idx="601">
                        <c:v>16.733205801472995</c:v>
                      </c:pt>
                      <c:pt idx="602">
                        <c:v>16.7280192239743</c:v>
                      </c:pt>
                      <c:pt idx="603">
                        <c:v>16.722835829386625</c:v>
                      </c:pt>
                      <c:pt idx="604">
                        <c:v>16.717655615756684</c:v>
                      </c:pt>
                      <c:pt idx="605">
                        <c:v>16.712478581132377</c:v>
                      </c:pt>
                      <c:pt idx="606">
                        <c:v>16.7073047235628</c:v>
                      </c:pt>
                      <c:pt idx="607">
                        <c:v>16.702134041098251</c:v>
                      </c:pt>
                      <c:pt idx="608">
                        <c:v>16.696966531790228</c:v>
                      </c:pt>
                      <c:pt idx="609">
                        <c:v>16.691802193691416</c:v>
                      </c:pt>
                      <c:pt idx="610">
                        <c:v>16.686641024855703</c:v>
                      </c:pt>
                      <c:pt idx="611">
                        <c:v>16.681483023338171</c:v>
                      </c:pt>
                      <c:pt idx="612">
                        <c:v>16.676328187195086</c:v>
                      </c:pt>
                      <c:pt idx="613">
                        <c:v>16.671176514483918</c:v>
                      </c:pt>
                      <c:pt idx="614">
                        <c:v>16.666028003263325</c:v>
                      </c:pt>
                      <c:pt idx="615">
                        <c:v>16.660882651593152</c:v>
                      </c:pt>
                      <c:pt idx="616">
                        <c:v>16.655740457534442</c:v>
                      </c:pt>
                      <c:pt idx="617">
                        <c:v>16.650601419149421</c:v>
                      </c:pt>
                      <c:pt idx="618">
                        <c:v>16.645465534501518</c:v>
                      </c:pt>
                      <c:pt idx="619">
                        <c:v>16.640332801655326</c:v>
                      </c:pt>
                      <c:pt idx="620">
                        <c:v>16.635203218676654</c:v>
                      </c:pt>
                      <c:pt idx="621">
                        <c:v>16.630076783632472</c:v>
                      </c:pt>
                      <c:pt idx="622">
                        <c:v>16.624953494590951</c:v>
                      </c:pt>
                      <c:pt idx="623">
                        <c:v>16.619833349621452</c:v>
                      </c:pt>
                      <c:pt idx="624">
                        <c:v>16.614716346794509</c:v>
                      </c:pt>
                      <c:pt idx="625">
                        <c:v>16.609602484181842</c:v>
                      </c:pt>
                      <c:pt idx="626">
                        <c:v>16.604491759856355</c:v>
                      </c:pt>
                      <c:pt idx="627">
                        <c:v>16.599384171892147</c:v>
                      </c:pt>
                      <c:pt idx="628">
                        <c:v>16.594279718364479</c:v>
                      </c:pt>
                      <c:pt idx="629">
                        <c:v>16.589178397349801</c:v>
                      </c:pt>
                      <c:pt idx="630">
                        <c:v>16.584080206925755</c:v>
                      </c:pt>
                      <c:pt idx="631">
                        <c:v>16.578985145171149</c:v>
                      </c:pt>
                      <c:pt idx="632">
                        <c:v>16.573893210165966</c:v>
                      </c:pt>
                      <c:pt idx="633">
                        <c:v>16.568804399991386</c:v>
                      </c:pt>
                      <c:pt idx="634">
                        <c:v>16.563718712729752</c:v>
                      </c:pt>
                      <c:pt idx="635">
                        <c:v>16.558636146464583</c:v>
                      </c:pt>
                      <c:pt idx="636">
                        <c:v>16.553556699280584</c:v>
                      </c:pt>
                      <c:pt idx="637">
                        <c:v>16.548480369263629</c:v>
                      </c:pt>
                      <c:pt idx="638">
                        <c:v>16.543407154500766</c:v>
                      </c:pt>
                      <c:pt idx="639">
                        <c:v>16.53833705308022</c:v>
                      </c:pt>
                      <c:pt idx="640">
                        <c:v>16.533270063091383</c:v>
                      </c:pt>
                      <c:pt idx="641">
                        <c:v>16.528206182624832</c:v>
                      </c:pt>
                      <c:pt idx="642">
                        <c:v>16.523145409772301</c:v>
                      </c:pt>
                      <c:pt idx="643">
                        <c:v>16.518087742626708</c:v>
                      </c:pt>
                      <c:pt idx="644">
                        <c:v>16.513033179282129</c:v>
                      </c:pt>
                      <c:pt idx="645">
                        <c:v>16.507981717833829</c:v>
                      </c:pt>
                      <c:pt idx="646">
                        <c:v>16.502933356378215</c:v>
                      </c:pt>
                      <c:pt idx="647">
                        <c:v>16.497888093012882</c:v>
                      </c:pt>
                      <c:pt idx="648">
                        <c:v>16.492845925836583</c:v>
                      </c:pt>
                      <c:pt idx="649">
                        <c:v>16.487806852949248</c:v>
                      </c:pt>
                      <c:pt idx="650">
                        <c:v>16.482770872451962</c:v>
                      </c:pt>
                      <c:pt idx="651">
                        <c:v>16.477737982446982</c:v>
                      </c:pt>
                      <c:pt idx="652">
                        <c:v>16.472708181037728</c:v>
                      </c:pt>
                      <c:pt idx="653">
                        <c:v>16.467681466328777</c:v>
                      </c:pt>
                      <c:pt idx="654">
                        <c:v>16.462657836425887</c:v>
                      </c:pt>
                      <c:pt idx="655">
                        <c:v>16.457637289435951</c:v>
                      </c:pt>
                      <c:pt idx="656">
                        <c:v>16.452619823467057</c:v>
                      </c:pt>
                      <c:pt idx="657">
                        <c:v>16.447605436628425</c:v>
                      </c:pt>
                      <c:pt idx="658">
                        <c:v>16.442594127030453</c:v>
                      </c:pt>
                      <c:pt idx="659">
                        <c:v>16.437585892784686</c:v>
                      </c:pt>
                      <c:pt idx="660">
                        <c:v>16.432580732003846</c:v>
                      </c:pt>
                      <c:pt idx="661">
                        <c:v>16.427578642801791</c:v>
                      </c:pt>
                      <c:pt idx="662">
                        <c:v>16.422579623293554</c:v>
                      </c:pt>
                      <c:pt idx="663">
                        <c:v>16.417583671595313</c:v>
                      </c:pt>
                      <c:pt idx="664">
                        <c:v>16.41259078582441</c:v>
                      </c:pt>
                      <c:pt idx="665">
                        <c:v>16.407600964099341</c:v>
                      </c:pt>
                      <c:pt idx="666">
                        <c:v>16.402614204539752</c:v>
                      </c:pt>
                      <c:pt idx="667">
                        <c:v>16.397630505266445</c:v>
                      </c:pt>
                      <c:pt idx="668">
                        <c:v>16.392649864401381</c:v>
                      </c:pt>
                      <c:pt idx="669">
                        <c:v>16.387672280067669</c:v>
                      </c:pt>
                      <c:pt idx="670">
                        <c:v>16.382697750389568</c:v>
                      </c:pt>
                      <c:pt idx="671">
                        <c:v>16.377726273492492</c:v>
                      </c:pt>
                      <c:pt idx="672">
                        <c:v>16.372757847502992</c:v>
                      </c:pt>
                      <c:pt idx="673">
                        <c:v>16.367792470548792</c:v>
                      </c:pt>
                      <c:pt idx="674">
                        <c:v>16.362830140758753</c:v>
                      </c:pt>
                      <c:pt idx="675">
                        <c:v>16.357870856262878</c:v>
                      </c:pt>
                      <c:pt idx="676">
                        <c:v>16.352914615192326</c:v>
                      </c:pt>
                      <c:pt idx="677">
                        <c:v>16.347961415679396</c:v>
                      </c:pt>
                      <c:pt idx="678">
                        <c:v>16.343011255857547</c:v>
                      </c:pt>
                      <c:pt idx="679">
                        <c:v>16.338064133861373</c:v>
                      </c:pt>
                      <c:pt idx="680">
                        <c:v>16.333120047826608</c:v>
                      </c:pt>
                      <c:pt idx="681">
                        <c:v>16.328178995890138</c:v>
                      </c:pt>
                      <c:pt idx="682">
                        <c:v>16.323240976189989</c:v>
                      </c:pt>
                      <c:pt idx="683">
                        <c:v>16.31830598686534</c:v>
                      </c:pt>
                      <c:pt idx="684">
                        <c:v>16.313374026056493</c:v>
                      </c:pt>
                      <c:pt idx="685">
                        <c:v>16.308445091904904</c:v>
                      </c:pt>
                      <c:pt idx="686">
                        <c:v>16.30351918255317</c:v>
                      </c:pt>
                      <c:pt idx="687">
                        <c:v>16.298596296145021</c:v>
                      </c:pt>
                      <c:pt idx="688">
                        <c:v>16.293676430825332</c:v>
                      </c:pt>
                      <c:pt idx="689">
                        <c:v>16.288759584740117</c:v>
                      </c:pt>
                      <c:pt idx="690">
                        <c:v>16.283845756036516</c:v>
                      </c:pt>
                      <c:pt idx="691">
                        <c:v>16.278934942862826</c:v>
                      </c:pt>
                      <c:pt idx="692">
                        <c:v>16.27402714336846</c:v>
                      </c:pt>
                      <c:pt idx="693">
                        <c:v>16.269122355703985</c:v>
                      </c:pt>
                      <c:pt idx="694">
                        <c:v>16.264220578021089</c:v>
                      </c:pt>
                      <c:pt idx="695">
                        <c:v>16.259321808472599</c:v>
                      </c:pt>
                      <c:pt idx="696">
                        <c:v>16.25442604521248</c:v>
                      </c:pt>
                      <c:pt idx="697">
                        <c:v>16.24953328639582</c:v>
                      </c:pt>
                      <c:pt idx="698">
                        <c:v>16.244643530178852</c:v>
                      </c:pt>
                      <c:pt idx="699">
                        <c:v>16.239756774718927</c:v>
                      </c:pt>
                      <c:pt idx="700">
                        <c:v>16.23487301817454</c:v>
                      </c:pt>
                      <c:pt idx="701">
                        <c:v>16.229992258705305</c:v>
                      </c:pt>
                      <c:pt idx="702">
                        <c:v>16.225114494471971</c:v>
                      </c:pt>
                      <c:pt idx="703">
                        <c:v>16.220239723636411</c:v>
                      </c:pt>
                      <c:pt idx="704">
                        <c:v>16.215367944361635</c:v>
                      </c:pt>
                      <c:pt idx="705">
                        <c:v>16.210499154811775</c:v>
                      </c:pt>
                      <c:pt idx="706">
                        <c:v>16.205633353152088</c:v>
                      </c:pt>
                      <c:pt idx="707">
                        <c:v>16.200770537548959</c:v>
                      </c:pt>
                      <c:pt idx="708">
                        <c:v>16.195910706169894</c:v>
                      </c:pt>
                      <c:pt idx="709">
                        <c:v>16.19105385718353</c:v>
                      </c:pt>
                      <c:pt idx="710">
                        <c:v>16.186199988759629</c:v>
                      </c:pt>
                      <c:pt idx="711">
                        <c:v>16.18134909906907</c:v>
                      </c:pt>
                      <c:pt idx="712">
                        <c:v>16.176501186283851</c:v>
                      </c:pt>
                      <c:pt idx="713">
                        <c:v>16.171656248577108</c:v>
                      </c:pt>
                      <c:pt idx="714">
                        <c:v>16.166814284123081</c:v>
                      </c:pt>
                      <c:pt idx="715">
                        <c:v>16.161975291097139</c:v>
                      </c:pt>
                      <c:pt idx="716">
                        <c:v>16.15713926767577</c:v>
                      </c:pt>
                      <c:pt idx="717">
                        <c:v>16.152306212036578</c:v>
                      </c:pt>
                      <c:pt idx="718">
                        <c:v>16.147476122358288</c:v>
                      </c:pt>
                      <c:pt idx="719">
                        <c:v>16.142648996820746</c:v>
                      </c:pt>
                      <c:pt idx="720">
                        <c:v>16.137824833604906</c:v>
                      </c:pt>
                      <c:pt idx="721">
                        <c:v>16.133003630892848</c:v>
                      </c:pt>
                      <c:pt idx="722">
                        <c:v>16.128185386867756</c:v>
                      </c:pt>
                      <c:pt idx="723">
                        <c:v>16.123370099713945</c:v>
                      </c:pt>
                      <c:pt idx="724">
                        <c:v>16.118557767616831</c:v>
                      </c:pt>
                      <c:pt idx="725">
                        <c:v>16.113748388762946</c:v>
                      </c:pt>
                      <c:pt idx="726">
                        <c:v>16.108941961339941</c:v>
                      </c:pt>
                      <c:pt idx="727">
                        <c:v>16.10413848353657</c:v>
                      </c:pt>
                      <c:pt idx="728">
                        <c:v>16.099337953542712</c:v>
                      </c:pt>
                      <c:pt idx="729">
                        <c:v>16.094540369549335</c:v>
                      </c:pt>
                      <c:pt idx="730">
                        <c:v>16.089745729748543</c:v>
                      </c:pt>
                      <c:pt idx="731">
                        <c:v>16.084954032333531</c:v>
                      </c:pt>
                      <c:pt idx="732">
                        <c:v>16.080165275498608</c:v>
                      </c:pt>
                      <c:pt idx="733">
                        <c:v>16.075379457439194</c:v>
                      </c:pt>
                      <c:pt idx="734">
                        <c:v>16.070596576351814</c:v>
                      </c:pt>
                      <c:pt idx="735">
                        <c:v>16.065816630434107</c:v>
                      </c:pt>
                      <c:pt idx="736">
                        <c:v>16.061039617884795</c:v>
                      </c:pt>
                      <c:pt idx="737">
                        <c:v>16.056265536903737</c:v>
                      </c:pt>
                      <c:pt idx="738">
                        <c:v>16.051494385691875</c:v>
                      </c:pt>
                      <c:pt idx="739">
                        <c:v>16.046726162451257</c:v>
                      </c:pt>
                      <c:pt idx="740">
                        <c:v>16.04196086538505</c:v>
                      </c:pt>
                      <c:pt idx="741">
                        <c:v>16.037198492697502</c:v>
                      </c:pt>
                      <c:pt idx="742">
                        <c:v>16.032439042593982</c:v>
                      </c:pt>
                      <c:pt idx="743">
                        <c:v>16.02768251328094</c:v>
                      </c:pt>
                      <c:pt idx="744">
                        <c:v>16.022928902965951</c:v>
                      </c:pt>
                      <c:pt idx="745">
                        <c:v>16.018178209857673</c:v>
                      </c:pt>
                      <c:pt idx="746">
                        <c:v>16.013430432165865</c:v>
                      </c:pt>
                      <c:pt idx="747">
                        <c:v>16.008685568101388</c:v>
                      </c:pt>
                      <c:pt idx="748">
                        <c:v>16.003943615876207</c:v>
                      </c:pt>
                      <c:pt idx="749">
                        <c:v>15.999204573703368</c:v>
                      </c:pt>
                      <c:pt idx="750">
                        <c:v>15.994468439797028</c:v>
                      </c:pt>
                      <c:pt idx="751">
                        <c:v>15.989735212372434</c:v>
                      </c:pt>
                      <c:pt idx="752">
                        <c:v>15.985004889645932</c:v>
                      </c:pt>
                      <c:pt idx="753">
                        <c:v>15.980277469834958</c:v>
                      </c:pt>
                      <c:pt idx="754">
                        <c:v>15.975552951158043</c:v>
                      </c:pt>
                      <c:pt idx="755">
                        <c:v>15.970831331834814</c:v>
                      </c:pt>
                      <c:pt idx="756">
                        <c:v>15.96611261008599</c:v>
                      </c:pt>
                      <c:pt idx="757">
                        <c:v>15.961396784133379</c:v>
                      </c:pt>
                      <c:pt idx="758">
                        <c:v>15.956683852199882</c:v>
                      </c:pt>
                      <c:pt idx="759">
                        <c:v>15.95197381250949</c:v>
                      </c:pt>
                      <c:pt idx="760">
                        <c:v>15.947266663287285</c:v>
                      </c:pt>
                      <c:pt idx="761">
                        <c:v>15.942562402759439</c:v>
                      </c:pt>
                      <c:pt idx="762">
                        <c:v>15.937861029153208</c:v>
                      </c:pt>
                      <c:pt idx="763">
                        <c:v>15.933162540696946</c:v>
                      </c:pt>
                      <c:pt idx="764">
                        <c:v>15.928466935620078</c:v>
                      </c:pt>
                      <c:pt idx="765">
                        <c:v>15.923774212153132</c:v>
                      </c:pt>
                      <c:pt idx="766">
                        <c:v>15.919084368527715</c:v>
                      </c:pt>
                      <c:pt idx="767">
                        <c:v>15.914397402976514</c:v>
                      </c:pt>
                      <c:pt idx="768">
                        <c:v>15.90971331373331</c:v>
                      </c:pt>
                      <c:pt idx="769">
                        <c:v>15.905032099032958</c:v>
                      </c:pt>
                      <c:pt idx="770">
                        <c:v>15.900353757111411</c:v>
                      </c:pt>
                      <c:pt idx="771">
                        <c:v>15.895678286205689</c:v>
                      </c:pt>
                      <c:pt idx="772">
                        <c:v>15.891005684553898</c:v>
                      </c:pt>
                      <c:pt idx="773">
                        <c:v>15.886335950395235</c:v>
                      </c:pt>
                      <c:pt idx="774">
                        <c:v>15.881669081969964</c:v>
                      </c:pt>
                      <c:pt idx="775">
                        <c:v>15.877005077519437</c:v>
                      </c:pt>
                      <c:pt idx="776">
                        <c:v>15.872343935286088</c:v>
                      </c:pt>
                      <c:pt idx="777">
                        <c:v>15.867685653513416</c:v>
                      </c:pt>
                      <c:pt idx="778">
                        <c:v>15.863030230446011</c:v>
                      </c:pt>
                      <c:pt idx="779">
                        <c:v>15.858377664329536</c:v>
                      </c:pt>
                      <c:pt idx="780">
                        <c:v>15.853727953410733</c:v>
                      </c:pt>
                      <c:pt idx="781">
                        <c:v>15.849081095937413</c:v>
                      </c:pt>
                      <c:pt idx="782">
                        <c:v>15.844437090158472</c:v>
                      </c:pt>
                      <c:pt idx="783">
                        <c:v>15.839795934323872</c:v>
                      </c:pt>
                      <c:pt idx="784">
                        <c:v>15.835157626684651</c:v>
                      </c:pt>
                      <c:pt idx="785">
                        <c:v>15.830522165492928</c:v>
                      </c:pt>
                      <c:pt idx="786">
                        <c:v>15.825889549001882</c:v>
                      </c:pt>
                      <c:pt idx="787">
                        <c:v>15.821259775465773</c:v>
                      </c:pt>
                      <c:pt idx="788">
                        <c:v>15.816632843139931</c:v>
                      </c:pt>
                      <c:pt idx="789">
                        <c:v>15.812008750280752</c:v>
                      </c:pt>
                      <c:pt idx="790">
                        <c:v>15.807387495145711</c:v>
                      </c:pt>
                      <c:pt idx="791">
                        <c:v>15.802769075993341</c:v>
                      </c:pt>
                      <c:pt idx="792">
                        <c:v>15.798153491083252</c:v>
                      </c:pt>
                      <c:pt idx="793">
                        <c:v>15.793540738676121</c:v>
                      </c:pt>
                      <c:pt idx="794">
                        <c:v>15.788930817033688</c:v>
                      </c:pt>
                      <c:pt idx="795">
                        <c:v>15.784323724418764</c:v>
                      </c:pt>
                      <c:pt idx="796">
                        <c:v>15.779719459095226</c:v>
                      </c:pt>
                      <c:pt idx="797">
                        <c:v>15.775118019328012</c:v>
                      </c:pt>
                      <c:pt idx="798">
                        <c:v>15.770519403383132</c:v>
                      </c:pt>
                      <c:pt idx="799">
                        <c:v>15.765923609527654</c:v>
                      </c:pt>
                      <c:pt idx="800">
                        <c:v>15.761330636029712</c:v>
                      </c:pt>
                      <c:pt idx="801">
                        <c:v>15.756740481158499</c:v>
                      </c:pt>
                      <c:pt idx="802">
                        <c:v>15.75215314318428</c:v>
                      </c:pt>
                      <c:pt idx="803">
                        <c:v>15.747568620378372</c:v>
                      </c:pt>
                      <c:pt idx="804">
                        <c:v>15.742986911013155</c:v>
                      </c:pt>
                      <c:pt idx="805">
                        <c:v>15.73840801336207</c:v>
                      </c:pt>
                      <c:pt idx="806">
                        <c:v>15.733831925699619</c:v>
                      </c:pt>
                      <c:pt idx="807">
                        <c:v>15.729258646301361</c:v>
                      </c:pt>
                      <c:pt idx="808">
                        <c:v>15.724688173443914</c:v>
                      </c:pt>
                      <c:pt idx="809">
                        <c:v>15.720120505404953</c:v>
                      </c:pt>
                      <c:pt idx="810">
                        <c:v>15.715555640463212</c:v>
                      </c:pt>
                      <c:pt idx="811">
                        <c:v>15.710993576898478</c:v>
                      </c:pt>
                      <c:pt idx="812">
                        <c:v>15.706434312991595</c:v>
                      </c:pt>
                      <c:pt idx="813">
                        <c:v>15.701877847024463</c:v>
                      </c:pt>
                      <c:pt idx="814">
                        <c:v>15.697324177280038</c:v>
                      </c:pt>
                      <c:pt idx="815">
                        <c:v>15.692773302042324</c:v>
                      </c:pt>
                      <c:pt idx="816">
                        <c:v>15.688225219596385</c:v>
                      </c:pt>
                      <c:pt idx="817">
                        <c:v>15.683679928228331</c:v>
                      </c:pt>
                      <c:pt idx="818">
                        <c:v>15.679137426225326</c:v>
                      </c:pt>
                      <c:pt idx="819">
                        <c:v>15.67459771187559</c:v>
                      </c:pt>
                      <c:pt idx="820">
                        <c:v>15.670060783468388</c:v>
                      </c:pt>
                      <c:pt idx="821">
                        <c:v>15.665526639294034</c:v>
                      </c:pt>
                      <c:pt idx="822">
                        <c:v>15.660995277643897</c:v>
                      </c:pt>
                      <c:pt idx="823">
                        <c:v>15.656466696810389</c:v>
                      </c:pt>
                      <c:pt idx="824">
                        <c:v>15.65194089508697</c:v>
                      </c:pt>
                      <c:pt idx="825">
                        <c:v>15.647417870768153</c:v>
                      </c:pt>
                      <c:pt idx="826">
                        <c:v>15.642897622149492</c:v>
                      </c:pt>
                      <c:pt idx="827">
                        <c:v>15.638380147527586</c:v>
                      </c:pt>
                      <c:pt idx="828">
                        <c:v>15.633865445200087</c:v>
                      </c:pt>
                      <c:pt idx="829">
                        <c:v>15.629353513465686</c:v>
                      </c:pt>
                      <c:pt idx="830">
                        <c:v>15.624844350624119</c:v>
                      </c:pt>
                      <c:pt idx="831">
                        <c:v>15.620337954976161</c:v>
                      </c:pt>
                      <c:pt idx="832">
                        <c:v>15.615834324823638</c:v>
                      </c:pt>
                      <c:pt idx="833">
                        <c:v>15.611333458469415</c:v>
                      </c:pt>
                      <c:pt idx="834">
                        <c:v>15.606835354217397</c:v>
                      </c:pt>
                      <c:pt idx="835">
                        <c:v>15.602340010372528</c:v>
                      </c:pt>
                      <c:pt idx="836">
                        <c:v>15.597847425240799</c:v>
                      </c:pt>
                      <c:pt idx="837">
                        <c:v>15.593357597129234</c:v>
                      </c:pt>
                      <c:pt idx="838">
                        <c:v>15.588870524345898</c:v>
                      </c:pt>
                      <c:pt idx="839">
                        <c:v>15.584386205199896</c:v>
                      </c:pt>
                      <c:pt idx="840">
                        <c:v>15.579904638001368</c:v>
                      </c:pt>
                      <c:pt idx="841">
                        <c:v>15.575425821061497</c:v>
                      </c:pt>
                      <c:pt idx="842">
                        <c:v>15.57094975269249</c:v>
                      </c:pt>
                      <c:pt idx="843">
                        <c:v>15.566476431207604</c:v>
                      </c:pt>
                      <c:pt idx="844">
                        <c:v>15.562005854921123</c:v>
                      </c:pt>
                      <c:pt idx="845">
                        <c:v>15.557538022148368</c:v>
                      </c:pt>
                      <c:pt idx="846">
                        <c:v>15.553072931205687</c:v>
                      </c:pt>
                      <c:pt idx="847">
                        <c:v>15.548610580410474</c:v>
                      </c:pt>
                      <c:pt idx="848">
                        <c:v>15.544150968081148</c:v>
                      </c:pt>
                      <c:pt idx="849">
                        <c:v>15.539694092537159</c:v>
                      </c:pt>
                      <c:pt idx="850">
                        <c:v>15.535239952098992</c:v>
                      </c:pt>
                      <c:pt idx="851">
                        <c:v>15.530788545088161</c:v>
                      </c:pt>
                      <c:pt idx="852">
                        <c:v>15.526339869827208</c:v>
                      </c:pt>
                      <c:pt idx="853">
                        <c:v>15.521893924639706</c:v>
                      </c:pt>
                      <c:pt idx="854">
                        <c:v>15.517450707850259</c:v>
                      </c:pt>
                      <c:pt idx="855">
                        <c:v>15.513010217784498</c:v>
                      </c:pt>
                      <c:pt idx="856">
                        <c:v>15.508572452769075</c:v>
                      </c:pt>
                      <c:pt idx="857">
                        <c:v>15.504137411131683</c:v>
                      </c:pt>
                      <c:pt idx="858">
                        <c:v>15.499705091201028</c:v>
                      </c:pt>
                      <c:pt idx="859">
                        <c:v>15.495275491306847</c:v>
                      </c:pt>
                      <c:pt idx="860">
                        <c:v>15.490848609779905</c:v>
                      </c:pt>
                      <c:pt idx="861">
                        <c:v>15.486424444951982</c:v>
                      </c:pt>
                      <c:pt idx="862">
                        <c:v>15.482002995155893</c:v>
                      </c:pt>
                      <c:pt idx="863">
                        <c:v>15.477584258725466</c:v>
                      </c:pt>
                      <c:pt idx="864">
                        <c:v>15.473168233995564</c:v>
                      </c:pt>
                      <c:pt idx="865">
                        <c:v>15.468754919302057</c:v>
                      </c:pt>
                      <c:pt idx="866">
                        <c:v>15.464344312981849</c:v>
                      </c:pt>
                      <c:pt idx="867">
                        <c:v>15.459936413372855</c:v>
                      </c:pt>
                      <c:pt idx="868">
                        <c:v>15.455531218814016</c:v>
                      </c:pt>
                      <c:pt idx="869">
                        <c:v>15.45112872764529</c:v>
                      </c:pt>
                      <c:pt idx="870">
                        <c:v>15.446728938207652</c:v>
                      </c:pt>
                      <c:pt idx="871">
                        <c:v>15.442331848843102</c:v>
                      </c:pt>
                      <c:pt idx="872">
                        <c:v>15.43793745789465</c:v>
                      </c:pt>
                      <c:pt idx="873">
                        <c:v>15.433545763706325</c:v>
                      </c:pt>
                      <c:pt idx="874">
                        <c:v>15.429156764623176</c:v>
                      </c:pt>
                      <c:pt idx="875">
                        <c:v>15.424770458991262</c:v>
                      </c:pt>
                      <c:pt idx="876">
                        <c:v>15.420386845157658</c:v>
                      </c:pt>
                      <c:pt idx="877">
                        <c:v>15.416005921470457</c:v>
                      </c:pt>
                      <c:pt idx="878">
                        <c:v>15.411627686278766</c:v>
                      </c:pt>
                      <c:pt idx="879">
                        <c:v>15.407252137932701</c:v>
                      </c:pt>
                      <c:pt idx="880">
                        <c:v>15.402879274783391</c:v>
                      </c:pt>
                      <c:pt idx="881">
                        <c:v>15.398509095182979</c:v>
                      </c:pt>
                      <c:pt idx="882">
                        <c:v>15.394141597484619</c:v>
                      </c:pt>
                      <c:pt idx="883">
                        <c:v>15.389776780042471</c:v>
                      </c:pt>
                      <c:pt idx="884">
                        <c:v>15.385414641211714</c:v>
                      </c:pt>
                      <c:pt idx="885">
                        <c:v>15.381055179348532</c:v>
                      </c:pt>
                      <c:pt idx="886">
                        <c:v>15.376698392810113</c:v>
                      </c:pt>
                      <c:pt idx="887">
                        <c:v>15.37234427995466</c:v>
                      </c:pt>
                      <c:pt idx="888">
                        <c:v>15.367992839141381</c:v>
                      </c:pt>
                      <c:pt idx="889">
                        <c:v>15.363644068730492</c:v>
                      </c:pt>
                      <c:pt idx="890">
                        <c:v>15.359297967083211</c:v>
                      </c:pt>
                      <c:pt idx="891">
                        <c:v>15.35495453256177</c:v>
                      </c:pt>
                      <c:pt idx="892">
                        <c:v>15.350613763529394</c:v>
                      </c:pt>
                      <c:pt idx="893">
                        <c:v>15.346275658350326</c:v>
                      </c:pt>
                      <c:pt idx="894">
                        <c:v>15.341940215389799</c:v>
                      </c:pt>
                      <c:pt idx="895">
                        <c:v>15.337607433014066</c:v>
                      </c:pt>
                      <c:pt idx="896">
                        <c:v>15.333277309590365</c:v>
                      </c:pt>
                      <c:pt idx="897">
                        <c:v>15.328949843486946</c:v>
                      </c:pt>
                      <c:pt idx="898">
                        <c:v>15.324625033073062</c:v>
                      </c:pt>
                      <c:pt idx="899">
                        <c:v>15.320302876718957</c:v>
                      </c:pt>
                      <c:pt idx="900">
                        <c:v>15.315983372795888</c:v>
                      </c:pt>
                      <c:pt idx="901">
                        <c:v>15.311666519676102</c:v>
                      </c:pt>
                      <c:pt idx="902">
                        <c:v>15.307352315732848</c:v>
                      </c:pt>
                      <c:pt idx="903">
                        <c:v>15.303040759340371</c:v>
                      </c:pt>
                      <c:pt idx="904">
                        <c:v>15.298731848873922</c:v>
                      </c:pt>
                      <c:pt idx="905">
                        <c:v>15.294425582709737</c:v>
                      </c:pt>
                      <c:pt idx="906">
                        <c:v>15.290121959225054</c:v>
                      </c:pt>
                      <c:pt idx="907">
                        <c:v>15.28582097679811</c:v>
                      </c:pt>
                      <c:pt idx="908">
                        <c:v>15.281522633808134</c:v>
                      </c:pt>
                      <c:pt idx="909">
                        <c:v>15.277226928635351</c:v>
                      </c:pt>
                      <c:pt idx="910">
                        <c:v>15.272933859660977</c:v>
                      </c:pt>
                      <c:pt idx="911">
                        <c:v>15.268643425267225</c:v>
                      </c:pt>
                      <c:pt idx="912">
                        <c:v>15.2643556238373</c:v>
                      </c:pt>
                      <c:pt idx="913">
                        <c:v>15.260070453755397</c:v>
                      </c:pt>
                      <c:pt idx="914">
                        <c:v>15.255787913406706</c:v>
                      </c:pt>
                      <c:pt idx="915">
                        <c:v>15.251508001177402</c:v>
                      </c:pt>
                      <c:pt idx="916">
                        <c:v>15.247230715454663</c:v>
                      </c:pt>
                      <c:pt idx="917">
                        <c:v>15.24295605462664</c:v>
                      </c:pt>
                      <c:pt idx="918">
                        <c:v>15.238684017082484</c:v>
                      </c:pt>
                      <c:pt idx="919">
                        <c:v>15.234414601212332</c:v>
                      </c:pt>
                      <c:pt idx="920">
                        <c:v>15.230147805407311</c:v>
                      </c:pt>
                      <c:pt idx="921">
                        <c:v>15.225883628059531</c:v>
                      </c:pt>
                      <c:pt idx="922">
                        <c:v>15.221622067562091</c:v>
                      </c:pt>
                      <c:pt idx="923">
                        <c:v>15.217363122309079</c:v>
                      </c:pt>
                      <c:pt idx="924">
                        <c:v>15.213106790695564</c:v>
                      </c:pt>
                      <c:pt idx="925">
                        <c:v>15.208853071117597</c:v>
                      </c:pt>
                      <c:pt idx="926">
                        <c:v>15.204601961972225</c:v>
                      </c:pt>
                      <c:pt idx="927">
                        <c:v>15.200353461657469</c:v>
                      </c:pt>
                      <c:pt idx="928">
                        <c:v>15.196107568572332</c:v>
                      </c:pt>
                      <c:pt idx="929">
                        <c:v>15.191864281116811</c:v>
                      </c:pt>
                      <c:pt idx="930">
                        <c:v>15.18762359769187</c:v>
                      </c:pt>
                      <c:pt idx="931">
                        <c:v>15.183385516699465</c:v>
                      </c:pt>
                      <c:pt idx="932">
                        <c:v>15.179150036542529</c:v>
                      </c:pt>
                      <c:pt idx="933">
                        <c:v>15.174917155624971</c:v>
                      </c:pt>
                      <c:pt idx="934">
                        <c:v>15.170686872351691</c:v>
                      </c:pt>
                      <c:pt idx="935">
                        <c:v>15.166459185128556</c:v>
                      </c:pt>
                      <c:pt idx="936">
                        <c:v>15.162234092362416</c:v>
                      </c:pt>
                      <c:pt idx="937">
                        <c:v>15.158011592461101</c:v>
                      </c:pt>
                      <c:pt idx="938">
                        <c:v>15.153791683833411</c:v>
                      </c:pt>
                      <c:pt idx="939">
                        <c:v>15.14957436488913</c:v>
                      </c:pt>
                      <c:pt idx="940">
                        <c:v>15.145359634039016</c:v>
                      </c:pt>
                      <c:pt idx="941">
                        <c:v>15.141147489694799</c:v>
                      </c:pt>
                      <c:pt idx="942">
                        <c:v>15.136937930269189</c:v>
                      </c:pt>
                      <c:pt idx="943">
                        <c:v>15.132730954175864</c:v>
                      </c:pt>
                      <c:pt idx="944">
                        <c:v>15.12852655982948</c:v>
                      </c:pt>
                      <c:pt idx="945">
                        <c:v>15.124324745645666</c:v>
                      </c:pt>
                      <c:pt idx="946">
                        <c:v>15.120125510041017</c:v>
                      </c:pt>
                      <c:pt idx="947">
                        <c:v>15.115928851433111</c:v>
                      </c:pt>
                      <c:pt idx="948">
                        <c:v>15.111734768240487</c:v>
                      </c:pt>
                      <c:pt idx="949">
                        <c:v>15.107543258882655</c:v>
                      </c:pt>
                      <c:pt idx="950">
                        <c:v>15.103354321780106</c:v>
                      </c:pt>
                      <c:pt idx="951">
                        <c:v>15.099167955354284</c:v>
                      </c:pt>
                      <c:pt idx="952">
                        <c:v>15.094984158027616</c:v>
                      </c:pt>
                      <c:pt idx="953">
                        <c:v>15.090802928223489</c:v>
                      </c:pt>
                      <c:pt idx="954">
                        <c:v>15.086624264366261</c:v>
                      </c:pt>
                      <c:pt idx="955">
                        <c:v>15.082448164881253</c:v>
                      </c:pt>
                      <c:pt idx="956">
                        <c:v>15.078274628194757</c:v>
                      </c:pt>
                      <c:pt idx="957">
                        <c:v>15.07410365273403</c:v>
                      </c:pt>
                      <c:pt idx="958">
                        <c:v>15.069935236927286</c:v>
                      </c:pt>
                      <c:pt idx="959">
                        <c:v>15.06576937920372</c:v>
                      </c:pt>
                      <c:pt idx="960">
                        <c:v>15.06160607799348</c:v>
                      </c:pt>
                      <c:pt idx="961">
                        <c:v>15.057445331727672</c:v>
                      </c:pt>
                      <c:pt idx="962">
                        <c:v>15.053287138838376</c:v>
                      </c:pt>
                      <c:pt idx="963">
                        <c:v>15.049131497758633</c:v>
                      </c:pt>
                      <c:pt idx="964">
                        <c:v>15.044978406922439</c:v>
                      </c:pt>
                      <c:pt idx="965">
                        <c:v>15.040827864764756</c:v>
                      </c:pt>
                      <c:pt idx="966">
                        <c:v>15.036679869721501</c:v>
                      </c:pt>
                      <c:pt idx="967">
                        <c:v>15.032534420229561</c:v>
                      </c:pt>
                      <c:pt idx="968">
                        <c:v>15.028391514726771</c:v>
                      </c:pt>
                      <c:pt idx="969">
                        <c:v>15.024251151651931</c:v>
                      </c:pt>
                      <c:pt idx="970">
                        <c:v>15.020113329444801</c:v>
                      </c:pt>
                      <c:pt idx="971">
                        <c:v>15.015978046546094</c:v>
                      </c:pt>
                      <c:pt idx="972">
                        <c:v>15.01184530139748</c:v>
                      </c:pt>
                      <c:pt idx="973">
                        <c:v>15.007715092441583</c:v>
                      </c:pt>
                      <c:pt idx="974">
                        <c:v>15.003587418121992</c:v>
                      </c:pt>
                      <c:pt idx="975">
                        <c:v>14.999462276883246</c:v>
                      </c:pt>
                      <c:pt idx="976">
                        <c:v>14.995339667170835</c:v>
                      </c:pt>
                      <c:pt idx="977">
                        <c:v>14.991219587431207</c:v>
                      </c:pt>
                      <c:pt idx="978">
                        <c:v>14.987102036111761</c:v>
                      </c:pt>
                      <c:pt idx="979">
                        <c:v>14.982987011660851</c:v>
                      </c:pt>
                      <c:pt idx="980">
                        <c:v>14.978874512527783</c:v>
                      </c:pt>
                      <c:pt idx="981">
                        <c:v>14.974764537162814</c:v>
                      </c:pt>
                      <c:pt idx="982">
                        <c:v>14.970657084017152</c:v>
                      </c:pt>
                      <c:pt idx="983">
                        <c:v>14.966552151542956</c:v>
                      </c:pt>
                      <c:pt idx="984">
                        <c:v>14.962449738193332</c:v>
                      </c:pt>
                      <c:pt idx="985">
                        <c:v>14.95834984242234</c:v>
                      </c:pt>
                      <c:pt idx="986">
                        <c:v>14.954252462684988</c:v>
                      </c:pt>
                      <c:pt idx="987">
                        <c:v>14.950157597437226</c:v>
                      </c:pt>
                      <c:pt idx="988">
                        <c:v>14.946065245135959</c:v>
                      </c:pt>
                      <c:pt idx="989">
                        <c:v>14.941975404239036</c:v>
                      </c:pt>
                      <c:pt idx="990">
                        <c:v>14.937888073205253</c:v>
                      </c:pt>
                      <c:pt idx="991">
                        <c:v>14.93380325049435</c:v>
                      </c:pt>
                      <c:pt idx="992">
                        <c:v>14.929720934567014</c:v>
                      </c:pt>
                      <c:pt idx="993">
                        <c:v>14.925641123884878</c:v>
                      </c:pt>
                      <c:pt idx="994">
                        <c:v>14.921563816910513</c:v>
                      </c:pt>
                      <c:pt idx="995">
                        <c:v>14.917489012107442</c:v>
                      </c:pt>
                      <c:pt idx="996">
                        <c:v>14.913416707940124</c:v>
                      </c:pt>
                      <c:pt idx="997">
                        <c:v>14.909346902873965</c:v>
                      </c:pt>
                      <c:pt idx="998">
                        <c:v>14.90527959537531</c:v>
                      </c:pt>
                      <c:pt idx="999">
                        <c:v>14.901214783911445</c:v>
                      </c:pt>
                      <c:pt idx="1000">
                        <c:v>14.897152466950597</c:v>
                      </c:pt>
                      <c:pt idx="1001">
                        <c:v>14.893092642961937</c:v>
                      </c:pt>
                      <c:pt idx="1002">
                        <c:v>14.889035310415569</c:v>
                      </c:pt>
                      <c:pt idx="1003">
                        <c:v>14.884980467782539</c:v>
                      </c:pt>
                      <c:pt idx="1004">
                        <c:v>14.880928113534834</c:v>
                      </c:pt>
                      <c:pt idx="1005">
                        <c:v>14.87687824614537</c:v>
                      </c:pt>
                      <c:pt idx="1006">
                        <c:v>14.872830864088012</c:v>
                      </c:pt>
                      <c:pt idx="1007">
                        <c:v>14.868785965837551</c:v>
                      </c:pt>
                      <c:pt idx="1008">
                        <c:v>14.864743549869724</c:v>
                      </c:pt>
                      <c:pt idx="1009">
                        <c:v>14.860703614661194</c:v>
                      </c:pt>
                      <c:pt idx="1010">
                        <c:v>14.85666615868956</c:v>
                      </c:pt>
                      <c:pt idx="1011">
                        <c:v>14.852631180433367</c:v>
                      </c:pt>
                      <c:pt idx="1012">
                        <c:v>14.848598678372076</c:v>
                      </c:pt>
                      <c:pt idx="1013">
                        <c:v>14.844568650986094</c:v>
                      </c:pt>
                      <c:pt idx="1014">
                        <c:v>14.840541096756755</c:v>
                      </c:pt>
                      <c:pt idx="1015">
                        <c:v>14.836516014166328</c:v>
                      </c:pt>
                      <c:pt idx="1016">
                        <c:v>14.832493401698011</c:v>
                      </c:pt>
                      <c:pt idx="1017">
                        <c:v>14.828473257835935</c:v>
                      </c:pt>
                      <c:pt idx="1018">
                        <c:v>14.824455581065157</c:v>
                      </c:pt>
                      <c:pt idx="1019">
                        <c:v>14.820440369871671</c:v>
                      </c:pt>
                      <c:pt idx="1020">
                        <c:v>14.81642762274239</c:v>
                      </c:pt>
                      <c:pt idx="1021">
                        <c:v>14.812417338165165</c:v>
                      </c:pt>
                      <c:pt idx="1022">
                        <c:v>14.808409514628773</c:v>
                      </c:pt>
                      <c:pt idx="1023">
                        <c:v>14.804404150622911</c:v>
                      </c:pt>
                      <c:pt idx="1024">
                        <c:v>14.800401244638213</c:v>
                      </c:pt>
                      <c:pt idx="1025">
                        <c:v>14.796400795166235</c:v>
                      </c:pt>
                      <c:pt idx="1026">
                        <c:v>14.792402800699458</c:v>
                      </c:pt>
                      <c:pt idx="1027">
                        <c:v>14.788407259731287</c:v>
                      </c:pt>
                      <c:pt idx="1028">
                        <c:v>14.784414170756053</c:v>
                      </c:pt>
                      <c:pt idx="1029">
                        <c:v>14.780423532269012</c:v>
                      </c:pt>
                      <c:pt idx="1030">
                        <c:v>14.776435342766348</c:v>
                      </c:pt>
                      <c:pt idx="1031">
                        <c:v>14.772449600745151</c:v>
                      </c:pt>
                      <c:pt idx="1032">
                        <c:v>14.768466304703457</c:v>
                      </c:pt>
                      <c:pt idx="1033">
                        <c:v>14.764485453140203</c:v>
                      </c:pt>
                      <c:pt idx="1034">
                        <c:v>14.76050704455526</c:v>
                      </c:pt>
                      <c:pt idx="1035">
                        <c:v>14.756531077449411</c:v>
                      </c:pt>
                      <c:pt idx="1036">
                        <c:v>14.75255755032437</c:v>
                      </c:pt>
                      <c:pt idx="1037">
                        <c:v>14.748586461682757</c:v>
                      </c:pt>
                      <c:pt idx="1038">
                        <c:v>14.744617810028128</c:v>
                      </c:pt>
                      <c:pt idx="1039">
                        <c:v>14.740651593864934</c:v>
                      </c:pt>
                      <c:pt idx="1040">
                        <c:v>14.736687811698564</c:v>
                      </c:pt>
                      <c:pt idx="1041">
                        <c:v>14.732726462035318</c:v>
                      </c:pt>
                      <c:pt idx="1042">
                        <c:v>14.728767543382411</c:v>
                      </c:pt>
                      <c:pt idx="1043">
                        <c:v>14.72481105424797</c:v>
                      </c:pt>
                      <c:pt idx="1044">
                        <c:v>14.72085699314105</c:v>
                      </c:pt>
                      <c:pt idx="1045">
                        <c:v>14.716905358571609</c:v>
                      </c:pt>
                      <c:pt idx="1046">
                        <c:v>14.712956149050523</c:v>
                      </c:pt>
                      <c:pt idx="1047">
                        <c:v>14.709009363089587</c:v>
                      </c:pt>
                      <c:pt idx="1048">
                        <c:v>14.705064999201499</c:v>
                      </c:pt>
                      <c:pt idx="1049">
                        <c:v>14.701123055899883</c:v>
                      </c:pt>
                      <c:pt idx="1050">
                        <c:v>14.697183531699258</c:v>
                      </c:pt>
                      <c:pt idx="1051">
                        <c:v>14.693246425115072</c:v>
                      </c:pt>
                      <c:pt idx="1052">
                        <c:v>14.689311734663677</c:v>
                      </c:pt>
                      <c:pt idx="1053">
                        <c:v>14.685379458862332</c:v>
                      </c:pt>
                      <c:pt idx="1054">
                        <c:v>14.681449596229209</c:v>
                      </c:pt>
                      <c:pt idx="1055">
                        <c:v>14.677522145283389</c:v>
                      </c:pt>
                      <c:pt idx="1056">
                        <c:v>14.673597104544863</c:v>
                      </c:pt>
                      <c:pt idx="1057">
                        <c:v>14.669674472534531</c:v>
                      </c:pt>
                      <c:pt idx="1058">
                        <c:v>14.665754247774194</c:v>
                      </c:pt>
                      <c:pt idx="1059">
                        <c:v>14.661836428786568</c:v>
                      </c:pt>
                      <c:pt idx="1060">
                        <c:v>14.657921014095276</c:v>
                      </c:pt>
                      <c:pt idx="1061">
                        <c:v>14.654008002224842</c:v>
                      </c:pt>
                      <c:pt idx="1062">
                        <c:v>14.650097391700692</c:v>
                      </c:pt>
                      <c:pt idx="1063">
                        <c:v>14.646189181049172</c:v>
                      </c:pt>
                      <c:pt idx="1064">
                        <c:v>14.642283368797514</c:v>
                      </c:pt>
                      <c:pt idx="1065">
                        <c:v>14.638379953473862</c:v>
                      </c:pt>
                      <c:pt idx="1066">
                        <c:v>14.634478933607269</c:v>
                      </c:pt>
                      <c:pt idx="1067">
                        <c:v>14.630580307727685</c:v>
                      </c:pt>
                      <c:pt idx="1068">
                        <c:v>14.626684074365961</c:v>
                      </c:pt>
                      <c:pt idx="1069">
                        <c:v>14.622790232053848</c:v>
                      </c:pt>
                      <c:pt idx="1070">
                        <c:v>14.618898779324006</c:v>
                      </c:pt>
                      <c:pt idx="1071">
                        <c:v>14.615009714709988</c:v>
                      </c:pt>
                      <c:pt idx="1072">
                        <c:v>14.61112303674625</c:v>
                      </c:pt>
                      <c:pt idx="1073">
                        <c:v>14.607238743968145</c:v>
                      </c:pt>
                      <c:pt idx="1074">
                        <c:v>14.603356834911928</c:v>
                      </c:pt>
                      <c:pt idx="1075">
                        <c:v>14.599477308114755</c:v>
                      </c:pt>
                      <c:pt idx="1076">
                        <c:v>14.595600162114668</c:v>
                      </c:pt>
                      <c:pt idx="1077">
                        <c:v>14.59172539545062</c:v>
                      </c:pt>
                      <c:pt idx="1078">
                        <c:v>14.587853006662451</c:v>
                      </c:pt>
                      <c:pt idx="1079">
                        <c:v>14.583982994290905</c:v>
                      </c:pt>
                      <c:pt idx="1080">
                        <c:v>14.580115356877613</c:v>
                      </c:pt>
                      <c:pt idx="1081">
                        <c:v>14.576250092965104</c:v>
                      </c:pt>
                      <c:pt idx="1082">
                        <c:v>14.572387201096806</c:v>
                      </c:pt>
                      <c:pt idx="1083">
                        <c:v>14.568526679817037</c:v>
                      </c:pt>
                      <c:pt idx="1084">
                        <c:v>14.564668527671005</c:v>
                      </c:pt>
                      <c:pt idx="1085">
                        <c:v>14.560812743204819</c:v>
                      </c:pt>
                      <c:pt idx="1086">
                        <c:v>14.556959324965471</c:v>
                      </c:pt>
                      <c:pt idx="1087">
                        <c:v>14.553108271500856</c:v>
                      </c:pt>
                      <c:pt idx="1088">
                        <c:v>14.549259581359747</c:v>
                      </c:pt>
                      <c:pt idx="1089">
                        <c:v>14.545413253091818</c:v>
                      </c:pt>
                      <c:pt idx="1090">
                        <c:v>14.541569285247627</c:v>
                      </c:pt>
                      <c:pt idx="1091">
                        <c:v>14.537727676378625</c:v>
                      </c:pt>
                      <c:pt idx="1092">
                        <c:v>14.533888425037151</c:v>
                      </c:pt>
                      <c:pt idx="1093">
                        <c:v>14.530051529776429</c:v>
                      </c:pt>
                      <c:pt idx="1094">
                        <c:v>14.526216989150576</c:v>
                      </c:pt>
                      <c:pt idx="1095">
                        <c:v>14.522384801714596</c:v>
                      </c:pt>
                      <c:pt idx="1096">
                        <c:v>14.518554966024375</c:v>
                      </c:pt>
                      <c:pt idx="1097">
                        <c:v>14.51472748063669</c:v>
                      </c:pt>
                      <c:pt idx="1098">
                        <c:v>14.5109023441092</c:v>
                      </c:pt>
                      <c:pt idx="1099">
                        <c:v>14.507079555000454</c:v>
                      </c:pt>
                      <c:pt idx="1100">
                        <c:v>14.503259111869879</c:v>
                      </c:pt>
                      <c:pt idx="1101">
                        <c:v>14.49944101327779</c:v>
                      </c:pt>
                      <c:pt idx="1102">
                        <c:v>14.495625257785388</c:v>
                      </c:pt>
                      <c:pt idx="1103">
                        <c:v>14.491811843954752</c:v>
                      </c:pt>
                      <c:pt idx="1104">
                        <c:v>14.488000770348844</c:v>
                      </c:pt>
                      <c:pt idx="1105">
                        <c:v>14.484192035531512</c:v>
                      </c:pt>
                      <c:pt idx="1106">
                        <c:v>14.480385638067483</c:v>
                      </c:pt>
                      <c:pt idx="1107">
                        <c:v>14.476581576522364</c:v>
                      </c:pt>
                      <c:pt idx="1108">
                        <c:v>14.472779849462642</c:v>
                      </c:pt>
                      <c:pt idx="1109">
                        <c:v>14.468980455455684</c:v>
                      </c:pt>
                      <c:pt idx="1110">
                        <c:v>14.46518339306974</c:v>
                      </c:pt>
                      <c:pt idx="1111">
                        <c:v>14.461388660873933</c:v>
                      </c:pt>
                      <c:pt idx="1112">
                        <c:v>14.457596257438263</c:v>
                      </c:pt>
                      <c:pt idx="1113">
                        <c:v>14.453806181333618</c:v>
                      </c:pt>
                      <c:pt idx="1114">
                        <c:v>14.450018431131749</c:v>
                      </c:pt>
                      <c:pt idx="1115">
                        <c:v>14.446233005405299</c:v>
                      </c:pt>
                      <c:pt idx="1116">
                        <c:v>14.44244990272777</c:v>
                      </c:pt>
                      <c:pt idx="1117">
                        <c:v>14.438669121673552</c:v>
                      </c:pt>
                      <c:pt idx="1118">
                        <c:v>14.434890660817906</c:v>
                      </c:pt>
                      <c:pt idx="1119">
                        <c:v>14.431114518736965</c:v>
                      </c:pt>
                      <c:pt idx="1120">
                        <c:v>14.427340694007743</c:v>
                      </c:pt>
                      <c:pt idx="1121">
                        <c:v>14.423569185208114</c:v>
                      </c:pt>
                      <c:pt idx="1122">
                        <c:v>14.41979999091684</c:v>
                      </c:pt>
                      <c:pt idx="1123">
                        <c:v>14.416033109713542</c:v>
                      </c:pt>
                      <c:pt idx="1124">
                        <c:v>14.412268540178726</c:v>
                      </c:pt>
                      <c:pt idx="1125">
                        <c:v>14.408506280893757</c:v>
                      </c:pt>
                      <c:pt idx="1126">
                        <c:v>14.404746330440876</c:v>
                      </c:pt>
                      <c:pt idx="1127">
                        <c:v>14.400988687403196</c:v>
                      </c:pt>
                      <c:pt idx="1128">
                        <c:v>14.397233350364694</c:v>
                      </c:pt>
                      <c:pt idx="1129">
                        <c:v>14.393480317910219</c:v>
                      </c:pt>
                      <c:pt idx="1130">
                        <c:v>14.389729588625491</c:v>
                      </c:pt>
                      <c:pt idx="1131">
                        <c:v>14.38598116109709</c:v>
                      </c:pt>
                      <c:pt idx="1132">
                        <c:v>14.382235033912478</c:v>
                      </c:pt>
                      <c:pt idx="1133">
                        <c:v>14.378491205659969</c:v>
                      </c:pt>
                      <c:pt idx="1134">
                        <c:v>14.374749674928745</c:v>
                      </c:pt>
                      <c:pt idx="1135">
                        <c:v>14.371010440308865</c:v>
                      </c:pt>
                      <c:pt idx="1136">
                        <c:v>14.367273500391244</c:v>
                      </c:pt>
                      <c:pt idx="1137">
                        <c:v>14.363538853767661</c:v>
                      </c:pt>
                      <c:pt idx="1138">
                        <c:v>14.359806499030766</c:v>
                      </c:pt>
                      <c:pt idx="1139">
                        <c:v>14.356076434774065</c:v>
                      </c:pt>
                      <c:pt idx="1140">
                        <c:v>14.352348659591932</c:v>
                      </c:pt>
                      <c:pt idx="1141">
                        <c:v>14.348623172079602</c:v>
                      </c:pt>
                      <c:pt idx="1142">
                        <c:v>14.344899970833174</c:v>
                      </c:pt>
                      <c:pt idx="1143">
                        <c:v>14.341179054449606</c:v>
                      </c:pt>
                      <c:pt idx="1144">
                        <c:v>14.337460421526718</c:v>
                      </c:pt>
                      <c:pt idx="1145">
                        <c:v>14.33374407066319</c:v>
                      </c:pt>
                      <c:pt idx="1146">
                        <c:v>14.330030000458564</c:v>
                      </c:pt>
                      <c:pt idx="1147">
                        <c:v>14.326318209513238</c:v>
                      </c:pt>
                      <c:pt idx="1148">
                        <c:v>14.322608696428471</c:v>
                      </c:pt>
                      <c:pt idx="1149">
                        <c:v>14.318901459806382</c:v>
                      </c:pt>
                      <c:pt idx="1150">
                        <c:v>14.315196498249946</c:v>
                      </c:pt>
                      <c:pt idx="1151">
                        <c:v>14.311493810362993</c:v>
                      </c:pt>
                      <c:pt idx="1152">
                        <c:v>14.307793394750213</c:v>
                      </c:pt>
                      <c:pt idx="1153">
                        <c:v>14.30409525001715</c:v>
                      </c:pt>
                      <c:pt idx="1154">
                        <c:v>14.300399374770212</c:v>
                      </c:pt>
                      <c:pt idx="1155">
                        <c:v>14.296705767616647</c:v>
                      </c:pt>
                      <c:pt idx="1156">
                        <c:v>14.29301442716457</c:v>
                      </c:pt>
                      <c:pt idx="1157">
                        <c:v>14.289325352022948</c:v>
                      </c:pt>
                      <c:pt idx="1158">
                        <c:v>14.285638540801596</c:v>
                      </c:pt>
                      <c:pt idx="1159">
                        <c:v>14.281953992111189</c:v>
                      </c:pt>
                      <c:pt idx="1160">
                        <c:v>14.278271704563252</c:v>
                      </c:pt>
                      <c:pt idx="1161">
                        <c:v>14.274591676770159</c:v>
                      </c:pt>
                      <c:pt idx="1162">
                        <c:v>14.270913907345141</c:v>
                      </c:pt>
                      <c:pt idx="1163">
                        <c:v>14.267238394902277</c:v>
                      </c:pt>
                      <c:pt idx="1164">
                        <c:v>14.263565138056496</c:v>
                      </c:pt>
                      <c:pt idx="1165">
                        <c:v>14.259894135423576</c:v>
                      </c:pt>
                      <c:pt idx="1166">
                        <c:v>14.25622538562015</c:v>
                      </c:pt>
                      <c:pt idx="1167">
                        <c:v>14.252558887263694</c:v>
                      </c:pt>
                      <c:pt idx="1168">
                        <c:v>14.248894638972539</c:v>
                      </c:pt>
                      <c:pt idx="1169">
                        <c:v>14.245232639365854</c:v>
                      </c:pt>
                      <c:pt idx="1170">
                        <c:v>14.241572887063663</c:v>
                      </c:pt>
                      <c:pt idx="1171">
                        <c:v>14.237915380686836</c:v>
                      </c:pt>
                      <c:pt idx="1172">
                        <c:v>14.234260118857087</c:v>
                      </c:pt>
                      <c:pt idx="1173">
                        <c:v>14.230607100196977</c:v>
                      </c:pt>
                      <c:pt idx="1174">
                        <c:v>14.226956323329915</c:v>
                      </c:pt>
                      <c:pt idx="1175">
                        <c:v>14.223307786880147</c:v>
                      </c:pt>
                      <c:pt idx="1176">
                        <c:v>14.219661489472777</c:v>
                      </c:pt>
                      <c:pt idx="1177">
                        <c:v>14.216017429733736</c:v>
                      </c:pt>
                      <c:pt idx="1178">
                        <c:v>14.212375606289809</c:v>
                      </c:pt>
                      <c:pt idx="1179">
                        <c:v>14.20873601776862</c:v>
                      </c:pt>
                      <c:pt idx="1180">
                        <c:v>14.205098662798642</c:v>
                      </c:pt>
                      <c:pt idx="1181">
                        <c:v>14.201463540009176</c:v>
                      </c:pt>
                      <c:pt idx="1182">
                        <c:v>14.197830648030381</c:v>
                      </c:pt>
                      <c:pt idx="1183">
                        <c:v>14.194199985493238</c:v>
                      </c:pt>
                      <c:pt idx="1184">
                        <c:v>14.190571551029585</c:v>
                      </c:pt>
                      <c:pt idx="1185">
                        <c:v>14.186945343272093</c:v>
                      </c:pt>
                      <c:pt idx="1186">
                        <c:v>14.183321360854269</c:v>
                      </c:pt>
                      <c:pt idx="1187">
                        <c:v>14.179699602410457</c:v>
                      </c:pt>
                      <c:pt idx="1188">
                        <c:v>14.176080066575853</c:v>
                      </c:pt>
                      <c:pt idx="1189">
                        <c:v>14.172462751986474</c:v>
                      </c:pt>
                      <c:pt idx="1190">
                        <c:v>14.168847657279187</c:v>
                      </c:pt>
                      <c:pt idx="1191">
                        <c:v>14.165234781091682</c:v>
                      </c:pt>
                      <c:pt idx="1192">
                        <c:v>14.161624122062497</c:v>
                      </c:pt>
                      <c:pt idx="1193">
                        <c:v>14.158015678831003</c:v>
                      </c:pt>
                      <c:pt idx="1194">
                        <c:v>14.154409450037399</c:v>
                      </c:pt>
                      <c:pt idx="1195">
                        <c:v>14.150805434322727</c:v>
                      </c:pt>
                      <c:pt idx="1196">
                        <c:v>14.14720363032886</c:v>
                      </c:pt>
                      <c:pt idx="1197">
                        <c:v>14.143604036698502</c:v>
                      </c:pt>
                      <c:pt idx="1198">
                        <c:v>14.140006652075192</c:v>
                      </c:pt>
                      <c:pt idx="1199">
                        <c:v>14.136411475103301</c:v>
                      </c:pt>
                      <c:pt idx="1200">
                        <c:v>14.132818504428034</c:v>
                      </c:pt>
                      <c:pt idx="1201">
                        <c:v>14.129227738695427</c:v>
                      </c:pt>
                      <c:pt idx="1202">
                        <c:v>14.125639176552344</c:v>
                      </c:pt>
                      <c:pt idx="1203">
                        <c:v>14.122052816646475</c:v>
                      </c:pt>
                      <c:pt idx="1204">
                        <c:v>14.11846865762636</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10-A375-435B-90EF-3E365F81D4DA}"/>
                  </c:ext>
                </c:extLst>
              </c15:ser>
            </c15:filteredScatterSeries>
            <c15:filteredScatterSeries>
              <c15:ser>
                <c:idx val="17"/>
                <c:order val="16"/>
                <c:tx>
                  <c:strRef>
                    <c:extLst xmlns:c15="http://schemas.microsoft.com/office/drawing/2012/chart">
                      <c:ext xmlns:c15="http://schemas.microsoft.com/office/drawing/2012/chart" uri="{02D57815-91ED-43cb-92C2-25804820EDAC}">
                        <c15:formulaRef>
                          <c15:sqref>'σ-Silo F2-80 kP'!$AM$12</c15:sqref>
                        </c15:formulaRef>
                      </c:ext>
                    </c:extLst>
                    <c:strCache>
                      <c:ptCount val="1"/>
                      <c:pt idx="0">
                        <c:v>σh - 40 kPa</c:v>
                      </c:pt>
                    </c:strCache>
                  </c:strRef>
                </c:tx>
                <c:spPr>
                  <a:ln>
                    <a:solidFill>
                      <a:schemeClr val="accent6">
                        <a:lumMod val="50000"/>
                      </a:schemeClr>
                    </a:solidFill>
                  </a:ln>
                </c:spPr>
                <c:marker>
                  <c:symbol val="none"/>
                </c:marker>
                <c:xVal>
                  <c:numRef>
                    <c:extLst xmlns:c15="http://schemas.microsoft.com/office/drawing/2012/chart">
                      <c:ext xmlns:c15="http://schemas.microsoft.com/office/drawing/2012/chart" uri="{02D57815-91ED-43cb-92C2-25804820EDAC}">
                        <c15:formulaRef>
                          <c15:sqref>'σ-Silo F2-80 kP'!$AM$13:$AM$1217</c15:sqref>
                        </c15:formulaRef>
                      </c:ext>
                    </c:extLst>
                    <c:numCache>
                      <c:formatCode>General</c:formatCode>
                      <c:ptCount val="1205"/>
                      <c:pt idx="0">
                        <c:v>20.497298895825026</c:v>
                      </c:pt>
                      <c:pt idx="1">
                        <c:v>20.494820354295364</c:v>
                      </c:pt>
                      <c:pt idx="2">
                        <c:v>20.495292346487009</c:v>
                      </c:pt>
                      <c:pt idx="3">
                        <c:v>20.497610744930913</c:v>
                      </c:pt>
                      <c:pt idx="4">
                        <c:v>20.499933740838408</c:v>
                      </c:pt>
                      <c:pt idx="5">
                        <c:v>20.502261331388105</c:v>
                      </c:pt>
                      <c:pt idx="6">
                        <c:v>20.504593513760362</c:v>
                      </c:pt>
                      <c:pt idx="7">
                        <c:v>20.506930285137241</c:v>
                      </c:pt>
                      <c:pt idx="8">
                        <c:v>20.509271642702576</c:v>
                      </c:pt>
                      <c:pt idx="9">
                        <c:v>20.511617583641875</c:v>
                      </c:pt>
                      <c:pt idx="10">
                        <c:v>20.513968105142428</c:v>
                      </c:pt>
                      <c:pt idx="11">
                        <c:v>20.516323204393217</c:v>
                      </c:pt>
                      <c:pt idx="12">
                        <c:v>20.518682878584951</c:v>
                      </c:pt>
                      <c:pt idx="13">
                        <c:v>20.521047124910076</c:v>
                      </c:pt>
                      <c:pt idx="14">
                        <c:v>20.523415940562753</c:v>
                      </c:pt>
                      <c:pt idx="15">
                        <c:v>20.525789322738866</c:v>
                      </c:pt>
                      <c:pt idx="16">
                        <c:v>20.528167268636018</c:v>
                      </c:pt>
                      <c:pt idx="17">
                        <c:v>20.53054977545354</c:v>
                      </c:pt>
                      <c:pt idx="18">
                        <c:v>20.53293684039247</c:v>
                      </c:pt>
                      <c:pt idx="19">
                        <c:v>20.535328460655574</c:v>
                      </c:pt>
                      <c:pt idx="20">
                        <c:v>20.537724633447322</c:v>
                      </c:pt>
                      <c:pt idx="21">
                        <c:v>20.54012535597392</c:v>
                      </c:pt>
                      <c:pt idx="22">
                        <c:v>20.542530625443263</c:v>
                      </c:pt>
                      <c:pt idx="23">
                        <c:v>20.544940439064984</c:v>
                      </c:pt>
                      <c:pt idx="24">
                        <c:v>20.54735479405041</c:v>
                      </c:pt>
                      <c:pt idx="25">
                        <c:v>20.549773687612586</c:v>
                      </c:pt>
                      <c:pt idx="26">
                        <c:v>20.552197116966266</c:v>
                      </c:pt>
                      <c:pt idx="27">
                        <c:v>20.554625079327923</c:v>
                      </c:pt>
                      <c:pt idx="28">
                        <c:v>20.557057571915731</c:v>
                      </c:pt>
                      <c:pt idx="29">
                        <c:v>20.559494591949552</c:v>
                      </c:pt>
                      <c:pt idx="30">
                        <c:v>20.561936136650992</c:v>
                      </c:pt>
                      <c:pt idx="31">
                        <c:v>20.564382203243333</c:v>
                      </c:pt>
                      <c:pt idx="32">
                        <c:v>20.566832788951572</c:v>
                      </c:pt>
                      <c:pt idx="33">
                        <c:v>20.569287891002411</c:v>
                      </c:pt>
                      <c:pt idx="34">
                        <c:v>20.571747506624249</c:v>
                      </c:pt>
                      <c:pt idx="35">
                        <c:v>20.574211633047177</c:v>
                      </c:pt>
                      <c:pt idx="36">
                        <c:v>20.576680267503011</c:v>
                      </c:pt>
                      <c:pt idx="37">
                        <c:v>20.579153407225245</c:v>
                      </c:pt>
                      <c:pt idx="38">
                        <c:v>20.581631049449076</c:v>
                      </c:pt>
                      <c:pt idx="39">
                        <c:v>20.58411319141139</c:v>
                      </c:pt>
                      <c:pt idx="40">
                        <c:v>20.586599830350796</c:v>
                      </c:pt>
                      <c:pt idx="41">
                        <c:v>20.589090963507559</c:v>
                      </c:pt>
                      <c:pt idx="42">
                        <c:v>20.591586588123675</c:v>
                      </c:pt>
                      <c:pt idx="43">
                        <c:v>20.594086701442798</c:v>
                      </c:pt>
                      <c:pt idx="44">
                        <c:v>20.596591300710298</c:v>
                      </c:pt>
                      <c:pt idx="45">
                        <c:v>20.599100383173234</c:v>
                      </c:pt>
                      <c:pt idx="46">
                        <c:v>20.601613946080331</c:v>
                      </c:pt>
                      <c:pt idx="47">
                        <c:v>20.604131986682038</c:v>
                      </c:pt>
                      <c:pt idx="48">
                        <c:v>20.606654502230462</c:v>
                      </c:pt>
                      <c:pt idx="49">
                        <c:v>20.609181489979417</c:v>
                      </c:pt>
                      <c:pt idx="50">
                        <c:v>20.611712947184373</c:v>
                      </c:pt>
                      <c:pt idx="51">
                        <c:v>20.614248871102529</c:v>
                      </c:pt>
                      <c:pt idx="52">
                        <c:v>20.616789258992721</c:v>
                      </c:pt>
                      <c:pt idx="53">
                        <c:v>20.619334108115503</c:v>
                      </c:pt>
                      <c:pt idx="54">
                        <c:v>20.62188341573308</c:v>
                      </c:pt>
                      <c:pt idx="55">
                        <c:v>20.624437179109371</c:v>
                      </c:pt>
                      <c:pt idx="56">
                        <c:v>20.626995395509944</c:v>
                      </c:pt>
                      <c:pt idx="57">
                        <c:v>20.629558062202054</c:v>
                      </c:pt>
                      <c:pt idx="58">
                        <c:v>20.632125176454647</c:v>
                      </c:pt>
                      <c:pt idx="59">
                        <c:v>20.63469673553832</c:v>
                      </c:pt>
                      <c:pt idx="60">
                        <c:v>20.637272736725372</c:v>
                      </c:pt>
                      <c:pt idx="61">
                        <c:v>20.639853177289748</c:v>
                      </c:pt>
                      <c:pt idx="62">
                        <c:v>20.642438054507096</c:v>
                      </c:pt>
                      <c:pt idx="63">
                        <c:v>20.645027365654705</c:v>
                      </c:pt>
                      <c:pt idx="64">
                        <c:v>20.647621108011567</c:v>
                      </c:pt>
                      <c:pt idx="65">
                        <c:v>20.650219278858316</c:v>
                      </c:pt>
                      <c:pt idx="66">
                        <c:v>20.652821875477272</c:v>
                      </c:pt>
                      <c:pt idx="67">
                        <c:v>20.655428895152408</c:v>
                      </c:pt>
                      <c:pt idx="68">
                        <c:v>20.658040335169382</c:v>
                      </c:pt>
                      <c:pt idx="69">
                        <c:v>20.660656192815502</c:v>
                      </c:pt>
                      <c:pt idx="70">
                        <c:v>20.663276465379749</c:v>
                      </c:pt>
                      <c:pt idx="71">
                        <c:v>20.66590115015277</c:v>
                      </c:pt>
                      <c:pt idx="72">
                        <c:v>20.668530244426854</c:v>
                      </c:pt>
                      <c:pt idx="73">
                        <c:v>20.671163745495992</c:v>
                      </c:pt>
                      <c:pt idx="74">
                        <c:v>20.673801650655793</c:v>
                      </c:pt>
                      <c:pt idx="75">
                        <c:v>20.676443957203556</c:v>
                      </c:pt>
                      <c:pt idx="76">
                        <c:v>20.67909066243822</c:v>
                      </c:pt>
                      <c:pt idx="77">
                        <c:v>20.681741763660394</c:v>
                      </c:pt>
                      <c:pt idx="78">
                        <c:v>20.684397258172329</c:v>
                      </c:pt>
                      <c:pt idx="79">
                        <c:v>20.687057143277954</c:v>
                      </c:pt>
                      <c:pt idx="80">
                        <c:v>20.689721416282826</c:v>
                      </c:pt>
                      <c:pt idx="81">
                        <c:v>20.692390074494174</c:v>
                      </c:pt>
                      <c:pt idx="82">
                        <c:v>20.695063115220872</c:v>
                      </c:pt>
                      <c:pt idx="83">
                        <c:v>20.697740535773459</c:v>
                      </c:pt>
                      <c:pt idx="84">
                        <c:v>20.7004223334641</c:v>
                      </c:pt>
                      <c:pt idx="85">
                        <c:v>20.703108505606629</c:v>
                      </c:pt>
                      <c:pt idx="86">
                        <c:v>20.705799049516518</c:v>
                      </c:pt>
                      <c:pt idx="87">
                        <c:v>20.708493962510893</c:v>
                      </c:pt>
                      <c:pt idx="88">
                        <c:v>20.711193241908529</c:v>
                      </c:pt>
                      <c:pt idx="89">
                        <c:v>20.713896885029826</c:v>
                      </c:pt>
                      <c:pt idx="90">
                        <c:v>20.716604889196862</c:v>
                      </c:pt>
                      <c:pt idx="91">
                        <c:v>20.719317251733329</c:v>
                      </c:pt>
                      <c:pt idx="92">
                        <c:v>20.722033969964578</c:v>
                      </c:pt>
                      <c:pt idx="93">
                        <c:v>20.724755041217591</c:v>
                      </c:pt>
                      <c:pt idx="94">
                        <c:v>20.727480462821003</c:v>
                      </c:pt>
                      <c:pt idx="95">
                        <c:v>20.730210232105073</c:v>
                      </c:pt>
                      <c:pt idx="96">
                        <c:v>20.732944346401712</c:v>
                      </c:pt>
                      <c:pt idx="97">
                        <c:v>20.735682803044455</c:v>
                      </c:pt>
                      <c:pt idx="98">
                        <c:v>20.73842559936849</c:v>
                      </c:pt>
                      <c:pt idx="99">
                        <c:v>20.741172732710627</c:v>
                      </c:pt>
                      <c:pt idx="100">
                        <c:v>20.74392420040931</c:v>
                      </c:pt>
                      <c:pt idx="101">
                        <c:v>20.746679999804631</c:v>
                      </c:pt>
                      <c:pt idx="102">
                        <c:v>20.749440128238295</c:v>
                      </c:pt>
                      <c:pt idx="103">
                        <c:v>20.752204583053658</c:v>
                      </c:pt>
                      <c:pt idx="104">
                        <c:v>20.754973361595678</c:v>
                      </c:pt>
                      <c:pt idx="105">
                        <c:v>20.757746461210981</c:v>
                      </c:pt>
                      <c:pt idx="106">
                        <c:v>20.760523879247788</c:v>
                      </c:pt>
                      <c:pt idx="107">
                        <c:v>20.763305613055962</c:v>
                      </c:pt>
                      <c:pt idx="108">
                        <c:v>20.766091659986994</c:v>
                      </c:pt>
                      <c:pt idx="109">
                        <c:v>20.768882017393995</c:v>
                      </c:pt>
                      <c:pt idx="110">
                        <c:v>20.771676682631696</c:v>
                      </c:pt>
                      <c:pt idx="111">
                        <c:v>20.774475653056466</c:v>
                      </c:pt>
                      <c:pt idx="112">
                        <c:v>20.777278926026284</c:v>
                      </c:pt>
                      <c:pt idx="113">
                        <c:v>20.780086498900754</c:v>
                      </c:pt>
                      <c:pt idx="114">
                        <c:v>20.782898369041106</c:v>
                      </c:pt>
                      <c:pt idx="115">
                        <c:v>20.785714533810168</c:v>
                      </c:pt>
                      <c:pt idx="116">
                        <c:v>20.788534990572419</c:v>
                      </c:pt>
                      <c:pt idx="117">
                        <c:v>20.791359736693931</c:v>
                      </c:pt>
                      <c:pt idx="118">
                        <c:v>20.794188769542409</c:v>
                      </c:pt>
                      <c:pt idx="119">
                        <c:v>20.797022086487146</c:v>
                      </c:pt>
                      <c:pt idx="120">
                        <c:v>20.799859684899083</c:v>
                      </c:pt>
                      <c:pt idx="121">
                        <c:v>20.802701562150755</c:v>
                      </c:pt>
                      <c:pt idx="122">
                        <c:v>20.80554771561631</c:v>
                      </c:pt>
                      <c:pt idx="123">
                        <c:v>20.808398142671518</c:v>
                      </c:pt>
                      <c:pt idx="124">
                        <c:v>20.811252840693747</c:v>
                      </c:pt>
                      <c:pt idx="125">
                        <c:v>20.814111807061984</c:v>
                      </c:pt>
                      <c:pt idx="126">
                        <c:v>20.816975039156819</c:v>
                      </c:pt>
                      <c:pt idx="127">
                        <c:v>20.819842534360451</c:v>
                      </c:pt>
                      <c:pt idx="128">
                        <c:v>20.822714290056677</c:v>
                      </c:pt>
                      <c:pt idx="129">
                        <c:v>20.825590303630918</c:v>
                      </c:pt>
                      <c:pt idx="130">
                        <c:v>20.828470572470188</c:v>
                      </c:pt>
                      <c:pt idx="131">
                        <c:v>20.831355093963108</c:v>
                      </c:pt>
                      <c:pt idx="132">
                        <c:v>20.834243865499893</c:v>
                      </c:pt>
                      <c:pt idx="133">
                        <c:v>20.837136884472372</c:v>
                      </c:pt>
                      <c:pt idx="134">
                        <c:v>20.840034148273961</c:v>
                      </c:pt>
                      <c:pt idx="135">
                        <c:v>20.842935654299694</c:v>
                      </c:pt>
                      <c:pt idx="136">
                        <c:v>20.845841399946185</c:v>
                      </c:pt>
                      <c:pt idx="137">
                        <c:v>20.84875138261166</c:v>
                      </c:pt>
                      <c:pt idx="138">
                        <c:v>20.851665599695927</c:v>
                      </c:pt>
                      <c:pt idx="139">
                        <c:v>20.854584048600401</c:v>
                      </c:pt>
                      <c:pt idx="140">
                        <c:v>20.857506726728097</c:v>
                      </c:pt>
                      <c:pt idx="141">
                        <c:v>20.860433631483602</c:v>
                      </c:pt>
                      <c:pt idx="142">
                        <c:v>20.863364760273122</c:v>
                      </c:pt>
                      <c:pt idx="143">
                        <c:v>20.866300110504429</c:v>
                      </c:pt>
                      <c:pt idx="144">
                        <c:v>20.869239679586912</c:v>
                      </c:pt>
                      <c:pt idx="145">
                        <c:v>20.872183464931521</c:v>
                      </c:pt>
                      <c:pt idx="146">
                        <c:v>20.875131463950826</c:v>
                      </c:pt>
                      <c:pt idx="147">
                        <c:v>20.87808367405896</c:v>
                      </c:pt>
                      <c:pt idx="148">
                        <c:v>20.881040092671654</c:v>
                      </c:pt>
                      <c:pt idx="149">
                        <c:v>20.884000717206224</c:v>
                      </c:pt>
                      <c:pt idx="150">
                        <c:v>20.886965545081573</c:v>
                      </c:pt>
                      <c:pt idx="151">
                        <c:v>20.889934573718175</c:v>
                      </c:pt>
                      <c:pt idx="152">
                        <c:v>20.892907800538108</c:v>
                      </c:pt>
                      <c:pt idx="153">
                        <c:v>20.895885222965017</c:v>
                      </c:pt>
                      <c:pt idx="154">
                        <c:v>20.89886683842413</c:v>
                      </c:pt>
                      <c:pt idx="155">
                        <c:v>20.901852644342263</c:v>
                      </c:pt>
                      <c:pt idx="156">
                        <c:v>20.904842638147798</c:v>
                      </c:pt>
                      <c:pt idx="157">
                        <c:v>20.907836817270702</c:v>
                      </c:pt>
                      <c:pt idx="158">
                        <c:v>20.910835179142527</c:v>
                      </c:pt>
                      <c:pt idx="159">
                        <c:v>20.913837721196387</c:v>
                      </c:pt>
                      <c:pt idx="160">
                        <c:v>20.916844440866985</c:v>
                      </c:pt>
                      <c:pt idx="161">
                        <c:v>20.91985533559059</c:v>
                      </c:pt>
                      <c:pt idx="162">
                        <c:v>20.922870402805039</c:v>
                      </c:pt>
                      <c:pt idx="163">
                        <c:v>20.925889639949755</c:v>
                      </c:pt>
                      <c:pt idx="164">
                        <c:v>20.928913044465716</c:v>
                      </c:pt>
                      <c:pt idx="165">
                        <c:v>20.931940613795494</c:v>
                      </c:pt>
                      <c:pt idx="166">
                        <c:v>20.934972345383205</c:v>
                      </c:pt>
                      <c:pt idx="167">
                        <c:v>20.938008236674555</c:v>
                      </c:pt>
                      <c:pt idx="168">
                        <c:v>20.941048285116793</c:v>
                      </c:pt>
                      <c:pt idx="169">
                        <c:v>20.944092488158763</c:v>
                      </c:pt>
                      <c:pt idx="170">
                        <c:v>20.947140843250853</c:v>
                      </c:pt>
                      <c:pt idx="171">
                        <c:v>20.950193347845019</c:v>
                      </c:pt>
                      <c:pt idx="172">
                        <c:v>20.953249999394796</c:v>
                      </c:pt>
                      <c:pt idx="173">
                        <c:v>20.956310795355265</c:v>
                      </c:pt>
                      <c:pt idx="174">
                        <c:v>20.959375733183073</c:v>
                      </c:pt>
                      <c:pt idx="175">
                        <c:v>20.962444810336429</c:v>
                      </c:pt>
                      <c:pt idx="176">
                        <c:v>20.965518024275106</c:v>
                      </c:pt>
                      <c:pt idx="177">
                        <c:v>20.968595372460427</c:v>
                      </c:pt>
                      <c:pt idx="178">
                        <c:v>20.971676852355287</c:v>
                      </c:pt>
                      <c:pt idx="179">
                        <c:v>20.974762461424113</c:v>
                      </c:pt>
                      <c:pt idx="180">
                        <c:v>20.977852197132922</c:v>
                      </c:pt>
                      <c:pt idx="181">
                        <c:v>20.980946056949247</c:v>
                      </c:pt>
                      <c:pt idx="182">
                        <c:v>20.984044038342219</c:v>
                      </c:pt>
                      <c:pt idx="183">
                        <c:v>20.987146138782485</c:v>
                      </c:pt>
                      <c:pt idx="184">
                        <c:v>20.99025235574226</c:v>
                      </c:pt>
                      <c:pt idx="185">
                        <c:v>20.993362686695313</c:v>
                      </c:pt>
                      <c:pt idx="186">
                        <c:v>20.996477129116947</c:v>
                      </c:pt>
                      <c:pt idx="187">
                        <c:v>20.999595680484045</c:v>
                      </c:pt>
                      <c:pt idx="188">
                        <c:v>21.00271833827501</c:v>
                      </c:pt>
                      <c:pt idx="189">
                        <c:v>21.0058450999698</c:v>
                      </c:pt>
                      <c:pt idx="190">
                        <c:v>21.008975963049924</c:v>
                      </c:pt>
                      <c:pt idx="191">
                        <c:v>21.012110924998435</c:v>
                      </c:pt>
                      <c:pt idx="192">
                        <c:v>21.015249983299924</c:v>
                      </c:pt>
                      <c:pt idx="193">
                        <c:v>21.018393135440544</c:v>
                      </c:pt>
                      <c:pt idx="194">
                        <c:v>21.021540378907968</c:v>
                      </c:pt>
                      <c:pt idx="195">
                        <c:v>21.024691711191426</c:v>
                      </c:pt>
                      <c:pt idx="196">
                        <c:v>21.027847129781676</c:v>
                      </c:pt>
                      <c:pt idx="197">
                        <c:v>21.031006632171039</c:v>
                      </c:pt>
                      <c:pt idx="198">
                        <c:v>21.03417021585334</c:v>
                      </c:pt>
                      <c:pt idx="199">
                        <c:v>21.037337878323974</c:v>
                      </c:pt>
                      <c:pt idx="200">
                        <c:v>21.040509617079863</c:v>
                      </c:pt>
                      <c:pt idx="201">
                        <c:v>21.043685429619451</c:v>
                      </c:pt>
                      <c:pt idx="202">
                        <c:v>21.046865313442744</c:v>
                      </c:pt>
                      <c:pt idx="203">
                        <c:v>21.050049266051253</c:v>
                      </c:pt>
                      <c:pt idx="204">
                        <c:v>21.053237284948043</c:v>
                      </c:pt>
                      <c:pt idx="205">
                        <c:v>21.056429367637705</c:v>
                      </c:pt>
                      <c:pt idx="206">
                        <c:v>21.059625511626361</c:v>
                      </c:pt>
                      <c:pt idx="207">
                        <c:v>21.062825714421656</c:v>
                      </c:pt>
                      <c:pt idx="208">
                        <c:v>21.066029973532782</c:v>
                      </c:pt>
                      <c:pt idx="209">
                        <c:v>21.069238286470451</c:v>
                      </c:pt>
                      <c:pt idx="210">
                        <c:v>21.072450650746891</c:v>
                      </c:pt>
                      <c:pt idx="211">
                        <c:v>21.075667063875876</c:v>
                      </c:pt>
                      <c:pt idx="212">
                        <c:v>21.078887523372689</c:v>
                      </c:pt>
                      <c:pt idx="213">
                        <c:v>21.082112026754157</c:v>
                      </c:pt>
                      <c:pt idx="214">
                        <c:v>21.085340571538602</c:v>
                      </c:pt>
                      <c:pt idx="215">
                        <c:v>21.088573155245903</c:v>
                      </c:pt>
                      <c:pt idx="216">
                        <c:v>21.091809775397429</c:v>
                      </c:pt>
                      <c:pt idx="217">
                        <c:v>21.095050429516107</c:v>
                      </c:pt>
                      <c:pt idx="218">
                        <c:v>21.098295115126344</c:v>
                      </c:pt>
                      <c:pt idx="219">
                        <c:v>21.101543829754089</c:v>
                      </c:pt>
                      <c:pt idx="220">
                        <c:v>21.104796570926801</c:v>
                      </c:pt>
                      <c:pt idx="221">
                        <c:v>21.108053336173477</c:v>
                      </c:pt>
                      <c:pt idx="222">
                        <c:v>21.111314123024595</c:v>
                      </c:pt>
                      <c:pt idx="223">
                        <c:v>21.114578929012183</c:v>
                      </c:pt>
                      <c:pt idx="224">
                        <c:v>21.11784775166975</c:v>
                      </c:pt>
                      <c:pt idx="225">
                        <c:v>21.121120588532357</c:v>
                      </c:pt>
                      <c:pt idx="226">
                        <c:v>21.124397437136544</c:v>
                      </c:pt>
                      <c:pt idx="227">
                        <c:v>21.127678295020374</c:v>
                      </c:pt>
                      <c:pt idx="228">
                        <c:v>21.130963159723436</c:v>
                      </c:pt>
                      <c:pt idx="229">
                        <c:v>21.134252028786797</c:v>
                      </c:pt>
                      <c:pt idx="230">
                        <c:v>21.137544899753074</c:v>
                      </c:pt>
                      <c:pt idx="231">
                        <c:v>21.14084177016635</c:v>
                      </c:pt>
                      <c:pt idx="232">
                        <c:v>21.144142637572248</c:v>
                      </c:pt>
                      <c:pt idx="233">
                        <c:v>21.147447499517877</c:v>
                      </c:pt>
                      <c:pt idx="234">
                        <c:v>21.150756353551863</c:v>
                      </c:pt>
                      <c:pt idx="235">
                        <c:v>21.154069197224327</c:v>
                      </c:pt>
                      <c:pt idx="236">
                        <c:v>21.157386028086904</c:v>
                      </c:pt>
                      <c:pt idx="237">
                        <c:v>21.160706843692722</c:v>
                      </c:pt>
                      <c:pt idx="238">
                        <c:v>21.16403164159642</c:v>
                      </c:pt>
                      <c:pt idx="239">
                        <c:v>21.167360419354118</c:v>
                      </c:pt>
                      <c:pt idx="240">
                        <c:v>21.170693174523468</c:v>
                      </c:pt>
                      <c:pt idx="241">
                        <c:v>21.174029904663591</c:v>
                      </c:pt>
                      <c:pt idx="242">
                        <c:v>21.177370607335117</c:v>
                      </c:pt>
                      <c:pt idx="243">
                        <c:v>21.180715280100184</c:v>
                      </c:pt>
                      <c:pt idx="244">
                        <c:v>21.184063920522409</c:v>
                      </c:pt>
                      <c:pt idx="245">
                        <c:v>21.18741652616691</c:v>
                      </c:pt>
                      <c:pt idx="246">
                        <c:v>21.190773094600292</c:v>
                      </c:pt>
                      <c:pt idx="247">
                        <c:v>21.19413362339068</c:v>
                      </c:pt>
                      <c:pt idx="248">
                        <c:v>21.197498110107663</c:v>
                      </c:pt>
                      <c:pt idx="249">
                        <c:v>21.200866552322335</c:v>
                      </c:pt>
                      <c:pt idx="250">
                        <c:v>21.204238947607266</c:v>
                      </c:pt>
                      <c:pt idx="251">
                        <c:v>21.207615293536534</c:v>
                      </c:pt>
                      <c:pt idx="252">
                        <c:v>21.210995587685701</c:v>
                      </c:pt>
                      <c:pt idx="253">
                        <c:v>21.21437982763182</c:v>
                      </c:pt>
                      <c:pt idx="254">
                        <c:v>21.217768010953407</c:v>
                      </c:pt>
                      <c:pt idx="255">
                        <c:v>21.221160135230491</c:v>
                      </c:pt>
                      <c:pt idx="256">
                        <c:v>21.224556198044585</c:v>
                      </c:pt>
                      <c:pt idx="257">
                        <c:v>21.227956196978667</c:v>
                      </c:pt>
                      <c:pt idx="258">
                        <c:v>21.231360129617219</c:v>
                      </c:pt>
                      <c:pt idx="259">
                        <c:v>21.234767993546185</c:v>
                      </c:pt>
                      <c:pt idx="260">
                        <c:v>21.238179786353008</c:v>
                      </c:pt>
                      <c:pt idx="261">
                        <c:v>21.241595505626606</c:v>
                      </c:pt>
                      <c:pt idx="262">
                        <c:v>21.245015148957378</c:v>
                      </c:pt>
                      <c:pt idx="263">
                        <c:v>21.24843871393719</c:v>
                      </c:pt>
                      <c:pt idx="264">
                        <c:v>21.251866198159409</c:v>
                      </c:pt>
                      <c:pt idx="265">
                        <c:v>21.255297599218849</c:v>
                      </c:pt>
                      <c:pt idx="266">
                        <c:v>21.258732914711828</c:v>
                      </c:pt>
                      <c:pt idx="267">
                        <c:v>21.262172142236125</c:v>
                      </c:pt>
                      <c:pt idx="268">
                        <c:v>21.265615279390996</c:v>
                      </c:pt>
                      <c:pt idx="269">
                        <c:v>21.269062323777163</c:v>
                      </c:pt>
                      <c:pt idx="270">
                        <c:v>21.272513272996832</c:v>
                      </c:pt>
                      <c:pt idx="271">
                        <c:v>21.27596812465368</c:v>
                      </c:pt>
                      <c:pt idx="272">
                        <c:v>21.27942687635284</c:v>
                      </c:pt>
                      <c:pt idx="273">
                        <c:v>21.282889525700934</c:v>
                      </c:pt>
                      <c:pt idx="274">
                        <c:v>21.286356070306038</c:v>
                      </c:pt>
                      <c:pt idx="275">
                        <c:v>21.289826507777711</c:v>
                      </c:pt>
                      <c:pt idx="276">
                        <c:v>21.293300835726953</c:v>
                      </c:pt>
                      <c:pt idx="277">
                        <c:v>21.296779051766261</c:v>
                      </c:pt>
                      <c:pt idx="278">
                        <c:v>21.300261153509581</c:v>
                      </c:pt>
                      <c:pt idx="279">
                        <c:v>21.303747138572316</c:v>
                      </c:pt>
                      <c:pt idx="280">
                        <c:v>21.307237004571348</c:v>
                      </c:pt>
                      <c:pt idx="281">
                        <c:v>21.310730749125018</c:v>
                      </c:pt>
                      <c:pt idx="282">
                        <c:v>21.314228369853119</c:v>
                      </c:pt>
                      <c:pt idx="283">
                        <c:v>21.317729864376918</c:v>
                      </c:pt>
                      <c:pt idx="284">
                        <c:v>21.321235230319125</c:v>
                      </c:pt>
                      <c:pt idx="285">
                        <c:v>21.32474446530393</c:v>
                      </c:pt>
                      <c:pt idx="286">
                        <c:v>21.328257566956964</c:v>
                      </c:pt>
                      <c:pt idx="287">
                        <c:v>21.331774532905317</c:v>
                      </c:pt>
                      <c:pt idx="288">
                        <c:v>21.335295360777554</c:v>
                      </c:pt>
                      <c:pt idx="289">
                        <c:v>21.338820048203658</c:v>
                      </c:pt>
                      <c:pt idx="290">
                        <c:v>21.34234859281511</c:v>
                      </c:pt>
                      <c:pt idx="291">
                        <c:v>21.345880992244808</c:v>
                      </c:pt>
                      <c:pt idx="292">
                        <c:v>21.349417244127132</c:v>
                      </c:pt>
                      <c:pt idx="293">
                        <c:v>21.352957346097892</c:v>
                      </c:pt>
                      <c:pt idx="294">
                        <c:v>21.356501295794352</c:v>
                      </c:pt>
                      <c:pt idx="295">
                        <c:v>21.360049090855242</c:v>
                      </c:pt>
                      <c:pt idx="296">
                        <c:v>21.363600728920719</c:v>
                      </c:pt>
                      <c:pt idx="297">
                        <c:v>21.367156207632412</c:v>
                      </c:pt>
                      <c:pt idx="298">
                        <c:v>21.370715524633368</c:v>
                      </c:pt>
                      <c:pt idx="299">
                        <c:v>21.37427867756811</c:v>
                      </c:pt>
                      <c:pt idx="300">
                        <c:v>21.377845664082585</c:v>
                      </c:pt>
                      <c:pt idx="301">
                        <c:v>21.381416481824196</c:v>
                      </c:pt>
                      <c:pt idx="302">
                        <c:v>21.384991128441786</c:v>
                      </c:pt>
                      <c:pt idx="303">
                        <c:v>21.388569601585647</c:v>
                      </c:pt>
                      <c:pt idx="304">
                        <c:v>21.392151898907493</c:v>
                      </c:pt>
                      <c:pt idx="305">
                        <c:v>21.395738018060506</c:v>
                      </c:pt>
                      <c:pt idx="306">
                        <c:v>21.399327956699295</c:v>
                      </c:pt>
                      <c:pt idx="307">
                        <c:v>21.402921712479905</c:v>
                      </c:pt>
                      <c:pt idx="308">
                        <c:v>21.406519283059829</c:v>
                      </c:pt>
                      <c:pt idx="309">
                        <c:v>21.410120666097985</c:v>
                      </c:pt>
                      <c:pt idx="310">
                        <c:v>21.41372585925474</c:v>
                      </c:pt>
                      <c:pt idx="311">
                        <c:v>21.417334860191879</c:v>
                      </c:pt>
                      <c:pt idx="312">
                        <c:v>21.420947666572651</c:v>
                      </c:pt>
                      <c:pt idx="313">
                        <c:v>21.424564276061716</c:v>
                      </c:pt>
                      <c:pt idx="314">
                        <c:v>21.428184686325174</c:v>
                      </c:pt>
                      <c:pt idx="315">
                        <c:v>21.431808895030557</c:v>
                      </c:pt>
                      <c:pt idx="316">
                        <c:v>21.435436899846831</c:v>
                      </c:pt>
                      <c:pt idx="317">
                        <c:v>21.439068698444377</c:v>
                      </c:pt>
                      <c:pt idx="318">
                        <c:v>21.442704288495037</c:v>
                      </c:pt>
                      <c:pt idx="319">
                        <c:v>21.44634366767205</c:v>
                      </c:pt>
                      <c:pt idx="320">
                        <c:v>21.449986833650097</c:v>
                      </c:pt>
                      <c:pt idx="321">
                        <c:v>21.453633784105293</c:v>
                      </c:pt>
                      <c:pt idx="322">
                        <c:v>21.457284516715166</c:v>
                      </c:pt>
                      <c:pt idx="323">
                        <c:v>21.460939029158673</c:v>
                      </c:pt>
                      <c:pt idx="324">
                        <c:v>21.464597319116201</c:v>
                      </c:pt>
                      <c:pt idx="325">
                        <c:v>21.468259384269555</c:v>
                      </c:pt>
                      <c:pt idx="326">
                        <c:v>21.471925222301955</c:v>
                      </c:pt>
                      <c:pt idx="327">
                        <c:v>21.475594830898071</c:v>
                      </c:pt>
                      <c:pt idx="328">
                        <c:v>21.479268207743957</c:v>
                      </c:pt>
                      <c:pt idx="329">
                        <c:v>21.48294535052711</c:v>
                      </c:pt>
                      <c:pt idx="330">
                        <c:v>21.486626256936443</c:v>
                      </c:pt>
                      <c:pt idx="331">
                        <c:v>21.490310924662285</c:v>
                      </c:pt>
                      <c:pt idx="332">
                        <c:v>21.493999351396379</c:v>
                      </c:pt>
                      <c:pt idx="333">
                        <c:v>21.497691534831894</c:v>
                      </c:pt>
                      <c:pt idx="334">
                        <c:v>21.501387472663403</c:v>
                      </c:pt>
                      <c:pt idx="335">
                        <c:v>21.505087162586907</c:v>
                      </c:pt>
                      <c:pt idx="336">
                        <c:v>21.508790602299797</c:v>
                      </c:pt>
                      <c:pt idx="337">
                        <c:v>21.512497789500916</c:v>
                      </c:pt>
                      <c:pt idx="338">
                        <c:v>21.516208721890482</c:v>
                      </c:pt>
                      <c:pt idx="339">
                        <c:v>21.519923397170135</c:v>
                      </c:pt>
                      <c:pt idx="340">
                        <c:v>21.523641813042946</c:v>
                      </c:pt>
                      <c:pt idx="341">
                        <c:v>21.527363967213361</c:v>
                      </c:pt>
                      <c:pt idx="342">
                        <c:v>21.531089857387268</c:v>
                      </c:pt>
                      <c:pt idx="343">
                        <c:v>21.534819481271938</c:v>
                      </c:pt>
                      <c:pt idx="344">
                        <c:v>21.538552836576063</c:v>
                      </c:pt>
                      <c:pt idx="345">
                        <c:v>21.542289921009733</c:v>
                      </c:pt>
                      <c:pt idx="346">
                        <c:v>21.54603073228445</c:v>
                      </c:pt>
                      <c:pt idx="347">
                        <c:v>21.54977526811312</c:v>
                      </c:pt>
                      <c:pt idx="348">
                        <c:v>21.553523526210043</c:v>
                      </c:pt>
                      <c:pt idx="349">
                        <c:v>21.557275504290935</c:v>
                      </c:pt>
                      <c:pt idx="350">
                        <c:v>21.561031200072904</c:v>
                      </c:pt>
                      <c:pt idx="351">
                        <c:v>21.564790611274464</c:v>
                      </c:pt>
                      <c:pt idx="352">
                        <c:v>21.568553735615524</c:v>
                      </c:pt>
                      <c:pt idx="353">
                        <c:v>21.572320570817411</c:v>
                      </c:pt>
                      <c:pt idx="354">
                        <c:v>21.576091114602807</c:v>
                      </c:pt>
                      <c:pt idx="355">
                        <c:v>21.579865364695845</c:v>
                      </c:pt>
                      <c:pt idx="356">
                        <c:v>21.58364331882202</c:v>
                      </c:pt>
                      <c:pt idx="357">
                        <c:v>21.587424974708231</c:v>
                      </c:pt>
                      <c:pt idx="358">
                        <c:v>21.591210330082774</c:v>
                      </c:pt>
                      <c:pt idx="359">
                        <c:v>21.594999382675347</c:v>
                      </c:pt>
                      <c:pt idx="360">
                        <c:v>21.598792130217017</c:v>
                      </c:pt>
                      <c:pt idx="361">
                        <c:v>21.602588570440268</c:v>
                      </c:pt>
                      <c:pt idx="362">
                        <c:v>21.606388701078966</c:v>
                      </c:pt>
                      <c:pt idx="363">
                        <c:v>21.61019251986837</c:v>
                      </c:pt>
                      <c:pt idx="364">
                        <c:v>21.61400002454512</c:v>
                      </c:pt>
                      <c:pt idx="365">
                        <c:v>21.617811212847261</c:v>
                      </c:pt>
                      <c:pt idx="366">
                        <c:v>21.621626082514211</c:v>
                      </c:pt>
                      <c:pt idx="367">
                        <c:v>21.625444631286783</c:v>
                      </c:pt>
                      <c:pt idx="368">
                        <c:v>21.629266856907179</c:v>
                      </c:pt>
                      <c:pt idx="369">
                        <c:v>21.633092757118977</c:v>
                      </c:pt>
                      <c:pt idx="370">
                        <c:v>21.636922329667144</c:v>
                      </c:pt>
                      <c:pt idx="371">
                        <c:v>21.640755572298037</c:v>
                      </c:pt>
                      <c:pt idx="372">
                        <c:v>21.644592482759389</c:v>
                      </c:pt>
                      <c:pt idx="373">
                        <c:v>21.648433058800315</c:v>
                      </c:pt>
                      <c:pt idx="374">
                        <c:v>21.652277298171317</c:v>
                      </c:pt>
                      <c:pt idx="375">
                        <c:v>21.65612519862427</c:v>
                      </c:pt>
                      <c:pt idx="376">
                        <c:v>21.659976757912435</c:v>
                      </c:pt>
                      <c:pt idx="377">
                        <c:v>21.663831973790455</c:v>
                      </c:pt>
                      <c:pt idx="378">
                        <c:v>21.667690844014338</c:v>
                      </c:pt>
                      <c:pt idx="379">
                        <c:v>21.67155336634147</c:v>
                      </c:pt>
                      <c:pt idx="380">
                        <c:v>21.675419538530644</c:v>
                      </c:pt>
                      <c:pt idx="381">
                        <c:v>21.679289358341975</c:v>
                      </c:pt>
                      <c:pt idx="382">
                        <c:v>21.683162823537</c:v>
                      </c:pt>
                      <c:pt idx="383">
                        <c:v>21.687039931878608</c:v>
                      </c:pt>
                      <c:pt idx="384">
                        <c:v>21.690920681131061</c:v>
                      </c:pt>
                      <c:pt idx="385">
                        <c:v>21.694805069059999</c:v>
                      </c:pt>
                      <c:pt idx="386">
                        <c:v>21.698693093432425</c:v>
                      </c:pt>
                      <c:pt idx="387">
                        <c:v>21.70258475201673</c:v>
                      </c:pt>
                      <c:pt idx="388">
                        <c:v>21.706480042582648</c:v>
                      </c:pt>
                      <c:pt idx="389">
                        <c:v>21.710378962901306</c:v>
                      </c:pt>
                      <c:pt idx="390">
                        <c:v>21.714281510745177</c:v>
                      </c:pt>
                      <c:pt idx="391">
                        <c:v>21.718187683888136</c:v>
                      </c:pt>
                      <c:pt idx="392">
                        <c:v>21.722097480105383</c:v>
                      </c:pt>
                      <c:pt idx="393">
                        <c:v>21.726010897173495</c:v>
                      </c:pt>
                      <c:pt idx="394">
                        <c:v>21.729927932870435</c:v>
                      </c:pt>
                      <c:pt idx="395">
                        <c:v>21.733848584975508</c:v>
                      </c:pt>
                      <c:pt idx="396">
                        <c:v>21.737772851269391</c:v>
                      </c:pt>
                      <c:pt idx="397">
                        <c:v>21.741700729534116</c:v>
                      </c:pt>
                      <c:pt idx="398">
                        <c:v>21.745632217553087</c:v>
                      </c:pt>
                      <c:pt idx="399">
                        <c:v>21.749567313111047</c:v>
                      </c:pt>
                      <c:pt idx="400">
                        <c:v>21.753506013994134</c:v>
                      </c:pt>
                      <c:pt idx="401">
                        <c:v>21.757448317989809</c:v>
                      </c:pt>
                      <c:pt idx="402">
                        <c:v>21.761394222886906</c:v>
                      </c:pt>
                      <c:pt idx="403">
                        <c:v>21.765343726475621</c:v>
                      </c:pt>
                      <c:pt idx="404">
                        <c:v>21.7692968265475</c:v>
                      </c:pt>
                      <c:pt idx="405">
                        <c:v>21.773253520895437</c:v>
                      </c:pt>
                      <c:pt idx="406">
                        <c:v>21.777213807313693</c:v>
                      </c:pt>
                      <c:pt idx="407">
                        <c:v>21.781177683597885</c:v>
                      </c:pt>
                      <c:pt idx="408">
                        <c:v>21.785145147544966</c:v>
                      </c:pt>
                      <c:pt idx="409">
                        <c:v>21.789116196953259</c:v>
                      </c:pt>
                      <c:pt idx="410">
                        <c:v>21.793090829622422</c:v>
                      </c:pt>
                      <c:pt idx="411">
                        <c:v>21.797069043353474</c:v>
                      </c:pt>
                      <c:pt idx="412">
                        <c:v>21.801050835948772</c:v>
                      </c:pt>
                      <c:pt idx="413">
                        <c:v>21.805036205212051</c:v>
                      </c:pt>
                      <c:pt idx="414">
                        <c:v>21.809025148948354</c:v>
                      </c:pt>
                      <c:pt idx="415">
                        <c:v>21.8130176649641</c:v>
                      </c:pt>
                      <c:pt idx="416">
                        <c:v>21.817013751067037</c:v>
                      </c:pt>
                      <c:pt idx="417">
                        <c:v>21.821013405066275</c:v>
                      </c:pt>
                      <c:pt idx="418">
                        <c:v>21.825016624772246</c:v>
                      </c:pt>
                      <c:pt idx="419">
                        <c:v>21.829023407996754</c:v>
                      </c:pt>
                      <c:pt idx="420">
                        <c:v>21.833033752552922</c:v>
                      </c:pt>
                      <c:pt idx="421">
                        <c:v>21.837047656255223</c:v>
                      </c:pt>
                      <c:pt idx="422">
                        <c:v>21.841065116919474</c:v>
                      </c:pt>
                      <c:pt idx="423">
                        <c:v>21.845086132362827</c:v>
                      </c:pt>
                      <c:pt idx="424">
                        <c:v>21.849110700403777</c:v>
                      </c:pt>
                      <c:pt idx="425">
                        <c:v>21.853138818862167</c:v>
                      </c:pt>
                      <c:pt idx="426">
                        <c:v>21.857170485559159</c:v>
                      </c:pt>
                      <c:pt idx="427">
                        <c:v>21.861205698317264</c:v>
                      </c:pt>
                      <c:pt idx="428">
                        <c:v>21.865244454960326</c:v>
                      </c:pt>
                      <c:pt idx="429">
                        <c:v>21.869286753313524</c:v>
                      </c:pt>
                      <c:pt idx="430">
                        <c:v>21.873332591203383</c:v>
                      </c:pt>
                      <c:pt idx="431">
                        <c:v>21.877381966457733</c:v>
                      </c:pt>
                      <c:pt idx="432">
                        <c:v>21.881434876905779</c:v>
                      </c:pt>
                      <c:pt idx="433">
                        <c:v>21.885491320378023</c:v>
                      </c:pt>
                      <c:pt idx="434">
                        <c:v>21.889551294706305</c:v>
                      </c:pt>
                      <c:pt idx="435">
                        <c:v>21.893614797723806</c:v>
                      </c:pt>
                      <c:pt idx="436">
                        <c:v>21.897681827265036</c:v>
                      </c:pt>
                      <c:pt idx="437">
                        <c:v>21.901752381165821</c:v>
                      </c:pt>
                      <c:pt idx="438">
                        <c:v>21.905826457263334</c:v>
                      </c:pt>
                      <c:pt idx="439">
                        <c:v>21.909904053396055</c:v>
                      </c:pt>
                      <c:pt idx="440">
                        <c:v>21.913985167403816</c:v>
                      </c:pt>
                      <c:pt idx="441">
                        <c:v>21.918069797127743</c:v>
                      </c:pt>
                      <c:pt idx="442">
                        <c:v>21.922157940410308</c:v>
                      </c:pt>
                      <c:pt idx="443">
                        <c:v>21.9262495950953</c:v>
                      </c:pt>
                      <c:pt idx="444">
                        <c:v>21.930344759027836</c:v>
                      </c:pt>
                      <c:pt idx="445">
                        <c:v>21.934443430054358</c:v>
                      </c:pt>
                      <c:pt idx="446">
                        <c:v>21.938545606022622</c:v>
                      </c:pt>
                      <c:pt idx="447">
                        <c:v>21.942651284781697</c:v>
                      </c:pt>
                      <c:pt idx="448">
                        <c:v>21.946760464181992</c:v>
                      </c:pt>
                      <c:pt idx="449">
                        <c:v>21.950873142075224</c:v>
                      </c:pt>
                      <c:pt idx="450">
                        <c:v>21.954989316314425</c:v>
                      </c:pt>
                      <c:pt idx="451">
                        <c:v>21.959108984753957</c:v>
                      </c:pt>
                      <c:pt idx="452">
                        <c:v>21.963232145249485</c:v>
                      </c:pt>
                      <c:pt idx="453">
                        <c:v>21.967358795658001</c:v>
                      </c:pt>
                      <c:pt idx="454">
                        <c:v>21.971488933837801</c:v>
                      </c:pt>
                      <c:pt idx="455">
                        <c:v>21.975622557648503</c:v>
                      </c:pt>
                      <c:pt idx="456">
                        <c:v>21.97975966495104</c:v>
                      </c:pt>
                      <c:pt idx="457">
                        <c:v>21.983900253607647</c:v>
                      </c:pt>
                      <c:pt idx="458">
                        <c:v>21.988044321481894</c:v>
                      </c:pt>
                      <c:pt idx="459">
                        <c:v>21.992191866438631</c:v>
                      </c:pt>
                      <c:pt idx="460">
                        <c:v>21.996342886344035</c:v>
                      </c:pt>
                      <c:pt idx="461">
                        <c:v>22.0004973790656</c:v>
                      </c:pt>
                      <c:pt idx="462">
                        <c:v>22.004655342472116</c:v>
                      </c:pt>
                      <c:pt idx="463">
                        <c:v>22.008816774433683</c:v>
                      </c:pt>
                      <c:pt idx="464">
                        <c:v>22.012981672821713</c:v>
                      </c:pt>
                      <c:pt idx="465">
                        <c:v>22.017150035508919</c:v>
                      </c:pt>
                      <c:pt idx="466">
                        <c:v>22.021321860369326</c:v>
                      </c:pt>
                      <c:pt idx="467">
                        <c:v>22.025497145278258</c:v>
                      </c:pt>
                      <c:pt idx="468">
                        <c:v>22.029675888112337</c:v>
                      </c:pt>
                      <c:pt idx="469">
                        <c:v>22.033858086749497</c:v>
                      </c:pt>
                      <c:pt idx="470">
                        <c:v>22.038043739068986</c:v>
                      </c:pt>
                      <c:pt idx="471">
                        <c:v>22.042232842951329</c:v>
                      </c:pt>
                      <c:pt idx="472">
                        <c:v>22.046425396278359</c:v>
                      </c:pt>
                      <c:pt idx="473">
                        <c:v>22.050621396933224</c:v>
                      </c:pt>
                      <c:pt idx="474">
                        <c:v>22.05482084280035</c:v>
                      </c:pt>
                      <c:pt idx="475">
                        <c:v>22.059023731765478</c:v>
                      </c:pt>
                      <c:pt idx="476">
                        <c:v>22.06323006171564</c:v>
                      </c:pt>
                      <c:pt idx="477">
                        <c:v>22.067439830539158</c:v>
                      </c:pt>
                      <c:pt idx="478">
                        <c:v>22.071653036125653</c:v>
                      </c:pt>
                      <c:pt idx="479">
                        <c:v>22.075869676366057</c:v>
                      </c:pt>
                      <c:pt idx="480">
                        <c:v>22.080089749152577</c:v>
                      </c:pt>
                      <c:pt idx="481">
                        <c:v>22.084313252378717</c:v>
                      </c:pt>
                      <c:pt idx="482">
                        <c:v>22.08854018393928</c:v>
                      </c:pt>
                      <c:pt idx="483">
                        <c:v>22.09277054173036</c:v>
                      </c:pt>
                      <c:pt idx="484">
                        <c:v>22.097004323649333</c:v>
                      </c:pt>
                      <c:pt idx="485">
                        <c:v>22.10124152759488</c:v>
                      </c:pt>
                      <c:pt idx="486">
                        <c:v>22.105482151466962</c:v>
                      </c:pt>
                      <c:pt idx="487">
                        <c:v>22.109726193166825</c:v>
                      </c:pt>
                      <c:pt idx="488">
                        <c:v>22.113973650597018</c:v>
                      </c:pt>
                      <c:pt idx="489">
                        <c:v>22.11822452166135</c:v>
                      </c:pt>
                      <c:pt idx="490">
                        <c:v>22.122478804264958</c:v>
                      </c:pt>
                      <c:pt idx="491">
                        <c:v>22.126736496314223</c:v>
                      </c:pt>
                      <c:pt idx="492">
                        <c:v>22.130997595716831</c:v>
                      </c:pt>
                      <c:pt idx="493">
                        <c:v>22.135262100381759</c:v>
                      </c:pt>
                      <c:pt idx="494">
                        <c:v>22.139530008219243</c:v>
                      </c:pt>
                      <c:pt idx="495">
                        <c:v>22.143801317140827</c:v>
                      </c:pt>
                      <c:pt idx="496">
                        <c:v>22.148076025059325</c:v>
                      </c:pt>
                      <c:pt idx="497">
                        <c:v>22.152354129888828</c:v>
                      </c:pt>
                      <c:pt idx="498">
                        <c:v>22.156635629544709</c:v>
                      </c:pt>
                      <c:pt idx="499">
                        <c:v>22.160920521943638</c:v>
                      </c:pt>
                      <c:pt idx="500">
                        <c:v>22.165208805003534</c:v>
                      </c:pt>
                      <c:pt idx="501">
                        <c:v>22.169500476643613</c:v>
                      </c:pt>
                      <c:pt idx="502">
                        <c:v>22.173795534784361</c:v>
                      </c:pt>
                      <c:pt idx="503">
                        <c:v>22.178093977347544</c:v>
                      </c:pt>
                      <c:pt idx="504">
                        <c:v>22.182395802256202</c:v>
                      </c:pt>
                      <c:pt idx="505">
                        <c:v>22.18670100743465</c:v>
                      </c:pt>
                      <c:pt idx="506">
                        <c:v>22.191009590808477</c:v>
                      </c:pt>
                      <c:pt idx="507">
                        <c:v>22.195321550304541</c:v>
                      </c:pt>
                      <c:pt idx="508">
                        <c:v>22.199636883850978</c:v>
                      </c:pt>
                      <c:pt idx="509">
                        <c:v>22.203955589377191</c:v>
                      </c:pt>
                      <c:pt idx="510">
                        <c:v>22.208277664813856</c:v>
                      </c:pt>
                      <c:pt idx="511">
                        <c:v>22.212603108092917</c:v>
                      </c:pt>
                      <c:pt idx="512">
                        <c:v>22.216931917147598</c:v>
                      </c:pt>
                      <c:pt idx="513">
                        <c:v>22.221264089912363</c:v>
                      </c:pt>
                      <c:pt idx="514">
                        <c:v>22.225599624322982</c:v>
                      </c:pt>
                      <c:pt idx="515">
                        <c:v>22.229938518316459</c:v>
                      </c:pt>
                      <c:pt idx="516">
                        <c:v>22.234280769831088</c:v>
                      </c:pt>
                      <c:pt idx="517">
                        <c:v>22.238626376806408</c:v>
                      </c:pt>
                      <c:pt idx="518">
                        <c:v>22.242975337183235</c:v>
                      </c:pt>
                      <c:pt idx="519">
                        <c:v>22.247327648903649</c:v>
                      </c:pt>
                      <c:pt idx="520">
                        <c:v>22.251683309910984</c:v>
                      </c:pt>
                      <c:pt idx="521">
                        <c:v>22.256042318149852</c:v>
                      </c:pt>
                      <c:pt idx="522">
                        <c:v>22.2604046715661</c:v>
                      </c:pt>
                      <c:pt idx="523">
                        <c:v>22.26477036810687</c:v>
                      </c:pt>
                      <c:pt idx="524">
                        <c:v>22.26913940572053</c:v>
                      </c:pt>
                      <c:pt idx="525">
                        <c:v>22.273511782356731</c:v>
                      </c:pt>
                      <c:pt idx="526">
                        <c:v>22.277887495966372</c:v>
                      </c:pt>
                      <c:pt idx="527">
                        <c:v>22.282266544501613</c:v>
                      </c:pt>
                      <c:pt idx="528">
                        <c:v>22.286648925915866</c:v>
                      </c:pt>
                      <c:pt idx="529">
                        <c:v>22.291034638163804</c:v>
                      </c:pt>
                      <c:pt idx="530">
                        <c:v>22.295423679201349</c:v>
                      </c:pt>
                      <c:pt idx="531">
                        <c:v>22.299816046985686</c:v>
                      </c:pt>
                      <c:pt idx="532">
                        <c:v>22.304211739475257</c:v>
                      </c:pt>
                      <c:pt idx="533">
                        <c:v>22.308610754629729</c:v>
                      </c:pt>
                      <c:pt idx="534">
                        <c:v>22.31301309041006</c:v>
                      </c:pt>
                      <c:pt idx="535">
                        <c:v>22.317418744778422</c:v>
                      </c:pt>
                      <c:pt idx="536">
                        <c:v>22.32182771569828</c:v>
                      </c:pt>
                      <c:pt idx="537">
                        <c:v>22.326240001134305</c:v>
                      </c:pt>
                      <c:pt idx="538">
                        <c:v>22.330655599052449</c:v>
                      </c:pt>
                      <c:pt idx="539">
                        <c:v>22.33507450741989</c:v>
                      </c:pt>
                      <c:pt idx="540">
                        <c:v>22.33949672420507</c:v>
                      </c:pt>
                      <c:pt idx="541">
                        <c:v>22.34392224737767</c:v>
                      </c:pt>
                      <c:pt idx="542">
                        <c:v>22.348351074908621</c:v>
                      </c:pt>
                      <c:pt idx="543">
                        <c:v>22.352783204770098</c:v>
                      </c:pt>
                      <c:pt idx="544">
                        <c:v>22.35721863493551</c:v>
                      </c:pt>
                      <c:pt idx="545">
                        <c:v>22.361657363379521</c:v>
                      </c:pt>
                      <c:pt idx="546">
                        <c:v>22.366099388078048</c:v>
                      </c:pt>
                      <c:pt idx="547">
                        <c:v>22.370544707008222</c:v>
                      </c:pt>
                      <c:pt idx="548">
                        <c:v>22.374993318148448</c:v>
                      </c:pt>
                      <c:pt idx="549">
                        <c:v>22.379445219478338</c:v>
                      </c:pt>
                      <c:pt idx="550">
                        <c:v>22.383900408978764</c:v>
                      </c:pt>
                      <c:pt idx="551">
                        <c:v>22.388358884631842</c:v>
                      </c:pt>
                      <c:pt idx="552">
                        <c:v>22.392820644420912</c:v>
                      </c:pt>
                      <c:pt idx="553">
                        <c:v>22.397285686330559</c:v>
                      </c:pt>
                      <c:pt idx="554">
                        <c:v>22.401754008346604</c:v>
                      </c:pt>
                      <c:pt idx="555">
                        <c:v>22.406225608456108</c:v>
                      </c:pt>
                      <c:pt idx="556">
                        <c:v>22.41070048464735</c:v>
                      </c:pt>
                      <c:pt idx="557">
                        <c:v>22.415178634909868</c:v>
                      </c:pt>
                      <c:pt idx="558">
                        <c:v>22.419660057234424</c:v>
                      </c:pt>
                      <c:pt idx="559">
                        <c:v>22.424144749612999</c:v>
                      </c:pt>
                      <c:pt idx="560">
                        <c:v>22.428632710038833</c:v>
                      </c:pt>
                      <c:pt idx="561">
                        <c:v>22.433123936506369</c:v>
                      </c:pt>
                      <c:pt idx="562">
                        <c:v>22.437618427011305</c:v>
                      </c:pt>
                      <c:pt idx="563">
                        <c:v>22.44211617955056</c:v>
                      </c:pt>
                      <c:pt idx="564">
                        <c:v>22.446617192122275</c:v>
                      </c:pt>
                      <c:pt idx="565">
                        <c:v>22.451121462725826</c:v>
                      </c:pt>
                      <c:pt idx="566">
                        <c:v>22.455628989361813</c:v>
                      </c:pt>
                      <c:pt idx="567">
                        <c:v>22.460139770032079</c:v>
                      </c:pt>
                      <c:pt idx="568">
                        <c:v>22.464653802739676</c:v>
                      </c:pt>
                      <c:pt idx="569">
                        <c:v>22.46917108548887</c:v>
                      </c:pt>
                      <c:pt idx="570">
                        <c:v>22.473691616285198</c:v>
                      </c:pt>
                      <c:pt idx="571">
                        <c:v>22.478215393135361</c:v>
                      </c:pt>
                      <c:pt idx="572">
                        <c:v>22.48274241404733</c:v>
                      </c:pt>
                      <c:pt idx="573">
                        <c:v>22.487272677030276</c:v>
                      </c:pt>
                      <c:pt idx="574">
                        <c:v>22.491806180094603</c:v>
                      </c:pt>
                      <c:pt idx="575">
                        <c:v>22.496342921251919</c:v>
                      </c:pt>
                      <c:pt idx="576">
                        <c:v>22.50088289851508</c:v>
                      </c:pt>
                      <c:pt idx="577">
                        <c:v>22.505426109898131</c:v>
                      </c:pt>
                      <c:pt idx="578">
                        <c:v>22.509972553416354</c:v>
                      </c:pt>
                      <c:pt idx="579">
                        <c:v>22.514522227086246</c:v>
                      </c:pt>
                      <c:pt idx="580">
                        <c:v>22.519075128925515</c:v>
                      </c:pt>
                      <c:pt idx="581">
                        <c:v>22.523631256953095</c:v>
                      </c:pt>
                      <c:pt idx="582">
                        <c:v>22.528190609189139</c:v>
                      </c:pt>
                      <c:pt idx="583">
                        <c:v>22.532753183654989</c:v>
                      </c:pt>
                      <c:pt idx="584">
                        <c:v>22.537318978373232</c:v>
                      </c:pt>
                      <c:pt idx="585">
                        <c:v>22.541887991367656</c:v>
                      </c:pt>
                      <c:pt idx="586">
                        <c:v>22.546460220663256</c:v>
                      </c:pt>
                      <c:pt idx="587">
                        <c:v>22.551035664286253</c:v>
                      </c:pt>
                      <c:pt idx="588">
                        <c:v>22.555614320264059</c:v>
                      </c:pt>
                      <c:pt idx="589">
                        <c:v>22.560196186625323</c:v>
                      </c:pt>
                      <c:pt idx="590">
                        <c:v>22.564781261399879</c:v>
                      </c:pt>
                      <c:pt idx="591">
                        <c:v>22.569369542618777</c:v>
                      </c:pt>
                      <c:pt idx="592">
                        <c:v>22.573961028314294</c:v>
                      </c:pt>
                      <c:pt idx="593">
                        <c:v>22.578555716519883</c:v>
                      </c:pt>
                      <c:pt idx="594">
                        <c:v>22.583153605270226</c:v>
                      </c:pt>
                      <c:pt idx="595">
                        <c:v>22.587754692601216</c:v>
                      </c:pt>
                      <c:pt idx="596">
                        <c:v>22.592358976549924</c:v>
                      </c:pt>
                      <c:pt idx="597">
                        <c:v>22.596966455154654</c:v>
                      </c:pt>
                      <c:pt idx="598">
                        <c:v>22.601577126454892</c:v>
                      </c:pt>
                      <c:pt idx="599">
                        <c:v>22.606190988491342</c:v>
                      </c:pt>
                      <c:pt idx="600">
                        <c:v>22.610808039305912</c:v>
                      </c:pt>
                      <c:pt idx="601">
                        <c:v>22.615428276941692</c:v>
                      </c:pt>
                      <c:pt idx="602">
                        <c:v>22.620051699443</c:v>
                      </c:pt>
                      <c:pt idx="603">
                        <c:v>22.624678304855323</c:v>
                      </c:pt>
                      <c:pt idx="604">
                        <c:v>22.629308091225383</c:v>
                      </c:pt>
                      <c:pt idx="605">
                        <c:v>22.633941056601074</c:v>
                      </c:pt>
                      <c:pt idx="606">
                        <c:v>22.638577199031499</c:v>
                      </c:pt>
                      <c:pt idx="607">
                        <c:v>22.643216516566952</c:v>
                      </c:pt>
                      <c:pt idx="608">
                        <c:v>22.647859007258926</c:v>
                      </c:pt>
                      <c:pt idx="609">
                        <c:v>22.652504669160116</c:v>
                      </c:pt>
                      <c:pt idx="610">
                        <c:v>22.657153500324402</c:v>
                      </c:pt>
                      <c:pt idx="611">
                        <c:v>22.661805498806871</c:v>
                      </c:pt>
                      <c:pt idx="612">
                        <c:v>22.666460662663784</c:v>
                      </c:pt>
                      <c:pt idx="613">
                        <c:v>22.671118989952618</c:v>
                      </c:pt>
                      <c:pt idx="614">
                        <c:v>22.675780478732023</c:v>
                      </c:pt>
                      <c:pt idx="615">
                        <c:v>22.680445127061851</c:v>
                      </c:pt>
                      <c:pt idx="616">
                        <c:v>22.68511293300314</c:v>
                      </c:pt>
                      <c:pt idx="617">
                        <c:v>22.68978389461812</c:v>
                      </c:pt>
                      <c:pt idx="618">
                        <c:v>22.694458009970219</c:v>
                      </c:pt>
                      <c:pt idx="619">
                        <c:v>22.699135277124025</c:v>
                      </c:pt>
                      <c:pt idx="620">
                        <c:v>22.703815694145355</c:v>
                      </c:pt>
                      <c:pt idx="621">
                        <c:v>22.708499259101171</c:v>
                      </c:pt>
                      <c:pt idx="622">
                        <c:v>22.713185970059648</c:v>
                      </c:pt>
                      <c:pt idx="623">
                        <c:v>22.71787582509015</c:v>
                      </c:pt>
                      <c:pt idx="624">
                        <c:v>22.722568822263209</c:v>
                      </c:pt>
                      <c:pt idx="625">
                        <c:v>22.72726495965054</c:v>
                      </c:pt>
                      <c:pt idx="626">
                        <c:v>22.731964235325055</c:v>
                      </c:pt>
                      <c:pt idx="627">
                        <c:v>22.736666647360845</c:v>
                      </c:pt>
                      <c:pt idx="628">
                        <c:v>22.741372193833179</c:v>
                      </c:pt>
                      <c:pt idx="629">
                        <c:v>22.746080872818499</c:v>
                      </c:pt>
                      <c:pt idx="630">
                        <c:v>22.750792682394454</c:v>
                      </c:pt>
                      <c:pt idx="631">
                        <c:v>22.755507620639847</c:v>
                      </c:pt>
                      <c:pt idx="632">
                        <c:v>22.760225685634666</c:v>
                      </c:pt>
                      <c:pt idx="633">
                        <c:v>22.764946875460083</c:v>
                      </c:pt>
                      <c:pt idx="634">
                        <c:v>22.769671188198451</c:v>
                      </c:pt>
                      <c:pt idx="635">
                        <c:v>22.77439862193328</c:v>
                      </c:pt>
                      <c:pt idx="636">
                        <c:v>22.779129174749283</c:v>
                      </c:pt>
                      <c:pt idx="637">
                        <c:v>22.783862844732329</c:v>
                      </c:pt>
                      <c:pt idx="638">
                        <c:v>22.788599629969465</c:v>
                      </c:pt>
                      <c:pt idx="639">
                        <c:v>22.79333952854892</c:v>
                      </c:pt>
                      <c:pt idx="640">
                        <c:v>22.798082538560081</c:v>
                      </c:pt>
                      <c:pt idx="641">
                        <c:v>22.802828658093532</c:v>
                      </c:pt>
                      <c:pt idx="642">
                        <c:v>22.807577885240999</c:v>
                      </c:pt>
                      <c:pt idx="643">
                        <c:v>22.812330218095408</c:v>
                      </c:pt>
                      <c:pt idx="644">
                        <c:v>22.817085654750827</c:v>
                      </c:pt>
                      <c:pt idx="645">
                        <c:v>22.821844193302528</c:v>
                      </c:pt>
                      <c:pt idx="646">
                        <c:v>22.826605831846912</c:v>
                      </c:pt>
                      <c:pt idx="647">
                        <c:v>22.831370568481582</c:v>
                      </c:pt>
                      <c:pt idx="648">
                        <c:v>22.836138401305284</c:v>
                      </c:pt>
                      <c:pt idx="649">
                        <c:v>22.840909328417947</c:v>
                      </c:pt>
                      <c:pt idx="650">
                        <c:v>22.845683347920662</c:v>
                      </c:pt>
                      <c:pt idx="651">
                        <c:v>22.85046045791568</c:v>
                      </c:pt>
                      <c:pt idx="652">
                        <c:v>22.855240656506428</c:v>
                      </c:pt>
                      <c:pt idx="653">
                        <c:v>22.860023941797476</c:v>
                      </c:pt>
                      <c:pt idx="654">
                        <c:v>22.864810311894587</c:v>
                      </c:pt>
                      <c:pt idx="655">
                        <c:v>22.869599764904649</c:v>
                      </c:pt>
                      <c:pt idx="656">
                        <c:v>22.874392298935756</c:v>
                      </c:pt>
                      <c:pt idx="657">
                        <c:v>22.879187912097123</c:v>
                      </c:pt>
                      <c:pt idx="658">
                        <c:v>22.883986602499153</c:v>
                      </c:pt>
                      <c:pt idx="659">
                        <c:v>22.888788368253387</c:v>
                      </c:pt>
                      <c:pt idx="660">
                        <c:v>22.893593207472545</c:v>
                      </c:pt>
                      <c:pt idx="661">
                        <c:v>22.898401118270492</c:v>
                      </c:pt>
                      <c:pt idx="662">
                        <c:v>22.903212098762253</c:v>
                      </c:pt>
                      <c:pt idx="663">
                        <c:v>22.908026147064014</c:v>
                      </c:pt>
                      <c:pt idx="664">
                        <c:v>22.912843261293109</c:v>
                      </c:pt>
                      <c:pt idx="665">
                        <c:v>22.917663439568042</c:v>
                      </c:pt>
                      <c:pt idx="666">
                        <c:v>22.922486680008451</c:v>
                      </c:pt>
                      <c:pt idx="667">
                        <c:v>22.927312980735145</c:v>
                      </c:pt>
                      <c:pt idx="668">
                        <c:v>22.932142339870079</c:v>
                      </c:pt>
                      <c:pt idx="669">
                        <c:v>22.936974755536369</c:v>
                      </c:pt>
                      <c:pt idx="670">
                        <c:v>22.941810225858269</c:v>
                      </c:pt>
                      <c:pt idx="671">
                        <c:v>22.946648748961191</c:v>
                      </c:pt>
                      <c:pt idx="672">
                        <c:v>22.951490322971694</c:v>
                      </c:pt>
                      <c:pt idx="673">
                        <c:v>22.956334946017492</c:v>
                      </c:pt>
                      <c:pt idx="674">
                        <c:v>22.961182616227454</c:v>
                      </c:pt>
                      <c:pt idx="675">
                        <c:v>22.966033331731577</c:v>
                      </c:pt>
                      <c:pt idx="676">
                        <c:v>22.970887090661027</c:v>
                      </c:pt>
                      <c:pt idx="677">
                        <c:v>22.975743891148095</c:v>
                      </c:pt>
                      <c:pt idx="678">
                        <c:v>22.980603731326248</c:v>
                      </c:pt>
                      <c:pt idx="679">
                        <c:v>22.985466609330071</c:v>
                      </c:pt>
                      <c:pt idx="680">
                        <c:v>22.990332523295308</c:v>
                      </c:pt>
                      <c:pt idx="681">
                        <c:v>22.995201471358836</c:v>
                      </c:pt>
                      <c:pt idx="682">
                        <c:v>23.00007345165869</c:v>
                      </c:pt>
                      <c:pt idx="683">
                        <c:v>23.004948462334042</c:v>
                      </c:pt>
                      <c:pt idx="684">
                        <c:v>23.009826501525193</c:v>
                      </c:pt>
                      <c:pt idx="685">
                        <c:v>23.014707567373605</c:v>
                      </c:pt>
                      <c:pt idx="686">
                        <c:v>23.01959165802187</c:v>
                      </c:pt>
                      <c:pt idx="687">
                        <c:v>23.024478771613722</c:v>
                      </c:pt>
                      <c:pt idx="688">
                        <c:v>23.029368906294032</c:v>
                      </c:pt>
                      <c:pt idx="689">
                        <c:v>23.034262060208814</c:v>
                      </c:pt>
                      <c:pt idx="690">
                        <c:v>23.039158231505215</c:v>
                      </c:pt>
                      <c:pt idx="691">
                        <c:v>23.044057418331526</c:v>
                      </c:pt>
                      <c:pt idx="692">
                        <c:v>23.048959618837159</c:v>
                      </c:pt>
                      <c:pt idx="693">
                        <c:v>23.053864831172682</c:v>
                      </c:pt>
                      <c:pt idx="694">
                        <c:v>23.058773053489787</c:v>
                      </c:pt>
                      <c:pt idx="695">
                        <c:v>23.063684283941299</c:v>
                      </c:pt>
                      <c:pt idx="696">
                        <c:v>23.068598520681178</c:v>
                      </c:pt>
                      <c:pt idx="697">
                        <c:v>23.07351576186452</c:v>
                      </c:pt>
                      <c:pt idx="698">
                        <c:v>23.07843600564755</c:v>
                      </c:pt>
                      <c:pt idx="699">
                        <c:v>23.083359250187627</c:v>
                      </c:pt>
                      <c:pt idx="700">
                        <c:v>23.088285493643237</c:v>
                      </c:pt>
                      <c:pt idx="701">
                        <c:v>23.093214734174005</c:v>
                      </c:pt>
                      <c:pt idx="702">
                        <c:v>23.098146969940668</c:v>
                      </c:pt>
                      <c:pt idx="703">
                        <c:v>23.10308219910511</c:v>
                      </c:pt>
                      <c:pt idx="704">
                        <c:v>23.108020419830332</c:v>
                      </c:pt>
                      <c:pt idx="705">
                        <c:v>23.112961630280473</c:v>
                      </c:pt>
                      <c:pt idx="706">
                        <c:v>23.117905828620785</c:v>
                      </c:pt>
                      <c:pt idx="707">
                        <c:v>23.122853013017657</c:v>
                      </c:pt>
                      <c:pt idx="708">
                        <c:v>23.127803181638591</c:v>
                      </c:pt>
                      <c:pt idx="709">
                        <c:v>23.132756332652228</c:v>
                      </c:pt>
                      <c:pt idx="710">
                        <c:v>23.137712464228329</c:v>
                      </c:pt>
                      <c:pt idx="711">
                        <c:v>23.142671574537768</c:v>
                      </c:pt>
                      <c:pt idx="712">
                        <c:v>23.14763366175255</c:v>
                      </c:pt>
                      <c:pt idx="713">
                        <c:v>23.152598724045806</c:v>
                      </c:pt>
                      <c:pt idx="714">
                        <c:v>23.157566759591781</c:v>
                      </c:pt>
                      <c:pt idx="715">
                        <c:v>23.162537766565837</c:v>
                      </c:pt>
                      <c:pt idx="716">
                        <c:v>23.16751174314447</c:v>
                      </c:pt>
                      <c:pt idx="717">
                        <c:v>23.172488687505279</c:v>
                      </c:pt>
                      <c:pt idx="718">
                        <c:v>23.177468597826987</c:v>
                      </c:pt>
                      <c:pt idx="719">
                        <c:v>23.182451472289443</c:v>
                      </c:pt>
                      <c:pt idx="720">
                        <c:v>23.187437309073605</c:v>
                      </c:pt>
                      <c:pt idx="721">
                        <c:v>23.192426106361545</c:v>
                      </c:pt>
                      <c:pt idx="722">
                        <c:v>23.197417862336454</c:v>
                      </c:pt>
                      <c:pt idx="723">
                        <c:v>23.202412575182645</c:v>
                      </c:pt>
                      <c:pt idx="724">
                        <c:v>23.20741024308553</c:v>
                      </c:pt>
                      <c:pt idx="725">
                        <c:v>23.212410864231646</c:v>
                      </c:pt>
                      <c:pt idx="726">
                        <c:v>23.217414436808639</c:v>
                      </c:pt>
                      <c:pt idx="727">
                        <c:v>23.222420959005269</c:v>
                      </c:pt>
                      <c:pt idx="728">
                        <c:v>23.22743042901141</c:v>
                      </c:pt>
                      <c:pt idx="729">
                        <c:v>23.232442845018035</c:v>
                      </c:pt>
                      <c:pt idx="730">
                        <c:v>23.237458205217244</c:v>
                      </c:pt>
                      <c:pt idx="731">
                        <c:v>23.24247650780223</c:v>
                      </c:pt>
                      <c:pt idx="732">
                        <c:v>23.247497750967305</c:v>
                      </c:pt>
                      <c:pt idx="733">
                        <c:v>23.252521932907893</c:v>
                      </c:pt>
                      <c:pt idx="734">
                        <c:v>23.257549051820511</c:v>
                      </c:pt>
                      <c:pt idx="735">
                        <c:v>23.262579105902805</c:v>
                      </c:pt>
                      <c:pt idx="736">
                        <c:v>23.267612093353495</c:v>
                      </c:pt>
                      <c:pt idx="737">
                        <c:v>23.272648012372436</c:v>
                      </c:pt>
                      <c:pt idx="738">
                        <c:v>23.277686861160575</c:v>
                      </c:pt>
                      <c:pt idx="739">
                        <c:v>23.282728637919956</c:v>
                      </c:pt>
                      <c:pt idx="740">
                        <c:v>23.28777334085375</c:v>
                      </c:pt>
                      <c:pt idx="741">
                        <c:v>23.2928209681662</c:v>
                      </c:pt>
                      <c:pt idx="742">
                        <c:v>23.297871518062681</c:v>
                      </c:pt>
                      <c:pt idx="743">
                        <c:v>23.302924988749638</c:v>
                      </c:pt>
                      <c:pt idx="744">
                        <c:v>23.307981378434651</c:v>
                      </c:pt>
                      <c:pt idx="745">
                        <c:v>23.313040685326371</c:v>
                      </c:pt>
                      <c:pt idx="746">
                        <c:v>23.318102907634565</c:v>
                      </c:pt>
                      <c:pt idx="747">
                        <c:v>23.323168043570085</c:v>
                      </c:pt>
                      <c:pt idx="748">
                        <c:v>23.328236091344905</c:v>
                      </c:pt>
                      <c:pt idx="749">
                        <c:v>23.333307049172067</c:v>
                      </c:pt>
                      <c:pt idx="750">
                        <c:v>23.338380915265727</c:v>
                      </c:pt>
                      <c:pt idx="751">
                        <c:v>23.343457687841134</c:v>
                      </c:pt>
                      <c:pt idx="752">
                        <c:v>23.34853736511463</c:v>
                      </c:pt>
                      <c:pt idx="753">
                        <c:v>23.353619945303656</c:v>
                      </c:pt>
                      <c:pt idx="754">
                        <c:v>23.358705426626742</c:v>
                      </c:pt>
                      <c:pt idx="755">
                        <c:v>23.363793807303512</c:v>
                      </c:pt>
                      <c:pt idx="756">
                        <c:v>23.368885085554687</c:v>
                      </c:pt>
                      <c:pt idx="757">
                        <c:v>23.373979259602081</c:v>
                      </c:pt>
                      <c:pt idx="758">
                        <c:v>23.379076327668582</c:v>
                      </c:pt>
                      <c:pt idx="759">
                        <c:v>23.384176287978189</c:v>
                      </c:pt>
                      <c:pt idx="760">
                        <c:v>23.389279138755985</c:v>
                      </c:pt>
                      <c:pt idx="761">
                        <c:v>23.394384878228138</c:v>
                      </c:pt>
                      <c:pt idx="762">
                        <c:v>23.399493504621908</c:v>
                      </c:pt>
                      <c:pt idx="763">
                        <c:v>23.404605016165647</c:v>
                      </c:pt>
                      <c:pt idx="764">
                        <c:v>23.409719411088776</c:v>
                      </c:pt>
                      <c:pt idx="765">
                        <c:v>23.414836687621833</c:v>
                      </c:pt>
                      <c:pt idx="766">
                        <c:v>23.419956843996413</c:v>
                      </c:pt>
                      <c:pt idx="767">
                        <c:v>23.425079878445214</c:v>
                      </c:pt>
                      <c:pt idx="768">
                        <c:v>23.430205789202009</c:v>
                      </c:pt>
                      <c:pt idx="769">
                        <c:v>23.43533457450166</c:v>
                      </c:pt>
                      <c:pt idx="770">
                        <c:v>23.440466232580111</c:v>
                      </c:pt>
                      <c:pt idx="771">
                        <c:v>23.445600761674388</c:v>
                      </c:pt>
                      <c:pt idx="772">
                        <c:v>23.450738160022595</c:v>
                      </c:pt>
                      <c:pt idx="773">
                        <c:v>23.455878425863936</c:v>
                      </c:pt>
                      <c:pt idx="774">
                        <c:v>23.461021557438663</c:v>
                      </c:pt>
                      <c:pt idx="775">
                        <c:v>23.466167552988136</c:v>
                      </c:pt>
                      <c:pt idx="776">
                        <c:v>23.471316410754788</c:v>
                      </c:pt>
                      <c:pt idx="777">
                        <c:v>23.476468128982116</c:v>
                      </c:pt>
                      <c:pt idx="778">
                        <c:v>23.48162270591471</c:v>
                      </c:pt>
                      <c:pt idx="779">
                        <c:v>23.486780139798235</c:v>
                      </c:pt>
                      <c:pt idx="780">
                        <c:v>23.491940428879431</c:v>
                      </c:pt>
                      <c:pt idx="781">
                        <c:v>23.497103571406111</c:v>
                      </c:pt>
                      <c:pt idx="782">
                        <c:v>23.50226956562717</c:v>
                      </c:pt>
                      <c:pt idx="783">
                        <c:v>23.50743840979257</c:v>
                      </c:pt>
                      <c:pt idx="784">
                        <c:v>23.512610102153353</c:v>
                      </c:pt>
                      <c:pt idx="785">
                        <c:v>23.517784640961629</c:v>
                      </c:pt>
                      <c:pt idx="786">
                        <c:v>23.52296202447058</c:v>
                      </c:pt>
                      <c:pt idx="787">
                        <c:v>23.528142250934472</c:v>
                      </c:pt>
                      <c:pt idx="788">
                        <c:v>23.533325318608632</c:v>
                      </c:pt>
                      <c:pt idx="789">
                        <c:v>23.538511225749453</c:v>
                      </c:pt>
                      <c:pt idx="790">
                        <c:v>23.543699970614412</c:v>
                      </c:pt>
                      <c:pt idx="791">
                        <c:v>23.548891551462042</c:v>
                      </c:pt>
                      <c:pt idx="792">
                        <c:v>23.554085966551952</c:v>
                      </c:pt>
                      <c:pt idx="793">
                        <c:v>23.55928321414482</c:v>
                      </c:pt>
                      <c:pt idx="794">
                        <c:v>23.564483292502388</c:v>
                      </c:pt>
                      <c:pt idx="795">
                        <c:v>23.569686199887464</c:v>
                      </c:pt>
                      <c:pt idx="796">
                        <c:v>23.574891934563926</c:v>
                      </c:pt>
                      <c:pt idx="797">
                        <c:v>23.58010049479671</c:v>
                      </c:pt>
                      <c:pt idx="798">
                        <c:v>23.585311878851833</c:v>
                      </c:pt>
                      <c:pt idx="799">
                        <c:v>23.590526084996355</c:v>
                      </c:pt>
                      <c:pt idx="800">
                        <c:v>23.595743111498411</c:v>
                      </c:pt>
                      <c:pt idx="801">
                        <c:v>23.6009629566272</c:v>
                      </c:pt>
                      <c:pt idx="802">
                        <c:v>23.606185618652979</c:v>
                      </c:pt>
                      <c:pt idx="803">
                        <c:v>23.611411095847071</c:v>
                      </c:pt>
                      <c:pt idx="804">
                        <c:v>23.616639386481854</c:v>
                      </c:pt>
                      <c:pt idx="805">
                        <c:v>23.621870488830769</c:v>
                      </c:pt>
                      <c:pt idx="806">
                        <c:v>23.627104401168317</c:v>
                      </c:pt>
                      <c:pt idx="807">
                        <c:v>23.632341121770061</c:v>
                      </c:pt>
                      <c:pt idx="808">
                        <c:v>23.637580648912614</c:v>
                      </c:pt>
                      <c:pt idx="809">
                        <c:v>23.642822980873653</c:v>
                      </c:pt>
                      <c:pt idx="810">
                        <c:v>23.648068115931913</c:v>
                      </c:pt>
                      <c:pt idx="811">
                        <c:v>23.653316052367177</c:v>
                      </c:pt>
                      <c:pt idx="812">
                        <c:v>23.658566788460295</c:v>
                      </c:pt>
                      <c:pt idx="813">
                        <c:v>23.663820322493162</c:v>
                      </c:pt>
                      <c:pt idx="814">
                        <c:v>23.669076652748736</c:v>
                      </c:pt>
                      <c:pt idx="815">
                        <c:v>23.674335777511022</c:v>
                      </c:pt>
                      <c:pt idx="816">
                        <c:v>23.679597695065084</c:v>
                      </c:pt>
                      <c:pt idx="817">
                        <c:v>23.684862403697032</c:v>
                      </c:pt>
                      <c:pt idx="818">
                        <c:v>23.690129901694025</c:v>
                      </c:pt>
                      <c:pt idx="819">
                        <c:v>23.695400187344291</c:v>
                      </c:pt>
                      <c:pt idx="820">
                        <c:v>23.700673258937087</c:v>
                      </c:pt>
                      <c:pt idx="821">
                        <c:v>23.705949114762731</c:v>
                      </c:pt>
                      <c:pt idx="822">
                        <c:v>23.711227753112595</c:v>
                      </c:pt>
                      <c:pt idx="823">
                        <c:v>23.716509172279089</c:v>
                      </c:pt>
                      <c:pt idx="824">
                        <c:v>23.721793370555666</c:v>
                      </c:pt>
                      <c:pt idx="825">
                        <c:v>23.727080346236853</c:v>
                      </c:pt>
                      <c:pt idx="826">
                        <c:v>23.73237009761819</c:v>
                      </c:pt>
                      <c:pt idx="827">
                        <c:v>23.737662622996286</c:v>
                      </c:pt>
                      <c:pt idx="828">
                        <c:v>23.742957920668786</c:v>
                      </c:pt>
                      <c:pt idx="829">
                        <c:v>23.748255988934385</c:v>
                      </c:pt>
                      <c:pt idx="830">
                        <c:v>23.753556826092819</c:v>
                      </c:pt>
                      <c:pt idx="831">
                        <c:v>23.758860430444862</c:v>
                      </c:pt>
                      <c:pt idx="832">
                        <c:v>23.764166800292337</c:v>
                      </c:pt>
                      <c:pt idx="833">
                        <c:v>23.769475933938114</c:v>
                      </c:pt>
                      <c:pt idx="834">
                        <c:v>23.774787829686097</c:v>
                      </c:pt>
                      <c:pt idx="835">
                        <c:v>23.780102485841226</c:v>
                      </c:pt>
                      <c:pt idx="836">
                        <c:v>23.785419900709499</c:v>
                      </c:pt>
                      <c:pt idx="837">
                        <c:v>23.790740072597934</c:v>
                      </c:pt>
                      <c:pt idx="838">
                        <c:v>23.796062999814595</c:v>
                      </c:pt>
                      <c:pt idx="839">
                        <c:v>23.801388680668595</c:v>
                      </c:pt>
                      <c:pt idx="840">
                        <c:v>23.806717113470068</c:v>
                      </c:pt>
                      <c:pt idx="841">
                        <c:v>23.812048296530197</c:v>
                      </c:pt>
                      <c:pt idx="842">
                        <c:v>23.81738222816119</c:v>
                      </c:pt>
                      <c:pt idx="843">
                        <c:v>23.822718906676304</c:v>
                      </c:pt>
                      <c:pt idx="844">
                        <c:v>23.828058330389823</c:v>
                      </c:pt>
                      <c:pt idx="845">
                        <c:v>23.833400497617067</c:v>
                      </c:pt>
                      <c:pt idx="846">
                        <c:v>23.838745406674384</c:v>
                      </c:pt>
                      <c:pt idx="847">
                        <c:v>23.844093055879171</c:v>
                      </c:pt>
                      <c:pt idx="848">
                        <c:v>23.849443443549845</c:v>
                      </c:pt>
                      <c:pt idx="849">
                        <c:v>23.85479656800586</c:v>
                      </c:pt>
                      <c:pt idx="850">
                        <c:v>23.860152427567691</c:v>
                      </c:pt>
                      <c:pt idx="851">
                        <c:v>23.865511020556859</c:v>
                      </c:pt>
                      <c:pt idx="852">
                        <c:v>23.870872345295908</c:v>
                      </c:pt>
                      <c:pt idx="853">
                        <c:v>23.876236400108404</c:v>
                      </c:pt>
                      <c:pt idx="854">
                        <c:v>23.881603183318958</c:v>
                      </c:pt>
                      <c:pt idx="855">
                        <c:v>23.886972693253199</c:v>
                      </c:pt>
                      <c:pt idx="856">
                        <c:v>23.892344928237776</c:v>
                      </c:pt>
                      <c:pt idx="857">
                        <c:v>23.897719886600385</c:v>
                      </c:pt>
                      <c:pt idx="858">
                        <c:v>23.903097566669729</c:v>
                      </c:pt>
                      <c:pt idx="859">
                        <c:v>23.908477966775546</c:v>
                      </c:pt>
                      <c:pt idx="860">
                        <c:v>23.913861085248605</c:v>
                      </c:pt>
                      <c:pt idx="861">
                        <c:v>23.919246920420683</c:v>
                      </c:pt>
                      <c:pt idx="862">
                        <c:v>23.924635470624594</c:v>
                      </c:pt>
                      <c:pt idx="863">
                        <c:v>23.930026734194165</c:v>
                      </c:pt>
                      <c:pt idx="864">
                        <c:v>23.93542070946426</c:v>
                      </c:pt>
                      <c:pt idx="865">
                        <c:v>23.940817394770754</c:v>
                      </c:pt>
                      <c:pt idx="866">
                        <c:v>23.946216788450549</c:v>
                      </c:pt>
                      <c:pt idx="867">
                        <c:v>23.951618888841555</c:v>
                      </c:pt>
                      <c:pt idx="868">
                        <c:v>23.957023694282718</c:v>
                      </c:pt>
                      <c:pt idx="869">
                        <c:v>23.96243120311399</c:v>
                      </c:pt>
                      <c:pt idx="870">
                        <c:v>23.967841413676354</c:v>
                      </c:pt>
                      <c:pt idx="871">
                        <c:v>23.973254324311803</c:v>
                      </c:pt>
                      <c:pt idx="872">
                        <c:v>23.978669933363349</c:v>
                      </c:pt>
                      <c:pt idx="873">
                        <c:v>23.984088239175023</c:v>
                      </c:pt>
                      <c:pt idx="874">
                        <c:v>23.989509240091877</c:v>
                      </c:pt>
                      <c:pt idx="875">
                        <c:v>23.99493293445996</c:v>
                      </c:pt>
                      <c:pt idx="876">
                        <c:v>24.000359320626359</c:v>
                      </c:pt>
                      <c:pt idx="877">
                        <c:v>24.005788396939156</c:v>
                      </c:pt>
                      <c:pt idx="878">
                        <c:v>24.011220161747467</c:v>
                      </c:pt>
                      <c:pt idx="879">
                        <c:v>24.0166546134014</c:v>
                      </c:pt>
                      <c:pt idx="880">
                        <c:v>24.022091750252091</c:v>
                      </c:pt>
                      <c:pt idx="881">
                        <c:v>24.027531570651679</c:v>
                      </c:pt>
                      <c:pt idx="882">
                        <c:v>24.032974072953319</c:v>
                      </c:pt>
                      <c:pt idx="883">
                        <c:v>24.038419255511172</c:v>
                      </c:pt>
                      <c:pt idx="884">
                        <c:v>24.043867116680413</c:v>
                      </c:pt>
                      <c:pt idx="885">
                        <c:v>24.04931765481723</c:v>
                      </c:pt>
                      <c:pt idx="886">
                        <c:v>24.054770868278812</c:v>
                      </c:pt>
                      <c:pt idx="887">
                        <c:v>24.060226755423358</c:v>
                      </c:pt>
                      <c:pt idx="888">
                        <c:v>24.065685314610079</c:v>
                      </c:pt>
                      <c:pt idx="889">
                        <c:v>24.071146544199191</c:v>
                      </c:pt>
                      <c:pt idx="890">
                        <c:v>24.07661044255191</c:v>
                      </c:pt>
                      <c:pt idx="891">
                        <c:v>24.082077008030467</c:v>
                      </c:pt>
                      <c:pt idx="892">
                        <c:v>24.087546238998094</c:v>
                      </c:pt>
                      <c:pt idx="893">
                        <c:v>24.093018133819026</c:v>
                      </c:pt>
                      <c:pt idx="894">
                        <c:v>24.0984926908585</c:v>
                      </c:pt>
                      <c:pt idx="895">
                        <c:v>24.103969908482767</c:v>
                      </c:pt>
                      <c:pt idx="896">
                        <c:v>24.109449785059063</c:v>
                      </c:pt>
                      <c:pt idx="897">
                        <c:v>24.114932318955645</c:v>
                      </c:pt>
                      <c:pt idx="898">
                        <c:v>24.120417508541763</c:v>
                      </c:pt>
                      <c:pt idx="899">
                        <c:v>24.125905352187658</c:v>
                      </c:pt>
                      <c:pt idx="900">
                        <c:v>24.131395848264589</c:v>
                      </c:pt>
                      <c:pt idx="901">
                        <c:v>24.136888995144801</c:v>
                      </c:pt>
                      <c:pt idx="902">
                        <c:v>24.142384791201547</c:v>
                      </c:pt>
                      <c:pt idx="903">
                        <c:v>24.147883234809072</c:v>
                      </c:pt>
                      <c:pt idx="904">
                        <c:v>24.153384324342621</c:v>
                      </c:pt>
                      <c:pt idx="905">
                        <c:v>24.158888058178434</c:v>
                      </c:pt>
                      <c:pt idx="906">
                        <c:v>24.164394434693754</c:v>
                      </c:pt>
                      <c:pt idx="907">
                        <c:v>24.169903452266809</c:v>
                      </c:pt>
                      <c:pt idx="908">
                        <c:v>24.175415109276834</c:v>
                      </c:pt>
                      <c:pt idx="909">
                        <c:v>24.180929404104049</c:v>
                      </c:pt>
                      <c:pt idx="910">
                        <c:v>24.186446335129677</c:v>
                      </c:pt>
                      <c:pt idx="911">
                        <c:v>24.191965900735923</c:v>
                      </c:pt>
                      <c:pt idx="912">
                        <c:v>24.197488099306</c:v>
                      </c:pt>
                      <c:pt idx="913">
                        <c:v>24.203012929224094</c:v>
                      </c:pt>
                      <c:pt idx="914">
                        <c:v>24.208540388875406</c:v>
                      </c:pt>
                      <c:pt idx="915">
                        <c:v>24.2140704766461</c:v>
                      </c:pt>
                      <c:pt idx="916">
                        <c:v>24.219603190923362</c:v>
                      </c:pt>
                      <c:pt idx="917">
                        <c:v>24.225138530095339</c:v>
                      </c:pt>
                      <c:pt idx="918">
                        <c:v>24.230676492551183</c:v>
                      </c:pt>
                      <c:pt idx="919">
                        <c:v>24.236217076681033</c:v>
                      </c:pt>
                      <c:pt idx="920">
                        <c:v>24.241760280876012</c:v>
                      </c:pt>
                      <c:pt idx="921">
                        <c:v>24.247306103528231</c:v>
                      </c:pt>
                      <c:pt idx="922">
                        <c:v>24.252854543030793</c:v>
                      </c:pt>
                      <c:pt idx="923">
                        <c:v>24.258405597777781</c:v>
                      </c:pt>
                      <c:pt idx="924">
                        <c:v>24.263959266164264</c:v>
                      </c:pt>
                      <c:pt idx="925">
                        <c:v>24.269515546586298</c:v>
                      </c:pt>
                      <c:pt idx="926">
                        <c:v>24.275074437440924</c:v>
                      </c:pt>
                      <c:pt idx="927">
                        <c:v>24.280635937126171</c:v>
                      </c:pt>
                      <c:pt idx="928">
                        <c:v>24.286200044041031</c:v>
                      </c:pt>
                      <c:pt idx="929">
                        <c:v>24.29176675658551</c:v>
                      </c:pt>
                      <c:pt idx="930">
                        <c:v>24.297336073160569</c:v>
                      </c:pt>
                      <c:pt idx="931">
                        <c:v>24.302907992168166</c:v>
                      </c:pt>
                      <c:pt idx="932">
                        <c:v>24.308482512011231</c:v>
                      </c:pt>
                      <c:pt idx="933">
                        <c:v>24.31405963109367</c:v>
                      </c:pt>
                      <c:pt idx="934">
                        <c:v>24.319639347820392</c:v>
                      </c:pt>
                      <c:pt idx="935">
                        <c:v>24.325221660597258</c:v>
                      </c:pt>
                      <c:pt idx="936">
                        <c:v>24.330806567831118</c:v>
                      </c:pt>
                      <c:pt idx="937">
                        <c:v>24.336394067929803</c:v>
                      </c:pt>
                      <c:pt idx="938">
                        <c:v>24.341984159302108</c:v>
                      </c:pt>
                      <c:pt idx="939">
                        <c:v>24.347576840357828</c:v>
                      </c:pt>
                      <c:pt idx="940">
                        <c:v>24.353172109507717</c:v>
                      </c:pt>
                      <c:pt idx="941">
                        <c:v>24.358769965163496</c:v>
                      </c:pt>
                      <c:pt idx="942">
                        <c:v>24.364370405737887</c:v>
                      </c:pt>
                      <c:pt idx="943">
                        <c:v>24.369973429644563</c:v>
                      </c:pt>
                      <c:pt idx="944">
                        <c:v>24.37557903529818</c:v>
                      </c:pt>
                      <c:pt idx="945">
                        <c:v>24.381187221114367</c:v>
                      </c:pt>
                      <c:pt idx="946">
                        <c:v>24.386797985509716</c:v>
                      </c:pt>
                      <c:pt idx="947">
                        <c:v>24.392411326901808</c:v>
                      </c:pt>
                      <c:pt idx="948">
                        <c:v>24.398027243709187</c:v>
                      </c:pt>
                      <c:pt idx="949">
                        <c:v>24.403645734351354</c:v>
                      </c:pt>
                      <c:pt idx="950">
                        <c:v>24.409266797248804</c:v>
                      </c:pt>
                      <c:pt idx="951">
                        <c:v>24.414890430822982</c:v>
                      </c:pt>
                      <c:pt idx="952">
                        <c:v>24.420516633496312</c:v>
                      </c:pt>
                      <c:pt idx="953">
                        <c:v>24.426145403692189</c:v>
                      </c:pt>
                      <c:pt idx="954">
                        <c:v>24.431776739834959</c:v>
                      </c:pt>
                      <c:pt idx="955">
                        <c:v>24.437410640349952</c:v>
                      </c:pt>
                      <c:pt idx="956">
                        <c:v>24.443047103663456</c:v>
                      </c:pt>
                      <c:pt idx="957">
                        <c:v>24.448686128202731</c:v>
                      </c:pt>
                      <c:pt idx="958">
                        <c:v>24.454327712395987</c:v>
                      </c:pt>
                      <c:pt idx="959">
                        <c:v>24.459971854672418</c:v>
                      </c:pt>
                      <c:pt idx="960">
                        <c:v>24.465618553462178</c:v>
                      </c:pt>
                      <c:pt idx="961">
                        <c:v>24.471267807196369</c:v>
                      </c:pt>
                      <c:pt idx="962">
                        <c:v>24.476919614307075</c:v>
                      </c:pt>
                      <c:pt idx="963">
                        <c:v>24.482573973227332</c:v>
                      </c:pt>
                      <c:pt idx="964">
                        <c:v>24.488230882391136</c:v>
                      </c:pt>
                      <c:pt idx="965">
                        <c:v>24.493890340233456</c:v>
                      </c:pt>
                      <c:pt idx="966">
                        <c:v>24.4995523451902</c:v>
                      </c:pt>
                      <c:pt idx="967">
                        <c:v>24.505216895698261</c:v>
                      </c:pt>
                      <c:pt idx="968">
                        <c:v>24.51088399019547</c:v>
                      </c:pt>
                      <c:pt idx="969">
                        <c:v>24.516553627120629</c:v>
                      </c:pt>
                      <c:pt idx="970">
                        <c:v>24.5222258049135</c:v>
                      </c:pt>
                      <c:pt idx="971">
                        <c:v>24.527900522014793</c:v>
                      </c:pt>
                      <c:pt idx="972">
                        <c:v>24.533577776866181</c:v>
                      </c:pt>
                      <c:pt idx="973">
                        <c:v>24.539257567910283</c:v>
                      </c:pt>
                      <c:pt idx="974">
                        <c:v>24.544939893590691</c:v>
                      </c:pt>
                      <c:pt idx="975">
                        <c:v>24.550624752351943</c:v>
                      </c:pt>
                      <c:pt idx="976">
                        <c:v>24.556312142639534</c:v>
                      </c:pt>
                      <c:pt idx="977">
                        <c:v>24.562002062899907</c:v>
                      </c:pt>
                      <c:pt idx="978">
                        <c:v>24.567694511580459</c:v>
                      </c:pt>
                      <c:pt idx="979">
                        <c:v>24.57338948712955</c:v>
                      </c:pt>
                      <c:pt idx="980">
                        <c:v>24.579086987996483</c:v>
                      </c:pt>
                      <c:pt idx="981">
                        <c:v>24.584787012631516</c:v>
                      </c:pt>
                      <c:pt idx="982">
                        <c:v>24.590489559485853</c:v>
                      </c:pt>
                      <c:pt idx="983">
                        <c:v>24.596194627011656</c:v>
                      </c:pt>
                      <c:pt idx="984">
                        <c:v>24.601902213662029</c:v>
                      </c:pt>
                      <c:pt idx="985">
                        <c:v>24.607612317891039</c:v>
                      </c:pt>
                      <c:pt idx="986">
                        <c:v>24.613324938153688</c:v>
                      </c:pt>
                      <c:pt idx="987">
                        <c:v>24.619040072905925</c:v>
                      </c:pt>
                      <c:pt idx="988">
                        <c:v>24.624757720604656</c:v>
                      </c:pt>
                      <c:pt idx="989">
                        <c:v>24.630477879707733</c:v>
                      </c:pt>
                      <c:pt idx="990">
                        <c:v>24.636200548673951</c:v>
                      </c:pt>
                      <c:pt idx="991">
                        <c:v>24.641925725963048</c:v>
                      </c:pt>
                      <c:pt idx="992">
                        <c:v>24.647653410035712</c:v>
                      </c:pt>
                      <c:pt idx="993">
                        <c:v>24.653383599353578</c:v>
                      </c:pt>
                      <c:pt idx="994">
                        <c:v>24.659116292379213</c:v>
                      </c:pt>
                      <c:pt idx="995">
                        <c:v>24.664851487576144</c:v>
                      </c:pt>
                      <c:pt idx="996">
                        <c:v>24.670589183408822</c:v>
                      </c:pt>
                      <c:pt idx="997">
                        <c:v>24.676329378342665</c:v>
                      </c:pt>
                      <c:pt idx="998">
                        <c:v>24.682072070844008</c:v>
                      </c:pt>
                      <c:pt idx="999">
                        <c:v>24.687817259380147</c:v>
                      </c:pt>
                      <c:pt idx="1000">
                        <c:v>24.693564942419297</c:v>
                      </c:pt>
                      <c:pt idx="1001">
                        <c:v>24.699315118430636</c:v>
                      </c:pt>
                      <c:pt idx="1002">
                        <c:v>24.705067785884268</c:v>
                      </c:pt>
                      <c:pt idx="1003">
                        <c:v>24.710822943251237</c:v>
                      </c:pt>
                      <c:pt idx="1004">
                        <c:v>24.716580589003534</c:v>
                      </c:pt>
                      <c:pt idx="1005">
                        <c:v>24.722340721614067</c:v>
                      </c:pt>
                      <c:pt idx="1006">
                        <c:v>24.728103339556711</c:v>
                      </c:pt>
                      <c:pt idx="1007">
                        <c:v>24.73386844130625</c:v>
                      </c:pt>
                      <c:pt idx="1008">
                        <c:v>24.739636025338424</c:v>
                      </c:pt>
                      <c:pt idx="1009">
                        <c:v>24.74540609012989</c:v>
                      </c:pt>
                      <c:pt idx="1010">
                        <c:v>24.751178634158258</c:v>
                      </c:pt>
                      <c:pt idx="1011">
                        <c:v>24.756953655902066</c:v>
                      </c:pt>
                      <c:pt idx="1012">
                        <c:v>24.762731153840775</c:v>
                      </c:pt>
                      <c:pt idx="1013">
                        <c:v>24.76851112645479</c:v>
                      </c:pt>
                      <c:pt idx="1014">
                        <c:v>24.774293572225453</c:v>
                      </c:pt>
                      <c:pt idx="1015">
                        <c:v>24.780078489635027</c:v>
                      </c:pt>
                      <c:pt idx="1016">
                        <c:v>24.78586587716671</c:v>
                      </c:pt>
                      <c:pt idx="1017">
                        <c:v>24.791655733304633</c:v>
                      </c:pt>
                      <c:pt idx="1018">
                        <c:v>24.797448056533856</c:v>
                      </c:pt>
                      <c:pt idx="1019">
                        <c:v>24.803242845340371</c:v>
                      </c:pt>
                      <c:pt idx="1020">
                        <c:v>24.809040098211092</c:v>
                      </c:pt>
                      <c:pt idx="1021">
                        <c:v>24.814839813633863</c:v>
                      </c:pt>
                      <c:pt idx="1022">
                        <c:v>24.820641990097471</c:v>
                      </c:pt>
                      <c:pt idx="1023">
                        <c:v>24.826446626091609</c:v>
                      </c:pt>
                      <c:pt idx="1024">
                        <c:v>24.832253720106912</c:v>
                      </c:pt>
                      <c:pt idx="1025">
                        <c:v>24.838063270634933</c:v>
                      </c:pt>
                      <c:pt idx="1026">
                        <c:v>24.843875276168156</c:v>
                      </c:pt>
                      <c:pt idx="1027">
                        <c:v>24.849689735199988</c:v>
                      </c:pt>
                      <c:pt idx="1028">
                        <c:v>24.855506646224754</c:v>
                      </c:pt>
                      <c:pt idx="1029">
                        <c:v>24.861326007737709</c:v>
                      </c:pt>
                      <c:pt idx="1030">
                        <c:v>24.867147818235047</c:v>
                      </c:pt>
                      <c:pt idx="1031">
                        <c:v>24.872972076213848</c:v>
                      </c:pt>
                      <c:pt idx="1032">
                        <c:v>24.878798780172154</c:v>
                      </c:pt>
                      <c:pt idx="1033">
                        <c:v>24.8846279286089</c:v>
                      </c:pt>
                      <c:pt idx="1034">
                        <c:v>24.89045952002396</c:v>
                      </c:pt>
                      <c:pt idx="1035">
                        <c:v>24.89629355291811</c:v>
                      </c:pt>
                      <c:pt idx="1036">
                        <c:v>24.90213002579307</c:v>
                      </c:pt>
                      <c:pt idx="1037">
                        <c:v>24.907968937151455</c:v>
                      </c:pt>
                      <c:pt idx="1038">
                        <c:v>24.91381028549683</c:v>
                      </c:pt>
                      <c:pt idx="1039">
                        <c:v>24.919654069333632</c:v>
                      </c:pt>
                      <c:pt idx="1040">
                        <c:v>24.925500287167264</c:v>
                      </c:pt>
                      <c:pt idx="1041">
                        <c:v>24.931348937504019</c:v>
                      </c:pt>
                      <c:pt idx="1042">
                        <c:v>24.937200018851108</c:v>
                      </c:pt>
                      <c:pt idx="1043">
                        <c:v>24.943053529716671</c:v>
                      </c:pt>
                      <c:pt idx="1044">
                        <c:v>24.948909468609749</c:v>
                      </c:pt>
                      <c:pt idx="1045">
                        <c:v>24.954767834040307</c:v>
                      </c:pt>
                      <c:pt idx="1046">
                        <c:v>24.960628624519224</c:v>
                      </c:pt>
                      <c:pt idx="1047">
                        <c:v>24.966491838558284</c:v>
                      </c:pt>
                      <c:pt idx="1048">
                        <c:v>24.972357474670197</c:v>
                      </c:pt>
                      <c:pt idx="1049">
                        <c:v>24.978225531368579</c:v>
                      </c:pt>
                      <c:pt idx="1050">
                        <c:v>24.984096007167956</c:v>
                      </c:pt>
                      <c:pt idx="1051">
                        <c:v>24.989968900583769</c:v>
                      </c:pt>
                      <c:pt idx="1052">
                        <c:v>24.995844210132375</c:v>
                      </c:pt>
                      <c:pt idx="1053">
                        <c:v>25.00172193433103</c:v>
                      </c:pt>
                      <c:pt idx="1054">
                        <c:v>25.00760207169791</c:v>
                      </c:pt>
                      <c:pt idx="1055">
                        <c:v>25.013484620752088</c:v>
                      </c:pt>
                      <c:pt idx="1056">
                        <c:v>25.01936958001356</c:v>
                      </c:pt>
                      <c:pt idx="1057">
                        <c:v>25.025256948003232</c:v>
                      </c:pt>
                      <c:pt idx="1058">
                        <c:v>25.031146723242891</c:v>
                      </c:pt>
                      <c:pt idx="1059">
                        <c:v>25.037038904255269</c:v>
                      </c:pt>
                      <c:pt idx="1060">
                        <c:v>25.042933489563978</c:v>
                      </c:pt>
                      <c:pt idx="1061">
                        <c:v>25.048830477693542</c:v>
                      </c:pt>
                      <c:pt idx="1062">
                        <c:v>25.054729867169392</c:v>
                      </c:pt>
                      <c:pt idx="1063">
                        <c:v>25.06063165651787</c:v>
                      </c:pt>
                      <c:pt idx="1064">
                        <c:v>25.066535844266213</c:v>
                      </c:pt>
                      <c:pt idx="1065">
                        <c:v>25.072442428942558</c:v>
                      </c:pt>
                      <c:pt idx="1066">
                        <c:v>25.078351409075971</c:v>
                      </c:pt>
                      <c:pt idx="1067">
                        <c:v>25.084262783196387</c:v>
                      </c:pt>
                      <c:pt idx="1068">
                        <c:v>25.090176549834659</c:v>
                      </c:pt>
                      <c:pt idx="1069">
                        <c:v>25.096092707522548</c:v>
                      </c:pt>
                      <c:pt idx="1070">
                        <c:v>25.102011254792707</c:v>
                      </c:pt>
                      <c:pt idx="1071">
                        <c:v>25.107932190178687</c:v>
                      </c:pt>
                      <c:pt idx="1072">
                        <c:v>25.11385551221495</c:v>
                      </c:pt>
                      <c:pt idx="1073">
                        <c:v>25.119781219436845</c:v>
                      </c:pt>
                      <c:pt idx="1074">
                        <c:v>25.125709310380628</c:v>
                      </c:pt>
                      <c:pt idx="1075">
                        <c:v>25.131639783583452</c:v>
                      </c:pt>
                      <c:pt idx="1076">
                        <c:v>25.137572637583368</c:v>
                      </c:pt>
                      <c:pt idx="1077">
                        <c:v>25.143507870919318</c:v>
                      </c:pt>
                      <c:pt idx="1078">
                        <c:v>25.149445482131149</c:v>
                      </c:pt>
                      <c:pt idx="1079">
                        <c:v>25.155385469759601</c:v>
                      </c:pt>
                      <c:pt idx="1080">
                        <c:v>25.161327832346313</c:v>
                      </c:pt>
                      <c:pt idx="1081">
                        <c:v>25.167272568433802</c:v>
                      </c:pt>
                      <c:pt idx="1082">
                        <c:v>25.173219676565505</c:v>
                      </c:pt>
                      <c:pt idx="1083">
                        <c:v>25.179169155285734</c:v>
                      </c:pt>
                      <c:pt idx="1084">
                        <c:v>25.185121003139706</c:v>
                      </c:pt>
                      <c:pt idx="1085">
                        <c:v>25.191075218673518</c:v>
                      </c:pt>
                      <c:pt idx="1086">
                        <c:v>25.197031800434171</c:v>
                      </c:pt>
                      <c:pt idx="1087">
                        <c:v>25.202990746969554</c:v>
                      </c:pt>
                      <c:pt idx="1088">
                        <c:v>25.208952056828448</c:v>
                      </c:pt>
                      <c:pt idx="1089">
                        <c:v>25.214915728560516</c:v>
                      </c:pt>
                      <c:pt idx="1090">
                        <c:v>25.220881760716328</c:v>
                      </c:pt>
                      <c:pt idx="1091">
                        <c:v>25.226850151847323</c:v>
                      </c:pt>
                      <c:pt idx="1092">
                        <c:v>25.23282090050585</c:v>
                      </c:pt>
                      <c:pt idx="1093">
                        <c:v>25.238794005245129</c:v>
                      </c:pt>
                      <c:pt idx="1094">
                        <c:v>25.244769464619274</c:v>
                      </c:pt>
                      <c:pt idx="1095">
                        <c:v>25.250747277183294</c:v>
                      </c:pt>
                      <c:pt idx="1096">
                        <c:v>25.256727441493076</c:v>
                      </c:pt>
                      <c:pt idx="1097">
                        <c:v>25.26270995610539</c:v>
                      </c:pt>
                      <c:pt idx="1098">
                        <c:v>25.268694819577902</c:v>
                      </c:pt>
                      <c:pt idx="1099">
                        <c:v>25.274682030469151</c:v>
                      </c:pt>
                      <c:pt idx="1100">
                        <c:v>25.280671587338581</c:v>
                      </c:pt>
                      <c:pt idx="1101">
                        <c:v>25.286663488746491</c:v>
                      </c:pt>
                      <c:pt idx="1102">
                        <c:v>25.292657733254089</c:v>
                      </c:pt>
                      <c:pt idx="1103">
                        <c:v>25.298654319423449</c:v>
                      </c:pt>
                      <c:pt idx="1104">
                        <c:v>25.304653245817544</c:v>
                      </c:pt>
                      <c:pt idx="1105">
                        <c:v>25.310654511000209</c:v>
                      </c:pt>
                      <c:pt idx="1106">
                        <c:v>25.316658113536185</c:v>
                      </c:pt>
                      <c:pt idx="1107">
                        <c:v>25.322664051991062</c:v>
                      </c:pt>
                      <c:pt idx="1108">
                        <c:v>25.32867232493134</c:v>
                      </c:pt>
                      <c:pt idx="1109">
                        <c:v>25.334682930924384</c:v>
                      </c:pt>
                      <c:pt idx="1110">
                        <c:v>25.34069586853844</c:v>
                      </c:pt>
                      <c:pt idx="1111">
                        <c:v>25.346711136342634</c:v>
                      </c:pt>
                      <c:pt idx="1112">
                        <c:v>25.352728732906964</c:v>
                      </c:pt>
                      <c:pt idx="1113">
                        <c:v>25.358748656802319</c:v>
                      </c:pt>
                      <c:pt idx="1114">
                        <c:v>25.364770906600448</c:v>
                      </c:pt>
                      <c:pt idx="1115">
                        <c:v>25.370795480873998</c:v>
                      </c:pt>
                      <c:pt idx="1116">
                        <c:v>25.376822378196472</c:v>
                      </c:pt>
                      <c:pt idx="1117">
                        <c:v>25.382851597142249</c:v>
                      </c:pt>
                      <c:pt idx="1118">
                        <c:v>25.388883136286609</c:v>
                      </c:pt>
                      <c:pt idx="1119">
                        <c:v>25.394916994205666</c:v>
                      </c:pt>
                      <c:pt idx="1120">
                        <c:v>25.400953169476445</c:v>
                      </c:pt>
                      <c:pt idx="1121">
                        <c:v>25.406991660676816</c:v>
                      </c:pt>
                      <c:pt idx="1122">
                        <c:v>25.413032466385538</c:v>
                      </c:pt>
                      <c:pt idx="1123">
                        <c:v>25.419075585182242</c:v>
                      </c:pt>
                      <c:pt idx="1124">
                        <c:v>25.425121015647427</c:v>
                      </c:pt>
                      <c:pt idx="1125">
                        <c:v>25.431168756362457</c:v>
                      </c:pt>
                      <c:pt idx="1126">
                        <c:v>25.437218805909573</c:v>
                      </c:pt>
                      <c:pt idx="1127">
                        <c:v>25.443271162871895</c:v>
                      </c:pt>
                      <c:pt idx="1128">
                        <c:v>25.449325825833391</c:v>
                      </c:pt>
                      <c:pt idx="1129">
                        <c:v>25.455382793378917</c:v>
                      </c:pt>
                      <c:pt idx="1130">
                        <c:v>25.461442064094189</c:v>
                      </c:pt>
                      <c:pt idx="1131">
                        <c:v>25.467503636565787</c:v>
                      </c:pt>
                      <c:pt idx="1132">
                        <c:v>25.473567509381176</c:v>
                      </c:pt>
                      <c:pt idx="1133">
                        <c:v>25.479633681128668</c:v>
                      </c:pt>
                      <c:pt idx="1134">
                        <c:v>25.485702150397444</c:v>
                      </c:pt>
                      <c:pt idx="1135">
                        <c:v>25.491772915777567</c:v>
                      </c:pt>
                      <c:pt idx="1136">
                        <c:v>25.497845975859942</c:v>
                      </c:pt>
                      <c:pt idx="1137">
                        <c:v>25.503921329236363</c:v>
                      </c:pt>
                      <c:pt idx="1138">
                        <c:v>25.509998974499464</c:v>
                      </c:pt>
                      <c:pt idx="1139">
                        <c:v>25.516078910242765</c:v>
                      </c:pt>
                      <c:pt idx="1140">
                        <c:v>25.522161135060628</c:v>
                      </c:pt>
                      <c:pt idx="1141">
                        <c:v>25.528245647548303</c:v>
                      </c:pt>
                      <c:pt idx="1142">
                        <c:v>25.534332446301875</c:v>
                      </c:pt>
                      <c:pt idx="1143">
                        <c:v>25.540421529918305</c:v>
                      </c:pt>
                      <c:pt idx="1144">
                        <c:v>25.546512896995416</c:v>
                      </c:pt>
                      <c:pt idx="1145">
                        <c:v>25.552606546131891</c:v>
                      </c:pt>
                      <c:pt idx="1146">
                        <c:v>25.558702475927262</c:v>
                      </c:pt>
                      <c:pt idx="1147">
                        <c:v>25.56480068498194</c:v>
                      </c:pt>
                      <c:pt idx="1148">
                        <c:v>25.570901171897169</c:v>
                      </c:pt>
                      <c:pt idx="1149">
                        <c:v>25.57700393527508</c:v>
                      </c:pt>
                      <c:pt idx="1150">
                        <c:v>25.583108973718645</c:v>
                      </c:pt>
                      <c:pt idx="1151">
                        <c:v>25.589216285831693</c:v>
                      </c:pt>
                      <c:pt idx="1152">
                        <c:v>25.595325870218911</c:v>
                      </c:pt>
                      <c:pt idx="1153">
                        <c:v>25.601437725485852</c:v>
                      </c:pt>
                      <c:pt idx="1154">
                        <c:v>25.607551850238913</c:v>
                      </c:pt>
                      <c:pt idx="1155">
                        <c:v>25.613668243085346</c:v>
                      </c:pt>
                      <c:pt idx="1156">
                        <c:v>25.619786902633269</c:v>
                      </c:pt>
                      <c:pt idx="1157">
                        <c:v>25.625907827491645</c:v>
                      </c:pt>
                      <c:pt idx="1158">
                        <c:v>25.632031016270297</c:v>
                      </c:pt>
                      <c:pt idx="1159">
                        <c:v>25.63815646757989</c:v>
                      </c:pt>
                      <c:pt idx="1160">
                        <c:v>25.644284180031953</c:v>
                      </c:pt>
                      <c:pt idx="1161">
                        <c:v>25.650414152238859</c:v>
                      </c:pt>
                      <c:pt idx="1162">
                        <c:v>25.65654638281384</c:v>
                      </c:pt>
                      <c:pt idx="1163">
                        <c:v>25.662680870370977</c:v>
                      </c:pt>
                      <c:pt idx="1164">
                        <c:v>25.668817613525192</c:v>
                      </c:pt>
                      <c:pt idx="1165">
                        <c:v>25.674956610892274</c:v>
                      </c:pt>
                      <c:pt idx="1166">
                        <c:v>25.681097861088848</c:v>
                      </c:pt>
                      <c:pt idx="1167">
                        <c:v>25.687241362732394</c:v>
                      </c:pt>
                      <c:pt idx="1168">
                        <c:v>25.693387114441236</c:v>
                      </c:pt>
                      <c:pt idx="1169">
                        <c:v>25.699535114834553</c:v>
                      </c:pt>
                      <c:pt idx="1170">
                        <c:v>25.705685362532364</c:v>
                      </c:pt>
                      <c:pt idx="1171">
                        <c:v>25.711837856155533</c:v>
                      </c:pt>
                      <c:pt idx="1172">
                        <c:v>25.717992594325786</c:v>
                      </c:pt>
                      <c:pt idx="1173">
                        <c:v>25.724149575665678</c:v>
                      </c:pt>
                      <c:pt idx="1174">
                        <c:v>25.730308798798614</c:v>
                      </c:pt>
                      <c:pt idx="1175">
                        <c:v>25.736470262348845</c:v>
                      </c:pt>
                      <c:pt idx="1176">
                        <c:v>25.742633964941476</c:v>
                      </c:pt>
                      <c:pt idx="1177">
                        <c:v>25.748799905202436</c:v>
                      </c:pt>
                      <c:pt idx="1178">
                        <c:v>25.754968081758506</c:v>
                      </c:pt>
                      <c:pt idx="1179">
                        <c:v>25.761138493237318</c:v>
                      </c:pt>
                      <c:pt idx="1180">
                        <c:v>25.767311138267342</c:v>
                      </c:pt>
                      <c:pt idx="1181">
                        <c:v>25.773486015477875</c:v>
                      </c:pt>
                      <c:pt idx="1182">
                        <c:v>25.779663123499081</c:v>
                      </c:pt>
                      <c:pt idx="1183">
                        <c:v>25.785842460961938</c:v>
                      </c:pt>
                      <c:pt idx="1184">
                        <c:v>25.792024026498282</c:v>
                      </c:pt>
                      <c:pt idx="1185">
                        <c:v>25.798207818740792</c:v>
                      </c:pt>
                      <c:pt idx="1186">
                        <c:v>25.804393836322966</c:v>
                      </c:pt>
                      <c:pt idx="1187">
                        <c:v>25.810582077879157</c:v>
                      </c:pt>
                      <c:pt idx="1188">
                        <c:v>25.816772542044554</c:v>
                      </c:pt>
                      <c:pt idx="1189">
                        <c:v>25.822965227455175</c:v>
                      </c:pt>
                      <c:pt idx="1190">
                        <c:v>25.829160132747887</c:v>
                      </c:pt>
                      <c:pt idx="1191">
                        <c:v>25.835357256560382</c:v>
                      </c:pt>
                      <c:pt idx="1192">
                        <c:v>25.841556597531195</c:v>
                      </c:pt>
                      <c:pt idx="1193">
                        <c:v>25.847758154299704</c:v>
                      </c:pt>
                      <c:pt idx="1194">
                        <c:v>25.853961925506098</c:v>
                      </c:pt>
                      <c:pt idx="1195">
                        <c:v>25.860167909791429</c:v>
                      </c:pt>
                      <c:pt idx="1196">
                        <c:v>25.86637610579756</c:v>
                      </c:pt>
                      <c:pt idx="1197">
                        <c:v>25.872586512167203</c:v>
                      </c:pt>
                      <c:pt idx="1198">
                        <c:v>25.878799127543893</c:v>
                      </c:pt>
                      <c:pt idx="1199">
                        <c:v>25.885013950572002</c:v>
                      </c:pt>
                      <c:pt idx="1200">
                        <c:v>25.891230979896733</c:v>
                      </c:pt>
                      <c:pt idx="1201">
                        <c:v>25.897450214164127</c:v>
                      </c:pt>
                      <c:pt idx="1202">
                        <c:v>25.903671652021043</c:v>
                      </c:pt>
                      <c:pt idx="1203">
                        <c:v>25.909895292115174</c:v>
                      </c:pt>
                      <c:pt idx="1204">
                        <c:v>25.916121133095061</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11-A375-435B-90EF-3E365F81D4DA}"/>
                  </c:ext>
                </c:extLst>
              </c15:ser>
            </c15:filteredScatterSeries>
          </c:ext>
        </c:extLst>
      </c:scatterChart>
      <c:valAx>
        <c:axId val="1243251679"/>
        <c:scaling>
          <c:orientation val="minMax"/>
          <c:max val="80"/>
          <c:min val="0"/>
        </c:scaling>
        <c:delete val="0"/>
        <c:axPos val="t"/>
        <c:majorGridlines>
          <c:spPr>
            <a:ln w="9525" cap="flat" cmpd="sng" algn="ctr">
              <a:solidFill>
                <a:schemeClr val="bg1">
                  <a:lumMod val="65000"/>
                </a:schemeClr>
              </a:solidFill>
              <a:round/>
            </a:ln>
            <a:effectLst/>
          </c:spPr>
        </c:majorGridlines>
        <c:minorGridlines>
          <c:spPr>
            <a:ln>
              <a:solidFill>
                <a:schemeClr val="bg1">
                  <a:lumMod val="85000"/>
                </a:schemeClr>
              </a:solidFill>
            </a:ln>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1243259583"/>
        <c:crosses val="autoZero"/>
        <c:crossBetween val="midCat"/>
        <c:majorUnit val="20"/>
        <c:minorUnit val="10"/>
      </c:valAx>
      <c:valAx>
        <c:axId val="1243259583"/>
        <c:scaling>
          <c:orientation val="maxMin"/>
          <c:max val="1.2"/>
          <c:min val="0"/>
        </c:scaling>
        <c:delete val="0"/>
        <c:axPos val="l"/>
        <c:majorGridlines>
          <c:spPr>
            <a:ln w="9525" cap="flat" cmpd="sng" algn="ctr">
              <a:solidFill>
                <a:schemeClr val="tx1">
                  <a:lumMod val="15000"/>
                  <a:lumOff val="85000"/>
                </a:schemeClr>
              </a:solidFill>
              <a:round/>
            </a:ln>
            <a:effectLst/>
          </c:spPr>
        </c:majorGridlines>
        <c:numFmt formatCode="#,##0.0" sourceLinked="0"/>
        <c:majorTickMark val="none"/>
        <c:minorTickMark val="none"/>
        <c:tickLblPos val="high"/>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1243251679"/>
        <c:crosses val="autoZero"/>
        <c:crossBetween val="midCat"/>
      </c:valAx>
    </c:plotArea>
    <c:legend>
      <c:legendPos val="b"/>
      <c:layout>
        <c:manualLayout>
          <c:xMode val="edge"/>
          <c:yMode val="edge"/>
          <c:x val="2.1606049693914296E-2"/>
          <c:y val="0.88426756696118547"/>
          <c:w val="0.84461791033772926"/>
          <c:h val="0.11013856985651556"/>
        </c:manualLayout>
      </c:layout>
      <c:overlay val="0"/>
      <c:spPr>
        <a:noFill/>
        <a:ln>
          <a:solidFill>
            <a:schemeClr val="bg1">
              <a:lumMod val="75000"/>
            </a:schemeClr>
          </a:solidFill>
        </a:ln>
        <a:effectLst/>
      </c:spPr>
      <c:txPr>
        <a:bodyPr rot="0" spcFirstLastPara="1" vertOverflow="ellipsis" vert="horz" wrap="square" anchor="ctr" anchorCtr="1"/>
        <a:lstStyle/>
        <a:p>
          <a:pPr>
            <a:defRPr sz="65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showDLblsOverMax val="0"/>
    <c:extLst/>
  </c:chart>
  <c:spPr>
    <a:ln>
      <a:noFill/>
    </a:ln>
  </c:spPr>
  <c:txPr>
    <a:bodyPr/>
    <a:lstStyle/>
    <a:p>
      <a:pPr>
        <a:defRPr>
          <a:latin typeface="Cambria" panose="02040503050406030204" pitchFamily="18" charset="0"/>
          <a:ea typeface="Cambria" panose="02040503050406030204" pitchFamily="18" charset="0"/>
        </a:defRPr>
      </a:pPr>
      <a:endParaRPr lang="nb-NO"/>
    </a:p>
  </c:txPr>
  <c:externalData r:id="rId1">
    <c:autoUpdate val="0"/>
  </c:externalData>
  <c:userShapes r:id="rId2"/>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755132757218688"/>
          <c:y val="0.17474621480504249"/>
          <c:w val="0.80173036420479526"/>
          <c:h val="0.70654483883701613"/>
        </c:manualLayout>
      </c:layout>
      <c:scatterChart>
        <c:scatterStyle val="lineMarker"/>
        <c:varyColors val="0"/>
        <c:ser>
          <c:idx val="1"/>
          <c:order val="0"/>
          <c:tx>
            <c:v>2a - 40kPa</c:v>
          </c:tx>
          <c:spPr>
            <a:ln w="15875" cap="rnd" cmpd="dbl">
              <a:noFill/>
              <a:round/>
            </a:ln>
            <a:effectLst/>
          </c:spPr>
          <c:marker>
            <c:symbol val="none"/>
          </c:marker>
          <c:xVal>
            <c:numRef>
              <c:f>'Forsøk 2 - Samlet'!$AQ$14:$AQ$84</c:f>
              <c:numCache>
                <c:formatCode>0.00</c:formatCode>
                <c:ptCount val="71"/>
                <c:pt idx="0">
                  <c:v>1.4686016937479772E-2</c:v>
                </c:pt>
                <c:pt idx="1">
                  <c:v>0.60486661715732171</c:v>
                </c:pt>
                <c:pt idx="2">
                  <c:v>0.89528649126849458</c:v>
                </c:pt>
                <c:pt idx="3">
                  <c:v>1.1956840382661005</c:v>
                </c:pt>
                <c:pt idx="4">
                  <c:v>1.3579422374373877</c:v>
                </c:pt>
                <c:pt idx="5">
                  <c:v>1.6277432777174743</c:v>
                </c:pt>
                <c:pt idx="6">
                  <c:v>1.8064449530725077</c:v>
                </c:pt>
                <c:pt idx="7">
                  <c:v>1.9134541207007751</c:v>
                </c:pt>
                <c:pt idx="8">
                  <c:v>1.9922299715203793</c:v>
                </c:pt>
                <c:pt idx="9">
                  <c:v>2.1415309275429948</c:v>
                </c:pt>
                <c:pt idx="10">
                  <c:v>2.1756345801964598</c:v>
                </c:pt>
                <c:pt idx="11">
                  <c:v>2.1180793002364839</c:v>
                </c:pt>
                <c:pt idx="12">
                  <c:v>2.0652007587935892</c:v>
                </c:pt>
                <c:pt idx="13">
                  <c:v>2.0140909704222771</c:v>
                </c:pt>
                <c:pt idx="14">
                  <c:v>1.9882614669397687</c:v>
                </c:pt>
                <c:pt idx="15">
                  <c:v>1.9741712609932127</c:v>
                </c:pt>
                <c:pt idx="16">
                  <c:v>1.9782904501100813</c:v>
                </c:pt>
                <c:pt idx="17">
                  <c:v>1.9953670112025259</c:v>
                </c:pt>
                <c:pt idx="18">
                  <c:v>1.9301453310223584</c:v>
                </c:pt>
                <c:pt idx="19">
                  <c:v>1.7203491605218899</c:v>
                </c:pt>
                <c:pt idx="20">
                  <c:v>1.5758023250438093</c:v>
                </c:pt>
                <c:pt idx="21">
                  <c:v>1.5770134428305762</c:v>
                </c:pt>
                <c:pt idx="22">
                  <c:v>1.8315578193709874</c:v>
                </c:pt>
                <c:pt idx="23">
                  <c:v>2.2253114242945751</c:v>
                </c:pt>
                <c:pt idx="24">
                  <c:v>2.4943733121810507</c:v>
                </c:pt>
                <c:pt idx="25">
                  <c:v>2.4855715443940856</c:v>
                </c:pt>
                <c:pt idx="26">
                  <c:v>2.4862081505715143</c:v>
                </c:pt>
                <c:pt idx="27">
                  <c:v>2.5233191142140408</c:v>
                </c:pt>
                <c:pt idx="28">
                  <c:v>2.5104502892643303</c:v>
                </c:pt>
                <c:pt idx="29">
                  <c:v>2.421745376243686</c:v>
                </c:pt>
                <c:pt idx="30">
                  <c:v>2.3412374450780518</c:v>
                </c:pt>
                <c:pt idx="31">
                  <c:v>2.3007230841002055</c:v>
                </c:pt>
                <c:pt idx="32">
                  <c:v>2.289582174093272</c:v>
                </c:pt>
                <c:pt idx="33">
                  <c:v>2.2267093410932315</c:v>
                </c:pt>
                <c:pt idx="34">
                  <c:v>2.1608907763646004</c:v>
                </c:pt>
                <c:pt idx="35">
                  <c:v>2.0650995142900066</c:v>
                </c:pt>
                <c:pt idx="36">
                  <c:v>1.8805495754331858</c:v>
                </c:pt>
                <c:pt idx="37">
                  <c:v>1.5908062867822161</c:v>
                </c:pt>
                <c:pt idx="38">
                  <c:v>1.3745350374472927</c:v>
                </c:pt>
                <c:pt idx="39">
                  <c:v>1.1524110586112171</c:v>
                </c:pt>
                <c:pt idx="40">
                  <c:v>1.1019039519990823</c:v>
                </c:pt>
                <c:pt idx="41">
                  <c:v>1.2224671614398814</c:v>
                </c:pt>
                <c:pt idx="42">
                  <c:v>1.4776550578682763</c:v>
                </c:pt>
                <c:pt idx="43">
                  <c:v>1.9197285570470328</c:v>
                </c:pt>
                <c:pt idx="44">
                  <c:v>2.0299687086697604</c:v>
                </c:pt>
                <c:pt idx="45">
                  <c:v>2.0802942122884964</c:v>
                </c:pt>
                <c:pt idx="46">
                  <c:v>2.1026905594206888</c:v>
                </c:pt>
                <c:pt idx="47">
                  <c:v>2.0481303948361247</c:v>
                </c:pt>
                <c:pt idx="48">
                  <c:v>1.9230474009905334</c:v>
                </c:pt>
                <c:pt idx="49">
                  <c:v>1.8073348034459282</c:v>
                </c:pt>
                <c:pt idx="50">
                  <c:v>1.7585925421559323</c:v>
                </c:pt>
                <c:pt idx="51">
                  <c:v>1.7033685459747356</c:v>
                </c:pt>
                <c:pt idx="52">
                  <c:v>1.6792761470875424</c:v>
                </c:pt>
                <c:pt idx="53">
                  <c:v>1.5863987964960657</c:v>
                </c:pt>
                <c:pt idx="54">
                  <c:v>1.344243936378638</c:v>
                </c:pt>
                <c:pt idx="55">
                  <c:v>1.0509687240837087</c:v>
                </c:pt>
                <c:pt idx="56">
                  <c:v>0.86407096866199884</c:v>
                </c:pt>
                <c:pt idx="57">
                  <c:v>0.65193428178791091</c:v>
                </c:pt>
                <c:pt idx="58">
                  <c:v>0.57261956146928283</c:v>
                </c:pt>
                <c:pt idx="59">
                  <c:v>0.50623292647655094</c:v>
                </c:pt>
                <c:pt idx="60">
                  <c:v>0.47866013470729868</c:v>
                </c:pt>
                <c:pt idx="61">
                  <c:v>0.45525445566348238</c:v>
                </c:pt>
                <c:pt idx="62">
                  <c:v>0.58291367617608725</c:v>
                </c:pt>
                <c:pt idx="63">
                  <c:v>0.99452444735031043</c:v>
                </c:pt>
                <c:pt idx="64">
                  <c:v>1.3455635667498618</c:v>
                </c:pt>
                <c:pt idx="65">
                  <c:v>1.6090765579740887</c:v>
                </c:pt>
                <c:pt idx="66">
                  <c:v>1.6576227312715008</c:v>
                </c:pt>
                <c:pt idx="67">
                  <c:v>1.6506402167027814</c:v>
                </c:pt>
                <c:pt idx="68">
                  <c:v>1.6225023176882376</c:v>
                </c:pt>
                <c:pt idx="69">
                  <c:v>1.5767072052227844</c:v>
                </c:pt>
                <c:pt idx="70">
                  <c:v>1.5567516447384104</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0-BAD7-4425-A6F2-F12F74CA3023}"/>
            </c:ext>
          </c:extLst>
        </c:ser>
        <c:ser>
          <c:idx val="2"/>
          <c:order val="1"/>
          <c:tx>
            <c:v>3a - 40kPa</c:v>
          </c:tx>
          <c:spPr>
            <a:ln w="15875" cap="rnd" cmpd="dbl">
              <a:noFill/>
              <a:round/>
            </a:ln>
            <a:effectLst/>
          </c:spPr>
          <c:marker>
            <c:symbol val="none"/>
          </c:marker>
          <c:xVal>
            <c:numRef>
              <c:f>'Forsøk 2 - Samlet'!$BS$14:$BS$85</c:f>
              <c:numCache>
                <c:formatCode>0.00</c:formatCode>
                <c:ptCount val="72"/>
                <c:pt idx="0">
                  <c:v>2.3355350666360015E-3</c:v>
                </c:pt>
                <c:pt idx="1">
                  <c:v>1.4784714226040267E-2</c:v>
                </c:pt>
                <c:pt idx="2">
                  <c:v>0.20348127948820366</c:v>
                </c:pt>
                <c:pt idx="3">
                  <c:v>0.36746591707693088</c:v>
                </c:pt>
                <c:pt idx="4">
                  <c:v>0.50149179490472329</c:v>
                </c:pt>
                <c:pt idx="5">
                  <c:v>0.7154609896437496</c:v>
                </c:pt>
                <c:pt idx="6">
                  <c:v>0.83245205520721099</c:v>
                </c:pt>
                <c:pt idx="7">
                  <c:v>0.98412731843456547</c:v>
                </c:pt>
                <c:pt idx="8">
                  <c:v>1.1340364992623111</c:v>
                </c:pt>
                <c:pt idx="9">
                  <c:v>1.2886455128263798</c:v>
                </c:pt>
                <c:pt idx="10">
                  <c:v>1.3392111819960397</c:v>
                </c:pt>
                <c:pt idx="11">
                  <c:v>1.3715670965722717</c:v>
                </c:pt>
                <c:pt idx="12">
                  <c:v>1.3880423475432029</c:v>
                </c:pt>
                <c:pt idx="13">
                  <c:v>1.4151156768647952</c:v>
                </c:pt>
                <c:pt idx="14">
                  <c:v>1.4380759482173706</c:v>
                </c:pt>
                <c:pt idx="15">
                  <c:v>1.4674961979679089</c:v>
                </c:pt>
                <c:pt idx="16">
                  <c:v>1.5033480020243932</c:v>
                </c:pt>
                <c:pt idx="17">
                  <c:v>1.5497892884731599</c:v>
                </c:pt>
                <c:pt idx="18">
                  <c:v>1.5004374388519093</c:v>
                </c:pt>
                <c:pt idx="19">
                  <c:v>1.3288653275127447</c:v>
                </c:pt>
                <c:pt idx="20">
                  <c:v>1.2042951020009038</c:v>
                </c:pt>
                <c:pt idx="21">
                  <c:v>1.3395224565185955</c:v>
                </c:pt>
                <c:pt idx="22">
                  <c:v>1.4641551634827092</c:v>
                </c:pt>
                <c:pt idx="23">
                  <c:v>1.7733836258830937</c:v>
                </c:pt>
                <c:pt idx="24">
                  <c:v>1.8919663731946372</c:v>
                </c:pt>
                <c:pt idx="25">
                  <c:v>1.9146424807430693</c:v>
                </c:pt>
                <c:pt idx="26">
                  <c:v>1.9194966176830413</c:v>
                </c:pt>
                <c:pt idx="27">
                  <c:v>1.927319843862773</c:v>
                </c:pt>
                <c:pt idx="28">
                  <c:v>1.8750691851855148</c:v>
                </c:pt>
                <c:pt idx="29">
                  <c:v>1.7951725621456307</c:v>
                </c:pt>
                <c:pt idx="30">
                  <c:v>1.7655336113195108</c:v>
                </c:pt>
                <c:pt idx="31">
                  <c:v>1.7158516895182649</c:v>
                </c:pt>
                <c:pt idx="32">
                  <c:v>1.6841330088687612</c:v>
                </c:pt>
                <c:pt idx="33">
                  <c:v>1.6435997529074111</c:v>
                </c:pt>
                <c:pt idx="34">
                  <c:v>1.6171595497419746</c:v>
                </c:pt>
                <c:pt idx="35">
                  <c:v>1.5466488971186816</c:v>
                </c:pt>
                <c:pt idx="36">
                  <c:v>1.4673151251423058</c:v>
                </c:pt>
                <c:pt idx="37">
                  <c:v>1.2675060304756935</c:v>
                </c:pt>
                <c:pt idx="38">
                  <c:v>1.0530218001091343</c:v>
                </c:pt>
                <c:pt idx="39">
                  <c:v>0.92435370463161448</c:v>
                </c:pt>
                <c:pt idx="40">
                  <c:v>0.90558231160318725</c:v>
                </c:pt>
                <c:pt idx="41">
                  <c:v>0.9855941980741556</c:v>
                </c:pt>
                <c:pt idx="42">
                  <c:v>1.0508280325844013</c:v>
                </c:pt>
                <c:pt idx="43">
                  <c:v>1.3214485464810866</c:v>
                </c:pt>
                <c:pt idx="44">
                  <c:v>1.4299264733793797</c:v>
                </c:pt>
                <c:pt idx="45">
                  <c:v>1.4879002123101694</c:v>
                </c:pt>
                <c:pt idx="46">
                  <c:v>1.5079571359983599</c:v>
                </c:pt>
                <c:pt idx="47">
                  <c:v>1.4563326847987368</c:v>
                </c:pt>
                <c:pt idx="48">
                  <c:v>1.4052441562736877</c:v>
                </c:pt>
                <c:pt idx="49">
                  <c:v>1.3435857915880618</c:v>
                </c:pt>
                <c:pt idx="50">
                  <c:v>1.2971879414585392</c:v>
                </c:pt>
                <c:pt idx="51">
                  <c:v>1.2883961433932209</c:v>
                </c:pt>
                <c:pt idx="52">
                  <c:v>1.2948434366150083</c:v>
                </c:pt>
                <c:pt idx="53">
                  <c:v>1.2360511782382799</c:v>
                </c:pt>
                <c:pt idx="54">
                  <c:v>1.1214494979519782</c:v>
                </c:pt>
                <c:pt idx="55">
                  <c:v>0.91107178555876656</c:v>
                </c:pt>
                <c:pt idx="56">
                  <c:v>0.70363704947500716</c:v>
                </c:pt>
                <c:pt idx="57">
                  <c:v>0.55675804677196605</c:v>
                </c:pt>
                <c:pt idx="58">
                  <c:v>0.50213543502450275</c:v>
                </c:pt>
                <c:pt idx="59">
                  <c:v>0.47862901607328845</c:v>
                </c:pt>
                <c:pt idx="60">
                  <c:v>0.46278109996441241</c:v>
                </c:pt>
                <c:pt idx="61">
                  <c:v>0.45586000625468753</c:v>
                </c:pt>
                <c:pt idx="62">
                  <c:v>0.63111971947529577</c:v>
                </c:pt>
                <c:pt idx="63">
                  <c:v>1.0139760912709748</c:v>
                </c:pt>
                <c:pt idx="64">
                  <c:v>1.3695745585145771</c:v>
                </c:pt>
                <c:pt idx="65">
                  <c:v>1.6464091282117268</c:v>
                </c:pt>
                <c:pt idx="66">
                  <c:v>1.7363051491736936</c:v>
                </c:pt>
                <c:pt idx="67">
                  <c:v>1.8063973301962133</c:v>
                </c:pt>
                <c:pt idx="68">
                  <c:v>1.8270920530485693</c:v>
                </c:pt>
                <c:pt idx="69">
                  <c:v>1.8177518001357442</c:v>
                </c:pt>
                <c:pt idx="70">
                  <c:v>1.7119399653952194</c:v>
                </c:pt>
                <c:pt idx="71" formatCode="0.0">
                  <c:v>1.4950212194062158</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1-BAD7-4425-A6F2-F12F74CA3023}"/>
            </c:ext>
          </c:extLst>
        </c:ser>
        <c:ser>
          <c:idx val="0"/>
          <c:order val="2"/>
          <c:tx>
            <c:v>2b - 40kPa</c:v>
          </c:tx>
          <c:spPr>
            <a:ln w="15875" cap="rnd" cmpd="dbl">
              <a:noFill/>
              <a:round/>
            </a:ln>
            <a:effectLst/>
          </c:spPr>
          <c:marker>
            <c:symbol val="none"/>
          </c:marker>
          <c:xVal>
            <c:numRef>
              <c:f>'Forsøk 2 - Samlet'!$CY$14:$CY$85</c:f>
              <c:numCache>
                <c:formatCode>0.00</c:formatCode>
                <c:ptCount val="72"/>
                <c:pt idx="0">
                  <c:v>2.3737966573472141E-3</c:v>
                </c:pt>
                <c:pt idx="1">
                  <c:v>0.80885059568933249</c:v>
                </c:pt>
                <c:pt idx="2">
                  <c:v>1.1110361798479069</c:v>
                </c:pt>
                <c:pt idx="3">
                  <c:v>1.2827062975298376</c:v>
                </c:pt>
                <c:pt idx="4">
                  <c:v>1.4990667809674523</c:v>
                </c:pt>
                <c:pt idx="5">
                  <c:v>1.6671999537521123</c:v>
                </c:pt>
                <c:pt idx="6">
                  <c:v>1.8993683378112822</c:v>
                </c:pt>
                <c:pt idx="7">
                  <c:v>2.1404017436676503</c:v>
                </c:pt>
                <c:pt idx="8">
                  <c:v>2.4049125422114792</c:v>
                </c:pt>
                <c:pt idx="9">
                  <c:v>2.6206115558790484</c:v>
                </c:pt>
                <c:pt idx="10">
                  <c:v>2.8704120750850026</c:v>
                </c:pt>
                <c:pt idx="11">
                  <c:v>2.9556636059312846</c:v>
                </c:pt>
                <c:pt idx="12">
                  <c:v>3.0009269773197764</c:v>
                </c:pt>
                <c:pt idx="13">
                  <c:v>2.9950633404740219</c:v>
                </c:pt>
                <c:pt idx="14">
                  <c:v>2.932796968155698</c:v>
                </c:pt>
                <c:pt idx="15">
                  <c:v>2.8693420227589388</c:v>
                </c:pt>
                <c:pt idx="16">
                  <c:v>2.7336104818928217</c:v>
                </c:pt>
                <c:pt idx="17">
                  <c:v>2.6032346322741717</c:v>
                </c:pt>
                <c:pt idx="18">
                  <c:v>2.3386595866035775</c:v>
                </c:pt>
                <c:pt idx="19">
                  <c:v>1.9660651450483544</c:v>
                </c:pt>
                <c:pt idx="20">
                  <c:v>1.6410856703690515</c:v>
                </c:pt>
                <c:pt idx="21">
                  <c:v>1.6798947899393568</c:v>
                </c:pt>
                <c:pt idx="22">
                  <c:v>2.2388899002767078</c:v>
                </c:pt>
                <c:pt idx="23">
                  <c:v>2.6044626209418658</c:v>
                </c:pt>
                <c:pt idx="24">
                  <c:v>3.01217983790694</c:v>
                </c:pt>
                <c:pt idx="25">
                  <c:v>3.017521825116606</c:v>
                </c:pt>
                <c:pt idx="26">
                  <c:v>2.9735396104087637</c:v>
                </c:pt>
                <c:pt idx="27">
                  <c:v>2.9283312481085999</c:v>
                </c:pt>
                <c:pt idx="28">
                  <c:v>2.7984987714870448</c:v>
                </c:pt>
                <c:pt idx="29">
                  <c:v>2.6880451107408425</c:v>
                </c:pt>
                <c:pt idx="30">
                  <c:v>2.5572232274903697</c:v>
                </c:pt>
                <c:pt idx="31">
                  <c:v>2.4841409190051742</c:v>
                </c:pt>
                <c:pt idx="32">
                  <c:v>2.5482137477358715</c:v>
                </c:pt>
                <c:pt idx="33">
                  <c:v>2.6052062822771429</c:v>
                </c:pt>
                <c:pt idx="34">
                  <c:v>2.4811751332217438</c:v>
                </c:pt>
                <c:pt idx="35">
                  <c:v>2.3271788876077633</c:v>
                </c:pt>
                <c:pt idx="36">
                  <c:v>1.9486792410588516</c:v>
                </c:pt>
                <c:pt idx="37">
                  <c:v>1.5261291015425795</c:v>
                </c:pt>
                <c:pt idx="38">
                  <c:v>1.1611697123273916</c:v>
                </c:pt>
                <c:pt idx="39">
                  <c:v>1.0119097232604868</c:v>
                </c:pt>
                <c:pt idx="40">
                  <c:v>0.93789941563763901</c:v>
                </c:pt>
                <c:pt idx="41">
                  <c:v>1.1072166525590683</c:v>
                </c:pt>
                <c:pt idx="42">
                  <c:v>1.5640103078050638</c:v>
                </c:pt>
                <c:pt idx="43">
                  <c:v>2.1125593870161588</c:v>
                </c:pt>
                <c:pt idx="44">
                  <c:v>2.3515603740692188</c:v>
                </c:pt>
                <c:pt idx="45">
                  <c:v>2.3808837543164838</c:v>
                </c:pt>
                <c:pt idx="46">
                  <c:v>2.3873685381110969</c:v>
                </c:pt>
                <c:pt idx="47">
                  <c:v>2.3520995012220518</c:v>
                </c:pt>
                <c:pt idx="48">
                  <c:v>2.219328593063175</c:v>
                </c:pt>
                <c:pt idx="49">
                  <c:v>2.1018121156442922</c:v>
                </c:pt>
                <c:pt idx="50">
                  <c:v>2.0207177778517806</c:v>
                </c:pt>
                <c:pt idx="51">
                  <c:v>1.9872208435338417</c:v>
                </c:pt>
                <c:pt idx="52">
                  <c:v>1.9449171601219544</c:v>
                </c:pt>
                <c:pt idx="53">
                  <c:v>1.9008369081395964</c:v>
                </c:pt>
                <c:pt idx="54">
                  <c:v>1.6669013169317006</c:v>
                </c:pt>
                <c:pt idx="55">
                  <c:v>1.3166002898117726</c:v>
                </c:pt>
                <c:pt idx="56">
                  <c:v>0.99335203663246807</c:v>
                </c:pt>
                <c:pt idx="57">
                  <c:v>0.81527666130248322</c:v>
                </c:pt>
                <c:pt idx="58">
                  <c:v>0.64427303464390917</c:v>
                </c:pt>
                <c:pt idx="59">
                  <c:v>0.5831755248875935</c:v>
                </c:pt>
                <c:pt idx="60">
                  <c:v>0.55793968528092952</c:v>
                </c:pt>
                <c:pt idx="61">
                  <c:v>0.51745366622212918</c:v>
                </c:pt>
                <c:pt idx="62">
                  <c:v>0.59516380188812956</c:v>
                </c:pt>
                <c:pt idx="63">
                  <c:v>0.82868965109786419</c:v>
                </c:pt>
                <c:pt idx="64">
                  <c:v>1.3187347529671953</c:v>
                </c:pt>
                <c:pt idx="65">
                  <c:v>1.5813083787326301</c:v>
                </c:pt>
                <c:pt idx="66">
                  <c:v>1.6166373925734354</c:v>
                </c:pt>
                <c:pt idx="67">
                  <c:v>1.5895393574469421</c:v>
                </c:pt>
                <c:pt idx="68">
                  <c:v>1.5531781958888193</c:v>
                </c:pt>
                <c:pt idx="69">
                  <c:v>1.5220584077277515</c:v>
                </c:pt>
                <c:pt idx="70">
                  <c:v>1.4685900672161545</c:v>
                </c:pt>
                <c:pt idx="71" formatCode="0.0">
                  <c:v>1.1946857694130872</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2-BAD7-4425-A6F2-F12F74CA3023}"/>
            </c:ext>
          </c:extLst>
        </c:ser>
        <c:ser>
          <c:idx val="5"/>
          <c:order val="3"/>
          <c:tx>
            <c:v>3b - 80kPa</c:v>
          </c:tx>
          <c:spPr>
            <a:ln w="15875" cap="rnd" cmpd="dbl">
              <a:noFill/>
              <a:round/>
            </a:ln>
            <a:effectLst/>
          </c:spPr>
          <c:marker>
            <c:symbol val="none"/>
          </c:marker>
          <c:xVal>
            <c:numRef>
              <c:f>'Forsøk 2 - Samlet'!$ED$14:$ED$84</c:f>
              <c:numCache>
                <c:formatCode>0.00</c:formatCode>
                <c:ptCount val="71"/>
                <c:pt idx="0">
                  <c:v>5.3495450547448344E-3</c:v>
                </c:pt>
                <c:pt idx="1">
                  <c:v>0.10175408585570078</c:v>
                </c:pt>
                <c:pt idx="2">
                  <c:v>0.40097702580419214</c:v>
                </c:pt>
                <c:pt idx="3">
                  <c:v>0.57557059115616571</c:v>
                </c:pt>
                <c:pt idx="4">
                  <c:v>0.83130234132756453</c:v>
                </c:pt>
                <c:pt idx="5">
                  <c:v>1.1269911694532442</c:v>
                </c:pt>
                <c:pt idx="6">
                  <c:v>1.3780321211472013</c:v>
                </c:pt>
                <c:pt idx="7">
                  <c:v>1.5479059541715812</c:v>
                </c:pt>
                <c:pt idx="8">
                  <c:v>1.8370818657639532</c:v>
                </c:pt>
                <c:pt idx="9">
                  <c:v>2.0598587692220964</c:v>
                </c:pt>
                <c:pt idx="10">
                  <c:v>2.3267480998882051</c:v>
                </c:pt>
                <c:pt idx="11">
                  <c:v>2.5048570071688459</c:v>
                </c:pt>
                <c:pt idx="12">
                  <c:v>2.608913017147747</c:v>
                </c:pt>
                <c:pt idx="13">
                  <c:v>2.6453947650985117</c:v>
                </c:pt>
                <c:pt idx="14">
                  <c:v>2.6689234225473446</c:v>
                </c:pt>
                <c:pt idx="15">
                  <c:v>2.6601161567022822</c:v>
                </c:pt>
                <c:pt idx="16">
                  <c:v>2.631356126569111</c:v>
                </c:pt>
                <c:pt idx="17">
                  <c:v>2.5026740389617137</c:v>
                </c:pt>
                <c:pt idx="18">
                  <c:v>2.1888368984708504</c:v>
                </c:pt>
                <c:pt idx="19">
                  <c:v>1.9096704428481166</c:v>
                </c:pt>
                <c:pt idx="20">
                  <c:v>1.6405035483450887</c:v>
                </c:pt>
                <c:pt idx="21">
                  <c:v>1.8485807884710554</c:v>
                </c:pt>
                <c:pt idx="22">
                  <c:v>2.3999522527018269</c:v>
                </c:pt>
                <c:pt idx="23">
                  <c:v>2.8560663206576313</c:v>
                </c:pt>
                <c:pt idx="24">
                  <c:v>2.9469639111318657</c:v>
                </c:pt>
                <c:pt idx="25">
                  <c:v>2.9645043916989362</c:v>
                </c:pt>
                <c:pt idx="26">
                  <c:v>3.0040285011531913</c:v>
                </c:pt>
                <c:pt idx="27">
                  <c:v>3.0011820883512383</c:v>
                </c:pt>
                <c:pt idx="28">
                  <c:v>2.9307408252155538</c:v>
                </c:pt>
                <c:pt idx="29">
                  <c:v>2.8355761943045552</c:v>
                </c:pt>
                <c:pt idx="30">
                  <c:v>2.7480450421557787</c:v>
                </c:pt>
                <c:pt idx="31">
                  <c:v>2.7480596904346748</c:v>
                </c:pt>
                <c:pt idx="32">
                  <c:v>2.7980095862309535</c:v>
                </c:pt>
                <c:pt idx="33">
                  <c:v>2.7656817735464014</c:v>
                </c:pt>
                <c:pt idx="34">
                  <c:v>2.5870195649521945</c:v>
                </c:pt>
                <c:pt idx="35">
                  <c:v>2.2496712456888783</c:v>
                </c:pt>
                <c:pt idx="36">
                  <c:v>1.7918347594024884</c:v>
                </c:pt>
                <c:pt idx="37">
                  <c:v>1.4997606856187455</c:v>
                </c:pt>
                <c:pt idx="38">
                  <c:v>1.1589248446122267</c:v>
                </c:pt>
                <c:pt idx="39">
                  <c:v>1.0402309000181904</c:v>
                </c:pt>
                <c:pt idx="40">
                  <c:v>1.0002806156703983</c:v>
                </c:pt>
                <c:pt idx="41">
                  <c:v>1.3718516523201787</c:v>
                </c:pt>
                <c:pt idx="42">
                  <c:v>1.9456059958730925</c:v>
                </c:pt>
                <c:pt idx="43">
                  <c:v>2.2312986625278399</c:v>
                </c:pt>
                <c:pt idx="44">
                  <c:v>2.3386190259275939</c:v>
                </c:pt>
                <c:pt idx="45">
                  <c:v>2.3325313396836389</c:v>
                </c:pt>
                <c:pt idx="46">
                  <c:v>2.2872872516904765</c:v>
                </c:pt>
                <c:pt idx="47">
                  <c:v>2.1880780128387953</c:v>
                </c:pt>
                <c:pt idx="48">
                  <c:v>2.0570877883988277</c:v>
                </c:pt>
                <c:pt idx="49">
                  <c:v>1.9924825286395458</c:v>
                </c:pt>
                <c:pt idx="50">
                  <c:v>1.9490571152054523</c:v>
                </c:pt>
                <c:pt idx="51">
                  <c:v>1.9355669837404481</c:v>
                </c:pt>
                <c:pt idx="52">
                  <c:v>1.9402618883820328</c:v>
                </c:pt>
                <c:pt idx="53">
                  <c:v>1.835035217373661</c:v>
                </c:pt>
                <c:pt idx="54">
                  <c:v>1.5241152551298636</c:v>
                </c:pt>
                <c:pt idx="55">
                  <c:v>1.2807990524704955</c:v>
                </c:pt>
                <c:pt idx="56">
                  <c:v>0.95346039670901095</c:v>
                </c:pt>
                <c:pt idx="57">
                  <c:v>0.79186174972094947</c:v>
                </c:pt>
                <c:pt idx="58">
                  <c:v>0.64732571999952615</c:v>
                </c:pt>
                <c:pt idx="59">
                  <c:v>0.59153300392561292</c:v>
                </c:pt>
                <c:pt idx="60">
                  <c:v>0.56454074171254154</c:v>
                </c:pt>
                <c:pt idx="61">
                  <c:v>0.54874016110733104</c:v>
                </c:pt>
                <c:pt idx="62">
                  <c:v>0.7980763693280839</c:v>
                </c:pt>
                <c:pt idx="63">
                  <c:v>1.1598496984785187</c:v>
                </c:pt>
                <c:pt idx="64">
                  <c:v>1.7989918557979676</c:v>
                </c:pt>
                <c:pt idx="65">
                  <c:v>2.0000715146138548</c:v>
                </c:pt>
                <c:pt idx="66">
                  <c:v>1.9856743263097762</c:v>
                </c:pt>
                <c:pt idx="67">
                  <c:v>1.9498422633506698</c:v>
                </c:pt>
                <c:pt idx="68">
                  <c:v>1.8688205974931649</c:v>
                </c:pt>
                <c:pt idx="69">
                  <c:v>1.8194882742647041</c:v>
                </c:pt>
                <c:pt idx="70">
                  <c:v>1.5702937633032588</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3-BAD7-4425-A6F2-F12F74CA3023}"/>
            </c:ext>
          </c:extLst>
        </c:ser>
        <c:ser>
          <c:idx val="3"/>
          <c:order val="4"/>
          <c:tx>
            <c:v>2c - 80kPa</c:v>
          </c:tx>
          <c:spPr>
            <a:ln w="15875" cap="rnd" cmpd="dbl">
              <a:noFill/>
              <a:round/>
            </a:ln>
            <a:effectLst/>
          </c:spPr>
          <c:marker>
            <c:symbol val="none"/>
          </c:marker>
          <c:xVal>
            <c:numRef>
              <c:f>'Forsøk 2 - Samlet'!$GH$14:$GH$85</c:f>
              <c:numCache>
                <c:formatCode>0.00</c:formatCode>
                <c:ptCount val="72"/>
                <c:pt idx="0">
                  <c:v>1.4143583227424586E-2</c:v>
                </c:pt>
                <c:pt idx="1">
                  <c:v>2.0117292859974701E-2</c:v>
                </c:pt>
                <c:pt idx="2">
                  <c:v>1.1439724885317819</c:v>
                </c:pt>
                <c:pt idx="3">
                  <c:v>2.3341851755149765</c:v>
                </c:pt>
                <c:pt idx="4">
                  <c:v>3.1618431015583495</c:v>
                </c:pt>
                <c:pt idx="5">
                  <c:v>3.7949271729411667</c:v>
                </c:pt>
                <c:pt idx="6">
                  <c:v>4.4449947599074333</c:v>
                </c:pt>
                <c:pt idx="7">
                  <c:v>4.7958961167041698</c:v>
                </c:pt>
                <c:pt idx="8">
                  <c:v>5.2038208704839271</c:v>
                </c:pt>
                <c:pt idx="9">
                  <c:v>5.4689022776113037</c:v>
                </c:pt>
                <c:pt idx="10">
                  <c:v>5.9443866929542724</c:v>
                </c:pt>
                <c:pt idx="11">
                  <c:v>6.2318086591279407</c:v>
                </c:pt>
                <c:pt idx="12">
                  <c:v>6.2800150169679041</c:v>
                </c:pt>
                <c:pt idx="13">
                  <c:v>6.2659131665307148</c:v>
                </c:pt>
                <c:pt idx="14">
                  <c:v>6.1048755075660077</c:v>
                </c:pt>
                <c:pt idx="15">
                  <c:v>5.9115054519128911</c:v>
                </c:pt>
                <c:pt idx="16">
                  <c:v>5.4830193177726958</c:v>
                </c:pt>
                <c:pt idx="17">
                  <c:v>4.9805168906544015</c:v>
                </c:pt>
                <c:pt idx="18">
                  <c:v>4.4292560145660351</c:v>
                </c:pt>
                <c:pt idx="19">
                  <c:v>3.9802349497592826</c:v>
                </c:pt>
                <c:pt idx="20">
                  <c:v>3.2214810482705998</c:v>
                </c:pt>
                <c:pt idx="21">
                  <c:v>2.7413262657598354</c:v>
                </c:pt>
                <c:pt idx="22">
                  <c:v>2.4374936666524389</c:v>
                </c:pt>
                <c:pt idx="23">
                  <c:v>3.0534992677113273</c:v>
                </c:pt>
                <c:pt idx="24">
                  <c:v>3.6112933558252447</c:v>
                </c:pt>
                <c:pt idx="25">
                  <c:v>3.8175288074285483</c:v>
                </c:pt>
                <c:pt idx="26">
                  <c:v>3.7300236093311323</c:v>
                </c:pt>
                <c:pt idx="27">
                  <c:v>3.6930425310352071</c:v>
                </c:pt>
                <c:pt idx="28">
                  <c:v>3.6595001336875108</c:v>
                </c:pt>
                <c:pt idx="29">
                  <c:v>3.5672300550015263</c:v>
                </c:pt>
                <c:pt idx="30">
                  <c:v>3.4438329395736704</c:v>
                </c:pt>
                <c:pt idx="31">
                  <c:v>3.3833118338277783</c:v>
                </c:pt>
                <c:pt idx="32">
                  <c:v>3.3510036014151798</c:v>
                </c:pt>
                <c:pt idx="33">
                  <c:v>3.36220698302676</c:v>
                </c:pt>
                <c:pt idx="34">
                  <c:v>3.3181423295939689</c:v>
                </c:pt>
                <c:pt idx="35">
                  <c:v>3.0266153429005316</c:v>
                </c:pt>
                <c:pt idx="36">
                  <c:v>2.6504405407516272</c:v>
                </c:pt>
                <c:pt idx="37">
                  <c:v>2.3348172177336788</c:v>
                </c:pt>
                <c:pt idx="38">
                  <c:v>1.7894057661189329</c:v>
                </c:pt>
                <c:pt idx="39">
                  <c:v>1.4708630802000053</c:v>
                </c:pt>
                <c:pt idx="40">
                  <c:v>1.1805448398480043</c:v>
                </c:pt>
                <c:pt idx="41">
                  <c:v>1.1176790907945064</c:v>
                </c:pt>
                <c:pt idx="42">
                  <c:v>1.5838761731025779</c:v>
                </c:pt>
                <c:pt idx="43">
                  <c:v>2.0565435695026073</c:v>
                </c:pt>
                <c:pt idx="44">
                  <c:v>2.7520420309258915</c:v>
                </c:pt>
                <c:pt idx="45">
                  <c:v>2.8536309055478273</c:v>
                </c:pt>
                <c:pt idx="46">
                  <c:v>2.8775002471281503</c:v>
                </c:pt>
                <c:pt idx="47">
                  <c:v>2.8633473837070942</c:v>
                </c:pt>
                <c:pt idx="48">
                  <c:v>2.72584164165329</c:v>
                </c:pt>
                <c:pt idx="49">
                  <c:v>2.5948033534125443</c:v>
                </c:pt>
                <c:pt idx="50">
                  <c:v>2.4190956423874379</c:v>
                </c:pt>
                <c:pt idx="51">
                  <c:v>2.3239058554273129</c:v>
                </c:pt>
                <c:pt idx="52">
                  <c:v>2.2328380942616581</c:v>
                </c:pt>
                <c:pt idx="53">
                  <c:v>2.1499799072172587</c:v>
                </c:pt>
                <c:pt idx="54">
                  <c:v>1.9366476175864009</c:v>
                </c:pt>
                <c:pt idx="55">
                  <c:v>1.7233030241518428</c:v>
                </c:pt>
                <c:pt idx="56">
                  <c:v>1.3406742286623607</c:v>
                </c:pt>
                <c:pt idx="57">
                  <c:v>1.101464961571857</c:v>
                </c:pt>
                <c:pt idx="58">
                  <c:v>0.82701480832122842</c:v>
                </c:pt>
                <c:pt idx="59">
                  <c:v>0.67950355228843329</c:v>
                </c:pt>
                <c:pt idx="60">
                  <c:v>0.62429285674689849</c:v>
                </c:pt>
                <c:pt idx="61">
                  <c:v>0.5931805673720083</c:v>
                </c:pt>
                <c:pt idx="62">
                  <c:v>0.5538932404229443</c:v>
                </c:pt>
                <c:pt idx="63">
                  <c:v>0.70268493309481628</c:v>
                </c:pt>
                <c:pt idx="64">
                  <c:v>1.2007267416463085</c:v>
                </c:pt>
                <c:pt idx="65">
                  <c:v>1.7255074611205414</c:v>
                </c:pt>
                <c:pt idx="66">
                  <c:v>1.8690696628423513</c:v>
                </c:pt>
                <c:pt idx="67">
                  <c:v>1.8546204415260812</c:v>
                </c:pt>
                <c:pt idx="68">
                  <c:v>1.8111196474144844</c:v>
                </c:pt>
                <c:pt idx="69">
                  <c:v>1.773532183841469</c:v>
                </c:pt>
                <c:pt idx="70">
                  <c:v>1.7077371523814766</c:v>
                </c:pt>
                <c:pt idx="71" formatCode="0.0">
                  <c:v>1.4949839400992146</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4-BAD7-4425-A6F2-F12F74CA3023}"/>
            </c:ext>
          </c:extLst>
        </c:ser>
        <c:ser>
          <c:idx val="4"/>
          <c:order val="5"/>
          <c:tx>
            <c:v>3c - 80kPa</c:v>
          </c:tx>
          <c:spPr>
            <a:ln w="15875" cap="rnd" cmpd="dbl">
              <a:noFill/>
              <a:round/>
            </a:ln>
            <a:effectLst/>
          </c:spPr>
          <c:marker>
            <c:symbol val="none"/>
          </c:marker>
          <c:xVal>
            <c:numRef>
              <c:f>'Forsøk 2 - Samlet'!$FF$14:$FF$85</c:f>
              <c:numCache>
                <c:formatCode>0.00</c:formatCode>
                <c:ptCount val="72"/>
                <c:pt idx="0">
                  <c:v>-5.0377839452460643E-3</c:v>
                </c:pt>
                <c:pt idx="1">
                  <c:v>0.3122731781515512</c:v>
                </c:pt>
                <c:pt idx="2">
                  <c:v>0.61193261443435187</c:v>
                </c:pt>
                <c:pt idx="3">
                  <c:v>0.76302730727821155</c:v>
                </c:pt>
                <c:pt idx="4">
                  <c:v>1.045797123871254</c:v>
                </c:pt>
                <c:pt idx="5">
                  <c:v>1.3385341196076659</c:v>
                </c:pt>
                <c:pt idx="6">
                  <c:v>1.8281780792035418</c:v>
                </c:pt>
                <c:pt idx="7">
                  <c:v>2.1026514839866528</c:v>
                </c:pt>
                <c:pt idx="8">
                  <c:v>2.5212109541156744</c:v>
                </c:pt>
                <c:pt idx="9">
                  <c:v>3.0037742423508353</c:v>
                </c:pt>
                <c:pt idx="10">
                  <c:v>3.4740191647401364</c:v>
                </c:pt>
                <c:pt idx="11">
                  <c:v>3.6299953030171803</c:v>
                </c:pt>
                <c:pt idx="12">
                  <c:v>3.8108463847320806</c:v>
                </c:pt>
                <c:pt idx="13">
                  <c:v>3.8473086171082822</c:v>
                </c:pt>
                <c:pt idx="14">
                  <c:v>3.796804260130366</c:v>
                </c:pt>
                <c:pt idx="15">
                  <c:v>3.6710405247305977</c:v>
                </c:pt>
                <c:pt idx="16">
                  <c:v>3.5206102031387965</c:v>
                </c:pt>
                <c:pt idx="17">
                  <c:v>3.3419588708079329</c:v>
                </c:pt>
                <c:pt idx="18">
                  <c:v>2.9922741241463671</c:v>
                </c:pt>
                <c:pt idx="19">
                  <c:v>2.6713859062241934</c:v>
                </c:pt>
                <c:pt idx="20">
                  <c:v>2.15714392829506</c:v>
                </c:pt>
                <c:pt idx="21">
                  <c:v>1.9185210373753636</c:v>
                </c:pt>
                <c:pt idx="22">
                  <c:v>2.2553364423690176</c:v>
                </c:pt>
                <c:pt idx="23">
                  <c:v>2.4951538151801973</c:v>
                </c:pt>
                <c:pt idx="24">
                  <c:v>2.7639697754008736</c:v>
                </c:pt>
                <c:pt idx="25">
                  <c:v>2.7146913597384863</c:v>
                </c:pt>
                <c:pt idx="26">
                  <c:v>2.6402416845648942</c:v>
                </c:pt>
                <c:pt idx="27">
                  <c:v>2.5638589895354502</c:v>
                </c:pt>
                <c:pt idx="28">
                  <c:v>2.4217350700913061</c:v>
                </c:pt>
                <c:pt idx="29">
                  <c:v>2.3312579255546479</c:v>
                </c:pt>
                <c:pt idx="30">
                  <c:v>2.2431084627997775</c:v>
                </c:pt>
                <c:pt idx="31">
                  <c:v>2.2202155058124613</c:v>
                </c:pt>
                <c:pt idx="32">
                  <c:v>2.2184658992378816</c:v>
                </c:pt>
                <c:pt idx="33">
                  <c:v>2.2108285215021368</c:v>
                </c:pt>
                <c:pt idx="34">
                  <c:v>2.0921041948214687</c:v>
                </c:pt>
                <c:pt idx="35">
                  <c:v>1.988669585262125</c:v>
                </c:pt>
                <c:pt idx="36">
                  <c:v>1.7306711475110379</c:v>
                </c:pt>
                <c:pt idx="37">
                  <c:v>1.5161689491151928</c:v>
                </c:pt>
                <c:pt idx="38">
                  <c:v>1.1888330421953439</c:v>
                </c:pt>
                <c:pt idx="39">
                  <c:v>0.97141047797279867</c:v>
                </c:pt>
                <c:pt idx="40">
                  <c:v>0.90855572368172477</c:v>
                </c:pt>
                <c:pt idx="41">
                  <c:v>1.060834377920739</c:v>
                </c:pt>
                <c:pt idx="42">
                  <c:v>1.3030413123226849</c:v>
                </c:pt>
                <c:pt idx="43">
                  <c:v>1.5396073285910497</c:v>
                </c:pt>
                <c:pt idx="44">
                  <c:v>1.7707596469598574</c:v>
                </c:pt>
                <c:pt idx="45">
                  <c:v>1.7693643596587323</c:v>
                </c:pt>
                <c:pt idx="46">
                  <c:v>1.7518595280186713</c:v>
                </c:pt>
                <c:pt idx="47">
                  <c:v>1.7019742929748756</c:v>
                </c:pt>
                <c:pt idx="48">
                  <c:v>1.6127501233971255</c:v>
                </c:pt>
                <c:pt idx="49">
                  <c:v>1.5651914280538188</c:v>
                </c:pt>
                <c:pt idx="50">
                  <c:v>1.5152608322084016</c:v>
                </c:pt>
                <c:pt idx="51">
                  <c:v>1.4900230370952081</c:v>
                </c:pt>
                <c:pt idx="52">
                  <c:v>1.5064695321084411</c:v>
                </c:pt>
                <c:pt idx="53">
                  <c:v>1.4894045274195773</c:v>
                </c:pt>
                <c:pt idx="54">
                  <c:v>1.3460005729716473</c:v>
                </c:pt>
                <c:pt idx="55">
                  <c:v>1.1932140428308957</c:v>
                </c:pt>
                <c:pt idx="56">
                  <c:v>0.94346719645769139</c:v>
                </c:pt>
                <c:pt idx="57">
                  <c:v>0.73544858352983256</c:v>
                </c:pt>
                <c:pt idx="58">
                  <c:v>0.607343845873202</c:v>
                </c:pt>
                <c:pt idx="59">
                  <c:v>0.56620075218324828</c:v>
                </c:pt>
                <c:pt idx="60">
                  <c:v>0.56037767827437579</c:v>
                </c:pt>
                <c:pt idx="61">
                  <c:v>0.53286586000552361</c:v>
                </c:pt>
                <c:pt idx="62">
                  <c:v>0.64811663351276427</c:v>
                </c:pt>
                <c:pt idx="63">
                  <c:v>1.0670638441631926</c:v>
                </c:pt>
                <c:pt idx="64">
                  <c:v>1.6279520478763245</c:v>
                </c:pt>
                <c:pt idx="65">
                  <c:v>1.7906914420614735</c:v>
                </c:pt>
                <c:pt idx="66">
                  <c:v>1.879742938619358</c:v>
                </c:pt>
                <c:pt idx="67">
                  <c:v>1.9009785207382721</c:v>
                </c:pt>
                <c:pt idx="68">
                  <c:v>1.8829042945115935</c:v>
                </c:pt>
                <c:pt idx="69">
                  <c:v>1.8165559310625108</c:v>
                </c:pt>
                <c:pt idx="70">
                  <c:v>1.5984496199145479</c:v>
                </c:pt>
                <c:pt idx="71" formatCode="0.0">
                  <c:v>1.1945984763024275</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5-BAD7-4425-A6F2-F12F74CA3023}"/>
            </c:ext>
          </c:extLst>
        </c:ser>
        <c:ser>
          <c:idx val="8"/>
          <c:order val="6"/>
          <c:tx>
            <c:strRef>
              <c:f>'Forsøk 2 - Samlet'!$AU$12</c:f>
              <c:strCache>
                <c:ptCount val="1"/>
                <c:pt idx="0">
                  <c:v>u2-2a</c:v>
                </c:pt>
              </c:strCache>
            </c:strRef>
          </c:tx>
          <c:spPr>
            <a:ln w="15875" cap="rnd" cmpd="dbl">
              <a:solidFill>
                <a:srgbClr val="FF0000"/>
              </a:solidFill>
              <a:round/>
            </a:ln>
            <a:effectLst/>
          </c:spPr>
          <c:marker>
            <c:symbol val="circle"/>
            <c:size val="2"/>
            <c:spPr>
              <a:solidFill>
                <a:schemeClr val="accent4"/>
              </a:solidFill>
              <a:ln w="6350">
                <a:solidFill>
                  <a:srgbClr val="FF0000"/>
                </a:solidFill>
              </a:ln>
              <a:effectLst/>
            </c:spPr>
          </c:marker>
          <c:xVal>
            <c:numRef>
              <c:f>'Forsøk 2 - Samlet'!$AU$14:$AU$84</c:f>
              <c:numCache>
                <c:formatCode>0.0</c:formatCode>
                <c:ptCount val="71"/>
                <c:pt idx="0">
                  <c:v>-6.2518939070609125E-2</c:v>
                </c:pt>
                <c:pt idx="1">
                  <c:v>0.500151512564873</c:v>
                </c:pt>
                <c:pt idx="2">
                  <c:v>0.91694443970226713</c:v>
                </c:pt>
                <c:pt idx="3">
                  <c:v>1.0628219642003551</c:v>
                </c:pt>
                <c:pt idx="4">
                  <c:v>1.41709595226714</c:v>
                </c:pt>
                <c:pt idx="5">
                  <c:v>1.2503787814121825</c:v>
                </c:pt>
                <c:pt idx="6">
                  <c:v>1.5212941840514886</c:v>
                </c:pt>
                <c:pt idx="7">
                  <c:v>1.7505302939770555</c:v>
                </c:pt>
                <c:pt idx="8">
                  <c:v>1.7922095866907948</c:v>
                </c:pt>
                <c:pt idx="9">
                  <c:v>1.8130492330476646</c:v>
                </c:pt>
                <c:pt idx="10">
                  <c:v>1.9797664039026222</c:v>
                </c:pt>
                <c:pt idx="11">
                  <c:v>2.3757196846831468</c:v>
                </c:pt>
                <c:pt idx="12">
                  <c:v>2.417398977396886</c:v>
                </c:pt>
                <c:pt idx="13">
                  <c:v>2.7091540263930618</c:v>
                </c:pt>
                <c:pt idx="14">
                  <c:v>2.9800694290323682</c:v>
                </c:pt>
                <c:pt idx="15">
                  <c:v>2.9592297826754983</c:v>
                </c:pt>
                <c:pt idx="16">
                  <c:v>3.0425883681029773</c:v>
                </c:pt>
                <c:pt idx="17">
                  <c:v>3.3343434170991531</c:v>
                </c:pt>
                <c:pt idx="18">
                  <c:v>3.417702002526632</c:v>
                </c:pt>
                <c:pt idx="19">
                  <c:v>3.8344949296640261</c:v>
                </c:pt>
                <c:pt idx="20">
                  <c:v>4.2512878568014205</c:v>
                </c:pt>
                <c:pt idx="21">
                  <c:v>4.3346464422288991</c:v>
                </c:pt>
                <c:pt idx="22">
                  <c:v>4.7931186620800323</c:v>
                </c:pt>
                <c:pt idx="23">
                  <c:v>3.7928156369502868</c:v>
                </c:pt>
                <c:pt idx="24">
                  <c:v>2.7299936727499317</c:v>
                </c:pt>
                <c:pt idx="25">
                  <c:v>3.4593812952403713</c:v>
                </c:pt>
                <c:pt idx="26">
                  <c:v>3.6469381124521987</c:v>
                </c:pt>
                <c:pt idx="27">
                  <c:v>4.3971653812995086</c:v>
                </c:pt>
                <c:pt idx="28">
                  <c:v>4.8139583084369022</c:v>
                </c:pt>
                <c:pt idx="29">
                  <c:v>5.0640340647193387</c:v>
                </c:pt>
                <c:pt idx="30">
                  <c:v>5.1265530037899483</c:v>
                </c:pt>
                <c:pt idx="31">
                  <c:v>5.5641855772842117</c:v>
                </c:pt>
                <c:pt idx="32">
                  <c:v>5.6683838090685601</c:v>
                </c:pt>
                <c:pt idx="33">
                  <c:v>5.8142613335666482</c:v>
                </c:pt>
                <c:pt idx="34">
                  <c:v>5.8976199189941267</c:v>
                </c:pt>
                <c:pt idx="35">
                  <c:v>6.022657797135345</c:v>
                </c:pt>
                <c:pt idx="36">
                  <c:v>6.1060163825628244</c:v>
                </c:pt>
                <c:pt idx="37">
                  <c:v>6.4394507242727395</c:v>
                </c:pt>
                <c:pt idx="38">
                  <c:v>6.6686868341983061</c:v>
                </c:pt>
                <c:pt idx="39">
                  <c:v>7.1271590540494403</c:v>
                </c:pt>
                <c:pt idx="40">
                  <c:v>7.4397537494024855</c:v>
                </c:pt>
                <c:pt idx="41">
                  <c:v>7.9815845546810982</c:v>
                </c:pt>
                <c:pt idx="42">
                  <c:v>8.6901325308146671</c:v>
                </c:pt>
                <c:pt idx="43">
                  <c:v>9.023566872524583</c:v>
                </c:pt>
                <c:pt idx="44">
                  <c:v>4.9389961865781205</c:v>
                </c:pt>
                <c:pt idx="45">
                  <c:v>5.5641855772842117</c:v>
                </c:pt>
                <c:pt idx="46">
                  <c:v>6.001818150778476</c:v>
                </c:pt>
                <c:pt idx="47">
                  <c:v>6.8145643586963942</c:v>
                </c:pt>
                <c:pt idx="48">
                  <c:v>7.6689898593280521</c:v>
                </c:pt>
                <c:pt idx="49">
                  <c:v>8.1483017255360561</c:v>
                </c:pt>
                <c:pt idx="50">
                  <c:v>8.4400567745322306</c:v>
                </c:pt>
                <c:pt idx="51">
                  <c:v>8.52341535995971</c:v>
                </c:pt>
                <c:pt idx="52">
                  <c:v>8.5650946526734497</c:v>
                </c:pt>
                <c:pt idx="53">
                  <c:v>8.4400567745322306</c:v>
                </c:pt>
                <c:pt idx="54">
                  <c:v>8.6276135917440584</c:v>
                </c:pt>
                <c:pt idx="55">
                  <c:v>8.8360100553127552</c:v>
                </c:pt>
                <c:pt idx="56">
                  <c:v>8.9402082870971036</c:v>
                </c:pt>
                <c:pt idx="57">
                  <c:v>9.4611994460188473</c:v>
                </c:pt>
                <c:pt idx="58">
                  <c:v>9.6070769705169354</c:v>
                </c:pt>
                <c:pt idx="59">
                  <c:v>9.8571527267993719</c:v>
                </c:pt>
                <c:pt idx="60">
                  <c:v>10.315624946650505</c:v>
                </c:pt>
                <c:pt idx="61">
                  <c:v>11.29508832542338</c:v>
                </c:pt>
                <c:pt idx="62">
                  <c:v>12.212032765125649</c:v>
                </c:pt>
                <c:pt idx="63">
                  <c:v>19.818503685383092</c:v>
                </c:pt>
                <c:pt idx="64">
                  <c:v>25.361849616310433</c:v>
                </c:pt>
                <c:pt idx="65">
                  <c:v>9.5862373241600647</c:v>
                </c:pt>
                <c:pt idx="66">
                  <c:v>9.0652461652383227</c:v>
                </c:pt>
                <c:pt idx="67">
                  <c:v>10.107228483081808</c:v>
                </c:pt>
                <c:pt idx="68">
                  <c:v>10.524021410219202</c:v>
                </c:pt>
                <c:pt idx="69">
                  <c:v>10.794936812858507</c:v>
                </c:pt>
                <c:pt idx="70">
                  <c:v>11.024172922784075</c:v>
                </c:pt>
              </c:numCache>
            </c:numRef>
          </c:xVal>
          <c:yVal>
            <c:numRef>
              <c:f>'Forsøk 2 - Samlet'!$AX$14:$AX$84</c:f>
              <c:numCache>
                <c:formatCode>0.0</c:formatCode>
                <c:ptCount val="71"/>
                <c:pt idx="0">
                  <c:v>-4.29</c:v>
                </c:pt>
                <c:pt idx="1">
                  <c:v>-2.64</c:v>
                </c:pt>
                <c:pt idx="2">
                  <c:v>-1.4399999999999995</c:v>
                </c:pt>
                <c:pt idx="3">
                  <c:v>0.35999999999999943</c:v>
                </c:pt>
                <c:pt idx="4">
                  <c:v>1.5599999999999996</c:v>
                </c:pt>
                <c:pt idx="5">
                  <c:v>3.2100000000000009</c:v>
                </c:pt>
                <c:pt idx="6">
                  <c:v>5.0100000000000016</c:v>
                </c:pt>
                <c:pt idx="7">
                  <c:v>6.8099999999999987</c:v>
                </c:pt>
                <c:pt idx="8">
                  <c:v>8.0100000000000016</c:v>
                </c:pt>
                <c:pt idx="9">
                  <c:v>9.66</c:v>
                </c:pt>
                <c:pt idx="10">
                  <c:v>10.860000000000001</c:v>
                </c:pt>
                <c:pt idx="11">
                  <c:v>12.66</c:v>
                </c:pt>
                <c:pt idx="12">
                  <c:v>14.459999999999997</c:v>
                </c:pt>
                <c:pt idx="13">
                  <c:v>16.110000000000003</c:v>
                </c:pt>
                <c:pt idx="14">
                  <c:v>17.309999999999999</c:v>
                </c:pt>
                <c:pt idx="15">
                  <c:v>19.110000000000003</c:v>
                </c:pt>
                <c:pt idx="16">
                  <c:v>20.310000000000002</c:v>
                </c:pt>
                <c:pt idx="17">
                  <c:v>21.959999999999997</c:v>
                </c:pt>
                <c:pt idx="18">
                  <c:v>23.759999999999998</c:v>
                </c:pt>
                <c:pt idx="19">
                  <c:v>25.560000000000002</c:v>
                </c:pt>
                <c:pt idx="20">
                  <c:v>26.759999999999998</c:v>
                </c:pt>
                <c:pt idx="21">
                  <c:v>28.41</c:v>
                </c:pt>
                <c:pt idx="22">
                  <c:v>29.610000000000003</c:v>
                </c:pt>
                <c:pt idx="23">
                  <c:v>31.41</c:v>
                </c:pt>
                <c:pt idx="24">
                  <c:v>33.209999999999994</c:v>
                </c:pt>
                <c:pt idx="25">
                  <c:v>34.86</c:v>
                </c:pt>
                <c:pt idx="26">
                  <c:v>36.06</c:v>
                </c:pt>
                <c:pt idx="27">
                  <c:v>37.86</c:v>
                </c:pt>
                <c:pt idx="28">
                  <c:v>39.06</c:v>
                </c:pt>
                <c:pt idx="29">
                  <c:v>40.709999999999994</c:v>
                </c:pt>
                <c:pt idx="30">
                  <c:v>42.509999999999991</c:v>
                </c:pt>
                <c:pt idx="31">
                  <c:v>44.31</c:v>
                </c:pt>
                <c:pt idx="32">
                  <c:v>45.509999999999991</c:v>
                </c:pt>
                <c:pt idx="33">
                  <c:v>47.16</c:v>
                </c:pt>
                <c:pt idx="34">
                  <c:v>48.36</c:v>
                </c:pt>
                <c:pt idx="35">
                  <c:v>50.16</c:v>
                </c:pt>
                <c:pt idx="36">
                  <c:v>51.960000000000008</c:v>
                </c:pt>
                <c:pt idx="37">
                  <c:v>53.61</c:v>
                </c:pt>
                <c:pt idx="38">
                  <c:v>54.81</c:v>
                </c:pt>
                <c:pt idx="39">
                  <c:v>56.61</c:v>
                </c:pt>
                <c:pt idx="40">
                  <c:v>57.81</c:v>
                </c:pt>
                <c:pt idx="41">
                  <c:v>59.460000000000008</c:v>
                </c:pt>
                <c:pt idx="42">
                  <c:v>61.259999999999991</c:v>
                </c:pt>
                <c:pt idx="43">
                  <c:v>63.06</c:v>
                </c:pt>
                <c:pt idx="44">
                  <c:v>64.259999999999991</c:v>
                </c:pt>
                <c:pt idx="45">
                  <c:v>65.91</c:v>
                </c:pt>
                <c:pt idx="46">
                  <c:v>67.109999999999985</c:v>
                </c:pt>
                <c:pt idx="47">
                  <c:v>68.91</c:v>
                </c:pt>
                <c:pt idx="48">
                  <c:v>70.710000000000008</c:v>
                </c:pt>
                <c:pt idx="49">
                  <c:v>72.359999999999985</c:v>
                </c:pt>
                <c:pt idx="50">
                  <c:v>73.56</c:v>
                </c:pt>
                <c:pt idx="51">
                  <c:v>75.359999999999985</c:v>
                </c:pt>
                <c:pt idx="52">
                  <c:v>76.56</c:v>
                </c:pt>
                <c:pt idx="53">
                  <c:v>78.210000000000008</c:v>
                </c:pt>
                <c:pt idx="54">
                  <c:v>80.009999999999991</c:v>
                </c:pt>
                <c:pt idx="55">
                  <c:v>81.81</c:v>
                </c:pt>
                <c:pt idx="56">
                  <c:v>83.009999999999991</c:v>
                </c:pt>
                <c:pt idx="57">
                  <c:v>84.66</c:v>
                </c:pt>
                <c:pt idx="58">
                  <c:v>85.859999999999985</c:v>
                </c:pt>
                <c:pt idx="59">
                  <c:v>87.66</c:v>
                </c:pt>
                <c:pt idx="60">
                  <c:v>89.460000000000008</c:v>
                </c:pt>
                <c:pt idx="61">
                  <c:v>91.109999999999985</c:v>
                </c:pt>
                <c:pt idx="62">
                  <c:v>92.309999999999988</c:v>
                </c:pt>
                <c:pt idx="63">
                  <c:v>94.109999999999985</c:v>
                </c:pt>
                <c:pt idx="64">
                  <c:v>95.309999999999988</c:v>
                </c:pt>
                <c:pt idx="65">
                  <c:v>96.960000000000008</c:v>
                </c:pt>
                <c:pt idx="66">
                  <c:v>98.76</c:v>
                </c:pt>
                <c:pt idx="67">
                  <c:v>100.55999999999999</c:v>
                </c:pt>
                <c:pt idx="68">
                  <c:v>101.76</c:v>
                </c:pt>
                <c:pt idx="69">
                  <c:v>103.41</c:v>
                </c:pt>
                <c:pt idx="70">
                  <c:v>104.60999999999999</c:v>
                </c:pt>
              </c:numCache>
            </c:numRef>
          </c:yVal>
          <c:smooth val="0"/>
          <c:extLst>
            <c:ext xmlns:c16="http://schemas.microsoft.com/office/drawing/2014/chart" uri="{C3380CC4-5D6E-409C-BE32-E72D297353CC}">
              <c16:uniqueId val="{00000006-BAD7-4425-A6F2-F12F74CA3023}"/>
            </c:ext>
          </c:extLst>
        </c:ser>
        <c:ser>
          <c:idx val="9"/>
          <c:order val="7"/>
          <c:tx>
            <c:strRef>
              <c:f>'Forsøk 2 - Samlet'!$BX$12</c:f>
              <c:strCache>
                <c:ptCount val="1"/>
                <c:pt idx="0">
                  <c:v>u2-3a</c:v>
                </c:pt>
              </c:strCache>
            </c:strRef>
          </c:tx>
          <c:spPr>
            <a:ln w="15875" cap="rnd" cmpd="dbl">
              <a:solidFill>
                <a:srgbClr val="C00000"/>
              </a:solidFill>
              <a:round/>
            </a:ln>
            <a:effectLst/>
          </c:spPr>
          <c:marker>
            <c:symbol val="circle"/>
            <c:size val="2"/>
            <c:spPr>
              <a:solidFill>
                <a:srgbClr val="FF0000"/>
              </a:solidFill>
              <a:ln w="6350">
                <a:solidFill>
                  <a:srgbClr val="C00000"/>
                </a:solidFill>
              </a:ln>
              <a:effectLst/>
            </c:spPr>
          </c:marker>
          <c:xVal>
            <c:numRef>
              <c:f>'Forsøk 2 - Samlet'!$BX$14:$BX$84</c:f>
              <c:numCache>
                <c:formatCode>0.0</c:formatCode>
                <c:ptCount val="71"/>
                <c:pt idx="0">
                  <c:v>-0.11461805496278339</c:v>
                </c:pt>
                <c:pt idx="1">
                  <c:v>1.0524021410219202</c:v>
                </c:pt>
                <c:pt idx="2">
                  <c:v>0.67728850659826545</c:v>
                </c:pt>
                <c:pt idx="3">
                  <c:v>0.8023263847394837</c:v>
                </c:pt>
                <c:pt idx="4">
                  <c:v>0.88568497016696257</c:v>
                </c:pt>
                <c:pt idx="5">
                  <c:v>1.0107228483081807</c:v>
                </c:pt>
                <c:pt idx="6">
                  <c:v>1.2607986045906172</c:v>
                </c:pt>
                <c:pt idx="7">
                  <c:v>1.3858364827318355</c:v>
                </c:pt>
                <c:pt idx="8">
                  <c:v>1.5942329463005327</c:v>
                </c:pt>
                <c:pt idx="9">
                  <c:v>1.7401104707986206</c:v>
                </c:pt>
                <c:pt idx="10">
                  <c:v>1.8859879952967085</c:v>
                </c:pt>
                <c:pt idx="11">
                  <c:v>2.0943844588654055</c:v>
                </c:pt>
                <c:pt idx="12">
                  <c:v>2.1985826906497543</c:v>
                </c:pt>
                <c:pt idx="13">
                  <c:v>2.5111773860027999</c:v>
                </c:pt>
                <c:pt idx="14">
                  <c:v>2.761253142285236</c:v>
                </c:pt>
                <c:pt idx="15">
                  <c:v>2.9904892522108031</c:v>
                </c:pt>
                <c:pt idx="16">
                  <c:v>2.7820927886421059</c:v>
                </c:pt>
                <c:pt idx="17">
                  <c:v>3.0113288985676725</c:v>
                </c:pt>
                <c:pt idx="18">
                  <c:v>3.1780460694226305</c:v>
                </c:pt>
                <c:pt idx="19">
                  <c:v>3.7407165210581126</c:v>
                </c:pt>
                <c:pt idx="20">
                  <c:v>3.8657543991993308</c:v>
                </c:pt>
                <c:pt idx="21">
                  <c:v>4.2200283872661153</c:v>
                </c:pt>
                <c:pt idx="22">
                  <c:v>4.3242266190504646</c:v>
                </c:pt>
                <c:pt idx="23">
                  <c:v>4.8868970706859463</c:v>
                </c:pt>
                <c:pt idx="24">
                  <c:v>2.2819412760772328</c:v>
                </c:pt>
                <c:pt idx="25">
                  <c:v>1.5108743608730537</c:v>
                </c:pt>
                <c:pt idx="26">
                  <c:v>3.5739993502031546</c:v>
                </c:pt>
                <c:pt idx="27">
                  <c:v>4.59514202168977</c:v>
                </c:pt>
                <c:pt idx="28">
                  <c:v>4.761859192544728</c:v>
                </c:pt>
                <c:pt idx="29">
                  <c:v>5.095293534254643</c:v>
                </c:pt>
                <c:pt idx="30">
                  <c:v>5.095293534254643</c:v>
                </c:pt>
                <c:pt idx="31">
                  <c:v>5.262010705109601</c:v>
                </c:pt>
                <c:pt idx="32">
                  <c:v>5.4078882296076891</c:v>
                </c:pt>
                <c:pt idx="33">
                  <c:v>5.595445046819516</c:v>
                </c:pt>
                <c:pt idx="34">
                  <c:v>5.6162846931763859</c:v>
                </c:pt>
                <c:pt idx="35">
                  <c:v>5.8663604494588224</c:v>
                </c:pt>
                <c:pt idx="36">
                  <c:v>5.928879388529432</c:v>
                </c:pt>
                <c:pt idx="37">
                  <c:v>6.2831533765962169</c:v>
                </c:pt>
                <c:pt idx="38">
                  <c:v>6.7207859500904803</c:v>
                </c:pt>
                <c:pt idx="39">
                  <c:v>7.1375788772278748</c:v>
                </c:pt>
                <c:pt idx="40">
                  <c:v>7.3876546335103113</c:v>
                </c:pt>
                <c:pt idx="41">
                  <c:v>8.0128440242164025</c:v>
                </c:pt>
                <c:pt idx="42">
                  <c:v>7.4501735725809199</c:v>
                </c:pt>
                <c:pt idx="43">
                  <c:v>10.680318757895725</c:v>
                </c:pt>
                <c:pt idx="44">
                  <c:v>6.0330776203137804</c:v>
                </c:pt>
                <c:pt idx="45">
                  <c:v>5.9705586812431708</c:v>
                </c:pt>
                <c:pt idx="46">
                  <c:v>7.0750599381572652</c:v>
                </c:pt>
                <c:pt idx="47">
                  <c:v>7.3668149871534414</c:v>
                </c:pt>
                <c:pt idx="48">
                  <c:v>7.8669664997183144</c:v>
                </c:pt>
                <c:pt idx="49">
                  <c:v>8.1378819023576199</c:v>
                </c:pt>
                <c:pt idx="50">
                  <c:v>8.4087973049969271</c:v>
                </c:pt>
                <c:pt idx="51">
                  <c:v>8.5546748294950152</c:v>
                </c:pt>
                <c:pt idx="52">
                  <c:v>8.1795611950713596</c:v>
                </c:pt>
                <c:pt idx="53">
                  <c:v>8.3045990732125787</c:v>
                </c:pt>
                <c:pt idx="54">
                  <c:v>8.4504765977106668</c:v>
                </c:pt>
                <c:pt idx="55">
                  <c:v>8.8881091712049294</c:v>
                </c:pt>
                <c:pt idx="56">
                  <c:v>9.2215435129148453</c:v>
                </c:pt>
                <c:pt idx="57">
                  <c:v>9.784213964550327</c:v>
                </c:pt>
                <c:pt idx="58">
                  <c:v>10.013450074475895</c:v>
                </c:pt>
                <c:pt idx="59">
                  <c:v>9.8884121963346754</c:v>
                </c:pt>
                <c:pt idx="60">
                  <c:v>10.305205123472071</c:v>
                </c:pt>
                <c:pt idx="61">
                  <c:v>11.451385673099905</c:v>
                </c:pt>
                <c:pt idx="62">
                  <c:v>11.993216478378516</c:v>
                </c:pt>
                <c:pt idx="63">
                  <c:v>20.933424765475621</c:v>
                </c:pt>
                <c:pt idx="64">
                  <c:v>22.954870462091982</c:v>
                </c:pt>
                <c:pt idx="65">
                  <c:v>8.3671180122831874</c:v>
                </c:pt>
                <c:pt idx="66">
                  <c:v>8.9297884639186691</c:v>
                </c:pt>
                <c:pt idx="67">
                  <c:v>10.180167245330852</c:v>
                </c:pt>
                <c:pt idx="68">
                  <c:v>10.847035928750683</c:v>
                </c:pt>
                <c:pt idx="69">
                  <c:v>11.222149563174337</c:v>
                </c:pt>
                <c:pt idx="70">
                  <c:v>10.805356636036944</c:v>
                </c:pt>
              </c:numCache>
            </c:numRef>
          </c:xVal>
          <c:yVal>
            <c:numRef>
              <c:f>'Forsøk 2 - Samlet'!$CB$14:$CB$84</c:f>
              <c:numCache>
                <c:formatCode>0.0</c:formatCode>
                <c:ptCount val="71"/>
                <c:pt idx="0">
                  <c:v>-4.6710189999999994</c:v>
                </c:pt>
                <c:pt idx="1">
                  <c:v>-2.8705599999999998</c:v>
                </c:pt>
                <c:pt idx="2">
                  <c:v>-1.0705599999999995</c:v>
                </c:pt>
                <c:pt idx="3">
                  <c:v>0.57852000000000015</c:v>
                </c:pt>
                <c:pt idx="4">
                  <c:v>1.7794400000000001</c:v>
                </c:pt>
                <c:pt idx="5">
                  <c:v>3.5775900000000007</c:v>
                </c:pt>
                <c:pt idx="6">
                  <c:v>4.7771299999999997</c:v>
                </c:pt>
                <c:pt idx="7">
                  <c:v>6.4276</c:v>
                </c:pt>
                <c:pt idx="8">
                  <c:v>8.2271000000000001</c:v>
                </c:pt>
                <c:pt idx="9">
                  <c:v>10.027099999999999</c:v>
                </c:pt>
                <c:pt idx="10">
                  <c:v>11.227599999999999</c:v>
                </c:pt>
                <c:pt idx="11">
                  <c:v>12.877099999999999</c:v>
                </c:pt>
                <c:pt idx="12">
                  <c:v>14.0776</c:v>
                </c:pt>
                <c:pt idx="13">
                  <c:v>15.876200000000001</c:v>
                </c:pt>
                <c:pt idx="14">
                  <c:v>17.677599999999998</c:v>
                </c:pt>
                <c:pt idx="15">
                  <c:v>19.3276</c:v>
                </c:pt>
                <c:pt idx="16">
                  <c:v>20.526699999999998</c:v>
                </c:pt>
                <c:pt idx="17">
                  <c:v>22.327099999999998</c:v>
                </c:pt>
                <c:pt idx="18">
                  <c:v>23.527100000000001</c:v>
                </c:pt>
                <c:pt idx="19">
                  <c:v>25.1799</c:v>
                </c:pt>
                <c:pt idx="20">
                  <c:v>26.975300000000001</c:v>
                </c:pt>
                <c:pt idx="21">
                  <c:v>28.776699999999995</c:v>
                </c:pt>
                <c:pt idx="22">
                  <c:v>29.976699999999997</c:v>
                </c:pt>
                <c:pt idx="23">
                  <c:v>31.6281</c:v>
                </c:pt>
                <c:pt idx="24">
                  <c:v>32.824799999999996</c:v>
                </c:pt>
                <c:pt idx="25">
                  <c:v>34.6267</c:v>
                </c:pt>
                <c:pt idx="26">
                  <c:v>36.426199999999994</c:v>
                </c:pt>
                <c:pt idx="27">
                  <c:v>38.075299999999999</c:v>
                </c:pt>
                <c:pt idx="28">
                  <c:v>39.275300000000001</c:v>
                </c:pt>
                <c:pt idx="29">
                  <c:v>41.0762</c:v>
                </c:pt>
                <c:pt idx="30">
                  <c:v>42.275700000000001</c:v>
                </c:pt>
                <c:pt idx="31">
                  <c:v>43.927599999999998</c:v>
                </c:pt>
                <c:pt idx="32">
                  <c:v>45.727099999999993</c:v>
                </c:pt>
                <c:pt idx="33">
                  <c:v>47.525700000000001</c:v>
                </c:pt>
                <c:pt idx="34">
                  <c:v>48.725700000000003</c:v>
                </c:pt>
                <c:pt idx="35">
                  <c:v>50.375299999999996</c:v>
                </c:pt>
                <c:pt idx="36">
                  <c:v>51.575699999999998</c:v>
                </c:pt>
                <c:pt idx="37">
                  <c:v>53.375700000000009</c:v>
                </c:pt>
                <c:pt idx="38">
                  <c:v>55.17710000000001</c:v>
                </c:pt>
                <c:pt idx="39">
                  <c:v>56.827100000000002</c:v>
                </c:pt>
                <c:pt idx="40">
                  <c:v>58.027100000000004</c:v>
                </c:pt>
                <c:pt idx="41">
                  <c:v>59.8262</c:v>
                </c:pt>
                <c:pt idx="42">
                  <c:v>61.025700000000001</c:v>
                </c:pt>
                <c:pt idx="43">
                  <c:v>62.677099999999996</c:v>
                </c:pt>
                <c:pt idx="44">
                  <c:v>64.476699999999994</c:v>
                </c:pt>
                <c:pt idx="45">
                  <c:v>66.276200000000003</c:v>
                </c:pt>
                <c:pt idx="46">
                  <c:v>67.476200000000006</c:v>
                </c:pt>
                <c:pt idx="47">
                  <c:v>69.1267</c:v>
                </c:pt>
                <c:pt idx="48">
                  <c:v>70.324799999999996</c:v>
                </c:pt>
                <c:pt idx="49">
                  <c:v>72.124799999999993</c:v>
                </c:pt>
                <c:pt idx="50">
                  <c:v>73.924399999999991</c:v>
                </c:pt>
                <c:pt idx="51">
                  <c:v>75.574799999999996</c:v>
                </c:pt>
                <c:pt idx="52">
                  <c:v>76.775300000000001</c:v>
                </c:pt>
                <c:pt idx="53">
                  <c:v>78.575699999999998</c:v>
                </c:pt>
                <c:pt idx="54">
                  <c:v>79.775700000000001</c:v>
                </c:pt>
                <c:pt idx="55">
                  <c:v>81.424399999999991</c:v>
                </c:pt>
                <c:pt idx="56">
                  <c:v>83.226200000000006</c:v>
                </c:pt>
                <c:pt idx="57">
                  <c:v>85.025300000000001</c:v>
                </c:pt>
                <c:pt idx="58">
                  <c:v>86.226699999999994</c:v>
                </c:pt>
                <c:pt idx="59">
                  <c:v>87.875299999999996</c:v>
                </c:pt>
                <c:pt idx="60">
                  <c:v>89.074399999999997</c:v>
                </c:pt>
                <c:pt idx="61">
                  <c:v>90.874399999999994</c:v>
                </c:pt>
                <c:pt idx="62">
                  <c:v>92.674800000000005</c:v>
                </c:pt>
                <c:pt idx="63">
                  <c:v>94.324399999999997</c:v>
                </c:pt>
                <c:pt idx="64">
                  <c:v>95.524999999999991</c:v>
                </c:pt>
                <c:pt idx="65">
                  <c:v>97.324000000000012</c:v>
                </c:pt>
                <c:pt idx="66">
                  <c:v>98.527000000000001</c:v>
                </c:pt>
                <c:pt idx="67">
                  <c:v>100.17400000000001</c:v>
                </c:pt>
                <c:pt idx="68">
                  <c:v>101.976</c:v>
                </c:pt>
                <c:pt idx="69">
                  <c:v>103.777</c:v>
                </c:pt>
                <c:pt idx="70">
                  <c:v>104.976</c:v>
                </c:pt>
              </c:numCache>
            </c:numRef>
          </c:yVal>
          <c:smooth val="0"/>
          <c:extLst>
            <c:ext xmlns:c16="http://schemas.microsoft.com/office/drawing/2014/chart" uri="{C3380CC4-5D6E-409C-BE32-E72D297353CC}">
              <c16:uniqueId val="{00000007-BAD7-4425-A6F2-F12F74CA3023}"/>
            </c:ext>
          </c:extLst>
        </c:ser>
        <c:ser>
          <c:idx val="7"/>
          <c:order val="8"/>
          <c:tx>
            <c:strRef>
              <c:f>'Forsøk 2 - Samlet'!$DC$12</c:f>
              <c:strCache>
                <c:ptCount val="1"/>
                <c:pt idx="0">
                  <c:v>u2-2b</c:v>
                </c:pt>
              </c:strCache>
            </c:strRef>
          </c:tx>
          <c:spPr>
            <a:ln w="15875" cap="rnd" cmpd="dbl">
              <a:solidFill>
                <a:srgbClr val="00B0F0"/>
              </a:solidFill>
              <a:round/>
            </a:ln>
            <a:effectLst/>
          </c:spPr>
          <c:marker>
            <c:symbol val="circle"/>
            <c:size val="2"/>
            <c:spPr>
              <a:solidFill>
                <a:srgbClr val="00B0F0"/>
              </a:solidFill>
              <a:ln w="6350">
                <a:solidFill>
                  <a:schemeClr val="accent5">
                    <a:lumMod val="75000"/>
                  </a:schemeClr>
                </a:solidFill>
              </a:ln>
              <a:effectLst/>
            </c:spPr>
          </c:marker>
          <c:xVal>
            <c:numRef>
              <c:f>'Forsøk 2 - Samlet'!$DC$14:$DC$85</c:f>
              <c:numCache>
                <c:formatCode>0.0</c:formatCode>
                <c:ptCount val="72"/>
                <c:pt idx="0">
                  <c:v>0.16671717085495766</c:v>
                </c:pt>
                <c:pt idx="1">
                  <c:v>0.62518939070609103</c:v>
                </c:pt>
                <c:pt idx="2">
                  <c:v>1.2503787814121825</c:v>
                </c:pt>
                <c:pt idx="3">
                  <c:v>1.2295391350553126</c:v>
                </c:pt>
                <c:pt idx="4">
                  <c:v>1.8755681721182738</c:v>
                </c:pt>
                <c:pt idx="5">
                  <c:v>1.8547285257614039</c:v>
                </c:pt>
                <c:pt idx="6">
                  <c:v>1.8130492330476646</c:v>
                </c:pt>
                <c:pt idx="7">
                  <c:v>2.3132007456125376</c:v>
                </c:pt>
                <c:pt idx="8">
                  <c:v>2.1673232211144495</c:v>
                </c:pt>
                <c:pt idx="9">
                  <c:v>2.0214456966163614</c:v>
                </c:pt>
                <c:pt idx="10">
                  <c:v>2.0631249893301011</c:v>
                </c:pt>
                <c:pt idx="11">
                  <c:v>2.3757196846831468</c:v>
                </c:pt>
                <c:pt idx="12">
                  <c:v>2.1881628674713194</c:v>
                </c:pt>
                <c:pt idx="13">
                  <c:v>2.4382386237537559</c:v>
                </c:pt>
                <c:pt idx="14">
                  <c:v>2.7508333191068015</c:v>
                </c:pt>
                <c:pt idx="15">
                  <c:v>2.8967108436048892</c:v>
                </c:pt>
                <c:pt idx="16">
                  <c:v>3.2926641243854138</c:v>
                </c:pt>
                <c:pt idx="17">
                  <c:v>3.2926641243854138</c:v>
                </c:pt>
                <c:pt idx="18">
                  <c:v>3.5219002343109804</c:v>
                </c:pt>
                <c:pt idx="19">
                  <c:v>4.0428913932327228</c:v>
                </c:pt>
                <c:pt idx="20">
                  <c:v>4.4805239667269872</c:v>
                </c:pt>
                <c:pt idx="21">
                  <c:v>4.4180050276563776</c:v>
                </c:pt>
                <c:pt idx="22">
                  <c:v>4.6472411375819451</c:v>
                </c:pt>
                <c:pt idx="23">
                  <c:v>4.0845706859464626</c:v>
                </c:pt>
                <c:pt idx="24">
                  <c:v>2.2715214528987979</c:v>
                </c:pt>
                <c:pt idx="25">
                  <c:v>3.7511363442365475</c:v>
                </c:pt>
                <c:pt idx="26">
                  <c:v>4.1470896250170721</c:v>
                </c:pt>
                <c:pt idx="27">
                  <c:v>4.6055618448682054</c:v>
                </c:pt>
                <c:pt idx="28">
                  <c:v>5.00151512564873</c:v>
                </c:pt>
                <c:pt idx="29">
                  <c:v>5.4599873454998633</c:v>
                </c:pt>
                <c:pt idx="30">
                  <c:v>5.4599873454998633</c:v>
                </c:pt>
                <c:pt idx="31">
                  <c:v>5.7309027481391697</c:v>
                </c:pt>
                <c:pt idx="32">
                  <c:v>5.6475441627116902</c:v>
                </c:pt>
                <c:pt idx="33">
                  <c:v>5.3766287600723848</c:v>
                </c:pt>
                <c:pt idx="34">
                  <c:v>5.4808269918567332</c:v>
                </c:pt>
                <c:pt idx="35">
                  <c:v>5.4391476991429935</c:v>
                </c:pt>
                <c:pt idx="36">
                  <c:v>5.8142613335666482</c:v>
                </c:pt>
                <c:pt idx="37">
                  <c:v>6.3352524924883911</c:v>
                </c:pt>
                <c:pt idx="38">
                  <c:v>6.6686868341983061</c:v>
                </c:pt>
                <c:pt idx="39">
                  <c:v>6.9604418831944823</c:v>
                </c:pt>
                <c:pt idx="40">
                  <c:v>7.2938762249043974</c:v>
                </c:pt>
                <c:pt idx="41">
                  <c:v>7.6064709202574434</c:v>
                </c:pt>
                <c:pt idx="42">
                  <c:v>8.3775378354616219</c:v>
                </c:pt>
                <c:pt idx="43">
                  <c:v>9.6070769705169354</c:v>
                </c:pt>
                <c:pt idx="44">
                  <c:v>6.501969663343349</c:v>
                </c:pt>
                <c:pt idx="45">
                  <c:v>7.6064709202574434</c:v>
                </c:pt>
                <c:pt idx="46">
                  <c:v>6.9604418831944823</c:v>
                </c:pt>
                <c:pt idx="47">
                  <c:v>7.3980744566887457</c:v>
                </c:pt>
                <c:pt idx="48">
                  <c:v>7.8148673838261402</c:v>
                </c:pt>
                <c:pt idx="49">
                  <c:v>8.0441034937517077</c:v>
                </c:pt>
                <c:pt idx="50">
                  <c:v>8.1483017255360561</c:v>
                </c:pt>
                <c:pt idx="51">
                  <c:v>8.1691413718929251</c:v>
                </c:pt>
                <c:pt idx="52">
                  <c:v>8.3358585427478822</c:v>
                </c:pt>
                <c:pt idx="53">
                  <c:v>8.2733396036772735</c:v>
                </c:pt>
                <c:pt idx="54">
                  <c:v>8.3358585427478822</c:v>
                </c:pt>
                <c:pt idx="55">
                  <c:v>8.4817360672459703</c:v>
                </c:pt>
                <c:pt idx="56">
                  <c:v>8.7526514698852775</c:v>
                </c:pt>
                <c:pt idx="57">
                  <c:v>8.8985289943833656</c:v>
                </c:pt>
                <c:pt idx="58">
                  <c:v>9.2528029824501505</c:v>
                </c:pt>
                <c:pt idx="59">
                  <c:v>9.4611994460188473</c:v>
                </c:pt>
                <c:pt idx="60">
                  <c:v>9.7321148486581528</c:v>
                </c:pt>
                <c:pt idx="61">
                  <c:v>10.378143885721114</c:v>
                </c:pt>
                <c:pt idx="62">
                  <c:v>11.461805496278339</c:v>
                </c:pt>
                <c:pt idx="63">
                  <c:v>13.274854729326004</c:v>
                </c:pt>
                <c:pt idx="64">
                  <c:v>16.588358500068288</c:v>
                </c:pt>
                <c:pt idx="65">
                  <c:v>11.961957008843212</c:v>
                </c:pt>
                <c:pt idx="66">
                  <c:v>9.523718385089456</c:v>
                </c:pt>
                <c:pt idx="67">
                  <c:v>10.190587068509286</c:v>
                </c:pt>
                <c:pt idx="68">
                  <c:v>10.75325752014477</c:v>
                </c:pt>
                <c:pt idx="69">
                  <c:v>10.857455751929118</c:v>
                </c:pt>
                <c:pt idx="70">
                  <c:v>11.003333276427206</c:v>
                </c:pt>
                <c:pt idx="71">
                  <c:v>10.919974690999727</c:v>
                </c:pt>
              </c:numCache>
            </c:numRef>
          </c:xVal>
          <c:yVal>
            <c:numRef>
              <c:f>'Forsøk 2 - Samlet'!$DF$14:$DF$85</c:f>
              <c:numCache>
                <c:formatCode>0.0</c:formatCode>
                <c:ptCount val="72"/>
                <c:pt idx="0">
                  <c:v>-4.54</c:v>
                </c:pt>
                <c:pt idx="1">
                  <c:v>-2.7399999999999998</c:v>
                </c:pt>
                <c:pt idx="2">
                  <c:v>-1.4500000000000002</c:v>
                </c:pt>
                <c:pt idx="3">
                  <c:v>-0.25000000000000044</c:v>
                </c:pt>
                <c:pt idx="4">
                  <c:v>1.5499999999999998</c:v>
                </c:pt>
                <c:pt idx="5">
                  <c:v>2.75</c:v>
                </c:pt>
                <c:pt idx="6">
                  <c:v>4.4000000000000004</c:v>
                </c:pt>
                <c:pt idx="7">
                  <c:v>6.2000000000000011</c:v>
                </c:pt>
                <c:pt idx="8">
                  <c:v>8</c:v>
                </c:pt>
                <c:pt idx="9">
                  <c:v>9.1999999999999993</c:v>
                </c:pt>
                <c:pt idx="10">
                  <c:v>10.850000000000001</c:v>
                </c:pt>
                <c:pt idx="11">
                  <c:v>12.05</c:v>
                </c:pt>
                <c:pt idx="12">
                  <c:v>13.850000000000001</c:v>
                </c:pt>
                <c:pt idx="13">
                  <c:v>15.650000000000002</c:v>
                </c:pt>
                <c:pt idx="14">
                  <c:v>17.3</c:v>
                </c:pt>
                <c:pt idx="15">
                  <c:v>18.500000000000004</c:v>
                </c:pt>
                <c:pt idx="16">
                  <c:v>20.3</c:v>
                </c:pt>
                <c:pt idx="17">
                  <c:v>21.500000000000004</c:v>
                </c:pt>
                <c:pt idx="18">
                  <c:v>23.150000000000002</c:v>
                </c:pt>
                <c:pt idx="19">
                  <c:v>24.95</c:v>
                </c:pt>
                <c:pt idx="20">
                  <c:v>26.750000000000004</c:v>
                </c:pt>
                <c:pt idx="21">
                  <c:v>27.95</c:v>
                </c:pt>
                <c:pt idx="22">
                  <c:v>29.599999999999998</c:v>
                </c:pt>
                <c:pt idx="23">
                  <c:v>30.8</c:v>
                </c:pt>
                <c:pt idx="24">
                  <c:v>32.599999999999994</c:v>
                </c:pt>
                <c:pt idx="25">
                  <c:v>34.400000000000006</c:v>
                </c:pt>
                <c:pt idx="26">
                  <c:v>36.049999999999997</c:v>
                </c:pt>
                <c:pt idx="27">
                  <c:v>37.25</c:v>
                </c:pt>
                <c:pt idx="28">
                  <c:v>39.049999999999997</c:v>
                </c:pt>
                <c:pt idx="29">
                  <c:v>40.25</c:v>
                </c:pt>
                <c:pt idx="30">
                  <c:v>41.900000000000006</c:v>
                </c:pt>
                <c:pt idx="31">
                  <c:v>43.7</c:v>
                </c:pt>
                <c:pt idx="32">
                  <c:v>45.5</c:v>
                </c:pt>
                <c:pt idx="33">
                  <c:v>46.7</c:v>
                </c:pt>
                <c:pt idx="34">
                  <c:v>48.349999999999994</c:v>
                </c:pt>
                <c:pt idx="35">
                  <c:v>49.55</c:v>
                </c:pt>
                <c:pt idx="36">
                  <c:v>51.349999999999994</c:v>
                </c:pt>
                <c:pt idx="37">
                  <c:v>53.150000000000006</c:v>
                </c:pt>
                <c:pt idx="38">
                  <c:v>54.8</c:v>
                </c:pt>
                <c:pt idx="39">
                  <c:v>56</c:v>
                </c:pt>
                <c:pt idx="40">
                  <c:v>57.8</c:v>
                </c:pt>
                <c:pt idx="41">
                  <c:v>59</c:v>
                </c:pt>
                <c:pt idx="42">
                  <c:v>60.650000000000006</c:v>
                </c:pt>
                <c:pt idx="43">
                  <c:v>62.449999999999989</c:v>
                </c:pt>
                <c:pt idx="44">
                  <c:v>64.25</c:v>
                </c:pt>
                <c:pt idx="45">
                  <c:v>65.449999999999989</c:v>
                </c:pt>
                <c:pt idx="46">
                  <c:v>67.099999999999994</c:v>
                </c:pt>
                <c:pt idx="47">
                  <c:v>68.3</c:v>
                </c:pt>
                <c:pt idx="48">
                  <c:v>70.099999999999994</c:v>
                </c:pt>
                <c:pt idx="49">
                  <c:v>71.900000000000006</c:v>
                </c:pt>
                <c:pt idx="50">
                  <c:v>73.55</c:v>
                </c:pt>
                <c:pt idx="51">
                  <c:v>74.75</c:v>
                </c:pt>
                <c:pt idx="52">
                  <c:v>76.55</c:v>
                </c:pt>
                <c:pt idx="53">
                  <c:v>77.75</c:v>
                </c:pt>
                <c:pt idx="54">
                  <c:v>79.400000000000006</c:v>
                </c:pt>
                <c:pt idx="55">
                  <c:v>81.199999999999989</c:v>
                </c:pt>
                <c:pt idx="56">
                  <c:v>83</c:v>
                </c:pt>
                <c:pt idx="57">
                  <c:v>84.199999999999989</c:v>
                </c:pt>
                <c:pt idx="58">
                  <c:v>85.85</c:v>
                </c:pt>
                <c:pt idx="59">
                  <c:v>87.05</c:v>
                </c:pt>
                <c:pt idx="60">
                  <c:v>88.85</c:v>
                </c:pt>
                <c:pt idx="61">
                  <c:v>90.65</c:v>
                </c:pt>
                <c:pt idx="62">
                  <c:v>92.3</c:v>
                </c:pt>
                <c:pt idx="63">
                  <c:v>93.499999999999972</c:v>
                </c:pt>
                <c:pt idx="64">
                  <c:v>95.299999999999983</c:v>
                </c:pt>
                <c:pt idx="65">
                  <c:v>96.499999999999972</c:v>
                </c:pt>
                <c:pt idx="66">
                  <c:v>98.149999999999991</c:v>
                </c:pt>
                <c:pt idx="67">
                  <c:v>99.949999999999989</c:v>
                </c:pt>
                <c:pt idx="68">
                  <c:v>101.74999999999997</c:v>
                </c:pt>
                <c:pt idx="69">
                  <c:v>102.94999999999999</c:v>
                </c:pt>
                <c:pt idx="70">
                  <c:v>104.6</c:v>
                </c:pt>
                <c:pt idx="71">
                  <c:v>105.79999999999998</c:v>
                </c:pt>
              </c:numCache>
            </c:numRef>
          </c:yVal>
          <c:smooth val="0"/>
          <c:extLst>
            <c:ext xmlns:c16="http://schemas.microsoft.com/office/drawing/2014/chart" uri="{C3380CC4-5D6E-409C-BE32-E72D297353CC}">
              <c16:uniqueId val="{00000008-BAD7-4425-A6F2-F12F74CA3023}"/>
            </c:ext>
          </c:extLst>
        </c:ser>
        <c:ser>
          <c:idx val="10"/>
          <c:order val="9"/>
          <c:tx>
            <c:strRef>
              <c:f>'Forsøk 2 - Samlet'!$EH$12</c:f>
              <c:strCache>
                <c:ptCount val="1"/>
                <c:pt idx="0">
                  <c:v>u2-3b</c:v>
                </c:pt>
              </c:strCache>
            </c:strRef>
          </c:tx>
          <c:spPr>
            <a:ln w="15875" cap="rnd" cmpd="dbl">
              <a:solidFill>
                <a:srgbClr val="1F4E79"/>
              </a:solidFill>
              <a:round/>
            </a:ln>
            <a:effectLst/>
          </c:spPr>
          <c:marker>
            <c:symbol val="circle"/>
            <c:size val="2"/>
            <c:spPr>
              <a:solidFill>
                <a:srgbClr val="0070C0"/>
              </a:solidFill>
              <a:ln w="6350">
                <a:solidFill>
                  <a:srgbClr val="002060"/>
                </a:solidFill>
              </a:ln>
              <a:effectLst/>
            </c:spPr>
          </c:marker>
          <c:xVal>
            <c:numRef>
              <c:f>'Forsøk 2 - Samlet'!$EH$14:$EH$84</c:f>
              <c:numCache>
                <c:formatCode>0.0</c:formatCode>
                <c:ptCount val="71"/>
                <c:pt idx="0">
                  <c:v>0.43763257349426388</c:v>
                </c:pt>
                <c:pt idx="1">
                  <c:v>0.56267045163548213</c:v>
                </c:pt>
                <c:pt idx="2">
                  <c:v>0.93778408605913688</c:v>
                </c:pt>
                <c:pt idx="3">
                  <c:v>1.0211426714866156</c:v>
                </c:pt>
                <c:pt idx="4">
                  <c:v>1.500454537694619</c:v>
                </c:pt>
                <c:pt idx="5">
                  <c:v>1.6254924158358373</c:v>
                </c:pt>
                <c:pt idx="6">
                  <c:v>2.2090025138281888</c:v>
                </c:pt>
                <c:pt idx="7">
                  <c:v>1.8964078184751434</c:v>
                </c:pt>
                <c:pt idx="8">
                  <c:v>2.000606050259492</c:v>
                </c:pt>
                <c:pt idx="9">
                  <c:v>2.0422853429732313</c:v>
                </c:pt>
                <c:pt idx="10">
                  <c:v>2.417398977396886</c:v>
                </c:pt>
                <c:pt idx="11">
                  <c:v>2.3548800383262769</c:v>
                </c:pt>
                <c:pt idx="12">
                  <c:v>2.6049557946087134</c:v>
                </c:pt>
                <c:pt idx="13">
                  <c:v>3.000909075389238</c:v>
                </c:pt>
                <c:pt idx="14">
                  <c:v>2.8967108436048892</c:v>
                </c:pt>
                <c:pt idx="15">
                  <c:v>3.1051073071735864</c:v>
                </c:pt>
                <c:pt idx="16">
                  <c:v>3.417702002526632</c:v>
                </c:pt>
                <c:pt idx="17">
                  <c:v>3.7094570515228078</c:v>
                </c:pt>
                <c:pt idx="18">
                  <c:v>3.9803724541621142</c:v>
                </c:pt>
                <c:pt idx="19">
                  <c:v>4.2304482104445507</c:v>
                </c:pt>
                <c:pt idx="20">
                  <c:v>4.4596843203701173</c:v>
                </c:pt>
                <c:pt idx="21">
                  <c:v>4.3346464422288991</c:v>
                </c:pt>
                <c:pt idx="22">
                  <c:v>4.7931186620800323</c:v>
                </c:pt>
                <c:pt idx="23">
                  <c:v>4.5222032594407269</c:v>
                </c:pt>
                <c:pt idx="24">
                  <c:v>2.2506818065419285</c:v>
                </c:pt>
                <c:pt idx="25">
                  <c:v>2.5424368555381043</c:v>
                </c:pt>
                <c:pt idx="26">
                  <c:v>3.8970138687346352</c:v>
                </c:pt>
                <c:pt idx="27">
                  <c:v>4.3554860885857689</c:v>
                </c:pt>
                <c:pt idx="28">
                  <c:v>5.0640340647193387</c:v>
                </c:pt>
                <c:pt idx="29">
                  <c:v>5.2932701746449053</c:v>
                </c:pt>
                <c:pt idx="30">
                  <c:v>5.7100631017822998</c:v>
                </c:pt>
                <c:pt idx="31">
                  <c:v>5.6475441627116902</c:v>
                </c:pt>
                <c:pt idx="32">
                  <c:v>5.5641855772842117</c:v>
                </c:pt>
                <c:pt idx="33">
                  <c:v>5.6267045163548213</c:v>
                </c:pt>
                <c:pt idx="34">
                  <c:v>5.8351009799235181</c:v>
                </c:pt>
                <c:pt idx="35">
                  <c:v>6.1476956752765632</c:v>
                </c:pt>
                <c:pt idx="36">
                  <c:v>6.501969663343349</c:v>
                </c:pt>
                <c:pt idx="37">
                  <c:v>7.022960822265091</c:v>
                </c:pt>
                <c:pt idx="38">
                  <c:v>7.4814330421162252</c:v>
                </c:pt>
                <c:pt idx="39">
                  <c:v>7.7315087983986617</c:v>
                </c:pt>
                <c:pt idx="40">
                  <c:v>7.7523484447555315</c:v>
                </c:pt>
                <c:pt idx="41">
                  <c:v>8.7734911162421465</c:v>
                </c:pt>
                <c:pt idx="42">
                  <c:v>9.1486047506658021</c:v>
                </c:pt>
                <c:pt idx="43">
                  <c:v>9.3570012142344989</c:v>
                </c:pt>
                <c:pt idx="44">
                  <c:v>6.3769317852021308</c:v>
                </c:pt>
                <c:pt idx="45">
                  <c:v>5.4599873454998633</c:v>
                </c:pt>
                <c:pt idx="46">
                  <c:v>6.3144128461315212</c:v>
                </c:pt>
                <c:pt idx="47">
                  <c:v>7.2730365785475275</c:v>
                </c:pt>
                <c:pt idx="48">
                  <c:v>7.7523484447555315</c:v>
                </c:pt>
                <c:pt idx="49">
                  <c:v>8.1483017255360561</c:v>
                </c:pt>
                <c:pt idx="50">
                  <c:v>8.6276135917440584</c:v>
                </c:pt>
                <c:pt idx="51">
                  <c:v>8.7318118235284068</c:v>
                </c:pt>
                <c:pt idx="52">
                  <c:v>8.5650946526734497</c:v>
                </c:pt>
                <c:pt idx="53">
                  <c:v>8.502575713602841</c:v>
                </c:pt>
                <c:pt idx="54">
                  <c:v>8.7109721771715378</c:v>
                </c:pt>
                <c:pt idx="55">
                  <c:v>8.9402082870971036</c:v>
                </c:pt>
                <c:pt idx="56">
                  <c:v>9.3986805069482386</c:v>
                </c:pt>
                <c:pt idx="57">
                  <c:v>9.6695959095875441</c:v>
                </c:pt>
                <c:pt idx="58">
                  <c:v>10.107228483081808</c:v>
                </c:pt>
                <c:pt idx="59">
                  <c:v>10.398983532077985</c:v>
                </c:pt>
                <c:pt idx="60">
                  <c:v>10.774097166501639</c:v>
                </c:pt>
                <c:pt idx="61">
                  <c:v>11.524324435348948</c:v>
                </c:pt>
                <c:pt idx="62">
                  <c:v>12.253712057839389</c:v>
                </c:pt>
                <c:pt idx="63">
                  <c:v>16.004848402075936</c:v>
                </c:pt>
                <c:pt idx="64">
                  <c:v>15.650574414009149</c:v>
                </c:pt>
                <c:pt idx="65">
                  <c:v>10.00303025129746</c:v>
                </c:pt>
                <c:pt idx="66">
                  <c:v>9.6279166168738044</c:v>
                </c:pt>
                <c:pt idx="67">
                  <c:v>10.211426714866157</c:v>
                </c:pt>
                <c:pt idx="68">
                  <c:v>10.815776459215378</c:v>
                </c:pt>
                <c:pt idx="69">
                  <c:v>10.982493630070335</c:v>
                </c:pt>
                <c:pt idx="70">
                  <c:v>11.128371154568423</c:v>
                </c:pt>
              </c:numCache>
            </c:numRef>
          </c:xVal>
          <c:yVal>
            <c:numRef>
              <c:f>'Forsøk 2 - Samlet'!$EK$14:$EK$84</c:f>
              <c:numCache>
                <c:formatCode>0.0</c:formatCode>
                <c:ptCount val="71"/>
                <c:pt idx="0">
                  <c:v>-3.9210190000000003</c:v>
                </c:pt>
                <c:pt idx="1">
                  <c:v>-2.7205599999999999</c:v>
                </c:pt>
                <c:pt idx="2">
                  <c:v>-0.92056000000000004</c:v>
                </c:pt>
                <c:pt idx="3">
                  <c:v>0.27852000000000032</c:v>
                </c:pt>
                <c:pt idx="4">
                  <c:v>1.9257400000000002</c:v>
                </c:pt>
                <c:pt idx="5">
                  <c:v>3.7275900000000002</c:v>
                </c:pt>
                <c:pt idx="6">
                  <c:v>5.5275999999999996</c:v>
                </c:pt>
                <c:pt idx="7">
                  <c:v>6.7271000000000001</c:v>
                </c:pt>
                <c:pt idx="8">
                  <c:v>8.3775999999999975</c:v>
                </c:pt>
                <c:pt idx="9">
                  <c:v>9.5775999999999986</c:v>
                </c:pt>
                <c:pt idx="10">
                  <c:v>11.377099999999999</c:v>
                </c:pt>
                <c:pt idx="11">
                  <c:v>13.177599999999998</c:v>
                </c:pt>
                <c:pt idx="12">
                  <c:v>14.827099999999998</c:v>
                </c:pt>
                <c:pt idx="13">
                  <c:v>16.025700000000001</c:v>
                </c:pt>
                <c:pt idx="14">
                  <c:v>17.8262</c:v>
                </c:pt>
                <c:pt idx="15">
                  <c:v>19.027099999999997</c:v>
                </c:pt>
                <c:pt idx="16">
                  <c:v>20.677599999999998</c:v>
                </c:pt>
                <c:pt idx="17">
                  <c:v>22.4771</c:v>
                </c:pt>
                <c:pt idx="18">
                  <c:v>24.2776</c:v>
                </c:pt>
                <c:pt idx="19">
                  <c:v>25.476699999999997</c:v>
                </c:pt>
                <c:pt idx="20">
                  <c:v>27.125300000000003</c:v>
                </c:pt>
                <c:pt idx="21">
                  <c:v>28.325300000000002</c:v>
                </c:pt>
                <c:pt idx="22">
                  <c:v>30.127600000000005</c:v>
                </c:pt>
                <c:pt idx="23">
                  <c:v>31.9267</c:v>
                </c:pt>
                <c:pt idx="24">
                  <c:v>33.578100000000006</c:v>
                </c:pt>
                <c:pt idx="25">
                  <c:v>34.775300000000001</c:v>
                </c:pt>
                <c:pt idx="26">
                  <c:v>36.57480000000001</c:v>
                </c:pt>
                <c:pt idx="27">
                  <c:v>37.775300000000001</c:v>
                </c:pt>
                <c:pt idx="28">
                  <c:v>39.426199999999994</c:v>
                </c:pt>
                <c:pt idx="29">
                  <c:v>41.225700000000003</c:v>
                </c:pt>
                <c:pt idx="30">
                  <c:v>43.025700000000001</c:v>
                </c:pt>
                <c:pt idx="31">
                  <c:v>44.227100000000007</c:v>
                </c:pt>
                <c:pt idx="32">
                  <c:v>45.877099999999999</c:v>
                </c:pt>
                <c:pt idx="33">
                  <c:v>47.076700000000002</c:v>
                </c:pt>
                <c:pt idx="34">
                  <c:v>48.874800000000008</c:v>
                </c:pt>
                <c:pt idx="35">
                  <c:v>50.675700000000006</c:v>
                </c:pt>
                <c:pt idx="36">
                  <c:v>52.325700000000012</c:v>
                </c:pt>
                <c:pt idx="37">
                  <c:v>53.525700000000001</c:v>
                </c:pt>
                <c:pt idx="38">
                  <c:v>55.327100000000002</c:v>
                </c:pt>
                <c:pt idx="39">
                  <c:v>56.527100000000004</c:v>
                </c:pt>
                <c:pt idx="40">
                  <c:v>58.17710000000001</c:v>
                </c:pt>
                <c:pt idx="41">
                  <c:v>59.977100000000007</c:v>
                </c:pt>
                <c:pt idx="42">
                  <c:v>61.775300000000001</c:v>
                </c:pt>
                <c:pt idx="43">
                  <c:v>62.977100000000007</c:v>
                </c:pt>
                <c:pt idx="44">
                  <c:v>64.627099999999999</c:v>
                </c:pt>
                <c:pt idx="45">
                  <c:v>65.825699999999998</c:v>
                </c:pt>
                <c:pt idx="46">
                  <c:v>67.6267</c:v>
                </c:pt>
                <c:pt idx="47">
                  <c:v>69.426200000000009</c:v>
                </c:pt>
                <c:pt idx="48">
                  <c:v>71.075299999999999</c:v>
                </c:pt>
                <c:pt idx="49">
                  <c:v>72.275300000000001</c:v>
                </c:pt>
                <c:pt idx="50">
                  <c:v>74.075299999999999</c:v>
                </c:pt>
                <c:pt idx="51">
                  <c:v>75.275300000000001</c:v>
                </c:pt>
                <c:pt idx="52">
                  <c:v>76.924800000000005</c:v>
                </c:pt>
                <c:pt idx="53">
                  <c:v>78.724800000000002</c:v>
                </c:pt>
                <c:pt idx="54">
                  <c:v>80.524799999999999</c:v>
                </c:pt>
                <c:pt idx="55">
                  <c:v>81.724800000000002</c:v>
                </c:pt>
                <c:pt idx="56">
                  <c:v>83.376199999999997</c:v>
                </c:pt>
                <c:pt idx="57">
                  <c:v>84.579000000000008</c:v>
                </c:pt>
                <c:pt idx="58">
                  <c:v>86.3767</c:v>
                </c:pt>
                <c:pt idx="59">
                  <c:v>88.174400000000006</c:v>
                </c:pt>
                <c:pt idx="60">
                  <c:v>89.824399999999997</c:v>
                </c:pt>
                <c:pt idx="61">
                  <c:v>91.025300000000001</c:v>
                </c:pt>
                <c:pt idx="62">
                  <c:v>92.825299999999999</c:v>
                </c:pt>
                <c:pt idx="63">
                  <c:v>94.0244</c:v>
                </c:pt>
                <c:pt idx="64">
                  <c:v>95.674999999999997</c:v>
                </c:pt>
                <c:pt idx="65">
                  <c:v>97.474999999999994</c:v>
                </c:pt>
                <c:pt idx="66">
                  <c:v>99.277000000000001</c:v>
                </c:pt>
                <c:pt idx="67">
                  <c:v>100.474</c:v>
                </c:pt>
                <c:pt idx="68">
                  <c:v>102.12400000000001</c:v>
                </c:pt>
                <c:pt idx="69">
                  <c:v>103.32600000000001</c:v>
                </c:pt>
                <c:pt idx="70">
                  <c:v>105.12400000000001</c:v>
                </c:pt>
              </c:numCache>
            </c:numRef>
          </c:yVal>
          <c:smooth val="0"/>
          <c:extLst>
            <c:ext xmlns:c16="http://schemas.microsoft.com/office/drawing/2014/chart" uri="{C3380CC4-5D6E-409C-BE32-E72D297353CC}">
              <c16:uniqueId val="{00000009-BAD7-4425-A6F2-F12F74CA3023}"/>
            </c:ext>
          </c:extLst>
        </c:ser>
        <c:ser>
          <c:idx val="11"/>
          <c:order val="10"/>
          <c:tx>
            <c:strRef>
              <c:f>'Forsøk 2 - Samlet'!$GL$12</c:f>
              <c:strCache>
                <c:ptCount val="1"/>
                <c:pt idx="0">
                  <c:v>u2-2c</c:v>
                </c:pt>
              </c:strCache>
            </c:strRef>
          </c:tx>
          <c:spPr>
            <a:ln w="15875" cap="rnd" cmpd="dbl">
              <a:solidFill>
                <a:schemeClr val="accent6"/>
              </a:solidFill>
              <a:round/>
            </a:ln>
            <a:effectLst/>
          </c:spPr>
          <c:marker>
            <c:symbol val="circle"/>
            <c:size val="2"/>
            <c:spPr>
              <a:solidFill>
                <a:srgbClr val="00FF00"/>
              </a:solidFill>
              <a:ln w="6350">
                <a:solidFill>
                  <a:schemeClr val="accent6"/>
                </a:solidFill>
              </a:ln>
              <a:effectLst/>
            </c:spPr>
          </c:marker>
          <c:xVal>
            <c:numRef>
              <c:f>'Forsøk 2 - Samlet'!$GL$14:$GL$84</c:f>
              <c:numCache>
                <c:formatCode>0.0</c:formatCode>
                <c:ptCount val="71"/>
                <c:pt idx="0">
                  <c:v>0.27091540263930619</c:v>
                </c:pt>
                <c:pt idx="1">
                  <c:v>1.8755681721182738</c:v>
                </c:pt>
                <c:pt idx="2">
                  <c:v>0.72938762249043976</c:v>
                </c:pt>
                <c:pt idx="3">
                  <c:v>0.85442550063165801</c:v>
                </c:pt>
                <c:pt idx="4">
                  <c:v>1.4796148913377491</c:v>
                </c:pt>
                <c:pt idx="5">
                  <c:v>1.6254924158358373</c:v>
                </c:pt>
                <c:pt idx="6">
                  <c:v>1.3545770131965309</c:v>
                </c:pt>
                <c:pt idx="7">
                  <c:v>1.4796148913377491</c:v>
                </c:pt>
                <c:pt idx="8">
                  <c:v>1.4379355986240099</c:v>
                </c:pt>
                <c:pt idx="9">
                  <c:v>1.3545770131965309</c:v>
                </c:pt>
                <c:pt idx="10">
                  <c:v>1.0836616105572248</c:v>
                </c:pt>
                <c:pt idx="11">
                  <c:v>1.1878598423415734</c:v>
                </c:pt>
                <c:pt idx="12">
                  <c:v>1.2295391350553126</c:v>
                </c:pt>
                <c:pt idx="13">
                  <c:v>1.2712184277690521</c:v>
                </c:pt>
                <c:pt idx="14">
                  <c:v>1.3962563059102704</c:v>
                </c:pt>
                <c:pt idx="15">
                  <c:v>1.4587752449808795</c:v>
                </c:pt>
                <c:pt idx="16">
                  <c:v>1.4796148913377491</c:v>
                </c:pt>
                <c:pt idx="17">
                  <c:v>2.0214456966163614</c:v>
                </c:pt>
                <c:pt idx="18">
                  <c:v>2.6049557946087134</c:v>
                </c:pt>
                <c:pt idx="19">
                  <c:v>2.8550315508911499</c:v>
                </c:pt>
                <c:pt idx="20">
                  <c:v>3.4802209415972412</c:v>
                </c:pt>
                <c:pt idx="21">
                  <c:v>3.9386931614483749</c:v>
                </c:pt>
                <c:pt idx="22">
                  <c:v>4.1470896250170721</c:v>
                </c:pt>
                <c:pt idx="23">
                  <c:v>4.1679292713739411</c:v>
                </c:pt>
                <c:pt idx="24">
                  <c:v>4.0428913932327228</c:v>
                </c:pt>
                <c:pt idx="25">
                  <c:v>3.0217487217461074</c:v>
                </c:pt>
                <c:pt idx="26">
                  <c:v>4.6055618448682054</c:v>
                </c:pt>
                <c:pt idx="27">
                  <c:v>4.2721275031582904</c:v>
                </c:pt>
                <c:pt idx="28">
                  <c:v>4.0845706859464626</c:v>
                </c:pt>
                <c:pt idx="29">
                  <c:v>4.3138067958720292</c:v>
                </c:pt>
                <c:pt idx="30">
                  <c:v>4.6055618448682054</c:v>
                </c:pt>
                <c:pt idx="31">
                  <c:v>4.7097600766525538</c:v>
                </c:pt>
                <c:pt idx="32">
                  <c:v>4.8556376011506419</c:v>
                </c:pt>
                <c:pt idx="33">
                  <c:v>5.2724305282880364</c:v>
                </c:pt>
                <c:pt idx="34">
                  <c:v>5.1682322965036871</c:v>
                </c:pt>
                <c:pt idx="35">
                  <c:v>5.3557891137155149</c:v>
                </c:pt>
                <c:pt idx="36">
                  <c:v>5.3141098210017752</c:v>
                </c:pt>
                <c:pt idx="37">
                  <c:v>5.5641855772842117</c:v>
                </c:pt>
                <c:pt idx="38">
                  <c:v>5.9184595653509966</c:v>
                </c:pt>
                <c:pt idx="39">
                  <c:v>6.189374967990303</c:v>
                </c:pt>
                <c:pt idx="40">
                  <c:v>6.501969663343349</c:v>
                </c:pt>
                <c:pt idx="41">
                  <c:v>6.6270075414845673</c:v>
                </c:pt>
                <c:pt idx="42">
                  <c:v>7.523112334829964</c:v>
                </c:pt>
                <c:pt idx="43">
                  <c:v>8.2733396036772735</c:v>
                </c:pt>
                <c:pt idx="44">
                  <c:v>9.4611994460188473</c:v>
                </c:pt>
                <c:pt idx="45">
                  <c:v>7.1688383467631791</c:v>
                </c:pt>
                <c:pt idx="46">
                  <c:v>6.3560921388452609</c:v>
                </c:pt>
                <c:pt idx="47">
                  <c:v>6.2518939070609125</c:v>
                </c:pt>
                <c:pt idx="48">
                  <c:v>6.7103661269120458</c:v>
                </c:pt>
                <c:pt idx="49">
                  <c:v>6.9187625904807426</c:v>
                </c:pt>
                <c:pt idx="50">
                  <c:v>7.189677993120049</c:v>
                </c:pt>
                <c:pt idx="51">
                  <c:v>7.4605933957593553</c:v>
                </c:pt>
                <c:pt idx="52">
                  <c:v>7.689829505684922</c:v>
                </c:pt>
                <c:pt idx="53">
                  <c:v>7.7731880911124005</c:v>
                </c:pt>
                <c:pt idx="54">
                  <c:v>8.0857827864654457</c:v>
                </c:pt>
                <c:pt idx="55">
                  <c:v>8.1691413718929251</c:v>
                </c:pt>
                <c:pt idx="56">
                  <c:v>8.2941792500341442</c:v>
                </c:pt>
                <c:pt idx="57">
                  <c:v>8.4608964208891013</c:v>
                </c:pt>
                <c:pt idx="58">
                  <c:v>8.8151704089558862</c:v>
                </c:pt>
                <c:pt idx="59">
                  <c:v>8.8776893480264949</c:v>
                </c:pt>
                <c:pt idx="60">
                  <c:v>9.3153219215207592</c:v>
                </c:pt>
                <c:pt idx="61">
                  <c:v>9.5862373241600647</c:v>
                </c:pt>
                <c:pt idx="62">
                  <c:v>10.419823178434854</c:v>
                </c:pt>
                <c:pt idx="63">
                  <c:v>11.086691861854684</c:v>
                </c:pt>
                <c:pt idx="64">
                  <c:v>12.774703216761131</c:v>
                </c:pt>
                <c:pt idx="65">
                  <c:v>17.151028951703768</c:v>
                </c:pt>
                <c:pt idx="66">
                  <c:v>10.065549190368069</c:v>
                </c:pt>
                <c:pt idx="67">
                  <c:v>9.7529544950150235</c:v>
                </c:pt>
                <c:pt idx="68">
                  <c:v>9.9405113122268496</c:v>
                </c:pt>
                <c:pt idx="69">
                  <c:v>10.253106007579897</c:v>
                </c:pt>
                <c:pt idx="70">
                  <c:v>10.419823178434854</c:v>
                </c:pt>
              </c:numCache>
            </c:numRef>
          </c:xVal>
          <c:yVal>
            <c:numRef>
              <c:f>'Forsøk 2 - Samlet'!$GO$14:$GO$84</c:f>
              <c:numCache>
                <c:formatCode>0.0</c:formatCode>
                <c:ptCount val="71"/>
                <c:pt idx="0">
                  <c:v>-5.839537</c:v>
                </c:pt>
                <c:pt idx="1">
                  <c:v>-4.7691699999999999</c:v>
                </c:pt>
                <c:pt idx="2">
                  <c:v>-2.9696299999999995</c:v>
                </c:pt>
                <c:pt idx="3">
                  <c:v>-1.7673100000000002</c:v>
                </c:pt>
                <c:pt idx="4">
                  <c:v>-0.11869999999999958</c:v>
                </c:pt>
                <c:pt idx="5">
                  <c:v>1.6812999999999994</c:v>
                </c:pt>
                <c:pt idx="6">
                  <c:v>3.4808299999999992</c:v>
                </c:pt>
                <c:pt idx="7">
                  <c:v>4.6813000000000002</c:v>
                </c:pt>
                <c:pt idx="8">
                  <c:v>6.3312999999999988</c:v>
                </c:pt>
                <c:pt idx="9">
                  <c:v>7.5312999999999999</c:v>
                </c:pt>
                <c:pt idx="10">
                  <c:v>9.3312999999999988</c:v>
                </c:pt>
                <c:pt idx="11">
                  <c:v>11.130800000000001</c:v>
                </c:pt>
                <c:pt idx="12">
                  <c:v>12.780799999999999</c:v>
                </c:pt>
                <c:pt idx="13">
                  <c:v>13.985899999999997</c:v>
                </c:pt>
                <c:pt idx="14">
                  <c:v>15.780799999999999</c:v>
                </c:pt>
                <c:pt idx="15">
                  <c:v>16.980799999999999</c:v>
                </c:pt>
                <c:pt idx="16">
                  <c:v>18.630800000000001</c:v>
                </c:pt>
                <c:pt idx="17">
                  <c:v>20.430800000000001</c:v>
                </c:pt>
                <c:pt idx="18">
                  <c:v>22.230399999999999</c:v>
                </c:pt>
                <c:pt idx="19">
                  <c:v>23.430800000000001</c:v>
                </c:pt>
                <c:pt idx="20">
                  <c:v>25.080800000000004</c:v>
                </c:pt>
                <c:pt idx="21">
                  <c:v>26.280800000000003</c:v>
                </c:pt>
                <c:pt idx="22">
                  <c:v>28.0808</c:v>
                </c:pt>
                <c:pt idx="23">
                  <c:v>29.880800000000004</c:v>
                </c:pt>
                <c:pt idx="24">
                  <c:v>31.530800000000003</c:v>
                </c:pt>
                <c:pt idx="25">
                  <c:v>32.730400000000003</c:v>
                </c:pt>
                <c:pt idx="26">
                  <c:v>34.5304</c:v>
                </c:pt>
                <c:pt idx="27">
                  <c:v>35.730400000000003</c:v>
                </c:pt>
                <c:pt idx="28">
                  <c:v>37.380800000000008</c:v>
                </c:pt>
                <c:pt idx="29">
                  <c:v>39.180800000000005</c:v>
                </c:pt>
                <c:pt idx="30">
                  <c:v>40.980400000000003</c:v>
                </c:pt>
                <c:pt idx="31">
                  <c:v>42.180400000000006</c:v>
                </c:pt>
                <c:pt idx="32">
                  <c:v>43.830399999999997</c:v>
                </c:pt>
                <c:pt idx="33">
                  <c:v>45.030799999999999</c:v>
                </c:pt>
                <c:pt idx="34">
                  <c:v>46.830399999999997</c:v>
                </c:pt>
                <c:pt idx="35">
                  <c:v>48.630399999999995</c:v>
                </c:pt>
                <c:pt idx="36">
                  <c:v>50.281300000000002</c:v>
                </c:pt>
                <c:pt idx="37">
                  <c:v>51.48129999999999</c:v>
                </c:pt>
                <c:pt idx="38">
                  <c:v>53.279899999999998</c:v>
                </c:pt>
                <c:pt idx="39">
                  <c:v>54.479900000000001</c:v>
                </c:pt>
                <c:pt idx="40">
                  <c:v>56.130399999999995</c:v>
                </c:pt>
                <c:pt idx="41">
                  <c:v>57.929899999999989</c:v>
                </c:pt>
                <c:pt idx="42">
                  <c:v>59.730399999999989</c:v>
                </c:pt>
                <c:pt idx="43">
                  <c:v>60.929899999999989</c:v>
                </c:pt>
                <c:pt idx="44">
                  <c:v>62.579899999999995</c:v>
                </c:pt>
                <c:pt idx="45">
                  <c:v>63.780399999999986</c:v>
                </c:pt>
                <c:pt idx="46">
                  <c:v>65.580399999999997</c:v>
                </c:pt>
                <c:pt idx="47">
                  <c:v>67.379899999999992</c:v>
                </c:pt>
                <c:pt idx="48">
                  <c:v>69.030399999999986</c:v>
                </c:pt>
                <c:pt idx="49">
                  <c:v>70.230399999999989</c:v>
                </c:pt>
                <c:pt idx="50">
                  <c:v>72.029899999999998</c:v>
                </c:pt>
                <c:pt idx="51">
                  <c:v>73.230399999999989</c:v>
                </c:pt>
                <c:pt idx="52">
                  <c:v>74.880399999999995</c:v>
                </c:pt>
                <c:pt idx="53">
                  <c:v>76.679899999999989</c:v>
                </c:pt>
                <c:pt idx="54">
                  <c:v>78.479899999999986</c:v>
                </c:pt>
                <c:pt idx="55">
                  <c:v>79.679399999999987</c:v>
                </c:pt>
                <c:pt idx="56">
                  <c:v>81.329399999999993</c:v>
                </c:pt>
                <c:pt idx="57">
                  <c:v>82.529899999999998</c:v>
                </c:pt>
                <c:pt idx="58">
                  <c:v>84.329399999999993</c:v>
                </c:pt>
                <c:pt idx="59">
                  <c:v>86.12939999999999</c:v>
                </c:pt>
                <c:pt idx="60">
                  <c:v>87.779899999999998</c:v>
                </c:pt>
                <c:pt idx="61">
                  <c:v>88.979899999999986</c:v>
                </c:pt>
                <c:pt idx="62">
                  <c:v>90.779899999999998</c:v>
                </c:pt>
                <c:pt idx="63">
                  <c:v>91.979399999999998</c:v>
                </c:pt>
                <c:pt idx="64">
                  <c:v>93.62939999999999</c:v>
                </c:pt>
                <c:pt idx="65">
                  <c:v>95.43</c:v>
                </c:pt>
                <c:pt idx="66">
                  <c:v>97.23</c:v>
                </c:pt>
                <c:pt idx="67">
                  <c:v>98.429000000000002</c:v>
                </c:pt>
                <c:pt idx="68">
                  <c:v>100.08</c:v>
                </c:pt>
                <c:pt idx="69">
                  <c:v>101.28</c:v>
                </c:pt>
                <c:pt idx="70">
                  <c:v>103.07900000000001</c:v>
                </c:pt>
              </c:numCache>
            </c:numRef>
          </c:yVal>
          <c:smooth val="0"/>
          <c:extLst>
            <c:ext xmlns:c16="http://schemas.microsoft.com/office/drawing/2014/chart" uri="{C3380CC4-5D6E-409C-BE32-E72D297353CC}">
              <c16:uniqueId val="{0000000A-BAD7-4425-A6F2-F12F74CA3023}"/>
            </c:ext>
          </c:extLst>
        </c:ser>
        <c:ser>
          <c:idx val="12"/>
          <c:order val="11"/>
          <c:tx>
            <c:strRef>
              <c:f>'Forsøk 2 - Samlet'!$FJ$12</c:f>
              <c:strCache>
                <c:ptCount val="1"/>
                <c:pt idx="0">
                  <c:v>u2-3c</c:v>
                </c:pt>
              </c:strCache>
            </c:strRef>
          </c:tx>
          <c:spPr>
            <a:ln w="15875" cap="rnd" cmpd="dbl">
              <a:solidFill>
                <a:schemeClr val="accent6">
                  <a:lumMod val="50000"/>
                </a:schemeClr>
              </a:solidFill>
              <a:round/>
            </a:ln>
            <a:effectLst/>
          </c:spPr>
          <c:marker>
            <c:symbol val="circle"/>
            <c:size val="2"/>
            <c:spPr>
              <a:solidFill>
                <a:schemeClr val="accent6"/>
              </a:solidFill>
              <a:ln w="6350">
                <a:solidFill>
                  <a:srgbClr val="008000"/>
                </a:solidFill>
              </a:ln>
              <a:effectLst/>
            </c:spPr>
          </c:marker>
          <c:xVal>
            <c:numRef>
              <c:f>'Forsøk 2 - Samlet'!$FJ$14:$FJ$85</c:f>
              <c:numCache>
                <c:formatCode>0.0</c:formatCode>
                <c:ptCount val="72"/>
                <c:pt idx="0">
                  <c:v>1.8547285257614039</c:v>
                </c:pt>
                <c:pt idx="1">
                  <c:v>0.52099115892174264</c:v>
                </c:pt>
                <c:pt idx="2">
                  <c:v>0.31259469535304563</c:v>
                </c:pt>
                <c:pt idx="3">
                  <c:v>0.81274620791791863</c:v>
                </c:pt>
                <c:pt idx="4">
                  <c:v>1.0836616105572248</c:v>
                </c:pt>
                <c:pt idx="5">
                  <c:v>1.2295391350553126</c:v>
                </c:pt>
                <c:pt idx="6">
                  <c:v>1.3754166595534008</c:v>
                </c:pt>
                <c:pt idx="7">
                  <c:v>1.3754166595534008</c:v>
                </c:pt>
                <c:pt idx="8">
                  <c:v>1.7296906476201857</c:v>
                </c:pt>
                <c:pt idx="9">
                  <c:v>1.500454537694619</c:v>
                </c:pt>
                <c:pt idx="10">
                  <c:v>1.8547285257614039</c:v>
                </c:pt>
                <c:pt idx="11">
                  <c:v>1.8547285257614039</c:v>
                </c:pt>
                <c:pt idx="12">
                  <c:v>1.9797664039026222</c:v>
                </c:pt>
                <c:pt idx="13">
                  <c:v>2.1881628674713194</c:v>
                </c:pt>
                <c:pt idx="14">
                  <c:v>2.5424368555381043</c:v>
                </c:pt>
                <c:pt idx="15">
                  <c:v>2.5841161482518435</c:v>
                </c:pt>
                <c:pt idx="16">
                  <c:v>3.0217487217461074</c:v>
                </c:pt>
                <c:pt idx="17">
                  <c:v>3.2301451853148047</c:v>
                </c:pt>
                <c:pt idx="18">
                  <c:v>3.5844191733815896</c:v>
                </c:pt>
                <c:pt idx="19">
                  <c:v>3.917853515091505</c:v>
                </c:pt>
                <c:pt idx="20">
                  <c:v>4.3971653812995086</c:v>
                </c:pt>
                <c:pt idx="21">
                  <c:v>4.3346464422288991</c:v>
                </c:pt>
                <c:pt idx="22">
                  <c:v>4.5638825521544657</c:v>
                </c:pt>
                <c:pt idx="23">
                  <c:v>4.4388446740132474</c:v>
                </c:pt>
                <c:pt idx="24">
                  <c:v>0.2500757562824365</c:v>
                </c:pt>
                <c:pt idx="25">
                  <c:v>4.4596843203701173</c:v>
                </c:pt>
                <c:pt idx="26">
                  <c:v>3.4385416488835019</c:v>
                </c:pt>
                <c:pt idx="27">
                  <c:v>4.3138067958720292</c:v>
                </c:pt>
                <c:pt idx="28">
                  <c:v>5.189071942860557</c:v>
                </c:pt>
                <c:pt idx="29">
                  <c:v>5.2099115892174268</c:v>
                </c:pt>
                <c:pt idx="30">
                  <c:v>5.3974684064292537</c:v>
                </c:pt>
                <c:pt idx="31">
                  <c:v>5.7100631017822998</c:v>
                </c:pt>
                <c:pt idx="32">
                  <c:v>5.6267045163548213</c:v>
                </c:pt>
                <c:pt idx="33">
                  <c:v>5.7100631017822998</c:v>
                </c:pt>
                <c:pt idx="34">
                  <c:v>5.7517423944960395</c:v>
                </c:pt>
                <c:pt idx="35">
                  <c:v>5.9392992117078665</c:v>
                </c:pt>
                <c:pt idx="36">
                  <c:v>6.2102146143471728</c:v>
                </c:pt>
                <c:pt idx="37">
                  <c:v>6.5853282487708276</c:v>
                </c:pt>
                <c:pt idx="38">
                  <c:v>6.9604418831944823</c:v>
                </c:pt>
                <c:pt idx="39">
                  <c:v>7.3772348103318768</c:v>
                </c:pt>
                <c:pt idx="40">
                  <c:v>7.5856312739005736</c:v>
                </c:pt>
                <c:pt idx="41">
                  <c:v>8.0857827864654457</c:v>
                </c:pt>
                <c:pt idx="42">
                  <c:v>8.1691413718929251</c:v>
                </c:pt>
                <c:pt idx="43">
                  <c:v>12.191193118768778</c:v>
                </c:pt>
                <c:pt idx="44">
                  <c:v>4.3971653812995086</c:v>
                </c:pt>
                <c:pt idx="45">
                  <c:v>5.8767802726372578</c:v>
                </c:pt>
                <c:pt idx="46">
                  <c:v>6.5853282487708276</c:v>
                </c:pt>
                <c:pt idx="47">
                  <c:v>7.189677993120049</c:v>
                </c:pt>
                <c:pt idx="48">
                  <c:v>8.0441034937517077</c:v>
                </c:pt>
                <c:pt idx="49">
                  <c:v>8.2316603109635338</c:v>
                </c:pt>
                <c:pt idx="50">
                  <c:v>8.4400567745322306</c:v>
                </c:pt>
                <c:pt idx="51">
                  <c:v>8.7318118235284068</c:v>
                </c:pt>
                <c:pt idx="52">
                  <c:v>8.4608964208891013</c:v>
                </c:pt>
                <c:pt idx="53">
                  <c:v>8.3566981891047529</c:v>
                </c:pt>
                <c:pt idx="54">
                  <c:v>8.6067739453871894</c:v>
                </c:pt>
                <c:pt idx="55">
                  <c:v>8.9610479334539743</c:v>
                </c:pt>
                <c:pt idx="56">
                  <c:v>9.3570012142344989</c:v>
                </c:pt>
                <c:pt idx="57">
                  <c:v>9.7737941413718925</c:v>
                </c:pt>
                <c:pt idx="58">
                  <c:v>9.9196716658699806</c:v>
                </c:pt>
                <c:pt idx="59">
                  <c:v>9.8363130804425012</c:v>
                </c:pt>
                <c:pt idx="60">
                  <c:v>10.503181763862333</c:v>
                </c:pt>
                <c:pt idx="61">
                  <c:v>11.732720898917645</c:v>
                </c:pt>
                <c:pt idx="62">
                  <c:v>11.29508832542338</c:v>
                </c:pt>
                <c:pt idx="63">
                  <c:v>16.463320621927068</c:v>
                </c:pt>
                <c:pt idx="64">
                  <c:v>21.964987260140671</c:v>
                </c:pt>
                <c:pt idx="65">
                  <c:v>8.5650946526734497</c:v>
                </c:pt>
                <c:pt idx="66">
                  <c:v>8.9193686407402346</c:v>
                </c:pt>
                <c:pt idx="67">
                  <c:v>9.7737941413718925</c:v>
                </c:pt>
                <c:pt idx="68">
                  <c:v>10.75325752014477</c:v>
                </c:pt>
                <c:pt idx="69">
                  <c:v>11.045012569140944</c:v>
                </c:pt>
                <c:pt idx="70">
                  <c:v>10.544861056576073</c:v>
                </c:pt>
                <c:pt idx="71">
                  <c:v>10.919974690999727</c:v>
                </c:pt>
              </c:numCache>
            </c:numRef>
          </c:xVal>
          <c:yVal>
            <c:numRef>
              <c:f>'Forsøk 2 - Samlet'!$FM$14:$FM$85</c:f>
              <c:numCache>
                <c:formatCode>0.0</c:formatCode>
                <c:ptCount val="72"/>
                <c:pt idx="0">
                  <c:v>-4.77102</c:v>
                </c:pt>
                <c:pt idx="1">
                  <c:v>-3.5705599999999995</c:v>
                </c:pt>
                <c:pt idx="2">
                  <c:v>-1.9210200000000004</c:v>
                </c:pt>
                <c:pt idx="3">
                  <c:v>-0.12148000000000003</c:v>
                </c:pt>
                <c:pt idx="4">
                  <c:v>1.6785199999999998</c:v>
                </c:pt>
                <c:pt idx="5">
                  <c:v>2.8775900000000005</c:v>
                </c:pt>
                <c:pt idx="6">
                  <c:v>4.5271000000000008</c:v>
                </c:pt>
                <c:pt idx="7">
                  <c:v>5.7276000000000007</c:v>
                </c:pt>
                <c:pt idx="8">
                  <c:v>7.5271000000000008</c:v>
                </c:pt>
                <c:pt idx="9">
                  <c:v>9.3270999999999997</c:v>
                </c:pt>
                <c:pt idx="10">
                  <c:v>10.9771</c:v>
                </c:pt>
                <c:pt idx="11">
                  <c:v>12.177099999999999</c:v>
                </c:pt>
                <c:pt idx="12">
                  <c:v>13.9771</c:v>
                </c:pt>
                <c:pt idx="13">
                  <c:v>15.176200000000001</c:v>
                </c:pt>
                <c:pt idx="14">
                  <c:v>16.8276</c:v>
                </c:pt>
                <c:pt idx="15">
                  <c:v>18.627600000000001</c:v>
                </c:pt>
                <c:pt idx="16">
                  <c:v>20.426699999999997</c:v>
                </c:pt>
                <c:pt idx="17">
                  <c:v>21.627099999999999</c:v>
                </c:pt>
                <c:pt idx="18">
                  <c:v>23.2776</c:v>
                </c:pt>
                <c:pt idx="19">
                  <c:v>24.479900000000001</c:v>
                </c:pt>
                <c:pt idx="20">
                  <c:v>26.275300000000001</c:v>
                </c:pt>
                <c:pt idx="21">
                  <c:v>28.076699999999992</c:v>
                </c:pt>
                <c:pt idx="22">
                  <c:v>29.726699999999997</c:v>
                </c:pt>
                <c:pt idx="23">
                  <c:v>30.928099999999997</c:v>
                </c:pt>
                <c:pt idx="24">
                  <c:v>32.726199999999992</c:v>
                </c:pt>
                <c:pt idx="25">
                  <c:v>33.926699999999997</c:v>
                </c:pt>
                <c:pt idx="26">
                  <c:v>35.5762</c:v>
                </c:pt>
                <c:pt idx="27">
                  <c:v>37.375299999999996</c:v>
                </c:pt>
                <c:pt idx="28">
                  <c:v>39.175299999999993</c:v>
                </c:pt>
                <c:pt idx="29">
                  <c:v>40.376199999999997</c:v>
                </c:pt>
                <c:pt idx="30">
                  <c:v>42.025700000000001</c:v>
                </c:pt>
                <c:pt idx="31">
                  <c:v>43.227599999999995</c:v>
                </c:pt>
                <c:pt idx="32">
                  <c:v>45.02709999999999</c:v>
                </c:pt>
                <c:pt idx="33">
                  <c:v>46.825699999999998</c:v>
                </c:pt>
                <c:pt idx="34">
                  <c:v>48.474800000000002</c:v>
                </c:pt>
                <c:pt idx="35">
                  <c:v>49.675299999999993</c:v>
                </c:pt>
                <c:pt idx="36">
                  <c:v>51.475700000000003</c:v>
                </c:pt>
                <c:pt idx="37">
                  <c:v>52.675700000000006</c:v>
                </c:pt>
                <c:pt idx="38">
                  <c:v>54.327100000000002</c:v>
                </c:pt>
                <c:pt idx="39">
                  <c:v>56.127099999999999</c:v>
                </c:pt>
                <c:pt idx="40">
                  <c:v>57.927099999999996</c:v>
                </c:pt>
                <c:pt idx="41">
                  <c:v>59.126199999999997</c:v>
                </c:pt>
                <c:pt idx="42">
                  <c:v>60.774799999999999</c:v>
                </c:pt>
                <c:pt idx="43">
                  <c:v>61.977099999999993</c:v>
                </c:pt>
                <c:pt idx="44">
                  <c:v>63.776699999999991</c:v>
                </c:pt>
                <c:pt idx="45">
                  <c:v>65.5762</c:v>
                </c:pt>
                <c:pt idx="46">
                  <c:v>67.227099999999993</c:v>
                </c:pt>
                <c:pt idx="47">
                  <c:v>68.426699999999997</c:v>
                </c:pt>
                <c:pt idx="48">
                  <c:v>70.224800000000002</c:v>
                </c:pt>
                <c:pt idx="49">
                  <c:v>71.424799999999991</c:v>
                </c:pt>
                <c:pt idx="50">
                  <c:v>73.074799999999996</c:v>
                </c:pt>
                <c:pt idx="51">
                  <c:v>74.874799999999993</c:v>
                </c:pt>
                <c:pt idx="52">
                  <c:v>76.674799999999991</c:v>
                </c:pt>
                <c:pt idx="53">
                  <c:v>77.875699999999995</c:v>
                </c:pt>
                <c:pt idx="54">
                  <c:v>79.524799999999999</c:v>
                </c:pt>
                <c:pt idx="55">
                  <c:v>80.724399999999989</c:v>
                </c:pt>
                <c:pt idx="56">
                  <c:v>82.526200000000003</c:v>
                </c:pt>
                <c:pt idx="57">
                  <c:v>84.325299999999999</c:v>
                </c:pt>
                <c:pt idx="58">
                  <c:v>85.976699999999994</c:v>
                </c:pt>
                <c:pt idx="59">
                  <c:v>87.175299999999993</c:v>
                </c:pt>
                <c:pt idx="60">
                  <c:v>88.97529999999999</c:v>
                </c:pt>
                <c:pt idx="61">
                  <c:v>90.174399999999991</c:v>
                </c:pt>
                <c:pt idx="62">
                  <c:v>91.824399999999997</c:v>
                </c:pt>
                <c:pt idx="63">
                  <c:v>93.624399999999994</c:v>
                </c:pt>
                <c:pt idx="64">
                  <c:v>95.423999999999992</c:v>
                </c:pt>
                <c:pt idx="65">
                  <c:v>96.624000000000009</c:v>
                </c:pt>
                <c:pt idx="66">
                  <c:v>98.275999999999996</c:v>
                </c:pt>
                <c:pt idx="67">
                  <c:v>99.474000000000004</c:v>
                </c:pt>
                <c:pt idx="68">
                  <c:v>101.276</c:v>
                </c:pt>
                <c:pt idx="69">
                  <c:v>103.077</c:v>
                </c:pt>
                <c:pt idx="70">
                  <c:v>104.425</c:v>
                </c:pt>
                <c:pt idx="71">
                  <c:v>104.79999999999998</c:v>
                </c:pt>
              </c:numCache>
            </c:numRef>
          </c:yVal>
          <c:smooth val="0"/>
          <c:extLst>
            <c:ext xmlns:c16="http://schemas.microsoft.com/office/drawing/2014/chart" uri="{C3380CC4-5D6E-409C-BE32-E72D297353CC}">
              <c16:uniqueId val="{0000000B-BAD7-4425-A6F2-F12F74CA3023}"/>
            </c:ext>
          </c:extLst>
        </c:ser>
        <c:ser>
          <c:idx val="6"/>
          <c:order val="12"/>
          <c:tx>
            <c:strRef>
              <c:f>'Forsøk 2 - Samlet'!$D$68</c:f>
              <c:strCache>
                <c:ptCount val="1"/>
                <c:pt idx="0">
                  <c:v>Clay</c:v>
                </c:pt>
              </c:strCache>
            </c:strRef>
          </c:tx>
          <c:spPr>
            <a:ln w="9525" cap="rnd">
              <a:solidFill>
                <a:schemeClr val="bg1">
                  <a:lumMod val="50000"/>
                </a:schemeClr>
              </a:solidFill>
              <a:round/>
            </a:ln>
            <a:effectLst/>
          </c:spPr>
          <c:marker>
            <c:symbol val="circle"/>
            <c:size val="5"/>
            <c:spPr>
              <a:solidFill>
                <a:schemeClr val="accent1">
                  <a:lumMod val="60000"/>
                </a:schemeClr>
              </a:solidFill>
              <a:ln w="9525">
                <a:solidFill>
                  <a:schemeClr val="accent1">
                    <a:lumMod val="60000"/>
                  </a:schemeClr>
                </a:solidFill>
              </a:ln>
              <a:effectLst/>
            </c:spPr>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0C-BAD7-4425-A6F2-F12F74CA3023}"/>
            </c:ext>
          </c:extLst>
        </c:ser>
        <c:dLbls>
          <c:showLegendKey val="0"/>
          <c:showVal val="0"/>
          <c:showCatName val="0"/>
          <c:showSerName val="0"/>
          <c:showPercent val="0"/>
          <c:showBubbleSize val="0"/>
        </c:dLbls>
        <c:axId val="251620736"/>
        <c:axId val="251643392"/>
      </c:scatterChart>
      <c:valAx>
        <c:axId val="251620736"/>
        <c:scaling>
          <c:orientation val="minMax"/>
          <c:max val="3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1643392"/>
        <c:crosses val="autoZero"/>
        <c:crossBetween val="midCat"/>
        <c:minorUnit val="0.5"/>
      </c:valAx>
      <c:valAx>
        <c:axId val="251643392"/>
        <c:scaling>
          <c:orientation val="maxMin"/>
          <c:max val="120"/>
          <c:min val="0"/>
        </c:scaling>
        <c:delete val="1"/>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low"/>
        <c:crossAx val="251620736"/>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1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755132757218688"/>
          <c:y val="0.17474621480504249"/>
          <c:w val="0.80173036420479526"/>
          <c:h val="0.70654483883701613"/>
        </c:manualLayout>
      </c:layout>
      <c:scatterChart>
        <c:scatterStyle val="lineMarker"/>
        <c:varyColors val="0"/>
        <c:ser>
          <c:idx val="1"/>
          <c:order val="0"/>
          <c:tx>
            <c:v>2a - 40kPa</c:v>
          </c:tx>
          <c:spPr>
            <a:ln w="15875" cap="rnd" cmpd="dbl">
              <a:noFill/>
              <a:round/>
            </a:ln>
            <a:effectLst/>
          </c:spPr>
          <c:marker>
            <c:symbol val="none"/>
          </c:marker>
          <c:xVal>
            <c:numRef>
              <c:f>'Forsøk 2 - Samlet'!$AQ$14:$AQ$84</c:f>
              <c:numCache>
                <c:formatCode>0.00</c:formatCode>
                <c:ptCount val="71"/>
                <c:pt idx="0">
                  <c:v>1.4686016937479772E-2</c:v>
                </c:pt>
                <c:pt idx="1">
                  <c:v>0.60486661715732171</c:v>
                </c:pt>
                <c:pt idx="2">
                  <c:v>0.89528649126849458</c:v>
                </c:pt>
                <c:pt idx="3">
                  <c:v>1.1956840382661005</c:v>
                </c:pt>
                <c:pt idx="4">
                  <c:v>1.3579422374373877</c:v>
                </c:pt>
                <c:pt idx="5">
                  <c:v>1.6277432777174743</c:v>
                </c:pt>
                <c:pt idx="6">
                  <c:v>1.8064449530725077</c:v>
                </c:pt>
                <c:pt idx="7">
                  <c:v>1.9134541207007751</c:v>
                </c:pt>
                <c:pt idx="8">
                  <c:v>1.9922299715203793</c:v>
                </c:pt>
                <c:pt idx="9">
                  <c:v>2.1415309275429948</c:v>
                </c:pt>
                <c:pt idx="10">
                  <c:v>2.1756345801964598</c:v>
                </c:pt>
                <c:pt idx="11">
                  <c:v>2.1180793002364839</c:v>
                </c:pt>
                <c:pt idx="12">
                  <c:v>2.0652007587935892</c:v>
                </c:pt>
                <c:pt idx="13">
                  <c:v>2.0140909704222771</c:v>
                </c:pt>
                <c:pt idx="14">
                  <c:v>1.9882614669397687</c:v>
                </c:pt>
                <c:pt idx="15">
                  <c:v>1.9741712609932127</c:v>
                </c:pt>
                <c:pt idx="16">
                  <c:v>1.9782904501100813</c:v>
                </c:pt>
                <c:pt idx="17">
                  <c:v>1.9953670112025259</c:v>
                </c:pt>
                <c:pt idx="18">
                  <c:v>1.9301453310223584</c:v>
                </c:pt>
                <c:pt idx="19">
                  <c:v>1.7203491605218899</c:v>
                </c:pt>
                <c:pt idx="20">
                  <c:v>1.5758023250438093</c:v>
                </c:pt>
                <c:pt idx="21">
                  <c:v>1.5770134428305762</c:v>
                </c:pt>
                <c:pt idx="22">
                  <c:v>1.8315578193709874</c:v>
                </c:pt>
                <c:pt idx="23">
                  <c:v>2.2253114242945751</c:v>
                </c:pt>
                <c:pt idx="24">
                  <c:v>2.4943733121810507</c:v>
                </c:pt>
                <c:pt idx="25">
                  <c:v>2.4855715443940856</c:v>
                </c:pt>
                <c:pt idx="26">
                  <c:v>2.4862081505715143</c:v>
                </c:pt>
                <c:pt idx="27">
                  <c:v>2.5233191142140408</c:v>
                </c:pt>
                <c:pt idx="28">
                  <c:v>2.5104502892643303</c:v>
                </c:pt>
                <c:pt idx="29">
                  <c:v>2.421745376243686</c:v>
                </c:pt>
                <c:pt idx="30">
                  <c:v>2.3412374450780518</c:v>
                </c:pt>
                <c:pt idx="31">
                  <c:v>2.3007230841002055</c:v>
                </c:pt>
                <c:pt idx="32">
                  <c:v>2.289582174093272</c:v>
                </c:pt>
                <c:pt idx="33">
                  <c:v>2.2267093410932315</c:v>
                </c:pt>
                <c:pt idx="34">
                  <c:v>2.1608907763646004</c:v>
                </c:pt>
                <c:pt idx="35">
                  <c:v>2.0650995142900066</c:v>
                </c:pt>
                <c:pt idx="36">
                  <c:v>1.8805495754331858</c:v>
                </c:pt>
                <c:pt idx="37">
                  <c:v>1.5908062867822161</c:v>
                </c:pt>
                <c:pt idx="38">
                  <c:v>1.3745350374472927</c:v>
                </c:pt>
                <c:pt idx="39">
                  <c:v>1.1524110586112171</c:v>
                </c:pt>
                <c:pt idx="40">
                  <c:v>1.1019039519990823</c:v>
                </c:pt>
                <c:pt idx="41">
                  <c:v>1.2224671614398814</c:v>
                </c:pt>
                <c:pt idx="42">
                  <c:v>1.4776550578682763</c:v>
                </c:pt>
                <c:pt idx="43">
                  <c:v>1.9197285570470328</c:v>
                </c:pt>
                <c:pt idx="44">
                  <c:v>2.0299687086697604</c:v>
                </c:pt>
                <c:pt idx="45">
                  <c:v>2.0802942122884964</c:v>
                </c:pt>
                <c:pt idx="46">
                  <c:v>2.1026905594206888</c:v>
                </c:pt>
                <c:pt idx="47">
                  <c:v>2.0481303948361247</c:v>
                </c:pt>
                <c:pt idx="48">
                  <c:v>1.9230474009905334</c:v>
                </c:pt>
                <c:pt idx="49">
                  <c:v>1.8073348034459282</c:v>
                </c:pt>
                <c:pt idx="50">
                  <c:v>1.7585925421559323</c:v>
                </c:pt>
                <c:pt idx="51">
                  <c:v>1.7033685459747356</c:v>
                </c:pt>
                <c:pt idx="52">
                  <c:v>1.6792761470875424</c:v>
                </c:pt>
                <c:pt idx="53">
                  <c:v>1.5863987964960657</c:v>
                </c:pt>
                <c:pt idx="54">
                  <c:v>1.344243936378638</c:v>
                </c:pt>
                <c:pt idx="55">
                  <c:v>1.0509687240837087</c:v>
                </c:pt>
                <c:pt idx="56">
                  <c:v>0.86407096866199884</c:v>
                </c:pt>
                <c:pt idx="57">
                  <c:v>0.65193428178791091</c:v>
                </c:pt>
                <c:pt idx="58">
                  <c:v>0.57261956146928283</c:v>
                </c:pt>
                <c:pt idx="59">
                  <c:v>0.50623292647655094</c:v>
                </c:pt>
                <c:pt idx="60">
                  <c:v>0.47866013470729868</c:v>
                </c:pt>
                <c:pt idx="61">
                  <c:v>0.45525445566348238</c:v>
                </c:pt>
                <c:pt idx="62">
                  <c:v>0.58291367617608725</c:v>
                </c:pt>
                <c:pt idx="63">
                  <c:v>0.99452444735031043</c:v>
                </c:pt>
                <c:pt idx="64">
                  <c:v>1.3455635667498618</c:v>
                </c:pt>
                <c:pt idx="65">
                  <c:v>1.6090765579740887</c:v>
                </c:pt>
                <c:pt idx="66">
                  <c:v>1.6576227312715008</c:v>
                </c:pt>
                <c:pt idx="67">
                  <c:v>1.6506402167027814</c:v>
                </c:pt>
                <c:pt idx="68">
                  <c:v>1.6225023176882376</c:v>
                </c:pt>
                <c:pt idx="69">
                  <c:v>1.5767072052227844</c:v>
                </c:pt>
                <c:pt idx="70">
                  <c:v>1.5567516447384104</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0-BAD7-4425-A6F2-F12F74CA3023}"/>
            </c:ext>
          </c:extLst>
        </c:ser>
        <c:ser>
          <c:idx val="2"/>
          <c:order val="1"/>
          <c:tx>
            <c:v>3a - 40kPa</c:v>
          </c:tx>
          <c:spPr>
            <a:ln w="15875" cap="rnd" cmpd="dbl">
              <a:noFill/>
              <a:round/>
            </a:ln>
            <a:effectLst/>
          </c:spPr>
          <c:marker>
            <c:symbol val="none"/>
          </c:marker>
          <c:xVal>
            <c:numRef>
              <c:f>'Forsøk 2 - Samlet'!$BS$14:$BS$85</c:f>
              <c:numCache>
                <c:formatCode>0.00</c:formatCode>
                <c:ptCount val="72"/>
                <c:pt idx="0">
                  <c:v>2.3355350666360015E-3</c:v>
                </c:pt>
                <c:pt idx="1">
                  <c:v>1.4784714226040267E-2</c:v>
                </c:pt>
                <c:pt idx="2">
                  <c:v>0.20348127948820366</c:v>
                </c:pt>
                <c:pt idx="3">
                  <c:v>0.36746591707693088</c:v>
                </c:pt>
                <c:pt idx="4">
                  <c:v>0.50149179490472329</c:v>
                </c:pt>
                <c:pt idx="5">
                  <c:v>0.7154609896437496</c:v>
                </c:pt>
                <c:pt idx="6">
                  <c:v>0.83245205520721099</c:v>
                </c:pt>
                <c:pt idx="7">
                  <c:v>0.98412731843456547</c:v>
                </c:pt>
                <c:pt idx="8">
                  <c:v>1.1340364992623111</c:v>
                </c:pt>
                <c:pt idx="9">
                  <c:v>1.2886455128263798</c:v>
                </c:pt>
                <c:pt idx="10">
                  <c:v>1.3392111819960397</c:v>
                </c:pt>
                <c:pt idx="11">
                  <c:v>1.3715670965722717</c:v>
                </c:pt>
                <c:pt idx="12">
                  <c:v>1.3880423475432029</c:v>
                </c:pt>
                <c:pt idx="13">
                  <c:v>1.4151156768647952</c:v>
                </c:pt>
                <c:pt idx="14">
                  <c:v>1.4380759482173706</c:v>
                </c:pt>
                <c:pt idx="15">
                  <c:v>1.4674961979679089</c:v>
                </c:pt>
                <c:pt idx="16">
                  <c:v>1.5033480020243932</c:v>
                </c:pt>
                <c:pt idx="17">
                  <c:v>1.5497892884731599</c:v>
                </c:pt>
                <c:pt idx="18">
                  <c:v>1.5004374388519093</c:v>
                </c:pt>
                <c:pt idx="19">
                  <c:v>1.3288653275127447</c:v>
                </c:pt>
                <c:pt idx="20">
                  <c:v>1.2042951020009038</c:v>
                </c:pt>
                <c:pt idx="21">
                  <c:v>1.3395224565185955</c:v>
                </c:pt>
                <c:pt idx="22">
                  <c:v>1.4641551634827092</c:v>
                </c:pt>
                <c:pt idx="23">
                  <c:v>1.7733836258830937</c:v>
                </c:pt>
                <c:pt idx="24">
                  <c:v>1.8919663731946372</c:v>
                </c:pt>
                <c:pt idx="25">
                  <c:v>1.9146424807430693</c:v>
                </c:pt>
                <c:pt idx="26">
                  <c:v>1.9194966176830413</c:v>
                </c:pt>
                <c:pt idx="27">
                  <c:v>1.927319843862773</c:v>
                </c:pt>
                <c:pt idx="28">
                  <c:v>1.8750691851855148</c:v>
                </c:pt>
                <c:pt idx="29">
                  <c:v>1.7951725621456307</c:v>
                </c:pt>
                <c:pt idx="30">
                  <c:v>1.7655336113195108</c:v>
                </c:pt>
                <c:pt idx="31">
                  <c:v>1.7158516895182649</c:v>
                </c:pt>
                <c:pt idx="32">
                  <c:v>1.6841330088687612</c:v>
                </c:pt>
                <c:pt idx="33">
                  <c:v>1.6435997529074111</c:v>
                </c:pt>
                <c:pt idx="34">
                  <c:v>1.6171595497419746</c:v>
                </c:pt>
                <c:pt idx="35">
                  <c:v>1.5466488971186816</c:v>
                </c:pt>
                <c:pt idx="36">
                  <c:v>1.4673151251423058</c:v>
                </c:pt>
                <c:pt idx="37">
                  <c:v>1.2675060304756935</c:v>
                </c:pt>
                <c:pt idx="38">
                  <c:v>1.0530218001091343</c:v>
                </c:pt>
                <c:pt idx="39">
                  <c:v>0.92435370463161448</c:v>
                </c:pt>
                <c:pt idx="40">
                  <c:v>0.90558231160318725</c:v>
                </c:pt>
                <c:pt idx="41">
                  <c:v>0.9855941980741556</c:v>
                </c:pt>
                <c:pt idx="42">
                  <c:v>1.0508280325844013</c:v>
                </c:pt>
                <c:pt idx="43">
                  <c:v>1.3214485464810866</c:v>
                </c:pt>
                <c:pt idx="44">
                  <c:v>1.4299264733793797</c:v>
                </c:pt>
                <c:pt idx="45">
                  <c:v>1.4879002123101694</c:v>
                </c:pt>
                <c:pt idx="46">
                  <c:v>1.5079571359983599</c:v>
                </c:pt>
                <c:pt idx="47">
                  <c:v>1.4563326847987368</c:v>
                </c:pt>
                <c:pt idx="48">
                  <c:v>1.4052441562736877</c:v>
                </c:pt>
                <c:pt idx="49">
                  <c:v>1.3435857915880618</c:v>
                </c:pt>
                <c:pt idx="50">
                  <c:v>1.2971879414585392</c:v>
                </c:pt>
                <c:pt idx="51">
                  <c:v>1.2883961433932209</c:v>
                </c:pt>
                <c:pt idx="52">
                  <c:v>1.2948434366150083</c:v>
                </c:pt>
                <c:pt idx="53">
                  <c:v>1.2360511782382799</c:v>
                </c:pt>
                <c:pt idx="54">
                  <c:v>1.1214494979519782</c:v>
                </c:pt>
                <c:pt idx="55">
                  <c:v>0.91107178555876656</c:v>
                </c:pt>
                <c:pt idx="56">
                  <c:v>0.70363704947500716</c:v>
                </c:pt>
                <c:pt idx="57">
                  <c:v>0.55675804677196605</c:v>
                </c:pt>
                <c:pt idx="58">
                  <c:v>0.50213543502450275</c:v>
                </c:pt>
                <c:pt idx="59">
                  <c:v>0.47862901607328845</c:v>
                </c:pt>
                <c:pt idx="60">
                  <c:v>0.46278109996441241</c:v>
                </c:pt>
                <c:pt idx="61">
                  <c:v>0.45586000625468753</c:v>
                </c:pt>
                <c:pt idx="62">
                  <c:v>0.63111971947529577</c:v>
                </c:pt>
                <c:pt idx="63">
                  <c:v>1.0139760912709748</c:v>
                </c:pt>
                <c:pt idx="64">
                  <c:v>1.3695745585145771</c:v>
                </c:pt>
                <c:pt idx="65">
                  <c:v>1.6464091282117268</c:v>
                </c:pt>
                <c:pt idx="66">
                  <c:v>1.7363051491736936</c:v>
                </c:pt>
                <c:pt idx="67">
                  <c:v>1.8063973301962133</c:v>
                </c:pt>
                <c:pt idx="68">
                  <c:v>1.8270920530485693</c:v>
                </c:pt>
                <c:pt idx="69">
                  <c:v>1.8177518001357442</c:v>
                </c:pt>
                <c:pt idx="70">
                  <c:v>1.7119399653952194</c:v>
                </c:pt>
                <c:pt idx="71" formatCode="0.0">
                  <c:v>1.4950212194062158</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1-BAD7-4425-A6F2-F12F74CA3023}"/>
            </c:ext>
          </c:extLst>
        </c:ser>
        <c:ser>
          <c:idx val="0"/>
          <c:order val="2"/>
          <c:tx>
            <c:v>2b - 40kPa</c:v>
          </c:tx>
          <c:spPr>
            <a:ln w="15875" cap="rnd" cmpd="dbl">
              <a:noFill/>
              <a:round/>
            </a:ln>
            <a:effectLst/>
          </c:spPr>
          <c:marker>
            <c:symbol val="none"/>
          </c:marker>
          <c:xVal>
            <c:numRef>
              <c:f>'Forsøk 2 - Samlet'!$CY$14:$CY$85</c:f>
              <c:numCache>
                <c:formatCode>0.00</c:formatCode>
                <c:ptCount val="72"/>
                <c:pt idx="0">
                  <c:v>2.3737966573472141E-3</c:v>
                </c:pt>
                <c:pt idx="1">
                  <c:v>0.80885059568933249</c:v>
                </c:pt>
                <c:pt idx="2">
                  <c:v>1.1110361798479069</c:v>
                </c:pt>
                <c:pt idx="3">
                  <c:v>1.2827062975298376</c:v>
                </c:pt>
                <c:pt idx="4">
                  <c:v>1.4990667809674523</c:v>
                </c:pt>
                <c:pt idx="5">
                  <c:v>1.6671999537521123</c:v>
                </c:pt>
                <c:pt idx="6">
                  <c:v>1.8993683378112822</c:v>
                </c:pt>
                <c:pt idx="7">
                  <c:v>2.1404017436676503</c:v>
                </c:pt>
                <c:pt idx="8">
                  <c:v>2.4049125422114792</c:v>
                </c:pt>
                <c:pt idx="9">
                  <c:v>2.6206115558790484</c:v>
                </c:pt>
                <c:pt idx="10">
                  <c:v>2.8704120750850026</c:v>
                </c:pt>
                <c:pt idx="11">
                  <c:v>2.9556636059312846</c:v>
                </c:pt>
                <c:pt idx="12">
                  <c:v>3.0009269773197764</c:v>
                </c:pt>
                <c:pt idx="13">
                  <c:v>2.9950633404740219</c:v>
                </c:pt>
                <c:pt idx="14">
                  <c:v>2.932796968155698</c:v>
                </c:pt>
                <c:pt idx="15">
                  <c:v>2.8693420227589388</c:v>
                </c:pt>
                <c:pt idx="16">
                  <c:v>2.7336104818928217</c:v>
                </c:pt>
                <c:pt idx="17">
                  <c:v>2.6032346322741717</c:v>
                </c:pt>
                <c:pt idx="18">
                  <c:v>2.3386595866035775</c:v>
                </c:pt>
                <c:pt idx="19">
                  <c:v>1.9660651450483544</c:v>
                </c:pt>
                <c:pt idx="20">
                  <c:v>1.6410856703690515</c:v>
                </c:pt>
                <c:pt idx="21">
                  <c:v>1.6798947899393568</c:v>
                </c:pt>
                <c:pt idx="22">
                  <c:v>2.2388899002767078</c:v>
                </c:pt>
                <c:pt idx="23">
                  <c:v>2.6044626209418658</c:v>
                </c:pt>
                <c:pt idx="24">
                  <c:v>3.01217983790694</c:v>
                </c:pt>
                <c:pt idx="25">
                  <c:v>3.017521825116606</c:v>
                </c:pt>
                <c:pt idx="26">
                  <c:v>2.9735396104087637</c:v>
                </c:pt>
                <c:pt idx="27">
                  <c:v>2.9283312481085999</c:v>
                </c:pt>
                <c:pt idx="28">
                  <c:v>2.7984987714870448</c:v>
                </c:pt>
                <c:pt idx="29">
                  <c:v>2.6880451107408425</c:v>
                </c:pt>
                <c:pt idx="30">
                  <c:v>2.5572232274903697</c:v>
                </c:pt>
                <c:pt idx="31">
                  <c:v>2.4841409190051742</c:v>
                </c:pt>
                <c:pt idx="32">
                  <c:v>2.5482137477358715</c:v>
                </c:pt>
                <c:pt idx="33">
                  <c:v>2.6052062822771429</c:v>
                </c:pt>
                <c:pt idx="34">
                  <c:v>2.4811751332217438</c:v>
                </c:pt>
                <c:pt idx="35">
                  <c:v>2.3271788876077633</c:v>
                </c:pt>
                <c:pt idx="36">
                  <c:v>1.9486792410588516</c:v>
                </c:pt>
                <c:pt idx="37">
                  <c:v>1.5261291015425795</c:v>
                </c:pt>
                <c:pt idx="38">
                  <c:v>1.1611697123273916</c:v>
                </c:pt>
                <c:pt idx="39">
                  <c:v>1.0119097232604868</c:v>
                </c:pt>
                <c:pt idx="40">
                  <c:v>0.93789941563763901</c:v>
                </c:pt>
                <c:pt idx="41">
                  <c:v>1.1072166525590683</c:v>
                </c:pt>
                <c:pt idx="42">
                  <c:v>1.5640103078050638</c:v>
                </c:pt>
                <c:pt idx="43">
                  <c:v>2.1125593870161588</c:v>
                </c:pt>
                <c:pt idx="44">
                  <c:v>2.3515603740692188</c:v>
                </c:pt>
                <c:pt idx="45">
                  <c:v>2.3808837543164838</c:v>
                </c:pt>
                <c:pt idx="46">
                  <c:v>2.3873685381110969</c:v>
                </c:pt>
                <c:pt idx="47">
                  <c:v>2.3520995012220518</c:v>
                </c:pt>
                <c:pt idx="48">
                  <c:v>2.219328593063175</c:v>
                </c:pt>
                <c:pt idx="49">
                  <c:v>2.1018121156442922</c:v>
                </c:pt>
                <c:pt idx="50">
                  <c:v>2.0207177778517806</c:v>
                </c:pt>
                <c:pt idx="51">
                  <c:v>1.9872208435338417</c:v>
                </c:pt>
                <c:pt idx="52">
                  <c:v>1.9449171601219544</c:v>
                </c:pt>
                <c:pt idx="53">
                  <c:v>1.9008369081395964</c:v>
                </c:pt>
                <c:pt idx="54">
                  <c:v>1.6669013169317006</c:v>
                </c:pt>
                <c:pt idx="55">
                  <c:v>1.3166002898117726</c:v>
                </c:pt>
                <c:pt idx="56">
                  <c:v>0.99335203663246807</c:v>
                </c:pt>
                <c:pt idx="57">
                  <c:v>0.81527666130248322</c:v>
                </c:pt>
                <c:pt idx="58">
                  <c:v>0.64427303464390917</c:v>
                </c:pt>
                <c:pt idx="59">
                  <c:v>0.5831755248875935</c:v>
                </c:pt>
                <c:pt idx="60">
                  <c:v>0.55793968528092952</c:v>
                </c:pt>
                <c:pt idx="61">
                  <c:v>0.51745366622212918</c:v>
                </c:pt>
                <c:pt idx="62">
                  <c:v>0.59516380188812956</c:v>
                </c:pt>
                <c:pt idx="63">
                  <c:v>0.82868965109786419</c:v>
                </c:pt>
                <c:pt idx="64">
                  <c:v>1.3187347529671953</c:v>
                </c:pt>
                <c:pt idx="65">
                  <c:v>1.5813083787326301</c:v>
                </c:pt>
                <c:pt idx="66">
                  <c:v>1.6166373925734354</c:v>
                </c:pt>
                <c:pt idx="67">
                  <c:v>1.5895393574469421</c:v>
                </c:pt>
                <c:pt idx="68">
                  <c:v>1.5531781958888193</c:v>
                </c:pt>
                <c:pt idx="69">
                  <c:v>1.5220584077277515</c:v>
                </c:pt>
                <c:pt idx="70">
                  <c:v>1.4685900672161545</c:v>
                </c:pt>
                <c:pt idx="71" formatCode="0.0">
                  <c:v>1.1946857694130872</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2-BAD7-4425-A6F2-F12F74CA3023}"/>
            </c:ext>
          </c:extLst>
        </c:ser>
        <c:ser>
          <c:idx val="5"/>
          <c:order val="3"/>
          <c:tx>
            <c:v>3b - 80kPa</c:v>
          </c:tx>
          <c:spPr>
            <a:ln w="15875" cap="rnd" cmpd="dbl">
              <a:noFill/>
              <a:round/>
            </a:ln>
            <a:effectLst/>
          </c:spPr>
          <c:marker>
            <c:symbol val="none"/>
          </c:marker>
          <c:xVal>
            <c:numRef>
              <c:f>'Forsøk 2 - Samlet'!$ED$14:$ED$84</c:f>
              <c:numCache>
                <c:formatCode>0.00</c:formatCode>
                <c:ptCount val="71"/>
                <c:pt idx="0">
                  <c:v>5.3495450547448344E-3</c:v>
                </c:pt>
                <c:pt idx="1">
                  <c:v>0.10175408585570078</c:v>
                </c:pt>
                <c:pt idx="2">
                  <c:v>0.40097702580419214</c:v>
                </c:pt>
                <c:pt idx="3">
                  <c:v>0.57557059115616571</c:v>
                </c:pt>
                <c:pt idx="4">
                  <c:v>0.83130234132756453</c:v>
                </c:pt>
                <c:pt idx="5">
                  <c:v>1.1269911694532442</c:v>
                </c:pt>
                <c:pt idx="6">
                  <c:v>1.3780321211472013</c:v>
                </c:pt>
                <c:pt idx="7">
                  <c:v>1.5479059541715812</c:v>
                </c:pt>
                <c:pt idx="8">
                  <c:v>1.8370818657639532</c:v>
                </c:pt>
                <c:pt idx="9">
                  <c:v>2.0598587692220964</c:v>
                </c:pt>
                <c:pt idx="10">
                  <c:v>2.3267480998882051</c:v>
                </c:pt>
                <c:pt idx="11">
                  <c:v>2.5048570071688459</c:v>
                </c:pt>
                <c:pt idx="12">
                  <c:v>2.608913017147747</c:v>
                </c:pt>
                <c:pt idx="13">
                  <c:v>2.6453947650985117</c:v>
                </c:pt>
                <c:pt idx="14">
                  <c:v>2.6689234225473446</c:v>
                </c:pt>
                <c:pt idx="15">
                  <c:v>2.6601161567022822</c:v>
                </c:pt>
                <c:pt idx="16">
                  <c:v>2.631356126569111</c:v>
                </c:pt>
                <c:pt idx="17">
                  <c:v>2.5026740389617137</c:v>
                </c:pt>
                <c:pt idx="18">
                  <c:v>2.1888368984708504</c:v>
                </c:pt>
                <c:pt idx="19">
                  <c:v>1.9096704428481166</c:v>
                </c:pt>
                <c:pt idx="20">
                  <c:v>1.6405035483450887</c:v>
                </c:pt>
                <c:pt idx="21">
                  <c:v>1.8485807884710554</c:v>
                </c:pt>
                <c:pt idx="22">
                  <c:v>2.3999522527018269</c:v>
                </c:pt>
                <c:pt idx="23">
                  <c:v>2.8560663206576313</c:v>
                </c:pt>
                <c:pt idx="24">
                  <c:v>2.9469639111318657</c:v>
                </c:pt>
                <c:pt idx="25">
                  <c:v>2.9645043916989362</c:v>
                </c:pt>
                <c:pt idx="26">
                  <c:v>3.0040285011531913</c:v>
                </c:pt>
                <c:pt idx="27">
                  <c:v>3.0011820883512383</c:v>
                </c:pt>
                <c:pt idx="28">
                  <c:v>2.9307408252155538</c:v>
                </c:pt>
                <c:pt idx="29">
                  <c:v>2.8355761943045552</c:v>
                </c:pt>
                <c:pt idx="30">
                  <c:v>2.7480450421557787</c:v>
                </c:pt>
                <c:pt idx="31">
                  <c:v>2.7480596904346748</c:v>
                </c:pt>
                <c:pt idx="32">
                  <c:v>2.7980095862309535</c:v>
                </c:pt>
                <c:pt idx="33">
                  <c:v>2.7656817735464014</c:v>
                </c:pt>
                <c:pt idx="34">
                  <c:v>2.5870195649521945</c:v>
                </c:pt>
                <c:pt idx="35">
                  <c:v>2.2496712456888783</c:v>
                </c:pt>
                <c:pt idx="36">
                  <c:v>1.7918347594024884</c:v>
                </c:pt>
                <c:pt idx="37">
                  <c:v>1.4997606856187455</c:v>
                </c:pt>
                <c:pt idx="38">
                  <c:v>1.1589248446122267</c:v>
                </c:pt>
                <c:pt idx="39">
                  <c:v>1.0402309000181904</c:v>
                </c:pt>
                <c:pt idx="40">
                  <c:v>1.0002806156703983</c:v>
                </c:pt>
                <c:pt idx="41">
                  <c:v>1.3718516523201787</c:v>
                </c:pt>
                <c:pt idx="42">
                  <c:v>1.9456059958730925</c:v>
                </c:pt>
                <c:pt idx="43">
                  <c:v>2.2312986625278399</c:v>
                </c:pt>
                <c:pt idx="44">
                  <c:v>2.3386190259275939</c:v>
                </c:pt>
                <c:pt idx="45">
                  <c:v>2.3325313396836389</c:v>
                </c:pt>
                <c:pt idx="46">
                  <c:v>2.2872872516904765</c:v>
                </c:pt>
                <c:pt idx="47">
                  <c:v>2.1880780128387953</c:v>
                </c:pt>
                <c:pt idx="48">
                  <c:v>2.0570877883988277</c:v>
                </c:pt>
                <c:pt idx="49">
                  <c:v>1.9924825286395458</c:v>
                </c:pt>
                <c:pt idx="50">
                  <c:v>1.9490571152054523</c:v>
                </c:pt>
                <c:pt idx="51">
                  <c:v>1.9355669837404481</c:v>
                </c:pt>
                <c:pt idx="52">
                  <c:v>1.9402618883820328</c:v>
                </c:pt>
                <c:pt idx="53">
                  <c:v>1.835035217373661</c:v>
                </c:pt>
                <c:pt idx="54">
                  <c:v>1.5241152551298636</c:v>
                </c:pt>
                <c:pt idx="55">
                  <c:v>1.2807990524704955</c:v>
                </c:pt>
                <c:pt idx="56">
                  <c:v>0.95346039670901095</c:v>
                </c:pt>
                <c:pt idx="57">
                  <c:v>0.79186174972094947</c:v>
                </c:pt>
                <c:pt idx="58">
                  <c:v>0.64732571999952615</c:v>
                </c:pt>
                <c:pt idx="59">
                  <c:v>0.59153300392561292</c:v>
                </c:pt>
                <c:pt idx="60">
                  <c:v>0.56454074171254154</c:v>
                </c:pt>
                <c:pt idx="61">
                  <c:v>0.54874016110733104</c:v>
                </c:pt>
                <c:pt idx="62">
                  <c:v>0.7980763693280839</c:v>
                </c:pt>
                <c:pt idx="63">
                  <c:v>1.1598496984785187</c:v>
                </c:pt>
                <c:pt idx="64">
                  <c:v>1.7989918557979676</c:v>
                </c:pt>
                <c:pt idx="65">
                  <c:v>2.0000715146138548</c:v>
                </c:pt>
                <c:pt idx="66">
                  <c:v>1.9856743263097762</c:v>
                </c:pt>
                <c:pt idx="67">
                  <c:v>1.9498422633506698</c:v>
                </c:pt>
                <c:pt idx="68">
                  <c:v>1.8688205974931649</c:v>
                </c:pt>
                <c:pt idx="69">
                  <c:v>1.8194882742647041</c:v>
                </c:pt>
                <c:pt idx="70">
                  <c:v>1.5702937633032588</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3-BAD7-4425-A6F2-F12F74CA3023}"/>
            </c:ext>
          </c:extLst>
        </c:ser>
        <c:ser>
          <c:idx val="3"/>
          <c:order val="4"/>
          <c:tx>
            <c:v>2c - 80kPa</c:v>
          </c:tx>
          <c:spPr>
            <a:ln w="15875" cap="rnd" cmpd="dbl">
              <a:noFill/>
              <a:round/>
            </a:ln>
            <a:effectLst/>
          </c:spPr>
          <c:marker>
            <c:symbol val="none"/>
          </c:marker>
          <c:xVal>
            <c:numRef>
              <c:f>'Forsøk 2 - Samlet'!$GH$14:$GH$85</c:f>
              <c:numCache>
                <c:formatCode>0.00</c:formatCode>
                <c:ptCount val="72"/>
                <c:pt idx="0">
                  <c:v>1.4143583227424586E-2</c:v>
                </c:pt>
                <c:pt idx="1">
                  <c:v>2.0117292859974701E-2</c:v>
                </c:pt>
                <c:pt idx="2">
                  <c:v>1.1439724885317819</c:v>
                </c:pt>
                <c:pt idx="3">
                  <c:v>2.3341851755149765</c:v>
                </c:pt>
                <c:pt idx="4">
                  <c:v>3.1618431015583495</c:v>
                </c:pt>
                <c:pt idx="5">
                  <c:v>3.7949271729411667</c:v>
                </c:pt>
                <c:pt idx="6">
                  <c:v>4.4449947599074333</c:v>
                </c:pt>
                <c:pt idx="7">
                  <c:v>4.7958961167041698</c:v>
                </c:pt>
                <c:pt idx="8">
                  <c:v>5.2038208704839271</c:v>
                </c:pt>
                <c:pt idx="9">
                  <c:v>5.4689022776113037</c:v>
                </c:pt>
                <c:pt idx="10">
                  <c:v>5.9443866929542724</c:v>
                </c:pt>
                <c:pt idx="11">
                  <c:v>6.2318086591279407</c:v>
                </c:pt>
                <c:pt idx="12">
                  <c:v>6.2800150169679041</c:v>
                </c:pt>
                <c:pt idx="13">
                  <c:v>6.2659131665307148</c:v>
                </c:pt>
                <c:pt idx="14">
                  <c:v>6.1048755075660077</c:v>
                </c:pt>
                <c:pt idx="15">
                  <c:v>5.9115054519128911</c:v>
                </c:pt>
                <c:pt idx="16">
                  <c:v>5.4830193177726958</c:v>
                </c:pt>
                <c:pt idx="17">
                  <c:v>4.9805168906544015</c:v>
                </c:pt>
                <c:pt idx="18">
                  <c:v>4.4292560145660351</c:v>
                </c:pt>
                <c:pt idx="19">
                  <c:v>3.9802349497592826</c:v>
                </c:pt>
                <c:pt idx="20">
                  <c:v>3.2214810482705998</c:v>
                </c:pt>
                <c:pt idx="21">
                  <c:v>2.7413262657598354</c:v>
                </c:pt>
                <c:pt idx="22">
                  <c:v>2.4374936666524389</c:v>
                </c:pt>
                <c:pt idx="23">
                  <c:v>3.0534992677113273</c:v>
                </c:pt>
                <c:pt idx="24">
                  <c:v>3.6112933558252447</c:v>
                </c:pt>
                <c:pt idx="25">
                  <c:v>3.8175288074285483</c:v>
                </c:pt>
                <c:pt idx="26">
                  <c:v>3.7300236093311323</c:v>
                </c:pt>
                <c:pt idx="27">
                  <c:v>3.6930425310352071</c:v>
                </c:pt>
                <c:pt idx="28">
                  <c:v>3.6595001336875108</c:v>
                </c:pt>
                <c:pt idx="29">
                  <c:v>3.5672300550015263</c:v>
                </c:pt>
                <c:pt idx="30">
                  <c:v>3.4438329395736704</c:v>
                </c:pt>
                <c:pt idx="31">
                  <c:v>3.3833118338277783</c:v>
                </c:pt>
                <c:pt idx="32">
                  <c:v>3.3510036014151798</c:v>
                </c:pt>
                <c:pt idx="33">
                  <c:v>3.36220698302676</c:v>
                </c:pt>
                <c:pt idx="34">
                  <c:v>3.3181423295939689</c:v>
                </c:pt>
                <c:pt idx="35">
                  <c:v>3.0266153429005316</c:v>
                </c:pt>
                <c:pt idx="36">
                  <c:v>2.6504405407516272</c:v>
                </c:pt>
                <c:pt idx="37">
                  <c:v>2.3348172177336788</c:v>
                </c:pt>
                <c:pt idx="38">
                  <c:v>1.7894057661189329</c:v>
                </c:pt>
                <c:pt idx="39">
                  <c:v>1.4708630802000053</c:v>
                </c:pt>
                <c:pt idx="40">
                  <c:v>1.1805448398480043</c:v>
                </c:pt>
                <c:pt idx="41">
                  <c:v>1.1176790907945064</c:v>
                </c:pt>
                <c:pt idx="42">
                  <c:v>1.5838761731025779</c:v>
                </c:pt>
                <c:pt idx="43">
                  <c:v>2.0565435695026073</c:v>
                </c:pt>
                <c:pt idx="44">
                  <c:v>2.7520420309258915</c:v>
                </c:pt>
                <c:pt idx="45">
                  <c:v>2.8536309055478273</c:v>
                </c:pt>
                <c:pt idx="46">
                  <c:v>2.8775002471281503</c:v>
                </c:pt>
                <c:pt idx="47">
                  <c:v>2.8633473837070942</c:v>
                </c:pt>
                <c:pt idx="48">
                  <c:v>2.72584164165329</c:v>
                </c:pt>
                <c:pt idx="49">
                  <c:v>2.5948033534125443</c:v>
                </c:pt>
                <c:pt idx="50">
                  <c:v>2.4190956423874379</c:v>
                </c:pt>
                <c:pt idx="51">
                  <c:v>2.3239058554273129</c:v>
                </c:pt>
                <c:pt idx="52">
                  <c:v>2.2328380942616581</c:v>
                </c:pt>
                <c:pt idx="53">
                  <c:v>2.1499799072172587</c:v>
                </c:pt>
                <c:pt idx="54">
                  <c:v>1.9366476175864009</c:v>
                </c:pt>
                <c:pt idx="55">
                  <c:v>1.7233030241518428</c:v>
                </c:pt>
                <c:pt idx="56">
                  <c:v>1.3406742286623607</c:v>
                </c:pt>
                <c:pt idx="57">
                  <c:v>1.101464961571857</c:v>
                </c:pt>
                <c:pt idx="58">
                  <c:v>0.82701480832122842</c:v>
                </c:pt>
                <c:pt idx="59">
                  <c:v>0.67950355228843329</c:v>
                </c:pt>
                <c:pt idx="60">
                  <c:v>0.62429285674689849</c:v>
                </c:pt>
                <c:pt idx="61">
                  <c:v>0.5931805673720083</c:v>
                </c:pt>
                <c:pt idx="62">
                  <c:v>0.5538932404229443</c:v>
                </c:pt>
                <c:pt idx="63">
                  <c:v>0.70268493309481628</c:v>
                </c:pt>
                <c:pt idx="64">
                  <c:v>1.2007267416463085</c:v>
                </c:pt>
                <c:pt idx="65">
                  <c:v>1.7255074611205414</c:v>
                </c:pt>
                <c:pt idx="66">
                  <c:v>1.8690696628423513</c:v>
                </c:pt>
                <c:pt idx="67">
                  <c:v>1.8546204415260812</c:v>
                </c:pt>
                <c:pt idx="68">
                  <c:v>1.8111196474144844</c:v>
                </c:pt>
                <c:pt idx="69">
                  <c:v>1.773532183841469</c:v>
                </c:pt>
                <c:pt idx="70">
                  <c:v>1.7077371523814766</c:v>
                </c:pt>
                <c:pt idx="71" formatCode="0.0">
                  <c:v>1.4949839400992146</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4-BAD7-4425-A6F2-F12F74CA3023}"/>
            </c:ext>
          </c:extLst>
        </c:ser>
        <c:ser>
          <c:idx val="4"/>
          <c:order val="5"/>
          <c:tx>
            <c:v>3c - 80kPa</c:v>
          </c:tx>
          <c:spPr>
            <a:ln w="15875" cap="rnd" cmpd="dbl">
              <a:noFill/>
              <a:round/>
            </a:ln>
            <a:effectLst/>
          </c:spPr>
          <c:marker>
            <c:symbol val="none"/>
          </c:marker>
          <c:xVal>
            <c:numRef>
              <c:f>'Forsøk 2 - Samlet'!$FF$14:$FF$85</c:f>
              <c:numCache>
                <c:formatCode>0.00</c:formatCode>
                <c:ptCount val="72"/>
                <c:pt idx="0">
                  <c:v>-5.0377839452460643E-3</c:v>
                </c:pt>
                <c:pt idx="1">
                  <c:v>0.3122731781515512</c:v>
                </c:pt>
                <c:pt idx="2">
                  <c:v>0.61193261443435187</c:v>
                </c:pt>
                <c:pt idx="3">
                  <c:v>0.76302730727821155</c:v>
                </c:pt>
                <c:pt idx="4">
                  <c:v>1.045797123871254</c:v>
                </c:pt>
                <c:pt idx="5">
                  <c:v>1.3385341196076659</c:v>
                </c:pt>
                <c:pt idx="6">
                  <c:v>1.8281780792035418</c:v>
                </c:pt>
                <c:pt idx="7">
                  <c:v>2.1026514839866528</c:v>
                </c:pt>
                <c:pt idx="8">
                  <c:v>2.5212109541156744</c:v>
                </c:pt>
                <c:pt idx="9">
                  <c:v>3.0037742423508353</c:v>
                </c:pt>
                <c:pt idx="10">
                  <c:v>3.4740191647401364</c:v>
                </c:pt>
                <c:pt idx="11">
                  <c:v>3.6299953030171803</c:v>
                </c:pt>
                <c:pt idx="12">
                  <c:v>3.8108463847320806</c:v>
                </c:pt>
                <c:pt idx="13">
                  <c:v>3.8473086171082822</c:v>
                </c:pt>
                <c:pt idx="14">
                  <c:v>3.796804260130366</c:v>
                </c:pt>
                <c:pt idx="15">
                  <c:v>3.6710405247305977</c:v>
                </c:pt>
                <c:pt idx="16">
                  <c:v>3.5206102031387965</c:v>
                </c:pt>
                <c:pt idx="17">
                  <c:v>3.3419588708079329</c:v>
                </c:pt>
                <c:pt idx="18">
                  <c:v>2.9922741241463671</c:v>
                </c:pt>
                <c:pt idx="19">
                  <c:v>2.6713859062241934</c:v>
                </c:pt>
                <c:pt idx="20">
                  <c:v>2.15714392829506</c:v>
                </c:pt>
                <c:pt idx="21">
                  <c:v>1.9185210373753636</c:v>
                </c:pt>
                <c:pt idx="22">
                  <c:v>2.2553364423690176</c:v>
                </c:pt>
                <c:pt idx="23">
                  <c:v>2.4951538151801973</c:v>
                </c:pt>
                <c:pt idx="24">
                  <c:v>2.7639697754008736</c:v>
                </c:pt>
                <c:pt idx="25">
                  <c:v>2.7146913597384863</c:v>
                </c:pt>
                <c:pt idx="26">
                  <c:v>2.6402416845648942</c:v>
                </c:pt>
                <c:pt idx="27">
                  <c:v>2.5638589895354502</c:v>
                </c:pt>
                <c:pt idx="28">
                  <c:v>2.4217350700913061</c:v>
                </c:pt>
                <c:pt idx="29">
                  <c:v>2.3312579255546479</c:v>
                </c:pt>
                <c:pt idx="30">
                  <c:v>2.2431084627997775</c:v>
                </c:pt>
                <c:pt idx="31">
                  <c:v>2.2202155058124613</c:v>
                </c:pt>
                <c:pt idx="32">
                  <c:v>2.2184658992378816</c:v>
                </c:pt>
                <c:pt idx="33">
                  <c:v>2.2108285215021368</c:v>
                </c:pt>
                <c:pt idx="34">
                  <c:v>2.0921041948214687</c:v>
                </c:pt>
                <c:pt idx="35">
                  <c:v>1.988669585262125</c:v>
                </c:pt>
                <c:pt idx="36">
                  <c:v>1.7306711475110379</c:v>
                </c:pt>
                <c:pt idx="37">
                  <c:v>1.5161689491151928</c:v>
                </c:pt>
                <c:pt idx="38">
                  <c:v>1.1888330421953439</c:v>
                </c:pt>
                <c:pt idx="39">
                  <c:v>0.97141047797279867</c:v>
                </c:pt>
                <c:pt idx="40">
                  <c:v>0.90855572368172477</c:v>
                </c:pt>
                <c:pt idx="41">
                  <c:v>1.060834377920739</c:v>
                </c:pt>
                <c:pt idx="42">
                  <c:v>1.3030413123226849</c:v>
                </c:pt>
                <c:pt idx="43">
                  <c:v>1.5396073285910497</c:v>
                </c:pt>
                <c:pt idx="44">
                  <c:v>1.7707596469598574</c:v>
                </c:pt>
                <c:pt idx="45">
                  <c:v>1.7693643596587323</c:v>
                </c:pt>
                <c:pt idx="46">
                  <c:v>1.7518595280186713</c:v>
                </c:pt>
                <c:pt idx="47">
                  <c:v>1.7019742929748756</c:v>
                </c:pt>
                <c:pt idx="48">
                  <c:v>1.6127501233971255</c:v>
                </c:pt>
                <c:pt idx="49">
                  <c:v>1.5651914280538188</c:v>
                </c:pt>
                <c:pt idx="50">
                  <c:v>1.5152608322084016</c:v>
                </c:pt>
                <c:pt idx="51">
                  <c:v>1.4900230370952081</c:v>
                </c:pt>
                <c:pt idx="52">
                  <c:v>1.5064695321084411</c:v>
                </c:pt>
                <c:pt idx="53">
                  <c:v>1.4894045274195773</c:v>
                </c:pt>
                <c:pt idx="54">
                  <c:v>1.3460005729716473</c:v>
                </c:pt>
                <c:pt idx="55">
                  <c:v>1.1932140428308957</c:v>
                </c:pt>
                <c:pt idx="56">
                  <c:v>0.94346719645769139</c:v>
                </c:pt>
                <c:pt idx="57">
                  <c:v>0.73544858352983256</c:v>
                </c:pt>
                <c:pt idx="58">
                  <c:v>0.607343845873202</c:v>
                </c:pt>
                <c:pt idx="59">
                  <c:v>0.56620075218324828</c:v>
                </c:pt>
                <c:pt idx="60">
                  <c:v>0.56037767827437579</c:v>
                </c:pt>
                <c:pt idx="61">
                  <c:v>0.53286586000552361</c:v>
                </c:pt>
                <c:pt idx="62">
                  <c:v>0.64811663351276427</c:v>
                </c:pt>
                <c:pt idx="63">
                  <c:v>1.0670638441631926</c:v>
                </c:pt>
                <c:pt idx="64">
                  <c:v>1.6279520478763245</c:v>
                </c:pt>
                <c:pt idx="65">
                  <c:v>1.7906914420614735</c:v>
                </c:pt>
                <c:pt idx="66">
                  <c:v>1.879742938619358</c:v>
                </c:pt>
                <c:pt idx="67">
                  <c:v>1.9009785207382721</c:v>
                </c:pt>
                <c:pt idx="68">
                  <c:v>1.8829042945115935</c:v>
                </c:pt>
                <c:pt idx="69">
                  <c:v>1.8165559310625108</c:v>
                </c:pt>
                <c:pt idx="70">
                  <c:v>1.5984496199145479</c:v>
                </c:pt>
                <c:pt idx="71" formatCode="0.0">
                  <c:v>1.1945984763024275</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5-BAD7-4425-A6F2-F12F74CA3023}"/>
            </c:ext>
          </c:extLst>
        </c:ser>
        <c:ser>
          <c:idx val="8"/>
          <c:order val="6"/>
          <c:tx>
            <c:strRef>
              <c:f>'Forsøk 2 - Samlet'!$AU$12</c:f>
              <c:strCache>
                <c:ptCount val="1"/>
                <c:pt idx="0">
                  <c:v>u2-2a</c:v>
                </c:pt>
              </c:strCache>
            </c:strRef>
          </c:tx>
          <c:spPr>
            <a:ln w="15875" cap="rnd" cmpd="dbl">
              <a:solidFill>
                <a:srgbClr val="FF0000"/>
              </a:solidFill>
              <a:round/>
            </a:ln>
            <a:effectLst/>
          </c:spPr>
          <c:marker>
            <c:symbol val="circle"/>
            <c:size val="2"/>
            <c:spPr>
              <a:solidFill>
                <a:schemeClr val="accent4"/>
              </a:solidFill>
              <a:ln w="6350">
                <a:solidFill>
                  <a:srgbClr val="FF0000"/>
                </a:solidFill>
              </a:ln>
              <a:effectLst/>
            </c:spPr>
          </c:marker>
          <c:xVal>
            <c:numRef>
              <c:f>'Forsøk 2 - Samlet'!$AU$14:$AU$84</c:f>
              <c:numCache>
                <c:formatCode>0.0</c:formatCode>
                <c:ptCount val="71"/>
                <c:pt idx="0">
                  <c:v>-6.2518939070609125E-2</c:v>
                </c:pt>
                <c:pt idx="1">
                  <c:v>0.500151512564873</c:v>
                </c:pt>
                <c:pt idx="2">
                  <c:v>0.91694443970226713</c:v>
                </c:pt>
                <c:pt idx="3">
                  <c:v>1.0628219642003551</c:v>
                </c:pt>
                <c:pt idx="4">
                  <c:v>1.41709595226714</c:v>
                </c:pt>
                <c:pt idx="5">
                  <c:v>1.2503787814121825</c:v>
                </c:pt>
                <c:pt idx="6">
                  <c:v>1.5212941840514886</c:v>
                </c:pt>
                <c:pt idx="7">
                  <c:v>1.7505302939770555</c:v>
                </c:pt>
                <c:pt idx="8">
                  <c:v>1.7922095866907948</c:v>
                </c:pt>
                <c:pt idx="9">
                  <c:v>1.8130492330476646</c:v>
                </c:pt>
                <c:pt idx="10">
                  <c:v>1.9797664039026222</c:v>
                </c:pt>
                <c:pt idx="11">
                  <c:v>2.3757196846831468</c:v>
                </c:pt>
                <c:pt idx="12">
                  <c:v>2.417398977396886</c:v>
                </c:pt>
                <c:pt idx="13">
                  <c:v>2.7091540263930618</c:v>
                </c:pt>
                <c:pt idx="14">
                  <c:v>2.9800694290323682</c:v>
                </c:pt>
                <c:pt idx="15">
                  <c:v>2.9592297826754983</c:v>
                </c:pt>
                <c:pt idx="16">
                  <c:v>3.0425883681029773</c:v>
                </c:pt>
                <c:pt idx="17">
                  <c:v>3.3343434170991531</c:v>
                </c:pt>
                <c:pt idx="18">
                  <c:v>3.417702002526632</c:v>
                </c:pt>
                <c:pt idx="19">
                  <c:v>3.8344949296640261</c:v>
                </c:pt>
                <c:pt idx="20">
                  <c:v>4.2512878568014205</c:v>
                </c:pt>
                <c:pt idx="21">
                  <c:v>4.3346464422288991</c:v>
                </c:pt>
                <c:pt idx="22">
                  <c:v>4.7931186620800323</c:v>
                </c:pt>
                <c:pt idx="23">
                  <c:v>3.7928156369502868</c:v>
                </c:pt>
                <c:pt idx="24">
                  <c:v>2.7299936727499317</c:v>
                </c:pt>
                <c:pt idx="25">
                  <c:v>3.4593812952403713</c:v>
                </c:pt>
                <c:pt idx="26">
                  <c:v>3.6469381124521987</c:v>
                </c:pt>
                <c:pt idx="27">
                  <c:v>4.3971653812995086</c:v>
                </c:pt>
                <c:pt idx="28">
                  <c:v>4.8139583084369022</c:v>
                </c:pt>
                <c:pt idx="29">
                  <c:v>5.0640340647193387</c:v>
                </c:pt>
                <c:pt idx="30">
                  <c:v>5.1265530037899483</c:v>
                </c:pt>
                <c:pt idx="31">
                  <c:v>5.5641855772842117</c:v>
                </c:pt>
                <c:pt idx="32">
                  <c:v>5.6683838090685601</c:v>
                </c:pt>
                <c:pt idx="33">
                  <c:v>5.8142613335666482</c:v>
                </c:pt>
                <c:pt idx="34">
                  <c:v>5.8976199189941267</c:v>
                </c:pt>
                <c:pt idx="35">
                  <c:v>6.022657797135345</c:v>
                </c:pt>
                <c:pt idx="36">
                  <c:v>6.1060163825628244</c:v>
                </c:pt>
                <c:pt idx="37">
                  <c:v>6.4394507242727395</c:v>
                </c:pt>
                <c:pt idx="38">
                  <c:v>6.6686868341983061</c:v>
                </c:pt>
                <c:pt idx="39">
                  <c:v>7.1271590540494403</c:v>
                </c:pt>
                <c:pt idx="40">
                  <c:v>7.4397537494024855</c:v>
                </c:pt>
                <c:pt idx="41">
                  <c:v>7.9815845546810982</c:v>
                </c:pt>
                <c:pt idx="42">
                  <c:v>8.6901325308146671</c:v>
                </c:pt>
                <c:pt idx="43">
                  <c:v>9.023566872524583</c:v>
                </c:pt>
                <c:pt idx="44">
                  <c:v>4.9389961865781205</c:v>
                </c:pt>
                <c:pt idx="45">
                  <c:v>5.5641855772842117</c:v>
                </c:pt>
                <c:pt idx="46">
                  <c:v>6.001818150778476</c:v>
                </c:pt>
                <c:pt idx="47">
                  <c:v>6.8145643586963942</c:v>
                </c:pt>
                <c:pt idx="48">
                  <c:v>7.6689898593280521</c:v>
                </c:pt>
                <c:pt idx="49">
                  <c:v>8.1483017255360561</c:v>
                </c:pt>
                <c:pt idx="50">
                  <c:v>8.4400567745322306</c:v>
                </c:pt>
                <c:pt idx="51">
                  <c:v>8.52341535995971</c:v>
                </c:pt>
                <c:pt idx="52">
                  <c:v>8.5650946526734497</c:v>
                </c:pt>
                <c:pt idx="53">
                  <c:v>8.4400567745322306</c:v>
                </c:pt>
                <c:pt idx="54">
                  <c:v>8.6276135917440584</c:v>
                </c:pt>
                <c:pt idx="55">
                  <c:v>8.8360100553127552</c:v>
                </c:pt>
                <c:pt idx="56">
                  <c:v>8.9402082870971036</c:v>
                </c:pt>
                <c:pt idx="57">
                  <c:v>9.4611994460188473</c:v>
                </c:pt>
                <c:pt idx="58">
                  <c:v>9.6070769705169354</c:v>
                </c:pt>
                <c:pt idx="59">
                  <c:v>9.8571527267993719</c:v>
                </c:pt>
                <c:pt idx="60">
                  <c:v>10.315624946650505</c:v>
                </c:pt>
                <c:pt idx="61">
                  <c:v>11.29508832542338</c:v>
                </c:pt>
                <c:pt idx="62">
                  <c:v>12.212032765125649</c:v>
                </c:pt>
                <c:pt idx="63">
                  <c:v>19.818503685383092</c:v>
                </c:pt>
                <c:pt idx="64">
                  <c:v>25.361849616310433</c:v>
                </c:pt>
                <c:pt idx="65">
                  <c:v>9.5862373241600647</c:v>
                </c:pt>
                <c:pt idx="66">
                  <c:v>9.0652461652383227</c:v>
                </c:pt>
                <c:pt idx="67">
                  <c:v>10.107228483081808</c:v>
                </c:pt>
                <c:pt idx="68">
                  <c:v>10.524021410219202</c:v>
                </c:pt>
                <c:pt idx="69">
                  <c:v>10.794936812858507</c:v>
                </c:pt>
                <c:pt idx="70">
                  <c:v>11.024172922784075</c:v>
                </c:pt>
              </c:numCache>
            </c:numRef>
          </c:xVal>
          <c:yVal>
            <c:numRef>
              <c:f>'Forsøk 2 - Samlet'!$AX$14:$AX$84</c:f>
              <c:numCache>
                <c:formatCode>0.0</c:formatCode>
                <c:ptCount val="71"/>
                <c:pt idx="0">
                  <c:v>-4.29</c:v>
                </c:pt>
                <c:pt idx="1">
                  <c:v>-2.64</c:v>
                </c:pt>
                <c:pt idx="2">
                  <c:v>-1.4399999999999995</c:v>
                </c:pt>
                <c:pt idx="3">
                  <c:v>0.35999999999999943</c:v>
                </c:pt>
                <c:pt idx="4">
                  <c:v>1.5599999999999996</c:v>
                </c:pt>
                <c:pt idx="5">
                  <c:v>3.2100000000000009</c:v>
                </c:pt>
                <c:pt idx="6">
                  <c:v>5.0100000000000016</c:v>
                </c:pt>
                <c:pt idx="7">
                  <c:v>6.8099999999999987</c:v>
                </c:pt>
                <c:pt idx="8">
                  <c:v>8.0100000000000016</c:v>
                </c:pt>
                <c:pt idx="9">
                  <c:v>9.66</c:v>
                </c:pt>
                <c:pt idx="10">
                  <c:v>10.860000000000001</c:v>
                </c:pt>
                <c:pt idx="11">
                  <c:v>12.66</c:v>
                </c:pt>
                <c:pt idx="12">
                  <c:v>14.459999999999997</c:v>
                </c:pt>
                <c:pt idx="13">
                  <c:v>16.110000000000003</c:v>
                </c:pt>
                <c:pt idx="14">
                  <c:v>17.309999999999999</c:v>
                </c:pt>
                <c:pt idx="15">
                  <c:v>19.110000000000003</c:v>
                </c:pt>
                <c:pt idx="16">
                  <c:v>20.310000000000002</c:v>
                </c:pt>
                <c:pt idx="17">
                  <c:v>21.959999999999997</c:v>
                </c:pt>
                <c:pt idx="18">
                  <c:v>23.759999999999998</c:v>
                </c:pt>
                <c:pt idx="19">
                  <c:v>25.560000000000002</c:v>
                </c:pt>
                <c:pt idx="20">
                  <c:v>26.759999999999998</c:v>
                </c:pt>
                <c:pt idx="21">
                  <c:v>28.41</c:v>
                </c:pt>
                <c:pt idx="22">
                  <c:v>29.610000000000003</c:v>
                </c:pt>
                <c:pt idx="23">
                  <c:v>31.41</c:v>
                </c:pt>
                <c:pt idx="24">
                  <c:v>33.209999999999994</c:v>
                </c:pt>
                <c:pt idx="25">
                  <c:v>34.86</c:v>
                </c:pt>
                <c:pt idx="26">
                  <c:v>36.06</c:v>
                </c:pt>
                <c:pt idx="27">
                  <c:v>37.86</c:v>
                </c:pt>
                <c:pt idx="28">
                  <c:v>39.06</c:v>
                </c:pt>
                <c:pt idx="29">
                  <c:v>40.709999999999994</c:v>
                </c:pt>
                <c:pt idx="30">
                  <c:v>42.509999999999991</c:v>
                </c:pt>
                <c:pt idx="31">
                  <c:v>44.31</c:v>
                </c:pt>
                <c:pt idx="32">
                  <c:v>45.509999999999991</c:v>
                </c:pt>
                <c:pt idx="33">
                  <c:v>47.16</c:v>
                </c:pt>
                <c:pt idx="34">
                  <c:v>48.36</c:v>
                </c:pt>
                <c:pt idx="35">
                  <c:v>50.16</c:v>
                </c:pt>
                <c:pt idx="36">
                  <c:v>51.960000000000008</c:v>
                </c:pt>
                <c:pt idx="37">
                  <c:v>53.61</c:v>
                </c:pt>
                <c:pt idx="38">
                  <c:v>54.81</c:v>
                </c:pt>
                <c:pt idx="39">
                  <c:v>56.61</c:v>
                </c:pt>
                <c:pt idx="40">
                  <c:v>57.81</c:v>
                </c:pt>
                <c:pt idx="41">
                  <c:v>59.460000000000008</c:v>
                </c:pt>
                <c:pt idx="42">
                  <c:v>61.259999999999991</c:v>
                </c:pt>
                <c:pt idx="43">
                  <c:v>63.06</c:v>
                </c:pt>
                <c:pt idx="44">
                  <c:v>64.259999999999991</c:v>
                </c:pt>
                <c:pt idx="45">
                  <c:v>65.91</c:v>
                </c:pt>
                <c:pt idx="46">
                  <c:v>67.109999999999985</c:v>
                </c:pt>
                <c:pt idx="47">
                  <c:v>68.91</c:v>
                </c:pt>
                <c:pt idx="48">
                  <c:v>70.710000000000008</c:v>
                </c:pt>
                <c:pt idx="49">
                  <c:v>72.359999999999985</c:v>
                </c:pt>
                <c:pt idx="50">
                  <c:v>73.56</c:v>
                </c:pt>
                <c:pt idx="51">
                  <c:v>75.359999999999985</c:v>
                </c:pt>
                <c:pt idx="52">
                  <c:v>76.56</c:v>
                </c:pt>
                <c:pt idx="53">
                  <c:v>78.210000000000008</c:v>
                </c:pt>
                <c:pt idx="54">
                  <c:v>80.009999999999991</c:v>
                </c:pt>
                <c:pt idx="55">
                  <c:v>81.81</c:v>
                </c:pt>
                <c:pt idx="56">
                  <c:v>83.009999999999991</c:v>
                </c:pt>
                <c:pt idx="57">
                  <c:v>84.66</c:v>
                </c:pt>
                <c:pt idx="58">
                  <c:v>85.859999999999985</c:v>
                </c:pt>
                <c:pt idx="59">
                  <c:v>87.66</c:v>
                </c:pt>
                <c:pt idx="60">
                  <c:v>89.460000000000008</c:v>
                </c:pt>
                <c:pt idx="61">
                  <c:v>91.109999999999985</c:v>
                </c:pt>
                <c:pt idx="62">
                  <c:v>92.309999999999988</c:v>
                </c:pt>
                <c:pt idx="63">
                  <c:v>94.109999999999985</c:v>
                </c:pt>
                <c:pt idx="64">
                  <c:v>95.309999999999988</c:v>
                </c:pt>
                <c:pt idx="65">
                  <c:v>96.960000000000008</c:v>
                </c:pt>
                <c:pt idx="66">
                  <c:v>98.76</c:v>
                </c:pt>
                <c:pt idx="67">
                  <c:v>100.55999999999999</c:v>
                </c:pt>
                <c:pt idx="68">
                  <c:v>101.76</c:v>
                </c:pt>
                <c:pt idx="69">
                  <c:v>103.41</c:v>
                </c:pt>
                <c:pt idx="70">
                  <c:v>104.60999999999999</c:v>
                </c:pt>
              </c:numCache>
            </c:numRef>
          </c:yVal>
          <c:smooth val="0"/>
          <c:extLst>
            <c:ext xmlns:c16="http://schemas.microsoft.com/office/drawing/2014/chart" uri="{C3380CC4-5D6E-409C-BE32-E72D297353CC}">
              <c16:uniqueId val="{00000006-BAD7-4425-A6F2-F12F74CA3023}"/>
            </c:ext>
          </c:extLst>
        </c:ser>
        <c:ser>
          <c:idx val="9"/>
          <c:order val="7"/>
          <c:tx>
            <c:strRef>
              <c:f>'Forsøk 2 - Samlet'!$BX$12</c:f>
              <c:strCache>
                <c:ptCount val="1"/>
                <c:pt idx="0">
                  <c:v>u2-3a</c:v>
                </c:pt>
              </c:strCache>
            </c:strRef>
          </c:tx>
          <c:spPr>
            <a:ln w="15875" cap="rnd" cmpd="dbl">
              <a:solidFill>
                <a:srgbClr val="C00000"/>
              </a:solidFill>
              <a:round/>
            </a:ln>
            <a:effectLst/>
          </c:spPr>
          <c:marker>
            <c:symbol val="circle"/>
            <c:size val="2"/>
            <c:spPr>
              <a:solidFill>
                <a:srgbClr val="FF0000"/>
              </a:solidFill>
              <a:ln w="6350">
                <a:solidFill>
                  <a:srgbClr val="C00000"/>
                </a:solidFill>
              </a:ln>
              <a:effectLst/>
            </c:spPr>
          </c:marker>
          <c:xVal>
            <c:numRef>
              <c:f>'Forsøk 2 - Samlet'!$BX$14:$BX$84</c:f>
              <c:numCache>
                <c:formatCode>0.0</c:formatCode>
                <c:ptCount val="71"/>
                <c:pt idx="0">
                  <c:v>-0.11461805496278339</c:v>
                </c:pt>
                <c:pt idx="1">
                  <c:v>1.0524021410219202</c:v>
                </c:pt>
                <c:pt idx="2">
                  <c:v>0.67728850659826545</c:v>
                </c:pt>
                <c:pt idx="3">
                  <c:v>0.8023263847394837</c:v>
                </c:pt>
                <c:pt idx="4">
                  <c:v>0.88568497016696257</c:v>
                </c:pt>
                <c:pt idx="5">
                  <c:v>1.0107228483081807</c:v>
                </c:pt>
                <c:pt idx="6">
                  <c:v>1.2607986045906172</c:v>
                </c:pt>
                <c:pt idx="7">
                  <c:v>1.3858364827318355</c:v>
                </c:pt>
                <c:pt idx="8">
                  <c:v>1.5942329463005327</c:v>
                </c:pt>
                <c:pt idx="9">
                  <c:v>1.7401104707986206</c:v>
                </c:pt>
                <c:pt idx="10">
                  <c:v>1.8859879952967085</c:v>
                </c:pt>
                <c:pt idx="11">
                  <c:v>2.0943844588654055</c:v>
                </c:pt>
                <c:pt idx="12">
                  <c:v>2.1985826906497543</c:v>
                </c:pt>
                <c:pt idx="13">
                  <c:v>2.5111773860027999</c:v>
                </c:pt>
                <c:pt idx="14">
                  <c:v>2.761253142285236</c:v>
                </c:pt>
                <c:pt idx="15">
                  <c:v>2.9904892522108031</c:v>
                </c:pt>
                <c:pt idx="16">
                  <c:v>2.7820927886421059</c:v>
                </c:pt>
                <c:pt idx="17">
                  <c:v>3.0113288985676725</c:v>
                </c:pt>
                <c:pt idx="18">
                  <c:v>3.1780460694226305</c:v>
                </c:pt>
                <c:pt idx="19">
                  <c:v>3.7407165210581126</c:v>
                </c:pt>
                <c:pt idx="20">
                  <c:v>3.8657543991993308</c:v>
                </c:pt>
                <c:pt idx="21">
                  <c:v>4.2200283872661153</c:v>
                </c:pt>
                <c:pt idx="22">
                  <c:v>4.3242266190504646</c:v>
                </c:pt>
                <c:pt idx="23">
                  <c:v>4.8868970706859463</c:v>
                </c:pt>
                <c:pt idx="24">
                  <c:v>2.2819412760772328</c:v>
                </c:pt>
                <c:pt idx="25">
                  <c:v>1.5108743608730537</c:v>
                </c:pt>
                <c:pt idx="26">
                  <c:v>3.5739993502031546</c:v>
                </c:pt>
                <c:pt idx="27">
                  <c:v>4.59514202168977</c:v>
                </c:pt>
                <c:pt idx="28">
                  <c:v>4.761859192544728</c:v>
                </c:pt>
                <c:pt idx="29">
                  <c:v>5.095293534254643</c:v>
                </c:pt>
                <c:pt idx="30">
                  <c:v>5.095293534254643</c:v>
                </c:pt>
                <c:pt idx="31">
                  <c:v>5.262010705109601</c:v>
                </c:pt>
                <c:pt idx="32">
                  <c:v>5.4078882296076891</c:v>
                </c:pt>
                <c:pt idx="33">
                  <c:v>5.595445046819516</c:v>
                </c:pt>
                <c:pt idx="34">
                  <c:v>5.6162846931763859</c:v>
                </c:pt>
                <c:pt idx="35">
                  <c:v>5.8663604494588224</c:v>
                </c:pt>
                <c:pt idx="36">
                  <c:v>5.928879388529432</c:v>
                </c:pt>
                <c:pt idx="37">
                  <c:v>6.2831533765962169</c:v>
                </c:pt>
                <c:pt idx="38">
                  <c:v>6.7207859500904803</c:v>
                </c:pt>
                <c:pt idx="39">
                  <c:v>7.1375788772278748</c:v>
                </c:pt>
                <c:pt idx="40">
                  <c:v>7.3876546335103113</c:v>
                </c:pt>
                <c:pt idx="41">
                  <c:v>8.0128440242164025</c:v>
                </c:pt>
                <c:pt idx="42">
                  <c:v>7.4501735725809199</c:v>
                </c:pt>
                <c:pt idx="43">
                  <c:v>10.680318757895725</c:v>
                </c:pt>
                <c:pt idx="44">
                  <c:v>6.0330776203137804</c:v>
                </c:pt>
                <c:pt idx="45">
                  <c:v>5.9705586812431708</c:v>
                </c:pt>
                <c:pt idx="46">
                  <c:v>7.0750599381572652</c:v>
                </c:pt>
                <c:pt idx="47">
                  <c:v>7.3668149871534414</c:v>
                </c:pt>
                <c:pt idx="48">
                  <c:v>7.8669664997183144</c:v>
                </c:pt>
                <c:pt idx="49">
                  <c:v>8.1378819023576199</c:v>
                </c:pt>
                <c:pt idx="50">
                  <c:v>8.4087973049969271</c:v>
                </c:pt>
                <c:pt idx="51">
                  <c:v>8.5546748294950152</c:v>
                </c:pt>
                <c:pt idx="52">
                  <c:v>8.1795611950713596</c:v>
                </c:pt>
                <c:pt idx="53">
                  <c:v>8.3045990732125787</c:v>
                </c:pt>
                <c:pt idx="54">
                  <c:v>8.4504765977106668</c:v>
                </c:pt>
                <c:pt idx="55">
                  <c:v>8.8881091712049294</c:v>
                </c:pt>
                <c:pt idx="56">
                  <c:v>9.2215435129148453</c:v>
                </c:pt>
                <c:pt idx="57">
                  <c:v>9.784213964550327</c:v>
                </c:pt>
                <c:pt idx="58">
                  <c:v>10.013450074475895</c:v>
                </c:pt>
                <c:pt idx="59">
                  <c:v>9.8884121963346754</c:v>
                </c:pt>
                <c:pt idx="60">
                  <c:v>10.305205123472071</c:v>
                </c:pt>
                <c:pt idx="61">
                  <c:v>11.451385673099905</c:v>
                </c:pt>
                <c:pt idx="62">
                  <c:v>11.993216478378516</c:v>
                </c:pt>
                <c:pt idx="63">
                  <c:v>20.933424765475621</c:v>
                </c:pt>
                <c:pt idx="64">
                  <c:v>22.954870462091982</c:v>
                </c:pt>
                <c:pt idx="65">
                  <c:v>8.3671180122831874</c:v>
                </c:pt>
                <c:pt idx="66">
                  <c:v>8.9297884639186691</c:v>
                </c:pt>
                <c:pt idx="67">
                  <c:v>10.180167245330852</c:v>
                </c:pt>
                <c:pt idx="68">
                  <c:v>10.847035928750683</c:v>
                </c:pt>
                <c:pt idx="69">
                  <c:v>11.222149563174337</c:v>
                </c:pt>
                <c:pt idx="70">
                  <c:v>10.805356636036944</c:v>
                </c:pt>
              </c:numCache>
            </c:numRef>
          </c:xVal>
          <c:yVal>
            <c:numRef>
              <c:f>'Forsøk 2 - Samlet'!$CB$14:$CB$84</c:f>
              <c:numCache>
                <c:formatCode>0.0</c:formatCode>
                <c:ptCount val="71"/>
                <c:pt idx="0">
                  <c:v>-4.6710189999999994</c:v>
                </c:pt>
                <c:pt idx="1">
                  <c:v>-2.8705599999999998</c:v>
                </c:pt>
                <c:pt idx="2">
                  <c:v>-1.0705599999999995</c:v>
                </c:pt>
                <c:pt idx="3">
                  <c:v>0.57852000000000015</c:v>
                </c:pt>
                <c:pt idx="4">
                  <c:v>1.7794400000000001</c:v>
                </c:pt>
                <c:pt idx="5">
                  <c:v>3.5775900000000007</c:v>
                </c:pt>
                <c:pt idx="6">
                  <c:v>4.7771299999999997</c:v>
                </c:pt>
                <c:pt idx="7">
                  <c:v>6.4276</c:v>
                </c:pt>
                <c:pt idx="8">
                  <c:v>8.2271000000000001</c:v>
                </c:pt>
                <c:pt idx="9">
                  <c:v>10.027099999999999</c:v>
                </c:pt>
                <c:pt idx="10">
                  <c:v>11.227599999999999</c:v>
                </c:pt>
                <c:pt idx="11">
                  <c:v>12.877099999999999</c:v>
                </c:pt>
                <c:pt idx="12">
                  <c:v>14.0776</c:v>
                </c:pt>
                <c:pt idx="13">
                  <c:v>15.876200000000001</c:v>
                </c:pt>
                <c:pt idx="14">
                  <c:v>17.677599999999998</c:v>
                </c:pt>
                <c:pt idx="15">
                  <c:v>19.3276</c:v>
                </c:pt>
                <c:pt idx="16">
                  <c:v>20.526699999999998</c:v>
                </c:pt>
                <c:pt idx="17">
                  <c:v>22.327099999999998</c:v>
                </c:pt>
                <c:pt idx="18">
                  <c:v>23.527100000000001</c:v>
                </c:pt>
                <c:pt idx="19">
                  <c:v>25.1799</c:v>
                </c:pt>
                <c:pt idx="20">
                  <c:v>26.975300000000001</c:v>
                </c:pt>
                <c:pt idx="21">
                  <c:v>28.776699999999995</c:v>
                </c:pt>
                <c:pt idx="22">
                  <c:v>29.976699999999997</c:v>
                </c:pt>
                <c:pt idx="23">
                  <c:v>31.6281</c:v>
                </c:pt>
                <c:pt idx="24">
                  <c:v>32.824799999999996</c:v>
                </c:pt>
                <c:pt idx="25">
                  <c:v>34.6267</c:v>
                </c:pt>
                <c:pt idx="26">
                  <c:v>36.426199999999994</c:v>
                </c:pt>
                <c:pt idx="27">
                  <c:v>38.075299999999999</c:v>
                </c:pt>
                <c:pt idx="28">
                  <c:v>39.275300000000001</c:v>
                </c:pt>
                <c:pt idx="29">
                  <c:v>41.0762</c:v>
                </c:pt>
                <c:pt idx="30">
                  <c:v>42.275700000000001</c:v>
                </c:pt>
                <c:pt idx="31">
                  <c:v>43.927599999999998</c:v>
                </c:pt>
                <c:pt idx="32">
                  <c:v>45.727099999999993</c:v>
                </c:pt>
                <c:pt idx="33">
                  <c:v>47.525700000000001</c:v>
                </c:pt>
                <c:pt idx="34">
                  <c:v>48.725700000000003</c:v>
                </c:pt>
                <c:pt idx="35">
                  <c:v>50.375299999999996</c:v>
                </c:pt>
                <c:pt idx="36">
                  <c:v>51.575699999999998</c:v>
                </c:pt>
                <c:pt idx="37">
                  <c:v>53.375700000000009</c:v>
                </c:pt>
                <c:pt idx="38">
                  <c:v>55.17710000000001</c:v>
                </c:pt>
                <c:pt idx="39">
                  <c:v>56.827100000000002</c:v>
                </c:pt>
                <c:pt idx="40">
                  <c:v>58.027100000000004</c:v>
                </c:pt>
                <c:pt idx="41">
                  <c:v>59.8262</c:v>
                </c:pt>
                <c:pt idx="42">
                  <c:v>61.025700000000001</c:v>
                </c:pt>
                <c:pt idx="43">
                  <c:v>62.677099999999996</c:v>
                </c:pt>
                <c:pt idx="44">
                  <c:v>64.476699999999994</c:v>
                </c:pt>
                <c:pt idx="45">
                  <c:v>66.276200000000003</c:v>
                </c:pt>
                <c:pt idx="46">
                  <c:v>67.476200000000006</c:v>
                </c:pt>
                <c:pt idx="47">
                  <c:v>69.1267</c:v>
                </c:pt>
                <c:pt idx="48">
                  <c:v>70.324799999999996</c:v>
                </c:pt>
                <c:pt idx="49">
                  <c:v>72.124799999999993</c:v>
                </c:pt>
                <c:pt idx="50">
                  <c:v>73.924399999999991</c:v>
                </c:pt>
                <c:pt idx="51">
                  <c:v>75.574799999999996</c:v>
                </c:pt>
                <c:pt idx="52">
                  <c:v>76.775300000000001</c:v>
                </c:pt>
                <c:pt idx="53">
                  <c:v>78.575699999999998</c:v>
                </c:pt>
                <c:pt idx="54">
                  <c:v>79.775700000000001</c:v>
                </c:pt>
                <c:pt idx="55">
                  <c:v>81.424399999999991</c:v>
                </c:pt>
                <c:pt idx="56">
                  <c:v>83.226200000000006</c:v>
                </c:pt>
                <c:pt idx="57">
                  <c:v>85.025300000000001</c:v>
                </c:pt>
                <c:pt idx="58">
                  <c:v>86.226699999999994</c:v>
                </c:pt>
                <c:pt idx="59">
                  <c:v>87.875299999999996</c:v>
                </c:pt>
                <c:pt idx="60">
                  <c:v>89.074399999999997</c:v>
                </c:pt>
                <c:pt idx="61">
                  <c:v>90.874399999999994</c:v>
                </c:pt>
                <c:pt idx="62">
                  <c:v>92.674800000000005</c:v>
                </c:pt>
                <c:pt idx="63">
                  <c:v>94.324399999999997</c:v>
                </c:pt>
                <c:pt idx="64">
                  <c:v>95.524999999999991</c:v>
                </c:pt>
                <c:pt idx="65">
                  <c:v>97.324000000000012</c:v>
                </c:pt>
                <c:pt idx="66">
                  <c:v>98.527000000000001</c:v>
                </c:pt>
                <c:pt idx="67">
                  <c:v>100.17400000000001</c:v>
                </c:pt>
                <c:pt idx="68">
                  <c:v>101.976</c:v>
                </c:pt>
                <c:pt idx="69">
                  <c:v>103.777</c:v>
                </c:pt>
                <c:pt idx="70">
                  <c:v>104.976</c:v>
                </c:pt>
              </c:numCache>
            </c:numRef>
          </c:yVal>
          <c:smooth val="0"/>
          <c:extLst>
            <c:ext xmlns:c16="http://schemas.microsoft.com/office/drawing/2014/chart" uri="{C3380CC4-5D6E-409C-BE32-E72D297353CC}">
              <c16:uniqueId val="{00000007-BAD7-4425-A6F2-F12F74CA3023}"/>
            </c:ext>
          </c:extLst>
        </c:ser>
        <c:ser>
          <c:idx val="7"/>
          <c:order val="8"/>
          <c:tx>
            <c:strRef>
              <c:f>'Forsøk 2 - Samlet'!$DC$12</c:f>
              <c:strCache>
                <c:ptCount val="1"/>
                <c:pt idx="0">
                  <c:v>u2-2b</c:v>
                </c:pt>
              </c:strCache>
            </c:strRef>
          </c:tx>
          <c:spPr>
            <a:ln w="15875" cap="rnd" cmpd="dbl">
              <a:solidFill>
                <a:srgbClr val="00B0F0"/>
              </a:solidFill>
              <a:round/>
            </a:ln>
            <a:effectLst/>
          </c:spPr>
          <c:marker>
            <c:symbol val="circle"/>
            <c:size val="2"/>
            <c:spPr>
              <a:solidFill>
                <a:srgbClr val="00B0F0"/>
              </a:solidFill>
              <a:ln w="6350">
                <a:solidFill>
                  <a:schemeClr val="accent5">
                    <a:lumMod val="75000"/>
                  </a:schemeClr>
                </a:solidFill>
              </a:ln>
              <a:effectLst/>
            </c:spPr>
          </c:marker>
          <c:xVal>
            <c:numRef>
              <c:f>'Forsøk 2 - Samlet'!$DC$14:$DC$85</c:f>
              <c:numCache>
                <c:formatCode>0.0</c:formatCode>
                <c:ptCount val="72"/>
                <c:pt idx="0">
                  <c:v>0.16671717085495766</c:v>
                </c:pt>
                <c:pt idx="1">
                  <c:v>0.62518939070609103</c:v>
                </c:pt>
                <c:pt idx="2">
                  <c:v>1.2503787814121825</c:v>
                </c:pt>
                <c:pt idx="3">
                  <c:v>1.2295391350553126</c:v>
                </c:pt>
                <c:pt idx="4">
                  <c:v>1.8755681721182738</c:v>
                </c:pt>
                <c:pt idx="5">
                  <c:v>1.8547285257614039</c:v>
                </c:pt>
                <c:pt idx="6">
                  <c:v>1.8130492330476646</c:v>
                </c:pt>
                <c:pt idx="7">
                  <c:v>2.3132007456125376</c:v>
                </c:pt>
                <c:pt idx="8">
                  <c:v>2.1673232211144495</c:v>
                </c:pt>
                <c:pt idx="9">
                  <c:v>2.0214456966163614</c:v>
                </c:pt>
                <c:pt idx="10">
                  <c:v>2.0631249893301011</c:v>
                </c:pt>
                <c:pt idx="11">
                  <c:v>2.3757196846831468</c:v>
                </c:pt>
                <c:pt idx="12">
                  <c:v>2.1881628674713194</c:v>
                </c:pt>
                <c:pt idx="13">
                  <c:v>2.4382386237537559</c:v>
                </c:pt>
                <c:pt idx="14">
                  <c:v>2.7508333191068015</c:v>
                </c:pt>
                <c:pt idx="15">
                  <c:v>2.8967108436048892</c:v>
                </c:pt>
                <c:pt idx="16">
                  <c:v>3.2926641243854138</c:v>
                </c:pt>
                <c:pt idx="17">
                  <c:v>3.2926641243854138</c:v>
                </c:pt>
                <c:pt idx="18">
                  <c:v>3.5219002343109804</c:v>
                </c:pt>
                <c:pt idx="19">
                  <c:v>4.0428913932327228</c:v>
                </c:pt>
                <c:pt idx="20">
                  <c:v>4.4805239667269872</c:v>
                </c:pt>
                <c:pt idx="21">
                  <c:v>4.4180050276563776</c:v>
                </c:pt>
                <c:pt idx="22">
                  <c:v>4.6472411375819451</c:v>
                </c:pt>
                <c:pt idx="23">
                  <c:v>4.0845706859464626</c:v>
                </c:pt>
                <c:pt idx="24">
                  <c:v>2.2715214528987979</c:v>
                </c:pt>
                <c:pt idx="25">
                  <c:v>3.7511363442365475</c:v>
                </c:pt>
                <c:pt idx="26">
                  <c:v>4.1470896250170721</c:v>
                </c:pt>
                <c:pt idx="27">
                  <c:v>4.6055618448682054</c:v>
                </c:pt>
                <c:pt idx="28">
                  <c:v>5.00151512564873</c:v>
                </c:pt>
                <c:pt idx="29">
                  <c:v>5.4599873454998633</c:v>
                </c:pt>
                <c:pt idx="30">
                  <c:v>5.4599873454998633</c:v>
                </c:pt>
                <c:pt idx="31">
                  <c:v>5.7309027481391697</c:v>
                </c:pt>
                <c:pt idx="32">
                  <c:v>5.6475441627116902</c:v>
                </c:pt>
                <c:pt idx="33">
                  <c:v>5.3766287600723848</c:v>
                </c:pt>
                <c:pt idx="34">
                  <c:v>5.4808269918567332</c:v>
                </c:pt>
                <c:pt idx="35">
                  <c:v>5.4391476991429935</c:v>
                </c:pt>
                <c:pt idx="36">
                  <c:v>5.8142613335666482</c:v>
                </c:pt>
                <c:pt idx="37">
                  <c:v>6.3352524924883911</c:v>
                </c:pt>
                <c:pt idx="38">
                  <c:v>6.6686868341983061</c:v>
                </c:pt>
                <c:pt idx="39">
                  <c:v>6.9604418831944823</c:v>
                </c:pt>
                <c:pt idx="40">
                  <c:v>7.2938762249043974</c:v>
                </c:pt>
                <c:pt idx="41">
                  <c:v>7.6064709202574434</c:v>
                </c:pt>
                <c:pt idx="42">
                  <c:v>8.3775378354616219</c:v>
                </c:pt>
                <c:pt idx="43">
                  <c:v>9.6070769705169354</c:v>
                </c:pt>
                <c:pt idx="44">
                  <c:v>6.501969663343349</c:v>
                </c:pt>
                <c:pt idx="45">
                  <c:v>7.6064709202574434</c:v>
                </c:pt>
                <c:pt idx="46">
                  <c:v>6.9604418831944823</c:v>
                </c:pt>
                <c:pt idx="47">
                  <c:v>7.3980744566887457</c:v>
                </c:pt>
                <c:pt idx="48">
                  <c:v>7.8148673838261402</c:v>
                </c:pt>
                <c:pt idx="49">
                  <c:v>8.0441034937517077</c:v>
                </c:pt>
                <c:pt idx="50">
                  <c:v>8.1483017255360561</c:v>
                </c:pt>
                <c:pt idx="51">
                  <c:v>8.1691413718929251</c:v>
                </c:pt>
                <c:pt idx="52">
                  <c:v>8.3358585427478822</c:v>
                </c:pt>
                <c:pt idx="53">
                  <c:v>8.2733396036772735</c:v>
                </c:pt>
                <c:pt idx="54">
                  <c:v>8.3358585427478822</c:v>
                </c:pt>
                <c:pt idx="55">
                  <c:v>8.4817360672459703</c:v>
                </c:pt>
                <c:pt idx="56">
                  <c:v>8.7526514698852775</c:v>
                </c:pt>
                <c:pt idx="57">
                  <c:v>8.8985289943833656</c:v>
                </c:pt>
                <c:pt idx="58">
                  <c:v>9.2528029824501505</c:v>
                </c:pt>
                <c:pt idx="59">
                  <c:v>9.4611994460188473</c:v>
                </c:pt>
                <c:pt idx="60">
                  <c:v>9.7321148486581528</c:v>
                </c:pt>
                <c:pt idx="61">
                  <c:v>10.378143885721114</c:v>
                </c:pt>
                <c:pt idx="62">
                  <c:v>11.461805496278339</c:v>
                </c:pt>
                <c:pt idx="63">
                  <c:v>13.274854729326004</c:v>
                </c:pt>
                <c:pt idx="64">
                  <c:v>16.588358500068288</c:v>
                </c:pt>
                <c:pt idx="65">
                  <c:v>11.961957008843212</c:v>
                </c:pt>
                <c:pt idx="66">
                  <c:v>9.523718385089456</c:v>
                </c:pt>
                <c:pt idx="67">
                  <c:v>10.190587068509286</c:v>
                </c:pt>
                <c:pt idx="68">
                  <c:v>10.75325752014477</c:v>
                </c:pt>
                <c:pt idx="69">
                  <c:v>10.857455751929118</c:v>
                </c:pt>
                <c:pt idx="70">
                  <c:v>11.003333276427206</c:v>
                </c:pt>
                <c:pt idx="71">
                  <c:v>10.919974690999727</c:v>
                </c:pt>
              </c:numCache>
            </c:numRef>
          </c:xVal>
          <c:yVal>
            <c:numRef>
              <c:f>'Forsøk 2 - Samlet'!$DF$14:$DF$85</c:f>
              <c:numCache>
                <c:formatCode>0.0</c:formatCode>
                <c:ptCount val="72"/>
                <c:pt idx="0">
                  <c:v>-4.54</c:v>
                </c:pt>
                <c:pt idx="1">
                  <c:v>-2.7399999999999998</c:v>
                </c:pt>
                <c:pt idx="2">
                  <c:v>-1.4500000000000002</c:v>
                </c:pt>
                <c:pt idx="3">
                  <c:v>-0.25000000000000044</c:v>
                </c:pt>
                <c:pt idx="4">
                  <c:v>1.5499999999999998</c:v>
                </c:pt>
                <c:pt idx="5">
                  <c:v>2.75</c:v>
                </c:pt>
                <c:pt idx="6">
                  <c:v>4.4000000000000004</c:v>
                </c:pt>
                <c:pt idx="7">
                  <c:v>6.2000000000000011</c:v>
                </c:pt>
                <c:pt idx="8">
                  <c:v>8</c:v>
                </c:pt>
                <c:pt idx="9">
                  <c:v>9.1999999999999993</c:v>
                </c:pt>
                <c:pt idx="10">
                  <c:v>10.850000000000001</c:v>
                </c:pt>
                <c:pt idx="11">
                  <c:v>12.05</c:v>
                </c:pt>
                <c:pt idx="12">
                  <c:v>13.850000000000001</c:v>
                </c:pt>
                <c:pt idx="13">
                  <c:v>15.650000000000002</c:v>
                </c:pt>
                <c:pt idx="14">
                  <c:v>17.3</c:v>
                </c:pt>
                <c:pt idx="15">
                  <c:v>18.500000000000004</c:v>
                </c:pt>
                <c:pt idx="16">
                  <c:v>20.3</c:v>
                </c:pt>
                <c:pt idx="17">
                  <c:v>21.500000000000004</c:v>
                </c:pt>
                <c:pt idx="18">
                  <c:v>23.150000000000002</c:v>
                </c:pt>
                <c:pt idx="19">
                  <c:v>24.95</c:v>
                </c:pt>
                <c:pt idx="20">
                  <c:v>26.750000000000004</c:v>
                </c:pt>
                <c:pt idx="21">
                  <c:v>27.95</c:v>
                </c:pt>
                <c:pt idx="22">
                  <c:v>29.599999999999998</c:v>
                </c:pt>
                <c:pt idx="23">
                  <c:v>30.8</c:v>
                </c:pt>
                <c:pt idx="24">
                  <c:v>32.599999999999994</c:v>
                </c:pt>
                <c:pt idx="25">
                  <c:v>34.400000000000006</c:v>
                </c:pt>
                <c:pt idx="26">
                  <c:v>36.049999999999997</c:v>
                </c:pt>
                <c:pt idx="27">
                  <c:v>37.25</c:v>
                </c:pt>
                <c:pt idx="28">
                  <c:v>39.049999999999997</c:v>
                </c:pt>
                <c:pt idx="29">
                  <c:v>40.25</c:v>
                </c:pt>
                <c:pt idx="30">
                  <c:v>41.900000000000006</c:v>
                </c:pt>
                <c:pt idx="31">
                  <c:v>43.7</c:v>
                </c:pt>
                <c:pt idx="32">
                  <c:v>45.5</c:v>
                </c:pt>
                <c:pt idx="33">
                  <c:v>46.7</c:v>
                </c:pt>
                <c:pt idx="34">
                  <c:v>48.349999999999994</c:v>
                </c:pt>
                <c:pt idx="35">
                  <c:v>49.55</c:v>
                </c:pt>
                <c:pt idx="36">
                  <c:v>51.349999999999994</c:v>
                </c:pt>
                <c:pt idx="37">
                  <c:v>53.150000000000006</c:v>
                </c:pt>
                <c:pt idx="38">
                  <c:v>54.8</c:v>
                </c:pt>
                <c:pt idx="39">
                  <c:v>56</c:v>
                </c:pt>
                <c:pt idx="40">
                  <c:v>57.8</c:v>
                </c:pt>
                <c:pt idx="41">
                  <c:v>59</c:v>
                </c:pt>
                <c:pt idx="42">
                  <c:v>60.650000000000006</c:v>
                </c:pt>
                <c:pt idx="43">
                  <c:v>62.449999999999989</c:v>
                </c:pt>
                <c:pt idx="44">
                  <c:v>64.25</c:v>
                </c:pt>
                <c:pt idx="45">
                  <c:v>65.449999999999989</c:v>
                </c:pt>
                <c:pt idx="46">
                  <c:v>67.099999999999994</c:v>
                </c:pt>
                <c:pt idx="47">
                  <c:v>68.3</c:v>
                </c:pt>
                <c:pt idx="48">
                  <c:v>70.099999999999994</c:v>
                </c:pt>
                <c:pt idx="49">
                  <c:v>71.900000000000006</c:v>
                </c:pt>
                <c:pt idx="50">
                  <c:v>73.55</c:v>
                </c:pt>
                <c:pt idx="51">
                  <c:v>74.75</c:v>
                </c:pt>
                <c:pt idx="52">
                  <c:v>76.55</c:v>
                </c:pt>
                <c:pt idx="53">
                  <c:v>77.75</c:v>
                </c:pt>
                <c:pt idx="54">
                  <c:v>79.400000000000006</c:v>
                </c:pt>
                <c:pt idx="55">
                  <c:v>81.199999999999989</c:v>
                </c:pt>
                <c:pt idx="56">
                  <c:v>83</c:v>
                </c:pt>
                <c:pt idx="57">
                  <c:v>84.199999999999989</c:v>
                </c:pt>
                <c:pt idx="58">
                  <c:v>85.85</c:v>
                </c:pt>
                <c:pt idx="59">
                  <c:v>87.05</c:v>
                </c:pt>
                <c:pt idx="60">
                  <c:v>88.85</c:v>
                </c:pt>
                <c:pt idx="61">
                  <c:v>90.65</c:v>
                </c:pt>
                <c:pt idx="62">
                  <c:v>92.3</c:v>
                </c:pt>
                <c:pt idx="63">
                  <c:v>93.499999999999972</c:v>
                </c:pt>
                <c:pt idx="64">
                  <c:v>95.299999999999983</c:v>
                </c:pt>
                <c:pt idx="65">
                  <c:v>96.499999999999972</c:v>
                </c:pt>
                <c:pt idx="66">
                  <c:v>98.149999999999991</c:v>
                </c:pt>
                <c:pt idx="67">
                  <c:v>99.949999999999989</c:v>
                </c:pt>
                <c:pt idx="68">
                  <c:v>101.74999999999997</c:v>
                </c:pt>
                <c:pt idx="69">
                  <c:v>102.94999999999999</c:v>
                </c:pt>
                <c:pt idx="70">
                  <c:v>104.6</c:v>
                </c:pt>
                <c:pt idx="71">
                  <c:v>105.79999999999998</c:v>
                </c:pt>
              </c:numCache>
            </c:numRef>
          </c:yVal>
          <c:smooth val="0"/>
          <c:extLst>
            <c:ext xmlns:c16="http://schemas.microsoft.com/office/drawing/2014/chart" uri="{C3380CC4-5D6E-409C-BE32-E72D297353CC}">
              <c16:uniqueId val="{00000008-BAD7-4425-A6F2-F12F74CA3023}"/>
            </c:ext>
          </c:extLst>
        </c:ser>
        <c:ser>
          <c:idx val="10"/>
          <c:order val="9"/>
          <c:tx>
            <c:strRef>
              <c:f>'Forsøk 2 - Samlet'!$EH$12</c:f>
              <c:strCache>
                <c:ptCount val="1"/>
                <c:pt idx="0">
                  <c:v>u2-3b</c:v>
                </c:pt>
              </c:strCache>
            </c:strRef>
          </c:tx>
          <c:spPr>
            <a:ln w="15875" cap="rnd" cmpd="dbl">
              <a:solidFill>
                <a:srgbClr val="1F4E79"/>
              </a:solidFill>
              <a:round/>
            </a:ln>
            <a:effectLst/>
          </c:spPr>
          <c:marker>
            <c:symbol val="circle"/>
            <c:size val="2"/>
            <c:spPr>
              <a:solidFill>
                <a:srgbClr val="0070C0"/>
              </a:solidFill>
              <a:ln w="6350">
                <a:solidFill>
                  <a:srgbClr val="002060"/>
                </a:solidFill>
              </a:ln>
              <a:effectLst/>
            </c:spPr>
          </c:marker>
          <c:xVal>
            <c:numRef>
              <c:f>'Forsøk 2 - Samlet'!$EH$14:$EH$84</c:f>
              <c:numCache>
                <c:formatCode>0.0</c:formatCode>
                <c:ptCount val="71"/>
                <c:pt idx="0">
                  <c:v>0.43763257349426388</c:v>
                </c:pt>
                <c:pt idx="1">
                  <c:v>0.56267045163548213</c:v>
                </c:pt>
                <c:pt idx="2">
                  <c:v>0.93778408605913688</c:v>
                </c:pt>
                <c:pt idx="3">
                  <c:v>1.0211426714866156</c:v>
                </c:pt>
                <c:pt idx="4">
                  <c:v>1.500454537694619</c:v>
                </c:pt>
                <c:pt idx="5">
                  <c:v>1.6254924158358373</c:v>
                </c:pt>
                <c:pt idx="6">
                  <c:v>2.2090025138281888</c:v>
                </c:pt>
                <c:pt idx="7">
                  <c:v>1.8964078184751434</c:v>
                </c:pt>
                <c:pt idx="8">
                  <c:v>2.000606050259492</c:v>
                </c:pt>
                <c:pt idx="9">
                  <c:v>2.0422853429732313</c:v>
                </c:pt>
                <c:pt idx="10">
                  <c:v>2.417398977396886</c:v>
                </c:pt>
                <c:pt idx="11">
                  <c:v>2.3548800383262769</c:v>
                </c:pt>
                <c:pt idx="12">
                  <c:v>2.6049557946087134</c:v>
                </c:pt>
                <c:pt idx="13">
                  <c:v>3.000909075389238</c:v>
                </c:pt>
                <c:pt idx="14">
                  <c:v>2.8967108436048892</c:v>
                </c:pt>
                <c:pt idx="15">
                  <c:v>3.1051073071735864</c:v>
                </c:pt>
                <c:pt idx="16">
                  <c:v>3.417702002526632</c:v>
                </c:pt>
                <c:pt idx="17">
                  <c:v>3.7094570515228078</c:v>
                </c:pt>
                <c:pt idx="18">
                  <c:v>3.9803724541621142</c:v>
                </c:pt>
                <c:pt idx="19">
                  <c:v>4.2304482104445507</c:v>
                </c:pt>
                <c:pt idx="20">
                  <c:v>4.4596843203701173</c:v>
                </c:pt>
                <c:pt idx="21">
                  <c:v>4.3346464422288991</c:v>
                </c:pt>
                <c:pt idx="22">
                  <c:v>4.7931186620800323</c:v>
                </c:pt>
                <c:pt idx="23">
                  <c:v>4.5222032594407269</c:v>
                </c:pt>
                <c:pt idx="24">
                  <c:v>2.2506818065419285</c:v>
                </c:pt>
                <c:pt idx="25">
                  <c:v>2.5424368555381043</c:v>
                </c:pt>
                <c:pt idx="26">
                  <c:v>3.8970138687346352</c:v>
                </c:pt>
                <c:pt idx="27">
                  <c:v>4.3554860885857689</c:v>
                </c:pt>
                <c:pt idx="28">
                  <c:v>5.0640340647193387</c:v>
                </c:pt>
                <c:pt idx="29">
                  <c:v>5.2932701746449053</c:v>
                </c:pt>
                <c:pt idx="30">
                  <c:v>5.7100631017822998</c:v>
                </c:pt>
                <c:pt idx="31">
                  <c:v>5.6475441627116902</c:v>
                </c:pt>
                <c:pt idx="32">
                  <c:v>5.5641855772842117</c:v>
                </c:pt>
                <c:pt idx="33">
                  <c:v>5.6267045163548213</c:v>
                </c:pt>
                <c:pt idx="34">
                  <c:v>5.8351009799235181</c:v>
                </c:pt>
                <c:pt idx="35">
                  <c:v>6.1476956752765632</c:v>
                </c:pt>
                <c:pt idx="36">
                  <c:v>6.501969663343349</c:v>
                </c:pt>
                <c:pt idx="37">
                  <c:v>7.022960822265091</c:v>
                </c:pt>
                <c:pt idx="38">
                  <c:v>7.4814330421162252</c:v>
                </c:pt>
                <c:pt idx="39">
                  <c:v>7.7315087983986617</c:v>
                </c:pt>
                <c:pt idx="40">
                  <c:v>7.7523484447555315</c:v>
                </c:pt>
                <c:pt idx="41">
                  <c:v>8.7734911162421465</c:v>
                </c:pt>
                <c:pt idx="42">
                  <c:v>9.1486047506658021</c:v>
                </c:pt>
                <c:pt idx="43">
                  <c:v>9.3570012142344989</c:v>
                </c:pt>
                <c:pt idx="44">
                  <c:v>6.3769317852021308</c:v>
                </c:pt>
                <c:pt idx="45">
                  <c:v>5.4599873454998633</c:v>
                </c:pt>
                <c:pt idx="46">
                  <c:v>6.3144128461315212</c:v>
                </c:pt>
                <c:pt idx="47">
                  <c:v>7.2730365785475275</c:v>
                </c:pt>
                <c:pt idx="48">
                  <c:v>7.7523484447555315</c:v>
                </c:pt>
                <c:pt idx="49">
                  <c:v>8.1483017255360561</c:v>
                </c:pt>
                <c:pt idx="50">
                  <c:v>8.6276135917440584</c:v>
                </c:pt>
                <c:pt idx="51">
                  <c:v>8.7318118235284068</c:v>
                </c:pt>
                <c:pt idx="52">
                  <c:v>8.5650946526734497</c:v>
                </c:pt>
                <c:pt idx="53">
                  <c:v>8.502575713602841</c:v>
                </c:pt>
                <c:pt idx="54">
                  <c:v>8.7109721771715378</c:v>
                </c:pt>
                <c:pt idx="55">
                  <c:v>8.9402082870971036</c:v>
                </c:pt>
                <c:pt idx="56">
                  <c:v>9.3986805069482386</c:v>
                </c:pt>
                <c:pt idx="57">
                  <c:v>9.6695959095875441</c:v>
                </c:pt>
                <c:pt idx="58">
                  <c:v>10.107228483081808</c:v>
                </c:pt>
                <c:pt idx="59">
                  <c:v>10.398983532077985</c:v>
                </c:pt>
                <c:pt idx="60">
                  <c:v>10.774097166501639</c:v>
                </c:pt>
                <c:pt idx="61">
                  <c:v>11.524324435348948</c:v>
                </c:pt>
                <c:pt idx="62">
                  <c:v>12.253712057839389</c:v>
                </c:pt>
                <c:pt idx="63">
                  <c:v>16.004848402075936</c:v>
                </c:pt>
                <c:pt idx="64">
                  <c:v>15.650574414009149</c:v>
                </c:pt>
                <c:pt idx="65">
                  <c:v>10.00303025129746</c:v>
                </c:pt>
                <c:pt idx="66">
                  <c:v>9.6279166168738044</c:v>
                </c:pt>
                <c:pt idx="67">
                  <c:v>10.211426714866157</c:v>
                </c:pt>
                <c:pt idx="68">
                  <c:v>10.815776459215378</c:v>
                </c:pt>
                <c:pt idx="69">
                  <c:v>10.982493630070335</c:v>
                </c:pt>
                <c:pt idx="70">
                  <c:v>11.128371154568423</c:v>
                </c:pt>
              </c:numCache>
            </c:numRef>
          </c:xVal>
          <c:yVal>
            <c:numRef>
              <c:f>'Forsøk 2 - Samlet'!$EK$14:$EK$84</c:f>
              <c:numCache>
                <c:formatCode>0.0</c:formatCode>
                <c:ptCount val="71"/>
                <c:pt idx="0">
                  <c:v>-3.9210190000000003</c:v>
                </c:pt>
                <c:pt idx="1">
                  <c:v>-2.7205599999999999</c:v>
                </c:pt>
                <c:pt idx="2">
                  <c:v>-0.92056000000000004</c:v>
                </c:pt>
                <c:pt idx="3">
                  <c:v>0.27852000000000032</c:v>
                </c:pt>
                <c:pt idx="4">
                  <c:v>1.9257400000000002</c:v>
                </c:pt>
                <c:pt idx="5">
                  <c:v>3.7275900000000002</c:v>
                </c:pt>
                <c:pt idx="6">
                  <c:v>5.5275999999999996</c:v>
                </c:pt>
                <c:pt idx="7">
                  <c:v>6.7271000000000001</c:v>
                </c:pt>
                <c:pt idx="8">
                  <c:v>8.3775999999999975</c:v>
                </c:pt>
                <c:pt idx="9">
                  <c:v>9.5775999999999986</c:v>
                </c:pt>
                <c:pt idx="10">
                  <c:v>11.377099999999999</c:v>
                </c:pt>
                <c:pt idx="11">
                  <c:v>13.177599999999998</c:v>
                </c:pt>
                <c:pt idx="12">
                  <c:v>14.827099999999998</c:v>
                </c:pt>
                <c:pt idx="13">
                  <c:v>16.025700000000001</c:v>
                </c:pt>
                <c:pt idx="14">
                  <c:v>17.8262</c:v>
                </c:pt>
                <c:pt idx="15">
                  <c:v>19.027099999999997</c:v>
                </c:pt>
                <c:pt idx="16">
                  <c:v>20.677599999999998</c:v>
                </c:pt>
                <c:pt idx="17">
                  <c:v>22.4771</c:v>
                </c:pt>
                <c:pt idx="18">
                  <c:v>24.2776</c:v>
                </c:pt>
                <c:pt idx="19">
                  <c:v>25.476699999999997</c:v>
                </c:pt>
                <c:pt idx="20">
                  <c:v>27.125300000000003</c:v>
                </c:pt>
                <c:pt idx="21">
                  <c:v>28.325300000000002</c:v>
                </c:pt>
                <c:pt idx="22">
                  <c:v>30.127600000000005</c:v>
                </c:pt>
                <c:pt idx="23">
                  <c:v>31.9267</c:v>
                </c:pt>
                <c:pt idx="24">
                  <c:v>33.578100000000006</c:v>
                </c:pt>
                <c:pt idx="25">
                  <c:v>34.775300000000001</c:v>
                </c:pt>
                <c:pt idx="26">
                  <c:v>36.57480000000001</c:v>
                </c:pt>
                <c:pt idx="27">
                  <c:v>37.775300000000001</c:v>
                </c:pt>
                <c:pt idx="28">
                  <c:v>39.426199999999994</c:v>
                </c:pt>
                <c:pt idx="29">
                  <c:v>41.225700000000003</c:v>
                </c:pt>
                <c:pt idx="30">
                  <c:v>43.025700000000001</c:v>
                </c:pt>
                <c:pt idx="31">
                  <c:v>44.227100000000007</c:v>
                </c:pt>
                <c:pt idx="32">
                  <c:v>45.877099999999999</c:v>
                </c:pt>
                <c:pt idx="33">
                  <c:v>47.076700000000002</c:v>
                </c:pt>
                <c:pt idx="34">
                  <c:v>48.874800000000008</c:v>
                </c:pt>
                <c:pt idx="35">
                  <c:v>50.675700000000006</c:v>
                </c:pt>
                <c:pt idx="36">
                  <c:v>52.325700000000012</c:v>
                </c:pt>
                <c:pt idx="37">
                  <c:v>53.525700000000001</c:v>
                </c:pt>
                <c:pt idx="38">
                  <c:v>55.327100000000002</c:v>
                </c:pt>
                <c:pt idx="39">
                  <c:v>56.527100000000004</c:v>
                </c:pt>
                <c:pt idx="40">
                  <c:v>58.17710000000001</c:v>
                </c:pt>
                <c:pt idx="41">
                  <c:v>59.977100000000007</c:v>
                </c:pt>
                <c:pt idx="42">
                  <c:v>61.775300000000001</c:v>
                </c:pt>
                <c:pt idx="43">
                  <c:v>62.977100000000007</c:v>
                </c:pt>
                <c:pt idx="44">
                  <c:v>64.627099999999999</c:v>
                </c:pt>
                <c:pt idx="45">
                  <c:v>65.825699999999998</c:v>
                </c:pt>
                <c:pt idx="46">
                  <c:v>67.6267</c:v>
                </c:pt>
                <c:pt idx="47">
                  <c:v>69.426200000000009</c:v>
                </c:pt>
                <c:pt idx="48">
                  <c:v>71.075299999999999</c:v>
                </c:pt>
                <c:pt idx="49">
                  <c:v>72.275300000000001</c:v>
                </c:pt>
                <c:pt idx="50">
                  <c:v>74.075299999999999</c:v>
                </c:pt>
                <c:pt idx="51">
                  <c:v>75.275300000000001</c:v>
                </c:pt>
                <c:pt idx="52">
                  <c:v>76.924800000000005</c:v>
                </c:pt>
                <c:pt idx="53">
                  <c:v>78.724800000000002</c:v>
                </c:pt>
                <c:pt idx="54">
                  <c:v>80.524799999999999</c:v>
                </c:pt>
                <c:pt idx="55">
                  <c:v>81.724800000000002</c:v>
                </c:pt>
                <c:pt idx="56">
                  <c:v>83.376199999999997</c:v>
                </c:pt>
                <c:pt idx="57">
                  <c:v>84.579000000000008</c:v>
                </c:pt>
                <c:pt idx="58">
                  <c:v>86.3767</c:v>
                </c:pt>
                <c:pt idx="59">
                  <c:v>88.174400000000006</c:v>
                </c:pt>
                <c:pt idx="60">
                  <c:v>89.824399999999997</c:v>
                </c:pt>
                <c:pt idx="61">
                  <c:v>91.025300000000001</c:v>
                </c:pt>
                <c:pt idx="62">
                  <c:v>92.825299999999999</c:v>
                </c:pt>
                <c:pt idx="63">
                  <c:v>94.0244</c:v>
                </c:pt>
                <c:pt idx="64">
                  <c:v>95.674999999999997</c:v>
                </c:pt>
                <c:pt idx="65">
                  <c:v>97.474999999999994</c:v>
                </c:pt>
                <c:pt idx="66">
                  <c:v>99.277000000000001</c:v>
                </c:pt>
                <c:pt idx="67">
                  <c:v>100.474</c:v>
                </c:pt>
                <c:pt idx="68">
                  <c:v>102.12400000000001</c:v>
                </c:pt>
                <c:pt idx="69">
                  <c:v>103.32600000000001</c:v>
                </c:pt>
                <c:pt idx="70">
                  <c:v>105.12400000000001</c:v>
                </c:pt>
              </c:numCache>
            </c:numRef>
          </c:yVal>
          <c:smooth val="0"/>
          <c:extLst>
            <c:ext xmlns:c16="http://schemas.microsoft.com/office/drawing/2014/chart" uri="{C3380CC4-5D6E-409C-BE32-E72D297353CC}">
              <c16:uniqueId val="{00000009-BAD7-4425-A6F2-F12F74CA3023}"/>
            </c:ext>
          </c:extLst>
        </c:ser>
        <c:ser>
          <c:idx val="11"/>
          <c:order val="10"/>
          <c:tx>
            <c:strRef>
              <c:f>'Forsøk 2 - Samlet'!$GL$12</c:f>
              <c:strCache>
                <c:ptCount val="1"/>
                <c:pt idx="0">
                  <c:v>u2-2c</c:v>
                </c:pt>
              </c:strCache>
            </c:strRef>
          </c:tx>
          <c:spPr>
            <a:ln w="15875" cap="rnd" cmpd="dbl">
              <a:solidFill>
                <a:schemeClr val="accent6"/>
              </a:solidFill>
              <a:round/>
            </a:ln>
            <a:effectLst/>
          </c:spPr>
          <c:marker>
            <c:symbol val="circle"/>
            <c:size val="2"/>
            <c:spPr>
              <a:solidFill>
                <a:srgbClr val="00FF00"/>
              </a:solidFill>
              <a:ln w="6350">
                <a:solidFill>
                  <a:schemeClr val="accent6"/>
                </a:solidFill>
              </a:ln>
              <a:effectLst/>
            </c:spPr>
          </c:marker>
          <c:xVal>
            <c:numRef>
              <c:f>'Forsøk 2 - Samlet'!$GL$14:$GL$84</c:f>
              <c:numCache>
                <c:formatCode>0.0</c:formatCode>
                <c:ptCount val="71"/>
                <c:pt idx="0">
                  <c:v>0.27091540263930619</c:v>
                </c:pt>
                <c:pt idx="1">
                  <c:v>1.8755681721182738</c:v>
                </c:pt>
                <c:pt idx="2">
                  <c:v>0.72938762249043976</c:v>
                </c:pt>
                <c:pt idx="3">
                  <c:v>0.85442550063165801</c:v>
                </c:pt>
                <c:pt idx="4">
                  <c:v>1.4796148913377491</c:v>
                </c:pt>
                <c:pt idx="5">
                  <c:v>1.6254924158358373</c:v>
                </c:pt>
                <c:pt idx="6">
                  <c:v>1.3545770131965309</c:v>
                </c:pt>
                <c:pt idx="7">
                  <c:v>1.4796148913377491</c:v>
                </c:pt>
                <c:pt idx="8">
                  <c:v>1.4379355986240099</c:v>
                </c:pt>
                <c:pt idx="9">
                  <c:v>1.3545770131965309</c:v>
                </c:pt>
                <c:pt idx="10">
                  <c:v>1.0836616105572248</c:v>
                </c:pt>
                <c:pt idx="11">
                  <c:v>1.1878598423415734</c:v>
                </c:pt>
                <c:pt idx="12">
                  <c:v>1.2295391350553126</c:v>
                </c:pt>
                <c:pt idx="13">
                  <c:v>1.2712184277690521</c:v>
                </c:pt>
                <c:pt idx="14">
                  <c:v>1.3962563059102704</c:v>
                </c:pt>
                <c:pt idx="15">
                  <c:v>1.4587752449808795</c:v>
                </c:pt>
                <c:pt idx="16">
                  <c:v>1.4796148913377491</c:v>
                </c:pt>
                <c:pt idx="17">
                  <c:v>2.0214456966163614</c:v>
                </c:pt>
                <c:pt idx="18">
                  <c:v>2.6049557946087134</c:v>
                </c:pt>
                <c:pt idx="19">
                  <c:v>2.8550315508911499</c:v>
                </c:pt>
                <c:pt idx="20">
                  <c:v>3.4802209415972412</c:v>
                </c:pt>
                <c:pt idx="21">
                  <c:v>3.9386931614483749</c:v>
                </c:pt>
                <c:pt idx="22">
                  <c:v>4.1470896250170721</c:v>
                </c:pt>
                <c:pt idx="23">
                  <c:v>4.1679292713739411</c:v>
                </c:pt>
                <c:pt idx="24">
                  <c:v>4.0428913932327228</c:v>
                </c:pt>
                <c:pt idx="25">
                  <c:v>3.0217487217461074</c:v>
                </c:pt>
                <c:pt idx="26">
                  <c:v>4.6055618448682054</c:v>
                </c:pt>
                <c:pt idx="27">
                  <c:v>4.2721275031582904</c:v>
                </c:pt>
                <c:pt idx="28">
                  <c:v>4.0845706859464626</c:v>
                </c:pt>
                <c:pt idx="29">
                  <c:v>4.3138067958720292</c:v>
                </c:pt>
                <c:pt idx="30">
                  <c:v>4.6055618448682054</c:v>
                </c:pt>
                <c:pt idx="31">
                  <c:v>4.7097600766525538</c:v>
                </c:pt>
                <c:pt idx="32">
                  <c:v>4.8556376011506419</c:v>
                </c:pt>
                <c:pt idx="33">
                  <c:v>5.2724305282880364</c:v>
                </c:pt>
                <c:pt idx="34">
                  <c:v>5.1682322965036871</c:v>
                </c:pt>
                <c:pt idx="35">
                  <c:v>5.3557891137155149</c:v>
                </c:pt>
                <c:pt idx="36">
                  <c:v>5.3141098210017752</c:v>
                </c:pt>
                <c:pt idx="37">
                  <c:v>5.5641855772842117</c:v>
                </c:pt>
                <c:pt idx="38">
                  <c:v>5.9184595653509966</c:v>
                </c:pt>
                <c:pt idx="39">
                  <c:v>6.189374967990303</c:v>
                </c:pt>
                <c:pt idx="40">
                  <c:v>6.501969663343349</c:v>
                </c:pt>
                <c:pt idx="41">
                  <c:v>6.6270075414845673</c:v>
                </c:pt>
                <c:pt idx="42">
                  <c:v>7.523112334829964</c:v>
                </c:pt>
                <c:pt idx="43">
                  <c:v>8.2733396036772735</c:v>
                </c:pt>
                <c:pt idx="44">
                  <c:v>9.4611994460188473</c:v>
                </c:pt>
                <c:pt idx="45">
                  <c:v>7.1688383467631791</c:v>
                </c:pt>
                <c:pt idx="46">
                  <c:v>6.3560921388452609</c:v>
                </c:pt>
                <c:pt idx="47">
                  <c:v>6.2518939070609125</c:v>
                </c:pt>
                <c:pt idx="48">
                  <c:v>6.7103661269120458</c:v>
                </c:pt>
                <c:pt idx="49">
                  <c:v>6.9187625904807426</c:v>
                </c:pt>
                <c:pt idx="50">
                  <c:v>7.189677993120049</c:v>
                </c:pt>
                <c:pt idx="51">
                  <c:v>7.4605933957593553</c:v>
                </c:pt>
                <c:pt idx="52">
                  <c:v>7.689829505684922</c:v>
                </c:pt>
                <c:pt idx="53">
                  <c:v>7.7731880911124005</c:v>
                </c:pt>
                <c:pt idx="54">
                  <c:v>8.0857827864654457</c:v>
                </c:pt>
                <c:pt idx="55">
                  <c:v>8.1691413718929251</c:v>
                </c:pt>
                <c:pt idx="56">
                  <c:v>8.2941792500341442</c:v>
                </c:pt>
                <c:pt idx="57">
                  <c:v>8.4608964208891013</c:v>
                </c:pt>
                <c:pt idx="58">
                  <c:v>8.8151704089558862</c:v>
                </c:pt>
                <c:pt idx="59">
                  <c:v>8.8776893480264949</c:v>
                </c:pt>
                <c:pt idx="60">
                  <c:v>9.3153219215207592</c:v>
                </c:pt>
                <c:pt idx="61">
                  <c:v>9.5862373241600647</c:v>
                </c:pt>
                <c:pt idx="62">
                  <c:v>10.419823178434854</c:v>
                </c:pt>
                <c:pt idx="63">
                  <c:v>11.086691861854684</c:v>
                </c:pt>
                <c:pt idx="64">
                  <c:v>12.774703216761131</c:v>
                </c:pt>
                <c:pt idx="65">
                  <c:v>17.151028951703768</c:v>
                </c:pt>
                <c:pt idx="66">
                  <c:v>10.065549190368069</c:v>
                </c:pt>
                <c:pt idx="67">
                  <c:v>9.7529544950150235</c:v>
                </c:pt>
                <c:pt idx="68">
                  <c:v>9.9405113122268496</c:v>
                </c:pt>
                <c:pt idx="69">
                  <c:v>10.253106007579897</c:v>
                </c:pt>
                <c:pt idx="70">
                  <c:v>10.419823178434854</c:v>
                </c:pt>
              </c:numCache>
            </c:numRef>
          </c:xVal>
          <c:yVal>
            <c:numRef>
              <c:f>'Forsøk 2 - Samlet'!$GO$14:$GO$84</c:f>
              <c:numCache>
                <c:formatCode>0.0</c:formatCode>
                <c:ptCount val="71"/>
                <c:pt idx="0">
                  <c:v>-5.839537</c:v>
                </c:pt>
                <c:pt idx="1">
                  <c:v>-4.7691699999999999</c:v>
                </c:pt>
                <c:pt idx="2">
                  <c:v>-2.9696299999999995</c:v>
                </c:pt>
                <c:pt idx="3">
                  <c:v>-1.7673100000000002</c:v>
                </c:pt>
                <c:pt idx="4">
                  <c:v>-0.11869999999999958</c:v>
                </c:pt>
                <c:pt idx="5">
                  <c:v>1.6812999999999994</c:v>
                </c:pt>
                <c:pt idx="6">
                  <c:v>3.4808299999999992</c:v>
                </c:pt>
                <c:pt idx="7">
                  <c:v>4.6813000000000002</c:v>
                </c:pt>
                <c:pt idx="8">
                  <c:v>6.3312999999999988</c:v>
                </c:pt>
                <c:pt idx="9">
                  <c:v>7.5312999999999999</c:v>
                </c:pt>
                <c:pt idx="10">
                  <c:v>9.3312999999999988</c:v>
                </c:pt>
                <c:pt idx="11">
                  <c:v>11.130800000000001</c:v>
                </c:pt>
                <c:pt idx="12">
                  <c:v>12.780799999999999</c:v>
                </c:pt>
                <c:pt idx="13">
                  <c:v>13.985899999999997</c:v>
                </c:pt>
                <c:pt idx="14">
                  <c:v>15.780799999999999</c:v>
                </c:pt>
                <c:pt idx="15">
                  <c:v>16.980799999999999</c:v>
                </c:pt>
                <c:pt idx="16">
                  <c:v>18.630800000000001</c:v>
                </c:pt>
                <c:pt idx="17">
                  <c:v>20.430800000000001</c:v>
                </c:pt>
                <c:pt idx="18">
                  <c:v>22.230399999999999</c:v>
                </c:pt>
                <c:pt idx="19">
                  <c:v>23.430800000000001</c:v>
                </c:pt>
                <c:pt idx="20">
                  <c:v>25.080800000000004</c:v>
                </c:pt>
                <c:pt idx="21">
                  <c:v>26.280800000000003</c:v>
                </c:pt>
                <c:pt idx="22">
                  <c:v>28.0808</c:v>
                </c:pt>
                <c:pt idx="23">
                  <c:v>29.880800000000004</c:v>
                </c:pt>
                <c:pt idx="24">
                  <c:v>31.530800000000003</c:v>
                </c:pt>
                <c:pt idx="25">
                  <c:v>32.730400000000003</c:v>
                </c:pt>
                <c:pt idx="26">
                  <c:v>34.5304</c:v>
                </c:pt>
                <c:pt idx="27">
                  <c:v>35.730400000000003</c:v>
                </c:pt>
                <c:pt idx="28">
                  <c:v>37.380800000000008</c:v>
                </c:pt>
                <c:pt idx="29">
                  <c:v>39.180800000000005</c:v>
                </c:pt>
                <c:pt idx="30">
                  <c:v>40.980400000000003</c:v>
                </c:pt>
                <c:pt idx="31">
                  <c:v>42.180400000000006</c:v>
                </c:pt>
                <c:pt idx="32">
                  <c:v>43.830399999999997</c:v>
                </c:pt>
                <c:pt idx="33">
                  <c:v>45.030799999999999</c:v>
                </c:pt>
                <c:pt idx="34">
                  <c:v>46.830399999999997</c:v>
                </c:pt>
                <c:pt idx="35">
                  <c:v>48.630399999999995</c:v>
                </c:pt>
                <c:pt idx="36">
                  <c:v>50.281300000000002</c:v>
                </c:pt>
                <c:pt idx="37">
                  <c:v>51.48129999999999</c:v>
                </c:pt>
                <c:pt idx="38">
                  <c:v>53.279899999999998</c:v>
                </c:pt>
                <c:pt idx="39">
                  <c:v>54.479900000000001</c:v>
                </c:pt>
                <c:pt idx="40">
                  <c:v>56.130399999999995</c:v>
                </c:pt>
                <c:pt idx="41">
                  <c:v>57.929899999999989</c:v>
                </c:pt>
                <c:pt idx="42">
                  <c:v>59.730399999999989</c:v>
                </c:pt>
                <c:pt idx="43">
                  <c:v>60.929899999999989</c:v>
                </c:pt>
                <c:pt idx="44">
                  <c:v>62.579899999999995</c:v>
                </c:pt>
                <c:pt idx="45">
                  <c:v>63.780399999999986</c:v>
                </c:pt>
                <c:pt idx="46">
                  <c:v>65.580399999999997</c:v>
                </c:pt>
                <c:pt idx="47">
                  <c:v>67.379899999999992</c:v>
                </c:pt>
                <c:pt idx="48">
                  <c:v>69.030399999999986</c:v>
                </c:pt>
                <c:pt idx="49">
                  <c:v>70.230399999999989</c:v>
                </c:pt>
                <c:pt idx="50">
                  <c:v>72.029899999999998</c:v>
                </c:pt>
                <c:pt idx="51">
                  <c:v>73.230399999999989</c:v>
                </c:pt>
                <c:pt idx="52">
                  <c:v>74.880399999999995</c:v>
                </c:pt>
                <c:pt idx="53">
                  <c:v>76.679899999999989</c:v>
                </c:pt>
                <c:pt idx="54">
                  <c:v>78.479899999999986</c:v>
                </c:pt>
                <c:pt idx="55">
                  <c:v>79.679399999999987</c:v>
                </c:pt>
                <c:pt idx="56">
                  <c:v>81.329399999999993</c:v>
                </c:pt>
                <c:pt idx="57">
                  <c:v>82.529899999999998</c:v>
                </c:pt>
                <c:pt idx="58">
                  <c:v>84.329399999999993</c:v>
                </c:pt>
                <c:pt idx="59">
                  <c:v>86.12939999999999</c:v>
                </c:pt>
                <c:pt idx="60">
                  <c:v>87.779899999999998</c:v>
                </c:pt>
                <c:pt idx="61">
                  <c:v>88.979899999999986</c:v>
                </c:pt>
                <c:pt idx="62">
                  <c:v>90.779899999999998</c:v>
                </c:pt>
                <c:pt idx="63">
                  <c:v>91.979399999999998</c:v>
                </c:pt>
                <c:pt idx="64">
                  <c:v>93.62939999999999</c:v>
                </c:pt>
                <c:pt idx="65">
                  <c:v>95.43</c:v>
                </c:pt>
                <c:pt idx="66">
                  <c:v>97.23</c:v>
                </c:pt>
                <c:pt idx="67">
                  <c:v>98.429000000000002</c:v>
                </c:pt>
                <c:pt idx="68">
                  <c:v>100.08</c:v>
                </c:pt>
                <c:pt idx="69">
                  <c:v>101.28</c:v>
                </c:pt>
                <c:pt idx="70">
                  <c:v>103.07900000000001</c:v>
                </c:pt>
              </c:numCache>
            </c:numRef>
          </c:yVal>
          <c:smooth val="0"/>
          <c:extLst>
            <c:ext xmlns:c16="http://schemas.microsoft.com/office/drawing/2014/chart" uri="{C3380CC4-5D6E-409C-BE32-E72D297353CC}">
              <c16:uniqueId val="{0000000A-BAD7-4425-A6F2-F12F74CA3023}"/>
            </c:ext>
          </c:extLst>
        </c:ser>
        <c:ser>
          <c:idx val="12"/>
          <c:order val="11"/>
          <c:tx>
            <c:strRef>
              <c:f>'Forsøk 2 - Samlet'!$FJ$12</c:f>
              <c:strCache>
                <c:ptCount val="1"/>
                <c:pt idx="0">
                  <c:v>u2-3c</c:v>
                </c:pt>
              </c:strCache>
            </c:strRef>
          </c:tx>
          <c:spPr>
            <a:ln w="15875" cap="rnd" cmpd="dbl">
              <a:solidFill>
                <a:schemeClr val="accent6">
                  <a:lumMod val="50000"/>
                </a:schemeClr>
              </a:solidFill>
              <a:round/>
            </a:ln>
            <a:effectLst/>
          </c:spPr>
          <c:marker>
            <c:symbol val="circle"/>
            <c:size val="2"/>
            <c:spPr>
              <a:solidFill>
                <a:schemeClr val="accent6"/>
              </a:solidFill>
              <a:ln w="6350">
                <a:solidFill>
                  <a:srgbClr val="008000"/>
                </a:solidFill>
              </a:ln>
              <a:effectLst/>
            </c:spPr>
          </c:marker>
          <c:xVal>
            <c:numRef>
              <c:f>'Forsøk 2 - Samlet'!$FJ$14:$FJ$85</c:f>
              <c:numCache>
                <c:formatCode>0.0</c:formatCode>
                <c:ptCount val="72"/>
                <c:pt idx="0">
                  <c:v>1.8547285257614039</c:v>
                </c:pt>
                <c:pt idx="1">
                  <c:v>0.52099115892174264</c:v>
                </c:pt>
                <c:pt idx="2">
                  <c:v>0.31259469535304563</c:v>
                </c:pt>
                <c:pt idx="3">
                  <c:v>0.81274620791791863</c:v>
                </c:pt>
                <c:pt idx="4">
                  <c:v>1.0836616105572248</c:v>
                </c:pt>
                <c:pt idx="5">
                  <c:v>1.2295391350553126</c:v>
                </c:pt>
                <c:pt idx="6">
                  <c:v>1.3754166595534008</c:v>
                </c:pt>
                <c:pt idx="7">
                  <c:v>1.3754166595534008</c:v>
                </c:pt>
                <c:pt idx="8">
                  <c:v>1.7296906476201857</c:v>
                </c:pt>
                <c:pt idx="9">
                  <c:v>1.500454537694619</c:v>
                </c:pt>
                <c:pt idx="10">
                  <c:v>1.8547285257614039</c:v>
                </c:pt>
                <c:pt idx="11">
                  <c:v>1.8547285257614039</c:v>
                </c:pt>
                <c:pt idx="12">
                  <c:v>1.9797664039026222</c:v>
                </c:pt>
                <c:pt idx="13">
                  <c:v>2.1881628674713194</c:v>
                </c:pt>
                <c:pt idx="14">
                  <c:v>2.5424368555381043</c:v>
                </c:pt>
                <c:pt idx="15">
                  <c:v>2.5841161482518435</c:v>
                </c:pt>
                <c:pt idx="16">
                  <c:v>3.0217487217461074</c:v>
                </c:pt>
                <c:pt idx="17">
                  <c:v>3.2301451853148047</c:v>
                </c:pt>
                <c:pt idx="18">
                  <c:v>3.5844191733815896</c:v>
                </c:pt>
                <c:pt idx="19">
                  <c:v>3.917853515091505</c:v>
                </c:pt>
                <c:pt idx="20">
                  <c:v>4.3971653812995086</c:v>
                </c:pt>
                <c:pt idx="21">
                  <c:v>4.3346464422288991</c:v>
                </c:pt>
                <c:pt idx="22">
                  <c:v>4.5638825521544657</c:v>
                </c:pt>
                <c:pt idx="23">
                  <c:v>4.4388446740132474</c:v>
                </c:pt>
                <c:pt idx="24">
                  <c:v>0.2500757562824365</c:v>
                </c:pt>
                <c:pt idx="25">
                  <c:v>4.4596843203701173</c:v>
                </c:pt>
                <c:pt idx="26">
                  <c:v>3.4385416488835019</c:v>
                </c:pt>
                <c:pt idx="27">
                  <c:v>4.3138067958720292</c:v>
                </c:pt>
                <c:pt idx="28">
                  <c:v>5.189071942860557</c:v>
                </c:pt>
                <c:pt idx="29">
                  <c:v>5.2099115892174268</c:v>
                </c:pt>
                <c:pt idx="30">
                  <c:v>5.3974684064292537</c:v>
                </c:pt>
                <c:pt idx="31">
                  <c:v>5.7100631017822998</c:v>
                </c:pt>
                <c:pt idx="32">
                  <c:v>5.6267045163548213</c:v>
                </c:pt>
                <c:pt idx="33">
                  <c:v>5.7100631017822998</c:v>
                </c:pt>
                <c:pt idx="34">
                  <c:v>5.7517423944960395</c:v>
                </c:pt>
                <c:pt idx="35">
                  <c:v>5.9392992117078665</c:v>
                </c:pt>
                <c:pt idx="36">
                  <c:v>6.2102146143471728</c:v>
                </c:pt>
                <c:pt idx="37">
                  <c:v>6.5853282487708276</c:v>
                </c:pt>
                <c:pt idx="38">
                  <c:v>6.9604418831944823</c:v>
                </c:pt>
                <c:pt idx="39">
                  <c:v>7.3772348103318768</c:v>
                </c:pt>
                <c:pt idx="40">
                  <c:v>7.5856312739005736</c:v>
                </c:pt>
                <c:pt idx="41">
                  <c:v>8.0857827864654457</c:v>
                </c:pt>
                <c:pt idx="42">
                  <c:v>8.1691413718929251</c:v>
                </c:pt>
                <c:pt idx="43">
                  <c:v>12.191193118768778</c:v>
                </c:pt>
                <c:pt idx="44">
                  <c:v>4.3971653812995086</c:v>
                </c:pt>
                <c:pt idx="45">
                  <c:v>5.8767802726372578</c:v>
                </c:pt>
                <c:pt idx="46">
                  <c:v>6.5853282487708276</c:v>
                </c:pt>
                <c:pt idx="47">
                  <c:v>7.189677993120049</c:v>
                </c:pt>
                <c:pt idx="48">
                  <c:v>8.0441034937517077</c:v>
                </c:pt>
                <c:pt idx="49">
                  <c:v>8.2316603109635338</c:v>
                </c:pt>
                <c:pt idx="50">
                  <c:v>8.4400567745322306</c:v>
                </c:pt>
                <c:pt idx="51">
                  <c:v>8.7318118235284068</c:v>
                </c:pt>
                <c:pt idx="52">
                  <c:v>8.4608964208891013</c:v>
                </c:pt>
                <c:pt idx="53">
                  <c:v>8.3566981891047529</c:v>
                </c:pt>
                <c:pt idx="54">
                  <c:v>8.6067739453871894</c:v>
                </c:pt>
                <c:pt idx="55">
                  <c:v>8.9610479334539743</c:v>
                </c:pt>
                <c:pt idx="56">
                  <c:v>9.3570012142344989</c:v>
                </c:pt>
                <c:pt idx="57">
                  <c:v>9.7737941413718925</c:v>
                </c:pt>
                <c:pt idx="58">
                  <c:v>9.9196716658699806</c:v>
                </c:pt>
                <c:pt idx="59">
                  <c:v>9.8363130804425012</c:v>
                </c:pt>
                <c:pt idx="60">
                  <c:v>10.503181763862333</c:v>
                </c:pt>
                <c:pt idx="61">
                  <c:v>11.732720898917645</c:v>
                </c:pt>
                <c:pt idx="62">
                  <c:v>11.29508832542338</c:v>
                </c:pt>
                <c:pt idx="63">
                  <c:v>16.463320621927068</c:v>
                </c:pt>
                <c:pt idx="64">
                  <c:v>21.964987260140671</c:v>
                </c:pt>
                <c:pt idx="65">
                  <c:v>8.5650946526734497</c:v>
                </c:pt>
                <c:pt idx="66">
                  <c:v>8.9193686407402346</c:v>
                </c:pt>
                <c:pt idx="67">
                  <c:v>9.7737941413718925</c:v>
                </c:pt>
                <c:pt idx="68">
                  <c:v>10.75325752014477</c:v>
                </c:pt>
                <c:pt idx="69">
                  <c:v>11.045012569140944</c:v>
                </c:pt>
                <c:pt idx="70">
                  <c:v>10.544861056576073</c:v>
                </c:pt>
                <c:pt idx="71">
                  <c:v>10.919974690999727</c:v>
                </c:pt>
              </c:numCache>
            </c:numRef>
          </c:xVal>
          <c:yVal>
            <c:numRef>
              <c:f>'Forsøk 2 - Samlet'!$FM$14:$FM$85</c:f>
              <c:numCache>
                <c:formatCode>0.0</c:formatCode>
                <c:ptCount val="72"/>
                <c:pt idx="0">
                  <c:v>-4.77102</c:v>
                </c:pt>
                <c:pt idx="1">
                  <c:v>-3.5705599999999995</c:v>
                </c:pt>
                <c:pt idx="2">
                  <c:v>-1.9210200000000004</c:v>
                </c:pt>
                <c:pt idx="3">
                  <c:v>-0.12148000000000003</c:v>
                </c:pt>
                <c:pt idx="4">
                  <c:v>1.6785199999999998</c:v>
                </c:pt>
                <c:pt idx="5">
                  <c:v>2.8775900000000005</c:v>
                </c:pt>
                <c:pt idx="6">
                  <c:v>4.5271000000000008</c:v>
                </c:pt>
                <c:pt idx="7">
                  <c:v>5.7276000000000007</c:v>
                </c:pt>
                <c:pt idx="8">
                  <c:v>7.5271000000000008</c:v>
                </c:pt>
                <c:pt idx="9">
                  <c:v>9.3270999999999997</c:v>
                </c:pt>
                <c:pt idx="10">
                  <c:v>10.9771</c:v>
                </c:pt>
                <c:pt idx="11">
                  <c:v>12.177099999999999</c:v>
                </c:pt>
                <c:pt idx="12">
                  <c:v>13.9771</c:v>
                </c:pt>
                <c:pt idx="13">
                  <c:v>15.176200000000001</c:v>
                </c:pt>
                <c:pt idx="14">
                  <c:v>16.8276</c:v>
                </c:pt>
                <c:pt idx="15">
                  <c:v>18.627600000000001</c:v>
                </c:pt>
                <c:pt idx="16">
                  <c:v>20.426699999999997</c:v>
                </c:pt>
                <c:pt idx="17">
                  <c:v>21.627099999999999</c:v>
                </c:pt>
                <c:pt idx="18">
                  <c:v>23.2776</c:v>
                </c:pt>
                <c:pt idx="19">
                  <c:v>24.479900000000001</c:v>
                </c:pt>
                <c:pt idx="20">
                  <c:v>26.275300000000001</c:v>
                </c:pt>
                <c:pt idx="21">
                  <c:v>28.076699999999992</c:v>
                </c:pt>
                <c:pt idx="22">
                  <c:v>29.726699999999997</c:v>
                </c:pt>
                <c:pt idx="23">
                  <c:v>30.928099999999997</c:v>
                </c:pt>
                <c:pt idx="24">
                  <c:v>32.726199999999992</c:v>
                </c:pt>
                <c:pt idx="25">
                  <c:v>33.926699999999997</c:v>
                </c:pt>
                <c:pt idx="26">
                  <c:v>35.5762</c:v>
                </c:pt>
                <c:pt idx="27">
                  <c:v>37.375299999999996</c:v>
                </c:pt>
                <c:pt idx="28">
                  <c:v>39.175299999999993</c:v>
                </c:pt>
                <c:pt idx="29">
                  <c:v>40.376199999999997</c:v>
                </c:pt>
                <c:pt idx="30">
                  <c:v>42.025700000000001</c:v>
                </c:pt>
                <c:pt idx="31">
                  <c:v>43.227599999999995</c:v>
                </c:pt>
                <c:pt idx="32">
                  <c:v>45.02709999999999</c:v>
                </c:pt>
                <c:pt idx="33">
                  <c:v>46.825699999999998</c:v>
                </c:pt>
                <c:pt idx="34">
                  <c:v>48.474800000000002</c:v>
                </c:pt>
                <c:pt idx="35">
                  <c:v>49.675299999999993</c:v>
                </c:pt>
                <c:pt idx="36">
                  <c:v>51.475700000000003</c:v>
                </c:pt>
                <c:pt idx="37">
                  <c:v>52.675700000000006</c:v>
                </c:pt>
                <c:pt idx="38">
                  <c:v>54.327100000000002</c:v>
                </c:pt>
                <c:pt idx="39">
                  <c:v>56.127099999999999</c:v>
                </c:pt>
                <c:pt idx="40">
                  <c:v>57.927099999999996</c:v>
                </c:pt>
                <c:pt idx="41">
                  <c:v>59.126199999999997</c:v>
                </c:pt>
                <c:pt idx="42">
                  <c:v>60.774799999999999</c:v>
                </c:pt>
                <c:pt idx="43">
                  <c:v>61.977099999999993</c:v>
                </c:pt>
                <c:pt idx="44">
                  <c:v>63.776699999999991</c:v>
                </c:pt>
                <c:pt idx="45">
                  <c:v>65.5762</c:v>
                </c:pt>
                <c:pt idx="46">
                  <c:v>67.227099999999993</c:v>
                </c:pt>
                <c:pt idx="47">
                  <c:v>68.426699999999997</c:v>
                </c:pt>
                <c:pt idx="48">
                  <c:v>70.224800000000002</c:v>
                </c:pt>
                <c:pt idx="49">
                  <c:v>71.424799999999991</c:v>
                </c:pt>
                <c:pt idx="50">
                  <c:v>73.074799999999996</c:v>
                </c:pt>
                <c:pt idx="51">
                  <c:v>74.874799999999993</c:v>
                </c:pt>
                <c:pt idx="52">
                  <c:v>76.674799999999991</c:v>
                </c:pt>
                <c:pt idx="53">
                  <c:v>77.875699999999995</c:v>
                </c:pt>
                <c:pt idx="54">
                  <c:v>79.524799999999999</c:v>
                </c:pt>
                <c:pt idx="55">
                  <c:v>80.724399999999989</c:v>
                </c:pt>
                <c:pt idx="56">
                  <c:v>82.526200000000003</c:v>
                </c:pt>
                <c:pt idx="57">
                  <c:v>84.325299999999999</c:v>
                </c:pt>
                <c:pt idx="58">
                  <c:v>85.976699999999994</c:v>
                </c:pt>
                <c:pt idx="59">
                  <c:v>87.175299999999993</c:v>
                </c:pt>
                <c:pt idx="60">
                  <c:v>88.97529999999999</c:v>
                </c:pt>
                <c:pt idx="61">
                  <c:v>90.174399999999991</c:v>
                </c:pt>
                <c:pt idx="62">
                  <c:v>91.824399999999997</c:v>
                </c:pt>
                <c:pt idx="63">
                  <c:v>93.624399999999994</c:v>
                </c:pt>
                <c:pt idx="64">
                  <c:v>95.423999999999992</c:v>
                </c:pt>
                <c:pt idx="65">
                  <c:v>96.624000000000009</c:v>
                </c:pt>
                <c:pt idx="66">
                  <c:v>98.275999999999996</c:v>
                </c:pt>
                <c:pt idx="67">
                  <c:v>99.474000000000004</c:v>
                </c:pt>
                <c:pt idx="68">
                  <c:v>101.276</c:v>
                </c:pt>
                <c:pt idx="69">
                  <c:v>103.077</c:v>
                </c:pt>
                <c:pt idx="70">
                  <c:v>104.425</c:v>
                </c:pt>
                <c:pt idx="71">
                  <c:v>104.79999999999998</c:v>
                </c:pt>
              </c:numCache>
            </c:numRef>
          </c:yVal>
          <c:smooth val="0"/>
          <c:extLst>
            <c:ext xmlns:c16="http://schemas.microsoft.com/office/drawing/2014/chart" uri="{C3380CC4-5D6E-409C-BE32-E72D297353CC}">
              <c16:uniqueId val="{0000000B-BAD7-4425-A6F2-F12F74CA3023}"/>
            </c:ext>
          </c:extLst>
        </c:ser>
        <c:ser>
          <c:idx val="6"/>
          <c:order val="12"/>
          <c:tx>
            <c:strRef>
              <c:f>'Forsøk 2 - Samlet'!$D$68</c:f>
              <c:strCache>
                <c:ptCount val="1"/>
                <c:pt idx="0">
                  <c:v>Clay</c:v>
                </c:pt>
              </c:strCache>
            </c:strRef>
          </c:tx>
          <c:spPr>
            <a:ln w="9525" cap="rnd">
              <a:solidFill>
                <a:schemeClr val="bg1">
                  <a:lumMod val="50000"/>
                </a:schemeClr>
              </a:solidFill>
              <a:round/>
            </a:ln>
            <a:effectLst/>
          </c:spPr>
          <c:marker>
            <c:symbol val="circle"/>
            <c:size val="5"/>
            <c:spPr>
              <a:solidFill>
                <a:schemeClr val="accent1">
                  <a:lumMod val="60000"/>
                </a:schemeClr>
              </a:solidFill>
              <a:ln w="9525">
                <a:solidFill>
                  <a:schemeClr val="accent1">
                    <a:lumMod val="60000"/>
                  </a:schemeClr>
                </a:solidFill>
              </a:ln>
              <a:effectLst/>
            </c:spPr>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0C-BAD7-4425-A6F2-F12F74CA3023}"/>
            </c:ext>
          </c:extLst>
        </c:ser>
        <c:dLbls>
          <c:showLegendKey val="0"/>
          <c:showVal val="0"/>
          <c:showCatName val="0"/>
          <c:showSerName val="0"/>
          <c:showPercent val="0"/>
          <c:showBubbleSize val="0"/>
        </c:dLbls>
        <c:axId val="251620736"/>
        <c:axId val="251643392"/>
      </c:scatterChart>
      <c:valAx>
        <c:axId val="251620736"/>
        <c:scaling>
          <c:orientation val="minMax"/>
          <c:max val="3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1643392"/>
        <c:crosses val="autoZero"/>
        <c:crossBetween val="midCat"/>
        <c:minorUnit val="0.5"/>
      </c:valAx>
      <c:valAx>
        <c:axId val="251643392"/>
        <c:scaling>
          <c:orientation val="maxMin"/>
          <c:max val="120"/>
          <c:min val="0"/>
        </c:scaling>
        <c:delete val="1"/>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low"/>
        <c:crossAx val="251620736"/>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523093195440122"/>
          <c:y val="0.17525956473893953"/>
          <c:w val="0.74106462057206357"/>
          <c:h val="0.70732379619440378"/>
        </c:manualLayout>
      </c:layout>
      <c:scatterChart>
        <c:scatterStyle val="lineMarker"/>
        <c:varyColors val="0"/>
        <c:ser>
          <c:idx val="1"/>
          <c:order val="0"/>
          <c:tx>
            <c:strRef>
              <c:f>'Forsøk 2 - Samlet'!$AE$12</c:f>
              <c:strCache>
                <c:ptCount val="1"/>
                <c:pt idx="0">
                  <c:v>S_u(N_Δu)-2a</c:v>
                </c:pt>
              </c:strCache>
            </c:strRef>
          </c:tx>
          <c:spPr>
            <a:ln w="19050" cap="rnd">
              <a:solidFill>
                <a:srgbClr val="FF0000"/>
              </a:solidFill>
              <a:round/>
            </a:ln>
            <a:effectLst/>
          </c:spPr>
          <c:marker>
            <c:symbol val="none"/>
          </c:marker>
          <c:xVal>
            <c:numRef>
              <c:f>'Forsøk 2 - Samlet'!$AE$14:$AE$84</c:f>
              <c:numCache>
                <c:formatCode>General</c:formatCode>
                <c:ptCount val="71"/>
                <c:pt idx="19" formatCode="0.00">
                  <c:v>0.33939636104840715</c:v>
                </c:pt>
                <c:pt idx="20" formatCode="0.0">
                  <c:v>0.28890721463253077</c:v>
                </c:pt>
                <c:pt idx="21" formatCode="0.0">
                  <c:v>7.5641473927513539E-2</c:v>
                </c:pt>
                <c:pt idx="37" formatCode="0.00">
                  <c:v>0.33543186341859038</c:v>
                </c:pt>
                <c:pt idx="38" formatCode="0.00">
                  <c:v>0.38102114133002601</c:v>
                </c:pt>
                <c:pt idx="39" formatCode="0.00">
                  <c:v>0.47209072710927058</c:v>
                </c:pt>
                <c:pt idx="40" formatCode="0.00">
                  <c:v>0.54173877813304028</c:v>
                </c:pt>
                <c:pt idx="41" formatCode="0.00">
                  <c:v>0.65005506483019226</c:v>
                </c:pt>
                <c:pt idx="56" formatCode="0.00">
                  <c:v>0.25344984235068463</c:v>
                </c:pt>
                <c:pt idx="57" formatCode="0.00">
                  <c:v>0.27923122057744199</c:v>
                </c:pt>
                <c:pt idx="58" formatCode="0.00">
                  <c:v>0.31045968061536011</c:v>
                </c:pt>
                <c:pt idx="59" formatCode="0.00">
                  <c:v>0.49825626418527758</c:v>
                </c:pt>
                <c:pt idx="60" formatCode="0.00">
                  <c:v>1.207563679781293</c:v>
                </c:pt>
                <c:pt idx="61" formatCode="0.00">
                  <c:v>2.662527727285759</c:v>
                </c:pt>
                <c:pt idx="62" formatCode="0.00">
                  <c:v>2.3458744467293395</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0-58D0-428A-8F41-76D401A5D9FD}"/>
            </c:ext>
          </c:extLst>
        </c:ser>
        <c:ser>
          <c:idx val="2"/>
          <c:order val="1"/>
          <c:tx>
            <c:strRef>
              <c:f>'Forsøk 2 - Samlet'!$BG$12</c:f>
              <c:strCache>
                <c:ptCount val="1"/>
                <c:pt idx="0">
                  <c:v>S_u(N_Δu)-3a</c:v>
                </c:pt>
              </c:strCache>
            </c:strRef>
          </c:tx>
          <c:spPr>
            <a:ln w="19050" cap="rnd">
              <a:solidFill>
                <a:srgbClr val="C00000"/>
              </a:solidFill>
              <a:round/>
            </a:ln>
            <a:effectLst/>
          </c:spPr>
          <c:marker>
            <c:symbol val="none"/>
          </c:marker>
          <c:xVal>
            <c:numRef>
              <c:f>'Forsøk 2 - Samlet'!$BG$14:$BG$85</c:f>
              <c:numCache>
                <c:formatCode>General</c:formatCode>
                <c:ptCount val="72"/>
                <c:pt idx="19" formatCode="0.0">
                  <c:v>0.27432810036878419</c:v>
                </c:pt>
                <c:pt idx="20" formatCode="0.0">
                  <c:v>0.2948334944427739</c:v>
                </c:pt>
                <c:pt idx="21" formatCode="0.0">
                  <c:v>6.8270703455372506E-2</c:v>
                </c:pt>
                <c:pt idx="22" formatCode="0.0">
                  <c:v>-0.24525693413898808</c:v>
                </c:pt>
                <c:pt idx="38" formatCode="0.00">
                  <c:v>0.37629182880069073</c:v>
                </c:pt>
                <c:pt idx="39" formatCode="0.00">
                  <c:v>0.37841794112224841</c:v>
                </c:pt>
                <c:pt idx="40" formatCode="0.00">
                  <c:v>0.48057390560606927</c:v>
                </c:pt>
                <c:pt idx="41" formatCode="0.00">
                  <c:v>0.56914179063553916</c:v>
                </c:pt>
                <c:pt idx="42" formatCode="0.00">
                  <c:v>-5.7488177372005164E-2</c:v>
                </c:pt>
                <c:pt idx="56" formatCode="0.00">
                  <c:v>0.30834774848686014</c:v>
                </c:pt>
                <c:pt idx="57" formatCode="0.00">
                  <c:v>0.29896205755849714</c:v>
                </c:pt>
                <c:pt idx="58" formatCode="0.00">
                  <c:v>0.3995023947270252</c:v>
                </c:pt>
                <c:pt idx="59" formatCode="0.00">
                  <c:v>0.54991901059342674</c:v>
                </c:pt>
                <c:pt idx="60" formatCode="0.0">
                  <c:v>0.48402527516587451</c:v>
                </c:pt>
                <c:pt idx="61" formatCode="0.0">
                  <c:v>2.4431279773698611</c:v>
                </c:pt>
                <c:pt idx="62" formatCode="0.00">
                  <c:v>1.7351613393632379</c:v>
                </c:pt>
                <c:pt idx="63" formatCode="0.00">
                  <c:v>-0.20415250425581566</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1-58D0-428A-8F41-76D401A5D9FD}"/>
            </c:ext>
          </c:extLst>
        </c:ser>
        <c:ser>
          <c:idx val="0"/>
          <c:order val="2"/>
          <c:tx>
            <c:strRef>
              <c:f>'Forsøk 2 - Samlet'!$CM$12</c:f>
              <c:strCache>
                <c:ptCount val="1"/>
                <c:pt idx="0">
                  <c:v>S_u(N_Δu)-2b</c:v>
                </c:pt>
              </c:strCache>
            </c:strRef>
          </c:tx>
          <c:spPr>
            <a:ln w="19050" cap="rnd">
              <a:solidFill>
                <a:srgbClr val="00B0F0"/>
              </a:solidFill>
              <a:round/>
            </a:ln>
            <a:effectLst/>
          </c:spPr>
          <c:marker>
            <c:symbol val="none"/>
          </c:marker>
          <c:xVal>
            <c:numRef>
              <c:f>'Forsøk 2 - Samlet'!$CM$14:$CM$85</c:f>
              <c:numCache>
                <c:formatCode>General</c:formatCode>
                <c:ptCount val="72"/>
                <c:pt idx="19" formatCode="0.00">
                  <c:v>0.33340697816804737</c:v>
                </c:pt>
                <c:pt idx="20" formatCode="0.00">
                  <c:v>0.27133239191653957</c:v>
                </c:pt>
                <c:pt idx="21" formatCode="0.00">
                  <c:v>7.1862825246648929E-2</c:v>
                </c:pt>
                <c:pt idx="22" formatCode="0.00">
                  <c:v>-0.10864164336983936</c:v>
                </c:pt>
                <c:pt idx="37" formatCode="0.00">
                  <c:v>0.30895293824318965</c:v>
                </c:pt>
                <c:pt idx="38" formatCode="0.00">
                  <c:v>0.34528593285916143</c:v>
                </c:pt>
                <c:pt idx="39" formatCode="0.00">
                  <c:v>0.40456635608637648</c:v>
                </c:pt>
                <c:pt idx="40" formatCode="0.00">
                  <c:v>0.56600393936680682</c:v>
                </c:pt>
                <c:pt idx="41" formatCode="0.00">
                  <c:v>0.68908018392248072</c:v>
                </c:pt>
                <c:pt idx="55" formatCode="0.00">
                  <c:v>0.1476426586974566</c:v>
                </c:pt>
                <c:pt idx="56" formatCode="0.00">
                  <c:v>0.18650722349483168</c:v>
                </c:pt>
                <c:pt idx="57" formatCode="0.00">
                  <c:v>0.20226614605714144</c:v>
                </c:pt>
                <c:pt idx="58" formatCode="0.00">
                  <c:v>0.24088960087293654</c:v>
                </c:pt>
                <c:pt idx="59" formatCode="0.00">
                  <c:v>0.29754884430826334</c:v>
                </c:pt>
                <c:pt idx="60" formatCode="0.00">
                  <c:v>0.51464053383702046</c:v>
                </c:pt>
                <c:pt idx="61" formatCode="0.00">
                  <c:v>1.0868045223580809</c:v>
                </c:pt>
                <c:pt idx="62" formatCode="0.00">
                  <c:v>1.1043361293665126</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2-58D0-428A-8F41-76D401A5D9FD}"/>
            </c:ext>
          </c:extLst>
        </c:ser>
        <c:ser>
          <c:idx val="13"/>
          <c:order val="3"/>
          <c:tx>
            <c:strRef>
              <c:f>'Forsøk 2 - Samlet'!$DR$12</c:f>
              <c:strCache>
                <c:ptCount val="1"/>
                <c:pt idx="0">
                  <c:v>S_u(N_Δu)-3b</c:v>
                </c:pt>
              </c:strCache>
            </c:strRef>
          </c:tx>
          <c:spPr>
            <a:ln w="19050" cap="rnd">
              <a:solidFill>
                <a:schemeClr val="accent5">
                  <a:lumMod val="50000"/>
                </a:schemeClr>
              </a:solidFill>
              <a:round/>
            </a:ln>
            <a:effectLst/>
          </c:spPr>
          <c:marker>
            <c:symbol val="none"/>
          </c:marker>
          <c:xVal>
            <c:numRef>
              <c:f>'Forsøk 2 - Samlet'!$DR$14:$DR$84</c:f>
              <c:numCache>
                <c:formatCode>General</c:formatCode>
                <c:ptCount val="71"/>
                <c:pt idx="19" formatCode="0.00">
                  <c:v>0.20128371531676673</c:v>
                </c:pt>
                <c:pt idx="20" formatCode="0.00">
                  <c:v>0.21079921876425164</c:v>
                </c:pt>
                <c:pt idx="21" formatCode="0.00">
                  <c:v>0.18492455439546604</c:v>
                </c:pt>
                <c:pt idx="22" formatCode="0.00">
                  <c:v>-0.23062708162877921</c:v>
                </c:pt>
                <c:pt idx="37" formatCode="0.00">
                  <c:v>0.29114985945106986</c:v>
                </c:pt>
                <c:pt idx="38" formatCode="0.00">
                  <c:v>0.32413217229293889</c:v>
                </c:pt>
                <c:pt idx="39" formatCode="0.00">
                  <c:v>0.41572964256053563</c:v>
                </c:pt>
                <c:pt idx="40" formatCode="0.00">
                  <c:v>0.44677245442802321</c:v>
                </c:pt>
                <c:pt idx="41" formatCode="0.00">
                  <c:v>0.30787931509822392</c:v>
                </c:pt>
                <c:pt idx="55" formatCode="0.00">
                  <c:v>0.18512298599593782</c:v>
                </c:pt>
                <c:pt idx="56" formatCode="0.00">
                  <c:v>0.22000648735063569</c:v>
                </c:pt>
                <c:pt idx="57" formatCode="0.00">
                  <c:v>0.23214265351247829</c:v>
                </c:pt>
                <c:pt idx="58" formatCode="0.00">
                  <c:v>0.27637192037536307</c:v>
                </c:pt>
                <c:pt idx="59" formatCode="0.00">
                  <c:v>0.41748109558593682</c:v>
                </c:pt>
                <c:pt idx="60" formatCode="0.00">
                  <c:v>0.73850644701537815</c:v>
                </c:pt>
                <c:pt idx="61" formatCode="0.00">
                  <c:v>1.0863678674455117</c:v>
                </c:pt>
                <c:pt idx="62" formatCode="0.00">
                  <c:v>0.66130296715433101</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3-58D0-428A-8F41-76D401A5D9FD}"/>
            </c:ext>
          </c:extLst>
        </c:ser>
        <c:ser>
          <c:idx val="16"/>
          <c:order val="4"/>
          <c:tx>
            <c:strRef>
              <c:f>'Forsøk 2 - Samlet'!$FV$12</c:f>
              <c:strCache>
                <c:ptCount val="1"/>
                <c:pt idx="0">
                  <c:v>S_u(N_Δu)-2c</c:v>
                </c:pt>
              </c:strCache>
            </c:strRef>
          </c:tx>
          <c:spPr>
            <a:ln w="19050" cap="rnd">
              <a:solidFill>
                <a:schemeClr val="accent6"/>
              </a:solidFill>
              <a:round/>
            </a:ln>
            <a:effectLst/>
          </c:spPr>
          <c:marker>
            <c:symbol val="none"/>
          </c:marker>
          <c:xVal>
            <c:numRef>
              <c:f>'Forsøk 2 - Samlet'!$FV$14:$FV$85</c:f>
              <c:numCache>
                <c:formatCode>General</c:formatCode>
                <c:ptCount val="72"/>
                <c:pt idx="20" formatCode="0.00">
                  <c:v>0.15145408096460389</c:v>
                </c:pt>
                <c:pt idx="21" formatCode="0.00">
                  <c:v>0.13632045311265151</c:v>
                </c:pt>
                <c:pt idx="22" formatCode="0.00">
                  <c:v>8.2174148926381779E-2</c:v>
                </c:pt>
                <c:pt idx="23" formatCode="0.00">
                  <c:v>-1.3928867136469935E-2</c:v>
                </c:pt>
                <c:pt idx="38" formatCode="0.00">
                  <c:v>9.6596884491806742E-2</c:v>
                </c:pt>
                <c:pt idx="39" formatCode="0.00">
                  <c:v>9.3754568341177527E-2</c:v>
                </c:pt>
                <c:pt idx="40" formatCode="0.00">
                  <c:v>0.20148597153917017</c:v>
                </c:pt>
                <c:pt idx="41" formatCode="0.00">
                  <c:v>0.36743173382283179</c:v>
                </c:pt>
                <c:pt idx="42" formatCode="0.00">
                  <c:v>0.27256104391672903</c:v>
                </c:pt>
                <c:pt idx="57" formatCode="0.00">
                  <c:v>2.0300505309721402E-3</c:v>
                </c:pt>
                <c:pt idx="58" formatCode="0.00">
                  <c:v>5.3323753742578084E-2</c:v>
                </c:pt>
                <c:pt idx="59" formatCode="0.00">
                  <c:v>0.11988013611193013</c:v>
                </c:pt>
                <c:pt idx="60" formatCode="0.00">
                  <c:v>0.23287284050383542</c:v>
                </c:pt>
                <c:pt idx="61" formatCode="0.00">
                  <c:v>0.36906217532171198</c:v>
                </c:pt>
                <c:pt idx="62" formatCode="0.00">
                  <c:v>0.81730189558133759</c:v>
                </c:pt>
                <c:pt idx="63" formatCode="0.00">
                  <c:v>1.261267339792068</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4-58D0-428A-8F41-76D401A5D9FD}"/>
            </c:ext>
          </c:extLst>
        </c:ser>
        <c:ser>
          <c:idx val="12"/>
          <c:order val="5"/>
          <c:tx>
            <c:strRef>
              <c:f>'Forsøk 2 - Samlet'!$ET$12</c:f>
              <c:strCache>
                <c:ptCount val="1"/>
                <c:pt idx="0">
                  <c:v>S_u(N_Δu)-3c</c:v>
                </c:pt>
              </c:strCache>
            </c:strRef>
          </c:tx>
          <c:spPr>
            <a:ln w="19050" cap="rnd">
              <a:solidFill>
                <a:schemeClr val="accent6">
                  <a:lumMod val="50000"/>
                </a:schemeClr>
              </a:solidFill>
              <a:round/>
            </a:ln>
            <a:effectLst/>
          </c:spPr>
          <c:marker>
            <c:symbol val="none"/>
          </c:marker>
          <c:xVal>
            <c:numRef>
              <c:f>'Forsøk 2 - Samlet'!$ET$14:$ET$85</c:f>
              <c:numCache>
                <c:formatCode>General</c:formatCode>
                <c:ptCount val="72"/>
                <c:pt idx="19" formatCode="0.00">
                  <c:v>0.18746534351744218</c:v>
                </c:pt>
                <c:pt idx="20" formatCode="0.00">
                  <c:v>0.19854731436612494</c:v>
                </c:pt>
                <c:pt idx="21" formatCode="0.00">
                  <c:v>-8.6565956742457664E-2</c:v>
                </c:pt>
                <c:pt idx="22" formatCode="0.00">
                  <c:v>-0.2695299917652117</c:v>
                </c:pt>
                <c:pt idx="38" formatCode="0.00">
                  <c:v>0.24522725814763457</c:v>
                </c:pt>
                <c:pt idx="39" formatCode="0.00">
                  <c:v>0.3107801257367353</c:v>
                </c:pt>
                <c:pt idx="40" formatCode="0.00">
                  <c:v>0.64920140637632384</c:v>
                </c:pt>
                <c:pt idx="41" formatCode="0.00">
                  <c:v>0.48024270482230141</c:v>
                </c:pt>
                <c:pt idx="42" formatCode="0.00">
                  <c:v>-0.31870490296299386</c:v>
                </c:pt>
                <c:pt idx="56" formatCode="0.00">
                  <c:v>0.18752924107929653</c:v>
                </c:pt>
                <c:pt idx="57" formatCode="0.00">
                  <c:v>0.18408884195595718</c:v>
                </c:pt>
                <c:pt idx="58" formatCode="0.00">
                  <c:v>0.31853177061086879</c:v>
                </c:pt>
                <c:pt idx="59" formatCode="0.00">
                  <c:v>0.40228367870414256</c:v>
                </c:pt>
                <c:pt idx="60" formatCode="0.00">
                  <c:v>0.6389841669590659</c:v>
                </c:pt>
                <c:pt idx="61" formatCode="0.00">
                  <c:v>1.221036514391916</c:v>
                </c:pt>
                <c:pt idx="62" formatCode="0.00">
                  <c:v>2.3445583387141986</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5-58D0-428A-8F41-76D401A5D9FD}"/>
            </c:ext>
          </c:extLst>
        </c:ser>
        <c:ser>
          <c:idx val="3"/>
          <c:order val="6"/>
          <c:tx>
            <c:strRef>
              <c:f>'Forsøk 2 - Samlet'!$AD$12</c:f>
              <c:strCache>
                <c:ptCount val="1"/>
                <c:pt idx="0">
                  <c:v>S_u(N_kt)-2a</c:v>
                </c:pt>
              </c:strCache>
            </c:strRef>
          </c:tx>
          <c:spPr>
            <a:ln w="19050" cap="rnd">
              <a:solidFill>
                <a:srgbClr val="FF0000"/>
              </a:solidFill>
              <a:prstDash val="sysDot"/>
              <a:round/>
            </a:ln>
            <a:effectLst/>
          </c:spPr>
          <c:marker>
            <c:symbol val="none"/>
          </c:marker>
          <c:xVal>
            <c:numRef>
              <c:f>'Forsøk 2 - Samlet'!$AD$14:$AD$84</c:f>
              <c:numCache>
                <c:formatCode>General</c:formatCode>
                <c:ptCount val="71"/>
                <c:pt idx="19" formatCode="0">
                  <c:v>188.3829687896486</c:v>
                </c:pt>
                <c:pt idx="20" formatCode="0">
                  <c:v>172.19071223223395</c:v>
                </c:pt>
                <c:pt idx="21" formatCode="0">
                  <c:v>172.3308080529186</c:v>
                </c:pt>
                <c:pt idx="37" formatCode="0">
                  <c:v>171.91560716214255</c:v>
                </c:pt>
                <c:pt idx="38" formatCode="0">
                  <c:v>147.96301894802278</c:v>
                </c:pt>
                <c:pt idx="39" formatCode="0">
                  <c:v>123.36233992506271</c:v>
                </c:pt>
                <c:pt idx="40" formatCode="0">
                  <c:v>117.76878954312301</c:v>
                </c:pt>
                <c:pt idx="41" formatCode="0">
                  <c:v>131.12219067167561</c:v>
                </c:pt>
                <c:pt idx="56" formatCode="0">
                  <c:v>90.420774295560108</c:v>
                </c:pt>
                <c:pt idx="57" formatCode="0">
                  <c:v>67.178446588468177</c:v>
                </c:pt>
                <c:pt idx="58" formatCode="0">
                  <c:v>58.487774025655064</c:v>
                </c:pt>
                <c:pt idx="59" formatCode="0">
                  <c:v>51.212094660409079</c:v>
                </c:pt>
                <c:pt idx="60" formatCode="0">
                  <c:v>48.188686435486701</c:v>
                </c:pt>
                <c:pt idx="61" formatCode="0">
                  <c:v>45.621633291301301</c:v>
                </c:pt>
                <c:pt idx="62" formatCode="0">
                  <c:v>59.604826449936695</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6-58D0-428A-8F41-76D401A5D9FD}"/>
            </c:ext>
          </c:extLst>
        </c:ser>
        <c:ser>
          <c:idx val="10"/>
          <c:order val="7"/>
          <c:tx>
            <c:strRef>
              <c:f>'Forsøk 2 - Samlet'!$BF$12</c:f>
              <c:strCache>
                <c:ptCount val="1"/>
                <c:pt idx="0">
                  <c:v>S_u(N_kt)-3a</c:v>
                </c:pt>
              </c:strCache>
            </c:strRef>
          </c:tx>
          <c:spPr>
            <a:ln w="19050" cap="rnd">
              <a:solidFill>
                <a:srgbClr val="C00000"/>
              </a:solidFill>
              <a:prstDash val="sysDot"/>
              <a:round/>
            </a:ln>
            <a:effectLst/>
          </c:spPr>
          <c:marker>
            <c:symbol val="none"/>
          </c:marker>
          <c:xVal>
            <c:numRef>
              <c:f>'Forsøk 2 - Samlet'!$BF$14:$BF$85</c:f>
              <c:numCache>
                <c:formatCode>General</c:formatCode>
                <c:ptCount val="72"/>
                <c:pt idx="19" formatCode="0">
                  <c:v>144.51899038150043</c:v>
                </c:pt>
                <c:pt idx="20" formatCode="0">
                  <c:v>130.56660463931195</c:v>
                </c:pt>
                <c:pt idx="21" formatCode="0">
                  <c:v>145.72253032064671</c:v>
                </c:pt>
                <c:pt idx="22" formatCode="0">
                  <c:v>159.68971266735858</c:v>
                </c:pt>
                <c:pt idx="38" formatCode="0">
                  <c:v>112.35385598898914</c:v>
                </c:pt>
                <c:pt idx="39" formatCode="0">
                  <c:v>98.10380957457626</c:v>
                </c:pt>
                <c:pt idx="40" formatCode="0">
                  <c:v>96.025146946894694</c:v>
                </c:pt>
                <c:pt idx="41" formatCode="0">
                  <c:v>104.88727567658259</c:v>
                </c:pt>
                <c:pt idx="42" formatCode="0">
                  <c:v>112.11240774344114</c:v>
                </c:pt>
                <c:pt idx="56" formatCode="0">
                  <c:v>72.844630199354057</c:v>
                </c:pt>
                <c:pt idx="57" formatCode="0">
                  <c:v>56.751261980054018</c:v>
                </c:pt>
                <c:pt idx="58" formatCode="0">
                  <c:v>50.765496274077591</c:v>
                </c:pt>
                <c:pt idx="59" formatCode="0">
                  <c:v>48.187711560494783</c:v>
                </c:pt>
                <c:pt idx="60" formatCode="0.0">
                  <c:v>46.449600763126838</c:v>
                </c:pt>
                <c:pt idx="61" formatCode="0.0">
                  <c:v>45.688323375619696</c:v>
                </c:pt>
                <c:pt idx="62" formatCode="0">
                  <c:v>64.885168346038299</c:v>
                </c:pt>
                <c:pt idx="63" formatCode="0">
                  <c:v>106.82488700839387</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7-58D0-428A-8F41-76D401A5D9FD}"/>
            </c:ext>
          </c:extLst>
        </c:ser>
        <c:ser>
          <c:idx val="7"/>
          <c:order val="8"/>
          <c:tx>
            <c:strRef>
              <c:f>'Forsøk 2 - Samlet'!$CL$12</c:f>
              <c:strCache>
                <c:ptCount val="1"/>
                <c:pt idx="0">
                  <c:v>S_u(N_kt)-2b</c:v>
                </c:pt>
              </c:strCache>
            </c:strRef>
          </c:tx>
          <c:spPr>
            <a:ln w="19050" cap="rnd">
              <a:solidFill>
                <a:srgbClr val="00B0F0"/>
              </a:solidFill>
              <a:prstDash val="sysDot"/>
              <a:round/>
            </a:ln>
            <a:effectLst/>
          </c:spPr>
          <c:marker>
            <c:symbol val="none"/>
          </c:marker>
          <c:xVal>
            <c:numRef>
              <c:f>'Forsøk 2 - Samlet'!$CL$14:$CL$85</c:f>
              <c:numCache>
                <c:formatCode>General</c:formatCode>
                <c:ptCount val="72"/>
                <c:pt idx="19" formatCode="0">
                  <c:v>215.91213189682264</c:v>
                </c:pt>
                <c:pt idx="20" formatCode="0">
                  <c:v>179.50527473552572</c:v>
                </c:pt>
                <c:pt idx="21" formatCode="0">
                  <c:v>183.85670676865763</c:v>
                </c:pt>
                <c:pt idx="22" formatCode="0">
                  <c:v>246.49260142198122</c:v>
                </c:pt>
                <c:pt idx="37" formatCode="0">
                  <c:v>164.75195872548497</c:v>
                </c:pt>
                <c:pt idx="38" formatCode="0">
                  <c:v>124.33163969695535</c:v>
                </c:pt>
                <c:pt idx="39" formatCode="0">
                  <c:v>107.80081548346914</c:v>
                </c:pt>
                <c:pt idx="40" formatCode="0">
                  <c:v>99.604388202488991</c:v>
                </c:pt>
                <c:pt idx="41" formatCode="0">
                  <c:v>118.35749022066173</c:v>
                </c:pt>
                <c:pt idx="55" formatCode="0">
                  <c:v>139.99858720696645</c:v>
                </c:pt>
                <c:pt idx="56" formatCode="0">
                  <c:v>104.58379484809906</c:v>
                </c:pt>
                <c:pt idx="57" formatCode="0">
                  <c:v>85.073649749536443</c:v>
                </c:pt>
                <c:pt idx="58" formatCode="0">
                  <c:v>66.33756695484746</c:v>
                </c:pt>
                <c:pt idx="59" formatCode="0">
                  <c:v>59.642407518271604</c:v>
                </c:pt>
                <c:pt idx="60" formatCode="0">
                  <c:v>56.874921448087335</c:v>
                </c:pt>
                <c:pt idx="61" formatCode="0">
                  <c:v>52.436563932085136</c:v>
                </c:pt>
                <c:pt idx="62" formatCode="0">
                  <c:v>60.946854211267315</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8-58D0-428A-8F41-76D401A5D9FD}"/>
            </c:ext>
          </c:extLst>
        </c:ser>
        <c:ser>
          <c:idx val="14"/>
          <c:order val="9"/>
          <c:tx>
            <c:strRef>
              <c:f>'Forsøk 2 - Samlet'!$DQ$12</c:f>
              <c:strCache>
                <c:ptCount val="1"/>
                <c:pt idx="0">
                  <c:v>S_u(N_kt)-3b</c:v>
                </c:pt>
              </c:strCache>
            </c:strRef>
          </c:tx>
          <c:spPr>
            <a:ln w="19050" cap="rnd">
              <a:solidFill>
                <a:schemeClr val="accent5">
                  <a:lumMod val="50000"/>
                </a:schemeClr>
              </a:solidFill>
              <a:prstDash val="sysDot"/>
              <a:round/>
            </a:ln>
            <a:effectLst/>
          </c:spPr>
          <c:marker>
            <c:symbol val="none"/>
          </c:marker>
          <c:xVal>
            <c:numRef>
              <c:f>'Forsøk 2 - Samlet'!$DQ$14:$DQ$84</c:f>
              <c:numCache>
                <c:formatCode>General</c:formatCode>
                <c:ptCount val="71"/>
                <c:pt idx="19" formatCode="0">
                  <c:v>223.32006545891826</c:v>
                </c:pt>
                <c:pt idx="20" formatCode="0">
                  <c:v>190.66668232615174</c:v>
                </c:pt>
                <c:pt idx="21" formatCode="0">
                  <c:v>215.98466111336151</c:v>
                </c:pt>
                <c:pt idx="22" formatCode="0">
                  <c:v>283.03000199280694</c:v>
                </c:pt>
                <c:pt idx="37" formatCode="0">
                  <c:v>170.92428000043836</c:v>
                </c:pt>
                <c:pt idx="38" formatCode="0">
                  <c:v>130.35531740229186</c:v>
                </c:pt>
                <c:pt idx="39" formatCode="0">
                  <c:v>116.24042957029921</c:v>
                </c:pt>
                <c:pt idx="40" formatCode="0">
                  <c:v>111.51893011861445</c:v>
                </c:pt>
                <c:pt idx="41" formatCode="0">
                  <c:v>155.8323636941374</c:v>
                </c:pt>
                <c:pt idx="55" formatCode="0">
                  <c:v>142.6706671669813</c:v>
                </c:pt>
                <c:pt idx="56" formatCode="0">
                  <c:v>104.4324360299705</c:v>
                </c:pt>
                <c:pt idx="57" formatCode="0">
                  <c:v>85.561049245374804</c:v>
                </c:pt>
                <c:pt idx="58" formatCode="0">
                  <c:v>68.693948787509299</c:v>
                </c:pt>
                <c:pt idx="59" formatCode="0">
                  <c:v>62.200726712861936</c:v>
                </c:pt>
                <c:pt idx="60" formatCode="0">
                  <c:v>59.070662425154438</c:v>
                </c:pt>
                <c:pt idx="61" formatCode="0">
                  <c:v>57.242288470754922</c:v>
                </c:pt>
                <c:pt idx="62" formatCode="0">
                  <c:v>86.418458833701507</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9-58D0-428A-8F41-76D401A5D9FD}"/>
            </c:ext>
          </c:extLst>
        </c:ser>
        <c:ser>
          <c:idx val="17"/>
          <c:order val="10"/>
          <c:tx>
            <c:strRef>
              <c:f>'Forsøk 2 - Samlet'!$FU$12</c:f>
              <c:strCache>
                <c:ptCount val="1"/>
                <c:pt idx="0">
                  <c:v>S_u(N_kt)-2c</c:v>
                </c:pt>
              </c:strCache>
            </c:strRef>
          </c:tx>
          <c:spPr>
            <a:ln w="19050" cap="rnd">
              <a:solidFill>
                <a:schemeClr val="accent6"/>
              </a:solidFill>
              <a:prstDash val="sysDot"/>
              <a:round/>
            </a:ln>
            <a:effectLst/>
          </c:spPr>
          <c:marker>
            <c:symbol val="none"/>
          </c:marker>
          <c:xVal>
            <c:numRef>
              <c:f>'Forsøk 2 - Samlet'!$FU$14:$FU$85</c:f>
              <c:numCache>
                <c:formatCode>General</c:formatCode>
                <c:ptCount val="72"/>
                <c:pt idx="20" formatCode="0">
                  <c:v>382.69014438550977</c:v>
                </c:pt>
                <c:pt idx="21" formatCode="0">
                  <c:v>324.38983153218271</c:v>
                </c:pt>
                <c:pt idx="22" formatCode="0">
                  <c:v>287.53040459981867</c:v>
                </c:pt>
                <c:pt idx="23" formatCode="0">
                  <c:v>362.42878009702366</c:v>
                </c:pt>
                <c:pt idx="38" formatCode="0">
                  <c:v>205.43119240186778</c:v>
                </c:pt>
                <c:pt idx="39" formatCode="0">
                  <c:v>167.50458772977555</c:v>
                </c:pt>
                <c:pt idx="40" formatCode="0">
                  <c:v>132.94985641296566</c:v>
                </c:pt>
                <c:pt idx="41" formatCode="0">
                  <c:v>125.50036211122951</c:v>
                </c:pt>
                <c:pt idx="42" formatCode="0">
                  <c:v>181.08875118911968</c:v>
                </c:pt>
                <c:pt idx="57" formatCode="0">
                  <c:v>121.71948626929154</c:v>
                </c:pt>
                <c:pt idx="58" formatCode="0">
                  <c:v>89.665570681019474</c:v>
                </c:pt>
                <c:pt idx="59" formatCode="0">
                  <c:v>72.450753849649132</c:v>
                </c:pt>
                <c:pt idx="60" formatCode="0">
                  <c:v>66.024060304264211</c:v>
                </c:pt>
                <c:pt idx="61" formatCode="0">
                  <c:v>62.406115995441304</c:v>
                </c:pt>
                <c:pt idx="62" formatCode="0">
                  <c:v>57.841593315185733</c:v>
                </c:pt>
                <c:pt idx="63" formatCode="0">
                  <c:v>75.254552200300424</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A-58D0-428A-8F41-76D401A5D9FD}"/>
            </c:ext>
          </c:extLst>
        </c:ser>
        <c:ser>
          <c:idx val="9"/>
          <c:order val="11"/>
          <c:tx>
            <c:strRef>
              <c:f>'Forsøk 2 - Samlet'!$ES$12</c:f>
              <c:strCache>
                <c:ptCount val="1"/>
                <c:pt idx="0">
                  <c:v>S_u(N_kt)-3c</c:v>
                </c:pt>
              </c:strCache>
            </c:strRef>
          </c:tx>
          <c:spPr>
            <a:ln w="19050" cap="rnd">
              <a:solidFill>
                <a:schemeClr val="accent6">
                  <a:lumMod val="50000"/>
                </a:schemeClr>
              </a:solidFill>
              <a:prstDash val="sysDot"/>
              <a:round/>
            </a:ln>
            <a:effectLst/>
          </c:spPr>
          <c:marker>
            <c:symbol val="none"/>
          </c:marker>
          <c:xVal>
            <c:numRef>
              <c:f>'Forsøk 2 - Samlet'!$ES$14:$ES$85</c:f>
              <c:numCache>
                <c:formatCode>General</c:formatCode>
                <c:ptCount val="72"/>
                <c:pt idx="19" formatCode="0">
                  <c:v>315.83557703964908</c:v>
                </c:pt>
                <c:pt idx="20" formatCode="0">
                  <c:v>253.41270848247001</c:v>
                </c:pt>
                <c:pt idx="21" formatCode="0">
                  <c:v>224.47614601423959</c:v>
                </c:pt>
                <c:pt idx="22" formatCode="0">
                  <c:v>265.44736337519555</c:v>
                </c:pt>
                <c:pt idx="38" formatCode="0">
                  <c:v>133.89560944083667</c:v>
                </c:pt>
                <c:pt idx="39" formatCode="0">
                  <c:v>108.03118732934088</c:v>
                </c:pt>
                <c:pt idx="40" formatCode="0">
                  <c:v>100.58300306983806</c:v>
                </c:pt>
                <c:pt idx="41" formatCode="0">
                  <c:v>118.75418899672216</c:v>
                </c:pt>
                <c:pt idx="42" formatCode="0">
                  <c:v>147.65113996786954</c:v>
                </c:pt>
                <c:pt idx="56" formatCode="0">
                  <c:v>103.2488647995421</c:v>
                </c:pt>
                <c:pt idx="57" formatCode="0">
                  <c:v>78.961083333911915</c:v>
                </c:pt>
                <c:pt idx="58" formatCode="0">
                  <c:v>64.013327799907799</c:v>
                </c:pt>
                <c:pt idx="59" formatCode="0">
                  <c:v>59.223135189562001</c:v>
                </c:pt>
                <c:pt idx="60" formatCode="0">
                  <c:v>58.571316514583202</c:v>
                </c:pt>
                <c:pt idx="61" formatCode="0">
                  <c:v>55.3740214059967</c:v>
                </c:pt>
                <c:pt idx="62" formatCode="0">
                  <c:v>68.872205524353731</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B-58D0-428A-8F41-76D401A5D9FD}"/>
            </c:ext>
          </c:extLst>
        </c:ser>
        <c:ser>
          <c:idx val="4"/>
          <c:order val="12"/>
          <c:tx>
            <c:strRef>
              <c:f>'Forsøk 2 - Samlet'!$AC$12</c:f>
              <c:strCache>
                <c:ptCount val="1"/>
                <c:pt idx="0">
                  <c:v>S_u(N_ke)-2a</c:v>
                </c:pt>
              </c:strCache>
            </c:strRef>
          </c:tx>
          <c:spPr>
            <a:ln w="19050" cap="rnd">
              <a:solidFill>
                <a:srgbClr val="FF0000"/>
              </a:solidFill>
              <a:prstDash val="sysDash"/>
              <a:round/>
            </a:ln>
            <a:effectLst/>
          </c:spPr>
          <c:marker>
            <c:symbol val="none"/>
          </c:marker>
          <c:xVal>
            <c:numRef>
              <c:f>'Forsøk 2 - Samlet'!$AC$14:$AC$84</c:f>
              <c:numCache>
                <c:formatCode>General</c:formatCode>
                <c:ptCount val="71"/>
                <c:pt idx="19" formatCode="0">
                  <c:v>149.31927292466918</c:v>
                </c:pt>
                <c:pt idx="20" formatCode="0">
                  <c:v>136.74437149093819</c:v>
                </c:pt>
                <c:pt idx="21" formatCode="0">
                  <c:v>136.85416756550339</c:v>
                </c:pt>
                <c:pt idx="37" formatCode="0">
                  <c:v>137.81666565614691</c:v>
                </c:pt>
                <c:pt idx="38" formatCode="0">
                  <c:v>118.99666001922553</c:v>
                </c:pt>
                <c:pt idx="39" formatCode="0">
                  <c:v>99.658983590396005</c:v>
                </c:pt>
                <c:pt idx="40" formatCode="0">
                  <c:v>95.251316922970375</c:v>
                </c:pt>
                <c:pt idx="41" formatCode="0">
                  <c:v>105.7114022867419</c:v>
                </c:pt>
                <c:pt idx="56" formatCode="0">
                  <c:v>74.379997198026018</c:v>
                </c:pt>
                <c:pt idx="57" formatCode="0">
                  <c:v>55.918397381365359</c:v>
                </c:pt>
                <c:pt idx="58" formatCode="0">
                  <c:v>49.009632636364749</c:v>
                </c:pt>
                <c:pt idx="59" formatCode="0">
                  <c:v>43.209878750581659</c:v>
                </c:pt>
                <c:pt idx="60" formatCode="0">
                  <c:v>40.749295282791614</c:v>
                </c:pt>
                <c:pt idx="61" formatCode="0">
                  <c:v>38.602089943768469</c:v>
                </c:pt>
                <c:pt idx="62" formatCode="0">
                  <c:v>49.701928246570432</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C-58D0-428A-8F41-76D401A5D9FD}"/>
            </c:ext>
          </c:extLst>
        </c:ser>
        <c:ser>
          <c:idx val="11"/>
          <c:order val="13"/>
          <c:tx>
            <c:strRef>
              <c:f>'Forsøk 2 - Samlet'!$BE$12</c:f>
              <c:strCache>
                <c:ptCount val="1"/>
                <c:pt idx="0">
                  <c:v>S_u(N_ke)-3a</c:v>
                </c:pt>
              </c:strCache>
            </c:strRef>
          </c:tx>
          <c:spPr>
            <a:ln w="19050" cap="rnd">
              <a:solidFill>
                <a:srgbClr val="C00000"/>
              </a:solidFill>
              <a:prstDash val="sysDash"/>
              <a:round/>
            </a:ln>
            <a:effectLst/>
          </c:spPr>
          <c:marker>
            <c:symbol val="none"/>
          </c:marker>
          <c:xVal>
            <c:numRef>
              <c:f>'Forsøk 2 - Samlet'!$BE$14:$BE$85</c:f>
              <c:numCache>
                <c:formatCode>General</c:formatCode>
                <c:ptCount val="72"/>
                <c:pt idx="19" formatCode="0">
                  <c:v>115.28653345134525</c:v>
                </c:pt>
                <c:pt idx="20" formatCode="0">
                  <c:v>104.43765178811799</c:v>
                </c:pt>
                <c:pt idx="21" formatCode="0">
                  <c:v>116.2005433227161</c:v>
                </c:pt>
                <c:pt idx="22" formatCode="0">
                  <c:v>127.05492092664828</c:v>
                </c:pt>
                <c:pt idx="38" formatCode="0">
                  <c:v>91.037507345141549</c:v>
                </c:pt>
                <c:pt idx="39" formatCode="0">
                  <c:v>79.835298200057579</c:v>
                </c:pt>
                <c:pt idx="40" formatCode="0">
                  <c:v>78.184596273383491</c:v>
                </c:pt>
                <c:pt idx="41" formatCode="0">
                  <c:v>85.118800535544963</c:v>
                </c:pt>
                <c:pt idx="42" formatCode="0">
                  <c:v>90.831665097263325</c:v>
                </c:pt>
                <c:pt idx="56" formatCode="0">
                  <c:v>60.424465231411176</c:v>
                </c:pt>
                <c:pt idx="57" formatCode="0">
                  <c:v>47.638628576556634</c:v>
                </c:pt>
                <c:pt idx="58" formatCode="0">
                  <c:v>42.872400087358372</c:v>
                </c:pt>
                <c:pt idx="59" formatCode="0">
                  <c:v>40.804565756637317</c:v>
                </c:pt>
                <c:pt idx="60" formatCode="0.0">
                  <c:v>39.421023653888568</c:v>
                </c:pt>
                <c:pt idx="61" formatCode="0.0">
                  <c:v>38.67196910695894</c:v>
                </c:pt>
                <c:pt idx="62" formatCode="0">
                  <c:v>53.933289722833116</c:v>
                </c:pt>
                <c:pt idx="63" formatCode="0">
                  <c:v>87.354995995505661</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D-58D0-428A-8F41-76D401A5D9FD}"/>
            </c:ext>
          </c:extLst>
        </c:ser>
        <c:ser>
          <c:idx val="8"/>
          <c:order val="14"/>
          <c:tx>
            <c:strRef>
              <c:f>'Forsøk 2 - Samlet'!$CK$12</c:f>
              <c:strCache>
                <c:ptCount val="1"/>
                <c:pt idx="0">
                  <c:v>S_u(N_ke)-2b</c:v>
                </c:pt>
              </c:strCache>
            </c:strRef>
          </c:tx>
          <c:spPr>
            <a:ln w="19050" cap="rnd">
              <a:solidFill>
                <a:srgbClr val="00B0F0"/>
              </a:solidFill>
              <a:prstDash val="sysDash"/>
              <a:round/>
            </a:ln>
            <a:effectLst/>
          </c:spPr>
          <c:marker>
            <c:symbol val="none"/>
          </c:marker>
          <c:xVal>
            <c:numRef>
              <c:f>'Forsøk 2 - Samlet'!$CK$14:$CK$85</c:f>
              <c:numCache>
                <c:formatCode>General</c:formatCode>
                <c:ptCount val="72"/>
                <c:pt idx="19" formatCode="0">
                  <c:v>170.69150994418831</c:v>
                </c:pt>
                <c:pt idx="20" formatCode="0">
                  <c:v>142.4226239561124</c:v>
                </c:pt>
                <c:pt idx="21" formatCode="0">
                  <c:v>145.80450325246926</c:v>
                </c:pt>
                <c:pt idx="22" formatCode="0">
                  <c:v>194.41470781618366</c:v>
                </c:pt>
                <c:pt idx="37" formatCode="0">
                  <c:v>132.19875212551273</c:v>
                </c:pt>
                <c:pt idx="38" formatCode="0">
                  <c:v>100.44682386018303</c:v>
                </c:pt>
                <c:pt idx="39" formatCode="0">
                  <c:v>87.453043448722767</c:v>
                </c:pt>
                <c:pt idx="40" formatCode="0">
                  <c:v>80.989427679580601</c:v>
                </c:pt>
                <c:pt idx="41" formatCode="0">
                  <c:v>95.69175706173516</c:v>
                </c:pt>
                <c:pt idx="55" formatCode="0">
                  <c:v>113.75383272653717</c:v>
                </c:pt>
                <c:pt idx="56" formatCode="0">
                  <c:v>85.62755205375197</c:v>
                </c:pt>
                <c:pt idx="57" formatCode="0">
                  <c:v>70.131730147267888</c:v>
                </c:pt>
                <c:pt idx="58" formatCode="0">
                  <c:v>55.245431186149141</c:v>
                </c:pt>
                <c:pt idx="59" formatCode="0">
                  <c:v>49.918098200945686</c:v>
                </c:pt>
                <c:pt idx="60" formatCode="0">
                  <c:v>47.69365627734917</c:v>
                </c:pt>
                <c:pt idx="61" formatCode="0">
                  <c:v>44.118662653969544</c:v>
                </c:pt>
                <c:pt idx="62" formatCode="0">
                  <c:v>50.85760509967934</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E-58D0-428A-8F41-76D401A5D9FD}"/>
            </c:ext>
          </c:extLst>
        </c:ser>
        <c:ser>
          <c:idx val="15"/>
          <c:order val="15"/>
          <c:tx>
            <c:strRef>
              <c:f>'Forsøk 2 - Samlet'!$DP$12</c:f>
              <c:strCache>
                <c:ptCount val="1"/>
                <c:pt idx="0">
                  <c:v>S_u(N_ke)-3b</c:v>
                </c:pt>
              </c:strCache>
            </c:strRef>
          </c:tx>
          <c:spPr>
            <a:ln w="19050" cap="rnd">
              <a:solidFill>
                <a:schemeClr val="accent5">
                  <a:lumMod val="50000"/>
                </a:schemeClr>
              </a:solidFill>
              <a:prstDash val="sysDash"/>
              <a:round/>
            </a:ln>
            <a:effectLst/>
          </c:spPr>
          <c:marker>
            <c:symbol val="none"/>
          </c:marker>
          <c:xVal>
            <c:numRef>
              <c:f>'Forsøk 2 - Samlet'!$DP$14:$DP$84</c:f>
              <c:numCache>
                <c:formatCode>General</c:formatCode>
                <c:ptCount val="71"/>
                <c:pt idx="19" formatCode="0">
                  <c:v>165.75634671438425</c:v>
                </c:pt>
                <c:pt idx="20" formatCode="0">
                  <c:v>142.33610901523042</c:v>
                </c:pt>
                <c:pt idx="21" formatCode="0">
                  <c:v>160.42167030598608</c:v>
                </c:pt>
                <c:pt idx="22" formatCode="0">
                  <c:v>208.39348237322818</c:v>
                </c:pt>
                <c:pt idx="37" formatCode="0">
                  <c:v>129.86538195816658</c:v>
                </c:pt>
                <c:pt idx="38" formatCode="0">
                  <c:v>100.2103432590124</c:v>
                </c:pt>
                <c:pt idx="39" formatCode="0">
                  <c:v>89.871761916707314</c:v>
                </c:pt>
                <c:pt idx="40" formatCode="0">
                  <c:v>86.381403855838087</c:v>
                </c:pt>
                <c:pt idx="41" formatCode="0">
                  <c:v>118.68639824404282</c:v>
                </c:pt>
                <c:pt idx="55" formatCode="0">
                  <c:v>110.59520248872104</c:v>
                </c:pt>
                <c:pt idx="56" formatCode="0">
                  <c:v>82.115040909965558</c:v>
                </c:pt>
                <c:pt idx="57" formatCode="0">
                  <c:v>68.052791972631283</c:v>
                </c:pt>
                <c:pt idx="58" formatCode="0">
                  <c:v>55.467824711843704</c:v>
                </c:pt>
                <c:pt idx="59" formatCode="0">
                  <c:v>50.591955826626588</c:v>
                </c:pt>
                <c:pt idx="60" formatCode="0">
                  <c:v>48.209508349446452</c:v>
                </c:pt>
                <c:pt idx="61" formatCode="0">
                  <c:v>46.80236215802848</c:v>
                </c:pt>
                <c:pt idx="62" formatCode="0">
                  <c:v>68.487959451848752</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F-58D0-428A-8F41-76D401A5D9FD}"/>
            </c:ext>
          </c:extLst>
        </c:ser>
        <c:ser>
          <c:idx val="18"/>
          <c:order val="16"/>
          <c:tx>
            <c:strRef>
              <c:f>'Forsøk 2 - Samlet'!$FT$12</c:f>
              <c:strCache>
                <c:ptCount val="1"/>
                <c:pt idx="0">
                  <c:v>S_u(N_ke)-2c</c:v>
                </c:pt>
              </c:strCache>
            </c:strRef>
          </c:tx>
          <c:spPr>
            <a:ln w="19050" cap="rnd">
              <a:solidFill>
                <a:schemeClr val="accent6"/>
              </a:solidFill>
              <a:prstDash val="sysDash"/>
              <a:round/>
            </a:ln>
            <a:effectLst/>
          </c:spPr>
          <c:marker>
            <c:symbol val="none"/>
          </c:marker>
          <c:xVal>
            <c:numRef>
              <c:f>'Forsøk 2 - Samlet'!$FT$14:$FT$85</c:f>
              <c:numCache>
                <c:formatCode>General</c:formatCode>
                <c:ptCount val="72"/>
                <c:pt idx="20" formatCode="0">
                  <c:v>279.83385438414211</c:v>
                </c:pt>
                <c:pt idx="21" formatCode="0">
                  <c:v>238.07282637256637</c:v>
                </c:pt>
                <c:pt idx="22" formatCode="0">
                  <c:v>211.6434898751132</c:v>
                </c:pt>
                <c:pt idx="23" formatCode="0">
                  <c:v>265.20382555433349</c:v>
                </c:pt>
                <c:pt idx="38" formatCode="0">
                  <c:v>155.07220240659692</c:v>
                </c:pt>
                <c:pt idx="39" formatCode="0">
                  <c:v>127.36316397469605</c:v>
                </c:pt>
                <c:pt idx="40" formatCode="0">
                  <c:v>102.09477880690081</c:v>
                </c:pt>
                <c:pt idx="41" formatCode="0">
                  <c:v>96.598212049249256</c:v>
                </c:pt>
                <c:pt idx="42" formatCode="0">
                  <c:v>137.12792999608573</c:v>
                </c:pt>
                <c:pt idx="57" formatCode="0">
                  <c:v>95.010960755137276</c:v>
                </c:pt>
                <c:pt idx="58" formatCode="0">
                  <c:v>71.125823717570412</c:v>
                </c:pt>
                <c:pt idx="59" formatCode="0">
                  <c:v>58.278779287619614</c:v>
                </c:pt>
                <c:pt idx="60" formatCode="0">
                  <c:v>53.45602750397078</c:v>
                </c:pt>
                <c:pt idx="61" formatCode="0">
                  <c:v>50.731393515811682</c:v>
                </c:pt>
                <c:pt idx="62" formatCode="0">
                  <c:v>47.270651228544111</c:v>
                </c:pt>
                <c:pt idx="63" formatCode="0">
                  <c:v>60.156988600401547</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10-58D0-428A-8F41-76D401A5D9FD}"/>
            </c:ext>
          </c:extLst>
        </c:ser>
        <c:ser>
          <c:idx val="5"/>
          <c:order val="17"/>
          <c:tx>
            <c:strRef>
              <c:f>'Forsøk 2 - Samlet'!$ER$12</c:f>
              <c:strCache>
                <c:ptCount val="1"/>
                <c:pt idx="0">
                  <c:v>S_u(N_ke)-3c</c:v>
                </c:pt>
              </c:strCache>
            </c:strRef>
          </c:tx>
          <c:spPr>
            <a:ln w="19050" cap="rnd">
              <a:solidFill>
                <a:schemeClr val="accent6">
                  <a:lumMod val="50000"/>
                </a:schemeClr>
              </a:solidFill>
              <a:prstDash val="sysDash"/>
              <a:round/>
            </a:ln>
            <a:effectLst/>
          </c:spPr>
          <c:marker>
            <c:symbol val="none"/>
          </c:marker>
          <c:xVal>
            <c:numRef>
              <c:f>'Forsøk 2 - Samlet'!$ER$14:$ER$85</c:f>
              <c:numCache>
                <c:formatCode>General</c:formatCode>
                <c:ptCount val="72"/>
                <c:pt idx="19" formatCode="0">
                  <c:v>232.00112726982806</c:v>
                </c:pt>
                <c:pt idx="20" formatCode="0">
                  <c:v>187.26890118333307</c:v>
                </c:pt>
                <c:pt idx="21" formatCode="0">
                  <c:v>166.53263221095213</c:v>
                </c:pt>
                <c:pt idx="22" formatCode="0">
                  <c:v>195.82581534817643</c:v>
                </c:pt>
                <c:pt idx="38" formatCode="0">
                  <c:v>102.82693574917974</c:v>
                </c:pt>
                <c:pt idx="39" formatCode="0">
                  <c:v>83.900776476473013</c:v>
                </c:pt>
                <c:pt idx="40" formatCode="0">
                  <c:v>78.39184023680707</c:v>
                </c:pt>
                <c:pt idx="41" formatCode="0">
                  <c:v>91.635199208470112</c:v>
                </c:pt>
                <c:pt idx="42" formatCode="0">
                  <c:v>112.75391229342613</c:v>
                </c:pt>
                <c:pt idx="56" formatCode="0">
                  <c:v>81.256109423874904</c:v>
                </c:pt>
                <c:pt idx="57" formatCode="0">
                  <c:v>63.153687189758763</c:v>
                </c:pt>
                <c:pt idx="58" formatCode="0">
                  <c:v>51.991848721850282</c:v>
                </c:pt>
                <c:pt idx="59" formatCode="0">
                  <c:v>48.399283309568808</c:v>
                </c:pt>
                <c:pt idx="60" formatCode="0">
                  <c:v>47.861874909844758</c:v>
                </c:pt>
                <c:pt idx="61" formatCode="0">
                  <c:v>45.422012086260473</c:v>
                </c:pt>
                <c:pt idx="62" formatCode="0">
                  <c:v>55.334919356691188</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11-58D0-428A-8F41-76D401A5D9FD}"/>
            </c:ext>
          </c:extLst>
        </c:ser>
        <c:ser>
          <c:idx val="6"/>
          <c:order val="18"/>
          <c:tx>
            <c:strRef>
              <c:f>'Forsøk 2 - Samlet'!$D$68</c:f>
              <c:strCache>
                <c:ptCount val="1"/>
                <c:pt idx="0">
                  <c:v>Clay</c:v>
                </c:pt>
              </c:strCache>
            </c:strRef>
          </c:tx>
          <c:spPr>
            <a:ln w="9525" cap="rnd">
              <a:solidFill>
                <a:schemeClr val="bg1">
                  <a:lumMod val="50000"/>
                </a:schemeClr>
              </a:solidFill>
              <a:round/>
            </a:ln>
            <a:effectLst/>
          </c:spPr>
          <c:marker>
            <c:symbol val="none"/>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12-58D0-428A-8F41-76D401A5D9FD}"/>
            </c:ext>
          </c:extLst>
        </c:ser>
        <c:ser>
          <c:idx val="19"/>
          <c:order val="19"/>
          <c:tx>
            <c:strRef>
              <c:f>'Forsøk 2 - Samlet'!$E$103</c:f>
              <c:strCache>
                <c:ptCount val="1"/>
                <c:pt idx="0">
                  <c:v>Su_p-cl</c:v>
                </c:pt>
              </c:strCache>
            </c:strRef>
          </c:tx>
          <c:spPr>
            <a:ln w="9525" cap="rnd">
              <a:solidFill>
                <a:schemeClr val="bg1">
                  <a:lumMod val="50000"/>
                </a:schemeClr>
              </a:solidFill>
              <a:prstDash val="dash"/>
              <a:round/>
            </a:ln>
            <a:effectLst/>
          </c:spPr>
          <c:marker>
            <c:symbol val="none"/>
          </c:marker>
          <c:xVal>
            <c:numRef>
              <c:f>'Forsøk 2 - Samlet'!$E$104:$E$105</c:f>
              <c:numCache>
                <c:formatCode>General</c:formatCode>
                <c:ptCount val="2"/>
                <c:pt idx="0">
                  <c:v>27.5</c:v>
                </c:pt>
                <c:pt idx="1">
                  <c:v>27.5</c:v>
                </c:pt>
              </c:numCache>
            </c:numRef>
          </c:xVal>
          <c:yVal>
            <c:numRef>
              <c:f>'Forsøk 2 - Samlet'!$F$104:$F$105</c:f>
              <c:numCache>
                <c:formatCode>General</c:formatCode>
                <c:ptCount val="2"/>
                <c:pt idx="0">
                  <c:v>-10</c:v>
                </c:pt>
                <c:pt idx="1">
                  <c:v>130</c:v>
                </c:pt>
              </c:numCache>
            </c:numRef>
          </c:yVal>
          <c:smooth val="0"/>
          <c:extLst>
            <c:ext xmlns:c16="http://schemas.microsoft.com/office/drawing/2014/chart" uri="{C3380CC4-5D6E-409C-BE32-E72D297353CC}">
              <c16:uniqueId val="{00000013-58D0-428A-8F41-76D401A5D9FD}"/>
            </c:ext>
          </c:extLst>
        </c:ser>
        <c:dLbls>
          <c:showLegendKey val="0"/>
          <c:showVal val="0"/>
          <c:showCatName val="0"/>
          <c:showSerName val="0"/>
          <c:showPercent val="0"/>
          <c:showBubbleSize val="0"/>
        </c:dLbls>
        <c:axId val="266730880"/>
        <c:axId val="267334784"/>
        <c:extLst/>
      </c:scatterChart>
      <c:valAx>
        <c:axId val="266730880"/>
        <c:scaling>
          <c:orientation val="minMax"/>
          <c:max val="30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67334784"/>
        <c:crosses val="autoZero"/>
        <c:crossBetween val="midCat"/>
        <c:majorUnit val="100"/>
        <c:minorUnit val="50"/>
      </c:valAx>
      <c:valAx>
        <c:axId val="26733478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66730880"/>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1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523093195440122"/>
          <c:y val="0.17525956473893953"/>
          <c:w val="0.74106462057206357"/>
          <c:h val="0.70732379619440378"/>
        </c:manualLayout>
      </c:layout>
      <c:scatterChart>
        <c:scatterStyle val="lineMarker"/>
        <c:varyColors val="0"/>
        <c:ser>
          <c:idx val="1"/>
          <c:order val="0"/>
          <c:tx>
            <c:strRef>
              <c:f>'Forsøk 2 - Samlet'!$AE$12</c:f>
              <c:strCache>
                <c:ptCount val="1"/>
                <c:pt idx="0">
                  <c:v>S_u(N_Δu)-2a</c:v>
                </c:pt>
              </c:strCache>
            </c:strRef>
          </c:tx>
          <c:spPr>
            <a:ln w="19050" cap="rnd">
              <a:solidFill>
                <a:srgbClr val="FF0000"/>
              </a:solidFill>
              <a:round/>
            </a:ln>
            <a:effectLst/>
          </c:spPr>
          <c:marker>
            <c:symbol val="none"/>
          </c:marker>
          <c:xVal>
            <c:numRef>
              <c:f>'Forsøk 2 - Samlet'!$AE$14:$AE$84</c:f>
              <c:numCache>
                <c:formatCode>General</c:formatCode>
                <c:ptCount val="71"/>
                <c:pt idx="19" formatCode="0.00">
                  <c:v>0.33939636104840715</c:v>
                </c:pt>
                <c:pt idx="20" formatCode="0.0">
                  <c:v>0.28890721463253077</c:v>
                </c:pt>
                <c:pt idx="21" formatCode="0.0">
                  <c:v>7.5641473927513539E-2</c:v>
                </c:pt>
                <c:pt idx="37" formatCode="0.00">
                  <c:v>0.33543186341859038</c:v>
                </c:pt>
                <c:pt idx="38" formatCode="0.00">
                  <c:v>0.38102114133002601</c:v>
                </c:pt>
                <c:pt idx="39" formatCode="0.00">
                  <c:v>0.47209072710927058</c:v>
                </c:pt>
                <c:pt idx="40" formatCode="0.00">
                  <c:v>0.54173877813304028</c:v>
                </c:pt>
                <c:pt idx="41" formatCode="0.00">
                  <c:v>0.65005506483019226</c:v>
                </c:pt>
                <c:pt idx="56" formatCode="0.00">
                  <c:v>0.25344984235068463</c:v>
                </c:pt>
                <c:pt idx="57" formatCode="0.00">
                  <c:v>0.27923122057744199</c:v>
                </c:pt>
                <c:pt idx="58" formatCode="0.00">
                  <c:v>0.31045968061536011</c:v>
                </c:pt>
                <c:pt idx="59" formatCode="0.00">
                  <c:v>0.49825626418527758</c:v>
                </c:pt>
                <c:pt idx="60" formatCode="0.00">
                  <c:v>1.207563679781293</c:v>
                </c:pt>
                <c:pt idx="61" formatCode="0.00">
                  <c:v>2.662527727285759</c:v>
                </c:pt>
                <c:pt idx="62" formatCode="0.00">
                  <c:v>2.3458744467293395</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0-58D0-428A-8F41-76D401A5D9FD}"/>
            </c:ext>
          </c:extLst>
        </c:ser>
        <c:ser>
          <c:idx val="2"/>
          <c:order val="1"/>
          <c:tx>
            <c:strRef>
              <c:f>'Forsøk 2 - Samlet'!$BG$12</c:f>
              <c:strCache>
                <c:ptCount val="1"/>
                <c:pt idx="0">
                  <c:v>S_u(N_Δu)-3a</c:v>
                </c:pt>
              </c:strCache>
            </c:strRef>
          </c:tx>
          <c:spPr>
            <a:ln w="19050" cap="rnd">
              <a:solidFill>
                <a:srgbClr val="C00000"/>
              </a:solidFill>
              <a:round/>
            </a:ln>
            <a:effectLst/>
          </c:spPr>
          <c:marker>
            <c:symbol val="none"/>
          </c:marker>
          <c:xVal>
            <c:numRef>
              <c:f>'Forsøk 2 - Samlet'!$BG$14:$BG$85</c:f>
              <c:numCache>
                <c:formatCode>General</c:formatCode>
                <c:ptCount val="72"/>
                <c:pt idx="19" formatCode="0.0">
                  <c:v>0.27432810036878419</c:v>
                </c:pt>
                <c:pt idx="20" formatCode="0.0">
                  <c:v>0.2948334944427739</c:v>
                </c:pt>
                <c:pt idx="21" formatCode="0.0">
                  <c:v>6.8270703455372506E-2</c:v>
                </c:pt>
                <c:pt idx="22" formatCode="0.0">
                  <c:v>-0.24525693413898808</c:v>
                </c:pt>
                <c:pt idx="38" formatCode="0.00">
                  <c:v>0.37629182880069073</c:v>
                </c:pt>
                <c:pt idx="39" formatCode="0.00">
                  <c:v>0.37841794112224841</c:v>
                </c:pt>
                <c:pt idx="40" formatCode="0.00">
                  <c:v>0.48057390560606927</c:v>
                </c:pt>
                <c:pt idx="41" formatCode="0.00">
                  <c:v>0.56914179063553916</c:v>
                </c:pt>
                <c:pt idx="42" formatCode="0.00">
                  <c:v>-5.7488177372005164E-2</c:v>
                </c:pt>
                <c:pt idx="56" formatCode="0.00">
                  <c:v>0.30834774848686014</c:v>
                </c:pt>
                <c:pt idx="57" formatCode="0.00">
                  <c:v>0.29896205755849714</c:v>
                </c:pt>
                <c:pt idx="58" formatCode="0.00">
                  <c:v>0.3995023947270252</c:v>
                </c:pt>
                <c:pt idx="59" formatCode="0.00">
                  <c:v>0.54991901059342674</c:v>
                </c:pt>
                <c:pt idx="60" formatCode="0.0">
                  <c:v>0.48402527516587451</c:v>
                </c:pt>
                <c:pt idx="61" formatCode="0.0">
                  <c:v>2.4431279773698611</c:v>
                </c:pt>
                <c:pt idx="62" formatCode="0.00">
                  <c:v>1.7351613393632379</c:v>
                </c:pt>
                <c:pt idx="63" formatCode="0.00">
                  <c:v>-0.20415250425581566</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1-58D0-428A-8F41-76D401A5D9FD}"/>
            </c:ext>
          </c:extLst>
        </c:ser>
        <c:ser>
          <c:idx val="0"/>
          <c:order val="2"/>
          <c:tx>
            <c:strRef>
              <c:f>'Forsøk 2 - Samlet'!$CM$12</c:f>
              <c:strCache>
                <c:ptCount val="1"/>
                <c:pt idx="0">
                  <c:v>S_u(N_Δu)-2b</c:v>
                </c:pt>
              </c:strCache>
            </c:strRef>
          </c:tx>
          <c:spPr>
            <a:ln w="19050" cap="rnd">
              <a:solidFill>
                <a:srgbClr val="00B0F0"/>
              </a:solidFill>
              <a:round/>
            </a:ln>
            <a:effectLst/>
          </c:spPr>
          <c:marker>
            <c:symbol val="none"/>
          </c:marker>
          <c:xVal>
            <c:numRef>
              <c:f>'Forsøk 2 - Samlet'!$CM$14:$CM$85</c:f>
              <c:numCache>
                <c:formatCode>General</c:formatCode>
                <c:ptCount val="72"/>
                <c:pt idx="19" formatCode="0.00">
                  <c:v>0.33340697816804737</c:v>
                </c:pt>
                <c:pt idx="20" formatCode="0.00">
                  <c:v>0.27133239191653957</c:v>
                </c:pt>
                <c:pt idx="21" formatCode="0.00">
                  <c:v>7.1862825246648929E-2</c:v>
                </c:pt>
                <c:pt idx="22" formatCode="0.00">
                  <c:v>-0.10864164336983936</c:v>
                </c:pt>
                <c:pt idx="37" formatCode="0.00">
                  <c:v>0.30895293824318965</c:v>
                </c:pt>
                <c:pt idx="38" formatCode="0.00">
                  <c:v>0.34528593285916143</c:v>
                </c:pt>
                <c:pt idx="39" formatCode="0.00">
                  <c:v>0.40456635608637648</c:v>
                </c:pt>
                <c:pt idx="40" formatCode="0.00">
                  <c:v>0.56600393936680682</c:v>
                </c:pt>
                <c:pt idx="41" formatCode="0.00">
                  <c:v>0.68908018392248072</c:v>
                </c:pt>
                <c:pt idx="55" formatCode="0.00">
                  <c:v>0.1476426586974566</c:v>
                </c:pt>
                <c:pt idx="56" formatCode="0.00">
                  <c:v>0.18650722349483168</c:v>
                </c:pt>
                <c:pt idx="57" formatCode="0.00">
                  <c:v>0.20226614605714144</c:v>
                </c:pt>
                <c:pt idx="58" formatCode="0.00">
                  <c:v>0.24088960087293654</c:v>
                </c:pt>
                <c:pt idx="59" formatCode="0.00">
                  <c:v>0.29754884430826334</c:v>
                </c:pt>
                <c:pt idx="60" formatCode="0.00">
                  <c:v>0.51464053383702046</c:v>
                </c:pt>
                <c:pt idx="61" formatCode="0.00">
                  <c:v>1.0868045223580809</c:v>
                </c:pt>
                <c:pt idx="62" formatCode="0.00">
                  <c:v>1.1043361293665126</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2-58D0-428A-8F41-76D401A5D9FD}"/>
            </c:ext>
          </c:extLst>
        </c:ser>
        <c:ser>
          <c:idx val="13"/>
          <c:order val="3"/>
          <c:tx>
            <c:strRef>
              <c:f>'Forsøk 2 - Samlet'!$DR$12</c:f>
              <c:strCache>
                <c:ptCount val="1"/>
                <c:pt idx="0">
                  <c:v>S_u(N_Δu)-3b</c:v>
                </c:pt>
              </c:strCache>
            </c:strRef>
          </c:tx>
          <c:spPr>
            <a:ln w="19050" cap="rnd">
              <a:solidFill>
                <a:schemeClr val="accent5">
                  <a:lumMod val="50000"/>
                </a:schemeClr>
              </a:solidFill>
              <a:round/>
            </a:ln>
            <a:effectLst/>
          </c:spPr>
          <c:marker>
            <c:symbol val="none"/>
          </c:marker>
          <c:xVal>
            <c:numRef>
              <c:f>'Forsøk 2 - Samlet'!$DR$14:$DR$84</c:f>
              <c:numCache>
                <c:formatCode>General</c:formatCode>
                <c:ptCount val="71"/>
                <c:pt idx="19" formatCode="0.00">
                  <c:v>0.20128371531676673</c:v>
                </c:pt>
                <c:pt idx="20" formatCode="0.00">
                  <c:v>0.21079921876425164</c:v>
                </c:pt>
                <c:pt idx="21" formatCode="0.00">
                  <c:v>0.18492455439546604</c:v>
                </c:pt>
                <c:pt idx="22" formatCode="0.00">
                  <c:v>-0.23062708162877921</c:v>
                </c:pt>
                <c:pt idx="37" formatCode="0.00">
                  <c:v>0.29114985945106986</c:v>
                </c:pt>
                <c:pt idx="38" formatCode="0.00">
                  <c:v>0.32413217229293889</c:v>
                </c:pt>
                <c:pt idx="39" formatCode="0.00">
                  <c:v>0.41572964256053563</c:v>
                </c:pt>
                <c:pt idx="40" formatCode="0.00">
                  <c:v>0.44677245442802321</c:v>
                </c:pt>
                <c:pt idx="41" formatCode="0.00">
                  <c:v>0.30787931509822392</c:v>
                </c:pt>
                <c:pt idx="55" formatCode="0.00">
                  <c:v>0.18512298599593782</c:v>
                </c:pt>
                <c:pt idx="56" formatCode="0.00">
                  <c:v>0.22000648735063569</c:v>
                </c:pt>
                <c:pt idx="57" formatCode="0.00">
                  <c:v>0.23214265351247829</c:v>
                </c:pt>
                <c:pt idx="58" formatCode="0.00">
                  <c:v>0.27637192037536307</c:v>
                </c:pt>
                <c:pt idx="59" formatCode="0.00">
                  <c:v>0.41748109558593682</c:v>
                </c:pt>
                <c:pt idx="60" formatCode="0.00">
                  <c:v>0.73850644701537815</c:v>
                </c:pt>
                <c:pt idx="61" formatCode="0.00">
                  <c:v>1.0863678674455117</c:v>
                </c:pt>
                <c:pt idx="62" formatCode="0.00">
                  <c:v>0.66130296715433101</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3-58D0-428A-8F41-76D401A5D9FD}"/>
            </c:ext>
          </c:extLst>
        </c:ser>
        <c:ser>
          <c:idx val="16"/>
          <c:order val="4"/>
          <c:tx>
            <c:strRef>
              <c:f>'Forsøk 2 - Samlet'!$FV$12</c:f>
              <c:strCache>
                <c:ptCount val="1"/>
                <c:pt idx="0">
                  <c:v>S_u(N_Δu)-2c</c:v>
                </c:pt>
              </c:strCache>
            </c:strRef>
          </c:tx>
          <c:spPr>
            <a:ln w="19050" cap="rnd">
              <a:solidFill>
                <a:schemeClr val="accent6"/>
              </a:solidFill>
              <a:round/>
            </a:ln>
            <a:effectLst/>
          </c:spPr>
          <c:marker>
            <c:symbol val="none"/>
          </c:marker>
          <c:xVal>
            <c:numRef>
              <c:f>'Forsøk 2 - Samlet'!$FV$14:$FV$85</c:f>
              <c:numCache>
                <c:formatCode>General</c:formatCode>
                <c:ptCount val="72"/>
                <c:pt idx="20" formatCode="0.00">
                  <c:v>0.15145408096460389</c:v>
                </c:pt>
                <c:pt idx="21" formatCode="0.00">
                  <c:v>0.13632045311265151</c:v>
                </c:pt>
                <c:pt idx="22" formatCode="0.00">
                  <c:v>8.2174148926381779E-2</c:v>
                </c:pt>
                <c:pt idx="23" formatCode="0.00">
                  <c:v>-1.3928867136469935E-2</c:v>
                </c:pt>
                <c:pt idx="38" formatCode="0.00">
                  <c:v>9.6596884491806742E-2</c:v>
                </c:pt>
                <c:pt idx="39" formatCode="0.00">
                  <c:v>9.3754568341177527E-2</c:v>
                </c:pt>
                <c:pt idx="40" formatCode="0.00">
                  <c:v>0.20148597153917017</c:v>
                </c:pt>
                <c:pt idx="41" formatCode="0.00">
                  <c:v>0.36743173382283179</c:v>
                </c:pt>
                <c:pt idx="42" formatCode="0.00">
                  <c:v>0.27256104391672903</c:v>
                </c:pt>
                <c:pt idx="57" formatCode="0.00">
                  <c:v>2.0300505309721402E-3</c:v>
                </c:pt>
                <c:pt idx="58" formatCode="0.00">
                  <c:v>5.3323753742578084E-2</c:v>
                </c:pt>
                <c:pt idx="59" formatCode="0.00">
                  <c:v>0.11988013611193013</c:v>
                </c:pt>
                <c:pt idx="60" formatCode="0.00">
                  <c:v>0.23287284050383542</c:v>
                </c:pt>
                <c:pt idx="61" formatCode="0.00">
                  <c:v>0.36906217532171198</c:v>
                </c:pt>
                <c:pt idx="62" formatCode="0.00">
                  <c:v>0.81730189558133759</c:v>
                </c:pt>
                <c:pt idx="63" formatCode="0.00">
                  <c:v>1.261267339792068</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4-58D0-428A-8F41-76D401A5D9FD}"/>
            </c:ext>
          </c:extLst>
        </c:ser>
        <c:ser>
          <c:idx val="12"/>
          <c:order val="5"/>
          <c:tx>
            <c:strRef>
              <c:f>'Forsøk 2 - Samlet'!$ET$12</c:f>
              <c:strCache>
                <c:ptCount val="1"/>
                <c:pt idx="0">
                  <c:v>S_u(N_Δu)-3c</c:v>
                </c:pt>
              </c:strCache>
            </c:strRef>
          </c:tx>
          <c:spPr>
            <a:ln w="19050" cap="rnd">
              <a:solidFill>
                <a:schemeClr val="accent6">
                  <a:lumMod val="50000"/>
                </a:schemeClr>
              </a:solidFill>
              <a:round/>
            </a:ln>
            <a:effectLst/>
          </c:spPr>
          <c:marker>
            <c:symbol val="none"/>
          </c:marker>
          <c:xVal>
            <c:numRef>
              <c:f>'Forsøk 2 - Samlet'!$ET$14:$ET$85</c:f>
              <c:numCache>
                <c:formatCode>General</c:formatCode>
                <c:ptCount val="72"/>
                <c:pt idx="19" formatCode="0.00">
                  <c:v>0.18746534351744218</c:v>
                </c:pt>
                <c:pt idx="20" formatCode="0.00">
                  <c:v>0.19854731436612494</c:v>
                </c:pt>
                <c:pt idx="21" formatCode="0.00">
                  <c:v>-8.6565956742457664E-2</c:v>
                </c:pt>
                <c:pt idx="22" formatCode="0.00">
                  <c:v>-0.2695299917652117</c:v>
                </c:pt>
                <c:pt idx="38" formatCode="0.00">
                  <c:v>0.24522725814763457</c:v>
                </c:pt>
                <c:pt idx="39" formatCode="0.00">
                  <c:v>0.3107801257367353</c:v>
                </c:pt>
                <c:pt idx="40" formatCode="0.00">
                  <c:v>0.64920140637632384</c:v>
                </c:pt>
                <c:pt idx="41" formatCode="0.00">
                  <c:v>0.48024270482230141</c:v>
                </c:pt>
                <c:pt idx="42" formatCode="0.00">
                  <c:v>-0.31870490296299386</c:v>
                </c:pt>
                <c:pt idx="56" formatCode="0.00">
                  <c:v>0.18752924107929653</c:v>
                </c:pt>
                <c:pt idx="57" formatCode="0.00">
                  <c:v>0.18408884195595718</c:v>
                </c:pt>
                <c:pt idx="58" formatCode="0.00">
                  <c:v>0.31853177061086879</c:v>
                </c:pt>
                <c:pt idx="59" formatCode="0.00">
                  <c:v>0.40228367870414256</c:v>
                </c:pt>
                <c:pt idx="60" formatCode="0.00">
                  <c:v>0.6389841669590659</c:v>
                </c:pt>
                <c:pt idx="61" formatCode="0.00">
                  <c:v>1.221036514391916</c:v>
                </c:pt>
                <c:pt idx="62" formatCode="0.00">
                  <c:v>2.3445583387141986</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5-58D0-428A-8F41-76D401A5D9FD}"/>
            </c:ext>
          </c:extLst>
        </c:ser>
        <c:ser>
          <c:idx val="3"/>
          <c:order val="6"/>
          <c:tx>
            <c:strRef>
              <c:f>'Forsøk 2 - Samlet'!$AD$12</c:f>
              <c:strCache>
                <c:ptCount val="1"/>
                <c:pt idx="0">
                  <c:v>S_u(N_kt)-2a</c:v>
                </c:pt>
              </c:strCache>
            </c:strRef>
          </c:tx>
          <c:spPr>
            <a:ln w="19050" cap="rnd">
              <a:solidFill>
                <a:srgbClr val="FF0000"/>
              </a:solidFill>
              <a:prstDash val="sysDot"/>
              <a:round/>
            </a:ln>
            <a:effectLst/>
          </c:spPr>
          <c:marker>
            <c:symbol val="none"/>
          </c:marker>
          <c:xVal>
            <c:numRef>
              <c:f>'Forsøk 2 - Samlet'!$AD$14:$AD$84</c:f>
              <c:numCache>
                <c:formatCode>General</c:formatCode>
                <c:ptCount val="71"/>
                <c:pt idx="19" formatCode="0">
                  <c:v>188.3829687896486</c:v>
                </c:pt>
                <c:pt idx="20" formatCode="0">
                  <c:v>172.19071223223395</c:v>
                </c:pt>
                <c:pt idx="21" formatCode="0">
                  <c:v>172.3308080529186</c:v>
                </c:pt>
                <c:pt idx="37" formatCode="0">
                  <c:v>171.91560716214255</c:v>
                </c:pt>
                <c:pt idx="38" formatCode="0">
                  <c:v>147.96301894802278</c:v>
                </c:pt>
                <c:pt idx="39" formatCode="0">
                  <c:v>123.36233992506271</c:v>
                </c:pt>
                <c:pt idx="40" formatCode="0">
                  <c:v>117.76878954312301</c:v>
                </c:pt>
                <c:pt idx="41" formatCode="0">
                  <c:v>131.12219067167561</c:v>
                </c:pt>
                <c:pt idx="56" formatCode="0">
                  <c:v>90.420774295560108</c:v>
                </c:pt>
                <c:pt idx="57" formatCode="0">
                  <c:v>67.178446588468177</c:v>
                </c:pt>
                <c:pt idx="58" formatCode="0">
                  <c:v>58.487774025655064</c:v>
                </c:pt>
                <c:pt idx="59" formatCode="0">
                  <c:v>51.212094660409079</c:v>
                </c:pt>
                <c:pt idx="60" formatCode="0">
                  <c:v>48.188686435486701</c:v>
                </c:pt>
                <c:pt idx="61" formatCode="0">
                  <c:v>45.621633291301301</c:v>
                </c:pt>
                <c:pt idx="62" formatCode="0">
                  <c:v>59.604826449936695</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6-58D0-428A-8F41-76D401A5D9FD}"/>
            </c:ext>
          </c:extLst>
        </c:ser>
        <c:ser>
          <c:idx val="10"/>
          <c:order val="7"/>
          <c:tx>
            <c:strRef>
              <c:f>'Forsøk 2 - Samlet'!$BF$12</c:f>
              <c:strCache>
                <c:ptCount val="1"/>
                <c:pt idx="0">
                  <c:v>S_u(N_kt)-3a</c:v>
                </c:pt>
              </c:strCache>
            </c:strRef>
          </c:tx>
          <c:spPr>
            <a:ln w="19050" cap="rnd">
              <a:solidFill>
                <a:srgbClr val="C00000"/>
              </a:solidFill>
              <a:prstDash val="sysDot"/>
              <a:round/>
            </a:ln>
            <a:effectLst/>
          </c:spPr>
          <c:marker>
            <c:symbol val="none"/>
          </c:marker>
          <c:xVal>
            <c:numRef>
              <c:f>'Forsøk 2 - Samlet'!$BF$14:$BF$85</c:f>
              <c:numCache>
                <c:formatCode>General</c:formatCode>
                <c:ptCount val="72"/>
                <c:pt idx="19" formatCode="0">
                  <c:v>144.51899038150043</c:v>
                </c:pt>
                <c:pt idx="20" formatCode="0">
                  <c:v>130.56660463931195</c:v>
                </c:pt>
                <c:pt idx="21" formatCode="0">
                  <c:v>145.72253032064671</c:v>
                </c:pt>
                <c:pt idx="22" formatCode="0">
                  <c:v>159.68971266735858</c:v>
                </c:pt>
                <c:pt idx="38" formatCode="0">
                  <c:v>112.35385598898914</c:v>
                </c:pt>
                <c:pt idx="39" formatCode="0">
                  <c:v>98.10380957457626</c:v>
                </c:pt>
                <c:pt idx="40" formatCode="0">
                  <c:v>96.025146946894694</c:v>
                </c:pt>
                <c:pt idx="41" formatCode="0">
                  <c:v>104.88727567658259</c:v>
                </c:pt>
                <c:pt idx="42" formatCode="0">
                  <c:v>112.11240774344114</c:v>
                </c:pt>
                <c:pt idx="56" formatCode="0">
                  <c:v>72.844630199354057</c:v>
                </c:pt>
                <c:pt idx="57" formatCode="0">
                  <c:v>56.751261980054018</c:v>
                </c:pt>
                <c:pt idx="58" formatCode="0">
                  <c:v>50.765496274077591</c:v>
                </c:pt>
                <c:pt idx="59" formatCode="0">
                  <c:v>48.187711560494783</c:v>
                </c:pt>
                <c:pt idx="60" formatCode="0.0">
                  <c:v>46.449600763126838</c:v>
                </c:pt>
                <c:pt idx="61" formatCode="0.0">
                  <c:v>45.688323375619696</c:v>
                </c:pt>
                <c:pt idx="62" formatCode="0">
                  <c:v>64.885168346038299</c:v>
                </c:pt>
                <c:pt idx="63" formatCode="0">
                  <c:v>106.82488700839387</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7-58D0-428A-8F41-76D401A5D9FD}"/>
            </c:ext>
          </c:extLst>
        </c:ser>
        <c:ser>
          <c:idx val="7"/>
          <c:order val="8"/>
          <c:tx>
            <c:strRef>
              <c:f>'Forsøk 2 - Samlet'!$CL$12</c:f>
              <c:strCache>
                <c:ptCount val="1"/>
                <c:pt idx="0">
                  <c:v>S_u(N_kt)-2b</c:v>
                </c:pt>
              </c:strCache>
            </c:strRef>
          </c:tx>
          <c:spPr>
            <a:ln w="19050" cap="rnd">
              <a:solidFill>
                <a:srgbClr val="00B0F0"/>
              </a:solidFill>
              <a:prstDash val="sysDot"/>
              <a:round/>
            </a:ln>
            <a:effectLst/>
          </c:spPr>
          <c:marker>
            <c:symbol val="none"/>
          </c:marker>
          <c:xVal>
            <c:numRef>
              <c:f>'Forsøk 2 - Samlet'!$CL$14:$CL$85</c:f>
              <c:numCache>
                <c:formatCode>General</c:formatCode>
                <c:ptCount val="72"/>
                <c:pt idx="19" formatCode="0">
                  <c:v>215.91213189682264</c:v>
                </c:pt>
                <c:pt idx="20" formatCode="0">
                  <c:v>179.50527473552572</c:v>
                </c:pt>
                <c:pt idx="21" formatCode="0">
                  <c:v>183.85670676865763</c:v>
                </c:pt>
                <c:pt idx="22" formatCode="0">
                  <c:v>246.49260142198122</c:v>
                </c:pt>
                <c:pt idx="37" formatCode="0">
                  <c:v>164.75195872548497</c:v>
                </c:pt>
                <c:pt idx="38" formatCode="0">
                  <c:v>124.33163969695535</c:v>
                </c:pt>
                <c:pt idx="39" formatCode="0">
                  <c:v>107.80081548346914</c:v>
                </c:pt>
                <c:pt idx="40" formatCode="0">
                  <c:v>99.604388202488991</c:v>
                </c:pt>
                <c:pt idx="41" formatCode="0">
                  <c:v>118.35749022066173</c:v>
                </c:pt>
                <c:pt idx="55" formatCode="0">
                  <c:v>139.99858720696645</c:v>
                </c:pt>
                <c:pt idx="56" formatCode="0">
                  <c:v>104.58379484809906</c:v>
                </c:pt>
                <c:pt idx="57" formatCode="0">
                  <c:v>85.073649749536443</c:v>
                </c:pt>
                <c:pt idx="58" formatCode="0">
                  <c:v>66.33756695484746</c:v>
                </c:pt>
                <c:pt idx="59" formatCode="0">
                  <c:v>59.642407518271604</c:v>
                </c:pt>
                <c:pt idx="60" formatCode="0">
                  <c:v>56.874921448087335</c:v>
                </c:pt>
                <c:pt idx="61" formatCode="0">
                  <c:v>52.436563932085136</c:v>
                </c:pt>
                <c:pt idx="62" formatCode="0">
                  <c:v>60.946854211267315</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8-58D0-428A-8F41-76D401A5D9FD}"/>
            </c:ext>
          </c:extLst>
        </c:ser>
        <c:ser>
          <c:idx val="14"/>
          <c:order val="9"/>
          <c:tx>
            <c:strRef>
              <c:f>'Forsøk 2 - Samlet'!$DQ$12</c:f>
              <c:strCache>
                <c:ptCount val="1"/>
                <c:pt idx="0">
                  <c:v>S_u(N_kt)-3b</c:v>
                </c:pt>
              </c:strCache>
            </c:strRef>
          </c:tx>
          <c:spPr>
            <a:ln w="19050" cap="rnd">
              <a:solidFill>
                <a:schemeClr val="accent5">
                  <a:lumMod val="50000"/>
                </a:schemeClr>
              </a:solidFill>
              <a:prstDash val="sysDot"/>
              <a:round/>
            </a:ln>
            <a:effectLst/>
          </c:spPr>
          <c:marker>
            <c:symbol val="none"/>
          </c:marker>
          <c:xVal>
            <c:numRef>
              <c:f>'Forsøk 2 - Samlet'!$DQ$14:$DQ$84</c:f>
              <c:numCache>
                <c:formatCode>General</c:formatCode>
                <c:ptCount val="71"/>
                <c:pt idx="19" formatCode="0">
                  <c:v>223.32006545891826</c:v>
                </c:pt>
                <c:pt idx="20" formatCode="0">
                  <c:v>190.66668232615174</c:v>
                </c:pt>
                <c:pt idx="21" formatCode="0">
                  <c:v>215.98466111336151</c:v>
                </c:pt>
                <c:pt idx="22" formatCode="0">
                  <c:v>283.03000199280694</c:v>
                </c:pt>
                <c:pt idx="37" formatCode="0">
                  <c:v>170.92428000043836</c:v>
                </c:pt>
                <c:pt idx="38" formatCode="0">
                  <c:v>130.35531740229186</c:v>
                </c:pt>
                <c:pt idx="39" formatCode="0">
                  <c:v>116.24042957029921</c:v>
                </c:pt>
                <c:pt idx="40" formatCode="0">
                  <c:v>111.51893011861445</c:v>
                </c:pt>
                <c:pt idx="41" formatCode="0">
                  <c:v>155.8323636941374</c:v>
                </c:pt>
                <c:pt idx="55" formatCode="0">
                  <c:v>142.6706671669813</c:v>
                </c:pt>
                <c:pt idx="56" formatCode="0">
                  <c:v>104.4324360299705</c:v>
                </c:pt>
                <c:pt idx="57" formatCode="0">
                  <c:v>85.561049245374804</c:v>
                </c:pt>
                <c:pt idx="58" formatCode="0">
                  <c:v>68.693948787509299</c:v>
                </c:pt>
                <c:pt idx="59" formatCode="0">
                  <c:v>62.200726712861936</c:v>
                </c:pt>
                <c:pt idx="60" formatCode="0">
                  <c:v>59.070662425154438</c:v>
                </c:pt>
                <c:pt idx="61" formatCode="0">
                  <c:v>57.242288470754922</c:v>
                </c:pt>
                <c:pt idx="62" formatCode="0">
                  <c:v>86.418458833701507</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9-58D0-428A-8F41-76D401A5D9FD}"/>
            </c:ext>
          </c:extLst>
        </c:ser>
        <c:ser>
          <c:idx val="17"/>
          <c:order val="10"/>
          <c:tx>
            <c:strRef>
              <c:f>'Forsøk 2 - Samlet'!$FU$12</c:f>
              <c:strCache>
                <c:ptCount val="1"/>
                <c:pt idx="0">
                  <c:v>S_u(N_kt)-2c</c:v>
                </c:pt>
              </c:strCache>
            </c:strRef>
          </c:tx>
          <c:spPr>
            <a:ln w="19050" cap="rnd">
              <a:solidFill>
                <a:schemeClr val="accent6"/>
              </a:solidFill>
              <a:prstDash val="sysDot"/>
              <a:round/>
            </a:ln>
            <a:effectLst/>
          </c:spPr>
          <c:marker>
            <c:symbol val="none"/>
          </c:marker>
          <c:xVal>
            <c:numRef>
              <c:f>'Forsøk 2 - Samlet'!$FU$14:$FU$85</c:f>
              <c:numCache>
                <c:formatCode>General</c:formatCode>
                <c:ptCount val="72"/>
                <c:pt idx="20" formatCode="0">
                  <c:v>382.69014438550977</c:v>
                </c:pt>
                <c:pt idx="21" formatCode="0">
                  <c:v>324.38983153218271</c:v>
                </c:pt>
                <c:pt idx="22" formatCode="0">
                  <c:v>287.53040459981867</c:v>
                </c:pt>
                <c:pt idx="23" formatCode="0">
                  <c:v>362.42878009702366</c:v>
                </c:pt>
                <c:pt idx="38" formatCode="0">
                  <c:v>205.43119240186778</c:v>
                </c:pt>
                <c:pt idx="39" formatCode="0">
                  <c:v>167.50458772977555</c:v>
                </c:pt>
                <c:pt idx="40" formatCode="0">
                  <c:v>132.94985641296566</c:v>
                </c:pt>
                <c:pt idx="41" formatCode="0">
                  <c:v>125.50036211122951</c:v>
                </c:pt>
                <c:pt idx="42" formatCode="0">
                  <c:v>181.08875118911968</c:v>
                </c:pt>
                <c:pt idx="57" formatCode="0">
                  <c:v>121.71948626929154</c:v>
                </c:pt>
                <c:pt idx="58" formatCode="0">
                  <c:v>89.665570681019474</c:v>
                </c:pt>
                <c:pt idx="59" formatCode="0">
                  <c:v>72.450753849649132</c:v>
                </c:pt>
                <c:pt idx="60" formatCode="0">
                  <c:v>66.024060304264211</c:v>
                </c:pt>
                <c:pt idx="61" formatCode="0">
                  <c:v>62.406115995441304</c:v>
                </c:pt>
                <c:pt idx="62" formatCode="0">
                  <c:v>57.841593315185733</c:v>
                </c:pt>
                <c:pt idx="63" formatCode="0">
                  <c:v>75.254552200300424</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A-58D0-428A-8F41-76D401A5D9FD}"/>
            </c:ext>
          </c:extLst>
        </c:ser>
        <c:ser>
          <c:idx val="9"/>
          <c:order val="11"/>
          <c:tx>
            <c:strRef>
              <c:f>'Forsøk 2 - Samlet'!$ES$12</c:f>
              <c:strCache>
                <c:ptCount val="1"/>
                <c:pt idx="0">
                  <c:v>S_u(N_kt)-3c</c:v>
                </c:pt>
              </c:strCache>
            </c:strRef>
          </c:tx>
          <c:spPr>
            <a:ln w="19050" cap="rnd">
              <a:solidFill>
                <a:schemeClr val="accent6">
                  <a:lumMod val="50000"/>
                </a:schemeClr>
              </a:solidFill>
              <a:prstDash val="sysDot"/>
              <a:round/>
            </a:ln>
            <a:effectLst/>
          </c:spPr>
          <c:marker>
            <c:symbol val="none"/>
          </c:marker>
          <c:xVal>
            <c:numRef>
              <c:f>'Forsøk 2 - Samlet'!$ES$14:$ES$85</c:f>
              <c:numCache>
                <c:formatCode>General</c:formatCode>
                <c:ptCount val="72"/>
                <c:pt idx="19" formatCode="0">
                  <c:v>315.83557703964908</c:v>
                </c:pt>
                <c:pt idx="20" formatCode="0">
                  <c:v>253.41270848247001</c:v>
                </c:pt>
                <c:pt idx="21" formatCode="0">
                  <c:v>224.47614601423959</c:v>
                </c:pt>
                <c:pt idx="22" formatCode="0">
                  <c:v>265.44736337519555</c:v>
                </c:pt>
                <c:pt idx="38" formatCode="0">
                  <c:v>133.89560944083667</c:v>
                </c:pt>
                <c:pt idx="39" formatCode="0">
                  <c:v>108.03118732934088</c:v>
                </c:pt>
                <c:pt idx="40" formatCode="0">
                  <c:v>100.58300306983806</c:v>
                </c:pt>
                <c:pt idx="41" formatCode="0">
                  <c:v>118.75418899672216</c:v>
                </c:pt>
                <c:pt idx="42" formatCode="0">
                  <c:v>147.65113996786954</c:v>
                </c:pt>
                <c:pt idx="56" formatCode="0">
                  <c:v>103.2488647995421</c:v>
                </c:pt>
                <c:pt idx="57" formatCode="0">
                  <c:v>78.961083333911915</c:v>
                </c:pt>
                <c:pt idx="58" formatCode="0">
                  <c:v>64.013327799907799</c:v>
                </c:pt>
                <c:pt idx="59" formatCode="0">
                  <c:v>59.223135189562001</c:v>
                </c:pt>
                <c:pt idx="60" formatCode="0">
                  <c:v>58.571316514583202</c:v>
                </c:pt>
                <c:pt idx="61" formatCode="0">
                  <c:v>55.3740214059967</c:v>
                </c:pt>
                <c:pt idx="62" formatCode="0">
                  <c:v>68.872205524353731</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B-58D0-428A-8F41-76D401A5D9FD}"/>
            </c:ext>
          </c:extLst>
        </c:ser>
        <c:ser>
          <c:idx val="4"/>
          <c:order val="12"/>
          <c:tx>
            <c:strRef>
              <c:f>'Forsøk 2 - Samlet'!$AC$12</c:f>
              <c:strCache>
                <c:ptCount val="1"/>
                <c:pt idx="0">
                  <c:v>S_u(N_ke)-2a</c:v>
                </c:pt>
              </c:strCache>
            </c:strRef>
          </c:tx>
          <c:spPr>
            <a:ln w="19050" cap="rnd">
              <a:solidFill>
                <a:srgbClr val="FF0000"/>
              </a:solidFill>
              <a:prstDash val="sysDash"/>
              <a:round/>
            </a:ln>
            <a:effectLst/>
          </c:spPr>
          <c:marker>
            <c:symbol val="none"/>
          </c:marker>
          <c:xVal>
            <c:numRef>
              <c:f>'Forsøk 2 - Samlet'!$AC$14:$AC$84</c:f>
              <c:numCache>
                <c:formatCode>General</c:formatCode>
                <c:ptCount val="71"/>
                <c:pt idx="19" formatCode="0">
                  <c:v>149.31927292466918</c:v>
                </c:pt>
                <c:pt idx="20" formatCode="0">
                  <c:v>136.74437149093819</c:v>
                </c:pt>
                <c:pt idx="21" formatCode="0">
                  <c:v>136.85416756550339</c:v>
                </c:pt>
                <c:pt idx="37" formatCode="0">
                  <c:v>137.81666565614691</c:v>
                </c:pt>
                <c:pt idx="38" formatCode="0">
                  <c:v>118.99666001922553</c:v>
                </c:pt>
                <c:pt idx="39" formatCode="0">
                  <c:v>99.658983590396005</c:v>
                </c:pt>
                <c:pt idx="40" formatCode="0">
                  <c:v>95.251316922970375</c:v>
                </c:pt>
                <c:pt idx="41" formatCode="0">
                  <c:v>105.7114022867419</c:v>
                </c:pt>
                <c:pt idx="56" formatCode="0">
                  <c:v>74.379997198026018</c:v>
                </c:pt>
                <c:pt idx="57" formatCode="0">
                  <c:v>55.918397381365359</c:v>
                </c:pt>
                <c:pt idx="58" formatCode="0">
                  <c:v>49.009632636364749</c:v>
                </c:pt>
                <c:pt idx="59" formatCode="0">
                  <c:v>43.209878750581659</c:v>
                </c:pt>
                <c:pt idx="60" formatCode="0">
                  <c:v>40.749295282791614</c:v>
                </c:pt>
                <c:pt idx="61" formatCode="0">
                  <c:v>38.602089943768469</c:v>
                </c:pt>
                <c:pt idx="62" formatCode="0">
                  <c:v>49.701928246570432</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C-58D0-428A-8F41-76D401A5D9FD}"/>
            </c:ext>
          </c:extLst>
        </c:ser>
        <c:ser>
          <c:idx val="11"/>
          <c:order val="13"/>
          <c:tx>
            <c:strRef>
              <c:f>'Forsøk 2 - Samlet'!$BE$12</c:f>
              <c:strCache>
                <c:ptCount val="1"/>
                <c:pt idx="0">
                  <c:v>S_u(N_ke)-3a</c:v>
                </c:pt>
              </c:strCache>
            </c:strRef>
          </c:tx>
          <c:spPr>
            <a:ln w="19050" cap="rnd">
              <a:solidFill>
                <a:srgbClr val="C00000"/>
              </a:solidFill>
              <a:prstDash val="sysDash"/>
              <a:round/>
            </a:ln>
            <a:effectLst/>
          </c:spPr>
          <c:marker>
            <c:symbol val="none"/>
          </c:marker>
          <c:xVal>
            <c:numRef>
              <c:f>'Forsøk 2 - Samlet'!$BE$14:$BE$85</c:f>
              <c:numCache>
                <c:formatCode>General</c:formatCode>
                <c:ptCount val="72"/>
                <c:pt idx="19" formatCode="0">
                  <c:v>115.28653345134525</c:v>
                </c:pt>
                <c:pt idx="20" formatCode="0">
                  <c:v>104.43765178811799</c:v>
                </c:pt>
                <c:pt idx="21" formatCode="0">
                  <c:v>116.2005433227161</c:v>
                </c:pt>
                <c:pt idx="22" formatCode="0">
                  <c:v>127.05492092664828</c:v>
                </c:pt>
                <c:pt idx="38" formatCode="0">
                  <c:v>91.037507345141549</c:v>
                </c:pt>
                <c:pt idx="39" formatCode="0">
                  <c:v>79.835298200057579</c:v>
                </c:pt>
                <c:pt idx="40" formatCode="0">
                  <c:v>78.184596273383491</c:v>
                </c:pt>
                <c:pt idx="41" formatCode="0">
                  <c:v>85.118800535544963</c:v>
                </c:pt>
                <c:pt idx="42" formatCode="0">
                  <c:v>90.831665097263325</c:v>
                </c:pt>
                <c:pt idx="56" formatCode="0">
                  <c:v>60.424465231411176</c:v>
                </c:pt>
                <c:pt idx="57" formatCode="0">
                  <c:v>47.638628576556634</c:v>
                </c:pt>
                <c:pt idx="58" formatCode="0">
                  <c:v>42.872400087358372</c:v>
                </c:pt>
                <c:pt idx="59" formatCode="0">
                  <c:v>40.804565756637317</c:v>
                </c:pt>
                <c:pt idx="60" formatCode="0.0">
                  <c:v>39.421023653888568</c:v>
                </c:pt>
                <c:pt idx="61" formatCode="0.0">
                  <c:v>38.67196910695894</c:v>
                </c:pt>
                <c:pt idx="62" formatCode="0">
                  <c:v>53.933289722833116</c:v>
                </c:pt>
                <c:pt idx="63" formatCode="0">
                  <c:v>87.354995995505661</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D-58D0-428A-8F41-76D401A5D9FD}"/>
            </c:ext>
          </c:extLst>
        </c:ser>
        <c:ser>
          <c:idx val="8"/>
          <c:order val="14"/>
          <c:tx>
            <c:strRef>
              <c:f>'Forsøk 2 - Samlet'!$CK$12</c:f>
              <c:strCache>
                <c:ptCount val="1"/>
                <c:pt idx="0">
                  <c:v>S_u(N_ke)-2b</c:v>
                </c:pt>
              </c:strCache>
            </c:strRef>
          </c:tx>
          <c:spPr>
            <a:ln w="19050" cap="rnd">
              <a:solidFill>
                <a:srgbClr val="00B0F0"/>
              </a:solidFill>
              <a:prstDash val="sysDash"/>
              <a:round/>
            </a:ln>
            <a:effectLst/>
          </c:spPr>
          <c:marker>
            <c:symbol val="none"/>
          </c:marker>
          <c:xVal>
            <c:numRef>
              <c:f>'Forsøk 2 - Samlet'!$CK$14:$CK$85</c:f>
              <c:numCache>
                <c:formatCode>General</c:formatCode>
                <c:ptCount val="72"/>
                <c:pt idx="19" formatCode="0">
                  <c:v>170.69150994418831</c:v>
                </c:pt>
                <c:pt idx="20" formatCode="0">
                  <c:v>142.4226239561124</c:v>
                </c:pt>
                <c:pt idx="21" formatCode="0">
                  <c:v>145.80450325246926</c:v>
                </c:pt>
                <c:pt idx="22" formatCode="0">
                  <c:v>194.41470781618366</c:v>
                </c:pt>
                <c:pt idx="37" formatCode="0">
                  <c:v>132.19875212551273</c:v>
                </c:pt>
                <c:pt idx="38" formatCode="0">
                  <c:v>100.44682386018303</c:v>
                </c:pt>
                <c:pt idx="39" formatCode="0">
                  <c:v>87.453043448722767</c:v>
                </c:pt>
                <c:pt idx="40" formatCode="0">
                  <c:v>80.989427679580601</c:v>
                </c:pt>
                <c:pt idx="41" formatCode="0">
                  <c:v>95.69175706173516</c:v>
                </c:pt>
                <c:pt idx="55" formatCode="0">
                  <c:v>113.75383272653717</c:v>
                </c:pt>
                <c:pt idx="56" formatCode="0">
                  <c:v>85.62755205375197</c:v>
                </c:pt>
                <c:pt idx="57" formatCode="0">
                  <c:v>70.131730147267888</c:v>
                </c:pt>
                <c:pt idx="58" formatCode="0">
                  <c:v>55.245431186149141</c:v>
                </c:pt>
                <c:pt idx="59" formatCode="0">
                  <c:v>49.918098200945686</c:v>
                </c:pt>
                <c:pt idx="60" formatCode="0">
                  <c:v>47.69365627734917</c:v>
                </c:pt>
                <c:pt idx="61" formatCode="0">
                  <c:v>44.118662653969544</c:v>
                </c:pt>
                <c:pt idx="62" formatCode="0">
                  <c:v>50.85760509967934</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E-58D0-428A-8F41-76D401A5D9FD}"/>
            </c:ext>
          </c:extLst>
        </c:ser>
        <c:ser>
          <c:idx val="15"/>
          <c:order val="15"/>
          <c:tx>
            <c:strRef>
              <c:f>'Forsøk 2 - Samlet'!$DP$12</c:f>
              <c:strCache>
                <c:ptCount val="1"/>
                <c:pt idx="0">
                  <c:v>S_u(N_ke)-3b</c:v>
                </c:pt>
              </c:strCache>
            </c:strRef>
          </c:tx>
          <c:spPr>
            <a:ln w="19050" cap="rnd">
              <a:solidFill>
                <a:schemeClr val="accent5">
                  <a:lumMod val="50000"/>
                </a:schemeClr>
              </a:solidFill>
              <a:prstDash val="sysDash"/>
              <a:round/>
            </a:ln>
            <a:effectLst/>
          </c:spPr>
          <c:marker>
            <c:symbol val="none"/>
          </c:marker>
          <c:xVal>
            <c:numRef>
              <c:f>'Forsøk 2 - Samlet'!$DP$14:$DP$84</c:f>
              <c:numCache>
                <c:formatCode>General</c:formatCode>
                <c:ptCount val="71"/>
                <c:pt idx="19" formatCode="0">
                  <c:v>165.75634671438425</c:v>
                </c:pt>
                <c:pt idx="20" formatCode="0">
                  <c:v>142.33610901523042</c:v>
                </c:pt>
                <c:pt idx="21" formatCode="0">
                  <c:v>160.42167030598608</c:v>
                </c:pt>
                <c:pt idx="22" formatCode="0">
                  <c:v>208.39348237322818</c:v>
                </c:pt>
                <c:pt idx="37" formatCode="0">
                  <c:v>129.86538195816658</c:v>
                </c:pt>
                <c:pt idx="38" formatCode="0">
                  <c:v>100.2103432590124</c:v>
                </c:pt>
                <c:pt idx="39" formatCode="0">
                  <c:v>89.871761916707314</c:v>
                </c:pt>
                <c:pt idx="40" formatCode="0">
                  <c:v>86.381403855838087</c:v>
                </c:pt>
                <c:pt idx="41" formatCode="0">
                  <c:v>118.68639824404282</c:v>
                </c:pt>
                <c:pt idx="55" formatCode="0">
                  <c:v>110.59520248872104</c:v>
                </c:pt>
                <c:pt idx="56" formatCode="0">
                  <c:v>82.115040909965558</c:v>
                </c:pt>
                <c:pt idx="57" formatCode="0">
                  <c:v>68.052791972631283</c:v>
                </c:pt>
                <c:pt idx="58" formatCode="0">
                  <c:v>55.467824711843704</c:v>
                </c:pt>
                <c:pt idx="59" formatCode="0">
                  <c:v>50.591955826626588</c:v>
                </c:pt>
                <c:pt idx="60" formatCode="0">
                  <c:v>48.209508349446452</c:v>
                </c:pt>
                <c:pt idx="61" formatCode="0">
                  <c:v>46.80236215802848</c:v>
                </c:pt>
                <c:pt idx="62" formatCode="0">
                  <c:v>68.487959451848752</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F-58D0-428A-8F41-76D401A5D9FD}"/>
            </c:ext>
          </c:extLst>
        </c:ser>
        <c:ser>
          <c:idx val="18"/>
          <c:order val="16"/>
          <c:tx>
            <c:strRef>
              <c:f>'Forsøk 2 - Samlet'!$FT$12</c:f>
              <c:strCache>
                <c:ptCount val="1"/>
                <c:pt idx="0">
                  <c:v>S_u(N_ke)-2c</c:v>
                </c:pt>
              </c:strCache>
            </c:strRef>
          </c:tx>
          <c:spPr>
            <a:ln w="19050" cap="rnd">
              <a:solidFill>
                <a:schemeClr val="accent6"/>
              </a:solidFill>
              <a:prstDash val="sysDash"/>
              <a:round/>
            </a:ln>
            <a:effectLst/>
          </c:spPr>
          <c:marker>
            <c:symbol val="none"/>
          </c:marker>
          <c:xVal>
            <c:numRef>
              <c:f>'Forsøk 2 - Samlet'!$FT$14:$FT$85</c:f>
              <c:numCache>
                <c:formatCode>General</c:formatCode>
                <c:ptCount val="72"/>
                <c:pt idx="20" formatCode="0">
                  <c:v>279.83385438414211</c:v>
                </c:pt>
                <c:pt idx="21" formatCode="0">
                  <c:v>238.07282637256637</c:v>
                </c:pt>
                <c:pt idx="22" formatCode="0">
                  <c:v>211.6434898751132</c:v>
                </c:pt>
                <c:pt idx="23" formatCode="0">
                  <c:v>265.20382555433349</c:v>
                </c:pt>
                <c:pt idx="38" formatCode="0">
                  <c:v>155.07220240659692</c:v>
                </c:pt>
                <c:pt idx="39" formatCode="0">
                  <c:v>127.36316397469605</c:v>
                </c:pt>
                <c:pt idx="40" formatCode="0">
                  <c:v>102.09477880690081</c:v>
                </c:pt>
                <c:pt idx="41" formatCode="0">
                  <c:v>96.598212049249256</c:v>
                </c:pt>
                <c:pt idx="42" formatCode="0">
                  <c:v>137.12792999608573</c:v>
                </c:pt>
                <c:pt idx="57" formatCode="0">
                  <c:v>95.010960755137276</c:v>
                </c:pt>
                <c:pt idx="58" formatCode="0">
                  <c:v>71.125823717570412</c:v>
                </c:pt>
                <c:pt idx="59" formatCode="0">
                  <c:v>58.278779287619614</c:v>
                </c:pt>
                <c:pt idx="60" formatCode="0">
                  <c:v>53.45602750397078</c:v>
                </c:pt>
                <c:pt idx="61" formatCode="0">
                  <c:v>50.731393515811682</c:v>
                </c:pt>
                <c:pt idx="62" formatCode="0">
                  <c:v>47.270651228544111</c:v>
                </c:pt>
                <c:pt idx="63" formatCode="0">
                  <c:v>60.156988600401547</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10-58D0-428A-8F41-76D401A5D9FD}"/>
            </c:ext>
          </c:extLst>
        </c:ser>
        <c:ser>
          <c:idx val="5"/>
          <c:order val="17"/>
          <c:tx>
            <c:strRef>
              <c:f>'Forsøk 2 - Samlet'!$ER$12</c:f>
              <c:strCache>
                <c:ptCount val="1"/>
                <c:pt idx="0">
                  <c:v>S_u(N_ke)-3c</c:v>
                </c:pt>
              </c:strCache>
            </c:strRef>
          </c:tx>
          <c:spPr>
            <a:ln w="19050" cap="rnd">
              <a:solidFill>
                <a:schemeClr val="accent6">
                  <a:lumMod val="50000"/>
                </a:schemeClr>
              </a:solidFill>
              <a:prstDash val="sysDash"/>
              <a:round/>
            </a:ln>
            <a:effectLst/>
          </c:spPr>
          <c:marker>
            <c:symbol val="none"/>
          </c:marker>
          <c:xVal>
            <c:numRef>
              <c:f>'Forsøk 2 - Samlet'!$ER$14:$ER$85</c:f>
              <c:numCache>
                <c:formatCode>General</c:formatCode>
                <c:ptCount val="72"/>
                <c:pt idx="19" formatCode="0">
                  <c:v>232.00112726982806</c:v>
                </c:pt>
                <c:pt idx="20" formatCode="0">
                  <c:v>187.26890118333307</c:v>
                </c:pt>
                <c:pt idx="21" formatCode="0">
                  <c:v>166.53263221095213</c:v>
                </c:pt>
                <c:pt idx="22" formatCode="0">
                  <c:v>195.82581534817643</c:v>
                </c:pt>
                <c:pt idx="38" formatCode="0">
                  <c:v>102.82693574917974</c:v>
                </c:pt>
                <c:pt idx="39" formatCode="0">
                  <c:v>83.900776476473013</c:v>
                </c:pt>
                <c:pt idx="40" formatCode="0">
                  <c:v>78.39184023680707</c:v>
                </c:pt>
                <c:pt idx="41" formatCode="0">
                  <c:v>91.635199208470112</c:v>
                </c:pt>
                <c:pt idx="42" formatCode="0">
                  <c:v>112.75391229342613</c:v>
                </c:pt>
                <c:pt idx="56" formatCode="0">
                  <c:v>81.256109423874904</c:v>
                </c:pt>
                <c:pt idx="57" formatCode="0">
                  <c:v>63.153687189758763</c:v>
                </c:pt>
                <c:pt idx="58" formatCode="0">
                  <c:v>51.991848721850282</c:v>
                </c:pt>
                <c:pt idx="59" formatCode="0">
                  <c:v>48.399283309568808</c:v>
                </c:pt>
                <c:pt idx="60" formatCode="0">
                  <c:v>47.861874909844758</c:v>
                </c:pt>
                <c:pt idx="61" formatCode="0">
                  <c:v>45.422012086260473</c:v>
                </c:pt>
                <c:pt idx="62" formatCode="0">
                  <c:v>55.334919356691188</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11-58D0-428A-8F41-76D401A5D9FD}"/>
            </c:ext>
          </c:extLst>
        </c:ser>
        <c:ser>
          <c:idx val="6"/>
          <c:order val="18"/>
          <c:tx>
            <c:strRef>
              <c:f>'Forsøk 2 - Samlet'!$D$68</c:f>
              <c:strCache>
                <c:ptCount val="1"/>
                <c:pt idx="0">
                  <c:v>Clay</c:v>
                </c:pt>
              </c:strCache>
            </c:strRef>
          </c:tx>
          <c:spPr>
            <a:ln w="9525" cap="rnd">
              <a:solidFill>
                <a:schemeClr val="bg1">
                  <a:lumMod val="50000"/>
                </a:schemeClr>
              </a:solidFill>
              <a:round/>
            </a:ln>
            <a:effectLst/>
          </c:spPr>
          <c:marker>
            <c:symbol val="none"/>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12-58D0-428A-8F41-76D401A5D9FD}"/>
            </c:ext>
          </c:extLst>
        </c:ser>
        <c:ser>
          <c:idx val="19"/>
          <c:order val="19"/>
          <c:tx>
            <c:strRef>
              <c:f>'Forsøk 2 - Samlet'!$E$103</c:f>
              <c:strCache>
                <c:ptCount val="1"/>
                <c:pt idx="0">
                  <c:v>Su_p-cl</c:v>
                </c:pt>
              </c:strCache>
            </c:strRef>
          </c:tx>
          <c:spPr>
            <a:ln w="9525" cap="rnd">
              <a:solidFill>
                <a:schemeClr val="bg1">
                  <a:lumMod val="50000"/>
                </a:schemeClr>
              </a:solidFill>
              <a:prstDash val="dash"/>
              <a:round/>
            </a:ln>
            <a:effectLst/>
          </c:spPr>
          <c:marker>
            <c:symbol val="none"/>
          </c:marker>
          <c:xVal>
            <c:numRef>
              <c:f>'Forsøk 2 - Samlet'!$E$104:$E$105</c:f>
              <c:numCache>
                <c:formatCode>General</c:formatCode>
                <c:ptCount val="2"/>
                <c:pt idx="0">
                  <c:v>27.5</c:v>
                </c:pt>
                <c:pt idx="1">
                  <c:v>27.5</c:v>
                </c:pt>
              </c:numCache>
            </c:numRef>
          </c:xVal>
          <c:yVal>
            <c:numRef>
              <c:f>'Forsøk 2 - Samlet'!$F$104:$F$105</c:f>
              <c:numCache>
                <c:formatCode>General</c:formatCode>
                <c:ptCount val="2"/>
                <c:pt idx="0">
                  <c:v>-10</c:v>
                </c:pt>
                <c:pt idx="1">
                  <c:v>130</c:v>
                </c:pt>
              </c:numCache>
            </c:numRef>
          </c:yVal>
          <c:smooth val="0"/>
          <c:extLst>
            <c:ext xmlns:c16="http://schemas.microsoft.com/office/drawing/2014/chart" uri="{C3380CC4-5D6E-409C-BE32-E72D297353CC}">
              <c16:uniqueId val="{00000013-58D0-428A-8F41-76D401A5D9FD}"/>
            </c:ext>
          </c:extLst>
        </c:ser>
        <c:dLbls>
          <c:showLegendKey val="0"/>
          <c:showVal val="0"/>
          <c:showCatName val="0"/>
          <c:showSerName val="0"/>
          <c:showPercent val="0"/>
          <c:showBubbleSize val="0"/>
        </c:dLbls>
        <c:axId val="266730880"/>
        <c:axId val="267334784"/>
        <c:extLst/>
      </c:scatterChart>
      <c:valAx>
        <c:axId val="266730880"/>
        <c:scaling>
          <c:orientation val="minMax"/>
          <c:max val="30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67334784"/>
        <c:crosses val="autoZero"/>
        <c:crossBetween val="midCat"/>
        <c:majorUnit val="100"/>
        <c:minorUnit val="50"/>
      </c:valAx>
      <c:valAx>
        <c:axId val="26733478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66730880"/>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846430960835779"/>
          <c:y val="0.17675811965811966"/>
          <c:w val="0.72307138078328448"/>
          <c:h val="0.7046685897435897"/>
        </c:manualLayout>
      </c:layout>
      <c:scatterChart>
        <c:scatterStyle val="lineMarker"/>
        <c:varyColors val="0"/>
        <c:ser>
          <c:idx val="1"/>
          <c:order val="0"/>
          <c:tx>
            <c:strRef>
              <c:f>Densitetsprøver!$O$53</c:f>
              <c:strCache>
                <c:ptCount val="1"/>
                <c:pt idx="0">
                  <c:v>AB - Small</c:v>
                </c:pt>
              </c:strCache>
            </c:strRef>
          </c:tx>
          <c:spPr>
            <a:ln w="25400" cap="rnd">
              <a:noFill/>
              <a:round/>
            </a:ln>
            <a:effectLst/>
          </c:spPr>
          <c:marker>
            <c:symbol val="diamond"/>
            <c:size val="6"/>
            <c:spPr>
              <a:solidFill>
                <a:srgbClr val="00B0F0"/>
              </a:solidFill>
              <a:ln w="9525">
                <a:solidFill>
                  <a:schemeClr val="bg1">
                    <a:lumMod val="50000"/>
                  </a:schemeClr>
                </a:solidFill>
              </a:ln>
              <a:effectLst/>
            </c:spPr>
          </c:marker>
          <c:xVal>
            <c:numRef>
              <c:f>Densitetsprøver!$S$53:$S$59</c:f>
              <c:numCache>
                <c:formatCode>0.00</c:formatCode>
                <c:ptCount val="7"/>
                <c:pt idx="0">
                  <c:v>0.30454572296658139</c:v>
                </c:pt>
                <c:pt idx="1">
                  <c:v>0.32275674714028341</c:v>
                </c:pt>
                <c:pt idx="2">
                  <c:v>0.37803754024928915</c:v>
                </c:pt>
                <c:pt idx="3">
                  <c:v>0.32275674714028341</c:v>
                </c:pt>
                <c:pt idx="4">
                  <c:v>0.22634413140102774</c:v>
                </c:pt>
                <c:pt idx="5">
                  <c:v>0.42698516400304265</c:v>
                </c:pt>
                <c:pt idx="6">
                  <c:v>0.21846089878893785</c:v>
                </c:pt>
              </c:numCache>
            </c:numRef>
          </c:xVal>
          <c:yVal>
            <c:numRef>
              <c:f>Densitetsprøver!$P$53:$P$59</c:f>
              <c:numCache>
                <c:formatCode>0.0</c:formatCode>
                <c:ptCount val="7"/>
                <c:pt idx="0">
                  <c:v>3.1999999999999886</c:v>
                </c:pt>
                <c:pt idx="1">
                  <c:v>26.199999999999989</c:v>
                </c:pt>
                <c:pt idx="2">
                  <c:v>35.699999999999989</c:v>
                </c:pt>
                <c:pt idx="3">
                  <c:v>45.199999999999989</c:v>
                </c:pt>
                <c:pt idx="4">
                  <c:v>66.199999999999989</c:v>
                </c:pt>
                <c:pt idx="5">
                  <c:v>87.199999999999989</c:v>
                </c:pt>
                <c:pt idx="6">
                  <c:v>108.19999999999999</c:v>
                </c:pt>
              </c:numCache>
            </c:numRef>
          </c:yVal>
          <c:smooth val="0"/>
          <c:extLst>
            <c:ext xmlns:c16="http://schemas.microsoft.com/office/drawing/2014/chart" uri="{C3380CC4-5D6E-409C-BE32-E72D297353CC}">
              <c16:uniqueId val="{00000000-DD6D-4C5D-A166-E13A37A3D2CF}"/>
            </c:ext>
          </c:extLst>
        </c:ser>
        <c:ser>
          <c:idx val="3"/>
          <c:order val="1"/>
          <c:tx>
            <c:strRef>
              <c:f>Densitetsprøver!$O$74</c:f>
              <c:strCache>
                <c:ptCount val="1"/>
                <c:pt idx="0">
                  <c:v>AB - Large</c:v>
                </c:pt>
              </c:strCache>
            </c:strRef>
          </c:tx>
          <c:spPr>
            <a:ln w="25400" cap="rnd">
              <a:noFill/>
              <a:round/>
            </a:ln>
            <a:effectLst/>
          </c:spPr>
          <c:marker>
            <c:symbol val="x"/>
            <c:size val="6"/>
            <c:spPr>
              <a:noFill/>
              <a:ln w="19050">
                <a:solidFill>
                  <a:schemeClr val="accent1"/>
                </a:solidFill>
              </a:ln>
              <a:effectLst/>
            </c:spPr>
          </c:marker>
          <c:xVal>
            <c:numRef>
              <c:f>Densitetsprøver!$S$74:$S$75</c:f>
              <c:numCache>
                <c:formatCode>0.00</c:formatCode>
                <c:ptCount val="2"/>
                <c:pt idx="0">
                  <c:v>0.31594402137419669</c:v>
                </c:pt>
                <c:pt idx="1">
                  <c:v>0.43095772444051644</c:v>
                </c:pt>
              </c:numCache>
            </c:numRef>
          </c:xVal>
          <c:yVal>
            <c:numRef>
              <c:f>Densitetsprøver!$P$74:$P$75</c:f>
              <c:numCache>
                <c:formatCode>0.0</c:formatCode>
                <c:ptCount val="2"/>
                <c:pt idx="0">
                  <c:v>13.699999999999989</c:v>
                </c:pt>
                <c:pt idx="1">
                  <c:v>55.699999999999989</c:v>
                </c:pt>
              </c:numCache>
            </c:numRef>
          </c:yVal>
          <c:smooth val="0"/>
          <c:extLst>
            <c:ext xmlns:c16="http://schemas.microsoft.com/office/drawing/2014/chart" uri="{C3380CC4-5D6E-409C-BE32-E72D297353CC}">
              <c16:uniqueId val="{00000001-DD6D-4C5D-A166-E13A37A3D2CF}"/>
            </c:ext>
          </c:extLst>
        </c:ser>
        <c:ser>
          <c:idx val="0"/>
          <c:order val="2"/>
          <c:tx>
            <c:strRef>
              <c:f>Densitetsprøver!$O$60</c:f>
              <c:strCache>
                <c:ptCount val="1"/>
                <c:pt idx="0">
                  <c:v>BC - Small</c:v>
                </c:pt>
              </c:strCache>
            </c:strRef>
          </c:tx>
          <c:spPr>
            <a:ln w="25400" cap="rnd">
              <a:noFill/>
              <a:round/>
            </a:ln>
            <a:effectLst/>
          </c:spPr>
          <c:marker>
            <c:symbol val="diamond"/>
            <c:size val="6"/>
            <c:spPr>
              <a:solidFill>
                <a:schemeClr val="accent6"/>
              </a:solidFill>
              <a:ln w="9525">
                <a:solidFill>
                  <a:schemeClr val="bg1">
                    <a:lumMod val="50000"/>
                  </a:schemeClr>
                </a:solidFill>
              </a:ln>
              <a:effectLst/>
            </c:spPr>
          </c:marker>
          <c:xVal>
            <c:numRef>
              <c:f>Densitetsprøver!$S$60:$S$67</c:f>
              <c:numCache>
                <c:formatCode>0.00</c:formatCode>
                <c:ptCount val="8"/>
                <c:pt idx="0">
                  <c:v>0.36099469723180128</c:v>
                </c:pt>
                <c:pt idx="1">
                  <c:v>0.39568974804758722</c:v>
                </c:pt>
                <c:pt idx="2">
                  <c:v>0.27388010048921274</c:v>
                </c:pt>
                <c:pt idx="3">
                  <c:v>0.36025088212183887</c:v>
                </c:pt>
                <c:pt idx="4">
                  <c:v>0.3227567471402828</c:v>
                </c:pt>
                <c:pt idx="5">
                  <c:v>0.33707495072638183</c:v>
                </c:pt>
                <c:pt idx="6">
                  <c:v>0.36767842749271079</c:v>
                </c:pt>
                <c:pt idx="7">
                  <c:v>0.42770795605124579</c:v>
                </c:pt>
              </c:numCache>
            </c:numRef>
          </c:xVal>
          <c:yVal>
            <c:numRef>
              <c:f>Densitetsprøver!$P$60:$P$67</c:f>
              <c:numCache>
                <c:formatCode>0.0</c:formatCode>
                <c:ptCount val="8"/>
                <c:pt idx="0">
                  <c:v>10.199999999999989</c:v>
                </c:pt>
                <c:pt idx="1">
                  <c:v>31.199999999999989</c:v>
                </c:pt>
                <c:pt idx="2">
                  <c:v>52.199999999999989</c:v>
                </c:pt>
                <c:pt idx="3">
                  <c:v>63.199999999999989</c:v>
                </c:pt>
                <c:pt idx="4">
                  <c:v>73.199999999999989</c:v>
                </c:pt>
                <c:pt idx="5">
                  <c:v>94.199999999999989</c:v>
                </c:pt>
                <c:pt idx="6">
                  <c:v>105.19999999999999</c:v>
                </c:pt>
                <c:pt idx="7">
                  <c:v>115.19999999999999</c:v>
                </c:pt>
              </c:numCache>
            </c:numRef>
          </c:yVal>
          <c:smooth val="0"/>
          <c:extLst>
            <c:ext xmlns:c16="http://schemas.microsoft.com/office/drawing/2014/chart" uri="{C3380CC4-5D6E-409C-BE32-E72D297353CC}">
              <c16:uniqueId val="{00000002-DD6D-4C5D-A166-E13A37A3D2CF}"/>
            </c:ext>
          </c:extLst>
        </c:ser>
        <c:ser>
          <c:idx val="4"/>
          <c:order val="3"/>
          <c:tx>
            <c:strRef>
              <c:f>Densitetsprøver!$O$76</c:f>
              <c:strCache>
                <c:ptCount val="1"/>
                <c:pt idx="0">
                  <c:v>BC - Large</c:v>
                </c:pt>
              </c:strCache>
            </c:strRef>
          </c:tx>
          <c:spPr>
            <a:ln w="25400" cap="rnd">
              <a:noFill/>
              <a:round/>
            </a:ln>
            <a:effectLst/>
          </c:spPr>
          <c:marker>
            <c:symbol val="x"/>
            <c:size val="6"/>
            <c:spPr>
              <a:noFill/>
              <a:ln w="19050">
                <a:solidFill>
                  <a:schemeClr val="accent6">
                    <a:lumMod val="75000"/>
                  </a:schemeClr>
                </a:solidFill>
              </a:ln>
              <a:effectLst/>
            </c:spPr>
          </c:marker>
          <c:xVal>
            <c:numRef>
              <c:f>Densitetsprøver!$S$76:$S$77</c:f>
              <c:numCache>
                <c:formatCode>0.00</c:formatCode>
                <c:ptCount val="2"/>
                <c:pt idx="0">
                  <c:v>0.32992671078225488</c:v>
                </c:pt>
                <c:pt idx="1">
                  <c:v>0.31290983416545043</c:v>
                </c:pt>
              </c:numCache>
            </c:numRef>
          </c:xVal>
          <c:yVal>
            <c:numRef>
              <c:f>Densitetsprøver!$P$76:$P$77</c:f>
              <c:numCache>
                <c:formatCode>0.0</c:formatCode>
                <c:ptCount val="2"/>
                <c:pt idx="0">
                  <c:v>42.699999999999989</c:v>
                </c:pt>
                <c:pt idx="1">
                  <c:v>84.699999999999989</c:v>
                </c:pt>
              </c:numCache>
            </c:numRef>
          </c:yVal>
          <c:smooth val="0"/>
          <c:extLst>
            <c:ext xmlns:c16="http://schemas.microsoft.com/office/drawing/2014/chart" uri="{C3380CC4-5D6E-409C-BE32-E72D297353CC}">
              <c16:uniqueId val="{00000003-DD6D-4C5D-A166-E13A37A3D2CF}"/>
            </c:ext>
          </c:extLst>
        </c:ser>
        <c:ser>
          <c:idx val="2"/>
          <c:order val="4"/>
          <c:tx>
            <c:strRef>
              <c:f>Densitetsprøver!$O$68</c:f>
              <c:strCache>
                <c:ptCount val="1"/>
                <c:pt idx="0">
                  <c:v>CA - Small</c:v>
                </c:pt>
              </c:strCache>
            </c:strRef>
          </c:tx>
          <c:spPr>
            <a:ln w="25400" cap="rnd">
              <a:noFill/>
              <a:round/>
            </a:ln>
            <a:effectLst/>
          </c:spPr>
          <c:marker>
            <c:symbol val="diamond"/>
            <c:size val="6"/>
            <c:spPr>
              <a:solidFill>
                <a:srgbClr val="FFFF00"/>
              </a:solidFill>
              <a:ln w="9525">
                <a:solidFill>
                  <a:schemeClr val="accent3"/>
                </a:solidFill>
              </a:ln>
              <a:effectLst/>
            </c:spPr>
          </c:marker>
          <c:xVal>
            <c:numRef>
              <c:f>Densitetsprøver!$S$68:$S$73</c:f>
              <c:numCache>
                <c:formatCode>0.00</c:formatCode>
                <c:ptCount val="6"/>
                <c:pt idx="0">
                  <c:v>0.18586835081683539</c:v>
                </c:pt>
                <c:pt idx="1">
                  <c:v>0.37138338165823398</c:v>
                </c:pt>
                <c:pt idx="2">
                  <c:v>0.40884158534328824</c:v>
                </c:pt>
                <c:pt idx="3">
                  <c:v>0.42915286210633152</c:v>
                </c:pt>
                <c:pt idx="4">
                  <c:v>0.31063163931969107</c:v>
                </c:pt>
                <c:pt idx="5">
                  <c:v>0.36025088212183948</c:v>
                </c:pt>
              </c:numCache>
            </c:numRef>
          </c:xVal>
          <c:yVal>
            <c:numRef>
              <c:f>Densitetsprøver!$P$68:$P$73</c:f>
              <c:numCache>
                <c:formatCode>0.0</c:formatCode>
                <c:ptCount val="6"/>
                <c:pt idx="0">
                  <c:v>5.1999999999999886</c:v>
                </c:pt>
                <c:pt idx="1">
                  <c:v>17.199999999999989</c:v>
                </c:pt>
                <c:pt idx="2">
                  <c:v>38.199999999999989</c:v>
                </c:pt>
                <c:pt idx="3">
                  <c:v>59.199999999999989</c:v>
                </c:pt>
                <c:pt idx="4">
                  <c:v>80.199999999999989</c:v>
                </c:pt>
                <c:pt idx="5">
                  <c:v>101.19999999999999</c:v>
                </c:pt>
              </c:numCache>
            </c:numRef>
          </c:yVal>
          <c:smooth val="0"/>
          <c:extLst>
            <c:ext xmlns:c16="http://schemas.microsoft.com/office/drawing/2014/chart" uri="{C3380CC4-5D6E-409C-BE32-E72D297353CC}">
              <c16:uniqueId val="{00000004-DD6D-4C5D-A166-E13A37A3D2CF}"/>
            </c:ext>
          </c:extLst>
        </c:ser>
        <c:ser>
          <c:idx val="5"/>
          <c:order val="5"/>
          <c:tx>
            <c:strRef>
              <c:f>Densitetsprøver!$O$78</c:f>
              <c:strCache>
                <c:ptCount val="1"/>
                <c:pt idx="0">
                  <c:v>CA - Large</c:v>
                </c:pt>
              </c:strCache>
            </c:strRef>
          </c:tx>
          <c:spPr>
            <a:ln w="25400">
              <a:noFill/>
            </a:ln>
          </c:spPr>
          <c:marker>
            <c:symbol val="x"/>
            <c:size val="6"/>
            <c:spPr>
              <a:noFill/>
              <a:ln w="19050">
                <a:solidFill>
                  <a:srgbClr val="FFC000"/>
                </a:solidFill>
              </a:ln>
            </c:spPr>
          </c:marker>
          <c:xVal>
            <c:numRef>
              <c:f>Densitetsprøver!$S$78:$S$79</c:f>
              <c:numCache>
                <c:formatCode>0.00</c:formatCode>
                <c:ptCount val="2"/>
                <c:pt idx="0">
                  <c:v>0.44857102274294369</c:v>
                </c:pt>
                <c:pt idx="1">
                  <c:v>0.35205330891900488</c:v>
                </c:pt>
              </c:numCache>
            </c:numRef>
          </c:xVal>
          <c:yVal>
            <c:numRef>
              <c:f>Densitetsprøver!$P$78:$P$79</c:f>
              <c:numCache>
                <c:formatCode>0.0</c:formatCode>
                <c:ptCount val="2"/>
                <c:pt idx="0">
                  <c:v>27.699999999999989</c:v>
                </c:pt>
                <c:pt idx="1">
                  <c:v>90.699999999999989</c:v>
                </c:pt>
              </c:numCache>
            </c:numRef>
          </c:yVal>
          <c:smooth val="0"/>
          <c:extLst>
            <c:ext xmlns:c16="http://schemas.microsoft.com/office/drawing/2014/chart" uri="{C3380CC4-5D6E-409C-BE32-E72D297353CC}">
              <c16:uniqueId val="{00000005-DD6D-4C5D-A166-E13A37A3D2CF}"/>
            </c:ext>
          </c:extLst>
        </c:ser>
        <c:dLbls>
          <c:showLegendKey val="0"/>
          <c:showVal val="0"/>
          <c:showCatName val="0"/>
          <c:showSerName val="0"/>
          <c:showPercent val="0"/>
          <c:showBubbleSize val="0"/>
        </c:dLbls>
        <c:axId val="852590256"/>
        <c:axId val="852585264"/>
      </c:scatterChart>
      <c:valAx>
        <c:axId val="852590256"/>
        <c:scaling>
          <c:orientation val="minMax"/>
          <c:max val="0.8"/>
        </c:scaling>
        <c:delete val="0"/>
        <c:axPos val="t"/>
        <c:majorGridlines>
          <c:spPr>
            <a:ln w="9525" cap="flat" cmpd="sng" algn="ctr">
              <a:solidFill>
                <a:schemeClr val="bg1">
                  <a:lumMod val="65000"/>
                </a:schemeClr>
              </a:solidFill>
              <a:round/>
            </a:ln>
            <a:effectLst/>
          </c:spPr>
        </c:majorGridlines>
        <c:minorGridlines>
          <c:spPr>
            <a:ln>
              <a:solidFill>
                <a:schemeClr val="bg1">
                  <a:lumMod val="85000"/>
                </a:schemeClr>
              </a:solidFill>
            </a:ln>
          </c:spPr>
        </c:minorGridlines>
        <c:numFmt formatCode="0.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852585264"/>
        <c:crosses val="autoZero"/>
        <c:crossBetween val="midCat"/>
        <c:majorUnit val="0.4"/>
        <c:minorUnit val="0.2"/>
      </c:valAx>
      <c:valAx>
        <c:axId val="85258526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bg1">
                <a:lumMod val="6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852590256"/>
        <c:crosses val="autoZero"/>
        <c:crossBetween val="midCat"/>
      </c:valAx>
    </c:plotArea>
    <c:legend>
      <c:legendPos val="b"/>
      <c:layout>
        <c:manualLayout>
          <c:xMode val="edge"/>
          <c:yMode val="edge"/>
          <c:x val="0"/>
          <c:y val="0.88268293464673764"/>
          <c:w val="0.97791261386444339"/>
          <c:h val="0.11188965694077929"/>
        </c:manualLayout>
      </c:layout>
      <c:overlay val="0"/>
      <c:spPr>
        <a:noFill/>
        <a:ln>
          <a:solidFill>
            <a:schemeClr val="bg1">
              <a:lumMod val="75000"/>
            </a:schemeClr>
          </a:solidFill>
        </a:ln>
        <a:effectLst/>
      </c:spPr>
      <c:txPr>
        <a:bodyPr rot="0" spcFirstLastPara="1" vertOverflow="ellipsis" vert="horz" wrap="square" anchor="ctr" anchorCtr="1"/>
        <a:lstStyle/>
        <a:p>
          <a:pPr>
            <a:defRPr sz="65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showDLblsOverMax val="0"/>
    <c:extLst/>
  </c:chart>
  <c:spPr>
    <a:ln>
      <a:noFill/>
    </a:ln>
  </c:spPr>
  <c:txPr>
    <a:bodyPr/>
    <a:lstStyle/>
    <a:p>
      <a:pPr>
        <a:defRPr>
          <a:latin typeface="Cambria" panose="02040503050406030204" pitchFamily="18" charset="0"/>
          <a:ea typeface="Cambria" panose="02040503050406030204" pitchFamily="18" charset="0"/>
        </a:defRPr>
      </a:pPr>
      <a:endParaRPr lang="nb-NO"/>
    </a:p>
  </c:txPr>
  <c:externalData r:id="rId1">
    <c:autoUpdate val="0"/>
  </c:externalData>
  <c:userShapes r:id="rId2"/>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Cambria" panose="02040503050406030204" pitchFamily="18" charset="0"/>
                <a:ea typeface="Cambria" panose="02040503050406030204" pitchFamily="18" charset="0"/>
                <a:cs typeface="+mn-cs"/>
              </a:defRPr>
            </a:pPr>
            <a:r>
              <a:rPr lang="en-GB" sz="1200"/>
              <a:t>Utjevningsfaktorer</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title>
    <c:autoTitleDeleted val="0"/>
    <c:plotArea>
      <c:layout>
        <c:manualLayout>
          <c:layoutTarget val="inner"/>
          <c:xMode val="edge"/>
          <c:yMode val="edge"/>
          <c:x val="8.9372114309763398E-2"/>
          <c:y val="0.15099753086419754"/>
          <c:w val="0.8683060754415195"/>
          <c:h val="0.66519938271604939"/>
        </c:manualLayout>
      </c:layout>
      <c:scatterChart>
        <c:scatterStyle val="smoothMarker"/>
        <c:varyColors val="0"/>
        <c:ser>
          <c:idx val="3"/>
          <c:order val="0"/>
          <c:tx>
            <c:strRef>
              <c:f>tegning!$E$5</c:f>
              <c:strCache>
                <c:ptCount val="1"/>
                <c:pt idx="0">
                  <c:v>Analytisk - 5cm2</c:v>
                </c:pt>
              </c:strCache>
            </c:strRef>
          </c:tx>
          <c:spPr>
            <a:ln w="28575" cap="rnd">
              <a:noFill/>
              <a:round/>
            </a:ln>
            <a:effectLst/>
          </c:spPr>
          <c:marker>
            <c:symbol val="none"/>
          </c:marker>
          <c:xVal>
            <c:numRef>
              <c:f>tegning!$E$6:$E$32</c:f>
              <c:numCache>
                <c:formatCode>General</c:formatCode>
                <c:ptCount val="27"/>
                <c:pt idx="0">
                  <c:v>1.91</c:v>
                </c:pt>
                <c:pt idx="1">
                  <c:v>1.92</c:v>
                </c:pt>
                <c:pt idx="2">
                  <c:v>1.93</c:v>
                </c:pt>
                <c:pt idx="3">
                  <c:v>1.94</c:v>
                </c:pt>
                <c:pt idx="4">
                  <c:v>1.95</c:v>
                </c:pt>
                <c:pt idx="5">
                  <c:v>1.96</c:v>
                </c:pt>
                <c:pt idx="6">
                  <c:v>1.9850000000000001</c:v>
                </c:pt>
                <c:pt idx="7">
                  <c:v>2.0100000000000002</c:v>
                </c:pt>
                <c:pt idx="8">
                  <c:v>2.0299999999999998</c:v>
                </c:pt>
                <c:pt idx="9">
                  <c:v>1.98</c:v>
                </c:pt>
                <c:pt idx="10">
                  <c:v>1.75</c:v>
                </c:pt>
                <c:pt idx="11">
                  <c:v>1.3228720532229881</c:v>
                </c:pt>
                <c:pt idx="12">
                  <c:v>0.65</c:v>
                </c:pt>
                <c:pt idx="13">
                  <c:v>0.55000000000000004</c:v>
                </c:pt>
                <c:pt idx="14">
                  <c:v>1.5</c:v>
                </c:pt>
                <c:pt idx="15">
                  <c:v>2.5</c:v>
                </c:pt>
                <c:pt idx="16">
                  <c:v>2.8</c:v>
                </c:pt>
                <c:pt idx="17">
                  <c:v>2.9</c:v>
                </c:pt>
                <c:pt idx="18">
                  <c:v>3</c:v>
                </c:pt>
                <c:pt idx="19">
                  <c:v>3.1</c:v>
                </c:pt>
                <c:pt idx="20">
                  <c:v>3.2</c:v>
                </c:pt>
                <c:pt idx="21">
                  <c:v>3.25</c:v>
                </c:pt>
                <c:pt idx="22">
                  <c:v>3.3</c:v>
                </c:pt>
                <c:pt idx="23">
                  <c:v>3.35</c:v>
                </c:pt>
                <c:pt idx="24">
                  <c:v>3.4</c:v>
                </c:pt>
                <c:pt idx="25">
                  <c:v>3.47</c:v>
                </c:pt>
                <c:pt idx="26">
                  <c:v>3.54</c:v>
                </c:pt>
              </c:numCache>
            </c:numRef>
          </c:xVal>
          <c:yVal>
            <c:numRef>
              <c:f>tegning!$H$6:$H$32</c:f>
              <c:numCache>
                <c:formatCode>0.0</c:formatCode>
                <c:ptCount val="27"/>
                <c:pt idx="0">
                  <c:v>6.1499999999999995</c:v>
                </c:pt>
                <c:pt idx="1">
                  <c:v>7.9499999999999993</c:v>
                </c:pt>
                <c:pt idx="2">
                  <c:v>9.6000000000000014</c:v>
                </c:pt>
                <c:pt idx="3">
                  <c:v>10.799999999999999</c:v>
                </c:pt>
                <c:pt idx="4">
                  <c:v>12.600000000000001</c:v>
                </c:pt>
                <c:pt idx="5">
                  <c:v>13.799999999999999</c:v>
                </c:pt>
                <c:pt idx="6">
                  <c:v>15.450000000000001</c:v>
                </c:pt>
                <c:pt idx="7">
                  <c:v>17.25</c:v>
                </c:pt>
                <c:pt idx="8">
                  <c:v>19.049999999999997</c:v>
                </c:pt>
                <c:pt idx="9">
                  <c:v>20.25</c:v>
                </c:pt>
                <c:pt idx="10">
                  <c:v>21.9</c:v>
                </c:pt>
                <c:pt idx="11">
                  <c:v>23.099999999999998</c:v>
                </c:pt>
                <c:pt idx="12">
                  <c:v>24.900000000000002</c:v>
                </c:pt>
                <c:pt idx="13">
                  <c:v>26.700000000000003</c:v>
                </c:pt>
                <c:pt idx="14">
                  <c:v>28.349999999999998</c:v>
                </c:pt>
                <c:pt idx="15">
                  <c:v>29.549999999999997</c:v>
                </c:pt>
                <c:pt idx="16">
                  <c:v>31.349999999999998</c:v>
                </c:pt>
                <c:pt idx="17">
                  <c:v>32.549999999999997</c:v>
                </c:pt>
                <c:pt idx="18">
                  <c:v>34.200000000000003</c:v>
                </c:pt>
                <c:pt idx="19">
                  <c:v>36</c:v>
                </c:pt>
                <c:pt idx="20">
                  <c:v>37.799999999999997</c:v>
                </c:pt>
                <c:pt idx="21">
                  <c:v>39</c:v>
                </c:pt>
                <c:pt idx="22">
                  <c:v>40.650000000000006</c:v>
                </c:pt>
                <c:pt idx="23">
                  <c:v>41.849999999999994</c:v>
                </c:pt>
                <c:pt idx="24">
                  <c:v>43.650000000000006</c:v>
                </c:pt>
                <c:pt idx="25">
                  <c:v>45.45</c:v>
                </c:pt>
                <c:pt idx="26">
                  <c:v>47.099999999999994</c:v>
                </c:pt>
              </c:numCache>
            </c:numRef>
          </c:yVal>
          <c:smooth val="1"/>
          <c:extLst>
            <c:ext xmlns:c16="http://schemas.microsoft.com/office/drawing/2014/chart" uri="{C3380CC4-5D6E-409C-BE32-E72D297353CC}">
              <c16:uniqueId val="{00000000-1D76-46C7-A044-6DFF1E9E5EA0}"/>
            </c:ext>
          </c:extLst>
        </c:ser>
        <c:ser>
          <c:idx val="0"/>
          <c:order val="1"/>
          <c:tx>
            <c:strRef>
              <c:f>tegning!$G$5</c:f>
              <c:strCache>
                <c:ptCount val="1"/>
                <c:pt idx="0">
                  <c:v>Analytisk - 10cm2</c:v>
                </c:pt>
              </c:strCache>
            </c:strRef>
          </c:tx>
          <c:spPr>
            <a:ln w="31750" cap="rnd">
              <a:noFill/>
              <a:round/>
            </a:ln>
            <a:effectLst/>
          </c:spPr>
          <c:marker>
            <c:symbol val="none"/>
          </c:marker>
          <c:xVal>
            <c:numRef>
              <c:f>tegning!$G$6:$G$32</c:f>
              <c:numCache>
                <c:formatCode>0.00</c:formatCode>
                <c:ptCount val="27"/>
                <c:pt idx="0">
                  <c:v>1.6577179933516111</c:v>
                </c:pt>
                <c:pt idx="1">
                  <c:v>1.8822540304357454</c:v>
                </c:pt>
                <c:pt idx="2">
                  <c:v>1.9187245230937009</c:v>
                </c:pt>
                <c:pt idx="3">
                  <c:v>1.8881871049831611</c:v>
                </c:pt>
                <c:pt idx="4">
                  <c:v>1.8665256589567232</c:v>
                </c:pt>
                <c:pt idx="5">
                  <c:v>1.8571438400035158</c:v>
                </c:pt>
                <c:pt idx="6">
                  <c:v>1.8818200689794908</c:v>
                </c:pt>
                <c:pt idx="7">
                  <c:v>1.9118650811613207</c:v>
                </c:pt>
                <c:pt idx="8">
                  <c:v>1.9277720067303286</c:v>
                </c:pt>
                <c:pt idx="9">
                  <c:v>1.8108253602099105</c:v>
                </c:pt>
                <c:pt idx="10">
                  <c:v>1.3917953781469643</c:v>
                </c:pt>
                <c:pt idx="11">
                  <c:v>1.1132755346065728</c:v>
                </c:pt>
                <c:pt idx="12">
                  <c:v>0.85060035029789227</c:v>
                </c:pt>
                <c:pt idx="13">
                  <c:v>0.75680294483978405</c:v>
                </c:pt>
                <c:pt idx="14">
                  <c:v>1.2385495331979637</c:v>
                </c:pt>
                <c:pt idx="15">
                  <c:v>1.8717750573408836</c:v>
                </c:pt>
                <c:pt idx="16">
                  <c:v>2.4558661897625869</c:v>
                </c:pt>
                <c:pt idx="17">
                  <c:v>2.6050291452831096</c:v>
                </c:pt>
                <c:pt idx="18">
                  <c:v>2.7783344255323703</c:v>
                </c:pt>
                <c:pt idx="19">
                  <c:v>2.9235331117049417</c:v>
                </c:pt>
                <c:pt idx="20">
                  <c:v>2.95</c:v>
                </c:pt>
                <c:pt idx="21">
                  <c:v>3</c:v>
                </c:pt>
                <c:pt idx="22">
                  <c:v>3.05</c:v>
                </c:pt>
                <c:pt idx="23">
                  <c:v>3.1</c:v>
                </c:pt>
                <c:pt idx="24">
                  <c:v>3.15</c:v>
                </c:pt>
                <c:pt idx="25">
                  <c:v>3.2</c:v>
                </c:pt>
                <c:pt idx="26">
                  <c:v>3.25</c:v>
                </c:pt>
              </c:numCache>
            </c:numRef>
          </c:xVal>
          <c:yVal>
            <c:numRef>
              <c:f>tegning!$H$6:$H$32</c:f>
              <c:numCache>
                <c:formatCode>0.0</c:formatCode>
                <c:ptCount val="27"/>
                <c:pt idx="0">
                  <c:v>6.1499999999999995</c:v>
                </c:pt>
                <c:pt idx="1">
                  <c:v>7.9499999999999993</c:v>
                </c:pt>
                <c:pt idx="2">
                  <c:v>9.6000000000000014</c:v>
                </c:pt>
                <c:pt idx="3">
                  <c:v>10.799999999999999</c:v>
                </c:pt>
                <c:pt idx="4">
                  <c:v>12.600000000000001</c:v>
                </c:pt>
                <c:pt idx="5">
                  <c:v>13.799999999999999</c:v>
                </c:pt>
                <c:pt idx="6">
                  <c:v>15.450000000000001</c:v>
                </c:pt>
                <c:pt idx="7">
                  <c:v>17.25</c:v>
                </c:pt>
                <c:pt idx="8">
                  <c:v>19.049999999999997</c:v>
                </c:pt>
                <c:pt idx="9">
                  <c:v>20.25</c:v>
                </c:pt>
                <c:pt idx="10">
                  <c:v>21.9</c:v>
                </c:pt>
                <c:pt idx="11">
                  <c:v>23.099999999999998</c:v>
                </c:pt>
                <c:pt idx="12">
                  <c:v>24.900000000000002</c:v>
                </c:pt>
                <c:pt idx="13">
                  <c:v>26.700000000000003</c:v>
                </c:pt>
                <c:pt idx="14">
                  <c:v>28.349999999999998</c:v>
                </c:pt>
                <c:pt idx="15">
                  <c:v>29.549999999999997</c:v>
                </c:pt>
                <c:pt idx="16">
                  <c:v>31.349999999999998</c:v>
                </c:pt>
                <c:pt idx="17">
                  <c:v>32.549999999999997</c:v>
                </c:pt>
                <c:pt idx="18">
                  <c:v>34.200000000000003</c:v>
                </c:pt>
                <c:pt idx="19">
                  <c:v>36</c:v>
                </c:pt>
                <c:pt idx="20">
                  <c:v>37.799999999999997</c:v>
                </c:pt>
                <c:pt idx="21">
                  <c:v>39</c:v>
                </c:pt>
                <c:pt idx="22">
                  <c:v>40.650000000000006</c:v>
                </c:pt>
                <c:pt idx="23">
                  <c:v>41.849999999999994</c:v>
                </c:pt>
                <c:pt idx="24">
                  <c:v>43.650000000000006</c:v>
                </c:pt>
                <c:pt idx="25">
                  <c:v>45.45</c:v>
                </c:pt>
                <c:pt idx="26">
                  <c:v>47.099999999999994</c:v>
                </c:pt>
              </c:numCache>
            </c:numRef>
          </c:yVal>
          <c:smooth val="1"/>
          <c:extLst>
            <c:ext xmlns:c16="http://schemas.microsoft.com/office/drawing/2014/chart" uri="{C3380CC4-5D6E-409C-BE32-E72D297353CC}">
              <c16:uniqueId val="{00000001-1D76-46C7-A044-6DFF1E9E5EA0}"/>
            </c:ext>
          </c:extLst>
        </c:ser>
        <c:dLbls>
          <c:showLegendKey val="0"/>
          <c:showVal val="0"/>
          <c:showCatName val="0"/>
          <c:showSerName val="0"/>
          <c:showPercent val="0"/>
          <c:showBubbleSize val="0"/>
        </c:dLbls>
        <c:axId val="712929456"/>
        <c:axId val="827603136"/>
      </c:scatterChart>
      <c:scatterChart>
        <c:scatterStyle val="lineMarker"/>
        <c:varyColors val="0"/>
        <c:ser>
          <c:idx val="1"/>
          <c:order val="2"/>
          <c:tx>
            <c:strRef>
              <c:f>tegning!$M$6</c:f>
              <c:strCache>
                <c:ptCount val="1"/>
                <c:pt idx="0">
                  <c:v>Interpolasjon</c:v>
                </c:pt>
              </c:strCache>
            </c:strRef>
          </c:tx>
          <c:spPr>
            <a:ln w="19050" cap="rnd">
              <a:noFill/>
              <a:round/>
            </a:ln>
            <a:effectLst/>
          </c:spPr>
          <c:marker>
            <c:symbol val="none"/>
          </c:marker>
          <c:xVal>
            <c:numRef>
              <c:f>tegning!$M$8:$M$16</c:f>
              <c:numCache>
                <c:formatCode>0.00</c:formatCode>
                <c:ptCount val="9"/>
                <c:pt idx="0">
                  <c:v>1.8743898446962342</c:v>
                </c:pt>
                <c:pt idx="1">
                  <c:v>1.889195370059022</c:v>
                </c:pt>
                <c:pt idx="2">
                  <c:v>1.8613452206856156</c:v>
                </c:pt>
                <c:pt idx="3">
                  <c:v>1.4620504474082412</c:v>
                </c:pt>
                <c:pt idx="4">
                  <c:v>1.1759125339022682</c:v>
                </c:pt>
                <c:pt idx="5">
                  <c:v>1.8472078614802752</c:v>
                </c:pt>
                <c:pt idx="6">
                  <c:v>2.6896996507337643</c:v>
                </c:pt>
                <c:pt idx="7">
                  <c:v>2.986766555852471</c:v>
                </c:pt>
                <c:pt idx="8">
                  <c:v>3.125</c:v>
                </c:pt>
              </c:numCache>
            </c:numRef>
          </c:xVal>
          <c:yVal>
            <c:numRef>
              <c:f>tegning!$N$8:$N$16</c:f>
              <c:numCache>
                <c:formatCode>0.0</c:formatCode>
                <c:ptCount val="9"/>
                <c:pt idx="0">
                  <c:v>10.275</c:v>
                </c:pt>
                <c:pt idx="1">
                  <c:v>14.925000000000001</c:v>
                </c:pt>
                <c:pt idx="2">
                  <c:v>18.75</c:v>
                </c:pt>
                <c:pt idx="3">
                  <c:v>21.674999999999997</c:v>
                </c:pt>
                <c:pt idx="4">
                  <c:v>25.724999999999998</c:v>
                </c:pt>
                <c:pt idx="5">
                  <c:v>29.849999999999998</c:v>
                </c:pt>
                <c:pt idx="6">
                  <c:v>33.674999999999997</c:v>
                </c:pt>
                <c:pt idx="7">
                  <c:v>38.325000000000003</c:v>
                </c:pt>
                <c:pt idx="8">
                  <c:v>43.050000000000004</c:v>
                </c:pt>
              </c:numCache>
            </c:numRef>
          </c:yVal>
          <c:smooth val="0"/>
          <c:extLst>
            <c:ext xmlns:c16="http://schemas.microsoft.com/office/drawing/2014/chart" uri="{C3380CC4-5D6E-409C-BE32-E72D297353CC}">
              <c16:uniqueId val="{00000002-1D76-46C7-A044-6DFF1E9E5EA0}"/>
            </c:ext>
          </c:extLst>
        </c:ser>
        <c:ser>
          <c:idx val="2"/>
          <c:order val="3"/>
          <c:tx>
            <c:strRef>
              <c:f>tegning!$K$6</c:f>
              <c:strCache>
                <c:ptCount val="1"/>
                <c:pt idx="0">
                  <c:v>Avlesninger</c:v>
                </c:pt>
              </c:strCache>
            </c:strRef>
          </c:tx>
          <c:spPr>
            <a:ln w="38100" cap="rnd" cmpd="dbl">
              <a:noFill/>
              <a:round/>
            </a:ln>
            <a:effectLst/>
          </c:spPr>
          <c:marker>
            <c:symbol val="none"/>
          </c:marker>
          <c:xVal>
            <c:numRef>
              <c:f>tegning!$K$7:$K$16</c:f>
              <c:numCache>
                <c:formatCode>0.0000</c:formatCode>
                <c:ptCount val="10"/>
                <c:pt idx="0">
                  <c:v>1.8822540304357454</c:v>
                </c:pt>
                <c:pt idx="1">
                  <c:v>1.8665256589567232</c:v>
                </c:pt>
                <c:pt idx="2" formatCode="0.00">
                  <c:v>1.9118650811613207</c:v>
                </c:pt>
                <c:pt idx="3" formatCode="0.00">
                  <c:v>1.8108253602099105</c:v>
                </c:pt>
                <c:pt idx="4" formatCode="0.00">
                  <c:v>1.1132755346065728</c:v>
                </c:pt>
                <c:pt idx="5" formatCode="0.00">
                  <c:v>1.2385495331979637</c:v>
                </c:pt>
                <c:pt idx="6" formatCode="0.00">
                  <c:v>2.4558661897625869</c:v>
                </c:pt>
                <c:pt idx="7" formatCode="0.00">
                  <c:v>2.9235331117049417</c:v>
                </c:pt>
                <c:pt idx="8" formatCode="0.00">
                  <c:v>3.05</c:v>
                </c:pt>
                <c:pt idx="9" formatCode="0.00">
                  <c:v>3.2</c:v>
                </c:pt>
              </c:numCache>
            </c:numRef>
          </c:xVal>
          <c:yVal>
            <c:numRef>
              <c:f>tegning!$L$7:$L$16</c:f>
              <c:numCache>
                <c:formatCode>0.0</c:formatCode>
                <c:ptCount val="10"/>
                <c:pt idx="0">
                  <c:v>7.9499999999999993</c:v>
                </c:pt>
                <c:pt idx="1">
                  <c:v>12.600000000000001</c:v>
                </c:pt>
                <c:pt idx="2">
                  <c:v>17.25</c:v>
                </c:pt>
                <c:pt idx="3">
                  <c:v>20.25</c:v>
                </c:pt>
                <c:pt idx="4">
                  <c:v>23.099999999999998</c:v>
                </c:pt>
                <c:pt idx="5">
                  <c:v>28.349999999999998</c:v>
                </c:pt>
                <c:pt idx="6">
                  <c:v>31.349999999999998</c:v>
                </c:pt>
                <c:pt idx="7">
                  <c:v>36</c:v>
                </c:pt>
                <c:pt idx="8">
                  <c:v>40.650000000000006</c:v>
                </c:pt>
                <c:pt idx="9">
                  <c:v>45.45</c:v>
                </c:pt>
              </c:numCache>
            </c:numRef>
          </c:yVal>
          <c:smooth val="0"/>
          <c:extLst>
            <c:ext xmlns:c16="http://schemas.microsoft.com/office/drawing/2014/chart" uri="{C3380CC4-5D6E-409C-BE32-E72D297353CC}">
              <c16:uniqueId val="{00000003-1D76-46C7-A044-6DFF1E9E5EA0}"/>
            </c:ext>
          </c:extLst>
        </c:ser>
        <c:ser>
          <c:idx val="4"/>
          <c:order val="4"/>
          <c:tx>
            <c:strRef>
              <c:f>tegning!$K$19</c:f>
              <c:strCache>
                <c:ptCount val="1"/>
                <c:pt idx="0">
                  <c:v>Teoretisk "uendelig liten"</c:v>
                </c:pt>
              </c:strCache>
            </c:strRef>
          </c:tx>
          <c:spPr>
            <a:ln w="15875" cap="rnd">
              <a:solidFill>
                <a:schemeClr val="bg1">
                  <a:lumMod val="50000"/>
                </a:schemeClr>
              </a:solidFill>
              <a:prstDash val="sysDash"/>
              <a:round/>
            </a:ln>
            <a:effectLst/>
          </c:spPr>
          <c:marker>
            <c:symbol val="none"/>
          </c:marker>
          <c:xVal>
            <c:numRef>
              <c:f>tegning!$K$20:$K$26</c:f>
              <c:numCache>
                <c:formatCode>0.00</c:formatCode>
                <c:ptCount val="7"/>
                <c:pt idx="0">
                  <c:v>2.1</c:v>
                </c:pt>
                <c:pt idx="1">
                  <c:v>2.4</c:v>
                </c:pt>
                <c:pt idx="2">
                  <c:v>0.26</c:v>
                </c:pt>
                <c:pt idx="3">
                  <c:v>0.26</c:v>
                </c:pt>
                <c:pt idx="4">
                  <c:v>3</c:v>
                </c:pt>
                <c:pt idx="5">
                  <c:v>3.3</c:v>
                </c:pt>
                <c:pt idx="6">
                  <c:v>3.6</c:v>
                </c:pt>
              </c:numCache>
            </c:numRef>
          </c:xVal>
          <c:yVal>
            <c:numRef>
              <c:f>tegning!$L$20:$L$26</c:f>
              <c:numCache>
                <c:formatCode>0.0</c:formatCode>
                <c:ptCount val="7"/>
                <c:pt idx="0">
                  <c:v>5</c:v>
                </c:pt>
                <c:pt idx="1">
                  <c:v>23</c:v>
                </c:pt>
                <c:pt idx="2">
                  <c:v>23</c:v>
                </c:pt>
                <c:pt idx="3">
                  <c:v>27.5</c:v>
                </c:pt>
                <c:pt idx="4">
                  <c:v>27.5</c:v>
                </c:pt>
                <c:pt idx="5">
                  <c:v>35</c:v>
                </c:pt>
                <c:pt idx="6">
                  <c:v>42.5</c:v>
                </c:pt>
              </c:numCache>
            </c:numRef>
          </c:yVal>
          <c:smooth val="0"/>
          <c:extLst>
            <c:ext xmlns:c16="http://schemas.microsoft.com/office/drawing/2014/chart" uri="{C3380CC4-5D6E-409C-BE32-E72D297353CC}">
              <c16:uniqueId val="{00000004-1D76-46C7-A044-6DFF1E9E5EA0}"/>
            </c:ext>
          </c:extLst>
        </c:ser>
        <c:dLbls>
          <c:showLegendKey val="0"/>
          <c:showVal val="0"/>
          <c:showCatName val="0"/>
          <c:showSerName val="0"/>
          <c:showPercent val="0"/>
          <c:showBubbleSize val="0"/>
        </c:dLbls>
        <c:axId val="712929456"/>
        <c:axId val="827603136"/>
      </c:scatterChart>
      <c:valAx>
        <c:axId val="712929456"/>
        <c:scaling>
          <c:orientation val="minMax"/>
          <c:max val="4"/>
        </c:scaling>
        <c:delete val="0"/>
        <c:axPos val="t"/>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827603136"/>
        <c:crosses val="autoZero"/>
        <c:crossBetween val="midCat"/>
        <c:majorUnit val="1"/>
        <c:minorUnit val="0.5"/>
      </c:valAx>
      <c:valAx>
        <c:axId val="827603136"/>
        <c:scaling>
          <c:orientation val="maxMin"/>
          <c:max val="40"/>
          <c:min val="1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712929456"/>
        <c:crosses val="autoZero"/>
        <c:crossBetween val="midCat"/>
      </c:valAx>
      <c:spPr>
        <a:noFill/>
        <a:ln>
          <a:noFill/>
        </a:ln>
        <a:effectLst/>
      </c:spPr>
    </c:plotArea>
    <c:legend>
      <c:legendPos val="b"/>
      <c:layout>
        <c:manualLayout>
          <c:xMode val="edge"/>
          <c:yMode val="edge"/>
          <c:x val="7.4880725277368318E-2"/>
          <c:y val="0.81686111111111115"/>
          <c:w val="0.92511927472263167"/>
          <c:h val="0.1752993827160494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Cambria" panose="02040503050406030204" pitchFamily="18" charset="0"/>
                <a:ea typeface="Cambria" panose="02040503050406030204" pitchFamily="18" charset="0"/>
                <a:cs typeface="+mn-cs"/>
              </a:defRPr>
            </a:pPr>
            <a:r>
              <a:rPr lang="en-GB" sz="1200"/>
              <a:t>Utjevningsfaktorer</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title>
    <c:autoTitleDeleted val="0"/>
    <c:plotArea>
      <c:layout>
        <c:manualLayout>
          <c:layoutTarget val="inner"/>
          <c:xMode val="edge"/>
          <c:yMode val="edge"/>
          <c:x val="8.9372114309763398E-2"/>
          <c:y val="0.15099753086419754"/>
          <c:w val="0.8683060754415195"/>
          <c:h val="0.66519938271604939"/>
        </c:manualLayout>
      </c:layout>
      <c:scatterChart>
        <c:scatterStyle val="smoothMarker"/>
        <c:varyColors val="0"/>
        <c:ser>
          <c:idx val="3"/>
          <c:order val="0"/>
          <c:tx>
            <c:strRef>
              <c:f>tegning!$E$5</c:f>
              <c:strCache>
                <c:ptCount val="1"/>
                <c:pt idx="0">
                  <c:v>Analytisk - 5cm2</c:v>
                </c:pt>
              </c:strCache>
            </c:strRef>
          </c:tx>
          <c:spPr>
            <a:ln w="28575" cap="rnd">
              <a:noFill/>
              <a:round/>
            </a:ln>
            <a:effectLst/>
          </c:spPr>
          <c:marker>
            <c:symbol val="none"/>
          </c:marker>
          <c:xVal>
            <c:numRef>
              <c:f>tegning!$E$6:$E$32</c:f>
              <c:numCache>
                <c:formatCode>General</c:formatCode>
                <c:ptCount val="27"/>
                <c:pt idx="0">
                  <c:v>1.91</c:v>
                </c:pt>
                <c:pt idx="1">
                  <c:v>1.92</c:v>
                </c:pt>
                <c:pt idx="2">
                  <c:v>1.93</c:v>
                </c:pt>
                <c:pt idx="3">
                  <c:v>1.94</c:v>
                </c:pt>
                <c:pt idx="4">
                  <c:v>1.95</c:v>
                </c:pt>
                <c:pt idx="5">
                  <c:v>1.96</c:v>
                </c:pt>
                <c:pt idx="6">
                  <c:v>1.9850000000000001</c:v>
                </c:pt>
                <c:pt idx="7">
                  <c:v>2.0100000000000002</c:v>
                </c:pt>
                <c:pt idx="8">
                  <c:v>2.0299999999999998</c:v>
                </c:pt>
                <c:pt idx="9">
                  <c:v>1.98</c:v>
                </c:pt>
                <c:pt idx="10">
                  <c:v>1.75</c:v>
                </c:pt>
                <c:pt idx="11">
                  <c:v>1.3228720532229881</c:v>
                </c:pt>
                <c:pt idx="12">
                  <c:v>0.65</c:v>
                </c:pt>
                <c:pt idx="13">
                  <c:v>0.55000000000000004</c:v>
                </c:pt>
                <c:pt idx="14">
                  <c:v>1.5</c:v>
                </c:pt>
                <c:pt idx="15">
                  <c:v>2.5</c:v>
                </c:pt>
                <c:pt idx="16">
                  <c:v>2.8</c:v>
                </c:pt>
                <c:pt idx="17">
                  <c:v>2.9</c:v>
                </c:pt>
                <c:pt idx="18">
                  <c:v>3</c:v>
                </c:pt>
                <c:pt idx="19">
                  <c:v>3.1</c:v>
                </c:pt>
                <c:pt idx="20">
                  <c:v>3.2</c:v>
                </c:pt>
                <c:pt idx="21">
                  <c:v>3.25</c:v>
                </c:pt>
                <c:pt idx="22">
                  <c:v>3.3</c:v>
                </c:pt>
                <c:pt idx="23">
                  <c:v>3.35</c:v>
                </c:pt>
                <c:pt idx="24">
                  <c:v>3.4</c:v>
                </c:pt>
                <c:pt idx="25">
                  <c:v>3.47</c:v>
                </c:pt>
                <c:pt idx="26">
                  <c:v>3.54</c:v>
                </c:pt>
              </c:numCache>
            </c:numRef>
          </c:xVal>
          <c:yVal>
            <c:numRef>
              <c:f>tegning!$H$6:$H$32</c:f>
              <c:numCache>
                <c:formatCode>0.0</c:formatCode>
                <c:ptCount val="27"/>
                <c:pt idx="0">
                  <c:v>6.1499999999999995</c:v>
                </c:pt>
                <c:pt idx="1">
                  <c:v>7.9499999999999993</c:v>
                </c:pt>
                <c:pt idx="2">
                  <c:v>9.6000000000000014</c:v>
                </c:pt>
                <c:pt idx="3">
                  <c:v>10.799999999999999</c:v>
                </c:pt>
                <c:pt idx="4">
                  <c:v>12.600000000000001</c:v>
                </c:pt>
                <c:pt idx="5">
                  <c:v>13.799999999999999</c:v>
                </c:pt>
                <c:pt idx="6">
                  <c:v>15.450000000000001</c:v>
                </c:pt>
                <c:pt idx="7">
                  <c:v>17.25</c:v>
                </c:pt>
                <c:pt idx="8">
                  <c:v>19.049999999999997</c:v>
                </c:pt>
                <c:pt idx="9">
                  <c:v>20.25</c:v>
                </c:pt>
                <c:pt idx="10">
                  <c:v>21.9</c:v>
                </c:pt>
                <c:pt idx="11">
                  <c:v>23.099999999999998</c:v>
                </c:pt>
                <c:pt idx="12">
                  <c:v>24.900000000000002</c:v>
                </c:pt>
                <c:pt idx="13">
                  <c:v>26.700000000000003</c:v>
                </c:pt>
                <c:pt idx="14">
                  <c:v>28.349999999999998</c:v>
                </c:pt>
                <c:pt idx="15">
                  <c:v>29.549999999999997</c:v>
                </c:pt>
                <c:pt idx="16">
                  <c:v>31.349999999999998</c:v>
                </c:pt>
                <c:pt idx="17">
                  <c:v>32.549999999999997</c:v>
                </c:pt>
                <c:pt idx="18">
                  <c:v>34.200000000000003</c:v>
                </c:pt>
                <c:pt idx="19">
                  <c:v>36</c:v>
                </c:pt>
                <c:pt idx="20">
                  <c:v>37.799999999999997</c:v>
                </c:pt>
                <c:pt idx="21">
                  <c:v>39</c:v>
                </c:pt>
                <c:pt idx="22">
                  <c:v>40.650000000000006</c:v>
                </c:pt>
                <c:pt idx="23">
                  <c:v>41.849999999999994</c:v>
                </c:pt>
                <c:pt idx="24">
                  <c:v>43.650000000000006</c:v>
                </c:pt>
                <c:pt idx="25">
                  <c:v>45.45</c:v>
                </c:pt>
                <c:pt idx="26">
                  <c:v>47.099999999999994</c:v>
                </c:pt>
              </c:numCache>
            </c:numRef>
          </c:yVal>
          <c:smooth val="1"/>
          <c:extLst>
            <c:ext xmlns:c16="http://schemas.microsoft.com/office/drawing/2014/chart" uri="{C3380CC4-5D6E-409C-BE32-E72D297353CC}">
              <c16:uniqueId val="{00000000-1D76-46C7-A044-6DFF1E9E5EA0}"/>
            </c:ext>
          </c:extLst>
        </c:ser>
        <c:ser>
          <c:idx val="0"/>
          <c:order val="1"/>
          <c:tx>
            <c:strRef>
              <c:f>tegning!$G$5</c:f>
              <c:strCache>
                <c:ptCount val="1"/>
                <c:pt idx="0">
                  <c:v>Analytisk - 10cm2</c:v>
                </c:pt>
              </c:strCache>
            </c:strRef>
          </c:tx>
          <c:spPr>
            <a:ln w="31750" cap="rnd">
              <a:solidFill>
                <a:srgbClr val="0070C0"/>
              </a:solidFill>
              <a:round/>
            </a:ln>
            <a:effectLst/>
          </c:spPr>
          <c:marker>
            <c:symbol val="none"/>
          </c:marker>
          <c:xVal>
            <c:numRef>
              <c:f>tegning!$G$6:$G$32</c:f>
              <c:numCache>
                <c:formatCode>0.00</c:formatCode>
                <c:ptCount val="27"/>
                <c:pt idx="0">
                  <c:v>1.6577179933516111</c:v>
                </c:pt>
                <c:pt idx="1">
                  <c:v>1.8822540304357454</c:v>
                </c:pt>
                <c:pt idx="2">
                  <c:v>1.9187245230937009</c:v>
                </c:pt>
                <c:pt idx="3">
                  <c:v>1.8881871049831611</c:v>
                </c:pt>
                <c:pt idx="4">
                  <c:v>1.8665256589567232</c:v>
                </c:pt>
                <c:pt idx="5">
                  <c:v>1.8571438400035158</c:v>
                </c:pt>
                <c:pt idx="6">
                  <c:v>1.8818200689794908</c:v>
                </c:pt>
                <c:pt idx="7">
                  <c:v>1.9118650811613207</c:v>
                </c:pt>
                <c:pt idx="8">
                  <c:v>1.9277720067303286</c:v>
                </c:pt>
                <c:pt idx="9">
                  <c:v>1.8108253602099105</c:v>
                </c:pt>
                <c:pt idx="10">
                  <c:v>1.3917953781469643</c:v>
                </c:pt>
                <c:pt idx="11">
                  <c:v>1.1132755346065728</c:v>
                </c:pt>
                <c:pt idx="12">
                  <c:v>0.85060035029789227</c:v>
                </c:pt>
                <c:pt idx="13">
                  <c:v>0.75680294483978405</c:v>
                </c:pt>
                <c:pt idx="14">
                  <c:v>1.2385495331979637</c:v>
                </c:pt>
                <c:pt idx="15">
                  <c:v>1.8717750573408836</c:v>
                </c:pt>
                <c:pt idx="16">
                  <c:v>2.4558661897625869</c:v>
                </c:pt>
                <c:pt idx="17">
                  <c:v>2.6050291452831096</c:v>
                </c:pt>
                <c:pt idx="18">
                  <c:v>2.7783344255323703</c:v>
                </c:pt>
                <c:pt idx="19">
                  <c:v>2.9235331117049417</c:v>
                </c:pt>
                <c:pt idx="20">
                  <c:v>2.95</c:v>
                </c:pt>
                <c:pt idx="21">
                  <c:v>3</c:v>
                </c:pt>
                <c:pt idx="22">
                  <c:v>3.05</c:v>
                </c:pt>
                <c:pt idx="23">
                  <c:v>3.1</c:v>
                </c:pt>
                <c:pt idx="24">
                  <c:v>3.15</c:v>
                </c:pt>
                <c:pt idx="25">
                  <c:v>3.2</c:v>
                </c:pt>
                <c:pt idx="26">
                  <c:v>3.25</c:v>
                </c:pt>
              </c:numCache>
            </c:numRef>
          </c:xVal>
          <c:yVal>
            <c:numRef>
              <c:f>tegning!$H$6:$H$32</c:f>
              <c:numCache>
                <c:formatCode>0.0</c:formatCode>
                <c:ptCount val="27"/>
                <c:pt idx="0">
                  <c:v>6.1499999999999995</c:v>
                </c:pt>
                <c:pt idx="1">
                  <c:v>7.9499999999999993</c:v>
                </c:pt>
                <c:pt idx="2">
                  <c:v>9.6000000000000014</c:v>
                </c:pt>
                <c:pt idx="3">
                  <c:v>10.799999999999999</c:v>
                </c:pt>
                <c:pt idx="4">
                  <c:v>12.600000000000001</c:v>
                </c:pt>
                <c:pt idx="5">
                  <c:v>13.799999999999999</c:v>
                </c:pt>
                <c:pt idx="6">
                  <c:v>15.450000000000001</c:v>
                </c:pt>
                <c:pt idx="7">
                  <c:v>17.25</c:v>
                </c:pt>
                <c:pt idx="8">
                  <c:v>19.049999999999997</c:v>
                </c:pt>
                <c:pt idx="9">
                  <c:v>20.25</c:v>
                </c:pt>
                <c:pt idx="10">
                  <c:v>21.9</c:v>
                </c:pt>
                <c:pt idx="11">
                  <c:v>23.099999999999998</c:v>
                </c:pt>
                <c:pt idx="12">
                  <c:v>24.900000000000002</c:v>
                </c:pt>
                <c:pt idx="13">
                  <c:v>26.700000000000003</c:v>
                </c:pt>
                <c:pt idx="14">
                  <c:v>28.349999999999998</c:v>
                </c:pt>
                <c:pt idx="15">
                  <c:v>29.549999999999997</c:v>
                </c:pt>
                <c:pt idx="16">
                  <c:v>31.349999999999998</c:v>
                </c:pt>
                <c:pt idx="17">
                  <c:v>32.549999999999997</c:v>
                </c:pt>
                <c:pt idx="18">
                  <c:v>34.200000000000003</c:v>
                </c:pt>
                <c:pt idx="19">
                  <c:v>36</c:v>
                </c:pt>
                <c:pt idx="20">
                  <c:v>37.799999999999997</c:v>
                </c:pt>
                <c:pt idx="21">
                  <c:v>39</c:v>
                </c:pt>
                <c:pt idx="22">
                  <c:v>40.650000000000006</c:v>
                </c:pt>
                <c:pt idx="23">
                  <c:v>41.849999999999994</c:v>
                </c:pt>
                <c:pt idx="24">
                  <c:v>43.650000000000006</c:v>
                </c:pt>
                <c:pt idx="25">
                  <c:v>45.45</c:v>
                </c:pt>
                <c:pt idx="26">
                  <c:v>47.099999999999994</c:v>
                </c:pt>
              </c:numCache>
            </c:numRef>
          </c:yVal>
          <c:smooth val="1"/>
          <c:extLst>
            <c:ext xmlns:c16="http://schemas.microsoft.com/office/drawing/2014/chart" uri="{C3380CC4-5D6E-409C-BE32-E72D297353CC}">
              <c16:uniqueId val="{00000001-1D76-46C7-A044-6DFF1E9E5EA0}"/>
            </c:ext>
          </c:extLst>
        </c:ser>
        <c:dLbls>
          <c:showLegendKey val="0"/>
          <c:showVal val="0"/>
          <c:showCatName val="0"/>
          <c:showSerName val="0"/>
          <c:showPercent val="0"/>
          <c:showBubbleSize val="0"/>
        </c:dLbls>
        <c:axId val="712929456"/>
        <c:axId val="827603136"/>
      </c:scatterChart>
      <c:scatterChart>
        <c:scatterStyle val="lineMarker"/>
        <c:varyColors val="0"/>
        <c:ser>
          <c:idx val="1"/>
          <c:order val="2"/>
          <c:tx>
            <c:strRef>
              <c:f>tegning!$M$6</c:f>
              <c:strCache>
                <c:ptCount val="1"/>
                <c:pt idx="0">
                  <c:v>Interpolasjon</c:v>
                </c:pt>
              </c:strCache>
            </c:strRef>
          </c:tx>
          <c:spPr>
            <a:ln w="19050" cap="rnd">
              <a:noFill/>
              <a:round/>
            </a:ln>
            <a:effectLst/>
          </c:spPr>
          <c:marker>
            <c:symbol val="none"/>
          </c:marker>
          <c:xVal>
            <c:numRef>
              <c:f>tegning!$M$8:$M$16</c:f>
              <c:numCache>
                <c:formatCode>0.00</c:formatCode>
                <c:ptCount val="9"/>
                <c:pt idx="0">
                  <c:v>1.8743898446962342</c:v>
                </c:pt>
                <c:pt idx="1">
                  <c:v>1.889195370059022</c:v>
                </c:pt>
                <c:pt idx="2">
                  <c:v>1.8613452206856156</c:v>
                </c:pt>
                <c:pt idx="3">
                  <c:v>1.4620504474082412</c:v>
                </c:pt>
                <c:pt idx="4">
                  <c:v>1.1759125339022682</c:v>
                </c:pt>
                <c:pt idx="5">
                  <c:v>1.8472078614802752</c:v>
                </c:pt>
                <c:pt idx="6">
                  <c:v>2.6896996507337643</c:v>
                </c:pt>
                <c:pt idx="7">
                  <c:v>2.986766555852471</c:v>
                </c:pt>
                <c:pt idx="8">
                  <c:v>3.125</c:v>
                </c:pt>
              </c:numCache>
            </c:numRef>
          </c:xVal>
          <c:yVal>
            <c:numRef>
              <c:f>tegning!$N$8:$N$16</c:f>
              <c:numCache>
                <c:formatCode>0.0</c:formatCode>
                <c:ptCount val="9"/>
                <c:pt idx="0">
                  <c:v>10.275</c:v>
                </c:pt>
                <c:pt idx="1">
                  <c:v>14.925000000000001</c:v>
                </c:pt>
                <c:pt idx="2">
                  <c:v>18.75</c:v>
                </c:pt>
                <c:pt idx="3">
                  <c:v>21.674999999999997</c:v>
                </c:pt>
                <c:pt idx="4">
                  <c:v>25.724999999999998</c:v>
                </c:pt>
                <c:pt idx="5">
                  <c:v>29.849999999999998</c:v>
                </c:pt>
                <c:pt idx="6">
                  <c:v>33.674999999999997</c:v>
                </c:pt>
                <c:pt idx="7">
                  <c:v>38.325000000000003</c:v>
                </c:pt>
                <c:pt idx="8">
                  <c:v>43.050000000000004</c:v>
                </c:pt>
              </c:numCache>
            </c:numRef>
          </c:yVal>
          <c:smooth val="0"/>
          <c:extLst>
            <c:ext xmlns:c16="http://schemas.microsoft.com/office/drawing/2014/chart" uri="{C3380CC4-5D6E-409C-BE32-E72D297353CC}">
              <c16:uniqueId val="{00000002-1D76-46C7-A044-6DFF1E9E5EA0}"/>
            </c:ext>
          </c:extLst>
        </c:ser>
        <c:ser>
          <c:idx val="2"/>
          <c:order val="3"/>
          <c:tx>
            <c:strRef>
              <c:f>tegning!$K$6</c:f>
              <c:strCache>
                <c:ptCount val="1"/>
                <c:pt idx="0">
                  <c:v>Avlesninger</c:v>
                </c:pt>
              </c:strCache>
            </c:strRef>
          </c:tx>
          <c:spPr>
            <a:ln w="38100" cap="rnd" cmpd="dbl">
              <a:noFill/>
              <a:round/>
            </a:ln>
            <a:effectLst/>
          </c:spPr>
          <c:marker>
            <c:symbol val="none"/>
          </c:marker>
          <c:xVal>
            <c:numRef>
              <c:f>tegning!$K$7:$K$16</c:f>
              <c:numCache>
                <c:formatCode>0.0000</c:formatCode>
                <c:ptCount val="10"/>
                <c:pt idx="0">
                  <c:v>1.8822540304357454</c:v>
                </c:pt>
                <c:pt idx="1">
                  <c:v>1.8665256589567232</c:v>
                </c:pt>
                <c:pt idx="2" formatCode="0.00">
                  <c:v>1.9118650811613207</c:v>
                </c:pt>
                <c:pt idx="3" formatCode="0.00">
                  <c:v>1.8108253602099105</c:v>
                </c:pt>
                <c:pt idx="4" formatCode="0.00">
                  <c:v>1.1132755346065728</c:v>
                </c:pt>
                <c:pt idx="5" formatCode="0.00">
                  <c:v>1.2385495331979637</c:v>
                </c:pt>
                <c:pt idx="6" formatCode="0.00">
                  <c:v>2.4558661897625869</c:v>
                </c:pt>
                <c:pt idx="7" formatCode="0.00">
                  <c:v>2.9235331117049417</c:v>
                </c:pt>
                <c:pt idx="8" formatCode="0.00">
                  <c:v>3.05</c:v>
                </c:pt>
                <c:pt idx="9" formatCode="0.00">
                  <c:v>3.2</c:v>
                </c:pt>
              </c:numCache>
            </c:numRef>
          </c:xVal>
          <c:yVal>
            <c:numRef>
              <c:f>tegning!$L$7:$L$16</c:f>
              <c:numCache>
                <c:formatCode>0.0</c:formatCode>
                <c:ptCount val="10"/>
                <c:pt idx="0">
                  <c:v>7.9499999999999993</c:v>
                </c:pt>
                <c:pt idx="1">
                  <c:v>12.600000000000001</c:v>
                </c:pt>
                <c:pt idx="2">
                  <c:v>17.25</c:v>
                </c:pt>
                <c:pt idx="3">
                  <c:v>20.25</c:v>
                </c:pt>
                <c:pt idx="4">
                  <c:v>23.099999999999998</c:v>
                </c:pt>
                <c:pt idx="5">
                  <c:v>28.349999999999998</c:v>
                </c:pt>
                <c:pt idx="6">
                  <c:v>31.349999999999998</c:v>
                </c:pt>
                <c:pt idx="7">
                  <c:v>36</c:v>
                </c:pt>
                <c:pt idx="8">
                  <c:v>40.650000000000006</c:v>
                </c:pt>
                <c:pt idx="9">
                  <c:v>45.45</c:v>
                </c:pt>
              </c:numCache>
            </c:numRef>
          </c:yVal>
          <c:smooth val="0"/>
          <c:extLst>
            <c:ext xmlns:c16="http://schemas.microsoft.com/office/drawing/2014/chart" uri="{C3380CC4-5D6E-409C-BE32-E72D297353CC}">
              <c16:uniqueId val="{00000003-1D76-46C7-A044-6DFF1E9E5EA0}"/>
            </c:ext>
          </c:extLst>
        </c:ser>
        <c:ser>
          <c:idx val="4"/>
          <c:order val="4"/>
          <c:tx>
            <c:strRef>
              <c:f>tegning!$K$19</c:f>
              <c:strCache>
                <c:ptCount val="1"/>
                <c:pt idx="0">
                  <c:v>Teoretisk "uendelig liten"</c:v>
                </c:pt>
              </c:strCache>
            </c:strRef>
          </c:tx>
          <c:spPr>
            <a:ln w="15875" cap="rnd">
              <a:solidFill>
                <a:schemeClr val="bg1">
                  <a:lumMod val="50000"/>
                </a:schemeClr>
              </a:solidFill>
              <a:prstDash val="sysDash"/>
              <a:round/>
            </a:ln>
            <a:effectLst/>
          </c:spPr>
          <c:marker>
            <c:symbol val="none"/>
          </c:marker>
          <c:xVal>
            <c:numRef>
              <c:f>tegning!$K$20:$K$26</c:f>
              <c:numCache>
                <c:formatCode>0.00</c:formatCode>
                <c:ptCount val="7"/>
                <c:pt idx="0">
                  <c:v>2.1</c:v>
                </c:pt>
                <c:pt idx="1">
                  <c:v>2.4</c:v>
                </c:pt>
                <c:pt idx="2">
                  <c:v>0.26</c:v>
                </c:pt>
                <c:pt idx="3">
                  <c:v>0.26</c:v>
                </c:pt>
                <c:pt idx="4">
                  <c:v>3</c:v>
                </c:pt>
                <c:pt idx="5">
                  <c:v>3.3</c:v>
                </c:pt>
                <c:pt idx="6">
                  <c:v>3.6</c:v>
                </c:pt>
              </c:numCache>
            </c:numRef>
          </c:xVal>
          <c:yVal>
            <c:numRef>
              <c:f>tegning!$L$20:$L$26</c:f>
              <c:numCache>
                <c:formatCode>0.0</c:formatCode>
                <c:ptCount val="7"/>
                <c:pt idx="0">
                  <c:v>5</c:v>
                </c:pt>
                <c:pt idx="1">
                  <c:v>23</c:v>
                </c:pt>
                <c:pt idx="2">
                  <c:v>23</c:v>
                </c:pt>
                <c:pt idx="3">
                  <c:v>27.5</c:v>
                </c:pt>
                <c:pt idx="4">
                  <c:v>27.5</c:v>
                </c:pt>
                <c:pt idx="5">
                  <c:v>35</c:v>
                </c:pt>
                <c:pt idx="6">
                  <c:v>42.5</c:v>
                </c:pt>
              </c:numCache>
            </c:numRef>
          </c:yVal>
          <c:smooth val="0"/>
          <c:extLst>
            <c:ext xmlns:c16="http://schemas.microsoft.com/office/drawing/2014/chart" uri="{C3380CC4-5D6E-409C-BE32-E72D297353CC}">
              <c16:uniqueId val="{00000004-1D76-46C7-A044-6DFF1E9E5EA0}"/>
            </c:ext>
          </c:extLst>
        </c:ser>
        <c:dLbls>
          <c:showLegendKey val="0"/>
          <c:showVal val="0"/>
          <c:showCatName val="0"/>
          <c:showSerName val="0"/>
          <c:showPercent val="0"/>
          <c:showBubbleSize val="0"/>
        </c:dLbls>
        <c:axId val="712929456"/>
        <c:axId val="827603136"/>
      </c:scatterChart>
      <c:valAx>
        <c:axId val="712929456"/>
        <c:scaling>
          <c:orientation val="minMax"/>
          <c:max val="4"/>
        </c:scaling>
        <c:delete val="0"/>
        <c:axPos val="t"/>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827603136"/>
        <c:crosses val="autoZero"/>
        <c:crossBetween val="midCat"/>
        <c:majorUnit val="1"/>
        <c:minorUnit val="0.5"/>
      </c:valAx>
      <c:valAx>
        <c:axId val="827603136"/>
        <c:scaling>
          <c:orientation val="maxMin"/>
          <c:max val="40"/>
          <c:min val="1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712929456"/>
        <c:crosses val="autoZero"/>
        <c:crossBetween val="midCat"/>
      </c:valAx>
      <c:spPr>
        <a:noFill/>
        <a:ln>
          <a:noFill/>
        </a:ln>
        <a:effectLst/>
      </c:spPr>
    </c:plotArea>
    <c:legend>
      <c:legendPos val="b"/>
      <c:layout>
        <c:manualLayout>
          <c:xMode val="edge"/>
          <c:yMode val="edge"/>
          <c:x val="7.4880725277368318E-2"/>
          <c:y val="0.81686111111111115"/>
          <c:w val="0.92511927472263167"/>
          <c:h val="0.1752993827160494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2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846430960835779"/>
          <c:y val="0.17675811965811966"/>
          <c:w val="0.72307138078328448"/>
          <c:h val="0.7046685897435897"/>
        </c:manualLayout>
      </c:layout>
      <c:scatterChart>
        <c:scatterStyle val="lineMarker"/>
        <c:varyColors val="0"/>
        <c:ser>
          <c:idx val="1"/>
          <c:order val="0"/>
          <c:tx>
            <c:strRef>
              <c:f>Densitetsprøver!$O$53</c:f>
              <c:strCache>
                <c:ptCount val="1"/>
                <c:pt idx="0">
                  <c:v>AB - Small</c:v>
                </c:pt>
              </c:strCache>
            </c:strRef>
          </c:tx>
          <c:spPr>
            <a:ln w="25400" cap="rnd">
              <a:noFill/>
              <a:round/>
            </a:ln>
            <a:effectLst/>
          </c:spPr>
          <c:marker>
            <c:symbol val="diamond"/>
            <c:size val="6"/>
            <c:spPr>
              <a:solidFill>
                <a:srgbClr val="00B0F0"/>
              </a:solidFill>
              <a:ln w="9525">
                <a:solidFill>
                  <a:schemeClr val="bg1">
                    <a:lumMod val="50000"/>
                  </a:schemeClr>
                </a:solidFill>
              </a:ln>
              <a:effectLst/>
            </c:spPr>
          </c:marker>
          <c:xVal>
            <c:numRef>
              <c:f>Densitetsprøver!$S$53:$S$59</c:f>
              <c:numCache>
                <c:formatCode>0.00</c:formatCode>
                <c:ptCount val="7"/>
                <c:pt idx="0">
                  <c:v>0.30454572296658139</c:v>
                </c:pt>
                <c:pt idx="1">
                  <c:v>0.32275674714028341</c:v>
                </c:pt>
                <c:pt idx="2">
                  <c:v>0.37803754024928915</c:v>
                </c:pt>
                <c:pt idx="3">
                  <c:v>0.32275674714028341</c:v>
                </c:pt>
                <c:pt idx="4">
                  <c:v>0.22634413140102774</c:v>
                </c:pt>
                <c:pt idx="5">
                  <c:v>0.42698516400304265</c:v>
                </c:pt>
                <c:pt idx="6">
                  <c:v>0.21846089878893785</c:v>
                </c:pt>
              </c:numCache>
            </c:numRef>
          </c:xVal>
          <c:yVal>
            <c:numRef>
              <c:f>Densitetsprøver!$P$53:$P$59</c:f>
              <c:numCache>
                <c:formatCode>0.0</c:formatCode>
                <c:ptCount val="7"/>
                <c:pt idx="0">
                  <c:v>3.1999999999999886</c:v>
                </c:pt>
                <c:pt idx="1">
                  <c:v>26.199999999999989</c:v>
                </c:pt>
                <c:pt idx="2">
                  <c:v>35.699999999999989</c:v>
                </c:pt>
                <c:pt idx="3">
                  <c:v>45.199999999999989</c:v>
                </c:pt>
                <c:pt idx="4">
                  <c:v>66.199999999999989</c:v>
                </c:pt>
                <c:pt idx="5">
                  <c:v>87.199999999999989</c:v>
                </c:pt>
                <c:pt idx="6">
                  <c:v>108.19999999999999</c:v>
                </c:pt>
              </c:numCache>
            </c:numRef>
          </c:yVal>
          <c:smooth val="0"/>
          <c:extLst>
            <c:ext xmlns:c16="http://schemas.microsoft.com/office/drawing/2014/chart" uri="{C3380CC4-5D6E-409C-BE32-E72D297353CC}">
              <c16:uniqueId val="{00000000-DD6D-4C5D-A166-E13A37A3D2CF}"/>
            </c:ext>
          </c:extLst>
        </c:ser>
        <c:ser>
          <c:idx val="3"/>
          <c:order val="1"/>
          <c:tx>
            <c:strRef>
              <c:f>Densitetsprøver!$O$74</c:f>
              <c:strCache>
                <c:ptCount val="1"/>
                <c:pt idx="0">
                  <c:v>AB - Large</c:v>
                </c:pt>
              </c:strCache>
            </c:strRef>
          </c:tx>
          <c:spPr>
            <a:ln w="25400" cap="rnd">
              <a:noFill/>
              <a:round/>
            </a:ln>
            <a:effectLst/>
          </c:spPr>
          <c:marker>
            <c:symbol val="x"/>
            <c:size val="6"/>
            <c:spPr>
              <a:noFill/>
              <a:ln w="19050">
                <a:solidFill>
                  <a:schemeClr val="accent1"/>
                </a:solidFill>
              </a:ln>
              <a:effectLst/>
            </c:spPr>
          </c:marker>
          <c:xVal>
            <c:numRef>
              <c:f>Densitetsprøver!$S$74:$S$75</c:f>
              <c:numCache>
                <c:formatCode>0.00</c:formatCode>
                <c:ptCount val="2"/>
                <c:pt idx="0">
                  <c:v>0.31594402137419669</c:v>
                </c:pt>
                <c:pt idx="1">
                  <c:v>0.43095772444051644</c:v>
                </c:pt>
              </c:numCache>
            </c:numRef>
          </c:xVal>
          <c:yVal>
            <c:numRef>
              <c:f>Densitetsprøver!$P$74:$P$75</c:f>
              <c:numCache>
                <c:formatCode>0.0</c:formatCode>
                <c:ptCount val="2"/>
                <c:pt idx="0">
                  <c:v>13.699999999999989</c:v>
                </c:pt>
                <c:pt idx="1">
                  <c:v>55.699999999999989</c:v>
                </c:pt>
              </c:numCache>
            </c:numRef>
          </c:yVal>
          <c:smooth val="0"/>
          <c:extLst>
            <c:ext xmlns:c16="http://schemas.microsoft.com/office/drawing/2014/chart" uri="{C3380CC4-5D6E-409C-BE32-E72D297353CC}">
              <c16:uniqueId val="{00000001-DD6D-4C5D-A166-E13A37A3D2CF}"/>
            </c:ext>
          </c:extLst>
        </c:ser>
        <c:ser>
          <c:idx val="0"/>
          <c:order val="2"/>
          <c:tx>
            <c:strRef>
              <c:f>Densitetsprøver!$O$60</c:f>
              <c:strCache>
                <c:ptCount val="1"/>
                <c:pt idx="0">
                  <c:v>BC - Small</c:v>
                </c:pt>
              </c:strCache>
            </c:strRef>
          </c:tx>
          <c:spPr>
            <a:ln w="25400" cap="rnd">
              <a:noFill/>
              <a:round/>
            </a:ln>
            <a:effectLst/>
          </c:spPr>
          <c:marker>
            <c:symbol val="diamond"/>
            <c:size val="6"/>
            <c:spPr>
              <a:solidFill>
                <a:schemeClr val="accent6"/>
              </a:solidFill>
              <a:ln w="9525">
                <a:solidFill>
                  <a:schemeClr val="bg1">
                    <a:lumMod val="50000"/>
                  </a:schemeClr>
                </a:solidFill>
              </a:ln>
              <a:effectLst/>
            </c:spPr>
          </c:marker>
          <c:xVal>
            <c:numRef>
              <c:f>Densitetsprøver!$S$60:$S$67</c:f>
              <c:numCache>
                <c:formatCode>0.00</c:formatCode>
                <c:ptCount val="8"/>
                <c:pt idx="0">
                  <c:v>0.36099469723180128</c:v>
                </c:pt>
                <c:pt idx="1">
                  <c:v>0.39568974804758722</c:v>
                </c:pt>
                <c:pt idx="2">
                  <c:v>0.27388010048921274</c:v>
                </c:pt>
                <c:pt idx="3">
                  <c:v>0.36025088212183887</c:v>
                </c:pt>
                <c:pt idx="4">
                  <c:v>0.3227567471402828</c:v>
                </c:pt>
                <c:pt idx="5">
                  <c:v>0.33707495072638183</c:v>
                </c:pt>
                <c:pt idx="6">
                  <c:v>0.36767842749271079</c:v>
                </c:pt>
                <c:pt idx="7">
                  <c:v>0.42770795605124579</c:v>
                </c:pt>
              </c:numCache>
            </c:numRef>
          </c:xVal>
          <c:yVal>
            <c:numRef>
              <c:f>Densitetsprøver!$P$60:$P$67</c:f>
              <c:numCache>
                <c:formatCode>0.0</c:formatCode>
                <c:ptCount val="8"/>
                <c:pt idx="0">
                  <c:v>10.199999999999989</c:v>
                </c:pt>
                <c:pt idx="1">
                  <c:v>31.199999999999989</c:v>
                </c:pt>
                <c:pt idx="2">
                  <c:v>52.199999999999989</c:v>
                </c:pt>
                <c:pt idx="3">
                  <c:v>63.199999999999989</c:v>
                </c:pt>
                <c:pt idx="4">
                  <c:v>73.199999999999989</c:v>
                </c:pt>
                <c:pt idx="5">
                  <c:v>94.199999999999989</c:v>
                </c:pt>
                <c:pt idx="6">
                  <c:v>105.19999999999999</c:v>
                </c:pt>
                <c:pt idx="7">
                  <c:v>115.19999999999999</c:v>
                </c:pt>
              </c:numCache>
            </c:numRef>
          </c:yVal>
          <c:smooth val="0"/>
          <c:extLst>
            <c:ext xmlns:c16="http://schemas.microsoft.com/office/drawing/2014/chart" uri="{C3380CC4-5D6E-409C-BE32-E72D297353CC}">
              <c16:uniqueId val="{00000002-DD6D-4C5D-A166-E13A37A3D2CF}"/>
            </c:ext>
          </c:extLst>
        </c:ser>
        <c:ser>
          <c:idx val="4"/>
          <c:order val="3"/>
          <c:tx>
            <c:strRef>
              <c:f>Densitetsprøver!$O$76</c:f>
              <c:strCache>
                <c:ptCount val="1"/>
                <c:pt idx="0">
                  <c:v>BC - Large</c:v>
                </c:pt>
              </c:strCache>
            </c:strRef>
          </c:tx>
          <c:spPr>
            <a:ln w="25400" cap="rnd">
              <a:noFill/>
              <a:round/>
            </a:ln>
            <a:effectLst/>
          </c:spPr>
          <c:marker>
            <c:symbol val="x"/>
            <c:size val="6"/>
            <c:spPr>
              <a:noFill/>
              <a:ln w="19050">
                <a:solidFill>
                  <a:schemeClr val="accent6">
                    <a:lumMod val="75000"/>
                  </a:schemeClr>
                </a:solidFill>
              </a:ln>
              <a:effectLst/>
            </c:spPr>
          </c:marker>
          <c:xVal>
            <c:numRef>
              <c:f>Densitetsprøver!$S$76:$S$77</c:f>
              <c:numCache>
                <c:formatCode>0.00</c:formatCode>
                <c:ptCount val="2"/>
                <c:pt idx="0">
                  <c:v>0.32992671078225488</c:v>
                </c:pt>
                <c:pt idx="1">
                  <c:v>0.31290983416545043</c:v>
                </c:pt>
              </c:numCache>
            </c:numRef>
          </c:xVal>
          <c:yVal>
            <c:numRef>
              <c:f>Densitetsprøver!$P$76:$P$77</c:f>
              <c:numCache>
                <c:formatCode>0.0</c:formatCode>
                <c:ptCount val="2"/>
                <c:pt idx="0">
                  <c:v>42.699999999999989</c:v>
                </c:pt>
                <c:pt idx="1">
                  <c:v>84.699999999999989</c:v>
                </c:pt>
              </c:numCache>
            </c:numRef>
          </c:yVal>
          <c:smooth val="0"/>
          <c:extLst>
            <c:ext xmlns:c16="http://schemas.microsoft.com/office/drawing/2014/chart" uri="{C3380CC4-5D6E-409C-BE32-E72D297353CC}">
              <c16:uniqueId val="{00000003-DD6D-4C5D-A166-E13A37A3D2CF}"/>
            </c:ext>
          </c:extLst>
        </c:ser>
        <c:ser>
          <c:idx val="2"/>
          <c:order val="4"/>
          <c:tx>
            <c:strRef>
              <c:f>Densitetsprøver!$O$68</c:f>
              <c:strCache>
                <c:ptCount val="1"/>
                <c:pt idx="0">
                  <c:v>CA - Small</c:v>
                </c:pt>
              </c:strCache>
            </c:strRef>
          </c:tx>
          <c:spPr>
            <a:ln w="25400" cap="rnd">
              <a:noFill/>
              <a:round/>
            </a:ln>
            <a:effectLst/>
          </c:spPr>
          <c:marker>
            <c:symbol val="diamond"/>
            <c:size val="6"/>
            <c:spPr>
              <a:solidFill>
                <a:srgbClr val="FFFF00"/>
              </a:solidFill>
              <a:ln w="9525">
                <a:solidFill>
                  <a:schemeClr val="accent3"/>
                </a:solidFill>
              </a:ln>
              <a:effectLst/>
            </c:spPr>
          </c:marker>
          <c:xVal>
            <c:numRef>
              <c:f>Densitetsprøver!$S$68:$S$73</c:f>
              <c:numCache>
                <c:formatCode>0.00</c:formatCode>
                <c:ptCount val="6"/>
                <c:pt idx="0">
                  <c:v>0.18586835081683539</c:v>
                </c:pt>
                <c:pt idx="1">
                  <c:v>0.37138338165823398</c:v>
                </c:pt>
                <c:pt idx="2">
                  <c:v>0.40884158534328824</c:v>
                </c:pt>
                <c:pt idx="3">
                  <c:v>0.42915286210633152</c:v>
                </c:pt>
                <c:pt idx="4">
                  <c:v>0.31063163931969107</c:v>
                </c:pt>
                <c:pt idx="5">
                  <c:v>0.36025088212183948</c:v>
                </c:pt>
              </c:numCache>
            </c:numRef>
          </c:xVal>
          <c:yVal>
            <c:numRef>
              <c:f>Densitetsprøver!$P$68:$P$73</c:f>
              <c:numCache>
                <c:formatCode>0.0</c:formatCode>
                <c:ptCount val="6"/>
                <c:pt idx="0">
                  <c:v>5.1999999999999886</c:v>
                </c:pt>
                <c:pt idx="1">
                  <c:v>17.199999999999989</c:v>
                </c:pt>
                <c:pt idx="2">
                  <c:v>38.199999999999989</c:v>
                </c:pt>
                <c:pt idx="3">
                  <c:v>59.199999999999989</c:v>
                </c:pt>
                <c:pt idx="4">
                  <c:v>80.199999999999989</c:v>
                </c:pt>
                <c:pt idx="5">
                  <c:v>101.19999999999999</c:v>
                </c:pt>
              </c:numCache>
            </c:numRef>
          </c:yVal>
          <c:smooth val="0"/>
          <c:extLst>
            <c:ext xmlns:c16="http://schemas.microsoft.com/office/drawing/2014/chart" uri="{C3380CC4-5D6E-409C-BE32-E72D297353CC}">
              <c16:uniqueId val="{00000004-DD6D-4C5D-A166-E13A37A3D2CF}"/>
            </c:ext>
          </c:extLst>
        </c:ser>
        <c:ser>
          <c:idx val="5"/>
          <c:order val="5"/>
          <c:tx>
            <c:strRef>
              <c:f>Densitetsprøver!$O$78</c:f>
              <c:strCache>
                <c:ptCount val="1"/>
                <c:pt idx="0">
                  <c:v>CA - Large</c:v>
                </c:pt>
              </c:strCache>
            </c:strRef>
          </c:tx>
          <c:spPr>
            <a:ln w="25400">
              <a:noFill/>
            </a:ln>
          </c:spPr>
          <c:marker>
            <c:symbol val="x"/>
            <c:size val="6"/>
            <c:spPr>
              <a:noFill/>
              <a:ln w="19050">
                <a:solidFill>
                  <a:srgbClr val="FFC000"/>
                </a:solidFill>
              </a:ln>
            </c:spPr>
          </c:marker>
          <c:xVal>
            <c:numRef>
              <c:f>Densitetsprøver!$S$78:$S$79</c:f>
              <c:numCache>
                <c:formatCode>0.00</c:formatCode>
                <c:ptCount val="2"/>
                <c:pt idx="0">
                  <c:v>0.44857102274294369</c:v>
                </c:pt>
                <c:pt idx="1">
                  <c:v>0.35205330891900488</c:v>
                </c:pt>
              </c:numCache>
            </c:numRef>
          </c:xVal>
          <c:yVal>
            <c:numRef>
              <c:f>Densitetsprøver!$P$78:$P$79</c:f>
              <c:numCache>
                <c:formatCode>0.0</c:formatCode>
                <c:ptCount val="2"/>
                <c:pt idx="0">
                  <c:v>27.699999999999989</c:v>
                </c:pt>
                <c:pt idx="1">
                  <c:v>90.699999999999989</c:v>
                </c:pt>
              </c:numCache>
            </c:numRef>
          </c:yVal>
          <c:smooth val="0"/>
          <c:extLst>
            <c:ext xmlns:c16="http://schemas.microsoft.com/office/drawing/2014/chart" uri="{C3380CC4-5D6E-409C-BE32-E72D297353CC}">
              <c16:uniqueId val="{00000005-DD6D-4C5D-A166-E13A37A3D2CF}"/>
            </c:ext>
          </c:extLst>
        </c:ser>
        <c:dLbls>
          <c:showLegendKey val="0"/>
          <c:showVal val="0"/>
          <c:showCatName val="0"/>
          <c:showSerName val="0"/>
          <c:showPercent val="0"/>
          <c:showBubbleSize val="0"/>
        </c:dLbls>
        <c:axId val="852590256"/>
        <c:axId val="852585264"/>
      </c:scatterChart>
      <c:valAx>
        <c:axId val="852590256"/>
        <c:scaling>
          <c:orientation val="minMax"/>
          <c:max val="0.8"/>
        </c:scaling>
        <c:delete val="0"/>
        <c:axPos val="t"/>
        <c:majorGridlines>
          <c:spPr>
            <a:ln w="9525" cap="flat" cmpd="sng" algn="ctr">
              <a:solidFill>
                <a:schemeClr val="bg1">
                  <a:lumMod val="65000"/>
                </a:schemeClr>
              </a:solidFill>
              <a:round/>
            </a:ln>
            <a:effectLst/>
          </c:spPr>
        </c:majorGridlines>
        <c:minorGridlines>
          <c:spPr>
            <a:ln>
              <a:solidFill>
                <a:schemeClr val="bg1">
                  <a:lumMod val="85000"/>
                </a:schemeClr>
              </a:solidFill>
            </a:ln>
          </c:spPr>
        </c:minorGridlines>
        <c:numFmt formatCode="0.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en-US"/>
          </a:p>
        </c:txPr>
        <c:crossAx val="852585264"/>
        <c:crosses val="autoZero"/>
        <c:crossBetween val="midCat"/>
        <c:majorUnit val="0.4"/>
        <c:minorUnit val="0.2"/>
      </c:valAx>
      <c:valAx>
        <c:axId val="85258526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bg1">
                <a:lumMod val="6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en-US"/>
          </a:p>
        </c:txPr>
        <c:crossAx val="852590256"/>
        <c:crosses val="autoZero"/>
        <c:crossBetween val="midCat"/>
      </c:valAx>
    </c:plotArea>
    <c:legend>
      <c:legendPos val="b"/>
      <c:layout>
        <c:manualLayout>
          <c:xMode val="edge"/>
          <c:yMode val="edge"/>
          <c:x val="0"/>
          <c:y val="0.88268293464673764"/>
          <c:w val="0.97791261386444339"/>
          <c:h val="0.11188965694077929"/>
        </c:manualLayout>
      </c:layout>
      <c:overlay val="0"/>
      <c:spPr>
        <a:noFill/>
        <a:ln>
          <a:solidFill>
            <a:schemeClr val="bg1">
              <a:lumMod val="75000"/>
            </a:schemeClr>
          </a:solidFill>
        </a:ln>
        <a:effectLst/>
      </c:spPr>
      <c:txPr>
        <a:bodyPr rot="0" spcFirstLastPara="1" vertOverflow="ellipsis" vert="horz" wrap="square" anchor="ctr" anchorCtr="1"/>
        <a:lstStyle/>
        <a:p>
          <a:pPr>
            <a:defRPr sz="65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en-US"/>
        </a:p>
      </c:txPr>
    </c:legend>
    <c:plotVisOnly val="1"/>
    <c:dispBlanksAs val="gap"/>
    <c:showDLblsOverMax val="0"/>
    <c:extLst/>
  </c:chart>
  <c:spPr>
    <a:ln>
      <a:noFill/>
    </a:ln>
  </c:spPr>
  <c:txPr>
    <a:bodyPr/>
    <a:lstStyle/>
    <a:p>
      <a:pPr>
        <a:defRPr>
          <a:latin typeface="Cambria" panose="02040503050406030204" pitchFamily="18" charset="0"/>
          <a:ea typeface="Cambria" panose="02040503050406030204" pitchFamily="18" charset="0"/>
        </a:defRPr>
      </a:pPr>
      <a:endParaRPr lang="en-US"/>
    </a:p>
  </c:txPr>
  <c:externalData r:id="rId1">
    <c:autoUpdate val="0"/>
  </c:externalData>
  <c:userShapes r:id="rId2"/>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Cambria" panose="02040503050406030204" pitchFamily="18" charset="0"/>
                <a:ea typeface="Cambria" panose="02040503050406030204" pitchFamily="18" charset="0"/>
                <a:cs typeface="+mn-cs"/>
              </a:defRPr>
            </a:pPr>
            <a:r>
              <a:rPr lang="en-GB" sz="1200"/>
              <a:t>Utjevningsfaktorer</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title>
    <c:autoTitleDeleted val="0"/>
    <c:plotArea>
      <c:layout>
        <c:manualLayout>
          <c:layoutTarget val="inner"/>
          <c:xMode val="edge"/>
          <c:yMode val="edge"/>
          <c:x val="8.9372114309763398E-2"/>
          <c:y val="0.15099753086419754"/>
          <c:w val="0.8683060754415195"/>
          <c:h val="0.66519938271604939"/>
        </c:manualLayout>
      </c:layout>
      <c:scatterChart>
        <c:scatterStyle val="smoothMarker"/>
        <c:varyColors val="0"/>
        <c:ser>
          <c:idx val="3"/>
          <c:order val="0"/>
          <c:tx>
            <c:strRef>
              <c:f>tegning!$E$5</c:f>
              <c:strCache>
                <c:ptCount val="1"/>
                <c:pt idx="0">
                  <c:v>Analytisk - 5cm2</c:v>
                </c:pt>
              </c:strCache>
            </c:strRef>
          </c:tx>
          <c:spPr>
            <a:ln w="28575" cap="rnd">
              <a:solidFill>
                <a:srgbClr val="FF0000"/>
              </a:solidFill>
              <a:round/>
            </a:ln>
            <a:effectLst/>
          </c:spPr>
          <c:marker>
            <c:symbol val="none"/>
          </c:marker>
          <c:xVal>
            <c:numRef>
              <c:f>tegning!$E$6:$E$32</c:f>
              <c:numCache>
                <c:formatCode>General</c:formatCode>
                <c:ptCount val="27"/>
                <c:pt idx="0">
                  <c:v>1.91</c:v>
                </c:pt>
                <c:pt idx="1">
                  <c:v>1.92</c:v>
                </c:pt>
                <c:pt idx="2">
                  <c:v>1.93</c:v>
                </c:pt>
                <c:pt idx="3">
                  <c:v>1.94</c:v>
                </c:pt>
                <c:pt idx="4">
                  <c:v>1.95</c:v>
                </c:pt>
                <c:pt idx="5">
                  <c:v>1.96</c:v>
                </c:pt>
                <c:pt idx="6">
                  <c:v>1.9850000000000001</c:v>
                </c:pt>
                <c:pt idx="7">
                  <c:v>2.0100000000000002</c:v>
                </c:pt>
                <c:pt idx="8">
                  <c:v>2.0299999999999998</c:v>
                </c:pt>
                <c:pt idx="9">
                  <c:v>1.98</c:v>
                </c:pt>
                <c:pt idx="10">
                  <c:v>1.75</c:v>
                </c:pt>
                <c:pt idx="11">
                  <c:v>1.3228720532229881</c:v>
                </c:pt>
                <c:pt idx="12">
                  <c:v>0.65</c:v>
                </c:pt>
                <c:pt idx="13">
                  <c:v>0.55000000000000004</c:v>
                </c:pt>
                <c:pt idx="14">
                  <c:v>1.5</c:v>
                </c:pt>
                <c:pt idx="15">
                  <c:v>2.5</c:v>
                </c:pt>
                <c:pt idx="16">
                  <c:v>2.8</c:v>
                </c:pt>
                <c:pt idx="17">
                  <c:v>2.9</c:v>
                </c:pt>
                <c:pt idx="18">
                  <c:v>3</c:v>
                </c:pt>
                <c:pt idx="19">
                  <c:v>3.1</c:v>
                </c:pt>
                <c:pt idx="20">
                  <c:v>3.2</c:v>
                </c:pt>
                <c:pt idx="21">
                  <c:v>3.25</c:v>
                </c:pt>
                <c:pt idx="22">
                  <c:v>3.3</c:v>
                </c:pt>
                <c:pt idx="23">
                  <c:v>3.35</c:v>
                </c:pt>
                <c:pt idx="24">
                  <c:v>3.4</c:v>
                </c:pt>
                <c:pt idx="25">
                  <c:v>3.47</c:v>
                </c:pt>
                <c:pt idx="26">
                  <c:v>3.54</c:v>
                </c:pt>
              </c:numCache>
            </c:numRef>
          </c:xVal>
          <c:yVal>
            <c:numRef>
              <c:f>tegning!$H$6:$H$32</c:f>
              <c:numCache>
                <c:formatCode>0.0</c:formatCode>
                <c:ptCount val="27"/>
                <c:pt idx="0">
                  <c:v>6.1499999999999995</c:v>
                </c:pt>
                <c:pt idx="1">
                  <c:v>7.9499999999999993</c:v>
                </c:pt>
                <c:pt idx="2">
                  <c:v>9.6000000000000014</c:v>
                </c:pt>
                <c:pt idx="3">
                  <c:v>10.799999999999999</c:v>
                </c:pt>
                <c:pt idx="4">
                  <c:v>12.600000000000001</c:v>
                </c:pt>
                <c:pt idx="5">
                  <c:v>13.799999999999999</c:v>
                </c:pt>
                <c:pt idx="6">
                  <c:v>15.450000000000001</c:v>
                </c:pt>
                <c:pt idx="7">
                  <c:v>17.25</c:v>
                </c:pt>
                <c:pt idx="8">
                  <c:v>19.049999999999997</c:v>
                </c:pt>
                <c:pt idx="9">
                  <c:v>20.25</c:v>
                </c:pt>
                <c:pt idx="10">
                  <c:v>21.9</c:v>
                </c:pt>
                <c:pt idx="11">
                  <c:v>23.099999999999998</c:v>
                </c:pt>
                <c:pt idx="12">
                  <c:v>24.900000000000002</c:v>
                </c:pt>
                <c:pt idx="13">
                  <c:v>26.700000000000003</c:v>
                </c:pt>
                <c:pt idx="14">
                  <c:v>28.349999999999998</c:v>
                </c:pt>
                <c:pt idx="15">
                  <c:v>29.549999999999997</c:v>
                </c:pt>
                <c:pt idx="16">
                  <c:v>31.349999999999998</c:v>
                </c:pt>
                <c:pt idx="17">
                  <c:v>32.549999999999997</c:v>
                </c:pt>
                <c:pt idx="18">
                  <c:v>34.200000000000003</c:v>
                </c:pt>
                <c:pt idx="19">
                  <c:v>36</c:v>
                </c:pt>
                <c:pt idx="20">
                  <c:v>37.799999999999997</c:v>
                </c:pt>
                <c:pt idx="21">
                  <c:v>39</c:v>
                </c:pt>
                <c:pt idx="22">
                  <c:v>40.650000000000006</c:v>
                </c:pt>
                <c:pt idx="23">
                  <c:v>41.849999999999994</c:v>
                </c:pt>
                <c:pt idx="24">
                  <c:v>43.650000000000006</c:v>
                </c:pt>
                <c:pt idx="25">
                  <c:v>45.45</c:v>
                </c:pt>
                <c:pt idx="26">
                  <c:v>47.099999999999994</c:v>
                </c:pt>
              </c:numCache>
            </c:numRef>
          </c:yVal>
          <c:smooth val="1"/>
          <c:extLst>
            <c:ext xmlns:c16="http://schemas.microsoft.com/office/drawing/2014/chart" uri="{C3380CC4-5D6E-409C-BE32-E72D297353CC}">
              <c16:uniqueId val="{00000000-1D76-46C7-A044-6DFF1E9E5EA0}"/>
            </c:ext>
          </c:extLst>
        </c:ser>
        <c:ser>
          <c:idx val="0"/>
          <c:order val="1"/>
          <c:tx>
            <c:strRef>
              <c:f>tegning!$G$5</c:f>
              <c:strCache>
                <c:ptCount val="1"/>
                <c:pt idx="0">
                  <c:v>Analytisk - 10cm2</c:v>
                </c:pt>
              </c:strCache>
            </c:strRef>
          </c:tx>
          <c:spPr>
            <a:ln w="31750" cap="rnd">
              <a:solidFill>
                <a:srgbClr val="0070C0"/>
              </a:solidFill>
              <a:round/>
            </a:ln>
            <a:effectLst/>
          </c:spPr>
          <c:marker>
            <c:symbol val="none"/>
          </c:marker>
          <c:xVal>
            <c:numRef>
              <c:f>tegning!$G$6:$G$32</c:f>
              <c:numCache>
                <c:formatCode>0.00</c:formatCode>
                <c:ptCount val="27"/>
                <c:pt idx="0">
                  <c:v>1.6577179933516111</c:v>
                </c:pt>
                <c:pt idx="1">
                  <c:v>1.8822540304357454</c:v>
                </c:pt>
                <c:pt idx="2">
                  <c:v>1.9187245230937009</c:v>
                </c:pt>
                <c:pt idx="3">
                  <c:v>1.8881871049831611</c:v>
                </c:pt>
                <c:pt idx="4">
                  <c:v>1.8665256589567232</c:v>
                </c:pt>
                <c:pt idx="5">
                  <c:v>1.8571438400035158</c:v>
                </c:pt>
                <c:pt idx="6">
                  <c:v>1.8818200689794908</c:v>
                </c:pt>
                <c:pt idx="7">
                  <c:v>1.9118650811613207</c:v>
                </c:pt>
                <c:pt idx="8">
                  <c:v>1.9277720067303286</c:v>
                </c:pt>
                <c:pt idx="9">
                  <c:v>1.8108253602099105</c:v>
                </c:pt>
                <c:pt idx="10">
                  <c:v>1.3917953781469643</c:v>
                </c:pt>
                <c:pt idx="11">
                  <c:v>1.1132755346065728</c:v>
                </c:pt>
                <c:pt idx="12">
                  <c:v>0.85060035029789227</c:v>
                </c:pt>
                <c:pt idx="13">
                  <c:v>0.75680294483978405</c:v>
                </c:pt>
                <c:pt idx="14">
                  <c:v>1.2385495331979637</c:v>
                </c:pt>
                <c:pt idx="15">
                  <c:v>1.8717750573408836</c:v>
                </c:pt>
                <c:pt idx="16">
                  <c:v>2.4558661897625869</c:v>
                </c:pt>
                <c:pt idx="17">
                  <c:v>2.6050291452831096</c:v>
                </c:pt>
                <c:pt idx="18">
                  <c:v>2.7783344255323703</c:v>
                </c:pt>
                <c:pt idx="19">
                  <c:v>2.9235331117049417</c:v>
                </c:pt>
                <c:pt idx="20">
                  <c:v>2.95</c:v>
                </c:pt>
                <c:pt idx="21">
                  <c:v>3</c:v>
                </c:pt>
                <c:pt idx="22">
                  <c:v>3.05</c:v>
                </c:pt>
                <c:pt idx="23">
                  <c:v>3.1</c:v>
                </c:pt>
                <c:pt idx="24">
                  <c:v>3.15</c:v>
                </c:pt>
                <c:pt idx="25">
                  <c:v>3.2</c:v>
                </c:pt>
                <c:pt idx="26">
                  <c:v>3.25</c:v>
                </c:pt>
              </c:numCache>
            </c:numRef>
          </c:xVal>
          <c:yVal>
            <c:numRef>
              <c:f>tegning!$H$6:$H$32</c:f>
              <c:numCache>
                <c:formatCode>0.0</c:formatCode>
                <c:ptCount val="27"/>
                <c:pt idx="0">
                  <c:v>6.1499999999999995</c:v>
                </c:pt>
                <c:pt idx="1">
                  <c:v>7.9499999999999993</c:v>
                </c:pt>
                <c:pt idx="2">
                  <c:v>9.6000000000000014</c:v>
                </c:pt>
                <c:pt idx="3">
                  <c:v>10.799999999999999</c:v>
                </c:pt>
                <c:pt idx="4">
                  <c:v>12.600000000000001</c:v>
                </c:pt>
                <c:pt idx="5">
                  <c:v>13.799999999999999</c:v>
                </c:pt>
                <c:pt idx="6">
                  <c:v>15.450000000000001</c:v>
                </c:pt>
                <c:pt idx="7">
                  <c:v>17.25</c:v>
                </c:pt>
                <c:pt idx="8">
                  <c:v>19.049999999999997</c:v>
                </c:pt>
                <c:pt idx="9">
                  <c:v>20.25</c:v>
                </c:pt>
                <c:pt idx="10">
                  <c:v>21.9</c:v>
                </c:pt>
                <c:pt idx="11">
                  <c:v>23.099999999999998</c:v>
                </c:pt>
                <c:pt idx="12">
                  <c:v>24.900000000000002</c:v>
                </c:pt>
                <c:pt idx="13">
                  <c:v>26.700000000000003</c:v>
                </c:pt>
                <c:pt idx="14">
                  <c:v>28.349999999999998</c:v>
                </c:pt>
                <c:pt idx="15">
                  <c:v>29.549999999999997</c:v>
                </c:pt>
                <c:pt idx="16">
                  <c:v>31.349999999999998</c:v>
                </c:pt>
                <c:pt idx="17">
                  <c:v>32.549999999999997</c:v>
                </c:pt>
                <c:pt idx="18">
                  <c:v>34.200000000000003</c:v>
                </c:pt>
                <c:pt idx="19">
                  <c:v>36</c:v>
                </c:pt>
                <c:pt idx="20">
                  <c:v>37.799999999999997</c:v>
                </c:pt>
                <c:pt idx="21">
                  <c:v>39</c:v>
                </c:pt>
                <c:pt idx="22">
                  <c:v>40.650000000000006</c:v>
                </c:pt>
                <c:pt idx="23">
                  <c:v>41.849999999999994</c:v>
                </c:pt>
                <c:pt idx="24">
                  <c:v>43.650000000000006</c:v>
                </c:pt>
                <c:pt idx="25">
                  <c:v>45.45</c:v>
                </c:pt>
                <c:pt idx="26">
                  <c:v>47.099999999999994</c:v>
                </c:pt>
              </c:numCache>
            </c:numRef>
          </c:yVal>
          <c:smooth val="1"/>
          <c:extLst>
            <c:ext xmlns:c16="http://schemas.microsoft.com/office/drawing/2014/chart" uri="{C3380CC4-5D6E-409C-BE32-E72D297353CC}">
              <c16:uniqueId val="{00000001-1D76-46C7-A044-6DFF1E9E5EA0}"/>
            </c:ext>
          </c:extLst>
        </c:ser>
        <c:dLbls>
          <c:showLegendKey val="0"/>
          <c:showVal val="0"/>
          <c:showCatName val="0"/>
          <c:showSerName val="0"/>
          <c:showPercent val="0"/>
          <c:showBubbleSize val="0"/>
        </c:dLbls>
        <c:axId val="712929456"/>
        <c:axId val="827603136"/>
      </c:scatterChart>
      <c:scatterChart>
        <c:scatterStyle val="lineMarker"/>
        <c:varyColors val="0"/>
        <c:ser>
          <c:idx val="1"/>
          <c:order val="2"/>
          <c:tx>
            <c:strRef>
              <c:f>tegning!$M$6</c:f>
              <c:strCache>
                <c:ptCount val="1"/>
                <c:pt idx="0">
                  <c:v>Interpolasjon</c:v>
                </c:pt>
              </c:strCache>
            </c:strRef>
          </c:tx>
          <c:spPr>
            <a:ln w="19050" cap="rnd">
              <a:noFill/>
              <a:round/>
            </a:ln>
            <a:effectLst/>
          </c:spPr>
          <c:marker>
            <c:symbol val="none"/>
          </c:marker>
          <c:xVal>
            <c:numRef>
              <c:f>tegning!$M$8:$M$16</c:f>
              <c:numCache>
                <c:formatCode>0.00</c:formatCode>
                <c:ptCount val="9"/>
                <c:pt idx="0">
                  <c:v>1.8743898446962342</c:v>
                </c:pt>
                <c:pt idx="1">
                  <c:v>1.889195370059022</c:v>
                </c:pt>
                <c:pt idx="2">
                  <c:v>1.8613452206856156</c:v>
                </c:pt>
                <c:pt idx="3">
                  <c:v>1.4620504474082412</c:v>
                </c:pt>
                <c:pt idx="4">
                  <c:v>1.1759125339022682</c:v>
                </c:pt>
                <c:pt idx="5">
                  <c:v>1.8472078614802752</c:v>
                </c:pt>
                <c:pt idx="6">
                  <c:v>2.6896996507337643</c:v>
                </c:pt>
                <c:pt idx="7">
                  <c:v>2.986766555852471</c:v>
                </c:pt>
                <c:pt idx="8">
                  <c:v>3.125</c:v>
                </c:pt>
              </c:numCache>
            </c:numRef>
          </c:xVal>
          <c:yVal>
            <c:numRef>
              <c:f>tegning!$N$8:$N$16</c:f>
              <c:numCache>
                <c:formatCode>0.0</c:formatCode>
                <c:ptCount val="9"/>
                <c:pt idx="0">
                  <c:v>10.275</c:v>
                </c:pt>
                <c:pt idx="1">
                  <c:v>14.925000000000001</c:v>
                </c:pt>
                <c:pt idx="2">
                  <c:v>18.75</c:v>
                </c:pt>
                <c:pt idx="3">
                  <c:v>21.674999999999997</c:v>
                </c:pt>
                <c:pt idx="4">
                  <c:v>25.724999999999998</c:v>
                </c:pt>
                <c:pt idx="5">
                  <c:v>29.849999999999998</c:v>
                </c:pt>
                <c:pt idx="6">
                  <c:v>33.674999999999997</c:v>
                </c:pt>
                <c:pt idx="7">
                  <c:v>38.325000000000003</c:v>
                </c:pt>
                <c:pt idx="8">
                  <c:v>43.050000000000004</c:v>
                </c:pt>
              </c:numCache>
            </c:numRef>
          </c:yVal>
          <c:smooth val="0"/>
          <c:extLst>
            <c:ext xmlns:c16="http://schemas.microsoft.com/office/drawing/2014/chart" uri="{C3380CC4-5D6E-409C-BE32-E72D297353CC}">
              <c16:uniqueId val="{00000002-1D76-46C7-A044-6DFF1E9E5EA0}"/>
            </c:ext>
          </c:extLst>
        </c:ser>
        <c:ser>
          <c:idx val="2"/>
          <c:order val="3"/>
          <c:tx>
            <c:strRef>
              <c:f>tegning!$K$6</c:f>
              <c:strCache>
                <c:ptCount val="1"/>
                <c:pt idx="0">
                  <c:v>Avlesninger</c:v>
                </c:pt>
              </c:strCache>
            </c:strRef>
          </c:tx>
          <c:spPr>
            <a:ln w="38100" cap="rnd" cmpd="dbl">
              <a:noFill/>
              <a:round/>
            </a:ln>
            <a:effectLst/>
          </c:spPr>
          <c:marker>
            <c:symbol val="none"/>
          </c:marker>
          <c:xVal>
            <c:numRef>
              <c:f>tegning!$K$7:$K$16</c:f>
              <c:numCache>
                <c:formatCode>0.0000</c:formatCode>
                <c:ptCount val="10"/>
                <c:pt idx="0">
                  <c:v>1.8822540304357454</c:v>
                </c:pt>
                <c:pt idx="1">
                  <c:v>1.8665256589567232</c:v>
                </c:pt>
                <c:pt idx="2" formatCode="0.00">
                  <c:v>1.9118650811613207</c:v>
                </c:pt>
                <c:pt idx="3" formatCode="0.00">
                  <c:v>1.8108253602099105</c:v>
                </c:pt>
                <c:pt idx="4" formatCode="0.00">
                  <c:v>1.1132755346065728</c:v>
                </c:pt>
                <c:pt idx="5" formatCode="0.00">
                  <c:v>1.2385495331979637</c:v>
                </c:pt>
                <c:pt idx="6" formatCode="0.00">
                  <c:v>2.4558661897625869</c:v>
                </c:pt>
                <c:pt idx="7" formatCode="0.00">
                  <c:v>2.9235331117049417</c:v>
                </c:pt>
                <c:pt idx="8" formatCode="0.00">
                  <c:v>3.05</c:v>
                </c:pt>
                <c:pt idx="9" formatCode="0.00">
                  <c:v>3.2</c:v>
                </c:pt>
              </c:numCache>
            </c:numRef>
          </c:xVal>
          <c:yVal>
            <c:numRef>
              <c:f>tegning!$L$7:$L$16</c:f>
              <c:numCache>
                <c:formatCode>0.0</c:formatCode>
                <c:ptCount val="10"/>
                <c:pt idx="0">
                  <c:v>7.9499999999999993</c:v>
                </c:pt>
                <c:pt idx="1">
                  <c:v>12.600000000000001</c:v>
                </c:pt>
                <c:pt idx="2">
                  <c:v>17.25</c:v>
                </c:pt>
                <c:pt idx="3">
                  <c:v>20.25</c:v>
                </c:pt>
                <c:pt idx="4">
                  <c:v>23.099999999999998</c:v>
                </c:pt>
                <c:pt idx="5">
                  <c:v>28.349999999999998</c:v>
                </c:pt>
                <c:pt idx="6">
                  <c:v>31.349999999999998</c:v>
                </c:pt>
                <c:pt idx="7">
                  <c:v>36</c:v>
                </c:pt>
                <c:pt idx="8">
                  <c:v>40.650000000000006</c:v>
                </c:pt>
                <c:pt idx="9">
                  <c:v>45.45</c:v>
                </c:pt>
              </c:numCache>
            </c:numRef>
          </c:yVal>
          <c:smooth val="0"/>
          <c:extLst>
            <c:ext xmlns:c16="http://schemas.microsoft.com/office/drawing/2014/chart" uri="{C3380CC4-5D6E-409C-BE32-E72D297353CC}">
              <c16:uniqueId val="{00000003-1D76-46C7-A044-6DFF1E9E5EA0}"/>
            </c:ext>
          </c:extLst>
        </c:ser>
        <c:ser>
          <c:idx val="4"/>
          <c:order val="4"/>
          <c:tx>
            <c:strRef>
              <c:f>tegning!$K$19</c:f>
              <c:strCache>
                <c:ptCount val="1"/>
                <c:pt idx="0">
                  <c:v>Teoretisk "uendelig liten"</c:v>
                </c:pt>
              </c:strCache>
            </c:strRef>
          </c:tx>
          <c:spPr>
            <a:ln w="15875" cap="rnd">
              <a:solidFill>
                <a:schemeClr val="bg1">
                  <a:lumMod val="50000"/>
                </a:schemeClr>
              </a:solidFill>
              <a:prstDash val="sysDash"/>
              <a:round/>
            </a:ln>
            <a:effectLst/>
          </c:spPr>
          <c:marker>
            <c:symbol val="none"/>
          </c:marker>
          <c:xVal>
            <c:numRef>
              <c:f>tegning!$K$20:$K$26</c:f>
              <c:numCache>
                <c:formatCode>0.00</c:formatCode>
                <c:ptCount val="7"/>
                <c:pt idx="0">
                  <c:v>2.1</c:v>
                </c:pt>
                <c:pt idx="1">
                  <c:v>2.4</c:v>
                </c:pt>
                <c:pt idx="2">
                  <c:v>0.26</c:v>
                </c:pt>
                <c:pt idx="3">
                  <c:v>0.26</c:v>
                </c:pt>
                <c:pt idx="4">
                  <c:v>3</c:v>
                </c:pt>
                <c:pt idx="5">
                  <c:v>3.3</c:v>
                </c:pt>
                <c:pt idx="6">
                  <c:v>3.6</c:v>
                </c:pt>
              </c:numCache>
            </c:numRef>
          </c:xVal>
          <c:yVal>
            <c:numRef>
              <c:f>tegning!$L$20:$L$26</c:f>
              <c:numCache>
                <c:formatCode>0.0</c:formatCode>
                <c:ptCount val="7"/>
                <c:pt idx="0">
                  <c:v>5</c:v>
                </c:pt>
                <c:pt idx="1">
                  <c:v>23</c:v>
                </c:pt>
                <c:pt idx="2">
                  <c:v>23</c:v>
                </c:pt>
                <c:pt idx="3">
                  <c:v>27.5</c:v>
                </c:pt>
                <c:pt idx="4">
                  <c:v>27.5</c:v>
                </c:pt>
                <c:pt idx="5">
                  <c:v>35</c:v>
                </c:pt>
                <c:pt idx="6">
                  <c:v>42.5</c:v>
                </c:pt>
              </c:numCache>
            </c:numRef>
          </c:yVal>
          <c:smooth val="0"/>
          <c:extLst>
            <c:ext xmlns:c16="http://schemas.microsoft.com/office/drawing/2014/chart" uri="{C3380CC4-5D6E-409C-BE32-E72D297353CC}">
              <c16:uniqueId val="{00000004-1D76-46C7-A044-6DFF1E9E5EA0}"/>
            </c:ext>
          </c:extLst>
        </c:ser>
        <c:dLbls>
          <c:showLegendKey val="0"/>
          <c:showVal val="0"/>
          <c:showCatName val="0"/>
          <c:showSerName val="0"/>
          <c:showPercent val="0"/>
          <c:showBubbleSize val="0"/>
        </c:dLbls>
        <c:axId val="712929456"/>
        <c:axId val="827603136"/>
      </c:scatterChart>
      <c:valAx>
        <c:axId val="712929456"/>
        <c:scaling>
          <c:orientation val="minMax"/>
          <c:max val="4"/>
        </c:scaling>
        <c:delete val="0"/>
        <c:axPos val="t"/>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827603136"/>
        <c:crosses val="autoZero"/>
        <c:crossBetween val="midCat"/>
        <c:majorUnit val="1"/>
        <c:minorUnit val="0.5"/>
      </c:valAx>
      <c:valAx>
        <c:axId val="827603136"/>
        <c:scaling>
          <c:orientation val="maxMin"/>
          <c:max val="40"/>
          <c:min val="1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712929456"/>
        <c:crosses val="autoZero"/>
        <c:crossBetween val="midCat"/>
      </c:valAx>
      <c:spPr>
        <a:noFill/>
        <a:ln>
          <a:noFill/>
        </a:ln>
        <a:effectLst/>
      </c:spPr>
    </c:plotArea>
    <c:legend>
      <c:legendPos val="b"/>
      <c:layout>
        <c:manualLayout>
          <c:xMode val="edge"/>
          <c:yMode val="edge"/>
          <c:x val="7.4880725277368318E-2"/>
          <c:y val="0.81686111111111115"/>
          <c:w val="0.92511927472263167"/>
          <c:h val="0.1752993827160494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Cambria" panose="02040503050406030204" pitchFamily="18" charset="0"/>
                <a:ea typeface="Cambria" panose="02040503050406030204" pitchFamily="18" charset="0"/>
                <a:cs typeface="+mn-cs"/>
              </a:defRPr>
            </a:pPr>
            <a:r>
              <a:rPr lang="en-GB" sz="1200"/>
              <a:t>Utjevningsfaktorer</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title>
    <c:autoTitleDeleted val="0"/>
    <c:plotArea>
      <c:layout>
        <c:manualLayout>
          <c:layoutTarget val="inner"/>
          <c:xMode val="edge"/>
          <c:yMode val="edge"/>
          <c:x val="8.9372114309763398E-2"/>
          <c:y val="0.15099753086419754"/>
          <c:w val="0.8683060754415195"/>
          <c:h val="0.66519938271604939"/>
        </c:manualLayout>
      </c:layout>
      <c:scatterChart>
        <c:scatterStyle val="smoothMarker"/>
        <c:varyColors val="0"/>
        <c:ser>
          <c:idx val="3"/>
          <c:order val="0"/>
          <c:tx>
            <c:strRef>
              <c:f>tegning!$E$5</c:f>
              <c:strCache>
                <c:ptCount val="1"/>
                <c:pt idx="0">
                  <c:v>Analytisk - 5cm2</c:v>
                </c:pt>
              </c:strCache>
            </c:strRef>
          </c:tx>
          <c:spPr>
            <a:ln w="28575" cap="rnd">
              <a:solidFill>
                <a:srgbClr val="FF0000"/>
              </a:solidFill>
              <a:round/>
            </a:ln>
            <a:effectLst/>
          </c:spPr>
          <c:marker>
            <c:symbol val="none"/>
          </c:marker>
          <c:xVal>
            <c:numRef>
              <c:f>tegning!$E$6:$E$32</c:f>
              <c:numCache>
                <c:formatCode>General</c:formatCode>
                <c:ptCount val="27"/>
                <c:pt idx="0">
                  <c:v>1.91</c:v>
                </c:pt>
                <c:pt idx="1">
                  <c:v>1.92</c:v>
                </c:pt>
                <c:pt idx="2">
                  <c:v>1.93</c:v>
                </c:pt>
                <c:pt idx="3">
                  <c:v>1.94</c:v>
                </c:pt>
                <c:pt idx="4">
                  <c:v>1.95</c:v>
                </c:pt>
                <c:pt idx="5">
                  <c:v>1.96</c:v>
                </c:pt>
                <c:pt idx="6">
                  <c:v>1.9850000000000001</c:v>
                </c:pt>
                <c:pt idx="7">
                  <c:v>2.0100000000000002</c:v>
                </c:pt>
                <c:pt idx="8">
                  <c:v>2.0299999999999998</c:v>
                </c:pt>
                <c:pt idx="9">
                  <c:v>1.98</c:v>
                </c:pt>
                <c:pt idx="10">
                  <c:v>1.75</c:v>
                </c:pt>
                <c:pt idx="11">
                  <c:v>1.3228720532229881</c:v>
                </c:pt>
                <c:pt idx="12">
                  <c:v>0.65</c:v>
                </c:pt>
                <c:pt idx="13">
                  <c:v>0.55000000000000004</c:v>
                </c:pt>
                <c:pt idx="14">
                  <c:v>1.5</c:v>
                </c:pt>
                <c:pt idx="15">
                  <c:v>2.5</c:v>
                </c:pt>
                <c:pt idx="16">
                  <c:v>2.8</c:v>
                </c:pt>
                <c:pt idx="17">
                  <c:v>2.9</c:v>
                </c:pt>
                <c:pt idx="18">
                  <c:v>3</c:v>
                </c:pt>
                <c:pt idx="19">
                  <c:v>3.1</c:v>
                </c:pt>
                <c:pt idx="20">
                  <c:v>3.2</c:v>
                </c:pt>
                <c:pt idx="21">
                  <c:v>3.25</c:v>
                </c:pt>
                <c:pt idx="22">
                  <c:v>3.3</c:v>
                </c:pt>
                <c:pt idx="23">
                  <c:v>3.35</c:v>
                </c:pt>
                <c:pt idx="24">
                  <c:v>3.4</c:v>
                </c:pt>
                <c:pt idx="25">
                  <c:v>3.47</c:v>
                </c:pt>
                <c:pt idx="26">
                  <c:v>3.54</c:v>
                </c:pt>
              </c:numCache>
            </c:numRef>
          </c:xVal>
          <c:yVal>
            <c:numRef>
              <c:f>tegning!$H$6:$H$32</c:f>
              <c:numCache>
                <c:formatCode>0.0</c:formatCode>
                <c:ptCount val="27"/>
                <c:pt idx="0">
                  <c:v>6.1499999999999995</c:v>
                </c:pt>
                <c:pt idx="1">
                  <c:v>7.9499999999999993</c:v>
                </c:pt>
                <c:pt idx="2">
                  <c:v>9.6000000000000014</c:v>
                </c:pt>
                <c:pt idx="3">
                  <c:v>10.799999999999999</c:v>
                </c:pt>
                <c:pt idx="4">
                  <c:v>12.600000000000001</c:v>
                </c:pt>
                <c:pt idx="5">
                  <c:v>13.799999999999999</c:v>
                </c:pt>
                <c:pt idx="6">
                  <c:v>15.450000000000001</c:v>
                </c:pt>
                <c:pt idx="7">
                  <c:v>17.25</c:v>
                </c:pt>
                <c:pt idx="8">
                  <c:v>19.049999999999997</c:v>
                </c:pt>
                <c:pt idx="9">
                  <c:v>20.25</c:v>
                </c:pt>
                <c:pt idx="10">
                  <c:v>21.9</c:v>
                </c:pt>
                <c:pt idx="11">
                  <c:v>23.099999999999998</c:v>
                </c:pt>
                <c:pt idx="12">
                  <c:v>24.900000000000002</c:v>
                </c:pt>
                <c:pt idx="13">
                  <c:v>26.700000000000003</c:v>
                </c:pt>
                <c:pt idx="14">
                  <c:v>28.349999999999998</c:v>
                </c:pt>
                <c:pt idx="15">
                  <c:v>29.549999999999997</c:v>
                </c:pt>
                <c:pt idx="16">
                  <c:v>31.349999999999998</c:v>
                </c:pt>
                <c:pt idx="17">
                  <c:v>32.549999999999997</c:v>
                </c:pt>
                <c:pt idx="18">
                  <c:v>34.200000000000003</c:v>
                </c:pt>
                <c:pt idx="19">
                  <c:v>36</c:v>
                </c:pt>
                <c:pt idx="20">
                  <c:v>37.799999999999997</c:v>
                </c:pt>
                <c:pt idx="21">
                  <c:v>39</c:v>
                </c:pt>
                <c:pt idx="22">
                  <c:v>40.650000000000006</c:v>
                </c:pt>
                <c:pt idx="23">
                  <c:v>41.849999999999994</c:v>
                </c:pt>
                <c:pt idx="24">
                  <c:v>43.650000000000006</c:v>
                </c:pt>
                <c:pt idx="25">
                  <c:v>45.45</c:v>
                </c:pt>
                <c:pt idx="26">
                  <c:v>47.099999999999994</c:v>
                </c:pt>
              </c:numCache>
            </c:numRef>
          </c:yVal>
          <c:smooth val="1"/>
          <c:extLst>
            <c:ext xmlns:c16="http://schemas.microsoft.com/office/drawing/2014/chart" uri="{C3380CC4-5D6E-409C-BE32-E72D297353CC}">
              <c16:uniqueId val="{00000000-1D76-46C7-A044-6DFF1E9E5EA0}"/>
            </c:ext>
          </c:extLst>
        </c:ser>
        <c:ser>
          <c:idx val="0"/>
          <c:order val="1"/>
          <c:tx>
            <c:strRef>
              <c:f>tegning!$G$5</c:f>
              <c:strCache>
                <c:ptCount val="1"/>
                <c:pt idx="0">
                  <c:v>Analytisk - 10cm2</c:v>
                </c:pt>
              </c:strCache>
            </c:strRef>
          </c:tx>
          <c:spPr>
            <a:ln w="31750" cap="rnd">
              <a:solidFill>
                <a:srgbClr val="0070C0"/>
              </a:solidFill>
              <a:round/>
            </a:ln>
            <a:effectLst/>
          </c:spPr>
          <c:marker>
            <c:symbol val="none"/>
          </c:marker>
          <c:xVal>
            <c:numRef>
              <c:f>tegning!$G$6:$G$32</c:f>
              <c:numCache>
                <c:formatCode>0.00</c:formatCode>
                <c:ptCount val="27"/>
                <c:pt idx="0">
                  <c:v>1.6577179933516111</c:v>
                </c:pt>
                <c:pt idx="1">
                  <c:v>1.8822540304357454</c:v>
                </c:pt>
                <c:pt idx="2">
                  <c:v>1.9187245230937009</c:v>
                </c:pt>
                <c:pt idx="3">
                  <c:v>1.8881871049831611</c:v>
                </c:pt>
                <c:pt idx="4">
                  <c:v>1.8665256589567232</c:v>
                </c:pt>
                <c:pt idx="5">
                  <c:v>1.8571438400035158</c:v>
                </c:pt>
                <c:pt idx="6">
                  <c:v>1.8818200689794908</c:v>
                </c:pt>
                <c:pt idx="7">
                  <c:v>1.9118650811613207</c:v>
                </c:pt>
                <c:pt idx="8">
                  <c:v>1.9277720067303286</c:v>
                </c:pt>
                <c:pt idx="9">
                  <c:v>1.8108253602099105</c:v>
                </c:pt>
                <c:pt idx="10">
                  <c:v>1.3917953781469643</c:v>
                </c:pt>
                <c:pt idx="11">
                  <c:v>1.1132755346065728</c:v>
                </c:pt>
                <c:pt idx="12">
                  <c:v>0.85060035029789227</c:v>
                </c:pt>
                <c:pt idx="13">
                  <c:v>0.75680294483978405</c:v>
                </c:pt>
                <c:pt idx="14">
                  <c:v>1.2385495331979637</c:v>
                </c:pt>
                <c:pt idx="15">
                  <c:v>1.8717750573408836</c:v>
                </c:pt>
                <c:pt idx="16">
                  <c:v>2.4558661897625869</c:v>
                </c:pt>
                <c:pt idx="17">
                  <c:v>2.6050291452831096</c:v>
                </c:pt>
                <c:pt idx="18">
                  <c:v>2.7783344255323703</c:v>
                </c:pt>
                <c:pt idx="19">
                  <c:v>2.9235331117049417</c:v>
                </c:pt>
                <c:pt idx="20">
                  <c:v>2.95</c:v>
                </c:pt>
                <c:pt idx="21">
                  <c:v>3</c:v>
                </c:pt>
                <c:pt idx="22">
                  <c:v>3.05</c:v>
                </c:pt>
                <c:pt idx="23">
                  <c:v>3.1</c:v>
                </c:pt>
                <c:pt idx="24">
                  <c:v>3.15</c:v>
                </c:pt>
                <c:pt idx="25">
                  <c:v>3.2</c:v>
                </c:pt>
                <c:pt idx="26">
                  <c:v>3.25</c:v>
                </c:pt>
              </c:numCache>
            </c:numRef>
          </c:xVal>
          <c:yVal>
            <c:numRef>
              <c:f>tegning!$H$6:$H$32</c:f>
              <c:numCache>
                <c:formatCode>0.0</c:formatCode>
                <c:ptCount val="27"/>
                <c:pt idx="0">
                  <c:v>6.1499999999999995</c:v>
                </c:pt>
                <c:pt idx="1">
                  <c:v>7.9499999999999993</c:v>
                </c:pt>
                <c:pt idx="2">
                  <c:v>9.6000000000000014</c:v>
                </c:pt>
                <c:pt idx="3">
                  <c:v>10.799999999999999</c:v>
                </c:pt>
                <c:pt idx="4">
                  <c:v>12.600000000000001</c:v>
                </c:pt>
                <c:pt idx="5">
                  <c:v>13.799999999999999</c:v>
                </c:pt>
                <c:pt idx="6">
                  <c:v>15.450000000000001</c:v>
                </c:pt>
                <c:pt idx="7">
                  <c:v>17.25</c:v>
                </c:pt>
                <c:pt idx="8">
                  <c:v>19.049999999999997</c:v>
                </c:pt>
                <c:pt idx="9">
                  <c:v>20.25</c:v>
                </c:pt>
                <c:pt idx="10">
                  <c:v>21.9</c:v>
                </c:pt>
                <c:pt idx="11">
                  <c:v>23.099999999999998</c:v>
                </c:pt>
                <c:pt idx="12">
                  <c:v>24.900000000000002</c:v>
                </c:pt>
                <c:pt idx="13">
                  <c:v>26.700000000000003</c:v>
                </c:pt>
                <c:pt idx="14">
                  <c:v>28.349999999999998</c:v>
                </c:pt>
                <c:pt idx="15">
                  <c:v>29.549999999999997</c:v>
                </c:pt>
                <c:pt idx="16">
                  <c:v>31.349999999999998</c:v>
                </c:pt>
                <c:pt idx="17">
                  <c:v>32.549999999999997</c:v>
                </c:pt>
                <c:pt idx="18">
                  <c:v>34.200000000000003</c:v>
                </c:pt>
                <c:pt idx="19">
                  <c:v>36</c:v>
                </c:pt>
                <c:pt idx="20">
                  <c:v>37.799999999999997</c:v>
                </c:pt>
                <c:pt idx="21">
                  <c:v>39</c:v>
                </c:pt>
                <c:pt idx="22">
                  <c:v>40.650000000000006</c:v>
                </c:pt>
                <c:pt idx="23">
                  <c:v>41.849999999999994</c:v>
                </c:pt>
                <c:pt idx="24">
                  <c:v>43.650000000000006</c:v>
                </c:pt>
                <c:pt idx="25">
                  <c:v>45.45</c:v>
                </c:pt>
                <c:pt idx="26">
                  <c:v>47.099999999999994</c:v>
                </c:pt>
              </c:numCache>
            </c:numRef>
          </c:yVal>
          <c:smooth val="1"/>
          <c:extLst>
            <c:ext xmlns:c16="http://schemas.microsoft.com/office/drawing/2014/chart" uri="{C3380CC4-5D6E-409C-BE32-E72D297353CC}">
              <c16:uniqueId val="{00000001-1D76-46C7-A044-6DFF1E9E5EA0}"/>
            </c:ext>
          </c:extLst>
        </c:ser>
        <c:dLbls>
          <c:showLegendKey val="0"/>
          <c:showVal val="0"/>
          <c:showCatName val="0"/>
          <c:showSerName val="0"/>
          <c:showPercent val="0"/>
          <c:showBubbleSize val="0"/>
        </c:dLbls>
        <c:axId val="712929456"/>
        <c:axId val="827603136"/>
      </c:scatterChart>
      <c:scatterChart>
        <c:scatterStyle val="lineMarker"/>
        <c:varyColors val="0"/>
        <c:ser>
          <c:idx val="1"/>
          <c:order val="2"/>
          <c:tx>
            <c:strRef>
              <c:f>tegning!$M$6</c:f>
              <c:strCache>
                <c:ptCount val="1"/>
                <c:pt idx="0">
                  <c:v>Interpolasjon</c:v>
                </c:pt>
              </c:strCache>
            </c:strRef>
          </c:tx>
          <c:spPr>
            <a:ln w="19050" cap="rnd">
              <a:noFill/>
              <a:round/>
            </a:ln>
            <a:effectLst/>
          </c:spPr>
          <c:marker>
            <c:symbol val="none"/>
          </c:marker>
          <c:xVal>
            <c:numRef>
              <c:f>tegning!$M$8:$M$16</c:f>
              <c:numCache>
                <c:formatCode>0.00</c:formatCode>
                <c:ptCount val="9"/>
                <c:pt idx="0">
                  <c:v>1.8743898446962342</c:v>
                </c:pt>
                <c:pt idx="1">
                  <c:v>1.889195370059022</c:v>
                </c:pt>
                <c:pt idx="2">
                  <c:v>1.8613452206856156</c:v>
                </c:pt>
                <c:pt idx="3">
                  <c:v>1.4620504474082412</c:v>
                </c:pt>
                <c:pt idx="4">
                  <c:v>1.1759125339022682</c:v>
                </c:pt>
                <c:pt idx="5">
                  <c:v>1.8472078614802752</c:v>
                </c:pt>
                <c:pt idx="6">
                  <c:v>2.6896996507337643</c:v>
                </c:pt>
                <c:pt idx="7">
                  <c:v>2.986766555852471</c:v>
                </c:pt>
                <c:pt idx="8">
                  <c:v>3.125</c:v>
                </c:pt>
              </c:numCache>
            </c:numRef>
          </c:xVal>
          <c:yVal>
            <c:numRef>
              <c:f>tegning!$N$8:$N$16</c:f>
              <c:numCache>
                <c:formatCode>0.0</c:formatCode>
                <c:ptCount val="9"/>
                <c:pt idx="0">
                  <c:v>10.275</c:v>
                </c:pt>
                <c:pt idx="1">
                  <c:v>14.925000000000001</c:v>
                </c:pt>
                <c:pt idx="2">
                  <c:v>18.75</c:v>
                </c:pt>
                <c:pt idx="3">
                  <c:v>21.674999999999997</c:v>
                </c:pt>
                <c:pt idx="4">
                  <c:v>25.724999999999998</c:v>
                </c:pt>
                <c:pt idx="5">
                  <c:v>29.849999999999998</c:v>
                </c:pt>
                <c:pt idx="6">
                  <c:v>33.674999999999997</c:v>
                </c:pt>
                <c:pt idx="7">
                  <c:v>38.325000000000003</c:v>
                </c:pt>
                <c:pt idx="8">
                  <c:v>43.050000000000004</c:v>
                </c:pt>
              </c:numCache>
            </c:numRef>
          </c:yVal>
          <c:smooth val="0"/>
          <c:extLst>
            <c:ext xmlns:c16="http://schemas.microsoft.com/office/drawing/2014/chart" uri="{C3380CC4-5D6E-409C-BE32-E72D297353CC}">
              <c16:uniqueId val="{00000002-1D76-46C7-A044-6DFF1E9E5EA0}"/>
            </c:ext>
          </c:extLst>
        </c:ser>
        <c:ser>
          <c:idx val="2"/>
          <c:order val="3"/>
          <c:tx>
            <c:strRef>
              <c:f>tegning!$K$6</c:f>
              <c:strCache>
                <c:ptCount val="1"/>
                <c:pt idx="0">
                  <c:v>Avlesninger</c:v>
                </c:pt>
              </c:strCache>
            </c:strRef>
          </c:tx>
          <c:spPr>
            <a:ln w="38100" cap="rnd" cmpd="dbl">
              <a:solidFill>
                <a:schemeClr val="tx1"/>
              </a:solidFill>
              <a:round/>
            </a:ln>
            <a:effectLst/>
          </c:spPr>
          <c:marker>
            <c:symbol val="circle"/>
            <c:size val="5"/>
            <c:spPr>
              <a:noFill/>
              <a:ln w="22225">
                <a:solidFill>
                  <a:srgbClr val="FFC000"/>
                </a:solidFill>
              </a:ln>
              <a:effectLst/>
            </c:spPr>
          </c:marker>
          <c:xVal>
            <c:numRef>
              <c:f>tegning!$K$7:$K$16</c:f>
              <c:numCache>
                <c:formatCode>0.0000</c:formatCode>
                <c:ptCount val="10"/>
                <c:pt idx="0">
                  <c:v>1.8822540304357454</c:v>
                </c:pt>
                <c:pt idx="1">
                  <c:v>1.8665256589567232</c:v>
                </c:pt>
                <c:pt idx="2" formatCode="0.00">
                  <c:v>1.9118650811613207</c:v>
                </c:pt>
                <c:pt idx="3" formatCode="0.00">
                  <c:v>1.8108253602099105</c:v>
                </c:pt>
                <c:pt idx="4" formatCode="0.00">
                  <c:v>1.1132755346065728</c:v>
                </c:pt>
                <c:pt idx="5" formatCode="0.00">
                  <c:v>1.2385495331979637</c:v>
                </c:pt>
                <c:pt idx="6" formatCode="0.00">
                  <c:v>2.4558661897625869</c:v>
                </c:pt>
                <c:pt idx="7" formatCode="0.00">
                  <c:v>2.9235331117049417</c:v>
                </c:pt>
                <c:pt idx="8" formatCode="0.00">
                  <c:v>3.05</c:v>
                </c:pt>
                <c:pt idx="9" formatCode="0.00">
                  <c:v>3.2</c:v>
                </c:pt>
              </c:numCache>
            </c:numRef>
          </c:xVal>
          <c:yVal>
            <c:numRef>
              <c:f>tegning!$L$7:$L$16</c:f>
              <c:numCache>
                <c:formatCode>0.0</c:formatCode>
                <c:ptCount val="10"/>
                <c:pt idx="0">
                  <c:v>7.9499999999999993</c:v>
                </c:pt>
                <c:pt idx="1">
                  <c:v>12.600000000000001</c:v>
                </c:pt>
                <c:pt idx="2">
                  <c:v>17.25</c:v>
                </c:pt>
                <c:pt idx="3">
                  <c:v>20.25</c:v>
                </c:pt>
                <c:pt idx="4">
                  <c:v>23.099999999999998</c:v>
                </c:pt>
                <c:pt idx="5">
                  <c:v>28.349999999999998</c:v>
                </c:pt>
                <c:pt idx="6">
                  <c:v>31.349999999999998</c:v>
                </c:pt>
                <c:pt idx="7">
                  <c:v>36</c:v>
                </c:pt>
                <c:pt idx="8">
                  <c:v>40.650000000000006</c:v>
                </c:pt>
                <c:pt idx="9">
                  <c:v>45.45</c:v>
                </c:pt>
              </c:numCache>
            </c:numRef>
          </c:yVal>
          <c:smooth val="0"/>
          <c:extLst>
            <c:ext xmlns:c16="http://schemas.microsoft.com/office/drawing/2014/chart" uri="{C3380CC4-5D6E-409C-BE32-E72D297353CC}">
              <c16:uniqueId val="{00000003-1D76-46C7-A044-6DFF1E9E5EA0}"/>
            </c:ext>
          </c:extLst>
        </c:ser>
        <c:ser>
          <c:idx val="4"/>
          <c:order val="4"/>
          <c:tx>
            <c:strRef>
              <c:f>tegning!$K$19</c:f>
              <c:strCache>
                <c:ptCount val="1"/>
                <c:pt idx="0">
                  <c:v>Teoretisk "uendelig liten"</c:v>
                </c:pt>
              </c:strCache>
            </c:strRef>
          </c:tx>
          <c:spPr>
            <a:ln w="15875" cap="rnd">
              <a:solidFill>
                <a:schemeClr val="bg1">
                  <a:lumMod val="50000"/>
                </a:schemeClr>
              </a:solidFill>
              <a:prstDash val="sysDash"/>
              <a:round/>
            </a:ln>
            <a:effectLst/>
          </c:spPr>
          <c:marker>
            <c:symbol val="none"/>
          </c:marker>
          <c:xVal>
            <c:numRef>
              <c:f>tegning!$K$20:$K$26</c:f>
              <c:numCache>
                <c:formatCode>0.00</c:formatCode>
                <c:ptCount val="7"/>
                <c:pt idx="0">
                  <c:v>2.1</c:v>
                </c:pt>
                <c:pt idx="1">
                  <c:v>2.4</c:v>
                </c:pt>
                <c:pt idx="2">
                  <c:v>0.26</c:v>
                </c:pt>
                <c:pt idx="3">
                  <c:v>0.26</c:v>
                </c:pt>
                <c:pt idx="4">
                  <c:v>3</c:v>
                </c:pt>
                <c:pt idx="5">
                  <c:v>3.3</c:v>
                </c:pt>
                <c:pt idx="6">
                  <c:v>3.6</c:v>
                </c:pt>
              </c:numCache>
            </c:numRef>
          </c:xVal>
          <c:yVal>
            <c:numRef>
              <c:f>tegning!$L$20:$L$26</c:f>
              <c:numCache>
                <c:formatCode>0.0</c:formatCode>
                <c:ptCount val="7"/>
                <c:pt idx="0">
                  <c:v>5</c:v>
                </c:pt>
                <c:pt idx="1">
                  <c:v>23</c:v>
                </c:pt>
                <c:pt idx="2">
                  <c:v>23</c:v>
                </c:pt>
                <c:pt idx="3">
                  <c:v>27.5</c:v>
                </c:pt>
                <c:pt idx="4">
                  <c:v>27.5</c:v>
                </c:pt>
                <c:pt idx="5">
                  <c:v>35</c:v>
                </c:pt>
                <c:pt idx="6">
                  <c:v>42.5</c:v>
                </c:pt>
              </c:numCache>
            </c:numRef>
          </c:yVal>
          <c:smooth val="0"/>
          <c:extLst>
            <c:ext xmlns:c16="http://schemas.microsoft.com/office/drawing/2014/chart" uri="{C3380CC4-5D6E-409C-BE32-E72D297353CC}">
              <c16:uniqueId val="{00000004-1D76-46C7-A044-6DFF1E9E5EA0}"/>
            </c:ext>
          </c:extLst>
        </c:ser>
        <c:dLbls>
          <c:showLegendKey val="0"/>
          <c:showVal val="0"/>
          <c:showCatName val="0"/>
          <c:showSerName val="0"/>
          <c:showPercent val="0"/>
          <c:showBubbleSize val="0"/>
        </c:dLbls>
        <c:axId val="712929456"/>
        <c:axId val="827603136"/>
      </c:scatterChart>
      <c:valAx>
        <c:axId val="712929456"/>
        <c:scaling>
          <c:orientation val="minMax"/>
          <c:max val="4"/>
        </c:scaling>
        <c:delete val="0"/>
        <c:axPos val="t"/>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827603136"/>
        <c:crosses val="autoZero"/>
        <c:crossBetween val="midCat"/>
        <c:majorUnit val="1"/>
        <c:minorUnit val="0.5"/>
      </c:valAx>
      <c:valAx>
        <c:axId val="827603136"/>
        <c:scaling>
          <c:orientation val="maxMin"/>
          <c:max val="40"/>
          <c:min val="1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712929456"/>
        <c:crosses val="autoZero"/>
        <c:crossBetween val="midCat"/>
      </c:valAx>
      <c:spPr>
        <a:noFill/>
        <a:ln>
          <a:noFill/>
        </a:ln>
        <a:effectLst/>
      </c:spPr>
    </c:plotArea>
    <c:legend>
      <c:legendPos val="b"/>
      <c:layout>
        <c:manualLayout>
          <c:xMode val="edge"/>
          <c:yMode val="edge"/>
          <c:x val="7.4880725277368318E-2"/>
          <c:y val="0.81686111111111115"/>
          <c:w val="0.92511927472263167"/>
          <c:h val="0.1752993827160494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Cambria" panose="02040503050406030204" pitchFamily="18" charset="0"/>
                <a:ea typeface="Cambria" panose="02040503050406030204" pitchFamily="18" charset="0"/>
                <a:cs typeface="+mn-cs"/>
              </a:defRPr>
            </a:pPr>
            <a:r>
              <a:rPr lang="en-GB" sz="1200"/>
              <a:t>Utjevningsfaktorer</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title>
    <c:autoTitleDeleted val="0"/>
    <c:plotArea>
      <c:layout>
        <c:manualLayout>
          <c:layoutTarget val="inner"/>
          <c:xMode val="edge"/>
          <c:yMode val="edge"/>
          <c:x val="8.9372114309763398E-2"/>
          <c:y val="0.15099753086419754"/>
          <c:w val="0.8683060754415195"/>
          <c:h val="0.66519938271604939"/>
        </c:manualLayout>
      </c:layout>
      <c:scatterChart>
        <c:scatterStyle val="smoothMarker"/>
        <c:varyColors val="0"/>
        <c:ser>
          <c:idx val="3"/>
          <c:order val="0"/>
          <c:tx>
            <c:strRef>
              <c:f>tegning!$E$5</c:f>
              <c:strCache>
                <c:ptCount val="1"/>
                <c:pt idx="0">
                  <c:v>Analytisk - 5cm2</c:v>
                </c:pt>
              </c:strCache>
            </c:strRef>
          </c:tx>
          <c:spPr>
            <a:ln w="28575" cap="rnd">
              <a:solidFill>
                <a:srgbClr val="FF0000"/>
              </a:solidFill>
              <a:round/>
            </a:ln>
            <a:effectLst/>
          </c:spPr>
          <c:marker>
            <c:symbol val="none"/>
          </c:marker>
          <c:xVal>
            <c:numRef>
              <c:f>tegning!$E$6:$E$32</c:f>
              <c:numCache>
                <c:formatCode>General</c:formatCode>
                <c:ptCount val="27"/>
                <c:pt idx="0">
                  <c:v>1.91</c:v>
                </c:pt>
                <c:pt idx="1">
                  <c:v>1.92</c:v>
                </c:pt>
                <c:pt idx="2">
                  <c:v>1.93</c:v>
                </c:pt>
                <c:pt idx="3">
                  <c:v>1.94</c:v>
                </c:pt>
                <c:pt idx="4">
                  <c:v>1.95</c:v>
                </c:pt>
                <c:pt idx="5">
                  <c:v>1.96</c:v>
                </c:pt>
                <c:pt idx="6">
                  <c:v>1.9850000000000001</c:v>
                </c:pt>
                <c:pt idx="7">
                  <c:v>2.0100000000000002</c:v>
                </c:pt>
                <c:pt idx="8">
                  <c:v>2.0299999999999998</c:v>
                </c:pt>
                <c:pt idx="9">
                  <c:v>1.98</c:v>
                </c:pt>
                <c:pt idx="10">
                  <c:v>1.75</c:v>
                </c:pt>
                <c:pt idx="11">
                  <c:v>1.3228720532229881</c:v>
                </c:pt>
                <c:pt idx="12">
                  <c:v>0.65</c:v>
                </c:pt>
                <c:pt idx="13">
                  <c:v>0.55000000000000004</c:v>
                </c:pt>
                <c:pt idx="14">
                  <c:v>1.5</c:v>
                </c:pt>
                <c:pt idx="15">
                  <c:v>2.5</c:v>
                </c:pt>
                <c:pt idx="16">
                  <c:v>2.8</c:v>
                </c:pt>
                <c:pt idx="17">
                  <c:v>2.9</c:v>
                </c:pt>
                <c:pt idx="18">
                  <c:v>3</c:v>
                </c:pt>
                <c:pt idx="19">
                  <c:v>3.1</c:v>
                </c:pt>
                <c:pt idx="20">
                  <c:v>3.2</c:v>
                </c:pt>
                <c:pt idx="21">
                  <c:v>3.25</c:v>
                </c:pt>
                <c:pt idx="22">
                  <c:v>3.3</c:v>
                </c:pt>
                <c:pt idx="23">
                  <c:v>3.35</c:v>
                </c:pt>
                <c:pt idx="24">
                  <c:v>3.4</c:v>
                </c:pt>
                <c:pt idx="25">
                  <c:v>3.47</c:v>
                </c:pt>
                <c:pt idx="26">
                  <c:v>3.54</c:v>
                </c:pt>
              </c:numCache>
            </c:numRef>
          </c:xVal>
          <c:yVal>
            <c:numRef>
              <c:f>tegning!$H$6:$H$32</c:f>
              <c:numCache>
                <c:formatCode>0.0</c:formatCode>
                <c:ptCount val="27"/>
                <c:pt idx="0">
                  <c:v>6.1499999999999995</c:v>
                </c:pt>
                <c:pt idx="1">
                  <c:v>7.9499999999999993</c:v>
                </c:pt>
                <c:pt idx="2">
                  <c:v>9.6000000000000014</c:v>
                </c:pt>
                <c:pt idx="3">
                  <c:v>10.799999999999999</c:v>
                </c:pt>
                <c:pt idx="4">
                  <c:v>12.600000000000001</c:v>
                </c:pt>
                <c:pt idx="5">
                  <c:v>13.799999999999999</c:v>
                </c:pt>
                <c:pt idx="6">
                  <c:v>15.450000000000001</c:v>
                </c:pt>
                <c:pt idx="7">
                  <c:v>17.25</c:v>
                </c:pt>
                <c:pt idx="8">
                  <c:v>19.049999999999997</c:v>
                </c:pt>
                <c:pt idx="9">
                  <c:v>20.25</c:v>
                </c:pt>
                <c:pt idx="10">
                  <c:v>21.9</c:v>
                </c:pt>
                <c:pt idx="11">
                  <c:v>23.099999999999998</c:v>
                </c:pt>
                <c:pt idx="12">
                  <c:v>24.900000000000002</c:v>
                </c:pt>
                <c:pt idx="13">
                  <c:v>26.700000000000003</c:v>
                </c:pt>
                <c:pt idx="14">
                  <c:v>28.349999999999998</c:v>
                </c:pt>
                <c:pt idx="15">
                  <c:v>29.549999999999997</c:v>
                </c:pt>
                <c:pt idx="16">
                  <c:v>31.349999999999998</c:v>
                </c:pt>
                <c:pt idx="17">
                  <c:v>32.549999999999997</c:v>
                </c:pt>
                <c:pt idx="18">
                  <c:v>34.200000000000003</c:v>
                </c:pt>
                <c:pt idx="19">
                  <c:v>36</c:v>
                </c:pt>
                <c:pt idx="20">
                  <c:v>37.799999999999997</c:v>
                </c:pt>
                <c:pt idx="21">
                  <c:v>39</c:v>
                </c:pt>
                <c:pt idx="22">
                  <c:v>40.650000000000006</c:v>
                </c:pt>
                <c:pt idx="23">
                  <c:v>41.849999999999994</c:v>
                </c:pt>
                <c:pt idx="24">
                  <c:v>43.650000000000006</c:v>
                </c:pt>
                <c:pt idx="25">
                  <c:v>45.45</c:v>
                </c:pt>
                <c:pt idx="26">
                  <c:v>47.099999999999994</c:v>
                </c:pt>
              </c:numCache>
            </c:numRef>
          </c:yVal>
          <c:smooth val="1"/>
          <c:extLst>
            <c:ext xmlns:c16="http://schemas.microsoft.com/office/drawing/2014/chart" uri="{C3380CC4-5D6E-409C-BE32-E72D297353CC}">
              <c16:uniqueId val="{00000000-1D76-46C7-A044-6DFF1E9E5EA0}"/>
            </c:ext>
          </c:extLst>
        </c:ser>
        <c:ser>
          <c:idx val="0"/>
          <c:order val="1"/>
          <c:tx>
            <c:strRef>
              <c:f>tegning!$G$5</c:f>
              <c:strCache>
                <c:ptCount val="1"/>
                <c:pt idx="0">
                  <c:v>Analytisk - 10cm2</c:v>
                </c:pt>
              </c:strCache>
            </c:strRef>
          </c:tx>
          <c:spPr>
            <a:ln w="31750" cap="rnd">
              <a:solidFill>
                <a:srgbClr val="0070C0"/>
              </a:solidFill>
              <a:round/>
            </a:ln>
            <a:effectLst/>
          </c:spPr>
          <c:marker>
            <c:symbol val="none"/>
          </c:marker>
          <c:xVal>
            <c:numRef>
              <c:f>tegning!$G$6:$G$32</c:f>
              <c:numCache>
                <c:formatCode>0.00</c:formatCode>
                <c:ptCount val="27"/>
                <c:pt idx="0">
                  <c:v>1.6577179933516111</c:v>
                </c:pt>
                <c:pt idx="1">
                  <c:v>1.8822540304357454</c:v>
                </c:pt>
                <c:pt idx="2">
                  <c:v>1.9187245230937009</c:v>
                </c:pt>
                <c:pt idx="3">
                  <c:v>1.8881871049831611</c:v>
                </c:pt>
                <c:pt idx="4">
                  <c:v>1.8665256589567232</c:v>
                </c:pt>
                <c:pt idx="5">
                  <c:v>1.8571438400035158</c:v>
                </c:pt>
                <c:pt idx="6">
                  <c:v>1.8818200689794908</c:v>
                </c:pt>
                <c:pt idx="7">
                  <c:v>1.9118650811613207</c:v>
                </c:pt>
                <c:pt idx="8">
                  <c:v>1.9277720067303286</c:v>
                </c:pt>
                <c:pt idx="9">
                  <c:v>1.8108253602099105</c:v>
                </c:pt>
                <c:pt idx="10">
                  <c:v>1.3917953781469643</c:v>
                </c:pt>
                <c:pt idx="11">
                  <c:v>1.1132755346065728</c:v>
                </c:pt>
                <c:pt idx="12">
                  <c:v>0.85060035029789227</c:v>
                </c:pt>
                <c:pt idx="13">
                  <c:v>0.75680294483978405</c:v>
                </c:pt>
                <c:pt idx="14">
                  <c:v>1.2385495331979637</c:v>
                </c:pt>
                <c:pt idx="15">
                  <c:v>1.8717750573408836</c:v>
                </c:pt>
                <c:pt idx="16">
                  <c:v>2.4558661897625869</c:v>
                </c:pt>
                <c:pt idx="17">
                  <c:v>2.6050291452831096</c:v>
                </c:pt>
                <c:pt idx="18">
                  <c:v>2.7783344255323703</c:v>
                </c:pt>
                <c:pt idx="19">
                  <c:v>2.9235331117049417</c:v>
                </c:pt>
                <c:pt idx="20">
                  <c:v>2.95</c:v>
                </c:pt>
                <c:pt idx="21">
                  <c:v>3</c:v>
                </c:pt>
                <c:pt idx="22">
                  <c:v>3.05</c:v>
                </c:pt>
                <c:pt idx="23">
                  <c:v>3.1</c:v>
                </c:pt>
                <c:pt idx="24">
                  <c:v>3.15</c:v>
                </c:pt>
                <c:pt idx="25">
                  <c:v>3.2</c:v>
                </c:pt>
                <c:pt idx="26">
                  <c:v>3.25</c:v>
                </c:pt>
              </c:numCache>
            </c:numRef>
          </c:xVal>
          <c:yVal>
            <c:numRef>
              <c:f>tegning!$H$6:$H$32</c:f>
              <c:numCache>
                <c:formatCode>0.0</c:formatCode>
                <c:ptCount val="27"/>
                <c:pt idx="0">
                  <c:v>6.1499999999999995</c:v>
                </c:pt>
                <c:pt idx="1">
                  <c:v>7.9499999999999993</c:v>
                </c:pt>
                <c:pt idx="2">
                  <c:v>9.6000000000000014</c:v>
                </c:pt>
                <c:pt idx="3">
                  <c:v>10.799999999999999</c:v>
                </c:pt>
                <c:pt idx="4">
                  <c:v>12.600000000000001</c:v>
                </c:pt>
                <c:pt idx="5">
                  <c:v>13.799999999999999</c:v>
                </c:pt>
                <c:pt idx="6">
                  <c:v>15.450000000000001</c:v>
                </c:pt>
                <c:pt idx="7">
                  <c:v>17.25</c:v>
                </c:pt>
                <c:pt idx="8">
                  <c:v>19.049999999999997</c:v>
                </c:pt>
                <c:pt idx="9">
                  <c:v>20.25</c:v>
                </c:pt>
                <c:pt idx="10">
                  <c:v>21.9</c:v>
                </c:pt>
                <c:pt idx="11">
                  <c:v>23.099999999999998</c:v>
                </c:pt>
                <c:pt idx="12">
                  <c:v>24.900000000000002</c:v>
                </c:pt>
                <c:pt idx="13">
                  <c:v>26.700000000000003</c:v>
                </c:pt>
                <c:pt idx="14">
                  <c:v>28.349999999999998</c:v>
                </c:pt>
                <c:pt idx="15">
                  <c:v>29.549999999999997</c:v>
                </c:pt>
                <c:pt idx="16">
                  <c:v>31.349999999999998</c:v>
                </c:pt>
                <c:pt idx="17">
                  <c:v>32.549999999999997</c:v>
                </c:pt>
                <c:pt idx="18">
                  <c:v>34.200000000000003</c:v>
                </c:pt>
                <c:pt idx="19">
                  <c:v>36</c:v>
                </c:pt>
                <c:pt idx="20">
                  <c:v>37.799999999999997</c:v>
                </c:pt>
                <c:pt idx="21">
                  <c:v>39</c:v>
                </c:pt>
                <c:pt idx="22">
                  <c:v>40.650000000000006</c:v>
                </c:pt>
                <c:pt idx="23">
                  <c:v>41.849999999999994</c:v>
                </c:pt>
                <c:pt idx="24">
                  <c:v>43.650000000000006</c:v>
                </c:pt>
                <c:pt idx="25">
                  <c:v>45.45</c:v>
                </c:pt>
                <c:pt idx="26">
                  <c:v>47.099999999999994</c:v>
                </c:pt>
              </c:numCache>
            </c:numRef>
          </c:yVal>
          <c:smooth val="1"/>
          <c:extLst>
            <c:ext xmlns:c16="http://schemas.microsoft.com/office/drawing/2014/chart" uri="{C3380CC4-5D6E-409C-BE32-E72D297353CC}">
              <c16:uniqueId val="{00000001-1D76-46C7-A044-6DFF1E9E5EA0}"/>
            </c:ext>
          </c:extLst>
        </c:ser>
        <c:dLbls>
          <c:showLegendKey val="0"/>
          <c:showVal val="0"/>
          <c:showCatName val="0"/>
          <c:showSerName val="0"/>
          <c:showPercent val="0"/>
          <c:showBubbleSize val="0"/>
        </c:dLbls>
        <c:axId val="712929456"/>
        <c:axId val="827603136"/>
      </c:scatterChart>
      <c:scatterChart>
        <c:scatterStyle val="lineMarker"/>
        <c:varyColors val="0"/>
        <c:ser>
          <c:idx val="1"/>
          <c:order val="2"/>
          <c:tx>
            <c:strRef>
              <c:f>tegning!$M$6</c:f>
              <c:strCache>
                <c:ptCount val="1"/>
                <c:pt idx="0">
                  <c:v>Interpolasjon</c:v>
                </c:pt>
              </c:strCache>
            </c:strRef>
          </c:tx>
          <c:spPr>
            <a:ln w="19050" cap="rnd">
              <a:noFill/>
              <a:round/>
            </a:ln>
            <a:effectLst/>
          </c:spPr>
          <c:marker>
            <c:symbol val="none"/>
          </c:marker>
          <c:xVal>
            <c:numRef>
              <c:f>tegning!$M$8:$M$16</c:f>
              <c:numCache>
                <c:formatCode>0.00</c:formatCode>
                <c:ptCount val="9"/>
                <c:pt idx="0">
                  <c:v>1.8743898446962342</c:v>
                </c:pt>
                <c:pt idx="1">
                  <c:v>1.889195370059022</c:v>
                </c:pt>
                <c:pt idx="2">
                  <c:v>1.8613452206856156</c:v>
                </c:pt>
                <c:pt idx="3">
                  <c:v>1.4620504474082412</c:v>
                </c:pt>
                <c:pt idx="4">
                  <c:v>1.1759125339022682</c:v>
                </c:pt>
                <c:pt idx="5">
                  <c:v>1.8472078614802752</c:v>
                </c:pt>
                <c:pt idx="6">
                  <c:v>2.6896996507337643</c:v>
                </c:pt>
                <c:pt idx="7">
                  <c:v>2.986766555852471</c:v>
                </c:pt>
                <c:pt idx="8">
                  <c:v>3.125</c:v>
                </c:pt>
              </c:numCache>
            </c:numRef>
          </c:xVal>
          <c:yVal>
            <c:numRef>
              <c:f>tegning!$N$8:$N$16</c:f>
              <c:numCache>
                <c:formatCode>0.0</c:formatCode>
                <c:ptCount val="9"/>
                <c:pt idx="0">
                  <c:v>10.275</c:v>
                </c:pt>
                <c:pt idx="1">
                  <c:v>14.925000000000001</c:v>
                </c:pt>
                <c:pt idx="2">
                  <c:v>18.75</c:v>
                </c:pt>
                <c:pt idx="3">
                  <c:v>21.674999999999997</c:v>
                </c:pt>
                <c:pt idx="4">
                  <c:v>25.724999999999998</c:v>
                </c:pt>
                <c:pt idx="5">
                  <c:v>29.849999999999998</c:v>
                </c:pt>
                <c:pt idx="6">
                  <c:v>33.674999999999997</c:v>
                </c:pt>
                <c:pt idx="7">
                  <c:v>38.325000000000003</c:v>
                </c:pt>
                <c:pt idx="8">
                  <c:v>43.050000000000004</c:v>
                </c:pt>
              </c:numCache>
            </c:numRef>
          </c:yVal>
          <c:smooth val="0"/>
          <c:extLst>
            <c:ext xmlns:c16="http://schemas.microsoft.com/office/drawing/2014/chart" uri="{C3380CC4-5D6E-409C-BE32-E72D297353CC}">
              <c16:uniqueId val="{00000002-1D76-46C7-A044-6DFF1E9E5EA0}"/>
            </c:ext>
          </c:extLst>
        </c:ser>
        <c:ser>
          <c:idx val="2"/>
          <c:order val="3"/>
          <c:tx>
            <c:strRef>
              <c:f>tegning!$K$6</c:f>
              <c:strCache>
                <c:ptCount val="1"/>
                <c:pt idx="0">
                  <c:v>Avlesninger</c:v>
                </c:pt>
              </c:strCache>
            </c:strRef>
          </c:tx>
          <c:spPr>
            <a:ln w="38100" cap="rnd" cmpd="dbl">
              <a:solidFill>
                <a:schemeClr val="tx1"/>
              </a:solidFill>
              <a:round/>
            </a:ln>
            <a:effectLst/>
          </c:spPr>
          <c:marker>
            <c:symbol val="circle"/>
            <c:size val="5"/>
            <c:spPr>
              <a:noFill/>
              <a:ln w="22225">
                <a:solidFill>
                  <a:srgbClr val="FFC000"/>
                </a:solidFill>
              </a:ln>
              <a:effectLst/>
            </c:spPr>
          </c:marker>
          <c:xVal>
            <c:numRef>
              <c:f>tegning!$K$7:$K$16</c:f>
              <c:numCache>
                <c:formatCode>0.0000</c:formatCode>
                <c:ptCount val="10"/>
                <c:pt idx="0">
                  <c:v>1.8822540304357454</c:v>
                </c:pt>
                <c:pt idx="1">
                  <c:v>1.8665256589567232</c:v>
                </c:pt>
                <c:pt idx="2" formatCode="0.00">
                  <c:v>1.9118650811613207</c:v>
                </c:pt>
                <c:pt idx="3" formatCode="0.00">
                  <c:v>1.8108253602099105</c:v>
                </c:pt>
                <c:pt idx="4" formatCode="0.00">
                  <c:v>1.1132755346065728</c:v>
                </c:pt>
                <c:pt idx="5" formatCode="0.00">
                  <c:v>1.2385495331979637</c:v>
                </c:pt>
                <c:pt idx="6" formatCode="0.00">
                  <c:v>2.4558661897625869</c:v>
                </c:pt>
                <c:pt idx="7" formatCode="0.00">
                  <c:v>2.9235331117049417</c:v>
                </c:pt>
                <c:pt idx="8" formatCode="0.00">
                  <c:v>3.05</c:v>
                </c:pt>
                <c:pt idx="9" formatCode="0.00">
                  <c:v>3.2</c:v>
                </c:pt>
              </c:numCache>
            </c:numRef>
          </c:xVal>
          <c:yVal>
            <c:numRef>
              <c:f>tegning!$L$7:$L$16</c:f>
              <c:numCache>
                <c:formatCode>0.0</c:formatCode>
                <c:ptCount val="10"/>
                <c:pt idx="0">
                  <c:v>7.9499999999999993</c:v>
                </c:pt>
                <c:pt idx="1">
                  <c:v>12.600000000000001</c:v>
                </c:pt>
                <c:pt idx="2">
                  <c:v>17.25</c:v>
                </c:pt>
                <c:pt idx="3">
                  <c:v>20.25</c:v>
                </c:pt>
                <c:pt idx="4">
                  <c:v>23.099999999999998</c:v>
                </c:pt>
                <c:pt idx="5">
                  <c:v>28.349999999999998</c:v>
                </c:pt>
                <c:pt idx="6">
                  <c:v>31.349999999999998</c:v>
                </c:pt>
                <c:pt idx="7">
                  <c:v>36</c:v>
                </c:pt>
                <c:pt idx="8">
                  <c:v>40.650000000000006</c:v>
                </c:pt>
                <c:pt idx="9">
                  <c:v>45.45</c:v>
                </c:pt>
              </c:numCache>
            </c:numRef>
          </c:yVal>
          <c:smooth val="0"/>
          <c:extLst>
            <c:ext xmlns:c16="http://schemas.microsoft.com/office/drawing/2014/chart" uri="{C3380CC4-5D6E-409C-BE32-E72D297353CC}">
              <c16:uniqueId val="{00000003-1D76-46C7-A044-6DFF1E9E5EA0}"/>
            </c:ext>
          </c:extLst>
        </c:ser>
        <c:ser>
          <c:idx val="4"/>
          <c:order val="4"/>
          <c:tx>
            <c:strRef>
              <c:f>tegning!$K$19</c:f>
              <c:strCache>
                <c:ptCount val="1"/>
                <c:pt idx="0">
                  <c:v>Teoretisk "uendelig liten"</c:v>
                </c:pt>
              </c:strCache>
            </c:strRef>
          </c:tx>
          <c:spPr>
            <a:ln w="15875" cap="rnd">
              <a:solidFill>
                <a:schemeClr val="bg1">
                  <a:lumMod val="50000"/>
                </a:schemeClr>
              </a:solidFill>
              <a:prstDash val="sysDash"/>
              <a:round/>
            </a:ln>
            <a:effectLst/>
          </c:spPr>
          <c:marker>
            <c:symbol val="none"/>
          </c:marker>
          <c:xVal>
            <c:numRef>
              <c:f>tegning!$K$20:$K$26</c:f>
              <c:numCache>
                <c:formatCode>0.00</c:formatCode>
                <c:ptCount val="7"/>
                <c:pt idx="0">
                  <c:v>2.1</c:v>
                </c:pt>
                <c:pt idx="1">
                  <c:v>2.4</c:v>
                </c:pt>
                <c:pt idx="2">
                  <c:v>0.26</c:v>
                </c:pt>
                <c:pt idx="3">
                  <c:v>0.26</c:v>
                </c:pt>
                <c:pt idx="4">
                  <c:v>3</c:v>
                </c:pt>
                <c:pt idx="5">
                  <c:v>3.3</c:v>
                </c:pt>
                <c:pt idx="6">
                  <c:v>3.6</c:v>
                </c:pt>
              </c:numCache>
            </c:numRef>
          </c:xVal>
          <c:yVal>
            <c:numRef>
              <c:f>tegning!$L$20:$L$26</c:f>
              <c:numCache>
                <c:formatCode>0.0</c:formatCode>
                <c:ptCount val="7"/>
                <c:pt idx="0">
                  <c:v>5</c:v>
                </c:pt>
                <c:pt idx="1">
                  <c:v>23</c:v>
                </c:pt>
                <c:pt idx="2">
                  <c:v>23</c:v>
                </c:pt>
                <c:pt idx="3">
                  <c:v>27.5</c:v>
                </c:pt>
                <c:pt idx="4">
                  <c:v>27.5</c:v>
                </c:pt>
                <c:pt idx="5">
                  <c:v>35</c:v>
                </c:pt>
                <c:pt idx="6">
                  <c:v>42.5</c:v>
                </c:pt>
              </c:numCache>
            </c:numRef>
          </c:yVal>
          <c:smooth val="0"/>
          <c:extLst>
            <c:ext xmlns:c16="http://schemas.microsoft.com/office/drawing/2014/chart" uri="{C3380CC4-5D6E-409C-BE32-E72D297353CC}">
              <c16:uniqueId val="{00000004-1D76-46C7-A044-6DFF1E9E5EA0}"/>
            </c:ext>
          </c:extLst>
        </c:ser>
        <c:dLbls>
          <c:showLegendKey val="0"/>
          <c:showVal val="0"/>
          <c:showCatName val="0"/>
          <c:showSerName val="0"/>
          <c:showPercent val="0"/>
          <c:showBubbleSize val="0"/>
        </c:dLbls>
        <c:axId val="712929456"/>
        <c:axId val="827603136"/>
      </c:scatterChart>
      <c:valAx>
        <c:axId val="712929456"/>
        <c:scaling>
          <c:orientation val="minMax"/>
          <c:max val="4"/>
        </c:scaling>
        <c:delete val="0"/>
        <c:axPos val="t"/>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827603136"/>
        <c:crosses val="autoZero"/>
        <c:crossBetween val="midCat"/>
        <c:majorUnit val="1"/>
        <c:minorUnit val="0.5"/>
      </c:valAx>
      <c:valAx>
        <c:axId val="827603136"/>
        <c:scaling>
          <c:orientation val="maxMin"/>
          <c:max val="40"/>
          <c:min val="1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712929456"/>
        <c:crosses val="autoZero"/>
        <c:crossBetween val="midCat"/>
      </c:valAx>
      <c:spPr>
        <a:noFill/>
        <a:ln>
          <a:noFill/>
        </a:ln>
        <a:effectLst/>
      </c:spPr>
    </c:plotArea>
    <c:legend>
      <c:legendPos val="b"/>
      <c:layout>
        <c:manualLayout>
          <c:xMode val="edge"/>
          <c:yMode val="edge"/>
          <c:x val="7.4880725277368318E-2"/>
          <c:y val="0.81686111111111115"/>
          <c:w val="0.92511927472263167"/>
          <c:h val="0.1752993827160494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Cambria" panose="02040503050406030204" pitchFamily="18" charset="0"/>
                <a:ea typeface="Cambria" panose="02040503050406030204" pitchFamily="18" charset="0"/>
                <a:cs typeface="+mn-cs"/>
              </a:defRPr>
            </a:pPr>
            <a:r>
              <a:rPr lang="en-GB" sz="1200"/>
              <a:t>Utjevningsfaktorer</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title>
    <c:autoTitleDeleted val="0"/>
    <c:plotArea>
      <c:layout>
        <c:manualLayout>
          <c:layoutTarget val="inner"/>
          <c:xMode val="edge"/>
          <c:yMode val="edge"/>
          <c:x val="8.9372114309763398E-2"/>
          <c:y val="0.15099753086419754"/>
          <c:w val="0.8683060754415195"/>
          <c:h val="0.66519938271604939"/>
        </c:manualLayout>
      </c:layout>
      <c:scatterChart>
        <c:scatterStyle val="smoothMarker"/>
        <c:varyColors val="0"/>
        <c:ser>
          <c:idx val="3"/>
          <c:order val="0"/>
          <c:tx>
            <c:strRef>
              <c:f>tegning!$E$5</c:f>
              <c:strCache>
                <c:ptCount val="1"/>
                <c:pt idx="0">
                  <c:v>Analytisk - 5cm2</c:v>
                </c:pt>
              </c:strCache>
            </c:strRef>
          </c:tx>
          <c:spPr>
            <a:ln w="28575" cap="rnd">
              <a:solidFill>
                <a:srgbClr val="FF0000"/>
              </a:solidFill>
              <a:round/>
            </a:ln>
            <a:effectLst/>
          </c:spPr>
          <c:marker>
            <c:symbol val="none"/>
          </c:marker>
          <c:xVal>
            <c:numRef>
              <c:f>tegning!$E$6:$E$32</c:f>
              <c:numCache>
                <c:formatCode>General</c:formatCode>
                <c:ptCount val="27"/>
                <c:pt idx="0">
                  <c:v>1.91</c:v>
                </c:pt>
                <c:pt idx="1">
                  <c:v>1.92</c:v>
                </c:pt>
                <c:pt idx="2">
                  <c:v>1.93</c:v>
                </c:pt>
                <c:pt idx="3">
                  <c:v>1.94</c:v>
                </c:pt>
                <c:pt idx="4">
                  <c:v>1.95</c:v>
                </c:pt>
                <c:pt idx="5">
                  <c:v>1.96</c:v>
                </c:pt>
                <c:pt idx="6">
                  <c:v>1.9850000000000001</c:v>
                </c:pt>
                <c:pt idx="7">
                  <c:v>2.0100000000000002</c:v>
                </c:pt>
                <c:pt idx="8">
                  <c:v>2.0299999999999998</c:v>
                </c:pt>
                <c:pt idx="9">
                  <c:v>1.98</c:v>
                </c:pt>
                <c:pt idx="10">
                  <c:v>1.75</c:v>
                </c:pt>
                <c:pt idx="11">
                  <c:v>1.3228720532229881</c:v>
                </c:pt>
                <c:pt idx="12">
                  <c:v>0.65</c:v>
                </c:pt>
                <c:pt idx="13">
                  <c:v>0.55000000000000004</c:v>
                </c:pt>
                <c:pt idx="14">
                  <c:v>1.5</c:v>
                </c:pt>
                <c:pt idx="15">
                  <c:v>2.5</c:v>
                </c:pt>
                <c:pt idx="16">
                  <c:v>2.8</c:v>
                </c:pt>
                <c:pt idx="17">
                  <c:v>2.9</c:v>
                </c:pt>
                <c:pt idx="18">
                  <c:v>3</c:v>
                </c:pt>
                <c:pt idx="19">
                  <c:v>3.1</c:v>
                </c:pt>
                <c:pt idx="20">
                  <c:v>3.2</c:v>
                </c:pt>
                <c:pt idx="21">
                  <c:v>3.25</c:v>
                </c:pt>
                <c:pt idx="22">
                  <c:v>3.3</c:v>
                </c:pt>
                <c:pt idx="23">
                  <c:v>3.35</c:v>
                </c:pt>
                <c:pt idx="24">
                  <c:v>3.4</c:v>
                </c:pt>
                <c:pt idx="25">
                  <c:v>3.47</c:v>
                </c:pt>
                <c:pt idx="26">
                  <c:v>3.54</c:v>
                </c:pt>
              </c:numCache>
            </c:numRef>
          </c:xVal>
          <c:yVal>
            <c:numRef>
              <c:f>tegning!$H$6:$H$32</c:f>
              <c:numCache>
                <c:formatCode>0.0</c:formatCode>
                <c:ptCount val="27"/>
                <c:pt idx="0">
                  <c:v>6.1499999999999995</c:v>
                </c:pt>
                <c:pt idx="1">
                  <c:v>7.9499999999999993</c:v>
                </c:pt>
                <c:pt idx="2">
                  <c:v>9.6000000000000014</c:v>
                </c:pt>
                <c:pt idx="3">
                  <c:v>10.799999999999999</c:v>
                </c:pt>
                <c:pt idx="4">
                  <c:v>12.600000000000001</c:v>
                </c:pt>
                <c:pt idx="5">
                  <c:v>13.799999999999999</c:v>
                </c:pt>
                <c:pt idx="6">
                  <c:v>15.450000000000001</c:v>
                </c:pt>
                <c:pt idx="7">
                  <c:v>17.25</c:v>
                </c:pt>
                <c:pt idx="8">
                  <c:v>19.049999999999997</c:v>
                </c:pt>
                <c:pt idx="9">
                  <c:v>20.25</c:v>
                </c:pt>
                <c:pt idx="10">
                  <c:v>21.9</c:v>
                </c:pt>
                <c:pt idx="11">
                  <c:v>23.099999999999998</c:v>
                </c:pt>
                <c:pt idx="12">
                  <c:v>24.900000000000002</c:v>
                </c:pt>
                <c:pt idx="13">
                  <c:v>26.700000000000003</c:v>
                </c:pt>
                <c:pt idx="14">
                  <c:v>28.349999999999998</c:v>
                </c:pt>
                <c:pt idx="15">
                  <c:v>29.549999999999997</c:v>
                </c:pt>
                <c:pt idx="16">
                  <c:v>31.349999999999998</c:v>
                </c:pt>
                <c:pt idx="17">
                  <c:v>32.549999999999997</c:v>
                </c:pt>
                <c:pt idx="18">
                  <c:v>34.200000000000003</c:v>
                </c:pt>
                <c:pt idx="19">
                  <c:v>36</c:v>
                </c:pt>
                <c:pt idx="20">
                  <c:v>37.799999999999997</c:v>
                </c:pt>
                <c:pt idx="21">
                  <c:v>39</c:v>
                </c:pt>
                <c:pt idx="22">
                  <c:v>40.650000000000006</c:v>
                </c:pt>
                <c:pt idx="23">
                  <c:v>41.849999999999994</c:v>
                </c:pt>
                <c:pt idx="24">
                  <c:v>43.650000000000006</c:v>
                </c:pt>
                <c:pt idx="25">
                  <c:v>45.45</c:v>
                </c:pt>
                <c:pt idx="26">
                  <c:v>47.099999999999994</c:v>
                </c:pt>
              </c:numCache>
            </c:numRef>
          </c:yVal>
          <c:smooth val="1"/>
          <c:extLst>
            <c:ext xmlns:c16="http://schemas.microsoft.com/office/drawing/2014/chart" uri="{C3380CC4-5D6E-409C-BE32-E72D297353CC}">
              <c16:uniqueId val="{00000000-1D76-46C7-A044-6DFF1E9E5EA0}"/>
            </c:ext>
          </c:extLst>
        </c:ser>
        <c:ser>
          <c:idx val="0"/>
          <c:order val="1"/>
          <c:tx>
            <c:strRef>
              <c:f>tegning!$G$5</c:f>
              <c:strCache>
                <c:ptCount val="1"/>
                <c:pt idx="0">
                  <c:v>Analytisk - 10cm2</c:v>
                </c:pt>
              </c:strCache>
            </c:strRef>
          </c:tx>
          <c:spPr>
            <a:ln w="31750" cap="rnd">
              <a:solidFill>
                <a:srgbClr val="0070C0"/>
              </a:solidFill>
              <a:round/>
            </a:ln>
            <a:effectLst/>
          </c:spPr>
          <c:marker>
            <c:symbol val="none"/>
          </c:marker>
          <c:xVal>
            <c:numRef>
              <c:f>tegning!$G$6:$G$32</c:f>
              <c:numCache>
                <c:formatCode>0.00</c:formatCode>
                <c:ptCount val="27"/>
                <c:pt idx="0">
                  <c:v>1.6577179933516111</c:v>
                </c:pt>
                <c:pt idx="1">
                  <c:v>1.8822540304357454</c:v>
                </c:pt>
                <c:pt idx="2">
                  <c:v>1.9187245230937009</c:v>
                </c:pt>
                <c:pt idx="3">
                  <c:v>1.8881871049831611</c:v>
                </c:pt>
                <c:pt idx="4">
                  <c:v>1.8665256589567232</c:v>
                </c:pt>
                <c:pt idx="5">
                  <c:v>1.8571438400035158</c:v>
                </c:pt>
                <c:pt idx="6">
                  <c:v>1.8818200689794908</c:v>
                </c:pt>
                <c:pt idx="7">
                  <c:v>1.9118650811613207</c:v>
                </c:pt>
                <c:pt idx="8">
                  <c:v>1.9277720067303286</c:v>
                </c:pt>
                <c:pt idx="9">
                  <c:v>1.8108253602099105</c:v>
                </c:pt>
                <c:pt idx="10">
                  <c:v>1.3917953781469643</c:v>
                </c:pt>
                <c:pt idx="11">
                  <c:v>1.1132755346065728</c:v>
                </c:pt>
                <c:pt idx="12">
                  <c:v>0.85060035029789227</c:v>
                </c:pt>
                <c:pt idx="13">
                  <c:v>0.75680294483978405</c:v>
                </c:pt>
                <c:pt idx="14">
                  <c:v>1.2385495331979637</c:v>
                </c:pt>
                <c:pt idx="15">
                  <c:v>1.8717750573408836</c:v>
                </c:pt>
                <c:pt idx="16">
                  <c:v>2.4558661897625869</c:v>
                </c:pt>
                <c:pt idx="17">
                  <c:v>2.6050291452831096</c:v>
                </c:pt>
                <c:pt idx="18">
                  <c:v>2.7783344255323703</c:v>
                </c:pt>
                <c:pt idx="19">
                  <c:v>2.9235331117049417</c:v>
                </c:pt>
                <c:pt idx="20">
                  <c:v>2.95</c:v>
                </c:pt>
                <c:pt idx="21">
                  <c:v>3</c:v>
                </c:pt>
                <c:pt idx="22">
                  <c:v>3.05</c:v>
                </c:pt>
                <c:pt idx="23">
                  <c:v>3.1</c:v>
                </c:pt>
                <c:pt idx="24">
                  <c:v>3.15</c:v>
                </c:pt>
                <c:pt idx="25">
                  <c:v>3.2</c:v>
                </c:pt>
                <c:pt idx="26">
                  <c:v>3.25</c:v>
                </c:pt>
              </c:numCache>
            </c:numRef>
          </c:xVal>
          <c:yVal>
            <c:numRef>
              <c:f>tegning!$H$6:$H$32</c:f>
              <c:numCache>
                <c:formatCode>0.0</c:formatCode>
                <c:ptCount val="27"/>
                <c:pt idx="0">
                  <c:v>6.1499999999999995</c:v>
                </c:pt>
                <c:pt idx="1">
                  <c:v>7.9499999999999993</c:v>
                </c:pt>
                <c:pt idx="2">
                  <c:v>9.6000000000000014</c:v>
                </c:pt>
                <c:pt idx="3">
                  <c:v>10.799999999999999</c:v>
                </c:pt>
                <c:pt idx="4">
                  <c:v>12.600000000000001</c:v>
                </c:pt>
                <c:pt idx="5">
                  <c:v>13.799999999999999</c:v>
                </c:pt>
                <c:pt idx="6">
                  <c:v>15.450000000000001</c:v>
                </c:pt>
                <c:pt idx="7">
                  <c:v>17.25</c:v>
                </c:pt>
                <c:pt idx="8">
                  <c:v>19.049999999999997</c:v>
                </c:pt>
                <c:pt idx="9">
                  <c:v>20.25</c:v>
                </c:pt>
                <c:pt idx="10">
                  <c:v>21.9</c:v>
                </c:pt>
                <c:pt idx="11">
                  <c:v>23.099999999999998</c:v>
                </c:pt>
                <c:pt idx="12">
                  <c:v>24.900000000000002</c:v>
                </c:pt>
                <c:pt idx="13">
                  <c:v>26.700000000000003</c:v>
                </c:pt>
                <c:pt idx="14">
                  <c:v>28.349999999999998</c:v>
                </c:pt>
                <c:pt idx="15">
                  <c:v>29.549999999999997</c:v>
                </c:pt>
                <c:pt idx="16">
                  <c:v>31.349999999999998</c:v>
                </c:pt>
                <c:pt idx="17">
                  <c:v>32.549999999999997</c:v>
                </c:pt>
                <c:pt idx="18">
                  <c:v>34.200000000000003</c:v>
                </c:pt>
                <c:pt idx="19">
                  <c:v>36</c:v>
                </c:pt>
                <c:pt idx="20">
                  <c:v>37.799999999999997</c:v>
                </c:pt>
                <c:pt idx="21">
                  <c:v>39</c:v>
                </c:pt>
                <c:pt idx="22">
                  <c:v>40.650000000000006</c:v>
                </c:pt>
                <c:pt idx="23">
                  <c:v>41.849999999999994</c:v>
                </c:pt>
                <c:pt idx="24">
                  <c:v>43.650000000000006</c:v>
                </c:pt>
                <c:pt idx="25">
                  <c:v>45.45</c:v>
                </c:pt>
                <c:pt idx="26">
                  <c:v>47.099999999999994</c:v>
                </c:pt>
              </c:numCache>
            </c:numRef>
          </c:yVal>
          <c:smooth val="1"/>
          <c:extLst>
            <c:ext xmlns:c16="http://schemas.microsoft.com/office/drawing/2014/chart" uri="{C3380CC4-5D6E-409C-BE32-E72D297353CC}">
              <c16:uniqueId val="{00000001-1D76-46C7-A044-6DFF1E9E5EA0}"/>
            </c:ext>
          </c:extLst>
        </c:ser>
        <c:dLbls>
          <c:showLegendKey val="0"/>
          <c:showVal val="0"/>
          <c:showCatName val="0"/>
          <c:showSerName val="0"/>
          <c:showPercent val="0"/>
          <c:showBubbleSize val="0"/>
        </c:dLbls>
        <c:axId val="712929456"/>
        <c:axId val="827603136"/>
      </c:scatterChart>
      <c:scatterChart>
        <c:scatterStyle val="lineMarker"/>
        <c:varyColors val="0"/>
        <c:ser>
          <c:idx val="1"/>
          <c:order val="2"/>
          <c:tx>
            <c:strRef>
              <c:f>tegning!$M$6</c:f>
              <c:strCache>
                <c:ptCount val="1"/>
                <c:pt idx="0">
                  <c:v>Interpolasjon</c:v>
                </c:pt>
              </c:strCache>
            </c:strRef>
          </c:tx>
          <c:spPr>
            <a:ln w="19050" cap="rnd">
              <a:noFill/>
              <a:round/>
            </a:ln>
            <a:effectLst/>
          </c:spPr>
          <c:marker>
            <c:symbol val="x"/>
            <c:size val="9"/>
            <c:spPr>
              <a:noFill/>
              <a:ln w="15875">
                <a:solidFill>
                  <a:schemeClr val="tx1"/>
                </a:solidFill>
              </a:ln>
              <a:effectLst/>
            </c:spPr>
          </c:marker>
          <c:xVal>
            <c:numRef>
              <c:f>tegning!$M$8:$M$16</c:f>
              <c:numCache>
                <c:formatCode>0.00</c:formatCode>
                <c:ptCount val="9"/>
                <c:pt idx="0">
                  <c:v>1.8743898446962342</c:v>
                </c:pt>
                <c:pt idx="1">
                  <c:v>1.889195370059022</c:v>
                </c:pt>
                <c:pt idx="2">
                  <c:v>1.8613452206856156</c:v>
                </c:pt>
                <c:pt idx="3">
                  <c:v>1.4620504474082412</c:v>
                </c:pt>
                <c:pt idx="4">
                  <c:v>1.1759125339022682</c:v>
                </c:pt>
                <c:pt idx="5">
                  <c:v>1.8472078614802752</c:v>
                </c:pt>
                <c:pt idx="6">
                  <c:v>2.6896996507337643</c:v>
                </c:pt>
                <c:pt idx="7">
                  <c:v>2.986766555852471</c:v>
                </c:pt>
                <c:pt idx="8">
                  <c:v>3.125</c:v>
                </c:pt>
              </c:numCache>
            </c:numRef>
          </c:xVal>
          <c:yVal>
            <c:numRef>
              <c:f>tegning!$N$8:$N$16</c:f>
              <c:numCache>
                <c:formatCode>0.0</c:formatCode>
                <c:ptCount val="9"/>
                <c:pt idx="0">
                  <c:v>10.275</c:v>
                </c:pt>
                <c:pt idx="1">
                  <c:v>14.925000000000001</c:v>
                </c:pt>
                <c:pt idx="2">
                  <c:v>18.75</c:v>
                </c:pt>
                <c:pt idx="3">
                  <c:v>21.674999999999997</c:v>
                </c:pt>
                <c:pt idx="4">
                  <c:v>25.724999999999998</c:v>
                </c:pt>
                <c:pt idx="5">
                  <c:v>29.849999999999998</c:v>
                </c:pt>
                <c:pt idx="6">
                  <c:v>33.674999999999997</c:v>
                </c:pt>
                <c:pt idx="7">
                  <c:v>38.325000000000003</c:v>
                </c:pt>
                <c:pt idx="8">
                  <c:v>43.050000000000004</c:v>
                </c:pt>
              </c:numCache>
            </c:numRef>
          </c:yVal>
          <c:smooth val="0"/>
          <c:extLst>
            <c:ext xmlns:c16="http://schemas.microsoft.com/office/drawing/2014/chart" uri="{C3380CC4-5D6E-409C-BE32-E72D297353CC}">
              <c16:uniqueId val="{00000002-1D76-46C7-A044-6DFF1E9E5EA0}"/>
            </c:ext>
          </c:extLst>
        </c:ser>
        <c:ser>
          <c:idx val="2"/>
          <c:order val="3"/>
          <c:tx>
            <c:strRef>
              <c:f>tegning!$K$6</c:f>
              <c:strCache>
                <c:ptCount val="1"/>
                <c:pt idx="0">
                  <c:v>Avlesninger</c:v>
                </c:pt>
              </c:strCache>
            </c:strRef>
          </c:tx>
          <c:spPr>
            <a:ln w="38100" cap="rnd" cmpd="dbl">
              <a:solidFill>
                <a:schemeClr val="tx1"/>
              </a:solidFill>
              <a:round/>
            </a:ln>
            <a:effectLst/>
          </c:spPr>
          <c:marker>
            <c:symbol val="circle"/>
            <c:size val="5"/>
            <c:spPr>
              <a:noFill/>
              <a:ln w="22225">
                <a:solidFill>
                  <a:srgbClr val="FFC000"/>
                </a:solidFill>
              </a:ln>
              <a:effectLst/>
            </c:spPr>
          </c:marker>
          <c:xVal>
            <c:numRef>
              <c:f>tegning!$K$7:$K$16</c:f>
              <c:numCache>
                <c:formatCode>0.0000</c:formatCode>
                <c:ptCount val="10"/>
                <c:pt idx="0">
                  <c:v>1.8822540304357454</c:v>
                </c:pt>
                <c:pt idx="1">
                  <c:v>1.8665256589567232</c:v>
                </c:pt>
                <c:pt idx="2" formatCode="0.00">
                  <c:v>1.9118650811613207</c:v>
                </c:pt>
                <c:pt idx="3" formatCode="0.00">
                  <c:v>1.8108253602099105</c:v>
                </c:pt>
                <c:pt idx="4" formatCode="0.00">
                  <c:v>1.1132755346065728</c:v>
                </c:pt>
                <c:pt idx="5" formatCode="0.00">
                  <c:v>1.2385495331979637</c:v>
                </c:pt>
                <c:pt idx="6" formatCode="0.00">
                  <c:v>2.4558661897625869</c:v>
                </c:pt>
                <c:pt idx="7" formatCode="0.00">
                  <c:v>2.9235331117049417</c:v>
                </c:pt>
                <c:pt idx="8" formatCode="0.00">
                  <c:v>3.05</c:v>
                </c:pt>
                <c:pt idx="9" formatCode="0.00">
                  <c:v>3.2</c:v>
                </c:pt>
              </c:numCache>
            </c:numRef>
          </c:xVal>
          <c:yVal>
            <c:numRef>
              <c:f>tegning!$L$7:$L$16</c:f>
              <c:numCache>
                <c:formatCode>0.0</c:formatCode>
                <c:ptCount val="10"/>
                <c:pt idx="0">
                  <c:v>7.9499999999999993</c:v>
                </c:pt>
                <c:pt idx="1">
                  <c:v>12.600000000000001</c:v>
                </c:pt>
                <c:pt idx="2">
                  <c:v>17.25</c:v>
                </c:pt>
                <c:pt idx="3">
                  <c:v>20.25</c:v>
                </c:pt>
                <c:pt idx="4">
                  <c:v>23.099999999999998</c:v>
                </c:pt>
                <c:pt idx="5">
                  <c:v>28.349999999999998</c:v>
                </c:pt>
                <c:pt idx="6">
                  <c:v>31.349999999999998</c:v>
                </c:pt>
                <c:pt idx="7">
                  <c:v>36</c:v>
                </c:pt>
                <c:pt idx="8">
                  <c:v>40.650000000000006</c:v>
                </c:pt>
                <c:pt idx="9">
                  <c:v>45.45</c:v>
                </c:pt>
              </c:numCache>
            </c:numRef>
          </c:yVal>
          <c:smooth val="0"/>
          <c:extLst>
            <c:ext xmlns:c16="http://schemas.microsoft.com/office/drawing/2014/chart" uri="{C3380CC4-5D6E-409C-BE32-E72D297353CC}">
              <c16:uniqueId val="{00000003-1D76-46C7-A044-6DFF1E9E5EA0}"/>
            </c:ext>
          </c:extLst>
        </c:ser>
        <c:ser>
          <c:idx val="4"/>
          <c:order val="4"/>
          <c:tx>
            <c:strRef>
              <c:f>tegning!$K$19</c:f>
              <c:strCache>
                <c:ptCount val="1"/>
                <c:pt idx="0">
                  <c:v>Teoretisk "uendelig liten"</c:v>
                </c:pt>
              </c:strCache>
            </c:strRef>
          </c:tx>
          <c:spPr>
            <a:ln w="15875" cap="rnd">
              <a:solidFill>
                <a:schemeClr val="bg1">
                  <a:lumMod val="50000"/>
                </a:schemeClr>
              </a:solidFill>
              <a:prstDash val="sysDash"/>
              <a:round/>
            </a:ln>
            <a:effectLst/>
          </c:spPr>
          <c:marker>
            <c:symbol val="none"/>
          </c:marker>
          <c:xVal>
            <c:numRef>
              <c:f>tegning!$K$20:$K$26</c:f>
              <c:numCache>
                <c:formatCode>0.00</c:formatCode>
                <c:ptCount val="7"/>
                <c:pt idx="0">
                  <c:v>2.1</c:v>
                </c:pt>
                <c:pt idx="1">
                  <c:v>2.4</c:v>
                </c:pt>
                <c:pt idx="2">
                  <c:v>0.26</c:v>
                </c:pt>
                <c:pt idx="3">
                  <c:v>0.26</c:v>
                </c:pt>
                <c:pt idx="4">
                  <c:v>3</c:v>
                </c:pt>
                <c:pt idx="5">
                  <c:v>3.3</c:v>
                </c:pt>
                <c:pt idx="6">
                  <c:v>3.6</c:v>
                </c:pt>
              </c:numCache>
            </c:numRef>
          </c:xVal>
          <c:yVal>
            <c:numRef>
              <c:f>tegning!$L$20:$L$26</c:f>
              <c:numCache>
                <c:formatCode>0.0</c:formatCode>
                <c:ptCount val="7"/>
                <c:pt idx="0">
                  <c:v>5</c:v>
                </c:pt>
                <c:pt idx="1">
                  <c:v>23</c:v>
                </c:pt>
                <c:pt idx="2">
                  <c:v>23</c:v>
                </c:pt>
                <c:pt idx="3">
                  <c:v>27.5</c:v>
                </c:pt>
                <c:pt idx="4">
                  <c:v>27.5</c:v>
                </c:pt>
                <c:pt idx="5">
                  <c:v>35</c:v>
                </c:pt>
                <c:pt idx="6">
                  <c:v>42.5</c:v>
                </c:pt>
              </c:numCache>
            </c:numRef>
          </c:yVal>
          <c:smooth val="0"/>
          <c:extLst>
            <c:ext xmlns:c16="http://schemas.microsoft.com/office/drawing/2014/chart" uri="{C3380CC4-5D6E-409C-BE32-E72D297353CC}">
              <c16:uniqueId val="{00000004-1D76-46C7-A044-6DFF1E9E5EA0}"/>
            </c:ext>
          </c:extLst>
        </c:ser>
        <c:dLbls>
          <c:showLegendKey val="0"/>
          <c:showVal val="0"/>
          <c:showCatName val="0"/>
          <c:showSerName val="0"/>
          <c:showPercent val="0"/>
          <c:showBubbleSize val="0"/>
        </c:dLbls>
        <c:axId val="712929456"/>
        <c:axId val="827603136"/>
      </c:scatterChart>
      <c:valAx>
        <c:axId val="712929456"/>
        <c:scaling>
          <c:orientation val="minMax"/>
          <c:max val="4"/>
        </c:scaling>
        <c:delete val="0"/>
        <c:axPos val="t"/>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827603136"/>
        <c:crosses val="autoZero"/>
        <c:crossBetween val="midCat"/>
        <c:majorUnit val="1"/>
        <c:minorUnit val="0.5"/>
      </c:valAx>
      <c:valAx>
        <c:axId val="827603136"/>
        <c:scaling>
          <c:orientation val="maxMin"/>
          <c:max val="40"/>
          <c:min val="1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712929456"/>
        <c:crosses val="autoZero"/>
        <c:crossBetween val="midCat"/>
      </c:valAx>
      <c:spPr>
        <a:noFill/>
        <a:ln>
          <a:noFill/>
        </a:ln>
        <a:effectLst/>
      </c:spPr>
    </c:plotArea>
    <c:legend>
      <c:legendPos val="b"/>
      <c:layout>
        <c:manualLayout>
          <c:xMode val="edge"/>
          <c:yMode val="edge"/>
          <c:x val="7.4880725277368318E-2"/>
          <c:y val="0.81686111111111115"/>
          <c:w val="0.92511927472263167"/>
          <c:h val="0.1752993827160494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100"/>
            </a:pPr>
            <a:r>
              <a:rPr lang="nb-NO" sz="1100" b="0" i="0" u="none" strike="noStrike" baseline="0">
                <a:solidFill>
                  <a:schemeClr val="tx1">
                    <a:lumMod val="85000"/>
                    <a:lumOff val="15000"/>
                  </a:schemeClr>
                </a:solidFill>
                <a:effectLst/>
              </a:rPr>
              <a:t>H=0.56·d</a:t>
            </a:r>
            <a:r>
              <a:rPr lang="nb-NO" sz="1100" b="0" i="0" u="none" strike="noStrike" baseline="-25000">
                <a:solidFill>
                  <a:schemeClr val="tx1">
                    <a:lumMod val="85000"/>
                    <a:lumOff val="15000"/>
                  </a:schemeClr>
                </a:solidFill>
                <a:effectLst/>
              </a:rPr>
              <a:t>c</a:t>
            </a:r>
            <a:endParaRPr lang="en-GB" sz="1100" b="0">
              <a:solidFill>
                <a:schemeClr val="tx1">
                  <a:lumMod val="85000"/>
                  <a:lumOff val="15000"/>
                </a:schemeClr>
              </a:solidFill>
            </a:endParaRPr>
          </a:p>
        </c:rich>
      </c:tx>
      <c:layout>
        <c:manualLayout>
          <c:xMode val="edge"/>
          <c:yMode val="edge"/>
          <c:x val="0.40171596510893637"/>
          <c:y val="3.3500350912141008E-3"/>
        </c:manualLayout>
      </c:layout>
      <c:overlay val="0"/>
      <c:spPr>
        <a:noFill/>
        <a:ln>
          <a:noFill/>
        </a:ln>
        <a:effectLst/>
      </c:spPr>
    </c:title>
    <c:autoTitleDeleted val="0"/>
    <c:plotArea>
      <c:layout>
        <c:manualLayout>
          <c:layoutTarget val="inner"/>
          <c:xMode val="edge"/>
          <c:yMode val="edge"/>
          <c:x val="7.7625560282540515E-2"/>
          <c:y val="0.1880415343915344"/>
          <c:w val="0.88219243751861476"/>
          <c:h val="0.64159920634920631"/>
        </c:manualLayout>
      </c:layout>
      <c:scatterChart>
        <c:scatterStyle val="lineMarker"/>
        <c:varyColors val="0"/>
        <c:ser>
          <c:idx val="0"/>
          <c:order val="0"/>
          <c:tx>
            <c:strRef>
              <c:f>'Alle qt til artikkel'!$Z$5</c:f>
              <c:strCache>
                <c:ptCount val="1"/>
                <c:pt idx="0">
                  <c:v>E5-40-2a</c:v>
                </c:pt>
              </c:strCache>
            </c:strRef>
          </c:tx>
          <c:spPr>
            <a:ln w="12700" cap="rnd">
              <a:solidFill>
                <a:schemeClr val="accent6"/>
              </a:solidFill>
              <a:round/>
            </a:ln>
            <a:effectLst/>
          </c:spPr>
          <c:marker>
            <c:symbol val="none"/>
          </c:marker>
          <c:xVal>
            <c:numRef>
              <c:f>'Alle qt til artikkel'!$AC$9:$AC$38</c:f>
              <c:numCache>
                <c:formatCode>0.0</c:formatCode>
                <c:ptCount val="30"/>
                <c:pt idx="0">
                  <c:v>-5.882352941176471</c:v>
                </c:pt>
                <c:pt idx="1">
                  <c:v>-5.378151260504203</c:v>
                </c:pt>
                <c:pt idx="2">
                  <c:v>-5.0420168067226889</c:v>
                </c:pt>
                <c:pt idx="3">
                  <c:v>-4.5798319327731098</c:v>
                </c:pt>
                <c:pt idx="4">
                  <c:v>-4.2436974789915967</c:v>
                </c:pt>
                <c:pt idx="5">
                  <c:v>-3.7394957983193282</c:v>
                </c:pt>
                <c:pt idx="6">
                  <c:v>-3.235294117647058</c:v>
                </c:pt>
                <c:pt idx="7">
                  <c:v>-2.7731092436974789</c:v>
                </c:pt>
                <c:pt idx="8">
                  <c:v>-2.4369747899159675</c:v>
                </c:pt>
                <c:pt idx="9">
                  <c:v>-1.9327731092436982</c:v>
                </c:pt>
                <c:pt idx="10">
                  <c:v>-1.5966386554621856</c:v>
                </c:pt>
                <c:pt idx="11">
                  <c:v>-1.1344537815126043</c:v>
                </c:pt>
                <c:pt idx="12">
                  <c:v>-0.63025210084033612</c:v>
                </c:pt>
                <c:pt idx="13">
                  <c:v>-0.12605042016806803</c:v>
                </c:pt>
                <c:pt idx="14">
                  <c:v>0.21008403361344538</c:v>
                </c:pt>
                <c:pt idx="15">
                  <c:v>0.67226890756302682</c:v>
                </c:pt>
                <c:pt idx="16">
                  <c:v>1.0084033613445362</c:v>
                </c:pt>
                <c:pt idx="17">
                  <c:v>1.5126050420168085</c:v>
                </c:pt>
                <c:pt idx="18">
                  <c:v>2.0168067226890765</c:v>
                </c:pt>
                <c:pt idx="19">
                  <c:v>2.4789915966386538</c:v>
                </c:pt>
                <c:pt idx="20">
                  <c:v>2.8151260504201674</c:v>
                </c:pt>
                <c:pt idx="21">
                  <c:v>3.3193277310924354</c:v>
                </c:pt>
                <c:pt idx="22">
                  <c:v>3.655462184873949</c:v>
                </c:pt>
                <c:pt idx="23">
                  <c:v>4.1176470588235308</c:v>
                </c:pt>
                <c:pt idx="24">
                  <c:v>4.6218487394957988</c:v>
                </c:pt>
                <c:pt idx="25">
                  <c:v>5.1260504201680686</c:v>
                </c:pt>
                <c:pt idx="26">
                  <c:v>5.46218487394958</c:v>
                </c:pt>
                <c:pt idx="27">
                  <c:v>5.9243697478991617</c:v>
                </c:pt>
                <c:pt idx="28">
                  <c:v>6.2605042016806713</c:v>
                </c:pt>
                <c:pt idx="29">
                  <c:v>6.7647058823529429</c:v>
                </c:pt>
              </c:numCache>
            </c:numRef>
          </c:xVal>
          <c:yVal>
            <c:numRef>
              <c:f>'Alle qt til artikkel'!$Z$9:$Z$38</c:f>
              <c:numCache>
                <c:formatCode>0.00</c:formatCode>
                <c:ptCount val="30"/>
                <c:pt idx="0">
                  <c:v>1.8064449530725077</c:v>
                </c:pt>
                <c:pt idx="1">
                  <c:v>1.9134541207007751</c:v>
                </c:pt>
                <c:pt idx="2">
                  <c:v>1.9922299715203793</c:v>
                </c:pt>
                <c:pt idx="3">
                  <c:v>2.1415309275429948</c:v>
                </c:pt>
                <c:pt idx="4">
                  <c:v>2.1756345801964598</c:v>
                </c:pt>
                <c:pt idx="5">
                  <c:v>2.1180793002364839</c:v>
                </c:pt>
                <c:pt idx="6">
                  <c:v>2.0652007587935892</c:v>
                </c:pt>
                <c:pt idx="7">
                  <c:v>2.0140909704222771</c:v>
                </c:pt>
                <c:pt idx="8">
                  <c:v>1.9882614669397687</c:v>
                </c:pt>
                <c:pt idx="9">
                  <c:v>1.9741712609932127</c:v>
                </c:pt>
                <c:pt idx="10">
                  <c:v>1.9782904501100813</c:v>
                </c:pt>
                <c:pt idx="11">
                  <c:v>1.9953670112025259</c:v>
                </c:pt>
                <c:pt idx="12">
                  <c:v>1.9301453310223584</c:v>
                </c:pt>
                <c:pt idx="13">
                  <c:v>1.7203491605218899</c:v>
                </c:pt>
                <c:pt idx="14">
                  <c:v>1.5758023250438093</c:v>
                </c:pt>
                <c:pt idx="15">
                  <c:v>1.5770134428305762</c:v>
                </c:pt>
                <c:pt idx="16">
                  <c:v>1.8315578193709874</c:v>
                </c:pt>
                <c:pt idx="17">
                  <c:v>2.2253114242945751</c:v>
                </c:pt>
                <c:pt idx="18">
                  <c:v>2.4943733121810507</c:v>
                </c:pt>
                <c:pt idx="19">
                  <c:v>2.4855715443940856</c:v>
                </c:pt>
                <c:pt idx="20">
                  <c:v>2.4862081505715143</c:v>
                </c:pt>
                <c:pt idx="21">
                  <c:v>2.5233191142140408</c:v>
                </c:pt>
                <c:pt idx="22">
                  <c:v>2.5104502892643303</c:v>
                </c:pt>
                <c:pt idx="23">
                  <c:v>2.421745376243686</c:v>
                </c:pt>
                <c:pt idx="24">
                  <c:v>2.3412374450780518</c:v>
                </c:pt>
                <c:pt idx="25">
                  <c:v>2.3007230841002055</c:v>
                </c:pt>
                <c:pt idx="26">
                  <c:v>2.289582174093272</c:v>
                </c:pt>
                <c:pt idx="27">
                  <c:v>2.2267093410932315</c:v>
                </c:pt>
                <c:pt idx="28">
                  <c:v>2.1608907763646004</c:v>
                </c:pt>
                <c:pt idx="29">
                  <c:v>2.0650995142900066</c:v>
                </c:pt>
              </c:numCache>
            </c:numRef>
          </c:yVal>
          <c:smooth val="0"/>
          <c:extLst>
            <c:ext xmlns:c16="http://schemas.microsoft.com/office/drawing/2014/chart" uri="{C3380CC4-5D6E-409C-BE32-E72D297353CC}">
              <c16:uniqueId val="{00000000-6BEF-49BF-9AEC-60BE784AC91C}"/>
            </c:ext>
          </c:extLst>
        </c:ser>
        <c:ser>
          <c:idx val="1"/>
          <c:order val="1"/>
          <c:tx>
            <c:strRef>
              <c:f>'Alle qt til artikkel'!$AD$5</c:f>
              <c:strCache>
                <c:ptCount val="1"/>
                <c:pt idx="0">
                  <c:v>E5-40-2b</c:v>
                </c:pt>
              </c:strCache>
            </c:strRef>
          </c:tx>
          <c:spPr>
            <a:ln w="12700">
              <a:solidFill>
                <a:schemeClr val="accent6"/>
              </a:solidFill>
            </a:ln>
          </c:spPr>
          <c:marker>
            <c:symbol val="none"/>
          </c:marker>
          <c:xVal>
            <c:numRef>
              <c:f>'Alle qt til artikkel'!$AG$9:$AG$38</c:f>
              <c:numCache>
                <c:formatCode>0.0</c:formatCode>
                <c:ptCount val="30"/>
                <c:pt idx="0">
                  <c:v>-6.053221288515406</c:v>
                </c:pt>
                <c:pt idx="1">
                  <c:v>-5.549019607843138</c:v>
                </c:pt>
                <c:pt idx="2">
                  <c:v>-5.0448179271708691</c:v>
                </c:pt>
                <c:pt idx="3">
                  <c:v>-4.7086834733893568</c:v>
                </c:pt>
                <c:pt idx="4">
                  <c:v>-4.2464985994397768</c:v>
                </c:pt>
                <c:pt idx="5">
                  <c:v>-3.9103641456582636</c:v>
                </c:pt>
                <c:pt idx="6">
                  <c:v>-3.4061624649859956</c:v>
                </c:pt>
                <c:pt idx="7">
                  <c:v>-2.9019607843137254</c:v>
                </c:pt>
                <c:pt idx="8">
                  <c:v>-2.4397759103641459</c:v>
                </c:pt>
                <c:pt idx="9">
                  <c:v>-2.1036414565826327</c:v>
                </c:pt>
                <c:pt idx="10">
                  <c:v>-1.5994397759103645</c:v>
                </c:pt>
                <c:pt idx="11">
                  <c:v>-1.263305322128851</c:v>
                </c:pt>
                <c:pt idx="12">
                  <c:v>-0.80112044817927164</c:v>
                </c:pt>
                <c:pt idx="13">
                  <c:v>-0.29691876750700247</c:v>
                </c:pt>
                <c:pt idx="14">
                  <c:v>0.20728291316526667</c:v>
                </c:pt>
                <c:pt idx="15">
                  <c:v>0.54341736694677911</c:v>
                </c:pt>
                <c:pt idx="16">
                  <c:v>1.0056022408963596</c:v>
                </c:pt>
                <c:pt idx="17">
                  <c:v>1.341736694677871</c:v>
                </c:pt>
                <c:pt idx="18">
                  <c:v>1.845938375350141</c:v>
                </c:pt>
                <c:pt idx="19">
                  <c:v>2.3501400560224091</c:v>
                </c:pt>
                <c:pt idx="20">
                  <c:v>2.8123249299719886</c:v>
                </c:pt>
                <c:pt idx="21">
                  <c:v>3.1484593837535022</c:v>
                </c:pt>
                <c:pt idx="22">
                  <c:v>3.6526610644257702</c:v>
                </c:pt>
                <c:pt idx="23">
                  <c:v>3.9887955182072838</c:v>
                </c:pt>
                <c:pt idx="24">
                  <c:v>4.4509803921568629</c:v>
                </c:pt>
                <c:pt idx="25">
                  <c:v>4.9551820728291309</c:v>
                </c:pt>
                <c:pt idx="26">
                  <c:v>5.4593837535014034</c:v>
                </c:pt>
                <c:pt idx="27">
                  <c:v>5.795518207282913</c:v>
                </c:pt>
                <c:pt idx="28">
                  <c:v>6.2577030812324939</c:v>
                </c:pt>
                <c:pt idx="29">
                  <c:v>6.5938375350140053</c:v>
                </c:pt>
              </c:numCache>
            </c:numRef>
          </c:xVal>
          <c:yVal>
            <c:numRef>
              <c:f>'Alle qt til artikkel'!$AD$9:$AD$38</c:f>
              <c:numCache>
                <c:formatCode>0.00</c:formatCode>
                <c:ptCount val="30"/>
                <c:pt idx="0">
                  <c:v>1.8993683378112822</c:v>
                </c:pt>
                <c:pt idx="1">
                  <c:v>2.1404017436676503</c:v>
                </c:pt>
                <c:pt idx="2">
                  <c:v>2.4049125422114792</c:v>
                </c:pt>
                <c:pt idx="3">
                  <c:v>2.6206115558790484</c:v>
                </c:pt>
                <c:pt idx="4">
                  <c:v>2.8704120750850026</c:v>
                </c:pt>
                <c:pt idx="5">
                  <c:v>2.9556636059312846</c:v>
                </c:pt>
                <c:pt idx="6">
                  <c:v>3.0009269773197764</c:v>
                </c:pt>
                <c:pt idx="7">
                  <c:v>2.9950633404740219</c:v>
                </c:pt>
                <c:pt idx="8">
                  <c:v>2.932796968155698</c:v>
                </c:pt>
                <c:pt idx="9">
                  <c:v>2.8693420227589388</c:v>
                </c:pt>
                <c:pt idx="10">
                  <c:v>2.7336104818928217</c:v>
                </c:pt>
                <c:pt idx="11">
                  <c:v>2.6032346322741717</c:v>
                </c:pt>
                <c:pt idx="12">
                  <c:v>2.3386595866035775</c:v>
                </c:pt>
                <c:pt idx="13">
                  <c:v>1.9660651450483544</c:v>
                </c:pt>
                <c:pt idx="14">
                  <c:v>1.6410856703690515</c:v>
                </c:pt>
                <c:pt idx="15">
                  <c:v>1.6798947899393568</c:v>
                </c:pt>
                <c:pt idx="16">
                  <c:v>2.2388899002767078</c:v>
                </c:pt>
                <c:pt idx="17">
                  <c:v>2.6044626209418658</c:v>
                </c:pt>
                <c:pt idx="18">
                  <c:v>3.01217983790694</c:v>
                </c:pt>
                <c:pt idx="19">
                  <c:v>3.017521825116606</c:v>
                </c:pt>
                <c:pt idx="20">
                  <c:v>2.9735396104087637</c:v>
                </c:pt>
                <c:pt idx="21">
                  <c:v>2.9283312481085999</c:v>
                </c:pt>
                <c:pt idx="22">
                  <c:v>2.7984987714870448</c:v>
                </c:pt>
                <c:pt idx="23">
                  <c:v>2.6880451107408425</c:v>
                </c:pt>
                <c:pt idx="24">
                  <c:v>2.5572232274903697</c:v>
                </c:pt>
                <c:pt idx="25">
                  <c:v>2.4841409190051742</c:v>
                </c:pt>
                <c:pt idx="26">
                  <c:v>2.5482137477358715</c:v>
                </c:pt>
                <c:pt idx="27">
                  <c:v>2.6052062822771429</c:v>
                </c:pt>
                <c:pt idx="28">
                  <c:v>2.4811751332217438</c:v>
                </c:pt>
                <c:pt idx="29">
                  <c:v>2.3271788876077633</c:v>
                </c:pt>
              </c:numCache>
            </c:numRef>
          </c:yVal>
          <c:smooth val="0"/>
          <c:extLst>
            <c:ext xmlns:c16="http://schemas.microsoft.com/office/drawing/2014/chart" uri="{C3380CC4-5D6E-409C-BE32-E72D297353CC}">
              <c16:uniqueId val="{00000001-6BEF-49BF-9AEC-60BE784AC91C}"/>
            </c:ext>
          </c:extLst>
        </c:ser>
        <c:ser>
          <c:idx val="2"/>
          <c:order val="2"/>
          <c:tx>
            <c:strRef>
              <c:f>'Alle qt til artikkel'!$AH$5</c:f>
              <c:strCache>
                <c:ptCount val="1"/>
                <c:pt idx="0">
                  <c:v>E5-80-2c</c:v>
                </c:pt>
              </c:strCache>
            </c:strRef>
          </c:tx>
          <c:spPr>
            <a:ln w="12700">
              <a:solidFill>
                <a:srgbClr val="FFC000"/>
              </a:solidFill>
            </a:ln>
          </c:spPr>
          <c:marker>
            <c:symbol val="none"/>
          </c:marker>
          <c:xVal>
            <c:numRef>
              <c:f>'Alle qt til artikkel'!$AK$9:$AK$38</c:f>
              <c:numCache>
                <c:formatCode>0.0</c:formatCode>
                <c:ptCount val="30"/>
                <c:pt idx="0">
                  <c:v>-5.9744257703081241</c:v>
                </c:pt>
                <c:pt idx="1">
                  <c:v>-5.5122408963585432</c:v>
                </c:pt>
                <c:pt idx="2">
                  <c:v>-5.1762464985994399</c:v>
                </c:pt>
                <c:pt idx="3">
                  <c:v>-4.671904761904762</c:v>
                </c:pt>
                <c:pt idx="4">
                  <c:v>-4.1678431372549021</c:v>
                </c:pt>
                <c:pt idx="5">
                  <c:v>-3.7055182072829131</c:v>
                </c:pt>
                <c:pt idx="6">
                  <c:v>-3.3691316526610642</c:v>
                </c:pt>
                <c:pt idx="7">
                  <c:v>-2.8619327731092432</c:v>
                </c:pt>
                <c:pt idx="8">
                  <c:v>-2.5291876750700282</c:v>
                </c:pt>
                <c:pt idx="9">
                  <c:v>-2.0670028011204487</c:v>
                </c:pt>
                <c:pt idx="10">
                  <c:v>-1.5629131652661064</c:v>
                </c:pt>
                <c:pt idx="11">
                  <c:v>-1.0585994397759093</c:v>
                </c:pt>
                <c:pt idx="12">
                  <c:v>-0.72246498599439679</c:v>
                </c:pt>
                <c:pt idx="13">
                  <c:v>-0.26039215686274531</c:v>
                </c:pt>
                <c:pt idx="14">
                  <c:v>7.585434173669503E-2</c:v>
                </c:pt>
                <c:pt idx="15">
                  <c:v>0.57994397759103622</c:v>
                </c:pt>
                <c:pt idx="16">
                  <c:v>1.0842577030812333</c:v>
                </c:pt>
                <c:pt idx="17">
                  <c:v>1.5463305322128857</c:v>
                </c:pt>
                <c:pt idx="18">
                  <c:v>1.8824649859943972</c:v>
                </c:pt>
                <c:pt idx="19">
                  <c:v>2.3866666666666676</c:v>
                </c:pt>
                <c:pt idx="20">
                  <c:v>2.7229131652661076</c:v>
                </c:pt>
                <c:pt idx="21">
                  <c:v>3.1850980392156871</c:v>
                </c:pt>
                <c:pt idx="22">
                  <c:v>3.6891876750700283</c:v>
                </c:pt>
                <c:pt idx="23">
                  <c:v>4.1933893557422968</c:v>
                </c:pt>
                <c:pt idx="24">
                  <c:v>4.52952380952381</c:v>
                </c:pt>
                <c:pt idx="25">
                  <c:v>4.991708683473389</c:v>
                </c:pt>
                <c:pt idx="26">
                  <c:v>5.3278431372549031</c:v>
                </c:pt>
                <c:pt idx="27">
                  <c:v>5.8320448179271693</c:v>
                </c:pt>
                <c:pt idx="28">
                  <c:v>6.3362464985994391</c:v>
                </c:pt>
                <c:pt idx="29">
                  <c:v>6.7984313725490182</c:v>
                </c:pt>
              </c:numCache>
            </c:numRef>
          </c:xVal>
          <c:yVal>
            <c:numRef>
              <c:f>'Alle qt til artikkel'!$AH$9:$AH$38</c:f>
              <c:numCache>
                <c:formatCode>0.00</c:formatCode>
                <c:ptCount val="30"/>
                <c:pt idx="0">
                  <c:v>4.7958961167041698</c:v>
                </c:pt>
                <c:pt idx="1">
                  <c:v>5.2038208704839271</c:v>
                </c:pt>
                <c:pt idx="2">
                  <c:v>5.4689022776113037</c:v>
                </c:pt>
                <c:pt idx="3">
                  <c:v>5.9443866929542724</c:v>
                </c:pt>
                <c:pt idx="4">
                  <c:v>6.2318086591279407</c:v>
                </c:pt>
                <c:pt idx="5">
                  <c:v>6.2800150169679041</c:v>
                </c:pt>
                <c:pt idx="6">
                  <c:v>6.2659131665307148</c:v>
                </c:pt>
                <c:pt idx="7">
                  <c:v>6.1048755075660077</c:v>
                </c:pt>
                <c:pt idx="8">
                  <c:v>5.9115054519128911</c:v>
                </c:pt>
                <c:pt idx="9">
                  <c:v>5.4830193177726958</c:v>
                </c:pt>
                <c:pt idx="10">
                  <c:v>4.9805168906544015</c:v>
                </c:pt>
                <c:pt idx="11">
                  <c:v>4.4292560145660351</c:v>
                </c:pt>
                <c:pt idx="12">
                  <c:v>3.9802349497592826</c:v>
                </c:pt>
                <c:pt idx="13">
                  <c:v>3.2214810482705998</c:v>
                </c:pt>
                <c:pt idx="14">
                  <c:v>2.7413262657598354</c:v>
                </c:pt>
                <c:pt idx="15">
                  <c:v>2.4374936666524389</c:v>
                </c:pt>
                <c:pt idx="16">
                  <c:v>3.0534992677113273</c:v>
                </c:pt>
                <c:pt idx="17">
                  <c:v>3.6112933558252447</c:v>
                </c:pt>
                <c:pt idx="18">
                  <c:v>3.8175288074285483</c:v>
                </c:pt>
                <c:pt idx="19">
                  <c:v>3.7300236093311323</c:v>
                </c:pt>
                <c:pt idx="20">
                  <c:v>3.6930425310352071</c:v>
                </c:pt>
                <c:pt idx="21">
                  <c:v>3.6595001336875108</c:v>
                </c:pt>
                <c:pt idx="22">
                  <c:v>3.5672300550015263</c:v>
                </c:pt>
                <c:pt idx="23">
                  <c:v>3.4438329395736704</c:v>
                </c:pt>
                <c:pt idx="24">
                  <c:v>3.3833118338277783</c:v>
                </c:pt>
                <c:pt idx="25">
                  <c:v>3.3510036014151798</c:v>
                </c:pt>
                <c:pt idx="26">
                  <c:v>3.36220698302676</c:v>
                </c:pt>
                <c:pt idx="27">
                  <c:v>3.3181423295939689</c:v>
                </c:pt>
                <c:pt idx="28">
                  <c:v>3.0266153429005316</c:v>
                </c:pt>
                <c:pt idx="29">
                  <c:v>2.6504405407516272</c:v>
                </c:pt>
              </c:numCache>
            </c:numRef>
          </c:yVal>
          <c:smooth val="0"/>
          <c:extLst>
            <c:ext xmlns:c16="http://schemas.microsoft.com/office/drawing/2014/chart" uri="{C3380CC4-5D6E-409C-BE32-E72D297353CC}">
              <c16:uniqueId val="{00000002-6BEF-49BF-9AEC-60BE784AC91C}"/>
            </c:ext>
          </c:extLst>
        </c:ser>
        <c:ser>
          <c:idx val="3"/>
          <c:order val="3"/>
          <c:tx>
            <c:strRef>
              <c:f>'Alle qt til artikkel'!$AL$5</c:f>
              <c:strCache>
                <c:ptCount val="1"/>
                <c:pt idx="0">
                  <c:v>E5-40-3a</c:v>
                </c:pt>
              </c:strCache>
            </c:strRef>
          </c:tx>
          <c:spPr>
            <a:ln w="12700">
              <a:solidFill>
                <a:schemeClr val="accent6"/>
              </a:solidFill>
              <a:prstDash val="lgDash"/>
            </a:ln>
          </c:spPr>
          <c:marker>
            <c:symbol val="none"/>
          </c:marker>
          <c:xVal>
            <c:numRef>
              <c:f>'Alle qt til artikkel'!$AO$9:$AO$38</c:f>
              <c:numCache>
                <c:formatCode>0.0</c:formatCode>
                <c:ptCount val="30"/>
                <c:pt idx="0">
                  <c:v>-5.6953501400560222</c:v>
                </c:pt>
                <c:pt idx="1">
                  <c:v>-5.1911484593837534</c:v>
                </c:pt>
                <c:pt idx="2">
                  <c:v>-4.6870868347338943</c:v>
                </c:pt>
                <c:pt idx="3">
                  <c:v>-4.3510644257703088</c:v>
                </c:pt>
                <c:pt idx="4">
                  <c:v>-3.8886274509803926</c:v>
                </c:pt>
                <c:pt idx="5">
                  <c:v>-3.5524929971988799</c:v>
                </c:pt>
                <c:pt idx="6">
                  <c:v>-3.0486834733893562</c:v>
                </c:pt>
                <c:pt idx="7">
                  <c:v>-2.5447338935574235</c:v>
                </c:pt>
                <c:pt idx="8">
                  <c:v>-2.0819047619047621</c:v>
                </c:pt>
                <c:pt idx="9">
                  <c:v>-1.7460224089635854</c:v>
                </c:pt>
                <c:pt idx="10">
                  <c:v>-1.2417086834733895</c:v>
                </c:pt>
                <c:pt idx="11">
                  <c:v>-0.90543417366946832</c:v>
                </c:pt>
                <c:pt idx="12">
                  <c:v>-0.44378151260504273</c:v>
                </c:pt>
                <c:pt idx="13">
                  <c:v>6.0420168067226394E-2</c:v>
                </c:pt>
                <c:pt idx="14">
                  <c:v>0.56450980392156958</c:v>
                </c:pt>
                <c:pt idx="15">
                  <c:v>0.90128851540616173</c:v>
                </c:pt>
                <c:pt idx="16">
                  <c:v>1.3634733893557411</c:v>
                </c:pt>
                <c:pt idx="17">
                  <c:v>1.6989635854341738</c:v>
                </c:pt>
                <c:pt idx="18">
                  <c:v>2.2031652661064443</c:v>
                </c:pt>
                <c:pt idx="19">
                  <c:v>2.7073669467787123</c:v>
                </c:pt>
                <c:pt idx="20">
                  <c:v>3.1696638655462186</c:v>
                </c:pt>
                <c:pt idx="21">
                  <c:v>3.505686274509805</c:v>
                </c:pt>
                <c:pt idx="22">
                  <c:v>4.01</c:v>
                </c:pt>
                <c:pt idx="23">
                  <c:v>4.3461344537815112</c:v>
                </c:pt>
                <c:pt idx="24">
                  <c:v>4.8083193277310929</c:v>
                </c:pt>
                <c:pt idx="25">
                  <c:v>5.312801120448178</c:v>
                </c:pt>
                <c:pt idx="26">
                  <c:v>5.8167226890756316</c:v>
                </c:pt>
                <c:pt idx="27">
                  <c:v>6.1535294117647084</c:v>
                </c:pt>
                <c:pt idx="28">
                  <c:v>6.6147899159663872</c:v>
                </c:pt>
                <c:pt idx="29">
                  <c:v>6.9511764705882371</c:v>
                </c:pt>
              </c:numCache>
            </c:numRef>
          </c:xVal>
          <c:yVal>
            <c:numRef>
              <c:f>'Alle qt til artikkel'!$AL$9:$AL$38</c:f>
              <c:numCache>
                <c:formatCode>0.00</c:formatCode>
                <c:ptCount val="30"/>
                <c:pt idx="0">
                  <c:v>0.98412731843456547</c:v>
                </c:pt>
                <c:pt idx="1">
                  <c:v>1.1340364992623111</c:v>
                </c:pt>
                <c:pt idx="2">
                  <c:v>1.2886455128263798</c:v>
                </c:pt>
                <c:pt idx="3">
                  <c:v>1.3392111819960397</c:v>
                </c:pt>
                <c:pt idx="4">
                  <c:v>1.3715670965722717</c:v>
                </c:pt>
                <c:pt idx="5">
                  <c:v>1.3880423475432029</c:v>
                </c:pt>
                <c:pt idx="6">
                  <c:v>1.4151156768647952</c:v>
                </c:pt>
                <c:pt idx="7">
                  <c:v>1.4380759482173706</c:v>
                </c:pt>
                <c:pt idx="8">
                  <c:v>1.4674961979679089</c:v>
                </c:pt>
                <c:pt idx="9">
                  <c:v>1.5033480020243932</c:v>
                </c:pt>
                <c:pt idx="10">
                  <c:v>1.5497892884731599</c:v>
                </c:pt>
                <c:pt idx="11">
                  <c:v>1.5004374388519093</c:v>
                </c:pt>
                <c:pt idx="12">
                  <c:v>1.3288653275127447</c:v>
                </c:pt>
                <c:pt idx="13">
                  <c:v>1.2042951020009038</c:v>
                </c:pt>
                <c:pt idx="14">
                  <c:v>1.3395224565185955</c:v>
                </c:pt>
                <c:pt idx="15">
                  <c:v>1.4641551634827092</c:v>
                </c:pt>
                <c:pt idx="16">
                  <c:v>1.7733836258830937</c:v>
                </c:pt>
                <c:pt idx="17">
                  <c:v>1.8919663731946372</c:v>
                </c:pt>
                <c:pt idx="18">
                  <c:v>1.9146424807430693</c:v>
                </c:pt>
                <c:pt idx="19">
                  <c:v>1.9194966176830413</c:v>
                </c:pt>
                <c:pt idx="20">
                  <c:v>1.927319843862773</c:v>
                </c:pt>
                <c:pt idx="21">
                  <c:v>1.8750691851855148</c:v>
                </c:pt>
                <c:pt idx="22">
                  <c:v>1.7951725621456307</c:v>
                </c:pt>
                <c:pt idx="23">
                  <c:v>1.7655336113195108</c:v>
                </c:pt>
                <c:pt idx="24">
                  <c:v>1.7158516895182649</c:v>
                </c:pt>
                <c:pt idx="25">
                  <c:v>1.6841330088687612</c:v>
                </c:pt>
                <c:pt idx="26">
                  <c:v>1.6435997529074111</c:v>
                </c:pt>
                <c:pt idx="27">
                  <c:v>1.6171595497419746</c:v>
                </c:pt>
                <c:pt idx="28">
                  <c:v>1.5466488971186816</c:v>
                </c:pt>
                <c:pt idx="29">
                  <c:v>1.4673151251423058</c:v>
                </c:pt>
              </c:numCache>
            </c:numRef>
          </c:yVal>
          <c:smooth val="0"/>
          <c:extLst>
            <c:ext xmlns:c16="http://schemas.microsoft.com/office/drawing/2014/chart" uri="{C3380CC4-5D6E-409C-BE32-E72D297353CC}">
              <c16:uniqueId val="{00000003-6BEF-49BF-9AEC-60BE784AC91C}"/>
            </c:ext>
          </c:extLst>
        </c:ser>
        <c:ser>
          <c:idx val="4"/>
          <c:order val="4"/>
          <c:tx>
            <c:strRef>
              <c:f>'Alle qt til artikkel'!$AP$5</c:f>
              <c:strCache>
                <c:ptCount val="1"/>
                <c:pt idx="0">
                  <c:v>E5-80-3b</c:v>
                </c:pt>
              </c:strCache>
            </c:strRef>
          </c:tx>
          <c:spPr>
            <a:ln w="12700">
              <a:solidFill>
                <a:srgbClr val="FFC000"/>
              </a:solidFill>
              <a:prstDash val="lgDash"/>
            </a:ln>
          </c:spPr>
          <c:marker>
            <c:symbol val="none"/>
          </c:marker>
          <c:xVal>
            <c:numRef>
              <c:f>'Alle qt til artikkel'!$AS$9:$AS$38</c:f>
              <c:numCache>
                <c:formatCode>0.0</c:formatCode>
                <c:ptCount val="30"/>
                <c:pt idx="0">
                  <c:v>-5.7373697478991605</c:v>
                </c:pt>
                <c:pt idx="1">
                  <c:v>-5.4012324929971998</c:v>
                </c:pt>
                <c:pt idx="2">
                  <c:v>-4.9391876750700279</c:v>
                </c:pt>
                <c:pt idx="3">
                  <c:v>-4.6030532212885165</c:v>
                </c:pt>
                <c:pt idx="4">
                  <c:v>-4.0987114845938386</c:v>
                </c:pt>
                <c:pt idx="5">
                  <c:v>-3.5947619047619055</c:v>
                </c:pt>
                <c:pt idx="6">
                  <c:v>-3.1323249299719893</c:v>
                </c:pt>
                <c:pt idx="7">
                  <c:v>-2.796190476190477</c:v>
                </c:pt>
                <c:pt idx="8">
                  <c:v>-2.2925210084033614</c:v>
                </c:pt>
                <c:pt idx="9">
                  <c:v>-1.9561064425770309</c:v>
                </c:pt>
                <c:pt idx="10">
                  <c:v>-1.4936694677871158</c:v>
                </c:pt>
                <c:pt idx="11">
                  <c:v>-0.98960784313725536</c:v>
                </c:pt>
                <c:pt idx="12">
                  <c:v>-0.48526610644257762</c:v>
                </c:pt>
                <c:pt idx="13">
                  <c:v>-0.14795518207282865</c:v>
                </c:pt>
                <c:pt idx="14">
                  <c:v>0.31240896358543457</c:v>
                </c:pt>
                <c:pt idx="15">
                  <c:v>0.64854341736694798</c:v>
                </c:pt>
                <c:pt idx="16">
                  <c:v>1.1533893557422978</c:v>
                </c:pt>
                <c:pt idx="17">
                  <c:v>1.6575910364145658</c:v>
                </c:pt>
                <c:pt idx="18">
                  <c:v>2.1191316526610668</c:v>
                </c:pt>
                <c:pt idx="19">
                  <c:v>2.4555182072829127</c:v>
                </c:pt>
                <c:pt idx="20">
                  <c:v>2.9597198879551829</c:v>
                </c:pt>
                <c:pt idx="21">
                  <c:v>3.2957142857142867</c:v>
                </c:pt>
                <c:pt idx="22">
                  <c:v>3.757787114845939</c:v>
                </c:pt>
                <c:pt idx="23">
                  <c:v>4.2621008403361342</c:v>
                </c:pt>
                <c:pt idx="24">
                  <c:v>4.766302521008404</c:v>
                </c:pt>
                <c:pt idx="25">
                  <c:v>5.1024369747899154</c:v>
                </c:pt>
                <c:pt idx="26">
                  <c:v>5.565014005602241</c:v>
                </c:pt>
                <c:pt idx="27">
                  <c:v>5.9011484593837551</c:v>
                </c:pt>
                <c:pt idx="28">
                  <c:v>6.4049579831932784</c:v>
                </c:pt>
                <c:pt idx="29">
                  <c:v>6.9098319327731126</c:v>
                </c:pt>
              </c:numCache>
            </c:numRef>
          </c:xVal>
          <c:yVal>
            <c:numRef>
              <c:f>'Alle qt til artikkel'!$AP$9:$AP$38</c:f>
              <c:numCache>
                <c:formatCode>0.00</c:formatCode>
                <c:ptCount val="30"/>
                <c:pt idx="0">
                  <c:v>1.3780321211472013</c:v>
                </c:pt>
                <c:pt idx="1">
                  <c:v>1.5479059541715812</c:v>
                </c:pt>
                <c:pt idx="2">
                  <c:v>1.8370818657639532</c:v>
                </c:pt>
                <c:pt idx="3">
                  <c:v>2.0598587692220964</c:v>
                </c:pt>
                <c:pt idx="4">
                  <c:v>2.3267480998882051</c:v>
                </c:pt>
                <c:pt idx="5">
                  <c:v>2.5048570071688459</c:v>
                </c:pt>
                <c:pt idx="6">
                  <c:v>2.608913017147747</c:v>
                </c:pt>
                <c:pt idx="7">
                  <c:v>2.6453947650985117</c:v>
                </c:pt>
                <c:pt idx="8">
                  <c:v>2.6689234225473446</c:v>
                </c:pt>
                <c:pt idx="9">
                  <c:v>2.6601161567022822</c:v>
                </c:pt>
                <c:pt idx="10">
                  <c:v>2.631356126569111</c:v>
                </c:pt>
                <c:pt idx="11">
                  <c:v>2.5026740389617137</c:v>
                </c:pt>
                <c:pt idx="12">
                  <c:v>2.1888368984708504</c:v>
                </c:pt>
                <c:pt idx="13">
                  <c:v>1.9096704428481166</c:v>
                </c:pt>
                <c:pt idx="14">
                  <c:v>1.6405035483450887</c:v>
                </c:pt>
                <c:pt idx="15">
                  <c:v>1.8485807884710554</c:v>
                </c:pt>
                <c:pt idx="16">
                  <c:v>2.3999522527018269</c:v>
                </c:pt>
                <c:pt idx="17">
                  <c:v>2.8560663206576313</c:v>
                </c:pt>
                <c:pt idx="18">
                  <c:v>2.9469639111318657</c:v>
                </c:pt>
                <c:pt idx="19">
                  <c:v>2.9645043916989362</c:v>
                </c:pt>
                <c:pt idx="20">
                  <c:v>3.0040285011531913</c:v>
                </c:pt>
                <c:pt idx="21">
                  <c:v>3.0011820883512383</c:v>
                </c:pt>
                <c:pt idx="22">
                  <c:v>2.9307408252155538</c:v>
                </c:pt>
                <c:pt idx="23">
                  <c:v>2.8355761943045552</c:v>
                </c:pt>
                <c:pt idx="24">
                  <c:v>2.7480450421557787</c:v>
                </c:pt>
                <c:pt idx="25">
                  <c:v>2.7480596904346748</c:v>
                </c:pt>
                <c:pt idx="26">
                  <c:v>2.7980095862309535</c:v>
                </c:pt>
                <c:pt idx="27">
                  <c:v>2.7656817735464014</c:v>
                </c:pt>
                <c:pt idx="28">
                  <c:v>2.5870195649521945</c:v>
                </c:pt>
                <c:pt idx="29">
                  <c:v>2.2496712456888783</c:v>
                </c:pt>
              </c:numCache>
            </c:numRef>
          </c:yVal>
          <c:smooth val="0"/>
          <c:extLst>
            <c:ext xmlns:c16="http://schemas.microsoft.com/office/drawing/2014/chart" uri="{C3380CC4-5D6E-409C-BE32-E72D297353CC}">
              <c16:uniqueId val="{00000004-6BEF-49BF-9AEC-60BE784AC91C}"/>
            </c:ext>
          </c:extLst>
        </c:ser>
        <c:ser>
          <c:idx val="5"/>
          <c:order val="5"/>
          <c:tx>
            <c:strRef>
              <c:f>'Alle qt til artikkel'!$AT$5</c:f>
              <c:strCache>
                <c:ptCount val="1"/>
                <c:pt idx="0">
                  <c:v>E5-80-3c</c:v>
                </c:pt>
              </c:strCache>
            </c:strRef>
          </c:tx>
          <c:spPr>
            <a:ln w="12700">
              <a:solidFill>
                <a:srgbClr val="FFC000"/>
              </a:solidFill>
              <a:prstDash val="lgDash"/>
            </a:ln>
          </c:spPr>
          <c:marker>
            <c:symbol val="none"/>
          </c:marker>
          <c:xVal>
            <c:numRef>
              <c:f>'Alle qt til artikkel'!$AW$9:$AW$37</c:f>
              <c:numCache>
                <c:formatCode>0.0</c:formatCode>
                <c:ptCount val="29"/>
                <c:pt idx="0">
                  <c:v>-5.6813445378151259</c:v>
                </c:pt>
                <c:pt idx="1">
                  <c:v>-5.177142857142857</c:v>
                </c:pt>
                <c:pt idx="2">
                  <c:v>-4.6730812324929971</c:v>
                </c:pt>
                <c:pt idx="3">
                  <c:v>-4.2106162464985983</c:v>
                </c:pt>
                <c:pt idx="4">
                  <c:v>-3.8746218487394959</c:v>
                </c:pt>
                <c:pt idx="5">
                  <c:v>-3.370420168067227</c:v>
                </c:pt>
                <c:pt idx="6">
                  <c:v>-3.0346778711484594</c:v>
                </c:pt>
                <c:pt idx="7">
                  <c:v>-2.5727450980392157</c:v>
                </c:pt>
                <c:pt idx="8">
                  <c:v>-2.0678991596638658</c:v>
                </c:pt>
                <c:pt idx="9">
                  <c:v>-1.5639495798319332</c:v>
                </c:pt>
                <c:pt idx="10">
                  <c:v>-1.2277030812324929</c:v>
                </c:pt>
                <c:pt idx="11">
                  <c:v>-0.76551820728291342</c:v>
                </c:pt>
                <c:pt idx="12">
                  <c:v>-0.4297759103641462</c:v>
                </c:pt>
                <c:pt idx="13">
                  <c:v>7.442577030812296E-2</c:v>
                </c:pt>
                <c:pt idx="14">
                  <c:v>0.57851540616246522</c:v>
                </c:pt>
                <c:pt idx="15">
                  <c:v>1.0413445378151254</c:v>
                </c:pt>
                <c:pt idx="16">
                  <c:v>1.3774789915966368</c:v>
                </c:pt>
                <c:pt idx="17">
                  <c:v>1.8808963585434166</c:v>
                </c:pt>
                <c:pt idx="18">
                  <c:v>2.2171708683473397</c:v>
                </c:pt>
                <c:pt idx="19">
                  <c:v>2.6794677871148438</c:v>
                </c:pt>
                <c:pt idx="20">
                  <c:v>3.183669467787114</c:v>
                </c:pt>
                <c:pt idx="21">
                  <c:v>3.6877591036414574</c:v>
                </c:pt>
                <c:pt idx="22">
                  <c:v>4.0240056022408952</c:v>
                </c:pt>
                <c:pt idx="23">
                  <c:v>4.486330532212885</c:v>
                </c:pt>
                <c:pt idx="24">
                  <c:v>4.8223249299719884</c:v>
                </c:pt>
                <c:pt idx="25">
                  <c:v>5.3268067226890743</c:v>
                </c:pt>
                <c:pt idx="26">
                  <c:v>5.830728291316527</c:v>
                </c:pt>
                <c:pt idx="27">
                  <c:v>6.2929131652661061</c:v>
                </c:pt>
                <c:pt idx="28">
                  <c:v>6.6287955182072835</c:v>
                </c:pt>
              </c:numCache>
            </c:numRef>
          </c:xVal>
          <c:yVal>
            <c:numRef>
              <c:f>'Alle qt til artikkel'!$AT$9:$AT$37</c:f>
              <c:numCache>
                <c:formatCode>0.00</c:formatCode>
                <c:ptCount val="29"/>
                <c:pt idx="0">
                  <c:v>2.1026514839866528</c:v>
                </c:pt>
                <c:pt idx="1">
                  <c:v>2.5212109541156744</c:v>
                </c:pt>
                <c:pt idx="2">
                  <c:v>3.0037742423508353</c:v>
                </c:pt>
                <c:pt idx="3">
                  <c:v>3.4740191647401364</c:v>
                </c:pt>
                <c:pt idx="4">
                  <c:v>3.6299953030171803</c:v>
                </c:pt>
                <c:pt idx="5">
                  <c:v>3.8108463847320806</c:v>
                </c:pt>
                <c:pt idx="6">
                  <c:v>3.8473086171082822</c:v>
                </c:pt>
                <c:pt idx="7">
                  <c:v>3.796804260130366</c:v>
                </c:pt>
                <c:pt idx="8">
                  <c:v>3.6710405247305977</c:v>
                </c:pt>
                <c:pt idx="9">
                  <c:v>3.5206102031387965</c:v>
                </c:pt>
                <c:pt idx="10">
                  <c:v>3.3419588708079329</c:v>
                </c:pt>
                <c:pt idx="11">
                  <c:v>2.9922741241463671</c:v>
                </c:pt>
                <c:pt idx="12">
                  <c:v>2.6713859062241934</c:v>
                </c:pt>
                <c:pt idx="13">
                  <c:v>2.15714392829506</c:v>
                </c:pt>
                <c:pt idx="14">
                  <c:v>1.9185210373753636</c:v>
                </c:pt>
                <c:pt idx="15">
                  <c:v>2.2553364423690176</c:v>
                </c:pt>
                <c:pt idx="16">
                  <c:v>2.4951538151801973</c:v>
                </c:pt>
                <c:pt idx="17">
                  <c:v>2.7639697754008736</c:v>
                </c:pt>
                <c:pt idx="18">
                  <c:v>2.7146913597384863</c:v>
                </c:pt>
                <c:pt idx="19">
                  <c:v>2.6402416845648942</c:v>
                </c:pt>
                <c:pt idx="20">
                  <c:v>2.5638589895354502</c:v>
                </c:pt>
                <c:pt idx="21">
                  <c:v>2.4217350700913061</c:v>
                </c:pt>
                <c:pt idx="22">
                  <c:v>2.3312579255546479</c:v>
                </c:pt>
                <c:pt idx="23">
                  <c:v>2.2431084627997775</c:v>
                </c:pt>
                <c:pt idx="24">
                  <c:v>2.2202155058124613</c:v>
                </c:pt>
                <c:pt idx="25">
                  <c:v>2.2184658992378816</c:v>
                </c:pt>
                <c:pt idx="26">
                  <c:v>2.2108285215021368</c:v>
                </c:pt>
                <c:pt idx="27">
                  <c:v>2.0921041948214687</c:v>
                </c:pt>
                <c:pt idx="28">
                  <c:v>1.988669585262125</c:v>
                </c:pt>
              </c:numCache>
            </c:numRef>
          </c:yVal>
          <c:smooth val="0"/>
          <c:extLst>
            <c:ext xmlns:c16="http://schemas.microsoft.com/office/drawing/2014/chart" uri="{C3380CC4-5D6E-409C-BE32-E72D297353CC}">
              <c16:uniqueId val="{00000005-6BEF-49BF-9AEC-60BE784AC91C}"/>
            </c:ext>
          </c:extLst>
        </c:ser>
        <c:ser>
          <c:idx val="7"/>
          <c:order val="6"/>
          <c:tx>
            <c:strRef>
              <c:f>'Alle qt til artikkel'!$CU$5</c:f>
              <c:strCache>
                <c:ptCount val="1"/>
                <c:pt idx="0">
                  <c:v>E4-40-3b</c:v>
                </c:pt>
              </c:strCache>
            </c:strRef>
          </c:tx>
          <c:spPr>
            <a:ln w="9525">
              <a:solidFill>
                <a:schemeClr val="accent6"/>
              </a:solidFill>
              <a:prstDash val="dash"/>
            </a:ln>
          </c:spPr>
          <c:marker>
            <c:symbol val="none"/>
          </c:marker>
          <c:xVal>
            <c:numRef>
              <c:f>'Alle qt til artikkel'!$CX$9:$CX$51</c:f>
              <c:numCache>
                <c:formatCode>0.0</c:formatCode>
                <c:ptCount val="43"/>
                <c:pt idx="0">
                  <c:v>-8.9215686274509807</c:v>
                </c:pt>
                <c:pt idx="1">
                  <c:v>-8.6199299719887961</c:v>
                </c:pt>
                <c:pt idx="2">
                  <c:v>-8.1150784313725488</c:v>
                </c:pt>
                <c:pt idx="3">
                  <c:v>-7.6115266106442583</c:v>
                </c:pt>
                <c:pt idx="4">
                  <c:v>-7.2750028011204488</c:v>
                </c:pt>
                <c:pt idx="5">
                  <c:v>-6.8128179271708689</c:v>
                </c:pt>
                <c:pt idx="6">
                  <c:v>-6.4770728291316537</c:v>
                </c:pt>
                <c:pt idx="7">
                  <c:v>-5.972212885154061</c:v>
                </c:pt>
                <c:pt idx="8">
                  <c:v>-5.4687955182072834</c:v>
                </c:pt>
                <c:pt idx="9">
                  <c:v>-5.0062184873949578</c:v>
                </c:pt>
                <c:pt idx="10">
                  <c:v>-4.6703361344537813</c:v>
                </c:pt>
                <c:pt idx="11">
                  <c:v>-4.1656302521008408</c:v>
                </c:pt>
                <c:pt idx="12">
                  <c:v>-3.829635854341737</c:v>
                </c:pt>
                <c:pt idx="13">
                  <c:v>-3.3656302521008405</c:v>
                </c:pt>
                <c:pt idx="14">
                  <c:v>-2.8631092436974788</c:v>
                </c:pt>
                <c:pt idx="15">
                  <c:v>-2.3591596638655465</c:v>
                </c:pt>
                <c:pt idx="16">
                  <c:v>-2.0229131652661061</c:v>
                </c:pt>
                <c:pt idx="17">
                  <c:v>-1.5607282913165277</c:v>
                </c:pt>
                <c:pt idx="18">
                  <c:v>-1.2250980392156863</c:v>
                </c:pt>
                <c:pt idx="19">
                  <c:v>-0.72103641456582579</c:v>
                </c:pt>
                <c:pt idx="20">
                  <c:v>-0.2161904761904769</c:v>
                </c:pt>
                <c:pt idx="21">
                  <c:v>0.24588235294117763</c:v>
                </c:pt>
                <c:pt idx="22">
                  <c:v>0.582128851540616</c:v>
                </c:pt>
                <c:pt idx="23">
                  <c:v>1.0862184873949592</c:v>
                </c:pt>
                <c:pt idx="24">
                  <c:v>1.4221008403361342</c:v>
                </c:pt>
                <c:pt idx="25">
                  <c:v>1.8841456582633058</c:v>
                </c:pt>
                <c:pt idx="26">
                  <c:v>2.3889915966386548</c:v>
                </c:pt>
                <c:pt idx="27">
                  <c:v>2.8930532212885152</c:v>
                </c:pt>
                <c:pt idx="28">
                  <c:v>3.2289355742296921</c:v>
                </c:pt>
                <c:pt idx="29">
                  <c:v>3.6912605042016811</c:v>
                </c:pt>
                <c:pt idx="30">
                  <c:v>4.0272549019607853</c:v>
                </c:pt>
                <c:pt idx="31">
                  <c:v>4.5314565826330533</c:v>
                </c:pt>
                <c:pt idx="32">
                  <c:v>5.0357983193277311</c:v>
                </c:pt>
                <c:pt idx="33">
                  <c:v>5.4977310924369762</c:v>
                </c:pt>
                <c:pt idx="34">
                  <c:v>5.8337254901960796</c:v>
                </c:pt>
                <c:pt idx="35">
                  <c:v>6.3377871148459377</c:v>
                </c:pt>
                <c:pt idx="36">
                  <c:v>6.6739215686274518</c:v>
                </c:pt>
                <c:pt idx="37">
                  <c:v>7.136750700280114</c:v>
                </c:pt>
                <c:pt idx="38">
                  <c:v>7.6407002801120454</c:v>
                </c:pt>
                <c:pt idx="39">
                  <c:v>8.1449019607843152</c:v>
                </c:pt>
                <c:pt idx="40">
                  <c:v>8.4805322128851532</c:v>
                </c:pt>
                <c:pt idx="41">
                  <c:v>8.9433613445378164</c:v>
                </c:pt>
                <c:pt idx="42">
                  <c:v>9.2796078431372564</c:v>
                </c:pt>
              </c:numCache>
            </c:numRef>
          </c:xVal>
          <c:yVal>
            <c:numRef>
              <c:f>'Alle qt til artikkel'!$CU$9:$CU$51</c:f>
              <c:numCache>
                <c:formatCode>0.00</c:formatCode>
                <c:ptCount val="43"/>
                <c:pt idx="0">
                  <c:v>3.464332461266656E-3</c:v>
                </c:pt>
                <c:pt idx="1">
                  <c:v>0.99325142514704201</c:v>
                </c:pt>
                <c:pt idx="2">
                  <c:v>1.4968923784010606</c:v>
                </c:pt>
                <c:pt idx="3">
                  <c:v>1.8036847577056041</c:v>
                </c:pt>
                <c:pt idx="4">
                  <c:v>2.0446796074549449</c:v>
                </c:pt>
                <c:pt idx="5">
                  <c:v>2.3126888220377944</c:v>
                </c:pt>
                <c:pt idx="6">
                  <c:v>2.2492046203953122</c:v>
                </c:pt>
                <c:pt idx="7">
                  <c:v>1.9347334160999385</c:v>
                </c:pt>
                <c:pt idx="8">
                  <c:v>1.5497624639122978</c:v>
                </c:pt>
                <c:pt idx="9">
                  <c:v>1.1930704871184106</c:v>
                </c:pt>
                <c:pt idx="10">
                  <c:v>0.97685610898050157</c:v>
                </c:pt>
                <c:pt idx="11">
                  <c:v>0.73067575922500849</c:v>
                </c:pt>
                <c:pt idx="12">
                  <c:v>0.62787456387055396</c:v>
                </c:pt>
                <c:pt idx="13">
                  <c:v>0.53325953217340305</c:v>
                </c:pt>
                <c:pt idx="14">
                  <c:v>0.48035388604444257</c:v>
                </c:pt>
                <c:pt idx="15">
                  <c:v>0.41642000020024322</c:v>
                </c:pt>
                <c:pt idx="16">
                  <c:v>0.37306138067697381</c:v>
                </c:pt>
                <c:pt idx="17">
                  <c:v>0.32946539235299716</c:v>
                </c:pt>
                <c:pt idx="18">
                  <c:v>0.32365447264306424</c:v>
                </c:pt>
                <c:pt idx="19">
                  <c:v>0.32289114161444826</c:v>
                </c:pt>
                <c:pt idx="20">
                  <c:v>0.30762358795112299</c:v>
                </c:pt>
                <c:pt idx="21" formatCode="0.0000">
                  <c:v>0.28795774989438166</c:v>
                </c:pt>
                <c:pt idx="22" formatCode="0.0000">
                  <c:v>0.28045237501158732</c:v>
                </c:pt>
                <c:pt idx="23" formatCode="0.0000">
                  <c:v>0.27094709976499309</c:v>
                </c:pt>
                <c:pt idx="24" formatCode="0.0000">
                  <c:v>0.26857480689050262</c:v>
                </c:pt>
                <c:pt idx="25" formatCode="0.0000">
                  <c:v>0.26811424137632778</c:v>
                </c:pt>
                <c:pt idx="26" formatCode="0.0000">
                  <c:v>0.26943286800502153</c:v>
                </c:pt>
                <c:pt idx="27" formatCode="0.0000">
                  <c:v>0.26976504408741359</c:v>
                </c:pt>
                <c:pt idx="28" formatCode="0.0000">
                  <c:v>0.26982440727542761</c:v>
                </c:pt>
                <c:pt idx="29" formatCode="0.0000">
                  <c:v>0.27192860838706873</c:v>
                </c:pt>
                <c:pt idx="30" formatCode="0.0000">
                  <c:v>0.27402874579420672</c:v>
                </c:pt>
                <c:pt idx="31" formatCode="0.0000">
                  <c:v>0.28060836168800168</c:v>
                </c:pt>
                <c:pt idx="32">
                  <c:v>0.29610183027714865</c:v>
                </c:pt>
              </c:numCache>
            </c:numRef>
          </c:yVal>
          <c:smooth val="0"/>
          <c:extLst>
            <c:ext xmlns:c16="http://schemas.microsoft.com/office/drawing/2014/chart" uri="{C3380CC4-5D6E-409C-BE32-E72D297353CC}">
              <c16:uniqueId val="{00000006-6BEF-49BF-9AEC-60BE784AC91C}"/>
            </c:ext>
          </c:extLst>
        </c:ser>
        <c:ser>
          <c:idx val="6"/>
          <c:order val="7"/>
          <c:tx>
            <c:strRef>
              <c:f>'Alle qt til artikkel'!$Z$43</c:f>
              <c:strCache>
                <c:ptCount val="1"/>
                <c:pt idx="0">
                  <c:v>Clay</c:v>
                </c:pt>
              </c:strCache>
            </c:strRef>
          </c:tx>
          <c:spPr>
            <a:ln w="12700">
              <a:solidFill>
                <a:schemeClr val="bg1">
                  <a:lumMod val="50000"/>
                </a:schemeClr>
              </a:solidFill>
            </a:ln>
          </c:spPr>
          <c:marker>
            <c:symbol val="none"/>
          </c:marker>
          <c:xVal>
            <c:numRef>
              <c:f>'Alle qt til artikkel'!$AB$46:$AB$49</c:f>
              <c:numCache>
                <c:formatCode>General</c:formatCode>
                <c:ptCount val="4"/>
                <c:pt idx="0">
                  <c:v>0</c:v>
                </c:pt>
                <c:pt idx="1">
                  <c:v>0</c:v>
                </c:pt>
                <c:pt idx="2" formatCode="0.00">
                  <c:v>0.56049912163979287</c:v>
                </c:pt>
                <c:pt idx="3" formatCode="0.00">
                  <c:v>0.56049912163979287</c:v>
                </c:pt>
              </c:numCache>
            </c:numRef>
          </c:xVal>
          <c:yVal>
            <c:numRef>
              <c:f>'Alle qt til artikkel'!$Z$46:$Z$49</c:f>
              <c:numCache>
                <c:formatCode>General</c:formatCode>
                <c:ptCount val="4"/>
                <c:pt idx="0">
                  <c:v>-2</c:v>
                </c:pt>
                <c:pt idx="1">
                  <c:v>12</c:v>
                </c:pt>
                <c:pt idx="2">
                  <c:v>12</c:v>
                </c:pt>
                <c:pt idx="3">
                  <c:v>-2</c:v>
                </c:pt>
              </c:numCache>
            </c:numRef>
          </c:yVal>
          <c:smooth val="0"/>
          <c:extLst>
            <c:ext xmlns:c16="http://schemas.microsoft.com/office/drawing/2014/chart" uri="{C3380CC4-5D6E-409C-BE32-E72D297353CC}">
              <c16:uniqueId val="{00000007-6BEF-49BF-9AEC-60BE784AC91C}"/>
            </c:ext>
          </c:extLst>
        </c:ser>
        <c:dLbls>
          <c:showLegendKey val="0"/>
          <c:showVal val="0"/>
          <c:showCatName val="0"/>
          <c:showSerName val="0"/>
          <c:showPercent val="0"/>
          <c:showBubbleSize val="0"/>
        </c:dLbls>
        <c:axId val="161921712"/>
        <c:axId val="161932528"/>
      </c:scatterChart>
      <c:valAx>
        <c:axId val="161921712"/>
        <c:scaling>
          <c:orientation val="minMax"/>
          <c:max val="7"/>
          <c:min val="-6"/>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high"/>
        <c:spPr>
          <a:noFill/>
          <a:ln w="9525" cap="flat" cmpd="sng" algn="ctr">
            <a:solidFill>
              <a:schemeClr val="tx1">
                <a:lumMod val="25000"/>
                <a:lumOff val="75000"/>
              </a:schemeClr>
            </a:solidFill>
            <a:round/>
          </a:ln>
          <a:effectLst/>
        </c:spPr>
        <c:txPr>
          <a:bodyPr rot="-60000000" vert="horz"/>
          <a:lstStyle/>
          <a:p>
            <a:pPr>
              <a:defRPr sz="700"/>
            </a:pPr>
            <a:endParaRPr lang="nb-NO"/>
          </a:p>
        </c:txPr>
        <c:crossAx val="161932528"/>
        <c:crosses val="autoZero"/>
        <c:crossBetween val="midCat"/>
        <c:majorUnit val="2"/>
        <c:minorUnit val="1"/>
      </c:valAx>
      <c:valAx>
        <c:axId val="161932528"/>
        <c:scaling>
          <c:orientation val="minMax"/>
          <c:max val="7"/>
          <c:min val="0"/>
        </c:scaling>
        <c:delete val="0"/>
        <c:axPos val="l"/>
        <c:majorGridlines>
          <c:spPr>
            <a:ln w="9525" cap="flat" cmpd="sng" algn="ctr">
              <a:solidFill>
                <a:schemeClr val="tx1">
                  <a:lumMod val="15000"/>
                  <a:lumOff val="85000"/>
                </a:schemeClr>
              </a:solidFill>
              <a:round/>
            </a:ln>
            <a:effectLst/>
          </c:spPr>
        </c:majorGridlines>
        <c:minorGridlines/>
        <c:numFmt formatCode="0" sourceLinked="0"/>
        <c:majorTickMark val="none"/>
        <c:minorTickMark val="none"/>
        <c:tickLblPos val="low"/>
        <c:spPr>
          <a:noFill/>
          <a:ln w="9525" cap="flat" cmpd="sng" algn="ctr">
            <a:solidFill>
              <a:schemeClr val="tx1">
                <a:lumMod val="25000"/>
                <a:lumOff val="75000"/>
              </a:schemeClr>
            </a:solidFill>
            <a:round/>
          </a:ln>
          <a:effectLst/>
        </c:spPr>
        <c:txPr>
          <a:bodyPr rot="-60000000" vert="horz"/>
          <a:lstStyle/>
          <a:p>
            <a:pPr>
              <a:defRPr sz="700"/>
            </a:pPr>
            <a:endParaRPr lang="nb-NO"/>
          </a:p>
        </c:txPr>
        <c:crossAx val="161921712"/>
        <c:crossesAt val="-6"/>
        <c:crossBetween val="midCat"/>
        <c:majorUnit val="1"/>
        <c:minorUnit val="1"/>
      </c:valAx>
    </c:plotArea>
    <c:legend>
      <c:legendPos val="b"/>
      <c:layout>
        <c:manualLayout>
          <c:xMode val="edge"/>
          <c:yMode val="edge"/>
          <c:x val="7.0191666666666666E-2"/>
          <c:y val="0.83171990740740731"/>
          <c:w val="0.89150586419753086"/>
          <c:h val="0.16828009259259261"/>
        </c:manualLayout>
      </c:layout>
      <c:overlay val="0"/>
      <c:txPr>
        <a:bodyPr/>
        <a:lstStyle/>
        <a:p>
          <a:pPr>
            <a:defRPr sz="700"/>
          </a:pPr>
          <a:endParaRPr lang="nb-NO"/>
        </a:p>
      </c:txPr>
    </c:legend>
    <c:plotVisOnly val="1"/>
    <c:dispBlanksAs val="gap"/>
    <c:showDLblsOverMax val="0"/>
    <c:extLst/>
  </c:chart>
  <c:txPr>
    <a:bodyPr/>
    <a:lstStyle/>
    <a:p>
      <a:pPr>
        <a:defRPr>
          <a:latin typeface="Cambria" panose="02040503050406030204" pitchFamily="18" charset="0"/>
          <a:ea typeface="Cambria" panose="02040503050406030204" pitchFamily="18" charset="0"/>
        </a:defRPr>
      </a:pPr>
      <a:endParaRPr lang="nb-NO"/>
    </a:p>
  </c:txPr>
  <c:externalData r:id="rId1">
    <c:autoUpdate val="0"/>
  </c:externalData>
  <c:userShapes r:id="rId2"/>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100">
                <a:solidFill>
                  <a:schemeClr val="tx1">
                    <a:lumMod val="85000"/>
                    <a:lumOff val="15000"/>
                  </a:schemeClr>
                </a:solidFill>
              </a:defRPr>
            </a:pPr>
            <a:r>
              <a:rPr lang="nb-NO" sz="1100" b="0" i="0" baseline="0">
                <a:solidFill>
                  <a:schemeClr val="tx1">
                    <a:lumMod val="85000"/>
                    <a:lumOff val="15000"/>
                  </a:schemeClr>
                </a:solidFill>
                <a:effectLst/>
              </a:rPr>
              <a:t>H=1.12·d</a:t>
            </a:r>
            <a:r>
              <a:rPr lang="nb-NO" sz="1100" b="0" i="0" baseline="-25000">
                <a:solidFill>
                  <a:schemeClr val="tx1">
                    <a:lumMod val="85000"/>
                    <a:lumOff val="15000"/>
                  </a:schemeClr>
                </a:solidFill>
                <a:effectLst/>
              </a:rPr>
              <a:t>c</a:t>
            </a:r>
            <a:endParaRPr lang="en-GB" sz="1100">
              <a:solidFill>
                <a:schemeClr val="tx1">
                  <a:lumMod val="85000"/>
                  <a:lumOff val="15000"/>
                </a:schemeClr>
              </a:solidFill>
              <a:effectLst/>
            </a:endParaRPr>
          </a:p>
        </c:rich>
      </c:tx>
      <c:layout>
        <c:manualLayout>
          <c:xMode val="edge"/>
          <c:yMode val="edge"/>
          <c:x val="0.4159402195376985"/>
          <c:y val="0"/>
        </c:manualLayout>
      </c:layout>
      <c:overlay val="0"/>
      <c:spPr>
        <a:noFill/>
        <a:ln>
          <a:noFill/>
        </a:ln>
        <a:effectLst/>
      </c:spPr>
    </c:title>
    <c:autoTitleDeleted val="0"/>
    <c:plotArea>
      <c:layout>
        <c:manualLayout>
          <c:layoutTarget val="inner"/>
          <c:xMode val="edge"/>
          <c:yMode val="edge"/>
          <c:x val="7.7625560282540515E-2"/>
          <c:y val="0.1880415343915344"/>
          <c:w val="0.88219243751861476"/>
          <c:h val="0.59676763879310002"/>
        </c:manualLayout>
      </c:layout>
      <c:scatterChart>
        <c:scatterStyle val="lineMarker"/>
        <c:varyColors val="0"/>
        <c:ser>
          <c:idx val="7"/>
          <c:order val="0"/>
          <c:tx>
            <c:strRef>
              <c:f>'Alle qt til artikkel'!$H$5</c:f>
              <c:strCache>
                <c:ptCount val="1"/>
                <c:pt idx="0">
                  <c:v>E2-13,5-2a</c:v>
                </c:pt>
              </c:strCache>
            </c:strRef>
          </c:tx>
          <c:spPr>
            <a:ln w="12700">
              <a:solidFill>
                <a:srgbClr val="9797FF"/>
              </a:solidFill>
            </a:ln>
          </c:spPr>
          <c:marker>
            <c:symbol val="none"/>
          </c:marker>
          <c:xVal>
            <c:numRef>
              <c:f>'Alle qt til artikkel'!$I$9:$I$45</c:f>
              <c:numCache>
                <c:formatCode>0.0</c:formatCode>
                <c:ptCount val="37"/>
                <c:pt idx="0">
                  <c:v>-5.4061624649859947</c:v>
                </c:pt>
                <c:pt idx="1">
                  <c:v>-5.0140056022408963</c:v>
                </c:pt>
                <c:pt idx="2">
                  <c:v>-4.6498599439775914</c:v>
                </c:pt>
                <c:pt idx="3">
                  <c:v>-4.3977591036414569</c:v>
                </c:pt>
                <c:pt idx="4">
                  <c:v>-3.9775910364145659</c:v>
                </c:pt>
                <c:pt idx="5">
                  <c:v>-3.7535014005602245</c:v>
                </c:pt>
                <c:pt idx="6">
                  <c:v>-3.3333333333333335</c:v>
                </c:pt>
                <c:pt idx="7">
                  <c:v>-2.9971988795518207</c:v>
                </c:pt>
                <c:pt idx="8">
                  <c:v>-2.5770308123249297</c:v>
                </c:pt>
                <c:pt idx="9">
                  <c:v>-2.2969187675070026</c:v>
                </c:pt>
                <c:pt idx="10">
                  <c:v>-1.9327731092436977</c:v>
                </c:pt>
                <c:pt idx="11">
                  <c:v>-1.6526610644257704</c:v>
                </c:pt>
                <c:pt idx="12">
                  <c:v>-1.2885154061624648</c:v>
                </c:pt>
                <c:pt idx="13">
                  <c:v>-0.89635854341736698</c:v>
                </c:pt>
                <c:pt idx="14">
                  <c:v>-0.50420168067226889</c:v>
                </c:pt>
                <c:pt idx="15">
                  <c:v>-0.25210084033613445</c:v>
                </c:pt>
                <c:pt idx="16">
                  <c:v>0.19607843137254902</c:v>
                </c:pt>
                <c:pt idx="17">
                  <c:v>0.33613445378151263</c:v>
                </c:pt>
                <c:pt idx="18">
                  <c:v>0.78431372549019607</c:v>
                </c:pt>
                <c:pt idx="19">
                  <c:v>1.1484593837535013</c:v>
                </c:pt>
                <c:pt idx="20">
                  <c:v>1.4845938375350141</c:v>
                </c:pt>
                <c:pt idx="21">
                  <c:v>1.7647058823529411</c:v>
                </c:pt>
                <c:pt idx="22">
                  <c:v>2.1568627450980395</c:v>
                </c:pt>
                <c:pt idx="23">
                  <c:v>2.4089635854341735</c:v>
                </c:pt>
                <c:pt idx="24">
                  <c:v>2.8291316526610646</c:v>
                </c:pt>
                <c:pt idx="25">
                  <c:v>3.1652661064425773</c:v>
                </c:pt>
                <c:pt idx="26">
                  <c:v>3.5294117647058822</c:v>
                </c:pt>
                <c:pt idx="27">
                  <c:v>3.7815126050420171</c:v>
                </c:pt>
                <c:pt idx="28">
                  <c:v>4.1456582633053225</c:v>
                </c:pt>
                <c:pt idx="29">
                  <c:v>4.4257703081232496</c:v>
                </c:pt>
                <c:pt idx="30">
                  <c:v>4.7899159663865554</c:v>
                </c:pt>
                <c:pt idx="31">
                  <c:v>5.2380952380952381</c:v>
                </c:pt>
                <c:pt idx="32">
                  <c:v>5.6302521008403366</c:v>
                </c:pt>
                <c:pt idx="33">
                  <c:v>5.8263305322128858</c:v>
                </c:pt>
                <c:pt idx="34">
                  <c:v>6.1904761904761916</c:v>
                </c:pt>
                <c:pt idx="35">
                  <c:v>6.4705882352941186</c:v>
                </c:pt>
                <c:pt idx="36">
                  <c:v>6.8067226890756309</c:v>
                </c:pt>
              </c:numCache>
            </c:numRef>
          </c:xVal>
          <c:yVal>
            <c:numRef>
              <c:f>'Alle qt til artikkel'!$G$9:$G$45</c:f>
              <c:numCache>
                <c:formatCode>0.0</c:formatCode>
                <c:ptCount val="37"/>
                <c:pt idx="0">
                  <c:v>1.8566</c:v>
                </c:pt>
                <c:pt idx="1">
                  <c:v>1.9017999999999999</c:v>
                </c:pt>
                <c:pt idx="2">
                  <c:v>1.9306000000000001</c:v>
                </c:pt>
                <c:pt idx="3">
                  <c:v>1.9512</c:v>
                </c:pt>
                <c:pt idx="4">
                  <c:v>1.9887999999999999</c:v>
                </c:pt>
                <c:pt idx="5">
                  <c:v>1.9912000000000001</c:v>
                </c:pt>
                <c:pt idx="6">
                  <c:v>1.9641</c:v>
                </c:pt>
                <c:pt idx="7">
                  <c:v>1.9365000000000001</c:v>
                </c:pt>
                <c:pt idx="8">
                  <c:v>1.93</c:v>
                </c:pt>
                <c:pt idx="9">
                  <c:v>1.9165000000000001</c:v>
                </c:pt>
                <c:pt idx="10">
                  <c:v>1.8589</c:v>
                </c:pt>
                <c:pt idx="11">
                  <c:v>1.8048</c:v>
                </c:pt>
                <c:pt idx="12">
                  <c:v>1.7025999999999999</c:v>
                </c:pt>
                <c:pt idx="13">
                  <c:v>1.5690999999999999</c:v>
                </c:pt>
                <c:pt idx="14">
                  <c:v>1.4362999999999999</c:v>
                </c:pt>
                <c:pt idx="15">
                  <c:v>1.3233999999999999</c:v>
                </c:pt>
                <c:pt idx="16">
                  <c:v>1.1265000000000001</c:v>
                </c:pt>
                <c:pt idx="17">
                  <c:v>0.99719999999999998</c:v>
                </c:pt>
                <c:pt idx="18">
                  <c:v>0.87024000000000001</c:v>
                </c:pt>
                <c:pt idx="19">
                  <c:v>0.82203999999999999</c:v>
                </c:pt>
                <c:pt idx="20">
                  <c:v>0.95428999999999997</c:v>
                </c:pt>
                <c:pt idx="21">
                  <c:v>1.0812999999999999</c:v>
                </c:pt>
                <c:pt idx="22">
                  <c:v>1.3593</c:v>
                </c:pt>
                <c:pt idx="23">
                  <c:v>1.6196999999999999</c:v>
                </c:pt>
                <c:pt idx="24">
                  <c:v>1.8194999999999999</c:v>
                </c:pt>
                <c:pt idx="25">
                  <c:v>1.8713</c:v>
                </c:pt>
                <c:pt idx="26">
                  <c:v>1.8535999999999999</c:v>
                </c:pt>
                <c:pt idx="27">
                  <c:v>1.8331</c:v>
                </c:pt>
                <c:pt idx="28">
                  <c:v>1.7889999999999999</c:v>
                </c:pt>
                <c:pt idx="29">
                  <c:v>1.7465999999999999</c:v>
                </c:pt>
                <c:pt idx="30">
                  <c:v>1.7278</c:v>
                </c:pt>
                <c:pt idx="31">
                  <c:v>1.6890000000000001</c:v>
                </c:pt>
                <c:pt idx="32">
                  <c:v>1.6637999999999999</c:v>
                </c:pt>
                <c:pt idx="33">
                  <c:v>1.6408</c:v>
                </c:pt>
                <c:pt idx="34">
                  <c:v>1.6244000000000001</c:v>
                </c:pt>
                <c:pt idx="35">
                  <c:v>1.6137999999999999</c:v>
                </c:pt>
                <c:pt idx="36">
                  <c:v>1.5873999999999999</c:v>
                </c:pt>
              </c:numCache>
            </c:numRef>
          </c:yVal>
          <c:smooth val="0"/>
          <c:extLst>
            <c:ext xmlns:c16="http://schemas.microsoft.com/office/drawing/2014/chart" uri="{C3380CC4-5D6E-409C-BE32-E72D297353CC}">
              <c16:uniqueId val="{00000000-1A9D-4439-A869-D6B316A303D4}"/>
            </c:ext>
          </c:extLst>
        </c:ser>
        <c:ser>
          <c:idx val="8"/>
          <c:order val="1"/>
          <c:tx>
            <c:strRef>
              <c:f>'Alle qt til artikkel'!$K$5</c:f>
              <c:strCache>
                <c:ptCount val="1"/>
                <c:pt idx="0">
                  <c:v>E2-13,5-2b</c:v>
                </c:pt>
              </c:strCache>
            </c:strRef>
          </c:tx>
          <c:spPr>
            <a:ln w="12700">
              <a:solidFill>
                <a:srgbClr val="9797FF"/>
              </a:solidFill>
            </a:ln>
          </c:spPr>
          <c:marker>
            <c:symbol val="none"/>
          </c:marker>
          <c:xVal>
            <c:numRef>
              <c:f>'Alle qt til artikkel'!$L$9:$L$49</c:f>
              <c:numCache>
                <c:formatCode>0.0</c:formatCode>
                <c:ptCount val="41"/>
                <c:pt idx="0">
                  <c:v>-5.3781512605042021</c:v>
                </c:pt>
                <c:pt idx="1">
                  <c:v>-5.1260504201680677</c:v>
                </c:pt>
                <c:pt idx="2">
                  <c:v>-4.7058823529411766</c:v>
                </c:pt>
                <c:pt idx="3">
                  <c:v>-4.4537815126050422</c:v>
                </c:pt>
                <c:pt idx="4">
                  <c:v>-4.2296918767507004</c:v>
                </c:pt>
                <c:pt idx="5">
                  <c:v>-3.9495798319327733</c:v>
                </c:pt>
                <c:pt idx="6">
                  <c:v>-3.6694677871148462</c:v>
                </c:pt>
                <c:pt idx="7">
                  <c:v>-3.3613445378151261</c:v>
                </c:pt>
                <c:pt idx="8">
                  <c:v>-2.6330532212885158</c:v>
                </c:pt>
                <c:pt idx="9">
                  <c:v>-2.4089635854341735</c:v>
                </c:pt>
                <c:pt idx="10">
                  <c:v>-2.1568627450980395</c:v>
                </c:pt>
                <c:pt idx="11">
                  <c:v>-1.8767507002801123</c:v>
                </c:pt>
                <c:pt idx="12">
                  <c:v>-1.6246498599439776</c:v>
                </c:pt>
                <c:pt idx="13">
                  <c:v>-1.2605042016806722</c:v>
                </c:pt>
                <c:pt idx="14">
                  <c:v>-0.92436974789915971</c:v>
                </c:pt>
                <c:pt idx="15">
                  <c:v>-0.61624649859943981</c:v>
                </c:pt>
                <c:pt idx="16">
                  <c:v>-0.28011204481792717</c:v>
                </c:pt>
                <c:pt idx="17">
                  <c:v>-2.8011204481792718E-2</c:v>
                </c:pt>
                <c:pt idx="18">
                  <c:v>0.16806722689075632</c:v>
                </c:pt>
                <c:pt idx="19">
                  <c:v>0.42016806722689076</c:v>
                </c:pt>
                <c:pt idx="20">
                  <c:v>0.8123249299719888</c:v>
                </c:pt>
                <c:pt idx="21">
                  <c:v>1.0644257703081232</c:v>
                </c:pt>
                <c:pt idx="22">
                  <c:v>1.4845938375350141</c:v>
                </c:pt>
                <c:pt idx="23">
                  <c:v>1.7086834733893557</c:v>
                </c:pt>
                <c:pt idx="24">
                  <c:v>2.0168067226890756</c:v>
                </c:pt>
                <c:pt idx="25">
                  <c:v>2.2128851540616248</c:v>
                </c:pt>
                <c:pt idx="26">
                  <c:v>2.4929971988795518</c:v>
                </c:pt>
                <c:pt idx="27">
                  <c:v>2.8571428571428572</c:v>
                </c:pt>
                <c:pt idx="28">
                  <c:v>3.1372549019607843</c:v>
                </c:pt>
                <c:pt idx="29">
                  <c:v>3.5574229691876749</c:v>
                </c:pt>
                <c:pt idx="30">
                  <c:v>3.7815126050420171</c:v>
                </c:pt>
                <c:pt idx="31">
                  <c:v>4.0616246498599438</c:v>
                </c:pt>
                <c:pt idx="32">
                  <c:v>4.3137254901960791</c:v>
                </c:pt>
                <c:pt idx="33">
                  <c:v>4.5658263305322135</c:v>
                </c:pt>
                <c:pt idx="34">
                  <c:v>4.9019607843137258</c:v>
                </c:pt>
                <c:pt idx="35">
                  <c:v>5.2380952380952381</c:v>
                </c:pt>
                <c:pt idx="36">
                  <c:v>5.6022408963585439</c:v>
                </c:pt>
                <c:pt idx="37">
                  <c:v>6.0784313725490193</c:v>
                </c:pt>
                <c:pt idx="38">
                  <c:v>6.302521008403362</c:v>
                </c:pt>
                <c:pt idx="39">
                  <c:v>6.5266106442577039</c:v>
                </c:pt>
                <c:pt idx="40">
                  <c:v>6.9747899159663866</c:v>
                </c:pt>
              </c:numCache>
            </c:numRef>
          </c:xVal>
          <c:yVal>
            <c:numRef>
              <c:f>'Alle qt til artikkel'!$J$9:$J$49</c:f>
              <c:numCache>
                <c:formatCode>0.0</c:formatCode>
                <c:ptCount val="41"/>
                <c:pt idx="0">
                  <c:v>2.1173000000000002</c:v>
                </c:pt>
                <c:pt idx="1">
                  <c:v>2.1314000000000002</c:v>
                </c:pt>
                <c:pt idx="2">
                  <c:v>2.1600999999999999</c:v>
                </c:pt>
                <c:pt idx="3">
                  <c:v>2.1665999999999999</c:v>
                </c:pt>
                <c:pt idx="4">
                  <c:v>2.1842000000000001</c:v>
                </c:pt>
                <c:pt idx="5">
                  <c:v>2.1747999999999998</c:v>
                </c:pt>
                <c:pt idx="6">
                  <c:v>2.1425000000000001</c:v>
                </c:pt>
                <c:pt idx="7">
                  <c:v>2.0920999999999998</c:v>
                </c:pt>
                <c:pt idx="8">
                  <c:v>2.044</c:v>
                </c:pt>
                <c:pt idx="9">
                  <c:v>2.0282</c:v>
                </c:pt>
                <c:pt idx="10">
                  <c:v>1.9936</c:v>
                </c:pt>
                <c:pt idx="11">
                  <c:v>1.9278999999999999</c:v>
                </c:pt>
                <c:pt idx="12">
                  <c:v>1.8406</c:v>
                </c:pt>
                <c:pt idx="13">
                  <c:v>1.7156</c:v>
                </c:pt>
                <c:pt idx="14">
                  <c:v>1.6271</c:v>
                </c:pt>
                <c:pt idx="15">
                  <c:v>1.4793000000000001</c:v>
                </c:pt>
                <c:pt idx="16">
                  <c:v>1.3585</c:v>
                </c:pt>
                <c:pt idx="17">
                  <c:v>1.2165999999999999</c:v>
                </c:pt>
                <c:pt idx="18">
                  <c:v>1.0782</c:v>
                </c:pt>
                <c:pt idx="19">
                  <c:v>0.94452999999999998</c:v>
                </c:pt>
                <c:pt idx="20">
                  <c:v>0.86477999999999999</c:v>
                </c:pt>
                <c:pt idx="21">
                  <c:v>0.82901000000000002</c:v>
                </c:pt>
                <c:pt idx="22">
                  <c:v>0.90524000000000004</c:v>
                </c:pt>
                <c:pt idx="23">
                  <c:v>1.026</c:v>
                </c:pt>
                <c:pt idx="24">
                  <c:v>1.1814</c:v>
                </c:pt>
                <c:pt idx="25">
                  <c:v>1.3802000000000001</c:v>
                </c:pt>
                <c:pt idx="26">
                  <c:v>1.6576</c:v>
                </c:pt>
                <c:pt idx="27">
                  <c:v>1.8886000000000001</c:v>
                </c:pt>
                <c:pt idx="28">
                  <c:v>1.9379</c:v>
                </c:pt>
                <c:pt idx="29">
                  <c:v>1.9637</c:v>
                </c:pt>
                <c:pt idx="30">
                  <c:v>1.9501999999999999</c:v>
                </c:pt>
                <c:pt idx="31">
                  <c:v>1.9350000000000001</c:v>
                </c:pt>
                <c:pt idx="32">
                  <c:v>1.9174</c:v>
                </c:pt>
                <c:pt idx="33">
                  <c:v>1.9051</c:v>
                </c:pt>
                <c:pt idx="34">
                  <c:v>1.8875</c:v>
                </c:pt>
                <c:pt idx="35">
                  <c:v>1.8756999999999999</c:v>
                </c:pt>
                <c:pt idx="36">
                  <c:v>1.8587</c:v>
                </c:pt>
                <c:pt idx="37">
                  <c:v>1.8136000000000001</c:v>
                </c:pt>
                <c:pt idx="38">
                  <c:v>1.8118000000000001</c:v>
                </c:pt>
                <c:pt idx="39">
                  <c:v>1.8053999999999999</c:v>
                </c:pt>
                <c:pt idx="40">
                  <c:v>1.7925</c:v>
                </c:pt>
              </c:numCache>
            </c:numRef>
          </c:yVal>
          <c:smooth val="0"/>
          <c:extLst>
            <c:ext xmlns:c16="http://schemas.microsoft.com/office/drawing/2014/chart" uri="{C3380CC4-5D6E-409C-BE32-E72D297353CC}">
              <c16:uniqueId val="{00000001-1A9D-4439-A869-D6B316A303D4}"/>
            </c:ext>
          </c:extLst>
        </c:ser>
        <c:ser>
          <c:idx val="14"/>
          <c:order val="2"/>
          <c:tx>
            <c:strRef>
              <c:f>'Alle qt til artikkel'!$EX$5</c:f>
              <c:strCache>
                <c:ptCount val="1"/>
                <c:pt idx="0">
                  <c:v>E3-13,5-2a</c:v>
                </c:pt>
              </c:strCache>
            </c:strRef>
          </c:tx>
          <c:spPr>
            <a:ln w="12700">
              <a:solidFill>
                <a:srgbClr val="9797FF"/>
              </a:solidFill>
            </a:ln>
          </c:spPr>
          <c:marker>
            <c:symbol val="none"/>
          </c:marker>
          <c:xVal>
            <c:numRef>
              <c:f>'Alle qt til artikkel'!$FA$9:$FA$37</c:f>
              <c:numCache>
                <c:formatCode>0.0</c:formatCode>
                <c:ptCount val="29"/>
                <c:pt idx="0">
                  <c:v>-5.6231092436974803</c:v>
                </c:pt>
                <c:pt idx="1">
                  <c:v>-5.1605322128851556</c:v>
                </c:pt>
                <c:pt idx="2">
                  <c:v>-4.8243977591036433</c:v>
                </c:pt>
                <c:pt idx="3">
                  <c:v>-4.3205882352941192</c:v>
                </c:pt>
                <c:pt idx="4">
                  <c:v>-3.8165266106442588</c:v>
                </c:pt>
                <c:pt idx="5">
                  <c:v>-3.3543417366946793</c:v>
                </c:pt>
                <c:pt idx="6">
                  <c:v>-3.018207282913167</c:v>
                </c:pt>
                <c:pt idx="7">
                  <c:v>-2.5136134453781529</c:v>
                </c:pt>
                <c:pt idx="8">
                  <c:v>-2.1774789915966402</c:v>
                </c:pt>
                <c:pt idx="9">
                  <c:v>-1.7156862745098049</c:v>
                </c:pt>
                <c:pt idx="10">
                  <c:v>-1.2110924369747906</c:v>
                </c:pt>
                <c:pt idx="11">
                  <c:v>-0.70689075630252152</c:v>
                </c:pt>
                <c:pt idx="12">
                  <c:v>-0.37114845938375429</c:v>
                </c:pt>
                <c:pt idx="13">
                  <c:v>9.1428571428571317E-2</c:v>
                </c:pt>
                <c:pt idx="14">
                  <c:v>0.42717086834733858</c:v>
                </c:pt>
                <c:pt idx="15">
                  <c:v>0.93176470588235283</c:v>
                </c:pt>
                <c:pt idx="16">
                  <c:v>1.4359663865546211</c:v>
                </c:pt>
                <c:pt idx="17">
                  <c:v>1.9031932773109252</c:v>
                </c:pt>
                <c:pt idx="18">
                  <c:v>2.2337535014005598</c:v>
                </c:pt>
                <c:pt idx="19">
                  <c:v>2.7384873949579842</c:v>
                </c:pt>
                <c:pt idx="20">
                  <c:v>3.0742296918767513</c:v>
                </c:pt>
                <c:pt idx="21">
                  <c:v>3.5368067226890747</c:v>
                </c:pt>
                <c:pt idx="22">
                  <c:v>4.0404761904761912</c:v>
                </c:pt>
                <c:pt idx="23">
                  <c:v>4.5446778711484592</c:v>
                </c:pt>
                <c:pt idx="24">
                  <c:v>4.8813445378151261</c:v>
                </c:pt>
                <c:pt idx="25">
                  <c:v>5.3431372549019596</c:v>
                </c:pt>
                <c:pt idx="26">
                  <c:v>5.6791316526610638</c:v>
                </c:pt>
                <c:pt idx="27">
                  <c:v>6.1833333333333336</c:v>
                </c:pt>
                <c:pt idx="28">
                  <c:v>6.6875350140056016</c:v>
                </c:pt>
              </c:numCache>
            </c:numRef>
          </c:xVal>
          <c:yVal>
            <c:numRef>
              <c:f>'Alle qt til artikkel'!$EX$9:$EX$37</c:f>
              <c:numCache>
                <c:formatCode>0.00</c:formatCode>
                <c:ptCount val="29"/>
                <c:pt idx="0">
                  <c:v>1.8775531904185447</c:v>
                </c:pt>
                <c:pt idx="1">
                  <c:v>1.9304555299538271</c:v>
                </c:pt>
                <c:pt idx="2">
                  <c:v>1.9416425893637654</c:v>
                </c:pt>
                <c:pt idx="3">
                  <c:v>1.9357992240773281</c:v>
                </c:pt>
                <c:pt idx="4">
                  <c:v>1.8893749431075055</c:v>
                </c:pt>
                <c:pt idx="5">
                  <c:v>1.8294340016474302</c:v>
                </c:pt>
                <c:pt idx="6">
                  <c:v>1.7712666961629318</c:v>
                </c:pt>
                <c:pt idx="7">
                  <c:v>1.6643285445766329</c:v>
                </c:pt>
                <c:pt idx="8">
                  <c:v>1.5908820169884856</c:v>
                </c:pt>
                <c:pt idx="9">
                  <c:v>1.4580771272946575</c:v>
                </c:pt>
                <c:pt idx="10">
                  <c:v>1.3211515303945938</c:v>
                </c:pt>
                <c:pt idx="11">
                  <c:v>1.1525028508209874</c:v>
                </c:pt>
                <c:pt idx="12">
                  <c:v>1.0396697267106734</c:v>
                </c:pt>
                <c:pt idx="13">
                  <c:v>0.84338444988834416</c:v>
                </c:pt>
                <c:pt idx="14">
                  <c:v>0.7417356976290358</c:v>
                </c:pt>
                <c:pt idx="15">
                  <c:v>0.68004426147598751</c:v>
                </c:pt>
                <c:pt idx="16">
                  <c:v>0.7488325737016519</c:v>
                </c:pt>
                <c:pt idx="17">
                  <c:v>0.86420316817118936</c:v>
                </c:pt>
                <c:pt idx="18">
                  <c:v>0.903571159790865</c:v>
                </c:pt>
                <c:pt idx="19">
                  <c:v>0.96619227496598703</c:v>
                </c:pt>
                <c:pt idx="20">
                  <c:v>0.94679743012197992</c:v>
                </c:pt>
                <c:pt idx="21">
                  <c:v>0.90755463852487472</c:v>
                </c:pt>
                <c:pt idx="22">
                  <c:v>0.8699805790715609</c:v>
                </c:pt>
                <c:pt idx="23">
                  <c:v>0.81829551493267727</c:v>
                </c:pt>
                <c:pt idx="24">
                  <c:v>0.79010664873185332</c:v>
                </c:pt>
                <c:pt idx="25">
                  <c:v>0.7613247078706733</c:v>
                </c:pt>
                <c:pt idx="26">
                  <c:v>0.75135276945890794</c:v>
                </c:pt>
                <c:pt idx="27">
                  <c:v>0.74491834894139763</c:v>
                </c:pt>
                <c:pt idx="28">
                  <c:v>0.74376263647495688</c:v>
                </c:pt>
              </c:numCache>
            </c:numRef>
          </c:yVal>
          <c:smooth val="0"/>
          <c:extLst>
            <c:ext xmlns:c16="http://schemas.microsoft.com/office/drawing/2014/chart" uri="{C3380CC4-5D6E-409C-BE32-E72D297353CC}">
              <c16:uniqueId val="{00000002-1A9D-4439-A869-D6B316A303D4}"/>
            </c:ext>
          </c:extLst>
        </c:ser>
        <c:ser>
          <c:idx val="15"/>
          <c:order val="3"/>
          <c:tx>
            <c:strRef>
              <c:f>'Alle qt til artikkel'!$FB$5</c:f>
              <c:strCache>
                <c:ptCount val="1"/>
                <c:pt idx="0">
                  <c:v>E3-13,5-2b</c:v>
                </c:pt>
              </c:strCache>
            </c:strRef>
          </c:tx>
          <c:spPr>
            <a:ln w="12700">
              <a:solidFill>
                <a:srgbClr val="9797FF"/>
              </a:solidFill>
            </a:ln>
          </c:spPr>
          <c:marker>
            <c:symbol val="none"/>
          </c:marker>
          <c:xVal>
            <c:numRef>
              <c:f>'Alle qt til artikkel'!$FE$9:$FE$38</c:f>
              <c:numCache>
                <c:formatCode>0.0</c:formatCode>
                <c:ptCount val="30"/>
                <c:pt idx="0">
                  <c:v>-5.9550420168067246</c:v>
                </c:pt>
                <c:pt idx="1">
                  <c:v>-5.4928571428571447</c:v>
                </c:pt>
                <c:pt idx="2">
                  <c:v>-5.1563305322128867</c:v>
                </c:pt>
                <c:pt idx="3">
                  <c:v>-4.6525210084033626</c:v>
                </c:pt>
                <c:pt idx="4">
                  <c:v>-4.1479271708683481</c:v>
                </c:pt>
                <c:pt idx="5">
                  <c:v>-3.6843417366946798</c:v>
                </c:pt>
                <c:pt idx="6">
                  <c:v>-3.3497478991596652</c:v>
                </c:pt>
                <c:pt idx="7">
                  <c:v>-2.8455462184873959</c:v>
                </c:pt>
                <c:pt idx="8">
                  <c:v>-2.5098039215686287</c:v>
                </c:pt>
                <c:pt idx="9">
                  <c:v>-2.0476190476190492</c:v>
                </c:pt>
                <c:pt idx="10">
                  <c:v>-1.5434173669467792</c:v>
                </c:pt>
                <c:pt idx="11">
                  <c:v>-1.0388235294117649</c:v>
                </c:pt>
                <c:pt idx="12">
                  <c:v>-0.70268907563025451</c:v>
                </c:pt>
                <c:pt idx="13">
                  <c:v>-0.2408963585434192</c:v>
                </c:pt>
                <c:pt idx="14">
                  <c:v>9.5630252100840377E-2</c:v>
                </c:pt>
                <c:pt idx="15">
                  <c:v>0.59983193277310853</c:v>
                </c:pt>
                <c:pt idx="16">
                  <c:v>1.1036414565826305</c:v>
                </c:pt>
                <c:pt idx="17">
                  <c:v>1.5662184873949581</c:v>
                </c:pt>
                <c:pt idx="18">
                  <c:v>1.9018207282913158</c:v>
                </c:pt>
                <c:pt idx="19">
                  <c:v>2.4065546218487395</c:v>
                </c:pt>
                <c:pt idx="20">
                  <c:v>2.7425490196078433</c:v>
                </c:pt>
                <c:pt idx="21">
                  <c:v>3.2043417366946785</c:v>
                </c:pt>
                <c:pt idx="22">
                  <c:v>3.7086834733893563</c:v>
                </c:pt>
                <c:pt idx="23">
                  <c:v>4.2132773109243704</c:v>
                </c:pt>
                <c:pt idx="24">
                  <c:v>4.5488795518207281</c:v>
                </c:pt>
                <c:pt idx="25">
                  <c:v>5.0114565826330519</c:v>
                </c:pt>
                <c:pt idx="26">
                  <c:v>5.3473389355742285</c:v>
                </c:pt>
                <c:pt idx="27">
                  <c:v>5.851932773109243</c:v>
                </c:pt>
                <c:pt idx="28">
                  <c:v>6.355994397759102</c:v>
                </c:pt>
                <c:pt idx="29">
                  <c:v>6.8177871148459372</c:v>
                </c:pt>
              </c:numCache>
            </c:numRef>
          </c:xVal>
          <c:yVal>
            <c:numRef>
              <c:f>'Alle qt til artikkel'!$FB$9:$FB$38</c:f>
              <c:numCache>
                <c:formatCode>0.00</c:formatCode>
                <c:ptCount val="30"/>
                <c:pt idx="0">
                  <c:v>1.6412639131343432</c:v>
                </c:pt>
                <c:pt idx="1">
                  <c:v>1.8769553816274529</c:v>
                </c:pt>
                <c:pt idx="2">
                  <c:v>1.9433746807009464</c:v>
                </c:pt>
                <c:pt idx="3">
                  <c:v>1.9486859448328762</c:v>
                </c:pt>
                <c:pt idx="4">
                  <c:v>1.9010994072709673</c:v>
                </c:pt>
                <c:pt idx="5">
                  <c:v>1.8429384295540923</c:v>
                </c:pt>
                <c:pt idx="6">
                  <c:v>1.7912500684354942</c:v>
                </c:pt>
                <c:pt idx="7">
                  <c:v>1.6837272618153789</c:v>
                </c:pt>
                <c:pt idx="8">
                  <c:v>1.5967597637590429</c:v>
                </c:pt>
                <c:pt idx="9">
                  <c:v>1.4710083011631496</c:v>
                </c:pt>
                <c:pt idx="10">
                  <c:v>1.3476167508196639</c:v>
                </c:pt>
                <c:pt idx="11">
                  <c:v>1.2124602743448194</c:v>
                </c:pt>
                <c:pt idx="12">
                  <c:v>1.109043440145258</c:v>
                </c:pt>
                <c:pt idx="13">
                  <c:v>0.92274463815979557</c:v>
                </c:pt>
                <c:pt idx="14">
                  <c:v>0.79345481568557708</c:v>
                </c:pt>
                <c:pt idx="15">
                  <c:v>0.65831151989322667</c:v>
                </c:pt>
                <c:pt idx="16">
                  <c:v>0.63190481675536769</c:v>
                </c:pt>
                <c:pt idx="17">
                  <c:v>0.72597928283011892</c:v>
                </c:pt>
                <c:pt idx="18">
                  <c:v>0.78664477255865084</c:v>
                </c:pt>
                <c:pt idx="19">
                  <c:v>0.92364049740775023</c:v>
                </c:pt>
                <c:pt idx="20">
                  <c:v>0.98692947595174407</c:v>
                </c:pt>
                <c:pt idx="21">
                  <c:v>0.99096529393933042</c:v>
                </c:pt>
                <c:pt idx="22">
                  <c:v>0.96516328757477676</c:v>
                </c:pt>
                <c:pt idx="23">
                  <c:v>0.92702848327695897</c:v>
                </c:pt>
                <c:pt idx="24">
                  <c:v>0.89415517372162256</c:v>
                </c:pt>
                <c:pt idx="25">
                  <c:v>0.85716519252217893</c:v>
                </c:pt>
                <c:pt idx="26">
                  <c:v>0.84016007022787131</c:v>
                </c:pt>
                <c:pt idx="27">
                  <c:v>0.83546872056465726</c:v>
                </c:pt>
                <c:pt idx="28">
                  <c:v>0.83606125220035976</c:v>
                </c:pt>
                <c:pt idx="29">
                  <c:v>0.84665056856077225</c:v>
                </c:pt>
              </c:numCache>
            </c:numRef>
          </c:yVal>
          <c:smooth val="0"/>
          <c:extLst>
            <c:ext xmlns:c16="http://schemas.microsoft.com/office/drawing/2014/chart" uri="{C3380CC4-5D6E-409C-BE32-E72D297353CC}">
              <c16:uniqueId val="{00000003-1A9D-4439-A869-D6B316A303D4}"/>
            </c:ext>
          </c:extLst>
        </c:ser>
        <c:ser>
          <c:idx val="16"/>
          <c:order val="4"/>
          <c:tx>
            <c:strRef>
              <c:f>'Alle qt til artikkel'!$FF$5</c:f>
              <c:strCache>
                <c:ptCount val="1"/>
                <c:pt idx="0">
                  <c:v>E3-13,5-3a</c:v>
                </c:pt>
              </c:strCache>
            </c:strRef>
          </c:tx>
          <c:spPr>
            <a:ln w="12700">
              <a:solidFill>
                <a:srgbClr val="9797FF"/>
              </a:solidFill>
              <a:prstDash val="lgDash"/>
            </a:ln>
          </c:spPr>
          <c:marker>
            <c:symbol val="none"/>
          </c:marker>
          <c:xVal>
            <c:numRef>
              <c:f>'Alle qt til artikkel'!$FI$9:$FI$38</c:f>
              <c:numCache>
                <c:formatCode>0.0</c:formatCode>
                <c:ptCount val="30"/>
                <c:pt idx="0">
                  <c:v>-5.9874033613445397</c:v>
                </c:pt>
                <c:pt idx="1">
                  <c:v>-5.4832016806722708</c:v>
                </c:pt>
                <c:pt idx="2">
                  <c:v>-5.1470672268907585</c:v>
                </c:pt>
                <c:pt idx="3">
                  <c:v>-4.6848823529411776</c:v>
                </c:pt>
                <c:pt idx="4">
                  <c:v>-4.3491400560224109</c:v>
                </c:pt>
                <c:pt idx="5">
                  <c:v>-3.8446582633053241</c:v>
                </c:pt>
                <c:pt idx="6">
                  <c:v>-3.3561568627450997</c:v>
                </c:pt>
                <c:pt idx="7">
                  <c:v>-2.8781596638655467</c:v>
                </c:pt>
                <c:pt idx="8">
                  <c:v>-2.5425294117647064</c:v>
                </c:pt>
                <c:pt idx="9">
                  <c:v>-2.038327731092437</c:v>
                </c:pt>
                <c:pt idx="10">
                  <c:v>-1.7018011204481807</c:v>
                </c:pt>
                <c:pt idx="11">
                  <c:v>-1.2400084033613452</c:v>
                </c:pt>
                <c:pt idx="12">
                  <c:v>-0.73580672268907521</c:v>
                </c:pt>
                <c:pt idx="13">
                  <c:v>-0.23121288515406285</c:v>
                </c:pt>
                <c:pt idx="14">
                  <c:v>0.10492156862745057</c:v>
                </c:pt>
                <c:pt idx="15">
                  <c:v>0.56671428571428584</c:v>
                </c:pt>
                <c:pt idx="16">
                  <c:v>0.90324089635854143</c:v>
                </c:pt>
                <c:pt idx="17">
                  <c:v>1.4070504201680674</c:v>
                </c:pt>
                <c:pt idx="18">
                  <c:v>1.9116442577030797</c:v>
                </c:pt>
                <c:pt idx="19">
                  <c:v>2.3734369747899171</c:v>
                </c:pt>
                <c:pt idx="20">
                  <c:v>2.7095714285714285</c:v>
                </c:pt>
                <c:pt idx="21">
                  <c:v>3.2141652661064426</c:v>
                </c:pt>
                <c:pt idx="22">
                  <c:v>3.5497675070028025</c:v>
                </c:pt>
                <c:pt idx="23">
                  <c:v>4.0119523809523816</c:v>
                </c:pt>
                <c:pt idx="24">
                  <c:v>4.5166862745098033</c:v>
                </c:pt>
                <c:pt idx="25">
                  <c:v>5.0207478991596641</c:v>
                </c:pt>
                <c:pt idx="26">
                  <c:v>5.3564901960784317</c:v>
                </c:pt>
                <c:pt idx="27">
                  <c:v>5.8192072829131671</c:v>
                </c:pt>
                <c:pt idx="28">
                  <c:v>6.154809523809524</c:v>
                </c:pt>
                <c:pt idx="29">
                  <c:v>6.6590112044817928</c:v>
                </c:pt>
              </c:numCache>
            </c:numRef>
          </c:xVal>
          <c:yVal>
            <c:numRef>
              <c:f>'Alle qt til artikkel'!$FF$9:$FF$38</c:f>
              <c:numCache>
                <c:formatCode>0.00</c:formatCode>
                <c:ptCount val="30"/>
                <c:pt idx="0">
                  <c:v>0.9506446391998391</c:v>
                </c:pt>
                <c:pt idx="1">
                  <c:v>1.020607576147593</c:v>
                </c:pt>
                <c:pt idx="2">
                  <c:v>1.0653110778383725</c:v>
                </c:pt>
                <c:pt idx="3">
                  <c:v>1.101790534926808</c:v>
                </c:pt>
                <c:pt idx="4">
                  <c:v>1.1188529081387113</c:v>
                </c:pt>
                <c:pt idx="5">
                  <c:v>1.142738600563278</c:v>
                </c:pt>
                <c:pt idx="6">
                  <c:v>1.1370994670911894</c:v>
                </c:pt>
                <c:pt idx="7">
                  <c:v>1.1106850693864931</c:v>
                </c:pt>
                <c:pt idx="8">
                  <c:v>1.0783782230450851</c:v>
                </c:pt>
                <c:pt idx="9">
                  <c:v>1.024330731384878</c:v>
                </c:pt>
                <c:pt idx="10">
                  <c:v>0.97557332270321084</c:v>
                </c:pt>
                <c:pt idx="11">
                  <c:v>0.89979361458100049</c:v>
                </c:pt>
                <c:pt idx="12">
                  <c:v>0.81106929651701676</c:v>
                </c:pt>
                <c:pt idx="13">
                  <c:v>0.69882586028632188</c:v>
                </c:pt>
                <c:pt idx="14">
                  <c:v>0.62067841914850019</c:v>
                </c:pt>
                <c:pt idx="15">
                  <c:v>0.53197218073661579</c:v>
                </c:pt>
                <c:pt idx="16">
                  <c:v>0.50789251007665959</c:v>
                </c:pt>
                <c:pt idx="17">
                  <c:v>0.52849222172112498</c:v>
                </c:pt>
                <c:pt idx="18">
                  <c:v>0.5743911077655246</c:v>
                </c:pt>
                <c:pt idx="19">
                  <c:v>0.67891689623206553</c:v>
                </c:pt>
                <c:pt idx="20">
                  <c:v>0.70998989383715183</c:v>
                </c:pt>
                <c:pt idx="21">
                  <c:v>0.70003359330349435</c:v>
                </c:pt>
                <c:pt idx="22">
                  <c:v>0.68188695457778326</c:v>
                </c:pt>
                <c:pt idx="23">
                  <c:v>0.6519881727582918</c:v>
                </c:pt>
                <c:pt idx="24">
                  <c:v>0.61911817077448028</c:v>
                </c:pt>
                <c:pt idx="25">
                  <c:v>0.59270581542881962</c:v>
                </c:pt>
                <c:pt idx="26">
                  <c:v>0.58272771689167246</c:v>
                </c:pt>
                <c:pt idx="27">
                  <c:v>0.58392056617112043</c:v>
                </c:pt>
                <c:pt idx="28">
                  <c:v>0.59040287947217551</c:v>
                </c:pt>
                <c:pt idx="29">
                  <c:v>0.5951193002201367</c:v>
                </c:pt>
              </c:numCache>
            </c:numRef>
          </c:yVal>
          <c:smooth val="0"/>
          <c:extLst>
            <c:ext xmlns:c16="http://schemas.microsoft.com/office/drawing/2014/chart" uri="{C3380CC4-5D6E-409C-BE32-E72D297353CC}">
              <c16:uniqueId val="{00000004-1A9D-4439-A869-D6B316A303D4}"/>
            </c:ext>
          </c:extLst>
        </c:ser>
        <c:ser>
          <c:idx val="17"/>
          <c:order val="5"/>
          <c:tx>
            <c:strRef>
              <c:f>'Alle qt til artikkel'!$FJ$5</c:f>
              <c:strCache>
                <c:ptCount val="1"/>
                <c:pt idx="0">
                  <c:v>E3-13,5-3b</c:v>
                </c:pt>
              </c:strCache>
            </c:strRef>
          </c:tx>
          <c:spPr>
            <a:ln w="12700">
              <a:solidFill>
                <a:srgbClr val="9797FF"/>
              </a:solidFill>
              <a:prstDash val="lgDash"/>
            </a:ln>
          </c:spPr>
          <c:marker>
            <c:symbol val="none"/>
          </c:marker>
          <c:xVal>
            <c:numRef>
              <c:f>'Alle qt til artikkel'!$FM$9:$FM$38</c:f>
              <c:numCache>
                <c:formatCode>0.0</c:formatCode>
                <c:ptCount val="30"/>
                <c:pt idx="0">
                  <c:v>-5.9736414565826337</c:v>
                </c:pt>
                <c:pt idx="1">
                  <c:v>-5.4694397759103657</c:v>
                </c:pt>
                <c:pt idx="2">
                  <c:v>-4.9652380952380959</c:v>
                </c:pt>
                <c:pt idx="3">
                  <c:v>-4.5030532212885159</c:v>
                </c:pt>
                <c:pt idx="4">
                  <c:v>-4.1665266106442589</c:v>
                </c:pt>
                <c:pt idx="5">
                  <c:v>-3.6622128851540632</c:v>
                </c:pt>
                <c:pt idx="6">
                  <c:v>-3.3261904761904777</c:v>
                </c:pt>
                <c:pt idx="7">
                  <c:v>-2.8640056022408973</c:v>
                </c:pt>
                <c:pt idx="8">
                  <c:v>-2.3598039215686293</c:v>
                </c:pt>
                <c:pt idx="9">
                  <c:v>-1.8556022408963599</c:v>
                </c:pt>
                <c:pt idx="10">
                  <c:v>-1.5194677871148474</c:v>
                </c:pt>
                <c:pt idx="11">
                  <c:v>-1.0578151260504218</c:v>
                </c:pt>
                <c:pt idx="12">
                  <c:v>-0.7211484593837556</c:v>
                </c:pt>
                <c:pt idx="13">
                  <c:v>-0.21708683473389517</c:v>
                </c:pt>
                <c:pt idx="14">
                  <c:v>0.28725490196078263</c:v>
                </c:pt>
                <c:pt idx="15">
                  <c:v>0.74943977591036204</c:v>
                </c:pt>
                <c:pt idx="16">
                  <c:v>1.0850420168067196</c:v>
                </c:pt>
                <c:pt idx="17">
                  <c:v>1.5892436974789899</c:v>
                </c:pt>
                <c:pt idx="18">
                  <c:v>1.9253781512605013</c:v>
                </c:pt>
                <c:pt idx="19">
                  <c:v>2.3875630252100826</c:v>
                </c:pt>
                <c:pt idx="20">
                  <c:v>2.8919047619047604</c:v>
                </c:pt>
                <c:pt idx="21">
                  <c:v>3.3966106442577018</c:v>
                </c:pt>
                <c:pt idx="22">
                  <c:v>3.7326330532212864</c:v>
                </c:pt>
                <c:pt idx="23">
                  <c:v>4.1944257703081211</c:v>
                </c:pt>
                <c:pt idx="24">
                  <c:v>4.5308123249299692</c:v>
                </c:pt>
                <c:pt idx="25">
                  <c:v>5.0346218487394934</c:v>
                </c:pt>
                <c:pt idx="26">
                  <c:v>5.5388235294117631</c:v>
                </c:pt>
                <c:pt idx="27">
                  <c:v>6.0010084033613431</c:v>
                </c:pt>
                <c:pt idx="28">
                  <c:v>6.3371428571428545</c:v>
                </c:pt>
                <c:pt idx="29">
                  <c:v>6.841736694677869</c:v>
                </c:pt>
              </c:numCache>
            </c:numRef>
          </c:xVal>
          <c:yVal>
            <c:numRef>
              <c:f>'Alle qt til artikkel'!$FJ$9:$FJ$38</c:f>
              <c:numCache>
                <c:formatCode>0.00</c:formatCode>
                <c:ptCount val="30"/>
                <c:pt idx="0">
                  <c:v>0.91773695065473826</c:v>
                </c:pt>
                <c:pt idx="1">
                  <c:v>1.0323839172399014</c:v>
                </c:pt>
                <c:pt idx="2">
                  <c:v>1.0894280507354484</c:v>
                </c:pt>
                <c:pt idx="3">
                  <c:v>1.1311783491483893</c:v>
                </c:pt>
                <c:pt idx="4">
                  <c:v>1.1423670000350803</c:v>
                </c:pt>
                <c:pt idx="5">
                  <c:v>1.1394479274262521</c:v>
                </c:pt>
                <c:pt idx="6">
                  <c:v>1.1353448001357125</c:v>
                </c:pt>
                <c:pt idx="7">
                  <c:v>1.1042153400486763</c:v>
                </c:pt>
                <c:pt idx="8">
                  <c:v>1.0496053194519734</c:v>
                </c:pt>
                <c:pt idx="9">
                  <c:v>0.9914547008663912</c:v>
                </c:pt>
                <c:pt idx="10">
                  <c:v>0.95444111196001324</c:v>
                </c:pt>
                <c:pt idx="11">
                  <c:v>0.89685032814553023</c:v>
                </c:pt>
                <c:pt idx="12">
                  <c:v>0.85455850329280214</c:v>
                </c:pt>
                <c:pt idx="13">
                  <c:v>0.7417546264301853</c:v>
                </c:pt>
                <c:pt idx="14">
                  <c:v>0.60074696643577108</c:v>
                </c:pt>
                <c:pt idx="15">
                  <c:v>0.51730551002805325</c:v>
                </c:pt>
                <c:pt idx="16">
                  <c:v>0.50498336188631443</c:v>
                </c:pt>
                <c:pt idx="17">
                  <c:v>0.55259502220501322</c:v>
                </c:pt>
                <c:pt idx="18">
                  <c:v>0.58903743059773284</c:v>
                </c:pt>
                <c:pt idx="19">
                  <c:v>0.70960224425675278</c:v>
                </c:pt>
                <c:pt idx="20">
                  <c:v>0.74655244778597485</c:v>
                </c:pt>
                <c:pt idx="21">
                  <c:v>0.7336145627259425</c:v>
                </c:pt>
                <c:pt idx="22">
                  <c:v>0.73187991217522375</c:v>
                </c:pt>
                <c:pt idx="23">
                  <c:v>0.70665690412497817</c:v>
                </c:pt>
                <c:pt idx="24">
                  <c:v>0.68671108168531836</c:v>
                </c:pt>
                <c:pt idx="25">
                  <c:v>0.6655896839534281</c:v>
                </c:pt>
                <c:pt idx="26">
                  <c:v>0.65445267894647907</c:v>
                </c:pt>
                <c:pt idx="27">
                  <c:v>0.65153018370814941</c:v>
                </c:pt>
                <c:pt idx="28">
                  <c:v>0.65976951107353965</c:v>
                </c:pt>
                <c:pt idx="29">
                  <c:v>0.66741255289376566</c:v>
                </c:pt>
              </c:numCache>
            </c:numRef>
          </c:yVal>
          <c:smooth val="0"/>
          <c:extLst>
            <c:ext xmlns:c16="http://schemas.microsoft.com/office/drawing/2014/chart" uri="{C3380CC4-5D6E-409C-BE32-E72D297353CC}">
              <c16:uniqueId val="{00000005-1A9D-4439-A869-D6B316A303D4}"/>
            </c:ext>
          </c:extLst>
        </c:ser>
        <c:ser>
          <c:idx val="13"/>
          <c:order val="6"/>
          <c:tx>
            <c:strRef>
              <c:f>'Alle qt til artikkel'!$CU$5</c:f>
              <c:strCache>
                <c:ptCount val="1"/>
                <c:pt idx="0">
                  <c:v>E4-40-3b</c:v>
                </c:pt>
              </c:strCache>
            </c:strRef>
          </c:tx>
          <c:spPr>
            <a:ln w="9525">
              <a:solidFill>
                <a:schemeClr val="accent6"/>
              </a:solidFill>
              <a:prstDash val="dash"/>
            </a:ln>
          </c:spPr>
          <c:marker>
            <c:symbol val="none"/>
          </c:marker>
          <c:xVal>
            <c:numRef>
              <c:f>'Alle qt til artikkel'!$CX$9:$CX$51</c:f>
              <c:numCache>
                <c:formatCode>0.0</c:formatCode>
                <c:ptCount val="43"/>
                <c:pt idx="0">
                  <c:v>-8.9215686274509807</c:v>
                </c:pt>
                <c:pt idx="1">
                  <c:v>-8.6199299719887961</c:v>
                </c:pt>
                <c:pt idx="2">
                  <c:v>-8.1150784313725488</c:v>
                </c:pt>
                <c:pt idx="3">
                  <c:v>-7.6115266106442583</c:v>
                </c:pt>
                <c:pt idx="4">
                  <c:v>-7.2750028011204488</c:v>
                </c:pt>
                <c:pt idx="5">
                  <c:v>-6.8128179271708689</c:v>
                </c:pt>
                <c:pt idx="6">
                  <c:v>-6.4770728291316537</c:v>
                </c:pt>
                <c:pt idx="7">
                  <c:v>-5.972212885154061</c:v>
                </c:pt>
                <c:pt idx="8">
                  <c:v>-5.4687955182072834</c:v>
                </c:pt>
                <c:pt idx="9">
                  <c:v>-5.0062184873949578</c:v>
                </c:pt>
                <c:pt idx="10">
                  <c:v>-4.6703361344537813</c:v>
                </c:pt>
                <c:pt idx="11">
                  <c:v>-4.1656302521008408</c:v>
                </c:pt>
                <c:pt idx="12">
                  <c:v>-3.829635854341737</c:v>
                </c:pt>
                <c:pt idx="13">
                  <c:v>-3.3656302521008405</c:v>
                </c:pt>
                <c:pt idx="14">
                  <c:v>-2.8631092436974788</c:v>
                </c:pt>
                <c:pt idx="15">
                  <c:v>-2.3591596638655465</c:v>
                </c:pt>
                <c:pt idx="16">
                  <c:v>-2.0229131652661061</c:v>
                </c:pt>
                <c:pt idx="17">
                  <c:v>-1.5607282913165277</c:v>
                </c:pt>
                <c:pt idx="18">
                  <c:v>-1.2250980392156863</c:v>
                </c:pt>
                <c:pt idx="19">
                  <c:v>-0.72103641456582579</c:v>
                </c:pt>
                <c:pt idx="20">
                  <c:v>-0.2161904761904769</c:v>
                </c:pt>
                <c:pt idx="21">
                  <c:v>0.24588235294117763</c:v>
                </c:pt>
                <c:pt idx="22">
                  <c:v>0.582128851540616</c:v>
                </c:pt>
                <c:pt idx="23">
                  <c:v>1.0862184873949592</c:v>
                </c:pt>
                <c:pt idx="24">
                  <c:v>1.4221008403361342</c:v>
                </c:pt>
                <c:pt idx="25">
                  <c:v>1.8841456582633058</c:v>
                </c:pt>
                <c:pt idx="26">
                  <c:v>2.3889915966386548</c:v>
                </c:pt>
                <c:pt idx="27">
                  <c:v>2.8930532212885152</c:v>
                </c:pt>
                <c:pt idx="28">
                  <c:v>3.2289355742296921</c:v>
                </c:pt>
                <c:pt idx="29">
                  <c:v>3.6912605042016811</c:v>
                </c:pt>
                <c:pt idx="30">
                  <c:v>4.0272549019607853</c:v>
                </c:pt>
                <c:pt idx="31">
                  <c:v>4.5314565826330533</c:v>
                </c:pt>
                <c:pt idx="32">
                  <c:v>5.0357983193277311</c:v>
                </c:pt>
                <c:pt idx="33">
                  <c:v>5.4977310924369762</c:v>
                </c:pt>
                <c:pt idx="34">
                  <c:v>5.8337254901960796</c:v>
                </c:pt>
                <c:pt idx="35">
                  <c:v>6.3377871148459377</c:v>
                </c:pt>
                <c:pt idx="36">
                  <c:v>6.6739215686274518</c:v>
                </c:pt>
                <c:pt idx="37">
                  <c:v>7.136750700280114</c:v>
                </c:pt>
                <c:pt idx="38">
                  <c:v>7.6407002801120454</c:v>
                </c:pt>
                <c:pt idx="39">
                  <c:v>8.1449019607843152</c:v>
                </c:pt>
                <c:pt idx="40">
                  <c:v>8.4805322128851532</c:v>
                </c:pt>
                <c:pt idx="41">
                  <c:v>8.9433613445378164</c:v>
                </c:pt>
                <c:pt idx="42">
                  <c:v>9.2796078431372564</c:v>
                </c:pt>
              </c:numCache>
            </c:numRef>
          </c:xVal>
          <c:yVal>
            <c:numRef>
              <c:f>'Alle qt til artikkel'!$CU$9:$CU$51</c:f>
              <c:numCache>
                <c:formatCode>0.00</c:formatCode>
                <c:ptCount val="43"/>
                <c:pt idx="0">
                  <c:v>3.464332461266656E-3</c:v>
                </c:pt>
                <c:pt idx="1">
                  <c:v>0.99325142514704201</c:v>
                </c:pt>
                <c:pt idx="2">
                  <c:v>1.4968923784010606</c:v>
                </c:pt>
                <c:pt idx="3">
                  <c:v>1.8036847577056041</c:v>
                </c:pt>
                <c:pt idx="4">
                  <c:v>2.0446796074549449</c:v>
                </c:pt>
                <c:pt idx="5">
                  <c:v>2.3126888220377944</c:v>
                </c:pt>
                <c:pt idx="6">
                  <c:v>2.2492046203953122</c:v>
                </c:pt>
                <c:pt idx="7">
                  <c:v>1.9347334160999385</c:v>
                </c:pt>
                <c:pt idx="8">
                  <c:v>1.5497624639122978</c:v>
                </c:pt>
                <c:pt idx="9">
                  <c:v>1.1930704871184106</c:v>
                </c:pt>
                <c:pt idx="10">
                  <c:v>0.97685610898050157</c:v>
                </c:pt>
                <c:pt idx="11">
                  <c:v>0.73067575922500849</c:v>
                </c:pt>
                <c:pt idx="12">
                  <c:v>0.62787456387055396</c:v>
                </c:pt>
                <c:pt idx="13">
                  <c:v>0.53325953217340305</c:v>
                </c:pt>
                <c:pt idx="14">
                  <c:v>0.48035388604444257</c:v>
                </c:pt>
                <c:pt idx="15">
                  <c:v>0.41642000020024322</c:v>
                </c:pt>
                <c:pt idx="16">
                  <c:v>0.37306138067697381</c:v>
                </c:pt>
                <c:pt idx="17">
                  <c:v>0.32946539235299716</c:v>
                </c:pt>
                <c:pt idx="18">
                  <c:v>0.32365447264306424</c:v>
                </c:pt>
                <c:pt idx="19">
                  <c:v>0.32289114161444826</c:v>
                </c:pt>
                <c:pt idx="20">
                  <c:v>0.30762358795112299</c:v>
                </c:pt>
                <c:pt idx="21" formatCode="0.0000">
                  <c:v>0.28795774989438166</c:v>
                </c:pt>
                <c:pt idx="22" formatCode="0.0000">
                  <c:v>0.28045237501158732</c:v>
                </c:pt>
                <c:pt idx="23" formatCode="0.0000">
                  <c:v>0.27094709976499309</c:v>
                </c:pt>
                <c:pt idx="24" formatCode="0.0000">
                  <c:v>0.26857480689050262</c:v>
                </c:pt>
                <c:pt idx="25" formatCode="0.0000">
                  <c:v>0.26811424137632778</c:v>
                </c:pt>
                <c:pt idx="26" formatCode="0.0000">
                  <c:v>0.26943286800502153</c:v>
                </c:pt>
                <c:pt idx="27" formatCode="0.0000">
                  <c:v>0.26976504408741359</c:v>
                </c:pt>
                <c:pt idx="28" formatCode="0.0000">
                  <c:v>0.26982440727542761</c:v>
                </c:pt>
                <c:pt idx="29" formatCode="0.0000">
                  <c:v>0.27192860838706873</c:v>
                </c:pt>
                <c:pt idx="30" formatCode="0.0000">
                  <c:v>0.27402874579420672</c:v>
                </c:pt>
                <c:pt idx="31" formatCode="0.0000">
                  <c:v>0.28060836168800168</c:v>
                </c:pt>
                <c:pt idx="32">
                  <c:v>0.29610183027714865</c:v>
                </c:pt>
              </c:numCache>
            </c:numRef>
          </c:yVal>
          <c:smooth val="0"/>
          <c:extLst>
            <c:ext xmlns:c16="http://schemas.microsoft.com/office/drawing/2014/chart" uri="{C3380CC4-5D6E-409C-BE32-E72D297353CC}">
              <c16:uniqueId val="{00000006-1A9D-4439-A869-D6B316A303D4}"/>
            </c:ext>
          </c:extLst>
        </c:ser>
        <c:ser>
          <c:idx val="0"/>
          <c:order val="7"/>
          <c:tx>
            <c:strRef>
              <c:f>'Alle qt til artikkel'!$AX$5</c:f>
              <c:strCache>
                <c:ptCount val="1"/>
                <c:pt idx="0">
                  <c:v>E5-40-2a</c:v>
                </c:pt>
              </c:strCache>
            </c:strRef>
          </c:tx>
          <c:spPr>
            <a:ln w="12700">
              <a:solidFill>
                <a:schemeClr val="accent6"/>
              </a:solidFill>
            </a:ln>
          </c:spPr>
          <c:marker>
            <c:symbol val="none"/>
          </c:marker>
          <c:xVal>
            <c:numRef>
              <c:f>'Alle qt til artikkel'!$BA$9:$BA$38</c:f>
              <c:numCache>
                <c:formatCode>0.0</c:formatCode>
                <c:ptCount val="30"/>
                <c:pt idx="0">
                  <c:v>-5.9579831932773102</c:v>
                </c:pt>
                <c:pt idx="1">
                  <c:v>-5.4957983193277329</c:v>
                </c:pt>
                <c:pt idx="2">
                  <c:v>-5.1596638655462188</c:v>
                </c:pt>
                <c:pt idx="3">
                  <c:v>-4.6554621848739508</c:v>
                </c:pt>
                <c:pt idx="4">
                  <c:v>-4.3193277310924376</c:v>
                </c:pt>
                <c:pt idx="5">
                  <c:v>-3.8571428571428563</c:v>
                </c:pt>
                <c:pt idx="6">
                  <c:v>-3.3529411764705879</c:v>
                </c:pt>
                <c:pt idx="7">
                  <c:v>-2.8487394957983181</c:v>
                </c:pt>
                <c:pt idx="8">
                  <c:v>-2.5126050420168067</c:v>
                </c:pt>
                <c:pt idx="9">
                  <c:v>-2.0504201680672249</c:v>
                </c:pt>
                <c:pt idx="10">
                  <c:v>-1.7142857142857157</c:v>
                </c:pt>
                <c:pt idx="11">
                  <c:v>-1.2100840336134435</c:v>
                </c:pt>
                <c:pt idx="12">
                  <c:v>-0.7058823529411774</c:v>
                </c:pt>
                <c:pt idx="13">
                  <c:v>-0.24369747899159791</c:v>
                </c:pt>
                <c:pt idx="14">
                  <c:v>9.2436974789917484E-2</c:v>
                </c:pt>
                <c:pt idx="15">
                  <c:v>0.59663865546218364</c:v>
                </c:pt>
                <c:pt idx="16">
                  <c:v>0.93277310924369905</c:v>
                </c:pt>
                <c:pt idx="17">
                  <c:v>1.3949579831932766</c:v>
                </c:pt>
                <c:pt idx="18">
                  <c:v>1.8991596638655466</c:v>
                </c:pt>
                <c:pt idx="19">
                  <c:v>2.4033613445378186</c:v>
                </c:pt>
                <c:pt idx="20">
                  <c:v>2.7394957983193282</c:v>
                </c:pt>
                <c:pt idx="21">
                  <c:v>3.2016806722689095</c:v>
                </c:pt>
                <c:pt idx="22">
                  <c:v>3.5378151260504191</c:v>
                </c:pt>
                <c:pt idx="23">
                  <c:v>4.0420168067226916</c:v>
                </c:pt>
                <c:pt idx="24">
                  <c:v>4.5462184873949552</c:v>
                </c:pt>
                <c:pt idx="25">
                  <c:v>5.0084033613445369</c:v>
                </c:pt>
                <c:pt idx="26">
                  <c:v>5.3445378151260545</c:v>
                </c:pt>
                <c:pt idx="27">
                  <c:v>5.8487394957983181</c:v>
                </c:pt>
                <c:pt idx="28">
                  <c:v>6.1848739495798357</c:v>
                </c:pt>
                <c:pt idx="29">
                  <c:v>6.6470588235294095</c:v>
                </c:pt>
              </c:numCache>
            </c:numRef>
          </c:xVal>
          <c:yVal>
            <c:numRef>
              <c:f>'Alle qt til artikkel'!$AX$9:$AX$38</c:f>
              <c:numCache>
                <c:formatCode>0.00</c:formatCode>
                <c:ptCount val="30"/>
                <c:pt idx="0">
                  <c:v>2.4943733121810507</c:v>
                </c:pt>
                <c:pt idx="1">
                  <c:v>2.4855715443940856</c:v>
                </c:pt>
                <c:pt idx="2">
                  <c:v>2.4862081505715143</c:v>
                </c:pt>
                <c:pt idx="3">
                  <c:v>2.5233191142140408</c:v>
                </c:pt>
                <c:pt idx="4">
                  <c:v>2.5104502892643303</c:v>
                </c:pt>
                <c:pt idx="5">
                  <c:v>2.421745376243686</c:v>
                </c:pt>
                <c:pt idx="6">
                  <c:v>2.3412374450780518</c:v>
                </c:pt>
                <c:pt idx="7">
                  <c:v>2.3007230841002055</c:v>
                </c:pt>
                <c:pt idx="8">
                  <c:v>2.289582174093272</c:v>
                </c:pt>
                <c:pt idx="9">
                  <c:v>2.2267093410932315</c:v>
                </c:pt>
                <c:pt idx="10">
                  <c:v>2.1608907763646004</c:v>
                </c:pt>
                <c:pt idx="11">
                  <c:v>2.0650995142900066</c:v>
                </c:pt>
                <c:pt idx="12">
                  <c:v>1.8805495754331858</c:v>
                </c:pt>
                <c:pt idx="13">
                  <c:v>1.5908062867822161</c:v>
                </c:pt>
                <c:pt idx="14">
                  <c:v>1.3745350374472927</c:v>
                </c:pt>
                <c:pt idx="15">
                  <c:v>1.1524110586112171</c:v>
                </c:pt>
                <c:pt idx="16">
                  <c:v>1.1019039519990823</c:v>
                </c:pt>
                <c:pt idx="17">
                  <c:v>1.2224671614398814</c:v>
                </c:pt>
                <c:pt idx="18">
                  <c:v>1.4776550578682763</c:v>
                </c:pt>
                <c:pt idx="19">
                  <c:v>1.9197285570470328</c:v>
                </c:pt>
                <c:pt idx="20">
                  <c:v>2.0299687086697604</c:v>
                </c:pt>
                <c:pt idx="21">
                  <c:v>2.0802942122884964</c:v>
                </c:pt>
                <c:pt idx="22">
                  <c:v>2.1026905594206888</c:v>
                </c:pt>
                <c:pt idx="23">
                  <c:v>2.0481303948361247</c:v>
                </c:pt>
                <c:pt idx="24">
                  <c:v>1.9230474009905334</c:v>
                </c:pt>
                <c:pt idx="25">
                  <c:v>1.8073348034459282</c:v>
                </c:pt>
                <c:pt idx="26">
                  <c:v>1.7585925421559323</c:v>
                </c:pt>
                <c:pt idx="27">
                  <c:v>1.7033685459747356</c:v>
                </c:pt>
                <c:pt idx="28">
                  <c:v>1.6792761470875424</c:v>
                </c:pt>
                <c:pt idx="29">
                  <c:v>1.5863987964960657</c:v>
                </c:pt>
              </c:numCache>
            </c:numRef>
          </c:yVal>
          <c:smooth val="0"/>
          <c:extLst>
            <c:ext xmlns:c16="http://schemas.microsoft.com/office/drawing/2014/chart" uri="{C3380CC4-5D6E-409C-BE32-E72D297353CC}">
              <c16:uniqueId val="{00000007-1A9D-4439-A869-D6B316A303D4}"/>
            </c:ext>
          </c:extLst>
        </c:ser>
        <c:ser>
          <c:idx val="1"/>
          <c:order val="8"/>
          <c:tx>
            <c:strRef>
              <c:f>'Alle qt til artikkel'!$BB$5</c:f>
              <c:strCache>
                <c:ptCount val="1"/>
                <c:pt idx="0">
                  <c:v>E5-40-2b</c:v>
                </c:pt>
              </c:strCache>
            </c:strRef>
          </c:tx>
          <c:spPr>
            <a:ln w="12700">
              <a:solidFill>
                <a:schemeClr val="accent6"/>
              </a:solidFill>
            </a:ln>
          </c:spPr>
          <c:marker>
            <c:symbol val="none"/>
          </c:marker>
          <c:xVal>
            <c:numRef>
              <c:f>'Alle qt til artikkel'!$BE$9:$BE$38</c:f>
              <c:numCache>
                <c:formatCode>0.0</c:formatCode>
                <c:ptCount val="30"/>
                <c:pt idx="0">
                  <c:v>-5.6246498599439771</c:v>
                </c:pt>
                <c:pt idx="1">
                  <c:v>-5.1624649859943981</c:v>
                </c:pt>
                <c:pt idx="2">
                  <c:v>-4.8263305322128849</c:v>
                </c:pt>
                <c:pt idx="3">
                  <c:v>-4.322128851540616</c:v>
                </c:pt>
                <c:pt idx="4">
                  <c:v>-3.9859943977591028</c:v>
                </c:pt>
                <c:pt idx="5">
                  <c:v>-3.5238095238095233</c:v>
                </c:pt>
                <c:pt idx="6">
                  <c:v>-3.0196078431372553</c:v>
                </c:pt>
                <c:pt idx="7">
                  <c:v>-2.5154061624649833</c:v>
                </c:pt>
                <c:pt idx="8">
                  <c:v>-2.1792717086834736</c:v>
                </c:pt>
                <c:pt idx="9">
                  <c:v>-1.7170868347338923</c:v>
                </c:pt>
                <c:pt idx="10">
                  <c:v>-1.3809523809523809</c:v>
                </c:pt>
                <c:pt idx="11">
                  <c:v>-0.87675070028011082</c:v>
                </c:pt>
                <c:pt idx="12">
                  <c:v>-0.3725490196078427</c:v>
                </c:pt>
                <c:pt idx="13">
                  <c:v>8.9635854341736779E-2</c:v>
                </c:pt>
                <c:pt idx="14">
                  <c:v>0.42577030812325217</c:v>
                </c:pt>
                <c:pt idx="15">
                  <c:v>0.92997198879551835</c:v>
                </c:pt>
                <c:pt idx="16">
                  <c:v>1.2661064425770336</c:v>
                </c:pt>
                <c:pt idx="17">
                  <c:v>1.7282913165266112</c:v>
                </c:pt>
                <c:pt idx="18">
                  <c:v>2.2324929971988792</c:v>
                </c:pt>
                <c:pt idx="19">
                  <c:v>2.7366946778711516</c:v>
                </c:pt>
                <c:pt idx="20">
                  <c:v>3.0728291316526608</c:v>
                </c:pt>
                <c:pt idx="21">
                  <c:v>3.5350140056022425</c:v>
                </c:pt>
                <c:pt idx="22">
                  <c:v>3.8711484593837517</c:v>
                </c:pt>
                <c:pt idx="23">
                  <c:v>4.3753501400560237</c:v>
                </c:pt>
                <c:pt idx="24">
                  <c:v>4.8795518207282917</c:v>
                </c:pt>
                <c:pt idx="25">
                  <c:v>5.341736694677869</c:v>
                </c:pt>
                <c:pt idx="26">
                  <c:v>5.6778711484593867</c:v>
                </c:pt>
                <c:pt idx="27">
                  <c:v>6.1820728291316511</c:v>
                </c:pt>
                <c:pt idx="28">
                  <c:v>6.5182072829131688</c:v>
                </c:pt>
                <c:pt idx="29">
                  <c:v>6.9803921568627461</c:v>
                </c:pt>
              </c:numCache>
            </c:numRef>
          </c:xVal>
          <c:yVal>
            <c:numRef>
              <c:f>'Alle qt til artikkel'!$BB$9:$BB$38</c:f>
              <c:numCache>
                <c:formatCode>0.00</c:formatCode>
                <c:ptCount val="30"/>
                <c:pt idx="0">
                  <c:v>3.017521825116606</c:v>
                </c:pt>
                <c:pt idx="1">
                  <c:v>2.9735396104087637</c:v>
                </c:pt>
                <c:pt idx="2">
                  <c:v>2.9283312481085999</c:v>
                </c:pt>
                <c:pt idx="3">
                  <c:v>2.7984987714870448</c:v>
                </c:pt>
                <c:pt idx="4">
                  <c:v>2.6880451107408425</c:v>
                </c:pt>
                <c:pt idx="5">
                  <c:v>2.5572232274903697</c:v>
                </c:pt>
                <c:pt idx="6">
                  <c:v>2.4841409190051742</c:v>
                </c:pt>
                <c:pt idx="7">
                  <c:v>2.5482137477358715</c:v>
                </c:pt>
                <c:pt idx="8">
                  <c:v>2.6052062822771429</c:v>
                </c:pt>
                <c:pt idx="9">
                  <c:v>2.4811751332217438</c:v>
                </c:pt>
                <c:pt idx="10">
                  <c:v>2.3271788876077633</c:v>
                </c:pt>
                <c:pt idx="11">
                  <c:v>1.9486792410588516</c:v>
                </c:pt>
                <c:pt idx="12">
                  <c:v>1.5261291015425795</c:v>
                </c:pt>
                <c:pt idx="13">
                  <c:v>1.1611697123273916</c:v>
                </c:pt>
                <c:pt idx="14">
                  <c:v>1.0119097232604868</c:v>
                </c:pt>
                <c:pt idx="15">
                  <c:v>0.93789941563763901</c:v>
                </c:pt>
                <c:pt idx="16">
                  <c:v>1.1072166525590683</c:v>
                </c:pt>
                <c:pt idx="17">
                  <c:v>1.5640103078050638</c:v>
                </c:pt>
                <c:pt idx="18">
                  <c:v>2.1125593870161588</c:v>
                </c:pt>
                <c:pt idx="19">
                  <c:v>2.3515603740692188</c:v>
                </c:pt>
                <c:pt idx="20">
                  <c:v>2.3808837543164838</c:v>
                </c:pt>
                <c:pt idx="21">
                  <c:v>2.3873685381110969</c:v>
                </c:pt>
                <c:pt idx="22">
                  <c:v>2.3520995012220518</c:v>
                </c:pt>
                <c:pt idx="23">
                  <c:v>2.219328593063175</c:v>
                </c:pt>
                <c:pt idx="24">
                  <c:v>2.1018121156442922</c:v>
                </c:pt>
                <c:pt idx="25">
                  <c:v>2.0207177778517806</c:v>
                </c:pt>
                <c:pt idx="26">
                  <c:v>1.9872208435338417</c:v>
                </c:pt>
                <c:pt idx="27">
                  <c:v>1.9449171601219544</c:v>
                </c:pt>
                <c:pt idx="28">
                  <c:v>1.9008369081395964</c:v>
                </c:pt>
                <c:pt idx="29">
                  <c:v>1.6669013169317006</c:v>
                </c:pt>
              </c:numCache>
            </c:numRef>
          </c:yVal>
          <c:smooth val="0"/>
          <c:extLst>
            <c:ext xmlns:c16="http://schemas.microsoft.com/office/drawing/2014/chart" uri="{C3380CC4-5D6E-409C-BE32-E72D297353CC}">
              <c16:uniqueId val="{00000008-1A9D-4439-A869-D6B316A303D4}"/>
            </c:ext>
          </c:extLst>
        </c:ser>
        <c:ser>
          <c:idx val="3"/>
          <c:order val="9"/>
          <c:tx>
            <c:strRef>
              <c:f>'Alle qt til artikkel'!$BJ$5</c:f>
              <c:strCache>
                <c:ptCount val="1"/>
                <c:pt idx="0">
                  <c:v>E5-40-3a</c:v>
                </c:pt>
              </c:strCache>
            </c:strRef>
          </c:tx>
          <c:spPr>
            <a:ln w="12700">
              <a:solidFill>
                <a:schemeClr val="accent6"/>
              </a:solidFill>
              <a:prstDash val="lgDash"/>
            </a:ln>
          </c:spPr>
          <c:marker>
            <c:symbol val="none"/>
          </c:marker>
          <c:xVal>
            <c:numRef>
              <c:f>'Alle qt til artikkel'!$BM$9:$BM$38</c:f>
              <c:numCache>
                <c:formatCode>0.0</c:formatCode>
                <c:ptCount val="30"/>
                <c:pt idx="0">
                  <c:v>-5.7716246498599428</c:v>
                </c:pt>
                <c:pt idx="1">
                  <c:v>-5.2674229691876748</c:v>
                </c:pt>
                <c:pt idx="2">
                  <c:v>-4.805126050420168</c:v>
                </c:pt>
                <c:pt idx="3">
                  <c:v>-4.4691036414565817</c:v>
                </c:pt>
                <c:pt idx="4">
                  <c:v>-3.9647899159663864</c:v>
                </c:pt>
                <c:pt idx="5">
                  <c:v>-3.628655462184875</c:v>
                </c:pt>
                <c:pt idx="6">
                  <c:v>-3.1664705882352937</c:v>
                </c:pt>
                <c:pt idx="7">
                  <c:v>-2.6619887955182082</c:v>
                </c:pt>
                <c:pt idx="8">
                  <c:v>-2.1580672268907555</c:v>
                </c:pt>
                <c:pt idx="9">
                  <c:v>-1.8212605042016785</c:v>
                </c:pt>
                <c:pt idx="10">
                  <c:v>-1.359999999999999</c:v>
                </c:pt>
                <c:pt idx="11">
                  <c:v>-1.0236134453781491</c:v>
                </c:pt>
                <c:pt idx="12">
                  <c:v>-0.51941176470588091</c:v>
                </c:pt>
                <c:pt idx="13">
                  <c:v>-1.4817927170866654E-2</c:v>
                </c:pt>
                <c:pt idx="14">
                  <c:v>0.4473669467787128</c:v>
                </c:pt>
                <c:pt idx="15">
                  <c:v>0.78324929971988966</c:v>
                </c:pt>
                <c:pt idx="16">
                  <c:v>1.2874509803921599</c:v>
                </c:pt>
                <c:pt idx="17">
                  <c:v>1.623193277310927</c:v>
                </c:pt>
                <c:pt idx="18">
                  <c:v>2.0860224089635873</c:v>
                </c:pt>
                <c:pt idx="19">
                  <c:v>2.5899719887955186</c:v>
                </c:pt>
                <c:pt idx="20">
                  <c:v>3.093781512605045</c:v>
                </c:pt>
                <c:pt idx="21">
                  <c:v>3.4305602240896369</c:v>
                </c:pt>
                <c:pt idx="22">
                  <c:v>3.8927450980392182</c:v>
                </c:pt>
                <c:pt idx="23">
                  <c:v>4.2283753501400589</c:v>
                </c:pt>
                <c:pt idx="24">
                  <c:v>4.7326890756302538</c:v>
                </c:pt>
                <c:pt idx="25">
                  <c:v>5.2366386554621851</c:v>
                </c:pt>
                <c:pt idx="26">
                  <c:v>5.6990756302521035</c:v>
                </c:pt>
                <c:pt idx="27">
                  <c:v>6.03495798319328</c:v>
                </c:pt>
                <c:pt idx="28">
                  <c:v>6.5394117647058847</c:v>
                </c:pt>
                <c:pt idx="29">
                  <c:v>6.8752941176470621</c:v>
                </c:pt>
              </c:numCache>
            </c:numRef>
          </c:xVal>
          <c:yVal>
            <c:numRef>
              <c:f>'Alle qt til artikkel'!$BJ$9:$BJ$38</c:f>
              <c:numCache>
                <c:formatCode>0.00</c:formatCode>
                <c:ptCount val="30"/>
                <c:pt idx="0">
                  <c:v>1.9146424807430693</c:v>
                </c:pt>
                <c:pt idx="1">
                  <c:v>1.9194966176830413</c:v>
                </c:pt>
                <c:pt idx="2">
                  <c:v>1.927319843862773</c:v>
                </c:pt>
                <c:pt idx="3">
                  <c:v>1.8750691851855148</c:v>
                </c:pt>
                <c:pt idx="4">
                  <c:v>1.7951725621456307</c:v>
                </c:pt>
                <c:pt idx="5">
                  <c:v>1.7655336113195108</c:v>
                </c:pt>
                <c:pt idx="6">
                  <c:v>1.7158516895182649</c:v>
                </c:pt>
                <c:pt idx="7">
                  <c:v>1.6841330088687612</c:v>
                </c:pt>
                <c:pt idx="8">
                  <c:v>1.6435997529074111</c:v>
                </c:pt>
                <c:pt idx="9">
                  <c:v>1.6171595497419746</c:v>
                </c:pt>
                <c:pt idx="10">
                  <c:v>1.5466488971186816</c:v>
                </c:pt>
                <c:pt idx="11">
                  <c:v>1.4673151251423058</c:v>
                </c:pt>
                <c:pt idx="12">
                  <c:v>1.2675060304756935</c:v>
                </c:pt>
                <c:pt idx="13">
                  <c:v>1.0530218001091343</c:v>
                </c:pt>
                <c:pt idx="14">
                  <c:v>0.92435370463161448</c:v>
                </c:pt>
                <c:pt idx="15">
                  <c:v>0.90558231160318725</c:v>
                </c:pt>
                <c:pt idx="16">
                  <c:v>0.9855941980741556</c:v>
                </c:pt>
                <c:pt idx="17">
                  <c:v>1.0508280325844013</c:v>
                </c:pt>
                <c:pt idx="18">
                  <c:v>1.3214485464810866</c:v>
                </c:pt>
                <c:pt idx="19">
                  <c:v>1.4299264733793797</c:v>
                </c:pt>
                <c:pt idx="20">
                  <c:v>1.4879002123101694</c:v>
                </c:pt>
                <c:pt idx="21">
                  <c:v>1.5079571359983599</c:v>
                </c:pt>
                <c:pt idx="22">
                  <c:v>1.4563326847987368</c:v>
                </c:pt>
                <c:pt idx="23">
                  <c:v>1.4052441562736877</c:v>
                </c:pt>
                <c:pt idx="24">
                  <c:v>1.3435857915880618</c:v>
                </c:pt>
                <c:pt idx="25">
                  <c:v>1.2971879414585392</c:v>
                </c:pt>
                <c:pt idx="26">
                  <c:v>1.2883961433932209</c:v>
                </c:pt>
                <c:pt idx="27">
                  <c:v>1.2948434366150083</c:v>
                </c:pt>
                <c:pt idx="28">
                  <c:v>1.2360511782382799</c:v>
                </c:pt>
                <c:pt idx="29">
                  <c:v>1.1214494979519782</c:v>
                </c:pt>
              </c:numCache>
            </c:numRef>
          </c:yVal>
          <c:smooth val="0"/>
          <c:extLst>
            <c:ext xmlns:c16="http://schemas.microsoft.com/office/drawing/2014/chart" uri="{C3380CC4-5D6E-409C-BE32-E72D297353CC}">
              <c16:uniqueId val="{00000009-1A9D-4439-A869-D6B316A303D4}"/>
            </c:ext>
          </c:extLst>
        </c:ser>
        <c:ser>
          <c:idx val="2"/>
          <c:order val="10"/>
          <c:tx>
            <c:strRef>
              <c:f>'Alle qt til artikkel'!$BF$5</c:f>
              <c:strCache>
                <c:ptCount val="1"/>
                <c:pt idx="0">
                  <c:v>E5-80-2c</c:v>
                </c:pt>
              </c:strCache>
            </c:strRef>
          </c:tx>
          <c:spPr>
            <a:ln w="12700">
              <a:solidFill>
                <a:srgbClr val="FFC000"/>
              </a:solidFill>
            </a:ln>
          </c:spPr>
          <c:marker>
            <c:symbol val="none"/>
          </c:marker>
          <c:xVal>
            <c:numRef>
              <c:f>'Alle qt til artikkel'!$BI$9:$BI$38</c:f>
              <c:numCache>
                <c:formatCode>0.0</c:formatCode>
                <c:ptCount val="30"/>
                <c:pt idx="0">
                  <c:v>-6.0923249299719897</c:v>
                </c:pt>
                <c:pt idx="1">
                  <c:v>-5.588123249299719</c:v>
                </c:pt>
                <c:pt idx="2">
                  <c:v>-5.251876750700279</c:v>
                </c:pt>
                <c:pt idx="3">
                  <c:v>-4.7896918767506991</c:v>
                </c:pt>
                <c:pt idx="4">
                  <c:v>-4.2856022408963579</c:v>
                </c:pt>
                <c:pt idx="5">
                  <c:v>-3.7814005602240899</c:v>
                </c:pt>
                <c:pt idx="6">
                  <c:v>-3.4452661064425767</c:v>
                </c:pt>
                <c:pt idx="7">
                  <c:v>-2.9830812324929972</c:v>
                </c:pt>
                <c:pt idx="8">
                  <c:v>-2.646946778711484</c:v>
                </c:pt>
                <c:pt idx="9">
                  <c:v>-2.1427450980392178</c:v>
                </c:pt>
                <c:pt idx="10">
                  <c:v>-1.6385434173669475</c:v>
                </c:pt>
                <c:pt idx="11">
                  <c:v>-1.176358543417368</c:v>
                </c:pt>
                <c:pt idx="12">
                  <c:v>-0.83983193277311041</c:v>
                </c:pt>
                <c:pt idx="13">
                  <c:v>-0.33602240896358648</c:v>
                </c:pt>
                <c:pt idx="14">
                  <c:v>1.1204481792690974E-4</c:v>
                </c:pt>
                <c:pt idx="15">
                  <c:v>0.46229691876750634</c:v>
                </c:pt>
                <c:pt idx="16">
                  <c:v>0.96649859943977445</c:v>
                </c:pt>
                <c:pt idx="17">
                  <c:v>1.4707002801120446</c:v>
                </c:pt>
                <c:pt idx="18">
                  <c:v>1.806834733893558</c:v>
                </c:pt>
                <c:pt idx="19">
                  <c:v>2.2688795518207261</c:v>
                </c:pt>
                <c:pt idx="20">
                  <c:v>2.6051540616246491</c:v>
                </c:pt>
                <c:pt idx="21">
                  <c:v>3.1101120448179267</c:v>
                </c:pt>
                <c:pt idx="22">
                  <c:v>3.6134173669467797</c:v>
                </c:pt>
                <c:pt idx="23">
                  <c:v>4.0757422969187669</c:v>
                </c:pt>
                <c:pt idx="24">
                  <c:v>4.4117366946778702</c:v>
                </c:pt>
                <c:pt idx="25">
                  <c:v>4.9159383753501382</c:v>
                </c:pt>
                <c:pt idx="26">
                  <c:v>5.2520728291316523</c:v>
                </c:pt>
                <c:pt idx="27">
                  <c:v>5.7142577030812332</c:v>
                </c:pt>
                <c:pt idx="28">
                  <c:v>6.2184593837535012</c:v>
                </c:pt>
                <c:pt idx="29">
                  <c:v>6.722801120448179</c:v>
                </c:pt>
              </c:numCache>
            </c:numRef>
          </c:xVal>
          <c:yVal>
            <c:numRef>
              <c:f>'Alle qt til artikkel'!$BF$9:$BF$38</c:f>
              <c:numCache>
                <c:formatCode>0.00</c:formatCode>
                <c:ptCount val="30"/>
                <c:pt idx="0">
                  <c:v>3.8175288074285483</c:v>
                </c:pt>
                <c:pt idx="1">
                  <c:v>3.7300236093311323</c:v>
                </c:pt>
                <c:pt idx="2">
                  <c:v>3.6930425310352071</c:v>
                </c:pt>
                <c:pt idx="3">
                  <c:v>3.6595001336875108</c:v>
                </c:pt>
                <c:pt idx="4">
                  <c:v>3.5672300550015263</c:v>
                </c:pt>
                <c:pt idx="5">
                  <c:v>3.4438329395736704</c:v>
                </c:pt>
                <c:pt idx="6">
                  <c:v>3.3833118338277783</c:v>
                </c:pt>
                <c:pt idx="7">
                  <c:v>3.3510036014151798</c:v>
                </c:pt>
                <c:pt idx="8">
                  <c:v>3.36220698302676</c:v>
                </c:pt>
                <c:pt idx="9">
                  <c:v>3.3181423295939689</c:v>
                </c:pt>
                <c:pt idx="10">
                  <c:v>3.0266153429005316</c:v>
                </c:pt>
                <c:pt idx="11">
                  <c:v>2.6504405407516272</c:v>
                </c:pt>
                <c:pt idx="12">
                  <c:v>2.3348172177336788</c:v>
                </c:pt>
                <c:pt idx="13">
                  <c:v>1.7894057661189329</c:v>
                </c:pt>
                <c:pt idx="14">
                  <c:v>1.4708630802000053</c:v>
                </c:pt>
                <c:pt idx="15">
                  <c:v>1.1805448398480043</c:v>
                </c:pt>
                <c:pt idx="16">
                  <c:v>1.1176790907945064</c:v>
                </c:pt>
                <c:pt idx="17">
                  <c:v>1.5838761731025779</c:v>
                </c:pt>
                <c:pt idx="18">
                  <c:v>2.0565435695026073</c:v>
                </c:pt>
                <c:pt idx="19">
                  <c:v>2.7520420309258915</c:v>
                </c:pt>
                <c:pt idx="20">
                  <c:v>2.8536309055478273</c:v>
                </c:pt>
                <c:pt idx="21">
                  <c:v>2.8775002471281503</c:v>
                </c:pt>
                <c:pt idx="22">
                  <c:v>2.8633473837070942</c:v>
                </c:pt>
                <c:pt idx="23">
                  <c:v>2.72584164165329</c:v>
                </c:pt>
                <c:pt idx="24">
                  <c:v>2.5948033534125443</c:v>
                </c:pt>
                <c:pt idx="25">
                  <c:v>2.4190956423874379</c:v>
                </c:pt>
                <c:pt idx="26">
                  <c:v>2.3239058554273129</c:v>
                </c:pt>
                <c:pt idx="27">
                  <c:v>2.2328380942616581</c:v>
                </c:pt>
                <c:pt idx="28">
                  <c:v>2.1499799072172587</c:v>
                </c:pt>
                <c:pt idx="29">
                  <c:v>1.9366476175864009</c:v>
                </c:pt>
              </c:numCache>
            </c:numRef>
          </c:yVal>
          <c:smooth val="0"/>
          <c:extLst>
            <c:ext xmlns:c16="http://schemas.microsoft.com/office/drawing/2014/chart" uri="{C3380CC4-5D6E-409C-BE32-E72D297353CC}">
              <c16:uniqueId val="{0000000A-1A9D-4439-A869-D6B316A303D4}"/>
            </c:ext>
          </c:extLst>
        </c:ser>
        <c:ser>
          <c:idx val="4"/>
          <c:order val="11"/>
          <c:tx>
            <c:strRef>
              <c:f>'Alle qt til artikkel'!$BN$5</c:f>
              <c:strCache>
                <c:ptCount val="1"/>
                <c:pt idx="0">
                  <c:v>E5-80-3b</c:v>
                </c:pt>
              </c:strCache>
            </c:strRef>
          </c:tx>
          <c:spPr>
            <a:ln w="12700">
              <a:solidFill>
                <a:srgbClr val="FFC000"/>
              </a:solidFill>
              <a:prstDash val="lgDash"/>
            </a:ln>
          </c:spPr>
          <c:marker>
            <c:symbol val="none"/>
          </c:marker>
          <c:xVal>
            <c:numRef>
              <c:f>'Alle qt til artikkel'!$BQ$9:$BQ$38</c:f>
              <c:numCache>
                <c:formatCode>0.0</c:formatCode>
                <c:ptCount val="30"/>
                <c:pt idx="0">
                  <c:v>-5.8556582633053198</c:v>
                </c:pt>
                <c:pt idx="1">
                  <c:v>-5.5192717086834735</c:v>
                </c:pt>
                <c:pt idx="2">
                  <c:v>-5.0150700280112037</c:v>
                </c:pt>
                <c:pt idx="3">
                  <c:v>-4.6790756302521004</c:v>
                </c:pt>
                <c:pt idx="4">
                  <c:v>-4.2170028011204472</c:v>
                </c:pt>
                <c:pt idx="5">
                  <c:v>-3.7126890756302524</c:v>
                </c:pt>
                <c:pt idx="6">
                  <c:v>-3.2084873949579822</c:v>
                </c:pt>
                <c:pt idx="7">
                  <c:v>-2.8723529411764708</c:v>
                </c:pt>
                <c:pt idx="8">
                  <c:v>-2.4097759103641452</c:v>
                </c:pt>
                <c:pt idx="9">
                  <c:v>-2.073641456582632</c:v>
                </c:pt>
                <c:pt idx="10">
                  <c:v>-1.5698319327731078</c:v>
                </c:pt>
                <c:pt idx="11">
                  <c:v>-1.0649579831932743</c:v>
                </c:pt>
                <c:pt idx="12">
                  <c:v>-0.60369747899159487</c:v>
                </c:pt>
                <c:pt idx="13">
                  <c:v>-0.26731092436974491</c:v>
                </c:pt>
                <c:pt idx="14">
                  <c:v>0.23728291316526939</c:v>
                </c:pt>
                <c:pt idx="15">
                  <c:v>0.5734173669467808</c:v>
                </c:pt>
                <c:pt idx="16">
                  <c:v>1.0356022408963603</c:v>
                </c:pt>
                <c:pt idx="17">
                  <c:v>1.5396918767507015</c:v>
                </c:pt>
                <c:pt idx="18">
                  <c:v>2.0433613445378178</c:v>
                </c:pt>
                <c:pt idx="19">
                  <c:v>2.3798879551820735</c:v>
                </c:pt>
                <c:pt idx="20">
                  <c:v>2.8420728291316548</c:v>
                </c:pt>
                <c:pt idx="21">
                  <c:v>3.1780672268907586</c:v>
                </c:pt>
                <c:pt idx="22">
                  <c:v>3.6824089635854365</c:v>
                </c:pt>
                <c:pt idx="23">
                  <c:v>4.1868627450980407</c:v>
                </c:pt>
                <c:pt idx="24">
                  <c:v>4.6486554621848768</c:v>
                </c:pt>
                <c:pt idx="25">
                  <c:v>4.9846778711484632</c:v>
                </c:pt>
                <c:pt idx="26">
                  <c:v>5.4887394957983213</c:v>
                </c:pt>
                <c:pt idx="27">
                  <c:v>5.8248739495798345</c:v>
                </c:pt>
                <c:pt idx="28">
                  <c:v>6.2871988795518217</c:v>
                </c:pt>
                <c:pt idx="29">
                  <c:v>6.7914005602240897</c:v>
                </c:pt>
              </c:numCache>
            </c:numRef>
          </c:xVal>
          <c:yVal>
            <c:numRef>
              <c:f>'Alle qt til artikkel'!$BN$9:$BN$38</c:f>
              <c:numCache>
                <c:formatCode>0.00</c:formatCode>
                <c:ptCount val="30"/>
                <c:pt idx="0">
                  <c:v>2.9469639111318657</c:v>
                </c:pt>
                <c:pt idx="1">
                  <c:v>2.9645043916989362</c:v>
                </c:pt>
                <c:pt idx="2">
                  <c:v>3.0040285011531913</c:v>
                </c:pt>
                <c:pt idx="3">
                  <c:v>3.0011820883512383</c:v>
                </c:pt>
                <c:pt idx="4">
                  <c:v>2.9307408252155538</c:v>
                </c:pt>
                <c:pt idx="5">
                  <c:v>2.8355761943045552</c:v>
                </c:pt>
                <c:pt idx="6">
                  <c:v>2.7480450421557787</c:v>
                </c:pt>
                <c:pt idx="7">
                  <c:v>2.7480596904346748</c:v>
                </c:pt>
                <c:pt idx="8">
                  <c:v>2.7980095862309535</c:v>
                </c:pt>
                <c:pt idx="9">
                  <c:v>2.7656817735464014</c:v>
                </c:pt>
                <c:pt idx="10">
                  <c:v>2.5870195649521945</c:v>
                </c:pt>
                <c:pt idx="11">
                  <c:v>2.2496712456888783</c:v>
                </c:pt>
                <c:pt idx="12">
                  <c:v>1.7918347594024884</c:v>
                </c:pt>
                <c:pt idx="13">
                  <c:v>1.4997606856187455</c:v>
                </c:pt>
                <c:pt idx="14">
                  <c:v>1.1589248446122267</c:v>
                </c:pt>
                <c:pt idx="15">
                  <c:v>1.0402309000181904</c:v>
                </c:pt>
                <c:pt idx="16">
                  <c:v>1.0002806156703983</c:v>
                </c:pt>
                <c:pt idx="17">
                  <c:v>1.3718516523201787</c:v>
                </c:pt>
                <c:pt idx="18">
                  <c:v>1.9456059958730925</c:v>
                </c:pt>
                <c:pt idx="19">
                  <c:v>2.2312986625278399</c:v>
                </c:pt>
                <c:pt idx="20">
                  <c:v>2.3386190259275939</c:v>
                </c:pt>
                <c:pt idx="21">
                  <c:v>2.3325313396836389</c:v>
                </c:pt>
                <c:pt idx="22">
                  <c:v>2.2872872516904765</c:v>
                </c:pt>
                <c:pt idx="23">
                  <c:v>2.1880780128387953</c:v>
                </c:pt>
                <c:pt idx="24">
                  <c:v>2.0570877883988277</c:v>
                </c:pt>
                <c:pt idx="25">
                  <c:v>1.9924825286395458</c:v>
                </c:pt>
                <c:pt idx="26">
                  <c:v>1.9490571152054523</c:v>
                </c:pt>
                <c:pt idx="27">
                  <c:v>1.9355669837404481</c:v>
                </c:pt>
                <c:pt idx="28">
                  <c:v>1.9402618883820328</c:v>
                </c:pt>
                <c:pt idx="29">
                  <c:v>1.835035217373661</c:v>
                </c:pt>
              </c:numCache>
            </c:numRef>
          </c:yVal>
          <c:smooth val="0"/>
          <c:extLst>
            <c:ext xmlns:c16="http://schemas.microsoft.com/office/drawing/2014/chart" uri="{C3380CC4-5D6E-409C-BE32-E72D297353CC}">
              <c16:uniqueId val="{0000000B-1A9D-4439-A869-D6B316A303D4}"/>
            </c:ext>
          </c:extLst>
        </c:ser>
        <c:ser>
          <c:idx val="5"/>
          <c:order val="12"/>
          <c:tx>
            <c:strRef>
              <c:f>'Alle qt til artikkel'!$BR$5</c:f>
              <c:strCache>
                <c:ptCount val="1"/>
                <c:pt idx="0">
                  <c:v>E5-80-3c</c:v>
                </c:pt>
              </c:strCache>
            </c:strRef>
          </c:tx>
          <c:spPr>
            <a:ln w="12700">
              <a:solidFill>
                <a:srgbClr val="FFC000"/>
              </a:solidFill>
              <a:prstDash val="lgDash"/>
            </a:ln>
          </c:spPr>
          <c:marker>
            <c:symbol val="none"/>
          </c:marker>
          <c:xVal>
            <c:numRef>
              <c:f>'Alle qt til artikkel'!$BU$9:$BU$37</c:f>
              <c:numCache>
                <c:formatCode>0.0</c:formatCode>
                <c:ptCount val="29"/>
                <c:pt idx="0">
                  <c:v>-5.7576190476190474</c:v>
                </c:pt>
                <c:pt idx="1">
                  <c:v>-5.2953221288515424</c:v>
                </c:pt>
                <c:pt idx="2">
                  <c:v>-4.7911204481792726</c:v>
                </c:pt>
                <c:pt idx="3">
                  <c:v>-4.2870308123249297</c:v>
                </c:pt>
                <c:pt idx="4">
                  <c:v>-3.950784313725491</c:v>
                </c:pt>
                <c:pt idx="5">
                  <c:v>-3.4884593837535021</c:v>
                </c:pt>
                <c:pt idx="6">
                  <c:v>-3.1524649859943983</c:v>
                </c:pt>
                <c:pt idx="7">
                  <c:v>-2.6479831932773128</c:v>
                </c:pt>
                <c:pt idx="8">
                  <c:v>-2.1440616246498596</c:v>
                </c:pt>
                <c:pt idx="9">
                  <c:v>-1.6818767507002803</c:v>
                </c:pt>
                <c:pt idx="10">
                  <c:v>-1.3459943977591036</c:v>
                </c:pt>
                <c:pt idx="11">
                  <c:v>-0.84154061624649878</c:v>
                </c:pt>
                <c:pt idx="12">
                  <c:v>-0.50540616246498538</c:v>
                </c:pt>
                <c:pt idx="13">
                  <c:v>-4.2829131652659773E-2</c:v>
                </c:pt>
                <c:pt idx="14">
                  <c:v>0.46137254901960839</c:v>
                </c:pt>
                <c:pt idx="15">
                  <c:v>0.96557422969187845</c:v>
                </c:pt>
                <c:pt idx="16">
                  <c:v>1.3014565826330553</c:v>
                </c:pt>
                <c:pt idx="17">
                  <c:v>1.7635014005602232</c:v>
                </c:pt>
                <c:pt idx="18">
                  <c:v>2.1000280112044827</c:v>
                </c:pt>
                <c:pt idx="19">
                  <c:v>2.6039775910364145</c:v>
                </c:pt>
                <c:pt idx="20">
                  <c:v>3.1077871148459404</c:v>
                </c:pt>
                <c:pt idx="21">
                  <c:v>3.5706162464986004</c:v>
                </c:pt>
                <c:pt idx="22">
                  <c:v>3.9067507002801141</c:v>
                </c:pt>
                <c:pt idx="23">
                  <c:v>4.4103081232492993</c:v>
                </c:pt>
                <c:pt idx="24">
                  <c:v>4.7466946778711492</c:v>
                </c:pt>
                <c:pt idx="25">
                  <c:v>5.2086274509803943</c:v>
                </c:pt>
                <c:pt idx="26">
                  <c:v>5.7130812324929989</c:v>
                </c:pt>
                <c:pt idx="27">
                  <c:v>6.2171708683473401</c:v>
                </c:pt>
                <c:pt idx="28">
                  <c:v>6.5534173669467801</c:v>
                </c:pt>
              </c:numCache>
            </c:numRef>
          </c:xVal>
          <c:yVal>
            <c:numRef>
              <c:f>'Alle qt til artikkel'!$BR$9:$BR$37</c:f>
              <c:numCache>
                <c:formatCode>0.00</c:formatCode>
                <c:ptCount val="29"/>
                <c:pt idx="0">
                  <c:v>2.7146913597384863</c:v>
                </c:pt>
                <c:pt idx="1">
                  <c:v>2.6402416845648942</c:v>
                </c:pt>
                <c:pt idx="2">
                  <c:v>2.5638589895354502</c:v>
                </c:pt>
                <c:pt idx="3">
                  <c:v>2.4217350700913061</c:v>
                </c:pt>
                <c:pt idx="4">
                  <c:v>2.3312579255546479</c:v>
                </c:pt>
                <c:pt idx="5">
                  <c:v>2.2431084627997775</c:v>
                </c:pt>
                <c:pt idx="6">
                  <c:v>2.2202155058124613</c:v>
                </c:pt>
                <c:pt idx="7">
                  <c:v>2.2184658992378816</c:v>
                </c:pt>
                <c:pt idx="8">
                  <c:v>2.2108285215021368</c:v>
                </c:pt>
                <c:pt idx="9">
                  <c:v>2.0921041948214687</c:v>
                </c:pt>
                <c:pt idx="10">
                  <c:v>1.988669585262125</c:v>
                </c:pt>
                <c:pt idx="11">
                  <c:v>1.7306711475110379</c:v>
                </c:pt>
                <c:pt idx="12">
                  <c:v>1.5161689491151928</c:v>
                </c:pt>
                <c:pt idx="13">
                  <c:v>1.1888330421953439</c:v>
                </c:pt>
                <c:pt idx="14">
                  <c:v>0.97141047797279867</c:v>
                </c:pt>
                <c:pt idx="15">
                  <c:v>0.90855572368172477</c:v>
                </c:pt>
                <c:pt idx="16">
                  <c:v>1.060834377920739</c:v>
                </c:pt>
                <c:pt idx="17">
                  <c:v>1.3030413123226849</c:v>
                </c:pt>
                <c:pt idx="18">
                  <c:v>1.5396073285910497</c:v>
                </c:pt>
                <c:pt idx="19">
                  <c:v>1.7707596469598574</c:v>
                </c:pt>
                <c:pt idx="20">
                  <c:v>1.7693643596587323</c:v>
                </c:pt>
                <c:pt idx="21">
                  <c:v>1.7518595280186713</c:v>
                </c:pt>
                <c:pt idx="22">
                  <c:v>1.7019742929748756</c:v>
                </c:pt>
                <c:pt idx="23">
                  <c:v>1.6127501233971255</c:v>
                </c:pt>
                <c:pt idx="24">
                  <c:v>1.5651914280538188</c:v>
                </c:pt>
                <c:pt idx="25">
                  <c:v>1.5152608322084016</c:v>
                </c:pt>
                <c:pt idx="26">
                  <c:v>1.4900230370952081</c:v>
                </c:pt>
                <c:pt idx="27">
                  <c:v>1.5064695321084411</c:v>
                </c:pt>
                <c:pt idx="28">
                  <c:v>1.4894045274195773</c:v>
                </c:pt>
              </c:numCache>
            </c:numRef>
          </c:yVal>
          <c:smooth val="0"/>
          <c:extLst>
            <c:ext xmlns:c16="http://schemas.microsoft.com/office/drawing/2014/chart" uri="{C3380CC4-5D6E-409C-BE32-E72D297353CC}">
              <c16:uniqueId val="{0000000C-1A9D-4439-A869-D6B316A303D4}"/>
            </c:ext>
          </c:extLst>
        </c:ser>
        <c:ser>
          <c:idx val="9"/>
          <c:order val="13"/>
          <c:tx>
            <c:strRef>
              <c:f>'Alle qt til artikkel'!$DA$5</c:f>
              <c:strCache>
                <c:ptCount val="1"/>
                <c:pt idx="0">
                  <c:v>E6-80-1S</c:v>
                </c:pt>
              </c:strCache>
            </c:strRef>
          </c:tx>
          <c:spPr>
            <a:ln w="12700" cmpd="sng">
              <a:solidFill>
                <a:schemeClr val="accent2"/>
              </a:solidFill>
            </a:ln>
          </c:spPr>
          <c:marker>
            <c:symbol val="none"/>
          </c:marker>
          <c:xVal>
            <c:numRef>
              <c:f>'Alle qt til artikkel'!$DD$9:$DD$38</c:f>
              <c:numCache>
                <c:formatCode>0.0</c:formatCode>
                <c:ptCount val="30"/>
                <c:pt idx="0">
                  <c:v>-5.8543417366946757</c:v>
                </c:pt>
                <c:pt idx="1">
                  <c:v>-5.3921568627450966</c:v>
                </c:pt>
                <c:pt idx="2">
                  <c:v>-5.0560224089635826</c:v>
                </c:pt>
                <c:pt idx="3">
                  <c:v>-4.5518207282913146</c:v>
                </c:pt>
                <c:pt idx="4">
                  <c:v>-4.0476190476190457</c:v>
                </c:pt>
                <c:pt idx="5">
                  <c:v>-3.5854341736694653</c:v>
                </c:pt>
                <c:pt idx="6">
                  <c:v>-3.2492997198879534</c:v>
                </c:pt>
                <c:pt idx="7">
                  <c:v>-2.7450980392156836</c:v>
                </c:pt>
                <c:pt idx="8">
                  <c:v>-2.4089635854341718</c:v>
                </c:pt>
                <c:pt idx="9">
                  <c:v>-1.9467787114845911</c:v>
                </c:pt>
                <c:pt idx="10">
                  <c:v>-1.4425770308123227</c:v>
                </c:pt>
                <c:pt idx="11">
                  <c:v>-0.93837535014005446</c:v>
                </c:pt>
                <c:pt idx="12">
                  <c:v>-0.60224089635854106</c:v>
                </c:pt>
                <c:pt idx="13">
                  <c:v>-0.14005602240896159</c:v>
                </c:pt>
                <c:pt idx="14">
                  <c:v>0.19607843137255082</c:v>
                </c:pt>
                <c:pt idx="15">
                  <c:v>0.70028011204482099</c:v>
                </c:pt>
                <c:pt idx="16">
                  <c:v>1.2044817927170901</c:v>
                </c:pt>
                <c:pt idx="17">
                  <c:v>1.6666666666666685</c:v>
                </c:pt>
                <c:pt idx="18">
                  <c:v>2.002801120448181</c:v>
                </c:pt>
                <c:pt idx="19">
                  <c:v>2.5070028011204499</c:v>
                </c:pt>
                <c:pt idx="20">
                  <c:v>2.8431372549019627</c:v>
                </c:pt>
                <c:pt idx="21">
                  <c:v>3.305322128851544</c:v>
                </c:pt>
                <c:pt idx="22">
                  <c:v>3.809523809523812</c:v>
                </c:pt>
                <c:pt idx="23">
                  <c:v>4.31372549019608</c:v>
                </c:pt>
                <c:pt idx="24">
                  <c:v>4.6498599439775941</c:v>
                </c:pt>
                <c:pt idx="25">
                  <c:v>5.1120448179271749</c:v>
                </c:pt>
                <c:pt idx="26">
                  <c:v>5.4481792717086845</c:v>
                </c:pt>
                <c:pt idx="27">
                  <c:v>5.952380952380957</c:v>
                </c:pt>
                <c:pt idx="28">
                  <c:v>6.456582633053225</c:v>
                </c:pt>
                <c:pt idx="29">
                  <c:v>6.9187675070028023</c:v>
                </c:pt>
              </c:numCache>
            </c:numRef>
          </c:xVal>
          <c:yVal>
            <c:numRef>
              <c:f>'Alle qt til artikkel'!$DA$9:$DA$38</c:f>
              <c:numCache>
                <c:formatCode>0.00</c:formatCode>
                <c:ptCount val="30"/>
                <c:pt idx="0">
                  <c:v>0.83232876133822253</c:v>
                </c:pt>
                <c:pt idx="1">
                  <c:v>1.2267898272368518</c:v>
                </c:pt>
                <c:pt idx="2">
                  <c:v>1.3996576677034296</c:v>
                </c:pt>
                <c:pt idx="3">
                  <c:v>1.6577179933516111</c:v>
                </c:pt>
                <c:pt idx="4">
                  <c:v>1.8822540304357454</c:v>
                </c:pt>
                <c:pt idx="5">
                  <c:v>1.9187245230937009</c:v>
                </c:pt>
                <c:pt idx="6">
                  <c:v>1.8881871049831611</c:v>
                </c:pt>
                <c:pt idx="7">
                  <c:v>1.8665256589567232</c:v>
                </c:pt>
                <c:pt idx="8">
                  <c:v>1.8571438400035158</c:v>
                </c:pt>
                <c:pt idx="9">
                  <c:v>1.8818200689794908</c:v>
                </c:pt>
                <c:pt idx="10">
                  <c:v>1.9118650811613207</c:v>
                </c:pt>
                <c:pt idx="11">
                  <c:v>1.9277720067303286</c:v>
                </c:pt>
                <c:pt idx="12">
                  <c:v>1.8108253602099105</c:v>
                </c:pt>
                <c:pt idx="13">
                  <c:v>1.3917953781469643</c:v>
                </c:pt>
                <c:pt idx="14">
                  <c:v>1.1132755346065728</c:v>
                </c:pt>
                <c:pt idx="15">
                  <c:v>0.85060035029789227</c:v>
                </c:pt>
                <c:pt idx="16">
                  <c:v>0.75680294483978405</c:v>
                </c:pt>
                <c:pt idx="17">
                  <c:v>1.2385495331979637</c:v>
                </c:pt>
                <c:pt idx="18">
                  <c:v>1.8717750573408836</c:v>
                </c:pt>
                <c:pt idx="19">
                  <c:v>2.4558661897625869</c:v>
                </c:pt>
                <c:pt idx="20">
                  <c:v>2.6050291452831096</c:v>
                </c:pt>
                <c:pt idx="21">
                  <c:v>2.7783344255323703</c:v>
                </c:pt>
                <c:pt idx="22">
                  <c:v>2.9235331117049417</c:v>
                </c:pt>
                <c:pt idx="23">
                  <c:v>2.8366039084087364</c:v>
                </c:pt>
                <c:pt idx="24">
                  <c:v>2.7308397400431859</c:v>
                </c:pt>
                <c:pt idx="25">
                  <c:v>2.6056750269976803</c:v>
                </c:pt>
                <c:pt idx="26">
                  <c:v>2.5439821356734567</c:v>
                </c:pt>
                <c:pt idx="27">
                  <c:v>2.4928730773212719</c:v>
                </c:pt>
                <c:pt idx="28">
                  <c:v>2.4864263833481632</c:v>
                </c:pt>
                <c:pt idx="29">
                  <c:v>2.4088485958556447</c:v>
                </c:pt>
              </c:numCache>
            </c:numRef>
          </c:yVal>
          <c:smooth val="0"/>
          <c:extLst>
            <c:ext xmlns:c16="http://schemas.microsoft.com/office/drawing/2014/chart" uri="{C3380CC4-5D6E-409C-BE32-E72D297353CC}">
              <c16:uniqueId val="{0000000D-1A9D-4439-A869-D6B316A303D4}"/>
            </c:ext>
          </c:extLst>
        </c:ser>
        <c:ser>
          <c:idx val="11"/>
          <c:order val="15"/>
          <c:tx>
            <c:strRef>
              <c:f>'Alle qt til artikkel'!$DI$5</c:f>
              <c:strCache>
                <c:ptCount val="1"/>
                <c:pt idx="0">
                  <c:v>E6-80-4b</c:v>
                </c:pt>
              </c:strCache>
            </c:strRef>
          </c:tx>
          <c:spPr>
            <a:ln w="12700">
              <a:solidFill>
                <a:schemeClr val="accent2"/>
              </a:solidFill>
            </a:ln>
          </c:spPr>
          <c:marker>
            <c:symbol val="none"/>
          </c:marker>
          <c:xVal>
            <c:numRef>
              <c:f>'Alle qt til artikkel'!$DL$9:$DL$458</c:f>
              <c:numCache>
                <c:formatCode>0.0</c:formatCode>
                <c:ptCount val="450"/>
                <c:pt idx="0">
                  <c:v>-7.9266557842102072</c:v>
                </c:pt>
                <c:pt idx="1">
                  <c:v>-7.8870225112341483</c:v>
                </c:pt>
                <c:pt idx="2">
                  <c:v>-7.8473892382580877</c:v>
                </c:pt>
                <c:pt idx="3">
                  <c:v>-7.8077559652820279</c:v>
                </c:pt>
                <c:pt idx="4">
                  <c:v>-7.7681226923059672</c:v>
                </c:pt>
                <c:pt idx="5">
                  <c:v>-7.7284894193299083</c:v>
                </c:pt>
                <c:pt idx="6">
                  <c:v>-7.6888561463538476</c:v>
                </c:pt>
                <c:pt idx="7">
                  <c:v>-7.6492228733777869</c:v>
                </c:pt>
                <c:pt idx="8">
                  <c:v>-7.609589600401728</c:v>
                </c:pt>
                <c:pt idx="9">
                  <c:v>-7.5699567237583967</c:v>
                </c:pt>
                <c:pt idx="10">
                  <c:v>-7.530323450782336</c:v>
                </c:pt>
                <c:pt idx="11">
                  <c:v>-7.4906901778062771</c:v>
                </c:pt>
                <c:pt idx="12">
                  <c:v>-7.4510569048302164</c:v>
                </c:pt>
                <c:pt idx="13">
                  <c:v>-7.4114236318541558</c:v>
                </c:pt>
                <c:pt idx="14">
                  <c:v>-7.3717903588780969</c:v>
                </c:pt>
                <c:pt idx="15">
                  <c:v>-7.3321570859020362</c:v>
                </c:pt>
                <c:pt idx="16">
                  <c:v>-7.2925238129259764</c:v>
                </c:pt>
                <c:pt idx="17">
                  <c:v>-7.2528905399499157</c:v>
                </c:pt>
                <c:pt idx="18">
                  <c:v>-7.2132572669738551</c:v>
                </c:pt>
                <c:pt idx="19">
                  <c:v>-7.1736239939977962</c:v>
                </c:pt>
                <c:pt idx="20">
                  <c:v>-7.1339911173544657</c:v>
                </c:pt>
                <c:pt idx="21">
                  <c:v>-7.094357844378405</c:v>
                </c:pt>
                <c:pt idx="22">
                  <c:v>-7.0547245714023452</c:v>
                </c:pt>
                <c:pt idx="23">
                  <c:v>-7.0150912984262845</c:v>
                </c:pt>
                <c:pt idx="24">
                  <c:v>-6.9754580254502256</c:v>
                </c:pt>
                <c:pt idx="25">
                  <c:v>-6.935824752474165</c:v>
                </c:pt>
                <c:pt idx="26">
                  <c:v>-6.8961914794981043</c:v>
                </c:pt>
                <c:pt idx="27">
                  <c:v>-6.8565582065220454</c:v>
                </c:pt>
                <c:pt idx="28">
                  <c:v>-6.8169249335459847</c:v>
                </c:pt>
                <c:pt idx="29">
                  <c:v>-6.777291660569924</c:v>
                </c:pt>
                <c:pt idx="30">
                  <c:v>-6.7376587839265945</c:v>
                </c:pt>
                <c:pt idx="31">
                  <c:v>-6.6980255109505338</c:v>
                </c:pt>
                <c:pt idx="32">
                  <c:v>-6.6583922379744731</c:v>
                </c:pt>
                <c:pt idx="33">
                  <c:v>-6.6187589649984142</c:v>
                </c:pt>
                <c:pt idx="34">
                  <c:v>-6.5791256920223535</c:v>
                </c:pt>
                <c:pt idx="35">
                  <c:v>-6.5394924190462937</c:v>
                </c:pt>
                <c:pt idx="36">
                  <c:v>-6.4998591460702331</c:v>
                </c:pt>
                <c:pt idx="37">
                  <c:v>-6.4602258730941742</c:v>
                </c:pt>
                <c:pt idx="38">
                  <c:v>-6.4205926001181135</c:v>
                </c:pt>
                <c:pt idx="39">
                  <c:v>-6.3809593271420528</c:v>
                </c:pt>
                <c:pt idx="40">
                  <c:v>-6.3413260541659939</c:v>
                </c:pt>
                <c:pt idx="41">
                  <c:v>-6.3016931775226634</c:v>
                </c:pt>
                <c:pt idx="42">
                  <c:v>-6.2620610935447916</c:v>
                </c:pt>
                <c:pt idx="43">
                  <c:v>-6.2224278205687309</c:v>
                </c:pt>
                <c:pt idx="44">
                  <c:v>-6.182794547592672</c:v>
                </c:pt>
                <c:pt idx="45">
                  <c:v>-6.1431612746166122</c:v>
                </c:pt>
                <c:pt idx="46">
                  <c:v>-6.1035280016405515</c:v>
                </c:pt>
                <c:pt idx="47">
                  <c:v>-6.0638947286644926</c:v>
                </c:pt>
                <c:pt idx="48">
                  <c:v>-6.024261455688432</c:v>
                </c:pt>
                <c:pt idx="49">
                  <c:v>-5.9846281827123713</c:v>
                </c:pt>
                <c:pt idx="50">
                  <c:v>-5.9449949097363115</c:v>
                </c:pt>
                <c:pt idx="51">
                  <c:v>-5.9053616367602508</c:v>
                </c:pt>
                <c:pt idx="52">
                  <c:v>-5.8657283637841902</c:v>
                </c:pt>
                <c:pt idx="53">
                  <c:v>-5.8260950908081313</c:v>
                </c:pt>
                <c:pt idx="54">
                  <c:v>-5.7864618178320706</c:v>
                </c:pt>
                <c:pt idx="55">
                  <c:v>-5.7468285448560117</c:v>
                </c:pt>
                <c:pt idx="56">
                  <c:v>-5.707195271879951</c:v>
                </c:pt>
                <c:pt idx="57">
                  <c:v>-5.6675619989038903</c:v>
                </c:pt>
                <c:pt idx="58">
                  <c:v>-5.6279287259278306</c:v>
                </c:pt>
                <c:pt idx="59">
                  <c:v>-5.5882954529517699</c:v>
                </c:pt>
                <c:pt idx="60">
                  <c:v>-5.5486621799757092</c:v>
                </c:pt>
                <c:pt idx="61">
                  <c:v>-5.5090289069996503</c:v>
                </c:pt>
                <c:pt idx="62">
                  <c:v>-5.4693956340235896</c:v>
                </c:pt>
                <c:pt idx="63">
                  <c:v>-5.4297623610475299</c:v>
                </c:pt>
                <c:pt idx="64">
                  <c:v>-5.3901290880714692</c:v>
                </c:pt>
                <c:pt idx="65">
                  <c:v>-5.3504958150954085</c:v>
                </c:pt>
                <c:pt idx="66">
                  <c:v>-5.3108625421193496</c:v>
                </c:pt>
                <c:pt idx="67">
                  <c:v>-5.2712292691432889</c:v>
                </c:pt>
                <c:pt idx="68">
                  <c:v>-5.2315959961672283</c:v>
                </c:pt>
                <c:pt idx="69">
                  <c:v>-5.1919627231911694</c:v>
                </c:pt>
                <c:pt idx="70">
                  <c:v>-5.1523294502151096</c:v>
                </c:pt>
                <c:pt idx="71">
                  <c:v>-5.1126961772390489</c:v>
                </c:pt>
                <c:pt idx="72">
                  <c:v>-5.07306290426299</c:v>
                </c:pt>
                <c:pt idx="73">
                  <c:v>-5.0334296312869293</c:v>
                </c:pt>
                <c:pt idx="74">
                  <c:v>-4.9937963583108687</c:v>
                </c:pt>
                <c:pt idx="75">
                  <c:v>-4.9541630853348089</c:v>
                </c:pt>
                <c:pt idx="76">
                  <c:v>-4.9145298123587482</c:v>
                </c:pt>
                <c:pt idx="77">
                  <c:v>-4.8748965393826875</c:v>
                </c:pt>
                <c:pt idx="78">
                  <c:v>-4.8352632664066286</c:v>
                </c:pt>
                <c:pt idx="79">
                  <c:v>-4.7956299934305679</c:v>
                </c:pt>
                <c:pt idx="80">
                  <c:v>-4.7559967204545091</c:v>
                </c:pt>
                <c:pt idx="81">
                  <c:v>-4.7163634474784484</c:v>
                </c:pt>
                <c:pt idx="82">
                  <c:v>-4.6767301745023877</c:v>
                </c:pt>
                <c:pt idx="83">
                  <c:v>-4.6370969015263279</c:v>
                </c:pt>
                <c:pt idx="84">
                  <c:v>-4.5974636285502672</c:v>
                </c:pt>
                <c:pt idx="85">
                  <c:v>-4.5578303555742066</c:v>
                </c:pt>
                <c:pt idx="86">
                  <c:v>-4.5181970825981477</c:v>
                </c:pt>
                <c:pt idx="87">
                  <c:v>-4.478563809622087</c:v>
                </c:pt>
                <c:pt idx="88">
                  <c:v>-4.4389305366460272</c:v>
                </c:pt>
                <c:pt idx="89">
                  <c:v>-4.3992972636699665</c:v>
                </c:pt>
                <c:pt idx="90">
                  <c:v>-4.3596639906939059</c:v>
                </c:pt>
                <c:pt idx="91">
                  <c:v>-4.320030717717847</c:v>
                </c:pt>
                <c:pt idx="92">
                  <c:v>-4.2803974447417863</c:v>
                </c:pt>
                <c:pt idx="93">
                  <c:v>-4.2407641717657256</c:v>
                </c:pt>
                <c:pt idx="94">
                  <c:v>-4.2011308987896667</c:v>
                </c:pt>
                <c:pt idx="95">
                  <c:v>-4.1614976258136069</c:v>
                </c:pt>
                <c:pt idx="96">
                  <c:v>-4.1218643528375463</c:v>
                </c:pt>
                <c:pt idx="97">
                  <c:v>-4.0822310798614874</c:v>
                </c:pt>
                <c:pt idx="98">
                  <c:v>-4.0425978068854267</c:v>
                </c:pt>
                <c:pt idx="99">
                  <c:v>-4.002964533909366</c:v>
                </c:pt>
                <c:pt idx="100">
                  <c:v>-3.9633312609333067</c:v>
                </c:pt>
                <c:pt idx="101">
                  <c:v>-3.923697987957246</c:v>
                </c:pt>
                <c:pt idx="102">
                  <c:v>-3.8840647149811867</c:v>
                </c:pt>
                <c:pt idx="103">
                  <c:v>-3.844431442005126</c:v>
                </c:pt>
                <c:pt idx="104">
                  <c:v>-3.8047981690290653</c:v>
                </c:pt>
                <c:pt idx="105">
                  <c:v>-3.765164896053006</c:v>
                </c:pt>
                <c:pt idx="106">
                  <c:v>-3.7255316230769453</c:v>
                </c:pt>
                <c:pt idx="107">
                  <c:v>-3.685898350100886</c:v>
                </c:pt>
                <c:pt idx="108">
                  <c:v>-3.6462650771248253</c:v>
                </c:pt>
                <c:pt idx="109">
                  <c:v>-3.6066318041487646</c:v>
                </c:pt>
                <c:pt idx="110">
                  <c:v>-3.5669985311727057</c:v>
                </c:pt>
                <c:pt idx="111">
                  <c:v>-3.527365258196645</c:v>
                </c:pt>
                <c:pt idx="112">
                  <c:v>-3.4877319852205844</c:v>
                </c:pt>
                <c:pt idx="113">
                  <c:v>-3.448098712244525</c:v>
                </c:pt>
                <c:pt idx="114">
                  <c:v>-3.4084654392684643</c:v>
                </c:pt>
                <c:pt idx="115">
                  <c:v>-3.3688321662924037</c:v>
                </c:pt>
                <c:pt idx="116">
                  <c:v>-3.3291988933163443</c:v>
                </c:pt>
                <c:pt idx="117">
                  <c:v>-3.2895656203402837</c:v>
                </c:pt>
                <c:pt idx="118">
                  <c:v>-3.2499323473642243</c:v>
                </c:pt>
                <c:pt idx="119">
                  <c:v>-3.2102990743881636</c:v>
                </c:pt>
                <c:pt idx="120">
                  <c:v>-3.1706658014121043</c:v>
                </c:pt>
                <c:pt idx="121">
                  <c:v>-3.1310325284360436</c:v>
                </c:pt>
                <c:pt idx="122">
                  <c:v>-3.0913992554599847</c:v>
                </c:pt>
                <c:pt idx="123">
                  <c:v>-3.0517659824839241</c:v>
                </c:pt>
                <c:pt idx="124">
                  <c:v>-3.0121327095078634</c:v>
                </c:pt>
                <c:pt idx="125">
                  <c:v>-2.972499436531804</c:v>
                </c:pt>
                <c:pt idx="126">
                  <c:v>-2.9328661635557434</c:v>
                </c:pt>
                <c:pt idx="127">
                  <c:v>-2.893232890579684</c:v>
                </c:pt>
                <c:pt idx="128">
                  <c:v>-2.8535996176036234</c:v>
                </c:pt>
                <c:pt idx="129">
                  <c:v>-2.8139663446275627</c:v>
                </c:pt>
                <c:pt idx="130">
                  <c:v>-2.7743330716515033</c:v>
                </c:pt>
                <c:pt idx="131">
                  <c:v>-2.7346997986754427</c:v>
                </c:pt>
                <c:pt idx="132">
                  <c:v>-2.6950665256993833</c:v>
                </c:pt>
                <c:pt idx="133">
                  <c:v>-2.6554332527233226</c:v>
                </c:pt>
                <c:pt idx="134">
                  <c:v>-2.615799979747262</c:v>
                </c:pt>
                <c:pt idx="135">
                  <c:v>-2.5761667067712031</c:v>
                </c:pt>
                <c:pt idx="136">
                  <c:v>-2.5365373971224399</c:v>
                </c:pt>
                <c:pt idx="137">
                  <c:v>-2.4969041241463805</c:v>
                </c:pt>
                <c:pt idx="138">
                  <c:v>-2.4572708511703198</c:v>
                </c:pt>
                <c:pt idx="139">
                  <c:v>-2.4176375781942605</c:v>
                </c:pt>
                <c:pt idx="140">
                  <c:v>-2.3780043052181998</c:v>
                </c:pt>
                <c:pt idx="141">
                  <c:v>-2.3383710322421392</c:v>
                </c:pt>
                <c:pt idx="142">
                  <c:v>-2.298733795938781</c:v>
                </c:pt>
                <c:pt idx="143">
                  <c:v>-2.2591005229627217</c:v>
                </c:pt>
                <c:pt idx="144">
                  <c:v>-2.219467249986661</c:v>
                </c:pt>
                <c:pt idx="145">
                  <c:v>-2.1798339770106017</c:v>
                </c:pt>
                <c:pt idx="146">
                  <c:v>-2.140200704034541</c:v>
                </c:pt>
                <c:pt idx="147">
                  <c:v>-2.1005674310584821</c:v>
                </c:pt>
                <c:pt idx="148">
                  <c:v>-2.0609341580824214</c:v>
                </c:pt>
                <c:pt idx="149">
                  <c:v>-2.0213048484336595</c:v>
                </c:pt>
                <c:pt idx="150">
                  <c:v>-1.9816715754575989</c:v>
                </c:pt>
                <c:pt idx="151">
                  <c:v>-1.9420383024815395</c:v>
                </c:pt>
                <c:pt idx="152">
                  <c:v>-1.9024050295054775</c:v>
                </c:pt>
                <c:pt idx="153">
                  <c:v>-1.8627717565294195</c:v>
                </c:pt>
                <c:pt idx="154">
                  <c:v>-1.8231384835533575</c:v>
                </c:pt>
                <c:pt idx="155">
                  <c:v>-1.7835052105772982</c:v>
                </c:pt>
                <c:pt idx="156">
                  <c:v>-1.7438719376012375</c:v>
                </c:pt>
                <c:pt idx="157">
                  <c:v>-1.7042386646251784</c:v>
                </c:pt>
                <c:pt idx="158">
                  <c:v>-1.6646053916491177</c:v>
                </c:pt>
                <c:pt idx="159">
                  <c:v>-1.6249721186730584</c:v>
                </c:pt>
                <c:pt idx="160">
                  <c:v>-1.5853388456969977</c:v>
                </c:pt>
                <c:pt idx="161">
                  <c:v>-1.545705572720937</c:v>
                </c:pt>
                <c:pt idx="162">
                  <c:v>-1.5060722997448763</c:v>
                </c:pt>
                <c:pt idx="163">
                  <c:v>-1.4664390267688172</c:v>
                </c:pt>
                <c:pt idx="164">
                  <c:v>-1.4268057537927565</c:v>
                </c:pt>
                <c:pt idx="165">
                  <c:v>-1.3871724808166972</c:v>
                </c:pt>
                <c:pt idx="166">
                  <c:v>-1.3475392078406365</c:v>
                </c:pt>
                <c:pt idx="167">
                  <c:v>-1.3079059348645772</c:v>
                </c:pt>
                <c:pt idx="168">
                  <c:v>-1.2682726618885152</c:v>
                </c:pt>
                <c:pt idx="169">
                  <c:v>-1.2286393889124574</c:v>
                </c:pt>
                <c:pt idx="170">
                  <c:v>-1.1890061159363952</c:v>
                </c:pt>
                <c:pt idx="171">
                  <c:v>-1.149372842960336</c:v>
                </c:pt>
                <c:pt idx="172">
                  <c:v>-1.1097395699842754</c:v>
                </c:pt>
                <c:pt idx="173">
                  <c:v>-1.070106297008216</c:v>
                </c:pt>
                <c:pt idx="174">
                  <c:v>-1.0304730240321569</c:v>
                </c:pt>
                <c:pt idx="175">
                  <c:v>-0.99083975105609612</c:v>
                </c:pt>
                <c:pt idx="176">
                  <c:v>-0.95120647808003689</c:v>
                </c:pt>
                <c:pt idx="177">
                  <c:v>-0.91157320510397477</c:v>
                </c:pt>
                <c:pt idx="178">
                  <c:v>-0.87193993212791698</c:v>
                </c:pt>
                <c:pt idx="179">
                  <c:v>-0.83230665915185487</c:v>
                </c:pt>
                <c:pt idx="180">
                  <c:v>-0.79267338617579564</c:v>
                </c:pt>
                <c:pt idx="181">
                  <c:v>-0.75304011319973496</c:v>
                </c:pt>
                <c:pt idx="182">
                  <c:v>-0.71340684022367573</c:v>
                </c:pt>
                <c:pt idx="183">
                  <c:v>-0.67377356724761506</c:v>
                </c:pt>
                <c:pt idx="184">
                  <c:v>-0.63414029427155572</c:v>
                </c:pt>
                <c:pt idx="185">
                  <c:v>-0.59450702129549504</c:v>
                </c:pt>
                <c:pt idx="186">
                  <c:v>-0.55487374831943437</c:v>
                </c:pt>
                <c:pt idx="187">
                  <c:v>-0.51524047534337369</c:v>
                </c:pt>
                <c:pt idx="188">
                  <c:v>-0.47560720236731446</c:v>
                </c:pt>
                <c:pt idx="189">
                  <c:v>-0.43597392939125379</c:v>
                </c:pt>
                <c:pt idx="190">
                  <c:v>-0.39634065641519456</c:v>
                </c:pt>
                <c:pt idx="191">
                  <c:v>-0.35670738343913388</c:v>
                </c:pt>
                <c:pt idx="192">
                  <c:v>-0.31707411046307465</c:v>
                </c:pt>
                <c:pt idx="193">
                  <c:v>-0.27744083748701254</c:v>
                </c:pt>
                <c:pt idx="194">
                  <c:v>-0.23780756451095469</c:v>
                </c:pt>
                <c:pt idx="195">
                  <c:v>-0.19817429153489263</c:v>
                </c:pt>
                <c:pt idx="196">
                  <c:v>-0.15854101855883337</c:v>
                </c:pt>
                <c:pt idx="197">
                  <c:v>-0.11890774558277269</c:v>
                </c:pt>
                <c:pt idx="198">
                  <c:v>-7.9274472606713428E-2</c:v>
                </c:pt>
                <c:pt idx="199">
                  <c:v>-3.964119963065417E-2</c:v>
                </c:pt>
                <c:pt idx="200">
                  <c:v>-7.9266545935038793E-6</c:v>
                </c:pt>
                <c:pt idx="201">
                  <c:v>3.9625346321465756E-2</c:v>
                </c:pt>
                <c:pt idx="202">
                  <c:v>7.9258619297527838E-2</c:v>
                </c:pt>
                <c:pt idx="203">
                  <c:v>0.11889189227358568</c:v>
                </c:pt>
                <c:pt idx="204">
                  <c:v>0.15852516524964777</c:v>
                </c:pt>
                <c:pt idx="205">
                  <c:v>0.19815843822570703</c:v>
                </c:pt>
                <c:pt idx="206">
                  <c:v>0.2377917112017677</c:v>
                </c:pt>
                <c:pt idx="207">
                  <c:v>0.27742498417782696</c:v>
                </c:pt>
                <c:pt idx="208">
                  <c:v>0.31705825715388763</c:v>
                </c:pt>
                <c:pt idx="209">
                  <c:v>0.35669153012994687</c:v>
                </c:pt>
                <c:pt idx="210">
                  <c:v>0.39632480310600754</c:v>
                </c:pt>
                <c:pt idx="211">
                  <c:v>0.43595807608206821</c:v>
                </c:pt>
                <c:pt idx="212">
                  <c:v>0.47559134905812889</c:v>
                </c:pt>
                <c:pt idx="213">
                  <c:v>0.51522462203418817</c:v>
                </c:pt>
                <c:pt idx="214">
                  <c:v>0.55485789501024885</c:v>
                </c:pt>
                <c:pt idx="215">
                  <c:v>0.59449116798630808</c:v>
                </c:pt>
                <c:pt idx="216">
                  <c:v>0.63412444096236875</c:v>
                </c:pt>
                <c:pt idx="217">
                  <c:v>0.67375771393842798</c:v>
                </c:pt>
                <c:pt idx="218">
                  <c:v>0.7133909869144901</c:v>
                </c:pt>
                <c:pt idx="219">
                  <c:v>0.75302425989054789</c:v>
                </c:pt>
                <c:pt idx="220">
                  <c:v>0.79265753286661</c:v>
                </c:pt>
                <c:pt idx="221">
                  <c:v>0.83229080584266923</c:v>
                </c:pt>
                <c:pt idx="222">
                  <c:v>0.87192407881872991</c:v>
                </c:pt>
                <c:pt idx="223">
                  <c:v>0.91155735179478925</c:v>
                </c:pt>
                <c:pt idx="224">
                  <c:v>0.95119062477084848</c:v>
                </c:pt>
                <c:pt idx="225">
                  <c:v>0.99082389774690915</c:v>
                </c:pt>
                <c:pt idx="226">
                  <c:v>1.0304571707229684</c:v>
                </c:pt>
                <c:pt idx="227">
                  <c:v>1.0700904436990304</c:v>
                </c:pt>
                <c:pt idx="228">
                  <c:v>1.1097237166750884</c:v>
                </c:pt>
                <c:pt idx="229">
                  <c:v>1.1493569896511504</c:v>
                </c:pt>
                <c:pt idx="230">
                  <c:v>1.1889902626272097</c:v>
                </c:pt>
                <c:pt idx="231">
                  <c:v>1.2286235356032704</c:v>
                </c:pt>
                <c:pt idx="232">
                  <c:v>1.2682568085793295</c:v>
                </c:pt>
                <c:pt idx="233">
                  <c:v>1.3078900815553902</c:v>
                </c:pt>
                <c:pt idx="234">
                  <c:v>1.3475233545314496</c:v>
                </c:pt>
                <c:pt idx="235">
                  <c:v>1.3871566275075102</c:v>
                </c:pt>
                <c:pt idx="236">
                  <c:v>1.4267899004835709</c:v>
                </c:pt>
                <c:pt idx="237">
                  <c:v>1.4664231734596316</c:v>
                </c:pt>
                <c:pt idx="238">
                  <c:v>1.5060564464356907</c:v>
                </c:pt>
                <c:pt idx="239">
                  <c:v>1.5456897194117514</c:v>
                </c:pt>
                <c:pt idx="240">
                  <c:v>1.5853229923878107</c:v>
                </c:pt>
                <c:pt idx="241">
                  <c:v>1.6249562653638714</c:v>
                </c:pt>
                <c:pt idx="242">
                  <c:v>1.6645895383399307</c:v>
                </c:pt>
                <c:pt idx="243">
                  <c:v>1.7042228113159927</c:v>
                </c:pt>
                <c:pt idx="244">
                  <c:v>1.7438560842920505</c:v>
                </c:pt>
                <c:pt idx="245">
                  <c:v>1.7834893572681125</c:v>
                </c:pt>
                <c:pt idx="246">
                  <c:v>1.8231226302441719</c:v>
                </c:pt>
                <c:pt idx="247">
                  <c:v>1.8627559032202325</c:v>
                </c:pt>
                <c:pt idx="248">
                  <c:v>1.9023891761962919</c:v>
                </c:pt>
                <c:pt idx="249">
                  <c:v>1.942022449172351</c:v>
                </c:pt>
                <c:pt idx="250">
                  <c:v>1.9816557221484117</c:v>
                </c:pt>
                <c:pt idx="251">
                  <c:v>2.021288995124471</c:v>
                </c:pt>
                <c:pt idx="252">
                  <c:v>2.060922268100533</c:v>
                </c:pt>
                <c:pt idx="253">
                  <c:v>2.100555541076591</c:v>
                </c:pt>
                <c:pt idx="254">
                  <c:v>2.1401848507253542</c:v>
                </c:pt>
                <c:pt idx="255">
                  <c:v>2.1798181237014163</c:v>
                </c:pt>
                <c:pt idx="256">
                  <c:v>2.2194513966774743</c:v>
                </c:pt>
                <c:pt idx="257">
                  <c:v>2.2590846696535363</c:v>
                </c:pt>
                <c:pt idx="258">
                  <c:v>2.2987179426295956</c:v>
                </c:pt>
                <c:pt idx="259">
                  <c:v>2.3383512156056563</c:v>
                </c:pt>
                <c:pt idx="260">
                  <c:v>2.3779844885817152</c:v>
                </c:pt>
                <c:pt idx="261">
                  <c:v>2.4176177615577759</c:v>
                </c:pt>
                <c:pt idx="262">
                  <c:v>2.4572510345338352</c:v>
                </c:pt>
                <c:pt idx="263">
                  <c:v>2.4968843075098959</c:v>
                </c:pt>
                <c:pt idx="264">
                  <c:v>2.5365175804859565</c:v>
                </c:pt>
                <c:pt idx="265">
                  <c:v>2.5761508534620146</c:v>
                </c:pt>
                <c:pt idx="266">
                  <c:v>2.6157841264380752</c:v>
                </c:pt>
                <c:pt idx="267">
                  <c:v>2.6554173994141359</c:v>
                </c:pt>
                <c:pt idx="268">
                  <c:v>2.6950506723901966</c:v>
                </c:pt>
                <c:pt idx="269">
                  <c:v>2.7346839453662573</c:v>
                </c:pt>
                <c:pt idx="270">
                  <c:v>2.7743172183423179</c:v>
                </c:pt>
                <c:pt idx="271">
                  <c:v>2.8139504913183755</c:v>
                </c:pt>
                <c:pt idx="272">
                  <c:v>2.8535837642944362</c:v>
                </c:pt>
                <c:pt idx="273">
                  <c:v>2.8932170372704968</c:v>
                </c:pt>
                <c:pt idx="274">
                  <c:v>2.9328503102465575</c:v>
                </c:pt>
                <c:pt idx="275">
                  <c:v>2.9724835832226155</c:v>
                </c:pt>
                <c:pt idx="276">
                  <c:v>3.0121168561986789</c:v>
                </c:pt>
                <c:pt idx="277">
                  <c:v>3.0517501291747369</c:v>
                </c:pt>
                <c:pt idx="278">
                  <c:v>3.0913834021507975</c:v>
                </c:pt>
                <c:pt idx="279">
                  <c:v>3.1310166751268582</c:v>
                </c:pt>
                <c:pt idx="280">
                  <c:v>3.1706499481029189</c:v>
                </c:pt>
                <c:pt idx="281">
                  <c:v>3.2102832210789769</c:v>
                </c:pt>
                <c:pt idx="282">
                  <c:v>3.2499164940550376</c:v>
                </c:pt>
                <c:pt idx="283">
                  <c:v>3.2895497670310982</c:v>
                </c:pt>
                <c:pt idx="284">
                  <c:v>3.3291830400071589</c:v>
                </c:pt>
                <c:pt idx="285">
                  <c:v>3.3688163129832178</c:v>
                </c:pt>
                <c:pt idx="286">
                  <c:v>3.4084495859592816</c:v>
                </c:pt>
                <c:pt idx="287">
                  <c:v>3.4480828589353392</c:v>
                </c:pt>
                <c:pt idx="288">
                  <c:v>3.4877161319113998</c:v>
                </c:pt>
                <c:pt idx="289">
                  <c:v>3.5273494048874605</c:v>
                </c:pt>
                <c:pt idx="290">
                  <c:v>3.5669826778635185</c:v>
                </c:pt>
                <c:pt idx="291">
                  <c:v>3.6066159508395792</c:v>
                </c:pt>
                <c:pt idx="292">
                  <c:v>3.6462492238156399</c:v>
                </c:pt>
                <c:pt idx="293">
                  <c:v>3.6858824967917005</c:v>
                </c:pt>
                <c:pt idx="294">
                  <c:v>3.7255157697677612</c:v>
                </c:pt>
                <c:pt idx="295">
                  <c:v>3.7651490427438219</c:v>
                </c:pt>
                <c:pt idx="296">
                  <c:v>3.8047823157198799</c:v>
                </c:pt>
                <c:pt idx="297">
                  <c:v>3.8444155886959406</c:v>
                </c:pt>
                <c:pt idx="298">
                  <c:v>3.8840488616720013</c:v>
                </c:pt>
                <c:pt idx="299">
                  <c:v>3.9236821346480619</c:v>
                </c:pt>
                <c:pt idx="300">
                  <c:v>3.9633154076241195</c:v>
                </c:pt>
                <c:pt idx="301">
                  <c:v>4.0029486806001833</c:v>
                </c:pt>
                <c:pt idx="302">
                  <c:v>4.0425819535762413</c:v>
                </c:pt>
                <c:pt idx="303">
                  <c:v>4.082215226552302</c:v>
                </c:pt>
                <c:pt idx="304">
                  <c:v>4.1218484995283626</c:v>
                </c:pt>
                <c:pt idx="305">
                  <c:v>4.1614817725044233</c:v>
                </c:pt>
                <c:pt idx="306">
                  <c:v>4.2011150454804804</c:v>
                </c:pt>
                <c:pt idx="307">
                  <c:v>4.2407483184565411</c:v>
                </c:pt>
                <c:pt idx="308">
                  <c:v>4.2803815914326018</c:v>
                </c:pt>
                <c:pt idx="309">
                  <c:v>4.3200148644086624</c:v>
                </c:pt>
                <c:pt idx="310">
                  <c:v>4.3596481373847205</c:v>
                </c:pt>
                <c:pt idx="311">
                  <c:v>4.3992814103607838</c:v>
                </c:pt>
                <c:pt idx="312">
                  <c:v>4.4389146833368418</c:v>
                </c:pt>
                <c:pt idx="313">
                  <c:v>4.4785479563129025</c:v>
                </c:pt>
                <c:pt idx="314">
                  <c:v>4.5181812292889632</c:v>
                </c:pt>
                <c:pt idx="315">
                  <c:v>4.5578145022650212</c:v>
                </c:pt>
                <c:pt idx="316">
                  <c:v>4.5974477752410818</c:v>
                </c:pt>
                <c:pt idx="317">
                  <c:v>4.6370810482171425</c:v>
                </c:pt>
                <c:pt idx="318">
                  <c:v>4.6767143211932032</c:v>
                </c:pt>
                <c:pt idx="319">
                  <c:v>4.7163475941692639</c:v>
                </c:pt>
                <c:pt idx="320">
                  <c:v>4.7559808671453245</c:v>
                </c:pt>
                <c:pt idx="321">
                  <c:v>4.7956141401213825</c:v>
                </c:pt>
                <c:pt idx="322">
                  <c:v>4.8352474130974432</c:v>
                </c:pt>
                <c:pt idx="323">
                  <c:v>4.8748806860735039</c:v>
                </c:pt>
                <c:pt idx="324">
                  <c:v>4.9145139590495646</c:v>
                </c:pt>
                <c:pt idx="325">
                  <c:v>4.9541472320256226</c:v>
                </c:pt>
                <c:pt idx="326">
                  <c:v>4.9937805050016859</c:v>
                </c:pt>
                <c:pt idx="327">
                  <c:v>5.0334137779777439</c:v>
                </c:pt>
                <c:pt idx="328">
                  <c:v>5.0730470509538046</c:v>
                </c:pt>
                <c:pt idx="329">
                  <c:v>5.1126803239298653</c:v>
                </c:pt>
                <c:pt idx="330">
                  <c:v>5.1523135969059259</c:v>
                </c:pt>
                <c:pt idx="331">
                  <c:v>5.1919468698819831</c:v>
                </c:pt>
                <c:pt idx="332">
                  <c:v>5.2315801428580437</c:v>
                </c:pt>
                <c:pt idx="333">
                  <c:v>5.2712134158341044</c:v>
                </c:pt>
                <c:pt idx="334">
                  <c:v>5.3108466888101651</c:v>
                </c:pt>
                <c:pt idx="335">
                  <c:v>5.3504799617862231</c:v>
                </c:pt>
                <c:pt idx="336">
                  <c:v>5.3901132347622864</c:v>
                </c:pt>
                <c:pt idx="337">
                  <c:v>5.4297465077383444</c:v>
                </c:pt>
                <c:pt idx="338">
                  <c:v>5.4693797807144051</c:v>
                </c:pt>
                <c:pt idx="339">
                  <c:v>5.5090130536904658</c:v>
                </c:pt>
                <c:pt idx="340">
                  <c:v>5.5486463266665238</c:v>
                </c:pt>
                <c:pt idx="341">
                  <c:v>5.5882795996425845</c:v>
                </c:pt>
                <c:pt idx="342">
                  <c:v>5.6279128726186451</c:v>
                </c:pt>
                <c:pt idx="343">
                  <c:v>5.6675461455947058</c:v>
                </c:pt>
                <c:pt idx="344">
                  <c:v>5.7071794185707665</c:v>
                </c:pt>
                <c:pt idx="345">
                  <c:v>5.7468166548741229</c:v>
                </c:pt>
                <c:pt idx="346">
                  <c:v>5.7864499278501871</c:v>
                </c:pt>
                <c:pt idx="347">
                  <c:v>5.8260832008262442</c:v>
                </c:pt>
                <c:pt idx="348">
                  <c:v>5.8657164738023022</c:v>
                </c:pt>
                <c:pt idx="349">
                  <c:v>5.9053497467783629</c:v>
                </c:pt>
                <c:pt idx="350">
                  <c:v>5.9449869830817201</c:v>
                </c:pt>
                <c:pt idx="351">
                  <c:v>5.9846202560577835</c:v>
                </c:pt>
                <c:pt idx="352">
                  <c:v>6.0242535290338441</c:v>
                </c:pt>
                <c:pt idx="353">
                  <c:v>6.0638868020099022</c:v>
                </c:pt>
                <c:pt idx="354">
                  <c:v>6.1035240383132585</c:v>
                </c:pt>
                <c:pt idx="355">
                  <c:v>6.1431573112893192</c:v>
                </c:pt>
                <c:pt idx="356">
                  <c:v>6.1827905842653799</c:v>
                </c:pt>
                <c:pt idx="357">
                  <c:v>6.2224238572414405</c:v>
                </c:pt>
                <c:pt idx="358">
                  <c:v>6.2620610935447969</c:v>
                </c:pt>
                <c:pt idx="359">
                  <c:v>6.3016943665208576</c:v>
                </c:pt>
                <c:pt idx="360">
                  <c:v>6.3413276394969156</c:v>
                </c:pt>
                <c:pt idx="361">
                  <c:v>6.3809609124729789</c:v>
                </c:pt>
                <c:pt idx="362">
                  <c:v>6.4205941854490369</c:v>
                </c:pt>
                <c:pt idx="363">
                  <c:v>6.4602314217523968</c:v>
                </c:pt>
                <c:pt idx="364">
                  <c:v>6.4998646947284549</c:v>
                </c:pt>
                <c:pt idx="365">
                  <c:v>6.5394979677045155</c:v>
                </c:pt>
                <c:pt idx="366">
                  <c:v>6.5791312406805789</c:v>
                </c:pt>
                <c:pt idx="367">
                  <c:v>6.6187684769839352</c:v>
                </c:pt>
                <c:pt idx="368">
                  <c:v>6.6584017499599932</c:v>
                </c:pt>
                <c:pt idx="369">
                  <c:v>6.6980350229360539</c:v>
                </c:pt>
                <c:pt idx="370">
                  <c:v>6.7376682959121119</c:v>
                </c:pt>
                <c:pt idx="371">
                  <c:v>6.7773055322154736</c:v>
                </c:pt>
                <c:pt idx="372">
                  <c:v>6.8169388051915316</c:v>
                </c:pt>
                <c:pt idx="373">
                  <c:v>6.8565720781675923</c:v>
                </c:pt>
                <c:pt idx="374">
                  <c:v>6.8962053511436503</c:v>
                </c:pt>
                <c:pt idx="375">
                  <c:v>6.9358386241197136</c:v>
                </c:pt>
                <c:pt idx="376">
                  <c:v>6.9754758604230709</c:v>
                </c:pt>
                <c:pt idx="377">
                  <c:v>7.0151091333991316</c:v>
                </c:pt>
                <c:pt idx="378">
                  <c:v>7.0547424063751887</c:v>
                </c:pt>
                <c:pt idx="379">
                  <c:v>7.0943756793512494</c:v>
                </c:pt>
                <c:pt idx="380">
                  <c:v>7.1340129156546066</c:v>
                </c:pt>
                <c:pt idx="381">
                  <c:v>7.1736461886306699</c:v>
                </c:pt>
                <c:pt idx="382">
                  <c:v>7.2132794616067279</c:v>
                </c:pt>
                <c:pt idx="383">
                  <c:v>7.2529127345827886</c:v>
                </c:pt>
                <c:pt idx="384">
                  <c:v>7.292549970886145</c:v>
                </c:pt>
                <c:pt idx="385">
                  <c:v>7.3321832438622057</c:v>
                </c:pt>
                <c:pt idx="386">
                  <c:v>7.3718165168382663</c:v>
                </c:pt>
                <c:pt idx="387">
                  <c:v>7.411449789814327</c:v>
                </c:pt>
                <c:pt idx="388">
                  <c:v>7.451083062790385</c:v>
                </c:pt>
                <c:pt idx="389">
                  <c:v>7.4907202990937414</c:v>
                </c:pt>
                <c:pt idx="390">
                  <c:v>7.5303535720698056</c:v>
                </c:pt>
                <c:pt idx="391">
                  <c:v>7.5699868450458663</c:v>
                </c:pt>
                <c:pt idx="392">
                  <c:v>7.6096201180219234</c:v>
                </c:pt>
                <c:pt idx="393">
                  <c:v>7.6492573543252833</c:v>
                </c:pt>
                <c:pt idx="394">
                  <c:v>7.6888906273013413</c:v>
                </c:pt>
                <c:pt idx="395">
                  <c:v>7.7285239002774047</c:v>
                </c:pt>
                <c:pt idx="396">
                  <c:v>7.7681571732534627</c:v>
                </c:pt>
                <c:pt idx="397">
                  <c:v>7.8077904462295233</c:v>
                </c:pt>
                <c:pt idx="398">
                  <c:v>7.8474276825328797</c:v>
                </c:pt>
                <c:pt idx="399">
                  <c:v>7.8870609555089404</c:v>
                </c:pt>
                <c:pt idx="400">
                  <c:v>7.926694228485001</c:v>
                </c:pt>
                <c:pt idx="401">
                  <c:v>7.9663275014610617</c:v>
                </c:pt>
                <c:pt idx="402">
                  <c:v>8.005964737764419</c:v>
                </c:pt>
                <c:pt idx="403">
                  <c:v>8.045598010740477</c:v>
                </c:pt>
                <c:pt idx="404">
                  <c:v>8.0852312837165368</c:v>
                </c:pt>
                <c:pt idx="405">
                  <c:v>8.1248645566926001</c:v>
                </c:pt>
                <c:pt idx="406">
                  <c:v>8.1645017929959565</c:v>
                </c:pt>
                <c:pt idx="407">
                  <c:v>8.204135065972018</c:v>
                </c:pt>
                <c:pt idx="408">
                  <c:v>8.243768338948076</c:v>
                </c:pt>
                <c:pt idx="409">
                  <c:v>8.283401611924134</c:v>
                </c:pt>
                <c:pt idx="410">
                  <c:v>8.3230348849001974</c:v>
                </c:pt>
                <c:pt idx="411">
                  <c:v>8.3626721212035537</c:v>
                </c:pt>
                <c:pt idx="412">
                  <c:v>8.4023053941796153</c:v>
                </c:pt>
                <c:pt idx="413">
                  <c:v>8.4419386671556751</c:v>
                </c:pt>
                <c:pt idx="414">
                  <c:v>8.4815719401317331</c:v>
                </c:pt>
                <c:pt idx="415">
                  <c:v>8.5212091764350948</c:v>
                </c:pt>
                <c:pt idx="416">
                  <c:v>8.5608424494111528</c:v>
                </c:pt>
                <c:pt idx="417">
                  <c:v>8.6004757223872108</c:v>
                </c:pt>
                <c:pt idx="418">
                  <c:v>8.6401089953632724</c:v>
                </c:pt>
                <c:pt idx="419">
                  <c:v>8.6797462316666287</c:v>
                </c:pt>
                <c:pt idx="420">
                  <c:v>8.7193795046426921</c:v>
                </c:pt>
                <c:pt idx="421">
                  <c:v>8.7590127776187519</c:v>
                </c:pt>
                <c:pt idx="422">
                  <c:v>8.7986460505948099</c:v>
                </c:pt>
                <c:pt idx="423">
                  <c:v>8.8382793235708679</c:v>
                </c:pt>
                <c:pt idx="424">
                  <c:v>8.8779165598742278</c:v>
                </c:pt>
                <c:pt idx="425">
                  <c:v>8.9175498328502893</c:v>
                </c:pt>
                <c:pt idx="426">
                  <c:v>8.9571831058263491</c:v>
                </c:pt>
                <c:pt idx="427">
                  <c:v>8.9968163788024107</c:v>
                </c:pt>
                <c:pt idx="428">
                  <c:v>9.0364536151057671</c:v>
                </c:pt>
                <c:pt idx="429">
                  <c:v>9.0760868880818251</c:v>
                </c:pt>
                <c:pt idx="430">
                  <c:v>9.1157201610578884</c:v>
                </c:pt>
                <c:pt idx="431">
                  <c:v>9.1553534340339464</c:v>
                </c:pt>
                <c:pt idx="432">
                  <c:v>9.1949867070100062</c:v>
                </c:pt>
                <c:pt idx="433">
                  <c:v>9.2346239433133626</c:v>
                </c:pt>
                <c:pt idx="434">
                  <c:v>9.2742572162894241</c:v>
                </c:pt>
                <c:pt idx="435">
                  <c:v>9.3138904892654875</c:v>
                </c:pt>
                <c:pt idx="436">
                  <c:v>9.3535237622415455</c:v>
                </c:pt>
                <c:pt idx="437">
                  <c:v>9.3931609985449018</c:v>
                </c:pt>
                <c:pt idx="438">
                  <c:v>9.4327942715209634</c:v>
                </c:pt>
                <c:pt idx="439">
                  <c:v>9.4724275444970232</c:v>
                </c:pt>
                <c:pt idx="440">
                  <c:v>9.5120608174730847</c:v>
                </c:pt>
                <c:pt idx="441">
                  <c:v>9.5516980537764411</c:v>
                </c:pt>
                <c:pt idx="442">
                  <c:v>9.5913313267525009</c:v>
                </c:pt>
                <c:pt idx="443">
                  <c:v>9.6309645997285589</c:v>
                </c:pt>
                <c:pt idx="444">
                  <c:v>9.6705978727046222</c:v>
                </c:pt>
                <c:pt idx="445">
                  <c:v>9.7102311456806802</c:v>
                </c:pt>
                <c:pt idx="446">
                  <c:v>9.7498683819840402</c:v>
                </c:pt>
                <c:pt idx="447">
                  <c:v>9.7895016549600982</c:v>
                </c:pt>
                <c:pt idx="448">
                  <c:v>9.829134927936158</c:v>
                </c:pt>
                <c:pt idx="449">
                  <c:v>9.8687682009122213</c:v>
                </c:pt>
              </c:numCache>
            </c:numRef>
          </c:xVal>
          <c:yVal>
            <c:numRef>
              <c:f>'Alle qt til artikkel'!$DI$9:$DI$458</c:f>
              <c:numCache>
                <c:formatCode>0.00</c:formatCode>
                <c:ptCount val="450"/>
                <c:pt idx="0">
                  <c:v>3.108485832625</c:v>
                </c:pt>
                <c:pt idx="1">
                  <c:v>3.1285709656749998</c:v>
                </c:pt>
                <c:pt idx="2">
                  <c:v>3.1543063991499998</c:v>
                </c:pt>
                <c:pt idx="3">
                  <c:v>3.1543063991499998</c:v>
                </c:pt>
                <c:pt idx="4">
                  <c:v>3.2001013991499998</c:v>
                </c:pt>
                <c:pt idx="5">
                  <c:v>3.2001013991499998</c:v>
                </c:pt>
                <c:pt idx="6">
                  <c:v>3.2144615322000001</c:v>
                </c:pt>
                <c:pt idx="7">
                  <c:v>3.2488085322</c:v>
                </c:pt>
                <c:pt idx="8">
                  <c:v>3.2488085322</c:v>
                </c:pt>
                <c:pt idx="9">
                  <c:v>3.2774305321999999</c:v>
                </c:pt>
                <c:pt idx="10">
                  <c:v>3.2774305321999999</c:v>
                </c:pt>
                <c:pt idx="11">
                  <c:v>3.3174769656750001</c:v>
                </c:pt>
                <c:pt idx="12">
                  <c:v>3.3489609656749999</c:v>
                </c:pt>
                <c:pt idx="13">
                  <c:v>3.3489609656749999</c:v>
                </c:pt>
                <c:pt idx="14">
                  <c:v>3.3804705321999999</c:v>
                </c:pt>
                <c:pt idx="15">
                  <c:v>3.3890565322000001</c:v>
                </c:pt>
                <c:pt idx="16">
                  <c:v>3.3890565322000001</c:v>
                </c:pt>
                <c:pt idx="17">
                  <c:v>3.4377390987249998</c:v>
                </c:pt>
                <c:pt idx="18">
                  <c:v>3.4377390987249998</c:v>
                </c:pt>
                <c:pt idx="19">
                  <c:v>3.4377390987249998</c:v>
                </c:pt>
                <c:pt idx="20">
                  <c:v>3.477810098725</c:v>
                </c:pt>
                <c:pt idx="21">
                  <c:v>3.5064320987249999</c:v>
                </c:pt>
                <c:pt idx="22">
                  <c:v>3.5064320987249999</c:v>
                </c:pt>
                <c:pt idx="23">
                  <c:v>3.5350786652249999</c:v>
                </c:pt>
                <c:pt idx="24">
                  <c:v>3.5551637982500002</c:v>
                </c:pt>
                <c:pt idx="25">
                  <c:v>3.5551637982500002</c:v>
                </c:pt>
                <c:pt idx="26">
                  <c:v>3.5923717982500003</c:v>
                </c:pt>
                <c:pt idx="27">
                  <c:v>3.5923717982500003</c:v>
                </c:pt>
                <c:pt idx="28">
                  <c:v>3.5923717982500003</c:v>
                </c:pt>
                <c:pt idx="29">
                  <c:v>3.6209456652249998</c:v>
                </c:pt>
                <c:pt idx="30">
                  <c:v>3.6209456652249998</c:v>
                </c:pt>
                <c:pt idx="31">
                  <c:v>3.6438917982500003</c:v>
                </c:pt>
                <c:pt idx="32">
                  <c:v>3.6438917982500003</c:v>
                </c:pt>
                <c:pt idx="33">
                  <c:v>3.6782879312500003</c:v>
                </c:pt>
                <c:pt idx="34">
                  <c:v>3.6782879312500003</c:v>
                </c:pt>
                <c:pt idx="35">
                  <c:v>3.6868739312500001</c:v>
                </c:pt>
                <c:pt idx="36">
                  <c:v>3.6868739312500001</c:v>
                </c:pt>
                <c:pt idx="37">
                  <c:v>3.6868739312500001</c:v>
                </c:pt>
                <c:pt idx="38">
                  <c:v>3.7354827982500001</c:v>
                </c:pt>
                <c:pt idx="39">
                  <c:v>3.7411576652249998</c:v>
                </c:pt>
                <c:pt idx="40">
                  <c:v>3.7411576652249998</c:v>
                </c:pt>
                <c:pt idx="41">
                  <c:v>3.73836936475</c:v>
                </c:pt>
                <c:pt idx="42">
                  <c:v>3.7526557982500002</c:v>
                </c:pt>
                <c:pt idx="43">
                  <c:v>3.7526557982500002</c:v>
                </c:pt>
                <c:pt idx="44">
                  <c:v>3.7612427982500001</c:v>
                </c:pt>
                <c:pt idx="45">
                  <c:v>3.7641784977499997</c:v>
                </c:pt>
                <c:pt idx="46">
                  <c:v>3.7641784977499997</c:v>
                </c:pt>
                <c:pt idx="47">
                  <c:v>3.7555679312500003</c:v>
                </c:pt>
                <c:pt idx="48">
                  <c:v>3.7555679312500003</c:v>
                </c:pt>
                <c:pt idx="49">
                  <c:v>3.7555679312500003</c:v>
                </c:pt>
                <c:pt idx="50">
                  <c:v>3.7527540644999999</c:v>
                </c:pt>
                <c:pt idx="51">
                  <c:v>3.7527540644999999</c:v>
                </c:pt>
                <c:pt idx="52">
                  <c:v>3.7327190644999999</c:v>
                </c:pt>
                <c:pt idx="53">
                  <c:v>3.7384430644999997</c:v>
                </c:pt>
                <c:pt idx="54">
                  <c:v>3.7384430644999997</c:v>
                </c:pt>
                <c:pt idx="55">
                  <c:v>3.72124549775</c:v>
                </c:pt>
                <c:pt idx="56">
                  <c:v>3.7127321974999998</c:v>
                </c:pt>
                <c:pt idx="57">
                  <c:v>3.7127321974999998</c:v>
                </c:pt>
                <c:pt idx="58">
                  <c:v>3.6898106309999998</c:v>
                </c:pt>
                <c:pt idx="59">
                  <c:v>3.6755241975000001</c:v>
                </c:pt>
                <c:pt idx="60">
                  <c:v>3.6755241975000001</c:v>
                </c:pt>
                <c:pt idx="61">
                  <c:v>3.6697500645000001</c:v>
                </c:pt>
                <c:pt idx="62">
                  <c:v>3.6697500645000001</c:v>
                </c:pt>
                <c:pt idx="63">
                  <c:v>3.6440146310000001</c:v>
                </c:pt>
                <c:pt idx="64">
                  <c:v>3.609717764</c:v>
                </c:pt>
                <c:pt idx="65">
                  <c:v>3.609717764</c:v>
                </c:pt>
                <c:pt idx="66">
                  <c:v>3.609717764</c:v>
                </c:pt>
                <c:pt idx="67">
                  <c:v>3.5896817639999998</c:v>
                </c:pt>
                <c:pt idx="68">
                  <c:v>3.5582223305</c:v>
                </c:pt>
                <c:pt idx="69">
                  <c:v>3.5582223305</c:v>
                </c:pt>
                <c:pt idx="70">
                  <c:v>3.5295511975</c:v>
                </c:pt>
                <c:pt idx="71">
                  <c:v>3.5295511975</c:v>
                </c:pt>
                <c:pt idx="72">
                  <c:v>3.5295511975</c:v>
                </c:pt>
                <c:pt idx="73">
                  <c:v>3.5124017639999998</c:v>
                </c:pt>
                <c:pt idx="74">
                  <c:v>3.5124017639999998</c:v>
                </c:pt>
                <c:pt idx="75">
                  <c:v>3.4981398970000002</c:v>
                </c:pt>
                <c:pt idx="76">
                  <c:v>3.4695670300000003</c:v>
                </c:pt>
                <c:pt idx="77">
                  <c:v>3.4466454635000003</c:v>
                </c:pt>
                <c:pt idx="78">
                  <c:v>3.4466454635000003</c:v>
                </c:pt>
                <c:pt idx="79">
                  <c:v>3.432308897</c:v>
                </c:pt>
                <c:pt idx="80">
                  <c:v>3.3751385964999998</c:v>
                </c:pt>
                <c:pt idx="81">
                  <c:v>3.3751385964999998</c:v>
                </c:pt>
                <c:pt idx="82">
                  <c:v>3.3436300300000004</c:v>
                </c:pt>
                <c:pt idx="83">
                  <c:v>3.3436300300000004</c:v>
                </c:pt>
                <c:pt idx="84">
                  <c:v>3.3436300300000004</c:v>
                </c:pt>
                <c:pt idx="85">
                  <c:v>3.3236185964999998</c:v>
                </c:pt>
                <c:pt idx="86">
                  <c:v>3.3006478970000002</c:v>
                </c:pt>
                <c:pt idx="87">
                  <c:v>3.3006478970000002</c:v>
                </c:pt>
                <c:pt idx="88">
                  <c:v>3.2720258970000002</c:v>
                </c:pt>
                <c:pt idx="89">
                  <c:v>3.2405900300000003</c:v>
                </c:pt>
                <c:pt idx="90">
                  <c:v>3.2405900300000003</c:v>
                </c:pt>
                <c:pt idx="91">
                  <c:v>3.220604163</c:v>
                </c:pt>
                <c:pt idx="92">
                  <c:v>3.1604234635000004</c:v>
                </c:pt>
                <c:pt idx="93">
                  <c:v>3.1604234635000004</c:v>
                </c:pt>
                <c:pt idx="94">
                  <c:v>3.1604234635000004</c:v>
                </c:pt>
                <c:pt idx="95">
                  <c:v>3.1059923304999999</c:v>
                </c:pt>
                <c:pt idx="96">
                  <c:v>3.1059923304999999</c:v>
                </c:pt>
                <c:pt idx="97">
                  <c:v>3.0831925965</c:v>
                </c:pt>
                <c:pt idx="98">
                  <c:v>3.0831925965</c:v>
                </c:pt>
                <c:pt idx="99">
                  <c:v>3.0488220300000002</c:v>
                </c:pt>
                <c:pt idx="100">
                  <c:v>3.0488220300000002</c:v>
                </c:pt>
                <c:pt idx="101">
                  <c:v>2.9944400300000003</c:v>
                </c:pt>
                <c:pt idx="102">
                  <c:v>2.9944400300000003</c:v>
                </c:pt>
                <c:pt idx="103">
                  <c:v>2.9744285964999997</c:v>
                </c:pt>
                <c:pt idx="104">
                  <c:v>2.9744285964999997</c:v>
                </c:pt>
                <c:pt idx="105">
                  <c:v>2.9344312962500001</c:v>
                </c:pt>
                <c:pt idx="106">
                  <c:v>2.9115097295000001</c:v>
                </c:pt>
                <c:pt idx="107">
                  <c:v>2.9115097295000001</c:v>
                </c:pt>
                <c:pt idx="108">
                  <c:v>2.8914245964999998</c:v>
                </c:pt>
                <c:pt idx="109">
                  <c:v>2.8657137294999999</c:v>
                </c:pt>
                <c:pt idx="110">
                  <c:v>2.8657137294999999</c:v>
                </c:pt>
                <c:pt idx="111">
                  <c:v>2.8657137294999999</c:v>
                </c:pt>
                <c:pt idx="112">
                  <c:v>2.81994329625</c:v>
                </c:pt>
                <c:pt idx="113">
                  <c:v>2.81994329625</c:v>
                </c:pt>
                <c:pt idx="114">
                  <c:v>2.7941587294999999</c:v>
                </c:pt>
                <c:pt idx="115">
                  <c:v>2.7798477294999997</c:v>
                </c:pt>
                <c:pt idx="116">
                  <c:v>2.7798477294999997</c:v>
                </c:pt>
                <c:pt idx="117">
                  <c:v>2.7655367295</c:v>
                </c:pt>
                <c:pt idx="118">
                  <c:v>2.7341254292500001</c:v>
                </c:pt>
                <c:pt idx="119">
                  <c:v>2.7341254292500001</c:v>
                </c:pt>
                <c:pt idx="120">
                  <c:v>2.7083418627499998</c:v>
                </c:pt>
                <c:pt idx="121">
                  <c:v>2.6911432962499999</c:v>
                </c:pt>
                <c:pt idx="122">
                  <c:v>2.6911432962499999</c:v>
                </c:pt>
                <c:pt idx="123">
                  <c:v>2.6625949957500001</c:v>
                </c:pt>
                <c:pt idx="124">
                  <c:v>2.6625949957500001</c:v>
                </c:pt>
                <c:pt idx="125">
                  <c:v>2.6625949957500001</c:v>
                </c:pt>
                <c:pt idx="126">
                  <c:v>2.59099086275</c:v>
                </c:pt>
                <c:pt idx="127">
                  <c:v>2.59099086275</c:v>
                </c:pt>
                <c:pt idx="128">
                  <c:v>2.59099086275</c:v>
                </c:pt>
                <c:pt idx="129">
                  <c:v>2.59099086275</c:v>
                </c:pt>
                <c:pt idx="130">
                  <c:v>2.5680928627499999</c:v>
                </c:pt>
                <c:pt idx="131">
                  <c:v>2.5680928627499999</c:v>
                </c:pt>
                <c:pt idx="132">
                  <c:v>2.5395199957500001</c:v>
                </c:pt>
                <c:pt idx="133">
                  <c:v>2.5395199957500001</c:v>
                </c:pt>
                <c:pt idx="134">
                  <c:v>2.5395199957500001</c:v>
                </c:pt>
                <c:pt idx="135">
                  <c:v>2.5165237294999998</c:v>
                </c:pt>
                <c:pt idx="136">
                  <c:v>2.5165237294999998</c:v>
                </c:pt>
                <c:pt idx="137">
                  <c:v>2.5193857294999997</c:v>
                </c:pt>
                <c:pt idx="138">
                  <c:v>2.5051238627500001</c:v>
                </c:pt>
                <c:pt idx="139">
                  <c:v>2.4765018627500002</c:v>
                </c:pt>
                <c:pt idx="140">
                  <c:v>2.4765018627500002</c:v>
                </c:pt>
                <c:pt idx="141">
                  <c:v>2.4621662962499999</c:v>
                </c:pt>
                <c:pt idx="142">
                  <c:v>2.4450178627499999</c:v>
                </c:pt>
                <c:pt idx="143">
                  <c:v>2.4450178627499999</c:v>
                </c:pt>
                <c:pt idx="144">
                  <c:v>2.4364062962499999</c:v>
                </c:pt>
                <c:pt idx="145">
                  <c:v>2.4278939957499999</c:v>
                </c:pt>
                <c:pt idx="146">
                  <c:v>2.4278939957499999</c:v>
                </c:pt>
                <c:pt idx="147">
                  <c:v>2.41639586275</c:v>
                </c:pt>
                <c:pt idx="148">
                  <c:v>2.4020848627499998</c:v>
                </c:pt>
                <c:pt idx="149">
                  <c:v>2.4020848627499998</c:v>
                </c:pt>
                <c:pt idx="150">
                  <c:v>2.3820979957500001</c:v>
                </c:pt>
                <c:pt idx="151">
                  <c:v>2.3648758627499999</c:v>
                </c:pt>
                <c:pt idx="152">
                  <c:v>2.3648758627499999</c:v>
                </c:pt>
                <c:pt idx="153">
                  <c:v>2.3506139957500003</c:v>
                </c:pt>
                <c:pt idx="154">
                  <c:v>2.3219919957499999</c:v>
                </c:pt>
                <c:pt idx="155">
                  <c:v>2.3219919957499999</c:v>
                </c:pt>
                <c:pt idx="156">
                  <c:v>2.3219919957499999</c:v>
                </c:pt>
                <c:pt idx="157">
                  <c:v>2.31912999575</c:v>
                </c:pt>
                <c:pt idx="158">
                  <c:v>2.31912999575</c:v>
                </c:pt>
                <c:pt idx="159">
                  <c:v>2.29339456225</c:v>
                </c:pt>
                <c:pt idx="160">
                  <c:v>2.2619095622500001</c:v>
                </c:pt>
                <c:pt idx="161">
                  <c:v>2.2619095622500001</c:v>
                </c:pt>
                <c:pt idx="162">
                  <c:v>2.2504851287500003</c:v>
                </c:pt>
                <c:pt idx="163">
                  <c:v>2.2247015622499999</c:v>
                </c:pt>
                <c:pt idx="164">
                  <c:v>2.2247015622499999</c:v>
                </c:pt>
                <c:pt idx="165">
                  <c:v>2.2247015622499999</c:v>
                </c:pt>
                <c:pt idx="166">
                  <c:v>2.1960539957500003</c:v>
                </c:pt>
                <c:pt idx="167">
                  <c:v>2.1960539957500003</c:v>
                </c:pt>
                <c:pt idx="168">
                  <c:v>2.1789055622500002</c:v>
                </c:pt>
                <c:pt idx="169">
                  <c:v>2.1560321287500002</c:v>
                </c:pt>
                <c:pt idx="170">
                  <c:v>2.1560321287500002</c:v>
                </c:pt>
                <c:pt idx="171">
                  <c:v>2.13883456225</c:v>
                </c:pt>
                <c:pt idx="172">
                  <c:v>2.11882412875</c:v>
                </c:pt>
                <c:pt idx="173">
                  <c:v>2.11882412875</c:v>
                </c:pt>
                <c:pt idx="174">
                  <c:v>2.0901775622500001</c:v>
                </c:pt>
                <c:pt idx="175">
                  <c:v>2.06157912875</c:v>
                </c:pt>
                <c:pt idx="176">
                  <c:v>2.06157912875</c:v>
                </c:pt>
                <c:pt idx="177">
                  <c:v>2.0243465622500003</c:v>
                </c:pt>
                <c:pt idx="178">
                  <c:v>1.9957245622499999</c:v>
                </c:pt>
                <c:pt idx="179">
                  <c:v>1.9957245622499999</c:v>
                </c:pt>
                <c:pt idx="180">
                  <c:v>1.9613775622499998</c:v>
                </c:pt>
                <c:pt idx="181">
                  <c:v>1.92419312875</c:v>
                </c:pt>
                <c:pt idx="182">
                  <c:v>1.92419312875</c:v>
                </c:pt>
                <c:pt idx="183">
                  <c:v>1.8870332617500001</c:v>
                </c:pt>
                <c:pt idx="184">
                  <c:v>1.8497761287499999</c:v>
                </c:pt>
                <c:pt idx="185">
                  <c:v>1.8497761287499999</c:v>
                </c:pt>
                <c:pt idx="186">
                  <c:v>1.75532312875</c:v>
                </c:pt>
                <c:pt idx="187">
                  <c:v>1.75532312875</c:v>
                </c:pt>
                <c:pt idx="188">
                  <c:v>1.75532312875</c:v>
                </c:pt>
                <c:pt idx="189">
                  <c:v>1.7123891287499999</c:v>
                </c:pt>
                <c:pt idx="190">
                  <c:v>1.66955439475</c:v>
                </c:pt>
                <c:pt idx="191">
                  <c:v>1.66955439475</c:v>
                </c:pt>
                <c:pt idx="192">
                  <c:v>1.6151723947499999</c:v>
                </c:pt>
                <c:pt idx="193">
                  <c:v>1.5665399615</c:v>
                </c:pt>
                <c:pt idx="194">
                  <c:v>1.5665399615</c:v>
                </c:pt>
                <c:pt idx="195">
                  <c:v>1.5064820945000001</c:v>
                </c:pt>
                <c:pt idx="196">
                  <c:v>1.4578486610000001</c:v>
                </c:pt>
                <c:pt idx="197">
                  <c:v>1.4578486610000001</c:v>
                </c:pt>
                <c:pt idx="198">
                  <c:v>1.412004528</c:v>
                </c:pt>
                <c:pt idx="199">
                  <c:v>1.3176252275</c:v>
                </c:pt>
                <c:pt idx="200">
                  <c:v>1.3176252275</c:v>
                </c:pt>
                <c:pt idx="201">
                  <c:v>1.2603320945000001</c:v>
                </c:pt>
                <c:pt idx="202">
                  <c:v>1.2603320945000001</c:v>
                </c:pt>
                <c:pt idx="203">
                  <c:v>1.2603320945000001</c:v>
                </c:pt>
                <c:pt idx="204">
                  <c:v>1.2174236610000002</c:v>
                </c:pt>
                <c:pt idx="205">
                  <c:v>1.177450927</c:v>
                </c:pt>
                <c:pt idx="206">
                  <c:v>1.177450927</c:v>
                </c:pt>
                <c:pt idx="207">
                  <c:v>1.1401927940000001</c:v>
                </c:pt>
                <c:pt idx="208">
                  <c:v>1.0771992275</c:v>
                </c:pt>
                <c:pt idx="209">
                  <c:v>1.0771992275</c:v>
                </c:pt>
                <c:pt idx="210">
                  <c:v>1.0771992275</c:v>
                </c:pt>
                <c:pt idx="211">
                  <c:v>1.0115647597500002</c:v>
                </c:pt>
                <c:pt idx="212">
                  <c:v>1.0115647597500002</c:v>
                </c:pt>
                <c:pt idx="213">
                  <c:v>0.98012979275000001</c:v>
                </c:pt>
                <c:pt idx="214">
                  <c:v>0.94003422624999999</c:v>
                </c:pt>
                <c:pt idx="215">
                  <c:v>0.94003422624999999</c:v>
                </c:pt>
                <c:pt idx="216">
                  <c:v>0.92860989274999994</c:v>
                </c:pt>
                <c:pt idx="217">
                  <c:v>0.91143669274999994</c:v>
                </c:pt>
                <c:pt idx="218">
                  <c:v>0.91143669274999994</c:v>
                </c:pt>
                <c:pt idx="219">
                  <c:v>0.89715015924999997</c:v>
                </c:pt>
                <c:pt idx="220">
                  <c:v>0.89715015924999997</c:v>
                </c:pt>
                <c:pt idx="221">
                  <c:v>0.8743507252499999</c:v>
                </c:pt>
                <c:pt idx="222">
                  <c:v>0.85717742524999996</c:v>
                </c:pt>
                <c:pt idx="223">
                  <c:v>0.85717742524999996</c:v>
                </c:pt>
                <c:pt idx="224">
                  <c:v>0.83721562500000002</c:v>
                </c:pt>
                <c:pt idx="225">
                  <c:v>0.82036168975000001</c:v>
                </c:pt>
                <c:pt idx="226">
                  <c:v>0.82036168975000001</c:v>
                </c:pt>
                <c:pt idx="227">
                  <c:v>0.82036168975000001</c:v>
                </c:pt>
                <c:pt idx="228">
                  <c:v>0.83467278975000003</c:v>
                </c:pt>
                <c:pt idx="229">
                  <c:v>0.83467278975000003</c:v>
                </c:pt>
                <c:pt idx="230">
                  <c:v>0.84325938975000003</c:v>
                </c:pt>
                <c:pt idx="231">
                  <c:v>0.85752135674999996</c:v>
                </c:pt>
                <c:pt idx="232">
                  <c:v>0.85752135674999996</c:v>
                </c:pt>
                <c:pt idx="233">
                  <c:v>0.87772882224999993</c:v>
                </c:pt>
                <c:pt idx="234">
                  <c:v>0.89793628799999992</c:v>
                </c:pt>
                <c:pt idx="235">
                  <c:v>0.89793628799999992</c:v>
                </c:pt>
                <c:pt idx="236">
                  <c:v>0.92988735249999999</c:v>
                </c:pt>
                <c:pt idx="237">
                  <c:v>0.95917284749999998</c:v>
                </c:pt>
                <c:pt idx="238">
                  <c:v>0.95917284749999998</c:v>
                </c:pt>
                <c:pt idx="239">
                  <c:v>1.0086659099999999</c:v>
                </c:pt>
                <c:pt idx="240">
                  <c:v>1.0611440050000001</c:v>
                </c:pt>
                <c:pt idx="241">
                  <c:v>1.0611440050000001</c:v>
                </c:pt>
                <c:pt idx="242">
                  <c:v>1.1221589649999999</c:v>
                </c:pt>
                <c:pt idx="243">
                  <c:v>1.1789607675</c:v>
                </c:pt>
                <c:pt idx="244">
                  <c:v>1.1789607675</c:v>
                </c:pt>
                <c:pt idx="245">
                  <c:v>1.260183695</c:v>
                </c:pt>
                <c:pt idx="246">
                  <c:v>1.3562089524999998</c:v>
                </c:pt>
                <c:pt idx="247">
                  <c:v>1.3562089524999998</c:v>
                </c:pt>
                <c:pt idx="248">
                  <c:v>1.4494459099999999</c:v>
                </c:pt>
                <c:pt idx="249">
                  <c:v>1.4494459099999999</c:v>
                </c:pt>
                <c:pt idx="250">
                  <c:v>1.5362955700000001</c:v>
                </c:pt>
                <c:pt idx="251">
                  <c:v>1.6256131674999998</c:v>
                </c:pt>
                <c:pt idx="252">
                  <c:v>1.6256131674999998</c:v>
                </c:pt>
                <c:pt idx="253">
                  <c:v>1.703335365</c:v>
                </c:pt>
                <c:pt idx="254">
                  <c:v>1.7633185325</c:v>
                </c:pt>
                <c:pt idx="255">
                  <c:v>1.7633185325</c:v>
                </c:pt>
                <c:pt idx="256">
                  <c:v>1.8133891074999999</c:v>
                </c:pt>
                <c:pt idx="257">
                  <c:v>1.8476501249999999</c:v>
                </c:pt>
                <c:pt idx="258">
                  <c:v>1.8476501249999999</c:v>
                </c:pt>
                <c:pt idx="259">
                  <c:v>1.8790982749999998</c:v>
                </c:pt>
                <c:pt idx="260">
                  <c:v>1.91999225325</c:v>
                </c:pt>
                <c:pt idx="261">
                  <c:v>1.9473122274999999</c:v>
                </c:pt>
                <c:pt idx="262">
                  <c:v>1.9473122274999999</c:v>
                </c:pt>
                <c:pt idx="263">
                  <c:v>1.9669787295000001</c:v>
                </c:pt>
                <c:pt idx="264">
                  <c:v>1.98711299575</c:v>
                </c:pt>
                <c:pt idx="265">
                  <c:v>1.98711299575</c:v>
                </c:pt>
                <c:pt idx="266">
                  <c:v>1.9958228282500001</c:v>
                </c:pt>
                <c:pt idx="267">
                  <c:v>1.9958228282500001</c:v>
                </c:pt>
                <c:pt idx="268">
                  <c:v>2.0072216952500002</c:v>
                </c:pt>
                <c:pt idx="269">
                  <c:v>2.0072216952500002</c:v>
                </c:pt>
                <c:pt idx="270">
                  <c:v>2.0072216952500002</c:v>
                </c:pt>
                <c:pt idx="271">
                  <c:v>2.0330799614999999</c:v>
                </c:pt>
                <c:pt idx="272">
                  <c:v>2.0388049614999999</c:v>
                </c:pt>
                <c:pt idx="273">
                  <c:v>2.0388049614999999</c:v>
                </c:pt>
                <c:pt idx="274">
                  <c:v>2.033104528</c:v>
                </c:pt>
                <c:pt idx="275">
                  <c:v>2.0474155280000002</c:v>
                </c:pt>
                <c:pt idx="276">
                  <c:v>2.0474155280000002</c:v>
                </c:pt>
                <c:pt idx="277">
                  <c:v>2.0474400945000002</c:v>
                </c:pt>
                <c:pt idx="278">
                  <c:v>2.0474400945000002</c:v>
                </c:pt>
                <c:pt idx="279">
                  <c:v>2.0474400945000002</c:v>
                </c:pt>
                <c:pt idx="280">
                  <c:v>2.0474400945000002</c:v>
                </c:pt>
                <c:pt idx="281">
                  <c:v>2.0645649614999999</c:v>
                </c:pt>
                <c:pt idx="282">
                  <c:v>2.0645649614999999</c:v>
                </c:pt>
                <c:pt idx="283">
                  <c:v>2.064638661</c:v>
                </c:pt>
                <c:pt idx="284">
                  <c:v>2.0732737940000003</c:v>
                </c:pt>
                <c:pt idx="285">
                  <c:v>2.0732737940000003</c:v>
                </c:pt>
                <c:pt idx="286">
                  <c:v>2.0761112275000002</c:v>
                </c:pt>
                <c:pt idx="287">
                  <c:v>2.0761112275000002</c:v>
                </c:pt>
                <c:pt idx="288">
                  <c:v>2.0847964934999998</c:v>
                </c:pt>
                <c:pt idx="289">
                  <c:v>2.096171794</c:v>
                </c:pt>
                <c:pt idx="290">
                  <c:v>2.096171794</c:v>
                </c:pt>
                <c:pt idx="291">
                  <c:v>2.0989846610000003</c:v>
                </c:pt>
                <c:pt idx="292">
                  <c:v>2.10771906</c:v>
                </c:pt>
                <c:pt idx="293">
                  <c:v>2.1191680599999998</c:v>
                </c:pt>
                <c:pt idx="294">
                  <c:v>2.1191680599999998</c:v>
                </c:pt>
                <c:pt idx="295">
                  <c:v>2.1218580944999998</c:v>
                </c:pt>
                <c:pt idx="296">
                  <c:v>2.121931794</c:v>
                </c:pt>
                <c:pt idx="297">
                  <c:v>2.121931794</c:v>
                </c:pt>
                <c:pt idx="298">
                  <c:v>2.1333316610000002</c:v>
                </c:pt>
                <c:pt idx="299">
                  <c:v>2.1419913604999996</c:v>
                </c:pt>
                <c:pt idx="300">
                  <c:v>2.1419913604999996</c:v>
                </c:pt>
                <c:pt idx="301">
                  <c:v>2.1476426609999999</c:v>
                </c:pt>
                <c:pt idx="302">
                  <c:v>2.1620764934999999</c:v>
                </c:pt>
                <c:pt idx="303">
                  <c:v>2.1620764934999999</c:v>
                </c:pt>
                <c:pt idx="304">
                  <c:v>2.1619536610000001</c:v>
                </c:pt>
                <c:pt idx="305">
                  <c:v>2.1619536610000001</c:v>
                </c:pt>
                <c:pt idx="306">
                  <c:v>2.1820132275000002</c:v>
                </c:pt>
                <c:pt idx="307">
                  <c:v>2.1848762275000002</c:v>
                </c:pt>
                <c:pt idx="308">
                  <c:v>2.1848762275000002</c:v>
                </c:pt>
                <c:pt idx="309">
                  <c:v>2.202122927</c:v>
                </c:pt>
                <c:pt idx="310">
                  <c:v>2.2135227940000002</c:v>
                </c:pt>
                <c:pt idx="311">
                  <c:v>2.2135227940000002</c:v>
                </c:pt>
                <c:pt idx="312">
                  <c:v>2.2335332275000002</c:v>
                </c:pt>
                <c:pt idx="313">
                  <c:v>2.250779927</c:v>
                </c:pt>
                <c:pt idx="314">
                  <c:v>2.250779927</c:v>
                </c:pt>
                <c:pt idx="315">
                  <c:v>2.2507062275000003</c:v>
                </c:pt>
                <c:pt idx="316">
                  <c:v>2.2736287940000004</c:v>
                </c:pt>
                <c:pt idx="317">
                  <c:v>2.2736287940000004</c:v>
                </c:pt>
                <c:pt idx="318">
                  <c:v>2.2879397940000001</c:v>
                </c:pt>
                <c:pt idx="319">
                  <c:v>2.2879397940000001</c:v>
                </c:pt>
                <c:pt idx="320">
                  <c:v>2.2879397940000001</c:v>
                </c:pt>
                <c:pt idx="321">
                  <c:v>2.3308482275000002</c:v>
                </c:pt>
                <c:pt idx="322">
                  <c:v>2.3308482275000002</c:v>
                </c:pt>
                <c:pt idx="323">
                  <c:v>2.3308482275000002</c:v>
                </c:pt>
                <c:pt idx="324">
                  <c:v>2.347997661</c:v>
                </c:pt>
                <c:pt idx="325">
                  <c:v>2.347997661</c:v>
                </c:pt>
                <c:pt idx="326">
                  <c:v>2.3594220945000002</c:v>
                </c:pt>
                <c:pt idx="327">
                  <c:v>2.3622840945000001</c:v>
                </c:pt>
                <c:pt idx="328">
                  <c:v>2.3537462275000003</c:v>
                </c:pt>
                <c:pt idx="329">
                  <c:v>2.3537462275000003</c:v>
                </c:pt>
                <c:pt idx="330">
                  <c:v>2.3336866610000002</c:v>
                </c:pt>
                <c:pt idx="331">
                  <c:v>2.3194002275000001</c:v>
                </c:pt>
                <c:pt idx="332">
                  <c:v>2.3194002275000001</c:v>
                </c:pt>
                <c:pt idx="333">
                  <c:v>2.2993396610000003</c:v>
                </c:pt>
                <c:pt idx="334">
                  <c:v>2.2764662275000003</c:v>
                </c:pt>
                <c:pt idx="335">
                  <c:v>2.2764662275000003</c:v>
                </c:pt>
                <c:pt idx="336">
                  <c:v>2.2478687940000004</c:v>
                </c:pt>
                <c:pt idx="337">
                  <c:v>2.2335823604999998</c:v>
                </c:pt>
                <c:pt idx="338">
                  <c:v>2.2335823604999998</c:v>
                </c:pt>
                <c:pt idx="339">
                  <c:v>2.2077977940000002</c:v>
                </c:pt>
                <c:pt idx="340">
                  <c:v>2.1849499269999999</c:v>
                </c:pt>
                <c:pt idx="341">
                  <c:v>2.1849499269999999</c:v>
                </c:pt>
                <c:pt idx="342">
                  <c:v>2.1563514934999999</c:v>
                </c:pt>
                <c:pt idx="343">
                  <c:v>2.1277786265</c:v>
                </c:pt>
                <c:pt idx="344">
                  <c:v>2.1277786265</c:v>
                </c:pt>
                <c:pt idx="345">
                  <c:v>2.1277786265</c:v>
                </c:pt>
                <c:pt idx="346">
                  <c:v>2.0619721932499999</c:v>
                </c:pt>
                <c:pt idx="347">
                  <c:v>2.0619721932499999</c:v>
                </c:pt>
                <c:pt idx="348">
                  <c:v>2.0619721932499999</c:v>
                </c:pt>
                <c:pt idx="349">
                  <c:v>2.0276261932500002</c:v>
                </c:pt>
                <c:pt idx="350">
                  <c:v>2.0276261932500002</c:v>
                </c:pt>
                <c:pt idx="351">
                  <c:v>2.0276261932500002</c:v>
                </c:pt>
                <c:pt idx="352">
                  <c:v>2.00467906</c:v>
                </c:pt>
                <c:pt idx="353">
                  <c:v>2.00467906</c:v>
                </c:pt>
                <c:pt idx="354">
                  <c:v>1.9846440599999999</c:v>
                </c:pt>
                <c:pt idx="355">
                  <c:v>1.9617460599999998</c:v>
                </c:pt>
                <c:pt idx="356">
                  <c:v>1.9617460599999998</c:v>
                </c:pt>
                <c:pt idx="357">
                  <c:v>1.93897089275</c:v>
                </c:pt>
                <c:pt idx="358">
                  <c:v>1.9302374935000002</c:v>
                </c:pt>
                <c:pt idx="359">
                  <c:v>1.9302374935000002</c:v>
                </c:pt>
                <c:pt idx="360">
                  <c:v>1.9103243262499998</c:v>
                </c:pt>
                <c:pt idx="361">
                  <c:v>1.8873771932500001</c:v>
                </c:pt>
                <c:pt idx="362">
                  <c:v>1.8873771932500001</c:v>
                </c:pt>
                <c:pt idx="363">
                  <c:v>1.8645538927500001</c:v>
                </c:pt>
                <c:pt idx="364">
                  <c:v>1.84750272525</c:v>
                </c:pt>
                <c:pt idx="365">
                  <c:v>1.84750272525</c:v>
                </c:pt>
                <c:pt idx="366">
                  <c:v>1.8159450257500001</c:v>
                </c:pt>
                <c:pt idx="367">
                  <c:v>1.8159450257500001</c:v>
                </c:pt>
                <c:pt idx="368">
                  <c:v>1.8159450257500001</c:v>
                </c:pt>
                <c:pt idx="369">
                  <c:v>1.80160945925</c:v>
                </c:pt>
                <c:pt idx="370">
                  <c:v>1.7902341587499999</c:v>
                </c:pt>
                <c:pt idx="371">
                  <c:v>1.7902341587499999</c:v>
                </c:pt>
                <c:pt idx="372">
                  <c:v>1.76148932625</c:v>
                </c:pt>
                <c:pt idx="373">
                  <c:v>1.76148932625</c:v>
                </c:pt>
                <c:pt idx="374">
                  <c:v>1.76148932625</c:v>
                </c:pt>
                <c:pt idx="375">
                  <c:v>1.7328918927499999</c:v>
                </c:pt>
                <c:pt idx="376">
                  <c:v>1.7185563262499999</c:v>
                </c:pt>
                <c:pt idx="377">
                  <c:v>1.7185563262499999</c:v>
                </c:pt>
                <c:pt idx="378">
                  <c:v>1.7014570257500001</c:v>
                </c:pt>
                <c:pt idx="379">
                  <c:v>1.7014570257500001</c:v>
                </c:pt>
                <c:pt idx="380">
                  <c:v>1.6927963262499999</c:v>
                </c:pt>
                <c:pt idx="381">
                  <c:v>1.6813964592499999</c:v>
                </c:pt>
                <c:pt idx="382">
                  <c:v>1.6813964592499999</c:v>
                </c:pt>
                <c:pt idx="383">
                  <c:v>1.6700457252500001</c:v>
                </c:pt>
                <c:pt idx="384">
                  <c:v>1.6613860257499999</c:v>
                </c:pt>
                <c:pt idx="385">
                  <c:v>1.6613860257499999</c:v>
                </c:pt>
                <c:pt idx="386">
                  <c:v>1.6499124592500001</c:v>
                </c:pt>
                <c:pt idx="387">
                  <c:v>1.6527007597500001</c:v>
                </c:pt>
                <c:pt idx="388">
                  <c:v>1.6527007597500001</c:v>
                </c:pt>
                <c:pt idx="389">
                  <c:v>1.6327875922500001</c:v>
                </c:pt>
                <c:pt idx="390">
                  <c:v>1.6327875922500001</c:v>
                </c:pt>
                <c:pt idx="391">
                  <c:v>1.6327875922500001</c:v>
                </c:pt>
                <c:pt idx="392">
                  <c:v>1.62691619325</c:v>
                </c:pt>
                <c:pt idx="393">
                  <c:v>1.62691619325</c:v>
                </c:pt>
                <c:pt idx="394">
                  <c:v>1.6240787597500002</c:v>
                </c:pt>
                <c:pt idx="395">
                  <c:v>1.6155163262499999</c:v>
                </c:pt>
                <c:pt idx="396">
                  <c:v>1.6126051932500001</c:v>
                </c:pt>
                <c:pt idx="397">
                  <c:v>1.6126051932500001</c:v>
                </c:pt>
                <c:pt idx="398">
                  <c:v>1.6069303262499999</c:v>
                </c:pt>
                <c:pt idx="399">
                  <c:v>1.5955058927499999</c:v>
                </c:pt>
                <c:pt idx="400">
                  <c:v>1.5955058927499999</c:v>
                </c:pt>
                <c:pt idx="401">
                  <c:v>1.59545675975</c:v>
                </c:pt>
                <c:pt idx="402">
                  <c:v>1.5897808927499999</c:v>
                </c:pt>
                <c:pt idx="403">
                  <c:v>1.5897808927499999</c:v>
                </c:pt>
                <c:pt idx="404">
                  <c:v>1.5811948927499999</c:v>
                </c:pt>
                <c:pt idx="405">
                  <c:v>1.5840568927500001</c:v>
                </c:pt>
                <c:pt idx="406">
                  <c:v>1.5840568927500001</c:v>
                </c:pt>
                <c:pt idx="407">
                  <c:v>1.58403232625</c:v>
                </c:pt>
                <c:pt idx="408">
                  <c:v>1.5840568927500001</c:v>
                </c:pt>
                <c:pt idx="409">
                  <c:v>1.5840568927500001</c:v>
                </c:pt>
                <c:pt idx="410">
                  <c:v>1.58126859225</c:v>
                </c:pt>
                <c:pt idx="411">
                  <c:v>1.58694345925</c:v>
                </c:pt>
                <c:pt idx="412">
                  <c:v>1.58694345925</c:v>
                </c:pt>
                <c:pt idx="413">
                  <c:v>1.58694345925</c:v>
                </c:pt>
                <c:pt idx="414">
                  <c:v>1.59264289275</c:v>
                </c:pt>
                <c:pt idx="415">
                  <c:v>1.59264289275</c:v>
                </c:pt>
                <c:pt idx="416">
                  <c:v>1.5869680257500001</c:v>
                </c:pt>
                <c:pt idx="417">
                  <c:v>1.58983002575</c:v>
                </c:pt>
                <c:pt idx="418">
                  <c:v>1.58983002575</c:v>
                </c:pt>
                <c:pt idx="419">
                  <c:v>1.5955058927499999</c:v>
                </c:pt>
                <c:pt idx="420">
                  <c:v>1.5897808927499999</c:v>
                </c:pt>
                <c:pt idx="421">
                  <c:v>1.5897808927499999</c:v>
                </c:pt>
                <c:pt idx="422">
                  <c:v>1.58983002575</c:v>
                </c:pt>
                <c:pt idx="423">
                  <c:v>1.6013035922500001</c:v>
                </c:pt>
                <c:pt idx="424">
                  <c:v>1.6013035922500001</c:v>
                </c:pt>
                <c:pt idx="425">
                  <c:v>1.6013281587499999</c:v>
                </c:pt>
                <c:pt idx="426">
                  <c:v>1.6013281587499999</c:v>
                </c:pt>
                <c:pt idx="427">
                  <c:v>1.6013035922500001</c:v>
                </c:pt>
                <c:pt idx="428">
                  <c:v>1.6041410257499999</c:v>
                </c:pt>
                <c:pt idx="429">
                  <c:v>1.6041410257499999</c:v>
                </c:pt>
                <c:pt idx="430">
                  <c:v>1.6041410257499999</c:v>
                </c:pt>
                <c:pt idx="431">
                  <c:v>1.6098905922500002</c:v>
                </c:pt>
                <c:pt idx="432">
                  <c:v>1.6098905922500002</c:v>
                </c:pt>
                <c:pt idx="433">
                  <c:v>1.6156391587499999</c:v>
                </c:pt>
                <c:pt idx="434">
                  <c:v>1.6156637252499999</c:v>
                </c:pt>
                <c:pt idx="435">
                  <c:v>1.6156637252499999</c:v>
                </c:pt>
                <c:pt idx="436">
                  <c:v>1.62133959225</c:v>
                </c:pt>
                <c:pt idx="437">
                  <c:v>1.62716185825</c:v>
                </c:pt>
                <c:pt idx="438">
                  <c:v>1.6356505922500002</c:v>
                </c:pt>
                <c:pt idx="439">
                  <c:v>1.6356505922500002</c:v>
                </c:pt>
                <c:pt idx="440">
                  <c:v>1.6385125922500001</c:v>
                </c:pt>
                <c:pt idx="441">
                  <c:v>1.6386108582500001</c:v>
                </c:pt>
                <c:pt idx="442">
                  <c:v>1.6386108582500001</c:v>
                </c:pt>
                <c:pt idx="443">
                  <c:v>1.6442857252500001</c:v>
                </c:pt>
                <c:pt idx="444">
                  <c:v>1.6500352917500001</c:v>
                </c:pt>
                <c:pt idx="445">
                  <c:v>1.6500352917500001</c:v>
                </c:pt>
                <c:pt idx="446">
                  <c:v>1.65289729175</c:v>
                </c:pt>
                <c:pt idx="447">
                  <c:v>1.65289729175</c:v>
                </c:pt>
                <c:pt idx="448">
                  <c:v>1.65859672525</c:v>
                </c:pt>
                <c:pt idx="449">
                  <c:v>1.6614597252499999</c:v>
                </c:pt>
              </c:numCache>
            </c:numRef>
          </c:yVal>
          <c:smooth val="0"/>
          <c:extLst>
            <c:ext xmlns:c16="http://schemas.microsoft.com/office/drawing/2014/chart" uri="{C3380CC4-5D6E-409C-BE32-E72D297353CC}">
              <c16:uniqueId val="{0000000E-1A9D-4439-A869-D6B316A303D4}"/>
            </c:ext>
          </c:extLst>
        </c:ser>
        <c:ser>
          <c:idx val="12"/>
          <c:order val="16"/>
          <c:tx>
            <c:strRef>
              <c:f>'Alle qt til artikkel'!$DM$5</c:f>
              <c:strCache>
                <c:ptCount val="1"/>
                <c:pt idx="0">
                  <c:v>E6-80-4c</c:v>
                </c:pt>
              </c:strCache>
            </c:strRef>
          </c:tx>
          <c:spPr>
            <a:ln w="12700">
              <a:solidFill>
                <a:schemeClr val="accent2"/>
              </a:solidFill>
            </a:ln>
          </c:spPr>
          <c:marker>
            <c:symbol val="none"/>
          </c:marker>
          <c:xVal>
            <c:numRef>
              <c:f>'Alle qt til artikkel'!$DP$9:$DP$458</c:f>
              <c:numCache>
                <c:formatCode>0.0</c:formatCode>
                <c:ptCount val="450"/>
                <c:pt idx="0">
                  <c:v>-7.9266553878774788</c:v>
                </c:pt>
                <c:pt idx="1">
                  <c:v>-7.8870221149014181</c:v>
                </c:pt>
                <c:pt idx="2">
                  <c:v>-7.8473892382580877</c:v>
                </c:pt>
                <c:pt idx="3">
                  <c:v>-7.8077559652820279</c:v>
                </c:pt>
                <c:pt idx="4">
                  <c:v>-7.7681226923059672</c:v>
                </c:pt>
                <c:pt idx="5">
                  <c:v>-7.7284894193299065</c:v>
                </c:pt>
                <c:pt idx="6">
                  <c:v>-7.6888561463538476</c:v>
                </c:pt>
                <c:pt idx="7">
                  <c:v>-7.6492228733777869</c:v>
                </c:pt>
                <c:pt idx="8">
                  <c:v>-7.609589600401728</c:v>
                </c:pt>
                <c:pt idx="9">
                  <c:v>-7.5699563274256674</c:v>
                </c:pt>
                <c:pt idx="10">
                  <c:v>-7.5303230544496067</c:v>
                </c:pt>
                <c:pt idx="11">
                  <c:v>-7.4906897814735469</c:v>
                </c:pt>
                <c:pt idx="12">
                  <c:v>-7.4510569048302164</c:v>
                </c:pt>
                <c:pt idx="13">
                  <c:v>-7.4114236318541558</c:v>
                </c:pt>
                <c:pt idx="14">
                  <c:v>-7.3717903588780969</c:v>
                </c:pt>
                <c:pt idx="15">
                  <c:v>-7.3321570859020371</c:v>
                </c:pt>
                <c:pt idx="16">
                  <c:v>-7.2925238129259764</c:v>
                </c:pt>
                <c:pt idx="17">
                  <c:v>-7.2528905399499157</c:v>
                </c:pt>
                <c:pt idx="18">
                  <c:v>-7.2132572669738551</c:v>
                </c:pt>
                <c:pt idx="19">
                  <c:v>-7.1736239939977962</c:v>
                </c:pt>
                <c:pt idx="20">
                  <c:v>-7.1339907210217355</c:v>
                </c:pt>
                <c:pt idx="21">
                  <c:v>-7.0943574480456757</c:v>
                </c:pt>
                <c:pt idx="22">
                  <c:v>-7.054724175069615</c:v>
                </c:pt>
                <c:pt idx="23">
                  <c:v>-7.0150912984262845</c:v>
                </c:pt>
                <c:pt idx="24">
                  <c:v>-6.9754580254502256</c:v>
                </c:pt>
                <c:pt idx="25">
                  <c:v>-6.935824752474165</c:v>
                </c:pt>
                <c:pt idx="26">
                  <c:v>-6.8961914794981043</c:v>
                </c:pt>
                <c:pt idx="27">
                  <c:v>-6.8565582065220454</c:v>
                </c:pt>
                <c:pt idx="28">
                  <c:v>-6.8169249335459847</c:v>
                </c:pt>
                <c:pt idx="29">
                  <c:v>-6.7772916605699249</c:v>
                </c:pt>
                <c:pt idx="30">
                  <c:v>-6.7376583875938643</c:v>
                </c:pt>
                <c:pt idx="31">
                  <c:v>-6.6980251146178036</c:v>
                </c:pt>
                <c:pt idx="32">
                  <c:v>-6.6583918416417429</c:v>
                </c:pt>
                <c:pt idx="33">
                  <c:v>-6.6187589649984142</c:v>
                </c:pt>
                <c:pt idx="34">
                  <c:v>-6.5791256920223535</c:v>
                </c:pt>
                <c:pt idx="35">
                  <c:v>-6.5394924190462929</c:v>
                </c:pt>
                <c:pt idx="36">
                  <c:v>-6.4998591460702331</c:v>
                </c:pt>
                <c:pt idx="37">
                  <c:v>-6.4602258730941742</c:v>
                </c:pt>
                <c:pt idx="38">
                  <c:v>-6.4205926001181135</c:v>
                </c:pt>
                <c:pt idx="39">
                  <c:v>-6.3809593271420528</c:v>
                </c:pt>
                <c:pt idx="40">
                  <c:v>-6.3413260541659939</c:v>
                </c:pt>
                <c:pt idx="41">
                  <c:v>-6.3016927811899333</c:v>
                </c:pt>
                <c:pt idx="42">
                  <c:v>-6.2620595082138726</c:v>
                </c:pt>
                <c:pt idx="43">
                  <c:v>-6.2224262352378128</c:v>
                </c:pt>
                <c:pt idx="44">
                  <c:v>-6.1827933585944823</c:v>
                </c:pt>
                <c:pt idx="45">
                  <c:v>-6.1431612746166113</c:v>
                </c:pt>
                <c:pt idx="46">
                  <c:v>-6.1035280016405506</c:v>
                </c:pt>
                <c:pt idx="47">
                  <c:v>-6.0638947286644909</c:v>
                </c:pt>
                <c:pt idx="48">
                  <c:v>-6.024261455688432</c:v>
                </c:pt>
                <c:pt idx="49">
                  <c:v>-5.9846281827123722</c:v>
                </c:pt>
                <c:pt idx="50">
                  <c:v>-5.9449949097363115</c:v>
                </c:pt>
                <c:pt idx="51">
                  <c:v>-5.9053616367602508</c:v>
                </c:pt>
                <c:pt idx="52">
                  <c:v>-5.865728363784191</c:v>
                </c:pt>
                <c:pt idx="53">
                  <c:v>-5.8260950908081313</c:v>
                </c:pt>
                <c:pt idx="54">
                  <c:v>-5.7864618178320706</c:v>
                </c:pt>
                <c:pt idx="55">
                  <c:v>-5.7468285448560108</c:v>
                </c:pt>
                <c:pt idx="56">
                  <c:v>-5.707195271879951</c:v>
                </c:pt>
                <c:pt idx="57">
                  <c:v>-5.6675619989038903</c:v>
                </c:pt>
                <c:pt idx="58">
                  <c:v>-5.6279287259278306</c:v>
                </c:pt>
                <c:pt idx="59">
                  <c:v>-5.5882954529517699</c:v>
                </c:pt>
                <c:pt idx="60">
                  <c:v>-5.5486621799757101</c:v>
                </c:pt>
                <c:pt idx="61">
                  <c:v>-5.5090289069996503</c:v>
                </c:pt>
                <c:pt idx="62">
                  <c:v>-5.4693956340235896</c:v>
                </c:pt>
                <c:pt idx="63">
                  <c:v>-5.4297623610475299</c:v>
                </c:pt>
                <c:pt idx="64">
                  <c:v>-5.3901290880714692</c:v>
                </c:pt>
                <c:pt idx="65">
                  <c:v>-5.3504958150954094</c:v>
                </c:pt>
                <c:pt idx="66">
                  <c:v>-5.3108625421193496</c:v>
                </c:pt>
                <c:pt idx="67">
                  <c:v>-5.2712292691432889</c:v>
                </c:pt>
                <c:pt idx="68">
                  <c:v>-5.2315959961672291</c:v>
                </c:pt>
                <c:pt idx="69">
                  <c:v>-5.1919627231911694</c:v>
                </c:pt>
                <c:pt idx="70">
                  <c:v>-5.1523294502151087</c:v>
                </c:pt>
                <c:pt idx="71">
                  <c:v>-5.112696177239048</c:v>
                </c:pt>
                <c:pt idx="72">
                  <c:v>-5.0730629042629882</c:v>
                </c:pt>
                <c:pt idx="73">
                  <c:v>-5.0334296312869293</c:v>
                </c:pt>
                <c:pt idx="74">
                  <c:v>-4.9937963583108695</c:v>
                </c:pt>
                <c:pt idx="75">
                  <c:v>-4.9541630853348089</c:v>
                </c:pt>
                <c:pt idx="76">
                  <c:v>-4.9145298123587482</c:v>
                </c:pt>
                <c:pt idx="77">
                  <c:v>-4.8748965393826884</c:v>
                </c:pt>
                <c:pt idx="78">
                  <c:v>-4.8352632664066286</c:v>
                </c:pt>
                <c:pt idx="79">
                  <c:v>-4.7956299934305679</c:v>
                </c:pt>
                <c:pt idx="80">
                  <c:v>-4.7559967204545082</c:v>
                </c:pt>
                <c:pt idx="81">
                  <c:v>-4.7163634474784484</c:v>
                </c:pt>
                <c:pt idx="82">
                  <c:v>-4.6767301745023877</c:v>
                </c:pt>
                <c:pt idx="83">
                  <c:v>-4.6370969015263279</c:v>
                </c:pt>
                <c:pt idx="84">
                  <c:v>-4.5974636285502672</c:v>
                </c:pt>
                <c:pt idx="85">
                  <c:v>-4.5578303555742075</c:v>
                </c:pt>
                <c:pt idx="86">
                  <c:v>-4.5181970825981477</c:v>
                </c:pt>
                <c:pt idx="87">
                  <c:v>-4.478563809622087</c:v>
                </c:pt>
                <c:pt idx="88">
                  <c:v>-4.4389305366460272</c:v>
                </c:pt>
                <c:pt idx="89">
                  <c:v>-4.3992972636699665</c:v>
                </c:pt>
                <c:pt idx="90">
                  <c:v>-4.3596639906939068</c:v>
                </c:pt>
                <c:pt idx="91">
                  <c:v>-4.320030717717847</c:v>
                </c:pt>
                <c:pt idx="92">
                  <c:v>-4.2803974447417863</c:v>
                </c:pt>
                <c:pt idx="93">
                  <c:v>-4.2407641717657265</c:v>
                </c:pt>
                <c:pt idx="94">
                  <c:v>-4.2011308987896667</c:v>
                </c:pt>
                <c:pt idx="95">
                  <c:v>-4.161497625813606</c:v>
                </c:pt>
                <c:pt idx="96">
                  <c:v>-4.1218643528375454</c:v>
                </c:pt>
                <c:pt idx="97">
                  <c:v>-4.0822310798614856</c:v>
                </c:pt>
                <c:pt idx="98">
                  <c:v>-4.0425978068854267</c:v>
                </c:pt>
                <c:pt idx="99">
                  <c:v>-4.0029645339093669</c:v>
                </c:pt>
                <c:pt idx="100">
                  <c:v>-3.9633312609333067</c:v>
                </c:pt>
                <c:pt idx="101">
                  <c:v>-3.923697987957246</c:v>
                </c:pt>
                <c:pt idx="102">
                  <c:v>-3.8840647149811858</c:v>
                </c:pt>
                <c:pt idx="103">
                  <c:v>-3.844431442005126</c:v>
                </c:pt>
                <c:pt idx="104">
                  <c:v>-3.8047981690290653</c:v>
                </c:pt>
                <c:pt idx="105">
                  <c:v>-3.765164896053006</c:v>
                </c:pt>
                <c:pt idx="106">
                  <c:v>-3.7255316230769453</c:v>
                </c:pt>
                <c:pt idx="107">
                  <c:v>-3.6858983501008846</c:v>
                </c:pt>
                <c:pt idx="108">
                  <c:v>-3.6462650771248253</c:v>
                </c:pt>
                <c:pt idx="109">
                  <c:v>-3.6066318041487646</c:v>
                </c:pt>
                <c:pt idx="110">
                  <c:v>-3.5669985311727057</c:v>
                </c:pt>
                <c:pt idx="111">
                  <c:v>-3.527365258196645</c:v>
                </c:pt>
                <c:pt idx="112">
                  <c:v>-3.4877319852205844</c:v>
                </c:pt>
                <c:pt idx="113">
                  <c:v>-3.448098712244525</c:v>
                </c:pt>
                <c:pt idx="114">
                  <c:v>-3.4084654392684643</c:v>
                </c:pt>
                <c:pt idx="115">
                  <c:v>-3.3688321662924037</c:v>
                </c:pt>
                <c:pt idx="116">
                  <c:v>-3.3291988933163443</c:v>
                </c:pt>
                <c:pt idx="117">
                  <c:v>-3.2895656203402837</c:v>
                </c:pt>
                <c:pt idx="118">
                  <c:v>-3.249932347364223</c:v>
                </c:pt>
                <c:pt idx="119">
                  <c:v>-3.2102990743881636</c:v>
                </c:pt>
                <c:pt idx="120">
                  <c:v>-3.170665801412103</c:v>
                </c:pt>
                <c:pt idx="121">
                  <c:v>-3.1310325284360436</c:v>
                </c:pt>
                <c:pt idx="122">
                  <c:v>-3.091399255459983</c:v>
                </c:pt>
                <c:pt idx="123">
                  <c:v>-3.0517659824839241</c:v>
                </c:pt>
                <c:pt idx="124">
                  <c:v>-3.0121327095078634</c:v>
                </c:pt>
                <c:pt idx="125">
                  <c:v>-2.972499436531804</c:v>
                </c:pt>
                <c:pt idx="126">
                  <c:v>-2.9328661635557434</c:v>
                </c:pt>
                <c:pt idx="127">
                  <c:v>-2.8932328905796827</c:v>
                </c:pt>
                <c:pt idx="128">
                  <c:v>-2.8535996176036234</c:v>
                </c:pt>
                <c:pt idx="129">
                  <c:v>-2.8139663446275627</c:v>
                </c:pt>
                <c:pt idx="130">
                  <c:v>-2.7743330716515033</c:v>
                </c:pt>
                <c:pt idx="131">
                  <c:v>-2.7346997986754427</c:v>
                </c:pt>
                <c:pt idx="132">
                  <c:v>-2.695066525699382</c:v>
                </c:pt>
                <c:pt idx="133">
                  <c:v>-2.6554332527233226</c:v>
                </c:pt>
                <c:pt idx="134">
                  <c:v>-2.615799979747262</c:v>
                </c:pt>
                <c:pt idx="135">
                  <c:v>-2.5761667067712031</c:v>
                </c:pt>
                <c:pt idx="136">
                  <c:v>-2.5365334337951424</c:v>
                </c:pt>
                <c:pt idx="137">
                  <c:v>-2.4969001608190817</c:v>
                </c:pt>
                <c:pt idx="138">
                  <c:v>-2.4572668878430224</c:v>
                </c:pt>
                <c:pt idx="139">
                  <c:v>-2.4176375781942592</c:v>
                </c:pt>
                <c:pt idx="140">
                  <c:v>-2.3780043052181998</c:v>
                </c:pt>
                <c:pt idx="141">
                  <c:v>-2.3383710322421392</c:v>
                </c:pt>
                <c:pt idx="142">
                  <c:v>-2.2987377592660798</c:v>
                </c:pt>
                <c:pt idx="143">
                  <c:v>-2.2591044862900191</c:v>
                </c:pt>
                <c:pt idx="144">
                  <c:v>-2.2194712133139585</c:v>
                </c:pt>
                <c:pt idx="145">
                  <c:v>-2.1798339770106003</c:v>
                </c:pt>
                <c:pt idx="146">
                  <c:v>-2.140200704034541</c:v>
                </c:pt>
                <c:pt idx="147">
                  <c:v>-2.1005674310584803</c:v>
                </c:pt>
                <c:pt idx="148">
                  <c:v>-2.0609341580824214</c:v>
                </c:pt>
                <c:pt idx="149">
                  <c:v>-2.0213008851063607</c:v>
                </c:pt>
                <c:pt idx="150">
                  <c:v>-1.9816676121303014</c:v>
                </c:pt>
                <c:pt idx="151">
                  <c:v>-1.9420343391542407</c:v>
                </c:pt>
                <c:pt idx="152">
                  <c:v>-1.9024050295054789</c:v>
                </c:pt>
                <c:pt idx="153">
                  <c:v>-1.8627717565294182</c:v>
                </c:pt>
                <c:pt idx="154">
                  <c:v>-1.8231384835533588</c:v>
                </c:pt>
                <c:pt idx="155">
                  <c:v>-1.7835052105772968</c:v>
                </c:pt>
                <c:pt idx="156">
                  <c:v>-1.743871937601239</c:v>
                </c:pt>
                <c:pt idx="157">
                  <c:v>-1.7042386646251768</c:v>
                </c:pt>
                <c:pt idx="158">
                  <c:v>-1.6646053916491177</c:v>
                </c:pt>
                <c:pt idx="159">
                  <c:v>-1.624972118673057</c:v>
                </c:pt>
                <c:pt idx="160">
                  <c:v>-1.5853388456969977</c:v>
                </c:pt>
                <c:pt idx="161">
                  <c:v>-1.545705572720937</c:v>
                </c:pt>
                <c:pt idx="162">
                  <c:v>-1.5060722997448779</c:v>
                </c:pt>
                <c:pt idx="163">
                  <c:v>-1.4664390267688172</c:v>
                </c:pt>
                <c:pt idx="164">
                  <c:v>-1.4268057537927565</c:v>
                </c:pt>
                <c:pt idx="165">
                  <c:v>-1.3871724808166959</c:v>
                </c:pt>
                <c:pt idx="166">
                  <c:v>-1.3475392078406365</c:v>
                </c:pt>
                <c:pt idx="167">
                  <c:v>-1.3079059348645758</c:v>
                </c:pt>
                <c:pt idx="168">
                  <c:v>-1.2682726618885165</c:v>
                </c:pt>
                <c:pt idx="169">
                  <c:v>-1.2286393889124558</c:v>
                </c:pt>
                <c:pt idx="170">
                  <c:v>-1.1890061159363967</c:v>
                </c:pt>
                <c:pt idx="171">
                  <c:v>-1.1493728429603345</c:v>
                </c:pt>
                <c:pt idx="172">
                  <c:v>-1.1097395699842767</c:v>
                </c:pt>
                <c:pt idx="173">
                  <c:v>-1.0701062970082147</c:v>
                </c:pt>
                <c:pt idx="174">
                  <c:v>-1.0304730240321553</c:v>
                </c:pt>
                <c:pt idx="175">
                  <c:v>-0.99083975105609468</c:v>
                </c:pt>
                <c:pt idx="176">
                  <c:v>-0.95120647808003544</c:v>
                </c:pt>
                <c:pt idx="177">
                  <c:v>-0.91157320510397621</c:v>
                </c:pt>
                <c:pt idx="178">
                  <c:v>-0.87193993212791554</c:v>
                </c:pt>
                <c:pt idx="179">
                  <c:v>-0.83230665915185631</c:v>
                </c:pt>
                <c:pt idx="180">
                  <c:v>-0.79267338617579419</c:v>
                </c:pt>
                <c:pt idx="181">
                  <c:v>-0.75304011319973629</c:v>
                </c:pt>
                <c:pt idx="182">
                  <c:v>-0.71340684022367429</c:v>
                </c:pt>
                <c:pt idx="183">
                  <c:v>-0.67377356724761506</c:v>
                </c:pt>
                <c:pt idx="184">
                  <c:v>-0.63414029427155438</c:v>
                </c:pt>
                <c:pt idx="185">
                  <c:v>-0.59450702129549504</c:v>
                </c:pt>
                <c:pt idx="186">
                  <c:v>-0.55487374831943437</c:v>
                </c:pt>
                <c:pt idx="187">
                  <c:v>-0.51524047534337514</c:v>
                </c:pt>
                <c:pt idx="188">
                  <c:v>-0.47560720236731446</c:v>
                </c:pt>
                <c:pt idx="189">
                  <c:v>-0.43597392939125379</c:v>
                </c:pt>
                <c:pt idx="190">
                  <c:v>-0.39634065641519317</c:v>
                </c:pt>
                <c:pt idx="191">
                  <c:v>-0.35670738343913388</c:v>
                </c:pt>
                <c:pt idx="192">
                  <c:v>-0.31707411046307321</c:v>
                </c:pt>
                <c:pt idx="193">
                  <c:v>-0.27744083748701398</c:v>
                </c:pt>
                <c:pt idx="194">
                  <c:v>-0.23780756451095328</c:v>
                </c:pt>
                <c:pt idx="195">
                  <c:v>-0.19817429153489402</c:v>
                </c:pt>
                <c:pt idx="196">
                  <c:v>-0.15854101855883196</c:v>
                </c:pt>
                <c:pt idx="197">
                  <c:v>-0.1189077455827741</c:v>
                </c:pt>
                <c:pt idx="198">
                  <c:v>-7.9274472606712026E-2</c:v>
                </c:pt>
                <c:pt idx="199">
                  <c:v>-3.9641199630652761E-2</c:v>
                </c:pt>
                <c:pt idx="200">
                  <c:v>-7.9266545920958226E-6</c:v>
                </c:pt>
                <c:pt idx="201">
                  <c:v>3.9625346321467164E-2</c:v>
                </c:pt>
                <c:pt idx="202">
                  <c:v>7.9258619297526423E-2</c:v>
                </c:pt>
                <c:pt idx="203">
                  <c:v>0.1188918922735871</c:v>
                </c:pt>
                <c:pt idx="204">
                  <c:v>0.15852516524964635</c:v>
                </c:pt>
                <c:pt idx="205">
                  <c:v>0.19815843822570842</c:v>
                </c:pt>
                <c:pt idx="206">
                  <c:v>0.23779171120176629</c:v>
                </c:pt>
                <c:pt idx="207">
                  <c:v>0.27742498417782835</c:v>
                </c:pt>
                <c:pt idx="208">
                  <c:v>0.31705825715388763</c:v>
                </c:pt>
                <c:pt idx="209">
                  <c:v>0.35669153012994831</c:v>
                </c:pt>
                <c:pt idx="210">
                  <c:v>0.39632480310600754</c:v>
                </c:pt>
                <c:pt idx="211">
                  <c:v>0.43595807608206821</c:v>
                </c:pt>
                <c:pt idx="212">
                  <c:v>0.4755913490581275</c:v>
                </c:pt>
                <c:pt idx="213">
                  <c:v>0.51522462203418817</c:v>
                </c:pt>
                <c:pt idx="214">
                  <c:v>0.55485789501024885</c:v>
                </c:pt>
                <c:pt idx="215">
                  <c:v>0.59449116798630952</c:v>
                </c:pt>
                <c:pt idx="216">
                  <c:v>0.63412444096236875</c:v>
                </c:pt>
                <c:pt idx="217">
                  <c:v>0.67375771393842943</c:v>
                </c:pt>
                <c:pt idx="218">
                  <c:v>0.71339098691448866</c:v>
                </c:pt>
                <c:pt idx="219">
                  <c:v>0.75302425989054933</c:v>
                </c:pt>
                <c:pt idx="220">
                  <c:v>0.79265753286660856</c:v>
                </c:pt>
                <c:pt idx="221">
                  <c:v>0.83229080584267068</c:v>
                </c:pt>
                <c:pt idx="222">
                  <c:v>0.87192407881872858</c:v>
                </c:pt>
                <c:pt idx="223">
                  <c:v>0.91155735179479058</c:v>
                </c:pt>
                <c:pt idx="224">
                  <c:v>0.95119062477084981</c:v>
                </c:pt>
                <c:pt idx="225">
                  <c:v>0.99082389774691049</c:v>
                </c:pt>
                <c:pt idx="226">
                  <c:v>1.0304571707229697</c:v>
                </c:pt>
                <c:pt idx="227">
                  <c:v>1.0700904436990291</c:v>
                </c:pt>
                <c:pt idx="228">
                  <c:v>1.1097237166750897</c:v>
                </c:pt>
                <c:pt idx="229">
                  <c:v>1.1493569896511491</c:v>
                </c:pt>
                <c:pt idx="230">
                  <c:v>1.1889902626272111</c:v>
                </c:pt>
                <c:pt idx="231">
                  <c:v>1.2286235356032689</c:v>
                </c:pt>
                <c:pt idx="232">
                  <c:v>1.2682568085793311</c:v>
                </c:pt>
                <c:pt idx="233">
                  <c:v>1.3078900815553902</c:v>
                </c:pt>
                <c:pt idx="234">
                  <c:v>1.3475233545314509</c:v>
                </c:pt>
                <c:pt idx="235">
                  <c:v>1.3871566275075102</c:v>
                </c:pt>
                <c:pt idx="236">
                  <c:v>1.4267899004835709</c:v>
                </c:pt>
                <c:pt idx="237">
                  <c:v>1.46642317345963</c:v>
                </c:pt>
                <c:pt idx="238">
                  <c:v>1.5060564464356907</c:v>
                </c:pt>
                <c:pt idx="239">
                  <c:v>1.5456897194117514</c:v>
                </c:pt>
                <c:pt idx="240">
                  <c:v>1.585322992387812</c:v>
                </c:pt>
                <c:pt idx="241">
                  <c:v>1.6249562653638714</c:v>
                </c:pt>
                <c:pt idx="242">
                  <c:v>1.6645895383399321</c:v>
                </c:pt>
                <c:pt idx="243">
                  <c:v>1.7042228113159914</c:v>
                </c:pt>
                <c:pt idx="244">
                  <c:v>1.7438560842920521</c:v>
                </c:pt>
                <c:pt idx="245">
                  <c:v>1.7834893572681112</c:v>
                </c:pt>
                <c:pt idx="246">
                  <c:v>1.8231226302441732</c:v>
                </c:pt>
                <c:pt idx="247">
                  <c:v>1.8627559032202312</c:v>
                </c:pt>
                <c:pt idx="248">
                  <c:v>1.9023891761962932</c:v>
                </c:pt>
                <c:pt idx="249">
                  <c:v>1.9420224491723526</c:v>
                </c:pt>
                <c:pt idx="250">
                  <c:v>1.9816557221484132</c:v>
                </c:pt>
                <c:pt idx="251">
                  <c:v>2.0212889951244724</c:v>
                </c:pt>
                <c:pt idx="252">
                  <c:v>2.0609222681005317</c:v>
                </c:pt>
                <c:pt idx="253">
                  <c:v>2.1005555410765924</c:v>
                </c:pt>
                <c:pt idx="254">
                  <c:v>2.1401888140526517</c:v>
                </c:pt>
                <c:pt idx="255">
                  <c:v>2.1798220870287137</c:v>
                </c:pt>
                <c:pt idx="256">
                  <c:v>2.2194553600047717</c:v>
                </c:pt>
                <c:pt idx="257">
                  <c:v>2.2590846696535349</c:v>
                </c:pt>
                <c:pt idx="258">
                  <c:v>2.2987179426295969</c:v>
                </c:pt>
                <c:pt idx="259">
                  <c:v>2.3383512156056545</c:v>
                </c:pt>
                <c:pt idx="260">
                  <c:v>2.377984488581717</c:v>
                </c:pt>
                <c:pt idx="261">
                  <c:v>2.4176177615577759</c:v>
                </c:pt>
                <c:pt idx="262">
                  <c:v>2.4572510345338365</c:v>
                </c:pt>
                <c:pt idx="263">
                  <c:v>2.4968843075098959</c:v>
                </c:pt>
                <c:pt idx="264">
                  <c:v>2.5365175804859565</c:v>
                </c:pt>
                <c:pt idx="265">
                  <c:v>2.5761508534620159</c:v>
                </c:pt>
                <c:pt idx="266">
                  <c:v>2.6157841264380766</c:v>
                </c:pt>
                <c:pt idx="267">
                  <c:v>2.6554173994141372</c:v>
                </c:pt>
                <c:pt idx="268">
                  <c:v>2.6950506723901952</c:v>
                </c:pt>
                <c:pt idx="269">
                  <c:v>2.7346839453662559</c:v>
                </c:pt>
                <c:pt idx="270">
                  <c:v>2.7743172183423166</c:v>
                </c:pt>
                <c:pt idx="271">
                  <c:v>2.8139504913183773</c:v>
                </c:pt>
                <c:pt idx="272">
                  <c:v>2.8535837642944379</c:v>
                </c:pt>
                <c:pt idx="273">
                  <c:v>2.8932170372704986</c:v>
                </c:pt>
                <c:pt idx="274">
                  <c:v>2.9328503102465562</c:v>
                </c:pt>
                <c:pt idx="275">
                  <c:v>2.9724835832226169</c:v>
                </c:pt>
                <c:pt idx="276">
                  <c:v>3.0121168561986775</c:v>
                </c:pt>
                <c:pt idx="277">
                  <c:v>3.0517501291747382</c:v>
                </c:pt>
                <c:pt idx="278">
                  <c:v>3.0913834021507962</c:v>
                </c:pt>
                <c:pt idx="279">
                  <c:v>3.1310166751268595</c:v>
                </c:pt>
                <c:pt idx="280">
                  <c:v>3.1706499481029176</c:v>
                </c:pt>
                <c:pt idx="281">
                  <c:v>3.2102832210789782</c:v>
                </c:pt>
                <c:pt idx="282">
                  <c:v>3.2499164940550389</c:v>
                </c:pt>
                <c:pt idx="283">
                  <c:v>3.2895497670310996</c:v>
                </c:pt>
                <c:pt idx="284">
                  <c:v>3.3291830400071571</c:v>
                </c:pt>
                <c:pt idx="285">
                  <c:v>3.3688163129832178</c:v>
                </c:pt>
                <c:pt idx="286">
                  <c:v>3.4084495859592785</c:v>
                </c:pt>
                <c:pt idx="287">
                  <c:v>3.4480828589353392</c:v>
                </c:pt>
                <c:pt idx="288">
                  <c:v>3.4877161319113972</c:v>
                </c:pt>
                <c:pt idx="289">
                  <c:v>3.5273494048874605</c:v>
                </c:pt>
                <c:pt idx="290">
                  <c:v>3.5669826778635185</c:v>
                </c:pt>
                <c:pt idx="291">
                  <c:v>3.6066159508395792</c:v>
                </c:pt>
                <c:pt idx="292">
                  <c:v>3.6462492238156399</c:v>
                </c:pt>
                <c:pt idx="293">
                  <c:v>3.6858824967916979</c:v>
                </c:pt>
                <c:pt idx="294">
                  <c:v>3.7255157697677586</c:v>
                </c:pt>
                <c:pt idx="295">
                  <c:v>3.7651490427438192</c:v>
                </c:pt>
                <c:pt idx="296">
                  <c:v>3.8047823157198799</c:v>
                </c:pt>
                <c:pt idx="297">
                  <c:v>3.8444155886959406</c:v>
                </c:pt>
                <c:pt idx="298">
                  <c:v>3.8840488616720013</c:v>
                </c:pt>
                <c:pt idx="299">
                  <c:v>3.9236821346480588</c:v>
                </c:pt>
                <c:pt idx="300">
                  <c:v>3.9633154076241195</c:v>
                </c:pt>
                <c:pt idx="301">
                  <c:v>4.0029486806001806</c:v>
                </c:pt>
                <c:pt idx="302">
                  <c:v>4.0425819535762413</c:v>
                </c:pt>
                <c:pt idx="303">
                  <c:v>4.0822152265522984</c:v>
                </c:pt>
                <c:pt idx="304">
                  <c:v>4.1218484995283626</c:v>
                </c:pt>
                <c:pt idx="305">
                  <c:v>4.1614817725044198</c:v>
                </c:pt>
                <c:pt idx="306">
                  <c:v>4.2011150454804804</c:v>
                </c:pt>
                <c:pt idx="307">
                  <c:v>4.2407483184565411</c:v>
                </c:pt>
                <c:pt idx="308">
                  <c:v>4.2803815914326018</c:v>
                </c:pt>
                <c:pt idx="309">
                  <c:v>4.3200148644086598</c:v>
                </c:pt>
                <c:pt idx="310">
                  <c:v>4.3596481373847205</c:v>
                </c:pt>
                <c:pt idx="311">
                  <c:v>4.3992814103607811</c:v>
                </c:pt>
                <c:pt idx="312">
                  <c:v>4.4389146833368418</c:v>
                </c:pt>
                <c:pt idx="313">
                  <c:v>4.4785479563128998</c:v>
                </c:pt>
                <c:pt idx="314">
                  <c:v>4.5181812292889632</c:v>
                </c:pt>
                <c:pt idx="315">
                  <c:v>4.5578145022650212</c:v>
                </c:pt>
                <c:pt idx="316">
                  <c:v>4.5974477752410818</c:v>
                </c:pt>
                <c:pt idx="317">
                  <c:v>4.6370810482171425</c:v>
                </c:pt>
                <c:pt idx="318">
                  <c:v>4.6767143211932005</c:v>
                </c:pt>
                <c:pt idx="319">
                  <c:v>4.7163475941692612</c:v>
                </c:pt>
                <c:pt idx="320">
                  <c:v>4.7559808671453219</c:v>
                </c:pt>
                <c:pt idx="321">
                  <c:v>4.7956141401213825</c:v>
                </c:pt>
                <c:pt idx="322">
                  <c:v>4.8352474130974432</c:v>
                </c:pt>
                <c:pt idx="323">
                  <c:v>4.8748806860735039</c:v>
                </c:pt>
                <c:pt idx="324">
                  <c:v>4.9145139590495619</c:v>
                </c:pt>
                <c:pt idx="325">
                  <c:v>4.9541472320256226</c:v>
                </c:pt>
                <c:pt idx="326">
                  <c:v>4.9937805050016832</c:v>
                </c:pt>
                <c:pt idx="327">
                  <c:v>5.0334137779777439</c:v>
                </c:pt>
                <c:pt idx="328">
                  <c:v>5.073047050953801</c:v>
                </c:pt>
                <c:pt idx="329">
                  <c:v>5.1126803239298653</c:v>
                </c:pt>
                <c:pt idx="330">
                  <c:v>5.1523135969059224</c:v>
                </c:pt>
                <c:pt idx="331">
                  <c:v>5.1919468698819831</c:v>
                </c:pt>
                <c:pt idx="332">
                  <c:v>5.2315801428580437</c:v>
                </c:pt>
                <c:pt idx="333">
                  <c:v>5.2712134158341044</c:v>
                </c:pt>
                <c:pt idx="334">
                  <c:v>5.3108466888101624</c:v>
                </c:pt>
                <c:pt idx="335">
                  <c:v>5.3504799617862231</c:v>
                </c:pt>
                <c:pt idx="336">
                  <c:v>5.3901132347622838</c:v>
                </c:pt>
                <c:pt idx="337">
                  <c:v>5.4297465077383444</c:v>
                </c:pt>
                <c:pt idx="338">
                  <c:v>5.4693797807144025</c:v>
                </c:pt>
                <c:pt idx="339">
                  <c:v>5.5090130536904658</c:v>
                </c:pt>
                <c:pt idx="340">
                  <c:v>5.5486463266665238</c:v>
                </c:pt>
                <c:pt idx="341">
                  <c:v>5.5882795996425845</c:v>
                </c:pt>
                <c:pt idx="342">
                  <c:v>5.6279128726186451</c:v>
                </c:pt>
                <c:pt idx="343">
                  <c:v>5.6675461455947032</c:v>
                </c:pt>
                <c:pt idx="344">
                  <c:v>5.7071794185707638</c:v>
                </c:pt>
                <c:pt idx="345">
                  <c:v>5.7468126915468245</c:v>
                </c:pt>
                <c:pt idx="346">
                  <c:v>5.7864459645228852</c:v>
                </c:pt>
                <c:pt idx="347">
                  <c:v>5.8260792374989459</c:v>
                </c:pt>
                <c:pt idx="348">
                  <c:v>5.8657164738023022</c:v>
                </c:pt>
                <c:pt idx="349">
                  <c:v>5.9053497467783655</c:v>
                </c:pt>
                <c:pt idx="350">
                  <c:v>5.9449830197544236</c:v>
                </c:pt>
                <c:pt idx="351">
                  <c:v>5.9846162927304816</c:v>
                </c:pt>
                <c:pt idx="352">
                  <c:v>6.0242495657065422</c:v>
                </c:pt>
                <c:pt idx="353">
                  <c:v>6.0638868020098986</c:v>
                </c:pt>
                <c:pt idx="354">
                  <c:v>6.1035200749859628</c:v>
                </c:pt>
                <c:pt idx="355">
                  <c:v>6.1431533479620235</c:v>
                </c:pt>
                <c:pt idx="356">
                  <c:v>6.1827866209380806</c:v>
                </c:pt>
                <c:pt idx="357">
                  <c:v>6.2224238572414379</c:v>
                </c:pt>
                <c:pt idx="358">
                  <c:v>6.2620571302174985</c:v>
                </c:pt>
                <c:pt idx="359">
                  <c:v>6.3016904031935592</c:v>
                </c:pt>
                <c:pt idx="360">
                  <c:v>6.3413236761696199</c:v>
                </c:pt>
                <c:pt idx="361">
                  <c:v>6.3809609124729763</c:v>
                </c:pt>
                <c:pt idx="362">
                  <c:v>6.4205941854490369</c:v>
                </c:pt>
                <c:pt idx="363">
                  <c:v>6.4602274584250949</c:v>
                </c:pt>
                <c:pt idx="364">
                  <c:v>6.4998607314011583</c:v>
                </c:pt>
                <c:pt idx="365">
                  <c:v>6.5394940043772163</c:v>
                </c:pt>
                <c:pt idx="366">
                  <c:v>6.5791312406805762</c:v>
                </c:pt>
                <c:pt idx="367">
                  <c:v>6.6187645136566333</c:v>
                </c:pt>
                <c:pt idx="368">
                  <c:v>6.658397786632694</c:v>
                </c:pt>
                <c:pt idx="369">
                  <c:v>6.6980310596087573</c:v>
                </c:pt>
                <c:pt idx="370">
                  <c:v>6.7376682959121146</c:v>
                </c:pt>
                <c:pt idx="371">
                  <c:v>6.7773015688881726</c:v>
                </c:pt>
                <c:pt idx="372">
                  <c:v>6.8169348418642333</c:v>
                </c:pt>
                <c:pt idx="373">
                  <c:v>6.8565681148402913</c:v>
                </c:pt>
                <c:pt idx="374">
                  <c:v>6.896205351143653</c:v>
                </c:pt>
                <c:pt idx="375">
                  <c:v>6.935838624119711</c:v>
                </c:pt>
                <c:pt idx="376">
                  <c:v>6.9754718970957716</c:v>
                </c:pt>
                <c:pt idx="377">
                  <c:v>7.0151051700718297</c:v>
                </c:pt>
                <c:pt idx="378">
                  <c:v>7.054738443047893</c:v>
                </c:pt>
                <c:pt idx="379">
                  <c:v>7.0943756793512494</c:v>
                </c:pt>
                <c:pt idx="380">
                  <c:v>7.13400895232731</c:v>
                </c:pt>
                <c:pt idx="381">
                  <c:v>7.173642225303368</c:v>
                </c:pt>
                <c:pt idx="382">
                  <c:v>7.2132754982794287</c:v>
                </c:pt>
                <c:pt idx="383">
                  <c:v>7.252912734582786</c:v>
                </c:pt>
                <c:pt idx="384">
                  <c:v>7.2925460075588493</c:v>
                </c:pt>
                <c:pt idx="385">
                  <c:v>7.3321792805349073</c:v>
                </c:pt>
                <c:pt idx="386">
                  <c:v>7.371812553510968</c:v>
                </c:pt>
                <c:pt idx="387">
                  <c:v>7.4114497898143243</c:v>
                </c:pt>
                <c:pt idx="388">
                  <c:v>7.451083062790385</c:v>
                </c:pt>
                <c:pt idx="389">
                  <c:v>7.4907163357664457</c:v>
                </c:pt>
                <c:pt idx="390">
                  <c:v>7.5303496087425064</c:v>
                </c:pt>
                <c:pt idx="391">
                  <c:v>7.5699828817185644</c:v>
                </c:pt>
                <c:pt idx="392">
                  <c:v>7.6096201180219207</c:v>
                </c:pt>
                <c:pt idx="393">
                  <c:v>7.6492533909979841</c:v>
                </c:pt>
                <c:pt idx="394">
                  <c:v>7.6888866639740447</c:v>
                </c:pt>
                <c:pt idx="395">
                  <c:v>7.7285199369501028</c:v>
                </c:pt>
                <c:pt idx="396">
                  <c:v>7.7681571732534627</c:v>
                </c:pt>
                <c:pt idx="397">
                  <c:v>7.8077904462295207</c:v>
                </c:pt>
                <c:pt idx="398">
                  <c:v>7.847423719205584</c:v>
                </c:pt>
                <c:pt idx="399">
                  <c:v>7.887056992181642</c:v>
                </c:pt>
                <c:pt idx="400">
                  <c:v>7.9266902651577027</c:v>
                </c:pt>
                <c:pt idx="401">
                  <c:v>7.9663275014610591</c:v>
                </c:pt>
                <c:pt idx="402">
                  <c:v>8.0059607744371206</c:v>
                </c:pt>
                <c:pt idx="403">
                  <c:v>8.0455940474131804</c:v>
                </c:pt>
                <c:pt idx="404">
                  <c:v>8.085227320389242</c:v>
                </c:pt>
                <c:pt idx="405">
                  <c:v>8.1248645566925983</c:v>
                </c:pt>
                <c:pt idx="406">
                  <c:v>8.1644978296686563</c:v>
                </c:pt>
                <c:pt idx="407">
                  <c:v>8.2041311026447161</c:v>
                </c:pt>
                <c:pt idx="408">
                  <c:v>8.2437643756207795</c:v>
                </c:pt>
                <c:pt idx="409">
                  <c:v>8.2834016119241358</c:v>
                </c:pt>
                <c:pt idx="410">
                  <c:v>8.3230348849001974</c:v>
                </c:pt>
                <c:pt idx="411">
                  <c:v>8.3626681578762554</c:v>
                </c:pt>
                <c:pt idx="412">
                  <c:v>8.4023014308523134</c:v>
                </c:pt>
                <c:pt idx="413">
                  <c:v>8.4419347038283767</c:v>
                </c:pt>
                <c:pt idx="414">
                  <c:v>8.4815719401317331</c:v>
                </c:pt>
                <c:pt idx="415">
                  <c:v>8.5212052131077929</c:v>
                </c:pt>
                <c:pt idx="416">
                  <c:v>8.5608384860838544</c:v>
                </c:pt>
                <c:pt idx="417">
                  <c:v>8.6004717590599125</c:v>
                </c:pt>
                <c:pt idx="418">
                  <c:v>8.6401089953632741</c:v>
                </c:pt>
                <c:pt idx="419">
                  <c:v>8.6797422683393322</c:v>
                </c:pt>
                <c:pt idx="420">
                  <c:v>8.7193755413153902</c:v>
                </c:pt>
                <c:pt idx="421">
                  <c:v>8.7590088142914517</c:v>
                </c:pt>
                <c:pt idx="422">
                  <c:v>8.7986460505948081</c:v>
                </c:pt>
                <c:pt idx="423">
                  <c:v>8.8382793235708714</c:v>
                </c:pt>
                <c:pt idx="424">
                  <c:v>8.8779125965469312</c:v>
                </c:pt>
                <c:pt idx="425">
                  <c:v>8.9175458695229892</c:v>
                </c:pt>
                <c:pt idx="426">
                  <c:v>8.9571791424990472</c:v>
                </c:pt>
                <c:pt idx="427">
                  <c:v>8.9968163788024071</c:v>
                </c:pt>
                <c:pt idx="428">
                  <c:v>9.0364496517784669</c:v>
                </c:pt>
                <c:pt idx="429">
                  <c:v>9.0760829247545285</c:v>
                </c:pt>
                <c:pt idx="430">
                  <c:v>9.1157161977305883</c:v>
                </c:pt>
                <c:pt idx="431">
                  <c:v>9.1553534340339464</c:v>
                </c:pt>
                <c:pt idx="432">
                  <c:v>9.1949867070100044</c:v>
                </c:pt>
                <c:pt idx="433">
                  <c:v>9.2346199799860678</c:v>
                </c:pt>
                <c:pt idx="434">
                  <c:v>9.2742532529621258</c:v>
                </c:pt>
                <c:pt idx="435">
                  <c:v>9.3138865259381856</c:v>
                </c:pt>
                <c:pt idx="436">
                  <c:v>9.3535237622415419</c:v>
                </c:pt>
                <c:pt idx="437">
                  <c:v>9.3931570352176035</c:v>
                </c:pt>
                <c:pt idx="438">
                  <c:v>9.4327903081936668</c:v>
                </c:pt>
                <c:pt idx="439">
                  <c:v>9.4724235811697248</c:v>
                </c:pt>
                <c:pt idx="440">
                  <c:v>9.5120608174730812</c:v>
                </c:pt>
                <c:pt idx="441">
                  <c:v>9.551694090449141</c:v>
                </c:pt>
                <c:pt idx="442">
                  <c:v>9.5913273634252025</c:v>
                </c:pt>
                <c:pt idx="443">
                  <c:v>9.6309606364012623</c:v>
                </c:pt>
                <c:pt idx="444">
                  <c:v>9.6705978727046205</c:v>
                </c:pt>
                <c:pt idx="445">
                  <c:v>9.7102311456806802</c:v>
                </c:pt>
                <c:pt idx="446">
                  <c:v>9.7498644186567383</c:v>
                </c:pt>
                <c:pt idx="447">
                  <c:v>9.7894976916328016</c:v>
                </c:pt>
                <c:pt idx="448">
                  <c:v>9.8291309646088596</c:v>
                </c:pt>
                <c:pt idx="449">
                  <c:v>9.8687682009122195</c:v>
                </c:pt>
              </c:numCache>
            </c:numRef>
          </c:xVal>
          <c:yVal>
            <c:numRef>
              <c:f>'Alle qt til artikkel'!$DM$9:$DM$458</c:f>
              <c:numCache>
                <c:formatCode>0.00</c:formatCode>
                <c:ptCount val="450"/>
                <c:pt idx="0">
                  <c:v>1.7616957850000001</c:v>
                </c:pt>
                <c:pt idx="1">
                  <c:v>1.873370918025</c:v>
                </c:pt>
                <c:pt idx="2">
                  <c:v>1.873370918025</c:v>
                </c:pt>
                <c:pt idx="3">
                  <c:v>1.873370918025</c:v>
                </c:pt>
                <c:pt idx="4">
                  <c:v>1.9220534845499999</c:v>
                </c:pt>
                <c:pt idx="5">
                  <c:v>1.9220534845499999</c:v>
                </c:pt>
                <c:pt idx="6">
                  <c:v>1.9821594845499999</c:v>
                </c:pt>
                <c:pt idx="7">
                  <c:v>2.030842051075</c:v>
                </c:pt>
                <c:pt idx="8">
                  <c:v>2.030842051075</c:v>
                </c:pt>
                <c:pt idx="9">
                  <c:v>2.085224051075</c:v>
                </c:pt>
                <c:pt idx="10">
                  <c:v>2.1367194845499999</c:v>
                </c:pt>
                <c:pt idx="11">
                  <c:v>2.1367194845499999</c:v>
                </c:pt>
                <c:pt idx="12">
                  <c:v>2.1939389180250002</c:v>
                </c:pt>
                <c:pt idx="13">
                  <c:v>2.2970526174999999</c:v>
                </c:pt>
                <c:pt idx="14">
                  <c:v>2.2970526174999999</c:v>
                </c:pt>
                <c:pt idx="15">
                  <c:v>2.2970526174999999</c:v>
                </c:pt>
                <c:pt idx="16">
                  <c:v>2.3399364845499999</c:v>
                </c:pt>
                <c:pt idx="17">
                  <c:v>2.3399364845499999</c:v>
                </c:pt>
                <c:pt idx="18">
                  <c:v>2.443001051075</c:v>
                </c:pt>
                <c:pt idx="19">
                  <c:v>2.443001051075</c:v>
                </c:pt>
                <c:pt idx="20">
                  <c:v>2.5289161842499999</c:v>
                </c:pt>
                <c:pt idx="21">
                  <c:v>2.5289161842499999</c:v>
                </c:pt>
                <c:pt idx="22">
                  <c:v>2.5289161842499999</c:v>
                </c:pt>
                <c:pt idx="23">
                  <c:v>2.6119447507499998</c:v>
                </c:pt>
                <c:pt idx="24">
                  <c:v>2.6119447507499998</c:v>
                </c:pt>
                <c:pt idx="25">
                  <c:v>2.6119447507499998</c:v>
                </c:pt>
                <c:pt idx="26">
                  <c:v>2.6119447507499998</c:v>
                </c:pt>
                <c:pt idx="27">
                  <c:v>2.7178221842500001</c:v>
                </c:pt>
                <c:pt idx="28">
                  <c:v>2.7579177507499999</c:v>
                </c:pt>
                <c:pt idx="29">
                  <c:v>2.7579177507499999</c:v>
                </c:pt>
                <c:pt idx="30">
                  <c:v>2.78661345025</c:v>
                </c:pt>
                <c:pt idx="31">
                  <c:v>2.8180984502499999</c:v>
                </c:pt>
                <c:pt idx="32">
                  <c:v>2.8180984502499999</c:v>
                </c:pt>
                <c:pt idx="33">
                  <c:v>2.8552327507499999</c:v>
                </c:pt>
                <c:pt idx="34">
                  <c:v>2.8552327507499999</c:v>
                </c:pt>
                <c:pt idx="35">
                  <c:v>2.8896288837499999</c:v>
                </c:pt>
                <c:pt idx="36">
                  <c:v>2.9267641842500001</c:v>
                </c:pt>
                <c:pt idx="37">
                  <c:v>2.9725837507500001</c:v>
                </c:pt>
                <c:pt idx="38">
                  <c:v>2.9725837507500001</c:v>
                </c:pt>
                <c:pt idx="39">
                  <c:v>3.0040933172500002</c:v>
                </c:pt>
                <c:pt idx="40">
                  <c:v>3.0241037507500002</c:v>
                </c:pt>
                <c:pt idx="41">
                  <c:v>3.0241037507500002</c:v>
                </c:pt>
                <c:pt idx="42">
                  <c:v>3.0241037507500002</c:v>
                </c:pt>
                <c:pt idx="43">
                  <c:v>3.0813968837500001</c:v>
                </c:pt>
                <c:pt idx="44">
                  <c:v>3.0813968837500001</c:v>
                </c:pt>
                <c:pt idx="45">
                  <c:v>3.0813968837500001</c:v>
                </c:pt>
                <c:pt idx="46">
                  <c:v>3.14147931725</c:v>
                </c:pt>
                <c:pt idx="47">
                  <c:v>3.14147931725</c:v>
                </c:pt>
                <c:pt idx="48">
                  <c:v>3.1587014502500002</c:v>
                </c:pt>
                <c:pt idx="49">
                  <c:v>3.1587014502500002</c:v>
                </c:pt>
                <c:pt idx="50">
                  <c:v>3.1758744502500003</c:v>
                </c:pt>
                <c:pt idx="51">
                  <c:v>3.19593501675</c:v>
                </c:pt>
                <c:pt idx="52">
                  <c:v>3.19593501675</c:v>
                </c:pt>
                <c:pt idx="53">
                  <c:v>3.21305888375</c:v>
                </c:pt>
                <c:pt idx="54">
                  <c:v>3.2187828837499999</c:v>
                </c:pt>
                <c:pt idx="55">
                  <c:v>3.2187828837499999</c:v>
                </c:pt>
                <c:pt idx="56">
                  <c:v>3.2388925832500002</c:v>
                </c:pt>
                <c:pt idx="57">
                  <c:v>3.2388925832500002</c:v>
                </c:pt>
                <c:pt idx="58">
                  <c:v>3.2388925832500002</c:v>
                </c:pt>
                <c:pt idx="59">
                  <c:v>3.2475041497499997</c:v>
                </c:pt>
                <c:pt idx="60">
                  <c:v>3.2475041497499997</c:v>
                </c:pt>
                <c:pt idx="61">
                  <c:v>3.2274435832500004</c:v>
                </c:pt>
                <c:pt idx="62">
                  <c:v>3.2274435832500004</c:v>
                </c:pt>
                <c:pt idx="63">
                  <c:v>3.2246061497499996</c:v>
                </c:pt>
                <c:pt idx="64">
                  <c:v>3.2075068492500001</c:v>
                </c:pt>
                <c:pt idx="65">
                  <c:v>3.2075068492500001</c:v>
                </c:pt>
                <c:pt idx="66">
                  <c:v>3.20173271625</c:v>
                </c:pt>
                <c:pt idx="67">
                  <c:v>3.1931221497499997</c:v>
                </c:pt>
                <c:pt idx="68">
                  <c:v>3.1931221497499997</c:v>
                </c:pt>
                <c:pt idx="69">
                  <c:v>3.1731107162500001</c:v>
                </c:pt>
                <c:pt idx="70">
                  <c:v>3.15596228275</c:v>
                </c:pt>
                <c:pt idx="71">
                  <c:v>3.15596228275</c:v>
                </c:pt>
                <c:pt idx="72">
                  <c:v>3.15596228275</c:v>
                </c:pt>
                <c:pt idx="73">
                  <c:v>3.1444887162499997</c:v>
                </c:pt>
                <c:pt idx="74">
                  <c:v>3.1444887162499997</c:v>
                </c:pt>
                <c:pt idx="75">
                  <c:v>3.1416021497499997</c:v>
                </c:pt>
                <c:pt idx="76">
                  <c:v>3.1188515489999999</c:v>
                </c:pt>
                <c:pt idx="77">
                  <c:v>3.1188515489999999</c:v>
                </c:pt>
                <c:pt idx="78">
                  <c:v>3.1101662827499998</c:v>
                </c:pt>
                <c:pt idx="79">
                  <c:v>3.0987674159999998</c:v>
                </c:pt>
                <c:pt idx="80">
                  <c:v>3.0987674159999998</c:v>
                </c:pt>
                <c:pt idx="81">
                  <c:v>3.0816179825000001</c:v>
                </c:pt>
                <c:pt idx="82">
                  <c:v>3.0729828492499998</c:v>
                </c:pt>
                <c:pt idx="83">
                  <c:v>3.0729828492499998</c:v>
                </c:pt>
                <c:pt idx="84">
                  <c:v>3.061558416</c:v>
                </c:pt>
                <c:pt idx="85">
                  <c:v>3.0472228492499998</c:v>
                </c:pt>
                <c:pt idx="86">
                  <c:v>3.0472228492499998</c:v>
                </c:pt>
                <c:pt idx="87">
                  <c:v>3.0301471155000002</c:v>
                </c:pt>
                <c:pt idx="88">
                  <c:v>3.0157624159999998</c:v>
                </c:pt>
                <c:pt idx="89">
                  <c:v>3.0157624159999998</c:v>
                </c:pt>
                <c:pt idx="90">
                  <c:v>2.9928162827499998</c:v>
                </c:pt>
                <c:pt idx="91">
                  <c:v>2.9671299824999999</c:v>
                </c:pt>
                <c:pt idx="92">
                  <c:v>2.9671299824999999</c:v>
                </c:pt>
                <c:pt idx="93">
                  <c:v>2.912772549</c:v>
                </c:pt>
                <c:pt idx="94">
                  <c:v>2.912772549</c:v>
                </c:pt>
                <c:pt idx="95">
                  <c:v>2.912772549</c:v>
                </c:pt>
                <c:pt idx="96">
                  <c:v>2.8898991155</c:v>
                </c:pt>
                <c:pt idx="97">
                  <c:v>2.8898991155</c:v>
                </c:pt>
                <c:pt idx="98">
                  <c:v>2.8898991155</c:v>
                </c:pt>
                <c:pt idx="99">
                  <c:v>2.8755635490000002</c:v>
                </c:pt>
                <c:pt idx="100">
                  <c:v>2.8755635490000002</c:v>
                </c:pt>
                <c:pt idx="101">
                  <c:v>2.8383791155</c:v>
                </c:pt>
                <c:pt idx="102">
                  <c:v>2.8097079825</c:v>
                </c:pt>
                <c:pt idx="103">
                  <c:v>2.8097079825</c:v>
                </c:pt>
                <c:pt idx="104">
                  <c:v>2.7897221155</c:v>
                </c:pt>
                <c:pt idx="105">
                  <c:v>2.7897221155</c:v>
                </c:pt>
                <c:pt idx="106">
                  <c:v>2.7696369825000002</c:v>
                </c:pt>
                <c:pt idx="107">
                  <c:v>2.7524885490000002</c:v>
                </c:pt>
                <c:pt idx="108">
                  <c:v>2.7524885490000002</c:v>
                </c:pt>
                <c:pt idx="109">
                  <c:v>2.7324771155000001</c:v>
                </c:pt>
                <c:pt idx="110">
                  <c:v>2.7123929824999999</c:v>
                </c:pt>
                <c:pt idx="111">
                  <c:v>2.7123929824999999</c:v>
                </c:pt>
                <c:pt idx="112">
                  <c:v>2.6981065490000002</c:v>
                </c:pt>
                <c:pt idx="113">
                  <c:v>2.6752331155000002</c:v>
                </c:pt>
                <c:pt idx="114">
                  <c:v>2.6752331155000002</c:v>
                </c:pt>
                <c:pt idx="115">
                  <c:v>2.6580601155000001</c:v>
                </c:pt>
                <c:pt idx="116">
                  <c:v>2.6551489825000001</c:v>
                </c:pt>
                <c:pt idx="117">
                  <c:v>2.6551489825000001</c:v>
                </c:pt>
                <c:pt idx="118">
                  <c:v>2.6208511155000003</c:v>
                </c:pt>
                <c:pt idx="119">
                  <c:v>2.6208511155000003</c:v>
                </c:pt>
                <c:pt idx="120">
                  <c:v>2.6066138149999998</c:v>
                </c:pt>
                <c:pt idx="121">
                  <c:v>2.5951402484999999</c:v>
                </c:pt>
                <c:pt idx="122">
                  <c:v>2.5951402484999999</c:v>
                </c:pt>
                <c:pt idx="123">
                  <c:v>2.5808292484999997</c:v>
                </c:pt>
                <c:pt idx="124">
                  <c:v>2.5550938149999998</c:v>
                </c:pt>
                <c:pt idx="125">
                  <c:v>2.5550938149999998</c:v>
                </c:pt>
                <c:pt idx="126">
                  <c:v>2.5492961155000002</c:v>
                </c:pt>
                <c:pt idx="127">
                  <c:v>2.5350342484999997</c:v>
                </c:pt>
                <c:pt idx="128">
                  <c:v>2.5350342484999997</c:v>
                </c:pt>
                <c:pt idx="129">
                  <c:v>2.5350342484999997</c:v>
                </c:pt>
                <c:pt idx="130">
                  <c:v>2.4864253814999997</c:v>
                </c:pt>
                <c:pt idx="131">
                  <c:v>2.4864253814999997</c:v>
                </c:pt>
                <c:pt idx="132">
                  <c:v>2.4777892484999997</c:v>
                </c:pt>
                <c:pt idx="133">
                  <c:v>2.4777892484999997</c:v>
                </c:pt>
                <c:pt idx="134">
                  <c:v>2.4635273815000001</c:v>
                </c:pt>
                <c:pt idx="135">
                  <c:v>2.4520783814999998</c:v>
                </c:pt>
                <c:pt idx="136">
                  <c:v>2.4520783814999998</c:v>
                </c:pt>
                <c:pt idx="137">
                  <c:v>2.4377673815000001</c:v>
                </c:pt>
                <c:pt idx="138">
                  <c:v>2.4091453814999997</c:v>
                </c:pt>
                <c:pt idx="139">
                  <c:v>2.4091453814999997</c:v>
                </c:pt>
                <c:pt idx="140">
                  <c:v>2.4034213814999998</c:v>
                </c:pt>
                <c:pt idx="141">
                  <c:v>2.3948098149999999</c:v>
                </c:pt>
                <c:pt idx="142">
                  <c:v>2.3948098149999999</c:v>
                </c:pt>
                <c:pt idx="143">
                  <c:v>2.3862719480000001</c:v>
                </c:pt>
                <c:pt idx="144">
                  <c:v>2.3719609479999999</c:v>
                </c:pt>
                <c:pt idx="145">
                  <c:v>2.3719609479999999</c:v>
                </c:pt>
                <c:pt idx="146">
                  <c:v>2.3519259479999999</c:v>
                </c:pt>
                <c:pt idx="147">
                  <c:v>2.3347283814999997</c:v>
                </c:pt>
                <c:pt idx="148">
                  <c:v>2.3347283814999997</c:v>
                </c:pt>
                <c:pt idx="149">
                  <c:v>2.3347283814999997</c:v>
                </c:pt>
                <c:pt idx="150">
                  <c:v>2.3061309479999998</c:v>
                </c:pt>
                <c:pt idx="151">
                  <c:v>2.3061309479999998</c:v>
                </c:pt>
                <c:pt idx="152">
                  <c:v>2.3061309479999998</c:v>
                </c:pt>
                <c:pt idx="153">
                  <c:v>2.2975930812500001</c:v>
                </c:pt>
                <c:pt idx="154">
                  <c:v>2.2975930812500001</c:v>
                </c:pt>
                <c:pt idx="155">
                  <c:v>2.288956948</c:v>
                </c:pt>
                <c:pt idx="156">
                  <c:v>2.288956948</c:v>
                </c:pt>
                <c:pt idx="157">
                  <c:v>2.2718085145</c:v>
                </c:pt>
                <c:pt idx="158">
                  <c:v>2.2546109479999998</c:v>
                </c:pt>
                <c:pt idx="159">
                  <c:v>2.2546109479999998</c:v>
                </c:pt>
                <c:pt idx="160">
                  <c:v>2.2375106477500002</c:v>
                </c:pt>
                <c:pt idx="161">
                  <c:v>2.2375106477500002</c:v>
                </c:pt>
                <c:pt idx="162">
                  <c:v>2.2375106477500002</c:v>
                </c:pt>
                <c:pt idx="163">
                  <c:v>2.22603808125</c:v>
                </c:pt>
                <c:pt idx="164">
                  <c:v>2.17740464775</c:v>
                </c:pt>
                <c:pt idx="165">
                  <c:v>2.17740464775</c:v>
                </c:pt>
                <c:pt idx="166">
                  <c:v>2.17740464775</c:v>
                </c:pt>
                <c:pt idx="167">
                  <c:v>2.1573686477500003</c:v>
                </c:pt>
                <c:pt idx="168">
                  <c:v>2.1573686477500003</c:v>
                </c:pt>
                <c:pt idx="169">
                  <c:v>2.1488072142500001</c:v>
                </c:pt>
                <c:pt idx="170">
                  <c:v>2.1287712142499999</c:v>
                </c:pt>
                <c:pt idx="171">
                  <c:v>2.1287712142499999</c:v>
                </c:pt>
                <c:pt idx="172">
                  <c:v>2.1058496477499999</c:v>
                </c:pt>
                <c:pt idx="173">
                  <c:v>2.0944006477500001</c:v>
                </c:pt>
                <c:pt idx="174">
                  <c:v>2.0944006477500001</c:v>
                </c:pt>
                <c:pt idx="175">
                  <c:v>2.0829762142500003</c:v>
                </c:pt>
                <c:pt idx="176">
                  <c:v>2.05146764775</c:v>
                </c:pt>
                <c:pt idx="177">
                  <c:v>2.05146764775</c:v>
                </c:pt>
                <c:pt idx="178">
                  <c:v>2.02859421425</c:v>
                </c:pt>
                <c:pt idx="179">
                  <c:v>1.9971347807499999</c:v>
                </c:pt>
                <c:pt idx="180">
                  <c:v>1.9971347807499999</c:v>
                </c:pt>
                <c:pt idx="181">
                  <c:v>1.96278778075</c:v>
                </c:pt>
                <c:pt idx="182">
                  <c:v>1.94280091375</c:v>
                </c:pt>
                <c:pt idx="183">
                  <c:v>1.94280091375</c:v>
                </c:pt>
                <c:pt idx="184">
                  <c:v>1.90275448025</c:v>
                </c:pt>
                <c:pt idx="185">
                  <c:v>1.8626097807499999</c:v>
                </c:pt>
                <c:pt idx="186">
                  <c:v>1.8626097807499999</c:v>
                </c:pt>
                <c:pt idx="187">
                  <c:v>1.78251791375</c:v>
                </c:pt>
                <c:pt idx="188">
                  <c:v>1.78251791375</c:v>
                </c:pt>
                <c:pt idx="189">
                  <c:v>1.78251791375</c:v>
                </c:pt>
                <c:pt idx="190">
                  <c:v>1.74809721425</c:v>
                </c:pt>
                <c:pt idx="191">
                  <c:v>1.7108882142499999</c:v>
                </c:pt>
                <c:pt idx="192">
                  <c:v>1.7108882142499999</c:v>
                </c:pt>
                <c:pt idx="193">
                  <c:v>1.5879606132499999</c:v>
                </c:pt>
                <c:pt idx="194">
                  <c:v>1.5879606132499999</c:v>
                </c:pt>
                <c:pt idx="195">
                  <c:v>1.5879606132499999</c:v>
                </c:pt>
                <c:pt idx="196">
                  <c:v>1.5278546132499999</c:v>
                </c:pt>
                <c:pt idx="197">
                  <c:v>1.4791966132499998</c:v>
                </c:pt>
                <c:pt idx="198">
                  <c:v>1.4791966132499998</c:v>
                </c:pt>
                <c:pt idx="199">
                  <c:v>1.4162521797500001</c:v>
                </c:pt>
                <c:pt idx="200">
                  <c:v>1.3618456132499999</c:v>
                </c:pt>
                <c:pt idx="201">
                  <c:v>1.3618456132499999</c:v>
                </c:pt>
                <c:pt idx="202">
                  <c:v>1.3046507462500001</c:v>
                </c:pt>
                <c:pt idx="203">
                  <c:v>1.2417063130000001</c:v>
                </c:pt>
                <c:pt idx="204">
                  <c:v>1.2417063130000001</c:v>
                </c:pt>
                <c:pt idx="205">
                  <c:v>1.19013717975</c:v>
                </c:pt>
                <c:pt idx="206">
                  <c:v>1.10715774625</c:v>
                </c:pt>
                <c:pt idx="207">
                  <c:v>1.10715774625</c:v>
                </c:pt>
                <c:pt idx="208">
                  <c:v>1.10715774625</c:v>
                </c:pt>
                <c:pt idx="209">
                  <c:v>1.038538446</c:v>
                </c:pt>
                <c:pt idx="210">
                  <c:v>1.038538446</c:v>
                </c:pt>
                <c:pt idx="211">
                  <c:v>1.038538446</c:v>
                </c:pt>
                <c:pt idx="212">
                  <c:v>0.97268307949999999</c:v>
                </c:pt>
                <c:pt idx="213">
                  <c:v>0.97268307949999999</c:v>
                </c:pt>
                <c:pt idx="214">
                  <c:v>0.97268307949999999</c:v>
                </c:pt>
                <c:pt idx="215">
                  <c:v>0.9211632795000001</c:v>
                </c:pt>
                <c:pt idx="216">
                  <c:v>0.9211632795000001</c:v>
                </c:pt>
                <c:pt idx="217">
                  <c:v>0.9211632795000001</c:v>
                </c:pt>
                <c:pt idx="218">
                  <c:v>0.90978807899999992</c:v>
                </c:pt>
                <c:pt idx="219">
                  <c:v>0.90978807899999992</c:v>
                </c:pt>
                <c:pt idx="220">
                  <c:v>0.89833927899999999</c:v>
                </c:pt>
                <c:pt idx="221">
                  <c:v>0.85836654499999998</c:v>
                </c:pt>
                <c:pt idx="222">
                  <c:v>0.85836654499999998</c:v>
                </c:pt>
                <c:pt idx="223">
                  <c:v>0.84126694474999997</c:v>
                </c:pt>
                <c:pt idx="224">
                  <c:v>0.82984271124999998</c:v>
                </c:pt>
                <c:pt idx="225">
                  <c:v>0.82984271124999998</c:v>
                </c:pt>
                <c:pt idx="226">
                  <c:v>0.82984271124999998</c:v>
                </c:pt>
                <c:pt idx="227">
                  <c:v>0.81851664374999999</c:v>
                </c:pt>
                <c:pt idx="228">
                  <c:v>0.81851664374999999</c:v>
                </c:pt>
                <c:pt idx="229">
                  <c:v>0.84432567675000003</c:v>
                </c:pt>
                <c:pt idx="230">
                  <c:v>0.88150991025000003</c:v>
                </c:pt>
                <c:pt idx="231">
                  <c:v>0.88150991025000003</c:v>
                </c:pt>
                <c:pt idx="232">
                  <c:v>0.96456324324999998</c:v>
                </c:pt>
                <c:pt idx="233">
                  <c:v>0.96456324324999998</c:v>
                </c:pt>
                <c:pt idx="234">
                  <c:v>0.96456324324999998</c:v>
                </c:pt>
                <c:pt idx="235">
                  <c:v>1.0419409094999998</c:v>
                </c:pt>
                <c:pt idx="236">
                  <c:v>1.0419409094999998</c:v>
                </c:pt>
                <c:pt idx="237">
                  <c:v>1.11660457475</c:v>
                </c:pt>
                <c:pt idx="238">
                  <c:v>1.1825584072499999</c:v>
                </c:pt>
                <c:pt idx="239">
                  <c:v>1.25736847175</c:v>
                </c:pt>
                <c:pt idx="240">
                  <c:v>1.25736847175</c:v>
                </c:pt>
                <c:pt idx="241">
                  <c:v>1.323813635</c:v>
                </c:pt>
                <c:pt idx="242">
                  <c:v>1.3987720975</c:v>
                </c:pt>
                <c:pt idx="243">
                  <c:v>1.3987720975</c:v>
                </c:pt>
                <c:pt idx="244">
                  <c:v>1.4900191675000001</c:v>
                </c:pt>
                <c:pt idx="245">
                  <c:v>1.59088403</c:v>
                </c:pt>
                <c:pt idx="246">
                  <c:v>1.59088403</c:v>
                </c:pt>
                <c:pt idx="247">
                  <c:v>1.700606125</c:v>
                </c:pt>
                <c:pt idx="248">
                  <c:v>1.8328085875</c:v>
                </c:pt>
                <c:pt idx="249">
                  <c:v>1.8328085875</c:v>
                </c:pt>
                <c:pt idx="250">
                  <c:v>1.94764052</c:v>
                </c:pt>
                <c:pt idx="251">
                  <c:v>2.0853223174999997</c:v>
                </c:pt>
                <c:pt idx="252">
                  <c:v>2.0853223174999997</c:v>
                </c:pt>
                <c:pt idx="253">
                  <c:v>2.20008055</c:v>
                </c:pt>
                <c:pt idx="254">
                  <c:v>2.3545668499999999</c:v>
                </c:pt>
                <c:pt idx="255">
                  <c:v>2.3545668499999999</c:v>
                </c:pt>
                <c:pt idx="256">
                  <c:v>2.3545668499999999</c:v>
                </c:pt>
                <c:pt idx="257">
                  <c:v>2.4079907550000001</c:v>
                </c:pt>
                <c:pt idx="258">
                  <c:v>2.4079907550000001</c:v>
                </c:pt>
                <c:pt idx="259">
                  <c:v>2.4441433949999998</c:v>
                </c:pt>
                <c:pt idx="260">
                  <c:v>2.4777032650000002</c:v>
                </c:pt>
                <c:pt idx="261">
                  <c:v>2.4777032650000002</c:v>
                </c:pt>
                <c:pt idx="262">
                  <c:v>2.5058339350000001</c:v>
                </c:pt>
                <c:pt idx="263">
                  <c:v>2.5366802054999997</c:v>
                </c:pt>
                <c:pt idx="264">
                  <c:v>2.5366802054999997</c:v>
                </c:pt>
                <c:pt idx="265">
                  <c:v>2.5504261755000002</c:v>
                </c:pt>
                <c:pt idx="266">
                  <c:v>2.5700681112499999</c:v>
                </c:pt>
                <c:pt idx="267">
                  <c:v>2.5700681112499999</c:v>
                </c:pt>
                <c:pt idx="268">
                  <c:v>2.6072034115</c:v>
                </c:pt>
                <c:pt idx="269">
                  <c:v>2.6128045789999996</c:v>
                </c:pt>
                <c:pt idx="270">
                  <c:v>2.6128045789999996</c:v>
                </c:pt>
                <c:pt idx="271">
                  <c:v>2.6300768450000001</c:v>
                </c:pt>
                <c:pt idx="272">
                  <c:v>2.6470533130000002</c:v>
                </c:pt>
                <c:pt idx="273">
                  <c:v>2.6470533130000002</c:v>
                </c:pt>
                <c:pt idx="274">
                  <c:v>2.6556648795000002</c:v>
                </c:pt>
                <c:pt idx="275">
                  <c:v>2.6700987120000002</c:v>
                </c:pt>
                <c:pt idx="276">
                  <c:v>2.6700987120000002</c:v>
                </c:pt>
                <c:pt idx="277">
                  <c:v>2.6815712784999999</c:v>
                </c:pt>
                <c:pt idx="278">
                  <c:v>2.6815712784999999</c:v>
                </c:pt>
                <c:pt idx="279">
                  <c:v>2.7072575789999997</c:v>
                </c:pt>
                <c:pt idx="280">
                  <c:v>2.7130317119999998</c:v>
                </c:pt>
                <c:pt idx="281">
                  <c:v>2.7130317119999998</c:v>
                </c:pt>
                <c:pt idx="282">
                  <c:v>2.7245052785000001</c:v>
                </c:pt>
                <c:pt idx="283">
                  <c:v>2.7358795789999997</c:v>
                </c:pt>
                <c:pt idx="284">
                  <c:v>2.7474268450000001</c:v>
                </c:pt>
                <c:pt idx="285">
                  <c:v>2.7474268450000001</c:v>
                </c:pt>
                <c:pt idx="286">
                  <c:v>2.750191579</c:v>
                </c:pt>
                <c:pt idx="287">
                  <c:v>2.7673891454999997</c:v>
                </c:pt>
                <c:pt idx="288">
                  <c:v>2.7673891454999997</c:v>
                </c:pt>
                <c:pt idx="289">
                  <c:v>2.7759505789999999</c:v>
                </c:pt>
                <c:pt idx="290">
                  <c:v>2.7817492785</c:v>
                </c:pt>
                <c:pt idx="291">
                  <c:v>2.7817492785</c:v>
                </c:pt>
                <c:pt idx="292">
                  <c:v>2.7961094115000003</c:v>
                </c:pt>
                <c:pt idx="293">
                  <c:v>2.8016860124999998</c:v>
                </c:pt>
                <c:pt idx="294">
                  <c:v>2.8016860124999998</c:v>
                </c:pt>
                <c:pt idx="295">
                  <c:v>2.8131841454999997</c:v>
                </c:pt>
                <c:pt idx="296">
                  <c:v>2.824657712</c:v>
                </c:pt>
                <c:pt idx="297">
                  <c:v>2.824657712</c:v>
                </c:pt>
                <c:pt idx="298">
                  <c:v>2.8390424114999999</c:v>
                </c:pt>
                <c:pt idx="299">
                  <c:v>2.8617930124999997</c:v>
                </c:pt>
                <c:pt idx="300">
                  <c:v>2.8617930124999997</c:v>
                </c:pt>
                <c:pt idx="301">
                  <c:v>2.8617930124999997</c:v>
                </c:pt>
                <c:pt idx="302">
                  <c:v>2.8760794460000003</c:v>
                </c:pt>
                <c:pt idx="303">
                  <c:v>2.8760794460000003</c:v>
                </c:pt>
                <c:pt idx="304">
                  <c:v>2.8760794460000003</c:v>
                </c:pt>
                <c:pt idx="305">
                  <c:v>2.8961881455</c:v>
                </c:pt>
                <c:pt idx="306">
                  <c:v>2.8961881455</c:v>
                </c:pt>
                <c:pt idx="307">
                  <c:v>2.8933015790000001</c:v>
                </c:pt>
                <c:pt idx="308">
                  <c:v>2.9161258795</c:v>
                </c:pt>
                <c:pt idx="309">
                  <c:v>2.9161258795</c:v>
                </c:pt>
                <c:pt idx="310">
                  <c:v>2.9390730124999997</c:v>
                </c:pt>
                <c:pt idx="311">
                  <c:v>2.9477081455</c:v>
                </c:pt>
                <c:pt idx="312">
                  <c:v>2.9477081455</c:v>
                </c:pt>
                <c:pt idx="313">
                  <c:v>2.9592799782500001</c:v>
                </c:pt>
                <c:pt idx="314">
                  <c:v>2.9734681455</c:v>
                </c:pt>
                <c:pt idx="315">
                  <c:v>2.9734681455</c:v>
                </c:pt>
                <c:pt idx="316">
                  <c:v>2.990567446</c:v>
                </c:pt>
                <c:pt idx="317">
                  <c:v>3.0134654460000001</c:v>
                </c:pt>
                <c:pt idx="318">
                  <c:v>3.0134654460000001</c:v>
                </c:pt>
                <c:pt idx="319">
                  <c:v>3.0307121454999999</c:v>
                </c:pt>
                <c:pt idx="320">
                  <c:v>3.0592860124999999</c:v>
                </c:pt>
                <c:pt idx="321">
                  <c:v>3.0592860124999999</c:v>
                </c:pt>
                <c:pt idx="322">
                  <c:v>3.0994061454999997</c:v>
                </c:pt>
                <c:pt idx="323">
                  <c:v>3.1222048795000004</c:v>
                </c:pt>
                <c:pt idx="324">
                  <c:v>3.1222048795000004</c:v>
                </c:pt>
                <c:pt idx="325">
                  <c:v>3.1737985790000001</c:v>
                </c:pt>
                <c:pt idx="326">
                  <c:v>3.1737985790000001</c:v>
                </c:pt>
                <c:pt idx="327">
                  <c:v>3.1737985790000001</c:v>
                </c:pt>
                <c:pt idx="328">
                  <c:v>3.222358313</c:v>
                </c:pt>
                <c:pt idx="329">
                  <c:v>3.222358313</c:v>
                </c:pt>
                <c:pt idx="330">
                  <c:v>3.222358313</c:v>
                </c:pt>
                <c:pt idx="331">
                  <c:v>3.2452798795</c:v>
                </c:pt>
                <c:pt idx="332">
                  <c:v>3.2452798795</c:v>
                </c:pt>
                <c:pt idx="333">
                  <c:v>3.2509557462499998</c:v>
                </c:pt>
                <c:pt idx="334">
                  <c:v>3.2453290124999996</c:v>
                </c:pt>
                <c:pt idx="335">
                  <c:v>3.2509803129999999</c:v>
                </c:pt>
                <c:pt idx="336">
                  <c:v>3.2509803129999999</c:v>
                </c:pt>
                <c:pt idx="337">
                  <c:v>3.2366938795000002</c:v>
                </c:pt>
                <c:pt idx="338">
                  <c:v>3.1909715789999997</c:v>
                </c:pt>
                <c:pt idx="339">
                  <c:v>3.1909715789999997</c:v>
                </c:pt>
                <c:pt idx="340">
                  <c:v>3.1909715789999997</c:v>
                </c:pt>
                <c:pt idx="341">
                  <c:v>3.136687845</c:v>
                </c:pt>
                <c:pt idx="342">
                  <c:v>3.136687845</c:v>
                </c:pt>
                <c:pt idx="343">
                  <c:v>3.1136925789999998</c:v>
                </c:pt>
                <c:pt idx="344">
                  <c:v>3.0821830124999998</c:v>
                </c:pt>
                <c:pt idx="345">
                  <c:v>3.0821830124999998</c:v>
                </c:pt>
                <c:pt idx="346">
                  <c:v>3.044998579</c:v>
                </c:pt>
                <c:pt idx="347">
                  <c:v>3.044998579</c:v>
                </c:pt>
                <c:pt idx="348">
                  <c:v>3.027874712</c:v>
                </c:pt>
                <c:pt idx="349">
                  <c:v>3.027874712</c:v>
                </c:pt>
                <c:pt idx="350">
                  <c:v>2.9878282784999999</c:v>
                </c:pt>
                <c:pt idx="351">
                  <c:v>2.9878282784999999</c:v>
                </c:pt>
                <c:pt idx="352">
                  <c:v>2.9878282784999999</c:v>
                </c:pt>
                <c:pt idx="353">
                  <c:v>2.9878282784999999</c:v>
                </c:pt>
                <c:pt idx="354">
                  <c:v>2.933470845</c:v>
                </c:pt>
                <c:pt idx="355">
                  <c:v>2.904799712</c:v>
                </c:pt>
                <c:pt idx="356">
                  <c:v>2.904799712</c:v>
                </c:pt>
                <c:pt idx="357">
                  <c:v>2.8876512784999999</c:v>
                </c:pt>
                <c:pt idx="358">
                  <c:v>2.8733402785000002</c:v>
                </c:pt>
                <c:pt idx="359">
                  <c:v>2.8733402785000002</c:v>
                </c:pt>
                <c:pt idx="360">
                  <c:v>2.8590784115000001</c:v>
                </c:pt>
                <c:pt idx="361">
                  <c:v>2.8332692785</c:v>
                </c:pt>
                <c:pt idx="362">
                  <c:v>2.8332692785</c:v>
                </c:pt>
                <c:pt idx="363">
                  <c:v>2.8047209782500002</c:v>
                </c:pt>
                <c:pt idx="364">
                  <c:v>2.7790346777499999</c:v>
                </c:pt>
                <c:pt idx="365">
                  <c:v>2.73336151025</c:v>
                </c:pt>
                <c:pt idx="366">
                  <c:v>2.73336151025</c:v>
                </c:pt>
                <c:pt idx="367">
                  <c:v>2.7046166777499998</c:v>
                </c:pt>
                <c:pt idx="368">
                  <c:v>2.66740767775</c:v>
                </c:pt>
                <c:pt idx="369">
                  <c:v>2.66740767775</c:v>
                </c:pt>
                <c:pt idx="370">
                  <c:v>2.6417705102500002</c:v>
                </c:pt>
                <c:pt idx="371">
                  <c:v>2.6188243772500002</c:v>
                </c:pt>
                <c:pt idx="372">
                  <c:v>2.6188243772500002</c:v>
                </c:pt>
                <c:pt idx="373">
                  <c:v>2.6188243772500002</c:v>
                </c:pt>
                <c:pt idx="374">
                  <c:v>2.6188243772500002</c:v>
                </c:pt>
                <c:pt idx="375">
                  <c:v>2.57875337725</c:v>
                </c:pt>
                <c:pt idx="376">
                  <c:v>2.5501313772500001</c:v>
                </c:pt>
                <c:pt idx="377">
                  <c:v>2.5501313772500001</c:v>
                </c:pt>
                <c:pt idx="378">
                  <c:v>2.5271842442499999</c:v>
                </c:pt>
                <c:pt idx="379">
                  <c:v>2.5100358107499998</c:v>
                </c:pt>
                <c:pt idx="380">
                  <c:v>2.50147337725</c:v>
                </c:pt>
                <c:pt idx="381">
                  <c:v>2.50147337725</c:v>
                </c:pt>
                <c:pt idx="382">
                  <c:v>2.4843249437499999</c:v>
                </c:pt>
                <c:pt idx="383">
                  <c:v>2.46150064325</c:v>
                </c:pt>
                <c:pt idx="384">
                  <c:v>2.46150064325</c:v>
                </c:pt>
                <c:pt idx="385">
                  <c:v>2.4385535102500002</c:v>
                </c:pt>
                <c:pt idx="386">
                  <c:v>2.4272273429999998</c:v>
                </c:pt>
                <c:pt idx="387">
                  <c:v>2.4272273429999998</c:v>
                </c:pt>
                <c:pt idx="388">
                  <c:v>2.412916343</c:v>
                </c:pt>
                <c:pt idx="389">
                  <c:v>2.3956450767500002</c:v>
                </c:pt>
                <c:pt idx="390">
                  <c:v>2.3956450767500002</c:v>
                </c:pt>
                <c:pt idx="391">
                  <c:v>2.3698605102500001</c:v>
                </c:pt>
                <c:pt idx="392">
                  <c:v>2.3498500767500001</c:v>
                </c:pt>
                <c:pt idx="393">
                  <c:v>2.3498500767500001</c:v>
                </c:pt>
                <c:pt idx="394">
                  <c:v>2.3383765102500003</c:v>
                </c:pt>
                <c:pt idx="395">
                  <c:v>2.3155767764999999</c:v>
                </c:pt>
                <c:pt idx="396">
                  <c:v>2.3155767764999999</c:v>
                </c:pt>
                <c:pt idx="397">
                  <c:v>2.3041277764999997</c:v>
                </c:pt>
                <c:pt idx="398">
                  <c:v>2.3041277764999997</c:v>
                </c:pt>
                <c:pt idx="399">
                  <c:v>2.28406821</c:v>
                </c:pt>
                <c:pt idx="400">
                  <c:v>2.2782695102499999</c:v>
                </c:pt>
                <c:pt idx="401">
                  <c:v>2.2782695102499999</c:v>
                </c:pt>
                <c:pt idx="402">
                  <c:v>2.2696589437500001</c:v>
                </c:pt>
                <c:pt idx="403">
                  <c:v>2.2524849437499999</c:v>
                </c:pt>
                <c:pt idx="404">
                  <c:v>2.2381493772500001</c:v>
                </c:pt>
                <c:pt idx="405">
                  <c:v>2.2381493772500001</c:v>
                </c:pt>
                <c:pt idx="406">
                  <c:v>2.2237892442499998</c:v>
                </c:pt>
                <c:pt idx="407">
                  <c:v>2.20945367775</c:v>
                </c:pt>
                <c:pt idx="408">
                  <c:v>2.20945367775</c:v>
                </c:pt>
                <c:pt idx="409">
                  <c:v>2.2009168107499999</c:v>
                </c:pt>
                <c:pt idx="410">
                  <c:v>2.1951918107499999</c:v>
                </c:pt>
                <c:pt idx="411">
                  <c:v>2.1951918107499999</c:v>
                </c:pt>
                <c:pt idx="412">
                  <c:v>2.1866795102499998</c:v>
                </c:pt>
                <c:pt idx="413">
                  <c:v>2.1809053772499998</c:v>
                </c:pt>
                <c:pt idx="414">
                  <c:v>2.1809053772499998</c:v>
                </c:pt>
                <c:pt idx="415">
                  <c:v>2.16945637725</c:v>
                </c:pt>
                <c:pt idx="416">
                  <c:v>2.16945637725</c:v>
                </c:pt>
                <c:pt idx="417">
                  <c:v>2.16945637725</c:v>
                </c:pt>
                <c:pt idx="418">
                  <c:v>2.1608703772499998</c:v>
                </c:pt>
                <c:pt idx="419">
                  <c:v>2.1522342442499998</c:v>
                </c:pt>
                <c:pt idx="420">
                  <c:v>2.1522342442499998</c:v>
                </c:pt>
                <c:pt idx="421">
                  <c:v>2.14653481075</c:v>
                </c:pt>
                <c:pt idx="422">
                  <c:v>2.14653481075</c:v>
                </c:pt>
                <c:pt idx="423">
                  <c:v>2.1522342442499998</c:v>
                </c:pt>
                <c:pt idx="424">
                  <c:v>2.1436472442499999</c:v>
                </c:pt>
                <c:pt idx="425">
                  <c:v>2.1408589437500001</c:v>
                </c:pt>
                <c:pt idx="426">
                  <c:v>2.1408589437500001</c:v>
                </c:pt>
                <c:pt idx="427">
                  <c:v>2.14372094375</c:v>
                </c:pt>
                <c:pt idx="428">
                  <c:v>2.1293853772499998</c:v>
                </c:pt>
                <c:pt idx="429">
                  <c:v>2.1293853772499998</c:v>
                </c:pt>
                <c:pt idx="430">
                  <c:v>2.1322483772499998</c:v>
                </c:pt>
                <c:pt idx="431">
                  <c:v>2.1322483772499998</c:v>
                </c:pt>
                <c:pt idx="432">
                  <c:v>2.1208239437500001</c:v>
                </c:pt>
                <c:pt idx="433">
                  <c:v>2.1236613772499999</c:v>
                </c:pt>
                <c:pt idx="434">
                  <c:v>2.1236613772499999</c:v>
                </c:pt>
                <c:pt idx="435">
                  <c:v>2.1265233772499998</c:v>
                </c:pt>
                <c:pt idx="436">
                  <c:v>2.1180100767500001</c:v>
                </c:pt>
                <c:pt idx="437">
                  <c:v>2.1180100767500001</c:v>
                </c:pt>
                <c:pt idx="438">
                  <c:v>2.1180100767500001</c:v>
                </c:pt>
                <c:pt idx="439">
                  <c:v>2.1151972100000003</c:v>
                </c:pt>
                <c:pt idx="440">
                  <c:v>2.1208730767500001</c:v>
                </c:pt>
                <c:pt idx="441">
                  <c:v>2.1208730767500001</c:v>
                </c:pt>
                <c:pt idx="442">
                  <c:v>2.1208239437500001</c:v>
                </c:pt>
                <c:pt idx="443">
                  <c:v>2.1208239437500001</c:v>
                </c:pt>
                <c:pt idx="444">
                  <c:v>2.1208485102500001</c:v>
                </c:pt>
                <c:pt idx="445">
                  <c:v>2.1208485102500001</c:v>
                </c:pt>
                <c:pt idx="446">
                  <c:v>2.1208485102500001</c:v>
                </c:pt>
                <c:pt idx="447">
                  <c:v>2.1150989437500001</c:v>
                </c:pt>
                <c:pt idx="448">
                  <c:v>2.11796094375</c:v>
                </c:pt>
                <c:pt idx="449">
                  <c:v>2.11796094375</c:v>
                </c:pt>
              </c:numCache>
            </c:numRef>
          </c:yVal>
          <c:smooth val="0"/>
          <c:extLst>
            <c:ext xmlns:c16="http://schemas.microsoft.com/office/drawing/2014/chart" uri="{C3380CC4-5D6E-409C-BE32-E72D297353CC}">
              <c16:uniqueId val="{0000000F-1A9D-4439-A869-D6B316A303D4}"/>
            </c:ext>
          </c:extLst>
        </c:ser>
        <c:ser>
          <c:idx val="6"/>
          <c:order val="17"/>
          <c:tx>
            <c:strRef>
              <c:f>'Alle qt til artikkel'!$Z$43</c:f>
              <c:strCache>
                <c:ptCount val="1"/>
                <c:pt idx="0">
                  <c:v>Clay</c:v>
                </c:pt>
              </c:strCache>
            </c:strRef>
          </c:tx>
          <c:spPr>
            <a:ln w="12700">
              <a:solidFill>
                <a:schemeClr val="bg1">
                  <a:lumMod val="50000"/>
                </a:schemeClr>
              </a:solidFill>
            </a:ln>
          </c:spPr>
          <c:marker>
            <c:symbol val="none"/>
          </c:marker>
          <c:xVal>
            <c:numRef>
              <c:f>'Alle qt til artikkel'!$AB$54:$AB$57</c:f>
              <c:numCache>
                <c:formatCode>General</c:formatCode>
                <c:ptCount val="4"/>
                <c:pt idx="0">
                  <c:v>0</c:v>
                </c:pt>
                <c:pt idx="1">
                  <c:v>0</c:v>
                </c:pt>
                <c:pt idx="2" formatCode="0.00">
                  <c:v>1.1209982432795857</c:v>
                </c:pt>
                <c:pt idx="3" formatCode="0.00">
                  <c:v>1.1209982432795857</c:v>
                </c:pt>
              </c:numCache>
            </c:numRef>
          </c:xVal>
          <c:yVal>
            <c:numRef>
              <c:f>'Alle qt til artikkel'!$Z$54:$Z$57</c:f>
              <c:numCache>
                <c:formatCode>General</c:formatCode>
                <c:ptCount val="4"/>
                <c:pt idx="0">
                  <c:v>-2</c:v>
                </c:pt>
                <c:pt idx="1">
                  <c:v>12</c:v>
                </c:pt>
                <c:pt idx="2">
                  <c:v>12</c:v>
                </c:pt>
                <c:pt idx="3">
                  <c:v>-2</c:v>
                </c:pt>
              </c:numCache>
            </c:numRef>
          </c:yVal>
          <c:smooth val="0"/>
          <c:extLst>
            <c:ext xmlns:c16="http://schemas.microsoft.com/office/drawing/2014/chart" uri="{C3380CC4-5D6E-409C-BE32-E72D297353CC}">
              <c16:uniqueId val="{00000010-1A9D-4439-A869-D6B316A303D4}"/>
            </c:ext>
          </c:extLst>
        </c:ser>
        <c:dLbls>
          <c:showLegendKey val="0"/>
          <c:showVal val="0"/>
          <c:showCatName val="0"/>
          <c:showSerName val="0"/>
          <c:showPercent val="0"/>
          <c:showBubbleSize val="0"/>
        </c:dLbls>
        <c:axId val="161921712"/>
        <c:axId val="161932528"/>
        <c:extLst>
          <c:ext xmlns:c15="http://schemas.microsoft.com/office/drawing/2012/chart" uri="{02D57815-91ED-43cb-92C2-25804820EDAC}">
            <c15:filteredScatterSeries>
              <c15:ser>
                <c:idx val="10"/>
                <c:order val="14"/>
                <c:tx>
                  <c:strRef>
                    <c:extLst>
                      <c:ext uri="{02D57815-91ED-43cb-92C2-25804820EDAC}">
                        <c15:formulaRef>
                          <c15:sqref>'Alle qt til artikkel'!$DE$5</c15:sqref>
                        </c15:formulaRef>
                      </c:ext>
                    </c:extLst>
                    <c:strCache>
                      <c:ptCount val="1"/>
                      <c:pt idx="0">
                        <c:v>E6-80-3a</c:v>
                      </c:pt>
                    </c:strCache>
                  </c:strRef>
                </c:tx>
                <c:spPr>
                  <a:ln w="12700">
                    <a:solidFill>
                      <a:schemeClr val="accent2"/>
                    </a:solidFill>
                  </a:ln>
                </c:spPr>
                <c:marker>
                  <c:symbol val="none"/>
                </c:marker>
                <c:xVal>
                  <c:numRef>
                    <c:extLst>
                      <c:ext uri="{02D57815-91ED-43cb-92C2-25804820EDAC}">
                        <c15:formulaRef>
                          <c15:sqref>'Alle qt til artikkel'!$DH$9:$DH$459</c15:sqref>
                        </c15:formulaRef>
                      </c:ext>
                    </c:extLst>
                    <c:numCache>
                      <c:formatCode>0.0</c:formatCode>
                      <c:ptCount val="451"/>
                      <c:pt idx="0">
                        <c:v>-7.9662878681880791</c:v>
                      </c:pt>
                      <c:pt idx="1">
                        <c:v>-7.9266545952120184</c:v>
                      </c:pt>
                      <c:pt idx="2">
                        <c:v>-7.8870213222359586</c:v>
                      </c:pt>
                      <c:pt idx="3">
                        <c:v>-7.847388049259898</c:v>
                      </c:pt>
                      <c:pt idx="4">
                        <c:v>-7.8077547762838391</c:v>
                      </c:pt>
                      <c:pt idx="5">
                        <c:v>-7.7681215033077784</c:v>
                      </c:pt>
                      <c:pt idx="6">
                        <c:v>-7.7284882303317177</c:v>
                      </c:pt>
                      <c:pt idx="7">
                        <c:v>-7.6888549573556588</c:v>
                      </c:pt>
                      <c:pt idx="8">
                        <c:v>-7.6492216843795982</c:v>
                      </c:pt>
                      <c:pt idx="9">
                        <c:v>-7.6095884114035384</c:v>
                      </c:pt>
                      <c:pt idx="10">
                        <c:v>-7.5699551384274777</c:v>
                      </c:pt>
                      <c:pt idx="11">
                        <c:v>-7.530321865451417</c:v>
                      </c:pt>
                      <c:pt idx="12">
                        <c:v>-7.4906885924753581</c:v>
                      </c:pt>
                      <c:pt idx="13">
                        <c:v>-7.4510553194992974</c:v>
                      </c:pt>
                      <c:pt idx="14">
                        <c:v>-7.4114220465232377</c:v>
                      </c:pt>
                      <c:pt idx="15">
                        <c:v>-7.371788773547177</c:v>
                      </c:pt>
                      <c:pt idx="16">
                        <c:v>-7.3321555005711163</c:v>
                      </c:pt>
                      <c:pt idx="17">
                        <c:v>-7.2925222275950574</c:v>
                      </c:pt>
                      <c:pt idx="18">
                        <c:v>-7.2528889546189985</c:v>
                      </c:pt>
                      <c:pt idx="19">
                        <c:v>-7.2132556816429378</c:v>
                      </c:pt>
                      <c:pt idx="20">
                        <c:v>-7.1736224086668772</c:v>
                      </c:pt>
                      <c:pt idx="21">
                        <c:v>-7.1339891356908165</c:v>
                      </c:pt>
                      <c:pt idx="22">
                        <c:v>-7.0943558627147567</c:v>
                      </c:pt>
                      <c:pt idx="23">
                        <c:v>-7.054722589738696</c:v>
                      </c:pt>
                      <c:pt idx="24">
                        <c:v>-7.0150893167626371</c:v>
                      </c:pt>
                      <c:pt idx="25">
                        <c:v>-6.9754560437865765</c:v>
                      </c:pt>
                      <c:pt idx="26">
                        <c:v>-6.9358227708105158</c:v>
                      </c:pt>
                      <c:pt idx="27">
                        <c:v>-6.8961894978344551</c:v>
                      </c:pt>
                      <c:pt idx="28">
                        <c:v>-6.8565562248583953</c:v>
                      </c:pt>
                      <c:pt idx="29">
                        <c:v>-6.8169229518823364</c:v>
                      </c:pt>
                      <c:pt idx="30">
                        <c:v>-6.7772896789062758</c:v>
                      </c:pt>
                      <c:pt idx="31">
                        <c:v>-6.7376564059302151</c:v>
                      </c:pt>
                      <c:pt idx="32">
                        <c:v>-6.6980231329541562</c:v>
                      </c:pt>
                      <c:pt idx="33">
                        <c:v>-6.6583898599780955</c:v>
                      </c:pt>
                      <c:pt idx="34">
                        <c:v>-6.6187565870020357</c:v>
                      </c:pt>
                      <c:pt idx="35">
                        <c:v>-6.5791233140259751</c:v>
                      </c:pt>
                      <c:pt idx="36">
                        <c:v>-6.5394900410499144</c:v>
                      </c:pt>
                      <c:pt idx="37">
                        <c:v>-6.4998567680738555</c:v>
                      </c:pt>
                      <c:pt idx="38">
                        <c:v>-6.4602234950977948</c:v>
                      </c:pt>
                      <c:pt idx="39">
                        <c:v>-6.420590222121735</c:v>
                      </c:pt>
                      <c:pt idx="40">
                        <c:v>-6.3809569491456744</c:v>
                      </c:pt>
                      <c:pt idx="41">
                        <c:v>-6.3413236761696137</c:v>
                      </c:pt>
                      <c:pt idx="42">
                        <c:v>-6.3016904031935539</c:v>
                      </c:pt>
                      <c:pt idx="43">
                        <c:v>-6.2620571302174941</c:v>
                      </c:pt>
                      <c:pt idx="44">
                        <c:v>-6.2224238572414343</c:v>
                      </c:pt>
                      <c:pt idx="45">
                        <c:v>-6.1827905842653745</c:v>
                      </c:pt>
                      <c:pt idx="46">
                        <c:v>-6.1431573112893139</c:v>
                      </c:pt>
                      <c:pt idx="47">
                        <c:v>-6.1035240383132532</c:v>
                      </c:pt>
                      <c:pt idx="48">
                        <c:v>-6.0638907653371943</c:v>
                      </c:pt>
                      <c:pt idx="49">
                        <c:v>-6.0242574923611345</c:v>
                      </c:pt>
                      <c:pt idx="50">
                        <c:v>-5.9846242193850738</c:v>
                      </c:pt>
                      <c:pt idx="51">
                        <c:v>-5.944990946409014</c:v>
                      </c:pt>
                      <c:pt idx="52">
                        <c:v>-5.9053576734329534</c:v>
                      </c:pt>
                      <c:pt idx="53">
                        <c:v>-5.8657244004568936</c:v>
                      </c:pt>
                      <c:pt idx="54">
                        <c:v>-5.8260911274808338</c:v>
                      </c:pt>
                      <c:pt idx="55">
                        <c:v>-5.7864578545047731</c:v>
                      </c:pt>
                      <c:pt idx="56">
                        <c:v>-5.7468245815287133</c:v>
                      </c:pt>
                      <c:pt idx="57">
                        <c:v>-5.7071913085526536</c:v>
                      </c:pt>
                      <c:pt idx="58">
                        <c:v>-5.6675580355765929</c:v>
                      </c:pt>
                      <c:pt idx="59">
                        <c:v>-5.6279247626005322</c:v>
                      </c:pt>
                      <c:pt idx="60">
                        <c:v>-5.5882914896244724</c:v>
                      </c:pt>
                      <c:pt idx="61">
                        <c:v>-5.5486582166484126</c:v>
                      </c:pt>
                      <c:pt idx="62">
                        <c:v>-5.5090249436723528</c:v>
                      </c:pt>
                      <c:pt idx="63">
                        <c:v>-5.4693916706962922</c:v>
                      </c:pt>
                      <c:pt idx="64">
                        <c:v>-5.4297583977202324</c:v>
                      </c:pt>
                      <c:pt idx="65">
                        <c:v>-5.3901251247441717</c:v>
                      </c:pt>
                      <c:pt idx="66">
                        <c:v>-5.350491851768111</c:v>
                      </c:pt>
                      <c:pt idx="67">
                        <c:v>-5.3108585787920513</c:v>
                      </c:pt>
                      <c:pt idx="68">
                        <c:v>-5.2712253058159915</c:v>
                      </c:pt>
                      <c:pt idx="69">
                        <c:v>-5.2315920328399317</c:v>
                      </c:pt>
                      <c:pt idx="70">
                        <c:v>-5.1919587598638719</c:v>
                      </c:pt>
                      <c:pt idx="71">
                        <c:v>-5.1523254868878112</c:v>
                      </c:pt>
                      <c:pt idx="72">
                        <c:v>-5.1126922139117505</c:v>
                      </c:pt>
                      <c:pt idx="73">
                        <c:v>-5.0730589409356917</c:v>
                      </c:pt>
                      <c:pt idx="74">
                        <c:v>-5.0334256679596319</c:v>
                      </c:pt>
                      <c:pt idx="75">
                        <c:v>-4.9937923949835712</c:v>
                      </c:pt>
                      <c:pt idx="76">
                        <c:v>-4.9541591220075114</c:v>
                      </c:pt>
                      <c:pt idx="77">
                        <c:v>-4.9145258490314507</c:v>
                      </c:pt>
                      <c:pt idx="78">
                        <c:v>-4.8748925760553909</c:v>
                      </c:pt>
                      <c:pt idx="79">
                        <c:v>-4.8352593030793312</c:v>
                      </c:pt>
                      <c:pt idx="80">
                        <c:v>-4.7956260301032705</c:v>
                      </c:pt>
                      <c:pt idx="81">
                        <c:v>-4.7559927571272107</c:v>
                      </c:pt>
                      <c:pt idx="82">
                        <c:v>-4.7163594841511509</c:v>
                      </c:pt>
                      <c:pt idx="83">
                        <c:v>-4.6767262111750902</c:v>
                      </c:pt>
                      <c:pt idx="84">
                        <c:v>-4.6370929381990296</c:v>
                      </c:pt>
                      <c:pt idx="85">
                        <c:v>-4.5974596652229698</c:v>
                      </c:pt>
                      <c:pt idx="86">
                        <c:v>-4.55782639224691</c:v>
                      </c:pt>
                      <c:pt idx="87">
                        <c:v>-4.5181931192708502</c:v>
                      </c:pt>
                      <c:pt idx="88">
                        <c:v>-4.4785598462947895</c:v>
                      </c:pt>
                      <c:pt idx="89">
                        <c:v>-4.4389265733187298</c:v>
                      </c:pt>
                      <c:pt idx="90">
                        <c:v>-4.3992933003426691</c:v>
                      </c:pt>
                      <c:pt idx="91">
                        <c:v>-4.3596600273666084</c:v>
                      </c:pt>
                      <c:pt idx="92">
                        <c:v>-4.3200267543905486</c:v>
                      </c:pt>
                      <c:pt idx="93">
                        <c:v>-4.2803934814144888</c:v>
                      </c:pt>
                      <c:pt idx="94">
                        <c:v>-4.240760208438429</c:v>
                      </c:pt>
                      <c:pt idx="95">
                        <c:v>-4.2011269354623693</c:v>
                      </c:pt>
                      <c:pt idx="96">
                        <c:v>-4.1614936624863086</c:v>
                      </c:pt>
                      <c:pt idx="97">
                        <c:v>-4.1218603895102479</c:v>
                      </c:pt>
                      <c:pt idx="98">
                        <c:v>-4.0822271165341899</c:v>
                      </c:pt>
                      <c:pt idx="99">
                        <c:v>-4.0425938435581292</c:v>
                      </c:pt>
                      <c:pt idx="100">
                        <c:v>-4.0029605705820686</c:v>
                      </c:pt>
                      <c:pt idx="101">
                        <c:v>-3.9633272976060092</c:v>
                      </c:pt>
                      <c:pt idx="102">
                        <c:v>-3.9236940246299485</c:v>
                      </c:pt>
                      <c:pt idx="103">
                        <c:v>-3.8840607516538879</c:v>
                      </c:pt>
                      <c:pt idx="104">
                        <c:v>-3.8444274786778285</c:v>
                      </c:pt>
                      <c:pt idx="105">
                        <c:v>-3.8047942057017679</c:v>
                      </c:pt>
                      <c:pt idx="106">
                        <c:v>-3.7651609327257072</c:v>
                      </c:pt>
                      <c:pt idx="107">
                        <c:v>-3.7255276597496478</c:v>
                      </c:pt>
                      <c:pt idx="108">
                        <c:v>-3.6858943867735872</c:v>
                      </c:pt>
                      <c:pt idx="109">
                        <c:v>-3.6462611137975278</c:v>
                      </c:pt>
                      <c:pt idx="110">
                        <c:v>-3.6066278408214671</c:v>
                      </c:pt>
                      <c:pt idx="111">
                        <c:v>-3.5669945678454065</c:v>
                      </c:pt>
                      <c:pt idx="112">
                        <c:v>-3.5273612948693476</c:v>
                      </c:pt>
                      <c:pt idx="113">
                        <c:v>-3.4877280218932869</c:v>
                      </c:pt>
                      <c:pt idx="114">
                        <c:v>-3.4480947489172276</c:v>
                      </c:pt>
                      <c:pt idx="115">
                        <c:v>-3.4084614759411669</c:v>
                      </c:pt>
                      <c:pt idx="116">
                        <c:v>-3.3688282029651062</c:v>
                      </c:pt>
                      <c:pt idx="117">
                        <c:v>-3.3291949299890469</c:v>
                      </c:pt>
                      <c:pt idx="118">
                        <c:v>-3.2895616570129862</c:v>
                      </c:pt>
                      <c:pt idx="119">
                        <c:v>-3.2499283840369255</c:v>
                      </c:pt>
                      <c:pt idx="120">
                        <c:v>-3.2102951110608662</c:v>
                      </c:pt>
                      <c:pt idx="121">
                        <c:v>-3.1706618380848055</c:v>
                      </c:pt>
                      <c:pt idx="122">
                        <c:v>-3.1310285651087448</c:v>
                      </c:pt>
                      <c:pt idx="123">
                        <c:v>-3.0913952921326873</c:v>
                      </c:pt>
                      <c:pt idx="124">
                        <c:v>-3.0517620191566266</c:v>
                      </c:pt>
                      <c:pt idx="125">
                        <c:v>-3.0121287461805659</c:v>
                      </c:pt>
                      <c:pt idx="126">
                        <c:v>-2.9724954732045066</c:v>
                      </c:pt>
                      <c:pt idx="127">
                        <c:v>-2.9328622002284459</c:v>
                      </c:pt>
                      <c:pt idx="128">
                        <c:v>-2.8932289272523852</c:v>
                      </c:pt>
                      <c:pt idx="129">
                        <c:v>-2.8535956542763259</c:v>
                      </c:pt>
                      <c:pt idx="130">
                        <c:v>-2.8139623813002652</c:v>
                      </c:pt>
                      <c:pt idx="131">
                        <c:v>-2.7743291083242045</c:v>
                      </c:pt>
                      <c:pt idx="132">
                        <c:v>-2.7346958353481452</c:v>
                      </c:pt>
                      <c:pt idx="133">
                        <c:v>-2.6950625623720845</c:v>
                      </c:pt>
                      <c:pt idx="134">
                        <c:v>-2.6554292893960252</c:v>
                      </c:pt>
                      <c:pt idx="135">
                        <c:v>-2.6157960164199645</c:v>
                      </c:pt>
                      <c:pt idx="136">
                        <c:v>-2.5761627434439056</c:v>
                      </c:pt>
                      <c:pt idx="137">
                        <c:v>-2.5365294704678449</c:v>
                      </c:pt>
                      <c:pt idx="138">
                        <c:v>-2.4968961974917856</c:v>
                      </c:pt>
                      <c:pt idx="139">
                        <c:v>-2.4572629245157249</c:v>
                      </c:pt>
                      <c:pt idx="140">
                        <c:v>-2.4176296515396642</c:v>
                      </c:pt>
                      <c:pt idx="141">
                        <c:v>-2.3779963785636036</c:v>
                      </c:pt>
                      <c:pt idx="142">
                        <c:v>-2.3383631055875442</c:v>
                      </c:pt>
                      <c:pt idx="143">
                        <c:v>-2.2987298326114836</c:v>
                      </c:pt>
                      <c:pt idx="144">
                        <c:v>-2.2590965596354242</c:v>
                      </c:pt>
                      <c:pt idx="145">
                        <c:v>-2.2194632866593635</c:v>
                      </c:pt>
                      <c:pt idx="146">
                        <c:v>-2.1798300136833042</c:v>
                      </c:pt>
                      <c:pt idx="147">
                        <c:v>-2.1401967407072422</c:v>
                      </c:pt>
                      <c:pt idx="148">
                        <c:v>-2.1005634677311846</c:v>
                      </c:pt>
                      <c:pt idx="149">
                        <c:v>-2.0609301947551222</c:v>
                      </c:pt>
                      <c:pt idx="150">
                        <c:v>-2.0212969217790633</c:v>
                      </c:pt>
                      <c:pt idx="151">
                        <c:v>-1.9816636488030024</c:v>
                      </c:pt>
                      <c:pt idx="152">
                        <c:v>-1.9420303758269433</c:v>
                      </c:pt>
                      <c:pt idx="153">
                        <c:v>-1.9023971028508826</c:v>
                      </c:pt>
                      <c:pt idx="154">
                        <c:v>-1.8627638298748233</c:v>
                      </c:pt>
                      <c:pt idx="155">
                        <c:v>-1.8231305568987626</c:v>
                      </c:pt>
                      <c:pt idx="156">
                        <c:v>-1.7834972839227019</c:v>
                      </c:pt>
                      <c:pt idx="157">
                        <c:v>-1.7438640109466412</c:v>
                      </c:pt>
                      <c:pt idx="158">
                        <c:v>-1.7042307379705819</c:v>
                      </c:pt>
                      <c:pt idx="159">
                        <c:v>-1.6645974649945212</c:v>
                      </c:pt>
                      <c:pt idx="160">
                        <c:v>-1.6249641920184621</c:v>
                      </c:pt>
                      <c:pt idx="161">
                        <c:v>-1.5853309190424028</c:v>
                      </c:pt>
                      <c:pt idx="162">
                        <c:v>-1.5456976460663421</c:v>
                      </c:pt>
                      <c:pt idx="163">
                        <c:v>-1.506064373090283</c:v>
                      </c:pt>
                      <c:pt idx="164">
                        <c:v>-1.4664311001142223</c:v>
                      </c:pt>
                      <c:pt idx="165">
                        <c:v>-1.4267978271381616</c:v>
                      </c:pt>
                      <c:pt idx="166">
                        <c:v>-1.3871645541621009</c:v>
                      </c:pt>
                      <c:pt idx="167">
                        <c:v>-1.3475312811860416</c:v>
                      </c:pt>
                      <c:pt idx="168">
                        <c:v>-1.3078980082099809</c:v>
                      </c:pt>
                      <c:pt idx="169">
                        <c:v>-1.2682647352339216</c:v>
                      </c:pt>
                      <c:pt idx="170">
                        <c:v>-1.2286314622578609</c:v>
                      </c:pt>
                      <c:pt idx="171">
                        <c:v>-1.1889981892818018</c:v>
                      </c:pt>
                      <c:pt idx="172">
                        <c:v>-1.1493649163057398</c:v>
                      </c:pt>
                      <c:pt idx="173">
                        <c:v>-1.1097316433296818</c:v>
                      </c:pt>
                      <c:pt idx="174">
                        <c:v>-1.0700983703536198</c:v>
                      </c:pt>
                      <c:pt idx="175">
                        <c:v>-1.0304650973775604</c:v>
                      </c:pt>
                      <c:pt idx="176">
                        <c:v>-0.99083182440149986</c:v>
                      </c:pt>
                      <c:pt idx="177">
                        <c:v>-0.95119855142544052</c:v>
                      </c:pt>
                      <c:pt idx="178">
                        <c:v>-0.91156527844937985</c:v>
                      </c:pt>
                      <c:pt idx="179">
                        <c:v>-0.87193200547332061</c:v>
                      </c:pt>
                      <c:pt idx="180">
                        <c:v>-0.83229873249725994</c:v>
                      </c:pt>
                      <c:pt idx="181">
                        <c:v>-0.79266545952119927</c:v>
                      </c:pt>
                      <c:pt idx="182">
                        <c:v>-0.75303218654513859</c:v>
                      </c:pt>
                      <c:pt idx="183">
                        <c:v>-0.71339891356907936</c:v>
                      </c:pt>
                      <c:pt idx="184">
                        <c:v>-0.67376564059301869</c:v>
                      </c:pt>
                      <c:pt idx="185">
                        <c:v>-0.63413236761695946</c:v>
                      </c:pt>
                      <c:pt idx="186">
                        <c:v>-0.59449909464090012</c:v>
                      </c:pt>
                      <c:pt idx="187">
                        <c:v>-0.55486582166483955</c:v>
                      </c:pt>
                      <c:pt idx="188">
                        <c:v>-0.51523254868878021</c:v>
                      </c:pt>
                      <c:pt idx="189">
                        <c:v>-0.47559927571271959</c:v>
                      </c:pt>
                      <c:pt idx="190">
                        <c:v>-0.43596600273665892</c:v>
                      </c:pt>
                      <c:pt idx="191">
                        <c:v>-0.39633272976059825</c:v>
                      </c:pt>
                      <c:pt idx="192">
                        <c:v>-0.35669945678453896</c:v>
                      </c:pt>
                      <c:pt idx="193">
                        <c:v>-0.31706618380847829</c:v>
                      </c:pt>
                      <c:pt idx="194">
                        <c:v>-0.27743291083241906</c:v>
                      </c:pt>
                      <c:pt idx="195">
                        <c:v>-0.23779963785635838</c:v>
                      </c:pt>
                      <c:pt idx="196">
                        <c:v>-0.19816636488029912</c:v>
                      </c:pt>
                      <c:pt idx="197">
                        <c:v>-0.15853309190423703</c:v>
                      </c:pt>
                      <c:pt idx="198">
                        <c:v>-0.11889981892817919</c:v>
                      </c:pt>
                      <c:pt idx="199">
                        <c:v>-7.9266545952117115E-2</c:v>
                      </c:pt>
                      <c:pt idx="200">
                        <c:v>-3.963327297605785E-2</c:v>
                      </c:pt>
                      <c:pt idx="201">
                        <c:v>0</c:v>
                      </c:pt>
                      <c:pt idx="202">
                        <c:v>3.9633272976062076E-2</c:v>
                      </c:pt>
                      <c:pt idx="203">
                        <c:v>7.9266545952122749E-2</c:v>
                      </c:pt>
                      <c:pt idx="204">
                        <c:v>0.11889981892818201</c:v>
                      </c:pt>
                      <c:pt idx="205">
                        <c:v>0.15853309190424267</c:v>
                      </c:pt>
                      <c:pt idx="206">
                        <c:v>0.19816636488030334</c:v>
                      </c:pt>
                      <c:pt idx="207">
                        <c:v>0.23779963785636402</c:v>
                      </c:pt>
                      <c:pt idx="208">
                        <c:v>0.27743291083242327</c:v>
                      </c:pt>
                      <c:pt idx="209">
                        <c:v>0.31706618380848395</c:v>
                      </c:pt>
                      <c:pt idx="210">
                        <c:v>0.35669945678454318</c:v>
                      </c:pt>
                      <c:pt idx="211">
                        <c:v>0.39633272976060246</c:v>
                      </c:pt>
                      <c:pt idx="212">
                        <c:v>0.43596600273666314</c:v>
                      </c:pt>
                      <c:pt idx="213">
                        <c:v>0.47559927571272237</c:v>
                      </c:pt>
                      <c:pt idx="214">
                        <c:v>0.5152325486887831</c:v>
                      </c:pt>
                      <c:pt idx="215">
                        <c:v>0.55486582166484377</c:v>
                      </c:pt>
                      <c:pt idx="216">
                        <c:v>0.59449909464090445</c:v>
                      </c:pt>
                      <c:pt idx="217">
                        <c:v>0.63413236761696368</c:v>
                      </c:pt>
                      <c:pt idx="218">
                        <c:v>0.67376564059302435</c:v>
                      </c:pt>
                      <c:pt idx="219">
                        <c:v>0.71339891356908358</c:v>
                      </c:pt>
                      <c:pt idx="220">
                        <c:v>0.75303218654514426</c:v>
                      </c:pt>
                      <c:pt idx="221">
                        <c:v>0.79266545952120349</c:v>
                      </c:pt>
                      <c:pt idx="222">
                        <c:v>0.8322987324972656</c:v>
                      </c:pt>
                      <c:pt idx="223">
                        <c:v>0.87193200547332339</c:v>
                      </c:pt>
                      <c:pt idx="224">
                        <c:v>0.91156527844938551</c:v>
                      </c:pt>
                      <c:pt idx="225">
                        <c:v>0.95119855142544474</c:v>
                      </c:pt>
                      <c:pt idx="226">
                        <c:v>0.99083182440150541</c:v>
                      </c:pt>
                      <c:pt idx="227">
                        <c:v>1.0304650973775646</c:v>
                      </c:pt>
                      <c:pt idx="228">
                        <c:v>1.0700983703536253</c:v>
                      </c:pt>
                      <c:pt idx="229">
                        <c:v>1.1097316433296847</c:v>
                      </c:pt>
                      <c:pt idx="230">
                        <c:v>1.1493649163057453</c:v>
                      </c:pt>
                      <c:pt idx="231">
                        <c:v>1.188998189281806</c:v>
                      </c:pt>
                      <c:pt idx="232">
                        <c:v>1.2286314622578667</c:v>
                      </c:pt>
                      <c:pt idx="233">
                        <c:v>1.2682647352339258</c:v>
                      </c:pt>
                      <c:pt idx="234">
                        <c:v>1.3078980082099865</c:v>
                      </c:pt>
                      <c:pt idx="235">
                        <c:v>1.3475312811860458</c:v>
                      </c:pt>
                      <c:pt idx="236">
                        <c:v>1.3871645541621052</c:v>
                      </c:pt>
                      <c:pt idx="237">
                        <c:v>1.4267978271381658</c:v>
                      </c:pt>
                      <c:pt idx="238">
                        <c:v>1.466431100114225</c:v>
                      </c:pt>
                      <c:pt idx="239">
                        <c:v>1.5060643730902856</c:v>
                      </c:pt>
                      <c:pt idx="240">
                        <c:v>1.5456976460663463</c:v>
                      </c:pt>
                      <c:pt idx="241">
                        <c:v>1.585330919042407</c:v>
                      </c:pt>
                      <c:pt idx="242">
                        <c:v>1.6249641920184663</c:v>
                      </c:pt>
                      <c:pt idx="243">
                        <c:v>1.664597464994527</c:v>
                      </c:pt>
                      <c:pt idx="244">
                        <c:v>1.7042307379705861</c:v>
                      </c:pt>
                      <c:pt idx="245">
                        <c:v>1.7438640109466468</c:v>
                      </c:pt>
                      <c:pt idx="246">
                        <c:v>1.7834972839227061</c:v>
                      </c:pt>
                      <c:pt idx="247">
                        <c:v>1.8231305568987681</c:v>
                      </c:pt>
                      <c:pt idx="248">
                        <c:v>1.8627638298748261</c:v>
                      </c:pt>
                      <c:pt idx="249">
                        <c:v>1.9023971028508881</c:v>
                      </c:pt>
                      <c:pt idx="250">
                        <c:v>1.9420303758269475</c:v>
                      </c:pt>
                      <c:pt idx="251">
                        <c:v>1.9816636488030082</c:v>
                      </c:pt>
                      <c:pt idx="252">
                        <c:v>2.0212969217790673</c:v>
                      </c:pt>
                      <c:pt idx="253">
                        <c:v>2.060930194755128</c:v>
                      </c:pt>
                      <c:pt idx="254">
                        <c:v>2.1005634677311873</c:v>
                      </c:pt>
                      <c:pt idx="255">
                        <c:v>2.140196740707248</c:v>
                      </c:pt>
                      <c:pt idx="256">
                        <c:v>2.1798300136833086</c:v>
                      </c:pt>
                      <c:pt idx="257">
                        <c:v>2.2194632866593693</c:v>
                      </c:pt>
                      <c:pt idx="258">
                        <c:v>2.2590965596354273</c:v>
                      </c:pt>
                      <c:pt idx="259">
                        <c:v>2.2987298326114907</c:v>
                      </c:pt>
                      <c:pt idx="260">
                        <c:v>2.3383631055875487</c:v>
                      </c:pt>
                      <c:pt idx="261">
                        <c:v>2.3779963785636062</c:v>
                      </c:pt>
                      <c:pt idx="262">
                        <c:v>2.4176296515396696</c:v>
                      </c:pt>
                      <c:pt idx="263">
                        <c:v>2.4572629245157276</c:v>
                      </c:pt>
                      <c:pt idx="264">
                        <c:v>2.4968961974917883</c:v>
                      </c:pt>
                      <c:pt idx="265">
                        <c:v>2.5365294704678489</c:v>
                      </c:pt>
                      <c:pt idx="266">
                        <c:v>2.5761627434439096</c:v>
                      </c:pt>
                      <c:pt idx="267">
                        <c:v>2.6157960164199676</c:v>
                      </c:pt>
                      <c:pt idx="268">
                        <c:v>2.6554292893960283</c:v>
                      </c:pt>
                      <c:pt idx="269">
                        <c:v>2.695062562372089</c:v>
                      </c:pt>
                      <c:pt idx="270">
                        <c:v>2.7346958353481496</c:v>
                      </c:pt>
                      <c:pt idx="271">
                        <c:v>2.7743291083242103</c:v>
                      </c:pt>
                      <c:pt idx="272">
                        <c:v>2.813962381300271</c:v>
                      </c:pt>
                      <c:pt idx="273">
                        <c:v>2.8535956542763286</c:v>
                      </c:pt>
                      <c:pt idx="274">
                        <c:v>2.8932289272523892</c:v>
                      </c:pt>
                      <c:pt idx="275">
                        <c:v>2.9328622002284499</c:v>
                      </c:pt>
                      <c:pt idx="276">
                        <c:v>2.9724954732045106</c:v>
                      </c:pt>
                      <c:pt idx="277">
                        <c:v>3.0121287461805712</c:v>
                      </c:pt>
                      <c:pt idx="278">
                        <c:v>3.0517620191566319</c:v>
                      </c:pt>
                      <c:pt idx="279">
                        <c:v>3.0913952921326899</c:v>
                      </c:pt>
                      <c:pt idx="280">
                        <c:v>3.1310285651087506</c:v>
                      </c:pt>
                      <c:pt idx="281">
                        <c:v>3.1706618380848113</c:v>
                      </c:pt>
                      <c:pt idx="282">
                        <c:v>3.210295111060872</c:v>
                      </c:pt>
                      <c:pt idx="283">
                        <c:v>3.24992838403693</c:v>
                      </c:pt>
                      <c:pt idx="284">
                        <c:v>3.2895616570129933</c:v>
                      </c:pt>
                      <c:pt idx="285">
                        <c:v>3.3291949299890513</c:v>
                      </c:pt>
                      <c:pt idx="286">
                        <c:v>3.3688282029651089</c:v>
                      </c:pt>
                      <c:pt idx="287">
                        <c:v>3.4084614759411722</c:v>
                      </c:pt>
                      <c:pt idx="288">
                        <c:v>3.4480947489172302</c:v>
                      </c:pt>
                      <c:pt idx="289">
                        <c:v>3.4877280218932909</c:v>
                      </c:pt>
                      <c:pt idx="290">
                        <c:v>3.5273612948693516</c:v>
                      </c:pt>
                      <c:pt idx="291">
                        <c:v>3.5669945678454122</c:v>
                      </c:pt>
                      <c:pt idx="292">
                        <c:v>3.6066278408214703</c:v>
                      </c:pt>
                      <c:pt idx="293">
                        <c:v>3.6462611137975309</c:v>
                      </c:pt>
                      <c:pt idx="294">
                        <c:v>3.6858943867735916</c:v>
                      </c:pt>
                      <c:pt idx="295">
                        <c:v>3.7255276597496523</c:v>
                      </c:pt>
                      <c:pt idx="296">
                        <c:v>3.765160932725713</c:v>
                      </c:pt>
                      <c:pt idx="297">
                        <c:v>3.8047942057017736</c:v>
                      </c:pt>
                      <c:pt idx="298">
                        <c:v>3.8444274786778312</c:v>
                      </c:pt>
                      <c:pt idx="299">
                        <c:v>3.8840607516538919</c:v>
                      </c:pt>
                      <c:pt idx="300">
                        <c:v>3.9236940246299525</c:v>
                      </c:pt>
                      <c:pt idx="301">
                        <c:v>3.9633272976060132</c:v>
                      </c:pt>
                      <c:pt idx="302">
                        <c:v>4.0029605705820739</c:v>
                      </c:pt>
                      <c:pt idx="303">
                        <c:v>4.0425938435581346</c:v>
                      </c:pt>
                      <c:pt idx="304">
                        <c:v>4.0822271165341926</c:v>
                      </c:pt>
                      <c:pt idx="305">
                        <c:v>4.1218603895102532</c:v>
                      </c:pt>
                      <c:pt idx="306">
                        <c:v>4.1614936624863139</c:v>
                      </c:pt>
                      <c:pt idx="307">
                        <c:v>4.2011269354623746</c:v>
                      </c:pt>
                      <c:pt idx="308">
                        <c:v>4.2407602084384326</c:v>
                      </c:pt>
                      <c:pt idx="309">
                        <c:v>4.2803934814144959</c:v>
                      </c:pt>
                      <c:pt idx="310">
                        <c:v>4.3200267543905539</c:v>
                      </c:pt>
                      <c:pt idx="311">
                        <c:v>4.359660027366612</c:v>
                      </c:pt>
                      <c:pt idx="312">
                        <c:v>4.3992933003426753</c:v>
                      </c:pt>
                      <c:pt idx="313">
                        <c:v>4.4389265733187333</c:v>
                      </c:pt>
                      <c:pt idx="314">
                        <c:v>4.478559846294794</c:v>
                      </c:pt>
                      <c:pt idx="315">
                        <c:v>4.5181931192708547</c:v>
                      </c:pt>
                      <c:pt idx="316">
                        <c:v>4.5578263922469153</c:v>
                      </c:pt>
                      <c:pt idx="317">
                        <c:v>4.5974596652229724</c:v>
                      </c:pt>
                      <c:pt idx="318">
                        <c:v>4.6370929381990331</c:v>
                      </c:pt>
                      <c:pt idx="319">
                        <c:v>4.6767262111750938</c:v>
                      </c:pt>
                      <c:pt idx="320">
                        <c:v>4.7163594841511545</c:v>
                      </c:pt>
                      <c:pt idx="321">
                        <c:v>4.7559927571272151</c:v>
                      </c:pt>
                      <c:pt idx="322">
                        <c:v>4.7956260301032758</c:v>
                      </c:pt>
                      <c:pt idx="323">
                        <c:v>4.8352593030793338</c:v>
                      </c:pt>
                      <c:pt idx="324">
                        <c:v>4.8748925760553945</c:v>
                      </c:pt>
                      <c:pt idx="325">
                        <c:v>4.9145258490314552</c:v>
                      </c:pt>
                      <c:pt idx="326">
                        <c:v>4.9541591220075158</c:v>
                      </c:pt>
                      <c:pt idx="327">
                        <c:v>4.9937923949835765</c:v>
                      </c:pt>
                      <c:pt idx="328">
                        <c:v>5.0334256679596372</c:v>
                      </c:pt>
                      <c:pt idx="329">
                        <c:v>5.0730589409356952</c:v>
                      </c:pt>
                      <c:pt idx="330">
                        <c:v>5.1126922139117559</c:v>
                      </c:pt>
                      <c:pt idx="331">
                        <c:v>5.1523254868878166</c:v>
                      </c:pt>
                      <c:pt idx="332">
                        <c:v>5.1919587598638772</c:v>
                      </c:pt>
                      <c:pt idx="333">
                        <c:v>5.2315920328399352</c:v>
                      </c:pt>
                      <c:pt idx="334">
                        <c:v>5.2712253058159986</c:v>
                      </c:pt>
                      <c:pt idx="335">
                        <c:v>5.3108585787920566</c:v>
                      </c:pt>
                      <c:pt idx="336">
                        <c:v>5.3504918517681146</c:v>
                      </c:pt>
                      <c:pt idx="337">
                        <c:v>5.3901251247441753</c:v>
                      </c:pt>
                      <c:pt idx="338">
                        <c:v>5.4297583977202386</c:v>
                      </c:pt>
                      <c:pt idx="339">
                        <c:v>5.4693916706962966</c:v>
                      </c:pt>
                      <c:pt idx="340">
                        <c:v>5.5090249436723573</c:v>
                      </c:pt>
                      <c:pt idx="341">
                        <c:v>5.5486582166484144</c:v>
                      </c:pt>
                      <c:pt idx="342">
                        <c:v>5.5882914896244786</c:v>
                      </c:pt>
                      <c:pt idx="343">
                        <c:v>5.6279247626005358</c:v>
                      </c:pt>
                      <c:pt idx="344">
                        <c:v>5.6675580355765964</c:v>
                      </c:pt>
                      <c:pt idx="345">
                        <c:v>5.7071913085526571</c:v>
                      </c:pt>
                      <c:pt idx="346">
                        <c:v>5.7468245815287178</c:v>
                      </c:pt>
                      <c:pt idx="347">
                        <c:v>5.7864578545047785</c:v>
                      </c:pt>
                      <c:pt idx="348">
                        <c:v>5.8260911274808365</c:v>
                      </c:pt>
                      <c:pt idx="349">
                        <c:v>5.8657244004568971</c:v>
                      </c:pt>
                      <c:pt idx="350">
                        <c:v>5.9053576734329578</c:v>
                      </c:pt>
                      <c:pt idx="351">
                        <c:v>5.9449909464090185</c:v>
                      </c:pt>
                      <c:pt idx="352">
                        <c:v>5.9846242193850792</c:v>
                      </c:pt>
                      <c:pt idx="353">
                        <c:v>6.0242574923611372</c:v>
                      </c:pt>
                      <c:pt idx="354">
                        <c:v>6.0638907653372005</c:v>
                      </c:pt>
                      <c:pt idx="355">
                        <c:v>6.1035240383132585</c:v>
                      </c:pt>
                      <c:pt idx="356">
                        <c:v>6.1431573112893192</c:v>
                      </c:pt>
                      <c:pt idx="357">
                        <c:v>6.1827905842653772</c:v>
                      </c:pt>
                      <c:pt idx="358">
                        <c:v>6.2224238572414405</c:v>
                      </c:pt>
                      <c:pt idx="359">
                        <c:v>6.2620571302175012</c:v>
                      </c:pt>
                      <c:pt idx="360">
                        <c:v>6.3016904031935592</c:v>
                      </c:pt>
                      <c:pt idx="361">
                        <c:v>6.3413236761696172</c:v>
                      </c:pt>
                      <c:pt idx="362">
                        <c:v>6.3809569491456779</c:v>
                      </c:pt>
                      <c:pt idx="363">
                        <c:v>6.4205902221217412</c:v>
                      </c:pt>
                      <c:pt idx="364">
                        <c:v>6.4602234950977993</c:v>
                      </c:pt>
                      <c:pt idx="365">
                        <c:v>6.4998567680738599</c:v>
                      </c:pt>
                      <c:pt idx="366">
                        <c:v>6.539490041049917</c:v>
                      </c:pt>
                      <c:pt idx="367">
                        <c:v>6.5791233140259813</c:v>
                      </c:pt>
                      <c:pt idx="368">
                        <c:v>6.6187565870020384</c:v>
                      </c:pt>
                      <c:pt idx="369">
                        <c:v>6.6583898599780991</c:v>
                      </c:pt>
                      <c:pt idx="370">
                        <c:v>6.6980231329541597</c:v>
                      </c:pt>
                      <c:pt idx="371">
                        <c:v>6.7376564059302204</c:v>
                      </c:pt>
                      <c:pt idx="372">
                        <c:v>6.7772896789062811</c:v>
                      </c:pt>
                      <c:pt idx="373">
                        <c:v>6.8169229518823391</c:v>
                      </c:pt>
                      <c:pt idx="374">
                        <c:v>6.8565562248583998</c:v>
                      </c:pt>
                      <c:pt idx="375">
                        <c:v>6.8961894978344604</c:v>
                      </c:pt>
                      <c:pt idx="376">
                        <c:v>6.9358227708105211</c:v>
                      </c:pt>
                      <c:pt idx="377">
                        <c:v>6.9754560437865818</c:v>
                      </c:pt>
                      <c:pt idx="378">
                        <c:v>7.0150893167626398</c:v>
                      </c:pt>
                      <c:pt idx="379">
                        <c:v>7.0547225897387031</c:v>
                      </c:pt>
                      <c:pt idx="380">
                        <c:v>7.0943558627147612</c:v>
                      </c:pt>
                      <c:pt idx="381">
                        <c:v>7.1339891356908218</c:v>
                      </c:pt>
                      <c:pt idx="382">
                        <c:v>7.1736224086668798</c:v>
                      </c:pt>
                      <c:pt idx="383">
                        <c:v>7.2132556816429432</c:v>
                      </c:pt>
                      <c:pt idx="384">
                        <c:v>7.2528889546190038</c:v>
                      </c:pt>
                      <c:pt idx="385">
                        <c:v>7.2925222275950619</c:v>
                      </c:pt>
                      <c:pt idx="386">
                        <c:v>7.3321555005711199</c:v>
                      </c:pt>
                      <c:pt idx="387">
                        <c:v>7.3717887735471805</c:v>
                      </c:pt>
                      <c:pt idx="388">
                        <c:v>7.4114220465232439</c:v>
                      </c:pt>
                      <c:pt idx="389">
                        <c:v>7.4510553194993019</c:v>
                      </c:pt>
                      <c:pt idx="390">
                        <c:v>7.4906885924753626</c:v>
                      </c:pt>
                      <c:pt idx="391">
                        <c:v>7.5303218654514197</c:v>
                      </c:pt>
                      <c:pt idx="392">
                        <c:v>7.5699551384274839</c:v>
                      </c:pt>
                      <c:pt idx="393">
                        <c:v>7.609588411403541</c:v>
                      </c:pt>
                      <c:pt idx="394">
                        <c:v>7.6492216843796017</c:v>
                      </c:pt>
                      <c:pt idx="395">
                        <c:v>7.6888549573556624</c:v>
                      </c:pt>
                      <c:pt idx="396">
                        <c:v>7.7284882303317231</c:v>
                      </c:pt>
                      <c:pt idx="397">
                        <c:v>7.7681215033077837</c:v>
                      </c:pt>
                      <c:pt idx="398">
                        <c:v>7.8077547762838417</c:v>
                      </c:pt>
                      <c:pt idx="399">
                        <c:v>7.8473880492599024</c:v>
                      </c:pt>
                      <c:pt idx="400">
                        <c:v>7.8870213222359631</c:v>
                      </c:pt>
                      <c:pt idx="401">
                        <c:v>7.9266545952120238</c:v>
                      </c:pt>
                      <c:pt idx="402">
                        <c:v>7.9662878681880844</c:v>
                      </c:pt>
                      <c:pt idx="403">
                        <c:v>8.0059211411641424</c:v>
                      </c:pt>
                      <c:pt idx="404">
                        <c:v>8.0455544141402058</c:v>
                      </c:pt>
                      <c:pt idx="405">
                        <c:v>8.0851876871162638</c:v>
                      </c:pt>
                      <c:pt idx="406">
                        <c:v>8.1248209600923236</c:v>
                      </c:pt>
                      <c:pt idx="407">
                        <c:v>8.1644542330683816</c:v>
                      </c:pt>
                      <c:pt idx="408">
                        <c:v>8.2040875060444449</c:v>
                      </c:pt>
                      <c:pt idx="409">
                        <c:v>8.2437207790205065</c:v>
                      </c:pt>
                      <c:pt idx="410">
                        <c:v>8.2833540519965645</c:v>
                      </c:pt>
                      <c:pt idx="411">
                        <c:v>8.3229873249726225</c:v>
                      </c:pt>
                      <c:pt idx="412">
                        <c:v>8.3626205979486823</c:v>
                      </c:pt>
                      <c:pt idx="413">
                        <c:v>8.4022538709247456</c:v>
                      </c:pt>
                      <c:pt idx="414">
                        <c:v>8.4418871439008036</c:v>
                      </c:pt>
                      <c:pt idx="415">
                        <c:v>8.4815204168768652</c:v>
                      </c:pt>
                      <c:pt idx="416">
                        <c:v>8.5211536898529232</c:v>
                      </c:pt>
                      <c:pt idx="417">
                        <c:v>8.5607869628289865</c:v>
                      </c:pt>
                      <c:pt idx="418">
                        <c:v>8.6004202358050446</c:v>
                      </c:pt>
                      <c:pt idx="419">
                        <c:v>8.6400535087811043</c:v>
                      </c:pt>
                      <c:pt idx="420">
                        <c:v>8.6796867817571659</c:v>
                      </c:pt>
                      <c:pt idx="421">
                        <c:v>8.7193200547332257</c:v>
                      </c:pt>
                      <c:pt idx="422">
                        <c:v>8.7589533277092873</c:v>
                      </c:pt>
                      <c:pt idx="423">
                        <c:v>8.7985866006853453</c:v>
                      </c:pt>
                      <c:pt idx="424">
                        <c:v>8.838219873661405</c:v>
                      </c:pt>
                      <c:pt idx="425">
                        <c:v>8.8778531466374666</c:v>
                      </c:pt>
                      <c:pt idx="426">
                        <c:v>8.9174864196135264</c:v>
                      </c:pt>
                      <c:pt idx="427">
                        <c:v>8.957119692589588</c:v>
                      </c:pt>
                      <c:pt idx="428">
                        <c:v>8.9967529655656442</c:v>
                      </c:pt>
                      <c:pt idx="429">
                        <c:v>9.0363862385417093</c:v>
                      </c:pt>
                      <c:pt idx="430">
                        <c:v>9.0760195115177655</c:v>
                      </c:pt>
                      <c:pt idx="431">
                        <c:v>9.1156527844938271</c:v>
                      </c:pt>
                      <c:pt idx="432">
                        <c:v>9.1552860574698851</c:v>
                      </c:pt>
                      <c:pt idx="433">
                        <c:v>9.1949193304459484</c:v>
                      </c:pt>
                      <c:pt idx="434">
                        <c:v>9.2345526034220082</c:v>
                      </c:pt>
                      <c:pt idx="435">
                        <c:v>9.2741858763980662</c:v>
                      </c:pt>
                      <c:pt idx="436">
                        <c:v>9.3138191493741243</c:v>
                      </c:pt>
                      <c:pt idx="437">
                        <c:v>9.3534524223501858</c:v>
                      </c:pt>
                      <c:pt idx="438">
                        <c:v>9.3930856953262492</c:v>
                      </c:pt>
                      <c:pt idx="439">
                        <c:v>9.4327189683023072</c:v>
                      </c:pt>
                      <c:pt idx="440">
                        <c:v>9.4723522412783669</c:v>
                      </c:pt>
                      <c:pt idx="441">
                        <c:v>9.511985514254425</c:v>
                      </c:pt>
                      <c:pt idx="442">
                        <c:v>9.5516187872304883</c:v>
                      </c:pt>
                      <c:pt idx="443">
                        <c:v>9.5912520602065463</c:v>
                      </c:pt>
                      <c:pt idx="444">
                        <c:v>9.6308853331826079</c:v>
                      </c:pt>
                      <c:pt idx="445">
                        <c:v>9.6705186061586677</c:v>
                      </c:pt>
                      <c:pt idx="446">
                        <c:v>9.7101518791347292</c:v>
                      </c:pt>
                      <c:pt idx="447">
                        <c:v>9.749785152110789</c:v>
                      </c:pt>
                      <c:pt idx="448">
                        <c:v>9.789418425086847</c:v>
                      </c:pt>
                      <c:pt idx="449">
                        <c:v>9.8290516980629086</c:v>
                      </c:pt>
                      <c:pt idx="450">
                        <c:v>9.8686849710389684</c:v>
                      </c:pt>
                    </c:numCache>
                  </c:numRef>
                </c:xVal>
                <c:yVal>
                  <c:numRef>
                    <c:extLst>
                      <c:ext uri="{02D57815-91ED-43cb-92C2-25804820EDAC}">
                        <c15:formulaRef>
                          <c15:sqref>'Alle qt til artikkel'!$DE$9:$DE$459</c15:sqref>
                        </c15:formulaRef>
                      </c:ext>
                    </c:extLst>
                    <c:numCache>
                      <c:formatCode>0.00</c:formatCode>
                      <c:ptCount val="451"/>
                      <c:pt idx="0">
                        <c:v>1.2381001999999999</c:v>
                      </c:pt>
                      <c:pt idx="1">
                        <c:v>1.2525001999999998</c:v>
                      </c:pt>
                      <c:pt idx="2">
                        <c:v>1.2727002249999999</c:v>
                      </c:pt>
                      <c:pt idx="3">
                        <c:v>1.2727002249999999</c:v>
                      </c:pt>
                      <c:pt idx="4">
                        <c:v>1.28990015</c:v>
                      </c:pt>
                      <c:pt idx="5">
                        <c:v>1.28990015</c:v>
                      </c:pt>
                      <c:pt idx="6">
                        <c:v>1.28990015</c:v>
                      </c:pt>
                      <c:pt idx="7">
                        <c:v>1.298600175</c:v>
                      </c:pt>
                      <c:pt idx="8">
                        <c:v>1.324500225</c:v>
                      </c:pt>
                      <c:pt idx="9">
                        <c:v>1.324500225</c:v>
                      </c:pt>
                      <c:pt idx="10">
                        <c:v>1.35330025</c:v>
                      </c:pt>
                      <c:pt idx="11">
                        <c:v>1.37340025</c:v>
                      </c:pt>
                      <c:pt idx="12">
                        <c:v>1.37340025</c:v>
                      </c:pt>
                      <c:pt idx="13">
                        <c:v>1.385000325</c:v>
                      </c:pt>
                      <c:pt idx="14">
                        <c:v>1.4022002499999999</c:v>
                      </c:pt>
                      <c:pt idx="15">
                        <c:v>1.4022002499999999</c:v>
                      </c:pt>
                      <c:pt idx="16">
                        <c:v>1.4224003500000002</c:v>
                      </c:pt>
                      <c:pt idx="17">
                        <c:v>1.4224003500000002</c:v>
                      </c:pt>
                      <c:pt idx="18">
                        <c:v>1.4627002999999998</c:v>
                      </c:pt>
                      <c:pt idx="19">
                        <c:v>1.4627002999999998</c:v>
                      </c:pt>
                      <c:pt idx="20">
                        <c:v>1.4944002999999999</c:v>
                      </c:pt>
                      <c:pt idx="21">
                        <c:v>1.4944002999999999</c:v>
                      </c:pt>
                      <c:pt idx="22">
                        <c:v>1.5232003000000001</c:v>
                      </c:pt>
                      <c:pt idx="23">
                        <c:v>1.5404002999999999</c:v>
                      </c:pt>
                      <c:pt idx="24">
                        <c:v>1.5404002999999999</c:v>
                      </c:pt>
                      <c:pt idx="25">
                        <c:v>1.5721003500000001</c:v>
                      </c:pt>
                      <c:pt idx="26">
                        <c:v>1.5980003</c:v>
                      </c:pt>
                      <c:pt idx="27">
                        <c:v>1.5980003</c:v>
                      </c:pt>
                      <c:pt idx="28">
                        <c:v>1.6268003</c:v>
                      </c:pt>
                      <c:pt idx="29">
                        <c:v>1.6527003</c:v>
                      </c:pt>
                      <c:pt idx="30">
                        <c:v>1.6873003</c:v>
                      </c:pt>
                      <c:pt idx="31">
                        <c:v>1.6873003</c:v>
                      </c:pt>
                      <c:pt idx="32">
                        <c:v>1.7161003500000001</c:v>
                      </c:pt>
                      <c:pt idx="33">
                        <c:v>1.7161003500000001</c:v>
                      </c:pt>
                      <c:pt idx="34">
                        <c:v>1.7391003250000001</c:v>
                      </c:pt>
                      <c:pt idx="35">
                        <c:v>1.770800325</c:v>
                      </c:pt>
                      <c:pt idx="36">
                        <c:v>1.770800325</c:v>
                      </c:pt>
                      <c:pt idx="37">
                        <c:v>1.796700325</c:v>
                      </c:pt>
                      <c:pt idx="38">
                        <c:v>1.8255003749999998</c:v>
                      </c:pt>
                      <c:pt idx="39">
                        <c:v>1.8255003749999998</c:v>
                      </c:pt>
                      <c:pt idx="40">
                        <c:v>1.8428003500000001</c:v>
                      </c:pt>
                      <c:pt idx="41">
                        <c:v>1.8600003000000001</c:v>
                      </c:pt>
                      <c:pt idx="42">
                        <c:v>1.8600003000000001</c:v>
                      </c:pt>
                      <c:pt idx="43">
                        <c:v>1.8802003</c:v>
                      </c:pt>
                      <c:pt idx="44">
                        <c:v>1.8917002999999999</c:v>
                      </c:pt>
                      <c:pt idx="45">
                        <c:v>1.8917002999999999</c:v>
                      </c:pt>
                      <c:pt idx="46">
                        <c:v>1.9004003</c:v>
                      </c:pt>
                      <c:pt idx="47">
                        <c:v>1.9032003</c:v>
                      </c:pt>
                      <c:pt idx="48">
                        <c:v>1.9032003</c:v>
                      </c:pt>
                      <c:pt idx="49">
                        <c:v>1.9119002999999999</c:v>
                      </c:pt>
                      <c:pt idx="50">
                        <c:v>1.9119002999999999</c:v>
                      </c:pt>
                      <c:pt idx="51">
                        <c:v>1.917600325</c:v>
                      </c:pt>
                      <c:pt idx="52">
                        <c:v>1.9032003</c:v>
                      </c:pt>
                      <c:pt idx="53">
                        <c:v>1.9032003</c:v>
                      </c:pt>
                      <c:pt idx="54">
                        <c:v>1.9090003500000001</c:v>
                      </c:pt>
                      <c:pt idx="55">
                        <c:v>1.888800375</c:v>
                      </c:pt>
                      <c:pt idx="56">
                        <c:v>1.888800375</c:v>
                      </c:pt>
                      <c:pt idx="57">
                        <c:v>1.877300325</c:v>
                      </c:pt>
                      <c:pt idx="58">
                        <c:v>1.8572004</c:v>
                      </c:pt>
                      <c:pt idx="59">
                        <c:v>1.8572004</c:v>
                      </c:pt>
                      <c:pt idx="60">
                        <c:v>1.854300375</c:v>
                      </c:pt>
                      <c:pt idx="61">
                        <c:v>1.8428004</c:v>
                      </c:pt>
                      <c:pt idx="62">
                        <c:v>1.8428004</c:v>
                      </c:pt>
                      <c:pt idx="63">
                        <c:v>1.8226004499999999</c:v>
                      </c:pt>
                      <c:pt idx="64">
                        <c:v>1.8111003749999999</c:v>
                      </c:pt>
                      <c:pt idx="65">
                        <c:v>1.8111003749999999</c:v>
                      </c:pt>
                      <c:pt idx="66">
                        <c:v>1.796700475</c:v>
                      </c:pt>
                      <c:pt idx="67">
                        <c:v>1.796700475</c:v>
                      </c:pt>
                      <c:pt idx="68">
                        <c:v>1.7823005000000001</c:v>
                      </c:pt>
                      <c:pt idx="69">
                        <c:v>1.7708005</c:v>
                      </c:pt>
                      <c:pt idx="70">
                        <c:v>1.7708005</c:v>
                      </c:pt>
                      <c:pt idx="71">
                        <c:v>1.7650005499999999</c:v>
                      </c:pt>
                      <c:pt idx="72">
                        <c:v>1.7621005000000001</c:v>
                      </c:pt>
                      <c:pt idx="73">
                        <c:v>1.7621005000000001</c:v>
                      </c:pt>
                      <c:pt idx="74">
                        <c:v>1.747700475</c:v>
                      </c:pt>
                      <c:pt idx="75">
                        <c:v>1.7362004499999999</c:v>
                      </c:pt>
                      <c:pt idx="76">
                        <c:v>1.7362004499999999</c:v>
                      </c:pt>
                      <c:pt idx="77">
                        <c:v>1.7305004749999999</c:v>
                      </c:pt>
                      <c:pt idx="78">
                        <c:v>1.7190005750000001</c:v>
                      </c:pt>
                      <c:pt idx="79">
                        <c:v>1.7190005750000001</c:v>
                      </c:pt>
                      <c:pt idx="80">
                        <c:v>1.7103005499999999</c:v>
                      </c:pt>
                      <c:pt idx="81">
                        <c:v>1.70170055</c:v>
                      </c:pt>
                      <c:pt idx="82">
                        <c:v>1.70170055</c:v>
                      </c:pt>
                      <c:pt idx="83">
                        <c:v>1.6988005500000001</c:v>
                      </c:pt>
                      <c:pt idx="84">
                        <c:v>1.6988005500000001</c:v>
                      </c:pt>
                      <c:pt idx="85">
                        <c:v>1.693000525</c:v>
                      </c:pt>
                      <c:pt idx="86">
                        <c:v>1.698800525</c:v>
                      </c:pt>
                      <c:pt idx="87">
                        <c:v>1.698800525</c:v>
                      </c:pt>
                      <c:pt idx="88">
                        <c:v>1.6873005249999999</c:v>
                      </c:pt>
                      <c:pt idx="89">
                        <c:v>1.6786005500000001</c:v>
                      </c:pt>
                      <c:pt idx="90">
                        <c:v>1.6786005500000001</c:v>
                      </c:pt>
                      <c:pt idx="91">
                        <c:v>1.66710055</c:v>
                      </c:pt>
                      <c:pt idx="92">
                        <c:v>1.6758005249999999</c:v>
                      </c:pt>
                      <c:pt idx="93">
                        <c:v>1.6758005249999999</c:v>
                      </c:pt>
                      <c:pt idx="94">
                        <c:v>1.667100475</c:v>
                      </c:pt>
                      <c:pt idx="95">
                        <c:v>1.6614004499999999</c:v>
                      </c:pt>
                      <c:pt idx="96">
                        <c:v>1.6614004499999999</c:v>
                      </c:pt>
                      <c:pt idx="97">
                        <c:v>1.6441005249999998</c:v>
                      </c:pt>
                      <c:pt idx="98">
                        <c:v>1.63830045</c:v>
                      </c:pt>
                      <c:pt idx="99">
                        <c:v>1.63830045</c:v>
                      </c:pt>
                      <c:pt idx="100">
                        <c:v>1.638300525</c:v>
                      </c:pt>
                      <c:pt idx="101">
                        <c:v>1.638300525</c:v>
                      </c:pt>
                      <c:pt idx="102">
                        <c:v>1.638300525</c:v>
                      </c:pt>
                      <c:pt idx="103">
                        <c:v>1.6383004750000001</c:v>
                      </c:pt>
                      <c:pt idx="104">
                        <c:v>1.6355005249999999</c:v>
                      </c:pt>
                      <c:pt idx="105">
                        <c:v>1.6355005249999999</c:v>
                      </c:pt>
                      <c:pt idx="106">
                        <c:v>1.62680055</c:v>
                      </c:pt>
                      <c:pt idx="107">
                        <c:v>1.6268005750000001</c:v>
                      </c:pt>
                      <c:pt idx="108">
                        <c:v>1.6268005750000001</c:v>
                      </c:pt>
                      <c:pt idx="109">
                        <c:v>1.62110055</c:v>
                      </c:pt>
                      <c:pt idx="110">
                        <c:v>1.6239005999999998</c:v>
                      </c:pt>
                      <c:pt idx="111">
                        <c:v>1.6239005999999998</c:v>
                      </c:pt>
                      <c:pt idx="112">
                        <c:v>1.6239005999999998</c:v>
                      </c:pt>
                      <c:pt idx="113">
                        <c:v>1.6239005999999998</c:v>
                      </c:pt>
                      <c:pt idx="114">
                        <c:v>1.621100575</c:v>
                      </c:pt>
                      <c:pt idx="115">
                        <c:v>1.6268005750000001</c:v>
                      </c:pt>
                      <c:pt idx="116">
                        <c:v>1.62110055</c:v>
                      </c:pt>
                      <c:pt idx="117">
                        <c:v>1.62110055</c:v>
                      </c:pt>
                      <c:pt idx="118">
                        <c:v>1.6239006499999999</c:v>
                      </c:pt>
                      <c:pt idx="119">
                        <c:v>1.6268005999999999</c:v>
                      </c:pt>
                      <c:pt idx="120">
                        <c:v>1.6268005999999999</c:v>
                      </c:pt>
                      <c:pt idx="121">
                        <c:v>1.632600625</c:v>
                      </c:pt>
                      <c:pt idx="122">
                        <c:v>1.626800625</c:v>
                      </c:pt>
                      <c:pt idx="123">
                        <c:v>1.626800625</c:v>
                      </c:pt>
                      <c:pt idx="124">
                        <c:v>1.6297006249999999</c:v>
                      </c:pt>
                      <c:pt idx="125">
                        <c:v>1.6297006249999999</c:v>
                      </c:pt>
                      <c:pt idx="126">
                        <c:v>1.6326006500000001</c:v>
                      </c:pt>
                      <c:pt idx="127">
                        <c:v>1.632600625</c:v>
                      </c:pt>
                      <c:pt idx="128">
                        <c:v>1.632600625</c:v>
                      </c:pt>
                      <c:pt idx="129">
                        <c:v>1.6355006249999999</c:v>
                      </c:pt>
                      <c:pt idx="130">
                        <c:v>1.641200625</c:v>
                      </c:pt>
                      <c:pt idx="131">
                        <c:v>1.638300675</c:v>
                      </c:pt>
                      <c:pt idx="132">
                        <c:v>1.638300675</c:v>
                      </c:pt>
                      <c:pt idx="133">
                        <c:v>1.6383007000000001</c:v>
                      </c:pt>
                      <c:pt idx="134">
                        <c:v>1.6470006500000001</c:v>
                      </c:pt>
                      <c:pt idx="135">
                        <c:v>1.6470006500000001</c:v>
                      </c:pt>
                      <c:pt idx="136">
                        <c:v>1.6470006500000001</c:v>
                      </c:pt>
                      <c:pt idx="137">
                        <c:v>1.6585007</c:v>
                      </c:pt>
                      <c:pt idx="138">
                        <c:v>1.6585007</c:v>
                      </c:pt>
                      <c:pt idx="139">
                        <c:v>1.6585006500000001</c:v>
                      </c:pt>
                      <c:pt idx="140">
                        <c:v>1.6585006500000001</c:v>
                      </c:pt>
                      <c:pt idx="141">
                        <c:v>1.6585006500000001</c:v>
                      </c:pt>
                      <c:pt idx="142">
                        <c:v>1.667100625</c:v>
                      </c:pt>
                      <c:pt idx="143">
                        <c:v>1.667100625</c:v>
                      </c:pt>
                      <c:pt idx="144">
                        <c:v>1.6758005999999999</c:v>
                      </c:pt>
                      <c:pt idx="145">
                        <c:v>1.67580065</c:v>
                      </c:pt>
                      <c:pt idx="146">
                        <c:v>1.67580065</c:v>
                      </c:pt>
                      <c:pt idx="147">
                        <c:v>1.6758006999999999</c:v>
                      </c:pt>
                      <c:pt idx="148">
                        <c:v>1.6758006999999999</c:v>
                      </c:pt>
                      <c:pt idx="149">
                        <c:v>1.6758006999999999</c:v>
                      </c:pt>
                      <c:pt idx="150">
                        <c:v>1.6873007</c:v>
                      </c:pt>
                      <c:pt idx="151">
                        <c:v>1.6930007</c:v>
                      </c:pt>
                      <c:pt idx="152">
                        <c:v>1.6930007</c:v>
                      </c:pt>
                      <c:pt idx="153">
                        <c:v>1.7046006999999999</c:v>
                      </c:pt>
                      <c:pt idx="154">
                        <c:v>1.7074006500000001</c:v>
                      </c:pt>
                      <c:pt idx="155">
                        <c:v>1.7074006500000001</c:v>
                      </c:pt>
                      <c:pt idx="156">
                        <c:v>1.7017006749999999</c:v>
                      </c:pt>
                      <c:pt idx="157">
                        <c:v>1.7017006749999999</c:v>
                      </c:pt>
                      <c:pt idx="158">
                        <c:v>1.7132007</c:v>
                      </c:pt>
                      <c:pt idx="159">
                        <c:v>1.719000675</c:v>
                      </c:pt>
                      <c:pt idx="160">
                        <c:v>1.719000675</c:v>
                      </c:pt>
                      <c:pt idx="161">
                        <c:v>1.7334007</c:v>
                      </c:pt>
                      <c:pt idx="162">
                        <c:v>1.7362007500000001</c:v>
                      </c:pt>
                      <c:pt idx="163">
                        <c:v>1.7362007500000001</c:v>
                      </c:pt>
                      <c:pt idx="164">
                        <c:v>1.7391007000000001</c:v>
                      </c:pt>
                      <c:pt idx="165">
                        <c:v>1.7449007249999999</c:v>
                      </c:pt>
                      <c:pt idx="166">
                        <c:v>1.7449007249999999</c:v>
                      </c:pt>
                      <c:pt idx="167">
                        <c:v>1.7564006999999999</c:v>
                      </c:pt>
                      <c:pt idx="168">
                        <c:v>1.7506007749999999</c:v>
                      </c:pt>
                      <c:pt idx="169">
                        <c:v>1.7506007749999999</c:v>
                      </c:pt>
                      <c:pt idx="170">
                        <c:v>1.7535008000000001</c:v>
                      </c:pt>
                      <c:pt idx="171">
                        <c:v>1.7535007500000002</c:v>
                      </c:pt>
                      <c:pt idx="172">
                        <c:v>1.7535007500000002</c:v>
                      </c:pt>
                      <c:pt idx="173">
                        <c:v>1.7535007500000002</c:v>
                      </c:pt>
                      <c:pt idx="174">
                        <c:v>1.7535007500000002</c:v>
                      </c:pt>
                      <c:pt idx="175">
                        <c:v>1.7535007500000002</c:v>
                      </c:pt>
                      <c:pt idx="176">
                        <c:v>1.762100775</c:v>
                      </c:pt>
                      <c:pt idx="177">
                        <c:v>1.7593007500000002</c:v>
                      </c:pt>
                      <c:pt idx="178">
                        <c:v>1.7593007500000002</c:v>
                      </c:pt>
                      <c:pt idx="179">
                        <c:v>1.75930085</c:v>
                      </c:pt>
                      <c:pt idx="180">
                        <c:v>1.747700775</c:v>
                      </c:pt>
                      <c:pt idx="181">
                        <c:v>1.747700775</c:v>
                      </c:pt>
                      <c:pt idx="182">
                        <c:v>1.747700775</c:v>
                      </c:pt>
                      <c:pt idx="183">
                        <c:v>1.7362007500000001</c:v>
                      </c:pt>
                      <c:pt idx="184">
                        <c:v>1.7362007500000001</c:v>
                      </c:pt>
                      <c:pt idx="185">
                        <c:v>1.7420008</c:v>
                      </c:pt>
                      <c:pt idx="186">
                        <c:v>1.7420008</c:v>
                      </c:pt>
                      <c:pt idx="187">
                        <c:v>1.7391008000000001</c:v>
                      </c:pt>
                      <c:pt idx="188">
                        <c:v>1.7391008000000001</c:v>
                      </c:pt>
                      <c:pt idx="189">
                        <c:v>1.7391008000000001</c:v>
                      </c:pt>
                      <c:pt idx="190">
                        <c:v>1.7305008</c:v>
                      </c:pt>
                      <c:pt idx="191">
                        <c:v>1.72760085</c:v>
                      </c:pt>
                      <c:pt idx="192">
                        <c:v>1.72760085</c:v>
                      </c:pt>
                      <c:pt idx="193">
                        <c:v>1.7103008499999999</c:v>
                      </c:pt>
                      <c:pt idx="194">
                        <c:v>1.6959008250000001</c:v>
                      </c:pt>
                      <c:pt idx="195">
                        <c:v>1.6959008250000001</c:v>
                      </c:pt>
                      <c:pt idx="196">
                        <c:v>1.6930008250000002</c:v>
                      </c:pt>
                      <c:pt idx="197">
                        <c:v>1.6671009000000001</c:v>
                      </c:pt>
                      <c:pt idx="198">
                        <c:v>1.6671009000000001</c:v>
                      </c:pt>
                      <c:pt idx="199">
                        <c:v>1.6585009000000002</c:v>
                      </c:pt>
                      <c:pt idx="200">
                        <c:v>1.6498009249999999</c:v>
                      </c:pt>
                      <c:pt idx="201">
                        <c:v>1.6498009249999999</c:v>
                      </c:pt>
                      <c:pt idx="202">
                        <c:v>1.6153009</c:v>
                      </c:pt>
                      <c:pt idx="203">
                        <c:v>1.6153009</c:v>
                      </c:pt>
                      <c:pt idx="204">
                        <c:v>1.6153009</c:v>
                      </c:pt>
                      <c:pt idx="205">
                        <c:v>1.5951009249999999</c:v>
                      </c:pt>
                      <c:pt idx="206">
                        <c:v>1.59230085</c:v>
                      </c:pt>
                      <c:pt idx="207">
                        <c:v>1.59230085</c:v>
                      </c:pt>
                      <c:pt idx="208">
                        <c:v>1.5894009</c:v>
                      </c:pt>
                      <c:pt idx="209">
                        <c:v>1.5894009</c:v>
                      </c:pt>
                      <c:pt idx="210">
                        <c:v>1.5721009500000001</c:v>
                      </c:pt>
                      <c:pt idx="211">
                        <c:v>1.5663009999999999</c:v>
                      </c:pt>
                      <c:pt idx="212">
                        <c:v>1.5663009999999999</c:v>
                      </c:pt>
                      <c:pt idx="213">
                        <c:v>1.5692009499999999</c:v>
                      </c:pt>
                      <c:pt idx="214">
                        <c:v>1.5836009999999998</c:v>
                      </c:pt>
                      <c:pt idx="215">
                        <c:v>1.5836009999999998</c:v>
                      </c:pt>
                      <c:pt idx="216">
                        <c:v>1.5663010500000001</c:v>
                      </c:pt>
                      <c:pt idx="217">
                        <c:v>1.5663010500000001</c:v>
                      </c:pt>
                      <c:pt idx="218">
                        <c:v>1.5750010249999999</c:v>
                      </c:pt>
                      <c:pt idx="219">
                        <c:v>1.59510105</c:v>
                      </c:pt>
                      <c:pt idx="220">
                        <c:v>1.60950105</c:v>
                      </c:pt>
                      <c:pt idx="221">
                        <c:v>1.60950105</c:v>
                      </c:pt>
                      <c:pt idx="222">
                        <c:v>1.60950105</c:v>
                      </c:pt>
                      <c:pt idx="223">
                        <c:v>1.6556010749999999</c:v>
                      </c:pt>
                      <c:pt idx="224">
                        <c:v>1.6556010749999999</c:v>
                      </c:pt>
                      <c:pt idx="225">
                        <c:v>1.6815009999999999</c:v>
                      </c:pt>
                      <c:pt idx="226">
                        <c:v>1.6815009999999999</c:v>
                      </c:pt>
                      <c:pt idx="227">
                        <c:v>1.7046009999999998</c:v>
                      </c:pt>
                      <c:pt idx="228">
                        <c:v>1.71030105</c:v>
                      </c:pt>
                      <c:pt idx="229">
                        <c:v>1.71030105</c:v>
                      </c:pt>
                      <c:pt idx="230">
                        <c:v>1.7362010749999999</c:v>
                      </c:pt>
                      <c:pt idx="231">
                        <c:v>1.7593010500000001</c:v>
                      </c:pt>
                      <c:pt idx="232">
                        <c:v>1.7593010500000001</c:v>
                      </c:pt>
                      <c:pt idx="233">
                        <c:v>1.7852010249999999</c:v>
                      </c:pt>
                      <c:pt idx="234">
                        <c:v>1.81690105</c:v>
                      </c:pt>
                      <c:pt idx="235">
                        <c:v>1.81690105</c:v>
                      </c:pt>
                      <c:pt idx="236">
                        <c:v>1.8399011000000001</c:v>
                      </c:pt>
                      <c:pt idx="237">
                        <c:v>1.8716010249999999</c:v>
                      </c:pt>
                      <c:pt idx="238">
                        <c:v>1.8716010249999999</c:v>
                      </c:pt>
                      <c:pt idx="239">
                        <c:v>1.903201025</c:v>
                      </c:pt>
                      <c:pt idx="240">
                        <c:v>1.9320010749999998</c:v>
                      </c:pt>
                      <c:pt idx="241">
                        <c:v>1.9320010749999998</c:v>
                      </c:pt>
                      <c:pt idx="242">
                        <c:v>1.96950125</c:v>
                      </c:pt>
                      <c:pt idx="243">
                        <c:v>1.9867013</c:v>
                      </c:pt>
                      <c:pt idx="244">
                        <c:v>1.9867013</c:v>
                      </c:pt>
                      <c:pt idx="245">
                        <c:v>2.0242011500000001</c:v>
                      </c:pt>
                      <c:pt idx="246">
                        <c:v>2.0242011500000001</c:v>
                      </c:pt>
                      <c:pt idx="247">
                        <c:v>2.0616011999999997</c:v>
                      </c:pt>
                      <c:pt idx="248">
                        <c:v>2.0961010999999998</c:v>
                      </c:pt>
                      <c:pt idx="249">
                        <c:v>2.1393012250000001</c:v>
                      </c:pt>
                      <c:pt idx="250">
                        <c:v>2.1393012250000001</c:v>
                      </c:pt>
                      <c:pt idx="251">
                        <c:v>2.1681011249999997</c:v>
                      </c:pt>
                      <c:pt idx="252">
                        <c:v>2.19690115</c:v>
                      </c:pt>
                      <c:pt idx="253">
                        <c:v>2.19690115</c:v>
                      </c:pt>
                      <c:pt idx="254">
                        <c:v>2.2286011500000003</c:v>
                      </c:pt>
                      <c:pt idx="255">
                        <c:v>2.2372011249999999</c:v>
                      </c:pt>
                      <c:pt idx="256">
                        <c:v>2.2372011249999999</c:v>
                      </c:pt>
                      <c:pt idx="257">
                        <c:v>2.2430010999999999</c:v>
                      </c:pt>
                      <c:pt idx="258">
                        <c:v>2.2603010000000001</c:v>
                      </c:pt>
                      <c:pt idx="259">
                        <c:v>2.2603010000000001</c:v>
                      </c:pt>
                      <c:pt idx="260">
                        <c:v>2.26600095</c:v>
                      </c:pt>
                      <c:pt idx="261">
                        <c:v>2.26600095</c:v>
                      </c:pt>
                      <c:pt idx="262">
                        <c:v>2.2689009749999998</c:v>
                      </c:pt>
                      <c:pt idx="263">
                        <c:v>2.271801</c:v>
                      </c:pt>
                      <c:pt idx="264">
                        <c:v>2.2862009749999999</c:v>
                      </c:pt>
                      <c:pt idx="265">
                        <c:v>2.2862009749999999</c:v>
                      </c:pt>
                      <c:pt idx="266">
                        <c:v>2.2977008999999997</c:v>
                      </c:pt>
                      <c:pt idx="267">
                        <c:v>2.2977008999999997</c:v>
                      </c:pt>
                      <c:pt idx="268">
                        <c:v>2.2977008999999997</c:v>
                      </c:pt>
                      <c:pt idx="269">
                        <c:v>2.3035009500000001</c:v>
                      </c:pt>
                      <c:pt idx="270">
                        <c:v>2.3035009500000001</c:v>
                      </c:pt>
                      <c:pt idx="271">
                        <c:v>2.2919010000000002</c:v>
                      </c:pt>
                      <c:pt idx="272">
                        <c:v>2.297701</c:v>
                      </c:pt>
                      <c:pt idx="273">
                        <c:v>2.3006009000000001</c:v>
                      </c:pt>
                      <c:pt idx="274">
                        <c:v>2.3006009000000001</c:v>
                      </c:pt>
                      <c:pt idx="275">
                        <c:v>2.2977008999999997</c:v>
                      </c:pt>
                      <c:pt idx="276">
                        <c:v>2.2977008999999997</c:v>
                      </c:pt>
                      <c:pt idx="277">
                        <c:v>2.2919009749999999</c:v>
                      </c:pt>
                      <c:pt idx="278">
                        <c:v>2.3035010750000002</c:v>
                      </c:pt>
                      <c:pt idx="279">
                        <c:v>2.3063010999999998</c:v>
                      </c:pt>
                      <c:pt idx="280">
                        <c:v>2.3063010999999998</c:v>
                      </c:pt>
                      <c:pt idx="281">
                        <c:v>2.3121011249999999</c:v>
                      </c:pt>
                      <c:pt idx="282">
                        <c:v>2.323601075</c:v>
                      </c:pt>
                      <c:pt idx="283">
                        <c:v>2.323601075</c:v>
                      </c:pt>
                      <c:pt idx="284">
                        <c:v>2.3265011749999998</c:v>
                      </c:pt>
                      <c:pt idx="285">
                        <c:v>2.32360115</c:v>
                      </c:pt>
                      <c:pt idx="286">
                        <c:v>2.32360115</c:v>
                      </c:pt>
                      <c:pt idx="287">
                        <c:v>2.3322012249999999</c:v>
                      </c:pt>
                      <c:pt idx="288">
                        <c:v>2.346601175</c:v>
                      </c:pt>
                      <c:pt idx="289">
                        <c:v>2.346601175</c:v>
                      </c:pt>
                      <c:pt idx="290">
                        <c:v>2.346601175</c:v>
                      </c:pt>
                      <c:pt idx="291">
                        <c:v>2.346601175</c:v>
                      </c:pt>
                      <c:pt idx="292">
                        <c:v>2.3754012499999999</c:v>
                      </c:pt>
                      <c:pt idx="293">
                        <c:v>2.3754012499999999</c:v>
                      </c:pt>
                      <c:pt idx="294">
                        <c:v>2.3956012499999999</c:v>
                      </c:pt>
                      <c:pt idx="295">
                        <c:v>2.3956012499999999</c:v>
                      </c:pt>
                      <c:pt idx="296">
                        <c:v>2.4129012250000001</c:v>
                      </c:pt>
                      <c:pt idx="297">
                        <c:v>2.4129012250000001</c:v>
                      </c:pt>
                      <c:pt idx="298">
                        <c:v>2.4301011999999997</c:v>
                      </c:pt>
                      <c:pt idx="299">
                        <c:v>2.4532011749999998</c:v>
                      </c:pt>
                      <c:pt idx="300">
                        <c:v>2.4532011749999998</c:v>
                      </c:pt>
                      <c:pt idx="301">
                        <c:v>2.46760125</c:v>
                      </c:pt>
                      <c:pt idx="302">
                        <c:v>2.5021012250000001</c:v>
                      </c:pt>
                      <c:pt idx="303">
                        <c:v>2.5021012250000001</c:v>
                      </c:pt>
                      <c:pt idx="304">
                        <c:v>2.5021012250000001</c:v>
                      </c:pt>
                      <c:pt idx="305">
                        <c:v>2.5885012749999996</c:v>
                      </c:pt>
                      <c:pt idx="306">
                        <c:v>2.5885012749999996</c:v>
                      </c:pt>
                      <c:pt idx="307">
                        <c:v>2.5885012749999996</c:v>
                      </c:pt>
                      <c:pt idx="308">
                        <c:v>2.6403012499999998</c:v>
                      </c:pt>
                      <c:pt idx="309">
                        <c:v>2.6403012499999998</c:v>
                      </c:pt>
                      <c:pt idx="310">
                        <c:v>2.6605012499999998</c:v>
                      </c:pt>
                      <c:pt idx="311">
                        <c:v>2.6979012250000003</c:v>
                      </c:pt>
                      <c:pt idx="312">
                        <c:v>2.6979012250000003</c:v>
                      </c:pt>
                      <c:pt idx="313">
                        <c:v>2.7382011999999998</c:v>
                      </c:pt>
                      <c:pt idx="314">
                        <c:v>2.7382011999999998</c:v>
                      </c:pt>
                      <c:pt idx="315">
                        <c:v>2.7757011999999999</c:v>
                      </c:pt>
                      <c:pt idx="316">
                        <c:v>2.8189012</c:v>
                      </c:pt>
                      <c:pt idx="317">
                        <c:v>2.8707011999999996</c:v>
                      </c:pt>
                      <c:pt idx="318">
                        <c:v>2.8707011999999996</c:v>
                      </c:pt>
                      <c:pt idx="319">
                        <c:v>2.9139011500000001</c:v>
                      </c:pt>
                      <c:pt idx="320">
                        <c:v>2.9139011500000001</c:v>
                      </c:pt>
                      <c:pt idx="321">
                        <c:v>2.9369012250000002</c:v>
                      </c:pt>
                      <c:pt idx="322">
                        <c:v>2.974301225</c:v>
                      </c:pt>
                      <c:pt idx="323">
                        <c:v>3.0204010999999999</c:v>
                      </c:pt>
                      <c:pt idx="324">
                        <c:v>3.0204010999999999</c:v>
                      </c:pt>
                      <c:pt idx="325">
                        <c:v>3.0434011000000001</c:v>
                      </c:pt>
                      <c:pt idx="326">
                        <c:v>3.0607011750000002</c:v>
                      </c:pt>
                      <c:pt idx="327">
                        <c:v>3.0607011750000002</c:v>
                      </c:pt>
                      <c:pt idx="328">
                        <c:v>3.0521011999999996</c:v>
                      </c:pt>
                      <c:pt idx="329">
                        <c:v>3.0521011999999996</c:v>
                      </c:pt>
                      <c:pt idx="330">
                        <c:v>3.0780011249999997</c:v>
                      </c:pt>
                      <c:pt idx="331">
                        <c:v>3.0751010999999999</c:v>
                      </c:pt>
                      <c:pt idx="332">
                        <c:v>3.0751010999999999</c:v>
                      </c:pt>
                      <c:pt idx="333">
                        <c:v>3.0665011249999998</c:v>
                      </c:pt>
                      <c:pt idx="334">
                        <c:v>3.0550011500000003</c:v>
                      </c:pt>
                      <c:pt idx="335">
                        <c:v>3.0406011500000001</c:v>
                      </c:pt>
                      <c:pt idx="336">
                        <c:v>3.0406011500000001</c:v>
                      </c:pt>
                      <c:pt idx="337">
                        <c:v>3.0290011999999997</c:v>
                      </c:pt>
                      <c:pt idx="338">
                        <c:v>3.0003011500000003</c:v>
                      </c:pt>
                      <c:pt idx="339">
                        <c:v>3.0003011500000003</c:v>
                      </c:pt>
                      <c:pt idx="340">
                        <c:v>2.9859012749999998</c:v>
                      </c:pt>
                      <c:pt idx="341">
                        <c:v>2.9571011999999999</c:v>
                      </c:pt>
                      <c:pt idx="342">
                        <c:v>2.9571011999999999</c:v>
                      </c:pt>
                      <c:pt idx="343">
                        <c:v>2.94550125</c:v>
                      </c:pt>
                      <c:pt idx="344">
                        <c:v>2.9455012250000001</c:v>
                      </c:pt>
                      <c:pt idx="345">
                        <c:v>2.9455012250000001</c:v>
                      </c:pt>
                      <c:pt idx="346">
                        <c:v>2.9196012499999999</c:v>
                      </c:pt>
                      <c:pt idx="347">
                        <c:v>2.8937012499999999</c:v>
                      </c:pt>
                      <c:pt idx="348">
                        <c:v>2.8937012499999999</c:v>
                      </c:pt>
                      <c:pt idx="349">
                        <c:v>2.8707012249999999</c:v>
                      </c:pt>
                      <c:pt idx="350">
                        <c:v>2.8707012249999999</c:v>
                      </c:pt>
                      <c:pt idx="351">
                        <c:v>2.8620012250000002</c:v>
                      </c:pt>
                      <c:pt idx="352">
                        <c:v>2.8620012250000002</c:v>
                      </c:pt>
                      <c:pt idx="353">
                        <c:v>2.8448013250000002</c:v>
                      </c:pt>
                      <c:pt idx="354">
                        <c:v>2.8073012749999999</c:v>
                      </c:pt>
                      <c:pt idx="355">
                        <c:v>2.7814013000000002</c:v>
                      </c:pt>
                      <c:pt idx="356">
                        <c:v>2.7814013000000002</c:v>
                      </c:pt>
                      <c:pt idx="357">
                        <c:v>2.7440013000000003</c:v>
                      </c:pt>
                      <c:pt idx="358">
                        <c:v>2.7440013000000003</c:v>
                      </c:pt>
                      <c:pt idx="359">
                        <c:v>2.7440013000000003</c:v>
                      </c:pt>
                      <c:pt idx="360">
                        <c:v>2.7094013499999998</c:v>
                      </c:pt>
                      <c:pt idx="361">
                        <c:v>2.7094013499999998</c:v>
                      </c:pt>
                      <c:pt idx="362">
                        <c:v>2.6835013750000001</c:v>
                      </c:pt>
                      <c:pt idx="363">
                        <c:v>2.6835013750000001</c:v>
                      </c:pt>
                      <c:pt idx="364">
                        <c:v>2.66340135</c:v>
                      </c:pt>
                      <c:pt idx="365">
                        <c:v>2.66340135</c:v>
                      </c:pt>
                      <c:pt idx="366">
                        <c:v>2.631701525</c:v>
                      </c:pt>
                      <c:pt idx="367">
                        <c:v>2.631701525</c:v>
                      </c:pt>
                      <c:pt idx="368">
                        <c:v>2.6173014000000001</c:v>
                      </c:pt>
                      <c:pt idx="369">
                        <c:v>2.5943014</c:v>
                      </c:pt>
                      <c:pt idx="370">
                        <c:v>2.5943014</c:v>
                      </c:pt>
                      <c:pt idx="371">
                        <c:v>2.5684013750000001</c:v>
                      </c:pt>
                      <c:pt idx="372">
                        <c:v>2.5597014749999998</c:v>
                      </c:pt>
                      <c:pt idx="373">
                        <c:v>2.5597014749999998</c:v>
                      </c:pt>
                      <c:pt idx="374">
                        <c:v>2.5453014250000003</c:v>
                      </c:pt>
                      <c:pt idx="375">
                        <c:v>2.5280014749999999</c:v>
                      </c:pt>
                      <c:pt idx="376">
                        <c:v>2.5280014749999999</c:v>
                      </c:pt>
                      <c:pt idx="377">
                        <c:v>2.5136014499999999</c:v>
                      </c:pt>
                      <c:pt idx="378">
                        <c:v>2.5021014749999999</c:v>
                      </c:pt>
                      <c:pt idx="379">
                        <c:v>2.5021014749999999</c:v>
                      </c:pt>
                      <c:pt idx="380">
                        <c:v>2.4791014250000001</c:v>
                      </c:pt>
                      <c:pt idx="381">
                        <c:v>2.4589013999999998</c:v>
                      </c:pt>
                      <c:pt idx="382">
                        <c:v>2.4589013999999998</c:v>
                      </c:pt>
                      <c:pt idx="383">
                        <c:v>2.4589013999999998</c:v>
                      </c:pt>
                      <c:pt idx="384">
                        <c:v>2.444501475</c:v>
                      </c:pt>
                      <c:pt idx="385">
                        <c:v>2.444501475</c:v>
                      </c:pt>
                      <c:pt idx="386">
                        <c:v>2.4301015000000001</c:v>
                      </c:pt>
                      <c:pt idx="387">
                        <c:v>2.4301015000000001</c:v>
                      </c:pt>
                      <c:pt idx="388">
                        <c:v>2.4157014750000001</c:v>
                      </c:pt>
                      <c:pt idx="389">
                        <c:v>2.4157014750000001</c:v>
                      </c:pt>
                      <c:pt idx="390">
                        <c:v>2.412901475</c:v>
                      </c:pt>
                      <c:pt idx="391">
                        <c:v>2.4014014750000001</c:v>
                      </c:pt>
                      <c:pt idx="392">
                        <c:v>2.39560145</c:v>
                      </c:pt>
                      <c:pt idx="393">
                        <c:v>2.39560145</c:v>
                      </c:pt>
                      <c:pt idx="394">
                        <c:v>2.3927014500000001</c:v>
                      </c:pt>
                      <c:pt idx="395">
                        <c:v>2.3754014749999999</c:v>
                      </c:pt>
                      <c:pt idx="396">
                        <c:v>2.3754014749999999</c:v>
                      </c:pt>
                      <c:pt idx="397">
                        <c:v>2.3754014749999999</c:v>
                      </c:pt>
                      <c:pt idx="398">
                        <c:v>2.3697014749999998</c:v>
                      </c:pt>
                      <c:pt idx="399">
                        <c:v>2.3697014749999998</c:v>
                      </c:pt>
                      <c:pt idx="400">
                        <c:v>2.3697014250000001</c:v>
                      </c:pt>
                      <c:pt idx="401">
                        <c:v>2.372601425</c:v>
                      </c:pt>
                      <c:pt idx="402">
                        <c:v>2.372601425</c:v>
                      </c:pt>
                      <c:pt idx="403">
                        <c:v>2.3668015250000001</c:v>
                      </c:pt>
                      <c:pt idx="404">
                        <c:v>2.3639015000000003</c:v>
                      </c:pt>
                      <c:pt idx="405">
                        <c:v>2.3639015000000003</c:v>
                      </c:pt>
                      <c:pt idx="406">
                        <c:v>2.3639015000000003</c:v>
                      </c:pt>
                      <c:pt idx="407">
                        <c:v>2.3697014749999998</c:v>
                      </c:pt>
                      <c:pt idx="408">
                        <c:v>2.3697014749999998</c:v>
                      </c:pt>
                      <c:pt idx="409">
                        <c:v>2.3668015250000001</c:v>
                      </c:pt>
                      <c:pt idx="410">
                        <c:v>2.35820155</c:v>
                      </c:pt>
                      <c:pt idx="411">
                        <c:v>2.35820155</c:v>
                      </c:pt>
                      <c:pt idx="412">
                        <c:v>2.3668015250000001</c:v>
                      </c:pt>
                      <c:pt idx="413">
                        <c:v>2.384101475</c:v>
                      </c:pt>
                      <c:pt idx="414">
                        <c:v>2.384101475</c:v>
                      </c:pt>
                      <c:pt idx="415">
                        <c:v>2.3812015250000003</c:v>
                      </c:pt>
                      <c:pt idx="416">
                        <c:v>2.3898015000000004</c:v>
                      </c:pt>
                      <c:pt idx="417">
                        <c:v>2.3898015000000004</c:v>
                      </c:pt>
                      <c:pt idx="418">
                        <c:v>2.4014015500000001</c:v>
                      </c:pt>
                      <c:pt idx="419">
                        <c:v>2.4014015500000001</c:v>
                      </c:pt>
                      <c:pt idx="420">
                        <c:v>2.4071015</c:v>
                      </c:pt>
                      <c:pt idx="421">
                        <c:v>2.4129015250000001</c:v>
                      </c:pt>
                      <c:pt idx="422">
                        <c:v>2.4129015250000001</c:v>
                      </c:pt>
                      <c:pt idx="423">
                        <c:v>2.41290155</c:v>
                      </c:pt>
                      <c:pt idx="424">
                        <c:v>2.4129015000000003</c:v>
                      </c:pt>
                      <c:pt idx="425">
                        <c:v>2.4129015000000003</c:v>
                      </c:pt>
                      <c:pt idx="426">
                        <c:v>2.421501525</c:v>
                      </c:pt>
                      <c:pt idx="427">
                        <c:v>2.4359015000000004</c:v>
                      </c:pt>
                      <c:pt idx="428">
                        <c:v>2.4359015000000004</c:v>
                      </c:pt>
                      <c:pt idx="429">
                        <c:v>2.4388015000000003</c:v>
                      </c:pt>
                      <c:pt idx="430">
                        <c:v>2.4445015250000002</c:v>
                      </c:pt>
                      <c:pt idx="431">
                        <c:v>2.4445015250000002</c:v>
                      </c:pt>
                      <c:pt idx="432">
                        <c:v>2.450301525</c:v>
                      </c:pt>
                      <c:pt idx="433">
                        <c:v>2.4589015999999999</c:v>
                      </c:pt>
                      <c:pt idx="434">
                        <c:v>2.4589015999999999</c:v>
                      </c:pt>
                      <c:pt idx="435">
                        <c:v>2.4733015000000003</c:v>
                      </c:pt>
                      <c:pt idx="436">
                        <c:v>2.4733015000000003</c:v>
                      </c:pt>
                      <c:pt idx="437">
                        <c:v>2.47330155</c:v>
                      </c:pt>
                      <c:pt idx="438">
                        <c:v>2.4906015250000002</c:v>
                      </c:pt>
                      <c:pt idx="439">
                        <c:v>2.4906015250000002</c:v>
                      </c:pt>
                      <c:pt idx="440">
                        <c:v>2.5050015000000001</c:v>
                      </c:pt>
                      <c:pt idx="441">
                        <c:v>2.5194014500000002</c:v>
                      </c:pt>
                      <c:pt idx="442">
                        <c:v>2.5194014500000002</c:v>
                      </c:pt>
                      <c:pt idx="443">
                        <c:v>2.5367015250000002</c:v>
                      </c:pt>
                      <c:pt idx="444">
                        <c:v>2.5309015499999998</c:v>
                      </c:pt>
                      <c:pt idx="445">
                        <c:v>2.5309015499999998</c:v>
                      </c:pt>
                      <c:pt idx="446">
                        <c:v>2.5424016000000003</c:v>
                      </c:pt>
                      <c:pt idx="447">
                        <c:v>2.5540015499999997</c:v>
                      </c:pt>
                      <c:pt idx="448">
                        <c:v>2.5540015499999997</c:v>
                      </c:pt>
                      <c:pt idx="449">
                        <c:v>2.577001525</c:v>
                      </c:pt>
                      <c:pt idx="450">
                        <c:v>2.5799015249999999</c:v>
                      </c:pt>
                    </c:numCache>
                  </c:numRef>
                </c:yVal>
                <c:smooth val="0"/>
                <c:extLst>
                  <c:ext xmlns:c16="http://schemas.microsoft.com/office/drawing/2014/chart" uri="{C3380CC4-5D6E-409C-BE32-E72D297353CC}">
                    <c16:uniqueId val="{00000011-1A9D-4439-A869-D6B316A303D4}"/>
                  </c:ext>
                </c:extLst>
              </c15:ser>
            </c15:filteredScatterSeries>
          </c:ext>
        </c:extLst>
      </c:scatterChart>
      <c:valAx>
        <c:axId val="161921712"/>
        <c:scaling>
          <c:orientation val="minMax"/>
          <c:max val="7"/>
          <c:min val="-6"/>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high"/>
        <c:spPr>
          <a:noFill/>
          <a:ln w="9525" cap="flat" cmpd="sng" algn="ctr">
            <a:solidFill>
              <a:schemeClr val="tx1">
                <a:lumMod val="25000"/>
                <a:lumOff val="75000"/>
              </a:schemeClr>
            </a:solidFill>
            <a:round/>
          </a:ln>
          <a:effectLst/>
        </c:spPr>
        <c:txPr>
          <a:bodyPr rot="-60000000" vert="horz"/>
          <a:lstStyle/>
          <a:p>
            <a:pPr>
              <a:defRPr sz="700"/>
            </a:pPr>
            <a:endParaRPr lang="nb-NO"/>
          </a:p>
        </c:txPr>
        <c:crossAx val="161932528"/>
        <c:crosses val="autoZero"/>
        <c:crossBetween val="midCat"/>
        <c:majorUnit val="2"/>
      </c:valAx>
      <c:valAx>
        <c:axId val="161932528"/>
        <c:scaling>
          <c:orientation val="minMax"/>
          <c:max val="4"/>
          <c:min val="0"/>
        </c:scaling>
        <c:delete val="0"/>
        <c:axPos val="l"/>
        <c:majorGridlines>
          <c:spPr>
            <a:ln w="9525" cap="flat" cmpd="sng" algn="ctr">
              <a:solidFill>
                <a:schemeClr val="tx1">
                  <a:lumMod val="15000"/>
                  <a:lumOff val="85000"/>
                </a:schemeClr>
              </a:solidFill>
              <a:round/>
            </a:ln>
            <a:effectLst/>
          </c:spPr>
        </c:majorGridlines>
        <c:minorGridlines/>
        <c:numFmt formatCode="0" sourceLinked="0"/>
        <c:majorTickMark val="none"/>
        <c:minorTickMark val="none"/>
        <c:tickLblPos val="low"/>
        <c:spPr>
          <a:noFill/>
          <a:ln w="9525" cap="flat" cmpd="sng" algn="ctr">
            <a:solidFill>
              <a:schemeClr val="tx1">
                <a:lumMod val="25000"/>
                <a:lumOff val="75000"/>
              </a:schemeClr>
            </a:solidFill>
            <a:round/>
          </a:ln>
          <a:effectLst/>
        </c:spPr>
        <c:txPr>
          <a:bodyPr rot="-60000000" vert="horz"/>
          <a:lstStyle/>
          <a:p>
            <a:pPr>
              <a:defRPr sz="700"/>
            </a:pPr>
            <a:endParaRPr lang="nb-NO"/>
          </a:p>
        </c:txPr>
        <c:crossAx val="161921712"/>
        <c:crossesAt val="-6"/>
        <c:crossBetween val="midCat"/>
        <c:majorUnit val="1"/>
        <c:minorUnit val="1"/>
      </c:valAx>
    </c:plotArea>
    <c:legend>
      <c:legendPos val="b"/>
      <c:layout>
        <c:manualLayout>
          <c:xMode val="edge"/>
          <c:yMode val="edge"/>
          <c:x val="6.8377643023642701E-2"/>
          <c:y val="0.78965937664670871"/>
          <c:w val="0.89031358024691354"/>
          <c:h val="0.21034062335329126"/>
        </c:manualLayout>
      </c:layout>
      <c:overlay val="0"/>
      <c:txPr>
        <a:bodyPr/>
        <a:lstStyle/>
        <a:p>
          <a:pPr>
            <a:defRPr sz="600"/>
          </a:pPr>
          <a:endParaRPr lang="nb-NO"/>
        </a:p>
      </c:txPr>
    </c:legend>
    <c:plotVisOnly val="1"/>
    <c:dispBlanksAs val="gap"/>
    <c:showDLblsOverMax val="0"/>
    <c:extLst/>
  </c:chart>
  <c:txPr>
    <a:bodyPr/>
    <a:lstStyle/>
    <a:p>
      <a:pPr>
        <a:defRPr>
          <a:latin typeface="Cambria" panose="02040503050406030204" pitchFamily="18" charset="0"/>
          <a:ea typeface="Cambria" panose="02040503050406030204" pitchFamily="18" charset="0"/>
        </a:defRPr>
      </a:pPr>
      <a:endParaRPr lang="nb-NO"/>
    </a:p>
  </c:txPr>
  <c:externalData r:id="rId1">
    <c:autoUpdate val="0"/>
  </c:externalData>
  <c:userShapes r:id="rId2"/>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100"/>
            </a:pPr>
            <a:r>
              <a:rPr lang="nb-NO" sz="1100" b="0" i="0" baseline="0">
                <a:solidFill>
                  <a:schemeClr val="tx1">
                    <a:lumMod val="85000"/>
                    <a:lumOff val="15000"/>
                  </a:schemeClr>
                </a:solidFill>
                <a:effectLst/>
              </a:rPr>
              <a:t>H=2.24·d</a:t>
            </a:r>
            <a:r>
              <a:rPr lang="nb-NO" sz="1100" b="0" i="0" baseline="-25000">
                <a:solidFill>
                  <a:schemeClr val="tx1">
                    <a:lumMod val="85000"/>
                    <a:lumOff val="15000"/>
                  </a:schemeClr>
                </a:solidFill>
                <a:effectLst/>
              </a:rPr>
              <a:t>c</a:t>
            </a:r>
            <a:endParaRPr lang="en-GB" sz="1100">
              <a:solidFill>
                <a:schemeClr val="tx1">
                  <a:lumMod val="85000"/>
                  <a:lumOff val="15000"/>
                </a:schemeClr>
              </a:solidFill>
              <a:effectLst/>
            </a:endParaRPr>
          </a:p>
        </c:rich>
      </c:tx>
      <c:layout>
        <c:manualLayout>
          <c:xMode val="edge"/>
          <c:yMode val="edge"/>
          <c:x val="0.43173342927045205"/>
          <c:y val="0"/>
        </c:manualLayout>
      </c:layout>
      <c:overlay val="0"/>
      <c:spPr>
        <a:noFill/>
        <a:ln>
          <a:noFill/>
        </a:ln>
        <a:effectLst/>
      </c:spPr>
    </c:title>
    <c:autoTitleDeleted val="0"/>
    <c:plotArea>
      <c:layout>
        <c:manualLayout>
          <c:layoutTarget val="inner"/>
          <c:xMode val="edge"/>
          <c:yMode val="edge"/>
          <c:x val="7.7625560282540515E-2"/>
          <c:y val="0.1880415343915344"/>
          <c:w val="0.88219243751861476"/>
          <c:h val="0.59681609796730584"/>
        </c:manualLayout>
      </c:layout>
      <c:scatterChart>
        <c:scatterStyle val="lineMarker"/>
        <c:varyColors val="0"/>
        <c:ser>
          <c:idx val="7"/>
          <c:order val="0"/>
          <c:tx>
            <c:strRef>
              <c:f>'Alle qt til artikkel'!$N$5</c:f>
              <c:strCache>
                <c:ptCount val="1"/>
                <c:pt idx="0">
                  <c:v>E2-13,5-2a</c:v>
                </c:pt>
              </c:strCache>
            </c:strRef>
          </c:tx>
          <c:spPr>
            <a:ln w="12700">
              <a:solidFill>
                <a:srgbClr val="9797FF"/>
              </a:solidFill>
            </a:ln>
          </c:spPr>
          <c:marker>
            <c:symbol val="none"/>
          </c:marker>
          <c:xVal>
            <c:numRef>
              <c:f>'Alle qt til artikkel'!$O$9:$O$36</c:f>
              <c:numCache>
                <c:formatCode>0.0</c:formatCode>
                <c:ptCount val="28"/>
                <c:pt idx="0">
                  <c:v>-5.6022408963585439</c:v>
                </c:pt>
                <c:pt idx="1">
                  <c:v>-5.2661064425770316</c:v>
                </c:pt>
                <c:pt idx="2">
                  <c:v>-4.9859943977591037</c:v>
                </c:pt>
                <c:pt idx="3">
                  <c:v>-3.8935574229691881</c:v>
                </c:pt>
                <c:pt idx="4">
                  <c:v>-3.6134453781512605</c:v>
                </c:pt>
                <c:pt idx="5">
                  <c:v>-3.2212885154061626</c:v>
                </c:pt>
                <c:pt idx="6">
                  <c:v>-2.5210084033613445</c:v>
                </c:pt>
                <c:pt idx="7">
                  <c:v>-2.1568627450980395</c:v>
                </c:pt>
                <c:pt idx="8">
                  <c:v>-1.792717086834734</c:v>
                </c:pt>
                <c:pt idx="9">
                  <c:v>-1.5126050420168069</c:v>
                </c:pt>
                <c:pt idx="10">
                  <c:v>-0.89635854341736698</c:v>
                </c:pt>
                <c:pt idx="11">
                  <c:v>-0.53221288515406162</c:v>
                </c:pt>
                <c:pt idx="12">
                  <c:v>-0.11204481792717087</c:v>
                </c:pt>
                <c:pt idx="13">
                  <c:v>0.89635854341736698</c:v>
                </c:pt>
                <c:pt idx="14">
                  <c:v>1.1204481792717087</c:v>
                </c:pt>
                <c:pt idx="15">
                  <c:v>1.6246498599439776</c:v>
                </c:pt>
                <c:pt idx="16">
                  <c:v>1.9047619047619049</c:v>
                </c:pt>
                <c:pt idx="17">
                  <c:v>2.2969187675070026</c:v>
                </c:pt>
                <c:pt idx="18">
                  <c:v>2.5770308123249297</c:v>
                </c:pt>
                <c:pt idx="19">
                  <c:v>3.2212885154061626</c:v>
                </c:pt>
                <c:pt idx="20">
                  <c:v>3.9495798319327733</c:v>
                </c:pt>
                <c:pt idx="21">
                  <c:v>4.5938375350140053</c:v>
                </c:pt>
                <c:pt idx="22">
                  <c:v>5.0140056022408963</c:v>
                </c:pt>
                <c:pt idx="23">
                  <c:v>5.6022408963585439</c:v>
                </c:pt>
                <c:pt idx="24">
                  <c:v>5.9943977591036415</c:v>
                </c:pt>
                <c:pt idx="25">
                  <c:v>6.3865546218487399</c:v>
                </c:pt>
                <c:pt idx="26">
                  <c:v>6.5546218487394956</c:v>
                </c:pt>
                <c:pt idx="27">
                  <c:v>6.9747899159663866</c:v>
                </c:pt>
              </c:numCache>
            </c:numRef>
          </c:xVal>
          <c:yVal>
            <c:numRef>
              <c:f>'Alle qt til artikkel'!$M$9:$M$36</c:f>
              <c:numCache>
                <c:formatCode>0.0</c:formatCode>
                <c:ptCount val="28"/>
                <c:pt idx="0">
                  <c:v>1.5403</c:v>
                </c:pt>
                <c:pt idx="1">
                  <c:v>1.5345</c:v>
                </c:pt>
                <c:pt idx="2">
                  <c:v>1.5303</c:v>
                </c:pt>
                <c:pt idx="3">
                  <c:v>1.5474000000000001</c:v>
                </c:pt>
                <c:pt idx="4">
                  <c:v>1.5727</c:v>
                </c:pt>
                <c:pt idx="5">
                  <c:v>1.5962000000000001</c:v>
                </c:pt>
                <c:pt idx="6">
                  <c:v>1.5991</c:v>
                </c:pt>
                <c:pt idx="7">
                  <c:v>1.5262</c:v>
                </c:pt>
                <c:pt idx="8">
                  <c:v>1.431</c:v>
                </c:pt>
                <c:pt idx="9">
                  <c:v>1.3511</c:v>
                </c:pt>
                <c:pt idx="10">
                  <c:v>1.1476999999999999</c:v>
                </c:pt>
                <c:pt idx="11">
                  <c:v>1.0113000000000001</c:v>
                </c:pt>
                <c:pt idx="12">
                  <c:v>0.85553999999999997</c:v>
                </c:pt>
                <c:pt idx="13">
                  <c:v>0.53988999999999998</c:v>
                </c:pt>
                <c:pt idx="14">
                  <c:v>0.50992000000000004</c:v>
                </c:pt>
                <c:pt idx="15">
                  <c:v>0.47053</c:v>
                </c:pt>
                <c:pt idx="16">
                  <c:v>0.44173000000000001</c:v>
                </c:pt>
                <c:pt idx="17">
                  <c:v>0.42351</c:v>
                </c:pt>
                <c:pt idx="18">
                  <c:v>0.46054</c:v>
                </c:pt>
                <c:pt idx="19">
                  <c:v>0.77149000000000001</c:v>
                </c:pt>
                <c:pt idx="20">
                  <c:v>1.0442</c:v>
                </c:pt>
                <c:pt idx="21">
                  <c:v>1.1524000000000001</c:v>
                </c:pt>
                <c:pt idx="22">
                  <c:v>1.2159</c:v>
                </c:pt>
                <c:pt idx="23">
                  <c:v>1.3164</c:v>
                </c:pt>
                <c:pt idx="24">
                  <c:v>1.3487</c:v>
                </c:pt>
                <c:pt idx="25">
                  <c:v>1.3922000000000001</c:v>
                </c:pt>
                <c:pt idx="26">
                  <c:v>1.4093</c:v>
                </c:pt>
                <c:pt idx="27">
                  <c:v>1.4216</c:v>
                </c:pt>
              </c:numCache>
            </c:numRef>
          </c:yVal>
          <c:smooth val="0"/>
          <c:extLst>
            <c:ext xmlns:c16="http://schemas.microsoft.com/office/drawing/2014/chart" uri="{C3380CC4-5D6E-409C-BE32-E72D297353CC}">
              <c16:uniqueId val="{00000000-B667-4898-BD7B-CA8E73D1EECD}"/>
            </c:ext>
          </c:extLst>
        </c:ser>
        <c:ser>
          <c:idx val="8"/>
          <c:order val="1"/>
          <c:tx>
            <c:strRef>
              <c:f>'Alle qt til artikkel'!$Q$5</c:f>
              <c:strCache>
                <c:ptCount val="1"/>
                <c:pt idx="0">
                  <c:v>E2-13,5-3c</c:v>
                </c:pt>
              </c:strCache>
            </c:strRef>
          </c:tx>
          <c:spPr>
            <a:ln w="12700">
              <a:solidFill>
                <a:srgbClr val="9797FF"/>
              </a:solidFill>
              <a:prstDash val="lgDash"/>
            </a:ln>
          </c:spPr>
          <c:marker>
            <c:symbol val="none"/>
          </c:marker>
          <c:xVal>
            <c:numRef>
              <c:f>'Alle qt til artikkel'!$R$9:$R$38</c:f>
              <c:numCache>
                <c:formatCode>0.0</c:formatCode>
                <c:ptCount val="30"/>
                <c:pt idx="0">
                  <c:v>-5.3781512605042021</c:v>
                </c:pt>
                <c:pt idx="1">
                  <c:v>-4.9299719887955185</c:v>
                </c:pt>
                <c:pt idx="2">
                  <c:v>-4.6498599439775914</c:v>
                </c:pt>
                <c:pt idx="3">
                  <c:v>-4.3417366946778717</c:v>
                </c:pt>
                <c:pt idx="4">
                  <c:v>-3.6974789915966388</c:v>
                </c:pt>
                <c:pt idx="5">
                  <c:v>-3.3333333333333335</c:v>
                </c:pt>
                <c:pt idx="6">
                  <c:v>-2.9131652661064429</c:v>
                </c:pt>
                <c:pt idx="7">
                  <c:v>-2.6050420168067232</c:v>
                </c:pt>
                <c:pt idx="8">
                  <c:v>-2.0168067226890756</c:v>
                </c:pt>
                <c:pt idx="9">
                  <c:v>-1.6526610644257704</c:v>
                </c:pt>
                <c:pt idx="10">
                  <c:v>-1.2044817927170868</c:v>
                </c:pt>
                <c:pt idx="11">
                  <c:v>-0.61624649859943981</c:v>
                </c:pt>
                <c:pt idx="12">
                  <c:v>-0.28011204481792717</c:v>
                </c:pt>
                <c:pt idx="13">
                  <c:v>0</c:v>
                </c:pt>
                <c:pt idx="14">
                  <c:v>0.42016806722689076</c:v>
                </c:pt>
                <c:pt idx="15">
                  <c:v>0.75630252100840345</c:v>
                </c:pt>
                <c:pt idx="16">
                  <c:v>1.1204481792717087</c:v>
                </c:pt>
                <c:pt idx="17">
                  <c:v>1.400560224089636</c:v>
                </c:pt>
                <c:pt idx="18">
                  <c:v>2.0448179271708682</c:v>
                </c:pt>
                <c:pt idx="19">
                  <c:v>2.4649859943977592</c:v>
                </c:pt>
                <c:pt idx="20">
                  <c:v>2.9411764705882355</c:v>
                </c:pt>
                <c:pt idx="21">
                  <c:v>3.2212885154061626</c:v>
                </c:pt>
                <c:pt idx="22">
                  <c:v>3.5294117647058822</c:v>
                </c:pt>
                <c:pt idx="23">
                  <c:v>3.8655462184873954</c:v>
                </c:pt>
                <c:pt idx="24">
                  <c:v>4.7058823529411766</c:v>
                </c:pt>
                <c:pt idx="25">
                  <c:v>5.3221288515406169</c:v>
                </c:pt>
                <c:pt idx="26">
                  <c:v>5.742296918767507</c:v>
                </c:pt>
                <c:pt idx="27">
                  <c:v>5.9943977591036415</c:v>
                </c:pt>
                <c:pt idx="28">
                  <c:v>6.3585434173669473</c:v>
                </c:pt>
                <c:pt idx="29">
                  <c:v>6.7226890756302522</c:v>
                </c:pt>
              </c:numCache>
            </c:numRef>
          </c:xVal>
          <c:yVal>
            <c:numRef>
              <c:f>'Alle qt til artikkel'!$P$9:$P$38</c:f>
              <c:numCache>
                <c:formatCode>0.0</c:formatCode>
                <c:ptCount val="30"/>
                <c:pt idx="0">
                  <c:v>1.4602999999999999</c:v>
                </c:pt>
                <c:pt idx="1">
                  <c:v>1.4468000000000001</c:v>
                </c:pt>
                <c:pt idx="2">
                  <c:v>1.4486000000000001</c:v>
                </c:pt>
                <c:pt idx="3">
                  <c:v>1.4527000000000001</c:v>
                </c:pt>
                <c:pt idx="4">
                  <c:v>1.4962</c:v>
                </c:pt>
                <c:pt idx="5">
                  <c:v>1.4991000000000001</c:v>
                </c:pt>
                <c:pt idx="6">
                  <c:v>1.4838</c:v>
                </c:pt>
                <c:pt idx="7">
                  <c:v>1.4821</c:v>
                </c:pt>
                <c:pt idx="8">
                  <c:v>1.4450000000000001</c:v>
                </c:pt>
                <c:pt idx="9">
                  <c:v>1.3938999999999999</c:v>
                </c:pt>
                <c:pt idx="10">
                  <c:v>1.3263</c:v>
                </c:pt>
                <c:pt idx="11">
                  <c:v>1.2022999999999999</c:v>
                </c:pt>
                <c:pt idx="12">
                  <c:v>1.0911999999999999</c:v>
                </c:pt>
                <c:pt idx="13">
                  <c:v>1.0001</c:v>
                </c:pt>
                <c:pt idx="14">
                  <c:v>0.83665999999999996</c:v>
                </c:pt>
                <c:pt idx="15">
                  <c:v>0.69382999999999995</c:v>
                </c:pt>
                <c:pt idx="16">
                  <c:v>0.59743000000000002</c:v>
                </c:pt>
                <c:pt idx="17">
                  <c:v>0.55393000000000003</c:v>
                </c:pt>
                <c:pt idx="18">
                  <c:v>0.53805999999999998</c:v>
                </c:pt>
                <c:pt idx="19">
                  <c:v>0.52337</c:v>
                </c:pt>
                <c:pt idx="20">
                  <c:v>0.61624000000000001</c:v>
                </c:pt>
                <c:pt idx="21">
                  <c:v>0.86546999999999996</c:v>
                </c:pt>
                <c:pt idx="22">
                  <c:v>1.1052999999999999</c:v>
                </c:pt>
                <c:pt idx="23">
                  <c:v>1.4256</c:v>
                </c:pt>
                <c:pt idx="24">
                  <c:v>1.5314000000000001</c:v>
                </c:pt>
                <c:pt idx="25">
                  <c:v>1.5967</c:v>
                </c:pt>
                <c:pt idx="26">
                  <c:v>1.552</c:v>
                </c:pt>
                <c:pt idx="27">
                  <c:v>1.5314000000000001</c:v>
                </c:pt>
                <c:pt idx="28">
                  <c:v>1.4938</c:v>
                </c:pt>
                <c:pt idx="29">
                  <c:v>1.4543999999999999</c:v>
                </c:pt>
              </c:numCache>
            </c:numRef>
          </c:yVal>
          <c:smooth val="0"/>
          <c:extLst>
            <c:ext xmlns:c16="http://schemas.microsoft.com/office/drawing/2014/chart" uri="{C3380CC4-5D6E-409C-BE32-E72D297353CC}">
              <c16:uniqueId val="{00000001-B667-4898-BD7B-CA8E73D1EECD}"/>
            </c:ext>
          </c:extLst>
        </c:ser>
        <c:ser>
          <c:idx val="14"/>
          <c:order val="2"/>
          <c:tx>
            <c:strRef>
              <c:f>'Alle qt til artikkel'!$FN$5</c:f>
              <c:strCache>
                <c:ptCount val="1"/>
                <c:pt idx="0">
                  <c:v>E3-13,5-2a</c:v>
                </c:pt>
              </c:strCache>
            </c:strRef>
          </c:tx>
          <c:spPr>
            <a:ln w="12700">
              <a:solidFill>
                <a:srgbClr val="9797FF"/>
              </a:solidFill>
            </a:ln>
          </c:spPr>
          <c:marker>
            <c:symbol val="none"/>
          </c:marker>
          <c:xVal>
            <c:numRef>
              <c:f>'Alle qt til artikkel'!$FQ$9:$FQ$37</c:f>
              <c:numCache>
                <c:formatCode>0.0</c:formatCode>
                <c:ptCount val="29"/>
                <c:pt idx="0">
                  <c:v>-5.7634453781512622</c:v>
                </c:pt>
                <c:pt idx="1">
                  <c:v>-5.2592436974789942</c:v>
                </c:pt>
                <c:pt idx="2">
                  <c:v>-4.9227170868347345</c:v>
                </c:pt>
                <c:pt idx="3">
                  <c:v>-4.4605322128851572</c:v>
                </c:pt>
                <c:pt idx="4">
                  <c:v>-3.9563305322128848</c:v>
                </c:pt>
                <c:pt idx="5">
                  <c:v>-3.4523809523809534</c:v>
                </c:pt>
                <c:pt idx="6">
                  <c:v>-3.1163865546218497</c:v>
                </c:pt>
                <c:pt idx="7">
                  <c:v>-2.6538095238095258</c:v>
                </c:pt>
                <c:pt idx="8">
                  <c:v>-2.3181792717086855</c:v>
                </c:pt>
                <c:pt idx="9">
                  <c:v>-1.8138655462184905</c:v>
                </c:pt>
                <c:pt idx="10">
                  <c:v>-1.3097759103641493</c:v>
                </c:pt>
                <c:pt idx="11">
                  <c:v>-0.8475910364145679</c:v>
                </c:pt>
                <c:pt idx="12">
                  <c:v>-0.51134453781512756</c:v>
                </c:pt>
                <c:pt idx="13">
                  <c:v>-6.7507002801132296E-3</c:v>
                </c:pt>
                <c:pt idx="14">
                  <c:v>0.32899159663865402</c:v>
                </c:pt>
                <c:pt idx="15">
                  <c:v>0.79156862745097767</c:v>
                </c:pt>
                <c:pt idx="16">
                  <c:v>1.2953781512605036</c:v>
                </c:pt>
                <c:pt idx="17">
                  <c:v>1.7994677871148448</c:v>
                </c:pt>
                <c:pt idx="18">
                  <c:v>2.1361064425770313</c:v>
                </c:pt>
                <c:pt idx="19">
                  <c:v>2.5978991596638625</c:v>
                </c:pt>
                <c:pt idx="20">
                  <c:v>2.9344257703081222</c:v>
                </c:pt>
                <c:pt idx="21">
                  <c:v>3.4382352941176442</c:v>
                </c:pt>
                <c:pt idx="22">
                  <c:v>3.9423249299719854</c:v>
                </c:pt>
                <c:pt idx="23">
                  <c:v>4.4049019607843132</c:v>
                </c:pt>
                <c:pt idx="24">
                  <c:v>4.7408963585434165</c:v>
                </c:pt>
                <c:pt idx="25">
                  <c:v>5.2448179271708657</c:v>
                </c:pt>
                <c:pt idx="26">
                  <c:v>5.5809523809523789</c:v>
                </c:pt>
                <c:pt idx="27">
                  <c:v>6.0431372549019606</c:v>
                </c:pt>
                <c:pt idx="28">
                  <c:v>6.5476190476190483</c:v>
                </c:pt>
              </c:numCache>
            </c:numRef>
          </c:xVal>
          <c:yVal>
            <c:numRef>
              <c:f>'Alle qt til artikkel'!$FN$9:$FN$37</c:f>
              <c:numCache>
                <c:formatCode>0.00</c:formatCode>
                <c:ptCount val="29"/>
                <c:pt idx="0">
                  <c:v>0.74381508442029387</c:v>
                </c:pt>
                <c:pt idx="1">
                  <c:v>0.73560362779445854</c:v>
                </c:pt>
                <c:pt idx="2">
                  <c:v>0.73444460695020286</c:v>
                </c:pt>
                <c:pt idx="3">
                  <c:v>0.73683168698349422</c:v>
                </c:pt>
                <c:pt idx="4">
                  <c:v>0.75566281729064966</c:v>
                </c:pt>
                <c:pt idx="5">
                  <c:v>0.78683503847431668</c:v>
                </c:pt>
                <c:pt idx="6">
                  <c:v>0.80918061906920469</c:v>
                </c:pt>
                <c:pt idx="7">
                  <c:v>0.83648049982199535</c:v>
                </c:pt>
                <c:pt idx="8">
                  <c:v>0.82975860190365269</c:v>
                </c:pt>
                <c:pt idx="9">
                  <c:v>0.82684474152320686</c:v>
                </c:pt>
                <c:pt idx="10">
                  <c:v>0.80571770031779832</c:v>
                </c:pt>
                <c:pt idx="11">
                  <c:v>0.75166583360162764</c:v>
                </c:pt>
                <c:pt idx="12">
                  <c:v>0.69174776140701522</c:v>
                </c:pt>
                <c:pt idx="13">
                  <c:v>0.58422356356195526</c:v>
                </c:pt>
                <c:pt idx="14">
                  <c:v>0.51606505257403679</c:v>
                </c:pt>
                <c:pt idx="15">
                  <c:v>0.44084935535101921</c:v>
                </c:pt>
                <c:pt idx="16">
                  <c:v>0.41029711432011889</c:v>
                </c:pt>
                <c:pt idx="17">
                  <c:v>0.42106038328341561</c:v>
                </c:pt>
                <c:pt idx="18">
                  <c:v>0.45854615384835989</c:v>
                </c:pt>
                <c:pt idx="19">
                  <c:v>0.75480037965619795</c:v>
                </c:pt>
                <c:pt idx="20">
                  <c:v>1.0815665134958794</c:v>
                </c:pt>
                <c:pt idx="21">
                  <c:v>1.6777157416114461</c:v>
                </c:pt>
                <c:pt idx="22">
                  <c:v>1.9399998665156211</c:v>
                </c:pt>
                <c:pt idx="23">
                  <c:v>2.126055806329088</c:v>
                </c:pt>
                <c:pt idx="24">
                  <c:v>2.2377713397794823</c:v>
                </c:pt>
                <c:pt idx="25">
                  <c:v>2.3618445297405808</c:v>
                </c:pt>
                <c:pt idx="26">
                  <c:v>2.4206434335948934</c:v>
                </c:pt>
                <c:pt idx="27">
                  <c:v>2.467691916708076</c:v>
                </c:pt>
                <c:pt idx="28">
                  <c:v>2.5453086994823457</c:v>
                </c:pt>
              </c:numCache>
            </c:numRef>
          </c:yVal>
          <c:smooth val="0"/>
          <c:extLst>
            <c:ext xmlns:c16="http://schemas.microsoft.com/office/drawing/2014/chart" uri="{C3380CC4-5D6E-409C-BE32-E72D297353CC}">
              <c16:uniqueId val="{00000002-B667-4898-BD7B-CA8E73D1EECD}"/>
            </c:ext>
          </c:extLst>
        </c:ser>
        <c:ser>
          <c:idx val="15"/>
          <c:order val="3"/>
          <c:tx>
            <c:strRef>
              <c:f>'Alle qt til artikkel'!$FR$5</c:f>
              <c:strCache>
                <c:ptCount val="1"/>
                <c:pt idx="0">
                  <c:v>E3-13,5-2c</c:v>
                </c:pt>
              </c:strCache>
            </c:strRef>
          </c:tx>
          <c:spPr>
            <a:ln w="12700">
              <a:solidFill>
                <a:srgbClr val="9797FF"/>
              </a:solidFill>
            </a:ln>
          </c:spPr>
          <c:marker>
            <c:symbol val="none"/>
          </c:marker>
          <c:xVal>
            <c:numRef>
              <c:f>'Alle qt til artikkel'!$FU$9:$FU$38</c:f>
              <c:numCache>
                <c:formatCode>0.0</c:formatCode>
                <c:ptCount val="30"/>
                <c:pt idx="0">
                  <c:v>-5.7206442577030829</c:v>
                </c:pt>
                <c:pt idx="1">
                  <c:v>-5.3849019607843163</c:v>
                </c:pt>
                <c:pt idx="2">
                  <c:v>-4.9223249299719907</c:v>
                </c:pt>
                <c:pt idx="3">
                  <c:v>-4.5865826330532231</c:v>
                </c:pt>
                <c:pt idx="4">
                  <c:v>-4.0819887955182086</c:v>
                </c:pt>
                <c:pt idx="5">
                  <c:v>-3.5777871148459397</c:v>
                </c:pt>
                <c:pt idx="6">
                  <c:v>-3.1156022408963602</c:v>
                </c:pt>
                <c:pt idx="7">
                  <c:v>-2.7795798319327747</c:v>
                </c:pt>
                <c:pt idx="8">
                  <c:v>-2.2752661064425785</c:v>
                </c:pt>
                <c:pt idx="9">
                  <c:v>-1.9396358543417382</c:v>
                </c:pt>
                <c:pt idx="10">
                  <c:v>-1.4770588235294126</c:v>
                </c:pt>
                <c:pt idx="11">
                  <c:v>-0.97324929971988972</c:v>
                </c:pt>
                <c:pt idx="12">
                  <c:v>-0.4690476190476206</c:v>
                </c:pt>
                <c:pt idx="13">
                  <c:v>-0.13291316526610716</c:v>
                </c:pt>
                <c:pt idx="14">
                  <c:v>0.32966386554621746</c:v>
                </c:pt>
                <c:pt idx="15">
                  <c:v>0.66579831932773093</c:v>
                </c:pt>
                <c:pt idx="16">
                  <c:v>1.169999999999999</c:v>
                </c:pt>
                <c:pt idx="17">
                  <c:v>1.6736694677871153</c:v>
                </c:pt>
                <c:pt idx="18">
                  <c:v>2.1364985994397756</c:v>
                </c:pt>
                <c:pt idx="19">
                  <c:v>2.4721288515406159</c:v>
                </c:pt>
                <c:pt idx="20">
                  <c:v>2.9763305322128839</c:v>
                </c:pt>
                <c:pt idx="21">
                  <c:v>3.3135014005602224</c:v>
                </c:pt>
                <c:pt idx="22">
                  <c:v>3.7746498599439766</c:v>
                </c:pt>
                <c:pt idx="23">
                  <c:v>4.2787114845938374</c:v>
                </c:pt>
                <c:pt idx="24">
                  <c:v>4.7834453781512609</c:v>
                </c:pt>
                <c:pt idx="25">
                  <c:v>5.1191876750700285</c:v>
                </c:pt>
                <c:pt idx="26">
                  <c:v>5.5812324929971986</c:v>
                </c:pt>
                <c:pt idx="27">
                  <c:v>5.917507002801119</c:v>
                </c:pt>
                <c:pt idx="28">
                  <c:v>6.4221008403361335</c:v>
                </c:pt>
                <c:pt idx="29">
                  <c:v>6.9257703081232505</c:v>
                </c:pt>
              </c:numCache>
            </c:numRef>
          </c:xVal>
          <c:yVal>
            <c:numRef>
              <c:f>'Alle qt til artikkel'!$FR$9:$FR$38</c:f>
              <c:numCache>
                <c:formatCode>0.00</c:formatCode>
                <c:ptCount val="30"/>
                <c:pt idx="0">
                  <c:v>0.9035881727529701</c:v>
                </c:pt>
                <c:pt idx="1">
                  <c:v>1.0123455564782056</c:v>
                </c:pt>
                <c:pt idx="2">
                  <c:v>1.232757406162968</c:v>
                </c:pt>
                <c:pt idx="3">
                  <c:v>1.3485505016476513</c:v>
                </c:pt>
                <c:pt idx="4">
                  <c:v>1.4467392069864371</c:v>
                </c:pt>
                <c:pt idx="5">
                  <c:v>1.4826193186999537</c:v>
                </c:pt>
                <c:pt idx="6">
                  <c:v>1.4761865580578808</c:v>
                </c:pt>
                <c:pt idx="7">
                  <c:v>1.4526911461495833</c:v>
                </c:pt>
                <c:pt idx="8">
                  <c:v>1.4074447812532151</c:v>
                </c:pt>
                <c:pt idx="9">
                  <c:v>1.3592722161654391</c:v>
                </c:pt>
                <c:pt idx="10">
                  <c:v>1.2299947586978024</c:v>
                </c:pt>
                <c:pt idx="11">
                  <c:v>1.0607580246199566</c:v>
                </c:pt>
                <c:pt idx="12">
                  <c:v>0.86920287785697226</c:v>
                </c:pt>
                <c:pt idx="13">
                  <c:v>0.7369824574613828</c:v>
                </c:pt>
                <c:pt idx="14">
                  <c:v>0.58418602684549759</c:v>
                </c:pt>
                <c:pt idx="15">
                  <c:v>0.50955807774884432</c:v>
                </c:pt>
                <c:pt idx="16">
                  <c:v>0.45491761163261885</c:v>
                </c:pt>
                <c:pt idx="17">
                  <c:v>0.43268109128641047</c:v>
                </c:pt>
                <c:pt idx="18">
                  <c:v>0.44775950177394852</c:v>
                </c:pt>
                <c:pt idx="19">
                  <c:v>0.5140802782554259</c:v>
                </c:pt>
                <c:pt idx="20">
                  <c:v>0.68353294622851912</c:v>
                </c:pt>
                <c:pt idx="21">
                  <c:v>0.80557566564369287</c:v>
                </c:pt>
                <c:pt idx="22">
                  <c:v>0.84660368660126473</c:v>
                </c:pt>
                <c:pt idx="23">
                  <c:v>0.84280000752660045</c:v>
                </c:pt>
                <c:pt idx="24">
                  <c:v>0.83056341703326686</c:v>
                </c:pt>
                <c:pt idx="25">
                  <c:v>0.81240118278847318</c:v>
                </c:pt>
                <c:pt idx="26">
                  <c:v>0.7742525121328433</c:v>
                </c:pt>
                <c:pt idx="27">
                  <c:v>0.75488513479483643</c:v>
                </c:pt>
                <c:pt idx="28">
                  <c:v>0.73196546552482256</c:v>
                </c:pt>
                <c:pt idx="29">
                  <c:v>0.72786328355592023</c:v>
                </c:pt>
              </c:numCache>
            </c:numRef>
          </c:yVal>
          <c:smooth val="0"/>
          <c:extLst>
            <c:ext xmlns:c16="http://schemas.microsoft.com/office/drawing/2014/chart" uri="{C3380CC4-5D6E-409C-BE32-E72D297353CC}">
              <c16:uniqueId val="{00000003-B667-4898-BD7B-CA8E73D1EECD}"/>
            </c:ext>
          </c:extLst>
        </c:ser>
        <c:ser>
          <c:idx val="16"/>
          <c:order val="4"/>
          <c:tx>
            <c:strRef>
              <c:f>'Alle qt til artikkel'!$FV$5</c:f>
              <c:strCache>
                <c:ptCount val="1"/>
                <c:pt idx="0">
                  <c:v>E3-13,5-3a</c:v>
                </c:pt>
              </c:strCache>
            </c:strRef>
          </c:tx>
          <c:spPr>
            <a:ln w="12700">
              <a:solidFill>
                <a:srgbClr val="9797FF"/>
              </a:solidFill>
              <a:prstDash val="lgDash"/>
            </a:ln>
          </c:spPr>
          <c:marker>
            <c:symbol val="none"/>
          </c:marker>
          <c:xVal>
            <c:numRef>
              <c:f>'Alle qt til artikkel'!$FY$9:$FY$36</c:f>
              <c:numCache>
                <c:formatCode>0.0</c:formatCode>
                <c:ptCount val="28"/>
                <c:pt idx="0">
                  <c:v>-5.6233697478991589</c:v>
                </c:pt>
                <c:pt idx="1">
                  <c:v>-5.2877675070028012</c:v>
                </c:pt>
                <c:pt idx="2">
                  <c:v>-4.7835658263305332</c:v>
                </c:pt>
                <c:pt idx="3">
                  <c:v>-4.44743137254902</c:v>
                </c:pt>
                <c:pt idx="4">
                  <c:v>-3.9852464985994427</c:v>
                </c:pt>
                <c:pt idx="5">
                  <c:v>-3.4810448179271702</c:v>
                </c:pt>
                <c:pt idx="6">
                  <c:v>-2.9768431372549022</c:v>
                </c:pt>
                <c:pt idx="7">
                  <c:v>-2.6407086834733891</c:v>
                </c:pt>
                <c:pt idx="8">
                  <c:v>-2.1781316526610652</c:v>
                </c:pt>
                <c:pt idx="9">
                  <c:v>-1.8419971988795518</c:v>
                </c:pt>
                <c:pt idx="10">
                  <c:v>-1.3381876750700299</c:v>
                </c:pt>
                <c:pt idx="11">
                  <c:v>-0.87561064425770219</c:v>
                </c:pt>
                <c:pt idx="12">
                  <c:v>-0.41342577030812477</c:v>
                </c:pt>
                <c:pt idx="13">
                  <c:v>-7.7291316526611337E-2</c:v>
                </c:pt>
                <c:pt idx="14">
                  <c:v>0.46853501400560127</c:v>
                </c:pt>
                <c:pt idx="15">
                  <c:v>0.76265266106442409</c:v>
                </c:pt>
                <c:pt idx="16">
                  <c:v>1.2247254901960787</c:v>
                </c:pt>
                <c:pt idx="17">
                  <c:v>1.7289271708683467</c:v>
                </c:pt>
                <c:pt idx="18">
                  <c:v>2.2334929971988782</c:v>
                </c:pt>
                <c:pt idx="19">
                  <c:v>2.5696274509803918</c:v>
                </c:pt>
                <c:pt idx="20">
                  <c:v>3.0314481792717056</c:v>
                </c:pt>
                <c:pt idx="21">
                  <c:v>3.3675826330532193</c:v>
                </c:pt>
                <c:pt idx="22">
                  <c:v>3.872232492997195</c:v>
                </c:pt>
                <c:pt idx="23">
                  <c:v>4.3758739495798329</c:v>
                </c:pt>
                <c:pt idx="24">
                  <c:v>4.8380588235294137</c:v>
                </c:pt>
                <c:pt idx="25">
                  <c:v>5.1741932773109269</c:v>
                </c:pt>
                <c:pt idx="26">
                  <c:v>5.6783949579831958</c:v>
                </c:pt>
                <c:pt idx="27">
                  <c:v>6.014529411764709</c:v>
                </c:pt>
              </c:numCache>
            </c:numRef>
          </c:xVal>
          <c:yVal>
            <c:numRef>
              <c:f>'Alle qt til artikkel'!$FV$9:$FV$36</c:f>
              <c:numCache>
                <c:formatCode>0.00</c:formatCode>
                <c:ptCount val="28"/>
                <c:pt idx="0">
                  <c:v>0.59399606522771475</c:v>
                </c:pt>
                <c:pt idx="1">
                  <c:v>0.58461432761403642</c:v>
                </c:pt>
                <c:pt idx="2">
                  <c:v>0.57818510865744122</c:v>
                </c:pt>
                <c:pt idx="3">
                  <c:v>0.58055797448477886</c:v>
                </c:pt>
                <c:pt idx="4">
                  <c:v>0.59528727062680098</c:v>
                </c:pt>
                <c:pt idx="5">
                  <c:v>0.62506575073253845</c:v>
                </c:pt>
                <c:pt idx="6">
                  <c:v>0.63995691801487675</c:v>
                </c:pt>
                <c:pt idx="7">
                  <c:v>0.6587724937097883</c:v>
                </c:pt>
                <c:pt idx="8">
                  <c:v>0.68524223163139997</c:v>
                </c:pt>
                <c:pt idx="9">
                  <c:v>0.69819354088401697</c:v>
                </c:pt>
                <c:pt idx="10">
                  <c:v>0.70233320975259517</c:v>
                </c:pt>
                <c:pt idx="11">
                  <c:v>0.66298711713429626</c:v>
                </c:pt>
                <c:pt idx="12">
                  <c:v>0.57896873020861228</c:v>
                </c:pt>
                <c:pt idx="13">
                  <c:v>0.51434772984744126</c:v>
                </c:pt>
                <c:pt idx="14">
                  <c:v>0.43095072025618292</c:v>
                </c:pt>
                <c:pt idx="15">
                  <c:v>0.39157391771705313</c:v>
                </c:pt>
                <c:pt idx="16">
                  <c:v>0.36219983550246704</c:v>
                </c:pt>
                <c:pt idx="17">
                  <c:v>0.34110050472408598</c:v>
                </c:pt>
                <c:pt idx="18">
                  <c:v>0.40273068499888282</c:v>
                </c:pt>
                <c:pt idx="19">
                  <c:v>0.61087993100174309</c:v>
                </c:pt>
                <c:pt idx="20">
                  <c:v>1.037127154390576</c:v>
                </c:pt>
                <c:pt idx="21">
                  <c:v>1.279613849890803</c:v>
                </c:pt>
                <c:pt idx="22">
                  <c:v>1.5053846172534513</c:v>
                </c:pt>
                <c:pt idx="23">
                  <c:v>1.6799639685440959</c:v>
                </c:pt>
                <c:pt idx="24">
                  <c:v>1.8211121531480916</c:v>
                </c:pt>
                <c:pt idx="25">
                  <c:v>1.8975667178237903</c:v>
                </c:pt>
                <c:pt idx="26">
                  <c:v>2.0145889427949957</c:v>
                </c:pt>
                <c:pt idx="27">
                  <c:v>2.0875063315662663</c:v>
                </c:pt>
              </c:numCache>
            </c:numRef>
          </c:yVal>
          <c:smooth val="0"/>
          <c:extLst>
            <c:ext xmlns:c16="http://schemas.microsoft.com/office/drawing/2014/chart" uri="{C3380CC4-5D6E-409C-BE32-E72D297353CC}">
              <c16:uniqueId val="{00000004-B667-4898-BD7B-CA8E73D1EECD}"/>
            </c:ext>
          </c:extLst>
        </c:ser>
        <c:ser>
          <c:idx val="17"/>
          <c:order val="5"/>
          <c:tx>
            <c:strRef>
              <c:f>'Alle qt til artikkel'!$FZ$5</c:f>
              <c:strCache>
                <c:ptCount val="1"/>
                <c:pt idx="0">
                  <c:v>E3-13,5-3c</c:v>
                </c:pt>
              </c:strCache>
            </c:strRef>
          </c:tx>
          <c:spPr>
            <a:ln w="12700">
              <a:solidFill>
                <a:srgbClr val="9797FF"/>
              </a:solidFill>
              <a:prstDash val="lgDash"/>
            </a:ln>
          </c:spPr>
          <c:marker>
            <c:symbol val="none"/>
          </c:marker>
          <c:xVal>
            <c:numRef>
              <c:f>'Alle qt til artikkel'!$GC$9:$GC$38</c:f>
              <c:numCache>
                <c:formatCode>0.0</c:formatCode>
                <c:ptCount val="30"/>
                <c:pt idx="0">
                  <c:v>-5.7469747899159689</c:v>
                </c:pt>
                <c:pt idx="1">
                  <c:v>-5.4108403361344557</c:v>
                </c:pt>
                <c:pt idx="2">
                  <c:v>-4.9070308123249315</c:v>
                </c:pt>
                <c:pt idx="3">
                  <c:v>-4.4444537815126059</c:v>
                </c:pt>
                <c:pt idx="4">
                  <c:v>-3.9406442577030827</c:v>
                </c:pt>
                <c:pt idx="5">
                  <c:v>-3.6041176470588243</c:v>
                </c:pt>
                <c:pt idx="6">
                  <c:v>-3.0999159663865559</c:v>
                </c:pt>
                <c:pt idx="7">
                  <c:v>-2.805798319327732</c:v>
                </c:pt>
                <c:pt idx="8">
                  <c:v>-2.3019887955182083</c:v>
                </c:pt>
                <c:pt idx="9">
                  <c:v>-1.7975070028011209</c:v>
                </c:pt>
                <c:pt idx="10">
                  <c:v>-1.3353221288515416</c:v>
                </c:pt>
                <c:pt idx="11">
                  <c:v>-0.99957983193277422</c:v>
                </c:pt>
                <c:pt idx="12">
                  <c:v>-0.49537815126050511</c:v>
                </c:pt>
                <c:pt idx="13">
                  <c:v>-0.15885154061624748</c:v>
                </c:pt>
                <c:pt idx="14">
                  <c:v>0.34546218487394953</c:v>
                </c:pt>
                <c:pt idx="15">
                  <c:v>0.80753501400560213</c:v>
                </c:pt>
                <c:pt idx="16">
                  <c:v>1.3117366946778701</c:v>
                </c:pt>
                <c:pt idx="17">
                  <c:v>1.6474789915966375</c:v>
                </c:pt>
                <c:pt idx="18">
                  <c:v>2.1516806722689075</c:v>
                </c:pt>
                <c:pt idx="19">
                  <c:v>2.4457983193277304</c:v>
                </c:pt>
                <c:pt idx="20">
                  <c:v>2.9499999999999984</c:v>
                </c:pt>
                <c:pt idx="21">
                  <c:v>3.4545938375350129</c:v>
                </c:pt>
                <c:pt idx="22">
                  <c:v>3.9163865546218481</c:v>
                </c:pt>
                <c:pt idx="23">
                  <c:v>4.2529131652661061</c:v>
                </c:pt>
                <c:pt idx="24">
                  <c:v>4.7571148459383759</c:v>
                </c:pt>
                <c:pt idx="25">
                  <c:v>5.0932492997198873</c:v>
                </c:pt>
                <c:pt idx="26">
                  <c:v>5.5970588235294132</c:v>
                </c:pt>
                <c:pt idx="27">
                  <c:v>6.0592436974789923</c:v>
                </c:pt>
                <c:pt idx="28">
                  <c:v>6.5638375350140032</c:v>
                </c:pt>
                <c:pt idx="29">
                  <c:v>6.8994397759103627</c:v>
                </c:pt>
              </c:numCache>
            </c:numRef>
          </c:xVal>
          <c:yVal>
            <c:numRef>
              <c:f>'Alle qt til artikkel'!$FZ$9:$FZ$38</c:f>
              <c:numCache>
                <c:formatCode>0.00</c:formatCode>
                <c:ptCount val="30"/>
                <c:pt idx="0">
                  <c:v>0.48753390852724476</c:v>
                </c:pt>
                <c:pt idx="1">
                  <c:v>0.56980709282082675</c:v>
                </c:pt>
                <c:pt idx="2">
                  <c:v>0.68262319653111969</c:v>
                </c:pt>
                <c:pt idx="3">
                  <c:v>0.73855280081930397</c:v>
                </c:pt>
                <c:pt idx="4">
                  <c:v>0.7985133491787878</c:v>
                </c:pt>
                <c:pt idx="5">
                  <c:v>0.82553236048717704</c:v>
                </c:pt>
                <c:pt idx="6">
                  <c:v>0.8496947535290057</c:v>
                </c:pt>
                <c:pt idx="7">
                  <c:v>0.85673618058123469</c:v>
                </c:pt>
                <c:pt idx="8">
                  <c:v>0.85383751667207264</c:v>
                </c:pt>
                <c:pt idx="9">
                  <c:v>0.82269546809313765</c:v>
                </c:pt>
                <c:pt idx="10">
                  <c:v>0.77335354232422548</c:v>
                </c:pt>
                <c:pt idx="11">
                  <c:v>0.72813195974984002</c:v>
                </c:pt>
                <c:pt idx="12">
                  <c:v>0.63059695904549828</c:v>
                </c:pt>
                <c:pt idx="13">
                  <c:v>0.55658667268617767</c:v>
                </c:pt>
                <c:pt idx="14">
                  <c:v>0.45489304169926192</c:v>
                </c:pt>
                <c:pt idx="15">
                  <c:v>0.39677056784774006</c:v>
                </c:pt>
                <c:pt idx="16">
                  <c:v>0.35563273925573807</c:v>
                </c:pt>
                <c:pt idx="17">
                  <c:v>0.33982304456959267</c:v>
                </c:pt>
                <c:pt idx="18">
                  <c:v>0.34654771029744946</c:v>
                </c:pt>
                <c:pt idx="19">
                  <c:v>0.38823295672235741</c:v>
                </c:pt>
                <c:pt idx="20">
                  <c:v>0.52038918412689961</c:v>
                </c:pt>
                <c:pt idx="21">
                  <c:v>0.65725086059859139</c:v>
                </c:pt>
                <c:pt idx="22">
                  <c:v>0.67028928286919065</c:v>
                </c:pt>
                <c:pt idx="23">
                  <c:v>0.6607821782662624</c:v>
                </c:pt>
                <c:pt idx="24">
                  <c:v>0.63265242980026082</c:v>
                </c:pt>
                <c:pt idx="25">
                  <c:v>0.61204967617313721</c:v>
                </c:pt>
                <c:pt idx="26">
                  <c:v>0.57746614533105955</c:v>
                </c:pt>
                <c:pt idx="27">
                  <c:v>0.55865210933359433</c:v>
                </c:pt>
                <c:pt idx="28">
                  <c:v>0.55167264845409614</c:v>
                </c:pt>
                <c:pt idx="29">
                  <c:v>0.55691733019385647</c:v>
                </c:pt>
              </c:numCache>
            </c:numRef>
          </c:yVal>
          <c:smooth val="0"/>
          <c:extLst>
            <c:ext xmlns:c16="http://schemas.microsoft.com/office/drawing/2014/chart" uri="{C3380CC4-5D6E-409C-BE32-E72D297353CC}">
              <c16:uniqueId val="{00000005-B667-4898-BD7B-CA8E73D1EECD}"/>
            </c:ext>
          </c:extLst>
        </c:ser>
        <c:ser>
          <c:idx val="13"/>
          <c:order val="6"/>
          <c:tx>
            <c:strRef>
              <c:f>'Alle qt til artikkel'!$CU$5</c:f>
              <c:strCache>
                <c:ptCount val="1"/>
                <c:pt idx="0">
                  <c:v>E4-40-3b</c:v>
                </c:pt>
              </c:strCache>
            </c:strRef>
          </c:tx>
          <c:spPr>
            <a:ln w="9525">
              <a:solidFill>
                <a:schemeClr val="accent6"/>
              </a:solidFill>
              <a:prstDash val="dash"/>
            </a:ln>
          </c:spPr>
          <c:marker>
            <c:symbol val="none"/>
          </c:marker>
          <c:xVal>
            <c:numRef>
              <c:f>'Alle qt til artikkel'!$CX$9:$CX$51</c:f>
              <c:numCache>
                <c:formatCode>0.0</c:formatCode>
                <c:ptCount val="43"/>
                <c:pt idx="0">
                  <c:v>-8.9215686274509807</c:v>
                </c:pt>
                <c:pt idx="1">
                  <c:v>-8.6199299719887961</c:v>
                </c:pt>
                <c:pt idx="2">
                  <c:v>-8.1150784313725488</c:v>
                </c:pt>
                <c:pt idx="3">
                  <c:v>-7.6115266106442583</c:v>
                </c:pt>
                <c:pt idx="4">
                  <c:v>-7.2750028011204488</c:v>
                </c:pt>
                <c:pt idx="5">
                  <c:v>-6.8128179271708689</c:v>
                </c:pt>
                <c:pt idx="6">
                  <c:v>-6.4770728291316537</c:v>
                </c:pt>
                <c:pt idx="7">
                  <c:v>-5.972212885154061</c:v>
                </c:pt>
                <c:pt idx="8">
                  <c:v>-5.4687955182072834</c:v>
                </c:pt>
                <c:pt idx="9">
                  <c:v>-5.0062184873949578</c:v>
                </c:pt>
                <c:pt idx="10">
                  <c:v>-4.6703361344537813</c:v>
                </c:pt>
                <c:pt idx="11">
                  <c:v>-4.1656302521008408</c:v>
                </c:pt>
                <c:pt idx="12">
                  <c:v>-3.829635854341737</c:v>
                </c:pt>
                <c:pt idx="13">
                  <c:v>-3.3656302521008405</c:v>
                </c:pt>
                <c:pt idx="14">
                  <c:v>-2.8631092436974788</c:v>
                </c:pt>
                <c:pt idx="15">
                  <c:v>-2.3591596638655465</c:v>
                </c:pt>
                <c:pt idx="16">
                  <c:v>-2.0229131652661061</c:v>
                </c:pt>
                <c:pt idx="17">
                  <c:v>-1.5607282913165277</c:v>
                </c:pt>
                <c:pt idx="18">
                  <c:v>-1.2250980392156863</c:v>
                </c:pt>
                <c:pt idx="19">
                  <c:v>-0.72103641456582579</c:v>
                </c:pt>
                <c:pt idx="20">
                  <c:v>-0.2161904761904769</c:v>
                </c:pt>
                <c:pt idx="21">
                  <c:v>0.24588235294117763</c:v>
                </c:pt>
                <c:pt idx="22">
                  <c:v>0.582128851540616</c:v>
                </c:pt>
                <c:pt idx="23">
                  <c:v>1.0862184873949592</c:v>
                </c:pt>
                <c:pt idx="24">
                  <c:v>1.4221008403361342</c:v>
                </c:pt>
                <c:pt idx="25">
                  <c:v>1.8841456582633058</c:v>
                </c:pt>
                <c:pt idx="26">
                  <c:v>2.3889915966386548</c:v>
                </c:pt>
                <c:pt idx="27">
                  <c:v>2.8930532212885152</c:v>
                </c:pt>
                <c:pt idx="28">
                  <c:v>3.2289355742296921</c:v>
                </c:pt>
                <c:pt idx="29">
                  <c:v>3.6912605042016811</c:v>
                </c:pt>
                <c:pt idx="30">
                  <c:v>4.0272549019607853</c:v>
                </c:pt>
                <c:pt idx="31">
                  <c:v>4.5314565826330533</c:v>
                </c:pt>
                <c:pt idx="32">
                  <c:v>5.0357983193277311</c:v>
                </c:pt>
                <c:pt idx="33">
                  <c:v>5.4977310924369762</c:v>
                </c:pt>
                <c:pt idx="34">
                  <c:v>5.8337254901960796</c:v>
                </c:pt>
                <c:pt idx="35">
                  <c:v>6.3377871148459377</c:v>
                </c:pt>
                <c:pt idx="36">
                  <c:v>6.6739215686274518</c:v>
                </c:pt>
                <c:pt idx="37">
                  <c:v>7.136750700280114</c:v>
                </c:pt>
                <c:pt idx="38">
                  <c:v>7.6407002801120454</c:v>
                </c:pt>
                <c:pt idx="39">
                  <c:v>8.1449019607843152</c:v>
                </c:pt>
                <c:pt idx="40">
                  <c:v>8.4805322128851532</c:v>
                </c:pt>
                <c:pt idx="41">
                  <c:v>8.9433613445378164</c:v>
                </c:pt>
                <c:pt idx="42">
                  <c:v>9.2796078431372564</c:v>
                </c:pt>
              </c:numCache>
            </c:numRef>
          </c:xVal>
          <c:yVal>
            <c:numRef>
              <c:f>'Alle qt til artikkel'!$CU$9:$CU$51</c:f>
              <c:numCache>
                <c:formatCode>0.00</c:formatCode>
                <c:ptCount val="43"/>
                <c:pt idx="0">
                  <c:v>3.464332461266656E-3</c:v>
                </c:pt>
                <c:pt idx="1">
                  <c:v>0.99325142514704201</c:v>
                </c:pt>
                <c:pt idx="2">
                  <c:v>1.4968923784010606</c:v>
                </c:pt>
                <c:pt idx="3">
                  <c:v>1.8036847577056041</c:v>
                </c:pt>
                <c:pt idx="4">
                  <c:v>2.0446796074549449</c:v>
                </c:pt>
                <c:pt idx="5">
                  <c:v>2.3126888220377944</c:v>
                </c:pt>
                <c:pt idx="6">
                  <c:v>2.2492046203953122</c:v>
                </c:pt>
                <c:pt idx="7">
                  <c:v>1.9347334160999385</c:v>
                </c:pt>
                <c:pt idx="8">
                  <c:v>1.5497624639122978</c:v>
                </c:pt>
                <c:pt idx="9">
                  <c:v>1.1930704871184106</c:v>
                </c:pt>
                <c:pt idx="10">
                  <c:v>0.97685610898050157</c:v>
                </c:pt>
                <c:pt idx="11">
                  <c:v>0.73067575922500849</c:v>
                </c:pt>
                <c:pt idx="12">
                  <c:v>0.62787456387055396</c:v>
                </c:pt>
                <c:pt idx="13">
                  <c:v>0.53325953217340305</c:v>
                </c:pt>
                <c:pt idx="14">
                  <c:v>0.48035388604444257</c:v>
                </c:pt>
                <c:pt idx="15">
                  <c:v>0.41642000020024322</c:v>
                </c:pt>
                <c:pt idx="16">
                  <c:v>0.37306138067697381</c:v>
                </c:pt>
                <c:pt idx="17">
                  <c:v>0.32946539235299716</c:v>
                </c:pt>
                <c:pt idx="18">
                  <c:v>0.32365447264306424</c:v>
                </c:pt>
                <c:pt idx="19">
                  <c:v>0.32289114161444826</c:v>
                </c:pt>
                <c:pt idx="20">
                  <c:v>0.30762358795112299</c:v>
                </c:pt>
                <c:pt idx="21" formatCode="0.0000">
                  <c:v>0.28795774989438166</c:v>
                </c:pt>
                <c:pt idx="22" formatCode="0.0000">
                  <c:v>0.28045237501158732</c:v>
                </c:pt>
                <c:pt idx="23" formatCode="0.0000">
                  <c:v>0.27094709976499309</c:v>
                </c:pt>
                <c:pt idx="24" formatCode="0.0000">
                  <c:v>0.26857480689050262</c:v>
                </c:pt>
                <c:pt idx="25" formatCode="0.0000">
                  <c:v>0.26811424137632778</c:v>
                </c:pt>
                <c:pt idx="26" formatCode="0.0000">
                  <c:v>0.26943286800502153</c:v>
                </c:pt>
                <c:pt idx="27" formatCode="0.0000">
                  <c:v>0.26976504408741359</c:v>
                </c:pt>
                <c:pt idx="28" formatCode="0.0000">
                  <c:v>0.26982440727542761</c:v>
                </c:pt>
                <c:pt idx="29" formatCode="0.0000">
                  <c:v>0.27192860838706873</c:v>
                </c:pt>
                <c:pt idx="30" formatCode="0.0000">
                  <c:v>0.27402874579420672</c:v>
                </c:pt>
                <c:pt idx="31" formatCode="0.0000">
                  <c:v>0.28060836168800168</c:v>
                </c:pt>
                <c:pt idx="32">
                  <c:v>0.29610183027714865</c:v>
                </c:pt>
              </c:numCache>
            </c:numRef>
          </c:yVal>
          <c:smooth val="0"/>
          <c:extLst>
            <c:ext xmlns:c16="http://schemas.microsoft.com/office/drawing/2014/chart" uri="{C3380CC4-5D6E-409C-BE32-E72D297353CC}">
              <c16:uniqueId val="{00000006-B667-4898-BD7B-CA8E73D1EECD}"/>
            </c:ext>
          </c:extLst>
        </c:ser>
        <c:ser>
          <c:idx val="0"/>
          <c:order val="7"/>
          <c:tx>
            <c:strRef>
              <c:f>'Alle qt til artikkel'!$BV$5</c:f>
              <c:strCache>
                <c:ptCount val="1"/>
                <c:pt idx="0">
                  <c:v>E5-40-2a</c:v>
                </c:pt>
              </c:strCache>
            </c:strRef>
          </c:tx>
          <c:spPr>
            <a:ln w="12700">
              <a:solidFill>
                <a:schemeClr val="accent6"/>
              </a:solidFill>
            </a:ln>
          </c:spPr>
          <c:marker>
            <c:symbol val="none"/>
          </c:marker>
          <c:xVal>
            <c:numRef>
              <c:f>'Alle qt til artikkel'!$BY$9:$BY$38</c:f>
              <c:numCache>
                <c:formatCode>0.0</c:formatCode>
                <c:ptCount val="30"/>
                <c:pt idx="0">
                  <c:v>-5.708683473389355</c:v>
                </c:pt>
                <c:pt idx="1">
                  <c:v>-5.3725490196078454</c:v>
                </c:pt>
                <c:pt idx="2">
                  <c:v>-4.9103641456582636</c:v>
                </c:pt>
                <c:pt idx="3">
                  <c:v>-4.574229691876754</c:v>
                </c:pt>
                <c:pt idx="4">
                  <c:v>-4.0700280112044824</c:v>
                </c:pt>
                <c:pt idx="5">
                  <c:v>-3.565826330532218</c:v>
                </c:pt>
                <c:pt idx="6">
                  <c:v>-3.1036414565826367</c:v>
                </c:pt>
                <c:pt idx="7">
                  <c:v>-2.7675070028011195</c:v>
                </c:pt>
                <c:pt idx="8">
                  <c:v>-2.263305322128855</c:v>
                </c:pt>
                <c:pt idx="9">
                  <c:v>-1.9271708683473376</c:v>
                </c:pt>
                <c:pt idx="10">
                  <c:v>-1.4649859943977643</c:v>
                </c:pt>
                <c:pt idx="11">
                  <c:v>-0.96078431372549211</c:v>
                </c:pt>
                <c:pt idx="12">
                  <c:v>-0.45658263305322005</c:v>
                </c:pt>
                <c:pt idx="13">
                  <c:v>-0.1204481792717106</c:v>
                </c:pt>
                <c:pt idx="14">
                  <c:v>0.34173669467787082</c:v>
                </c:pt>
                <c:pt idx="15">
                  <c:v>0.67787114845938023</c:v>
                </c:pt>
                <c:pt idx="16">
                  <c:v>1.1820728291316525</c:v>
                </c:pt>
                <c:pt idx="17">
                  <c:v>1.6862745098039165</c:v>
                </c:pt>
                <c:pt idx="18">
                  <c:v>2.1484593837535018</c:v>
                </c:pt>
                <c:pt idx="19">
                  <c:v>2.4845938375350154</c:v>
                </c:pt>
                <c:pt idx="20">
                  <c:v>2.9887955182072834</c:v>
                </c:pt>
                <c:pt idx="21">
                  <c:v>3.324929971988797</c:v>
                </c:pt>
                <c:pt idx="22">
                  <c:v>3.7871148459383703</c:v>
                </c:pt>
                <c:pt idx="23">
                  <c:v>4.2913165266106423</c:v>
                </c:pt>
                <c:pt idx="24">
                  <c:v>4.7955182072829148</c:v>
                </c:pt>
                <c:pt idx="25">
                  <c:v>5.1316526610644244</c:v>
                </c:pt>
                <c:pt idx="26">
                  <c:v>5.5938375350140017</c:v>
                </c:pt>
                <c:pt idx="27">
                  <c:v>5.9299719887955193</c:v>
                </c:pt>
              </c:numCache>
            </c:numRef>
          </c:xVal>
          <c:yVal>
            <c:numRef>
              <c:f>'Alle qt til artikkel'!$BV$9:$BV$38</c:f>
              <c:numCache>
                <c:formatCode>0.00</c:formatCode>
                <c:ptCount val="30"/>
                <c:pt idx="0">
                  <c:v>1.9197285570470328</c:v>
                </c:pt>
                <c:pt idx="1">
                  <c:v>2.0299687086697604</c:v>
                </c:pt>
                <c:pt idx="2">
                  <c:v>2.0802942122884964</c:v>
                </c:pt>
                <c:pt idx="3">
                  <c:v>2.1026905594206888</c:v>
                </c:pt>
                <c:pt idx="4">
                  <c:v>2.0481303948361247</c:v>
                </c:pt>
                <c:pt idx="5">
                  <c:v>1.9230474009905334</c:v>
                </c:pt>
                <c:pt idx="6">
                  <c:v>1.8073348034459282</c:v>
                </c:pt>
                <c:pt idx="7">
                  <c:v>1.7585925421559323</c:v>
                </c:pt>
                <c:pt idx="8">
                  <c:v>1.7033685459747356</c:v>
                </c:pt>
                <c:pt idx="9">
                  <c:v>1.6792761470875424</c:v>
                </c:pt>
                <c:pt idx="10">
                  <c:v>1.5863987964960657</c:v>
                </c:pt>
                <c:pt idx="11">
                  <c:v>1.344243936378638</c:v>
                </c:pt>
                <c:pt idx="12">
                  <c:v>1.0509687240837087</c:v>
                </c:pt>
                <c:pt idx="13">
                  <c:v>0.86407096866199884</c:v>
                </c:pt>
                <c:pt idx="14">
                  <c:v>0.65193428178791091</c:v>
                </c:pt>
                <c:pt idx="15">
                  <c:v>0.57261956146928283</c:v>
                </c:pt>
                <c:pt idx="16">
                  <c:v>0.50623292647655094</c:v>
                </c:pt>
                <c:pt idx="17">
                  <c:v>0.47866013470729868</c:v>
                </c:pt>
                <c:pt idx="18">
                  <c:v>0.45525445566348238</c:v>
                </c:pt>
                <c:pt idx="19">
                  <c:v>0.58291367617608725</c:v>
                </c:pt>
                <c:pt idx="20">
                  <c:v>0.99452444735031043</c:v>
                </c:pt>
                <c:pt idx="21">
                  <c:v>1.3455635667498618</c:v>
                </c:pt>
                <c:pt idx="22">
                  <c:v>1.6090765579740887</c:v>
                </c:pt>
                <c:pt idx="23">
                  <c:v>1.6576227312715008</c:v>
                </c:pt>
                <c:pt idx="24">
                  <c:v>1.6506402167027814</c:v>
                </c:pt>
                <c:pt idx="25">
                  <c:v>1.6225023176882376</c:v>
                </c:pt>
                <c:pt idx="26">
                  <c:v>1.5767072052227844</c:v>
                </c:pt>
                <c:pt idx="27">
                  <c:v>1.5567516447384104</c:v>
                </c:pt>
              </c:numCache>
            </c:numRef>
          </c:yVal>
          <c:smooth val="0"/>
          <c:extLst>
            <c:ext xmlns:c16="http://schemas.microsoft.com/office/drawing/2014/chart" uri="{C3380CC4-5D6E-409C-BE32-E72D297353CC}">
              <c16:uniqueId val="{00000007-B667-4898-BD7B-CA8E73D1EECD}"/>
            </c:ext>
          </c:extLst>
        </c:ser>
        <c:ser>
          <c:idx val="1"/>
          <c:order val="8"/>
          <c:tx>
            <c:strRef>
              <c:f>'Alle qt til artikkel'!$BZ$5</c:f>
              <c:strCache>
                <c:ptCount val="1"/>
                <c:pt idx="0">
                  <c:v>E5-40-2b</c:v>
                </c:pt>
              </c:strCache>
            </c:strRef>
          </c:tx>
          <c:spPr>
            <a:ln w="12700">
              <a:solidFill>
                <a:schemeClr val="accent6"/>
              </a:solidFill>
            </a:ln>
          </c:spPr>
          <c:marker>
            <c:symbol val="none"/>
          </c:marker>
          <c:xVal>
            <c:numRef>
              <c:f>'Alle qt til artikkel'!$CC$9:$CC$38</c:f>
              <c:numCache>
                <c:formatCode>0.0</c:formatCode>
                <c:ptCount val="30"/>
                <c:pt idx="0">
                  <c:v>-5.8795518207282944</c:v>
                </c:pt>
                <c:pt idx="1">
                  <c:v>-5.375350140056022</c:v>
                </c:pt>
                <c:pt idx="2">
                  <c:v>-5.0392156862745123</c:v>
                </c:pt>
                <c:pt idx="3">
                  <c:v>-4.5770308123249315</c:v>
                </c:pt>
                <c:pt idx="4">
                  <c:v>-4.2408963585434218</c:v>
                </c:pt>
                <c:pt idx="5">
                  <c:v>-3.7366946778711494</c:v>
                </c:pt>
                <c:pt idx="6">
                  <c:v>-3.2324929971988814</c:v>
                </c:pt>
                <c:pt idx="7">
                  <c:v>-2.7703081232493041</c:v>
                </c:pt>
                <c:pt idx="8">
                  <c:v>-2.4341736694677865</c:v>
                </c:pt>
                <c:pt idx="9">
                  <c:v>-1.9299719887955225</c:v>
                </c:pt>
                <c:pt idx="10">
                  <c:v>-1.593837535014005</c:v>
                </c:pt>
                <c:pt idx="11">
                  <c:v>-1.1316526610644275</c:v>
                </c:pt>
                <c:pt idx="12">
                  <c:v>-0.62745098039215941</c:v>
                </c:pt>
                <c:pt idx="13">
                  <c:v>-0.12324929971988732</c:v>
                </c:pt>
                <c:pt idx="14">
                  <c:v>0.21288515406162212</c:v>
                </c:pt>
                <c:pt idx="15">
                  <c:v>0.67507002801120353</c:v>
                </c:pt>
                <c:pt idx="16">
                  <c:v>1.0112044817927131</c:v>
                </c:pt>
                <c:pt idx="17">
                  <c:v>1.5154061624649851</c:v>
                </c:pt>
                <c:pt idx="18">
                  <c:v>2.0196078431372531</c:v>
                </c:pt>
                <c:pt idx="19">
                  <c:v>2.4817927170868348</c:v>
                </c:pt>
                <c:pt idx="20">
                  <c:v>2.817927170868344</c:v>
                </c:pt>
                <c:pt idx="21">
                  <c:v>3.3221288515406124</c:v>
                </c:pt>
                <c:pt idx="22">
                  <c:v>3.6582633053221256</c:v>
                </c:pt>
                <c:pt idx="23">
                  <c:v>4.1204481792717029</c:v>
                </c:pt>
                <c:pt idx="24">
                  <c:v>4.6246498599439754</c:v>
                </c:pt>
                <c:pt idx="25">
                  <c:v>5.1288515406162434</c:v>
                </c:pt>
                <c:pt idx="26">
                  <c:v>5.4649859943977566</c:v>
                </c:pt>
                <c:pt idx="27">
                  <c:v>5.9271708683473303</c:v>
                </c:pt>
                <c:pt idx="28">
                  <c:v>6.2633053221288479</c:v>
                </c:pt>
              </c:numCache>
            </c:numRef>
          </c:xVal>
          <c:yVal>
            <c:numRef>
              <c:f>'Alle qt til artikkel'!$BZ$9:$BZ$38</c:f>
              <c:numCache>
                <c:formatCode>0.00</c:formatCode>
                <c:ptCount val="30"/>
                <c:pt idx="0">
                  <c:v>2.1125593870161588</c:v>
                </c:pt>
                <c:pt idx="1">
                  <c:v>2.3515603740692188</c:v>
                </c:pt>
                <c:pt idx="2">
                  <c:v>2.3808837543164838</c:v>
                </c:pt>
                <c:pt idx="3">
                  <c:v>2.3873685381110969</c:v>
                </c:pt>
                <c:pt idx="4">
                  <c:v>2.3520995012220518</c:v>
                </c:pt>
                <c:pt idx="5">
                  <c:v>2.219328593063175</c:v>
                </c:pt>
                <c:pt idx="6">
                  <c:v>2.1018121156442922</c:v>
                </c:pt>
                <c:pt idx="7">
                  <c:v>2.0207177778517806</c:v>
                </c:pt>
                <c:pt idx="8">
                  <c:v>1.9872208435338417</c:v>
                </c:pt>
                <c:pt idx="9">
                  <c:v>1.9449171601219544</c:v>
                </c:pt>
                <c:pt idx="10">
                  <c:v>1.9008369081395964</c:v>
                </c:pt>
                <c:pt idx="11">
                  <c:v>1.6669013169317006</c:v>
                </c:pt>
                <c:pt idx="12">
                  <c:v>1.3166002898117726</c:v>
                </c:pt>
                <c:pt idx="13">
                  <c:v>0.99335203663246807</c:v>
                </c:pt>
                <c:pt idx="14">
                  <c:v>0.81527666130248322</c:v>
                </c:pt>
                <c:pt idx="15">
                  <c:v>0.64427303464390917</c:v>
                </c:pt>
                <c:pt idx="16">
                  <c:v>0.5831755248875935</c:v>
                </c:pt>
                <c:pt idx="17">
                  <c:v>0.55793968528092952</c:v>
                </c:pt>
                <c:pt idx="18">
                  <c:v>0.51745366622212918</c:v>
                </c:pt>
                <c:pt idx="19">
                  <c:v>0.59516380188812956</c:v>
                </c:pt>
                <c:pt idx="20">
                  <c:v>0.82868965109786419</c:v>
                </c:pt>
                <c:pt idx="21">
                  <c:v>1.3187347529671953</c:v>
                </c:pt>
                <c:pt idx="22">
                  <c:v>1.5813083787326301</c:v>
                </c:pt>
                <c:pt idx="23">
                  <c:v>1.6166373925734354</c:v>
                </c:pt>
                <c:pt idx="24">
                  <c:v>1.5895393574469421</c:v>
                </c:pt>
                <c:pt idx="25">
                  <c:v>1.5531781958888193</c:v>
                </c:pt>
                <c:pt idx="26">
                  <c:v>1.5220584077277515</c:v>
                </c:pt>
                <c:pt idx="27">
                  <c:v>1.4685900672161545</c:v>
                </c:pt>
                <c:pt idx="28">
                  <c:v>1.1931949844713021</c:v>
                </c:pt>
              </c:numCache>
            </c:numRef>
          </c:yVal>
          <c:smooth val="0"/>
          <c:extLst>
            <c:ext xmlns:c16="http://schemas.microsoft.com/office/drawing/2014/chart" uri="{C3380CC4-5D6E-409C-BE32-E72D297353CC}">
              <c16:uniqueId val="{00000008-B667-4898-BD7B-CA8E73D1EECD}"/>
            </c:ext>
          </c:extLst>
        </c:ser>
        <c:ser>
          <c:idx val="2"/>
          <c:order val="9"/>
          <c:tx>
            <c:strRef>
              <c:f>'Alle qt til artikkel'!$CD$5</c:f>
              <c:strCache>
                <c:ptCount val="1"/>
                <c:pt idx="0">
                  <c:v>E5-80-2c</c:v>
                </c:pt>
              </c:strCache>
            </c:strRef>
          </c:tx>
          <c:spPr>
            <a:ln w="12700">
              <a:solidFill>
                <a:srgbClr val="FFC000"/>
              </a:solidFill>
            </a:ln>
          </c:spPr>
          <c:marker>
            <c:symbol val="none"/>
          </c:marker>
          <c:xVal>
            <c:numRef>
              <c:f>'Alle qt til artikkel'!$CG$9:$CG$38</c:f>
              <c:numCache>
                <c:formatCode>0.0</c:formatCode>
                <c:ptCount val="30"/>
                <c:pt idx="0">
                  <c:v>-5.8431652661064479</c:v>
                </c:pt>
                <c:pt idx="1">
                  <c:v>-5.5068907563025249</c:v>
                </c:pt>
                <c:pt idx="2">
                  <c:v>-5.0019327731092469</c:v>
                </c:pt>
                <c:pt idx="3">
                  <c:v>-4.4986274509803943</c:v>
                </c:pt>
                <c:pt idx="4">
                  <c:v>-4.0363025210084071</c:v>
                </c:pt>
                <c:pt idx="5">
                  <c:v>-3.7003081232493029</c:v>
                </c:pt>
                <c:pt idx="6">
                  <c:v>-3.1961064425770349</c:v>
                </c:pt>
                <c:pt idx="7">
                  <c:v>-2.8599719887955213</c:v>
                </c:pt>
                <c:pt idx="8">
                  <c:v>-2.39778711484594</c:v>
                </c:pt>
                <c:pt idx="9">
                  <c:v>-1.893585434173672</c:v>
                </c:pt>
                <c:pt idx="10">
                  <c:v>-1.3892436974789941</c:v>
                </c:pt>
                <c:pt idx="11">
                  <c:v>-1.0532492997198903</c:v>
                </c:pt>
                <c:pt idx="12">
                  <c:v>-0.59106442577031293</c:v>
                </c:pt>
                <c:pt idx="13">
                  <c:v>-0.25507002801120909</c:v>
                </c:pt>
                <c:pt idx="14">
                  <c:v>0.24927170868346865</c:v>
                </c:pt>
                <c:pt idx="15">
                  <c:v>0.75333333333333108</c:v>
                </c:pt>
                <c:pt idx="16">
                  <c:v>1.2155182072829085</c:v>
                </c:pt>
                <c:pt idx="17">
                  <c:v>1.5519327731092414</c:v>
                </c:pt>
                <c:pt idx="18">
                  <c:v>2.0559943977591</c:v>
                </c:pt>
                <c:pt idx="19">
                  <c:v>2.3921288515406132</c:v>
                </c:pt>
                <c:pt idx="20">
                  <c:v>2.8543137254901945</c:v>
                </c:pt>
                <c:pt idx="21">
                  <c:v>3.3585434173669455</c:v>
                </c:pt>
                <c:pt idx="22">
                  <c:v>3.8627450980392135</c:v>
                </c:pt>
                <c:pt idx="23">
                  <c:v>4.1988795518207267</c:v>
                </c:pt>
                <c:pt idx="24">
                  <c:v>4.6607843137254896</c:v>
                </c:pt>
                <c:pt idx="25">
                  <c:v>4.9969187675070028</c:v>
                </c:pt>
                <c:pt idx="26">
                  <c:v>5.5014005602240896</c:v>
                </c:pt>
                <c:pt idx="27">
                  <c:v>6.0056022408963585</c:v>
                </c:pt>
              </c:numCache>
            </c:numRef>
          </c:xVal>
          <c:yVal>
            <c:numRef>
              <c:f>'Alle qt til artikkel'!$CD$9:$CD$38</c:f>
              <c:numCache>
                <c:formatCode>0.00</c:formatCode>
                <c:ptCount val="30"/>
                <c:pt idx="0">
                  <c:v>2.7520420309258915</c:v>
                </c:pt>
                <c:pt idx="1">
                  <c:v>2.8536309055478273</c:v>
                </c:pt>
                <c:pt idx="2">
                  <c:v>2.8775002471281503</c:v>
                </c:pt>
                <c:pt idx="3">
                  <c:v>2.8633473837070942</c:v>
                </c:pt>
                <c:pt idx="4">
                  <c:v>2.72584164165329</c:v>
                </c:pt>
                <c:pt idx="5">
                  <c:v>2.5948033534125443</c:v>
                </c:pt>
                <c:pt idx="6">
                  <c:v>2.4190956423874379</c:v>
                </c:pt>
                <c:pt idx="7">
                  <c:v>2.3239058554273129</c:v>
                </c:pt>
                <c:pt idx="8">
                  <c:v>2.2328380942616581</c:v>
                </c:pt>
                <c:pt idx="9">
                  <c:v>2.1499799072172587</c:v>
                </c:pt>
                <c:pt idx="10">
                  <c:v>1.9366476175864009</c:v>
                </c:pt>
                <c:pt idx="11">
                  <c:v>1.7233030241518428</c:v>
                </c:pt>
                <c:pt idx="12">
                  <c:v>1.3406742286623607</c:v>
                </c:pt>
                <c:pt idx="13">
                  <c:v>1.101464961571857</c:v>
                </c:pt>
                <c:pt idx="14">
                  <c:v>0.82701480832122842</c:v>
                </c:pt>
                <c:pt idx="15">
                  <c:v>0.67950355228843329</c:v>
                </c:pt>
                <c:pt idx="16">
                  <c:v>0.62429285674689849</c:v>
                </c:pt>
                <c:pt idx="17">
                  <c:v>0.5931805673720083</c:v>
                </c:pt>
                <c:pt idx="18">
                  <c:v>0.5538932404229443</c:v>
                </c:pt>
                <c:pt idx="19">
                  <c:v>0.70268493309481628</c:v>
                </c:pt>
                <c:pt idx="20">
                  <c:v>1.2007267416463085</c:v>
                </c:pt>
                <c:pt idx="21">
                  <c:v>1.7255074611205414</c:v>
                </c:pt>
                <c:pt idx="22">
                  <c:v>1.8690696628423513</c:v>
                </c:pt>
                <c:pt idx="23">
                  <c:v>1.8546204415260812</c:v>
                </c:pt>
                <c:pt idx="24">
                  <c:v>1.8111196474144844</c:v>
                </c:pt>
                <c:pt idx="25">
                  <c:v>1.773532183841469</c:v>
                </c:pt>
                <c:pt idx="26">
                  <c:v>1.7077371523814766</c:v>
                </c:pt>
                <c:pt idx="27">
                  <c:v>1.4949839400992146</c:v>
                </c:pt>
              </c:numCache>
            </c:numRef>
          </c:yVal>
          <c:smooth val="0"/>
          <c:extLst>
            <c:ext xmlns:c16="http://schemas.microsoft.com/office/drawing/2014/chart" uri="{C3380CC4-5D6E-409C-BE32-E72D297353CC}">
              <c16:uniqueId val="{00000009-B667-4898-BD7B-CA8E73D1EECD}"/>
            </c:ext>
          </c:extLst>
        </c:ser>
        <c:ser>
          <c:idx val="3"/>
          <c:order val="10"/>
          <c:tx>
            <c:strRef>
              <c:f>'Alle qt til artikkel'!$CH$5</c:f>
              <c:strCache>
                <c:ptCount val="1"/>
                <c:pt idx="0">
                  <c:v>E5-40-3a</c:v>
                </c:pt>
              </c:strCache>
            </c:strRef>
          </c:tx>
          <c:spPr>
            <a:ln w="12700">
              <a:solidFill>
                <a:schemeClr val="accent6"/>
              </a:solidFill>
              <a:prstDash val="lgDash"/>
            </a:ln>
          </c:spPr>
          <c:marker>
            <c:symbol val="none"/>
          </c:marker>
          <c:xVal>
            <c:numRef>
              <c:f>'Alle qt til artikkel'!$CK$9:$CK$38</c:f>
              <c:numCache>
                <c:formatCode>0.0</c:formatCode>
                <c:ptCount val="30"/>
                <c:pt idx="0">
                  <c:v>-6.0260224089635859</c:v>
                </c:pt>
                <c:pt idx="1">
                  <c:v>-5.5220728291316545</c:v>
                </c:pt>
                <c:pt idx="2">
                  <c:v>-5.0182633053221286</c:v>
                </c:pt>
                <c:pt idx="3">
                  <c:v>-4.6814845938375367</c:v>
                </c:pt>
                <c:pt idx="4">
                  <c:v>-4.2192997198879549</c:v>
                </c:pt>
                <c:pt idx="5">
                  <c:v>-3.8836694677871146</c:v>
                </c:pt>
                <c:pt idx="6">
                  <c:v>-3.3793557422969198</c:v>
                </c:pt>
                <c:pt idx="7">
                  <c:v>-2.875406162464988</c:v>
                </c:pt>
                <c:pt idx="8">
                  <c:v>-2.4129691876750701</c:v>
                </c:pt>
                <c:pt idx="9">
                  <c:v>-2.0770868347338931</c:v>
                </c:pt>
                <c:pt idx="10">
                  <c:v>-1.5726330532212887</c:v>
                </c:pt>
                <c:pt idx="11">
                  <c:v>-1.2367507002801117</c:v>
                </c:pt>
                <c:pt idx="12">
                  <c:v>-0.77456582633053428</c:v>
                </c:pt>
                <c:pt idx="13">
                  <c:v>-0.27011204481792961</c:v>
                </c:pt>
                <c:pt idx="14">
                  <c:v>0.23448179271708472</c:v>
                </c:pt>
                <c:pt idx="15">
                  <c:v>0.56997198879551547</c:v>
                </c:pt>
                <c:pt idx="16">
                  <c:v>1.03204481792717</c:v>
                </c:pt>
                <c:pt idx="17">
                  <c:v>1.3684313725490198</c:v>
                </c:pt>
                <c:pt idx="18">
                  <c:v>1.8724929971988784</c:v>
                </c:pt>
                <c:pt idx="19">
                  <c:v>2.3765826330532196</c:v>
                </c:pt>
                <c:pt idx="20">
                  <c:v>2.8390196078431376</c:v>
                </c:pt>
                <c:pt idx="21">
                  <c:v>3.1747899159663837</c:v>
                </c:pt>
                <c:pt idx="22">
                  <c:v>3.679271708683471</c:v>
                </c:pt>
                <c:pt idx="23">
                  <c:v>4.0159663865546227</c:v>
                </c:pt>
                <c:pt idx="24">
                  <c:v>4.4773109243697506</c:v>
                </c:pt>
                <c:pt idx="25">
                  <c:v>4.9817927170868339</c:v>
                </c:pt>
                <c:pt idx="26">
                  <c:v>5.4862745098039216</c:v>
                </c:pt>
                <c:pt idx="27">
                  <c:v>5.8224089635854348</c:v>
                </c:pt>
                <c:pt idx="28">
                  <c:v>6.0056022408963585</c:v>
                </c:pt>
              </c:numCache>
            </c:numRef>
          </c:xVal>
          <c:yVal>
            <c:numRef>
              <c:f>'Alle qt til artikkel'!$CH$9:$CH$38</c:f>
              <c:numCache>
                <c:formatCode>0.00</c:formatCode>
                <c:ptCount val="30"/>
                <c:pt idx="0">
                  <c:v>1.3214485464810866</c:v>
                </c:pt>
                <c:pt idx="1">
                  <c:v>1.4299264733793797</c:v>
                </c:pt>
                <c:pt idx="2">
                  <c:v>1.4879002123101694</c:v>
                </c:pt>
                <c:pt idx="3">
                  <c:v>1.5079571359983599</c:v>
                </c:pt>
                <c:pt idx="4">
                  <c:v>1.4563326847987368</c:v>
                </c:pt>
                <c:pt idx="5">
                  <c:v>1.4052441562736877</c:v>
                </c:pt>
                <c:pt idx="6">
                  <c:v>1.3435857915880618</c:v>
                </c:pt>
                <c:pt idx="7">
                  <c:v>1.2971879414585392</c:v>
                </c:pt>
                <c:pt idx="8">
                  <c:v>1.2883961433932209</c:v>
                </c:pt>
                <c:pt idx="9">
                  <c:v>1.2948434366150083</c:v>
                </c:pt>
                <c:pt idx="10">
                  <c:v>1.2360511782382799</c:v>
                </c:pt>
                <c:pt idx="11">
                  <c:v>1.1214494979519782</c:v>
                </c:pt>
                <c:pt idx="12">
                  <c:v>0.91107178555876656</c:v>
                </c:pt>
                <c:pt idx="13">
                  <c:v>0.70363704947500716</c:v>
                </c:pt>
                <c:pt idx="14">
                  <c:v>0.55675804677196605</c:v>
                </c:pt>
                <c:pt idx="15">
                  <c:v>0.50213543502450275</c:v>
                </c:pt>
                <c:pt idx="16">
                  <c:v>0.47862901607328845</c:v>
                </c:pt>
                <c:pt idx="17">
                  <c:v>0.46278109996441241</c:v>
                </c:pt>
                <c:pt idx="18">
                  <c:v>0.45586000625468753</c:v>
                </c:pt>
                <c:pt idx="19">
                  <c:v>0.63111971947529577</c:v>
                </c:pt>
                <c:pt idx="20">
                  <c:v>1.0139760912709748</c:v>
                </c:pt>
                <c:pt idx="21">
                  <c:v>1.3695745585145771</c:v>
                </c:pt>
                <c:pt idx="22">
                  <c:v>1.6464091282117268</c:v>
                </c:pt>
                <c:pt idx="23">
                  <c:v>1.7363051491736936</c:v>
                </c:pt>
                <c:pt idx="24">
                  <c:v>1.8063973301962133</c:v>
                </c:pt>
                <c:pt idx="25">
                  <c:v>1.8270920530485693</c:v>
                </c:pt>
                <c:pt idx="26">
                  <c:v>1.8177518001357442</c:v>
                </c:pt>
                <c:pt idx="27">
                  <c:v>1.7119399653952194</c:v>
                </c:pt>
                <c:pt idx="28">
                  <c:v>1.4950212194062158</c:v>
                </c:pt>
              </c:numCache>
            </c:numRef>
          </c:yVal>
          <c:smooth val="0"/>
          <c:extLst>
            <c:ext xmlns:c16="http://schemas.microsoft.com/office/drawing/2014/chart" uri="{C3380CC4-5D6E-409C-BE32-E72D297353CC}">
              <c16:uniqueId val="{0000000A-B667-4898-BD7B-CA8E73D1EECD}"/>
            </c:ext>
          </c:extLst>
        </c:ser>
        <c:ser>
          <c:idx val="4"/>
          <c:order val="11"/>
          <c:tx>
            <c:strRef>
              <c:f>'Alle qt til artikkel'!$CL$5</c:f>
              <c:strCache>
                <c:ptCount val="1"/>
                <c:pt idx="0">
                  <c:v>E5-80-3b</c:v>
                </c:pt>
              </c:strCache>
            </c:strRef>
          </c:tx>
          <c:spPr>
            <a:ln w="12700">
              <a:solidFill>
                <a:srgbClr val="FFC000"/>
              </a:solidFill>
              <a:prstDash val="lgDash"/>
            </a:ln>
          </c:spPr>
          <c:marker>
            <c:symbol val="none"/>
          </c:marker>
          <c:xVal>
            <c:numRef>
              <c:f>'Alle qt til artikkel'!$CO$9:$CO$38</c:f>
              <c:numCache>
                <c:formatCode>0.0</c:formatCode>
                <c:ptCount val="30"/>
                <c:pt idx="0">
                  <c:v>-5.7321568627451001</c:v>
                </c:pt>
                <c:pt idx="1">
                  <c:v>-5.2699719887955183</c:v>
                </c:pt>
                <c:pt idx="2">
                  <c:v>-4.933977591036415</c:v>
                </c:pt>
                <c:pt idx="3">
                  <c:v>-4.4296358543417371</c:v>
                </c:pt>
                <c:pt idx="4">
                  <c:v>-3.9251820728291325</c:v>
                </c:pt>
                <c:pt idx="5">
                  <c:v>-3.4633893557422972</c:v>
                </c:pt>
                <c:pt idx="6">
                  <c:v>-3.1273669467787104</c:v>
                </c:pt>
                <c:pt idx="7">
                  <c:v>-2.6233053221288523</c:v>
                </c:pt>
                <c:pt idx="8">
                  <c:v>-2.2871708683473386</c:v>
                </c:pt>
                <c:pt idx="9">
                  <c:v>-1.8248459383753515</c:v>
                </c:pt>
                <c:pt idx="10">
                  <c:v>-1.3206442577030835</c:v>
                </c:pt>
                <c:pt idx="11">
                  <c:v>-0.81644257703081136</c:v>
                </c:pt>
                <c:pt idx="12">
                  <c:v>-0.48030812324930189</c:v>
                </c:pt>
                <c:pt idx="13">
                  <c:v>-1.8123249299720444E-2</c:v>
                </c:pt>
                <c:pt idx="14">
                  <c:v>0.31826330532212954</c:v>
                </c:pt>
                <c:pt idx="15">
                  <c:v>0.82196078431372455</c:v>
                </c:pt>
                <c:pt idx="16">
                  <c:v>1.3271988795518217</c:v>
                </c:pt>
                <c:pt idx="17">
                  <c:v>1.7885994397759106</c:v>
                </c:pt>
                <c:pt idx="18">
                  <c:v>2.1244817927170874</c:v>
                </c:pt>
                <c:pt idx="19">
                  <c:v>2.6287955182072826</c:v>
                </c:pt>
                <c:pt idx="20">
                  <c:v>2.9649299719887958</c:v>
                </c:pt>
                <c:pt idx="21">
                  <c:v>3.4270028011204468</c:v>
                </c:pt>
                <c:pt idx="22">
                  <c:v>3.9310924369747879</c:v>
                </c:pt>
                <c:pt idx="23">
                  <c:v>4.4358543417366949</c:v>
                </c:pt>
                <c:pt idx="24">
                  <c:v>4.7714285714285731</c:v>
                </c:pt>
                <c:pt idx="25">
                  <c:v>5.2336134453781549</c:v>
                </c:pt>
                <c:pt idx="26">
                  <c:v>5.5705882352941183</c:v>
                </c:pt>
                <c:pt idx="27">
                  <c:v>6.074509803921571</c:v>
                </c:pt>
              </c:numCache>
            </c:numRef>
          </c:xVal>
          <c:yVal>
            <c:numRef>
              <c:f>'Alle qt til artikkel'!$CL$9:$CL$38</c:f>
              <c:numCache>
                <c:formatCode>0.00</c:formatCode>
                <c:ptCount val="30"/>
                <c:pt idx="0">
                  <c:v>2.2312986625278399</c:v>
                </c:pt>
                <c:pt idx="1">
                  <c:v>2.3386190259275939</c:v>
                </c:pt>
                <c:pt idx="2">
                  <c:v>2.3325313396836389</c:v>
                </c:pt>
                <c:pt idx="3">
                  <c:v>2.2872872516904765</c:v>
                </c:pt>
                <c:pt idx="4">
                  <c:v>2.1880780128387953</c:v>
                </c:pt>
                <c:pt idx="5">
                  <c:v>2.0570877883988277</c:v>
                </c:pt>
                <c:pt idx="6">
                  <c:v>1.9924825286395458</c:v>
                </c:pt>
                <c:pt idx="7">
                  <c:v>1.9490571152054523</c:v>
                </c:pt>
                <c:pt idx="8">
                  <c:v>1.9355669837404481</c:v>
                </c:pt>
                <c:pt idx="9">
                  <c:v>1.9402618883820328</c:v>
                </c:pt>
                <c:pt idx="10">
                  <c:v>1.835035217373661</c:v>
                </c:pt>
                <c:pt idx="11">
                  <c:v>1.5241152551298636</c:v>
                </c:pt>
                <c:pt idx="12">
                  <c:v>1.2807990524704955</c:v>
                </c:pt>
                <c:pt idx="13">
                  <c:v>0.95346039670901095</c:v>
                </c:pt>
                <c:pt idx="14">
                  <c:v>0.79186174972094947</c:v>
                </c:pt>
                <c:pt idx="15">
                  <c:v>0.64732571999952615</c:v>
                </c:pt>
                <c:pt idx="16">
                  <c:v>0.59153300392561292</c:v>
                </c:pt>
                <c:pt idx="17">
                  <c:v>0.56454074171254154</c:v>
                </c:pt>
                <c:pt idx="18">
                  <c:v>0.54874016110733104</c:v>
                </c:pt>
                <c:pt idx="19">
                  <c:v>0.7980763693280839</c:v>
                </c:pt>
                <c:pt idx="20">
                  <c:v>1.1598496984785187</c:v>
                </c:pt>
                <c:pt idx="21">
                  <c:v>1.7989918557979676</c:v>
                </c:pt>
                <c:pt idx="22">
                  <c:v>2.0000715146138548</c:v>
                </c:pt>
                <c:pt idx="23">
                  <c:v>1.9856743263097762</c:v>
                </c:pt>
                <c:pt idx="24">
                  <c:v>1.9498422633506698</c:v>
                </c:pt>
                <c:pt idx="25">
                  <c:v>1.8688205974931649</c:v>
                </c:pt>
                <c:pt idx="26">
                  <c:v>1.8194882742647041</c:v>
                </c:pt>
                <c:pt idx="27">
                  <c:v>1.5702937633032588</c:v>
                </c:pt>
              </c:numCache>
            </c:numRef>
          </c:yVal>
          <c:smooth val="0"/>
          <c:extLst>
            <c:ext xmlns:c16="http://schemas.microsoft.com/office/drawing/2014/chart" uri="{C3380CC4-5D6E-409C-BE32-E72D297353CC}">
              <c16:uniqueId val="{0000000B-B667-4898-BD7B-CA8E73D1EECD}"/>
            </c:ext>
          </c:extLst>
        </c:ser>
        <c:ser>
          <c:idx val="5"/>
          <c:order val="12"/>
          <c:tx>
            <c:strRef>
              <c:f>'Alle qt til artikkel'!$CP$5</c:f>
              <c:strCache>
                <c:ptCount val="1"/>
                <c:pt idx="0">
                  <c:v>E5-80-3c</c:v>
                </c:pt>
              </c:strCache>
            </c:strRef>
          </c:tx>
          <c:spPr>
            <a:ln w="12700">
              <a:solidFill>
                <a:srgbClr val="FFC000"/>
              </a:solidFill>
              <a:prstDash val="lgDash"/>
            </a:ln>
          </c:spPr>
          <c:marker>
            <c:symbol val="none"/>
          </c:marker>
          <c:xVal>
            <c:numRef>
              <c:f>'Alle qt til artikkel'!$CS$9:$CS$37</c:f>
              <c:numCache>
                <c:formatCode>0.0</c:formatCode>
                <c:ptCount val="29"/>
                <c:pt idx="0">
                  <c:v>-6.0120168067226905</c:v>
                </c:pt>
                <c:pt idx="1">
                  <c:v>-5.5080672268907591</c:v>
                </c:pt>
                <c:pt idx="2">
                  <c:v>-5.0042577030812332</c:v>
                </c:pt>
                <c:pt idx="3">
                  <c:v>-4.5414285714285727</c:v>
                </c:pt>
                <c:pt idx="4">
                  <c:v>-4.2052941176470595</c:v>
                </c:pt>
                <c:pt idx="5">
                  <c:v>-3.7017366946778743</c:v>
                </c:pt>
                <c:pt idx="6">
                  <c:v>-3.365350140056024</c:v>
                </c:pt>
                <c:pt idx="7">
                  <c:v>-2.9034173669467793</c:v>
                </c:pt>
                <c:pt idx="8">
                  <c:v>-2.3989635854341747</c:v>
                </c:pt>
                <c:pt idx="9">
                  <c:v>-1.8948739495798335</c:v>
                </c:pt>
                <c:pt idx="10">
                  <c:v>-1.558627450980393</c:v>
                </c:pt>
                <c:pt idx="11">
                  <c:v>-1.0966946778711522</c:v>
                </c:pt>
                <c:pt idx="12">
                  <c:v>-0.76056022408963875</c:v>
                </c:pt>
                <c:pt idx="13">
                  <c:v>-0.25610644257703402</c:v>
                </c:pt>
                <c:pt idx="14">
                  <c:v>0.24848739495798028</c:v>
                </c:pt>
                <c:pt idx="15">
                  <c:v>0.71042016806722519</c:v>
                </c:pt>
                <c:pt idx="16">
                  <c:v>1.0460504201680656</c:v>
                </c:pt>
                <c:pt idx="17">
                  <c:v>1.5502521008403336</c:v>
                </c:pt>
                <c:pt idx="18">
                  <c:v>1.886498599439774</c:v>
                </c:pt>
                <c:pt idx="19">
                  <c:v>2.3485714285714243</c:v>
                </c:pt>
                <c:pt idx="20">
                  <c:v>2.853025210084033</c:v>
                </c:pt>
                <c:pt idx="21">
                  <c:v>3.3571428571428532</c:v>
                </c:pt>
                <c:pt idx="22">
                  <c:v>3.6932773109243664</c:v>
                </c:pt>
                <c:pt idx="23">
                  <c:v>4.1560224089635867</c:v>
                </c:pt>
                <c:pt idx="24">
                  <c:v>4.4913165266106461</c:v>
                </c:pt>
                <c:pt idx="25">
                  <c:v>4.9957983193277293</c:v>
                </c:pt>
                <c:pt idx="26">
                  <c:v>5.500280112044817</c:v>
                </c:pt>
                <c:pt idx="27">
                  <c:v>5.9621848739495791</c:v>
                </c:pt>
                <c:pt idx="28">
                  <c:v>5.9831932773109209</c:v>
                </c:pt>
              </c:numCache>
            </c:numRef>
          </c:xVal>
          <c:yVal>
            <c:numRef>
              <c:f>'Alle qt til artikkel'!$CP$9:$CP$37</c:f>
              <c:numCache>
                <c:formatCode>0.00</c:formatCode>
                <c:ptCount val="29"/>
                <c:pt idx="0">
                  <c:v>1.5396073285910497</c:v>
                </c:pt>
                <c:pt idx="1">
                  <c:v>1.7707596469598574</c:v>
                </c:pt>
                <c:pt idx="2">
                  <c:v>1.7693643596587323</c:v>
                </c:pt>
                <c:pt idx="3">
                  <c:v>1.7518595280186713</c:v>
                </c:pt>
                <c:pt idx="4">
                  <c:v>1.7019742929748756</c:v>
                </c:pt>
                <c:pt idx="5">
                  <c:v>1.6127501233971255</c:v>
                </c:pt>
                <c:pt idx="6">
                  <c:v>1.5651914280538188</c:v>
                </c:pt>
                <c:pt idx="7">
                  <c:v>1.5152608322084016</c:v>
                </c:pt>
                <c:pt idx="8">
                  <c:v>1.4900230370952081</c:v>
                </c:pt>
                <c:pt idx="9">
                  <c:v>1.5064695321084411</c:v>
                </c:pt>
                <c:pt idx="10">
                  <c:v>1.4894045274195773</c:v>
                </c:pt>
                <c:pt idx="11">
                  <c:v>1.3460005729716473</c:v>
                </c:pt>
                <c:pt idx="12">
                  <c:v>1.1932140428308957</c:v>
                </c:pt>
                <c:pt idx="13">
                  <c:v>0.94346719645769139</c:v>
                </c:pt>
                <c:pt idx="14">
                  <c:v>0.73544858352983256</c:v>
                </c:pt>
                <c:pt idx="15">
                  <c:v>0.607343845873202</c:v>
                </c:pt>
                <c:pt idx="16">
                  <c:v>0.56620075218324828</c:v>
                </c:pt>
                <c:pt idx="17">
                  <c:v>0.56037767827437579</c:v>
                </c:pt>
                <c:pt idx="18">
                  <c:v>0.53286586000552361</c:v>
                </c:pt>
                <c:pt idx="19">
                  <c:v>0.64811663351276427</c:v>
                </c:pt>
                <c:pt idx="20">
                  <c:v>1.0670638441631926</c:v>
                </c:pt>
                <c:pt idx="21">
                  <c:v>1.6279520478763245</c:v>
                </c:pt>
                <c:pt idx="22">
                  <c:v>1.7906914420614735</c:v>
                </c:pt>
                <c:pt idx="23">
                  <c:v>1.879742938619358</c:v>
                </c:pt>
                <c:pt idx="24">
                  <c:v>1.9009785207382721</c:v>
                </c:pt>
                <c:pt idx="25">
                  <c:v>1.8829042945115935</c:v>
                </c:pt>
                <c:pt idx="26">
                  <c:v>1.8165559310625108</c:v>
                </c:pt>
                <c:pt idx="27">
                  <c:v>1.5984496199145479</c:v>
                </c:pt>
                <c:pt idx="28">
                  <c:v>1.1945984763024275</c:v>
                </c:pt>
              </c:numCache>
            </c:numRef>
          </c:yVal>
          <c:smooth val="0"/>
          <c:extLst>
            <c:ext xmlns:c16="http://schemas.microsoft.com/office/drawing/2014/chart" uri="{C3380CC4-5D6E-409C-BE32-E72D297353CC}">
              <c16:uniqueId val="{0000000C-B667-4898-BD7B-CA8E73D1EECD}"/>
            </c:ext>
          </c:extLst>
        </c:ser>
        <c:ser>
          <c:idx val="9"/>
          <c:order val="13"/>
          <c:tx>
            <c:strRef>
              <c:f>'Alle qt til artikkel'!$DQ$5</c:f>
              <c:strCache>
                <c:ptCount val="1"/>
                <c:pt idx="0">
                  <c:v>E6-80-1S</c:v>
                </c:pt>
              </c:strCache>
            </c:strRef>
          </c:tx>
          <c:spPr>
            <a:ln w="12700" cmpd="sng">
              <a:solidFill>
                <a:schemeClr val="accent2"/>
              </a:solidFill>
            </a:ln>
          </c:spPr>
          <c:marker>
            <c:symbol val="none"/>
          </c:marker>
          <c:xVal>
            <c:numRef>
              <c:f>'Alle qt til artikkel'!$DT$9:$DT$38</c:f>
              <c:numCache>
                <c:formatCode>0.0</c:formatCode>
                <c:ptCount val="30"/>
                <c:pt idx="0">
                  <c:v>-5.7282913165266107</c:v>
                </c:pt>
                <c:pt idx="1">
                  <c:v>-5.3921568627450984</c:v>
                </c:pt>
                <c:pt idx="2">
                  <c:v>-4.9299719887955167</c:v>
                </c:pt>
                <c:pt idx="3">
                  <c:v>-4.4257703081232487</c:v>
                </c:pt>
                <c:pt idx="4">
                  <c:v>-3.9215686274509807</c:v>
                </c:pt>
                <c:pt idx="5">
                  <c:v>-3.585434173669467</c:v>
                </c:pt>
                <c:pt idx="6">
                  <c:v>-3.1232492997198857</c:v>
                </c:pt>
                <c:pt idx="7">
                  <c:v>-2.7871148459383761</c:v>
                </c:pt>
                <c:pt idx="8">
                  <c:v>-2.2829131652661041</c:v>
                </c:pt>
                <c:pt idx="9">
                  <c:v>-1.7787114845938361</c:v>
                </c:pt>
                <c:pt idx="10">
                  <c:v>-1.3165266106442586</c:v>
                </c:pt>
                <c:pt idx="11">
                  <c:v>-0.98039215686274317</c:v>
                </c:pt>
                <c:pt idx="12">
                  <c:v>-0.476190476190477</c:v>
                </c:pt>
                <c:pt idx="13">
                  <c:v>-0.14005602240896159</c:v>
                </c:pt>
                <c:pt idx="14">
                  <c:v>0.32212885154061588</c:v>
                </c:pt>
                <c:pt idx="15">
                  <c:v>0.82633053221288599</c:v>
                </c:pt>
                <c:pt idx="16">
                  <c:v>1.3305322128851562</c:v>
                </c:pt>
                <c:pt idx="17">
                  <c:v>1.6666666666666676</c:v>
                </c:pt>
                <c:pt idx="18">
                  <c:v>2.1288515406162491</c:v>
                </c:pt>
                <c:pt idx="19">
                  <c:v>2.4649859943977583</c:v>
                </c:pt>
                <c:pt idx="20">
                  <c:v>2.9691876750700303</c:v>
                </c:pt>
                <c:pt idx="21">
                  <c:v>3.4733893557422948</c:v>
                </c:pt>
                <c:pt idx="22">
                  <c:v>3.9355742296918761</c:v>
                </c:pt>
                <c:pt idx="23">
                  <c:v>4.2717086834733937</c:v>
                </c:pt>
                <c:pt idx="24">
                  <c:v>4.7759103641456573</c:v>
                </c:pt>
                <c:pt idx="25">
                  <c:v>5.1120448179271749</c:v>
                </c:pt>
                <c:pt idx="26">
                  <c:v>5.5742296918767487</c:v>
                </c:pt>
                <c:pt idx="27">
                  <c:v>6.0784313725490211</c:v>
                </c:pt>
                <c:pt idx="28">
                  <c:v>6.5826330532212927</c:v>
                </c:pt>
                <c:pt idx="29">
                  <c:v>6.9187675070028023</c:v>
                </c:pt>
              </c:numCache>
            </c:numRef>
          </c:xVal>
          <c:yVal>
            <c:numRef>
              <c:f>'Alle qt til artikkel'!$DQ$9:$DQ$38</c:f>
              <c:numCache>
                <c:formatCode>0.00</c:formatCode>
                <c:ptCount val="30"/>
                <c:pt idx="0">
                  <c:v>2.4558661897625869</c:v>
                </c:pt>
                <c:pt idx="1">
                  <c:v>2.6050291452831096</c:v>
                </c:pt>
                <c:pt idx="2">
                  <c:v>2.7783344255323703</c:v>
                </c:pt>
                <c:pt idx="3">
                  <c:v>2.9235331117049417</c:v>
                </c:pt>
                <c:pt idx="4">
                  <c:v>2.8366039084087364</c:v>
                </c:pt>
                <c:pt idx="5">
                  <c:v>2.7308397400431859</c:v>
                </c:pt>
                <c:pt idx="6">
                  <c:v>2.6056750269976803</c:v>
                </c:pt>
                <c:pt idx="7">
                  <c:v>2.5439821356734567</c:v>
                </c:pt>
                <c:pt idx="8">
                  <c:v>2.4928730773212719</c:v>
                </c:pt>
                <c:pt idx="9">
                  <c:v>2.4864263833481632</c:v>
                </c:pt>
                <c:pt idx="10">
                  <c:v>2.4088485958556447</c:v>
                </c:pt>
                <c:pt idx="11">
                  <c:v>2.2742502754412217</c:v>
                </c:pt>
                <c:pt idx="12">
                  <c:v>1.9051499253622624</c:v>
                </c:pt>
                <c:pt idx="13">
                  <c:v>1.4907739223965575</c:v>
                </c:pt>
                <c:pt idx="14">
                  <c:v>1.0187759071342157</c:v>
                </c:pt>
                <c:pt idx="15">
                  <c:v>0.76372594137850824</c:v>
                </c:pt>
                <c:pt idx="16">
                  <c:v>0.59868330176337947</c:v>
                </c:pt>
                <c:pt idx="17">
                  <c:v>0.3752754313829042</c:v>
                </c:pt>
                <c:pt idx="18">
                  <c:v>0.33969204079106802</c:v>
                </c:pt>
                <c:pt idx="19">
                  <c:v>0.57222938510544652</c:v>
                </c:pt>
                <c:pt idx="20">
                  <c:v>1.3333075579425027</c:v>
                </c:pt>
                <c:pt idx="21">
                  <c:v>2.2805804482832901</c:v>
                </c:pt>
                <c:pt idx="22">
                  <c:v>2.6658006344741554</c:v>
                </c:pt>
                <c:pt idx="23">
                  <c:v>2.7664580266710121</c:v>
                </c:pt>
                <c:pt idx="24">
                  <c:v>2.7639949529686723</c:v>
                </c:pt>
                <c:pt idx="25">
                  <c:v>2.6940589597575375</c:v>
                </c:pt>
                <c:pt idx="26">
                  <c:v>2.5612605685256469</c:v>
                </c:pt>
                <c:pt idx="27">
                  <c:v>2.444915014899248</c:v>
                </c:pt>
                <c:pt idx="28">
                  <c:v>2.3056298645268716</c:v>
                </c:pt>
                <c:pt idx="29">
                  <c:v>2.1729310915615372</c:v>
                </c:pt>
              </c:numCache>
            </c:numRef>
          </c:yVal>
          <c:smooth val="0"/>
          <c:extLst>
            <c:ext xmlns:c16="http://schemas.microsoft.com/office/drawing/2014/chart" uri="{C3380CC4-5D6E-409C-BE32-E72D297353CC}">
              <c16:uniqueId val="{0000000D-B667-4898-BD7B-CA8E73D1EECD}"/>
            </c:ext>
          </c:extLst>
        </c:ser>
        <c:ser>
          <c:idx val="11"/>
          <c:order val="15"/>
          <c:tx>
            <c:strRef>
              <c:f>'Alle qt til artikkel'!$DY$5</c:f>
              <c:strCache>
                <c:ptCount val="1"/>
                <c:pt idx="0">
                  <c:v>E6-80-4b</c:v>
                </c:pt>
              </c:strCache>
            </c:strRef>
          </c:tx>
          <c:spPr>
            <a:ln w="12700">
              <a:solidFill>
                <a:schemeClr val="accent2"/>
              </a:solidFill>
            </a:ln>
          </c:spPr>
          <c:marker>
            <c:symbol val="none"/>
          </c:marker>
          <c:xVal>
            <c:numRef>
              <c:f>'Alle qt til artikkel'!$EB$9:$EB$459</c:f>
              <c:numCache>
                <c:formatCode>0.0</c:formatCode>
                <c:ptCount val="451"/>
                <c:pt idx="0">
                  <c:v>-7.946483121681938</c:v>
                </c:pt>
                <c:pt idx="1">
                  <c:v>-7.90684984870588</c:v>
                </c:pt>
                <c:pt idx="2">
                  <c:v>-7.8672165757298194</c:v>
                </c:pt>
                <c:pt idx="3">
                  <c:v>-7.8275833027537587</c:v>
                </c:pt>
                <c:pt idx="4">
                  <c:v>-7.787950029777698</c:v>
                </c:pt>
                <c:pt idx="5">
                  <c:v>-7.74831675680164</c:v>
                </c:pt>
                <c:pt idx="6">
                  <c:v>-7.7086834838255767</c:v>
                </c:pt>
                <c:pt idx="7">
                  <c:v>-7.6690502108495187</c:v>
                </c:pt>
                <c:pt idx="8">
                  <c:v>-7.629416937873458</c:v>
                </c:pt>
                <c:pt idx="9">
                  <c:v>-7.5897836648973973</c:v>
                </c:pt>
                <c:pt idx="10">
                  <c:v>-7.5501503919213402</c:v>
                </c:pt>
                <c:pt idx="11">
                  <c:v>-7.5105171189452795</c:v>
                </c:pt>
                <c:pt idx="12">
                  <c:v>-7.4708838459692188</c:v>
                </c:pt>
                <c:pt idx="13">
                  <c:v>-7.4312505729931582</c:v>
                </c:pt>
                <c:pt idx="14">
                  <c:v>-7.3916173000170975</c:v>
                </c:pt>
                <c:pt idx="15">
                  <c:v>-7.3519840270410368</c:v>
                </c:pt>
                <c:pt idx="16">
                  <c:v>-7.3123507540649788</c:v>
                </c:pt>
                <c:pt idx="17">
                  <c:v>-7.2727174810889181</c:v>
                </c:pt>
                <c:pt idx="18">
                  <c:v>-7.2330842081128575</c:v>
                </c:pt>
                <c:pt idx="19">
                  <c:v>-7.1934509351367968</c:v>
                </c:pt>
                <c:pt idx="20">
                  <c:v>-7.1538176621607388</c:v>
                </c:pt>
                <c:pt idx="21">
                  <c:v>-7.1141843891846754</c:v>
                </c:pt>
                <c:pt idx="22">
                  <c:v>-7.0745511162086174</c:v>
                </c:pt>
                <c:pt idx="23">
                  <c:v>-7.0349178432325568</c:v>
                </c:pt>
                <c:pt idx="24">
                  <c:v>-6.9952845702564961</c:v>
                </c:pt>
                <c:pt idx="25">
                  <c:v>-6.9556512972804354</c:v>
                </c:pt>
                <c:pt idx="26">
                  <c:v>-6.9160180243043774</c:v>
                </c:pt>
                <c:pt idx="27">
                  <c:v>-6.8763847513283167</c:v>
                </c:pt>
                <c:pt idx="28">
                  <c:v>-6.8367514783522561</c:v>
                </c:pt>
                <c:pt idx="29">
                  <c:v>-6.7971182053761954</c:v>
                </c:pt>
                <c:pt idx="30">
                  <c:v>-6.7574849324001374</c:v>
                </c:pt>
                <c:pt idx="31">
                  <c:v>-6.717851659424074</c:v>
                </c:pt>
                <c:pt idx="32">
                  <c:v>-6.678218386448016</c:v>
                </c:pt>
                <c:pt idx="33">
                  <c:v>-6.6385851134719553</c:v>
                </c:pt>
                <c:pt idx="34">
                  <c:v>-6.5989518404958947</c:v>
                </c:pt>
                <c:pt idx="35">
                  <c:v>-6.5593185675198376</c:v>
                </c:pt>
                <c:pt idx="36">
                  <c:v>-6.5196852945437769</c:v>
                </c:pt>
                <c:pt idx="37">
                  <c:v>-6.4800520215677162</c:v>
                </c:pt>
                <c:pt idx="38">
                  <c:v>-6.4404187485916555</c:v>
                </c:pt>
                <c:pt idx="39">
                  <c:v>-6.4007854756155949</c:v>
                </c:pt>
                <c:pt idx="40">
                  <c:v>-6.3611482393122376</c:v>
                </c:pt>
                <c:pt idx="41">
                  <c:v>-6.3215149663361743</c:v>
                </c:pt>
                <c:pt idx="42">
                  <c:v>-6.2818816933601163</c:v>
                </c:pt>
                <c:pt idx="43">
                  <c:v>-6.2422484203840582</c:v>
                </c:pt>
                <c:pt idx="44">
                  <c:v>-6.2026151474079976</c:v>
                </c:pt>
                <c:pt idx="45">
                  <c:v>-6.1629779111046412</c:v>
                </c:pt>
                <c:pt idx="46">
                  <c:v>-6.1233446381285779</c:v>
                </c:pt>
                <c:pt idx="47">
                  <c:v>-6.0837113651525172</c:v>
                </c:pt>
                <c:pt idx="48">
                  <c:v>-6.0440780921764592</c:v>
                </c:pt>
                <c:pt idx="49">
                  <c:v>-6.0044408558731028</c:v>
                </c:pt>
                <c:pt idx="50">
                  <c:v>-5.9648075828970422</c:v>
                </c:pt>
                <c:pt idx="51">
                  <c:v>-5.9251743099209815</c:v>
                </c:pt>
                <c:pt idx="52">
                  <c:v>-5.8855410369449208</c:v>
                </c:pt>
                <c:pt idx="53">
                  <c:v>-5.8459038006415636</c:v>
                </c:pt>
                <c:pt idx="54">
                  <c:v>-5.8062705276655029</c:v>
                </c:pt>
                <c:pt idx="55">
                  <c:v>-5.7666372546894449</c:v>
                </c:pt>
                <c:pt idx="56">
                  <c:v>-5.7270039817133815</c:v>
                </c:pt>
                <c:pt idx="57">
                  <c:v>-5.6873707087373244</c:v>
                </c:pt>
                <c:pt idx="58">
                  <c:v>-5.6477334724339645</c:v>
                </c:pt>
                <c:pt idx="59">
                  <c:v>-5.6081001994579065</c:v>
                </c:pt>
                <c:pt idx="60">
                  <c:v>-5.5684669264818458</c:v>
                </c:pt>
                <c:pt idx="61">
                  <c:v>-5.5288336535057825</c:v>
                </c:pt>
                <c:pt idx="62">
                  <c:v>-5.4891964172024261</c:v>
                </c:pt>
                <c:pt idx="63">
                  <c:v>-5.4495631442263681</c:v>
                </c:pt>
                <c:pt idx="64">
                  <c:v>-5.4099298712503074</c:v>
                </c:pt>
                <c:pt idx="65">
                  <c:v>-5.3702965982742494</c:v>
                </c:pt>
                <c:pt idx="66">
                  <c:v>-5.3306593619708869</c:v>
                </c:pt>
                <c:pt idx="67">
                  <c:v>-5.2910260889948288</c:v>
                </c:pt>
                <c:pt idx="68">
                  <c:v>-5.2513928160187682</c:v>
                </c:pt>
                <c:pt idx="69">
                  <c:v>-5.2117595430427111</c:v>
                </c:pt>
                <c:pt idx="70">
                  <c:v>-5.1721262700666468</c:v>
                </c:pt>
                <c:pt idx="71">
                  <c:v>-5.1324890337632905</c:v>
                </c:pt>
                <c:pt idx="72">
                  <c:v>-5.0928557607872298</c:v>
                </c:pt>
                <c:pt idx="73">
                  <c:v>-5.0532224878111718</c:v>
                </c:pt>
                <c:pt idx="74">
                  <c:v>-5.0135892148351111</c:v>
                </c:pt>
                <c:pt idx="75">
                  <c:v>-4.9739519785317547</c:v>
                </c:pt>
                <c:pt idx="76">
                  <c:v>-4.9343187055556914</c:v>
                </c:pt>
                <c:pt idx="77">
                  <c:v>-4.8946854325796334</c:v>
                </c:pt>
                <c:pt idx="78">
                  <c:v>-4.8550521596035727</c:v>
                </c:pt>
                <c:pt idx="79">
                  <c:v>-4.8154149233002155</c:v>
                </c:pt>
                <c:pt idx="80">
                  <c:v>-4.7757816503241548</c:v>
                </c:pt>
                <c:pt idx="81">
                  <c:v>-4.7361483773480941</c:v>
                </c:pt>
                <c:pt idx="82">
                  <c:v>-4.6965151043720335</c:v>
                </c:pt>
                <c:pt idx="83">
                  <c:v>-4.6568818313959763</c:v>
                </c:pt>
                <c:pt idx="84">
                  <c:v>-4.6172445950926191</c:v>
                </c:pt>
                <c:pt idx="85">
                  <c:v>-4.5776113221165557</c:v>
                </c:pt>
                <c:pt idx="86">
                  <c:v>-4.5379780491404951</c:v>
                </c:pt>
                <c:pt idx="87">
                  <c:v>-4.4983447761644371</c:v>
                </c:pt>
                <c:pt idx="88">
                  <c:v>-4.458707539861078</c:v>
                </c:pt>
                <c:pt idx="89">
                  <c:v>-4.41907426688502</c:v>
                </c:pt>
                <c:pt idx="90">
                  <c:v>-4.3794409939089567</c:v>
                </c:pt>
                <c:pt idx="91">
                  <c:v>-4.3398077209328987</c:v>
                </c:pt>
                <c:pt idx="92">
                  <c:v>-4.300174447956838</c:v>
                </c:pt>
                <c:pt idx="93">
                  <c:v>-4.2605372116534808</c:v>
                </c:pt>
                <c:pt idx="94">
                  <c:v>-4.2209039386774201</c:v>
                </c:pt>
                <c:pt idx="95">
                  <c:v>-4.1812706657013594</c:v>
                </c:pt>
                <c:pt idx="96">
                  <c:v>-4.1416373927252987</c:v>
                </c:pt>
                <c:pt idx="97">
                  <c:v>-4.1020001564219424</c:v>
                </c:pt>
                <c:pt idx="98">
                  <c:v>-4.0623668834458844</c:v>
                </c:pt>
                <c:pt idx="99">
                  <c:v>-4.0227336104698237</c:v>
                </c:pt>
                <c:pt idx="100">
                  <c:v>-3.9831003374937604</c:v>
                </c:pt>
                <c:pt idx="101">
                  <c:v>-3.9434631011904036</c:v>
                </c:pt>
                <c:pt idx="102">
                  <c:v>-3.9038298282143429</c:v>
                </c:pt>
                <c:pt idx="103">
                  <c:v>-3.8641965552382853</c:v>
                </c:pt>
                <c:pt idx="104">
                  <c:v>-3.8245632822622273</c:v>
                </c:pt>
                <c:pt idx="105">
                  <c:v>-3.784930009286164</c:v>
                </c:pt>
                <c:pt idx="106">
                  <c:v>-3.7452927729828072</c:v>
                </c:pt>
                <c:pt idx="107">
                  <c:v>-3.7056595000067465</c:v>
                </c:pt>
                <c:pt idx="108">
                  <c:v>-3.6660262270306858</c:v>
                </c:pt>
                <c:pt idx="109">
                  <c:v>-3.6263929540546278</c:v>
                </c:pt>
                <c:pt idx="110">
                  <c:v>-3.5867557177512657</c:v>
                </c:pt>
                <c:pt idx="111">
                  <c:v>-3.5471224447752077</c:v>
                </c:pt>
                <c:pt idx="112">
                  <c:v>-3.5074891717991497</c:v>
                </c:pt>
                <c:pt idx="113">
                  <c:v>-3.467855898823089</c:v>
                </c:pt>
                <c:pt idx="114">
                  <c:v>-3.4282186625197326</c:v>
                </c:pt>
                <c:pt idx="115">
                  <c:v>-3.3885853895436688</c:v>
                </c:pt>
                <c:pt idx="116">
                  <c:v>-3.3489521165676082</c:v>
                </c:pt>
                <c:pt idx="117">
                  <c:v>-3.3093188435915506</c:v>
                </c:pt>
                <c:pt idx="118">
                  <c:v>-3.2696855706154926</c:v>
                </c:pt>
                <c:pt idx="119">
                  <c:v>-3.2300483343121331</c:v>
                </c:pt>
                <c:pt idx="120">
                  <c:v>-3.1904150613360724</c:v>
                </c:pt>
                <c:pt idx="121">
                  <c:v>-3.1507817883600118</c:v>
                </c:pt>
                <c:pt idx="122">
                  <c:v>-3.1111485153839511</c:v>
                </c:pt>
                <c:pt idx="123">
                  <c:v>-3.0715112790805943</c:v>
                </c:pt>
                <c:pt idx="124">
                  <c:v>-3.0318780061045367</c:v>
                </c:pt>
                <c:pt idx="125">
                  <c:v>-2.9922447331284729</c:v>
                </c:pt>
                <c:pt idx="126">
                  <c:v>-2.9526114601524154</c:v>
                </c:pt>
                <c:pt idx="127">
                  <c:v>-2.9129781871763547</c:v>
                </c:pt>
                <c:pt idx="128">
                  <c:v>-2.8733409508729979</c:v>
                </c:pt>
                <c:pt idx="129">
                  <c:v>-2.8337076778969372</c:v>
                </c:pt>
                <c:pt idx="130">
                  <c:v>-2.7940744049208734</c:v>
                </c:pt>
                <c:pt idx="131">
                  <c:v>-2.7544411319448159</c:v>
                </c:pt>
                <c:pt idx="132">
                  <c:v>-2.7148038956414591</c:v>
                </c:pt>
                <c:pt idx="133">
                  <c:v>-2.6751706226653984</c:v>
                </c:pt>
                <c:pt idx="134">
                  <c:v>-2.6355373496893377</c:v>
                </c:pt>
                <c:pt idx="135">
                  <c:v>-2.5959040767132771</c:v>
                </c:pt>
                <c:pt idx="136">
                  <c:v>-2.5562668404099202</c:v>
                </c:pt>
                <c:pt idx="137">
                  <c:v>-2.5166335674338596</c:v>
                </c:pt>
                <c:pt idx="138">
                  <c:v>-2.477000294457802</c:v>
                </c:pt>
                <c:pt idx="139">
                  <c:v>-2.4373670214817382</c:v>
                </c:pt>
                <c:pt idx="140">
                  <c:v>-2.3977337485056807</c:v>
                </c:pt>
                <c:pt idx="141">
                  <c:v>-2.3580965122023207</c:v>
                </c:pt>
                <c:pt idx="142">
                  <c:v>-2.3184632392262632</c:v>
                </c:pt>
                <c:pt idx="143">
                  <c:v>-2.2788299662502025</c:v>
                </c:pt>
                <c:pt idx="144">
                  <c:v>-2.2391966932741387</c:v>
                </c:pt>
                <c:pt idx="145">
                  <c:v>-2.1995594569707824</c:v>
                </c:pt>
                <c:pt idx="146">
                  <c:v>-2.1599261839947244</c:v>
                </c:pt>
                <c:pt idx="147">
                  <c:v>-2.1202929110186637</c:v>
                </c:pt>
                <c:pt idx="148">
                  <c:v>-2.0806596380426057</c:v>
                </c:pt>
                <c:pt idx="149">
                  <c:v>-2.0410224017392435</c:v>
                </c:pt>
                <c:pt idx="150">
                  <c:v>-2.0013891287631855</c:v>
                </c:pt>
                <c:pt idx="151">
                  <c:v>-1.9617558557871251</c:v>
                </c:pt>
                <c:pt idx="152">
                  <c:v>-1.9221225828110671</c:v>
                </c:pt>
                <c:pt idx="153">
                  <c:v>-1.8824893098350064</c:v>
                </c:pt>
                <c:pt idx="154">
                  <c:v>-1.8428520735316469</c:v>
                </c:pt>
                <c:pt idx="155">
                  <c:v>-1.8032188005555863</c:v>
                </c:pt>
                <c:pt idx="156">
                  <c:v>-1.7635855275795285</c:v>
                </c:pt>
                <c:pt idx="157">
                  <c:v>-1.7239522546034678</c:v>
                </c:pt>
                <c:pt idx="158">
                  <c:v>-1.684315018300111</c:v>
                </c:pt>
                <c:pt idx="159">
                  <c:v>-1.6446817453240477</c:v>
                </c:pt>
                <c:pt idx="160">
                  <c:v>-1.6050484723479896</c:v>
                </c:pt>
                <c:pt idx="161">
                  <c:v>-1.565415199371929</c:v>
                </c:pt>
                <c:pt idx="162">
                  <c:v>-1.5257779630685724</c:v>
                </c:pt>
                <c:pt idx="163">
                  <c:v>-1.4861446900925117</c:v>
                </c:pt>
                <c:pt idx="164">
                  <c:v>-1.446511417116451</c:v>
                </c:pt>
                <c:pt idx="165">
                  <c:v>-1.4068781441403904</c:v>
                </c:pt>
                <c:pt idx="166">
                  <c:v>-1.3672448711643324</c:v>
                </c:pt>
                <c:pt idx="167">
                  <c:v>-1.3276076348609758</c:v>
                </c:pt>
                <c:pt idx="168">
                  <c:v>-1.2879743618849151</c:v>
                </c:pt>
                <c:pt idx="169">
                  <c:v>-1.2483410889088515</c:v>
                </c:pt>
                <c:pt idx="170">
                  <c:v>-1.2087078159327937</c:v>
                </c:pt>
                <c:pt idx="171">
                  <c:v>-1.1690705796294343</c:v>
                </c:pt>
                <c:pt idx="172">
                  <c:v>-1.1294373066533763</c:v>
                </c:pt>
                <c:pt idx="173">
                  <c:v>-1.0898040336773185</c:v>
                </c:pt>
                <c:pt idx="174">
                  <c:v>-1.0501707607012549</c:v>
                </c:pt>
                <c:pt idx="175">
                  <c:v>-1.0105374877251943</c:v>
                </c:pt>
                <c:pt idx="176">
                  <c:v>-0.97090025142183767</c:v>
                </c:pt>
                <c:pt idx="177">
                  <c:v>-0.93126697844577699</c:v>
                </c:pt>
                <c:pt idx="178">
                  <c:v>-0.89163370546971632</c:v>
                </c:pt>
                <c:pt idx="179">
                  <c:v>-0.85200043249365565</c:v>
                </c:pt>
                <c:pt idx="180">
                  <c:v>-0.81236319619029895</c:v>
                </c:pt>
                <c:pt idx="181">
                  <c:v>-0.77272992321424105</c:v>
                </c:pt>
                <c:pt idx="182">
                  <c:v>-0.73309665023818038</c:v>
                </c:pt>
                <c:pt idx="183">
                  <c:v>-0.69346337726211693</c:v>
                </c:pt>
                <c:pt idx="184">
                  <c:v>-0.65382614095876013</c:v>
                </c:pt>
                <c:pt idx="185">
                  <c:v>-0.61419286798269956</c:v>
                </c:pt>
                <c:pt idx="186">
                  <c:v>-0.57455959500664167</c:v>
                </c:pt>
                <c:pt idx="187">
                  <c:v>-0.53492632203058377</c:v>
                </c:pt>
                <c:pt idx="188">
                  <c:v>-0.49529304905452032</c:v>
                </c:pt>
                <c:pt idx="189">
                  <c:v>-0.45565581275116362</c:v>
                </c:pt>
                <c:pt idx="190">
                  <c:v>-0.41602253977510295</c:v>
                </c:pt>
                <c:pt idx="191">
                  <c:v>-0.37638926679904228</c:v>
                </c:pt>
                <c:pt idx="192">
                  <c:v>-0.33675599382298443</c:v>
                </c:pt>
                <c:pt idx="193">
                  <c:v>-0.29711875751962769</c:v>
                </c:pt>
                <c:pt idx="194">
                  <c:v>-0.25748548454356424</c:v>
                </c:pt>
                <c:pt idx="195">
                  <c:v>-0.21785221156750637</c:v>
                </c:pt>
                <c:pt idx="196">
                  <c:v>-0.17821893859144569</c:v>
                </c:pt>
                <c:pt idx="197">
                  <c:v>-0.13858170228808897</c:v>
                </c:pt>
                <c:pt idx="198">
                  <c:v>-9.8948429312025493E-2</c:v>
                </c:pt>
                <c:pt idx="199">
                  <c:v>-5.9315156335964826E-2</c:v>
                </c:pt>
                <c:pt idx="200">
                  <c:v>-1.9681883359906976E-2</c:v>
                </c:pt>
                <c:pt idx="201">
                  <c:v>1.9951389616150877E-2</c:v>
                </c:pt>
                <c:pt idx="202">
                  <c:v>5.9588625919510411E-2</c:v>
                </c:pt>
                <c:pt idx="203">
                  <c:v>9.9221898895571078E-2</c:v>
                </c:pt>
                <c:pt idx="204">
                  <c:v>0.13885517187163174</c:v>
                </c:pt>
                <c:pt idx="205">
                  <c:v>0.17848844484769241</c:v>
                </c:pt>
                <c:pt idx="206">
                  <c:v>0.21812568115104913</c:v>
                </c:pt>
                <c:pt idx="207">
                  <c:v>0.25775895412710698</c:v>
                </c:pt>
                <c:pt idx="208">
                  <c:v>0.29739222710317048</c:v>
                </c:pt>
                <c:pt idx="209">
                  <c:v>0.33702550007922832</c:v>
                </c:pt>
                <c:pt idx="210">
                  <c:v>0.376658773055289</c:v>
                </c:pt>
                <c:pt idx="211">
                  <c:v>0.41629600935864569</c:v>
                </c:pt>
                <c:pt idx="212">
                  <c:v>0.45592928233470637</c:v>
                </c:pt>
                <c:pt idx="213">
                  <c:v>0.49556255531076987</c:v>
                </c:pt>
                <c:pt idx="214">
                  <c:v>0.53519582828682766</c:v>
                </c:pt>
                <c:pt idx="215">
                  <c:v>0.57483306459018446</c:v>
                </c:pt>
                <c:pt idx="216">
                  <c:v>0.61446633756624514</c:v>
                </c:pt>
                <c:pt idx="217">
                  <c:v>0.65409961054230292</c:v>
                </c:pt>
                <c:pt idx="218">
                  <c:v>0.69373288351836648</c:v>
                </c:pt>
                <c:pt idx="219">
                  <c:v>0.73337011982172318</c:v>
                </c:pt>
                <c:pt idx="220">
                  <c:v>0.77300339279778385</c:v>
                </c:pt>
                <c:pt idx="221">
                  <c:v>0.81263666577384164</c:v>
                </c:pt>
                <c:pt idx="222">
                  <c:v>0.8522699387499052</c:v>
                </c:pt>
                <c:pt idx="223">
                  <c:v>0.89190321172596299</c:v>
                </c:pt>
                <c:pt idx="224">
                  <c:v>0.93154044802932257</c:v>
                </c:pt>
                <c:pt idx="225">
                  <c:v>0.97117372100538035</c:v>
                </c:pt>
                <c:pt idx="226">
                  <c:v>1.010806993981441</c:v>
                </c:pt>
                <c:pt idx="227">
                  <c:v>1.0504402669575046</c:v>
                </c:pt>
                <c:pt idx="228">
                  <c:v>1.0900775032608612</c:v>
                </c:pt>
                <c:pt idx="229">
                  <c:v>1.1297107762369192</c:v>
                </c:pt>
                <c:pt idx="230">
                  <c:v>1.1693440492129799</c:v>
                </c:pt>
                <c:pt idx="231">
                  <c:v>1.2089773221890376</c:v>
                </c:pt>
                <c:pt idx="232">
                  <c:v>1.2486145584923971</c:v>
                </c:pt>
                <c:pt idx="233">
                  <c:v>1.2882478314684578</c:v>
                </c:pt>
                <c:pt idx="234">
                  <c:v>1.3278811044445185</c:v>
                </c:pt>
                <c:pt idx="235">
                  <c:v>1.3675143774205765</c:v>
                </c:pt>
                <c:pt idx="236">
                  <c:v>1.4071476503966369</c:v>
                </c:pt>
                <c:pt idx="237">
                  <c:v>1.4467848866999937</c:v>
                </c:pt>
                <c:pt idx="238">
                  <c:v>1.4864181596760573</c:v>
                </c:pt>
                <c:pt idx="239">
                  <c:v>1.5260514326521151</c:v>
                </c:pt>
                <c:pt idx="240">
                  <c:v>1.5656847056281757</c:v>
                </c:pt>
                <c:pt idx="241">
                  <c:v>1.6053219419315325</c:v>
                </c:pt>
                <c:pt idx="242">
                  <c:v>1.6449552149075959</c:v>
                </c:pt>
                <c:pt idx="243">
                  <c:v>1.6845884878836539</c:v>
                </c:pt>
                <c:pt idx="244">
                  <c:v>1.7242217608597146</c:v>
                </c:pt>
                <c:pt idx="245">
                  <c:v>1.7638550338357724</c:v>
                </c:pt>
                <c:pt idx="246">
                  <c:v>1.8034922701391318</c:v>
                </c:pt>
                <c:pt idx="247">
                  <c:v>1.8431255431151925</c:v>
                </c:pt>
                <c:pt idx="248">
                  <c:v>1.8827588160912532</c:v>
                </c:pt>
                <c:pt idx="249">
                  <c:v>1.922392089067311</c:v>
                </c:pt>
                <c:pt idx="250">
                  <c:v>1.9620293253706678</c:v>
                </c:pt>
                <c:pt idx="251">
                  <c:v>2.0016625983467282</c:v>
                </c:pt>
                <c:pt idx="252">
                  <c:v>2.041295871322792</c:v>
                </c:pt>
                <c:pt idx="253">
                  <c:v>2.0809291442988496</c:v>
                </c:pt>
                <c:pt idx="254">
                  <c:v>2.1205663806022095</c:v>
                </c:pt>
                <c:pt idx="255">
                  <c:v>2.160199653578267</c:v>
                </c:pt>
                <c:pt idx="256">
                  <c:v>2.1998329265543251</c:v>
                </c:pt>
                <c:pt idx="257">
                  <c:v>2.2394661995303884</c:v>
                </c:pt>
                <c:pt idx="258">
                  <c:v>2.2790994725064491</c:v>
                </c:pt>
                <c:pt idx="259">
                  <c:v>2.3187367088098059</c:v>
                </c:pt>
                <c:pt idx="260">
                  <c:v>2.3583699817858665</c:v>
                </c:pt>
                <c:pt idx="261">
                  <c:v>2.3980032547619246</c:v>
                </c:pt>
                <c:pt idx="262">
                  <c:v>2.4376365277379879</c:v>
                </c:pt>
                <c:pt idx="263">
                  <c:v>2.4772737640413447</c:v>
                </c:pt>
                <c:pt idx="264">
                  <c:v>2.5169070370174023</c:v>
                </c:pt>
                <c:pt idx="265">
                  <c:v>2.5565403099934629</c:v>
                </c:pt>
                <c:pt idx="266">
                  <c:v>2.5961735829695236</c:v>
                </c:pt>
                <c:pt idx="267">
                  <c:v>2.6358108192728835</c:v>
                </c:pt>
                <c:pt idx="268">
                  <c:v>2.6754440922489442</c:v>
                </c:pt>
                <c:pt idx="269">
                  <c:v>2.7150773652250018</c:v>
                </c:pt>
                <c:pt idx="270">
                  <c:v>2.7547106382010598</c:v>
                </c:pt>
                <c:pt idx="271">
                  <c:v>2.7943439111771231</c:v>
                </c:pt>
                <c:pt idx="272">
                  <c:v>2.8339811474804799</c:v>
                </c:pt>
                <c:pt idx="273">
                  <c:v>2.8736144204565406</c:v>
                </c:pt>
                <c:pt idx="274">
                  <c:v>2.9132476934326013</c:v>
                </c:pt>
                <c:pt idx="275">
                  <c:v>2.9528809664086593</c:v>
                </c:pt>
                <c:pt idx="276">
                  <c:v>2.9925182027120156</c:v>
                </c:pt>
                <c:pt idx="277">
                  <c:v>3.0321514756880794</c:v>
                </c:pt>
                <c:pt idx="278">
                  <c:v>3.071784748664137</c:v>
                </c:pt>
                <c:pt idx="279">
                  <c:v>3.1114180216402008</c:v>
                </c:pt>
                <c:pt idx="280">
                  <c:v>3.1510552579435571</c:v>
                </c:pt>
                <c:pt idx="281">
                  <c:v>3.1906885309196151</c:v>
                </c:pt>
                <c:pt idx="282">
                  <c:v>3.2303218038956785</c:v>
                </c:pt>
                <c:pt idx="283">
                  <c:v>3.2699550768717365</c:v>
                </c:pt>
                <c:pt idx="284">
                  <c:v>3.3095883498477945</c:v>
                </c:pt>
                <c:pt idx="285">
                  <c:v>3.3492255861511513</c:v>
                </c:pt>
                <c:pt idx="286">
                  <c:v>3.3888588591272146</c:v>
                </c:pt>
                <c:pt idx="287">
                  <c:v>3.4284921321032726</c:v>
                </c:pt>
                <c:pt idx="288">
                  <c:v>3.468125405079336</c:v>
                </c:pt>
                <c:pt idx="289">
                  <c:v>3.5077626413826928</c:v>
                </c:pt>
                <c:pt idx="290">
                  <c:v>3.5473959143587503</c:v>
                </c:pt>
                <c:pt idx="291">
                  <c:v>3.5870291873348141</c:v>
                </c:pt>
                <c:pt idx="292">
                  <c:v>3.6266624603108717</c:v>
                </c:pt>
                <c:pt idx="293">
                  <c:v>3.6662957332869297</c:v>
                </c:pt>
                <c:pt idx="294">
                  <c:v>3.7059329695902918</c:v>
                </c:pt>
                <c:pt idx="295">
                  <c:v>3.7455662425663498</c:v>
                </c:pt>
                <c:pt idx="296">
                  <c:v>3.7851995155424132</c:v>
                </c:pt>
                <c:pt idx="297">
                  <c:v>3.8248327885184712</c:v>
                </c:pt>
                <c:pt idx="298">
                  <c:v>3.864470024821828</c:v>
                </c:pt>
                <c:pt idx="299">
                  <c:v>3.9041032977978856</c:v>
                </c:pt>
                <c:pt idx="300">
                  <c:v>3.9437365707739493</c:v>
                </c:pt>
                <c:pt idx="301">
                  <c:v>3.9833698437500127</c:v>
                </c:pt>
                <c:pt idx="302">
                  <c:v>4.023007080053369</c:v>
                </c:pt>
                <c:pt idx="303">
                  <c:v>4.0626403530294271</c:v>
                </c:pt>
                <c:pt idx="304">
                  <c:v>4.1022736260054851</c:v>
                </c:pt>
                <c:pt idx="305">
                  <c:v>4.1419068989815431</c:v>
                </c:pt>
                <c:pt idx="306">
                  <c:v>4.1815401719576064</c:v>
                </c:pt>
                <c:pt idx="307">
                  <c:v>4.2211774082609637</c:v>
                </c:pt>
                <c:pt idx="308">
                  <c:v>4.260810681237027</c:v>
                </c:pt>
                <c:pt idx="309">
                  <c:v>4.3004439542130841</c:v>
                </c:pt>
                <c:pt idx="310">
                  <c:v>4.3400772271891421</c:v>
                </c:pt>
                <c:pt idx="311">
                  <c:v>4.3797144634925047</c:v>
                </c:pt>
                <c:pt idx="312">
                  <c:v>4.4193477364685627</c:v>
                </c:pt>
                <c:pt idx="313">
                  <c:v>4.4589810094446207</c:v>
                </c:pt>
                <c:pt idx="314">
                  <c:v>4.4986142824206841</c:v>
                </c:pt>
                <c:pt idx="315">
                  <c:v>4.5382515187240404</c:v>
                </c:pt>
                <c:pt idx="316">
                  <c:v>4.5778847917001038</c:v>
                </c:pt>
                <c:pt idx="317">
                  <c:v>4.6175180646761618</c:v>
                </c:pt>
                <c:pt idx="318">
                  <c:v>4.6571513376522198</c:v>
                </c:pt>
                <c:pt idx="319">
                  <c:v>4.6967846106282778</c:v>
                </c:pt>
                <c:pt idx="320">
                  <c:v>4.7364218469316404</c:v>
                </c:pt>
                <c:pt idx="321">
                  <c:v>4.7760551199076975</c:v>
                </c:pt>
                <c:pt idx="322">
                  <c:v>4.8156883928837617</c:v>
                </c:pt>
                <c:pt idx="323">
                  <c:v>4.8553216658598188</c:v>
                </c:pt>
                <c:pt idx="324">
                  <c:v>4.8949589021631761</c:v>
                </c:pt>
                <c:pt idx="325">
                  <c:v>4.9345921751392341</c:v>
                </c:pt>
                <c:pt idx="326">
                  <c:v>4.9742254481152974</c:v>
                </c:pt>
                <c:pt idx="327">
                  <c:v>5.0138587210913554</c:v>
                </c:pt>
                <c:pt idx="328">
                  <c:v>5.0534919940674188</c:v>
                </c:pt>
                <c:pt idx="329">
                  <c:v>5.0931292303707751</c:v>
                </c:pt>
                <c:pt idx="330">
                  <c:v>5.1327625033468331</c:v>
                </c:pt>
                <c:pt idx="331">
                  <c:v>5.1723957763228965</c:v>
                </c:pt>
                <c:pt idx="332">
                  <c:v>5.2120290492989545</c:v>
                </c:pt>
                <c:pt idx="333">
                  <c:v>5.2516662856023109</c:v>
                </c:pt>
                <c:pt idx="334">
                  <c:v>5.2912995585783689</c:v>
                </c:pt>
                <c:pt idx="335">
                  <c:v>5.3309328315544322</c:v>
                </c:pt>
                <c:pt idx="336">
                  <c:v>5.3705661045304964</c:v>
                </c:pt>
                <c:pt idx="337">
                  <c:v>5.4102033408338528</c:v>
                </c:pt>
                <c:pt idx="338">
                  <c:v>5.4498366138099108</c:v>
                </c:pt>
                <c:pt idx="339">
                  <c:v>5.4894698867859688</c:v>
                </c:pt>
                <c:pt idx="340">
                  <c:v>5.5291031597620321</c:v>
                </c:pt>
                <c:pt idx="341">
                  <c:v>5.5687364327380902</c:v>
                </c:pt>
                <c:pt idx="342">
                  <c:v>5.6083736690414518</c:v>
                </c:pt>
                <c:pt idx="343">
                  <c:v>5.6480069420175099</c:v>
                </c:pt>
                <c:pt idx="344">
                  <c:v>5.6876402149935679</c:v>
                </c:pt>
                <c:pt idx="345">
                  <c:v>5.7272734879696312</c:v>
                </c:pt>
                <c:pt idx="346">
                  <c:v>5.7669107242729885</c:v>
                </c:pt>
                <c:pt idx="347">
                  <c:v>5.8065439972490456</c:v>
                </c:pt>
                <c:pt idx="348">
                  <c:v>5.8461772702251098</c:v>
                </c:pt>
                <c:pt idx="349">
                  <c:v>5.8858105432011669</c:v>
                </c:pt>
                <c:pt idx="350">
                  <c:v>5.9254477795045242</c:v>
                </c:pt>
                <c:pt idx="351">
                  <c:v>5.9650810524805875</c:v>
                </c:pt>
                <c:pt idx="352">
                  <c:v>6.0047143254566455</c:v>
                </c:pt>
                <c:pt idx="353">
                  <c:v>6.0443475984327035</c:v>
                </c:pt>
                <c:pt idx="354">
                  <c:v>6.0839808714087669</c:v>
                </c:pt>
                <c:pt idx="355">
                  <c:v>6.1236181077121232</c:v>
                </c:pt>
                <c:pt idx="356">
                  <c:v>6.1632513806881812</c:v>
                </c:pt>
                <c:pt idx="357">
                  <c:v>6.2028846536642446</c:v>
                </c:pt>
                <c:pt idx="358">
                  <c:v>6.2425179266403026</c:v>
                </c:pt>
                <c:pt idx="359">
                  <c:v>6.2821551629436589</c:v>
                </c:pt>
                <c:pt idx="360">
                  <c:v>6.3217884359197232</c:v>
                </c:pt>
                <c:pt idx="361">
                  <c:v>6.3614217088957803</c:v>
                </c:pt>
                <c:pt idx="362">
                  <c:v>6.4010549818718383</c:v>
                </c:pt>
                <c:pt idx="363">
                  <c:v>6.4406922181752009</c:v>
                </c:pt>
                <c:pt idx="364">
                  <c:v>6.4803254911512589</c:v>
                </c:pt>
                <c:pt idx="365">
                  <c:v>6.5199587641273222</c:v>
                </c:pt>
                <c:pt idx="366">
                  <c:v>6.5595920371033802</c:v>
                </c:pt>
                <c:pt idx="367">
                  <c:v>6.5992253100794382</c:v>
                </c:pt>
                <c:pt idx="368">
                  <c:v>6.6388625463827946</c:v>
                </c:pt>
                <c:pt idx="369">
                  <c:v>6.6784958193588579</c:v>
                </c:pt>
                <c:pt idx="370">
                  <c:v>6.7181290923349213</c:v>
                </c:pt>
                <c:pt idx="371">
                  <c:v>6.7577623653109793</c:v>
                </c:pt>
                <c:pt idx="372">
                  <c:v>6.7973996016143365</c:v>
                </c:pt>
                <c:pt idx="373">
                  <c:v>6.8370328745903937</c:v>
                </c:pt>
                <c:pt idx="374">
                  <c:v>6.8766661475664517</c:v>
                </c:pt>
                <c:pt idx="375">
                  <c:v>6.916299420542515</c:v>
                </c:pt>
                <c:pt idx="376">
                  <c:v>6.9559326935185792</c:v>
                </c:pt>
                <c:pt idx="377">
                  <c:v>6.9955699298219356</c:v>
                </c:pt>
                <c:pt idx="378">
                  <c:v>7.0352032027979936</c:v>
                </c:pt>
                <c:pt idx="379">
                  <c:v>7.0748364757740569</c:v>
                </c:pt>
                <c:pt idx="380">
                  <c:v>7.114469748750115</c:v>
                </c:pt>
                <c:pt idx="381">
                  <c:v>7.1541069850534713</c:v>
                </c:pt>
                <c:pt idx="382">
                  <c:v>7.1937402580295293</c:v>
                </c:pt>
                <c:pt idx="383">
                  <c:v>7.2333735310055927</c:v>
                </c:pt>
                <c:pt idx="384">
                  <c:v>7.2730068039816507</c:v>
                </c:pt>
                <c:pt idx="385">
                  <c:v>7.3126440402850132</c:v>
                </c:pt>
                <c:pt idx="386">
                  <c:v>7.3522773132610704</c:v>
                </c:pt>
                <c:pt idx="387">
                  <c:v>7.3919105862371284</c:v>
                </c:pt>
                <c:pt idx="388">
                  <c:v>7.4315438592131864</c:v>
                </c:pt>
                <c:pt idx="389">
                  <c:v>7.4711771321892497</c:v>
                </c:pt>
                <c:pt idx="390">
                  <c:v>7.510814368492607</c:v>
                </c:pt>
                <c:pt idx="391">
                  <c:v>7.5504476414686703</c:v>
                </c:pt>
                <c:pt idx="392">
                  <c:v>7.5900809144447283</c:v>
                </c:pt>
                <c:pt idx="393">
                  <c:v>7.6297141874207863</c:v>
                </c:pt>
                <c:pt idx="394">
                  <c:v>7.6693514237241427</c:v>
                </c:pt>
                <c:pt idx="395">
                  <c:v>7.708984696700206</c:v>
                </c:pt>
                <c:pt idx="396">
                  <c:v>7.748617969676264</c:v>
                </c:pt>
                <c:pt idx="397">
                  <c:v>7.7882512426523274</c:v>
                </c:pt>
                <c:pt idx="398">
                  <c:v>7.8278884789556837</c:v>
                </c:pt>
                <c:pt idx="399">
                  <c:v>7.867521751931748</c:v>
                </c:pt>
                <c:pt idx="400">
                  <c:v>7.9071550249078051</c:v>
                </c:pt>
                <c:pt idx="401">
                  <c:v>7.9467882978838631</c:v>
                </c:pt>
                <c:pt idx="402">
                  <c:v>7.9864215708599211</c:v>
                </c:pt>
                <c:pt idx="403">
                  <c:v>8.0260588071632775</c:v>
                </c:pt>
                <c:pt idx="404">
                  <c:v>8.0656920801393408</c:v>
                </c:pt>
                <c:pt idx="405">
                  <c:v>8.1053253531154041</c:v>
                </c:pt>
                <c:pt idx="406">
                  <c:v>8.1449586260914622</c:v>
                </c:pt>
                <c:pt idx="407">
                  <c:v>8.1845958623948203</c:v>
                </c:pt>
                <c:pt idx="408">
                  <c:v>8.2242291353708765</c:v>
                </c:pt>
                <c:pt idx="409">
                  <c:v>8.2638624083469416</c:v>
                </c:pt>
                <c:pt idx="410">
                  <c:v>8.3034956813229979</c:v>
                </c:pt>
                <c:pt idx="411">
                  <c:v>8.343128954299063</c:v>
                </c:pt>
                <c:pt idx="412">
                  <c:v>8.3827661906024193</c:v>
                </c:pt>
                <c:pt idx="413">
                  <c:v>8.4223994635784774</c:v>
                </c:pt>
                <c:pt idx="414">
                  <c:v>8.4620327365545407</c:v>
                </c:pt>
                <c:pt idx="415">
                  <c:v>8.5016660095305987</c:v>
                </c:pt>
                <c:pt idx="416">
                  <c:v>8.5413032458339551</c:v>
                </c:pt>
                <c:pt idx="417">
                  <c:v>8.5809365188100184</c:v>
                </c:pt>
                <c:pt idx="418">
                  <c:v>8.6205697917860764</c:v>
                </c:pt>
                <c:pt idx="419">
                  <c:v>8.6602030647621397</c:v>
                </c:pt>
                <c:pt idx="420">
                  <c:v>8.6998403010654961</c:v>
                </c:pt>
                <c:pt idx="421">
                  <c:v>8.7394735740415541</c:v>
                </c:pt>
                <c:pt idx="422">
                  <c:v>8.7791068470176121</c:v>
                </c:pt>
                <c:pt idx="423">
                  <c:v>8.8187401199936755</c:v>
                </c:pt>
                <c:pt idx="424">
                  <c:v>8.8583733929697335</c:v>
                </c:pt>
                <c:pt idx="425">
                  <c:v>8.8980106292730898</c:v>
                </c:pt>
                <c:pt idx="426">
                  <c:v>8.9376439022491532</c:v>
                </c:pt>
                <c:pt idx="427">
                  <c:v>8.9772771752252112</c:v>
                </c:pt>
                <c:pt idx="428">
                  <c:v>9.0169104482012745</c:v>
                </c:pt>
                <c:pt idx="429">
                  <c:v>9.0565476845046309</c:v>
                </c:pt>
                <c:pt idx="430">
                  <c:v>9.0961809574806889</c:v>
                </c:pt>
                <c:pt idx="431">
                  <c:v>9.1358142304567469</c:v>
                </c:pt>
                <c:pt idx="432">
                  <c:v>9.1754475034328102</c:v>
                </c:pt>
                <c:pt idx="433">
                  <c:v>9.2150847397361666</c:v>
                </c:pt>
                <c:pt idx="434">
                  <c:v>9.2547180127122317</c:v>
                </c:pt>
                <c:pt idx="435">
                  <c:v>9.2943512856882879</c:v>
                </c:pt>
                <c:pt idx="436">
                  <c:v>9.333984558664346</c:v>
                </c:pt>
                <c:pt idx="437">
                  <c:v>9.373617831640404</c:v>
                </c:pt>
                <c:pt idx="438">
                  <c:v>9.4132511046164673</c:v>
                </c:pt>
                <c:pt idx="439">
                  <c:v>9.4528843775925253</c:v>
                </c:pt>
                <c:pt idx="440">
                  <c:v>9.4925216138958888</c:v>
                </c:pt>
                <c:pt idx="441">
                  <c:v>9.5321548868719468</c:v>
                </c:pt>
                <c:pt idx="442">
                  <c:v>9.5717881598480048</c:v>
                </c:pt>
                <c:pt idx="443">
                  <c:v>9.611421432824061</c:v>
                </c:pt>
                <c:pt idx="444">
                  <c:v>9.6510586691274245</c:v>
                </c:pt>
                <c:pt idx="445">
                  <c:v>9.6906919421034878</c:v>
                </c:pt>
                <c:pt idx="446">
                  <c:v>9.7303252150795458</c:v>
                </c:pt>
                <c:pt idx="447">
                  <c:v>9.7699584880556039</c:v>
                </c:pt>
                <c:pt idx="448">
                  <c:v>9.8095917610316619</c:v>
                </c:pt>
                <c:pt idx="449">
                  <c:v>9.8492289973350235</c:v>
                </c:pt>
                <c:pt idx="450">
                  <c:v>9.8888622703110816</c:v>
                </c:pt>
              </c:numCache>
            </c:numRef>
          </c:xVal>
          <c:yVal>
            <c:numRef>
              <c:f>'Alle qt til artikkel'!$DY$9:$DY$459</c:f>
              <c:numCache>
                <c:formatCode>0.00</c:formatCode>
                <c:ptCount val="451"/>
                <c:pt idx="0">
                  <c:v>2.1619536610000001</c:v>
                </c:pt>
                <c:pt idx="1">
                  <c:v>2.1820132275000002</c:v>
                </c:pt>
                <c:pt idx="2">
                  <c:v>2.1848762275000002</c:v>
                </c:pt>
                <c:pt idx="3">
                  <c:v>2.1848762275000002</c:v>
                </c:pt>
                <c:pt idx="4">
                  <c:v>2.202122927</c:v>
                </c:pt>
                <c:pt idx="5">
                  <c:v>2.2135227940000002</c:v>
                </c:pt>
                <c:pt idx="6">
                  <c:v>2.2135227940000002</c:v>
                </c:pt>
                <c:pt idx="7">
                  <c:v>2.2335332275000002</c:v>
                </c:pt>
                <c:pt idx="8">
                  <c:v>2.250779927</c:v>
                </c:pt>
                <c:pt idx="9">
                  <c:v>2.250779927</c:v>
                </c:pt>
                <c:pt idx="10">
                  <c:v>2.2507062275000003</c:v>
                </c:pt>
                <c:pt idx="11">
                  <c:v>2.2736287940000004</c:v>
                </c:pt>
                <c:pt idx="12">
                  <c:v>2.2736287940000004</c:v>
                </c:pt>
                <c:pt idx="13">
                  <c:v>2.2879397940000001</c:v>
                </c:pt>
                <c:pt idx="14">
                  <c:v>2.2879397940000001</c:v>
                </c:pt>
                <c:pt idx="15">
                  <c:v>2.2879397940000001</c:v>
                </c:pt>
                <c:pt idx="16">
                  <c:v>2.3308482275000002</c:v>
                </c:pt>
                <c:pt idx="17">
                  <c:v>2.3308482275000002</c:v>
                </c:pt>
                <c:pt idx="18">
                  <c:v>2.3308482275000002</c:v>
                </c:pt>
                <c:pt idx="19">
                  <c:v>2.347997661</c:v>
                </c:pt>
                <c:pt idx="20">
                  <c:v>2.347997661</c:v>
                </c:pt>
                <c:pt idx="21">
                  <c:v>2.3594220945000002</c:v>
                </c:pt>
                <c:pt idx="22">
                  <c:v>2.3622840945000001</c:v>
                </c:pt>
                <c:pt idx="23">
                  <c:v>2.3537462275000003</c:v>
                </c:pt>
                <c:pt idx="24">
                  <c:v>2.3537462275000003</c:v>
                </c:pt>
                <c:pt idx="25">
                  <c:v>2.3336866610000002</c:v>
                </c:pt>
                <c:pt idx="26">
                  <c:v>2.3194002275000001</c:v>
                </c:pt>
                <c:pt idx="27">
                  <c:v>2.3194002275000001</c:v>
                </c:pt>
                <c:pt idx="28">
                  <c:v>2.2993396610000003</c:v>
                </c:pt>
                <c:pt idx="29">
                  <c:v>2.2764662275000003</c:v>
                </c:pt>
                <c:pt idx="30">
                  <c:v>2.2764662275000003</c:v>
                </c:pt>
                <c:pt idx="31">
                  <c:v>2.2478687940000004</c:v>
                </c:pt>
                <c:pt idx="32">
                  <c:v>2.2335823604999998</c:v>
                </c:pt>
                <c:pt idx="33">
                  <c:v>2.2335823604999998</c:v>
                </c:pt>
                <c:pt idx="34">
                  <c:v>2.2077977940000002</c:v>
                </c:pt>
                <c:pt idx="35">
                  <c:v>2.1849499269999999</c:v>
                </c:pt>
                <c:pt idx="36">
                  <c:v>2.1849499269999999</c:v>
                </c:pt>
                <c:pt idx="37">
                  <c:v>2.1563514934999999</c:v>
                </c:pt>
                <c:pt idx="38">
                  <c:v>2.1277786265</c:v>
                </c:pt>
                <c:pt idx="39">
                  <c:v>2.1277786265</c:v>
                </c:pt>
                <c:pt idx="40">
                  <c:v>2.1277786265</c:v>
                </c:pt>
                <c:pt idx="41">
                  <c:v>2.0619721932499999</c:v>
                </c:pt>
                <c:pt idx="42">
                  <c:v>2.0619721932499999</c:v>
                </c:pt>
                <c:pt idx="43">
                  <c:v>2.0619721932499999</c:v>
                </c:pt>
                <c:pt idx="44">
                  <c:v>2.0276261932500002</c:v>
                </c:pt>
                <c:pt idx="45">
                  <c:v>2.0276261932500002</c:v>
                </c:pt>
                <c:pt idx="46">
                  <c:v>2.0276261932500002</c:v>
                </c:pt>
                <c:pt idx="47">
                  <c:v>2.00467906</c:v>
                </c:pt>
                <c:pt idx="48">
                  <c:v>2.00467906</c:v>
                </c:pt>
                <c:pt idx="49">
                  <c:v>1.9846440599999999</c:v>
                </c:pt>
                <c:pt idx="50">
                  <c:v>1.9617460599999998</c:v>
                </c:pt>
                <c:pt idx="51">
                  <c:v>1.9617460599999998</c:v>
                </c:pt>
                <c:pt idx="52">
                  <c:v>1.93897089275</c:v>
                </c:pt>
                <c:pt idx="53">
                  <c:v>1.9302374935000002</c:v>
                </c:pt>
                <c:pt idx="54">
                  <c:v>1.9302374935000002</c:v>
                </c:pt>
                <c:pt idx="55">
                  <c:v>1.9103243262499998</c:v>
                </c:pt>
                <c:pt idx="56">
                  <c:v>1.8873771932500001</c:v>
                </c:pt>
                <c:pt idx="57">
                  <c:v>1.8873771932500001</c:v>
                </c:pt>
                <c:pt idx="58">
                  <c:v>1.8645538927500001</c:v>
                </c:pt>
                <c:pt idx="59">
                  <c:v>1.84750272525</c:v>
                </c:pt>
                <c:pt idx="60">
                  <c:v>1.84750272525</c:v>
                </c:pt>
                <c:pt idx="61">
                  <c:v>1.8159450257500001</c:v>
                </c:pt>
                <c:pt idx="62">
                  <c:v>1.8159450257500001</c:v>
                </c:pt>
                <c:pt idx="63">
                  <c:v>1.8159450257500001</c:v>
                </c:pt>
                <c:pt idx="64">
                  <c:v>1.80160945925</c:v>
                </c:pt>
                <c:pt idx="65">
                  <c:v>1.7902341587499999</c:v>
                </c:pt>
                <c:pt idx="66">
                  <c:v>1.7902341587499999</c:v>
                </c:pt>
                <c:pt idx="67">
                  <c:v>1.76148932625</c:v>
                </c:pt>
                <c:pt idx="68">
                  <c:v>1.76148932625</c:v>
                </c:pt>
                <c:pt idx="69">
                  <c:v>1.76148932625</c:v>
                </c:pt>
                <c:pt idx="70">
                  <c:v>1.7328918927499999</c:v>
                </c:pt>
                <c:pt idx="71">
                  <c:v>1.7185563262499999</c:v>
                </c:pt>
                <c:pt idx="72">
                  <c:v>1.7185563262499999</c:v>
                </c:pt>
                <c:pt idx="73">
                  <c:v>1.7014570257500001</c:v>
                </c:pt>
                <c:pt idx="74">
                  <c:v>1.7014570257500001</c:v>
                </c:pt>
                <c:pt idx="75">
                  <c:v>1.6927963262499999</c:v>
                </c:pt>
                <c:pt idx="76">
                  <c:v>1.6813964592499999</c:v>
                </c:pt>
                <c:pt idx="77">
                  <c:v>1.6813964592499999</c:v>
                </c:pt>
                <c:pt idx="78">
                  <c:v>1.6700457252500001</c:v>
                </c:pt>
                <c:pt idx="79">
                  <c:v>1.6613860257499999</c:v>
                </c:pt>
                <c:pt idx="80">
                  <c:v>1.6613860257499999</c:v>
                </c:pt>
                <c:pt idx="81">
                  <c:v>1.6499124592500001</c:v>
                </c:pt>
                <c:pt idx="82">
                  <c:v>1.6527007597500001</c:v>
                </c:pt>
                <c:pt idx="83">
                  <c:v>1.6527007597500001</c:v>
                </c:pt>
                <c:pt idx="84">
                  <c:v>1.6327875922500001</c:v>
                </c:pt>
                <c:pt idx="85">
                  <c:v>1.6327875922500001</c:v>
                </c:pt>
                <c:pt idx="86">
                  <c:v>1.6327875922500001</c:v>
                </c:pt>
                <c:pt idx="87">
                  <c:v>1.62691619325</c:v>
                </c:pt>
                <c:pt idx="88">
                  <c:v>1.62691619325</c:v>
                </c:pt>
                <c:pt idx="89">
                  <c:v>1.6240787597500002</c:v>
                </c:pt>
                <c:pt idx="90">
                  <c:v>1.6155163262499999</c:v>
                </c:pt>
                <c:pt idx="91">
                  <c:v>1.6126051932500001</c:v>
                </c:pt>
                <c:pt idx="92">
                  <c:v>1.6126051932500001</c:v>
                </c:pt>
                <c:pt idx="93">
                  <c:v>1.6069303262499999</c:v>
                </c:pt>
                <c:pt idx="94">
                  <c:v>1.5955058927499999</c:v>
                </c:pt>
                <c:pt idx="95">
                  <c:v>1.5955058927499999</c:v>
                </c:pt>
                <c:pt idx="96">
                  <c:v>1.59545675975</c:v>
                </c:pt>
                <c:pt idx="97">
                  <c:v>1.5897808927499999</c:v>
                </c:pt>
                <c:pt idx="98">
                  <c:v>1.5897808927499999</c:v>
                </c:pt>
                <c:pt idx="99">
                  <c:v>1.5811948927499999</c:v>
                </c:pt>
                <c:pt idx="100">
                  <c:v>1.5840568927500001</c:v>
                </c:pt>
                <c:pt idx="101">
                  <c:v>1.5840568927500001</c:v>
                </c:pt>
                <c:pt idx="102">
                  <c:v>1.58403232625</c:v>
                </c:pt>
                <c:pt idx="103">
                  <c:v>1.5840568927500001</c:v>
                </c:pt>
                <c:pt idx="104">
                  <c:v>1.5840568927500001</c:v>
                </c:pt>
                <c:pt idx="105">
                  <c:v>1.58126859225</c:v>
                </c:pt>
                <c:pt idx="106">
                  <c:v>1.58694345925</c:v>
                </c:pt>
                <c:pt idx="107">
                  <c:v>1.58694345925</c:v>
                </c:pt>
                <c:pt idx="108">
                  <c:v>1.58694345925</c:v>
                </c:pt>
                <c:pt idx="109">
                  <c:v>1.59264289275</c:v>
                </c:pt>
                <c:pt idx="110">
                  <c:v>1.59264289275</c:v>
                </c:pt>
                <c:pt idx="111">
                  <c:v>1.5869680257500001</c:v>
                </c:pt>
                <c:pt idx="112">
                  <c:v>1.58983002575</c:v>
                </c:pt>
                <c:pt idx="113">
                  <c:v>1.58983002575</c:v>
                </c:pt>
                <c:pt idx="114">
                  <c:v>1.5955058927499999</c:v>
                </c:pt>
                <c:pt idx="115">
                  <c:v>1.5897808927499999</c:v>
                </c:pt>
                <c:pt idx="116">
                  <c:v>1.5897808927499999</c:v>
                </c:pt>
                <c:pt idx="117">
                  <c:v>1.58983002575</c:v>
                </c:pt>
                <c:pt idx="118">
                  <c:v>1.6013035922500001</c:v>
                </c:pt>
                <c:pt idx="119">
                  <c:v>1.6013035922500001</c:v>
                </c:pt>
                <c:pt idx="120">
                  <c:v>1.6013281587499999</c:v>
                </c:pt>
                <c:pt idx="121">
                  <c:v>1.6013281587499999</c:v>
                </c:pt>
                <c:pt idx="122">
                  <c:v>1.6013035922500001</c:v>
                </c:pt>
                <c:pt idx="123">
                  <c:v>1.6041410257499999</c:v>
                </c:pt>
                <c:pt idx="124">
                  <c:v>1.6041410257499999</c:v>
                </c:pt>
                <c:pt idx="125">
                  <c:v>1.6041410257499999</c:v>
                </c:pt>
                <c:pt idx="126">
                  <c:v>1.6098905922500002</c:v>
                </c:pt>
                <c:pt idx="127">
                  <c:v>1.6098905922500002</c:v>
                </c:pt>
                <c:pt idx="128">
                  <c:v>1.6156391587499999</c:v>
                </c:pt>
                <c:pt idx="129">
                  <c:v>1.6156637252499999</c:v>
                </c:pt>
                <c:pt idx="130">
                  <c:v>1.6156637252499999</c:v>
                </c:pt>
                <c:pt idx="131">
                  <c:v>1.62133959225</c:v>
                </c:pt>
                <c:pt idx="132">
                  <c:v>1.62716185825</c:v>
                </c:pt>
                <c:pt idx="133">
                  <c:v>1.6356505922500002</c:v>
                </c:pt>
                <c:pt idx="134">
                  <c:v>1.6356505922500002</c:v>
                </c:pt>
                <c:pt idx="135">
                  <c:v>1.6385125922500001</c:v>
                </c:pt>
                <c:pt idx="136">
                  <c:v>1.6386108582500001</c:v>
                </c:pt>
                <c:pt idx="137">
                  <c:v>1.6386108582500001</c:v>
                </c:pt>
                <c:pt idx="138">
                  <c:v>1.6442857252500001</c:v>
                </c:pt>
                <c:pt idx="139">
                  <c:v>1.6500352917500001</c:v>
                </c:pt>
                <c:pt idx="140">
                  <c:v>1.6500352917500001</c:v>
                </c:pt>
                <c:pt idx="141">
                  <c:v>1.65289729175</c:v>
                </c:pt>
                <c:pt idx="142">
                  <c:v>1.65289729175</c:v>
                </c:pt>
                <c:pt idx="143">
                  <c:v>1.65859672525</c:v>
                </c:pt>
                <c:pt idx="144">
                  <c:v>1.6614597252499999</c:v>
                </c:pt>
                <c:pt idx="145">
                  <c:v>1.6643954249999999</c:v>
                </c:pt>
                <c:pt idx="146">
                  <c:v>1.6643954249999999</c:v>
                </c:pt>
                <c:pt idx="147">
                  <c:v>1.6643954249999999</c:v>
                </c:pt>
                <c:pt idx="148">
                  <c:v>1.67865729175</c:v>
                </c:pt>
                <c:pt idx="149">
                  <c:v>1.67865729175</c:v>
                </c:pt>
                <c:pt idx="150">
                  <c:v>1.67865729175</c:v>
                </c:pt>
                <c:pt idx="151">
                  <c:v>1.6816421244999999</c:v>
                </c:pt>
                <c:pt idx="152">
                  <c:v>1.6816421244999999</c:v>
                </c:pt>
                <c:pt idx="153">
                  <c:v>1.6816421244999999</c:v>
                </c:pt>
                <c:pt idx="154">
                  <c:v>1.6901799915</c:v>
                </c:pt>
                <c:pt idx="155">
                  <c:v>1.6901799915</c:v>
                </c:pt>
                <c:pt idx="156">
                  <c:v>1.690204558</c:v>
                </c:pt>
                <c:pt idx="157">
                  <c:v>1.690204558</c:v>
                </c:pt>
                <c:pt idx="158">
                  <c:v>1.690204558</c:v>
                </c:pt>
                <c:pt idx="159">
                  <c:v>1.690204558</c:v>
                </c:pt>
                <c:pt idx="160">
                  <c:v>1.6787801245</c:v>
                </c:pt>
                <c:pt idx="161">
                  <c:v>1.6787801245</c:v>
                </c:pt>
                <c:pt idx="162">
                  <c:v>1.6787801245</c:v>
                </c:pt>
                <c:pt idx="163">
                  <c:v>1.6701931245000001</c:v>
                </c:pt>
                <c:pt idx="164">
                  <c:v>1.6701931245000001</c:v>
                </c:pt>
                <c:pt idx="165">
                  <c:v>1.6673065579999999</c:v>
                </c:pt>
                <c:pt idx="166">
                  <c:v>1.6673065579999999</c:v>
                </c:pt>
                <c:pt idx="167">
                  <c:v>1.6673065579999999</c:v>
                </c:pt>
                <c:pt idx="168">
                  <c:v>1.6530201245</c:v>
                </c:pt>
                <c:pt idx="169">
                  <c:v>1.6530201245</c:v>
                </c:pt>
                <c:pt idx="170">
                  <c:v>1.6415465579999999</c:v>
                </c:pt>
                <c:pt idx="171">
                  <c:v>1.6186485580000001</c:v>
                </c:pt>
                <c:pt idx="172">
                  <c:v>1.6186485580000001</c:v>
                </c:pt>
                <c:pt idx="173">
                  <c:v>1.6157619914999999</c:v>
                </c:pt>
                <c:pt idx="174">
                  <c:v>1.5928639915</c:v>
                </c:pt>
                <c:pt idx="175">
                  <c:v>1.5928639915</c:v>
                </c:pt>
                <c:pt idx="176">
                  <c:v>1.5815142574999999</c:v>
                </c:pt>
                <c:pt idx="177">
                  <c:v>1.5528421244999999</c:v>
                </c:pt>
                <c:pt idx="178">
                  <c:v>1.5528421244999999</c:v>
                </c:pt>
                <c:pt idx="179">
                  <c:v>1.5528421244999999</c:v>
                </c:pt>
                <c:pt idx="180">
                  <c:v>1.4984601245</c:v>
                </c:pt>
                <c:pt idx="181">
                  <c:v>1.4984601245</c:v>
                </c:pt>
                <c:pt idx="182">
                  <c:v>1.4555271245000001</c:v>
                </c:pt>
                <c:pt idx="183">
                  <c:v>1.4155052575</c:v>
                </c:pt>
                <c:pt idx="184">
                  <c:v>1.4155052575</c:v>
                </c:pt>
                <c:pt idx="185">
                  <c:v>1.3210276910000001</c:v>
                </c:pt>
                <c:pt idx="186">
                  <c:v>1.3210276910000001</c:v>
                </c:pt>
                <c:pt idx="187">
                  <c:v>1.3210276910000001</c:v>
                </c:pt>
                <c:pt idx="188">
                  <c:v>1.281005824</c:v>
                </c:pt>
                <c:pt idx="189">
                  <c:v>1.281005824</c:v>
                </c:pt>
                <c:pt idx="190">
                  <c:v>1.2351616910000001</c:v>
                </c:pt>
                <c:pt idx="191">
                  <c:v>1.1893411245000001</c:v>
                </c:pt>
                <c:pt idx="192">
                  <c:v>1.1463835579999999</c:v>
                </c:pt>
                <c:pt idx="193">
                  <c:v>1.1463835579999999</c:v>
                </c:pt>
                <c:pt idx="194">
                  <c:v>1.1063371245</c:v>
                </c:pt>
                <c:pt idx="195">
                  <c:v>1.0692263904999999</c:v>
                </c:pt>
                <c:pt idx="196">
                  <c:v>1.0692263904999999</c:v>
                </c:pt>
                <c:pt idx="197">
                  <c:v>1.0291308239999999</c:v>
                </c:pt>
                <c:pt idx="198">
                  <c:v>1.0291308239999999</c:v>
                </c:pt>
                <c:pt idx="199">
                  <c:v>0.98619812400000006</c:v>
                </c:pt>
                <c:pt idx="200">
                  <c:v>0.94037815749999998</c:v>
                </c:pt>
                <c:pt idx="201">
                  <c:v>0.94037815749999998</c:v>
                </c:pt>
                <c:pt idx="202">
                  <c:v>0.84020065750000006</c:v>
                </c:pt>
                <c:pt idx="203">
                  <c:v>0.84020065750000006</c:v>
                </c:pt>
                <c:pt idx="204">
                  <c:v>0.84020065750000006</c:v>
                </c:pt>
                <c:pt idx="205">
                  <c:v>0.80015422400000003</c:v>
                </c:pt>
                <c:pt idx="206">
                  <c:v>0.76879275674999992</c:v>
                </c:pt>
                <c:pt idx="207">
                  <c:v>0.76879275674999992</c:v>
                </c:pt>
                <c:pt idx="208">
                  <c:v>0.74007239049999995</c:v>
                </c:pt>
                <c:pt idx="209">
                  <c:v>0.71433705700000005</c:v>
                </c:pt>
                <c:pt idx="210">
                  <c:v>0.71433705700000005</c:v>
                </c:pt>
                <c:pt idx="211">
                  <c:v>0.69143925700000008</c:v>
                </c:pt>
                <c:pt idx="212">
                  <c:v>0.65144205675</c:v>
                </c:pt>
                <c:pt idx="213">
                  <c:v>0.65144205675</c:v>
                </c:pt>
                <c:pt idx="214">
                  <c:v>0.64275709049999996</c:v>
                </c:pt>
                <c:pt idx="215">
                  <c:v>0.64275709049999996</c:v>
                </c:pt>
                <c:pt idx="216">
                  <c:v>0.64275709049999996</c:v>
                </c:pt>
                <c:pt idx="217">
                  <c:v>0.62856892325000002</c:v>
                </c:pt>
                <c:pt idx="218">
                  <c:v>0.60850885674999999</c:v>
                </c:pt>
                <c:pt idx="219">
                  <c:v>0.60850885674999999</c:v>
                </c:pt>
                <c:pt idx="220">
                  <c:v>0.60850885674999999</c:v>
                </c:pt>
                <c:pt idx="221">
                  <c:v>0.59148295574999998</c:v>
                </c:pt>
                <c:pt idx="222">
                  <c:v>0.59148295574999998</c:v>
                </c:pt>
                <c:pt idx="223">
                  <c:v>0.58013232199999998</c:v>
                </c:pt>
                <c:pt idx="224">
                  <c:v>0.58013232199999998</c:v>
                </c:pt>
                <c:pt idx="225">
                  <c:v>0.57149658874999998</c:v>
                </c:pt>
                <c:pt idx="226">
                  <c:v>0.56310652100000003</c:v>
                </c:pt>
                <c:pt idx="227">
                  <c:v>0.56310652100000003</c:v>
                </c:pt>
                <c:pt idx="228">
                  <c:v>0.55168218749999998</c:v>
                </c:pt>
                <c:pt idx="229">
                  <c:v>0.53742022049999993</c:v>
                </c:pt>
                <c:pt idx="230">
                  <c:v>0.53742022049999993</c:v>
                </c:pt>
                <c:pt idx="231">
                  <c:v>0.51758135274999995</c:v>
                </c:pt>
                <c:pt idx="232">
                  <c:v>0.49744758675</c:v>
                </c:pt>
                <c:pt idx="233">
                  <c:v>0.49744758675</c:v>
                </c:pt>
                <c:pt idx="234">
                  <c:v>0.47168758675</c:v>
                </c:pt>
                <c:pt idx="235">
                  <c:v>0.42065911750000001</c:v>
                </c:pt>
                <c:pt idx="236">
                  <c:v>0.42065911750000001</c:v>
                </c:pt>
                <c:pt idx="237">
                  <c:v>0.42065911750000001</c:v>
                </c:pt>
                <c:pt idx="238">
                  <c:v>0.39781054999999999</c:v>
                </c:pt>
                <c:pt idx="239">
                  <c:v>0.39781054999999999</c:v>
                </c:pt>
                <c:pt idx="240">
                  <c:v>0.38650905000000002</c:v>
                </c:pt>
                <c:pt idx="241">
                  <c:v>0.3752567825</c:v>
                </c:pt>
                <c:pt idx="242">
                  <c:v>0.3752567825</c:v>
                </c:pt>
                <c:pt idx="243">
                  <c:v>0.36718607750000004</c:v>
                </c:pt>
                <c:pt idx="244">
                  <c:v>0.36180551</c:v>
                </c:pt>
                <c:pt idx="245">
                  <c:v>0.36180551</c:v>
                </c:pt>
                <c:pt idx="246">
                  <c:v>0.35931180750000002</c:v>
                </c:pt>
                <c:pt idx="247">
                  <c:v>0.35669527249999999</c:v>
                </c:pt>
                <c:pt idx="248">
                  <c:v>0.35669527249999999</c:v>
                </c:pt>
                <c:pt idx="249">
                  <c:v>0.3543735375</c:v>
                </c:pt>
                <c:pt idx="250">
                  <c:v>0.35491400000000001</c:v>
                </c:pt>
                <c:pt idx="251">
                  <c:v>0.35491400000000001</c:v>
                </c:pt>
                <c:pt idx="252">
                  <c:v>0.361031465</c:v>
                </c:pt>
                <c:pt idx="253">
                  <c:v>0.40719536249999999</c:v>
                </c:pt>
                <c:pt idx="254">
                  <c:v>0.40719536249999999</c:v>
                </c:pt>
                <c:pt idx="255">
                  <c:v>0.48590001999999999</c:v>
                </c:pt>
                <c:pt idx="256">
                  <c:v>0.57681503999999995</c:v>
                </c:pt>
                <c:pt idx="257">
                  <c:v>0.57681503999999995</c:v>
                </c:pt>
                <c:pt idx="258">
                  <c:v>0.72421279999999999</c:v>
                </c:pt>
                <c:pt idx="259">
                  <c:v>0.72421279999999999</c:v>
                </c:pt>
                <c:pt idx="260">
                  <c:v>0.72421279999999999</c:v>
                </c:pt>
                <c:pt idx="261">
                  <c:v>0.81079152999999993</c:v>
                </c:pt>
                <c:pt idx="262">
                  <c:v>0.81079152999999993</c:v>
                </c:pt>
                <c:pt idx="263">
                  <c:v>0.90013429249999999</c:v>
                </c:pt>
                <c:pt idx="264">
                  <c:v>0.99576658499999993</c:v>
                </c:pt>
                <c:pt idx="265">
                  <c:v>0.99576658499999993</c:v>
                </c:pt>
                <c:pt idx="266">
                  <c:v>1.0891017074999998</c:v>
                </c:pt>
                <c:pt idx="267">
                  <c:v>1.1766873649999998</c:v>
                </c:pt>
                <c:pt idx="268">
                  <c:v>1.2636107249999999</c:v>
                </c:pt>
                <c:pt idx="269">
                  <c:v>1.2636107249999999</c:v>
                </c:pt>
                <c:pt idx="270">
                  <c:v>1.3506313525</c:v>
                </c:pt>
                <c:pt idx="271">
                  <c:v>1.3506313525</c:v>
                </c:pt>
                <c:pt idx="272">
                  <c:v>1.43148578</c:v>
                </c:pt>
                <c:pt idx="273">
                  <c:v>1.5175483125</c:v>
                </c:pt>
                <c:pt idx="274">
                  <c:v>1.5175483125</c:v>
                </c:pt>
                <c:pt idx="275">
                  <c:v>1.6059333825</c:v>
                </c:pt>
                <c:pt idx="276">
                  <c:v>1.6967873874999999</c:v>
                </c:pt>
                <c:pt idx="277">
                  <c:v>1.6967873874999999</c:v>
                </c:pt>
                <c:pt idx="278">
                  <c:v>1.78108113</c:v>
                </c:pt>
                <c:pt idx="279">
                  <c:v>1.8486686350000001</c:v>
                </c:pt>
                <c:pt idx="280">
                  <c:v>1.8486686350000001</c:v>
                </c:pt>
                <c:pt idx="281">
                  <c:v>1.8908042225000001</c:v>
                </c:pt>
                <c:pt idx="282">
                  <c:v>1.9306418400000001</c:v>
                </c:pt>
                <c:pt idx="283">
                  <c:v>1.9955761625000001</c:v>
                </c:pt>
                <c:pt idx="284">
                  <c:v>1.9955761625000001</c:v>
                </c:pt>
                <c:pt idx="285">
                  <c:v>1.9955761625000001</c:v>
                </c:pt>
                <c:pt idx="286">
                  <c:v>2.0415318449999997</c:v>
                </c:pt>
                <c:pt idx="287">
                  <c:v>2.0415318449999997</c:v>
                </c:pt>
                <c:pt idx="288">
                  <c:v>2.0415318449999997</c:v>
                </c:pt>
                <c:pt idx="289">
                  <c:v>2.0468136475000001</c:v>
                </c:pt>
                <c:pt idx="290">
                  <c:v>2.0468136475000001</c:v>
                </c:pt>
                <c:pt idx="291">
                  <c:v>2.0550567175000003</c:v>
                </c:pt>
                <c:pt idx="292">
                  <c:v>2.0550567175000003</c:v>
                </c:pt>
                <c:pt idx="293">
                  <c:v>2.0661863524999999</c:v>
                </c:pt>
                <c:pt idx="294">
                  <c:v>2.0858282875</c:v>
                </c:pt>
                <c:pt idx="295">
                  <c:v>2.0858282875</c:v>
                </c:pt>
                <c:pt idx="296">
                  <c:v>2.0915041544999999</c:v>
                </c:pt>
                <c:pt idx="297">
                  <c:v>2.0915041544999999</c:v>
                </c:pt>
                <c:pt idx="298">
                  <c:v>2.0915041544999999</c:v>
                </c:pt>
                <c:pt idx="299">
                  <c:v>2.102927588</c:v>
                </c:pt>
                <c:pt idx="300">
                  <c:v>2.117140322</c:v>
                </c:pt>
                <c:pt idx="301">
                  <c:v>2.117140322</c:v>
                </c:pt>
                <c:pt idx="302">
                  <c:v>2.117140322</c:v>
                </c:pt>
                <c:pt idx="303">
                  <c:v>2.1227916222499998</c:v>
                </c:pt>
                <c:pt idx="304">
                  <c:v>2.1227916222499998</c:v>
                </c:pt>
                <c:pt idx="305">
                  <c:v>2.1313786222500002</c:v>
                </c:pt>
                <c:pt idx="306">
                  <c:v>2.1314277552500003</c:v>
                </c:pt>
                <c:pt idx="307">
                  <c:v>2.1314277552500003</c:v>
                </c:pt>
                <c:pt idx="308">
                  <c:v>2.1314277552500003</c:v>
                </c:pt>
                <c:pt idx="309">
                  <c:v>2.1285156222500001</c:v>
                </c:pt>
                <c:pt idx="310">
                  <c:v>2.1285156222500001</c:v>
                </c:pt>
                <c:pt idx="311">
                  <c:v>2.1342406222500001</c:v>
                </c:pt>
                <c:pt idx="312">
                  <c:v>2.1427774892499998</c:v>
                </c:pt>
                <c:pt idx="313">
                  <c:v>2.1427774892499998</c:v>
                </c:pt>
                <c:pt idx="314">
                  <c:v>2.1314031887500002</c:v>
                </c:pt>
                <c:pt idx="315">
                  <c:v>2.1342160557500001</c:v>
                </c:pt>
                <c:pt idx="316">
                  <c:v>2.1342160557500001</c:v>
                </c:pt>
                <c:pt idx="317">
                  <c:v>2.1313540557500001</c:v>
                </c:pt>
                <c:pt idx="318">
                  <c:v>2.1313540557500001</c:v>
                </c:pt>
                <c:pt idx="319">
                  <c:v>2.1370289227499999</c:v>
                </c:pt>
                <c:pt idx="320">
                  <c:v>2.1485516222499998</c:v>
                </c:pt>
                <c:pt idx="321">
                  <c:v>2.1485516222499998</c:v>
                </c:pt>
                <c:pt idx="322">
                  <c:v>2.1513890557500002</c:v>
                </c:pt>
                <c:pt idx="323">
                  <c:v>2.1627889227499999</c:v>
                </c:pt>
                <c:pt idx="324">
                  <c:v>2.1627889227499999</c:v>
                </c:pt>
                <c:pt idx="325">
                  <c:v>2.1685129227499997</c:v>
                </c:pt>
                <c:pt idx="326">
                  <c:v>2.1771244892500001</c:v>
                </c:pt>
                <c:pt idx="327">
                  <c:v>2.1771244892500001</c:v>
                </c:pt>
                <c:pt idx="328">
                  <c:v>2.1828239227499999</c:v>
                </c:pt>
                <c:pt idx="329">
                  <c:v>2.1828239227499999</c:v>
                </c:pt>
                <c:pt idx="330">
                  <c:v>2.18284848925</c:v>
                </c:pt>
                <c:pt idx="331">
                  <c:v>2.1942974892499998</c:v>
                </c:pt>
                <c:pt idx="332">
                  <c:v>2.1942974892499998</c:v>
                </c:pt>
                <c:pt idx="333">
                  <c:v>2.1971840557500002</c:v>
                </c:pt>
                <c:pt idx="334">
                  <c:v>2.2085839227499999</c:v>
                </c:pt>
                <c:pt idx="335">
                  <c:v>2.2085839227499999</c:v>
                </c:pt>
                <c:pt idx="336">
                  <c:v>2.2199592232499996</c:v>
                </c:pt>
                <c:pt idx="337">
                  <c:v>2.2286199227500001</c:v>
                </c:pt>
                <c:pt idx="338">
                  <c:v>2.2286199227500001</c:v>
                </c:pt>
                <c:pt idx="339">
                  <c:v>2.23436848925</c:v>
                </c:pt>
                <c:pt idx="340">
                  <c:v>2.2257087897499996</c:v>
                </c:pt>
                <c:pt idx="341">
                  <c:v>2.2257087897499996</c:v>
                </c:pt>
                <c:pt idx="342">
                  <c:v>2.2257087897499996</c:v>
                </c:pt>
                <c:pt idx="343">
                  <c:v>2.2228949227500001</c:v>
                </c:pt>
                <c:pt idx="344">
                  <c:v>2.2228949227500001</c:v>
                </c:pt>
                <c:pt idx="345">
                  <c:v>2.2029581887500003</c:v>
                </c:pt>
                <c:pt idx="346">
                  <c:v>2.1914109227499998</c:v>
                </c:pt>
                <c:pt idx="347">
                  <c:v>2.1914109227499998</c:v>
                </c:pt>
                <c:pt idx="348">
                  <c:v>2.1914109227499998</c:v>
                </c:pt>
                <c:pt idx="349">
                  <c:v>2.1713022232499997</c:v>
                </c:pt>
                <c:pt idx="350">
                  <c:v>2.1713022232499997</c:v>
                </c:pt>
                <c:pt idx="351">
                  <c:v>2.1628134892499999</c:v>
                </c:pt>
                <c:pt idx="352">
                  <c:v>2.1456404892499998</c:v>
                </c:pt>
                <c:pt idx="353">
                  <c:v>2.1456404892499998</c:v>
                </c:pt>
                <c:pt idx="354">
                  <c:v>2.1313540557500001</c:v>
                </c:pt>
                <c:pt idx="355">
                  <c:v>2.0941204892499998</c:v>
                </c:pt>
                <c:pt idx="356">
                  <c:v>2.0941204892499998</c:v>
                </c:pt>
                <c:pt idx="357">
                  <c:v>2.0941204892499998</c:v>
                </c:pt>
                <c:pt idx="358">
                  <c:v>2.07978492275</c:v>
                </c:pt>
                <c:pt idx="359">
                  <c:v>2.07978492275</c:v>
                </c:pt>
                <c:pt idx="360">
                  <c:v>2.0683604892499998</c:v>
                </c:pt>
                <c:pt idx="361">
                  <c:v>2.03403805575</c:v>
                </c:pt>
                <c:pt idx="362">
                  <c:v>2.03403805575</c:v>
                </c:pt>
                <c:pt idx="363">
                  <c:v>2.0225644892500001</c:v>
                </c:pt>
                <c:pt idx="364">
                  <c:v>2.0225644892500001</c:v>
                </c:pt>
                <c:pt idx="365">
                  <c:v>2.00832718875</c:v>
                </c:pt>
                <c:pt idx="366">
                  <c:v>1.9968300557500001</c:v>
                </c:pt>
                <c:pt idx="367">
                  <c:v>1.9968300557500001</c:v>
                </c:pt>
                <c:pt idx="368">
                  <c:v>1.98256718875</c:v>
                </c:pt>
                <c:pt idx="369">
                  <c:v>1.9684035879999999</c:v>
                </c:pt>
                <c:pt idx="370">
                  <c:v>1.9512060215</c:v>
                </c:pt>
                <c:pt idx="371">
                  <c:v>1.9512060215</c:v>
                </c:pt>
                <c:pt idx="372">
                  <c:v>1.9339838885</c:v>
                </c:pt>
                <c:pt idx="373">
                  <c:v>1.9339838885</c:v>
                </c:pt>
                <c:pt idx="374">
                  <c:v>1.9254214550000002</c:v>
                </c:pt>
                <c:pt idx="375">
                  <c:v>1.911110455</c:v>
                </c:pt>
                <c:pt idx="376">
                  <c:v>1.911110455</c:v>
                </c:pt>
                <c:pt idx="377">
                  <c:v>1.902572588</c:v>
                </c:pt>
                <c:pt idx="378">
                  <c:v>1.8911000215</c:v>
                </c:pt>
                <c:pt idx="379">
                  <c:v>1.8853258884999999</c:v>
                </c:pt>
                <c:pt idx="380">
                  <c:v>1.8853258884999999</c:v>
                </c:pt>
                <c:pt idx="381">
                  <c:v>1.8853258884999999</c:v>
                </c:pt>
                <c:pt idx="382">
                  <c:v>1.859590455</c:v>
                </c:pt>
                <c:pt idx="383">
                  <c:v>1.859590455</c:v>
                </c:pt>
                <c:pt idx="384">
                  <c:v>1.8453285879999999</c:v>
                </c:pt>
                <c:pt idx="385">
                  <c:v>1.8453285879999999</c:v>
                </c:pt>
                <c:pt idx="386">
                  <c:v>1.8367425879999999</c:v>
                </c:pt>
                <c:pt idx="387">
                  <c:v>1.8224561545</c:v>
                </c:pt>
                <c:pt idx="388">
                  <c:v>1.8081195880000001</c:v>
                </c:pt>
                <c:pt idx="389">
                  <c:v>1.8081195880000001</c:v>
                </c:pt>
                <c:pt idx="390">
                  <c:v>1.7938822875</c:v>
                </c:pt>
                <c:pt idx="391">
                  <c:v>1.7938822875</c:v>
                </c:pt>
                <c:pt idx="392">
                  <c:v>1.7938822875</c:v>
                </c:pt>
                <c:pt idx="393">
                  <c:v>1.7909220214999999</c:v>
                </c:pt>
                <c:pt idx="394">
                  <c:v>1.7852225879999999</c:v>
                </c:pt>
                <c:pt idx="395">
                  <c:v>1.7852225879999999</c:v>
                </c:pt>
                <c:pt idx="396">
                  <c:v>1.7766847210000001</c:v>
                </c:pt>
                <c:pt idx="397">
                  <c:v>1.7766847210000001</c:v>
                </c:pt>
                <c:pt idx="398">
                  <c:v>1.7766847210000001</c:v>
                </c:pt>
                <c:pt idx="399">
                  <c:v>1.756600588</c:v>
                </c:pt>
                <c:pt idx="400">
                  <c:v>1.756600588</c:v>
                </c:pt>
                <c:pt idx="401">
                  <c:v>1.7508018885000001</c:v>
                </c:pt>
                <c:pt idx="402">
                  <c:v>1.7508018885000001</c:v>
                </c:pt>
                <c:pt idx="403">
                  <c:v>1.7394020214999999</c:v>
                </c:pt>
                <c:pt idx="404">
                  <c:v>1.7279530214999999</c:v>
                </c:pt>
                <c:pt idx="405">
                  <c:v>1.7279530214999999</c:v>
                </c:pt>
                <c:pt idx="406">
                  <c:v>1.7308651545</c:v>
                </c:pt>
                <c:pt idx="407">
                  <c:v>1.719342455</c:v>
                </c:pt>
                <c:pt idx="408">
                  <c:v>1.719342455</c:v>
                </c:pt>
                <c:pt idx="409">
                  <c:v>1.7136420214999999</c:v>
                </c:pt>
                <c:pt idx="410">
                  <c:v>1.7136420214999999</c:v>
                </c:pt>
                <c:pt idx="411">
                  <c:v>1.6936070214999999</c:v>
                </c:pt>
                <c:pt idx="412">
                  <c:v>1.6936070214999999</c:v>
                </c:pt>
                <c:pt idx="413">
                  <c:v>1.6936070214999999</c:v>
                </c:pt>
                <c:pt idx="414">
                  <c:v>1.6907450214999999</c:v>
                </c:pt>
                <c:pt idx="415">
                  <c:v>1.6764340215</c:v>
                </c:pt>
                <c:pt idx="416">
                  <c:v>1.6764340215</c:v>
                </c:pt>
                <c:pt idx="417">
                  <c:v>1.6707581545000001</c:v>
                </c:pt>
                <c:pt idx="418">
                  <c:v>1.6621475879999998</c:v>
                </c:pt>
                <c:pt idx="419">
                  <c:v>1.6621475879999998</c:v>
                </c:pt>
                <c:pt idx="420">
                  <c:v>1.6535851545</c:v>
                </c:pt>
                <c:pt idx="421">
                  <c:v>1.6535851545</c:v>
                </c:pt>
                <c:pt idx="422">
                  <c:v>1.6507231545000001</c:v>
                </c:pt>
                <c:pt idx="423">
                  <c:v>1.6422098539999999</c:v>
                </c:pt>
                <c:pt idx="424">
                  <c:v>1.6422098539999999</c:v>
                </c:pt>
                <c:pt idx="425">
                  <c:v>1.6393232875000001</c:v>
                </c:pt>
                <c:pt idx="426">
                  <c:v>1.6250122875000002</c:v>
                </c:pt>
                <c:pt idx="427">
                  <c:v>1.6250122875000002</c:v>
                </c:pt>
                <c:pt idx="428">
                  <c:v>1.6249631545000001</c:v>
                </c:pt>
                <c:pt idx="429">
                  <c:v>1.6192627210000001</c:v>
                </c:pt>
                <c:pt idx="430">
                  <c:v>1.6192627210000001</c:v>
                </c:pt>
                <c:pt idx="431">
                  <c:v>1.619213588</c:v>
                </c:pt>
                <c:pt idx="432">
                  <c:v>1.6078392875</c:v>
                </c:pt>
                <c:pt idx="433">
                  <c:v>1.5992522875000001</c:v>
                </c:pt>
                <c:pt idx="434">
                  <c:v>1.5992522875000001</c:v>
                </c:pt>
                <c:pt idx="435">
                  <c:v>1.5934781545000001</c:v>
                </c:pt>
                <c:pt idx="436">
                  <c:v>1.5934781545000001</c:v>
                </c:pt>
                <c:pt idx="437">
                  <c:v>1.582054721</c:v>
                </c:pt>
                <c:pt idx="438">
                  <c:v>1.5820792875</c:v>
                </c:pt>
                <c:pt idx="439">
                  <c:v>1.5820792875</c:v>
                </c:pt>
                <c:pt idx="440">
                  <c:v>1.570605721</c:v>
                </c:pt>
                <c:pt idx="441">
                  <c:v>1.5619941545</c:v>
                </c:pt>
                <c:pt idx="442">
                  <c:v>1.5619941545</c:v>
                </c:pt>
                <c:pt idx="443">
                  <c:v>1.5591321545000001</c:v>
                </c:pt>
                <c:pt idx="444">
                  <c:v>1.5620432875000001</c:v>
                </c:pt>
                <c:pt idx="445">
                  <c:v>1.5620432875000001</c:v>
                </c:pt>
                <c:pt idx="446">
                  <c:v>1.5534562875</c:v>
                </c:pt>
                <c:pt idx="447">
                  <c:v>1.5421065537500001</c:v>
                </c:pt>
                <c:pt idx="448">
                  <c:v>1.5335195537500002</c:v>
                </c:pt>
                <c:pt idx="449">
                  <c:v>1.5335195537500002</c:v>
                </c:pt>
                <c:pt idx="450">
                  <c:v>1.5248588539999999</c:v>
                </c:pt>
              </c:numCache>
            </c:numRef>
          </c:yVal>
          <c:smooth val="0"/>
          <c:extLst>
            <c:ext xmlns:c16="http://schemas.microsoft.com/office/drawing/2014/chart" uri="{C3380CC4-5D6E-409C-BE32-E72D297353CC}">
              <c16:uniqueId val="{0000000E-B667-4898-BD7B-CA8E73D1EECD}"/>
            </c:ext>
          </c:extLst>
        </c:ser>
        <c:ser>
          <c:idx val="12"/>
          <c:order val="16"/>
          <c:tx>
            <c:strRef>
              <c:f>'Alle qt til artikkel'!$EC$5</c:f>
              <c:strCache>
                <c:ptCount val="1"/>
                <c:pt idx="0">
                  <c:v>E6-80-4c</c:v>
                </c:pt>
              </c:strCache>
            </c:strRef>
          </c:tx>
          <c:spPr>
            <a:ln w="12700">
              <a:solidFill>
                <a:schemeClr val="accent2"/>
              </a:solidFill>
            </a:ln>
          </c:spPr>
          <c:marker>
            <c:symbol val="none"/>
          </c:marker>
          <c:xVal>
            <c:numRef>
              <c:f>'Alle qt til artikkel'!$EF$9:$EF$459</c:f>
              <c:numCache>
                <c:formatCode>0.0</c:formatCode>
                <c:ptCount val="451"/>
                <c:pt idx="0">
                  <c:v>-7.9464831216819407</c:v>
                </c:pt>
                <c:pt idx="1">
                  <c:v>-7.90684984870588</c:v>
                </c:pt>
                <c:pt idx="2">
                  <c:v>-7.8672165757298194</c:v>
                </c:pt>
                <c:pt idx="3">
                  <c:v>-7.8275833027537587</c:v>
                </c:pt>
                <c:pt idx="4">
                  <c:v>-7.7879500297777007</c:v>
                </c:pt>
                <c:pt idx="5">
                  <c:v>-7.74831675680164</c:v>
                </c:pt>
                <c:pt idx="6">
                  <c:v>-7.7086834838255793</c:v>
                </c:pt>
                <c:pt idx="7">
                  <c:v>-7.6690502108495187</c:v>
                </c:pt>
                <c:pt idx="8">
                  <c:v>-7.6294169378734615</c:v>
                </c:pt>
                <c:pt idx="9">
                  <c:v>-7.5897836648973973</c:v>
                </c:pt>
                <c:pt idx="10">
                  <c:v>-7.5501503919213402</c:v>
                </c:pt>
                <c:pt idx="11">
                  <c:v>-7.5105171189452795</c:v>
                </c:pt>
                <c:pt idx="12">
                  <c:v>-7.4708838459692188</c:v>
                </c:pt>
                <c:pt idx="13">
                  <c:v>-7.4312505729931608</c:v>
                </c:pt>
                <c:pt idx="14">
                  <c:v>-7.3916173000171002</c:v>
                </c:pt>
                <c:pt idx="15">
                  <c:v>-7.3519840270410395</c:v>
                </c:pt>
                <c:pt idx="16">
                  <c:v>-7.3123507540649788</c:v>
                </c:pt>
                <c:pt idx="17">
                  <c:v>-7.2727174810889181</c:v>
                </c:pt>
                <c:pt idx="18">
                  <c:v>-7.2330842081128575</c:v>
                </c:pt>
                <c:pt idx="19">
                  <c:v>-7.1934509351367995</c:v>
                </c:pt>
                <c:pt idx="20">
                  <c:v>-7.1538176621607388</c:v>
                </c:pt>
                <c:pt idx="21">
                  <c:v>-7.1141843891846781</c:v>
                </c:pt>
                <c:pt idx="22">
                  <c:v>-7.0745511162086174</c:v>
                </c:pt>
                <c:pt idx="23">
                  <c:v>-7.0349178432325594</c:v>
                </c:pt>
                <c:pt idx="24">
                  <c:v>-6.9952845702564961</c:v>
                </c:pt>
                <c:pt idx="25">
                  <c:v>-6.9556512972804381</c:v>
                </c:pt>
                <c:pt idx="26">
                  <c:v>-6.9160180243043774</c:v>
                </c:pt>
                <c:pt idx="27">
                  <c:v>-6.8763847513283167</c:v>
                </c:pt>
                <c:pt idx="28">
                  <c:v>-6.8367514783522561</c:v>
                </c:pt>
                <c:pt idx="29">
                  <c:v>-6.797118205376198</c:v>
                </c:pt>
                <c:pt idx="30">
                  <c:v>-6.7574849324001374</c:v>
                </c:pt>
                <c:pt idx="31">
                  <c:v>-6.7178516594240767</c:v>
                </c:pt>
                <c:pt idx="32">
                  <c:v>-6.678218386448016</c:v>
                </c:pt>
                <c:pt idx="33">
                  <c:v>-6.6385851134719589</c:v>
                </c:pt>
                <c:pt idx="34">
                  <c:v>-6.5989518404958947</c:v>
                </c:pt>
                <c:pt idx="35">
                  <c:v>-6.5593185675198376</c:v>
                </c:pt>
                <c:pt idx="36">
                  <c:v>-6.5196852945437769</c:v>
                </c:pt>
                <c:pt idx="37">
                  <c:v>-6.4800520215677162</c:v>
                </c:pt>
                <c:pt idx="38">
                  <c:v>-6.4404187485916582</c:v>
                </c:pt>
                <c:pt idx="39">
                  <c:v>-6.4007854756155975</c:v>
                </c:pt>
                <c:pt idx="40">
                  <c:v>-6.3611522026395368</c:v>
                </c:pt>
                <c:pt idx="41">
                  <c:v>-6.3215189296634762</c:v>
                </c:pt>
                <c:pt idx="42">
                  <c:v>-6.2818856566874155</c:v>
                </c:pt>
                <c:pt idx="43">
                  <c:v>-6.2422484203840582</c:v>
                </c:pt>
                <c:pt idx="44">
                  <c:v>-6.2026151474079949</c:v>
                </c:pt>
                <c:pt idx="45">
                  <c:v>-6.1629818744319369</c:v>
                </c:pt>
                <c:pt idx="46">
                  <c:v>-6.1233486014558798</c:v>
                </c:pt>
                <c:pt idx="47">
                  <c:v>-6.0837153284798191</c:v>
                </c:pt>
                <c:pt idx="48">
                  <c:v>-6.0440780921764619</c:v>
                </c:pt>
                <c:pt idx="49">
                  <c:v>-6.0044448192003985</c:v>
                </c:pt>
                <c:pt idx="50">
                  <c:v>-5.9648115462243378</c:v>
                </c:pt>
                <c:pt idx="51">
                  <c:v>-5.9251782732482798</c:v>
                </c:pt>
                <c:pt idx="52">
                  <c:v>-5.8855410369449235</c:v>
                </c:pt>
                <c:pt idx="53">
                  <c:v>-5.8459077639688628</c:v>
                </c:pt>
                <c:pt idx="54">
                  <c:v>-5.8062744909928021</c:v>
                </c:pt>
                <c:pt idx="55">
                  <c:v>-5.7666412180167415</c:v>
                </c:pt>
                <c:pt idx="56">
                  <c:v>-5.7270039817133842</c:v>
                </c:pt>
                <c:pt idx="57">
                  <c:v>-5.6873707087373244</c:v>
                </c:pt>
                <c:pt idx="58">
                  <c:v>-5.6477374357612664</c:v>
                </c:pt>
                <c:pt idx="59">
                  <c:v>-5.6081041627852031</c:v>
                </c:pt>
                <c:pt idx="60">
                  <c:v>-5.5684708898091451</c:v>
                </c:pt>
                <c:pt idx="61">
                  <c:v>-5.5288336535057852</c:v>
                </c:pt>
                <c:pt idx="62">
                  <c:v>-5.4892003805297271</c:v>
                </c:pt>
                <c:pt idx="63">
                  <c:v>-5.4495671075536665</c:v>
                </c:pt>
                <c:pt idx="64">
                  <c:v>-5.4099338345776031</c:v>
                </c:pt>
                <c:pt idx="65">
                  <c:v>-5.3702965982742468</c:v>
                </c:pt>
                <c:pt idx="66">
                  <c:v>-5.3306633252981888</c:v>
                </c:pt>
                <c:pt idx="67">
                  <c:v>-5.2910300523221281</c:v>
                </c:pt>
                <c:pt idx="68">
                  <c:v>-5.2513967793460701</c:v>
                </c:pt>
                <c:pt idx="69">
                  <c:v>-5.2117595430427075</c:v>
                </c:pt>
                <c:pt idx="70">
                  <c:v>-5.1721262700666504</c:v>
                </c:pt>
                <c:pt idx="71">
                  <c:v>-5.1324929970905897</c:v>
                </c:pt>
                <c:pt idx="72">
                  <c:v>-5.0928597241145317</c:v>
                </c:pt>
                <c:pt idx="73">
                  <c:v>-5.0532264511384684</c:v>
                </c:pt>
                <c:pt idx="74">
                  <c:v>-5.0135892148351111</c:v>
                </c:pt>
                <c:pt idx="75">
                  <c:v>-4.9739559418590504</c:v>
                </c:pt>
                <c:pt idx="76">
                  <c:v>-4.9343226688829924</c:v>
                </c:pt>
                <c:pt idx="77">
                  <c:v>-4.8946893959069318</c:v>
                </c:pt>
                <c:pt idx="78">
                  <c:v>-4.8550521596035754</c:v>
                </c:pt>
                <c:pt idx="79">
                  <c:v>-4.8154188866275121</c:v>
                </c:pt>
                <c:pt idx="80">
                  <c:v>-4.775785613651454</c:v>
                </c:pt>
                <c:pt idx="81">
                  <c:v>-4.7361523406753934</c:v>
                </c:pt>
                <c:pt idx="82">
                  <c:v>-4.696515104372037</c:v>
                </c:pt>
                <c:pt idx="83">
                  <c:v>-4.6568818313959763</c:v>
                </c:pt>
                <c:pt idx="84">
                  <c:v>-4.6172485584199157</c:v>
                </c:pt>
                <c:pt idx="85">
                  <c:v>-4.577615285443855</c:v>
                </c:pt>
                <c:pt idx="86">
                  <c:v>-4.537982012467797</c:v>
                </c:pt>
                <c:pt idx="87">
                  <c:v>-4.4983447761644397</c:v>
                </c:pt>
                <c:pt idx="88">
                  <c:v>-4.4587115031883764</c:v>
                </c:pt>
                <c:pt idx="89">
                  <c:v>-4.4190782302123157</c:v>
                </c:pt>
                <c:pt idx="90">
                  <c:v>-4.3794449572362577</c:v>
                </c:pt>
                <c:pt idx="91">
                  <c:v>-4.3398077209328987</c:v>
                </c:pt>
                <c:pt idx="92">
                  <c:v>-4.3001744479568407</c:v>
                </c:pt>
                <c:pt idx="93">
                  <c:v>-4.2605411749807773</c:v>
                </c:pt>
                <c:pt idx="94">
                  <c:v>-4.2209079020047193</c:v>
                </c:pt>
                <c:pt idx="95">
                  <c:v>-4.1812746290286587</c:v>
                </c:pt>
                <c:pt idx="96">
                  <c:v>-4.1416373927253023</c:v>
                </c:pt>
                <c:pt idx="97">
                  <c:v>-4.1020041197492416</c:v>
                </c:pt>
                <c:pt idx="98">
                  <c:v>-4.0623708467731809</c:v>
                </c:pt>
                <c:pt idx="99">
                  <c:v>-4.0227375737971203</c:v>
                </c:pt>
                <c:pt idx="100">
                  <c:v>-3.983100337493763</c:v>
                </c:pt>
                <c:pt idx="101">
                  <c:v>-3.9434670645177055</c:v>
                </c:pt>
                <c:pt idx="102">
                  <c:v>-3.9038337915416448</c:v>
                </c:pt>
                <c:pt idx="103">
                  <c:v>-3.864200518565581</c:v>
                </c:pt>
                <c:pt idx="104">
                  <c:v>-3.8245632822622246</c:v>
                </c:pt>
                <c:pt idx="105">
                  <c:v>-3.784930009286164</c:v>
                </c:pt>
                <c:pt idx="106">
                  <c:v>-3.745296736310106</c:v>
                </c:pt>
                <c:pt idx="107">
                  <c:v>-3.7056634633340479</c:v>
                </c:pt>
                <c:pt idx="108">
                  <c:v>-3.6660301903579846</c:v>
                </c:pt>
                <c:pt idx="109">
                  <c:v>-3.6263929540546278</c:v>
                </c:pt>
                <c:pt idx="110">
                  <c:v>-3.5867596810785671</c:v>
                </c:pt>
                <c:pt idx="111">
                  <c:v>-3.5471264081025065</c:v>
                </c:pt>
                <c:pt idx="112">
                  <c:v>-3.5074931351264489</c:v>
                </c:pt>
                <c:pt idx="113">
                  <c:v>-3.4678558988230863</c:v>
                </c:pt>
                <c:pt idx="114">
                  <c:v>-3.4282226258470283</c:v>
                </c:pt>
                <c:pt idx="115">
                  <c:v>-3.3885893528709707</c:v>
                </c:pt>
                <c:pt idx="116">
                  <c:v>-3.3489560798949101</c:v>
                </c:pt>
                <c:pt idx="117">
                  <c:v>-3.3093188435915533</c:v>
                </c:pt>
                <c:pt idx="118">
                  <c:v>-3.2696855706154899</c:v>
                </c:pt>
                <c:pt idx="119">
                  <c:v>-3.2300522976394292</c:v>
                </c:pt>
                <c:pt idx="120">
                  <c:v>-3.1904190246633712</c:v>
                </c:pt>
                <c:pt idx="121">
                  <c:v>-3.1507857516873132</c:v>
                </c:pt>
                <c:pt idx="122">
                  <c:v>-3.1111485153839538</c:v>
                </c:pt>
                <c:pt idx="123">
                  <c:v>-3.0715152424078931</c:v>
                </c:pt>
                <c:pt idx="124">
                  <c:v>-3.0318819694318324</c:v>
                </c:pt>
                <c:pt idx="125">
                  <c:v>-2.9922486964557717</c:v>
                </c:pt>
                <c:pt idx="126">
                  <c:v>-2.9526114601524154</c:v>
                </c:pt>
                <c:pt idx="127">
                  <c:v>-2.9129781871763574</c:v>
                </c:pt>
                <c:pt idx="128">
                  <c:v>-2.873344914200294</c:v>
                </c:pt>
                <c:pt idx="129">
                  <c:v>-2.833711641224236</c:v>
                </c:pt>
                <c:pt idx="130">
                  <c:v>-2.7940783682481753</c:v>
                </c:pt>
                <c:pt idx="131">
                  <c:v>-2.7544411319448185</c:v>
                </c:pt>
                <c:pt idx="132">
                  <c:v>-2.7148078589687579</c:v>
                </c:pt>
                <c:pt idx="133">
                  <c:v>-2.6751745859926945</c:v>
                </c:pt>
                <c:pt idx="134">
                  <c:v>-2.6355413130166365</c:v>
                </c:pt>
                <c:pt idx="135">
                  <c:v>-2.5959040767132797</c:v>
                </c:pt>
                <c:pt idx="136">
                  <c:v>-2.556270803737219</c:v>
                </c:pt>
                <c:pt idx="137">
                  <c:v>-2.5166375307611584</c:v>
                </c:pt>
                <c:pt idx="138">
                  <c:v>-2.4770042577850977</c:v>
                </c:pt>
                <c:pt idx="139">
                  <c:v>-2.4373670214817413</c:v>
                </c:pt>
                <c:pt idx="140">
                  <c:v>-2.3977337485056807</c:v>
                </c:pt>
                <c:pt idx="141">
                  <c:v>-2.3581004755296227</c:v>
                </c:pt>
                <c:pt idx="142">
                  <c:v>-2.3184672025535593</c:v>
                </c:pt>
                <c:pt idx="143">
                  <c:v>-2.2788339295775013</c:v>
                </c:pt>
                <c:pt idx="144">
                  <c:v>-2.2391966932741418</c:v>
                </c:pt>
                <c:pt idx="145">
                  <c:v>-2.1995634202980838</c:v>
                </c:pt>
                <c:pt idx="146">
                  <c:v>-2.1599301473220232</c:v>
                </c:pt>
                <c:pt idx="147">
                  <c:v>-2.1202968743459598</c:v>
                </c:pt>
                <c:pt idx="148">
                  <c:v>-2.080659638042603</c:v>
                </c:pt>
                <c:pt idx="149">
                  <c:v>-2.041026365066545</c:v>
                </c:pt>
                <c:pt idx="150">
                  <c:v>-2.0013930920904843</c:v>
                </c:pt>
                <c:pt idx="151">
                  <c:v>-1.9617598191144268</c:v>
                </c:pt>
                <c:pt idx="152">
                  <c:v>-1.9221225828110644</c:v>
                </c:pt>
                <c:pt idx="153">
                  <c:v>-1.8824893098350064</c:v>
                </c:pt>
                <c:pt idx="154">
                  <c:v>-1.8428560368589457</c:v>
                </c:pt>
                <c:pt idx="155">
                  <c:v>-1.8032227638828879</c:v>
                </c:pt>
                <c:pt idx="156">
                  <c:v>-1.7635894909068273</c:v>
                </c:pt>
                <c:pt idx="157">
                  <c:v>-1.7239522546034678</c:v>
                </c:pt>
                <c:pt idx="158">
                  <c:v>-1.6843189816274071</c:v>
                </c:pt>
                <c:pt idx="159">
                  <c:v>-1.6446857086513493</c:v>
                </c:pt>
                <c:pt idx="160">
                  <c:v>-1.6050524356752887</c:v>
                </c:pt>
                <c:pt idx="161">
                  <c:v>-1.5654151993719319</c:v>
                </c:pt>
                <c:pt idx="162">
                  <c:v>-1.5257819263958683</c:v>
                </c:pt>
                <c:pt idx="163">
                  <c:v>-1.4861486534198105</c:v>
                </c:pt>
                <c:pt idx="164">
                  <c:v>-1.4465153804437498</c:v>
                </c:pt>
                <c:pt idx="165">
                  <c:v>-1.406878144140393</c:v>
                </c:pt>
                <c:pt idx="166">
                  <c:v>-1.3672448711643324</c:v>
                </c:pt>
                <c:pt idx="167">
                  <c:v>-1.3276115981882717</c:v>
                </c:pt>
                <c:pt idx="168">
                  <c:v>-1.287978325212211</c:v>
                </c:pt>
                <c:pt idx="169">
                  <c:v>-1.2483450522361532</c:v>
                </c:pt>
                <c:pt idx="170">
                  <c:v>-1.2087078159327966</c:v>
                </c:pt>
                <c:pt idx="171">
                  <c:v>-1.169074542956736</c:v>
                </c:pt>
                <c:pt idx="172">
                  <c:v>-1.1294412699806724</c:v>
                </c:pt>
                <c:pt idx="173">
                  <c:v>-1.0898079970046146</c:v>
                </c:pt>
                <c:pt idx="174">
                  <c:v>-1.0501707607012549</c:v>
                </c:pt>
                <c:pt idx="175">
                  <c:v>-1.0105374877251971</c:v>
                </c:pt>
                <c:pt idx="176">
                  <c:v>-0.97090421474913935</c:v>
                </c:pt>
                <c:pt idx="177">
                  <c:v>-0.93127094177307579</c:v>
                </c:pt>
                <c:pt idx="178">
                  <c:v>-0.89163766879701511</c:v>
                </c:pt>
                <c:pt idx="179">
                  <c:v>-0.85200043249365842</c:v>
                </c:pt>
                <c:pt idx="180">
                  <c:v>-0.81236715951759775</c:v>
                </c:pt>
                <c:pt idx="181">
                  <c:v>-0.77273388654153707</c:v>
                </c:pt>
                <c:pt idx="182">
                  <c:v>-0.7331006135654764</c:v>
                </c:pt>
                <c:pt idx="183">
                  <c:v>-0.69346337726211971</c:v>
                </c:pt>
                <c:pt idx="184">
                  <c:v>-0.65383010428606181</c:v>
                </c:pt>
                <c:pt idx="185">
                  <c:v>-0.61419683131000125</c:v>
                </c:pt>
                <c:pt idx="186">
                  <c:v>-0.57456355833393769</c:v>
                </c:pt>
                <c:pt idx="187">
                  <c:v>-0.53492632203058099</c:v>
                </c:pt>
                <c:pt idx="188">
                  <c:v>-0.49529304905452032</c:v>
                </c:pt>
                <c:pt idx="189">
                  <c:v>-0.45565977607846248</c:v>
                </c:pt>
                <c:pt idx="190">
                  <c:v>-0.41602650310240463</c:v>
                </c:pt>
                <c:pt idx="191">
                  <c:v>-0.37639323012634113</c:v>
                </c:pt>
                <c:pt idx="192">
                  <c:v>-0.33675599382298443</c:v>
                </c:pt>
                <c:pt idx="193">
                  <c:v>-0.29712272084692376</c:v>
                </c:pt>
                <c:pt idx="194">
                  <c:v>-0.25748944787086309</c:v>
                </c:pt>
                <c:pt idx="195">
                  <c:v>-0.21785617489480522</c:v>
                </c:pt>
                <c:pt idx="196">
                  <c:v>-0.17821893859144852</c:v>
                </c:pt>
                <c:pt idx="197">
                  <c:v>-0.13858566561538502</c:v>
                </c:pt>
                <c:pt idx="198">
                  <c:v>-9.8952392639327175E-2</c:v>
                </c:pt>
                <c:pt idx="199">
                  <c:v>-5.9319119663266508E-2</c:v>
                </c:pt>
                <c:pt idx="200">
                  <c:v>-1.968188335990979E-2</c:v>
                </c:pt>
                <c:pt idx="201">
                  <c:v>1.9951389616153694E-2</c:v>
                </c:pt>
                <c:pt idx="202">
                  <c:v>5.9584662592214364E-2</c:v>
                </c:pt>
                <c:pt idx="203">
                  <c:v>9.9217935568272214E-2</c:v>
                </c:pt>
                <c:pt idx="204">
                  <c:v>0.13885120854433006</c:v>
                </c:pt>
                <c:pt idx="205">
                  <c:v>0.17848844484768961</c:v>
                </c:pt>
                <c:pt idx="206">
                  <c:v>0.21812171782375026</c:v>
                </c:pt>
                <c:pt idx="207">
                  <c:v>0.25775499079981096</c:v>
                </c:pt>
                <c:pt idx="208">
                  <c:v>0.29738826377587163</c:v>
                </c:pt>
                <c:pt idx="209">
                  <c:v>0.33702550007922832</c:v>
                </c:pt>
                <c:pt idx="210">
                  <c:v>0.37665877305528617</c:v>
                </c:pt>
                <c:pt idx="211">
                  <c:v>0.41629204603134967</c:v>
                </c:pt>
                <c:pt idx="212">
                  <c:v>0.45592531900740751</c:v>
                </c:pt>
                <c:pt idx="213">
                  <c:v>0.49555859198346819</c:v>
                </c:pt>
                <c:pt idx="214">
                  <c:v>0.53519582828682488</c:v>
                </c:pt>
                <c:pt idx="215">
                  <c:v>0.57482910126288556</c:v>
                </c:pt>
                <c:pt idx="216">
                  <c:v>0.61446237423894901</c:v>
                </c:pt>
                <c:pt idx="217">
                  <c:v>0.6540956472150069</c:v>
                </c:pt>
                <c:pt idx="218">
                  <c:v>0.6937328835183636</c:v>
                </c:pt>
                <c:pt idx="219">
                  <c:v>0.73336615649442427</c:v>
                </c:pt>
                <c:pt idx="220">
                  <c:v>0.77299942947048217</c:v>
                </c:pt>
                <c:pt idx="221">
                  <c:v>0.81263270244654562</c:v>
                </c:pt>
                <c:pt idx="222">
                  <c:v>0.85226993874990231</c:v>
                </c:pt>
                <c:pt idx="223">
                  <c:v>0.89190321172596299</c:v>
                </c:pt>
                <c:pt idx="224">
                  <c:v>0.93153648470202088</c:v>
                </c:pt>
                <c:pt idx="225">
                  <c:v>0.97116975767808433</c:v>
                </c:pt>
                <c:pt idx="226">
                  <c:v>1.0108030306541422</c:v>
                </c:pt>
                <c:pt idx="227">
                  <c:v>1.0504402669575017</c:v>
                </c:pt>
                <c:pt idx="228">
                  <c:v>1.0900735399335595</c:v>
                </c:pt>
                <c:pt idx="229">
                  <c:v>1.1297068129096202</c:v>
                </c:pt>
                <c:pt idx="230">
                  <c:v>1.1693400858856837</c:v>
                </c:pt>
                <c:pt idx="231">
                  <c:v>1.2089773221890405</c:v>
                </c:pt>
                <c:pt idx="232">
                  <c:v>1.2486105951650983</c:v>
                </c:pt>
                <c:pt idx="233">
                  <c:v>1.288243868141159</c:v>
                </c:pt>
                <c:pt idx="234">
                  <c:v>1.3278771411172168</c:v>
                </c:pt>
                <c:pt idx="235">
                  <c:v>1.3675143774205765</c:v>
                </c:pt>
                <c:pt idx="236">
                  <c:v>1.4071476503966369</c:v>
                </c:pt>
                <c:pt idx="237">
                  <c:v>1.4467809233726976</c:v>
                </c:pt>
                <c:pt idx="238">
                  <c:v>1.4864141963487556</c:v>
                </c:pt>
                <c:pt idx="239">
                  <c:v>1.5260474693248163</c:v>
                </c:pt>
                <c:pt idx="240">
                  <c:v>1.5656847056281729</c:v>
                </c:pt>
                <c:pt idx="241">
                  <c:v>1.6053179786042364</c:v>
                </c:pt>
                <c:pt idx="242">
                  <c:v>1.6449512515802942</c:v>
                </c:pt>
                <c:pt idx="243">
                  <c:v>1.6845845245563549</c:v>
                </c:pt>
                <c:pt idx="244">
                  <c:v>1.7242217608597117</c:v>
                </c:pt>
                <c:pt idx="245">
                  <c:v>1.7638550338357752</c:v>
                </c:pt>
                <c:pt idx="246">
                  <c:v>1.803488306811833</c:v>
                </c:pt>
                <c:pt idx="247">
                  <c:v>1.8431215797878937</c:v>
                </c:pt>
                <c:pt idx="248">
                  <c:v>1.8827548527639515</c:v>
                </c:pt>
                <c:pt idx="249">
                  <c:v>1.922392089067311</c:v>
                </c:pt>
                <c:pt idx="250">
                  <c:v>1.9620253620433716</c:v>
                </c:pt>
                <c:pt idx="251">
                  <c:v>2.0016586350194325</c:v>
                </c:pt>
                <c:pt idx="252">
                  <c:v>2.0412919079954901</c:v>
                </c:pt>
                <c:pt idx="253">
                  <c:v>2.0809291442988469</c:v>
                </c:pt>
                <c:pt idx="254">
                  <c:v>2.1205624172749076</c:v>
                </c:pt>
                <c:pt idx="255">
                  <c:v>2.1601956902509709</c:v>
                </c:pt>
                <c:pt idx="256">
                  <c:v>2.1998289632270289</c:v>
                </c:pt>
                <c:pt idx="257">
                  <c:v>2.2394661995303884</c:v>
                </c:pt>
                <c:pt idx="258">
                  <c:v>2.2790994725064464</c:v>
                </c:pt>
                <c:pt idx="259">
                  <c:v>2.3187327454825044</c:v>
                </c:pt>
                <c:pt idx="260">
                  <c:v>2.3583660184585677</c:v>
                </c:pt>
                <c:pt idx="261">
                  <c:v>2.3979992914346284</c:v>
                </c:pt>
                <c:pt idx="262">
                  <c:v>2.4376365277379852</c:v>
                </c:pt>
                <c:pt idx="263">
                  <c:v>2.4772698007140459</c:v>
                </c:pt>
                <c:pt idx="264">
                  <c:v>2.5169030736901035</c:v>
                </c:pt>
                <c:pt idx="265">
                  <c:v>2.5565363466661672</c:v>
                </c:pt>
                <c:pt idx="266">
                  <c:v>2.5961735829695236</c:v>
                </c:pt>
                <c:pt idx="267">
                  <c:v>2.6358068559455816</c:v>
                </c:pt>
                <c:pt idx="268">
                  <c:v>2.6754401289216423</c:v>
                </c:pt>
                <c:pt idx="269">
                  <c:v>2.715073401897703</c:v>
                </c:pt>
                <c:pt idx="270">
                  <c:v>2.7547106382010624</c:v>
                </c:pt>
                <c:pt idx="271">
                  <c:v>2.7943439111771231</c:v>
                </c:pt>
                <c:pt idx="272">
                  <c:v>2.8339771841531811</c:v>
                </c:pt>
                <c:pt idx="273">
                  <c:v>2.8736104571292387</c:v>
                </c:pt>
                <c:pt idx="274">
                  <c:v>2.9132437301053025</c:v>
                </c:pt>
                <c:pt idx="275">
                  <c:v>2.9528809664086593</c:v>
                </c:pt>
                <c:pt idx="276">
                  <c:v>2.9925142393847199</c:v>
                </c:pt>
                <c:pt idx="277">
                  <c:v>3.0321475123607806</c:v>
                </c:pt>
                <c:pt idx="278">
                  <c:v>3.0717807853368382</c:v>
                </c:pt>
                <c:pt idx="279">
                  <c:v>3.111418021640195</c:v>
                </c:pt>
                <c:pt idx="280">
                  <c:v>3.1510512946162583</c:v>
                </c:pt>
                <c:pt idx="281">
                  <c:v>3.1906845675923163</c:v>
                </c:pt>
                <c:pt idx="282">
                  <c:v>3.2303178405683797</c:v>
                </c:pt>
                <c:pt idx="283">
                  <c:v>3.2699550768717365</c:v>
                </c:pt>
                <c:pt idx="284">
                  <c:v>3.3095883498477945</c:v>
                </c:pt>
                <c:pt idx="285">
                  <c:v>3.3492216228238578</c:v>
                </c:pt>
                <c:pt idx="286">
                  <c:v>3.3888548957999158</c:v>
                </c:pt>
                <c:pt idx="287">
                  <c:v>3.4284881687759734</c:v>
                </c:pt>
                <c:pt idx="288">
                  <c:v>3.4681254050793302</c:v>
                </c:pt>
                <c:pt idx="289">
                  <c:v>3.5077586780553935</c:v>
                </c:pt>
                <c:pt idx="290">
                  <c:v>3.5473919510314516</c:v>
                </c:pt>
                <c:pt idx="291">
                  <c:v>3.5870252240075149</c:v>
                </c:pt>
                <c:pt idx="292">
                  <c:v>3.6266624603108717</c:v>
                </c:pt>
                <c:pt idx="293">
                  <c:v>3.6662957332869297</c:v>
                </c:pt>
                <c:pt idx="294">
                  <c:v>3.705929006262993</c:v>
                </c:pt>
                <c:pt idx="295">
                  <c:v>3.7455622792390511</c:v>
                </c:pt>
                <c:pt idx="296">
                  <c:v>3.7851955522151091</c:v>
                </c:pt>
                <c:pt idx="297">
                  <c:v>3.8248327885184712</c:v>
                </c:pt>
                <c:pt idx="298">
                  <c:v>3.8644660614945292</c:v>
                </c:pt>
                <c:pt idx="299">
                  <c:v>3.9040993344705925</c:v>
                </c:pt>
                <c:pt idx="300">
                  <c:v>3.9437326074466506</c:v>
                </c:pt>
                <c:pt idx="301">
                  <c:v>3.9833698437500069</c:v>
                </c:pt>
                <c:pt idx="302">
                  <c:v>4.0230031167260654</c:v>
                </c:pt>
                <c:pt idx="303">
                  <c:v>4.0626363897021287</c:v>
                </c:pt>
                <c:pt idx="304">
                  <c:v>4.102269662678192</c:v>
                </c:pt>
                <c:pt idx="305">
                  <c:v>4.1419068989815484</c:v>
                </c:pt>
                <c:pt idx="306">
                  <c:v>4.1815401719576064</c:v>
                </c:pt>
                <c:pt idx="307">
                  <c:v>4.2211734449336644</c:v>
                </c:pt>
                <c:pt idx="308">
                  <c:v>4.2608067179097224</c:v>
                </c:pt>
                <c:pt idx="309">
                  <c:v>4.3004399908857858</c:v>
                </c:pt>
                <c:pt idx="310">
                  <c:v>4.3400772271891421</c:v>
                </c:pt>
                <c:pt idx="311">
                  <c:v>4.3797105001652055</c:v>
                </c:pt>
                <c:pt idx="312">
                  <c:v>4.4193437731412635</c:v>
                </c:pt>
                <c:pt idx="313">
                  <c:v>4.4589770461173215</c:v>
                </c:pt>
                <c:pt idx="314">
                  <c:v>4.4986142824206841</c:v>
                </c:pt>
                <c:pt idx="315">
                  <c:v>4.5382475553967421</c:v>
                </c:pt>
                <c:pt idx="316">
                  <c:v>4.5778808283728001</c:v>
                </c:pt>
                <c:pt idx="317">
                  <c:v>4.6175141013488634</c:v>
                </c:pt>
                <c:pt idx="318">
                  <c:v>4.6571513376522198</c:v>
                </c:pt>
                <c:pt idx="319">
                  <c:v>4.6967846106282831</c:v>
                </c:pt>
                <c:pt idx="320">
                  <c:v>4.7364178836043411</c:v>
                </c:pt>
                <c:pt idx="321">
                  <c:v>4.7760511565803991</c:v>
                </c:pt>
                <c:pt idx="322">
                  <c:v>4.8156844295564571</c:v>
                </c:pt>
                <c:pt idx="323">
                  <c:v>4.8553216658598188</c:v>
                </c:pt>
                <c:pt idx="324">
                  <c:v>4.8949549388358768</c:v>
                </c:pt>
                <c:pt idx="325">
                  <c:v>4.9345882118119402</c:v>
                </c:pt>
                <c:pt idx="326">
                  <c:v>4.9742214847879982</c:v>
                </c:pt>
                <c:pt idx="327">
                  <c:v>5.0138587210913554</c:v>
                </c:pt>
                <c:pt idx="328">
                  <c:v>5.0534919940674126</c:v>
                </c:pt>
                <c:pt idx="329">
                  <c:v>5.0931252670434768</c:v>
                </c:pt>
                <c:pt idx="330">
                  <c:v>5.1327585400195339</c:v>
                </c:pt>
                <c:pt idx="331">
                  <c:v>5.1723918129955981</c:v>
                </c:pt>
                <c:pt idx="332">
                  <c:v>5.2120290492989545</c:v>
                </c:pt>
                <c:pt idx="333">
                  <c:v>5.2516623222750125</c:v>
                </c:pt>
                <c:pt idx="334">
                  <c:v>5.2912955952510758</c:v>
                </c:pt>
                <c:pt idx="335">
                  <c:v>5.3309288682271339</c:v>
                </c:pt>
                <c:pt idx="336">
                  <c:v>5.3705661045304902</c:v>
                </c:pt>
                <c:pt idx="337">
                  <c:v>5.4101993775065482</c:v>
                </c:pt>
                <c:pt idx="338">
                  <c:v>5.4498326504826116</c:v>
                </c:pt>
                <c:pt idx="339">
                  <c:v>5.4894659234586749</c:v>
                </c:pt>
                <c:pt idx="340">
                  <c:v>5.5291031597620321</c:v>
                </c:pt>
                <c:pt idx="341">
                  <c:v>5.5687364327380902</c:v>
                </c:pt>
                <c:pt idx="342">
                  <c:v>5.6083697057141473</c:v>
                </c:pt>
                <c:pt idx="343">
                  <c:v>5.6480029786902115</c:v>
                </c:pt>
                <c:pt idx="344">
                  <c:v>5.6876362516662686</c:v>
                </c:pt>
                <c:pt idx="345">
                  <c:v>5.7272734879696312</c:v>
                </c:pt>
                <c:pt idx="346">
                  <c:v>5.7669067609456892</c:v>
                </c:pt>
                <c:pt idx="347">
                  <c:v>5.8065400339217472</c:v>
                </c:pt>
                <c:pt idx="348">
                  <c:v>5.8461733068978106</c:v>
                </c:pt>
                <c:pt idx="349">
                  <c:v>5.8858105432011669</c:v>
                </c:pt>
                <c:pt idx="350">
                  <c:v>5.9254438161772249</c:v>
                </c:pt>
                <c:pt idx="351">
                  <c:v>5.9650770891532883</c:v>
                </c:pt>
                <c:pt idx="352">
                  <c:v>6.0047103621293463</c:v>
                </c:pt>
                <c:pt idx="353">
                  <c:v>6.0443475984327035</c:v>
                </c:pt>
                <c:pt idx="354">
                  <c:v>6.0839808714087669</c:v>
                </c:pt>
                <c:pt idx="355">
                  <c:v>6.1236141443848249</c:v>
                </c:pt>
                <c:pt idx="356">
                  <c:v>6.163247417360882</c:v>
                </c:pt>
                <c:pt idx="357">
                  <c:v>6.2028806903369462</c:v>
                </c:pt>
                <c:pt idx="358">
                  <c:v>6.2425179266403026</c:v>
                </c:pt>
                <c:pt idx="359">
                  <c:v>6.2821511996163606</c:v>
                </c:pt>
                <c:pt idx="360">
                  <c:v>6.3217844725924239</c:v>
                </c:pt>
                <c:pt idx="361">
                  <c:v>6.3614177455684819</c:v>
                </c:pt>
                <c:pt idx="362">
                  <c:v>6.4010549818718383</c:v>
                </c:pt>
                <c:pt idx="363">
                  <c:v>6.4406882548479016</c:v>
                </c:pt>
                <c:pt idx="364">
                  <c:v>6.4803215278239596</c:v>
                </c:pt>
                <c:pt idx="365">
                  <c:v>6.5199548008000177</c:v>
                </c:pt>
                <c:pt idx="366">
                  <c:v>6.5595920371033802</c:v>
                </c:pt>
                <c:pt idx="367">
                  <c:v>6.5992253100794382</c:v>
                </c:pt>
                <c:pt idx="368">
                  <c:v>6.6388585830555016</c:v>
                </c:pt>
                <c:pt idx="369">
                  <c:v>6.6784918560315596</c:v>
                </c:pt>
                <c:pt idx="370">
                  <c:v>6.7181251290076167</c:v>
                </c:pt>
                <c:pt idx="371">
                  <c:v>6.757762365310974</c:v>
                </c:pt>
                <c:pt idx="372">
                  <c:v>6.7973956382870373</c:v>
                </c:pt>
                <c:pt idx="373">
                  <c:v>6.8370289112631006</c:v>
                </c:pt>
                <c:pt idx="374">
                  <c:v>6.8766621842391586</c:v>
                </c:pt>
                <c:pt idx="375">
                  <c:v>6.916299420542515</c:v>
                </c:pt>
                <c:pt idx="376">
                  <c:v>6.955932693518573</c:v>
                </c:pt>
                <c:pt idx="377">
                  <c:v>6.995565966494631</c:v>
                </c:pt>
                <c:pt idx="378">
                  <c:v>7.0351992394706944</c:v>
                </c:pt>
                <c:pt idx="379">
                  <c:v>7.0748325124467577</c:v>
                </c:pt>
                <c:pt idx="380">
                  <c:v>7.114469748750115</c:v>
                </c:pt>
                <c:pt idx="381">
                  <c:v>7.154103021726173</c:v>
                </c:pt>
                <c:pt idx="382">
                  <c:v>7.1937362947022363</c:v>
                </c:pt>
                <c:pt idx="383">
                  <c:v>7.2333695676782943</c:v>
                </c:pt>
                <c:pt idx="384">
                  <c:v>7.2730068039816507</c:v>
                </c:pt>
                <c:pt idx="385">
                  <c:v>7.3126400769577087</c:v>
                </c:pt>
                <c:pt idx="386">
                  <c:v>7.352273349933772</c:v>
                </c:pt>
                <c:pt idx="387">
                  <c:v>7.39190662290983</c:v>
                </c:pt>
                <c:pt idx="388">
                  <c:v>7.4315438592131917</c:v>
                </c:pt>
                <c:pt idx="389">
                  <c:v>7.4711771321892497</c:v>
                </c:pt>
                <c:pt idx="390">
                  <c:v>7.5108104051653077</c:v>
                </c:pt>
                <c:pt idx="391">
                  <c:v>7.5504436781413657</c:v>
                </c:pt>
                <c:pt idx="392">
                  <c:v>7.5900769511174291</c:v>
                </c:pt>
                <c:pt idx="393">
                  <c:v>7.6297141874207863</c:v>
                </c:pt>
                <c:pt idx="394">
                  <c:v>7.6693474603968497</c:v>
                </c:pt>
                <c:pt idx="395">
                  <c:v>7.7089807333729077</c:v>
                </c:pt>
                <c:pt idx="396">
                  <c:v>7.7486140063489648</c:v>
                </c:pt>
                <c:pt idx="397">
                  <c:v>7.788251242652322</c:v>
                </c:pt>
                <c:pt idx="398">
                  <c:v>7.8278845156283854</c:v>
                </c:pt>
                <c:pt idx="399">
                  <c:v>7.8675177886044434</c:v>
                </c:pt>
                <c:pt idx="400">
                  <c:v>7.9071510615805067</c:v>
                </c:pt>
                <c:pt idx="401">
                  <c:v>7.9467882978838631</c:v>
                </c:pt>
                <c:pt idx="402">
                  <c:v>7.9864215708599264</c:v>
                </c:pt>
                <c:pt idx="403">
                  <c:v>8.0260548438359844</c:v>
                </c:pt>
                <c:pt idx="404">
                  <c:v>8.0656881168120425</c:v>
                </c:pt>
                <c:pt idx="405">
                  <c:v>8.1053213897881005</c:v>
                </c:pt>
                <c:pt idx="406">
                  <c:v>8.1449586260914568</c:v>
                </c:pt>
                <c:pt idx="407">
                  <c:v>8.1845918990675202</c:v>
                </c:pt>
                <c:pt idx="408">
                  <c:v>8.2242251720435835</c:v>
                </c:pt>
                <c:pt idx="409">
                  <c:v>8.2638584450196415</c:v>
                </c:pt>
                <c:pt idx="410">
                  <c:v>8.3034956813229979</c:v>
                </c:pt>
                <c:pt idx="411">
                  <c:v>8.3431289542990559</c:v>
                </c:pt>
                <c:pt idx="412">
                  <c:v>8.3827622272751192</c:v>
                </c:pt>
                <c:pt idx="413">
                  <c:v>8.4223955002511772</c:v>
                </c:pt>
                <c:pt idx="414">
                  <c:v>8.4620287732272406</c:v>
                </c:pt>
                <c:pt idx="415">
                  <c:v>8.5016660095305987</c:v>
                </c:pt>
                <c:pt idx="416">
                  <c:v>8.5412992825066567</c:v>
                </c:pt>
                <c:pt idx="417">
                  <c:v>8.58093255548272</c:v>
                </c:pt>
                <c:pt idx="418">
                  <c:v>8.6205658284587781</c:v>
                </c:pt>
                <c:pt idx="419">
                  <c:v>8.6602030647621344</c:v>
                </c:pt>
                <c:pt idx="420">
                  <c:v>8.6998363377381978</c:v>
                </c:pt>
                <c:pt idx="421">
                  <c:v>8.7394696107142558</c:v>
                </c:pt>
                <c:pt idx="422">
                  <c:v>8.7791028836903191</c:v>
                </c:pt>
                <c:pt idx="423">
                  <c:v>8.8187401199936755</c:v>
                </c:pt>
                <c:pt idx="424">
                  <c:v>8.8583733929697335</c:v>
                </c:pt>
                <c:pt idx="425">
                  <c:v>8.8980066659457915</c:v>
                </c:pt>
                <c:pt idx="426">
                  <c:v>8.9376399389218548</c:v>
                </c:pt>
                <c:pt idx="427">
                  <c:v>8.9772732118979128</c:v>
                </c:pt>
                <c:pt idx="428">
                  <c:v>9.0169104482012692</c:v>
                </c:pt>
                <c:pt idx="429">
                  <c:v>9.0565437211773325</c:v>
                </c:pt>
                <c:pt idx="430">
                  <c:v>9.0961769941533905</c:v>
                </c:pt>
                <c:pt idx="431">
                  <c:v>9.1358102671294539</c:v>
                </c:pt>
                <c:pt idx="432">
                  <c:v>9.1754475034328102</c:v>
                </c:pt>
                <c:pt idx="433">
                  <c:v>9.2150807764088682</c:v>
                </c:pt>
                <c:pt idx="434">
                  <c:v>9.2547140493849263</c:v>
                </c:pt>
                <c:pt idx="435">
                  <c:v>9.2943473223609896</c:v>
                </c:pt>
                <c:pt idx="436">
                  <c:v>9.333984558664346</c:v>
                </c:pt>
                <c:pt idx="437">
                  <c:v>9.3736178316404093</c:v>
                </c:pt>
                <c:pt idx="438">
                  <c:v>9.4132511046164673</c:v>
                </c:pt>
                <c:pt idx="439">
                  <c:v>9.4528843775925253</c:v>
                </c:pt>
                <c:pt idx="440">
                  <c:v>9.4925176505685833</c:v>
                </c:pt>
                <c:pt idx="441">
                  <c:v>9.5321509235446467</c:v>
                </c:pt>
                <c:pt idx="442">
                  <c:v>9.5717841965207047</c:v>
                </c:pt>
                <c:pt idx="443">
                  <c:v>9.6114214328240681</c:v>
                </c:pt>
                <c:pt idx="444">
                  <c:v>9.6510547058001244</c:v>
                </c:pt>
                <c:pt idx="445">
                  <c:v>9.6906879787761824</c:v>
                </c:pt>
                <c:pt idx="446">
                  <c:v>9.7303212517522404</c:v>
                </c:pt>
                <c:pt idx="447">
                  <c:v>9.7699584880556039</c:v>
                </c:pt>
                <c:pt idx="448">
                  <c:v>9.8095917610316672</c:v>
                </c:pt>
                <c:pt idx="449">
                  <c:v>9.8492250340077252</c:v>
                </c:pt>
                <c:pt idx="450">
                  <c:v>9.8888583069837832</c:v>
                </c:pt>
              </c:numCache>
            </c:numRef>
          </c:xVal>
          <c:yVal>
            <c:numRef>
              <c:f>'Alle qt til artikkel'!$EC$9:$EC$459</c:f>
              <c:numCache>
                <c:formatCode>0.00</c:formatCode>
                <c:ptCount val="451"/>
                <c:pt idx="0">
                  <c:v>2.8961881455</c:v>
                </c:pt>
                <c:pt idx="1">
                  <c:v>2.8961881455</c:v>
                </c:pt>
                <c:pt idx="2">
                  <c:v>2.8933015790000001</c:v>
                </c:pt>
                <c:pt idx="3">
                  <c:v>2.9161258795</c:v>
                </c:pt>
                <c:pt idx="4">
                  <c:v>2.9161258795</c:v>
                </c:pt>
                <c:pt idx="5">
                  <c:v>2.9390730124999997</c:v>
                </c:pt>
                <c:pt idx="6">
                  <c:v>2.9477081455</c:v>
                </c:pt>
                <c:pt idx="7">
                  <c:v>2.9477081455</c:v>
                </c:pt>
                <c:pt idx="8">
                  <c:v>2.9592799782500001</c:v>
                </c:pt>
                <c:pt idx="9">
                  <c:v>2.9734681455</c:v>
                </c:pt>
                <c:pt idx="10">
                  <c:v>2.9734681455</c:v>
                </c:pt>
                <c:pt idx="11">
                  <c:v>2.990567446</c:v>
                </c:pt>
                <c:pt idx="12">
                  <c:v>3.0134654460000001</c:v>
                </c:pt>
                <c:pt idx="13">
                  <c:v>3.0134654460000001</c:v>
                </c:pt>
                <c:pt idx="14">
                  <c:v>3.0307121454999999</c:v>
                </c:pt>
                <c:pt idx="15">
                  <c:v>3.0592860124999999</c:v>
                </c:pt>
                <c:pt idx="16">
                  <c:v>3.0592860124999999</c:v>
                </c:pt>
                <c:pt idx="17">
                  <c:v>3.0994061454999997</c:v>
                </c:pt>
                <c:pt idx="18">
                  <c:v>3.1222048795000004</c:v>
                </c:pt>
                <c:pt idx="19">
                  <c:v>3.1222048795000004</c:v>
                </c:pt>
                <c:pt idx="20">
                  <c:v>3.1737985790000001</c:v>
                </c:pt>
                <c:pt idx="21">
                  <c:v>3.1737985790000001</c:v>
                </c:pt>
                <c:pt idx="22">
                  <c:v>3.1737985790000001</c:v>
                </c:pt>
                <c:pt idx="23">
                  <c:v>3.222358313</c:v>
                </c:pt>
                <c:pt idx="24">
                  <c:v>3.222358313</c:v>
                </c:pt>
                <c:pt idx="25">
                  <c:v>3.222358313</c:v>
                </c:pt>
                <c:pt idx="26">
                  <c:v>3.2452798795</c:v>
                </c:pt>
                <c:pt idx="27">
                  <c:v>3.2452798795</c:v>
                </c:pt>
                <c:pt idx="28">
                  <c:v>3.2509557462499998</c:v>
                </c:pt>
                <c:pt idx="29">
                  <c:v>3.2453290124999996</c:v>
                </c:pt>
                <c:pt idx="30">
                  <c:v>3.2509803129999999</c:v>
                </c:pt>
                <c:pt idx="31">
                  <c:v>3.2509803129999999</c:v>
                </c:pt>
                <c:pt idx="32">
                  <c:v>3.2366938795000002</c:v>
                </c:pt>
                <c:pt idx="33">
                  <c:v>3.1909715789999997</c:v>
                </c:pt>
                <c:pt idx="34">
                  <c:v>3.1909715789999997</c:v>
                </c:pt>
                <c:pt idx="35">
                  <c:v>3.1909715789999997</c:v>
                </c:pt>
                <c:pt idx="36">
                  <c:v>3.136687845</c:v>
                </c:pt>
                <c:pt idx="37">
                  <c:v>3.136687845</c:v>
                </c:pt>
                <c:pt idx="38">
                  <c:v>3.1136925789999998</c:v>
                </c:pt>
                <c:pt idx="39">
                  <c:v>3.0821830124999998</c:v>
                </c:pt>
                <c:pt idx="40">
                  <c:v>3.0821830124999998</c:v>
                </c:pt>
                <c:pt idx="41">
                  <c:v>3.044998579</c:v>
                </c:pt>
                <c:pt idx="42">
                  <c:v>3.044998579</c:v>
                </c:pt>
                <c:pt idx="43">
                  <c:v>3.027874712</c:v>
                </c:pt>
                <c:pt idx="44">
                  <c:v>3.027874712</c:v>
                </c:pt>
                <c:pt idx="45">
                  <c:v>2.9878282784999999</c:v>
                </c:pt>
                <c:pt idx="46">
                  <c:v>2.9878282784999999</c:v>
                </c:pt>
                <c:pt idx="47">
                  <c:v>2.9878282784999999</c:v>
                </c:pt>
                <c:pt idx="48">
                  <c:v>2.9878282784999999</c:v>
                </c:pt>
                <c:pt idx="49">
                  <c:v>2.933470845</c:v>
                </c:pt>
                <c:pt idx="50">
                  <c:v>2.904799712</c:v>
                </c:pt>
                <c:pt idx="51">
                  <c:v>2.904799712</c:v>
                </c:pt>
                <c:pt idx="52">
                  <c:v>2.8876512784999999</c:v>
                </c:pt>
                <c:pt idx="53">
                  <c:v>2.8733402785000002</c:v>
                </c:pt>
                <c:pt idx="54">
                  <c:v>2.8733402785000002</c:v>
                </c:pt>
                <c:pt idx="55">
                  <c:v>2.8590784115000001</c:v>
                </c:pt>
                <c:pt idx="56">
                  <c:v>2.8332692785</c:v>
                </c:pt>
                <c:pt idx="57">
                  <c:v>2.8332692785</c:v>
                </c:pt>
                <c:pt idx="58">
                  <c:v>2.8047209782500002</c:v>
                </c:pt>
                <c:pt idx="59">
                  <c:v>2.7790346777499999</c:v>
                </c:pt>
                <c:pt idx="60">
                  <c:v>2.73336151025</c:v>
                </c:pt>
                <c:pt idx="61">
                  <c:v>2.73336151025</c:v>
                </c:pt>
                <c:pt idx="62">
                  <c:v>2.7046166777499998</c:v>
                </c:pt>
                <c:pt idx="63">
                  <c:v>2.66740767775</c:v>
                </c:pt>
                <c:pt idx="64">
                  <c:v>2.66740767775</c:v>
                </c:pt>
                <c:pt idx="65">
                  <c:v>2.6417705102500002</c:v>
                </c:pt>
                <c:pt idx="66">
                  <c:v>2.6188243772500002</c:v>
                </c:pt>
                <c:pt idx="67">
                  <c:v>2.6188243772500002</c:v>
                </c:pt>
                <c:pt idx="68">
                  <c:v>2.6188243772500002</c:v>
                </c:pt>
                <c:pt idx="69">
                  <c:v>2.6188243772500002</c:v>
                </c:pt>
                <c:pt idx="70">
                  <c:v>2.57875337725</c:v>
                </c:pt>
                <c:pt idx="71">
                  <c:v>2.5501313772500001</c:v>
                </c:pt>
                <c:pt idx="72">
                  <c:v>2.5501313772500001</c:v>
                </c:pt>
                <c:pt idx="73">
                  <c:v>2.5271842442499999</c:v>
                </c:pt>
                <c:pt idx="74">
                  <c:v>2.5100358107499998</c:v>
                </c:pt>
                <c:pt idx="75">
                  <c:v>2.50147337725</c:v>
                </c:pt>
                <c:pt idx="76">
                  <c:v>2.50147337725</c:v>
                </c:pt>
                <c:pt idx="77">
                  <c:v>2.4843249437499999</c:v>
                </c:pt>
                <c:pt idx="78">
                  <c:v>2.46150064325</c:v>
                </c:pt>
                <c:pt idx="79">
                  <c:v>2.46150064325</c:v>
                </c:pt>
                <c:pt idx="80">
                  <c:v>2.4385535102500002</c:v>
                </c:pt>
                <c:pt idx="81">
                  <c:v>2.4272273429999998</c:v>
                </c:pt>
                <c:pt idx="82">
                  <c:v>2.4272273429999998</c:v>
                </c:pt>
                <c:pt idx="83">
                  <c:v>2.412916343</c:v>
                </c:pt>
                <c:pt idx="84">
                  <c:v>2.3956450767500002</c:v>
                </c:pt>
                <c:pt idx="85">
                  <c:v>2.3956450767500002</c:v>
                </c:pt>
                <c:pt idx="86">
                  <c:v>2.3698605102500001</c:v>
                </c:pt>
                <c:pt idx="87">
                  <c:v>2.3498500767500001</c:v>
                </c:pt>
                <c:pt idx="88">
                  <c:v>2.3498500767500001</c:v>
                </c:pt>
                <c:pt idx="89">
                  <c:v>2.3383765102500003</c:v>
                </c:pt>
                <c:pt idx="90">
                  <c:v>2.3155767764999999</c:v>
                </c:pt>
                <c:pt idx="91">
                  <c:v>2.3155767764999999</c:v>
                </c:pt>
                <c:pt idx="92">
                  <c:v>2.3041277764999997</c:v>
                </c:pt>
                <c:pt idx="93">
                  <c:v>2.3041277764999997</c:v>
                </c:pt>
                <c:pt idx="94">
                  <c:v>2.28406821</c:v>
                </c:pt>
                <c:pt idx="95">
                  <c:v>2.2782695102499999</c:v>
                </c:pt>
                <c:pt idx="96">
                  <c:v>2.2782695102499999</c:v>
                </c:pt>
                <c:pt idx="97">
                  <c:v>2.2696589437500001</c:v>
                </c:pt>
                <c:pt idx="98">
                  <c:v>2.2524849437499999</c:v>
                </c:pt>
                <c:pt idx="99">
                  <c:v>2.2381493772500001</c:v>
                </c:pt>
                <c:pt idx="100">
                  <c:v>2.2381493772500001</c:v>
                </c:pt>
                <c:pt idx="101">
                  <c:v>2.2237892442499998</c:v>
                </c:pt>
                <c:pt idx="102">
                  <c:v>2.20945367775</c:v>
                </c:pt>
                <c:pt idx="103">
                  <c:v>2.20945367775</c:v>
                </c:pt>
                <c:pt idx="104">
                  <c:v>2.2009168107499999</c:v>
                </c:pt>
                <c:pt idx="105">
                  <c:v>2.1951918107499999</c:v>
                </c:pt>
                <c:pt idx="106">
                  <c:v>2.1951918107499999</c:v>
                </c:pt>
                <c:pt idx="107">
                  <c:v>2.1866795102499998</c:v>
                </c:pt>
                <c:pt idx="108">
                  <c:v>2.1809053772499998</c:v>
                </c:pt>
                <c:pt idx="109">
                  <c:v>2.1809053772499998</c:v>
                </c:pt>
                <c:pt idx="110">
                  <c:v>2.16945637725</c:v>
                </c:pt>
                <c:pt idx="111">
                  <c:v>2.16945637725</c:v>
                </c:pt>
                <c:pt idx="112">
                  <c:v>2.16945637725</c:v>
                </c:pt>
                <c:pt idx="113">
                  <c:v>2.1608703772499998</c:v>
                </c:pt>
                <c:pt idx="114">
                  <c:v>2.1522342442499998</c:v>
                </c:pt>
                <c:pt idx="115">
                  <c:v>2.1522342442499998</c:v>
                </c:pt>
                <c:pt idx="116">
                  <c:v>2.14653481075</c:v>
                </c:pt>
                <c:pt idx="117">
                  <c:v>2.14653481075</c:v>
                </c:pt>
                <c:pt idx="118">
                  <c:v>2.1522342442499998</c:v>
                </c:pt>
                <c:pt idx="119">
                  <c:v>2.1436472442499999</c:v>
                </c:pt>
                <c:pt idx="120">
                  <c:v>2.1408589437500001</c:v>
                </c:pt>
                <c:pt idx="121">
                  <c:v>2.1408589437500001</c:v>
                </c:pt>
                <c:pt idx="122">
                  <c:v>2.14372094375</c:v>
                </c:pt>
                <c:pt idx="123">
                  <c:v>2.1293853772499998</c:v>
                </c:pt>
                <c:pt idx="124">
                  <c:v>2.1293853772499998</c:v>
                </c:pt>
                <c:pt idx="125">
                  <c:v>2.1322483772499998</c:v>
                </c:pt>
                <c:pt idx="126">
                  <c:v>2.1322483772499998</c:v>
                </c:pt>
                <c:pt idx="127">
                  <c:v>2.1208239437500001</c:v>
                </c:pt>
                <c:pt idx="128">
                  <c:v>2.1236613772499999</c:v>
                </c:pt>
                <c:pt idx="129">
                  <c:v>2.1236613772499999</c:v>
                </c:pt>
                <c:pt idx="130">
                  <c:v>2.1265233772499998</c:v>
                </c:pt>
                <c:pt idx="131">
                  <c:v>2.1180100767500001</c:v>
                </c:pt>
                <c:pt idx="132">
                  <c:v>2.1180100767500001</c:v>
                </c:pt>
                <c:pt idx="133">
                  <c:v>2.1180100767500001</c:v>
                </c:pt>
                <c:pt idx="134">
                  <c:v>2.1151972100000003</c:v>
                </c:pt>
                <c:pt idx="135">
                  <c:v>2.1208730767500001</c:v>
                </c:pt>
                <c:pt idx="136">
                  <c:v>2.1208730767500001</c:v>
                </c:pt>
                <c:pt idx="137">
                  <c:v>2.1208239437500001</c:v>
                </c:pt>
                <c:pt idx="138">
                  <c:v>2.1208239437500001</c:v>
                </c:pt>
                <c:pt idx="139">
                  <c:v>2.1208485102500001</c:v>
                </c:pt>
                <c:pt idx="140">
                  <c:v>2.1208485102500001</c:v>
                </c:pt>
                <c:pt idx="141">
                  <c:v>2.1208485102500001</c:v>
                </c:pt>
                <c:pt idx="142">
                  <c:v>2.1150989437500001</c:v>
                </c:pt>
                <c:pt idx="143">
                  <c:v>2.11796094375</c:v>
                </c:pt>
                <c:pt idx="144">
                  <c:v>2.11796094375</c:v>
                </c:pt>
                <c:pt idx="145">
                  <c:v>2.1265479437499999</c:v>
                </c:pt>
                <c:pt idx="146">
                  <c:v>2.1150989437500001</c:v>
                </c:pt>
                <c:pt idx="147">
                  <c:v>2.1150989437500001</c:v>
                </c:pt>
                <c:pt idx="148">
                  <c:v>2.1151235102500001</c:v>
                </c:pt>
                <c:pt idx="149">
                  <c:v>2.10658664325</c:v>
                </c:pt>
                <c:pt idx="150">
                  <c:v>2.1066112100000001</c:v>
                </c:pt>
                <c:pt idx="151">
                  <c:v>2.1066112100000001</c:v>
                </c:pt>
                <c:pt idx="152">
                  <c:v>2.1066112100000001</c:v>
                </c:pt>
                <c:pt idx="153">
                  <c:v>2.1066603429999997</c:v>
                </c:pt>
                <c:pt idx="154">
                  <c:v>2.1066603429999997</c:v>
                </c:pt>
                <c:pt idx="155">
                  <c:v>2.1094977764999996</c:v>
                </c:pt>
                <c:pt idx="156">
                  <c:v>2.1094240767499999</c:v>
                </c:pt>
                <c:pt idx="157">
                  <c:v>2.1094240767499999</c:v>
                </c:pt>
                <c:pt idx="158">
                  <c:v>2.0979996432500001</c:v>
                </c:pt>
                <c:pt idx="159">
                  <c:v>2.0979996432500001</c:v>
                </c:pt>
                <c:pt idx="160">
                  <c:v>2.0979996432500001</c:v>
                </c:pt>
                <c:pt idx="161">
                  <c:v>2.0979996432500001</c:v>
                </c:pt>
                <c:pt idx="162">
                  <c:v>2.0893635102500001</c:v>
                </c:pt>
                <c:pt idx="163">
                  <c:v>2.0893635102500001</c:v>
                </c:pt>
                <c:pt idx="164">
                  <c:v>2.07507707675</c:v>
                </c:pt>
                <c:pt idx="165">
                  <c:v>2.0693530767500001</c:v>
                </c:pt>
                <c:pt idx="166">
                  <c:v>2.0693530767500001</c:v>
                </c:pt>
                <c:pt idx="167">
                  <c:v>2.0579040767500003</c:v>
                </c:pt>
                <c:pt idx="168">
                  <c:v>2.0350060767500002</c:v>
                </c:pt>
                <c:pt idx="169">
                  <c:v>2.0350060767500002</c:v>
                </c:pt>
                <c:pt idx="170">
                  <c:v>2.0236062100000001</c:v>
                </c:pt>
                <c:pt idx="171">
                  <c:v>1.9950087765</c:v>
                </c:pt>
                <c:pt idx="172">
                  <c:v>1.9950087765</c:v>
                </c:pt>
                <c:pt idx="173">
                  <c:v>1.9806240767500001</c:v>
                </c:pt>
                <c:pt idx="174">
                  <c:v>1.9606136432499999</c:v>
                </c:pt>
                <c:pt idx="175">
                  <c:v>1.9606136432499999</c:v>
                </c:pt>
                <c:pt idx="176">
                  <c:v>1.94911551025</c:v>
                </c:pt>
                <c:pt idx="177">
                  <c:v>1.94911551025</c:v>
                </c:pt>
                <c:pt idx="178">
                  <c:v>1.9176315102500001</c:v>
                </c:pt>
                <c:pt idx="179">
                  <c:v>1.88330907675</c:v>
                </c:pt>
                <c:pt idx="180">
                  <c:v>1.8546870767500001</c:v>
                </c:pt>
                <c:pt idx="181">
                  <c:v>1.8546870767500001</c:v>
                </c:pt>
                <c:pt idx="182">
                  <c:v>1.7774070767500001</c:v>
                </c:pt>
                <c:pt idx="183">
                  <c:v>1.7774070767500001</c:v>
                </c:pt>
                <c:pt idx="184">
                  <c:v>1.7774070767500001</c:v>
                </c:pt>
                <c:pt idx="185">
                  <c:v>1.6916393430000001</c:v>
                </c:pt>
                <c:pt idx="186">
                  <c:v>1.6916393430000001</c:v>
                </c:pt>
                <c:pt idx="187">
                  <c:v>1.6916393430000001</c:v>
                </c:pt>
                <c:pt idx="188">
                  <c:v>1.6028612099999999</c:v>
                </c:pt>
                <c:pt idx="189">
                  <c:v>1.6028612099999999</c:v>
                </c:pt>
                <c:pt idx="190">
                  <c:v>1.5570662099999999</c:v>
                </c:pt>
                <c:pt idx="191">
                  <c:v>1.5570662099999999</c:v>
                </c:pt>
                <c:pt idx="192">
                  <c:v>1.5570662099999999</c:v>
                </c:pt>
                <c:pt idx="193">
                  <c:v>1.4855347765</c:v>
                </c:pt>
                <c:pt idx="194">
                  <c:v>1.4312019094999999</c:v>
                </c:pt>
                <c:pt idx="195">
                  <c:v>1.3824957765000001</c:v>
                </c:pt>
                <c:pt idx="196">
                  <c:v>1.3824957765000001</c:v>
                </c:pt>
                <c:pt idx="197">
                  <c:v>1.3424247765000001</c:v>
                </c:pt>
                <c:pt idx="198">
                  <c:v>1.225098343</c:v>
                </c:pt>
                <c:pt idx="199">
                  <c:v>1.225098343</c:v>
                </c:pt>
                <c:pt idx="200">
                  <c:v>1.1736274759999998</c:v>
                </c:pt>
                <c:pt idx="201">
                  <c:v>1.1736274759999998</c:v>
                </c:pt>
                <c:pt idx="202">
                  <c:v>1.1220829095</c:v>
                </c:pt>
                <c:pt idx="203">
                  <c:v>1.1220829095</c:v>
                </c:pt>
                <c:pt idx="204">
                  <c:v>1.0047329094999999</c:v>
                </c:pt>
                <c:pt idx="205">
                  <c:v>1.0047329094999999</c:v>
                </c:pt>
                <c:pt idx="206">
                  <c:v>0.96471064249999994</c:v>
                </c:pt>
                <c:pt idx="207">
                  <c:v>0.96471064249999994</c:v>
                </c:pt>
                <c:pt idx="208">
                  <c:v>0.91602847599999992</c:v>
                </c:pt>
                <c:pt idx="209">
                  <c:v>0.91602847599999992</c:v>
                </c:pt>
                <c:pt idx="210">
                  <c:v>0.84168457549999998</c:v>
                </c:pt>
                <c:pt idx="211">
                  <c:v>0.84168457549999998</c:v>
                </c:pt>
                <c:pt idx="212">
                  <c:v>0.84168457549999998</c:v>
                </c:pt>
                <c:pt idx="213">
                  <c:v>0.80736264199999996</c:v>
                </c:pt>
                <c:pt idx="214">
                  <c:v>0.80736264199999996</c:v>
                </c:pt>
                <c:pt idx="215">
                  <c:v>0.78155360900000004</c:v>
                </c:pt>
                <c:pt idx="216">
                  <c:v>0.73296960849999993</c:v>
                </c:pt>
                <c:pt idx="217">
                  <c:v>0.73296960849999993</c:v>
                </c:pt>
                <c:pt idx="218">
                  <c:v>0.71014560824999995</c:v>
                </c:pt>
                <c:pt idx="219">
                  <c:v>0.69299687475000005</c:v>
                </c:pt>
                <c:pt idx="220">
                  <c:v>0.69299687475000005</c:v>
                </c:pt>
                <c:pt idx="221">
                  <c:v>0.68438570825</c:v>
                </c:pt>
                <c:pt idx="222">
                  <c:v>0.67012374124999996</c:v>
                </c:pt>
                <c:pt idx="223">
                  <c:v>0.67012374124999996</c:v>
                </c:pt>
                <c:pt idx="224">
                  <c:v>0.65874864074999995</c:v>
                </c:pt>
                <c:pt idx="225">
                  <c:v>0.65874864074999995</c:v>
                </c:pt>
                <c:pt idx="226">
                  <c:v>0.65874864074999995</c:v>
                </c:pt>
                <c:pt idx="227">
                  <c:v>0.64155077424999996</c:v>
                </c:pt>
                <c:pt idx="228">
                  <c:v>0.64155077424999996</c:v>
                </c:pt>
                <c:pt idx="229">
                  <c:v>0.63582637424999999</c:v>
                </c:pt>
                <c:pt idx="230">
                  <c:v>0.62445117374999992</c:v>
                </c:pt>
                <c:pt idx="231">
                  <c:v>0.62445117374999992</c:v>
                </c:pt>
                <c:pt idx="232">
                  <c:v>0.62450030699999992</c:v>
                </c:pt>
                <c:pt idx="233">
                  <c:v>0.61026300649999998</c:v>
                </c:pt>
                <c:pt idx="234">
                  <c:v>0.61026300649999998</c:v>
                </c:pt>
                <c:pt idx="235">
                  <c:v>0.60456307300000001</c:v>
                </c:pt>
                <c:pt idx="236">
                  <c:v>0.59323710550000008</c:v>
                </c:pt>
                <c:pt idx="237">
                  <c:v>0.59323710550000008</c:v>
                </c:pt>
                <c:pt idx="238">
                  <c:v>0.55607743875000004</c:v>
                </c:pt>
                <c:pt idx="239">
                  <c:v>0.55607743875000004</c:v>
                </c:pt>
                <c:pt idx="240">
                  <c:v>0.55607743875000004</c:v>
                </c:pt>
                <c:pt idx="241">
                  <c:v>0.52178007175000007</c:v>
                </c:pt>
                <c:pt idx="242">
                  <c:v>0.49328070499999999</c:v>
                </c:pt>
                <c:pt idx="243">
                  <c:v>0.49328070499999999</c:v>
                </c:pt>
                <c:pt idx="244">
                  <c:v>0.46199293749999998</c:v>
                </c:pt>
                <c:pt idx="245">
                  <c:v>0.46199293749999998</c:v>
                </c:pt>
                <c:pt idx="246">
                  <c:v>0.44212940249999999</c:v>
                </c:pt>
                <c:pt idx="247">
                  <c:v>0.43383759999999999</c:v>
                </c:pt>
                <c:pt idx="248">
                  <c:v>0.41960019999999998</c:v>
                </c:pt>
                <c:pt idx="249">
                  <c:v>0.41960019999999998</c:v>
                </c:pt>
                <c:pt idx="250">
                  <c:v>0.41157863</c:v>
                </c:pt>
                <c:pt idx="251">
                  <c:v>0.40646829249999999</c:v>
                </c:pt>
                <c:pt idx="252">
                  <c:v>0.40646829249999999</c:v>
                </c:pt>
                <c:pt idx="253">
                  <c:v>0.39829932500000004</c:v>
                </c:pt>
                <c:pt idx="254">
                  <c:v>0.39541255749999998</c:v>
                </c:pt>
                <c:pt idx="255">
                  <c:v>0.39541255749999998</c:v>
                </c:pt>
                <c:pt idx="256">
                  <c:v>0.40172655499999999</c:v>
                </c:pt>
                <c:pt idx="257">
                  <c:v>0.40794228500000002</c:v>
                </c:pt>
                <c:pt idx="258">
                  <c:v>0.40794228500000002</c:v>
                </c:pt>
                <c:pt idx="259">
                  <c:v>0.43456201250000004</c:v>
                </c:pt>
                <c:pt idx="260">
                  <c:v>0.43456201250000004</c:v>
                </c:pt>
                <c:pt idx="261">
                  <c:v>0.43456201250000004</c:v>
                </c:pt>
                <c:pt idx="262">
                  <c:v>0.50932354499999999</c:v>
                </c:pt>
                <c:pt idx="263">
                  <c:v>0.7034993625</c:v>
                </c:pt>
                <c:pt idx="264">
                  <c:v>0.7034993625</c:v>
                </c:pt>
                <c:pt idx="265">
                  <c:v>0.7034993625</c:v>
                </c:pt>
                <c:pt idx="266">
                  <c:v>0.77028835750000002</c:v>
                </c:pt>
                <c:pt idx="267">
                  <c:v>0.77028835750000002</c:v>
                </c:pt>
                <c:pt idx="268">
                  <c:v>0.85168315000000006</c:v>
                </c:pt>
                <c:pt idx="269">
                  <c:v>0.93848307750000004</c:v>
                </c:pt>
                <c:pt idx="270">
                  <c:v>0.93848307750000004</c:v>
                </c:pt>
                <c:pt idx="271">
                  <c:v>1.0310078075</c:v>
                </c:pt>
                <c:pt idx="272">
                  <c:v>1.120939565</c:v>
                </c:pt>
                <c:pt idx="273">
                  <c:v>1.120939565</c:v>
                </c:pt>
                <c:pt idx="274">
                  <c:v>1.2168665574999999</c:v>
                </c:pt>
                <c:pt idx="275">
                  <c:v>1.298507115</c:v>
                </c:pt>
                <c:pt idx="276">
                  <c:v>1.298507115</c:v>
                </c:pt>
                <c:pt idx="277">
                  <c:v>1.3918177725</c:v>
                </c:pt>
                <c:pt idx="278">
                  <c:v>1.4787155649999999</c:v>
                </c:pt>
                <c:pt idx="279">
                  <c:v>1.4787155649999999</c:v>
                </c:pt>
                <c:pt idx="280">
                  <c:v>1.5653441275000002</c:v>
                </c:pt>
                <c:pt idx="281">
                  <c:v>1.6632241575</c:v>
                </c:pt>
                <c:pt idx="282">
                  <c:v>1.6632241575</c:v>
                </c:pt>
                <c:pt idx="283">
                  <c:v>1.7551099575000002</c:v>
                </c:pt>
                <c:pt idx="284">
                  <c:v>1.83801569</c:v>
                </c:pt>
                <c:pt idx="285">
                  <c:v>1.83801569</c:v>
                </c:pt>
                <c:pt idx="286">
                  <c:v>1.9168556649999999</c:v>
                </c:pt>
                <c:pt idx="287">
                  <c:v>1.9877228025</c:v>
                </c:pt>
                <c:pt idx="288">
                  <c:v>1.9877228025</c:v>
                </c:pt>
                <c:pt idx="289">
                  <c:v>2.0299689400000003</c:v>
                </c:pt>
                <c:pt idx="290">
                  <c:v>2.0678043850000001</c:v>
                </c:pt>
                <c:pt idx="291">
                  <c:v>2.0678043850000001</c:v>
                </c:pt>
                <c:pt idx="292">
                  <c:v>2.1247413050000001</c:v>
                </c:pt>
                <c:pt idx="293">
                  <c:v>2.1247413050000001</c:v>
                </c:pt>
                <c:pt idx="294">
                  <c:v>2.1247413050000001</c:v>
                </c:pt>
                <c:pt idx="295">
                  <c:v>2.1359456389999996</c:v>
                </c:pt>
                <c:pt idx="296">
                  <c:v>2.1359456389999996</c:v>
                </c:pt>
                <c:pt idx="297">
                  <c:v>2.1532414717499999</c:v>
                </c:pt>
                <c:pt idx="298">
                  <c:v>2.17332560475</c:v>
                </c:pt>
                <c:pt idx="299">
                  <c:v>2.1875147719999997</c:v>
                </c:pt>
                <c:pt idx="300">
                  <c:v>2.1875147719999997</c:v>
                </c:pt>
                <c:pt idx="301">
                  <c:v>2.2016046734999999</c:v>
                </c:pt>
                <c:pt idx="302">
                  <c:v>2.22435427425</c:v>
                </c:pt>
                <c:pt idx="303">
                  <c:v>2.22435427425</c:v>
                </c:pt>
                <c:pt idx="304">
                  <c:v>2.2358032742500002</c:v>
                </c:pt>
                <c:pt idx="305">
                  <c:v>2.2414545747500001</c:v>
                </c:pt>
                <c:pt idx="306">
                  <c:v>2.2414545747500001</c:v>
                </c:pt>
                <c:pt idx="307">
                  <c:v>2.2500405747499999</c:v>
                </c:pt>
                <c:pt idx="308">
                  <c:v>2.2499914417499998</c:v>
                </c:pt>
                <c:pt idx="309">
                  <c:v>2.2499914417499998</c:v>
                </c:pt>
                <c:pt idx="310">
                  <c:v>2.2499914417499998</c:v>
                </c:pt>
                <c:pt idx="311">
                  <c:v>2.258553875</c:v>
                </c:pt>
                <c:pt idx="312">
                  <c:v>2.258553875</c:v>
                </c:pt>
                <c:pt idx="313">
                  <c:v>2.258553875</c:v>
                </c:pt>
                <c:pt idx="314">
                  <c:v>2.2730122742500001</c:v>
                </c:pt>
                <c:pt idx="315">
                  <c:v>2.2730122742500001</c:v>
                </c:pt>
                <c:pt idx="316">
                  <c:v>2.2730122742500001</c:v>
                </c:pt>
                <c:pt idx="317">
                  <c:v>2.2757514417499998</c:v>
                </c:pt>
                <c:pt idx="318">
                  <c:v>2.2757514417499998</c:v>
                </c:pt>
                <c:pt idx="319">
                  <c:v>2.2757514417499998</c:v>
                </c:pt>
                <c:pt idx="320">
                  <c:v>2.2729140082499999</c:v>
                </c:pt>
                <c:pt idx="321">
                  <c:v>2.2729140082499999</c:v>
                </c:pt>
                <c:pt idx="322">
                  <c:v>2.2844121412499998</c:v>
                </c:pt>
                <c:pt idx="323">
                  <c:v>2.28742154025</c:v>
                </c:pt>
                <c:pt idx="324">
                  <c:v>2.28742154025</c:v>
                </c:pt>
                <c:pt idx="325">
                  <c:v>2.2901852742500002</c:v>
                </c:pt>
                <c:pt idx="326">
                  <c:v>2.2901852742500002</c:v>
                </c:pt>
                <c:pt idx="327">
                  <c:v>2.2901852742500002</c:v>
                </c:pt>
                <c:pt idx="328">
                  <c:v>2.30165884075</c:v>
                </c:pt>
                <c:pt idx="329">
                  <c:v>2.30165884075</c:v>
                </c:pt>
                <c:pt idx="330">
                  <c:v>2.30165884075</c:v>
                </c:pt>
                <c:pt idx="331">
                  <c:v>2.30160970775</c:v>
                </c:pt>
                <c:pt idx="332">
                  <c:v>2.30738384075</c:v>
                </c:pt>
                <c:pt idx="333">
                  <c:v>2.30738384075</c:v>
                </c:pt>
                <c:pt idx="334">
                  <c:v>2.3159207077500001</c:v>
                </c:pt>
                <c:pt idx="335">
                  <c:v>2.3159207077500001</c:v>
                </c:pt>
                <c:pt idx="336">
                  <c:v>2.3159207077500001</c:v>
                </c:pt>
                <c:pt idx="337">
                  <c:v>2.33030540725</c:v>
                </c:pt>
                <c:pt idx="338">
                  <c:v>2.33030540725</c:v>
                </c:pt>
                <c:pt idx="339">
                  <c:v>2.33030540725</c:v>
                </c:pt>
                <c:pt idx="340">
                  <c:v>2.3530805747499999</c:v>
                </c:pt>
                <c:pt idx="341">
                  <c:v>2.3530805747499999</c:v>
                </c:pt>
                <c:pt idx="342">
                  <c:v>2.3530805747499999</c:v>
                </c:pt>
                <c:pt idx="343">
                  <c:v>2.3616921412499998</c:v>
                </c:pt>
                <c:pt idx="344">
                  <c:v>2.3616921412499998</c:v>
                </c:pt>
                <c:pt idx="345">
                  <c:v>2.3616921412499998</c:v>
                </c:pt>
                <c:pt idx="346">
                  <c:v>2.37597857475</c:v>
                </c:pt>
                <c:pt idx="347">
                  <c:v>2.3674161412500001</c:v>
                </c:pt>
                <c:pt idx="348">
                  <c:v>2.3674161412500001</c:v>
                </c:pt>
                <c:pt idx="349">
                  <c:v>2.3674161412500001</c:v>
                </c:pt>
                <c:pt idx="350">
                  <c:v>2.3588291412499998</c:v>
                </c:pt>
                <c:pt idx="351">
                  <c:v>2.3588291412499998</c:v>
                </c:pt>
                <c:pt idx="352">
                  <c:v>2.3530805747499999</c:v>
                </c:pt>
                <c:pt idx="353">
                  <c:v>2.3501940082499999</c:v>
                </c:pt>
                <c:pt idx="354">
                  <c:v>2.3501940082499999</c:v>
                </c:pt>
                <c:pt idx="355">
                  <c:v>2.3501940082499999</c:v>
                </c:pt>
                <c:pt idx="356">
                  <c:v>2.3072855747499998</c:v>
                </c:pt>
                <c:pt idx="357">
                  <c:v>2.3072855747499998</c:v>
                </c:pt>
                <c:pt idx="358">
                  <c:v>2.28159927425</c:v>
                </c:pt>
                <c:pt idx="359">
                  <c:v>2.2530991069999997</c:v>
                </c:pt>
                <c:pt idx="360">
                  <c:v>2.2530991069999997</c:v>
                </c:pt>
                <c:pt idx="361">
                  <c:v>2.2530991069999997</c:v>
                </c:pt>
                <c:pt idx="362">
                  <c:v>2.2358278407500003</c:v>
                </c:pt>
                <c:pt idx="363">
                  <c:v>2.2358278407500003</c:v>
                </c:pt>
                <c:pt idx="364">
                  <c:v>2.2186794072500002</c:v>
                </c:pt>
                <c:pt idx="365">
                  <c:v>2.2130035402499999</c:v>
                </c:pt>
                <c:pt idx="366">
                  <c:v>2.2130035402499999</c:v>
                </c:pt>
                <c:pt idx="367">
                  <c:v>2.2015801069999998</c:v>
                </c:pt>
                <c:pt idx="368">
                  <c:v>2.1958305402499998</c:v>
                </c:pt>
                <c:pt idx="369">
                  <c:v>2.1958305402499998</c:v>
                </c:pt>
                <c:pt idx="370">
                  <c:v>2.18149497375</c:v>
                </c:pt>
                <c:pt idx="371">
                  <c:v>2.1728834072500001</c:v>
                </c:pt>
                <c:pt idx="372">
                  <c:v>2.1728834072500001</c:v>
                </c:pt>
                <c:pt idx="373">
                  <c:v>2.158646107</c:v>
                </c:pt>
                <c:pt idx="374">
                  <c:v>2.1300486734999997</c:v>
                </c:pt>
                <c:pt idx="375">
                  <c:v>2.1300486734999997</c:v>
                </c:pt>
                <c:pt idx="376">
                  <c:v>2.1043132399999998</c:v>
                </c:pt>
                <c:pt idx="377">
                  <c:v>2.0928652400000001</c:v>
                </c:pt>
                <c:pt idx="378">
                  <c:v>2.0928652400000001</c:v>
                </c:pt>
                <c:pt idx="379">
                  <c:v>2.0927669737500003</c:v>
                </c:pt>
                <c:pt idx="380">
                  <c:v>2.0813916734999998</c:v>
                </c:pt>
                <c:pt idx="381">
                  <c:v>2.0813916734999998</c:v>
                </c:pt>
                <c:pt idx="382">
                  <c:v>2.0643159395000001</c:v>
                </c:pt>
                <c:pt idx="383">
                  <c:v>2.0643159395000001</c:v>
                </c:pt>
                <c:pt idx="384">
                  <c:v>2.0499558064999999</c:v>
                </c:pt>
                <c:pt idx="385">
                  <c:v>2.0385068065</c:v>
                </c:pt>
                <c:pt idx="386">
                  <c:v>2.0127232400000001</c:v>
                </c:pt>
                <c:pt idx="387">
                  <c:v>2.0127232400000001</c:v>
                </c:pt>
                <c:pt idx="388">
                  <c:v>2.0098848065000001</c:v>
                </c:pt>
                <c:pt idx="389">
                  <c:v>1.9956966389999999</c:v>
                </c:pt>
                <c:pt idx="390">
                  <c:v>1.9956966389999999</c:v>
                </c:pt>
                <c:pt idx="391">
                  <c:v>1.9785482055000001</c:v>
                </c:pt>
                <c:pt idx="392">
                  <c:v>1.969838373</c:v>
                </c:pt>
                <c:pt idx="393">
                  <c:v>1.969838373</c:v>
                </c:pt>
                <c:pt idx="394">
                  <c:v>1.9669763730000001</c:v>
                </c:pt>
                <c:pt idx="395">
                  <c:v>1.9555765059999999</c:v>
                </c:pt>
                <c:pt idx="396">
                  <c:v>1.9555765059999999</c:v>
                </c:pt>
                <c:pt idx="397">
                  <c:v>1.9441029395</c:v>
                </c:pt>
                <c:pt idx="398">
                  <c:v>1.9326549395000001</c:v>
                </c:pt>
                <c:pt idx="399">
                  <c:v>1.9326549395000001</c:v>
                </c:pt>
                <c:pt idx="400">
                  <c:v>1.9326549395000001</c:v>
                </c:pt>
                <c:pt idx="401">
                  <c:v>1.9240679395</c:v>
                </c:pt>
                <c:pt idx="402">
                  <c:v>1.9240679395</c:v>
                </c:pt>
                <c:pt idx="403">
                  <c:v>1.9211568065</c:v>
                </c:pt>
                <c:pt idx="404">
                  <c:v>1.9011699395000001</c:v>
                </c:pt>
                <c:pt idx="405">
                  <c:v>1.9011699395000001</c:v>
                </c:pt>
                <c:pt idx="406">
                  <c:v>1.9011699395000001</c:v>
                </c:pt>
                <c:pt idx="407">
                  <c:v>1.8982833729999999</c:v>
                </c:pt>
                <c:pt idx="408">
                  <c:v>1.8982833729999999</c:v>
                </c:pt>
                <c:pt idx="409">
                  <c:v>1.9011453730000001</c:v>
                </c:pt>
                <c:pt idx="410">
                  <c:v>1.8982833729999999</c:v>
                </c:pt>
                <c:pt idx="411">
                  <c:v>1.8982833729999999</c:v>
                </c:pt>
                <c:pt idx="412">
                  <c:v>1.8868589395000002</c:v>
                </c:pt>
                <c:pt idx="413">
                  <c:v>1.8754590725</c:v>
                </c:pt>
                <c:pt idx="414">
                  <c:v>1.8754590725</c:v>
                </c:pt>
                <c:pt idx="415">
                  <c:v>1.866848506</c:v>
                </c:pt>
                <c:pt idx="416">
                  <c:v>1.8611726390000001</c:v>
                </c:pt>
                <c:pt idx="417">
                  <c:v>1.8611726390000001</c:v>
                </c:pt>
                <c:pt idx="418">
                  <c:v>1.8582615059999998</c:v>
                </c:pt>
                <c:pt idx="419">
                  <c:v>1.8553749395000001</c:v>
                </c:pt>
                <c:pt idx="420">
                  <c:v>1.8553749395000001</c:v>
                </c:pt>
                <c:pt idx="421">
                  <c:v>1.835363506</c:v>
                </c:pt>
                <c:pt idx="422">
                  <c:v>1.8353880725</c:v>
                </c:pt>
                <c:pt idx="423">
                  <c:v>1.8353880725</c:v>
                </c:pt>
                <c:pt idx="424">
                  <c:v>1.8296149395000001</c:v>
                </c:pt>
                <c:pt idx="425">
                  <c:v>1.8296149395000001</c:v>
                </c:pt>
                <c:pt idx="426">
                  <c:v>1.8296149395000001</c:v>
                </c:pt>
                <c:pt idx="427">
                  <c:v>1.809603506</c:v>
                </c:pt>
                <c:pt idx="428">
                  <c:v>1.809603506</c:v>
                </c:pt>
                <c:pt idx="429">
                  <c:v>1.809603506</c:v>
                </c:pt>
                <c:pt idx="430">
                  <c:v>1.8067415059999998</c:v>
                </c:pt>
                <c:pt idx="431">
                  <c:v>1.8067415059999998</c:v>
                </c:pt>
                <c:pt idx="432">
                  <c:v>1.8067415059999998</c:v>
                </c:pt>
                <c:pt idx="433">
                  <c:v>1.7896422055000001</c:v>
                </c:pt>
                <c:pt idx="434">
                  <c:v>1.789617639</c:v>
                </c:pt>
                <c:pt idx="435">
                  <c:v>1.789617639</c:v>
                </c:pt>
                <c:pt idx="436">
                  <c:v>1.7810552055</c:v>
                </c:pt>
                <c:pt idx="437">
                  <c:v>1.7724446389999999</c:v>
                </c:pt>
                <c:pt idx="438">
                  <c:v>1.7724446389999999</c:v>
                </c:pt>
                <c:pt idx="439">
                  <c:v>1.7695816390000001</c:v>
                </c:pt>
                <c:pt idx="440">
                  <c:v>1.7580845059999999</c:v>
                </c:pt>
                <c:pt idx="441">
                  <c:v>1.7580845059999999</c:v>
                </c:pt>
                <c:pt idx="442">
                  <c:v>1.7495712055000001</c:v>
                </c:pt>
                <c:pt idx="443">
                  <c:v>1.7495466390000001</c:v>
                </c:pt>
                <c:pt idx="444">
                  <c:v>1.7495466390000001</c:v>
                </c:pt>
                <c:pt idx="445">
                  <c:v>1.7323982055</c:v>
                </c:pt>
                <c:pt idx="446">
                  <c:v>1.7180872055</c:v>
                </c:pt>
                <c:pt idx="447">
                  <c:v>1.7180872055</c:v>
                </c:pt>
                <c:pt idx="448">
                  <c:v>1.726648639</c:v>
                </c:pt>
                <c:pt idx="449">
                  <c:v>1.703751639</c:v>
                </c:pt>
                <c:pt idx="450">
                  <c:v>1.703751639</c:v>
                </c:pt>
              </c:numCache>
            </c:numRef>
          </c:yVal>
          <c:smooth val="0"/>
          <c:extLst>
            <c:ext xmlns:c16="http://schemas.microsoft.com/office/drawing/2014/chart" uri="{C3380CC4-5D6E-409C-BE32-E72D297353CC}">
              <c16:uniqueId val="{0000000F-B667-4898-BD7B-CA8E73D1EECD}"/>
            </c:ext>
          </c:extLst>
        </c:ser>
        <c:ser>
          <c:idx val="6"/>
          <c:order val="17"/>
          <c:tx>
            <c:strRef>
              <c:f>'Alle qt til artikkel'!$Z$43</c:f>
              <c:strCache>
                <c:ptCount val="1"/>
                <c:pt idx="0">
                  <c:v>Clay</c:v>
                </c:pt>
              </c:strCache>
            </c:strRef>
          </c:tx>
          <c:spPr>
            <a:ln w="12700">
              <a:solidFill>
                <a:schemeClr val="bg1">
                  <a:lumMod val="50000"/>
                </a:schemeClr>
              </a:solidFill>
            </a:ln>
          </c:spPr>
          <c:marker>
            <c:symbol val="none"/>
          </c:marker>
          <c:xVal>
            <c:numRef>
              <c:f>'Alle qt til artikkel'!$AB$62:$AB$65</c:f>
              <c:numCache>
                <c:formatCode>General</c:formatCode>
                <c:ptCount val="4"/>
                <c:pt idx="0">
                  <c:v>0</c:v>
                </c:pt>
                <c:pt idx="1">
                  <c:v>0</c:v>
                </c:pt>
                <c:pt idx="2" formatCode="0.00">
                  <c:v>2.2419964865591715</c:v>
                </c:pt>
                <c:pt idx="3" formatCode="0.00">
                  <c:v>2.2419964865591715</c:v>
                </c:pt>
              </c:numCache>
            </c:numRef>
          </c:xVal>
          <c:yVal>
            <c:numRef>
              <c:f>'Alle qt til artikkel'!$Z$62:$Z$65</c:f>
              <c:numCache>
                <c:formatCode>General</c:formatCode>
                <c:ptCount val="4"/>
                <c:pt idx="0">
                  <c:v>-2</c:v>
                </c:pt>
                <c:pt idx="1">
                  <c:v>12</c:v>
                </c:pt>
                <c:pt idx="2">
                  <c:v>12</c:v>
                </c:pt>
                <c:pt idx="3">
                  <c:v>-2</c:v>
                </c:pt>
              </c:numCache>
            </c:numRef>
          </c:yVal>
          <c:smooth val="0"/>
          <c:extLst>
            <c:ext xmlns:c16="http://schemas.microsoft.com/office/drawing/2014/chart" uri="{C3380CC4-5D6E-409C-BE32-E72D297353CC}">
              <c16:uniqueId val="{00000010-B667-4898-BD7B-CA8E73D1EECD}"/>
            </c:ext>
          </c:extLst>
        </c:ser>
        <c:dLbls>
          <c:showLegendKey val="0"/>
          <c:showVal val="0"/>
          <c:showCatName val="0"/>
          <c:showSerName val="0"/>
          <c:showPercent val="0"/>
          <c:showBubbleSize val="0"/>
        </c:dLbls>
        <c:axId val="161921712"/>
        <c:axId val="161932528"/>
        <c:extLst>
          <c:ext xmlns:c15="http://schemas.microsoft.com/office/drawing/2012/chart" uri="{02D57815-91ED-43cb-92C2-25804820EDAC}">
            <c15:filteredScatterSeries>
              <c15:ser>
                <c:idx val="10"/>
                <c:order val="14"/>
                <c:tx>
                  <c:strRef>
                    <c:extLst>
                      <c:ext uri="{02D57815-91ED-43cb-92C2-25804820EDAC}">
                        <c15:formulaRef>
                          <c15:sqref>'Alle qt til artikkel'!$DU$5</c15:sqref>
                        </c15:formulaRef>
                      </c:ext>
                    </c:extLst>
                    <c:strCache>
                      <c:ptCount val="1"/>
                      <c:pt idx="0">
                        <c:v>E6-80-3a</c:v>
                      </c:pt>
                    </c:strCache>
                  </c:strRef>
                </c:tx>
                <c:spPr>
                  <a:ln w="12700">
                    <a:solidFill>
                      <a:schemeClr val="accent2"/>
                    </a:solidFill>
                  </a:ln>
                </c:spPr>
                <c:marker>
                  <c:symbol val="none"/>
                </c:marker>
                <c:xVal>
                  <c:numRef>
                    <c:extLst>
                      <c:ext uri="{02D57815-91ED-43cb-92C2-25804820EDAC}">
                        <c15:formulaRef>
                          <c15:sqref>'Alle qt til artikkel'!$DX$9:$DX$459</c15:sqref>
                        </c15:formulaRef>
                      </c:ext>
                    </c:extLst>
                    <c:numCache>
                      <c:formatCode>0.0</c:formatCode>
                      <c:ptCount val="451"/>
                      <c:pt idx="0">
                        <c:v>-7.9464712317000474</c:v>
                      </c:pt>
                      <c:pt idx="1">
                        <c:v>-7.9068379587239868</c:v>
                      </c:pt>
                      <c:pt idx="2">
                        <c:v>-7.8672046857479287</c:v>
                      </c:pt>
                      <c:pt idx="3">
                        <c:v>-7.8275714127718654</c:v>
                      </c:pt>
                      <c:pt idx="4">
                        <c:v>-7.7879381397958074</c:v>
                      </c:pt>
                      <c:pt idx="5">
                        <c:v>-7.7483048668197494</c:v>
                      </c:pt>
                      <c:pt idx="6">
                        <c:v>-7.7086715938436861</c:v>
                      </c:pt>
                      <c:pt idx="7">
                        <c:v>-7.669038320867628</c:v>
                      </c:pt>
                      <c:pt idx="8">
                        <c:v>-7.6294050478915674</c:v>
                      </c:pt>
                      <c:pt idx="9">
                        <c:v>-7.5897717749155067</c:v>
                      </c:pt>
                      <c:pt idx="10">
                        <c:v>-7.550138501939446</c:v>
                      </c:pt>
                      <c:pt idx="11">
                        <c:v>-7.510505228963388</c:v>
                      </c:pt>
                      <c:pt idx="12">
                        <c:v>-7.4708719559873273</c:v>
                      </c:pt>
                      <c:pt idx="13">
                        <c:v>-7.4312386830112667</c:v>
                      </c:pt>
                      <c:pt idx="14">
                        <c:v>-7.391605410035206</c:v>
                      </c:pt>
                      <c:pt idx="15">
                        <c:v>-7.3519721370591453</c:v>
                      </c:pt>
                      <c:pt idx="16">
                        <c:v>-7.3123388640830846</c:v>
                      </c:pt>
                      <c:pt idx="17">
                        <c:v>-7.2727055911070266</c:v>
                      </c:pt>
                      <c:pt idx="18">
                        <c:v>-7.233072318130966</c:v>
                      </c:pt>
                      <c:pt idx="19">
                        <c:v>-7.1934390451549053</c:v>
                      </c:pt>
                      <c:pt idx="20">
                        <c:v>-7.1538057721788446</c:v>
                      </c:pt>
                      <c:pt idx="21">
                        <c:v>-7.1141724992027839</c:v>
                      </c:pt>
                      <c:pt idx="22">
                        <c:v>-7.0745392262267242</c:v>
                      </c:pt>
                      <c:pt idx="23">
                        <c:v>-7.0349059532506661</c:v>
                      </c:pt>
                      <c:pt idx="24">
                        <c:v>-6.9952726802746055</c:v>
                      </c:pt>
                      <c:pt idx="25">
                        <c:v>-6.9556394072985448</c:v>
                      </c:pt>
                      <c:pt idx="26">
                        <c:v>-6.9160061343224841</c:v>
                      </c:pt>
                      <c:pt idx="27">
                        <c:v>-6.8763728613464261</c:v>
                      </c:pt>
                      <c:pt idx="28">
                        <c:v>-6.8367395883703628</c:v>
                      </c:pt>
                      <c:pt idx="29">
                        <c:v>-6.7971063153943048</c:v>
                      </c:pt>
                      <c:pt idx="30">
                        <c:v>-6.7574730424182468</c:v>
                      </c:pt>
                      <c:pt idx="31">
                        <c:v>-6.7178397694421861</c:v>
                      </c:pt>
                      <c:pt idx="32">
                        <c:v>-6.6782064964661227</c:v>
                      </c:pt>
                      <c:pt idx="33">
                        <c:v>-6.6385732234900647</c:v>
                      </c:pt>
                      <c:pt idx="34">
                        <c:v>-6.5989399505140041</c:v>
                      </c:pt>
                      <c:pt idx="35">
                        <c:v>-6.5593066775379461</c:v>
                      </c:pt>
                      <c:pt idx="36">
                        <c:v>-6.5196734045618827</c:v>
                      </c:pt>
                      <c:pt idx="37">
                        <c:v>-6.4800401315858247</c:v>
                      </c:pt>
                      <c:pt idx="38">
                        <c:v>-6.440406858609764</c:v>
                      </c:pt>
                      <c:pt idx="39">
                        <c:v>-6.4007735856337034</c:v>
                      </c:pt>
                      <c:pt idx="40">
                        <c:v>-6.3611403126576427</c:v>
                      </c:pt>
                      <c:pt idx="41">
                        <c:v>-6.321507039681582</c:v>
                      </c:pt>
                      <c:pt idx="42">
                        <c:v>-6.281873766705524</c:v>
                      </c:pt>
                      <c:pt idx="43">
                        <c:v>-6.2422404937294633</c:v>
                      </c:pt>
                      <c:pt idx="44">
                        <c:v>-6.2026072207534027</c:v>
                      </c:pt>
                      <c:pt idx="45">
                        <c:v>-6.162973947777342</c:v>
                      </c:pt>
                      <c:pt idx="46">
                        <c:v>-6.1233406748012822</c:v>
                      </c:pt>
                      <c:pt idx="47">
                        <c:v>-6.0837074018252242</c:v>
                      </c:pt>
                      <c:pt idx="48">
                        <c:v>-6.0440741288491608</c:v>
                      </c:pt>
                      <c:pt idx="49">
                        <c:v>-6.0044408558731028</c:v>
                      </c:pt>
                      <c:pt idx="50">
                        <c:v>-5.9648075828970422</c:v>
                      </c:pt>
                      <c:pt idx="51">
                        <c:v>-5.9251743099209842</c:v>
                      </c:pt>
                      <c:pt idx="52">
                        <c:v>-5.8855410369449208</c:v>
                      </c:pt>
                      <c:pt idx="53">
                        <c:v>-5.8459077639688601</c:v>
                      </c:pt>
                      <c:pt idx="54">
                        <c:v>-5.8062744909928021</c:v>
                      </c:pt>
                      <c:pt idx="55">
                        <c:v>-5.7666412180167441</c:v>
                      </c:pt>
                      <c:pt idx="56">
                        <c:v>-5.7270079450406834</c:v>
                      </c:pt>
                      <c:pt idx="57">
                        <c:v>-5.6873746720646201</c:v>
                      </c:pt>
                      <c:pt idx="58">
                        <c:v>-5.6477413990885621</c:v>
                      </c:pt>
                      <c:pt idx="59">
                        <c:v>-5.6081081261125014</c:v>
                      </c:pt>
                      <c:pt idx="60">
                        <c:v>-5.5684748531364434</c:v>
                      </c:pt>
                      <c:pt idx="61">
                        <c:v>-5.5288415801603801</c:v>
                      </c:pt>
                      <c:pt idx="62">
                        <c:v>-5.4892083071843221</c:v>
                      </c:pt>
                      <c:pt idx="63">
                        <c:v>-5.4495750342082614</c:v>
                      </c:pt>
                      <c:pt idx="64">
                        <c:v>-5.4099417612322007</c:v>
                      </c:pt>
                      <c:pt idx="65">
                        <c:v>-5.37030848825614</c:v>
                      </c:pt>
                      <c:pt idx="66">
                        <c:v>-5.3306752152800794</c:v>
                      </c:pt>
                      <c:pt idx="67">
                        <c:v>-5.2910419423040214</c:v>
                      </c:pt>
                      <c:pt idx="68">
                        <c:v>-5.2514086693279607</c:v>
                      </c:pt>
                      <c:pt idx="69">
                        <c:v>-5.2117753963519</c:v>
                      </c:pt>
                      <c:pt idx="70">
                        <c:v>-5.1721421233758402</c:v>
                      </c:pt>
                      <c:pt idx="71">
                        <c:v>-5.1325088503997796</c:v>
                      </c:pt>
                      <c:pt idx="72">
                        <c:v>-5.0928755774237215</c:v>
                      </c:pt>
                      <c:pt idx="73">
                        <c:v>-5.0532423044476582</c:v>
                      </c:pt>
                      <c:pt idx="74">
                        <c:v>-5.0136090314716002</c:v>
                      </c:pt>
                      <c:pt idx="75">
                        <c:v>-4.9739757584955395</c:v>
                      </c:pt>
                      <c:pt idx="76">
                        <c:v>-4.9343424855194815</c:v>
                      </c:pt>
                      <c:pt idx="77">
                        <c:v>-4.8947092125434182</c:v>
                      </c:pt>
                      <c:pt idx="78">
                        <c:v>-4.8550759395673575</c:v>
                      </c:pt>
                      <c:pt idx="79">
                        <c:v>-4.8154426665912995</c:v>
                      </c:pt>
                      <c:pt idx="80">
                        <c:v>-4.7758093936152415</c:v>
                      </c:pt>
                      <c:pt idx="81">
                        <c:v>-4.7361761206391808</c:v>
                      </c:pt>
                      <c:pt idx="82">
                        <c:v>-4.6965428476631175</c:v>
                      </c:pt>
                      <c:pt idx="83">
                        <c:v>-4.6569095746870595</c:v>
                      </c:pt>
                      <c:pt idx="84">
                        <c:v>-4.6172763017109988</c:v>
                      </c:pt>
                      <c:pt idx="85">
                        <c:v>-4.5776430287349408</c:v>
                      </c:pt>
                      <c:pt idx="86">
                        <c:v>-4.5380097557588774</c:v>
                      </c:pt>
                      <c:pt idx="87">
                        <c:v>-4.4983764827828194</c:v>
                      </c:pt>
                      <c:pt idx="88">
                        <c:v>-4.4587432098067588</c:v>
                      </c:pt>
                      <c:pt idx="89">
                        <c:v>-4.4191099368306981</c:v>
                      </c:pt>
                      <c:pt idx="90">
                        <c:v>-4.3794766638546374</c:v>
                      </c:pt>
                      <c:pt idx="91">
                        <c:v>-4.3398433908785767</c:v>
                      </c:pt>
                      <c:pt idx="92">
                        <c:v>-4.3002101179025187</c:v>
                      </c:pt>
                      <c:pt idx="93">
                        <c:v>-4.2605768449264581</c:v>
                      </c:pt>
                      <c:pt idx="94">
                        <c:v>-4.2209435719503983</c:v>
                      </c:pt>
                      <c:pt idx="95">
                        <c:v>-4.1813102989743376</c:v>
                      </c:pt>
                      <c:pt idx="96">
                        <c:v>-4.1416770259982769</c:v>
                      </c:pt>
                      <c:pt idx="97">
                        <c:v>-4.1020437530222189</c:v>
                      </c:pt>
                      <c:pt idx="98">
                        <c:v>-4.0624104800461556</c:v>
                      </c:pt>
                      <c:pt idx="99">
                        <c:v>-4.0227772070700976</c:v>
                      </c:pt>
                      <c:pt idx="100">
                        <c:v>-3.9831439340940364</c:v>
                      </c:pt>
                      <c:pt idx="101">
                        <c:v>-3.9435106611179789</c:v>
                      </c:pt>
                      <c:pt idx="102">
                        <c:v>-3.9038773881419151</c:v>
                      </c:pt>
                      <c:pt idx="103">
                        <c:v>-3.8642441151658544</c:v>
                      </c:pt>
                      <c:pt idx="104">
                        <c:v>-3.8246108421897969</c:v>
                      </c:pt>
                      <c:pt idx="105">
                        <c:v>-3.7849775692137388</c:v>
                      </c:pt>
                      <c:pt idx="106">
                        <c:v>-3.7453442962376782</c:v>
                      </c:pt>
                      <c:pt idx="107">
                        <c:v>-3.7057110232616148</c:v>
                      </c:pt>
                      <c:pt idx="108">
                        <c:v>-3.6660777502855568</c:v>
                      </c:pt>
                      <c:pt idx="109">
                        <c:v>-3.6264444773094962</c:v>
                      </c:pt>
                      <c:pt idx="110">
                        <c:v>-3.5868112043334386</c:v>
                      </c:pt>
                      <c:pt idx="111">
                        <c:v>-3.5471779313573748</c:v>
                      </c:pt>
                      <c:pt idx="112">
                        <c:v>-3.5075446583813172</c:v>
                      </c:pt>
                      <c:pt idx="113">
                        <c:v>-3.4679113854052566</c:v>
                      </c:pt>
                      <c:pt idx="114">
                        <c:v>-3.4282781124291959</c:v>
                      </c:pt>
                      <c:pt idx="115">
                        <c:v>-3.3886448394531352</c:v>
                      </c:pt>
                      <c:pt idx="116">
                        <c:v>-3.3490115664770745</c:v>
                      </c:pt>
                      <c:pt idx="117">
                        <c:v>-3.3093782935010165</c:v>
                      </c:pt>
                      <c:pt idx="118">
                        <c:v>-3.2697450205249559</c:v>
                      </c:pt>
                      <c:pt idx="119">
                        <c:v>-3.2301117475488952</c:v>
                      </c:pt>
                      <c:pt idx="120">
                        <c:v>-3.1904784745728345</c:v>
                      </c:pt>
                      <c:pt idx="121">
                        <c:v>-3.1508452015967738</c:v>
                      </c:pt>
                      <c:pt idx="122">
                        <c:v>-3.1112119286207158</c:v>
                      </c:pt>
                      <c:pt idx="123">
                        <c:v>-3.0715786556446525</c:v>
                      </c:pt>
                      <c:pt idx="124">
                        <c:v>-3.0319453826685945</c:v>
                      </c:pt>
                      <c:pt idx="125">
                        <c:v>-2.9923121096925338</c:v>
                      </c:pt>
                      <c:pt idx="126">
                        <c:v>-2.9526788367164762</c:v>
                      </c:pt>
                      <c:pt idx="127">
                        <c:v>-2.9130455637404125</c:v>
                      </c:pt>
                      <c:pt idx="128">
                        <c:v>-2.8734122907643518</c:v>
                      </c:pt>
                      <c:pt idx="129">
                        <c:v>-2.8337790177882942</c:v>
                      </c:pt>
                      <c:pt idx="130">
                        <c:v>-2.7941457448122362</c:v>
                      </c:pt>
                      <c:pt idx="131">
                        <c:v>-2.7545124718361755</c:v>
                      </c:pt>
                      <c:pt idx="132">
                        <c:v>-2.7148791988601122</c:v>
                      </c:pt>
                      <c:pt idx="133">
                        <c:v>-2.6752459258840542</c:v>
                      </c:pt>
                      <c:pt idx="134">
                        <c:v>-2.6356126529079935</c:v>
                      </c:pt>
                      <c:pt idx="135">
                        <c:v>-2.5959793799319359</c:v>
                      </c:pt>
                      <c:pt idx="136">
                        <c:v>-2.5563461069558722</c:v>
                      </c:pt>
                      <c:pt idx="137">
                        <c:v>-2.5167128339798146</c:v>
                      </c:pt>
                      <c:pt idx="138">
                        <c:v>-2.4770795610037539</c:v>
                      </c:pt>
                      <c:pt idx="139">
                        <c:v>-2.4374462880276933</c:v>
                      </c:pt>
                      <c:pt idx="140">
                        <c:v>-2.3978130150516326</c:v>
                      </c:pt>
                      <c:pt idx="141">
                        <c:v>-2.3581797420755719</c:v>
                      </c:pt>
                      <c:pt idx="142">
                        <c:v>-2.3185464690995139</c:v>
                      </c:pt>
                      <c:pt idx="143">
                        <c:v>-2.2789131961234532</c:v>
                      </c:pt>
                      <c:pt idx="144">
                        <c:v>-2.2392799231473925</c:v>
                      </c:pt>
                      <c:pt idx="145">
                        <c:v>-2.1996466501713319</c:v>
                      </c:pt>
                      <c:pt idx="146">
                        <c:v>-2.1600133771952712</c:v>
                      </c:pt>
                      <c:pt idx="147">
                        <c:v>-2.1203801042192132</c:v>
                      </c:pt>
                      <c:pt idx="148">
                        <c:v>-2.0807468312431499</c:v>
                      </c:pt>
                      <c:pt idx="149">
                        <c:v>-2.0411135582670918</c:v>
                      </c:pt>
                      <c:pt idx="150">
                        <c:v>-2.0014802852910312</c:v>
                      </c:pt>
                      <c:pt idx="151">
                        <c:v>-1.9618470123149736</c:v>
                      </c:pt>
                      <c:pt idx="152">
                        <c:v>-1.92221373933891</c:v>
                      </c:pt>
                      <c:pt idx="153">
                        <c:v>-1.8825804663628494</c:v>
                      </c:pt>
                      <c:pt idx="154">
                        <c:v>-1.8429471933867916</c:v>
                      </c:pt>
                      <c:pt idx="155">
                        <c:v>-1.8033139204107336</c:v>
                      </c:pt>
                      <c:pt idx="156">
                        <c:v>-1.7636806474346729</c:v>
                      </c:pt>
                      <c:pt idx="157">
                        <c:v>-1.7240473744586096</c:v>
                      </c:pt>
                      <c:pt idx="158">
                        <c:v>-1.6844141014825516</c:v>
                      </c:pt>
                      <c:pt idx="159">
                        <c:v>-1.6447808285064909</c:v>
                      </c:pt>
                      <c:pt idx="160">
                        <c:v>-1.6051475555304331</c:v>
                      </c:pt>
                      <c:pt idx="161">
                        <c:v>-1.5655142825543698</c:v>
                      </c:pt>
                      <c:pt idx="162">
                        <c:v>-1.5258810095783117</c:v>
                      </c:pt>
                      <c:pt idx="163">
                        <c:v>-1.4862477366022511</c:v>
                      </c:pt>
                      <c:pt idx="164">
                        <c:v>-1.4466144636261904</c:v>
                      </c:pt>
                      <c:pt idx="165">
                        <c:v>-1.4069811906501297</c:v>
                      </c:pt>
                      <c:pt idx="166">
                        <c:v>-1.367347917674069</c:v>
                      </c:pt>
                      <c:pt idx="167">
                        <c:v>-1.3277146446980113</c:v>
                      </c:pt>
                      <c:pt idx="168">
                        <c:v>-1.2880813717219506</c:v>
                      </c:pt>
                      <c:pt idx="169">
                        <c:v>-1.2484480987458899</c:v>
                      </c:pt>
                      <c:pt idx="170">
                        <c:v>-1.2088148257698292</c:v>
                      </c:pt>
                      <c:pt idx="171">
                        <c:v>-1.1691815527937686</c:v>
                      </c:pt>
                      <c:pt idx="172">
                        <c:v>-1.1295482798177108</c:v>
                      </c:pt>
                      <c:pt idx="173">
                        <c:v>-1.0899150068416472</c:v>
                      </c:pt>
                      <c:pt idx="174">
                        <c:v>-1.0502817338655894</c:v>
                      </c:pt>
                      <c:pt idx="175">
                        <c:v>-1.0106484608895288</c:v>
                      </c:pt>
                      <c:pt idx="176">
                        <c:v>-0.97101518791347086</c:v>
                      </c:pt>
                      <c:pt idx="177">
                        <c:v>-0.93138191493740741</c:v>
                      </c:pt>
                      <c:pt idx="178">
                        <c:v>-0.89174864196134673</c:v>
                      </c:pt>
                      <c:pt idx="179">
                        <c:v>-0.85211536898528883</c:v>
                      </c:pt>
                      <c:pt idx="180">
                        <c:v>-0.81248209600923105</c:v>
                      </c:pt>
                      <c:pt idx="181">
                        <c:v>-0.77284882303317037</c:v>
                      </c:pt>
                      <c:pt idx="182">
                        <c:v>-0.73321555005710692</c:v>
                      </c:pt>
                      <c:pt idx="183">
                        <c:v>-0.69358227708104903</c:v>
                      </c:pt>
                      <c:pt idx="184">
                        <c:v>-0.65394900410498835</c:v>
                      </c:pt>
                      <c:pt idx="185">
                        <c:v>-0.61431573112893045</c:v>
                      </c:pt>
                      <c:pt idx="186">
                        <c:v>-0.574682458152867</c:v>
                      </c:pt>
                      <c:pt idx="187">
                        <c:v>-0.53504918517680922</c:v>
                      </c:pt>
                      <c:pt idx="188">
                        <c:v>-0.49541591220074849</c:v>
                      </c:pt>
                      <c:pt idx="189">
                        <c:v>-0.45578263922468781</c:v>
                      </c:pt>
                      <c:pt idx="190">
                        <c:v>-0.41614936624862714</c:v>
                      </c:pt>
                      <c:pt idx="191">
                        <c:v>-0.37651609327256652</c:v>
                      </c:pt>
                      <c:pt idx="192">
                        <c:v>-0.33688282029650862</c:v>
                      </c:pt>
                      <c:pt idx="193">
                        <c:v>-0.29724954732044795</c:v>
                      </c:pt>
                      <c:pt idx="194">
                        <c:v>-0.25761627434438733</c:v>
                      </c:pt>
                      <c:pt idx="195">
                        <c:v>-0.21798300136832663</c:v>
                      </c:pt>
                      <c:pt idx="196">
                        <c:v>-0.17834972839226595</c:v>
                      </c:pt>
                      <c:pt idx="197">
                        <c:v>-0.13871645541620811</c:v>
                      </c:pt>
                      <c:pt idx="198">
                        <c:v>-9.9083182440144635E-2</c:v>
                      </c:pt>
                      <c:pt idx="199">
                        <c:v>-5.9449909464086778E-2</c:v>
                      </c:pt>
                      <c:pt idx="200">
                        <c:v>-1.9816636488026111E-2</c:v>
                      </c:pt>
                      <c:pt idx="201">
                        <c:v>1.9816636488031742E-2</c:v>
                      </c:pt>
                      <c:pt idx="202">
                        <c:v>5.944990946409523E-2</c:v>
                      </c:pt>
                      <c:pt idx="203">
                        <c:v>9.908318244015589E-2</c:v>
                      </c:pt>
                      <c:pt idx="204">
                        <c:v>0.13871645541621375</c:v>
                      </c:pt>
                      <c:pt idx="205">
                        <c:v>0.17834972839227159</c:v>
                      </c:pt>
                      <c:pt idx="206">
                        <c:v>0.21798300136833226</c:v>
                      </c:pt>
                      <c:pt idx="207">
                        <c:v>0.25761627434439577</c:v>
                      </c:pt>
                      <c:pt idx="208">
                        <c:v>0.29724954732045361</c:v>
                      </c:pt>
                      <c:pt idx="209">
                        <c:v>0.33688282029651428</c:v>
                      </c:pt>
                      <c:pt idx="210">
                        <c:v>0.37651609327257213</c:v>
                      </c:pt>
                      <c:pt idx="211">
                        <c:v>0.41614936624863563</c:v>
                      </c:pt>
                      <c:pt idx="212">
                        <c:v>0.45578263922469348</c:v>
                      </c:pt>
                      <c:pt idx="213">
                        <c:v>0.49541591220075415</c:v>
                      </c:pt>
                      <c:pt idx="214">
                        <c:v>0.53504918517681477</c:v>
                      </c:pt>
                      <c:pt idx="215">
                        <c:v>0.57468245815287544</c:v>
                      </c:pt>
                      <c:pt idx="216">
                        <c:v>0.61431573112893612</c:v>
                      </c:pt>
                      <c:pt idx="217">
                        <c:v>0.65394900410499401</c:v>
                      </c:pt>
                      <c:pt idx="218">
                        <c:v>0.69358227708105469</c:v>
                      </c:pt>
                      <c:pt idx="219">
                        <c:v>0.73321555005711536</c:v>
                      </c:pt>
                      <c:pt idx="220">
                        <c:v>0.77284882303317604</c:v>
                      </c:pt>
                      <c:pt idx="221">
                        <c:v>0.81248209600923671</c:v>
                      </c:pt>
                      <c:pt idx="222">
                        <c:v>0.8521153689852945</c:v>
                      </c:pt>
                      <c:pt idx="223">
                        <c:v>0.89174864196135795</c:v>
                      </c:pt>
                      <c:pt idx="224">
                        <c:v>0.93138191493741584</c:v>
                      </c:pt>
                      <c:pt idx="225">
                        <c:v>0.97101518791347652</c:v>
                      </c:pt>
                      <c:pt idx="226">
                        <c:v>1.0106484608895343</c:v>
                      </c:pt>
                      <c:pt idx="227">
                        <c:v>1.0502817338655979</c:v>
                      </c:pt>
                      <c:pt idx="228">
                        <c:v>1.0899150068416585</c:v>
                      </c:pt>
                      <c:pt idx="229">
                        <c:v>1.1295482798177163</c:v>
                      </c:pt>
                      <c:pt idx="230">
                        <c:v>1.1691815527937743</c:v>
                      </c:pt>
                      <c:pt idx="231">
                        <c:v>1.2088148257698348</c:v>
                      </c:pt>
                      <c:pt idx="232">
                        <c:v>1.2484480987458983</c:v>
                      </c:pt>
                      <c:pt idx="233">
                        <c:v>1.2880813717219561</c:v>
                      </c:pt>
                      <c:pt idx="234">
                        <c:v>1.3277146446980168</c:v>
                      </c:pt>
                      <c:pt idx="235">
                        <c:v>1.3673479176740748</c:v>
                      </c:pt>
                      <c:pt idx="236">
                        <c:v>1.4069811906501382</c:v>
                      </c:pt>
                      <c:pt idx="237">
                        <c:v>1.4466144636261962</c:v>
                      </c:pt>
                      <c:pt idx="238">
                        <c:v>1.4862477366022568</c:v>
                      </c:pt>
                      <c:pt idx="239">
                        <c:v>1.5258810095783175</c:v>
                      </c:pt>
                      <c:pt idx="240">
                        <c:v>1.5655142825543782</c:v>
                      </c:pt>
                      <c:pt idx="241">
                        <c:v>1.6051475555304389</c:v>
                      </c:pt>
                      <c:pt idx="242">
                        <c:v>1.6447808285064967</c:v>
                      </c:pt>
                      <c:pt idx="243">
                        <c:v>1.6844141014825573</c:v>
                      </c:pt>
                      <c:pt idx="244">
                        <c:v>1.724047374458618</c:v>
                      </c:pt>
                      <c:pt idx="245">
                        <c:v>1.7636806474346787</c:v>
                      </c:pt>
                      <c:pt idx="246">
                        <c:v>1.8033139204107393</c:v>
                      </c:pt>
                      <c:pt idx="247">
                        <c:v>1.8429471933867971</c:v>
                      </c:pt>
                      <c:pt idx="248">
                        <c:v>1.8825804663628607</c:v>
                      </c:pt>
                      <c:pt idx="249">
                        <c:v>1.9222137393389185</c:v>
                      </c:pt>
                      <c:pt idx="250">
                        <c:v>1.9618470123149792</c:v>
                      </c:pt>
                      <c:pt idx="251">
                        <c:v>2.0014802852910369</c:v>
                      </c:pt>
                      <c:pt idx="252">
                        <c:v>2.0411135582671003</c:v>
                      </c:pt>
                      <c:pt idx="253">
                        <c:v>2.080746831243161</c:v>
                      </c:pt>
                      <c:pt idx="254">
                        <c:v>2.120380104219219</c:v>
                      </c:pt>
                      <c:pt idx="255">
                        <c:v>2.160013377195277</c:v>
                      </c:pt>
                      <c:pt idx="256">
                        <c:v>2.1996466501713376</c:v>
                      </c:pt>
                      <c:pt idx="257">
                        <c:v>2.239279923147401</c:v>
                      </c:pt>
                      <c:pt idx="258">
                        <c:v>2.278913196123459</c:v>
                      </c:pt>
                      <c:pt idx="259">
                        <c:v>2.3185464690995197</c:v>
                      </c:pt>
                      <c:pt idx="260">
                        <c:v>2.3581797420755772</c:v>
                      </c:pt>
                      <c:pt idx="261">
                        <c:v>2.397813015051641</c:v>
                      </c:pt>
                      <c:pt idx="262">
                        <c:v>2.4374462880276986</c:v>
                      </c:pt>
                      <c:pt idx="263">
                        <c:v>2.4770795610037593</c:v>
                      </c:pt>
                      <c:pt idx="264">
                        <c:v>2.5167128339798199</c:v>
                      </c:pt>
                      <c:pt idx="265">
                        <c:v>2.5563461069558806</c:v>
                      </c:pt>
                      <c:pt idx="266">
                        <c:v>2.5959793799319413</c:v>
                      </c:pt>
                      <c:pt idx="267">
                        <c:v>2.6356126529079993</c:v>
                      </c:pt>
                      <c:pt idx="268">
                        <c:v>2.67524592588406</c:v>
                      </c:pt>
                      <c:pt idx="269">
                        <c:v>2.7148791988601206</c:v>
                      </c:pt>
                      <c:pt idx="270">
                        <c:v>2.7545124718361786</c:v>
                      </c:pt>
                      <c:pt idx="271">
                        <c:v>2.794145744812242</c:v>
                      </c:pt>
                      <c:pt idx="272">
                        <c:v>2.8337790177883</c:v>
                      </c:pt>
                      <c:pt idx="273">
                        <c:v>2.8734122907643633</c:v>
                      </c:pt>
                      <c:pt idx="274">
                        <c:v>2.9130455637404209</c:v>
                      </c:pt>
                      <c:pt idx="275">
                        <c:v>2.9526788367164789</c:v>
                      </c:pt>
                      <c:pt idx="276">
                        <c:v>2.9923121096925422</c:v>
                      </c:pt>
                      <c:pt idx="277">
                        <c:v>3.031945382668606</c:v>
                      </c:pt>
                      <c:pt idx="278">
                        <c:v>3.0715786556446636</c:v>
                      </c:pt>
                      <c:pt idx="279">
                        <c:v>3.1112119286207216</c:v>
                      </c:pt>
                      <c:pt idx="280">
                        <c:v>3.1508452015967796</c:v>
                      </c:pt>
                      <c:pt idx="281">
                        <c:v>3.1904784745728372</c:v>
                      </c:pt>
                      <c:pt idx="282">
                        <c:v>3.230111747548901</c:v>
                      </c:pt>
                      <c:pt idx="283">
                        <c:v>3.2697450205249643</c:v>
                      </c:pt>
                      <c:pt idx="284">
                        <c:v>3.3093782935010223</c:v>
                      </c:pt>
                      <c:pt idx="285">
                        <c:v>3.3490115664770799</c:v>
                      </c:pt>
                      <c:pt idx="286">
                        <c:v>3.3886448394531437</c:v>
                      </c:pt>
                      <c:pt idx="287">
                        <c:v>3.4282781124292012</c:v>
                      </c:pt>
                      <c:pt idx="288">
                        <c:v>3.467911385405265</c:v>
                      </c:pt>
                      <c:pt idx="289">
                        <c:v>3.5075446583813226</c:v>
                      </c:pt>
                      <c:pt idx="290">
                        <c:v>3.5471779313573863</c:v>
                      </c:pt>
                      <c:pt idx="291">
                        <c:v>3.5868112043334439</c:v>
                      </c:pt>
                      <c:pt idx="292">
                        <c:v>3.6264444773095019</c:v>
                      </c:pt>
                      <c:pt idx="293">
                        <c:v>3.6660777502855599</c:v>
                      </c:pt>
                      <c:pt idx="294">
                        <c:v>3.7057110232616233</c:v>
                      </c:pt>
                      <c:pt idx="295">
                        <c:v>3.7453442962376813</c:v>
                      </c:pt>
                      <c:pt idx="296">
                        <c:v>3.7849775692137446</c:v>
                      </c:pt>
                      <c:pt idx="297">
                        <c:v>3.8246108421898022</c:v>
                      </c:pt>
                      <c:pt idx="298">
                        <c:v>3.864244115165866</c:v>
                      </c:pt>
                      <c:pt idx="299">
                        <c:v>3.9038773881419235</c:v>
                      </c:pt>
                      <c:pt idx="300">
                        <c:v>3.9435106611179815</c:v>
                      </c:pt>
                      <c:pt idx="301">
                        <c:v>3.9831439340940449</c:v>
                      </c:pt>
                      <c:pt idx="302">
                        <c:v>4.0227772070701082</c:v>
                      </c:pt>
                      <c:pt idx="303">
                        <c:v>4.0624104800461662</c:v>
                      </c:pt>
                      <c:pt idx="304">
                        <c:v>4.1020437530222242</c:v>
                      </c:pt>
                      <c:pt idx="305">
                        <c:v>4.1416770259982822</c:v>
                      </c:pt>
                      <c:pt idx="306">
                        <c:v>4.1813102989743403</c:v>
                      </c:pt>
                      <c:pt idx="307">
                        <c:v>4.2209435719504036</c:v>
                      </c:pt>
                      <c:pt idx="308">
                        <c:v>4.2605768449264669</c:v>
                      </c:pt>
                      <c:pt idx="309">
                        <c:v>4.3002101179025249</c:v>
                      </c:pt>
                      <c:pt idx="310">
                        <c:v>4.339843390878583</c:v>
                      </c:pt>
                      <c:pt idx="311">
                        <c:v>4.3794766638546463</c:v>
                      </c:pt>
                      <c:pt idx="312">
                        <c:v>4.4191099368307043</c:v>
                      </c:pt>
                      <c:pt idx="313">
                        <c:v>4.4587432098067676</c:v>
                      </c:pt>
                      <c:pt idx="314">
                        <c:v>4.4983764827828256</c:v>
                      </c:pt>
                      <c:pt idx="315">
                        <c:v>4.538009755758889</c:v>
                      </c:pt>
                      <c:pt idx="316">
                        <c:v>4.577643028734947</c:v>
                      </c:pt>
                      <c:pt idx="317">
                        <c:v>4.6172763017110041</c:v>
                      </c:pt>
                      <c:pt idx="318">
                        <c:v>4.6569095746870621</c:v>
                      </c:pt>
                      <c:pt idx="319">
                        <c:v>4.6965428476631255</c:v>
                      </c:pt>
                      <c:pt idx="320">
                        <c:v>4.7361761206391835</c:v>
                      </c:pt>
                      <c:pt idx="321">
                        <c:v>4.7758093936152468</c:v>
                      </c:pt>
                      <c:pt idx="322">
                        <c:v>4.8154426665913048</c:v>
                      </c:pt>
                      <c:pt idx="323">
                        <c:v>4.8550759395673682</c:v>
                      </c:pt>
                      <c:pt idx="324">
                        <c:v>4.8947092125434262</c:v>
                      </c:pt>
                      <c:pt idx="325">
                        <c:v>4.9343424855194842</c:v>
                      </c:pt>
                      <c:pt idx="326">
                        <c:v>4.9739757584955475</c:v>
                      </c:pt>
                      <c:pt idx="327">
                        <c:v>5.0136090314716109</c:v>
                      </c:pt>
                      <c:pt idx="328">
                        <c:v>5.0532423044476689</c:v>
                      </c:pt>
                      <c:pt idx="329">
                        <c:v>5.0928755774237269</c:v>
                      </c:pt>
                      <c:pt idx="330">
                        <c:v>5.1325088503997849</c:v>
                      </c:pt>
                      <c:pt idx="331">
                        <c:v>5.1721421233758429</c:v>
                      </c:pt>
                      <c:pt idx="332">
                        <c:v>5.2117753963519062</c:v>
                      </c:pt>
                      <c:pt idx="333">
                        <c:v>5.2514086693279696</c:v>
                      </c:pt>
                      <c:pt idx="334">
                        <c:v>5.2910419423040276</c:v>
                      </c:pt>
                      <c:pt idx="335">
                        <c:v>5.3306752152800856</c:v>
                      </c:pt>
                      <c:pt idx="336">
                        <c:v>5.3703084882561489</c:v>
                      </c:pt>
                      <c:pt idx="337">
                        <c:v>5.4099417612322069</c:v>
                      </c:pt>
                      <c:pt idx="338">
                        <c:v>5.4495750342082703</c:v>
                      </c:pt>
                      <c:pt idx="339">
                        <c:v>5.4892083071843283</c:v>
                      </c:pt>
                      <c:pt idx="340">
                        <c:v>5.5288415801603916</c:v>
                      </c:pt>
                      <c:pt idx="341">
                        <c:v>5.5684748531364496</c:v>
                      </c:pt>
                      <c:pt idx="342">
                        <c:v>5.6081081261125068</c:v>
                      </c:pt>
                      <c:pt idx="343">
                        <c:v>5.6477413990885648</c:v>
                      </c:pt>
                      <c:pt idx="344">
                        <c:v>5.6873746720646281</c:v>
                      </c:pt>
                      <c:pt idx="345">
                        <c:v>5.7270079450406861</c:v>
                      </c:pt>
                      <c:pt idx="346">
                        <c:v>5.7666412180167494</c:v>
                      </c:pt>
                      <c:pt idx="347">
                        <c:v>5.8062744909928075</c:v>
                      </c:pt>
                      <c:pt idx="348">
                        <c:v>5.8459077639688708</c:v>
                      </c:pt>
                      <c:pt idx="349">
                        <c:v>5.8855410369449288</c:v>
                      </c:pt>
                      <c:pt idx="350">
                        <c:v>5.9251743099209868</c:v>
                      </c:pt>
                      <c:pt idx="351">
                        <c:v>5.9648075828970502</c:v>
                      </c:pt>
                      <c:pt idx="352">
                        <c:v>6.0044408558731135</c:v>
                      </c:pt>
                      <c:pt idx="353">
                        <c:v>6.0440741288491715</c:v>
                      </c:pt>
                      <c:pt idx="354">
                        <c:v>6.0837074018252295</c:v>
                      </c:pt>
                      <c:pt idx="355">
                        <c:v>6.1233406748012875</c:v>
                      </c:pt>
                      <c:pt idx="356">
                        <c:v>6.1629739477773455</c:v>
                      </c:pt>
                      <c:pt idx="357">
                        <c:v>6.2026072207534089</c:v>
                      </c:pt>
                      <c:pt idx="358">
                        <c:v>6.2422404937294722</c:v>
                      </c:pt>
                      <c:pt idx="359">
                        <c:v>6.2818737667055302</c:v>
                      </c:pt>
                      <c:pt idx="360">
                        <c:v>6.3215070396815882</c:v>
                      </c:pt>
                      <c:pt idx="361">
                        <c:v>6.3611403126576516</c:v>
                      </c:pt>
                      <c:pt idx="362">
                        <c:v>6.4007735856337096</c:v>
                      </c:pt>
                      <c:pt idx="363">
                        <c:v>6.4404068586097729</c:v>
                      </c:pt>
                      <c:pt idx="364">
                        <c:v>6.4800401315858309</c:v>
                      </c:pt>
                      <c:pt idx="365">
                        <c:v>6.5196734045618943</c:v>
                      </c:pt>
                      <c:pt idx="366">
                        <c:v>6.5593066775379523</c:v>
                      </c:pt>
                      <c:pt idx="367">
                        <c:v>6.5989399505140094</c:v>
                      </c:pt>
                      <c:pt idx="368">
                        <c:v>6.6385732234900674</c:v>
                      </c:pt>
                      <c:pt idx="369">
                        <c:v>6.6782064964661307</c:v>
                      </c:pt>
                      <c:pt idx="370">
                        <c:v>6.7178397694421887</c:v>
                      </c:pt>
                      <c:pt idx="371">
                        <c:v>6.7574730424182521</c:v>
                      </c:pt>
                      <c:pt idx="372">
                        <c:v>6.7971063153943101</c:v>
                      </c:pt>
                      <c:pt idx="373">
                        <c:v>6.8367395883703734</c:v>
                      </c:pt>
                      <c:pt idx="374">
                        <c:v>6.8763728613464314</c:v>
                      </c:pt>
                      <c:pt idx="375">
                        <c:v>6.9160061343224895</c:v>
                      </c:pt>
                      <c:pt idx="376">
                        <c:v>6.9556394072985528</c:v>
                      </c:pt>
                      <c:pt idx="377">
                        <c:v>6.9952726802746161</c:v>
                      </c:pt>
                      <c:pt idx="378">
                        <c:v>7.0349059532506741</c:v>
                      </c:pt>
                      <c:pt idx="379">
                        <c:v>7.0745392262267321</c:v>
                      </c:pt>
                      <c:pt idx="380">
                        <c:v>7.1141724992027902</c:v>
                      </c:pt>
                      <c:pt idx="381">
                        <c:v>7.1538057721788482</c:v>
                      </c:pt>
                      <c:pt idx="382">
                        <c:v>7.1934390451549115</c:v>
                      </c:pt>
                      <c:pt idx="383">
                        <c:v>7.2330723181309748</c:v>
                      </c:pt>
                      <c:pt idx="384">
                        <c:v>7.2727055911070329</c:v>
                      </c:pt>
                      <c:pt idx="385">
                        <c:v>7.3123388640830909</c:v>
                      </c:pt>
                      <c:pt idx="386">
                        <c:v>7.3519721370591542</c:v>
                      </c:pt>
                      <c:pt idx="387">
                        <c:v>7.3916054100352122</c:v>
                      </c:pt>
                      <c:pt idx="388">
                        <c:v>7.4312386830112755</c:v>
                      </c:pt>
                      <c:pt idx="389">
                        <c:v>7.4708719559873336</c:v>
                      </c:pt>
                      <c:pt idx="390">
                        <c:v>7.5105052289633969</c:v>
                      </c:pt>
                      <c:pt idx="391">
                        <c:v>7.5501385019394549</c:v>
                      </c:pt>
                      <c:pt idx="392">
                        <c:v>7.589771774915512</c:v>
                      </c:pt>
                      <c:pt idx="393">
                        <c:v>7.62940504789157</c:v>
                      </c:pt>
                      <c:pt idx="394">
                        <c:v>7.6690383208676334</c:v>
                      </c:pt>
                      <c:pt idx="395">
                        <c:v>7.7086715938436914</c:v>
                      </c:pt>
                      <c:pt idx="396">
                        <c:v>7.7483048668197547</c:v>
                      </c:pt>
                      <c:pt idx="397">
                        <c:v>7.7879381397958127</c:v>
                      </c:pt>
                      <c:pt idx="398">
                        <c:v>7.8275714127718761</c:v>
                      </c:pt>
                      <c:pt idx="399">
                        <c:v>7.8672046857479341</c:v>
                      </c:pt>
                      <c:pt idx="400">
                        <c:v>7.9068379587239921</c:v>
                      </c:pt>
                      <c:pt idx="401">
                        <c:v>7.9464712317000554</c:v>
                      </c:pt>
                      <c:pt idx="402">
                        <c:v>7.9861045046761188</c:v>
                      </c:pt>
                      <c:pt idx="403">
                        <c:v>8.0257377776521768</c:v>
                      </c:pt>
                      <c:pt idx="404">
                        <c:v>8.0653710506282348</c:v>
                      </c:pt>
                      <c:pt idx="405">
                        <c:v>8.1050043236042928</c:v>
                      </c:pt>
                      <c:pt idx="406">
                        <c:v>8.1446375965803508</c:v>
                      </c:pt>
                      <c:pt idx="407">
                        <c:v>8.1842708695564141</c:v>
                      </c:pt>
                      <c:pt idx="408">
                        <c:v>8.2239041425324775</c:v>
                      </c:pt>
                      <c:pt idx="409">
                        <c:v>8.2635374155085355</c:v>
                      </c:pt>
                      <c:pt idx="410">
                        <c:v>8.3031706884845935</c:v>
                      </c:pt>
                      <c:pt idx="411">
                        <c:v>8.3428039614606568</c:v>
                      </c:pt>
                      <c:pt idx="412">
                        <c:v>8.3824372344367148</c:v>
                      </c:pt>
                      <c:pt idx="413">
                        <c:v>8.4220705074127782</c:v>
                      </c:pt>
                      <c:pt idx="414">
                        <c:v>8.4617037803888362</c:v>
                      </c:pt>
                      <c:pt idx="415">
                        <c:v>8.5013370533648995</c:v>
                      </c:pt>
                      <c:pt idx="416">
                        <c:v>8.5409703263409575</c:v>
                      </c:pt>
                      <c:pt idx="417">
                        <c:v>8.5806035993170156</c:v>
                      </c:pt>
                      <c:pt idx="418">
                        <c:v>8.6202368722930736</c:v>
                      </c:pt>
                      <c:pt idx="419">
                        <c:v>8.6598701452691369</c:v>
                      </c:pt>
                      <c:pt idx="420">
                        <c:v>8.6995034182451949</c:v>
                      </c:pt>
                      <c:pt idx="421">
                        <c:v>8.7391366912212582</c:v>
                      </c:pt>
                      <c:pt idx="422">
                        <c:v>8.7787699641973163</c:v>
                      </c:pt>
                      <c:pt idx="423">
                        <c:v>8.8184032371733796</c:v>
                      </c:pt>
                      <c:pt idx="424">
                        <c:v>8.8580365101494376</c:v>
                      </c:pt>
                      <c:pt idx="425">
                        <c:v>8.8976697831254956</c:v>
                      </c:pt>
                      <c:pt idx="426">
                        <c:v>8.937303056101559</c:v>
                      </c:pt>
                      <c:pt idx="427">
                        <c:v>8.9769363290776223</c:v>
                      </c:pt>
                      <c:pt idx="428">
                        <c:v>9.0165696020536803</c:v>
                      </c:pt>
                      <c:pt idx="429">
                        <c:v>9.0562028750297365</c:v>
                      </c:pt>
                      <c:pt idx="430">
                        <c:v>9.0958361480057945</c:v>
                      </c:pt>
                      <c:pt idx="431">
                        <c:v>9.1354694209818526</c:v>
                      </c:pt>
                      <c:pt idx="432">
                        <c:v>9.1751026939579159</c:v>
                      </c:pt>
                      <c:pt idx="433">
                        <c:v>9.2147359669339739</c:v>
                      </c:pt>
                      <c:pt idx="434">
                        <c:v>9.2543692399100372</c:v>
                      </c:pt>
                      <c:pt idx="435">
                        <c:v>9.2940025128861006</c:v>
                      </c:pt>
                      <c:pt idx="436">
                        <c:v>9.3336357858621586</c:v>
                      </c:pt>
                      <c:pt idx="437">
                        <c:v>9.3732690588382166</c:v>
                      </c:pt>
                      <c:pt idx="438">
                        <c:v>9.4129023318142799</c:v>
                      </c:pt>
                      <c:pt idx="439">
                        <c:v>9.4525356047903379</c:v>
                      </c:pt>
                      <c:pt idx="440">
                        <c:v>9.492168877766396</c:v>
                      </c:pt>
                      <c:pt idx="441">
                        <c:v>9.531802150742454</c:v>
                      </c:pt>
                      <c:pt idx="442">
                        <c:v>9.5714354237185226</c:v>
                      </c:pt>
                      <c:pt idx="443">
                        <c:v>9.6110686966945806</c:v>
                      </c:pt>
                      <c:pt idx="444">
                        <c:v>9.6507019696706386</c:v>
                      </c:pt>
                      <c:pt idx="445">
                        <c:v>9.6903352426466967</c:v>
                      </c:pt>
                      <c:pt idx="446">
                        <c:v>9.72996851562276</c:v>
                      </c:pt>
                      <c:pt idx="447">
                        <c:v>9.769601788598818</c:v>
                      </c:pt>
                      <c:pt idx="448">
                        <c:v>9.809235061574876</c:v>
                      </c:pt>
                      <c:pt idx="449">
                        <c:v>9.8488683345509394</c:v>
                      </c:pt>
                      <c:pt idx="450">
                        <c:v>9.8885016075270027</c:v>
                      </c:pt>
                    </c:numCache>
                  </c:numRef>
                </c:xVal>
                <c:yVal>
                  <c:numRef>
                    <c:extLst>
                      <c:ext uri="{02D57815-91ED-43cb-92C2-25804820EDAC}">
                        <c15:formulaRef>
                          <c15:sqref>'Alle qt til artikkel'!$DU$9:$DU$459</c15:sqref>
                        </c15:formulaRef>
                      </c:ext>
                    </c:extLst>
                    <c:numCache>
                      <c:formatCode>0.00</c:formatCode>
                      <c:ptCount val="451"/>
                      <c:pt idx="0">
                        <c:v>2.5885012749999996</c:v>
                      </c:pt>
                      <c:pt idx="1">
                        <c:v>2.5885012749999996</c:v>
                      </c:pt>
                      <c:pt idx="2">
                        <c:v>2.6403012499999998</c:v>
                      </c:pt>
                      <c:pt idx="3">
                        <c:v>2.6403012499999998</c:v>
                      </c:pt>
                      <c:pt idx="4">
                        <c:v>2.6605012499999998</c:v>
                      </c:pt>
                      <c:pt idx="5">
                        <c:v>2.6979012250000003</c:v>
                      </c:pt>
                      <c:pt idx="6">
                        <c:v>2.6979012250000003</c:v>
                      </c:pt>
                      <c:pt idx="7">
                        <c:v>2.7382011999999998</c:v>
                      </c:pt>
                      <c:pt idx="8">
                        <c:v>2.7382011999999998</c:v>
                      </c:pt>
                      <c:pt idx="9">
                        <c:v>2.7757011999999999</c:v>
                      </c:pt>
                      <c:pt idx="10">
                        <c:v>2.8189012</c:v>
                      </c:pt>
                      <c:pt idx="11">
                        <c:v>2.8707011999999996</c:v>
                      </c:pt>
                      <c:pt idx="12">
                        <c:v>2.8707011999999996</c:v>
                      </c:pt>
                      <c:pt idx="13">
                        <c:v>2.9139011500000001</c:v>
                      </c:pt>
                      <c:pt idx="14">
                        <c:v>2.9139011500000001</c:v>
                      </c:pt>
                      <c:pt idx="15">
                        <c:v>2.9369012250000002</c:v>
                      </c:pt>
                      <c:pt idx="16">
                        <c:v>2.974301225</c:v>
                      </c:pt>
                      <c:pt idx="17">
                        <c:v>3.0204010999999999</c:v>
                      </c:pt>
                      <c:pt idx="18">
                        <c:v>3.0204010999999999</c:v>
                      </c:pt>
                      <c:pt idx="19">
                        <c:v>3.0434011000000001</c:v>
                      </c:pt>
                      <c:pt idx="20">
                        <c:v>3.0607011750000002</c:v>
                      </c:pt>
                      <c:pt idx="21">
                        <c:v>3.0607011750000002</c:v>
                      </c:pt>
                      <c:pt idx="22">
                        <c:v>3.0521011999999996</c:v>
                      </c:pt>
                      <c:pt idx="23">
                        <c:v>3.0521011999999996</c:v>
                      </c:pt>
                      <c:pt idx="24">
                        <c:v>3.0780011249999997</c:v>
                      </c:pt>
                      <c:pt idx="25">
                        <c:v>3.0751010999999999</c:v>
                      </c:pt>
                      <c:pt idx="26">
                        <c:v>3.0751010999999999</c:v>
                      </c:pt>
                      <c:pt idx="27">
                        <c:v>3.0665011249999998</c:v>
                      </c:pt>
                      <c:pt idx="28">
                        <c:v>3.0550011500000003</c:v>
                      </c:pt>
                      <c:pt idx="29">
                        <c:v>3.0406011500000001</c:v>
                      </c:pt>
                      <c:pt idx="30">
                        <c:v>3.0406011500000001</c:v>
                      </c:pt>
                      <c:pt idx="31">
                        <c:v>3.0290011999999997</c:v>
                      </c:pt>
                      <c:pt idx="32">
                        <c:v>3.0003011500000003</c:v>
                      </c:pt>
                      <c:pt idx="33">
                        <c:v>3.0003011500000003</c:v>
                      </c:pt>
                      <c:pt idx="34">
                        <c:v>2.9859012749999998</c:v>
                      </c:pt>
                      <c:pt idx="35">
                        <c:v>2.9571011999999999</c:v>
                      </c:pt>
                      <c:pt idx="36">
                        <c:v>2.9571011999999999</c:v>
                      </c:pt>
                      <c:pt idx="37">
                        <c:v>2.94550125</c:v>
                      </c:pt>
                      <c:pt idx="38">
                        <c:v>2.9455012250000001</c:v>
                      </c:pt>
                      <c:pt idx="39">
                        <c:v>2.9455012250000001</c:v>
                      </c:pt>
                      <c:pt idx="40">
                        <c:v>2.9196012499999999</c:v>
                      </c:pt>
                      <c:pt idx="41">
                        <c:v>2.8937012499999999</c:v>
                      </c:pt>
                      <c:pt idx="42">
                        <c:v>2.8937012499999999</c:v>
                      </c:pt>
                      <c:pt idx="43">
                        <c:v>2.8707012249999999</c:v>
                      </c:pt>
                      <c:pt idx="44">
                        <c:v>2.8707012249999999</c:v>
                      </c:pt>
                      <c:pt idx="45">
                        <c:v>2.8620012250000002</c:v>
                      </c:pt>
                      <c:pt idx="46">
                        <c:v>2.8620012250000002</c:v>
                      </c:pt>
                      <c:pt idx="47">
                        <c:v>2.8448013250000002</c:v>
                      </c:pt>
                      <c:pt idx="48">
                        <c:v>2.8073012749999999</c:v>
                      </c:pt>
                      <c:pt idx="49">
                        <c:v>2.7814013000000002</c:v>
                      </c:pt>
                      <c:pt idx="50">
                        <c:v>2.7814013000000002</c:v>
                      </c:pt>
                      <c:pt idx="51">
                        <c:v>2.7440013000000003</c:v>
                      </c:pt>
                      <c:pt idx="52">
                        <c:v>2.7440013000000003</c:v>
                      </c:pt>
                      <c:pt idx="53">
                        <c:v>2.7440013000000003</c:v>
                      </c:pt>
                      <c:pt idx="54">
                        <c:v>2.7094013499999998</c:v>
                      </c:pt>
                      <c:pt idx="55">
                        <c:v>2.7094013499999998</c:v>
                      </c:pt>
                      <c:pt idx="56">
                        <c:v>2.6835013750000001</c:v>
                      </c:pt>
                      <c:pt idx="57">
                        <c:v>2.6835013750000001</c:v>
                      </c:pt>
                      <c:pt idx="58">
                        <c:v>2.66340135</c:v>
                      </c:pt>
                      <c:pt idx="59">
                        <c:v>2.66340135</c:v>
                      </c:pt>
                      <c:pt idx="60">
                        <c:v>2.631701525</c:v>
                      </c:pt>
                      <c:pt idx="61">
                        <c:v>2.631701525</c:v>
                      </c:pt>
                      <c:pt idx="62">
                        <c:v>2.6173014000000001</c:v>
                      </c:pt>
                      <c:pt idx="63">
                        <c:v>2.5943014</c:v>
                      </c:pt>
                      <c:pt idx="64">
                        <c:v>2.5943014</c:v>
                      </c:pt>
                      <c:pt idx="65">
                        <c:v>2.5684013750000001</c:v>
                      </c:pt>
                      <c:pt idx="66">
                        <c:v>2.5597014749999998</c:v>
                      </c:pt>
                      <c:pt idx="67">
                        <c:v>2.5597014749999998</c:v>
                      </c:pt>
                      <c:pt idx="68">
                        <c:v>2.5453014250000003</c:v>
                      </c:pt>
                      <c:pt idx="69">
                        <c:v>2.5280014749999999</c:v>
                      </c:pt>
                      <c:pt idx="70">
                        <c:v>2.5280014749999999</c:v>
                      </c:pt>
                      <c:pt idx="71">
                        <c:v>2.5136014499999999</c:v>
                      </c:pt>
                      <c:pt idx="72">
                        <c:v>2.5021014749999999</c:v>
                      </c:pt>
                      <c:pt idx="73">
                        <c:v>2.5021014749999999</c:v>
                      </c:pt>
                      <c:pt idx="74">
                        <c:v>2.4791014250000001</c:v>
                      </c:pt>
                      <c:pt idx="75">
                        <c:v>2.4589013999999998</c:v>
                      </c:pt>
                      <c:pt idx="76">
                        <c:v>2.4589013999999998</c:v>
                      </c:pt>
                      <c:pt idx="77">
                        <c:v>2.4589013999999998</c:v>
                      </c:pt>
                      <c:pt idx="78">
                        <c:v>2.444501475</c:v>
                      </c:pt>
                      <c:pt idx="79">
                        <c:v>2.444501475</c:v>
                      </c:pt>
                      <c:pt idx="80">
                        <c:v>2.4301015000000001</c:v>
                      </c:pt>
                      <c:pt idx="81">
                        <c:v>2.4301015000000001</c:v>
                      </c:pt>
                      <c:pt idx="82">
                        <c:v>2.4157014750000001</c:v>
                      </c:pt>
                      <c:pt idx="83">
                        <c:v>2.4157014750000001</c:v>
                      </c:pt>
                      <c:pt idx="84">
                        <c:v>2.412901475</c:v>
                      </c:pt>
                      <c:pt idx="85">
                        <c:v>2.4014014750000001</c:v>
                      </c:pt>
                      <c:pt idx="86">
                        <c:v>2.39560145</c:v>
                      </c:pt>
                      <c:pt idx="87">
                        <c:v>2.39560145</c:v>
                      </c:pt>
                      <c:pt idx="88">
                        <c:v>2.3927014500000001</c:v>
                      </c:pt>
                      <c:pt idx="89">
                        <c:v>2.3754014749999999</c:v>
                      </c:pt>
                      <c:pt idx="90">
                        <c:v>2.3754014749999999</c:v>
                      </c:pt>
                      <c:pt idx="91">
                        <c:v>2.3754014749999999</c:v>
                      </c:pt>
                      <c:pt idx="92">
                        <c:v>2.3697014749999998</c:v>
                      </c:pt>
                      <c:pt idx="93">
                        <c:v>2.3697014749999998</c:v>
                      </c:pt>
                      <c:pt idx="94">
                        <c:v>2.3697014250000001</c:v>
                      </c:pt>
                      <c:pt idx="95">
                        <c:v>2.372601425</c:v>
                      </c:pt>
                      <c:pt idx="96">
                        <c:v>2.372601425</c:v>
                      </c:pt>
                      <c:pt idx="97">
                        <c:v>2.3668015250000001</c:v>
                      </c:pt>
                      <c:pt idx="98">
                        <c:v>2.3639015000000003</c:v>
                      </c:pt>
                      <c:pt idx="99">
                        <c:v>2.3639015000000003</c:v>
                      </c:pt>
                      <c:pt idx="100">
                        <c:v>2.3639015000000003</c:v>
                      </c:pt>
                      <c:pt idx="101">
                        <c:v>2.3697014749999998</c:v>
                      </c:pt>
                      <c:pt idx="102">
                        <c:v>2.3697014749999998</c:v>
                      </c:pt>
                      <c:pt idx="103">
                        <c:v>2.3668015250000001</c:v>
                      </c:pt>
                      <c:pt idx="104">
                        <c:v>2.35820155</c:v>
                      </c:pt>
                      <c:pt idx="105">
                        <c:v>2.35820155</c:v>
                      </c:pt>
                      <c:pt idx="106">
                        <c:v>2.3668015250000001</c:v>
                      </c:pt>
                      <c:pt idx="107">
                        <c:v>2.384101475</c:v>
                      </c:pt>
                      <c:pt idx="108">
                        <c:v>2.384101475</c:v>
                      </c:pt>
                      <c:pt idx="109">
                        <c:v>2.3812015250000003</c:v>
                      </c:pt>
                      <c:pt idx="110">
                        <c:v>2.3898015000000004</c:v>
                      </c:pt>
                      <c:pt idx="111">
                        <c:v>2.3898015000000004</c:v>
                      </c:pt>
                      <c:pt idx="112">
                        <c:v>2.4014015500000001</c:v>
                      </c:pt>
                      <c:pt idx="113">
                        <c:v>2.4014015500000001</c:v>
                      </c:pt>
                      <c:pt idx="114">
                        <c:v>2.4071015</c:v>
                      </c:pt>
                      <c:pt idx="115">
                        <c:v>2.4129015250000001</c:v>
                      </c:pt>
                      <c:pt idx="116">
                        <c:v>2.4129015250000001</c:v>
                      </c:pt>
                      <c:pt idx="117">
                        <c:v>2.41290155</c:v>
                      </c:pt>
                      <c:pt idx="118">
                        <c:v>2.4129015000000003</c:v>
                      </c:pt>
                      <c:pt idx="119">
                        <c:v>2.4129015000000003</c:v>
                      </c:pt>
                      <c:pt idx="120">
                        <c:v>2.421501525</c:v>
                      </c:pt>
                      <c:pt idx="121">
                        <c:v>2.4359015000000004</c:v>
                      </c:pt>
                      <c:pt idx="122">
                        <c:v>2.4359015000000004</c:v>
                      </c:pt>
                      <c:pt idx="123">
                        <c:v>2.4388015000000003</c:v>
                      </c:pt>
                      <c:pt idx="124">
                        <c:v>2.4445015250000002</c:v>
                      </c:pt>
                      <c:pt idx="125">
                        <c:v>2.4445015250000002</c:v>
                      </c:pt>
                      <c:pt idx="126">
                        <c:v>2.450301525</c:v>
                      </c:pt>
                      <c:pt idx="127">
                        <c:v>2.4589015999999999</c:v>
                      </c:pt>
                      <c:pt idx="128">
                        <c:v>2.4589015999999999</c:v>
                      </c:pt>
                      <c:pt idx="129">
                        <c:v>2.4733015000000003</c:v>
                      </c:pt>
                      <c:pt idx="130">
                        <c:v>2.4733015000000003</c:v>
                      </c:pt>
                      <c:pt idx="131">
                        <c:v>2.47330155</c:v>
                      </c:pt>
                      <c:pt idx="132">
                        <c:v>2.4906015250000002</c:v>
                      </c:pt>
                      <c:pt idx="133">
                        <c:v>2.4906015250000002</c:v>
                      </c:pt>
                      <c:pt idx="134">
                        <c:v>2.5050015000000001</c:v>
                      </c:pt>
                      <c:pt idx="135">
                        <c:v>2.5194014500000002</c:v>
                      </c:pt>
                      <c:pt idx="136">
                        <c:v>2.5194014500000002</c:v>
                      </c:pt>
                      <c:pt idx="137">
                        <c:v>2.5367015250000002</c:v>
                      </c:pt>
                      <c:pt idx="138">
                        <c:v>2.5309015499999998</c:v>
                      </c:pt>
                      <c:pt idx="139">
                        <c:v>2.5309015499999998</c:v>
                      </c:pt>
                      <c:pt idx="140">
                        <c:v>2.5424016000000003</c:v>
                      </c:pt>
                      <c:pt idx="141">
                        <c:v>2.5540015499999997</c:v>
                      </c:pt>
                      <c:pt idx="142">
                        <c:v>2.5540015499999997</c:v>
                      </c:pt>
                      <c:pt idx="143">
                        <c:v>2.577001525</c:v>
                      </c:pt>
                      <c:pt idx="144">
                        <c:v>2.5799015249999999</c:v>
                      </c:pt>
                      <c:pt idx="145">
                        <c:v>2.5799015249999999</c:v>
                      </c:pt>
                      <c:pt idx="146">
                        <c:v>2.5741016500000002</c:v>
                      </c:pt>
                      <c:pt idx="147">
                        <c:v>2.5741016500000002</c:v>
                      </c:pt>
                      <c:pt idx="148">
                        <c:v>2.5914016000000002</c:v>
                      </c:pt>
                      <c:pt idx="149">
                        <c:v>2.6115016</c:v>
                      </c:pt>
                      <c:pt idx="150">
                        <c:v>2.6115016</c:v>
                      </c:pt>
                      <c:pt idx="151">
                        <c:v>2.6144015999999999</c:v>
                      </c:pt>
                      <c:pt idx="152">
                        <c:v>2.61440165</c:v>
                      </c:pt>
                      <c:pt idx="153">
                        <c:v>2.61440165</c:v>
                      </c:pt>
                      <c:pt idx="154">
                        <c:v>2.6231015750000002</c:v>
                      </c:pt>
                      <c:pt idx="155">
                        <c:v>2.6346015499999997</c:v>
                      </c:pt>
                      <c:pt idx="156">
                        <c:v>2.6346015499999997</c:v>
                      </c:pt>
                      <c:pt idx="157">
                        <c:v>2.6346015499999997</c:v>
                      </c:pt>
                      <c:pt idx="158">
                        <c:v>2.6375017000000001</c:v>
                      </c:pt>
                      <c:pt idx="159">
                        <c:v>2.6375017000000001</c:v>
                      </c:pt>
                      <c:pt idx="160">
                        <c:v>2.6375017000000001</c:v>
                      </c:pt>
                      <c:pt idx="161">
                        <c:v>2.6288016249999999</c:v>
                      </c:pt>
                      <c:pt idx="162">
                        <c:v>2.6288016249999999</c:v>
                      </c:pt>
                      <c:pt idx="163">
                        <c:v>2.6259016500000003</c:v>
                      </c:pt>
                      <c:pt idx="164">
                        <c:v>2.6259016500000003</c:v>
                      </c:pt>
                      <c:pt idx="165">
                        <c:v>2.60870165</c:v>
                      </c:pt>
                      <c:pt idx="166">
                        <c:v>2.5799016249999998</c:v>
                      </c:pt>
                      <c:pt idx="167">
                        <c:v>2.5799016249999998</c:v>
                      </c:pt>
                      <c:pt idx="168">
                        <c:v>2.5799016249999998</c:v>
                      </c:pt>
                      <c:pt idx="169">
                        <c:v>2.5626016250000001</c:v>
                      </c:pt>
                      <c:pt idx="170">
                        <c:v>2.5367016250000001</c:v>
                      </c:pt>
                      <c:pt idx="171">
                        <c:v>2.5367016250000001</c:v>
                      </c:pt>
                      <c:pt idx="172">
                        <c:v>2.5194015750000003</c:v>
                      </c:pt>
                      <c:pt idx="173">
                        <c:v>2.484901625</c:v>
                      </c:pt>
                      <c:pt idx="174">
                        <c:v>2.484901625</c:v>
                      </c:pt>
                      <c:pt idx="175">
                        <c:v>2.4676016249999999</c:v>
                      </c:pt>
                      <c:pt idx="176">
                        <c:v>2.438801625</c:v>
                      </c:pt>
                      <c:pt idx="177">
                        <c:v>2.438801625</c:v>
                      </c:pt>
                      <c:pt idx="178">
                        <c:v>2.363901625</c:v>
                      </c:pt>
                      <c:pt idx="179">
                        <c:v>2.363901625</c:v>
                      </c:pt>
                      <c:pt idx="180">
                        <c:v>2.363901625</c:v>
                      </c:pt>
                      <c:pt idx="181">
                        <c:v>2.3236016249999998</c:v>
                      </c:pt>
                      <c:pt idx="182">
                        <c:v>2.3236016249999998</c:v>
                      </c:pt>
                      <c:pt idx="183">
                        <c:v>2.2833016500000003</c:v>
                      </c:pt>
                      <c:pt idx="184">
                        <c:v>2.24590165</c:v>
                      </c:pt>
                      <c:pt idx="185">
                        <c:v>2.24590165</c:v>
                      </c:pt>
                      <c:pt idx="186">
                        <c:v>2.1883016500000001</c:v>
                      </c:pt>
                      <c:pt idx="187">
                        <c:v>2.133601675</c:v>
                      </c:pt>
                      <c:pt idx="188">
                        <c:v>2.133601675</c:v>
                      </c:pt>
                      <c:pt idx="189">
                        <c:v>2.0731017500000002</c:v>
                      </c:pt>
                      <c:pt idx="190">
                        <c:v>2.03280175</c:v>
                      </c:pt>
                      <c:pt idx="191">
                        <c:v>2.03280175</c:v>
                      </c:pt>
                      <c:pt idx="192">
                        <c:v>1.983901675</c:v>
                      </c:pt>
                      <c:pt idx="193">
                        <c:v>1.9205016750000001</c:v>
                      </c:pt>
                      <c:pt idx="194">
                        <c:v>1.9205016750000001</c:v>
                      </c:pt>
                      <c:pt idx="195">
                        <c:v>1.8802016500000001</c:v>
                      </c:pt>
                      <c:pt idx="196">
                        <c:v>1.8197017000000002</c:v>
                      </c:pt>
                      <c:pt idx="197">
                        <c:v>1.8197017000000002</c:v>
                      </c:pt>
                      <c:pt idx="198">
                        <c:v>1.7737017000000002</c:v>
                      </c:pt>
                      <c:pt idx="199">
                        <c:v>1.70740165</c:v>
                      </c:pt>
                      <c:pt idx="200">
                        <c:v>1.6527017500000001</c:v>
                      </c:pt>
                      <c:pt idx="201">
                        <c:v>1.6527017500000001</c:v>
                      </c:pt>
                      <c:pt idx="202">
                        <c:v>1.5951017750000001</c:v>
                      </c:pt>
                      <c:pt idx="203">
                        <c:v>1.5951017750000001</c:v>
                      </c:pt>
                      <c:pt idx="204">
                        <c:v>1.55480175</c:v>
                      </c:pt>
                      <c:pt idx="205">
                        <c:v>1.46560175</c:v>
                      </c:pt>
                      <c:pt idx="206">
                        <c:v>1.46560175</c:v>
                      </c:pt>
                      <c:pt idx="207">
                        <c:v>1.46560175</c:v>
                      </c:pt>
                      <c:pt idx="208">
                        <c:v>1.43390175</c:v>
                      </c:pt>
                      <c:pt idx="209">
                        <c:v>1.43390175</c:v>
                      </c:pt>
                      <c:pt idx="210">
                        <c:v>1.3850017750000001</c:v>
                      </c:pt>
                      <c:pt idx="211">
                        <c:v>1.3475017499999999</c:v>
                      </c:pt>
                      <c:pt idx="212">
                        <c:v>1.3475017499999999</c:v>
                      </c:pt>
                      <c:pt idx="213">
                        <c:v>1.3101017750000001</c:v>
                      </c:pt>
                      <c:pt idx="214">
                        <c:v>1.2871017999999999</c:v>
                      </c:pt>
                      <c:pt idx="215">
                        <c:v>1.2871017999999999</c:v>
                      </c:pt>
                      <c:pt idx="216">
                        <c:v>1.252501775</c:v>
                      </c:pt>
                      <c:pt idx="217">
                        <c:v>1.2352018250000001</c:v>
                      </c:pt>
                      <c:pt idx="218">
                        <c:v>1.2352018250000001</c:v>
                      </c:pt>
                      <c:pt idx="219">
                        <c:v>1.2064018999999999</c:v>
                      </c:pt>
                      <c:pt idx="220">
                        <c:v>1.1920018999999999</c:v>
                      </c:pt>
                      <c:pt idx="221">
                        <c:v>1.1920018999999999</c:v>
                      </c:pt>
                      <c:pt idx="222">
                        <c:v>1.174801875</c:v>
                      </c:pt>
                      <c:pt idx="223">
                        <c:v>1.171901925</c:v>
                      </c:pt>
                      <c:pt idx="224">
                        <c:v>1.171901925</c:v>
                      </c:pt>
                      <c:pt idx="225">
                        <c:v>1.1632019250000001</c:v>
                      </c:pt>
                      <c:pt idx="226">
                        <c:v>1.1431019250000001</c:v>
                      </c:pt>
                      <c:pt idx="227">
                        <c:v>1.1431019250000001</c:v>
                      </c:pt>
                      <c:pt idx="228">
                        <c:v>1.1057019749999999</c:v>
                      </c:pt>
                      <c:pt idx="229">
                        <c:v>1.1057019749999999</c:v>
                      </c:pt>
                      <c:pt idx="230">
                        <c:v>1.076902</c:v>
                      </c:pt>
                      <c:pt idx="231">
                        <c:v>1.076902</c:v>
                      </c:pt>
                      <c:pt idx="232">
                        <c:v>1.065302</c:v>
                      </c:pt>
                      <c:pt idx="233">
                        <c:v>1.065302</c:v>
                      </c:pt>
                      <c:pt idx="234">
                        <c:v>1.0423020999999999</c:v>
                      </c:pt>
                      <c:pt idx="235">
                        <c:v>0.99340214999999998</c:v>
                      </c:pt>
                      <c:pt idx="236">
                        <c:v>0.99340214999999998</c:v>
                      </c:pt>
                      <c:pt idx="237">
                        <c:v>0.99340214999999998</c:v>
                      </c:pt>
                      <c:pt idx="238">
                        <c:v>0.91560235000000001</c:v>
                      </c:pt>
                      <c:pt idx="239">
                        <c:v>0.91560235000000001</c:v>
                      </c:pt>
                      <c:pt idx="240">
                        <c:v>0.85800244999999997</c:v>
                      </c:pt>
                      <c:pt idx="241">
                        <c:v>0.85800244999999997</c:v>
                      </c:pt>
                      <c:pt idx="242">
                        <c:v>0.85800244999999997</c:v>
                      </c:pt>
                      <c:pt idx="243">
                        <c:v>0.81770244999999997</c:v>
                      </c:pt>
                      <c:pt idx="244">
                        <c:v>0.76010272499999998</c:v>
                      </c:pt>
                      <c:pt idx="245">
                        <c:v>0.76010272499999998</c:v>
                      </c:pt>
                      <c:pt idx="246">
                        <c:v>0.76010272499999998</c:v>
                      </c:pt>
                      <c:pt idx="247">
                        <c:v>0.74000284999999999</c:v>
                      </c:pt>
                      <c:pt idx="248">
                        <c:v>0.74000284999999999</c:v>
                      </c:pt>
                      <c:pt idx="249">
                        <c:v>0.714103025</c:v>
                      </c:pt>
                      <c:pt idx="250">
                        <c:v>0.66220334999999997</c:v>
                      </c:pt>
                      <c:pt idx="251">
                        <c:v>0.66220334999999997</c:v>
                      </c:pt>
                      <c:pt idx="252">
                        <c:v>0.60750377500000008</c:v>
                      </c:pt>
                      <c:pt idx="253">
                        <c:v>0.60750377500000008</c:v>
                      </c:pt>
                      <c:pt idx="254">
                        <c:v>0.59310462499999994</c:v>
                      </c:pt>
                      <c:pt idx="255">
                        <c:v>0.59310462499999994</c:v>
                      </c:pt>
                      <c:pt idx="256">
                        <c:v>0.59310462499999994</c:v>
                      </c:pt>
                      <c:pt idx="257">
                        <c:v>0.65650524999999993</c:v>
                      </c:pt>
                      <c:pt idx="258">
                        <c:v>0.71980579999999994</c:v>
                      </c:pt>
                      <c:pt idx="259">
                        <c:v>0.71980579999999994</c:v>
                      </c:pt>
                      <c:pt idx="260">
                        <c:v>0.78320630000000002</c:v>
                      </c:pt>
                      <c:pt idx="261">
                        <c:v>0.83790687499999994</c:v>
                      </c:pt>
                      <c:pt idx="262">
                        <c:v>0.83790687499999994</c:v>
                      </c:pt>
                      <c:pt idx="263">
                        <c:v>0.88680765000000006</c:v>
                      </c:pt>
                      <c:pt idx="264">
                        <c:v>0.97030877500000001</c:v>
                      </c:pt>
                      <c:pt idx="265">
                        <c:v>0.97030877500000001</c:v>
                      </c:pt>
                      <c:pt idx="266">
                        <c:v>1.0567098500000001</c:v>
                      </c:pt>
                      <c:pt idx="267">
                        <c:v>1.1517105999999999</c:v>
                      </c:pt>
                      <c:pt idx="268">
                        <c:v>1.1517105999999999</c:v>
                      </c:pt>
                      <c:pt idx="269">
                        <c:v>1.2439112000000001</c:v>
                      </c:pt>
                      <c:pt idx="270">
                        <c:v>1.336012175</c:v>
                      </c:pt>
                      <c:pt idx="271">
                        <c:v>1.336012175</c:v>
                      </c:pt>
                      <c:pt idx="272">
                        <c:v>1.4339130499999999</c:v>
                      </c:pt>
                      <c:pt idx="273">
                        <c:v>1.5433139499999999</c:v>
                      </c:pt>
                      <c:pt idx="274">
                        <c:v>1.5433139499999999</c:v>
                      </c:pt>
                      <c:pt idx="275">
                        <c:v>1.6326146000000001</c:v>
                      </c:pt>
                      <c:pt idx="276">
                        <c:v>1.721814975</c:v>
                      </c:pt>
                      <c:pt idx="277">
                        <c:v>1.721814975</c:v>
                      </c:pt>
                      <c:pt idx="278">
                        <c:v>1.8197155</c:v>
                      </c:pt>
                      <c:pt idx="279">
                        <c:v>1.911915625</c:v>
                      </c:pt>
                      <c:pt idx="280">
                        <c:v>1.911915625</c:v>
                      </c:pt>
                      <c:pt idx="281">
                        <c:v>1.9982148499999999</c:v>
                      </c:pt>
                      <c:pt idx="282">
                        <c:v>2.0789135499999998</c:v>
                      </c:pt>
                      <c:pt idx="283">
                        <c:v>2.0789135499999998</c:v>
                      </c:pt>
                      <c:pt idx="284">
                        <c:v>2.1710059749999999</c:v>
                      </c:pt>
                      <c:pt idx="285">
                        <c:v>2.1710059749999999</c:v>
                      </c:pt>
                      <c:pt idx="286">
                        <c:v>2.1710059749999999</c:v>
                      </c:pt>
                      <c:pt idx="287">
                        <c:v>2.2142057999999998</c:v>
                      </c:pt>
                      <c:pt idx="288">
                        <c:v>2.2516030249999996</c:v>
                      </c:pt>
                      <c:pt idx="289">
                        <c:v>2.2516030249999996</c:v>
                      </c:pt>
                      <c:pt idx="290">
                        <c:v>2.2891026000000001</c:v>
                      </c:pt>
                      <c:pt idx="291">
                        <c:v>2.309201775</c:v>
                      </c:pt>
                      <c:pt idx="292">
                        <c:v>2.309201775</c:v>
                      </c:pt>
                      <c:pt idx="293">
                        <c:v>2.329401125</c:v>
                      </c:pt>
                      <c:pt idx="294">
                        <c:v>2.3466016750000001</c:v>
                      </c:pt>
                      <c:pt idx="295">
                        <c:v>2.3466016750000001</c:v>
                      </c:pt>
                      <c:pt idx="296">
                        <c:v>2.3438016500000001</c:v>
                      </c:pt>
                      <c:pt idx="297">
                        <c:v>2.3438016500000001</c:v>
                      </c:pt>
                      <c:pt idx="298">
                        <c:v>2.3582020250000002</c:v>
                      </c:pt>
                      <c:pt idx="299">
                        <c:v>2.3668019</c:v>
                      </c:pt>
                      <c:pt idx="300">
                        <c:v>2.3668019</c:v>
                      </c:pt>
                      <c:pt idx="301">
                        <c:v>2.3697020499999999</c:v>
                      </c:pt>
                      <c:pt idx="302">
                        <c:v>2.3697020499999999</c:v>
                      </c:pt>
                      <c:pt idx="303">
                        <c:v>2.366801975</c:v>
                      </c:pt>
                      <c:pt idx="304">
                        <c:v>2.3697021</c:v>
                      </c:pt>
                      <c:pt idx="305">
                        <c:v>2.3697021</c:v>
                      </c:pt>
                      <c:pt idx="306">
                        <c:v>2.3668020250000001</c:v>
                      </c:pt>
                      <c:pt idx="307">
                        <c:v>2.3668020250000001</c:v>
                      </c:pt>
                      <c:pt idx="308">
                        <c:v>2.3668020250000001</c:v>
                      </c:pt>
                      <c:pt idx="309">
                        <c:v>2.369702025</c:v>
                      </c:pt>
                      <c:pt idx="310">
                        <c:v>2.3754019749999999</c:v>
                      </c:pt>
                      <c:pt idx="311">
                        <c:v>2.3754019749999999</c:v>
                      </c:pt>
                      <c:pt idx="312">
                        <c:v>2.3697021249999999</c:v>
                      </c:pt>
                      <c:pt idx="313">
                        <c:v>2.3697019999999998</c:v>
                      </c:pt>
                      <c:pt idx="314">
                        <c:v>2.3697019999999998</c:v>
                      </c:pt>
                      <c:pt idx="315">
                        <c:v>2.3697019999999998</c:v>
                      </c:pt>
                      <c:pt idx="316">
                        <c:v>2.3726019749999998</c:v>
                      </c:pt>
                      <c:pt idx="317">
                        <c:v>2.3726019749999998</c:v>
                      </c:pt>
                      <c:pt idx="318">
                        <c:v>2.3841019750000001</c:v>
                      </c:pt>
                      <c:pt idx="319">
                        <c:v>2.3783019999999997</c:v>
                      </c:pt>
                      <c:pt idx="320">
                        <c:v>2.3783019999999997</c:v>
                      </c:pt>
                      <c:pt idx="321">
                        <c:v>2.3754020250000001</c:v>
                      </c:pt>
                      <c:pt idx="322">
                        <c:v>2.3754019500000001</c:v>
                      </c:pt>
                      <c:pt idx="323">
                        <c:v>2.3754019500000001</c:v>
                      </c:pt>
                      <c:pt idx="324">
                        <c:v>2.3841019999999999</c:v>
                      </c:pt>
                      <c:pt idx="325">
                        <c:v>2.3841019750000001</c:v>
                      </c:pt>
                      <c:pt idx="326">
                        <c:v>2.3754019749999999</c:v>
                      </c:pt>
                      <c:pt idx="327">
                        <c:v>2.3754019749999999</c:v>
                      </c:pt>
                      <c:pt idx="328">
                        <c:v>2.3754019749999999</c:v>
                      </c:pt>
                      <c:pt idx="329">
                        <c:v>2.3754019749999999</c:v>
                      </c:pt>
                      <c:pt idx="330">
                        <c:v>2.3783019249999997</c:v>
                      </c:pt>
                      <c:pt idx="331">
                        <c:v>2.3783019999999997</c:v>
                      </c:pt>
                      <c:pt idx="332">
                        <c:v>2.3783019999999997</c:v>
                      </c:pt>
                      <c:pt idx="333">
                        <c:v>2.3841020250000002</c:v>
                      </c:pt>
                      <c:pt idx="334">
                        <c:v>2.387001975</c:v>
                      </c:pt>
                      <c:pt idx="335">
                        <c:v>2.387001975</c:v>
                      </c:pt>
                      <c:pt idx="336">
                        <c:v>2.387001975</c:v>
                      </c:pt>
                      <c:pt idx="337">
                        <c:v>2.389801925</c:v>
                      </c:pt>
                      <c:pt idx="338">
                        <c:v>2.389801925</c:v>
                      </c:pt>
                      <c:pt idx="339">
                        <c:v>2.3956019999999998</c:v>
                      </c:pt>
                      <c:pt idx="340">
                        <c:v>2.4014019750000002</c:v>
                      </c:pt>
                      <c:pt idx="341">
                        <c:v>2.4014019750000002</c:v>
                      </c:pt>
                      <c:pt idx="342">
                        <c:v>2.4014019750000002</c:v>
                      </c:pt>
                      <c:pt idx="343">
                        <c:v>2.4014019750000002</c:v>
                      </c:pt>
                      <c:pt idx="344">
                        <c:v>2.410002</c:v>
                      </c:pt>
                      <c:pt idx="345">
                        <c:v>2.3956019999999998</c:v>
                      </c:pt>
                      <c:pt idx="346">
                        <c:v>2.3956019999999998</c:v>
                      </c:pt>
                      <c:pt idx="347">
                        <c:v>2.3956019999999998</c:v>
                      </c:pt>
                      <c:pt idx="348">
                        <c:v>2.3783019999999997</c:v>
                      </c:pt>
                      <c:pt idx="349">
                        <c:v>2.3553019500000003</c:v>
                      </c:pt>
                      <c:pt idx="350">
                        <c:v>2.3553019500000003</c:v>
                      </c:pt>
                      <c:pt idx="351">
                        <c:v>2.3294019500000003</c:v>
                      </c:pt>
                      <c:pt idx="352">
                        <c:v>2.3294019500000003</c:v>
                      </c:pt>
                      <c:pt idx="353">
                        <c:v>2.3035019750000001</c:v>
                      </c:pt>
                      <c:pt idx="354">
                        <c:v>2.2718019749999998</c:v>
                      </c:pt>
                      <c:pt idx="355">
                        <c:v>2.2718019749999998</c:v>
                      </c:pt>
                      <c:pt idx="356">
                        <c:v>2.2372020749999999</c:v>
                      </c:pt>
                      <c:pt idx="357">
                        <c:v>2.2056020250000001</c:v>
                      </c:pt>
                      <c:pt idx="358">
                        <c:v>2.2056020250000001</c:v>
                      </c:pt>
                      <c:pt idx="359">
                        <c:v>2.1768020250000002</c:v>
                      </c:pt>
                      <c:pt idx="360">
                        <c:v>2.1768020250000002</c:v>
                      </c:pt>
                      <c:pt idx="361">
                        <c:v>2.1480020500000001</c:v>
                      </c:pt>
                      <c:pt idx="362">
                        <c:v>2.1192020500000002</c:v>
                      </c:pt>
                      <c:pt idx="363">
                        <c:v>2.0875020749999997</c:v>
                      </c:pt>
                      <c:pt idx="364">
                        <c:v>2.0875020749999997</c:v>
                      </c:pt>
                      <c:pt idx="365">
                        <c:v>2.0731021000000003</c:v>
                      </c:pt>
                      <c:pt idx="366">
                        <c:v>2.047202075</c:v>
                      </c:pt>
                      <c:pt idx="367">
                        <c:v>2.047202075</c:v>
                      </c:pt>
                      <c:pt idx="368">
                        <c:v>2.012602175</c:v>
                      </c:pt>
                      <c:pt idx="369">
                        <c:v>1.9867021249999999</c:v>
                      </c:pt>
                      <c:pt idx="370">
                        <c:v>1.9867021249999999</c:v>
                      </c:pt>
                      <c:pt idx="371">
                        <c:v>1.9608021250000001</c:v>
                      </c:pt>
                      <c:pt idx="372">
                        <c:v>1.949302125</c:v>
                      </c:pt>
                      <c:pt idx="373">
                        <c:v>1.949302125</c:v>
                      </c:pt>
                      <c:pt idx="374">
                        <c:v>1.9090021750000001</c:v>
                      </c:pt>
                      <c:pt idx="375">
                        <c:v>1.9090021750000001</c:v>
                      </c:pt>
                      <c:pt idx="376">
                        <c:v>1.9090021750000001</c:v>
                      </c:pt>
                      <c:pt idx="377">
                        <c:v>1.8888021750000001</c:v>
                      </c:pt>
                      <c:pt idx="378">
                        <c:v>1.8744021750000002</c:v>
                      </c:pt>
                      <c:pt idx="379">
                        <c:v>1.8744021750000002</c:v>
                      </c:pt>
                      <c:pt idx="380">
                        <c:v>1.8600021500000001</c:v>
                      </c:pt>
                      <c:pt idx="381">
                        <c:v>1.8428021999999999</c:v>
                      </c:pt>
                      <c:pt idx="382">
                        <c:v>1.8428021999999999</c:v>
                      </c:pt>
                      <c:pt idx="383">
                        <c:v>1.8226021750000001</c:v>
                      </c:pt>
                      <c:pt idx="384">
                        <c:v>1.8226021750000001</c:v>
                      </c:pt>
                      <c:pt idx="385">
                        <c:v>1.802502225</c:v>
                      </c:pt>
                      <c:pt idx="386">
                        <c:v>1.790902175</c:v>
                      </c:pt>
                      <c:pt idx="387">
                        <c:v>1.790902175</c:v>
                      </c:pt>
                      <c:pt idx="388">
                        <c:v>1.7737021750000002</c:v>
                      </c:pt>
                      <c:pt idx="389">
                        <c:v>1.7535022</c:v>
                      </c:pt>
                      <c:pt idx="390">
                        <c:v>1.7535022</c:v>
                      </c:pt>
                      <c:pt idx="391">
                        <c:v>1.7391022250000001</c:v>
                      </c:pt>
                      <c:pt idx="392">
                        <c:v>1.7391022250000001</c:v>
                      </c:pt>
                      <c:pt idx="393">
                        <c:v>1.719002275</c:v>
                      </c:pt>
                      <c:pt idx="394">
                        <c:v>1.719002275</c:v>
                      </c:pt>
                      <c:pt idx="395">
                        <c:v>1.70460225</c:v>
                      </c:pt>
                      <c:pt idx="396">
                        <c:v>1.70460225</c:v>
                      </c:pt>
                      <c:pt idx="397">
                        <c:v>1.6988022500000002</c:v>
                      </c:pt>
                      <c:pt idx="398">
                        <c:v>1.6786023250000002</c:v>
                      </c:pt>
                      <c:pt idx="399">
                        <c:v>1.6786023250000002</c:v>
                      </c:pt>
                      <c:pt idx="400">
                        <c:v>1.67000225</c:v>
                      </c:pt>
                      <c:pt idx="401">
                        <c:v>1.658502275</c:v>
                      </c:pt>
                      <c:pt idx="402">
                        <c:v>1.658502275</c:v>
                      </c:pt>
                      <c:pt idx="403">
                        <c:v>1.6470023250000001</c:v>
                      </c:pt>
                      <c:pt idx="404">
                        <c:v>1.6412022500000001</c:v>
                      </c:pt>
                      <c:pt idx="405">
                        <c:v>1.6412022500000001</c:v>
                      </c:pt>
                      <c:pt idx="406">
                        <c:v>1.6297022999999999</c:v>
                      </c:pt>
                      <c:pt idx="407">
                        <c:v>1.6297022999999999</c:v>
                      </c:pt>
                      <c:pt idx="408">
                        <c:v>1.6153022749999999</c:v>
                      </c:pt>
                      <c:pt idx="409">
                        <c:v>1.615302225</c:v>
                      </c:pt>
                      <c:pt idx="410">
                        <c:v>1.615302225</c:v>
                      </c:pt>
                      <c:pt idx="411">
                        <c:v>1.6009023</c:v>
                      </c:pt>
                      <c:pt idx="412">
                        <c:v>1.598002275</c:v>
                      </c:pt>
                      <c:pt idx="413">
                        <c:v>1.598002275</c:v>
                      </c:pt>
                      <c:pt idx="414">
                        <c:v>1.5951022500000001</c:v>
                      </c:pt>
                      <c:pt idx="415">
                        <c:v>1.5894022249999999</c:v>
                      </c:pt>
                      <c:pt idx="416">
                        <c:v>1.5894022249999999</c:v>
                      </c:pt>
                      <c:pt idx="417">
                        <c:v>1.577902275</c:v>
                      </c:pt>
                      <c:pt idx="418">
                        <c:v>1.569202225</c:v>
                      </c:pt>
                      <c:pt idx="419">
                        <c:v>1.569202225</c:v>
                      </c:pt>
                      <c:pt idx="420">
                        <c:v>1.57500225</c:v>
                      </c:pt>
                      <c:pt idx="421">
                        <c:v>1.566302225</c:v>
                      </c:pt>
                      <c:pt idx="422">
                        <c:v>1.566302225</c:v>
                      </c:pt>
                      <c:pt idx="423">
                        <c:v>1.5606022500000001</c:v>
                      </c:pt>
                      <c:pt idx="424">
                        <c:v>1.5433022749999998</c:v>
                      </c:pt>
                      <c:pt idx="425">
                        <c:v>1.5433022749999998</c:v>
                      </c:pt>
                      <c:pt idx="426">
                        <c:v>1.5433022749999998</c:v>
                      </c:pt>
                      <c:pt idx="427">
                        <c:v>1.5404022500000001</c:v>
                      </c:pt>
                      <c:pt idx="428">
                        <c:v>1.5404022500000001</c:v>
                      </c:pt>
                      <c:pt idx="429">
                        <c:v>1.53470225</c:v>
                      </c:pt>
                      <c:pt idx="430">
                        <c:v>1.531802275</c:v>
                      </c:pt>
                      <c:pt idx="431">
                        <c:v>1.531802275</c:v>
                      </c:pt>
                      <c:pt idx="432">
                        <c:v>1.526002275</c:v>
                      </c:pt>
                      <c:pt idx="433">
                        <c:v>1.5232022500000002</c:v>
                      </c:pt>
                      <c:pt idx="434">
                        <c:v>1.5232022500000002</c:v>
                      </c:pt>
                      <c:pt idx="435">
                        <c:v>1.5145022749999999</c:v>
                      </c:pt>
                      <c:pt idx="436">
                        <c:v>1.5145022749999999</c:v>
                      </c:pt>
                      <c:pt idx="437">
                        <c:v>1.5145022749999999</c:v>
                      </c:pt>
                      <c:pt idx="438">
                        <c:v>1.5174023000000001</c:v>
                      </c:pt>
                      <c:pt idx="439">
                        <c:v>1.5116023000000001</c:v>
                      </c:pt>
                      <c:pt idx="440">
                        <c:v>1.5116023000000001</c:v>
                      </c:pt>
                      <c:pt idx="441">
                        <c:v>1.505902275</c:v>
                      </c:pt>
                      <c:pt idx="442">
                        <c:v>1.505902275</c:v>
                      </c:pt>
                      <c:pt idx="443">
                        <c:v>1.505902275</c:v>
                      </c:pt>
                      <c:pt idx="444">
                        <c:v>1.5001023</c:v>
                      </c:pt>
                      <c:pt idx="445">
                        <c:v>1.5001023</c:v>
                      </c:pt>
                      <c:pt idx="446">
                        <c:v>1.491502275</c:v>
                      </c:pt>
                      <c:pt idx="447">
                        <c:v>1.4944023499999999</c:v>
                      </c:pt>
                      <c:pt idx="448">
                        <c:v>1.4944023499999999</c:v>
                      </c:pt>
                      <c:pt idx="449">
                        <c:v>1.4915023250000001</c:v>
                      </c:pt>
                      <c:pt idx="450">
                        <c:v>1.4915023250000001</c:v>
                      </c:pt>
                    </c:numCache>
                  </c:numRef>
                </c:yVal>
                <c:smooth val="0"/>
                <c:extLst>
                  <c:ext xmlns:c16="http://schemas.microsoft.com/office/drawing/2014/chart" uri="{C3380CC4-5D6E-409C-BE32-E72D297353CC}">
                    <c16:uniqueId val="{00000011-B667-4898-BD7B-CA8E73D1EECD}"/>
                  </c:ext>
                </c:extLst>
              </c15:ser>
            </c15:filteredScatterSeries>
          </c:ext>
        </c:extLst>
      </c:scatterChart>
      <c:valAx>
        <c:axId val="161921712"/>
        <c:scaling>
          <c:orientation val="minMax"/>
          <c:max val="7"/>
          <c:min val="-6"/>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high"/>
        <c:spPr>
          <a:noFill/>
          <a:ln w="9525" cap="flat" cmpd="sng" algn="ctr">
            <a:solidFill>
              <a:schemeClr val="tx1">
                <a:lumMod val="25000"/>
                <a:lumOff val="75000"/>
              </a:schemeClr>
            </a:solidFill>
            <a:round/>
          </a:ln>
          <a:effectLst/>
        </c:spPr>
        <c:txPr>
          <a:bodyPr rot="-60000000" vert="horz"/>
          <a:lstStyle/>
          <a:p>
            <a:pPr>
              <a:defRPr sz="700"/>
            </a:pPr>
            <a:endParaRPr lang="nb-NO"/>
          </a:p>
        </c:txPr>
        <c:crossAx val="161932528"/>
        <c:crosses val="autoZero"/>
        <c:crossBetween val="midCat"/>
        <c:majorUnit val="2"/>
      </c:valAx>
      <c:valAx>
        <c:axId val="161932528"/>
        <c:scaling>
          <c:orientation val="minMax"/>
          <c:max val="4"/>
          <c:min val="0"/>
        </c:scaling>
        <c:delete val="0"/>
        <c:axPos val="l"/>
        <c:majorGridlines>
          <c:spPr>
            <a:ln w="9525" cap="flat" cmpd="sng" algn="ctr">
              <a:solidFill>
                <a:schemeClr val="tx1">
                  <a:lumMod val="15000"/>
                  <a:lumOff val="85000"/>
                </a:schemeClr>
              </a:solidFill>
              <a:round/>
            </a:ln>
            <a:effectLst/>
          </c:spPr>
        </c:majorGridlines>
        <c:minorGridlines/>
        <c:numFmt formatCode="0" sourceLinked="0"/>
        <c:majorTickMark val="none"/>
        <c:minorTickMark val="none"/>
        <c:tickLblPos val="low"/>
        <c:spPr>
          <a:noFill/>
          <a:ln w="9525" cap="flat" cmpd="sng" algn="ctr">
            <a:solidFill>
              <a:schemeClr val="tx1">
                <a:lumMod val="25000"/>
                <a:lumOff val="75000"/>
              </a:schemeClr>
            </a:solidFill>
            <a:round/>
          </a:ln>
          <a:effectLst/>
        </c:spPr>
        <c:txPr>
          <a:bodyPr rot="-60000000" vert="horz"/>
          <a:lstStyle/>
          <a:p>
            <a:pPr>
              <a:defRPr sz="800"/>
            </a:pPr>
            <a:endParaRPr lang="nb-NO"/>
          </a:p>
        </c:txPr>
        <c:crossAx val="161921712"/>
        <c:crossesAt val="-6"/>
        <c:crossBetween val="midCat"/>
        <c:majorUnit val="1"/>
        <c:minorUnit val="1"/>
      </c:valAx>
    </c:plotArea>
    <c:legend>
      <c:legendPos val="b"/>
      <c:layout>
        <c:manualLayout>
          <c:xMode val="edge"/>
          <c:yMode val="edge"/>
          <c:x val="7.4976234567901229E-2"/>
          <c:y val="0.78721340388007066"/>
          <c:w val="0.92502376543209874"/>
          <c:h val="0.21278659611992945"/>
        </c:manualLayout>
      </c:layout>
      <c:overlay val="0"/>
      <c:txPr>
        <a:bodyPr/>
        <a:lstStyle/>
        <a:p>
          <a:pPr>
            <a:defRPr sz="600"/>
          </a:pPr>
          <a:endParaRPr lang="nb-NO"/>
        </a:p>
      </c:txPr>
    </c:legend>
    <c:plotVisOnly val="1"/>
    <c:dispBlanksAs val="gap"/>
    <c:showDLblsOverMax val="0"/>
    <c:extLst/>
  </c:chart>
  <c:txPr>
    <a:bodyPr/>
    <a:lstStyle/>
    <a:p>
      <a:pPr>
        <a:defRPr>
          <a:latin typeface="Cambria" panose="02040503050406030204" pitchFamily="18" charset="0"/>
          <a:ea typeface="Cambria" panose="02040503050406030204" pitchFamily="18" charset="0"/>
        </a:defRPr>
      </a:pPr>
      <a:endParaRPr lang="nb-NO"/>
    </a:p>
  </c:txPr>
  <c:externalData r:id="rId1">
    <c:autoUpdate val="0"/>
  </c:externalData>
  <c:userShapes r:id="rId2"/>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100"/>
            </a:pPr>
            <a:r>
              <a:rPr lang="nb-NO" sz="1100" b="0" i="0" baseline="0">
                <a:solidFill>
                  <a:schemeClr val="tx1">
                    <a:lumMod val="85000"/>
                    <a:lumOff val="15000"/>
                  </a:schemeClr>
                </a:solidFill>
                <a:effectLst/>
              </a:rPr>
              <a:t>H=3.36·d</a:t>
            </a:r>
            <a:r>
              <a:rPr lang="nb-NO" sz="1100" b="0" i="0" baseline="-25000">
                <a:solidFill>
                  <a:schemeClr val="tx1">
                    <a:lumMod val="85000"/>
                    <a:lumOff val="15000"/>
                  </a:schemeClr>
                </a:solidFill>
                <a:effectLst/>
              </a:rPr>
              <a:t>c</a:t>
            </a:r>
            <a:endParaRPr lang="en-GB" sz="1100">
              <a:solidFill>
                <a:schemeClr val="tx1">
                  <a:lumMod val="85000"/>
                  <a:lumOff val="15000"/>
                </a:schemeClr>
              </a:solidFill>
              <a:effectLst/>
            </a:endParaRPr>
          </a:p>
        </c:rich>
      </c:tx>
      <c:layout>
        <c:manualLayout>
          <c:xMode val="edge"/>
          <c:yMode val="edge"/>
          <c:x val="0.41239402077552362"/>
          <c:y val="0"/>
        </c:manualLayout>
      </c:layout>
      <c:overlay val="0"/>
      <c:spPr>
        <a:noFill/>
        <a:ln>
          <a:noFill/>
        </a:ln>
        <a:effectLst/>
      </c:spPr>
    </c:title>
    <c:autoTitleDeleted val="0"/>
    <c:plotArea>
      <c:layout>
        <c:manualLayout>
          <c:layoutTarget val="inner"/>
          <c:xMode val="edge"/>
          <c:yMode val="edge"/>
          <c:x val="7.7625560282540515E-2"/>
          <c:y val="0.1880415343915344"/>
          <c:w val="0.88219243751861476"/>
          <c:h val="0.64159920634920631"/>
        </c:manualLayout>
      </c:layout>
      <c:scatterChart>
        <c:scatterStyle val="lineMarker"/>
        <c:varyColors val="0"/>
        <c:ser>
          <c:idx val="7"/>
          <c:order val="0"/>
          <c:tx>
            <c:strRef>
              <c:f>'Alle qt til artikkel'!$T$5</c:f>
              <c:strCache>
                <c:ptCount val="1"/>
                <c:pt idx="0">
                  <c:v>E2-13,5-2b</c:v>
                </c:pt>
              </c:strCache>
            </c:strRef>
          </c:tx>
          <c:spPr>
            <a:ln w="12700">
              <a:solidFill>
                <a:srgbClr val="9797FF"/>
              </a:solidFill>
            </a:ln>
          </c:spPr>
          <c:marker>
            <c:symbol val="none"/>
          </c:marker>
          <c:xVal>
            <c:numRef>
              <c:f>'Alle qt til artikkel'!$U$9:$U$26</c:f>
              <c:numCache>
                <c:formatCode>0.0</c:formatCode>
                <c:ptCount val="18"/>
                <c:pt idx="0">
                  <c:v>-4.6218487394957988</c:v>
                </c:pt>
                <c:pt idx="1">
                  <c:v>-4.3977591036414569</c:v>
                </c:pt>
                <c:pt idx="2">
                  <c:v>-3.2492997198879552</c:v>
                </c:pt>
                <c:pt idx="3">
                  <c:v>-2.9971988795518207</c:v>
                </c:pt>
                <c:pt idx="4">
                  <c:v>-2.1008403361344539</c:v>
                </c:pt>
                <c:pt idx="5">
                  <c:v>-1.8207282913165266</c:v>
                </c:pt>
                <c:pt idx="6">
                  <c:v>0</c:v>
                </c:pt>
                <c:pt idx="7">
                  <c:v>0.28011204481792717</c:v>
                </c:pt>
                <c:pt idx="8">
                  <c:v>0.56022408963585435</c:v>
                </c:pt>
                <c:pt idx="9">
                  <c:v>2.1008403361344539</c:v>
                </c:pt>
                <c:pt idx="10">
                  <c:v>2.3249299719887957</c:v>
                </c:pt>
                <c:pt idx="11">
                  <c:v>2.9411764705882355</c:v>
                </c:pt>
                <c:pt idx="12">
                  <c:v>3.2212885154061626</c:v>
                </c:pt>
                <c:pt idx="13">
                  <c:v>4.3137254901960791</c:v>
                </c:pt>
                <c:pt idx="14">
                  <c:v>4.6218487394957988</c:v>
                </c:pt>
                <c:pt idx="15">
                  <c:v>5.6022408963585439</c:v>
                </c:pt>
                <c:pt idx="16">
                  <c:v>6.1624649859943981</c:v>
                </c:pt>
                <c:pt idx="17">
                  <c:v>6.4425770308123251</c:v>
                </c:pt>
              </c:numCache>
            </c:numRef>
          </c:xVal>
          <c:yVal>
            <c:numRef>
              <c:f>'Alle qt til artikkel'!$S$9:$S$26</c:f>
              <c:numCache>
                <c:formatCode>0.0</c:formatCode>
                <c:ptCount val="18"/>
                <c:pt idx="0">
                  <c:v>1.4054</c:v>
                </c:pt>
                <c:pt idx="1">
                  <c:v>1.3749</c:v>
                </c:pt>
                <c:pt idx="2">
                  <c:v>1.2442</c:v>
                </c:pt>
                <c:pt idx="3">
                  <c:v>1.1637999999999999</c:v>
                </c:pt>
                <c:pt idx="4">
                  <c:v>1.1656</c:v>
                </c:pt>
                <c:pt idx="5">
                  <c:v>1.1345000000000001</c:v>
                </c:pt>
                <c:pt idx="6">
                  <c:v>0.79088999999999998</c:v>
                </c:pt>
                <c:pt idx="7">
                  <c:v>0.71289999999999998</c:v>
                </c:pt>
                <c:pt idx="8">
                  <c:v>0.63373999999999997</c:v>
                </c:pt>
                <c:pt idx="9">
                  <c:v>0.41911999999999999</c:v>
                </c:pt>
                <c:pt idx="10">
                  <c:v>0.39332</c:v>
                </c:pt>
                <c:pt idx="11">
                  <c:v>0.33467999999999998</c:v>
                </c:pt>
                <c:pt idx="12">
                  <c:v>0.32823000000000002</c:v>
                </c:pt>
                <c:pt idx="13">
                  <c:v>0.60206999999999999</c:v>
                </c:pt>
                <c:pt idx="14">
                  <c:v>0.77798999999999996</c:v>
                </c:pt>
                <c:pt idx="15">
                  <c:v>1.3496999999999999</c:v>
                </c:pt>
                <c:pt idx="16">
                  <c:v>1.5004</c:v>
                </c:pt>
                <c:pt idx="17">
                  <c:v>1.5708</c:v>
                </c:pt>
              </c:numCache>
            </c:numRef>
          </c:yVal>
          <c:smooth val="0"/>
          <c:extLst>
            <c:ext xmlns:c16="http://schemas.microsoft.com/office/drawing/2014/chart" uri="{C3380CC4-5D6E-409C-BE32-E72D297353CC}">
              <c16:uniqueId val="{00000000-0C43-4F8F-9B37-75F9EFB63B34}"/>
            </c:ext>
          </c:extLst>
        </c:ser>
        <c:ser>
          <c:idx val="8"/>
          <c:order val="1"/>
          <c:tx>
            <c:strRef>
              <c:f>'Alle qt til artikkel'!$W$5</c:f>
              <c:strCache>
                <c:ptCount val="1"/>
                <c:pt idx="0">
                  <c:v>E2-13,5-3c</c:v>
                </c:pt>
              </c:strCache>
            </c:strRef>
          </c:tx>
          <c:spPr>
            <a:ln w="12700">
              <a:solidFill>
                <a:srgbClr val="9797FF"/>
              </a:solidFill>
              <a:prstDash val="lgDash"/>
            </a:ln>
          </c:spPr>
          <c:marker>
            <c:symbol val="none"/>
          </c:marker>
          <c:xVal>
            <c:numRef>
              <c:f>'Alle qt til artikkel'!$X$9:$X$37</c:f>
              <c:numCache>
                <c:formatCode>0.0</c:formatCode>
                <c:ptCount val="29"/>
                <c:pt idx="0">
                  <c:v>-5.4901960784313735</c:v>
                </c:pt>
                <c:pt idx="1">
                  <c:v>-5.0980392156862742</c:v>
                </c:pt>
                <c:pt idx="2">
                  <c:v>-4.8179271708683471</c:v>
                </c:pt>
                <c:pt idx="3">
                  <c:v>-4.3977591036414569</c:v>
                </c:pt>
                <c:pt idx="4">
                  <c:v>-4.0616246498599438</c:v>
                </c:pt>
                <c:pt idx="5">
                  <c:v>-3.6414565826330532</c:v>
                </c:pt>
                <c:pt idx="6">
                  <c:v>-2.7170868347338937</c:v>
                </c:pt>
                <c:pt idx="7">
                  <c:v>-2.3809523809523809</c:v>
                </c:pt>
                <c:pt idx="8">
                  <c:v>-1.9607843137254903</c:v>
                </c:pt>
                <c:pt idx="9">
                  <c:v>-1.400560224089636</c:v>
                </c:pt>
                <c:pt idx="10">
                  <c:v>-1.0084033613445378</c:v>
                </c:pt>
                <c:pt idx="11">
                  <c:v>-0.75630252100840345</c:v>
                </c:pt>
                <c:pt idx="12">
                  <c:v>0</c:v>
                </c:pt>
                <c:pt idx="13">
                  <c:v>0.42016806722689076</c:v>
                </c:pt>
                <c:pt idx="14">
                  <c:v>0.64425770308123242</c:v>
                </c:pt>
                <c:pt idx="15">
                  <c:v>1.0644257703081232</c:v>
                </c:pt>
                <c:pt idx="16">
                  <c:v>1.3445378151260505</c:v>
                </c:pt>
                <c:pt idx="17">
                  <c:v>2.5210084033613445</c:v>
                </c:pt>
                <c:pt idx="18">
                  <c:v>2.801120448179272</c:v>
                </c:pt>
                <c:pt idx="19">
                  <c:v>3.1652661064425773</c:v>
                </c:pt>
                <c:pt idx="20">
                  <c:v>3.4453781512605044</c:v>
                </c:pt>
                <c:pt idx="21">
                  <c:v>3.7254901960784319</c:v>
                </c:pt>
                <c:pt idx="22">
                  <c:v>4.0616246498599438</c:v>
                </c:pt>
                <c:pt idx="23">
                  <c:v>4.7619047619047619</c:v>
                </c:pt>
                <c:pt idx="24">
                  <c:v>5.1260504201680677</c:v>
                </c:pt>
                <c:pt idx="25">
                  <c:v>5.4341736694677873</c:v>
                </c:pt>
                <c:pt idx="26">
                  <c:v>5.8263305322128858</c:v>
                </c:pt>
                <c:pt idx="27">
                  <c:v>6.1624649859943981</c:v>
                </c:pt>
                <c:pt idx="28">
                  <c:v>6.8067226890756309</c:v>
                </c:pt>
              </c:numCache>
            </c:numRef>
          </c:xVal>
          <c:yVal>
            <c:numRef>
              <c:f>'Alle qt til artikkel'!$V$9:$V$37</c:f>
              <c:numCache>
                <c:formatCode>0.0</c:formatCode>
                <c:ptCount val="29"/>
                <c:pt idx="0">
                  <c:v>1.2117</c:v>
                </c:pt>
                <c:pt idx="1">
                  <c:v>1.2134</c:v>
                </c:pt>
                <c:pt idx="2">
                  <c:v>1.2145999999999999</c:v>
                </c:pt>
                <c:pt idx="3">
                  <c:v>1.2099</c:v>
                </c:pt>
                <c:pt idx="4">
                  <c:v>1.1999</c:v>
                </c:pt>
                <c:pt idx="5">
                  <c:v>1.1888000000000001</c:v>
                </c:pt>
                <c:pt idx="6">
                  <c:v>1.1516999999999999</c:v>
                </c:pt>
                <c:pt idx="7">
                  <c:v>1.1165</c:v>
                </c:pt>
                <c:pt idx="8">
                  <c:v>1.0806</c:v>
                </c:pt>
                <c:pt idx="9">
                  <c:v>1.0065</c:v>
                </c:pt>
                <c:pt idx="10">
                  <c:v>0.95950999999999997</c:v>
                </c:pt>
                <c:pt idx="11">
                  <c:v>0.91837000000000002</c:v>
                </c:pt>
                <c:pt idx="12">
                  <c:v>0.73673999999999995</c:v>
                </c:pt>
                <c:pt idx="13">
                  <c:v>0.62270999999999999</c:v>
                </c:pt>
                <c:pt idx="14">
                  <c:v>0.56393000000000004</c:v>
                </c:pt>
                <c:pt idx="15">
                  <c:v>0.50102999999999998</c:v>
                </c:pt>
                <c:pt idx="16">
                  <c:v>0.47633999999999999</c:v>
                </c:pt>
                <c:pt idx="17">
                  <c:v>0.39874999999999999</c:v>
                </c:pt>
                <c:pt idx="18">
                  <c:v>0.38758999999999999</c:v>
                </c:pt>
                <c:pt idx="19">
                  <c:v>0.38170999999999999</c:v>
                </c:pt>
                <c:pt idx="20">
                  <c:v>0.38582</c:v>
                </c:pt>
                <c:pt idx="21">
                  <c:v>0.34820000000000001</c:v>
                </c:pt>
                <c:pt idx="22">
                  <c:v>0.55864000000000003</c:v>
                </c:pt>
                <c:pt idx="23">
                  <c:v>0.95421999999999996</c:v>
                </c:pt>
                <c:pt idx="24">
                  <c:v>1.1435</c:v>
                </c:pt>
                <c:pt idx="25">
                  <c:v>1.2452000000000001</c:v>
                </c:pt>
                <c:pt idx="26">
                  <c:v>1.3569</c:v>
                </c:pt>
                <c:pt idx="27">
                  <c:v>1.4520999999999999</c:v>
                </c:pt>
                <c:pt idx="28">
                  <c:v>1.5885</c:v>
                </c:pt>
              </c:numCache>
            </c:numRef>
          </c:yVal>
          <c:smooth val="0"/>
          <c:extLst>
            <c:ext xmlns:c16="http://schemas.microsoft.com/office/drawing/2014/chart" uri="{C3380CC4-5D6E-409C-BE32-E72D297353CC}">
              <c16:uniqueId val="{00000001-0C43-4F8F-9B37-75F9EFB63B34}"/>
            </c:ext>
          </c:extLst>
        </c:ser>
        <c:ser>
          <c:idx val="0"/>
          <c:order val="2"/>
          <c:tx>
            <c:strRef>
              <c:f>'Alle qt til artikkel'!$GD$5</c:f>
              <c:strCache>
                <c:ptCount val="1"/>
                <c:pt idx="0">
                  <c:v>E3-13,5-2b</c:v>
                </c:pt>
              </c:strCache>
            </c:strRef>
          </c:tx>
          <c:spPr>
            <a:ln w="12700">
              <a:solidFill>
                <a:srgbClr val="9797FF"/>
              </a:solidFill>
            </a:ln>
          </c:spPr>
          <c:marker>
            <c:symbol val="none"/>
          </c:marker>
          <c:xVal>
            <c:numRef>
              <c:f>'Alle qt til artikkel'!$GG$9:$GG$38</c:f>
              <c:numCache>
                <c:formatCode>0.0</c:formatCode>
                <c:ptCount val="30"/>
                <c:pt idx="0">
                  <c:v>-5.7728571428571467</c:v>
                </c:pt>
                <c:pt idx="1">
                  <c:v>-5.3110644257703115</c:v>
                </c:pt>
                <c:pt idx="2">
                  <c:v>-4.9745378151260518</c:v>
                </c:pt>
                <c:pt idx="3">
                  <c:v>-4.4703361344537837</c:v>
                </c:pt>
                <c:pt idx="4">
                  <c:v>-4.1340616246498607</c:v>
                </c:pt>
                <c:pt idx="5">
                  <c:v>-3.6724089635854349</c:v>
                </c:pt>
                <c:pt idx="6">
                  <c:v>-3.1678151260504204</c:v>
                </c:pt>
                <c:pt idx="7">
                  <c:v>-2.6640056022408984</c:v>
                </c:pt>
                <c:pt idx="8">
                  <c:v>-2.3274789915966392</c:v>
                </c:pt>
                <c:pt idx="9">
                  <c:v>-1.8657983193277345</c:v>
                </c:pt>
                <c:pt idx="10">
                  <c:v>-1.529159663865548</c:v>
                </c:pt>
                <c:pt idx="11">
                  <c:v>-1.02495798319328</c:v>
                </c:pt>
                <c:pt idx="12">
                  <c:v>-0.52126050420168091</c:v>
                </c:pt>
                <c:pt idx="13">
                  <c:v>-5.8571428571430398E-2</c:v>
                </c:pt>
                <c:pt idx="14">
                  <c:v>0.27705882352940991</c:v>
                </c:pt>
                <c:pt idx="15">
                  <c:v>0.78137254901960496</c:v>
                </c:pt>
                <c:pt idx="16">
                  <c:v>1.1178991596638646</c:v>
                </c:pt>
                <c:pt idx="17">
                  <c:v>1.5800840336134461</c:v>
                </c:pt>
                <c:pt idx="18">
                  <c:v>2.0837815126050412</c:v>
                </c:pt>
                <c:pt idx="19">
                  <c:v>2.5884873949579821</c:v>
                </c:pt>
                <c:pt idx="20">
                  <c:v>2.9241176470588228</c:v>
                </c:pt>
                <c:pt idx="21">
                  <c:v>3.3866946778711462</c:v>
                </c:pt>
                <c:pt idx="22">
                  <c:v>3.7224369747899133</c:v>
                </c:pt>
                <c:pt idx="23">
                  <c:v>4.2266386554621818</c:v>
                </c:pt>
                <c:pt idx="24">
                  <c:v>4.7312324929971963</c:v>
                </c:pt>
                <c:pt idx="25">
                  <c:v>5.1931372549019583</c:v>
                </c:pt>
                <c:pt idx="26">
                  <c:v>5.5294117647058814</c:v>
                </c:pt>
                <c:pt idx="27">
                  <c:v>6.0333333333333341</c:v>
                </c:pt>
                <c:pt idx="28">
                  <c:v>6.3694677871148437</c:v>
                </c:pt>
                <c:pt idx="29">
                  <c:v>6.8316526610644246</c:v>
                </c:pt>
              </c:numCache>
            </c:numRef>
          </c:xVal>
          <c:yVal>
            <c:numRef>
              <c:f>'Alle qt til artikkel'!$GD$9:$GD$38</c:f>
              <c:numCache>
                <c:formatCode>General</c:formatCode>
                <c:ptCount val="30"/>
                <c:pt idx="0">
                  <c:v>0.83606125220035976</c:v>
                </c:pt>
                <c:pt idx="1">
                  <c:v>0.84665056856077225</c:v>
                </c:pt>
                <c:pt idx="2">
                  <c:v>0.84666256846769949</c:v>
                </c:pt>
                <c:pt idx="3">
                  <c:v>0.81966290223128835</c:v>
                </c:pt>
                <c:pt idx="4">
                  <c:v>0.79852830422479826</c:v>
                </c:pt>
                <c:pt idx="5">
                  <c:v>0.76624229926239096</c:v>
                </c:pt>
                <c:pt idx="6">
                  <c:v>0.74746979159858484</c:v>
                </c:pt>
                <c:pt idx="7">
                  <c:v>0.7510267001974622</c:v>
                </c:pt>
                <c:pt idx="8">
                  <c:v>0.75909546717286214</c:v>
                </c:pt>
                <c:pt idx="9">
                  <c:v>0.75165191173910895</c:v>
                </c:pt>
                <c:pt idx="10">
                  <c:v>0.75577047972844669</c:v>
                </c:pt>
                <c:pt idx="11">
                  <c:v>0.74342333843143316</c:v>
                </c:pt>
                <c:pt idx="12">
                  <c:v>0.69290815919618276</c:v>
                </c:pt>
                <c:pt idx="13">
                  <c:v>0.58832180993711558</c:v>
                </c:pt>
                <c:pt idx="14">
                  <c:v>0.53368998874303475</c:v>
                </c:pt>
                <c:pt idx="15">
                  <c:v>0.4631766059492477</c:v>
                </c:pt>
                <c:pt idx="16">
                  <c:v>0.43732087596375441</c:v>
                </c:pt>
                <c:pt idx="17">
                  <c:v>0.39926531669006438</c:v>
                </c:pt>
                <c:pt idx="18">
                  <c:v>0.37281786773871889</c:v>
                </c:pt>
                <c:pt idx="19">
                  <c:v>0.33360586660574409</c:v>
                </c:pt>
                <c:pt idx="20">
                  <c:v>0.32641202549421233</c:v>
                </c:pt>
                <c:pt idx="21">
                  <c:v>0.47809301537742577</c:v>
                </c:pt>
                <c:pt idx="22">
                  <c:v>0.86875045704262321</c:v>
                </c:pt>
                <c:pt idx="23">
                  <c:v>1.6969991563647397</c:v>
                </c:pt>
                <c:pt idx="24">
                  <c:v>2.1841704306372076</c:v>
                </c:pt>
                <c:pt idx="25">
                  <c:v>2.3722153075494106</c:v>
                </c:pt>
                <c:pt idx="26">
                  <c:v>2.475158273565051</c:v>
                </c:pt>
                <c:pt idx="27">
                  <c:v>2.5933886284843517</c:v>
                </c:pt>
                <c:pt idx="28">
                  <c:v>2.6486952885960973</c:v>
                </c:pt>
                <c:pt idx="29">
                  <c:v>2.6881377729153333</c:v>
                </c:pt>
              </c:numCache>
            </c:numRef>
          </c:yVal>
          <c:smooth val="0"/>
          <c:extLst>
            <c:ext xmlns:c16="http://schemas.microsoft.com/office/drawing/2014/chart" uri="{C3380CC4-5D6E-409C-BE32-E72D297353CC}">
              <c16:uniqueId val="{00000002-0C43-4F8F-9B37-75F9EFB63B34}"/>
            </c:ext>
          </c:extLst>
        </c:ser>
        <c:ser>
          <c:idx val="1"/>
          <c:order val="3"/>
          <c:tx>
            <c:strRef>
              <c:f>'Alle qt til artikkel'!$GH$5</c:f>
              <c:strCache>
                <c:ptCount val="1"/>
                <c:pt idx="0">
                  <c:v>E3-13,5-2c</c:v>
                </c:pt>
              </c:strCache>
            </c:strRef>
          </c:tx>
          <c:spPr>
            <a:ln w="12700">
              <a:solidFill>
                <a:srgbClr val="9797FF"/>
              </a:solidFill>
            </a:ln>
          </c:spPr>
          <c:marker>
            <c:symbol val="none"/>
          </c:marker>
          <c:xVal>
            <c:numRef>
              <c:f>'Alle qt til artikkel'!$GK$9:$GK$38</c:f>
              <c:numCache>
                <c:formatCode>0.0</c:formatCode>
                <c:ptCount val="30"/>
                <c:pt idx="0">
                  <c:v>-5.8613445378151274</c:v>
                </c:pt>
                <c:pt idx="1">
                  <c:v>-5.5248179271708695</c:v>
                </c:pt>
                <c:pt idx="2">
                  <c:v>-5.0206162464986015</c:v>
                </c:pt>
                <c:pt idx="3">
                  <c:v>-4.6848739495798348</c:v>
                </c:pt>
                <c:pt idx="4">
                  <c:v>-4.2226890756302531</c:v>
                </c:pt>
                <c:pt idx="5">
                  <c:v>-3.7180952380952386</c:v>
                </c:pt>
                <c:pt idx="6">
                  <c:v>-3.2142857142857166</c:v>
                </c:pt>
                <c:pt idx="7">
                  <c:v>-2.8777591036414574</c:v>
                </c:pt>
                <c:pt idx="8">
                  <c:v>-2.4159663865546221</c:v>
                </c:pt>
                <c:pt idx="9">
                  <c:v>-2.0794397759103664</c:v>
                </c:pt>
                <c:pt idx="10">
                  <c:v>-1.5752380952380982</c:v>
                </c:pt>
                <c:pt idx="11">
                  <c:v>-1.0711764705882358</c:v>
                </c:pt>
                <c:pt idx="12">
                  <c:v>-0.60885154061624869</c:v>
                </c:pt>
                <c:pt idx="13">
                  <c:v>-0.27271708683473522</c:v>
                </c:pt>
                <c:pt idx="14">
                  <c:v>0.23109243697478674</c:v>
                </c:pt>
                <c:pt idx="15">
                  <c:v>0.56747899159663673</c:v>
                </c:pt>
                <c:pt idx="16">
                  <c:v>1.029271708683472</c:v>
                </c:pt>
                <c:pt idx="17">
                  <c:v>1.5340056022408959</c:v>
                </c:pt>
                <c:pt idx="18">
                  <c:v>2.0382072829131639</c:v>
                </c:pt>
                <c:pt idx="19">
                  <c:v>2.3742016806722677</c:v>
                </c:pt>
                <c:pt idx="20">
                  <c:v>2.8363865546218494</c:v>
                </c:pt>
                <c:pt idx="21">
                  <c:v>3.1721288515406165</c:v>
                </c:pt>
                <c:pt idx="22">
                  <c:v>3.6763305322128845</c:v>
                </c:pt>
                <c:pt idx="23">
                  <c:v>4.1805322128851525</c:v>
                </c:pt>
                <c:pt idx="24">
                  <c:v>4.6431092436974764</c:v>
                </c:pt>
                <c:pt idx="25">
                  <c:v>4.9788515406162439</c:v>
                </c:pt>
                <c:pt idx="26">
                  <c:v>5.4834733893557406</c:v>
                </c:pt>
                <c:pt idx="27">
                  <c:v>5.8196078431372538</c:v>
                </c:pt>
                <c:pt idx="28">
                  <c:v>6.281792717086832</c:v>
                </c:pt>
                <c:pt idx="29">
                  <c:v>6.7859943977591035</c:v>
                </c:pt>
              </c:numCache>
            </c:numRef>
          </c:xVal>
          <c:yVal>
            <c:numRef>
              <c:f>'Alle qt til artikkel'!$GH$9:$GH$38</c:f>
              <c:numCache>
                <c:formatCode>0.00</c:formatCode>
                <c:ptCount val="30"/>
                <c:pt idx="0">
                  <c:v>0.73964533480513917</c:v>
                </c:pt>
                <c:pt idx="1">
                  <c:v>0.74671147591777354</c:v>
                </c:pt>
                <c:pt idx="2">
                  <c:v>0.74733091166501686</c:v>
                </c:pt>
                <c:pt idx="3">
                  <c:v>0.74089175474124191</c:v>
                </c:pt>
                <c:pt idx="4">
                  <c:v>0.72034338794753294</c:v>
                </c:pt>
                <c:pt idx="5">
                  <c:v>0.70744966678413401</c:v>
                </c:pt>
                <c:pt idx="6">
                  <c:v>0.70631187219598401</c:v>
                </c:pt>
                <c:pt idx="7">
                  <c:v>0.7145535850946102</c:v>
                </c:pt>
                <c:pt idx="8">
                  <c:v>0.72162098423528032</c:v>
                </c:pt>
                <c:pt idx="9">
                  <c:v>0.72278532704096743</c:v>
                </c:pt>
                <c:pt idx="10">
                  <c:v>0.7304251014489449</c:v>
                </c:pt>
                <c:pt idx="11">
                  <c:v>0.70929425958339654</c:v>
                </c:pt>
                <c:pt idx="12">
                  <c:v>0.63645954779384539</c:v>
                </c:pt>
                <c:pt idx="13">
                  <c:v>0.57124845222627874</c:v>
                </c:pt>
                <c:pt idx="14">
                  <c:v>0.48254880450537746</c:v>
                </c:pt>
                <c:pt idx="15">
                  <c:v>0.43790582537443135</c:v>
                </c:pt>
                <c:pt idx="16">
                  <c:v>0.40265545516034656</c:v>
                </c:pt>
                <c:pt idx="17">
                  <c:v>0.3651685707905018</c:v>
                </c:pt>
                <c:pt idx="18">
                  <c:v>0.32559624345360483</c:v>
                </c:pt>
                <c:pt idx="19">
                  <c:v>0.30857889320317305</c:v>
                </c:pt>
                <c:pt idx="20">
                  <c:v>0.30831553054643884</c:v>
                </c:pt>
                <c:pt idx="21">
                  <c:v>0.36267144272174473</c:v>
                </c:pt>
                <c:pt idx="22">
                  <c:v>0.7642510024005561</c:v>
                </c:pt>
                <c:pt idx="23">
                  <c:v>1.8041523065033984</c:v>
                </c:pt>
                <c:pt idx="24">
                  <c:v>2.5023834449405511</c:v>
                </c:pt>
                <c:pt idx="25">
                  <c:v>2.686042593222989</c:v>
                </c:pt>
                <c:pt idx="26">
                  <c:v>2.8472042058280698</c:v>
                </c:pt>
                <c:pt idx="27">
                  <c:v>2.8737331631113787</c:v>
                </c:pt>
                <c:pt idx="28">
                  <c:v>2.8761673524486637</c:v>
                </c:pt>
                <c:pt idx="29">
                  <c:v>2.8921059694362405</c:v>
                </c:pt>
              </c:numCache>
            </c:numRef>
          </c:yVal>
          <c:smooth val="0"/>
          <c:extLst>
            <c:ext xmlns:c16="http://schemas.microsoft.com/office/drawing/2014/chart" uri="{C3380CC4-5D6E-409C-BE32-E72D297353CC}">
              <c16:uniqueId val="{00000003-0C43-4F8F-9B37-75F9EFB63B34}"/>
            </c:ext>
          </c:extLst>
        </c:ser>
        <c:ser>
          <c:idx val="2"/>
          <c:order val="4"/>
          <c:tx>
            <c:strRef>
              <c:f>'Alle qt til artikkel'!$GL$5</c:f>
              <c:strCache>
                <c:ptCount val="1"/>
                <c:pt idx="0">
                  <c:v>E3-13,5-3b</c:v>
                </c:pt>
              </c:strCache>
            </c:strRef>
          </c:tx>
          <c:spPr>
            <a:ln w="12700">
              <a:solidFill>
                <a:srgbClr val="9797FF"/>
              </a:solidFill>
              <a:prstDash val="lgDash"/>
            </a:ln>
          </c:spPr>
          <c:marker>
            <c:symbol val="none"/>
          </c:marker>
          <c:xVal>
            <c:numRef>
              <c:f>'Alle qt til artikkel'!$GO$9:$GO$37</c:f>
              <c:numCache>
                <c:formatCode>0.0</c:formatCode>
                <c:ptCount val="29"/>
                <c:pt idx="0">
                  <c:v>-5.7917086834733942</c:v>
                </c:pt>
                <c:pt idx="1">
                  <c:v>-5.2871148459383797</c:v>
                </c:pt>
                <c:pt idx="2">
                  <c:v>-4.9509803921568665</c:v>
                </c:pt>
                <c:pt idx="3">
                  <c:v>-4.4887955182072847</c:v>
                </c:pt>
                <c:pt idx="4">
                  <c:v>-3.9845938375350167</c:v>
                </c:pt>
                <c:pt idx="5">
                  <c:v>-3.4803921568627483</c:v>
                </c:pt>
                <c:pt idx="6">
                  <c:v>-3.1446498599439812</c:v>
                </c:pt>
                <c:pt idx="7">
                  <c:v>-2.6820728291316573</c:v>
                </c:pt>
                <c:pt idx="8">
                  <c:v>-2.3459383753501442</c:v>
                </c:pt>
                <c:pt idx="9">
                  <c:v>-1.8422689075630279</c:v>
                </c:pt>
                <c:pt idx="10">
                  <c:v>-1.33792717086835</c:v>
                </c:pt>
                <c:pt idx="11">
                  <c:v>-0.87588235294117822</c:v>
                </c:pt>
                <c:pt idx="12">
                  <c:v>-0.53935574229692262</c:v>
                </c:pt>
                <c:pt idx="13">
                  <c:v>-3.5546218487396704E-2</c:v>
                </c:pt>
                <c:pt idx="14">
                  <c:v>0.3009803921568589</c:v>
                </c:pt>
                <c:pt idx="15">
                  <c:v>0.76291316526610375</c:v>
                </c:pt>
                <c:pt idx="16">
                  <c:v>1.2669747899159622</c:v>
                </c:pt>
                <c:pt idx="17">
                  <c:v>1.7715686274509765</c:v>
                </c:pt>
                <c:pt idx="18">
                  <c:v>2.10770308123249</c:v>
                </c:pt>
                <c:pt idx="19">
                  <c:v>2.5698879551820717</c:v>
                </c:pt>
                <c:pt idx="20">
                  <c:v>2.9060224089635809</c:v>
                </c:pt>
                <c:pt idx="21">
                  <c:v>3.4098319327731068</c:v>
                </c:pt>
                <c:pt idx="22">
                  <c:v>3.9140336134453748</c:v>
                </c:pt>
                <c:pt idx="23">
                  <c:v>4.3766106442576982</c:v>
                </c:pt>
                <c:pt idx="24">
                  <c:v>4.7123529411764657</c:v>
                </c:pt>
                <c:pt idx="25">
                  <c:v>5.2170868347338901</c:v>
                </c:pt>
                <c:pt idx="26">
                  <c:v>5.5532212885154033</c:v>
                </c:pt>
                <c:pt idx="27">
                  <c:v>6.0154061624649851</c:v>
                </c:pt>
                <c:pt idx="28">
                  <c:v>6.5193277310924334</c:v>
                </c:pt>
              </c:numCache>
            </c:numRef>
          </c:xVal>
          <c:yVal>
            <c:numRef>
              <c:f>'Alle qt til artikkel'!$GL$9:$GL$37</c:f>
              <c:numCache>
                <c:formatCode>0.00</c:formatCode>
                <c:ptCount val="29"/>
                <c:pt idx="0">
                  <c:v>0.65976951107353965</c:v>
                </c:pt>
                <c:pt idx="1">
                  <c:v>0.66741255289376566</c:v>
                </c:pt>
                <c:pt idx="2">
                  <c:v>0.65978796140933438</c:v>
                </c:pt>
                <c:pt idx="3">
                  <c:v>0.63456067035882147</c:v>
                </c:pt>
                <c:pt idx="4">
                  <c:v>0.60991493456808765</c:v>
                </c:pt>
                <c:pt idx="5">
                  <c:v>0.59642902160775391</c:v>
                </c:pt>
                <c:pt idx="6">
                  <c:v>0.5935215165437816</c:v>
                </c:pt>
                <c:pt idx="7">
                  <c:v>0.60962717691881751</c:v>
                </c:pt>
                <c:pt idx="8">
                  <c:v>0.61233923738152141</c:v>
                </c:pt>
                <c:pt idx="9">
                  <c:v>0.6299693619911837</c:v>
                </c:pt>
                <c:pt idx="10">
                  <c:v>0.65701946646935594</c:v>
                </c:pt>
                <c:pt idx="11">
                  <c:v>0.67055550208074477</c:v>
                </c:pt>
                <c:pt idx="12">
                  <c:v>0.63765916097441</c:v>
                </c:pt>
                <c:pt idx="13">
                  <c:v>0.55014169072926133</c:v>
                </c:pt>
                <c:pt idx="14">
                  <c:v>0.49433704151262237</c:v>
                </c:pt>
                <c:pt idx="15">
                  <c:v>0.43853119456913198</c:v>
                </c:pt>
                <c:pt idx="16">
                  <c:v>0.39565171910848945</c:v>
                </c:pt>
                <c:pt idx="17">
                  <c:v>0.35463569690381691</c:v>
                </c:pt>
                <c:pt idx="18">
                  <c:v>0.32425316678375754</c:v>
                </c:pt>
                <c:pt idx="19">
                  <c:v>0.30541876861118267</c:v>
                </c:pt>
                <c:pt idx="20">
                  <c:v>0.31240040252948964</c:v>
                </c:pt>
                <c:pt idx="21">
                  <c:v>0.4689179105407561</c:v>
                </c:pt>
                <c:pt idx="22">
                  <c:v>0.90988704366707662</c:v>
                </c:pt>
                <c:pt idx="23">
                  <c:v>1.4892979338819761</c:v>
                </c:pt>
                <c:pt idx="24">
                  <c:v>1.6854197738348191</c:v>
                </c:pt>
                <c:pt idx="25">
                  <c:v>1.8949605410419783</c:v>
                </c:pt>
                <c:pt idx="26">
                  <c:v>2.0197046670176162</c:v>
                </c:pt>
                <c:pt idx="27">
                  <c:v>2.1902540301003448</c:v>
                </c:pt>
                <c:pt idx="28">
                  <c:v>2.3425479353574148</c:v>
                </c:pt>
              </c:numCache>
            </c:numRef>
          </c:yVal>
          <c:smooth val="0"/>
          <c:extLst>
            <c:ext xmlns:c16="http://schemas.microsoft.com/office/drawing/2014/chart" uri="{C3380CC4-5D6E-409C-BE32-E72D297353CC}">
              <c16:uniqueId val="{00000004-0C43-4F8F-9B37-75F9EFB63B34}"/>
            </c:ext>
          </c:extLst>
        </c:ser>
        <c:ser>
          <c:idx val="3"/>
          <c:order val="5"/>
          <c:tx>
            <c:strRef>
              <c:f>'Alle qt til artikkel'!$GP$5</c:f>
              <c:strCache>
                <c:ptCount val="1"/>
                <c:pt idx="0">
                  <c:v>E3-13,5-3c</c:v>
                </c:pt>
              </c:strCache>
            </c:strRef>
          </c:tx>
          <c:spPr>
            <a:ln w="12700">
              <a:solidFill>
                <a:srgbClr val="9797FF"/>
              </a:solidFill>
              <a:prstDash val="lgDash"/>
            </a:ln>
          </c:spPr>
          <c:marker>
            <c:symbol val="none"/>
          </c:marker>
          <c:xVal>
            <c:numRef>
              <c:f>'Alle qt til artikkel'!$GS$9:$GS$38</c:f>
              <c:numCache>
                <c:formatCode>0.0</c:formatCode>
                <c:ptCount val="30"/>
                <c:pt idx="0">
                  <c:v>-5.8456582633053262</c:v>
                </c:pt>
                <c:pt idx="1">
                  <c:v>-5.551540616246502</c:v>
                </c:pt>
                <c:pt idx="2">
                  <c:v>-5.0469467787114874</c:v>
                </c:pt>
                <c:pt idx="3">
                  <c:v>-4.5426050420168096</c:v>
                </c:pt>
                <c:pt idx="4">
                  <c:v>-4.0805602240896395</c:v>
                </c:pt>
                <c:pt idx="5">
                  <c:v>-3.7448179271708724</c:v>
                </c:pt>
                <c:pt idx="6">
                  <c:v>-3.2402240896358583</c:v>
                </c:pt>
                <c:pt idx="7">
                  <c:v>-2.9040896358543486</c:v>
                </c:pt>
                <c:pt idx="8">
                  <c:v>-2.3998879551820766</c:v>
                </c:pt>
                <c:pt idx="9">
                  <c:v>-1.9380952380952452</c:v>
                </c:pt>
                <c:pt idx="10">
                  <c:v>-1.4335014005602309</c:v>
                </c:pt>
                <c:pt idx="11">
                  <c:v>-1.0977591036414638</c:v>
                </c:pt>
                <c:pt idx="12">
                  <c:v>-0.59316526610644937</c:v>
                </c:pt>
                <c:pt idx="13">
                  <c:v>-0.29943977591036885</c:v>
                </c:pt>
                <c:pt idx="14">
                  <c:v>0.20476190476189926</c:v>
                </c:pt>
                <c:pt idx="15">
                  <c:v>0.70896358543416738</c:v>
                </c:pt>
                <c:pt idx="16">
                  <c:v>1.171540616246495</c:v>
                </c:pt>
                <c:pt idx="17">
                  <c:v>1.5076750700280044</c:v>
                </c:pt>
                <c:pt idx="18">
                  <c:v>2.0118767507002766</c:v>
                </c:pt>
                <c:pt idx="19">
                  <c:v>2.3480112044817858</c:v>
                </c:pt>
                <c:pt idx="20">
                  <c:v>2.8522128851540582</c:v>
                </c:pt>
                <c:pt idx="21">
                  <c:v>3.3143977591036355</c:v>
                </c:pt>
                <c:pt idx="22">
                  <c:v>3.8185994397759035</c:v>
                </c:pt>
                <c:pt idx="23">
                  <c:v>4.1545938375350078</c:v>
                </c:pt>
                <c:pt idx="24">
                  <c:v>4.6587955182072793</c:v>
                </c:pt>
                <c:pt idx="25">
                  <c:v>4.9525490196078392</c:v>
                </c:pt>
                <c:pt idx="26">
                  <c:v>5.4567507002801108</c:v>
                </c:pt>
                <c:pt idx="27">
                  <c:v>5.961064425770302</c:v>
                </c:pt>
                <c:pt idx="28">
                  <c:v>6.423529411764699</c:v>
                </c:pt>
                <c:pt idx="29">
                  <c:v>6.759383753501397</c:v>
                </c:pt>
              </c:numCache>
            </c:numRef>
          </c:xVal>
          <c:yVal>
            <c:numRef>
              <c:f>'Alle qt til artikkel'!$GP$9:$GP$38</c:f>
              <c:numCache>
                <c:formatCode>0.00</c:formatCode>
                <c:ptCount val="30"/>
                <c:pt idx="0">
                  <c:v>0.56750494243019056</c:v>
                </c:pt>
                <c:pt idx="1">
                  <c:v>0.57223138307011434</c:v>
                </c:pt>
                <c:pt idx="2">
                  <c:v>0.56695118258871402</c:v>
                </c:pt>
                <c:pt idx="3">
                  <c:v>0.54641288446693159</c:v>
                </c:pt>
                <c:pt idx="4">
                  <c:v>0.53174169261208648</c:v>
                </c:pt>
                <c:pt idx="5">
                  <c:v>0.52649091636622891</c:v>
                </c:pt>
                <c:pt idx="6">
                  <c:v>0.52890690527815631</c:v>
                </c:pt>
                <c:pt idx="7">
                  <c:v>0.53538582771380894</c:v>
                </c:pt>
                <c:pt idx="8">
                  <c:v>0.54885748442527882</c:v>
                </c:pt>
                <c:pt idx="9">
                  <c:v>0.56886394574570365</c:v>
                </c:pt>
                <c:pt idx="10">
                  <c:v>0.58886062025308128</c:v>
                </c:pt>
                <c:pt idx="11">
                  <c:v>0.59064095513637305</c:v>
                </c:pt>
                <c:pt idx="12">
                  <c:v>0.54714517407461649</c:v>
                </c:pt>
                <c:pt idx="13">
                  <c:v>0.50018940398592304</c:v>
                </c:pt>
                <c:pt idx="14">
                  <c:v>0.42917405345316356</c:v>
                </c:pt>
                <c:pt idx="15">
                  <c:v>0.37807399649446732</c:v>
                </c:pt>
                <c:pt idx="16">
                  <c:v>0.34333286069589103</c:v>
                </c:pt>
                <c:pt idx="17">
                  <c:v>0.32284607249734831</c:v>
                </c:pt>
                <c:pt idx="18">
                  <c:v>0.2971505060998389</c:v>
                </c:pt>
                <c:pt idx="19">
                  <c:v>0.28597026421302757</c:v>
                </c:pt>
                <c:pt idx="20">
                  <c:v>0.29319735584176831</c:v>
                </c:pt>
                <c:pt idx="21">
                  <c:v>0.39302431473406457</c:v>
                </c:pt>
                <c:pt idx="22">
                  <c:v>0.81132006321806405</c:v>
                </c:pt>
                <c:pt idx="23">
                  <c:v>1.3706045668882403</c:v>
                </c:pt>
                <c:pt idx="24">
                  <c:v>1.9020614006167811</c:v>
                </c:pt>
                <c:pt idx="25">
                  <c:v>2.1050629130244816</c:v>
                </c:pt>
                <c:pt idx="26">
                  <c:v>2.3083432918474456</c:v>
                </c:pt>
                <c:pt idx="27">
                  <c:v>2.4436017560938881</c:v>
                </c:pt>
                <c:pt idx="28">
                  <c:v>2.5542204442380299</c:v>
                </c:pt>
                <c:pt idx="29">
                  <c:v>2.6348070942123583</c:v>
                </c:pt>
              </c:numCache>
            </c:numRef>
          </c:yVal>
          <c:smooth val="0"/>
          <c:extLst>
            <c:ext xmlns:c16="http://schemas.microsoft.com/office/drawing/2014/chart" uri="{C3380CC4-5D6E-409C-BE32-E72D297353CC}">
              <c16:uniqueId val="{00000005-0C43-4F8F-9B37-75F9EFB63B34}"/>
            </c:ext>
          </c:extLst>
        </c:ser>
        <c:ser>
          <c:idx val="13"/>
          <c:order val="6"/>
          <c:tx>
            <c:strRef>
              <c:f>'Alle qt til artikkel'!$CU$5</c:f>
              <c:strCache>
                <c:ptCount val="1"/>
                <c:pt idx="0">
                  <c:v>E4-40-3b</c:v>
                </c:pt>
              </c:strCache>
            </c:strRef>
          </c:tx>
          <c:spPr>
            <a:ln w="9525">
              <a:solidFill>
                <a:schemeClr val="accent6"/>
              </a:solidFill>
              <a:prstDash val="dash"/>
            </a:ln>
          </c:spPr>
          <c:marker>
            <c:symbol val="none"/>
          </c:marker>
          <c:xVal>
            <c:numRef>
              <c:f>'Alle qt til artikkel'!$CX$9:$CX$51</c:f>
              <c:numCache>
                <c:formatCode>0.0</c:formatCode>
                <c:ptCount val="43"/>
                <c:pt idx="0">
                  <c:v>-8.9215686274509807</c:v>
                </c:pt>
                <c:pt idx="1">
                  <c:v>-8.6199299719887961</c:v>
                </c:pt>
                <c:pt idx="2">
                  <c:v>-8.1150784313725488</c:v>
                </c:pt>
                <c:pt idx="3">
                  <c:v>-7.6115266106442583</c:v>
                </c:pt>
                <c:pt idx="4">
                  <c:v>-7.2750028011204488</c:v>
                </c:pt>
                <c:pt idx="5">
                  <c:v>-6.8128179271708689</c:v>
                </c:pt>
                <c:pt idx="6">
                  <c:v>-6.4770728291316537</c:v>
                </c:pt>
                <c:pt idx="7">
                  <c:v>-5.972212885154061</c:v>
                </c:pt>
                <c:pt idx="8">
                  <c:v>-5.4687955182072834</c:v>
                </c:pt>
                <c:pt idx="9">
                  <c:v>-5.0062184873949578</c:v>
                </c:pt>
                <c:pt idx="10">
                  <c:v>-4.6703361344537813</c:v>
                </c:pt>
                <c:pt idx="11">
                  <c:v>-4.1656302521008408</c:v>
                </c:pt>
                <c:pt idx="12">
                  <c:v>-3.829635854341737</c:v>
                </c:pt>
                <c:pt idx="13">
                  <c:v>-3.3656302521008405</c:v>
                </c:pt>
                <c:pt idx="14">
                  <c:v>-2.8631092436974788</c:v>
                </c:pt>
                <c:pt idx="15">
                  <c:v>-2.3591596638655465</c:v>
                </c:pt>
                <c:pt idx="16">
                  <c:v>-2.0229131652661061</c:v>
                </c:pt>
                <c:pt idx="17">
                  <c:v>-1.5607282913165277</c:v>
                </c:pt>
                <c:pt idx="18">
                  <c:v>-1.2250980392156863</c:v>
                </c:pt>
                <c:pt idx="19">
                  <c:v>-0.72103641456582579</c:v>
                </c:pt>
                <c:pt idx="20">
                  <c:v>-0.2161904761904769</c:v>
                </c:pt>
                <c:pt idx="21">
                  <c:v>0.24588235294117763</c:v>
                </c:pt>
                <c:pt idx="22">
                  <c:v>0.582128851540616</c:v>
                </c:pt>
                <c:pt idx="23">
                  <c:v>1.0862184873949592</c:v>
                </c:pt>
                <c:pt idx="24">
                  <c:v>1.4221008403361342</c:v>
                </c:pt>
                <c:pt idx="25">
                  <c:v>1.8841456582633058</c:v>
                </c:pt>
                <c:pt idx="26">
                  <c:v>2.3889915966386548</c:v>
                </c:pt>
                <c:pt idx="27">
                  <c:v>2.8930532212885152</c:v>
                </c:pt>
                <c:pt idx="28">
                  <c:v>3.2289355742296921</c:v>
                </c:pt>
                <c:pt idx="29">
                  <c:v>3.6912605042016811</c:v>
                </c:pt>
                <c:pt idx="30">
                  <c:v>4.0272549019607853</c:v>
                </c:pt>
                <c:pt idx="31">
                  <c:v>4.5314565826330533</c:v>
                </c:pt>
                <c:pt idx="32">
                  <c:v>5.0357983193277311</c:v>
                </c:pt>
                <c:pt idx="33">
                  <c:v>5.4977310924369762</c:v>
                </c:pt>
                <c:pt idx="34">
                  <c:v>5.8337254901960796</c:v>
                </c:pt>
                <c:pt idx="35">
                  <c:v>6.3377871148459377</c:v>
                </c:pt>
                <c:pt idx="36">
                  <c:v>6.6739215686274518</c:v>
                </c:pt>
                <c:pt idx="37">
                  <c:v>7.136750700280114</c:v>
                </c:pt>
                <c:pt idx="38">
                  <c:v>7.6407002801120454</c:v>
                </c:pt>
                <c:pt idx="39">
                  <c:v>8.1449019607843152</c:v>
                </c:pt>
                <c:pt idx="40">
                  <c:v>8.4805322128851532</c:v>
                </c:pt>
                <c:pt idx="41">
                  <c:v>8.9433613445378164</c:v>
                </c:pt>
                <c:pt idx="42">
                  <c:v>9.2796078431372564</c:v>
                </c:pt>
              </c:numCache>
            </c:numRef>
          </c:xVal>
          <c:yVal>
            <c:numRef>
              <c:f>'Alle qt til artikkel'!$CU$9:$CU$51</c:f>
              <c:numCache>
                <c:formatCode>0.00</c:formatCode>
                <c:ptCount val="43"/>
                <c:pt idx="0">
                  <c:v>3.464332461266656E-3</c:v>
                </c:pt>
                <c:pt idx="1">
                  <c:v>0.99325142514704201</c:v>
                </c:pt>
                <c:pt idx="2">
                  <c:v>1.4968923784010606</c:v>
                </c:pt>
                <c:pt idx="3">
                  <c:v>1.8036847577056041</c:v>
                </c:pt>
                <c:pt idx="4">
                  <c:v>2.0446796074549449</c:v>
                </c:pt>
                <c:pt idx="5">
                  <c:v>2.3126888220377944</c:v>
                </c:pt>
                <c:pt idx="6">
                  <c:v>2.2492046203953122</c:v>
                </c:pt>
                <c:pt idx="7">
                  <c:v>1.9347334160999385</c:v>
                </c:pt>
                <c:pt idx="8">
                  <c:v>1.5497624639122978</c:v>
                </c:pt>
                <c:pt idx="9">
                  <c:v>1.1930704871184106</c:v>
                </c:pt>
                <c:pt idx="10">
                  <c:v>0.97685610898050157</c:v>
                </c:pt>
                <c:pt idx="11">
                  <c:v>0.73067575922500849</c:v>
                </c:pt>
                <c:pt idx="12">
                  <c:v>0.62787456387055396</c:v>
                </c:pt>
                <c:pt idx="13">
                  <c:v>0.53325953217340305</c:v>
                </c:pt>
                <c:pt idx="14">
                  <c:v>0.48035388604444257</c:v>
                </c:pt>
                <c:pt idx="15">
                  <c:v>0.41642000020024322</c:v>
                </c:pt>
                <c:pt idx="16">
                  <c:v>0.37306138067697381</c:v>
                </c:pt>
                <c:pt idx="17">
                  <c:v>0.32946539235299716</c:v>
                </c:pt>
                <c:pt idx="18">
                  <c:v>0.32365447264306424</c:v>
                </c:pt>
                <c:pt idx="19">
                  <c:v>0.32289114161444826</c:v>
                </c:pt>
                <c:pt idx="20">
                  <c:v>0.30762358795112299</c:v>
                </c:pt>
                <c:pt idx="21" formatCode="0.0000">
                  <c:v>0.28795774989438166</c:v>
                </c:pt>
                <c:pt idx="22" formatCode="0.0000">
                  <c:v>0.28045237501158732</c:v>
                </c:pt>
                <c:pt idx="23" formatCode="0.0000">
                  <c:v>0.27094709976499309</c:v>
                </c:pt>
                <c:pt idx="24" formatCode="0.0000">
                  <c:v>0.26857480689050262</c:v>
                </c:pt>
                <c:pt idx="25" formatCode="0.0000">
                  <c:v>0.26811424137632778</c:v>
                </c:pt>
                <c:pt idx="26" formatCode="0.0000">
                  <c:v>0.26943286800502153</c:v>
                </c:pt>
                <c:pt idx="27" formatCode="0.0000">
                  <c:v>0.26976504408741359</c:v>
                </c:pt>
                <c:pt idx="28" formatCode="0.0000">
                  <c:v>0.26982440727542761</c:v>
                </c:pt>
                <c:pt idx="29" formatCode="0.0000">
                  <c:v>0.27192860838706873</c:v>
                </c:pt>
                <c:pt idx="30" formatCode="0.0000">
                  <c:v>0.27402874579420672</c:v>
                </c:pt>
                <c:pt idx="31" formatCode="0.0000">
                  <c:v>0.28060836168800168</c:v>
                </c:pt>
                <c:pt idx="32">
                  <c:v>0.29610183027714865</c:v>
                </c:pt>
              </c:numCache>
            </c:numRef>
          </c:yVal>
          <c:smooth val="0"/>
          <c:extLst>
            <c:ext xmlns:c16="http://schemas.microsoft.com/office/drawing/2014/chart" uri="{C3380CC4-5D6E-409C-BE32-E72D297353CC}">
              <c16:uniqueId val="{00000006-0C43-4F8F-9B37-75F9EFB63B34}"/>
            </c:ext>
          </c:extLst>
        </c:ser>
        <c:ser>
          <c:idx val="9"/>
          <c:order val="7"/>
          <c:tx>
            <c:strRef>
              <c:f>'Alle qt til artikkel'!$EG$5</c:f>
              <c:strCache>
                <c:ptCount val="1"/>
                <c:pt idx="0">
                  <c:v>E6-80-1S</c:v>
                </c:pt>
              </c:strCache>
            </c:strRef>
          </c:tx>
          <c:spPr>
            <a:ln w="12700" cmpd="sng">
              <a:solidFill>
                <a:schemeClr val="accent2"/>
              </a:solidFill>
            </a:ln>
          </c:spPr>
          <c:marker>
            <c:symbol val="none"/>
          </c:marker>
          <c:xVal>
            <c:numRef>
              <c:f>'Alle qt til artikkel'!$EJ$9:$EJ$39</c:f>
              <c:numCache>
                <c:formatCode>0.0</c:formatCode>
                <c:ptCount val="31"/>
                <c:pt idx="0">
                  <c:v>-6.0224089635854341</c:v>
                </c:pt>
                <c:pt idx="1">
                  <c:v>-5.5182072829131625</c:v>
                </c:pt>
                <c:pt idx="2">
                  <c:v>-5.0140056022408981</c:v>
                </c:pt>
                <c:pt idx="3">
                  <c:v>-4.5518207282913163</c:v>
                </c:pt>
                <c:pt idx="4">
                  <c:v>-4.2156862745097996</c:v>
                </c:pt>
                <c:pt idx="5">
                  <c:v>-3.7114845938375352</c:v>
                </c:pt>
                <c:pt idx="6">
                  <c:v>-3.375350140056018</c:v>
                </c:pt>
                <c:pt idx="7">
                  <c:v>-2.9131652661064442</c:v>
                </c:pt>
                <c:pt idx="8">
                  <c:v>-2.4089635854341722</c:v>
                </c:pt>
                <c:pt idx="9">
                  <c:v>-1.9047619047619</c:v>
                </c:pt>
                <c:pt idx="10">
                  <c:v>-1.5686274509803906</c:v>
                </c:pt>
                <c:pt idx="11">
                  <c:v>-1.1064425770308093</c:v>
                </c:pt>
                <c:pt idx="12">
                  <c:v>-0.77030812324929976</c:v>
                </c:pt>
                <c:pt idx="13">
                  <c:v>-0.26610644257702765</c:v>
                </c:pt>
                <c:pt idx="14">
                  <c:v>0.2380952380952365</c:v>
                </c:pt>
                <c:pt idx="15">
                  <c:v>0.70028011204481799</c:v>
                </c:pt>
                <c:pt idx="16">
                  <c:v>1.0364145658263353</c:v>
                </c:pt>
                <c:pt idx="17">
                  <c:v>1.5406162464985995</c:v>
                </c:pt>
                <c:pt idx="18">
                  <c:v>1.8767507002801169</c:v>
                </c:pt>
                <c:pt idx="19">
                  <c:v>2.3389355742296902</c:v>
                </c:pt>
                <c:pt idx="20">
                  <c:v>2.8431372549019627</c:v>
                </c:pt>
                <c:pt idx="21">
                  <c:v>3.3473389355742347</c:v>
                </c:pt>
                <c:pt idx="22">
                  <c:v>3.6834733893557439</c:v>
                </c:pt>
                <c:pt idx="23">
                  <c:v>4.1456582633053216</c:v>
                </c:pt>
                <c:pt idx="24">
                  <c:v>4.4817927170868392</c:v>
                </c:pt>
                <c:pt idx="25">
                  <c:v>4.9859943977591028</c:v>
                </c:pt>
                <c:pt idx="26">
                  <c:v>5.4901960784313708</c:v>
                </c:pt>
                <c:pt idx="27">
                  <c:v>5.952380952380957</c:v>
                </c:pt>
                <c:pt idx="28">
                  <c:v>6.2885154061624702</c:v>
                </c:pt>
                <c:pt idx="29">
                  <c:v>6.7927170868347382</c:v>
                </c:pt>
                <c:pt idx="30">
                  <c:v>7.1288515406162514</c:v>
                </c:pt>
              </c:numCache>
            </c:numRef>
          </c:xVal>
          <c:yVal>
            <c:numRef>
              <c:f>'Alle qt til artikkel'!$EG$9:$EG$39</c:f>
              <c:numCache>
                <c:formatCode>0.00</c:formatCode>
                <c:ptCount val="31"/>
                <c:pt idx="0">
                  <c:v>0.57222938510544652</c:v>
                </c:pt>
                <c:pt idx="1">
                  <c:v>1.3333075579425027</c:v>
                </c:pt>
                <c:pt idx="2">
                  <c:v>2.2805804482832901</c:v>
                </c:pt>
                <c:pt idx="3">
                  <c:v>2.6658006344741554</c:v>
                </c:pt>
                <c:pt idx="4">
                  <c:v>2.7664580266710121</c:v>
                </c:pt>
                <c:pt idx="5">
                  <c:v>2.7639949529686723</c:v>
                </c:pt>
                <c:pt idx="6">
                  <c:v>2.6940589597575375</c:v>
                </c:pt>
                <c:pt idx="7">
                  <c:v>2.5612605685256469</c:v>
                </c:pt>
                <c:pt idx="8">
                  <c:v>2.444915014899248</c:v>
                </c:pt>
                <c:pt idx="9">
                  <c:v>2.3056298645268716</c:v>
                </c:pt>
                <c:pt idx="10">
                  <c:v>2.1729310915615372</c:v>
                </c:pt>
                <c:pt idx="11">
                  <c:v>1.8706866873188863</c:v>
                </c:pt>
                <c:pt idx="12">
                  <c:v>1.6425526467449925</c:v>
                </c:pt>
                <c:pt idx="13">
                  <c:v>1.1988537704833044</c:v>
                </c:pt>
                <c:pt idx="14">
                  <c:v>0.83912531968588644</c:v>
                </c:pt>
                <c:pt idx="15">
                  <c:v>0.68045147670879269</c:v>
                </c:pt>
                <c:pt idx="16">
                  <c:v>0.60582972709724436</c:v>
                </c:pt>
                <c:pt idx="17">
                  <c:v>0.37272685955811069</c:v>
                </c:pt>
                <c:pt idx="18">
                  <c:v>0.28498959491780479</c:v>
                </c:pt>
                <c:pt idx="19">
                  <c:v>0.26808996955143766</c:v>
                </c:pt>
                <c:pt idx="20">
                  <c:v>0.28510642486521698</c:v>
                </c:pt>
                <c:pt idx="21">
                  <c:v>0.44544004679602578</c:v>
                </c:pt>
                <c:pt idx="22">
                  <c:v>0.80374336881913466</c:v>
                </c:pt>
                <c:pt idx="23">
                  <c:v>1.9780401476544101</c:v>
                </c:pt>
                <c:pt idx="24">
                  <c:v>2.8072332864064382</c:v>
                </c:pt>
                <c:pt idx="25">
                  <c:v>3.7051601493086062</c:v>
                </c:pt>
                <c:pt idx="26">
                  <c:v>4.4078560888405338</c:v>
                </c:pt>
                <c:pt idx="27">
                  <c:v>4.7334833776379783</c:v>
                </c:pt>
                <c:pt idx="28">
                  <c:v>4.8933946620327102</c:v>
                </c:pt>
                <c:pt idx="29">
                  <c:v>5.0797641547038879</c:v>
                </c:pt>
                <c:pt idx="30">
                  <c:v>5.2561191729361747</c:v>
                </c:pt>
              </c:numCache>
            </c:numRef>
          </c:yVal>
          <c:smooth val="0"/>
          <c:extLst>
            <c:ext xmlns:c16="http://schemas.microsoft.com/office/drawing/2014/chart" uri="{C3380CC4-5D6E-409C-BE32-E72D297353CC}">
              <c16:uniqueId val="{00000007-0C43-4F8F-9B37-75F9EFB63B34}"/>
            </c:ext>
          </c:extLst>
        </c:ser>
        <c:ser>
          <c:idx val="11"/>
          <c:order val="9"/>
          <c:tx>
            <c:strRef>
              <c:f>'Alle qt til artikkel'!$EO$5:$EP$5</c:f>
              <c:strCache>
                <c:ptCount val="1"/>
                <c:pt idx="0">
                  <c:v>E6-80-4b</c:v>
                </c:pt>
              </c:strCache>
            </c:strRef>
          </c:tx>
          <c:spPr>
            <a:ln w="12700">
              <a:solidFill>
                <a:schemeClr val="accent2"/>
              </a:solidFill>
            </a:ln>
          </c:spPr>
          <c:marker>
            <c:symbol val="none"/>
          </c:marker>
          <c:xVal>
            <c:numRef>
              <c:f>'Alle qt til artikkel'!$ER$9:$ER$459</c:f>
              <c:numCache>
                <c:formatCode>0.0</c:formatCode>
                <c:ptCount val="451"/>
                <c:pt idx="0">
                  <c:v>-7.9660500685502207</c:v>
                </c:pt>
                <c:pt idx="1">
                  <c:v>-7.9264128322468634</c:v>
                </c:pt>
                <c:pt idx="2">
                  <c:v>-7.8867795592708001</c:v>
                </c:pt>
                <c:pt idx="3">
                  <c:v>-7.8471462862947421</c:v>
                </c:pt>
                <c:pt idx="4">
                  <c:v>-7.8075130133186841</c:v>
                </c:pt>
                <c:pt idx="5">
                  <c:v>-7.7678797403426261</c:v>
                </c:pt>
                <c:pt idx="6">
                  <c:v>-7.7282425040392644</c:v>
                </c:pt>
                <c:pt idx="7">
                  <c:v>-7.6886092310632064</c:v>
                </c:pt>
                <c:pt idx="8">
                  <c:v>-7.648975958087143</c:v>
                </c:pt>
                <c:pt idx="9">
                  <c:v>-7.609342685111085</c:v>
                </c:pt>
                <c:pt idx="10">
                  <c:v>-7.5697054488077287</c:v>
                </c:pt>
                <c:pt idx="11">
                  <c:v>-7.5300721758316707</c:v>
                </c:pt>
                <c:pt idx="12">
                  <c:v>-7.4904389028556073</c:v>
                </c:pt>
                <c:pt idx="13">
                  <c:v>-7.4508056298795493</c:v>
                </c:pt>
                <c:pt idx="14">
                  <c:v>-7.411172356903486</c:v>
                </c:pt>
                <c:pt idx="15">
                  <c:v>-7.3715351206001287</c:v>
                </c:pt>
                <c:pt idx="16">
                  <c:v>-7.3319018476240707</c:v>
                </c:pt>
                <c:pt idx="17">
                  <c:v>-7.2922685746480074</c:v>
                </c:pt>
                <c:pt idx="18">
                  <c:v>-7.2526353016719494</c:v>
                </c:pt>
                <c:pt idx="19">
                  <c:v>-7.212998065368593</c:v>
                </c:pt>
                <c:pt idx="20">
                  <c:v>-7.173364792392535</c:v>
                </c:pt>
                <c:pt idx="21">
                  <c:v>-7.1337315194164717</c:v>
                </c:pt>
                <c:pt idx="22">
                  <c:v>-7.0940982464404083</c:v>
                </c:pt>
                <c:pt idx="23">
                  <c:v>-7.0544610101370511</c:v>
                </c:pt>
                <c:pt idx="24">
                  <c:v>-7.0148277371609939</c:v>
                </c:pt>
                <c:pt idx="25">
                  <c:v>-6.9751944641849359</c:v>
                </c:pt>
                <c:pt idx="26">
                  <c:v>-6.9355611912088726</c:v>
                </c:pt>
                <c:pt idx="27">
                  <c:v>-6.8959279182328146</c:v>
                </c:pt>
                <c:pt idx="28">
                  <c:v>-6.856290681929452</c:v>
                </c:pt>
                <c:pt idx="29">
                  <c:v>-6.816657408953394</c:v>
                </c:pt>
                <c:pt idx="30">
                  <c:v>-6.777024135977336</c:v>
                </c:pt>
                <c:pt idx="31">
                  <c:v>-6.7373908630012727</c:v>
                </c:pt>
                <c:pt idx="32">
                  <c:v>-6.6977536266979163</c:v>
                </c:pt>
                <c:pt idx="33">
                  <c:v>-6.6581203537218583</c:v>
                </c:pt>
                <c:pt idx="34">
                  <c:v>-6.6184870807457949</c:v>
                </c:pt>
                <c:pt idx="35">
                  <c:v>-6.5788538077697369</c:v>
                </c:pt>
                <c:pt idx="36">
                  <c:v>-6.5392165714663806</c:v>
                </c:pt>
                <c:pt idx="37">
                  <c:v>-6.4995832984903164</c:v>
                </c:pt>
                <c:pt idx="38">
                  <c:v>-6.4599500255142592</c:v>
                </c:pt>
                <c:pt idx="39">
                  <c:v>-6.4203167525382012</c:v>
                </c:pt>
                <c:pt idx="40">
                  <c:v>-6.3806834795621379</c:v>
                </c:pt>
                <c:pt idx="41">
                  <c:v>-6.3410462432587806</c:v>
                </c:pt>
                <c:pt idx="42">
                  <c:v>-6.3014129702827226</c:v>
                </c:pt>
                <c:pt idx="43">
                  <c:v>-6.2617796973066593</c:v>
                </c:pt>
                <c:pt idx="44">
                  <c:v>-6.2221464243306013</c:v>
                </c:pt>
                <c:pt idx="45">
                  <c:v>-6.1825091880272449</c:v>
                </c:pt>
                <c:pt idx="46">
                  <c:v>-6.1428759150511816</c:v>
                </c:pt>
                <c:pt idx="47">
                  <c:v>-6.1032426420751236</c:v>
                </c:pt>
                <c:pt idx="48">
                  <c:v>-6.0636093690990656</c:v>
                </c:pt>
                <c:pt idx="49">
                  <c:v>-6.023972132795703</c:v>
                </c:pt>
                <c:pt idx="50">
                  <c:v>-5.9843388598196459</c:v>
                </c:pt>
                <c:pt idx="51">
                  <c:v>-5.9447055868435816</c:v>
                </c:pt>
                <c:pt idx="52">
                  <c:v>-5.9050723138675245</c:v>
                </c:pt>
                <c:pt idx="53">
                  <c:v>-5.8654390408914665</c:v>
                </c:pt>
                <c:pt idx="54">
                  <c:v>-5.8258018045881093</c:v>
                </c:pt>
                <c:pt idx="55">
                  <c:v>-5.7861685316120459</c:v>
                </c:pt>
                <c:pt idx="56">
                  <c:v>-5.7465352586359826</c:v>
                </c:pt>
                <c:pt idx="57">
                  <c:v>-5.7069019856599246</c:v>
                </c:pt>
                <c:pt idx="58">
                  <c:v>-5.6672647493565682</c:v>
                </c:pt>
                <c:pt idx="59">
                  <c:v>-5.6276314763805102</c:v>
                </c:pt>
                <c:pt idx="60">
                  <c:v>-5.5879982034044522</c:v>
                </c:pt>
                <c:pt idx="61">
                  <c:v>-5.5483649304283889</c:v>
                </c:pt>
                <c:pt idx="62">
                  <c:v>-5.5087316574523255</c:v>
                </c:pt>
                <c:pt idx="63">
                  <c:v>-5.4690944211489683</c:v>
                </c:pt>
                <c:pt idx="64">
                  <c:v>-5.4294611481729111</c:v>
                </c:pt>
                <c:pt idx="65">
                  <c:v>-5.3898278751968478</c:v>
                </c:pt>
                <c:pt idx="66">
                  <c:v>-5.3501946022207898</c:v>
                </c:pt>
                <c:pt idx="67">
                  <c:v>-5.3105573659174325</c:v>
                </c:pt>
                <c:pt idx="68">
                  <c:v>-5.2709240929413745</c:v>
                </c:pt>
                <c:pt idx="69">
                  <c:v>-5.2312908199653112</c:v>
                </c:pt>
                <c:pt idx="70">
                  <c:v>-5.1916575469892532</c:v>
                </c:pt>
                <c:pt idx="71">
                  <c:v>-5.1520203106858915</c:v>
                </c:pt>
                <c:pt idx="72">
                  <c:v>-5.1123870377098335</c:v>
                </c:pt>
                <c:pt idx="73">
                  <c:v>-5.0727537647337755</c:v>
                </c:pt>
                <c:pt idx="74">
                  <c:v>-5.0331204917577175</c:v>
                </c:pt>
                <c:pt idx="75">
                  <c:v>-4.9934872187816541</c:v>
                </c:pt>
                <c:pt idx="76">
                  <c:v>-4.9538499824782978</c:v>
                </c:pt>
                <c:pt idx="77">
                  <c:v>-4.9142167095022344</c:v>
                </c:pt>
                <c:pt idx="78">
                  <c:v>-4.8745834365261764</c:v>
                </c:pt>
                <c:pt idx="79">
                  <c:v>-4.8349501635501184</c:v>
                </c:pt>
                <c:pt idx="80">
                  <c:v>-4.7953129272467612</c:v>
                </c:pt>
                <c:pt idx="81">
                  <c:v>-4.7556796542706978</c:v>
                </c:pt>
                <c:pt idx="82">
                  <c:v>-4.7160463812946398</c:v>
                </c:pt>
                <c:pt idx="83">
                  <c:v>-4.6764131083185765</c:v>
                </c:pt>
                <c:pt idx="84">
                  <c:v>-4.6367758720152201</c:v>
                </c:pt>
                <c:pt idx="85">
                  <c:v>-4.5971425990391568</c:v>
                </c:pt>
                <c:pt idx="86">
                  <c:v>-4.5575093260630988</c:v>
                </c:pt>
                <c:pt idx="87">
                  <c:v>-4.5178760530870408</c:v>
                </c:pt>
                <c:pt idx="88">
                  <c:v>-4.4782427801109828</c:v>
                </c:pt>
                <c:pt idx="89">
                  <c:v>-4.4386055438076264</c:v>
                </c:pt>
                <c:pt idx="90">
                  <c:v>-4.3989722708315631</c:v>
                </c:pt>
                <c:pt idx="91">
                  <c:v>-4.3593389978554997</c:v>
                </c:pt>
                <c:pt idx="92">
                  <c:v>-4.3197057248794417</c:v>
                </c:pt>
                <c:pt idx="93">
                  <c:v>-4.2800684885760845</c:v>
                </c:pt>
                <c:pt idx="94">
                  <c:v>-4.2404352156000273</c:v>
                </c:pt>
                <c:pt idx="95">
                  <c:v>-4.2008019426239631</c:v>
                </c:pt>
                <c:pt idx="96">
                  <c:v>-4.161168669647906</c:v>
                </c:pt>
                <c:pt idx="97">
                  <c:v>-4.1215353966718418</c:v>
                </c:pt>
                <c:pt idx="98">
                  <c:v>-4.0818981603684854</c:v>
                </c:pt>
                <c:pt idx="99">
                  <c:v>-4.0422648873924274</c:v>
                </c:pt>
                <c:pt idx="100">
                  <c:v>-4.0026316144163641</c:v>
                </c:pt>
                <c:pt idx="101">
                  <c:v>-3.962998341440306</c:v>
                </c:pt>
                <c:pt idx="102">
                  <c:v>-3.9233611051369497</c:v>
                </c:pt>
                <c:pt idx="103">
                  <c:v>-3.8837278321608859</c:v>
                </c:pt>
                <c:pt idx="104">
                  <c:v>-3.8440945591848283</c:v>
                </c:pt>
                <c:pt idx="105">
                  <c:v>-3.8044612862087646</c:v>
                </c:pt>
                <c:pt idx="106">
                  <c:v>-3.7648240499054078</c:v>
                </c:pt>
                <c:pt idx="107">
                  <c:v>-3.7251907769293502</c:v>
                </c:pt>
                <c:pt idx="108">
                  <c:v>-3.6855575039532922</c:v>
                </c:pt>
                <c:pt idx="109">
                  <c:v>-3.6459242309772288</c:v>
                </c:pt>
                <c:pt idx="110">
                  <c:v>-3.6062909580011708</c:v>
                </c:pt>
                <c:pt idx="111">
                  <c:v>-3.566653721697814</c:v>
                </c:pt>
                <c:pt idx="112">
                  <c:v>-3.5270204487217507</c:v>
                </c:pt>
                <c:pt idx="113">
                  <c:v>-3.4873871757456927</c:v>
                </c:pt>
                <c:pt idx="114">
                  <c:v>-3.4477539027696293</c:v>
                </c:pt>
                <c:pt idx="115">
                  <c:v>-3.4081166664662725</c:v>
                </c:pt>
                <c:pt idx="116">
                  <c:v>-3.368483393490215</c:v>
                </c:pt>
                <c:pt idx="117">
                  <c:v>-3.328850120514157</c:v>
                </c:pt>
                <c:pt idx="118">
                  <c:v>-3.2892168475380936</c:v>
                </c:pt>
                <c:pt idx="119">
                  <c:v>-3.2495796112347368</c:v>
                </c:pt>
                <c:pt idx="120">
                  <c:v>-3.209946338258673</c:v>
                </c:pt>
                <c:pt idx="121">
                  <c:v>-3.1703130652826155</c:v>
                </c:pt>
                <c:pt idx="122">
                  <c:v>-3.1306797923065575</c:v>
                </c:pt>
                <c:pt idx="123">
                  <c:v>-3.0910465193304999</c:v>
                </c:pt>
                <c:pt idx="124">
                  <c:v>-3.0514132463544361</c:v>
                </c:pt>
                <c:pt idx="125">
                  <c:v>-3.0117799733783785</c:v>
                </c:pt>
                <c:pt idx="126">
                  <c:v>-2.972142737075016</c:v>
                </c:pt>
                <c:pt idx="127">
                  <c:v>-2.932509464098958</c:v>
                </c:pt>
                <c:pt idx="128">
                  <c:v>-2.8928761911229004</c:v>
                </c:pt>
                <c:pt idx="129">
                  <c:v>-2.8532429181468424</c:v>
                </c:pt>
                <c:pt idx="130">
                  <c:v>-2.8136056818434803</c:v>
                </c:pt>
                <c:pt idx="131">
                  <c:v>-2.7739724088674165</c:v>
                </c:pt>
                <c:pt idx="132">
                  <c:v>-2.7343391358913589</c:v>
                </c:pt>
                <c:pt idx="133">
                  <c:v>-2.6947058629153009</c:v>
                </c:pt>
                <c:pt idx="134">
                  <c:v>-2.6550725899392429</c:v>
                </c:pt>
                <c:pt idx="135">
                  <c:v>-2.6154353536358808</c:v>
                </c:pt>
                <c:pt idx="136">
                  <c:v>-2.5758020806598227</c:v>
                </c:pt>
                <c:pt idx="137">
                  <c:v>-2.5361688076837594</c:v>
                </c:pt>
                <c:pt idx="138">
                  <c:v>-2.4965355347077014</c:v>
                </c:pt>
                <c:pt idx="139">
                  <c:v>-2.4568982984043446</c:v>
                </c:pt>
                <c:pt idx="140">
                  <c:v>-2.4172650254282813</c:v>
                </c:pt>
                <c:pt idx="141">
                  <c:v>-2.3776317524522232</c:v>
                </c:pt>
                <c:pt idx="142">
                  <c:v>-2.3379984794761657</c:v>
                </c:pt>
                <c:pt idx="143">
                  <c:v>-2.2983612431728031</c:v>
                </c:pt>
                <c:pt idx="144">
                  <c:v>-2.2587279701967455</c:v>
                </c:pt>
                <c:pt idx="145">
                  <c:v>-2.2190946972206875</c:v>
                </c:pt>
                <c:pt idx="146">
                  <c:v>-2.1794614242446242</c:v>
                </c:pt>
                <c:pt idx="147">
                  <c:v>-2.1398281512685662</c:v>
                </c:pt>
                <c:pt idx="148">
                  <c:v>-2.100190914965204</c:v>
                </c:pt>
                <c:pt idx="149">
                  <c:v>-2.060557641989146</c:v>
                </c:pt>
                <c:pt idx="150">
                  <c:v>-2.020924369013088</c:v>
                </c:pt>
                <c:pt idx="151">
                  <c:v>-1.9812910960370302</c:v>
                </c:pt>
                <c:pt idx="152">
                  <c:v>-1.9416538597336679</c:v>
                </c:pt>
                <c:pt idx="153">
                  <c:v>-1.9020205867576045</c:v>
                </c:pt>
                <c:pt idx="154">
                  <c:v>-1.8623873137815465</c:v>
                </c:pt>
                <c:pt idx="155">
                  <c:v>-1.8227540408054888</c:v>
                </c:pt>
                <c:pt idx="156">
                  <c:v>-1.7831168045021264</c:v>
                </c:pt>
                <c:pt idx="157">
                  <c:v>-1.7434835315260686</c:v>
                </c:pt>
                <c:pt idx="158">
                  <c:v>-1.7038502585500108</c:v>
                </c:pt>
                <c:pt idx="159">
                  <c:v>-1.6642169855739473</c:v>
                </c:pt>
                <c:pt idx="160">
                  <c:v>-1.6245837125978895</c:v>
                </c:pt>
                <c:pt idx="161">
                  <c:v>-1.5849464762945327</c:v>
                </c:pt>
                <c:pt idx="162">
                  <c:v>-1.5453132033184691</c:v>
                </c:pt>
                <c:pt idx="163">
                  <c:v>-1.5056799303424113</c:v>
                </c:pt>
                <c:pt idx="164">
                  <c:v>-1.4660466573663535</c:v>
                </c:pt>
                <c:pt idx="165">
                  <c:v>-1.4264094210629967</c:v>
                </c:pt>
                <c:pt idx="166">
                  <c:v>-1.3867761480869334</c:v>
                </c:pt>
                <c:pt idx="167">
                  <c:v>-1.3471428751108754</c:v>
                </c:pt>
                <c:pt idx="168">
                  <c:v>-1.307509602134812</c:v>
                </c:pt>
                <c:pt idx="169">
                  <c:v>-1.267876329158754</c:v>
                </c:pt>
                <c:pt idx="170">
                  <c:v>-1.228239092855403</c:v>
                </c:pt>
                <c:pt idx="171">
                  <c:v>-1.1886058198793339</c:v>
                </c:pt>
                <c:pt idx="172">
                  <c:v>-1.1489725469032761</c:v>
                </c:pt>
                <c:pt idx="173">
                  <c:v>-1.1093392739272181</c:v>
                </c:pt>
                <c:pt idx="174">
                  <c:v>-1.0697020376238615</c:v>
                </c:pt>
                <c:pt idx="175">
                  <c:v>-1.0300687646478037</c:v>
                </c:pt>
                <c:pt idx="176">
                  <c:v>-0.9904354916717345</c:v>
                </c:pt>
                <c:pt idx="177">
                  <c:v>-0.9508022186956766</c:v>
                </c:pt>
                <c:pt idx="178">
                  <c:v>-0.91116498239231991</c:v>
                </c:pt>
                <c:pt idx="179">
                  <c:v>-0.87153170941626212</c:v>
                </c:pt>
                <c:pt idx="180">
                  <c:v>-0.83189843644019856</c:v>
                </c:pt>
                <c:pt idx="181">
                  <c:v>-0.79226516346413511</c:v>
                </c:pt>
                <c:pt idx="182">
                  <c:v>-0.75263189048807722</c:v>
                </c:pt>
                <c:pt idx="183">
                  <c:v>-0.71299465418472618</c:v>
                </c:pt>
                <c:pt idx="184">
                  <c:v>-0.67336138120866273</c:v>
                </c:pt>
                <c:pt idx="185">
                  <c:v>-0.63372810823259917</c:v>
                </c:pt>
                <c:pt idx="186">
                  <c:v>-0.59409483525654139</c:v>
                </c:pt>
                <c:pt idx="187">
                  <c:v>-0.55445759895318469</c:v>
                </c:pt>
                <c:pt idx="188">
                  <c:v>-0.5148243259771268</c:v>
                </c:pt>
                <c:pt idx="189">
                  <c:v>-0.47519105300106895</c:v>
                </c:pt>
                <c:pt idx="190">
                  <c:v>-0.43555778002499984</c:v>
                </c:pt>
                <c:pt idx="191">
                  <c:v>-0.39592054372164875</c:v>
                </c:pt>
                <c:pt idx="192">
                  <c:v>-0.35628727074559086</c:v>
                </c:pt>
                <c:pt idx="193">
                  <c:v>-0.31665399776952741</c:v>
                </c:pt>
                <c:pt idx="194">
                  <c:v>-0.27702072479346956</c:v>
                </c:pt>
                <c:pt idx="195">
                  <c:v>-0.23738745181740606</c:v>
                </c:pt>
                <c:pt idx="196">
                  <c:v>-0.19775021551404934</c:v>
                </c:pt>
                <c:pt idx="197">
                  <c:v>-0.1581169425379915</c:v>
                </c:pt>
                <c:pt idx="198">
                  <c:v>-0.11848366956193364</c:v>
                </c:pt>
                <c:pt idx="199">
                  <c:v>-7.8850396585870161E-2</c:v>
                </c:pt>
                <c:pt idx="200">
                  <c:v>-3.9213160282507806E-2</c:v>
                </c:pt>
                <c:pt idx="201">
                  <c:v>4.201126935500454E-4</c:v>
                </c:pt>
                <c:pt idx="202">
                  <c:v>4.0053385669607901E-2</c:v>
                </c:pt>
                <c:pt idx="203">
                  <c:v>7.9686658645665751E-2</c:v>
                </c:pt>
                <c:pt idx="204">
                  <c:v>0.11932389494902809</c:v>
                </c:pt>
                <c:pt idx="205">
                  <c:v>0.15895716792508596</c:v>
                </c:pt>
                <c:pt idx="206">
                  <c:v>0.19859044090114944</c:v>
                </c:pt>
                <c:pt idx="207">
                  <c:v>0.23822371387720728</c:v>
                </c:pt>
                <c:pt idx="208">
                  <c:v>0.27785698685326515</c:v>
                </c:pt>
                <c:pt idx="209">
                  <c:v>0.31749422315662751</c:v>
                </c:pt>
                <c:pt idx="210">
                  <c:v>0.35712749613268535</c:v>
                </c:pt>
                <c:pt idx="211">
                  <c:v>0.39676076910874319</c:v>
                </c:pt>
                <c:pt idx="212">
                  <c:v>0.4363940420848067</c:v>
                </c:pt>
                <c:pt idx="213">
                  <c:v>0.47603127838816339</c:v>
                </c:pt>
                <c:pt idx="214">
                  <c:v>0.51566455136422129</c:v>
                </c:pt>
                <c:pt idx="215">
                  <c:v>0.55529782434028474</c:v>
                </c:pt>
                <c:pt idx="216">
                  <c:v>0.59493109731634264</c:v>
                </c:pt>
                <c:pt idx="217">
                  <c:v>0.63456437029240043</c:v>
                </c:pt>
                <c:pt idx="218">
                  <c:v>0.67420160659576278</c:v>
                </c:pt>
                <c:pt idx="219">
                  <c:v>0.71383487957182068</c:v>
                </c:pt>
                <c:pt idx="220">
                  <c:v>0.75346815254787847</c:v>
                </c:pt>
                <c:pt idx="221">
                  <c:v>0.79310142552394203</c:v>
                </c:pt>
                <c:pt idx="222">
                  <c:v>0.83273866182730427</c:v>
                </c:pt>
                <c:pt idx="223">
                  <c:v>0.87237193480336217</c:v>
                </c:pt>
                <c:pt idx="224">
                  <c:v>0.91200520777942007</c:v>
                </c:pt>
                <c:pt idx="225">
                  <c:v>0.95163848075547786</c:v>
                </c:pt>
                <c:pt idx="226">
                  <c:v>0.99127571705884021</c:v>
                </c:pt>
                <c:pt idx="227">
                  <c:v>1.030908990034898</c:v>
                </c:pt>
                <c:pt idx="228">
                  <c:v>1.0705422630109616</c:v>
                </c:pt>
                <c:pt idx="229">
                  <c:v>1.1101755359870193</c:v>
                </c:pt>
                <c:pt idx="230">
                  <c:v>1.1498088089630774</c:v>
                </c:pt>
                <c:pt idx="231">
                  <c:v>1.1894460452664397</c:v>
                </c:pt>
                <c:pt idx="232">
                  <c:v>1.2290793182424975</c:v>
                </c:pt>
                <c:pt idx="233">
                  <c:v>1.2687125912185553</c:v>
                </c:pt>
                <c:pt idx="234">
                  <c:v>1.3083458641946188</c:v>
                </c:pt>
                <c:pt idx="235">
                  <c:v>1.3479831004979754</c:v>
                </c:pt>
                <c:pt idx="236">
                  <c:v>1.3876163734740334</c:v>
                </c:pt>
                <c:pt idx="237">
                  <c:v>1.4272496464500968</c:v>
                </c:pt>
                <c:pt idx="238">
                  <c:v>1.4668829194261548</c:v>
                </c:pt>
                <c:pt idx="239">
                  <c:v>1.5065201557295058</c:v>
                </c:pt>
                <c:pt idx="240">
                  <c:v>1.5461534287055749</c:v>
                </c:pt>
                <c:pt idx="241">
                  <c:v>1.5857867016816327</c:v>
                </c:pt>
                <c:pt idx="242">
                  <c:v>1.6254199746576907</c:v>
                </c:pt>
                <c:pt idx="243">
                  <c:v>1.6650532476337541</c:v>
                </c:pt>
                <c:pt idx="244">
                  <c:v>1.7046904839371164</c:v>
                </c:pt>
                <c:pt idx="245">
                  <c:v>1.7443237569131742</c:v>
                </c:pt>
                <c:pt idx="246">
                  <c:v>1.7839570298892322</c:v>
                </c:pt>
                <c:pt idx="247">
                  <c:v>1.82359030286529</c:v>
                </c:pt>
                <c:pt idx="248">
                  <c:v>1.8632275391686468</c:v>
                </c:pt>
                <c:pt idx="249">
                  <c:v>1.9028608121447101</c:v>
                </c:pt>
                <c:pt idx="250">
                  <c:v>1.9424940851207737</c:v>
                </c:pt>
                <c:pt idx="251">
                  <c:v>1.9821273580968315</c:v>
                </c:pt>
                <c:pt idx="252">
                  <c:v>2.0217606310728895</c:v>
                </c:pt>
                <c:pt idx="253">
                  <c:v>2.0613978673762463</c:v>
                </c:pt>
                <c:pt idx="254">
                  <c:v>2.1010311403523096</c:v>
                </c:pt>
                <c:pt idx="255">
                  <c:v>2.1406644133283677</c:v>
                </c:pt>
                <c:pt idx="256">
                  <c:v>2.180297686304431</c:v>
                </c:pt>
                <c:pt idx="257">
                  <c:v>2.219934922607782</c:v>
                </c:pt>
                <c:pt idx="258">
                  <c:v>2.25956819558384</c:v>
                </c:pt>
                <c:pt idx="259">
                  <c:v>2.2992014685599091</c:v>
                </c:pt>
                <c:pt idx="260">
                  <c:v>2.3388347415359667</c:v>
                </c:pt>
                <c:pt idx="261">
                  <c:v>2.3784719778393177</c:v>
                </c:pt>
                <c:pt idx="262">
                  <c:v>2.4181052508153815</c:v>
                </c:pt>
                <c:pt idx="263">
                  <c:v>2.4577385237914391</c:v>
                </c:pt>
                <c:pt idx="264">
                  <c:v>2.4973717967675029</c:v>
                </c:pt>
                <c:pt idx="265">
                  <c:v>2.5370050697435662</c:v>
                </c:pt>
                <c:pt idx="266">
                  <c:v>2.5766423060469172</c:v>
                </c:pt>
                <c:pt idx="267">
                  <c:v>2.6162755790229753</c:v>
                </c:pt>
                <c:pt idx="268">
                  <c:v>2.6559088519990386</c:v>
                </c:pt>
                <c:pt idx="269">
                  <c:v>2.6955421249751019</c:v>
                </c:pt>
                <c:pt idx="270">
                  <c:v>2.7351793612784587</c:v>
                </c:pt>
                <c:pt idx="271">
                  <c:v>2.7748126342545167</c:v>
                </c:pt>
                <c:pt idx="272">
                  <c:v>2.8144459072305748</c:v>
                </c:pt>
                <c:pt idx="273">
                  <c:v>2.8540791802066439</c:v>
                </c:pt>
                <c:pt idx="274">
                  <c:v>2.8937164165099949</c:v>
                </c:pt>
                <c:pt idx="275">
                  <c:v>2.9333496894860582</c:v>
                </c:pt>
                <c:pt idx="276">
                  <c:v>2.9729829624621162</c:v>
                </c:pt>
                <c:pt idx="277">
                  <c:v>3.0126162354381738</c:v>
                </c:pt>
                <c:pt idx="278">
                  <c:v>3.0522495084142429</c:v>
                </c:pt>
                <c:pt idx="279">
                  <c:v>3.0918867447175939</c:v>
                </c:pt>
                <c:pt idx="280">
                  <c:v>3.131520017693652</c:v>
                </c:pt>
                <c:pt idx="281">
                  <c:v>3.1711532906697153</c:v>
                </c:pt>
                <c:pt idx="282">
                  <c:v>3.2107865636457733</c:v>
                </c:pt>
                <c:pt idx="283">
                  <c:v>3.2504237999491301</c:v>
                </c:pt>
                <c:pt idx="284">
                  <c:v>3.2900570729251934</c:v>
                </c:pt>
                <c:pt idx="285">
                  <c:v>3.3296903459012515</c:v>
                </c:pt>
                <c:pt idx="286">
                  <c:v>3.369323618877309</c:v>
                </c:pt>
                <c:pt idx="287">
                  <c:v>3.4089608551806716</c:v>
                </c:pt>
                <c:pt idx="288">
                  <c:v>3.4485941281567296</c:v>
                </c:pt>
                <c:pt idx="289">
                  <c:v>3.4882274011327872</c:v>
                </c:pt>
                <c:pt idx="290">
                  <c:v>3.527860674108851</c:v>
                </c:pt>
                <c:pt idx="291">
                  <c:v>3.5674939470849085</c:v>
                </c:pt>
                <c:pt idx="292">
                  <c:v>3.6071311833882711</c:v>
                </c:pt>
                <c:pt idx="293">
                  <c:v>3.6467644563643287</c:v>
                </c:pt>
                <c:pt idx="294">
                  <c:v>3.6863977293403867</c:v>
                </c:pt>
                <c:pt idx="295">
                  <c:v>3.7260310023164447</c:v>
                </c:pt>
                <c:pt idx="296">
                  <c:v>3.7656682386198068</c:v>
                </c:pt>
                <c:pt idx="297">
                  <c:v>3.8053015115958702</c:v>
                </c:pt>
                <c:pt idx="298">
                  <c:v>3.8449347845719282</c:v>
                </c:pt>
                <c:pt idx="299">
                  <c:v>3.8845680575479862</c:v>
                </c:pt>
                <c:pt idx="300">
                  <c:v>3.9242013305240437</c:v>
                </c:pt>
                <c:pt idx="301">
                  <c:v>3.9638385668274063</c:v>
                </c:pt>
                <c:pt idx="302">
                  <c:v>4.0034718398034643</c:v>
                </c:pt>
                <c:pt idx="303">
                  <c:v>4.0431051127795277</c:v>
                </c:pt>
                <c:pt idx="304">
                  <c:v>4.0827383857555857</c:v>
                </c:pt>
                <c:pt idx="305">
                  <c:v>4.122375622058942</c:v>
                </c:pt>
                <c:pt idx="306">
                  <c:v>4.1620088950350054</c:v>
                </c:pt>
                <c:pt idx="307">
                  <c:v>4.2016421680110634</c:v>
                </c:pt>
                <c:pt idx="308">
                  <c:v>4.2412754409871214</c:v>
                </c:pt>
                <c:pt idx="309">
                  <c:v>4.280912677290484</c:v>
                </c:pt>
                <c:pt idx="310">
                  <c:v>4.320545950266542</c:v>
                </c:pt>
                <c:pt idx="311">
                  <c:v>4.3601792232425991</c:v>
                </c:pt>
                <c:pt idx="312">
                  <c:v>4.3998124962186633</c:v>
                </c:pt>
                <c:pt idx="313">
                  <c:v>4.4394457691947204</c:v>
                </c:pt>
                <c:pt idx="314">
                  <c:v>4.479083005498083</c:v>
                </c:pt>
                <c:pt idx="315">
                  <c:v>4.518716278474141</c:v>
                </c:pt>
                <c:pt idx="316">
                  <c:v>4.558349551450199</c:v>
                </c:pt>
                <c:pt idx="317">
                  <c:v>4.5979828244262571</c:v>
                </c:pt>
                <c:pt idx="318">
                  <c:v>4.6376200607296187</c:v>
                </c:pt>
                <c:pt idx="319">
                  <c:v>4.6772533337056821</c:v>
                </c:pt>
                <c:pt idx="320">
                  <c:v>4.7168866066817401</c:v>
                </c:pt>
                <c:pt idx="321">
                  <c:v>4.7565198796577981</c:v>
                </c:pt>
                <c:pt idx="322">
                  <c:v>4.7961412626519655</c:v>
                </c:pt>
                <c:pt idx="323">
                  <c:v>4.8357745356280288</c:v>
                </c:pt>
                <c:pt idx="324">
                  <c:v>4.8754078086040868</c:v>
                </c:pt>
                <c:pt idx="325">
                  <c:v>4.915041081580144</c:v>
                </c:pt>
                <c:pt idx="326">
                  <c:v>4.954674354556202</c:v>
                </c:pt>
                <c:pt idx="327">
                  <c:v>4.99430762753226</c:v>
                </c:pt>
                <c:pt idx="328">
                  <c:v>5.0339409005083233</c:v>
                </c:pt>
                <c:pt idx="329">
                  <c:v>5.073613806757364</c:v>
                </c:pt>
                <c:pt idx="330">
                  <c:v>5.113247079733422</c:v>
                </c:pt>
                <c:pt idx="331">
                  <c:v>5.15288035270948</c:v>
                </c:pt>
                <c:pt idx="332">
                  <c:v>5.192513625685538</c:v>
                </c:pt>
                <c:pt idx="333">
                  <c:v>5.2321468986616013</c:v>
                </c:pt>
                <c:pt idx="334">
                  <c:v>5.2717801716376593</c:v>
                </c:pt>
                <c:pt idx="335">
                  <c:v>5.3114134446137227</c:v>
                </c:pt>
                <c:pt idx="336">
                  <c:v>5.351046717589786</c:v>
                </c:pt>
                <c:pt idx="337">
                  <c:v>5.390679990565844</c:v>
                </c:pt>
                <c:pt idx="338">
                  <c:v>5.430313263541902</c:v>
                </c:pt>
                <c:pt idx="339">
                  <c:v>5.4699465365179654</c:v>
                </c:pt>
                <c:pt idx="340">
                  <c:v>5.5095798094940234</c:v>
                </c:pt>
                <c:pt idx="341">
                  <c:v>5.5492130824700814</c:v>
                </c:pt>
                <c:pt idx="342">
                  <c:v>5.5888463554461385</c:v>
                </c:pt>
                <c:pt idx="343">
                  <c:v>5.6284796284222081</c:v>
                </c:pt>
                <c:pt idx="344">
                  <c:v>5.6681129013982661</c:v>
                </c:pt>
                <c:pt idx="345">
                  <c:v>5.7077461743743241</c:v>
                </c:pt>
                <c:pt idx="346">
                  <c:v>5.7473794473503812</c:v>
                </c:pt>
                <c:pt idx="347">
                  <c:v>5.7870127203264454</c:v>
                </c:pt>
                <c:pt idx="348">
                  <c:v>5.8266459933025025</c:v>
                </c:pt>
                <c:pt idx="349">
                  <c:v>5.8662792662785606</c:v>
                </c:pt>
                <c:pt idx="350">
                  <c:v>5.9059125392546239</c:v>
                </c:pt>
                <c:pt idx="351">
                  <c:v>5.9455458122306819</c:v>
                </c:pt>
                <c:pt idx="352">
                  <c:v>5.9851790852067452</c:v>
                </c:pt>
                <c:pt idx="353">
                  <c:v>6.0248123581828095</c:v>
                </c:pt>
                <c:pt idx="354">
                  <c:v>6.0644456311588666</c:v>
                </c:pt>
                <c:pt idx="355">
                  <c:v>6.1040789041349246</c:v>
                </c:pt>
                <c:pt idx="356">
                  <c:v>6.1437121771109826</c:v>
                </c:pt>
                <c:pt idx="357">
                  <c:v>6.1833454500870406</c:v>
                </c:pt>
                <c:pt idx="358">
                  <c:v>6.222978723063104</c:v>
                </c:pt>
                <c:pt idx="359">
                  <c:v>6.262611996039162</c:v>
                </c:pt>
                <c:pt idx="360">
                  <c:v>6.3022452690152253</c:v>
                </c:pt>
                <c:pt idx="361">
                  <c:v>6.3418785419912886</c:v>
                </c:pt>
                <c:pt idx="362">
                  <c:v>6.3815118149673467</c:v>
                </c:pt>
                <c:pt idx="363">
                  <c:v>6.4211450879434047</c:v>
                </c:pt>
                <c:pt idx="364">
                  <c:v>6.460778360919468</c:v>
                </c:pt>
                <c:pt idx="365">
                  <c:v>6.500411633895526</c:v>
                </c:pt>
                <c:pt idx="366">
                  <c:v>6.540044906871584</c:v>
                </c:pt>
                <c:pt idx="367">
                  <c:v>6.5796781798476411</c:v>
                </c:pt>
                <c:pt idx="368">
                  <c:v>6.6193114528237107</c:v>
                </c:pt>
                <c:pt idx="369">
                  <c:v>6.6589447257997687</c:v>
                </c:pt>
                <c:pt idx="370">
                  <c:v>6.6985779987758267</c:v>
                </c:pt>
                <c:pt idx="371">
                  <c:v>6.7382112717518838</c:v>
                </c:pt>
                <c:pt idx="372">
                  <c:v>6.7778445447279481</c:v>
                </c:pt>
                <c:pt idx="373">
                  <c:v>6.8175174509769771</c:v>
                </c:pt>
                <c:pt idx="374">
                  <c:v>6.8571507239530405</c:v>
                </c:pt>
                <c:pt idx="375">
                  <c:v>6.8967839969291047</c:v>
                </c:pt>
                <c:pt idx="376">
                  <c:v>6.9364172699051618</c:v>
                </c:pt>
                <c:pt idx="377">
                  <c:v>6.9760505428812261</c:v>
                </c:pt>
                <c:pt idx="378">
                  <c:v>7.0156838158572832</c:v>
                </c:pt>
                <c:pt idx="379">
                  <c:v>7.0553170888333412</c:v>
                </c:pt>
                <c:pt idx="380">
                  <c:v>7.0949503618094045</c:v>
                </c:pt>
                <c:pt idx="381">
                  <c:v>7.1345836347854625</c:v>
                </c:pt>
                <c:pt idx="382">
                  <c:v>7.1742169077615205</c:v>
                </c:pt>
                <c:pt idx="383">
                  <c:v>7.2138501807375892</c:v>
                </c:pt>
                <c:pt idx="384">
                  <c:v>7.2534834537136472</c:v>
                </c:pt>
                <c:pt idx="385">
                  <c:v>7.2931167266897052</c:v>
                </c:pt>
                <c:pt idx="386">
                  <c:v>7.3327499996657632</c:v>
                </c:pt>
                <c:pt idx="387">
                  <c:v>7.3723832726418213</c:v>
                </c:pt>
                <c:pt idx="388">
                  <c:v>7.4120165456178846</c:v>
                </c:pt>
                <c:pt idx="389">
                  <c:v>7.4516498185939426</c:v>
                </c:pt>
                <c:pt idx="390">
                  <c:v>7.4912830915700006</c:v>
                </c:pt>
                <c:pt idx="391">
                  <c:v>7.5309163645460639</c:v>
                </c:pt>
                <c:pt idx="392">
                  <c:v>7.5705496375221273</c:v>
                </c:pt>
                <c:pt idx="393">
                  <c:v>7.6101829104981853</c:v>
                </c:pt>
                <c:pt idx="394">
                  <c:v>7.6498161834742486</c:v>
                </c:pt>
                <c:pt idx="395">
                  <c:v>7.6894494564503066</c:v>
                </c:pt>
                <c:pt idx="396">
                  <c:v>7.7290827294263647</c:v>
                </c:pt>
                <c:pt idx="397">
                  <c:v>7.7687160024024218</c:v>
                </c:pt>
                <c:pt idx="398">
                  <c:v>7.8083492753784798</c:v>
                </c:pt>
                <c:pt idx="399">
                  <c:v>7.8479825483545431</c:v>
                </c:pt>
                <c:pt idx="400">
                  <c:v>7.8876158213306073</c:v>
                </c:pt>
                <c:pt idx="401">
                  <c:v>7.9272490943066645</c:v>
                </c:pt>
                <c:pt idx="402">
                  <c:v>7.9668823672827287</c:v>
                </c:pt>
                <c:pt idx="403">
                  <c:v>8.0065156402587867</c:v>
                </c:pt>
                <c:pt idx="404">
                  <c:v>8.0461489132348447</c:v>
                </c:pt>
                <c:pt idx="405">
                  <c:v>8.0857821862109081</c:v>
                </c:pt>
                <c:pt idx="406">
                  <c:v>8.1254154591869661</c:v>
                </c:pt>
                <c:pt idx="407">
                  <c:v>8.1650487321630223</c:v>
                </c:pt>
                <c:pt idx="408">
                  <c:v>8.2046820051390927</c:v>
                </c:pt>
                <c:pt idx="409">
                  <c:v>8.2443152781151507</c:v>
                </c:pt>
                <c:pt idx="410">
                  <c:v>8.2839485510912088</c:v>
                </c:pt>
                <c:pt idx="411">
                  <c:v>8.323581824067265</c:v>
                </c:pt>
                <c:pt idx="412">
                  <c:v>8.363215097043323</c:v>
                </c:pt>
                <c:pt idx="413">
                  <c:v>8.4028483700193863</c:v>
                </c:pt>
                <c:pt idx="414">
                  <c:v>8.4424816429954443</c:v>
                </c:pt>
                <c:pt idx="415">
                  <c:v>8.4821149159715024</c:v>
                </c:pt>
                <c:pt idx="416">
                  <c:v>8.5217878222205439</c:v>
                </c:pt>
                <c:pt idx="417">
                  <c:v>8.5614210951966019</c:v>
                </c:pt>
                <c:pt idx="418">
                  <c:v>8.6010543681726652</c:v>
                </c:pt>
                <c:pt idx="419">
                  <c:v>8.6406876411487232</c:v>
                </c:pt>
                <c:pt idx="420">
                  <c:v>8.6803209141247812</c:v>
                </c:pt>
                <c:pt idx="421">
                  <c:v>8.7199541871008446</c:v>
                </c:pt>
                <c:pt idx="422">
                  <c:v>8.7595874600769026</c:v>
                </c:pt>
                <c:pt idx="423">
                  <c:v>8.7992207330529659</c:v>
                </c:pt>
                <c:pt idx="424">
                  <c:v>8.8388540060290293</c:v>
                </c:pt>
                <c:pt idx="425">
                  <c:v>8.8784872790050873</c:v>
                </c:pt>
                <c:pt idx="426">
                  <c:v>8.9181205519811453</c:v>
                </c:pt>
                <c:pt idx="427">
                  <c:v>8.9577538249572033</c:v>
                </c:pt>
                <c:pt idx="428">
                  <c:v>8.9973870979332613</c:v>
                </c:pt>
                <c:pt idx="429">
                  <c:v>9.0370203709093246</c:v>
                </c:pt>
                <c:pt idx="430">
                  <c:v>9.0766536438853826</c:v>
                </c:pt>
                <c:pt idx="431">
                  <c:v>9.1162869168614389</c:v>
                </c:pt>
                <c:pt idx="432">
                  <c:v>9.1559201898375093</c:v>
                </c:pt>
                <c:pt idx="433">
                  <c:v>9.1955534628135673</c:v>
                </c:pt>
                <c:pt idx="434">
                  <c:v>9.2351867357896253</c:v>
                </c:pt>
                <c:pt idx="435">
                  <c:v>9.2748200087656887</c:v>
                </c:pt>
                <c:pt idx="436">
                  <c:v>9.3144532817417467</c:v>
                </c:pt>
                <c:pt idx="437">
                  <c:v>9.3540865547178029</c:v>
                </c:pt>
                <c:pt idx="438">
                  <c:v>9.3937198276938609</c:v>
                </c:pt>
                <c:pt idx="439">
                  <c:v>9.4333531006699189</c:v>
                </c:pt>
                <c:pt idx="440">
                  <c:v>9.4729863736459894</c:v>
                </c:pt>
                <c:pt idx="441">
                  <c:v>9.5126196466220456</c:v>
                </c:pt>
                <c:pt idx="442">
                  <c:v>9.5522529195981036</c:v>
                </c:pt>
                <c:pt idx="443">
                  <c:v>9.591886192574167</c:v>
                </c:pt>
                <c:pt idx="444">
                  <c:v>9.631519465550225</c:v>
                </c:pt>
                <c:pt idx="445">
                  <c:v>9.671152738526283</c:v>
                </c:pt>
                <c:pt idx="446">
                  <c:v>9.7107860115023463</c:v>
                </c:pt>
                <c:pt idx="447">
                  <c:v>9.7504192844784043</c:v>
                </c:pt>
                <c:pt idx="448">
                  <c:v>9.7900525574544677</c:v>
                </c:pt>
                <c:pt idx="449">
                  <c:v>9.829685830430531</c:v>
                </c:pt>
                <c:pt idx="450">
                  <c:v>9.869319103406589</c:v>
                </c:pt>
              </c:numCache>
            </c:numRef>
          </c:xVal>
          <c:yVal>
            <c:numRef>
              <c:f>'Alle qt til artikkel'!$EO$9:$EO$459</c:f>
              <c:numCache>
                <c:formatCode>0.00</c:formatCode>
                <c:ptCount val="451"/>
                <c:pt idx="0">
                  <c:v>2.1314031887500002</c:v>
                </c:pt>
                <c:pt idx="1">
                  <c:v>2.1342160557500001</c:v>
                </c:pt>
                <c:pt idx="2">
                  <c:v>2.1342160557500001</c:v>
                </c:pt>
                <c:pt idx="3">
                  <c:v>2.1313540557500001</c:v>
                </c:pt>
                <c:pt idx="4">
                  <c:v>2.1313540557500001</c:v>
                </c:pt>
                <c:pt idx="5">
                  <c:v>2.1370289227499999</c:v>
                </c:pt>
                <c:pt idx="6">
                  <c:v>2.1485516222499998</c:v>
                </c:pt>
                <c:pt idx="7">
                  <c:v>2.1485516222499998</c:v>
                </c:pt>
                <c:pt idx="8">
                  <c:v>2.1513890557500002</c:v>
                </c:pt>
                <c:pt idx="9">
                  <c:v>2.1627889227499999</c:v>
                </c:pt>
                <c:pt idx="10">
                  <c:v>2.1627889227499999</c:v>
                </c:pt>
                <c:pt idx="11">
                  <c:v>2.1685129227499997</c:v>
                </c:pt>
                <c:pt idx="12">
                  <c:v>2.1771244892500001</c:v>
                </c:pt>
                <c:pt idx="13">
                  <c:v>2.1771244892500001</c:v>
                </c:pt>
                <c:pt idx="14">
                  <c:v>2.1828239227499999</c:v>
                </c:pt>
                <c:pt idx="15">
                  <c:v>2.1828239227499999</c:v>
                </c:pt>
                <c:pt idx="16">
                  <c:v>2.18284848925</c:v>
                </c:pt>
                <c:pt idx="17">
                  <c:v>2.1942974892499998</c:v>
                </c:pt>
                <c:pt idx="18">
                  <c:v>2.1942974892499998</c:v>
                </c:pt>
                <c:pt idx="19">
                  <c:v>2.1971840557500002</c:v>
                </c:pt>
                <c:pt idx="20">
                  <c:v>2.2085839227499999</c:v>
                </c:pt>
                <c:pt idx="21">
                  <c:v>2.2085839227499999</c:v>
                </c:pt>
                <c:pt idx="22">
                  <c:v>2.2199592232499996</c:v>
                </c:pt>
                <c:pt idx="23">
                  <c:v>2.2286199227500001</c:v>
                </c:pt>
                <c:pt idx="24">
                  <c:v>2.2286199227500001</c:v>
                </c:pt>
                <c:pt idx="25">
                  <c:v>2.23436848925</c:v>
                </c:pt>
                <c:pt idx="26">
                  <c:v>2.2257087897499996</c:v>
                </c:pt>
                <c:pt idx="27">
                  <c:v>2.2257087897499996</c:v>
                </c:pt>
                <c:pt idx="28">
                  <c:v>2.2257087897499996</c:v>
                </c:pt>
                <c:pt idx="29">
                  <c:v>2.2228949227500001</c:v>
                </c:pt>
                <c:pt idx="30">
                  <c:v>2.2228949227500001</c:v>
                </c:pt>
                <c:pt idx="31">
                  <c:v>2.2029581887500003</c:v>
                </c:pt>
                <c:pt idx="32">
                  <c:v>2.1914109227499998</c:v>
                </c:pt>
                <c:pt idx="33">
                  <c:v>2.1914109227499998</c:v>
                </c:pt>
                <c:pt idx="34">
                  <c:v>2.1914109227499998</c:v>
                </c:pt>
                <c:pt idx="35">
                  <c:v>2.1713022232499997</c:v>
                </c:pt>
                <c:pt idx="36">
                  <c:v>2.1713022232499997</c:v>
                </c:pt>
                <c:pt idx="37">
                  <c:v>2.1628134892499999</c:v>
                </c:pt>
                <c:pt idx="38">
                  <c:v>2.1456404892499998</c:v>
                </c:pt>
                <c:pt idx="39">
                  <c:v>2.1456404892499998</c:v>
                </c:pt>
                <c:pt idx="40">
                  <c:v>2.1313540557500001</c:v>
                </c:pt>
                <c:pt idx="41">
                  <c:v>2.0941204892499998</c:v>
                </c:pt>
                <c:pt idx="42">
                  <c:v>2.0941204892499998</c:v>
                </c:pt>
                <c:pt idx="43">
                  <c:v>2.0941204892499998</c:v>
                </c:pt>
                <c:pt idx="44">
                  <c:v>2.07978492275</c:v>
                </c:pt>
                <c:pt idx="45">
                  <c:v>2.07978492275</c:v>
                </c:pt>
                <c:pt idx="46">
                  <c:v>2.0683604892499998</c:v>
                </c:pt>
                <c:pt idx="47">
                  <c:v>2.03403805575</c:v>
                </c:pt>
                <c:pt idx="48">
                  <c:v>2.03403805575</c:v>
                </c:pt>
                <c:pt idx="49">
                  <c:v>2.0225644892500001</c:v>
                </c:pt>
                <c:pt idx="50">
                  <c:v>2.0225644892500001</c:v>
                </c:pt>
                <c:pt idx="51">
                  <c:v>2.00832718875</c:v>
                </c:pt>
                <c:pt idx="52">
                  <c:v>1.9968300557500001</c:v>
                </c:pt>
                <c:pt idx="53">
                  <c:v>1.9968300557500001</c:v>
                </c:pt>
                <c:pt idx="54">
                  <c:v>1.98256718875</c:v>
                </c:pt>
                <c:pt idx="55">
                  <c:v>1.9684035879999999</c:v>
                </c:pt>
                <c:pt idx="56">
                  <c:v>1.9512060215</c:v>
                </c:pt>
                <c:pt idx="57">
                  <c:v>1.9512060215</c:v>
                </c:pt>
                <c:pt idx="58">
                  <c:v>1.9339838885</c:v>
                </c:pt>
                <c:pt idx="59">
                  <c:v>1.9339838885</c:v>
                </c:pt>
                <c:pt idx="60">
                  <c:v>1.9254214550000002</c:v>
                </c:pt>
                <c:pt idx="61">
                  <c:v>1.911110455</c:v>
                </c:pt>
                <c:pt idx="62">
                  <c:v>1.911110455</c:v>
                </c:pt>
                <c:pt idx="63">
                  <c:v>1.902572588</c:v>
                </c:pt>
                <c:pt idx="64">
                  <c:v>1.8911000215</c:v>
                </c:pt>
                <c:pt idx="65">
                  <c:v>1.8853258884999999</c:v>
                </c:pt>
                <c:pt idx="66">
                  <c:v>1.8853258884999999</c:v>
                </c:pt>
                <c:pt idx="67">
                  <c:v>1.8853258884999999</c:v>
                </c:pt>
                <c:pt idx="68">
                  <c:v>1.859590455</c:v>
                </c:pt>
                <c:pt idx="69">
                  <c:v>1.859590455</c:v>
                </c:pt>
                <c:pt idx="70">
                  <c:v>1.8453285879999999</c:v>
                </c:pt>
                <c:pt idx="71">
                  <c:v>1.8453285879999999</c:v>
                </c:pt>
                <c:pt idx="72">
                  <c:v>1.8367425879999999</c:v>
                </c:pt>
                <c:pt idx="73">
                  <c:v>1.8224561545</c:v>
                </c:pt>
                <c:pt idx="74">
                  <c:v>1.8081195880000001</c:v>
                </c:pt>
                <c:pt idx="75">
                  <c:v>1.8081195880000001</c:v>
                </c:pt>
                <c:pt idx="76">
                  <c:v>1.7938822875</c:v>
                </c:pt>
                <c:pt idx="77">
                  <c:v>1.7938822875</c:v>
                </c:pt>
                <c:pt idx="78">
                  <c:v>1.7938822875</c:v>
                </c:pt>
                <c:pt idx="79">
                  <c:v>1.7909220214999999</c:v>
                </c:pt>
                <c:pt idx="80">
                  <c:v>1.7852225879999999</c:v>
                </c:pt>
                <c:pt idx="81">
                  <c:v>1.7852225879999999</c:v>
                </c:pt>
                <c:pt idx="82">
                  <c:v>1.7766847210000001</c:v>
                </c:pt>
                <c:pt idx="83">
                  <c:v>1.7766847210000001</c:v>
                </c:pt>
                <c:pt idx="84">
                  <c:v>1.7766847210000001</c:v>
                </c:pt>
                <c:pt idx="85">
                  <c:v>1.756600588</c:v>
                </c:pt>
                <c:pt idx="86">
                  <c:v>1.756600588</c:v>
                </c:pt>
                <c:pt idx="87">
                  <c:v>1.7508018885000001</c:v>
                </c:pt>
                <c:pt idx="88">
                  <c:v>1.7508018885000001</c:v>
                </c:pt>
                <c:pt idx="89">
                  <c:v>1.7394020214999999</c:v>
                </c:pt>
                <c:pt idx="90">
                  <c:v>1.7279530214999999</c:v>
                </c:pt>
                <c:pt idx="91">
                  <c:v>1.7279530214999999</c:v>
                </c:pt>
                <c:pt idx="92">
                  <c:v>1.7308651545</c:v>
                </c:pt>
                <c:pt idx="93">
                  <c:v>1.719342455</c:v>
                </c:pt>
                <c:pt idx="94">
                  <c:v>1.719342455</c:v>
                </c:pt>
                <c:pt idx="95">
                  <c:v>1.7136420214999999</c:v>
                </c:pt>
                <c:pt idx="96">
                  <c:v>1.7136420214999999</c:v>
                </c:pt>
                <c:pt idx="97">
                  <c:v>1.6936070214999999</c:v>
                </c:pt>
                <c:pt idx="98">
                  <c:v>1.6936070214999999</c:v>
                </c:pt>
                <c:pt idx="99">
                  <c:v>1.6936070214999999</c:v>
                </c:pt>
                <c:pt idx="100">
                  <c:v>1.6907450214999999</c:v>
                </c:pt>
                <c:pt idx="101">
                  <c:v>1.6764340215</c:v>
                </c:pt>
                <c:pt idx="102">
                  <c:v>1.6764340215</c:v>
                </c:pt>
                <c:pt idx="103">
                  <c:v>1.6707581545000001</c:v>
                </c:pt>
                <c:pt idx="104">
                  <c:v>1.6621475879999998</c:v>
                </c:pt>
                <c:pt idx="105">
                  <c:v>1.6621475879999998</c:v>
                </c:pt>
                <c:pt idx="106">
                  <c:v>1.6535851545</c:v>
                </c:pt>
                <c:pt idx="107">
                  <c:v>1.6535851545</c:v>
                </c:pt>
                <c:pt idx="108">
                  <c:v>1.6507231545000001</c:v>
                </c:pt>
                <c:pt idx="109">
                  <c:v>1.6422098539999999</c:v>
                </c:pt>
                <c:pt idx="110">
                  <c:v>1.6422098539999999</c:v>
                </c:pt>
                <c:pt idx="111">
                  <c:v>1.6393232875000001</c:v>
                </c:pt>
                <c:pt idx="112">
                  <c:v>1.6250122875000002</c:v>
                </c:pt>
                <c:pt idx="113">
                  <c:v>1.6250122875000002</c:v>
                </c:pt>
                <c:pt idx="114">
                  <c:v>1.6249631545000001</c:v>
                </c:pt>
                <c:pt idx="115">
                  <c:v>1.6192627210000001</c:v>
                </c:pt>
                <c:pt idx="116">
                  <c:v>1.6192627210000001</c:v>
                </c:pt>
                <c:pt idx="117">
                  <c:v>1.619213588</c:v>
                </c:pt>
                <c:pt idx="118">
                  <c:v>1.6078392875</c:v>
                </c:pt>
                <c:pt idx="119">
                  <c:v>1.5992522875000001</c:v>
                </c:pt>
                <c:pt idx="120">
                  <c:v>1.5992522875000001</c:v>
                </c:pt>
                <c:pt idx="121">
                  <c:v>1.5934781545000001</c:v>
                </c:pt>
                <c:pt idx="122">
                  <c:v>1.5934781545000001</c:v>
                </c:pt>
                <c:pt idx="123">
                  <c:v>1.582054721</c:v>
                </c:pt>
                <c:pt idx="124">
                  <c:v>1.5820792875</c:v>
                </c:pt>
                <c:pt idx="125">
                  <c:v>1.5820792875</c:v>
                </c:pt>
                <c:pt idx="126">
                  <c:v>1.570605721</c:v>
                </c:pt>
                <c:pt idx="127">
                  <c:v>1.5619941545</c:v>
                </c:pt>
                <c:pt idx="128">
                  <c:v>1.5619941545</c:v>
                </c:pt>
                <c:pt idx="129">
                  <c:v>1.5591321545000001</c:v>
                </c:pt>
                <c:pt idx="130">
                  <c:v>1.5620432875000001</c:v>
                </c:pt>
                <c:pt idx="131">
                  <c:v>1.5620432875000001</c:v>
                </c:pt>
                <c:pt idx="132">
                  <c:v>1.5534562875</c:v>
                </c:pt>
                <c:pt idx="133">
                  <c:v>1.5421065537500001</c:v>
                </c:pt>
                <c:pt idx="134">
                  <c:v>1.5335195537500002</c:v>
                </c:pt>
                <c:pt idx="135">
                  <c:v>1.5335195537500002</c:v>
                </c:pt>
                <c:pt idx="136">
                  <c:v>1.5248588539999999</c:v>
                </c:pt>
                <c:pt idx="137">
                  <c:v>1.5248588539999999</c:v>
                </c:pt>
                <c:pt idx="138">
                  <c:v>1.5248588539999999</c:v>
                </c:pt>
                <c:pt idx="139">
                  <c:v>1.5220214205</c:v>
                </c:pt>
                <c:pt idx="140">
                  <c:v>1.5220214205</c:v>
                </c:pt>
                <c:pt idx="141">
                  <c:v>1.5133852875</c:v>
                </c:pt>
                <c:pt idx="142">
                  <c:v>1.5106461202500001</c:v>
                </c:pt>
                <c:pt idx="143">
                  <c:v>1.5106461202500001</c:v>
                </c:pt>
                <c:pt idx="144">
                  <c:v>1.5077104205</c:v>
                </c:pt>
                <c:pt idx="145">
                  <c:v>1.49914798725</c:v>
                </c:pt>
                <c:pt idx="146">
                  <c:v>1.49914798725</c:v>
                </c:pt>
                <c:pt idx="147">
                  <c:v>1.50201098725</c:v>
                </c:pt>
                <c:pt idx="148">
                  <c:v>1.49344855375</c:v>
                </c:pt>
                <c:pt idx="149">
                  <c:v>1.49344855375</c:v>
                </c:pt>
                <c:pt idx="150">
                  <c:v>1.49344855375</c:v>
                </c:pt>
                <c:pt idx="151">
                  <c:v>1.4819504205</c:v>
                </c:pt>
                <c:pt idx="152">
                  <c:v>1.4819504205</c:v>
                </c:pt>
                <c:pt idx="153">
                  <c:v>1.47911298725</c:v>
                </c:pt>
                <c:pt idx="154">
                  <c:v>1.47911298725</c:v>
                </c:pt>
                <c:pt idx="155">
                  <c:v>1.4705505537500001</c:v>
                </c:pt>
                <c:pt idx="156">
                  <c:v>1.4705259872500001</c:v>
                </c:pt>
                <c:pt idx="157">
                  <c:v>1.4705259872500001</c:v>
                </c:pt>
                <c:pt idx="158">
                  <c:v>1.4706488197500001</c:v>
                </c:pt>
                <c:pt idx="159">
                  <c:v>1.4705751202500001</c:v>
                </c:pt>
                <c:pt idx="160">
                  <c:v>1.4705751202500001</c:v>
                </c:pt>
                <c:pt idx="161">
                  <c:v>1.45359865225</c:v>
                </c:pt>
                <c:pt idx="162">
                  <c:v>1.45641151925</c:v>
                </c:pt>
                <c:pt idx="163">
                  <c:v>1.45641151925</c:v>
                </c:pt>
                <c:pt idx="164">
                  <c:v>1.4450116522500001</c:v>
                </c:pt>
                <c:pt idx="165">
                  <c:v>1.44780095275</c:v>
                </c:pt>
                <c:pt idx="166">
                  <c:v>1.44780095275</c:v>
                </c:pt>
                <c:pt idx="167">
                  <c:v>1.4392630857499999</c:v>
                </c:pt>
                <c:pt idx="168">
                  <c:v>1.4334408197499999</c:v>
                </c:pt>
                <c:pt idx="169">
                  <c:v>1.4334408197499999</c:v>
                </c:pt>
                <c:pt idx="170">
                  <c:v>1.4019558197499999</c:v>
                </c:pt>
                <c:pt idx="171">
                  <c:v>1.4019558197499999</c:v>
                </c:pt>
                <c:pt idx="172">
                  <c:v>1.4019558197499999</c:v>
                </c:pt>
                <c:pt idx="173">
                  <c:v>1.3876939527499998</c:v>
                </c:pt>
                <c:pt idx="174">
                  <c:v>1.36479595275</c:v>
                </c:pt>
                <c:pt idx="175">
                  <c:v>1.36479595275</c:v>
                </c:pt>
                <c:pt idx="176">
                  <c:v>1.3447363862500001</c:v>
                </c:pt>
                <c:pt idx="177">
                  <c:v>1.3189518197500001</c:v>
                </c:pt>
                <c:pt idx="178">
                  <c:v>1.3189518197500001</c:v>
                </c:pt>
                <c:pt idx="179">
                  <c:v>1.2903298197499999</c:v>
                </c:pt>
                <c:pt idx="180">
                  <c:v>1.2903298197499999</c:v>
                </c:pt>
                <c:pt idx="181">
                  <c:v>1.2130498197499999</c:v>
                </c:pt>
                <c:pt idx="182">
                  <c:v>1.2130498197499999</c:v>
                </c:pt>
                <c:pt idx="183">
                  <c:v>1.2130498197499999</c:v>
                </c:pt>
                <c:pt idx="184">
                  <c:v>1.1786792532499999</c:v>
                </c:pt>
                <c:pt idx="185">
                  <c:v>1.15005625325</c:v>
                </c:pt>
                <c:pt idx="186">
                  <c:v>1.15005625325</c:v>
                </c:pt>
                <c:pt idx="187">
                  <c:v>1.0814369527499998</c:v>
                </c:pt>
                <c:pt idx="188">
                  <c:v>1.0814369527499998</c:v>
                </c:pt>
                <c:pt idx="189">
                  <c:v>1.0814369527499998</c:v>
                </c:pt>
                <c:pt idx="190">
                  <c:v>1.0098328197499999</c:v>
                </c:pt>
                <c:pt idx="191">
                  <c:v>1.0098328197499999</c:v>
                </c:pt>
                <c:pt idx="192">
                  <c:v>1.0098328197499999</c:v>
                </c:pt>
                <c:pt idx="193">
                  <c:v>0.98407291975</c:v>
                </c:pt>
                <c:pt idx="194">
                  <c:v>0.94683955325000002</c:v>
                </c:pt>
                <c:pt idx="195">
                  <c:v>0.94683955325000002</c:v>
                </c:pt>
                <c:pt idx="196">
                  <c:v>0.86958441975</c:v>
                </c:pt>
                <c:pt idx="197">
                  <c:v>0.83235105325000003</c:v>
                </c:pt>
                <c:pt idx="198">
                  <c:v>0.83235105325000003</c:v>
                </c:pt>
                <c:pt idx="199">
                  <c:v>0.79805358625</c:v>
                </c:pt>
                <c:pt idx="200">
                  <c:v>0.79805358625</c:v>
                </c:pt>
                <c:pt idx="201">
                  <c:v>0.79805358625</c:v>
                </c:pt>
                <c:pt idx="202">
                  <c:v>0.74364701975000003</c:v>
                </c:pt>
                <c:pt idx="203">
                  <c:v>0.72092128499999997</c:v>
                </c:pt>
                <c:pt idx="204">
                  <c:v>0.72092128499999997</c:v>
                </c:pt>
                <c:pt idx="205">
                  <c:v>0.72092128499999997</c:v>
                </c:pt>
                <c:pt idx="206">
                  <c:v>0.69508768575000002</c:v>
                </c:pt>
                <c:pt idx="207">
                  <c:v>0.69508768575000002</c:v>
                </c:pt>
                <c:pt idx="208">
                  <c:v>0.6750276192500001</c:v>
                </c:pt>
                <c:pt idx="209">
                  <c:v>0.63794165250000001</c:v>
                </c:pt>
                <c:pt idx="210">
                  <c:v>0.63794165250000001</c:v>
                </c:pt>
                <c:pt idx="211">
                  <c:v>0.63794165250000001</c:v>
                </c:pt>
                <c:pt idx="212">
                  <c:v>0.59779695225000007</c:v>
                </c:pt>
                <c:pt idx="213">
                  <c:v>0.59779695225000007</c:v>
                </c:pt>
                <c:pt idx="214">
                  <c:v>0.58072191750000002</c:v>
                </c:pt>
                <c:pt idx="215">
                  <c:v>0.58072191750000002</c:v>
                </c:pt>
                <c:pt idx="216">
                  <c:v>0.58072191750000002</c:v>
                </c:pt>
                <c:pt idx="217">
                  <c:v>0.56643548500000007</c:v>
                </c:pt>
                <c:pt idx="218">
                  <c:v>0.55779965249999997</c:v>
                </c:pt>
                <c:pt idx="219">
                  <c:v>0.54938501750000002</c:v>
                </c:pt>
                <c:pt idx="220">
                  <c:v>0.54938501750000002</c:v>
                </c:pt>
                <c:pt idx="221">
                  <c:v>0.5408966825</c:v>
                </c:pt>
                <c:pt idx="222">
                  <c:v>0.53531958249999989</c:v>
                </c:pt>
                <c:pt idx="223">
                  <c:v>0.53531958249999989</c:v>
                </c:pt>
                <c:pt idx="224">
                  <c:v>0.52954604999999999</c:v>
                </c:pt>
                <c:pt idx="225">
                  <c:v>0.52954604999999999</c:v>
                </c:pt>
                <c:pt idx="226">
                  <c:v>0.50928945000000003</c:v>
                </c:pt>
                <c:pt idx="227">
                  <c:v>0.49801261750000003</c:v>
                </c:pt>
                <c:pt idx="228">
                  <c:v>0.49801261750000003</c:v>
                </c:pt>
                <c:pt idx="229">
                  <c:v>0.49801261750000003</c:v>
                </c:pt>
                <c:pt idx="230">
                  <c:v>0.49801261750000003</c:v>
                </c:pt>
                <c:pt idx="231">
                  <c:v>0.49801261750000003</c:v>
                </c:pt>
                <c:pt idx="232">
                  <c:v>0.440645485</c:v>
                </c:pt>
                <c:pt idx="233">
                  <c:v>0.440645485</c:v>
                </c:pt>
                <c:pt idx="234">
                  <c:v>0.43208344999999998</c:v>
                </c:pt>
                <c:pt idx="235">
                  <c:v>0.41513125000000001</c:v>
                </c:pt>
                <c:pt idx="236">
                  <c:v>0.40390344750000001</c:v>
                </c:pt>
                <c:pt idx="237">
                  <c:v>0.40390344750000001</c:v>
                </c:pt>
                <c:pt idx="238">
                  <c:v>0.38959244749999999</c:v>
                </c:pt>
                <c:pt idx="239">
                  <c:v>0.37251741499999996</c:v>
                </c:pt>
                <c:pt idx="240">
                  <c:v>0.37251741499999996</c:v>
                </c:pt>
                <c:pt idx="241">
                  <c:v>0.36119134749999998</c:v>
                </c:pt>
                <c:pt idx="242">
                  <c:v>0.34441121000000002</c:v>
                </c:pt>
                <c:pt idx="243">
                  <c:v>0.34441121000000002</c:v>
                </c:pt>
                <c:pt idx="244">
                  <c:v>0.33306057750000001</c:v>
                </c:pt>
                <c:pt idx="245">
                  <c:v>0.33306057750000001</c:v>
                </c:pt>
                <c:pt idx="246">
                  <c:v>0.33027207749999998</c:v>
                </c:pt>
                <c:pt idx="247">
                  <c:v>0.33027207749999998</c:v>
                </c:pt>
                <c:pt idx="248">
                  <c:v>0.33027207749999998</c:v>
                </c:pt>
                <c:pt idx="249">
                  <c:v>0.31363923999999999</c:v>
                </c:pt>
                <c:pt idx="250">
                  <c:v>0.30534743749999999</c:v>
                </c:pt>
                <c:pt idx="251">
                  <c:v>0.30534743749999999</c:v>
                </c:pt>
                <c:pt idx="252">
                  <c:v>0.29984403749999999</c:v>
                </c:pt>
                <c:pt idx="253">
                  <c:v>0.2945127025</c:v>
                </c:pt>
                <c:pt idx="254">
                  <c:v>0.2945127025</c:v>
                </c:pt>
                <c:pt idx="255">
                  <c:v>0.2891076675</c:v>
                </c:pt>
                <c:pt idx="256">
                  <c:v>0.28385003000000003</c:v>
                </c:pt>
                <c:pt idx="257">
                  <c:v>0.28385003000000003</c:v>
                </c:pt>
                <c:pt idx="258">
                  <c:v>0.27876425999999999</c:v>
                </c:pt>
                <c:pt idx="259">
                  <c:v>0.27634425750000002</c:v>
                </c:pt>
                <c:pt idx="260">
                  <c:v>0.27634425750000002</c:v>
                </c:pt>
                <c:pt idx="261">
                  <c:v>0.2739733875</c:v>
                </c:pt>
                <c:pt idx="262">
                  <c:v>0.27162708499999999</c:v>
                </c:pt>
                <c:pt idx="263">
                  <c:v>0.27162708499999999</c:v>
                </c:pt>
                <c:pt idx="264">
                  <c:v>0.2721675475</c:v>
                </c:pt>
                <c:pt idx="265">
                  <c:v>0.27058280750000002</c:v>
                </c:pt>
                <c:pt idx="266">
                  <c:v>0.27058280750000002</c:v>
                </c:pt>
                <c:pt idx="267">
                  <c:v>0.27058280750000002</c:v>
                </c:pt>
                <c:pt idx="268">
                  <c:v>0.26630783250000001</c:v>
                </c:pt>
                <c:pt idx="269">
                  <c:v>0.26630783250000001</c:v>
                </c:pt>
                <c:pt idx="270">
                  <c:v>0.2639122975</c:v>
                </c:pt>
                <c:pt idx="271">
                  <c:v>0.2639122975</c:v>
                </c:pt>
                <c:pt idx="272">
                  <c:v>0.26447732750000003</c:v>
                </c:pt>
                <c:pt idx="273">
                  <c:v>0.26447732750000003</c:v>
                </c:pt>
                <c:pt idx="274">
                  <c:v>0.26812575499999997</c:v>
                </c:pt>
                <c:pt idx="275">
                  <c:v>0.26812575499999997</c:v>
                </c:pt>
                <c:pt idx="276">
                  <c:v>0.2716512525</c:v>
                </c:pt>
                <c:pt idx="277">
                  <c:v>0.29264484499999999</c:v>
                </c:pt>
                <c:pt idx="278">
                  <c:v>0.29264484499999999</c:v>
                </c:pt>
                <c:pt idx="279">
                  <c:v>0.29264484499999999</c:v>
                </c:pt>
                <c:pt idx="280">
                  <c:v>0.31326994250000001</c:v>
                </c:pt>
                <c:pt idx="281">
                  <c:v>0.31326994250000001</c:v>
                </c:pt>
                <c:pt idx="282">
                  <c:v>0.33668354</c:v>
                </c:pt>
                <c:pt idx="283">
                  <c:v>0.3772703375</c:v>
                </c:pt>
                <c:pt idx="284">
                  <c:v>0.3772703375</c:v>
                </c:pt>
                <c:pt idx="285">
                  <c:v>0.42071943249999999</c:v>
                </c:pt>
                <c:pt idx="286">
                  <c:v>0.42071943249999999</c:v>
                </c:pt>
                <c:pt idx="287">
                  <c:v>0.42071943249999999</c:v>
                </c:pt>
                <c:pt idx="288">
                  <c:v>0.56226996000000007</c:v>
                </c:pt>
                <c:pt idx="289">
                  <c:v>0.56226996000000007</c:v>
                </c:pt>
                <c:pt idx="290">
                  <c:v>0.56226996000000007</c:v>
                </c:pt>
                <c:pt idx="291">
                  <c:v>0.61694675749999994</c:v>
                </c:pt>
                <c:pt idx="292">
                  <c:v>0.68025938999999991</c:v>
                </c:pt>
                <c:pt idx="293">
                  <c:v>0.68025938999999991</c:v>
                </c:pt>
                <c:pt idx="294">
                  <c:v>0.81317408250000001</c:v>
                </c:pt>
                <c:pt idx="295">
                  <c:v>0.88206371499999991</c:v>
                </c:pt>
                <c:pt idx="296">
                  <c:v>0.88206371499999991</c:v>
                </c:pt>
                <c:pt idx="297">
                  <c:v>0.88206371499999991</c:v>
                </c:pt>
                <c:pt idx="298">
                  <c:v>1.0511065799999999</c:v>
                </c:pt>
                <c:pt idx="299">
                  <c:v>1.0511065799999999</c:v>
                </c:pt>
                <c:pt idx="300">
                  <c:v>1.1371936775</c:v>
                </c:pt>
                <c:pt idx="301">
                  <c:v>1.22792485</c:v>
                </c:pt>
                <c:pt idx="302">
                  <c:v>1.22792485</c:v>
                </c:pt>
                <c:pt idx="303">
                  <c:v>1.318140125</c:v>
                </c:pt>
                <c:pt idx="304">
                  <c:v>1.318140125</c:v>
                </c:pt>
                <c:pt idx="305">
                  <c:v>1.318140125</c:v>
                </c:pt>
                <c:pt idx="306">
                  <c:v>1.394706695</c:v>
                </c:pt>
                <c:pt idx="307">
                  <c:v>1.5213448425</c:v>
                </c:pt>
                <c:pt idx="308">
                  <c:v>1.5213448425</c:v>
                </c:pt>
                <c:pt idx="309">
                  <c:v>1.5213448425</c:v>
                </c:pt>
                <c:pt idx="310">
                  <c:v>1.5706170050000001</c:v>
                </c:pt>
                <c:pt idx="311">
                  <c:v>1.5706170050000001</c:v>
                </c:pt>
                <c:pt idx="312">
                  <c:v>1.6260676475</c:v>
                </c:pt>
                <c:pt idx="313">
                  <c:v>1.6637556950000001</c:v>
                </c:pt>
                <c:pt idx="314">
                  <c:v>1.6637556950000001</c:v>
                </c:pt>
                <c:pt idx="315">
                  <c:v>1.7135314725000002</c:v>
                </c:pt>
                <c:pt idx="316">
                  <c:v>1.7978507799999999</c:v>
                </c:pt>
                <c:pt idx="317">
                  <c:v>1.7978507799999999</c:v>
                </c:pt>
                <c:pt idx="318">
                  <c:v>1.8891214175</c:v>
                </c:pt>
                <c:pt idx="319">
                  <c:v>1.8891214175</c:v>
                </c:pt>
                <c:pt idx="320">
                  <c:v>1.8891214175</c:v>
                </c:pt>
                <c:pt idx="321">
                  <c:v>1.9291187175</c:v>
                </c:pt>
                <c:pt idx="322">
                  <c:v>1.9291187175</c:v>
                </c:pt>
                <c:pt idx="323">
                  <c:v>1.9663031500000001</c:v>
                </c:pt>
                <c:pt idx="324">
                  <c:v>2.0120254499999999</c:v>
                </c:pt>
                <c:pt idx="325">
                  <c:v>2.0549338850000001</c:v>
                </c:pt>
                <c:pt idx="326">
                  <c:v>2.0549338850000001</c:v>
                </c:pt>
                <c:pt idx="327">
                  <c:v>2.0893290174999999</c:v>
                </c:pt>
                <c:pt idx="328">
                  <c:v>2.1265625825000001</c:v>
                </c:pt>
                <c:pt idx="329">
                  <c:v>2.1265625825000001</c:v>
                </c:pt>
                <c:pt idx="330">
                  <c:v>2.1694955824999997</c:v>
                </c:pt>
                <c:pt idx="331">
                  <c:v>2.2152424499999999</c:v>
                </c:pt>
                <c:pt idx="332">
                  <c:v>2.2152424499999999</c:v>
                </c:pt>
                <c:pt idx="333">
                  <c:v>2.2897085824999999</c:v>
                </c:pt>
                <c:pt idx="334">
                  <c:v>2.2897085824999999</c:v>
                </c:pt>
                <c:pt idx="335">
                  <c:v>2.2897085824999999</c:v>
                </c:pt>
                <c:pt idx="336">
                  <c:v>2.3325924499999999</c:v>
                </c:pt>
                <c:pt idx="337">
                  <c:v>2.3812013175</c:v>
                </c:pt>
                <c:pt idx="338">
                  <c:v>2.3812013175</c:v>
                </c:pt>
                <c:pt idx="339">
                  <c:v>2.4212723174999997</c:v>
                </c:pt>
                <c:pt idx="340">
                  <c:v>2.4672147175000001</c:v>
                </c:pt>
                <c:pt idx="341">
                  <c:v>2.4672147175000001</c:v>
                </c:pt>
                <c:pt idx="342">
                  <c:v>2.52443515</c:v>
                </c:pt>
                <c:pt idx="343">
                  <c:v>2.5729693174999997</c:v>
                </c:pt>
                <c:pt idx="344">
                  <c:v>2.5729693174999997</c:v>
                </c:pt>
                <c:pt idx="345">
                  <c:v>2.6273758849999997</c:v>
                </c:pt>
                <c:pt idx="346">
                  <c:v>2.6760093174999997</c:v>
                </c:pt>
                <c:pt idx="347">
                  <c:v>2.6760093174999997</c:v>
                </c:pt>
                <c:pt idx="348">
                  <c:v>2.7218534499999998</c:v>
                </c:pt>
                <c:pt idx="349">
                  <c:v>2.7763091499999999</c:v>
                </c:pt>
                <c:pt idx="350">
                  <c:v>2.7763091499999999</c:v>
                </c:pt>
                <c:pt idx="351">
                  <c:v>2.8248197500000001</c:v>
                </c:pt>
                <c:pt idx="352">
                  <c:v>2.8763888849999999</c:v>
                </c:pt>
                <c:pt idx="353">
                  <c:v>2.8763888849999999</c:v>
                </c:pt>
                <c:pt idx="354">
                  <c:v>2.9221101849999997</c:v>
                </c:pt>
                <c:pt idx="355">
                  <c:v>2.96227945</c:v>
                </c:pt>
                <c:pt idx="356">
                  <c:v>2.96227945</c:v>
                </c:pt>
                <c:pt idx="357">
                  <c:v>3.0081000174999999</c:v>
                </c:pt>
                <c:pt idx="358">
                  <c:v>3.0510330175</c:v>
                </c:pt>
                <c:pt idx="359">
                  <c:v>3.0510330175</c:v>
                </c:pt>
                <c:pt idx="360">
                  <c:v>3.0910548850000001</c:v>
                </c:pt>
                <c:pt idx="361">
                  <c:v>3.1024793174999998</c:v>
                </c:pt>
                <c:pt idx="362">
                  <c:v>3.1024793174999998</c:v>
                </c:pt>
                <c:pt idx="363">
                  <c:v>3.1425748850000002</c:v>
                </c:pt>
                <c:pt idx="364">
                  <c:v>3.1425748850000002</c:v>
                </c:pt>
                <c:pt idx="365">
                  <c:v>3.1425748850000002</c:v>
                </c:pt>
                <c:pt idx="366">
                  <c:v>3.1797828849999998</c:v>
                </c:pt>
                <c:pt idx="367">
                  <c:v>3.1797828849999998</c:v>
                </c:pt>
                <c:pt idx="368">
                  <c:v>3.2083567500000001</c:v>
                </c:pt>
                <c:pt idx="369">
                  <c:v>3.2170410175000002</c:v>
                </c:pt>
                <c:pt idx="370">
                  <c:v>3.24563845</c:v>
                </c:pt>
                <c:pt idx="371">
                  <c:v>3.24563845</c:v>
                </c:pt>
                <c:pt idx="372">
                  <c:v>3.2742123175</c:v>
                </c:pt>
                <c:pt idx="373">
                  <c:v>3.2856111849999996</c:v>
                </c:pt>
                <c:pt idx="374">
                  <c:v>3.2856111849999996</c:v>
                </c:pt>
                <c:pt idx="375">
                  <c:v>3.2799363174999998</c:v>
                </c:pt>
                <c:pt idx="376">
                  <c:v>3.2799363174999998</c:v>
                </c:pt>
                <c:pt idx="377">
                  <c:v>3.2771971500000001</c:v>
                </c:pt>
                <c:pt idx="378">
                  <c:v>3.3029817175000002</c:v>
                </c:pt>
                <c:pt idx="379">
                  <c:v>3.3029817175000002</c:v>
                </c:pt>
                <c:pt idx="380">
                  <c:v>3.3143570174999999</c:v>
                </c:pt>
                <c:pt idx="381">
                  <c:v>3.3229430175000001</c:v>
                </c:pt>
                <c:pt idx="382">
                  <c:v>3.3429790174999998</c:v>
                </c:pt>
                <c:pt idx="383">
                  <c:v>3.3429790174999998</c:v>
                </c:pt>
                <c:pt idx="384">
                  <c:v>3.3429790174999998</c:v>
                </c:pt>
                <c:pt idx="385">
                  <c:v>3.3429790174999998</c:v>
                </c:pt>
                <c:pt idx="386">
                  <c:v>3.3487767175000003</c:v>
                </c:pt>
                <c:pt idx="387">
                  <c:v>3.3488012825000002</c:v>
                </c:pt>
                <c:pt idx="388">
                  <c:v>3.3488012825000002</c:v>
                </c:pt>
                <c:pt idx="389">
                  <c:v>3.35733915</c:v>
                </c:pt>
                <c:pt idx="390">
                  <c:v>3.3631368499999996</c:v>
                </c:pt>
                <c:pt idx="391">
                  <c:v>3.3631368499999996</c:v>
                </c:pt>
                <c:pt idx="392">
                  <c:v>3.3717729825</c:v>
                </c:pt>
                <c:pt idx="393">
                  <c:v>3.3745858499999999</c:v>
                </c:pt>
                <c:pt idx="394">
                  <c:v>3.3745858499999999</c:v>
                </c:pt>
                <c:pt idx="395">
                  <c:v>3.3803589824999998</c:v>
                </c:pt>
                <c:pt idx="396">
                  <c:v>3.39175885</c:v>
                </c:pt>
                <c:pt idx="397">
                  <c:v>3.39175885</c:v>
                </c:pt>
                <c:pt idx="398">
                  <c:v>3.3888968499999996</c:v>
                </c:pt>
                <c:pt idx="399">
                  <c:v>3.3946208499999999</c:v>
                </c:pt>
                <c:pt idx="400">
                  <c:v>3.3946208499999999</c:v>
                </c:pt>
                <c:pt idx="401">
                  <c:v>3.3917834175000001</c:v>
                </c:pt>
                <c:pt idx="402">
                  <c:v>3.3975329825</c:v>
                </c:pt>
                <c:pt idx="403">
                  <c:v>3.3975329825</c:v>
                </c:pt>
                <c:pt idx="404">
                  <c:v>3.4032569824999999</c:v>
                </c:pt>
                <c:pt idx="405">
                  <c:v>3.4147059824999997</c:v>
                </c:pt>
                <c:pt idx="406">
                  <c:v>3.4147059824999997</c:v>
                </c:pt>
                <c:pt idx="407">
                  <c:v>3.4147059824999997</c:v>
                </c:pt>
                <c:pt idx="408">
                  <c:v>3.4118439824999998</c:v>
                </c:pt>
                <c:pt idx="409">
                  <c:v>3.4118439824999998</c:v>
                </c:pt>
                <c:pt idx="410">
                  <c:v>3.4119176824999999</c:v>
                </c:pt>
                <c:pt idx="411">
                  <c:v>3.4119176824999999</c:v>
                </c:pt>
                <c:pt idx="412">
                  <c:v>3.4119176824999999</c:v>
                </c:pt>
                <c:pt idx="413">
                  <c:v>3.4404168499999996</c:v>
                </c:pt>
                <c:pt idx="414">
                  <c:v>3.4347164174999998</c:v>
                </c:pt>
                <c:pt idx="415">
                  <c:v>3.4347164174999998</c:v>
                </c:pt>
                <c:pt idx="416">
                  <c:v>3.4490284175000001</c:v>
                </c:pt>
                <c:pt idx="417">
                  <c:v>3.4491512500000003</c:v>
                </c:pt>
                <c:pt idx="418">
                  <c:v>3.4491512500000003</c:v>
                </c:pt>
                <c:pt idx="419">
                  <c:v>3.4720728150000002</c:v>
                </c:pt>
                <c:pt idx="420">
                  <c:v>3.4720728150000002</c:v>
                </c:pt>
                <c:pt idx="421">
                  <c:v>3.4948971149999997</c:v>
                </c:pt>
                <c:pt idx="422">
                  <c:v>3.5150058149999999</c:v>
                </c:pt>
                <c:pt idx="423">
                  <c:v>3.5150058149999999</c:v>
                </c:pt>
                <c:pt idx="424">
                  <c:v>3.5150058149999999</c:v>
                </c:pt>
                <c:pt idx="425">
                  <c:v>3.5321552500000002</c:v>
                </c:pt>
                <c:pt idx="426">
                  <c:v>3.5321552500000002</c:v>
                </c:pt>
                <c:pt idx="427">
                  <c:v>3.5550031149999999</c:v>
                </c:pt>
                <c:pt idx="428">
                  <c:v>3.552141115</c:v>
                </c:pt>
                <c:pt idx="429">
                  <c:v>3.552141115</c:v>
                </c:pt>
                <c:pt idx="430">
                  <c:v>3.5607772500000001</c:v>
                </c:pt>
                <c:pt idx="431">
                  <c:v>3.5779502500000002</c:v>
                </c:pt>
                <c:pt idx="432">
                  <c:v>3.5779502500000002</c:v>
                </c:pt>
                <c:pt idx="433">
                  <c:v>3.6065968150000001</c:v>
                </c:pt>
                <c:pt idx="434">
                  <c:v>3.6237708149999999</c:v>
                </c:pt>
                <c:pt idx="435">
                  <c:v>3.6237708149999999</c:v>
                </c:pt>
                <c:pt idx="436">
                  <c:v>3.64378125</c:v>
                </c:pt>
                <c:pt idx="437">
                  <c:v>3.66954125</c:v>
                </c:pt>
                <c:pt idx="438">
                  <c:v>3.66954125</c:v>
                </c:pt>
                <c:pt idx="439">
                  <c:v>3.6837294174999999</c:v>
                </c:pt>
                <c:pt idx="440">
                  <c:v>3.7181992500000001</c:v>
                </c:pt>
                <c:pt idx="441">
                  <c:v>3.7181992500000001</c:v>
                </c:pt>
                <c:pt idx="442">
                  <c:v>3.7181992500000001</c:v>
                </c:pt>
                <c:pt idx="443">
                  <c:v>3.7440319474999999</c:v>
                </c:pt>
                <c:pt idx="444">
                  <c:v>3.7440319474999999</c:v>
                </c:pt>
                <c:pt idx="445">
                  <c:v>3.7755169474999999</c:v>
                </c:pt>
                <c:pt idx="446">
                  <c:v>3.7755169474999999</c:v>
                </c:pt>
                <c:pt idx="447">
                  <c:v>3.7927145149999997</c:v>
                </c:pt>
                <c:pt idx="448">
                  <c:v>3.7927145149999997</c:v>
                </c:pt>
                <c:pt idx="449">
                  <c:v>3.84413625</c:v>
                </c:pt>
                <c:pt idx="450">
                  <c:v>3.84413625</c:v>
                </c:pt>
              </c:numCache>
            </c:numRef>
          </c:yVal>
          <c:smooth val="0"/>
          <c:extLst>
            <c:ext xmlns:c16="http://schemas.microsoft.com/office/drawing/2014/chart" uri="{C3380CC4-5D6E-409C-BE32-E72D297353CC}">
              <c16:uniqueId val="{00000008-0C43-4F8F-9B37-75F9EFB63B34}"/>
            </c:ext>
          </c:extLst>
        </c:ser>
        <c:ser>
          <c:idx val="12"/>
          <c:order val="10"/>
          <c:tx>
            <c:strRef>
              <c:f>'Alle qt til artikkel'!$ES$5</c:f>
              <c:strCache>
                <c:ptCount val="1"/>
                <c:pt idx="0">
                  <c:v>E6-80-4c</c:v>
                </c:pt>
              </c:strCache>
            </c:strRef>
          </c:tx>
          <c:spPr>
            <a:ln w="12700">
              <a:solidFill>
                <a:schemeClr val="accent2"/>
              </a:solidFill>
            </a:ln>
          </c:spPr>
          <c:marker>
            <c:symbol val="none"/>
          </c:marker>
          <c:xVal>
            <c:numRef>
              <c:f>'Alle qt til artikkel'!$EV$9:$EV$459</c:f>
              <c:numCache>
                <c:formatCode>0.0</c:formatCode>
                <c:ptCount val="451"/>
                <c:pt idx="0">
                  <c:v>-7.8471502496220413</c:v>
                </c:pt>
                <c:pt idx="1">
                  <c:v>-7.8075130133186841</c:v>
                </c:pt>
                <c:pt idx="2">
                  <c:v>-7.7678797403426207</c:v>
                </c:pt>
                <c:pt idx="3">
                  <c:v>-7.7282464673665627</c:v>
                </c:pt>
                <c:pt idx="4">
                  <c:v>-7.6886131943905056</c:v>
                </c:pt>
                <c:pt idx="5">
                  <c:v>-7.6489799214144476</c:v>
                </c:pt>
                <c:pt idx="6">
                  <c:v>-7.609342685111085</c:v>
                </c:pt>
                <c:pt idx="7">
                  <c:v>-7.569709412135027</c:v>
                </c:pt>
                <c:pt idx="8">
                  <c:v>-7.5300761391589637</c:v>
                </c:pt>
                <c:pt idx="9">
                  <c:v>-7.4904428661829057</c:v>
                </c:pt>
                <c:pt idx="10">
                  <c:v>-7.4508056298795493</c:v>
                </c:pt>
                <c:pt idx="11">
                  <c:v>-7.4111723569034913</c:v>
                </c:pt>
                <c:pt idx="12">
                  <c:v>-7.371539083927428</c:v>
                </c:pt>
                <c:pt idx="13">
                  <c:v>-7.33190581095137</c:v>
                </c:pt>
                <c:pt idx="14">
                  <c:v>-7.2922725379753066</c:v>
                </c:pt>
                <c:pt idx="15">
                  <c:v>-7.2526353016719494</c:v>
                </c:pt>
                <c:pt idx="16">
                  <c:v>-7.2130020286958922</c:v>
                </c:pt>
                <c:pt idx="17">
                  <c:v>-7.173368755719828</c:v>
                </c:pt>
                <c:pt idx="18">
                  <c:v>-7.1337354827437709</c:v>
                </c:pt>
                <c:pt idx="19">
                  <c:v>-7.0940982464404136</c:v>
                </c:pt>
                <c:pt idx="20">
                  <c:v>-7.0544649734643556</c:v>
                </c:pt>
                <c:pt idx="21">
                  <c:v>-7.0148317004882923</c:v>
                </c:pt>
                <c:pt idx="22">
                  <c:v>-6.975198427512229</c:v>
                </c:pt>
                <c:pt idx="23">
                  <c:v>-6.9355611912088726</c:v>
                </c:pt>
                <c:pt idx="24">
                  <c:v>-6.8959279182328146</c:v>
                </c:pt>
                <c:pt idx="25">
                  <c:v>-6.8562946452567566</c:v>
                </c:pt>
                <c:pt idx="26">
                  <c:v>-6.8166613722806932</c:v>
                </c:pt>
                <c:pt idx="27">
                  <c:v>-6.7770280993046352</c:v>
                </c:pt>
                <c:pt idx="28">
                  <c:v>-6.7373908630012727</c:v>
                </c:pt>
                <c:pt idx="29">
                  <c:v>-6.6977575900252146</c:v>
                </c:pt>
                <c:pt idx="30">
                  <c:v>-6.6581243170491575</c:v>
                </c:pt>
                <c:pt idx="31">
                  <c:v>-6.6184910440730933</c:v>
                </c:pt>
                <c:pt idx="32">
                  <c:v>-6.5788538077697369</c:v>
                </c:pt>
                <c:pt idx="33">
                  <c:v>-6.5392205347936789</c:v>
                </c:pt>
                <c:pt idx="34">
                  <c:v>-6.4995872618176156</c:v>
                </c:pt>
                <c:pt idx="35">
                  <c:v>-6.4599539888415576</c:v>
                </c:pt>
                <c:pt idx="36">
                  <c:v>-6.4203167525382012</c:v>
                </c:pt>
                <c:pt idx="37">
                  <c:v>-6.3806834795621379</c:v>
                </c:pt>
                <c:pt idx="38">
                  <c:v>-6.3410502065860799</c:v>
                </c:pt>
                <c:pt idx="39">
                  <c:v>-6.3014169336100219</c:v>
                </c:pt>
                <c:pt idx="40">
                  <c:v>-6.2617836606339585</c:v>
                </c:pt>
                <c:pt idx="41">
                  <c:v>-6.2221464243306013</c:v>
                </c:pt>
                <c:pt idx="42">
                  <c:v>-6.1825131513545442</c:v>
                </c:pt>
                <c:pt idx="43">
                  <c:v>-6.1428798783784799</c:v>
                </c:pt>
                <c:pt idx="44">
                  <c:v>-6.1032466054024228</c:v>
                </c:pt>
                <c:pt idx="45">
                  <c:v>-6.0636093690990656</c:v>
                </c:pt>
                <c:pt idx="46">
                  <c:v>-6.0239760961230022</c:v>
                </c:pt>
                <c:pt idx="47">
                  <c:v>-5.9843428231469442</c:v>
                </c:pt>
                <c:pt idx="48">
                  <c:v>-5.9447095501708862</c:v>
                </c:pt>
                <c:pt idx="49">
                  <c:v>-5.9050723138675245</c:v>
                </c:pt>
                <c:pt idx="50">
                  <c:v>-5.8654390408914665</c:v>
                </c:pt>
                <c:pt idx="51">
                  <c:v>-5.8258057679154032</c:v>
                </c:pt>
                <c:pt idx="52">
                  <c:v>-5.7861724949393452</c:v>
                </c:pt>
                <c:pt idx="53">
                  <c:v>-5.7465392219632871</c:v>
                </c:pt>
                <c:pt idx="54">
                  <c:v>-5.7069019856599308</c:v>
                </c:pt>
                <c:pt idx="55">
                  <c:v>-5.6672687126838666</c:v>
                </c:pt>
                <c:pt idx="56">
                  <c:v>-5.6276354397078032</c:v>
                </c:pt>
                <c:pt idx="57">
                  <c:v>-5.5880021667317452</c:v>
                </c:pt>
                <c:pt idx="58">
                  <c:v>-5.5483649304283889</c:v>
                </c:pt>
                <c:pt idx="59">
                  <c:v>-5.5087316574523308</c:v>
                </c:pt>
                <c:pt idx="60">
                  <c:v>-5.4690983844762728</c:v>
                </c:pt>
                <c:pt idx="61">
                  <c:v>-5.4294651115002095</c:v>
                </c:pt>
                <c:pt idx="62">
                  <c:v>-5.3898318385241462</c:v>
                </c:pt>
                <c:pt idx="63">
                  <c:v>-5.3501946022207898</c:v>
                </c:pt>
                <c:pt idx="64">
                  <c:v>-5.3105613292447318</c:v>
                </c:pt>
                <c:pt idx="65">
                  <c:v>-5.2709280562686684</c:v>
                </c:pt>
                <c:pt idx="66">
                  <c:v>-5.2312947832926104</c:v>
                </c:pt>
                <c:pt idx="67">
                  <c:v>-5.1916575469892532</c:v>
                </c:pt>
                <c:pt idx="68">
                  <c:v>-5.1520242740131961</c:v>
                </c:pt>
                <c:pt idx="69">
                  <c:v>-5.1123910010371318</c:v>
                </c:pt>
                <c:pt idx="70">
                  <c:v>-5.0727577280610747</c:v>
                </c:pt>
                <c:pt idx="71">
                  <c:v>-5.0331204917577121</c:v>
                </c:pt>
                <c:pt idx="72">
                  <c:v>-4.9934872187816541</c:v>
                </c:pt>
                <c:pt idx="73">
                  <c:v>-4.9538539458055961</c:v>
                </c:pt>
                <c:pt idx="74">
                  <c:v>-4.9142206728295381</c:v>
                </c:pt>
                <c:pt idx="75">
                  <c:v>-4.8745873998534748</c:v>
                </c:pt>
                <c:pt idx="76">
                  <c:v>-4.8349501635501184</c:v>
                </c:pt>
                <c:pt idx="77">
                  <c:v>-4.7953168905740551</c:v>
                </c:pt>
                <c:pt idx="78">
                  <c:v>-4.7556836175979971</c:v>
                </c:pt>
                <c:pt idx="79">
                  <c:v>-4.7160503446219391</c:v>
                </c:pt>
                <c:pt idx="80">
                  <c:v>-4.6764131083185827</c:v>
                </c:pt>
                <c:pt idx="81">
                  <c:v>-4.6367798353425194</c:v>
                </c:pt>
                <c:pt idx="82">
                  <c:v>-4.5971465623664614</c:v>
                </c:pt>
                <c:pt idx="83">
                  <c:v>-4.557513289390398</c:v>
                </c:pt>
                <c:pt idx="84">
                  <c:v>-4.5178760530870408</c:v>
                </c:pt>
                <c:pt idx="85">
                  <c:v>-4.4782427801109774</c:v>
                </c:pt>
                <c:pt idx="86">
                  <c:v>-4.4386095071349194</c:v>
                </c:pt>
                <c:pt idx="87">
                  <c:v>-4.3989762341588614</c:v>
                </c:pt>
                <c:pt idx="88">
                  <c:v>-4.3593429611828034</c:v>
                </c:pt>
                <c:pt idx="89">
                  <c:v>-4.319705724879447</c:v>
                </c:pt>
                <c:pt idx="90">
                  <c:v>-4.2800724519033837</c:v>
                </c:pt>
                <c:pt idx="91">
                  <c:v>-4.2404391789273204</c:v>
                </c:pt>
                <c:pt idx="92">
                  <c:v>-4.2008059059512624</c:v>
                </c:pt>
                <c:pt idx="93">
                  <c:v>-4.161168669647906</c:v>
                </c:pt>
                <c:pt idx="94">
                  <c:v>-4.121535396671848</c:v>
                </c:pt>
                <c:pt idx="95">
                  <c:v>-4.0819021236957846</c:v>
                </c:pt>
                <c:pt idx="96">
                  <c:v>-4.0422688507197266</c:v>
                </c:pt>
                <c:pt idx="97">
                  <c:v>-4.0026355777436633</c:v>
                </c:pt>
                <c:pt idx="98">
                  <c:v>-3.962998341440306</c:v>
                </c:pt>
                <c:pt idx="99">
                  <c:v>-3.9233650684642485</c:v>
                </c:pt>
                <c:pt idx="100">
                  <c:v>-3.8837317954881847</c:v>
                </c:pt>
                <c:pt idx="101">
                  <c:v>-3.8440985225121271</c:v>
                </c:pt>
                <c:pt idx="102">
                  <c:v>-3.8044612862087703</c:v>
                </c:pt>
                <c:pt idx="103">
                  <c:v>-3.764828013232707</c:v>
                </c:pt>
                <c:pt idx="104">
                  <c:v>-3.725194740256649</c:v>
                </c:pt>
                <c:pt idx="105">
                  <c:v>-3.6855614672805856</c:v>
                </c:pt>
                <c:pt idx="106">
                  <c:v>-3.6459242309772288</c:v>
                </c:pt>
                <c:pt idx="107">
                  <c:v>-3.6062909580011708</c:v>
                </c:pt>
                <c:pt idx="108">
                  <c:v>-3.5666576850251128</c:v>
                </c:pt>
                <c:pt idx="109">
                  <c:v>-3.5270244120490495</c:v>
                </c:pt>
                <c:pt idx="110">
                  <c:v>-3.4873911390729919</c:v>
                </c:pt>
                <c:pt idx="111">
                  <c:v>-3.4477539027696351</c:v>
                </c:pt>
                <c:pt idx="112">
                  <c:v>-3.4081206297935713</c:v>
                </c:pt>
                <c:pt idx="113">
                  <c:v>-3.3684873568175138</c:v>
                </c:pt>
                <c:pt idx="114">
                  <c:v>-3.32885408384145</c:v>
                </c:pt>
                <c:pt idx="115">
                  <c:v>-3.2892168475380936</c:v>
                </c:pt>
                <c:pt idx="116">
                  <c:v>-3.2495835745620356</c:v>
                </c:pt>
                <c:pt idx="117">
                  <c:v>-3.2099503015859776</c:v>
                </c:pt>
                <c:pt idx="118">
                  <c:v>-3.1703170286099143</c:v>
                </c:pt>
                <c:pt idx="119">
                  <c:v>-3.1306797923065575</c:v>
                </c:pt>
                <c:pt idx="120">
                  <c:v>-3.0910465193304941</c:v>
                </c:pt>
                <c:pt idx="121">
                  <c:v>-3.0514132463544361</c:v>
                </c:pt>
                <c:pt idx="122">
                  <c:v>-3.0117799733783785</c:v>
                </c:pt>
                <c:pt idx="123">
                  <c:v>-2.9721467004023205</c:v>
                </c:pt>
                <c:pt idx="124">
                  <c:v>-2.9325134274262572</c:v>
                </c:pt>
                <c:pt idx="125">
                  <c:v>-2.8928801544501992</c:v>
                </c:pt>
                <c:pt idx="126">
                  <c:v>-2.8532429181468366</c:v>
                </c:pt>
                <c:pt idx="127">
                  <c:v>-2.8136096451707791</c:v>
                </c:pt>
                <c:pt idx="128">
                  <c:v>-2.773976372194721</c:v>
                </c:pt>
                <c:pt idx="129">
                  <c:v>-2.7343430992186635</c:v>
                </c:pt>
                <c:pt idx="130">
                  <c:v>-2.6947058629153009</c:v>
                </c:pt>
                <c:pt idx="131">
                  <c:v>-2.6550725899392376</c:v>
                </c:pt>
                <c:pt idx="132">
                  <c:v>-2.6154393169631796</c:v>
                </c:pt>
                <c:pt idx="133">
                  <c:v>-2.5758060439871215</c:v>
                </c:pt>
                <c:pt idx="134">
                  <c:v>-2.536172771011064</c:v>
                </c:pt>
                <c:pt idx="135">
                  <c:v>-2.4965355347077014</c:v>
                </c:pt>
                <c:pt idx="136">
                  <c:v>-2.4569022617316438</c:v>
                </c:pt>
                <c:pt idx="137">
                  <c:v>-2.4172689887555801</c:v>
                </c:pt>
                <c:pt idx="138">
                  <c:v>-2.3776357157795225</c:v>
                </c:pt>
                <c:pt idx="139">
                  <c:v>-2.3379984794761657</c:v>
                </c:pt>
                <c:pt idx="140">
                  <c:v>-2.2983652065001023</c:v>
                </c:pt>
                <c:pt idx="141">
                  <c:v>-2.2587319335240443</c:v>
                </c:pt>
                <c:pt idx="142">
                  <c:v>-2.2190986605479863</c:v>
                </c:pt>
                <c:pt idx="143">
                  <c:v>-2.1794614242446242</c:v>
                </c:pt>
                <c:pt idx="144">
                  <c:v>-2.1398281512685662</c:v>
                </c:pt>
                <c:pt idx="145">
                  <c:v>-2.1001948782925082</c:v>
                </c:pt>
                <c:pt idx="146">
                  <c:v>-2.0605616053164448</c:v>
                </c:pt>
                <c:pt idx="147">
                  <c:v>-2.0209283323403868</c:v>
                </c:pt>
                <c:pt idx="148">
                  <c:v>-1.9812910960370247</c:v>
                </c:pt>
                <c:pt idx="149">
                  <c:v>-1.9416578230609669</c:v>
                </c:pt>
                <c:pt idx="150">
                  <c:v>-1.9020245500849089</c:v>
                </c:pt>
                <c:pt idx="151">
                  <c:v>-1.8623912771088511</c:v>
                </c:pt>
                <c:pt idx="152">
                  <c:v>-1.8227540408054888</c:v>
                </c:pt>
                <c:pt idx="153">
                  <c:v>-1.7831207678294252</c:v>
                </c:pt>
                <c:pt idx="154">
                  <c:v>-1.7434874948533674</c:v>
                </c:pt>
                <c:pt idx="155">
                  <c:v>-1.7038542218773096</c:v>
                </c:pt>
                <c:pt idx="156">
                  <c:v>-1.6642169855739473</c:v>
                </c:pt>
                <c:pt idx="157">
                  <c:v>-1.6245837125978895</c:v>
                </c:pt>
                <c:pt idx="158">
                  <c:v>-1.5849504396218315</c:v>
                </c:pt>
                <c:pt idx="159">
                  <c:v>-1.5453171666457681</c:v>
                </c:pt>
                <c:pt idx="160">
                  <c:v>-1.5056838936697101</c:v>
                </c:pt>
                <c:pt idx="161">
                  <c:v>-1.4660466573663535</c:v>
                </c:pt>
                <c:pt idx="162">
                  <c:v>-1.42641338439029</c:v>
                </c:pt>
                <c:pt idx="163">
                  <c:v>-1.3867801114142322</c:v>
                </c:pt>
                <c:pt idx="164">
                  <c:v>-1.3471468384381744</c:v>
                </c:pt>
                <c:pt idx="165">
                  <c:v>-1.3075096021348176</c:v>
                </c:pt>
                <c:pt idx="166">
                  <c:v>-1.267876329158754</c:v>
                </c:pt>
                <c:pt idx="167">
                  <c:v>-1.2282430561826962</c:v>
                </c:pt>
                <c:pt idx="168">
                  <c:v>-1.1886097832066327</c:v>
                </c:pt>
                <c:pt idx="169">
                  <c:v>-1.1489765102305749</c:v>
                </c:pt>
                <c:pt idx="170">
                  <c:v>-1.1093392739272239</c:v>
                </c:pt>
                <c:pt idx="171">
                  <c:v>-1.0697060009511548</c:v>
                </c:pt>
                <c:pt idx="172">
                  <c:v>-1.0300727279750967</c:v>
                </c:pt>
                <c:pt idx="173">
                  <c:v>-0.99043945499903896</c:v>
                </c:pt>
                <c:pt idx="174">
                  <c:v>-0.95080221869568227</c:v>
                </c:pt>
                <c:pt idx="175">
                  <c:v>-0.91116894571962448</c:v>
                </c:pt>
                <c:pt idx="176">
                  <c:v>-0.87153567274355537</c:v>
                </c:pt>
                <c:pt idx="177">
                  <c:v>-0.83190239976749747</c:v>
                </c:pt>
                <c:pt idx="178">
                  <c:v>-0.79226516346414078</c:v>
                </c:pt>
                <c:pt idx="179">
                  <c:v>-0.75263189048808288</c:v>
                </c:pt>
                <c:pt idx="180">
                  <c:v>-0.71299861751201943</c:v>
                </c:pt>
                <c:pt idx="181">
                  <c:v>-0.67336534453595598</c:v>
                </c:pt>
                <c:pt idx="182">
                  <c:v>-0.63373207155989808</c:v>
                </c:pt>
                <c:pt idx="183">
                  <c:v>-0.59409483525654694</c:v>
                </c:pt>
                <c:pt idx="184">
                  <c:v>-0.55446156228048349</c:v>
                </c:pt>
                <c:pt idx="185">
                  <c:v>-0.51482828930442004</c:v>
                </c:pt>
                <c:pt idx="186">
                  <c:v>-0.47519501632836214</c:v>
                </c:pt>
                <c:pt idx="187">
                  <c:v>-0.43555778002500545</c:v>
                </c:pt>
                <c:pt idx="188">
                  <c:v>-0.3959245070489476</c:v>
                </c:pt>
                <c:pt idx="189">
                  <c:v>-0.35629123407288976</c:v>
                </c:pt>
                <c:pt idx="190">
                  <c:v>-0.31665796109682065</c:v>
                </c:pt>
                <c:pt idx="191">
                  <c:v>-0.27702072479346956</c:v>
                </c:pt>
                <c:pt idx="192">
                  <c:v>-0.23738745181741169</c:v>
                </c:pt>
                <c:pt idx="193">
                  <c:v>-0.19775417884134822</c:v>
                </c:pt>
                <c:pt idx="194">
                  <c:v>-0.15812090586529035</c:v>
                </c:pt>
                <c:pt idx="195">
                  <c:v>-0.11848763288922687</c:v>
                </c:pt>
                <c:pt idx="196">
                  <c:v>-7.8850396585870161E-2</c:v>
                </c:pt>
                <c:pt idx="197">
                  <c:v>-3.9217123609812304E-2</c:v>
                </c:pt>
                <c:pt idx="198">
                  <c:v>4.1614936624554918E-4</c:v>
                </c:pt>
                <c:pt idx="199">
                  <c:v>4.0049422342309036E-2</c:v>
                </c:pt>
                <c:pt idx="200">
                  <c:v>7.9686658645671385E-2</c:v>
                </c:pt>
                <c:pt idx="201">
                  <c:v>0.11931993162172923</c:v>
                </c:pt>
                <c:pt idx="202">
                  <c:v>0.15895320459778708</c:v>
                </c:pt>
                <c:pt idx="203">
                  <c:v>0.19858647757384493</c:v>
                </c:pt>
                <c:pt idx="204">
                  <c:v>0.23822371387720728</c:v>
                </c:pt>
                <c:pt idx="205">
                  <c:v>0.27785698685326515</c:v>
                </c:pt>
                <c:pt idx="206">
                  <c:v>0.3174902598293286</c:v>
                </c:pt>
                <c:pt idx="207">
                  <c:v>0.3571235328053865</c:v>
                </c:pt>
                <c:pt idx="208">
                  <c:v>0.39675680578144434</c:v>
                </c:pt>
                <c:pt idx="209">
                  <c:v>0.4363940420848067</c:v>
                </c:pt>
                <c:pt idx="210">
                  <c:v>0.47602731506086454</c:v>
                </c:pt>
                <c:pt idx="211">
                  <c:v>0.51566058803692238</c:v>
                </c:pt>
                <c:pt idx="212">
                  <c:v>0.55529386101298583</c:v>
                </c:pt>
                <c:pt idx="213">
                  <c:v>0.59493109731634264</c:v>
                </c:pt>
                <c:pt idx="214">
                  <c:v>0.63456437029240043</c:v>
                </c:pt>
                <c:pt idx="215">
                  <c:v>0.67419764326846388</c:v>
                </c:pt>
                <c:pt idx="216">
                  <c:v>0.71383091624452177</c:v>
                </c:pt>
                <c:pt idx="217">
                  <c:v>0.75346418922057967</c:v>
                </c:pt>
                <c:pt idx="218">
                  <c:v>0.79310142552394203</c:v>
                </c:pt>
                <c:pt idx="219">
                  <c:v>0.83273469849999981</c:v>
                </c:pt>
                <c:pt idx="220">
                  <c:v>0.87236797147605771</c:v>
                </c:pt>
                <c:pt idx="221">
                  <c:v>0.91200124445212116</c:v>
                </c:pt>
                <c:pt idx="222">
                  <c:v>0.95163848075548352</c:v>
                </c:pt>
                <c:pt idx="223">
                  <c:v>0.99127175373154142</c:v>
                </c:pt>
                <c:pt idx="224">
                  <c:v>1.0309050267075992</c:v>
                </c:pt>
                <c:pt idx="225">
                  <c:v>1.070538299683657</c:v>
                </c:pt>
                <c:pt idx="226">
                  <c:v>1.1101755359870193</c:v>
                </c:pt>
                <c:pt idx="227">
                  <c:v>1.1498088089630774</c:v>
                </c:pt>
                <c:pt idx="228">
                  <c:v>1.1894420819391407</c:v>
                </c:pt>
                <c:pt idx="229">
                  <c:v>1.2290753549151987</c:v>
                </c:pt>
                <c:pt idx="230">
                  <c:v>1.2687086278912565</c:v>
                </c:pt>
                <c:pt idx="231">
                  <c:v>1.3083458641946188</c:v>
                </c:pt>
                <c:pt idx="232">
                  <c:v>1.3479791371706766</c:v>
                </c:pt>
                <c:pt idx="233">
                  <c:v>1.3876124101467344</c:v>
                </c:pt>
                <c:pt idx="234">
                  <c:v>1.427245683122798</c:v>
                </c:pt>
                <c:pt idx="235">
                  <c:v>1.4668829194261548</c:v>
                </c:pt>
                <c:pt idx="236">
                  <c:v>1.5065161924022126</c:v>
                </c:pt>
                <c:pt idx="237">
                  <c:v>1.5461494653782761</c:v>
                </c:pt>
                <c:pt idx="238">
                  <c:v>1.5857827383543339</c:v>
                </c:pt>
                <c:pt idx="239">
                  <c:v>1.625419974657685</c:v>
                </c:pt>
                <c:pt idx="240">
                  <c:v>1.6650532476337541</c:v>
                </c:pt>
                <c:pt idx="241">
                  <c:v>1.7046865206098119</c:v>
                </c:pt>
                <c:pt idx="242">
                  <c:v>1.7443197935858699</c:v>
                </c:pt>
                <c:pt idx="243">
                  <c:v>1.7839530665619332</c:v>
                </c:pt>
                <c:pt idx="244">
                  <c:v>1.8235903028652956</c:v>
                </c:pt>
                <c:pt idx="245">
                  <c:v>1.8632235758413536</c:v>
                </c:pt>
                <c:pt idx="246">
                  <c:v>1.9028568488174114</c:v>
                </c:pt>
                <c:pt idx="247">
                  <c:v>1.9424901217934691</c:v>
                </c:pt>
                <c:pt idx="248">
                  <c:v>1.9821273580968259</c:v>
                </c:pt>
                <c:pt idx="249">
                  <c:v>2.0217606310728895</c:v>
                </c:pt>
                <c:pt idx="250">
                  <c:v>2.0613939040489528</c:v>
                </c:pt>
                <c:pt idx="251">
                  <c:v>2.1010271770250109</c:v>
                </c:pt>
                <c:pt idx="252">
                  <c:v>2.1406604500010684</c:v>
                </c:pt>
                <c:pt idx="253">
                  <c:v>2.1802976863044252</c:v>
                </c:pt>
                <c:pt idx="254">
                  <c:v>2.219930959280489</c:v>
                </c:pt>
                <c:pt idx="255">
                  <c:v>2.2595642322565466</c:v>
                </c:pt>
                <c:pt idx="256">
                  <c:v>2.2991975052326099</c:v>
                </c:pt>
                <c:pt idx="257">
                  <c:v>2.3388347415359614</c:v>
                </c:pt>
                <c:pt idx="258">
                  <c:v>2.3784680145120189</c:v>
                </c:pt>
                <c:pt idx="259">
                  <c:v>2.4181012874880881</c:v>
                </c:pt>
                <c:pt idx="260">
                  <c:v>2.4577345604641461</c:v>
                </c:pt>
                <c:pt idx="261">
                  <c:v>2.4973717967674971</c:v>
                </c:pt>
                <c:pt idx="262">
                  <c:v>2.5370050697435604</c:v>
                </c:pt>
                <c:pt idx="263">
                  <c:v>2.5766383427196184</c:v>
                </c:pt>
                <c:pt idx="264">
                  <c:v>2.6162716156956818</c:v>
                </c:pt>
                <c:pt idx="265">
                  <c:v>2.6559048886717456</c:v>
                </c:pt>
                <c:pt idx="266">
                  <c:v>2.6955421249750966</c:v>
                </c:pt>
                <c:pt idx="267">
                  <c:v>2.7351753979511542</c:v>
                </c:pt>
                <c:pt idx="268">
                  <c:v>2.7748086709272179</c:v>
                </c:pt>
                <c:pt idx="269">
                  <c:v>2.8144419439032813</c:v>
                </c:pt>
                <c:pt idx="270">
                  <c:v>2.8540791802066381</c:v>
                </c:pt>
                <c:pt idx="271">
                  <c:v>2.8937124531826961</c:v>
                </c:pt>
                <c:pt idx="272">
                  <c:v>2.9333457261587537</c:v>
                </c:pt>
                <c:pt idx="273">
                  <c:v>2.9729789991348228</c:v>
                </c:pt>
                <c:pt idx="274">
                  <c:v>3.0126162354381738</c:v>
                </c:pt>
                <c:pt idx="275">
                  <c:v>3.0522495084142376</c:v>
                </c:pt>
                <c:pt idx="276">
                  <c:v>3.0918827813902952</c:v>
                </c:pt>
                <c:pt idx="277">
                  <c:v>3.1315160543663532</c:v>
                </c:pt>
                <c:pt idx="278">
                  <c:v>3.1711493273424223</c:v>
                </c:pt>
                <c:pt idx="279">
                  <c:v>3.2107865636457733</c:v>
                </c:pt>
                <c:pt idx="280">
                  <c:v>3.2504198366218313</c:v>
                </c:pt>
                <c:pt idx="281">
                  <c:v>3.2900531095978947</c:v>
                </c:pt>
                <c:pt idx="282">
                  <c:v>3.3296863825739527</c:v>
                </c:pt>
                <c:pt idx="283">
                  <c:v>3.369323618877309</c:v>
                </c:pt>
                <c:pt idx="284">
                  <c:v>3.4089568918533728</c:v>
                </c:pt>
                <c:pt idx="285">
                  <c:v>3.4485901648294304</c:v>
                </c:pt>
                <c:pt idx="286">
                  <c:v>3.4882234378054884</c:v>
                </c:pt>
                <c:pt idx="287">
                  <c:v>3.527860674108851</c:v>
                </c:pt>
                <c:pt idx="288">
                  <c:v>3.5674939470849085</c:v>
                </c:pt>
                <c:pt idx="289">
                  <c:v>3.6071272200609665</c:v>
                </c:pt>
                <c:pt idx="290">
                  <c:v>3.6467604930370299</c:v>
                </c:pt>
                <c:pt idx="291">
                  <c:v>3.6863937660130879</c:v>
                </c:pt>
                <c:pt idx="292">
                  <c:v>3.72603100231645</c:v>
                </c:pt>
                <c:pt idx="293">
                  <c:v>3.765664275292508</c:v>
                </c:pt>
                <c:pt idx="294">
                  <c:v>3.805297548268566</c:v>
                </c:pt>
                <c:pt idx="295">
                  <c:v>3.8449308212446236</c:v>
                </c:pt>
                <c:pt idx="296">
                  <c:v>3.8845680575479862</c:v>
                </c:pt>
                <c:pt idx="297">
                  <c:v>3.9242013305240495</c:v>
                </c:pt>
                <c:pt idx="298">
                  <c:v>3.9638346035001075</c:v>
                </c:pt>
                <c:pt idx="299">
                  <c:v>4.0034678764761651</c:v>
                </c:pt>
                <c:pt idx="300">
                  <c:v>4.0431011494522231</c:v>
                </c:pt>
                <c:pt idx="301">
                  <c:v>4.0827383857555857</c:v>
                </c:pt>
                <c:pt idx="302">
                  <c:v>4.1223716587316437</c:v>
                </c:pt>
                <c:pt idx="303">
                  <c:v>4.162004931707707</c:v>
                </c:pt>
                <c:pt idx="304">
                  <c:v>4.201638204683765</c:v>
                </c:pt>
                <c:pt idx="305">
                  <c:v>4.2412754409871214</c:v>
                </c:pt>
                <c:pt idx="306">
                  <c:v>4.2809087139631847</c:v>
                </c:pt>
                <c:pt idx="307">
                  <c:v>4.3205419869392427</c:v>
                </c:pt>
                <c:pt idx="308">
                  <c:v>4.3601752599153007</c:v>
                </c:pt>
                <c:pt idx="309">
                  <c:v>4.3998124962186633</c:v>
                </c:pt>
                <c:pt idx="310">
                  <c:v>4.4394457691947204</c:v>
                </c:pt>
                <c:pt idx="311">
                  <c:v>4.4790790421707785</c:v>
                </c:pt>
                <c:pt idx="312">
                  <c:v>4.5187123151468418</c:v>
                </c:pt>
                <c:pt idx="313">
                  <c:v>4.5583455881228998</c:v>
                </c:pt>
                <c:pt idx="314">
                  <c:v>4.5979828244262624</c:v>
                </c:pt>
                <c:pt idx="315">
                  <c:v>4.6376160974023204</c:v>
                </c:pt>
                <c:pt idx="316">
                  <c:v>4.6772493703783784</c:v>
                </c:pt>
                <c:pt idx="317">
                  <c:v>4.7168826433544355</c:v>
                </c:pt>
                <c:pt idx="318">
                  <c:v>4.7565198796577981</c:v>
                </c:pt>
                <c:pt idx="319">
                  <c:v>4.7961531526338614</c:v>
                </c:pt>
                <c:pt idx="320">
                  <c:v>4.8357864256099194</c:v>
                </c:pt>
                <c:pt idx="321">
                  <c:v>4.8754196985859775</c:v>
                </c:pt>
                <c:pt idx="322">
                  <c:v>4.915041081580144</c:v>
                </c:pt>
                <c:pt idx="323">
                  <c:v>4.9546743545562082</c:v>
                </c:pt>
                <c:pt idx="324">
                  <c:v>4.9943076275322653</c:v>
                </c:pt>
                <c:pt idx="325">
                  <c:v>5.0339409005083233</c:v>
                </c:pt>
                <c:pt idx="326">
                  <c:v>5.0735741734843813</c:v>
                </c:pt>
                <c:pt idx="327">
                  <c:v>5.1132074464604393</c:v>
                </c:pt>
                <c:pt idx="328">
                  <c:v>5.1528407194365027</c:v>
                </c:pt>
                <c:pt idx="329">
                  <c:v>5.1925136256855433</c:v>
                </c:pt>
                <c:pt idx="330">
                  <c:v>5.2321468986616013</c:v>
                </c:pt>
                <c:pt idx="331">
                  <c:v>5.2717801716376593</c:v>
                </c:pt>
                <c:pt idx="332">
                  <c:v>5.3114134446137173</c:v>
                </c:pt>
                <c:pt idx="333">
                  <c:v>5.3510467175897807</c:v>
                </c:pt>
                <c:pt idx="334">
                  <c:v>5.3906799905658387</c:v>
                </c:pt>
                <c:pt idx="335">
                  <c:v>5.430313263541902</c:v>
                </c:pt>
                <c:pt idx="336">
                  <c:v>5.4699465365179654</c:v>
                </c:pt>
                <c:pt idx="337">
                  <c:v>5.5095798094940234</c:v>
                </c:pt>
                <c:pt idx="338">
                  <c:v>5.5492130824700814</c:v>
                </c:pt>
                <c:pt idx="339">
                  <c:v>5.5888463554461447</c:v>
                </c:pt>
                <c:pt idx="340">
                  <c:v>5.6284796284222027</c:v>
                </c:pt>
                <c:pt idx="341">
                  <c:v>5.6681129013982599</c:v>
                </c:pt>
                <c:pt idx="342">
                  <c:v>5.7077461743743179</c:v>
                </c:pt>
                <c:pt idx="343">
                  <c:v>5.7473794473503874</c:v>
                </c:pt>
                <c:pt idx="344">
                  <c:v>5.7870127203264454</c:v>
                </c:pt>
                <c:pt idx="345">
                  <c:v>5.8266459933025025</c:v>
                </c:pt>
                <c:pt idx="346">
                  <c:v>5.8662792662785606</c:v>
                </c:pt>
                <c:pt idx="347">
                  <c:v>5.9059125392546239</c:v>
                </c:pt>
                <c:pt idx="348">
                  <c:v>5.9455458122306819</c:v>
                </c:pt>
                <c:pt idx="349">
                  <c:v>5.9851790852067399</c:v>
                </c:pt>
                <c:pt idx="350">
                  <c:v>6.0248123581828033</c:v>
                </c:pt>
                <c:pt idx="351">
                  <c:v>6.0644456311588613</c:v>
                </c:pt>
                <c:pt idx="352">
                  <c:v>6.1040789041349246</c:v>
                </c:pt>
                <c:pt idx="353">
                  <c:v>6.1437121771109879</c:v>
                </c:pt>
                <c:pt idx="354">
                  <c:v>6.1833454500870459</c:v>
                </c:pt>
                <c:pt idx="355">
                  <c:v>6.222978723063104</c:v>
                </c:pt>
                <c:pt idx="356">
                  <c:v>6.262611996039162</c:v>
                </c:pt>
                <c:pt idx="357">
                  <c:v>6.30224526901522</c:v>
                </c:pt>
                <c:pt idx="358">
                  <c:v>6.3418785419912833</c:v>
                </c:pt>
                <c:pt idx="359">
                  <c:v>6.3815118149673413</c:v>
                </c:pt>
                <c:pt idx="360">
                  <c:v>6.4211450879434047</c:v>
                </c:pt>
                <c:pt idx="361">
                  <c:v>6.460778360919468</c:v>
                </c:pt>
                <c:pt idx="362">
                  <c:v>6.500411633895526</c:v>
                </c:pt>
                <c:pt idx="363">
                  <c:v>6.540044906871584</c:v>
                </c:pt>
                <c:pt idx="364">
                  <c:v>6.5796781798476474</c:v>
                </c:pt>
                <c:pt idx="365">
                  <c:v>6.6193114528237054</c:v>
                </c:pt>
                <c:pt idx="366">
                  <c:v>6.6589447257997625</c:v>
                </c:pt>
                <c:pt idx="367">
                  <c:v>6.6985779987758205</c:v>
                </c:pt>
                <c:pt idx="368">
                  <c:v>6.7382112717518901</c:v>
                </c:pt>
                <c:pt idx="369">
                  <c:v>6.7778445447279481</c:v>
                </c:pt>
                <c:pt idx="370">
                  <c:v>6.8174778177040052</c:v>
                </c:pt>
                <c:pt idx="371">
                  <c:v>6.8571110906800632</c:v>
                </c:pt>
                <c:pt idx="372">
                  <c:v>6.8967443636561265</c:v>
                </c:pt>
                <c:pt idx="373">
                  <c:v>6.9364172699051565</c:v>
                </c:pt>
                <c:pt idx="374">
                  <c:v>6.9760505428812198</c:v>
                </c:pt>
                <c:pt idx="375">
                  <c:v>7.0156838158572832</c:v>
                </c:pt>
                <c:pt idx="376">
                  <c:v>7.0553170888333412</c:v>
                </c:pt>
                <c:pt idx="377">
                  <c:v>7.0949503618094045</c:v>
                </c:pt>
                <c:pt idx="378">
                  <c:v>7.1345836347854625</c:v>
                </c:pt>
                <c:pt idx="379">
                  <c:v>7.1742169077615205</c:v>
                </c:pt>
                <c:pt idx="380">
                  <c:v>7.2138501807375839</c:v>
                </c:pt>
                <c:pt idx="381">
                  <c:v>7.2534834537136419</c:v>
                </c:pt>
                <c:pt idx="382">
                  <c:v>7.2931167266896999</c:v>
                </c:pt>
                <c:pt idx="383">
                  <c:v>7.3327499996657686</c:v>
                </c:pt>
                <c:pt idx="384">
                  <c:v>7.3723832726418266</c:v>
                </c:pt>
                <c:pt idx="385">
                  <c:v>7.4120165456178846</c:v>
                </c:pt>
                <c:pt idx="386">
                  <c:v>7.4516498185939426</c:v>
                </c:pt>
                <c:pt idx="387">
                  <c:v>7.4912830915700006</c:v>
                </c:pt>
                <c:pt idx="388">
                  <c:v>7.5309163645460639</c:v>
                </c:pt>
                <c:pt idx="389">
                  <c:v>7.570549637522122</c:v>
                </c:pt>
                <c:pt idx="390">
                  <c:v>7.6101829104981791</c:v>
                </c:pt>
                <c:pt idx="391">
                  <c:v>7.6498161834742433</c:v>
                </c:pt>
                <c:pt idx="392">
                  <c:v>7.6894494564503066</c:v>
                </c:pt>
                <c:pt idx="393">
                  <c:v>7.7290827294263647</c:v>
                </c:pt>
                <c:pt idx="394">
                  <c:v>7.768716002402428</c:v>
                </c:pt>
                <c:pt idx="395">
                  <c:v>7.808349275378486</c:v>
                </c:pt>
                <c:pt idx="396">
                  <c:v>7.8479825483545431</c:v>
                </c:pt>
                <c:pt idx="397">
                  <c:v>7.8876158213306011</c:v>
                </c:pt>
                <c:pt idx="398">
                  <c:v>7.9272490943066591</c:v>
                </c:pt>
                <c:pt idx="399">
                  <c:v>7.9668823672827225</c:v>
                </c:pt>
                <c:pt idx="400">
                  <c:v>8.0065156402587867</c:v>
                </c:pt>
                <c:pt idx="401">
                  <c:v>8.0461489132348447</c:v>
                </c:pt>
                <c:pt idx="402">
                  <c:v>8.0857821862109081</c:v>
                </c:pt>
                <c:pt idx="403">
                  <c:v>8.1254154591869661</c:v>
                </c:pt>
                <c:pt idx="404">
                  <c:v>8.1650487321630223</c:v>
                </c:pt>
                <c:pt idx="405">
                  <c:v>8.2046820051390874</c:v>
                </c:pt>
                <c:pt idx="406">
                  <c:v>8.2443152781151436</c:v>
                </c:pt>
                <c:pt idx="407">
                  <c:v>8.2839485510912017</c:v>
                </c:pt>
                <c:pt idx="408">
                  <c:v>8.3235818240672721</c:v>
                </c:pt>
                <c:pt idx="409">
                  <c:v>8.3632150970433301</c:v>
                </c:pt>
                <c:pt idx="410">
                  <c:v>8.4028483700193863</c:v>
                </c:pt>
                <c:pt idx="411">
                  <c:v>8.4424816429954443</c:v>
                </c:pt>
                <c:pt idx="412">
                  <c:v>8.4821149159715024</c:v>
                </c:pt>
                <c:pt idx="413">
                  <c:v>8.5217481889475657</c:v>
                </c:pt>
                <c:pt idx="414">
                  <c:v>8.5613814619236237</c:v>
                </c:pt>
                <c:pt idx="415">
                  <c:v>8.6010147348996817</c:v>
                </c:pt>
                <c:pt idx="416">
                  <c:v>8.6406876411487232</c:v>
                </c:pt>
                <c:pt idx="417">
                  <c:v>8.6803209141247812</c:v>
                </c:pt>
                <c:pt idx="418">
                  <c:v>8.7199541871008446</c:v>
                </c:pt>
                <c:pt idx="419">
                  <c:v>8.7595874600769026</c:v>
                </c:pt>
                <c:pt idx="420">
                  <c:v>8.7992207330529606</c:v>
                </c:pt>
                <c:pt idx="421">
                  <c:v>8.8388540060290239</c:v>
                </c:pt>
                <c:pt idx="422">
                  <c:v>8.8784872790050819</c:v>
                </c:pt>
                <c:pt idx="423">
                  <c:v>8.9181205519811453</c:v>
                </c:pt>
                <c:pt idx="424">
                  <c:v>8.9577538249572086</c:v>
                </c:pt>
                <c:pt idx="425">
                  <c:v>8.9973870979332666</c:v>
                </c:pt>
                <c:pt idx="426">
                  <c:v>9.0370203709093246</c:v>
                </c:pt>
                <c:pt idx="427">
                  <c:v>9.0766536438853826</c:v>
                </c:pt>
                <c:pt idx="428">
                  <c:v>9.1162869168614389</c:v>
                </c:pt>
                <c:pt idx="429">
                  <c:v>9.155920189837504</c:v>
                </c:pt>
                <c:pt idx="430">
                  <c:v>9.1955534628135602</c:v>
                </c:pt>
                <c:pt idx="431">
                  <c:v>9.2351867357896182</c:v>
                </c:pt>
                <c:pt idx="432">
                  <c:v>9.2748200087656887</c:v>
                </c:pt>
                <c:pt idx="433">
                  <c:v>9.3144532817417467</c:v>
                </c:pt>
                <c:pt idx="434">
                  <c:v>9.3540865547178029</c:v>
                </c:pt>
                <c:pt idx="435">
                  <c:v>9.393719827693868</c:v>
                </c:pt>
                <c:pt idx="436">
                  <c:v>9.4333531006699243</c:v>
                </c:pt>
                <c:pt idx="437">
                  <c:v>9.4729863736459823</c:v>
                </c:pt>
                <c:pt idx="438">
                  <c:v>9.5126196466220403</c:v>
                </c:pt>
                <c:pt idx="439">
                  <c:v>9.5522529195980983</c:v>
                </c:pt>
                <c:pt idx="440">
                  <c:v>9.591886192574167</c:v>
                </c:pt>
                <c:pt idx="441">
                  <c:v>9.631519465550225</c:v>
                </c:pt>
                <c:pt idx="442">
                  <c:v>9.671152738526283</c:v>
                </c:pt>
                <c:pt idx="443">
                  <c:v>9.7107860115023463</c:v>
                </c:pt>
                <c:pt idx="444">
                  <c:v>9.7504192844784043</c:v>
                </c:pt>
                <c:pt idx="445">
                  <c:v>9.7900525574544623</c:v>
                </c:pt>
                <c:pt idx="446">
                  <c:v>9.8296858304305257</c:v>
                </c:pt>
                <c:pt idx="447">
                  <c:v>9.8693191034065837</c:v>
                </c:pt>
                <c:pt idx="448">
                  <c:v>9.908952376382647</c:v>
                </c:pt>
                <c:pt idx="449">
                  <c:v>9.9485856493587104</c:v>
                </c:pt>
                <c:pt idx="450">
                  <c:v>9.9882189223347684</c:v>
                </c:pt>
              </c:numCache>
            </c:numRef>
          </c:xVal>
          <c:yVal>
            <c:numRef>
              <c:f>'Alle qt til artikkel'!$ES$9:$ES$459</c:f>
              <c:numCache>
                <c:formatCode>0.00</c:formatCode>
                <c:ptCount val="451"/>
                <c:pt idx="0">
                  <c:v>2.2757514417499998</c:v>
                </c:pt>
                <c:pt idx="1">
                  <c:v>2.2757514417499998</c:v>
                </c:pt>
                <c:pt idx="2">
                  <c:v>2.2757514417499998</c:v>
                </c:pt>
                <c:pt idx="3">
                  <c:v>2.2729140082499999</c:v>
                </c:pt>
                <c:pt idx="4">
                  <c:v>2.2729140082499999</c:v>
                </c:pt>
                <c:pt idx="5">
                  <c:v>2.2844121412499998</c:v>
                </c:pt>
                <c:pt idx="6">
                  <c:v>2.28742154025</c:v>
                </c:pt>
                <c:pt idx="7">
                  <c:v>2.28742154025</c:v>
                </c:pt>
                <c:pt idx="8">
                  <c:v>2.2901852742500002</c:v>
                </c:pt>
                <c:pt idx="9">
                  <c:v>2.2901852742500002</c:v>
                </c:pt>
                <c:pt idx="10">
                  <c:v>2.2901852742500002</c:v>
                </c:pt>
                <c:pt idx="11">
                  <c:v>2.30165884075</c:v>
                </c:pt>
                <c:pt idx="12">
                  <c:v>2.30165884075</c:v>
                </c:pt>
                <c:pt idx="13">
                  <c:v>2.30165884075</c:v>
                </c:pt>
                <c:pt idx="14">
                  <c:v>2.30160970775</c:v>
                </c:pt>
                <c:pt idx="15">
                  <c:v>2.30738384075</c:v>
                </c:pt>
                <c:pt idx="16">
                  <c:v>2.30738384075</c:v>
                </c:pt>
                <c:pt idx="17">
                  <c:v>2.3159207077500001</c:v>
                </c:pt>
                <c:pt idx="18">
                  <c:v>2.3159207077500001</c:v>
                </c:pt>
                <c:pt idx="19">
                  <c:v>2.3159207077500001</c:v>
                </c:pt>
                <c:pt idx="20">
                  <c:v>2.33030540725</c:v>
                </c:pt>
                <c:pt idx="21">
                  <c:v>2.33030540725</c:v>
                </c:pt>
                <c:pt idx="22">
                  <c:v>2.33030540725</c:v>
                </c:pt>
                <c:pt idx="23">
                  <c:v>2.3530805747499999</c:v>
                </c:pt>
                <c:pt idx="24">
                  <c:v>2.3530805747499999</c:v>
                </c:pt>
                <c:pt idx="25">
                  <c:v>2.3530805747499999</c:v>
                </c:pt>
                <c:pt idx="26">
                  <c:v>2.3616921412499998</c:v>
                </c:pt>
                <c:pt idx="27">
                  <c:v>2.3616921412499998</c:v>
                </c:pt>
                <c:pt idx="28">
                  <c:v>2.3616921412499998</c:v>
                </c:pt>
                <c:pt idx="29">
                  <c:v>2.37597857475</c:v>
                </c:pt>
                <c:pt idx="30">
                  <c:v>2.3674161412500001</c:v>
                </c:pt>
                <c:pt idx="31">
                  <c:v>2.3674161412500001</c:v>
                </c:pt>
                <c:pt idx="32">
                  <c:v>2.3674161412500001</c:v>
                </c:pt>
                <c:pt idx="33">
                  <c:v>2.3588291412499998</c:v>
                </c:pt>
                <c:pt idx="34">
                  <c:v>2.3588291412499998</c:v>
                </c:pt>
                <c:pt idx="35">
                  <c:v>2.3530805747499999</c:v>
                </c:pt>
                <c:pt idx="36">
                  <c:v>2.3501940082499999</c:v>
                </c:pt>
                <c:pt idx="37">
                  <c:v>2.3501940082499999</c:v>
                </c:pt>
                <c:pt idx="38">
                  <c:v>2.3501940082499999</c:v>
                </c:pt>
                <c:pt idx="39">
                  <c:v>2.3072855747499998</c:v>
                </c:pt>
                <c:pt idx="40">
                  <c:v>2.3072855747499998</c:v>
                </c:pt>
                <c:pt idx="41">
                  <c:v>2.28159927425</c:v>
                </c:pt>
                <c:pt idx="42">
                  <c:v>2.2530991069999997</c:v>
                </c:pt>
                <c:pt idx="43">
                  <c:v>2.2530991069999997</c:v>
                </c:pt>
                <c:pt idx="44">
                  <c:v>2.2530991069999997</c:v>
                </c:pt>
                <c:pt idx="45">
                  <c:v>2.2358278407500003</c:v>
                </c:pt>
                <c:pt idx="46">
                  <c:v>2.2358278407500003</c:v>
                </c:pt>
                <c:pt idx="47">
                  <c:v>2.2186794072500002</c:v>
                </c:pt>
                <c:pt idx="48">
                  <c:v>2.2130035402499999</c:v>
                </c:pt>
                <c:pt idx="49">
                  <c:v>2.2130035402499999</c:v>
                </c:pt>
                <c:pt idx="50">
                  <c:v>2.2015801069999998</c:v>
                </c:pt>
                <c:pt idx="51">
                  <c:v>2.1958305402499998</c:v>
                </c:pt>
                <c:pt idx="52">
                  <c:v>2.1958305402499998</c:v>
                </c:pt>
                <c:pt idx="53">
                  <c:v>2.18149497375</c:v>
                </c:pt>
                <c:pt idx="54">
                  <c:v>2.1728834072500001</c:v>
                </c:pt>
                <c:pt idx="55">
                  <c:v>2.1728834072500001</c:v>
                </c:pt>
                <c:pt idx="56">
                  <c:v>2.158646107</c:v>
                </c:pt>
                <c:pt idx="57">
                  <c:v>2.1300486734999997</c:v>
                </c:pt>
                <c:pt idx="58">
                  <c:v>2.1300486734999997</c:v>
                </c:pt>
                <c:pt idx="59">
                  <c:v>2.1043132399999998</c:v>
                </c:pt>
                <c:pt idx="60">
                  <c:v>2.0928652400000001</c:v>
                </c:pt>
                <c:pt idx="61">
                  <c:v>2.0928652400000001</c:v>
                </c:pt>
                <c:pt idx="62">
                  <c:v>2.0927669737500003</c:v>
                </c:pt>
                <c:pt idx="63">
                  <c:v>2.0813916734999998</c:v>
                </c:pt>
                <c:pt idx="64">
                  <c:v>2.0813916734999998</c:v>
                </c:pt>
                <c:pt idx="65">
                  <c:v>2.0643159395000001</c:v>
                </c:pt>
                <c:pt idx="66">
                  <c:v>2.0643159395000001</c:v>
                </c:pt>
                <c:pt idx="67">
                  <c:v>2.0499558064999999</c:v>
                </c:pt>
                <c:pt idx="68">
                  <c:v>2.0385068065</c:v>
                </c:pt>
                <c:pt idx="69">
                  <c:v>2.0127232400000001</c:v>
                </c:pt>
                <c:pt idx="70">
                  <c:v>2.0127232400000001</c:v>
                </c:pt>
                <c:pt idx="71">
                  <c:v>2.0098848065000001</c:v>
                </c:pt>
                <c:pt idx="72">
                  <c:v>1.9956966389999999</c:v>
                </c:pt>
                <c:pt idx="73">
                  <c:v>1.9956966389999999</c:v>
                </c:pt>
                <c:pt idx="74">
                  <c:v>1.9785482055000001</c:v>
                </c:pt>
                <c:pt idx="75">
                  <c:v>1.969838373</c:v>
                </c:pt>
                <c:pt idx="76">
                  <c:v>1.969838373</c:v>
                </c:pt>
                <c:pt idx="77">
                  <c:v>1.9669763730000001</c:v>
                </c:pt>
                <c:pt idx="78">
                  <c:v>1.9555765059999999</c:v>
                </c:pt>
                <c:pt idx="79">
                  <c:v>1.9555765059999999</c:v>
                </c:pt>
                <c:pt idx="80">
                  <c:v>1.9441029395</c:v>
                </c:pt>
                <c:pt idx="81">
                  <c:v>1.9326549395000001</c:v>
                </c:pt>
                <c:pt idx="82">
                  <c:v>1.9326549395000001</c:v>
                </c:pt>
                <c:pt idx="83">
                  <c:v>1.9326549395000001</c:v>
                </c:pt>
                <c:pt idx="84">
                  <c:v>1.9240679395</c:v>
                </c:pt>
                <c:pt idx="85">
                  <c:v>1.9240679395</c:v>
                </c:pt>
                <c:pt idx="86">
                  <c:v>1.9211568065</c:v>
                </c:pt>
                <c:pt idx="87">
                  <c:v>1.9011699395000001</c:v>
                </c:pt>
                <c:pt idx="88">
                  <c:v>1.9011699395000001</c:v>
                </c:pt>
                <c:pt idx="89">
                  <c:v>1.9011699395000001</c:v>
                </c:pt>
                <c:pt idx="90">
                  <c:v>1.8982833729999999</c:v>
                </c:pt>
                <c:pt idx="91">
                  <c:v>1.8982833729999999</c:v>
                </c:pt>
                <c:pt idx="92">
                  <c:v>1.9011453730000001</c:v>
                </c:pt>
                <c:pt idx="93">
                  <c:v>1.8982833729999999</c:v>
                </c:pt>
                <c:pt idx="94">
                  <c:v>1.8982833729999999</c:v>
                </c:pt>
                <c:pt idx="95">
                  <c:v>1.8868589395000002</c:v>
                </c:pt>
                <c:pt idx="96">
                  <c:v>1.8754590725</c:v>
                </c:pt>
                <c:pt idx="97">
                  <c:v>1.8754590725</c:v>
                </c:pt>
                <c:pt idx="98">
                  <c:v>1.866848506</c:v>
                </c:pt>
                <c:pt idx="99">
                  <c:v>1.8611726390000001</c:v>
                </c:pt>
                <c:pt idx="100">
                  <c:v>1.8611726390000001</c:v>
                </c:pt>
                <c:pt idx="101">
                  <c:v>1.8582615059999998</c:v>
                </c:pt>
                <c:pt idx="102">
                  <c:v>1.8553749395000001</c:v>
                </c:pt>
                <c:pt idx="103">
                  <c:v>1.8553749395000001</c:v>
                </c:pt>
                <c:pt idx="104">
                  <c:v>1.835363506</c:v>
                </c:pt>
                <c:pt idx="105">
                  <c:v>1.8353880725</c:v>
                </c:pt>
                <c:pt idx="106">
                  <c:v>1.8353880725</c:v>
                </c:pt>
                <c:pt idx="107">
                  <c:v>1.8296149395000001</c:v>
                </c:pt>
                <c:pt idx="108">
                  <c:v>1.8296149395000001</c:v>
                </c:pt>
                <c:pt idx="109">
                  <c:v>1.8296149395000001</c:v>
                </c:pt>
                <c:pt idx="110">
                  <c:v>1.809603506</c:v>
                </c:pt>
                <c:pt idx="111">
                  <c:v>1.809603506</c:v>
                </c:pt>
                <c:pt idx="112">
                  <c:v>1.809603506</c:v>
                </c:pt>
                <c:pt idx="113">
                  <c:v>1.8067415059999998</c:v>
                </c:pt>
                <c:pt idx="114">
                  <c:v>1.8067415059999998</c:v>
                </c:pt>
                <c:pt idx="115">
                  <c:v>1.8067415059999998</c:v>
                </c:pt>
                <c:pt idx="116">
                  <c:v>1.7896422055000001</c:v>
                </c:pt>
                <c:pt idx="117">
                  <c:v>1.789617639</c:v>
                </c:pt>
                <c:pt idx="118">
                  <c:v>1.789617639</c:v>
                </c:pt>
                <c:pt idx="119">
                  <c:v>1.7810552055</c:v>
                </c:pt>
                <c:pt idx="120">
                  <c:v>1.7724446389999999</c:v>
                </c:pt>
                <c:pt idx="121">
                  <c:v>1.7724446389999999</c:v>
                </c:pt>
                <c:pt idx="122">
                  <c:v>1.7695816390000001</c:v>
                </c:pt>
                <c:pt idx="123">
                  <c:v>1.7580845059999999</c:v>
                </c:pt>
                <c:pt idx="124">
                  <c:v>1.7580845059999999</c:v>
                </c:pt>
                <c:pt idx="125">
                  <c:v>1.7495712055000001</c:v>
                </c:pt>
                <c:pt idx="126">
                  <c:v>1.7495466390000001</c:v>
                </c:pt>
                <c:pt idx="127">
                  <c:v>1.7495466390000001</c:v>
                </c:pt>
                <c:pt idx="128">
                  <c:v>1.7323982055</c:v>
                </c:pt>
                <c:pt idx="129">
                  <c:v>1.7180872055</c:v>
                </c:pt>
                <c:pt idx="130">
                  <c:v>1.7180872055</c:v>
                </c:pt>
                <c:pt idx="131">
                  <c:v>1.726648639</c:v>
                </c:pt>
                <c:pt idx="132">
                  <c:v>1.703751639</c:v>
                </c:pt>
                <c:pt idx="133">
                  <c:v>1.703751639</c:v>
                </c:pt>
                <c:pt idx="134">
                  <c:v>1.703751639</c:v>
                </c:pt>
                <c:pt idx="135">
                  <c:v>1.69810033875</c:v>
                </c:pt>
                <c:pt idx="136">
                  <c:v>1.69810033875</c:v>
                </c:pt>
                <c:pt idx="137">
                  <c:v>1.69810033875</c:v>
                </c:pt>
                <c:pt idx="138">
                  <c:v>1.6951892055</c:v>
                </c:pt>
                <c:pt idx="139">
                  <c:v>1.6951892055</c:v>
                </c:pt>
                <c:pt idx="140">
                  <c:v>1.67806533875</c:v>
                </c:pt>
                <c:pt idx="141">
                  <c:v>1.675128639</c:v>
                </c:pt>
                <c:pt idx="142">
                  <c:v>1.675128639</c:v>
                </c:pt>
                <c:pt idx="143">
                  <c:v>1.6636806390000001</c:v>
                </c:pt>
                <c:pt idx="144">
                  <c:v>1.6550936389999999</c:v>
                </c:pt>
                <c:pt idx="145">
                  <c:v>1.6550936389999999</c:v>
                </c:pt>
                <c:pt idx="146">
                  <c:v>1.646506639</c:v>
                </c:pt>
                <c:pt idx="147">
                  <c:v>1.6436446389999999</c:v>
                </c:pt>
                <c:pt idx="148">
                  <c:v>1.6436446389999999</c:v>
                </c:pt>
                <c:pt idx="149">
                  <c:v>1.6236342055000001</c:v>
                </c:pt>
                <c:pt idx="150">
                  <c:v>1.6207957720000001</c:v>
                </c:pt>
                <c:pt idx="151">
                  <c:v>1.6207957720000001</c:v>
                </c:pt>
                <c:pt idx="152">
                  <c:v>1.6236587720000002</c:v>
                </c:pt>
                <c:pt idx="153">
                  <c:v>1.6121606390000001</c:v>
                </c:pt>
                <c:pt idx="154">
                  <c:v>1.6121606390000001</c:v>
                </c:pt>
                <c:pt idx="155">
                  <c:v>1.6007362055000001</c:v>
                </c:pt>
                <c:pt idx="156">
                  <c:v>1.6007362055000001</c:v>
                </c:pt>
                <c:pt idx="157">
                  <c:v>1.6007362055000001</c:v>
                </c:pt>
                <c:pt idx="158">
                  <c:v>1.58936090525</c:v>
                </c:pt>
                <c:pt idx="159">
                  <c:v>1.58936090525</c:v>
                </c:pt>
                <c:pt idx="160">
                  <c:v>1.58936090525</c:v>
                </c:pt>
                <c:pt idx="161">
                  <c:v>1.58647433875</c:v>
                </c:pt>
                <c:pt idx="162">
                  <c:v>1.583587772</c:v>
                </c:pt>
                <c:pt idx="163">
                  <c:v>1.583587772</c:v>
                </c:pt>
                <c:pt idx="164">
                  <c:v>1.5750253387499999</c:v>
                </c:pt>
                <c:pt idx="165">
                  <c:v>1.54928990525</c:v>
                </c:pt>
                <c:pt idx="166">
                  <c:v>1.54928990525</c:v>
                </c:pt>
                <c:pt idx="167">
                  <c:v>1.54928990525</c:v>
                </c:pt>
                <c:pt idx="168">
                  <c:v>1.5350771725000001</c:v>
                </c:pt>
                <c:pt idx="169">
                  <c:v>1.5350771725000001</c:v>
                </c:pt>
                <c:pt idx="170">
                  <c:v>1.5207661725000001</c:v>
                </c:pt>
                <c:pt idx="171">
                  <c:v>1.51225287</c:v>
                </c:pt>
                <c:pt idx="172">
                  <c:v>1.51225287</c:v>
                </c:pt>
                <c:pt idx="173">
                  <c:v>1.5036423050000001</c:v>
                </c:pt>
                <c:pt idx="174">
                  <c:v>1.5036423050000001</c:v>
                </c:pt>
                <c:pt idx="175">
                  <c:v>1.5036423050000001</c:v>
                </c:pt>
                <c:pt idx="176">
                  <c:v>1.4721327375</c:v>
                </c:pt>
                <c:pt idx="177">
                  <c:v>1.4492357375</c:v>
                </c:pt>
                <c:pt idx="178">
                  <c:v>1.4492357375</c:v>
                </c:pt>
                <c:pt idx="179">
                  <c:v>1.4492357375</c:v>
                </c:pt>
                <c:pt idx="180">
                  <c:v>1.4092138700000001</c:v>
                </c:pt>
                <c:pt idx="181">
                  <c:v>1.4092138700000001</c:v>
                </c:pt>
                <c:pt idx="182">
                  <c:v>1.3777288700000001</c:v>
                </c:pt>
                <c:pt idx="183">
                  <c:v>1.3777288700000001</c:v>
                </c:pt>
                <c:pt idx="184">
                  <c:v>1.34910687</c:v>
                </c:pt>
                <c:pt idx="185">
                  <c:v>1.3175491725000001</c:v>
                </c:pt>
                <c:pt idx="186">
                  <c:v>1.3175491725000001</c:v>
                </c:pt>
                <c:pt idx="187">
                  <c:v>1.2774781725</c:v>
                </c:pt>
                <c:pt idx="188">
                  <c:v>1.2432294374999999</c:v>
                </c:pt>
                <c:pt idx="189">
                  <c:v>1.205971305</c:v>
                </c:pt>
                <c:pt idx="190">
                  <c:v>1.205971305</c:v>
                </c:pt>
                <c:pt idx="191">
                  <c:v>1.1630137375</c:v>
                </c:pt>
                <c:pt idx="192">
                  <c:v>1.1200561725</c:v>
                </c:pt>
                <c:pt idx="193">
                  <c:v>1.1200561725</c:v>
                </c:pt>
                <c:pt idx="194">
                  <c:v>1.0828471725</c:v>
                </c:pt>
                <c:pt idx="195">
                  <c:v>1.0828471725</c:v>
                </c:pt>
                <c:pt idx="196">
                  <c:v>1.0456883050000001</c:v>
                </c:pt>
                <c:pt idx="197">
                  <c:v>1.008479305</c:v>
                </c:pt>
                <c:pt idx="198">
                  <c:v>1.008479305</c:v>
                </c:pt>
                <c:pt idx="199">
                  <c:v>0.95695920499999998</c:v>
                </c:pt>
                <c:pt idx="200">
                  <c:v>0.91693743750000001</c:v>
                </c:pt>
                <c:pt idx="201">
                  <c:v>0.91693743750000001</c:v>
                </c:pt>
                <c:pt idx="202">
                  <c:v>0.88251713749999994</c:v>
                </c:pt>
                <c:pt idx="203">
                  <c:v>0.84817063749999999</c:v>
                </c:pt>
                <c:pt idx="204">
                  <c:v>0.84817063749999999</c:v>
                </c:pt>
                <c:pt idx="205">
                  <c:v>0.81098640499999997</c:v>
                </c:pt>
                <c:pt idx="206">
                  <c:v>0.77952657000000003</c:v>
                </c:pt>
                <c:pt idx="207">
                  <c:v>0.77952657000000003</c:v>
                </c:pt>
                <c:pt idx="208">
                  <c:v>0.75657973749999996</c:v>
                </c:pt>
                <c:pt idx="209">
                  <c:v>0.73084440500000003</c:v>
                </c:pt>
                <c:pt idx="210">
                  <c:v>0.73084440500000003</c:v>
                </c:pt>
                <c:pt idx="211">
                  <c:v>0.71367110499999997</c:v>
                </c:pt>
                <c:pt idx="212">
                  <c:v>0.69368473750000004</c:v>
                </c:pt>
                <c:pt idx="213">
                  <c:v>0.69368473750000004</c:v>
                </c:pt>
                <c:pt idx="214">
                  <c:v>0.65075163749999998</c:v>
                </c:pt>
                <c:pt idx="215">
                  <c:v>0.65075163749999998</c:v>
                </c:pt>
                <c:pt idx="216">
                  <c:v>0.65075163749999998</c:v>
                </c:pt>
                <c:pt idx="217">
                  <c:v>0.61638046999999996</c:v>
                </c:pt>
                <c:pt idx="218">
                  <c:v>0.61638046999999996</c:v>
                </c:pt>
                <c:pt idx="219">
                  <c:v>0.61638046999999996</c:v>
                </c:pt>
                <c:pt idx="220">
                  <c:v>0.59935457000000003</c:v>
                </c:pt>
                <c:pt idx="221">
                  <c:v>0.59935457000000003</c:v>
                </c:pt>
                <c:pt idx="222">
                  <c:v>0.59076797000000003</c:v>
                </c:pt>
                <c:pt idx="223">
                  <c:v>0.57648143750000003</c:v>
                </c:pt>
                <c:pt idx="224">
                  <c:v>0.56794396999999996</c:v>
                </c:pt>
                <c:pt idx="225">
                  <c:v>0.56794396999999996</c:v>
                </c:pt>
                <c:pt idx="226">
                  <c:v>0.55651963500000001</c:v>
                </c:pt>
                <c:pt idx="227">
                  <c:v>0.55081980250000007</c:v>
                </c:pt>
                <c:pt idx="228">
                  <c:v>0.55081980250000007</c:v>
                </c:pt>
                <c:pt idx="229">
                  <c:v>0.54808043500000003</c:v>
                </c:pt>
                <c:pt idx="230">
                  <c:v>0.54235603500000007</c:v>
                </c:pt>
                <c:pt idx="231">
                  <c:v>0.54235603500000007</c:v>
                </c:pt>
                <c:pt idx="232">
                  <c:v>0.53645957</c:v>
                </c:pt>
                <c:pt idx="233">
                  <c:v>0.53071060250000002</c:v>
                </c:pt>
                <c:pt idx="234">
                  <c:v>0.53071060250000002</c:v>
                </c:pt>
                <c:pt idx="235">
                  <c:v>0.51072423499999997</c:v>
                </c:pt>
                <c:pt idx="236">
                  <c:v>0.4651253675</c:v>
                </c:pt>
                <c:pt idx="237">
                  <c:v>0.4651253675</c:v>
                </c:pt>
                <c:pt idx="238">
                  <c:v>0.4651253675</c:v>
                </c:pt>
                <c:pt idx="239">
                  <c:v>0.43080333500000001</c:v>
                </c:pt>
                <c:pt idx="240">
                  <c:v>0.43080333500000001</c:v>
                </c:pt>
                <c:pt idx="241">
                  <c:v>0.43080333500000001</c:v>
                </c:pt>
                <c:pt idx="242">
                  <c:v>0.4166888675</c:v>
                </c:pt>
                <c:pt idx="243">
                  <c:v>0.4166888675</c:v>
                </c:pt>
                <c:pt idx="244">
                  <c:v>0.40528910000000001</c:v>
                </c:pt>
                <c:pt idx="245">
                  <c:v>0.39682533250000002</c:v>
                </c:pt>
                <c:pt idx="246">
                  <c:v>0.39682533250000002</c:v>
                </c:pt>
                <c:pt idx="247">
                  <c:v>0.38559753249999995</c:v>
                </c:pt>
                <c:pt idx="248">
                  <c:v>0.38559753249999995</c:v>
                </c:pt>
                <c:pt idx="249">
                  <c:v>0.38559753249999995</c:v>
                </c:pt>
                <c:pt idx="250">
                  <c:v>0.37997139750000003</c:v>
                </c:pt>
                <c:pt idx="251">
                  <c:v>0.37155676250000003</c:v>
                </c:pt>
                <c:pt idx="252">
                  <c:v>0.37155676250000003</c:v>
                </c:pt>
                <c:pt idx="253">
                  <c:v>0.36316659500000004</c:v>
                </c:pt>
                <c:pt idx="254">
                  <c:v>0.35766329499999999</c:v>
                </c:pt>
                <c:pt idx="255">
                  <c:v>0.35766329499999999</c:v>
                </c:pt>
                <c:pt idx="256">
                  <c:v>0.3520125925</c:v>
                </c:pt>
                <c:pt idx="257">
                  <c:v>0.34937149249999999</c:v>
                </c:pt>
                <c:pt idx="258">
                  <c:v>0.34937149249999999</c:v>
                </c:pt>
                <c:pt idx="259">
                  <c:v>0.34408919000000004</c:v>
                </c:pt>
                <c:pt idx="260">
                  <c:v>0.34408919000000004</c:v>
                </c:pt>
                <c:pt idx="261">
                  <c:v>0.34408919000000004</c:v>
                </c:pt>
                <c:pt idx="262">
                  <c:v>0.3472217225</c:v>
                </c:pt>
                <c:pt idx="263">
                  <c:v>0.3472217225</c:v>
                </c:pt>
                <c:pt idx="264">
                  <c:v>0.3472217225</c:v>
                </c:pt>
                <c:pt idx="265">
                  <c:v>0.35037871999999998</c:v>
                </c:pt>
                <c:pt idx="266">
                  <c:v>0.35037871999999998</c:v>
                </c:pt>
                <c:pt idx="267">
                  <c:v>0.34771305250000001</c:v>
                </c:pt>
                <c:pt idx="268">
                  <c:v>0.34771305250000001</c:v>
                </c:pt>
                <c:pt idx="269">
                  <c:v>0.34808155000000002</c:v>
                </c:pt>
                <c:pt idx="270">
                  <c:v>0.34808155000000002</c:v>
                </c:pt>
                <c:pt idx="271">
                  <c:v>0.34808155000000002</c:v>
                </c:pt>
                <c:pt idx="272">
                  <c:v>0.35111571499999999</c:v>
                </c:pt>
                <c:pt idx="273">
                  <c:v>0.35111571499999999</c:v>
                </c:pt>
                <c:pt idx="274">
                  <c:v>0.3686574125</c:v>
                </c:pt>
                <c:pt idx="275">
                  <c:v>0.37736694500000001</c:v>
                </c:pt>
                <c:pt idx="276">
                  <c:v>0.37736694500000001</c:v>
                </c:pt>
                <c:pt idx="277">
                  <c:v>0.38323874499999999</c:v>
                </c:pt>
                <c:pt idx="278">
                  <c:v>0.38913510999999995</c:v>
                </c:pt>
                <c:pt idx="279">
                  <c:v>0.38913510999999995</c:v>
                </c:pt>
                <c:pt idx="280">
                  <c:v>0.38913510999999995</c:v>
                </c:pt>
                <c:pt idx="281">
                  <c:v>0.42962374250000002</c:v>
                </c:pt>
                <c:pt idx="282">
                  <c:v>0.42962374250000002</c:v>
                </c:pt>
                <c:pt idx="283">
                  <c:v>0.42962374250000002</c:v>
                </c:pt>
                <c:pt idx="284">
                  <c:v>0.461304675</c:v>
                </c:pt>
                <c:pt idx="285">
                  <c:v>0.461304675</c:v>
                </c:pt>
                <c:pt idx="286">
                  <c:v>0.50438527249999998</c:v>
                </c:pt>
                <c:pt idx="287">
                  <c:v>0.53890373749999998</c:v>
                </c:pt>
                <c:pt idx="288">
                  <c:v>0.53890373749999998</c:v>
                </c:pt>
                <c:pt idx="289">
                  <c:v>0.58775787000000002</c:v>
                </c:pt>
                <c:pt idx="290">
                  <c:v>0.62531060250000003</c:v>
                </c:pt>
                <c:pt idx="291">
                  <c:v>0.62531060250000003</c:v>
                </c:pt>
                <c:pt idx="292">
                  <c:v>0.67458236499999991</c:v>
                </c:pt>
                <c:pt idx="293">
                  <c:v>0.71539036</c:v>
                </c:pt>
                <c:pt idx="294">
                  <c:v>0.71539036</c:v>
                </c:pt>
                <c:pt idx="295">
                  <c:v>0.76216842249999994</c:v>
                </c:pt>
                <c:pt idx="296">
                  <c:v>0.82360151500000001</c:v>
                </c:pt>
                <c:pt idx="297">
                  <c:v>0.82360151500000001</c:v>
                </c:pt>
                <c:pt idx="298">
                  <c:v>0.88501003999999994</c:v>
                </c:pt>
                <c:pt idx="299">
                  <c:v>0.95507886500000005</c:v>
                </c:pt>
                <c:pt idx="300">
                  <c:v>0.95507886500000005</c:v>
                </c:pt>
                <c:pt idx="301">
                  <c:v>1.0190797600000001</c:v>
                </c:pt>
                <c:pt idx="302">
                  <c:v>1.0832023849999999</c:v>
                </c:pt>
                <c:pt idx="303">
                  <c:v>1.0832023849999999</c:v>
                </c:pt>
                <c:pt idx="304">
                  <c:v>1.1527306475000001</c:v>
                </c:pt>
                <c:pt idx="305">
                  <c:v>1.1527306475000001</c:v>
                </c:pt>
                <c:pt idx="306">
                  <c:v>1.1527306475000001</c:v>
                </c:pt>
                <c:pt idx="307">
                  <c:v>1.2933972775</c:v>
                </c:pt>
                <c:pt idx="308">
                  <c:v>1.2933972775</c:v>
                </c:pt>
                <c:pt idx="309">
                  <c:v>1.3619674450000001</c:v>
                </c:pt>
                <c:pt idx="310">
                  <c:v>1.4247890475</c:v>
                </c:pt>
                <c:pt idx="311">
                  <c:v>1.5071543175</c:v>
                </c:pt>
                <c:pt idx="312">
                  <c:v>1.5071543175</c:v>
                </c:pt>
                <c:pt idx="313">
                  <c:v>1.56373502</c:v>
                </c:pt>
                <c:pt idx="314">
                  <c:v>1.6125281375</c:v>
                </c:pt>
                <c:pt idx="315">
                  <c:v>1.6125281375</c:v>
                </c:pt>
                <c:pt idx="316">
                  <c:v>1.6596384449999999</c:v>
                </c:pt>
                <c:pt idx="317">
                  <c:v>1.7100529524999999</c:v>
                </c:pt>
                <c:pt idx="318">
                  <c:v>1.7100529524999999</c:v>
                </c:pt>
                <c:pt idx="319">
                  <c:v>1.7490184599999998</c:v>
                </c:pt>
                <c:pt idx="320">
                  <c:v>1.7876891675</c:v>
                </c:pt>
                <c:pt idx="321">
                  <c:v>1.7876891675</c:v>
                </c:pt>
                <c:pt idx="322">
                  <c:v>1.827489935</c:v>
                </c:pt>
                <c:pt idx="323">
                  <c:v>1.87311297</c:v>
                </c:pt>
                <c:pt idx="324">
                  <c:v>1.87311297</c:v>
                </c:pt>
                <c:pt idx="325">
                  <c:v>1.910567635</c:v>
                </c:pt>
                <c:pt idx="326">
                  <c:v>1.9906113675000001</c:v>
                </c:pt>
                <c:pt idx="327">
                  <c:v>1.9906113675000001</c:v>
                </c:pt>
                <c:pt idx="328">
                  <c:v>1.9906113675000001</c:v>
                </c:pt>
                <c:pt idx="329">
                  <c:v>2.0219971024999999</c:v>
                </c:pt>
                <c:pt idx="330">
                  <c:v>2.0219971024999999</c:v>
                </c:pt>
                <c:pt idx="331">
                  <c:v>2.0649546700000001</c:v>
                </c:pt>
                <c:pt idx="332">
                  <c:v>2.1134898375</c:v>
                </c:pt>
                <c:pt idx="333">
                  <c:v>2.1134898375</c:v>
                </c:pt>
                <c:pt idx="334">
                  <c:v>2.1623689349999999</c:v>
                </c:pt>
                <c:pt idx="335">
                  <c:v>2.1994541024999998</c:v>
                </c:pt>
                <c:pt idx="336">
                  <c:v>2.1994541024999998</c:v>
                </c:pt>
                <c:pt idx="337">
                  <c:v>2.2538115349999996</c:v>
                </c:pt>
                <c:pt idx="338">
                  <c:v>2.3024941024999999</c:v>
                </c:pt>
                <c:pt idx="339">
                  <c:v>2.3024941024999999</c:v>
                </c:pt>
                <c:pt idx="340">
                  <c:v>2.34831367</c:v>
                </c:pt>
                <c:pt idx="341">
                  <c:v>2.3968734025000002</c:v>
                </c:pt>
                <c:pt idx="342">
                  <c:v>2.3968734025000002</c:v>
                </c:pt>
                <c:pt idx="343">
                  <c:v>2.4570049699999998</c:v>
                </c:pt>
                <c:pt idx="344">
                  <c:v>2.4914492350000002</c:v>
                </c:pt>
                <c:pt idx="345">
                  <c:v>2.4914492350000002</c:v>
                </c:pt>
                <c:pt idx="346">
                  <c:v>2.6144996699999998</c:v>
                </c:pt>
                <c:pt idx="347">
                  <c:v>2.6144996699999998</c:v>
                </c:pt>
                <c:pt idx="348">
                  <c:v>2.6144996699999998</c:v>
                </c:pt>
                <c:pt idx="349">
                  <c:v>2.7432996699999999</c:v>
                </c:pt>
                <c:pt idx="350">
                  <c:v>2.7432996699999999</c:v>
                </c:pt>
                <c:pt idx="351">
                  <c:v>2.7432996699999999</c:v>
                </c:pt>
                <c:pt idx="352">
                  <c:v>2.8777991025</c:v>
                </c:pt>
                <c:pt idx="353">
                  <c:v>2.8777991025</c:v>
                </c:pt>
                <c:pt idx="354">
                  <c:v>2.8777991025</c:v>
                </c:pt>
                <c:pt idx="355">
                  <c:v>2.9407435349999997</c:v>
                </c:pt>
                <c:pt idx="356">
                  <c:v>2.9407435349999997</c:v>
                </c:pt>
                <c:pt idx="357">
                  <c:v>3.0093628374999999</c:v>
                </c:pt>
                <c:pt idx="358">
                  <c:v>3.0666559699999998</c:v>
                </c:pt>
                <c:pt idx="359">
                  <c:v>3.1296004025000004</c:v>
                </c:pt>
                <c:pt idx="360">
                  <c:v>3.1296004025000004</c:v>
                </c:pt>
                <c:pt idx="361">
                  <c:v>3.1783311025000001</c:v>
                </c:pt>
                <c:pt idx="362">
                  <c:v>3.1783311025000001</c:v>
                </c:pt>
                <c:pt idx="363">
                  <c:v>3.2384381025</c:v>
                </c:pt>
                <c:pt idx="364">
                  <c:v>3.2756225349999997</c:v>
                </c:pt>
                <c:pt idx="365">
                  <c:v>3.3414034025000001</c:v>
                </c:pt>
                <c:pt idx="366">
                  <c:v>3.3414034025000001</c:v>
                </c:pt>
                <c:pt idx="367">
                  <c:v>3.36146397</c:v>
                </c:pt>
                <c:pt idx="368">
                  <c:v>3.36146397</c:v>
                </c:pt>
                <c:pt idx="369">
                  <c:v>3.3700509699999999</c:v>
                </c:pt>
                <c:pt idx="370">
                  <c:v>3.3700509699999999</c:v>
                </c:pt>
                <c:pt idx="371">
                  <c:v>3.3700509699999999</c:v>
                </c:pt>
                <c:pt idx="372">
                  <c:v>3.384386535</c:v>
                </c:pt>
                <c:pt idx="373">
                  <c:v>3.4273195349999996</c:v>
                </c:pt>
                <c:pt idx="374">
                  <c:v>3.4273195349999996</c:v>
                </c:pt>
                <c:pt idx="375">
                  <c:v>3.4273195349999996</c:v>
                </c:pt>
                <c:pt idx="376">
                  <c:v>3.4474036699999999</c:v>
                </c:pt>
                <c:pt idx="377">
                  <c:v>3.4474036699999999</c:v>
                </c:pt>
                <c:pt idx="378">
                  <c:v>3.4474036699999999</c:v>
                </c:pt>
                <c:pt idx="379">
                  <c:v>3.467464235</c:v>
                </c:pt>
                <c:pt idx="380">
                  <c:v>3.467464235</c:v>
                </c:pt>
                <c:pt idx="381">
                  <c:v>3.4731882349999998</c:v>
                </c:pt>
                <c:pt idx="382">
                  <c:v>3.4817752350000002</c:v>
                </c:pt>
                <c:pt idx="383">
                  <c:v>3.4817752350000002</c:v>
                </c:pt>
                <c:pt idx="384">
                  <c:v>3.4817752350000002</c:v>
                </c:pt>
                <c:pt idx="385">
                  <c:v>3.4990465024999997</c:v>
                </c:pt>
                <c:pt idx="386">
                  <c:v>3.4990465024999997</c:v>
                </c:pt>
                <c:pt idx="387">
                  <c:v>3.4990465024999997</c:v>
                </c:pt>
                <c:pt idx="388">
                  <c:v>3.5276193674999998</c:v>
                </c:pt>
                <c:pt idx="389">
                  <c:v>3.5276193674999998</c:v>
                </c:pt>
                <c:pt idx="390">
                  <c:v>3.5362800675000003</c:v>
                </c:pt>
                <c:pt idx="391">
                  <c:v>3.5619909350000003</c:v>
                </c:pt>
                <c:pt idx="392">
                  <c:v>3.5619909350000003</c:v>
                </c:pt>
                <c:pt idx="393">
                  <c:v>3.5619909350000003</c:v>
                </c:pt>
                <c:pt idx="394">
                  <c:v>3.5676903675</c:v>
                </c:pt>
                <c:pt idx="395">
                  <c:v>3.5676903675</c:v>
                </c:pt>
                <c:pt idx="396">
                  <c:v>3.5705769350000001</c:v>
                </c:pt>
                <c:pt idx="397">
                  <c:v>3.5677886349999999</c:v>
                </c:pt>
                <c:pt idx="398">
                  <c:v>3.5677886349999999</c:v>
                </c:pt>
                <c:pt idx="399">
                  <c:v>3.5820996350000001</c:v>
                </c:pt>
                <c:pt idx="400">
                  <c:v>3.5792376349999997</c:v>
                </c:pt>
                <c:pt idx="401">
                  <c:v>3.5792376349999997</c:v>
                </c:pt>
                <c:pt idx="402">
                  <c:v>3.6049730675</c:v>
                </c:pt>
                <c:pt idx="403">
                  <c:v>3.6221706349999998</c:v>
                </c:pt>
                <c:pt idx="404">
                  <c:v>3.6221706349999998</c:v>
                </c:pt>
                <c:pt idx="405">
                  <c:v>3.6508417674999998</c:v>
                </c:pt>
                <c:pt idx="406">
                  <c:v>3.662241635</c:v>
                </c:pt>
                <c:pt idx="407">
                  <c:v>3.662241635</c:v>
                </c:pt>
                <c:pt idx="408">
                  <c:v>3.6765526349999997</c:v>
                </c:pt>
                <c:pt idx="409">
                  <c:v>3.6909373350000001</c:v>
                </c:pt>
                <c:pt idx="410">
                  <c:v>3.6909373350000001</c:v>
                </c:pt>
                <c:pt idx="411">
                  <c:v>3.6909373350000001</c:v>
                </c:pt>
                <c:pt idx="412">
                  <c:v>3.7424082025000001</c:v>
                </c:pt>
                <c:pt idx="413">
                  <c:v>3.7424082025000001</c:v>
                </c:pt>
                <c:pt idx="414">
                  <c:v>3.7596804675</c:v>
                </c:pt>
                <c:pt idx="415">
                  <c:v>3.7739914675000001</c:v>
                </c:pt>
                <c:pt idx="416">
                  <c:v>3.7739914675000001</c:v>
                </c:pt>
                <c:pt idx="417">
                  <c:v>3.8083128999999998</c:v>
                </c:pt>
                <c:pt idx="418">
                  <c:v>3.8312354675</c:v>
                </c:pt>
                <c:pt idx="419">
                  <c:v>3.8312354675</c:v>
                </c:pt>
                <c:pt idx="420">
                  <c:v>3.8599311674999996</c:v>
                </c:pt>
                <c:pt idx="421">
                  <c:v>3.8970664675000002</c:v>
                </c:pt>
                <c:pt idx="422">
                  <c:v>3.8970664675000002</c:v>
                </c:pt>
                <c:pt idx="423">
                  <c:v>3.9228756000000002</c:v>
                </c:pt>
                <c:pt idx="424">
                  <c:v>3.9456743350000001</c:v>
                </c:pt>
                <c:pt idx="425">
                  <c:v>3.9456743350000001</c:v>
                </c:pt>
                <c:pt idx="426">
                  <c:v>3.9685969000000001</c:v>
                </c:pt>
                <c:pt idx="427">
                  <c:v>4.0028947675</c:v>
                </c:pt>
                <c:pt idx="428">
                  <c:v>4.0028947675</c:v>
                </c:pt>
                <c:pt idx="429">
                  <c:v>4.0257917675000003</c:v>
                </c:pt>
                <c:pt idx="430">
                  <c:v>4.0457295025000004</c:v>
                </c:pt>
                <c:pt idx="431">
                  <c:v>4.0457295025000004</c:v>
                </c:pt>
                <c:pt idx="432">
                  <c:v>4.0859970350000001</c:v>
                </c:pt>
                <c:pt idx="433">
                  <c:v>4.0859970350000001</c:v>
                </c:pt>
                <c:pt idx="434">
                  <c:v>4.0859970350000001</c:v>
                </c:pt>
                <c:pt idx="435">
                  <c:v>4.1117570350000001</c:v>
                </c:pt>
                <c:pt idx="436">
                  <c:v>4.1375416000000005</c:v>
                </c:pt>
                <c:pt idx="437">
                  <c:v>4.1375416000000005</c:v>
                </c:pt>
                <c:pt idx="438">
                  <c:v>4.1547146000000001</c:v>
                </c:pt>
                <c:pt idx="439">
                  <c:v>4.1747496000000002</c:v>
                </c:pt>
                <c:pt idx="440">
                  <c:v>4.1747496000000002</c:v>
                </c:pt>
                <c:pt idx="441">
                  <c:v>4.2119586</c:v>
                </c:pt>
                <c:pt idx="442">
                  <c:v>4.2319946000000002</c:v>
                </c:pt>
                <c:pt idx="443">
                  <c:v>4.2319946000000002</c:v>
                </c:pt>
                <c:pt idx="444">
                  <c:v>4.2663406000000004</c:v>
                </c:pt>
                <c:pt idx="445">
                  <c:v>4.2863520350000002</c:v>
                </c:pt>
                <c:pt idx="446">
                  <c:v>4.2863520350000002</c:v>
                </c:pt>
                <c:pt idx="447">
                  <c:v>4.3007858674999992</c:v>
                </c:pt>
                <c:pt idx="448">
                  <c:v>4.3322207325000006</c:v>
                </c:pt>
                <c:pt idx="449">
                  <c:v>4.3322207325000006</c:v>
                </c:pt>
                <c:pt idx="450">
                  <c:v>4.3637047325000005</c:v>
                </c:pt>
              </c:numCache>
            </c:numRef>
          </c:yVal>
          <c:smooth val="0"/>
          <c:extLst>
            <c:ext xmlns:c16="http://schemas.microsoft.com/office/drawing/2014/chart" uri="{C3380CC4-5D6E-409C-BE32-E72D297353CC}">
              <c16:uniqueId val="{00000009-0C43-4F8F-9B37-75F9EFB63B34}"/>
            </c:ext>
          </c:extLst>
        </c:ser>
        <c:ser>
          <c:idx val="6"/>
          <c:order val="11"/>
          <c:tx>
            <c:strRef>
              <c:f>'Alle qt til artikkel'!$Z$43</c:f>
              <c:strCache>
                <c:ptCount val="1"/>
                <c:pt idx="0">
                  <c:v>Clay</c:v>
                </c:pt>
              </c:strCache>
            </c:strRef>
          </c:tx>
          <c:spPr>
            <a:ln w="12700">
              <a:solidFill>
                <a:schemeClr val="bg1">
                  <a:lumMod val="50000"/>
                </a:schemeClr>
              </a:solidFill>
            </a:ln>
          </c:spPr>
          <c:marker>
            <c:symbol val="none"/>
          </c:marker>
          <c:xVal>
            <c:numRef>
              <c:f>'Alle qt til artikkel'!$AB$70:$AB$73</c:f>
              <c:numCache>
                <c:formatCode>General</c:formatCode>
                <c:ptCount val="4"/>
                <c:pt idx="0">
                  <c:v>0</c:v>
                </c:pt>
                <c:pt idx="1">
                  <c:v>0</c:v>
                </c:pt>
                <c:pt idx="2" formatCode="0.00">
                  <c:v>3.362994729838757</c:v>
                </c:pt>
                <c:pt idx="3" formatCode="0.00">
                  <c:v>3.362994729838757</c:v>
                </c:pt>
              </c:numCache>
            </c:numRef>
          </c:xVal>
          <c:yVal>
            <c:numRef>
              <c:f>'Alle qt til artikkel'!$Z$70:$Z$73</c:f>
              <c:numCache>
                <c:formatCode>General</c:formatCode>
                <c:ptCount val="4"/>
                <c:pt idx="0">
                  <c:v>-2</c:v>
                </c:pt>
                <c:pt idx="1">
                  <c:v>12</c:v>
                </c:pt>
                <c:pt idx="2">
                  <c:v>12</c:v>
                </c:pt>
                <c:pt idx="3">
                  <c:v>-2</c:v>
                </c:pt>
              </c:numCache>
            </c:numRef>
          </c:yVal>
          <c:smooth val="0"/>
          <c:extLst>
            <c:ext xmlns:c16="http://schemas.microsoft.com/office/drawing/2014/chart" uri="{C3380CC4-5D6E-409C-BE32-E72D297353CC}">
              <c16:uniqueId val="{0000000A-0C43-4F8F-9B37-75F9EFB63B34}"/>
            </c:ext>
          </c:extLst>
        </c:ser>
        <c:dLbls>
          <c:showLegendKey val="0"/>
          <c:showVal val="0"/>
          <c:showCatName val="0"/>
          <c:showSerName val="0"/>
          <c:showPercent val="0"/>
          <c:showBubbleSize val="0"/>
        </c:dLbls>
        <c:axId val="161921712"/>
        <c:axId val="161932528"/>
        <c:extLst>
          <c:ext xmlns:c15="http://schemas.microsoft.com/office/drawing/2012/chart" uri="{02D57815-91ED-43cb-92C2-25804820EDAC}">
            <c15:filteredScatterSeries>
              <c15:ser>
                <c:idx val="10"/>
                <c:order val="8"/>
                <c:tx>
                  <c:strRef>
                    <c:extLst>
                      <c:ext uri="{02D57815-91ED-43cb-92C2-25804820EDAC}">
                        <c15:formulaRef>
                          <c15:sqref>'Alle qt til artikkel'!$EK$5</c15:sqref>
                        </c15:formulaRef>
                      </c:ext>
                    </c:extLst>
                    <c:strCache>
                      <c:ptCount val="1"/>
                      <c:pt idx="0">
                        <c:v>E6-80-3a</c:v>
                      </c:pt>
                    </c:strCache>
                  </c:strRef>
                </c:tx>
                <c:spPr>
                  <a:ln w="12700">
                    <a:solidFill>
                      <a:srgbClr val="FF6600"/>
                    </a:solidFill>
                  </a:ln>
                </c:spPr>
                <c:marker>
                  <c:symbol val="none"/>
                </c:marker>
                <c:xVal>
                  <c:numRef>
                    <c:extLst>
                      <c:ext uri="{02D57815-91ED-43cb-92C2-25804820EDAC}">
                        <c15:formulaRef>
                          <c15:sqref>'Alle qt til artikkel'!$EN$9:$EN$460</c15:sqref>
                        </c15:formulaRef>
                      </c:ext>
                    </c:extLst>
                    <c:numCache>
                      <c:formatCode>0.0</c:formatCode>
                      <c:ptCount val="452"/>
                      <c:pt idx="0">
                        <c:v>-7.9662878681880791</c:v>
                      </c:pt>
                      <c:pt idx="1">
                        <c:v>-7.9266545952120158</c:v>
                      </c:pt>
                      <c:pt idx="2">
                        <c:v>-7.8870213222359578</c:v>
                      </c:pt>
                      <c:pt idx="3">
                        <c:v>-7.8473880492598997</c:v>
                      </c:pt>
                      <c:pt idx="4">
                        <c:v>-7.8077547762838417</c:v>
                      </c:pt>
                      <c:pt idx="5">
                        <c:v>-7.7681215033077784</c:v>
                      </c:pt>
                      <c:pt idx="6">
                        <c:v>-7.7284882303317204</c:v>
                      </c:pt>
                      <c:pt idx="7">
                        <c:v>-7.688854957355657</c:v>
                      </c:pt>
                      <c:pt idx="8">
                        <c:v>-7.649221684379599</c:v>
                      </c:pt>
                      <c:pt idx="9">
                        <c:v>-7.6095884114035357</c:v>
                      </c:pt>
                      <c:pt idx="10">
                        <c:v>-7.5699551384274777</c:v>
                      </c:pt>
                      <c:pt idx="11">
                        <c:v>-7.5303218654514197</c:v>
                      </c:pt>
                      <c:pt idx="12">
                        <c:v>-7.4906885924753563</c:v>
                      </c:pt>
                      <c:pt idx="13">
                        <c:v>-7.451055319499293</c:v>
                      </c:pt>
                      <c:pt idx="14">
                        <c:v>-7.411422046523235</c:v>
                      </c:pt>
                      <c:pt idx="15">
                        <c:v>-7.371788773547177</c:v>
                      </c:pt>
                      <c:pt idx="16">
                        <c:v>-7.3321555005711199</c:v>
                      </c:pt>
                      <c:pt idx="17">
                        <c:v>-7.2925222275950619</c:v>
                      </c:pt>
                      <c:pt idx="18">
                        <c:v>-7.2528889546189985</c:v>
                      </c:pt>
                      <c:pt idx="19">
                        <c:v>-7.2132556816429343</c:v>
                      </c:pt>
                      <c:pt idx="20">
                        <c:v>-7.1736224086668772</c:v>
                      </c:pt>
                      <c:pt idx="21">
                        <c:v>-7.1339891356908192</c:v>
                      </c:pt>
                      <c:pt idx="22">
                        <c:v>-7.0943558627147558</c:v>
                      </c:pt>
                      <c:pt idx="23">
                        <c:v>-7.0547225897386978</c:v>
                      </c:pt>
                      <c:pt idx="24">
                        <c:v>-7.0150893167626345</c:v>
                      </c:pt>
                      <c:pt idx="25">
                        <c:v>-6.9754560437865765</c:v>
                      </c:pt>
                      <c:pt idx="26">
                        <c:v>-6.9358227708105131</c:v>
                      </c:pt>
                      <c:pt idx="27">
                        <c:v>-6.8961894978344551</c:v>
                      </c:pt>
                      <c:pt idx="28">
                        <c:v>-6.8565562248583971</c:v>
                      </c:pt>
                      <c:pt idx="29">
                        <c:v>-6.8169229518823391</c:v>
                      </c:pt>
                      <c:pt idx="30">
                        <c:v>-6.7772896789062758</c:v>
                      </c:pt>
                      <c:pt idx="31">
                        <c:v>-6.7376564059302178</c:v>
                      </c:pt>
                      <c:pt idx="32">
                        <c:v>-6.6980231329541544</c:v>
                      </c:pt>
                      <c:pt idx="33">
                        <c:v>-6.6583898599780964</c:v>
                      </c:pt>
                      <c:pt idx="34">
                        <c:v>-6.6187565870020331</c:v>
                      </c:pt>
                      <c:pt idx="35">
                        <c:v>-6.5791233140259751</c:v>
                      </c:pt>
                      <c:pt idx="36">
                        <c:v>-6.539490041049917</c:v>
                      </c:pt>
                      <c:pt idx="37">
                        <c:v>-6.4998567680738537</c:v>
                      </c:pt>
                      <c:pt idx="38">
                        <c:v>-6.4602234950977904</c:v>
                      </c:pt>
                      <c:pt idx="39">
                        <c:v>-6.4205902221217324</c:v>
                      </c:pt>
                      <c:pt idx="40">
                        <c:v>-6.3809569491456744</c:v>
                      </c:pt>
                      <c:pt idx="41">
                        <c:v>-6.3413236761696172</c:v>
                      </c:pt>
                      <c:pt idx="42">
                        <c:v>-6.3016904031935592</c:v>
                      </c:pt>
                      <c:pt idx="43">
                        <c:v>-6.2620571302174959</c:v>
                      </c:pt>
                      <c:pt idx="44">
                        <c:v>-6.2224238572414317</c:v>
                      </c:pt>
                      <c:pt idx="45">
                        <c:v>-6.1827905842653745</c:v>
                      </c:pt>
                      <c:pt idx="46">
                        <c:v>-6.1431573112893165</c:v>
                      </c:pt>
                      <c:pt idx="47">
                        <c:v>-6.1035240383132532</c:v>
                      </c:pt>
                      <c:pt idx="48">
                        <c:v>-6.0638907653371952</c:v>
                      </c:pt>
                      <c:pt idx="49">
                        <c:v>-6.0242574923611318</c:v>
                      </c:pt>
                      <c:pt idx="50">
                        <c:v>-5.9846242193850738</c:v>
                      </c:pt>
                      <c:pt idx="51">
                        <c:v>-5.9449909464090105</c:v>
                      </c:pt>
                      <c:pt idx="52">
                        <c:v>-5.9053576734329525</c:v>
                      </c:pt>
                      <c:pt idx="53">
                        <c:v>-5.8657244004568945</c:v>
                      </c:pt>
                      <c:pt idx="54">
                        <c:v>-5.8260911274808365</c:v>
                      </c:pt>
                      <c:pt idx="55">
                        <c:v>-5.7864578545047731</c:v>
                      </c:pt>
                      <c:pt idx="56">
                        <c:v>-5.7468245815287151</c:v>
                      </c:pt>
                      <c:pt idx="57">
                        <c:v>-5.7071913085526518</c:v>
                      </c:pt>
                      <c:pt idx="58">
                        <c:v>-5.6675580355765938</c:v>
                      </c:pt>
                      <c:pt idx="59">
                        <c:v>-5.6279247626005304</c:v>
                      </c:pt>
                      <c:pt idx="60">
                        <c:v>-5.5882914896244724</c:v>
                      </c:pt>
                      <c:pt idx="61">
                        <c:v>-5.5486582166484144</c:v>
                      </c:pt>
                      <c:pt idx="62">
                        <c:v>-5.5090249436723511</c:v>
                      </c:pt>
                      <c:pt idx="63">
                        <c:v>-5.4693916706962877</c:v>
                      </c:pt>
                      <c:pt idx="64">
                        <c:v>-5.4297583977202297</c:v>
                      </c:pt>
                      <c:pt idx="65">
                        <c:v>-5.3901251247441717</c:v>
                      </c:pt>
                      <c:pt idx="66">
                        <c:v>-5.3504918517681146</c:v>
                      </c:pt>
                      <c:pt idx="67">
                        <c:v>-5.3108585787920566</c:v>
                      </c:pt>
                      <c:pt idx="68">
                        <c:v>-5.2712253058159932</c:v>
                      </c:pt>
                      <c:pt idx="69">
                        <c:v>-5.231592032839929</c:v>
                      </c:pt>
                      <c:pt idx="70">
                        <c:v>-5.1919587598638719</c:v>
                      </c:pt>
                      <c:pt idx="71">
                        <c:v>-5.1523254868878139</c:v>
                      </c:pt>
                      <c:pt idx="72">
                        <c:v>-5.1126922139117505</c:v>
                      </c:pt>
                      <c:pt idx="73">
                        <c:v>-5.0730589409356925</c:v>
                      </c:pt>
                      <c:pt idx="74">
                        <c:v>-5.0334256679596292</c:v>
                      </c:pt>
                      <c:pt idx="75">
                        <c:v>-4.9937923949835712</c:v>
                      </c:pt>
                      <c:pt idx="76">
                        <c:v>-4.9541591220075079</c:v>
                      </c:pt>
                      <c:pt idx="77">
                        <c:v>-4.9145258490314498</c:v>
                      </c:pt>
                      <c:pt idx="78">
                        <c:v>-4.8748925760553918</c:v>
                      </c:pt>
                      <c:pt idx="79">
                        <c:v>-4.8352593030793338</c:v>
                      </c:pt>
                      <c:pt idx="80">
                        <c:v>-4.7956260301032705</c:v>
                      </c:pt>
                      <c:pt idx="81">
                        <c:v>-4.7559927571272125</c:v>
                      </c:pt>
                      <c:pt idx="82">
                        <c:v>-4.7163594841511491</c:v>
                      </c:pt>
                      <c:pt idx="83">
                        <c:v>-4.6767262111750911</c:v>
                      </c:pt>
                      <c:pt idx="84">
                        <c:v>-4.6370929381990278</c:v>
                      </c:pt>
                      <c:pt idx="85">
                        <c:v>-4.5974596652229698</c:v>
                      </c:pt>
                      <c:pt idx="86">
                        <c:v>-4.5578263922469118</c:v>
                      </c:pt>
                      <c:pt idx="87">
                        <c:v>-4.5181931192708484</c:v>
                      </c:pt>
                      <c:pt idx="88">
                        <c:v>-4.4785598462947851</c:v>
                      </c:pt>
                      <c:pt idx="89">
                        <c:v>-4.4389265733187271</c:v>
                      </c:pt>
                      <c:pt idx="90">
                        <c:v>-4.3992933003426691</c:v>
                      </c:pt>
                      <c:pt idx="91">
                        <c:v>-4.359660027366612</c:v>
                      </c:pt>
                      <c:pt idx="92">
                        <c:v>-4.3200267543905539</c:v>
                      </c:pt>
                      <c:pt idx="93">
                        <c:v>-4.2803934814144906</c:v>
                      </c:pt>
                      <c:pt idx="94">
                        <c:v>-4.2407602084384264</c:v>
                      </c:pt>
                      <c:pt idx="95">
                        <c:v>-4.2011269354623693</c:v>
                      </c:pt>
                      <c:pt idx="96">
                        <c:v>-4.1614936624863113</c:v>
                      </c:pt>
                      <c:pt idx="97">
                        <c:v>-4.1218603895102479</c:v>
                      </c:pt>
                      <c:pt idx="98">
                        <c:v>-4.0822271165341899</c:v>
                      </c:pt>
                      <c:pt idx="99">
                        <c:v>-4.0425938435581266</c:v>
                      </c:pt>
                      <c:pt idx="100">
                        <c:v>-4.0029605705820686</c:v>
                      </c:pt>
                      <c:pt idx="101">
                        <c:v>-3.9633272976060048</c:v>
                      </c:pt>
                      <c:pt idx="102">
                        <c:v>-3.9236940246299472</c:v>
                      </c:pt>
                      <c:pt idx="103">
                        <c:v>-3.8840607516538892</c:v>
                      </c:pt>
                      <c:pt idx="104">
                        <c:v>-3.8444274786778312</c:v>
                      </c:pt>
                      <c:pt idx="105">
                        <c:v>-3.8047942057017679</c:v>
                      </c:pt>
                      <c:pt idx="106">
                        <c:v>-3.7651609327257098</c:v>
                      </c:pt>
                      <c:pt idx="107">
                        <c:v>-3.7255276597496465</c:v>
                      </c:pt>
                      <c:pt idx="108">
                        <c:v>-3.6858943867735885</c:v>
                      </c:pt>
                      <c:pt idx="109">
                        <c:v>-3.6462611137975252</c:v>
                      </c:pt>
                      <c:pt idx="110">
                        <c:v>-3.6066278408214671</c:v>
                      </c:pt>
                      <c:pt idx="111">
                        <c:v>-3.5669945678454096</c:v>
                      </c:pt>
                      <c:pt idx="112">
                        <c:v>-3.5273612948693458</c:v>
                      </c:pt>
                      <c:pt idx="113">
                        <c:v>-3.4877280218932825</c:v>
                      </c:pt>
                      <c:pt idx="114">
                        <c:v>-3.4480947489172245</c:v>
                      </c:pt>
                      <c:pt idx="115">
                        <c:v>-3.4084614759411669</c:v>
                      </c:pt>
                      <c:pt idx="116">
                        <c:v>-3.3688282029651089</c:v>
                      </c:pt>
                      <c:pt idx="117">
                        <c:v>-3.3291949299890513</c:v>
                      </c:pt>
                      <c:pt idx="118">
                        <c:v>-3.2895616570129875</c:v>
                      </c:pt>
                      <c:pt idx="119">
                        <c:v>-3.24992838403693</c:v>
                      </c:pt>
                      <c:pt idx="120">
                        <c:v>-3.2102951110608662</c:v>
                      </c:pt>
                      <c:pt idx="121">
                        <c:v>-3.1706618380848028</c:v>
                      </c:pt>
                      <c:pt idx="122">
                        <c:v>-3.1310285651087448</c:v>
                      </c:pt>
                      <c:pt idx="123">
                        <c:v>-3.0913952921326873</c:v>
                      </c:pt>
                      <c:pt idx="124">
                        <c:v>-3.0517620191566235</c:v>
                      </c:pt>
                      <c:pt idx="125">
                        <c:v>-3.0121287461805659</c:v>
                      </c:pt>
                      <c:pt idx="126">
                        <c:v>-2.9724954732045079</c:v>
                      </c:pt>
                      <c:pt idx="127">
                        <c:v>-2.9328622002284499</c:v>
                      </c:pt>
                      <c:pt idx="128">
                        <c:v>-2.8932289272523808</c:v>
                      </c:pt>
                      <c:pt idx="129">
                        <c:v>-2.8535956542763232</c:v>
                      </c:pt>
                      <c:pt idx="130">
                        <c:v>-2.8139623813002652</c:v>
                      </c:pt>
                      <c:pt idx="131">
                        <c:v>-2.7743291083242072</c:v>
                      </c:pt>
                      <c:pt idx="132">
                        <c:v>-2.7346958353481439</c:v>
                      </c:pt>
                      <c:pt idx="133">
                        <c:v>-2.6950625623720859</c:v>
                      </c:pt>
                      <c:pt idx="134">
                        <c:v>-2.6554292893960283</c:v>
                      </c:pt>
                      <c:pt idx="135">
                        <c:v>-2.6157960164199645</c:v>
                      </c:pt>
                      <c:pt idx="136">
                        <c:v>-2.5761627434439012</c:v>
                      </c:pt>
                      <c:pt idx="137">
                        <c:v>-2.5365294704678432</c:v>
                      </c:pt>
                      <c:pt idx="138">
                        <c:v>-2.4968961974917798</c:v>
                      </c:pt>
                      <c:pt idx="139">
                        <c:v>-2.4572629245157218</c:v>
                      </c:pt>
                      <c:pt idx="140">
                        <c:v>-2.4176296515396642</c:v>
                      </c:pt>
                      <c:pt idx="141">
                        <c:v>-2.3779963785636062</c:v>
                      </c:pt>
                      <c:pt idx="142">
                        <c:v>-2.3383631055875487</c:v>
                      </c:pt>
                      <c:pt idx="143">
                        <c:v>-2.2987298326114849</c:v>
                      </c:pt>
                      <c:pt idx="144">
                        <c:v>-2.2590965596354273</c:v>
                      </c:pt>
                      <c:pt idx="145">
                        <c:v>-2.2194632866593635</c:v>
                      </c:pt>
                      <c:pt idx="146">
                        <c:v>-2.1798300136833002</c:v>
                      </c:pt>
                      <c:pt idx="147">
                        <c:v>-2.1401967407072422</c:v>
                      </c:pt>
                      <c:pt idx="148">
                        <c:v>-2.1005634677311846</c:v>
                      </c:pt>
                      <c:pt idx="149">
                        <c:v>-2.0609301947551208</c:v>
                      </c:pt>
                      <c:pt idx="150">
                        <c:v>-2.0212969217790633</c:v>
                      </c:pt>
                      <c:pt idx="151">
                        <c:v>-1.9816636488030053</c:v>
                      </c:pt>
                      <c:pt idx="152">
                        <c:v>-1.9420303758269475</c:v>
                      </c:pt>
                      <c:pt idx="153">
                        <c:v>-1.9023971028508784</c:v>
                      </c:pt>
                      <c:pt idx="154">
                        <c:v>-1.8627638298748204</c:v>
                      </c:pt>
                      <c:pt idx="155">
                        <c:v>-1.8231305568987626</c:v>
                      </c:pt>
                      <c:pt idx="156">
                        <c:v>-1.7834972839227048</c:v>
                      </c:pt>
                      <c:pt idx="157">
                        <c:v>-1.7438640109466412</c:v>
                      </c:pt>
                      <c:pt idx="158">
                        <c:v>-1.7042307379705834</c:v>
                      </c:pt>
                      <c:pt idx="159">
                        <c:v>-1.6645974649945257</c:v>
                      </c:pt>
                      <c:pt idx="160">
                        <c:v>-1.6249641920184621</c:v>
                      </c:pt>
                      <c:pt idx="161">
                        <c:v>-1.5853309190423985</c:v>
                      </c:pt>
                      <c:pt idx="162">
                        <c:v>-1.5456976460663407</c:v>
                      </c:pt>
                      <c:pt idx="163">
                        <c:v>-1.5060643730902772</c:v>
                      </c:pt>
                      <c:pt idx="164">
                        <c:v>-1.4664311001142194</c:v>
                      </c:pt>
                      <c:pt idx="165">
                        <c:v>-1.4267978271381616</c:v>
                      </c:pt>
                      <c:pt idx="166">
                        <c:v>-1.3871645541621036</c:v>
                      </c:pt>
                      <c:pt idx="167">
                        <c:v>-1.3475312811860458</c:v>
                      </c:pt>
                      <c:pt idx="168">
                        <c:v>-1.3078980082099823</c:v>
                      </c:pt>
                      <c:pt idx="169">
                        <c:v>-1.2682647352339245</c:v>
                      </c:pt>
                      <c:pt idx="170">
                        <c:v>-1.2286314622578609</c:v>
                      </c:pt>
                      <c:pt idx="171">
                        <c:v>-1.1889981892817976</c:v>
                      </c:pt>
                      <c:pt idx="172">
                        <c:v>-1.1493649163057398</c:v>
                      </c:pt>
                      <c:pt idx="173">
                        <c:v>-1.1097316433296818</c:v>
                      </c:pt>
                      <c:pt idx="174">
                        <c:v>-1.0700983703536184</c:v>
                      </c:pt>
                      <c:pt idx="175">
                        <c:v>-1.0304650973775604</c:v>
                      </c:pt>
                      <c:pt idx="176">
                        <c:v>-0.99083182440150264</c:v>
                      </c:pt>
                      <c:pt idx="177">
                        <c:v>-0.95119855142544474</c:v>
                      </c:pt>
                      <c:pt idx="178">
                        <c:v>-0.91156527844937563</c:v>
                      </c:pt>
                      <c:pt idx="179">
                        <c:v>-0.87193200547331784</c:v>
                      </c:pt>
                      <c:pt idx="180">
                        <c:v>-0.83229873249725994</c:v>
                      </c:pt>
                      <c:pt idx="181">
                        <c:v>-0.79266545952120215</c:v>
                      </c:pt>
                      <c:pt idx="182">
                        <c:v>-0.75303218654513859</c:v>
                      </c:pt>
                      <c:pt idx="183">
                        <c:v>-0.71339891356908081</c:v>
                      </c:pt>
                      <c:pt idx="184">
                        <c:v>-0.67376564059302291</c:v>
                      </c:pt>
                      <c:pt idx="185">
                        <c:v>-0.63413236761695946</c:v>
                      </c:pt>
                      <c:pt idx="186">
                        <c:v>-0.5944990946408959</c:v>
                      </c:pt>
                      <c:pt idx="187">
                        <c:v>-0.55486582166483811</c:v>
                      </c:pt>
                      <c:pt idx="188">
                        <c:v>-0.51523254868877466</c:v>
                      </c:pt>
                      <c:pt idx="189">
                        <c:v>-0.47559927571271676</c:v>
                      </c:pt>
                      <c:pt idx="190">
                        <c:v>-0.43596600273665892</c:v>
                      </c:pt>
                      <c:pt idx="191">
                        <c:v>-0.39633272976060108</c:v>
                      </c:pt>
                      <c:pt idx="192">
                        <c:v>-0.35669945678454318</c:v>
                      </c:pt>
                      <c:pt idx="193">
                        <c:v>-0.31706618380847973</c:v>
                      </c:pt>
                      <c:pt idx="194">
                        <c:v>-0.27743291083242189</c:v>
                      </c:pt>
                      <c:pt idx="195">
                        <c:v>-0.23779963785635838</c:v>
                      </c:pt>
                      <c:pt idx="196">
                        <c:v>-0.1981663648802949</c:v>
                      </c:pt>
                      <c:pt idx="197">
                        <c:v>-0.15853309190423703</c:v>
                      </c:pt>
                      <c:pt idx="198">
                        <c:v>-0.11889981892817919</c:v>
                      </c:pt>
                      <c:pt idx="199">
                        <c:v>-7.92665459521157E-2</c:v>
                      </c:pt>
                      <c:pt idx="200">
                        <c:v>-3.963327297605785E-2</c:v>
                      </c:pt>
                      <c:pt idx="201">
                        <c:v>0</c:v>
                      </c:pt>
                      <c:pt idx="202">
                        <c:v>3.963327297605785E-2</c:v>
                      </c:pt>
                      <c:pt idx="203">
                        <c:v>7.9266545952126968E-2</c:v>
                      </c:pt>
                      <c:pt idx="204">
                        <c:v>0.11889981892818483</c:v>
                      </c:pt>
                      <c:pt idx="205">
                        <c:v>0.15853309190424267</c:v>
                      </c:pt>
                      <c:pt idx="206">
                        <c:v>0.19816636488030054</c:v>
                      </c:pt>
                      <c:pt idx="207">
                        <c:v>0.23779963785636402</c:v>
                      </c:pt>
                      <c:pt idx="208">
                        <c:v>0.27743291083242189</c:v>
                      </c:pt>
                      <c:pt idx="209">
                        <c:v>0.31706618380847973</c:v>
                      </c:pt>
                      <c:pt idx="210">
                        <c:v>0.35669945678454318</c:v>
                      </c:pt>
                      <c:pt idx="211">
                        <c:v>0.39633272976060668</c:v>
                      </c:pt>
                      <c:pt idx="212">
                        <c:v>0.43596600273666453</c:v>
                      </c:pt>
                      <c:pt idx="213">
                        <c:v>0.47559927571272803</c:v>
                      </c:pt>
                      <c:pt idx="214">
                        <c:v>0.51523254868878587</c:v>
                      </c:pt>
                      <c:pt idx="215">
                        <c:v>0.55486582166484377</c:v>
                      </c:pt>
                      <c:pt idx="216">
                        <c:v>0.59449909464090156</c:v>
                      </c:pt>
                      <c:pt idx="217">
                        <c:v>0.63413236761695946</c:v>
                      </c:pt>
                      <c:pt idx="218">
                        <c:v>0.67376564059302291</c:v>
                      </c:pt>
                      <c:pt idx="219">
                        <c:v>0.71339891356908081</c:v>
                      </c:pt>
                      <c:pt idx="220">
                        <c:v>0.75303218654514426</c:v>
                      </c:pt>
                      <c:pt idx="221">
                        <c:v>0.7926654595212077</c:v>
                      </c:pt>
                      <c:pt idx="222">
                        <c:v>0.8322987324972656</c:v>
                      </c:pt>
                      <c:pt idx="223">
                        <c:v>0.87193200547332339</c:v>
                      </c:pt>
                      <c:pt idx="224">
                        <c:v>0.91156527844938695</c:v>
                      </c:pt>
                      <c:pt idx="225">
                        <c:v>0.95119855142544474</c:v>
                      </c:pt>
                      <c:pt idx="226">
                        <c:v>0.99083182440150264</c:v>
                      </c:pt>
                      <c:pt idx="227">
                        <c:v>1.0304650973775604</c:v>
                      </c:pt>
                      <c:pt idx="228">
                        <c:v>1.0700983703536295</c:v>
                      </c:pt>
                      <c:pt idx="229">
                        <c:v>1.1097316433296875</c:v>
                      </c:pt>
                      <c:pt idx="230">
                        <c:v>1.1493649163057453</c:v>
                      </c:pt>
                      <c:pt idx="231">
                        <c:v>1.1889981892818031</c:v>
                      </c:pt>
                      <c:pt idx="232">
                        <c:v>1.2286314622578667</c:v>
                      </c:pt>
                      <c:pt idx="233">
                        <c:v>1.2682647352339245</c:v>
                      </c:pt>
                      <c:pt idx="234">
                        <c:v>1.3078980082099823</c:v>
                      </c:pt>
                      <c:pt idx="235">
                        <c:v>1.3475312811860458</c:v>
                      </c:pt>
                      <c:pt idx="236">
                        <c:v>1.3871645541621094</c:v>
                      </c:pt>
                      <c:pt idx="237">
                        <c:v>1.4267978271381672</c:v>
                      </c:pt>
                      <c:pt idx="238">
                        <c:v>1.4664311001142307</c:v>
                      </c:pt>
                      <c:pt idx="239">
                        <c:v>1.5060643730902885</c:v>
                      </c:pt>
                      <c:pt idx="240">
                        <c:v>1.5456976460663463</c:v>
                      </c:pt>
                      <c:pt idx="241">
                        <c:v>1.5853309190424043</c:v>
                      </c:pt>
                      <c:pt idx="242">
                        <c:v>1.6249641920184621</c:v>
                      </c:pt>
                      <c:pt idx="243">
                        <c:v>1.6645974649945257</c:v>
                      </c:pt>
                      <c:pt idx="244">
                        <c:v>1.7042307379705834</c:v>
                      </c:pt>
                      <c:pt idx="245">
                        <c:v>1.7438640109466468</c:v>
                      </c:pt>
                      <c:pt idx="246">
                        <c:v>1.7834972839227103</c:v>
                      </c:pt>
                      <c:pt idx="247">
                        <c:v>1.8231305568987681</c:v>
                      </c:pt>
                      <c:pt idx="248">
                        <c:v>1.8627638298748261</c:v>
                      </c:pt>
                      <c:pt idx="249">
                        <c:v>1.9023971028508895</c:v>
                      </c:pt>
                      <c:pt idx="250">
                        <c:v>1.9420303758269475</c:v>
                      </c:pt>
                      <c:pt idx="251">
                        <c:v>1.9816636488030053</c:v>
                      </c:pt>
                      <c:pt idx="252">
                        <c:v>2.0212969217790633</c:v>
                      </c:pt>
                      <c:pt idx="253">
                        <c:v>2.0609301947551324</c:v>
                      </c:pt>
                      <c:pt idx="254">
                        <c:v>2.10056346773119</c:v>
                      </c:pt>
                      <c:pt idx="255">
                        <c:v>2.140196740707248</c:v>
                      </c:pt>
                      <c:pt idx="256">
                        <c:v>2.179830013683306</c:v>
                      </c:pt>
                      <c:pt idx="257">
                        <c:v>2.2194632866593693</c:v>
                      </c:pt>
                      <c:pt idx="258">
                        <c:v>2.2590965596354273</c:v>
                      </c:pt>
                      <c:pt idx="259">
                        <c:v>2.2987298326114849</c:v>
                      </c:pt>
                      <c:pt idx="260">
                        <c:v>2.3383631055875487</c:v>
                      </c:pt>
                      <c:pt idx="261">
                        <c:v>2.377996378563612</c:v>
                      </c:pt>
                      <c:pt idx="262">
                        <c:v>2.4176296515396696</c:v>
                      </c:pt>
                      <c:pt idx="263">
                        <c:v>2.4572629245157334</c:v>
                      </c:pt>
                      <c:pt idx="264">
                        <c:v>2.4968961974917909</c:v>
                      </c:pt>
                      <c:pt idx="265">
                        <c:v>2.5365294704678489</c:v>
                      </c:pt>
                      <c:pt idx="266">
                        <c:v>2.5761627434439069</c:v>
                      </c:pt>
                      <c:pt idx="267">
                        <c:v>2.6157960164199645</c:v>
                      </c:pt>
                      <c:pt idx="268">
                        <c:v>2.6554292893960283</c:v>
                      </c:pt>
                      <c:pt idx="269">
                        <c:v>2.6950625623720859</c:v>
                      </c:pt>
                      <c:pt idx="270">
                        <c:v>2.7346958353481496</c:v>
                      </c:pt>
                      <c:pt idx="271">
                        <c:v>2.774329108324213</c:v>
                      </c:pt>
                      <c:pt idx="272">
                        <c:v>2.813962381300271</c:v>
                      </c:pt>
                      <c:pt idx="273">
                        <c:v>2.8535956542763286</c:v>
                      </c:pt>
                      <c:pt idx="274">
                        <c:v>2.8932289272523923</c:v>
                      </c:pt>
                      <c:pt idx="275">
                        <c:v>2.9328622002284499</c:v>
                      </c:pt>
                      <c:pt idx="276">
                        <c:v>2.9724954732045079</c:v>
                      </c:pt>
                      <c:pt idx="277">
                        <c:v>3.0121287461805659</c:v>
                      </c:pt>
                      <c:pt idx="278">
                        <c:v>3.051762019156635</c:v>
                      </c:pt>
                      <c:pt idx="279">
                        <c:v>3.0913952921326926</c:v>
                      </c:pt>
                      <c:pt idx="280">
                        <c:v>3.1310285651087506</c:v>
                      </c:pt>
                      <c:pt idx="281">
                        <c:v>3.1706618380848086</c:v>
                      </c:pt>
                      <c:pt idx="282">
                        <c:v>3.210295111060872</c:v>
                      </c:pt>
                      <c:pt idx="283">
                        <c:v>3.24992838403693</c:v>
                      </c:pt>
                      <c:pt idx="284">
                        <c:v>3.2895616570129875</c:v>
                      </c:pt>
                      <c:pt idx="285">
                        <c:v>3.3291949299890513</c:v>
                      </c:pt>
                      <c:pt idx="286">
                        <c:v>3.3688282029651146</c:v>
                      </c:pt>
                      <c:pt idx="287">
                        <c:v>3.4084614759411722</c:v>
                      </c:pt>
                      <c:pt idx="288">
                        <c:v>3.448094748917236</c:v>
                      </c:pt>
                      <c:pt idx="289">
                        <c:v>3.4877280218932936</c:v>
                      </c:pt>
                      <c:pt idx="290">
                        <c:v>3.5273612948693516</c:v>
                      </c:pt>
                      <c:pt idx="291">
                        <c:v>3.5669945678454096</c:v>
                      </c:pt>
                      <c:pt idx="292">
                        <c:v>3.6066278408214671</c:v>
                      </c:pt>
                      <c:pt idx="293">
                        <c:v>3.6462611137975309</c:v>
                      </c:pt>
                      <c:pt idx="294">
                        <c:v>3.6858943867735885</c:v>
                      </c:pt>
                      <c:pt idx="295">
                        <c:v>3.7255276597496523</c:v>
                      </c:pt>
                      <c:pt idx="296">
                        <c:v>3.7651609327257156</c:v>
                      </c:pt>
                      <c:pt idx="297">
                        <c:v>3.8047942057017736</c:v>
                      </c:pt>
                      <c:pt idx="298">
                        <c:v>3.8444274786778312</c:v>
                      </c:pt>
                      <c:pt idx="299">
                        <c:v>3.884060751653895</c:v>
                      </c:pt>
                      <c:pt idx="300">
                        <c:v>3.9236940246299525</c:v>
                      </c:pt>
                      <c:pt idx="301">
                        <c:v>3.9633272976060105</c:v>
                      </c:pt>
                      <c:pt idx="302">
                        <c:v>4.0029605705820686</c:v>
                      </c:pt>
                      <c:pt idx="303">
                        <c:v>4.0425938435581372</c:v>
                      </c:pt>
                      <c:pt idx="304">
                        <c:v>4.0822271165341952</c:v>
                      </c:pt>
                      <c:pt idx="305">
                        <c:v>4.1218603895102532</c:v>
                      </c:pt>
                      <c:pt idx="306">
                        <c:v>4.1614936624863113</c:v>
                      </c:pt>
                      <c:pt idx="307">
                        <c:v>4.2011269354623746</c:v>
                      </c:pt>
                      <c:pt idx="308">
                        <c:v>4.2407602084384326</c:v>
                      </c:pt>
                      <c:pt idx="309">
                        <c:v>4.2803934814144906</c:v>
                      </c:pt>
                      <c:pt idx="310">
                        <c:v>4.3200267543905539</c:v>
                      </c:pt>
                      <c:pt idx="311">
                        <c:v>4.3596600273666173</c:v>
                      </c:pt>
                      <c:pt idx="312">
                        <c:v>4.3992933003426753</c:v>
                      </c:pt>
                      <c:pt idx="313">
                        <c:v>4.4389265733187386</c:v>
                      </c:pt>
                      <c:pt idx="314">
                        <c:v>4.4785598462947966</c:v>
                      </c:pt>
                      <c:pt idx="315">
                        <c:v>4.5181931192708547</c:v>
                      </c:pt>
                      <c:pt idx="316">
                        <c:v>4.5578263922469118</c:v>
                      </c:pt>
                      <c:pt idx="317">
                        <c:v>4.5974596652229698</c:v>
                      </c:pt>
                      <c:pt idx="318">
                        <c:v>4.6370929381990331</c:v>
                      </c:pt>
                      <c:pt idx="319">
                        <c:v>4.6767262111750911</c:v>
                      </c:pt>
                      <c:pt idx="320">
                        <c:v>4.7163594841511545</c:v>
                      </c:pt>
                      <c:pt idx="321">
                        <c:v>4.7559927571272187</c:v>
                      </c:pt>
                      <c:pt idx="322">
                        <c:v>4.7956260301032758</c:v>
                      </c:pt>
                      <c:pt idx="323">
                        <c:v>4.8352593030793338</c:v>
                      </c:pt>
                      <c:pt idx="324">
                        <c:v>4.8748925760553972</c:v>
                      </c:pt>
                      <c:pt idx="325">
                        <c:v>4.9145258490314552</c:v>
                      </c:pt>
                      <c:pt idx="326">
                        <c:v>4.9541591220075132</c:v>
                      </c:pt>
                      <c:pt idx="327">
                        <c:v>4.9937923949835712</c:v>
                      </c:pt>
                      <c:pt idx="328">
                        <c:v>5.0334256679596399</c:v>
                      </c:pt>
                      <c:pt idx="329">
                        <c:v>5.0730589409356979</c:v>
                      </c:pt>
                      <c:pt idx="330">
                        <c:v>5.1126922139117559</c:v>
                      </c:pt>
                      <c:pt idx="331">
                        <c:v>5.1523254868878139</c:v>
                      </c:pt>
                      <c:pt idx="332">
                        <c:v>5.1919587598638772</c:v>
                      </c:pt>
                      <c:pt idx="333">
                        <c:v>5.2315920328399352</c:v>
                      </c:pt>
                      <c:pt idx="334">
                        <c:v>5.2712253058159932</c:v>
                      </c:pt>
                      <c:pt idx="335">
                        <c:v>5.3108585787920566</c:v>
                      </c:pt>
                      <c:pt idx="336">
                        <c:v>5.3504918517681199</c:v>
                      </c:pt>
                      <c:pt idx="337">
                        <c:v>5.3901251247441779</c:v>
                      </c:pt>
                      <c:pt idx="338">
                        <c:v>5.4297583977202413</c:v>
                      </c:pt>
                      <c:pt idx="339">
                        <c:v>5.4693916706962993</c:v>
                      </c:pt>
                      <c:pt idx="340">
                        <c:v>5.5090249436723573</c:v>
                      </c:pt>
                      <c:pt idx="341">
                        <c:v>5.5486582166484144</c:v>
                      </c:pt>
                      <c:pt idx="342">
                        <c:v>5.5882914896244724</c:v>
                      </c:pt>
                      <c:pt idx="343">
                        <c:v>5.6279247626005358</c:v>
                      </c:pt>
                      <c:pt idx="344">
                        <c:v>5.6675580355765938</c:v>
                      </c:pt>
                      <c:pt idx="345">
                        <c:v>5.7071913085526571</c:v>
                      </c:pt>
                      <c:pt idx="346">
                        <c:v>5.7468245815287204</c:v>
                      </c:pt>
                      <c:pt idx="347">
                        <c:v>5.7864578545047785</c:v>
                      </c:pt>
                      <c:pt idx="348">
                        <c:v>5.8260911274808365</c:v>
                      </c:pt>
                      <c:pt idx="349">
                        <c:v>5.8657244004568998</c:v>
                      </c:pt>
                      <c:pt idx="350">
                        <c:v>5.9053576734329578</c:v>
                      </c:pt>
                      <c:pt idx="351">
                        <c:v>5.9449909464090158</c:v>
                      </c:pt>
                      <c:pt idx="352">
                        <c:v>5.9846242193850738</c:v>
                      </c:pt>
                      <c:pt idx="353">
                        <c:v>6.0242574923611425</c:v>
                      </c:pt>
                      <c:pt idx="354">
                        <c:v>6.0638907653372005</c:v>
                      </c:pt>
                      <c:pt idx="355">
                        <c:v>6.1035240383132585</c:v>
                      </c:pt>
                      <c:pt idx="356">
                        <c:v>6.1431573112893165</c:v>
                      </c:pt>
                      <c:pt idx="357">
                        <c:v>6.1827905842653799</c:v>
                      </c:pt>
                      <c:pt idx="358">
                        <c:v>6.2224238572414379</c:v>
                      </c:pt>
                      <c:pt idx="359">
                        <c:v>6.2620571302174959</c:v>
                      </c:pt>
                      <c:pt idx="360">
                        <c:v>6.3016904031935592</c:v>
                      </c:pt>
                      <c:pt idx="361">
                        <c:v>6.3413236761696226</c:v>
                      </c:pt>
                      <c:pt idx="362">
                        <c:v>6.3809569491456806</c:v>
                      </c:pt>
                      <c:pt idx="363">
                        <c:v>6.4205902221217439</c:v>
                      </c:pt>
                      <c:pt idx="364">
                        <c:v>6.4602234950978019</c:v>
                      </c:pt>
                      <c:pt idx="365">
                        <c:v>6.4998567680738599</c:v>
                      </c:pt>
                      <c:pt idx="366">
                        <c:v>6.539490041049917</c:v>
                      </c:pt>
                      <c:pt idx="367">
                        <c:v>6.5791233140259751</c:v>
                      </c:pt>
                      <c:pt idx="368">
                        <c:v>6.6187565870020384</c:v>
                      </c:pt>
                      <c:pt idx="369">
                        <c:v>6.6583898599780964</c:v>
                      </c:pt>
                      <c:pt idx="370">
                        <c:v>6.6980231329541597</c:v>
                      </c:pt>
                      <c:pt idx="371">
                        <c:v>6.7376564059302231</c:v>
                      </c:pt>
                      <c:pt idx="372">
                        <c:v>6.7772896789062811</c:v>
                      </c:pt>
                      <c:pt idx="373">
                        <c:v>6.8169229518823391</c:v>
                      </c:pt>
                      <c:pt idx="374">
                        <c:v>6.8565562248584024</c:v>
                      </c:pt>
                      <c:pt idx="375">
                        <c:v>6.8961894978344604</c:v>
                      </c:pt>
                      <c:pt idx="376">
                        <c:v>6.9358227708105185</c:v>
                      </c:pt>
                      <c:pt idx="377">
                        <c:v>6.9754560437865765</c:v>
                      </c:pt>
                      <c:pt idx="378">
                        <c:v>7.0150893167626451</c:v>
                      </c:pt>
                      <c:pt idx="379">
                        <c:v>7.0547225897387031</c:v>
                      </c:pt>
                      <c:pt idx="380">
                        <c:v>7.0943558627147612</c:v>
                      </c:pt>
                      <c:pt idx="381">
                        <c:v>7.1339891356908192</c:v>
                      </c:pt>
                      <c:pt idx="382">
                        <c:v>7.1736224086668825</c:v>
                      </c:pt>
                      <c:pt idx="383">
                        <c:v>7.2132556816429405</c:v>
                      </c:pt>
                      <c:pt idx="384">
                        <c:v>7.2528889546189985</c:v>
                      </c:pt>
                      <c:pt idx="385">
                        <c:v>7.2925222275950619</c:v>
                      </c:pt>
                      <c:pt idx="386">
                        <c:v>7.3321555005711252</c:v>
                      </c:pt>
                      <c:pt idx="387">
                        <c:v>7.3717887735471832</c:v>
                      </c:pt>
                      <c:pt idx="388">
                        <c:v>7.4114220465232465</c:v>
                      </c:pt>
                      <c:pt idx="389">
                        <c:v>7.4510553194993046</c:v>
                      </c:pt>
                      <c:pt idx="390">
                        <c:v>7.4906885924753626</c:v>
                      </c:pt>
                      <c:pt idx="391">
                        <c:v>7.5303218654514197</c:v>
                      </c:pt>
                      <c:pt idx="392">
                        <c:v>7.5699551384274777</c:v>
                      </c:pt>
                      <c:pt idx="393">
                        <c:v>7.609588411403541</c:v>
                      </c:pt>
                      <c:pt idx="394">
                        <c:v>7.649221684379599</c:v>
                      </c:pt>
                      <c:pt idx="395">
                        <c:v>7.6888549573556624</c:v>
                      </c:pt>
                      <c:pt idx="396">
                        <c:v>7.7284882303317257</c:v>
                      </c:pt>
                      <c:pt idx="397">
                        <c:v>7.7681215033077837</c:v>
                      </c:pt>
                      <c:pt idx="398">
                        <c:v>7.8077547762838417</c:v>
                      </c:pt>
                      <c:pt idx="399">
                        <c:v>7.8473880492599051</c:v>
                      </c:pt>
                      <c:pt idx="400">
                        <c:v>7.8870213222359631</c:v>
                      </c:pt>
                      <c:pt idx="401">
                        <c:v>7.9266545952120211</c:v>
                      </c:pt>
                      <c:pt idx="402">
                        <c:v>7.9662878681880791</c:v>
                      </c:pt>
                      <c:pt idx="403">
                        <c:v>8.0059211411641478</c:v>
                      </c:pt>
                      <c:pt idx="404">
                        <c:v>8.0455544141402058</c:v>
                      </c:pt>
                      <c:pt idx="405">
                        <c:v>8.0851876871162638</c:v>
                      </c:pt>
                      <c:pt idx="406">
                        <c:v>8.1248209600923218</c:v>
                      </c:pt>
                      <c:pt idx="407">
                        <c:v>8.1644542330683851</c:v>
                      </c:pt>
                      <c:pt idx="408">
                        <c:v>8.2040875060444431</c:v>
                      </c:pt>
                      <c:pt idx="409">
                        <c:v>8.2437207790205012</c:v>
                      </c:pt>
                      <c:pt idx="410">
                        <c:v>8.2833540519965645</c:v>
                      </c:pt>
                      <c:pt idx="411">
                        <c:v>8.3229873249726278</c:v>
                      </c:pt>
                      <c:pt idx="412">
                        <c:v>8.3626205979486858</c:v>
                      </c:pt>
                      <c:pt idx="413">
                        <c:v>8.4022538709247492</c:v>
                      </c:pt>
                      <c:pt idx="414">
                        <c:v>8.4418871439008072</c:v>
                      </c:pt>
                      <c:pt idx="415">
                        <c:v>8.4815204168768652</c:v>
                      </c:pt>
                      <c:pt idx="416">
                        <c:v>8.5211536898529232</c:v>
                      </c:pt>
                      <c:pt idx="417">
                        <c:v>8.5607869628289812</c:v>
                      </c:pt>
                      <c:pt idx="418">
                        <c:v>8.6004202358050446</c:v>
                      </c:pt>
                      <c:pt idx="419">
                        <c:v>8.6400535087811026</c:v>
                      </c:pt>
                      <c:pt idx="420">
                        <c:v>8.6796867817571659</c:v>
                      </c:pt>
                      <c:pt idx="421">
                        <c:v>8.7193200547332292</c:v>
                      </c:pt>
                      <c:pt idx="422">
                        <c:v>8.7589533277092873</c:v>
                      </c:pt>
                      <c:pt idx="423">
                        <c:v>8.7985866006853453</c:v>
                      </c:pt>
                      <c:pt idx="424">
                        <c:v>8.8382198736614086</c:v>
                      </c:pt>
                      <c:pt idx="425">
                        <c:v>8.8778531466374666</c:v>
                      </c:pt>
                      <c:pt idx="426">
                        <c:v>8.9174864196135228</c:v>
                      </c:pt>
                      <c:pt idx="427">
                        <c:v>8.9571196925895809</c:v>
                      </c:pt>
                      <c:pt idx="428">
                        <c:v>8.9967529655656513</c:v>
                      </c:pt>
                      <c:pt idx="429">
                        <c:v>9.0363862385417093</c:v>
                      </c:pt>
                      <c:pt idx="430">
                        <c:v>9.0760195115177655</c:v>
                      </c:pt>
                      <c:pt idx="431">
                        <c:v>9.1156527844938235</c:v>
                      </c:pt>
                      <c:pt idx="432">
                        <c:v>9.1552860574698869</c:v>
                      </c:pt>
                      <c:pt idx="433">
                        <c:v>9.1949193304459449</c:v>
                      </c:pt>
                      <c:pt idx="434">
                        <c:v>9.2345526034220029</c:v>
                      </c:pt>
                      <c:pt idx="435">
                        <c:v>9.2741858763980662</c:v>
                      </c:pt>
                      <c:pt idx="436">
                        <c:v>9.3138191493741296</c:v>
                      </c:pt>
                      <c:pt idx="437">
                        <c:v>9.3534524223501876</c:v>
                      </c:pt>
                      <c:pt idx="438">
                        <c:v>9.3930856953262509</c:v>
                      </c:pt>
                      <c:pt idx="439">
                        <c:v>9.4327189683023089</c:v>
                      </c:pt>
                      <c:pt idx="440">
                        <c:v>9.4723522412783669</c:v>
                      </c:pt>
                      <c:pt idx="441">
                        <c:v>9.511985514254425</c:v>
                      </c:pt>
                      <c:pt idx="442">
                        <c:v>9.551618787230483</c:v>
                      </c:pt>
                      <c:pt idx="443">
                        <c:v>9.5912520602065463</c:v>
                      </c:pt>
                      <c:pt idx="444">
                        <c:v>9.6308853331826043</c:v>
                      </c:pt>
                      <c:pt idx="445">
                        <c:v>9.6705186061586677</c:v>
                      </c:pt>
                      <c:pt idx="446">
                        <c:v>9.710151879134731</c:v>
                      </c:pt>
                      <c:pt idx="447">
                        <c:v>9.749785152110789</c:v>
                      </c:pt>
                      <c:pt idx="448">
                        <c:v>9.789418425086847</c:v>
                      </c:pt>
                      <c:pt idx="449">
                        <c:v>9.8290516980629103</c:v>
                      </c:pt>
                      <c:pt idx="450">
                        <c:v>9.8686849710389684</c:v>
                      </c:pt>
                      <c:pt idx="451">
                        <c:v>9.9083182440150264</c:v>
                      </c:pt>
                    </c:numCache>
                  </c:numRef>
                </c:xVal>
                <c:yVal>
                  <c:numRef>
                    <c:extLst>
                      <c:ext uri="{02D57815-91ED-43cb-92C2-25804820EDAC}">
                        <c15:formulaRef>
                          <c15:sqref>'Alle qt til artikkel'!$EK$9:$EK$460</c15:sqref>
                        </c15:formulaRef>
                      </c:ext>
                    </c:extLst>
                    <c:numCache>
                      <c:formatCode>0.00</c:formatCode>
                      <c:ptCount val="452"/>
                      <c:pt idx="0">
                        <c:v>2.3697019999999998</c:v>
                      </c:pt>
                      <c:pt idx="1">
                        <c:v>2.3697019999999998</c:v>
                      </c:pt>
                      <c:pt idx="2">
                        <c:v>2.3726019749999998</c:v>
                      </c:pt>
                      <c:pt idx="3">
                        <c:v>2.3726019749999998</c:v>
                      </c:pt>
                      <c:pt idx="4">
                        <c:v>2.3841019750000001</c:v>
                      </c:pt>
                      <c:pt idx="5">
                        <c:v>2.3783019999999997</c:v>
                      </c:pt>
                      <c:pt idx="6">
                        <c:v>2.3783019999999997</c:v>
                      </c:pt>
                      <c:pt idx="7">
                        <c:v>2.3754020250000001</c:v>
                      </c:pt>
                      <c:pt idx="8">
                        <c:v>2.3754019500000001</c:v>
                      </c:pt>
                      <c:pt idx="9">
                        <c:v>2.3754019500000001</c:v>
                      </c:pt>
                      <c:pt idx="10">
                        <c:v>2.3841019999999999</c:v>
                      </c:pt>
                      <c:pt idx="11">
                        <c:v>2.3841019750000001</c:v>
                      </c:pt>
                      <c:pt idx="12">
                        <c:v>2.3754019749999999</c:v>
                      </c:pt>
                      <c:pt idx="13">
                        <c:v>2.3754019749999999</c:v>
                      </c:pt>
                      <c:pt idx="14">
                        <c:v>2.3754019749999999</c:v>
                      </c:pt>
                      <c:pt idx="15">
                        <c:v>2.3754019749999999</c:v>
                      </c:pt>
                      <c:pt idx="16">
                        <c:v>2.3783019249999997</c:v>
                      </c:pt>
                      <c:pt idx="17">
                        <c:v>2.3783019999999997</c:v>
                      </c:pt>
                      <c:pt idx="18">
                        <c:v>2.3783019999999997</c:v>
                      </c:pt>
                      <c:pt idx="19">
                        <c:v>2.3841020250000002</c:v>
                      </c:pt>
                      <c:pt idx="20">
                        <c:v>2.387001975</c:v>
                      </c:pt>
                      <c:pt idx="21">
                        <c:v>2.387001975</c:v>
                      </c:pt>
                      <c:pt idx="22">
                        <c:v>2.387001975</c:v>
                      </c:pt>
                      <c:pt idx="23">
                        <c:v>2.389801925</c:v>
                      </c:pt>
                      <c:pt idx="24">
                        <c:v>2.389801925</c:v>
                      </c:pt>
                      <c:pt idx="25">
                        <c:v>2.3956019999999998</c:v>
                      </c:pt>
                      <c:pt idx="26">
                        <c:v>2.4014019750000002</c:v>
                      </c:pt>
                      <c:pt idx="27">
                        <c:v>2.4014019750000002</c:v>
                      </c:pt>
                      <c:pt idx="28">
                        <c:v>2.4014019750000002</c:v>
                      </c:pt>
                      <c:pt idx="29">
                        <c:v>2.4014019750000002</c:v>
                      </c:pt>
                      <c:pt idx="30">
                        <c:v>2.410002</c:v>
                      </c:pt>
                      <c:pt idx="31">
                        <c:v>2.3956019999999998</c:v>
                      </c:pt>
                      <c:pt idx="32">
                        <c:v>2.3956019999999998</c:v>
                      </c:pt>
                      <c:pt idx="33">
                        <c:v>2.3956019999999998</c:v>
                      </c:pt>
                      <c:pt idx="34">
                        <c:v>2.3783019999999997</c:v>
                      </c:pt>
                      <c:pt idx="35">
                        <c:v>2.3553019500000003</c:v>
                      </c:pt>
                      <c:pt idx="36">
                        <c:v>2.3553019500000003</c:v>
                      </c:pt>
                      <c:pt idx="37">
                        <c:v>2.3294019500000003</c:v>
                      </c:pt>
                      <c:pt idx="38">
                        <c:v>2.3294019500000003</c:v>
                      </c:pt>
                      <c:pt idx="39">
                        <c:v>2.3035019750000001</c:v>
                      </c:pt>
                      <c:pt idx="40">
                        <c:v>2.2718019749999998</c:v>
                      </c:pt>
                      <c:pt idx="41">
                        <c:v>2.2718019749999998</c:v>
                      </c:pt>
                      <c:pt idx="42">
                        <c:v>2.2372020749999999</c:v>
                      </c:pt>
                      <c:pt idx="43">
                        <c:v>2.2056020250000001</c:v>
                      </c:pt>
                      <c:pt idx="44">
                        <c:v>2.2056020250000001</c:v>
                      </c:pt>
                      <c:pt idx="45">
                        <c:v>2.1768020250000002</c:v>
                      </c:pt>
                      <c:pt idx="46">
                        <c:v>2.1768020250000002</c:v>
                      </c:pt>
                      <c:pt idx="47">
                        <c:v>2.1480020500000001</c:v>
                      </c:pt>
                      <c:pt idx="48">
                        <c:v>2.1192020500000002</c:v>
                      </c:pt>
                      <c:pt idx="49">
                        <c:v>2.0875020749999997</c:v>
                      </c:pt>
                      <c:pt idx="50">
                        <c:v>2.0875020749999997</c:v>
                      </c:pt>
                      <c:pt idx="51">
                        <c:v>2.0731021000000003</c:v>
                      </c:pt>
                      <c:pt idx="52">
                        <c:v>2.047202075</c:v>
                      </c:pt>
                      <c:pt idx="53">
                        <c:v>2.047202075</c:v>
                      </c:pt>
                      <c:pt idx="54">
                        <c:v>2.012602175</c:v>
                      </c:pt>
                      <c:pt idx="55">
                        <c:v>1.9867021249999999</c:v>
                      </c:pt>
                      <c:pt idx="56">
                        <c:v>1.9867021249999999</c:v>
                      </c:pt>
                      <c:pt idx="57">
                        <c:v>1.9608021250000001</c:v>
                      </c:pt>
                      <c:pt idx="58">
                        <c:v>1.949302125</c:v>
                      </c:pt>
                      <c:pt idx="59">
                        <c:v>1.949302125</c:v>
                      </c:pt>
                      <c:pt idx="60">
                        <c:v>1.9090021750000001</c:v>
                      </c:pt>
                      <c:pt idx="61">
                        <c:v>1.9090021750000001</c:v>
                      </c:pt>
                      <c:pt idx="62">
                        <c:v>1.9090021750000001</c:v>
                      </c:pt>
                      <c:pt idx="63">
                        <c:v>1.8888021750000001</c:v>
                      </c:pt>
                      <c:pt idx="64">
                        <c:v>1.8744021750000002</c:v>
                      </c:pt>
                      <c:pt idx="65">
                        <c:v>1.8744021750000002</c:v>
                      </c:pt>
                      <c:pt idx="66">
                        <c:v>1.8600021500000001</c:v>
                      </c:pt>
                      <c:pt idx="67">
                        <c:v>1.8428021999999999</c:v>
                      </c:pt>
                      <c:pt idx="68">
                        <c:v>1.8428021999999999</c:v>
                      </c:pt>
                      <c:pt idx="69">
                        <c:v>1.8226021750000001</c:v>
                      </c:pt>
                      <c:pt idx="70">
                        <c:v>1.8226021750000001</c:v>
                      </c:pt>
                      <c:pt idx="71">
                        <c:v>1.802502225</c:v>
                      </c:pt>
                      <c:pt idx="72">
                        <c:v>1.790902175</c:v>
                      </c:pt>
                      <c:pt idx="73">
                        <c:v>1.790902175</c:v>
                      </c:pt>
                      <c:pt idx="74">
                        <c:v>1.7737021750000002</c:v>
                      </c:pt>
                      <c:pt idx="75">
                        <c:v>1.7535022</c:v>
                      </c:pt>
                      <c:pt idx="76">
                        <c:v>1.7535022</c:v>
                      </c:pt>
                      <c:pt idx="77">
                        <c:v>1.7391022250000001</c:v>
                      </c:pt>
                      <c:pt idx="78">
                        <c:v>1.7391022250000001</c:v>
                      </c:pt>
                      <c:pt idx="79">
                        <c:v>1.719002275</c:v>
                      </c:pt>
                      <c:pt idx="80">
                        <c:v>1.719002275</c:v>
                      </c:pt>
                      <c:pt idx="81">
                        <c:v>1.70460225</c:v>
                      </c:pt>
                      <c:pt idx="82">
                        <c:v>1.70460225</c:v>
                      </c:pt>
                      <c:pt idx="83">
                        <c:v>1.6988022500000002</c:v>
                      </c:pt>
                      <c:pt idx="84">
                        <c:v>1.6786023250000002</c:v>
                      </c:pt>
                      <c:pt idx="85">
                        <c:v>1.6786023250000002</c:v>
                      </c:pt>
                      <c:pt idx="86">
                        <c:v>1.67000225</c:v>
                      </c:pt>
                      <c:pt idx="87">
                        <c:v>1.658502275</c:v>
                      </c:pt>
                      <c:pt idx="88">
                        <c:v>1.658502275</c:v>
                      </c:pt>
                      <c:pt idx="89">
                        <c:v>1.6470023250000001</c:v>
                      </c:pt>
                      <c:pt idx="90">
                        <c:v>1.6412022500000001</c:v>
                      </c:pt>
                      <c:pt idx="91">
                        <c:v>1.6412022500000001</c:v>
                      </c:pt>
                      <c:pt idx="92">
                        <c:v>1.6297022999999999</c:v>
                      </c:pt>
                      <c:pt idx="93">
                        <c:v>1.6297022999999999</c:v>
                      </c:pt>
                      <c:pt idx="94">
                        <c:v>1.6153022749999999</c:v>
                      </c:pt>
                      <c:pt idx="95">
                        <c:v>1.615302225</c:v>
                      </c:pt>
                      <c:pt idx="96">
                        <c:v>1.615302225</c:v>
                      </c:pt>
                      <c:pt idx="97">
                        <c:v>1.6009023</c:v>
                      </c:pt>
                      <c:pt idx="98">
                        <c:v>1.598002275</c:v>
                      </c:pt>
                      <c:pt idx="99">
                        <c:v>1.598002275</c:v>
                      </c:pt>
                      <c:pt idx="100">
                        <c:v>1.5951022500000001</c:v>
                      </c:pt>
                      <c:pt idx="101">
                        <c:v>1.5894022249999999</c:v>
                      </c:pt>
                      <c:pt idx="102">
                        <c:v>1.5894022249999999</c:v>
                      </c:pt>
                      <c:pt idx="103">
                        <c:v>1.577902275</c:v>
                      </c:pt>
                      <c:pt idx="104">
                        <c:v>1.569202225</c:v>
                      </c:pt>
                      <c:pt idx="105">
                        <c:v>1.569202225</c:v>
                      </c:pt>
                      <c:pt idx="106">
                        <c:v>1.57500225</c:v>
                      </c:pt>
                      <c:pt idx="107">
                        <c:v>1.566302225</c:v>
                      </c:pt>
                      <c:pt idx="108">
                        <c:v>1.566302225</c:v>
                      </c:pt>
                      <c:pt idx="109">
                        <c:v>1.5606022500000001</c:v>
                      </c:pt>
                      <c:pt idx="110">
                        <c:v>1.5433022749999998</c:v>
                      </c:pt>
                      <c:pt idx="111">
                        <c:v>1.5433022749999998</c:v>
                      </c:pt>
                      <c:pt idx="112">
                        <c:v>1.5433022749999998</c:v>
                      </c:pt>
                      <c:pt idx="113">
                        <c:v>1.5404022500000001</c:v>
                      </c:pt>
                      <c:pt idx="114">
                        <c:v>1.5404022500000001</c:v>
                      </c:pt>
                      <c:pt idx="115">
                        <c:v>1.53470225</c:v>
                      </c:pt>
                      <c:pt idx="116">
                        <c:v>1.531802275</c:v>
                      </c:pt>
                      <c:pt idx="117">
                        <c:v>1.531802275</c:v>
                      </c:pt>
                      <c:pt idx="118">
                        <c:v>1.526002275</c:v>
                      </c:pt>
                      <c:pt idx="119">
                        <c:v>1.5232022500000002</c:v>
                      </c:pt>
                      <c:pt idx="120">
                        <c:v>1.5232022500000002</c:v>
                      </c:pt>
                      <c:pt idx="121">
                        <c:v>1.5145022749999999</c:v>
                      </c:pt>
                      <c:pt idx="122">
                        <c:v>1.5145022749999999</c:v>
                      </c:pt>
                      <c:pt idx="123">
                        <c:v>1.5145022749999999</c:v>
                      </c:pt>
                      <c:pt idx="124">
                        <c:v>1.5174023000000001</c:v>
                      </c:pt>
                      <c:pt idx="125">
                        <c:v>1.5116023000000001</c:v>
                      </c:pt>
                      <c:pt idx="126">
                        <c:v>1.5116023000000001</c:v>
                      </c:pt>
                      <c:pt idx="127">
                        <c:v>1.505902275</c:v>
                      </c:pt>
                      <c:pt idx="128">
                        <c:v>1.505902275</c:v>
                      </c:pt>
                      <c:pt idx="129">
                        <c:v>1.505902275</c:v>
                      </c:pt>
                      <c:pt idx="130">
                        <c:v>1.5001023</c:v>
                      </c:pt>
                      <c:pt idx="131">
                        <c:v>1.5001023</c:v>
                      </c:pt>
                      <c:pt idx="132">
                        <c:v>1.491502275</c:v>
                      </c:pt>
                      <c:pt idx="133">
                        <c:v>1.4944023499999999</c:v>
                      </c:pt>
                      <c:pt idx="134">
                        <c:v>1.4944023499999999</c:v>
                      </c:pt>
                      <c:pt idx="135">
                        <c:v>1.4915023250000001</c:v>
                      </c:pt>
                      <c:pt idx="136">
                        <c:v>1.4915023250000001</c:v>
                      </c:pt>
                      <c:pt idx="137">
                        <c:v>1.4915023250000001</c:v>
                      </c:pt>
                      <c:pt idx="138">
                        <c:v>1.4857023250000001</c:v>
                      </c:pt>
                      <c:pt idx="139">
                        <c:v>1.4857023250000001</c:v>
                      </c:pt>
                      <c:pt idx="140">
                        <c:v>1.4857023499999999</c:v>
                      </c:pt>
                      <c:pt idx="141">
                        <c:v>1.4828023499999998</c:v>
                      </c:pt>
                      <c:pt idx="142">
                        <c:v>1.482802325</c:v>
                      </c:pt>
                      <c:pt idx="143">
                        <c:v>1.482802325</c:v>
                      </c:pt>
                      <c:pt idx="144">
                        <c:v>1.4771023750000001</c:v>
                      </c:pt>
                      <c:pt idx="145">
                        <c:v>1.4771023750000001</c:v>
                      </c:pt>
                      <c:pt idx="146">
                        <c:v>1.4771023750000001</c:v>
                      </c:pt>
                      <c:pt idx="147">
                        <c:v>1.4800023499999999</c:v>
                      </c:pt>
                      <c:pt idx="148">
                        <c:v>1.4800023499999999</c:v>
                      </c:pt>
                      <c:pt idx="149">
                        <c:v>1.47130235</c:v>
                      </c:pt>
                      <c:pt idx="150">
                        <c:v>1.4800023499999999</c:v>
                      </c:pt>
                      <c:pt idx="151">
                        <c:v>1.4800023499999999</c:v>
                      </c:pt>
                      <c:pt idx="152">
                        <c:v>1.47130235</c:v>
                      </c:pt>
                      <c:pt idx="153">
                        <c:v>1.47130235</c:v>
                      </c:pt>
                      <c:pt idx="154">
                        <c:v>1.47130235</c:v>
                      </c:pt>
                      <c:pt idx="155">
                        <c:v>1.4771023250000002</c:v>
                      </c:pt>
                      <c:pt idx="156">
                        <c:v>1.47710235</c:v>
                      </c:pt>
                      <c:pt idx="157">
                        <c:v>1.47710235</c:v>
                      </c:pt>
                      <c:pt idx="158">
                        <c:v>1.4742023499999999</c:v>
                      </c:pt>
                      <c:pt idx="159">
                        <c:v>1.4742024</c:v>
                      </c:pt>
                      <c:pt idx="160">
                        <c:v>1.4742024</c:v>
                      </c:pt>
                      <c:pt idx="161">
                        <c:v>1.4828023749999999</c:v>
                      </c:pt>
                      <c:pt idx="162">
                        <c:v>1.4828023749999999</c:v>
                      </c:pt>
                      <c:pt idx="163">
                        <c:v>1.4828023749999999</c:v>
                      </c:pt>
                      <c:pt idx="164">
                        <c:v>1.4771023750000001</c:v>
                      </c:pt>
                      <c:pt idx="165">
                        <c:v>1.4771023750000001</c:v>
                      </c:pt>
                      <c:pt idx="166">
                        <c:v>1.47130245</c:v>
                      </c:pt>
                      <c:pt idx="167">
                        <c:v>1.4742024249999999</c:v>
                      </c:pt>
                      <c:pt idx="168">
                        <c:v>1.4742024249999999</c:v>
                      </c:pt>
                      <c:pt idx="169">
                        <c:v>1.4742024249999999</c:v>
                      </c:pt>
                      <c:pt idx="170">
                        <c:v>1.47130245</c:v>
                      </c:pt>
                      <c:pt idx="171">
                        <c:v>1.468502475</c:v>
                      </c:pt>
                      <c:pt idx="172">
                        <c:v>1.468502475</c:v>
                      </c:pt>
                      <c:pt idx="173">
                        <c:v>1.4627024499999999</c:v>
                      </c:pt>
                      <c:pt idx="174">
                        <c:v>1.4627024499999999</c:v>
                      </c:pt>
                      <c:pt idx="175">
                        <c:v>1.4569024750000001</c:v>
                      </c:pt>
                      <c:pt idx="176">
                        <c:v>1.4454024750000001</c:v>
                      </c:pt>
                      <c:pt idx="177">
                        <c:v>1.4454024750000001</c:v>
                      </c:pt>
                      <c:pt idx="178">
                        <c:v>1.4281024499999999</c:v>
                      </c:pt>
                      <c:pt idx="179">
                        <c:v>1.4281024499999999</c:v>
                      </c:pt>
                      <c:pt idx="180">
                        <c:v>1.41090245</c:v>
                      </c:pt>
                      <c:pt idx="181">
                        <c:v>1.399302525</c:v>
                      </c:pt>
                      <c:pt idx="182">
                        <c:v>1.399302525</c:v>
                      </c:pt>
                      <c:pt idx="183">
                        <c:v>1.3878025249999999</c:v>
                      </c:pt>
                      <c:pt idx="184">
                        <c:v>1.3677024999999998</c:v>
                      </c:pt>
                      <c:pt idx="185">
                        <c:v>1.3475024999999998</c:v>
                      </c:pt>
                      <c:pt idx="186">
                        <c:v>1.3475024999999998</c:v>
                      </c:pt>
                      <c:pt idx="187">
                        <c:v>1.324502525</c:v>
                      </c:pt>
                      <c:pt idx="188">
                        <c:v>1.298602475</c:v>
                      </c:pt>
                      <c:pt idx="189">
                        <c:v>1.298602475</c:v>
                      </c:pt>
                      <c:pt idx="190">
                        <c:v>1.2727025249999999</c:v>
                      </c:pt>
                      <c:pt idx="191">
                        <c:v>1.2352025250000001</c:v>
                      </c:pt>
                      <c:pt idx="192">
                        <c:v>1.2352025250000001</c:v>
                      </c:pt>
                      <c:pt idx="193">
                        <c:v>1.1949025500000001</c:v>
                      </c:pt>
                      <c:pt idx="194">
                        <c:v>1.1488025500000001</c:v>
                      </c:pt>
                      <c:pt idx="195">
                        <c:v>1.1488025500000001</c:v>
                      </c:pt>
                      <c:pt idx="196">
                        <c:v>1.0999025250000001</c:v>
                      </c:pt>
                      <c:pt idx="197">
                        <c:v>1.0999025250000001</c:v>
                      </c:pt>
                      <c:pt idx="198">
                        <c:v>1.0567025999999999</c:v>
                      </c:pt>
                      <c:pt idx="199">
                        <c:v>1.0164025999999999</c:v>
                      </c:pt>
                      <c:pt idx="200">
                        <c:v>0.95310257499999995</c:v>
                      </c:pt>
                      <c:pt idx="201">
                        <c:v>0.95310257499999995</c:v>
                      </c:pt>
                      <c:pt idx="202">
                        <c:v>0.95310257499999995</c:v>
                      </c:pt>
                      <c:pt idx="203">
                        <c:v>0.93000257500000005</c:v>
                      </c:pt>
                      <c:pt idx="204">
                        <c:v>0.93000257500000005</c:v>
                      </c:pt>
                      <c:pt idx="205">
                        <c:v>0.90410257500000002</c:v>
                      </c:pt>
                      <c:pt idx="206">
                        <c:v>0.8868026</c:v>
                      </c:pt>
                      <c:pt idx="207">
                        <c:v>0.8868026</c:v>
                      </c:pt>
                      <c:pt idx="208">
                        <c:v>0.86670259999999999</c:v>
                      </c:pt>
                      <c:pt idx="209">
                        <c:v>0.85230259999999991</c:v>
                      </c:pt>
                      <c:pt idx="210">
                        <c:v>0.85230259999999991</c:v>
                      </c:pt>
                      <c:pt idx="211">
                        <c:v>0.83210259999999991</c:v>
                      </c:pt>
                      <c:pt idx="212">
                        <c:v>0.83210259999999991</c:v>
                      </c:pt>
                      <c:pt idx="213">
                        <c:v>0.82350259999999997</c:v>
                      </c:pt>
                      <c:pt idx="214">
                        <c:v>0.80910265000000003</c:v>
                      </c:pt>
                      <c:pt idx="215">
                        <c:v>0.80910265000000003</c:v>
                      </c:pt>
                      <c:pt idx="216">
                        <c:v>0.80050264999999998</c:v>
                      </c:pt>
                      <c:pt idx="217">
                        <c:v>0.78610282500000006</c:v>
                      </c:pt>
                      <c:pt idx="218">
                        <c:v>0.78610282500000006</c:v>
                      </c:pt>
                      <c:pt idx="219">
                        <c:v>0.78610282500000006</c:v>
                      </c:pt>
                      <c:pt idx="220">
                        <c:v>0.77740282500000002</c:v>
                      </c:pt>
                      <c:pt idx="221">
                        <c:v>0.77740282500000002</c:v>
                      </c:pt>
                      <c:pt idx="222">
                        <c:v>0.76590279999999999</c:v>
                      </c:pt>
                      <c:pt idx="223">
                        <c:v>0.74860282500000008</c:v>
                      </c:pt>
                      <c:pt idx="224">
                        <c:v>0.74860282500000008</c:v>
                      </c:pt>
                      <c:pt idx="225">
                        <c:v>0.73420284999999996</c:v>
                      </c:pt>
                      <c:pt idx="226">
                        <c:v>0.71120285000000005</c:v>
                      </c:pt>
                      <c:pt idx="227">
                        <c:v>0.71120285000000005</c:v>
                      </c:pt>
                      <c:pt idx="228">
                        <c:v>0.67660292499999997</c:v>
                      </c:pt>
                      <c:pt idx="229">
                        <c:v>0.63630294999999992</c:v>
                      </c:pt>
                      <c:pt idx="230">
                        <c:v>0.63630294999999992</c:v>
                      </c:pt>
                      <c:pt idx="231">
                        <c:v>0.59890292499999997</c:v>
                      </c:pt>
                      <c:pt idx="232">
                        <c:v>0.56720302500000008</c:v>
                      </c:pt>
                      <c:pt idx="233">
                        <c:v>0.56720302500000008</c:v>
                      </c:pt>
                      <c:pt idx="234">
                        <c:v>0.50960317500000007</c:v>
                      </c:pt>
                      <c:pt idx="235">
                        <c:v>0.50960317500000007</c:v>
                      </c:pt>
                      <c:pt idx="236">
                        <c:v>0.50960317500000007</c:v>
                      </c:pt>
                      <c:pt idx="237">
                        <c:v>0.48950337500000002</c:v>
                      </c:pt>
                      <c:pt idx="238">
                        <c:v>0.48950337500000002</c:v>
                      </c:pt>
                      <c:pt idx="239">
                        <c:v>0.46930359999999999</c:v>
                      </c:pt>
                      <c:pt idx="240">
                        <c:v>0.44630394999999995</c:v>
                      </c:pt>
                      <c:pt idx="241">
                        <c:v>0.44630394999999995</c:v>
                      </c:pt>
                      <c:pt idx="242">
                        <c:v>0.43190440000000002</c:v>
                      </c:pt>
                      <c:pt idx="243">
                        <c:v>0.41750477499999999</c:v>
                      </c:pt>
                      <c:pt idx="244">
                        <c:v>0.41750477499999999</c:v>
                      </c:pt>
                      <c:pt idx="245">
                        <c:v>0.40600515000000004</c:v>
                      </c:pt>
                      <c:pt idx="246">
                        <c:v>0.39730575000000001</c:v>
                      </c:pt>
                      <c:pt idx="247">
                        <c:v>0.391606275</c:v>
                      </c:pt>
                      <c:pt idx="248">
                        <c:v>0.391606275</c:v>
                      </c:pt>
                      <c:pt idx="249">
                        <c:v>0.38010699999999997</c:v>
                      </c:pt>
                      <c:pt idx="250">
                        <c:v>0.38010699999999997</c:v>
                      </c:pt>
                      <c:pt idx="251">
                        <c:v>0.3714076</c:v>
                      </c:pt>
                      <c:pt idx="252">
                        <c:v>0.36280807500000001</c:v>
                      </c:pt>
                      <c:pt idx="253">
                        <c:v>0.36280807500000001</c:v>
                      </c:pt>
                      <c:pt idx="254">
                        <c:v>0.35700860000000001</c:v>
                      </c:pt>
                      <c:pt idx="255">
                        <c:v>0.35130909999999999</c:v>
                      </c:pt>
                      <c:pt idx="256">
                        <c:v>0.35130909999999999</c:v>
                      </c:pt>
                      <c:pt idx="257">
                        <c:v>0.34260995</c:v>
                      </c:pt>
                      <c:pt idx="258">
                        <c:v>0.34260995</c:v>
                      </c:pt>
                      <c:pt idx="259">
                        <c:v>0.34260995</c:v>
                      </c:pt>
                      <c:pt idx="260">
                        <c:v>0.33981030000000001</c:v>
                      </c:pt>
                      <c:pt idx="261">
                        <c:v>0.33691069999999995</c:v>
                      </c:pt>
                      <c:pt idx="262">
                        <c:v>0.33691069999999995</c:v>
                      </c:pt>
                      <c:pt idx="263">
                        <c:v>0.33401105000000003</c:v>
                      </c:pt>
                      <c:pt idx="264">
                        <c:v>0.33111135000000003</c:v>
                      </c:pt>
                      <c:pt idx="265">
                        <c:v>0.33111135000000003</c:v>
                      </c:pt>
                      <c:pt idx="266">
                        <c:v>0.32821167499999998</c:v>
                      </c:pt>
                      <c:pt idx="267">
                        <c:v>0.32821197499999999</c:v>
                      </c:pt>
                      <c:pt idx="268">
                        <c:v>0.32821197499999999</c:v>
                      </c:pt>
                      <c:pt idx="269">
                        <c:v>0.33111227500000001</c:v>
                      </c:pt>
                      <c:pt idx="270">
                        <c:v>0.32821254999999999</c:v>
                      </c:pt>
                      <c:pt idx="271">
                        <c:v>0.32821254999999999</c:v>
                      </c:pt>
                      <c:pt idx="272">
                        <c:v>0.331112825</c:v>
                      </c:pt>
                      <c:pt idx="273">
                        <c:v>0.33111335000000003</c:v>
                      </c:pt>
                      <c:pt idx="274">
                        <c:v>0.33111335000000003</c:v>
                      </c:pt>
                      <c:pt idx="275">
                        <c:v>0.33111335000000003</c:v>
                      </c:pt>
                      <c:pt idx="276">
                        <c:v>0.336913825</c:v>
                      </c:pt>
                      <c:pt idx="277">
                        <c:v>0.336913825</c:v>
                      </c:pt>
                      <c:pt idx="278">
                        <c:v>0.336913825</c:v>
                      </c:pt>
                      <c:pt idx="279">
                        <c:v>0.36861430000000001</c:v>
                      </c:pt>
                      <c:pt idx="280">
                        <c:v>0.36861430000000001</c:v>
                      </c:pt>
                      <c:pt idx="281">
                        <c:v>0.39161455000000001</c:v>
                      </c:pt>
                      <c:pt idx="282">
                        <c:v>0.41461477500000005</c:v>
                      </c:pt>
                      <c:pt idx="283">
                        <c:v>0.41461477500000005</c:v>
                      </c:pt>
                      <c:pt idx="284">
                        <c:v>0.41461477500000005</c:v>
                      </c:pt>
                      <c:pt idx="285">
                        <c:v>0.48371525000000004</c:v>
                      </c:pt>
                      <c:pt idx="286">
                        <c:v>0.48371525000000004</c:v>
                      </c:pt>
                      <c:pt idx="287">
                        <c:v>0.51831547499999997</c:v>
                      </c:pt>
                      <c:pt idx="288">
                        <c:v>0.56151569999999995</c:v>
                      </c:pt>
                      <c:pt idx="289">
                        <c:v>0.56151569999999995</c:v>
                      </c:pt>
                      <c:pt idx="290">
                        <c:v>0.60471592500000004</c:v>
                      </c:pt>
                      <c:pt idx="291">
                        <c:v>0.60471592500000004</c:v>
                      </c:pt>
                      <c:pt idx="292">
                        <c:v>0.65651614999999997</c:v>
                      </c:pt>
                      <c:pt idx="293">
                        <c:v>0.71121635000000005</c:v>
                      </c:pt>
                      <c:pt idx="294">
                        <c:v>0.71121635000000005</c:v>
                      </c:pt>
                      <c:pt idx="295">
                        <c:v>0.77171655000000006</c:v>
                      </c:pt>
                      <c:pt idx="296">
                        <c:v>0.83791672500000003</c:v>
                      </c:pt>
                      <c:pt idx="297">
                        <c:v>0.83791672500000003</c:v>
                      </c:pt>
                      <c:pt idx="298">
                        <c:v>0.83791672500000003</c:v>
                      </c:pt>
                      <c:pt idx="299">
                        <c:v>0.97321697499999993</c:v>
                      </c:pt>
                      <c:pt idx="300">
                        <c:v>0.97321697499999993</c:v>
                      </c:pt>
                      <c:pt idx="301">
                        <c:v>1.048117025</c:v>
                      </c:pt>
                      <c:pt idx="302">
                        <c:v>1.1345167250000001</c:v>
                      </c:pt>
                      <c:pt idx="303">
                        <c:v>1.1345167250000001</c:v>
                      </c:pt>
                      <c:pt idx="304">
                        <c:v>1.2266161</c:v>
                      </c:pt>
                      <c:pt idx="305">
                        <c:v>1.40221445</c:v>
                      </c:pt>
                      <c:pt idx="306">
                        <c:v>1.40221445</c:v>
                      </c:pt>
                      <c:pt idx="307">
                        <c:v>1.40221445</c:v>
                      </c:pt>
                      <c:pt idx="308">
                        <c:v>1.4828137499999998</c:v>
                      </c:pt>
                      <c:pt idx="309">
                        <c:v>1.4828137499999998</c:v>
                      </c:pt>
                      <c:pt idx="310">
                        <c:v>1.5491132999999999</c:v>
                      </c:pt>
                      <c:pt idx="311">
                        <c:v>1.6095126499999999</c:v>
                      </c:pt>
                      <c:pt idx="312">
                        <c:v>1.6095126499999999</c:v>
                      </c:pt>
                      <c:pt idx="313">
                        <c:v>1.6614117749999999</c:v>
                      </c:pt>
                      <c:pt idx="314">
                        <c:v>1.7132099000000001</c:v>
                      </c:pt>
                      <c:pt idx="315">
                        <c:v>1.7132099000000001</c:v>
                      </c:pt>
                      <c:pt idx="316">
                        <c:v>1.7650040249999999</c:v>
                      </c:pt>
                      <c:pt idx="317">
                        <c:v>1.8140033</c:v>
                      </c:pt>
                      <c:pt idx="318">
                        <c:v>1.8140033</c:v>
                      </c:pt>
                      <c:pt idx="319">
                        <c:v>1.8543028500000001</c:v>
                      </c:pt>
                      <c:pt idx="320">
                        <c:v>1.8975026500000001</c:v>
                      </c:pt>
                      <c:pt idx="321">
                        <c:v>1.8975026500000001</c:v>
                      </c:pt>
                      <c:pt idx="322">
                        <c:v>1.9407024500000001</c:v>
                      </c:pt>
                      <c:pt idx="323">
                        <c:v>1.97230265</c:v>
                      </c:pt>
                      <c:pt idx="324">
                        <c:v>1.97230265</c:v>
                      </c:pt>
                      <c:pt idx="325">
                        <c:v>2.0069026249999999</c:v>
                      </c:pt>
                      <c:pt idx="326">
                        <c:v>2.0472028250000003</c:v>
                      </c:pt>
                      <c:pt idx="327">
                        <c:v>2.0472028250000003</c:v>
                      </c:pt>
                      <c:pt idx="328">
                        <c:v>2.0817027500000003</c:v>
                      </c:pt>
                      <c:pt idx="329">
                        <c:v>2.1221026750000003</c:v>
                      </c:pt>
                      <c:pt idx="330">
                        <c:v>2.1221026750000003</c:v>
                      </c:pt>
                      <c:pt idx="331">
                        <c:v>2.1537027500000003</c:v>
                      </c:pt>
                      <c:pt idx="332">
                        <c:v>2.1969027999999997</c:v>
                      </c:pt>
                      <c:pt idx="333">
                        <c:v>2.1969027999999997</c:v>
                      </c:pt>
                      <c:pt idx="334">
                        <c:v>2.2344028749999998</c:v>
                      </c:pt>
                      <c:pt idx="335">
                        <c:v>2.28620285</c:v>
                      </c:pt>
                      <c:pt idx="336">
                        <c:v>2.28620285</c:v>
                      </c:pt>
                      <c:pt idx="337">
                        <c:v>2.3351027750000002</c:v>
                      </c:pt>
                      <c:pt idx="338">
                        <c:v>2.384102725</c:v>
                      </c:pt>
                      <c:pt idx="339">
                        <c:v>2.384102725</c:v>
                      </c:pt>
                      <c:pt idx="340">
                        <c:v>2.4244026249999999</c:v>
                      </c:pt>
                      <c:pt idx="341">
                        <c:v>2.4676026750000002</c:v>
                      </c:pt>
                      <c:pt idx="342">
                        <c:v>2.4676026750000002</c:v>
                      </c:pt>
                      <c:pt idx="343">
                        <c:v>2.5136027249999997</c:v>
                      </c:pt>
                      <c:pt idx="344">
                        <c:v>2.5655028</c:v>
                      </c:pt>
                      <c:pt idx="345">
                        <c:v>2.5655028</c:v>
                      </c:pt>
                      <c:pt idx="346">
                        <c:v>2.6115027249999998</c:v>
                      </c:pt>
                      <c:pt idx="347">
                        <c:v>2.6605027249999997</c:v>
                      </c:pt>
                      <c:pt idx="348">
                        <c:v>2.6605027249999997</c:v>
                      </c:pt>
                      <c:pt idx="349">
                        <c:v>2.6979027250000001</c:v>
                      </c:pt>
                      <c:pt idx="350">
                        <c:v>2.7411027999999997</c:v>
                      </c:pt>
                      <c:pt idx="351">
                        <c:v>2.7411027999999997</c:v>
                      </c:pt>
                      <c:pt idx="352">
                        <c:v>2.7843028250000001</c:v>
                      </c:pt>
                      <c:pt idx="353">
                        <c:v>2.8332027750000002</c:v>
                      </c:pt>
                      <c:pt idx="354">
                        <c:v>2.8332027750000002</c:v>
                      </c:pt>
                      <c:pt idx="355">
                        <c:v>2.8822027500000003</c:v>
                      </c:pt>
                      <c:pt idx="356">
                        <c:v>2.8995028</c:v>
                      </c:pt>
                      <c:pt idx="357">
                        <c:v>2.8995028</c:v>
                      </c:pt>
                      <c:pt idx="358">
                        <c:v>2.945502775</c:v>
                      </c:pt>
                      <c:pt idx="359">
                        <c:v>2.985902775</c:v>
                      </c:pt>
                      <c:pt idx="360">
                        <c:v>2.985902775</c:v>
                      </c:pt>
                      <c:pt idx="361">
                        <c:v>3.023302825</c:v>
                      </c:pt>
                      <c:pt idx="362">
                        <c:v>3.023302825</c:v>
                      </c:pt>
                      <c:pt idx="363">
                        <c:v>3.0290027999999998</c:v>
                      </c:pt>
                      <c:pt idx="364">
                        <c:v>3.0290027999999998</c:v>
                      </c:pt>
                      <c:pt idx="365">
                        <c:v>3.0492027749999999</c:v>
                      </c:pt>
                      <c:pt idx="366">
                        <c:v>3.0492027749999999</c:v>
                      </c:pt>
                      <c:pt idx="367">
                        <c:v>3.0780027999999997</c:v>
                      </c:pt>
                      <c:pt idx="368">
                        <c:v>3.0780027999999997</c:v>
                      </c:pt>
                      <c:pt idx="369">
                        <c:v>3.0780027999999997</c:v>
                      </c:pt>
                      <c:pt idx="370">
                        <c:v>3.0636029000000002</c:v>
                      </c:pt>
                      <c:pt idx="371">
                        <c:v>3.0636029000000002</c:v>
                      </c:pt>
                      <c:pt idx="372">
                        <c:v>3.0751029000000001</c:v>
                      </c:pt>
                      <c:pt idx="373">
                        <c:v>3.0924029499999999</c:v>
                      </c:pt>
                      <c:pt idx="374">
                        <c:v>3.0924029499999999</c:v>
                      </c:pt>
                      <c:pt idx="375">
                        <c:v>3.0953028499999999</c:v>
                      </c:pt>
                      <c:pt idx="376">
                        <c:v>3.0953028499999999</c:v>
                      </c:pt>
                      <c:pt idx="377">
                        <c:v>3.089502875</c:v>
                      </c:pt>
                      <c:pt idx="378">
                        <c:v>3.0924029000000002</c:v>
                      </c:pt>
                      <c:pt idx="379">
                        <c:v>3.0953029249999999</c:v>
                      </c:pt>
                      <c:pt idx="380">
                        <c:v>3.0953029249999999</c:v>
                      </c:pt>
                      <c:pt idx="381">
                        <c:v>3.1039028749999997</c:v>
                      </c:pt>
                      <c:pt idx="382">
                        <c:v>3.1039029249999999</c:v>
                      </c:pt>
                      <c:pt idx="383">
                        <c:v>3.1039029249999999</c:v>
                      </c:pt>
                      <c:pt idx="384">
                        <c:v>3.1097030500000002</c:v>
                      </c:pt>
                      <c:pt idx="385">
                        <c:v>3.115403025</c:v>
                      </c:pt>
                      <c:pt idx="386">
                        <c:v>3.115403025</c:v>
                      </c:pt>
                      <c:pt idx="387">
                        <c:v>3.1212029750000001</c:v>
                      </c:pt>
                      <c:pt idx="388">
                        <c:v>3.1529029499999996</c:v>
                      </c:pt>
                      <c:pt idx="389">
                        <c:v>3.1529029499999996</c:v>
                      </c:pt>
                      <c:pt idx="390">
                        <c:v>3.1413029750000003</c:v>
                      </c:pt>
                      <c:pt idx="391">
                        <c:v>3.1413029750000003</c:v>
                      </c:pt>
                      <c:pt idx="392">
                        <c:v>3.1529029999999998</c:v>
                      </c:pt>
                      <c:pt idx="393">
                        <c:v>3.161503025</c:v>
                      </c:pt>
                      <c:pt idx="394">
                        <c:v>3.161503025</c:v>
                      </c:pt>
                      <c:pt idx="395">
                        <c:v>3.173003</c:v>
                      </c:pt>
                      <c:pt idx="396">
                        <c:v>3.1759030249999998</c:v>
                      </c:pt>
                      <c:pt idx="397">
                        <c:v>3.1759030249999998</c:v>
                      </c:pt>
                      <c:pt idx="398">
                        <c:v>3.2018030749999999</c:v>
                      </c:pt>
                      <c:pt idx="399">
                        <c:v>3.2220030749999999</c:v>
                      </c:pt>
                      <c:pt idx="400">
                        <c:v>3.2220030749999999</c:v>
                      </c:pt>
                      <c:pt idx="401">
                        <c:v>3.2220030749999999</c:v>
                      </c:pt>
                      <c:pt idx="402">
                        <c:v>3.2364031</c:v>
                      </c:pt>
                      <c:pt idx="403">
                        <c:v>3.2364031</c:v>
                      </c:pt>
                      <c:pt idx="404">
                        <c:v>3.2450031500000001</c:v>
                      </c:pt>
                      <c:pt idx="405">
                        <c:v>3.2680031249999999</c:v>
                      </c:pt>
                      <c:pt idx="406">
                        <c:v>3.2680031249999999</c:v>
                      </c:pt>
                      <c:pt idx="407">
                        <c:v>3.2853030999999997</c:v>
                      </c:pt>
                      <c:pt idx="408">
                        <c:v>3.3112031499999999</c:v>
                      </c:pt>
                      <c:pt idx="409">
                        <c:v>3.3112031499999999</c:v>
                      </c:pt>
                      <c:pt idx="410">
                        <c:v>3.3285030999999998</c:v>
                      </c:pt>
                      <c:pt idx="411">
                        <c:v>3.3458030750000001</c:v>
                      </c:pt>
                      <c:pt idx="412">
                        <c:v>3.3458030750000001</c:v>
                      </c:pt>
                      <c:pt idx="413">
                        <c:v>3.3544030999999999</c:v>
                      </c:pt>
                      <c:pt idx="414">
                        <c:v>3.3746030999999999</c:v>
                      </c:pt>
                      <c:pt idx="415">
                        <c:v>3.3746030999999999</c:v>
                      </c:pt>
                      <c:pt idx="416">
                        <c:v>3.4005031250000002</c:v>
                      </c:pt>
                      <c:pt idx="417">
                        <c:v>3.4005031250000002</c:v>
                      </c:pt>
                      <c:pt idx="418">
                        <c:v>3.4005031250000002</c:v>
                      </c:pt>
                      <c:pt idx="419">
                        <c:v>3.4293031250000001</c:v>
                      </c:pt>
                      <c:pt idx="420">
                        <c:v>3.4293031250000001</c:v>
                      </c:pt>
                      <c:pt idx="421">
                        <c:v>3.4350031749999999</c:v>
                      </c:pt>
                      <c:pt idx="422">
                        <c:v>3.45520315</c:v>
                      </c:pt>
                      <c:pt idx="423">
                        <c:v>3.45520315</c:v>
                      </c:pt>
                      <c:pt idx="424">
                        <c:v>3.478203175</c:v>
                      </c:pt>
                      <c:pt idx="425">
                        <c:v>3.5128030999999997</c:v>
                      </c:pt>
                      <c:pt idx="426">
                        <c:v>3.5128030999999997</c:v>
                      </c:pt>
                      <c:pt idx="427">
                        <c:v>3.5272031250000002</c:v>
                      </c:pt>
                      <c:pt idx="428">
                        <c:v>3.5416030999999997</c:v>
                      </c:pt>
                      <c:pt idx="429">
                        <c:v>3.5416030999999997</c:v>
                      </c:pt>
                      <c:pt idx="430">
                        <c:v>3.5531031250000003</c:v>
                      </c:pt>
                      <c:pt idx="431">
                        <c:v>3.5704031499999997</c:v>
                      </c:pt>
                      <c:pt idx="432">
                        <c:v>3.5704031499999997</c:v>
                      </c:pt>
                      <c:pt idx="433">
                        <c:v>3.625103175</c:v>
                      </c:pt>
                      <c:pt idx="434">
                        <c:v>3.625103175</c:v>
                      </c:pt>
                      <c:pt idx="435">
                        <c:v>3.625103175</c:v>
                      </c:pt>
                      <c:pt idx="436">
                        <c:v>3.6769031499999998</c:v>
                      </c:pt>
                      <c:pt idx="437">
                        <c:v>3.6769031499999998</c:v>
                      </c:pt>
                      <c:pt idx="438">
                        <c:v>3.6769031499999998</c:v>
                      </c:pt>
                      <c:pt idx="439">
                        <c:v>3.702803125</c:v>
                      </c:pt>
                      <c:pt idx="440">
                        <c:v>3.7287031499999999</c:v>
                      </c:pt>
                      <c:pt idx="441">
                        <c:v>3.7287031499999999</c:v>
                      </c:pt>
                      <c:pt idx="442">
                        <c:v>3.7489031499999999</c:v>
                      </c:pt>
                      <c:pt idx="443">
                        <c:v>3.7863031250000003</c:v>
                      </c:pt>
                      <c:pt idx="444">
                        <c:v>3.7863031250000003</c:v>
                      </c:pt>
                      <c:pt idx="445">
                        <c:v>3.8151031250000003</c:v>
                      </c:pt>
                      <c:pt idx="446">
                        <c:v>3.8381031499999998</c:v>
                      </c:pt>
                      <c:pt idx="447">
                        <c:v>3.8381031499999998</c:v>
                      </c:pt>
                      <c:pt idx="448">
                        <c:v>3.8640031749999997</c:v>
                      </c:pt>
                      <c:pt idx="449">
                        <c:v>3.8871032250000002</c:v>
                      </c:pt>
                      <c:pt idx="450">
                        <c:v>3.8871032250000002</c:v>
                      </c:pt>
                      <c:pt idx="451">
                        <c:v>3.918803225</c:v>
                      </c:pt>
                    </c:numCache>
                  </c:numRef>
                </c:yVal>
                <c:smooth val="0"/>
                <c:extLst>
                  <c:ext xmlns:c16="http://schemas.microsoft.com/office/drawing/2014/chart" uri="{C3380CC4-5D6E-409C-BE32-E72D297353CC}">
                    <c16:uniqueId val="{0000000B-0C43-4F8F-9B37-75F9EFB63B34}"/>
                  </c:ext>
                </c:extLst>
              </c15:ser>
            </c15:filteredScatterSeries>
          </c:ext>
        </c:extLst>
      </c:scatterChart>
      <c:valAx>
        <c:axId val="161921712"/>
        <c:scaling>
          <c:orientation val="minMax"/>
          <c:max val="7"/>
          <c:min val="-6"/>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high"/>
        <c:spPr>
          <a:noFill/>
          <a:ln w="9525" cap="flat" cmpd="sng" algn="ctr">
            <a:solidFill>
              <a:schemeClr val="tx1">
                <a:lumMod val="25000"/>
                <a:lumOff val="75000"/>
              </a:schemeClr>
            </a:solidFill>
            <a:round/>
          </a:ln>
          <a:effectLst/>
        </c:spPr>
        <c:txPr>
          <a:bodyPr rot="-60000000" vert="horz"/>
          <a:lstStyle/>
          <a:p>
            <a:pPr>
              <a:defRPr sz="700"/>
            </a:pPr>
            <a:endParaRPr lang="nb-NO"/>
          </a:p>
        </c:txPr>
        <c:crossAx val="161932528"/>
        <c:crosses val="autoZero"/>
        <c:crossBetween val="midCat"/>
        <c:majorUnit val="2"/>
      </c:valAx>
      <c:valAx>
        <c:axId val="161932528"/>
        <c:scaling>
          <c:orientation val="minMax"/>
          <c:max val="4"/>
          <c:min val="0"/>
        </c:scaling>
        <c:delete val="0"/>
        <c:axPos val="l"/>
        <c:majorGridlines>
          <c:spPr>
            <a:ln w="9525" cap="flat" cmpd="sng" algn="ctr">
              <a:solidFill>
                <a:schemeClr val="tx1">
                  <a:lumMod val="15000"/>
                  <a:lumOff val="85000"/>
                </a:schemeClr>
              </a:solidFill>
              <a:round/>
            </a:ln>
            <a:effectLst/>
          </c:spPr>
        </c:majorGridlines>
        <c:minorGridlines/>
        <c:numFmt formatCode="0" sourceLinked="0"/>
        <c:majorTickMark val="none"/>
        <c:minorTickMark val="none"/>
        <c:tickLblPos val="low"/>
        <c:spPr>
          <a:noFill/>
          <a:ln w="9525" cap="flat" cmpd="sng" algn="ctr">
            <a:solidFill>
              <a:schemeClr val="tx1">
                <a:lumMod val="25000"/>
                <a:lumOff val="75000"/>
              </a:schemeClr>
            </a:solidFill>
            <a:round/>
          </a:ln>
          <a:effectLst/>
        </c:spPr>
        <c:txPr>
          <a:bodyPr rot="-60000000" vert="horz"/>
          <a:lstStyle/>
          <a:p>
            <a:pPr>
              <a:defRPr sz="700"/>
            </a:pPr>
            <a:endParaRPr lang="nb-NO"/>
          </a:p>
        </c:txPr>
        <c:crossAx val="161921712"/>
        <c:crossesAt val="-6"/>
        <c:crossBetween val="midCat"/>
        <c:majorUnit val="1"/>
        <c:minorUnit val="1"/>
      </c:valAx>
    </c:plotArea>
    <c:legend>
      <c:legendPos val="b"/>
      <c:layout>
        <c:manualLayout>
          <c:xMode val="edge"/>
          <c:yMode val="edge"/>
          <c:x val="5.2432865044879436E-2"/>
          <c:y val="0.83304190564198477"/>
          <c:w val="0.94756715080668186"/>
          <c:h val="0.16695809435801523"/>
        </c:manualLayout>
      </c:layout>
      <c:overlay val="0"/>
      <c:txPr>
        <a:bodyPr/>
        <a:lstStyle/>
        <a:p>
          <a:pPr>
            <a:defRPr sz="600"/>
          </a:pPr>
          <a:endParaRPr lang="nb-NO"/>
        </a:p>
      </c:txPr>
    </c:legend>
    <c:plotVisOnly val="1"/>
    <c:dispBlanksAs val="gap"/>
    <c:showDLblsOverMax val="0"/>
    <c:extLst/>
  </c:chart>
  <c:txPr>
    <a:bodyPr/>
    <a:lstStyle/>
    <a:p>
      <a:pPr>
        <a:defRPr>
          <a:latin typeface="Cambria" panose="02040503050406030204" pitchFamily="18" charset="0"/>
          <a:ea typeface="Cambria" panose="02040503050406030204" pitchFamily="18" charset="0"/>
        </a:defRPr>
      </a:pPr>
      <a:endParaRPr lang="nb-NO"/>
    </a:p>
  </c:txPr>
  <c:externalData r:id="rId1">
    <c:autoUpdate val="0"/>
  </c:externalData>
  <c:userShapes r:id="rId2"/>
</c:chartSpace>
</file>

<file path=ppt/charts/chart2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2419444444444442E-2"/>
          <c:y val="7.4722469135802466E-2"/>
          <c:w val="0.89913993055555552"/>
          <c:h val="0.87837123456790123"/>
        </c:manualLayout>
      </c:layout>
      <c:scatterChart>
        <c:scatterStyle val="lineMarker"/>
        <c:varyColors val="0"/>
        <c:ser>
          <c:idx val="1"/>
          <c:order val="0"/>
          <c:tx>
            <c:strRef>
              <c:f>'Forsøk 1a - Samlet'!$AE$12</c:f>
              <c:strCache>
                <c:ptCount val="1"/>
                <c:pt idx="0">
                  <c:v>S_u(N_Δu)-2a</c:v>
                </c:pt>
              </c:strCache>
            </c:strRef>
          </c:tx>
          <c:spPr>
            <a:ln w="19050" cap="rnd">
              <a:solidFill>
                <a:srgbClr val="FF0000"/>
              </a:solidFill>
              <a:round/>
            </a:ln>
            <a:effectLst/>
          </c:spPr>
          <c:marker>
            <c:symbol val="none"/>
          </c:marker>
          <c:xVal>
            <c:numRef>
              <c:f>'Forsøk 1a - Samlet'!$AE$14:$AE$84</c:f>
              <c:numCache>
                <c:formatCode>General</c:formatCode>
                <c:ptCount val="71"/>
              </c:numCache>
            </c:numRef>
          </c:xVal>
          <c:yVal>
            <c:numRef>
              <c:f>'Forsøk 1a - Samlet'!$AS$14:$AS$84</c:f>
              <c:numCache>
                <c:formatCode>0.0</c:formatCode>
                <c:ptCount val="71"/>
                <c:pt idx="0">
                  <c:v>0</c:v>
                </c:pt>
                <c:pt idx="1">
                  <c:v>0.875</c:v>
                </c:pt>
                <c:pt idx="2">
                  <c:v>2.0768499999999999</c:v>
                </c:pt>
                <c:pt idx="3">
                  <c:v>3.8768500000000001</c:v>
                </c:pt>
                <c:pt idx="4">
                  <c:v>5.6763899999999996</c:v>
                </c:pt>
                <c:pt idx="5">
                  <c:v>7.3250000000000002</c:v>
                </c:pt>
                <c:pt idx="6">
                  <c:v>8.526390000000001</c:v>
                </c:pt>
                <c:pt idx="7">
                  <c:v>10.324999999999999</c:v>
                </c:pt>
                <c:pt idx="8">
                  <c:v>11.526399999999999</c:v>
                </c:pt>
                <c:pt idx="9">
                  <c:v>13.176400000000001</c:v>
                </c:pt>
                <c:pt idx="10">
                  <c:v>14.976400000000002</c:v>
                </c:pt>
                <c:pt idx="11">
                  <c:v>16.7759</c:v>
                </c:pt>
                <c:pt idx="12">
                  <c:v>17.975899999999999</c:v>
                </c:pt>
                <c:pt idx="13">
                  <c:v>19.625499999999999</c:v>
                </c:pt>
                <c:pt idx="14">
                  <c:v>20.826900000000002</c:v>
                </c:pt>
                <c:pt idx="15">
                  <c:v>22.624500000000001</c:v>
                </c:pt>
                <c:pt idx="16">
                  <c:v>24.424500000000002</c:v>
                </c:pt>
                <c:pt idx="17">
                  <c:v>26.0745</c:v>
                </c:pt>
                <c:pt idx="18">
                  <c:v>27.2759</c:v>
                </c:pt>
                <c:pt idx="19">
                  <c:v>29.0764</c:v>
                </c:pt>
                <c:pt idx="20">
                  <c:v>30.276400000000002</c:v>
                </c:pt>
                <c:pt idx="21">
                  <c:v>31.9255</c:v>
                </c:pt>
                <c:pt idx="22">
                  <c:v>33.725900000000003</c:v>
                </c:pt>
                <c:pt idx="23">
                  <c:v>35.525500000000001</c:v>
                </c:pt>
                <c:pt idx="24">
                  <c:v>36.725000000000001</c:v>
                </c:pt>
                <c:pt idx="25">
                  <c:v>38.374099999999999</c:v>
                </c:pt>
                <c:pt idx="26">
                  <c:v>39.575900000000004</c:v>
                </c:pt>
                <c:pt idx="27">
                  <c:v>41.375</c:v>
                </c:pt>
                <c:pt idx="28">
                  <c:v>43.175899999999999</c:v>
                </c:pt>
                <c:pt idx="29">
                  <c:v>44.825900000000004</c:v>
                </c:pt>
                <c:pt idx="30">
                  <c:v>46.0259</c:v>
                </c:pt>
                <c:pt idx="31">
                  <c:v>47.8264</c:v>
                </c:pt>
                <c:pt idx="32">
                  <c:v>49.029199999999996</c:v>
                </c:pt>
                <c:pt idx="33">
                  <c:v>50.674500000000002</c:v>
                </c:pt>
                <c:pt idx="34">
                  <c:v>52.4741</c:v>
                </c:pt>
                <c:pt idx="35">
                  <c:v>54.273600000000002</c:v>
                </c:pt>
                <c:pt idx="36">
                  <c:v>55.474499999999999</c:v>
                </c:pt>
                <c:pt idx="37">
                  <c:v>57.126400000000004</c:v>
                </c:pt>
                <c:pt idx="38">
                  <c:v>58.325900000000004</c:v>
                </c:pt>
                <c:pt idx="39">
                  <c:v>60.125900000000001</c:v>
                </c:pt>
              </c:numCache>
            </c:numRef>
          </c:yVal>
          <c:smooth val="0"/>
          <c:extLst>
            <c:ext xmlns:c16="http://schemas.microsoft.com/office/drawing/2014/chart" uri="{C3380CC4-5D6E-409C-BE32-E72D297353CC}">
              <c16:uniqueId val="{00000000-3825-4CEA-BE65-1AC0B48269E0}"/>
            </c:ext>
          </c:extLst>
        </c:ser>
        <c:ser>
          <c:idx val="2"/>
          <c:order val="1"/>
          <c:tx>
            <c:strRef>
              <c:f>'Forsøk 1a - Samlet'!$BG$12</c:f>
              <c:strCache>
                <c:ptCount val="1"/>
                <c:pt idx="0">
                  <c:v>S_u(N_Δu)-3a</c:v>
                </c:pt>
              </c:strCache>
            </c:strRef>
          </c:tx>
          <c:spPr>
            <a:ln w="19050" cap="rnd">
              <a:solidFill>
                <a:srgbClr val="C00000"/>
              </a:solidFill>
              <a:round/>
            </a:ln>
            <a:effectLst/>
          </c:spPr>
          <c:marker>
            <c:symbol val="none"/>
          </c:marker>
          <c:xVal>
            <c:numRef>
              <c:f>'Forsøk 1a - Samlet'!$BG$14:$BG$85</c:f>
              <c:numCache>
                <c:formatCode>General</c:formatCode>
                <c:ptCount val="72"/>
              </c:numCache>
            </c:numRef>
          </c:xVal>
          <c:yVal>
            <c:numRef>
              <c:f>'Forsøk 1a - Samlet'!$BU$14:$BU$85</c:f>
              <c:numCache>
                <c:formatCode>0.0</c:formatCode>
                <c:ptCount val="72"/>
                <c:pt idx="0">
                  <c:v>-1.0000000000000002E-2</c:v>
                </c:pt>
                <c:pt idx="1">
                  <c:v>0.12009299999999999</c:v>
                </c:pt>
                <c:pt idx="2">
                  <c:v>1.7705599999999997</c:v>
                </c:pt>
                <c:pt idx="3">
                  <c:v>2.9724100000000004</c:v>
                </c:pt>
                <c:pt idx="4">
                  <c:v>4.7719399999999998</c:v>
                </c:pt>
                <c:pt idx="5">
                  <c:v>6.5705599999999995</c:v>
                </c:pt>
                <c:pt idx="6">
                  <c:v>8.22194</c:v>
                </c:pt>
                <c:pt idx="7">
                  <c:v>9.4219400000000011</c:v>
                </c:pt>
                <c:pt idx="8">
                  <c:v>11.221900000000002</c:v>
                </c:pt>
                <c:pt idx="9">
                  <c:v>12.4215</c:v>
                </c:pt>
                <c:pt idx="10">
                  <c:v>14.071899999999999</c:v>
                </c:pt>
                <c:pt idx="11">
                  <c:v>15.870099999999999</c:v>
                </c:pt>
                <c:pt idx="12">
                  <c:v>17.673300000000001</c:v>
                </c:pt>
                <c:pt idx="13">
                  <c:v>18.869599999999998</c:v>
                </c:pt>
                <c:pt idx="14">
                  <c:v>20.521899999999999</c:v>
                </c:pt>
                <c:pt idx="15">
                  <c:v>21.728400000000001</c:v>
                </c:pt>
                <c:pt idx="16">
                  <c:v>23.521000000000001</c:v>
                </c:pt>
                <c:pt idx="17">
                  <c:v>25.3215</c:v>
                </c:pt>
                <c:pt idx="18">
                  <c:v>26.971900000000002</c:v>
                </c:pt>
                <c:pt idx="19">
                  <c:v>28.171900000000001</c:v>
                </c:pt>
                <c:pt idx="20">
                  <c:v>29.971499999999999</c:v>
                </c:pt>
                <c:pt idx="21">
                  <c:v>31.171900000000001</c:v>
                </c:pt>
                <c:pt idx="22">
                  <c:v>32.8215</c:v>
                </c:pt>
                <c:pt idx="23">
                  <c:v>34.622399999999999</c:v>
                </c:pt>
                <c:pt idx="24">
                  <c:v>36.421500000000002</c:v>
                </c:pt>
                <c:pt idx="25">
                  <c:v>37.621499999999997</c:v>
                </c:pt>
                <c:pt idx="26">
                  <c:v>39.271500000000003</c:v>
                </c:pt>
                <c:pt idx="27">
                  <c:v>40.471000000000004</c:v>
                </c:pt>
                <c:pt idx="28">
                  <c:v>42.270600000000002</c:v>
                </c:pt>
                <c:pt idx="29">
                  <c:v>44.070999999999998</c:v>
                </c:pt>
                <c:pt idx="30">
                  <c:v>45.7196</c:v>
                </c:pt>
                <c:pt idx="31">
                  <c:v>46.920999999999999</c:v>
                </c:pt>
                <c:pt idx="32">
                  <c:v>48.721000000000004</c:v>
                </c:pt>
                <c:pt idx="33">
                  <c:v>49.942300000000003</c:v>
                </c:pt>
                <c:pt idx="34">
                  <c:v>51.570100000000004</c:v>
                </c:pt>
                <c:pt idx="35">
                  <c:v>53.371500000000005</c:v>
                </c:pt>
                <c:pt idx="36">
                  <c:v>55.169600000000003</c:v>
                </c:pt>
                <c:pt idx="37">
                  <c:v>56.370999999999995</c:v>
                </c:pt>
                <c:pt idx="38">
                  <c:v>58.021500000000003</c:v>
                </c:pt>
                <c:pt idx="39">
                  <c:v>59.219200000000001</c:v>
                </c:pt>
              </c:numCache>
            </c:numRef>
          </c:yVal>
          <c:smooth val="0"/>
          <c:extLst>
            <c:ext xmlns:c16="http://schemas.microsoft.com/office/drawing/2014/chart" uri="{C3380CC4-5D6E-409C-BE32-E72D297353CC}">
              <c16:uniqueId val="{00000001-3825-4CEA-BE65-1AC0B48269E0}"/>
            </c:ext>
          </c:extLst>
        </c:ser>
        <c:ser>
          <c:idx val="0"/>
          <c:order val="2"/>
          <c:tx>
            <c:strRef>
              <c:f>'Forsøk 1a - Samlet'!$CK$12</c:f>
              <c:strCache>
                <c:ptCount val="1"/>
                <c:pt idx="0">
                  <c:v>S_u(N_Δu)-2b</c:v>
                </c:pt>
              </c:strCache>
            </c:strRef>
          </c:tx>
          <c:spPr>
            <a:ln w="19050" cap="rnd">
              <a:solidFill>
                <a:srgbClr val="00B0F0"/>
              </a:solidFill>
              <a:round/>
            </a:ln>
            <a:effectLst/>
          </c:spPr>
          <c:marker>
            <c:symbol val="none"/>
          </c:marker>
          <c:xVal>
            <c:numRef>
              <c:f>'Forsøk 1a - Samlet'!$CK$14:$CK$85</c:f>
              <c:numCache>
                <c:formatCode>General</c:formatCode>
                <c:ptCount val="72"/>
              </c:numCache>
            </c:numRef>
          </c:xVal>
          <c:yVal>
            <c:numRef>
              <c:f>'Forsøk 1a - Samlet'!$CY$14:$CY$85</c:f>
              <c:numCache>
                <c:formatCode>General</c:formatCode>
                <c:ptCount val="72"/>
              </c:numCache>
            </c:numRef>
          </c:yVal>
          <c:smooth val="0"/>
          <c:extLst>
            <c:ext xmlns:c16="http://schemas.microsoft.com/office/drawing/2014/chart" uri="{C3380CC4-5D6E-409C-BE32-E72D297353CC}">
              <c16:uniqueId val="{00000002-3825-4CEA-BE65-1AC0B48269E0}"/>
            </c:ext>
          </c:extLst>
        </c:ser>
        <c:ser>
          <c:idx val="13"/>
          <c:order val="3"/>
          <c:tx>
            <c:strRef>
              <c:f>'Forsøk 1a - Samlet'!$DM$12</c:f>
              <c:strCache>
                <c:ptCount val="1"/>
                <c:pt idx="0">
                  <c:v>S_u(N_Δu)-3b</c:v>
                </c:pt>
              </c:strCache>
            </c:strRef>
          </c:tx>
          <c:spPr>
            <a:ln w="19050" cap="rnd">
              <a:solidFill>
                <a:schemeClr val="accent5">
                  <a:lumMod val="50000"/>
                </a:schemeClr>
              </a:solidFill>
              <a:round/>
            </a:ln>
            <a:effectLst/>
          </c:spPr>
          <c:marker>
            <c:symbol val="none"/>
          </c:marker>
          <c:xVal>
            <c:numRef>
              <c:f>'Forsøk 1a - Samlet'!$DM$14:$DM$84</c:f>
              <c:numCache>
                <c:formatCode>General</c:formatCode>
                <c:ptCount val="71"/>
                <c:pt idx="10" formatCode="0">
                  <c:v>0.2010978478596005</c:v>
                </c:pt>
                <c:pt idx="11" formatCode="0">
                  <c:v>0.15250750220317091</c:v>
                </c:pt>
                <c:pt idx="12" formatCode="0">
                  <c:v>0.14156153246683323</c:v>
                </c:pt>
                <c:pt idx="13" formatCode="0">
                  <c:v>0.36096954321743846</c:v>
                </c:pt>
                <c:pt idx="14" formatCode="0">
                  <c:v>0.80729979385844297</c:v>
                </c:pt>
                <c:pt idx="15" formatCode="0">
                  <c:v>2.0172113251065538</c:v>
                </c:pt>
                <c:pt idx="16" formatCode="0">
                  <c:v>3.3879895873329318</c:v>
                </c:pt>
                <c:pt idx="17" formatCode="0.0">
                  <c:v>6.2377171554946207</c:v>
                </c:pt>
                <c:pt idx="18" formatCode="0.0">
                  <c:v>9.5383773312741109</c:v>
                </c:pt>
                <c:pt idx="19" formatCode="0.0">
                  <c:v>13.178621604788534</c:v>
                </c:pt>
                <c:pt idx="20" formatCode="0.0">
                  <c:v>14.405946103155815</c:v>
                </c:pt>
                <c:pt idx="21" formatCode="0.0">
                  <c:v>13.702899274619796</c:v>
                </c:pt>
                <c:pt idx="22" formatCode="0.0">
                  <c:v>11.992890669683055</c:v>
                </c:pt>
                <c:pt idx="23" formatCode="0.0">
                  <c:v>10.064438389470936</c:v>
                </c:pt>
                <c:pt idx="24" formatCode="0.0">
                  <c:v>9.4321464115219662</c:v>
                </c:pt>
                <c:pt idx="25" formatCode="0.0">
                  <c:v>9.3187394480796382</c:v>
                </c:pt>
                <c:pt idx="26" formatCode="0.0">
                  <c:v>9.6883214052920223</c:v>
                </c:pt>
                <c:pt idx="27" formatCode="0.0">
                  <c:v>10.49862186052972</c:v>
                </c:pt>
                <c:pt idx="28" formatCode="0.0">
                  <c:v>11.110434205148389</c:v>
                </c:pt>
                <c:pt idx="29" formatCode="0.0">
                  <c:v>12.098591448492</c:v>
                </c:pt>
                <c:pt idx="30" formatCode="0.0">
                  <c:v>12.640892768671501</c:v>
                </c:pt>
                <c:pt idx="31" formatCode="0.0">
                  <c:v>17.120033400347438</c:v>
                </c:pt>
                <c:pt idx="32" formatCode="0.0">
                  <c:v>19.718466546990637</c:v>
                </c:pt>
                <c:pt idx="33" formatCode="0.0">
                  <c:v>9.6986117477192977</c:v>
                </c:pt>
                <c:pt idx="34" formatCode="0">
                  <c:v>-0.30404461981287478</c:v>
                </c:pt>
                <c:pt idx="35" formatCode="0">
                  <c:v>-0.20549496872237433</c:v>
                </c:pt>
                <c:pt idx="36" formatCode="0">
                  <c:v>-0.13169486660754956</c:v>
                </c:pt>
                <c:pt idx="37" formatCode="0">
                  <c:v>-1.931767322032564E-2</c:v>
                </c:pt>
              </c:numCache>
            </c:numRef>
          </c:xVal>
          <c:yVal>
            <c:numRef>
              <c:f>'Forsøk 1a - Samlet'!$EA$14:$EA$84</c:f>
              <c:numCache>
                <c:formatCode>0.0</c:formatCode>
                <c:ptCount val="71"/>
                <c:pt idx="0">
                  <c:v>-0.05</c:v>
                </c:pt>
                <c:pt idx="1">
                  <c:v>1.02685</c:v>
                </c:pt>
                <c:pt idx="2">
                  <c:v>2.82917</c:v>
                </c:pt>
                <c:pt idx="3">
                  <c:v>4.6268500000000001</c:v>
                </c:pt>
                <c:pt idx="4">
                  <c:v>5.8282400000000001</c:v>
                </c:pt>
                <c:pt idx="5">
                  <c:v>7.4782399999999996</c:v>
                </c:pt>
                <c:pt idx="6">
                  <c:v>8.67685</c:v>
                </c:pt>
                <c:pt idx="7">
                  <c:v>10.479200000000001</c:v>
                </c:pt>
                <c:pt idx="8">
                  <c:v>12.276399999999999</c:v>
                </c:pt>
                <c:pt idx="9">
                  <c:v>13.9278</c:v>
                </c:pt>
                <c:pt idx="10">
                  <c:v>15.126900000000001</c:v>
                </c:pt>
                <c:pt idx="11">
                  <c:v>16.928699999999999</c:v>
                </c:pt>
                <c:pt idx="12">
                  <c:v>18.1282</c:v>
                </c:pt>
                <c:pt idx="13">
                  <c:v>19.784700000000001</c:v>
                </c:pt>
                <c:pt idx="14">
                  <c:v>21.578700000000001</c:v>
                </c:pt>
                <c:pt idx="15">
                  <c:v>23.377800000000001</c:v>
                </c:pt>
                <c:pt idx="16">
                  <c:v>24.578200000000002</c:v>
                </c:pt>
                <c:pt idx="17">
                  <c:v>26.228199999999998</c:v>
                </c:pt>
                <c:pt idx="18">
                  <c:v>27.426400000000001</c:v>
                </c:pt>
                <c:pt idx="19">
                  <c:v>29.225900000000003</c:v>
                </c:pt>
                <c:pt idx="20">
                  <c:v>31.028199999999998</c:v>
                </c:pt>
                <c:pt idx="21">
                  <c:v>32.677800000000005</c:v>
                </c:pt>
                <c:pt idx="22">
                  <c:v>33.8782</c:v>
                </c:pt>
                <c:pt idx="23">
                  <c:v>35.677800000000005</c:v>
                </c:pt>
                <c:pt idx="24">
                  <c:v>36.876899999999999</c:v>
                </c:pt>
                <c:pt idx="25">
                  <c:v>38.526400000000002</c:v>
                </c:pt>
                <c:pt idx="26">
                  <c:v>40.328699999999998</c:v>
                </c:pt>
                <c:pt idx="27">
                  <c:v>42.1282</c:v>
                </c:pt>
                <c:pt idx="28">
                  <c:v>43.327300000000001</c:v>
                </c:pt>
                <c:pt idx="29">
                  <c:v>44.977800000000002</c:v>
                </c:pt>
                <c:pt idx="30">
                  <c:v>46.177300000000002</c:v>
                </c:pt>
                <c:pt idx="31">
                  <c:v>47.9773</c:v>
                </c:pt>
                <c:pt idx="32">
                  <c:v>49.777799999999999</c:v>
                </c:pt>
                <c:pt idx="33">
                  <c:v>51.426900000000003</c:v>
                </c:pt>
                <c:pt idx="34">
                  <c:v>52.626400000000004</c:v>
                </c:pt>
                <c:pt idx="35">
                  <c:v>54.425899999999999</c:v>
                </c:pt>
                <c:pt idx="36">
                  <c:v>55.625900000000001</c:v>
                </c:pt>
                <c:pt idx="37">
                  <c:v>57.278200000000005</c:v>
                </c:pt>
                <c:pt idx="38">
                  <c:v>59.077300000000001</c:v>
                </c:pt>
                <c:pt idx="39">
                  <c:v>60.877300000000005</c:v>
                </c:pt>
                <c:pt idx="40">
                  <c:v>62.075499999999998</c:v>
                </c:pt>
                <c:pt idx="41">
                  <c:v>63.727800000000002</c:v>
                </c:pt>
                <c:pt idx="42">
                  <c:v>64.928200000000004</c:v>
                </c:pt>
              </c:numCache>
            </c:numRef>
          </c:yVal>
          <c:smooth val="0"/>
          <c:extLst>
            <c:ext xmlns:c16="http://schemas.microsoft.com/office/drawing/2014/chart" uri="{C3380CC4-5D6E-409C-BE32-E72D297353CC}">
              <c16:uniqueId val="{00000003-3825-4CEA-BE65-1AC0B48269E0}"/>
            </c:ext>
          </c:extLst>
        </c:ser>
        <c:ser>
          <c:idx val="16"/>
          <c:order val="4"/>
          <c:tx>
            <c:strRef>
              <c:f>'Forsøk 1a - Samlet'!$FQ$12</c:f>
              <c:strCache>
                <c:ptCount val="1"/>
                <c:pt idx="0">
                  <c:v>S_u(N_Δu)-2c</c:v>
                </c:pt>
              </c:strCache>
            </c:strRef>
          </c:tx>
          <c:spPr>
            <a:ln w="19050" cap="rnd">
              <a:solidFill>
                <a:schemeClr val="accent6"/>
              </a:solidFill>
              <a:round/>
            </a:ln>
            <a:effectLst/>
          </c:spPr>
          <c:marker>
            <c:symbol val="none"/>
          </c:marker>
          <c:xVal>
            <c:numRef>
              <c:f>'Forsøk 1a - Samlet'!$FQ$14:$FQ$85</c:f>
              <c:numCache>
                <c:formatCode>General</c:formatCode>
                <c:ptCount val="72"/>
              </c:numCache>
            </c:numRef>
          </c:xVal>
          <c:yVal>
            <c:numRef>
              <c:f>'Forsøk 1a - Samlet'!$GE$14:$GE$85</c:f>
              <c:numCache>
                <c:formatCode>0.0</c:formatCode>
                <c:ptCount val="72"/>
                <c:pt idx="0">
                  <c:v>0</c:v>
                </c:pt>
                <c:pt idx="1">
                  <c:v>0.200463</c:v>
                </c:pt>
                <c:pt idx="2">
                  <c:v>1.66065</c:v>
                </c:pt>
                <c:pt idx="3">
                  <c:v>2.8583300000000005</c:v>
                </c:pt>
                <c:pt idx="4">
                  <c:v>4.51065</c:v>
                </c:pt>
                <c:pt idx="5">
                  <c:v>5.7088000000000001</c:v>
                </c:pt>
                <c:pt idx="6">
                  <c:v>7.5092600000000003</c:v>
                </c:pt>
                <c:pt idx="7">
                  <c:v>9.310649999999999</c:v>
                </c:pt>
                <c:pt idx="8">
                  <c:v>10.959299999999999</c:v>
                </c:pt>
                <c:pt idx="9">
                  <c:v>12.158299999999999</c:v>
                </c:pt>
                <c:pt idx="10">
                  <c:v>13.961099999999998</c:v>
                </c:pt>
                <c:pt idx="11">
                  <c:v>15.1602</c:v>
                </c:pt>
                <c:pt idx="12">
                  <c:v>16.809699999999999</c:v>
                </c:pt>
                <c:pt idx="13">
                  <c:v>18.610599999999998</c:v>
                </c:pt>
                <c:pt idx="14">
                  <c:v>20.4116</c:v>
                </c:pt>
                <c:pt idx="15">
                  <c:v>21.610599999999998</c:v>
                </c:pt>
                <c:pt idx="16">
                  <c:v>23.260200000000001</c:v>
                </c:pt>
                <c:pt idx="17">
                  <c:v>24.460599999999999</c:v>
                </c:pt>
                <c:pt idx="18">
                  <c:v>26.260199999999998</c:v>
                </c:pt>
                <c:pt idx="19">
                  <c:v>28.060599999999997</c:v>
                </c:pt>
                <c:pt idx="20">
                  <c:v>29.708300000000001</c:v>
                </c:pt>
                <c:pt idx="21">
                  <c:v>30.910599999999999</c:v>
                </c:pt>
                <c:pt idx="22">
                  <c:v>32.709300000000006</c:v>
                </c:pt>
                <c:pt idx="23">
                  <c:v>33.908800000000006</c:v>
                </c:pt>
                <c:pt idx="24">
                  <c:v>35.560200000000002</c:v>
                </c:pt>
                <c:pt idx="25">
                  <c:v>37.358300000000007</c:v>
                </c:pt>
                <c:pt idx="26">
                  <c:v>39.160200000000003</c:v>
                </c:pt>
                <c:pt idx="27">
                  <c:v>40.359700000000004</c:v>
                </c:pt>
                <c:pt idx="28">
                  <c:v>42.010600000000004</c:v>
                </c:pt>
                <c:pt idx="29">
                  <c:v>43.209699999999998</c:v>
                </c:pt>
                <c:pt idx="30">
                  <c:v>45.010600000000004</c:v>
                </c:pt>
                <c:pt idx="31">
                  <c:v>46.810600000000001</c:v>
                </c:pt>
                <c:pt idx="32">
                  <c:v>48.459699999999998</c:v>
                </c:pt>
                <c:pt idx="33">
                  <c:v>49.660200000000003</c:v>
                </c:pt>
                <c:pt idx="34">
                  <c:v>51.458300000000001</c:v>
                </c:pt>
                <c:pt idx="35">
                  <c:v>52.658299999999997</c:v>
                </c:pt>
                <c:pt idx="36">
                  <c:v>54.310200000000002</c:v>
                </c:pt>
                <c:pt idx="37">
                  <c:v>56.1083</c:v>
                </c:pt>
                <c:pt idx="38">
                  <c:v>57.909700000000001</c:v>
                </c:pt>
                <c:pt idx="39">
                  <c:v>59.108800000000002</c:v>
                </c:pt>
              </c:numCache>
            </c:numRef>
          </c:yVal>
          <c:smooth val="0"/>
          <c:extLst>
            <c:ext xmlns:c16="http://schemas.microsoft.com/office/drawing/2014/chart" uri="{C3380CC4-5D6E-409C-BE32-E72D297353CC}">
              <c16:uniqueId val="{00000004-3825-4CEA-BE65-1AC0B48269E0}"/>
            </c:ext>
          </c:extLst>
        </c:ser>
        <c:ser>
          <c:idx val="12"/>
          <c:order val="5"/>
          <c:tx>
            <c:strRef>
              <c:f>'Forsøk 1a - Samlet'!$EO$12</c:f>
              <c:strCache>
                <c:ptCount val="1"/>
                <c:pt idx="0">
                  <c:v>S_u(N_Δu)-3c</c:v>
                </c:pt>
              </c:strCache>
            </c:strRef>
          </c:tx>
          <c:spPr>
            <a:ln w="19050" cap="rnd">
              <a:solidFill>
                <a:schemeClr val="accent6">
                  <a:lumMod val="50000"/>
                </a:schemeClr>
              </a:solidFill>
              <a:round/>
            </a:ln>
            <a:effectLst/>
          </c:spPr>
          <c:marker>
            <c:symbol val="none"/>
          </c:marker>
          <c:xVal>
            <c:numRef>
              <c:f>'Forsøk 1a - Samlet'!$EO$14:$EO$85</c:f>
              <c:numCache>
                <c:formatCode>General</c:formatCode>
                <c:ptCount val="72"/>
              </c:numCache>
            </c:numRef>
          </c:xVal>
          <c:yVal>
            <c:numRef>
              <c:f>'Forsøk 1a - Samlet'!$FC$14:$FC$85</c:f>
              <c:numCache>
                <c:formatCode>0.0</c:formatCode>
                <c:ptCount val="72"/>
                <c:pt idx="0">
                  <c:v>-1.6495369999999996</c:v>
                </c:pt>
                <c:pt idx="1">
                  <c:v>4.6299999999999998E-4</c:v>
                </c:pt>
                <c:pt idx="2">
                  <c:v>1.4777799999999999</c:v>
                </c:pt>
                <c:pt idx="3">
                  <c:v>3.2745399999999996</c:v>
                </c:pt>
                <c:pt idx="4">
                  <c:v>4.4736099999999999</c:v>
                </c:pt>
                <c:pt idx="5">
                  <c:v>6.125</c:v>
                </c:pt>
                <c:pt idx="6">
                  <c:v>7.3240700000000007</c:v>
                </c:pt>
                <c:pt idx="7">
                  <c:v>9.1245399999999997</c:v>
                </c:pt>
                <c:pt idx="8">
                  <c:v>10.9236</c:v>
                </c:pt>
                <c:pt idx="9">
                  <c:v>12.605599999999999</c:v>
                </c:pt>
                <c:pt idx="10">
                  <c:v>13.780099999999999</c:v>
                </c:pt>
                <c:pt idx="11">
                  <c:v>15.5722</c:v>
                </c:pt>
                <c:pt idx="12">
                  <c:v>16.7727</c:v>
                </c:pt>
                <c:pt idx="13">
                  <c:v>18.4236</c:v>
                </c:pt>
                <c:pt idx="14">
                  <c:v>20.223099999999999</c:v>
                </c:pt>
                <c:pt idx="15">
                  <c:v>22.022200000000002</c:v>
                </c:pt>
                <c:pt idx="16">
                  <c:v>23.222200000000001</c:v>
                </c:pt>
                <c:pt idx="17">
                  <c:v>24.872199999999999</c:v>
                </c:pt>
                <c:pt idx="18">
                  <c:v>26.072699999999998</c:v>
                </c:pt>
                <c:pt idx="19">
                  <c:v>27.873100000000001</c:v>
                </c:pt>
                <c:pt idx="20">
                  <c:v>29.673099999999998</c:v>
                </c:pt>
                <c:pt idx="21">
                  <c:v>31.322699999999998</c:v>
                </c:pt>
                <c:pt idx="22">
                  <c:v>32.521799999999999</c:v>
                </c:pt>
                <c:pt idx="23">
                  <c:v>34.322699999999998</c:v>
                </c:pt>
                <c:pt idx="24">
                  <c:v>35.524500000000003</c:v>
                </c:pt>
                <c:pt idx="25">
                  <c:v>37.173099999999998</c:v>
                </c:pt>
                <c:pt idx="26">
                  <c:v>38.972200000000001</c:v>
                </c:pt>
                <c:pt idx="27">
                  <c:v>40.771799999999999</c:v>
                </c:pt>
                <c:pt idx="28">
                  <c:v>41.973599999999998</c:v>
                </c:pt>
                <c:pt idx="29">
                  <c:v>43.624099999999999</c:v>
                </c:pt>
                <c:pt idx="30">
                  <c:v>44.823099999999997</c:v>
                </c:pt>
                <c:pt idx="31">
                  <c:v>46.623599999999996</c:v>
                </c:pt>
                <c:pt idx="32">
                  <c:v>48.423099999999998</c:v>
                </c:pt>
                <c:pt idx="33">
                  <c:v>50.071800000000003</c:v>
                </c:pt>
                <c:pt idx="34">
                  <c:v>51.271799999999999</c:v>
                </c:pt>
                <c:pt idx="35">
                  <c:v>53.072699999999998</c:v>
                </c:pt>
                <c:pt idx="36">
                  <c:v>54.274099999999997</c:v>
                </c:pt>
                <c:pt idx="37">
                  <c:v>55.923099999999998</c:v>
                </c:pt>
                <c:pt idx="38">
                  <c:v>57.721299999999999</c:v>
                </c:pt>
                <c:pt idx="39">
                  <c:v>59.522199999999998</c:v>
                </c:pt>
              </c:numCache>
            </c:numRef>
          </c:yVal>
          <c:smooth val="0"/>
          <c:extLst>
            <c:ext xmlns:c16="http://schemas.microsoft.com/office/drawing/2014/chart" uri="{C3380CC4-5D6E-409C-BE32-E72D297353CC}">
              <c16:uniqueId val="{00000005-3825-4CEA-BE65-1AC0B48269E0}"/>
            </c:ext>
          </c:extLst>
        </c:ser>
        <c:ser>
          <c:idx val="3"/>
          <c:order val="6"/>
          <c:tx>
            <c:strRef>
              <c:f>'Forsøk 1a - Samlet'!$AD$12</c:f>
              <c:strCache>
                <c:ptCount val="1"/>
                <c:pt idx="0">
                  <c:v>S_u(N_kt)-2a</c:v>
                </c:pt>
              </c:strCache>
            </c:strRef>
          </c:tx>
          <c:spPr>
            <a:ln w="19050" cap="rnd">
              <a:solidFill>
                <a:srgbClr val="FF0000"/>
              </a:solidFill>
              <a:prstDash val="sysDot"/>
              <a:round/>
            </a:ln>
            <a:effectLst/>
          </c:spPr>
          <c:marker>
            <c:symbol val="none"/>
          </c:marker>
          <c:xVal>
            <c:numRef>
              <c:f>'Forsøk 1a - Samlet'!$AD$14:$AD$84</c:f>
              <c:numCache>
                <c:formatCode>General</c:formatCode>
                <c:ptCount val="71"/>
              </c:numCache>
            </c:numRef>
          </c:xVal>
          <c:yVal>
            <c:numRef>
              <c:f>'Forsøk 1a - Samlet'!$AS$14:$AS$84</c:f>
              <c:numCache>
                <c:formatCode>0.0</c:formatCode>
                <c:ptCount val="71"/>
                <c:pt idx="0">
                  <c:v>0</c:v>
                </c:pt>
                <c:pt idx="1">
                  <c:v>0.875</c:v>
                </c:pt>
                <c:pt idx="2">
                  <c:v>2.0768499999999999</c:v>
                </c:pt>
                <c:pt idx="3">
                  <c:v>3.8768500000000001</c:v>
                </c:pt>
                <c:pt idx="4">
                  <c:v>5.6763899999999996</c:v>
                </c:pt>
                <c:pt idx="5">
                  <c:v>7.3250000000000002</c:v>
                </c:pt>
                <c:pt idx="6">
                  <c:v>8.526390000000001</c:v>
                </c:pt>
                <c:pt idx="7">
                  <c:v>10.324999999999999</c:v>
                </c:pt>
                <c:pt idx="8">
                  <c:v>11.526399999999999</c:v>
                </c:pt>
                <c:pt idx="9">
                  <c:v>13.176400000000001</c:v>
                </c:pt>
                <c:pt idx="10">
                  <c:v>14.976400000000002</c:v>
                </c:pt>
                <c:pt idx="11">
                  <c:v>16.7759</c:v>
                </c:pt>
                <c:pt idx="12">
                  <c:v>17.975899999999999</c:v>
                </c:pt>
                <c:pt idx="13">
                  <c:v>19.625499999999999</c:v>
                </c:pt>
                <c:pt idx="14">
                  <c:v>20.826900000000002</c:v>
                </c:pt>
                <c:pt idx="15">
                  <c:v>22.624500000000001</c:v>
                </c:pt>
                <c:pt idx="16">
                  <c:v>24.424500000000002</c:v>
                </c:pt>
                <c:pt idx="17">
                  <c:v>26.0745</c:v>
                </c:pt>
                <c:pt idx="18">
                  <c:v>27.2759</c:v>
                </c:pt>
                <c:pt idx="19">
                  <c:v>29.0764</c:v>
                </c:pt>
                <c:pt idx="20">
                  <c:v>30.276400000000002</c:v>
                </c:pt>
                <c:pt idx="21">
                  <c:v>31.9255</c:v>
                </c:pt>
                <c:pt idx="22">
                  <c:v>33.725900000000003</c:v>
                </c:pt>
                <c:pt idx="23">
                  <c:v>35.525500000000001</c:v>
                </c:pt>
                <c:pt idx="24">
                  <c:v>36.725000000000001</c:v>
                </c:pt>
                <c:pt idx="25">
                  <c:v>38.374099999999999</c:v>
                </c:pt>
                <c:pt idx="26">
                  <c:v>39.575900000000004</c:v>
                </c:pt>
                <c:pt idx="27">
                  <c:v>41.375</c:v>
                </c:pt>
                <c:pt idx="28">
                  <c:v>43.175899999999999</c:v>
                </c:pt>
                <c:pt idx="29">
                  <c:v>44.825900000000004</c:v>
                </c:pt>
                <c:pt idx="30">
                  <c:v>46.0259</c:v>
                </c:pt>
                <c:pt idx="31">
                  <c:v>47.8264</c:v>
                </c:pt>
                <c:pt idx="32">
                  <c:v>49.029199999999996</c:v>
                </c:pt>
                <c:pt idx="33">
                  <c:v>50.674500000000002</c:v>
                </c:pt>
                <c:pt idx="34">
                  <c:v>52.4741</c:v>
                </c:pt>
                <c:pt idx="35">
                  <c:v>54.273600000000002</c:v>
                </c:pt>
                <c:pt idx="36">
                  <c:v>55.474499999999999</c:v>
                </c:pt>
                <c:pt idx="37">
                  <c:v>57.126400000000004</c:v>
                </c:pt>
                <c:pt idx="38">
                  <c:v>58.325900000000004</c:v>
                </c:pt>
                <c:pt idx="39">
                  <c:v>60.125900000000001</c:v>
                </c:pt>
              </c:numCache>
            </c:numRef>
          </c:yVal>
          <c:smooth val="0"/>
          <c:extLst>
            <c:ext xmlns:c16="http://schemas.microsoft.com/office/drawing/2014/chart" uri="{C3380CC4-5D6E-409C-BE32-E72D297353CC}">
              <c16:uniqueId val="{00000006-3825-4CEA-BE65-1AC0B48269E0}"/>
            </c:ext>
          </c:extLst>
        </c:ser>
        <c:ser>
          <c:idx val="10"/>
          <c:order val="7"/>
          <c:tx>
            <c:strRef>
              <c:f>'Forsøk 1a - Samlet'!$BF$12</c:f>
              <c:strCache>
                <c:ptCount val="1"/>
                <c:pt idx="0">
                  <c:v>S_u(N_kt)-3a</c:v>
                </c:pt>
              </c:strCache>
            </c:strRef>
          </c:tx>
          <c:spPr>
            <a:ln w="19050" cap="rnd">
              <a:solidFill>
                <a:srgbClr val="C00000"/>
              </a:solidFill>
              <a:prstDash val="sysDot"/>
              <a:round/>
            </a:ln>
            <a:effectLst/>
          </c:spPr>
          <c:marker>
            <c:symbol val="none"/>
          </c:marker>
          <c:xVal>
            <c:numRef>
              <c:f>'Forsøk 1a - Samlet'!$BF$14:$BF$85</c:f>
              <c:numCache>
                <c:formatCode>General</c:formatCode>
                <c:ptCount val="72"/>
              </c:numCache>
            </c:numRef>
          </c:xVal>
          <c:yVal>
            <c:numRef>
              <c:f>'Forsøk 1a - Samlet'!$BU$14:$BU$85</c:f>
              <c:numCache>
                <c:formatCode>0.0</c:formatCode>
                <c:ptCount val="72"/>
                <c:pt idx="0">
                  <c:v>-1.0000000000000002E-2</c:v>
                </c:pt>
                <c:pt idx="1">
                  <c:v>0.12009299999999999</c:v>
                </c:pt>
                <c:pt idx="2">
                  <c:v>1.7705599999999997</c:v>
                </c:pt>
                <c:pt idx="3">
                  <c:v>2.9724100000000004</c:v>
                </c:pt>
                <c:pt idx="4">
                  <c:v>4.7719399999999998</c:v>
                </c:pt>
                <c:pt idx="5">
                  <c:v>6.5705599999999995</c:v>
                </c:pt>
                <c:pt idx="6">
                  <c:v>8.22194</c:v>
                </c:pt>
                <c:pt idx="7">
                  <c:v>9.4219400000000011</c:v>
                </c:pt>
                <c:pt idx="8">
                  <c:v>11.221900000000002</c:v>
                </c:pt>
                <c:pt idx="9">
                  <c:v>12.4215</c:v>
                </c:pt>
                <c:pt idx="10">
                  <c:v>14.071899999999999</c:v>
                </c:pt>
                <c:pt idx="11">
                  <c:v>15.870099999999999</c:v>
                </c:pt>
                <c:pt idx="12">
                  <c:v>17.673300000000001</c:v>
                </c:pt>
                <c:pt idx="13">
                  <c:v>18.869599999999998</c:v>
                </c:pt>
                <c:pt idx="14">
                  <c:v>20.521899999999999</c:v>
                </c:pt>
                <c:pt idx="15">
                  <c:v>21.728400000000001</c:v>
                </c:pt>
                <c:pt idx="16">
                  <c:v>23.521000000000001</c:v>
                </c:pt>
                <c:pt idx="17">
                  <c:v>25.3215</c:v>
                </c:pt>
                <c:pt idx="18">
                  <c:v>26.971900000000002</c:v>
                </c:pt>
                <c:pt idx="19">
                  <c:v>28.171900000000001</c:v>
                </c:pt>
                <c:pt idx="20">
                  <c:v>29.971499999999999</c:v>
                </c:pt>
                <c:pt idx="21">
                  <c:v>31.171900000000001</c:v>
                </c:pt>
                <c:pt idx="22">
                  <c:v>32.8215</c:v>
                </c:pt>
                <c:pt idx="23">
                  <c:v>34.622399999999999</c:v>
                </c:pt>
                <c:pt idx="24">
                  <c:v>36.421500000000002</c:v>
                </c:pt>
                <c:pt idx="25">
                  <c:v>37.621499999999997</c:v>
                </c:pt>
                <c:pt idx="26">
                  <c:v>39.271500000000003</c:v>
                </c:pt>
                <c:pt idx="27">
                  <c:v>40.471000000000004</c:v>
                </c:pt>
                <c:pt idx="28">
                  <c:v>42.270600000000002</c:v>
                </c:pt>
                <c:pt idx="29">
                  <c:v>44.070999999999998</c:v>
                </c:pt>
                <c:pt idx="30">
                  <c:v>45.7196</c:v>
                </c:pt>
                <c:pt idx="31">
                  <c:v>46.920999999999999</c:v>
                </c:pt>
                <c:pt idx="32">
                  <c:v>48.721000000000004</c:v>
                </c:pt>
                <c:pt idx="33">
                  <c:v>49.942300000000003</c:v>
                </c:pt>
                <c:pt idx="34">
                  <c:v>51.570100000000004</c:v>
                </c:pt>
                <c:pt idx="35">
                  <c:v>53.371500000000005</c:v>
                </c:pt>
                <c:pt idx="36">
                  <c:v>55.169600000000003</c:v>
                </c:pt>
                <c:pt idx="37">
                  <c:v>56.370999999999995</c:v>
                </c:pt>
                <c:pt idx="38">
                  <c:v>58.021500000000003</c:v>
                </c:pt>
                <c:pt idx="39">
                  <c:v>59.219200000000001</c:v>
                </c:pt>
              </c:numCache>
            </c:numRef>
          </c:yVal>
          <c:smooth val="0"/>
          <c:extLst>
            <c:ext xmlns:c16="http://schemas.microsoft.com/office/drawing/2014/chart" uri="{C3380CC4-5D6E-409C-BE32-E72D297353CC}">
              <c16:uniqueId val="{00000007-3825-4CEA-BE65-1AC0B48269E0}"/>
            </c:ext>
          </c:extLst>
        </c:ser>
        <c:ser>
          <c:idx val="7"/>
          <c:order val="8"/>
          <c:tx>
            <c:strRef>
              <c:f>'Forsøk 1a - Samlet'!$CJ$12</c:f>
              <c:strCache>
                <c:ptCount val="1"/>
                <c:pt idx="0">
                  <c:v>S_u(N_kt)-2b</c:v>
                </c:pt>
              </c:strCache>
            </c:strRef>
          </c:tx>
          <c:spPr>
            <a:ln w="19050" cap="rnd">
              <a:solidFill>
                <a:srgbClr val="00B0F0"/>
              </a:solidFill>
              <a:prstDash val="sysDot"/>
              <a:round/>
            </a:ln>
            <a:effectLst/>
          </c:spPr>
          <c:marker>
            <c:symbol val="none"/>
          </c:marker>
          <c:xVal>
            <c:numRef>
              <c:f>'Forsøk 1a - Samlet'!$CJ$14:$CJ$85</c:f>
              <c:numCache>
                <c:formatCode>General</c:formatCode>
                <c:ptCount val="72"/>
              </c:numCache>
            </c:numRef>
          </c:xVal>
          <c:yVal>
            <c:numRef>
              <c:f>'Forsøk 1a - Samlet'!$CY$14:$CY$85</c:f>
              <c:numCache>
                <c:formatCode>General</c:formatCode>
                <c:ptCount val="72"/>
              </c:numCache>
            </c:numRef>
          </c:yVal>
          <c:smooth val="0"/>
          <c:extLst>
            <c:ext xmlns:c16="http://schemas.microsoft.com/office/drawing/2014/chart" uri="{C3380CC4-5D6E-409C-BE32-E72D297353CC}">
              <c16:uniqueId val="{00000008-3825-4CEA-BE65-1AC0B48269E0}"/>
            </c:ext>
          </c:extLst>
        </c:ser>
        <c:ser>
          <c:idx val="14"/>
          <c:order val="9"/>
          <c:tx>
            <c:strRef>
              <c:f>'Forsøk 1a - Samlet'!$DL$12</c:f>
              <c:strCache>
                <c:ptCount val="1"/>
                <c:pt idx="0">
                  <c:v>S_u(N_kt)-3b</c:v>
                </c:pt>
              </c:strCache>
            </c:strRef>
          </c:tx>
          <c:spPr>
            <a:ln w="19050" cap="rnd">
              <a:solidFill>
                <a:schemeClr val="accent5">
                  <a:lumMod val="50000"/>
                </a:schemeClr>
              </a:solidFill>
              <a:prstDash val="sysDot"/>
              <a:round/>
            </a:ln>
            <a:effectLst/>
          </c:spPr>
          <c:marker>
            <c:symbol val="none"/>
          </c:marker>
          <c:xVal>
            <c:numRef>
              <c:f>'Forsøk 1a - Samlet'!$DL$14:$DL$84</c:f>
              <c:numCache>
                <c:formatCode>General</c:formatCode>
                <c:ptCount val="71"/>
                <c:pt idx="10" formatCode="0">
                  <c:v>106.36515526334398</c:v>
                </c:pt>
                <c:pt idx="11" formatCode="0">
                  <c:v>78.366073023036961</c:v>
                </c:pt>
                <c:pt idx="12" formatCode="0">
                  <c:v>66.677718169301457</c:v>
                </c:pt>
                <c:pt idx="13" formatCode="0">
                  <c:v>55.924793183135286</c:v>
                </c:pt>
                <c:pt idx="14" formatCode="0">
                  <c:v>49.918667601381749</c:v>
                </c:pt>
                <c:pt idx="15" formatCode="0">
                  <c:v>42.657162261342563</c:v>
                </c:pt>
                <c:pt idx="16" formatCode="0">
                  <c:v>37.732178319270105</c:v>
                </c:pt>
                <c:pt idx="17" formatCode="0">
                  <c:v>32.782932024663495</c:v>
                </c:pt>
                <c:pt idx="18" formatCode="0">
                  <c:v>32.130331972078721</c:v>
                </c:pt>
                <c:pt idx="19" formatCode="0">
                  <c:v>31.86725982002757</c:v>
                </c:pt>
                <c:pt idx="20" formatCode="0">
                  <c:v>30.152313396625338</c:v>
                </c:pt>
                <c:pt idx="21" formatCode="0">
                  <c:v>27.93878060462437</c:v>
                </c:pt>
                <c:pt idx="22" formatCode="0">
                  <c:v>27.097420839556598</c:v>
                </c:pt>
                <c:pt idx="23" formatCode="0.00">
                  <c:v>26.033357465074182</c:v>
                </c:pt>
                <c:pt idx="24" formatCode="0.00">
                  <c:v>25.77227175017908</c:v>
                </c:pt>
                <c:pt idx="25" formatCode="0.00">
                  <c:v>25.729627572962286</c:v>
                </c:pt>
                <c:pt idx="26" formatCode="0.00">
                  <c:v>25.889097883436555</c:v>
                </c:pt>
                <c:pt idx="27" formatCode="0.00">
                  <c:v>25.789411925178079</c:v>
                </c:pt>
                <c:pt idx="28" formatCode="0.00">
                  <c:v>25.802485534950197</c:v>
                </c:pt>
                <c:pt idx="29" formatCode="0.00">
                  <c:v>26.047971438104693</c:v>
                </c:pt>
                <c:pt idx="30" formatCode="0.00">
                  <c:v>26.290228082406514</c:v>
                </c:pt>
                <c:pt idx="31" formatCode="0.00">
                  <c:v>27.039082612591681</c:v>
                </c:pt>
                <c:pt idx="32" formatCode="0">
                  <c:v>28.790264901744443</c:v>
                </c:pt>
                <c:pt idx="33" formatCode="0">
                  <c:v>44.836386426178471</c:v>
                </c:pt>
                <c:pt idx="34" formatCode="0">
                  <c:v>108.87360685686316</c:v>
                </c:pt>
                <c:pt idx="35" formatCode="0">
                  <c:v>278.65813226047152</c:v>
                </c:pt>
                <c:pt idx="36" formatCode="0">
                  <c:v>399.91501800328888</c:v>
                </c:pt>
                <c:pt idx="37" formatCode="0">
                  <c:v>513.56808656737621</c:v>
                </c:pt>
              </c:numCache>
            </c:numRef>
          </c:xVal>
          <c:yVal>
            <c:numRef>
              <c:f>'Forsøk 1a - Samlet'!$EA$14:$EA$84</c:f>
              <c:numCache>
                <c:formatCode>0.0</c:formatCode>
                <c:ptCount val="71"/>
                <c:pt idx="0">
                  <c:v>-0.05</c:v>
                </c:pt>
                <c:pt idx="1">
                  <c:v>1.02685</c:v>
                </c:pt>
                <c:pt idx="2">
                  <c:v>2.82917</c:v>
                </c:pt>
                <c:pt idx="3">
                  <c:v>4.6268500000000001</c:v>
                </c:pt>
                <c:pt idx="4">
                  <c:v>5.8282400000000001</c:v>
                </c:pt>
                <c:pt idx="5">
                  <c:v>7.4782399999999996</c:v>
                </c:pt>
                <c:pt idx="6">
                  <c:v>8.67685</c:v>
                </c:pt>
                <c:pt idx="7">
                  <c:v>10.479200000000001</c:v>
                </c:pt>
                <c:pt idx="8">
                  <c:v>12.276399999999999</c:v>
                </c:pt>
                <c:pt idx="9">
                  <c:v>13.9278</c:v>
                </c:pt>
                <c:pt idx="10">
                  <c:v>15.126900000000001</c:v>
                </c:pt>
                <c:pt idx="11">
                  <c:v>16.928699999999999</c:v>
                </c:pt>
                <c:pt idx="12">
                  <c:v>18.1282</c:v>
                </c:pt>
                <c:pt idx="13">
                  <c:v>19.784700000000001</c:v>
                </c:pt>
                <c:pt idx="14">
                  <c:v>21.578700000000001</c:v>
                </c:pt>
                <c:pt idx="15">
                  <c:v>23.377800000000001</c:v>
                </c:pt>
                <c:pt idx="16">
                  <c:v>24.578200000000002</c:v>
                </c:pt>
                <c:pt idx="17">
                  <c:v>26.228199999999998</c:v>
                </c:pt>
                <c:pt idx="18">
                  <c:v>27.426400000000001</c:v>
                </c:pt>
                <c:pt idx="19">
                  <c:v>29.225900000000003</c:v>
                </c:pt>
                <c:pt idx="20">
                  <c:v>31.028199999999998</c:v>
                </c:pt>
                <c:pt idx="21">
                  <c:v>32.677800000000005</c:v>
                </c:pt>
                <c:pt idx="22">
                  <c:v>33.8782</c:v>
                </c:pt>
                <c:pt idx="23">
                  <c:v>35.677800000000005</c:v>
                </c:pt>
                <c:pt idx="24">
                  <c:v>36.876899999999999</c:v>
                </c:pt>
                <c:pt idx="25">
                  <c:v>38.526400000000002</c:v>
                </c:pt>
                <c:pt idx="26">
                  <c:v>40.328699999999998</c:v>
                </c:pt>
                <c:pt idx="27">
                  <c:v>42.1282</c:v>
                </c:pt>
                <c:pt idx="28">
                  <c:v>43.327300000000001</c:v>
                </c:pt>
                <c:pt idx="29">
                  <c:v>44.977800000000002</c:v>
                </c:pt>
                <c:pt idx="30">
                  <c:v>46.177300000000002</c:v>
                </c:pt>
                <c:pt idx="31">
                  <c:v>47.9773</c:v>
                </c:pt>
                <c:pt idx="32">
                  <c:v>49.777799999999999</c:v>
                </c:pt>
                <c:pt idx="33">
                  <c:v>51.426900000000003</c:v>
                </c:pt>
                <c:pt idx="34">
                  <c:v>52.626400000000004</c:v>
                </c:pt>
                <c:pt idx="35">
                  <c:v>54.425899999999999</c:v>
                </c:pt>
                <c:pt idx="36">
                  <c:v>55.625900000000001</c:v>
                </c:pt>
                <c:pt idx="37">
                  <c:v>57.278200000000005</c:v>
                </c:pt>
                <c:pt idx="38">
                  <c:v>59.077300000000001</c:v>
                </c:pt>
                <c:pt idx="39">
                  <c:v>60.877300000000005</c:v>
                </c:pt>
                <c:pt idx="40">
                  <c:v>62.075499999999998</c:v>
                </c:pt>
                <c:pt idx="41">
                  <c:v>63.727800000000002</c:v>
                </c:pt>
                <c:pt idx="42">
                  <c:v>64.928200000000004</c:v>
                </c:pt>
              </c:numCache>
            </c:numRef>
          </c:yVal>
          <c:smooth val="0"/>
          <c:extLst>
            <c:ext xmlns:c16="http://schemas.microsoft.com/office/drawing/2014/chart" uri="{C3380CC4-5D6E-409C-BE32-E72D297353CC}">
              <c16:uniqueId val="{00000009-3825-4CEA-BE65-1AC0B48269E0}"/>
            </c:ext>
          </c:extLst>
        </c:ser>
        <c:ser>
          <c:idx val="17"/>
          <c:order val="10"/>
          <c:tx>
            <c:strRef>
              <c:f>'Forsøk 1a - Samlet'!$FP$12</c:f>
              <c:strCache>
                <c:ptCount val="1"/>
                <c:pt idx="0">
                  <c:v>S_u(N_kt)-2c</c:v>
                </c:pt>
              </c:strCache>
            </c:strRef>
          </c:tx>
          <c:spPr>
            <a:ln w="19050" cap="rnd">
              <a:solidFill>
                <a:schemeClr val="accent6"/>
              </a:solidFill>
              <a:prstDash val="sysDot"/>
              <a:round/>
            </a:ln>
            <a:effectLst/>
          </c:spPr>
          <c:marker>
            <c:symbol val="none"/>
          </c:marker>
          <c:xVal>
            <c:numRef>
              <c:f>'Forsøk 1a - Samlet'!$FP$14:$FP$85</c:f>
              <c:numCache>
                <c:formatCode>General</c:formatCode>
                <c:ptCount val="72"/>
              </c:numCache>
            </c:numRef>
          </c:xVal>
          <c:yVal>
            <c:numRef>
              <c:f>'Forsøk 1a - Samlet'!$GE$14:$GE$85</c:f>
              <c:numCache>
                <c:formatCode>0.0</c:formatCode>
                <c:ptCount val="72"/>
                <c:pt idx="0">
                  <c:v>0</c:v>
                </c:pt>
                <c:pt idx="1">
                  <c:v>0.200463</c:v>
                </c:pt>
                <c:pt idx="2">
                  <c:v>1.66065</c:v>
                </c:pt>
                <c:pt idx="3">
                  <c:v>2.8583300000000005</c:v>
                </c:pt>
                <c:pt idx="4">
                  <c:v>4.51065</c:v>
                </c:pt>
                <c:pt idx="5">
                  <c:v>5.7088000000000001</c:v>
                </c:pt>
                <c:pt idx="6">
                  <c:v>7.5092600000000003</c:v>
                </c:pt>
                <c:pt idx="7">
                  <c:v>9.310649999999999</c:v>
                </c:pt>
                <c:pt idx="8">
                  <c:v>10.959299999999999</c:v>
                </c:pt>
                <c:pt idx="9">
                  <c:v>12.158299999999999</c:v>
                </c:pt>
                <c:pt idx="10">
                  <c:v>13.961099999999998</c:v>
                </c:pt>
                <c:pt idx="11">
                  <c:v>15.1602</c:v>
                </c:pt>
                <c:pt idx="12">
                  <c:v>16.809699999999999</c:v>
                </c:pt>
                <c:pt idx="13">
                  <c:v>18.610599999999998</c:v>
                </c:pt>
                <c:pt idx="14">
                  <c:v>20.4116</c:v>
                </c:pt>
                <c:pt idx="15">
                  <c:v>21.610599999999998</c:v>
                </c:pt>
                <c:pt idx="16">
                  <c:v>23.260200000000001</c:v>
                </c:pt>
                <c:pt idx="17">
                  <c:v>24.460599999999999</c:v>
                </c:pt>
                <c:pt idx="18">
                  <c:v>26.260199999999998</c:v>
                </c:pt>
                <c:pt idx="19">
                  <c:v>28.060599999999997</c:v>
                </c:pt>
                <c:pt idx="20">
                  <c:v>29.708300000000001</c:v>
                </c:pt>
                <c:pt idx="21">
                  <c:v>30.910599999999999</c:v>
                </c:pt>
                <c:pt idx="22">
                  <c:v>32.709300000000006</c:v>
                </c:pt>
                <c:pt idx="23">
                  <c:v>33.908800000000006</c:v>
                </c:pt>
                <c:pt idx="24">
                  <c:v>35.560200000000002</c:v>
                </c:pt>
                <c:pt idx="25">
                  <c:v>37.358300000000007</c:v>
                </c:pt>
                <c:pt idx="26">
                  <c:v>39.160200000000003</c:v>
                </c:pt>
                <c:pt idx="27">
                  <c:v>40.359700000000004</c:v>
                </c:pt>
                <c:pt idx="28">
                  <c:v>42.010600000000004</c:v>
                </c:pt>
                <c:pt idx="29">
                  <c:v>43.209699999999998</c:v>
                </c:pt>
                <c:pt idx="30">
                  <c:v>45.010600000000004</c:v>
                </c:pt>
                <c:pt idx="31">
                  <c:v>46.810600000000001</c:v>
                </c:pt>
                <c:pt idx="32">
                  <c:v>48.459699999999998</c:v>
                </c:pt>
                <c:pt idx="33">
                  <c:v>49.660200000000003</c:v>
                </c:pt>
                <c:pt idx="34">
                  <c:v>51.458300000000001</c:v>
                </c:pt>
                <c:pt idx="35">
                  <c:v>52.658299999999997</c:v>
                </c:pt>
                <c:pt idx="36">
                  <c:v>54.310200000000002</c:v>
                </c:pt>
                <c:pt idx="37">
                  <c:v>56.1083</c:v>
                </c:pt>
                <c:pt idx="38">
                  <c:v>57.909700000000001</c:v>
                </c:pt>
                <c:pt idx="39">
                  <c:v>59.108800000000002</c:v>
                </c:pt>
              </c:numCache>
            </c:numRef>
          </c:yVal>
          <c:smooth val="0"/>
          <c:extLst>
            <c:ext xmlns:c16="http://schemas.microsoft.com/office/drawing/2014/chart" uri="{C3380CC4-5D6E-409C-BE32-E72D297353CC}">
              <c16:uniqueId val="{0000000A-3825-4CEA-BE65-1AC0B48269E0}"/>
            </c:ext>
          </c:extLst>
        </c:ser>
        <c:ser>
          <c:idx val="9"/>
          <c:order val="11"/>
          <c:tx>
            <c:strRef>
              <c:f>'Forsøk 1a - Samlet'!$EN$12</c:f>
              <c:strCache>
                <c:ptCount val="1"/>
                <c:pt idx="0">
                  <c:v>S_u(N_kt)-3c</c:v>
                </c:pt>
              </c:strCache>
            </c:strRef>
          </c:tx>
          <c:spPr>
            <a:ln w="19050" cap="rnd">
              <a:solidFill>
                <a:schemeClr val="accent6">
                  <a:lumMod val="50000"/>
                </a:schemeClr>
              </a:solidFill>
              <a:prstDash val="sysDot"/>
              <a:round/>
            </a:ln>
            <a:effectLst/>
          </c:spPr>
          <c:marker>
            <c:symbol val="none"/>
          </c:marker>
          <c:xVal>
            <c:numRef>
              <c:f>'Forsøk 1a - Samlet'!$EN$14:$EN$85</c:f>
              <c:numCache>
                <c:formatCode>General</c:formatCode>
                <c:ptCount val="72"/>
              </c:numCache>
            </c:numRef>
          </c:xVal>
          <c:yVal>
            <c:numRef>
              <c:f>'Forsøk 1a - Samlet'!$FC$14:$FC$85</c:f>
              <c:numCache>
                <c:formatCode>0.0</c:formatCode>
                <c:ptCount val="72"/>
                <c:pt idx="0">
                  <c:v>-1.6495369999999996</c:v>
                </c:pt>
                <c:pt idx="1">
                  <c:v>4.6299999999999998E-4</c:v>
                </c:pt>
                <c:pt idx="2">
                  <c:v>1.4777799999999999</c:v>
                </c:pt>
                <c:pt idx="3">
                  <c:v>3.2745399999999996</c:v>
                </c:pt>
                <c:pt idx="4">
                  <c:v>4.4736099999999999</c:v>
                </c:pt>
                <c:pt idx="5">
                  <c:v>6.125</c:v>
                </c:pt>
                <c:pt idx="6">
                  <c:v>7.3240700000000007</c:v>
                </c:pt>
                <c:pt idx="7">
                  <c:v>9.1245399999999997</c:v>
                </c:pt>
                <c:pt idx="8">
                  <c:v>10.9236</c:v>
                </c:pt>
                <c:pt idx="9">
                  <c:v>12.605599999999999</c:v>
                </c:pt>
                <c:pt idx="10">
                  <c:v>13.780099999999999</c:v>
                </c:pt>
                <c:pt idx="11">
                  <c:v>15.5722</c:v>
                </c:pt>
                <c:pt idx="12">
                  <c:v>16.7727</c:v>
                </c:pt>
                <c:pt idx="13">
                  <c:v>18.4236</c:v>
                </c:pt>
                <c:pt idx="14">
                  <c:v>20.223099999999999</c:v>
                </c:pt>
                <c:pt idx="15">
                  <c:v>22.022200000000002</c:v>
                </c:pt>
                <c:pt idx="16">
                  <c:v>23.222200000000001</c:v>
                </c:pt>
                <c:pt idx="17">
                  <c:v>24.872199999999999</c:v>
                </c:pt>
                <c:pt idx="18">
                  <c:v>26.072699999999998</c:v>
                </c:pt>
                <c:pt idx="19">
                  <c:v>27.873100000000001</c:v>
                </c:pt>
                <c:pt idx="20">
                  <c:v>29.673099999999998</c:v>
                </c:pt>
                <c:pt idx="21">
                  <c:v>31.322699999999998</c:v>
                </c:pt>
                <c:pt idx="22">
                  <c:v>32.521799999999999</c:v>
                </c:pt>
                <c:pt idx="23">
                  <c:v>34.322699999999998</c:v>
                </c:pt>
                <c:pt idx="24">
                  <c:v>35.524500000000003</c:v>
                </c:pt>
                <c:pt idx="25">
                  <c:v>37.173099999999998</c:v>
                </c:pt>
                <c:pt idx="26">
                  <c:v>38.972200000000001</c:v>
                </c:pt>
                <c:pt idx="27">
                  <c:v>40.771799999999999</c:v>
                </c:pt>
                <c:pt idx="28">
                  <c:v>41.973599999999998</c:v>
                </c:pt>
                <c:pt idx="29">
                  <c:v>43.624099999999999</c:v>
                </c:pt>
                <c:pt idx="30">
                  <c:v>44.823099999999997</c:v>
                </c:pt>
                <c:pt idx="31">
                  <c:v>46.623599999999996</c:v>
                </c:pt>
                <c:pt idx="32">
                  <c:v>48.423099999999998</c:v>
                </c:pt>
                <c:pt idx="33">
                  <c:v>50.071800000000003</c:v>
                </c:pt>
                <c:pt idx="34">
                  <c:v>51.271799999999999</c:v>
                </c:pt>
                <c:pt idx="35">
                  <c:v>53.072699999999998</c:v>
                </c:pt>
                <c:pt idx="36">
                  <c:v>54.274099999999997</c:v>
                </c:pt>
                <c:pt idx="37">
                  <c:v>55.923099999999998</c:v>
                </c:pt>
                <c:pt idx="38">
                  <c:v>57.721299999999999</c:v>
                </c:pt>
                <c:pt idx="39">
                  <c:v>59.522199999999998</c:v>
                </c:pt>
              </c:numCache>
            </c:numRef>
          </c:yVal>
          <c:smooth val="0"/>
          <c:extLst>
            <c:ext xmlns:c16="http://schemas.microsoft.com/office/drawing/2014/chart" uri="{C3380CC4-5D6E-409C-BE32-E72D297353CC}">
              <c16:uniqueId val="{0000000B-3825-4CEA-BE65-1AC0B48269E0}"/>
            </c:ext>
          </c:extLst>
        </c:ser>
        <c:ser>
          <c:idx val="4"/>
          <c:order val="12"/>
          <c:tx>
            <c:strRef>
              <c:f>'Forsøk 1a - Samlet'!$AC$12</c:f>
              <c:strCache>
                <c:ptCount val="1"/>
                <c:pt idx="0">
                  <c:v>S_u(N_ke)-2a</c:v>
                </c:pt>
              </c:strCache>
            </c:strRef>
          </c:tx>
          <c:spPr>
            <a:ln w="19050" cap="rnd">
              <a:solidFill>
                <a:srgbClr val="FF0000"/>
              </a:solidFill>
              <a:prstDash val="dash"/>
              <a:round/>
            </a:ln>
            <a:effectLst/>
          </c:spPr>
          <c:marker>
            <c:symbol val="none"/>
          </c:marker>
          <c:xVal>
            <c:numRef>
              <c:f>'Forsøk 1a - Samlet'!$AC$14:$AC$84</c:f>
              <c:numCache>
                <c:formatCode>General</c:formatCode>
                <c:ptCount val="71"/>
              </c:numCache>
            </c:numRef>
          </c:xVal>
          <c:yVal>
            <c:numRef>
              <c:f>'Forsøk 1a - Samlet'!$AS$14:$AS$84</c:f>
              <c:numCache>
                <c:formatCode>0.0</c:formatCode>
                <c:ptCount val="71"/>
                <c:pt idx="0">
                  <c:v>0</c:v>
                </c:pt>
                <c:pt idx="1">
                  <c:v>0.875</c:v>
                </c:pt>
                <c:pt idx="2">
                  <c:v>2.0768499999999999</c:v>
                </c:pt>
                <c:pt idx="3">
                  <c:v>3.8768500000000001</c:v>
                </c:pt>
                <c:pt idx="4">
                  <c:v>5.6763899999999996</c:v>
                </c:pt>
                <c:pt idx="5">
                  <c:v>7.3250000000000002</c:v>
                </c:pt>
                <c:pt idx="6">
                  <c:v>8.526390000000001</c:v>
                </c:pt>
                <c:pt idx="7">
                  <c:v>10.324999999999999</c:v>
                </c:pt>
                <c:pt idx="8">
                  <c:v>11.526399999999999</c:v>
                </c:pt>
                <c:pt idx="9">
                  <c:v>13.176400000000001</c:v>
                </c:pt>
                <c:pt idx="10">
                  <c:v>14.976400000000002</c:v>
                </c:pt>
                <c:pt idx="11">
                  <c:v>16.7759</c:v>
                </c:pt>
                <c:pt idx="12">
                  <c:v>17.975899999999999</c:v>
                </c:pt>
                <c:pt idx="13">
                  <c:v>19.625499999999999</c:v>
                </c:pt>
                <c:pt idx="14">
                  <c:v>20.826900000000002</c:v>
                </c:pt>
                <c:pt idx="15">
                  <c:v>22.624500000000001</c:v>
                </c:pt>
                <c:pt idx="16">
                  <c:v>24.424500000000002</c:v>
                </c:pt>
                <c:pt idx="17">
                  <c:v>26.0745</c:v>
                </c:pt>
                <c:pt idx="18">
                  <c:v>27.2759</c:v>
                </c:pt>
                <c:pt idx="19">
                  <c:v>29.0764</c:v>
                </c:pt>
                <c:pt idx="20">
                  <c:v>30.276400000000002</c:v>
                </c:pt>
                <c:pt idx="21">
                  <c:v>31.9255</c:v>
                </c:pt>
                <c:pt idx="22">
                  <c:v>33.725900000000003</c:v>
                </c:pt>
                <c:pt idx="23">
                  <c:v>35.525500000000001</c:v>
                </c:pt>
                <c:pt idx="24">
                  <c:v>36.725000000000001</c:v>
                </c:pt>
                <c:pt idx="25">
                  <c:v>38.374099999999999</c:v>
                </c:pt>
                <c:pt idx="26">
                  <c:v>39.575900000000004</c:v>
                </c:pt>
                <c:pt idx="27">
                  <c:v>41.375</c:v>
                </c:pt>
                <c:pt idx="28">
                  <c:v>43.175899999999999</c:v>
                </c:pt>
                <c:pt idx="29">
                  <c:v>44.825900000000004</c:v>
                </c:pt>
                <c:pt idx="30">
                  <c:v>46.0259</c:v>
                </c:pt>
                <c:pt idx="31">
                  <c:v>47.8264</c:v>
                </c:pt>
                <c:pt idx="32">
                  <c:v>49.029199999999996</c:v>
                </c:pt>
                <c:pt idx="33">
                  <c:v>50.674500000000002</c:v>
                </c:pt>
                <c:pt idx="34">
                  <c:v>52.4741</c:v>
                </c:pt>
                <c:pt idx="35">
                  <c:v>54.273600000000002</c:v>
                </c:pt>
                <c:pt idx="36">
                  <c:v>55.474499999999999</c:v>
                </c:pt>
                <c:pt idx="37">
                  <c:v>57.126400000000004</c:v>
                </c:pt>
                <c:pt idx="38">
                  <c:v>58.325900000000004</c:v>
                </c:pt>
                <c:pt idx="39">
                  <c:v>60.125900000000001</c:v>
                </c:pt>
              </c:numCache>
            </c:numRef>
          </c:yVal>
          <c:smooth val="0"/>
          <c:extLst>
            <c:ext xmlns:c16="http://schemas.microsoft.com/office/drawing/2014/chart" uri="{C3380CC4-5D6E-409C-BE32-E72D297353CC}">
              <c16:uniqueId val="{0000000C-3825-4CEA-BE65-1AC0B48269E0}"/>
            </c:ext>
          </c:extLst>
        </c:ser>
        <c:ser>
          <c:idx val="11"/>
          <c:order val="13"/>
          <c:tx>
            <c:strRef>
              <c:f>'Forsøk 1a - Samlet'!$BE$12</c:f>
              <c:strCache>
                <c:ptCount val="1"/>
                <c:pt idx="0">
                  <c:v>S_u(N_ke)-3a</c:v>
                </c:pt>
              </c:strCache>
            </c:strRef>
          </c:tx>
          <c:spPr>
            <a:ln w="19050" cap="rnd">
              <a:solidFill>
                <a:srgbClr val="C00000"/>
              </a:solidFill>
              <a:prstDash val="dash"/>
              <a:round/>
            </a:ln>
            <a:effectLst/>
          </c:spPr>
          <c:marker>
            <c:symbol val="none"/>
          </c:marker>
          <c:xVal>
            <c:numRef>
              <c:f>'Forsøk 1a - Samlet'!$BE$14:$BE$85</c:f>
              <c:numCache>
                <c:formatCode>General</c:formatCode>
                <c:ptCount val="72"/>
              </c:numCache>
            </c:numRef>
          </c:xVal>
          <c:yVal>
            <c:numRef>
              <c:f>'Forsøk 1a - Samlet'!$BU$14:$BU$85</c:f>
              <c:numCache>
                <c:formatCode>0.0</c:formatCode>
                <c:ptCount val="72"/>
                <c:pt idx="0">
                  <c:v>-1.0000000000000002E-2</c:v>
                </c:pt>
                <c:pt idx="1">
                  <c:v>0.12009299999999999</c:v>
                </c:pt>
                <c:pt idx="2">
                  <c:v>1.7705599999999997</c:v>
                </c:pt>
                <c:pt idx="3">
                  <c:v>2.9724100000000004</c:v>
                </c:pt>
                <c:pt idx="4">
                  <c:v>4.7719399999999998</c:v>
                </c:pt>
                <c:pt idx="5">
                  <c:v>6.5705599999999995</c:v>
                </c:pt>
                <c:pt idx="6">
                  <c:v>8.22194</c:v>
                </c:pt>
                <c:pt idx="7">
                  <c:v>9.4219400000000011</c:v>
                </c:pt>
                <c:pt idx="8">
                  <c:v>11.221900000000002</c:v>
                </c:pt>
                <c:pt idx="9">
                  <c:v>12.4215</c:v>
                </c:pt>
                <c:pt idx="10">
                  <c:v>14.071899999999999</c:v>
                </c:pt>
                <c:pt idx="11">
                  <c:v>15.870099999999999</c:v>
                </c:pt>
                <c:pt idx="12">
                  <c:v>17.673300000000001</c:v>
                </c:pt>
                <c:pt idx="13">
                  <c:v>18.869599999999998</c:v>
                </c:pt>
                <c:pt idx="14">
                  <c:v>20.521899999999999</c:v>
                </c:pt>
                <c:pt idx="15">
                  <c:v>21.728400000000001</c:v>
                </c:pt>
                <c:pt idx="16">
                  <c:v>23.521000000000001</c:v>
                </c:pt>
                <c:pt idx="17">
                  <c:v>25.3215</c:v>
                </c:pt>
                <c:pt idx="18">
                  <c:v>26.971900000000002</c:v>
                </c:pt>
                <c:pt idx="19">
                  <c:v>28.171900000000001</c:v>
                </c:pt>
                <c:pt idx="20">
                  <c:v>29.971499999999999</c:v>
                </c:pt>
                <c:pt idx="21">
                  <c:v>31.171900000000001</c:v>
                </c:pt>
                <c:pt idx="22">
                  <c:v>32.8215</c:v>
                </c:pt>
                <c:pt idx="23">
                  <c:v>34.622399999999999</c:v>
                </c:pt>
                <c:pt idx="24">
                  <c:v>36.421500000000002</c:v>
                </c:pt>
                <c:pt idx="25">
                  <c:v>37.621499999999997</c:v>
                </c:pt>
                <c:pt idx="26">
                  <c:v>39.271500000000003</c:v>
                </c:pt>
                <c:pt idx="27">
                  <c:v>40.471000000000004</c:v>
                </c:pt>
                <c:pt idx="28">
                  <c:v>42.270600000000002</c:v>
                </c:pt>
                <c:pt idx="29">
                  <c:v>44.070999999999998</c:v>
                </c:pt>
                <c:pt idx="30">
                  <c:v>45.7196</c:v>
                </c:pt>
                <c:pt idx="31">
                  <c:v>46.920999999999999</c:v>
                </c:pt>
                <c:pt idx="32">
                  <c:v>48.721000000000004</c:v>
                </c:pt>
                <c:pt idx="33">
                  <c:v>49.942300000000003</c:v>
                </c:pt>
                <c:pt idx="34">
                  <c:v>51.570100000000004</c:v>
                </c:pt>
                <c:pt idx="35">
                  <c:v>53.371500000000005</c:v>
                </c:pt>
                <c:pt idx="36">
                  <c:v>55.169600000000003</c:v>
                </c:pt>
                <c:pt idx="37">
                  <c:v>56.370999999999995</c:v>
                </c:pt>
                <c:pt idx="38">
                  <c:v>58.021500000000003</c:v>
                </c:pt>
                <c:pt idx="39">
                  <c:v>59.219200000000001</c:v>
                </c:pt>
              </c:numCache>
            </c:numRef>
          </c:yVal>
          <c:smooth val="0"/>
          <c:extLst>
            <c:ext xmlns:c16="http://schemas.microsoft.com/office/drawing/2014/chart" uri="{C3380CC4-5D6E-409C-BE32-E72D297353CC}">
              <c16:uniqueId val="{0000000D-3825-4CEA-BE65-1AC0B48269E0}"/>
            </c:ext>
          </c:extLst>
        </c:ser>
        <c:ser>
          <c:idx val="8"/>
          <c:order val="14"/>
          <c:tx>
            <c:strRef>
              <c:f>'Forsøk 1a - Samlet'!$CI$12</c:f>
              <c:strCache>
                <c:ptCount val="1"/>
                <c:pt idx="0">
                  <c:v>S_u(N_ke)-2b</c:v>
                </c:pt>
              </c:strCache>
            </c:strRef>
          </c:tx>
          <c:spPr>
            <a:ln w="19050" cap="rnd">
              <a:solidFill>
                <a:srgbClr val="00B0F0"/>
              </a:solidFill>
              <a:prstDash val="dash"/>
              <a:round/>
            </a:ln>
            <a:effectLst/>
          </c:spPr>
          <c:marker>
            <c:symbol val="none"/>
          </c:marker>
          <c:xVal>
            <c:numRef>
              <c:f>'Forsøk 1a - Samlet'!$CI$14:$CI$85</c:f>
              <c:numCache>
                <c:formatCode>General</c:formatCode>
                <c:ptCount val="72"/>
              </c:numCache>
            </c:numRef>
          </c:xVal>
          <c:yVal>
            <c:numRef>
              <c:f>'Forsøk 1a - Samlet'!$CY$14:$CY$85</c:f>
              <c:numCache>
                <c:formatCode>General</c:formatCode>
                <c:ptCount val="72"/>
              </c:numCache>
            </c:numRef>
          </c:yVal>
          <c:smooth val="0"/>
          <c:extLst>
            <c:ext xmlns:c16="http://schemas.microsoft.com/office/drawing/2014/chart" uri="{C3380CC4-5D6E-409C-BE32-E72D297353CC}">
              <c16:uniqueId val="{0000000E-3825-4CEA-BE65-1AC0B48269E0}"/>
            </c:ext>
          </c:extLst>
        </c:ser>
        <c:ser>
          <c:idx val="15"/>
          <c:order val="15"/>
          <c:tx>
            <c:strRef>
              <c:f>'Forsøk 1a - Samlet'!$DK$12</c:f>
              <c:strCache>
                <c:ptCount val="1"/>
                <c:pt idx="0">
                  <c:v>S_u(N_ke)-3b</c:v>
                </c:pt>
              </c:strCache>
            </c:strRef>
          </c:tx>
          <c:spPr>
            <a:ln w="19050" cap="rnd">
              <a:solidFill>
                <a:schemeClr val="accent5">
                  <a:lumMod val="50000"/>
                </a:schemeClr>
              </a:solidFill>
              <a:prstDash val="dash"/>
              <a:round/>
            </a:ln>
            <a:effectLst/>
          </c:spPr>
          <c:marker>
            <c:symbol val="none"/>
          </c:marker>
          <c:xVal>
            <c:numRef>
              <c:f>'Forsøk 1a - Samlet'!$DK$14:$DK$84</c:f>
              <c:numCache>
                <c:formatCode>General</c:formatCode>
                <c:ptCount val="71"/>
                <c:pt idx="10" formatCode="0">
                  <c:v>84.92441098095253</c:v>
                </c:pt>
                <c:pt idx="11" formatCode="0">
                  <c:v>63.509868067119584</c:v>
                </c:pt>
                <c:pt idx="12" formatCode="0">
                  <c:v>54.561791385002643</c:v>
                </c:pt>
                <c:pt idx="13" formatCode="0">
                  <c:v>46.305851329739966</c:v>
                </c:pt>
                <c:pt idx="14" formatCode="0">
                  <c:v>41.662113085197525</c:v>
                </c:pt>
                <c:pt idx="15" formatCode="0">
                  <c:v>36.017857358303225</c:v>
                </c:pt>
                <c:pt idx="16" formatCode="0">
                  <c:v>32.167252729277287</c:v>
                </c:pt>
                <c:pt idx="17" formatCode="0">
                  <c:v>28.225523937040741</c:v>
                </c:pt>
                <c:pt idx="18" formatCode="0">
                  <c:v>27.514524462972247</c:v>
                </c:pt>
                <c:pt idx="19" formatCode="0">
                  <c:v>27.19329828865941</c:v>
                </c:pt>
                <c:pt idx="20" formatCode="0">
                  <c:v>25.793413415865423</c:v>
                </c:pt>
                <c:pt idx="21" formatCode="0">
                  <c:v>24.172005522842255</c:v>
                </c:pt>
                <c:pt idx="22" formatCode="0">
                  <c:v>23.639470085855901</c:v>
                </c:pt>
                <c:pt idx="23" formatCode="0.00">
                  <c:v>22.932595530370993</c:v>
                </c:pt>
                <c:pt idx="24" formatCode="0.00">
                  <c:v>22.753250206471417</c:v>
                </c:pt>
                <c:pt idx="25" formatCode="0.00">
                  <c:v>22.701873957424425</c:v>
                </c:pt>
                <c:pt idx="26" formatCode="0.00">
                  <c:v>22.772186985973459</c:v>
                </c:pt>
                <c:pt idx="27" formatCode="0.00">
                  <c:v>22.742391491797189</c:v>
                </c:pt>
                <c:pt idx="28" formatCode="0.00">
                  <c:v>22.697976431417526</c:v>
                </c:pt>
                <c:pt idx="29" formatCode="0.00">
                  <c:v>22.794770777219469</c:v>
                </c:pt>
                <c:pt idx="30" formatCode="0.00">
                  <c:v>22.921549392678408</c:v>
                </c:pt>
                <c:pt idx="31" formatCode="0.00">
                  <c:v>23.118549780195064</c:v>
                </c:pt>
                <c:pt idx="32" formatCode="0">
                  <c:v>24.15237906468116</c:v>
                </c:pt>
                <c:pt idx="33" formatCode="0">
                  <c:v>37.152233618820553</c:v>
                </c:pt>
                <c:pt idx="34" formatCode="0">
                  <c:v>87.35296408195606</c:v>
                </c:pt>
                <c:pt idx="35" formatCode="0">
                  <c:v>218.57821476056372</c:v>
                </c:pt>
                <c:pt idx="36" formatCode="0">
                  <c:v>312.29627592896293</c:v>
                </c:pt>
                <c:pt idx="37" formatCode="0">
                  <c:v>400.12704615711317</c:v>
                </c:pt>
              </c:numCache>
            </c:numRef>
          </c:xVal>
          <c:yVal>
            <c:numRef>
              <c:f>'Forsøk 1a - Samlet'!$EA$14:$EA$84</c:f>
              <c:numCache>
                <c:formatCode>0.0</c:formatCode>
                <c:ptCount val="71"/>
                <c:pt idx="0">
                  <c:v>-0.05</c:v>
                </c:pt>
                <c:pt idx="1">
                  <c:v>1.02685</c:v>
                </c:pt>
                <c:pt idx="2">
                  <c:v>2.82917</c:v>
                </c:pt>
                <c:pt idx="3">
                  <c:v>4.6268500000000001</c:v>
                </c:pt>
                <c:pt idx="4">
                  <c:v>5.8282400000000001</c:v>
                </c:pt>
                <c:pt idx="5">
                  <c:v>7.4782399999999996</c:v>
                </c:pt>
                <c:pt idx="6">
                  <c:v>8.67685</c:v>
                </c:pt>
                <c:pt idx="7">
                  <c:v>10.479200000000001</c:v>
                </c:pt>
                <c:pt idx="8">
                  <c:v>12.276399999999999</c:v>
                </c:pt>
                <c:pt idx="9">
                  <c:v>13.9278</c:v>
                </c:pt>
                <c:pt idx="10">
                  <c:v>15.126900000000001</c:v>
                </c:pt>
                <c:pt idx="11">
                  <c:v>16.928699999999999</c:v>
                </c:pt>
                <c:pt idx="12">
                  <c:v>18.1282</c:v>
                </c:pt>
                <c:pt idx="13">
                  <c:v>19.784700000000001</c:v>
                </c:pt>
                <c:pt idx="14">
                  <c:v>21.578700000000001</c:v>
                </c:pt>
                <c:pt idx="15">
                  <c:v>23.377800000000001</c:v>
                </c:pt>
                <c:pt idx="16">
                  <c:v>24.578200000000002</c:v>
                </c:pt>
                <c:pt idx="17">
                  <c:v>26.228199999999998</c:v>
                </c:pt>
                <c:pt idx="18">
                  <c:v>27.426400000000001</c:v>
                </c:pt>
                <c:pt idx="19">
                  <c:v>29.225900000000003</c:v>
                </c:pt>
                <c:pt idx="20">
                  <c:v>31.028199999999998</c:v>
                </c:pt>
                <c:pt idx="21">
                  <c:v>32.677800000000005</c:v>
                </c:pt>
                <c:pt idx="22">
                  <c:v>33.8782</c:v>
                </c:pt>
                <c:pt idx="23">
                  <c:v>35.677800000000005</c:v>
                </c:pt>
                <c:pt idx="24">
                  <c:v>36.876899999999999</c:v>
                </c:pt>
                <c:pt idx="25">
                  <c:v>38.526400000000002</c:v>
                </c:pt>
                <c:pt idx="26">
                  <c:v>40.328699999999998</c:v>
                </c:pt>
                <c:pt idx="27">
                  <c:v>42.1282</c:v>
                </c:pt>
                <c:pt idx="28">
                  <c:v>43.327300000000001</c:v>
                </c:pt>
                <c:pt idx="29">
                  <c:v>44.977800000000002</c:v>
                </c:pt>
                <c:pt idx="30">
                  <c:v>46.177300000000002</c:v>
                </c:pt>
                <c:pt idx="31">
                  <c:v>47.9773</c:v>
                </c:pt>
                <c:pt idx="32">
                  <c:v>49.777799999999999</c:v>
                </c:pt>
                <c:pt idx="33">
                  <c:v>51.426900000000003</c:v>
                </c:pt>
                <c:pt idx="34">
                  <c:v>52.626400000000004</c:v>
                </c:pt>
                <c:pt idx="35">
                  <c:v>54.425899999999999</c:v>
                </c:pt>
                <c:pt idx="36">
                  <c:v>55.625900000000001</c:v>
                </c:pt>
                <c:pt idx="37">
                  <c:v>57.278200000000005</c:v>
                </c:pt>
                <c:pt idx="38">
                  <c:v>59.077300000000001</c:v>
                </c:pt>
                <c:pt idx="39">
                  <c:v>60.877300000000005</c:v>
                </c:pt>
                <c:pt idx="40">
                  <c:v>62.075499999999998</c:v>
                </c:pt>
                <c:pt idx="41">
                  <c:v>63.727800000000002</c:v>
                </c:pt>
                <c:pt idx="42">
                  <c:v>64.928200000000004</c:v>
                </c:pt>
              </c:numCache>
            </c:numRef>
          </c:yVal>
          <c:smooth val="0"/>
          <c:extLst>
            <c:ext xmlns:c16="http://schemas.microsoft.com/office/drawing/2014/chart" uri="{C3380CC4-5D6E-409C-BE32-E72D297353CC}">
              <c16:uniqueId val="{0000000F-3825-4CEA-BE65-1AC0B48269E0}"/>
            </c:ext>
          </c:extLst>
        </c:ser>
        <c:ser>
          <c:idx val="18"/>
          <c:order val="16"/>
          <c:tx>
            <c:strRef>
              <c:f>'Forsøk 1a - Samlet'!$FO$12</c:f>
              <c:strCache>
                <c:ptCount val="1"/>
                <c:pt idx="0">
                  <c:v>S_u(N_ke)-2c</c:v>
                </c:pt>
              </c:strCache>
            </c:strRef>
          </c:tx>
          <c:spPr>
            <a:ln w="19050" cap="rnd">
              <a:solidFill>
                <a:schemeClr val="accent6"/>
              </a:solidFill>
              <a:prstDash val="dash"/>
              <a:round/>
            </a:ln>
            <a:effectLst/>
          </c:spPr>
          <c:marker>
            <c:symbol val="none"/>
          </c:marker>
          <c:xVal>
            <c:numRef>
              <c:f>'Forsøk 1a - Samlet'!$FO$14:$FO$85</c:f>
              <c:numCache>
                <c:formatCode>General</c:formatCode>
                <c:ptCount val="72"/>
              </c:numCache>
            </c:numRef>
          </c:xVal>
          <c:yVal>
            <c:numRef>
              <c:f>'Forsøk 1a - Samlet'!$GE$14:$GE$85</c:f>
              <c:numCache>
                <c:formatCode>0.0</c:formatCode>
                <c:ptCount val="72"/>
                <c:pt idx="0">
                  <c:v>0</c:v>
                </c:pt>
                <c:pt idx="1">
                  <c:v>0.200463</c:v>
                </c:pt>
                <c:pt idx="2">
                  <c:v>1.66065</c:v>
                </c:pt>
                <c:pt idx="3">
                  <c:v>2.8583300000000005</c:v>
                </c:pt>
                <c:pt idx="4">
                  <c:v>4.51065</c:v>
                </c:pt>
                <c:pt idx="5">
                  <c:v>5.7088000000000001</c:v>
                </c:pt>
                <c:pt idx="6">
                  <c:v>7.5092600000000003</c:v>
                </c:pt>
                <c:pt idx="7">
                  <c:v>9.310649999999999</c:v>
                </c:pt>
                <c:pt idx="8">
                  <c:v>10.959299999999999</c:v>
                </c:pt>
                <c:pt idx="9">
                  <c:v>12.158299999999999</c:v>
                </c:pt>
                <c:pt idx="10">
                  <c:v>13.961099999999998</c:v>
                </c:pt>
                <c:pt idx="11">
                  <c:v>15.1602</c:v>
                </c:pt>
                <c:pt idx="12">
                  <c:v>16.809699999999999</c:v>
                </c:pt>
                <c:pt idx="13">
                  <c:v>18.610599999999998</c:v>
                </c:pt>
                <c:pt idx="14">
                  <c:v>20.4116</c:v>
                </c:pt>
                <c:pt idx="15">
                  <c:v>21.610599999999998</c:v>
                </c:pt>
                <c:pt idx="16">
                  <c:v>23.260200000000001</c:v>
                </c:pt>
                <c:pt idx="17">
                  <c:v>24.460599999999999</c:v>
                </c:pt>
                <c:pt idx="18">
                  <c:v>26.260199999999998</c:v>
                </c:pt>
                <c:pt idx="19">
                  <c:v>28.060599999999997</c:v>
                </c:pt>
                <c:pt idx="20">
                  <c:v>29.708300000000001</c:v>
                </c:pt>
                <c:pt idx="21">
                  <c:v>30.910599999999999</c:v>
                </c:pt>
                <c:pt idx="22">
                  <c:v>32.709300000000006</c:v>
                </c:pt>
                <c:pt idx="23">
                  <c:v>33.908800000000006</c:v>
                </c:pt>
                <c:pt idx="24">
                  <c:v>35.560200000000002</c:v>
                </c:pt>
                <c:pt idx="25">
                  <c:v>37.358300000000007</c:v>
                </c:pt>
                <c:pt idx="26">
                  <c:v>39.160200000000003</c:v>
                </c:pt>
                <c:pt idx="27">
                  <c:v>40.359700000000004</c:v>
                </c:pt>
                <c:pt idx="28">
                  <c:v>42.010600000000004</c:v>
                </c:pt>
                <c:pt idx="29">
                  <c:v>43.209699999999998</c:v>
                </c:pt>
                <c:pt idx="30">
                  <c:v>45.010600000000004</c:v>
                </c:pt>
                <c:pt idx="31">
                  <c:v>46.810600000000001</c:v>
                </c:pt>
                <c:pt idx="32">
                  <c:v>48.459699999999998</c:v>
                </c:pt>
                <c:pt idx="33">
                  <c:v>49.660200000000003</c:v>
                </c:pt>
                <c:pt idx="34">
                  <c:v>51.458300000000001</c:v>
                </c:pt>
                <c:pt idx="35">
                  <c:v>52.658299999999997</c:v>
                </c:pt>
                <c:pt idx="36">
                  <c:v>54.310200000000002</c:v>
                </c:pt>
                <c:pt idx="37">
                  <c:v>56.1083</c:v>
                </c:pt>
                <c:pt idx="38">
                  <c:v>57.909700000000001</c:v>
                </c:pt>
                <c:pt idx="39">
                  <c:v>59.108800000000002</c:v>
                </c:pt>
              </c:numCache>
            </c:numRef>
          </c:yVal>
          <c:smooth val="0"/>
          <c:extLst>
            <c:ext xmlns:c16="http://schemas.microsoft.com/office/drawing/2014/chart" uri="{C3380CC4-5D6E-409C-BE32-E72D297353CC}">
              <c16:uniqueId val="{00000010-3825-4CEA-BE65-1AC0B48269E0}"/>
            </c:ext>
          </c:extLst>
        </c:ser>
        <c:ser>
          <c:idx val="5"/>
          <c:order val="17"/>
          <c:tx>
            <c:strRef>
              <c:f>'Forsøk 1a - Samlet'!$EM$12</c:f>
              <c:strCache>
                <c:ptCount val="1"/>
                <c:pt idx="0">
                  <c:v>S_u(N_ke)-3c</c:v>
                </c:pt>
              </c:strCache>
            </c:strRef>
          </c:tx>
          <c:spPr>
            <a:ln w="19050" cap="rnd">
              <a:solidFill>
                <a:schemeClr val="accent6"/>
              </a:solidFill>
              <a:prstDash val="dash"/>
              <a:round/>
            </a:ln>
            <a:effectLst/>
          </c:spPr>
          <c:marker>
            <c:symbol val="none"/>
          </c:marker>
          <c:xVal>
            <c:numRef>
              <c:f>'Forsøk 1a - Samlet'!$EM$14:$EM$85</c:f>
              <c:numCache>
                <c:formatCode>General</c:formatCode>
                <c:ptCount val="72"/>
              </c:numCache>
            </c:numRef>
          </c:xVal>
          <c:yVal>
            <c:numRef>
              <c:f>'Forsøk 1a - Samlet'!$FC$14:$FC$85</c:f>
              <c:numCache>
                <c:formatCode>0.0</c:formatCode>
                <c:ptCount val="72"/>
                <c:pt idx="0">
                  <c:v>-1.6495369999999996</c:v>
                </c:pt>
                <c:pt idx="1">
                  <c:v>4.6299999999999998E-4</c:v>
                </c:pt>
                <c:pt idx="2">
                  <c:v>1.4777799999999999</c:v>
                </c:pt>
                <c:pt idx="3">
                  <c:v>3.2745399999999996</c:v>
                </c:pt>
                <c:pt idx="4">
                  <c:v>4.4736099999999999</c:v>
                </c:pt>
                <c:pt idx="5">
                  <c:v>6.125</c:v>
                </c:pt>
                <c:pt idx="6">
                  <c:v>7.3240700000000007</c:v>
                </c:pt>
                <c:pt idx="7">
                  <c:v>9.1245399999999997</c:v>
                </c:pt>
                <c:pt idx="8">
                  <c:v>10.9236</c:v>
                </c:pt>
                <c:pt idx="9">
                  <c:v>12.605599999999999</c:v>
                </c:pt>
                <c:pt idx="10">
                  <c:v>13.780099999999999</c:v>
                </c:pt>
                <c:pt idx="11">
                  <c:v>15.5722</c:v>
                </c:pt>
                <c:pt idx="12">
                  <c:v>16.7727</c:v>
                </c:pt>
                <c:pt idx="13">
                  <c:v>18.4236</c:v>
                </c:pt>
                <c:pt idx="14">
                  <c:v>20.223099999999999</c:v>
                </c:pt>
                <c:pt idx="15">
                  <c:v>22.022200000000002</c:v>
                </c:pt>
                <c:pt idx="16">
                  <c:v>23.222200000000001</c:v>
                </c:pt>
                <c:pt idx="17">
                  <c:v>24.872199999999999</c:v>
                </c:pt>
                <c:pt idx="18">
                  <c:v>26.072699999999998</c:v>
                </c:pt>
                <c:pt idx="19">
                  <c:v>27.873100000000001</c:v>
                </c:pt>
                <c:pt idx="20">
                  <c:v>29.673099999999998</c:v>
                </c:pt>
                <c:pt idx="21">
                  <c:v>31.322699999999998</c:v>
                </c:pt>
                <c:pt idx="22">
                  <c:v>32.521799999999999</c:v>
                </c:pt>
                <c:pt idx="23">
                  <c:v>34.322699999999998</c:v>
                </c:pt>
                <c:pt idx="24">
                  <c:v>35.524500000000003</c:v>
                </c:pt>
                <c:pt idx="25">
                  <c:v>37.173099999999998</c:v>
                </c:pt>
                <c:pt idx="26">
                  <c:v>38.972200000000001</c:v>
                </c:pt>
                <c:pt idx="27">
                  <c:v>40.771799999999999</c:v>
                </c:pt>
                <c:pt idx="28">
                  <c:v>41.973599999999998</c:v>
                </c:pt>
                <c:pt idx="29">
                  <c:v>43.624099999999999</c:v>
                </c:pt>
                <c:pt idx="30">
                  <c:v>44.823099999999997</c:v>
                </c:pt>
                <c:pt idx="31">
                  <c:v>46.623599999999996</c:v>
                </c:pt>
                <c:pt idx="32">
                  <c:v>48.423099999999998</c:v>
                </c:pt>
                <c:pt idx="33">
                  <c:v>50.071800000000003</c:v>
                </c:pt>
                <c:pt idx="34">
                  <c:v>51.271799999999999</c:v>
                </c:pt>
                <c:pt idx="35">
                  <c:v>53.072699999999998</c:v>
                </c:pt>
                <c:pt idx="36">
                  <c:v>54.274099999999997</c:v>
                </c:pt>
                <c:pt idx="37">
                  <c:v>55.923099999999998</c:v>
                </c:pt>
                <c:pt idx="38">
                  <c:v>57.721299999999999</c:v>
                </c:pt>
                <c:pt idx="39">
                  <c:v>59.522199999999998</c:v>
                </c:pt>
              </c:numCache>
            </c:numRef>
          </c:yVal>
          <c:smooth val="0"/>
          <c:extLst>
            <c:ext xmlns:c16="http://schemas.microsoft.com/office/drawing/2014/chart" uri="{C3380CC4-5D6E-409C-BE32-E72D297353CC}">
              <c16:uniqueId val="{00000011-3825-4CEA-BE65-1AC0B48269E0}"/>
            </c:ext>
          </c:extLst>
        </c:ser>
        <c:ser>
          <c:idx val="6"/>
          <c:order val="18"/>
          <c:tx>
            <c:strRef>
              <c:f>'Forsøk 1a - Samlet'!$D$68</c:f>
              <c:strCache>
                <c:ptCount val="1"/>
                <c:pt idx="0">
                  <c:v>Clay</c:v>
                </c:pt>
              </c:strCache>
            </c:strRef>
          </c:tx>
          <c:spPr>
            <a:ln w="19050" cap="rnd">
              <a:solidFill>
                <a:schemeClr val="bg1">
                  <a:lumMod val="50000"/>
                </a:schemeClr>
              </a:solidFill>
              <a:round/>
            </a:ln>
            <a:effectLst/>
          </c:spPr>
          <c:marker>
            <c:symbol val="none"/>
          </c:marker>
          <c:xVal>
            <c:numRef>
              <c:f>'Forsøk 1a - Samlet'!$C$70:$C$78</c:f>
              <c:numCache>
                <c:formatCode>General</c:formatCode>
                <c:ptCount val="9"/>
                <c:pt idx="0">
                  <c:v>450</c:v>
                </c:pt>
                <c:pt idx="1">
                  <c:v>-450</c:v>
                </c:pt>
                <c:pt idx="2">
                  <c:v>-450</c:v>
                </c:pt>
                <c:pt idx="3">
                  <c:v>450</c:v>
                </c:pt>
              </c:numCache>
            </c:numRef>
          </c:xVal>
          <c:yVal>
            <c:numRef>
              <c:f>'Forsøk 1a - Samlet'!$D$70:$D$78</c:f>
              <c:numCache>
                <c:formatCode>General</c:formatCode>
                <c:ptCount val="9"/>
                <c:pt idx="0">
                  <c:v>16.8</c:v>
                </c:pt>
                <c:pt idx="1">
                  <c:v>16.8</c:v>
                </c:pt>
                <c:pt idx="2">
                  <c:v>52.8</c:v>
                </c:pt>
                <c:pt idx="3">
                  <c:v>52.8</c:v>
                </c:pt>
              </c:numCache>
            </c:numRef>
          </c:yVal>
          <c:smooth val="0"/>
          <c:extLst>
            <c:ext xmlns:c16="http://schemas.microsoft.com/office/drawing/2014/chart" uri="{C3380CC4-5D6E-409C-BE32-E72D297353CC}">
              <c16:uniqueId val="{00000012-3825-4CEA-BE65-1AC0B48269E0}"/>
            </c:ext>
          </c:extLst>
        </c:ser>
        <c:ser>
          <c:idx val="19"/>
          <c:order val="19"/>
          <c:tx>
            <c:strRef>
              <c:f>'Forsøk 1a - Samlet'!$E$87</c:f>
              <c:strCache>
                <c:ptCount val="1"/>
                <c:pt idx="0">
                  <c:v>Su_p-cl</c:v>
                </c:pt>
              </c:strCache>
            </c:strRef>
          </c:tx>
          <c:spPr>
            <a:ln w="19050" cap="rnd">
              <a:solidFill>
                <a:schemeClr val="bg1">
                  <a:lumMod val="50000"/>
                </a:schemeClr>
              </a:solidFill>
              <a:prstDash val="dash"/>
              <a:round/>
            </a:ln>
            <a:effectLst/>
          </c:spPr>
          <c:marker>
            <c:symbol val="none"/>
          </c:marker>
          <c:xVal>
            <c:numRef>
              <c:f>'Forsøk 1a - Samlet'!$E$88:$E$89</c:f>
              <c:numCache>
                <c:formatCode>General</c:formatCode>
                <c:ptCount val="2"/>
                <c:pt idx="0">
                  <c:v>27.5</c:v>
                </c:pt>
                <c:pt idx="1">
                  <c:v>27.5</c:v>
                </c:pt>
              </c:numCache>
            </c:numRef>
          </c:xVal>
          <c:yVal>
            <c:numRef>
              <c:f>'Forsøk 1a - Samlet'!$F$88:$F$89</c:f>
              <c:numCache>
                <c:formatCode>General</c:formatCode>
                <c:ptCount val="2"/>
                <c:pt idx="0">
                  <c:v>-10</c:v>
                </c:pt>
                <c:pt idx="1">
                  <c:v>130</c:v>
                </c:pt>
              </c:numCache>
            </c:numRef>
          </c:yVal>
          <c:smooth val="0"/>
          <c:extLst>
            <c:ext xmlns:c16="http://schemas.microsoft.com/office/drawing/2014/chart" uri="{C3380CC4-5D6E-409C-BE32-E72D297353CC}">
              <c16:uniqueId val="{00000013-3825-4CEA-BE65-1AC0B48269E0}"/>
            </c:ext>
          </c:extLst>
        </c:ser>
        <c:dLbls>
          <c:showLegendKey val="0"/>
          <c:showVal val="0"/>
          <c:showCatName val="0"/>
          <c:showSerName val="0"/>
          <c:showPercent val="0"/>
          <c:showBubbleSize val="0"/>
        </c:dLbls>
        <c:axId val="303995520"/>
        <c:axId val="304005504"/>
        <c:extLst/>
      </c:scatterChart>
      <c:valAx>
        <c:axId val="303995520"/>
        <c:scaling>
          <c:orientation val="minMax"/>
          <c:max val="20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en-US"/>
          </a:p>
        </c:txPr>
        <c:crossAx val="304005504"/>
        <c:crosses val="autoZero"/>
        <c:crossBetween val="midCat"/>
        <c:majorUnit val="50"/>
        <c:minorUnit val="25"/>
      </c:valAx>
      <c:valAx>
        <c:axId val="304005504"/>
        <c:scaling>
          <c:orientation val="maxMin"/>
          <c:max val="7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en-US"/>
          </a:p>
        </c:txPr>
        <c:crossAx val="303995520"/>
        <c:crosses val="autoZero"/>
        <c:crossBetween val="midCat"/>
        <c:majorUnit val="10"/>
        <c:minorUnit val="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en-US"/>
    </a:p>
  </c:txPr>
  <c:externalData r:id="rId3">
    <c:autoUpdate val="0"/>
  </c:externalData>
  <c:userShapes r:id="rId4"/>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7165864709835292E-2"/>
          <c:y val="0.17452286324786326"/>
          <c:w val="0.82036923094371939"/>
          <c:h val="0.707863759228197"/>
        </c:manualLayout>
      </c:layout>
      <c:scatterChart>
        <c:scatterStyle val="smoothMarker"/>
        <c:varyColors val="0"/>
        <c:ser>
          <c:idx val="4"/>
          <c:order val="3"/>
          <c:tx>
            <c:strRef>
              <c:f>'σ-Silo F2-80 kP'!$AJ$11</c:f>
              <c:strCache>
                <c:ptCount val="1"/>
                <c:pt idx="0">
                  <c:v>σ'v - 80 kPa</c:v>
                </c:pt>
              </c:strCache>
            </c:strRef>
          </c:tx>
          <c:spPr>
            <a:ln w="19050">
              <a:solidFill>
                <a:schemeClr val="accent2"/>
              </a:solidFill>
            </a:ln>
          </c:spPr>
          <c:marker>
            <c:symbol val="none"/>
          </c:marker>
          <c:xVal>
            <c:numRef>
              <c:f>'σ-Silo F2-80 kP'!$Q$13:$Q$1217</c:f>
              <c:numCache>
                <c:formatCode>0.00</c:formatCode>
                <c:ptCount val="1205"/>
                <c:pt idx="0">
                  <c:v>80.182171782178216</c:v>
                </c:pt>
                <c:pt idx="1">
                  <c:v>80.1395613429722</c:v>
                </c:pt>
                <c:pt idx="2">
                  <c:v>80.096360009678079</c:v>
                </c:pt>
                <c:pt idx="3">
                  <c:v>80.053187319524596</c:v>
                </c:pt>
                <c:pt idx="4">
                  <c:v>80.010043253520905</c:v>
                </c:pt>
                <c:pt idx="5">
                  <c:v>79.966927792688779</c:v>
                </c:pt>
                <c:pt idx="6">
                  <c:v>79.923840918062496</c:v>
                </c:pt>
                <c:pt idx="7">
                  <c:v>79.880782610689039</c:v>
                </c:pt>
                <c:pt idx="8">
                  <c:v>79.83775285162784</c:v>
                </c:pt>
                <c:pt idx="9">
                  <c:v>79.794751621950951</c:v>
                </c:pt>
                <c:pt idx="10">
                  <c:v>79.751778902742956</c:v>
                </c:pt>
                <c:pt idx="11">
                  <c:v>79.708834675100974</c:v>
                </c:pt>
                <c:pt idx="12">
                  <c:v>79.665918920134686</c:v>
                </c:pt>
                <c:pt idx="13">
                  <c:v>79.623031618966252</c:v>
                </c:pt>
                <c:pt idx="14">
                  <c:v>79.580172752730363</c:v>
                </c:pt>
                <c:pt idx="15">
                  <c:v>79.537342302574245</c:v>
                </c:pt>
                <c:pt idx="16">
                  <c:v>79.494540249657604</c:v>
                </c:pt>
                <c:pt idx="17">
                  <c:v>79.451766575152618</c:v>
                </c:pt>
                <c:pt idx="18">
                  <c:v>79.409021260244003</c:v>
                </c:pt>
                <c:pt idx="19">
                  <c:v>79.366304286128923</c:v>
                </c:pt>
                <c:pt idx="20">
                  <c:v>79.323615634016932</c:v>
                </c:pt>
                <c:pt idx="21">
                  <c:v>79.280955285130176</c:v>
                </c:pt>
                <c:pt idx="22">
                  <c:v>79.238323220703165</c:v>
                </c:pt>
                <c:pt idx="23">
                  <c:v>79.195719421982886</c:v>
                </c:pt>
                <c:pt idx="24">
                  <c:v>79.153143870228718</c:v>
                </c:pt>
                <c:pt idx="25">
                  <c:v>79.110596546712515</c:v>
                </c:pt>
                <c:pt idx="26">
                  <c:v>79.068077432718525</c:v>
                </c:pt>
                <c:pt idx="27">
                  <c:v>79.025586509543388</c:v>
                </c:pt>
                <c:pt idx="28">
                  <c:v>78.983123758496191</c:v>
                </c:pt>
                <c:pt idx="29">
                  <c:v>78.940689160898359</c:v>
                </c:pt>
                <c:pt idx="30">
                  <c:v>78.898282698083733</c:v>
                </c:pt>
                <c:pt idx="31">
                  <c:v>78.855904351398536</c:v>
                </c:pt>
                <c:pt idx="32">
                  <c:v>78.813554102201351</c:v>
                </c:pt>
                <c:pt idx="33">
                  <c:v>78.771231931863099</c:v>
                </c:pt>
                <c:pt idx="34">
                  <c:v>78.728937821767062</c:v>
                </c:pt>
                <c:pt idx="35">
                  <c:v>78.6866717533089</c:v>
                </c:pt>
                <c:pt idx="36">
                  <c:v>78.644433707896553</c:v>
                </c:pt>
                <c:pt idx="37">
                  <c:v>78.602223666950337</c:v>
                </c:pt>
                <c:pt idx="38">
                  <c:v>78.560041611902875</c:v>
                </c:pt>
                <c:pt idx="39">
                  <c:v>78.51788752419904</c:v>
                </c:pt>
                <c:pt idx="40">
                  <c:v>78.475761385296124</c:v>
                </c:pt>
                <c:pt idx="41">
                  <c:v>78.4336631766636</c:v>
                </c:pt>
                <c:pt idx="42">
                  <c:v>78.391592879783303</c:v>
                </c:pt>
                <c:pt idx="43">
                  <c:v>78.34955047614929</c:v>
                </c:pt>
                <c:pt idx="44">
                  <c:v>78.307535947267922</c:v>
                </c:pt>
                <c:pt idx="45">
                  <c:v>78.265549274657843</c:v>
                </c:pt>
                <c:pt idx="46">
                  <c:v>78.223590439849886</c:v>
                </c:pt>
                <c:pt idx="47">
                  <c:v>78.181659424387163</c:v>
                </c:pt>
                <c:pt idx="48">
                  <c:v>78.139756209825066</c:v>
                </c:pt>
                <c:pt idx="49">
                  <c:v>78.097880777731149</c:v>
                </c:pt>
                <c:pt idx="50">
                  <c:v>78.056033109685202</c:v>
                </c:pt>
                <c:pt idx="51">
                  <c:v>78.014213187279253</c:v>
                </c:pt>
                <c:pt idx="52">
                  <c:v>77.97242099211752</c:v>
                </c:pt>
                <c:pt idx="53">
                  <c:v>77.93065650581643</c:v>
                </c:pt>
                <c:pt idx="54">
                  <c:v>77.888919710004558</c:v>
                </c:pt>
                <c:pt idx="55">
                  <c:v>77.847210586322717</c:v>
                </c:pt>
                <c:pt idx="56">
                  <c:v>77.805529116423855</c:v>
                </c:pt>
                <c:pt idx="57">
                  <c:v>77.763875281973085</c:v>
                </c:pt>
                <c:pt idx="58">
                  <c:v>77.722249064647684</c:v>
                </c:pt>
                <c:pt idx="59">
                  <c:v>77.680650446137108</c:v>
                </c:pt>
                <c:pt idx="60">
                  <c:v>77.639079408142891</c:v>
                </c:pt>
                <c:pt idx="61">
                  <c:v>77.597535932378733</c:v>
                </c:pt>
                <c:pt idx="62">
                  <c:v>77.55602000057047</c:v>
                </c:pt>
                <c:pt idx="63">
                  <c:v>77.514531594456031</c:v>
                </c:pt>
                <c:pt idx="64">
                  <c:v>77.473070695785481</c:v>
                </c:pt>
                <c:pt idx="65">
                  <c:v>77.431637286320935</c:v>
                </c:pt>
                <c:pt idx="66">
                  <c:v>77.390231347836661</c:v>
                </c:pt>
                <c:pt idx="67">
                  <c:v>77.348852862118974</c:v>
                </c:pt>
                <c:pt idx="68">
                  <c:v>77.307501810966258</c:v>
                </c:pt>
                <c:pt idx="69">
                  <c:v>77.266178176188987</c:v>
                </c:pt>
                <c:pt idx="70">
                  <c:v>77.224881939609702</c:v>
                </c:pt>
                <c:pt idx="71">
                  <c:v>77.183613083062966</c:v>
                </c:pt>
                <c:pt idx="72">
                  <c:v>77.142371588395406</c:v>
                </c:pt>
                <c:pt idx="73">
                  <c:v>77.101157437465673</c:v>
                </c:pt>
                <c:pt idx="74">
                  <c:v>77.059970612144468</c:v>
                </c:pt>
                <c:pt idx="75">
                  <c:v>77.018811094314472</c:v>
                </c:pt>
                <c:pt idx="76">
                  <c:v>76.977678865870445</c:v>
                </c:pt>
                <c:pt idx="77">
                  <c:v>76.936573908719055</c:v>
                </c:pt>
                <c:pt idx="78">
                  <c:v>76.895496204779064</c:v>
                </c:pt>
                <c:pt idx="79">
                  <c:v>76.854445735981159</c:v>
                </c:pt>
                <c:pt idx="80">
                  <c:v>76.813422484268045</c:v>
                </c:pt>
                <c:pt idx="81">
                  <c:v>76.77242643159434</c:v>
                </c:pt>
                <c:pt idx="82">
                  <c:v>76.731457559926724</c:v>
                </c:pt>
                <c:pt idx="83">
                  <c:v>76.690515851243731</c:v>
                </c:pt>
                <c:pt idx="84">
                  <c:v>76.649601287535916</c:v>
                </c:pt>
                <c:pt idx="85">
                  <c:v>76.608713850805728</c:v>
                </c:pt>
                <c:pt idx="86">
                  <c:v>76.567853523067583</c:v>
                </c:pt>
                <c:pt idx="87">
                  <c:v>76.527020286347806</c:v>
                </c:pt>
                <c:pt idx="88">
                  <c:v>76.486214122684643</c:v>
                </c:pt>
                <c:pt idx="89">
                  <c:v>76.445435014128236</c:v>
                </c:pt>
                <c:pt idx="90">
                  <c:v>76.404682942740635</c:v>
                </c:pt>
                <c:pt idx="91">
                  <c:v>76.363957890595799</c:v>
                </c:pt>
                <c:pt idx="92">
                  <c:v>76.323259839779553</c:v>
                </c:pt>
                <c:pt idx="93">
                  <c:v>76.282588772389602</c:v>
                </c:pt>
                <c:pt idx="94">
                  <c:v>76.241944670535531</c:v>
                </c:pt>
                <c:pt idx="95">
                  <c:v>76.201327516338779</c:v>
                </c:pt>
                <c:pt idx="96">
                  <c:v>76.160737291932634</c:v>
                </c:pt>
                <c:pt idx="97">
                  <c:v>76.120173979462237</c:v>
                </c:pt>
                <c:pt idx="98">
                  <c:v>76.079637561084567</c:v>
                </c:pt>
                <c:pt idx="99">
                  <c:v>76.039128018968441</c:v>
                </c:pt>
                <c:pt idx="100">
                  <c:v>75.998645335294469</c:v>
                </c:pt>
                <c:pt idx="101">
                  <c:v>75.958189492255116</c:v>
                </c:pt>
                <c:pt idx="102">
                  <c:v>75.917760472054624</c:v>
                </c:pt>
                <c:pt idx="103">
                  <c:v>75.877358256909048</c:v>
                </c:pt>
                <c:pt idx="104">
                  <c:v>75.836982829046221</c:v>
                </c:pt>
                <c:pt idx="105">
                  <c:v>75.796634170705772</c:v>
                </c:pt>
                <c:pt idx="106">
                  <c:v>75.756312264139098</c:v>
                </c:pt>
                <c:pt idx="107">
                  <c:v>75.716017091609359</c:v>
                </c:pt>
                <c:pt idx="108">
                  <c:v>75.6757486353915</c:v>
                </c:pt>
                <c:pt idx="109">
                  <c:v>75.635506877772201</c:v>
                </c:pt>
                <c:pt idx="110">
                  <c:v>75.595291801049854</c:v>
                </c:pt>
                <c:pt idx="111">
                  <c:v>75.555103387534672</c:v>
                </c:pt>
                <c:pt idx="112">
                  <c:v>75.51494161954848</c:v>
                </c:pt>
                <c:pt idx="113">
                  <c:v>75.474806479424927</c:v>
                </c:pt>
                <c:pt idx="114">
                  <c:v>75.434697949509342</c:v>
                </c:pt>
                <c:pt idx="115">
                  <c:v>75.394616012158735</c:v>
                </c:pt>
                <c:pt idx="116">
                  <c:v>75.354560649741813</c:v>
                </c:pt>
                <c:pt idx="117">
                  <c:v>75.314531844639035</c:v>
                </c:pt>
                <c:pt idx="118">
                  <c:v>75.274529579242468</c:v>
                </c:pt>
                <c:pt idx="119">
                  <c:v>75.234553835955893</c:v>
                </c:pt>
                <c:pt idx="120">
                  <c:v>75.194604597194754</c:v>
                </c:pt>
                <c:pt idx="121">
                  <c:v>75.154681845386136</c:v>
                </c:pt>
                <c:pt idx="122">
                  <c:v>75.114785562968777</c:v>
                </c:pt>
                <c:pt idx="123">
                  <c:v>75.074915732393094</c:v>
                </c:pt>
                <c:pt idx="124">
                  <c:v>75.03507233612109</c:v>
                </c:pt>
                <c:pt idx="125">
                  <c:v>74.995255356626444</c:v>
                </c:pt>
                <c:pt idx="126">
                  <c:v>74.955464776394422</c:v>
                </c:pt>
                <c:pt idx="127">
                  <c:v>74.915700577921882</c:v>
                </c:pt>
                <c:pt idx="128">
                  <c:v>74.875962743717366</c:v>
                </c:pt>
                <c:pt idx="129">
                  <c:v>74.836251256300926</c:v>
                </c:pt>
                <c:pt idx="130">
                  <c:v>74.796566098204266</c:v>
                </c:pt>
                <c:pt idx="131">
                  <c:v>74.756907251970645</c:v>
                </c:pt>
                <c:pt idx="132">
                  <c:v>74.717274700154874</c:v>
                </c:pt>
                <c:pt idx="133">
                  <c:v>74.677668425323375</c:v>
                </c:pt>
                <c:pt idx="134">
                  <c:v>74.63808841005411</c:v>
                </c:pt>
                <c:pt idx="135">
                  <c:v>74.598534636936563</c:v>
                </c:pt>
                <c:pt idx="136">
                  <c:v>74.559007088571832</c:v>
                </c:pt>
                <c:pt idx="137">
                  <c:v>74.519505747572452</c:v>
                </c:pt>
                <c:pt idx="138">
                  <c:v>74.480030596562599</c:v>
                </c:pt>
                <c:pt idx="139">
                  <c:v>74.440581618177873</c:v>
                </c:pt>
                <c:pt idx="140">
                  <c:v>74.401158795065442</c:v>
                </c:pt>
                <c:pt idx="141">
                  <c:v>74.361762109883969</c:v>
                </c:pt>
                <c:pt idx="142">
                  <c:v>74.322391545303589</c:v>
                </c:pt>
                <c:pt idx="143">
                  <c:v>74.283047084005943</c:v>
                </c:pt>
                <c:pt idx="144">
                  <c:v>74.243728708684188</c:v>
                </c:pt>
                <c:pt idx="145">
                  <c:v>74.204436402042916</c:v>
                </c:pt>
                <c:pt idx="146">
                  <c:v>74.165170146798161</c:v>
                </c:pt>
                <c:pt idx="147">
                  <c:v>74.125929925677497</c:v>
                </c:pt>
                <c:pt idx="148">
                  <c:v>74.086715721419878</c:v>
                </c:pt>
                <c:pt idx="149">
                  <c:v>74.047527516775745</c:v>
                </c:pt>
                <c:pt idx="150">
                  <c:v>74.008365294506945</c:v>
                </c:pt>
                <c:pt idx="151">
                  <c:v>73.969229037386754</c:v>
                </c:pt>
                <c:pt idx="152">
                  <c:v>73.930118728199929</c:v>
                </c:pt>
                <c:pt idx="153">
                  <c:v>73.891034349742554</c:v>
                </c:pt>
                <c:pt idx="154">
                  <c:v>73.851975884822181</c:v>
                </c:pt>
                <c:pt idx="155">
                  <c:v>73.81294331625773</c:v>
                </c:pt>
                <c:pt idx="156">
                  <c:v>73.773936626879532</c:v>
                </c:pt>
                <c:pt idx="157">
                  <c:v>73.734955799529303</c:v>
                </c:pt>
                <c:pt idx="158">
                  <c:v>73.69600081706011</c:v>
                </c:pt>
                <c:pt idx="159">
                  <c:v>73.657071662336392</c:v>
                </c:pt>
                <c:pt idx="160">
                  <c:v>73.618168318233998</c:v>
                </c:pt>
                <c:pt idx="161">
                  <c:v>73.57929076764006</c:v>
                </c:pt>
                <c:pt idx="162">
                  <c:v>73.540438993453108</c:v>
                </c:pt>
                <c:pt idx="163">
                  <c:v>73.501612978582983</c:v>
                </c:pt>
                <c:pt idx="164">
                  <c:v>73.462812705950881</c:v>
                </c:pt>
                <c:pt idx="165">
                  <c:v>73.424038158489282</c:v>
                </c:pt>
                <c:pt idx="166">
                  <c:v>73.385289319142018</c:v>
                </c:pt>
                <c:pt idx="167">
                  <c:v>73.346566170864222</c:v>
                </c:pt>
                <c:pt idx="168">
                  <c:v>73.307868696622336</c:v>
                </c:pt>
                <c:pt idx="169">
                  <c:v>73.269196879394059</c:v>
                </c:pt>
                <c:pt idx="170">
                  <c:v>73.230550702168415</c:v>
                </c:pt>
                <c:pt idx="171">
                  <c:v>73.191930147945698</c:v>
                </c:pt>
                <c:pt idx="172">
                  <c:v>73.153335199737455</c:v>
                </c:pt>
                <c:pt idx="173">
                  <c:v>73.11476584056652</c:v>
                </c:pt>
                <c:pt idx="174">
                  <c:v>73.076222053466964</c:v>
                </c:pt>
                <c:pt idx="175">
                  <c:v>73.037703821484115</c:v>
                </c:pt>
                <c:pt idx="176">
                  <c:v>72.999211127674556</c:v>
                </c:pt>
                <c:pt idx="177">
                  <c:v>72.960743955106068</c:v>
                </c:pt>
                <c:pt idx="178">
                  <c:v>72.9223022868577</c:v>
                </c:pt>
                <c:pt idx="179">
                  <c:v>72.883886106019688</c:v>
                </c:pt>
                <c:pt idx="180">
                  <c:v>72.84549539569349</c:v>
                </c:pt>
                <c:pt idx="181">
                  <c:v>72.807130138991795</c:v>
                </c:pt>
                <c:pt idx="182">
                  <c:v>72.76879031903843</c:v>
                </c:pt>
                <c:pt idx="183">
                  <c:v>72.730475918968452</c:v>
                </c:pt>
                <c:pt idx="184">
                  <c:v>72.692186921928098</c:v>
                </c:pt>
                <c:pt idx="185">
                  <c:v>72.653923311074777</c:v>
                </c:pt>
                <c:pt idx="186">
                  <c:v>72.615685069577054</c:v>
                </c:pt>
                <c:pt idx="187">
                  <c:v>72.577472180614649</c:v>
                </c:pt>
                <c:pt idx="188">
                  <c:v>72.539284627378493</c:v>
                </c:pt>
                <c:pt idx="189">
                  <c:v>72.501122393070546</c:v>
                </c:pt>
                <c:pt idx="190">
                  <c:v>72.462985460904036</c:v>
                </c:pt>
                <c:pt idx="191">
                  <c:v>72.424873814103222</c:v>
                </c:pt>
                <c:pt idx="192">
                  <c:v>72.386787435903528</c:v>
                </c:pt>
                <c:pt idx="193">
                  <c:v>72.348726309551495</c:v>
                </c:pt>
                <c:pt idx="194">
                  <c:v>72.310690418304745</c:v>
                </c:pt>
                <c:pt idx="195">
                  <c:v>72.272679745432058</c:v>
                </c:pt>
                <c:pt idx="196">
                  <c:v>72.234694274213226</c:v>
                </c:pt>
                <c:pt idx="197">
                  <c:v>72.196733987939211</c:v>
                </c:pt>
                <c:pt idx="198">
                  <c:v>72.158798869911976</c:v>
                </c:pt>
                <c:pt idx="199">
                  <c:v>72.120888903444609</c:v>
                </c:pt>
                <c:pt idx="200">
                  <c:v>72.083004071861225</c:v>
                </c:pt>
                <c:pt idx="201">
                  <c:v>72.045144358497041</c:v>
                </c:pt>
                <c:pt idx="202">
                  <c:v>72.007309746698269</c:v>
                </c:pt>
                <c:pt idx="203">
                  <c:v>71.969500219822237</c:v>
                </c:pt>
                <c:pt idx="204">
                  <c:v>71.9317157612372</c:v>
                </c:pt>
                <c:pt idx="205">
                  <c:v>71.893956354322512</c:v>
                </c:pt>
                <c:pt idx="206">
                  <c:v>71.856221982468583</c:v>
                </c:pt>
                <c:pt idx="207">
                  <c:v>71.818512629076736</c:v>
                </c:pt>
                <c:pt idx="208">
                  <c:v>71.780828277559365</c:v>
                </c:pt>
                <c:pt idx="209">
                  <c:v>71.743168911339865</c:v>
                </c:pt>
                <c:pt idx="210">
                  <c:v>71.705534513852569</c:v>
                </c:pt>
                <c:pt idx="211">
                  <c:v>71.667925068542871</c:v>
                </c:pt>
                <c:pt idx="212">
                  <c:v>71.630340558867061</c:v>
                </c:pt>
                <c:pt idx="213">
                  <c:v>71.592780968292431</c:v>
                </c:pt>
                <c:pt idx="214">
                  <c:v>71.555246280297268</c:v>
                </c:pt>
                <c:pt idx="215">
                  <c:v>71.517736478370779</c:v>
                </c:pt>
                <c:pt idx="216">
                  <c:v>71.480251546013108</c:v>
                </c:pt>
                <c:pt idx="217">
                  <c:v>71.442791466735372</c:v>
                </c:pt>
                <c:pt idx="218">
                  <c:v>71.405356224059574</c:v>
                </c:pt>
                <c:pt idx="219">
                  <c:v>71.367945801518687</c:v>
                </c:pt>
                <c:pt idx="220">
                  <c:v>71.330560182656583</c:v>
                </c:pt>
                <c:pt idx="221">
                  <c:v>71.293199351028036</c:v>
                </c:pt>
                <c:pt idx="222">
                  <c:v>71.255863290198747</c:v>
                </c:pt>
                <c:pt idx="223">
                  <c:v>71.2185519837453</c:v>
                </c:pt>
                <c:pt idx="224">
                  <c:v>71.181265415255154</c:v>
                </c:pt>
                <c:pt idx="225">
                  <c:v>71.144003568326667</c:v>
                </c:pt>
                <c:pt idx="226">
                  <c:v>71.106766426569067</c:v>
                </c:pt>
                <c:pt idx="227">
                  <c:v>71.069553973602467</c:v>
                </c:pt>
                <c:pt idx="228">
                  <c:v>71.032366193057811</c:v>
                </c:pt>
                <c:pt idx="229">
                  <c:v>70.995203068576899</c:v>
                </c:pt>
                <c:pt idx="230">
                  <c:v>70.958064583812401</c:v>
                </c:pt>
                <c:pt idx="231">
                  <c:v>70.920950722427818</c:v>
                </c:pt>
                <c:pt idx="232">
                  <c:v>70.883861468097436</c:v>
                </c:pt>
                <c:pt idx="233">
                  <c:v>70.84679680450644</c:v>
                </c:pt>
                <c:pt idx="234">
                  <c:v>70.809756715350787</c:v>
                </c:pt>
                <c:pt idx="235">
                  <c:v>70.772741184337264</c:v>
                </c:pt>
                <c:pt idx="236">
                  <c:v>70.735750195183414</c:v>
                </c:pt>
                <c:pt idx="237">
                  <c:v>70.698783731617638</c:v>
                </c:pt>
                <c:pt idx="238">
                  <c:v>70.661841777379095</c:v>
                </c:pt>
                <c:pt idx="239">
                  <c:v>70.624924316217744</c:v>
                </c:pt>
                <c:pt idx="240">
                  <c:v>70.588031331894271</c:v>
                </c:pt>
                <c:pt idx="241">
                  <c:v>70.55116280818018</c:v>
                </c:pt>
                <c:pt idx="242">
                  <c:v>70.514318728857702</c:v>
                </c:pt>
                <c:pt idx="243">
                  <c:v>70.477499077719841</c:v>
                </c:pt>
                <c:pt idx="244">
                  <c:v>70.440703838570357</c:v>
                </c:pt>
                <c:pt idx="245">
                  <c:v>70.403932995223698</c:v>
                </c:pt>
                <c:pt idx="246">
                  <c:v>70.367186531505112</c:v>
                </c:pt>
                <c:pt idx="247">
                  <c:v>70.330464431250505</c:v>
                </c:pt>
                <c:pt idx="248">
                  <c:v>70.29376667830654</c:v>
                </c:pt>
                <c:pt idx="249">
                  <c:v>70.257093256530581</c:v>
                </c:pt>
                <c:pt idx="250">
                  <c:v>70.220444149790694</c:v>
                </c:pt>
                <c:pt idx="251">
                  <c:v>70.183819341965645</c:v>
                </c:pt>
                <c:pt idx="252">
                  <c:v>70.147218816944871</c:v>
                </c:pt>
                <c:pt idx="253">
                  <c:v>70.110642558628513</c:v>
                </c:pt>
                <c:pt idx="254">
                  <c:v>70.074090550927366</c:v>
                </c:pt>
                <c:pt idx="255">
                  <c:v>70.037562777762929</c:v>
                </c:pt>
                <c:pt idx="256">
                  <c:v>70.001059223067315</c:v>
                </c:pt>
                <c:pt idx="257">
                  <c:v>69.964579870783325</c:v>
                </c:pt>
                <c:pt idx="258">
                  <c:v>69.928124704864359</c:v>
                </c:pt>
                <c:pt idx="259">
                  <c:v>69.891693709274534</c:v>
                </c:pt>
                <c:pt idx="260">
                  <c:v>69.855286867988525</c:v>
                </c:pt>
                <c:pt idx="261">
                  <c:v>69.818904164991679</c:v>
                </c:pt>
                <c:pt idx="262">
                  <c:v>69.782545584279944</c:v>
                </c:pt>
                <c:pt idx="263">
                  <c:v>69.746211109859843</c:v>
                </c:pt>
                <c:pt idx="264">
                  <c:v>69.709900725748582</c:v>
                </c:pt>
                <c:pt idx="265">
                  <c:v>69.673614415973887</c:v>
                </c:pt>
                <c:pt idx="266">
                  <c:v>69.637352164574139</c:v>
                </c:pt>
                <c:pt idx="267">
                  <c:v>69.601113955598237</c:v>
                </c:pt>
                <c:pt idx="268">
                  <c:v>69.564899773105708</c:v>
                </c:pt>
                <c:pt idx="269">
                  <c:v>69.528709601166639</c:v>
                </c:pt>
                <c:pt idx="270">
                  <c:v>69.492543423861633</c:v>
                </c:pt>
                <c:pt idx="271">
                  <c:v>69.456401225281923</c:v>
                </c:pt>
                <c:pt idx="272">
                  <c:v>69.420282989529227</c:v>
                </c:pt>
                <c:pt idx="273">
                  <c:v>69.384188700715839</c:v>
                </c:pt>
                <c:pt idx="274">
                  <c:v>69.34811834296454</c:v>
                </c:pt>
                <c:pt idx="275">
                  <c:v>69.312071900408711</c:v>
                </c:pt>
                <c:pt idx="276">
                  <c:v>69.276049357192207</c:v>
                </c:pt>
                <c:pt idx="277">
                  <c:v>69.240050697469385</c:v>
                </c:pt>
                <c:pt idx="278">
                  <c:v>69.204075905405148</c:v>
                </c:pt>
                <c:pt idx="279">
                  <c:v>69.168124965174854</c:v>
                </c:pt>
                <c:pt idx="280">
                  <c:v>69.132197860964382</c:v>
                </c:pt>
                <c:pt idx="281">
                  <c:v>69.096294576970109</c:v>
                </c:pt>
                <c:pt idx="282">
                  <c:v>69.060415097398831</c:v>
                </c:pt>
                <c:pt idx="283">
                  <c:v>69.024559406467887</c:v>
                </c:pt>
                <c:pt idx="284">
                  <c:v>68.988727488405033</c:v>
                </c:pt>
                <c:pt idx="285">
                  <c:v>68.952919327448498</c:v>
                </c:pt>
                <c:pt idx="286">
                  <c:v>68.917134907846958</c:v>
                </c:pt>
                <c:pt idx="287">
                  <c:v>68.88137421385953</c:v>
                </c:pt>
                <c:pt idx="288">
                  <c:v>68.845637229755781</c:v>
                </c:pt>
                <c:pt idx="289">
                  <c:v>68.80992393981569</c:v>
                </c:pt>
                <c:pt idx="290">
                  <c:v>68.774234328329669</c:v>
                </c:pt>
                <c:pt idx="291">
                  <c:v>68.738568379598547</c:v>
                </c:pt>
                <c:pt idx="292">
                  <c:v>68.702926077933554</c:v>
                </c:pt>
                <c:pt idx="293">
                  <c:v>68.667307407656324</c:v>
                </c:pt>
                <c:pt idx="294">
                  <c:v>68.631712353098891</c:v>
                </c:pt>
                <c:pt idx="295">
                  <c:v>68.596140898603664</c:v>
                </c:pt>
                <c:pt idx="296">
                  <c:v>68.560593028523471</c:v>
                </c:pt>
                <c:pt idx="297">
                  <c:v>68.525068727221452</c:v>
                </c:pt>
                <c:pt idx="298">
                  <c:v>68.489567979071154</c:v>
                </c:pt>
                <c:pt idx="299">
                  <c:v>68.454090768456496</c:v>
                </c:pt>
                <c:pt idx="300">
                  <c:v>68.418637079771742</c:v>
                </c:pt>
                <c:pt idx="301">
                  <c:v>68.383206897421474</c:v>
                </c:pt>
                <c:pt idx="302">
                  <c:v>68.347800205820633</c:v>
                </c:pt>
                <c:pt idx="303">
                  <c:v>68.312416989394507</c:v>
                </c:pt>
                <c:pt idx="304">
                  <c:v>68.277057232578699</c:v>
                </c:pt>
                <c:pt idx="305">
                  <c:v>68.241720919819102</c:v>
                </c:pt>
                <c:pt idx="306">
                  <c:v>68.206408035571997</c:v>
                </c:pt>
                <c:pt idx="307">
                  <c:v>68.171118564303896</c:v>
                </c:pt>
                <c:pt idx="308">
                  <c:v>68.135852490491644</c:v>
                </c:pt>
                <c:pt idx="309">
                  <c:v>68.100609798622372</c:v>
                </c:pt>
                <c:pt idx="310">
                  <c:v>68.065390473193503</c:v>
                </c:pt>
                <c:pt idx="311">
                  <c:v>68.030194498712717</c:v>
                </c:pt>
                <c:pt idx="312">
                  <c:v>67.995021859697985</c:v>
                </c:pt>
                <c:pt idx="313">
                  <c:v>67.959872540677551</c:v>
                </c:pt>
                <c:pt idx="314">
                  <c:v>67.924746526189892</c:v>
                </c:pt>
                <c:pt idx="315">
                  <c:v>67.889643800783745</c:v>
                </c:pt>
                <c:pt idx="316">
                  <c:v>67.854564349018119</c:v>
                </c:pt>
                <c:pt idx="317">
                  <c:v>67.819508155462188</c:v>
                </c:pt>
                <c:pt idx="318">
                  <c:v>67.784475204695468</c:v>
                </c:pt>
                <c:pt idx="319">
                  <c:v>67.749465481307595</c:v>
                </c:pt>
                <c:pt idx="320">
                  <c:v>67.714478969898465</c:v>
                </c:pt>
                <c:pt idx="321">
                  <c:v>67.679515655078205</c:v>
                </c:pt>
                <c:pt idx="322">
                  <c:v>67.644575521467104</c:v>
                </c:pt>
                <c:pt idx="323">
                  <c:v>67.609658553695681</c:v>
                </c:pt>
                <c:pt idx="324">
                  <c:v>67.574764736404617</c:v>
                </c:pt>
                <c:pt idx="325">
                  <c:v>67.539894054244797</c:v>
                </c:pt>
                <c:pt idx="326">
                  <c:v>67.505046491877295</c:v>
                </c:pt>
                <c:pt idx="327">
                  <c:v>67.470222033973315</c:v>
                </c:pt>
                <c:pt idx="328">
                  <c:v>67.435420665214252</c:v>
                </c:pt>
                <c:pt idx="329">
                  <c:v>67.400642370291663</c:v>
                </c:pt>
                <c:pt idx="330">
                  <c:v>67.36588713390725</c:v>
                </c:pt>
                <c:pt idx="331">
                  <c:v>67.331154940772805</c:v>
                </c:pt>
                <c:pt idx="332">
                  <c:v>67.296445775610351</c:v>
                </c:pt>
                <c:pt idx="333">
                  <c:v>67.261759623151988</c:v>
                </c:pt>
                <c:pt idx="334">
                  <c:v>67.227096468139919</c:v>
                </c:pt>
                <c:pt idx="335">
                  <c:v>67.192456295326494</c:v>
                </c:pt>
                <c:pt idx="336">
                  <c:v>67.15783908947418</c:v>
                </c:pt>
                <c:pt idx="337">
                  <c:v>67.123244835355536</c:v>
                </c:pt>
                <c:pt idx="338">
                  <c:v>67.088673517753193</c:v>
                </c:pt>
                <c:pt idx="339">
                  <c:v>67.054125121459904</c:v>
                </c:pt>
                <c:pt idx="340">
                  <c:v>67.019599631278496</c:v>
                </c:pt>
                <c:pt idx="341">
                  <c:v>66.985097032021855</c:v>
                </c:pt>
                <c:pt idx="342">
                  <c:v>66.95061730851296</c:v>
                </c:pt>
                <c:pt idx="343">
                  <c:v>66.91616044558485</c:v>
                </c:pt>
                <c:pt idx="344">
                  <c:v>66.881726428080597</c:v>
                </c:pt>
                <c:pt idx="345">
                  <c:v>66.847315240853334</c:v>
                </c:pt>
                <c:pt idx="346">
                  <c:v>66.812926868766269</c:v>
                </c:pt>
                <c:pt idx="347">
                  <c:v>66.778561296692601</c:v>
                </c:pt>
                <c:pt idx="348">
                  <c:v>66.744218509515548</c:v>
                </c:pt>
                <c:pt idx="349">
                  <c:v>66.709898492128417</c:v>
                </c:pt>
                <c:pt idx="350">
                  <c:v>66.675601229434477</c:v>
                </c:pt>
                <c:pt idx="351">
                  <c:v>66.64132670634703</c:v>
                </c:pt>
                <c:pt idx="352">
                  <c:v>66.60707490778934</c:v>
                </c:pt>
                <c:pt idx="353">
                  <c:v>66.572845818694731</c:v>
                </c:pt>
                <c:pt idx="354">
                  <c:v>66.538639424006476</c:v>
                </c:pt>
                <c:pt idx="355">
                  <c:v>66.504455708677824</c:v>
                </c:pt>
                <c:pt idx="356">
                  <c:v>66.470294657672014</c:v>
                </c:pt>
                <c:pt idx="357">
                  <c:v>66.436156255962288</c:v>
                </c:pt>
                <c:pt idx="358">
                  <c:v>66.402040488531782</c:v>
                </c:pt>
                <c:pt idx="359">
                  <c:v>66.367947340373661</c:v>
                </c:pt>
                <c:pt idx="360">
                  <c:v>66.333876796490955</c:v>
                </c:pt>
                <c:pt idx="361">
                  <c:v>66.299828841896726</c:v>
                </c:pt>
                <c:pt idx="362">
                  <c:v>66.265803461613928</c:v>
                </c:pt>
                <c:pt idx="363">
                  <c:v>66.231800640675431</c:v>
                </c:pt>
                <c:pt idx="364">
                  <c:v>66.19782036412407</c:v>
                </c:pt>
                <c:pt idx="365">
                  <c:v>66.163862617012555</c:v>
                </c:pt>
                <c:pt idx="366">
                  <c:v>66.129927384403516</c:v>
                </c:pt>
                <c:pt idx="367">
                  <c:v>66.096014651369529</c:v>
                </c:pt>
                <c:pt idx="368">
                  <c:v>66.062124402993007</c:v>
                </c:pt>
                <c:pt idx="369">
                  <c:v>66.028256624366293</c:v>
                </c:pt>
                <c:pt idx="370">
                  <c:v>65.994411300591594</c:v>
                </c:pt>
                <c:pt idx="371">
                  <c:v>65.960588416781007</c:v>
                </c:pt>
                <c:pt idx="372">
                  <c:v>65.92678795805648</c:v>
                </c:pt>
                <c:pt idx="373">
                  <c:v>65.89300990954986</c:v>
                </c:pt>
                <c:pt idx="374">
                  <c:v>65.859254256402835</c:v>
                </c:pt>
                <c:pt idx="375">
                  <c:v>65.825520983766921</c:v>
                </c:pt>
                <c:pt idx="376">
                  <c:v>65.7918100768035</c:v>
                </c:pt>
                <c:pt idx="377">
                  <c:v>65.758121520683801</c:v>
                </c:pt>
                <c:pt idx="378">
                  <c:v>65.724455300588886</c:v>
                </c:pt>
                <c:pt idx="379">
                  <c:v>65.690811401709624</c:v>
                </c:pt>
                <c:pt idx="380">
                  <c:v>65.657189809246688</c:v>
                </c:pt>
                <c:pt idx="381">
                  <c:v>65.623590508410587</c:v>
                </c:pt>
                <c:pt idx="382">
                  <c:v>65.590013484421675</c:v>
                </c:pt>
                <c:pt idx="383">
                  <c:v>65.55645872251003</c:v>
                </c:pt>
                <c:pt idx="384">
                  <c:v>65.52292620791556</c:v>
                </c:pt>
                <c:pt idx="385">
                  <c:v>65.489415925887954</c:v>
                </c:pt>
                <c:pt idx="386">
                  <c:v>65.455927861686689</c:v>
                </c:pt>
                <c:pt idx="387">
                  <c:v>65.422462000581021</c:v>
                </c:pt>
                <c:pt idx="388">
                  <c:v>65.389018327849925</c:v>
                </c:pt>
                <c:pt idx="389">
                  <c:v>65.355596828782211</c:v>
                </c:pt>
                <c:pt idx="390">
                  <c:v>65.322197488676366</c:v>
                </c:pt>
                <c:pt idx="391">
                  <c:v>65.288820292840683</c:v>
                </c:pt>
                <c:pt idx="392">
                  <c:v>65.255465226593174</c:v>
                </c:pt>
                <c:pt idx="393">
                  <c:v>65.222132275261572</c:v>
                </c:pt>
                <c:pt idx="394">
                  <c:v>65.188821424183374</c:v>
                </c:pt>
                <c:pt idx="395">
                  <c:v>65.155532658705766</c:v>
                </c:pt>
                <c:pt idx="396">
                  <c:v>65.122265964185644</c:v>
                </c:pt>
                <c:pt idx="397">
                  <c:v>65.089021325989648</c:v>
                </c:pt>
                <c:pt idx="398">
                  <c:v>65.055798729494086</c:v>
                </c:pt>
                <c:pt idx="399">
                  <c:v>65.022598160084982</c:v>
                </c:pt>
                <c:pt idx="400">
                  <c:v>64.989419603158055</c:v>
                </c:pt>
                <c:pt idx="401">
                  <c:v>64.956263044118685</c:v>
                </c:pt>
                <c:pt idx="402">
                  <c:v>64.923128468381918</c:v>
                </c:pt>
                <c:pt idx="403">
                  <c:v>64.890015861372518</c:v>
                </c:pt>
                <c:pt idx="404">
                  <c:v>64.856925208524871</c:v>
                </c:pt>
                <c:pt idx="405">
                  <c:v>64.823856495283053</c:v>
                </c:pt>
                <c:pt idx="406">
                  <c:v>64.790809707100735</c:v>
                </c:pt>
                <c:pt idx="407">
                  <c:v>64.757784829441306</c:v>
                </c:pt>
                <c:pt idx="408">
                  <c:v>64.724781847777734</c:v>
                </c:pt>
                <c:pt idx="409">
                  <c:v>64.691800747592652</c:v>
                </c:pt>
                <c:pt idx="410">
                  <c:v>64.65884151437831</c:v>
                </c:pt>
                <c:pt idx="411">
                  <c:v>64.625904133636553</c:v>
                </c:pt>
                <c:pt idx="412">
                  <c:v>64.592988590878875</c:v>
                </c:pt>
                <c:pt idx="413">
                  <c:v>64.560094871626376</c:v>
                </c:pt>
                <c:pt idx="414">
                  <c:v>64.527222961409706</c:v>
                </c:pt>
                <c:pt idx="415">
                  <c:v>64.494372845769163</c:v>
                </c:pt>
                <c:pt idx="416">
                  <c:v>64.461544510254612</c:v>
                </c:pt>
                <c:pt idx="417">
                  <c:v>64.428737940425492</c:v>
                </c:pt>
                <c:pt idx="418">
                  <c:v>64.395953121850852</c:v>
                </c:pt>
                <c:pt idx="419">
                  <c:v>64.363190040109231</c:v>
                </c:pt>
                <c:pt idx="420">
                  <c:v>64.330448680788805</c:v>
                </c:pt>
                <c:pt idx="421">
                  <c:v>64.297729029487272</c:v>
                </c:pt>
                <c:pt idx="422">
                  <c:v>64.265031071811904</c:v>
                </c:pt>
                <c:pt idx="423">
                  <c:v>64.232354793379457</c:v>
                </c:pt>
                <c:pt idx="424">
                  <c:v>64.199700179816304</c:v>
                </c:pt>
                <c:pt idx="425">
                  <c:v>64.167067216758284</c:v>
                </c:pt>
                <c:pt idx="426">
                  <c:v>64.134455889850798</c:v>
                </c:pt>
                <c:pt idx="427">
                  <c:v>64.101866184748729</c:v>
                </c:pt>
                <c:pt idx="428">
                  <c:v>64.069298087116522</c:v>
                </c:pt>
                <c:pt idx="429">
                  <c:v>64.036751582628071</c:v>
                </c:pt>
                <c:pt idx="430">
                  <c:v>64.004226656966807</c:v>
                </c:pt>
                <c:pt idx="431">
                  <c:v>63.971723295825612</c:v>
                </c:pt>
                <c:pt idx="432">
                  <c:v>63.939241484906923</c:v>
                </c:pt>
                <c:pt idx="433">
                  <c:v>63.906781209922585</c:v>
                </c:pt>
                <c:pt idx="434">
                  <c:v>63.874342456593965</c:v>
                </c:pt>
                <c:pt idx="435">
                  <c:v>63.841925210651866</c:v>
                </c:pt>
                <c:pt idx="436">
                  <c:v>63.809529457836561</c:v>
                </c:pt>
                <c:pt idx="437">
                  <c:v>63.777155183897797</c:v>
                </c:pt>
                <c:pt idx="438">
                  <c:v>63.744802374594727</c:v>
                </c:pt>
                <c:pt idx="439">
                  <c:v>63.712471015695996</c:v>
                </c:pt>
                <c:pt idx="440">
                  <c:v>63.680161092979645</c:v>
                </c:pt>
                <c:pt idx="441">
                  <c:v>63.647872592233163</c:v>
                </c:pt>
                <c:pt idx="442">
                  <c:v>63.615605499253469</c:v>
                </c:pt>
                <c:pt idx="443">
                  <c:v>63.583359799846868</c:v>
                </c:pt>
                <c:pt idx="444">
                  <c:v>63.551135479829107</c:v>
                </c:pt>
                <c:pt idx="445">
                  <c:v>63.518932525025328</c:v>
                </c:pt>
                <c:pt idx="446">
                  <c:v>63.486750921270065</c:v>
                </c:pt>
                <c:pt idx="447">
                  <c:v>63.454590654407255</c:v>
                </c:pt>
                <c:pt idx="448">
                  <c:v>63.422451710290197</c:v>
                </c:pt>
                <c:pt idx="449">
                  <c:v>63.390334074781613</c:v>
                </c:pt>
                <c:pt idx="450">
                  <c:v>63.358237733753555</c:v>
                </c:pt>
                <c:pt idx="451">
                  <c:v>63.326162673087453</c:v>
                </c:pt>
                <c:pt idx="452">
                  <c:v>63.294108878674116</c:v>
                </c:pt>
                <c:pt idx="453">
                  <c:v>63.262076336413692</c:v>
                </c:pt>
                <c:pt idx="454">
                  <c:v>63.230065032215677</c:v>
                </c:pt>
                <c:pt idx="455">
                  <c:v>63.198074951998919</c:v>
                </c:pt>
                <c:pt idx="456">
                  <c:v>63.166106081691588</c:v>
                </c:pt>
                <c:pt idx="457">
                  <c:v>63.134158407231197</c:v>
                </c:pt>
                <c:pt idx="458">
                  <c:v>63.102231914564577</c:v>
                </c:pt>
                <c:pt idx="459">
                  <c:v>63.070326589647877</c:v>
                </c:pt>
                <c:pt idx="460">
                  <c:v>63.03844241844655</c:v>
                </c:pt>
                <c:pt idx="461">
                  <c:v>63.006579386935371</c:v>
                </c:pt>
                <c:pt idx="462">
                  <c:v>62.974737481098401</c:v>
                </c:pt>
                <c:pt idx="463">
                  <c:v>62.942916686928996</c:v>
                </c:pt>
                <c:pt idx="464">
                  <c:v>62.911116990429797</c:v>
                </c:pt>
                <c:pt idx="465">
                  <c:v>62.879338377612733</c:v>
                </c:pt>
                <c:pt idx="466">
                  <c:v>62.847580834498999</c:v>
                </c:pt>
                <c:pt idx="467">
                  <c:v>62.815844347119061</c:v>
                </c:pt>
                <c:pt idx="468">
                  <c:v>62.784128901512652</c:v>
                </c:pt>
                <c:pt idx="469">
                  <c:v>62.752434483728749</c:v>
                </c:pt>
                <c:pt idx="470">
                  <c:v>62.720761079825593</c:v>
                </c:pt>
                <c:pt idx="471">
                  <c:v>62.689108675870649</c:v>
                </c:pt>
                <c:pt idx="472">
                  <c:v>62.657477257940656</c:v>
                </c:pt>
                <c:pt idx="473">
                  <c:v>62.625866812121536</c:v>
                </c:pt>
                <c:pt idx="474">
                  <c:v>62.594277324508475</c:v>
                </c:pt>
                <c:pt idx="475">
                  <c:v>62.562708781205863</c:v>
                </c:pt>
                <c:pt idx="476">
                  <c:v>62.531161168327294</c:v>
                </c:pt>
                <c:pt idx="477">
                  <c:v>62.499634471995591</c:v>
                </c:pt>
                <c:pt idx="478">
                  <c:v>62.468128678342758</c:v>
                </c:pt>
                <c:pt idx="479">
                  <c:v>62.436643773510006</c:v>
                </c:pt>
                <c:pt idx="480">
                  <c:v>62.405179743647722</c:v>
                </c:pt>
                <c:pt idx="481">
                  <c:v>62.373736574915483</c:v>
                </c:pt>
                <c:pt idx="482">
                  <c:v>62.342314253482058</c:v>
                </c:pt>
                <c:pt idx="483">
                  <c:v>62.310912765525352</c:v>
                </c:pt>
                <c:pt idx="484">
                  <c:v>62.279532097232476</c:v>
                </c:pt>
                <c:pt idx="485">
                  <c:v>62.248172234799647</c:v>
                </c:pt>
                <c:pt idx="486">
                  <c:v>62.216833164432288</c:v>
                </c:pt>
                <c:pt idx="487">
                  <c:v>62.185514872344925</c:v>
                </c:pt>
                <c:pt idx="488">
                  <c:v>62.154217344761257</c:v>
                </c:pt>
                <c:pt idx="489">
                  <c:v>62.122940567914107</c:v>
                </c:pt>
                <c:pt idx="490">
                  <c:v>62.091684528045406</c:v>
                </c:pt>
                <c:pt idx="491">
                  <c:v>62.060449211406215</c:v>
                </c:pt>
                <c:pt idx="492">
                  <c:v>62.029234604256743</c:v>
                </c:pt>
                <c:pt idx="493">
                  <c:v>61.998040692866276</c:v>
                </c:pt>
                <c:pt idx="494">
                  <c:v>61.966867463513196</c:v>
                </c:pt>
                <c:pt idx="495">
                  <c:v>61.935714902485017</c:v>
                </c:pt>
                <c:pt idx="496">
                  <c:v>61.904582996078304</c:v>
                </c:pt>
                <c:pt idx="497">
                  <c:v>61.873471730598759</c:v>
                </c:pt>
                <c:pt idx="498">
                  <c:v>61.842381092361101</c:v>
                </c:pt>
                <c:pt idx="499">
                  <c:v>61.811311067689175</c:v>
                </c:pt>
                <c:pt idx="500">
                  <c:v>61.780261642915875</c:v>
                </c:pt>
                <c:pt idx="501">
                  <c:v>61.749232804383141</c:v>
                </c:pt>
                <c:pt idx="502">
                  <c:v>61.718224538442001</c:v>
                </c:pt>
                <c:pt idx="503">
                  <c:v>61.687236831452495</c:v>
                </c:pt>
                <c:pt idx="504">
                  <c:v>61.656269669783732</c:v>
                </c:pt>
                <c:pt idx="505">
                  <c:v>61.625323039813864</c:v>
                </c:pt>
                <c:pt idx="506">
                  <c:v>61.594396927930049</c:v>
                </c:pt>
                <c:pt idx="507">
                  <c:v>61.563491320528485</c:v>
                </c:pt>
                <c:pt idx="508">
                  <c:v>61.532606204014392</c:v>
                </c:pt>
                <c:pt idx="509">
                  <c:v>61.501741564802003</c:v>
                </c:pt>
                <c:pt idx="510">
                  <c:v>61.470897389314551</c:v>
                </c:pt>
                <c:pt idx="511">
                  <c:v>61.440073663984272</c:v>
                </c:pt>
                <c:pt idx="512">
                  <c:v>61.409270375252412</c:v>
                </c:pt>
                <c:pt idx="513">
                  <c:v>61.37848750956919</c:v>
                </c:pt>
                <c:pt idx="514">
                  <c:v>61.347725053393816</c:v>
                </c:pt>
                <c:pt idx="515">
                  <c:v>61.316982993194458</c:v>
                </c:pt>
                <c:pt idx="516">
                  <c:v>61.286261315448307</c:v>
                </c:pt>
                <c:pt idx="517">
                  <c:v>61.25556000664146</c:v>
                </c:pt>
                <c:pt idx="518">
                  <c:v>61.224879053269014</c:v>
                </c:pt>
                <c:pt idx="519">
                  <c:v>61.194218441835005</c:v>
                </c:pt>
                <c:pt idx="520">
                  <c:v>61.16357815885241</c:v>
                </c:pt>
                <c:pt idx="521">
                  <c:v>61.132958190843169</c:v>
                </c:pt>
                <c:pt idx="522">
                  <c:v>61.102358524338136</c:v>
                </c:pt>
                <c:pt idx="523">
                  <c:v>61.071779145877102</c:v>
                </c:pt>
                <c:pt idx="524">
                  <c:v>61.04122004200881</c:v>
                </c:pt>
                <c:pt idx="525">
                  <c:v>61.010681199290865</c:v>
                </c:pt>
                <c:pt idx="526">
                  <c:v>60.980162604289831</c:v>
                </c:pt>
                <c:pt idx="527">
                  <c:v>60.949664243581168</c:v>
                </c:pt>
                <c:pt idx="528">
                  <c:v>60.919186103749226</c:v>
                </c:pt>
                <c:pt idx="529">
                  <c:v>60.888728171387264</c:v>
                </c:pt>
                <c:pt idx="530">
                  <c:v>60.858290433097409</c:v>
                </c:pt>
                <c:pt idx="531">
                  <c:v>60.827872875490698</c:v>
                </c:pt>
                <c:pt idx="532">
                  <c:v>60.797475485187022</c:v>
                </c:pt>
                <c:pt idx="533">
                  <c:v>60.767098248815159</c:v>
                </c:pt>
                <c:pt idx="534">
                  <c:v>60.736741153012737</c:v>
                </c:pt>
                <c:pt idx="535">
                  <c:v>60.706404184426262</c:v>
                </c:pt>
                <c:pt idx="536">
                  <c:v>60.676087329711088</c:v>
                </c:pt>
                <c:pt idx="537">
                  <c:v>60.645790575531386</c:v>
                </c:pt>
                <c:pt idx="538">
                  <c:v>60.615513908560224</c:v>
                </c:pt>
                <c:pt idx="539">
                  <c:v>60.585257315479467</c:v>
                </c:pt>
                <c:pt idx="540">
                  <c:v>60.555020782979824</c:v>
                </c:pt>
                <c:pt idx="541">
                  <c:v>60.524804297760816</c:v>
                </c:pt>
                <c:pt idx="542">
                  <c:v>60.494607846530805</c:v>
                </c:pt>
                <c:pt idx="543">
                  <c:v>60.464431416006931</c:v>
                </c:pt>
                <c:pt idx="544">
                  <c:v>60.434274992915185</c:v>
                </c:pt>
                <c:pt idx="545">
                  <c:v>60.404138563990323</c:v>
                </c:pt>
                <c:pt idx="546">
                  <c:v>60.374022115975905</c:v>
                </c:pt>
                <c:pt idx="547">
                  <c:v>60.343925635624295</c:v>
                </c:pt>
                <c:pt idx="548">
                  <c:v>60.313849109696619</c:v>
                </c:pt>
                <c:pt idx="549">
                  <c:v>60.283792524962792</c:v>
                </c:pt>
                <c:pt idx="550">
                  <c:v>60.253755868201509</c:v>
                </c:pt>
                <c:pt idx="551">
                  <c:v>60.223739126200215</c:v>
                </c:pt>
                <c:pt idx="552">
                  <c:v>60.193742285755114</c:v>
                </c:pt>
                <c:pt idx="553">
                  <c:v>60.163765333671179</c:v>
                </c:pt>
                <c:pt idx="554">
                  <c:v>60.133808256762123</c:v>
                </c:pt>
                <c:pt idx="555">
                  <c:v>60.103871041850411</c:v>
                </c:pt>
                <c:pt idx="556">
                  <c:v>60.073953675767221</c:v>
                </c:pt>
                <c:pt idx="557">
                  <c:v>60.044056145352485</c:v>
                </c:pt>
                <c:pt idx="558">
                  <c:v>60.014178437454859</c:v>
                </c:pt>
                <c:pt idx="559">
                  <c:v>59.984320538931705</c:v>
                </c:pt>
                <c:pt idx="560">
                  <c:v>59.954482436649123</c:v>
                </c:pt>
                <c:pt idx="561">
                  <c:v>59.924664117481875</c:v>
                </c:pt>
                <c:pt idx="562">
                  <c:v>59.894865568313477</c:v>
                </c:pt>
                <c:pt idx="563">
                  <c:v>59.865086776036122</c:v>
                </c:pt>
                <c:pt idx="564">
                  <c:v>59.835327727550677</c:v>
                </c:pt>
                <c:pt idx="565">
                  <c:v>59.805588409766713</c:v>
                </c:pt>
                <c:pt idx="566">
                  <c:v>59.775868809602471</c:v>
                </c:pt>
                <c:pt idx="567">
                  <c:v>59.746168913984881</c:v>
                </c:pt>
                <c:pt idx="568">
                  <c:v>59.716488709849521</c:v>
                </c:pt>
                <c:pt idx="569">
                  <c:v>59.686828184140637</c:v>
                </c:pt>
                <c:pt idx="570">
                  <c:v>59.657187323811137</c:v>
                </c:pt>
                <c:pt idx="571">
                  <c:v>59.627566115822574</c:v>
                </c:pt>
                <c:pt idx="572">
                  <c:v>59.597964547145146</c:v>
                </c:pt>
                <c:pt idx="573">
                  <c:v>59.568382604757701</c:v>
                </c:pt>
                <c:pt idx="574">
                  <c:v>59.538820275647694</c:v>
                </c:pt>
                <c:pt idx="575">
                  <c:v>59.509277546811241</c:v>
                </c:pt>
                <c:pt idx="576">
                  <c:v>59.479754405253047</c:v>
                </c:pt>
                <c:pt idx="577">
                  <c:v>59.450250837986452</c:v>
                </c:pt>
                <c:pt idx="578">
                  <c:v>59.420766832033422</c:v>
                </c:pt>
                <c:pt idx="579">
                  <c:v>59.391302374424491</c:v>
                </c:pt>
                <c:pt idx="580">
                  <c:v>59.361857452198805</c:v>
                </c:pt>
                <c:pt idx="581">
                  <c:v>59.332432052404116</c:v>
                </c:pt>
                <c:pt idx="582">
                  <c:v>59.303026162096756</c:v>
                </c:pt>
                <c:pt idx="583">
                  <c:v>59.273639768341646</c:v>
                </c:pt>
                <c:pt idx="584">
                  <c:v>59.244272858212256</c:v>
                </c:pt>
                <c:pt idx="585">
                  <c:v>59.214925418790656</c:v>
                </c:pt>
                <c:pt idx="586">
                  <c:v>59.18559743716748</c:v>
                </c:pt>
                <c:pt idx="587">
                  <c:v>59.156288900441901</c:v>
                </c:pt>
                <c:pt idx="588">
                  <c:v>59.126999795721659</c:v>
                </c:pt>
                <c:pt idx="589">
                  <c:v>59.097730110123038</c:v>
                </c:pt>
                <c:pt idx="590">
                  <c:v>59.068479830770869</c:v>
                </c:pt>
                <c:pt idx="591">
                  <c:v>59.039248944798508</c:v>
                </c:pt>
                <c:pt idx="592">
                  <c:v>59.010037439347862</c:v>
                </c:pt>
                <c:pt idx="593">
                  <c:v>58.980845301569339</c:v>
                </c:pt>
                <c:pt idx="594">
                  <c:v>58.951672518621884</c:v>
                </c:pt>
                <c:pt idx="595">
                  <c:v>58.922519077672945</c:v>
                </c:pt>
                <c:pt idx="596">
                  <c:v>58.893384965898484</c:v>
                </c:pt>
                <c:pt idx="597">
                  <c:v>58.864270170482968</c:v>
                </c:pt>
                <c:pt idx="598">
                  <c:v>58.835174678619353</c:v>
                </c:pt>
                <c:pt idx="599">
                  <c:v>58.806098477509096</c:v>
                </c:pt>
                <c:pt idx="600">
                  <c:v>58.777041554362135</c:v>
                </c:pt>
                <c:pt idx="601">
                  <c:v>58.748003896396881</c:v>
                </c:pt>
                <c:pt idx="602">
                  <c:v>58.718985490840225</c:v>
                </c:pt>
                <c:pt idx="603">
                  <c:v>58.689986324927531</c:v>
                </c:pt>
                <c:pt idx="604">
                  <c:v>58.661006385902631</c:v>
                </c:pt>
                <c:pt idx="605">
                  <c:v>58.632045661017791</c:v>
                </c:pt>
                <c:pt idx="606">
                  <c:v>58.603104137533755</c:v>
                </c:pt>
                <c:pt idx="607">
                  <c:v>58.574181802719693</c:v>
                </c:pt>
                <c:pt idx="608">
                  <c:v>58.54527864385323</c:v>
                </c:pt>
                <c:pt idx="609">
                  <c:v>58.516394648220434</c:v>
                </c:pt>
                <c:pt idx="610">
                  <c:v>58.487529803115763</c:v>
                </c:pt>
                <c:pt idx="611">
                  <c:v>58.458684095842152</c:v>
                </c:pt>
                <c:pt idx="612">
                  <c:v>58.429857513710907</c:v>
                </c:pt>
                <c:pt idx="613">
                  <c:v>58.401050044041781</c:v>
                </c:pt>
                <c:pt idx="614">
                  <c:v>58.372261674162914</c:v>
                </c:pt>
                <c:pt idx="615">
                  <c:v>58.343492391410869</c:v>
                </c:pt>
                <c:pt idx="616">
                  <c:v>58.314742183130569</c:v>
                </c:pt>
                <c:pt idx="617">
                  <c:v>58.286011036675362</c:v>
                </c:pt>
                <c:pt idx="618">
                  <c:v>58.257298939406972</c:v>
                </c:pt>
                <c:pt idx="619">
                  <c:v>58.22860587869549</c:v>
                </c:pt>
                <c:pt idx="620">
                  <c:v>58.199931841919387</c:v>
                </c:pt>
                <c:pt idx="621">
                  <c:v>58.171276816465522</c:v>
                </c:pt>
                <c:pt idx="622">
                  <c:v>58.142640789729079</c:v>
                </c:pt>
                <c:pt idx="623">
                  <c:v>58.114023749113635</c:v>
                </c:pt>
                <c:pt idx="624">
                  <c:v>58.085425682031087</c:v>
                </c:pt>
                <c:pt idx="625">
                  <c:v>58.056846575901709</c:v>
                </c:pt>
                <c:pt idx="626">
                  <c:v>58.028286418154096</c:v>
                </c:pt>
                <c:pt idx="627">
                  <c:v>57.999745196225177</c:v>
                </c:pt>
                <c:pt idx="628">
                  <c:v>57.971222897560224</c:v>
                </c:pt>
                <c:pt idx="629">
                  <c:v>57.942719509612822</c:v>
                </c:pt>
                <c:pt idx="630">
                  <c:v>57.914235019844881</c:v>
                </c:pt>
                <c:pt idx="631">
                  <c:v>57.885769415726621</c:v>
                </c:pt>
                <c:pt idx="632">
                  <c:v>57.857322684736566</c:v>
                </c:pt>
                <c:pt idx="633">
                  <c:v>57.828894814361547</c:v>
                </c:pt>
                <c:pt idx="634">
                  <c:v>57.80048579209668</c:v>
                </c:pt>
                <c:pt idx="635">
                  <c:v>57.772095605445401</c:v>
                </c:pt>
                <c:pt idx="636">
                  <c:v>57.743724241919395</c:v>
                </c:pt>
                <c:pt idx="637">
                  <c:v>57.715371689038648</c:v>
                </c:pt>
                <c:pt idx="638">
                  <c:v>57.687037934331421</c:v>
                </c:pt>
                <c:pt idx="639">
                  <c:v>57.658722965334235</c:v>
                </c:pt>
                <c:pt idx="640">
                  <c:v>57.630426769591885</c:v>
                </c:pt>
                <c:pt idx="641">
                  <c:v>57.602149334657412</c:v>
                </c:pt>
                <c:pt idx="642">
                  <c:v>57.57389064809211</c:v>
                </c:pt>
                <c:pt idx="643">
                  <c:v>57.545650697465533</c:v>
                </c:pt>
                <c:pt idx="644">
                  <c:v>57.517429470355466</c:v>
                </c:pt>
                <c:pt idx="645">
                  <c:v>57.489226954347942</c:v>
                </c:pt>
                <c:pt idx="646">
                  <c:v>57.461043137037201</c:v>
                </c:pt>
                <c:pt idx="647">
                  <c:v>57.432878006025732</c:v>
                </c:pt>
                <c:pt idx="648">
                  <c:v>57.404731548924225</c:v>
                </c:pt>
                <c:pt idx="649">
                  <c:v>57.37660375335161</c:v>
                </c:pt>
                <c:pt idx="650">
                  <c:v>57.348494606934992</c:v>
                </c:pt>
                <c:pt idx="651">
                  <c:v>57.320404097309712</c:v>
                </c:pt>
                <c:pt idx="652">
                  <c:v>57.292332212119284</c:v>
                </c:pt>
                <c:pt idx="653">
                  <c:v>57.264278939015433</c:v>
                </c:pt>
                <c:pt idx="654">
                  <c:v>57.236244265658051</c:v>
                </c:pt>
                <c:pt idx="655">
                  <c:v>57.208228179715235</c:v>
                </c:pt>
                <c:pt idx="656">
                  <c:v>57.180230668863238</c:v>
                </c:pt>
                <c:pt idx="657">
                  <c:v>57.152251720786502</c:v>
                </c:pt>
                <c:pt idx="658">
                  <c:v>57.124291323177616</c:v>
                </c:pt>
                <c:pt idx="659">
                  <c:v>57.09634946373734</c:v>
                </c:pt>
                <c:pt idx="660">
                  <c:v>57.068426130174593</c:v>
                </c:pt>
                <c:pt idx="661">
                  <c:v>57.040521310206422</c:v>
                </c:pt>
                <c:pt idx="662">
                  <c:v>57.012634991558045</c:v>
                </c:pt>
                <c:pt idx="663">
                  <c:v>56.984767161962807</c:v>
                </c:pt>
                <c:pt idx="664">
                  <c:v>56.956917809162178</c:v>
                </c:pt>
                <c:pt idx="665">
                  <c:v>56.92908692090576</c:v>
                </c:pt>
                <c:pt idx="666">
                  <c:v>56.901274484951287</c:v>
                </c:pt>
                <c:pt idx="667">
                  <c:v>56.873480489064598</c:v>
                </c:pt>
                <c:pt idx="668">
                  <c:v>56.845704921019653</c:v>
                </c:pt>
                <c:pt idx="669">
                  <c:v>56.817947768598501</c:v>
                </c:pt>
                <c:pt idx="670">
                  <c:v>56.790209019591323</c:v>
                </c:pt>
                <c:pt idx="671">
                  <c:v>56.762488661796354</c:v>
                </c:pt>
                <c:pt idx="672">
                  <c:v>56.734786683019948</c:v>
                </c:pt>
                <c:pt idx="673">
                  <c:v>56.707103071076546</c:v>
                </c:pt>
                <c:pt idx="674">
                  <c:v>56.679437813788653</c:v>
                </c:pt>
                <c:pt idx="675">
                  <c:v>56.651790898986853</c:v>
                </c:pt>
                <c:pt idx="676">
                  <c:v>56.624162314509789</c:v>
                </c:pt>
                <c:pt idx="677">
                  <c:v>56.596552048204195</c:v>
                </c:pt>
                <c:pt idx="678">
                  <c:v>56.568960087924829</c:v>
                </c:pt>
                <c:pt idx="679">
                  <c:v>56.541386421534533</c:v>
                </c:pt>
                <c:pt idx="680">
                  <c:v>56.513831036904165</c:v>
                </c:pt>
                <c:pt idx="681">
                  <c:v>56.48629392191264</c:v>
                </c:pt>
                <c:pt idx="682">
                  <c:v>56.458775064446932</c:v>
                </c:pt>
                <c:pt idx="683">
                  <c:v>56.431274452402008</c:v>
                </c:pt>
                <c:pt idx="684">
                  <c:v>56.403792073680869</c:v>
                </c:pt>
                <c:pt idx="685">
                  <c:v>56.376327916194555</c:v>
                </c:pt>
                <c:pt idx="686">
                  <c:v>56.348881967862106</c:v>
                </c:pt>
                <c:pt idx="687">
                  <c:v>56.321454216610583</c:v>
                </c:pt>
                <c:pt idx="688">
                  <c:v>56.294044650375042</c:v>
                </c:pt>
                <c:pt idx="689">
                  <c:v>56.266653257098532</c:v>
                </c:pt>
                <c:pt idx="690">
                  <c:v>56.239280024732118</c:v>
                </c:pt>
                <c:pt idx="691">
                  <c:v>56.211924941234834</c:v>
                </c:pt>
                <c:pt idx="692">
                  <c:v>56.18458799457369</c:v>
                </c:pt>
                <c:pt idx="693">
                  <c:v>56.157269172723716</c:v>
                </c:pt>
                <c:pt idx="694">
                  <c:v>56.129968463667872</c:v>
                </c:pt>
                <c:pt idx="695">
                  <c:v>56.102685855397105</c:v>
                </c:pt>
                <c:pt idx="696">
                  <c:v>56.075421335910306</c:v>
                </c:pt>
                <c:pt idx="697">
                  <c:v>56.048174893214359</c:v>
                </c:pt>
                <c:pt idx="698">
                  <c:v>56.020946515324049</c:v>
                </c:pt>
                <c:pt idx="699">
                  <c:v>55.993736190262155</c:v>
                </c:pt>
                <c:pt idx="700">
                  <c:v>55.966543906059371</c:v>
                </c:pt>
                <c:pt idx="701">
                  <c:v>55.939369650754337</c:v>
                </c:pt>
                <c:pt idx="702">
                  <c:v>55.912213412393619</c:v>
                </c:pt>
                <c:pt idx="703">
                  <c:v>55.885075179031702</c:v>
                </c:pt>
                <c:pt idx="704">
                  <c:v>55.857954938731012</c:v>
                </c:pt>
                <c:pt idx="705">
                  <c:v>55.830852679561865</c:v>
                </c:pt>
                <c:pt idx="706">
                  <c:v>55.803768389602489</c:v>
                </c:pt>
                <c:pt idx="707">
                  <c:v>55.776702056939044</c:v>
                </c:pt>
                <c:pt idx="708">
                  <c:v>55.749653669665562</c:v>
                </c:pt>
                <c:pt idx="709">
                  <c:v>55.722623215883971</c:v>
                </c:pt>
                <c:pt idx="710">
                  <c:v>55.69561068370411</c:v>
                </c:pt>
                <c:pt idx="711">
                  <c:v>55.668616061243661</c:v>
                </c:pt>
                <c:pt idx="712">
                  <c:v>55.641639336628231</c:v>
                </c:pt>
                <c:pt idx="713">
                  <c:v>55.614680497991259</c:v>
                </c:pt>
                <c:pt idx="714">
                  <c:v>55.587739533474078</c:v>
                </c:pt>
                <c:pt idx="715">
                  <c:v>55.560816431225867</c:v>
                </c:pt>
                <c:pt idx="716">
                  <c:v>55.533911179403681</c:v>
                </c:pt>
                <c:pt idx="717">
                  <c:v>55.507023766172416</c:v>
                </c:pt>
                <c:pt idx="718">
                  <c:v>55.480154179704805</c:v>
                </c:pt>
                <c:pt idx="719">
                  <c:v>55.453302408181436</c:v>
                </c:pt>
                <c:pt idx="720">
                  <c:v>55.426468439790732</c:v>
                </c:pt>
                <c:pt idx="721">
                  <c:v>55.399652262728949</c:v>
                </c:pt>
                <c:pt idx="722">
                  <c:v>55.372853865200156</c:v>
                </c:pt>
                <c:pt idx="723">
                  <c:v>55.34607323541627</c:v>
                </c:pt>
                <c:pt idx="724">
                  <c:v>55.319310361596983</c:v>
                </c:pt>
                <c:pt idx="725">
                  <c:v>55.292565231969846</c:v>
                </c:pt>
                <c:pt idx="726">
                  <c:v>55.265837834770167</c:v>
                </c:pt>
                <c:pt idx="727">
                  <c:v>55.23912815824108</c:v>
                </c:pt>
                <c:pt idx="728">
                  <c:v>55.212436190633525</c:v>
                </c:pt>
                <c:pt idx="729">
                  <c:v>55.185761920206218</c:v>
                </c:pt>
                <c:pt idx="730">
                  <c:v>55.15910533522564</c:v>
                </c:pt>
                <c:pt idx="731">
                  <c:v>55.132466423966086</c:v>
                </c:pt>
                <c:pt idx="732">
                  <c:v>55.105845174709607</c:v>
                </c:pt>
                <c:pt idx="733">
                  <c:v>55.079241575746025</c:v>
                </c:pt>
                <c:pt idx="734">
                  <c:v>55.052655615372935</c:v>
                </c:pt>
                <c:pt idx="735">
                  <c:v>55.02608728189567</c:v>
                </c:pt>
                <c:pt idx="736">
                  <c:v>54.999536563627338</c:v>
                </c:pt>
                <c:pt idx="737">
                  <c:v>54.97300344888879</c:v>
                </c:pt>
                <c:pt idx="738">
                  <c:v>54.946487926008615</c:v>
                </c:pt>
                <c:pt idx="739">
                  <c:v>54.919989983323148</c:v>
                </c:pt>
                <c:pt idx="740">
                  <c:v>54.893509609176441</c:v>
                </c:pt>
                <c:pt idx="741">
                  <c:v>54.867046791920302</c:v>
                </c:pt>
                <c:pt idx="742">
                  <c:v>54.84060151991423</c:v>
                </c:pt>
                <c:pt idx="743">
                  <c:v>54.814173781525461</c:v>
                </c:pt>
                <c:pt idx="744">
                  <c:v>54.787763565128955</c:v>
                </c:pt>
                <c:pt idx="745">
                  <c:v>54.761370859107345</c:v>
                </c:pt>
                <c:pt idx="746">
                  <c:v>54.734995651851001</c:v>
                </c:pt>
                <c:pt idx="747">
                  <c:v>54.708637931757963</c:v>
                </c:pt>
                <c:pt idx="748">
                  <c:v>54.682297687233984</c:v>
                </c:pt>
                <c:pt idx="749">
                  <c:v>54.655974906692499</c:v>
                </c:pt>
                <c:pt idx="750">
                  <c:v>54.629669578554619</c:v>
                </c:pt>
                <c:pt idx="751">
                  <c:v>54.603381691249126</c:v>
                </c:pt>
                <c:pt idx="752">
                  <c:v>54.577111233212491</c:v>
                </c:pt>
                <c:pt idx="753">
                  <c:v>54.550858192888853</c:v>
                </c:pt>
                <c:pt idx="754">
                  <c:v>54.52462255872998</c:v>
                </c:pt>
                <c:pt idx="755">
                  <c:v>54.498404319195345</c:v>
                </c:pt>
                <c:pt idx="756">
                  <c:v>54.472203462752034</c:v>
                </c:pt>
                <c:pt idx="757">
                  <c:v>54.446019977874805</c:v>
                </c:pt>
                <c:pt idx="758">
                  <c:v>54.419853853046028</c:v>
                </c:pt>
                <c:pt idx="759">
                  <c:v>54.39370507675573</c:v>
                </c:pt>
                <c:pt idx="760">
                  <c:v>54.367573637501586</c:v>
                </c:pt>
                <c:pt idx="761">
                  <c:v>54.341459523788856</c:v>
                </c:pt>
                <c:pt idx="762">
                  <c:v>54.315362724130452</c:v>
                </c:pt>
                <c:pt idx="763">
                  <c:v>54.289283227046894</c:v>
                </c:pt>
                <c:pt idx="764">
                  <c:v>54.263221021066308</c:v>
                </c:pt>
                <c:pt idx="765">
                  <c:v>54.237176094724425</c:v>
                </c:pt>
                <c:pt idx="766">
                  <c:v>54.211148436564592</c:v>
                </c:pt>
                <c:pt idx="767">
                  <c:v>54.18513803513774</c:v>
                </c:pt>
                <c:pt idx="768">
                  <c:v>54.15914487900239</c:v>
                </c:pt>
                <c:pt idx="769">
                  <c:v>54.133168956724646</c:v>
                </c:pt>
                <c:pt idx="770">
                  <c:v>54.107210256878211</c:v>
                </c:pt>
                <c:pt idx="771">
                  <c:v>54.081268768044346</c:v>
                </c:pt>
                <c:pt idx="772">
                  <c:v>54.055344478811882</c:v>
                </c:pt>
                <c:pt idx="773">
                  <c:v>54.029437377777228</c:v>
                </c:pt>
                <c:pt idx="774">
                  <c:v>54.00354745354435</c:v>
                </c:pt>
                <c:pt idx="775">
                  <c:v>53.977674694724755</c:v>
                </c:pt>
                <c:pt idx="776">
                  <c:v>53.95181908993753</c:v>
                </c:pt>
                <c:pt idx="777">
                  <c:v>53.925980627809281</c:v>
                </c:pt>
                <c:pt idx="778">
                  <c:v>53.900159296974174</c:v>
                </c:pt>
                <c:pt idx="779">
                  <c:v>53.874355086073876</c:v>
                </c:pt>
                <c:pt idx="780">
                  <c:v>53.84856798375764</c:v>
                </c:pt>
                <c:pt idx="781">
                  <c:v>53.822797978682196</c:v>
                </c:pt>
                <c:pt idx="782">
                  <c:v>53.797045059511824</c:v>
                </c:pt>
                <c:pt idx="783">
                  <c:v>53.771309214918304</c:v>
                </c:pt>
                <c:pt idx="784">
                  <c:v>53.745590433580929</c:v>
                </c:pt>
                <c:pt idx="785">
                  <c:v>53.719888704186502</c:v>
                </c:pt>
                <c:pt idx="786">
                  <c:v>53.694204015429342</c:v>
                </c:pt>
                <c:pt idx="787">
                  <c:v>53.668536356011224</c:v>
                </c:pt>
                <c:pt idx="788">
                  <c:v>53.642885714641452</c:v>
                </c:pt>
                <c:pt idx="789">
                  <c:v>53.617252080036785</c:v>
                </c:pt>
                <c:pt idx="790">
                  <c:v>53.591635440921493</c:v>
                </c:pt>
                <c:pt idx="791">
                  <c:v>53.566035786027321</c:v>
                </c:pt>
                <c:pt idx="792">
                  <c:v>53.540453104093444</c:v>
                </c:pt>
                <c:pt idx="793">
                  <c:v>53.514887383866544</c:v>
                </c:pt>
                <c:pt idx="794">
                  <c:v>53.48933861410076</c:v>
                </c:pt>
                <c:pt idx="795">
                  <c:v>53.463806783557665</c:v>
                </c:pt>
                <c:pt idx="796">
                  <c:v>53.4382918810063</c:v>
                </c:pt>
                <c:pt idx="797">
                  <c:v>53.41279389522316</c:v>
                </c:pt>
                <c:pt idx="798">
                  <c:v>53.387312814992157</c:v>
                </c:pt>
                <c:pt idx="799">
                  <c:v>53.361848629104657</c:v>
                </c:pt>
                <c:pt idx="800">
                  <c:v>53.33640132635945</c:v>
                </c:pt>
                <c:pt idx="801">
                  <c:v>53.310970895562768</c:v>
                </c:pt>
                <c:pt idx="802">
                  <c:v>53.285557325528245</c:v>
                </c:pt>
                <c:pt idx="803">
                  <c:v>53.26016060507694</c:v>
                </c:pt>
                <c:pt idx="804">
                  <c:v>53.234780723037311</c:v>
                </c:pt>
                <c:pt idx="805">
                  <c:v>53.209417668245266</c:v>
                </c:pt>
                <c:pt idx="806">
                  <c:v>53.184071429544055</c:v>
                </c:pt>
                <c:pt idx="807">
                  <c:v>53.158741995784361</c:v>
                </c:pt>
                <c:pt idx="808">
                  <c:v>53.133429355824255</c:v>
                </c:pt>
                <c:pt idx="809">
                  <c:v>53.108133498529199</c:v>
                </c:pt>
                <c:pt idx="810">
                  <c:v>53.082854412772022</c:v>
                </c:pt>
                <c:pt idx="811">
                  <c:v>53.057592087432944</c:v>
                </c:pt>
                <c:pt idx="812">
                  <c:v>53.032346511399552</c:v>
                </c:pt>
                <c:pt idx="813">
                  <c:v>53.007117673566803</c:v>
                </c:pt>
                <c:pt idx="814">
                  <c:v>52.981905562837021</c:v>
                </c:pt>
                <c:pt idx="815">
                  <c:v>52.956710168119862</c:v>
                </c:pt>
                <c:pt idx="816">
                  <c:v>52.931531478332374</c:v>
                </c:pt>
                <c:pt idx="817">
                  <c:v>52.906369482398929</c:v>
                </c:pt>
                <c:pt idx="818">
                  <c:v>52.881224169251247</c:v>
                </c:pt>
                <c:pt idx="819">
                  <c:v>52.856095527828394</c:v>
                </c:pt>
                <c:pt idx="820">
                  <c:v>52.830983547076755</c:v>
                </c:pt>
                <c:pt idx="821">
                  <c:v>52.805888215950048</c:v>
                </c:pt>
                <c:pt idx="822">
                  <c:v>52.780809523409332</c:v>
                </c:pt>
                <c:pt idx="823">
                  <c:v>52.755747458422967</c:v>
                </c:pt>
                <c:pt idx="824">
                  <c:v>52.730702009966635</c:v>
                </c:pt>
                <c:pt idx="825">
                  <c:v>52.705673167023306</c:v>
                </c:pt>
                <c:pt idx="826">
                  <c:v>52.680660918583293</c:v>
                </c:pt>
                <c:pt idx="827">
                  <c:v>52.65566525364418</c:v>
                </c:pt>
                <c:pt idx="828">
                  <c:v>52.630686161210853</c:v>
                </c:pt>
                <c:pt idx="829">
                  <c:v>52.605723630295493</c:v>
                </c:pt>
                <c:pt idx="830">
                  <c:v>52.580777649917557</c:v>
                </c:pt>
                <c:pt idx="831">
                  <c:v>52.555848209103786</c:v>
                </c:pt>
                <c:pt idx="832">
                  <c:v>52.530935296888202</c:v>
                </c:pt>
                <c:pt idx="833">
                  <c:v>52.506038902312092</c:v>
                </c:pt>
                <c:pt idx="834">
                  <c:v>52.481159014424009</c:v>
                </c:pt>
                <c:pt idx="835">
                  <c:v>52.456295622279775</c:v>
                </c:pt>
                <c:pt idx="836">
                  <c:v>52.431448714942441</c:v>
                </c:pt>
                <c:pt idx="837">
                  <c:v>52.406618281482352</c:v>
                </c:pt>
                <c:pt idx="838">
                  <c:v>52.381804310977074</c:v>
                </c:pt>
                <c:pt idx="839">
                  <c:v>52.357006792511406</c:v>
                </c:pt>
                <c:pt idx="840">
                  <c:v>52.332225715177394</c:v>
                </c:pt>
                <c:pt idx="841">
                  <c:v>52.307461068074339</c:v>
                </c:pt>
                <c:pt idx="842">
                  <c:v>52.282712840308726</c:v>
                </c:pt>
                <c:pt idx="843">
                  <c:v>52.257981020994293</c:v>
                </c:pt>
                <c:pt idx="844">
                  <c:v>52.233265599251993</c:v>
                </c:pt>
                <c:pt idx="845">
                  <c:v>52.208566564209974</c:v>
                </c:pt>
                <c:pt idx="846">
                  <c:v>52.183883905003619</c:v>
                </c:pt>
                <c:pt idx="847">
                  <c:v>52.159217610775485</c:v>
                </c:pt>
                <c:pt idx="848">
                  <c:v>52.134567670675352</c:v>
                </c:pt>
                <c:pt idx="849">
                  <c:v>52.109934073860195</c:v>
                </c:pt>
                <c:pt idx="850">
                  <c:v>52.085316809494145</c:v>
                </c:pt>
                <c:pt idx="851">
                  <c:v>52.060715866748552</c:v>
                </c:pt>
                <c:pt idx="852">
                  <c:v>52.036131234801928</c:v>
                </c:pt>
                <c:pt idx="853">
                  <c:v>52.011562902839977</c:v>
                </c:pt>
                <c:pt idx="854">
                  <c:v>51.987010860055548</c:v>
                </c:pt>
                <c:pt idx="855">
                  <c:v>51.962475095648678</c:v>
                </c:pt>
                <c:pt idx="856">
                  <c:v>51.937955598826555</c:v>
                </c:pt>
                <c:pt idx="857">
                  <c:v>51.913452358803511</c:v>
                </c:pt>
                <c:pt idx="858">
                  <c:v>51.888965364801052</c:v>
                </c:pt>
                <c:pt idx="859">
                  <c:v>51.864494606047828</c:v>
                </c:pt>
                <c:pt idx="860">
                  <c:v>51.840040071779597</c:v>
                </c:pt>
                <c:pt idx="861">
                  <c:v>51.815601751239299</c:v>
                </c:pt>
                <c:pt idx="862">
                  <c:v>51.79117963367699</c:v>
                </c:pt>
                <c:pt idx="863">
                  <c:v>51.766773708349831</c:v>
                </c:pt>
                <c:pt idx="864">
                  <c:v>51.742383964522134</c:v>
                </c:pt>
                <c:pt idx="865">
                  <c:v>51.718010391465313</c:v>
                </c:pt>
                <c:pt idx="866">
                  <c:v>51.693652978457905</c:v>
                </c:pt>
                <c:pt idx="867">
                  <c:v>51.66931171478555</c:v>
                </c:pt>
                <c:pt idx="868">
                  <c:v>51.644986589741009</c:v>
                </c:pt>
                <c:pt idx="869">
                  <c:v>51.620677592624105</c:v>
                </c:pt>
                <c:pt idx="870">
                  <c:v>51.596384712741781</c:v>
                </c:pt>
                <c:pt idx="871">
                  <c:v>51.572107939408077</c:v>
                </c:pt>
                <c:pt idx="872">
                  <c:v>51.547847261944092</c:v>
                </c:pt>
                <c:pt idx="873">
                  <c:v>51.523602669678027</c:v>
                </c:pt>
                <c:pt idx="874">
                  <c:v>51.499374151945162</c:v>
                </c:pt>
                <c:pt idx="875">
                  <c:v>51.47516169808781</c:v>
                </c:pt>
                <c:pt idx="876">
                  <c:v>51.450965297455397</c:v>
                </c:pt>
                <c:pt idx="877">
                  <c:v>51.426784939404399</c:v>
                </c:pt>
                <c:pt idx="878">
                  <c:v>51.402620613298318</c:v>
                </c:pt>
                <c:pt idx="879">
                  <c:v>51.378472308507746</c:v>
                </c:pt>
                <c:pt idx="880">
                  <c:v>51.35434001441029</c:v>
                </c:pt>
                <c:pt idx="881">
                  <c:v>51.330223720390649</c:v>
                </c:pt>
                <c:pt idx="882">
                  <c:v>51.306123415840496</c:v>
                </c:pt>
                <c:pt idx="883">
                  <c:v>51.282039090158591</c:v>
                </c:pt>
                <c:pt idx="884">
                  <c:v>51.257970732750692</c:v>
                </c:pt>
                <c:pt idx="885">
                  <c:v>51.233918333029592</c:v>
                </c:pt>
                <c:pt idx="886">
                  <c:v>51.209881880415097</c:v>
                </c:pt>
                <c:pt idx="887">
                  <c:v>51.185861364334045</c:v>
                </c:pt>
                <c:pt idx="888">
                  <c:v>51.161856774220261</c:v>
                </c:pt>
                <c:pt idx="889">
                  <c:v>51.137868099514584</c:v>
                </c:pt>
                <c:pt idx="890">
                  <c:v>51.113895329664871</c:v>
                </c:pt>
                <c:pt idx="891">
                  <c:v>51.089938454125964</c:v>
                </c:pt>
                <c:pt idx="892">
                  <c:v>51.065997462359668</c:v>
                </c:pt>
                <c:pt idx="893">
                  <c:v>51.042072343834818</c:v>
                </c:pt>
                <c:pt idx="894">
                  <c:v>51.018163088027208</c:v>
                </c:pt>
                <c:pt idx="895">
                  <c:v>50.994269684419613</c:v>
                </c:pt>
                <c:pt idx="896">
                  <c:v>50.970392122501806</c:v>
                </c:pt>
                <c:pt idx="897">
                  <c:v>50.946530391770473</c:v>
                </c:pt>
                <c:pt idx="898">
                  <c:v>50.92268448172932</c:v>
                </c:pt>
                <c:pt idx="899">
                  <c:v>50.898854381888974</c:v>
                </c:pt>
                <c:pt idx="900">
                  <c:v>50.87504008176704</c:v>
                </c:pt>
                <c:pt idx="901">
                  <c:v>50.851241570888064</c:v>
                </c:pt>
                <c:pt idx="902">
                  <c:v>50.827458838783535</c:v>
                </c:pt>
                <c:pt idx="903">
                  <c:v>50.803691874991884</c:v>
                </c:pt>
                <c:pt idx="904">
                  <c:v>50.77994066905849</c:v>
                </c:pt>
                <c:pt idx="905">
                  <c:v>50.756205210535647</c:v>
                </c:pt>
                <c:pt idx="906">
                  <c:v>50.732485488982583</c:v>
                </c:pt>
                <c:pt idx="907">
                  <c:v>50.708781493965439</c:v>
                </c:pt>
                <c:pt idx="908">
                  <c:v>50.6850932150573</c:v>
                </c:pt>
                <c:pt idx="909">
                  <c:v>50.661420641838127</c:v>
                </c:pt>
                <c:pt idx="910">
                  <c:v>50.637763763894824</c:v>
                </c:pt>
                <c:pt idx="911">
                  <c:v>50.614122570821188</c:v>
                </c:pt>
                <c:pt idx="912">
                  <c:v>50.590497052217898</c:v>
                </c:pt>
                <c:pt idx="913">
                  <c:v>50.566887197692544</c:v>
                </c:pt>
                <c:pt idx="914">
                  <c:v>50.54329299685962</c:v>
                </c:pt>
                <c:pt idx="915">
                  <c:v>50.519714439340468</c:v>
                </c:pt>
                <c:pt idx="916">
                  <c:v>50.496151514763355</c:v>
                </c:pt>
                <c:pt idx="917">
                  <c:v>50.472604212763379</c:v>
                </c:pt>
                <c:pt idx="918">
                  <c:v>50.449072522982554</c:v>
                </c:pt>
                <c:pt idx="919">
                  <c:v>50.42555643506973</c:v>
                </c:pt>
                <c:pt idx="920">
                  <c:v>50.40205593868064</c:v>
                </c:pt>
                <c:pt idx="921">
                  <c:v>50.378571023477861</c:v>
                </c:pt>
                <c:pt idx="922">
                  <c:v>50.355101679130833</c:v>
                </c:pt>
                <c:pt idx="923">
                  <c:v>50.331647895315832</c:v>
                </c:pt>
                <c:pt idx="924">
                  <c:v>50.308209661716006</c:v>
                </c:pt>
                <c:pt idx="925">
                  <c:v>50.284786968021308</c:v>
                </c:pt>
                <c:pt idx="926">
                  <c:v>50.261379803928563</c:v>
                </c:pt>
                <c:pt idx="927">
                  <c:v>50.237988159141388</c:v>
                </c:pt>
                <c:pt idx="928">
                  <c:v>50.214612023370265</c:v>
                </c:pt>
                <c:pt idx="929">
                  <c:v>50.191251386332468</c:v>
                </c:pt>
                <c:pt idx="930">
                  <c:v>50.167906237752113</c:v>
                </c:pt>
                <c:pt idx="931">
                  <c:v>50.144576567360119</c:v>
                </c:pt>
                <c:pt idx="932">
                  <c:v>50.121262364894193</c:v>
                </c:pt>
                <c:pt idx="933">
                  <c:v>50.097963620098874</c:v>
                </c:pt>
                <c:pt idx="934">
                  <c:v>50.074680322725499</c:v>
                </c:pt>
                <c:pt idx="935">
                  <c:v>50.051412462532184</c:v>
                </c:pt>
                <c:pt idx="936">
                  <c:v>50.028160029283853</c:v>
                </c:pt>
                <c:pt idx="937">
                  <c:v>50.004923012752201</c:v>
                </c:pt>
                <c:pt idx="938">
                  <c:v>49.981701402715714</c:v>
                </c:pt>
                <c:pt idx="939">
                  <c:v>49.958495188959638</c:v>
                </c:pt>
                <c:pt idx="940">
                  <c:v>49.935304361276025</c:v>
                </c:pt>
                <c:pt idx="941">
                  <c:v>49.912128909463654</c:v>
                </c:pt>
                <c:pt idx="942">
                  <c:v>49.888968823328106</c:v>
                </c:pt>
                <c:pt idx="943">
                  <c:v>49.865824092681699</c:v>
                </c:pt>
                <c:pt idx="944">
                  <c:v>49.842694707343512</c:v>
                </c:pt>
                <c:pt idx="945">
                  <c:v>49.819580657139369</c:v>
                </c:pt>
                <c:pt idx="946">
                  <c:v>49.796481931901837</c:v>
                </c:pt>
                <c:pt idx="947">
                  <c:v>49.773398521470241</c:v>
                </c:pt>
                <c:pt idx="948">
                  <c:v>49.75033041569062</c:v>
                </c:pt>
                <c:pt idx="949">
                  <c:v>49.727277604415775</c:v>
                </c:pt>
                <c:pt idx="950">
                  <c:v>49.704240077505204</c:v>
                </c:pt>
                <c:pt idx="951">
                  <c:v>49.68121782482514</c:v>
                </c:pt>
                <c:pt idx="952">
                  <c:v>49.658210836248543</c:v>
                </c:pt>
                <c:pt idx="953">
                  <c:v>49.635219101655075</c:v>
                </c:pt>
                <c:pt idx="954">
                  <c:v>49.612242610931119</c:v>
                </c:pt>
                <c:pt idx="955">
                  <c:v>49.589281353969753</c:v>
                </c:pt>
                <c:pt idx="956">
                  <c:v>49.56633532067076</c:v>
                </c:pt>
                <c:pt idx="957">
                  <c:v>49.543404500940625</c:v>
                </c:pt>
                <c:pt idx="958">
                  <c:v>49.520488884692512</c:v>
                </c:pt>
                <c:pt idx="959">
                  <c:v>49.497588461846298</c:v>
                </c:pt>
                <c:pt idx="960">
                  <c:v>49.474703222328507</c:v>
                </c:pt>
                <c:pt idx="961">
                  <c:v>49.451833156072375</c:v>
                </c:pt>
                <c:pt idx="962">
                  <c:v>49.428978253017796</c:v>
                </c:pt>
                <c:pt idx="963">
                  <c:v>49.406138503111329</c:v>
                </c:pt>
                <c:pt idx="964">
                  <c:v>49.38331389630622</c:v>
                </c:pt>
                <c:pt idx="965">
                  <c:v>49.36050442256235</c:v>
                </c:pt>
                <c:pt idx="966">
                  <c:v>49.337710071846281</c:v>
                </c:pt>
                <c:pt idx="967">
                  <c:v>49.314930834131204</c:v>
                </c:pt>
                <c:pt idx="968">
                  <c:v>49.292166699396979</c:v>
                </c:pt>
                <c:pt idx="969">
                  <c:v>49.269417657630093</c:v>
                </c:pt>
                <c:pt idx="970">
                  <c:v>49.246683698823681</c:v>
                </c:pt>
                <c:pt idx="971">
                  <c:v>49.22396481297752</c:v>
                </c:pt>
                <c:pt idx="972">
                  <c:v>49.201260990097992</c:v>
                </c:pt>
                <c:pt idx="973">
                  <c:v>49.178572220198134</c:v>
                </c:pt>
                <c:pt idx="974">
                  <c:v>49.155898493297592</c:v>
                </c:pt>
                <c:pt idx="975">
                  <c:v>49.133239799422618</c:v>
                </c:pt>
                <c:pt idx="976">
                  <c:v>49.11059612860609</c:v>
                </c:pt>
                <c:pt idx="977">
                  <c:v>49.087967470887506</c:v>
                </c:pt>
                <c:pt idx="978">
                  <c:v>49.065353816312935</c:v>
                </c:pt>
                <c:pt idx="979">
                  <c:v>49.04275515493508</c:v>
                </c:pt>
                <c:pt idx="980">
                  <c:v>49.020171476813211</c:v>
                </c:pt>
                <c:pt idx="981">
                  <c:v>48.997602772013209</c:v>
                </c:pt>
                <c:pt idx="982">
                  <c:v>48.975049030607529</c:v>
                </c:pt>
                <c:pt idx="983">
                  <c:v>48.952510242675231</c:v>
                </c:pt>
                <c:pt idx="984">
                  <c:v>48.929986398301907</c:v>
                </c:pt>
                <c:pt idx="985">
                  <c:v>48.907477487579762</c:v>
                </c:pt>
                <c:pt idx="986">
                  <c:v>48.884983500607568</c:v>
                </c:pt>
                <c:pt idx="987">
                  <c:v>48.862504427490641</c:v>
                </c:pt>
                <c:pt idx="988">
                  <c:v>48.840040258340878</c:v>
                </c:pt>
                <c:pt idx="989">
                  <c:v>48.817590983276702</c:v>
                </c:pt>
                <c:pt idx="990">
                  <c:v>48.795156592423126</c:v>
                </c:pt>
                <c:pt idx="991">
                  <c:v>48.772737075911692</c:v>
                </c:pt>
                <c:pt idx="992">
                  <c:v>48.750332423880472</c:v>
                </c:pt>
                <c:pt idx="993">
                  <c:v>48.72794262647411</c:v>
                </c:pt>
                <c:pt idx="994">
                  <c:v>48.705567673843738</c:v>
                </c:pt>
                <c:pt idx="995">
                  <c:v>48.68320755614706</c:v>
                </c:pt>
                <c:pt idx="996">
                  <c:v>48.660862263548296</c:v>
                </c:pt>
                <c:pt idx="997">
                  <c:v>48.638531786218167</c:v>
                </c:pt>
                <c:pt idx="998">
                  <c:v>48.61621611433393</c:v>
                </c:pt>
                <c:pt idx="999">
                  <c:v>48.593915238079354</c:v>
                </c:pt>
                <c:pt idx="1000">
                  <c:v>48.571629147644707</c:v>
                </c:pt>
                <c:pt idx="1001">
                  <c:v>48.549357833226757</c:v>
                </c:pt>
                <c:pt idx="1002">
                  <c:v>48.527101285028792</c:v>
                </c:pt>
                <c:pt idx="1003">
                  <c:v>48.504859493260582</c:v>
                </c:pt>
                <c:pt idx="1004">
                  <c:v>48.482632448138382</c:v>
                </c:pt>
                <c:pt idx="1005">
                  <c:v>48.46042013988496</c:v>
                </c:pt>
                <c:pt idx="1006">
                  <c:v>48.438222558729521</c:v>
                </c:pt>
                <c:pt idx="1007">
                  <c:v>48.416039694907809</c:v>
                </c:pt>
                <c:pt idx="1008">
                  <c:v>48.393871538661976</c:v>
                </c:pt>
                <c:pt idx="1009">
                  <c:v>48.37171808024069</c:v>
                </c:pt>
                <c:pt idx="1010">
                  <c:v>48.349579309899063</c:v>
                </c:pt>
                <c:pt idx="1011">
                  <c:v>48.327455217898695</c:v>
                </c:pt>
                <c:pt idx="1012">
                  <c:v>48.305345794507595</c:v>
                </c:pt>
                <c:pt idx="1013">
                  <c:v>48.283251030000272</c:v>
                </c:pt>
                <c:pt idx="1014">
                  <c:v>48.261170914657654</c:v>
                </c:pt>
                <c:pt idx="1015">
                  <c:v>48.239105438767126</c:v>
                </c:pt>
                <c:pt idx="1016">
                  <c:v>48.217054592622503</c:v>
                </c:pt>
                <c:pt idx="1017">
                  <c:v>48.195018366524053</c:v>
                </c:pt>
                <c:pt idx="1018">
                  <c:v>48.172996750778445</c:v>
                </c:pt>
                <c:pt idx="1019">
                  <c:v>48.150989735698815</c:v>
                </c:pt>
                <c:pt idx="1020">
                  <c:v>48.128997311604678</c:v>
                </c:pt>
                <c:pt idx="1021">
                  <c:v>48.10701946882201</c:v>
                </c:pt>
                <c:pt idx="1022">
                  <c:v>48.085056197683159</c:v>
                </c:pt>
                <c:pt idx="1023">
                  <c:v>48.063107488526924</c:v>
                </c:pt>
                <c:pt idx="1024">
                  <c:v>48.041173331698467</c:v>
                </c:pt>
                <c:pt idx="1025">
                  <c:v>48.01925371754939</c:v>
                </c:pt>
                <c:pt idx="1026">
                  <c:v>47.997348636437671</c:v>
                </c:pt>
                <c:pt idx="1027">
                  <c:v>47.975458078727684</c:v>
                </c:pt>
                <c:pt idx="1028">
                  <c:v>47.953582034790195</c:v>
                </c:pt>
                <c:pt idx="1029">
                  <c:v>47.931720495002352</c:v>
                </c:pt>
                <c:pt idx="1030">
                  <c:v>47.909873449747678</c:v>
                </c:pt>
                <c:pt idx="1031">
                  <c:v>47.888040889416089</c:v>
                </c:pt>
                <c:pt idx="1032">
                  <c:v>47.866222804403847</c:v>
                </c:pt>
                <c:pt idx="1033">
                  <c:v>47.844419185113601</c:v>
                </c:pt>
                <c:pt idx="1034">
                  <c:v>47.82263002195436</c:v>
                </c:pt>
                <c:pt idx="1035">
                  <c:v>47.800855305341493</c:v>
                </c:pt>
                <c:pt idx="1036">
                  <c:v>47.779095025696712</c:v>
                </c:pt>
                <c:pt idx="1037">
                  <c:v>47.757349173448091</c:v>
                </c:pt>
                <c:pt idx="1038">
                  <c:v>47.73561773903004</c:v>
                </c:pt>
                <c:pt idx="1039">
                  <c:v>47.71390071288333</c:v>
                </c:pt>
                <c:pt idx="1040">
                  <c:v>47.692198085455054</c:v>
                </c:pt>
                <c:pt idx="1041">
                  <c:v>47.670509847198645</c:v>
                </c:pt>
                <c:pt idx="1042">
                  <c:v>47.648835988573843</c:v>
                </c:pt>
                <c:pt idx="1043">
                  <c:v>47.627176500046758</c:v>
                </c:pt>
                <c:pt idx="1044">
                  <c:v>47.6055313720898</c:v>
                </c:pt>
                <c:pt idx="1045">
                  <c:v>47.583900595181674</c:v>
                </c:pt>
                <c:pt idx="1046">
                  <c:v>47.562284159807426</c:v>
                </c:pt>
                <c:pt idx="1047">
                  <c:v>47.540682056458401</c:v>
                </c:pt>
                <c:pt idx="1048">
                  <c:v>47.519094275632241</c:v>
                </c:pt>
                <c:pt idx="1049">
                  <c:v>47.497520807832913</c:v>
                </c:pt>
                <c:pt idx="1050">
                  <c:v>47.475961643570642</c:v>
                </c:pt>
                <c:pt idx="1051">
                  <c:v>47.454416773361977</c:v>
                </c:pt>
                <c:pt idx="1052">
                  <c:v>47.432886187729736</c:v>
                </c:pt>
                <c:pt idx="1053">
                  <c:v>47.411369877203043</c:v>
                </c:pt>
                <c:pt idx="1054">
                  <c:v>47.389867832317265</c:v>
                </c:pt>
                <c:pt idx="1055">
                  <c:v>47.368380043614088</c:v>
                </c:pt>
                <c:pt idx="1056">
                  <c:v>47.346906501641428</c:v>
                </c:pt>
                <c:pt idx="1057">
                  <c:v>47.32544719695349</c:v>
                </c:pt>
                <c:pt idx="1058">
                  <c:v>47.304002120110752</c:v>
                </c:pt>
                <c:pt idx="1059">
                  <c:v>47.282571261679912</c:v>
                </c:pt>
                <c:pt idx="1060">
                  <c:v>47.261154612233959</c:v>
                </c:pt>
                <c:pt idx="1061">
                  <c:v>47.239752162352133</c:v>
                </c:pt>
                <c:pt idx="1062">
                  <c:v>47.218363902619885</c:v>
                </c:pt>
                <c:pt idx="1063">
                  <c:v>47.19698982362894</c:v>
                </c:pt>
                <c:pt idx="1064">
                  <c:v>47.175629915977247</c:v>
                </c:pt>
                <c:pt idx="1065">
                  <c:v>47.154284170269008</c:v>
                </c:pt>
                <c:pt idx="1066">
                  <c:v>47.132952577114615</c:v>
                </c:pt>
                <c:pt idx="1067">
                  <c:v>47.111635127130725</c:v>
                </c:pt>
                <c:pt idx="1068">
                  <c:v>47.090331810940206</c:v>
                </c:pt>
                <c:pt idx="1069">
                  <c:v>47.069042619172123</c:v>
                </c:pt>
                <c:pt idx="1070">
                  <c:v>47.047767542461784</c:v>
                </c:pt>
                <c:pt idx="1071">
                  <c:v>47.026506571450682</c:v>
                </c:pt>
                <c:pt idx="1072">
                  <c:v>47.005259696786517</c:v>
                </c:pt>
                <c:pt idx="1073">
                  <c:v>46.984026909123216</c:v>
                </c:pt>
                <c:pt idx="1074">
                  <c:v>46.962808199120865</c:v>
                </c:pt>
                <c:pt idx="1075">
                  <c:v>46.941603557445774</c:v>
                </c:pt>
                <c:pt idx="1076">
                  <c:v>46.920412974770414</c:v>
                </c:pt>
                <c:pt idx="1077">
                  <c:v>46.899236441773475</c:v>
                </c:pt>
                <c:pt idx="1078">
                  <c:v>46.87807394913979</c:v>
                </c:pt>
                <c:pt idx="1079">
                  <c:v>46.856925487560389</c:v>
                </c:pt>
                <c:pt idx="1080">
                  <c:v>46.835791047732471</c:v>
                </c:pt>
                <c:pt idx="1081">
                  <c:v>46.814670620359408</c:v>
                </c:pt>
                <c:pt idx="1082">
                  <c:v>46.793564196150712</c:v>
                </c:pt>
                <c:pt idx="1083">
                  <c:v>46.77247176582209</c:v>
                </c:pt>
                <c:pt idx="1084">
                  <c:v>46.751393320095374</c:v>
                </c:pt>
                <c:pt idx="1085">
                  <c:v>46.730328849698566</c:v>
                </c:pt>
                <c:pt idx="1086">
                  <c:v>46.709278345365817</c:v>
                </c:pt>
                <c:pt idx="1087">
                  <c:v>46.688241797837399</c:v>
                </c:pt>
                <c:pt idx="1088">
                  <c:v>46.667219197859751</c:v>
                </c:pt>
                <c:pt idx="1089">
                  <c:v>46.646210536185436</c:v>
                </c:pt>
                <c:pt idx="1090">
                  <c:v>46.625215803573127</c:v>
                </c:pt>
                <c:pt idx="1091">
                  <c:v>46.604234990787667</c:v>
                </c:pt>
                <c:pt idx="1092">
                  <c:v>46.583268088599993</c:v>
                </c:pt>
                <c:pt idx="1093">
                  <c:v>46.562315087787162</c:v>
                </c:pt>
                <c:pt idx="1094">
                  <c:v>46.541375979132354</c:v>
                </c:pt>
                <c:pt idx="1095">
                  <c:v>46.520450753424861</c:v>
                </c:pt>
                <c:pt idx="1096">
                  <c:v>46.499539401460069</c:v>
                </c:pt>
                <c:pt idx="1097">
                  <c:v>46.478641914039486</c:v>
                </c:pt>
                <c:pt idx="1098">
                  <c:v>46.457758281970698</c:v>
                </c:pt>
                <c:pt idx="1099">
                  <c:v>46.436888496067404</c:v>
                </c:pt>
                <c:pt idx="1100">
                  <c:v>46.416032547149385</c:v>
                </c:pt>
                <c:pt idx="1101">
                  <c:v>46.395190426042504</c:v>
                </c:pt>
                <c:pt idx="1102">
                  <c:v>46.37436212357872</c:v>
                </c:pt>
                <c:pt idx="1103">
                  <c:v>46.353547630596054</c:v>
                </c:pt>
                <c:pt idx="1104">
                  <c:v>46.332746937938616</c:v>
                </c:pt>
                <c:pt idx="1105">
                  <c:v>46.311960036456583</c:v>
                </c:pt>
                <c:pt idx="1106">
                  <c:v>46.291186917006186</c:v>
                </c:pt>
                <c:pt idx="1107">
                  <c:v>46.270427570449741</c:v>
                </c:pt>
                <c:pt idx="1108">
                  <c:v>46.249681987655599</c:v>
                </c:pt>
                <c:pt idx="1109">
                  <c:v>46.228950159498183</c:v>
                </c:pt>
                <c:pt idx="1110">
                  <c:v>46.208232076857954</c:v>
                </c:pt>
                <c:pt idx="1111">
                  <c:v>46.18752773062144</c:v>
                </c:pt>
                <c:pt idx="1112">
                  <c:v>46.166837111681176</c:v>
                </c:pt>
                <c:pt idx="1113">
                  <c:v>46.146160210935776</c:v>
                </c:pt>
                <c:pt idx="1114">
                  <c:v>46.125497019289845</c:v>
                </c:pt>
                <c:pt idx="1115">
                  <c:v>46.104847527654059</c:v>
                </c:pt>
                <c:pt idx="1116">
                  <c:v>46.084211726945099</c:v>
                </c:pt>
                <c:pt idx="1117">
                  <c:v>46.063589608085678</c:v>
                </c:pt>
                <c:pt idx="1118">
                  <c:v>46.042981162004502</c:v>
                </c:pt>
                <c:pt idx="1119">
                  <c:v>46.022386379636337</c:v>
                </c:pt>
                <c:pt idx="1120">
                  <c:v>46.001805251921908</c:v>
                </c:pt>
                <c:pt idx="1121">
                  <c:v>45.981237769808004</c:v>
                </c:pt>
                <c:pt idx="1122">
                  <c:v>45.960683924247355</c:v>
                </c:pt>
                <c:pt idx="1123">
                  <c:v>45.940143706198739</c:v>
                </c:pt>
                <c:pt idx="1124">
                  <c:v>45.919617106626887</c:v>
                </c:pt>
                <c:pt idx="1125">
                  <c:v>45.899104116502556</c:v>
                </c:pt>
                <c:pt idx="1126">
                  <c:v>45.878604726802486</c:v>
                </c:pt>
                <c:pt idx="1127">
                  <c:v>45.858118928509363</c:v>
                </c:pt>
                <c:pt idx="1128">
                  <c:v>45.8376467126119</c:v>
                </c:pt>
                <c:pt idx="1129">
                  <c:v>45.817188070104748</c:v>
                </c:pt>
                <c:pt idx="1130">
                  <c:v>45.796742991988552</c:v>
                </c:pt>
                <c:pt idx="1131">
                  <c:v>45.776311469269906</c:v>
                </c:pt>
                <c:pt idx="1132">
                  <c:v>45.755893492961384</c:v>
                </c:pt>
                <c:pt idx="1133">
                  <c:v>45.735489054081505</c:v>
                </c:pt>
                <c:pt idx="1134">
                  <c:v>45.715098143654757</c:v>
                </c:pt>
                <c:pt idx="1135">
                  <c:v>45.694720752711547</c:v>
                </c:pt>
                <c:pt idx="1136">
                  <c:v>45.674356872288278</c:v>
                </c:pt>
                <c:pt idx="1137">
                  <c:v>45.654006493427261</c:v>
                </c:pt>
                <c:pt idx="1138">
                  <c:v>45.633669607176742</c:v>
                </c:pt>
                <c:pt idx="1139">
                  <c:v>45.61334620459094</c:v>
                </c:pt>
                <c:pt idx="1140">
                  <c:v>45.593036276729961</c:v>
                </c:pt>
                <c:pt idx="1141">
                  <c:v>45.572739814659869</c:v>
                </c:pt>
                <c:pt idx="1142">
                  <c:v>45.552456809452629</c:v>
                </c:pt>
                <c:pt idx="1143">
                  <c:v>45.532187252186141</c:v>
                </c:pt>
                <c:pt idx="1144">
                  <c:v>45.511931133944216</c:v>
                </c:pt>
                <c:pt idx="1145">
                  <c:v>45.491688445816578</c:v>
                </c:pt>
                <c:pt idx="1146">
                  <c:v>45.471459178898861</c:v>
                </c:pt>
                <c:pt idx="1147">
                  <c:v>45.451243324292591</c:v>
                </c:pt>
                <c:pt idx="1148">
                  <c:v>45.431040873105204</c:v>
                </c:pt>
                <c:pt idx="1149">
                  <c:v>45.410851816450034</c:v>
                </c:pt>
                <c:pt idx="1150">
                  <c:v>45.390676145446292</c:v>
                </c:pt>
                <c:pt idx="1151">
                  <c:v>45.370513851219101</c:v>
                </c:pt>
                <c:pt idx="1152">
                  <c:v>45.350364924899452</c:v>
                </c:pt>
                <c:pt idx="1153">
                  <c:v>45.330229357624198</c:v>
                </c:pt>
                <c:pt idx="1154">
                  <c:v>45.310107140536118</c:v>
                </c:pt>
                <c:pt idx="1155">
                  <c:v>45.289998264783819</c:v>
                </c:pt>
                <c:pt idx="1156">
                  <c:v>45.269902721521817</c:v>
                </c:pt>
                <c:pt idx="1157">
                  <c:v>45.24982050191042</c:v>
                </c:pt>
                <c:pt idx="1158">
                  <c:v>45.229751597115893</c:v>
                </c:pt>
                <c:pt idx="1159">
                  <c:v>45.209695998310281</c:v>
                </c:pt>
                <c:pt idx="1160">
                  <c:v>45.189653696671527</c:v>
                </c:pt>
                <c:pt idx="1161">
                  <c:v>45.169624683383404</c:v>
                </c:pt>
                <c:pt idx="1162">
                  <c:v>45.149608949635521</c:v>
                </c:pt>
                <c:pt idx="1163">
                  <c:v>45.129606486623359</c:v>
                </c:pt>
                <c:pt idx="1164">
                  <c:v>45.109617285548211</c:v>
                </c:pt>
                <c:pt idx="1165">
                  <c:v>45.089641337617202</c:v>
                </c:pt>
                <c:pt idx="1166">
                  <c:v>45.069678634043314</c:v>
                </c:pt>
                <c:pt idx="1167">
                  <c:v>45.049729166045324</c:v>
                </c:pt>
                <c:pt idx="1168">
                  <c:v>45.029792924847847</c:v>
                </c:pt>
                <c:pt idx="1169">
                  <c:v>45.009869901681313</c:v>
                </c:pt>
                <c:pt idx="1170">
                  <c:v>44.989960087781967</c:v>
                </c:pt>
                <c:pt idx="1171">
                  <c:v>44.970063474391864</c:v>
                </c:pt>
                <c:pt idx="1172">
                  <c:v>44.950180052758867</c:v>
                </c:pt>
                <c:pt idx="1173">
                  <c:v>44.930309814136635</c:v>
                </c:pt>
                <c:pt idx="1174">
                  <c:v>44.910452749784646</c:v>
                </c:pt>
                <c:pt idx="1175">
                  <c:v>44.890608850968135</c:v>
                </c:pt>
                <c:pt idx="1176">
                  <c:v>44.870778108958177</c:v>
                </c:pt>
                <c:pt idx="1177">
                  <c:v>44.850960515031588</c:v>
                </c:pt>
                <c:pt idx="1178">
                  <c:v>44.83115606047101</c:v>
                </c:pt>
                <c:pt idx="1179">
                  <c:v>44.811364736564826</c:v>
                </c:pt>
                <c:pt idx="1180">
                  <c:v>44.79158653460722</c:v>
                </c:pt>
                <c:pt idx="1181">
                  <c:v>44.771821445898141</c:v>
                </c:pt>
                <c:pt idx="1182">
                  <c:v>44.752069461743304</c:v>
                </c:pt>
                <c:pt idx="1183">
                  <c:v>44.732330573454178</c:v>
                </c:pt>
                <c:pt idx="1184">
                  <c:v>44.71260477234803</c:v>
                </c:pt>
                <c:pt idx="1185">
                  <c:v>44.692892049747847</c:v>
                </c:pt>
                <c:pt idx="1186">
                  <c:v>44.67319239698238</c:v>
                </c:pt>
                <c:pt idx="1187">
                  <c:v>44.653505805386125</c:v>
                </c:pt>
                <c:pt idx="1188">
                  <c:v>44.633832266299336</c:v>
                </c:pt>
                <c:pt idx="1189">
                  <c:v>44.614171771068001</c:v>
                </c:pt>
                <c:pt idx="1190">
                  <c:v>44.594524311043841</c:v>
                </c:pt>
                <c:pt idx="1191">
                  <c:v>44.574889877584312</c:v>
                </c:pt>
                <c:pt idx="1192">
                  <c:v>44.555268462052609</c:v>
                </c:pt>
                <c:pt idx="1193">
                  <c:v>44.535660055817658</c:v>
                </c:pt>
                <c:pt idx="1194">
                  <c:v>44.51606465025408</c:v>
                </c:pt>
                <c:pt idx="1195">
                  <c:v>44.496482236742239</c:v>
                </c:pt>
                <c:pt idx="1196">
                  <c:v>44.47691280666821</c:v>
                </c:pt>
                <c:pt idx="1197">
                  <c:v>44.457356351423769</c:v>
                </c:pt>
                <c:pt idx="1198">
                  <c:v>44.437812862406417</c:v>
                </c:pt>
                <c:pt idx="1199">
                  <c:v>44.418282331019341</c:v>
                </c:pt>
                <c:pt idx="1200">
                  <c:v>44.398764748671454</c:v>
                </c:pt>
                <c:pt idx="1201" formatCode="0.000">
                  <c:v>44.379260106777309</c:v>
                </c:pt>
                <c:pt idx="1202">
                  <c:v>44.359768396757218</c:v>
                </c:pt>
                <c:pt idx="1203">
                  <c:v>44.340289610037132</c:v>
                </c:pt>
                <c:pt idx="1204">
                  <c:v>44.32082373804873</c:v>
                </c:pt>
              </c:numCache>
            </c:numRef>
          </c:xVal>
          <c:yVal>
            <c:numRef>
              <c:f>'σ-Silo F2-80 kP'!$K$13:$K$1217</c:f>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0-A375-435B-90EF-3E365F81D4DA}"/>
            </c:ext>
          </c:extLst>
        </c:ser>
        <c:ser>
          <c:idx val="7"/>
          <c:order val="4"/>
          <c:tx>
            <c:strRef>
              <c:f>'σ-Silo F2-80 kP'!$AK$11</c:f>
              <c:strCache>
                <c:ptCount val="1"/>
                <c:pt idx="0">
                  <c:v>σv - 80 kPa</c:v>
                </c:pt>
              </c:strCache>
            </c:strRef>
          </c:tx>
          <c:spPr>
            <a:ln w="19050" cap="rnd">
              <a:solidFill>
                <a:srgbClr val="C00000"/>
              </a:solidFill>
              <a:round/>
            </a:ln>
            <a:effectLst/>
          </c:spPr>
          <c:marker>
            <c:symbol val="none"/>
          </c:marker>
          <c:xVal>
            <c:numRef>
              <c:f>'σ-Silo F2-80 kP'!$P$13:$P$1217</c:f>
              <c:numCache>
                <c:formatCode>0.0</c:formatCode>
                <c:ptCount val="1205"/>
                <c:pt idx="0">
                  <c:v>80.182171782178216</c:v>
                </c:pt>
                <c:pt idx="1">
                  <c:v>80.1487521845564</c:v>
                </c:pt>
                <c:pt idx="2">
                  <c:v>80.115360851262281</c:v>
                </c:pt>
                <c:pt idx="3">
                  <c:v>80.0819981611088</c:v>
                </c:pt>
                <c:pt idx="4">
                  <c:v>80.04866409510511</c:v>
                </c:pt>
                <c:pt idx="5">
                  <c:v>80.015358634272971</c:v>
                </c:pt>
                <c:pt idx="6">
                  <c:v>79.98208175964669</c:v>
                </c:pt>
                <c:pt idx="7">
                  <c:v>79.948833452273234</c:v>
                </c:pt>
                <c:pt idx="8">
                  <c:v>79.915613693212038</c:v>
                </c:pt>
                <c:pt idx="9">
                  <c:v>79.88242246353515</c:v>
                </c:pt>
                <c:pt idx="10">
                  <c:v>79.849259744327156</c:v>
                </c:pt>
                <c:pt idx="11">
                  <c:v>79.816125516685176</c:v>
                </c:pt>
                <c:pt idx="12">
                  <c:v>79.78301976171889</c:v>
                </c:pt>
                <c:pt idx="13">
                  <c:v>79.749942460550457</c:v>
                </c:pt>
                <c:pt idx="14">
                  <c:v>79.716893594314556</c:v>
                </c:pt>
                <c:pt idx="15">
                  <c:v>79.68387314415844</c:v>
                </c:pt>
                <c:pt idx="16">
                  <c:v>79.6508810912418</c:v>
                </c:pt>
                <c:pt idx="17">
                  <c:v>79.617917416736816</c:v>
                </c:pt>
                <c:pt idx="18">
                  <c:v>79.584982101828203</c:v>
                </c:pt>
                <c:pt idx="19">
                  <c:v>79.552075127713124</c:v>
                </c:pt>
                <c:pt idx="20">
                  <c:v>79.519196475601134</c:v>
                </c:pt>
                <c:pt idx="21">
                  <c:v>79.48634612671438</c:v>
                </c:pt>
                <c:pt idx="22">
                  <c:v>79.453524062287372</c:v>
                </c:pt>
                <c:pt idx="23">
                  <c:v>79.42073026356708</c:v>
                </c:pt>
                <c:pt idx="24">
                  <c:v>79.387964711812913</c:v>
                </c:pt>
                <c:pt idx="25">
                  <c:v>79.355227388296711</c:v>
                </c:pt>
                <c:pt idx="26">
                  <c:v>79.322518274302723</c:v>
                </c:pt>
                <c:pt idx="27">
                  <c:v>79.289837351127588</c:v>
                </c:pt>
                <c:pt idx="28">
                  <c:v>79.257184600080393</c:v>
                </c:pt>
                <c:pt idx="29">
                  <c:v>79.224560002482562</c:v>
                </c:pt>
                <c:pt idx="30">
                  <c:v>79.191963539667938</c:v>
                </c:pt>
                <c:pt idx="31">
                  <c:v>79.159395192982728</c:v>
                </c:pt>
                <c:pt idx="32">
                  <c:v>79.126854943785546</c:v>
                </c:pt>
                <c:pt idx="33">
                  <c:v>79.094342773447295</c:v>
                </c:pt>
                <c:pt idx="34">
                  <c:v>79.061858663351259</c:v>
                </c:pt>
                <c:pt idx="35">
                  <c:v>79.029402594893099</c:v>
                </c:pt>
                <c:pt idx="36">
                  <c:v>78.996974549480754</c:v>
                </c:pt>
                <c:pt idx="37">
                  <c:v>78.96457450853454</c:v>
                </c:pt>
                <c:pt idx="38">
                  <c:v>78.932202453487079</c:v>
                </c:pt>
                <c:pt idx="39">
                  <c:v>78.899858365783246</c:v>
                </c:pt>
                <c:pt idx="40">
                  <c:v>78.867542226880317</c:v>
                </c:pt>
                <c:pt idx="41">
                  <c:v>78.835254018247795</c:v>
                </c:pt>
                <c:pt idx="42">
                  <c:v>78.8029937213675</c:v>
                </c:pt>
                <c:pt idx="43">
                  <c:v>78.770761317733488</c:v>
                </c:pt>
                <c:pt idx="44">
                  <c:v>78.738556788852122</c:v>
                </c:pt>
                <c:pt idx="45">
                  <c:v>78.706380116242045</c:v>
                </c:pt>
                <c:pt idx="46">
                  <c:v>78.674231281434089</c:v>
                </c:pt>
                <c:pt idx="47">
                  <c:v>78.642110265971368</c:v>
                </c:pt>
                <c:pt idx="48">
                  <c:v>78.610017051409258</c:v>
                </c:pt>
                <c:pt idx="49">
                  <c:v>78.577951619315343</c:v>
                </c:pt>
                <c:pt idx="50">
                  <c:v>78.545913951269398</c:v>
                </c:pt>
                <c:pt idx="51">
                  <c:v>78.51390402886345</c:v>
                </c:pt>
                <c:pt idx="52">
                  <c:v>78.481921833701719</c:v>
                </c:pt>
                <c:pt idx="53">
                  <c:v>78.44996734740063</c:v>
                </c:pt>
                <c:pt idx="54">
                  <c:v>78.41804055158876</c:v>
                </c:pt>
                <c:pt idx="55">
                  <c:v>78.386141427906921</c:v>
                </c:pt>
                <c:pt idx="56">
                  <c:v>78.354269958008061</c:v>
                </c:pt>
                <c:pt idx="57">
                  <c:v>78.322426123557278</c:v>
                </c:pt>
                <c:pt idx="58">
                  <c:v>78.290609906231879</c:v>
                </c:pt>
                <c:pt idx="59">
                  <c:v>78.258821287721304</c:v>
                </c:pt>
                <c:pt idx="60">
                  <c:v>78.227060249727089</c:v>
                </c:pt>
                <c:pt idx="61">
                  <c:v>78.195326773962933</c:v>
                </c:pt>
                <c:pt idx="62">
                  <c:v>78.163620842154671</c:v>
                </c:pt>
                <c:pt idx="63">
                  <c:v>78.131942436040234</c:v>
                </c:pt>
                <c:pt idx="64">
                  <c:v>78.100291537369685</c:v>
                </c:pt>
                <c:pt idx="65">
                  <c:v>78.068668127905141</c:v>
                </c:pt>
                <c:pt idx="66">
                  <c:v>78.037072189420854</c:v>
                </c:pt>
                <c:pt idx="67">
                  <c:v>78.00550370370317</c:v>
                </c:pt>
                <c:pt idx="68">
                  <c:v>77.973962652550455</c:v>
                </c:pt>
                <c:pt idx="69">
                  <c:v>77.942449017773185</c:v>
                </c:pt>
                <c:pt idx="70">
                  <c:v>77.910962781193902</c:v>
                </c:pt>
                <c:pt idx="71">
                  <c:v>77.879503924647167</c:v>
                </c:pt>
                <c:pt idx="72">
                  <c:v>77.848072429979609</c:v>
                </c:pt>
                <c:pt idx="73">
                  <c:v>77.816668279049878</c:v>
                </c:pt>
                <c:pt idx="74">
                  <c:v>77.785291453728661</c:v>
                </c:pt>
                <c:pt idx="75">
                  <c:v>77.753941935898666</c:v>
                </c:pt>
                <c:pt idx="76">
                  <c:v>77.722619707454641</c:v>
                </c:pt>
                <c:pt idx="77">
                  <c:v>77.691324750303252</c:v>
                </c:pt>
                <c:pt idx="78">
                  <c:v>77.660057046363264</c:v>
                </c:pt>
                <c:pt idx="79">
                  <c:v>77.62881657756536</c:v>
                </c:pt>
                <c:pt idx="80">
                  <c:v>77.597603325852248</c:v>
                </c:pt>
                <c:pt idx="81">
                  <c:v>77.566417273178544</c:v>
                </c:pt>
                <c:pt idx="82">
                  <c:v>77.53525840151093</c:v>
                </c:pt>
                <c:pt idx="83">
                  <c:v>77.504126692827924</c:v>
                </c:pt>
                <c:pt idx="84">
                  <c:v>77.47302212912011</c:v>
                </c:pt>
                <c:pt idx="85">
                  <c:v>77.441944692389924</c:v>
                </c:pt>
                <c:pt idx="86">
                  <c:v>77.410894364651782</c:v>
                </c:pt>
                <c:pt idx="87">
                  <c:v>77.379871127932006</c:v>
                </c:pt>
                <c:pt idx="88">
                  <c:v>77.348874964268845</c:v>
                </c:pt>
                <c:pt idx="89">
                  <c:v>77.317905855712439</c:v>
                </c:pt>
                <c:pt idx="90">
                  <c:v>77.28696378432484</c:v>
                </c:pt>
                <c:pt idx="91">
                  <c:v>77.256048732179991</c:v>
                </c:pt>
                <c:pt idx="92">
                  <c:v>77.225160681363747</c:v>
                </c:pt>
                <c:pt idx="93">
                  <c:v>77.194299613973797</c:v>
                </c:pt>
                <c:pt idx="94">
                  <c:v>77.163465512119728</c:v>
                </c:pt>
                <c:pt idx="95">
                  <c:v>77.132658357922978</c:v>
                </c:pt>
                <c:pt idx="96">
                  <c:v>77.101878133516834</c:v>
                </c:pt>
                <c:pt idx="97">
                  <c:v>77.071124821046439</c:v>
                </c:pt>
                <c:pt idx="98">
                  <c:v>77.040398402668771</c:v>
                </c:pt>
                <c:pt idx="99">
                  <c:v>77.009698860552646</c:v>
                </c:pt>
                <c:pt idx="100">
                  <c:v>76.979026176878662</c:v>
                </c:pt>
                <c:pt idx="101">
                  <c:v>76.94838033383931</c:v>
                </c:pt>
                <c:pt idx="102">
                  <c:v>76.91776131363882</c:v>
                </c:pt>
                <c:pt idx="103">
                  <c:v>76.887169098493246</c:v>
                </c:pt>
                <c:pt idx="104">
                  <c:v>76.85660367063042</c:v>
                </c:pt>
                <c:pt idx="105">
                  <c:v>76.826065012289973</c:v>
                </c:pt>
                <c:pt idx="106">
                  <c:v>76.7955531057233</c:v>
                </c:pt>
                <c:pt idx="107">
                  <c:v>76.765067933193563</c:v>
                </c:pt>
                <c:pt idx="108">
                  <c:v>76.734609476975706</c:v>
                </c:pt>
                <c:pt idx="109">
                  <c:v>76.704177719356395</c:v>
                </c:pt>
                <c:pt idx="110">
                  <c:v>76.673772642634049</c:v>
                </c:pt>
                <c:pt idx="111">
                  <c:v>76.643394229118869</c:v>
                </c:pt>
                <c:pt idx="112">
                  <c:v>76.613042461132679</c:v>
                </c:pt>
                <c:pt idx="113">
                  <c:v>76.582717321009127</c:v>
                </c:pt>
                <c:pt idx="114">
                  <c:v>76.552418791093544</c:v>
                </c:pt>
                <c:pt idx="115">
                  <c:v>76.522146853742939</c:v>
                </c:pt>
                <c:pt idx="116">
                  <c:v>76.491901491326018</c:v>
                </c:pt>
                <c:pt idx="117">
                  <c:v>76.461682686223227</c:v>
                </c:pt>
                <c:pt idx="118">
                  <c:v>76.431490420826663</c:v>
                </c:pt>
                <c:pt idx="119">
                  <c:v>76.401324677540089</c:v>
                </c:pt>
                <c:pt idx="120">
                  <c:v>76.371185438778951</c:v>
                </c:pt>
                <c:pt idx="121">
                  <c:v>76.341072686970335</c:v>
                </c:pt>
                <c:pt idx="122">
                  <c:v>76.310986404552978</c:v>
                </c:pt>
                <c:pt idx="123">
                  <c:v>76.280926573977297</c:v>
                </c:pt>
                <c:pt idx="124">
                  <c:v>76.250893177705294</c:v>
                </c:pt>
                <c:pt idx="125">
                  <c:v>76.22088619821065</c:v>
                </c:pt>
                <c:pt idx="126">
                  <c:v>76.190905617978615</c:v>
                </c:pt>
                <c:pt idx="127">
                  <c:v>76.160951419506077</c:v>
                </c:pt>
                <c:pt idx="128">
                  <c:v>76.131023585301563</c:v>
                </c:pt>
                <c:pt idx="129">
                  <c:v>76.101122097885124</c:v>
                </c:pt>
                <c:pt idx="130">
                  <c:v>76.071246939788466</c:v>
                </c:pt>
                <c:pt idx="131">
                  <c:v>76.041398093554847</c:v>
                </c:pt>
                <c:pt idx="132">
                  <c:v>76.011575541739077</c:v>
                </c:pt>
                <c:pt idx="133">
                  <c:v>75.98177926690758</c:v>
                </c:pt>
                <c:pt idx="134">
                  <c:v>75.952009251638316</c:v>
                </c:pt>
                <c:pt idx="135">
                  <c:v>75.922265478520757</c:v>
                </c:pt>
                <c:pt idx="136">
                  <c:v>75.892547930156027</c:v>
                </c:pt>
                <c:pt idx="137">
                  <c:v>75.86285658915665</c:v>
                </c:pt>
                <c:pt idx="138">
                  <c:v>75.833191438146798</c:v>
                </c:pt>
                <c:pt idx="139">
                  <c:v>75.803552459762074</c:v>
                </c:pt>
                <c:pt idx="140">
                  <c:v>75.773939636649644</c:v>
                </c:pt>
                <c:pt idx="141">
                  <c:v>75.744352951468173</c:v>
                </c:pt>
                <c:pt idx="142">
                  <c:v>75.714792386887794</c:v>
                </c:pt>
                <c:pt idx="143">
                  <c:v>75.685257925590136</c:v>
                </c:pt>
                <c:pt idx="144">
                  <c:v>75.655749550268382</c:v>
                </c:pt>
                <c:pt idx="145">
                  <c:v>75.626267243627112</c:v>
                </c:pt>
                <c:pt idx="146">
                  <c:v>75.596810988382359</c:v>
                </c:pt>
                <c:pt idx="147">
                  <c:v>75.567380767261696</c:v>
                </c:pt>
                <c:pt idx="148">
                  <c:v>75.537976563004079</c:v>
                </c:pt>
                <c:pt idx="149">
                  <c:v>75.508598358359947</c:v>
                </c:pt>
                <c:pt idx="150">
                  <c:v>75.479246136091149</c:v>
                </c:pt>
                <c:pt idx="151">
                  <c:v>75.44991987897096</c:v>
                </c:pt>
                <c:pt idx="152">
                  <c:v>75.420619569784122</c:v>
                </c:pt>
                <c:pt idx="153">
                  <c:v>75.391345191326749</c:v>
                </c:pt>
                <c:pt idx="154">
                  <c:v>75.362096726406378</c:v>
                </c:pt>
                <c:pt idx="155">
                  <c:v>75.332874157841928</c:v>
                </c:pt>
                <c:pt idx="156">
                  <c:v>75.303677468463732</c:v>
                </c:pt>
                <c:pt idx="157">
                  <c:v>75.274506641113504</c:v>
                </c:pt>
                <c:pt idx="158">
                  <c:v>75.245361658644313</c:v>
                </c:pt>
                <c:pt idx="159">
                  <c:v>75.216242503920597</c:v>
                </c:pt>
                <c:pt idx="160">
                  <c:v>75.18714915981819</c:v>
                </c:pt>
                <c:pt idx="161">
                  <c:v>75.158081609224254</c:v>
                </c:pt>
                <c:pt idx="162">
                  <c:v>75.129039835037304</c:v>
                </c:pt>
                <c:pt idx="163">
                  <c:v>75.100023820167181</c:v>
                </c:pt>
                <c:pt idx="164">
                  <c:v>75.07103354753508</c:v>
                </c:pt>
                <c:pt idx="165">
                  <c:v>75.042069000073482</c:v>
                </c:pt>
                <c:pt idx="166">
                  <c:v>75.01313016072622</c:v>
                </c:pt>
                <c:pt idx="167">
                  <c:v>74.984217012448426</c:v>
                </c:pt>
                <c:pt idx="168">
                  <c:v>74.955329538206541</c:v>
                </c:pt>
                <c:pt idx="169">
                  <c:v>74.926467720978252</c:v>
                </c:pt>
                <c:pt idx="170">
                  <c:v>74.89763154375261</c:v>
                </c:pt>
                <c:pt idx="171">
                  <c:v>74.868820989529894</c:v>
                </c:pt>
                <c:pt idx="172">
                  <c:v>74.840036041321653</c:v>
                </c:pt>
                <c:pt idx="173">
                  <c:v>74.811276682150719</c:v>
                </c:pt>
                <c:pt idx="174">
                  <c:v>74.782542895051165</c:v>
                </c:pt>
                <c:pt idx="175">
                  <c:v>74.753834663068318</c:v>
                </c:pt>
                <c:pt idx="176">
                  <c:v>74.725151969258761</c:v>
                </c:pt>
                <c:pt idx="177">
                  <c:v>74.696494796690274</c:v>
                </c:pt>
                <c:pt idx="178">
                  <c:v>74.667863128441894</c:v>
                </c:pt>
                <c:pt idx="179">
                  <c:v>74.639256947603883</c:v>
                </c:pt>
                <c:pt idx="180">
                  <c:v>74.610676237277687</c:v>
                </c:pt>
                <c:pt idx="181">
                  <c:v>74.582120980575993</c:v>
                </c:pt>
                <c:pt idx="182">
                  <c:v>74.553591160622631</c:v>
                </c:pt>
                <c:pt idx="183">
                  <c:v>74.525086760552654</c:v>
                </c:pt>
                <c:pt idx="184">
                  <c:v>74.496607763512301</c:v>
                </c:pt>
                <c:pt idx="185">
                  <c:v>74.468154152658983</c:v>
                </c:pt>
                <c:pt idx="186">
                  <c:v>74.439725911161247</c:v>
                </c:pt>
                <c:pt idx="187">
                  <c:v>74.411323022198843</c:v>
                </c:pt>
                <c:pt idx="188">
                  <c:v>74.382945468962689</c:v>
                </c:pt>
                <c:pt idx="189">
                  <c:v>74.354593234654743</c:v>
                </c:pt>
                <c:pt idx="190">
                  <c:v>74.326266302488236</c:v>
                </c:pt>
                <c:pt idx="191">
                  <c:v>74.297964655687423</c:v>
                </c:pt>
                <c:pt idx="192">
                  <c:v>74.269688277487731</c:v>
                </c:pt>
                <c:pt idx="193">
                  <c:v>74.241437151135699</c:v>
                </c:pt>
                <c:pt idx="194">
                  <c:v>74.213211259888951</c:v>
                </c:pt>
                <c:pt idx="195">
                  <c:v>74.185010587016251</c:v>
                </c:pt>
                <c:pt idx="196">
                  <c:v>74.156835115797421</c:v>
                </c:pt>
                <c:pt idx="197">
                  <c:v>74.128684829523408</c:v>
                </c:pt>
                <c:pt idx="198">
                  <c:v>74.100559711496174</c:v>
                </c:pt>
                <c:pt idx="199">
                  <c:v>74.072459745028809</c:v>
                </c:pt>
                <c:pt idx="200">
                  <c:v>74.044384913445427</c:v>
                </c:pt>
                <c:pt idx="201">
                  <c:v>74.016335200081244</c:v>
                </c:pt>
                <c:pt idx="202">
                  <c:v>73.988310588282474</c:v>
                </c:pt>
                <c:pt idx="203">
                  <c:v>73.960311061406429</c:v>
                </c:pt>
                <c:pt idx="204">
                  <c:v>73.932336602821394</c:v>
                </c:pt>
                <c:pt idx="205">
                  <c:v>73.904387195906708</c:v>
                </c:pt>
                <c:pt idx="206">
                  <c:v>73.87646282405278</c:v>
                </c:pt>
                <c:pt idx="207">
                  <c:v>73.848563470660935</c:v>
                </c:pt>
                <c:pt idx="208">
                  <c:v>73.820689119143566</c:v>
                </c:pt>
                <c:pt idx="209">
                  <c:v>73.792839752924067</c:v>
                </c:pt>
                <c:pt idx="210">
                  <c:v>73.765015355436773</c:v>
                </c:pt>
                <c:pt idx="211">
                  <c:v>73.737215910127077</c:v>
                </c:pt>
                <c:pt idx="212">
                  <c:v>73.709441400451254</c:v>
                </c:pt>
                <c:pt idx="213">
                  <c:v>73.681691809876625</c:v>
                </c:pt>
                <c:pt idx="214">
                  <c:v>73.653967121881465</c:v>
                </c:pt>
                <c:pt idx="215">
                  <c:v>73.626267319954977</c:v>
                </c:pt>
                <c:pt idx="216">
                  <c:v>73.598592387597307</c:v>
                </c:pt>
                <c:pt idx="217">
                  <c:v>73.570942308319573</c:v>
                </c:pt>
                <c:pt idx="218">
                  <c:v>73.543317065643777</c:v>
                </c:pt>
                <c:pt idx="219">
                  <c:v>73.515716643102891</c:v>
                </c:pt>
                <c:pt idx="220">
                  <c:v>73.48814102424079</c:v>
                </c:pt>
                <c:pt idx="221">
                  <c:v>73.46059019261223</c:v>
                </c:pt>
                <c:pt idx="222">
                  <c:v>73.433064131782942</c:v>
                </c:pt>
                <c:pt idx="223">
                  <c:v>73.405562825329497</c:v>
                </c:pt>
                <c:pt idx="224">
                  <c:v>73.378086256839353</c:v>
                </c:pt>
                <c:pt idx="225">
                  <c:v>73.350634409910867</c:v>
                </c:pt>
                <c:pt idx="226">
                  <c:v>73.323207268153269</c:v>
                </c:pt>
                <c:pt idx="227">
                  <c:v>73.295804815186671</c:v>
                </c:pt>
                <c:pt idx="228">
                  <c:v>73.268427034642016</c:v>
                </c:pt>
                <c:pt idx="229">
                  <c:v>73.241073910161091</c:v>
                </c:pt>
                <c:pt idx="230">
                  <c:v>73.213745425396596</c:v>
                </c:pt>
                <c:pt idx="231">
                  <c:v>73.186441564012014</c:v>
                </c:pt>
                <c:pt idx="232">
                  <c:v>73.159162309681633</c:v>
                </c:pt>
                <c:pt idx="233">
                  <c:v>73.131907646090639</c:v>
                </c:pt>
                <c:pt idx="234">
                  <c:v>73.104677556934988</c:v>
                </c:pt>
                <c:pt idx="235">
                  <c:v>73.077472025921466</c:v>
                </c:pt>
                <c:pt idx="236">
                  <c:v>73.050291036767618</c:v>
                </c:pt>
                <c:pt idx="237">
                  <c:v>73.023134573201844</c:v>
                </c:pt>
                <c:pt idx="238">
                  <c:v>72.996002618963288</c:v>
                </c:pt>
                <c:pt idx="239">
                  <c:v>72.968895157801938</c:v>
                </c:pt>
                <c:pt idx="240">
                  <c:v>72.941812173478468</c:v>
                </c:pt>
                <c:pt idx="241">
                  <c:v>72.914753649764378</c:v>
                </c:pt>
                <c:pt idx="242">
                  <c:v>72.887719570441902</c:v>
                </c:pt>
                <c:pt idx="243">
                  <c:v>72.860709919304043</c:v>
                </c:pt>
                <c:pt idx="244">
                  <c:v>72.83372468015456</c:v>
                </c:pt>
                <c:pt idx="245">
                  <c:v>72.806763836807903</c:v>
                </c:pt>
                <c:pt idx="246">
                  <c:v>72.779827373089319</c:v>
                </c:pt>
                <c:pt idx="247">
                  <c:v>72.752915272834699</c:v>
                </c:pt>
                <c:pt idx="248">
                  <c:v>72.726027519890735</c:v>
                </c:pt>
                <c:pt idx="249">
                  <c:v>72.699164098114778</c:v>
                </c:pt>
                <c:pt idx="250">
                  <c:v>72.672324991374893</c:v>
                </c:pt>
                <c:pt idx="251">
                  <c:v>72.645510183549845</c:v>
                </c:pt>
                <c:pt idx="252">
                  <c:v>72.618719658529074</c:v>
                </c:pt>
                <c:pt idx="253">
                  <c:v>72.591953400212716</c:v>
                </c:pt>
                <c:pt idx="254">
                  <c:v>72.565211392511571</c:v>
                </c:pt>
                <c:pt idx="255">
                  <c:v>72.538493619347122</c:v>
                </c:pt>
                <c:pt idx="256">
                  <c:v>72.51180006465151</c:v>
                </c:pt>
                <c:pt idx="257">
                  <c:v>72.485130712367521</c:v>
                </c:pt>
                <c:pt idx="258">
                  <c:v>72.458485546448557</c:v>
                </c:pt>
                <c:pt idx="259">
                  <c:v>72.431864550858734</c:v>
                </c:pt>
                <c:pt idx="260">
                  <c:v>72.405267709572726</c:v>
                </c:pt>
                <c:pt idx="261">
                  <c:v>72.378695006575882</c:v>
                </c:pt>
                <c:pt idx="262">
                  <c:v>72.352146425864149</c:v>
                </c:pt>
                <c:pt idx="263">
                  <c:v>72.325621951444049</c:v>
                </c:pt>
                <c:pt idx="264">
                  <c:v>72.299121567332776</c:v>
                </c:pt>
                <c:pt idx="265">
                  <c:v>72.272645257558082</c:v>
                </c:pt>
                <c:pt idx="266">
                  <c:v>72.246193006158336</c:v>
                </c:pt>
                <c:pt idx="267">
                  <c:v>72.219764797182435</c:v>
                </c:pt>
                <c:pt idx="268">
                  <c:v>72.193360614689908</c:v>
                </c:pt>
                <c:pt idx="269">
                  <c:v>72.166980442750841</c:v>
                </c:pt>
                <c:pt idx="270">
                  <c:v>72.140624265445837</c:v>
                </c:pt>
                <c:pt idx="271">
                  <c:v>72.114292066866128</c:v>
                </c:pt>
                <c:pt idx="272">
                  <c:v>72.087983831113434</c:v>
                </c:pt>
                <c:pt idx="273">
                  <c:v>72.061699542300033</c:v>
                </c:pt>
                <c:pt idx="274">
                  <c:v>72.035439184548736</c:v>
                </c:pt>
                <c:pt idx="275">
                  <c:v>72.009202741992908</c:v>
                </c:pt>
                <c:pt idx="276">
                  <c:v>71.982990198776406</c:v>
                </c:pt>
                <c:pt idx="277">
                  <c:v>71.956801539053586</c:v>
                </c:pt>
                <c:pt idx="278">
                  <c:v>71.93063674698935</c:v>
                </c:pt>
                <c:pt idx="279">
                  <c:v>71.904495806759058</c:v>
                </c:pt>
                <c:pt idx="280">
                  <c:v>71.878378702548588</c:v>
                </c:pt>
                <c:pt idx="281">
                  <c:v>71.852285418554303</c:v>
                </c:pt>
                <c:pt idx="282">
                  <c:v>71.826215938983026</c:v>
                </c:pt>
                <c:pt idx="283">
                  <c:v>71.800170248052083</c:v>
                </c:pt>
                <c:pt idx="284">
                  <c:v>71.774148329989231</c:v>
                </c:pt>
                <c:pt idx="285">
                  <c:v>71.748150169032698</c:v>
                </c:pt>
                <c:pt idx="286">
                  <c:v>71.722175749431159</c:v>
                </c:pt>
                <c:pt idx="287">
                  <c:v>71.696225055443733</c:v>
                </c:pt>
                <c:pt idx="288">
                  <c:v>71.670298071339985</c:v>
                </c:pt>
                <c:pt idx="289">
                  <c:v>71.644394781399882</c:v>
                </c:pt>
                <c:pt idx="290">
                  <c:v>71.618515169913863</c:v>
                </c:pt>
                <c:pt idx="291">
                  <c:v>71.592659221182743</c:v>
                </c:pt>
                <c:pt idx="292">
                  <c:v>71.566826919517752</c:v>
                </c:pt>
                <c:pt idx="293">
                  <c:v>71.541018249240523</c:v>
                </c:pt>
                <c:pt idx="294">
                  <c:v>71.515233194683091</c:v>
                </c:pt>
                <c:pt idx="295">
                  <c:v>71.489471740187867</c:v>
                </c:pt>
                <c:pt idx="296">
                  <c:v>71.463733870107674</c:v>
                </c:pt>
                <c:pt idx="297">
                  <c:v>71.438019568805657</c:v>
                </c:pt>
                <c:pt idx="298">
                  <c:v>71.412328820655347</c:v>
                </c:pt>
                <c:pt idx="299">
                  <c:v>71.38666161004069</c:v>
                </c:pt>
                <c:pt idx="300">
                  <c:v>71.361017921355938</c:v>
                </c:pt>
                <c:pt idx="301">
                  <c:v>71.335397739005671</c:v>
                </c:pt>
                <c:pt idx="302">
                  <c:v>71.309801047404832</c:v>
                </c:pt>
                <c:pt idx="303">
                  <c:v>71.284227830978708</c:v>
                </c:pt>
                <c:pt idx="304">
                  <c:v>71.258678074162901</c:v>
                </c:pt>
                <c:pt idx="305">
                  <c:v>71.233151761403306</c:v>
                </c:pt>
                <c:pt idx="306">
                  <c:v>71.207648877156203</c:v>
                </c:pt>
                <c:pt idx="307">
                  <c:v>71.182169405888089</c:v>
                </c:pt>
                <c:pt idx="308">
                  <c:v>71.156713332075839</c:v>
                </c:pt>
                <c:pt idx="309">
                  <c:v>71.131280640206569</c:v>
                </c:pt>
                <c:pt idx="310">
                  <c:v>71.105871314777701</c:v>
                </c:pt>
                <c:pt idx="311">
                  <c:v>71.080485340296917</c:v>
                </c:pt>
                <c:pt idx="312">
                  <c:v>71.055122701282187</c:v>
                </c:pt>
                <c:pt idx="313">
                  <c:v>71.029783382261755</c:v>
                </c:pt>
                <c:pt idx="314">
                  <c:v>71.004467367774097</c:v>
                </c:pt>
                <c:pt idx="315">
                  <c:v>70.979174642367951</c:v>
                </c:pt>
                <c:pt idx="316">
                  <c:v>70.953905190602313</c:v>
                </c:pt>
                <c:pt idx="317">
                  <c:v>70.928658997046384</c:v>
                </c:pt>
                <c:pt idx="318">
                  <c:v>70.903436046279666</c:v>
                </c:pt>
                <c:pt idx="319">
                  <c:v>70.878236322891794</c:v>
                </c:pt>
                <c:pt idx="320">
                  <c:v>70.853059811482666</c:v>
                </c:pt>
                <c:pt idx="321">
                  <c:v>70.827906496662408</c:v>
                </c:pt>
                <c:pt idx="322">
                  <c:v>70.802776363051308</c:v>
                </c:pt>
                <c:pt idx="323">
                  <c:v>70.777669395279887</c:v>
                </c:pt>
                <c:pt idx="324">
                  <c:v>70.75258557798881</c:v>
                </c:pt>
                <c:pt idx="325">
                  <c:v>70.727524895828992</c:v>
                </c:pt>
                <c:pt idx="326">
                  <c:v>70.702487333461491</c:v>
                </c:pt>
                <c:pt idx="327">
                  <c:v>70.677472875557513</c:v>
                </c:pt>
                <c:pt idx="328">
                  <c:v>70.652481506798452</c:v>
                </c:pt>
                <c:pt idx="329">
                  <c:v>70.627513211875865</c:v>
                </c:pt>
                <c:pt idx="330">
                  <c:v>70.602567975491453</c:v>
                </c:pt>
                <c:pt idx="331">
                  <c:v>70.57764578235701</c:v>
                </c:pt>
                <c:pt idx="332">
                  <c:v>70.552746617194558</c:v>
                </c:pt>
                <c:pt idx="333">
                  <c:v>70.527870464736182</c:v>
                </c:pt>
                <c:pt idx="334">
                  <c:v>70.503017309724115</c:v>
                </c:pt>
                <c:pt idx="335">
                  <c:v>70.478187136910691</c:v>
                </c:pt>
                <c:pt idx="336">
                  <c:v>70.453379931058379</c:v>
                </c:pt>
                <c:pt idx="337">
                  <c:v>70.428595676939736</c:v>
                </c:pt>
                <c:pt idx="338">
                  <c:v>70.403834359337395</c:v>
                </c:pt>
                <c:pt idx="339">
                  <c:v>70.379095963044108</c:v>
                </c:pt>
                <c:pt idx="340">
                  <c:v>70.354380472862701</c:v>
                </c:pt>
                <c:pt idx="341">
                  <c:v>70.329687873606048</c:v>
                </c:pt>
                <c:pt idx="342">
                  <c:v>70.305018150097155</c:v>
                </c:pt>
                <c:pt idx="343">
                  <c:v>70.280371287169046</c:v>
                </c:pt>
                <c:pt idx="344">
                  <c:v>70.255747269664795</c:v>
                </c:pt>
                <c:pt idx="345">
                  <c:v>70.231146082437533</c:v>
                </c:pt>
                <c:pt idx="346">
                  <c:v>70.20656771035047</c:v>
                </c:pt>
                <c:pt idx="347">
                  <c:v>70.182012138276804</c:v>
                </c:pt>
                <c:pt idx="348">
                  <c:v>70.157479351099752</c:v>
                </c:pt>
                <c:pt idx="349">
                  <c:v>70.132969333712623</c:v>
                </c:pt>
                <c:pt idx="350">
                  <c:v>70.10848207101867</c:v>
                </c:pt>
                <c:pt idx="351">
                  <c:v>70.084017547931225</c:v>
                </c:pt>
                <c:pt idx="352">
                  <c:v>70.059575749373536</c:v>
                </c:pt>
                <c:pt idx="353">
                  <c:v>70.035156660278929</c:v>
                </c:pt>
                <c:pt idx="354">
                  <c:v>70.010760265590676</c:v>
                </c:pt>
                <c:pt idx="355">
                  <c:v>69.986386550262026</c:v>
                </c:pt>
                <c:pt idx="356">
                  <c:v>69.962035499256217</c:v>
                </c:pt>
                <c:pt idx="357">
                  <c:v>69.937707097546493</c:v>
                </c:pt>
                <c:pt idx="358">
                  <c:v>69.913401330115974</c:v>
                </c:pt>
                <c:pt idx="359">
                  <c:v>69.889118181957855</c:v>
                </c:pt>
                <c:pt idx="360">
                  <c:v>69.864857638075151</c:v>
                </c:pt>
                <c:pt idx="361">
                  <c:v>69.840619683480924</c:v>
                </c:pt>
                <c:pt idx="362">
                  <c:v>69.816404303198127</c:v>
                </c:pt>
                <c:pt idx="363">
                  <c:v>69.792211482259631</c:v>
                </c:pt>
                <c:pt idx="364">
                  <c:v>69.768041205708272</c:v>
                </c:pt>
                <c:pt idx="365">
                  <c:v>69.743893458596759</c:v>
                </c:pt>
                <c:pt idx="366">
                  <c:v>69.719768225987721</c:v>
                </c:pt>
                <c:pt idx="367">
                  <c:v>69.695665492953722</c:v>
                </c:pt>
                <c:pt idx="368">
                  <c:v>69.671585244577201</c:v>
                </c:pt>
                <c:pt idx="369">
                  <c:v>69.647527465950489</c:v>
                </c:pt>
                <c:pt idx="370">
                  <c:v>69.623492142175792</c:v>
                </c:pt>
                <c:pt idx="371">
                  <c:v>69.599479258365207</c:v>
                </c:pt>
                <c:pt idx="372">
                  <c:v>69.575488799640681</c:v>
                </c:pt>
                <c:pt idx="373">
                  <c:v>69.551520751134063</c:v>
                </c:pt>
                <c:pt idx="374">
                  <c:v>69.527575097987039</c:v>
                </c:pt>
                <c:pt idx="375">
                  <c:v>69.503651825351128</c:v>
                </c:pt>
                <c:pt idx="376">
                  <c:v>69.479750918387694</c:v>
                </c:pt>
                <c:pt idx="377">
                  <c:v>69.455872362267996</c:v>
                </c:pt>
                <c:pt idx="378">
                  <c:v>69.432016142173083</c:v>
                </c:pt>
                <c:pt idx="379">
                  <c:v>69.408182243293822</c:v>
                </c:pt>
                <c:pt idx="380">
                  <c:v>69.384370650830888</c:v>
                </c:pt>
                <c:pt idx="381">
                  <c:v>69.360581349994789</c:v>
                </c:pt>
                <c:pt idx="382">
                  <c:v>69.336814326005879</c:v>
                </c:pt>
                <c:pt idx="383">
                  <c:v>69.313069564094235</c:v>
                </c:pt>
                <c:pt idx="384">
                  <c:v>69.289347049499753</c:v>
                </c:pt>
                <c:pt idx="385">
                  <c:v>69.265646767472148</c:v>
                </c:pt>
                <c:pt idx="386">
                  <c:v>69.241968703270885</c:v>
                </c:pt>
                <c:pt idx="387">
                  <c:v>69.218312842165219</c:v>
                </c:pt>
                <c:pt idx="388">
                  <c:v>69.194679169434124</c:v>
                </c:pt>
                <c:pt idx="389">
                  <c:v>69.171067670366412</c:v>
                </c:pt>
                <c:pt idx="390">
                  <c:v>69.147478330260569</c:v>
                </c:pt>
                <c:pt idx="391">
                  <c:v>69.123911134424887</c:v>
                </c:pt>
                <c:pt idx="392">
                  <c:v>69.100366068177379</c:v>
                </c:pt>
                <c:pt idx="393">
                  <c:v>69.076843116845765</c:v>
                </c:pt>
                <c:pt idx="394">
                  <c:v>69.053342265767569</c:v>
                </c:pt>
                <c:pt idx="395">
                  <c:v>69.029863500289963</c:v>
                </c:pt>
                <c:pt idx="396">
                  <c:v>69.006406805769842</c:v>
                </c:pt>
                <c:pt idx="397">
                  <c:v>68.982972167573848</c:v>
                </c:pt>
                <c:pt idx="398">
                  <c:v>68.959559571078287</c:v>
                </c:pt>
                <c:pt idx="399">
                  <c:v>68.936169001669185</c:v>
                </c:pt>
                <c:pt idx="400">
                  <c:v>68.91280044474226</c:v>
                </c:pt>
                <c:pt idx="401">
                  <c:v>68.889453885702892</c:v>
                </c:pt>
                <c:pt idx="402">
                  <c:v>68.866129309966112</c:v>
                </c:pt>
                <c:pt idx="403">
                  <c:v>68.842826702956714</c:v>
                </c:pt>
                <c:pt idx="404">
                  <c:v>68.819546050109068</c:v>
                </c:pt>
                <c:pt idx="405">
                  <c:v>68.796287336867252</c:v>
                </c:pt>
                <c:pt idx="406">
                  <c:v>68.773050548684935</c:v>
                </c:pt>
                <c:pt idx="407">
                  <c:v>68.749835671025508</c:v>
                </c:pt>
                <c:pt idx="408">
                  <c:v>68.726642689361938</c:v>
                </c:pt>
                <c:pt idx="409">
                  <c:v>68.703471589176857</c:v>
                </c:pt>
                <c:pt idx="410">
                  <c:v>68.680322355962502</c:v>
                </c:pt>
                <c:pt idx="411">
                  <c:v>68.657194975220747</c:v>
                </c:pt>
                <c:pt idx="412">
                  <c:v>68.634089432463071</c:v>
                </c:pt>
                <c:pt idx="413">
                  <c:v>68.611005713210574</c:v>
                </c:pt>
                <c:pt idx="414">
                  <c:v>68.587943802993905</c:v>
                </c:pt>
                <c:pt idx="415">
                  <c:v>68.564903687353365</c:v>
                </c:pt>
                <c:pt idx="416">
                  <c:v>68.541885351838815</c:v>
                </c:pt>
                <c:pt idx="417">
                  <c:v>68.518888782009697</c:v>
                </c:pt>
                <c:pt idx="418">
                  <c:v>68.495913963435044</c:v>
                </c:pt>
                <c:pt idx="419">
                  <c:v>68.472960881693425</c:v>
                </c:pt>
                <c:pt idx="420">
                  <c:v>68.450029522373001</c:v>
                </c:pt>
                <c:pt idx="421">
                  <c:v>68.427119871071469</c:v>
                </c:pt>
                <c:pt idx="422">
                  <c:v>68.404231913396103</c:v>
                </c:pt>
                <c:pt idx="423">
                  <c:v>68.381365634963657</c:v>
                </c:pt>
                <c:pt idx="424">
                  <c:v>68.358521021400506</c:v>
                </c:pt>
                <c:pt idx="425">
                  <c:v>68.335698058342487</c:v>
                </c:pt>
                <c:pt idx="426">
                  <c:v>68.312896731435004</c:v>
                </c:pt>
                <c:pt idx="427">
                  <c:v>68.290117026332922</c:v>
                </c:pt>
                <c:pt idx="428">
                  <c:v>68.267358928700716</c:v>
                </c:pt>
                <c:pt idx="429">
                  <c:v>68.244622424212267</c:v>
                </c:pt>
                <c:pt idx="430">
                  <c:v>68.221907498551005</c:v>
                </c:pt>
                <c:pt idx="431">
                  <c:v>68.199214137409811</c:v>
                </c:pt>
                <c:pt idx="432">
                  <c:v>68.176542326491116</c:v>
                </c:pt>
                <c:pt idx="433">
                  <c:v>68.153892051506787</c:v>
                </c:pt>
                <c:pt idx="434">
                  <c:v>68.131263298178169</c:v>
                </c:pt>
                <c:pt idx="435">
                  <c:v>68.108656052236071</c:v>
                </c:pt>
                <c:pt idx="436">
                  <c:v>68.086070299420754</c:v>
                </c:pt>
                <c:pt idx="437">
                  <c:v>68.063506025481999</c:v>
                </c:pt>
                <c:pt idx="438">
                  <c:v>68.040963216178923</c:v>
                </c:pt>
                <c:pt idx="439">
                  <c:v>68.018441857280195</c:v>
                </c:pt>
                <c:pt idx="440">
                  <c:v>67.995941934563845</c:v>
                </c:pt>
                <c:pt idx="441">
                  <c:v>67.973463433817358</c:v>
                </c:pt>
                <c:pt idx="442">
                  <c:v>67.951006340837665</c:v>
                </c:pt>
                <c:pt idx="443">
                  <c:v>67.928570641431065</c:v>
                </c:pt>
                <c:pt idx="444">
                  <c:v>67.906156321413306</c:v>
                </c:pt>
                <c:pt idx="445">
                  <c:v>67.883763366609529</c:v>
                </c:pt>
                <c:pt idx="446">
                  <c:v>67.861391762854268</c:v>
                </c:pt>
                <c:pt idx="447">
                  <c:v>67.839041495991452</c:v>
                </c:pt>
                <c:pt idx="448">
                  <c:v>67.816712551874403</c:v>
                </c:pt>
                <c:pt idx="449">
                  <c:v>67.794404916365806</c:v>
                </c:pt>
                <c:pt idx="450">
                  <c:v>67.772118575337757</c:v>
                </c:pt>
                <c:pt idx="451">
                  <c:v>67.749853514671656</c:v>
                </c:pt>
                <c:pt idx="452">
                  <c:v>67.727609720258314</c:v>
                </c:pt>
                <c:pt idx="453">
                  <c:v>67.705387177997892</c:v>
                </c:pt>
                <c:pt idx="454">
                  <c:v>67.683185873799872</c:v>
                </c:pt>
                <c:pt idx="455">
                  <c:v>67.661005793583115</c:v>
                </c:pt>
                <c:pt idx="456">
                  <c:v>67.638846923275793</c:v>
                </c:pt>
                <c:pt idx="457">
                  <c:v>67.616709248815397</c:v>
                </c:pt>
                <c:pt idx="458">
                  <c:v>67.594592756148771</c:v>
                </c:pt>
                <c:pt idx="459">
                  <c:v>67.57249743123208</c:v>
                </c:pt>
                <c:pt idx="460">
                  <c:v>67.550423260030755</c:v>
                </c:pt>
                <c:pt idx="461">
                  <c:v>67.528370228519577</c:v>
                </c:pt>
                <c:pt idx="462">
                  <c:v>67.506338322682595</c:v>
                </c:pt>
                <c:pt idx="463">
                  <c:v>67.484327528513191</c:v>
                </c:pt>
                <c:pt idx="464">
                  <c:v>67.462337832014001</c:v>
                </c:pt>
                <c:pt idx="465">
                  <c:v>67.440369219196938</c:v>
                </c:pt>
                <c:pt idx="466">
                  <c:v>67.418421676083199</c:v>
                </c:pt>
                <c:pt idx="467">
                  <c:v>67.396495188703256</c:v>
                </c:pt>
                <c:pt idx="468">
                  <c:v>67.374589743096848</c:v>
                </c:pt>
                <c:pt idx="469">
                  <c:v>67.352705325312954</c:v>
                </c:pt>
                <c:pt idx="470">
                  <c:v>67.330841921409785</c:v>
                </c:pt>
                <c:pt idx="471">
                  <c:v>67.308999517454851</c:v>
                </c:pt>
                <c:pt idx="472">
                  <c:v>67.287178099524851</c:v>
                </c:pt>
                <c:pt idx="473">
                  <c:v>67.265377653705741</c:v>
                </c:pt>
                <c:pt idx="474">
                  <c:v>67.243598166092681</c:v>
                </c:pt>
                <c:pt idx="475">
                  <c:v>67.221839622790057</c:v>
                </c:pt>
                <c:pt idx="476">
                  <c:v>67.20010200991149</c:v>
                </c:pt>
                <c:pt idx="477">
                  <c:v>67.178385313579795</c:v>
                </c:pt>
                <c:pt idx="478">
                  <c:v>67.156689519926957</c:v>
                </c:pt>
                <c:pt idx="479">
                  <c:v>67.135014615094207</c:v>
                </c:pt>
                <c:pt idx="480">
                  <c:v>67.113360585231916</c:v>
                </c:pt>
                <c:pt idx="481">
                  <c:v>67.09172741649968</c:v>
                </c:pt>
                <c:pt idx="482">
                  <c:v>67.070115095066257</c:v>
                </c:pt>
                <c:pt idx="483">
                  <c:v>67.048523607109544</c:v>
                </c:pt>
                <c:pt idx="484">
                  <c:v>67.026952938816677</c:v>
                </c:pt>
                <c:pt idx="485">
                  <c:v>67.005403076383843</c:v>
                </c:pt>
                <c:pt idx="486">
                  <c:v>66.983874006016492</c:v>
                </c:pt>
                <c:pt idx="487">
                  <c:v>66.962365713929131</c:v>
                </c:pt>
                <c:pt idx="488">
                  <c:v>66.940878186345458</c:v>
                </c:pt>
                <c:pt idx="489">
                  <c:v>66.919411409498309</c:v>
                </c:pt>
                <c:pt idx="490">
                  <c:v>66.897965369629603</c:v>
                </c:pt>
                <c:pt idx="491">
                  <c:v>66.876540052990421</c:v>
                </c:pt>
                <c:pt idx="492">
                  <c:v>66.855135445840943</c:v>
                </c:pt>
                <c:pt idx="493">
                  <c:v>66.833751534450471</c:v>
                </c:pt>
                <c:pt idx="494">
                  <c:v>66.8123883050974</c:v>
                </c:pt>
                <c:pt idx="495">
                  <c:v>66.791045744069223</c:v>
                </c:pt>
                <c:pt idx="496">
                  <c:v>66.769723837662497</c:v>
                </c:pt>
                <c:pt idx="497">
                  <c:v>66.74842257218296</c:v>
                </c:pt>
                <c:pt idx="498">
                  <c:v>66.727141933945305</c:v>
                </c:pt>
                <c:pt idx="499">
                  <c:v>66.705881909273373</c:v>
                </c:pt>
                <c:pt idx="500">
                  <c:v>66.684642484500074</c:v>
                </c:pt>
                <c:pt idx="501">
                  <c:v>66.663423645967342</c:v>
                </c:pt>
                <c:pt idx="502">
                  <c:v>66.642225380026204</c:v>
                </c:pt>
                <c:pt idx="503">
                  <c:v>66.621047673036699</c:v>
                </c:pt>
                <c:pt idx="504">
                  <c:v>66.599890511367931</c:v>
                </c:pt>
                <c:pt idx="505">
                  <c:v>66.578753881398058</c:v>
                </c:pt>
                <c:pt idx="506">
                  <c:v>66.557637769514244</c:v>
                </c:pt>
                <c:pt idx="507">
                  <c:v>66.536542162112681</c:v>
                </c:pt>
                <c:pt idx="508">
                  <c:v>66.515467045598598</c:v>
                </c:pt>
                <c:pt idx="509">
                  <c:v>66.494412406386203</c:v>
                </c:pt>
                <c:pt idx="510">
                  <c:v>66.473378230898746</c:v>
                </c:pt>
                <c:pt idx="511">
                  <c:v>66.452364505568468</c:v>
                </c:pt>
                <c:pt idx="512">
                  <c:v>66.43137121683661</c:v>
                </c:pt>
                <c:pt idx="513">
                  <c:v>66.41039835115339</c:v>
                </c:pt>
                <c:pt idx="514">
                  <c:v>66.38944589497801</c:v>
                </c:pt>
                <c:pt idx="515">
                  <c:v>66.368513834778653</c:v>
                </c:pt>
                <c:pt idx="516">
                  <c:v>66.347602157032512</c:v>
                </c:pt>
                <c:pt idx="517">
                  <c:v>66.326710848225659</c:v>
                </c:pt>
                <c:pt idx="518">
                  <c:v>66.305839894853207</c:v>
                </c:pt>
                <c:pt idx="519">
                  <c:v>66.284989283419208</c:v>
                </c:pt>
                <c:pt idx="520">
                  <c:v>66.264159000436607</c:v>
                </c:pt>
                <c:pt idx="521">
                  <c:v>66.243349032427375</c:v>
                </c:pt>
                <c:pt idx="522">
                  <c:v>66.222559365922336</c:v>
                </c:pt>
                <c:pt idx="523">
                  <c:v>66.201789987461297</c:v>
                </c:pt>
                <c:pt idx="524">
                  <c:v>66.181040883593013</c:v>
                </c:pt>
                <c:pt idx="525">
                  <c:v>66.16031204087507</c:v>
                </c:pt>
                <c:pt idx="526">
                  <c:v>66.13960344587403</c:v>
                </c:pt>
                <c:pt idx="527">
                  <c:v>66.118915085165369</c:v>
                </c:pt>
                <c:pt idx="528">
                  <c:v>66.098246945333429</c:v>
                </c:pt>
                <c:pt idx="529">
                  <c:v>66.077599012971461</c:v>
                </c:pt>
                <c:pt idx="530">
                  <c:v>66.056971274681615</c:v>
                </c:pt>
                <c:pt idx="531">
                  <c:v>66.036363717074892</c:v>
                </c:pt>
                <c:pt idx="532">
                  <c:v>66.015776326771217</c:v>
                </c:pt>
                <c:pt idx="533">
                  <c:v>65.995209090399356</c:v>
                </c:pt>
                <c:pt idx="534">
                  <c:v>65.974661994596943</c:v>
                </c:pt>
                <c:pt idx="535">
                  <c:v>65.954135026010462</c:v>
                </c:pt>
                <c:pt idx="536">
                  <c:v>65.933628171295283</c:v>
                </c:pt>
                <c:pt idx="537">
                  <c:v>65.913141417115582</c:v>
                </c:pt>
                <c:pt idx="538">
                  <c:v>65.892674750144423</c:v>
                </c:pt>
                <c:pt idx="539">
                  <c:v>65.87222815706366</c:v>
                </c:pt>
                <c:pt idx="540">
                  <c:v>65.851801624564018</c:v>
                </c:pt>
                <c:pt idx="541">
                  <c:v>65.83139513934502</c:v>
                </c:pt>
                <c:pt idx="542">
                  <c:v>65.81100868811501</c:v>
                </c:pt>
                <c:pt idx="543">
                  <c:v>65.790642257591131</c:v>
                </c:pt>
                <c:pt idx="544">
                  <c:v>65.770295834499379</c:v>
                </c:pt>
                <c:pt idx="545">
                  <c:v>65.749969405574518</c:v>
                </c:pt>
                <c:pt idx="546">
                  <c:v>65.729662957560109</c:v>
                </c:pt>
                <c:pt idx="547">
                  <c:v>65.709376477208494</c:v>
                </c:pt>
                <c:pt idx="548">
                  <c:v>65.689109951280813</c:v>
                </c:pt>
                <c:pt idx="549">
                  <c:v>65.668863366546987</c:v>
                </c:pt>
                <c:pt idx="550">
                  <c:v>65.648636709785706</c:v>
                </c:pt>
                <c:pt idx="551">
                  <c:v>65.628429967784413</c:v>
                </c:pt>
                <c:pt idx="552">
                  <c:v>65.608243127339307</c:v>
                </c:pt>
                <c:pt idx="553">
                  <c:v>65.588076175255381</c:v>
                </c:pt>
                <c:pt idx="554">
                  <c:v>65.567929098346326</c:v>
                </c:pt>
                <c:pt idx="555">
                  <c:v>65.547801883434616</c:v>
                </c:pt>
                <c:pt idx="556">
                  <c:v>65.527694517351421</c:v>
                </c:pt>
                <c:pt idx="557">
                  <c:v>65.507606986936679</c:v>
                </c:pt>
                <c:pt idx="558">
                  <c:v>65.487539279039055</c:v>
                </c:pt>
                <c:pt idx="559">
                  <c:v>65.467491380515909</c:v>
                </c:pt>
                <c:pt idx="560">
                  <c:v>65.447463278233329</c:v>
                </c:pt>
                <c:pt idx="561">
                  <c:v>65.427454959066068</c:v>
                </c:pt>
                <c:pt idx="562">
                  <c:v>65.40746640989768</c:v>
                </c:pt>
                <c:pt idx="563">
                  <c:v>65.387497617620326</c:v>
                </c:pt>
                <c:pt idx="564">
                  <c:v>65.367548569134883</c:v>
                </c:pt>
                <c:pt idx="565">
                  <c:v>65.347619251350906</c:v>
                </c:pt>
                <c:pt idx="566">
                  <c:v>65.327709651186666</c:v>
                </c:pt>
                <c:pt idx="567">
                  <c:v>65.307819755569085</c:v>
                </c:pt>
                <c:pt idx="568">
                  <c:v>65.287949551433726</c:v>
                </c:pt>
                <c:pt idx="569">
                  <c:v>65.268099025724837</c:v>
                </c:pt>
                <c:pt idx="570">
                  <c:v>65.248268165395331</c:v>
                </c:pt>
                <c:pt idx="571">
                  <c:v>65.228456957406777</c:v>
                </c:pt>
                <c:pt idx="572">
                  <c:v>65.208665388729344</c:v>
                </c:pt>
                <c:pt idx="573">
                  <c:v>65.188893446341893</c:v>
                </c:pt>
                <c:pt idx="574">
                  <c:v>65.169141117231888</c:v>
                </c:pt>
                <c:pt idx="575">
                  <c:v>65.149408388395443</c:v>
                </c:pt>
                <c:pt idx="576">
                  <c:v>65.129695246837244</c:v>
                </c:pt>
                <c:pt idx="577">
                  <c:v>65.110001679570644</c:v>
                </c:pt>
                <c:pt idx="578">
                  <c:v>65.090327673617622</c:v>
                </c:pt>
                <c:pt idx="579">
                  <c:v>65.070673216008686</c:v>
                </c:pt>
                <c:pt idx="580">
                  <c:v>65.051038293783009</c:v>
                </c:pt>
                <c:pt idx="581">
                  <c:v>65.031422893988321</c:v>
                </c:pt>
                <c:pt idx="582">
                  <c:v>65.011827003680949</c:v>
                </c:pt>
                <c:pt idx="583">
                  <c:v>64.992250609925847</c:v>
                </c:pt>
                <c:pt idx="584">
                  <c:v>64.972693699796451</c:v>
                </c:pt>
                <c:pt idx="585">
                  <c:v>64.953156260374854</c:v>
                </c:pt>
                <c:pt idx="586">
                  <c:v>64.933638278751687</c:v>
                </c:pt>
                <c:pt idx="587">
                  <c:v>64.914139742026094</c:v>
                </c:pt>
                <c:pt idx="588">
                  <c:v>64.894660637305861</c:v>
                </c:pt>
                <c:pt idx="589">
                  <c:v>64.875200951707242</c:v>
                </c:pt>
                <c:pt idx="590">
                  <c:v>64.855760672355075</c:v>
                </c:pt>
                <c:pt idx="591">
                  <c:v>64.836339786382709</c:v>
                </c:pt>
                <c:pt idx="592">
                  <c:v>64.816938280932064</c:v>
                </c:pt>
                <c:pt idx="593">
                  <c:v>64.797556143153543</c:v>
                </c:pt>
                <c:pt idx="594">
                  <c:v>64.778193360206089</c:v>
                </c:pt>
                <c:pt idx="595">
                  <c:v>64.758849919257145</c:v>
                </c:pt>
                <c:pt idx="596">
                  <c:v>64.739525807482678</c:v>
                </c:pt>
                <c:pt idx="597">
                  <c:v>64.720221012067171</c:v>
                </c:pt>
                <c:pt idx="598">
                  <c:v>64.700935520203558</c:v>
                </c:pt>
                <c:pt idx="599">
                  <c:v>64.681669319093288</c:v>
                </c:pt>
                <c:pt idx="600">
                  <c:v>64.662422395946336</c:v>
                </c:pt>
                <c:pt idx="601">
                  <c:v>64.643194737981077</c:v>
                </c:pt>
                <c:pt idx="602">
                  <c:v>64.623986332424423</c:v>
                </c:pt>
                <c:pt idx="603">
                  <c:v>64.60479716651173</c:v>
                </c:pt>
                <c:pt idx="604">
                  <c:v>64.585627227486825</c:v>
                </c:pt>
                <c:pt idx="605">
                  <c:v>64.566476502601986</c:v>
                </c:pt>
                <c:pt idx="606">
                  <c:v>64.547344979117952</c:v>
                </c:pt>
                <c:pt idx="607">
                  <c:v>64.528232644303898</c:v>
                </c:pt>
                <c:pt idx="608">
                  <c:v>64.50913948543743</c:v>
                </c:pt>
                <c:pt idx="609">
                  <c:v>64.490065489804635</c:v>
                </c:pt>
                <c:pt idx="610">
                  <c:v>64.471010644699959</c:v>
                </c:pt>
                <c:pt idx="611">
                  <c:v>64.451974937426357</c:v>
                </c:pt>
                <c:pt idx="612">
                  <c:v>64.432958355295114</c:v>
                </c:pt>
                <c:pt idx="613">
                  <c:v>64.413960885625983</c:v>
                </c:pt>
                <c:pt idx="614">
                  <c:v>64.394982515747117</c:v>
                </c:pt>
                <c:pt idx="615">
                  <c:v>64.376023232995067</c:v>
                </c:pt>
                <c:pt idx="616">
                  <c:v>64.357083024714768</c:v>
                </c:pt>
                <c:pt idx="617">
                  <c:v>64.338161878259555</c:v>
                </c:pt>
                <c:pt idx="618">
                  <c:v>64.319259780991175</c:v>
                </c:pt>
                <c:pt idx="619">
                  <c:v>64.300376720279687</c:v>
                </c:pt>
                <c:pt idx="620">
                  <c:v>64.281512683503593</c:v>
                </c:pt>
                <c:pt idx="621">
                  <c:v>64.262667658049722</c:v>
                </c:pt>
                <c:pt idx="622">
                  <c:v>64.243841631313273</c:v>
                </c:pt>
                <c:pt idx="623">
                  <c:v>64.225034590697831</c:v>
                </c:pt>
                <c:pt idx="624">
                  <c:v>64.206246523615292</c:v>
                </c:pt>
                <c:pt idx="625">
                  <c:v>64.187477417485908</c:v>
                </c:pt>
                <c:pt idx="626">
                  <c:v>64.16872725973829</c:v>
                </c:pt>
                <c:pt idx="627">
                  <c:v>64.149996037809373</c:v>
                </c:pt>
                <c:pt idx="628">
                  <c:v>64.131283739144422</c:v>
                </c:pt>
                <c:pt idx="629">
                  <c:v>64.112590351197014</c:v>
                </c:pt>
                <c:pt idx="630">
                  <c:v>64.093915861429082</c:v>
                </c:pt>
                <c:pt idx="631">
                  <c:v>64.075260257310816</c:v>
                </c:pt>
                <c:pt idx="632">
                  <c:v>64.056623526320763</c:v>
                </c:pt>
                <c:pt idx="633">
                  <c:v>64.038005655945753</c:v>
                </c:pt>
                <c:pt idx="634">
                  <c:v>64.019406633680873</c:v>
                </c:pt>
                <c:pt idx="635">
                  <c:v>64.000826447029596</c:v>
                </c:pt>
                <c:pt idx="636">
                  <c:v>63.982265083503592</c:v>
                </c:pt>
                <c:pt idx="637">
                  <c:v>63.963722530622846</c:v>
                </c:pt>
                <c:pt idx="638">
                  <c:v>63.945198775915621</c:v>
                </c:pt>
                <c:pt idx="639">
                  <c:v>63.926693806918436</c:v>
                </c:pt>
                <c:pt idx="640">
                  <c:v>63.908207611176081</c:v>
                </c:pt>
                <c:pt idx="641">
                  <c:v>63.88974017624161</c:v>
                </c:pt>
                <c:pt idx="642">
                  <c:v>63.87129148967631</c:v>
                </c:pt>
                <c:pt idx="643">
                  <c:v>63.852861539049734</c:v>
                </c:pt>
                <c:pt idx="644">
                  <c:v>63.834450311939669</c:v>
                </c:pt>
                <c:pt idx="645">
                  <c:v>63.816057795932139</c:v>
                </c:pt>
                <c:pt idx="646">
                  <c:v>63.7976839786214</c:v>
                </c:pt>
                <c:pt idx="647">
                  <c:v>63.779328847609932</c:v>
                </c:pt>
                <c:pt idx="648">
                  <c:v>63.760992390508427</c:v>
                </c:pt>
                <c:pt idx="649">
                  <c:v>63.742674594935806</c:v>
                </c:pt>
                <c:pt idx="650">
                  <c:v>63.72437544851919</c:v>
                </c:pt>
                <c:pt idx="651">
                  <c:v>63.706094938893912</c:v>
                </c:pt>
                <c:pt idx="652">
                  <c:v>63.687833053703486</c:v>
                </c:pt>
                <c:pt idx="653">
                  <c:v>63.669589780599637</c:v>
                </c:pt>
                <c:pt idx="654">
                  <c:v>63.651365107242249</c:v>
                </c:pt>
                <c:pt idx="655">
                  <c:v>63.633159021299434</c:v>
                </c:pt>
                <c:pt idx="656">
                  <c:v>63.61497151044744</c:v>
                </c:pt>
                <c:pt idx="657">
                  <c:v>63.596802562370705</c:v>
                </c:pt>
                <c:pt idx="658">
                  <c:v>63.578652164761813</c:v>
                </c:pt>
                <c:pt idx="659">
                  <c:v>63.560520305321539</c:v>
                </c:pt>
                <c:pt idx="660">
                  <c:v>63.542406971758794</c:v>
                </c:pt>
                <c:pt idx="661">
                  <c:v>63.524312151790625</c:v>
                </c:pt>
                <c:pt idx="662">
                  <c:v>63.506235833142242</c:v>
                </c:pt>
                <c:pt idx="663">
                  <c:v>63.488178003547006</c:v>
                </c:pt>
                <c:pt idx="664">
                  <c:v>63.470138650746378</c:v>
                </c:pt>
                <c:pt idx="665">
                  <c:v>63.452117762489962</c:v>
                </c:pt>
                <c:pt idx="666">
                  <c:v>63.43411532653549</c:v>
                </c:pt>
                <c:pt idx="667">
                  <c:v>63.416131330648795</c:v>
                </c:pt>
                <c:pt idx="668">
                  <c:v>63.398165762603853</c:v>
                </c:pt>
                <c:pt idx="669">
                  <c:v>63.380218610182702</c:v>
                </c:pt>
                <c:pt idx="670">
                  <c:v>63.362289861175526</c:v>
                </c:pt>
                <c:pt idx="671">
                  <c:v>63.344379503380551</c:v>
                </c:pt>
                <c:pt idx="672">
                  <c:v>63.326487524604147</c:v>
                </c:pt>
                <c:pt idx="673">
                  <c:v>63.308613912660746</c:v>
                </c:pt>
                <c:pt idx="674">
                  <c:v>63.290758655372855</c:v>
                </c:pt>
                <c:pt idx="675">
                  <c:v>63.27292174057105</c:v>
                </c:pt>
                <c:pt idx="676">
                  <c:v>63.255103156093988</c:v>
                </c:pt>
                <c:pt idx="677">
                  <c:v>63.237302889788396</c:v>
                </c:pt>
                <c:pt idx="678">
                  <c:v>63.219520929509031</c:v>
                </c:pt>
                <c:pt idx="679">
                  <c:v>63.201757263118736</c:v>
                </c:pt>
                <c:pt idx="680">
                  <c:v>63.184011878488363</c:v>
                </c:pt>
                <c:pt idx="681">
                  <c:v>63.16628476349684</c:v>
                </c:pt>
                <c:pt idx="682">
                  <c:v>63.148575906031134</c:v>
                </c:pt>
                <c:pt idx="683">
                  <c:v>63.130885293986211</c:v>
                </c:pt>
                <c:pt idx="684">
                  <c:v>63.113212915265066</c:v>
                </c:pt>
                <c:pt idx="685">
                  <c:v>63.095558757778754</c:v>
                </c:pt>
                <c:pt idx="686">
                  <c:v>63.077922809446306</c:v>
                </c:pt>
                <c:pt idx="687">
                  <c:v>63.060305058194785</c:v>
                </c:pt>
                <c:pt idx="688">
                  <c:v>63.042705491959239</c:v>
                </c:pt>
                <c:pt idx="689">
                  <c:v>63.025124098682731</c:v>
                </c:pt>
                <c:pt idx="690">
                  <c:v>63.007560866316318</c:v>
                </c:pt>
                <c:pt idx="691">
                  <c:v>62.990015782819036</c:v>
                </c:pt>
                <c:pt idx="692">
                  <c:v>62.972488836157886</c:v>
                </c:pt>
                <c:pt idx="693">
                  <c:v>62.954980014307914</c:v>
                </c:pt>
                <c:pt idx="694">
                  <c:v>62.937489305252072</c:v>
                </c:pt>
                <c:pt idx="695">
                  <c:v>62.920016696981307</c:v>
                </c:pt>
                <c:pt idx="696">
                  <c:v>62.902562177494502</c:v>
                </c:pt>
                <c:pt idx="697">
                  <c:v>62.885125734798557</c:v>
                </c:pt>
                <c:pt idx="698">
                  <c:v>62.867707356908248</c:v>
                </c:pt>
                <c:pt idx="699">
                  <c:v>62.850307031846356</c:v>
                </c:pt>
                <c:pt idx="700">
                  <c:v>62.832924747643574</c:v>
                </c:pt>
                <c:pt idx="701">
                  <c:v>62.815560492338534</c:v>
                </c:pt>
                <c:pt idx="702">
                  <c:v>62.798214253977818</c:v>
                </c:pt>
                <c:pt idx="703">
                  <c:v>62.780886020615903</c:v>
                </c:pt>
                <c:pt idx="704">
                  <c:v>62.763575780315215</c:v>
                </c:pt>
                <c:pt idx="705">
                  <c:v>62.746283521146061</c:v>
                </c:pt>
                <c:pt idx="706">
                  <c:v>62.729009231186687</c:v>
                </c:pt>
                <c:pt idx="707">
                  <c:v>62.711752898523244</c:v>
                </c:pt>
                <c:pt idx="708">
                  <c:v>62.694514511249764</c:v>
                </c:pt>
                <c:pt idx="709">
                  <c:v>62.677294057468167</c:v>
                </c:pt>
                <c:pt idx="710">
                  <c:v>62.660091525288308</c:v>
                </c:pt>
                <c:pt idx="711">
                  <c:v>62.64290690282786</c:v>
                </c:pt>
                <c:pt idx="712">
                  <c:v>62.625740178212432</c:v>
                </c:pt>
                <c:pt idx="713">
                  <c:v>62.608591339575455</c:v>
                </c:pt>
                <c:pt idx="714">
                  <c:v>62.591460375058276</c:v>
                </c:pt>
                <c:pt idx="715">
                  <c:v>62.574347272810066</c:v>
                </c:pt>
                <c:pt idx="716">
                  <c:v>62.557252020987882</c:v>
                </c:pt>
                <c:pt idx="717">
                  <c:v>62.540174607756619</c:v>
                </c:pt>
                <c:pt idx="718">
                  <c:v>62.523115021289001</c:v>
                </c:pt>
                <c:pt idx="719">
                  <c:v>62.506073249765635</c:v>
                </c:pt>
                <c:pt idx="720">
                  <c:v>62.489049281374932</c:v>
                </c:pt>
                <c:pt idx="721">
                  <c:v>62.472043104313151</c:v>
                </c:pt>
                <c:pt idx="722">
                  <c:v>62.455054706784352</c:v>
                </c:pt>
                <c:pt idx="723">
                  <c:v>62.438084077000468</c:v>
                </c:pt>
                <c:pt idx="724">
                  <c:v>62.421131203181183</c:v>
                </c:pt>
                <c:pt idx="725">
                  <c:v>62.404196073554047</c:v>
                </c:pt>
                <c:pt idx="726">
                  <c:v>62.38727867635437</c:v>
                </c:pt>
                <c:pt idx="727">
                  <c:v>62.370378999825277</c:v>
                </c:pt>
                <c:pt idx="728">
                  <c:v>62.353497032217724</c:v>
                </c:pt>
                <c:pt idx="729">
                  <c:v>62.336632761790419</c:v>
                </c:pt>
                <c:pt idx="730">
                  <c:v>62.319786176809842</c:v>
                </c:pt>
                <c:pt idx="731">
                  <c:v>62.302957265550283</c:v>
                </c:pt>
                <c:pt idx="732">
                  <c:v>62.286146016293806</c:v>
                </c:pt>
                <c:pt idx="733">
                  <c:v>62.269352417330225</c:v>
                </c:pt>
                <c:pt idx="734">
                  <c:v>62.252576456957136</c:v>
                </c:pt>
                <c:pt idx="735">
                  <c:v>62.235818123479866</c:v>
                </c:pt>
                <c:pt idx="736">
                  <c:v>62.219077405211536</c:v>
                </c:pt>
                <c:pt idx="737">
                  <c:v>62.202354290472989</c:v>
                </c:pt>
                <c:pt idx="738">
                  <c:v>62.185648767592816</c:v>
                </c:pt>
                <c:pt idx="739">
                  <c:v>62.168960824907344</c:v>
                </c:pt>
                <c:pt idx="740">
                  <c:v>62.152290450760638</c:v>
                </c:pt>
                <c:pt idx="741">
                  <c:v>62.135637633504501</c:v>
                </c:pt>
                <c:pt idx="742">
                  <c:v>62.119002361498431</c:v>
                </c:pt>
                <c:pt idx="743">
                  <c:v>62.102384623109657</c:v>
                </c:pt>
                <c:pt idx="744">
                  <c:v>62.085784406713152</c:v>
                </c:pt>
                <c:pt idx="745">
                  <c:v>62.069201700691544</c:v>
                </c:pt>
                <c:pt idx="746">
                  <c:v>62.052636493435202</c:v>
                </c:pt>
                <c:pt idx="747">
                  <c:v>62.036088773342165</c:v>
                </c:pt>
                <c:pt idx="748">
                  <c:v>62.01955852881818</c:v>
                </c:pt>
                <c:pt idx="749">
                  <c:v>62.003045748276698</c:v>
                </c:pt>
                <c:pt idx="750">
                  <c:v>61.986550420138819</c:v>
                </c:pt>
                <c:pt idx="751">
                  <c:v>61.970072532833328</c:v>
                </c:pt>
                <c:pt idx="752">
                  <c:v>61.953612074796695</c:v>
                </c:pt>
                <c:pt idx="753">
                  <c:v>61.937169034473051</c:v>
                </c:pt>
                <c:pt idx="754">
                  <c:v>61.92074340031418</c:v>
                </c:pt>
                <c:pt idx="755">
                  <c:v>61.904335160779546</c:v>
                </c:pt>
                <c:pt idx="756">
                  <c:v>61.88794430433623</c:v>
                </c:pt>
                <c:pt idx="757">
                  <c:v>61.871570819459002</c:v>
                </c:pt>
                <c:pt idx="758">
                  <c:v>61.855214694630227</c:v>
                </c:pt>
                <c:pt idx="759">
                  <c:v>61.83887591833993</c:v>
                </c:pt>
                <c:pt idx="760">
                  <c:v>61.822554479085788</c:v>
                </c:pt>
                <c:pt idx="761">
                  <c:v>61.806250365373053</c:v>
                </c:pt>
                <c:pt idx="762">
                  <c:v>61.78996356571465</c:v>
                </c:pt>
                <c:pt idx="763">
                  <c:v>61.773694068631094</c:v>
                </c:pt>
                <c:pt idx="764">
                  <c:v>61.757441862650509</c:v>
                </c:pt>
                <c:pt idx="765">
                  <c:v>61.741206936308629</c:v>
                </c:pt>
                <c:pt idx="766">
                  <c:v>61.72498927814879</c:v>
                </c:pt>
                <c:pt idx="767">
                  <c:v>61.70878887672194</c:v>
                </c:pt>
                <c:pt idx="768">
                  <c:v>61.692605720586592</c:v>
                </c:pt>
                <c:pt idx="769">
                  <c:v>61.676439798308849</c:v>
                </c:pt>
                <c:pt idx="770">
                  <c:v>61.660291098462409</c:v>
                </c:pt>
                <c:pt idx="771">
                  <c:v>61.644159609628545</c:v>
                </c:pt>
                <c:pt idx="772">
                  <c:v>61.628045320396083</c:v>
                </c:pt>
                <c:pt idx="773">
                  <c:v>61.61194821936143</c:v>
                </c:pt>
                <c:pt idx="774">
                  <c:v>61.595868295128547</c:v>
                </c:pt>
                <c:pt idx="775">
                  <c:v>61.579805536308953</c:v>
                </c:pt>
                <c:pt idx="776">
                  <c:v>61.56375993152173</c:v>
                </c:pt>
                <c:pt idx="777">
                  <c:v>61.547731469393483</c:v>
                </c:pt>
                <c:pt idx="778">
                  <c:v>61.53172013855837</c:v>
                </c:pt>
                <c:pt idx="779">
                  <c:v>61.515725927658075</c:v>
                </c:pt>
                <c:pt idx="780">
                  <c:v>61.49974882534184</c:v>
                </c:pt>
                <c:pt idx="781">
                  <c:v>61.483788820266398</c:v>
                </c:pt>
                <c:pt idx="782">
                  <c:v>61.467845901096027</c:v>
                </c:pt>
                <c:pt idx="783">
                  <c:v>61.451920056502502</c:v>
                </c:pt>
                <c:pt idx="784">
                  <c:v>61.436011275165129</c:v>
                </c:pt>
                <c:pt idx="785">
                  <c:v>61.420119545770703</c:v>
                </c:pt>
                <c:pt idx="786">
                  <c:v>61.404244857013545</c:v>
                </c:pt>
                <c:pt idx="787">
                  <c:v>61.388387197595421</c:v>
                </c:pt>
                <c:pt idx="788">
                  <c:v>61.37254655622565</c:v>
                </c:pt>
                <c:pt idx="789">
                  <c:v>61.356722921620985</c:v>
                </c:pt>
                <c:pt idx="790">
                  <c:v>61.340916282505695</c:v>
                </c:pt>
                <c:pt idx="791">
                  <c:v>61.325126627611525</c:v>
                </c:pt>
                <c:pt idx="792">
                  <c:v>61.309353945677643</c:v>
                </c:pt>
                <c:pt idx="793">
                  <c:v>61.293598225450744</c:v>
                </c:pt>
                <c:pt idx="794">
                  <c:v>61.277859455684961</c:v>
                </c:pt>
                <c:pt idx="795">
                  <c:v>61.262137625141861</c:v>
                </c:pt>
                <c:pt idx="796">
                  <c:v>61.246432722590498</c:v>
                </c:pt>
                <c:pt idx="797">
                  <c:v>61.23074473680736</c:v>
                </c:pt>
                <c:pt idx="798">
                  <c:v>61.215073656576358</c:v>
                </c:pt>
                <c:pt idx="799">
                  <c:v>61.199419470688859</c:v>
                </c:pt>
                <c:pt idx="800">
                  <c:v>61.183782167943647</c:v>
                </c:pt>
                <c:pt idx="801">
                  <c:v>61.168161737146967</c:v>
                </c:pt>
                <c:pt idx="802">
                  <c:v>61.152558167112446</c:v>
                </c:pt>
                <c:pt idx="803">
                  <c:v>61.136971446661143</c:v>
                </c:pt>
                <c:pt idx="804">
                  <c:v>61.121401564621507</c:v>
                </c:pt>
                <c:pt idx="805">
                  <c:v>61.105848509829464</c:v>
                </c:pt>
                <c:pt idx="806">
                  <c:v>61.090312271128255</c:v>
                </c:pt>
                <c:pt idx="807">
                  <c:v>61.074792837368562</c:v>
                </c:pt>
                <c:pt idx="808">
                  <c:v>61.059290197408458</c:v>
                </c:pt>
                <c:pt idx="809">
                  <c:v>61.043804340113397</c:v>
                </c:pt>
                <c:pt idx="810">
                  <c:v>61.028335254356222</c:v>
                </c:pt>
                <c:pt idx="811">
                  <c:v>61.012882929017145</c:v>
                </c:pt>
                <c:pt idx="812">
                  <c:v>60.997447352983755</c:v>
                </c:pt>
                <c:pt idx="813">
                  <c:v>60.982028515151001</c:v>
                </c:pt>
                <c:pt idx="814">
                  <c:v>60.96662640442122</c:v>
                </c:pt>
                <c:pt idx="815">
                  <c:v>60.951241009704063</c:v>
                </c:pt>
                <c:pt idx="816">
                  <c:v>60.935872319916569</c:v>
                </c:pt>
                <c:pt idx="817">
                  <c:v>60.920520323983126</c:v>
                </c:pt>
                <c:pt idx="818">
                  <c:v>60.905185010835446</c:v>
                </c:pt>
                <c:pt idx="819">
                  <c:v>60.889866369412594</c:v>
                </c:pt>
                <c:pt idx="820">
                  <c:v>60.874564388660957</c:v>
                </c:pt>
                <c:pt idx="821">
                  <c:v>60.859279057534252</c:v>
                </c:pt>
                <c:pt idx="822">
                  <c:v>60.84401036499353</c:v>
                </c:pt>
                <c:pt idx="823">
                  <c:v>60.828758300007166</c:v>
                </c:pt>
                <c:pt idx="824">
                  <c:v>60.813522851550836</c:v>
                </c:pt>
                <c:pt idx="825">
                  <c:v>60.798304008607502</c:v>
                </c:pt>
                <c:pt idx="826">
                  <c:v>60.78310176016749</c:v>
                </c:pt>
                <c:pt idx="827">
                  <c:v>60.767916095228379</c:v>
                </c:pt>
                <c:pt idx="828">
                  <c:v>60.752747002795054</c:v>
                </c:pt>
                <c:pt idx="829">
                  <c:v>60.737594471879689</c:v>
                </c:pt>
                <c:pt idx="830">
                  <c:v>60.722458491501754</c:v>
                </c:pt>
                <c:pt idx="831">
                  <c:v>60.707339050687985</c:v>
                </c:pt>
                <c:pt idx="832">
                  <c:v>60.692236138472403</c:v>
                </c:pt>
                <c:pt idx="833">
                  <c:v>60.677149743896294</c:v>
                </c:pt>
                <c:pt idx="834">
                  <c:v>60.662079856008205</c:v>
                </c:pt>
                <c:pt idx="835">
                  <c:v>60.647026463863973</c:v>
                </c:pt>
                <c:pt idx="836">
                  <c:v>60.631989556526641</c:v>
                </c:pt>
                <c:pt idx="837">
                  <c:v>60.616969123066553</c:v>
                </c:pt>
                <c:pt idx="838">
                  <c:v>60.601965152561277</c:v>
                </c:pt>
                <c:pt idx="839">
                  <c:v>60.586977634095604</c:v>
                </c:pt>
                <c:pt idx="840">
                  <c:v>60.572006556761593</c:v>
                </c:pt>
                <c:pt idx="841">
                  <c:v>60.55705190965854</c:v>
                </c:pt>
                <c:pt idx="842">
                  <c:v>60.542113681892928</c:v>
                </c:pt>
                <c:pt idx="843">
                  <c:v>60.527191862578491</c:v>
                </c:pt>
                <c:pt idx="844">
                  <c:v>60.512286440836192</c:v>
                </c:pt>
                <c:pt idx="845">
                  <c:v>60.497397405794175</c:v>
                </c:pt>
                <c:pt idx="846">
                  <c:v>60.482524746587814</c:v>
                </c:pt>
                <c:pt idx="847">
                  <c:v>60.467668452359689</c:v>
                </c:pt>
                <c:pt idx="848">
                  <c:v>60.452828512259551</c:v>
                </c:pt>
                <c:pt idx="849">
                  <c:v>60.438004915444395</c:v>
                </c:pt>
                <c:pt idx="850">
                  <c:v>60.423197651078347</c:v>
                </c:pt>
                <c:pt idx="851">
                  <c:v>60.408406708332748</c:v>
                </c:pt>
                <c:pt idx="852">
                  <c:v>60.393632076386126</c:v>
                </c:pt>
                <c:pt idx="853">
                  <c:v>60.378873744424176</c:v>
                </c:pt>
                <c:pt idx="854">
                  <c:v>60.364131701639749</c:v>
                </c:pt>
                <c:pt idx="855">
                  <c:v>60.349405937232873</c:v>
                </c:pt>
                <c:pt idx="856">
                  <c:v>60.334696440410752</c:v>
                </c:pt>
                <c:pt idx="857">
                  <c:v>60.32000320038771</c:v>
                </c:pt>
                <c:pt idx="858">
                  <c:v>60.305326206385253</c:v>
                </c:pt>
                <c:pt idx="859">
                  <c:v>60.290665447632023</c:v>
                </c:pt>
                <c:pt idx="860">
                  <c:v>60.276020913363794</c:v>
                </c:pt>
                <c:pt idx="861">
                  <c:v>60.261392592823498</c:v>
                </c:pt>
                <c:pt idx="862">
                  <c:v>60.24678047526119</c:v>
                </c:pt>
                <c:pt idx="863">
                  <c:v>60.232184549934033</c:v>
                </c:pt>
                <c:pt idx="864">
                  <c:v>60.217604806106337</c:v>
                </c:pt>
                <c:pt idx="865">
                  <c:v>60.203041233049511</c:v>
                </c:pt>
                <c:pt idx="866">
                  <c:v>60.188493820042105</c:v>
                </c:pt>
                <c:pt idx="867">
                  <c:v>60.173962556369752</c:v>
                </c:pt>
                <c:pt idx="868">
                  <c:v>60.159447431325205</c:v>
                </c:pt>
                <c:pt idx="869">
                  <c:v>60.144948434208303</c:v>
                </c:pt>
                <c:pt idx="870">
                  <c:v>60.13046555432598</c:v>
                </c:pt>
                <c:pt idx="871">
                  <c:v>60.115998780992278</c:v>
                </c:pt>
                <c:pt idx="872">
                  <c:v>60.101548103528287</c:v>
                </c:pt>
                <c:pt idx="873">
                  <c:v>60.087113511262224</c:v>
                </c:pt>
                <c:pt idx="874">
                  <c:v>60.07269499352936</c:v>
                </c:pt>
                <c:pt idx="875">
                  <c:v>60.05829253967201</c:v>
                </c:pt>
                <c:pt idx="876">
                  <c:v>60.043906139039599</c:v>
                </c:pt>
                <c:pt idx="877">
                  <c:v>60.029535780988596</c:v>
                </c:pt>
                <c:pt idx="878">
                  <c:v>60.015181454882516</c:v>
                </c:pt>
                <c:pt idx="879">
                  <c:v>60.000843150091946</c:v>
                </c:pt>
                <c:pt idx="880">
                  <c:v>59.986520855994492</c:v>
                </c:pt>
                <c:pt idx="881">
                  <c:v>59.972214561974852</c:v>
                </c:pt>
                <c:pt idx="882">
                  <c:v>59.957924257424693</c:v>
                </c:pt>
                <c:pt idx="883">
                  <c:v>59.94364993174279</c:v>
                </c:pt>
                <c:pt idx="884">
                  <c:v>59.929391574334893</c:v>
                </c:pt>
                <c:pt idx="885">
                  <c:v>59.915149174613788</c:v>
                </c:pt>
                <c:pt idx="886">
                  <c:v>59.900922721999294</c:v>
                </c:pt>
                <c:pt idx="887">
                  <c:v>59.886712205918244</c:v>
                </c:pt>
                <c:pt idx="888">
                  <c:v>59.872517615804462</c:v>
                </c:pt>
                <c:pt idx="889">
                  <c:v>59.858338941098786</c:v>
                </c:pt>
                <c:pt idx="890">
                  <c:v>59.844176171249075</c:v>
                </c:pt>
                <c:pt idx="891">
                  <c:v>59.830029295710162</c:v>
                </c:pt>
                <c:pt idx="892">
                  <c:v>59.815898303943868</c:v>
                </c:pt>
                <c:pt idx="893">
                  <c:v>59.801783185419019</c:v>
                </c:pt>
                <c:pt idx="894">
                  <c:v>59.787683929611404</c:v>
                </c:pt>
                <c:pt idx="895">
                  <c:v>59.773600526003811</c:v>
                </c:pt>
                <c:pt idx="896">
                  <c:v>59.759532964086006</c:v>
                </c:pt>
                <c:pt idx="897">
                  <c:v>59.745481233354674</c:v>
                </c:pt>
                <c:pt idx="898">
                  <c:v>59.731445323313523</c:v>
                </c:pt>
                <c:pt idx="899">
                  <c:v>59.717425223473171</c:v>
                </c:pt>
                <c:pt idx="900">
                  <c:v>59.703420923351239</c:v>
                </c:pt>
                <c:pt idx="901">
                  <c:v>59.689432412472264</c:v>
                </c:pt>
                <c:pt idx="902">
                  <c:v>59.675459680367737</c:v>
                </c:pt>
                <c:pt idx="903">
                  <c:v>59.661502716576081</c:v>
                </c:pt>
                <c:pt idx="904">
                  <c:v>59.647561510642689</c:v>
                </c:pt>
                <c:pt idx="905">
                  <c:v>59.633636052119847</c:v>
                </c:pt>
                <c:pt idx="906">
                  <c:v>59.619726330566785</c:v>
                </c:pt>
                <c:pt idx="907">
                  <c:v>59.605832335549636</c:v>
                </c:pt>
                <c:pt idx="908">
                  <c:v>59.591954056641498</c:v>
                </c:pt>
                <c:pt idx="909">
                  <c:v>59.578091483422327</c:v>
                </c:pt>
                <c:pt idx="910">
                  <c:v>59.564244605479026</c:v>
                </c:pt>
                <c:pt idx="911">
                  <c:v>59.550413412405391</c:v>
                </c:pt>
                <c:pt idx="912">
                  <c:v>59.536597893802096</c:v>
                </c:pt>
                <c:pt idx="913">
                  <c:v>59.522798039276744</c:v>
                </c:pt>
                <c:pt idx="914">
                  <c:v>59.509013838443821</c:v>
                </c:pt>
                <c:pt idx="915">
                  <c:v>59.495245280924671</c:v>
                </c:pt>
                <c:pt idx="916">
                  <c:v>59.481492356347559</c:v>
                </c:pt>
                <c:pt idx="917">
                  <c:v>59.467755054347577</c:v>
                </c:pt>
                <c:pt idx="918">
                  <c:v>59.454033364566754</c:v>
                </c:pt>
                <c:pt idx="919">
                  <c:v>59.440327276653932</c:v>
                </c:pt>
                <c:pt idx="920">
                  <c:v>59.426636780264843</c:v>
                </c:pt>
                <c:pt idx="921">
                  <c:v>59.412961865062059</c:v>
                </c:pt>
                <c:pt idx="922">
                  <c:v>59.399302520715032</c:v>
                </c:pt>
                <c:pt idx="923">
                  <c:v>59.385658736900034</c:v>
                </c:pt>
                <c:pt idx="924">
                  <c:v>59.372030503300209</c:v>
                </c:pt>
                <c:pt idx="925">
                  <c:v>59.358417809605506</c:v>
                </c:pt>
                <c:pt idx="926">
                  <c:v>59.344820645512762</c:v>
                </c:pt>
                <c:pt idx="927">
                  <c:v>59.331239000725589</c:v>
                </c:pt>
                <c:pt idx="928">
                  <c:v>59.317672864954467</c:v>
                </c:pt>
                <c:pt idx="929">
                  <c:v>59.304122227916665</c:v>
                </c:pt>
                <c:pt idx="930">
                  <c:v>59.290587079336312</c:v>
                </c:pt>
                <c:pt idx="931">
                  <c:v>59.277067408944319</c:v>
                </c:pt>
                <c:pt idx="932">
                  <c:v>59.263563206478395</c:v>
                </c:pt>
                <c:pt idx="933">
                  <c:v>59.25007446168307</c:v>
                </c:pt>
                <c:pt idx="934">
                  <c:v>59.236601164309697</c:v>
                </c:pt>
                <c:pt idx="935">
                  <c:v>59.223143304116384</c:v>
                </c:pt>
                <c:pt idx="936">
                  <c:v>59.209700870868055</c:v>
                </c:pt>
                <c:pt idx="937">
                  <c:v>59.196273854336397</c:v>
                </c:pt>
                <c:pt idx="938">
                  <c:v>59.182862244299912</c:v>
                </c:pt>
                <c:pt idx="939">
                  <c:v>59.169466030543838</c:v>
                </c:pt>
                <c:pt idx="940">
                  <c:v>59.156085202860226</c:v>
                </c:pt>
                <c:pt idx="941">
                  <c:v>59.142719751047849</c:v>
                </c:pt>
                <c:pt idx="942">
                  <c:v>59.129369664912304</c:v>
                </c:pt>
                <c:pt idx="943">
                  <c:v>59.116034934265898</c:v>
                </c:pt>
                <c:pt idx="944">
                  <c:v>59.102715548927712</c:v>
                </c:pt>
                <c:pt idx="945">
                  <c:v>59.089411498723564</c:v>
                </c:pt>
                <c:pt idx="946">
                  <c:v>59.076122773486034</c:v>
                </c:pt>
                <c:pt idx="947">
                  <c:v>59.06284936305444</c:v>
                </c:pt>
                <c:pt idx="948">
                  <c:v>59.04959125727482</c:v>
                </c:pt>
                <c:pt idx="949">
                  <c:v>59.036348445999977</c:v>
                </c:pt>
                <c:pt idx="950">
                  <c:v>59.023120919089408</c:v>
                </c:pt>
                <c:pt idx="951">
                  <c:v>59.009908666409338</c:v>
                </c:pt>
                <c:pt idx="952">
                  <c:v>58.996711677832742</c:v>
                </c:pt>
                <c:pt idx="953">
                  <c:v>58.983529943239276</c:v>
                </c:pt>
                <c:pt idx="954">
                  <c:v>58.970363452515315</c:v>
                </c:pt>
                <c:pt idx="955">
                  <c:v>58.95721219555395</c:v>
                </c:pt>
                <c:pt idx="956">
                  <c:v>58.944076162254959</c:v>
                </c:pt>
                <c:pt idx="957">
                  <c:v>58.930955342524825</c:v>
                </c:pt>
                <c:pt idx="958">
                  <c:v>58.917849726276714</c:v>
                </c:pt>
                <c:pt idx="959">
                  <c:v>58.904759303430495</c:v>
                </c:pt>
                <c:pt idx="960">
                  <c:v>58.891684063912706</c:v>
                </c:pt>
                <c:pt idx="961">
                  <c:v>58.878623997656575</c:v>
                </c:pt>
                <c:pt idx="962">
                  <c:v>58.865579094601998</c:v>
                </c:pt>
                <c:pt idx="963">
                  <c:v>58.852549344695532</c:v>
                </c:pt>
                <c:pt idx="964">
                  <c:v>58.839534737890418</c:v>
                </c:pt>
                <c:pt idx="965">
                  <c:v>58.82653526414655</c:v>
                </c:pt>
                <c:pt idx="966">
                  <c:v>58.813550913430483</c:v>
                </c:pt>
                <c:pt idx="967">
                  <c:v>58.800581675715407</c:v>
                </c:pt>
                <c:pt idx="968">
                  <c:v>58.787627540981177</c:v>
                </c:pt>
                <c:pt idx="969">
                  <c:v>58.774688499214292</c:v>
                </c:pt>
                <c:pt idx="970">
                  <c:v>58.761764540407881</c:v>
                </c:pt>
                <c:pt idx="971">
                  <c:v>58.748855654561723</c:v>
                </c:pt>
                <c:pt idx="972">
                  <c:v>58.735961831682189</c:v>
                </c:pt>
                <c:pt idx="973">
                  <c:v>58.723083061782333</c:v>
                </c:pt>
                <c:pt idx="974">
                  <c:v>58.710219334881792</c:v>
                </c:pt>
                <c:pt idx="975">
                  <c:v>58.69737064100682</c:v>
                </c:pt>
                <c:pt idx="976">
                  <c:v>58.684536970190294</c:v>
                </c:pt>
                <c:pt idx="977">
                  <c:v>58.671718312471704</c:v>
                </c:pt>
                <c:pt idx="978">
                  <c:v>58.658914657897135</c:v>
                </c:pt>
                <c:pt idx="979">
                  <c:v>58.646125996519281</c:v>
                </c:pt>
                <c:pt idx="980">
                  <c:v>58.633352318397414</c:v>
                </c:pt>
                <c:pt idx="981">
                  <c:v>58.620593613597407</c:v>
                </c:pt>
                <c:pt idx="982">
                  <c:v>58.607849872191728</c:v>
                </c:pt>
                <c:pt idx="983">
                  <c:v>58.595121084259432</c:v>
                </c:pt>
                <c:pt idx="984">
                  <c:v>58.582407239886109</c:v>
                </c:pt>
                <c:pt idx="985">
                  <c:v>58.569708329163959</c:v>
                </c:pt>
                <c:pt idx="986">
                  <c:v>58.557024342191767</c:v>
                </c:pt>
                <c:pt idx="987">
                  <c:v>58.544355269074842</c:v>
                </c:pt>
                <c:pt idx="988">
                  <c:v>58.53170109992508</c:v>
                </c:pt>
                <c:pt idx="989">
                  <c:v>58.519061824860898</c:v>
                </c:pt>
                <c:pt idx="990">
                  <c:v>58.506437434007324</c:v>
                </c:pt>
                <c:pt idx="991">
                  <c:v>58.493827917495892</c:v>
                </c:pt>
                <c:pt idx="992">
                  <c:v>58.481233265464674</c:v>
                </c:pt>
                <c:pt idx="993">
                  <c:v>58.468653468058307</c:v>
                </c:pt>
                <c:pt idx="994">
                  <c:v>58.456088515427936</c:v>
                </c:pt>
                <c:pt idx="995">
                  <c:v>58.44353839773126</c:v>
                </c:pt>
                <c:pt idx="996">
                  <c:v>58.431003105132497</c:v>
                </c:pt>
                <c:pt idx="997">
                  <c:v>58.418482627802362</c:v>
                </c:pt>
                <c:pt idx="998">
                  <c:v>58.405976955918128</c:v>
                </c:pt>
                <c:pt idx="999">
                  <c:v>58.393486079663553</c:v>
                </c:pt>
                <c:pt idx="1000">
                  <c:v>58.381009989228907</c:v>
                </c:pt>
                <c:pt idx="1001">
                  <c:v>58.368548674810953</c:v>
                </c:pt>
                <c:pt idx="1002">
                  <c:v>58.356102126612996</c:v>
                </c:pt>
                <c:pt idx="1003">
                  <c:v>58.343670334844781</c:v>
                </c:pt>
                <c:pt idx="1004">
                  <c:v>58.331253289722582</c:v>
                </c:pt>
                <c:pt idx="1005">
                  <c:v>58.318850981469154</c:v>
                </c:pt>
                <c:pt idx="1006">
                  <c:v>58.306463400313717</c:v>
                </c:pt>
                <c:pt idx="1007">
                  <c:v>58.294090536492007</c:v>
                </c:pt>
                <c:pt idx="1008">
                  <c:v>58.281732380246176</c:v>
                </c:pt>
                <c:pt idx="1009">
                  <c:v>58.269388921824891</c:v>
                </c:pt>
                <c:pt idx="1010">
                  <c:v>58.257060151483259</c:v>
                </c:pt>
                <c:pt idx="1011">
                  <c:v>58.244746059482893</c:v>
                </c:pt>
                <c:pt idx="1012">
                  <c:v>58.232446636091794</c:v>
                </c:pt>
                <c:pt idx="1013">
                  <c:v>58.220161871584473</c:v>
                </c:pt>
                <c:pt idx="1014">
                  <c:v>58.207891756241857</c:v>
                </c:pt>
                <c:pt idx="1015">
                  <c:v>58.195636280351323</c:v>
                </c:pt>
                <c:pt idx="1016">
                  <c:v>58.183395434206702</c:v>
                </c:pt>
                <c:pt idx="1017">
                  <c:v>58.171169208108253</c:v>
                </c:pt>
                <c:pt idx="1018">
                  <c:v>58.158957592362647</c:v>
                </c:pt>
                <c:pt idx="1019">
                  <c:v>58.146760577283011</c:v>
                </c:pt>
                <c:pt idx="1020">
                  <c:v>58.134578153188876</c:v>
                </c:pt>
                <c:pt idx="1021">
                  <c:v>58.12241031040621</c:v>
                </c:pt>
                <c:pt idx="1022">
                  <c:v>58.11025703926736</c:v>
                </c:pt>
                <c:pt idx="1023">
                  <c:v>58.09811833011112</c:v>
                </c:pt>
                <c:pt idx="1024">
                  <c:v>58.085994173282664</c:v>
                </c:pt>
                <c:pt idx="1025">
                  <c:v>58.073884559133589</c:v>
                </c:pt>
                <c:pt idx="1026">
                  <c:v>58.061789478021872</c:v>
                </c:pt>
                <c:pt idx="1027">
                  <c:v>58.049708920311886</c:v>
                </c:pt>
                <c:pt idx="1028">
                  <c:v>58.037642876374392</c:v>
                </c:pt>
                <c:pt idx="1029">
                  <c:v>58.025591336586551</c:v>
                </c:pt>
                <c:pt idx="1030">
                  <c:v>58.013554291331879</c:v>
                </c:pt>
                <c:pt idx="1031">
                  <c:v>58.001531731000284</c:v>
                </c:pt>
                <c:pt idx="1032">
                  <c:v>57.989523645988044</c:v>
                </c:pt>
                <c:pt idx="1033">
                  <c:v>57.977530026697799</c:v>
                </c:pt>
                <c:pt idx="1034">
                  <c:v>57.96555086353856</c:v>
                </c:pt>
                <c:pt idx="1035">
                  <c:v>57.953586146925694</c:v>
                </c:pt>
                <c:pt idx="1036">
                  <c:v>57.941635867280908</c:v>
                </c:pt>
                <c:pt idx="1037">
                  <c:v>57.929700015032289</c:v>
                </c:pt>
                <c:pt idx="1038">
                  <c:v>57.91777858061424</c:v>
                </c:pt>
                <c:pt idx="1039">
                  <c:v>57.905871554467531</c:v>
                </c:pt>
                <c:pt idx="1040">
                  <c:v>57.893978927039257</c:v>
                </c:pt>
                <c:pt idx="1041">
                  <c:v>57.882100688782842</c:v>
                </c:pt>
                <c:pt idx="1042">
                  <c:v>57.870236830158042</c:v>
                </c:pt>
                <c:pt idx="1043">
                  <c:v>57.858387341630959</c:v>
                </c:pt>
                <c:pt idx="1044">
                  <c:v>57.846552213674002</c:v>
                </c:pt>
                <c:pt idx="1045">
                  <c:v>57.834731436765871</c:v>
                </c:pt>
                <c:pt idx="1046">
                  <c:v>57.822925001391624</c:v>
                </c:pt>
                <c:pt idx="1047">
                  <c:v>57.811132898042601</c:v>
                </c:pt>
                <c:pt idx="1048">
                  <c:v>57.799355117216443</c:v>
                </c:pt>
                <c:pt idx="1049">
                  <c:v>57.787591649417109</c:v>
                </c:pt>
                <c:pt idx="1050">
                  <c:v>57.77584248515484</c:v>
                </c:pt>
                <c:pt idx="1051">
                  <c:v>57.764107614946177</c:v>
                </c:pt>
                <c:pt idx="1052">
                  <c:v>57.752387029313937</c:v>
                </c:pt>
                <c:pt idx="1053">
                  <c:v>57.740680718787246</c:v>
                </c:pt>
                <c:pt idx="1054">
                  <c:v>57.728988673901469</c:v>
                </c:pt>
                <c:pt idx="1055">
                  <c:v>57.717310885198287</c:v>
                </c:pt>
                <c:pt idx="1056">
                  <c:v>57.705647343225628</c:v>
                </c:pt>
                <c:pt idx="1057">
                  <c:v>57.693998038537686</c:v>
                </c:pt>
                <c:pt idx="1058">
                  <c:v>57.682362961694949</c:v>
                </c:pt>
                <c:pt idx="1059">
                  <c:v>57.670742103264111</c:v>
                </c:pt>
                <c:pt idx="1060">
                  <c:v>57.659135453818159</c:v>
                </c:pt>
                <c:pt idx="1061">
                  <c:v>57.647543003936335</c:v>
                </c:pt>
                <c:pt idx="1062">
                  <c:v>57.635964744204088</c:v>
                </c:pt>
                <c:pt idx="1063">
                  <c:v>57.624400665213138</c:v>
                </c:pt>
                <c:pt idx="1064">
                  <c:v>57.612850757561446</c:v>
                </c:pt>
                <c:pt idx="1065">
                  <c:v>57.60131501185321</c:v>
                </c:pt>
                <c:pt idx="1066">
                  <c:v>57.589793418698818</c:v>
                </c:pt>
                <c:pt idx="1067">
                  <c:v>57.578285968714923</c:v>
                </c:pt>
                <c:pt idx="1068">
                  <c:v>57.566792652524406</c:v>
                </c:pt>
                <c:pt idx="1069">
                  <c:v>57.555313460756324</c:v>
                </c:pt>
                <c:pt idx="1070">
                  <c:v>57.543848384045987</c:v>
                </c:pt>
                <c:pt idx="1071">
                  <c:v>57.532397413034879</c:v>
                </c:pt>
                <c:pt idx="1072">
                  <c:v>57.520960538370716</c:v>
                </c:pt>
                <c:pt idx="1073">
                  <c:v>57.509537750707416</c:v>
                </c:pt>
                <c:pt idx="1074">
                  <c:v>57.498129040705066</c:v>
                </c:pt>
                <c:pt idx="1075">
                  <c:v>57.48673439902997</c:v>
                </c:pt>
                <c:pt idx="1076">
                  <c:v>57.475353816354612</c:v>
                </c:pt>
                <c:pt idx="1077">
                  <c:v>57.463987283357675</c:v>
                </c:pt>
                <c:pt idx="1078">
                  <c:v>57.452634790723991</c:v>
                </c:pt>
                <c:pt idx="1079">
                  <c:v>57.441296329144592</c:v>
                </c:pt>
                <c:pt idx="1080">
                  <c:v>57.429971889316676</c:v>
                </c:pt>
                <c:pt idx="1081">
                  <c:v>57.418661461943607</c:v>
                </c:pt>
                <c:pt idx="1082">
                  <c:v>57.407365037734913</c:v>
                </c:pt>
                <c:pt idx="1083">
                  <c:v>57.396082607406285</c:v>
                </c:pt>
                <c:pt idx="1084">
                  <c:v>57.384814161679571</c:v>
                </c:pt>
                <c:pt idx="1085">
                  <c:v>57.373559691282765</c:v>
                </c:pt>
                <c:pt idx="1086">
                  <c:v>57.362319186950018</c:v>
                </c:pt>
                <c:pt idx="1087">
                  <c:v>57.351092639421601</c:v>
                </c:pt>
                <c:pt idx="1088">
                  <c:v>57.339880039443955</c:v>
                </c:pt>
                <c:pt idx="1089">
                  <c:v>57.328681377769634</c:v>
                </c:pt>
                <c:pt idx="1090">
                  <c:v>57.317496645157327</c:v>
                </c:pt>
                <c:pt idx="1091">
                  <c:v>57.306325832371869</c:v>
                </c:pt>
                <c:pt idx="1092">
                  <c:v>57.295168930184197</c:v>
                </c:pt>
                <c:pt idx="1093">
                  <c:v>57.28402592937136</c:v>
                </c:pt>
                <c:pt idx="1094">
                  <c:v>57.272896820716554</c:v>
                </c:pt>
                <c:pt idx="1095">
                  <c:v>57.261781595009062</c:v>
                </c:pt>
                <c:pt idx="1096">
                  <c:v>57.250680243044272</c:v>
                </c:pt>
                <c:pt idx="1097">
                  <c:v>57.239592755623683</c:v>
                </c:pt>
                <c:pt idx="1098">
                  <c:v>57.228519123554896</c:v>
                </c:pt>
                <c:pt idx="1099">
                  <c:v>57.217459337651604</c:v>
                </c:pt>
                <c:pt idx="1100">
                  <c:v>57.206413388733587</c:v>
                </c:pt>
                <c:pt idx="1101">
                  <c:v>57.195381267626701</c:v>
                </c:pt>
                <c:pt idx="1102">
                  <c:v>57.184362965162919</c:v>
                </c:pt>
                <c:pt idx="1103">
                  <c:v>57.173358472180254</c:v>
                </c:pt>
                <c:pt idx="1104">
                  <c:v>57.162367779522818</c:v>
                </c:pt>
                <c:pt idx="1105">
                  <c:v>57.151390878040786</c:v>
                </c:pt>
                <c:pt idx="1106">
                  <c:v>57.140427758590391</c:v>
                </c:pt>
                <c:pt idx="1107">
                  <c:v>57.12947841203394</c:v>
                </c:pt>
                <c:pt idx="1108">
                  <c:v>57.1185428292398</c:v>
                </c:pt>
                <c:pt idx="1109">
                  <c:v>57.107621001082379</c:v>
                </c:pt>
                <c:pt idx="1110">
                  <c:v>57.096712918442151</c:v>
                </c:pt>
                <c:pt idx="1111">
                  <c:v>57.085818572205639</c:v>
                </c:pt>
                <c:pt idx="1112">
                  <c:v>57.074937953265376</c:v>
                </c:pt>
                <c:pt idx="1113">
                  <c:v>57.064071052519978</c:v>
                </c:pt>
                <c:pt idx="1114">
                  <c:v>57.053217860874042</c:v>
                </c:pt>
                <c:pt idx="1115">
                  <c:v>57.042378369238257</c:v>
                </c:pt>
                <c:pt idx="1116">
                  <c:v>57.0315525685293</c:v>
                </c:pt>
                <c:pt idx="1117">
                  <c:v>57.02074044966988</c:v>
                </c:pt>
                <c:pt idx="1118">
                  <c:v>57.009942003588705</c:v>
                </c:pt>
                <c:pt idx="1119">
                  <c:v>56.999157221220536</c:v>
                </c:pt>
                <c:pt idx="1120">
                  <c:v>56.988386093506108</c:v>
                </c:pt>
                <c:pt idx="1121">
                  <c:v>56.977628611392205</c:v>
                </c:pt>
                <c:pt idx="1122">
                  <c:v>56.966884765831558</c:v>
                </c:pt>
                <c:pt idx="1123">
                  <c:v>56.956154547782937</c:v>
                </c:pt>
                <c:pt idx="1124">
                  <c:v>56.945437948211087</c:v>
                </c:pt>
                <c:pt idx="1125">
                  <c:v>56.934734958086757</c:v>
                </c:pt>
                <c:pt idx="1126">
                  <c:v>56.924045568386688</c:v>
                </c:pt>
                <c:pt idx="1127">
                  <c:v>56.913369770093567</c:v>
                </c:pt>
                <c:pt idx="1128">
                  <c:v>56.902707554196098</c:v>
                </c:pt>
                <c:pt idx="1129">
                  <c:v>56.892058911688949</c:v>
                </c:pt>
                <c:pt idx="1130">
                  <c:v>56.881423833572754</c:v>
                </c:pt>
                <c:pt idx="1131">
                  <c:v>56.870802310854103</c:v>
                </c:pt>
                <c:pt idx="1132">
                  <c:v>56.860194334545582</c:v>
                </c:pt>
                <c:pt idx="1133">
                  <c:v>56.849599895665705</c:v>
                </c:pt>
                <c:pt idx="1134">
                  <c:v>56.839018985238951</c:v>
                </c:pt>
                <c:pt idx="1135">
                  <c:v>56.828451594295743</c:v>
                </c:pt>
                <c:pt idx="1136">
                  <c:v>56.817897713872476</c:v>
                </c:pt>
                <c:pt idx="1137">
                  <c:v>56.80735733501146</c:v>
                </c:pt>
                <c:pt idx="1138">
                  <c:v>56.796830448760943</c:v>
                </c:pt>
                <c:pt idx="1139">
                  <c:v>56.786317046175142</c:v>
                </c:pt>
                <c:pt idx="1140">
                  <c:v>56.775817118314158</c:v>
                </c:pt>
                <c:pt idx="1141">
                  <c:v>56.765330656244068</c:v>
                </c:pt>
                <c:pt idx="1142">
                  <c:v>56.754857651036829</c:v>
                </c:pt>
                <c:pt idx="1143">
                  <c:v>56.744398093770343</c:v>
                </c:pt>
                <c:pt idx="1144">
                  <c:v>56.733951975528413</c:v>
                </c:pt>
                <c:pt idx="1145">
                  <c:v>56.723519287400777</c:v>
                </c:pt>
                <c:pt idx="1146">
                  <c:v>56.713100020483061</c:v>
                </c:pt>
                <c:pt idx="1147">
                  <c:v>56.702694165876792</c:v>
                </c:pt>
                <c:pt idx="1148">
                  <c:v>56.692301714689407</c:v>
                </c:pt>
                <c:pt idx="1149">
                  <c:v>56.681922658034232</c:v>
                </c:pt>
                <c:pt idx="1150">
                  <c:v>56.671556987030492</c:v>
                </c:pt>
                <c:pt idx="1151">
                  <c:v>56.661204692803302</c:v>
                </c:pt>
                <c:pt idx="1152">
                  <c:v>56.650865766483648</c:v>
                </c:pt>
                <c:pt idx="1153">
                  <c:v>56.640540199208402</c:v>
                </c:pt>
                <c:pt idx="1154">
                  <c:v>56.630227982120317</c:v>
                </c:pt>
                <c:pt idx="1155">
                  <c:v>56.619929106368019</c:v>
                </c:pt>
                <c:pt idx="1156">
                  <c:v>56.609643563106019</c:v>
                </c:pt>
                <c:pt idx="1157">
                  <c:v>56.599371343494624</c:v>
                </c:pt>
                <c:pt idx="1158">
                  <c:v>56.589112438700091</c:v>
                </c:pt>
                <c:pt idx="1159">
                  <c:v>56.578866839894481</c:v>
                </c:pt>
                <c:pt idx="1160">
                  <c:v>56.568634538255722</c:v>
                </c:pt>
                <c:pt idx="1161">
                  <c:v>56.5584155249676</c:v>
                </c:pt>
                <c:pt idx="1162">
                  <c:v>56.548209791219719</c:v>
                </c:pt>
                <c:pt idx="1163">
                  <c:v>56.538017328207559</c:v>
                </c:pt>
                <c:pt idx="1164">
                  <c:v>56.527838127132412</c:v>
                </c:pt>
                <c:pt idx="1165">
                  <c:v>56.517672179201398</c:v>
                </c:pt>
                <c:pt idx="1166">
                  <c:v>56.507519475627511</c:v>
                </c:pt>
                <c:pt idx="1167">
                  <c:v>56.497380007629523</c:v>
                </c:pt>
                <c:pt idx="1168">
                  <c:v>56.487253766432048</c:v>
                </c:pt>
                <c:pt idx="1169">
                  <c:v>56.477140743265515</c:v>
                </c:pt>
                <c:pt idx="1170">
                  <c:v>56.467040929366163</c:v>
                </c:pt>
                <c:pt idx="1171">
                  <c:v>56.456954315976063</c:v>
                </c:pt>
                <c:pt idx="1172">
                  <c:v>56.446880894343067</c:v>
                </c:pt>
                <c:pt idx="1173">
                  <c:v>56.436820655720837</c:v>
                </c:pt>
                <c:pt idx="1174">
                  <c:v>56.426773591368843</c:v>
                </c:pt>
                <c:pt idx="1175">
                  <c:v>56.416739692552333</c:v>
                </c:pt>
                <c:pt idx="1176">
                  <c:v>56.406718950542377</c:v>
                </c:pt>
                <c:pt idx="1177">
                  <c:v>56.396711356615789</c:v>
                </c:pt>
                <c:pt idx="1178">
                  <c:v>56.386716902055213</c:v>
                </c:pt>
                <c:pt idx="1179">
                  <c:v>56.376735578149024</c:v>
                </c:pt>
                <c:pt idx="1180">
                  <c:v>56.366767376191419</c:v>
                </c:pt>
                <c:pt idx="1181">
                  <c:v>56.356812287482342</c:v>
                </c:pt>
                <c:pt idx="1182">
                  <c:v>56.346870303327506</c:v>
                </c:pt>
                <c:pt idx="1183">
                  <c:v>56.336941415038382</c:v>
                </c:pt>
                <c:pt idx="1184">
                  <c:v>56.327025613932229</c:v>
                </c:pt>
                <c:pt idx="1185">
                  <c:v>56.317122891332048</c:v>
                </c:pt>
                <c:pt idx="1186">
                  <c:v>56.307233238566582</c:v>
                </c:pt>
                <c:pt idx="1187">
                  <c:v>56.297356646970329</c:v>
                </c:pt>
                <c:pt idx="1188">
                  <c:v>56.287493107883535</c:v>
                </c:pt>
                <c:pt idx="1189">
                  <c:v>56.277642612652201</c:v>
                </c:pt>
                <c:pt idx="1190">
                  <c:v>56.267805152628043</c:v>
                </c:pt>
                <c:pt idx="1191">
                  <c:v>56.257980719168515</c:v>
                </c:pt>
                <c:pt idx="1192">
                  <c:v>56.248169303636807</c:v>
                </c:pt>
                <c:pt idx="1193">
                  <c:v>56.238370897401857</c:v>
                </c:pt>
                <c:pt idx="1194">
                  <c:v>56.228585491838281</c:v>
                </c:pt>
                <c:pt idx="1195">
                  <c:v>56.218813078326441</c:v>
                </c:pt>
                <c:pt idx="1196">
                  <c:v>56.209053648252407</c:v>
                </c:pt>
                <c:pt idx="1197">
                  <c:v>56.199307193007968</c:v>
                </c:pt>
                <c:pt idx="1198">
                  <c:v>56.189573703990618</c:v>
                </c:pt>
                <c:pt idx="1199">
                  <c:v>56.179853172603543</c:v>
                </c:pt>
                <c:pt idx="1200">
                  <c:v>56.17014559025565</c:v>
                </c:pt>
                <c:pt idx="1201" formatCode="0.000">
                  <c:v>56.160450948361508</c:v>
                </c:pt>
                <c:pt idx="1202">
                  <c:v>56.150769238341418</c:v>
                </c:pt>
                <c:pt idx="1203">
                  <c:v>56.141100451621334</c:v>
                </c:pt>
                <c:pt idx="1204">
                  <c:v>56.131444579632927</c:v>
                </c:pt>
              </c:numCache>
            </c:numRef>
          </c:xVal>
          <c:yVal>
            <c:numRef>
              <c:f>'σ-Silo F2-80 kP'!$K$13:$K$1217</c:f>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1-A375-435B-90EF-3E365F81D4DA}"/>
            </c:ext>
          </c:extLst>
        </c:ser>
        <c:ser>
          <c:idx val="15"/>
          <c:order val="13"/>
          <c:tx>
            <c:strRef>
              <c:f>'σ-Silo F2-80 kP'!$AJ$12</c:f>
              <c:strCache>
                <c:ptCount val="1"/>
                <c:pt idx="0">
                  <c:v>σ'v - 40 kPa</c:v>
                </c:pt>
              </c:strCache>
            </c:strRef>
          </c:tx>
          <c:spPr>
            <a:ln w="19050">
              <a:solidFill>
                <a:schemeClr val="accent6"/>
              </a:solidFill>
              <a:prstDash val="solid"/>
            </a:ln>
          </c:spPr>
          <c:marker>
            <c:symbol val="none"/>
          </c:marker>
          <c:xVal>
            <c:numRef>
              <c:f>'σ-Silo F2-80 kP'!$AJ$13:$AJ$1217</c:f>
              <c:numCache>
                <c:formatCode>General</c:formatCode>
                <c:ptCount val="1205"/>
                <c:pt idx="0">
                  <c:v>40.059198828440543</c:v>
                </c:pt>
                <c:pt idx="1">
                  <c:v>40.054354854195651</c:v>
                </c:pt>
                <c:pt idx="2">
                  <c:v>40.043487641578523</c:v>
                </c:pt>
                <c:pt idx="3">
                  <c:v>40.02884631943143</c:v>
                </c:pt>
                <c:pt idx="4">
                  <c:v>40.014213982405202</c:v>
                </c:pt>
                <c:pt idx="5">
                  <c:v>39.999590624985828</c:v>
                </c:pt>
                <c:pt idx="6">
                  <c:v>39.984976241662679</c:v>
                </c:pt>
                <c:pt idx="7">
                  <c:v>39.970370826928502</c:v>
                </c:pt>
                <c:pt idx="8">
                  <c:v>39.955774375279461</c:v>
                </c:pt>
                <c:pt idx="9">
                  <c:v>39.941186881215032</c:v>
                </c:pt>
                <c:pt idx="10">
                  <c:v>39.926608339238129</c:v>
                </c:pt>
                <c:pt idx="11">
                  <c:v>39.912038743855014</c:v>
                </c:pt>
                <c:pt idx="12">
                  <c:v>39.897478089575301</c:v>
                </c:pt>
                <c:pt idx="13">
                  <c:v>39.882926370912017</c:v>
                </c:pt>
                <c:pt idx="14">
                  <c:v>39.868383582381512</c:v>
                </c:pt>
                <c:pt idx="15">
                  <c:v>39.853849718503525</c:v>
                </c:pt>
                <c:pt idx="16">
                  <c:v>39.839324773801167</c:v>
                </c:pt>
                <c:pt idx="17">
                  <c:v>39.824808742800883</c:v>
                </c:pt>
                <c:pt idx="18">
                  <c:v>39.810301620032504</c:v>
                </c:pt>
                <c:pt idx="19">
                  <c:v>39.795803400029193</c:v>
                </c:pt>
                <c:pt idx="20">
                  <c:v>39.781314077327487</c:v>
                </c:pt>
                <c:pt idx="21">
                  <c:v>39.766833646467269</c:v>
                </c:pt>
                <c:pt idx="22">
                  <c:v>39.752362101991771</c:v>
                </c:pt>
                <c:pt idx="23">
                  <c:v>39.737899438447577</c:v>
                </c:pt>
                <c:pt idx="24">
                  <c:v>39.723445650384619</c:v>
                </c:pt>
                <c:pt idx="25">
                  <c:v>39.709000732356159</c:v>
                </c:pt>
                <c:pt idx="26">
                  <c:v>39.694564678918823</c:v>
                </c:pt>
                <c:pt idx="27">
                  <c:v>39.680137484632574</c:v>
                </c:pt>
                <c:pt idx="28">
                  <c:v>39.665719144060702</c:v>
                </c:pt>
                <c:pt idx="29">
                  <c:v>39.651309651769829</c:v>
                </c:pt>
                <c:pt idx="30">
                  <c:v>39.636909002329929</c:v>
                </c:pt>
                <c:pt idx="31">
                  <c:v>39.622517190314312</c:v>
                </c:pt>
                <c:pt idx="32">
                  <c:v>39.608134210299582</c:v>
                </c:pt>
                <c:pt idx="33">
                  <c:v>39.593760056865719</c:v>
                </c:pt>
                <c:pt idx="34">
                  <c:v>39.579394724596</c:v>
                </c:pt>
                <c:pt idx="35">
                  <c:v>39.56503820807702</c:v>
                </c:pt>
                <c:pt idx="36">
                  <c:v>39.550690501898721</c:v>
                </c:pt>
                <c:pt idx="37">
                  <c:v>39.536351600654356</c:v>
                </c:pt>
                <c:pt idx="38">
                  <c:v>39.522021498940475</c:v>
                </c:pt>
                <c:pt idx="39">
                  <c:v>39.507700191356975</c:v>
                </c:pt>
                <c:pt idx="40">
                  <c:v>39.493387672507055</c:v>
                </c:pt>
                <c:pt idx="41">
                  <c:v>39.479083936997213</c:v>
                </c:pt>
                <c:pt idx="42">
                  <c:v>39.464788979437287</c:v>
                </c:pt>
                <c:pt idx="43">
                  <c:v>39.450502794440382</c:v>
                </c:pt>
                <c:pt idx="44">
                  <c:v>39.436225376622943</c:v>
                </c:pt>
                <c:pt idx="45">
                  <c:v>39.421956720604712</c:v>
                </c:pt>
                <c:pt idx="46">
                  <c:v>39.407696821008713</c:v>
                </c:pt>
                <c:pt idx="47">
                  <c:v>39.393445672461297</c:v>
                </c:pt>
                <c:pt idx="48">
                  <c:v>39.379203269592097</c:v>
                </c:pt>
                <c:pt idx="49">
                  <c:v>39.364969607034041</c:v>
                </c:pt>
                <c:pt idx="50">
                  <c:v>39.35074467942335</c:v>
                </c:pt>
                <c:pt idx="51">
                  <c:v>39.336528481399554</c:v>
                </c:pt>
                <c:pt idx="52">
                  <c:v>39.322321007605453</c:v>
                </c:pt>
                <c:pt idx="53">
                  <c:v>39.308122252687141</c:v>
                </c:pt>
                <c:pt idx="54">
                  <c:v>39.293932211293992</c:v>
                </c:pt>
                <c:pt idx="55">
                  <c:v>39.279750878078687</c:v>
                </c:pt>
                <c:pt idx="56">
                  <c:v>39.26557824769715</c:v>
                </c:pt>
                <c:pt idx="57">
                  <c:v>39.251414314808621</c:v>
                </c:pt>
                <c:pt idx="58">
                  <c:v>39.237259074075595</c:v>
                </c:pt>
                <c:pt idx="59">
                  <c:v>39.223112520163852</c:v>
                </c:pt>
                <c:pt idx="60">
                  <c:v>39.208974647742437</c:v>
                </c:pt>
                <c:pt idx="61">
                  <c:v>39.19484545148368</c:v>
                </c:pt>
                <c:pt idx="62">
                  <c:v>39.180724926063171</c:v>
                </c:pt>
                <c:pt idx="63">
                  <c:v>39.166613066159769</c:v>
                </c:pt>
                <c:pt idx="64">
                  <c:v>39.152509866455603</c:v>
                </c:pt>
                <c:pt idx="65">
                  <c:v>39.13841532163606</c:v>
                </c:pt>
                <c:pt idx="66">
                  <c:v>39.124329426389785</c:v>
                </c:pt>
                <c:pt idx="67">
                  <c:v>39.110252175408696</c:v>
                </c:pt>
                <c:pt idx="68">
                  <c:v>39.096183563387953</c:v>
                </c:pt>
                <c:pt idx="69">
                  <c:v>39.082123585025982</c:v>
                </c:pt>
                <c:pt idx="70">
                  <c:v>39.068072235024452</c:v>
                </c:pt>
                <c:pt idx="71">
                  <c:v>39.054029508088306</c:v>
                </c:pt>
                <c:pt idx="72">
                  <c:v>39.039995398925697</c:v>
                </c:pt>
                <c:pt idx="73">
                  <c:v>39.025969902248079</c:v>
                </c:pt>
                <c:pt idx="74">
                  <c:v>39.0119530127701</c:v>
                </c:pt>
                <c:pt idx="75">
                  <c:v>38.997944725209685</c:v>
                </c:pt>
                <c:pt idx="76">
                  <c:v>38.983945034287984</c:v>
                </c:pt>
                <c:pt idx="77">
                  <c:v>38.969953934729389</c:v>
                </c:pt>
                <c:pt idx="78">
                  <c:v>38.955971421261538</c:v>
                </c:pt>
                <c:pt idx="79">
                  <c:v>38.9419974886153</c:v>
                </c:pt>
                <c:pt idx="80">
                  <c:v>38.928032131524773</c:v>
                </c:pt>
                <c:pt idx="81">
                  <c:v>38.91407534472728</c:v>
                </c:pt>
                <c:pt idx="82">
                  <c:v>38.900127122963397</c:v>
                </c:pt>
                <c:pt idx="83">
                  <c:v>38.886187460976913</c:v>
                </c:pt>
                <c:pt idx="84">
                  <c:v>38.872256353514842</c:v>
                </c:pt>
                <c:pt idx="85">
                  <c:v>38.858333795327425</c:v>
                </c:pt>
                <c:pt idx="86">
                  <c:v>38.844419781168114</c:v>
                </c:pt>
                <c:pt idx="87">
                  <c:v>38.830514305793599</c:v>
                </c:pt>
                <c:pt idx="88">
                  <c:v>38.816617363963779</c:v>
                </c:pt>
                <c:pt idx="89">
                  <c:v>38.802728950441761</c:v>
                </c:pt>
                <c:pt idx="90">
                  <c:v>38.788849059993879</c:v>
                </c:pt>
                <c:pt idx="91">
                  <c:v>38.774977687389672</c:v>
                </c:pt>
                <c:pt idx="92">
                  <c:v>38.761114827401883</c:v>
                </c:pt>
                <c:pt idx="93">
                  <c:v>38.747260474806481</c:v>
                </c:pt>
                <c:pt idx="94">
                  <c:v>38.733414624382625</c:v>
                </c:pt>
                <c:pt idx="95">
                  <c:v>38.71957727091268</c:v>
                </c:pt>
                <c:pt idx="96">
                  <c:v>38.70574840918222</c:v>
                </c:pt>
                <c:pt idx="97">
                  <c:v>38.691928033980005</c:v>
                </c:pt>
                <c:pt idx="98">
                  <c:v>38.678116140098012</c:v>
                </c:pt>
                <c:pt idx="99">
                  <c:v>38.664312722331402</c:v>
                </c:pt>
                <c:pt idx="100">
                  <c:v>38.650517775478534</c:v>
                </c:pt>
                <c:pt idx="101">
                  <c:v>38.636731294340954</c:v>
                </c:pt>
                <c:pt idx="102">
                  <c:v>38.622953273723404</c:v>
                </c:pt>
                <c:pt idx="103">
                  <c:v>38.609183708433818</c:v>
                </c:pt>
                <c:pt idx="104">
                  <c:v>38.595422593283288</c:v>
                </c:pt>
                <c:pt idx="105">
                  <c:v>38.581669923086146</c:v>
                </c:pt>
                <c:pt idx="106">
                  <c:v>38.567925692659855</c:v>
                </c:pt>
                <c:pt idx="107">
                  <c:v>38.554189896825072</c:v>
                </c:pt>
                <c:pt idx="108">
                  <c:v>38.540462530405648</c:v>
                </c:pt>
                <c:pt idx="109">
                  <c:v>38.526743588228598</c:v>
                </c:pt>
                <c:pt idx="110">
                  <c:v>38.513033065124105</c:v>
                </c:pt>
                <c:pt idx="111">
                  <c:v>38.499330955925537</c:v>
                </c:pt>
                <c:pt idx="112">
                  <c:v>38.485637255469435</c:v>
                </c:pt>
                <c:pt idx="113">
                  <c:v>38.47195195859549</c:v>
                </c:pt>
                <c:pt idx="114">
                  <c:v>38.45827506014659</c:v>
                </c:pt>
                <c:pt idx="115">
                  <c:v>38.444606554968743</c:v>
                </c:pt>
                <c:pt idx="116">
                  <c:v>38.430946437911174</c:v>
                </c:pt>
                <c:pt idx="117">
                  <c:v>38.417294703826229</c:v>
                </c:pt>
                <c:pt idx="118">
                  <c:v>38.403651347569436</c:v>
                </c:pt>
                <c:pt idx="119">
                  <c:v>38.39001636399945</c:v>
                </c:pt>
                <c:pt idx="120">
                  <c:v>38.376389747978109</c:v>
                </c:pt>
                <c:pt idx="121">
                  <c:v>38.362771494370406</c:v>
                </c:pt>
                <c:pt idx="122">
                  <c:v>38.349161598044461</c:v>
                </c:pt>
                <c:pt idx="123">
                  <c:v>38.335560053871575</c:v>
                </c:pt>
                <c:pt idx="124">
                  <c:v>38.321966856726164</c:v>
                </c:pt>
                <c:pt idx="125">
                  <c:v>38.308382001485811</c:v>
                </c:pt>
                <c:pt idx="126">
                  <c:v>38.29480548303124</c:v>
                </c:pt>
                <c:pt idx="127">
                  <c:v>38.281237296246303</c:v>
                </c:pt>
                <c:pt idx="128">
                  <c:v>38.267677436018005</c:v>
                </c:pt>
                <c:pt idx="129">
                  <c:v>38.254125897236484</c:v>
                </c:pt>
                <c:pt idx="130">
                  <c:v>38.240582674795021</c:v>
                </c:pt>
                <c:pt idx="131">
                  <c:v>38.227047763590022</c:v>
                </c:pt>
                <c:pt idx="132">
                  <c:v>38.213521158521033</c:v>
                </c:pt>
                <c:pt idx="133">
                  <c:v>38.200002854490712</c:v>
                </c:pt>
                <c:pt idx="134">
                  <c:v>38.186492846404867</c:v>
                </c:pt>
                <c:pt idx="135">
                  <c:v>38.172991129172424</c:v>
                </c:pt>
                <c:pt idx="136">
                  <c:v>38.159497697705433</c:v>
                </c:pt>
                <c:pt idx="137">
                  <c:v>38.14601254691906</c:v>
                </c:pt>
                <c:pt idx="138">
                  <c:v>38.132535671731603</c:v>
                </c:pt>
                <c:pt idx="139">
                  <c:v>38.119067067064464</c:v>
                </c:pt>
                <c:pt idx="140">
                  <c:v>38.105606727842186</c:v>
                </c:pt>
                <c:pt idx="141">
                  <c:v>38.092154648992405</c:v>
                </c:pt>
                <c:pt idx="142">
                  <c:v>38.078710825445874</c:v>
                </c:pt>
                <c:pt idx="143">
                  <c:v>38.065275252136459</c:v>
                </c:pt>
                <c:pt idx="144">
                  <c:v>38.051847924001137</c:v>
                </c:pt>
                <c:pt idx="145">
                  <c:v>38.038428835979985</c:v>
                </c:pt>
                <c:pt idx="146">
                  <c:v>38.025017983016198</c:v>
                </c:pt>
                <c:pt idx="147">
                  <c:v>38.011615360056069</c:v>
                </c:pt>
                <c:pt idx="148">
                  <c:v>37.998220962048975</c:v>
                </c:pt>
                <c:pt idx="149">
                  <c:v>37.98483478394742</c:v>
                </c:pt>
                <c:pt idx="150">
                  <c:v>37.971456820706997</c:v>
                </c:pt>
                <c:pt idx="151">
                  <c:v>37.958087067286378</c:v>
                </c:pt>
                <c:pt idx="152">
                  <c:v>37.944725518647346</c:v>
                </c:pt>
                <c:pt idx="153">
                  <c:v>37.931372169754781</c:v>
                </c:pt>
                <c:pt idx="154">
                  <c:v>37.918027015576627</c:v>
                </c:pt>
                <c:pt idx="155">
                  <c:v>37.904690051083946</c:v>
                </c:pt>
                <c:pt idx="156">
                  <c:v>37.891361271250872</c:v>
                </c:pt>
                <c:pt idx="157">
                  <c:v>37.878040671054606</c:v>
                </c:pt>
                <c:pt idx="158">
                  <c:v>37.864728245475476</c:v>
                </c:pt>
                <c:pt idx="159">
                  <c:v>37.851423989496837</c:v>
                </c:pt>
                <c:pt idx="160">
                  <c:v>37.838127898105178</c:v>
                </c:pt>
                <c:pt idx="161">
                  <c:v>37.824839966290014</c:v>
                </c:pt>
                <c:pt idx="162">
                  <c:v>37.811560189043966</c:v>
                </c:pt>
                <c:pt idx="163">
                  <c:v>37.798288561362718</c:v>
                </c:pt>
                <c:pt idx="164">
                  <c:v>37.78502507824502</c:v>
                </c:pt>
                <c:pt idx="165">
                  <c:v>37.771769734692704</c:v>
                </c:pt>
                <c:pt idx="166">
                  <c:v>37.758522525710667</c:v>
                </c:pt>
                <c:pt idx="167">
                  <c:v>37.745283446306857</c:v>
                </c:pt>
                <c:pt idx="168">
                  <c:v>37.732052491492297</c:v>
                </c:pt>
                <c:pt idx="169">
                  <c:v>37.718829656281073</c:v>
                </c:pt>
                <c:pt idx="170">
                  <c:v>37.705614935690328</c:v>
                </c:pt>
                <c:pt idx="171">
                  <c:v>37.692408324740256</c:v>
                </c:pt>
                <c:pt idx="172">
                  <c:v>37.679209818454126</c:v>
                </c:pt>
                <c:pt idx="173">
                  <c:v>37.666019411858244</c:v>
                </c:pt>
                <c:pt idx="174">
                  <c:v>37.652837099981966</c:v>
                </c:pt>
                <c:pt idx="175">
                  <c:v>37.63966287785771</c:v>
                </c:pt>
                <c:pt idx="176">
                  <c:v>37.626496740520942</c:v>
                </c:pt>
                <c:pt idx="177">
                  <c:v>37.61333868301017</c:v>
                </c:pt>
                <c:pt idx="178">
                  <c:v>37.600188700366942</c:v>
                </c:pt>
                <c:pt idx="179">
                  <c:v>37.587046787635856</c:v>
                </c:pt>
                <c:pt idx="180">
                  <c:v>37.573912939864556</c:v>
                </c:pt>
                <c:pt idx="181">
                  <c:v>37.5607871521037</c:v>
                </c:pt>
                <c:pt idx="182">
                  <c:v>37.547669419407029</c:v>
                </c:pt>
                <c:pt idx="183">
                  <c:v>37.534559736831277</c:v>
                </c:pt>
                <c:pt idx="184">
                  <c:v>37.521458099436224</c:v>
                </c:pt>
                <c:pt idx="185">
                  <c:v>37.508364502284692</c:v>
                </c:pt>
                <c:pt idx="186">
                  <c:v>37.495278940442518</c:v>
                </c:pt>
                <c:pt idx="187">
                  <c:v>37.482201408978582</c:v>
                </c:pt>
                <c:pt idx="188">
                  <c:v>37.46913190296479</c:v>
                </c:pt>
                <c:pt idx="189">
                  <c:v>37.456070417476042</c:v>
                </c:pt>
                <c:pt idx="190">
                  <c:v>37.443016947590301</c:v>
                </c:pt>
                <c:pt idx="191">
                  <c:v>37.429971488388531</c:v>
                </c:pt>
                <c:pt idx="192">
                  <c:v>37.416934034954707</c:v>
                </c:pt>
                <c:pt idx="193">
                  <c:v>37.403904582375844</c:v>
                </c:pt>
                <c:pt idx="194">
                  <c:v>37.390883125741951</c:v>
                </c:pt>
                <c:pt idx="195">
                  <c:v>37.377869660146061</c:v>
                </c:pt>
                <c:pt idx="196">
                  <c:v>37.364864180684208</c:v>
                </c:pt>
                <c:pt idx="197">
                  <c:v>37.351866682455451</c:v>
                </c:pt>
                <c:pt idx="198">
                  <c:v>37.338877160561836</c:v>
                </c:pt>
                <c:pt idx="199">
                  <c:v>37.325895610108446</c:v>
                </c:pt>
                <c:pt idx="200">
                  <c:v>37.312922026203339</c:v>
                </c:pt>
                <c:pt idx="201">
                  <c:v>37.29995640395758</c:v>
                </c:pt>
                <c:pt idx="202">
                  <c:v>37.286998738485252</c:v>
                </c:pt>
                <c:pt idx="203">
                  <c:v>37.274049024903405</c:v>
                </c:pt>
                <c:pt idx="204">
                  <c:v>37.261107258332117</c:v>
                </c:pt>
                <c:pt idx="205">
                  <c:v>37.248173433894451</c:v>
                </c:pt>
                <c:pt idx="206">
                  <c:v>37.235247546716451</c:v>
                </c:pt>
                <c:pt idx="207">
                  <c:v>37.222329591927164</c:v>
                </c:pt>
                <c:pt idx="208">
                  <c:v>37.209419564658617</c:v>
                </c:pt>
                <c:pt idx="209">
                  <c:v>37.196517460045854</c:v>
                </c:pt>
                <c:pt idx="210">
                  <c:v>37.18362327322685</c:v>
                </c:pt>
                <c:pt idx="211">
                  <c:v>37.170736999342608</c:v>
                </c:pt>
                <c:pt idx="212">
                  <c:v>37.15785863353711</c:v>
                </c:pt>
                <c:pt idx="213">
                  <c:v>37.144988170957298</c:v>
                </c:pt>
                <c:pt idx="214">
                  <c:v>37.132125606753092</c:v>
                </c:pt>
                <c:pt idx="215">
                  <c:v>37.11927093607742</c:v>
                </c:pt>
                <c:pt idx="216">
                  <c:v>37.106424154086142</c:v>
                </c:pt>
                <c:pt idx="217">
                  <c:v>37.09358525593813</c:v>
                </c:pt>
                <c:pt idx="218">
                  <c:v>37.080754236795201</c:v>
                </c:pt>
                <c:pt idx="219">
                  <c:v>37.067931091822139</c:v>
                </c:pt>
                <c:pt idx="220">
                  <c:v>37.055115816186714</c:v>
                </c:pt>
                <c:pt idx="221">
                  <c:v>37.042308405059657</c:v>
                </c:pt>
                <c:pt idx="222">
                  <c:v>37.029508853614651</c:v>
                </c:pt>
                <c:pt idx="223">
                  <c:v>37.016717157028353</c:v>
                </c:pt>
                <c:pt idx="224">
                  <c:v>37.003933310480363</c:v>
                </c:pt>
                <c:pt idx="225">
                  <c:v>36.991157309153273</c:v>
                </c:pt>
                <c:pt idx="226">
                  <c:v>36.978389148232587</c:v>
                </c:pt>
                <c:pt idx="227">
                  <c:v>36.965628822906794</c:v>
                </c:pt>
                <c:pt idx="228">
                  <c:v>36.952876328367338</c:v>
                </c:pt>
                <c:pt idx="229">
                  <c:v>36.940131659808586</c:v>
                </c:pt>
                <c:pt idx="230">
                  <c:v>36.927394812427892</c:v>
                </c:pt>
                <c:pt idx="231">
                  <c:v>36.914665781425519</c:v>
                </c:pt>
                <c:pt idx="232">
                  <c:v>36.901944562004701</c:v>
                </c:pt>
                <c:pt idx="233">
                  <c:v>36.889231149371611</c:v>
                </c:pt>
                <c:pt idx="234">
                  <c:v>36.876525538735351</c:v>
                </c:pt>
                <c:pt idx="235">
                  <c:v>36.863827725307985</c:v>
                </c:pt>
                <c:pt idx="236">
                  <c:v>36.851137704304499</c:v>
                </c:pt>
                <c:pt idx="237">
                  <c:v>36.838455470942819</c:v>
                </c:pt>
                <c:pt idx="238">
                  <c:v>36.825781020443813</c:v>
                </c:pt>
                <c:pt idx="239">
                  <c:v>36.813114348031263</c:v>
                </c:pt>
                <c:pt idx="240">
                  <c:v>36.800455448931906</c:v>
                </c:pt>
                <c:pt idx="241">
                  <c:v>36.787804318375393</c:v>
                </c:pt>
                <c:pt idx="242">
                  <c:v>36.775160951594302</c:v>
                </c:pt>
                <c:pt idx="243">
                  <c:v>36.762525343824151</c:v>
                </c:pt>
                <c:pt idx="244">
                  <c:v>36.749897490303368</c:v>
                </c:pt>
                <c:pt idx="245">
                  <c:v>36.737277386273306</c:v>
                </c:pt>
                <c:pt idx="246">
                  <c:v>36.724665026978229</c:v>
                </c:pt>
                <c:pt idx="247">
                  <c:v>36.712060407665348</c:v>
                </c:pt>
                <c:pt idx="248">
                  <c:v>36.699463523584768</c:v>
                </c:pt>
                <c:pt idx="249">
                  <c:v>36.686874369989511</c:v>
                </c:pt>
                <c:pt idx="250">
                  <c:v>36.674292942135509</c:v>
                </c:pt>
                <c:pt idx="251">
                  <c:v>36.661719235281609</c:v>
                </c:pt>
                <c:pt idx="252">
                  <c:v>36.649153244689586</c:v>
                </c:pt>
                <c:pt idx="253">
                  <c:v>36.636594965624099</c:v>
                </c:pt>
                <c:pt idx="254">
                  <c:v>36.624044393352712</c:v>
                </c:pt>
                <c:pt idx="255">
                  <c:v>36.611501523145904</c:v>
                </c:pt>
                <c:pt idx="256">
                  <c:v>36.598966350277067</c:v>
                </c:pt>
                <c:pt idx="257">
                  <c:v>36.586438870022462</c:v>
                </c:pt>
                <c:pt idx="258">
                  <c:v>36.573919077661287</c:v>
                </c:pt>
                <c:pt idx="259">
                  <c:v>36.561406968475602</c:v>
                </c:pt>
                <c:pt idx="260">
                  <c:v>36.548902537750379</c:v>
                </c:pt>
                <c:pt idx="261">
                  <c:v>36.536405780773492</c:v>
                </c:pt>
                <c:pt idx="262">
                  <c:v>36.523916692835691</c:v>
                </c:pt>
                <c:pt idx="263">
                  <c:v>36.511435269230624</c:v>
                </c:pt>
                <c:pt idx="264">
                  <c:v>36.498961505254826</c:v>
                </c:pt>
                <c:pt idx="265">
                  <c:v>36.486495396207708</c:v>
                </c:pt>
                <c:pt idx="266">
                  <c:v>36.474036937391588</c:v>
                </c:pt>
                <c:pt idx="267">
                  <c:v>36.461586124111648</c:v>
                </c:pt>
                <c:pt idx="268">
                  <c:v>36.449142951675967</c:v>
                </c:pt>
                <c:pt idx="269">
                  <c:v>36.436707415395475</c:v>
                </c:pt>
                <c:pt idx="270">
                  <c:v>36.424279510584014</c:v>
                </c:pt>
                <c:pt idx="271">
                  <c:v>36.411859232558285</c:v>
                </c:pt>
                <c:pt idx="272">
                  <c:v>36.399446576637857</c:v>
                </c:pt>
                <c:pt idx="273">
                  <c:v>36.387041538145183</c:v>
                </c:pt>
                <c:pt idx="274">
                  <c:v>36.374644112405583</c:v>
                </c:pt>
                <c:pt idx="275">
                  <c:v>36.362254294747245</c:v>
                </c:pt>
                <c:pt idx="276">
                  <c:v>36.349872080501214</c:v>
                </c:pt>
                <c:pt idx="277">
                  <c:v>36.337497465001427</c:v>
                </c:pt>
                <c:pt idx="278">
                  <c:v>36.325130443584655</c:v>
                </c:pt>
                <c:pt idx="279">
                  <c:v>36.312771011590549</c:v>
                </c:pt>
                <c:pt idx="280">
                  <c:v>36.300419164361614</c:v>
                </c:pt>
                <c:pt idx="281">
                  <c:v>36.288074897243206</c:v>
                </c:pt>
                <c:pt idx="282">
                  <c:v>36.275738205583558</c:v>
                </c:pt>
                <c:pt idx="283">
                  <c:v>36.263409084733738</c:v>
                </c:pt>
                <c:pt idx="284">
                  <c:v>36.25108753004767</c:v>
                </c:pt>
                <c:pt idx="285">
                  <c:v>36.238773536882135</c:v>
                </c:pt>
                <c:pt idx="286">
                  <c:v>36.226467100596764</c:v>
                </c:pt>
                <c:pt idx="287">
                  <c:v>36.214168216554036</c:v>
                </c:pt>
                <c:pt idx="288">
                  <c:v>36.201876880119272</c:v>
                </c:pt>
                <c:pt idx="289">
                  <c:v>36.189593086660622</c:v>
                </c:pt>
                <c:pt idx="290">
                  <c:v>36.17731683154912</c:v>
                </c:pt>
                <c:pt idx="291">
                  <c:v>36.165048110158601</c:v>
                </c:pt>
                <c:pt idx="292">
                  <c:v>36.152786917865754</c:v>
                </c:pt>
                <c:pt idx="293">
                  <c:v>36.140533250050112</c:v>
                </c:pt>
                <c:pt idx="294">
                  <c:v>36.128287102094021</c:v>
                </c:pt>
                <c:pt idx="295">
                  <c:v>36.11604846938269</c:v>
                </c:pt>
                <c:pt idx="296">
                  <c:v>36.103817347304144</c:v>
                </c:pt>
                <c:pt idx="297">
                  <c:v>36.091593731249247</c:v>
                </c:pt>
                <c:pt idx="298">
                  <c:v>36.079377616611666</c:v>
                </c:pt>
                <c:pt idx="299">
                  <c:v>36.06716899878792</c:v>
                </c:pt>
                <c:pt idx="300">
                  <c:v>36.054967873177361</c:v>
                </c:pt>
                <c:pt idx="301">
                  <c:v>36.042774235182129</c:v>
                </c:pt>
                <c:pt idx="302">
                  <c:v>36.030588080207224</c:v>
                </c:pt>
                <c:pt idx="303">
                  <c:v>36.018409403660442</c:v>
                </c:pt>
                <c:pt idx="304">
                  <c:v>36.006238200952396</c:v>
                </c:pt>
                <c:pt idx="305">
                  <c:v>35.994074467496532</c:v>
                </c:pt>
                <c:pt idx="306">
                  <c:v>35.98191819870911</c:v>
                </c:pt>
                <c:pt idx="307">
                  <c:v>35.969769390009176</c:v>
                </c:pt>
                <c:pt idx="308">
                  <c:v>35.957628036818619</c:v>
                </c:pt>
                <c:pt idx="309">
                  <c:v>35.945494134562125</c:v>
                </c:pt>
                <c:pt idx="310">
                  <c:v>35.933367678667182</c:v>
                </c:pt>
                <c:pt idx="311">
                  <c:v>35.921248664564082</c:v>
                </c:pt>
                <c:pt idx="312">
                  <c:v>35.909137087685941</c:v>
                </c:pt>
                <c:pt idx="313">
                  <c:v>35.897032943468666</c:v>
                </c:pt>
                <c:pt idx="314">
                  <c:v>35.884936227350956</c:v>
                </c:pt>
                <c:pt idx="315">
                  <c:v>35.872846934774323</c:v>
                </c:pt>
                <c:pt idx="316">
                  <c:v>35.860765061183073</c:v>
                </c:pt>
                <c:pt idx="317">
                  <c:v>35.848690602024291</c:v>
                </c:pt>
                <c:pt idx="318">
                  <c:v>35.836623552747895</c:v>
                </c:pt>
                <c:pt idx="319">
                  <c:v>35.824563908806553</c:v>
                </c:pt>
                <c:pt idx="320">
                  <c:v>35.812511665655741</c:v>
                </c:pt>
                <c:pt idx="321">
                  <c:v>35.800466818753733</c:v>
                </c:pt>
                <c:pt idx="322">
                  <c:v>35.788429363561583</c:v>
                </c:pt>
                <c:pt idx="323">
                  <c:v>35.776399295543115</c:v>
                </c:pt>
                <c:pt idx="324">
                  <c:v>35.764376610164973</c:v>
                </c:pt>
                <c:pt idx="325">
                  <c:v>35.752361302896546</c:v>
                </c:pt>
                <c:pt idx="326">
                  <c:v>35.740353369210013</c:v>
                </c:pt>
                <c:pt idx="327">
                  <c:v>35.728352804580354</c:v>
                </c:pt>
                <c:pt idx="328">
                  <c:v>35.716359604485298</c:v>
                </c:pt>
                <c:pt idx="329">
                  <c:v>35.704373764405361</c:v>
                </c:pt>
                <c:pt idx="330">
                  <c:v>35.692395279823828</c:v>
                </c:pt>
                <c:pt idx="331">
                  <c:v>35.68042414622677</c:v>
                </c:pt>
                <c:pt idx="332">
                  <c:v>35.668460359103008</c:v>
                </c:pt>
                <c:pt idx="333">
                  <c:v>35.65650391394415</c:v>
                </c:pt>
                <c:pt idx="334">
                  <c:v>35.644554806244557</c:v>
                </c:pt>
                <c:pt idx="335">
                  <c:v>35.632613031501364</c:v>
                </c:pt>
                <c:pt idx="336">
                  <c:v>35.620678585214449</c:v>
                </c:pt>
                <c:pt idx="337">
                  <c:v>35.608751462886488</c:v>
                </c:pt>
                <c:pt idx="338">
                  <c:v>35.596831660022886</c:v>
                </c:pt>
                <c:pt idx="339">
                  <c:v>35.584919172131819</c:v>
                </c:pt>
                <c:pt idx="340">
                  <c:v>35.573013994724221</c:v>
                </c:pt>
                <c:pt idx="341">
                  <c:v>35.561116123313766</c:v>
                </c:pt>
                <c:pt idx="342">
                  <c:v>35.54922555341691</c:v>
                </c:pt>
                <c:pt idx="343">
                  <c:v>35.537342280552835</c:v>
                </c:pt>
                <c:pt idx="344">
                  <c:v>35.525466300243473</c:v>
                </c:pt>
                <c:pt idx="345">
                  <c:v>35.513597608013519</c:v>
                </c:pt>
                <c:pt idx="346">
                  <c:v>35.501736199390407</c:v>
                </c:pt>
                <c:pt idx="347">
                  <c:v>35.489882069904326</c:v>
                </c:pt>
                <c:pt idx="348">
                  <c:v>35.47803521508817</c:v>
                </c:pt>
                <c:pt idx="349">
                  <c:v>35.466195630477635</c:v>
                </c:pt>
                <c:pt idx="350">
                  <c:v>35.454363311611104</c:v>
                </c:pt>
                <c:pt idx="351">
                  <c:v>35.442538254029728</c:v>
                </c:pt>
                <c:pt idx="352">
                  <c:v>35.430720453277374</c:v>
                </c:pt>
                <c:pt idx="353">
                  <c:v>35.418909904900673</c:v>
                </c:pt>
                <c:pt idx="354">
                  <c:v>35.407106604448941</c:v>
                </c:pt>
                <c:pt idx="355">
                  <c:v>35.395310547474281</c:v>
                </c:pt>
                <c:pt idx="356">
                  <c:v>35.383521729531495</c:v>
                </c:pt>
                <c:pt idx="357">
                  <c:v>35.371740146178105</c:v>
                </c:pt>
                <c:pt idx="358">
                  <c:v>35.359965792974378</c:v>
                </c:pt>
                <c:pt idx="359">
                  <c:v>35.348198665483302</c:v>
                </c:pt>
                <c:pt idx="360">
                  <c:v>35.336438759270578</c:v>
                </c:pt>
                <c:pt idx="361">
                  <c:v>35.324686069904637</c:v>
                </c:pt>
                <c:pt idx="362">
                  <c:v>35.312940592956629</c:v>
                </c:pt>
                <c:pt idx="363">
                  <c:v>35.301202324000421</c:v>
                </c:pt>
                <c:pt idx="364">
                  <c:v>35.289471258612593</c:v>
                </c:pt>
                <c:pt idx="365">
                  <c:v>35.277747392372447</c:v>
                </c:pt>
                <c:pt idx="366">
                  <c:v>35.266030720861991</c:v>
                </c:pt>
                <c:pt idx="367">
                  <c:v>35.254321239665941</c:v>
                </c:pt>
                <c:pt idx="368">
                  <c:v>35.242618944371742</c:v>
                </c:pt>
                <c:pt idx="369">
                  <c:v>35.230923830569523</c:v>
                </c:pt>
                <c:pt idx="370">
                  <c:v>35.219235893852115</c:v>
                </c:pt>
                <c:pt idx="371">
                  <c:v>35.207555129815098</c:v>
                </c:pt>
                <c:pt idx="372">
                  <c:v>35.19588153405671</c:v>
                </c:pt>
                <c:pt idx="373">
                  <c:v>35.184215102177895</c:v>
                </c:pt>
                <c:pt idx="374">
                  <c:v>35.172555829782318</c:v>
                </c:pt>
                <c:pt idx="375">
                  <c:v>35.160903712476333</c:v>
                </c:pt>
                <c:pt idx="376">
                  <c:v>35.149258745868977</c:v>
                </c:pt>
                <c:pt idx="377">
                  <c:v>35.137620925572008</c:v>
                </c:pt>
                <c:pt idx="378">
                  <c:v>35.125990247199852</c:v>
                </c:pt>
                <c:pt idx="379">
                  <c:v>35.114366706369623</c:v>
                </c:pt>
                <c:pt idx="380">
                  <c:v>35.102750298701167</c:v>
                </c:pt>
                <c:pt idx="381">
                  <c:v>35.091141019816959</c:v>
                </c:pt>
                <c:pt idx="382">
                  <c:v>35.079538865342215</c:v>
                </c:pt>
                <c:pt idx="383">
                  <c:v>35.067943830904795</c:v>
                </c:pt>
                <c:pt idx="384">
                  <c:v>35.05635591213526</c:v>
                </c:pt>
                <c:pt idx="385">
                  <c:v>35.044775104666854</c:v>
                </c:pt>
                <c:pt idx="386">
                  <c:v>35.033201404135497</c:v>
                </c:pt>
                <c:pt idx="387">
                  <c:v>35.021634806179783</c:v>
                </c:pt>
                <c:pt idx="388">
                  <c:v>35.010075306440989</c:v>
                </c:pt>
                <c:pt idx="389">
                  <c:v>34.998522900563067</c:v>
                </c:pt>
                <c:pt idx="390">
                  <c:v>34.98697758419263</c:v>
                </c:pt>
                <c:pt idx="391">
                  <c:v>34.975439352978995</c:v>
                </c:pt>
                <c:pt idx="392">
                  <c:v>34.963908202574103</c:v>
                </c:pt>
                <c:pt idx="393">
                  <c:v>34.952384128632595</c:v>
                </c:pt>
                <c:pt idx="394">
                  <c:v>34.940867126811767</c:v>
                </c:pt>
                <c:pt idx="395">
                  <c:v>34.92935719277159</c:v>
                </c:pt>
                <c:pt idx="396">
                  <c:v>34.917854322174691</c:v>
                </c:pt>
                <c:pt idx="397">
                  <c:v>34.90635851068636</c:v>
                </c:pt>
                <c:pt idx="398">
                  <c:v>34.894869753974547</c:v>
                </c:pt>
                <c:pt idx="399">
                  <c:v>34.883388047709843</c:v>
                </c:pt>
                <c:pt idx="400">
                  <c:v>34.871913387565542</c:v>
                </c:pt>
                <c:pt idx="401">
                  <c:v>34.860445769217549</c:v>
                </c:pt>
                <c:pt idx="402">
                  <c:v>34.848985188344429</c:v>
                </c:pt>
                <c:pt idx="403">
                  <c:v>34.837531640627425</c:v>
                </c:pt>
                <c:pt idx="404">
                  <c:v>34.82608512175041</c:v>
                </c:pt>
                <c:pt idx="405">
                  <c:v>34.814645627399898</c:v>
                </c:pt>
                <c:pt idx="406">
                  <c:v>34.803213153265062</c:v>
                </c:pt>
                <c:pt idx="407">
                  <c:v>34.79178769503774</c:v>
                </c:pt>
                <c:pt idx="408">
                  <c:v>34.78036924841237</c:v>
                </c:pt>
                <c:pt idx="409">
                  <c:v>34.768957809086068</c:v>
                </c:pt>
                <c:pt idx="410">
                  <c:v>34.757553372758579</c:v>
                </c:pt>
                <c:pt idx="411">
                  <c:v>34.746155935132279</c:v>
                </c:pt>
                <c:pt idx="412">
                  <c:v>34.734765491912185</c:v>
                </c:pt>
                <c:pt idx="413">
                  <c:v>34.723382038805973</c:v>
                </c:pt>
                <c:pt idx="414">
                  <c:v>34.712005571523918</c:v>
                </c:pt>
                <c:pt idx="415">
                  <c:v>34.700636085778939</c:v>
                </c:pt>
                <c:pt idx="416">
                  <c:v>34.689273577286606</c:v>
                </c:pt>
                <c:pt idx="417">
                  <c:v>34.677918041765089</c:v>
                </c:pt>
                <c:pt idx="418">
                  <c:v>34.666569474935201</c:v>
                </c:pt>
                <c:pt idx="419">
                  <c:v>34.655227872520385</c:v>
                </c:pt>
                <c:pt idx="420">
                  <c:v>34.643893230246704</c:v>
                </c:pt>
                <c:pt idx="421">
                  <c:v>34.63256554384283</c:v>
                </c:pt>
                <c:pt idx="422">
                  <c:v>34.621244809040078</c:v>
                </c:pt>
                <c:pt idx="423">
                  <c:v>34.609931021572372</c:v>
                </c:pt>
                <c:pt idx="424">
                  <c:v>34.598624177176248</c:v>
                </c:pt>
                <c:pt idx="425">
                  <c:v>34.58732427159088</c:v>
                </c:pt>
                <c:pt idx="426">
                  <c:v>34.576031300558029</c:v>
                </c:pt>
                <c:pt idx="427">
                  <c:v>34.564745259822089</c:v>
                </c:pt>
                <c:pt idx="428">
                  <c:v>34.553466145130059</c:v>
                </c:pt>
                <c:pt idx="429">
                  <c:v>34.542193952231543</c:v>
                </c:pt>
                <c:pt idx="430">
                  <c:v>34.530928676878766</c:v>
                </c:pt>
                <c:pt idx="431">
                  <c:v>34.519670314826541</c:v>
                </c:pt>
                <c:pt idx="432">
                  <c:v>34.508418861832311</c:v>
                </c:pt>
                <c:pt idx="433">
                  <c:v>34.49717431365611</c:v>
                </c:pt>
                <c:pt idx="434">
                  <c:v>34.48593666606056</c:v>
                </c:pt>
                <c:pt idx="435">
                  <c:v>34.474705914810905</c:v>
                </c:pt>
                <c:pt idx="436">
                  <c:v>34.463482055674973</c:v>
                </c:pt>
                <c:pt idx="437">
                  <c:v>34.452265084423203</c:v>
                </c:pt>
                <c:pt idx="438">
                  <c:v>34.441054996828619</c:v>
                </c:pt>
                <c:pt idx="439">
                  <c:v>34.429851788666838</c:v>
                </c:pt>
                <c:pt idx="440">
                  <c:v>34.418655455716085</c:v>
                </c:pt>
                <c:pt idx="441">
                  <c:v>34.407465993757157</c:v>
                </c:pt>
                <c:pt idx="442">
                  <c:v>34.396283398573445</c:v>
                </c:pt>
                <c:pt idx="443">
                  <c:v>34.385107665950926</c:v>
                </c:pt>
                <c:pt idx="444">
                  <c:v>34.373938791678178</c:v>
                </c:pt>
                <c:pt idx="445">
                  <c:v>34.362776771546351</c:v>
                </c:pt>
                <c:pt idx="446">
                  <c:v>34.35162160134918</c:v>
                </c:pt>
                <c:pt idx="447">
                  <c:v>34.340473276882975</c:v>
                </c:pt>
                <c:pt idx="448">
                  <c:v>34.329331793946636</c:v>
                </c:pt>
                <c:pt idx="449">
                  <c:v>34.318197148341646</c:v>
                </c:pt>
                <c:pt idx="450">
                  <c:v>34.307069335872036</c:v>
                </c:pt>
                <c:pt idx="451">
                  <c:v>34.295948352344446</c:v>
                </c:pt>
                <c:pt idx="452">
                  <c:v>34.284834193568066</c:v>
                </c:pt>
                <c:pt idx="453">
                  <c:v>34.273726855354681</c:v>
                </c:pt>
                <c:pt idx="454">
                  <c:v>34.262626333518611</c:v>
                </c:pt>
                <c:pt idx="455">
                  <c:v>34.251532623876784</c:v>
                </c:pt>
                <c:pt idx="456">
                  <c:v>34.240445722248666</c:v>
                </c:pt>
                <c:pt idx="457">
                  <c:v>34.2293656244563</c:v>
                </c:pt>
                <c:pt idx="458">
                  <c:v>34.218292326324303</c:v>
                </c:pt>
                <c:pt idx="459">
                  <c:v>34.207225823679828</c:v>
                </c:pt>
                <c:pt idx="460">
                  <c:v>34.196166112352614</c:v>
                </c:pt>
                <c:pt idx="461">
                  <c:v>34.185113188174945</c:v>
                </c:pt>
                <c:pt idx="462">
                  <c:v>34.174067046981676</c:v>
                </c:pt>
                <c:pt idx="463">
                  <c:v>34.163027684610199</c:v>
                </c:pt>
                <c:pt idx="464">
                  <c:v>34.151995096900464</c:v>
                </c:pt>
                <c:pt idx="465">
                  <c:v>34.140969279695</c:v>
                </c:pt>
                <c:pt idx="466">
                  <c:v>34.129950228838865</c:v>
                </c:pt>
                <c:pt idx="467">
                  <c:v>34.118937940179663</c:v>
                </c:pt>
                <c:pt idx="468">
                  <c:v>34.107932409567546</c:v>
                </c:pt>
                <c:pt idx="469">
                  <c:v>34.096933632855226</c:v>
                </c:pt>
                <c:pt idx="470">
                  <c:v>34.085941605897965</c:v>
                </c:pt>
                <c:pt idx="471">
                  <c:v>34.074956324553547</c:v>
                </c:pt>
                <c:pt idx="472">
                  <c:v>34.063977784682308</c:v>
                </c:pt>
                <c:pt idx="473">
                  <c:v>34.053005982147127</c:v>
                </c:pt>
                <c:pt idx="474">
                  <c:v>34.04204091281342</c:v>
                </c:pt>
                <c:pt idx="475">
                  <c:v>34.031082572549138</c:v>
                </c:pt>
                <c:pt idx="476">
                  <c:v>34.020130957224779</c:v>
                </c:pt>
                <c:pt idx="477">
                  <c:v>34.009186062713354</c:v>
                </c:pt>
                <c:pt idx="478">
                  <c:v>33.998247884890418</c:v>
                </c:pt>
                <c:pt idx="479">
                  <c:v>33.98731641963407</c:v>
                </c:pt>
                <c:pt idx="480">
                  <c:v>33.976391662824916</c:v>
                </c:pt>
                <c:pt idx="481">
                  <c:v>33.965473610346109</c:v>
                </c:pt>
                <c:pt idx="482">
                  <c:v>33.954562258083314</c:v>
                </c:pt>
                <c:pt idx="483">
                  <c:v>33.943657601924727</c:v>
                </c:pt>
                <c:pt idx="484">
                  <c:v>33.932759637761066</c:v>
                </c:pt>
                <c:pt idx="485">
                  <c:v>33.921868361485579</c:v>
                </c:pt>
                <c:pt idx="486">
                  <c:v>33.910983768994022</c:v>
                </c:pt>
                <c:pt idx="487">
                  <c:v>33.900105856184673</c:v>
                </c:pt>
                <c:pt idx="488">
                  <c:v>33.889234618958334</c:v>
                </c:pt>
                <c:pt idx="489">
                  <c:v>33.878370053218305</c:v>
                </c:pt>
                <c:pt idx="490">
                  <c:v>33.867512154870433</c:v>
                </c:pt>
                <c:pt idx="491">
                  <c:v>33.856660919823042</c:v>
                </c:pt>
                <c:pt idx="492">
                  <c:v>33.845816343986982</c:v>
                </c:pt>
                <c:pt idx="493">
                  <c:v>33.834978423275629</c:v>
                </c:pt>
                <c:pt idx="494">
                  <c:v>33.824147153604827</c:v>
                </c:pt>
                <c:pt idx="495">
                  <c:v>33.813322530892968</c:v>
                </c:pt>
                <c:pt idx="496">
                  <c:v>33.80250455106092</c:v>
                </c:pt>
                <c:pt idx="497">
                  <c:v>33.791693210032072</c:v>
                </c:pt>
                <c:pt idx="498">
                  <c:v>33.780888503732299</c:v>
                </c:pt>
                <c:pt idx="499">
                  <c:v>33.770090428090001</c:v>
                </c:pt>
                <c:pt idx="500">
                  <c:v>33.759298979036046</c:v>
                </c:pt>
                <c:pt idx="501">
                  <c:v>33.748514152503816</c:v>
                </c:pt>
                <c:pt idx="502">
                  <c:v>33.73773594442919</c:v>
                </c:pt>
                <c:pt idx="503">
                  <c:v>33.726964350750528</c:v>
                </c:pt>
                <c:pt idx="504">
                  <c:v>33.716199367408706</c:v>
                </c:pt>
                <c:pt idx="505">
                  <c:v>33.705440990347071</c:v>
                </c:pt>
                <c:pt idx="506">
                  <c:v>33.694689215511474</c:v>
                </c:pt>
                <c:pt idx="507">
                  <c:v>33.683944038850228</c:v>
                </c:pt>
                <c:pt idx="508">
                  <c:v>33.673205456314157</c:v>
                </c:pt>
                <c:pt idx="509">
                  <c:v>33.662473463856571</c:v>
                </c:pt>
                <c:pt idx="510">
                  <c:v>33.651748057433238</c:v>
                </c:pt>
                <c:pt idx="511">
                  <c:v>33.641029233002442</c:v>
                </c:pt>
                <c:pt idx="512">
                  <c:v>33.630316986524932</c:v>
                </c:pt>
                <c:pt idx="513">
                  <c:v>33.619611313963915</c:v>
                </c:pt>
                <c:pt idx="514">
                  <c:v>33.608912211285116</c:v>
                </c:pt>
                <c:pt idx="515">
                  <c:v>33.598219674456693</c:v>
                </c:pt>
                <c:pt idx="516">
                  <c:v>33.587533699449324</c:v>
                </c:pt>
                <c:pt idx="517">
                  <c:v>33.576854282236113</c:v>
                </c:pt>
                <c:pt idx="518">
                  <c:v>33.566181418792667</c:v>
                </c:pt>
                <c:pt idx="519">
                  <c:v>33.555515105097051</c:v>
                </c:pt>
                <c:pt idx="520">
                  <c:v>33.544855337129803</c:v>
                </c:pt>
                <c:pt idx="521">
                  <c:v>33.534202110873927</c:v>
                </c:pt>
                <c:pt idx="522">
                  <c:v>33.523555422314885</c:v>
                </c:pt>
                <c:pt idx="523">
                  <c:v>33.512915267440619</c:v>
                </c:pt>
                <c:pt idx="524">
                  <c:v>33.502281642241506</c:v>
                </c:pt>
                <c:pt idx="525">
                  <c:v>33.491654542710407</c:v>
                </c:pt>
                <c:pt idx="526">
                  <c:v>33.481033964842638</c:v>
                </c:pt>
                <c:pt idx="527">
                  <c:v>33.470419904635968</c:v>
                </c:pt>
                <c:pt idx="528">
                  <c:v>33.459812358090616</c:v>
                </c:pt>
                <c:pt idx="529">
                  <c:v>33.449211321209276</c:v>
                </c:pt>
                <c:pt idx="530">
                  <c:v>33.43861678999707</c:v>
                </c:pt>
                <c:pt idx="531">
                  <c:v>33.428028760461586</c:v>
                </c:pt>
                <c:pt idx="532">
                  <c:v>33.417447228612872</c:v>
                </c:pt>
                <c:pt idx="533">
                  <c:v>33.406872190463396</c:v>
                </c:pt>
                <c:pt idx="534">
                  <c:v>33.396303642028101</c:v>
                </c:pt>
                <c:pt idx="535">
                  <c:v>33.385741579324346</c:v>
                </c:pt>
                <c:pt idx="536">
                  <c:v>33.375185998371983</c:v>
                </c:pt>
                <c:pt idx="537">
                  <c:v>33.36463689519325</c:v>
                </c:pt>
                <c:pt idx="538">
                  <c:v>33.354094265812861</c:v>
                </c:pt>
                <c:pt idx="539">
                  <c:v>33.343558106257959</c:v>
                </c:pt>
                <c:pt idx="540">
                  <c:v>33.333028412558122</c:v>
                </c:pt>
                <c:pt idx="541">
                  <c:v>33.322505180745381</c:v>
                </c:pt>
                <c:pt idx="542">
                  <c:v>33.311988406854177</c:v>
                </c:pt>
                <c:pt idx="543">
                  <c:v>33.301478086921406</c:v>
                </c:pt>
                <c:pt idx="544">
                  <c:v>33.290974216986385</c:v>
                </c:pt>
                <c:pt idx="545">
                  <c:v>33.280476793090855</c:v>
                </c:pt>
                <c:pt idx="546">
                  <c:v>33.269985811279014</c:v>
                </c:pt>
                <c:pt idx="547">
                  <c:v>33.259501267597457</c:v>
                </c:pt>
                <c:pt idx="548">
                  <c:v>33.249023158095227</c:v>
                </c:pt>
                <c:pt idx="549">
                  <c:v>33.238551478823766</c:v>
                </c:pt>
                <c:pt idx="550">
                  <c:v>33.228086225836961</c:v>
                </c:pt>
                <c:pt idx="551">
                  <c:v>33.217627395191116</c:v>
                </c:pt>
                <c:pt idx="552">
                  <c:v>33.207174982944963</c:v>
                </c:pt>
                <c:pt idx="553">
                  <c:v>33.196728985159623</c:v>
                </c:pt>
                <c:pt idx="554">
                  <c:v>33.186289397898676</c:v>
                </c:pt>
                <c:pt idx="555">
                  <c:v>33.175856217228088</c:v>
                </c:pt>
                <c:pt idx="556">
                  <c:v>33.16542943921624</c:v>
                </c:pt>
                <c:pt idx="557">
                  <c:v>33.155009059933938</c:v>
                </c:pt>
                <c:pt idx="558">
                  <c:v>33.144595075454404</c:v>
                </c:pt>
                <c:pt idx="559">
                  <c:v>33.134187481853246</c:v>
                </c:pt>
                <c:pt idx="560">
                  <c:v>33.123786275208509</c:v>
                </c:pt>
                <c:pt idx="561">
                  <c:v>33.11339145160062</c:v>
                </c:pt>
                <c:pt idx="562">
                  <c:v>33.10300300711242</c:v>
                </c:pt>
                <c:pt idx="563">
                  <c:v>33.092620937829174</c:v>
                </c:pt>
                <c:pt idx="564">
                  <c:v>33.082245239838514</c:v>
                </c:pt>
                <c:pt idx="565">
                  <c:v>33.071875909230492</c:v>
                </c:pt>
                <c:pt idx="566">
                  <c:v>33.061512942097558</c:v>
                </c:pt>
                <c:pt idx="567">
                  <c:v>33.051156334534568</c:v>
                </c:pt>
                <c:pt idx="568">
                  <c:v>33.04080608263876</c:v>
                </c:pt>
                <c:pt idx="569">
                  <c:v>33.030462182509766</c:v>
                </c:pt>
                <c:pt idx="570">
                  <c:v>33.02012463024964</c:v>
                </c:pt>
                <c:pt idx="571">
                  <c:v>33.009793421962783</c:v>
                </c:pt>
                <c:pt idx="572">
                  <c:v>32.999468553756024</c:v>
                </c:pt>
                <c:pt idx="573">
                  <c:v>32.989150021738567</c:v>
                </c:pt>
                <c:pt idx="574">
                  <c:v>32.978837822022001</c:v>
                </c:pt>
                <c:pt idx="575">
                  <c:v>32.968531950720305</c:v>
                </c:pt>
                <c:pt idx="576">
                  <c:v>32.95823240394985</c:v>
                </c:pt>
                <c:pt idx="577">
                  <c:v>32.947939177829369</c:v>
                </c:pt>
                <c:pt idx="578">
                  <c:v>32.937652268480008</c:v>
                </c:pt>
                <c:pt idx="579">
                  <c:v>32.927371672025259</c:v>
                </c:pt>
                <c:pt idx="580">
                  <c:v>32.917097384591017</c:v>
                </c:pt>
                <c:pt idx="581">
                  <c:v>32.906829402305547</c:v>
                </c:pt>
                <c:pt idx="582">
                  <c:v>32.896567721299505</c:v>
                </c:pt>
                <c:pt idx="583">
                  <c:v>32.886312337705874</c:v>
                </c:pt>
                <c:pt idx="584">
                  <c:v>32.876063247660078</c:v>
                </c:pt>
                <c:pt idx="585">
                  <c:v>32.865820447299853</c:v>
                </c:pt>
                <c:pt idx="586">
                  <c:v>32.855583932765349</c:v>
                </c:pt>
                <c:pt idx="587">
                  <c:v>32.845353700199055</c:v>
                </c:pt>
                <c:pt idx="588">
                  <c:v>32.835129745745832</c:v>
                </c:pt>
                <c:pt idx="589">
                  <c:v>32.82491206555293</c:v>
                </c:pt>
                <c:pt idx="590">
                  <c:v>32.814700655769933</c:v>
                </c:pt>
                <c:pt idx="591">
                  <c:v>32.804495512548797</c:v>
                </c:pt>
                <c:pt idx="592">
                  <c:v>32.794296632043867</c:v>
                </c:pt>
                <c:pt idx="593">
                  <c:v>32.784104010411795</c:v>
                </c:pt>
                <c:pt idx="594">
                  <c:v>32.773917643811643</c:v>
                </c:pt>
                <c:pt idx="595">
                  <c:v>32.763737528404803</c:v>
                </c:pt>
                <c:pt idx="596">
                  <c:v>32.75356366035502</c:v>
                </c:pt>
                <c:pt idx="597">
                  <c:v>32.743396035828411</c:v>
                </c:pt>
                <c:pt idx="598">
                  <c:v>32.733234650993424</c:v>
                </c:pt>
                <c:pt idx="599">
                  <c:v>32.723079502020887</c:v>
                </c:pt>
                <c:pt idx="600">
                  <c:v>32.712930585083953</c:v>
                </c:pt>
                <c:pt idx="601">
                  <c:v>32.702787896358132</c:v>
                </c:pt>
                <c:pt idx="602">
                  <c:v>32.692651432021279</c:v>
                </c:pt>
                <c:pt idx="603">
                  <c:v>32.682521188253588</c:v>
                </c:pt>
                <c:pt idx="604">
                  <c:v>32.672397161237626</c:v>
                </c:pt>
                <c:pt idx="605">
                  <c:v>32.662279347158275</c:v>
                </c:pt>
                <c:pt idx="606">
                  <c:v>32.652167742202757</c:v>
                </c:pt>
                <c:pt idx="607">
                  <c:v>32.642062342560649</c:v>
                </c:pt>
                <c:pt idx="608">
                  <c:v>32.631963144423857</c:v>
                </c:pt>
                <c:pt idx="609">
                  <c:v>32.621870143986627</c:v>
                </c:pt>
                <c:pt idx="610">
                  <c:v>32.611783337445544</c:v>
                </c:pt>
                <c:pt idx="611">
                  <c:v>32.601702720999526</c:v>
                </c:pt>
                <c:pt idx="612">
                  <c:v>32.591628290849805</c:v>
                </c:pt>
                <c:pt idx="613">
                  <c:v>32.581560043199978</c:v>
                </c:pt>
                <c:pt idx="614">
                  <c:v>32.571497974255948</c:v>
                </c:pt>
                <c:pt idx="615">
                  <c:v>32.561442080225945</c:v>
                </c:pt>
                <c:pt idx="616">
                  <c:v>32.551392357320537</c:v>
                </c:pt>
                <c:pt idx="617">
                  <c:v>32.541348801752619</c:v>
                </c:pt>
                <c:pt idx="618">
                  <c:v>32.531311409737413</c:v>
                </c:pt>
                <c:pt idx="619">
                  <c:v>32.521280177492429</c:v>
                </c:pt>
                <c:pt idx="620">
                  <c:v>32.511255101237552</c:v>
                </c:pt>
                <c:pt idx="621">
                  <c:v>32.50123617719494</c:v>
                </c:pt>
                <c:pt idx="622">
                  <c:v>32.491223401589096</c:v>
                </c:pt>
                <c:pt idx="623">
                  <c:v>32.481216770646839</c:v>
                </c:pt>
                <c:pt idx="624">
                  <c:v>32.471216280597297</c:v>
                </c:pt>
                <c:pt idx="625">
                  <c:v>32.4612219276719</c:v>
                </c:pt>
                <c:pt idx="626">
                  <c:v>32.451233708104411</c:v>
                </c:pt>
                <c:pt idx="627">
                  <c:v>32.441251618130906</c:v>
                </c:pt>
                <c:pt idx="628">
                  <c:v>32.431275653989744</c:v>
                </c:pt>
                <c:pt idx="629">
                  <c:v>32.421305811921613</c:v>
                </c:pt>
                <c:pt idx="630">
                  <c:v>32.411342088169519</c:v>
                </c:pt>
                <c:pt idx="631">
                  <c:v>32.401384478978748</c:v>
                </c:pt>
                <c:pt idx="632">
                  <c:v>32.391432980596903</c:v>
                </c:pt>
                <c:pt idx="633">
                  <c:v>32.381487589273888</c:v>
                </c:pt>
                <c:pt idx="634">
                  <c:v>32.371548301261917</c:v>
                </c:pt>
                <c:pt idx="635">
                  <c:v>32.361615112815485</c:v>
                </c:pt>
                <c:pt idx="636">
                  <c:v>32.351688020191403</c:v>
                </c:pt>
                <c:pt idx="637">
                  <c:v>32.341767019648771</c:v>
                </c:pt>
                <c:pt idx="638">
                  <c:v>32.331852107448981</c:v>
                </c:pt>
                <c:pt idx="639">
                  <c:v>32.321943279855731</c:v>
                </c:pt>
                <c:pt idx="640">
                  <c:v>32.312040533134997</c:v>
                </c:pt>
                <c:pt idx="641">
                  <c:v>32.302143863555067</c:v>
                </c:pt>
                <c:pt idx="642">
                  <c:v>32.292253267386499</c:v>
                </c:pt>
                <c:pt idx="643">
                  <c:v>32.28236874090215</c:v>
                </c:pt>
                <c:pt idx="644">
                  <c:v>32.272490280377156</c:v>
                </c:pt>
                <c:pt idx="645">
                  <c:v>32.262617882088961</c:v>
                </c:pt>
                <c:pt idx="646">
                  <c:v>32.252751542317263</c:v>
                </c:pt>
                <c:pt idx="647">
                  <c:v>32.242891257344063</c:v>
                </c:pt>
                <c:pt idx="648">
                  <c:v>32.233037023453633</c:v>
                </c:pt>
                <c:pt idx="649">
                  <c:v>32.223188836932536</c:v>
                </c:pt>
                <c:pt idx="650">
                  <c:v>32.2133466940696</c:v>
                </c:pt>
                <c:pt idx="651">
                  <c:v>32.203510591155954</c:v>
                </c:pt>
                <c:pt idx="652">
                  <c:v>32.193680524484975</c:v>
                </c:pt>
                <c:pt idx="653">
                  <c:v>32.183856490352326</c:v>
                </c:pt>
                <c:pt idx="654">
                  <c:v>32.174038485055959</c:v>
                </c:pt>
                <c:pt idx="655">
                  <c:v>32.164226504896064</c:v>
                </c:pt>
                <c:pt idx="656">
                  <c:v>32.154420546175139</c:v>
                </c:pt>
                <c:pt idx="657">
                  <c:v>32.144620605197922</c:v>
                </c:pt>
                <c:pt idx="658">
                  <c:v>32.134826678271438</c:v>
                </c:pt>
                <c:pt idx="659">
                  <c:v>32.125038761704957</c:v>
                </c:pt>
                <c:pt idx="660">
                  <c:v>32.115256851810045</c:v>
                </c:pt>
                <c:pt idx="661">
                  <c:v>32.105480944900499</c:v>
                </c:pt>
                <c:pt idx="662">
                  <c:v>32.095711037292403</c:v>
                </c:pt>
                <c:pt idx="663">
                  <c:v>32.085947125304088</c:v>
                </c:pt>
                <c:pt idx="664">
                  <c:v>32.076189205256142</c:v>
                </c:pt>
                <c:pt idx="665">
                  <c:v>32.066437273471422</c:v>
                </c:pt>
                <c:pt idx="666">
                  <c:v>32.056691326275043</c:v>
                </c:pt>
                <c:pt idx="667">
                  <c:v>32.046951359994353</c:v>
                </c:pt>
                <c:pt idx="668">
                  <c:v>32.037217370958984</c:v>
                </c:pt>
                <c:pt idx="669">
                  <c:v>32.027489355500805</c:v>
                </c:pt>
                <c:pt idx="670">
                  <c:v>32.017767309953932</c:v>
                </c:pt>
                <c:pt idx="671">
                  <c:v>32.008051230654743</c:v>
                </c:pt>
                <c:pt idx="672">
                  <c:v>31.998341113941841</c:v>
                </c:pt>
                <c:pt idx="673">
                  <c:v>31.988636956156107</c:v>
                </c:pt>
                <c:pt idx="674">
                  <c:v>31.978938753640652</c:v>
                </c:pt>
                <c:pt idx="675">
                  <c:v>31.969246502740823</c:v>
                </c:pt>
                <c:pt idx="676">
                  <c:v>31.959560199804226</c:v>
                </c:pt>
                <c:pt idx="677">
                  <c:v>31.949879841180696</c:v>
                </c:pt>
                <c:pt idx="678">
                  <c:v>31.94020542322232</c:v>
                </c:pt>
                <c:pt idx="679">
                  <c:v>31.93053694228341</c:v>
                </c:pt>
                <c:pt idx="680">
                  <c:v>31.920874394720528</c:v>
                </c:pt>
                <c:pt idx="681">
                  <c:v>31.911217776892457</c:v>
                </c:pt>
                <c:pt idx="682">
                  <c:v>31.901567085160231</c:v>
                </c:pt>
                <c:pt idx="683">
                  <c:v>31.891922315887108</c:v>
                </c:pt>
                <c:pt idx="684">
                  <c:v>31.882283465438579</c:v>
                </c:pt>
                <c:pt idx="685">
                  <c:v>31.872650530182366</c:v>
                </c:pt>
                <c:pt idx="686">
                  <c:v>31.863023506488418</c:v>
                </c:pt>
                <c:pt idx="687">
                  <c:v>31.853402390728917</c:v>
                </c:pt>
                <c:pt idx="688">
                  <c:v>31.843787179278266</c:v>
                </c:pt>
                <c:pt idx="689">
                  <c:v>31.834177868513095</c:v>
                </c:pt>
                <c:pt idx="690">
                  <c:v>31.824574454812257</c:v>
                </c:pt>
                <c:pt idx="691">
                  <c:v>31.814976934556828</c:v>
                </c:pt>
                <c:pt idx="692">
                  <c:v>31.805385304130105</c:v>
                </c:pt>
                <c:pt idx="693">
                  <c:v>31.795799559917604</c:v>
                </c:pt>
                <c:pt idx="694">
                  <c:v>31.786219698307058</c:v>
                </c:pt>
                <c:pt idx="695">
                  <c:v>31.776645715688424</c:v>
                </c:pt>
                <c:pt idx="696">
                  <c:v>31.76707760845386</c:v>
                </c:pt>
                <c:pt idx="697">
                  <c:v>31.757515372997752</c:v>
                </c:pt>
                <c:pt idx="698">
                  <c:v>31.747959005716691</c:v>
                </c:pt>
                <c:pt idx="699">
                  <c:v>31.738408503009481</c:v>
                </c:pt>
                <c:pt idx="700">
                  <c:v>31.728863861277141</c:v>
                </c:pt>
                <c:pt idx="701">
                  <c:v>31.719325076922892</c:v>
                </c:pt>
                <c:pt idx="702">
                  <c:v>31.709792146352161</c:v>
                </c:pt>
                <c:pt idx="703">
                  <c:v>31.700265065972584</c:v>
                </c:pt>
                <c:pt idx="704">
                  <c:v>31.690743832194009</c:v>
                </c:pt>
                <c:pt idx="705">
                  <c:v>31.681228441428477</c:v>
                </c:pt>
                <c:pt idx="706">
                  <c:v>31.671718890090233</c:v>
                </c:pt>
                <c:pt idx="707">
                  <c:v>31.662215174595723</c:v>
                </c:pt>
                <c:pt idx="708">
                  <c:v>31.652717291363594</c:v>
                </c:pt>
                <c:pt idx="709">
                  <c:v>31.643225236814686</c:v>
                </c:pt>
                <c:pt idx="710">
                  <c:v>31.633739007372046</c:v>
                </c:pt>
                <c:pt idx="711">
                  <c:v>31.624258599460909</c:v>
                </c:pt>
                <c:pt idx="712">
                  <c:v>31.614784009508689</c:v>
                </c:pt>
                <c:pt idx="713">
                  <c:v>31.605315233945028</c:v>
                </c:pt>
                <c:pt idx="714">
                  <c:v>31.595852269201728</c:v>
                </c:pt>
                <c:pt idx="715">
                  <c:v>31.58639511171279</c:v>
                </c:pt>
                <c:pt idx="716">
                  <c:v>31.576943757914407</c:v>
                </c:pt>
                <c:pt idx="717">
                  <c:v>31.567498204244956</c:v>
                </c:pt>
                <c:pt idx="718">
                  <c:v>31.558058447145001</c:v>
                </c:pt>
                <c:pt idx="719">
                  <c:v>31.548624483057292</c:v>
                </c:pt>
                <c:pt idx="720">
                  <c:v>31.539196308426753</c:v>
                </c:pt>
                <c:pt idx="721">
                  <c:v>31.529773919700503</c:v>
                </c:pt>
                <c:pt idx="722">
                  <c:v>31.520357313327828</c:v>
                </c:pt>
                <c:pt idx="723">
                  <c:v>31.510946485760208</c:v>
                </c:pt>
                <c:pt idx="724">
                  <c:v>31.50154143345129</c:v>
                </c:pt>
                <c:pt idx="725">
                  <c:v>31.492142152856893</c:v>
                </c:pt>
                <c:pt idx="726">
                  <c:v>31.482748640435027</c:v>
                </c:pt>
                <c:pt idx="727">
                  <c:v>31.473360892645857</c:v>
                </c:pt>
                <c:pt idx="728">
                  <c:v>31.463978905951741</c:v>
                </c:pt>
                <c:pt idx="729">
                  <c:v>31.454602676817185</c:v>
                </c:pt>
                <c:pt idx="730">
                  <c:v>31.445232201708883</c:v>
                </c:pt>
                <c:pt idx="731">
                  <c:v>31.435867477095691</c:v>
                </c:pt>
                <c:pt idx="732">
                  <c:v>31.426508499448627</c:v>
                </c:pt>
                <c:pt idx="733">
                  <c:v>31.417155265240886</c:v>
                </c:pt>
                <c:pt idx="734">
                  <c:v>31.407807770947812</c:v>
                </c:pt>
                <c:pt idx="735">
                  <c:v>31.398466013046935</c:v>
                </c:pt>
                <c:pt idx="736">
                  <c:v>31.389129988017913</c:v>
                </c:pt>
                <c:pt idx="737">
                  <c:v>31.379799692342601</c:v>
                </c:pt>
                <c:pt idx="738">
                  <c:v>31.370475122504985</c:v>
                </c:pt>
                <c:pt idx="739">
                  <c:v>31.361156274991224</c:v>
                </c:pt>
                <c:pt idx="740">
                  <c:v>31.351843146289632</c:v>
                </c:pt>
                <c:pt idx="741">
                  <c:v>31.342535732890667</c:v>
                </c:pt>
                <c:pt idx="742">
                  <c:v>31.333234031286956</c:v>
                </c:pt>
                <c:pt idx="743">
                  <c:v>31.323938037973264</c:v>
                </c:pt>
                <c:pt idx="744">
                  <c:v>31.314647749446522</c:v>
                </c:pt>
                <c:pt idx="745">
                  <c:v>31.305363162205801</c:v>
                </c:pt>
                <c:pt idx="746">
                  <c:v>31.296084272752317</c:v>
                </c:pt>
                <c:pt idx="747">
                  <c:v>31.286811077589441</c:v>
                </c:pt>
                <c:pt idx="748">
                  <c:v>31.277543573222694</c:v>
                </c:pt>
                <c:pt idx="749">
                  <c:v>31.268281756159727</c:v>
                </c:pt>
                <c:pt idx="750">
                  <c:v>31.259025622910343</c:v>
                </c:pt>
                <c:pt idx="751">
                  <c:v>31.249775169986489</c:v>
                </c:pt>
                <c:pt idx="752">
                  <c:v>31.240530393902247</c:v>
                </c:pt>
                <c:pt idx="753">
                  <c:v>31.231291291173843</c:v>
                </c:pt>
                <c:pt idx="754">
                  <c:v>31.222057858319637</c:v>
                </c:pt>
                <c:pt idx="755">
                  <c:v>31.212830091860127</c:v>
                </c:pt>
                <c:pt idx="756">
                  <c:v>31.203607988317952</c:v>
                </c:pt>
                <c:pt idx="757">
                  <c:v>31.194391544217872</c:v>
                </c:pt>
                <c:pt idx="758">
                  <c:v>31.185180756086794</c:v>
                </c:pt>
                <c:pt idx="759">
                  <c:v>31.175975620453741</c:v>
                </c:pt>
                <c:pt idx="760">
                  <c:v>31.166776133849883</c:v>
                </c:pt>
                <c:pt idx="761">
                  <c:v>31.157582292808506</c:v>
                </c:pt>
                <c:pt idx="762">
                  <c:v>31.148394093865029</c:v>
                </c:pt>
                <c:pt idx="763">
                  <c:v>31.139211533557003</c:v>
                </c:pt>
                <c:pt idx="764">
                  <c:v>31.130034608424083</c:v>
                </c:pt>
                <c:pt idx="765">
                  <c:v>31.120863315008073</c:v>
                </c:pt>
                <c:pt idx="766">
                  <c:v>31.111697649852886</c:v>
                </c:pt>
                <c:pt idx="767">
                  <c:v>31.102537609504552</c:v>
                </c:pt>
                <c:pt idx="768">
                  <c:v>31.093383190511233</c:v>
                </c:pt>
                <c:pt idx="769">
                  <c:v>31.084234389423195</c:v>
                </c:pt>
                <c:pt idx="770">
                  <c:v>31.075091202792841</c:v>
                </c:pt>
                <c:pt idx="771">
                  <c:v>31.065953627174665</c:v>
                </c:pt>
                <c:pt idx="772">
                  <c:v>31.056821659125291</c:v>
                </c:pt>
                <c:pt idx="773">
                  <c:v>31.047695295203461</c:v>
                </c:pt>
                <c:pt idx="774">
                  <c:v>31.038574531970006</c:v>
                </c:pt>
                <c:pt idx="775">
                  <c:v>31.029459365987897</c:v>
                </c:pt>
                <c:pt idx="776">
                  <c:v>31.020349793822199</c:v>
                </c:pt>
                <c:pt idx="777">
                  <c:v>31.011245812040073</c:v>
                </c:pt>
                <c:pt idx="778">
                  <c:v>31.002147417210807</c:v>
                </c:pt>
                <c:pt idx="779">
                  <c:v>30.99305460590579</c:v>
                </c:pt>
                <c:pt idx="780">
                  <c:v>30.983967374698508</c:v>
                </c:pt>
                <c:pt idx="781">
                  <c:v>30.974885720164551</c:v>
                </c:pt>
                <c:pt idx="782">
                  <c:v>30.96580963888162</c:v>
                </c:pt>
                <c:pt idx="783">
                  <c:v>30.956739127429504</c:v>
                </c:pt>
                <c:pt idx="784">
                  <c:v>30.947674182390095</c:v>
                </c:pt>
                <c:pt idx="785">
                  <c:v>30.938614800347391</c:v>
                </c:pt>
                <c:pt idx="786">
                  <c:v>30.929560977887469</c:v>
                </c:pt>
                <c:pt idx="787">
                  <c:v>30.920512711598519</c:v>
                </c:pt>
                <c:pt idx="788">
                  <c:v>30.911469998070817</c:v>
                </c:pt>
                <c:pt idx="789">
                  <c:v>30.902432833896725</c:v>
                </c:pt>
                <c:pt idx="790">
                  <c:v>30.893401215670711</c:v>
                </c:pt>
                <c:pt idx="791">
                  <c:v>30.884375139989316</c:v>
                </c:pt>
                <c:pt idx="792">
                  <c:v>30.875354603451186</c:v>
                </c:pt>
                <c:pt idx="793">
                  <c:v>30.866339602657042</c:v>
                </c:pt>
                <c:pt idx="794">
                  <c:v>30.857330134209697</c:v>
                </c:pt>
                <c:pt idx="795">
                  <c:v>30.848326194714048</c:v>
                </c:pt>
                <c:pt idx="796">
                  <c:v>30.839327780777072</c:v>
                </c:pt>
                <c:pt idx="797">
                  <c:v>30.830334889007833</c:v>
                </c:pt>
                <c:pt idx="798">
                  <c:v>30.821347516017475</c:v>
                </c:pt>
                <c:pt idx="799">
                  <c:v>30.812365658419225</c:v>
                </c:pt>
                <c:pt idx="800">
                  <c:v>30.803389312828376</c:v>
                </c:pt>
                <c:pt idx="801">
                  <c:v>30.794418475862308</c:v>
                </c:pt>
                <c:pt idx="802">
                  <c:v>30.785453144140483</c:v>
                </c:pt>
                <c:pt idx="803">
                  <c:v>30.776493314284423</c:v>
                </c:pt>
                <c:pt idx="804">
                  <c:v>30.767538982917728</c:v>
                </c:pt>
                <c:pt idx="805">
                  <c:v>30.75859014666608</c:v>
                </c:pt>
                <c:pt idx="806">
                  <c:v>30.749646802157216</c:v>
                </c:pt>
                <c:pt idx="807">
                  <c:v>30.740708946020952</c:v>
                </c:pt>
                <c:pt idx="808">
                  <c:v>30.731776574889178</c:v>
                </c:pt>
                <c:pt idx="809">
                  <c:v>30.722849685395836</c:v>
                </c:pt>
                <c:pt idx="810">
                  <c:v>30.713928274176943</c:v>
                </c:pt>
                <c:pt idx="811">
                  <c:v>30.705012337870578</c:v>
                </c:pt>
                <c:pt idx="812">
                  <c:v>30.696101873116888</c:v>
                </c:pt>
                <c:pt idx="813">
                  <c:v>30.687196876558069</c:v>
                </c:pt>
                <c:pt idx="814">
                  <c:v>30.678297344838398</c:v>
                </c:pt>
                <c:pt idx="815">
                  <c:v>30.669403274604193</c:v>
                </c:pt>
                <c:pt idx="816">
                  <c:v>30.660514662503836</c:v>
                </c:pt>
                <c:pt idx="817">
                  <c:v>30.651631505187769</c:v>
                </c:pt>
                <c:pt idx="818">
                  <c:v>30.642753799308483</c:v>
                </c:pt>
                <c:pt idx="819">
                  <c:v>30.633881541520534</c:v>
                </c:pt>
                <c:pt idx="820">
                  <c:v>30.625014728480522</c:v>
                </c:pt>
                <c:pt idx="821">
                  <c:v>30.6161533568471</c:v>
                </c:pt>
                <c:pt idx="822">
                  <c:v>30.607297423280976</c:v>
                </c:pt>
                <c:pt idx="823">
                  <c:v>30.5984469244449</c:v>
                </c:pt>
                <c:pt idx="824">
                  <c:v>30.589601857003675</c:v>
                </c:pt>
                <c:pt idx="825">
                  <c:v>30.580762217624155</c:v>
                </c:pt>
                <c:pt idx="826">
                  <c:v>30.571928002975227</c:v>
                </c:pt>
                <c:pt idx="827">
                  <c:v>30.563099209727831</c:v>
                </c:pt>
                <c:pt idx="828">
                  <c:v>30.55427583455495</c:v>
                </c:pt>
                <c:pt idx="829">
                  <c:v>30.545457874131611</c:v>
                </c:pt>
                <c:pt idx="830">
                  <c:v>30.536645325134877</c:v>
                </c:pt>
                <c:pt idx="831">
                  <c:v>30.527838184243844</c:v>
                </c:pt>
                <c:pt idx="832">
                  <c:v>30.519036448139659</c:v>
                </c:pt>
                <c:pt idx="833">
                  <c:v>30.5102401135055</c:v>
                </c:pt>
                <c:pt idx="834">
                  <c:v>30.501449177026579</c:v>
                </c:pt>
                <c:pt idx="835">
                  <c:v>30.492663635390137</c:v>
                </c:pt>
                <c:pt idx="836">
                  <c:v>30.483883485285467</c:v>
                </c:pt>
                <c:pt idx="837">
                  <c:v>30.475108723403878</c:v>
                </c:pt>
                <c:pt idx="838">
                  <c:v>30.466339346438701</c:v>
                </c:pt>
                <c:pt idx="839">
                  <c:v>30.457575351085321</c:v>
                </c:pt>
                <c:pt idx="840">
                  <c:v>30.448816734041131</c:v>
                </c:pt>
                <c:pt idx="841">
                  <c:v>30.440063492005564</c:v>
                </c:pt>
                <c:pt idx="842">
                  <c:v>30.431315621680064</c:v>
                </c:pt>
                <c:pt idx="843">
                  <c:v>30.42257311976811</c:v>
                </c:pt>
                <c:pt idx="844">
                  <c:v>30.413835982975208</c:v>
                </c:pt>
                <c:pt idx="845">
                  <c:v>30.405104208008872</c:v>
                </c:pt>
                <c:pt idx="846">
                  <c:v>30.39637779157864</c:v>
                </c:pt>
                <c:pt idx="847">
                  <c:v>30.387656730396081</c:v>
                </c:pt>
                <c:pt idx="848">
                  <c:v>30.378941021174775</c:v>
                </c:pt>
                <c:pt idx="849">
                  <c:v>30.370230660630313</c:v>
                </c:pt>
                <c:pt idx="850">
                  <c:v>30.361525645480306</c:v>
                </c:pt>
                <c:pt idx="851">
                  <c:v>30.352825972444386</c:v>
                </c:pt>
                <c:pt idx="852">
                  <c:v>30.344131638244185</c:v>
                </c:pt>
                <c:pt idx="853">
                  <c:v>30.335442639603357</c:v>
                </c:pt>
                <c:pt idx="854">
                  <c:v>30.326758973247564</c:v>
                </c:pt>
                <c:pt idx="855">
                  <c:v>30.318080635904476</c:v>
                </c:pt>
                <c:pt idx="856">
                  <c:v>30.309407624303766</c:v>
                </c:pt>
                <c:pt idx="857">
                  <c:v>30.300739935177134</c:v>
                </c:pt>
                <c:pt idx="858">
                  <c:v>30.292077565258261</c:v>
                </c:pt>
                <c:pt idx="859">
                  <c:v>30.283420511282841</c:v>
                </c:pt>
                <c:pt idx="860">
                  <c:v>30.274768769988583</c:v>
                </c:pt>
                <c:pt idx="861">
                  <c:v>30.266122338115181</c:v>
                </c:pt>
                <c:pt idx="862">
                  <c:v>30.25748121240434</c:v>
                </c:pt>
                <c:pt idx="863">
                  <c:v>30.248845389599758</c:v>
                </c:pt>
                <c:pt idx="864">
                  <c:v>30.240214866447143</c:v>
                </c:pt>
                <c:pt idx="865">
                  <c:v>30.231589639694185</c:v>
                </c:pt>
                <c:pt idx="866">
                  <c:v>30.222969706090581</c:v>
                </c:pt>
                <c:pt idx="867">
                  <c:v>30.214355062388016</c:v>
                </c:pt>
                <c:pt idx="868">
                  <c:v>30.205745705340178</c:v>
                </c:pt>
                <c:pt idx="869">
                  <c:v>30.197141631702728</c:v>
                </c:pt>
                <c:pt idx="870">
                  <c:v>30.188542838233335</c:v>
                </c:pt>
                <c:pt idx="871">
                  <c:v>30.179949321691659</c:v>
                </c:pt>
                <c:pt idx="872">
                  <c:v>30.17136107883934</c:v>
                </c:pt>
                <c:pt idx="873">
                  <c:v>30.162778106440005</c:v>
                </c:pt>
                <c:pt idx="874">
                  <c:v>30.154200401259274</c:v>
                </c:pt>
                <c:pt idx="875">
                  <c:v>30.145627960064743</c:v>
                </c:pt>
                <c:pt idx="876">
                  <c:v>30.137060779625997</c:v>
                </c:pt>
                <c:pt idx="877">
                  <c:v>30.128498856714607</c:v>
                </c:pt>
                <c:pt idx="878">
                  <c:v>30.119942188104122</c:v>
                </c:pt>
                <c:pt idx="879">
                  <c:v>30.111390770570068</c:v>
                </c:pt>
                <c:pt idx="880">
                  <c:v>30.102844600889952</c:v>
                </c:pt>
                <c:pt idx="881">
                  <c:v>30.09430367584326</c:v>
                </c:pt>
                <c:pt idx="882">
                  <c:v>30.085767992211451</c:v>
                </c:pt>
                <c:pt idx="883">
                  <c:v>30.077237546777958</c:v>
                </c:pt>
                <c:pt idx="884">
                  <c:v>30.068712336328197</c:v>
                </c:pt>
                <c:pt idx="885">
                  <c:v>30.060192357649555</c:v>
                </c:pt>
                <c:pt idx="886">
                  <c:v>30.051677607531374</c:v>
                </c:pt>
                <c:pt idx="887">
                  <c:v>30.043168082764989</c:v>
                </c:pt>
                <c:pt idx="888">
                  <c:v>30.034663780143688</c:v>
                </c:pt>
                <c:pt idx="889">
                  <c:v>30.02616469646274</c:v>
                </c:pt>
                <c:pt idx="890">
                  <c:v>30.017670828519364</c:v>
                </c:pt>
                <c:pt idx="891">
                  <c:v>30.009182173112762</c:v>
                </c:pt>
                <c:pt idx="892">
                  <c:v>30.000698727044085</c:v>
                </c:pt>
                <c:pt idx="893">
                  <c:v>29.992220487116462</c:v>
                </c:pt>
                <c:pt idx="894">
                  <c:v>29.98374745013497</c:v>
                </c:pt>
                <c:pt idx="895">
                  <c:v>29.975279612906657</c:v>
                </c:pt>
                <c:pt idx="896">
                  <c:v>29.966816972240522</c:v>
                </c:pt>
                <c:pt idx="897">
                  <c:v>29.958359524947529</c:v>
                </c:pt>
                <c:pt idx="898">
                  <c:v>29.949907267840601</c:v>
                </c:pt>
                <c:pt idx="899">
                  <c:v>29.9414601977346</c:v>
                </c:pt>
                <c:pt idx="900">
                  <c:v>29.933018311446368</c:v>
                </c:pt>
                <c:pt idx="901">
                  <c:v>29.924581605794682</c:v>
                </c:pt>
                <c:pt idx="902">
                  <c:v>29.916150077600278</c:v>
                </c:pt>
                <c:pt idx="903">
                  <c:v>29.907723723685841</c:v>
                </c:pt>
                <c:pt idx="904">
                  <c:v>29.899302540876011</c:v>
                </c:pt>
                <c:pt idx="905">
                  <c:v>29.890886525997367</c:v>
                </c:pt>
                <c:pt idx="906">
                  <c:v>29.882475675878439</c:v>
                </c:pt>
                <c:pt idx="907">
                  <c:v>29.87406998734971</c:v>
                </c:pt>
                <c:pt idx="908">
                  <c:v>29.865669457243602</c:v>
                </c:pt>
                <c:pt idx="909">
                  <c:v>29.857274082394483</c:v>
                </c:pt>
                <c:pt idx="910">
                  <c:v>29.848883859638661</c:v>
                </c:pt>
                <c:pt idx="911">
                  <c:v>29.840498785814386</c:v>
                </c:pt>
                <c:pt idx="912">
                  <c:v>29.832118857761856</c:v>
                </c:pt>
                <c:pt idx="913">
                  <c:v>29.823744072323194</c:v>
                </c:pt>
                <c:pt idx="914">
                  <c:v>29.815374426342476</c:v>
                </c:pt>
                <c:pt idx="915">
                  <c:v>29.807009916665699</c:v>
                </c:pt>
                <c:pt idx="916">
                  <c:v>29.798650540140812</c:v>
                </c:pt>
                <c:pt idx="917">
                  <c:v>29.79029629361769</c:v>
                </c:pt>
                <c:pt idx="918">
                  <c:v>29.781947173948133</c:v>
                </c:pt>
                <c:pt idx="919">
                  <c:v>29.773603177985887</c:v>
                </c:pt>
                <c:pt idx="920">
                  <c:v>29.765264302586626</c:v>
                </c:pt>
                <c:pt idx="921">
                  <c:v>29.756930544607947</c:v>
                </c:pt>
                <c:pt idx="922">
                  <c:v>29.748601900909378</c:v>
                </c:pt>
                <c:pt idx="923">
                  <c:v>29.740278368352385</c:v>
                </c:pt>
                <c:pt idx="924">
                  <c:v>29.731959943800341</c:v>
                </c:pt>
                <c:pt idx="925">
                  <c:v>29.723646624118551</c:v>
                </c:pt>
                <c:pt idx="926">
                  <c:v>29.715338406174254</c:v>
                </c:pt>
                <c:pt idx="927">
                  <c:v>29.707035286836607</c:v>
                </c:pt>
                <c:pt idx="928">
                  <c:v>29.698737262976671</c:v>
                </c:pt>
                <c:pt idx="929">
                  <c:v>29.690444331467457</c:v>
                </c:pt>
                <c:pt idx="930">
                  <c:v>29.682156489183868</c:v>
                </c:pt>
                <c:pt idx="931">
                  <c:v>29.673873733002743</c:v>
                </c:pt>
                <c:pt idx="932">
                  <c:v>29.665596059802827</c:v>
                </c:pt>
                <c:pt idx="933">
                  <c:v>29.657323466464781</c:v>
                </c:pt>
                <c:pt idx="934">
                  <c:v>29.649055949871194</c:v>
                </c:pt>
                <c:pt idx="935">
                  <c:v>29.640793506906547</c:v>
                </c:pt>
                <c:pt idx="936">
                  <c:v>29.632536134457251</c:v>
                </c:pt>
                <c:pt idx="937">
                  <c:v>29.624283829411617</c:v>
                </c:pt>
                <c:pt idx="938">
                  <c:v>29.616036588659867</c:v>
                </c:pt>
                <c:pt idx="939">
                  <c:v>29.607794409094133</c:v>
                </c:pt>
                <c:pt idx="940">
                  <c:v>29.599557287608459</c:v>
                </c:pt>
                <c:pt idx="941">
                  <c:v>29.591325221098785</c:v>
                </c:pt>
                <c:pt idx="942">
                  <c:v>29.583098206462971</c:v>
                </c:pt>
                <c:pt idx="943">
                  <c:v>29.574876240600759</c:v>
                </c:pt>
                <c:pt idx="944">
                  <c:v>29.566659320413812</c:v>
                </c:pt>
                <c:pt idx="945">
                  <c:v>29.558447442805694</c:v>
                </c:pt>
                <c:pt idx="946">
                  <c:v>29.55024060468185</c:v>
                </c:pt>
                <c:pt idx="947">
                  <c:v>29.542038802949648</c:v>
                </c:pt>
                <c:pt idx="948">
                  <c:v>29.533842034518344</c:v>
                </c:pt>
                <c:pt idx="949">
                  <c:v>29.525650296299077</c:v>
                </c:pt>
                <c:pt idx="950">
                  <c:v>29.517463585204911</c:v>
                </c:pt>
                <c:pt idx="951">
                  <c:v>29.509281898150778</c:v>
                </c:pt>
                <c:pt idx="952">
                  <c:v>29.501105232053519</c:v>
                </c:pt>
                <c:pt idx="953">
                  <c:v>29.492933583831856</c:v>
                </c:pt>
                <c:pt idx="954">
                  <c:v>29.484766950406414</c:v>
                </c:pt>
                <c:pt idx="955">
                  <c:v>29.476605328699694</c:v>
                </c:pt>
                <c:pt idx="956">
                  <c:v>29.4684487156361</c:v>
                </c:pt>
                <c:pt idx="957">
                  <c:v>29.460297108141908</c:v>
                </c:pt>
                <c:pt idx="958">
                  <c:v>29.45215050314529</c:v>
                </c:pt>
                <c:pt idx="959">
                  <c:v>29.44400889757631</c:v>
                </c:pt>
                <c:pt idx="960">
                  <c:v>29.435872288366902</c:v>
                </c:pt>
                <c:pt idx="961">
                  <c:v>29.427740672450884</c:v>
                </c:pt>
                <c:pt idx="962">
                  <c:v>29.419614046763964</c:v>
                </c:pt>
                <c:pt idx="963">
                  <c:v>29.411492408243731</c:v>
                </c:pt>
                <c:pt idx="964">
                  <c:v>29.403375753829643</c:v>
                </c:pt>
                <c:pt idx="965">
                  <c:v>29.395264080463043</c:v>
                </c:pt>
                <c:pt idx="966">
                  <c:v>29.38715738508715</c:v>
                </c:pt>
                <c:pt idx="967">
                  <c:v>29.379055664647062</c:v>
                </c:pt>
                <c:pt idx="968">
                  <c:v>29.370958916089741</c:v>
                </c:pt>
                <c:pt idx="969">
                  <c:v>29.362867136364038</c:v>
                </c:pt>
                <c:pt idx="970">
                  <c:v>29.35478032242067</c:v>
                </c:pt>
                <c:pt idx="971">
                  <c:v>29.346698471212221</c:v>
                </c:pt>
                <c:pt idx="972">
                  <c:v>29.338621579693147</c:v>
                </c:pt>
                <c:pt idx="973">
                  <c:v>29.330549644819769</c:v>
                </c:pt>
                <c:pt idx="974">
                  <c:v>29.322482663550289</c:v>
                </c:pt>
                <c:pt idx="975">
                  <c:v>29.314420632844772</c:v>
                </c:pt>
                <c:pt idx="976">
                  <c:v>29.306363549665136</c:v>
                </c:pt>
                <c:pt idx="977">
                  <c:v>29.29831141097517</c:v>
                </c:pt>
                <c:pt idx="978">
                  <c:v>29.290264213740535</c:v>
                </c:pt>
                <c:pt idx="979">
                  <c:v>29.282221954928744</c:v>
                </c:pt>
                <c:pt idx="980">
                  <c:v>29.274184631509172</c:v>
                </c:pt>
                <c:pt idx="981">
                  <c:v>29.26615224045306</c:v>
                </c:pt>
                <c:pt idx="982">
                  <c:v>29.258124778733499</c:v>
                </c:pt>
                <c:pt idx="983">
                  <c:v>29.250102243325451</c:v>
                </c:pt>
                <c:pt idx="984">
                  <c:v>29.242084631205714</c:v>
                </c:pt>
                <c:pt idx="985">
                  <c:v>29.234071939352962</c:v>
                </c:pt>
                <c:pt idx="986">
                  <c:v>29.226064164747708</c:v>
                </c:pt>
                <c:pt idx="987">
                  <c:v>29.218061304372327</c:v>
                </c:pt>
                <c:pt idx="988">
                  <c:v>29.210063355211041</c:v>
                </c:pt>
                <c:pt idx="989">
                  <c:v>29.20207031424993</c:v>
                </c:pt>
                <c:pt idx="990">
                  <c:v>29.194082178476911</c:v>
                </c:pt>
                <c:pt idx="991">
                  <c:v>29.18609894488176</c:v>
                </c:pt>
                <c:pt idx="992">
                  <c:v>29.178120610456098</c:v>
                </c:pt>
                <c:pt idx="993">
                  <c:v>29.170147172193392</c:v>
                </c:pt>
                <c:pt idx="994">
                  <c:v>29.162178627088949</c:v>
                </c:pt>
                <c:pt idx="995">
                  <c:v>29.154214972139926</c:v>
                </c:pt>
                <c:pt idx="996">
                  <c:v>29.14625620434532</c:v>
                </c:pt>
                <c:pt idx="997">
                  <c:v>29.138302320705979</c:v>
                </c:pt>
                <c:pt idx="998">
                  <c:v>29.130353318224572</c:v>
                </c:pt>
                <c:pt idx="999">
                  <c:v>29.122409193905622</c:v>
                </c:pt>
                <c:pt idx="1000">
                  <c:v>29.114469944755488</c:v>
                </c:pt>
                <c:pt idx="1001">
                  <c:v>29.106535567782366</c:v>
                </c:pt>
                <c:pt idx="1002">
                  <c:v>29.098606059996285</c:v>
                </c:pt>
                <c:pt idx="1003">
                  <c:v>29.090681418409112</c:v>
                </c:pt>
                <c:pt idx="1004">
                  <c:v>29.082761640034548</c:v>
                </c:pt>
                <c:pt idx="1005">
                  <c:v>29.074846721888122</c:v>
                </c:pt>
                <c:pt idx="1006">
                  <c:v>29.066936660987199</c:v>
                </c:pt>
                <c:pt idx="1007">
                  <c:v>29.059031454350972</c:v>
                </c:pt>
                <c:pt idx="1008">
                  <c:v>29.051131099000468</c:v>
                </c:pt>
                <c:pt idx="1009">
                  <c:v>29.043235591958538</c:v>
                </c:pt>
                <c:pt idx="1010">
                  <c:v>29.035344930249856</c:v>
                </c:pt>
                <c:pt idx="1011">
                  <c:v>29.027459110900935</c:v>
                </c:pt>
                <c:pt idx="1012">
                  <c:v>29.019578130940094</c:v>
                </c:pt>
                <c:pt idx="1013">
                  <c:v>29.011701987397494</c:v>
                </c:pt>
                <c:pt idx="1014">
                  <c:v>29.003830677305107</c:v>
                </c:pt>
                <c:pt idx="1015">
                  <c:v>28.995964197696729</c:v>
                </c:pt>
                <c:pt idx="1016">
                  <c:v>28.98810254560798</c:v>
                </c:pt>
                <c:pt idx="1017">
                  <c:v>28.980245718076297</c:v>
                </c:pt>
                <c:pt idx="1018">
                  <c:v>28.972393712140931</c:v>
                </c:pt>
                <c:pt idx="1019">
                  <c:v>28.964546524842959</c:v>
                </c:pt>
                <c:pt idx="1020">
                  <c:v>28.95670415322526</c:v>
                </c:pt>
                <c:pt idx="1021">
                  <c:v>28.948866594332543</c:v>
                </c:pt>
                <c:pt idx="1022">
                  <c:v>28.941033845211322</c:v>
                </c:pt>
                <c:pt idx="1023">
                  <c:v>28.933205902909922</c:v>
                </c:pt>
                <c:pt idx="1024">
                  <c:v>28.925382764478485</c:v>
                </c:pt>
                <c:pt idx="1025">
                  <c:v>28.917564426968966</c:v>
                </c:pt>
                <c:pt idx="1026">
                  <c:v>28.909750887435116</c:v>
                </c:pt>
                <c:pt idx="1027">
                  <c:v>28.901942142932505</c:v>
                </c:pt>
                <c:pt idx="1028">
                  <c:v>28.894138190518504</c:v>
                </c:pt>
                <c:pt idx="1029">
                  <c:v>28.886339027252298</c:v>
                </c:pt>
                <c:pt idx="1030">
                  <c:v>28.878544650194875</c:v>
                </c:pt>
                <c:pt idx="1031">
                  <c:v>28.87075505640901</c:v>
                </c:pt>
                <c:pt idx="1032">
                  <c:v>28.862970242959307</c:v>
                </c:pt>
                <c:pt idx="1033">
                  <c:v>28.855190206912148</c:v>
                </c:pt>
                <c:pt idx="1034">
                  <c:v>28.847414945335732</c:v>
                </c:pt>
                <c:pt idx="1035">
                  <c:v>28.839644455300046</c:v>
                </c:pt>
                <c:pt idx="1036">
                  <c:v>28.831878733876884</c:v>
                </c:pt>
                <c:pt idx="1037">
                  <c:v>28.824117778139829</c:v>
                </c:pt>
                <c:pt idx="1038">
                  <c:v>28.816361585164273</c:v>
                </c:pt>
                <c:pt idx="1039">
                  <c:v>28.808610152027377</c:v>
                </c:pt>
                <c:pt idx="1040">
                  <c:v>28.800863475808125</c:v>
                </c:pt>
                <c:pt idx="1041">
                  <c:v>28.793121553587277</c:v>
                </c:pt>
                <c:pt idx="1042">
                  <c:v>28.785384382447386</c:v>
                </c:pt>
                <c:pt idx="1043">
                  <c:v>28.777651959472799</c:v>
                </c:pt>
                <c:pt idx="1044">
                  <c:v>28.769924281749653</c:v>
                </c:pt>
                <c:pt idx="1045">
                  <c:v>28.762201346365867</c:v>
                </c:pt>
                <c:pt idx="1046">
                  <c:v>28.754483150411154</c:v>
                </c:pt>
                <c:pt idx="1047">
                  <c:v>28.746769690977011</c:v>
                </c:pt>
                <c:pt idx="1048">
                  <c:v>28.73906096515671</c:v>
                </c:pt>
                <c:pt idx="1049">
                  <c:v>28.731356970045333</c:v>
                </c:pt>
                <c:pt idx="1050">
                  <c:v>28.723657702739708</c:v>
                </c:pt>
                <c:pt idx="1051">
                  <c:v>28.715963160338475</c:v>
                </c:pt>
                <c:pt idx="1052">
                  <c:v>28.708273339942046</c:v>
                </c:pt>
                <c:pt idx="1053">
                  <c:v>28.700588238652607</c:v>
                </c:pt>
                <c:pt idx="1054">
                  <c:v>28.69290785357412</c:v>
                </c:pt>
                <c:pt idx="1055">
                  <c:v>28.685232181812335</c:v>
                </c:pt>
                <c:pt idx="1056">
                  <c:v>28.677561220474772</c:v>
                </c:pt>
                <c:pt idx="1057">
                  <c:v>28.669894966670732</c:v>
                </c:pt>
                <c:pt idx="1058">
                  <c:v>28.662233417511271</c:v>
                </c:pt>
                <c:pt idx="1059">
                  <c:v>28.654576570109242</c:v>
                </c:pt>
                <c:pt idx="1060">
                  <c:v>28.646924421579261</c:v>
                </c:pt>
                <c:pt idx="1061">
                  <c:v>28.639276969037709</c:v>
                </c:pt>
                <c:pt idx="1062">
                  <c:v>28.631634209602737</c:v>
                </c:pt>
                <c:pt idx="1063">
                  <c:v>28.623996140394283</c:v>
                </c:pt>
                <c:pt idx="1064">
                  <c:v>28.616362758534024</c:v>
                </c:pt>
                <c:pt idx="1065">
                  <c:v>28.608734061145412</c:v>
                </c:pt>
                <c:pt idx="1066">
                  <c:v>28.601110045353686</c:v>
                </c:pt>
                <c:pt idx="1067">
                  <c:v>28.593490708285827</c:v>
                </c:pt>
                <c:pt idx="1068">
                  <c:v>28.585876047070581</c:v>
                </c:pt>
                <c:pt idx="1069">
                  <c:v>28.578266058838459</c:v>
                </c:pt>
                <c:pt idx="1070">
                  <c:v>28.570660740721738</c:v>
                </c:pt>
                <c:pt idx="1071">
                  <c:v>28.563060089854453</c:v>
                </c:pt>
                <c:pt idx="1072">
                  <c:v>28.555464103372387</c:v>
                </c:pt>
                <c:pt idx="1073">
                  <c:v>28.547872778413094</c:v>
                </c:pt>
                <c:pt idx="1074">
                  <c:v>28.540286112115879</c:v>
                </c:pt>
                <c:pt idx="1075">
                  <c:v>28.53270410162181</c:v>
                </c:pt>
                <c:pt idx="1076">
                  <c:v>28.525126744073688</c:v>
                </c:pt>
                <c:pt idx="1077">
                  <c:v>28.517554036616097</c:v>
                </c:pt>
                <c:pt idx="1078">
                  <c:v>28.509985976395349</c:v>
                </c:pt>
                <c:pt idx="1079">
                  <c:v>28.502422560559523</c:v>
                </c:pt>
                <c:pt idx="1080">
                  <c:v>28.494863786258442</c:v>
                </c:pt>
                <c:pt idx="1081">
                  <c:v>28.48730965064367</c:v>
                </c:pt>
                <c:pt idx="1082">
                  <c:v>28.479760150868533</c:v>
                </c:pt>
                <c:pt idx="1083">
                  <c:v>28.472215284088101</c:v>
                </c:pt>
                <c:pt idx="1084">
                  <c:v>28.464675047459178</c:v>
                </c:pt>
                <c:pt idx="1085">
                  <c:v>28.457139438140331</c:v>
                </c:pt>
                <c:pt idx="1086">
                  <c:v>28.449608453291855</c:v>
                </c:pt>
                <c:pt idx="1087">
                  <c:v>28.4420820900758</c:v>
                </c:pt>
                <c:pt idx="1088">
                  <c:v>28.434560345655949</c:v>
                </c:pt>
                <c:pt idx="1089">
                  <c:v>28.427043217197827</c:v>
                </c:pt>
                <c:pt idx="1090">
                  <c:v>28.419530701868702</c:v>
                </c:pt>
                <c:pt idx="1091">
                  <c:v>28.412022796837576</c:v>
                </c:pt>
                <c:pt idx="1092">
                  <c:v>28.404519499275192</c:v>
                </c:pt>
                <c:pt idx="1093">
                  <c:v>28.397020806354028</c:v>
                </c:pt>
                <c:pt idx="1094">
                  <c:v>28.389526715248294</c:v>
                </c:pt>
                <c:pt idx="1095">
                  <c:v>28.382037223133942</c:v>
                </c:pt>
                <c:pt idx="1096">
                  <c:v>28.374552327188649</c:v>
                </c:pt>
                <c:pt idx="1097">
                  <c:v>28.367072024591828</c:v>
                </c:pt>
                <c:pt idx="1098">
                  <c:v>28.359596312524623</c:v>
                </c:pt>
                <c:pt idx="1099">
                  <c:v>28.352125188169907</c:v>
                </c:pt>
                <c:pt idx="1100">
                  <c:v>28.344658648712279</c:v>
                </c:pt>
                <c:pt idx="1101">
                  <c:v>28.337196691338072</c:v>
                </c:pt>
                <c:pt idx="1102">
                  <c:v>28.32973931323534</c:v>
                </c:pt>
                <c:pt idx="1103">
                  <c:v>28.322286511593866</c:v>
                </c:pt>
                <c:pt idx="1104">
                  <c:v>28.314838283605155</c:v>
                </c:pt>
                <c:pt idx="1105">
                  <c:v>28.30739462646244</c:v>
                </c:pt>
                <c:pt idx="1106">
                  <c:v>28.29995553736067</c:v>
                </c:pt>
                <c:pt idx="1107">
                  <c:v>28.292521013496525</c:v>
                </c:pt>
                <c:pt idx="1108">
                  <c:v>28.285091052068392</c:v>
                </c:pt>
                <c:pt idx="1109">
                  <c:v>28.27766565027639</c:v>
                </c:pt>
                <c:pt idx="1110">
                  <c:v>28.270244805322349</c:v>
                </c:pt>
                <c:pt idx="1111">
                  <c:v>28.262828514409819</c:v>
                </c:pt>
                <c:pt idx="1112">
                  <c:v>28.255416774744056</c:v>
                </c:pt>
                <c:pt idx="1113">
                  <c:v>28.248009583532056</c:v>
                </c:pt>
                <c:pt idx="1114">
                  <c:v>28.240606937982498</c:v>
                </c:pt>
                <c:pt idx="1115">
                  <c:v>28.233208835305806</c:v>
                </c:pt>
                <c:pt idx="1116">
                  <c:v>28.225815272714083</c:v>
                </c:pt>
                <c:pt idx="1117">
                  <c:v>28.218426247421167</c:v>
                </c:pt>
                <c:pt idx="1118">
                  <c:v>28.211041756642597</c:v>
                </c:pt>
                <c:pt idx="1119">
                  <c:v>28.203661797595622</c:v>
                </c:pt>
                <c:pt idx="1120">
                  <c:v>28.196286367499198</c:v>
                </c:pt>
                <c:pt idx="1121">
                  <c:v>28.188915463573984</c:v>
                </c:pt>
                <c:pt idx="1122">
                  <c:v>28.181549083042356</c:v>
                </c:pt>
                <c:pt idx="1123">
                  <c:v>28.174187223128378</c:v>
                </c:pt>
                <c:pt idx="1124">
                  <c:v>28.166829881057836</c:v>
                </c:pt>
                <c:pt idx="1125">
                  <c:v>28.159477054058208</c:v>
                </c:pt>
                <c:pt idx="1126">
                  <c:v>28.152128739358666</c:v>
                </c:pt>
                <c:pt idx="1127">
                  <c:v>28.144784934190103</c:v>
                </c:pt>
                <c:pt idx="1128">
                  <c:v>28.137445635785092</c:v>
                </c:pt>
                <c:pt idx="1129">
                  <c:v>28.130110841377913</c:v>
                </c:pt>
                <c:pt idx="1130">
                  <c:v>28.122780548204542</c:v>
                </c:pt>
                <c:pt idx="1131">
                  <c:v>28.11545475350265</c:v>
                </c:pt>
                <c:pt idx="1132">
                  <c:v>28.108133454511609</c:v>
                </c:pt>
                <c:pt idx="1133">
                  <c:v>28.100816648472481</c:v>
                </c:pt>
                <c:pt idx="1134">
                  <c:v>28.093504332628012</c:v>
                </c:pt>
                <c:pt idx="1135">
                  <c:v>28.086196504222656</c:v>
                </c:pt>
                <c:pt idx="1136">
                  <c:v>28.078893160502552</c:v>
                </c:pt>
                <c:pt idx="1137">
                  <c:v>28.071594298715521</c:v>
                </c:pt>
                <c:pt idx="1138">
                  <c:v>28.064299916111089</c:v>
                </c:pt>
                <c:pt idx="1139">
                  <c:v>28.057010009940452</c:v>
                </c:pt>
                <c:pt idx="1140">
                  <c:v>28.049724577456509</c:v>
                </c:pt>
                <c:pt idx="1141">
                  <c:v>28.042443615913829</c:v>
                </c:pt>
                <c:pt idx="1142">
                  <c:v>28.03516712256868</c:v>
                </c:pt>
                <c:pt idx="1143">
                  <c:v>28.02789509467901</c:v>
                </c:pt>
                <c:pt idx="1144">
                  <c:v>28.020627529504445</c:v>
                </c:pt>
                <c:pt idx="1145">
                  <c:v>28.013364424306296</c:v>
                </c:pt>
                <c:pt idx="1146">
                  <c:v>28.006105776347553</c:v>
                </c:pt>
                <c:pt idx="1147">
                  <c:v>27.998851582892886</c:v>
                </c:pt>
                <c:pt idx="1148">
                  <c:v>27.991601841208649</c:v>
                </c:pt>
                <c:pt idx="1149">
                  <c:v>27.984356548562864</c:v>
                </c:pt>
                <c:pt idx="1150">
                  <c:v>27.977115702225241</c:v>
                </c:pt>
                <c:pt idx="1151">
                  <c:v>27.969879299467152</c:v>
                </c:pt>
                <c:pt idx="1152">
                  <c:v>27.962647337561656</c:v>
                </c:pt>
                <c:pt idx="1153">
                  <c:v>27.955419813783472</c:v>
                </c:pt>
                <c:pt idx="1154">
                  <c:v>27.948196725409012</c:v>
                </c:pt>
                <c:pt idx="1155">
                  <c:v>27.940978069716337</c:v>
                </c:pt>
                <c:pt idx="1156">
                  <c:v>27.933763843985194</c:v>
                </c:pt>
                <c:pt idx="1157">
                  <c:v>27.926554045496992</c:v>
                </c:pt>
                <c:pt idx="1158">
                  <c:v>27.919348671534813</c:v>
                </c:pt>
                <c:pt idx="1159">
                  <c:v>27.912147719383398</c:v>
                </c:pt>
                <c:pt idx="1160">
                  <c:v>27.904951186329164</c:v>
                </c:pt>
                <c:pt idx="1161">
                  <c:v>27.897759069660186</c:v>
                </c:pt>
                <c:pt idx="1162">
                  <c:v>27.890571366666208</c:v>
                </c:pt>
                <c:pt idx="1163">
                  <c:v>27.883388074638638</c:v>
                </c:pt>
                <c:pt idx="1164">
                  <c:v>27.87620919087054</c:v>
                </c:pt>
                <c:pt idx="1165">
                  <c:v>27.869034712656642</c:v>
                </c:pt>
                <c:pt idx="1166">
                  <c:v>27.861864637293337</c:v>
                </c:pt>
                <c:pt idx="1167">
                  <c:v>27.854698962078672</c:v>
                </c:pt>
                <c:pt idx="1168">
                  <c:v>27.847537684312357</c:v>
                </c:pt>
                <c:pt idx="1169">
                  <c:v>27.840380801295751</c:v>
                </c:pt>
                <c:pt idx="1170">
                  <c:v>27.833228310331872</c:v>
                </c:pt>
                <c:pt idx="1171">
                  <c:v>27.826080208725397</c:v>
                </c:pt>
                <c:pt idx="1172">
                  <c:v>27.818936493782658</c:v>
                </c:pt>
                <c:pt idx="1173">
                  <c:v>27.811797162811633</c:v>
                </c:pt>
                <c:pt idx="1174">
                  <c:v>27.804662213121958</c:v>
                </c:pt>
                <c:pt idx="1175">
                  <c:v>27.797531642024914</c:v>
                </c:pt>
                <c:pt idx="1176">
                  <c:v>27.790405446833446</c:v>
                </c:pt>
                <c:pt idx="1177">
                  <c:v>27.783283624862129</c:v>
                </c:pt>
                <c:pt idx="1178">
                  <c:v>27.776166173427196</c:v>
                </c:pt>
                <c:pt idx="1179">
                  <c:v>27.769053089846526</c:v>
                </c:pt>
                <c:pt idx="1180">
                  <c:v>27.76194437143965</c:v>
                </c:pt>
                <c:pt idx="1181">
                  <c:v>27.754840015527726</c:v>
                </c:pt>
                <c:pt idx="1182">
                  <c:v>27.747740019433586</c:v>
                </c:pt>
                <c:pt idx="1183">
                  <c:v>27.740644380481665</c:v>
                </c:pt>
                <c:pt idx="1184">
                  <c:v>27.733553095998076</c:v>
                </c:pt>
                <c:pt idx="1185">
                  <c:v>27.726466163310558</c:v>
                </c:pt>
                <c:pt idx="1186">
                  <c:v>27.719383579748488</c:v>
                </c:pt>
                <c:pt idx="1187">
                  <c:v>27.712305342642878</c:v>
                </c:pt>
                <c:pt idx="1188">
                  <c:v>27.705231449326398</c:v>
                </c:pt>
                <c:pt idx="1189">
                  <c:v>27.698161897133332</c:v>
                </c:pt>
                <c:pt idx="1190">
                  <c:v>27.691096683399614</c:v>
                </c:pt>
                <c:pt idx="1191">
                  <c:v>27.684035805462802</c:v>
                </c:pt>
                <c:pt idx="1192">
                  <c:v>27.676979260662097</c:v>
                </c:pt>
                <c:pt idx="1193">
                  <c:v>27.669927046338334</c:v>
                </c:pt>
                <c:pt idx="1194">
                  <c:v>27.66287915983397</c:v>
                </c:pt>
                <c:pt idx="1195">
                  <c:v>27.655835598493102</c:v>
                </c:pt>
                <c:pt idx="1196">
                  <c:v>27.648796359661453</c:v>
                </c:pt>
                <c:pt idx="1197">
                  <c:v>27.641761440686373</c:v>
                </c:pt>
                <c:pt idx="1198">
                  <c:v>27.634730838916845</c:v>
                </c:pt>
                <c:pt idx="1199">
                  <c:v>27.627704551703474</c:v>
                </c:pt>
                <c:pt idx="1200">
                  <c:v>27.620682576398494</c:v>
                </c:pt>
                <c:pt idx="1201">
                  <c:v>27.613664910355766</c:v>
                </c:pt>
                <c:pt idx="1202">
                  <c:v>27.606651550930771</c:v>
                </c:pt>
                <c:pt idx="1203">
                  <c:v>27.599642495480602</c:v>
                </c:pt>
                <c:pt idx="1204">
                  <c:v>27.592637741364008</c:v>
                </c:pt>
              </c:numCache>
            </c:numRef>
          </c:xVal>
          <c:yVal>
            <c:numRef>
              <c:f>'σ-Silo F2-80 kP'!$K$13:$K$1217</c:f>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c:ext xmlns:c16="http://schemas.microsoft.com/office/drawing/2014/chart" uri="{C3380CC4-5D6E-409C-BE32-E72D297353CC}">
              <c16:uniqueId val="{00000002-A375-435B-90EF-3E365F81D4DA}"/>
            </c:ext>
          </c:extLst>
        </c:ser>
        <c:ser>
          <c:idx val="14"/>
          <c:order val="14"/>
          <c:tx>
            <c:strRef>
              <c:f>'σ-Silo F2-80 kP'!$AK$12</c:f>
              <c:strCache>
                <c:ptCount val="1"/>
                <c:pt idx="0">
                  <c:v>σv - 40 kPa</c:v>
                </c:pt>
              </c:strCache>
            </c:strRef>
          </c:tx>
          <c:spPr>
            <a:ln w="19050">
              <a:solidFill>
                <a:schemeClr val="accent6">
                  <a:lumMod val="50000"/>
                </a:schemeClr>
              </a:solidFill>
            </a:ln>
          </c:spPr>
          <c:marker>
            <c:symbol val="none"/>
          </c:marker>
          <c:xVal>
            <c:numRef>
              <c:f>'σ-Silo F2-80 kP'!$AK$13:$AK$1217</c:f>
              <c:numCache>
                <c:formatCode>General</c:formatCode>
                <c:ptCount val="1205"/>
                <c:pt idx="0">
                  <c:v>40.059198828440543</c:v>
                </c:pt>
                <c:pt idx="1">
                  <c:v>40.054354854195651</c:v>
                </c:pt>
                <c:pt idx="2">
                  <c:v>40.049520117047223</c:v>
                </c:pt>
                <c:pt idx="3">
                  <c:v>40.044688794900132</c:v>
                </c:pt>
                <c:pt idx="4">
                  <c:v>40.039866457873899</c:v>
                </c:pt>
                <c:pt idx="5">
                  <c:v>40.035053100454526</c:v>
                </c:pt>
                <c:pt idx="6">
                  <c:v>40.030248717131379</c:v>
                </c:pt>
                <c:pt idx="7">
                  <c:v>40.025453302397203</c:v>
                </c:pt>
                <c:pt idx="8">
                  <c:v>40.020666850748157</c:v>
                </c:pt>
                <c:pt idx="9">
                  <c:v>40.015889356683729</c:v>
                </c:pt>
                <c:pt idx="10">
                  <c:v>40.011120814706828</c:v>
                </c:pt>
                <c:pt idx="11">
                  <c:v>40.006361219323715</c:v>
                </c:pt>
                <c:pt idx="12">
                  <c:v>40.001610565043997</c:v>
                </c:pt>
                <c:pt idx="13">
                  <c:v>39.996868846380714</c:v>
                </c:pt>
                <c:pt idx="14">
                  <c:v>39.99213605785021</c:v>
                </c:pt>
                <c:pt idx="15">
                  <c:v>39.987412193972226</c:v>
                </c:pt>
                <c:pt idx="16">
                  <c:v>39.982697249269869</c:v>
                </c:pt>
                <c:pt idx="17">
                  <c:v>39.97799121826958</c:v>
                </c:pt>
                <c:pt idx="18">
                  <c:v>39.973294095501203</c:v>
                </c:pt>
                <c:pt idx="19">
                  <c:v>39.968605875497893</c:v>
                </c:pt>
                <c:pt idx="20">
                  <c:v>39.963926552796188</c:v>
                </c:pt>
                <c:pt idx="21">
                  <c:v>39.959256121935965</c:v>
                </c:pt>
                <c:pt idx="22">
                  <c:v>39.954594577460469</c:v>
                </c:pt>
                <c:pt idx="23">
                  <c:v>39.949941913916277</c:v>
                </c:pt>
                <c:pt idx="24">
                  <c:v>39.94529812585332</c:v>
                </c:pt>
                <c:pt idx="25">
                  <c:v>39.940663207824855</c:v>
                </c:pt>
                <c:pt idx="26">
                  <c:v>39.93603715438752</c:v>
                </c:pt>
                <c:pt idx="27">
                  <c:v>39.931419960101273</c:v>
                </c:pt>
                <c:pt idx="28">
                  <c:v>39.926811619529403</c:v>
                </c:pt>
                <c:pt idx="29">
                  <c:v>39.922212127238531</c:v>
                </c:pt>
                <c:pt idx="30">
                  <c:v>39.917621477798626</c:v>
                </c:pt>
                <c:pt idx="31">
                  <c:v>39.91303966578301</c:v>
                </c:pt>
                <c:pt idx="32">
                  <c:v>39.908466685768282</c:v>
                </c:pt>
                <c:pt idx="33">
                  <c:v>39.903902532334421</c:v>
                </c:pt>
                <c:pt idx="34">
                  <c:v>39.899347200064696</c:v>
                </c:pt>
                <c:pt idx="35">
                  <c:v>39.894800683545718</c:v>
                </c:pt>
                <c:pt idx="36">
                  <c:v>39.890262977367421</c:v>
                </c:pt>
                <c:pt idx="37">
                  <c:v>39.885734076123057</c:v>
                </c:pt>
                <c:pt idx="38">
                  <c:v>39.881213974409171</c:v>
                </c:pt>
                <c:pt idx="39">
                  <c:v>39.876702666825672</c:v>
                </c:pt>
                <c:pt idx="40">
                  <c:v>39.872200147975754</c:v>
                </c:pt>
                <c:pt idx="41">
                  <c:v>39.867706412465914</c:v>
                </c:pt>
                <c:pt idx="42">
                  <c:v>39.86322145490599</c:v>
                </c:pt>
                <c:pt idx="43">
                  <c:v>39.858745269909079</c:v>
                </c:pt>
                <c:pt idx="44">
                  <c:v>39.854277852091641</c:v>
                </c:pt>
                <c:pt idx="45">
                  <c:v>39.849819196073412</c:v>
                </c:pt>
                <c:pt idx="46">
                  <c:v>39.845369296477415</c:v>
                </c:pt>
                <c:pt idx="47">
                  <c:v>39.840928147929993</c:v>
                </c:pt>
                <c:pt idx="48">
                  <c:v>39.836495745060795</c:v>
                </c:pt>
                <c:pt idx="49">
                  <c:v>39.832072082502741</c:v>
                </c:pt>
                <c:pt idx="50">
                  <c:v>39.827657154892051</c:v>
                </c:pt>
                <c:pt idx="51">
                  <c:v>39.82325095686825</c:v>
                </c:pt>
                <c:pt idx="52">
                  <c:v>39.81885348307415</c:v>
                </c:pt>
                <c:pt idx="53">
                  <c:v>39.814464728155841</c:v>
                </c:pt>
                <c:pt idx="54">
                  <c:v>39.810084686762693</c:v>
                </c:pt>
                <c:pt idx="55">
                  <c:v>39.805713353547389</c:v>
                </c:pt>
                <c:pt idx="56">
                  <c:v>39.801350723165847</c:v>
                </c:pt>
                <c:pt idx="57">
                  <c:v>39.796996790277319</c:v>
                </c:pt>
                <c:pt idx="58">
                  <c:v>39.792651549544296</c:v>
                </c:pt>
                <c:pt idx="59">
                  <c:v>39.788314995632554</c:v>
                </c:pt>
                <c:pt idx="60">
                  <c:v>39.783987123211134</c:v>
                </c:pt>
                <c:pt idx="61">
                  <c:v>39.779667926952378</c:v>
                </c:pt>
                <c:pt idx="62">
                  <c:v>39.77535740153187</c:v>
                </c:pt>
                <c:pt idx="63">
                  <c:v>39.771055541628471</c:v>
                </c:pt>
                <c:pt idx="64">
                  <c:v>39.766762341924299</c:v>
                </c:pt>
                <c:pt idx="65">
                  <c:v>39.762477797104758</c:v>
                </c:pt>
                <c:pt idx="66">
                  <c:v>39.758201901858484</c:v>
                </c:pt>
                <c:pt idx="67">
                  <c:v>39.753934650877397</c:v>
                </c:pt>
                <c:pt idx="68">
                  <c:v>39.749676038856649</c:v>
                </c:pt>
                <c:pt idx="69">
                  <c:v>39.74542606049468</c:v>
                </c:pt>
                <c:pt idx="70">
                  <c:v>39.741184710493151</c:v>
                </c:pt>
                <c:pt idx="71">
                  <c:v>39.736951983557006</c:v>
                </c:pt>
                <c:pt idx="72">
                  <c:v>39.732727874394399</c:v>
                </c:pt>
                <c:pt idx="73">
                  <c:v>39.728512377716775</c:v>
                </c:pt>
                <c:pt idx="74">
                  <c:v>39.724305488238798</c:v>
                </c:pt>
                <c:pt idx="75">
                  <c:v>39.720107200678385</c:v>
                </c:pt>
                <c:pt idx="76">
                  <c:v>39.715917509756686</c:v>
                </c:pt>
                <c:pt idx="77">
                  <c:v>39.711736410198085</c:v>
                </c:pt>
                <c:pt idx="78">
                  <c:v>39.707563896730235</c:v>
                </c:pt>
                <c:pt idx="79">
                  <c:v>39.703399964083999</c:v>
                </c:pt>
                <c:pt idx="80">
                  <c:v>39.699244606993474</c:v>
                </c:pt>
                <c:pt idx="81">
                  <c:v>39.695097820195976</c:v>
                </c:pt>
                <c:pt idx="82">
                  <c:v>39.690959598432094</c:v>
                </c:pt>
                <c:pt idx="83">
                  <c:v>39.686829936445612</c:v>
                </c:pt>
                <c:pt idx="84">
                  <c:v>39.682708828983543</c:v>
                </c:pt>
                <c:pt idx="85">
                  <c:v>39.678596270796127</c:v>
                </c:pt>
                <c:pt idx="86">
                  <c:v>39.67449225663681</c:v>
                </c:pt>
                <c:pt idx="87">
                  <c:v>39.670396781262298</c:v>
                </c:pt>
                <c:pt idx="88">
                  <c:v>39.666309839432479</c:v>
                </c:pt>
                <c:pt idx="89">
                  <c:v>39.662231425910463</c:v>
                </c:pt>
                <c:pt idx="90">
                  <c:v>39.658161535462575</c:v>
                </c:pt>
                <c:pt idx="91">
                  <c:v>39.65410016285837</c:v>
                </c:pt>
                <c:pt idx="92">
                  <c:v>39.650047302870583</c:v>
                </c:pt>
                <c:pt idx="93">
                  <c:v>39.646002950275182</c:v>
                </c:pt>
                <c:pt idx="94">
                  <c:v>39.641967099851321</c:v>
                </c:pt>
                <c:pt idx="95">
                  <c:v>39.637939746381377</c:v>
                </c:pt>
                <c:pt idx="96">
                  <c:v>39.633920884650919</c:v>
                </c:pt>
                <c:pt idx="97">
                  <c:v>39.629910509448706</c:v>
                </c:pt>
                <c:pt idx="98">
                  <c:v>39.625908615566715</c:v>
                </c:pt>
                <c:pt idx="99">
                  <c:v>39.621915197800099</c:v>
                </c:pt>
                <c:pt idx="100">
                  <c:v>39.617930250947232</c:v>
                </c:pt>
                <c:pt idx="101">
                  <c:v>39.613953769809655</c:v>
                </c:pt>
                <c:pt idx="102">
                  <c:v>39.609985749192106</c:v>
                </c:pt>
                <c:pt idx="103">
                  <c:v>39.606026183902515</c:v>
                </c:pt>
                <c:pt idx="104">
                  <c:v>39.602075068751986</c:v>
                </c:pt>
                <c:pt idx="105">
                  <c:v>39.598132398554846</c:v>
                </c:pt>
                <c:pt idx="106">
                  <c:v>39.594198168128557</c:v>
                </c:pt>
                <c:pt idx="107">
                  <c:v>39.590272372293768</c:v>
                </c:pt>
                <c:pt idx="108">
                  <c:v>39.586355005874346</c:v>
                </c:pt>
                <c:pt idx="109">
                  <c:v>39.582446063697297</c:v>
                </c:pt>
                <c:pt idx="110">
                  <c:v>39.578545540592806</c:v>
                </c:pt>
                <c:pt idx="111">
                  <c:v>39.574653431394239</c:v>
                </c:pt>
                <c:pt idx="112">
                  <c:v>39.570769730938132</c:v>
                </c:pt>
                <c:pt idx="113">
                  <c:v>39.566894434064189</c:v>
                </c:pt>
                <c:pt idx="114">
                  <c:v>39.563027535615291</c:v>
                </c:pt>
                <c:pt idx="115">
                  <c:v>39.559169030437445</c:v>
                </c:pt>
                <c:pt idx="116">
                  <c:v>39.555318913379871</c:v>
                </c:pt>
                <c:pt idx="117">
                  <c:v>39.551477179294928</c:v>
                </c:pt>
                <c:pt idx="118">
                  <c:v>39.547643823038136</c:v>
                </c:pt>
                <c:pt idx="119">
                  <c:v>39.543818839468152</c:v>
                </c:pt>
                <c:pt idx="120">
                  <c:v>39.540002223446805</c:v>
                </c:pt>
                <c:pt idx="121">
                  <c:v>39.536193969839104</c:v>
                </c:pt>
                <c:pt idx="122">
                  <c:v>39.53239407351316</c:v>
                </c:pt>
                <c:pt idx="123">
                  <c:v>39.528602529340276</c:v>
                </c:pt>
                <c:pt idx="124">
                  <c:v>39.524819332194859</c:v>
                </c:pt>
                <c:pt idx="125">
                  <c:v>39.521044476954508</c:v>
                </c:pt>
                <c:pt idx="126">
                  <c:v>39.517277958499939</c:v>
                </c:pt>
                <c:pt idx="127">
                  <c:v>39.513519771715004</c:v>
                </c:pt>
                <c:pt idx="128">
                  <c:v>39.509769911486707</c:v>
                </c:pt>
                <c:pt idx="129">
                  <c:v>39.506028372705181</c:v>
                </c:pt>
                <c:pt idx="130">
                  <c:v>39.50229515026372</c:v>
                </c:pt>
                <c:pt idx="131">
                  <c:v>39.498570239058722</c:v>
                </c:pt>
                <c:pt idx="132">
                  <c:v>39.494853633989734</c:v>
                </c:pt>
                <c:pt idx="133">
                  <c:v>39.491145329959409</c:v>
                </c:pt>
                <c:pt idx="134">
                  <c:v>39.487445321873565</c:v>
                </c:pt>
                <c:pt idx="135">
                  <c:v>39.483753604641123</c:v>
                </c:pt>
                <c:pt idx="136">
                  <c:v>39.480070173174134</c:v>
                </c:pt>
                <c:pt idx="137">
                  <c:v>39.476395022387756</c:v>
                </c:pt>
                <c:pt idx="138">
                  <c:v>39.4727281472003</c:v>
                </c:pt>
                <c:pt idx="139">
                  <c:v>39.469069542533163</c:v>
                </c:pt>
                <c:pt idx="140">
                  <c:v>39.465419203310887</c:v>
                </c:pt>
                <c:pt idx="141">
                  <c:v>39.461777124461108</c:v>
                </c:pt>
                <c:pt idx="142">
                  <c:v>39.458143300914571</c:v>
                </c:pt>
                <c:pt idx="143">
                  <c:v>39.454517727605158</c:v>
                </c:pt>
                <c:pt idx="144">
                  <c:v>39.450900399469838</c:v>
                </c:pt>
                <c:pt idx="145">
                  <c:v>39.447291311448687</c:v>
                </c:pt>
                <c:pt idx="146">
                  <c:v>39.443690458484895</c:v>
                </c:pt>
                <c:pt idx="147">
                  <c:v>39.440097835524767</c:v>
                </c:pt>
                <c:pt idx="148">
                  <c:v>39.436513437517675</c:v>
                </c:pt>
                <c:pt idx="149">
                  <c:v>39.432937259416121</c:v>
                </c:pt>
                <c:pt idx="150">
                  <c:v>39.429369296175693</c:v>
                </c:pt>
                <c:pt idx="151">
                  <c:v>39.425809542755076</c:v>
                </c:pt>
                <c:pt idx="152">
                  <c:v>39.422257994116045</c:v>
                </c:pt>
                <c:pt idx="153">
                  <c:v>39.418714645223481</c:v>
                </c:pt>
                <c:pt idx="154">
                  <c:v>39.415179491045322</c:v>
                </c:pt>
                <c:pt idx="155">
                  <c:v>39.411652526552643</c:v>
                </c:pt>
                <c:pt idx="156">
                  <c:v>39.408133746719571</c:v>
                </c:pt>
                <c:pt idx="157">
                  <c:v>39.404623146523306</c:v>
                </c:pt>
                <c:pt idx="158">
                  <c:v>39.401120720944178</c:v>
                </c:pt>
                <c:pt idx="159">
                  <c:v>39.397626464965533</c:v>
                </c:pt>
                <c:pt idx="160">
                  <c:v>39.394140373573876</c:v>
                </c:pt>
                <c:pt idx="161">
                  <c:v>39.390662441758714</c:v>
                </c:pt>
                <c:pt idx="162">
                  <c:v>39.387192664512668</c:v>
                </c:pt>
                <c:pt idx="163">
                  <c:v>39.383731036831414</c:v>
                </c:pt>
                <c:pt idx="164">
                  <c:v>39.380277553713718</c:v>
                </c:pt>
                <c:pt idx="165">
                  <c:v>39.376832210161403</c:v>
                </c:pt>
                <c:pt idx="166">
                  <c:v>39.373395001179368</c:v>
                </c:pt>
                <c:pt idx="167">
                  <c:v>39.36996592177556</c:v>
                </c:pt>
                <c:pt idx="168">
                  <c:v>39.366544966960994</c:v>
                </c:pt>
                <c:pt idx="169">
                  <c:v>39.363132131749772</c:v>
                </c:pt>
                <c:pt idx="170">
                  <c:v>39.359727411159028</c:v>
                </c:pt>
                <c:pt idx="171">
                  <c:v>39.356330800208958</c:v>
                </c:pt>
                <c:pt idx="172">
                  <c:v>39.352942293922823</c:v>
                </c:pt>
                <c:pt idx="173">
                  <c:v>39.349561887326942</c:v>
                </c:pt>
                <c:pt idx="174">
                  <c:v>39.346189575450666</c:v>
                </c:pt>
                <c:pt idx="175">
                  <c:v>39.342825353326411</c:v>
                </c:pt>
                <c:pt idx="176">
                  <c:v>39.339469215989638</c:v>
                </c:pt>
                <c:pt idx="177">
                  <c:v>39.336121158478868</c:v>
                </c:pt>
                <c:pt idx="178">
                  <c:v>39.332781175835642</c:v>
                </c:pt>
                <c:pt idx="179">
                  <c:v>39.329449263104557</c:v>
                </c:pt>
                <c:pt idx="180">
                  <c:v>39.326125415333252</c:v>
                </c:pt>
                <c:pt idx="181">
                  <c:v>39.322809627572397</c:v>
                </c:pt>
                <c:pt idx="182">
                  <c:v>39.319501894875728</c:v>
                </c:pt>
                <c:pt idx="183">
                  <c:v>39.316202212299977</c:v>
                </c:pt>
                <c:pt idx="184">
                  <c:v>39.312910574904926</c:v>
                </c:pt>
                <c:pt idx="185">
                  <c:v>39.309626977753389</c:v>
                </c:pt>
                <c:pt idx="186">
                  <c:v>39.306351415911216</c:v>
                </c:pt>
                <c:pt idx="187">
                  <c:v>39.303083884447283</c:v>
                </c:pt>
                <c:pt idx="188">
                  <c:v>39.299824378433492</c:v>
                </c:pt>
                <c:pt idx="189">
                  <c:v>39.296572892944738</c:v>
                </c:pt>
                <c:pt idx="190">
                  <c:v>39.293329423058999</c:v>
                </c:pt>
                <c:pt idx="191">
                  <c:v>39.290093963857231</c:v>
                </c:pt>
                <c:pt idx="192">
                  <c:v>39.286866510423408</c:v>
                </c:pt>
                <c:pt idx="193">
                  <c:v>39.28364705784454</c:v>
                </c:pt>
                <c:pt idx="194">
                  <c:v>39.280435601210648</c:v>
                </c:pt>
                <c:pt idx="195">
                  <c:v>39.27723213561476</c:v>
                </c:pt>
                <c:pt idx="196">
                  <c:v>39.274036656152909</c:v>
                </c:pt>
                <c:pt idx="197">
                  <c:v>39.270849157924154</c:v>
                </c:pt>
                <c:pt idx="198">
                  <c:v>39.267669636030533</c:v>
                </c:pt>
                <c:pt idx="199">
                  <c:v>39.264498085577145</c:v>
                </c:pt>
                <c:pt idx="200">
                  <c:v>39.261334501672039</c:v>
                </c:pt>
                <c:pt idx="201">
                  <c:v>39.258178879426282</c:v>
                </c:pt>
                <c:pt idx="202">
                  <c:v>39.255031213953949</c:v>
                </c:pt>
                <c:pt idx="203">
                  <c:v>39.251891500372103</c:v>
                </c:pt>
                <c:pt idx="204">
                  <c:v>39.248759733800817</c:v>
                </c:pt>
                <c:pt idx="205">
                  <c:v>39.245635909363152</c:v>
                </c:pt>
                <c:pt idx="206">
                  <c:v>39.242520022185147</c:v>
                </c:pt>
                <c:pt idx="207">
                  <c:v>39.239412067395861</c:v>
                </c:pt>
                <c:pt idx="208">
                  <c:v>39.236312040127316</c:v>
                </c:pt>
                <c:pt idx="209">
                  <c:v>39.233219935514555</c:v>
                </c:pt>
                <c:pt idx="210">
                  <c:v>39.230135748695545</c:v>
                </c:pt>
                <c:pt idx="211">
                  <c:v>39.227059474811306</c:v>
                </c:pt>
                <c:pt idx="212">
                  <c:v>39.223991109005809</c:v>
                </c:pt>
                <c:pt idx="213">
                  <c:v>39.220930646425998</c:v>
                </c:pt>
                <c:pt idx="214">
                  <c:v>39.217878082221795</c:v>
                </c:pt>
                <c:pt idx="215">
                  <c:v>39.214833411546117</c:v>
                </c:pt>
                <c:pt idx="216">
                  <c:v>39.21179662955484</c:v>
                </c:pt>
                <c:pt idx="217">
                  <c:v>39.20876773140683</c:v>
                </c:pt>
                <c:pt idx="218">
                  <c:v>39.205746712263903</c:v>
                </c:pt>
                <c:pt idx="219">
                  <c:v>39.202733567290835</c:v>
                </c:pt>
                <c:pt idx="220">
                  <c:v>39.199728291655411</c:v>
                </c:pt>
                <c:pt idx="221">
                  <c:v>39.196730880528357</c:v>
                </c:pt>
                <c:pt idx="222">
                  <c:v>39.193741329083352</c:v>
                </c:pt>
                <c:pt idx="223">
                  <c:v>39.190759632497048</c:v>
                </c:pt>
                <c:pt idx="224">
                  <c:v>39.18778578594906</c:v>
                </c:pt>
                <c:pt idx="225">
                  <c:v>39.184819784621972</c:v>
                </c:pt>
                <c:pt idx="226">
                  <c:v>39.181861623701288</c:v>
                </c:pt>
                <c:pt idx="227">
                  <c:v>39.178911298375496</c:v>
                </c:pt>
                <c:pt idx="228">
                  <c:v>39.175968803836035</c:v>
                </c:pt>
                <c:pt idx="229">
                  <c:v>39.173034135277284</c:v>
                </c:pt>
                <c:pt idx="230">
                  <c:v>39.170107287896592</c:v>
                </c:pt>
                <c:pt idx="231">
                  <c:v>39.167188256894221</c:v>
                </c:pt>
                <c:pt idx="232">
                  <c:v>39.164277037473397</c:v>
                </c:pt>
                <c:pt idx="233">
                  <c:v>39.161373624840309</c:v>
                </c:pt>
                <c:pt idx="234">
                  <c:v>39.15847801420405</c:v>
                </c:pt>
                <c:pt idx="235">
                  <c:v>39.155590200776686</c:v>
                </c:pt>
                <c:pt idx="236">
                  <c:v>39.152710179773194</c:v>
                </c:pt>
                <c:pt idx="237">
                  <c:v>39.149837946411516</c:v>
                </c:pt>
                <c:pt idx="238">
                  <c:v>39.146973495912512</c:v>
                </c:pt>
                <c:pt idx="239">
                  <c:v>39.144116823499964</c:v>
                </c:pt>
                <c:pt idx="240">
                  <c:v>39.141267924400609</c:v>
                </c:pt>
                <c:pt idx="241">
                  <c:v>39.13842679384409</c:v>
                </c:pt>
                <c:pt idx="242">
                  <c:v>39.135593427063</c:v>
                </c:pt>
                <c:pt idx="243">
                  <c:v>39.132767819292852</c:v>
                </c:pt>
                <c:pt idx="244">
                  <c:v>39.12994996577207</c:v>
                </c:pt>
                <c:pt idx="245">
                  <c:v>39.127139861742002</c:v>
                </c:pt>
                <c:pt idx="246">
                  <c:v>39.124337502446927</c:v>
                </c:pt>
                <c:pt idx="247">
                  <c:v>39.121542883134047</c:v>
                </c:pt>
                <c:pt idx="248">
                  <c:v>39.118755999053469</c:v>
                </c:pt>
                <c:pt idx="249">
                  <c:v>39.115976845458206</c:v>
                </c:pt>
                <c:pt idx="250">
                  <c:v>39.113205417604206</c:v>
                </c:pt>
                <c:pt idx="251">
                  <c:v>39.110441710750308</c:v>
                </c:pt>
                <c:pt idx="252">
                  <c:v>39.107685720158287</c:v>
                </c:pt>
                <c:pt idx="253">
                  <c:v>39.104937441092801</c:v>
                </c:pt>
                <c:pt idx="254">
                  <c:v>39.102196868821409</c:v>
                </c:pt>
                <c:pt idx="255">
                  <c:v>39.099463998614603</c:v>
                </c:pt>
                <c:pt idx="256">
                  <c:v>39.096738825745767</c:v>
                </c:pt>
                <c:pt idx="257">
                  <c:v>39.094021345491164</c:v>
                </c:pt>
                <c:pt idx="258">
                  <c:v>39.091311553129984</c:v>
                </c:pt>
                <c:pt idx="259">
                  <c:v>39.0886094439443</c:v>
                </c:pt>
                <c:pt idx="260">
                  <c:v>39.085915013219079</c:v>
                </c:pt>
                <c:pt idx="261">
                  <c:v>39.083228256242194</c:v>
                </c:pt>
                <c:pt idx="262">
                  <c:v>39.080549168304387</c:v>
                </c:pt>
                <c:pt idx="263">
                  <c:v>39.077877744699322</c:v>
                </c:pt>
                <c:pt idx="264">
                  <c:v>39.075213980723525</c:v>
                </c:pt>
                <c:pt idx="265">
                  <c:v>39.072557871676409</c:v>
                </c:pt>
                <c:pt idx="266">
                  <c:v>39.069909412860284</c:v>
                </c:pt>
                <c:pt idx="267">
                  <c:v>39.067268599580345</c:v>
                </c:pt>
                <c:pt idx="268">
                  <c:v>39.064635427144665</c:v>
                </c:pt>
                <c:pt idx="269">
                  <c:v>39.062009890864175</c:v>
                </c:pt>
                <c:pt idx="270">
                  <c:v>39.059391986052717</c:v>
                </c:pt>
                <c:pt idx="271">
                  <c:v>39.056781708026982</c:v>
                </c:pt>
                <c:pt idx="272">
                  <c:v>39.054179052106555</c:v>
                </c:pt>
                <c:pt idx="273">
                  <c:v>39.051584013613883</c:v>
                </c:pt>
                <c:pt idx="274">
                  <c:v>39.048996587874285</c:v>
                </c:pt>
                <c:pt idx="275">
                  <c:v>39.046416770215941</c:v>
                </c:pt>
                <c:pt idx="276">
                  <c:v>39.043844555969912</c:v>
                </c:pt>
                <c:pt idx="277">
                  <c:v>39.041279940470126</c:v>
                </c:pt>
                <c:pt idx="278">
                  <c:v>39.038722919053356</c:v>
                </c:pt>
                <c:pt idx="279">
                  <c:v>39.036173487059244</c:v>
                </c:pt>
                <c:pt idx="280">
                  <c:v>39.033631639830311</c:v>
                </c:pt>
                <c:pt idx="281">
                  <c:v>39.031097372711905</c:v>
                </c:pt>
                <c:pt idx="282">
                  <c:v>39.028570681052258</c:v>
                </c:pt>
                <c:pt idx="283">
                  <c:v>39.026051560202433</c:v>
                </c:pt>
                <c:pt idx="284">
                  <c:v>39.023540005516367</c:v>
                </c:pt>
                <c:pt idx="285">
                  <c:v>39.021036012350834</c:v>
                </c:pt>
                <c:pt idx="286">
                  <c:v>39.018539576065464</c:v>
                </c:pt>
                <c:pt idx="287">
                  <c:v>39.016050692022738</c:v>
                </c:pt>
                <c:pt idx="288">
                  <c:v>39.013569355587968</c:v>
                </c:pt>
                <c:pt idx="289">
                  <c:v>39.01109556212932</c:v>
                </c:pt>
                <c:pt idx="290">
                  <c:v>39.00862930701782</c:v>
                </c:pt>
                <c:pt idx="291">
                  <c:v>39.006170585627302</c:v>
                </c:pt>
                <c:pt idx="292">
                  <c:v>39.00371939333445</c:v>
                </c:pt>
                <c:pt idx="293">
                  <c:v>39.001275725518809</c:v>
                </c:pt>
                <c:pt idx="294">
                  <c:v>38.99883957756272</c:v>
                </c:pt>
                <c:pt idx="295">
                  <c:v>38.996410944851391</c:v>
                </c:pt>
                <c:pt idx="296">
                  <c:v>38.993989822772846</c:v>
                </c:pt>
                <c:pt idx="297">
                  <c:v>38.991576206717944</c:v>
                </c:pt>
                <c:pt idx="298">
                  <c:v>38.989170092080364</c:v>
                </c:pt>
                <c:pt idx="299">
                  <c:v>38.986771474256621</c:v>
                </c:pt>
                <c:pt idx="300">
                  <c:v>38.984380348646063</c:v>
                </c:pt>
                <c:pt idx="301">
                  <c:v>38.981996710650826</c:v>
                </c:pt>
                <c:pt idx="302">
                  <c:v>38.979620555675922</c:v>
                </c:pt>
                <c:pt idx="303">
                  <c:v>38.977251879129142</c:v>
                </c:pt>
                <c:pt idx="304">
                  <c:v>38.974890676421097</c:v>
                </c:pt>
                <c:pt idx="305">
                  <c:v>38.972536942965228</c:v>
                </c:pt>
                <c:pt idx="306">
                  <c:v>38.970190674177807</c:v>
                </c:pt>
                <c:pt idx="307">
                  <c:v>38.967851865477876</c:v>
                </c:pt>
                <c:pt idx="308">
                  <c:v>38.96552051228732</c:v>
                </c:pt>
                <c:pt idx="309">
                  <c:v>38.96319661003082</c:v>
                </c:pt>
                <c:pt idx="310">
                  <c:v>38.960880154135879</c:v>
                </c:pt>
                <c:pt idx="311">
                  <c:v>38.958571140032781</c:v>
                </c:pt>
                <c:pt idx="312">
                  <c:v>38.956269563154642</c:v>
                </c:pt>
                <c:pt idx="313">
                  <c:v>38.953975418937368</c:v>
                </c:pt>
                <c:pt idx="314">
                  <c:v>38.951688702819652</c:v>
                </c:pt>
                <c:pt idx="315">
                  <c:v>38.949409410243021</c:v>
                </c:pt>
                <c:pt idx="316">
                  <c:v>38.947137536651773</c:v>
                </c:pt>
                <c:pt idx="317">
                  <c:v>38.944873077492993</c:v>
                </c:pt>
                <c:pt idx="318">
                  <c:v>38.942616028216591</c:v>
                </c:pt>
                <c:pt idx="319">
                  <c:v>38.940366384275251</c:v>
                </c:pt>
                <c:pt idx="320">
                  <c:v>38.93812414112444</c:v>
                </c:pt>
                <c:pt idx="321">
                  <c:v>38.935889294222434</c:v>
                </c:pt>
                <c:pt idx="322">
                  <c:v>38.933661839030279</c:v>
                </c:pt>
                <c:pt idx="323">
                  <c:v>38.931441771011812</c:v>
                </c:pt>
                <c:pt idx="324">
                  <c:v>38.929229085633672</c:v>
                </c:pt>
                <c:pt idx="325">
                  <c:v>38.927023778365246</c:v>
                </c:pt>
                <c:pt idx="326">
                  <c:v>38.924825844678715</c:v>
                </c:pt>
                <c:pt idx="327">
                  <c:v>38.92263528004905</c:v>
                </c:pt>
                <c:pt idx="328">
                  <c:v>38.920452079953996</c:v>
                </c:pt>
                <c:pt idx="329">
                  <c:v>38.918276239874061</c:v>
                </c:pt>
                <c:pt idx="330">
                  <c:v>38.916107755292529</c:v>
                </c:pt>
                <c:pt idx="331">
                  <c:v>38.913946621695466</c:v>
                </c:pt>
                <c:pt idx="332">
                  <c:v>38.911792834571706</c:v>
                </c:pt>
                <c:pt idx="333">
                  <c:v>38.909646389412849</c:v>
                </c:pt>
                <c:pt idx="334">
                  <c:v>38.907507281713258</c:v>
                </c:pt>
                <c:pt idx="335">
                  <c:v>38.90537550697006</c:v>
                </c:pt>
                <c:pt idx="336">
                  <c:v>38.903251060683147</c:v>
                </c:pt>
                <c:pt idx="337">
                  <c:v>38.901133938355187</c:v>
                </c:pt>
                <c:pt idx="338">
                  <c:v>38.899024135491587</c:v>
                </c:pt>
                <c:pt idx="339">
                  <c:v>38.896921647600522</c:v>
                </c:pt>
                <c:pt idx="340">
                  <c:v>38.894826470192918</c:v>
                </c:pt>
                <c:pt idx="341">
                  <c:v>38.892738598782465</c:v>
                </c:pt>
                <c:pt idx="342">
                  <c:v>38.890658028885611</c:v>
                </c:pt>
                <c:pt idx="343">
                  <c:v>38.888584756021537</c:v>
                </c:pt>
                <c:pt idx="344">
                  <c:v>38.886518775712169</c:v>
                </c:pt>
                <c:pt idx="345">
                  <c:v>38.884460083482217</c:v>
                </c:pt>
                <c:pt idx="346">
                  <c:v>38.882408674859107</c:v>
                </c:pt>
                <c:pt idx="347">
                  <c:v>38.880364545373027</c:v>
                </c:pt>
                <c:pt idx="348">
                  <c:v>38.878327690556866</c:v>
                </c:pt>
                <c:pt idx="349">
                  <c:v>38.876298105946333</c:v>
                </c:pt>
                <c:pt idx="350">
                  <c:v>38.874275787079803</c:v>
                </c:pt>
                <c:pt idx="351">
                  <c:v>38.872260729498429</c:v>
                </c:pt>
                <c:pt idx="352">
                  <c:v>38.870252928746069</c:v>
                </c:pt>
                <c:pt idx="353">
                  <c:v>38.86825238036937</c:v>
                </c:pt>
                <c:pt idx="354">
                  <c:v>38.86625907991764</c:v>
                </c:pt>
                <c:pt idx="355">
                  <c:v>38.864273022942982</c:v>
                </c:pt>
                <c:pt idx="356">
                  <c:v>38.862294205000197</c:v>
                </c:pt>
                <c:pt idx="357">
                  <c:v>38.860322621646802</c:v>
                </c:pt>
                <c:pt idx="358">
                  <c:v>38.858358268443077</c:v>
                </c:pt>
                <c:pt idx="359">
                  <c:v>38.856401140952002</c:v>
                </c:pt>
                <c:pt idx="360">
                  <c:v>38.85445123473928</c:v>
                </c:pt>
                <c:pt idx="361">
                  <c:v>38.852508545373333</c:v>
                </c:pt>
                <c:pt idx="362">
                  <c:v>38.850573068425327</c:v>
                </c:pt>
                <c:pt idx="363">
                  <c:v>38.84864479946912</c:v>
                </c:pt>
                <c:pt idx="364">
                  <c:v>38.846723734081294</c:v>
                </c:pt>
                <c:pt idx="365">
                  <c:v>38.84480986784115</c:v>
                </c:pt>
                <c:pt idx="366">
                  <c:v>38.842903196330688</c:v>
                </c:pt>
                <c:pt idx="367">
                  <c:v>38.84100371513464</c:v>
                </c:pt>
                <c:pt idx="368">
                  <c:v>38.839111419840442</c:v>
                </c:pt>
                <c:pt idx="369">
                  <c:v>38.837226306038225</c:v>
                </c:pt>
                <c:pt idx="370">
                  <c:v>38.835348369320812</c:v>
                </c:pt>
                <c:pt idx="371">
                  <c:v>38.833477605283797</c:v>
                </c:pt>
                <c:pt idx="372">
                  <c:v>38.83161400952541</c:v>
                </c:pt>
                <c:pt idx="373">
                  <c:v>38.829757577646596</c:v>
                </c:pt>
                <c:pt idx="374">
                  <c:v>38.827908305251015</c:v>
                </c:pt>
                <c:pt idx="375">
                  <c:v>38.826066187945031</c:v>
                </c:pt>
                <c:pt idx="376">
                  <c:v>38.824231221337676</c:v>
                </c:pt>
                <c:pt idx="377">
                  <c:v>38.82240340104071</c:v>
                </c:pt>
                <c:pt idx="378">
                  <c:v>38.820582722668547</c:v>
                </c:pt>
                <c:pt idx="379">
                  <c:v>38.81876918183832</c:v>
                </c:pt>
                <c:pt idx="380">
                  <c:v>38.816962774169866</c:v>
                </c:pt>
                <c:pt idx="381">
                  <c:v>38.81516349528566</c:v>
                </c:pt>
                <c:pt idx="382">
                  <c:v>38.813371340810917</c:v>
                </c:pt>
                <c:pt idx="383">
                  <c:v>38.811586306373492</c:v>
                </c:pt>
                <c:pt idx="384">
                  <c:v>38.809808387603958</c:v>
                </c:pt>
                <c:pt idx="385">
                  <c:v>38.808037580135554</c:v>
                </c:pt>
                <c:pt idx="386">
                  <c:v>38.806273879604198</c:v>
                </c:pt>
                <c:pt idx="387">
                  <c:v>38.804517281648479</c:v>
                </c:pt>
                <c:pt idx="388">
                  <c:v>38.802767781909687</c:v>
                </c:pt>
                <c:pt idx="389">
                  <c:v>38.801025376031767</c:v>
                </c:pt>
                <c:pt idx="390">
                  <c:v>38.799290059661331</c:v>
                </c:pt>
                <c:pt idx="391">
                  <c:v>38.797561828447698</c:v>
                </c:pt>
                <c:pt idx="392">
                  <c:v>38.795840678042801</c:v>
                </c:pt>
                <c:pt idx="393">
                  <c:v>38.794126604101294</c:v>
                </c:pt>
                <c:pt idx="394">
                  <c:v>38.792419602280468</c:v>
                </c:pt>
                <c:pt idx="395">
                  <c:v>38.790719668240293</c:v>
                </c:pt>
                <c:pt idx="396">
                  <c:v>38.789026797643388</c:v>
                </c:pt>
                <c:pt idx="397">
                  <c:v>38.787340986155058</c:v>
                </c:pt>
                <c:pt idx="398">
                  <c:v>38.785662229443247</c:v>
                </c:pt>
                <c:pt idx="399">
                  <c:v>38.783990523178545</c:v>
                </c:pt>
                <c:pt idx="400">
                  <c:v>38.782325863034238</c:v>
                </c:pt>
                <c:pt idx="401">
                  <c:v>38.780668244686247</c:v>
                </c:pt>
                <c:pt idx="402">
                  <c:v>38.779017663813129</c:v>
                </c:pt>
                <c:pt idx="403">
                  <c:v>38.777374116096126</c:v>
                </c:pt>
                <c:pt idx="404">
                  <c:v>38.775737597219106</c:v>
                </c:pt>
                <c:pt idx="405">
                  <c:v>38.774108102868595</c:v>
                </c:pt>
                <c:pt idx="406">
                  <c:v>38.772485628733762</c:v>
                </c:pt>
                <c:pt idx="407">
                  <c:v>38.770870170506441</c:v>
                </c:pt>
                <c:pt idx="408">
                  <c:v>38.769261723881073</c:v>
                </c:pt>
                <c:pt idx="409">
                  <c:v>38.767660284554765</c:v>
                </c:pt>
                <c:pt idx="410">
                  <c:v>38.766065848227278</c:v>
                </c:pt>
                <c:pt idx="411">
                  <c:v>38.764478410600979</c:v>
                </c:pt>
                <c:pt idx="412">
                  <c:v>38.76289796738088</c:v>
                </c:pt>
                <c:pt idx="413">
                  <c:v>38.761324514274669</c:v>
                </c:pt>
                <c:pt idx="414">
                  <c:v>38.759758046992616</c:v>
                </c:pt>
                <c:pt idx="415">
                  <c:v>38.758198561247639</c:v>
                </c:pt>
                <c:pt idx="416">
                  <c:v>38.756646052755308</c:v>
                </c:pt>
                <c:pt idx="417">
                  <c:v>38.755100517233785</c:v>
                </c:pt>
                <c:pt idx="418">
                  <c:v>38.753561950403899</c:v>
                </c:pt>
                <c:pt idx="419">
                  <c:v>38.752030347989084</c:v>
                </c:pt>
                <c:pt idx="420">
                  <c:v>38.750505705715405</c:v>
                </c:pt>
                <c:pt idx="421">
                  <c:v>38.748988019311525</c:v>
                </c:pt>
                <c:pt idx="422">
                  <c:v>38.747477284508776</c:v>
                </c:pt>
                <c:pt idx="423">
                  <c:v>38.745973497041071</c:v>
                </c:pt>
                <c:pt idx="424">
                  <c:v>38.744476652644948</c:v>
                </c:pt>
                <c:pt idx="425">
                  <c:v>38.742986747059575</c:v>
                </c:pt>
                <c:pt idx="426">
                  <c:v>38.741503776026725</c:v>
                </c:pt>
                <c:pt idx="427">
                  <c:v>38.740027735290788</c:v>
                </c:pt>
                <c:pt idx="428">
                  <c:v>38.738558620598759</c:v>
                </c:pt>
                <c:pt idx="429">
                  <c:v>38.737096427700244</c:v>
                </c:pt>
                <c:pt idx="430">
                  <c:v>38.735641152347462</c:v>
                </c:pt>
                <c:pt idx="431">
                  <c:v>38.734192790295239</c:v>
                </c:pt>
                <c:pt idx="432">
                  <c:v>38.732751337301011</c:v>
                </c:pt>
                <c:pt idx="433">
                  <c:v>38.731316789124811</c:v>
                </c:pt>
                <c:pt idx="434">
                  <c:v>38.729889141529256</c:v>
                </c:pt>
                <c:pt idx="435">
                  <c:v>38.728468390279602</c:v>
                </c:pt>
                <c:pt idx="436">
                  <c:v>38.727054531143672</c:v>
                </c:pt>
                <c:pt idx="437">
                  <c:v>38.725647559891904</c:v>
                </c:pt>
                <c:pt idx="438">
                  <c:v>38.724247472297321</c:v>
                </c:pt>
                <c:pt idx="439">
                  <c:v>38.722854264135535</c:v>
                </c:pt>
                <c:pt idx="440">
                  <c:v>38.721467931184783</c:v>
                </c:pt>
                <c:pt idx="441">
                  <c:v>38.720088469225857</c:v>
                </c:pt>
                <c:pt idx="442">
                  <c:v>38.718715874042147</c:v>
                </c:pt>
                <c:pt idx="443">
                  <c:v>38.717350141419622</c:v>
                </c:pt>
                <c:pt idx="444">
                  <c:v>38.715991267146876</c:v>
                </c:pt>
                <c:pt idx="445">
                  <c:v>38.71463924701505</c:v>
                </c:pt>
                <c:pt idx="446">
                  <c:v>38.713294076817881</c:v>
                </c:pt>
                <c:pt idx="447">
                  <c:v>38.71195575235167</c:v>
                </c:pt>
                <c:pt idx="448">
                  <c:v>38.710624269415334</c:v>
                </c:pt>
                <c:pt idx="449">
                  <c:v>38.709299623810345</c:v>
                </c:pt>
                <c:pt idx="450">
                  <c:v>38.707981811340737</c:v>
                </c:pt>
                <c:pt idx="451">
                  <c:v>38.706670827813141</c:v>
                </c:pt>
                <c:pt idx="452">
                  <c:v>38.705366669036763</c:v>
                </c:pt>
                <c:pt idx="453">
                  <c:v>38.70406933082338</c:v>
                </c:pt>
                <c:pt idx="454">
                  <c:v>38.702778808987311</c:v>
                </c:pt>
                <c:pt idx="455">
                  <c:v>38.701495099345486</c:v>
                </c:pt>
                <c:pt idx="456">
                  <c:v>38.700218197717362</c:v>
                </c:pt>
                <c:pt idx="457">
                  <c:v>38.698948099924998</c:v>
                </c:pt>
                <c:pt idx="458">
                  <c:v>38.697684801793002</c:v>
                </c:pt>
                <c:pt idx="459">
                  <c:v>38.696428299148529</c:v>
                </c:pt>
                <c:pt idx="460">
                  <c:v>38.695178587821317</c:v>
                </c:pt>
                <c:pt idx="461">
                  <c:v>38.693935663643643</c:v>
                </c:pt>
                <c:pt idx="462">
                  <c:v>38.692699522450376</c:v>
                </c:pt>
                <c:pt idx="463">
                  <c:v>38.6914701600789</c:v>
                </c:pt>
                <c:pt idx="464">
                  <c:v>38.690247572369159</c:v>
                </c:pt>
                <c:pt idx="465">
                  <c:v>38.689031755163697</c:v>
                </c:pt>
                <c:pt idx="466">
                  <c:v>38.687822704307564</c:v>
                </c:pt>
                <c:pt idx="467">
                  <c:v>38.686620415648363</c:v>
                </c:pt>
                <c:pt idx="468">
                  <c:v>38.685424885036248</c:v>
                </c:pt>
                <c:pt idx="469">
                  <c:v>38.684236108323923</c:v>
                </c:pt>
                <c:pt idx="470">
                  <c:v>38.683054081366663</c:v>
                </c:pt>
                <c:pt idx="471">
                  <c:v>38.681878800022247</c:v>
                </c:pt>
                <c:pt idx="472">
                  <c:v>38.68071026015101</c:v>
                </c:pt>
                <c:pt idx="473">
                  <c:v>38.679548457615823</c:v>
                </c:pt>
                <c:pt idx="474">
                  <c:v>38.678393388282117</c:v>
                </c:pt>
                <c:pt idx="475">
                  <c:v>38.677245048017838</c:v>
                </c:pt>
                <c:pt idx="476">
                  <c:v>38.67610343269348</c:v>
                </c:pt>
                <c:pt idx="477">
                  <c:v>38.674968538182057</c:v>
                </c:pt>
                <c:pt idx="478">
                  <c:v>38.673840360359115</c:v>
                </c:pt>
                <c:pt idx="479">
                  <c:v>38.672718895102768</c:v>
                </c:pt>
                <c:pt idx="480">
                  <c:v>38.671604138293617</c:v>
                </c:pt>
                <c:pt idx="481">
                  <c:v>38.670496085814804</c:v>
                </c:pt>
                <c:pt idx="482">
                  <c:v>38.669394733552011</c:v>
                </c:pt>
                <c:pt idx="483">
                  <c:v>38.668300077393425</c:v>
                </c:pt>
                <c:pt idx="484">
                  <c:v>38.667212113229766</c:v>
                </c:pt>
                <c:pt idx="485">
                  <c:v>38.666130836954281</c:v>
                </c:pt>
                <c:pt idx="486">
                  <c:v>38.665056244462718</c:v>
                </c:pt>
                <c:pt idx="487">
                  <c:v>38.663988331653371</c:v>
                </c:pt>
                <c:pt idx="488">
                  <c:v>38.662927094427033</c:v>
                </c:pt>
                <c:pt idx="489">
                  <c:v>38.661872528687006</c:v>
                </c:pt>
                <c:pt idx="490">
                  <c:v>38.660824630339135</c:v>
                </c:pt>
                <c:pt idx="491">
                  <c:v>38.65978339529174</c:v>
                </c:pt>
                <c:pt idx="492">
                  <c:v>38.658748819455681</c:v>
                </c:pt>
                <c:pt idx="493">
                  <c:v>38.65772089874433</c:v>
                </c:pt>
                <c:pt idx="494">
                  <c:v>38.656699629073529</c:v>
                </c:pt>
                <c:pt idx="495">
                  <c:v>38.655685006361665</c:v>
                </c:pt>
                <c:pt idx="496">
                  <c:v>38.654677026529619</c:v>
                </c:pt>
                <c:pt idx="497">
                  <c:v>38.653675685500772</c:v>
                </c:pt>
                <c:pt idx="498">
                  <c:v>38.652680979201001</c:v>
                </c:pt>
                <c:pt idx="499">
                  <c:v>38.651692903558697</c:v>
                </c:pt>
                <c:pt idx="500">
                  <c:v>38.650711454504744</c:v>
                </c:pt>
                <c:pt idx="501">
                  <c:v>38.649736627972516</c:v>
                </c:pt>
                <c:pt idx="502">
                  <c:v>38.648768419897891</c:v>
                </c:pt>
                <c:pt idx="503">
                  <c:v>38.647806826219224</c:v>
                </c:pt>
                <c:pt idx="504">
                  <c:v>38.646851842877403</c:v>
                </c:pt>
                <c:pt idx="505">
                  <c:v>38.645903465815771</c:v>
                </c:pt>
                <c:pt idx="506">
                  <c:v>38.644961690980175</c:v>
                </c:pt>
                <c:pt idx="507">
                  <c:v>38.644026514318924</c:v>
                </c:pt>
                <c:pt idx="508">
                  <c:v>38.643097931782854</c:v>
                </c:pt>
                <c:pt idx="509">
                  <c:v>38.64217593932527</c:v>
                </c:pt>
                <c:pt idx="510">
                  <c:v>38.641260532901939</c:v>
                </c:pt>
                <c:pt idx="511">
                  <c:v>38.640351708471144</c:v>
                </c:pt>
                <c:pt idx="512">
                  <c:v>38.639449461993628</c:v>
                </c:pt>
                <c:pt idx="513">
                  <c:v>38.638553789432613</c:v>
                </c:pt>
                <c:pt idx="514">
                  <c:v>38.637664686753816</c:v>
                </c:pt>
                <c:pt idx="515">
                  <c:v>38.636782149925395</c:v>
                </c:pt>
                <c:pt idx="516">
                  <c:v>38.63590617491802</c:v>
                </c:pt>
                <c:pt idx="517">
                  <c:v>38.63503675770481</c:v>
                </c:pt>
                <c:pt idx="518">
                  <c:v>38.634173894261366</c:v>
                </c:pt>
                <c:pt idx="519">
                  <c:v>38.633317580565752</c:v>
                </c:pt>
                <c:pt idx="520">
                  <c:v>38.632467812598506</c:v>
                </c:pt>
                <c:pt idx="521">
                  <c:v>38.631624586342625</c:v>
                </c:pt>
                <c:pt idx="522">
                  <c:v>38.630787897783584</c:v>
                </c:pt>
                <c:pt idx="523">
                  <c:v>38.629957742909319</c:v>
                </c:pt>
                <c:pt idx="524">
                  <c:v>38.629134117710208</c:v>
                </c:pt>
                <c:pt idx="525">
                  <c:v>38.628317018179104</c:v>
                </c:pt>
                <c:pt idx="526">
                  <c:v>38.627506440311336</c:v>
                </c:pt>
                <c:pt idx="527">
                  <c:v>38.626702380104668</c:v>
                </c:pt>
                <c:pt idx="528">
                  <c:v>38.625904833559318</c:v>
                </c:pt>
                <c:pt idx="529">
                  <c:v>38.625113796677979</c:v>
                </c:pt>
                <c:pt idx="530">
                  <c:v>38.624329265465768</c:v>
                </c:pt>
                <c:pt idx="531">
                  <c:v>38.623551235930286</c:v>
                </c:pt>
                <c:pt idx="532">
                  <c:v>38.622779704081573</c:v>
                </c:pt>
                <c:pt idx="533">
                  <c:v>38.622014665932099</c:v>
                </c:pt>
                <c:pt idx="534">
                  <c:v>38.621256117496799</c:v>
                </c:pt>
                <c:pt idx="535">
                  <c:v>38.620504054793045</c:v>
                </c:pt>
                <c:pt idx="536">
                  <c:v>38.619758473840683</c:v>
                </c:pt>
                <c:pt idx="537">
                  <c:v>38.619019370661952</c:v>
                </c:pt>
                <c:pt idx="538">
                  <c:v>38.618286741281558</c:v>
                </c:pt>
                <c:pt idx="539">
                  <c:v>38.617560581726657</c:v>
                </c:pt>
                <c:pt idx="540">
                  <c:v>38.616840888026822</c:v>
                </c:pt>
                <c:pt idx="541">
                  <c:v>38.616127656214083</c:v>
                </c:pt>
                <c:pt idx="542">
                  <c:v>38.61542088232288</c:v>
                </c:pt>
                <c:pt idx="543">
                  <c:v>38.614720562390104</c:v>
                </c:pt>
                <c:pt idx="544">
                  <c:v>38.614026692455084</c:v>
                </c:pt>
                <c:pt idx="545">
                  <c:v>38.613339268559557</c:v>
                </c:pt>
                <c:pt idx="546">
                  <c:v>38.612658286747717</c:v>
                </c:pt>
                <c:pt idx="547">
                  <c:v>38.611983743066155</c:v>
                </c:pt>
                <c:pt idx="548">
                  <c:v>38.611315633563926</c:v>
                </c:pt>
                <c:pt idx="549">
                  <c:v>38.610653954292466</c:v>
                </c:pt>
                <c:pt idx="550">
                  <c:v>38.609998701305663</c:v>
                </c:pt>
                <c:pt idx="551">
                  <c:v>38.609349870659813</c:v>
                </c:pt>
                <c:pt idx="552">
                  <c:v>38.608707458413662</c:v>
                </c:pt>
                <c:pt idx="553">
                  <c:v>38.608071460628324</c:v>
                </c:pt>
                <c:pt idx="554">
                  <c:v>38.607441873367378</c:v>
                </c:pt>
                <c:pt idx="555">
                  <c:v>38.606818692696784</c:v>
                </c:pt>
                <c:pt idx="556">
                  <c:v>38.606201914684938</c:v>
                </c:pt>
                <c:pt idx="557">
                  <c:v>38.605591535402638</c:v>
                </c:pt>
                <c:pt idx="558">
                  <c:v>38.604987550923106</c:v>
                </c:pt>
                <c:pt idx="559">
                  <c:v>38.604389957321942</c:v>
                </c:pt>
                <c:pt idx="560">
                  <c:v>38.603798750677207</c:v>
                </c:pt>
                <c:pt idx="561">
                  <c:v>38.603213927069319</c:v>
                </c:pt>
                <c:pt idx="562">
                  <c:v>38.602635482581121</c:v>
                </c:pt>
                <c:pt idx="563">
                  <c:v>38.60206341329787</c:v>
                </c:pt>
                <c:pt idx="564">
                  <c:v>38.601497715307211</c:v>
                </c:pt>
                <c:pt idx="565">
                  <c:v>38.600938384699191</c:v>
                </c:pt>
                <c:pt idx="566">
                  <c:v>38.600385417566258</c:v>
                </c:pt>
                <c:pt idx="567">
                  <c:v>38.599838810003263</c:v>
                </c:pt>
                <c:pt idx="568">
                  <c:v>38.599298558107456</c:v>
                </c:pt>
                <c:pt idx="569">
                  <c:v>38.598764657978464</c:v>
                </c:pt>
                <c:pt idx="570">
                  <c:v>38.59823710571834</c:v>
                </c:pt>
                <c:pt idx="571">
                  <c:v>38.597715897431485</c:v>
                </c:pt>
                <c:pt idx="572">
                  <c:v>38.597201029224721</c:v>
                </c:pt>
                <c:pt idx="573">
                  <c:v>38.596692497207265</c:v>
                </c:pt>
                <c:pt idx="574">
                  <c:v>38.596190297490701</c:v>
                </c:pt>
                <c:pt idx="575">
                  <c:v>38.595694426189006</c:v>
                </c:pt>
                <c:pt idx="576">
                  <c:v>38.595204879418546</c:v>
                </c:pt>
                <c:pt idx="577">
                  <c:v>38.594721653298066</c:v>
                </c:pt>
                <c:pt idx="578">
                  <c:v>38.594244743948707</c:v>
                </c:pt>
                <c:pt idx="579">
                  <c:v>38.59377414749396</c:v>
                </c:pt>
                <c:pt idx="580">
                  <c:v>38.593309860059719</c:v>
                </c:pt>
                <c:pt idx="581">
                  <c:v>38.592851877774244</c:v>
                </c:pt>
                <c:pt idx="582">
                  <c:v>38.592400196768203</c:v>
                </c:pt>
                <c:pt idx="583">
                  <c:v>38.591954813174574</c:v>
                </c:pt>
                <c:pt idx="584">
                  <c:v>38.591515723128779</c:v>
                </c:pt>
                <c:pt idx="585">
                  <c:v>38.59108292276855</c:v>
                </c:pt>
                <c:pt idx="586">
                  <c:v>38.590656408234047</c:v>
                </c:pt>
                <c:pt idx="587">
                  <c:v>38.590236175667755</c:v>
                </c:pt>
                <c:pt idx="588">
                  <c:v>38.589822221214533</c:v>
                </c:pt>
                <c:pt idx="589">
                  <c:v>38.589414541021625</c:v>
                </c:pt>
                <c:pt idx="590">
                  <c:v>38.58901313123863</c:v>
                </c:pt>
                <c:pt idx="591">
                  <c:v>38.588617988017496</c:v>
                </c:pt>
                <c:pt idx="592">
                  <c:v>38.588229107512568</c:v>
                </c:pt>
                <c:pt idx="593">
                  <c:v>38.58784648588049</c:v>
                </c:pt>
                <c:pt idx="594">
                  <c:v>38.58747011928034</c:v>
                </c:pt>
                <c:pt idx="595">
                  <c:v>38.587100003873502</c:v>
                </c:pt>
                <c:pt idx="596">
                  <c:v>38.58673613582372</c:v>
                </c:pt>
                <c:pt idx="597">
                  <c:v>38.586378511297113</c:v>
                </c:pt>
                <c:pt idx="598">
                  <c:v>38.58602712646212</c:v>
                </c:pt>
                <c:pt idx="599">
                  <c:v>38.585681977489585</c:v>
                </c:pt>
                <c:pt idx="600">
                  <c:v>38.585343060552653</c:v>
                </c:pt>
                <c:pt idx="601">
                  <c:v>38.585010371826833</c:v>
                </c:pt>
                <c:pt idx="602">
                  <c:v>38.584683907489975</c:v>
                </c:pt>
                <c:pt idx="603">
                  <c:v>38.584363663722286</c:v>
                </c:pt>
                <c:pt idx="604">
                  <c:v>38.584049636706325</c:v>
                </c:pt>
                <c:pt idx="605">
                  <c:v>38.583741822626976</c:v>
                </c:pt>
                <c:pt idx="606">
                  <c:v>38.583440217671452</c:v>
                </c:pt>
                <c:pt idx="607">
                  <c:v>38.583144818029346</c:v>
                </c:pt>
                <c:pt idx="608">
                  <c:v>38.582855619892555</c:v>
                </c:pt>
                <c:pt idx="609">
                  <c:v>38.582572619455327</c:v>
                </c:pt>
                <c:pt idx="610">
                  <c:v>38.582295812914246</c:v>
                </c:pt>
                <c:pt idx="611">
                  <c:v>38.582025196468223</c:v>
                </c:pt>
                <c:pt idx="612">
                  <c:v>38.581760766318503</c:v>
                </c:pt>
                <c:pt idx="613">
                  <c:v>38.581502518668678</c:v>
                </c:pt>
                <c:pt idx="614">
                  <c:v>38.581250449724649</c:v>
                </c:pt>
                <c:pt idx="615">
                  <c:v>38.581004555694641</c:v>
                </c:pt>
                <c:pt idx="616">
                  <c:v>38.580764832789235</c:v>
                </c:pt>
                <c:pt idx="617">
                  <c:v>38.580531277221318</c:v>
                </c:pt>
                <c:pt idx="618">
                  <c:v>38.580303885206114</c:v>
                </c:pt>
                <c:pt idx="619">
                  <c:v>38.580082652961124</c:v>
                </c:pt>
                <c:pt idx="620">
                  <c:v>38.579867576706249</c:v>
                </c:pt>
                <c:pt idx="621">
                  <c:v>38.579658652663639</c:v>
                </c:pt>
                <c:pt idx="622">
                  <c:v>38.579455877057796</c:v>
                </c:pt>
                <c:pt idx="623">
                  <c:v>38.579259246115541</c:v>
                </c:pt>
                <c:pt idx="624">
                  <c:v>38.579068756065993</c:v>
                </c:pt>
                <c:pt idx="625">
                  <c:v>38.578884403140599</c:v>
                </c:pt>
                <c:pt idx="626">
                  <c:v>38.578706183573111</c:v>
                </c:pt>
                <c:pt idx="627">
                  <c:v>38.578534093599608</c:v>
                </c:pt>
                <c:pt idx="628">
                  <c:v>38.57836812945844</c:v>
                </c:pt>
                <c:pt idx="629">
                  <c:v>38.578208287390311</c:v>
                </c:pt>
                <c:pt idx="630">
                  <c:v>38.578054563638219</c:v>
                </c:pt>
                <c:pt idx="631">
                  <c:v>38.57790695444745</c:v>
                </c:pt>
                <c:pt idx="632">
                  <c:v>38.577765456065606</c:v>
                </c:pt>
                <c:pt idx="633">
                  <c:v>38.577630064742586</c:v>
                </c:pt>
                <c:pt idx="634">
                  <c:v>38.577500776730616</c:v>
                </c:pt>
                <c:pt idx="635">
                  <c:v>38.577377588284186</c:v>
                </c:pt>
                <c:pt idx="636">
                  <c:v>38.577260495660106</c:v>
                </c:pt>
                <c:pt idx="637">
                  <c:v>38.577149495117467</c:v>
                </c:pt>
                <c:pt idx="638">
                  <c:v>38.577044582917679</c:v>
                </c:pt>
                <c:pt idx="639">
                  <c:v>38.576945755324431</c:v>
                </c:pt>
                <c:pt idx="640">
                  <c:v>38.576853008603699</c:v>
                </c:pt>
                <c:pt idx="641">
                  <c:v>38.576766339023763</c:v>
                </c:pt>
                <c:pt idx="642">
                  <c:v>38.576685742855197</c:v>
                </c:pt>
                <c:pt idx="643">
                  <c:v>38.57661121637085</c:v>
                </c:pt>
                <c:pt idx="644">
                  <c:v>38.576542755845857</c:v>
                </c:pt>
                <c:pt idx="645">
                  <c:v>38.576480357557656</c:v>
                </c:pt>
                <c:pt idx="646">
                  <c:v>38.576424017785961</c:v>
                </c:pt>
                <c:pt idx="647">
                  <c:v>38.576373732812762</c:v>
                </c:pt>
                <c:pt idx="648">
                  <c:v>38.576329498922334</c:v>
                </c:pt>
                <c:pt idx="649">
                  <c:v>38.576291312401239</c:v>
                </c:pt>
                <c:pt idx="650">
                  <c:v>38.576259169538297</c:v>
                </c:pt>
                <c:pt idx="651">
                  <c:v>38.576233066624653</c:v>
                </c:pt>
                <c:pt idx="652">
                  <c:v>38.576212999953675</c:v>
                </c:pt>
                <c:pt idx="653">
                  <c:v>38.576198965821028</c:v>
                </c:pt>
                <c:pt idx="654">
                  <c:v>38.576190960524656</c:v>
                </c:pt>
                <c:pt idx="655">
                  <c:v>38.576188980364762</c:v>
                </c:pt>
                <c:pt idx="656">
                  <c:v>38.576193021643839</c:v>
                </c:pt>
                <c:pt idx="657">
                  <c:v>38.576203080666623</c:v>
                </c:pt>
                <c:pt idx="658">
                  <c:v>38.576219153740141</c:v>
                </c:pt>
                <c:pt idx="659">
                  <c:v>38.576241237173654</c:v>
                </c:pt>
                <c:pt idx="660">
                  <c:v>38.576269327278744</c:v>
                </c:pt>
                <c:pt idx="661">
                  <c:v>38.5763034203692</c:v>
                </c:pt>
                <c:pt idx="662">
                  <c:v>38.576343512761106</c:v>
                </c:pt>
                <c:pt idx="663">
                  <c:v>38.576389600772785</c:v>
                </c:pt>
                <c:pt idx="664">
                  <c:v>38.576441680724841</c:v>
                </c:pt>
                <c:pt idx="665">
                  <c:v>38.576499748940122</c:v>
                </c:pt>
                <c:pt idx="666">
                  <c:v>38.576563801743745</c:v>
                </c:pt>
                <c:pt idx="667">
                  <c:v>38.576633835463049</c:v>
                </c:pt>
                <c:pt idx="668">
                  <c:v>38.576709846427683</c:v>
                </c:pt>
                <c:pt idx="669">
                  <c:v>38.576791830969505</c:v>
                </c:pt>
                <c:pt idx="670">
                  <c:v>38.576879785422634</c:v>
                </c:pt>
                <c:pt idx="671">
                  <c:v>38.576973706123439</c:v>
                </c:pt>
                <c:pt idx="672">
                  <c:v>38.577073589410539</c:v>
                </c:pt>
                <c:pt idx="673">
                  <c:v>38.577179431624806</c:v>
                </c:pt>
                <c:pt idx="674">
                  <c:v>38.577291229109349</c:v>
                </c:pt>
                <c:pt idx="675">
                  <c:v>38.577408978209519</c:v>
                </c:pt>
                <c:pt idx="676">
                  <c:v>38.577532675272927</c:v>
                </c:pt>
                <c:pt idx="677">
                  <c:v>38.577662316649395</c:v>
                </c:pt>
                <c:pt idx="678">
                  <c:v>38.577797898691017</c:v>
                </c:pt>
                <c:pt idx="679">
                  <c:v>38.577939417752113</c:v>
                </c:pt>
                <c:pt idx="680">
                  <c:v>38.578086870189225</c:v>
                </c:pt>
                <c:pt idx="681">
                  <c:v>38.578240252361155</c:v>
                </c:pt>
                <c:pt idx="682">
                  <c:v>38.578399560628931</c:v>
                </c:pt>
                <c:pt idx="683">
                  <c:v>38.578564791355809</c:v>
                </c:pt>
                <c:pt idx="684">
                  <c:v>38.578735940907279</c:v>
                </c:pt>
                <c:pt idx="685">
                  <c:v>38.578913005651067</c:v>
                </c:pt>
                <c:pt idx="686">
                  <c:v>38.579095981957117</c:v>
                </c:pt>
                <c:pt idx="687">
                  <c:v>38.579284866197618</c:v>
                </c:pt>
                <c:pt idx="688">
                  <c:v>38.579479654746962</c:v>
                </c:pt>
                <c:pt idx="689">
                  <c:v>38.579680343981792</c:v>
                </c:pt>
                <c:pt idx="690">
                  <c:v>38.579886930280956</c:v>
                </c:pt>
                <c:pt idx="691">
                  <c:v>38.580099410025525</c:v>
                </c:pt>
                <c:pt idx="692">
                  <c:v>38.580317779598801</c:v>
                </c:pt>
                <c:pt idx="693">
                  <c:v>38.580542035386301</c:v>
                </c:pt>
                <c:pt idx="694">
                  <c:v>38.580772173775756</c:v>
                </c:pt>
                <c:pt idx="695">
                  <c:v>38.581008191157125</c:v>
                </c:pt>
                <c:pt idx="696">
                  <c:v>38.581250083922555</c:v>
                </c:pt>
                <c:pt idx="697">
                  <c:v>38.581497848466448</c:v>
                </c:pt>
                <c:pt idx="698">
                  <c:v>38.581751481185393</c:v>
                </c:pt>
                <c:pt idx="699">
                  <c:v>38.582010978478181</c:v>
                </c:pt>
                <c:pt idx="700">
                  <c:v>38.582276336745842</c:v>
                </c:pt>
                <c:pt idx="701">
                  <c:v>38.582547552391588</c:v>
                </c:pt>
                <c:pt idx="702">
                  <c:v>38.582824621820862</c:v>
                </c:pt>
                <c:pt idx="703">
                  <c:v>38.583107541441279</c:v>
                </c:pt>
                <c:pt idx="704">
                  <c:v>38.58339630766271</c:v>
                </c:pt>
                <c:pt idx="705">
                  <c:v>38.583690916897176</c:v>
                </c:pt>
                <c:pt idx="706">
                  <c:v>38.58399136555893</c:v>
                </c:pt>
                <c:pt idx="707">
                  <c:v>38.584297650064421</c:v>
                </c:pt>
                <c:pt idx="708">
                  <c:v>38.584609766832294</c:v>
                </c:pt>
                <c:pt idx="709">
                  <c:v>38.584927712283388</c:v>
                </c:pt>
                <c:pt idx="710">
                  <c:v>38.585251482840746</c:v>
                </c:pt>
                <c:pt idx="711">
                  <c:v>38.585581074929607</c:v>
                </c:pt>
                <c:pt idx="712">
                  <c:v>38.585916484977389</c:v>
                </c:pt>
                <c:pt idx="713">
                  <c:v>38.586257709413729</c:v>
                </c:pt>
                <c:pt idx="714">
                  <c:v>38.586604744670424</c:v>
                </c:pt>
                <c:pt idx="715">
                  <c:v>38.586957587181487</c:v>
                </c:pt>
                <c:pt idx="716">
                  <c:v>38.587316233383106</c:v>
                </c:pt>
                <c:pt idx="717">
                  <c:v>38.587680679713657</c:v>
                </c:pt>
                <c:pt idx="718">
                  <c:v>38.588050922613704</c:v>
                </c:pt>
                <c:pt idx="719">
                  <c:v>38.588426958525993</c:v>
                </c:pt>
                <c:pt idx="720">
                  <c:v>38.588808783895452</c:v>
                </c:pt>
                <c:pt idx="721">
                  <c:v>38.589196395169203</c:v>
                </c:pt>
                <c:pt idx="722">
                  <c:v>38.58958978879653</c:v>
                </c:pt>
                <c:pt idx="723">
                  <c:v>38.589988961228904</c:v>
                </c:pt>
                <c:pt idx="724">
                  <c:v>38.590393908919992</c:v>
                </c:pt>
                <c:pt idx="725">
                  <c:v>38.590804628325593</c:v>
                </c:pt>
                <c:pt idx="726">
                  <c:v>38.591221115903728</c:v>
                </c:pt>
                <c:pt idx="727">
                  <c:v>38.591643368114553</c:v>
                </c:pt>
                <c:pt idx="728">
                  <c:v>38.592071381420439</c:v>
                </c:pt>
                <c:pt idx="729">
                  <c:v>38.592505152285881</c:v>
                </c:pt>
                <c:pt idx="730">
                  <c:v>38.592944677177584</c:v>
                </c:pt>
                <c:pt idx="731">
                  <c:v>38.593389952564394</c:v>
                </c:pt>
                <c:pt idx="732">
                  <c:v>38.593840974917327</c:v>
                </c:pt>
                <c:pt idx="733">
                  <c:v>38.594297740709585</c:v>
                </c:pt>
                <c:pt idx="734">
                  <c:v>38.594760246416513</c:v>
                </c:pt>
                <c:pt idx="735">
                  <c:v>38.59522848851563</c:v>
                </c:pt>
                <c:pt idx="736">
                  <c:v>38.59570246348661</c:v>
                </c:pt>
                <c:pt idx="737">
                  <c:v>38.5961821678113</c:v>
                </c:pt>
                <c:pt idx="738">
                  <c:v>38.596667597973685</c:v>
                </c:pt>
                <c:pt idx="739">
                  <c:v>38.597158750459926</c:v>
                </c:pt>
                <c:pt idx="740">
                  <c:v>38.597655621758328</c:v>
                </c:pt>
                <c:pt idx="741">
                  <c:v>38.598158208359365</c:v>
                </c:pt>
                <c:pt idx="742">
                  <c:v>38.598666506755656</c:v>
                </c:pt>
                <c:pt idx="743">
                  <c:v>38.599180513441965</c:v>
                </c:pt>
                <c:pt idx="744">
                  <c:v>38.599700224915225</c:v>
                </c:pt>
                <c:pt idx="745">
                  <c:v>38.600225637674498</c:v>
                </c:pt>
                <c:pt idx="746">
                  <c:v>38.600756748221016</c:v>
                </c:pt>
                <c:pt idx="747">
                  <c:v>38.601293553058142</c:v>
                </c:pt>
                <c:pt idx="748">
                  <c:v>38.601836048691396</c:v>
                </c:pt>
                <c:pt idx="749">
                  <c:v>38.602384231628427</c:v>
                </c:pt>
                <c:pt idx="750">
                  <c:v>38.602938098379042</c:v>
                </c:pt>
                <c:pt idx="751">
                  <c:v>38.603497645455185</c:v>
                </c:pt>
                <c:pt idx="752">
                  <c:v>38.604062869370949</c:v>
                </c:pt>
                <c:pt idx="753">
                  <c:v>38.604633766642543</c:v>
                </c:pt>
                <c:pt idx="754">
                  <c:v>38.605210333788335</c:v>
                </c:pt>
                <c:pt idx="755">
                  <c:v>38.605792567328827</c:v>
                </c:pt>
                <c:pt idx="756">
                  <c:v>38.60638046378665</c:v>
                </c:pt>
                <c:pt idx="757">
                  <c:v>38.606974019686575</c:v>
                </c:pt>
                <c:pt idx="758">
                  <c:v>38.607573231555492</c:v>
                </c:pt>
                <c:pt idx="759">
                  <c:v>38.60817809592244</c:v>
                </c:pt>
                <c:pt idx="760">
                  <c:v>38.60878860931858</c:v>
                </c:pt>
                <c:pt idx="761">
                  <c:v>38.609404768277201</c:v>
                </c:pt>
                <c:pt idx="762">
                  <c:v>38.610026569333726</c:v>
                </c:pt>
                <c:pt idx="763">
                  <c:v>38.610654009025701</c:v>
                </c:pt>
                <c:pt idx="764">
                  <c:v>38.611287083892783</c:v>
                </c:pt>
                <c:pt idx="765">
                  <c:v>38.611925790476775</c:v>
                </c:pt>
                <c:pt idx="766">
                  <c:v>38.612570125321582</c:v>
                </c:pt>
                <c:pt idx="767">
                  <c:v>38.61322008497325</c:v>
                </c:pt>
                <c:pt idx="768">
                  <c:v>38.613875665979933</c:v>
                </c:pt>
                <c:pt idx="769">
                  <c:v>38.614536864891896</c:v>
                </c:pt>
                <c:pt idx="770">
                  <c:v>38.615203678261537</c:v>
                </c:pt>
                <c:pt idx="771">
                  <c:v>38.615876102643362</c:v>
                </c:pt>
                <c:pt idx="772">
                  <c:v>38.61655413459399</c:v>
                </c:pt>
                <c:pt idx="773">
                  <c:v>38.617237770672162</c:v>
                </c:pt>
                <c:pt idx="774">
                  <c:v>38.617927007438709</c:v>
                </c:pt>
                <c:pt idx="775">
                  <c:v>38.618621841456594</c:v>
                </c:pt>
                <c:pt idx="776">
                  <c:v>38.619322269290898</c:v>
                </c:pt>
                <c:pt idx="777">
                  <c:v>38.620028287508774</c:v>
                </c:pt>
                <c:pt idx="778">
                  <c:v>38.620739892679509</c:v>
                </c:pt>
                <c:pt idx="779">
                  <c:v>38.621457081374487</c:v>
                </c:pt>
                <c:pt idx="780">
                  <c:v>38.622179850167207</c:v>
                </c:pt>
                <c:pt idx="781">
                  <c:v>38.622908195633251</c:v>
                </c:pt>
                <c:pt idx="782">
                  <c:v>38.623642114350318</c:v>
                </c:pt>
                <c:pt idx="783">
                  <c:v>38.624381602898204</c:v>
                </c:pt>
                <c:pt idx="784">
                  <c:v>38.625126657858793</c:v>
                </c:pt>
                <c:pt idx="785">
                  <c:v>38.625877275816094</c:v>
                </c:pt>
                <c:pt idx="786">
                  <c:v>38.62663345335617</c:v>
                </c:pt>
                <c:pt idx="787">
                  <c:v>38.627395187067222</c:v>
                </c:pt>
                <c:pt idx="788">
                  <c:v>38.628162473539518</c:v>
                </c:pt>
                <c:pt idx="789">
                  <c:v>38.628935309365424</c:v>
                </c:pt>
                <c:pt idx="790">
                  <c:v>38.629713691139408</c:v>
                </c:pt>
                <c:pt idx="791">
                  <c:v>38.630497615458019</c:v>
                </c:pt>
                <c:pt idx="792">
                  <c:v>38.631287078919883</c:v>
                </c:pt>
                <c:pt idx="793">
                  <c:v>38.632082078125741</c:v>
                </c:pt>
                <c:pt idx="794">
                  <c:v>38.632882609678397</c:v>
                </c:pt>
                <c:pt idx="795">
                  <c:v>38.63368867018275</c:v>
                </c:pt>
                <c:pt idx="796">
                  <c:v>38.634500256245772</c:v>
                </c:pt>
                <c:pt idx="797">
                  <c:v>38.635317364476535</c:v>
                </c:pt>
                <c:pt idx="798">
                  <c:v>38.636139991486175</c:v>
                </c:pt>
                <c:pt idx="799">
                  <c:v>38.636968133887926</c:v>
                </c:pt>
                <c:pt idx="800">
                  <c:v>38.637801788297075</c:v>
                </c:pt>
                <c:pt idx="801">
                  <c:v>38.638640951331006</c:v>
                </c:pt>
                <c:pt idx="802">
                  <c:v>38.639485619609182</c:v>
                </c:pt>
                <c:pt idx="803">
                  <c:v>38.640335789753124</c:v>
                </c:pt>
                <c:pt idx="804">
                  <c:v>38.64119145838643</c:v>
                </c:pt>
                <c:pt idx="805">
                  <c:v>38.642052622134777</c:v>
                </c:pt>
                <c:pt idx="806">
                  <c:v>38.642919277625914</c:v>
                </c:pt>
                <c:pt idx="807">
                  <c:v>38.643791421489652</c:v>
                </c:pt>
                <c:pt idx="808">
                  <c:v>38.644669050357876</c:v>
                </c:pt>
                <c:pt idx="809">
                  <c:v>38.64555216086454</c:v>
                </c:pt>
                <c:pt idx="810">
                  <c:v>38.646440749645642</c:v>
                </c:pt>
                <c:pt idx="811">
                  <c:v>38.647334813339278</c:v>
                </c:pt>
                <c:pt idx="812">
                  <c:v>38.648234348585589</c:v>
                </c:pt>
                <c:pt idx="813">
                  <c:v>38.649139352026765</c:v>
                </c:pt>
                <c:pt idx="814">
                  <c:v>38.650049820307096</c:v>
                </c:pt>
                <c:pt idx="815">
                  <c:v>38.650965750072892</c:v>
                </c:pt>
                <c:pt idx="816">
                  <c:v>38.651887137972537</c:v>
                </c:pt>
                <c:pt idx="817">
                  <c:v>38.652813980656468</c:v>
                </c:pt>
                <c:pt idx="818">
                  <c:v>38.653746274777184</c:v>
                </c:pt>
                <c:pt idx="819">
                  <c:v>38.654684016989236</c:v>
                </c:pt>
                <c:pt idx="820">
                  <c:v>38.655627203949223</c:v>
                </c:pt>
                <c:pt idx="821">
                  <c:v>38.656575832315795</c:v>
                </c:pt>
                <c:pt idx="822">
                  <c:v>38.657529898749672</c:v>
                </c:pt>
                <c:pt idx="823">
                  <c:v>38.658489399913599</c:v>
                </c:pt>
                <c:pt idx="824">
                  <c:v>38.659454332472372</c:v>
                </c:pt>
                <c:pt idx="825">
                  <c:v>38.66042469309285</c:v>
                </c:pt>
                <c:pt idx="826">
                  <c:v>38.661400478443923</c:v>
                </c:pt>
                <c:pt idx="827">
                  <c:v>38.662381685196529</c:v>
                </c:pt>
                <c:pt idx="828">
                  <c:v>38.66336831002365</c:v>
                </c:pt>
                <c:pt idx="829">
                  <c:v>38.664360349600308</c:v>
                </c:pt>
                <c:pt idx="830">
                  <c:v>38.665357800603573</c:v>
                </c:pt>
                <c:pt idx="831">
                  <c:v>38.666360659712545</c:v>
                </c:pt>
                <c:pt idx="832">
                  <c:v>38.667368923608358</c:v>
                </c:pt>
                <c:pt idx="833">
                  <c:v>38.668382588974197</c:v>
                </c:pt>
                <c:pt idx="834">
                  <c:v>38.669401652495281</c:v>
                </c:pt>
                <c:pt idx="835">
                  <c:v>38.670426110858834</c:v>
                </c:pt>
                <c:pt idx="836">
                  <c:v>38.671455960754166</c:v>
                </c:pt>
                <c:pt idx="837">
                  <c:v>38.672491198872578</c:v>
                </c:pt>
                <c:pt idx="838">
                  <c:v>38.673531821907403</c:v>
                </c:pt>
                <c:pt idx="839">
                  <c:v>38.674577826554021</c:v>
                </c:pt>
                <c:pt idx="840">
                  <c:v>38.675629209509829</c:v>
                </c:pt>
                <c:pt idx="841">
                  <c:v>38.676685967474263</c:v>
                </c:pt>
                <c:pt idx="842">
                  <c:v>38.677748097148765</c:v>
                </c:pt>
                <c:pt idx="843">
                  <c:v>38.678815595236813</c:v>
                </c:pt>
                <c:pt idx="844">
                  <c:v>38.679888458443905</c:v>
                </c:pt>
                <c:pt idx="845">
                  <c:v>38.680966683477571</c:v>
                </c:pt>
                <c:pt idx="846">
                  <c:v>38.682050267047337</c:v>
                </c:pt>
                <c:pt idx="847">
                  <c:v>38.683139205864776</c:v>
                </c:pt>
                <c:pt idx="848">
                  <c:v>38.684233496643472</c:v>
                </c:pt>
                <c:pt idx="849">
                  <c:v>38.685333136099011</c:v>
                </c:pt>
                <c:pt idx="850">
                  <c:v>38.686438120949006</c:v>
                </c:pt>
                <c:pt idx="851">
                  <c:v>38.687548447913088</c:v>
                </c:pt>
                <c:pt idx="852">
                  <c:v>38.688664113712882</c:v>
                </c:pt>
                <c:pt idx="853">
                  <c:v>38.689785115072056</c:v>
                </c:pt>
                <c:pt idx="854">
                  <c:v>38.690911448716264</c:v>
                </c:pt>
                <c:pt idx="855">
                  <c:v>38.692043111373174</c:v>
                </c:pt>
                <c:pt idx="856">
                  <c:v>38.693180099772462</c:v>
                </c:pt>
                <c:pt idx="857">
                  <c:v>38.694322410645832</c:v>
                </c:pt>
                <c:pt idx="858">
                  <c:v>38.69547004072696</c:v>
                </c:pt>
                <c:pt idx="859">
                  <c:v>38.696622986751542</c:v>
                </c:pt>
                <c:pt idx="860">
                  <c:v>38.697781245457278</c:v>
                </c:pt>
                <c:pt idx="861">
                  <c:v>38.698944813583878</c:v>
                </c:pt>
                <c:pt idx="862">
                  <c:v>38.700113687873042</c:v>
                </c:pt>
                <c:pt idx="863">
                  <c:v>38.701287865068458</c:v>
                </c:pt>
                <c:pt idx="864">
                  <c:v>38.702467341915842</c:v>
                </c:pt>
                <c:pt idx="865">
                  <c:v>38.703652115162882</c:v>
                </c:pt>
                <c:pt idx="866">
                  <c:v>38.704842181559279</c:v>
                </c:pt>
                <c:pt idx="867">
                  <c:v>38.706037537856716</c:v>
                </c:pt>
                <c:pt idx="868">
                  <c:v>38.707238180808879</c:v>
                </c:pt>
                <c:pt idx="869">
                  <c:v>38.708444107171431</c:v>
                </c:pt>
                <c:pt idx="870">
                  <c:v>38.709655313702036</c:v>
                </c:pt>
                <c:pt idx="871">
                  <c:v>38.710871797160358</c:v>
                </c:pt>
                <c:pt idx="872">
                  <c:v>38.712093554308041</c:v>
                </c:pt>
                <c:pt idx="873">
                  <c:v>38.713320581908704</c:v>
                </c:pt>
                <c:pt idx="874">
                  <c:v>38.714552876727971</c:v>
                </c:pt>
                <c:pt idx="875">
                  <c:v>38.715790435533442</c:v>
                </c:pt>
                <c:pt idx="876">
                  <c:v>38.717033255094698</c:v>
                </c:pt>
                <c:pt idx="877">
                  <c:v>38.718281332183309</c:v>
                </c:pt>
                <c:pt idx="878">
                  <c:v>38.719534663572823</c:v>
                </c:pt>
                <c:pt idx="879">
                  <c:v>38.720793246038767</c:v>
                </c:pt>
                <c:pt idx="880">
                  <c:v>38.722057076358652</c:v>
                </c:pt>
                <c:pt idx="881">
                  <c:v>38.723326151311959</c:v>
                </c:pt>
                <c:pt idx="882">
                  <c:v>38.724600467680148</c:v>
                </c:pt>
                <c:pt idx="883">
                  <c:v>38.725880022246656</c:v>
                </c:pt>
                <c:pt idx="884">
                  <c:v>38.727164811796897</c:v>
                </c:pt>
                <c:pt idx="885">
                  <c:v>38.728454833118256</c:v>
                </c:pt>
                <c:pt idx="886">
                  <c:v>38.72975008300007</c:v>
                </c:pt>
                <c:pt idx="887">
                  <c:v>38.73105055823369</c:v>
                </c:pt>
                <c:pt idx="888">
                  <c:v>38.732356255612387</c:v>
                </c:pt>
                <c:pt idx="889">
                  <c:v>38.733667171931437</c:v>
                </c:pt>
                <c:pt idx="890">
                  <c:v>38.734983303988059</c:v>
                </c:pt>
                <c:pt idx="891">
                  <c:v>38.736304648581459</c:v>
                </c:pt>
                <c:pt idx="892">
                  <c:v>38.737631202512787</c:v>
                </c:pt>
                <c:pt idx="893">
                  <c:v>38.738962962585163</c:v>
                </c:pt>
                <c:pt idx="894">
                  <c:v>38.740299925603672</c:v>
                </c:pt>
                <c:pt idx="895">
                  <c:v>38.741642088375357</c:v>
                </c:pt>
                <c:pt idx="896">
                  <c:v>38.74298944770922</c:v>
                </c:pt>
                <c:pt idx="897">
                  <c:v>38.744342000416225</c:v>
                </c:pt>
                <c:pt idx="898">
                  <c:v>38.745699743309302</c:v>
                </c:pt>
                <c:pt idx="899">
                  <c:v>38.747062673203303</c:v>
                </c:pt>
                <c:pt idx="900">
                  <c:v>38.748430786915065</c:v>
                </c:pt>
                <c:pt idx="901">
                  <c:v>38.749804081263377</c:v>
                </c:pt>
                <c:pt idx="902">
                  <c:v>38.751182553068979</c:v>
                </c:pt>
                <c:pt idx="903">
                  <c:v>38.752566199154543</c:v>
                </c:pt>
                <c:pt idx="904">
                  <c:v>38.753955016344712</c:v>
                </c:pt>
                <c:pt idx="905">
                  <c:v>38.755349001466065</c:v>
                </c:pt>
                <c:pt idx="906">
                  <c:v>38.756748151347139</c:v>
                </c:pt>
                <c:pt idx="907">
                  <c:v>38.758152462818408</c:v>
                </c:pt>
                <c:pt idx="908">
                  <c:v>38.759561932712302</c:v>
                </c:pt>
                <c:pt idx="909">
                  <c:v>38.760976557863181</c:v>
                </c:pt>
                <c:pt idx="910">
                  <c:v>38.762396335107361</c:v>
                </c:pt>
                <c:pt idx="911">
                  <c:v>38.763821261283084</c:v>
                </c:pt>
                <c:pt idx="912">
                  <c:v>38.765251333230552</c:v>
                </c:pt>
                <c:pt idx="913">
                  <c:v>38.766686547791892</c:v>
                </c:pt>
                <c:pt idx="914">
                  <c:v>38.768126901811172</c:v>
                </c:pt>
                <c:pt idx="915">
                  <c:v>38.7695723921344</c:v>
                </c:pt>
                <c:pt idx="916">
                  <c:v>38.771023015609515</c:v>
                </c:pt>
                <c:pt idx="917">
                  <c:v>38.772478769086391</c:v>
                </c:pt>
                <c:pt idx="918">
                  <c:v>38.773939649416832</c:v>
                </c:pt>
                <c:pt idx="919">
                  <c:v>38.775405653454584</c:v>
                </c:pt>
                <c:pt idx="920">
                  <c:v>38.776876778055325</c:v>
                </c:pt>
                <c:pt idx="921">
                  <c:v>38.778353020076651</c:v>
                </c:pt>
                <c:pt idx="922">
                  <c:v>38.779834376378076</c:v>
                </c:pt>
                <c:pt idx="923">
                  <c:v>38.781320843821085</c:v>
                </c:pt>
                <c:pt idx="924">
                  <c:v>38.782812419269042</c:v>
                </c:pt>
                <c:pt idx="925">
                  <c:v>38.784309099587247</c:v>
                </c:pt>
                <c:pt idx="926">
                  <c:v>38.785810881642952</c:v>
                </c:pt>
                <c:pt idx="927">
                  <c:v>38.787317762305307</c:v>
                </c:pt>
                <c:pt idx="928">
                  <c:v>38.788829738445372</c:v>
                </c:pt>
                <c:pt idx="929">
                  <c:v>38.790346806936157</c:v>
                </c:pt>
                <c:pt idx="930">
                  <c:v>38.791868964652565</c:v>
                </c:pt>
                <c:pt idx="931">
                  <c:v>38.793396208471442</c:v>
                </c:pt>
                <c:pt idx="932">
                  <c:v>38.794928535271524</c:v>
                </c:pt>
                <c:pt idx="933">
                  <c:v>38.796465941933484</c:v>
                </c:pt>
                <c:pt idx="934">
                  <c:v>38.798008425339894</c:v>
                </c:pt>
                <c:pt idx="935">
                  <c:v>38.799555982375246</c:v>
                </c:pt>
                <c:pt idx="936">
                  <c:v>38.801108609925947</c:v>
                </c:pt>
                <c:pt idx="937">
                  <c:v>38.802666304880319</c:v>
                </c:pt>
                <c:pt idx="938">
                  <c:v>38.804229064128563</c:v>
                </c:pt>
                <c:pt idx="939">
                  <c:v>38.805796884562831</c:v>
                </c:pt>
                <c:pt idx="940">
                  <c:v>38.807369763077162</c:v>
                </c:pt>
                <c:pt idx="941">
                  <c:v>38.808947696567486</c:v>
                </c:pt>
                <c:pt idx="942">
                  <c:v>38.810530681931667</c:v>
                </c:pt>
                <c:pt idx="943">
                  <c:v>38.812118716069456</c:v>
                </c:pt>
                <c:pt idx="944">
                  <c:v>38.813711795882512</c:v>
                </c:pt>
                <c:pt idx="945">
                  <c:v>38.815309918274394</c:v>
                </c:pt>
                <c:pt idx="946">
                  <c:v>38.816913080150549</c:v>
                </c:pt>
                <c:pt idx="947">
                  <c:v>38.818521278418345</c:v>
                </c:pt>
                <c:pt idx="948">
                  <c:v>38.820134509987042</c:v>
                </c:pt>
                <c:pt idx="949">
                  <c:v>38.821752771767777</c:v>
                </c:pt>
                <c:pt idx="950">
                  <c:v>38.82337606067361</c:v>
                </c:pt>
                <c:pt idx="951">
                  <c:v>38.825004373619478</c:v>
                </c:pt>
                <c:pt idx="952">
                  <c:v>38.826637707522217</c:v>
                </c:pt>
                <c:pt idx="953">
                  <c:v>38.828276059300556</c:v>
                </c:pt>
                <c:pt idx="954">
                  <c:v>38.829919425875111</c:v>
                </c:pt>
                <c:pt idx="955">
                  <c:v>38.831567804168394</c:v>
                </c:pt>
                <c:pt idx="956">
                  <c:v>38.833221191104798</c:v>
                </c:pt>
                <c:pt idx="957">
                  <c:v>38.834879583610608</c:v>
                </c:pt>
                <c:pt idx="958">
                  <c:v>38.836542978613991</c:v>
                </c:pt>
                <c:pt idx="959">
                  <c:v>38.838211373045013</c:v>
                </c:pt>
                <c:pt idx="960">
                  <c:v>38.839884763835599</c:v>
                </c:pt>
                <c:pt idx="961">
                  <c:v>38.841563147919587</c:v>
                </c:pt>
                <c:pt idx="962">
                  <c:v>38.843246522232661</c:v>
                </c:pt>
                <c:pt idx="963">
                  <c:v>38.844934883712426</c:v>
                </c:pt>
                <c:pt idx="964">
                  <c:v>38.846628229298339</c:v>
                </c:pt>
                <c:pt idx="965">
                  <c:v>38.848326555931742</c:v>
                </c:pt>
                <c:pt idx="966">
                  <c:v>38.85002986055585</c:v>
                </c:pt>
                <c:pt idx="967">
                  <c:v>38.851738140115764</c:v>
                </c:pt>
                <c:pt idx="968">
                  <c:v>38.853451391558437</c:v>
                </c:pt>
                <c:pt idx="969">
                  <c:v>38.855169611832736</c:v>
                </c:pt>
                <c:pt idx="970">
                  <c:v>38.856892797889373</c:v>
                </c:pt>
                <c:pt idx="971">
                  <c:v>38.858620946680922</c:v>
                </c:pt>
                <c:pt idx="972">
                  <c:v>38.860354055161849</c:v>
                </c:pt>
                <c:pt idx="973">
                  <c:v>38.862092120288466</c:v>
                </c:pt>
                <c:pt idx="974">
                  <c:v>38.863835139018988</c:v>
                </c:pt>
                <c:pt idx="975">
                  <c:v>38.865583108313473</c:v>
                </c:pt>
                <c:pt idx="976">
                  <c:v>38.867336025133838</c:v>
                </c:pt>
                <c:pt idx="977">
                  <c:v>38.869093886443871</c:v>
                </c:pt>
                <c:pt idx="978">
                  <c:v>38.870856689209234</c:v>
                </c:pt>
                <c:pt idx="979">
                  <c:v>38.872624430397444</c:v>
                </c:pt>
                <c:pt idx="980">
                  <c:v>38.874397106977874</c:v>
                </c:pt>
                <c:pt idx="981">
                  <c:v>38.876174715921763</c:v>
                </c:pt>
                <c:pt idx="982">
                  <c:v>38.877957254202201</c:v>
                </c:pt>
                <c:pt idx="983">
                  <c:v>38.87974471879415</c:v>
                </c:pt>
                <c:pt idx="984">
                  <c:v>38.881537106674415</c:v>
                </c:pt>
                <c:pt idx="985">
                  <c:v>38.883334414821661</c:v>
                </c:pt>
                <c:pt idx="986">
                  <c:v>38.885136640216409</c:v>
                </c:pt>
                <c:pt idx="987">
                  <c:v>38.886943779841026</c:v>
                </c:pt>
                <c:pt idx="988">
                  <c:v>38.888755830679742</c:v>
                </c:pt>
                <c:pt idx="989">
                  <c:v>38.890572789718632</c:v>
                </c:pt>
                <c:pt idx="990">
                  <c:v>38.892394653945608</c:v>
                </c:pt>
                <c:pt idx="991">
                  <c:v>38.894221420350462</c:v>
                </c:pt>
                <c:pt idx="992">
                  <c:v>38.896053085924798</c:v>
                </c:pt>
                <c:pt idx="993">
                  <c:v>38.89788964766209</c:v>
                </c:pt>
                <c:pt idx="994">
                  <c:v>38.899731102557652</c:v>
                </c:pt>
                <c:pt idx="995">
                  <c:v>38.901577447608624</c:v>
                </c:pt>
                <c:pt idx="996">
                  <c:v>38.90342867981402</c:v>
                </c:pt>
                <c:pt idx="997">
                  <c:v>38.905284796174676</c:v>
                </c:pt>
                <c:pt idx="998">
                  <c:v>38.907145793693275</c:v>
                </c:pt>
                <c:pt idx="999">
                  <c:v>38.909011669374323</c:v>
                </c:pt>
                <c:pt idx="1000">
                  <c:v>38.910882420224183</c:v>
                </c:pt>
                <c:pt idx="1001">
                  <c:v>38.912758043251067</c:v>
                </c:pt>
                <c:pt idx="1002">
                  <c:v>38.914638535464988</c:v>
                </c:pt>
                <c:pt idx="1003">
                  <c:v>38.916523893877809</c:v>
                </c:pt>
                <c:pt idx="1004">
                  <c:v>38.918414115503246</c:v>
                </c:pt>
                <c:pt idx="1005">
                  <c:v>38.920309197356822</c:v>
                </c:pt>
                <c:pt idx="1006">
                  <c:v>38.922209136455898</c:v>
                </c:pt>
                <c:pt idx="1007">
                  <c:v>38.924113929819669</c:v>
                </c:pt>
                <c:pt idx="1008">
                  <c:v>38.92602357446917</c:v>
                </c:pt>
                <c:pt idx="1009">
                  <c:v>38.927938067427235</c:v>
                </c:pt>
                <c:pt idx="1010">
                  <c:v>38.929857405718558</c:v>
                </c:pt>
                <c:pt idx="1011">
                  <c:v>38.931781586369631</c:v>
                </c:pt>
                <c:pt idx="1012">
                  <c:v>38.933710606408795</c:v>
                </c:pt>
                <c:pt idx="1013">
                  <c:v>38.935644462866193</c:v>
                </c:pt>
                <c:pt idx="1014">
                  <c:v>38.937583152773804</c:v>
                </c:pt>
                <c:pt idx="1015">
                  <c:v>38.939526673165432</c:v>
                </c:pt>
                <c:pt idx="1016">
                  <c:v>38.941475021076677</c:v>
                </c:pt>
                <c:pt idx="1017">
                  <c:v>38.943428193544996</c:v>
                </c:pt>
                <c:pt idx="1018">
                  <c:v>38.945386187609628</c:v>
                </c:pt>
                <c:pt idx="1019">
                  <c:v>38.947349000311661</c:v>
                </c:pt>
                <c:pt idx="1020">
                  <c:v>38.949316628693964</c:v>
                </c:pt>
                <c:pt idx="1021">
                  <c:v>38.951289069801241</c:v>
                </c:pt>
                <c:pt idx="1022">
                  <c:v>38.953266320680022</c:v>
                </c:pt>
                <c:pt idx="1023">
                  <c:v>38.95524837837862</c:v>
                </c:pt>
                <c:pt idx="1024">
                  <c:v>38.957235239947181</c:v>
                </c:pt>
                <c:pt idx="1025">
                  <c:v>38.959226902437663</c:v>
                </c:pt>
                <c:pt idx="1026">
                  <c:v>38.961223362903816</c:v>
                </c:pt>
                <c:pt idx="1027">
                  <c:v>38.963224618401206</c:v>
                </c:pt>
                <c:pt idx="1028">
                  <c:v>38.965230665987207</c:v>
                </c:pt>
                <c:pt idx="1029">
                  <c:v>38.967241502720995</c:v>
                </c:pt>
                <c:pt idx="1030">
                  <c:v>38.969257125663574</c:v>
                </c:pt>
                <c:pt idx="1031">
                  <c:v>38.97127753187771</c:v>
                </c:pt>
                <c:pt idx="1032">
                  <c:v>38.973302718428002</c:v>
                </c:pt>
                <c:pt idx="1033">
                  <c:v>38.975332682380845</c:v>
                </c:pt>
                <c:pt idx="1034">
                  <c:v>38.977367420804434</c:v>
                </c:pt>
                <c:pt idx="1035">
                  <c:v>38.979406930768747</c:v>
                </c:pt>
                <c:pt idx="1036">
                  <c:v>38.981451209345586</c:v>
                </c:pt>
                <c:pt idx="1037">
                  <c:v>38.983500253608526</c:v>
                </c:pt>
                <c:pt idx="1038">
                  <c:v>38.985554060632971</c:v>
                </c:pt>
                <c:pt idx="1039">
                  <c:v>38.987612627496077</c:v>
                </c:pt>
                <c:pt idx="1040">
                  <c:v>38.989675951276823</c:v>
                </c:pt>
                <c:pt idx="1041">
                  <c:v>38.99174402905598</c:v>
                </c:pt>
                <c:pt idx="1042">
                  <c:v>38.993816857916087</c:v>
                </c:pt>
                <c:pt idx="1043">
                  <c:v>38.995894434941498</c:v>
                </c:pt>
                <c:pt idx="1044">
                  <c:v>38.997976757218353</c:v>
                </c:pt>
                <c:pt idx="1045">
                  <c:v>39.000063821834566</c:v>
                </c:pt>
                <c:pt idx="1046">
                  <c:v>39.002155625879851</c:v>
                </c:pt>
                <c:pt idx="1047">
                  <c:v>39.00425216644571</c:v>
                </c:pt>
                <c:pt idx="1048">
                  <c:v>39.006353440625411</c:v>
                </c:pt>
                <c:pt idx="1049">
                  <c:v>39.008459445514035</c:v>
                </c:pt>
                <c:pt idx="1050">
                  <c:v>39.010570178208411</c:v>
                </c:pt>
                <c:pt idx="1051">
                  <c:v>39.012685635807173</c:v>
                </c:pt>
                <c:pt idx="1052">
                  <c:v>39.014805815410746</c:v>
                </c:pt>
                <c:pt idx="1053">
                  <c:v>39.016930714121301</c:v>
                </c:pt>
                <c:pt idx="1054">
                  <c:v>39.019060329042816</c:v>
                </c:pt>
                <c:pt idx="1055">
                  <c:v>39.021194657281036</c:v>
                </c:pt>
                <c:pt idx="1056">
                  <c:v>39.023333695943471</c:v>
                </c:pt>
                <c:pt idx="1057">
                  <c:v>39.025477442139433</c:v>
                </c:pt>
                <c:pt idx="1058">
                  <c:v>39.02762589297997</c:v>
                </c:pt>
                <c:pt idx="1059">
                  <c:v>39.029779045577939</c:v>
                </c:pt>
                <c:pt idx="1060">
                  <c:v>39.031936897047963</c:v>
                </c:pt>
                <c:pt idx="1061">
                  <c:v>39.03409944450641</c:v>
                </c:pt>
                <c:pt idx="1062">
                  <c:v>39.036266685071439</c:v>
                </c:pt>
                <c:pt idx="1063">
                  <c:v>39.038438615862979</c:v>
                </c:pt>
                <c:pt idx="1064">
                  <c:v>39.040615234002722</c:v>
                </c:pt>
                <c:pt idx="1065">
                  <c:v>39.042796536614112</c:v>
                </c:pt>
                <c:pt idx="1066">
                  <c:v>39.044982520822387</c:v>
                </c:pt>
                <c:pt idx="1067">
                  <c:v>39.047173183754524</c:v>
                </c:pt>
                <c:pt idx="1068">
                  <c:v>39.049368522539282</c:v>
                </c:pt>
                <c:pt idx="1069">
                  <c:v>39.051568534307158</c:v>
                </c:pt>
                <c:pt idx="1070">
                  <c:v>39.053773216190436</c:v>
                </c:pt>
                <c:pt idx="1071">
                  <c:v>39.055982565323148</c:v>
                </c:pt>
                <c:pt idx="1072">
                  <c:v>39.058196578841091</c:v>
                </c:pt>
                <c:pt idx="1073">
                  <c:v>39.060415253881793</c:v>
                </c:pt>
                <c:pt idx="1074">
                  <c:v>39.06263858758458</c:v>
                </c:pt>
                <c:pt idx="1075">
                  <c:v>39.064866577090513</c:v>
                </c:pt>
                <c:pt idx="1076">
                  <c:v>39.067099219542385</c:v>
                </c:pt>
                <c:pt idx="1077">
                  <c:v>39.069336512084796</c:v>
                </c:pt>
                <c:pt idx="1078">
                  <c:v>39.071578451864049</c:v>
                </c:pt>
                <c:pt idx="1079">
                  <c:v>39.073825036028225</c:v>
                </c:pt>
                <c:pt idx="1080">
                  <c:v>39.076076261727138</c:v>
                </c:pt>
                <c:pt idx="1081">
                  <c:v>39.078332126112372</c:v>
                </c:pt>
                <c:pt idx="1082">
                  <c:v>39.080592626337236</c:v>
                </c:pt>
                <c:pt idx="1083">
                  <c:v>39.082857759556802</c:v>
                </c:pt>
                <c:pt idx="1084">
                  <c:v>39.085127522927877</c:v>
                </c:pt>
                <c:pt idx="1085">
                  <c:v>39.087401913609028</c:v>
                </c:pt>
                <c:pt idx="1086">
                  <c:v>39.089680928760558</c:v>
                </c:pt>
                <c:pt idx="1087">
                  <c:v>39.091964565544501</c:v>
                </c:pt>
                <c:pt idx="1088">
                  <c:v>39.094252821124648</c:v>
                </c:pt>
                <c:pt idx="1089">
                  <c:v>39.096545692666524</c:v>
                </c:pt>
                <c:pt idx="1090">
                  <c:v>39.0988431773374</c:v>
                </c:pt>
                <c:pt idx="1091">
                  <c:v>39.101145272306276</c:v>
                </c:pt>
                <c:pt idx="1092">
                  <c:v>39.103451974743891</c:v>
                </c:pt>
                <c:pt idx="1093">
                  <c:v>39.105763281822732</c:v>
                </c:pt>
                <c:pt idx="1094">
                  <c:v>39.108079190716992</c:v>
                </c:pt>
                <c:pt idx="1095">
                  <c:v>39.110399698602642</c:v>
                </c:pt>
                <c:pt idx="1096">
                  <c:v>39.112724802657347</c:v>
                </c:pt>
                <c:pt idx="1097">
                  <c:v>39.115054500060523</c:v>
                </c:pt>
                <c:pt idx="1098">
                  <c:v>39.11738878799332</c:v>
                </c:pt>
                <c:pt idx="1099">
                  <c:v>39.119727663638606</c:v>
                </c:pt>
                <c:pt idx="1100">
                  <c:v>39.122071124180977</c:v>
                </c:pt>
                <c:pt idx="1101">
                  <c:v>39.124419166806774</c:v>
                </c:pt>
                <c:pt idx="1102">
                  <c:v>39.12677178870404</c:v>
                </c:pt>
                <c:pt idx="1103">
                  <c:v>39.129128987062565</c:v>
                </c:pt>
                <c:pt idx="1104">
                  <c:v>39.131490759073856</c:v>
                </c:pt>
                <c:pt idx="1105">
                  <c:v>39.133857101931142</c:v>
                </c:pt>
                <c:pt idx="1106">
                  <c:v>39.13622801282937</c:v>
                </c:pt>
                <c:pt idx="1107">
                  <c:v>39.138603488965224</c:v>
                </c:pt>
                <c:pt idx="1108">
                  <c:v>39.140983527537088</c:v>
                </c:pt>
                <c:pt idx="1109">
                  <c:v>39.143368125745091</c:v>
                </c:pt>
                <c:pt idx="1110">
                  <c:v>39.145757280791045</c:v>
                </c:pt>
                <c:pt idx="1111">
                  <c:v>39.148150989878516</c:v>
                </c:pt>
                <c:pt idx="1112">
                  <c:v>39.150549250212755</c:v>
                </c:pt>
                <c:pt idx="1113">
                  <c:v>39.152952059000754</c:v>
                </c:pt>
                <c:pt idx="1114">
                  <c:v>39.155359413451201</c:v>
                </c:pt>
                <c:pt idx="1115">
                  <c:v>39.157771310774507</c:v>
                </c:pt>
                <c:pt idx="1116">
                  <c:v>39.160187748182786</c:v>
                </c:pt>
                <c:pt idx="1117">
                  <c:v>39.162608722889864</c:v>
                </c:pt>
                <c:pt idx="1118">
                  <c:v>39.165034232111296</c:v>
                </c:pt>
                <c:pt idx="1119">
                  <c:v>39.167464273064319</c:v>
                </c:pt>
                <c:pt idx="1120">
                  <c:v>39.169898842967896</c:v>
                </c:pt>
                <c:pt idx="1121">
                  <c:v>39.172337939042684</c:v>
                </c:pt>
                <c:pt idx="1122">
                  <c:v>39.174781558511057</c:v>
                </c:pt>
                <c:pt idx="1123">
                  <c:v>39.177229698597074</c:v>
                </c:pt>
                <c:pt idx="1124">
                  <c:v>39.179682356526534</c:v>
                </c:pt>
                <c:pt idx="1125">
                  <c:v>39.182139529526907</c:v>
                </c:pt>
                <c:pt idx="1126">
                  <c:v>39.184601214827367</c:v>
                </c:pt>
                <c:pt idx="1127">
                  <c:v>39.187067409658802</c:v>
                </c:pt>
                <c:pt idx="1128">
                  <c:v>39.189538111253789</c:v>
                </c:pt>
                <c:pt idx="1129">
                  <c:v>39.192013316846612</c:v>
                </c:pt>
                <c:pt idx="1130">
                  <c:v>39.194493023673239</c:v>
                </c:pt>
                <c:pt idx="1131">
                  <c:v>39.196977228971349</c:v>
                </c:pt>
                <c:pt idx="1132">
                  <c:v>39.199465929980306</c:v>
                </c:pt>
                <c:pt idx="1133">
                  <c:v>39.20195912394118</c:v>
                </c:pt>
                <c:pt idx="1134">
                  <c:v>39.204456808096708</c:v>
                </c:pt>
                <c:pt idx="1135">
                  <c:v>39.206958979691358</c:v>
                </c:pt>
                <c:pt idx="1136">
                  <c:v>39.209465635971249</c:v>
                </c:pt>
                <c:pt idx="1137">
                  <c:v>39.211976774184222</c:v>
                </c:pt>
                <c:pt idx="1138">
                  <c:v>39.214492391579789</c:v>
                </c:pt>
                <c:pt idx="1139">
                  <c:v>39.21701248540915</c:v>
                </c:pt>
                <c:pt idx="1140">
                  <c:v>39.219537052925205</c:v>
                </c:pt>
                <c:pt idx="1141">
                  <c:v>39.22206609138253</c:v>
                </c:pt>
                <c:pt idx="1142">
                  <c:v>39.224599598037379</c:v>
                </c:pt>
                <c:pt idx="1143">
                  <c:v>39.227137570147711</c:v>
                </c:pt>
                <c:pt idx="1144">
                  <c:v>39.229680004973147</c:v>
                </c:pt>
                <c:pt idx="1145">
                  <c:v>39.232226899774993</c:v>
                </c:pt>
                <c:pt idx="1146">
                  <c:v>39.234778251816252</c:v>
                </c:pt>
                <c:pt idx="1147">
                  <c:v>39.237334058361583</c:v>
                </c:pt>
                <c:pt idx="1148">
                  <c:v>39.239894316677351</c:v>
                </c:pt>
                <c:pt idx="1149">
                  <c:v>39.242459024031561</c:v>
                </c:pt>
                <c:pt idx="1150">
                  <c:v>39.245028177693939</c:v>
                </c:pt>
                <c:pt idx="1151">
                  <c:v>39.247601774935852</c:v>
                </c:pt>
                <c:pt idx="1152">
                  <c:v>39.250179813030357</c:v>
                </c:pt>
                <c:pt idx="1153">
                  <c:v>39.252762289252175</c:v>
                </c:pt>
                <c:pt idx="1154">
                  <c:v>39.25534920087771</c:v>
                </c:pt>
                <c:pt idx="1155">
                  <c:v>39.257940545185036</c:v>
                </c:pt>
                <c:pt idx="1156">
                  <c:v>39.260536319453891</c:v>
                </c:pt>
                <c:pt idx="1157">
                  <c:v>39.263136520965688</c:v>
                </c:pt>
                <c:pt idx="1158">
                  <c:v>39.26574114700351</c:v>
                </c:pt>
                <c:pt idx="1159">
                  <c:v>39.268350194852097</c:v>
                </c:pt>
                <c:pt idx="1160">
                  <c:v>39.270963661797865</c:v>
                </c:pt>
                <c:pt idx="1161">
                  <c:v>39.273581545128884</c:v>
                </c:pt>
                <c:pt idx="1162">
                  <c:v>39.276203842134905</c:v>
                </c:pt>
                <c:pt idx="1163">
                  <c:v>39.278830550107337</c:v>
                </c:pt>
                <c:pt idx="1164">
                  <c:v>39.28146166633924</c:v>
                </c:pt>
                <c:pt idx="1165">
                  <c:v>39.284097188125344</c:v>
                </c:pt>
                <c:pt idx="1166">
                  <c:v>39.286737112762033</c:v>
                </c:pt>
                <c:pt idx="1167">
                  <c:v>39.28938143754737</c:v>
                </c:pt>
                <c:pt idx="1168">
                  <c:v>39.292030159781056</c:v>
                </c:pt>
                <c:pt idx="1169">
                  <c:v>39.294683276764452</c:v>
                </c:pt>
                <c:pt idx="1170">
                  <c:v>39.297340785800571</c:v>
                </c:pt>
                <c:pt idx="1171">
                  <c:v>39.300002684194098</c:v>
                </c:pt>
                <c:pt idx="1172">
                  <c:v>39.302668969251357</c:v>
                </c:pt>
                <c:pt idx="1173">
                  <c:v>39.30533963828033</c:v>
                </c:pt>
                <c:pt idx="1174">
                  <c:v>39.30801468859066</c:v>
                </c:pt>
                <c:pt idx="1175">
                  <c:v>39.310694117493611</c:v>
                </c:pt>
                <c:pt idx="1176">
                  <c:v>39.313377922302145</c:v>
                </c:pt>
                <c:pt idx="1177">
                  <c:v>39.316066100330829</c:v>
                </c:pt>
                <c:pt idx="1178">
                  <c:v>39.318758648895894</c:v>
                </c:pt>
                <c:pt idx="1179">
                  <c:v>39.321455565315226</c:v>
                </c:pt>
                <c:pt idx="1180">
                  <c:v>39.324156846908352</c:v>
                </c:pt>
                <c:pt idx="1181">
                  <c:v>39.326862490996426</c:v>
                </c:pt>
                <c:pt idx="1182">
                  <c:v>39.329572494902287</c:v>
                </c:pt>
                <c:pt idx="1183">
                  <c:v>39.332286855950365</c:v>
                </c:pt>
                <c:pt idx="1184">
                  <c:v>39.335005571466773</c:v>
                </c:pt>
                <c:pt idx="1185">
                  <c:v>39.337728638779254</c:v>
                </c:pt>
                <c:pt idx="1186">
                  <c:v>39.340456055217189</c:v>
                </c:pt>
                <c:pt idx="1187">
                  <c:v>39.343187818111581</c:v>
                </c:pt>
                <c:pt idx="1188">
                  <c:v>39.345923924795095</c:v>
                </c:pt>
                <c:pt idx="1189">
                  <c:v>39.34866437260203</c:v>
                </c:pt>
                <c:pt idx="1190">
                  <c:v>39.351409158868314</c:v>
                </c:pt>
                <c:pt idx="1191">
                  <c:v>39.3541582809315</c:v>
                </c:pt>
                <c:pt idx="1192">
                  <c:v>39.356911736130797</c:v>
                </c:pt>
                <c:pt idx="1193">
                  <c:v>39.359669521807035</c:v>
                </c:pt>
                <c:pt idx="1194">
                  <c:v>39.36243163530267</c:v>
                </c:pt>
                <c:pt idx="1195">
                  <c:v>39.3651980739618</c:v>
                </c:pt>
                <c:pt idx="1196">
                  <c:v>39.367968835130156</c:v>
                </c:pt>
                <c:pt idx="1197">
                  <c:v>39.370743916155071</c:v>
                </c:pt>
                <c:pt idx="1198">
                  <c:v>39.373523314385544</c:v>
                </c:pt>
                <c:pt idx="1199">
                  <c:v>39.376307027172174</c:v>
                </c:pt>
                <c:pt idx="1200">
                  <c:v>39.379095051867196</c:v>
                </c:pt>
                <c:pt idx="1201">
                  <c:v>39.38188738582447</c:v>
                </c:pt>
                <c:pt idx="1202">
                  <c:v>39.384684026399469</c:v>
                </c:pt>
                <c:pt idx="1203">
                  <c:v>39.387484970949302</c:v>
                </c:pt>
                <c:pt idx="1204">
                  <c:v>39.39029021683271</c:v>
                </c:pt>
              </c:numCache>
            </c:numRef>
          </c:xVal>
          <c:yVal>
            <c:numRef>
              <c:f>'σ-Silo F2-80 kP'!$K$13:$K$1217</c:f>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c:ext xmlns:c16="http://schemas.microsoft.com/office/drawing/2014/chart" uri="{C3380CC4-5D6E-409C-BE32-E72D297353CC}">
              <c16:uniqueId val="{00000003-A375-435B-90EF-3E365F81D4DA}"/>
            </c:ext>
          </c:extLst>
        </c:ser>
        <c:ser>
          <c:idx val="3"/>
          <c:order val="17"/>
          <c:tx>
            <c:strRef>
              <c:f>'σ-Silo F2-80 kP'!$L$12</c:f>
              <c:strCache>
                <c:ptCount val="1"/>
                <c:pt idx="0">
                  <c:v>u0</c:v>
                </c:pt>
              </c:strCache>
            </c:strRef>
          </c:tx>
          <c:spPr>
            <a:ln w="19050">
              <a:solidFill>
                <a:srgbClr val="00B0F0"/>
              </a:solidFill>
            </a:ln>
          </c:spPr>
          <c:marker>
            <c:symbol val="none"/>
          </c:marker>
          <c:xVal>
            <c:numRef>
              <c:f>'σ-Silo F2-80 kP'!$L$13:$L$1217</c:f>
              <c:numCache>
                <c:formatCode>0.0</c:formatCode>
                <c:ptCount val="1205"/>
                <c:pt idx="0">
                  <c:v>0</c:v>
                </c:pt>
                <c:pt idx="1">
                  <c:v>9.1908415841991855E-3</c:v>
                </c:pt>
                <c:pt idx="2">
                  <c:v>1.9000841584199187E-2</c:v>
                </c:pt>
                <c:pt idx="3">
                  <c:v>2.8810841584199186E-2</c:v>
                </c:pt>
                <c:pt idx="4">
                  <c:v>3.8620841584199185E-2</c:v>
                </c:pt>
                <c:pt idx="5">
                  <c:v>4.8430841584199191E-2</c:v>
                </c:pt>
                <c:pt idx="6">
                  <c:v>5.8240841584199191E-2</c:v>
                </c:pt>
                <c:pt idx="7">
                  <c:v>6.805084158419919E-2</c:v>
                </c:pt>
                <c:pt idx="8">
                  <c:v>7.7860841584199189E-2</c:v>
                </c:pt>
                <c:pt idx="9">
                  <c:v>8.7670841584199188E-2</c:v>
                </c:pt>
                <c:pt idx="10">
                  <c:v>9.7480841584199188E-2</c:v>
                </c:pt>
                <c:pt idx="11">
                  <c:v>0.10729084158419919</c:v>
                </c:pt>
                <c:pt idx="12">
                  <c:v>0.11710084158419919</c:v>
                </c:pt>
                <c:pt idx="13">
                  <c:v>0.12691084158419919</c:v>
                </c:pt>
                <c:pt idx="14">
                  <c:v>0.1367208415841992</c:v>
                </c:pt>
                <c:pt idx="15">
                  <c:v>0.14653084158419918</c:v>
                </c:pt>
                <c:pt idx="16">
                  <c:v>0.1563408415841992</c:v>
                </c:pt>
                <c:pt idx="17">
                  <c:v>0.16615084158419921</c:v>
                </c:pt>
                <c:pt idx="18">
                  <c:v>0.17596084158419917</c:v>
                </c:pt>
                <c:pt idx="19">
                  <c:v>0.18577084158419918</c:v>
                </c:pt>
                <c:pt idx="20">
                  <c:v>0.19558084158419919</c:v>
                </c:pt>
                <c:pt idx="21">
                  <c:v>0.20539084158419921</c:v>
                </c:pt>
                <c:pt idx="22">
                  <c:v>0.21520084158419919</c:v>
                </c:pt>
                <c:pt idx="23">
                  <c:v>0.22501084158419918</c:v>
                </c:pt>
                <c:pt idx="24">
                  <c:v>0.23482084158419919</c:v>
                </c:pt>
                <c:pt idx="25">
                  <c:v>0.2446308415841992</c:v>
                </c:pt>
                <c:pt idx="26">
                  <c:v>0.25444084158419916</c:v>
                </c:pt>
                <c:pt idx="27">
                  <c:v>0.2642508415841992</c:v>
                </c:pt>
                <c:pt idx="28">
                  <c:v>0.27406084158419919</c:v>
                </c:pt>
                <c:pt idx="29">
                  <c:v>0.28387084158419923</c:v>
                </c:pt>
                <c:pt idx="30">
                  <c:v>0.29368084158419921</c:v>
                </c:pt>
                <c:pt idx="31">
                  <c:v>0.3034908415841992</c:v>
                </c:pt>
                <c:pt idx="32">
                  <c:v>0.31330084158419919</c:v>
                </c:pt>
                <c:pt idx="33">
                  <c:v>0.32311084158419923</c:v>
                </c:pt>
                <c:pt idx="34">
                  <c:v>0.33292084158419921</c:v>
                </c:pt>
                <c:pt idx="35">
                  <c:v>0.34273084158419925</c:v>
                </c:pt>
                <c:pt idx="36">
                  <c:v>0.35254084158419918</c:v>
                </c:pt>
                <c:pt idx="37">
                  <c:v>0.36235084158419917</c:v>
                </c:pt>
                <c:pt idx="38">
                  <c:v>0.37216084158419921</c:v>
                </c:pt>
                <c:pt idx="39">
                  <c:v>0.38197084158419919</c:v>
                </c:pt>
                <c:pt idx="40">
                  <c:v>0.39178084158419924</c:v>
                </c:pt>
                <c:pt idx="41">
                  <c:v>0.40159084158419922</c:v>
                </c:pt>
                <c:pt idx="42">
                  <c:v>0.41140084158419921</c:v>
                </c:pt>
                <c:pt idx="43">
                  <c:v>0.42121084158419919</c:v>
                </c:pt>
                <c:pt idx="44">
                  <c:v>0.43102084158419918</c:v>
                </c:pt>
                <c:pt idx="45">
                  <c:v>0.44083084158419922</c:v>
                </c:pt>
                <c:pt idx="46">
                  <c:v>0.4506408415841992</c:v>
                </c:pt>
                <c:pt idx="47">
                  <c:v>0.46045084158419919</c:v>
                </c:pt>
                <c:pt idx="48">
                  <c:v>0.47026084158419923</c:v>
                </c:pt>
                <c:pt idx="49">
                  <c:v>0.48007084158419921</c:v>
                </c:pt>
                <c:pt idx="50">
                  <c:v>0.48988084158419926</c:v>
                </c:pt>
                <c:pt idx="51">
                  <c:v>0.49969084158419919</c:v>
                </c:pt>
                <c:pt idx="52">
                  <c:v>0.50950084158419917</c:v>
                </c:pt>
                <c:pt idx="53">
                  <c:v>0.51931084158419916</c:v>
                </c:pt>
                <c:pt idx="54">
                  <c:v>0.52912084158419925</c:v>
                </c:pt>
                <c:pt idx="55">
                  <c:v>0.53893084158419924</c:v>
                </c:pt>
                <c:pt idx="56">
                  <c:v>0.54874084158419922</c:v>
                </c:pt>
                <c:pt idx="57">
                  <c:v>0.55855084158419921</c:v>
                </c:pt>
                <c:pt idx="58">
                  <c:v>0.56836084158419919</c:v>
                </c:pt>
                <c:pt idx="59">
                  <c:v>0.57817084158419918</c:v>
                </c:pt>
                <c:pt idx="60">
                  <c:v>0.58798084158419917</c:v>
                </c:pt>
                <c:pt idx="61">
                  <c:v>0.59779084158419915</c:v>
                </c:pt>
                <c:pt idx="62">
                  <c:v>0.60760084158419925</c:v>
                </c:pt>
                <c:pt idx="63">
                  <c:v>0.61741084158419923</c:v>
                </c:pt>
                <c:pt idx="64">
                  <c:v>0.62722084158419922</c:v>
                </c:pt>
                <c:pt idx="65">
                  <c:v>0.6370308415841992</c:v>
                </c:pt>
                <c:pt idx="66">
                  <c:v>0.6468408415841993</c:v>
                </c:pt>
                <c:pt idx="67">
                  <c:v>0.65665084158419929</c:v>
                </c:pt>
                <c:pt idx="68">
                  <c:v>0.66646084158419927</c:v>
                </c:pt>
                <c:pt idx="69">
                  <c:v>0.67627084158419926</c:v>
                </c:pt>
                <c:pt idx="70">
                  <c:v>0.68608084158419924</c:v>
                </c:pt>
                <c:pt idx="71">
                  <c:v>0.69589084158419912</c:v>
                </c:pt>
                <c:pt idx="72">
                  <c:v>0.70570084158419921</c:v>
                </c:pt>
                <c:pt idx="73">
                  <c:v>0.7155108415841992</c:v>
                </c:pt>
                <c:pt idx="74">
                  <c:v>0.72532084158419918</c:v>
                </c:pt>
                <c:pt idx="75">
                  <c:v>0.73513084158419917</c:v>
                </c:pt>
                <c:pt idx="76">
                  <c:v>0.74494084158419915</c:v>
                </c:pt>
                <c:pt idx="77">
                  <c:v>0.75475084158419925</c:v>
                </c:pt>
                <c:pt idx="78">
                  <c:v>0.76456084158419924</c:v>
                </c:pt>
                <c:pt idx="79">
                  <c:v>0.77437084158419922</c:v>
                </c:pt>
                <c:pt idx="80">
                  <c:v>0.78418084158419921</c:v>
                </c:pt>
                <c:pt idx="81">
                  <c:v>0.7939908415841993</c:v>
                </c:pt>
                <c:pt idx="82">
                  <c:v>0.80380084158419929</c:v>
                </c:pt>
                <c:pt idx="83">
                  <c:v>0.81361084158419927</c:v>
                </c:pt>
                <c:pt idx="84">
                  <c:v>0.82342084158419926</c:v>
                </c:pt>
                <c:pt idx="85">
                  <c:v>0.83323084158419924</c:v>
                </c:pt>
                <c:pt idx="86">
                  <c:v>0.84304084158419912</c:v>
                </c:pt>
                <c:pt idx="87">
                  <c:v>0.85285084158419922</c:v>
                </c:pt>
                <c:pt idx="88">
                  <c:v>0.8626608415841992</c:v>
                </c:pt>
                <c:pt idx="89">
                  <c:v>0.87247084158419919</c:v>
                </c:pt>
                <c:pt idx="90">
                  <c:v>0.88228084158419917</c:v>
                </c:pt>
                <c:pt idx="91">
                  <c:v>0.89209084158419916</c:v>
                </c:pt>
                <c:pt idx="92">
                  <c:v>0.90190084158419925</c:v>
                </c:pt>
                <c:pt idx="93">
                  <c:v>0.91171084158419924</c:v>
                </c:pt>
                <c:pt idx="94">
                  <c:v>0.92152084158419922</c:v>
                </c:pt>
                <c:pt idx="95">
                  <c:v>0.93133084158419921</c:v>
                </c:pt>
                <c:pt idx="96">
                  <c:v>0.94114084158419931</c:v>
                </c:pt>
                <c:pt idx="97">
                  <c:v>0.95095084158419929</c:v>
                </c:pt>
                <c:pt idx="98">
                  <c:v>0.96076084158419928</c:v>
                </c:pt>
                <c:pt idx="99">
                  <c:v>0.97057084158419926</c:v>
                </c:pt>
                <c:pt idx="100">
                  <c:v>0.98038084158419925</c:v>
                </c:pt>
                <c:pt idx="101">
                  <c:v>0.99019084158419934</c:v>
                </c:pt>
                <c:pt idx="102">
                  <c:v>1.0000008415841992</c:v>
                </c:pt>
                <c:pt idx="103">
                  <c:v>1.0098108415841991</c:v>
                </c:pt>
                <c:pt idx="104">
                  <c:v>1.0196208415841992</c:v>
                </c:pt>
                <c:pt idx="105">
                  <c:v>1.0294308415841993</c:v>
                </c:pt>
                <c:pt idx="106">
                  <c:v>1.0392408415841992</c:v>
                </c:pt>
                <c:pt idx="107">
                  <c:v>1.0490508415841993</c:v>
                </c:pt>
                <c:pt idx="108">
                  <c:v>1.0588608415841991</c:v>
                </c:pt>
                <c:pt idx="109">
                  <c:v>1.0686708415841992</c:v>
                </c:pt>
                <c:pt idx="110">
                  <c:v>1.0784808415841993</c:v>
                </c:pt>
                <c:pt idx="111">
                  <c:v>1.0882908415841992</c:v>
                </c:pt>
                <c:pt idx="112">
                  <c:v>1.0981008415841993</c:v>
                </c:pt>
                <c:pt idx="113">
                  <c:v>1.1079108415841992</c:v>
                </c:pt>
                <c:pt idx="114">
                  <c:v>1.1177208415841993</c:v>
                </c:pt>
                <c:pt idx="115">
                  <c:v>1.1275308415841994</c:v>
                </c:pt>
                <c:pt idx="116">
                  <c:v>1.1373408415841992</c:v>
                </c:pt>
                <c:pt idx="117">
                  <c:v>1.1471508415841993</c:v>
                </c:pt>
                <c:pt idx="118">
                  <c:v>1.1569608415841992</c:v>
                </c:pt>
                <c:pt idx="119">
                  <c:v>1.1667708415841991</c:v>
                </c:pt>
                <c:pt idx="120">
                  <c:v>1.1765808415841992</c:v>
                </c:pt>
                <c:pt idx="121">
                  <c:v>1.1863908415841993</c:v>
                </c:pt>
                <c:pt idx="122">
                  <c:v>1.1962008415841991</c:v>
                </c:pt>
                <c:pt idx="123">
                  <c:v>1.2060108415841992</c:v>
                </c:pt>
                <c:pt idx="124">
                  <c:v>1.2158208415841993</c:v>
                </c:pt>
                <c:pt idx="125">
                  <c:v>1.2256308415841992</c:v>
                </c:pt>
                <c:pt idx="126">
                  <c:v>1.2354408415841993</c:v>
                </c:pt>
                <c:pt idx="127">
                  <c:v>1.2452508415841992</c:v>
                </c:pt>
                <c:pt idx="128">
                  <c:v>1.2550608415841993</c:v>
                </c:pt>
                <c:pt idx="129">
                  <c:v>1.2648708415841994</c:v>
                </c:pt>
                <c:pt idx="130">
                  <c:v>1.2746808415841993</c:v>
                </c:pt>
                <c:pt idx="131">
                  <c:v>1.2844908415841993</c:v>
                </c:pt>
                <c:pt idx="132">
                  <c:v>1.2943008415841992</c:v>
                </c:pt>
                <c:pt idx="133">
                  <c:v>1.3041108415841993</c:v>
                </c:pt>
                <c:pt idx="134">
                  <c:v>1.3139208415841994</c:v>
                </c:pt>
                <c:pt idx="135">
                  <c:v>1.3237308415841993</c:v>
                </c:pt>
                <c:pt idx="136">
                  <c:v>1.3335408415841994</c:v>
                </c:pt>
                <c:pt idx="137">
                  <c:v>1.3433508415841993</c:v>
                </c:pt>
                <c:pt idx="138">
                  <c:v>1.3531608415841994</c:v>
                </c:pt>
                <c:pt idx="139">
                  <c:v>1.3629708415841995</c:v>
                </c:pt>
                <c:pt idx="140">
                  <c:v>1.3727808415841993</c:v>
                </c:pt>
                <c:pt idx="141">
                  <c:v>1.3825908415841992</c:v>
                </c:pt>
                <c:pt idx="142">
                  <c:v>1.3924008415841991</c:v>
                </c:pt>
                <c:pt idx="143">
                  <c:v>1.4022108415841992</c:v>
                </c:pt>
                <c:pt idx="144">
                  <c:v>1.412020841584199</c:v>
                </c:pt>
                <c:pt idx="145">
                  <c:v>1.4218308415841991</c:v>
                </c:pt>
                <c:pt idx="146">
                  <c:v>1.4316408415841992</c:v>
                </c:pt>
                <c:pt idx="147">
                  <c:v>1.4414508415841991</c:v>
                </c:pt>
                <c:pt idx="148">
                  <c:v>1.4512608415841992</c:v>
                </c:pt>
                <c:pt idx="149">
                  <c:v>1.4610708415841991</c:v>
                </c:pt>
                <c:pt idx="150">
                  <c:v>1.4708808415841992</c:v>
                </c:pt>
                <c:pt idx="151">
                  <c:v>1.4806908415841993</c:v>
                </c:pt>
                <c:pt idx="152">
                  <c:v>1.4905008415841992</c:v>
                </c:pt>
                <c:pt idx="153">
                  <c:v>1.5003108415841993</c:v>
                </c:pt>
                <c:pt idx="154">
                  <c:v>1.5101208415841993</c:v>
                </c:pt>
                <c:pt idx="155">
                  <c:v>1.5199308415841992</c:v>
                </c:pt>
                <c:pt idx="156">
                  <c:v>1.5297408415841993</c:v>
                </c:pt>
                <c:pt idx="157">
                  <c:v>1.5395508415841992</c:v>
                </c:pt>
                <c:pt idx="158">
                  <c:v>1.5493608415841993</c:v>
                </c:pt>
                <c:pt idx="159">
                  <c:v>1.5591708415841994</c:v>
                </c:pt>
                <c:pt idx="160">
                  <c:v>1.5689808415841993</c:v>
                </c:pt>
                <c:pt idx="161">
                  <c:v>1.5787908415841994</c:v>
                </c:pt>
                <c:pt idx="162">
                  <c:v>1.5886008415841992</c:v>
                </c:pt>
                <c:pt idx="163">
                  <c:v>1.5984108415841993</c:v>
                </c:pt>
                <c:pt idx="164">
                  <c:v>1.6082208415841994</c:v>
                </c:pt>
                <c:pt idx="165">
                  <c:v>1.6180308415841993</c:v>
                </c:pt>
                <c:pt idx="166">
                  <c:v>1.6278408415841994</c:v>
                </c:pt>
                <c:pt idx="167">
                  <c:v>1.6376508415841993</c:v>
                </c:pt>
                <c:pt idx="168">
                  <c:v>1.6474608415841994</c:v>
                </c:pt>
                <c:pt idx="169">
                  <c:v>1.6572708415841995</c:v>
                </c:pt>
                <c:pt idx="170">
                  <c:v>1.6670808415841993</c:v>
                </c:pt>
                <c:pt idx="171">
                  <c:v>1.6768908415841994</c:v>
                </c:pt>
                <c:pt idx="172">
                  <c:v>1.6867008415841991</c:v>
                </c:pt>
                <c:pt idx="173">
                  <c:v>1.6965108415841992</c:v>
                </c:pt>
                <c:pt idx="174">
                  <c:v>1.7063208415841991</c:v>
                </c:pt>
                <c:pt idx="175">
                  <c:v>1.7161308415841992</c:v>
                </c:pt>
                <c:pt idx="176">
                  <c:v>1.7259408415841992</c:v>
                </c:pt>
                <c:pt idx="177">
                  <c:v>1.7357508415841991</c:v>
                </c:pt>
                <c:pt idx="178">
                  <c:v>1.7455608415841992</c:v>
                </c:pt>
                <c:pt idx="179">
                  <c:v>1.7553708415841991</c:v>
                </c:pt>
                <c:pt idx="180">
                  <c:v>1.7651808415841992</c:v>
                </c:pt>
                <c:pt idx="181">
                  <c:v>1.7749908415841993</c:v>
                </c:pt>
                <c:pt idx="182">
                  <c:v>1.7848008415841992</c:v>
                </c:pt>
                <c:pt idx="183">
                  <c:v>1.7946108415841993</c:v>
                </c:pt>
                <c:pt idx="184">
                  <c:v>1.8044208415841994</c:v>
                </c:pt>
                <c:pt idx="185">
                  <c:v>1.8142308415841992</c:v>
                </c:pt>
                <c:pt idx="186">
                  <c:v>1.8240408415841993</c:v>
                </c:pt>
                <c:pt idx="187">
                  <c:v>1.8338508415841992</c:v>
                </c:pt>
                <c:pt idx="188">
                  <c:v>1.8436608415841993</c:v>
                </c:pt>
                <c:pt idx="189">
                  <c:v>1.8534708415841994</c:v>
                </c:pt>
                <c:pt idx="190">
                  <c:v>1.8632808415841993</c:v>
                </c:pt>
                <c:pt idx="191">
                  <c:v>1.8730908415841994</c:v>
                </c:pt>
                <c:pt idx="192">
                  <c:v>1.8829008415841992</c:v>
                </c:pt>
                <c:pt idx="193">
                  <c:v>1.8927108415841993</c:v>
                </c:pt>
                <c:pt idx="194">
                  <c:v>1.9025208415841994</c:v>
                </c:pt>
                <c:pt idx="195">
                  <c:v>1.9123308415841993</c:v>
                </c:pt>
                <c:pt idx="196">
                  <c:v>1.9221408415841994</c:v>
                </c:pt>
                <c:pt idx="197">
                  <c:v>1.9319508415841993</c:v>
                </c:pt>
                <c:pt idx="198">
                  <c:v>1.9417608415841994</c:v>
                </c:pt>
                <c:pt idx="199">
                  <c:v>1.9515708415841995</c:v>
                </c:pt>
                <c:pt idx="200">
                  <c:v>1.9613808415841993</c:v>
                </c:pt>
                <c:pt idx="201">
                  <c:v>1.9711908415841994</c:v>
                </c:pt>
                <c:pt idx="202">
                  <c:v>1.9810008415841993</c:v>
                </c:pt>
                <c:pt idx="203">
                  <c:v>1.9908108415841994</c:v>
                </c:pt>
                <c:pt idx="204">
                  <c:v>2.0006208415841993</c:v>
                </c:pt>
                <c:pt idx="205">
                  <c:v>2.0104308415841992</c:v>
                </c:pt>
                <c:pt idx="206">
                  <c:v>2.020240841584199</c:v>
                </c:pt>
                <c:pt idx="207">
                  <c:v>2.0300508415841994</c:v>
                </c:pt>
                <c:pt idx="208">
                  <c:v>2.0398608415841992</c:v>
                </c:pt>
                <c:pt idx="209">
                  <c:v>2.0496708415841991</c:v>
                </c:pt>
                <c:pt idx="210">
                  <c:v>2.0594808415841994</c:v>
                </c:pt>
                <c:pt idx="211">
                  <c:v>2.0692908415841993</c:v>
                </c:pt>
                <c:pt idx="212">
                  <c:v>2.0791008415841992</c:v>
                </c:pt>
                <c:pt idx="213">
                  <c:v>2.088910841584199</c:v>
                </c:pt>
                <c:pt idx="214">
                  <c:v>2.0987208415841994</c:v>
                </c:pt>
                <c:pt idx="215">
                  <c:v>2.1085308415841992</c:v>
                </c:pt>
                <c:pt idx="216">
                  <c:v>2.1183408415841991</c:v>
                </c:pt>
                <c:pt idx="217">
                  <c:v>2.1281508415841994</c:v>
                </c:pt>
                <c:pt idx="218">
                  <c:v>2.1379608415841993</c:v>
                </c:pt>
                <c:pt idx="219">
                  <c:v>2.1477708415841992</c:v>
                </c:pt>
                <c:pt idx="220">
                  <c:v>2.1575808415841995</c:v>
                </c:pt>
                <c:pt idx="221">
                  <c:v>2.1673908415841994</c:v>
                </c:pt>
                <c:pt idx="222">
                  <c:v>2.1772008415841992</c:v>
                </c:pt>
                <c:pt idx="223">
                  <c:v>2.1870108415841991</c:v>
                </c:pt>
                <c:pt idx="224">
                  <c:v>2.1968208415841994</c:v>
                </c:pt>
                <c:pt idx="225">
                  <c:v>2.2066308415841993</c:v>
                </c:pt>
                <c:pt idx="226">
                  <c:v>2.2164408415841992</c:v>
                </c:pt>
                <c:pt idx="227">
                  <c:v>2.2262508415841995</c:v>
                </c:pt>
                <c:pt idx="228">
                  <c:v>2.2360608415841994</c:v>
                </c:pt>
                <c:pt idx="229">
                  <c:v>2.2458708415841993</c:v>
                </c:pt>
                <c:pt idx="230">
                  <c:v>2.2556808415841996</c:v>
                </c:pt>
                <c:pt idx="231">
                  <c:v>2.2654908415841994</c:v>
                </c:pt>
                <c:pt idx="232">
                  <c:v>2.2753008415841993</c:v>
                </c:pt>
                <c:pt idx="233">
                  <c:v>2.2851108415841996</c:v>
                </c:pt>
                <c:pt idx="234">
                  <c:v>2.2949208415841995</c:v>
                </c:pt>
                <c:pt idx="235">
                  <c:v>2.3047308415841994</c:v>
                </c:pt>
                <c:pt idx="236">
                  <c:v>2.3145408415841993</c:v>
                </c:pt>
                <c:pt idx="237">
                  <c:v>2.3243508415841991</c:v>
                </c:pt>
                <c:pt idx="238">
                  <c:v>2.334160841584199</c:v>
                </c:pt>
                <c:pt idx="239">
                  <c:v>2.3439708415841993</c:v>
                </c:pt>
                <c:pt idx="240">
                  <c:v>2.3537808415841992</c:v>
                </c:pt>
                <c:pt idx="241">
                  <c:v>2.3635908415841991</c:v>
                </c:pt>
                <c:pt idx="242">
                  <c:v>2.3734008415841994</c:v>
                </c:pt>
                <c:pt idx="243">
                  <c:v>2.3832108415841993</c:v>
                </c:pt>
                <c:pt idx="244">
                  <c:v>2.3930208415841991</c:v>
                </c:pt>
                <c:pt idx="245">
                  <c:v>2.4028308415841995</c:v>
                </c:pt>
                <c:pt idx="246">
                  <c:v>2.4126408415841993</c:v>
                </c:pt>
                <c:pt idx="247">
                  <c:v>2.4224508415841992</c:v>
                </c:pt>
                <c:pt idx="248">
                  <c:v>2.4322608415841991</c:v>
                </c:pt>
                <c:pt idx="249">
                  <c:v>2.4420708415841994</c:v>
                </c:pt>
                <c:pt idx="250">
                  <c:v>2.4518808415841993</c:v>
                </c:pt>
                <c:pt idx="251">
                  <c:v>2.4616908415841992</c:v>
                </c:pt>
                <c:pt idx="252">
                  <c:v>2.4715008415841995</c:v>
                </c:pt>
                <c:pt idx="253">
                  <c:v>2.4813108415841993</c:v>
                </c:pt>
                <c:pt idx="254">
                  <c:v>2.4911208415841992</c:v>
                </c:pt>
                <c:pt idx="255">
                  <c:v>2.5009308415841995</c:v>
                </c:pt>
                <c:pt idx="256">
                  <c:v>2.5107408415841994</c:v>
                </c:pt>
                <c:pt idx="257">
                  <c:v>2.5205508415841993</c:v>
                </c:pt>
                <c:pt idx="258">
                  <c:v>2.5303608415841992</c:v>
                </c:pt>
                <c:pt idx="259">
                  <c:v>2.5401708415841995</c:v>
                </c:pt>
                <c:pt idx="260">
                  <c:v>2.5499808415841994</c:v>
                </c:pt>
                <c:pt idx="261">
                  <c:v>2.5597908415841992</c:v>
                </c:pt>
                <c:pt idx="262">
                  <c:v>2.5696008415841995</c:v>
                </c:pt>
                <c:pt idx="263">
                  <c:v>2.5794108415841994</c:v>
                </c:pt>
                <c:pt idx="264">
                  <c:v>2.5892208415841993</c:v>
                </c:pt>
                <c:pt idx="265">
                  <c:v>2.5990308415841996</c:v>
                </c:pt>
                <c:pt idx="266">
                  <c:v>2.6088408415841995</c:v>
                </c:pt>
                <c:pt idx="267">
                  <c:v>2.6186508415841994</c:v>
                </c:pt>
                <c:pt idx="268">
                  <c:v>2.6284608415841997</c:v>
                </c:pt>
                <c:pt idx="269">
                  <c:v>2.6382708415841996</c:v>
                </c:pt>
                <c:pt idx="270">
                  <c:v>2.6480808415841994</c:v>
                </c:pt>
                <c:pt idx="271">
                  <c:v>2.6578908415841993</c:v>
                </c:pt>
                <c:pt idx="272">
                  <c:v>2.6677008415841996</c:v>
                </c:pt>
                <c:pt idx="273">
                  <c:v>2.6775108415841995</c:v>
                </c:pt>
                <c:pt idx="274">
                  <c:v>2.6873208415841994</c:v>
                </c:pt>
                <c:pt idx="275">
                  <c:v>2.6971308415841997</c:v>
                </c:pt>
                <c:pt idx="276">
                  <c:v>2.7069408415841996</c:v>
                </c:pt>
                <c:pt idx="277">
                  <c:v>2.7167508415841994</c:v>
                </c:pt>
                <c:pt idx="278">
                  <c:v>2.7265608415841998</c:v>
                </c:pt>
                <c:pt idx="279">
                  <c:v>2.7363708415841996</c:v>
                </c:pt>
                <c:pt idx="280">
                  <c:v>2.7461808415841995</c:v>
                </c:pt>
                <c:pt idx="281">
                  <c:v>2.7559908415841994</c:v>
                </c:pt>
                <c:pt idx="282">
                  <c:v>2.7658008415841993</c:v>
                </c:pt>
                <c:pt idx="283">
                  <c:v>2.7756108415841991</c:v>
                </c:pt>
                <c:pt idx="284">
                  <c:v>2.785420841584199</c:v>
                </c:pt>
                <c:pt idx="285">
                  <c:v>2.7952308415841989</c:v>
                </c:pt>
                <c:pt idx="286">
                  <c:v>2.8050408415841992</c:v>
                </c:pt>
                <c:pt idx="287">
                  <c:v>2.8148508415841991</c:v>
                </c:pt>
                <c:pt idx="288">
                  <c:v>2.8246608415841989</c:v>
                </c:pt>
                <c:pt idx="289">
                  <c:v>2.8344708415841993</c:v>
                </c:pt>
                <c:pt idx="290">
                  <c:v>2.8442808415841991</c:v>
                </c:pt>
                <c:pt idx="291">
                  <c:v>2.854090841584199</c:v>
                </c:pt>
                <c:pt idx="292">
                  <c:v>2.8639008415841993</c:v>
                </c:pt>
                <c:pt idx="293">
                  <c:v>2.8737108415841992</c:v>
                </c:pt>
                <c:pt idx="294">
                  <c:v>2.8835208415841991</c:v>
                </c:pt>
                <c:pt idx="295">
                  <c:v>2.8933308415841994</c:v>
                </c:pt>
                <c:pt idx="296">
                  <c:v>2.9031408415841993</c:v>
                </c:pt>
                <c:pt idx="297">
                  <c:v>2.9129508415841991</c:v>
                </c:pt>
                <c:pt idx="298">
                  <c:v>2.922760841584199</c:v>
                </c:pt>
                <c:pt idx="299">
                  <c:v>2.9325708415841993</c:v>
                </c:pt>
                <c:pt idx="300">
                  <c:v>2.9423808415841992</c:v>
                </c:pt>
                <c:pt idx="301">
                  <c:v>2.9521908415841991</c:v>
                </c:pt>
                <c:pt idx="302">
                  <c:v>2.9620008415841994</c:v>
                </c:pt>
                <c:pt idx="303">
                  <c:v>2.9718108415841993</c:v>
                </c:pt>
                <c:pt idx="304">
                  <c:v>2.9816208415841992</c:v>
                </c:pt>
                <c:pt idx="305">
                  <c:v>2.9914308415841995</c:v>
                </c:pt>
                <c:pt idx="306">
                  <c:v>3.0012408415841993</c:v>
                </c:pt>
                <c:pt idx="307">
                  <c:v>3.0110508415841992</c:v>
                </c:pt>
                <c:pt idx="308">
                  <c:v>3.0208608415841991</c:v>
                </c:pt>
                <c:pt idx="309">
                  <c:v>3.0306708415841994</c:v>
                </c:pt>
                <c:pt idx="310">
                  <c:v>3.0404808415841993</c:v>
                </c:pt>
                <c:pt idx="311">
                  <c:v>3.0502908415841992</c:v>
                </c:pt>
                <c:pt idx="312">
                  <c:v>3.0601008415841995</c:v>
                </c:pt>
                <c:pt idx="313">
                  <c:v>3.0699108415841994</c:v>
                </c:pt>
                <c:pt idx="314">
                  <c:v>3.0797208415841992</c:v>
                </c:pt>
                <c:pt idx="315">
                  <c:v>3.0895308415841995</c:v>
                </c:pt>
                <c:pt idx="316">
                  <c:v>3.0993408415841994</c:v>
                </c:pt>
                <c:pt idx="317">
                  <c:v>3.1091508415841993</c:v>
                </c:pt>
                <c:pt idx="318">
                  <c:v>3.1189608415841992</c:v>
                </c:pt>
                <c:pt idx="319">
                  <c:v>3.1287708415841995</c:v>
                </c:pt>
                <c:pt idx="320">
                  <c:v>3.1385808415841994</c:v>
                </c:pt>
                <c:pt idx="321">
                  <c:v>3.1483908415841992</c:v>
                </c:pt>
                <c:pt idx="322">
                  <c:v>3.1582008415841996</c:v>
                </c:pt>
                <c:pt idx="323">
                  <c:v>3.1680108415841994</c:v>
                </c:pt>
                <c:pt idx="324">
                  <c:v>3.1778208415841993</c:v>
                </c:pt>
                <c:pt idx="325">
                  <c:v>3.1876308415841996</c:v>
                </c:pt>
                <c:pt idx="326">
                  <c:v>3.1974408415841995</c:v>
                </c:pt>
                <c:pt idx="327">
                  <c:v>3.2072508415841994</c:v>
                </c:pt>
                <c:pt idx="328">
                  <c:v>3.2170608415841997</c:v>
                </c:pt>
                <c:pt idx="329">
                  <c:v>3.2268708415841996</c:v>
                </c:pt>
                <c:pt idx="330">
                  <c:v>3.2366808415841994</c:v>
                </c:pt>
                <c:pt idx="331">
                  <c:v>3.2464908415841993</c:v>
                </c:pt>
                <c:pt idx="332">
                  <c:v>3.2563008415841996</c:v>
                </c:pt>
                <c:pt idx="333">
                  <c:v>3.2661108415841995</c:v>
                </c:pt>
                <c:pt idx="334">
                  <c:v>3.2759208415841994</c:v>
                </c:pt>
                <c:pt idx="335">
                  <c:v>3.2857308415841997</c:v>
                </c:pt>
                <c:pt idx="336">
                  <c:v>3.2955408415841996</c:v>
                </c:pt>
                <c:pt idx="337">
                  <c:v>3.3053508415841995</c:v>
                </c:pt>
                <c:pt idx="338">
                  <c:v>3.3151608415841998</c:v>
                </c:pt>
                <c:pt idx="339">
                  <c:v>3.3249708415841996</c:v>
                </c:pt>
                <c:pt idx="340">
                  <c:v>3.3347808415841995</c:v>
                </c:pt>
                <c:pt idx="341">
                  <c:v>3.3445908415841994</c:v>
                </c:pt>
                <c:pt idx="342">
                  <c:v>3.3544008415841997</c:v>
                </c:pt>
                <c:pt idx="343">
                  <c:v>3.3642108415841996</c:v>
                </c:pt>
                <c:pt idx="344">
                  <c:v>3.374020841584199</c:v>
                </c:pt>
                <c:pt idx="345">
                  <c:v>3.3838308415841989</c:v>
                </c:pt>
                <c:pt idx="346">
                  <c:v>3.3936408415841992</c:v>
                </c:pt>
                <c:pt idx="347">
                  <c:v>3.4034508415841991</c:v>
                </c:pt>
                <c:pt idx="348">
                  <c:v>3.413260841584199</c:v>
                </c:pt>
                <c:pt idx="349">
                  <c:v>3.4230708415841993</c:v>
                </c:pt>
                <c:pt idx="350">
                  <c:v>3.4328808415841991</c:v>
                </c:pt>
                <c:pt idx="351">
                  <c:v>3.442690841584199</c:v>
                </c:pt>
                <c:pt idx="352">
                  <c:v>3.4525008415841993</c:v>
                </c:pt>
                <c:pt idx="353">
                  <c:v>3.4623108415841992</c:v>
                </c:pt>
                <c:pt idx="354">
                  <c:v>3.4721208415841991</c:v>
                </c:pt>
                <c:pt idx="355">
                  <c:v>3.481930841584199</c:v>
                </c:pt>
                <c:pt idx="356">
                  <c:v>3.4917408415841993</c:v>
                </c:pt>
                <c:pt idx="357">
                  <c:v>3.5015508415841992</c:v>
                </c:pt>
                <c:pt idx="358">
                  <c:v>3.511360841584199</c:v>
                </c:pt>
                <c:pt idx="359">
                  <c:v>3.5211708415841994</c:v>
                </c:pt>
                <c:pt idx="360">
                  <c:v>3.5309808415841992</c:v>
                </c:pt>
                <c:pt idx="361">
                  <c:v>3.5407908415841991</c:v>
                </c:pt>
                <c:pt idx="362">
                  <c:v>3.5506008415841994</c:v>
                </c:pt>
                <c:pt idx="363">
                  <c:v>3.5604108415841993</c:v>
                </c:pt>
                <c:pt idx="364">
                  <c:v>3.5702208415841992</c:v>
                </c:pt>
                <c:pt idx="365">
                  <c:v>3.5800308415841995</c:v>
                </c:pt>
                <c:pt idx="366">
                  <c:v>3.5898408415841994</c:v>
                </c:pt>
                <c:pt idx="367">
                  <c:v>3.5996508415841992</c:v>
                </c:pt>
                <c:pt idx="368">
                  <c:v>3.6094608415841991</c:v>
                </c:pt>
                <c:pt idx="369">
                  <c:v>3.6192708415841994</c:v>
                </c:pt>
                <c:pt idx="370">
                  <c:v>3.6290808415841993</c:v>
                </c:pt>
                <c:pt idx="371">
                  <c:v>3.6388908415841992</c:v>
                </c:pt>
                <c:pt idx="372">
                  <c:v>3.6487008415841995</c:v>
                </c:pt>
                <c:pt idx="373">
                  <c:v>3.6585108415841994</c:v>
                </c:pt>
                <c:pt idx="374">
                  <c:v>3.6683208415841992</c:v>
                </c:pt>
                <c:pt idx="375">
                  <c:v>3.6781308415841996</c:v>
                </c:pt>
                <c:pt idx="376">
                  <c:v>3.6879408415841994</c:v>
                </c:pt>
                <c:pt idx="377">
                  <c:v>3.6977508415841993</c:v>
                </c:pt>
                <c:pt idx="378">
                  <c:v>3.7075608415841992</c:v>
                </c:pt>
                <c:pt idx="379">
                  <c:v>3.7173708415841995</c:v>
                </c:pt>
                <c:pt idx="380">
                  <c:v>3.7271808415841994</c:v>
                </c:pt>
                <c:pt idx="381">
                  <c:v>3.7369908415841993</c:v>
                </c:pt>
                <c:pt idx="382">
                  <c:v>3.7468008415841996</c:v>
                </c:pt>
                <c:pt idx="383">
                  <c:v>3.7566108415841994</c:v>
                </c:pt>
                <c:pt idx="384">
                  <c:v>3.7664208415841993</c:v>
                </c:pt>
                <c:pt idx="385">
                  <c:v>3.7762308415841996</c:v>
                </c:pt>
                <c:pt idx="386">
                  <c:v>3.7860408415841995</c:v>
                </c:pt>
                <c:pt idx="387">
                  <c:v>3.7958508415841994</c:v>
                </c:pt>
                <c:pt idx="388">
                  <c:v>3.8056608415841997</c:v>
                </c:pt>
                <c:pt idx="389">
                  <c:v>3.8154708415841996</c:v>
                </c:pt>
                <c:pt idx="390">
                  <c:v>3.8252808415841995</c:v>
                </c:pt>
                <c:pt idx="391">
                  <c:v>3.8350908415841993</c:v>
                </c:pt>
                <c:pt idx="392">
                  <c:v>3.8449008415841996</c:v>
                </c:pt>
                <c:pt idx="393">
                  <c:v>3.8547108415841995</c:v>
                </c:pt>
                <c:pt idx="394">
                  <c:v>3.8645208415841994</c:v>
                </c:pt>
                <c:pt idx="395">
                  <c:v>3.8743308415841997</c:v>
                </c:pt>
                <c:pt idx="396">
                  <c:v>3.8841408415841996</c:v>
                </c:pt>
                <c:pt idx="397">
                  <c:v>3.8939508415841995</c:v>
                </c:pt>
                <c:pt idx="398">
                  <c:v>3.9037608415841998</c:v>
                </c:pt>
                <c:pt idx="399">
                  <c:v>3.9135708415841997</c:v>
                </c:pt>
                <c:pt idx="400">
                  <c:v>3.9233808415841995</c:v>
                </c:pt>
                <c:pt idx="401">
                  <c:v>3.9331908415841994</c:v>
                </c:pt>
                <c:pt idx="402">
                  <c:v>3.9430008415841997</c:v>
                </c:pt>
                <c:pt idx="403">
                  <c:v>3.9528108415841996</c:v>
                </c:pt>
                <c:pt idx="404">
                  <c:v>3.9626208415841995</c:v>
                </c:pt>
                <c:pt idx="405">
                  <c:v>3.9724308415841998</c:v>
                </c:pt>
                <c:pt idx="406">
                  <c:v>3.9822408415841997</c:v>
                </c:pt>
                <c:pt idx="407">
                  <c:v>3.9920508415841991</c:v>
                </c:pt>
                <c:pt idx="408">
                  <c:v>4.0018608415841994</c:v>
                </c:pt>
                <c:pt idx="409">
                  <c:v>4.0116708415841993</c:v>
                </c:pt>
                <c:pt idx="410">
                  <c:v>4.0214808415841992</c:v>
                </c:pt>
                <c:pt idx="411">
                  <c:v>4.031290841584199</c:v>
                </c:pt>
                <c:pt idx="412">
                  <c:v>4.0411008415841989</c:v>
                </c:pt>
                <c:pt idx="413">
                  <c:v>4.0509108415841988</c:v>
                </c:pt>
                <c:pt idx="414">
                  <c:v>4.0607208415841995</c:v>
                </c:pt>
                <c:pt idx="415">
                  <c:v>4.0705308415841994</c:v>
                </c:pt>
                <c:pt idx="416">
                  <c:v>4.0803408415841993</c:v>
                </c:pt>
                <c:pt idx="417">
                  <c:v>4.0901508415841992</c:v>
                </c:pt>
                <c:pt idx="418">
                  <c:v>4.099960841584199</c:v>
                </c:pt>
                <c:pt idx="419">
                  <c:v>4.1097708415841989</c:v>
                </c:pt>
                <c:pt idx="420">
                  <c:v>4.1195808415841997</c:v>
                </c:pt>
                <c:pt idx="421">
                  <c:v>4.1293908415841996</c:v>
                </c:pt>
                <c:pt idx="422">
                  <c:v>4.1392008415841994</c:v>
                </c:pt>
                <c:pt idx="423">
                  <c:v>4.1490108415841993</c:v>
                </c:pt>
                <c:pt idx="424">
                  <c:v>4.1588208415841992</c:v>
                </c:pt>
                <c:pt idx="425">
                  <c:v>4.1686308415841991</c:v>
                </c:pt>
                <c:pt idx="426">
                  <c:v>4.1784408415841989</c:v>
                </c:pt>
                <c:pt idx="427">
                  <c:v>4.1882508415841997</c:v>
                </c:pt>
                <c:pt idx="428">
                  <c:v>4.1980608415841996</c:v>
                </c:pt>
                <c:pt idx="429">
                  <c:v>4.2078708415841994</c:v>
                </c:pt>
                <c:pt idx="430">
                  <c:v>4.2176808415841993</c:v>
                </c:pt>
                <c:pt idx="431">
                  <c:v>4.2274908415841992</c:v>
                </c:pt>
                <c:pt idx="432">
                  <c:v>4.2373008415841991</c:v>
                </c:pt>
                <c:pt idx="433">
                  <c:v>4.2471108415841989</c:v>
                </c:pt>
                <c:pt idx="434">
                  <c:v>4.2569208415841997</c:v>
                </c:pt>
                <c:pt idx="435">
                  <c:v>4.2667308415841996</c:v>
                </c:pt>
                <c:pt idx="436">
                  <c:v>4.2765408415841994</c:v>
                </c:pt>
                <c:pt idx="437">
                  <c:v>4.2863508415841993</c:v>
                </c:pt>
                <c:pt idx="438">
                  <c:v>4.2961608415841992</c:v>
                </c:pt>
                <c:pt idx="439">
                  <c:v>4.3059708415841991</c:v>
                </c:pt>
                <c:pt idx="440">
                  <c:v>4.3157808415841998</c:v>
                </c:pt>
                <c:pt idx="441">
                  <c:v>4.3255908415841997</c:v>
                </c:pt>
                <c:pt idx="442">
                  <c:v>4.3354008415841996</c:v>
                </c:pt>
                <c:pt idx="443">
                  <c:v>4.3452108415841995</c:v>
                </c:pt>
                <c:pt idx="444">
                  <c:v>4.3550208415841993</c:v>
                </c:pt>
                <c:pt idx="445">
                  <c:v>4.3648308415841992</c:v>
                </c:pt>
                <c:pt idx="446">
                  <c:v>4.3746408415841991</c:v>
                </c:pt>
                <c:pt idx="447">
                  <c:v>4.3844508415841998</c:v>
                </c:pt>
                <c:pt idx="448">
                  <c:v>4.3942608415841997</c:v>
                </c:pt>
                <c:pt idx="449">
                  <c:v>4.4040708415841996</c:v>
                </c:pt>
                <c:pt idx="450">
                  <c:v>4.4138808415841995</c:v>
                </c:pt>
                <c:pt idx="451">
                  <c:v>4.4236908415841993</c:v>
                </c:pt>
                <c:pt idx="452">
                  <c:v>4.4335008415841992</c:v>
                </c:pt>
                <c:pt idx="453">
                  <c:v>4.4433108415842</c:v>
                </c:pt>
                <c:pt idx="454">
                  <c:v>4.4531208415841999</c:v>
                </c:pt>
                <c:pt idx="455">
                  <c:v>4.4629308415841997</c:v>
                </c:pt>
                <c:pt idx="456">
                  <c:v>4.4727408415841996</c:v>
                </c:pt>
                <c:pt idx="457">
                  <c:v>4.4825508415841995</c:v>
                </c:pt>
                <c:pt idx="458">
                  <c:v>4.4923608415841993</c:v>
                </c:pt>
                <c:pt idx="459">
                  <c:v>4.5021708415841992</c:v>
                </c:pt>
                <c:pt idx="460">
                  <c:v>4.5119808415842</c:v>
                </c:pt>
                <c:pt idx="461">
                  <c:v>4.5217908415841999</c:v>
                </c:pt>
                <c:pt idx="462">
                  <c:v>4.5316008415841997</c:v>
                </c:pt>
                <c:pt idx="463">
                  <c:v>4.5414108415841996</c:v>
                </c:pt>
                <c:pt idx="464">
                  <c:v>4.5512208415841995</c:v>
                </c:pt>
                <c:pt idx="465">
                  <c:v>4.5610308415841994</c:v>
                </c:pt>
                <c:pt idx="466">
                  <c:v>4.5708408415841992</c:v>
                </c:pt>
                <c:pt idx="467">
                  <c:v>4.5806508415842</c:v>
                </c:pt>
                <c:pt idx="468">
                  <c:v>4.5904608415841999</c:v>
                </c:pt>
                <c:pt idx="469">
                  <c:v>4.6002708415841989</c:v>
                </c:pt>
                <c:pt idx="470">
                  <c:v>4.6100808415841987</c:v>
                </c:pt>
                <c:pt idx="471">
                  <c:v>4.6198908415841995</c:v>
                </c:pt>
                <c:pt idx="472">
                  <c:v>4.6297008415841994</c:v>
                </c:pt>
                <c:pt idx="473">
                  <c:v>4.6395108415841992</c:v>
                </c:pt>
                <c:pt idx="474">
                  <c:v>4.6493208415841991</c:v>
                </c:pt>
                <c:pt idx="475">
                  <c:v>4.659130841584199</c:v>
                </c:pt>
                <c:pt idx="476">
                  <c:v>4.6689408415841989</c:v>
                </c:pt>
                <c:pt idx="477">
                  <c:v>4.6787508415841996</c:v>
                </c:pt>
                <c:pt idx="478">
                  <c:v>4.6885608415841995</c:v>
                </c:pt>
                <c:pt idx="479">
                  <c:v>4.6983708415841994</c:v>
                </c:pt>
                <c:pt idx="480">
                  <c:v>4.7081808415841992</c:v>
                </c:pt>
                <c:pt idx="481">
                  <c:v>4.7179908415841991</c:v>
                </c:pt>
                <c:pt idx="482">
                  <c:v>4.727800841584199</c:v>
                </c:pt>
                <c:pt idx="483">
                  <c:v>4.7376108415841989</c:v>
                </c:pt>
                <c:pt idx="484">
                  <c:v>4.7474208415841996</c:v>
                </c:pt>
                <c:pt idx="485">
                  <c:v>4.7572308415841995</c:v>
                </c:pt>
                <c:pt idx="486">
                  <c:v>4.7670408415841994</c:v>
                </c:pt>
                <c:pt idx="487">
                  <c:v>4.7768508415841993</c:v>
                </c:pt>
                <c:pt idx="488">
                  <c:v>4.7866608415841991</c:v>
                </c:pt>
                <c:pt idx="489">
                  <c:v>4.796470841584199</c:v>
                </c:pt>
                <c:pt idx="490">
                  <c:v>4.8062808415841998</c:v>
                </c:pt>
                <c:pt idx="491">
                  <c:v>4.8160908415841996</c:v>
                </c:pt>
                <c:pt idx="492">
                  <c:v>4.8259008415841995</c:v>
                </c:pt>
                <c:pt idx="493">
                  <c:v>4.8357108415841994</c:v>
                </c:pt>
                <c:pt idx="494">
                  <c:v>4.8455208415841993</c:v>
                </c:pt>
                <c:pt idx="495">
                  <c:v>4.8553308415841991</c:v>
                </c:pt>
                <c:pt idx="496">
                  <c:v>4.865140841584199</c:v>
                </c:pt>
                <c:pt idx="497">
                  <c:v>4.8749508415841998</c:v>
                </c:pt>
                <c:pt idx="498">
                  <c:v>4.8847608415841997</c:v>
                </c:pt>
                <c:pt idx="499">
                  <c:v>4.8945708415841995</c:v>
                </c:pt>
                <c:pt idx="500">
                  <c:v>4.9043808415841994</c:v>
                </c:pt>
                <c:pt idx="501">
                  <c:v>4.9141908415841993</c:v>
                </c:pt>
                <c:pt idx="502">
                  <c:v>4.9240008415841992</c:v>
                </c:pt>
                <c:pt idx="503">
                  <c:v>4.933810841584199</c:v>
                </c:pt>
                <c:pt idx="504">
                  <c:v>4.9436208415841998</c:v>
                </c:pt>
                <c:pt idx="505">
                  <c:v>4.9534308415841997</c:v>
                </c:pt>
                <c:pt idx="506">
                  <c:v>4.9632408415841995</c:v>
                </c:pt>
                <c:pt idx="507">
                  <c:v>4.9730508415841994</c:v>
                </c:pt>
                <c:pt idx="508">
                  <c:v>4.9828608415841993</c:v>
                </c:pt>
                <c:pt idx="509">
                  <c:v>4.9926708415841992</c:v>
                </c:pt>
                <c:pt idx="510">
                  <c:v>5.0024808415841999</c:v>
                </c:pt>
                <c:pt idx="511">
                  <c:v>5.0122908415841998</c:v>
                </c:pt>
                <c:pt idx="512">
                  <c:v>5.0221008415841997</c:v>
                </c:pt>
                <c:pt idx="513">
                  <c:v>5.0319108415841995</c:v>
                </c:pt>
                <c:pt idx="514">
                  <c:v>5.0417208415841994</c:v>
                </c:pt>
                <c:pt idx="515">
                  <c:v>5.0515308415841993</c:v>
                </c:pt>
                <c:pt idx="516">
                  <c:v>5.0613408415841992</c:v>
                </c:pt>
                <c:pt idx="517">
                  <c:v>5.0711508415841999</c:v>
                </c:pt>
                <c:pt idx="518">
                  <c:v>5.0809608415841998</c:v>
                </c:pt>
                <c:pt idx="519">
                  <c:v>5.0907708415841997</c:v>
                </c:pt>
                <c:pt idx="520">
                  <c:v>5.1005808415841996</c:v>
                </c:pt>
                <c:pt idx="521">
                  <c:v>5.1103908415841994</c:v>
                </c:pt>
                <c:pt idx="522">
                  <c:v>5.1202008415841993</c:v>
                </c:pt>
                <c:pt idx="523">
                  <c:v>5.1300108415842001</c:v>
                </c:pt>
                <c:pt idx="524">
                  <c:v>5.1398208415841999</c:v>
                </c:pt>
                <c:pt idx="525">
                  <c:v>5.1496308415841998</c:v>
                </c:pt>
                <c:pt idx="526">
                  <c:v>5.1594408415841997</c:v>
                </c:pt>
                <c:pt idx="527">
                  <c:v>5.1692508415841996</c:v>
                </c:pt>
                <c:pt idx="528">
                  <c:v>5.1790608415841994</c:v>
                </c:pt>
                <c:pt idx="529">
                  <c:v>5.1888708415841993</c:v>
                </c:pt>
                <c:pt idx="530">
                  <c:v>5.1986808415842001</c:v>
                </c:pt>
                <c:pt idx="531">
                  <c:v>5.2084908415841999</c:v>
                </c:pt>
                <c:pt idx="532">
                  <c:v>5.2183008415841998</c:v>
                </c:pt>
                <c:pt idx="533">
                  <c:v>5.2281108415841997</c:v>
                </c:pt>
                <c:pt idx="534">
                  <c:v>5.2379208415841996</c:v>
                </c:pt>
                <c:pt idx="535">
                  <c:v>5.2477308415841994</c:v>
                </c:pt>
                <c:pt idx="536">
                  <c:v>5.2575408415842002</c:v>
                </c:pt>
                <c:pt idx="537">
                  <c:v>5.2673508415842001</c:v>
                </c:pt>
                <c:pt idx="538">
                  <c:v>5.2771608415842</c:v>
                </c:pt>
                <c:pt idx="539">
                  <c:v>5.2869708415841998</c:v>
                </c:pt>
                <c:pt idx="540">
                  <c:v>5.2967808415841997</c:v>
                </c:pt>
                <c:pt idx="541">
                  <c:v>5.3065908415841996</c:v>
                </c:pt>
                <c:pt idx="542">
                  <c:v>5.3164008415841995</c:v>
                </c:pt>
                <c:pt idx="543">
                  <c:v>5.3262108415842002</c:v>
                </c:pt>
                <c:pt idx="544">
                  <c:v>5.3360208415842001</c:v>
                </c:pt>
                <c:pt idx="545">
                  <c:v>5.3458308415842</c:v>
                </c:pt>
                <c:pt idx="546">
                  <c:v>5.3556408415841998</c:v>
                </c:pt>
                <c:pt idx="547">
                  <c:v>5.3654508415841997</c:v>
                </c:pt>
                <c:pt idx="548">
                  <c:v>5.3752608415841996</c:v>
                </c:pt>
                <c:pt idx="549">
                  <c:v>5.3850708415841995</c:v>
                </c:pt>
                <c:pt idx="550">
                  <c:v>5.3948808415842002</c:v>
                </c:pt>
                <c:pt idx="551">
                  <c:v>5.4046908415842001</c:v>
                </c:pt>
                <c:pt idx="552">
                  <c:v>5.4145008415842</c:v>
                </c:pt>
                <c:pt idx="553">
                  <c:v>5.4243108415841998</c:v>
                </c:pt>
                <c:pt idx="554">
                  <c:v>5.4341208415841997</c:v>
                </c:pt>
                <c:pt idx="555">
                  <c:v>5.4439308415841996</c:v>
                </c:pt>
                <c:pt idx="556">
                  <c:v>5.4537408415842004</c:v>
                </c:pt>
                <c:pt idx="557">
                  <c:v>5.4635508415842002</c:v>
                </c:pt>
                <c:pt idx="558">
                  <c:v>5.4733608415842001</c:v>
                </c:pt>
                <c:pt idx="559">
                  <c:v>5.4831708415842</c:v>
                </c:pt>
                <c:pt idx="560">
                  <c:v>5.4929808415841999</c:v>
                </c:pt>
                <c:pt idx="561">
                  <c:v>5.5027908415841997</c:v>
                </c:pt>
                <c:pt idx="562">
                  <c:v>5.5126008415841996</c:v>
                </c:pt>
                <c:pt idx="563">
                  <c:v>5.5224108415841986</c:v>
                </c:pt>
                <c:pt idx="564">
                  <c:v>5.5322208415841994</c:v>
                </c:pt>
                <c:pt idx="565">
                  <c:v>5.5420308415841992</c:v>
                </c:pt>
                <c:pt idx="566">
                  <c:v>5.5518408415841991</c:v>
                </c:pt>
                <c:pt idx="567">
                  <c:v>5.561650841584199</c:v>
                </c:pt>
                <c:pt idx="568">
                  <c:v>5.5714608415841989</c:v>
                </c:pt>
                <c:pt idx="569">
                  <c:v>5.5812708415841987</c:v>
                </c:pt>
                <c:pt idx="570">
                  <c:v>5.5910808415841986</c:v>
                </c:pt>
                <c:pt idx="571">
                  <c:v>5.6008908415841994</c:v>
                </c:pt>
                <c:pt idx="572">
                  <c:v>5.6107008415841992</c:v>
                </c:pt>
                <c:pt idx="573">
                  <c:v>5.6205108415841991</c:v>
                </c:pt>
                <c:pt idx="574">
                  <c:v>5.630320841584199</c:v>
                </c:pt>
                <c:pt idx="575">
                  <c:v>5.6401308415841989</c:v>
                </c:pt>
                <c:pt idx="576">
                  <c:v>5.6499408415841987</c:v>
                </c:pt>
                <c:pt idx="577">
                  <c:v>5.6597508415841986</c:v>
                </c:pt>
                <c:pt idx="578">
                  <c:v>5.6695608415841994</c:v>
                </c:pt>
                <c:pt idx="579">
                  <c:v>5.6793708415841992</c:v>
                </c:pt>
                <c:pt idx="580">
                  <c:v>5.6891808415841991</c:v>
                </c:pt>
                <c:pt idx="581">
                  <c:v>5.698990841584199</c:v>
                </c:pt>
                <c:pt idx="582">
                  <c:v>5.7088008415841989</c:v>
                </c:pt>
                <c:pt idx="583">
                  <c:v>5.7186108415841987</c:v>
                </c:pt>
                <c:pt idx="584">
                  <c:v>5.7284208415841995</c:v>
                </c:pt>
                <c:pt idx="585">
                  <c:v>5.7382308415841994</c:v>
                </c:pt>
                <c:pt idx="586">
                  <c:v>5.7480408415841993</c:v>
                </c:pt>
                <c:pt idx="587">
                  <c:v>5.7578508415841991</c:v>
                </c:pt>
                <c:pt idx="588">
                  <c:v>5.767660841584199</c:v>
                </c:pt>
                <c:pt idx="589">
                  <c:v>5.7774708415841989</c:v>
                </c:pt>
                <c:pt idx="590">
                  <c:v>5.7872808415841988</c:v>
                </c:pt>
                <c:pt idx="591">
                  <c:v>5.7970908415841995</c:v>
                </c:pt>
                <c:pt idx="592">
                  <c:v>5.8069008415841994</c:v>
                </c:pt>
                <c:pt idx="593">
                  <c:v>5.8167108415841993</c:v>
                </c:pt>
                <c:pt idx="594">
                  <c:v>5.8265208415841991</c:v>
                </c:pt>
                <c:pt idx="595">
                  <c:v>5.836330841584199</c:v>
                </c:pt>
                <c:pt idx="596">
                  <c:v>5.8461408415841989</c:v>
                </c:pt>
                <c:pt idx="597">
                  <c:v>5.8559508415841997</c:v>
                </c:pt>
                <c:pt idx="598">
                  <c:v>5.8657608415841995</c:v>
                </c:pt>
                <c:pt idx="599">
                  <c:v>5.8755708415841994</c:v>
                </c:pt>
                <c:pt idx="600">
                  <c:v>5.8853808415841993</c:v>
                </c:pt>
                <c:pt idx="601">
                  <c:v>5.8951908415841991</c:v>
                </c:pt>
                <c:pt idx="602">
                  <c:v>5.905000841584199</c:v>
                </c:pt>
                <c:pt idx="603">
                  <c:v>5.9148108415841989</c:v>
                </c:pt>
                <c:pt idx="604">
                  <c:v>5.9246208415841997</c:v>
                </c:pt>
                <c:pt idx="605">
                  <c:v>5.9344308415841995</c:v>
                </c:pt>
                <c:pt idx="606">
                  <c:v>5.9442408415841994</c:v>
                </c:pt>
                <c:pt idx="607">
                  <c:v>5.9540508415841993</c:v>
                </c:pt>
                <c:pt idx="608">
                  <c:v>5.9638608415841992</c:v>
                </c:pt>
                <c:pt idx="609">
                  <c:v>5.973670841584199</c:v>
                </c:pt>
                <c:pt idx="610">
                  <c:v>5.9834808415841998</c:v>
                </c:pt>
                <c:pt idx="611">
                  <c:v>5.9932908415841997</c:v>
                </c:pt>
                <c:pt idx="612">
                  <c:v>6.0031008415841995</c:v>
                </c:pt>
                <c:pt idx="613">
                  <c:v>6.0129108415841994</c:v>
                </c:pt>
                <c:pt idx="614">
                  <c:v>6.0227208415841993</c:v>
                </c:pt>
                <c:pt idx="615">
                  <c:v>6.0325308415841992</c:v>
                </c:pt>
                <c:pt idx="616">
                  <c:v>6.042340841584199</c:v>
                </c:pt>
                <c:pt idx="617">
                  <c:v>6.0521508415841998</c:v>
                </c:pt>
                <c:pt idx="618">
                  <c:v>6.0619608415841997</c:v>
                </c:pt>
                <c:pt idx="619">
                  <c:v>6.0717708415841996</c:v>
                </c:pt>
                <c:pt idx="620">
                  <c:v>6.0815808415841994</c:v>
                </c:pt>
                <c:pt idx="621">
                  <c:v>6.0913908415841993</c:v>
                </c:pt>
                <c:pt idx="622">
                  <c:v>6.1012008415841992</c:v>
                </c:pt>
                <c:pt idx="623">
                  <c:v>6.111010841584199</c:v>
                </c:pt>
                <c:pt idx="624">
                  <c:v>6.1208208415841998</c:v>
                </c:pt>
                <c:pt idx="625">
                  <c:v>6.1306308415841997</c:v>
                </c:pt>
                <c:pt idx="626">
                  <c:v>6.1404408415841996</c:v>
                </c:pt>
                <c:pt idx="627">
                  <c:v>6.1502508415841994</c:v>
                </c:pt>
                <c:pt idx="628">
                  <c:v>6.1600608415841993</c:v>
                </c:pt>
                <c:pt idx="629">
                  <c:v>6.1698708415841992</c:v>
                </c:pt>
                <c:pt idx="630">
                  <c:v>6.1796808415841999</c:v>
                </c:pt>
                <c:pt idx="631">
                  <c:v>6.1894908415841998</c:v>
                </c:pt>
                <c:pt idx="632">
                  <c:v>6.1993008415841997</c:v>
                </c:pt>
                <c:pt idx="633">
                  <c:v>6.2091108415841996</c:v>
                </c:pt>
                <c:pt idx="634">
                  <c:v>6.2189208415841994</c:v>
                </c:pt>
                <c:pt idx="635">
                  <c:v>6.2287308415841993</c:v>
                </c:pt>
                <c:pt idx="636">
                  <c:v>6.2385408415841992</c:v>
                </c:pt>
                <c:pt idx="637">
                  <c:v>6.2483508415842</c:v>
                </c:pt>
                <c:pt idx="638">
                  <c:v>6.2581608415841998</c:v>
                </c:pt>
                <c:pt idx="639">
                  <c:v>6.2679708415841997</c:v>
                </c:pt>
                <c:pt idx="640">
                  <c:v>6.2777808415841996</c:v>
                </c:pt>
                <c:pt idx="641">
                  <c:v>6.2875908415841995</c:v>
                </c:pt>
                <c:pt idx="642">
                  <c:v>6.2974008415841993</c:v>
                </c:pt>
                <c:pt idx="643">
                  <c:v>6.3072108415842001</c:v>
                </c:pt>
                <c:pt idx="644">
                  <c:v>6.3170208415842</c:v>
                </c:pt>
                <c:pt idx="645">
                  <c:v>6.3268308415841998</c:v>
                </c:pt>
                <c:pt idx="646">
                  <c:v>6.3366408415841997</c:v>
                </c:pt>
                <c:pt idx="647">
                  <c:v>6.3464508415841996</c:v>
                </c:pt>
                <c:pt idx="648">
                  <c:v>6.3562608415841995</c:v>
                </c:pt>
                <c:pt idx="649">
                  <c:v>6.3660708415841993</c:v>
                </c:pt>
                <c:pt idx="650">
                  <c:v>6.3758808415842001</c:v>
                </c:pt>
                <c:pt idx="651">
                  <c:v>6.3856908415842</c:v>
                </c:pt>
                <c:pt idx="652">
                  <c:v>6.3955008415841998</c:v>
                </c:pt>
                <c:pt idx="653">
                  <c:v>6.4053108415841997</c:v>
                </c:pt>
                <c:pt idx="654">
                  <c:v>6.4151208415841996</c:v>
                </c:pt>
                <c:pt idx="655">
                  <c:v>6.4249308415841995</c:v>
                </c:pt>
                <c:pt idx="656">
                  <c:v>6.4347408415841993</c:v>
                </c:pt>
                <c:pt idx="657">
                  <c:v>6.4445508415842001</c:v>
                </c:pt>
                <c:pt idx="658">
                  <c:v>6.4543608415842</c:v>
                </c:pt>
                <c:pt idx="659">
                  <c:v>6.4641708415841999</c:v>
                </c:pt>
                <c:pt idx="660">
                  <c:v>6.4739808415841997</c:v>
                </c:pt>
                <c:pt idx="661">
                  <c:v>6.4837908415841996</c:v>
                </c:pt>
                <c:pt idx="662">
                  <c:v>6.4936008415841995</c:v>
                </c:pt>
                <c:pt idx="663">
                  <c:v>6.5034108415842002</c:v>
                </c:pt>
                <c:pt idx="664">
                  <c:v>6.5132208415842001</c:v>
                </c:pt>
                <c:pt idx="665">
                  <c:v>6.5230308415842</c:v>
                </c:pt>
                <c:pt idx="666">
                  <c:v>6.5328408415841999</c:v>
                </c:pt>
                <c:pt idx="667">
                  <c:v>6.5426508415841997</c:v>
                </c:pt>
                <c:pt idx="668">
                  <c:v>6.5524608415841996</c:v>
                </c:pt>
                <c:pt idx="669">
                  <c:v>6.5622708415841995</c:v>
                </c:pt>
                <c:pt idx="670">
                  <c:v>6.5720808415842003</c:v>
                </c:pt>
                <c:pt idx="671">
                  <c:v>6.5818908415842001</c:v>
                </c:pt>
                <c:pt idx="672">
                  <c:v>6.5917008415842</c:v>
                </c:pt>
                <c:pt idx="673">
                  <c:v>6.6015108415841999</c:v>
                </c:pt>
                <c:pt idx="674">
                  <c:v>6.6113208415841997</c:v>
                </c:pt>
                <c:pt idx="675">
                  <c:v>6.6211308415841996</c:v>
                </c:pt>
                <c:pt idx="676">
                  <c:v>6.6309408415842004</c:v>
                </c:pt>
                <c:pt idx="677">
                  <c:v>6.6407508415842003</c:v>
                </c:pt>
                <c:pt idx="678">
                  <c:v>6.6505608415842001</c:v>
                </c:pt>
                <c:pt idx="679">
                  <c:v>6.6603708415842</c:v>
                </c:pt>
                <c:pt idx="680">
                  <c:v>6.6701808415841999</c:v>
                </c:pt>
                <c:pt idx="681">
                  <c:v>6.6799908415841998</c:v>
                </c:pt>
                <c:pt idx="682">
                  <c:v>6.6898008415841996</c:v>
                </c:pt>
                <c:pt idx="683">
                  <c:v>6.6996108415842004</c:v>
                </c:pt>
                <c:pt idx="684">
                  <c:v>6.7094208415842003</c:v>
                </c:pt>
                <c:pt idx="685">
                  <c:v>6.7192308415842001</c:v>
                </c:pt>
                <c:pt idx="686">
                  <c:v>6.7290408415842</c:v>
                </c:pt>
                <c:pt idx="687">
                  <c:v>6.7388508415841999</c:v>
                </c:pt>
                <c:pt idx="688">
                  <c:v>6.7486608415841989</c:v>
                </c:pt>
                <c:pt idx="689">
                  <c:v>6.7584708415841988</c:v>
                </c:pt>
                <c:pt idx="690">
                  <c:v>6.7682808415841986</c:v>
                </c:pt>
                <c:pt idx="691">
                  <c:v>6.7780908415841994</c:v>
                </c:pt>
                <c:pt idx="692">
                  <c:v>6.7879008415841993</c:v>
                </c:pt>
                <c:pt idx="693">
                  <c:v>6.7977108415841991</c:v>
                </c:pt>
                <c:pt idx="694">
                  <c:v>6.807520841584199</c:v>
                </c:pt>
                <c:pt idx="695">
                  <c:v>6.8173308415841989</c:v>
                </c:pt>
                <c:pt idx="696">
                  <c:v>6.8271408415841988</c:v>
                </c:pt>
                <c:pt idx="697">
                  <c:v>6.8369508415841986</c:v>
                </c:pt>
                <c:pt idx="698">
                  <c:v>6.8467608415841994</c:v>
                </c:pt>
                <c:pt idx="699">
                  <c:v>6.8565708415841993</c:v>
                </c:pt>
                <c:pt idx="700">
                  <c:v>6.8663808415841991</c:v>
                </c:pt>
                <c:pt idx="701">
                  <c:v>6.876190841584199</c:v>
                </c:pt>
                <c:pt idx="702">
                  <c:v>6.8860008415841989</c:v>
                </c:pt>
                <c:pt idx="703">
                  <c:v>6.8958108415841988</c:v>
                </c:pt>
                <c:pt idx="704">
                  <c:v>6.9056208415841995</c:v>
                </c:pt>
                <c:pt idx="705">
                  <c:v>6.9154308415841994</c:v>
                </c:pt>
                <c:pt idx="706">
                  <c:v>6.9252408415841993</c:v>
                </c:pt>
                <c:pt idx="707">
                  <c:v>6.9350508415841992</c:v>
                </c:pt>
                <c:pt idx="708">
                  <c:v>6.944860841584199</c:v>
                </c:pt>
                <c:pt idx="709">
                  <c:v>6.9546708415841989</c:v>
                </c:pt>
                <c:pt idx="710">
                  <c:v>6.9644808415841988</c:v>
                </c:pt>
                <c:pt idx="711">
                  <c:v>6.9742908415841995</c:v>
                </c:pt>
                <c:pt idx="712">
                  <c:v>6.9841008415841994</c:v>
                </c:pt>
                <c:pt idx="713">
                  <c:v>6.9939108415841993</c:v>
                </c:pt>
                <c:pt idx="714">
                  <c:v>7.0037208415841992</c:v>
                </c:pt>
                <c:pt idx="715">
                  <c:v>7.013530841584199</c:v>
                </c:pt>
                <c:pt idx="716">
                  <c:v>7.0233408415841989</c:v>
                </c:pt>
                <c:pt idx="717">
                  <c:v>7.0331508415841997</c:v>
                </c:pt>
                <c:pt idx="718">
                  <c:v>7.0429608415841995</c:v>
                </c:pt>
                <c:pt idx="719">
                  <c:v>7.0527708415841994</c:v>
                </c:pt>
                <c:pt idx="720">
                  <c:v>7.0625808415841993</c:v>
                </c:pt>
                <c:pt idx="721">
                  <c:v>7.0723908415841992</c:v>
                </c:pt>
                <c:pt idx="722">
                  <c:v>7.082200841584199</c:v>
                </c:pt>
                <c:pt idx="723">
                  <c:v>7.0920108415841989</c:v>
                </c:pt>
                <c:pt idx="724">
                  <c:v>7.1018208415841997</c:v>
                </c:pt>
                <c:pt idx="725">
                  <c:v>7.1116308415841996</c:v>
                </c:pt>
                <c:pt idx="726">
                  <c:v>7.1214408415841994</c:v>
                </c:pt>
                <c:pt idx="727">
                  <c:v>7.1312508415841993</c:v>
                </c:pt>
                <c:pt idx="728">
                  <c:v>7.1410608415841992</c:v>
                </c:pt>
                <c:pt idx="729">
                  <c:v>7.1508708415841991</c:v>
                </c:pt>
                <c:pt idx="730">
                  <c:v>7.1606808415841989</c:v>
                </c:pt>
                <c:pt idx="731">
                  <c:v>7.1704908415841997</c:v>
                </c:pt>
                <c:pt idx="732">
                  <c:v>7.1803008415841996</c:v>
                </c:pt>
                <c:pt idx="733">
                  <c:v>7.1901108415841994</c:v>
                </c:pt>
                <c:pt idx="734">
                  <c:v>7.1999208415841993</c:v>
                </c:pt>
                <c:pt idx="735">
                  <c:v>7.2097308415841992</c:v>
                </c:pt>
                <c:pt idx="736">
                  <c:v>7.2195408415841991</c:v>
                </c:pt>
                <c:pt idx="737">
                  <c:v>7.2293508415841998</c:v>
                </c:pt>
                <c:pt idx="738">
                  <c:v>7.2391608415841997</c:v>
                </c:pt>
                <c:pt idx="739">
                  <c:v>7.2489708415841996</c:v>
                </c:pt>
                <c:pt idx="740">
                  <c:v>7.2587808415841995</c:v>
                </c:pt>
                <c:pt idx="741">
                  <c:v>7.2685908415841993</c:v>
                </c:pt>
                <c:pt idx="742">
                  <c:v>7.2784008415841992</c:v>
                </c:pt>
                <c:pt idx="743">
                  <c:v>7.2882108415841991</c:v>
                </c:pt>
                <c:pt idx="744">
                  <c:v>7.2980208415841998</c:v>
                </c:pt>
                <c:pt idx="745">
                  <c:v>7.3078308415841997</c:v>
                </c:pt>
                <c:pt idx="746">
                  <c:v>7.3176408415841996</c:v>
                </c:pt>
                <c:pt idx="747">
                  <c:v>7.3274508415841995</c:v>
                </c:pt>
                <c:pt idx="748">
                  <c:v>7.3372608415841993</c:v>
                </c:pt>
                <c:pt idx="749">
                  <c:v>7.3470708415841992</c:v>
                </c:pt>
                <c:pt idx="750">
                  <c:v>7.3568808415842</c:v>
                </c:pt>
                <c:pt idx="751">
                  <c:v>7.3666908415841998</c:v>
                </c:pt>
                <c:pt idx="752">
                  <c:v>7.3765008415841997</c:v>
                </c:pt>
                <c:pt idx="753">
                  <c:v>7.3863108415841996</c:v>
                </c:pt>
                <c:pt idx="754">
                  <c:v>7.3961208415841995</c:v>
                </c:pt>
                <c:pt idx="755">
                  <c:v>7.4059308415841993</c:v>
                </c:pt>
                <c:pt idx="756">
                  <c:v>7.4157408415841992</c:v>
                </c:pt>
                <c:pt idx="757">
                  <c:v>7.4255508415842</c:v>
                </c:pt>
                <c:pt idx="758">
                  <c:v>7.4353608415841999</c:v>
                </c:pt>
                <c:pt idx="759">
                  <c:v>7.4451708415841997</c:v>
                </c:pt>
                <c:pt idx="760">
                  <c:v>7.4549808415841996</c:v>
                </c:pt>
                <c:pt idx="761">
                  <c:v>7.4647908415841995</c:v>
                </c:pt>
                <c:pt idx="762">
                  <c:v>7.4746008415841994</c:v>
                </c:pt>
                <c:pt idx="763">
                  <c:v>7.4844108415842001</c:v>
                </c:pt>
                <c:pt idx="764">
                  <c:v>7.4942208415842</c:v>
                </c:pt>
                <c:pt idx="765">
                  <c:v>7.5040308415841999</c:v>
                </c:pt>
                <c:pt idx="766">
                  <c:v>7.5138408415841997</c:v>
                </c:pt>
                <c:pt idx="767">
                  <c:v>7.5236508415841996</c:v>
                </c:pt>
                <c:pt idx="768">
                  <c:v>7.5334608415841995</c:v>
                </c:pt>
                <c:pt idx="769">
                  <c:v>7.5432708415841994</c:v>
                </c:pt>
                <c:pt idx="770">
                  <c:v>7.5530808415842001</c:v>
                </c:pt>
                <c:pt idx="771">
                  <c:v>7.5628908415842</c:v>
                </c:pt>
                <c:pt idx="772">
                  <c:v>7.5727008415841999</c:v>
                </c:pt>
                <c:pt idx="773">
                  <c:v>7.5825108415841997</c:v>
                </c:pt>
                <c:pt idx="774">
                  <c:v>7.5923208415841996</c:v>
                </c:pt>
                <c:pt idx="775">
                  <c:v>7.6021308415841995</c:v>
                </c:pt>
                <c:pt idx="776">
                  <c:v>7.6119408415841994</c:v>
                </c:pt>
                <c:pt idx="777">
                  <c:v>7.6217508415842001</c:v>
                </c:pt>
                <c:pt idx="778">
                  <c:v>7.6315608415842</c:v>
                </c:pt>
                <c:pt idx="779">
                  <c:v>7.6413708415841999</c:v>
                </c:pt>
                <c:pt idx="780">
                  <c:v>7.6511808415841998</c:v>
                </c:pt>
                <c:pt idx="781">
                  <c:v>7.6609908415841996</c:v>
                </c:pt>
                <c:pt idx="782">
                  <c:v>7.6708008415841995</c:v>
                </c:pt>
                <c:pt idx="783">
                  <c:v>7.6806108415842003</c:v>
                </c:pt>
                <c:pt idx="784">
                  <c:v>7.6904208415842001</c:v>
                </c:pt>
                <c:pt idx="785">
                  <c:v>7.7002308415842</c:v>
                </c:pt>
                <c:pt idx="786">
                  <c:v>7.7100408415841999</c:v>
                </c:pt>
                <c:pt idx="787">
                  <c:v>7.7198508415841998</c:v>
                </c:pt>
                <c:pt idx="788">
                  <c:v>7.7296608415841996</c:v>
                </c:pt>
                <c:pt idx="789">
                  <c:v>7.7394708415841995</c:v>
                </c:pt>
                <c:pt idx="790">
                  <c:v>7.7492808415842003</c:v>
                </c:pt>
                <c:pt idx="791">
                  <c:v>7.7590908415842001</c:v>
                </c:pt>
                <c:pt idx="792">
                  <c:v>7.7689008415842</c:v>
                </c:pt>
                <c:pt idx="793">
                  <c:v>7.7787108415841999</c:v>
                </c:pt>
                <c:pt idx="794">
                  <c:v>7.7885208415841998</c:v>
                </c:pt>
                <c:pt idx="795">
                  <c:v>7.7983308415841996</c:v>
                </c:pt>
                <c:pt idx="796">
                  <c:v>7.8081408415842004</c:v>
                </c:pt>
                <c:pt idx="797">
                  <c:v>7.8179508415842003</c:v>
                </c:pt>
                <c:pt idx="798">
                  <c:v>7.8277608415842002</c:v>
                </c:pt>
                <c:pt idx="799">
                  <c:v>7.8375708415842</c:v>
                </c:pt>
                <c:pt idx="800">
                  <c:v>7.8473808415841999</c:v>
                </c:pt>
                <c:pt idx="801">
                  <c:v>7.8571908415841998</c:v>
                </c:pt>
                <c:pt idx="802">
                  <c:v>7.8670008415841997</c:v>
                </c:pt>
                <c:pt idx="803">
                  <c:v>7.8768108415842004</c:v>
                </c:pt>
                <c:pt idx="804">
                  <c:v>7.8866208415842003</c:v>
                </c:pt>
                <c:pt idx="805">
                  <c:v>7.8964308415842002</c:v>
                </c:pt>
                <c:pt idx="806">
                  <c:v>7.9062408415842</c:v>
                </c:pt>
                <c:pt idx="807">
                  <c:v>7.9160508415841999</c:v>
                </c:pt>
                <c:pt idx="808">
                  <c:v>7.9258608415841998</c:v>
                </c:pt>
                <c:pt idx="809">
                  <c:v>7.9356708415841997</c:v>
                </c:pt>
                <c:pt idx="810">
                  <c:v>7.9454808415842004</c:v>
                </c:pt>
                <c:pt idx="811">
                  <c:v>7.9552908415842003</c:v>
                </c:pt>
                <c:pt idx="812">
                  <c:v>7.9651008415842002</c:v>
                </c:pt>
                <c:pt idx="813">
                  <c:v>7.9749108415841992</c:v>
                </c:pt>
                <c:pt idx="814">
                  <c:v>7.984720841584199</c:v>
                </c:pt>
                <c:pt idx="815">
                  <c:v>7.9945308415841989</c:v>
                </c:pt>
                <c:pt idx="816">
                  <c:v>8.0043408415841988</c:v>
                </c:pt>
                <c:pt idx="817">
                  <c:v>8.0141508415841987</c:v>
                </c:pt>
                <c:pt idx="818">
                  <c:v>8.0239608415841985</c:v>
                </c:pt>
                <c:pt idx="819">
                  <c:v>8.0337708415841984</c:v>
                </c:pt>
                <c:pt idx="820">
                  <c:v>8.0435808415841983</c:v>
                </c:pt>
                <c:pt idx="821">
                  <c:v>8.0533908415841999</c:v>
                </c:pt>
                <c:pt idx="822">
                  <c:v>8.0632008415841998</c:v>
                </c:pt>
                <c:pt idx="823">
                  <c:v>8.0730108415841997</c:v>
                </c:pt>
                <c:pt idx="824">
                  <c:v>8.0828208415841996</c:v>
                </c:pt>
                <c:pt idx="825">
                  <c:v>8.0926308415841994</c:v>
                </c:pt>
                <c:pt idx="826">
                  <c:v>8.1024408415841993</c:v>
                </c:pt>
                <c:pt idx="827">
                  <c:v>8.1122508415841992</c:v>
                </c:pt>
                <c:pt idx="828">
                  <c:v>8.1220608415841991</c:v>
                </c:pt>
                <c:pt idx="829">
                  <c:v>8.1318708415841989</c:v>
                </c:pt>
                <c:pt idx="830">
                  <c:v>8.1416808415841988</c:v>
                </c:pt>
                <c:pt idx="831">
                  <c:v>8.1514908415841987</c:v>
                </c:pt>
                <c:pt idx="832">
                  <c:v>8.1613008415841986</c:v>
                </c:pt>
                <c:pt idx="833">
                  <c:v>8.1711108415841984</c:v>
                </c:pt>
                <c:pt idx="834">
                  <c:v>8.1809208415842001</c:v>
                </c:pt>
                <c:pt idx="835">
                  <c:v>8.1907308415842</c:v>
                </c:pt>
                <c:pt idx="836">
                  <c:v>8.2005408415841998</c:v>
                </c:pt>
                <c:pt idx="837">
                  <c:v>8.2103508415841997</c:v>
                </c:pt>
                <c:pt idx="838">
                  <c:v>8.2201608415841996</c:v>
                </c:pt>
                <c:pt idx="839">
                  <c:v>8.2299708415841994</c:v>
                </c:pt>
                <c:pt idx="840">
                  <c:v>8.2397808415841993</c:v>
                </c:pt>
                <c:pt idx="841">
                  <c:v>8.2495908415841992</c:v>
                </c:pt>
                <c:pt idx="842">
                  <c:v>8.2594008415841991</c:v>
                </c:pt>
                <c:pt idx="843">
                  <c:v>8.2692108415841989</c:v>
                </c:pt>
                <c:pt idx="844">
                  <c:v>8.2790208415841988</c:v>
                </c:pt>
                <c:pt idx="845">
                  <c:v>8.2888308415841987</c:v>
                </c:pt>
                <c:pt idx="846">
                  <c:v>8.2986408415841986</c:v>
                </c:pt>
                <c:pt idx="847">
                  <c:v>8.3084508415842002</c:v>
                </c:pt>
                <c:pt idx="848">
                  <c:v>8.3182608415842001</c:v>
                </c:pt>
                <c:pt idx="849">
                  <c:v>8.3280708415842</c:v>
                </c:pt>
                <c:pt idx="850">
                  <c:v>8.3378808415841998</c:v>
                </c:pt>
                <c:pt idx="851">
                  <c:v>8.3476908415841997</c:v>
                </c:pt>
                <c:pt idx="852">
                  <c:v>8.3575008415841996</c:v>
                </c:pt>
                <c:pt idx="853">
                  <c:v>8.3673108415841995</c:v>
                </c:pt>
                <c:pt idx="854">
                  <c:v>8.3771208415841993</c:v>
                </c:pt>
                <c:pt idx="855">
                  <c:v>8.3869308415841992</c:v>
                </c:pt>
                <c:pt idx="856">
                  <c:v>8.3967408415841991</c:v>
                </c:pt>
                <c:pt idx="857">
                  <c:v>8.406550841584199</c:v>
                </c:pt>
                <c:pt idx="858">
                  <c:v>8.4163608415841988</c:v>
                </c:pt>
                <c:pt idx="859">
                  <c:v>8.4261708415841987</c:v>
                </c:pt>
                <c:pt idx="860">
                  <c:v>8.4359808415842004</c:v>
                </c:pt>
                <c:pt idx="861">
                  <c:v>8.4457908415842002</c:v>
                </c:pt>
                <c:pt idx="862">
                  <c:v>8.4556008415842001</c:v>
                </c:pt>
                <c:pt idx="863">
                  <c:v>8.4654108415842</c:v>
                </c:pt>
                <c:pt idx="864">
                  <c:v>8.4752208415841999</c:v>
                </c:pt>
                <c:pt idx="865">
                  <c:v>8.4850308415841997</c:v>
                </c:pt>
                <c:pt idx="866">
                  <c:v>8.4948408415841996</c:v>
                </c:pt>
                <c:pt idx="867">
                  <c:v>8.5046508415841995</c:v>
                </c:pt>
                <c:pt idx="868">
                  <c:v>8.5144608415841994</c:v>
                </c:pt>
                <c:pt idx="869">
                  <c:v>8.5242708415841992</c:v>
                </c:pt>
                <c:pt idx="870">
                  <c:v>8.5340808415841991</c:v>
                </c:pt>
                <c:pt idx="871">
                  <c:v>8.543890841584199</c:v>
                </c:pt>
                <c:pt idx="872">
                  <c:v>8.5537008415841989</c:v>
                </c:pt>
                <c:pt idx="873">
                  <c:v>8.5635108415841987</c:v>
                </c:pt>
                <c:pt idx="874">
                  <c:v>8.5733208415842004</c:v>
                </c:pt>
                <c:pt idx="875">
                  <c:v>8.5831308415842003</c:v>
                </c:pt>
                <c:pt idx="876">
                  <c:v>8.5929408415842001</c:v>
                </c:pt>
                <c:pt idx="877">
                  <c:v>8.6027508415842</c:v>
                </c:pt>
                <c:pt idx="878">
                  <c:v>8.6125608415841999</c:v>
                </c:pt>
                <c:pt idx="879">
                  <c:v>8.6223708415841998</c:v>
                </c:pt>
                <c:pt idx="880">
                  <c:v>8.6321808415841996</c:v>
                </c:pt>
                <c:pt idx="881">
                  <c:v>8.6419908415841995</c:v>
                </c:pt>
                <c:pt idx="882">
                  <c:v>8.6518008415841994</c:v>
                </c:pt>
                <c:pt idx="883">
                  <c:v>8.6616108415841992</c:v>
                </c:pt>
                <c:pt idx="884">
                  <c:v>8.6714208415841991</c:v>
                </c:pt>
                <c:pt idx="885">
                  <c:v>8.681230841584199</c:v>
                </c:pt>
                <c:pt idx="886">
                  <c:v>8.6910408415841989</c:v>
                </c:pt>
                <c:pt idx="887">
                  <c:v>8.7008508415842005</c:v>
                </c:pt>
                <c:pt idx="888">
                  <c:v>8.7106608415842004</c:v>
                </c:pt>
                <c:pt idx="889">
                  <c:v>8.7204708415842003</c:v>
                </c:pt>
                <c:pt idx="890">
                  <c:v>8.7302808415842001</c:v>
                </c:pt>
                <c:pt idx="891">
                  <c:v>8.7400908415842</c:v>
                </c:pt>
                <c:pt idx="892">
                  <c:v>8.7499008415841999</c:v>
                </c:pt>
                <c:pt idx="893">
                  <c:v>8.7597108415841998</c:v>
                </c:pt>
                <c:pt idx="894">
                  <c:v>8.7695208415841996</c:v>
                </c:pt>
                <c:pt idx="895">
                  <c:v>8.7793308415841995</c:v>
                </c:pt>
                <c:pt idx="896">
                  <c:v>8.7891408415841994</c:v>
                </c:pt>
                <c:pt idx="897">
                  <c:v>8.7989508415841993</c:v>
                </c:pt>
                <c:pt idx="898">
                  <c:v>8.8087608415841991</c:v>
                </c:pt>
                <c:pt idx="899">
                  <c:v>8.818570841584199</c:v>
                </c:pt>
                <c:pt idx="900">
                  <c:v>8.8283808415842007</c:v>
                </c:pt>
                <c:pt idx="901">
                  <c:v>8.8381908415842005</c:v>
                </c:pt>
                <c:pt idx="902">
                  <c:v>8.8480008415842004</c:v>
                </c:pt>
                <c:pt idx="903">
                  <c:v>8.8578108415842003</c:v>
                </c:pt>
                <c:pt idx="904">
                  <c:v>8.8676208415842002</c:v>
                </c:pt>
                <c:pt idx="905">
                  <c:v>8.8774308415842</c:v>
                </c:pt>
                <c:pt idx="906">
                  <c:v>8.8872408415841999</c:v>
                </c:pt>
                <c:pt idx="907">
                  <c:v>8.8970508415841998</c:v>
                </c:pt>
                <c:pt idx="908">
                  <c:v>8.9068608415841997</c:v>
                </c:pt>
                <c:pt idx="909">
                  <c:v>8.9166708415841995</c:v>
                </c:pt>
                <c:pt idx="910">
                  <c:v>8.9264808415841994</c:v>
                </c:pt>
                <c:pt idx="911">
                  <c:v>8.9362908415841993</c:v>
                </c:pt>
                <c:pt idx="912">
                  <c:v>8.9461008415841992</c:v>
                </c:pt>
                <c:pt idx="913">
                  <c:v>8.9559108415842008</c:v>
                </c:pt>
                <c:pt idx="914">
                  <c:v>8.9657208415842007</c:v>
                </c:pt>
                <c:pt idx="915">
                  <c:v>8.9755308415842006</c:v>
                </c:pt>
                <c:pt idx="916">
                  <c:v>8.9853408415842004</c:v>
                </c:pt>
                <c:pt idx="917">
                  <c:v>8.9951508415842003</c:v>
                </c:pt>
                <c:pt idx="918">
                  <c:v>9.0049608415842002</c:v>
                </c:pt>
                <c:pt idx="919">
                  <c:v>9.0147708415842001</c:v>
                </c:pt>
                <c:pt idx="920">
                  <c:v>9.0245808415841999</c:v>
                </c:pt>
                <c:pt idx="921">
                  <c:v>9.0343908415841998</c:v>
                </c:pt>
                <c:pt idx="922">
                  <c:v>9.0442008415841997</c:v>
                </c:pt>
                <c:pt idx="923">
                  <c:v>9.0540108415841996</c:v>
                </c:pt>
                <c:pt idx="924">
                  <c:v>9.0638208415841994</c:v>
                </c:pt>
                <c:pt idx="925">
                  <c:v>9.0736308415841993</c:v>
                </c:pt>
                <c:pt idx="926">
                  <c:v>9.083440841584201</c:v>
                </c:pt>
                <c:pt idx="927">
                  <c:v>9.0932508415842008</c:v>
                </c:pt>
                <c:pt idx="928">
                  <c:v>9.1030608415842007</c:v>
                </c:pt>
                <c:pt idx="929">
                  <c:v>9.1128708415842006</c:v>
                </c:pt>
                <c:pt idx="930">
                  <c:v>9.1226808415842005</c:v>
                </c:pt>
                <c:pt idx="931">
                  <c:v>9.1324908415842003</c:v>
                </c:pt>
                <c:pt idx="932">
                  <c:v>9.1423008415842002</c:v>
                </c:pt>
                <c:pt idx="933">
                  <c:v>9.1521108415842001</c:v>
                </c:pt>
                <c:pt idx="934">
                  <c:v>9.1619208415841999</c:v>
                </c:pt>
                <c:pt idx="935">
                  <c:v>9.1717308415841998</c:v>
                </c:pt>
                <c:pt idx="936">
                  <c:v>9.1815408415841997</c:v>
                </c:pt>
                <c:pt idx="937">
                  <c:v>9.1913508415841996</c:v>
                </c:pt>
                <c:pt idx="938">
                  <c:v>9.2011608415841994</c:v>
                </c:pt>
                <c:pt idx="939">
                  <c:v>9.2109708415841993</c:v>
                </c:pt>
                <c:pt idx="940">
                  <c:v>9.2207808415841992</c:v>
                </c:pt>
                <c:pt idx="941">
                  <c:v>9.2305908415841991</c:v>
                </c:pt>
                <c:pt idx="942">
                  <c:v>9.2404008415841989</c:v>
                </c:pt>
                <c:pt idx="943">
                  <c:v>9.2502108415841988</c:v>
                </c:pt>
                <c:pt idx="944">
                  <c:v>9.2600208415841987</c:v>
                </c:pt>
                <c:pt idx="945">
                  <c:v>9.2698308415841986</c:v>
                </c:pt>
                <c:pt idx="946">
                  <c:v>9.2796408415841984</c:v>
                </c:pt>
                <c:pt idx="947">
                  <c:v>9.2894508415841983</c:v>
                </c:pt>
                <c:pt idx="948">
                  <c:v>9.2992608415842</c:v>
                </c:pt>
                <c:pt idx="949">
                  <c:v>9.3090708415841998</c:v>
                </c:pt>
                <c:pt idx="950">
                  <c:v>9.3188808415841997</c:v>
                </c:pt>
                <c:pt idx="951">
                  <c:v>9.3286908415841996</c:v>
                </c:pt>
                <c:pt idx="952">
                  <c:v>9.3385008415841995</c:v>
                </c:pt>
                <c:pt idx="953">
                  <c:v>9.3483108415841993</c:v>
                </c:pt>
                <c:pt idx="954">
                  <c:v>9.3581208415841992</c:v>
                </c:pt>
                <c:pt idx="955">
                  <c:v>9.3679308415841991</c:v>
                </c:pt>
                <c:pt idx="956">
                  <c:v>9.377740841584199</c:v>
                </c:pt>
                <c:pt idx="957">
                  <c:v>9.3875508415841988</c:v>
                </c:pt>
                <c:pt idx="958">
                  <c:v>9.3973608415841987</c:v>
                </c:pt>
                <c:pt idx="959">
                  <c:v>9.4071708415841986</c:v>
                </c:pt>
                <c:pt idx="960">
                  <c:v>9.4169808415841985</c:v>
                </c:pt>
                <c:pt idx="961">
                  <c:v>9.4267908415842001</c:v>
                </c:pt>
                <c:pt idx="962">
                  <c:v>9.4366008415842</c:v>
                </c:pt>
                <c:pt idx="963">
                  <c:v>9.4464108415841999</c:v>
                </c:pt>
                <c:pt idx="964">
                  <c:v>9.4562208415841997</c:v>
                </c:pt>
                <c:pt idx="965">
                  <c:v>9.4660308415841996</c:v>
                </c:pt>
                <c:pt idx="966">
                  <c:v>9.4758408415841995</c:v>
                </c:pt>
                <c:pt idx="967">
                  <c:v>9.4856508415841994</c:v>
                </c:pt>
                <c:pt idx="968">
                  <c:v>9.4954608415841992</c:v>
                </c:pt>
                <c:pt idx="969">
                  <c:v>9.5052708415841991</c:v>
                </c:pt>
                <c:pt idx="970">
                  <c:v>9.515080841584199</c:v>
                </c:pt>
                <c:pt idx="971">
                  <c:v>9.5248908415841989</c:v>
                </c:pt>
                <c:pt idx="972">
                  <c:v>9.5347008415841987</c:v>
                </c:pt>
                <c:pt idx="973">
                  <c:v>9.5445108415841986</c:v>
                </c:pt>
                <c:pt idx="974">
                  <c:v>9.5543208415842003</c:v>
                </c:pt>
                <c:pt idx="975">
                  <c:v>9.5641308415842001</c:v>
                </c:pt>
                <c:pt idx="976">
                  <c:v>9.5739408415842</c:v>
                </c:pt>
                <c:pt idx="977">
                  <c:v>9.5837508415841999</c:v>
                </c:pt>
                <c:pt idx="978">
                  <c:v>9.5935608415841997</c:v>
                </c:pt>
                <c:pt idx="979">
                  <c:v>9.6033708415841996</c:v>
                </c:pt>
                <c:pt idx="980">
                  <c:v>9.6131808415841995</c:v>
                </c:pt>
                <c:pt idx="981">
                  <c:v>9.6229908415841994</c:v>
                </c:pt>
                <c:pt idx="982">
                  <c:v>9.6328008415841992</c:v>
                </c:pt>
                <c:pt idx="983">
                  <c:v>9.6426108415841991</c:v>
                </c:pt>
                <c:pt idx="984">
                  <c:v>9.652420841584199</c:v>
                </c:pt>
                <c:pt idx="985">
                  <c:v>9.6622308415841989</c:v>
                </c:pt>
                <c:pt idx="986">
                  <c:v>9.6720408415841987</c:v>
                </c:pt>
                <c:pt idx="987">
                  <c:v>9.6818508415842004</c:v>
                </c:pt>
                <c:pt idx="988">
                  <c:v>9.6916608415842003</c:v>
                </c:pt>
                <c:pt idx="989">
                  <c:v>9.7014708415842001</c:v>
                </c:pt>
                <c:pt idx="990">
                  <c:v>9.7112808415842</c:v>
                </c:pt>
                <c:pt idx="991">
                  <c:v>9.7210908415841999</c:v>
                </c:pt>
                <c:pt idx="992">
                  <c:v>9.7309008415841998</c:v>
                </c:pt>
                <c:pt idx="993">
                  <c:v>9.7407108415841996</c:v>
                </c:pt>
                <c:pt idx="994">
                  <c:v>9.7505208415841995</c:v>
                </c:pt>
                <c:pt idx="995">
                  <c:v>9.7603308415841994</c:v>
                </c:pt>
                <c:pt idx="996">
                  <c:v>9.7701408415841993</c:v>
                </c:pt>
                <c:pt idx="997">
                  <c:v>9.7799508415841991</c:v>
                </c:pt>
                <c:pt idx="998">
                  <c:v>9.789760841584199</c:v>
                </c:pt>
                <c:pt idx="999">
                  <c:v>9.7995708415841989</c:v>
                </c:pt>
                <c:pt idx="1000">
                  <c:v>9.8093808415842005</c:v>
                </c:pt>
                <c:pt idx="1001">
                  <c:v>9.8191908415841986</c:v>
                </c:pt>
                <c:pt idx="1002">
                  <c:v>9.8290008415842003</c:v>
                </c:pt>
                <c:pt idx="1003">
                  <c:v>9.8388108415841984</c:v>
                </c:pt>
                <c:pt idx="1004">
                  <c:v>9.8486208415842</c:v>
                </c:pt>
                <c:pt idx="1005">
                  <c:v>9.8584308415841981</c:v>
                </c:pt>
                <c:pt idx="1006">
                  <c:v>9.8682408415841998</c:v>
                </c:pt>
                <c:pt idx="1007">
                  <c:v>9.8780508415841979</c:v>
                </c:pt>
                <c:pt idx="1008">
                  <c:v>9.8878608415841995</c:v>
                </c:pt>
                <c:pt idx="1009">
                  <c:v>9.8976708415841994</c:v>
                </c:pt>
                <c:pt idx="1010">
                  <c:v>9.9074808415841993</c:v>
                </c:pt>
                <c:pt idx="1011">
                  <c:v>9.9172908415841992</c:v>
                </c:pt>
                <c:pt idx="1012">
                  <c:v>9.927100841584199</c:v>
                </c:pt>
                <c:pt idx="1013">
                  <c:v>9.9369108415841989</c:v>
                </c:pt>
                <c:pt idx="1014">
                  <c:v>9.9467208415842006</c:v>
                </c:pt>
                <c:pt idx="1015">
                  <c:v>9.9565308415841987</c:v>
                </c:pt>
                <c:pt idx="1016">
                  <c:v>9.9663408415842003</c:v>
                </c:pt>
                <c:pt idx="1017">
                  <c:v>9.9761508415841984</c:v>
                </c:pt>
                <c:pt idx="1018">
                  <c:v>9.9859608415842001</c:v>
                </c:pt>
                <c:pt idx="1019">
                  <c:v>9.9957708415841982</c:v>
                </c:pt>
                <c:pt idx="1020">
                  <c:v>10.0055808415842</c:v>
                </c:pt>
                <c:pt idx="1021">
                  <c:v>10.015390841584198</c:v>
                </c:pt>
                <c:pt idx="1022">
                  <c:v>10.0252008415842</c:v>
                </c:pt>
                <c:pt idx="1023">
                  <c:v>10.035010841584199</c:v>
                </c:pt>
                <c:pt idx="1024">
                  <c:v>10.044820841584199</c:v>
                </c:pt>
                <c:pt idx="1025">
                  <c:v>10.054630841584199</c:v>
                </c:pt>
                <c:pt idx="1026">
                  <c:v>10.064440841584199</c:v>
                </c:pt>
                <c:pt idx="1027">
                  <c:v>10.074250841584199</c:v>
                </c:pt>
                <c:pt idx="1028">
                  <c:v>10.084060841584201</c:v>
                </c:pt>
                <c:pt idx="1029">
                  <c:v>10.093870841584199</c:v>
                </c:pt>
                <c:pt idx="1030">
                  <c:v>10.1036808415842</c:v>
                </c:pt>
                <c:pt idx="1031">
                  <c:v>10.113490841584198</c:v>
                </c:pt>
                <c:pt idx="1032">
                  <c:v>10.1233008415842</c:v>
                </c:pt>
                <c:pt idx="1033">
                  <c:v>10.133110841584198</c:v>
                </c:pt>
                <c:pt idx="1034">
                  <c:v>10.1429208415842</c:v>
                </c:pt>
                <c:pt idx="1035">
                  <c:v>10.1527308415842</c:v>
                </c:pt>
                <c:pt idx="1036">
                  <c:v>10.1625408415842</c:v>
                </c:pt>
                <c:pt idx="1037">
                  <c:v>10.172350841584199</c:v>
                </c:pt>
                <c:pt idx="1038">
                  <c:v>10.182160841584199</c:v>
                </c:pt>
                <c:pt idx="1039">
                  <c:v>10.191970841584199</c:v>
                </c:pt>
                <c:pt idx="1040">
                  <c:v>10.201780841584201</c:v>
                </c:pt>
                <c:pt idx="1041">
                  <c:v>10.211590841584199</c:v>
                </c:pt>
                <c:pt idx="1042">
                  <c:v>10.221400841584201</c:v>
                </c:pt>
                <c:pt idx="1043">
                  <c:v>10.231210841584199</c:v>
                </c:pt>
                <c:pt idx="1044">
                  <c:v>10.2410208415842</c:v>
                </c:pt>
                <c:pt idx="1045">
                  <c:v>10.250830841584198</c:v>
                </c:pt>
                <c:pt idx="1046">
                  <c:v>10.2606408415842</c:v>
                </c:pt>
                <c:pt idx="1047">
                  <c:v>10.270450841584198</c:v>
                </c:pt>
                <c:pt idx="1048">
                  <c:v>10.2802608415842</c:v>
                </c:pt>
                <c:pt idx="1049">
                  <c:v>10.2900708415842</c:v>
                </c:pt>
                <c:pt idx="1050">
                  <c:v>10.2998808415842</c:v>
                </c:pt>
                <c:pt idx="1051">
                  <c:v>10.309690841584199</c:v>
                </c:pt>
                <c:pt idx="1052">
                  <c:v>10.319500841584199</c:v>
                </c:pt>
                <c:pt idx="1053">
                  <c:v>10.329310841584199</c:v>
                </c:pt>
                <c:pt idx="1054">
                  <c:v>10.339120841584201</c:v>
                </c:pt>
                <c:pt idx="1055">
                  <c:v>10.348930841584199</c:v>
                </c:pt>
                <c:pt idx="1056">
                  <c:v>10.358740841584201</c:v>
                </c:pt>
                <c:pt idx="1057">
                  <c:v>10.368550841584199</c:v>
                </c:pt>
                <c:pt idx="1058">
                  <c:v>10.3783608415842</c:v>
                </c:pt>
                <c:pt idx="1059">
                  <c:v>10.388170841584198</c:v>
                </c:pt>
                <c:pt idx="1060">
                  <c:v>10.3979808415842</c:v>
                </c:pt>
                <c:pt idx="1061">
                  <c:v>10.4077908415842</c:v>
                </c:pt>
                <c:pt idx="1062">
                  <c:v>10.4176008415842</c:v>
                </c:pt>
                <c:pt idx="1063">
                  <c:v>10.4274108415842</c:v>
                </c:pt>
                <c:pt idx="1064">
                  <c:v>10.4372208415842</c:v>
                </c:pt>
                <c:pt idx="1065">
                  <c:v>10.447030841584199</c:v>
                </c:pt>
                <c:pt idx="1066">
                  <c:v>10.456840841584201</c:v>
                </c:pt>
                <c:pt idx="1067">
                  <c:v>10.466650841584199</c:v>
                </c:pt>
                <c:pt idx="1068">
                  <c:v>10.476460841584201</c:v>
                </c:pt>
                <c:pt idx="1069">
                  <c:v>10.486270841584199</c:v>
                </c:pt>
                <c:pt idx="1070">
                  <c:v>10.496080841584201</c:v>
                </c:pt>
                <c:pt idx="1071">
                  <c:v>10.505890841584199</c:v>
                </c:pt>
                <c:pt idx="1072">
                  <c:v>10.5157008415842</c:v>
                </c:pt>
                <c:pt idx="1073">
                  <c:v>10.525510841584198</c:v>
                </c:pt>
                <c:pt idx="1074">
                  <c:v>10.5353208415842</c:v>
                </c:pt>
                <c:pt idx="1075">
                  <c:v>10.5451308415842</c:v>
                </c:pt>
                <c:pt idx="1076">
                  <c:v>10.5549408415842</c:v>
                </c:pt>
                <c:pt idx="1077">
                  <c:v>10.5647508415842</c:v>
                </c:pt>
                <c:pt idx="1078">
                  <c:v>10.5745608415842</c:v>
                </c:pt>
                <c:pt idx="1079">
                  <c:v>10.584370841584199</c:v>
                </c:pt>
                <c:pt idx="1080">
                  <c:v>10.594180841584201</c:v>
                </c:pt>
                <c:pt idx="1081">
                  <c:v>10.603990841584199</c:v>
                </c:pt>
                <c:pt idx="1082">
                  <c:v>10.613800841584201</c:v>
                </c:pt>
                <c:pt idx="1083">
                  <c:v>10.623610841584199</c:v>
                </c:pt>
                <c:pt idx="1084">
                  <c:v>10.633420841584201</c:v>
                </c:pt>
                <c:pt idx="1085">
                  <c:v>10.643230841584199</c:v>
                </c:pt>
                <c:pt idx="1086">
                  <c:v>10.6530408415842</c:v>
                </c:pt>
                <c:pt idx="1087">
                  <c:v>10.6628508415842</c:v>
                </c:pt>
                <c:pt idx="1088">
                  <c:v>10.6726608415842</c:v>
                </c:pt>
                <c:pt idx="1089">
                  <c:v>10.6824708415842</c:v>
                </c:pt>
                <c:pt idx="1090">
                  <c:v>10.6922808415842</c:v>
                </c:pt>
                <c:pt idx="1091">
                  <c:v>10.7020908415842</c:v>
                </c:pt>
                <c:pt idx="1092">
                  <c:v>10.711900841584201</c:v>
                </c:pt>
                <c:pt idx="1093">
                  <c:v>10.7217108415842</c:v>
                </c:pt>
                <c:pt idx="1094">
                  <c:v>10.731520841584201</c:v>
                </c:pt>
                <c:pt idx="1095">
                  <c:v>10.741330841584199</c:v>
                </c:pt>
                <c:pt idx="1096">
                  <c:v>10.751140841584201</c:v>
                </c:pt>
                <c:pt idx="1097">
                  <c:v>10.760950841584199</c:v>
                </c:pt>
                <c:pt idx="1098">
                  <c:v>10.770760841584201</c:v>
                </c:pt>
                <c:pt idx="1099">
                  <c:v>10.780570841584199</c:v>
                </c:pt>
                <c:pt idx="1100">
                  <c:v>10.7903808415842</c:v>
                </c:pt>
                <c:pt idx="1101">
                  <c:v>10.8001908415842</c:v>
                </c:pt>
                <c:pt idx="1102">
                  <c:v>10.8100008415842</c:v>
                </c:pt>
                <c:pt idx="1103">
                  <c:v>10.8198108415842</c:v>
                </c:pt>
                <c:pt idx="1104">
                  <c:v>10.8296208415842</c:v>
                </c:pt>
                <c:pt idx="1105">
                  <c:v>10.8394308415842</c:v>
                </c:pt>
                <c:pt idx="1106">
                  <c:v>10.849240841584201</c:v>
                </c:pt>
                <c:pt idx="1107">
                  <c:v>10.8590508415842</c:v>
                </c:pt>
                <c:pt idx="1108">
                  <c:v>10.868860841584201</c:v>
                </c:pt>
                <c:pt idx="1109">
                  <c:v>10.878670841584199</c:v>
                </c:pt>
                <c:pt idx="1110">
                  <c:v>10.888480841584201</c:v>
                </c:pt>
                <c:pt idx="1111">
                  <c:v>10.898290841584199</c:v>
                </c:pt>
                <c:pt idx="1112">
                  <c:v>10.908100841584201</c:v>
                </c:pt>
                <c:pt idx="1113">
                  <c:v>10.917910841584199</c:v>
                </c:pt>
                <c:pt idx="1114">
                  <c:v>10.9277208415842</c:v>
                </c:pt>
                <c:pt idx="1115">
                  <c:v>10.9375308415842</c:v>
                </c:pt>
                <c:pt idx="1116">
                  <c:v>10.9473408415842</c:v>
                </c:pt>
                <c:pt idx="1117">
                  <c:v>10.9571508415842</c:v>
                </c:pt>
                <c:pt idx="1118">
                  <c:v>10.9669608415842</c:v>
                </c:pt>
                <c:pt idx="1119">
                  <c:v>10.9767708415842</c:v>
                </c:pt>
                <c:pt idx="1120">
                  <c:v>10.986580841584201</c:v>
                </c:pt>
                <c:pt idx="1121">
                  <c:v>10.9963908415842</c:v>
                </c:pt>
                <c:pt idx="1122">
                  <c:v>11.006200841584201</c:v>
                </c:pt>
                <c:pt idx="1123">
                  <c:v>11.016010841584199</c:v>
                </c:pt>
                <c:pt idx="1124">
                  <c:v>11.025820841584201</c:v>
                </c:pt>
                <c:pt idx="1125">
                  <c:v>11.035630841584199</c:v>
                </c:pt>
                <c:pt idx="1126">
                  <c:v>11.045440841584199</c:v>
                </c:pt>
                <c:pt idx="1127">
                  <c:v>11.055250841584201</c:v>
                </c:pt>
                <c:pt idx="1128">
                  <c:v>11.065060841584199</c:v>
                </c:pt>
                <c:pt idx="1129">
                  <c:v>11.0748708415842</c:v>
                </c:pt>
                <c:pt idx="1130">
                  <c:v>11.084680841584198</c:v>
                </c:pt>
                <c:pt idx="1131">
                  <c:v>11.0944908415842</c:v>
                </c:pt>
                <c:pt idx="1132">
                  <c:v>11.104300841584198</c:v>
                </c:pt>
                <c:pt idx="1133">
                  <c:v>11.1141108415842</c:v>
                </c:pt>
                <c:pt idx="1134">
                  <c:v>11.123920841584198</c:v>
                </c:pt>
                <c:pt idx="1135">
                  <c:v>11.1337308415842</c:v>
                </c:pt>
                <c:pt idx="1136">
                  <c:v>11.143540841584199</c:v>
                </c:pt>
                <c:pt idx="1137">
                  <c:v>11.153350841584199</c:v>
                </c:pt>
                <c:pt idx="1138">
                  <c:v>11.163160841584199</c:v>
                </c:pt>
                <c:pt idx="1139">
                  <c:v>11.172970841584199</c:v>
                </c:pt>
                <c:pt idx="1140">
                  <c:v>11.182780841584199</c:v>
                </c:pt>
                <c:pt idx="1141">
                  <c:v>11.192590841584201</c:v>
                </c:pt>
                <c:pt idx="1142">
                  <c:v>11.202400841584199</c:v>
                </c:pt>
                <c:pt idx="1143">
                  <c:v>11.2122108415842</c:v>
                </c:pt>
                <c:pt idx="1144">
                  <c:v>11.222020841584198</c:v>
                </c:pt>
                <c:pt idx="1145">
                  <c:v>11.2318308415842</c:v>
                </c:pt>
                <c:pt idx="1146">
                  <c:v>11.241640841584198</c:v>
                </c:pt>
                <c:pt idx="1147">
                  <c:v>11.2514508415842</c:v>
                </c:pt>
                <c:pt idx="1148">
                  <c:v>11.2612608415842</c:v>
                </c:pt>
                <c:pt idx="1149">
                  <c:v>11.2710708415842</c:v>
                </c:pt>
                <c:pt idx="1150">
                  <c:v>11.280880841584199</c:v>
                </c:pt>
                <c:pt idx="1151">
                  <c:v>11.290690841584199</c:v>
                </c:pt>
                <c:pt idx="1152">
                  <c:v>11.300500841584199</c:v>
                </c:pt>
                <c:pt idx="1153">
                  <c:v>11.310310841584201</c:v>
                </c:pt>
                <c:pt idx="1154">
                  <c:v>11.320120841584199</c:v>
                </c:pt>
                <c:pt idx="1155">
                  <c:v>11.329930841584201</c:v>
                </c:pt>
                <c:pt idx="1156">
                  <c:v>11.339740841584199</c:v>
                </c:pt>
                <c:pt idx="1157">
                  <c:v>11.3495508415842</c:v>
                </c:pt>
                <c:pt idx="1158">
                  <c:v>11.359360841584198</c:v>
                </c:pt>
                <c:pt idx="1159">
                  <c:v>11.3691708415842</c:v>
                </c:pt>
                <c:pt idx="1160">
                  <c:v>11.378980841584198</c:v>
                </c:pt>
                <c:pt idx="1161">
                  <c:v>11.3887908415842</c:v>
                </c:pt>
                <c:pt idx="1162">
                  <c:v>11.3986008415842</c:v>
                </c:pt>
                <c:pt idx="1163">
                  <c:v>11.4084108415842</c:v>
                </c:pt>
                <c:pt idx="1164">
                  <c:v>11.418220841584199</c:v>
                </c:pt>
                <c:pt idx="1165">
                  <c:v>11.428030841584199</c:v>
                </c:pt>
                <c:pt idx="1166">
                  <c:v>11.437840841584199</c:v>
                </c:pt>
                <c:pt idx="1167">
                  <c:v>11.447650841584201</c:v>
                </c:pt>
                <c:pt idx="1168">
                  <c:v>11.457460841584199</c:v>
                </c:pt>
                <c:pt idx="1169">
                  <c:v>11.467270841584201</c:v>
                </c:pt>
                <c:pt idx="1170">
                  <c:v>11.477080841584199</c:v>
                </c:pt>
                <c:pt idx="1171">
                  <c:v>11.4868908415842</c:v>
                </c:pt>
                <c:pt idx="1172">
                  <c:v>11.496700841584198</c:v>
                </c:pt>
                <c:pt idx="1173">
                  <c:v>11.5065108415842</c:v>
                </c:pt>
                <c:pt idx="1174">
                  <c:v>11.516320841584198</c:v>
                </c:pt>
                <c:pt idx="1175">
                  <c:v>11.5261308415842</c:v>
                </c:pt>
                <c:pt idx="1176">
                  <c:v>11.5359408415842</c:v>
                </c:pt>
                <c:pt idx="1177">
                  <c:v>11.5457508415842</c:v>
                </c:pt>
                <c:pt idx="1178">
                  <c:v>11.555560841584199</c:v>
                </c:pt>
                <c:pt idx="1179">
                  <c:v>11.565370841584199</c:v>
                </c:pt>
                <c:pt idx="1180">
                  <c:v>11.575180841584199</c:v>
                </c:pt>
                <c:pt idx="1181">
                  <c:v>11.584990841584201</c:v>
                </c:pt>
                <c:pt idx="1182">
                  <c:v>11.594800841584199</c:v>
                </c:pt>
                <c:pt idx="1183">
                  <c:v>11.604610841584201</c:v>
                </c:pt>
                <c:pt idx="1184">
                  <c:v>11.614420841584199</c:v>
                </c:pt>
                <c:pt idx="1185">
                  <c:v>11.6242308415842</c:v>
                </c:pt>
                <c:pt idx="1186">
                  <c:v>11.634040841584198</c:v>
                </c:pt>
                <c:pt idx="1187">
                  <c:v>11.6438508415842</c:v>
                </c:pt>
                <c:pt idx="1188">
                  <c:v>11.6536608415842</c:v>
                </c:pt>
                <c:pt idx="1189">
                  <c:v>11.6634708415842</c:v>
                </c:pt>
                <c:pt idx="1190">
                  <c:v>11.6732808415842</c:v>
                </c:pt>
                <c:pt idx="1191">
                  <c:v>11.6830908415842</c:v>
                </c:pt>
                <c:pt idx="1192">
                  <c:v>11.6929008415842</c:v>
                </c:pt>
                <c:pt idx="1193">
                  <c:v>11.702710841584201</c:v>
                </c:pt>
                <c:pt idx="1194">
                  <c:v>11.712520841584199</c:v>
                </c:pt>
                <c:pt idx="1195">
                  <c:v>11.722330841584201</c:v>
                </c:pt>
                <c:pt idx="1196">
                  <c:v>11.732140841584199</c:v>
                </c:pt>
                <c:pt idx="1197">
                  <c:v>11.741950841584201</c:v>
                </c:pt>
                <c:pt idx="1198">
                  <c:v>11.751760841584199</c:v>
                </c:pt>
                <c:pt idx="1199">
                  <c:v>11.7615708415842</c:v>
                </c:pt>
                <c:pt idx="1200">
                  <c:v>11.771380841584199</c:v>
                </c:pt>
                <c:pt idx="1201">
                  <c:v>11.7811908415842</c:v>
                </c:pt>
                <c:pt idx="1202">
                  <c:v>11.7910008415842</c:v>
                </c:pt>
                <c:pt idx="1203">
                  <c:v>11.8008108415842</c:v>
                </c:pt>
                <c:pt idx="1204">
                  <c:v>11.8106208415842</c:v>
                </c:pt>
              </c:numCache>
            </c:numRef>
          </c:xVal>
          <c:yVal>
            <c:numRef>
              <c:f>'σ-Silo F2-80 kP'!$K$13:$K$1217</c:f>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4-A375-435B-90EF-3E365F81D4DA}"/>
            </c:ext>
          </c:extLst>
        </c:ser>
        <c:dLbls>
          <c:showLegendKey val="0"/>
          <c:showVal val="0"/>
          <c:showCatName val="0"/>
          <c:showSerName val="0"/>
          <c:showPercent val="0"/>
          <c:showBubbleSize val="0"/>
        </c:dLbls>
        <c:axId val="1243251679"/>
        <c:axId val="1243259583"/>
        <c:extLst>
          <c:ext xmlns:c15="http://schemas.microsoft.com/office/drawing/2012/chart" uri="{02D57815-91ED-43cb-92C2-25804820EDAC}">
            <c15:filteredScatterSeries>
              <c15:ser>
                <c:idx val="1"/>
                <c:order val="0"/>
                <c:tx>
                  <c:strRef>
                    <c:extLst>
                      <c:ext uri="{02D57815-91ED-43cb-92C2-25804820EDAC}">
                        <c15:formulaRef>
                          <c15:sqref>'σ-Silo F2-80 kP'!$M$12</c15:sqref>
                        </c15:formulaRef>
                      </c:ext>
                    </c:extLst>
                    <c:strCache>
                      <c:ptCount val="1"/>
                      <c:pt idx="0">
                        <c:v>σv - Silo</c:v>
                      </c:pt>
                    </c:strCache>
                  </c:strRef>
                </c:tx>
                <c:spPr>
                  <a:ln w="19050">
                    <a:solidFill>
                      <a:schemeClr val="accent2"/>
                    </a:solidFill>
                    <a:prstDash val="sysDot"/>
                  </a:ln>
                </c:spPr>
                <c:marker>
                  <c:symbol val="none"/>
                </c:marker>
                <c:xVal>
                  <c:numRef>
                    <c:extLst>
                      <c:ext uri="{02D57815-91ED-43cb-92C2-25804820EDAC}">
                        <c15:formulaRef>
                          <c15:sqref>'σ-Silo F2-80 kP'!$M$13:$M$1217</c15:sqref>
                        </c15:formulaRef>
                      </c:ext>
                    </c:extLst>
                    <c:numCache>
                      <c:formatCode>0.0</c:formatCode>
                      <c:ptCount val="1205"/>
                      <c:pt idx="0">
                        <c:v>0</c:v>
                      </c:pt>
                      <c:pt idx="1">
                        <c:v>1.9739161543744849E-2</c:v>
                      </c:pt>
                      <c:pt idx="2">
                        <c:v>3.9465235723353684E-2</c:v>
                      </c:pt>
                      <c:pt idx="3">
                        <c:v>5.9178231215944961E-2</c:v>
                      </c:pt>
                      <c:pt idx="4">
                        <c:v>7.8878156692889126E-2</c:v>
                      </c:pt>
                      <c:pt idx="5">
                        <c:v>9.8565020819805393E-2</c:v>
                      </c:pt>
                      <c:pt idx="6">
                        <c:v>0.11823883225656494</c:v>
                      </c:pt>
                      <c:pt idx="7">
                        <c:v>0.13789959965730092</c:v>
                      </c:pt>
                      <c:pt idx="8">
                        <c:v>0.15754733167040846</c:v>
                      </c:pt>
                      <c:pt idx="9">
                        <c:v>0.17718203693854781</c:v>
                      </c:pt>
                      <c:pt idx="10">
                        <c:v>0.19680372409864794</c:v>
                      </c:pt>
                      <c:pt idx="11">
                        <c:v>0.21641240178190951</c:v>
                      </c:pt>
                      <c:pt idx="12">
                        <c:v>0.23600807861381837</c:v>
                      </c:pt>
                      <c:pt idx="13">
                        <c:v>0.25559076321413549</c:v>
                      </c:pt>
                      <c:pt idx="14">
                        <c:v>0.27516046419690687</c:v>
                      </c:pt>
                      <c:pt idx="15">
                        <c:v>0.29471719017046699</c:v>
                      </c:pt>
                      <c:pt idx="16">
                        <c:v>0.31426094973744856</c:v>
                      </c:pt>
                      <c:pt idx="17">
                        <c:v>0.33379175149476942</c:v>
                      </c:pt>
                      <c:pt idx="18">
                        <c:v>0.3533096040336588</c:v>
                      </c:pt>
                      <c:pt idx="19">
                        <c:v>0.37281451593964771</c:v>
                      </c:pt>
                      <c:pt idx="20">
                        <c:v>0.39230649579256532</c:v>
                      </c:pt>
                      <c:pt idx="21">
                        <c:v>0.41178555216656565</c:v>
                      </c:pt>
                      <c:pt idx="22">
                        <c:v>0.43125169363011079</c:v>
                      </c:pt>
                      <c:pt idx="23">
                        <c:v>0.45070492874597784</c:v>
                      </c:pt>
                      <c:pt idx="24">
                        <c:v>0.47014526607127838</c:v>
                      </c:pt>
                      <c:pt idx="25">
                        <c:v>0.48957271415743892</c:v>
                      </c:pt>
                      <c:pt idx="26">
                        <c:v>0.50898728155022388</c:v>
                      </c:pt>
                      <c:pt idx="27">
                        <c:v>0.52838897678972585</c:v>
                      </c:pt>
                      <c:pt idx="28">
                        <c:v>0.54777780841037838</c:v>
                      </c:pt>
                      <c:pt idx="29">
                        <c:v>0.56715378494096003</c:v>
                      </c:pt>
                      <c:pt idx="30">
                        <c:v>0.58651691490458691</c:v>
                      </c:pt>
                      <c:pt idx="31">
                        <c:v>0.60586720681872652</c:v>
                      </c:pt>
                      <c:pt idx="32">
                        <c:v>0.62520466919520756</c:v>
                      </c:pt>
                      <c:pt idx="33">
                        <c:v>0.64452931054020302</c:v>
                      </c:pt>
                      <c:pt idx="34">
                        <c:v>0.66384113935425382</c:v>
                      </c:pt>
                      <c:pt idx="35">
                        <c:v>0.68314016413226197</c:v>
                      </c:pt>
                      <c:pt idx="36">
                        <c:v>0.70242639336350032</c:v>
                      </c:pt>
                      <c:pt idx="37">
                        <c:v>0.72169983553160633</c:v>
                      </c:pt>
                      <c:pt idx="38">
                        <c:v>0.74096049911460149</c:v>
                      </c:pt>
                      <c:pt idx="39">
                        <c:v>0.7602083925848786</c:v>
                      </c:pt>
                      <c:pt idx="40">
                        <c:v>0.77944352440922104</c:v>
                      </c:pt>
                      <c:pt idx="41">
                        <c:v>0.79866590304878649</c:v>
                      </c:pt>
                      <c:pt idx="42">
                        <c:v>0.81787553695913695</c:v>
                      </c:pt>
                      <c:pt idx="43">
                        <c:v>0.83707243459022185</c:v>
                      </c:pt>
                      <c:pt idx="44">
                        <c:v>0.85625660438638129</c:v>
                      </c:pt>
                      <c:pt idx="45">
                        <c:v>0.87542805478637287</c:v>
                      </c:pt>
                      <c:pt idx="46">
                        <c:v>0.89458679422334164</c:v>
                      </c:pt>
                      <c:pt idx="47">
                        <c:v>0.91373283112485015</c:v>
                      </c:pt>
                      <c:pt idx="48">
                        <c:v>0.93286617391287785</c:v>
                      </c:pt>
                      <c:pt idx="49">
                        <c:v>0.95198683100380843</c:v>
                      </c:pt>
                      <c:pt idx="50">
                        <c:v>0.97109481080845628</c:v>
                      </c:pt>
                      <c:pt idx="51">
                        <c:v>0.9901901217320529</c:v>
                      </c:pt>
                      <c:pt idx="52">
                        <c:v>1.0092727721742603</c:v>
                      </c:pt>
                      <c:pt idx="53">
                        <c:v>1.028342770529171</c:v>
                      </c:pt>
                      <c:pt idx="54">
                        <c:v>1.0474001251853049</c:v>
                      </c:pt>
                      <c:pt idx="55">
                        <c:v>1.0664448445256351</c:v>
                      </c:pt>
                      <c:pt idx="56">
                        <c:v>1.0854769369275623</c:v>
                      </c:pt>
                      <c:pt idx="57">
                        <c:v>1.1044964107629411</c:v>
                      </c:pt>
                      <c:pt idx="58">
                        <c:v>1.1235032743980724</c:v>
                      </c:pt>
                      <c:pt idx="59">
                        <c:v>1.1424975361937113</c:v>
                      </c:pt>
                      <c:pt idx="60">
                        <c:v>1.1614792045050664</c:v>
                      </c:pt>
                      <c:pt idx="61">
                        <c:v>1.1804482876818099</c:v>
                      </c:pt>
                      <c:pt idx="62">
                        <c:v>1.1994047940680805</c:v>
                      </c:pt>
                      <c:pt idx="63">
                        <c:v>1.218348732002478</c:v>
                      </c:pt>
                      <c:pt idx="64">
                        <c:v>1.2372801098180812</c:v>
                      </c:pt>
                      <c:pt idx="65">
                        <c:v>1.2561989358424335</c:v>
                      </c:pt>
                      <c:pt idx="66">
                        <c:v>1.2751052183975677</c:v>
                      </c:pt>
                      <c:pt idx="67">
                        <c:v>1.2939989657999935</c:v>
                      </c:pt>
                      <c:pt idx="68">
                        <c:v>1.3128801863607074</c:v>
                      </c:pt>
                      <c:pt idx="69">
                        <c:v>1.3317488883851958</c:v>
                      </c:pt>
                      <c:pt idx="70">
                        <c:v>1.3506050801734384</c:v>
                      </c:pt>
                      <c:pt idx="71">
                        <c:v>1.3694487700199147</c:v>
                      </c:pt>
                      <c:pt idx="72">
                        <c:v>1.3882799662135983</c:v>
                      </c:pt>
                      <c:pt idx="73">
                        <c:v>1.4070986770379714</c:v>
                      </c:pt>
                      <c:pt idx="74">
                        <c:v>1.4259049107710269</c:v>
                      </c:pt>
                      <c:pt idx="75">
                        <c:v>1.4446986756852607</c:v>
                      </c:pt>
                      <c:pt idx="76">
                        <c:v>1.4634799800476952</c:v>
                      </c:pt>
                      <c:pt idx="77">
                        <c:v>1.4822488321198621</c:v>
                      </c:pt>
                      <c:pt idx="78">
                        <c:v>1.5010052401578202</c:v>
                      </c:pt>
                      <c:pt idx="79">
                        <c:v>1.519749212412151</c:v>
                      </c:pt>
                      <c:pt idx="80">
                        <c:v>1.5384807571279722</c:v>
                      </c:pt>
                      <c:pt idx="81">
                        <c:v>1.5571998825449247</c:v>
                      </c:pt>
                      <c:pt idx="82">
                        <c:v>1.575906596897199</c:v>
                      </c:pt>
                      <c:pt idx="83">
                        <c:v>1.5946009084135182</c:v>
                      </c:pt>
                      <c:pt idx="84">
                        <c:v>1.6132828253171487</c:v>
                      </c:pt>
                      <c:pt idx="85">
                        <c:v>1.6319523558259061</c:v>
                      </c:pt>
                      <c:pt idx="86">
                        <c:v>1.6506095081521626</c:v>
                      </c:pt>
                      <c:pt idx="87">
                        <c:v>1.6692542905028358</c:v>
                      </c:pt>
                      <c:pt idx="88">
                        <c:v>1.6878867110794136</c:v>
                      </c:pt>
                      <c:pt idx="89">
                        <c:v>1.7065067780779388</c:v>
                      </c:pt>
                      <c:pt idx="90">
                        <c:v>1.7251144996890182</c:v>
                      </c:pt>
                      <c:pt idx="91">
                        <c:v>1.743709884097834</c:v>
                      </c:pt>
                      <c:pt idx="92">
                        <c:v>1.7622929394841373</c:v>
                      </c:pt>
                      <c:pt idx="93">
                        <c:v>1.780863674022259</c:v>
                      </c:pt>
                      <c:pt idx="94">
                        <c:v>1.799422095881106</c:v>
                      </c:pt>
                      <c:pt idx="95">
                        <c:v>1.8179682132241775</c:v>
                      </c:pt>
                      <c:pt idx="96">
                        <c:v>1.8365020342095482</c:v>
                      </c:pt>
                      <c:pt idx="97">
                        <c:v>1.8550235669898927</c:v>
                      </c:pt>
                      <c:pt idx="98">
                        <c:v>1.8735328197124774</c:v>
                      </c:pt>
                      <c:pt idx="99">
                        <c:v>1.8920298005191651</c:v>
                      </c:pt>
                      <c:pt idx="100">
                        <c:v>1.9105145175464302</c:v>
                      </c:pt>
                      <c:pt idx="101">
                        <c:v>1.9289869789253369</c:v>
                      </c:pt>
                      <c:pt idx="102">
                        <c:v>1.947447192781568</c:v>
                      </c:pt>
                      <c:pt idx="103">
                        <c:v>1.9658951672354184</c:v>
                      </c:pt>
                      <c:pt idx="104">
                        <c:v>1.9843309104017992</c:v>
                      </c:pt>
                      <c:pt idx="105">
                        <c:v>2.0027544303902398</c:v>
                      </c:pt>
                      <c:pt idx="106">
                        <c:v>2.0211657353048889</c:v>
                      </c:pt>
                      <c:pt idx="107">
                        <c:v>2.0395648332445306</c:v>
                      </c:pt>
                      <c:pt idx="108">
                        <c:v>2.0579517323025711</c:v>
                      </c:pt>
                      <c:pt idx="109">
                        <c:v>2.0763264405670583</c:v>
                      </c:pt>
                      <c:pt idx="110">
                        <c:v>2.0946889661206702</c:v>
                      </c:pt>
                      <c:pt idx="111">
                        <c:v>2.1130393170407351</c:v>
                      </c:pt>
                      <c:pt idx="112">
                        <c:v>2.1313775013992111</c:v>
                      </c:pt>
                      <c:pt idx="113">
                        <c:v>2.1497035272627185</c:v>
                      </c:pt>
                      <c:pt idx="114">
                        <c:v>2.1680174026925254</c:v>
                      </c:pt>
                      <c:pt idx="115">
                        <c:v>2.1863191357445517</c:v>
                      </c:pt>
                      <c:pt idx="116">
                        <c:v>2.2046087344693808</c:v>
                      </c:pt>
                      <c:pt idx="117">
                        <c:v>2.222886206912253</c:v>
                      </c:pt>
                      <c:pt idx="118">
                        <c:v>2.2411515611130781</c:v>
                      </c:pt>
                      <c:pt idx="119">
                        <c:v>2.2594048051064366</c:v>
                      </c:pt>
                      <c:pt idx="120">
                        <c:v>2.2776459469215791</c:v>
                      </c:pt>
                      <c:pt idx="121">
                        <c:v>2.2958749945824359</c:v>
                      </c:pt>
                      <c:pt idx="122">
                        <c:v>2.3140919561076112</c:v>
                      </c:pt>
                      <c:pt idx="123">
                        <c:v>2.3322968395103998</c:v>
                      </c:pt>
                      <c:pt idx="124">
                        <c:v>2.3504896527987773</c:v>
                      </c:pt>
                      <c:pt idx="125">
                        <c:v>2.3686704039754165</c:v>
                      </c:pt>
                      <c:pt idx="126">
                        <c:v>2.3868391010376797</c:v>
                      </c:pt>
                      <c:pt idx="127">
                        <c:v>2.4049957519776282</c:v>
                      </c:pt>
                      <c:pt idx="128">
                        <c:v>2.4231403647820224</c:v>
                      </c:pt>
                      <c:pt idx="129">
                        <c:v>2.4412729474323291</c:v>
                      </c:pt>
                      <c:pt idx="130">
                        <c:v>2.4593935079047253</c:v>
                      </c:pt>
                      <c:pt idx="131">
                        <c:v>2.4775020541700976</c:v>
                      </c:pt>
                      <c:pt idx="132">
                        <c:v>2.4955985941940448</c:v>
                      </c:pt>
                      <c:pt idx="133">
                        <c:v>2.513683135936891</c:v>
                      </c:pt>
                      <c:pt idx="134">
                        <c:v>2.531755687353678</c:v>
                      </c:pt>
                      <c:pt idx="135">
                        <c:v>2.5498162563941746</c:v>
                      </c:pt>
                      <c:pt idx="136">
                        <c:v>2.567864851002879</c:v>
                      </c:pt>
                      <c:pt idx="137">
                        <c:v>2.5859014791190162</c:v>
                      </c:pt>
                      <c:pt idx="138">
                        <c:v>2.6039261486765604</c:v>
                      </c:pt>
                      <c:pt idx="139">
                        <c:v>2.621938867604213</c:v>
                      </c:pt>
                      <c:pt idx="140">
                        <c:v>2.6399396438254259</c:v>
                      </c:pt>
                      <c:pt idx="141">
                        <c:v>2.65792848525839</c:v>
                      </c:pt>
                      <c:pt idx="142">
                        <c:v>2.6759053998160565</c:v>
                      </c:pt>
                      <c:pt idx="143">
                        <c:v>2.6938703954061216</c:v>
                      </c:pt>
                      <c:pt idx="144">
                        <c:v>2.7118234799310459</c:v>
                      </c:pt>
                      <c:pt idx="145">
                        <c:v>2.7297646612880437</c:v>
                      </c:pt>
                      <c:pt idx="146">
                        <c:v>2.7476939473690982</c:v>
                      </c:pt>
                      <c:pt idx="147">
                        <c:v>2.7656113460609553</c:v>
                      </c:pt>
                      <c:pt idx="148">
                        <c:v>2.7835168652451365</c:v>
                      </c:pt>
                      <c:pt idx="149">
                        <c:v>2.8014105127979341</c:v>
                      </c:pt>
                      <c:pt idx="150">
                        <c:v>2.8192922965904237</c:v>
                      </c:pt>
                      <c:pt idx="151">
                        <c:v>2.8371622244884565</c:v>
                      </c:pt>
                      <c:pt idx="152">
                        <c:v>2.8550203043526734</c:v>
                      </c:pt>
                      <c:pt idx="153">
                        <c:v>2.8728665440384962</c:v>
                      </c:pt>
                      <c:pt idx="154">
                        <c:v>2.8907009513961448</c:v>
                      </c:pt>
                      <c:pt idx="155">
                        <c:v>2.9085235342706364</c:v>
                      </c:pt>
                      <c:pt idx="156">
                        <c:v>2.9263343005017752</c:v>
                      </c:pt>
                      <c:pt idx="157">
                        <c:v>2.9441332579241828</c:v>
                      </c:pt>
                      <c:pt idx="158">
                        <c:v>2.9619204143672784</c:v>
                      </c:pt>
                      <c:pt idx="159">
                        <c:v>2.9796957776552846</c:v>
                      </c:pt>
                      <c:pt idx="160">
                        <c:v>2.9974593556072491</c:v>
                      </c:pt>
                      <c:pt idx="161">
                        <c:v>3.0152111560370258</c:v>
                      </c:pt>
                      <c:pt idx="162">
                        <c:v>3.032951186753293</c:v>
                      </c:pt>
                      <c:pt idx="163">
                        <c:v>3.0506794555595427</c:v>
                      </c:pt>
                      <c:pt idx="164">
                        <c:v>3.0683959702541101</c:v>
                      </c:pt>
                      <c:pt idx="165">
                        <c:v>3.086100738630142</c:v>
                      </c:pt>
                      <c:pt idx="166">
                        <c:v>3.103793768475632</c:v>
                      </c:pt>
                      <c:pt idx="167">
                        <c:v>3.1214750675733995</c:v>
                      </c:pt>
                      <c:pt idx="168">
                        <c:v>3.1391446437011101</c:v>
                      </c:pt>
                      <c:pt idx="169">
                        <c:v>3.156802504631274</c:v>
                      </c:pt>
                      <c:pt idx="170">
                        <c:v>3.1744486581312392</c:v>
                      </c:pt>
                      <c:pt idx="171">
                        <c:v>3.1920831119632149</c:v>
                      </c:pt>
                      <c:pt idx="172">
                        <c:v>3.2097058738842592</c:v>
                      </c:pt>
                      <c:pt idx="173">
                        <c:v>3.2273169516462845</c:v>
                      </c:pt>
                      <c:pt idx="174">
                        <c:v>3.2449163529960634</c:v>
                      </c:pt>
                      <c:pt idx="175">
                        <c:v>3.2625040856752388</c:v>
                      </c:pt>
                      <c:pt idx="176">
                        <c:v>3.2800801574203162</c:v>
                      </c:pt>
                      <c:pt idx="177">
                        <c:v>3.2976445759626722</c:v>
                      </c:pt>
                      <c:pt idx="178">
                        <c:v>3.3151973490285562</c:v>
                      </c:pt>
                      <c:pt idx="179">
                        <c:v>3.332738484339095</c:v>
                      </c:pt>
                      <c:pt idx="180">
                        <c:v>3.3502679896102978</c:v>
                      </c:pt>
                      <c:pt idx="181">
                        <c:v>3.3677858725530618</c:v>
                      </c:pt>
                      <c:pt idx="182">
                        <c:v>3.3852921408731627</c:v>
                      </c:pt>
                      <c:pt idx="183">
                        <c:v>3.4027868022712737</c:v>
                      </c:pt>
                      <c:pt idx="184">
                        <c:v>3.4202698644429579</c:v>
                      </c:pt>
                      <c:pt idx="185">
                        <c:v>3.4377413350786812</c:v>
                      </c:pt>
                      <c:pt idx="186">
                        <c:v>3.4552012218638097</c:v>
                      </c:pt>
                      <c:pt idx="187">
                        <c:v>3.4726495324786093</c:v>
                      </c:pt>
                      <c:pt idx="188">
                        <c:v>3.4900862745982555</c:v>
                      </c:pt>
                      <c:pt idx="189">
                        <c:v>3.5075114558928435</c:v>
                      </c:pt>
                      <c:pt idx="190">
                        <c:v>3.5249250840273691</c:v>
                      </c:pt>
                      <c:pt idx="191">
                        <c:v>3.5423271666617562</c:v>
                      </c:pt>
                      <c:pt idx="192">
                        <c:v>3.5597177114508436</c:v>
                      </c:pt>
                      <c:pt idx="193">
                        <c:v>3.5770967260444015</c:v>
                      </c:pt>
                      <c:pt idx="194">
                        <c:v>3.5944642180871242</c:v>
                      </c:pt>
                      <c:pt idx="195">
                        <c:v>3.6118201952186415</c:v>
                      </c:pt>
                      <c:pt idx="196">
                        <c:v>3.6291646650735063</c:v>
                      </c:pt>
                      <c:pt idx="197">
                        <c:v>3.6464976352812251</c:v>
                      </c:pt>
                      <c:pt idx="198">
                        <c:v>3.6638191134662326</c:v>
                      </c:pt>
                      <c:pt idx="199">
                        <c:v>3.6811291072479202</c:v>
                      </c:pt>
                      <c:pt idx="200">
                        <c:v>3.6984276242406198</c:v>
                      </c:pt>
                      <c:pt idx="201">
                        <c:v>3.7157146720536178</c:v>
                      </c:pt>
                      <c:pt idx="202">
                        <c:v>3.7329902582911512</c:v>
                      </c:pt>
                      <c:pt idx="203">
                        <c:v>3.7502543905524224</c:v>
                      </c:pt>
                      <c:pt idx="204">
                        <c:v>3.7675070764315928</c:v>
                      </c:pt>
                      <c:pt idx="205">
                        <c:v>3.7847483235177806</c:v>
                      </c:pt>
                      <c:pt idx="206">
                        <c:v>3.8019781393950867</c:v>
                      </c:pt>
                      <c:pt idx="207">
                        <c:v>3.8191965316425769</c:v>
                      </c:pt>
                      <c:pt idx="208">
                        <c:v>3.8364035078342837</c:v>
                      </c:pt>
                      <c:pt idx="209">
                        <c:v>3.8535990755392358</c:v>
                      </c:pt>
                      <c:pt idx="210">
                        <c:v>3.8707832423214232</c:v>
                      </c:pt>
                      <c:pt idx="211">
                        <c:v>3.8879560157398361</c:v>
                      </c:pt>
                      <c:pt idx="212">
                        <c:v>3.9051174033484504</c:v>
                      </c:pt>
                      <c:pt idx="213">
                        <c:v>3.9222674126962267</c:v>
                      </c:pt>
                      <c:pt idx="214">
                        <c:v>3.9394060513271265</c:v>
                      </c:pt>
                      <c:pt idx="215">
                        <c:v>3.9565333267801082</c:v>
                      </c:pt>
                      <c:pt idx="216">
                        <c:v>3.9736492465891313</c:v>
                      </c:pt>
                      <c:pt idx="217">
                        <c:v>3.9907538182831561</c:v>
                      </c:pt>
                      <c:pt idx="218">
                        <c:v>4.0078470493861618</c:v>
                      </c:pt>
                      <c:pt idx="219">
                        <c:v>4.0249289474171324</c:v>
                      </c:pt>
                      <c:pt idx="220">
                        <c:v>4.0419995198900631</c:v>
                      </c:pt>
                      <c:pt idx="221">
                        <c:v>4.0590587743139714</c:v>
                      </c:pt>
                      <c:pt idx="222">
                        <c:v>4.0761067181928992</c:v>
                      </c:pt>
                      <c:pt idx="223">
                        <c:v>4.0931433590259045</c:v>
                      </c:pt>
                      <c:pt idx="224">
                        <c:v>4.1101687043070827</c:v>
                      </c:pt>
                      <c:pt idx="225">
                        <c:v>4.1271827615255559</c:v>
                      </c:pt>
                      <c:pt idx="226">
                        <c:v>4.1441855381654813</c:v>
                      </c:pt>
                      <c:pt idx="227">
                        <c:v>4.1611770417060541</c:v>
                      </c:pt>
                      <c:pt idx="228">
                        <c:v>4.1781572796215052</c:v>
                      </c:pt>
                      <c:pt idx="229">
                        <c:v>4.1951262593811247</c:v>
                      </c:pt>
                      <c:pt idx="230">
                        <c:v>4.2120839884492316</c:v>
                      </c:pt>
                      <c:pt idx="231">
                        <c:v>4.2290304742852154</c:v>
                      </c:pt>
                      <c:pt idx="232">
                        <c:v>4.2459657243435007</c:v>
                      </c:pt>
                      <c:pt idx="233">
                        <c:v>4.2628897460735837</c:v>
                      </c:pt>
                      <c:pt idx="234">
                        <c:v>4.2798025469200116</c:v>
                      </c:pt>
                      <c:pt idx="235">
                        <c:v>4.2967041343224102</c:v>
                      </c:pt>
                      <c:pt idx="236">
                        <c:v>4.3135945157154536</c:v>
                      </c:pt>
                      <c:pt idx="237">
                        <c:v>4.3304736985289054</c:v>
                      </c:pt>
                      <c:pt idx="238">
                        <c:v>4.3473416901875872</c:v>
                      </c:pt>
                      <c:pt idx="239">
                        <c:v>4.3641984981114037</c:v>
                      </c:pt>
                      <c:pt idx="240">
                        <c:v>4.3810441297153488</c:v>
                      </c:pt>
                      <c:pt idx="241">
                        <c:v>4.3978785924094854</c:v>
                      </c:pt>
                      <c:pt idx="242">
                        <c:v>4.4147018935989744</c:v>
                      </c:pt>
                      <c:pt idx="243">
                        <c:v>4.4315140406840596</c:v>
                      </c:pt>
                      <c:pt idx="244">
                        <c:v>4.4483150410600869</c:v>
                      </c:pt>
                      <c:pt idx="245">
                        <c:v>4.4651049021174885</c:v>
                      </c:pt>
                      <c:pt idx="246">
                        <c:v>4.4818836312418027</c:v>
                      </c:pt>
                      <c:pt idx="247">
                        <c:v>4.4986512358136759</c:v>
                      </c:pt>
                      <c:pt idx="248">
                        <c:v>4.5154077232088472</c:v>
                      </c:pt>
                      <c:pt idx="249">
                        <c:v>4.5321531007981815</c:v>
                      </c:pt>
                      <c:pt idx="250">
                        <c:v>4.5488873759476416</c:v>
                      </c:pt>
                      <c:pt idx="251">
                        <c:v>4.5656105560183216</c:v>
                      </c:pt>
                      <c:pt idx="252">
                        <c:v>4.5823226483664214</c:v>
                      </c:pt>
                      <c:pt idx="253">
                        <c:v>4.5990236603432715</c:v>
                      </c:pt>
                      <c:pt idx="254">
                        <c:v>4.6157135992953267</c:v>
                      </c:pt>
                      <c:pt idx="255">
                        <c:v>4.6323924725641703</c:v>
                      </c:pt>
                      <c:pt idx="256">
                        <c:v>4.6490602874865194</c:v>
                      </c:pt>
                      <c:pt idx="257">
                        <c:v>4.6657170513942239</c:v>
                      </c:pt>
                      <c:pt idx="258">
                        <c:v>4.6823627716142768</c:v>
                      </c:pt>
                      <c:pt idx="259">
                        <c:v>4.6989974554688114</c:v>
                      </c:pt>
                      <c:pt idx="260">
                        <c:v>4.7156211102751016</c:v>
                      </c:pt>
                      <c:pt idx="261">
                        <c:v>4.7322337433455761</c:v>
                      </c:pt>
                      <c:pt idx="262">
                        <c:v>4.7488353619878172</c:v>
                      </c:pt>
                      <c:pt idx="263">
                        <c:v>4.765425973504553</c:v>
                      </c:pt>
                      <c:pt idx="264">
                        <c:v>4.7820055851936774</c:v>
                      </c:pt>
                      <c:pt idx="265">
                        <c:v>4.7985742043482427</c:v>
                      </c:pt>
                      <c:pt idx="266">
                        <c:v>4.815131838256467</c:v>
                      </c:pt>
                      <c:pt idx="267">
                        <c:v>4.8316784942017339</c:v>
                      </c:pt>
                      <c:pt idx="268">
                        <c:v>4.8482141794626017</c:v>
                      </c:pt>
                      <c:pt idx="269">
                        <c:v>4.8647389013127995</c:v>
                      </c:pt>
                      <c:pt idx="270">
                        <c:v>4.8812526670212364</c:v>
                      </c:pt>
                      <c:pt idx="271">
                        <c:v>4.8977554838519985</c:v>
                      </c:pt>
                      <c:pt idx="272">
                        <c:v>4.9142473590643609</c:v>
                      </c:pt>
                      <c:pt idx="273">
                        <c:v>4.9307282999127837</c:v>
                      </c:pt>
                      <c:pt idx="274">
                        <c:v>4.947198313646914</c:v>
                      </c:pt>
                      <c:pt idx="275">
                        <c:v>4.9636574075115956</c:v>
                      </c:pt>
                      <c:pt idx="276">
                        <c:v>4.9801055887468664</c:v>
                      </c:pt>
                      <c:pt idx="277">
                        <c:v>4.9965428645879699</c:v>
                      </c:pt>
                      <c:pt idx="278">
                        <c:v>5.0129692422653402</c:v>
                      </c:pt>
                      <c:pt idx="279">
                        <c:v>5.0293847290046356</c:v>
                      </c:pt>
                      <c:pt idx="280">
                        <c:v>5.045789332026704</c:v>
                      </c:pt>
                      <c:pt idx="281">
                        <c:v>5.0621830585476211</c:v>
                      </c:pt>
                      <c:pt idx="282">
                        <c:v>5.0785659157786709</c:v>
                      </c:pt>
                      <c:pt idx="283">
                        <c:v>5.0949379109263608</c:v>
                      </c:pt>
                      <c:pt idx="284">
                        <c:v>5.1112990511924119</c:v>
                      </c:pt>
                      <c:pt idx="285">
                        <c:v>5.1276493437737791</c:v>
                      </c:pt>
                      <c:pt idx="286">
                        <c:v>5.14398879586264</c:v>
                      </c:pt>
                      <c:pt idx="287">
                        <c:v>5.1603174146464088</c:v>
                      </c:pt>
                      <c:pt idx="288">
                        <c:v>5.1766352073077302</c:v>
                      </c:pt>
                      <c:pt idx="289">
                        <c:v>5.1929421810244882</c:v>
                      </c:pt>
                      <c:pt idx="290">
                        <c:v>5.2092383429698046</c:v>
                      </c:pt>
                      <c:pt idx="291">
                        <c:v>5.2255237003120509</c:v>
                      </c:pt>
                      <c:pt idx="292">
                        <c:v>5.2417982602148445</c:v>
                      </c:pt>
                      <c:pt idx="293">
                        <c:v>5.25806202983705</c:v>
                      </c:pt>
                      <c:pt idx="294">
                        <c:v>5.2743150163327899</c:v>
                      </c:pt>
                      <c:pt idx="295">
                        <c:v>5.2905572268514334</c:v>
                      </c:pt>
                      <c:pt idx="296">
                        <c:v>5.3067886685376253</c:v>
                      </c:pt>
                      <c:pt idx="297">
                        <c:v>5.3230093485312633</c:v>
                      </c:pt>
                      <c:pt idx="298">
                        <c:v>5.3392192739675117</c:v>
                      </c:pt>
                      <c:pt idx="299">
                        <c:v>5.3554184519768038</c:v>
                      </c:pt>
                      <c:pt idx="300">
                        <c:v>5.3716068896848501</c:v>
                      </c:pt>
                      <c:pt idx="301">
                        <c:v>5.3877845942126328</c:v>
                      </c:pt>
                      <c:pt idx="302">
                        <c:v>5.4039515726764158</c:v>
                      </c:pt>
                      <c:pt idx="303">
                        <c:v>5.4201078321877363</c:v>
                      </c:pt>
                      <c:pt idx="304">
                        <c:v>5.4362533798534303</c:v>
                      </c:pt>
                      <c:pt idx="305">
                        <c:v>5.4523882227756086</c:v>
                      </c:pt>
                      <c:pt idx="306">
                        <c:v>5.4685123680516829</c:v>
                      </c:pt>
                      <c:pt idx="307">
                        <c:v>5.4846258227743503</c:v>
                      </c:pt>
                      <c:pt idx="308">
                        <c:v>5.5007285940316129</c:v>
                      </c:pt>
                      <c:pt idx="309">
                        <c:v>5.5168206889067708</c:v>
                      </c:pt>
                      <c:pt idx="310">
                        <c:v>5.5329021144784294</c:v>
                      </c:pt>
                      <c:pt idx="311">
                        <c:v>5.5489728778204981</c:v>
                      </c:pt>
                      <c:pt idx="312">
                        <c:v>5.5650329860021941</c:v>
                      </c:pt>
                      <c:pt idx="313">
                        <c:v>5.581082446088053</c:v>
                      </c:pt>
                      <c:pt idx="314">
                        <c:v>5.5971212651379263</c:v>
                      </c:pt>
                      <c:pt idx="315">
                        <c:v>5.6131494502069774</c:v>
                      </c:pt>
                      <c:pt idx="316">
                        <c:v>5.6291670083457044</c:v>
                      </c:pt>
                      <c:pt idx="317">
                        <c:v>5.6451739465999173</c:v>
                      </c:pt>
                      <c:pt idx="318">
                        <c:v>5.6611702720107617</c:v>
                      </c:pt>
                      <c:pt idx="319">
                        <c:v>5.6771559916147174</c:v>
                      </c:pt>
                      <c:pt idx="320">
                        <c:v>5.6931311124435933</c:v>
                      </c:pt>
                      <c:pt idx="321">
                        <c:v>5.7090956415245371</c:v>
                      </c:pt>
                      <c:pt idx="322">
                        <c:v>5.7250495858800425</c:v>
                      </c:pt>
                      <c:pt idx="323">
                        <c:v>5.7409929525279386</c:v>
                      </c:pt>
                      <c:pt idx="324">
                        <c:v>5.7569257484814145</c:v>
                      </c:pt>
                      <c:pt idx="325">
                        <c:v>5.7728479807489919</c:v>
                      </c:pt>
                      <c:pt idx="326">
                        <c:v>5.7887596563345562</c:v>
                      </c:pt>
                      <c:pt idx="327">
                        <c:v>5.8046607822373533</c:v>
                      </c:pt>
                      <c:pt idx="328">
                        <c:v>5.8205513654519825</c:v>
                      </c:pt>
                      <c:pt idx="329">
                        <c:v>5.8364314129684018</c:v>
                      </c:pt>
                      <c:pt idx="330">
                        <c:v>5.8523009317719454</c:v>
                      </c:pt>
                      <c:pt idx="331">
                        <c:v>5.8681599288433022</c:v>
                      </c:pt>
                      <c:pt idx="332">
                        <c:v>5.8840084111585478</c:v>
                      </c:pt>
                      <c:pt idx="333">
                        <c:v>5.8998463856891199</c:v>
                      </c:pt>
                      <c:pt idx="334">
                        <c:v>5.9156738594018465</c:v>
                      </c:pt>
                      <c:pt idx="335">
                        <c:v>5.9314908392589212</c:v>
                      </c:pt>
                      <c:pt idx="336">
                        <c:v>5.9472973322179321</c:v>
                      </c:pt>
                      <c:pt idx="337">
                        <c:v>5.9630933452318562</c:v>
                      </c:pt>
                      <c:pt idx="338">
                        <c:v>5.9788788852490553</c:v>
                      </c:pt>
                      <c:pt idx="339">
                        <c:v>5.9946539592132808</c:v>
                      </c:pt>
                      <c:pt idx="340">
                        <c:v>6.0104185740636895</c:v>
                      </c:pt>
                      <c:pt idx="341">
                        <c:v>6.0261727367348303</c:v>
                      </c:pt>
                      <c:pt idx="342">
                        <c:v>6.0419164541566559</c:v>
                      </c:pt>
                      <c:pt idx="343">
                        <c:v>6.0576497332545287</c:v>
                      </c:pt>
                      <c:pt idx="344">
                        <c:v>6.0733725809492158</c:v>
                      </c:pt>
                      <c:pt idx="345">
                        <c:v>6.0890850041568942</c:v>
                      </c:pt>
                      <c:pt idx="346">
                        <c:v>6.1047870097891561</c:v>
                      </c:pt>
                      <c:pt idx="347">
                        <c:v>6.1204786047530169</c:v>
                      </c:pt>
                      <c:pt idx="348">
                        <c:v>6.1361597959509062</c:v>
                      </c:pt>
                      <c:pt idx="349">
                        <c:v>6.1518305902806762</c:v>
                      </c:pt>
                      <c:pt idx="350">
                        <c:v>6.1674909946356111</c:v>
                      </c:pt>
                      <c:pt idx="351">
                        <c:v>6.1831410159044227</c:v>
                      </c:pt>
                      <c:pt idx="352">
                        <c:v>6.1987806609712504</c:v>
                      </c:pt>
                      <c:pt idx="353">
                        <c:v>6.2144099367156782</c:v>
                      </c:pt>
                      <c:pt idx="354">
                        <c:v>6.2300288500127241</c:v>
                      </c:pt>
                      <c:pt idx="355">
                        <c:v>6.2456374077328496</c:v>
                      </c:pt>
                      <c:pt idx="356">
                        <c:v>6.2612356167419554</c:v>
                      </c:pt>
                      <c:pt idx="357">
                        <c:v>6.2768234839013957</c:v>
                      </c:pt>
                      <c:pt idx="358">
                        <c:v>6.2924010160679762</c:v>
                      </c:pt>
                      <c:pt idx="359">
                        <c:v>6.3079682200939509</c:v>
                      </c:pt>
                      <c:pt idx="360">
                        <c:v>6.3235251028270376</c:v>
                      </c:pt>
                      <c:pt idx="361">
                        <c:v>6.3390716711104069</c:v>
                      </c:pt>
                      <c:pt idx="362">
                        <c:v>6.3546079317827004</c:v>
                      </c:pt>
                      <c:pt idx="363">
                        <c:v>6.3701338916780141</c:v>
                      </c:pt>
                      <c:pt idx="364">
                        <c:v>6.385649557625924</c:v>
                      </c:pt>
                      <c:pt idx="365">
                        <c:v>6.4011549364514773</c:v>
                      </c:pt>
                      <c:pt idx="366">
                        <c:v>6.4166500349751843</c:v>
                      </c:pt>
                      <c:pt idx="367">
                        <c:v>6.432134860013047</c:v>
                      </c:pt>
                      <c:pt idx="368">
                        <c:v>6.4476094183765431</c:v>
                      </c:pt>
                      <c:pt idx="369">
                        <c:v>6.4630737168726284</c:v>
                      </c:pt>
                      <c:pt idx="370">
                        <c:v>6.4785277623037567</c:v>
                      </c:pt>
                      <c:pt idx="371">
                        <c:v>6.4939715614678626</c:v>
                      </c:pt>
                      <c:pt idx="372">
                        <c:v>6.5094051211583777</c:v>
                      </c:pt>
                      <c:pt idx="373">
                        <c:v>6.5248284481642287</c:v>
                      </c:pt>
                      <c:pt idx="374">
                        <c:v>6.5402415492698429</c:v>
                      </c:pt>
                      <c:pt idx="375">
                        <c:v>6.5556444312551427</c:v>
                      </c:pt>
                      <c:pt idx="376">
                        <c:v>6.5710371008955653</c:v>
                      </c:pt>
                      <c:pt idx="377">
                        <c:v>6.5864195649620489</c:v>
                      </c:pt>
                      <c:pt idx="378">
                        <c:v>6.6017918302210434</c:v>
                      </c:pt>
                      <c:pt idx="379">
                        <c:v>6.6171539034345139</c:v>
                      </c:pt>
                      <c:pt idx="380">
                        <c:v>6.632505791359943</c:v>
                      </c:pt>
                      <c:pt idx="381">
                        <c:v>6.647847500750327</c:v>
                      </c:pt>
                      <c:pt idx="382">
                        <c:v>6.6631790383541949</c:v>
                      </c:pt>
                      <c:pt idx="383">
                        <c:v>6.6785004109155892</c:v>
                      </c:pt>
                      <c:pt idx="384">
                        <c:v>6.6938116251740949</c:v>
                      </c:pt>
                      <c:pt idx="385">
                        <c:v>6.709112687864816</c:v>
                      </c:pt>
                      <c:pt idx="386">
                        <c:v>6.7244036057183969</c:v>
                      </c:pt>
                      <c:pt idx="387">
                        <c:v>6.7396843854610218</c:v>
                      </c:pt>
                      <c:pt idx="388">
                        <c:v>6.754955033814408</c:v>
                      </c:pt>
                      <c:pt idx="389">
                        <c:v>6.770215557495824</c:v>
                      </c:pt>
                      <c:pt idx="390">
                        <c:v>6.7854659632180834</c:v>
                      </c:pt>
                      <c:pt idx="391">
                        <c:v>6.8007062576895407</c:v>
                      </c:pt>
                      <c:pt idx="392">
                        <c:v>6.8159364476141127</c:v>
                      </c:pt>
                      <c:pt idx="393">
                        <c:v>6.8311565396912668</c:v>
                      </c:pt>
                      <c:pt idx="394">
                        <c:v>6.8463665406160281</c:v>
                      </c:pt>
                      <c:pt idx="395">
                        <c:v>6.8615664570789852</c:v>
                      </c:pt>
                      <c:pt idx="396">
                        <c:v>6.8767562957662909</c:v>
                      </c:pt>
                      <c:pt idx="397">
                        <c:v>6.8919360633596609</c:v>
                      </c:pt>
                      <c:pt idx="398">
                        <c:v>6.9071057665363869</c:v>
                      </c:pt>
                      <c:pt idx="399">
                        <c:v>6.9222654119693274</c:v>
                      </c:pt>
                      <c:pt idx="400">
                        <c:v>6.9374150063269191</c:v>
                      </c:pt>
                      <c:pt idx="401">
                        <c:v>6.952554556273177</c:v>
                      </c:pt>
                      <c:pt idx="402">
                        <c:v>6.9676840684677046</c:v>
                      </c:pt>
                      <c:pt idx="403">
                        <c:v>6.9828035495656771</c:v>
                      </c:pt>
                      <c:pt idx="404">
                        <c:v>6.9979130062178676</c:v>
                      </c:pt>
                      <c:pt idx="405">
                        <c:v>7.0130124450706326</c:v>
                      </c:pt>
                      <c:pt idx="406">
                        <c:v>7.0281018727659283</c:v>
                      </c:pt>
                      <c:pt idx="407">
                        <c:v>7.043181295941304</c:v>
                      </c:pt>
                      <c:pt idx="408">
                        <c:v>7.0582507212299079</c:v>
                      </c:pt>
                      <c:pt idx="409">
                        <c:v>7.0733101552604944</c:v>
                      </c:pt>
                      <c:pt idx="410">
                        <c:v>7.0883596046574118</c:v>
                      </c:pt>
                      <c:pt idx="411">
                        <c:v>7.103399076040632</c:v>
                      </c:pt>
                      <c:pt idx="412">
                        <c:v>7.118428576025722</c:v>
                      </c:pt>
                      <c:pt idx="413">
                        <c:v>7.1334481112238786</c:v>
                      </c:pt>
                      <c:pt idx="414">
                        <c:v>7.1484576882418986</c:v>
                      </c:pt>
                      <c:pt idx="415">
                        <c:v>7.1634573136822155</c:v>
                      </c:pt>
                      <c:pt idx="416">
                        <c:v>7.1784469941428695</c:v>
                      </c:pt>
                      <c:pt idx="417">
                        <c:v>7.1934267362175337</c:v>
                      </c:pt>
                      <c:pt idx="418">
                        <c:v>7.2083965464955151</c:v>
                      </c:pt>
                      <c:pt idx="419">
                        <c:v>7.2233564315617409</c:v>
                      </c:pt>
                      <c:pt idx="420">
                        <c:v>7.2383063979967783</c:v>
                      </c:pt>
                      <c:pt idx="421">
                        <c:v>7.2532464523768274</c:v>
                      </c:pt>
                      <c:pt idx="422">
                        <c:v>7.2681766012737379</c:v>
                      </c:pt>
                      <c:pt idx="423">
                        <c:v>7.2830968512549932</c:v>
                      </c:pt>
                      <c:pt idx="424">
                        <c:v>7.2980072088837211</c:v>
                      </c:pt>
                      <c:pt idx="425">
                        <c:v>7.3129076807187072</c:v>
                      </c:pt>
                      <c:pt idx="426">
                        <c:v>7.3277982733143814</c:v>
                      </c:pt>
                      <c:pt idx="427">
                        <c:v>7.3426789932208258</c:v>
                      </c:pt>
                      <c:pt idx="428">
                        <c:v>7.3575498469837859</c:v>
                      </c:pt>
                      <c:pt idx="429">
                        <c:v>7.3724108411446663</c:v>
                      </c:pt>
                      <c:pt idx="430">
                        <c:v>7.3872619822405348</c:v>
                      </c:pt>
                      <c:pt idx="431">
                        <c:v>7.4021032768041159</c:v>
                      </c:pt>
                      <c:pt idx="432">
                        <c:v>7.4169347313638179</c:v>
                      </c:pt>
                      <c:pt idx="433">
                        <c:v>7.4317563524437045</c:v>
                      </c:pt>
                      <c:pt idx="434">
                        <c:v>7.4465681465635321</c:v>
                      </c:pt>
                      <c:pt idx="435">
                        <c:v>7.4613701202387199</c:v>
                      </c:pt>
                      <c:pt idx="436">
                        <c:v>7.4761622799803673</c:v>
                      </c:pt>
                      <c:pt idx="437">
                        <c:v>7.4909446322952711</c:v>
                      </c:pt>
                      <c:pt idx="438">
                        <c:v>7.5057171836858965</c:v>
                      </c:pt>
                      <c:pt idx="439">
                        <c:v>7.520479940650409</c:v>
                      </c:pt>
                      <c:pt idx="440">
                        <c:v>7.5352329096826596</c:v>
                      </c:pt>
                      <c:pt idx="441">
                        <c:v>7.5499760972721974</c:v>
                      </c:pt>
                      <c:pt idx="442">
                        <c:v>7.5647095099042705</c:v>
                      </c:pt>
                      <c:pt idx="443">
                        <c:v>7.5794331540598217</c:v>
                      </c:pt>
                      <c:pt idx="444">
                        <c:v>7.5941470362154968</c:v>
                      </c:pt>
                      <c:pt idx="445">
                        <c:v>7.6088511628436537</c:v>
                      </c:pt>
                      <c:pt idx="446">
                        <c:v>7.6235455404123522</c:v>
                      </c:pt>
                      <c:pt idx="447">
                        <c:v>7.6382301753853739</c:v>
                      </c:pt>
                      <c:pt idx="448">
                        <c:v>7.6529050742221978</c:v>
                      </c:pt>
                      <c:pt idx="449">
                        <c:v>7.6675702433780382</c:v>
                      </c:pt>
                      <c:pt idx="450">
                        <c:v>7.6822256893038192</c:v>
                      </c:pt>
                      <c:pt idx="451">
                        <c:v>7.6968714184461877</c:v>
                      </c:pt>
                      <c:pt idx="452">
                        <c:v>7.711507437247521</c:v>
                      </c:pt>
                      <c:pt idx="453">
                        <c:v>7.7261337521459215</c:v>
                      </c:pt>
                      <c:pt idx="454">
                        <c:v>7.7407503695752267</c:v>
                      </c:pt>
                      <c:pt idx="455">
                        <c:v>7.7553572959650046</c:v>
                      </c:pt>
                      <c:pt idx="456">
                        <c:v>7.7699545377405608</c:v>
                      </c:pt>
                      <c:pt idx="457">
                        <c:v>7.7845421013229421</c:v>
                      </c:pt>
                      <c:pt idx="458">
                        <c:v>7.7991199931289392</c:v>
                      </c:pt>
                      <c:pt idx="459">
                        <c:v>7.8136882195710875</c:v>
                      </c:pt>
                      <c:pt idx="460">
                        <c:v>7.8282467870576662</c:v>
                      </c:pt>
                      <c:pt idx="461">
                        <c:v>7.8427957019927099</c:v>
                      </c:pt>
                      <c:pt idx="462">
                        <c:v>7.8573349707760132</c:v>
                      </c:pt>
                      <c:pt idx="463">
                        <c:v>7.871864599803116</c:v>
                      </c:pt>
                      <c:pt idx="464">
                        <c:v>7.8863845954653229</c:v>
                      </c:pt>
                      <c:pt idx="465">
                        <c:v>7.900894964149705</c:v>
                      </c:pt>
                      <c:pt idx="466">
                        <c:v>7.915395712239091</c:v>
                      </c:pt>
                      <c:pt idx="467">
                        <c:v>7.9298868461120824</c:v>
                      </c:pt>
                      <c:pt idx="468">
                        <c:v>7.9443683721430505</c:v>
                      </c:pt>
                      <c:pt idx="469">
                        <c:v>7.9588402967021468</c:v>
                      </c:pt>
                      <c:pt idx="470">
                        <c:v>7.9733026261552853</c:v>
                      </c:pt>
                      <c:pt idx="471">
                        <c:v>7.9877553668641692</c:v>
                      </c:pt>
                      <c:pt idx="472">
                        <c:v>8.0021985251862819</c:v>
                      </c:pt>
                      <c:pt idx="473">
                        <c:v>8.0166321074748943</c:v>
                      </c:pt>
                      <c:pt idx="474">
                        <c:v>8.0310561200790556</c:v>
                      </c:pt>
                      <c:pt idx="475">
                        <c:v>8.045470569343621</c:v>
                      </c:pt>
                      <c:pt idx="476">
                        <c:v>8.0598754616092219</c:v>
                      </c:pt>
                      <c:pt idx="477">
                        <c:v>8.0742708032123005</c:v>
                      </c:pt>
                      <c:pt idx="478">
                        <c:v>8.0886566004850842</c:v>
                      </c:pt>
                      <c:pt idx="479">
                        <c:v>8.1030328597556149</c:v>
                      </c:pt>
                      <c:pt idx="480">
                        <c:v>8.1173995873477303</c:v>
                      </c:pt>
                      <c:pt idx="481">
                        <c:v>8.1317567895810807</c:v>
                      </c:pt>
                      <c:pt idx="482">
                        <c:v>8.1461044727711194</c:v>
                      </c:pt>
                      <c:pt idx="483">
                        <c:v>8.1604426432291177</c:v>
                      </c:pt>
                      <c:pt idx="484">
                        <c:v>8.1747713072621657</c:v>
                      </c:pt>
                      <c:pt idx="485">
                        <c:v>8.1890904711731647</c:v>
                      </c:pt>
                      <c:pt idx="486">
                        <c:v>8.2034001412608415</c:v>
                      </c:pt>
                      <c:pt idx="487">
                        <c:v>8.2177003238197432</c:v>
                      </c:pt>
                      <c:pt idx="488">
                        <c:v>8.2319910251402444</c:v>
                      </c:pt>
                      <c:pt idx="489">
                        <c:v>8.2462722515085538</c:v>
                      </c:pt>
                      <c:pt idx="490">
                        <c:v>8.2605440092067077</c:v>
                      </c:pt>
                      <c:pt idx="491">
                        <c:v>8.2748063045125786</c:v>
                      </c:pt>
                      <c:pt idx="492">
                        <c:v>8.2890591436998733</c:v>
                      </c:pt>
                      <c:pt idx="493">
                        <c:v>8.3033025330381438</c:v>
                      </c:pt>
                      <c:pt idx="494">
                        <c:v>8.3175364787927872</c:v>
                      </c:pt>
                      <c:pt idx="495">
                        <c:v>8.3317609872250404</c:v>
                      </c:pt>
                      <c:pt idx="496">
                        <c:v>8.3459760645919889</c:v>
                      </c:pt>
                      <c:pt idx="497">
                        <c:v>8.3601817171465758</c:v>
                      </c:pt>
                      <c:pt idx="498">
                        <c:v>8.3743779511375962</c:v>
                      </c:pt>
                      <c:pt idx="499">
                        <c:v>8.3885647728096959</c:v>
                      </c:pt>
                      <c:pt idx="500">
                        <c:v>8.4027421884033906</c:v>
                      </c:pt>
                      <c:pt idx="501">
                        <c:v>8.4169102041550445</c:v>
                      </c:pt>
                      <c:pt idx="502">
                        <c:v>8.4310688262969098</c:v>
                      </c:pt>
                      <c:pt idx="503">
                        <c:v>8.4452180610570817</c:v>
                      </c:pt>
                      <c:pt idx="504">
                        <c:v>8.4593579146595399</c:v>
                      </c:pt>
                      <c:pt idx="505">
                        <c:v>8.4734883933241338</c:v>
                      </c:pt>
                      <c:pt idx="506">
                        <c:v>8.4876095032665901</c:v>
                      </c:pt>
                      <c:pt idx="507">
                        <c:v>8.5017212506985196</c:v>
                      </c:pt>
                      <c:pt idx="508">
                        <c:v>8.5158236418273994</c:v>
                      </c:pt>
                      <c:pt idx="509">
                        <c:v>8.5299166828566069</c:v>
                      </c:pt>
                      <c:pt idx="510">
                        <c:v>8.5440003799853983</c:v>
                      </c:pt>
                      <c:pt idx="511">
                        <c:v>8.5580747394089212</c:v>
                      </c:pt>
                      <c:pt idx="512">
                        <c:v>8.5721397673182178</c:v>
                      </c:pt>
                      <c:pt idx="513">
                        <c:v>8.5861954699002201</c:v>
                      </c:pt>
                      <c:pt idx="514">
                        <c:v>8.6002418533377707</c:v>
                      </c:pt>
                      <c:pt idx="515">
                        <c:v>8.6142789238095929</c:v>
                      </c:pt>
                      <c:pt idx="516">
                        <c:v>8.6283066874903334</c:v>
                      </c:pt>
                      <c:pt idx="517">
                        <c:v>8.6423251505505299</c:v>
                      </c:pt>
                      <c:pt idx="518">
                        <c:v>8.6563343191566364</c:v>
                      </c:pt>
                      <c:pt idx="519">
                        <c:v>8.6703341994710232</c:v>
                      </c:pt>
                      <c:pt idx="520">
                        <c:v>8.6843247976519589</c:v>
                      </c:pt>
                      <c:pt idx="521">
                        <c:v>8.6983061198536458</c:v>
                      </c:pt>
                      <c:pt idx="522">
                        <c:v>8.7122781722262008</c:v>
                      </c:pt>
                      <c:pt idx="523">
                        <c:v>8.7262409609156553</c:v>
                      </c:pt>
                      <c:pt idx="524">
                        <c:v>8.740194492063976</c:v>
                      </c:pt>
                      <c:pt idx="525">
                        <c:v>8.7541387718090533</c:v>
                      </c:pt>
                      <c:pt idx="526">
                        <c:v>8.7680738062847094</c:v>
                      </c:pt>
                      <c:pt idx="527">
                        <c:v>8.7819996016206918</c:v>
                      </c:pt>
                      <c:pt idx="528">
                        <c:v>8.7959161639426959</c:v>
                      </c:pt>
                      <c:pt idx="529">
                        <c:v>8.8098234993723512</c:v>
                      </c:pt>
                      <c:pt idx="530">
                        <c:v>8.8237216140272281</c:v>
                      </c:pt>
                      <c:pt idx="531">
                        <c:v>8.8376105140208345</c:v>
                      </c:pt>
                      <c:pt idx="532">
                        <c:v>8.8514902054626372</c:v>
                      </c:pt>
                      <c:pt idx="533">
                        <c:v>8.8653606944580421</c:v>
                      </c:pt>
                      <c:pt idx="534">
                        <c:v>8.8792219871084122</c:v>
                      </c:pt>
                      <c:pt idx="535">
                        <c:v>8.8930740895110638</c:v>
                      </c:pt>
                      <c:pt idx="536">
                        <c:v>8.9069170077592741</c:v>
                      </c:pt>
                      <c:pt idx="537">
                        <c:v>8.9207507479422716</c:v>
                      </c:pt>
                      <c:pt idx="538">
                        <c:v>8.9345753161452564</c:v>
                      </c:pt>
                      <c:pt idx="539">
                        <c:v>8.9483907184493905</c:v>
                      </c:pt>
                      <c:pt idx="540">
                        <c:v>8.9621969609318057</c:v>
                      </c:pt>
                      <c:pt idx="541">
                        <c:v>8.9759940496655979</c:v>
                      </c:pt>
                      <c:pt idx="542">
                        <c:v>8.9897819907198464</c:v>
                      </c:pt>
                      <c:pt idx="543">
                        <c:v>9.0035607901596002</c:v>
                      </c:pt>
                      <c:pt idx="544">
                        <c:v>9.0173304540458865</c:v>
                      </c:pt>
                      <c:pt idx="545">
                        <c:v>9.0310909884357198</c:v>
                      </c:pt>
                      <c:pt idx="546">
                        <c:v>9.044842399382091</c:v>
                      </c:pt>
                      <c:pt idx="547">
                        <c:v>9.0585846929339855</c:v>
                      </c:pt>
                      <c:pt idx="548">
                        <c:v>9.0723178751363758</c:v>
                      </c:pt>
                      <c:pt idx="549">
                        <c:v>9.086041952030218</c:v>
                      </c:pt>
                      <c:pt idx="550">
                        <c:v>9.099756929652477</c:v>
                      </c:pt>
                      <c:pt idx="551">
                        <c:v>9.1134628140361045</c:v>
                      </c:pt>
                      <c:pt idx="552">
                        <c:v>9.1271596112100593</c:v>
                      </c:pt>
                      <c:pt idx="553">
                        <c:v>9.140847327199296</c:v>
                      </c:pt>
                      <c:pt idx="554">
                        <c:v>9.1545259680247764</c:v>
                      </c:pt>
                      <c:pt idx="555">
                        <c:v>9.1681955397034791</c:v>
                      </c:pt>
                      <c:pt idx="556">
                        <c:v>9.1818560482483829</c:v>
                      </c:pt>
                      <c:pt idx="557">
                        <c:v>9.1955074996684782</c:v>
                      </c:pt>
                      <c:pt idx="558">
                        <c:v>9.2091498999687857</c:v>
                      </c:pt>
                      <c:pt idx="559">
                        <c:v>9.2227832551503237</c:v>
                      </c:pt>
                      <c:pt idx="560">
                        <c:v>9.2364075712101545</c:v>
                      </c:pt>
                      <c:pt idx="561">
                        <c:v>9.2500228541413492</c:v>
                      </c:pt>
                      <c:pt idx="562">
                        <c:v>9.2636291099330101</c:v>
                      </c:pt>
                      <c:pt idx="563">
                        <c:v>9.277226344570261</c:v>
                      </c:pt>
                      <c:pt idx="564">
                        <c:v>9.2908145640342745</c:v>
                      </c:pt>
                      <c:pt idx="565">
                        <c:v>9.3043937743022429</c:v>
                      </c:pt>
                      <c:pt idx="566">
                        <c:v>9.3179639813474004</c:v>
                      </c:pt>
                      <c:pt idx="567">
                        <c:v>9.3315251911390202</c:v>
                      </c:pt>
                      <c:pt idx="568">
                        <c:v>9.3450774096424194</c:v>
                      </c:pt>
                      <c:pt idx="569">
                        <c:v>9.3586206428189573</c:v>
                      </c:pt>
                      <c:pt idx="570">
                        <c:v>9.3721548966260446</c:v>
                      </c:pt>
                      <c:pt idx="571">
                        <c:v>9.3856801770171376</c:v>
                      </c:pt>
                      <c:pt idx="572">
                        <c:v>9.3991964899417457</c:v>
                      </c:pt>
                      <c:pt idx="573">
                        <c:v>9.41270384134544</c:v>
                      </c:pt>
                      <c:pt idx="574">
                        <c:v>9.4262022371698393</c:v>
                      </c:pt>
                      <c:pt idx="575">
                        <c:v>9.4396916833526365</c:v>
                      </c:pt>
                      <c:pt idx="576">
                        <c:v>9.4531721858275741</c:v>
                      </c:pt>
                      <c:pt idx="577">
                        <c:v>9.4666437505244652</c:v>
                      </c:pt>
                      <c:pt idx="578">
                        <c:v>9.480106383369197</c:v>
                      </c:pt>
                      <c:pt idx="579">
                        <c:v>9.4935600902837223</c:v>
                      </c:pt>
                      <c:pt idx="580">
                        <c:v>9.5070048771860698</c:v>
                      </c:pt>
                      <c:pt idx="581">
                        <c:v>9.520440749990339</c:v>
                      </c:pt>
                      <c:pt idx="582">
                        <c:v>9.5338677146067123</c:v>
                      </c:pt>
                      <c:pt idx="583">
                        <c:v>9.5472857769414592</c:v>
                      </c:pt>
                      <c:pt idx="584">
                        <c:v>9.5606949428969248</c:v>
                      </c:pt>
                      <c:pt idx="585">
                        <c:v>9.5740952183715411</c:v>
                      </c:pt>
                      <c:pt idx="586">
                        <c:v>9.5874866092598339</c:v>
                      </c:pt>
                      <c:pt idx="587">
                        <c:v>9.6008691214524209</c:v>
                      </c:pt>
                      <c:pt idx="588">
                        <c:v>9.6142427608360101</c:v>
                      </c:pt>
                      <c:pt idx="589">
                        <c:v>9.6276075332934106</c:v>
                      </c:pt>
                      <c:pt idx="590">
                        <c:v>9.6409634447035284</c:v>
                      </c:pt>
                      <c:pt idx="591">
                        <c:v>9.6543105009413708</c:v>
                      </c:pt>
                      <c:pt idx="592">
                        <c:v>9.6676487078780529</c:v>
                      </c:pt>
                      <c:pt idx="593">
                        <c:v>9.680978071380796</c:v>
                      </c:pt>
                      <c:pt idx="594">
                        <c:v>9.6942985973129314</c:v>
                      </c:pt>
                      <c:pt idx="595">
                        <c:v>9.7076102915339035</c:v>
                      </c:pt>
                      <c:pt idx="596">
                        <c:v>9.720913159899272</c:v>
                      </c:pt>
                      <c:pt idx="597">
                        <c:v>9.7342072082607096</c:v>
                      </c:pt>
                      <c:pt idx="598">
                        <c:v>9.7474924424660134</c:v>
                      </c:pt>
                      <c:pt idx="599">
                        <c:v>9.7607688683591025</c:v>
                      </c:pt>
                      <c:pt idx="600">
                        <c:v>9.7740364917800271</c:v>
                      </c:pt>
                      <c:pt idx="601">
                        <c:v>9.7872953185649578</c:v>
                      </c:pt>
                      <c:pt idx="602">
                        <c:v>9.8005453545461947</c:v>
                      </c:pt>
                      <c:pt idx="603">
                        <c:v>9.8137866055521741</c:v>
                      </c:pt>
                      <c:pt idx="604">
                        <c:v>9.8270190774074742</c:v>
                      </c:pt>
                      <c:pt idx="605">
                        <c:v>9.8402427759327988</c:v>
                      </c:pt>
                      <c:pt idx="606">
                        <c:v>9.8534577069450044</c:v>
                      </c:pt>
                      <c:pt idx="607">
                        <c:v>9.866663876257082</c:v>
                      </c:pt>
                      <c:pt idx="608">
                        <c:v>9.8798612896781695</c:v>
                      </c:pt>
                      <c:pt idx="609">
                        <c:v>9.8930499530135627</c:v>
                      </c:pt>
                      <c:pt idx="610">
                        <c:v>9.9062298720646957</c:v>
                      </c:pt>
                      <c:pt idx="611">
                        <c:v>9.9194010526291638</c:v>
                      </c:pt>
                      <c:pt idx="612">
                        <c:v>9.9325635005007182</c:v>
                      </c:pt>
                      <c:pt idx="613">
                        <c:v>9.9457172214692644</c:v>
                      </c:pt>
                      <c:pt idx="614">
                        <c:v>9.9588622213208708</c:v>
                      </c:pt>
                      <c:pt idx="615">
                        <c:v>9.9719985058377745</c:v>
                      </c:pt>
                      <c:pt idx="616">
                        <c:v>9.9851260807983717</c:v>
                      </c:pt>
                      <c:pt idx="617">
                        <c:v>9.9982449519772345</c:v>
                      </c:pt>
                      <c:pt idx="618">
                        <c:v>10.011355125145096</c:v>
                      </c:pt>
                      <c:pt idx="619">
                        <c:v>10.024456606068876</c:v>
                      </c:pt>
                      <c:pt idx="620">
                        <c:v>10.03754940051166</c:v>
                      </c:pt>
                      <c:pt idx="621">
                        <c:v>10.050633514232718</c:v>
                      </c:pt>
                      <c:pt idx="622">
                        <c:v>10.063708952987502</c:v>
                      </c:pt>
                      <c:pt idx="623">
                        <c:v>10.076775722527646</c:v>
                      </c:pt>
                      <c:pt idx="624">
                        <c:v>10.089833828600971</c:v>
                      </c:pt>
                      <c:pt idx="625">
                        <c:v>10.102883276951488</c:v>
                      </c:pt>
                      <c:pt idx="626">
                        <c:v>10.115924073319396</c:v>
                      </c:pt>
                      <c:pt idx="627">
                        <c:v>10.128956223441094</c:v>
                      </c:pt>
                      <c:pt idx="628">
                        <c:v>10.141979733049174</c:v>
                      </c:pt>
                      <c:pt idx="629">
                        <c:v>10.154994607872428</c:v>
                      </c:pt>
                      <c:pt idx="630">
                        <c:v>10.168000853635844</c:v>
                      </c:pt>
                      <c:pt idx="631">
                        <c:v>10.18099847606063</c:v>
                      </c:pt>
                      <c:pt idx="632">
                        <c:v>10.193987480864182</c:v>
                      </c:pt>
                      <c:pt idx="633">
                        <c:v>10.206967873760121</c:v>
                      </c:pt>
                      <c:pt idx="634">
                        <c:v>10.219939660458264</c:v>
                      </c:pt>
                      <c:pt idx="635">
                        <c:v>10.232902846664656</c:v>
                      </c:pt>
                      <c:pt idx="636">
                        <c:v>10.245857438081558</c:v>
                      </c:pt>
                      <c:pt idx="637">
                        <c:v>10.258803440407437</c:v>
                      </c:pt>
                      <c:pt idx="638">
                        <c:v>10.271740859336999</c:v>
                      </c:pt>
                      <c:pt idx="639">
                        <c:v>10.28466970056116</c:v>
                      </c:pt>
                      <c:pt idx="640">
                        <c:v>10.297589969767072</c:v>
                      </c:pt>
                      <c:pt idx="641">
                        <c:v>10.310501672638116</c:v>
                      </c:pt>
                      <c:pt idx="642">
                        <c:v>10.323404814853896</c:v>
                      </c:pt>
                      <c:pt idx="643">
                        <c:v>10.336299402090262</c:v>
                      </c:pt>
                      <c:pt idx="644">
                        <c:v>10.349185440019292</c:v>
                      </c:pt>
                      <c:pt idx="645">
                        <c:v>10.362062934309307</c:v>
                      </c:pt>
                      <c:pt idx="646">
                        <c:v>10.374931890624874</c:v>
                      </c:pt>
                      <c:pt idx="647">
                        <c:v>10.387792314626795</c:v>
                      </c:pt>
                      <c:pt idx="648">
                        <c:v>10.400644211972125</c:v>
                      </c:pt>
                      <c:pt idx="649">
                        <c:v>10.413487588314165</c:v>
                      </c:pt>
                      <c:pt idx="650">
                        <c:v>10.426322449302473</c:v>
                      </c:pt>
                      <c:pt idx="651">
                        <c:v>10.439148800582858</c:v>
                      </c:pt>
                      <c:pt idx="652">
                        <c:v>10.451966647797382</c:v>
                      </c:pt>
                      <c:pt idx="653">
                        <c:v>10.464775996584375</c:v>
                      </c:pt>
                      <c:pt idx="654">
                        <c:v>10.477576852578419</c:v>
                      </c:pt>
                      <c:pt idx="655">
                        <c:v>10.49036922141037</c:v>
                      </c:pt>
                      <c:pt idx="656">
                        <c:v>10.503153108707338</c:v>
                      </c:pt>
                      <c:pt idx="657">
                        <c:v>10.515928520092714</c:v>
                      </c:pt>
                      <c:pt idx="658">
                        <c:v>10.528695461186159</c:v>
                      </c:pt>
                      <c:pt idx="659">
                        <c:v>10.541453937603599</c:v>
                      </c:pt>
                      <c:pt idx="660">
                        <c:v>10.554203954957249</c:v>
                      </c:pt>
                      <c:pt idx="661">
                        <c:v>10.566945518855592</c:v>
                      </c:pt>
                      <c:pt idx="662">
                        <c:v>10.579678634903399</c:v>
                      </c:pt>
                      <c:pt idx="663">
                        <c:v>10.592403308701725</c:v>
                      </c:pt>
                      <c:pt idx="664">
                        <c:v>10.605119545847908</c:v>
                      </c:pt>
                      <c:pt idx="665">
                        <c:v>10.617827351935579</c:v>
                      </c:pt>
                      <c:pt idx="666">
                        <c:v>10.630526732554653</c:v>
                      </c:pt>
                      <c:pt idx="667">
                        <c:v>10.64321769329135</c:v>
                      </c:pt>
                      <c:pt idx="668">
                        <c:v>10.655900239728174</c:v>
                      </c:pt>
                      <c:pt idx="669">
                        <c:v>10.668574377443935</c:v>
                      </c:pt>
                      <c:pt idx="670">
                        <c:v>10.681240112013748</c:v>
                      </c:pt>
                      <c:pt idx="671">
                        <c:v>10.693897449009022</c:v>
                      </c:pt>
                      <c:pt idx="672">
                        <c:v>10.706546393997478</c:v>
                      </c:pt>
                      <c:pt idx="673">
                        <c:v>10.719186952543142</c:v>
                      </c:pt>
                      <c:pt idx="674">
                        <c:v>10.731819130206352</c:v>
                      </c:pt>
                      <c:pt idx="675">
                        <c:v>10.744442932543768</c:v>
                      </c:pt>
                      <c:pt idx="676">
                        <c:v>10.75705836510835</c:v>
                      </c:pt>
                      <c:pt idx="677">
                        <c:v>10.769665433449392</c:v>
                      </c:pt>
                      <c:pt idx="678">
                        <c:v>10.78226414311249</c:v>
                      </c:pt>
                      <c:pt idx="679">
                        <c:v>10.794854499639587</c:v>
                      </c:pt>
                      <c:pt idx="680">
                        <c:v>10.807436508568934</c:v>
                      </c:pt>
                      <c:pt idx="681">
                        <c:v>10.820010175435113</c:v>
                      </c:pt>
                      <c:pt idx="682">
                        <c:v>10.832575505769039</c:v>
                      </c:pt>
                      <c:pt idx="683">
                        <c:v>10.845132505097963</c:v>
                      </c:pt>
                      <c:pt idx="684">
                        <c:v>10.857681178945471</c:v>
                      </c:pt>
                      <c:pt idx="685">
                        <c:v>10.870221532831476</c:v>
                      </c:pt>
                      <c:pt idx="686">
                        <c:v>10.882753572272238</c:v>
                      </c:pt>
                      <c:pt idx="687">
                        <c:v>10.895277302780368</c:v>
                      </c:pt>
                      <c:pt idx="688">
                        <c:v>10.907792729864811</c:v>
                      </c:pt>
                      <c:pt idx="689">
                        <c:v>10.920299859030862</c:v>
                      </c:pt>
                      <c:pt idx="690">
                        <c:v>10.932798695780168</c:v>
                      </c:pt>
                      <c:pt idx="691">
                        <c:v>10.945289245610731</c:v>
                      </c:pt>
                      <c:pt idx="692">
                        <c:v>10.957771514016898</c:v>
                      </c:pt>
                      <c:pt idx="693">
                        <c:v>10.970245506489382</c:v>
                      </c:pt>
                      <c:pt idx="694">
                        <c:v>10.982711228515253</c:v>
                      </c:pt>
                      <c:pt idx="695">
                        <c:v>10.995168685577942</c:v>
                      </c:pt>
                      <c:pt idx="696">
                        <c:v>11.007617883157247</c:v>
                      </c:pt>
                      <c:pt idx="697">
                        <c:v>11.020058826729329</c:v>
                      </c:pt>
                      <c:pt idx="698">
                        <c:v>11.032491521766724</c:v>
                      </c:pt>
                      <c:pt idx="699">
                        <c:v>11.04491597373833</c:v>
                      </c:pt>
                      <c:pt idx="700">
                        <c:v>11.057332188109429</c:v>
                      </c:pt>
                      <c:pt idx="701">
                        <c:v>11.069740170341673</c:v>
                      </c:pt>
                      <c:pt idx="702">
                        <c:v>11.082139925893101</c:v>
                      </c:pt>
                      <c:pt idx="703">
                        <c:v>11.094531460218116</c:v>
                      </c:pt>
                      <c:pt idx="704">
                        <c:v>11.106914778767527</c:v>
                      </c:pt>
                      <c:pt idx="705">
                        <c:v>11.119289886988515</c:v>
                      </c:pt>
                      <c:pt idx="706">
                        <c:v>11.131656790324648</c:v>
                      </c:pt>
                      <c:pt idx="707">
                        <c:v>11.144015494215894</c:v>
                      </c:pt>
                      <c:pt idx="708">
                        <c:v>11.156366004098611</c:v>
                      </c:pt>
                      <c:pt idx="709">
                        <c:v>11.168708325405547</c:v>
                      </c:pt>
                      <c:pt idx="710">
                        <c:v>11.181042463565854</c:v>
                      </c:pt>
                      <c:pt idx="711">
                        <c:v>11.193368424005081</c:v>
                      </c:pt>
                      <c:pt idx="712">
                        <c:v>11.205686212145185</c:v>
                      </c:pt>
                      <c:pt idx="713">
                        <c:v>11.217995833404522</c:v>
                      </c:pt>
                      <c:pt idx="714">
                        <c:v>11.230297293197859</c:v>
                      </c:pt>
                      <c:pt idx="715">
                        <c:v>11.24259059693637</c:v>
                      </c:pt>
                      <c:pt idx="716">
                        <c:v>11.254875750027646</c:v>
                      </c:pt>
                      <c:pt idx="717">
                        <c:v>11.267152757875689</c:v>
                      </c:pt>
                      <c:pt idx="718">
                        <c:v>11.27942162588092</c:v>
                      </c:pt>
                      <c:pt idx="719">
                        <c:v>11.291682359440177</c:v>
                      </c:pt>
                      <c:pt idx="720">
                        <c:v>11.30393496394672</c:v>
                      </c:pt>
                      <c:pt idx="721">
                        <c:v>11.316179444790238</c:v>
                      </c:pt>
                      <c:pt idx="722">
                        <c:v>11.328415807356841</c:v>
                      </c:pt>
                      <c:pt idx="723">
                        <c:v>11.340644057029072</c:v>
                      </c:pt>
                      <c:pt idx="724">
                        <c:v>11.352864199185897</c:v>
                      </c:pt>
                      <c:pt idx="725">
                        <c:v>11.365076239202729</c:v>
                      </c:pt>
                      <c:pt idx="726">
                        <c:v>11.377280182451411</c:v>
                      </c:pt>
                      <c:pt idx="727">
                        <c:v>11.389476034300216</c:v>
                      </c:pt>
                      <c:pt idx="728">
                        <c:v>11.401663800113869</c:v>
                      </c:pt>
                      <c:pt idx="729">
                        <c:v>11.413843485253535</c:v>
                      </c:pt>
                      <c:pt idx="730">
                        <c:v>11.426015095076822</c:v>
                      </c:pt>
                      <c:pt idx="731">
                        <c:v>11.438178634937792</c:v>
                      </c:pt>
                      <c:pt idx="732">
                        <c:v>11.450334110186946</c:v>
                      </c:pt>
                      <c:pt idx="733">
                        <c:v>11.462481526171247</c:v>
                      </c:pt>
                      <c:pt idx="734">
                        <c:v>11.474620888234114</c:v>
                      </c:pt>
                      <c:pt idx="735">
                        <c:v>11.486752201715412</c:v>
                      </c:pt>
                      <c:pt idx="736">
                        <c:v>11.498875471951479</c:v>
                      </c:pt>
                      <c:pt idx="737">
                        <c:v>11.510990704275104</c:v>
                      </c:pt>
                      <c:pt idx="738">
                        <c:v>11.523097904015549</c:v>
                      </c:pt>
                      <c:pt idx="739">
                        <c:v>11.535197076498537</c:v>
                      </c:pt>
                      <c:pt idx="740">
                        <c:v>11.547288227046263</c:v>
                      </c:pt>
                      <c:pt idx="741">
                        <c:v>11.559371360977389</c:v>
                      </c:pt>
                      <c:pt idx="742">
                        <c:v>11.57144648360706</c:v>
                      </c:pt>
                      <c:pt idx="743">
                        <c:v>11.583513600246881</c:v>
                      </c:pt>
                      <c:pt idx="744">
                        <c:v>11.595572716204956</c:v>
                      </c:pt>
                      <c:pt idx="745">
                        <c:v>11.607623836785848</c:v>
                      </c:pt>
                      <c:pt idx="746">
                        <c:v>11.619666967290621</c:v>
                      </c:pt>
                      <c:pt idx="747">
                        <c:v>11.631702113016814</c:v>
                      </c:pt>
                      <c:pt idx="748">
                        <c:v>11.643729279258457</c:v>
                      </c:pt>
                      <c:pt idx="749">
                        <c:v>11.655748471306069</c:v>
                      </c:pt>
                      <c:pt idx="750">
                        <c:v>11.667759694446664</c:v>
                      </c:pt>
                      <c:pt idx="751">
                        <c:v>11.679762953963746</c:v>
                      </c:pt>
                      <c:pt idx="752">
                        <c:v>11.691758255137319</c:v>
                      </c:pt>
                      <c:pt idx="753">
                        <c:v>11.703745603243888</c:v>
                      </c:pt>
                      <c:pt idx="754">
                        <c:v>11.715725003556454</c:v>
                      </c:pt>
                      <c:pt idx="755">
                        <c:v>11.727696461344527</c:v>
                      </c:pt>
                      <c:pt idx="756">
                        <c:v>11.739659981874118</c:v>
                      </c:pt>
                      <c:pt idx="757">
                        <c:v>11.751615570407756</c:v>
                      </c:pt>
                      <c:pt idx="758">
                        <c:v>11.763563232204472</c:v>
                      </c:pt>
                      <c:pt idx="759">
                        <c:v>11.775502972519812</c:v>
                      </c:pt>
                      <c:pt idx="760">
                        <c:v>11.78743479660584</c:v>
                      </c:pt>
                      <c:pt idx="761">
                        <c:v>11.799358709711138</c:v>
                      </c:pt>
                      <c:pt idx="762">
                        <c:v>11.811274717080799</c:v>
                      </c:pt>
                      <c:pt idx="763">
                        <c:v>11.823182823956456</c:v>
                      </c:pt>
                      <c:pt idx="764">
                        <c:v>11.835083035576252</c:v>
                      </c:pt>
                      <c:pt idx="765">
                        <c:v>11.846975357174859</c:v>
                      </c:pt>
                      <c:pt idx="766">
                        <c:v>11.858859793983486</c:v>
                      </c:pt>
                      <c:pt idx="767">
                        <c:v>11.870736351229864</c:v>
                      </c:pt>
                      <c:pt idx="768">
                        <c:v>11.882605034138267</c:v>
                      </c:pt>
                      <c:pt idx="769">
                        <c:v>11.894465847929496</c:v>
                      </c:pt>
                      <c:pt idx="770">
                        <c:v>11.9063187978209</c:v>
                      </c:pt>
                      <c:pt idx="771">
                        <c:v>11.91816388902636</c:v>
                      </c:pt>
                      <c:pt idx="772">
                        <c:v>11.930001126756309</c:v>
                      </c:pt>
                      <c:pt idx="773">
                        <c:v>11.941830516217713</c:v>
                      </c:pt>
                      <c:pt idx="774">
                        <c:v>11.953652062614104</c:v>
                      </c:pt>
                      <c:pt idx="775">
                        <c:v>11.965465771145544</c:v>
                      </c:pt>
                      <c:pt idx="776">
                        <c:v>11.977271647008658</c:v>
                      </c:pt>
                      <c:pt idx="777">
                        <c:v>11.989069695396628</c:v>
                      </c:pt>
                      <c:pt idx="778">
                        <c:v>12.000859921499188</c:v>
                      </c:pt>
                      <c:pt idx="779">
                        <c:v>12.012642330502631</c:v>
                      </c:pt>
                      <c:pt idx="780">
                        <c:v>12.024416927589813</c:v>
                      </c:pt>
                      <c:pt idx="781">
                        <c:v>12.036183717940155</c:v>
                      </c:pt>
                      <c:pt idx="782">
                        <c:v>12.047942706729636</c:v>
                      </c:pt>
                      <c:pt idx="783">
                        <c:v>12.059693899130817</c:v>
                      </c:pt>
                      <c:pt idx="784">
                        <c:v>12.071437300312816</c:v>
                      </c:pt>
                      <c:pt idx="785">
                        <c:v>12.083172915441333</c:v>
                      </c:pt>
                      <c:pt idx="786">
                        <c:v>12.094900749678638</c:v>
                      </c:pt>
                      <c:pt idx="787">
                        <c:v>12.106620808183584</c:v>
                      </c:pt>
                      <c:pt idx="788">
                        <c:v>12.118333096111598</c:v>
                      </c:pt>
                      <c:pt idx="789">
                        <c:v>12.130037618614686</c:v>
                      </c:pt>
                      <c:pt idx="790">
                        <c:v>12.141734380841447</c:v>
                      </c:pt>
                      <c:pt idx="791">
                        <c:v>12.153423387937062</c:v>
                      </c:pt>
                      <c:pt idx="792">
                        <c:v>12.165104645043302</c:v>
                      </c:pt>
                      <c:pt idx="793">
                        <c:v>12.176778157298525</c:v>
                      </c:pt>
                      <c:pt idx="794">
                        <c:v>12.188443929837685</c:v>
                      </c:pt>
                      <c:pt idx="795">
                        <c:v>12.200101967792335</c:v>
                      </c:pt>
                      <c:pt idx="796">
                        <c:v>12.211752276290618</c:v>
                      </c:pt>
                      <c:pt idx="797">
                        <c:v>12.223394860457281</c:v>
                      </c:pt>
                      <c:pt idx="798">
                        <c:v>12.235029725413678</c:v>
                      </c:pt>
                      <c:pt idx="799">
                        <c:v>12.246656876277759</c:v>
                      </c:pt>
                      <c:pt idx="800">
                        <c:v>12.258276318164084</c:v>
                      </c:pt>
                      <c:pt idx="801">
                        <c:v>12.269888056183825</c:v>
                      </c:pt>
                      <c:pt idx="802">
                        <c:v>12.281492095444758</c:v>
                      </c:pt>
                      <c:pt idx="803">
                        <c:v>12.293088441051285</c:v>
                      </c:pt>
                      <c:pt idx="804">
                        <c:v>12.304677098104408</c:v>
                      </c:pt>
                      <c:pt idx="805">
                        <c:v>12.316258071701759</c:v>
                      </c:pt>
                      <c:pt idx="806">
                        <c:v>12.327831366937584</c:v>
                      </c:pt>
                      <c:pt idx="807">
                        <c:v>12.339396988902756</c:v>
                      </c:pt>
                      <c:pt idx="808">
                        <c:v>12.350954942684769</c:v>
                      </c:pt>
                      <c:pt idx="809">
                        <c:v>12.362505233367742</c:v>
                      </c:pt>
                      <c:pt idx="810">
                        <c:v>12.374047866032429</c:v>
                      </c:pt>
                      <c:pt idx="811">
                        <c:v>12.385582845756209</c:v>
                      </c:pt>
                      <c:pt idx="812">
                        <c:v>12.397110177613106</c:v>
                      </c:pt>
                      <c:pt idx="813">
                        <c:v>12.408629866673762</c:v>
                      </c:pt>
                      <c:pt idx="814">
                        <c:v>12.420141918005477</c:v>
                      </c:pt>
                      <c:pt idx="815">
                        <c:v>12.431646336672173</c:v>
                      </c:pt>
                      <c:pt idx="816">
                        <c:v>12.44314312773443</c:v>
                      </c:pt>
                      <c:pt idx="817">
                        <c:v>12.454632296249462</c:v>
                      </c:pt>
                      <c:pt idx="818">
                        <c:v>12.46611384727113</c:v>
                      </c:pt>
                      <c:pt idx="819">
                        <c:v>12.477587785849956</c:v>
                      </c:pt>
                      <c:pt idx="820">
                        <c:v>12.489054117033099</c:v>
                      </c:pt>
                      <c:pt idx="821">
                        <c:v>12.500512845864382</c:v>
                      </c:pt>
                      <c:pt idx="822">
                        <c:v>12.511963977384276</c:v>
                      </c:pt>
                      <c:pt idx="823">
                        <c:v>12.523407516629915</c:v>
                      </c:pt>
                      <c:pt idx="824">
                        <c:v>12.534843468635094</c:v>
                      </c:pt>
                      <c:pt idx="825">
                        <c:v>12.546271838430266</c:v>
                      </c:pt>
                      <c:pt idx="826">
                        <c:v>12.557692631042558</c:v>
                      </c:pt>
                      <c:pt idx="827">
                        <c:v>12.569105851495749</c:v>
                      </c:pt>
                      <c:pt idx="828">
                        <c:v>12.5805115048103</c:v>
                      </c:pt>
                      <c:pt idx="829">
                        <c:v>12.591909596003338</c:v>
                      </c:pt>
                      <c:pt idx="830">
                        <c:v>12.603300130088666</c:v>
                      </c:pt>
                      <c:pt idx="831">
                        <c:v>12.61468311207676</c:v>
                      </c:pt>
                      <c:pt idx="832">
                        <c:v>12.626058546974773</c:v>
                      </c:pt>
                      <c:pt idx="833">
                        <c:v>12.637426439786545</c:v>
                      </c:pt>
                      <c:pt idx="834">
                        <c:v>12.648786795512587</c:v>
                      </c:pt>
                      <c:pt idx="835">
                        <c:v>12.660139619150113</c:v>
                      </c:pt>
                      <c:pt idx="836">
                        <c:v>12.671484915693</c:v>
                      </c:pt>
                      <c:pt idx="837">
                        <c:v>12.682822690131831</c:v>
                      </c:pt>
                      <c:pt idx="838">
                        <c:v>12.694152947453876</c:v>
                      </c:pt>
                      <c:pt idx="839">
                        <c:v>12.705475692643102</c:v>
                      </c:pt>
                      <c:pt idx="840">
                        <c:v>12.716790930680157</c:v>
                      </c:pt>
                      <c:pt idx="841">
                        <c:v>12.728098666542405</c:v>
                      </c:pt>
                      <c:pt idx="842">
                        <c:v>12.739398905203899</c:v>
                      </c:pt>
                      <c:pt idx="843">
                        <c:v>12.750691651635396</c:v>
                      </c:pt>
                      <c:pt idx="844">
                        <c:v>12.761976910804362</c:v>
                      </c:pt>
                      <c:pt idx="845">
                        <c:v>12.773254687674964</c:v>
                      </c:pt>
                      <c:pt idx="846">
                        <c:v>12.78452498720808</c:v>
                      </c:pt>
                      <c:pt idx="847">
                        <c:v>12.795787814361296</c:v>
                      </c:pt>
                      <c:pt idx="848">
                        <c:v>12.807043174088911</c:v>
                      </c:pt>
                      <c:pt idx="849">
                        <c:v>12.818291071341951</c:v>
                      </c:pt>
                      <c:pt idx="850">
                        <c:v>12.829531511068144</c:v>
                      </c:pt>
                      <c:pt idx="851">
                        <c:v>12.840764498211946</c:v>
                      </c:pt>
                      <c:pt idx="852">
                        <c:v>12.851990037714527</c:v>
                      </c:pt>
                      <c:pt idx="853">
                        <c:v>12.863208134513794</c:v>
                      </c:pt>
                      <c:pt idx="854">
                        <c:v>12.874418793544367</c:v>
                      </c:pt>
                      <c:pt idx="855">
                        <c:v>12.8856220197376</c:v>
                      </c:pt>
                      <c:pt idx="856">
                        <c:v>12.896817818021582</c:v>
                      </c:pt>
                      <c:pt idx="857">
                        <c:v>12.908006193321123</c:v>
                      </c:pt>
                      <c:pt idx="858">
                        <c:v>12.919187150557777</c:v>
                      </c:pt>
                      <c:pt idx="859">
                        <c:v>12.930360694649838</c:v>
                      </c:pt>
                      <c:pt idx="860">
                        <c:v>12.941526830512327</c:v>
                      </c:pt>
                      <c:pt idx="861">
                        <c:v>12.952685563057011</c:v>
                      </c:pt>
                      <c:pt idx="862">
                        <c:v>12.963836897192408</c:v>
                      </c:pt>
                      <c:pt idx="863">
                        <c:v>12.974980837823775</c:v>
                      </c:pt>
                      <c:pt idx="864">
                        <c:v>12.986117389853115</c:v>
                      </c:pt>
                      <c:pt idx="865">
                        <c:v>12.997246558179187</c:v>
                      </c:pt>
                      <c:pt idx="866">
                        <c:v>13.008368347697495</c:v>
                      </c:pt>
                      <c:pt idx="867">
                        <c:v>13.019482763300299</c:v>
                      </c:pt>
                      <c:pt idx="868">
                        <c:v>13.030589809876622</c:v>
                      </c:pt>
                      <c:pt idx="869">
                        <c:v>13.041689492312239</c:v>
                      </c:pt>
                      <c:pt idx="870">
                        <c:v>13.052781815489684</c:v>
                      </c:pt>
                      <c:pt idx="871">
                        <c:v>13.063866784288262</c:v>
                      </c:pt>
                      <c:pt idx="872">
                        <c:v>13.074944403584036</c:v>
                      </c:pt>
                      <c:pt idx="873">
                        <c:v>13.086014678249834</c:v>
                      </c:pt>
                      <c:pt idx="874">
                        <c:v>13.097077613155268</c:v>
                      </c:pt>
                      <c:pt idx="875">
                        <c:v>13.108133213166699</c:v>
                      </c:pt>
                      <c:pt idx="876">
                        <c:v>13.119181483147276</c:v>
                      </c:pt>
                      <c:pt idx="877">
                        <c:v>13.130222427956927</c:v>
                      </c:pt>
                      <c:pt idx="878">
                        <c:v>13.141256052452345</c:v>
                      </c:pt>
                      <c:pt idx="879">
                        <c:v>13.152282361487016</c:v>
                      </c:pt>
                      <c:pt idx="880">
                        <c:v>13.163301359911193</c:v>
                      </c:pt>
                      <c:pt idx="881">
                        <c:v>13.174313052571931</c:v>
                      </c:pt>
                      <c:pt idx="882">
                        <c:v>13.185317444313053</c:v>
                      </c:pt>
                      <c:pt idx="883">
                        <c:v>13.196314539975189</c:v>
                      </c:pt>
                      <c:pt idx="884">
                        <c:v>13.207304344395743</c:v>
                      </c:pt>
                      <c:pt idx="885">
                        <c:v>13.218286862408924</c:v>
                      </c:pt>
                      <c:pt idx="886">
                        <c:v>13.229262098845725</c:v>
                      </c:pt>
                      <c:pt idx="887">
                        <c:v>13.240230058533948</c:v>
                      </c:pt>
                      <c:pt idx="888">
                        <c:v>13.251190746298187</c:v>
                      </c:pt>
                      <c:pt idx="889">
                        <c:v>13.262144166959835</c:v>
                      </c:pt>
                      <c:pt idx="890">
                        <c:v>13.27309032533709</c:v>
                      </c:pt>
                      <c:pt idx="891">
                        <c:v>13.284029226244963</c:v>
                      </c:pt>
                      <c:pt idx="892">
                        <c:v>13.294960874495262</c:v>
                      </c:pt>
                      <c:pt idx="893">
                        <c:v>13.305885274896614</c:v>
                      </c:pt>
                      <c:pt idx="894">
                        <c:v>13.316802432254448</c:v>
                      </c:pt>
                      <c:pt idx="895">
                        <c:v>13.327712351371011</c:v>
                      </c:pt>
                      <c:pt idx="896">
                        <c:v>13.338615037045372</c:v>
                      </c:pt>
                      <c:pt idx="897">
                        <c:v>13.349510494073408</c:v>
                      </c:pt>
                      <c:pt idx="898">
                        <c:v>13.36039872724783</c:v>
                      </c:pt>
                      <c:pt idx="899">
                        <c:v>13.371279741358153</c:v>
                      </c:pt>
                      <c:pt idx="900">
                        <c:v>13.382153541190728</c:v>
                      </c:pt>
                      <c:pt idx="901">
                        <c:v>13.393020131528736</c:v>
                      </c:pt>
                      <c:pt idx="902">
                        <c:v>13.403879517152179</c:v>
                      </c:pt>
                      <c:pt idx="903">
                        <c:v>13.414731702837891</c:v>
                      </c:pt>
                      <c:pt idx="904">
                        <c:v>13.425576693359538</c:v>
                      </c:pt>
                      <c:pt idx="905">
                        <c:v>13.436414493487629</c:v>
                      </c:pt>
                      <c:pt idx="906">
                        <c:v>13.447245107989502</c:v>
                      </c:pt>
                      <c:pt idx="907">
                        <c:v>13.458068541629332</c:v>
                      </c:pt>
                      <c:pt idx="908">
                        <c:v>13.468884799168146</c:v>
                      </c:pt>
                      <c:pt idx="909">
                        <c:v>13.479693885363805</c:v>
                      </c:pt>
                      <c:pt idx="910">
                        <c:v>13.490495804971017</c:v>
                      </c:pt>
                      <c:pt idx="911">
                        <c:v>13.501290562741341</c:v>
                      </c:pt>
                      <c:pt idx="912">
                        <c:v>13.512078163423187</c:v>
                      </c:pt>
                      <c:pt idx="913">
                        <c:v>13.522858611761807</c:v>
                      </c:pt>
                      <c:pt idx="914">
                        <c:v>13.533631912499317</c:v>
                      </c:pt>
                      <c:pt idx="915">
                        <c:v>13.544398070374683</c:v>
                      </c:pt>
                      <c:pt idx="916">
                        <c:v>13.555157090123735</c:v>
                      </c:pt>
                      <c:pt idx="917">
                        <c:v>13.565908976479157</c:v>
                      </c:pt>
                      <c:pt idx="918">
                        <c:v>13.576653734170497</c:v>
                      </c:pt>
                      <c:pt idx="919">
                        <c:v>13.587391367924166</c:v>
                      </c:pt>
                      <c:pt idx="920">
                        <c:v>13.598121882463449</c:v>
                      </c:pt>
                      <c:pt idx="921">
                        <c:v>13.608845282508483</c:v>
                      </c:pt>
                      <c:pt idx="922">
                        <c:v>13.619561572776298</c:v>
                      </c:pt>
                      <c:pt idx="923">
                        <c:v>13.630270757980776</c:v>
                      </c:pt>
                      <c:pt idx="924">
                        <c:v>13.640972842832687</c:v>
                      </c:pt>
                      <c:pt idx="925">
                        <c:v>13.651667832039665</c:v>
                      </c:pt>
                      <c:pt idx="926">
                        <c:v>13.662355730306238</c:v>
                      </c:pt>
                      <c:pt idx="927">
                        <c:v>13.673036542333806</c:v>
                      </c:pt>
                      <c:pt idx="928">
                        <c:v>13.683710272820653</c:v>
                      </c:pt>
                      <c:pt idx="929">
                        <c:v>13.694376926461945</c:v>
                      </c:pt>
                      <c:pt idx="930">
                        <c:v>13.705036507949739</c:v>
                      </c:pt>
                      <c:pt idx="931">
                        <c:v>13.715689021972983</c:v>
                      </c:pt>
                      <c:pt idx="932">
                        <c:v>13.726334473217515</c:v>
                      </c:pt>
                      <c:pt idx="933">
                        <c:v>13.736972866366058</c:v>
                      </c:pt>
                      <c:pt idx="934">
                        <c:v>13.747604206098243</c:v>
                      </c:pt>
                      <c:pt idx="935">
                        <c:v>13.758228497090586</c:v>
                      </c:pt>
                      <c:pt idx="936">
                        <c:v>13.768845744016515</c:v>
                      </c:pt>
                      <c:pt idx="937">
                        <c:v>13.779455951546353</c:v>
                      </c:pt>
                      <c:pt idx="938">
                        <c:v>13.790059124347319</c:v>
                      </c:pt>
                      <c:pt idx="939">
                        <c:v>13.800655267083553</c:v>
                      </c:pt>
                      <c:pt idx="940">
                        <c:v>13.811244384416094</c:v>
                      </c:pt>
                      <c:pt idx="941">
                        <c:v>13.821826481002889</c:v>
                      </c:pt>
                      <c:pt idx="942">
                        <c:v>13.832401561498797</c:v>
                      </c:pt>
                      <c:pt idx="943">
                        <c:v>13.842969630555597</c:v>
                      </c:pt>
                      <c:pt idx="944">
                        <c:v>13.853530692821977</c:v>
                      </c:pt>
                      <c:pt idx="945">
                        <c:v>13.864084752943549</c:v>
                      </c:pt>
                      <c:pt idx="946">
                        <c:v>13.874631815562838</c:v>
                      </c:pt>
                      <c:pt idx="947">
                        <c:v>13.8851718853193</c:v>
                      </c:pt>
                      <c:pt idx="948">
                        <c:v>13.8957049668493</c:v>
                      </c:pt>
                      <c:pt idx="949">
                        <c:v>13.906231064786144</c:v>
                      </c:pt>
                      <c:pt idx="950">
                        <c:v>13.916750183760062</c:v>
                      </c:pt>
                      <c:pt idx="951">
                        <c:v>13.927262328398209</c:v>
                      </c:pt>
                      <c:pt idx="952">
                        <c:v>13.937767503324677</c:v>
                      </c:pt>
                      <c:pt idx="953">
                        <c:v>13.94826571316049</c:v>
                      </c:pt>
                      <c:pt idx="954">
                        <c:v>13.95875696252361</c:v>
                      </c:pt>
                      <c:pt idx="955">
                        <c:v>13.969241256028937</c:v>
                      </c:pt>
                      <c:pt idx="956">
                        <c:v>13.979718598288308</c:v>
                      </c:pt>
                      <c:pt idx="957">
                        <c:v>13.990188993910508</c:v>
                      </c:pt>
                      <c:pt idx="958">
                        <c:v>14.000652447501258</c:v>
                      </c:pt>
                      <c:pt idx="959">
                        <c:v>14.011108963663238</c:v>
                      </c:pt>
                      <c:pt idx="960">
                        <c:v>14.02155854699606</c:v>
                      </c:pt>
                      <c:pt idx="961">
                        <c:v>14.0320012020963</c:v>
                      </c:pt>
                      <c:pt idx="962">
                        <c:v>14.042436933557482</c:v>
                      </c:pt>
                      <c:pt idx="963">
                        <c:v>14.052865745970083</c:v>
                      </c:pt>
                      <c:pt idx="964">
                        <c:v>14.063287643921536</c:v>
                      </c:pt>
                      <c:pt idx="965">
                        <c:v>14.073702631996236</c:v>
                      </c:pt>
                      <c:pt idx="966">
                        <c:v>14.084110714775534</c:v>
                      </c:pt>
                      <c:pt idx="967">
                        <c:v>14.094511896837746</c:v>
                      </c:pt>
                      <c:pt idx="968">
                        <c:v>14.104906182758155</c:v>
                      </c:pt>
                      <c:pt idx="969">
                        <c:v>14.115293577109009</c:v>
                      </c:pt>
                      <c:pt idx="970">
                        <c:v>14.125674084459517</c:v>
                      </c:pt>
                      <c:pt idx="971">
                        <c:v>14.13604770937587</c:v>
                      </c:pt>
                      <c:pt idx="972">
                        <c:v>14.146414456421224</c:v>
                      </c:pt>
                      <c:pt idx="973">
                        <c:v>14.156774330155711</c:v>
                      </c:pt>
                      <c:pt idx="974">
                        <c:v>14.167127335136447</c:v>
                      </c:pt>
                      <c:pt idx="975">
                        <c:v>14.177473475917516</c:v>
                      </c:pt>
                      <c:pt idx="976">
                        <c:v>14.187812757049983</c:v>
                      </c:pt>
                      <c:pt idx="977">
                        <c:v>14.198145183081904</c:v>
                      </c:pt>
                      <c:pt idx="978">
                        <c:v>14.208470758558313</c:v>
                      </c:pt>
                      <c:pt idx="979">
                        <c:v>14.218789488021233</c:v>
                      </c:pt>
                      <c:pt idx="980">
                        <c:v>14.229101376009677</c:v>
                      </c:pt>
                      <c:pt idx="981">
                        <c:v>14.239406427059643</c:v>
                      </c:pt>
                      <c:pt idx="982">
                        <c:v>14.249704645704126</c:v>
                      </c:pt>
                      <c:pt idx="983">
                        <c:v>14.259996036473117</c:v>
                      </c:pt>
                      <c:pt idx="984">
                        <c:v>14.2702806038936</c:v>
                      </c:pt>
                      <c:pt idx="985">
                        <c:v>14.280558352489557</c:v>
                      </c:pt>
                      <c:pt idx="986">
                        <c:v>14.290829286781975</c:v>
                      </c:pt>
                      <c:pt idx="987">
                        <c:v>14.301093411288836</c:v>
                      </c:pt>
                      <c:pt idx="988">
                        <c:v>14.311350730525138</c:v>
                      </c:pt>
                      <c:pt idx="989">
                        <c:v>14.321601249002875</c:v>
                      </c:pt>
                      <c:pt idx="990">
                        <c:v>14.331844971231053</c:v>
                      </c:pt>
                      <c:pt idx="991">
                        <c:v>14.342081901715693</c:v>
                      </c:pt>
                      <c:pt idx="992">
                        <c:v>14.352312044959817</c:v>
                      </c:pt>
                      <c:pt idx="993">
                        <c:v>14.362535405463476</c:v>
                      </c:pt>
                      <c:pt idx="994">
                        <c:v>14.372751987723726</c:v>
                      </c:pt>
                      <c:pt idx="995">
                        <c:v>14.382961796234644</c:v>
                      </c:pt>
                      <c:pt idx="996">
                        <c:v>14.393164835487333</c:v>
                      </c:pt>
                      <c:pt idx="997">
                        <c:v>14.403361109969911</c:v>
                      </c:pt>
                      <c:pt idx="998">
                        <c:v>14.413550624167524</c:v>
                      </c:pt>
                      <c:pt idx="999">
                        <c:v>14.423733382562343</c:v>
                      </c:pt>
                      <c:pt idx="1000">
                        <c:v>14.43390938963357</c:v>
                      </c:pt>
                      <c:pt idx="1001">
                        <c:v>14.444078649857435</c:v>
                      </c:pt>
                      <c:pt idx="1002">
                        <c:v>14.454241167707199</c:v>
                      </c:pt>
                      <c:pt idx="1003">
                        <c:v>14.464396947653155</c:v>
                      </c:pt>
                      <c:pt idx="1004">
                        <c:v>14.474545994162646</c:v>
                      </c:pt>
                      <c:pt idx="1005">
                        <c:v>14.484688311700031</c:v>
                      </c:pt>
                      <c:pt idx="1006">
                        <c:v>14.494823904726729</c:v>
                      </c:pt>
                      <c:pt idx="1007">
                        <c:v>14.504952777701192</c:v>
                      </c:pt>
                      <c:pt idx="1008">
                        <c:v>14.515074935078911</c:v>
                      </c:pt>
                      <c:pt idx="1009">
                        <c:v>14.525190381312431</c:v>
                      </c:pt>
                      <c:pt idx="1010">
                        <c:v>14.535299120851347</c:v>
                      </c:pt>
                      <c:pt idx="1011">
                        <c:v>14.545401158142296</c:v>
                      </c:pt>
                      <c:pt idx="1012">
                        <c:v>14.555496497628971</c:v>
                      </c:pt>
                      <c:pt idx="1013">
                        <c:v>14.565585143752116</c:v>
                      </c:pt>
                      <c:pt idx="1014">
                        <c:v>14.575667100949538</c:v>
                      </c:pt>
                      <c:pt idx="1015">
                        <c:v>14.585742373656087</c:v>
                      </c:pt>
                      <c:pt idx="1016">
                        <c:v>14.595810966303695</c:v>
                      </c:pt>
                      <c:pt idx="1017">
                        <c:v>14.605872883321334</c:v>
                      </c:pt>
                      <c:pt idx="1018">
                        <c:v>14.615928129135048</c:v>
                      </c:pt>
                      <c:pt idx="1019">
                        <c:v>14.625976708167947</c:v>
                      </c:pt>
                      <c:pt idx="1020">
                        <c:v>14.636018624840213</c:v>
                      </c:pt>
                      <c:pt idx="1021">
                        <c:v>14.646053883569085</c:v>
                      </c:pt>
                      <c:pt idx="1022">
                        <c:v>14.656082488768888</c:v>
                      </c:pt>
                      <c:pt idx="1023">
                        <c:v>14.666104444851005</c:v>
                      </c:pt>
                      <c:pt idx="1024">
                        <c:v>14.676119756223912</c:v>
                      </c:pt>
                      <c:pt idx="1025">
                        <c:v>14.68612842729314</c:v>
                      </c:pt>
                      <c:pt idx="1026">
                        <c:v>14.696130462461324</c:v>
                      </c:pt>
                      <c:pt idx="1027">
                        <c:v>14.706125866128156</c:v>
                      </c:pt>
                      <c:pt idx="1028">
                        <c:v>14.716114642690433</c:v>
                      </c:pt>
                      <c:pt idx="1029">
                        <c:v>14.726096796542015</c:v>
                      </c:pt>
                      <c:pt idx="1030">
                        <c:v>14.736072332073871</c:v>
                      </c:pt>
                      <c:pt idx="1031">
                        <c:v>14.74604125367404</c:v>
                      </c:pt>
                      <c:pt idx="1032">
                        <c:v>14.756003565727658</c:v>
                      </c:pt>
                      <c:pt idx="1033">
                        <c:v>14.765959272616957</c:v>
                      </c:pt>
                      <c:pt idx="1034">
                        <c:v>14.775908378721269</c:v>
                      </c:pt>
                      <c:pt idx="1035">
                        <c:v>14.785850888417004</c:v>
                      </c:pt>
                      <c:pt idx="1036">
                        <c:v>14.795786806077682</c:v>
                      </c:pt>
                      <c:pt idx="1037">
                        <c:v>14.805716136073929</c:v>
                      </c:pt>
                      <c:pt idx="1038">
                        <c:v>14.815638882773463</c:v>
                      </c:pt>
                      <c:pt idx="1039">
                        <c:v>14.825555050541107</c:v>
                      </c:pt>
                      <c:pt idx="1040">
                        <c:v>14.835464643738801</c:v>
                      </c:pt>
                      <c:pt idx="1041">
                        <c:v>14.845367666725577</c:v>
                      </c:pt>
                      <c:pt idx="1042">
                        <c:v>14.855264123857593</c:v>
                      </c:pt>
                      <c:pt idx="1043">
                        <c:v>14.865154019488095</c:v>
                      </c:pt>
                      <c:pt idx="1044">
                        <c:v>14.875037357967475</c:v>
                      </c:pt>
                      <c:pt idx="1045">
                        <c:v>14.884914143643215</c:v>
                      </c:pt>
                      <c:pt idx="1046">
                        <c:v>14.894784380859925</c:v>
                      </c:pt>
                      <c:pt idx="1047">
                        <c:v>14.904648073959333</c:v>
                      </c:pt>
                      <c:pt idx="1048">
                        <c:v>14.914505227280291</c:v>
                      </c:pt>
                      <c:pt idx="1049">
                        <c:v>14.924355845158765</c:v>
                      </c:pt>
                      <c:pt idx="1050">
                        <c:v>14.934199931927861</c:v>
                      </c:pt>
                      <c:pt idx="1051">
                        <c:v>14.944037491917797</c:v>
                      </c:pt>
                      <c:pt idx="1052">
                        <c:v>14.953868529455935</c:v>
                      </c:pt>
                      <c:pt idx="1053">
                        <c:v>14.963693048866743</c:v>
                      </c:pt>
                      <c:pt idx="1054">
                        <c:v>14.973511054471857</c:v>
                      </c:pt>
                      <c:pt idx="1055">
                        <c:v>14.983322550590023</c:v>
                      </c:pt>
                      <c:pt idx="1056">
                        <c:v>14.993127541537126</c:v>
                      </c:pt>
                      <c:pt idx="1057">
                        <c:v>15.002926031626192</c:v>
                      </c:pt>
                      <c:pt idx="1058">
                        <c:v>15.012718025167397</c:v>
                      </c:pt>
                      <c:pt idx="1059">
                        <c:v>15.022503526468046</c:v>
                      </c:pt>
                      <c:pt idx="1060">
                        <c:v>15.032282539832595</c:v>
                      </c:pt>
                      <c:pt idx="1061">
                        <c:v>15.042055069562638</c:v>
                      </c:pt>
                      <c:pt idx="1062">
                        <c:v>15.051821119956937</c:v>
                      </c:pt>
                      <c:pt idx="1063">
                        <c:v>15.06158069531137</c:v>
                      </c:pt>
                      <c:pt idx="1064">
                        <c:v>15.071333799919008</c:v>
                      </c:pt>
                      <c:pt idx="1065">
                        <c:v>15.081080438070037</c:v>
                      </c:pt>
                      <c:pt idx="1066">
                        <c:v>15.090820614051829</c:v>
                      </c:pt>
                      <c:pt idx="1067">
                        <c:v>15.100554332148889</c:v>
                      </c:pt>
                      <c:pt idx="1068">
                        <c:v>15.110281596642903</c:v>
                      </c:pt>
                      <c:pt idx="1069">
                        <c:v>15.120002411812703</c:v>
                      </c:pt>
                      <c:pt idx="1070">
                        <c:v>15.129716781934292</c:v>
                      </c:pt>
                      <c:pt idx="1071">
                        <c:v>15.13942471128083</c:v>
                      </c:pt>
                      <c:pt idx="1072">
                        <c:v>15.149126204122652</c:v>
                      </c:pt>
                      <c:pt idx="1073">
                        <c:v>15.158821264727255</c:v>
                      </c:pt>
                      <c:pt idx="1074">
                        <c:v>15.168509897359318</c:v>
                      </c:pt>
                      <c:pt idx="1075">
                        <c:v>15.178192106280676</c:v>
                      </c:pt>
                      <c:pt idx="1076">
                        <c:v>15.187867895750351</c:v>
                      </c:pt>
                      <c:pt idx="1077">
                        <c:v>15.197537270024535</c:v>
                      </c:pt>
                      <c:pt idx="1078">
                        <c:v>15.2072002333566</c:v>
                      </c:pt>
                      <c:pt idx="1079">
                        <c:v>15.216856789997101</c:v>
                      </c:pt>
                      <c:pt idx="1080">
                        <c:v>15.226506944193771</c:v>
                      </c:pt>
                      <c:pt idx="1081">
                        <c:v>15.236150700191525</c:v>
                      </c:pt>
                      <c:pt idx="1082">
                        <c:v>15.245788062232471</c:v>
                      </c:pt>
                      <c:pt idx="1083">
                        <c:v>15.255419034555894</c:v>
                      </c:pt>
                      <c:pt idx="1084">
                        <c:v>15.265043621398279</c:v>
                      </c:pt>
                      <c:pt idx="1085">
                        <c:v>15.274661826993293</c:v>
                      </c:pt>
                      <c:pt idx="1086">
                        <c:v>15.284273655571802</c:v>
                      </c:pt>
                      <c:pt idx="1087">
                        <c:v>15.293879111361862</c:v>
                      </c:pt>
                      <c:pt idx="1088">
                        <c:v>15.303478198588733</c:v>
                      </c:pt>
                      <c:pt idx="1089">
                        <c:v>15.313070921474866</c:v>
                      </c:pt>
                      <c:pt idx="1090">
                        <c:v>15.322657284239918</c:v>
                      </c:pt>
                      <c:pt idx="1091">
                        <c:v>15.332237291100743</c:v>
                      </c:pt>
                      <c:pt idx="1092">
                        <c:v>15.341810946271401</c:v>
                      </c:pt>
                      <c:pt idx="1093">
                        <c:v>15.351378253963167</c:v>
                      </c:pt>
                      <c:pt idx="1094">
                        <c:v>15.360939218384511</c:v>
                      </c:pt>
                      <c:pt idx="1095">
                        <c:v>15.370493843741114</c:v>
                      </c:pt>
                      <c:pt idx="1096">
                        <c:v>15.380042134235875</c:v>
                      </c:pt>
                      <c:pt idx="1097">
                        <c:v>15.389584094068908</c:v>
                      </c:pt>
                      <c:pt idx="1098">
                        <c:v>15.399119727437535</c:v>
                      </c:pt>
                      <c:pt idx="1099">
                        <c:v>15.408649038536295</c:v>
                      </c:pt>
                      <c:pt idx="1100">
                        <c:v>15.418172031556951</c:v>
                      </c:pt>
                      <c:pt idx="1101">
                        <c:v>15.427688710688486</c:v>
                      </c:pt>
                      <c:pt idx="1102">
                        <c:v>15.437199080117107</c:v>
                      </c:pt>
                      <c:pt idx="1103">
                        <c:v>15.446703144026236</c:v>
                      </c:pt>
                      <c:pt idx="1104">
                        <c:v>15.456200906596534</c:v>
                      </c:pt>
                      <c:pt idx="1105">
                        <c:v>15.465692372005885</c:v>
                      </c:pt>
                      <c:pt idx="1106">
                        <c:v>15.475177544429398</c:v>
                      </c:pt>
                      <c:pt idx="1107">
                        <c:v>15.484656428039413</c:v>
                      </c:pt>
                      <c:pt idx="1108">
                        <c:v>15.494129027005524</c:v>
                      </c:pt>
                      <c:pt idx="1109">
                        <c:v>15.503595345494539</c:v>
                      </c:pt>
                      <c:pt idx="1110">
                        <c:v>15.513055387670505</c:v>
                      </c:pt>
                      <c:pt idx="1111">
                        <c:v>15.522509157694714</c:v>
                      </c:pt>
                      <c:pt idx="1112">
                        <c:v>15.531956659725701</c:v>
                      </c:pt>
                      <c:pt idx="1113">
                        <c:v>15.541397897919245</c:v>
                      </c:pt>
                      <c:pt idx="1114">
                        <c:v>15.550832876428355</c:v>
                      </c:pt>
                      <c:pt idx="1115">
                        <c:v>15.560261599403304</c:v>
                      </c:pt>
                      <c:pt idx="1116">
                        <c:v>15.569684070991604</c:v>
                      </c:pt>
                      <c:pt idx="1117">
                        <c:v>15.579100295338021</c:v>
                      </c:pt>
                      <c:pt idx="1118">
                        <c:v>15.588510276584572</c:v>
                      </c:pt>
                      <c:pt idx="1119">
                        <c:v>15.597914018870524</c:v>
                      </c:pt>
                      <c:pt idx="1120">
                        <c:v>15.607311526332404</c:v>
                      </c:pt>
                      <c:pt idx="1121">
                        <c:v>15.616702803103992</c:v>
                      </c:pt>
                      <c:pt idx="1122">
                        <c:v>15.62608785331634</c:v>
                      </c:pt>
                      <c:pt idx="1123">
                        <c:v>15.635466681097737</c:v>
                      </c:pt>
                      <c:pt idx="1124">
                        <c:v>15.644839290573769</c:v>
                      </c:pt>
                      <c:pt idx="1125">
                        <c:v>15.654205685867241</c:v>
                      </c:pt>
                      <c:pt idx="1126">
                        <c:v>15.663565871098273</c:v>
                      </c:pt>
                      <c:pt idx="1127">
                        <c:v>15.672919850384224</c:v>
                      </c:pt>
                      <c:pt idx="1128">
                        <c:v>15.682267627839723</c:v>
                      </c:pt>
                      <c:pt idx="1129">
                        <c:v>15.691609207576688</c:v>
                      </c:pt>
                      <c:pt idx="1130">
                        <c:v>15.700944593704291</c:v>
                      </c:pt>
                      <c:pt idx="1131">
                        <c:v>15.710273790329001</c:v>
                      </c:pt>
                      <c:pt idx="1132">
                        <c:v>15.719596801554541</c:v>
                      </c:pt>
                      <c:pt idx="1133">
                        <c:v>15.72891363148193</c:v>
                      </c:pt>
                      <c:pt idx="1134">
                        <c:v>15.73822428420946</c:v>
                      </c:pt>
                      <c:pt idx="1135">
                        <c:v>15.747528763832717</c:v>
                      </c:pt>
                      <c:pt idx="1136">
                        <c:v>15.756827074444546</c:v>
                      </c:pt>
                      <c:pt idx="1137">
                        <c:v>15.766119220135113</c:v>
                      </c:pt>
                      <c:pt idx="1138">
                        <c:v>15.775405204991843</c:v>
                      </c:pt>
                      <c:pt idx="1139">
                        <c:v>15.784685033099473</c:v>
                      </c:pt>
                      <c:pt idx="1140">
                        <c:v>15.793958708540009</c:v>
                      </c:pt>
                      <c:pt idx="1141">
                        <c:v>15.803226235392771</c:v>
                      </c:pt>
                      <c:pt idx="1142">
                        <c:v>15.812487617734361</c:v>
                      </c:pt>
                      <c:pt idx="1143">
                        <c:v>15.821742859638691</c:v>
                      </c:pt>
                      <c:pt idx="1144">
                        <c:v>15.830991965176954</c:v>
                      </c:pt>
                      <c:pt idx="1145">
                        <c:v>15.840234938417661</c:v>
                      </c:pt>
                      <c:pt idx="1146">
                        <c:v>15.849471783426617</c:v>
                      </c:pt>
                      <c:pt idx="1147">
                        <c:v>15.858702504266933</c:v>
                      </c:pt>
                      <c:pt idx="1148">
                        <c:v>15.867927104999026</c:v>
                      </c:pt>
                      <c:pt idx="1149">
                        <c:v>15.87714558968062</c:v>
                      </c:pt>
                      <c:pt idx="1150">
                        <c:v>15.886357962366748</c:v>
                      </c:pt>
                      <c:pt idx="1151">
                        <c:v>15.895564227109761</c:v>
                      </c:pt>
                      <c:pt idx="1152">
                        <c:v>15.904764387959313</c:v>
                      </c:pt>
                      <c:pt idx="1153">
                        <c:v>15.913958448962378</c:v>
                      </c:pt>
                      <c:pt idx="1154">
                        <c:v>15.92314641416325</c:v>
                      </c:pt>
                      <c:pt idx="1155">
                        <c:v>15.932328287603539</c:v>
                      </c:pt>
                      <c:pt idx="1156">
                        <c:v>15.941504073322173</c:v>
                      </c:pt>
                      <c:pt idx="1157">
                        <c:v>15.950673775355401</c:v>
                      </c:pt>
                      <c:pt idx="1158">
                        <c:v>15.959837397736804</c:v>
                      </c:pt>
                      <c:pt idx="1159">
                        <c:v>15.968994944497286</c:v>
                      </c:pt>
                      <c:pt idx="1160">
                        <c:v>15.978146419665064</c:v>
                      </c:pt>
                      <c:pt idx="1161">
                        <c:v>15.987291827265707</c:v>
                      </c:pt>
                      <c:pt idx="1162">
                        <c:v>15.996431171322099</c:v>
                      </c:pt>
                      <c:pt idx="1163">
                        <c:v>16.005564455854469</c:v>
                      </c:pt>
                      <c:pt idx="1164">
                        <c:v>16.014691684880365</c:v>
                      </c:pt>
                      <c:pt idx="1165">
                        <c:v>16.023812862414687</c:v>
                      </c:pt>
                      <c:pt idx="1166">
                        <c:v>16.032927992469659</c:v>
                      </c:pt>
                      <c:pt idx="1167">
                        <c:v>16.042037079054857</c:v>
                      </c:pt>
                      <c:pt idx="1168">
                        <c:v>16.051140126177192</c:v>
                      </c:pt>
                      <c:pt idx="1169">
                        <c:v>16.060237137840915</c:v>
                      </c:pt>
                      <c:pt idx="1170">
                        <c:v>16.069328118047636</c:v>
                      </c:pt>
                      <c:pt idx="1171">
                        <c:v>16.078413070796294</c:v>
                      </c:pt>
                      <c:pt idx="1172">
                        <c:v>16.087492000083191</c:v>
                      </c:pt>
                      <c:pt idx="1173">
                        <c:v>16.096564909901968</c:v>
                      </c:pt>
                      <c:pt idx="1174">
                        <c:v>16.105631804243632</c:v>
                      </c:pt>
                      <c:pt idx="1175">
                        <c:v>16.114692687096529</c:v>
                      </c:pt>
                      <c:pt idx="1176">
                        <c:v>16.123747562446372</c:v>
                      </c:pt>
                      <c:pt idx="1177">
                        <c:v>16.132796434276223</c:v>
                      </c:pt>
                      <c:pt idx="1178">
                        <c:v>16.141839306566503</c:v>
                      </c:pt>
                      <c:pt idx="1179">
                        <c:v>16.150876183295011</c:v>
                      </c:pt>
                      <c:pt idx="1180">
                        <c:v>16.159907068436883</c:v>
                      </c:pt>
                      <c:pt idx="1181">
                        <c:v>16.168931965964642</c:v>
                      </c:pt>
                      <c:pt idx="1182">
                        <c:v>16.177950879848158</c:v>
                      </c:pt>
                      <c:pt idx="1183">
                        <c:v>16.186963814054685</c:v>
                      </c:pt>
                      <c:pt idx="1184">
                        <c:v>16.195970772548836</c:v>
                      </c:pt>
                      <c:pt idx="1185">
                        <c:v>16.204971759292601</c:v>
                      </c:pt>
                      <c:pt idx="1186">
                        <c:v>16.213966778245339</c:v>
                      </c:pt>
                      <c:pt idx="1187">
                        <c:v>16.222955833363788</c:v>
                      </c:pt>
                      <c:pt idx="1188">
                        <c:v>16.231938928602059</c:v>
                      </c:pt>
                      <c:pt idx="1189">
                        <c:v>16.240916067911648</c:v>
                      </c:pt>
                      <c:pt idx="1190">
                        <c:v>16.249887255241422</c:v>
                      </c:pt>
                      <c:pt idx="1191">
                        <c:v>16.258852494537635</c:v>
                      </c:pt>
                      <c:pt idx="1192">
                        <c:v>16.26781178974392</c:v>
                      </c:pt>
                      <c:pt idx="1193">
                        <c:v>16.276765144801303</c:v>
                      </c:pt>
                      <c:pt idx="1194">
                        <c:v>16.285712563648197</c:v>
                      </c:pt>
                      <c:pt idx="1195">
                        <c:v>16.294654050220394</c:v>
                      </c:pt>
                      <c:pt idx="1196">
                        <c:v>16.303589608451077</c:v>
                      </c:pt>
                      <c:pt idx="1197">
                        <c:v>16.312519242270842</c:v>
                      </c:pt>
                      <c:pt idx="1198">
                        <c:v>16.321442955607647</c:v>
                      </c:pt>
                      <c:pt idx="1199">
                        <c:v>16.330360752386877</c:v>
                      </c:pt>
                      <c:pt idx="1200">
                        <c:v>16.339272636531284</c:v>
                      </c:pt>
                      <c:pt idx="1201">
                        <c:v>16.34817861196105</c:v>
                      </c:pt>
                      <c:pt idx="1202">
                        <c:v>16.357078682593738</c:v>
                      </c:pt>
                      <c:pt idx="1203">
                        <c:v>16.36597285234431</c:v>
                      </c:pt>
                      <c:pt idx="1204">
                        <c:v>16.374861125125147</c:v>
                      </c:pt>
                    </c:numCache>
                  </c:numRef>
                </c:xVal>
                <c:yVal>
                  <c:numRef>
                    <c:extLst>
                      <c:ex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c:ext xmlns:c16="http://schemas.microsoft.com/office/drawing/2014/chart" uri="{C3380CC4-5D6E-409C-BE32-E72D297353CC}">
                    <c16:uniqueId val="{00000005-A375-435B-90EF-3E365F81D4DA}"/>
                  </c:ext>
                </c:extLst>
              </c15:ser>
            </c15:filteredScatterSeries>
            <c15:filteredScatterSeries>
              <c15:ser>
                <c:idx val="5"/>
                <c:order val="1"/>
                <c:tx>
                  <c:strRef>
                    <c:extLst xmlns:c15="http://schemas.microsoft.com/office/drawing/2012/chart">
                      <c:ext xmlns:c15="http://schemas.microsoft.com/office/drawing/2012/chart" uri="{02D57815-91ED-43cb-92C2-25804820EDAC}">
                        <c15:formulaRef>
                          <c15:sqref>'σ-Silo F2-80 kP'!$N$12</c15:sqref>
                        </c15:formulaRef>
                      </c:ext>
                    </c:extLst>
                    <c:strCache>
                      <c:ptCount val="1"/>
                      <c:pt idx="0">
                        <c:v>σ'v - Silo</c:v>
                      </c:pt>
                    </c:strCache>
                  </c:strRef>
                </c:tx>
                <c:spPr>
                  <a:ln w="19050">
                    <a:solidFill>
                      <a:srgbClr val="FF0000"/>
                    </a:solidFill>
                    <a:prstDash val="sysDot"/>
                  </a:ln>
                </c:spPr>
                <c:marker>
                  <c:symbol val="none"/>
                </c:marker>
                <c:xVal>
                  <c:numRef>
                    <c:extLst xmlns:c15="http://schemas.microsoft.com/office/drawing/2012/chart">
                      <c:ext xmlns:c15="http://schemas.microsoft.com/office/drawing/2012/chart" uri="{02D57815-91ED-43cb-92C2-25804820EDAC}">
                        <c15:formulaRef>
                          <c15:sqref>'σ-Silo F2-80 kP'!$N$13:$N$1217</c15:sqref>
                        </c15:formulaRef>
                      </c:ext>
                    </c:extLst>
                    <c:numCache>
                      <c:formatCode>0.0</c:formatCode>
                      <c:ptCount val="1205"/>
                      <c:pt idx="0">
                        <c:v>0</c:v>
                      </c:pt>
                      <c:pt idx="1">
                        <c:v>1.0551559449750059E-2</c:v>
                      </c:pt>
                      <c:pt idx="2">
                        <c:v>2.0476977598235635E-2</c:v>
                      </c:pt>
                      <c:pt idx="3">
                        <c:v>3.0395815043624097E-2</c:v>
                      </c:pt>
                      <c:pt idx="4">
                        <c:v>4.0308076149020877E-2</c:v>
                      </c:pt>
                      <c:pt idx="5">
                        <c:v>5.0213765274639499E-2</c:v>
                      </c:pt>
                      <c:pt idx="6">
                        <c:v>6.0112886777801577E-2</c:v>
                      </c:pt>
                      <c:pt idx="7">
                        <c:v>7.0005445012938594E-2</c:v>
                      </c:pt>
                      <c:pt idx="8">
                        <c:v>7.9891444331602557E-2</c:v>
                      </c:pt>
                      <c:pt idx="9">
                        <c:v>8.9770889082450012E-2</c:v>
                      </c:pt>
                      <c:pt idx="10">
                        <c:v>9.9643783611261583E-2</c:v>
                      </c:pt>
                      <c:pt idx="11">
                        <c:v>0.10951013226093309</c:v>
                      </c:pt>
                      <c:pt idx="12">
                        <c:v>0.11936993937148088</c:v>
                      </c:pt>
                      <c:pt idx="13">
                        <c:v>0.12922320928004538</c:v>
                      </c:pt>
                      <c:pt idx="14">
                        <c:v>0.13906994632089287</c:v>
                      </c:pt>
                      <c:pt idx="15">
                        <c:v>0.1489101548254137</c:v>
                      </c:pt>
                      <c:pt idx="16">
                        <c:v>0.15874383912212231</c:v>
                      </c:pt>
                      <c:pt idx="17">
                        <c:v>0.16857100353667498</c:v>
                      </c:pt>
                      <c:pt idx="18">
                        <c:v>0.17839165239184496</c:v>
                      </c:pt>
                      <c:pt idx="19">
                        <c:v>0.18820579000755089</c:v>
                      </c:pt>
                      <c:pt idx="20">
                        <c:v>0.19801342070084438</c:v>
                      </c:pt>
                      <c:pt idx="21">
                        <c:v>0.20781454878591177</c:v>
                      </c:pt>
                      <c:pt idx="22">
                        <c:v>0.21760917857408302</c:v>
                      </c:pt>
                      <c:pt idx="23">
                        <c:v>0.22739731437382815</c:v>
                      </c:pt>
                      <c:pt idx="24">
                        <c:v>0.23717896049075549</c:v>
                      </c:pt>
                      <c:pt idx="25">
                        <c:v>0.24695412122763116</c:v>
                      </c:pt>
                      <c:pt idx="26">
                        <c:v>0.25672280088435429</c:v>
                      </c:pt>
                      <c:pt idx="27">
                        <c:v>0.26648500375798179</c:v>
                      </c:pt>
                      <c:pt idx="28">
                        <c:v>0.27624073414271955</c:v>
                      </c:pt>
                      <c:pt idx="29">
                        <c:v>0.28598999632992417</c:v>
                      </c:pt>
                      <c:pt idx="30">
                        <c:v>0.29573279460811186</c:v>
                      </c:pt>
                      <c:pt idx="31">
                        <c:v>0.30546913326295133</c:v>
                      </c:pt>
                      <c:pt idx="32">
                        <c:v>0.31519901657726912</c:v>
                      </c:pt>
                      <c:pt idx="33">
                        <c:v>0.32492244883105847</c:v>
                      </c:pt>
                      <c:pt idx="34">
                        <c:v>0.33463943430146514</c:v>
                      </c:pt>
                      <c:pt idx="35">
                        <c:v>0.34434997726280869</c:v>
                      </c:pt>
                      <c:pt idx="36">
                        <c:v>0.35405408198657007</c:v>
                      </c:pt>
                      <c:pt idx="37">
                        <c:v>0.36375175274139693</c:v>
                      </c:pt>
                      <c:pt idx="38">
                        <c:v>0.37344299379310897</c:v>
                      </c:pt>
                      <c:pt idx="39">
                        <c:v>0.3831278094046997</c:v>
                      </c:pt>
                      <c:pt idx="40">
                        <c:v>0.39280620383632936</c:v>
                      </c:pt>
                      <c:pt idx="41">
                        <c:v>0.40247818134534086</c:v>
                      </c:pt>
                      <c:pt idx="42">
                        <c:v>0.41214374618624738</c:v>
                      </c:pt>
                      <c:pt idx="43">
                        <c:v>0.42180290261075193</c:v>
                      </c:pt>
                      <c:pt idx="44">
                        <c:v>0.43145565486772774</c:v>
                      </c:pt>
                      <c:pt idx="45">
                        <c:v>0.44110200720323434</c:v>
                      </c:pt>
                      <c:pt idx="46">
                        <c:v>0.45074196386052101</c:v>
                      </c:pt>
                      <c:pt idx="47">
                        <c:v>0.46037552908001445</c:v>
                      </c:pt>
                      <c:pt idx="48">
                        <c:v>0.47000270709933822</c:v>
                      </c:pt>
                      <c:pt idx="49">
                        <c:v>0.47962350215330396</c:v>
                      </c:pt>
                      <c:pt idx="50">
                        <c:v>0.48923791847391307</c:v>
                      </c:pt>
                      <c:pt idx="51">
                        <c:v>0.4988459602903621</c:v>
                      </c:pt>
                      <c:pt idx="52">
                        <c:v>0.50844763182904629</c:v>
                      </c:pt>
                      <c:pt idx="53">
                        <c:v>0.51804293731355422</c:v>
                      </c:pt>
                      <c:pt idx="54">
                        <c:v>0.52763188096468028</c:v>
                      </c:pt>
                      <c:pt idx="55">
                        <c:v>0.53721446700041042</c:v>
                      </c:pt>
                      <c:pt idx="56">
                        <c:v>0.54679069963594706</c:v>
                      </c:pt>
                      <c:pt idx="57">
                        <c:v>0.55636058308368774</c:v>
                      </c:pt>
                      <c:pt idx="58">
                        <c:v>0.56592412155324112</c:v>
                      </c:pt>
                      <c:pt idx="59">
                        <c:v>0.57548131925142343</c:v>
                      </c:pt>
                      <c:pt idx="60">
                        <c:v>0.58503218038226379</c:v>
                      </c:pt>
                      <c:pt idx="61">
                        <c:v>0.59457670914700067</c:v>
                      </c:pt>
                      <c:pt idx="62">
                        <c:v>0.60411490974409077</c:v>
                      </c:pt>
                      <c:pt idx="63">
                        <c:v>0.61364678636920544</c:v>
                      </c:pt>
                      <c:pt idx="64">
                        <c:v>0.62317234321523252</c:v>
                      </c:pt>
                      <c:pt idx="65">
                        <c:v>0.63269158447228513</c:v>
                      </c:pt>
                      <c:pt idx="66">
                        <c:v>0.6422045143276911</c:v>
                      </c:pt>
                      <c:pt idx="67">
                        <c:v>0.65171113696600536</c:v>
                      </c:pt>
                      <c:pt idx="68">
                        <c:v>0.6612114565690117</c:v>
                      </c:pt>
                      <c:pt idx="69">
                        <c:v>0.6707054773157175</c:v>
                      </c:pt>
                      <c:pt idx="70">
                        <c:v>0.680193203382359</c:v>
                      </c:pt>
                      <c:pt idx="71">
                        <c:v>0.68967463894240488</c:v>
                      </c:pt>
                      <c:pt idx="72">
                        <c:v>0.69914978816655982</c:v>
                      </c:pt>
                      <c:pt idx="73">
                        <c:v>0.7086186552227538</c:v>
                      </c:pt>
                      <c:pt idx="74">
                        <c:v>0.71808124427616526</c:v>
                      </c:pt>
                      <c:pt idx="75">
                        <c:v>0.72753755948920329</c:v>
                      </c:pt>
                      <c:pt idx="76">
                        <c:v>0.73698760502152005</c:v>
                      </c:pt>
                      <c:pt idx="77">
                        <c:v>0.74643138503000728</c:v>
                      </c:pt>
                      <c:pt idx="78">
                        <c:v>0.75586890366880688</c:v>
                      </c:pt>
                      <c:pt idx="79">
                        <c:v>0.76530016508929677</c:v>
                      </c:pt>
                      <c:pt idx="80">
                        <c:v>0.77472517344011038</c:v>
                      </c:pt>
                      <c:pt idx="81">
                        <c:v>0.78414393286712958</c:v>
                      </c:pt>
                      <c:pt idx="82">
                        <c:v>0.79355644751348109</c:v>
                      </c:pt>
                      <c:pt idx="83">
                        <c:v>0.80296272151955428</c:v>
                      </c:pt>
                      <c:pt idx="84">
                        <c:v>0.81236275902298871</c:v>
                      </c:pt>
                      <c:pt idx="85">
                        <c:v>0.82175656415867593</c:v>
                      </c:pt>
                      <c:pt idx="86">
                        <c:v>0.83114414105877188</c:v>
                      </c:pt>
                      <c:pt idx="87">
                        <c:v>0.84052549385269515</c:v>
                      </c:pt>
                      <c:pt idx="88">
                        <c:v>0.84990062666711808</c:v>
                      </c:pt>
                      <c:pt idx="89">
                        <c:v>0.85926954362598273</c:v>
                      </c:pt>
                      <c:pt idx="90">
                        <c:v>0.86863224885049917</c:v>
                      </c:pt>
                      <c:pt idx="91">
                        <c:v>0.87798874645913827</c:v>
                      </c:pt>
                      <c:pt idx="92">
                        <c:v>0.88733904056764601</c:v>
                      </c:pt>
                      <c:pt idx="93">
                        <c:v>0.89668313528903276</c:v>
                      </c:pt>
                      <c:pt idx="94">
                        <c:v>0.90602103473359286</c:v>
                      </c:pt>
                      <c:pt idx="95">
                        <c:v>0.91535274300888325</c:v>
                      </c:pt>
                      <c:pt idx="96">
                        <c:v>0.92467826421974664</c:v>
                      </c:pt>
                      <c:pt idx="97">
                        <c:v>0.93399760246830077</c:v>
                      </c:pt>
                      <c:pt idx="98">
                        <c:v>0.94331076185394203</c:v>
                      </c:pt>
                      <c:pt idx="99">
                        <c:v>0.95261774647335073</c:v>
                      </c:pt>
                      <c:pt idx="100">
                        <c:v>0.9619185604204894</c:v>
                      </c:pt>
                      <c:pt idx="101">
                        <c:v>0.97121320778661335</c:v>
                      </c:pt>
                      <c:pt idx="102">
                        <c:v>0.980501692660253</c:v>
                      </c:pt>
                      <c:pt idx="103">
                        <c:v>0.9897840191272369</c:v>
                      </c:pt>
                      <c:pt idx="104">
                        <c:v>0.99906019127068291</c:v>
                      </c:pt>
                      <c:pt idx="105">
                        <c:v>1.0083302131709999</c:v>
                      </c:pt>
                      <c:pt idx="106">
                        <c:v>1.017594088905895</c:v>
                      </c:pt>
                      <c:pt idx="107">
                        <c:v>1.0268518225503644</c:v>
                      </c:pt>
                      <c:pt idx="108">
                        <c:v>1.0361034181767135</c:v>
                      </c:pt>
                      <c:pt idx="109">
                        <c:v>1.0453488798545365</c:v>
                      </c:pt>
                      <c:pt idx="110">
                        <c:v>1.0545882116507386</c:v>
                      </c:pt>
                      <c:pt idx="111">
                        <c:v>1.0638214176295211</c:v>
                      </c:pt>
                      <c:pt idx="112">
                        <c:v>1.0730485018523979</c:v>
                      </c:pt>
                      <c:pt idx="113">
                        <c:v>1.0822694683781808</c:v>
                      </c:pt>
                      <c:pt idx="114">
                        <c:v>1.0914843212629997</c:v>
                      </c:pt>
                      <c:pt idx="115">
                        <c:v>1.100693064560291</c:v>
                      </c:pt>
                      <c:pt idx="116">
                        <c:v>1.109895702320804</c:v>
                      </c:pt>
                      <c:pt idx="117">
                        <c:v>1.1190922385926036</c:v>
                      </c:pt>
                      <c:pt idx="118">
                        <c:v>1.1282826774210672</c:v>
                      </c:pt>
                      <c:pt idx="119">
                        <c:v>1.1374670228488917</c:v>
                      </c:pt>
                      <c:pt idx="120">
                        <c:v>1.1466452789160968</c:v>
                      </c:pt>
                      <c:pt idx="121">
                        <c:v>1.1558174496600202</c:v>
                      </c:pt>
                      <c:pt idx="122">
                        <c:v>1.164983539115326</c:v>
                      </c:pt>
                      <c:pt idx="123">
                        <c:v>1.1741435513139979</c:v>
                      </c:pt>
                      <c:pt idx="124">
                        <c:v>1.1832974902853497</c:v>
                      </c:pt>
                      <c:pt idx="125">
                        <c:v>1.1924453600560252</c:v>
                      </c:pt>
                      <c:pt idx="126">
                        <c:v>1.2015871646499949</c:v>
                      </c:pt>
                      <c:pt idx="127">
                        <c:v>1.2107229080885649</c:v>
                      </c:pt>
                      <c:pt idx="128">
                        <c:v>1.2198525943903729</c:v>
                      </c:pt>
                      <c:pt idx="129">
                        <c:v>1.2289762275713905</c:v>
                      </c:pt>
                      <c:pt idx="130">
                        <c:v>1.23809381164493</c:v>
                      </c:pt>
                      <c:pt idx="131">
                        <c:v>1.2472053506216429</c:v>
                      </c:pt>
                      <c:pt idx="132">
                        <c:v>1.2563108485095196</c:v>
                      </c:pt>
                      <c:pt idx="133">
                        <c:v>1.2654103093138929</c:v>
                      </c:pt>
                      <c:pt idx="134">
                        <c:v>1.2745037370374419</c:v>
                      </c:pt>
                      <c:pt idx="135">
                        <c:v>1.2835911356801901</c:v>
                      </c:pt>
                      <c:pt idx="136">
                        <c:v>1.2926725092395106</c:v>
                      </c:pt>
                      <c:pt idx="137">
                        <c:v>1.3017478617101261</c:v>
                      </c:pt>
                      <c:pt idx="138">
                        <c:v>1.3108171970841074</c:v>
                      </c:pt>
                      <c:pt idx="139">
                        <c:v>1.3198805193508836</c:v>
                      </c:pt>
                      <c:pt idx="140">
                        <c:v>1.3289378324972336</c:v>
                      </c:pt>
                      <c:pt idx="141">
                        <c:v>1.3379891405072986</c:v>
                      </c:pt>
                      <c:pt idx="142">
                        <c:v>1.3470344473625726</c:v>
                      </c:pt>
                      <c:pt idx="143">
                        <c:v>1.3560737570419139</c:v>
                      </c:pt>
                      <c:pt idx="144">
                        <c:v>1.3651070735215391</c:v>
                      </c:pt>
                      <c:pt idx="145">
                        <c:v>1.3741344007750342</c:v>
                      </c:pt>
                      <c:pt idx="146">
                        <c:v>1.3831557427733454</c:v>
                      </c:pt>
                      <c:pt idx="147">
                        <c:v>1.3921711034847881</c:v>
                      </c:pt>
                      <c:pt idx="148">
                        <c:v>1.4011804868750453</c:v>
                      </c:pt>
                      <c:pt idx="149">
                        <c:v>1.4101838969071725</c:v>
                      </c:pt>
                      <c:pt idx="150">
                        <c:v>1.4191813375415965</c:v>
                      </c:pt>
                      <c:pt idx="151">
                        <c:v>1.4281728127361202</c:v>
                      </c:pt>
                      <c:pt idx="152">
                        <c:v>1.4371583264459211</c:v>
                      </c:pt>
                      <c:pt idx="153">
                        <c:v>1.4461378826235531</c:v>
                      </c:pt>
                      <c:pt idx="154">
                        <c:v>1.45511148521895</c:v>
                      </c:pt>
                      <c:pt idx="155">
                        <c:v>1.4640791381794269</c:v>
                      </c:pt>
                      <c:pt idx="156">
                        <c:v>1.4730408454496846</c:v>
                      </c:pt>
                      <c:pt idx="157">
                        <c:v>1.4819966109718017</c:v>
                      </c:pt>
                      <c:pt idx="158">
                        <c:v>1.4909464386852527</c:v>
                      </c:pt>
                      <c:pt idx="159">
                        <c:v>1.4998903325268955</c:v>
                      </c:pt>
                      <c:pt idx="160">
                        <c:v>1.5088282964309698</c:v>
                      </c:pt>
                      <c:pt idx="161">
                        <c:v>1.5177603343291235</c:v>
                      </c:pt>
                      <c:pt idx="162">
                        <c:v>1.5266864501503825</c:v>
                      </c:pt>
                      <c:pt idx="163">
                        <c:v>1.5356066478211758</c:v>
                      </c:pt>
                      <c:pt idx="164">
                        <c:v>1.5445209312653247</c:v>
                      </c:pt>
                      <c:pt idx="165">
                        <c:v>1.553429304404057</c:v>
                      </c:pt>
                      <c:pt idx="166">
                        <c:v>1.5623317711559892</c:v>
                      </c:pt>
                      <c:pt idx="167">
                        <c:v>1.5712283354371497</c:v>
                      </c:pt>
                      <c:pt idx="168">
                        <c:v>1.5801190011609627</c:v>
                      </c:pt>
                      <c:pt idx="169">
                        <c:v>1.5890037722382644</c:v>
                      </c:pt>
                      <c:pt idx="170">
                        <c:v>1.5978826525772938</c:v>
                      </c:pt>
                      <c:pt idx="171">
                        <c:v>1.6067556460836983</c:v>
                      </c:pt>
                      <c:pt idx="172">
                        <c:v>1.6156227566605406</c:v>
                      </c:pt>
                      <c:pt idx="173">
                        <c:v>1.6244839882082918</c:v>
                      </c:pt>
                      <c:pt idx="174">
                        <c:v>1.6333393446248365</c:v>
                      </c:pt>
                      <c:pt idx="175">
                        <c:v>1.6421888298054732</c:v>
                      </c:pt>
                      <c:pt idx="176">
                        <c:v>1.6510324476429261</c:v>
                      </c:pt>
                      <c:pt idx="177">
                        <c:v>1.6598702020273297</c:v>
                      </c:pt>
                      <c:pt idx="178">
                        <c:v>1.6687020968462427</c:v>
                      </c:pt>
                      <c:pt idx="179">
                        <c:v>1.6775281359846481</c:v>
                      </c:pt>
                      <c:pt idx="180">
                        <c:v>1.6863483233249479</c:v>
                      </c:pt>
                      <c:pt idx="181">
                        <c:v>1.6951626627469754</c:v>
                      </c:pt>
                      <c:pt idx="182">
                        <c:v>1.7039711581279882</c:v>
                      </c:pt>
                      <c:pt idx="183">
                        <c:v>1.7127738133426753</c:v>
                      </c:pt>
                      <c:pt idx="184">
                        <c:v>1.7215706322631554</c:v>
                      </c:pt>
                      <c:pt idx="185">
                        <c:v>1.7303616187589803</c:v>
                      </c:pt>
                      <c:pt idx="186">
                        <c:v>1.7391467766971349</c:v>
                      </c:pt>
                      <c:pt idx="187">
                        <c:v>1.7479261099420427</c:v>
                      </c:pt>
                      <c:pt idx="188">
                        <c:v>1.7566996223555655</c:v>
                      </c:pt>
                      <c:pt idx="189">
                        <c:v>1.7654673177969986</c:v>
                      </c:pt>
                      <c:pt idx="190">
                        <c:v>1.7742292001230879</c:v>
                      </c:pt>
                      <c:pt idx="191">
                        <c:v>1.7829852731880145</c:v>
                      </c:pt>
                      <c:pt idx="192">
                        <c:v>1.7917355408434066</c:v>
                      </c:pt>
                      <c:pt idx="193">
                        <c:v>1.80048000693834</c:v>
                      </c:pt>
                      <c:pt idx="194">
                        <c:v>1.809218675319336</c:v>
                      </c:pt>
                      <c:pt idx="195">
                        <c:v>1.8179515498303687</c:v>
                      </c:pt>
                      <c:pt idx="196">
                        <c:v>1.8266786343128629</c:v>
                      </c:pt>
                      <c:pt idx="197">
                        <c:v>1.8353999326056929</c:v>
                      </c:pt>
                      <c:pt idx="198">
                        <c:v>1.8441154485451925</c:v>
                      </c:pt>
                      <c:pt idx="199">
                        <c:v>1.8528251859651466</c:v>
                      </c:pt>
                      <c:pt idx="200">
                        <c:v>1.8615291486968051</c:v>
                      </c:pt>
                      <c:pt idx="201">
                        <c:v>1.8702273405688725</c:v>
                      </c:pt>
                      <c:pt idx="202">
                        <c:v>1.8789197654075185</c:v>
                      </c:pt>
                      <c:pt idx="203">
                        <c:v>1.8876064270363688</c:v>
                      </c:pt>
                      <c:pt idx="204">
                        <c:v>1.8962873292765252</c:v>
                      </c:pt>
                      <c:pt idx="205">
                        <c:v>1.9049624759465473</c:v>
                      </c:pt>
                      <c:pt idx="206">
                        <c:v>1.9136318708624636</c:v>
                      </c:pt>
                      <c:pt idx="207">
                        <c:v>1.9222955178377763</c:v>
                      </c:pt>
                      <c:pt idx="208">
                        <c:v>1.9309534206834602</c:v>
                      </c:pt>
                      <c:pt idx="209">
                        <c:v>1.9396055832079551</c:v>
                      </c:pt>
                      <c:pt idx="210">
                        <c:v>1.9482520092171853</c:v>
                      </c:pt>
                      <c:pt idx="211">
                        <c:v>1.9568927025145459</c:v>
                      </c:pt>
                      <c:pt idx="212">
                        <c:v>1.9655276669009112</c:v>
                      </c:pt>
                      <c:pt idx="213">
                        <c:v>1.9741569061746382</c:v>
                      </c:pt>
                      <c:pt idx="214">
                        <c:v>1.9827804241315636</c:v>
                      </c:pt>
                      <c:pt idx="215">
                        <c:v>1.9913982245650068</c:v>
                      </c:pt>
                      <c:pt idx="216">
                        <c:v>2.0000103112657719</c:v>
                      </c:pt>
                      <c:pt idx="217">
                        <c:v>2.0086166880221512</c:v>
                      </c:pt>
                      <c:pt idx="218">
                        <c:v>2.0172173586199236</c:v>
                      </c:pt>
                      <c:pt idx="219">
                        <c:v>2.0258123268423613</c:v>
                      </c:pt>
                      <c:pt idx="220">
                        <c:v>2.0344015964702251</c:v>
                      </c:pt>
                      <c:pt idx="221">
                        <c:v>2.0429851712817673</c:v>
                      </c:pt>
                      <c:pt idx="222">
                        <c:v>2.0515630550527408</c:v>
                      </c:pt>
                      <c:pt idx="223">
                        <c:v>2.0601352515563924</c:v>
                      </c:pt>
                      <c:pt idx="224">
                        <c:v>2.0687017645634622</c:v>
                      </c:pt>
                      <c:pt idx="225">
                        <c:v>2.0772625978421981</c:v>
                      </c:pt>
                      <c:pt idx="226">
                        <c:v>2.085817755158347</c:v>
                      </c:pt>
                      <c:pt idx="227">
                        <c:v>2.0943672402751581</c:v>
                      </c:pt>
                      <c:pt idx="228">
                        <c:v>2.1029110569533849</c:v>
                      </c:pt>
                      <c:pt idx="229">
                        <c:v>2.1114492089512868</c:v>
                      </c:pt>
                      <c:pt idx="230">
                        <c:v>2.1199817000246366</c:v>
                      </c:pt>
                      <c:pt idx="231">
                        <c:v>2.1285085339267109</c:v>
                      </c:pt>
                      <c:pt idx="232">
                        <c:v>2.1370297144083015</c:v>
                      </c:pt>
                      <c:pt idx="233">
                        <c:v>2.1455452452177113</c:v>
                      </c:pt>
                      <c:pt idx="234">
                        <c:v>2.1540551301007564</c:v>
                      </c:pt>
                      <c:pt idx="235">
                        <c:v>2.162559372800775</c:v>
                      </c:pt>
                      <c:pt idx="236">
                        <c:v>2.1710579770586218</c:v>
                      </c:pt>
                      <c:pt idx="237">
                        <c:v>2.1795509466126646</c:v>
                      </c:pt>
                      <c:pt idx="238">
                        <c:v>2.1880382851988038</c:v>
                      </c:pt>
                      <c:pt idx="239">
                        <c:v>2.1965199965504514</c:v>
                      </c:pt>
                      <c:pt idx="240">
                        <c:v>2.2049960843985499</c:v>
                      </c:pt>
                      <c:pt idx="241">
                        <c:v>2.2134665524715711</c:v>
                      </c:pt>
                      <c:pt idx="242">
                        <c:v>2.2219314044955087</c:v>
                      </c:pt>
                      <c:pt idx="243">
                        <c:v>2.230390644193891</c:v>
                      </c:pt>
                      <c:pt idx="244">
                        <c:v>2.2388442752877697</c:v>
                      </c:pt>
                      <c:pt idx="245">
                        <c:v>2.247292301495742</c:v>
                      </c:pt>
                      <c:pt idx="246">
                        <c:v>2.2557347265339267</c:v>
                      </c:pt>
                      <c:pt idx="247">
                        <c:v>2.2641715541159861</c:v>
                      </c:pt>
                      <c:pt idx="248">
                        <c:v>2.2726027879531223</c:v>
                      </c:pt>
                      <c:pt idx="249">
                        <c:v>2.2810284317540681</c:v>
                      </c:pt>
                      <c:pt idx="250">
                        <c:v>2.2894484892251068</c:v>
                      </c:pt>
                      <c:pt idx="251">
                        <c:v>2.2978629640700543</c:v>
                      </c:pt>
                      <c:pt idx="252">
                        <c:v>2.3062718599902823</c:v>
                      </c:pt>
                      <c:pt idx="253">
                        <c:v>2.3146751806847004</c:v>
                      </c:pt>
                      <c:pt idx="254">
                        <c:v>2.3230729298497685</c:v>
                      </c:pt>
                      <c:pt idx="255">
                        <c:v>2.3314651111794937</c:v>
                      </c:pt>
                      <c:pt idx="256">
                        <c:v>2.3398517283654368</c:v>
                      </c:pt>
                      <c:pt idx="257">
                        <c:v>2.3482327850967106</c:v>
                      </c:pt>
                      <c:pt idx="258">
                        <c:v>2.3566082850599788</c:v>
                      </c:pt>
                      <c:pt idx="259">
                        <c:v>2.3649782319394639</c:v>
                      </c:pt>
                      <c:pt idx="260">
                        <c:v>2.3733426294169462</c:v>
                      </c:pt>
                      <c:pt idx="261">
                        <c:v>2.3817014811717616</c:v>
                      </c:pt>
                      <c:pt idx="262">
                        <c:v>2.3900547908808107</c:v>
                      </c:pt>
                      <c:pt idx="263">
                        <c:v>2.3984025622185534</c:v>
                      </c:pt>
                      <c:pt idx="264">
                        <c:v>2.4067447988570123</c:v>
                      </c:pt>
                      <c:pt idx="265">
                        <c:v>2.4150815044657783</c:v>
                      </c:pt>
                      <c:pt idx="266">
                        <c:v>2.4234126827120104</c:v>
                      </c:pt>
                      <c:pt idx="267">
                        <c:v>2.4317383372604287</c:v>
                      </c:pt>
                      <c:pt idx="268">
                        <c:v>2.4400584717733338</c:v>
                      </c:pt>
                      <c:pt idx="269">
                        <c:v>2.4483730899105911</c:v>
                      </c:pt>
                      <c:pt idx="270">
                        <c:v>2.4566821953296412</c:v>
                      </c:pt>
                      <c:pt idx="271">
                        <c:v>2.4649857916855016</c:v>
                      </c:pt>
                      <c:pt idx="272">
                        <c:v>2.4732838826307617</c:v>
                      </c:pt>
                      <c:pt idx="273">
                        <c:v>2.4815764718155968</c:v>
                      </c:pt>
                      <c:pt idx="274">
                        <c:v>2.4898635628877539</c:v>
                      </c:pt>
                      <c:pt idx="275">
                        <c:v>2.4981451594925694</c:v>
                      </c:pt>
                      <c:pt idx="276">
                        <c:v>2.5064212652729534</c:v>
                      </c:pt>
                      <c:pt idx="277">
                        <c:v>2.5146918838694106</c:v>
                      </c:pt>
                      <c:pt idx="278">
                        <c:v>2.5229570189200246</c:v>
                      </c:pt>
                      <c:pt idx="279">
                        <c:v>2.5312166740604702</c:v>
                      </c:pt>
                      <c:pt idx="280">
                        <c:v>2.539470852924012</c:v>
                      </c:pt>
                      <c:pt idx="281">
                        <c:v>2.5477195591415036</c:v>
                      </c:pt>
                      <c:pt idx="282">
                        <c:v>2.5559627963413938</c:v>
                      </c:pt>
                      <c:pt idx="283">
                        <c:v>2.5642005681497224</c:v>
                      </c:pt>
                      <c:pt idx="284">
                        <c:v>2.5724328781901313</c:v>
                      </c:pt>
                      <c:pt idx="285">
                        <c:v>2.5806597300838501</c:v>
                      </c:pt>
                      <c:pt idx="286">
                        <c:v>2.5888811274497172</c:v>
                      </c:pt>
                      <c:pt idx="287">
                        <c:v>2.5970970739041643</c:v>
                      </c:pt>
                      <c:pt idx="288">
                        <c:v>2.6053075730612321</c:v>
                      </c:pt>
                      <c:pt idx="289">
                        <c:v>2.6135126285325576</c:v>
                      </c:pt>
                      <c:pt idx="290">
                        <c:v>2.6217122439273925</c:v>
                      </c:pt>
                      <c:pt idx="291">
                        <c:v>2.6299064228525832</c:v>
                      </c:pt>
                      <c:pt idx="292">
                        <c:v>2.6380951689125975</c:v>
                      </c:pt>
                      <c:pt idx="293">
                        <c:v>2.6462784857095052</c:v>
                      </c:pt>
                      <c:pt idx="294">
                        <c:v>2.6544563768429921</c:v>
                      </c:pt>
                      <c:pt idx="295">
                        <c:v>2.6626288459103531</c:v>
                      </c:pt>
                      <c:pt idx="296">
                        <c:v>2.6707958965065011</c:v>
                      </c:pt>
                      <c:pt idx="297">
                        <c:v>2.6789575322239649</c:v>
                      </c:pt>
                      <c:pt idx="298">
                        <c:v>2.6871137566528915</c:v>
                      </c:pt>
                      <c:pt idx="299">
                        <c:v>2.6952645733810492</c:v>
                      </c:pt>
                      <c:pt idx="300">
                        <c:v>2.7034099859938223</c:v>
                      </c:pt>
                      <c:pt idx="301">
                        <c:v>2.7115499980742239</c:v>
                      </c:pt>
                      <c:pt idx="302">
                        <c:v>2.7196846132028885</c:v>
                      </c:pt>
                      <c:pt idx="303">
                        <c:v>2.7278138349580772</c:v>
                      </c:pt>
                      <c:pt idx="304">
                        <c:v>2.7359376669156781</c:v>
                      </c:pt>
                      <c:pt idx="305">
                        <c:v>2.7440561126492113</c:v>
                      </c:pt>
                      <c:pt idx="306">
                        <c:v>2.7521691757298221</c:v>
                      </c:pt>
                      <c:pt idx="307">
                        <c:v>2.760276859726293</c:v>
                      </c:pt>
                      <c:pt idx="308">
                        <c:v>2.7683791682050352</c:v>
                      </c:pt>
                      <c:pt idx="309">
                        <c:v>2.7764761047301025</c:v>
                      </c:pt>
                      <c:pt idx="310">
                        <c:v>2.7845676728631812</c:v>
                      </c:pt>
                      <c:pt idx="311">
                        <c:v>2.7926538761635982</c:v>
                      </c:pt>
                      <c:pt idx="312">
                        <c:v>2.8007347181883162</c:v>
                      </c:pt>
                      <c:pt idx="313">
                        <c:v>2.8088102024919426</c:v>
                      </c:pt>
                      <c:pt idx="314">
                        <c:v>2.8168803326267273</c:v>
                      </c:pt>
                      <c:pt idx="315">
                        <c:v>2.8249451121425704</c:v>
                      </c:pt>
                      <c:pt idx="316">
                        <c:v>2.8330045445870091</c:v>
                      </c:pt>
                      <c:pt idx="317">
                        <c:v>2.8410586335052344</c:v>
                      </c:pt>
                      <c:pt idx="318">
                        <c:v>2.849107382440085</c:v>
                      </c:pt>
                      <c:pt idx="319">
                        <c:v>2.8571507949320498</c:v>
                      </c:pt>
                      <c:pt idx="320">
                        <c:v>2.8651888745192764</c:v>
                      </c:pt>
                      <c:pt idx="321">
                        <c:v>2.873221624737555</c:v>
                      </c:pt>
                      <c:pt idx="322">
                        <c:v>2.8812490491203437</c:v>
                      </c:pt>
                      <c:pt idx="323">
                        <c:v>2.8892711511987503</c:v>
                      </c:pt>
                      <c:pt idx="324">
                        <c:v>2.8972879345015414</c:v>
                      </c:pt>
                      <c:pt idx="325">
                        <c:v>2.9052994025551495</c:v>
                      </c:pt>
                      <c:pt idx="326">
                        <c:v>2.913305558883664</c:v>
                      </c:pt>
                      <c:pt idx="327">
                        <c:v>2.9213064070088404</c:v>
                      </c:pt>
                      <c:pt idx="328">
                        <c:v>2.9293019504500961</c:v>
                      </c:pt>
                      <c:pt idx="329">
                        <c:v>2.9372921927245201</c:v>
                      </c:pt>
                      <c:pt idx="330">
                        <c:v>2.9452771373468618</c:v>
                      </c:pt>
                      <c:pt idx="331">
                        <c:v>2.9532567878295524</c:v>
                      </c:pt>
                      <c:pt idx="332">
                        <c:v>2.96123114768268</c:v>
                      </c:pt>
                      <c:pt idx="333">
                        <c:v>2.9692002204140149</c:v>
                      </c:pt>
                      <c:pt idx="334">
                        <c:v>2.977164009529</c:v>
                      </c:pt>
                      <c:pt idx="335">
                        <c:v>2.9851225185307548</c:v>
                      </c:pt>
                      <c:pt idx="336">
                        <c:v>2.9930757509200721</c:v>
                      </c:pt>
                      <c:pt idx="337">
                        <c:v>3.0010237101954242</c:v>
                      </c:pt>
                      <c:pt idx="338">
                        <c:v>3.0089663998529694</c:v>
                      </c:pt>
                      <c:pt idx="339">
                        <c:v>3.0169038233865439</c:v>
                      </c:pt>
                      <c:pt idx="340">
                        <c:v>3.024835984287666</c:v>
                      </c:pt>
                      <c:pt idx="341">
                        <c:v>3.0327628860455444</c:v>
                      </c:pt>
                      <c:pt idx="342">
                        <c:v>3.0406845321470684</c:v>
                      </c:pt>
                      <c:pt idx="343">
                        <c:v>3.0486009260768157</c:v>
                      </c:pt>
                      <c:pt idx="344">
                        <c:v>3.0565120713170604</c:v>
                      </c:pt>
                      <c:pt idx="345">
                        <c:v>3.0644179713477637</c:v>
                      </c:pt>
                      <c:pt idx="346">
                        <c:v>3.0723186296465759</c:v>
                      </c:pt>
                      <c:pt idx="347">
                        <c:v>3.0802140496888448</c:v>
                      </c:pt>
                      <c:pt idx="348">
                        <c:v>3.0881042349476182</c:v>
                      </c:pt>
                      <c:pt idx="349">
                        <c:v>3.0959891888936362</c:v>
                      </c:pt>
                      <c:pt idx="350">
                        <c:v>3.1038689149953331</c:v>
                      </c:pt>
                      <c:pt idx="351">
                        <c:v>3.1117434167188556</c:v>
                      </c:pt>
                      <c:pt idx="352">
                        <c:v>3.1196126975280443</c:v>
                      </c:pt>
                      <c:pt idx="353">
                        <c:v>3.1274767608844414</c:v>
                      </c:pt>
                      <c:pt idx="354">
                        <c:v>3.1353356102473011</c:v>
                      </c:pt>
                      <c:pt idx="355">
                        <c:v>3.1431892490735791</c:v>
                      </c:pt>
                      <c:pt idx="356">
                        <c:v>3.1510376808179412</c:v>
                      </c:pt>
                      <c:pt idx="357">
                        <c:v>3.1588809089327619</c:v>
                      </c:pt>
                      <c:pt idx="358">
                        <c:v>3.1667189368681221</c:v>
                      </c:pt>
                      <c:pt idx="359">
                        <c:v>3.1745517680718276</c:v>
                      </c:pt>
                      <c:pt idx="360">
                        <c:v>3.1823794059893835</c:v>
                      </c:pt>
                      <c:pt idx="361">
                        <c:v>3.1902018540640231</c:v>
                      </c:pt>
                      <c:pt idx="362">
                        <c:v>3.1980191157366864</c:v>
                      </c:pt>
                      <c:pt idx="363">
                        <c:v>3.2058311944460414</c:v>
                      </c:pt>
                      <c:pt idx="364">
                        <c:v>3.2136380936284663</c:v>
                      </c:pt>
                      <c:pt idx="365">
                        <c:v>3.2214398167180693</c:v>
                      </c:pt>
                      <c:pt idx="366">
                        <c:v>3.2292363671466795</c:v>
                      </c:pt>
                      <c:pt idx="367">
                        <c:v>3.2370277483438468</c:v>
                      </c:pt>
                      <c:pt idx="368">
                        <c:v>3.2448139637368527</c:v>
                      </c:pt>
                      <c:pt idx="369">
                        <c:v>3.2525950167507034</c:v>
                      </c:pt>
                      <c:pt idx="370">
                        <c:v>3.2603709108081329</c:v>
                      </c:pt>
                      <c:pt idx="371">
                        <c:v>3.2681416493296105</c:v>
                      </c:pt>
                      <c:pt idx="372">
                        <c:v>3.2759072357333334</c:v>
                      </c:pt>
                      <c:pt idx="373">
                        <c:v>3.2836676734352341</c:v>
                      </c:pt>
                      <c:pt idx="374">
                        <c:v>3.2914229658489802</c:v>
                      </c:pt>
                      <c:pt idx="375">
                        <c:v>3.2991731163859761</c:v>
                      </c:pt>
                      <c:pt idx="376">
                        <c:v>3.3069181284553633</c:v>
                      </c:pt>
                      <c:pt idx="377">
                        <c:v>3.3146580054640253</c:v>
                      </c:pt>
                      <c:pt idx="378">
                        <c:v>3.3223927508165865</c:v>
                      </c:pt>
                      <c:pt idx="379">
                        <c:v>3.3301223679154095</c:v>
                      </c:pt>
                      <c:pt idx="380">
                        <c:v>3.3378468601606066</c:v>
                      </c:pt>
                      <c:pt idx="381">
                        <c:v>3.345566230950034</c:v>
                      </c:pt>
                      <c:pt idx="382">
                        <c:v>3.3532804836792938</c:v>
                      </c:pt>
                      <c:pt idx="383">
                        <c:v>3.3609896217417372</c:v>
                      </c:pt>
                      <c:pt idx="384">
                        <c:v>3.3686936485284669</c:v>
                      </c:pt>
                      <c:pt idx="385">
                        <c:v>3.3763925674283364</c:v>
                      </c:pt>
                      <c:pt idx="386">
                        <c:v>3.3840863818279523</c:v>
                      </c:pt>
                      <c:pt idx="387">
                        <c:v>3.3917750951116759</c:v>
                      </c:pt>
                      <c:pt idx="388">
                        <c:v>3.3994587106616247</c:v>
                      </c:pt>
                      <c:pt idx="389">
                        <c:v>3.4071372318576731</c:v>
                      </c:pt>
                      <c:pt idx="390">
                        <c:v>3.4148106620774534</c:v>
                      </c:pt>
                      <c:pt idx="391">
                        <c:v>3.4224790046963669</c:v>
                      </c:pt>
                      <c:pt idx="392">
                        <c:v>3.4301422630875624</c:v>
                      </c:pt>
                      <c:pt idx="393">
                        <c:v>3.4378004406219649</c:v>
                      </c:pt>
                      <c:pt idx="394">
                        <c:v>3.4454535406682574</c:v>
                      </c:pt>
                      <c:pt idx="395">
                        <c:v>3.4531015665928919</c:v>
                      </c:pt>
                      <c:pt idx="396">
                        <c:v>3.4607445217600894</c:v>
                      </c:pt>
                      <c:pt idx="397">
                        <c:v>3.4683824095318396</c:v>
                      </c:pt>
                      <c:pt idx="398">
                        <c:v>3.4760152332678995</c:v>
                      </c:pt>
                      <c:pt idx="399">
                        <c:v>3.4836429963258055</c:v>
                      </c:pt>
                      <c:pt idx="400">
                        <c:v>3.4912657020608631</c:v>
                      </c:pt>
                      <c:pt idx="401">
                        <c:v>3.4988833538261535</c:v>
                      </c:pt>
                      <c:pt idx="402">
                        <c:v>3.5064959549725323</c:v>
                      </c:pt>
                      <c:pt idx="403">
                        <c:v>3.5141035088486454</c:v>
                      </c:pt>
                      <c:pt idx="404">
                        <c:v>3.5217060188009004</c:v>
                      </c:pt>
                      <c:pt idx="405">
                        <c:v>3.5293034881735021</c:v>
                      </c:pt>
                      <c:pt idx="406">
                        <c:v>3.5368959203084263</c:v>
                      </c:pt>
                      <c:pt idx="407">
                        <c:v>3.5444833185454403</c:v>
                      </c:pt>
                      <c:pt idx="408">
                        <c:v>3.552065686222095</c:v>
                      </c:pt>
                      <c:pt idx="409">
                        <c:v>3.5596430266737311</c:v>
                      </c:pt>
                      <c:pt idx="410">
                        <c:v>3.567215343233471</c:v>
                      </c:pt>
                      <c:pt idx="411">
                        <c:v>3.5747826392322324</c:v>
                      </c:pt>
                      <c:pt idx="412">
                        <c:v>3.5823449179987268</c:v>
                      </c:pt>
                      <c:pt idx="413">
                        <c:v>3.5899021828594506</c:v>
                      </c:pt>
                      <c:pt idx="414">
                        <c:v>3.5974544371387029</c:v>
                      </c:pt>
                      <c:pt idx="415">
                        <c:v>3.605001684158573</c:v>
                      </c:pt>
                      <c:pt idx="416">
                        <c:v>3.6125439272389528</c:v>
                      </c:pt>
                      <c:pt idx="417">
                        <c:v>3.6200811696975279</c:v>
                      </c:pt>
                      <c:pt idx="418">
                        <c:v>3.6276134148497867</c:v>
                      </c:pt>
                      <c:pt idx="419">
                        <c:v>3.6351406660090202</c:v>
                      </c:pt>
                      <c:pt idx="420">
                        <c:v>3.642662926486322</c:v>
                      </c:pt>
                      <c:pt idx="421">
                        <c:v>3.65018019959059</c:v>
                      </c:pt>
                      <c:pt idx="422">
                        <c:v>3.6576924886285251</c:v>
                      </c:pt>
                      <c:pt idx="423">
                        <c:v>3.665199796904643</c:v>
                      </c:pt>
                      <c:pt idx="424">
                        <c:v>3.6727021277212639</c:v>
                      </c:pt>
                      <c:pt idx="425">
                        <c:v>3.6801994843785177</c:v>
                      </c:pt>
                      <c:pt idx="426">
                        <c:v>3.6876918701743495</c:v>
                      </c:pt>
                      <c:pt idx="427">
                        <c:v>3.695179288404514</c:v>
                      </c:pt>
                      <c:pt idx="428">
                        <c:v>3.7026617423625847</c:v>
                      </c:pt>
                      <c:pt idx="429">
                        <c:v>3.7101392353399465</c:v>
                      </c:pt>
                      <c:pt idx="430">
                        <c:v>3.7176117706258065</c:v>
                      </c:pt>
                      <c:pt idx="431">
                        <c:v>3.725079351507194</c:v>
                      </c:pt>
                      <c:pt idx="432">
                        <c:v>3.7325419812689464</c:v>
                      </c:pt>
                      <c:pt idx="433">
                        <c:v>3.7399996631937373</c:v>
                      </c:pt>
                      <c:pt idx="434">
                        <c:v>3.7474524005620538</c:v>
                      </c:pt>
                      <c:pt idx="435">
                        <c:v>3.7549001966522155</c:v>
                      </c:pt>
                      <c:pt idx="436">
                        <c:v>3.7623430547403629</c:v>
                      </c:pt>
                      <c:pt idx="437">
                        <c:v>3.7697809781004654</c:v>
                      </c:pt>
                      <c:pt idx="438">
                        <c:v>3.7772139700043255</c:v>
                      </c:pt>
                      <c:pt idx="439">
                        <c:v>3.7846420337215729</c:v>
                      </c:pt>
                      <c:pt idx="440">
                        <c:v>3.7920651725196688</c:v>
                      </c:pt>
                      <c:pt idx="441">
                        <c:v>3.7994833896639104</c:v>
                      </c:pt>
                      <c:pt idx="442">
                        <c:v>3.806896688417428</c:v>
                      </c:pt>
                      <c:pt idx="443">
                        <c:v>3.8143050720411917</c:v>
                      </c:pt>
                      <c:pt idx="444">
                        <c:v>3.8217085437940064</c:v>
                      </c:pt>
                      <c:pt idx="445">
                        <c:v>3.8291071069325167</c:v>
                      </c:pt>
                      <c:pt idx="446">
                        <c:v>3.8365007647112073</c:v>
                      </c:pt>
                      <c:pt idx="447">
                        <c:v>3.8438895203824064</c:v>
                      </c:pt>
                      <c:pt idx="448">
                        <c:v>3.8512733771962893</c:v>
                      </c:pt>
                      <c:pt idx="449">
                        <c:v>3.8586523384008693</c:v>
                      </c:pt>
                      <c:pt idx="450">
                        <c:v>3.8660264072420105</c:v>
                      </c:pt>
                      <c:pt idx="451">
                        <c:v>3.8733955869634258</c:v>
                      </c:pt>
                      <c:pt idx="452">
                        <c:v>3.8807598808066732</c:v>
                      </c:pt>
                      <c:pt idx="453">
                        <c:v>3.8881192920111669</c:v>
                      </c:pt>
                      <c:pt idx="454">
                        <c:v>3.895473823814168</c:v>
                      </c:pt>
                      <c:pt idx="455">
                        <c:v>3.902823479450797</c:v>
                      </c:pt>
                      <c:pt idx="456">
                        <c:v>3.9101682621540235</c:v>
                      </c:pt>
                      <c:pt idx="457">
                        <c:v>3.9175081751546781</c:v>
                      </c:pt>
                      <c:pt idx="458">
                        <c:v>3.9248432216814475</c:v>
                      </c:pt>
                      <c:pt idx="459">
                        <c:v>3.9321734049608761</c:v>
                      </c:pt>
                      <c:pt idx="460">
                        <c:v>3.939498728217373</c:v>
                      </c:pt>
                      <c:pt idx="461">
                        <c:v>3.9468191946732052</c:v>
                      </c:pt>
                      <c:pt idx="462">
                        <c:v>3.9541348075485061</c:v>
                      </c:pt>
                      <c:pt idx="463">
                        <c:v>3.9614455700612758</c:v>
                      </c:pt>
                      <c:pt idx="464">
                        <c:v>3.9687514854273758</c:v>
                      </c:pt>
                      <c:pt idx="465">
                        <c:v>3.9760525568605392</c:v>
                      </c:pt>
                      <c:pt idx="466">
                        <c:v>3.9833487875723659</c:v>
                      </c:pt>
                      <c:pt idx="467">
                        <c:v>3.9906401807723277</c:v>
                      </c:pt>
                      <c:pt idx="468">
                        <c:v>3.9979267396677702</c:v>
                      </c:pt>
                      <c:pt idx="469">
                        <c:v>4.0052084674639072</c:v>
                      </c:pt>
                      <c:pt idx="470">
                        <c:v>4.012485367363837</c:v>
                      </c:pt>
                      <c:pt idx="471">
                        <c:v>4.0197574425685243</c:v>
                      </c:pt>
                      <c:pt idx="472">
                        <c:v>4.0270246962768148</c:v>
                      </c:pt>
                      <c:pt idx="473">
                        <c:v>4.0342871316854332</c:v>
                      </c:pt>
                      <c:pt idx="474">
                        <c:v>4.0415447519889902</c:v>
                      </c:pt>
                      <c:pt idx="475">
                        <c:v>4.0487975603799686</c:v>
                      </c:pt>
                      <c:pt idx="476">
                        <c:v>4.0560455600487426</c:v>
                      </c:pt>
                      <c:pt idx="477">
                        <c:v>4.0632887541835654</c:v>
                      </c:pt>
                      <c:pt idx="478">
                        <c:v>4.0705271459705834</c:v>
                      </c:pt>
                      <c:pt idx="479">
                        <c:v>4.0777607385938204</c:v>
                      </c:pt>
                      <c:pt idx="480">
                        <c:v>4.0849895352352004</c:v>
                      </c:pt>
                      <c:pt idx="481">
                        <c:v>4.0922135390745282</c:v>
                      </c:pt>
                      <c:pt idx="482">
                        <c:v>4.0994327532895074</c:v>
                      </c:pt>
                      <c:pt idx="483">
                        <c:v>4.106647181055731</c:v>
                      </c:pt>
                      <c:pt idx="484">
                        <c:v>4.1138568255466836</c:v>
                      </c:pt>
                      <c:pt idx="485">
                        <c:v>4.1210616899337555</c:v>
                      </c:pt>
                      <c:pt idx="486">
                        <c:v>4.1282617773862249</c:v>
                      </c:pt>
                      <c:pt idx="487">
                        <c:v>4.135457091071272</c:v>
                      </c:pt>
                      <c:pt idx="488">
                        <c:v>4.1426476341539775</c:v>
                      </c:pt>
                      <c:pt idx="489">
                        <c:v>4.1498334097973224</c:v>
                      </c:pt>
                      <c:pt idx="490">
                        <c:v>4.1570144211621933</c:v>
                      </c:pt>
                      <c:pt idx="491">
                        <c:v>4.1641906714073809</c:v>
                      </c:pt>
                      <c:pt idx="492">
                        <c:v>4.1713621636895741</c:v>
                      </c:pt>
                      <c:pt idx="493">
                        <c:v>4.1785289011633786</c:v>
                      </c:pt>
                      <c:pt idx="494">
                        <c:v>4.1856908869813036</c:v>
                      </c:pt>
                      <c:pt idx="495">
                        <c:v>4.1928481242937696</c:v>
                      </c:pt>
                      <c:pt idx="496">
                        <c:v>4.2000006162491097</c:v>
                      </c:pt>
                      <c:pt idx="497">
                        <c:v>4.2071483659935645</c:v>
                      </c:pt>
                      <c:pt idx="498">
                        <c:v>4.2142913766712926</c:v>
                      </c:pt>
                      <c:pt idx="499">
                        <c:v>4.221429651424371</c:v>
                      </c:pt>
                      <c:pt idx="500">
                        <c:v>4.2285631933927839</c:v>
                      </c:pt>
                      <c:pt idx="501">
                        <c:v>4.2356920057144425</c:v>
                      </c:pt>
                      <c:pt idx="502">
                        <c:v>4.2428160915251745</c:v>
                      </c:pt>
                      <c:pt idx="503">
                        <c:v>4.2499354539587291</c:v>
                      </c:pt>
                      <c:pt idx="504">
                        <c:v>4.2570500961467754</c:v>
                      </c:pt>
                      <c:pt idx="505">
                        <c:v>4.2641600212189097</c:v>
                      </c:pt>
                      <c:pt idx="506">
                        <c:v>4.2712652323026514</c:v>
                      </c:pt>
                      <c:pt idx="507">
                        <c:v>4.2783657325234437</c:v>
                      </c:pt>
                      <c:pt idx="508">
                        <c:v>4.2854615250046653</c:v>
                      </c:pt>
                      <c:pt idx="509">
                        <c:v>4.2925526128676132</c:v>
                      </c:pt>
                      <c:pt idx="510">
                        <c:v>4.2996389992315258</c:v>
                      </c:pt>
                      <c:pt idx="511">
                        <c:v>4.3067206872135664</c:v>
                      </c:pt>
                      <c:pt idx="512">
                        <c:v>4.3137976799288325</c:v>
                      </c:pt>
                      <c:pt idx="513">
                        <c:v>4.3208699804903592</c:v>
                      </c:pt>
                      <c:pt idx="514">
                        <c:v>4.3279375920091141</c:v>
                      </c:pt>
                      <c:pt idx="515">
                        <c:v>4.3350005175940076</c:v>
                      </c:pt>
                      <c:pt idx="516">
                        <c:v>4.3420587603518808</c:v>
                      </c:pt>
                      <c:pt idx="517">
                        <c:v>4.3491123233875211</c:v>
                      </c:pt>
                      <c:pt idx="518">
                        <c:v>4.3561612098036537</c:v>
                      </c:pt>
                      <c:pt idx="519">
                        <c:v>4.3632054227009487</c:v>
                      </c:pt>
                      <c:pt idx="520">
                        <c:v>4.3702449651780242</c:v>
                      </c:pt>
                      <c:pt idx="521">
                        <c:v>4.3772798403314344</c:v>
                      </c:pt>
                      <c:pt idx="522">
                        <c:v>4.3843100512556887</c:v>
                      </c:pt>
                      <c:pt idx="523">
                        <c:v>4.3913356010432434</c:v>
                      </c:pt>
                      <c:pt idx="524">
                        <c:v>4.3983564927844991</c:v>
                      </c:pt>
                      <c:pt idx="525">
                        <c:v>4.405372729567814</c:v>
                      </c:pt>
                      <c:pt idx="526">
                        <c:v>4.4123843144794943</c:v>
                      </c:pt>
                      <c:pt idx="527">
                        <c:v>4.4193912506038036</c:v>
                      </c:pt>
                      <c:pt idx="528">
                        <c:v>4.4263935410229571</c:v>
                      </c:pt>
                      <c:pt idx="529">
                        <c:v>4.4333911888171276</c:v>
                      </c:pt>
                      <c:pt idx="530">
                        <c:v>4.4403841970644464</c:v>
                      </c:pt>
                      <c:pt idx="531">
                        <c:v>4.447372568841006</c:v>
                      </c:pt>
                      <c:pt idx="532">
                        <c:v>4.4543563072208521</c:v>
                      </c:pt>
                      <c:pt idx="533">
                        <c:v>4.4613354152760021</c:v>
                      </c:pt>
                      <c:pt idx="534">
                        <c:v>4.4683098960764287</c:v>
                      </c:pt>
                      <c:pt idx="535">
                        <c:v>4.4752797526900743</c:v>
                      </c:pt>
                      <c:pt idx="536">
                        <c:v>4.4822449881828419</c:v>
                      </c:pt>
                      <c:pt idx="537">
                        <c:v>4.4892056056186078</c:v>
                      </c:pt>
                      <c:pt idx="538">
                        <c:v>4.4961616080592126</c:v>
                      </c:pt>
                      <c:pt idx="539">
                        <c:v>4.5031129985644682</c:v>
                      </c:pt>
                      <c:pt idx="540">
                        <c:v>4.5100597801921563</c:v>
                      </c:pt>
                      <c:pt idx="541">
                        <c:v>4.5170019559980386</c:v>
                      </c:pt>
                      <c:pt idx="542">
                        <c:v>4.5239395290358377</c:v>
                      </c:pt>
                      <c:pt idx="543">
                        <c:v>4.5308725023572638</c:v>
                      </c:pt>
                      <c:pt idx="544">
                        <c:v>4.5378008790119964</c:v>
                      </c:pt>
                      <c:pt idx="545">
                        <c:v>4.5447246620476953</c:v>
                      </c:pt>
                      <c:pt idx="546">
                        <c:v>4.5516438545100009</c:v>
                      </c:pt>
                      <c:pt idx="547">
                        <c:v>4.5585584594425317</c:v>
                      </c:pt>
                      <c:pt idx="548">
                        <c:v>4.5654684798868921</c:v>
                      </c:pt>
                      <c:pt idx="549">
                        <c:v>4.5723739188826666</c:v>
                      </c:pt>
                      <c:pt idx="550">
                        <c:v>4.579274779467422</c:v>
                      </c:pt>
                      <c:pt idx="551">
                        <c:v>4.5861710646767193</c:v>
                      </c:pt>
                      <c:pt idx="552">
                        <c:v>4.5930627775440982</c:v>
                      </c:pt>
                      <c:pt idx="553">
                        <c:v>4.5999499211010946</c:v>
                      </c:pt>
                      <c:pt idx="554">
                        <c:v>4.6068324983772264</c:v>
                      </c:pt>
                      <c:pt idx="555">
                        <c:v>4.6137105124000097</c:v>
                      </c:pt>
                      <c:pt idx="556">
                        <c:v>4.6205839661949515</c:v>
                      </c:pt>
                      <c:pt idx="557">
                        <c:v>4.6274528627855531</c:v>
                      </c:pt>
                      <c:pt idx="558">
                        <c:v>4.6343172051933035</c:v>
                      </c:pt>
                      <c:pt idx="559">
                        <c:v>4.6411769964377037</c:v>
                      </c:pt>
                      <c:pt idx="560">
                        <c:v>4.6480322395362386</c:v>
                      </c:pt>
                      <c:pt idx="561">
                        <c:v>4.6548829375044001</c:v>
                      </c:pt>
                      <c:pt idx="562">
                        <c:v>4.6617290933556799</c:v>
                      </c:pt>
                      <c:pt idx="563">
                        <c:v>4.6685707101015677</c:v>
                      </c:pt>
                      <c:pt idx="564">
                        <c:v>4.6754077907515601</c:v>
                      </c:pt>
                      <c:pt idx="565">
                        <c:v>4.682240338313159</c:v>
                      </c:pt>
                      <c:pt idx="566">
                        <c:v>4.6890683557918713</c:v>
                      </c:pt>
                      <c:pt idx="567">
                        <c:v>4.6958918461912091</c:v>
                      </c:pt>
                      <c:pt idx="568">
                        <c:v>4.7027108125126951</c:v>
                      </c:pt>
                      <c:pt idx="569">
                        <c:v>4.7095252577558622</c:v>
                      </c:pt>
                      <c:pt idx="570">
                        <c:v>4.716335184918254</c:v>
                      </c:pt>
                      <c:pt idx="571">
                        <c:v>4.7231405969954281</c:v>
                      </c:pt>
                      <c:pt idx="572">
                        <c:v>4.7299414969809526</c:v>
                      </c:pt>
                      <c:pt idx="573">
                        <c:v>4.7367378878664113</c:v>
                      </c:pt>
                      <c:pt idx="574">
                        <c:v>4.743529772641411</c:v>
                      </c:pt>
                      <c:pt idx="575">
                        <c:v>4.7503171542935672</c:v>
                      </c:pt>
                      <c:pt idx="576">
                        <c:v>4.75710003580852</c:v>
                      </c:pt>
                      <c:pt idx="577">
                        <c:v>4.7638784201699309</c:v>
                      </c:pt>
                      <c:pt idx="578">
                        <c:v>4.7706523103594751</c:v>
                      </c:pt>
                      <c:pt idx="579">
                        <c:v>4.7774217093568634</c:v>
                      </c:pt>
                      <c:pt idx="580">
                        <c:v>4.7841866201398222</c:v>
                      </c:pt>
                      <c:pt idx="581">
                        <c:v>4.7909470456841063</c:v>
                      </c:pt>
                      <c:pt idx="582">
                        <c:v>4.7977029889634952</c:v>
                      </c:pt>
                      <c:pt idx="583">
                        <c:v>4.8044544529498001</c:v>
                      </c:pt>
                      <c:pt idx="584">
                        <c:v>4.8112014406128605</c:v>
                      </c:pt>
                      <c:pt idx="585">
                        <c:v>4.8179439549205476</c:v>
                      </c:pt>
                      <c:pt idx="586">
                        <c:v>4.8246819988387628</c:v>
                      </c:pt>
                      <c:pt idx="587">
                        <c:v>4.8314155753314392</c:v>
                      </c:pt>
                      <c:pt idx="588">
                        <c:v>4.838144687360554</c:v>
                      </c:pt>
                      <c:pt idx="589">
                        <c:v>4.8448693378861112</c:v>
                      </c:pt>
                      <c:pt idx="590">
                        <c:v>4.8515895298661533</c:v>
                      </c:pt>
                      <c:pt idx="591">
                        <c:v>4.8583052662567692</c:v>
                      </c:pt>
                      <c:pt idx="592">
                        <c:v>4.8650165500120774</c:v>
                      </c:pt>
                      <c:pt idx="593">
                        <c:v>4.8717233840842464</c:v>
                      </c:pt>
                      <c:pt idx="594">
                        <c:v>4.8784257714234798</c:v>
                      </c:pt>
                      <c:pt idx="595">
                        <c:v>4.8851237149780324</c:v>
                      </c:pt>
                      <c:pt idx="596">
                        <c:v>4.8918172176942001</c:v>
                      </c:pt>
                      <c:pt idx="597">
                        <c:v>4.8985062825163261</c:v>
                      </c:pt>
                      <c:pt idx="598">
                        <c:v>4.9051909123868036</c:v>
                      </c:pt>
                      <c:pt idx="599">
                        <c:v>4.9118711102460679</c:v>
                      </c:pt>
                      <c:pt idx="600">
                        <c:v>4.918546879032613</c:v>
                      </c:pt>
                      <c:pt idx="601">
                        <c:v>4.9252182216829823</c:v>
                      </c:pt>
                      <c:pt idx="602">
                        <c:v>4.9318851411317723</c:v>
                      </c:pt>
                      <c:pt idx="603">
                        <c:v>4.9385476403116293</c:v>
                      </c:pt>
                      <c:pt idx="604">
                        <c:v>4.9452057221532595</c:v>
                      </c:pt>
                      <c:pt idx="605">
                        <c:v>4.9518593895854277</c:v>
                      </c:pt>
                      <c:pt idx="606">
                        <c:v>4.9585086455349519</c:v>
                      </c:pt>
                      <c:pt idx="607">
                        <c:v>4.9651534929267154</c:v>
                      </c:pt>
                      <c:pt idx="608">
                        <c:v>4.9717939346836548</c:v>
                      </c:pt>
                      <c:pt idx="609">
                        <c:v>4.9784299737267741</c:v>
                      </c:pt>
                      <c:pt idx="610">
                        <c:v>4.9850616129751426</c:v>
                      </c:pt>
                      <c:pt idx="611">
                        <c:v>4.9916888553458882</c:v>
                      </c:pt>
                      <c:pt idx="612">
                        <c:v>4.998311703754208</c:v>
                      </c:pt>
                      <c:pt idx="613">
                        <c:v>5.0049301611133679</c:v>
                      </c:pt>
                      <c:pt idx="614">
                        <c:v>5.011544230334696</c:v>
                      </c:pt>
                      <c:pt idx="615">
                        <c:v>5.0181539143275984</c:v>
                      </c:pt>
                      <c:pt idx="616">
                        <c:v>5.0247592159995467</c:v>
                      </c:pt>
                      <c:pt idx="617">
                        <c:v>5.0313601382560851</c:v>
                      </c:pt>
                      <c:pt idx="618">
                        <c:v>5.0379566840008358</c:v>
                      </c:pt>
                      <c:pt idx="619">
                        <c:v>5.0445488561354885</c:v>
                      </c:pt>
                      <c:pt idx="620">
                        <c:v>5.0511366575598178</c:v>
                      </c:pt>
                      <c:pt idx="621">
                        <c:v>5.0577200911716655</c:v>
                      </c:pt>
                      <c:pt idx="622">
                        <c:v>5.0642991598669624</c:v>
                      </c:pt>
                      <c:pt idx="623">
                        <c:v>5.0708738665397117</c:v>
                      </c:pt>
                      <c:pt idx="624">
                        <c:v>5.0774442140820035</c:v>
                      </c:pt>
                      <c:pt idx="625">
                        <c:v>5.0840102053840059</c:v>
                      </c:pt>
                      <c:pt idx="626">
                        <c:v>5.0905718433339722</c:v>
                      </c:pt>
                      <c:pt idx="627">
                        <c:v>5.0971291308182405</c:v>
                      </c:pt>
                      <c:pt idx="628">
                        <c:v>5.103682070721236</c:v>
                      </c:pt>
                      <c:pt idx="629">
                        <c:v>5.1102306659254726</c:v>
                      </c:pt>
                      <c:pt idx="630">
                        <c:v>5.1167749193115508</c:v>
                      </c:pt>
                      <c:pt idx="631">
                        <c:v>5.12331483375816</c:v>
                      </c:pt>
                      <c:pt idx="632">
                        <c:v>5.1298504121420869</c:v>
                      </c:pt>
                      <c:pt idx="633">
                        <c:v>5.1363816573382035</c:v>
                      </c:pt>
                      <c:pt idx="634">
                        <c:v>5.1429085722194809</c:v>
                      </c:pt>
                      <c:pt idx="635">
                        <c:v>5.1494311596569826</c:v>
                      </c:pt>
                      <c:pt idx="636">
                        <c:v>5.1559494225198712</c:v>
                      </c:pt>
                      <c:pt idx="637">
                        <c:v>5.1624633636754051</c:v>
                      </c:pt>
                      <c:pt idx="638">
                        <c:v>5.1689729859889404</c:v>
                      </c:pt>
                      <c:pt idx="639">
                        <c:v>5.1754782923239357</c:v>
                      </c:pt>
                      <c:pt idx="640">
                        <c:v>5.1819792855419511</c:v>
                      </c:pt>
                      <c:pt idx="641">
                        <c:v>5.1884759685026474</c:v>
                      </c:pt>
                      <c:pt idx="642">
                        <c:v>5.1949683440637937</c:v>
                      </c:pt>
                      <c:pt idx="643">
                        <c:v>5.2014564150812568</c:v>
                      </c:pt>
                      <c:pt idx="644">
                        <c:v>5.2079401844090185</c:v>
                      </c:pt>
                      <c:pt idx="645">
                        <c:v>5.2144196548991637</c:v>
                      </c:pt>
                      <c:pt idx="646">
                        <c:v>5.2208948294018835</c:v>
                      </c:pt>
                      <c:pt idx="647">
                        <c:v>5.2273657107654881</c:v>
                      </c:pt>
                      <c:pt idx="648">
                        <c:v>5.2338323018363919</c:v>
                      </c:pt>
                      <c:pt idx="649">
                        <c:v>5.2402946054591215</c:v>
                      </c:pt>
                      <c:pt idx="650">
                        <c:v>5.2467526244763238</c:v>
                      </c:pt>
                      <c:pt idx="651">
                        <c:v>5.2532063617287577</c:v>
                      </c:pt>
                      <c:pt idx="652">
                        <c:v>5.2596558200552952</c:v>
                      </c:pt>
                      <c:pt idx="653">
                        <c:v>5.2661010022929311</c:v>
                      </c:pt>
                      <c:pt idx="654">
                        <c:v>5.2725419112767771</c:v>
                      </c:pt>
                      <c:pt idx="655">
                        <c:v>5.2789785498400654</c:v>
                      </c:pt>
                      <c:pt idx="656">
                        <c:v>5.2854109208141509</c:v>
                      </c:pt>
                      <c:pt idx="657">
                        <c:v>5.2918390270285069</c:v>
                      </c:pt>
                      <c:pt idx="658">
                        <c:v>5.2982628713107367</c:v>
                      </c:pt>
                      <c:pt idx="659">
                        <c:v>5.3046824564865656</c:v>
                      </c:pt>
                      <c:pt idx="660">
                        <c:v>5.3110977853798449</c:v>
                      </c:pt>
                      <c:pt idx="661">
                        <c:v>5.3175088608125556</c:v>
                      </c:pt>
                      <c:pt idx="662">
                        <c:v>5.323915685604808</c:v>
                      </c:pt>
                      <c:pt idx="663">
                        <c:v>5.3303182625748384</c:v>
                      </c:pt>
                      <c:pt idx="664">
                        <c:v>5.336716594539018</c:v>
                      </c:pt>
                      <c:pt idx="665">
                        <c:v>5.3431106843118528</c:v>
                      </c:pt>
                      <c:pt idx="666">
                        <c:v>5.3495005347059781</c:v>
                      </c:pt>
                      <c:pt idx="667">
                        <c:v>5.355886148532166</c:v>
                      </c:pt>
                      <c:pt idx="668">
                        <c:v>5.3622675285993271</c:v>
                      </c:pt>
                      <c:pt idx="669">
                        <c:v>5.3686446777145065</c:v>
                      </c:pt>
                      <c:pt idx="670">
                        <c:v>5.3750175986828896</c:v>
                      </c:pt>
                      <c:pt idx="671">
                        <c:v>5.3813862943078039</c:v>
                      </c:pt>
                      <c:pt idx="672">
                        <c:v>5.387750767390715</c:v>
                      </c:pt>
                      <c:pt idx="673">
                        <c:v>5.3941110207312324</c:v>
                      </c:pt>
                      <c:pt idx="674">
                        <c:v>5.4004670571271092</c:v>
                      </c:pt>
                      <c:pt idx="675">
                        <c:v>5.406818879374244</c:v>
                      </c:pt>
                      <c:pt idx="676">
                        <c:v>5.4131664902666827</c:v>
                      </c:pt>
                      <c:pt idx="677">
                        <c:v>5.419509892596615</c:v>
                      </c:pt>
                      <c:pt idx="678">
                        <c:v>5.4258490891543865</c:v>
                      </c:pt>
                      <c:pt idx="679">
                        <c:v>5.4321840827284795</c:v>
                      </c:pt>
                      <c:pt idx="680">
                        <c:v>5.4385148761055451</c:v>
                      </c:pt>
                      <c:pt idx="681">
                        <c:v>5.4448414720703742</c:v>
                      </c:pt>
                      <c:pt idx="682">
                        <c:v>5.4511638734059122</c:v>
                      </c:pt>
                      <c:pt idx="683">
                        <c:v>5.4574820828932644</c:v>
                      </c:pt>
                      <c:pt idx="684">
                        <c:v>5.463796103311692</c:v>
                      </c:pt>
                      <c:pt idx="685">
                        <c:v>5.4701059374386105</c:v>
                      </c:pt>
                      <c:pt idx="686">
                        <c:v>5.4764115880495918</c:v>
                      </c:pt>
                      <c:pt idx="687">
                        <c:v>5.4827130579183727</c:v>
                      </c:pt>
                      <c:pt idx="688">
                        <c:v>5.4890103498168479</c:v>
                      </c:pt>
                      <c:pt idx="689">
                        <c:v>5.4953034665150788</c:v>
                      </c:pt>
                      <c:pt idx="690">
                        <c:v>5.5015924107812815</c:v>
                      </c:pt>
                      <c:pt idx="691">
                        <c:v>5.5078771853818438</c:v>
                      </c:pt>
                      <c:pt idx="692">
                        <c:v>5.5141577930813188</c:v>
                      </c:pt>
                      <c:pt idx="693">
                        <c:v>5.5204342366424246</c:v>
                      </c:pt>
                      <c:pt idx="694">
                        <c:v>5.526706518826046</c:v>
                      </c:pt>
                      <c:pt idx="695">
                        <c:v>5.5329746423912418</c:v>
                      </c:pt>
                      <c:pt idx="696">
                        <c:v>5.5392386100952393</c:v>
                      </c:pt>
                      <c:pt idx="697">
                        <c:v>5.545498424693438</c:v>
                      </c:pt>
                      <c:pt idx="698">
                        <c:v>5.5517540889394077</c:v>
                      </c:pt>
                      <c:pt idx="699">
                        <c:v>5.5580056055848992</c:v>
                      </c:pt>
                      <c:pt idx="700">
                        <c:v>5.5642529773798284</c:v>
                      </c:pt>
                      <c:pt idx="701">
                        <c:v>5.570496207072301</c:v>
                      </c:pt>
                      <c:pt idx="702">
                        <c:v>5.5767352974085895</c:v>
                      </c:pt>
                      <c:pt idx="703">
                        <c:v>5.5829702511331529</c:v>
                      </c:pt>
                      <c:pt idx="704">
                        <c:v>5.5892010709886222</c:v>
                      </c:pt>
                      <c:pt idx="705">
                        <c:v>5.5954277597158217</c:v>
                      </c:pt>
                      <c:pt idx="706">
                        <c:v>5.60165032005375</c:v>
                      </c:pt>
                      <c:pt idx="707">
                        <c:v>5.6078687547395916</c:v>
                      </c:pt>
                      <c:pt idx="708">
                        <c:v>5.6140830665087158</c:v>
                      </c:pt>
                      <c:pt idx="709">
                        <c:v>5.6202932580946818</c:v>
                      </c:pt>
                      <c:pt idx="710">
                        <c:v>5.6264993322292298</c:v>
                      </c:pt>
                      <c:pt idx="711">
                        <c:v>5.6327012916422952</c:v>
                      </c:pt>
                      <c:pt idx="712">
                        <c:v>5.6388991390619996</c:v>
                      </c:pt>
                      <c:pt idx="713">
                        <c:v>5.6450928772146582</c:v>
                      </c:pt>
                      <c:pt idx="714">
                        <c:v>5.651282508824778</c:v>
                      </c:pt>
                      <c:pt idx="715">
                        <c:v>5.6574680366150574</c:v>
                      </c:pt>
                      <c:pt idx="716">
                        <c:v>5.6636494633063919</c:v>
                      </c:pt>
                      <c:pt idx="717">
                        <c:v>5.669826791617874</c:v>
                      </c:pt>
                      <c:pt idx="718">
                        <c:v>5.6760000242667896</c:v>
                      </c:pt>
                      <c:pt idx="719">
                        <c:v>5.6821691639686271</c:v>
                      </c:pt>
                      <c:pt idx="720">
                        <c:v>5.6883342134370718</c:v>
                      </c:pt>
                      <c:pt idx="721">
                        <c:v>5.6944951753840094</c:v>
                      </c:pt>
                      <c:pt idx="722">
                        <c:v>5.7006520525195299</c:v>
                      </c:pt>
                      <c:pt idx="723">
                        <c:v>5.7068048475519255</c:v>
                      </c:pt>
                      <c:pt idx="724">
                        <c:v>5.7129535631876944</c:v>
                      </c:pt>
                      <c:pt idx="725">
                        <c:v>5.7190982021315335</c:v>
                      </c:pt>
                      <c:pt idx="726">
                        <c:v>5.7252387670863563</c:v>
                      </c:pt>
                      <c:pt idx="727">
                        <c:v>5.7313752607532802</c:v>
                      </c:pt>
                      <c:pt idx="728">
                        <c:v>5.7375076858316252</c:v>
                      </c:pt>
                      <c:pt idx="729">
                        <c:v>5.7436360450189312</c:v>
                      </c:pt>
                      <c:pt idx="730">
                        <c:v>5.7497603410109477</c:v>
                      </c:pt>
                      <c:pt idx="731">
                        <c:v>5.7558805765016299</c:v>
                      </c:pt>
                      <c:pt idx="732">
                        <c:v>5.7619967541831567</c:v>
                      </c:pt>
                      <c:pt idx="733">
                        <c:v>5.768108876745913</c:v>
                      </c:pt>
                      <c:pt idx="734">
                        <c:v>5.7742169468785072</c:v>
                      </c:pt>
                      <c:pt idx="735">
                        <c:v>5.7803209672677625</c:v>
                      </c:pt>
                      <c:pt idx="736">
                        <c:v>5.7864209405987168</c:v>
                      </c:pt>
                      <c:pt idx="737">
                        <c:v>5.7925168695546354</c:v>
                      </c:pt>
                      <c:pt idx="738">
                        <c:v>5.7986087568169964</c:v>
                      </c:pt>
                      <c:pt idx="739">
                        <c:v>5.8046966050655069</c:v>
                      </c:pt>
                      <c:pt idx="740">
                        <c:v>5.8107804169780941</c:v>
                      </c:pt>
                      <c:pt idx="741">
                        <c:v>5.8168601952309107</c:v>
                      </c:pt>
                      <c:pt idx="742">
                        <c:v>5.8229359424983311</c:v>
                      </c:pt>
                      <c:pt idx="743">
                        <c:v>5.8290076614529642</c:v>
                      </c:pt>
                      <c:pt idx="744">
                        <c:v>5.8350753547656389</c:v>
                      </c:pt>
                      <c:pt idx="745">
                        <c:v>5.84113902510542</c:v>
                      </c:pt>
                      <c:pt idx="746">
                        <c:v>5.8471986751395981</c:v>
                      </c:pt>
                      <c:pt idx="747">
                        <c:v>5.8532543075336978</c:v>
                      </c:pt>
                      <c:pt idx="748">
                        <c:v>5.8593059249514745</c:v>
                      </c:pt>
                      <c:pt idx="749">
                        <c:v>5.865353530054918</c:v>
                      </c:pt>
                      <c:pt idx="750">
                        <c:v>5.8713971255042559</c:v>
                      </c:pt>
                      <c:pt idx="751">
                        <c:v>5.8774367139579482</c:v>
                      </c:pt>
                      <c:pt idx="752">
                        <c:v>5.8834722980726948</c:v>
                      </c:pt>
                      <c:pt idx="753">
                        <c:v>5.8895038805034314</c:v>
                      </c:pt>
                      <c:pt idx="754">
                        <c:v>5.8955314639033389</c:v>
                      </c:pt>
                      <c:pt idx="755">
                        <c:v>5.9015550509238324</c:v>
                      </c:pt>
                      <c:pt idx="756">
                        <c:v>5.9075746442145736</c:v>
                      </c:pt>
                      <c:pt idx="757">
                        <c:v>5.9135902464234622</c:v>
                      </c:pt>
                      <c:pt idx="758">
                        <c:v>5.9196018601966518</c:v>
                      </c:pt>
                      <c:pt idx="759">
                        <c:v>5.9256094881785355</c:v>
                      </c:pt>
                      <c:pt idx="760">
                        <c:v>5.9316131330117496</c:v>
                      </c:pt>
                      <c:pt idx="761">
                        <c:v>5.9376127973371844</c:v>
                      </c:pt>
                      <c:pt idx="762">
                        <c:v>5.9436084837939784</c:v>
                      </c:pt>
                      <c:pt idx="763">
                        <c:v>5.9496001950195154</c:v>
                      </c:pt>
                      <c:pt idx="764">
                        <c:v>5.9555879336494364</c:v>
                      </c:pt>
                      <c:pt idx="765">
                        <c:v>5.9615717023176344</c:v>
                      </c:pt>
                      <c:pt idx="766">
                        <c:v>5.9675515036562512</c:v>
                      </c:pt>
                      <c:pt idx="767">
                        <c:v>5.9735273402956892</c:v>
                      </c:pt>
                      <c:pt idx="768">
                        <c:v>5.9794992148645996</c:v>
                      </c:pt>
                      <c:pt idx="769">
                        <c:v>5.9854671299899014</c:v>
                      </c:pt>
                      <c:pt idx="770">
                        <c:v>5.9914310882967623</c:v>
                      </c:pt>
                      <c:pt idx="771">
                        <c:v>5.9973910924086145</c:v>
                      </c:pt>
                      <c:pt idx="772">
                        <c:v>6.0033471449471492</c:v>
                      </c:pt>
                      <c:pt idx="773">
                        <c:v>6.0092992485323187</c:v>
                      </c:pt>
                      <c:pt idx="774">
                        <c:v>6.0152474057823397</c:v>
                      </c:pt>
                      <c:pt idx="775">
                        <c:v>6.0211916193136918</c:v>
                      </c:pt>
                      <c:pt idx="776">
                        <c:v>6.0271318917411225</c:v>
                      </c:pt>
                      <c:pt idx="777">
                        <c:v>6.0330682256776385</c:v>
                      </c:pt>
                      <c:pt idx="778">
                        <c:v>6.0390006237345251</c:v>
                      </c:pt>
                      <c:pt idx="779">
                        <c:v>6.0449290885213287</c:v>
                      </c:pt>
                      <c:pt idx="780">
                        <c:v>6.0508536226458656</c:v>
                      </c:pt>
                      <c:pt idx="781">
                        <c:v>6.0567742287142252</c:v>
                      </c:pt>
                      <c:pt idx="782">
                        <c:v>6.0626909093307688</c:v>
                      </c:pt>
                      <c:pt idx="783">
                        <c:v>6.0686036670981292</c:v>
                      </c:pt>
                      <c:pt idx="784">
                        <c:v>6.0745125046172177</c:v>
                      </c:pt>
                      <c:pt idx="785">
                        <c:v>6.0804174244872158</c:v>
                      </c:pt>
                      <c:pt idx="786">
                        <c:v>6.086318429305587</c:v>
                      </c:pt>
                      <c:pt idx="787">
                        <c:v>6.0922155216680665</c:v>
                      </c:pt>
                      <c:pt idx="788">
                        <c:v>6.098108704168677</c:v>
                      </c:pt>
                      <c:pt idx="789">
                        <c:v>6.103997979399713</c:v>
                      </c:pt>
                      <c:pt idx="790">
                        <c:v>6.1098833499517529</c:v>
                      </c:pt>
                      <c:pt idx="791">
                        <c:v>6.115764818413659</c:v>
                      </c:pt>
                      <c:pt idx="792">
                        <c:v>6.1216423873725798</c:v>
                      </c:pt>
                      <c:pt idx="793">
                        <c:v>6.1275160594139404</c:v>
                      </c:pt>
                      <c:pt idx="794">
                        <c:v>6.1333858371214589</c:v>
                      </c:pt>
                      <c:pt idx="795">
                        <c:v>6.1392517230771357</c:v>
                      </c:pt>
                      <c:pt idx="796">
                        <c:v>6.1451137198612624</c:v>
                      </c:pt>
                      <c:pt idx="797">
                        <c:v>6.1509718300524199</c:v>
                      </c:pt>
                      <c:pt idx="798">
                        <c:v>6.1568260562274784</c:v>
                      </c:pt>
                      <c:pt idx="799">
                        <c:v>6.1626764009615993</c:v>
                      </c:pt>
                      <c:pt idx="800">
                        <c:v>6.1685228668282353</c:v>
                      </c:pt>
                      <c:pt idx="801">
                        <c:v>6.174365456399137</c:v>
                      </c:pt>
                      <c:pt idx="802">
                        <c:v>6.1802041722443466</c:v>
                      </c:pt>
                      <c:pt idx="803">
                        <c:v>6.1860390169322006</c:v>
                      </c:pt>
                      <c:pt idx="804">
                        <c:v>6.1918699930293393</c:v>
                      </c:pt>
                      <c:pt idx="805">
                        <c:v>6.197697103100694</c:v>
                      </c:pt>
                      <c:pt idx="806">
                        <c:v>6.2035203497094997</c:v>
                      </c:pt>
                      <c:pt idx="807">
                        <c:v>6.2093397354172897</c:v>
                      </c:pt>
                      <c:pt idx="808">
                        <c:v>6.2151552627839042</c:v>
                      </c:pt>
                      <c:pt idx="809">
                        <c:v>6.2209669343674765</c:v>
                      </c:pt>
                      <c:pt idx="810">
                        <c:v>6.2267747527244524</c:v>
                      </c:pt>
                      <c:pt idx="811">
                        <c:v>6.2325787204095793</c:v>
                      </c:pt>
                      <c:pt idx="812">
                        <c:v>6.2383788399759101</c:v>
                      </c:pt>
                      <c:pt idx="813">
                        <c:v>6.2441751139748085</c:v>
                      </c:pt>
                      <c:pt idx="814">
                        <c:v>6.2499675449559398</c:v>
                      </c:pt>
                      <c:pt idx="815">
                        <c:v>6.2557561354672888</c:v>
                      </c:pt>
                      <c:pt idx="816">
                        <c:v>6.2615408880551424</c:v>
                      </c:pt>
                      <c:pt idx="817">
                        <c:v>6.2673218052641015</c:v>
                      </c:pt>
                      <c:pt idx="818">
                        <c:v>6.2730988896370814</c:v>
                      </c:pt>
                      <c:pt idx="819">
                        <c:v>6.2788721437153114</c:v>
                      </c:pt>
                      <c:pt idx="820">
                        <c:v>6.2846415700383336</c:v>
                      </c:pt>
                      <c:pt idx="821">
                        <c:v>6.2904071711440093</c:v>
                      </c:pt>
                      <c:pt idx="822">
                        <c:v>6.296168949568516</c:v>
                      </c:pt>
                      <c:pt idx="823">
                        <c:v>6.3019269078463473</c:v>
                      </c:pt>
                      <c:pt idx="824">
                        <c:v>6.3076810485103199</c:v>
                      </c:pt>
                      <c:pt idx="825">
                        <c:v>6.3134313740915697</c:v>
                      </c:pt>
                      <c:pt idx="826">
                        <c:v>6.3191778871195545</c:v>
                      </c:pt>
                      <c:pt idx="827">
                        <c:v>6.3249205901220567</c:v>
                      </c:pt>
                      <c:pt idx="828">
                        <c:v>6.3306594856251763</c:v>
                      </c:pt>
                      <c:pt idx="829">
                        <c:v>6.3363945761533493</c:v>
                      </c:pt>
                      <c:pt idx="830">
                        <c:v>6.3421258642293274</c:v>
                      </c:pt>
                      <c:pt idx="831">
                        <c:v>6.3478533523741962</c:v>
                      </c:pt>
                      <c:pt idx="832">
                        <c:v>6.3535770431073679</c:v>
                      </c:pt>
                      <c:pt idx="833">
                        <c:v>6.3592969389465832</c:v>
                      </c:pt>
                      <c:pt idx="834">
                        <c:v>6.3650130424079165</c:v>
                      </c:pt>
                      <c:pt idx="835">
                        <c:v>6.3707253560057673</c:v>
                      </c:pt>
                      <c:pt idx="836">
                        <c:v>6.376433882252881</c:v>
                      </c:pt>
                      <c:pt idx="837">
                        <c:v>6.3821386236603193</c:v>
                      </c:pt>
                      <c:pt idx="838">
                        <c:v>6.3878395827374934</c:v>
                      </c:pt>
                      <c:pt idx="839">
                        <c:v>6.393536761992145</c:v>
                      </c:pt>
                      <c:pt idx="840">
                        <c:v>6.3992301639303566</c:v>
                      </c:pt>
                      <c:pt idx="841">
                        <c:v>6.4049197910565407</c:v>
                      </c:pt>
                      <c:pt idx="842">
                        <c:v>6.4106056458734599</c:v>
                      </c:pt>
                      <c:pt idx="843">
                        <c:v>6.4162877308822104</c:v>
                      </c:pt>
                      <c:pt idx="844">
                        <c:v>6.4219660485822327</c:v>
                      </c:pt>
                      <c:pt idx="845">
                        <c:v>6.4276406014713103</c:v>
                      </c:pt>
                      <c:pt idx="846">
                        <c:v>6.4333113920455691</c:v>
                      </c:pt>
                      <c:pt idx="847">
                        <c:v>6.4389784227994813</c:v>
                      </c:pt>
                      <c:pt idx="848">
                        <c:v>6.4446416962258652</c:v>
                      </c:pt>
                      <c:pt idx="849">
                        <c:v>6.4503012148158856</c:v>
                      </c:pt>
                      <c:pt idx="850">
                        <c:v>6.4559569810590567</c:v>
                      </c:pt>
                      <c:pt idx="851">
                        <c:v>6.4616089974432427</c:v>
                      </c:pt>
                      <c:pt idx="852">
                        <c:v>6.4672572664546557</c:v>
                      </c:pt>
                      <c:pt idx="853">
                        <c:v>6.4729017905778576</c:v>
                      </c:pt>
                      <c:pt idx="854">
                        <c:v>6.4785425722957726</c:v>
                      </c:pt>
                      <c:pt idx="855">
                        <c:v>6.4841796140896673</c:v>
                      </c:pt>
                      <c:pt idx="856">
                        <c:v>6.4898129184391706</c:v>
                      </c:pt>
                      <c:pt idx="857">
                        <c:v>6.495442487822265</c:v>
                      </c:pt>
                      <c:pt idx="858">
                        <c:v>6.5010683247152876</c:v>
                      </c:pt>
                      <c:pt idx="859">
                        <c:v>6.5066904315929381</c:v>
                      </c:pt>
                      <c:pt idx="860">
                        <c:v>6.5123088109282747</c:v>
                      </c:pt>
                      <c:pt idx="861">
                        <c:v>6.5179234651927125</c:v>
                      </c:pt>
                      <c:pt idx="862">
                        <c:v>6.5235343968560286</c:v>
                      </c:pt>
                      <c:pt idx="863">
                        <c:v>6.5291416083863663</c:v>
                      </c:pt>
                      <c:pt idx="864">
                        <c:v>6.5347451022502323</c:v>
                      </c:pt>
                      <c:pt idx="865">
                        <c:v>6.5403448809124924</c:v>
                      </c:pt>
                      <c:pt idx="866">
                        <c:v>6.5459409468363834</c:v>
                      </c:pt>
                      <c:pt idx="867">
                        <c:v>6.5515333024835076</c:v>
                      </c:pt>
                      <c:pt idx="868">
                        <c:v>6.5571219503138334</c:v>
                      </c:pt>
                      <c:pt idx="869">
                        <c:v>6.5627068927857017</c:v>
                      </c:pt>
                      <c:pt idx="870">
                        <c:v>6.5682881323558195</c:v>
                      </c:pt>
                      <c:pt idx="871">
                        <c:v>6.5738656714792665</c:v>
                      </c:pt>
                      <c:pt idx="872">
                        <c:v>6.5794395126094987</c:v>
                      </c:pt>
                      <c:pt idx="873">
                        <c:v>6.5850096581983379</c:v>
                      </c:pt>
                      <c:pt idx="874">
                        <c:v>6.5905761106959861</c:v>
                      </c:pt>
                      <c:pt idx="875">
                        <c:v>6.5961388725510215</c:v>
                      </c:pt>
                      <c:pt idx="876">
                        <c:v>6.6016979462103897</c:v>
                      </c:pt>
                      <c:pt idx="877">
                        <c:v>6.6072533341194237</c:v>
                      </c:pt>
                      <c:pt idx="878">
                        <c:v>6.6128050387218344</c:v>
                      </c:pt>
                      <c:pt idx="879">
                        <c:v>6.6183530624597076</c:v>
                      </c:pt>
                      <c:pt idx="880">
                        <c:v>6.6238974077735158</c:v>
                      </c:pt>
                      <c:pt idx="881">
                        <c:v>6.6294380771021029</c:v>
                      </c:pt>
                      <c:pt idx="882">
                        <c:v>6.6349750728827086</c:v>
                      </c:pt>
                      <c:pt idx="883">
                        <c:v>6.6405083975509491</c:v>
                      </c:pt>
                      <c:pt idx="884">
                        <c:v>6.6460380535408312</c:v>
                      </c:pt>
                      <c:pt idx="885">
                        <c:v>6.6515640432847398</c:v>
                      </c:pt>
                      <c:pt idx="886">
                        <c:v>6.6570863692134541</c:v>
                      </c:pt>
                      <c:pt idx="887">
                        <c:v>6.6626050337561367</c:v>
                      </c:pt>
                      <c:pt idx="888">
                        <c:v>6.6681200393403444</c:v>
                      </c:pt>
                      <c:pt idx="889">
                        <c:v>6.6736313883920246</c:v>
                      </c:pt>
                      <c:pt idx="890">
                        <c:v>6.6791390833355102</c:v>
                      </c:pt>
                      <c:pt idx="891">
                        <c:v>6.6846431265935298</c:v>
                      </c:pt>
                      <c:pt idx="892">
                        <c:v>6.6901435205872097</c:v>
                      </c:pt>
                      <c:pt idx="893">
                        <c:v>6.6956402677360654</c:v>
                      </c:pt>
                      <c:pt idx="894">
                        <c:v>6.7011333704580132</c:v>
                      </c:pt>
                      <c:pt idx="895">
                        <c:v>6.7066228311693603</c:v>
                      </c:pt>
                      <c:pt idx="896">
                        <c:v>6.7121086522848152</c:v>
                      </c:pt>
                      <c:pt idx="897">
                        <c:v>6.7175908362174876</c:v>
                      </c:pt>
                      <c:pt idx="898">
                        <c:v>6.7230693853788832</c:v>
                      </c:pt>
                      <c:pt idx="899">
                        <c:v>6.7285443021789124</c:v>
                      </c:pt>
                      <c:pt idx="900">
                        <c:v>6.7340155890258835</c:v>
                      </c:pt>
                      <c:pt idx="901">
                        <c:v>6.7394832483265112</c:v>
                      </c:pt>
                      <c:pt idx="902">
                        <c:v>6.7449472824859154</c:v>
                      </c:pt>
                      <c:pt idx="903">
                        <c:v>6.7504076939076203</c:v>
                      </c:pt>
                      <c:pt idx="904">
                        <c:v>6.7558644849935536</c:v>
                      </c:pt>
                      <c:pt idx="905">
                        <c:v>6.7613176581440531</c:v>
                      </c:pt>
                      <c:pt idx="906">
                        <c:v>6.7667672157578664</c:v>
                      </c:pt>
                      <c:pt idx="907">
                        <c:v>6.77221316023215</c:v>
                      </c:pt>
                      <c:pt idx="908">
                        <c:v>6.7776554939624667</c:v>
                      </c:pt>
                      <c:pt idx="909">
                        <c:v>6.7830942193428001</c:v>
                      </c:pt>
                      <c:pt idx="910">
                        <c:v>6.788529338765537</c:v>
                      </c:pt>
                      <c:pt idx="911">
                        <c:v>6.7939608546214814</c:v>
                      </c:pt>
                      <c:pt idx="912">
                        <c:v>6.7993887692998562</c:v>
                      </c:pt>
                      <c:pt idx="913">
                        <c:v>6.8048130851882949</c:v>
                      </c:pt>
                      <c:pt idx="914">
                        <c:v>6.8102338046728494</c:v>
                      </c:pt>
                      <c:pt idx="915">
                        <c:v>6.8156509301379931</c:v>
                      </c:pt>
                      <c:pt idx="916">
                        <c:v>6.8210644639666107</c:v>
                      </c:pt>
                      <c:pt idx="917">
                        <c:v>6.8264744085400171</c:v>
                      </c:pt>
                      <c:pt idx="918">
                        <c:v>6.8318807662379406</c:v>
                      </c:pt>
                      <c:pt idx="919">
                        <c:v>6.8372835394385323</c:v>
                      </c:pt>
                      <c:pt idx="920">
                        <c:v>6.8426827305183711</c:v>
                      </c:pt>
                      <c:pt idx="921">
                        <c:v>6.8480783418524567</c:v>
                      </c:pt>
                      <c:pt idx="922">
                        <c:v>6.8534703758142133</c:v>
                      </c:pt>
                      <c:pt idx="923">
                        <c:v>6.8588588347754964</c:v>
                      </c:pt>
                      <c:pt idx="924">
                        <c:v>6.8642437211065825</c:v>
                      </c:pt>
                      <c:pt idx="925">
                        <c:v>6.8696250371761831</c:v>
                      </c:pt>
                      <c:pt idx="926">
                        <c:v>6.8750027853514322</c:v>
                      </c:pt>
                      <c:pt idx="927">
                        <c:v>6.8803769679978988</c:v>
                      </c:pt>
                      <c:pt idx="928">
                        <c:v>6.8857475874795853</c:v>
                      </c:pt>
                      <c:pt idx="929">
                        <c:v>6.8911146461589237</c:v>
                      </c:pt>
                      <c:pt idx="930">
                        <c:v>6.8964781463967757</c:v>
                      </c:pt>
                      <c:pt idx="931">
                        <c:v>6.9018380905524452</c:v>
                      </c:pt>
                      <c:pt idx="932">
                        <c:v>6.9071944809836694</c:v>
                      </c:pt>
                      <c:pt idx="933">
                        <c:v>6.9125473200466239</c:v>
                      </c:pt>
                      <c:pt idx="934">
                        <c:v>6.9178966100959141</c:v>
                      </c:pt>
                      <c:pt idx="935">
                        <c:v>6.9232423534845928</c:v>
                      </c:pt>
                      <c:pt idx="936">
                        <c:v>6.9285845525641498</c:v>
                      </c:pt>
                      <c:pt idx="937">
                        <c:v>6.9339232096845151</c:v>
                      </c:pt>
                      <c:pt idx="938">
                        <c:v>6.9392583271940627</c:v>
                      </c:pt>
                      <c:pt idx="939">
                        <c:v>6.9445899074396102</c:v>
                      </c:pt>
                      <c:pt idx="940">
                        <c:v>6.9499179527664126</c:v>
                      </c:pt>
                      <c:pt idx="941">
                        <c:v>6.9552424655181788</c:v>
                      </c:pt>
                      <c:pt idx="942">
                        <c:v>6.9605634480370586</c:v>
                      </c:pt>
                      <c:pt idx="943">
                        <c:v>6.965880902663649</c:v>
                      </c:pt>
                      <c:pt idx="944">
                        <c:v>6.9711948317369963</c:v>
                      </c:pt>
                      <c:pt idx="945">
                        <c:v>6.976505237594596</c:v>
                      </c:pt>
                      <c:pt idx="946">
                        <c:v>6.9818121225723964</c:v>
                      </c:pt>
                      <c:pt idx="947">
                        <c:v>6.9871154890047915</c:v>
                      </c:pt>
                      <c:pt idx="948">
                        <c:v>6.9924153392246318</c:v>
                      </c:pt>
                      <c:pt idx="949">
                        <c:v>6.9977116755632176</c:v>
                      </c:pt>
                      <c:pt idx="950">
                        <c:v>7.0030045003503076</c:v>
                      </c:pt>
                      <c:pt idx="951">
                        <c:v>7.0082938159141133</c:v>
                      </c:pt>
                      <c:pt idx="952">
                        <c:v>7.0135796245813022</c:v>
                      </c:pt>
                      <c:pt idx="953">
                        <c:v>7.0188619286770013</c:v>
                      </c:pt>
                      <c:pt idx="954">
                        <c:v>7.0241407305247936</c:v>
                      </c:pt>
                      <c:pt idx="955">
                        <c:v>7.0294160324467239</c:v>
                      </c:pt>
                      <c:pt idx="956">
                        <c:v>7.0346878367632959</c:v>
                      </c:pt>
                      <c:pt idx="957">
                        <c:v>7.0399561457934743</c:v>
                      </c:pt>
                      <c:pt idx="958">
                        <c:v>7.0452209618546888</c:v>
                      </c:pt>
                      <c:pt idx="959">
                        <c:v>7.0504822872628283</c:v>
                      </c:pt>
                      <c:pt idx="960">
                        <c:v>7.0557401243322522</c:v>
                      </c:pt>
                      <c:pt idx="961">
                        <c:v>7.0609944753757787</c:v>
                      </c:pt>
                      <c:pt idx="962">
                        <c:v>7.0662453427046978</c:v>
                      </c:pt>
                      <c:pt idx="963">
                        <c:v>7.0714927286287654</c:v>
                      </c:pt>
                      <c:pt idx="964">
                        <c:v>7.0767366354562053</c:v>
                      </c:pt>
                      <c:pt idx="965">
                        <c:v>7.0819770654937111</c:v>
                      </c:pt>
                      <c:pt idx="966">
                        <c:v>7.0872140210464485</c:v>
                      </c:pt>
                      <c:pt idx="967">
                        <c:v>7.0924475044180522</c:v>
                      </c:pt>
                      <c:pt idx="968">
                        <c:v>7.0976775179106317</c:v>
                      </c:pt>
                      <c:pt idx="969">
                        <c:v>7.10290406382477</c:v>
                      </c:pt>
                      <c:pt idx="970">
                        <c:v>7.1081271444595258</c:v>
                      </c:pt>
                      <c:pt idx="971">
                        <c:v>7.1133467621124282</c:v>
                      </c:pt>
                      <c:pt idx="972">
                        <c:v>7.1185629190794897</c:v>
                      </c:pt>
                      <c:pt idx="973">
                        <c:v>7.1237756176551965</c:v>
                      </c:pt>
                      <c:pt idx="974">
                        <c:v>7.1289848601325145</c:v>
                      </c:pt>
                      <c:pt idx="975">
                        <c:v>7.1341906488028908</c:v>
                      </c:pt>
                      <c:pt idx="976">
                        <c:v>7.1393929859562517</c:v>
                      </c:pt>
                      <c:pt idx="977">
                        <c:v>7.1445918738810024</c:v>
                      </c:pt>
                      <c:pt idx="978">
                        <c:v>7.149787314864037</c:v>
                      </c:pt>
                      <c:pt idx="979">
                        <c:v>7.1549793111907301</c:v>
                      </c:pt>
                      <c:pt idx="980">
                        <c:v>7.1601678651449401</c:v>
                      </c:pt>
                      <c:pt idx="981">
                        <c:v>7.1653529790090129</c:v>
                      </c:pt>
                      <c:pt idx="982">
                        <c:v>7.170534655063781</c:v>
                      </c:pt>
                      <c:pt idx="983">
                        <c:v>7.1757128955885623</c:v>
                      </c:pt>
                      <c:pt idx="984">
                        <c:v>7.1808877028611677</c:v>
                      </c:pt>
                      <c:pt idx="985">
                        <c:v>7.1860590791578947</c:v>
                      </c:pt>
                      <c:pt idx="986">
                        <c:v>7.1912270267535323</c:v>
                      </c:pt>
                      <c:pt idx="987">
                        <c:v>7.1963915479213609</c:v>
                      </c:pt>
                      <c:pt idx="988">
                        <c:v>7.2015526449331544</c:v>
                      </c:pt>
                      <c:pt idx="989">
                        <c:v>7.206710320059182</c:v>
                      </c:pt>
                      <c:pt idx="990">
                        <c:v>7.211864575568204</c:v>
                      </c:pt>
                      <c:pt idx="991">
                        <c:v>7.2170154137274789</c:v>
                      </c:pt>
                      <c:pt idx="992">
                        <c:v>7.2221628368027631</c:v>
                      </c:pt>
                      <c:pt idx="993">
                        <c:v>7.2273068470583057</c:v>
                      </c:pt>
                      <c:pt idx="994">
                        <c:v>7.2324474467568622</c:v>
                      </c:pt>
                      <c:pt idx="995">
                        <c:v>7.2375846381596816</c:v>
                      </c:pt>
                      <c:pt idx="996">
                        <c:v>7.2427184235265152</c:v>
                      </c:pt>
                      <c:pt idx="997">
                        <c:v>7.2478488051156171</c:v>
                      </c:pt>
                      <c:pt idx="998">
                        <c:v>7.2529757851837449</c:v>
                      </c:pt>
                      <c:pt idx="999">
                        <c:v>7.2580993659861566</c:v>
                      </c:pt>
                      <c:pt idx="1000">
                        <c:v>7.2632195497766183</c:v>
                      </c:pt>
                      <c:pt idx="1001">
                        <c:v>7.2683363388074014</c:v>
                      </c:pt>
                      <c:pt idx="1002">
                        <c:v>7.2734497353292822</c:v>
                      </c:pt>
                      <c:pt idx="1003">
                        <c:v>7.2785597415915451</c:v>
                      </c:pt>
                      <c:pt idx="1004">
                        <c:v>7.2836663598419848</c:v>
                      </c:pt>
                      <c:pt idx="1005">
                        <c:v>7.2887695923269034</c:v>
                      </c:pt>
                      <c:pt idx="1006">
                        <c:v>7.2938694412911165</c:v>
                      </c:pt>
                      <c:pt idx="1007">
                        <c:v>7.2989659089779471</c:v>
                      </c:pt>
                      <c:pt idx="1008">
                        <c:v>7.3040589976292374</c:v>
                      </c:pt>
                      <c:pt idx="1009">
                        <c:v>7.3091487094853367</c:v>
                      </c:pt>
                      <c:pt idx="1010">
                        <c:v>7.3142350467851118</c:v>
                      </c:pt>
                      <c:pt idx="1011">
                        <c:v>7.3193180117659447</c:v>
                      </c:pt>
                      <c:pt idx="1012">
                        <c:v>7.3243976066637364</c:v>
                      </c:pt>
                      <c:pt idx="1013">
                        <c:v>7.3294738337128988</c:v>
                      </c:pt>
                      <c:pt idx="1014">
                        <c:v>7.334546695146372</c:v>
                      </c:pt>
                      <c:pt idx="1015">
                        <c:v>7.3396161931956048</c:v>
                      </c:pt>
                      <c:pt idx="1016">
                        <c:v>7.3446823300905768</c:v>
                      </c:pt>
                      <c:pt idx="1017">
                        <c:v>7.349745108059782</c:v>
                      </c:pt>
                      <c:pt idx="1018">
                        <c:v>7.3548045293302398</c:v>
                      </c:pt>
                      <c:pt idx="1019">
                        <c:v>7.3598605961274917</c:v>
                      </c:pt>
                      <c:pt idx="1020">
                        <c:v>7.3649133106756066</c:v>
                      </c:pt>
                      <c:pt idx="1021">
                        <c:v>7.3699626751971739</c:v>
                      </c:pt>
                      <c:pt idx="1022">
                        <c:v>7.3750086919133144</c:v>
                      </c:pt>
                      <c:pt idx="1023">
                        <c:v>7.3800513630436706</c:v>
                      </c:pt>
                      <c:pt idx="1024">
                        <c:v>7.3850906908064209</c:v>
                      </c:pt>
                      <c:pt idx="1025">
                        <c:v>7.3901266774182668</c:v>
                      </c:pt>
                      <c:pt idx="1026">
                        <c:v>7.3951593250944416</c:v>
                      </c:pt>
                      <c:pt idx="1027">
                        <c:v>7.4001886360487124</c:v>
                      </c:pt>
                      <c:pt idx="1028">
                        <c:v>7.4052146124933751</c:v>
                      </c:pt>
                      <c:pt idx="1029">
                        <c:v>7.4102372566392596</c:v>
                      </c:pt>
                      <c:pt idx="1030">
                        <c:v>7.4152565706957319</c:v>
                      </c:pt>
                      <c:pt idx="1031">
                        <c:v>7.4202725568706915</c:v>
                      </c:pt>
                      <c:pt idx="1032">
                        <c:v>7.4252852173705746</c:v>
                      </c:pt>
                      <c:pt idx="1033">
                        <c:v>7.430294554400354</c:v>
                      </c:pt>
                      <c:pt idx="1034">
                        <c:v>7.435300570163542</c:v>
                      </c:pt>
                      <c:pt idx="1035">
                        <c:v>7.4403032668621867</c:v>
                      </c:pt>
                      <c:pt idx="1036">
                        <c:v>7.445302646696879</c:v>
                      </c:pt>
                      <c:pt idx="1037">
                        <c:v>7.4502987118667505</c:v>
                      </c:pt>
                      <c:pt idx="1038">
                        <c:v>7.4552914645694752</c:v>
                      </c:pt>
                      <c:pt idx="1039">
                        <c:v>7.4602809070012688</c:v>
                      </c:pt>
                      <c:pt idx="1040">
                        <c:v>7.4652670413568911</c:v>
                      </c:pt>
                      <c:pt idx="1041">
                        <c:v>7.4702498698296456</c:v>
                      </c:pt>
                      <c:pt idx="1042">
                        <c:v>7.4752293946113859</c:v>
                      </c:pt>
                      <c:pt idx="1043">
                        <c:v>7.4802056178925067</c:v>
                      </c:pt>
                      <c:pt idx="1044">
                        <c:v>7.4851785418619521</c:v>
                      </c:pt>
                      <c:pt idx="1045">
                        <c:v>7.4901481687072184</c:v>
                      </c:pt>
                      <c:pt idx="1046">
                        <c:v>7.4951145006143491</c:v>
                      </c:pt>
                      <c:pt idx="1047">
                        <c:v>7.5000775397679362</c:v>
                      </c:pt>
                      <c:pt idx="1048">
                        <c:v>7.5050372883511285</c:v>
                      </c:pt>
                      <c:pt idx="1049">
                        <c:v>7.5099937485456207</c:v>
                      </c:pt>
                      <c:pt idx="1050">
                        <c:v>7.5149469225316672</c:v>
                      </c:pt>
                      <c:pt idx="1051">
                        <c:v>7.5198968124880716</c:v>
                      </c:pt>
                      <c:pt idx="1052">
                        <c:v>7.5248434205921981</c:v>
                      </c:pt>
                      <c:pt idx="1053">
                        <c:v>7.529786749019963</c:v>
                      </c:pt>
                      <c:pt idx="1054">
                        <c:v>7.534726799945842</c:v>
                      </c:pt>
                      <c:pt idx="1055">
                        <c:v>7.5396635755428676</c:v>
                      </c:pt>
                      <c:pt idx="1056">
                        <c:v>7.544597077982635</c:v>
                      </c:pt>
                      <c:pt idx="1057">
                        <c:v>7.5495273094352955</c:v>
                      </c:pt>
                      <c:pt idx="1058">
                        <c:v>7.5544542720695631</c:v>
                      </c:pt>
                      <c:pt idx="1059">
                        <c:v>7.5593779680527158</c:v>
                      </c:pt>
                      <c:pt idx="1060">
                        <c:v>7.5642983995505917</c:v>
                      </c:pt>
                      <c:pt idx="1061">
                        <c:v>7.5692155687275928</c:v>
                      </c:pt>
                      <c:pt idx="1062">
                        <c:v>7.5741294777466903</c:v>
                      </c:pt>
                      <c:pt idx="1063">
                        <c:v>7.5790401287694165</c:v>
                      </c:pt>
                      <c:pt idx="1064">
                        <c:v>7.5839475239558745</c:v>
                      </c:pt>
                      <c:pt idx="1065">
                        <c:v>7.5888516654647287</c:v>
                      </c:pt>
                      <c:pt idx="1066">
                        <c:v>7.5937525554532215</c:v>
                      </c:pt>
                      <c:pt idx="1067">
                        <c:v>7.5986501960771591</c:v>
                      </c:pt>
                      <c:pt idx="1068">
                        <c:v>7.6035445894909186</c:v>
                      </c:pt>
                      <c:pt idx="1069">
                        <c:v>7.6084357378474499</c:v>
                      </c:pt>
                      <c:pt idx="1070">
                        <c:v>7.6133236432982772</c:v>
                      </c:pt>
                      <c:pt idx="1071">
                        <c:v>7.6182083079934921</c:v>
                      </c:pt>
                      <c:pt idx="1072">
                        <c:v>7.6230897340817707</c:v>
                      </c:pt>
                      <c:pt idx="1073">
                        <c:v>7.6279679237103535</c:v>
                      </c:pt>
                      <c:pt idx="1074">
                        <c:v>7.6328428790250653</c:v>
                      </c:pt>
                      <c:pt idx="1075">
                        <c:v>7.6377146021703028</c:v>
                      </c:pt>
                      <c:pt idx="1076">
                        <c:v>7.642583095289047</c:v>
                      </c:pt>
                      <c:pt idx="1077">
                        <c:v>7.6474483605228514</c:v>
                      </c:pt>
                      <c:pt idx="1078">
                        <c:v>7.6523104000118556</c:v>
                      </c:pt>
                      <c:pt idx="1079">
                        <c:v>7.6571692158947737</c:v>
                      </c:pt>
                      <c:pt idx="1080">
                        <c:v>7.6620248103089086</c:v>
                      </c:pt>
                      <c:pt idx="1081">
                        <c:v>7.666877185390141</c:v>
                      </c:pt>
                      <c:pt idx="1082">
                        <c:v>7.6717263432729412</c:v>
                      </c:pt>
                      <c:pt idx="1083">
                        <c:v>7.6765722860903569</c:v>
                      </c:pt>
                      <c:pt idx="1084">
                        <c:v>7.6814150159740269</c:v>
                      </c:pt>
                      <c:pt idx="1085">
                        <c:v>7.6862545350541742</c:v>
                      </c:pt>
                      <c:pt idx="1086">
                        <c:v>7.6910908454596125</c:v>
                      </c:pt>
                      <c:pt idx="1087">
                        <c:v>7.6959239493177387</c:v>
                      </c:pt>
                      <c:pt idx="1088">
                        <c:v>7.7007538487545455</c:v>
                      </c:pt>
                      <c:pt idx="1089">
                        <c:v>7.7055805458946098</c:v>
                      </c:pt>
                      <c:pt idx="1090">
                        <c:v>7.7104040428611063</c:v>
                      </c:pt>
                      <c:pt idx="1091">
                        <c:v>7.7152243417757962</c:v>
                      </c:pt>
                      <c:pt idx="1092">
                        <c:v>7.7200414447590378</c:v>
                      </c:pt>
                      <c:pt idx="1093">
                        <c:v>7.7248553539297813</c:v>
                      </c:pt>
                      <c:pt idx="1094">
                        <c:v>7.7296660714055747</c:v>
                      </c:pt>
                      <c:pt idx="1095">
                        <c:v>7.7344735993025564</c:v>
                      </c:pt>
                      <c:pt idx="1096">
                        <c:v>7.7392779397354721</c:v>
                      </c:pt>
                      <c:pt idx="1097">
                        <c:v>7.7440790948176517</c:v>
                      </c:pt>
                      <c:pt idx="1098">
                        <c:v>7.7488770666610369</c:v>
                      </c:pt>
                      <c:pt idx="1099">
                        <c:v>7.75367185737616</c:v>
                      </c:pt>
                      <c:pt idx="1100">
                        <c:v>7.7584634690721579</c:v>
                      </c:pt>
                      <c:pt idx="1101">
                        <c:v>7.7632519038567702</c:v>
                      </c:pt>
                      <c:pt idx="1102">
                        <c:v>7.7680371638363352</c:v>
                      </c:pt>
                      <c:pt idx="1103">
                        <c:v>7.7728192511157985</c:v>
                      </c:pt>
                      <c:pt idx="1104">
                        <c:v>7.7775981677987094</c:v>
                      </c:pt>
                      <c:pt idx="1105">
                        <c:v>7.7823739159872192</c:v>
                      </c:pt>
                      <c:pt idx="1106">
                        <c:v>7.7871464977820892</c:v>
                      </c:pt>
                      <c:pt idx="1107">
                        <c:v>7.7919159152826856</c:v>
                      </c:pt>
                      <c:pt idx="1108">
                        <c:v>7.7966821705869851</c:v>
                      </c:pt>
                      <c:pt idx="1109">
                        <c:v>7.8014452657915703</c:v>
                      </c:pt>
                      <c:pt idx="1110">
                        <c:v>7.8062052029916371</c:v>
                      </c:pt>
                      <c:pt idx="1111">
                        <c:v>7.810961984280989</c:v>
                      </c:pt>
                      <c:pt idx="1112">
                        <c:v>7.8157156117520437</c:v>
                      </c:pt>
                      <c:pt idx="1113">
                        <c:v>7.8204660874958281</c:v>
                      </c:pt>
                      <c:pt idx="1114">
                        <c:v>7.8252134136019897</c:v>
                      </c:pt>
                      <c:pt idx="1115">
                        <c:v>7.8299575921587827</c:v>
                      </c:pt>
                      <c:pt idx="1116">
                        <c:v>7.8346986252530817</c:v>
                      </c:pt>
                      <c:pt idx="1117">
                        <c:v>7.8394365149703757</c:v>
                      </c:pt>
                      <c:pt idx="1118">
                        <c:v>7.8441712633947729</c:v>
                      </c:pt>
                      <c:pt idx="1119">
                        <c:v>7.8489028726089947</c:v>
                      </c:pt>
                      <c:pt idx="1120">
                        <c:v>7.8536313446943886</c:v>
                      </c:pt>
                      <c:pt idx="1121">
                        <c:v>7.8583566817309167</c:v>
                      </c:pt>
                      <c:pt idx="1122">
                        <c:v>7.8630788857971652</c:v>
                      </c:pt>
                      <c:pt idx="1123">
                        <c:v>7.86779795897034</c:v>
                      </c:pt>
                      <c:pt idx="1124">
                        <c:v>7.8725139033262721</c:v>
                      </c:pt>
                      <c:pt idx="1125">
                        <c:v>7.8772267209394133</c:v>
                      </c:pt>
                      <c:pt idx="1126">
                        <c:v>7.8819364138828423</c:v>
                      </c:pt>
                      <c:pt idx="1127">
                        <c:v>7.8866429842282635</c:v>
                      </c:pt>
                      <c:pt idx="1128">
                        <c:v>7.8913464340460058</c:v>
                      </c:pt>
                      <c:pt idx="1129">
                        <c:v>7.8960467654050266</c:v>
                      </c:pt>
                      <c:pt idx="1130">
                        <c:v>7.900743980372912</c:v>
                      </c:pt>
                      <c:pt idx="1131">
                        <c:v>7.9054380810158769</c:v>
                      </c:pt>
                      <c:pt idx="1132">
                        <c:v>7.9101290693987645</c:v>
                      </c:pt>
                      <c:pt idx="1133">
                        <c:v>7.9148169475850523</c:v>
                      </c:pt>
                      <c:pt idx="1134">
                        <c:v>7.9195017176368454</c:v>
                      </c:pt>
                      <c:pt idx="1135">
                        <c:v>7.9241833816148883</c:v>
                      </c:pt>
                      <c:pt idx="1136">
                        <c:v>7.9288619415785515</c:v>
                      </c:pt>
                      <c:pt idx="1137">
                        <c:v>7.9335373995858456</c:v>
                      </c:pt>
                      <c:pt idx="1138">
                        <c:v>7.9382097576934134</c:v>
                      </c:pt>
                      <c:pt idx="1139">
                        <c:v>7.9428790179565354</c:v>
                      </c:pt>
                      <c:pt idx="1140">
                        <c:v>7.9475451824291321</c:v>
                      </c:pt>
                      <c:pt idx="1141">
                        <c:v>7.9522082531637581</c:v>
                      </c:pt>
                      <c:pt idx="1142">
                        <c:v>7.9568682322116082</c:v>
                      </c:pt>
                      <c:pt idx="1143">
                        <c:v>7.9615251216225182</c:v>
                      </c:pt>
                      <c:pt idx="1144">
                        <c:v>7.9661789234449634</c:v>
                      </c:pt>
                      <c:pt idx="1145">
                        <c:v>7.9708296397260643</c:v>
                      </c:pt>
                      <c:pt idx="1146">
                        <c:v>7.9754772725115792</c:v>
                      </c:pt>
                      <c:pt idx="1147">
                        <c:v>7.9801218238459146</c:v>
                      </c:pt>
                      <c:pt idx="1148">
                        <c:v>7.9847632957721171</c:v>
                      </c:pt>
                      <c:pt idx="1149">
                        <c:v>7.9894016903318841</c:v>
                      </c:pt>
                      <c:pt idx="1150">
                        <c:v>7.9940370095655524</c:v>
                      </c:pt>
                      <c:pt idx="1151">
                        <c:v>7.9986692555121142</c:v>
                      </c:pt>
                      <c:pt idx="1152">
                        <c:v>8.0032984302092025</c:v>
                      </c:pt>
                      <c:pt idx="1153">
                        <c:v>8.007924535693105</c:v>
                      </c:pt>
                      <c:pt idx="1154">
                        <c:v>8.0125475739987522</c:v>
                      </c:pt>
                      <c:pt idx="1155">
                        <c:v>8.0171675471597368</c:v>
                      </c:pt>
                      <c:pt idx="1156">
                        <c:v>8.0217844572082875</c:v>
                      </c:pt>
                      <c:pt idx="1157">
                        <c:v>8.0263983061753024</c:v>
                      </c:pt>
                      <c:pt idx="1158">
                        <c:v>8.0310090960903224</c:v>
                      </c:pt>
                      <c:pt idx="1159">
                        <c:v>8.0356168289815457</c:v>
                      </c:pt>
                      <c:pt idx="1160">
                        <c:v>8.0402215068758203</c:v>
                      </c:pt>
                      <c:pt idx="1161">
                        <c:v>8.0448231317986654</c:v>
                      </c:pt>
                      <c:pt idx="1162">
                        <c:v>8.0494217057742397</c:v>
                      </c:pt>
                      <c:pt idx="1163">
                        <c:v>8.0540172308253695</c:v>
                      </c:pt>
                      <c:pt idx="1164">
                        <c:v>8.05860970897354</c:v>
                      </c:pt>
                      <c:pt idx="1165">
                        <c:v>8.0631991422388936</c:v>
                      </c:pt>
                      <c:pt idx="1166">
                        <c:v>8.0677855326402295</c:v>
                      </c:pt>
                      <c:pt idx="1167">
                        <c:v>8.0723688821950201</c:v>
                      </c:pt>
                      <c:pt idx="1168">
                        <c:v>8.076949192919388</c:v>
                      </c:pt>
                      <c:pt idx="1169">
                        <c:v>8.0815264668281266</c:v>
                      </c:pt>
                      <c:pt idx="1170">
                        <c:v>8.0861007059346868</c:v>
                      </c:pt>
                      <c:pt idx="1171">
                        <c:v>8.0906719122511923</c:v>
                      </c:pt>
                      <c:pt idx="1172">
                        <c:v>8.0952400877884294</c:v>
                      </c:pt>
                      <c:pt idx="1173">
                        <c:v>8.0998052345558467</c:v>
                      </c:pt>
                      <c:pt idx="1174">
                        <c:v>8.1043673545615675</c:v>
                      </c:pt>
                      <c:pt idx="1175">
                        <c:v>8.1089264498123832</c:v>
                      </c:pt>
                      <c:pt idx="1176">
                        <c:v>8.1134825223137472</c:v>
                      </c:pt>
                      <c:pt idx="1177">
                        <c:v>8.1180355740697934</c:v>
                      </c:pt>
                      <c:pt idx="1178">
                        <c:v>8.122585607083316</c:v>
                      </c:pt>
                      <c:pt idx="1179">
                        <c:v>8.1271326233557932</c:v>
                      </c:pt>
                      <c:pt idx="1180">
                        <c:v>8.1316766248873655</c:v>
                      </c:pt>
                      <c:pt idx="1181">
                        <c:v>8.1362176136768536</c:v>
                      </c:pt>
                      <c:pt idx="1182">
                        <c:v>8.1407555917217529</c:v>
                      </c:pt>
                      <c:pt idx="1183">
                        <c:v>8.145290561018232</c:v>
                      </c:pt>
                      <c:pt idx="1184">
                        <c:v>8.1498225235611343</c:v>
                      </c:pt>
                      <c:pt idx="1185">
                        <c:v>8.1543514813439852</c:v>
                      </c:pt>
                      <c:pt idx="1186">
                        <c:v>8.1588774363589867</c:v>
                      </c:pt>
                      <c:pt idx="1187">
                        <c:v>8.1634003905970189</c:v>
                      </c:pt>
                      <c:pt idx="1188">
                        <c:v>8.1679203460476444</c:v>
                      </c:pt>
                      <c:pt idx="1189">
                        <c:v>8.1724373046991019</c:v>
                      </c:pt>
                      <c:pt idx="1190">
                        <c:v>8.1769512685383141</c:v>
                      </c:pt>
                      <c:pt idx="1191">
                        <c:v>8.1814622395508909</c:v>
                      </c:pt>
                      <c:pt idx="1192">
                        <c:v>8.1859702197211206</c:v>
                      </c:pt>
                      <c:pt idx="1193">
                        <c:v>8.1904752110319752</c:v>
                      </c:pt>
                      <c:pt idx="1194">
                        <c:v>8.1949772154651139</c:v>
                      </c:pt>
                      <c:pt idx="1195">
                        <c:v>8.1994762350008852</c:v>
                      </c:pt>
                      <c:pt idx="1196">
                        <c:v>8.2039722716183192</c:v>
                      </c:pt>
                      <c:pt idx="1197">
                        <c:v>8.2084653272951353</c:v>
                      </c:pt>
                      <c:pt idx="1198">
                        <c:v>8.2129554040077437</c:v>
                      </c:pt>
                      <c:pt idx="1199">
                        <c:v>8.2174425037312453</c:v>
                      </c:pt>
                      <c:pt idx="1200">
                        <c:v>8.221926628439423</c:v>
                      </c:pt>
                      <c:pt idx="1201">
                        <c:v>8.2264077801047613</c:v>
                      </c:pt>
                      <c:pt idx="1202">
                        <c:v>8.2308859606984335</c:v>
                      </c:pt>
                      <c:pt idx="1203">
                        <c:v>8.2353611721903039</c:v>
                      </c:pt>
                      <c:pt idx="1204">
                        <c:v>8.2398334165489331</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6-A375-435B-90EF-3E365F81D4DA}"/>
                  </c:ext>
                </c:extLst>
              </c15:ser>
            </c15:filteredScatterSeries>
            <c15:filteredScatterSeries>
              <c15:ser>
                <c:idx val="8"/>
                <c:order val="2"/>
                <c:tx>
                  <c:strRef>
                    <c:extLst xmlns:c15="http://schemas.microsoft.com/office/drawing/2012/chart">
                      <c:ext xmlns:c15="http://schemas.microsoft.com/office/drawing/2012/chart" uri="{02D57815-91ED-43cb-92C2-25804820EDAC}">
                        <c15:formulaRef>
                          <c15:sqref>'σ-Silo F2-80 kP'!$R$12</c15:sqref>
                        </c15:formulaRef>
                      </c:ext>
                    </c:extLst>
                    <c:strCache>
                      <c:ptCount val="1"/>
                      <c:pt idx="0">
                        <c:v>σ'v+q (zw=0) - Silo</c:v>
                      </c:pt>
                    </c:strCache>
                  </c:strRef>
                </c:tx>
                <c:spPr>
                  <a:ln w="15875" cap="rnd">
                    <a:solidFill>
                      <a:schemeClr val="accent4"/>
                    </a:solidFill>
                    <a:prstDash val="dash"/>
                    <a:round/>
                  </a:ln>
                  <a:effectLst/>
                </c:spPr>
                <c:marker>
                  <c:symbol val="none"/>
                </c:marker>
                <c:xVal>
                  <c:numRef>
                    <c:extLst xmlns:c15="http://schemas.microsoft.com/office/drawing/2012/chart">
                      <c:ext xmlns:c15="http://schemas.microsoft.com/office/drawing/2012/chart" uri="{02D57815-91ED-43cb-92C2-25804820EDAC}">
                        <c15:formulaRef>
                          <c15:sqref>'σ-Silo F2-80 kP'!$R$13:$R$1217</c15:sqref>
                        </c15:formulaRef>
                      </c:ext>
                    </c:extLst>
                    <c:numCache>
                      <c:formatCode>0.0</c:formatCode>
                      <c:ptCount val="1205"/>
                      <c:pt idx="0">
                        <c:v>80.182171782178216</c:v>
                      </c:pt>
                      <c:pt idx="1">
                        <c:v>80.138942197515235</c:v>
                      </c:pt>
                      <c:pt idx="2">
                        <c:v>80.095741274723963</c:v>
                      </c:pt>
                      <c:pt idx="3">
                        <c:v>80.052568994801149</c:v>
                      </c:pt>
                      <c:pt idx="4">
                        <c:v>80.009425338756145</c:v>
                      </c:pt>
                      <c:pt idx="5">
                        <c:v>79.966310287610881</c:v>
                      </c:pt>
                      <c:pt idx="6">
                        <c:v>79.923223822399862</c:v>
                      </c:pt>
                      <c:pt idx="7">
                        <c:v>79.880165924170214</c:v>
                      </c:pt>
                      <c:pt idx="8">
                        <c:v>79.837136573981567</c:v>
                      </c:pt>
                      <c:pt idx="9">
                        <c:v>79.794135752906115</c:v>
                      </c:pt>
                      <c:pt idx="10">
                        <c:v>79.751163442028655</c:v>
                      </c:pt>
                      <c:pt idx="11">
                        <c:v>79.708219622446492</c:v>
                      </c:pt>
                      <c:pt idx="12">
                        <c:v>79.665304275269449</c:v>
                      </c:pt>
                      <c:pt idx="13">
                        <c:v>79.622417381619897</c:v>
                      </c:pt>
                      <c:pt idx="14">
                        <c:v>79.5795589226327</c:v>
                      </c:pt>
                      <c:pt idx="15">
                        <c:v>79.536728879455282</c:v>
                      </c:pt>
                      <c:pt idx="16">
                        <c:v>79.493927233247476</c:v>
                      </c:pt>
                      <c:pt idx="17">
                        <c:v>79.451153965181717</c:v>
                      </c:pt>
                      <c:pt idx="18">
                        <c:v>79.408409056442821</c:v>
                      </c:pt>
                      <c:pt idx="19">
                        <c:v>79.365692488228134</c:v>
                      </c:pt>
                      <c:pt idx="20">
                        <c:v>79.323004241747483</c:v>
                      </c:pt>
                      <c:pt idx="21">
                        <c:v>79.280344298223085</c:v>
                      </c:pt>
                      <c:pt idx="22">
                        <c:v>79.23771263888969</c:v>
                      </c:pt>
                      <c:pt idx="23">
                        <c:v>79.195109244994413</c:v>
                      </c:pt>
                      <c:pt idx="24">
                        <c:v>79.152534097796874</c:v>
                      </c:pt>
                      <c:pt idx="25">
                        <c:v>79.109987178569057</c:v>
                      </c:pt>
                      <c:pt idx="26">
                        <c:v>79.067468468595408</c:v>
                      </c:pt>
                      <c:pt idx="27">
                        <c:v>79.024977949172751</c:v>
                      </c:pt>
                      <c:pt idx="28">
                        <c:v>78.982515601610331</c:v>
                      </c:pt>
                      <c:pt idx="29">
                        <c:v>78.940081407229741</c:v>
                      </c:pt>
                      <c:pt idx="30">
                        <c:v>78.897675347365038</c:v>
                      </c:pt>
                      <c:pt idx="31">
                        <c:v>78.855297403362613</c:v>
                      </c:pt>
                      <c:pt idx="32">
                        <c:v>78.812947556581179</c:v>
                      </c:pt>
                      <c:pt idx="33">
                        <c:v>78.770625788391897</c:v>
                      </c:pt>
                      <c:pt idx="34">
                        <c:v>78.728332080178205</c:v>
                      </c:pt>
                      <c:pt idx="35">
                        <c:v>78.686066413335922</c:v>
                      </c:pt>
                      <c:pt idx="36">
                        <c:v>78.643828769273171</c:v>
                      </c:pt>
                      <c:pt idx="37">
                        <c:v>78.601619129410466</c:v>
                      </c:pt>
                      <c:pt idx="38">
                        <c:v>78.559437475180573</c:v>
                      </c:pt>
                      <c:pt idx="39">
                        <c:v>78.517283788028593</c:v>
                      </c:pt>
                      <c:pt idx="40">
                        <c:v>78.475158049411903</c:v>
                      </c:pt>
                      <c:pt idx="41">
                        <c:v>78.433060240800259</c:v>
                      </c:pt>
                      <c:pt idx="42">
                        <c:v>78.390990343675597</c:v>
                      </c:pt>
                      <c:pt idx="43">
                        <c:v>78.348948339532171</c:v>
                      </c:pt>
                      <c:pt idx="44">
                        <c:v>78.306934209876559</c:v>
                      </c:pt>
                      <c:pt idx="45">
                        <c:v>78.2649479362275</c:v>
                      </c:pt>
                      <c:pt idx="46">
                        <c:v>78.222989500116071</c:v>
                      </c:pt>
                      <c:pt idx="47">
                        <c:v>78.181058883085541</c:v>
                      </c:pt>
                      <c:pt idx="48">
                        <c:v>78.139156066691442</c:v>
                      </c:pt>
                      <c:pt idx="49">
                        <c:v>78.097281032501542</c:v>
                      </c:pt>
                      <c:pt idx="50">
                        <c:v>78.055433762095788</c:v>
                      </c:pt>
                      <c:pt idx="51">
                        <c:v>78.01361423706642</c:v>
                      </c:pt>
                      <c:pt idx="52">
                        <c:v>77.971822439017771</c:v>
                      </c:pt>
                      <c:pt idx="53">
                        <c:v>77.93005834956648</c:v>
                      </c:pt>
                      <c:pt idx="54">
                        <c:v>77.888321950341307</c:v>
                      </c:pt>
                      <c:pt idx="55">
                        <c:v>77.846613222983208</c:v>
                      </c:pt>
                      <c:pt idx="56">
                        <c:v>77.804932149145316</c:v>
                      </c:pt>
                      <c:pt idx="57">
                        <c:v>77.763278710492926</c:v>
                      </c:pt>
                      <c:pt idx="58">
                        <c:v>77.721652888703488</c:v>
                      </c:pt>
                      <c:pt idx="59">
                        <c:v>77.680054665466614</c:v>
                      </c:pt>
                      <c:pt idx="60">
                        <c:v>77.638484022484036</c:v>
                      </c:pt>
                      <c:pt idx="61">
                        <c:v>77.596940941469626</c:v>
                      </c:pt>
                      <c:pt idx="62">
                        <c:v>77.555425404149389</c:v>
                      </c:pt>
                      <c:pt idx="63">
                        <c:v>77.513937392261411</c:v>
                      </c:pt>
                      <c:pt idx="64">
                        <c:v>77.472476887555928</c:v>
                      </c:pt>
                      <c:pt idx="65">
                        <c:v>77.431043871795282</c:v>
                      </c:pt>
                      <c:pt idx="66">
                        <c:v>77.389638326753854</c:v>
                      </c:pt>
                      <c:pt idx="67">
                        <c:v>77.348260234218145</c:v>
                      </c:pt>
                      <c:pt idx="68">
                        <c:v>77.306909575986751</c:v>
                      </c:pt>
                      <c:pt idx="69">
                        <c:v>77.265586333870274</c:v>
                      </c:pt>
                      <c:pt idx="70">
                        <c:v>77.224290489691441</c:v>
                      </c:pt>
                      <c:pt idx="71">
                        <c:v>77.183022025284984</c:v>
                      </c:pt>
                      <c:pt idx="72">
                        <c:v>77.141780922497716</c:v>
                      </c:pt>
                      <c:pt idx="73">
                        <c:v>77.100567163188458</c:v>
                      </c:pt>
                      <c:pt idx="74">
                        <c:v>77.059380729228053</c:v>
                      </c:pt>
                      <c:pt idx="75">
                        <c:v>77.018221602499423</c:v>
                      </c:pt>
                      <c:pt idx="76">
                        <c:v>76.977089764897414</c:v>
                      </c:pt>
                      <c:pt idx="77">
                        <c:v>76.935985198328922</c:v>
                      </c:pt>
                      <c:pt idx="78">
                        <c:v>76.894907884712865</c:v>
                      </c:pt>
                      <c:pt idx="79">
                        <c:v>76.853857805980113</c:v>
                      </c:pt>
                      <c:pt idx="80">
                        <c:v>76.812834944073529</c:v>
                      </c:pt>
                      <c:pt idx="81">
                        <c:v>76.771839280947916</c:v>
                      </c:pt>
                      <c:pt idx="82">
                        <c:v>76.730870798570095</c:v>
                      </c:pt>
                      <c:pt idx="83">
                        <c:v>76.689929478918799</c:v>
                      </c:pt>
                      <c:pt idx="84">
                        <c:v>76.64901530398474</c:v>
                      </c:pt>
                      <c:pt idx="85">
                        <c:v>76.608128255770552</c:v>
                      </c:pt>
                      <c:pt idx="86">
                        <c:v>76.567268316290821</c:v>
                      </c:pt>
                      <c:pt idx="87">
                        <c:v>76.526435467572043</c:v>
                      </c:pt>
                      <c:pt idx="88">
                        <c:v>76.485629691652605</c:v>
                      </c:pt>
                      <c:pt idx="89">
                        <c:v>76.444850970582863</c:v>
                      </c:pt>
                      <c:pt idx="90">
                        <c:v>76.404099286425009</c:v>
                      </c:pt>
                      <c:pt idx="91">
                        <c:v>76.363374621253172</c:v>
                      </c:pt>
                      <c:pt idx="92">
                        <c:v>76.322676957153362</c:v>
                      </c:pt>
                      <c:pt idx="93">
                        <c:v>76.282006276223456</c:v>
                      </c:pt>
                      <c:pt idx="94">
                        <c:v>76.241362560573194</c:v>
                      </c:pt>
                      <c:pt idx="95">
                        <c:v>76.200745792324199</c:v>
                      </c:pt>
                      <c:pt idx="96">
                        <c:v>76.160155953609916</c:v>
                      </c:pt>
                      <c:pt idx="97">
                        <c:v>76.119593026575657</c:v>
                      </c:pt>
                      <c:pt idx="98">
                        <c:v>76.0790569933786</c:v>
                      </c:pt>
                      <c:pt idx="99">
                        <c:v>76.038547836187675</c:v>
                      </c:pt>
                      <c:pt idx="100">
                        <c:v>75.99806553718372</c:v>
                      </c:pt>
                      <c:pt idx="101">
                        <c:v>75.957610078559327</c:v>
                      </c:pt>
                      <c:pt idx="102">
                        <c:v>75.917181442518924</c:v>
                      </c:pt>
                      <c:pt idx="103">
                        <c:v>75.876779611278735</c:v>
                      </c:pt>
                      <c:pt idx="104">
                        <c:v>75.836404567066737</c:v>
                      </c:pt>
                      <c:pt idx="105">
                        <c:v>75.796056292122771</c:v>
                      </c:pt>
                      <c:pt idx="106">
                        <c:v>75.755734768698389</c:v>
                      </c:pt>
                      <c:pt idx="107">
                        <c:v>75.71543997905691</c:v>
                      </c:pt>
                      <c:pt idx="108">
                        <c:v>75.675171905473448</c:v>
                      </c:pt>
                      <c:pt idx="109">
                        <c:v>75.63493053023484</c:v>
                      </c:pt>
                      <c:pt idx="110">
                        <c:v>75.59471583563969</c:v>
                      </c:pt>
                      <c:pt idx="111">
                        <c:v>75.554527803998297</c:v>
                      </c:pt>
                      <c:pt idx="112">
                        <c:v>75.514366417632758</c:v>
                      </c:pt>
                      <c:pt idx="113">
                        <c:v>75.474231658876818</c:v>
                      </c:pt>
                      <c:pt idx="114">
                        <c:v>75.434123510075992</c:v>
                      </c:pt>
                      <c:pt idx="115">
                        <c:v>75.394041953587447</c:v>
                      </c:pt>
                      <c:pt idx="116">
                        <c:v>75.353986971780103</c:v>
                      </c:pt>
                      <c:pt idx="117">
                        <c:v>75.313958547034531</c:v>
                      </c:pt>
                      <c:pt idx="118">
                        <c:v>75.273956661743</c:v>
                      </c:pt>
                      <c:pt idx="119">
                        <c:v>75.23398129830943</c:v>
                      </c:pt>
                      <c:pt idx="120">
                        <c:v>75.194032439149439</c:v>
                      </c:pt>
                      <c:pt idx="121">
                        <c:v>75.154110066690293</c:v>
                      </c:pt>
                      <c:pt idx="122">
                        <c:v>75.114214163370917</c:v>
                      </c:pt>
                      <c:pt idx="123">
                        <c:v>75.074344711641842</c:v>
                      </c:pt>
                      <c:pt idx="124">
                        <c:v>75.034501693965282</c:v>
                      </c:pt>
                      <c:pt idx="125">
                        <c:v>74.994685092815061</c:v>
                      </c:pt>
                      <c:pt idx="126">
                        <c:v>74.954894890676599</c:v>
                      </c:pt>
                      <c:pt idx="127">
                        <c:v>74.915131070046968</c:v>
                      </c:pt>
                      <c:pt idx="128">
                        <c:v>74.875393613434824</c:v>
                      </c:pt>
                      <c:pt idx="129">
                        <c:v>74.835682503360417</c:v>
                      </c:pt>
                      <c:pt idx="130">
                        <c:v>74.795997722355608</c:v>
                      </c:pt>
                      <c:pt idx="131">
                        <c:v>74.756339252963812</c:v>
                      </c:pt>
                      <c:pt idx="132">
                        <c:v>74.716707077740011</c:v>
                      </c:pt>
                      <c:pt idx="133">
                        <c:v>74.677101179250798</c:v>
                      </c:pt>
                      <c:pt idx="134">
                        <c:v>74.637521540074289</c:v>
                      </c:pt>
                      <c:pt idx="135">
                        <c:v>74.59796814280017</c:v>
                      </c:pt>
                      <c:pt idx="136">
                        <c:v>74.55844097002965</c:v>
                      </c:pt>
                      <c:pt idx="137">
                        <c:v>74.518940004375494</c:v>
                      </c:pt>
                      <c:pt idx="138">
                        <c:v>74.479465228461962</c:v>
                      </c:pt>
                      <c:pt idx="139">
                        <c:v>74.440016624924894</c:v>
                      </c:pt>
                      <c:pt idx="140">
                        <c:v>74.400594176411573</c:v>
                      </c:pt>
                      <c:pt idx="141">
                        <c:v>74.361197865580834</c:v>
                      </c:pt>
                      <c:pt idx="142">
                        <c:v>74.321827675103009</c:v>
                      </c:pt>
                      <c:pt idx="143">
                        <c:v>74.282483587659883</c:v>
                      </c:pt>
                      <c:pt idx="144">
                        <c:v>74.243165585944766</c:v>
                      </c:pt>
                      <c:pt idx="145">
                        <c:v>74.203873652662409</c:v>
                      </c:pt>
                      <c:pt idx="146">
                        <c:v>74.164607770529074</c:v>
                      </c:pt>
                      <c:pt idx="147">
                        <c:v>74.125367922272417</c:v>
                      </c:pt>
                      <c:pt idx="148">
                        <c:v>74.086154090631595</c:v>
                      </c:pt>
                      <c:pt idx="149">
                        <c:v>74.046966258357216</c:v>
                      </c:pt>
                      <c:pt idx="150">
                        <c:v>74.007804408211271</c:v>
                      </c:pt>
                      <c:pt idx="151">
                        <c:v>73.968668522967235</c:v>
                      </c:pt>
                      <c:pt idx="152">
                        <c:v>73.929558585409978</c:v>
                      </c:pt>
                      <c:pt idx="153">
                        <c:v>73.890474578335784</c:v>
                      </c:pt>
                      <c:pt idx="154">
                        <c:v>73.851416484552374</c:v>
                      </c:pt>
                      <c:pt idx="155">
                        <c:v>73.812384286878796</c:v>
                      </c:pt>
                      <c:pt idx="156">
                        <c:v>73.773377968145581</c:v>
                      </c:pt>
                      <c:pt idx="157">
                        <c:v>73.734397511194587</c:v>
                      </c:pt>
                      <c:pt idx="158">
                        <c:v>73.695442898879037</c:v>
                      </c:pt>
                      <c:pt idx="159">
                        <c:v>73.656514114063569</c:v>
                      </c:pt>
                      <c:pt idx="160">
                        <c:v>73.617611139624145</c:v>
                      </c:pt>
                      <c:pt idx="161">
                        <c:v>73.578733958448083</c:v>
                      </c:pt>
                      <c:pt idx="162">
                        <c:v>73.539882553434083</c:v>
                      </c:pt>
                      <c:pt idx="163">
                        <c:v>73.50105690749217</c:v>
                      </c:pt>
                      <c:pt idx="164">
                        <c:v>73.462257003543627</c:v>
                      </c:pt>
                      <c:pt idx="165">
                        <c:v>73.423482824521187</c:v>
                      </c:pt>
                      <c:pt idx="166">
                        <c:v>73.384734353368785</c:v>
                      </c:pt>
                      <c:pt idx="167">
                        <c:v>73.346011573041721</c:v>
                      </c:pt>
                      <c:pt idx="168">
                        <c:v>73.307314466506625</c:v>
                      </c:pt>
                      <c:pt idx="169">
                        <c:v>73.268643016741336</c:v>
                      </c:pt>
                      <c:pt idx="170">
                        <c:v>73.229997206735078</c:v>
                      </c:pt>
                      <c:pt idx="171">
                        <c:v>73.191377019488229</c:v>
                      </c:pt>
                      <c:pt idx="172">
                        <c:v>73.152782438012565</c:v>
                      </c:pt>
                      <c:pt idx="173">
                        <c:v>73.114213445331046</c:v>
                      </c:pt>
                      <c:pt idx="174">
                        <c:v>73.075670024477944</c:v>
                      </c:pt>
                      <c:pt idx="175">
                        <c:v>73.037152158498699</c:v>
                      </c:pt>
                      <c:pt idx="176">
                        <c:v>72.998659830450094</c:v>
                      </c:pt>
                      <c:pt idx="177">
                        <c:v>72.960193023400038</c:v>
                      </c:pt>
                      <c:pt idx="178">
                        <c:v>72.921751720427764</c:v>
                      </c:pt>
                      <c:pt idx="179">
                        <c:v>72.883335904623664</c:v>
                      </c:pt>
                      <c:pt idx="180">
                        <c:v>72.844945559089368</c:v>
                      </c:pt>
                      <c:pt idx="181">
                        <c:v>72.806580666937677</c:v>
                      </c:pt>
                      <c:pt idx="182">
                        <c:v>72.768241211292633</c:v>
                      </c:pt>
                      <c:pt idx="183">
                        <c:v>72.729927175289447</c:v>
                      </c:pt>
                      <c:pt idx="184">
                        <c:v>72.691638542074486</c:v>
                      </c:pt>
                      <c:pt idx="185">
                        <c:v>72.653375294805343</c:v>
                      </c:pt>
                      <c:pt idx="186">
                        <c:v>72.61513741665074</c:v>
                      </c:pt>
                      <c:pt idx="187">
                        <c:v>72.576924890790565</c:v>
                      </c:pt>
                      <c:pt idx="188">
                        <c:v>72.538737700415865</c:v>
                      </c:pt>
                      <c:pt idx="189">
                        <c:v>72.500575828728813</c:v>
                      </c:pt>
                      <c:pt idx="190">
                        <c:v>72.462439258942766</c:v>
                      </c:pt>
                      <c:pt idx="191">
                        <c:v>72.42432797428215</c:v>
                      </c:pt>
                      <c:pt idx="192">
                        <c:v>72.386241957982563</c:v>
                      </c:pt>
                      <c:pt idx="193">
                        <c:v>72.348181193290671</c:v>
                      </c:pt>
                      <c:pt idx="194">
                        <c:v>72.310145663464297</c:v>
                      </c:pt>
                      <c:pt idx="195">
                        <c:v>72.272135351772349</c:v>
                      </c:pt>
                      <c:pt idx="196">
                        <c:v>72.234150241494788</c:v>
                      </c:pt>
                      <c:pt idx="197">
                        <c:v>72.196190315922735</c:v>
                      </c:pt>
                      <c:pt idx="198">
                        <c:v>72.158255558358306</c:v>
                      </c:pt>
                      <c:pt idx="199">
                        <c:v>72.120345952114747</c:v>
                      </c:pt>
                      <c:pt idx="200">
                        <c:v>72.082461480516358</c:v>
                      </c:pt>
                      <c:pt idx="201">
                        <c:v>72.044602126898482</c:v>
                      </c:pt>
                      <c:pt idx="202">
                        <c:v>72.006767874607519</c:v>
                      </c:pt>
                      <c:pt idx="203">
                        <c:v>71.968958707000894</c:v>
                      </c:pt>
                      <c:pt idx="204">
                        <c:v>71.93117460744709</c:v>
                      </c:pt>
                      <c:pt idx="205">
                        <c:v>71.893415559325618</c:v>
                      </c:pt>
                      <c:pt idx="206">
                        <c:v>71.855681546026972</c:v>
                      </c:pt>
                      <c:pt idx="207">
                        <c:v>71.817972550952703</c:v>
                      </c:pt>
                      <c:pt idx="208">
                        <c:v>71.780288557515348</c:v>
                      </c:pt>
                      <c:pt idx="209">
                        <c:v>71.742629549138414</c:v>
                      </c:pt>
                      <c:pt idx="210">
                        <c:v>71.704995509256477</c:v>
                      </c:pt>
                      <c:pt idx="211">
                        <c:v>71.667386421315001</c:v>
                      </c:pt>
                      <c:pt idx="212">
                        <c:v>71.62980226877049</c:v>
                      </c:pt>
                      <c:pt idx="213">
                        <c:v>71.592243035090405</c:v>
                      </c:pt>
                      <c:pt idx="214">
                        <c:v>71.554708703753136</c:v>
                      </c:pt>
                      <c:pt idx="215">
                        <c:v>71.517199258248056</c:v>
                      </c:pt>
                      <c:pt idx="216">
                        <c:v>71.479714682075482</c:v>
                      </c:pt>
                      <c:pt idx="217">
                        <c:v>71.442254958746702</c:v>
                      </c:pt>
                      <c:pt idx="218">
                        <c:v>71.40482007178386</c:v>
                      </c:pt>
                      <c:pt idx="219">
                        <c:v>71.367410004720071</c:v>
                      </c:pt>
                      <c:pt idx="220">
                        <c:v>71.330024741099379</c:v>
                      </c:pt>
                      <c:pt idx="221">
                        <c:v>71.292664264476727</c:v>
                      </c:pt>
                      <c:pt idx="222">
                        <c:v>71.255328558417958</c:v>
                      </c:pt>
                      <c:pt idx="223">
                        <c:v>71.218017606499814</c:v>
                      </c:pt>
                      <c:pt idx="224">
                        <c:v>71.180731392309895</c:v>
                      </c:pt>
                      <c:pt idx="225">
                        <c:v>71.143469899446757</c:v>
                      </c:pt>
                      <c:pt idx="226">
                        <c:v>71.106233111519728</c:v>
                      </c:pt>
                      <c:pt idx="227">
                        <c:v>71.069021012149108</c:v>
                      </c:pt>
                      <c:pt idx="228">
                        <c:v>71.031833584966009</c:v>
                      </c:pt>
                      <c:pt idx="229">
                        <c:v>70.994670813612345</c:v>
                      </c:pt>
                      <c:pt idx="230">
                        <c:v>70.957532681740986</c:v>
                      </c:pt>
                      <c:pt idx="231">
                        <c:v>70.920419173015546</c:v>
                      </c:pt>
                      <c:pt idx="232">
                        <c:v>70.883330271110509</c:v>
                      </c:pt>
                      <c:pt idx="233">
                        <c:v>70.846265959711189</c:v>
                      </c:pt>
                      <c:pt idx="234">
                        <c:v>70.809226222513715</c:v>
                      </c:pt>
                      <c:pt idx="235">
                        <c:v>70.772211043224985</c:v>
                      </c:pt>
                      <c:pt idx="236">
                        <c:v>70.735220405562757</c:v>
                      </c:pt>
                      <c:pt idx="237">
                        <c:v>70.698254293255559</c:v>
                      </c:pt>
                      <c:pt idx="238">
                        <c:v>70.661312690042706</c:v>
                      </c:pt>
                      <c:pt idx="239">
                        <c:v>70.624395579674299</c:v>
                      </c:pt>
                      <c:pt idx="240">
                        <c:v>70.587502945911183</c:v>
                      </c:pt>
                      <c:pt idx="241">
                        <c:v>70.550634772525029</c:v>
                      </c:pt>
                      <c:pt idx="242">
                        <c:v>70.513791043298227</c:v>
                      </c:pt>
                      <c:pt idx="243">
                        <c:v>70.47697174202392</c:v>
                      </c:pt>
                      <c:pt idx="244">
                        <c:v>70.440176852505999</c:v>
                      </c:pt>
                      <c:pt idx="245">
                        <c:v>70.403406358559124</c:v>
                      </c:pt>
                      <c:pt idx="246">
                        <c:v>70.366660244008656</c:v>
                      </c:pt>
                      <c:pt idx="247">
                        <c:v>70.329938492690644</c:v>
                      </c:pt>
                      <c:pt idx="248">
                        <c:v>70.29324108845195</c:v>
                      </c:pt>
                      <c:pt idx="249">
                        <c:v>70.256568015150052</c:v>
                      </c:pt>
                      <c:pt idx="250">
                        <c:v>70.219919256653185</c:v>
                      </c:pt>
                      <c:pt idx="251">
                        <c:v>70.183294796840244</c:v>
                      </c:pt>
                      <c:pt idx="252">
                        <c:v>70.146694619600865</c:v>
                      </c:pt>
                      <c:pt idx="253">
                        <c:v>70.110118708835316</c:v>
                      </c:pt>
                      <c:pt idx="254">
                        <c:v>70.073567048454564</c:v>
                      </c:pt>
                      <c:pt idx="255">
                        <c:v>70.03703962238022</c:v>
                      </c:pt>
                      <c:pt idx="256">
                        <c:v>70.00053641454457</c:v>
                      </c:pt>
                      <c:pt idx="257">
                        <c:v>69.964057408890568</c:v>
                      </c:pt>
                      <c:pt idx="258">
                        <c:v>69.927602589371801</c:v>
                      </c:pt>
                      <c:pt idx="259">
                        <c:v>69.891171939952471</c:v>
                      </c:pt>
                      <c:pt idx="260">
                        <c:v>69.854765444607452</c:v>
                      </c:pt>
                      <c:pt idx="261">
                        <c:v>69.818383087322232</c:v>
                      </c:pt>
                      <c:pt idx="262">
                        <c:v>69.782024852092903</c:v>
                      </c:pt>
                      <c:pt idx="263">
                        <c:v>69.74569072292617</c:v>
                      </c:pt>
                      <c:pt idx="264">
                        <c:v>69.709380683839342</c:v>
                      </c:pt>
                      <c:pt idx="265">
                        <c:v>69.673094718860355</c:v>
                      </c:pt>
                      <c:pt idx="266">
                        <c:v>69.636832812027677</c:v>
                      </c:pt>
                      <c:pt idx="267">
                        <c:v>69.60059494739042</c:v>
                      </c:pt>
                      <c:pt idx="268">
                        <c:v>69.564381109008224</c:v>
                      </c:pt>
                      <c:pt idx="269">
                        <c:v>69.528191280951333</c:v>
                      </c:pt>
                      <c:pt idx="270">
                        <c:v>69.492025447300506</c:v>
                      </c:pt>
                      <c:pt idx="271">
                        <c:v>69.455883592147131</c:v>
                      </c:pt>
                      <c:pt idx="272">
                        <c:v>69.419765699593071</c:v>
                      </c:pt>
                      <c:pt idx="273">
                        <c:v>69.383671753750761</c:v>
                      </c:pt>
                      <c:pt idx="274">
                        <c:v>69.347601738743165</c:v>
                      </c:pt>
                      <c:pt idx="275">
                        <c:v>69.311555638703794</c:v>
                      </c:pt>
                      <c:pt idx="276">
                        <c:v>69.275533437776645</c:v>
                      </c:pt>
                      <c:pt idx="277">
                        <c:v>69.239535120116244</c:v>
                      </c:pt>
                      <c:pt idx="278">
                        <c:v>69.203560669887622</c:v>
                      </c:pt>
                      <c:pt idx="279">
                        <c:v>69.167610071266296</c:v>
                      </c:pt>
                      <c:pt idx="280">
                        <c:v>69.131683308438326</c:v>
                      </c:pt>
                      <c:pt idx="281">
                        <c:v>69.095780365600177</c:v>
                      </c:pt>
                      <c:pt idx="282">
                        <c:v>69.059901226958871</c:v>
                      </c:pt>
                      <c:pt idx="283">
                        <c:v>69.024045876731833</c:v>
                      </c:pt>
                      <c:pt idx="284">
                        <c:v>68.988214299147003</c:v>
                      </c:pt>
                      <c:pt idx="285">
                        <c:v>68.95240647844274</c:v>
                      </c:pt>
                      <c:pt idx="286">
                        <c:v>68.916622398867901</c:v>
                      </c:pt>
                      <c:pt idx="287">
                        <c:v>68.880862044681706</c:v>
                      </c:pt>
                      <c:pt idx="288">
                        <c:v>68.845125400153918</c:v>
                      </c:pt>
                      <c:pt idx="289">
                        <c:v>68.809412449564618</c:v>
                      </c:pt>
                      <c:pt idx="290">
                        <c:v>68.773723177204417</c:v>
                      </c:pt>
                      <c:pt idx="291">
                        <c:v>68.73805756737427</c:v>
                      </c:pt>
                      <c:pt idx="292">
                        <c:v>68.702415604385536</c:v>
                      </c:pt>
                      <c:pt idx="293">
                        <c:v>68.666797272560032</c:v>
                      </c:pt>
                      <c:pt idx="294">
                        <c:v>68.631202556229908</c:v>
                      </c:pt>
                      <c:pt idx="295">
                        <c:v>68.595631439737758</c:v>
                      </c:pt>
                      <c:pt idx="296">
                        <c:v>68.560083907436535</c:v>
                      </c:pt>
                      <c:pt idx="297">
                        <c:v>68.524559943689525</c:v>
                      </c:pt>
                      <c:pt idx="298">
                        <c:v>68.489059532870456</c:v>
                      </c:pt>
                      <c:pt idx="299">
                        <c:v>68.453582659363363</c:v>
                      </c:pt>
                      <c:pt idx="300">
                        <c:v>68.418129307562666</c:v>
                      </c:pt>
                      <c:pt idx="301">
                        <c:v>68.382699461873074</c:v>
                      </c:pt>
                      <c:pt idx="302">
                        <c:v>68.347293106709714</c:v>
                      </c:pt>
                      <c:pt idx="303">
                        <c:v>68.311910226498</c:v>
                      </c:pt>
                      <c:pt idx="304">
                        <c:v>68.276550805673693</c:v>
                      </c:pt>
                      <c:pt idx="305">
                        <c:v>68.241214828682857</c:v>
                      </c:pt>
                      <c:pt idx="306">
                        <c:v>68.205902279981856</c:v>
                      </c:pt>
                      <c:pt idx="307">
                        <c:v>68.170613144037404</c:v>
                      </c:pt>
                      <c:pt idx="308">
                        <c:v>68.13534740532647</c:v>
                      </c:pt>
                      <c:pt idx="309">
                        <c:v>68.100105048336346</c:v>
                      </c:pt>
                      <c:pt idx="310">
                        <c:v>68.064886057564578</c:v>
                      </c:pt>
                      <c:pt idx="311">
                        <c:v>68.029690417519021</c:v>
                      </c:pt>
                      <c:pt idx="312">
                        <c:v>67.994518112717785</c:v>
                      </c:pt>
                      <c:pt idx="313">
                        <c:v>67.959369127689257</c:v>
                      </c:pt>
                      <c:pt idx="314">
                        <c:v>67.924243446972056</c:v>
                      </c:pt>
                      <c:pt idx="315">
                        <c:v>67.88914105511509</c:v>
                      </c:pt>
                      <c:pt idx="316">
                        <c:v>67.854061936677454</c:v>
                      </c:pt>
                      <c:pt idx="317">
                        <c:v>67.819006076228575</c:v>
                      </c:pt>
                      <c:pt idx="318">
                        <c:v>67.783973458348015</c:v>
                      </c:pt>
                      <c:pt idx="319">
                        <c:v>67.748964067625579</c:v>
                      </c:pt>
                      <c:pt idx="320">
                        <c:v>67.713977888661347</c:v>
                      </c:pt>
                      <c:pt idx="321">
                        <c:v>67.679014906065575</c:v>
                      </c:pt>
                      <c:pt idx="322">
                        <c:v>67.644075104458679</c:v>
                      </c:pt>
                      <c:pt idx="323">
                        <c:v>67.609158468471321</c:v>
                      </c:pt>
                      <c:pt idx="324">
                        <c:v>67.574264982744367</c:v>
                      </c:pt>
                      <c:pt idx="325">
                        <c:v>67.539394631928829</c:v>
                      </c:pt>
                      <c:pt idx="326">
                        <c:v>67.504547400685908</c:v>
                      </c:pt>
                      <c:pt idx="327">
                        <c:v>67.469723273686981</c:v>
                      </c:pt>
                      <c:pt idx="328">
                        <c:v>67.43492223561357</c:v>
                      </c:pt>
                      <c:pt idx="329">
                        <c:v>67.400144271157387</c:v>
                      </c:pt>
                      <c:pt idx="330">
                        <c:v>67.365389365020249</c:v>
                      </c:pt>
                      <c:pt idx="331">
                        <c:v>67.33065750191416</c:v>
                      </c:pt>
                      <c:pt idx="332">
                        <c:v>67.29594866656123</c:v>
                      </c:pt>
                      <c:pt idx="333">
                        <c:v>67.261262843693714</c:v>
                      </c:pt>
                      <c:pt idx="334">
                        <c:v>67.226600018053972</c:v>
                      </c:pt>
                      <c:pt idx="335">
                        <c:v>67.191960174394524</c:v>
                      </c:pt>
                      <c:pt idx="336">
                        <c:v>67.157343297477922</c:v>
                      </c:pt>
                      <c:pt idx="337">
                        <c:v>67.122749372076896</c:v>
                      </c:pt>
                      <c:pt idx="338">
                        <c:v>67.088178382974249</c:v>
                      </c:pt>
                      <c:pt idx="339">
                        <c:v>67.053630314962845</c:v>
                      </c:pt>
                      <c:pt idx="340">
                        <c:v>67.019105152845654</c:v>
                      </c:pt>
                      <c:pt idx="341">
                        <c:v>66.984602881435734</c:v>
                      </c:pt>
                      <c:pt idx="342">
                        <c:v>66.95012348555619</c:v>
                      </c:pt>
                      <c:pt idx="343">
                        <c:v>66.915666950040205</c:v>
                      </c:pt>
                      <c:pt idx="344">
                        <c:v>66.881233259731005</c:v>
                      </c:pt>
                      <c:pt idx="345">
                        <c:v>66.846822399481852</c:v>
                      </c:pt>
                      <c:pt idx="346">
                        <c:v>66.81243435415611</c:v>
                      </c:pt>
                      <c:pt idx="347">
                        <c:v>66.778069108627108</c:v>
                      </c:pt>
                      <c:pt idx="348">
                        <c:v>66.743726647778232</c:v>
                      </c:pt>
                      <c:pt idx="349">
                        <c:v>66.709406956502903</c:v>
                      </c:pt>
                      <c:pt idx="350">
                        <c:v>66.675110019704562</c:v>
                      </c:pt>
                      <c:pt idx="351">
                        <c:v>66.640835822296609</c:v>
                      </c:pt>
                      <c:pt idx="352">
                        <c:v>66.606584349202521</c:v>
                      </c:pt>
                      <c:pt idx="353">
                        <c:v>66.572355585355709</c:v>
                      </c:pt>
                      <c:pt idx="354">
                        <c:v>66.538149515699601</c:v>
                      </c:pt>
                      <c:pt idx="355">
                        <c:v>66.503966125187603</c:v>
                      </c:pt>
                      <c:pt idx="356">
                        <c:v>66.469805398783109</c:v>
                      </c:pt>
                      <c:pt idx="357">
                        <c:v>66.435667321459448</c:v>
                      </c:pt>
                      <c:pt idx="358">
                        <c:v>66.401551878199953</c:v>
                      </c:pt>
                      <c:pt idx="359">
                        <c:v>66.367459053997905</c:v>
                      </c:pt>
                      <c:pt idx="360">
                        <c:v>66.333388833856503</c:v>
                      </c:pt>
                      <c:pt idx="361">
                        <c:v>66.299341202788924</c:v>
                      </c:pt>
                      <c:pt idx="362">
                        <c:v>66.265316145818247</c:v>
                      </c:pt>
                      <c:pt idx="363">
                        <c:v>66.231313647977544</c:v>
                      </c:pt>
                      <c:pt idx="364">
                        <c:v>66.197333694309734</c:v>
                      </c:pt>
                      <c:pt idx="365">
                        <c:v>66.163376269867697</c:v>
                      </c:pt>
                      <c:pt idx="366">
                        <c:v>66.129441359714221</c:v>
                      </c:pt>
                      <c:pt idx="367">
                        <c:v>66.095528948921981</c:v>
                      </c:pt>
                      <c:pt idx="368">
                        <c:v>66.061639022573559</c:v>
                      </c:pt>
                      <c:pt idx="369">
                        <c:v>66.027771565761441</c:v>
                      </c:pt>
                      <c:pt idx="370">
                        <c:v>65.993926563587976</c:v>
                      </c:pt>
                      <c:pt idx="371">
                        <c:v>65.960104001165391</c:v>
                      </c:pt>
                      <c:pt idx="372">
                        <c:v>65.926303863615786</c:v>
                      </c:pt>
                      <c:pt idx="373">
                        <c:v>65.89252613607114</c:v>
                      </c:pt>
                      <c:pt idx="374">
                        <c:v>65.858770803673266</c:v>
                      </c:pt>
                      <c:pt idx="375">
                        <c:v>65.825037851573867</c:v>
                      </c:pt>
                      <c:pt idx="376">
                        <c:v>65.791327264934438</c:v>
                      </c:pt>
                      <c:pt idx="377">
                        <c:v>65.757639028926349</c:v>
                      </c:pt>
                      <c:pt idx="378">
                        <c:v>65.723973128730805</c:v>
                      </c:pt>
                      <c:pt idx="379">
                        <c:v>65.690329549538802</c:v>
                      </c:pt>
                      <c:pt idx="380">
                        <c:v>65.656708276551171</c:v>
                      </c:pt>
                      <c:pt idx="381">
                        <c:v>65.62310929497859</c:v>
                      </c:pt>
                      <c:pt idx="382">
                        <c:v>65.589532590041486</c:v>
                      </c:pt>
                      <c:pt idx="383">
                        <c:v>65.555978146970119</c:v>
                      </c:pt>
                      <c:pt idx="384">
                        <c:v>65.522445951004542</c:v>
                      </c:pt>
                      <c:pt idx="385">
                        <c:v>65.488935987394569</c:v>
                      </c:pt>
                      <c:pt idx="386">
                        <c:v>65.455448241399836</c:v>
                      </c:pt>
                      <c:pt idx="387">
                        <c:v>65.421982698289682</c:v>
                      </c:pt>
                      <c:pt idx="388">
                        <c:v>65.388539343343311</c:v>
                      </c:pt>
                      <c:pt idx="389">
                        <c:v>65.355118161849589</c:v>
                      </c:pt>
                      <c:pt idx="390">
                        <c:v>65.321719139107202</c:v>
                      </c:pt>
                      <c:pt idx="391">
                        <c:v>65.288342260424557</c:v>
                      </c:pt>
                      <c:pt idx="392">
                        <c:v>65.254987511119793</c:v>
                      </c:pt>
                      <c:pt idx="393">
                        <c:v>65.22165487652083</c:v>
                      </c:pt>
                      <c:pt idx="394">
                        <c:v>65.188344341965248</c:v>
                      </c:pt>
                      <c:pt idx="395">
                        <c:v>65.155055892800391</c:v>
                      </c:pt>
                      <c:pt idx="396">
                        <c:v>65.121789514383323</c:v>
                      </c:pt>
                      <c:pt idx="397">
                        <c:v>65.088545192080787</c:v>
                      </c:pt>
                      <c:pt idx="398">
                        <c:v>65.055322911269243</c:v>
                      </c:pt>
                      <c:pt idx="399">
                        <c:v>65.022122657334862</c:v>
                      </c:pt>
                      <c:pt idx="400">
                        <c:v>64.988944415673487</c:v>
                      </c:pt>
                      <c:pt idx="401">
                        <c:v>64.955788171690628</c:v>
                      </c:pt>
                      <c:pt idx="402">
                        <c:v>64.922653910801515</c:v>
                      </c:pt>
                      <c:pt idx="403">
                        <c:v>64.889541618430997</c:v>
                      </c:pt>
                      <c:pt idx="404">
                        <c:v>64.85645128001363</c:v>
                      </c:pt>
                      <c:pt idx="405">
                        <c:v>64.823382880993606</c:v>
                      </c:pt>
                      <c:pt idx="406">
                        <c:v>64.790336406824778</c:v>
                      </c:pt>
                      <c:pt idx="407">
                        <c:v>64.757311842970623</c:v>
                      </c:pt>
                      <c:pt idx="408">
                        <c:v>64.724309174904263</c:v>
                      </c:pt>
                      <c:pt idx="409">
                        <c:v>64.691328388108474</c:v>
                      </c:pt>
                      <c:pt idx="410">
                        <c:v>64.658369468075648</c:v>
                      </c:pt>
                      <c:pt idx="411">
                        <c:v>64.625432400307773</c:v>
                      </c:pt>
                      <c:pt idx="412">
                        <c:v>64.592517170316469</c:v>
                      </c:pt>
                      <c:pt idx="413">
                        <c:v>64.559623763622952</c:v>
                      </c:pt>
                      <c:pt idx="414">
                        <c:v>64.526752165758055</c:v>
                      </c:pt>
                      <c:pt idx="415">
                        <c:v>64.49390236226219</c:v>
                      </c:pt>
                      <c:pt idx="416">
                        <c:v>64.461074338685364</c:v>
                      </c:pt>
                      <c:pt idx="417">
                        <c:v>64.428268080587145</c:v>
                      </c:pt>
                      <c:pt idx="418">
                        <c:v>64.395483573536708</c:v>
                      </c:pt>
                      <c:pt idx="419">
                        <c:v>64.362720803112751</c:v>
                      </c:pt>
                      <c:pt idx="420">
                        <c:v>64.329979754903576</c:v>
                      </c:pt>
                      <c:pt idx="421">
                        <c:v>64.297260414507051</c:v>
                      </c:pt>
                      <c:pt idx="422">
                        <c:v>64.264562767530521</c:v>
                      </c:pt>
                      <c:pt idx="423">
                        <c:v>64.231886799590939</c:v>
                      </c:pt>
                      <c:pt idx="424">
                        <c:v>64.199232496314792</c:v>
                      </c:pt>
                      <c:pt idx="425">
                        <c:v>64.166599843338034</c:v>
                      </c:pt>
                      <c:pt idx="426">
                        <c:v>64.133988826306236</c:v>
                      </c:pt>
                      <c:pt idx="427">
                        <c:v>64.101399430874409</c:v>
                      </c:pt>
                      <c:pt idx="428">
                        <c:v>64.068831642707096</c:v>
                      </c:pt>
                      <c:pt idx="429">
                        <c:v>64.036285447478392</c:v>
                      </c:pt>
                      <c:pt idx="430">
                        <c:v>64.003760830871798</c:v>
                      </c:pt>
                      <c:pt idx="431">
                        <c:v>63.971257778580402</c:v>
                      </c:pt>
                      <c:pt idx="432">
                        <c:v>63.938776276306712</c:v>
                      </c:pt>
                      <c:pt idx="433">
                        <c:v>63.906316309762758</c:v>
                      </c:pt>
                      <c:pt idx="434">
                        <c:v>63.87387786467</c:v>
                      </c:pt>
                      <c:pt idx="435">
                        <c:v>63.84146092675941</c:v>
                      </c:pt>
                      <c:pt idx="436">
                        <c:v>63.809065481771384</c:v>
                      </c:pt>
                      <c:pt idx="437">
                        <c:v>63.776691515455795</c:v>
                      </c:pt>
                      <c:pt idx="438">
                        <c:v>63.74433901357196</c:v>
                      </c:pt>
                      <c:pt idx="439">
                        <c:v>63.712007961888624</c:v>
                      </c:pt>
                      <c:pt idx="440">
                        <c:v>63.67969834618399</c:v>
                      </c:pt>
                      <c:pt idx="441">
                        <c:v>63.647410152245669</c:v>
                      </c:pt>
                      <c:pt idx="442">
                        <c:v>63.615143365870708</c:v>
                      </c:pt>
                      <c:pt idx="443">
                        <c:v>63.582897972865567</c:v>
                      </c:pt>
                      <c:pt idx="444">
                        <c:v>63.550673959046115</c:v>
                      </c:pt>
                      <c:pt idx="445">
                        <c:v>63.518471310237629</c:v>
                      </c:pt>
                      <c:pt idx="446">
                        <c:v>63.486290012274786</c:v>
                      </c:pt>
                      <c:pt idx="447">
                        <c:v>63.454130051001634</c:v>
                      </c:pt>
                      <c:pt idx="448">
                        <c:v>63.421991412271652</c:v>
                      </c:pt>
                      <c:pt idx="449">
                        <c:v>63.389874081947646</c:v>
                      </c:pt>
                      <c:pt idx="450">
                        <c:v>63.357778045901817</c:v>
                      </c:pt>
                      <c:pt idx="451">
                        <c:v>63.325703290015753</c:v>
                      </c:pt>
                      <c:pt idx="452">
                        <c:v>63.293649800180376</c:v>
                      </c:pt>
                      <c:pt idx="453">
                        <c:v>63.261617562295974</c:v>
                      </c:pt>
                      <c:pt idx="454">
                        <c:v>63.229606562272174</c:v>
                      </c:pt>
                      <c:pt idx="455">
                        <c:v>63.197616786027957</c:v>
                      </c:pt>
                      <c:pt idx="456">
                        <c:v>63.165648219491622</c:v>
                      </c:pt>
                      <c:pt idx="457">
                        <c:v>63.133700848600839</c:v>
                      </c:pt>
                      <c:pt idx="458">
                        <c:v>63.101774659302542</c:v>
                      </c:pt>
                      <c:pt idx="459">
                        <c:v>63.069869637553026</c:v>
                      </c:pt>
                      <c:pt idx="460">
                        <c:v>63.037985769317885</c:v>
                      </c:pt>
                      <c:pt idx="461">
                        <c:v>63.006123040572028</c:v>
                      </c:pt>
                      <c:pt idx="462">
                        <c:v>62.974281437299624</c:v>
                      </c:pt>
                      <c:pt idx="463">
                        <c:v>62.942460945494197</c:v>
                      </c:pt>
                      <c:pt idx="464">
                        <c:v>62.910661551158498</c:v>
                      </c:pt>
                      <c:pt idx="465">
                        <c:v>62.878883240304589</c:v>
                      </c:pt>
                      <c:pt idx="466">
                        <c:v>62.847125998953807</c:v>
                      </c:pt>
                      <c:pt idx="467">
                        <c:v>62.815389813136747</c:v>
                      </c:pt>
                      <c:pt idx="468">
                        <c:v>62.783674668893283</c:v>
                      </c:pt>
                      <c:pt idx="469">
                        <c:v>62.751980552272506</c:v>
                      </c:pt>
                      <c:pt idx="470">
                        <c:v>62.720307449332807</c:v>
                      </c:pt>
                      <c:pt idx="471">
                        <c:v>62.688655346141779</c:v>
                      </c:pt>
                      <c:pt idx="472">
                        <c:v>62.65702422877628</c:v>
                      </c:pt>
                      <c:pt idx="473">
                        <c:v>62.625414083322383</c:v>
                      </c:pt>
                      <c:pt idx="474">
                        <c:v>62.593824895875407</c:v>
                      </c:pt>
                      <c:pt idx="475">
                        <c:v>62.562256652539844</c:v>
                      </c:pt>
                      <c:pt idx="476">
                        <c:v>62.530709339429464</c:v>
                      </c:pt>
                      <c:pt idx="477">
                        <c:v>62.499182942667176</c:v>
                      </c:pt>
                      <c:pt idx="478">
                        <c:v>62.467677448385153</c:v>
                      </c:pt>
                      <c:pt idx="479">
                        <c:v>62.436192842724722</c:v>
                      </c:pt>
                      <c:pt idx="480">
                        <c:v>62.404729111836403</c:v>
                      </c:pt>
                      <c:pt idx="481">
                        <c:v>62.373286241879903</c:v>
                      </c:pt>
                      <c:pt idx="482">
                        <c:v>62.341864219024131</c:v>
                      </c:pt>
                      <c:pt idx="483">
                        <c:v>62.310463029447114</c:v>
                      </c:pt>
                      <c:pt idx="484">
                        <c:v>62.279082659336083</c:v>
                      </c:pt>
                      <c:pt idx="485">
                        <c:v>62.247723094887412</c:v>
                      </c:pt>
                      <c:pt idx="486">
                        <c:v>62.216384322306638</c:v>
                      </c:pt>
                      <c:pt idx="487">
                        <c:v>62.185066327808435</c:v>
                      </c:pt>
                      <c:pt idx="488">
                        <c:v>62.153769097616618</c:v>
                      </c:pt>
                      <c:pt idx="489">
                        <c:v>62.122492617964134</c:v>
                      </c:pt>
                      <c:pt idx="490">
                        <c:v>62.091236875093045</c:v>
                      </c:pt>
                      <c:pt idx="491">
                        <c:v>62.060001855254583</c:v>
                      </c:pt>
                      <c:pt idx="492">
                        <c:v>62.02878754470904</c:v>
                      </c:pt>
                      <c:pt idx="493">
                        <c:v>61.997593929725845</c:v>
                      </c:pt>
                      <c:pt idx="494">
                        <c:v>61.966420996583516</c:v>
                      </c:pt>
                      <c:pt idx="495">
                        <c:v>61.935268731569693</c:v>
                      </c:pt>
                      <c:pt idx="496">
                        <c:v>61.90413712098109</c:v>
                      </c:pt>
                      <c:pt idx="497">
                        <c:v>61.873026151123504</c:v>
                      </c:pt>
                      <c:pt idx="498">
                        <c:v>61.84193580831181</c:v>
                      </c:pt>
                      <c:pt idx="499">
                        <c:v>61.810866078869978</c:v>
                      </c:pt>
                      <c:pt idx="500">
                        <c:v>61.779816949131032</c:v>
                      </c:pt>
                      <c:pt idx="501">
                        <c:v>61.74878840543704</c:v>
                      </c:pt>
                      <c:pt idx="502">
                        <c:v>61.717780434139144</c:v>
                      </c:pt>
                      <c:pt idx="503">
                        <c:v>61.686793021597545</c:v>
                      </c:pt>
                      <c:pt idx="504">
                        <c:v>61.655826154181469</c:v>
                      </c:pt>
                      <c:pt idx="505">
                        <c:v>61.624879818269186</c:v>
                      </c:pt>
                      <c:pt idx="506">
                        <c:v>61.59395400024799</c:v>
                      </c:pt>
                      <c:pt idx="507">
                        <c:v>61.563048686514207</c:v>
                      </c:pt>
                      <c:pt idx="508">
                        <c:v>61.532163863473194</c:v>
                      </c:pt>
                      <c:pt idx="509">
                        <c:v>61.501299517539309</c:v>
                      </c:pt>
                      <c:pt idx="510">
                        <c:v>61.470455635135906</c:v>
                      </c:pt>
                      <c:pt idx="511">
                        <c:v>61.439632202695378</c:v>
                      </c:pt>
                      <c:pt idx="512">
                        <c:v>61.408829206659057</c:v>
                      </c:pt>
                      <c:pt idx="513">
                        <c:v>61.378046633477318</c:v>
                      </c:pt>
                      <c:pt idx="514">
                        <c:v>61.347284469609484</c:v>
                      </c:pt>
                      <c:pt idx="515">
                        <c:v>61.316542701523886</c:v>
                      </c:pt>
                      <c:pt idx="516">
                        <c:v>61.285821315697788</c:v>
                      </c:pt>
                      <c:pt idx="517">
                        <c:v>61.25512029861747</c:v>
                      </c:pt>
                      <c:pt idx="518">
                        <c:v>61.224439636778136</c:v>
                      </c:pt>
                      <c:pt idx="519">
                        <c:v>61.19377931668393</c:v>
                      </c:pt>
                      <c:pt idx="520">
                        <c:v>61.16313932484799</c:v>
                      </c:pt>
                      <c:pt idx="521">
                        <c:v>61.132519647792364</c:v>
                      </c:pt>
                      <c:pt idx="522">
                        <c:v>61.101920272048034</c:v>
                      </c:pt>
                      <c:pt idx="523">
                        <c:v>61.071341184154939</c:v>
                      </c:pt>
                      <c:pt idx="524">
                        <c:v>61.040782370661915</c:v>
                      </c:pt>
                      <c:pt idx="525">
                        <c:v>61.010243818126732</c:v>
                      </c:pt>
                      <c:pt idx="526">
                        <c:v>60.979725513116058</c:v>
                      </c:pt>
                      <c:pt idx="527">
                        <c:v>60.94922744220549</c:v>
                      </c:pt>
                      <c:pt idx="528">
                        <c:v>60.918749591979505</c:v>
                      </c:pt>
                      <c:pt idx="529">
                        <c:v>60.888291949031469</c:v>
                      </c:pt>
                      <c:pt idx="530">
                        <c:v>60.857854499963665</c:v>
                      </c:pt>
                      <c:pt idx="531">
                        <c:v>60.82743723138725</c:v>
                      </c:pt>
                      <c:pt idx="532">
                        <c:v>60.797040129922237</c:v>
                      </c:pt>
                      <c:pt idx="533">
                        <c:v>60.766663182197533</c:v>
                      </c:pt>
                      <c:pt idx="534">
                        <c:v>60.736306374850891</c:v>
                      </c:pt>
                      <c:pt idx="535">
                        <c:v>60.705969694528953</c:v>
                      </c:pt>
                      <c:pt idx="536">
                        <c:v>60.675653127887173</c:v>
                      </c:pt>
                      <c:pt idx="537">
                        <c:v>60.645356661589886</c:v>
                      </c:pt>
                      <c:pt idx="538">
                        <c:v>60.615080282310267</c:v>
                      </c:pt>
                      <c:pt idx="539">
                        <c:v>60.584823976730306</c:v>
                      </c:pt>
                      <c:pt idx="540">
                        <c:v>60.554587731540835</c:v>
                      </c:pt>
                      <c:pt idx="541">
                        <c:v>60.524371533441517</c:v>
                      </c:pt>
                      <c:pt idx="542">
                        <c:v>60.494175369140812</c:v>
                      </c:pt>
                      <c:pt idx="543">
                        <c:v>60.463999225356034</c:v>
                      </c:pt>
                      <c:pt idx="544">
                        <c:v>60.433843088813262</c:v>
                      </c:pt>
                      <c:pt idx="545">
                        <c:v>60.403706946247382</c:v>
                      </c:pt>
                      <c:pt idx="546">
                        <c:v>60.37359078440209</c:v>
                      </c:pt>
                      <c:pt idx="547">
                        <c:v>60.34349459002987</c:v>
                      </c:pt>
                      <c:pt idx="548">
                        <c:v>60.313418349891975</c:v>
                      </c:pt>
                      <c:pt idx="549">
                        <c:v>60.283362050758448</c:v>
                      </c:pt>
                      <c:pt idx="550">
                        <c:v>60.2533256794081</c:v>
                      </c:pt>
                      <c:pt idx="551">
                        <c:v>60.223309222628508</c:v>
                      </c:pt>
                      <c:pt idx="552">
                        <c:v>60.193312667216013</c:v>
                      </c:pt>
                      <c:pt idx="553">
                        <c:v>60.1633359999757</c:v>
                      </c:pt>
                      <c:pt idx="554">
                        <c:v>60.133379207721418</c:v>
                      </c:pt>
                      <c:pt idx="555">
                        <c:v>60.103442277275732</c:v>
                      </c:pt>
                      <c:pt idx="556">
                        <c:v>60.073525195469969</c:v>
                      </c:pt>
                      <c:pt idx="557">
                        <c:v>60.043627949144195</c:v>
                      </c:pt>
                      <c:pt idx="558">
                        <c:v>60.013750525147159</c:v>
                      </c:pt>
                      <c:pt idx="559">
                        <c:v>59.983892910336372</c:v>
                      </c:pt>
                      <c:pt idx="560">
                        <c:v>59.954055091578041</c:v>
                      </c:pt>
                      <c:pt idx="561">
                        <c:v>59.924237055747078</c:v>
                      </c:pt>
                      <c:pt idx="562">
                        <c:v>59.894438789727097</c:v>
                      </c:pt>
                      <c:pt idx="563">
                        <c:v>59.864660280410433</c:v>
                      </c:pt>
                      <c:pt idx="564">
                        <c:v>59.834901514698075</c:v>
                      </c:pt>
                      <c:pt idx="565">
                        <c:v>59.805162479499707</c:v>
                      </c:pt>
                      <c:pt idx="566">
                        <c:v>59.775443161733705</c:v>
                      </c:pt>
                      <c:pt idx="567">
                        <c:v>59.745743548327127</c:v>
                      </c:pt>
                      <c:pt idx="568">
                        <c:v>59.716063626215657</c:v>
                      </c:pt>
                      <c:pt idx="569">
                        <c:v>59.686403382343691</c:v>
                      </c:pt>
                      <c:pt idx="570">
                        <c:v>59.656762803664236</c:v>
                      </c:pt>
                      <c:pt idx="571">
                        <c:v>59.627141877138982</c:v>
                      </c:pt>
                      <c:pt idx="572">
                        <c:v>59.597540589738259</c:v>
                      </c:pt>
                      <c:pt idx="573">
                        <c:v>59.567958928441008</c:v>
                      </c:pt>
                      <c:pt idx="574">
                        <c:v>59.538396880234842</c:v>
                      </c:pt>
                      <c:pt idx="575">
                        <c:v>59.508854432115974</c:v>
                      </c:pt>
                      <c:pt idx="576">
                        <c:v>59.479331571089261</c:v>
                      </c:pt>
                      <c:pt idx="577">
                        <c:v>59.449828284168156</c:v>
                      </c:pt>
                      <c:pt idx="578">
                        <c:v>59.420344558374715</c:v>
                      </c:pt>
                      <c:pt idx="579">
                        <c:v>59.390880380739638</c:v>
                      </c:pt>
                      <c:pt idx="580">
                        <c:v>59.361435738302184</c:v>
                      </c:pt>
                      <c:pt idx="581">
                        <c:v>59.332010618110218</c:v>
                      </c:pt>
                      <c:pt idx="582">
                        <c:v>59.302605007220208</c:v>
                      </c:pt>
                      <c:pt idx="583">
                        <c:v>59.273218892697173</c:v>
                      </c:pt>
                      <c:pt idx="584">
                        <c:v>59.243852261614734</c:v>
                      </c:pt>
                      <c:pt idx="585">
                        <c:v>59.214505101055074</c:v>
                      </c:pt>
                      <c:pt idx="586">
                        <c:v>59.185177398108948</c:v>
                      </c:pt>
                      <c:pt idx="587">
                        <c:v>59.155869139875648</c:v>
                      </c:pt>
                      <c:pt idx="588">
                        <c:v>59.126580313463045</c:v>
                      </c:pt>
                      <c:pt idx="589">
                        <c:v>59.097310905987534</c:v>
                      </c:pt>
                      <c:pt idx="590">
                        <c:v>59.068060904574075</c:v>
                      </c:pt>
                      <c:pt idx="591">
                        <c:v>59.038830296356153</c:v>
                      </c:pt>
                      <c:pt idx="592">
                        <c:v>59.009619068475779</c:v>
                      </c:pt>
                      <c:pt idx="593">
                        <c:v>58.980427208083512</c:v>
                      </c:pt>
                      <c:pt idx="594">
                        <c:v>58.951254702338389</c:v>
                      </c:pt>
                      <c:pt idx="595">
                        <c:v>58.922101538408</c:v>
                      </c:pt>
                      <c:pt idx="596">
                        <c:v>58.892967703468408</c:v>
                      </c:pt>
                      <c:pt idx="597">
                        <c:v>58.863853184704226</c:v>
                      </c:pt>
                      <c:pt idx="598">
                        <c:v>58.834757969308527</c:v>
                      </c:pt>
                      <c:pt idx="599">
                        <c:v>58.805682044482879</c:v>
                      </c:pt>
                      <c:pt idx="600">
                        <c:v>58.77662539743735</c:v>
                      </c:pt>
                      <c:pt idx="601">
                        <c:v>58.747588015390455</c:v>
                      </c:pt>
                      <c:pt idx="602">
                        <c:v>58.718569885569224</c:v>
                      </c:pt>
                      <c:pt idx="603">
                        <c:v>58.689570995209152</c:v>
                      </c:pt>
                      <c:pt idx="604">
                        <c:v>58.660591331554166</c:v>
                      </c:pt>
                      <c:pt idx="605">
                        <c:v>58.631630881856672</c:v>
                      </c:pt>
                      <c:pt idx="606">
                        <c:v>58.602689633377516</c:v>
                      </c:pt>
                      <c:pt idx="607">
                        <c:v>58.573767573386014</c:v>
                      </c:pt>
                      <c:pt idx="608">
                        <c:v>58.544864689159894</c:v>
                      </c:pt>
                      <c:pt idx="609">
                        <c:v>58.51598096798535</c:v>
                      </c:pt>
                      <c:pt idx="610">
                        <c:v>58.487116397156967</c:v>
                      </c:pt>
                      <c:pt idx="611">
                        <c:v>58.458270963977789</c:v>
                      </c:pt>
                      <c:pt idx="612">
                        <c:v>58.429444655759248</c:v>
                      </c:pt>
                      <c:pt idx="613">
                        <c:v>58.400637459821219</c:v>
                      </c:pt>
                      <c:pt idx="614">
                        <c:v>58.371849363491968</c:v>
                      </c:pt>
                      <c:pt idx="615">
                        <c:v>58.343080354108153</c:v>
                      </c:pt>
                      <c:pt idx="616">
                        <c:v>58.314330419014858</c:v>
                      </c:pt>
                      <c:pt idx="617">
                        <c:v>58.28559954556551</c:v>
                      </c:pt>
                      <c:pt idx="618">
                        <c:v>58.256887721121984</c:v>
                      </c:pt>
                      <c:pt idx="619">
                        <c:v>58.228194933054468</c:v>
                      </c:pt>
                      <c:pt idx="620">
                        <c:v>58.199521168741583</c:v>
                      </c:pt>
                      <c:pt idx="621">
                        <c:v>58.170866415570273</c:v>
                      </c:pt>
                      <c:pt idx="622">
                        <c:v>58.142230660935866</c:v>
                      </c:pt>
                      <c:pt idx="623">
                        <c:v>58.113613892242036</c:v>
                      </c:pt>
                      <c:pt idx="624">
                        <c:v>58.08501609690083</c:v>
                      </c:pt>
                      <c:pt idx="625">
                        <c:v>58.056437262332615</c:v>
                      </c:pt>
                      <c:pt idx="626">
                        <c:v>58.027877375966121</c:v>
                      </c:pt>
                      <c:pt idx="627">
                        <c:v>57.99933642523839</c:v>
                      </c:pt>
                      <c:pt idx="628">
                        <c:v>57.970814397594815</c:v>
                      </c:pt>
                      <c:pt idx="629">
                        <c:v>57.942311280489101</c:v>
                      </c:pt>
                      <c:pt idx="630">
                        <c:v>57.913827061383273</c:v>
                      </c:pt>
                      <c:pt idx="631">
                        <c:v>57.885361727747672</c:v>
                      </c:pt>
                      <c:pt idx="632">
                        <c:v>57.856915267060948</c:v>
                      </c:pt>
                      <c:pt idx="633">
                        <c:v>57.828487666810034</c:v>
                      </c:pt>
                      <c:pt idx="634">
                        <c:v>57.800078914490186</c:v>
                      </c:pt>
                      <c:pt idx="635">
                        <c:v>57.771688997604947</c:v>
                      </c:pt>
                      <c:pt idx="636">
                        <c:v>57.743317903666117</c:v>
                      </c:pt>
                      <c:pt idx="637">
                        <c:v>57.714965620193809</c:v>
                      </c:pt>
                      <c:pt idx="638">
                        <c:v>57.686632134716398</c:v>
                      </c:pt>
                      <c:pt idx="639">
                        <c:v>57.658317434770531</c:v>
                      </c:pt>
                      <c:pt idx="640">
                        <c:v>57.630021507901105</c:v>
                      </c:pt>
                      <c:pt idx="641">
                        <c:v>57.601744341661288</c:v>
                      </c:pt>
                      <c:pt idx="642">
                        <c:v>57.573485923612502</c:v>
                      </c:pt>
                      <c:pt idx="643">
                        <c:v>57.545246241324406</c:v>
                      </c:pt>
                      <c:pt idx="644">
                        <c:v>57.517025282374917</c:v>
                      </c:pt>
                      <c:pt idx="645">
                        <c:v>57.488823034350162</c:v>
                      </c:pt>
                      <c:pt idx="646">
                        <c:v>57.460639484844521</c:v>
                      </c:pt>
                      <c:pt idx="647">
                        <c:v>57.432474621460585</c:v>
                      </c:pt>
                      <c:pt idx="648">
                        <c:v>57.404328431809176</c:v>
                      </c:pt>
                      <c:pt idx="649">
                        <c:v>57.376200903509336</c:v>
                      </c:pt>
                      <c:pt idx="650">
                        <c:v>57.348092024188297</c:v>
                      </c:pt>
                      <c:pt idx="651">
                        <c:v>57.320001781481494</c:v>
                      </c:pt>
                      <c:pt idx="652">
                        <c:v>57.291930163032575</c:v>
                      </c:pt>
                      <c:pt idx="653">
                        <c:v>57.263877156493379</c:v>
                      </c:pt>
                      <c:pt idx="654">
                        <c:v>57.235842749523911</c:v>
                      </c:pt>
                      <c:pt idx="655">
                        <c:v>57.20782692979239</c:v>
                      </c:pt>
                      <c:pt idx="656">
                        <c:v>57.179829684975203</c:v>
                      </c:pt>
                      <c:pt idx="657">
                        <c:v>57.151851002756878</c:v>
                      </c:pt>
                      <c:pt idx="658">
                        <c:v>57.123890870830131</c:v>
                      </c:pt>
                      <c:pt idx="659">
                        <c:v>57.095949276895851</c:v>
                      </c:pt>
                      <c:pt idx="660">
                        <c:v>57.068026208663056</c:v>
                      </c:pt>
                      <c:pt idx="661">
                        <c:v>57.040121653848935</c:v>
                      </c:pt>
                      <c:pt idx="662">
                        <c:v>57.012235600178798</c:v>
                      </c:pt>
                      <c:pt idx="663">
                        <c:v>56.984368035386112</c:v>
                      </c:pt>
                      <c:pt idx="664">
                        <c:v>56.956518947212473</c:v>
                      </c:pt>
                      <c:pt idx="665">
                        <c:v>56.928688323407584</c:v>
                      </c:pt>
                      <c:pt idx="666">
                        <c:v>56.900876151729314</c:v>
                      </c:pt>
                      <c:pt idx="667">
                        <c:v>56.873082419943614</c:v>
                      </c:pt>
                      <c:pt idx="668">
                        <c:v>56.845307115824539</c:v>
                      </c:pt>
                      <c:pt idx="669">
                        <c:v>56.817550227154278</c:v>
                      </c:pt>
                      <c:pt idx="670">
                        <c:v>56.789811741723113</c:v>
                      </c:pt>
                      <c:pt idx="671">
                        <c:v>56.762091647329413</c:v>
                      </c:pt>
                      <c:pt idx="672">
                        <c:v>56.734389931779639</c:v>
                      </c:pt>
                      <c:pt idx="673">
                        <c:v>56.706706582888337</c:v>
                      </c:pt>
                      <c:pt idx="674">
                        <c:v>56.679041588478142</c:v>
                      </c:pt>
                      <c:pt idx="675">
                        <c:v>56.651394936379731</c:v>
                      </c:pt>
                      <c:pt idx="676">
                        <c:v>56.623766614431908</c:v>
                      </c:pt>
                      <c:pt idx="677">
                        <c:v>56.596156610481472</c:v>
                      </c:pt>
                      <c:pt idx="678">
                        <c:v>56.568564912383337</c:v>
                      </c:pt>
                      <c:pt idx="679">
                        <c:v>56.540991508000417</c:v>
                      </c:pt>
                      <c:pt idx="680">
                        <c:v>56.513436385203732</c:v>
                      </c:pt>
                      <c:pt idx="681">
                        <c:v>56.485899531872292</c:v>
                      </c:pt>
                      <c:pt idx="682">
                        <c:v>56.458380935893175</c:v>
                      </c:pt>
                      <c:pt idx="683">
                        <c:v>56.430880585161468</c:v>
                      </c:pt>
                      <c:pt idx="684">
                        <c:v>56.403398467580288</c:v>
                      </c:pt>
                      <c:pt idx="685">
                        <c:v>56.375934571060803</c:v>
                      </c:pt>
                      <c:pt idx="686">
                        <c:v>56.348488883522172</c:v>
                      </c:pt>
                      <c:pt idx="687">
                        <c:v>56.321061392891536</c:v>
                      </c:pt>
                      <c:pt idx="688">
                        <c:v>56.293652087104078</c:v>
                      </c:pt>
                      <c:pt idx="689">
                        <c:v>56.266260954102989</c:v>
                      </c:pt>
                      <c:pt idx="690">
                        <c:v>56.238887981839426</c:v>
                      </c:pt>
                      <c:pt idx="691">
                        <c:v>56.21153315827253</c:v>
                      </c:pt>
                      <c:pt idx="692">
                        <c:v>56.184196471369461</c:v>
                      </c:pt>
                      <c:pt idx="693">
                        <c:v>56.156877909105319</c:v>
                      </c:pt>
                      <c:pt idx="694">
                        <c:v>56.129577459463206</c:v>
                      </c:pt>
                      <c:pt idx="695">
                        <c:v>56.102295110434163</c:v>
                      </c:pt>
                      <c:pt idx="696">
                        <c:v>56.075030850017214</c:v>
                      </c:pt>
                      <c:pt idx="697">
                        <c:v>56.047784666219343</c:v>
                      </c:pt>
                      <c:pt idx="698">
                        <c:v>56.02055654705547</c:v>
                      </c:pt>
                      <c:pt idx="699">
                        <c:v>55.99334648054846</c:v>
                      </c:pt>
                      <c:pt idx="700">
                        <c:v>55.96615445472915</c:v>
                      </c:pt>
                      <c:pt idx="701">
                        <c:v>55.938980457636262</c:v>
                      </c:pt>
                      <c:pt idx="702">
                        <c:v>55.911824477316493</c:v>
                      </c:pt>
                      <c:pt idx="703">
                        <c:v>55.884686501824454</c:v>
                      </c:pt>
                      <c:pt idx="704">
                        <c:v>55.857566519222651</c:v>
                      </c:pt>
                      <c:pt idx="705">
                        <c:v>55.830464517581539</c:v>
                      </c:pt>
                      <c:pt idx="706">
                        <c:v>55.803380484979463</c:v>
                      </c:pt>
                      <c:pt idx="707">
                        <c:v>55.776314409502682</c:v>
                      </c:pt>
                      <c:pt idx="708">
                        <c:v>55.74926627924534</c:v>
                      </c:pt>
                      <c:pt idx="709">
                        <c:v>55.722236082309493</c:v>
                      </c:pt>
                      <c:pt idx="710">
                        <c:v>55.69522380680506</c:v>
                      </c:pt>
                      <c:pt idx="711">
                        <c:v>55.668229440849892</c:v>
                      </c:pt>
                      <c:pt idx="712">
                        <c:v>55.641252972569646</c:v>
                      </c:pt>
                      <c:pt idx="713">
                        <c:v>55.614294390097925</c:v>
                      </c:pt>
                      <c:pt idx="714">
                        <c:v>55.58735368157614</c:v>
                      </c:pt>
                      <c:pt idx="715">
                        <c:v>55.56043083515361</c:v>
                      </c:pt>
                      <c:pt idx="716">
                        <c:v>55.53352583898748</c:v>
                      </c:pt>
                      <c:pt idx="717">
                        <c:v>55.506638681242762</c:v>
                      </c:pt>
                      <c:pt idx="718">
                        <c:v>55.479769350092312</c:v>
                      </c:pt>
                      <c:pt idx="719">
                        <c:v>55.452917833716825</c:v>
                      </c:pt>
                      <c:pt idx="720">
                        <c:v>55.426084120304843</c:v>
                      </c:pt>
                      <c:pt idx="721">
                        <c:v>55.399268198052717</c:v>
                      </c:pt>
                      <c:pt idx="722">
                        <c:v>55.372470055164655</c:v>
                      </c:pt>
                      <c:pt idx="723">
                        <c:v>55.34568967985264</c:v>
                      </c:pt>
                      <c:pt idx="724">
                        <c:v>55.318927060336534</c:v>
                      </c:pt>
                      <c:pt idx="725">
                        <c:v>55.292182184843952</c:v>
                      </c:pt>
                      <c:pt idx="726">
                        <c:v>55.265455041610338</c:v>
                      </c:pt>
                      <c:pt idx="727">
                        <c:v>55.238745618878937</c:v>
                      </c:pt>
                      <c:pt idx="728">
                        <c:v>55.212053904900799</c:v>
                      </c:pt>
                      <c:pt idx="729">
                        <c:v>55.185379887934737</c:v>
                      </c:pt>
                      <c:pt idx="730">
                        <c:v>55.158723556247367</c:v>
                      </c:pt>
                      <c:pt idx="731">
                        <c:v>55.132084898113078</c:v>
                      </c:pt>
                      <c:pt idx="732">
                        <c:v>55.105463901814034</c:v>
                      </c:pt>
                      <c:pt idx="733">
                        <c:v>55.078860555640183</c:v>
                      </c:pt>
                      <c:pt idx="734">
                        <c:v>55.052274847889201</c:v>
                      </c:pt>
                      <c:pt idx="735">
                        <c:v>55.025706766866577</c:v>
                      </c:pt>
                      <c:pt idx="736">
                        <c:v>54.999156300885495</c:v>
                      </c:pt>
                      <c:pt idx="737">
                        <c:v>54.972623438266922</c:v>
                      </c:pt>
                      <c:pt idx="738">
                        <c:v>54.946108167339567</c:v>
                      </c:pt>
                      <c:pt idx="739">
                        <c:v>54.919610476439871</c:v>
                      </c:pt>
                      <c:pt idx="740">
                        <c:v>54.893130353911992</c:v>
                      </c:pt>
                      <c:pt idx="741">
                        <c:v>54.866667788107861</c:v>
                      </c:pt>
                      <c:pt idx="742">
                        <c:v>54.840222767387068</c:v>
                      </c:pt>
                      <c:pt idx="743">
                        <c:v>54.813795280116992</c:v>
                      </c:pt>
                      <c:pt idx="744">
                        <c:v>54.787385314672669</c:v>
                      </c:pt>
                      <c:pt idx="745">
                        <c:v>54.760992859436861</c:v>
                      </c:pt>
                      <c:pt idx="746">
                        <c:v>54.734617902800039</c:v>
                      </c:pt>
                      <c:pt idx="747">
                        <c:v>54.708260433160362</c:v>
                      </c:pt>
                      <c:pt idx="748">
                        <c:v>54.681920438923704</c:v>
                      </c:pt>
                      <c:pt idx="749">
                        <c:v>54.65559790850358</c:v>
                      </c:pt>
                      <c:pt idx="750">
                        <c:v>54.629292830321226</c:v>
                      </c:pt>
                      <c:pt idx="751">
                        <c:v>54.60300519280554</c:v>
                      </c:pt>
                      <c:pt idx="752">
                        <c:v>54.576734984393092</c:v>
                      </c:pt>
                      <c:pt idx="753">
                        <c:v>54.55048219352814</c:v>
                      </c:pt>
                      <c:pt idx="754">
                        <c:v>54.524246808662561</c:v>
                      </c:pt>
                      <c:pt idx="755">
                        <c:v>54.498028818255932</c:v>
                      </c:pt>
                      <c:pt idx="756">
                        <c:v>54.471828210775456</c:v>
                      </c:pt>
                      <c:pt idx="757">
                        <c:v>54.445644974695981</c:v>
                      </c:pt>
                      <c:pt idx="758">
                        <c:v>54.419479098500013</c:v>
                      </c:pt>
                      <c:pt idx="759">
                        <c:v>54.393330570677684</c:v>
                      </c:pt>
                      <c:pt idx="760">
                        <c:v>54.367199379726756</c:v>
                      </c:pt>
                      <c:pt idx="761">
                        <c:v>54.341085514152624</c:v>
                      </c:pt>
                      <c:pt idx="762">
                        <c:v>54.314988962468298</c:v>
                      </c:pt>
                      <c:pt idx="763">
                        <c:v>54.288909713194393</c:v>
                      </c:pt>
                      <c:pt idx="764">
                        <c:v>54.262847754859166</c:v>
                      </c:pt>
                      <c:pt idx="765">
                        <c:v>54.236803075998459</c:v>
                      </c:pt>
                      <c:pt idx="766">
                        <c:v>54.210775665155708</c:v>
                      </c:pt>
                      <c:pt idx="767">
                        <c:v>54.184765510881967</c:v>
                      </c:pt>
                      <c:pt idx="768">
                        <c:v>54.158772601735862</c:v>
                      </c:pt>
                      <c:pt idx="769">
                        <c:v>54.132796926283604</c:v>
                      </c:pt>
                      <c:pt idx="770">
                        <c:v>54.106838473099003</c:v>
                      </c:pt>
                      <c:pt idx="771">
                        <c:v>54.080897230763441</c:v>
                      </c:pt>
                      <c:pt idx="772">
                        <c:v>54.054973187865833</c:v>
                      </c:pt>
                      <c:pt idx="773">
                        <c:v>54.029066333002731</c:v>
                      </c:pt>
                      <c:pt idx="774">
                        <c:v>54.003176654778166</c:v>
                      </c:pt>
                      <c:pt idx="775">
                        <c:v>53.977304141803799</c:v>
                      </c:pt>
                      <c:pt idx="776">
                        <c:v>53.95144878269879</c:v>
                      </c:pt>
                      <c:pt idx="777">
                        <c:v>53.92561056608988</c:v>
                      </c:pt>
                      <c:pt idx="778">
                        <c:v>53.899789480611304</c:v>
                      </c:pt>
                      <c:pt idx="779">
                        <c:v>53.873985514904881</c:v>
                      </c:pt>
                      <c:pt idx="780">
                        <c:v>53.848198657619946</c:v>
                      </c:pt>
                      <c:pt idx="781">
                        <c:v>53.822428897413346</c:v>
                      </c:pt>
                      <c:pt idx="782">
                        <c:v>53.796676222949465</c:v>
                      </c:pt>
                      <c:pt idx="783">
                        <c:v>53.770940622900184</c:v>
                      </c:pt>
                      <c:pt idx="784">
                        <c:v>53.745222085944917</c:v>
                      </c:pt>
                      <c:pt idx="785">
                        <c:v>53.719520600770586</c:v>
                      </c:pt>
                      <c:pt idx="786">
                        <c:v>53.693836156071576</c:v>
                      </c:pt>
                      <c:pt idx="787">
                        <c:v>53.66816874054981</c:v>
                      </c:pt>
                      <c:pt idx="788">
                        <c:v>53.642518342914663</c:v>
                      </c:pt>
                      <c:pt idx="789">
                        <c:v>53.616884951883044</c:v>
                      </c:pt>
                      <c:pt idx="790">
                        <c:v>53.591268556179308</c:v>
                      </c:pt>
                      <c:pt idx="791">
                        <c:v>53.565669144535285</c:v>
                      </c:pt>
                      <c:pt idx="792">
                        <c:v>53.540086705690292</c:v>
                      </c:pt>
                      <c:pt idx="793">
                        <c:v>53.514521228391104</c:v>
                      </c:pt>
                      <c:pt idx="794">
                        <c:v>53.488972701391965</c:v>
                      </c:pt>
                      <c:pt idx="795">
                        <c:v>53.463441113454557</c:v>
                      </c:pt>
                      <c:pt idx="796">
                        <c:v>53.437926453348041</c:v>
                      </c:pt>
                      <c:pt idx="797">
                        <c:v>53.412428709848982</c:v>
                      </c:pt>
                      <c:pt idx="798">
                        <c:v>53.386947871741434</c:v>
                      </c:pt>
                      <c:pt idx="799">
                        <c:v>53.361483927816856</c:v>
                      </c:pt>
                      <c:pt idx="800">
                        <c:v>53.336036866874153</c:v>
                      </c:pt>
                      <c:pt idx="801">
                        <c:v>53.310606677719647</c:v>
                      </c:pt>
                      <c:pt idx="802">
                        <c:v>53.285193349167088</c:v>
                      </c:pt>
                      <c:pt idx="803">
                        <c:v>53.259796870037633</c:v>
                      </c:pt>
                      <c:pt idx="804">
                        <c:v>53.234417229159874</c:v>
                      </c:pt>
                      <c:pt idx="805">
                        <c:v>53.209054415369792</c:v>
                      </c:pt>
                      <c:pt idx="806">
                        <c:v>53.183708417510751</c:v>
                      </c:pt>
                      <c:pt idx="807">
                        <c:v>53.15837922443356</c:v>
                      </c:pt>
                      <c:pt idx="808">
                        <c:v>53.133066824996376</c:v>
                      </c:pt>
                      <c:pt idx="809">
                        <c:v>53.107771208064761</c:v>
                      </c:pt>
                      <c:pt idx="810">
                        <c:v>53.08249236251168</c:v>
                      </c:pt>
                      <c:pt idx="811">
                        <c:v>53.057230277217428</c:v>
                      </c:pt>
                      <c:pt idx="812">
                        <c:v>53.031984941069709</c:v>
                      </c:pt>
                      <c:pt idx="813">
                        <c:v>53.006756342963584</c:v>
                      </c:pt>
                      <c:pt idx="814">
                        <c:v>52.98154447180147</c:v>
                      </c:pt>
                      <c:pt idx="815">
                        <c:v>52.956349316493167</c:v>
                      </c:pt>
                      <c:pt idx="816">
                        <c:v>52.931170865955792</c:v>
                      </c:pt>
                      <c:pt idx="817">
                        <c:v>52.906009109113825</c:v>
                      </c:pt>
                      <c:pt idx="818">
                        <c:v>52.880864034899119</c:v>
                      </c:pt>
                      <c:pt idx="819">
                        <c:v>52.855735632250813</c:v>
                      </c:pt>
                      <c:pt idx="820">
                        <c:v>52.830623890115412</c:v>
                      </c:pt>
                      <c:pt idx="821">
                        <c:v>52.80552879744674</c:v>
                      </c:pt>
                      <c:pt idx="822">
                        <c:v>52.780450343205949</c:v>
                      </c:pt>
                      <c:pt idx="823">
                        <c:v>52.755388516361528</c:v>
                      </c:pt>
                      <c:pt idx="824">
                        <c:v>52.730343305889228</c:v>
                      </c:pt>
                      <c:pt idx="825">
                        <c:v>52.705314700772163</c:v>
                      </c:pt>
                      <c:pt idx="826">
                        <c:v>52.680302690000715</c:v>
                      </c:pt>
                      <c:pt idx="827">
                        <c:v>52.655307262572606</c:v>
                      </c:pt>
                      <c:pt idx="828">
                        <c:v>52.630328407492797</c:v>
                      </c:pt>
                      <c:pt idx="829">
                        <c:v>52.605366113773584</c:v>
                      </c:pt>
                      <c:pt idx="830">
                        <c:v>52.580420370434531</c:v>
                      </c:pt>
                      <c:pt idx="831">
                        <c:v>52.555491166502492</c:v>
                      </c:pt>
                      <c:pt idx="832">
                        <c:v>52.530578491011582</c:v>
                      </c:pt>
                      <c:pt idx="833">
                        <c:v>52.505682333003193</c:v>
                      </c:pt>
                      <c:pt idx="834">
                        <c:v>52.480802681525994</c:v>
                      </c:pt>
                      <c:pt idx="835">
                        <c:v>52.45593952563587</c:v>
                      </c:pt>
                      <c:pt idx="836">
                        <c:v>52.431092854396034</c:v>
                      </c:pt>
                      <c:pt idx="837">
                        <c:v>52.406262656876905</c:v>
                      </c:pt>
                      <c:pt idx="838">
                        <c:v>52.381448922156139</c:v>
                      </c:pt>
                      <c:pt idx="839">
                        <c:v>52.356651639318656</c:v>
                      </c:pt>
                      <c:pt idx="840">
                        <c:v>52.331870797456617</c:v>
                      </c:pt>
                      <c:pt idx="841">
                        <c:v>52.3071063856694</c:v>
                      </c:pt>
                      <c:pt idx="842">
                        <c:v>52.28235839306361</c:v>
                      </c:pt>
                      <c:pt idx="843">
                        <c:v>52.257626808753095</c:v>
                      </c:pt>
                      <c:pt idx="844">
                        <c:v>52.232911621858889</c:v>
                      </c:pt>
                      <c:pt idx="845">
                        <c:v>52.208212821509264</c:v>
                      </c:pt>
                      <c:pt idx="846">
                        <c:v>52.183530396839693</c:v>
                      </c:pt>
                      <c:pt idx="847">
                        <c:v>52.158864336992849</c:v>
                      </c:pt>
                      <c:pt idx="848">
                        <c:v>52.13421463111861</c:v>
                      </c:pt>
                      <c:pt idx="849">
                        <c:v>52.109581268374029</c:v>
                      </c:pt>
                      <c:pt idx="850">
                        <c:v>52.084964237923387</c:v>
                      </c:pt>
                      <c:pt idx="851">
                        <c:v>52.060363528938097</c:v>
                      </c:pt>
                      <c:pt idx="852">
                        <c:v>52.035779130596808</c:v>
                      </c:pt>
                      <c:pt idx="853">
                        <c:v>52.011211032085285</c:v>
                      </c:pt>
                      <c:pt idx="854">
                        <c:v>51.986659222596522</c:v>
                      </c:pt>
                      <c:pt idx="855">
                        <c:v>51.962123691330632</c:v>
                      </c:pt>
                      <c:pt idx="856">
                        <c:v>51.937604427494911</c:v>
                      </c:pt>
                      <c:pt idx="857">
                        <c:v>51.913101420303796</c:v>
                      </c:pt>
                      <c:pt idx="858">
                        <c:v>51.888614658978909</c:v>
                      </c:pt>
                      <c:pt idx="859">
                        <c:v>51.864144132748962</c:v>
                      </c:pt>
                      <c:pt idx="860">
                        <c:v>51.839689830849863</c:v>
                      </c:pt>
                      <c:pt idx="861">
                        <c:v>51.815251742524623</c:v>
                      </c:pt>
                      <c:pt idx="862">
                        <c:v>51.790829857023411</c:v>
                      </c:pt>
                      <c:pt idx="863">
                        <c:v>51.766424163603489</c:v>
                      </c:pt>
                      <c:pt idx="864">
                        <c:v>51.742034651529266</c:v>
                      </c:pt>
                      <c:pt idx="865">
                        <c:v>51.717661310072273</c:v>
                      </c:pt>
                      <c:pt idx="866">
                        <c:v>51.693304128511137</c:v>
                      </c:pt>
                      <c:pt idx="867">
                        <c:v>51.668963096131606</c:v>
                      </c:pt>
                      <c:pt idx="868">
                        <c:v>51.644638202226524</c:v>
                      </c:pt>
                      <c:pt idx="869">
                        <c:v>51.62032943609583</c:v>
                      </c:pt>
                      <c:pt idx="870">
                        <c:v>51.596036787046586</c:v>
                      </c:pt>
                      <c:pt idx="871">
                        <c:v>51.571760244392898</c:v>
                      </c:pt>
                      <c:pt idx="872">
                        <c:v>51.547499797455998</c:v>
                      </c:pt>
                      <c:pt idx="873">
                        <c:v>51.523255435564181</c:v>
                      </c:pt>
                      <c:pt idx="874">
                        <c:v>51.499027148052797</c:v>
                      </c:pt>
                      <c:pt idx="875">
                        <c:v>51.474814924264308</c:v>
                      </c:pt>
                      <c:pt idx="876">
                        <c:v>51.45061875354822</c:v>
                      </c:pt>
                      <c:pt idx="877">
                        <c:v>51.426438625261085</c:v>
                      </c:pt>
                      <c:pt idx="878">
                        <c:v>51.402274528766554</c:v>
                      </c:pt>
                      <c:pt idx="879">
                        <c:v>51.378126453435272</c:v>
                      </c:pt>
                      <c:pt idx="880">
                        <c:v>51.353994388645006</c:v>
                      </c:pt>
                      <c:pt idx="881">
                        <c:v>51.329878323780491</c:v>
                      </c:pt>
                      <c:pt idx="882">
                        <c:v>51.305778248233551</c:v>
                      </c:pt>
                      <c:pt idx="883">
                        <c:v>51.281694151403002</c:v>
                      </c:pt>
                      <c:pt idx="884">
                        <c:v>51.257626022694744</c:v>
                      </c:pt>
                      <c:pt idx="885">
                        <c:v>51.233573851521648</c:v>
                      </c:pt>
                      <c:pt idx="886">
                        <c:v>51.209537627303632</c:v>
                      </c:pt>
                      <c:pt idx="887">
                        <c:v>51.185517339467623</c:v>
                      </c:pt>
                      <c:pt idx="888">
                        <c:v>51.161512977447558</c:v>
                      </c:pt>
                      <c:pt idx="889">
                        <c:v>51.137524530684367</c:v>
                      </c:pt>
                      <c:pt idx="890">
                        <c:v>51.113551988626021</c:v>
                      </c:pt>
                      <c:pt idx="891">
                        <c:v>51.089595340727428</c:v>
                      </c:pt>
                      <c:pt idx="892">
                        <c:v>51.065654576450541</c:v>
                      </c:pt>
                      <c:pt idx="893">
                        <c:v>51.041729685264251</c:v>
                      </c:pt>
                      <c:pt idx="894">
                        <c:v>51.017820656644481</c:v>
                      </c:pt>
                      <c:pt idx="895">
                        <c:v>50.993927480074106</c:v>
                      </c:pt>
                      <c:pt idx="896">
                        <c:v>50.970050145042975</c:v>
                      </c:pt>
                      <c:pt idx="897">
                        <c:v>50.946188641047904</c:v>
                      </c:pt>
                      <c:pt idx="898">
                        <c:v>50.922342957592662</c:v>
                      </c:pt>
                      <c:pt idx="899">
                        <c:v>50.898513084188011</c:v>
                      </c:pt>
                      <c:pt idx="900">
                        <c:v>50.874699010351648</c:v>
                      </c:pt>
                      <c:pt idx="901">
                        <c:v>50.850900725608199</c:v>
                      </c:pt>
                      <c:pt idx="902">
                        <c:v>50.827118219489265</c:v>
                      </c:pt>
                      <c:pt idx="903">
                        <c:v>50.803351481533397</c:v>
                      </c:pt>
                      <c:pt idx="904">
                        <c:v>50.779600501286041</c:v>
                      </c:pt>
                      <c:pt idx="905">
                        <c:v>50.755865268299594</c:v>
                      </c:pt>
                      <c:pt idx="906">
                        <c:v>50.732145772133393</c:v>
                      </c:pt>
                      <c:pt idx="907">
                        <c:v>50.708442002353692</c:v>
                      </c:pt>
                      <c:pt idx="908">
                        <c:v>50.68475394853364</c:v>
                      </c:pt>
                      <c:pt idx="909">
                        <c:v>50.66108160025334</c:v>
                      </c:pt>
                      <c:pt idx="910">
                        <c:v>50.63742494709976</c:v>
                      </c:pt>
                      <c:pt idx="911">
                        <c:v>50.61378397866681</c:v>
                      </c:pt>
                      <c:pt idx="912">
                        <c:v>50.590158684555263</c:v>
                      </c:pt>
                      <c:pt idx="913">
                        <c:v>50.566549054372821</c:v>
                      </c:pt>
                      <c:pt idx="914">
                        <c:v>50.542955077734049</c:v>
                      </c:pt>
                      <c:pt idx="915">
                        <c:v>50.519376744260427</c:v>
                      </c:pt>
                      <c:pt idx="916">
                        <c:v>50.495814043580275</c:v>
                      </c:pt>
                      <c:pt idx="917">
                        <c:v>50.472266965328828</c:v>
                      </c:pt>
                      <c:pt idx="918">
                        <c:v>50.448735499148171</c:v>
                      </c:pt>
                      <c:pt idx="919">
                        <c:v>50.425219634687274</c:v>
                      </c:pt>
                      <c:pt idx="920">
                        <c:v>50.401719361601963</c:v>
                      </c:pt>
                      <c:pt idx="921">
                        <c:v>50.378234669554899</c:v>
                      </c:pt>
                      <c:pt idx="922">
                        <c:v>50.354765548215624</c:v>
                      </c:pt>
                      <c:pt idx="923">
                        <c:v>50.331311987260534</c:v>
                      </c:pt>
                      <c:pt idx="924">
                        <c:v>50.307873976372854</c:v>
                      </c:pt>
                      <c:pt idx="925">
                        <c:v>50.28445150524265</c:v>
                      </c:pt>
                      <c:pt idx="926">
                        <c:v>50.26104456356682</c:v>
                      </c:pt>
                      <c:pt idx="927">
                        <c:v>50.237653141049108</c:v>
                      </c:pt>
                      <c:pt idx="928">
                        <c:v>50.214277227400061</c:v>
                      </c:pt>
                      <c:pt idx="929">
                        <c:v>50.190916812337093</c:v>
                      </c:pt>
                      <c:pt idx="930">
                        <c:v>50.16757188558438</c:v>
                      </c:pt>
                      <c:pt idx="931">
                        <c:v>50.14424243687295</c:v>
                      </c:pt>
                      <c:pt idx="932">
                        <c:v>50.120928455940614</c:v>
                      </c:pt>
                      <c:pt idx="933">
                        <c:v>50.097629932532016</c:v>
                      </c:pt>
                      <c:pt idx="934">
                        <c:v>50.074346856398563</c:v>
                      </c:pt>
                      <c:pt idx="935">
                        <c:v>50.051079217298494</c:v>
                      </c:pt>
                      <c:pt idx="936">
                        <c:v>50.027827004996823</c:v>
                      </c:pt>
                      <c:pt idx="937">
                        <c:v>50.004590209265324</c:v>
                      </c:pt>
                      <c:pt idx="938">
                        <c:v>49.981368819882604</c:v>
                      </c:pt>
                      <c:pt idx="939">
                        <c:v>49.958162826634009</c:v>
                      </c:pt>
                      <c:pt idx="940">
                        <c:v>49.934972219311661</c:v>
                      </c:pt>
                      <c:pt idx="941">
                        <c:v>49.911796987714467</c:v>
                      </c:pt>
                      <c:pt idx="942">
                        <c:v>49.888637121648088</c:v>
                      </c:pt>
                      <c:pt idx="943">
                        <c:v>49.865492610924932</c:v>
                      </c:pt>
                      <c:pt idx="944">
                        <c:v>49.842363445364192</c:v>
                      </c:pt>
                      <c:pt idx="945">
                        <c:v>49.819249614791772</c:v>
                      </c:pt>
                      <c:pt idx="946">
                        <c:v>49.796151109040352</c:v>
                      </c:pt>
                      <c:pt idx="947">
                        <c:v>49.773067917949334</c:v>
                      </c:pt>
                      <c:pt idx="948">
                        <c:v>49.750000031364884</c:v>
                      </c:pt>
                      <c:pt idx="949">
                        <c:v>49.726947439139863</c:v>
                      </c:pt>
                      <c:pt idx="950">
                        <c:v>49.703910131133881</c:v>
                      </c:pt>
                      <c:pt idx="951">
                        <c:v>49.680888097213284</c:v>
                      </c:pt>
                      <c:pt idx="952">
                        <c:v>49.657881327251104</c:v>
                      </c:pt>
                      <c:pt idx="953">
                        <c:v>49.634889811127117</c:v>
                      </c:pt>
                      <c:pt idx="954">
                        <c:v>49.611913538727784</c:v>
                      </c:pt>
                      <c:pt idx="955">
                        <c:v>49.588952499946288</c:v>
                      </c:pt>
                      <c:pt idx="956">
                        <c:v>49.56600668468252</c:v>
                      </c:pt>
                      <c:pt idx="957">
                        <c:v>49.543076082843029</c:v>
                      </c:pt>
                      <c:pt idx="958">
                        <c:v>49.520160684341114</c:v>
                      </c:pt>
                      <c:pt idx="959">
                        <c:v>49.49726047909671</c:v>
                      </c:pt>
                      <c:pt idx="960">
                        <c:v>49.474375457036473</c:v>
                      </c:pt>
                      <c:pt idx="961">
                        <c:v>49.451505608093711</c:v>
                      </c:pt>
                      <c:pt idx="962">
                        <c:v>49.428650922208426</c:v>
                      </c:pt>
                      <c:pt idx="963">
                        <c:v>49.405811389327262</c:v>
                      </c:pt>
                      <c:pt idx="964">
                        <c:v>49.382986999403556</c:v>
                      </c:pt>
                      <c:pt idx="965">
                        <c:v>49.360177742397305</c:v>
                      </c:pt>
                      <c:pt idx="966">
                        <c:v>49.337383608275154</c:v>
                      </c:pt>
                      <c:pt idx="967">
                        <c:v>49.314604587010386</c:v>
                      </c:pt>
                      <c:pt idx="968">
                        <c:v>49.291840668582957</c:v>
                      </c:pt>
                      <c:pt idx="969">
                        <c:v>49.269091842979456</c:v>
                      </c:pt>
                      <c:pt idx="970">
                        <c:v>49.246358100193113</c:v>
                      </c:pt>
                      <c:pt idx="971">
                        <c:v>49.223639430223784</c:v>
                      </c:pt>
                      <c:pt idx="972">
                        <c:v>49.20093582307797</c:v>
                      </c:pt>
                      <c:pt idx="973">
                        <c:v>49.1782472687688</c:v>
                      </c:pt>
                      <c:pt idx="974">
                        <c:v>49.155573757315985</c:v>
                      </c:pt>
                      <c:pt idx="975">
                        <c:v>49.132915278745898</c:v>
                      </c:pt>
                      <c:pt idx="976">
                        <c:v>49.110271823091523</c:v>
                      </c:pt>
                      <c:pt idx="977">
                        <c:v>49.087643380392421</c:v>
                      </c:pt>
                      <c:pt idx="978">
                        <c:v>49.065029940694778</c:v>
                      </c:pt>
                      <c:pt idx="979">
                        <c:v>49.042431494051378</c:v>
                      </c:pt>
                      <c:pt idx="980">
                        <c:v>49.019848030521594</c:v>
                      </c:pt>
                      <c:pt idx="981">
                        <c:v>48.997279540171398</c:v>
                      </c:pt>
                      <c:pt idx="982">
                        <c:v>48.974726013073351</c:v>
                      </c:pt>
                      <c:pt idx="983">
                        <c:v>48.952187439306577</c:v>
                      </c:pt>
                      <c:pt idx="984">
                        <c:v>48.929663808956796</c:v>
                      </c:pt>
                      <c:pt idx="985">
                        <c:v>48.907155112116293</c:v>
                      </c:pt>
                      <c:pt idx="986">
                        <c:v>48.88466133888393</c:v>
                      </c:pt>
                      <c:pt idx="987">
                        <c:v>48.862182479365124</c:v>
                      </c:pt>
                      <c:pt idx="988">
                        <c:v>48.839718523671856</c:v>
                      </c:pt>
                      <c:pt idx="989">
                        <c:v>48.817269461922663</c:v>
                      </c:pt>
                      <c:pt idx="990">
                        <c:v>48.794835284242637</c:v>
                      </c:pt>
                      <c:pt idx="991">
                        <c:v>48.772415980763398</c:v>
                      </c:pt>
                      <c:pt idx="992">
                        <c:v>48.750011541623152</c:v>
                      </c:pt>
                      <c:pt idx="993">
                        <c:v>48.727621956966594</c:v>
                      </c:pt>
                      <c:pt idx="994">
                        <c:v>48.705247216944983</c:v>
                      </c:pt>
                      <c:pt idx="995">
                        <c:v>48.682887311716108</c:v>
                      </c:pt>
                      <c:pt idx="996">
                        <c:v>48.660542231444268</c:v>
                      </c:pt>
                      <c:pt idx="997">
                        <c:v>48.638211966300283</c:v>
                      </c:pt>
                      <c:pt idx="998">
                        <c:v>48.615896506461517</c:v>
                      </c:pt>
                      <c:pt idx="999">
                        <c:v>48.593595842111817</c:v>
                      </c:pt>
                      <c:pt idx="1000">
                        <c:v>48.57130996344155</c:v>
                      </c:pt>
                      <c:pt idx="1001">
                        <c:v>48.549038860647578</c:v>
                      </c:pt>
                      <c:pt idx="1002">
                        <c:v>48.526782523933278</c:v>
                      </c:pt>
                      <c:pt idx="1003">
                        <c:v>48.504540943508523</c:v>
                      </c:pt>
                      <c:pt idx="1004">
                        <c:v>48.482314109589652</c:v>
                      </c:pt>
                      <c:pt idx="1005">
                        <c:v>48.460102012399524</c:v>
                      </c:pt>
                      <c:pt idx="1006">
                        <c:v>48.437904642167453</c:v>
                      </c:pt>
                      <c:pt idx="1007">
                        <c:v>48.415721989129239</c:v>
                      </c:pt>
                      <c:pt idx="1008">
                        <c:v>48.393554043527168</c:v>
                      </c:pt>
                      <c:pt idx="1009">
                        <c:v>48.371400795609986</c:v>
                      </c:pt>
                      <c:pt idx="1010">
                        <c:v>48.349262235632899</c:v>
                      </c:pt>
                      <c:pt idx="1011">
                        <c:v>48.327138353857585</c:v>
                      </c:pt>
                      <c:pt idx="1012">
                        <c:v>48.305029140552165</c:v>
                      </c:pt>
                      <c:pt idx="1013">
                        <c:v>48.282934585991221</c:v>
                      </c:pt>
                      <c:pt idx="1014">
                        <c:v>48.260854680455793</c:v>
                      </c:pt>
                      <c:pt idx="1015">
                        <c:v>48.238789414233352</c:v>
                      </c:pt>
                      <c:pt idx="1016">
                        <c:v>48.216738777617799</c:v>
                      </c:pt>
                      <c:pt idx="1017">
                        <c:v>48.194702760909486</c:v>
                      </c:pt>
                      <c:pt idx="1018">
                        <c:v>48.172681354415204</c:v>
                      </c:pt>
                      <c:pt idx="1019">
                        <c:v>48.150674548448158</c:v>
                      </c:pt>
                      <c:pt idx="1020">
                        <c:v>48.128682333327959</c:v>
                      </c:pt>
                      <c:pt idx="1021">
                        <c:v>48.106704699380671</c:v>
                      </c:pt>
                      <c:pt idx="1022">
                        <c:v>48.084741636938752</c:v>
                      </c:pt>
                      <c:pt idx="1023">
                        <c:v>48.062793136341064</c:v>
                      </c:pt>
                      <c:pt idx="1024">
                        <c:v>48.040859187932881</c:v>
                      </c:pt>
                      <c:pt idx="1025">
                        <c:v>48.018939782065907</c:v>
                      </c:pt>
                      <c:pt idx="1026">
                        <c:v>47.997034909098183</c:v>
                      </c:pt>
                      <c:pt idx="1027">
                        <c:v>47.975144559394195</c:v>
                      </c:pt>
                      <c:pt idx="1028">
                        <c:v>47.953268723324783</c:v>
                      </c:pt>
                      <c:pt idx="1029">
                        <c:v>47.931407391267207</c:v>
                      </c:pt>
                      <c:pt idx="1030">
                        <c:v>47.909560553605061</c:v>
                      </c:pt>
                      <c:pt idx="1031">
                        <c:v>47.887728200728375</c:v>
                      </c:pt>
                      <c:pt idx="1032">
                        <c:v>47.865910323033482</c:v>
                      </c:pt>
                      <c:pt idx="1033">
                        <c:v>47.844106910923145</c:v>
                      </c:pt>
                      <c:pt idx="1034">
                        <c:v>47.822317954806429</c:v>
                      </c:pt>
                      <c:pt idx="1035">
                        <c:v>47.800543445098825</c:v>
                      </c:pt>
                      <c:pt idx="1036">
                        <c:v>47.778783372222129</c:v>
                      </c:pt>
                      <c:pt idx="1037">
                        <c:v>47.757037726604494</c:v>
                      </c:pt>
                      <c:pt idx="1038">
                        <c:v>47.735306498680437</c:v>
                      </c:pt>
                      <c:pt idx="1039">
                        <c:v>47.713589678890813</c:v>
                      </c:pt>
                      <c:pt idx="1040">
                        <c:v>47.691887257682801</c:v>
                      </c:pt>
                      <c:pt idx="1041">
                        <c:v>47.670199225509919</c:v>
                      </c:pt>
                      <c:pt idx="1042">
                        <c:v>47.648525572832021</c:v>
                      </c:pt>
                      <c:pt idx="1043">
                        <c:v>47.626866290115302</c:v>
                      </c:pt>
                      <c:pt idx="1044">
                        <c:v>47.605221367832243</c:v>
                      </c:pt>
                      <c:pt idx="1045">
                        <c:v>47.58359079646165</c:v>
                      </c:pt>
                      <c:pt idx="1046">
                        <c:v>47.561974566488658</c:v>
                      </c:pt>
                      <c:pt idx="1047">
                        <c:v>47.540372668404707</c:v>
                      </c:pt>
                      <c:pt idx="1048">
                        <c:v>47.518785092707532</c:v>
                      </c:pt>
                      <c:pt idx="1049">
                        <c:v>47.497211829901183</c:v>
                      </c:pt>
                      <c:pt idx="1050">
                        <c:v>47.475652870495971</c:v>
                      </c:pt>
                      <c:pt idx="1051">
                        <c:v>47.454108205008552</c:v>
                      </c:pt>
                      <c:pt idx="1052">
                        <c:v>47.432577823961822</c:v>
                      </c:pt>
                      <c:pt idx="1053">
                        <c:v>47.411061717884991</c:v>
                      </c:pt>
                      <c:pt idx="1054">
                        <c:v>47.389559877313538</c:v>
                      </c:pt>
                      <c:pt idx="1055">
                        <c:v>47.368072292789201</c:v>
                      </c:pt>
                      <c:pt idx="1056">
                        <c:v>47.346598954860013</c:v>
                      </c:pt>
                      <c:pt idx="1057">
                        <c:v>47.325139854080277</c:v>
                      </c:pt>
                      <c:pt idx="1058">
                        <c:v>47.303694981010516</c:v>
                      </c:pt>
                      <c:pt idx="1059">
                        <c:v>47.282264326217579</c:v>
                      </c:pt>
                      <c:pt idx="1060">
                        <c:v>47.260847880274504</c:v>
                      </c:pt>
                      <c:pt idx="1061">
                        <c:v>47.239445633760624</c:v>
                      </c:pt>
                      <c:pt idx="1062">
                        <c:v>47.21805757726149</c:v>
                      </c:pt>
                      <c:pt idx="1063">
                        <c:v>47.196683701368919</c:v>
                      </c:pt>
                      <c:pt idx="1064">
                        <c:v>47.175323996680937</c:v>
                      </c:pt>
                      <c:pt idx="1065">
                        <c:v>47.153978453801834</c:v>
                      </c:pt>
                      <c:pt idx="1066">
                        <c:v>47.132647063342112</c:v>
                      </c:pt>
                      <c:pt idx="1067">
                        <c:v>47.111329815918502</c:v>
                      </c:pt>
                      <c:pt idx="1068">
                        <c:v>47.090026702153949</c:v>
                      </c:pt>
                      <c:pt idx="1069">
                        <c:v>47.068737712677638</c:v>
                      </c:pt>
                      <c:pt idx="1070">
                        <c:v>47.047462838124936</c:v>
                      </c:pt>
                      <c:pt idx="1071">
                        <c:v>47.026202069137433</c:v>
                      </c:pt>
                      <c:pt idx="1072">
                        <c:v>47.004955396362938</c:v>
                      </c:pt>
                      <c:pt idx="1073">
                        <c:v>46.98372281045544</c:v>
                      </c:pt>
                      <c:pt idx="1074">
                        <c:v>46.962504302075132</c:v>
                      </c:pt>
                      <c:pt idx="1075">
                        <c:v>46.941299861888396</c:v>
                      </c:pt>
                      <c:pt idx="1076">
                        <c:v>46.920109480567817</c:v>
                      </c:pt>
                      <c:pt idx="1077">
                        <c:v>46.898933148792146</c:v>
                      </c:pt>
                      <c:pt idx="1078">
                        <c:v>46.877770857246311</c:v>
                      </c:pt>
                      <c:pt idx="1079">
                        <c:v>46.856622596621442</c:v>
                      </c:pt>
                      <c:pt idx="1080">
                        <c:v>46.835488357614828</c:v>
                      </c:pt>
                      <c:pt idx="1081">
                        <c:v>46.814368130929907</c:v>
                      </c:pt>
                      <c:pt idx="1082">
                        <c:v>46.793261907276296</c:v>
                      </c:pt>
                      <c:pt idx="1083">
                        <c:v>46.772169677369803</c:v>
                      </c:pt>
                      <c:pt idx="1084">
                        <c:v>46.751091431932316</c:v>
                      </c:pt>
                      <c:pt idx="1085">
                        <c:v>46.73002716169195</c:v>
                      </c:pt>
                      <c:pt idx="1086">
                        <c:v>46.708976857382936</c:v>
                      </c:pt>
                      <c:pt idx="1087">
                        <c:v>46.687940509745637</c:v>
                      </c:pt>
                      <c:pt idx="1088">
                        <c:v>46.666918109526563</c:v>
                      </c:pt>
                      <c:pt idx="1089">
                        <c:v>46.645909647478391</c:v>
                      </c:pt>
                      <c:pt idx="1090">
                        <c:v>46.624915114359865</c:v>
                      </c:pt>
                      <c:pt idx="1091">
                        <c:v>46.603934500935928</c:v>
                      </c:pt>
                      <c:pt idx="1092">
                        <c:v>46.582967797977588</c:v>
                      </c:pt>
                      <c:pt idx="1093">
                        <c:v>46.562014996262015</c:v>
                      </c:pt>
                      <c:pt idx="1094">
                        <c:v>46.541076086572446</c:v>
                      </c:pt>
                      <c:pt idx="1095">
                        <c:v>46.520151059698271</c:v>
                      </c:pt>
                      <c:pt idx="1096">
                        <c:v>46.49923990643498</c:v>
                      </c:pt>
                      <c:pt idx="1097">
                        <c:v>46.478342617584154</c:v>
                      </c:pt>
                      <c:pt idx="1098">
                        <c:v>46.457459183953461</c:v>
                      </c:pt>
                      <c:pt idx="1099">
                        <c:v>46.436589596356704</c:v>
                      </c:pt>
                      <c:pt idx="1100">
                        <c:v>46.41573384561373</c:v>
                      </c:pt>
                      <c:pt idx="1101">
                        <c:v>46.394891922550507</c:v>
                      </c:pt>
                      <c:pt idx="1102">
                        <c:v>46.374063817999073</c:v>
                      </c:pt>
                      <c:pt idx="1103">
                        <c:v>46.353249522797547</c:v>
                      </c:pt>
                      <c:pt idx="1104">
                        <c:v>46.332449027790112</c:v>
                      </c:pt>
                      <c:pt idx="1105">
                        <c:v>46.311662323827029</c:v>
                      </c:pt>
                      <c:pt idx="1106">
                        <c:v>46.290889401764638</c:v>
                      </c:pt>
                      <c:pt idx="1107">
                        <c:v>46.270130252465322</c:v>
                      </c:pt>
                      <c:pt idx="1108">
                        <c:v>46.24938486679752</c:v>
                      </c:pt>
                      <c:pt idx="1109">
                        <c:v>46.228653235635754</c:v>
                      </c:pt>
                      <c:pt idx="1110">
                        <c:v>46.207935349860556</c:v>
                      </c:pt>
                      <c:pt idx="1111">
                        <c:v>46.187231200358553</c:v>
                      </c:pt>
                      <c:pt idx="1112">
                        <c:v>46.166540778022359</c:v>
                      </c:pt>
                      <c:pt idx="1113">
                        <c:v>46.145864073750673</c:v>
                      </c:pt>
                      <c:pt idx="1114">
                        <c:v>46.1252010784482</c:v>
                      </c:pt>
                      <c:pt idx="1115">
                        <c:v>46.104551783025698</c:v>
                      </c:pt>
                      <c:pt idx="1116">
                        <c:v>46.08391617839991</c:v>
                      </c:pt>
                      <c:pt idx="1117">
                        <c:v>46.063294255493673</c:v>
                      </c:pt>
                      <c:pt idx="1118">
                        <c:v>46.042686005235751</c:v>
                      </c:pt>
                      <c:pt idx="1119">
                        <c:v>46.022091418561011</c:v>
                      </c:pt>
                      <c:pt idx="1120">
                        <c:v>46.001510486410268</c:v>
                      </c:pt>
                      <c:pt idx="1121">
                        <c:v>45.980943199730376</c:v>
                      </c:pt>
                      <c:pt idx="1122">
                        <c:v>45.960389549474158</c:v>
                      </c:pt>
                      <c:pt idx="1123">
                        <c:v>45.93984952660049</c:v>
                      </c:pt>
                      <c:pt idx="1124">
                        <c:v>45.919323122074189</c:v>
                      </c:pt>
                      <c:pt idx="1125">
                        <c:v>45.898810326866091</c:v>
                      </c:pt>
                      <c:pt idx="1126">
                        <c:v>45.878311131953005</c:v>
                      </c:pt>
                      <c:pt idx="1127">
                        <c:v>45.857825528317733</c:v>
                      </c:pt>
                      <c:pt idx="1128">
                        <c:v>45.837353506949057</c:v>
                      </c:pt>
                      <c:pt idx="1129">
                        <c:v>45.816895058841716</c:v>
                      </c:pt>
                      <c:pt idx="1130">
                        <c:v>45.796450174996444</c:v>
                      </c:pt>
                      <c:pt idx="1131">
                        <c:v>45.776018846419916</c:v>
                      </c:pt>
                      <c:pt idx="1132">
                        <c:v>45.755601064124789</c:v>
                      </c:pt>
                      <c:pt idx="1133">
                        <c:v>45.735196819129669</c:v>
                      </c:pt>
                      <c:pt idx="1134">
                        <c:v>45.714806102459136</c:v>
                      </c:pt>
                      <c:pt idx="1135">
                        <c:v>45.694428905143681</c:v>
                      </c:pt>
                      <c:pt idx="1136">
                        <c:v>45.674065218219788</c:v>
                      </c:pt>
                      <c:pt idx="1137">
                        <c:v>45.653715032729842</c:v>
                      </c:pt>
                      <c:pt idx="1138">
                        <c:v>45.633378339722213</c:v>
                      </c:pt>
                      <c:pt idx="1139">
                        <c:v>45.613055130251148</c:v>
                      </c:pt>
                      <c:pt idx="1140">
                        <c:v>45.59274539537688</c:v>
                      </c:pt>
                      <c:pt idx="1141">
                        <c:v>45.572449126165544</c:v>
                      </c:pt>
                      <c:pt idx="1142">
                        <c:v>45.552166313689199</c:v>
                      </c:pt>
                      <c:pt idx="1143">
                        <c:v>45.531896949025821</c:v>
                      </c:pt>
                      <c:pt idx="1144">
                        <c:v>45.511641023259308</c:v>
                      </c:pt>
                      <c:pt idx="1145">
                        <c:v>45.491398527479454</c:v>
                      </c:pt>
                      <c:pt idx="1146">
                        <c:v>45.471169452782007</c:v>
                      </c:pt>
                      <c:pt idx="1147">
                        <c:v>45.450953790268549</c:v>
                      </c:pt>
                      <c:pt idx="1148">
                        <c:v>45.430751531046624</c:v>
                      </c:pt>
                      <c:pt idx="1149">
                        <c:v>45.410562666229637</c:v>
                      </c:pt>
                      <c:pt idx="1150">
                        <c:v>45.390387186936884</c:v>
                      </c:pt>
                      <c:pt idx="1151">
                        <c:v>45.37022508429358</c:v>
                      </c:pt>
                      <c:pt idx="1152">
                        <c:v>45.350076349430786</c:v>
                      </c:pt>
                      <c:pt idx="1153">
                        <c:v>45.329940973485463</c:v>
                      </c:pt>
                      <c:pt idx="1154">
                        <c:v>45.309818947600455</c:v>
                      </c:pt>
                      <c:pt idx="1155">
                        <c:v>45.289710262924459</c:v>
                      </c:pt>
                      <c:pt idx="1156">
                        <c:v>45.269614910612049</c:v>
                      </c:pt>
                      <c:pt idx="1157">
                        <c:v>45.249532881823669</c:v>
                      </c:pt>
                      <c:pt idx="1158">
                        <c:v>45.229464167725631</c:v>
                      </c:pt>
                      <c:pt idx="1159">
                        <c:v>45.209408759490074</c:v>
                      </c:pt>
                      <c:pt idx="1160">
                        <c:v>45.189366648295021</c:v>
                      </c:pt>
                      <c:pt idx="1161">
                        <c:v>45.169337825324327</c:v>
                      </c:pt>
                      <c:pt idx="1162">
                        <c:v>45.149322281767709</c:v>
                      </c:pt>
                      <c:pt idx="1163">
                        <c:v>45.129320008820699</c:v>
                      </c:pt>
                      <c:pt idx="1164">
                        <c:v>45.109330997684687</c:v>
                      </c:pt>
                      <c:pt idx="1165">
                        <c:v>45.089355239566885</c:v>
                      </c:pt>
                      <c:pt idx="1166">
                        <c:v>45.069392725680345</c:v>
                      </c:pt>
                      <c:pt idx="1167">
                        <c:v>45.049443447243945</c:v>
                      </c:pt>
                      <c:pt idx="1168">
                        <c:v>45.029507395482383</c:v>
                      </c:pt>
                      <c:pt idx="1169">
                        <c:v>45.009584561626156</c:v>
                      </c:pt>
                      <c:pt idx="1170">
                        <c:v>44.989674936911605</c:v>
                      </c:pt>
                      <c:pt idx="1171">
                        <c:v>44.969778512580859</c:v>
                      </c:pt>
                      <c:pt idx="1172">
                        <c:v>44.949895279881879</c:v>
                      </c:pt>
                      <c:pt idx="1173">
                        <c:v>44.930025230068395</c:v>
                      </c:pt>
                      <c:pt idx="1174">
                        <c:v>44.910168354399957</c:v>
                      </c:pt>
                      <c:pt idx="1175">
                        <c:v>44.890324644141927</c:v>
                      </c:pt>
                      <c:pt idx="1176">
                        <c:v>44.870494090565401</c:v>
                      </c:pt>
                      <c:pt idx="1177">
                        <c:v>44.850676684947331</c:v>
                      </c:pt>
                      <c:pt idx="1178">
                        <c:v>44.830872418570415</c:v>
                      </c:pt>
                      <c:pt idx="1179">
                        <c:v>44.811081282723116</c:v>
                      </c:pt>
                      <c:pt idx="1180">
                        <c:v>44.791303268699714</c:v>
                      </c:pt>
                      <c:pt idx="1181">
                        <c:v>44.771538367800233</c:v>
                      </c:pt>
                      <c:pt idx="1182">
                        <c:v>44.751786571330484</c:v>
                      </c:pt>
                      <c:pt idx="1183">
                        <c:v>44.73204787060201</c:v>
                      </c:pt>
                      <c:pt idx="1184">
                        <c:v>44.712322256932147</c:v>
                      </c:pt>
                      <c:pt idx="1185">
                        <c:v>44.692609721643976</c:v>
                      </c:pt>
                      <c:pt idx="1186">
                        <c:v>44.672910256066331</c:v>
                      </c:pt>
                      <c:pt idx="1187">
                        <c:v>44.653223851533788</c:v>
                      </c:pt>
                      <c:pt idx="1188">
                        <c:v>44.633550499386693</c:v>
                      </c:pt>
                      <c:pt idx="1189">
                        <c:v>44.613890190971098</c:v>
                      </c:pt>
                      <c:pt idx="1190">
                        <c:v>44.59424291763883</c:v>
                      </c:pt>
                      <c:pt idx="1191">
                        <c:v>44.574608670747402</c:v>
                      </c:pt>
                      <c:pt idx="1192">
                        <c:v>44.55498744166011</c:v>
                      </c:pt>
                      <c:pt idx="1193">
                        <c:v>44.535379221745941</c:v>
                      </c:pt>
                      <c:pt idx="1194">
                        <c:v>44.515784002379633</c:v>
                      </c:pt>
                      <c:pt idx="1195">
                        <c:v>44.496201774941589</c:v>
                      </c:pt>
                      <c:pt idx="1196">
                        <c:v>44.476632530818009</c:v>
                      </c:pt>
                      <c:pt idx="1197">
                        <c:v>44.457076261400715</c:v>
                      </c:pt>
                      <c:pt idx="1198">
                        <c:v>44.437532958087303</c:v>
                      </c:pt>
                      <c:pt idx="1199">
                        <c:v>44.41800261228105</c:v>
                      </c:pt>
                      <c:pt idx="1200">
                        <c:v>44.39848521539092</c:v>
                      </c:pt>
                      <c:pt idx="1201">
                        <c:v>44.378980758831595</c:v>
                      </c:pt>
                      <c:pt idx="1202">
                        <c:v>44.359489234023435</c:v>
                      </c:pt>
                      <c:pt idx="1203">
                        <c:v>44.340010632392499</c:v>
                      </c:pt>
                      <c:pt idx="1204">
                        <c:v>44.320544945370514</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7-A375-435B-90EF-3E365F81D4DA}"/>
                  </c:ext>
                </c:extLst>
              </c15:ser>
            </c15:filteredScatterSeries>
            <c15:filteredScatterSeries>
              <c15:ser>
                <c:idx val="2"/>
                <c:order val="5"/>
                <c:tx>
                  <c:strRef>
                    <c:extLst xmlns:c15="http://schemas.microsoft.com/office/drawing/2012/chart">
                      <c:ext xmlns:c15="http://schemas.microsoft.com/office/drawing/2012/chart" uri="{02D57815-91ED-43cb-92C2-25804820EDAC}">
                        <c15:formulaRef>
                          <c15:sqref>'σ-Silo F2-80 kP'!$AM$11</c15:sqref>
                        </c15:formulaRef>
                      </c:ext>
                    </c:extLst>
                    <c:strCache>
                      <c:ptCount val="1"/>
                      <c:pt idx="0">
                        <c:v>σh - 80 kPa</c:v>
                      </c:pt>
                    </c:strCache>
                  </c:strRef>
                </c:tx>
                <c:spPr>
                  <a:ln w="12700" cap="rnd">
                    <a:solidFill>
                      <a:schemeClr val="accent6">
                        <a:lumMod val="75000"/>
                      </a:schemeClr>
                    </a:solidFill>
                    <a:round/>
                  </a:ln>
                  <a:effectLst/>
                </c:spPr>
                <c:marker>
                  <c:symbol val="none"/>
                </c:marker>
                <c:xVal>
                  <c:numRef>
                    <c:extLst xmlns:c15="http://schemas.microsoft.com/office/drawing/2012/chart">
                      <c:ext xmlns:c15="http://schemas.microsoft.com/office/drawing/2012/chart" uri="{02D57815-91ED-43cb-92C2-25804820EDAC}">
                        <c15:formulaRef>
                          <c15:sqref>'σ-Silo F2-80 kP'!$T$13:$T$1217</c15:sqref>
                        </c15:formulaRef>
                      </c:ext>
                    </c:extLst>
                    <c:numCache>
                      <c:formatCode>0.0</c:formatCode>
                      <c:ptCount val="1205"/>
                      <c:pt idx="0">
                        <c:v>39.623355415742957</c:v>
                      </c:pt>
                      <c:pt idx="1">
                        <c:v>39.611489599225315</c:v>
                      </c:pt>
                      <c:pt idx="2">
                        <c:v>39.599950940969997</c:v>
                      </c:pt>
                      <c:pt idx="3">
                        <c:v>39.588426437199601</c:v>
                      </c:pt>
                      <c:pt idx="4">
                        <c:v>39.576916078529486</c:v>
                      </c:pt>
                      <c:pt idx="5">
                        <c:v>39.565419855581254</c:v>
                      </c:pt>
                      <c:pt idx="6">
                        <c:v>39.553937758982663</c:v>
                      </c:pt>
                      <c:pt idx="7">
                        <c:v>39.542469779367778</c:v>
                      </c:pt>
                      <c:pt idx="8">
                        <c:v>39.531015907376784</c:v>
                      </c:pt>
                      <c:pt idx="9">
                        <c:v>39.519576133656138</c:v>
                      </c:pt>
                      <c:pt idx="10">
                        <c:v>39.508150448858466</c:v>
                      </c:pt>
                      <c:pt idx="11">
                        <c:v>39.496738843642589</c:v>
                      </c:pt>
                      <c:pt idx="12">
                        <c:v>39.485341308673547</c:v>
                      </c:pt>
                      <c:pt idx="13">
                        <c:v>39.473957834622546</c:v>
                      </c:pt>
                      <c:pt idx="14">
                        <c:v>39.462588412166966</c:v>
                      </c:pt>
                      <c:pt idx="15">
                        <c:v>39.451233031990405</c:v>
                      </c:pt>
                      <c:pt idx="16">
                        <c:v>39.439891684782609</c:v>
                      </c:pt>
                      <c:pt idx="17">
                        <c:v>39.428564361239516</c:v>
                      </c:pt>
                      <c:pt idx="18">
                        <c:v>39.417251052063222</c:v>
                      </c:pt>
                      <c:pt idx="19">
                        <c:v>39.405951747961993</c:v>
                      </c:pt>
                      <c:pt idx="20">
                        <c:v>39.394666439650216</c:v>
                      </c:pt>
                      <c:pt idx="21">
                        <c:v>39.383395117848515</c:v>
                      </c:pt>
                      <c:pt idx="22">
                        <c:v>39.372137773283605</c:v>
                      </c:pt>
                      <c:pt idx="23">
                        <c:v>39.360894396688366</c:v>
                      </c:pt>
                      <c:pt idx="24">
                        <c:v>39.349664978801812</c:v>
                      </c:pt>
                      <c:pt idx="25">
                        <c:v>39.338449510369109</c:v>
                      </c:pt>
                      <c:pt idx="26">
                        <c:v>39.327247982141579</c:v>
                      </c:pt>
                      <c:pt idx="27">
                        <c:v>39.316060384876621</c:v>
                      </c:pt>
                      <c:pt idx="28">
                        <c:v>39.304886709337829</c:v>
                      </c:pt>
                      <c:pt idx="29">
                        <c:v>39.293726946294854</c:v>
                      </c:pt>
                      <c:pt idx="30">
                        <c:v>39.282581086523521</c:v>
                      </c:pt>
                      <c:pt idx="31">
                        <c:v>39.271449120805748</c:v>
                      </c:pt>
                      <c:pt idx="32">
                        <c:v>39.260331039929568</c:v>
                      </c:pt>
                      <c:pt idx="33">
                        <c:v>39.249226834689104</c:v>
                      </c:pt>
                      <c:pt idx="34">
                        <c:v>39.238136495884611</c:v>
                      </c:pt>
                      <c:pt idx="35">
                        <c:v>39.227060014322433</c:v>
                      </c:pt>
                      <c:pt idx="36">
                        <c:v>39.215997380814997</c:v>
                      </c:pt>
                      <c:pt idx="37">
                        <c:v>39.204948586180841</c:v>
                      </c:pt>
                      <c:pt idx="38">
                        <c:v>39.19391362124459</c:v>
                      </c:pt>
                      <c:pt idx="39">
                        <c:v>39.182892476836912</c:v>
                      </c:pt>
                      <c:pt idx="40">
                        <c:v>39.171885143794633</c:v>
                      </c:pt>
                      <c:pt idx="41">
                        <c:v>39.160891612960576</c:v>
                      </c:pt>
                      <c:pt idx="42">
                        <c:v>39.149911875183669</c:v>
                      </c:pt>
                      <c:pt idx="43">
                        <c:v>39.138945921318914</c:v>
                      </c:pt>
                      <c:pt idx="44">
                        <c:v>39.12799374222736</c:v>
                      </c:pt>
                      <c:pt idx="45">
                        <c:v>39.117055328776139</c:v>
                      </c:pt>
                      <c:pt idx="46">
                        <c:v>39.106130671838393</c:v>
                      </c:pt>
                      <c:pt idx="47">
                        <c:v>39.095219762293368</c:v>
                      </c:pt>
                      <c:pt idx="48">
                        <c:v>39.084322591026336</c:v>
                      </c:pt>
                      <c:pt idx="49">
                        <c:v>39.073439148928607</c:v>
                      </c:pt>
                      <c:pt idx="50">
                        <c:v>39.062569426897518</c:v>
                      </c:pt>
                      <c:pt idx="51">
                        <c:v>39.05171341583646</c:v>
                      </c:pt>
                      <c:pt idx="52">
                        <c:v>39.040871106654862</c:v>
                      </c:pt>
                      <c:pt idx="53">
                        <c:v>39.030042490268173</c:v>
                      </c:pt>
                      <c:pt idx="54">
                        <c:v>39.019227557597851</c:v>
                      </c:pt>
                      <c:pt idx="55">
                        <c:v>39.008426299571376</c:v>
                      </c:pt>
                      <c:pt idx="56">
                        <c:v>38.997638707122277</c:v>
                      </c:pt>
                      <c:pt idx="57">
                        <c:v>38.986864771190049</c:v>
                      </c:pt>
                      <c:pt idx="58">
                        <c:v>38.976104482720217</c:v>
                      </c:pt>
                      <c:pt idx="59">
                        <c:v>38.96535783266431</c:v>
                      </c:pt>
                      <c:pt idx="60">
                        <c:v>38.954624811979848</c:v>
                      </c:pt>
                      <c:pt idx="61">
                        <c:v>38.943905411630354</c:v>
                      </c:pt>
                      <c:pt idx="62">
                        <c:v>38.933199622585342</c:v>
                      </c:pt>
                      <c:pt idx="63">
                        <c:v>38.922507435820293</c:v>
                      </c:pt>
                      <c:pt idx="64">
                        <c:v>38.911828842316709</c:v>
                      </c:pt>
                      <c:pt idx="65">
                        <c:v>38.901163833062043</c:v>
                      </c:pt>
                      <c:pt idx="66">
                        <c:v>38.890512399049733</c:v>
                      </c:pt>
                      <c:pt idx="67">
                        <c:v>38.879874531279185</c:v>
                      </c:pt>
                      <c:pt idx="68">
                        <c:v>38.869250220755767</c:v>
                      </c:pt>
                      <c:pt idx="69">
                        <c:v>38.858639458490835</c:v>
                      </c:pt>
                      <c:pt idx="70">
                        <c:v>38.84804223550168</c:v>
                      </c:pt>
                      <c:pt idx="71">
                        <c:v>38.837458542811554</c:v>
                      </c:pt>
                      <c:pt idx="72">
                        <c:v>38.826888371449662</c:v>
                      </c:pt>
                      <c:pt idx="73">
                        <c:v>38.816331712451166</c:v>
                      </c:pt>
                      <c:pt idx="74">
                        <c:v>38.805788556857159</c:v>
                      </c:pt>
                      <c:pt idx="75">
                        <c:v>38.795258895714667</c:v>
                      </c:pt>
                      <c:pt idx="76">
                        <c:v>38.784742720076679</c:v>
                      </c:pt>
                      <c:pt idx="77">
                        <c:v>38.774240021002093</c:v>
                      </c:pt>
                      <c:pt idx="78">
                        <c:v>38.76375078955575</c:v>
                      </c:pt>
                      <c:pt idx="79">
                        <c:v>38.753275016808402</c:v>
                      </c:pt>
                      <c:pt idx="80">
                        <c:v>38.742812693836733</c:v>
                      </c:pt>
                      <c:pt idx="81">
                        <c:v>38.732363811723317</c:v>
                      </c:pt>
                      <c:pt idx="82">
                        <c:v>38.721928361556692</c:v>
                      </c:pt>
                      <c:pt idx="83">
                        <c:v>38.711506334431249</c:v>
                      </c:pt>
                      <c:pt idx="84">
                        <c:v>38.701097721447319</c:v>
                      </c:pt>
                      <c:pt idx="85">
                        <c:v>38.690702513711109</c:v>
                      </c:pt>
                      <c:pt idx="86">
                        <c:v>38.680320702334754</c:v>
                      </c:pt>
                      <c:pt idx="87">
                        <c:v>38.669952278436263</c:v>
                      </c:pt>
                      <c:pt idx="88">
                        <c:v>38.659597233139522</c:v>
                      </c:pt>
                      <c:pt idx="89">
                        <c:v>38.649255557574321</c:v>
                      </c:pt>
                      <c:pt idx="90">
                        <c:v>38.638927242876321</c:v>
                      </c:pt>
                      <c:pt idx="91">
                        <c:v>38.62861228018707</c:v>
                      </c:pt>
                      <c:pt idx="92">
                        <c:v>38.618310660653982</c:v>
                      </c:pt>
                      <c:pt idx="93">
                        <c:v>38.608022375430338</c:v>
                      </c:pt>
                      <c:pt idx="94">
                        <c:v>38.597747415675279</c:v>
                      </c:pt>
                      <c:pt idx="95">
                        <c:v>38.58748577255384</c:v>
                      </c:pt>
                      <c:pt idx="96">
                        <c:v>38.577237437236874</c:v>
                      </c:pt>
                      <c:pt idx="97">
                        <c:v>38.56700240090111</c:v>
                      </c:pt>
                      <c:pt idx="98">
                        <c:v>38.556780654729117</c:v>
                      </c:pt>
                      <c:pt idx="99">
                        <c:v>38.54657218990932</c:v>
                      </c:pt>
                      <c:pt idx="100">
                        <c:v>38.536376997635976</c:v>
                      </c:pt>
                      <c:pt idx="101">
                        <c:v>38.526195069109193</c:v>
                      </c:pt>
                      <c:pt idx="102">
                        <c:v>38.516026395534894</c:v>
                      </c:pt>
                      <c:pt idx="103">
                        <c:v>38.505870968124853</c:v>
                      </c:pt>
                      <c:pt idx="104">
                        <c:v>38.495728778096655</c:v>
                      </c:pt>
                      <c:pt idx="105">
                        <c:v>38.485599816673727</c:v>
                      </c:pt>
                      <c:pt idx="106">
                        <c:v>38.475484075085276</c:v>
                      </c:pt>
                      <c:pt idx="107">
                        <c:v>38.465381544566377</c:v>
                      </c:pt>
                      <c:pt idx="108">
                        <c:v>38.455292216357883</c:v>
                      </c:pt>
                      <c:pt idx="109">
                        <c:v>38.445216081706462</c:v>
                      </c:pt>
                      <c:pt idx="110">
                        <c:v>38.435153131864581</c:v>
                      </c:pt>
                      <c:pt idx="111">
                        <c:v>38.42510335809051</c:v>
                      </c:pt>
                      <c:pt idx="112">
                        <c:v>38.415066751648318</c:v>
                      </c:pt>
                      <c:pt idx="113">
                        <c:v>38.405043303807865</c:v>
                      </c:pt>
                      <c:pt idx="114">
                        <c:v>38.395033005844802</c:v>
                      </c:pt>
                      <c:pt idx="115">
                        <c:v>38.385035849040555</c:v>
                      </c:pt>
                      <c:pt idx="116">
                        <c:v>38.375051824682323</c:v>
                      </c:pt>
                      <c:pt idx="117">
                        <c:v>38.365080924063129</c:v>
                      </c:pt>
                      <c:pt idx="118">
                        <c:v>38.355123138481709</c:v>
                      </c:pt>
                      <c:pt idx="119">
                        <c:v>38.345178459242582</c:v>
                      </c:pt>
                      <c:pt idx="120">
                        <c:v>38.335246877656083</c:v>
                      </c:pt>
                      <c:pt idx="121">
                        <c:v>38.32532838503824</c:v>
                      </c:pt>
                      <c:pt idx="122">
                        <c:v>38.31542297271087</c:v>
                      </c:pt>
                      <c:pt idx="123">
                        <c:v>38.305530632001549</c:v>
                      </c:pt>
                      <c:pt idx="124">
                        <c:v>38.295651354243581</c:v>
                      </c:pt>
                      <c:pt idx="125">
                        <c:v>38.285785130776063</c:v>
                      </c:pt>
                      <c:pt idx="126">
                        <c:v>38.275931952943772</c:v>
                      </c:pt>
                      <c:pt idx="127">
                        <c:v>38.266091812097258</c:v>
                      </c:pt>
                      <c:pt idx="128">
                        <c:v>38.256264699592805</c:v>
                      </c:pt>
                      <c:pt idx="129">
                        <c:v>38.246450606792429</c:v>
                      </c:pt>
                      <c:pt idx="130">
                        <c:v>38.236649525063868</c:v>
                      </c:pt>
                      <c:pt idx="131">
                        <c:v>38.226861445780585</c:v>
                      </c:pt>
                      <c:pt idx="132">
                        <c:v>38.217086360321744</c:v>
                      </c:pt>
                      <c:pt idx="133">
                        <c:v>38.207324260072262</c:v>
                      </c:pt>
                      <c:pt idx="134">
                        <c:v>38.197575136422742</c:v>
                      </c:pt>
                      <c:pt idx="135">
                        <c:v>38.187838980769492</c:v>
                      </c:pt>
                      <c:pt idx="136">
                        <c:v>38.178115784514553</c:v>
                      </c:pt>
                      <c:pt idx="137">
                        <c:v>38.16840553906561</c:v>
                      </c:pt>
                      <c:pt idx="138">
                        <c:v>38.15870823583613</c:v>
                      </c:pt>
                      <c:pt idx="139">
                        <c:v>38.149023866245187</c:v>
                      </c:pt>
                      <c:pt idx="140">
                        <c:v>38.139352421717604</c:v>
                      </c:pt>
                      <c:pt idx="141">
                        <c:v>38.129693893683857</c:v>
                      </c:pt>
                      <c:pt idx="142">
                        <c:v>38.120048273580117</c:v>
                      </c:pt>
                      <c:pt idx="143">
                        <c:v>38.110415552848231</c:v>
                      </c:pt>
                      <c:pt idx="144">
                        <c:v>38.100795722935722</c:v>
                      </c:pt>
                      <c:pt idx="145">
                        <c:v>38.09118877529577</c:v>
                      </c:pt>
                      <c:pt idx="146">
                        <c:v>38.081594701387239</c:v>
                      </c:pt>
                      <c:pt idx="147">
                        <c:v>38.072013492674657</c:v>
                      </c:pt>
                      <c:pt idx="148">
                        <c:v>38.062445140628192</c:v>
                      </c:pt>
                      <c:pt idx="149">
                        <c:v>38.052889636723691</c:v>
                      </c:pt>
                      <c:pt idx="150">
                        <c:v>38.04334697244262</c:v>
                      </c:pt>
                      <c:pt idx="151">
                        <c:v>38.033817139272131</c:v>
                      </c:pt>
                      <c:pt idx="152">
                        <c:v>38.024300128705008</c:v>
                      </c:pt>
                      <c:pt idx="153">
                        <c:v>38.01479593223965</c:v>
                      </c:pt>
                      <c:pt idx="154">
                        <c:v>38.005304541380127</c:v>
                      </c:pt>
                      <c:pt idx="155">
                        <c:v>37.995825947636121</c:v>
                      </c:pt>
                      <c:pt idx="156">
                        <c:v>37.986360142522955</c:v>
                      </c:pt>
                      <c:pt idx="157">
                        <c:v>37.976907117561574</c:v>
                      </c:pt>
                      <c:pt idx="158">
                        <c:v>37.967466864278535</c:v>
                      </c:pt>
                      <c:pt idx="159">
                        <c:v>37.958039374206017</c:v>
                      </c:pt>
                      <c:pt idx="160">
                        <c:v>37.948624638881846</c:v>
                      </c:pt>
                      <c:pt idx="161">
                        <c:v>37.939222649849398</c:v>
                      </c:pt>
                      <c:pt idx="162">
                        <c:v>37.929833398657692</c:v>
                      </c:pt>
                      <c:pt idx="163">
                        <c:v>37.920456876861365</c:v>
                      </c:pt>
                      <c:pt idx="164">
                        <c:v>37.911093076020627</c:v>
                      </c:pt>
                      <c:pt idx="165">
                        <c:v>37.901741987701278</c:v>
                      </c:pt>
                      <c:pt idx="166">
                        <c:v>37.892403603474733</c:v>
                      </c:pt>
                      <c:pt idx="167">
                        <c:v>37.883077914917976</c:v>
                      </c:pt>
                      <c:pt idx="168">
                        <c:v>37.873764913613606</c:v>
                      </c:pt>
                      <c:pt idx="169">
                        <c:v>37.864464591149769</c:v>
                      </c:pt>
                      <c:pt idx="170">
                        <c:v>37.855176939120199</c:v>
                      </c:pt>
                      <c:pt idx="171">
                        <c:v>37.845901949124197</c:v>
                      </c:pt>
                      <c:pt idx="172">
                        <c:v>37.836639612766668</c:v>
                      </c:pt>
                      <c:pt idx="173">
                        <c:v>37.827389921658039</c:v>
                      </c:pt>
                      <c:pt idx="174">
                        <c:v>37.818152867414319</c:v>
                      </c:pt>
                      <c:pt idx="175">
                        <c:v>37.808928441657073</c:v>
                      </c:pt>
                      <c:pt idx="176">
                        <c:v>37.799716636013429</c:v>
                      </c:pt>
                      <c:pt idx="177">
                        <c:v>37.790517442116062</c:v>
                      </c:pt>
                      <c:pt idx="178">
                        <c:v>37.781330851603187</c:v>
                      </c:pt>
                      <c:pt idx="179">
                        <c:v>37.772156856118563</c:v>
                      </c:pt>
                      <c:pt idx="180">
                        <c:v>37.762995447311496</c:v>
                      </c:pt>
                      <c:pt idx="181">
                        <c:v>37.753846616836853</c:v>
                      </c:pt>
                      <c:pt idx="182">
                        <c:v>37.744710356354979</c:v>
                      </c:pt>
                      <c:pt idx="183">
                        <c:v>37.735586657531776</c:v>
                      </c:pt>
                      <c:pt idx="184">
                        <c:v>37.726475512038689</c:v>
                      </c:pt>
                      <c:pt idx="185">
                        <c:v>37.71737691155267</c:v>
                      </c:pt>
                      <c:pt idx="186">
                        <c:v>37.708290847756174</c:v>
                      </c:pt>
                      <c:pt idx="187">
                        <c:v>37.699217312337197</c:v>
                      </c:pt>
                      <c:pt idx="188">
                        <c:v>37.690156296989237</c:v>
                      </c:pt>
                      <c:pt idx="189">
                        <c:v>37.681107793411279</c:v>
                      </c:pt>
                      <c:pt idx="190">
                        <c:v>37.672071793307857</c:v>
                      </c:pt>
                      <c:pt idx="191">
                        <c:v>37.663048288388957</c:v>
                      </c:pt>
                      <c:pt idx="192">
                        <c:v>37.654037270370083</c:v>
                      </c:pt>
                      <c:pt idx="193">
                        <c:v>37.645038730972232</c:v>
                      </c:pt>
                      <c:pt idx="194">
                        <c:v>37.636052661921887</c:v>
                      </c:pt>
                      <c:pt idx="195">
                        <c:v>37.627079054951032</c:v>
                      </c:pt>
                      <c:pt idx="196">
                        <c:v>37.618117901797099</c:v>
                      </c:pt>
                      <c:pt idx="197">
                        <c:v>37.609169194203034</c:v>
                      </c:pt>
                      <c:pt idx="198">
                        <c:v>37.600232923917233</c:v>
                      </c:pt>
                      <c:pt idx="199">
                        <c:v>37.591309082693577</c:v>
                      </c:pt>
                      <c:pt idx="200">
                        <c:v>37.582397662291399</c:v>
                      </c:pt>
                      <c:pt idx="201">
                        <c:v>37.573498654475515</c:v>
                      </c:pt>
                      <c:pt idx="202">
                        <c:v>37.564612051016184</c:v>
                      </c:pt>
                      <c:pt idx="203">
                        <c:v>37.555737843689151</c:v>
                      </c:pt>
                      <c:pt idx="204">
                        <c:v>37.546876024275562</c:v>
                      </c:pt>
                      <c:pt idx="205">
                        <c:v>37.538026584562047</c:v>
                      </c:pt>
                      <c:pt idx="206">
                        <c:v>37.529189516340693</c:v>
                      </c:pt>
                      <c:pt idx="207">
                        <c:v>37.520364811409003</c:v>
                      </c:pt>
                      <c:pt idx="208">
                        <c:v>37.511552461569927</c:v>
                      </c:pt>
                      <c:pt idx="209">
                        <c:v>37.502752458631868</c:v>
                      </c:pt>
                      <c:pt idx="210">
                        <c:v>37.493964794408605</c:v>
                      </c:pt>
                      <c:pt idx="211">
                        <c:v>37.485189460719425</c:v>
                      </c:pt>
                      <c:pt idx="212">
                        <c:v>37.476426449388967</c:v>
                      </c:pt>
                      <c:pt idx="213">
                        <c:v>37.467675752247324</c:v>
                      </c:pt>
                      <c:pt idx="214">
                        <c:v>37.458937361130005</c:v>
                      </c:pt>
                      <c:pt idx="215">
                        <c:v>37.450211267877947</c:v>
                      </c:pt>
                      <c:pt idx="216">
                        <c:v>37.441497464337452</c:v>
                      </c:pt>
                      <c:pt idx="217">
                        <c:v>37.432795942360279</c:v>
                      </c:pt>
                      <c:pt idx="218">
                        <c:v>37.424106693803537</c:v>
                      </c:pt>
                      <c:pt idx="219">
                        <c:v>37.415429710529779</c:v>
                      </c:pt>
                      <c:pt idx="220">
                        <c:v>37.406764984406934</c:v>
                      </c:pt>
                      <c:pt idx="221">
                        <c:v>37.398112507308319</c:v>
                      </c:pt>
                      <c:pt idx="222">
                        <c:v>37.389472271112652</c:v>
                      </c:pt>
                      <c:pt idx="223">
                        <c:v>37.380844267704028</c:v>
                      </c:pt>
                      <c:pt idx="224">
                        <c:v>37.372228488971913</c:v>
                      </c:pt>
                      <c:pt idx="225">
                        <c:v>37.363624926811177</c:v>
                      </c:pt>
                      <c:pt idx="226">
                        <c:v>37.355033573122029</c:v>
                      </c:pt>
                      <c:pt idx="227">
                        <c:v>37.34645441981008</c:v>
                      </c:pt>
                      <c:pt idx="228">
                        <c:v>37.337887458786298</c:v>
                      </c:pt>
                      <c:pt idx="229">
                        <c:v>37.329332681966996</c:v>
                      </c:pt>
                      <c:pt idx="230">
                        <c:v>37.32079008127387</c:v>
                      </c:pt>
                      <c:pt idx="231">
                        <c:v>37.312259648633969</c:v>
                      </c:pt>
                      <c:pt idx="232">
                        <c:v>37.303741375979669</c:v>
                      </c:pt>
                      <c:pt idx="233">
                        <c:v>37.295235255248734</c:v>
                      </c:pt>
                      <c:pt idx="234">
                        <c:v>37.286741278384248</c:v>
                      </c:pt>
                      <c:pt idx="235">
                        <c:v>37.278259437334654</c:v>
                      </c:pt>
                      <c:pt idx="236">
                        <c:v>37.269789724053688</c:v>
                      </c:pt>
                      <c:pt idx="237">
                        <c:v>37.261332130500485</c:v>
                      </c:pt>
                      <c:pt idx="238">
                        <c:v>37.252886648639482</c:v>
                      </c:pt>
                      <c:pt idx="239">
                        <c:v>37.244453270440438</c:v>
                      </c:pt>
                      <c:pt idx="240">
                        <c:v>37.23603198787842</c:v>
                      </c:pt>
                      <c:pt idx="241">
                        <c:v>37.227622792933872</c:v>
                      </c:pt>
                      <c:pt idx="242">
                        <c:v>37.21922567759249</c:v>
                      </c:pt>
                      <c:pt idx="243">
                        <c:v>37.210840633845336</c:v>
                      </c:pt>
                      <c:pt idx="244">
                        <c:v>37.202467653688743</c:v>
                      </c:pt>
                      <c:pt idx="245">
                        <c:v>37.194106729124378</c:v>
                      </c:pt>
                      <c:pt idx="246">
                        <c:v>37.185757852159199</c:v>
                      </c:pt>
                      <c:pt idx="247">
                        <c:v>37.177421014805461</c:v>
                      </c:pt>
                      <c:pt idx="248">
                        <c:v>37.16909620908072</c:v>
                      </c:pt>
                      <c:pt idx="249">
                        <c:v>37.160783427007814</c:v>
                      </c:pt>
                      <c:pt idx="250">
                        <c:v>37.152482660614893</c:v>
                      </c:pt>
                      <c:pt idx="251">
                        <c:v>37.144193901935381</c:v>
                      </c:pt>
                      <c:pt idx="252">
                        <c:v>37.135917143007966</c:v>
                      </c:pt>
                      <c:pt idx="253">
                        <c:v>37.127652375876629</c:v>
                      </c:pt>
                      <c:pt idx="254">
                        <c:v>37.119399592590639</c:v>
                      </c:pt>
                      <c:pt idx="255">
                        <c:v>37.11115878520453</c:v>
                      </c:pt>
                      <c:pt idx="256">
                        <c:v>37.102929945778094</c:v>
                      </c:pt>
                      <c:pt idx="257">
                        <c:v>37.094713066376372</c:v>
                      </c:pt>
                      <c:pt idx="258">
                        <c:v>37.0865081390697</c:v>
                      </c:pt>
                      <c:pt idx="259">
                        <c:v>37.078315155933673</c:v>
                      </c:pt>
                      <c:pt idx="260">
                        <c:v>37.0701341090491</c:v>
                      </c:pt>
                      <c:pt idx="261">
                        <c:v>37.061964990502076</c:v>
                      </c:pt>
                      <c:pt idx="262">
                        <c:v>37.053807792383935</c:v>
                      </c:pt>
                      <c:pt idx="263">
                        <c:v>37.045662506791238</c:v>
                      </c:pt>
                      <c:pt idx="264">
                        <c:v>37.037529125825813</c:v>
                      </c:pt>
                      <c:pt idx="265">
                        <c:v>37.029407641594702</c:v>
                      </c:pt>
                      <c:pt idx="266">
                        <c:v>37.021298046210198</c:v>
                      </c:pt>
                      <c:pt idx="267">
                        <c:v>37.013200331789804</c:v>
                      </c:pt>
                      <c:pt idx="268">
                        <c:v>37.005114490456272</c:v>
                      </c:pt>
                      <c:pt idx="269">
                        <c:v>36.99704051433757</c:v>
                      </c:pt>
                      <c:pt idx="270">
                        <c:v>36.988978395566846</c:v>
                      </c:pt>
                      <c:pt idx="271">
                        <c:v>36.980928126282542</c:v>
                      </c:pt>
                      <c:pt idx="272">
                        <c:v>36.972889698628244</c:v>
                      </c:pt>
                      <c:pt idx="273">
                        <c:v>36.964863104752787</c:v>
                      </c:pt>
                      <c:pt idx="274">
                        <c:v>36.956848336810168</c:v>
                      </c:pt>
                      <c:pt idx="275">
                        <c:v>36.948845386959626</c:v>
                      </c:pt>
                      <c:pt idx="276">
                        <c:v>36.940854247365607</c:v>
                      </c:pt>
                      <c:pt idx="277">
                        <c:v>36.932874910197704</c:v>
                      </c:pt>
                      <c:pt idx="278">
                        <c:v>36.924907367630752</c:v>
                      </c:pt>
                      <c:pt idx="279">
                        <c:v>36.916951611844723</c:v>
                      </c:pt>
                      <c:pt idx="280">
                        <c:v>36.909007635024828</c:v>
                      </c:pt>
                      <c:pt idx="281">
                        <c:v>36.901075429361427</c:v>
                      </c:pt>
                      <c:pt idx="282">
                        <c:v>36.893154987050053</c:v>
                      </c:pt>
                      <c:pt idx="283">
                        <c:v>36.885246300291435</c:v>
                      </c:pt>
                      <c:pt idx="284">
                        <c:v>36.877349361291465</c:v>
                      </c:pt>
                      <c:pt idx="285">
                        <c:v>36.869464162261195</c:v>
                      </c:pt>
                      <c:pt idx="286">
                        <c:v>36.861590695416851</c:v>
                      </c:pt>
                      <c:pt idx="287">
                        <c:v>36.8537289529798</c:v>
                      </c:pt>
                      <c:pt idx="288">
                        <c:v>36.845878927176607</c:v>
                      </c:pt>
                      <c:pt idx="289">
                        <c:v>36.838040610238949</c:v>
                      </c:pt>
                      <c:pt idx="290">
                        <c:v>36.830213994403678</c:v>
                      </c:pt>
                      <c:pt idx="291">
                        <c:v>36.82239907191277</c:v>
                      </c:pt>
                      <c:pt idx="292">
                        <c:v>36.814595835013378</c:v>
                      </c:pt>
                      <c:pt idx="293">
                        <c:v>36.806804275957774</c:v>
                      </c:pt>
                      <c:pt idx="294">
                        <c:v>36.799024387003364</c:v>
                      </c:pt>
                      <c:pt idx="295">
                        <c:v>36.791256160412694</c:v>
                      </c:pt>
                      <c:pt idx="296">
                        <c:v>36.783499588453445</c:v>
                      </c:pt>
                      <c:pt idx="297">
                        <c:v>36.775754663398416</c:v>
                      </c:pt>
                      <c:pt idx="298">
                        <c:v>36.768021377525528</c:v>
                      </c:pt>
                      <c:pt idx="299">
                        <c:v>36.760299723117832</c:v>
                      </c:pt>
                      <c:pt idx="300">
                        <c:v>36.752589692463488</c:v>
                      </c:pt>
                      <c:pt idx="301">
                        <c:v>36.744891277855778</c:v>
                      </c:pt>
                      <c:pt idx="302">
                        <c:v>36.737204471593074</c:v>
                      </c:pt>
                      <c:pt idx="303">
                        <c:v>36.729529265978876</c:v>
                      </c:pt>
                      <c:pt idx="304">
                        <c:v>36.721865653321771</c:v>
                      </c:pt>
                      <c:pt idx="305">
                        <c:v>36.714213625935443</c:v>
                      </c:pt>
                      <c:pt idx="306">
                        <c:v>36.706573176138711</c:v>
                      </c:pt>
                      <c:pt idx="307">
                        <c:v>36.698944296255434</c:v>
                      </c:pt>
                      <c:pt idx="308">
                        <c:v>36.691326978614597</c:v>
                      </c:pt>
                      <c:pt idx="309">
                        <c:v>36.683721215550236</c:v>
                      </c:pt>
                      <c:pt idx="310">
                        <c:v>36.676126999401518</c:v>
                      </c:pt>
                      <c:pt idx="311">
                        <c:v>36.668544322512645</c:v>
                      </c:pt>
                      <c:pt idx="312">
                        <c:v>36.660973177232918</c:v>
                      </c:pt>
                      <c:pt idx="313">
                        <c:v>36.6534135559167</c:v>
                      </c:pt>
                      <c:pt idx="314">
                        <c:v>36.645865450923438</c:v>
                      </c:pt>
                      <c:pt idx="315">
                        <c:v>36.638328854617619</c:v>
                      </c:pt>
                      <c:pt idx="316">
                        <c:v>36.630803759368831</c:v>
                      </c:pt>
                      <c:pt idx="317">
                        <c:v>36.623290157551665</c:v>
                      </c:pt>
                      <c:pt idx="318">
                        <c:v>36.615788041545848</c:v>
                      </c:pt>
                      <c:pt idx="319">
                        <c:v>36.608297403736074</c:v>
                      </c:pt>
                      <c:pt idx="320">
                        <c:v>36.600818236512133</c:v>
                      </c:pt>
                      <c:pt idx="321">
                        <c:v>36.593350532268865</c:v>
                      </c:pt>
                      <c:pt idx="322">
                        <c:v>36.585894283406112</c:v>
                      </c:pt>
                      <c:pt idx="323">
                        <c:v>36.578449482328821</c:v>
                      </c:pt>
                      <c:pt idx="324">
                        <c:v>36.57101612144691</c:v>
                      </c:pt>
                      <c:pt idx="325">
                        <c:v>36.563594193175355</c:v>
                      </c:pt>
                      <c:pt idx="326">
                        <c:v>36.556183689934166</c:v>
                      </c:pt>
                      <c:pt idx="327">
                        <c:v>36.548784604148388</c:v>
                      </c:pt>
                      <c:pt idx="328">
                        <c:v>36.541396928248055</c:v>
                      </c:pt>
                      <c:pt idx="329">
                        <c:v>36.534020654668254</c:v>
                      </c:pt>
                      <c:pt idx="330">
                        <c:v>36.526655775849065</c:v>
                      </c:pt>
                      <c:pt idx="331">
                        <c:v>36.519302284235586</c:v>
                      </c:pt>
                      <c:pt idx="332">
                        <c:v>36.511960172277931</c:v>
                      </c:pt>
                      <c:pt idx="333">
                        <c:v>36.50462943243123</c:v>
                      </c:pt>
                      <c:pt idx="334">
                        <c:v>36.497310057155573</c:v>
                      </c:pt>
                      <c:pt idx="335">
                        <c:v>36.490002038916074</c:v>
                      </c:pt>
                      <c:pt idx="336">
                        <c:v>36.482705370182877</c:v>
                      </c:pt>
                      <c:pt idx="337">
                        <c:v>36.475420043431079</c:v>
                      </c:pt>
                      <c:pt idx="338">
                        <c:v>36.468146051140756</c:v>
                      </c:pt>
                      <c:pt idx="339">
                        <c:v>36.46088338579699</c:v>
                      </c:pt>
                      <c:pt idx="340">
                        <c:v>36.453632039889861</c:v>
                      </c:pt>
                      <c:pt idx="341">
                        <c:v>36.446392005914397</c:v>
                      </c:pt>
                      <c:pt idx="342">
                        <c:v>36.439163276370621</c:v>
                      </c:pt>
                      <c:pt idx="343">
                        <c:v>36.431945843763515</c:v>
                      </c:pt>
                      <c:pt idx="344">
                        <c:v>36.424739700603041</c:v>
                      </c:pt>
                      <c:pt idx="345">
                        <c:v>36.41754483940413</c:v>
                      </c:pt>
                      <c:pt idx="346">
                        <c:v>36.410361252686677</c:v>
                      </c:pt>
                      <c:pt idx="347">
                        <c:v>36.40318893297551</c:v>
                      </c:pt>
                      <c:pt idx="348">
                        <c:v>36.396027872800431</c:v>
                      </c:pt>
                      <c:pt idx="349">
                        <c:v>36.388878064696222</c:v>
                      </c:pt>
                      <c:pt idx="350">
                        <c:v>36.381739501202574</c:v>
                      </c:pt>
                      <c:pt idx="351">
                        <c:v>36.37461217486414</c:v>
                      </c:pt>
                      <c:pt idx="352">
                        <c:v>36.367496078230502</c:v>
                      </c:pt>
                      <c:pt idx="353">
                        <c:v>36.360391203856217</c:v>
                      </c:pt>
                      <c:pt idx="354">
                        <c:v>36.353297544300752</c:v>
                      </c:pt>
                      <c:pt idx="355">
                        <c:v>36.346215092128503</c:v>
                      </c:pt>
                      <c:pt idx="356">
                        <c:v>36.339143839908793</c:v>
                      </c:pt>
                      <c:pt idx="357">
                        <c:v>36.332083780215918</c:v>
                      </c:pt>
                      <c:pt idx="358">
                        <c:v>36.325034905629039</c:v>
                      </c:pt>
                      <c:pt idx="359">
                        <c:v>36.317997208732265</c:v>
                      </c:pt>
                      <c:pt idx="360">
                        <c:v>36.310970682114615</c:v>
                      </c:pt>
                      <c:pt idx="361">
                        <c:v>36.303955318370022</c:v>
                      </c:pt>
                      <c:pt idx="362">
                        <c:v>36.296951110097346</c:v>
                      </c:pt>
                      <c:pt idx="363">
                        <c:v>36.289958049900321</c:v>
                      </c:pt>
                      <c:pt idx="364">
                        <c:v>36.282976130387624</c:v>
                      </c:pt>
                      <c:pt idx="365">
                        <c:v>36.276005344172788</c:v>
                      </c:pt>
                      <c:pt idx="366">
                        <c:v>36.269045683874282</c:v>
                      </c:pt>
                      <c:pt idx="367">
                        <c:v>36.262097142115458</c:v>
                      </c:pt>
                      <c:pt idx="368">
                        <c:v>36.255159711524549</c:v>
                      </c:pt>
                      <c:pt idx="369">
                        <c:v>36.248233384734675</c:v>
                      </c:pt>
                      <c:pt idx="370">
                        <c:v>36.241318154383855</c:v>
                      </c:pt>
                      <c:pt idx="371">
                        <c:v>36.234414013114986</c:v>
                      </c:pt>
                      <c:pt idx="372">
                        <c:v>36.227520953575826</c:v>
                      </c:pt>
                      <c:pt idx="373">
                        <c:v>36.220638968419024</c:v>
                      </c:pt>
                      <c:pt idx="374">
                        <c:v>36.213768050302107</c:v>
                      </c:pt>
                      <c:pt idx="375">
                        <c:v>36.206908191887443</c:v>
                      </c:pt>
                      <c:pt idx="376">
                        <c:v>36.200059385842295</c:v>
                      </c:pt>
                      <c:pt idx="377">
                        <c:v>36.193221624838756</c:v>
                      </c:pt>
                      <c:pt idx="378">
                        <c:v>36.186394901553818</c:v>
                      </c:pt>
                      <c:pt idx="379">
                        <c:v>36.179579208669296</c:v>
                      </c:pt>
                      <c:pt idx="380">
                        <c:v>36.172774538871863</c:v>
                      </c:pt>
                      <c:pt idx="381">
                        <c:v>36.165980884853042</c:v>
                      </c:pt>
                      <c:pt idx="382">
                        <c:v>36.159198239309212</c:v>
                      </c:pt>
                      <c:pt idx="383">
                        <c:v>36.152426594941588</c:v>
                      </c:pt>
                      <c:pt idx="384">
                        <c:v>36.145665944456226</c:v>
                      </c:pt>
                      <c:pt idx="385">
                        <c:v>36.138916280563997</c:v>
                      </c:pt>
                      <c:pt idx="386">
                        <c:v>36.132177595980636</c:v>
                      </c:pt>
                      <c:pt idx="387">
                        <c:v>36.125449883426704</c:v>
                      </c:pt>
                      <c:pt idx="388">
                        <c:v>36.118733135627558</c:v>
                      </c:pt>
                      <c:pt idx="389">
                        <c:v>36.112027345313415</c:v>
                      </c:pt>
                      <c:pt idx="390">
                        <c:v>36.105332505219287</c:v>
                      </c:pt>
                      <c:pt idx="391">
                        <c:v>36.098648608085</c:v>
                      </c:pt>
                      <c:pt idx="392">
                        <c:v>36.091975646655236</c:v>
                      </c:pt>
                      <c:pt idx="393">
                        <c:v>36.085313613679432</c:v>
                      </c:pt>
                      <c:pt idx="394">
                        <c:v>36.078662501911872</c:v>
                      </c:pt>
                      <c:pt idx="395">
                        <c:v>36.072022304111613</c:v>
                      </c:pt>
                      <c:pt idx="396">
                        <c:v>36.065393013042545</c:v>
                      </c:pt>
                      <c:pt idx="397">
                        <c:v>36.058774621473326</c:v>
                      </c:pt>
                      <c:pt idx="398">
                        <c:v>36.05216712217743</c:v>
                      </c:pt>
                      <c:pt idx="399">
                        <c:v>36.045570507933107</c:v>
                      </c:pt>
                      <c:pt idx="400">
                        <c:v>36.038984771523417</c:v>
                      </c:pt>
                      <c:pt idx="401">
                        <c:v>36.032409905736188</c:v>
                      </c:pt>
                      <c:pt idx="402">
                        <c:v>36.025845903364008</c:v>
                      </c:pt>
                      <c:pt idx="403">
                        <c:v>36.01929275720429</c:v>
                      </c:pt>
                      <c:pt idx="404">
                        <c:v>36.012750460059195</c:v>
                      </c:pt>
                      <c:pt idx="405">
                        <c:v>36.006219004735669</c:v>
                      </c:pt>
                      <c:pt idx="406">
                        <c:v>35.999698384045402</c:v>
                      </c:pt>
                      <c:pt idx="407">
                        <c:v>35.993188590804884</c:v>
                      </c:pt>
                      <c:pt idx="408">
                        <c:v>35.986689617835331</c:v>
                      </c:pt>
                      <c:pt idx="409">
                        <c:v>35.980201457962764</c:v>
                      </c:pt>
                      <c:pt idx="410">
                        <c:v>35.973724104017926</c:v>
                      </c:pt>
                      <c:pt idx="411">
                        <c:v>35.967257548836308</c:v>
                      </c:pt>
                      <c:pt idx="412">
                        <c:v>35.960801785258184</c:v>
                      </c:pt>
                      <c:pt idx="413">
                        <c:v>35.954356806128558</c:v>
                      </c:pt>
                      <c:pt idx="414">
                        <c:v>35.947922604297162</c:v>
                      </c:pt>
                      <c:pt idx="415">
                        <c:v>35.941499172618492</c:v>
                      </c:pt>
                      <c:pt idx="416">
                        <c:v>35.935086503951766</c:v>
                      </c:pt>
                      <c:pt idx="417">
                        <c:v>35.928684591160959</c:v>
                      </c:pt>
                      <c:pt idx="418">
                        <c:v>35.922293427114752</c:v>
                      </c:pt>
                      <c:pt idx="419">
                        <c:v>35.915913004686566</c:v>
                      </c:pt>
                      <c:pt idx="420">
                        <c:v>35.909543316754544</c:v>
                      </c:pt>
                      <c:pt idx="421">
                        <c:v>35.903184356201542</c:v>
                      </c:pt>
                      <c:pt idx="422">
                        <c:v>35.896836115915164</c:v>
                      </c:pt>
                      <c:pt idx="423">
                        <c:v>35.890498588787686</c:v>
                      </c:pt>
                      <c:pt idx="424">
                        <c:v>35.884171767716147</c:v>
                      </c:pt>
                      <c:pt idx="425">
                        <c:v>35.877855645602253</c:v>
                      </c:pt>
                      <c:pt idx="426">
                        <c:v>35.871550215352435</c:v>
                      </c:pt>
                      <c:pt idx="427">
                        <c:v>35.865255469877823</c:v>
                      </c:pt>
                      <c:pt idx="428">
                        <c:v>35.858971402094262</c:v>
                      </c:pt>
                      <c:pt idx="429">
                        <c:v>35.852698004922274</c:v>
                      </c:pt>
                      <c:pt idx="430">
                        <c:v>35.846435271287071</c:v>
                      </c:pt>
                      <c:pt idx="431">
                        <c:v>35.840183194118566</c:v>
                      </c:pt>
                      <c:pt idx="432">
                        <c:v>35.833941766351373</c:v>
                      </c:pt>
                      <c:pt idx="433">
                        <c:v>35.827710980924763</c:v>
                      </c:pt>
                      <c:pt idx="434">
                        <c:v>35.821490830782722</c:v>
                      </c:pt>
                      <c:pt idx="435">
                        <c:v>35.815281308873878</c:v>
                      </c:pt>
                      <c:pt idx="436">
                        <c:v>35.809082408151546</c:v>
                      </c:pt>
                      <c:pt idx="437">
                        <c:v>35.802894121573743</c:v>
                      </c:pt>
                      <c:pt idx="438">
                        <c:v>35.796716442103097</c:v>
                      </c:pt>
                      <c:pt idx="439">
                        <c:v>35.790549362706969</c:v>
                      </c:pt>
                      <c:pt idx="440">
                        <c:v>35.784392876357316</c:v>
                      </c:pt>
                      <c:pt idx="441">
                        <c:v>35.778246976030815</c:v>
                      </c:pt>
                      <c:pt idx="442">
                        <c:v>35.772111654708752</c:v>
                      </c:pt>
                      <c:pt idx="443">
                        <c:v>35.765986905377098</c:v>
                      </c:pt>
                      <c:pt idx="444">
                        <c:v>35.759872721026454</c:v>
                      </c:pt>
                      <c:pt idx="445">
                        <c:v>35.753769094652078</c:v>
                      </c:pt>
                      <c:pt idx="446">
                        <c:v>35.74767601925388</c:v>
                      </c:pt>
                      <c:pt idx="447">
                        <c:v>35.741593487836397</c:v>
                      </c:pt>
                      <c:pt idx="448">
                        <c:v>35.735521493408804</c:v>
                      </c:pt>
                      <c:pt idx="449">
                        <c:v>35.729460028984931</c:v>
                      </c:pt>
                      <c:pt idx="450">
                        <c:v>35.723409087583214</c:v>
                      </c:pt>
                      <c:pt idx="451">
                        <c:v>35.717368662226725</c:v>
                      </c:pt>
                      <c:pt idx="452">
                        <c:v>35.711338745943173</c:v>
                      </c:pt>
                      <c:pt idx="453">
                        <c:v>35.70531933176489</c:v>
                      </c:pt>
                      <c:pt idx="454">
                        <c:v>35.699310412728806</c:v>
                      </c:pt>
                      <c:pt idx="455">
                        <c:v>35.693311981876498</c:v>
                      </c:pt>
                      <c:pt idx="456">
                        <c:v>35.687324032254125</c:v>
                      </c:pt>
                      <c:pt idx="457">
                        <c:v>35.681346556912487</c:v>
                      </c:pt>
                      <c:pt idx="458">
                        <c:v>35.67537954890696</c:v>
                      </c:pt>
                      <c:pt idx="459">
                        <c:v>35.669423001297559</c:v>
                      </c:pt>
                      <c:pt idx="460">
                        <c:v>35.663476907148862</c:v>
                      </c:pt>
                      <c:pt idx="461">
                        <c:v>35.657541259530092</c:v>
                      </c:pt>
                      <c:pt idx="462">
                        <c:v>35.651616051515013</c:v>
                      </c:pt>
                      <c:pt idx="463">
                        <c:v>35.645701276182031</c:v>
                      </c:pt>
                      <c:pt idx="464">
                        <c:v>35.639796926614103</c:v>
                      </c:pt>
                      <c:pt idx="465">
                        <c:v>35.633902995898801</c:v>
                      </c:pt>
                      <c:pt idx="466">
                        <c:v>35.628019477128262</c:v>
                      </c:pt>
                      <c:pt idx="467">
                        <c:v>35.62214636339921</c:v>
                      </c:pt>
                      <c:pt idx="468">
                        <c:v>35.616283647812935</c:v>
                      </c:pt>
                      <c:pt idx="469">
                        <c:v>35.610431323475325</c:v>
                      </c:pt>
                      <c:pt idx="470">
                        <c:v>35.604589383496815</c:v>
                      </c:pt>
                      <c:pt idx="471">
                        <c:v>35.598757820992418</c:v>
                      </c:pt>
                      <c:pt idx="472">
                        <c:v>35.59293662908172</c:v>
                      </c:pt>
                      <c:pt idx="473">
                        <c:v>35.587125800888842</c:v>
                      </c:pt>
                      <c:pt idx="474">
                        <c:v>35.581325329542494</c:v>
                      </c:pt>
                      <c:pt idx="475">
                        <c:v>35.575535208175928</c:v>
                      </c:pt>
                      <c:pt idx="476">
                        <c:v>35.56975542992695</c:v>
                      </c:pt>
                      <c:pt idx="477">
                        <c:v>35.563985987937919</c:v>
                      </c:pt>
                      <c:pt idx="478">
                        <c:v>35.558226875355729</c:v>
                      </c:pt>
                      <c:pt idx="479">
                        <c:v>35.552478085331828</c:v>
                      </c:pt>
                      <c:pt idx="480">
                        <c:v>35.546739611022211</c:v>
                      </c:pt>
                      <c:pt idx="481">
                        <c:v>35.541011445587387</c:v>
                      </c:pt>
                      <c:pt idx="482">
                        <c:v>35.535293582192438</c:v>
                      </c:pt>
                      <c:pt idx="483">
                        <c:v>35.529586014006931</c:v>
                      </c:pt>
                      <c:pt idx="484">
                        <c:v>35.523888734205009</c:v>
                      </c:pt>
                      <c:pt idx="485">
                        <c:v>35.518201735965292</c:v>
                      </c:pt>
                      <c:pt idx="486">
                        <c:v>35.512525012470974</c:v>
                      </c:pt>
                      <c:pt idx="487">
                        <c:v>35.506858556909719</c:v>
                      </c:pt>
                      <c:pt idx="488">
                        <c:v>35.501202362473748</c:v>
                      </c:pt>
                      <c:pt idx="489">
                        <c:v>35.495556422359769</c:v>
                      </c:pt>
                      <c:pt idx="490">
                        <c:v>35.489920729769025</c:v>
                      </c:pt>
                      <c:pt idx="491">
                        <c:v>35.484295277907229</c:v>
                      </c:pt>
                      <c:pt idx="492">
                        <c:v>35.478680059984647</c:v>
                      </c:pt>
                      <c:pt idx="493">
                        <c:v>35.473075069216009</c:v>
                      </c:pt>
                      <c:pt idx="494">
                        <c:v>35.467480298820547</c:v>
                      </c:pt>
                      <c:pt idx="495">
                        <c:v>35.461895742022023</c:v>
                      </c:pt>
                      <c:pt idx="496">
                        <c:v>35.456321392048636</c:v>
                      </c:pt>
                      <c:pt idx="497">
                        <c:v>35.450757242133136</c:v>
                      </c:pt>
                      <c:pt idx="498">
                        <c:v>35.445203285512711</c:v>
                      </c:pt>
                      <c:pt idx="499">
                        <c:v>35.439659515429057</c:v>
                      </c:pt>
                      <c:pt idx="500">
                        <c:v>35.434125925128349</c:v>
                      </c:pt>
                      <c:pt idx="501">
                        <c:v>35.428602507861228</c:v>
                      </c:pt>
                      <c:pt idx="502">
                        <c:v>35.423089256882825</c:v>
                      </c:pt>
                      <c:pt idx="503">
                        <c:v>35.417586165452725</c:v>
                      </c:pt>
                      <c:pt idx="504">
                        <c:v>35.412093226835012</c:v>
                      </c:pt>
                      <c:pt idx="505">
                        <c:v>35.406610434298202</c:v>
                      </c:pt>
                      <c:pt idx="506">
                        <c:v>35.401137781115295</c:v>
                      </c:pt>
                      <c:pt idx="507">
                        <c:v>35.395675260563735</c:v>
                      </c:pt>
                      <c:pt idx="508">
                        <c:v>35.390222865925452</c:v>
                      </c:pt>
                      <c:pt idx="509">
                        <c:v>35.384780590486798</c:v>
                      </c:pt>
                      <c:pt idx="510">
                        <c:v>35.379348427538595</c:v>
                      </c:pt>
                      <c:pt idx="511">
                        <c:v>35.373926370376097</c:v>
                      </c:pt>
                      <c:pt idx="512">
                        <c:v>35.368514412299035</c:v>
                      </c:pt>
                      <c:pt idx="513">
                        <c:v>35.363112546611553</c:v>
                      </c:pt>
                      <c:pt idx="514">
                        <c:v>35.357720766622236</c:v>
                      </c:pt>
                      <c:pt idx="515">
                        <c:v>35.352339065644117</c:v>
                      </c:pt>
                      <c:pt idx="516">
                        <c:v>35.34696743699466</c:v>
                      </c:pt>
                      <c:pt idx="517">
                        <c:v>35.341605873995761</c:v>
                      </c:pt>
                      <c:pt idx="518">
                        <c:v>35.33625436997373</c:v>
                      </c:pt>
                      <c:pt idx="519">
                        <c:v>35.33091291825933</c:v>
                      </c:pt>
                      <c:pt idx="520">
                        <c:v>35.325581512187711</c:v>
                      </c:pt>
                      <c:pt idx="521">
                        <c:v>35.320260145098466</c:v>
                      </c:pt>
                      <c:pt idx="522">
                        <c:v>35.314948810335601</c:v>
                      </c:pt>
                      <c:pt idx="523">
                        <c:v>35.309647501247518</c:v>
                      </c:pt>
                      <c:pt idx="524">
                        <c:v>35.304356211187063</c:v>
                      </c:pt>
                      <c:pt idx="525">
                        <c:v>35.299074933511449</c:v>
                      </c:pt>
                      <c:pt idx="526">
                        <c:v>35.293803661582317</c:v>
                      </c:pt>
                      <c:pt idx="527">
                        <c:v>35.28854238876572</c:v>
                      </c:pt>
                      <c:pt idx="528">
                        <c:v>35.283291108432074</c:v>
                      </c:pt>
                      <c:pt idx="529">
                        <c:v>35.278049813956223</c:v>
                      </c:pt>
                      <c:pt idx="530">
                        <c:v>35.272818498717392</c:v>
                      </c:pt>
                      <c:pt idx="531">
                        <c:v>35.267597156099185</c:v>
                      </c:pt>
                      <c:pt idx="532">
                        <c:v>35.262385779489613</c:v>
                      </c:pt>
                      <c:pt idx="533">
                        <c:v>35.257184362281059</c:v>
                      </c:pt>
                      <c:pt idx="534">
                        <c:v>35.251992897870281</c:v>
                      </c:pt>
                      <c:pt idx="535">
                        <c:v>35.246811379658432</c:v>
                      </c:pt>
                      <c:pt idx="536">
                        <c:v>35.241639801051029</c:v>
                      </c:pt>
                      <c:pt idx="537">
                        <c:v>35.236478155457959</c:v>
                      </c:pt>
                      <c:pt idx="538">
                        <c:v>35.231326436293486</c:v>
                      </c:pt>
                      <c:pt idx="539">
                        <c:v>35.226184636976235</c:v>
                      </c:pt>
                      <c:pt idx="540">
                        <c:v>35.221052750929204</c:v>
                      </c:pt>
                      <c:pt idx="541">
                        <c:v>35.215930771579728</c:v>
                      </c:pt>
                      <c:pt idx="542">
                        <c:v>35.210818692359538</c:v>
                      </c:pt>
                      <c:pt idx="543">
                        <c:v>35.205716506704675</c:v>
                      </c:pt>
                      <c:pt idx="544">
                        <c:v>35.200624208055565</c:v>
                      </c:pt>
                      <c:pt idx="545">
                        <c:v>35.195541789856982</c:v>
                      </c:pt>
                      <c:pt idx="546">
                        <c:v>35.19046924555802</c:v>
                      </c:pt>
                      <c:pt idx="547">
                        <c:v>35.185406568612152</c:v>
                      </c:pt>
                      <c:pt idx="548">
                        <c:v>35.180353752477153</c:v>
                      </c:pt>
                      <c:pt idx="549">
                        <c:v>35.175310790615171</c:v>
                      </c:pt>
                      <c:pt idx="550">
                        <c:v>35.170277676492674</c:v>
                      </c:pt>
                      <c:pt idx="551">
                        <c:v>35.165254403580441</c:v>
                      </c:pt>
                      <c:pt idx="552">
                        <c:v>35.160240965353623</c:v>
                      </c:pt>
                      <c:pt idx="553">
                        <c:v>35.155237355291661</c:v>
                      </c:pt>
                      <c:pt idx="554">
                        <c:v>35.150243566878331</c:v>
                      </c:pt>
                      <c:pt idx="555">
                        <c:v>35.14525959360175</c:v>
                      </c:pt>
                      <c:pt idx="556">
                        <c:v>35.140285428954307</c:v>
                      </c:pt>
                      <c:pt idx="557">
                        <c:v>35.135321066432745</c:v>
                      </c:pt>
                      <c:pt idx="558">
                        <c:v>35.130366499538106</c:v>
                      </c:pt>
                      <c:pt idx="559">
                        <c:v>35.125421721775737</c:v>
                      </c:pt>
                      <c:pt idx="560">
                        <c:v>35.120486726655301</c:v>
                      </c:pt>
                      <c:pt idx="561">
                        <c:v>35.115561507690749</c:v>
                      </c:pt>
                      <c:pt idx="562">
                        <c:v>35.110646058400341</c:v>
                      </c:pt>
                      <c:pt idx="563">
                        <c:v>35.105740372306649</c:v>
                      </c:pt>
                      <c:pt idx="564">
                        <c:v>35.100844442936513</c:v>
                      </c:pt>
                      <c:pt idx="565">
                        <c:v>35.095958263821068</c:v>
                      </c:pt>
                      <c:pt idx="566">
                        <c:v>35.091081828495767</c:v>
                      </c:pt>
                      <c:pt idx="567">
                        <c:v>35.086215130500314</c:v>
                      </c:pt>
                      <c:pt idx="568">
                        <c:v>35.081358163378724</c:v>
                      </c:pt>
                      <c:pt idx="569">
                        <c:v>35.076510920679262</c:v>
                      </c:pt>
                      <c:pt idx="570">
                        <c:v>35.071673395954505</c:v>
                      </c:pt>
                      <c:pt idx="571">
                        <c:v>35.066845582761289</c:v>
                      </c:pt>
                      <c:pt idx="572">
                        <c:v>35.062027474660702</c:v>
                      </c:pt>
                      <c:pt idx="573">
                        <c:v>35.057219065218135</c:v>
                      </c:pt>
                      <c:pt idx="574">
                        <c:v>35.052420348003231</c:v>
                      </c:pt>
                      <c:pt idx="575">
                        <c:v>35.047631316589893</c:v>
                      </c:pt>
                      <c:pt idx="576">
                        <c:v>35.042851964556284</c:v>
                      </c:pt>
                      <c:pt idx="577">
                        <c:v>35.038082285484826</c:v>
                      </c:pt>
                      <c:pt idx="578">
                        <c:v>35.033322272962209</c:v>
                      </c:pt>
                      <c:pt idx="579">
                        <c:v>35.02857192057936</c:v>
                      </c:pt>
                      <c:pt idx="580">
                        <c:v>35.023831221931452</c:v>
                      </c:pt>
                      <c:pt idx="581">
                        <c:v>35.019100170617918</c:v>
                      </c:pt>
                      <c:pt idx="582">
                        <c:v>35.01437876024243</c:v>
                      </c:pt>
                      <c:pt idx="583">
                        <c:v>35.009666984412895</c:v>
                      </c:pt>
                      <c:pt idx="584">
                        <c:v>35.004964836741465</c:v>
                      </c:pt>
                      <c:pt idx="585">
                        <c:v>35.000272310844529</c:v>
                      </c:pt>
                      <c:pt idx="586">
                        <c:v>34.995589400342695</c:v>
                      </c:pt>
                      <c:pt idx="587">
                        <c:v>34.990916098860815</c:v>
                      </c:pt>
                      <c:pt idx="588">
                        <c:v>34.986252400027965</c:v>
                      </c:pt>
                      <c:pt idx="589">
                        <c:v>34.981598297477447</c:v>
                      </c:pt>
                      <c:pt idx="590">
                        <c:v>34.976953784846764</c:v>
                      </c:pt>
                      <c:pt idx="591">
                        <c:v>34.972318855777665</c:v>
                      </c:pt>
                      <c:pt idx="592">
                        <c:v>34.967693503916102</c:v>
                      </c:pt>
                      <c:pt idx="593">
                        <c:v>34.963077722912239</c:v>
                      </c:pt>
                      <c:pt idx="594">
                        <c:v>34.958471506420459</c:v>
                      </c:pt>
                      <c:pt idx="595">
                        <c:v>34.953874848099332</c:v>
                      </c:pt>
                      <c:pt idx="596">
                        <c:v>34.949287741611656</c:v>
                      </c:pt>
                      <c:pt idx="597">
                        <c:v>34.944710180624412</c:v>
                      </c:pt>
                      <c:pt idx="598">
                        <c:v>34.94014215880879</c:v>
                      </c:pt>
                      <c:pt idx="599">
                        <c:v>34.935583669840184</c:v>
                      </c:pt>
                      <c:pt idx="600">
                        <c:v>34.931034707398162</c:v>
                      </c:pt>
                      <c:pt idx="601">
                        <c:v>34.926495265166494</c:v>
                      </c:pt>
                      <c:pt idx="602">
                        <c:v>34.921965336833132</c:v>
                      </c:pt>
                      <c:pt idx="603">
                        <c:v>34.917444916090226</c:v>
                      </c:pt>
                      <c:pt idx="604">
                        <c:v>34.912933996634095</c:v>
                      </c:pt>
                      <c:pt idx="605">
                        <c:v>34.908432572165239</c:v>
                      </c:pt>
                      <c:pt idx="606">
                        <c:v>34.903940636388342</c:v>
                      </c:pt>
                      <c:pt idx="607">
                        <c:v>34.899458183012243</c:v>
                      </c:pt>
                      <c:pt idx="608">
                        <c:v>34.894985205749983</c:v>
                      </c:pt>
                      <c:pt idx="609">
                        <c:v>34.890521698318757</c:v>
                      </c:pt>
                      <c:pt idx="610">
                        <c:v>34.886067654439898</c:v>
                      </c:pt>
                      <c:pt idx="611">
                        <c:v>34.881623067838959</c:v>
                      </c:pt>
                      <c:pt idx="612">
                        <c:v>34.877187932245597</c:v>
                      </c:pt>
                      <c:pt idx="613">
                        <c:v>34.872762241393659</c:v>
                      </c:pt>
                      <c:pt idx="614">
                        <c:v>34.868345989021137</c:v>
                      </c:pt>
                      <c:pt idx="615">
                        <c:v>34.863939168870182</c:v>
                      </c:pt>
                      <c:pt idx="616">
                        <c:v>34.859541774687074</c:v>
                      </c:pt>
                      <c:pt idx="617">
                        <c:v>34.855153800222261</c:v>
                      </c:pt>
                      <c:pt idx="618">
                        <c:v>34.850775239230337</c:v>
                      </c:pt>
                      <c:pt idx="619">
                        <c:v>34.846406085470008</c:v>
                      </c:pt>
                      <c:pt idx="620">
                        <c:v>34.842046332704143</c:v>
                      </c:pt>
                      <c:pt idx="621">
                        <c:v>34.837695974699741</c:v>
                      </c:pt>
                      <c:pt idx="622">
                        <c:v>34.833355005227936</c:v>
                      </c:pt>
                      <c:pt idx="623">
                        <c:v>34.829023418063983</c:v>
                      </c:pt>
                      <c:pt idx="624">
                        <c:v>34.824701206987271</c:v>
                      </c:pt>
                      <c:pt idx="625">
                        <c:v>34.820388365781312</c:v>
                      </c:pt>
                      <c:pt idx="626">
                        <c:v>34.816084888233739</c:v>
                      </c:pt>
                      <c:pt idx="627">
                        <c:v>34.811790768136305</c:v>
                      </c:pt>
                      <c:pt idx="628">
                        <c:v>34.807505999284878</c:v>
                      </c:pt>
                      <c:pt idx="629">
                        <c:v>34.803230575479432</c:v>
                      </c:pt>
                      <c:pt idx="630">
                        <c:v>34.798964490524071</c:v>
                      </c:pt>
                      <c:pt idx="631">
                        <c:v>34.794707738226997</c:v>
                      </c:pt>
                      <c:pt idx="632">
                        <c:v>34.790460312400505</c:v>
                      </c:pt>
                      <c:pt idx="633">
                        <c:v>34.786222206861012</c:v>
                      </c:pt>
                      <c:pt idx="634">
                        <c:v>34.781993415429007</c:v>
                      </c:pt>
                      <c:pt idx="635">
                        <c:v>34.777773931929126</c:v>
                      </c:pt>
                      <c:pt idx="636">
                        <c:v>34.77356375019005</c:v>
                      </c:pt>
                      <c:pt idx="637">
                        <c:v>34.769362864044567</c:v>
                      </c:pt>
                      <c:pt idx="638">
                        <c:v>34.765171267329563</c:v>
                      </c:pt>
                      <c:pt idx="639">
                        <c:v>34.760988953886013</c:v>
                      </c:pt>
                      <c:pt idx="640">
                        <c:v>34.756815917558953</c:v>
                      </c:pt>
                      <c:pt idx="641">
                        <c:v>34.75265215219752</c:v>
                      </c:pt>
                      <c:pt idx="642">
                        <c:v>34.748497651654922</c:v>
                      </c:pt>
                      <c:pt idx="643">
                        <c:v>34.744352409788441</c:v>
                      </c:pt>
                      <c:pt idx="644">
                        <c:v>34.74021642045944</c:v>
                      </c:pt>
                      <c:pt idx="645">
                        <c:v>34.736089677533343</c:v>
                      </c:pt>
                      <c:pt idx="646">
                        <c:v>34.731972174879644</c:v>
                      </c:pt>
                      <c:pt idx="647">
                        <c:v>34.727863906371894</c:v>
                      </c:pt>
                      <c:pt idx="648">
                        <c:v>34.72376486588773</c:v>
                      </c:pt>
                      <c:pt idx="649">
                        <c:v>34.719675047308819</c:v>
                      </c:pt>
                      <c:pt idx="650">
                        <c:v>34.715594444520903</c:v>
                      </c:pt>
                      <c:pt idx="651">
                        <c:v>34.711523051413778</c:v>
                      </c:pt>
                      <c:pt idx="652">
                        <c:v>34.707460861881266</c:v>
                      </c:pt>
                      <c:pt idx="653">
                        <c:v>34.703407869821284</c:v>
                      </c:pt>
                      <c:pt idx="654">
                        <c:v>34.699364069135747</c:v>
                      </c:pt>
                      <c:pt idx="655">
                        <c:v>34.695329453730636</c:v>
                      </c:pt>
                      <c:pt idx="656">
                        <c:v>34.691304017515989</c:v>
                      </c:pt>
                      <c:pt idx="657">
                        <c:v>34.687287754405844</c:v>
                      </c:pt>
                      <c:pt idx="658">
                        <c:v>34.683280658318296</c:v>
                      </c:pt>
                      <c:pt idx="659">
                        <c:v>34.679282723175483</c:v>
                      </c:pt>
                      <c:pt idx="660">
                        <c:v>34.675293942903537</c:v>
                      </c:pt>
                      <c:pt idx="661">
                        <c:v>34.67131431143266</c:v>
                      </c:pt>
                      <c:pt idx="662">
                        <c:v>34.667343822697042</c:v>
                      </c:pt>
                      <c:pt idx="663">
                        <c:v>34.663382470634929</c:v>
                      </c:pt>
                      <c:pt idx="664">
                        <c:v>34.659430249188553</c:v>
                      </c:pt>
                      <c:pt idx="665">
                        <c:v>34.655487152304175</c:v>
                      </c:pt>
                      <c:pt idx="666">
                        <c:v>34.651553173932086</c:v>
                      </c:pt>
                      <c:pt idx="667">
                        <c:v>34.647628308026562</c:v>
                      </c:pt>
                      <c:pt idx="668">
                        <c:v>34.643712548545906</c:v>
                      </c:pt>
                      <c:pt idx="669">
                        <c:v>34.639805889452404</c:v>
                      </c:pt>
                      <c:pt idx="670">
                        <c:v>34.635908324712389</c:v>
                      </c:pt>
                      <c:pt idx="671">
                        <c:v>34.632019848296139</c:v>
                      </c:pt>
                      <c:pt idx="672">
                        <c:v>34.628140454177974</c:v>
                      </c:pt>
                      <c:pt idx="673">
                        <c:v>34.624270136336186</c:v>
                      </c:pt>
                      <c:pt idx="674">
                        <c:v>34.620408888753069</c:v>
                      </c:pt>
                      <c:pt idx="675">
                        <c:v>34.616556705414901</c:v>
                      </c:pt>
                      <c:pt idx="676">
                        <c:v>34.612713580311947</c:v>
                      </c:pt>
                      <c:pt idx="677">
                        <c:v>34.608879507438473</c:v>
                      </c:pt>
                      <c:pt idx="678">
                        <c:v>34.605054480792695</c:v>
                      </c:pt>
                      <c:pt idx="679">
                        <c:v>34.601238494376837</c:v>
                      </c:pt>
                      <c:pt idx="680">
                        <c:v>34.597431542197086</c:v>
                      </c:pt>
                      <c:pt idx="681">
                        <c:v>34.593633618263596</c:v>
                      </c:pt>
                      <c:pt idx="682">
                        <c:v>34.589844716590534</c:v>
                      </c:pt>
                      <c:pt idx="683">
                        <c:v>34.586064831195976</c:v>
                      </c:pt>
                      <c:pt idx="684">
                        <c:v>34.582293956101992</c:v>
                      </c:pt>
                      <c:pt idx="685">
                        <c:v>34.578532085334636</c:v>
                      </c:pt>
                      <c:pt idx="686">
                        <c:v>34.574779212923879</c:v>
                      </c:pt>
                      <c:pt idx="687">
                        <c:v>34.571035332903698</c:v>
                      </c:pt>
                      <c:pt idx="688">
                        <c:v>34.567300439311978</c:v>
                      </c:pt>
                      <c:pt idx="689">
                        <c:v>34.563574526190592</c:v>
                      </c:pt>
                      <c:pt idx="690">
                        <c:v>34.559857587585356</c:v>
                      </c:pt>
                      <c:pt idx="691">
                        <c:v>34.556149617546019</c:v>
                      </c:pt>
                      <c:pt idx="692">
                        <c:v>34.552450610126286</c:v>
                      </c:pt>
                      <c:pt idx="693">
                        <c:v>34.548760559383823</c:v>
                      </c:pt>
                      <c:pt idx="694">
                        <c:v>34.54507945938019</c:v>
                      </c:pt>
                      <c:pt idx="695">
                        <c:v>34.541407304180929</c:v>
                      </c:pt>
                      <c:pt idx="696">
                        <c:v>34.537744087855486</c:v>
                      </c:pt>
                      <c:pt idx="697">
                        <c:v>34.534089804477269</c:v>
                      </c:pt>
                      <c:pt idx="698">
                        <c:v>34.530444448123582</c:v>
                      </c:pt>
                      <c:pt idx="699">
                        <c:v>34.526808012875676</c:v>
                      </c:pt>
                      <c:pt idx="700">
                        <c:v>34.523180492818724</c:v>
                      </c:pt>
                      <c:pt idx="701">
                        <c:v>34.519561882041828</c:v>
                      </c:pt>
                      <c:pt idx="702">
                        <c:v>34.515952174637988</c:v>
                      </c:pt>
                      <c:pt idx="703">
                        <c:v>34.512351364704131</c:v>
                      </c:pt>
                      <c:pt idx="704">
                        <c:v>34.508759446341109</c:v>
                      </c:pt>
                      <c:pt idx="705">
                        <c:v>34.505176413653665</c:v>
                      </c:pt>
                      <c:pt idx="706">
                        <c:v>34.501602260750467</c:v>
                      </c:pt>
                      <c:pt idx="707">
                        <c:v>34.498036981744086</c:v>
                      </c:pt>
                      <c:pt idx="708">
                        <c:v>34.494480570750987</c:v>
                      </c:pt>
                      <c:pt idx="709">
                        <c:v>34.490933021891536</c:v>
                      </c:pt>
                      <c:pt idx="710">
                        <c:v>34.487394329290034</c:v>
                      </c:pt>
                      <c:pt idx="711">
                        <c:v>34.483864487074612</c:v>
                      </c:pt>
                      <c:pt idx="712">
                        <c:v>34.480343489377347</c:v>
                      </c:pt>
                      <c:pt idx="713">
                        <c:v>34.476831330334178</c:v>
                      </c:pt>
                      <c:pt idx="714">
                        <c:v>34.473328004084962</c:v>
                      </c:pt>
                      <c:pt idx="715">
                        <c:v>34.469833504773405</c:v>
                      </c:pt>
                      <c:pt idx="716">
                        <c:v>34.466347826547114</c:v>
                      </c:pt>
                      <c:pt idx="717">
                        <c:v>34.462870963557592</c:v>
                      </c:pt>
                      <c:pt idx="718">
                        <c:v>34.459402909960183</c:v>
                      </c:pt>
                      <c:pt idx="719">
                        <c:v>34.455943659914141</c:v>
                      </c:pt>
                      <c:pt idx="720">
                        <c:v>34.452493207582563</c:v>
                      </c:pt>
                      <c:pt idx="721">
                        <c:v>34.449051547132449</c:v>
                      </c:pt>
                      <c:pt idx="722">
                        <c:v>34.445618672734625</c:v>
                      </c:pt>
                      <c:pt idx="723">
                        <c:v>34.442194578563829</c:v>
                      </c:pt>
                      <c:pt idx="724">
                        <c:v>34.438779258798618</c:v>
                      </c:pt>
                      <c:pt idx="725">
                        <c:v>34.435372707621447</c:v>
                      </c:pt>
                      <c:pt idx="726">
                        <c:v>34.43197491921859</c:v>
                      </c:pt>
                      <c:pt idx="727">
                        <c:v>34.428585887780194</c:v>
                      </c:pt>
                      <c:pt idx="728">
                        <c:v>34.425205607500274</c:v>
                      </c:pt>
                      <c:pt idx="729">
                        <c:v>34.421834072576672</c:v>
                      </c:pt>
                      <c:pt idx="730">
                        <c:v>34.418471277211083</c:v>
                      </c:pt>
                      <c:pt idx="731">
                        <c:v>34.415117215609044</c:v>
                      </c:pt>
                      <c:pt idx="732">
                        <c:v>34.411771881979945</c:v>
                      </c:pt>
                      <c:pt idx="733">
                        <c:v>34.408435270536998</c:v>
                      </c:pt>
                      <c:pt idx="734">
                        <c:v>34.405107375497266</c:v>
                      </c:pt>
                      <c:pt idx="735">
                        <c:v>34.401788191081643</c:v>
                      </c:pt>
                      <c:pt idx="736">
                        <c:v>34.398477711514843</c:v>
                      </c:pt>
                      <c:pt idx="737">
                        <c:v>34.395175931025435</c:v>
                      </c:pt>
                      <c:pt idx="738">
                        <c:v>34.391882843845785</c:v>
                      </c:pt>
                      <c:pt idx="739">
                        <c:v>34.388598444212107</c:v>
                      </c:pt>
                      <c:pt idx="740">
                        <c:v>34.385322726364414</c:v>
                      </c:pt>
                      <c:pt idx="741">
                        <c:v>34.382055684546557</c:v>
                      </c:pt>
                      <c:pt idx="742">
                        <c:v>34.378797313006196</c:v>
                      </c:pt>
                      <c:pt idx="743">
                        <c:v>34.375547605994804</c:v>
                      </c:pt>
                      <c:pt idx="744">
                        <c:v>34.372306557767672</c:v>
                      </c:pt>
                      <c:pt idx="745">
                        <c:v>34.369074162583885</c:v>
                      </c:pt>
                      <c:pt idx="746">
                        <c:v>34.365850414706351</c:v>
                      </c:pt>
                      <c:pt idx="747">
                        <c:v>34.362635308401771</c:v>
                      </c:pt>
                      <c:pt idx="748">
                        <c:v>34.359428837940648</c:v>
                      </c:pt>
                      <c:pt idx="749">
                        <c:v>34.356230997597294</c:v>
                      </c:pt>
                      <c:pt idx="750">
                        <c:v>34.353041781649807</c:v>
                      </c:pt>
                      <c:pt idx="751">
                        <c:v>34.349861184380082</c:v>
                      </c:pt>
                      <c:pt idx="752">
                        <c:v>34.346689200073797</c:v>
                      </c:pt>
                      <c:pt idx="753">
                        <c:v>34.343525823020443</c:v>
                      </c:pt>
                      <c:pt idx="754">
                        <c:v>34.340371047513258</c:v>
                      </c:pt>
                      <c:pt idx="755">
                        <c:v>34.337224867849301</c:v>
                      </c:pt>
                      <c:pt idx="756">
                        <c:v>34.334087278329392</c:v>
                      </c:pt>
                      <c:pt idx="757">
                        <c:v>34.330958273258148</c:v>
                      </c:pt>
                      <c:pt idx="758">
                        <c:v>34.327837846943936</c:v>
                      </c:pt>
                      <c:pt idx="759">
                        <c:v>34.324725993698898</c:v>
                      </c:pt>
                      <c:pt idx="760">
                        <c:v>34.321622707838991</c:v>
                      </c:pt>
                      <c:pt idx="761">
                        <c:v>34.318527983683879</c:v>
                      </c:pt>
                      <c:pt idx="762">
                        <c:v>34.315441815557037</c:v>
                      </c:pt>
                      <c:pt idx="763">
                        <c:v>34.312364197785683</c:v>
                      </c:pt>
                      <c:pt idx="764">
                        <c:v>34.309295124700803</c:v>
                      </c:pt>
                      <c:pt idx="765">
                        <c:v>34.306234590637139</c:v>
                      </c:pt>
                      <c:pt idx="766">
                        <c:v>34.303182589933186</c:v>
                      </c:pt>
                      <c:pt idx="767">
                        <c:v>34.300139116931206</c:v>
                      </c:pt>
                      <c:pt idx="768">
                        <c:v>34.297104165977203</c:v>
                      </c:pt>
                      <c:pt idx="769">
                        <c:v>34.294077731420913</c:v>
                      </c:pt>
                      <c:pt idx="770">
                        <c:v>34.291059807615859</c:v>
                      </c:pt>
                      <c:pt idx="771">
                        <c:v>34.288050388919267</c:v>
                      </c:pt>
                      <c:pt idx="772">
                        <c:v>34.285049469692119</c:v>
                      </c:pt>
                      <c:pt idx="773">
                        <c:v>34.282057044299151</c:v>
                      </c:pt>
                      <c:pt idx="774">
                        <c:v>34.279073107108815</c:v>
                      </c:pt>
                      <c:pt idx="775">
                        <c:v>34.276097652493299</c:v>
                      </c:pt>
                      <c:pt idx="776">
                        <c:v>34.273130674828536</c:v>
                      </c:pt>
                      <c:pt idx="777">
                        <c:v>34.27017216849417</c:v>
                      </c:pt>
                      <c:pt idx="778">
                        <c:v>34.267222127873595</c:v>
                      </c:pt>
                      <c:pt idx="779">
                        <c:v>34.264280547353884</c:v>
                      </c:pt>
                      <c:pt idx="780">
                        <c:v>34.261347421325894</c:v>
                      </c:pt>
                      <c:pt idx="781">
                        <c:v>34.258422744184152</c:v>
                      </c:pt>
                      <c:pt idx="782">
                        <c:v>34.255506510326924</c:v>
                      </c:pt>
                      <c:pt idx="783">
                        <c:v>34.252598714156179</c:v>
                      </c:pt>
                      <c:pt idx="784">
                        <c:v>34.249699350077599</c:v>
                      </c:pt>
                      <c:pt idx="785">
                        <c:v>34.246808412500592</c:v>
                      </c:pt>
                      <c:pt idx="786">
                        <c:v>34.243925895838252</c:v>
                      </c:pt>
                      <c:pt idx="787">
                        <c:v>34.241051794507385</c:v>
                      </c:pt>
                      <c:pt idx="788">
                        <c:v>34.238186102928495</c:v>
                      </c:pt>
                      <c:pt idx="789">
                        <c:v>34.23532881552579</c:v>
                      </c:pt>
                      <c:pt idx="790">
                        <c:v>34.232479926727173</c:v>
                      </c:pt>
                      <c:pt idx="791">
                        <c:v>34.229639430964255</c:v>
                      </c:pt>
                      <c:pt idx="792">
                        <c:v>34.226807322672308</c:v>
                      </c:pt>
                      <c:pt idx="793">
                        <c:v>34.22398359629031</c:v>
                      </c:pt>
                      <c:pt idx="794">
                        <c:v>34.221168246260952</c:v>
                      </c:pt>
                      <c:pt idx="795">
                        <c:v>34.218361267030559</c:v>
                      </c:pt>
                      <c:pt idx="796">
                        <c:v>34.215562653049169</c:v>
                      </c:pt>
                      <c:pt idx="797">
                        <c:v>34.212772398770504</c:v>
                      </c:pt>
                      <c:pt idx="798">
                        <c:v>34.209990498651948</c:v>
                      </c:pt>
                      <c:pt idx="799">
                        <c:v>34.207216947154571</c:v>
                      </c:pt>
                      <c:pt idx="800">
                        <c:v>34.204451738743096</c:v>
                      </c:pt>
                      <c:pt idx="801">
                        <c:v>34.201694867885948</c:v>
                      </c:pt>
                      <c:pt idx="802">
                        <c:v>34.19894632905519</c:v>
                      </c:pt>
                      <c:pt idx="803">
                        <c:v>34.196206116726572</c:v>
                      </c:pt>
                      <c:pt idx="804">
                        <c:v>34.193474225379475</c:v>
                      </c:pt>
                      <c:pt idx="805">
                        <c:v>34.190750649496998</c:v>
                      </c:pt>
                      <c:pt idx="806">
                        <c:v>34.188035383565833</c:v>
                      </c:pt>
                      <c:pt idx="807">
                        <c:v>34.185328422076353</c:v>
                      </c:pt>
                      <c:pt idx="808">
                        <c:v>34.182629759522605</c:v>
                      </c:pt>
                      <c:pt idx="809">
                        <c:v>34.179939390402261</c:v>
                      </c:pt>
                      <c:pt idx="810">
                        <c:v>34.177257309216657</c:v>
                      </c:pt>
                      <c:pt idx="811">
                        <c:v>34.174583510470747</c:v>
                      </c:pt>
                      <c:pt idx="812">
                        <c:v>34.171917988673165</c:v>
                      </c:pt>
                      <c:pt idx="813">
                        <c:v>34.169260738336156</c:v>
                      </c:pt>
                      <c:pt idx="814">
                        <c:v>34.16661175397563</c:v>
                      </c:pt>
                      <c:pt idx="815">
                        <c:v>34.163971030111099</c:v>
                      </c:pt>
                      <c:pt idx="816">
                        <c:v>34.161338561265751</c:v>
                      </c:pt>
                      <c:pt idx="817">
                        <c:v>34.158714341966366</c:v>
                      </c:pt>
                      <c:pt idx="818">
                        <c:v>34.156098366743379</c:v>
                      </c:pt>
                      <c:pt idx="819">
                        <c:v>34.15349063013084</c:v>
                      </c:pt>
                      <c:pt idx="820">
                        <c:v>34.150891126666423</c:v>
                      </c:pt>
                      <c:pt idx="821">
                        <c:v>34.148299850891419</c:v>
                      </c:pt>
                      <c:pt idx="822">
                        <c:v>34.145716797350765</c:v>
                      </c:pt>
                      <c:pt idx="823">
                        <c:v>34.14314196059297</c:v>
                      </c:pt>
                      <c:pt idx="824">
                        <c:v>34.140575335170205</c:v>
                      </c:pt>
                      <c:pt idx="825">
                        <c:v>34.138016915638218</c:v>
                      </c:pt>
                      <c:pt idx="826">
                        <c:v>34.135466696556371</c:v>
                      </c:pt>
                      <c:pt idx="827">
                        <c:v>34.132924672487661</c:v>
                      </c:pt>
                      <c:pt idx="828">
                        <c:v>34.130390837998654</c:v>
                      </c:pt>
                      <c:pt idx="829">
                        <c:v>34.127865187659538</c:v>
                      </c:pt>
                      <c:pt idx="830">
                        <c:v>34.125347716044097</c:v>
                      </c:pt>
                      <c:pt idx="831">
                        <c:v>34.12283841772971</c:v>
                      </c:pt>
                      <c:pt idx="832">
                        <c:v>34.120337287297367</c:v>
                      </c:pt>
                      <c:pt idx="833">
                        <c:v>34.117844319331624</c:v>
                      </c:pt>
                      <c:pt idx="834">
                        <c:v>34.115359508420646</c:v>
                      </c:pt>
                      <c:pt idx="835">
                        <c:v>34.112882849156186</c:v>
                      </c:pt>
                      <c:pt idx="836">
                        <c:v>34.110414336133573</c:v>
                      </c:pt>
                      <c:pt idx="837">
                        <c:v>34.107953963951722</c:v>
                      </c:pt>
                      <c:pt idx="838">
                        <c:v>34.105501727213145</c:v>
                      </c:pt>
                      <c:pt idx="839">
                        <c:v>34.103057620523906</c:v>
                      </c:pt>
                      <c:pt idx="840">
                        <c:v>34.100621638493664</c:v>
                      </c:pt>
                      <c:pt idx="841">
                        <c:v>34.098193775735645</c:v>
                      </c:pt>
                      <c:pt idx="842">
                        <c:v>34.09577402686665</c:v>
                      </c:pt>
                      <c:pt idx="843">
                        <c:v>34.093362386507053</c:v>
                      </c:pt>
                      <c:pt idx="844">
                        <c:v>34.090958849280774</c:v>
                      </c:pt>
                      <c:pt idx="845">
                        <c:v>34.088563409815322</c:v>
                      </c:pt>
                      <c:pt idx="846">
                        <c:v>34.086176062741764</c:v>
                      </c:pt>
                      <c:pt idx="847">
                        <c:v>34.083796802694707</c:v>
                      </c:pt>
                      <c:pt idx="848">
                        <c:v>34.081425624312345</c:v>
                      </c:pt>
                      <c:pt idx="849">
                        <c:v>34.079062522236399</c:v>
                      </c:pt>
                      <c:pt idx="850">
                        <c:v>34.07670749111216</c:v>
                      </c:pt>
                      <c:pt idx="851">
                        <c:v>34.074360525588467</c:v>
                      </c:pt>
                      <c:pt idx="852">
                        <c:v>34.072021620317699</c:v>
                      </c:pt>
                      <c:pt idx="853">
                        <c:v>34.069690769955784</c:v>
                      </c:pt>
                      <c:pt idx="854">
                        <c:v>34.067367969162206</c:v>
                      </c:pt>
                      <c:pt idx="855">
                        <c:v>34.065053212599963</c:v>
                      </c:pt>
                      <c:pt idx="856">
                        <c:v>34.062746494935631</c:v>
                      </c:pt>
                      <c:pt idx="857">
                        <c:v>34.060447810839271</c:v>
                      </c:pt>
                      <c:pt idx="858">
                        <c:v>34.058157154984521</c:v>
                      </c:pt>
                      <c:pt idx="859">
                        <c:v>34.055874522048533</c:v>
                      </c:pt>
                      <c:pt idx="860">
                        <c:v>34.053599906711995</c:v>
                      </c:pt>
                      <c:pt idx="861">
                        <c:v>34.051333303659099</c:v>
                      </c:pt>
                      <c:pt idx="862">
                        <c:v>34.049074707577603</c:v>
                      </c:pt>
                      <c:pt idx="863">
                        <c:v>34.046824113158742</c:v>
                      </c:pt>
                      <c:pt idx="864">
                        <c:v>34.044581515097306</c:v>
                      </c:pt>
                      <c:pt idx="865">
                        <c:v>34.042346908091574</c:v>
                      </c:pt>
                      <c:pt idx="866">
                        <c:v>34.040120286843376</c:v>
                      </c:pt>
                      <c:pt idx="867">
                        <c:v>34.03790164605801</c:v>
                      </c:pt>
                      <c:pt idx="868">
                        <c:v>34.035690980444329</c:v>
                      </c:pt>
                      <c:pt idx="869">
                        <c:v>34.033488284714657</c:v>
                      </c:pt>
                      <c:pt idx="870">
                        <c:v>34.031293553584845</c:v>
                      </c:pt>
                      <c:pt idx="871">
                        <c:v>34.029106781774253</c:v>
                      </c:pt>
                      <c:pt idx="872">
                        <c:v>34.026927964005715</c:v>
                      </c:pt>
                      <c:pt idx="873">
                        <c:v>34.02475709500559</c:v>
                      </c:pt>
                      <c:pt idx="874">
                        <c:v>34.022594169503719</c:v>
                      </c:pt>
                      <c:pt idx="875">
                        <c:v>34.020439182233446</c:v>
                      </c:pt>
                      <c:pt idx="876">
                        <c:v>34.018292127931588</c:v>
                      </c:pt>
                      <c:pt idx="877">
                        <c:v>34.016153001338495</c:v>
                      </c:pt>
                      <c:pt idx="878">
                        <c:v>34.014021797197948</c:v>
                      </c:pt>
                      <c:pt idx="879">
                        <c:v>34.011898510257261</c:v>
                      </c:pt>
                      <c:pt idx="880">
                        <c:v>34.009783135267192</c:v>
                      </c:pt>
                      <c:pt idx="881">
                        <c:v>34.00767566698201</c:v>
                      </c:pt>
                      <c:pt idx="882">
                        <c:v>34.005576100159445</c:v>
                      </c:pt>
                      <c:pt idx="883">
                        <c:v>34.003484429560714</c:v>
                      </c:pt>
                      <c:pt idx="884">
                        <c:v>34.001400649950483</c:v>
                      </c:pt>
                      <c:pt idx="885">
                        <c:v>33.999324756096925</c:v>
                      </c:pt>
                      <c:pt idx="886">
                        <c:v>33.997256742771661</c:v>
                      </c:pt>
                      <c:pt idx="887">
                        <c:v>33.995196604749772</c:v>
                      </c:pt>
                      <c:pt idx="888">
                        <c:v>33.99314433680982</c:v>
                      </c:pt>
                      <c:pt idx="889">
                        <c:v>33.991099933733807</c:v>
                      </c:pt>
                      <c:pt idx="890">
                        <c:v>33.98906339030723</c:v>
                      </c:pt>
                      <c:pt idx="891">
                        <c:v>33.987034701319018</c:v>
                      </c:pt>
                      <c:pt idx="892">
                        <c:v>33.985013861561541</c:v>
                      </c:pt>
                      <c:pt idx="893">
                        <c:v>33.983000865830654</c:v>
                      </c:pt>
                      <c:pt idx="894">
                        <c:v>33.980995708925647</c:v>
                      </c:pt>
                      <c:pt idx="895">
                        <c:v>33.978998385649248</c:v>
                      </c:pt>
                      <c:pt idx="896">
                        <c:v>33.977008890807667</c:v>
                      </c:pt>
                      <c:pt idx="897">
                        <c:v>33.97502721921051</c:v>
                      </c:pt>
                      <c:pt idx="898">
                        <c:v>33.973053365670857</c:v>
                      </c:pt>
                      <c:pt idx="899">
                        <c:v>33.971087325005215</c:v>
                      </c:pt>
                      <c:pt idx="900">
                        <c:v>33.969129092033526</c:v>
                      </c:pt>
                      <c:pt idx="901">
                        <c:v>33.967178661579176</c:v>
                      </c:pt>
                      <c:pt idx="902">
                        <c:v>33.965236028468972</c:v>
                      </c:pt>
                      <c:pt idx="903">
                        <c:v>33.963301187533162</c:v>
                      </c:pt>
                      <c:pt idx="904">
                        <c:v>33.96137413360541</c:v>
                      </c:pt>
                      <c:pt idx="905">
                        <c:v>33.959454861522815</c:v>
                      </c:pt>
                      <c:pt idx="906">
                        <c:v>33.957543366125904</c:v>
                      </c:pt>
                      <c:pt idx="907">
                        <c:v>33.955639642258603</c:v>
                      </c:pt>
                      <c:pt idx="908">
                        <c:v>33.95374368476827</c:v>
                      </c:pt>
                      <c:pt idx="909">
                        <c:v>33.951855488505686</c:v>
                      </c:pt>
                      <c:pt idx="910">
                        <c:v>33.94997504832503</c:v>
                      </c:pt>
                      <c:pt idx="911">
                        <c:v>33.948102359083911</c:v>
                      </c:pt>
                      <c:pt idx="912">
                        <c:v>33.946237415643338</c:v>
                      </c:pt>
                      <c:pt idx="913">
                        <c:v>33.944380212867721</c:v>
                      </c:pt>
                      <c:pt idx="914">
                        <c:v>33.942530745624893</c:v>
                      </c:pt>
                      <c:pt idx="915">
                        <c:v>33.940689008786059</c:v>
                      </c:pt>
                      <c:pt idx="916">
                        <c:v>33.93885499722586</c:v>
                      </c:pt>
                      <c:pt idx="917">
                        <c:v>33.937028705822314</c:v>
                      </c:pt>
                      <c:pt idx="918">
                        <c:v>33.935210129456841</c:v>
                      </c:pt>
                      <c:pt idx="919">
                        <c:v>33.933399263014245</c:v>
                      </c:pt>
                      <c:pt idx="920">
                        <c:v>33.931596101382745</c:v>
                      </c:pt>
                      <c:pt idx="921">
                        <c:v>33.929800639453923</c:v>
                      </c:pt>
                      <c:pt idx="922">
                        <c:v>33.928012872122764</c:v>
                      </c:pt>
                      <c:pt idx="923">
                        <c:v>33.926232794287628</c:v>
                      </c:pt>
                      <c:pt idx="924">
                        <c:v>33.924460400850265</c:v>
                      </c:pt>
                      <c:pt idx="925">
                        <c:v>33.922695686715805</c:v>
                      </c:pt>
                      <c:pt idx="926">
                        <c:v>33.920938646792756</c:v>
                      </c:pt>
                      <c:pt idx="927">
                        <c:v>33.919189275992984</c:v>
                      </c:pt>
                      <c:pt idx="928">
                        <c:v>33.917447569231761</c:v>
                      </c:pt>
                      <c:pt idx="929">
                        <c:v>33.915713521427698</c:v>
                      </c:pt>
                      <c:pt idx="930">
                        <c:v>33.913987127502807</c:v>
                      </c:pt>
                      <c:pt idx="931">
                        <c:v>33.912268382382436</c:v>
                      </c:pt>
                      <c:pt idx="932">
                        <c:v>33.91055728099532</c:v>
                      </c:pt>
                      <c:pt idx="933">
                        <c:v>33.908853818273542</c:v>
                      </c:pt>
                      <c:pt idx="934">
                        <c:v>33.907157989152545</c:v>
                      </c:pt>
                      <c:pt idx="935">
                        <c:v>33.905469788571153</c:v>
                      </c:pt>
                      <c:pt idx="936">
                        <c:v>33.903789211471512</c:v>
                      </c:pt>
                      <c:pt idx="937">
                        <c:v>33.902116252799146</c:v>
                      </c:pt>
                      <c:pt idx="938">
                        <c:v>33.900450907502922</c:v>
                      </c:pt>
                      <c:pt idx="939">
                        <c:v>33.898793170535058</c:v>
                      </c:pt>
                      <c:pt idx="940">
                        <c:v>33.897143036851105</c:v>
                      </c:pt>
                      <c:pt idx="941">
                        <c:v>33.895500501409977</c:v>
                      </c:pt>
                      <c:pt idx="942">
                        <c:v>33.893865559173925</c:v>
                      </c:pt>
                      <c:pt idx="943">
                        <c:v>33.892238205108541</c:v>
                      </c:pt>
                      <c:pt idx="944">
                        <c:v>33.890618434182755</c:v>
                      </c:pt>
                      <c:pt idx="945">
                        <c:v>33.889006241368818</c:v>
                      </c:pt>
                      <c:pt idx="946">
                        <c:v>33.887401621642333</c:v>
                      </c:pt>
                      <c:pt idx="947">
                        <c:v>33.885804569982227</c:v>
                      </c:pt>
                      <c:pt idx="948">
                        <c:v>33.884215081370755</c:v>
                      </c:pt>
                      <c:pt idx="949">
                        <c:v>33.882633150793517</c:v>
                      </c:pt>
                      <c:pt idx="950">
                        <c:v>33.881058773239403</c:v>
                      </c:pt>
                      <c:pt idx="951">
                        <c:v>33.879491943700643</c:v>
                      </c:pt>
                      <c:pt idx="952">
                        <c:v>33.877932657172792</c:v>
                      </c:pt>
                      <c:pt idx="953">
                        <c:v>33.876380908654731</c:v>
                      </c:pt>
                      <c:pt idx="954">
                        <c:v>33.874836693148637</c:v>
                      </c:pt>
                      <c:pt idx="955">
                        <c:v>33.873300005659999</c:v>
                      </c:pt>
                      <c:pt idx="956">
                        <c:v>33.871770841197637</c:v>
                      </c:pt>
                      <c:pt idx="957">
                        <c:v>33.87024919477367</c:v>
                      </c:pt>
                      <c:pt idx="958">
                        <c:v>33.868735061403513</c:v>
                      </c:pt>
                      <c:pt idx="959">
                        <c:v>33.867228436105925</c:v>
                      </c:pt>
                      <c:pt idx="960">
                        <c:v>33.865729313902904</c:v>
                      </c:pt>
                      <c:pt idx="961">
                        <c:v>33.864237689819817</c:v>
                      </c:pt>
                      <c:pt idx="962">
                        <c:v>33.862753558885274</c:v>
                      </c:pt>
                      <c:pt idx="963">
                        <c:v>33.861276916131203</c:v>
                      </c:pt>
                      <c:pt idx="964">
                        <c:v>33.859807756592843</c:v>
                      </c:pt>
                      <c:pt idx="965">
                        <c:v>33.858346075308695</c:v>
                      </c:pt>
                      <c:pt idx="966">
                        <c:v>33.85689186732057</c:v>
                      </c:pt>
                      <c:pt idx="967">
                        <c:v>33.855445127673562</c:v>
                      </c:pt>
                      <c:pt idx="968">
                        <c:v>33.854005851416034</c:v>
                      </c:pt>
                      <c:pt idx="969">
                        <c:v>33.852574033599652</c:v>
                      </c:pt>
                      <c:pt idx="970">
                        <c:v>33.851149669279359</c:v>
                      </c:pt>
                      <c:pt idx="971">
                        <c:v>33.849732753513379</c:v>
                      </c:pt>
                      <c:pt idx="972">
                        <c:v>33.848323281363193</c:v>
                      </c:pt>
                      <c:pt idx="973">
                        <c:v>33.846921247893576</c:v>
                      </c:pt>
                      <c:pt idx="974">
                        <c:v>33.84552664817258</c:v>
                      </c:pt>
                      <c:pt idx="975">
                        <c:v>33.844139477271504</c:v>
                      </c:pt>
                      <c:pt idx="976">
                        <c:v>33.84275973026493</c:v>
                      </c:pt>
                      <c:pt idx="977">
                        <c:v>33.841387402230701</c:v>
                      </c:pt>
                      <c:pt idx="978">
                        <c:v>33.840022488249936</c:v>
                      </c:pt>
                      <c:pt idx="979">
                        <c:v>33.838664983406993</c:v>
                      </c:pt>
                      <c:pt idx="980">
                        <c:v>33.837314882789514</c:v>
                      </c:pt>
                      <c:pt idx="981">
                        <c:v>33.835972181488373</c:v>
                      </c:pt>
                      <c:pt idx="982">
                        <c:v>33.834636874597706</c:v>
                      </c:pt>
                      <c:pt idx="983">
                        <c:v>33.833308957214932</c:v>
                      </c:pt>
                      <c:pt idx="984">
                        <c:v>33.831988424440667</c:v>
                      </c:pt>
                      <c:pt idx="985">
                        <c:v>33.830675271378816</c:v>
                      </c:pt>
                      <c:pt idx="986">
                        <c:v>33.829369493136525</c:v>
                      </c:pt>
                      <c:pt idx="987">
                        <c:v>33.82807108482416</c:v>
                      </c:pt>
                      <c:pt idx="988">
                        <c:v>33.826780041555359</c:v>
                      </c:pt>
                      <c:pt idx="989">
                        <c:v>33.825496358446969</c:v>
                      </c:pt>
                      <c:pt idx="990">
                        <c:v>33.824220030619117</c:v>
                      </c:pt>
                      <c:pt idx="991">
                        <c:v>33.822951053195119</c:v>
                      </c:pt>
                      <c:pt idx="992">
                        <c:v>33.821689421301549</c:v>
                      </c:pt>
                      <c:pt idx="993">
                        <c:v>33.820435130068219</c:v>
                      </c:pt>
                      <c:pt idx="994">
                        <c:v>33.819188174628152</c:v>
                      </c:pt>
                      <c:pt idx="995">
                        <c:v>33.817948550117606</c:v>
                      </c:pt>
                      <c:pt idx="996">
                        <c:v>33.816716251676063</c:v>
                      </c:pt>
                      <c:pt idx="997">
                        <c:v>33.815491274446231</c:v>
                      </c:pt>
                      <c:pt idx="998">
                        <c:v>33.814273613574031</c:v>
                      </c:pt>
                      <c:pt idx="999">
                        <c:v>33.813063264208616</c:v>
                      </c:pt>
                      <c:pt idx="1000">
                        <c:v>33.811860221502336</c:v>
                      </c:pt>
                      <c:pt idx="1001">
                        <c:v>33.810664480610768</c:v>
                      </c:pt>
                      <c:pt idx="1002">
                        <c:v>33.809476036692686</c:v>
                      </c:pt>
                      <c:pt idx="1003">
                        <c:v>33.808294884910111</c:v>
                      </c:pt>
                      <c:pt idx="1004">
                        <c:v>33.807121020428227</c:v>
                      </c:pt>
                      <c:pt idx="1005">
                        <c:v>33.805954438415455</c:v>
                      </c:pt>
                      <c:pt idx="1006">
                        <c:v>33.804795134043388</c:v>
                      </c:pt>
                      <c:pt idx="1007">
                        <c:v>33.803643102486866</c:v>
                      </c:pt>
                      <c:pt idx="1008">
                        <c:v>33.802498338923883</c:v>
                      </c:pt>
                      <c:pt idx="1009">
                        <c:v>33.801360838535651</c:v>
                      </c:pt>
                      <c:pt idx="1010">
                        <c:v>33.80023059650658</c:v>
                      </c:pt>
                      <c:pt idx="1011">
                        <c:v>33.799107608024272</c:v>
                      </c:pt>
                      <c:pt idx="1012">
                        <c:v>33.797991868279496</c:v>
                      </c:pt>
                      <c:pt idx="1013">
                        <c:v>33.796883372466247</c:v>
                      </c:pt>
                      <c:pt idx="1014">
                        <c:v>33.795782115781684</c:v>
                      </c:pt>
                      <c:pt idx="1015">
                        <c:v>33.794688093426153</c:v>
                      </c:pt>
                      <c:pt idx="1016">
                        <c:v>33.793601300603186</c:v>
                      </c:pt>
                      <c:pt idx="1017">
                        <c:v>33.792521732519489</c:v>
                      </c:pt>
                      <c:pt idx="1018">
                        <c:v>33.791449384384947</c:v>
                      </c:pt>
                      <c:pt idx="1019">
                        <c:v>33.79038425141264</c:v>
                      </c:pt>
                      <c:pt idx="1020">
                        <c:v>33.789326328818788</c:v>
                      </c:pt>
                      <c:pt idx="1021">
                        <c:v>33.788275611822812</c:v>
                      </c:pt>
                      <c:pt idx="1022">
                        <c:v>33.787232095647276</c:v>
                      </c:pt>
                      <c:pt idx="1023">
                        <c:v>33.786195775517953</c:v>
                      </c:pt>
                      <c:pt idx="1024">
                        <c:v>33.785166646663725</c:v>
                      </c:pt>
                      <c:pt idx="1025">
                        <c:v>33.784144704316688</c:v>
                      </c:pt>
                      <c:pt idx="1026">
                        <c:v>33.783129943712069</c:v>
                      </c:pt>
                      <c:pt idx="1027">
                        <c:v>33.782122360088273</c:v>
                      </c:pt>
                      <c:pt idx="1028">
                        <c:v>33.781121948686845</c:v>
                      </c:pt>
                      <c:pt idx="1029">
                        <c:v>33.780128704752485</c:v>
                      </c:pt>
                      <c:pt idx="1030">
                        <c:v>33.779142623533069</c:v>
                      </c:pt>
                      <c:pt idx="1031">
                        <c:v>33.778163700279606</c:v>
                      </c:pt>
                      <c:pt idx="1032">
                        <c:v>33.777191930246246</c:v>
                      </c:pt>
                      <c:pt idx="1033">
                        <c:v>33.776227308690295</c:v>
                      </c:pt>
                      <c:pt idx="1034">
                        <c:v>33.775269830872212</c:v>
                      </c:pt>
                      <c:pt idx="1035">
                        <c:v>33.774319492055589</c:v>
                      </c:pt>
                      <c:pt idx="1036">
                        <c:v>33.773376287507162</c:v>
                      </c:pt>
                      <c:pt idx="1037">
                        <c:v>33.772440212496797</c:v>
                      </c:pt>
                      <c:pt idx="1038">
                        <c:v>33.771511262297494</c:v>
                      </c:pt>
                      <c:pt idx="1039">
                        <c:v>33.770589432185417</c:v>
                      </c:pt>
                      <c:pt idx="1040">
                        <c:v>33.769674717439827</c:v>
                      </c:pt>
                      <c:pt idx="1041">
                        <c:v>33.768767113343124</c:v>
                      </c:pt>
                      <c:pt idx="1042">
                        <c:v>33.767866615180836</c:v>
                      </c:pt>
                      <c:pt idx="1043">
                        <c:v>33.766973218241631</c:v>
                      </c:pt>
                      <c:pt idx="1044">
                        <c:v>33.766086917817304</c:v>
                      </c:pt>
                      <c:pt idx="1045">
                        <c:v>33.765207709202727</c:v>
                      </c:pt>
                      <c:pt idx="1046">
                        <c:v>33.764335587695939</c:v>
                      </c:pt>
                      <c:pt idx="1047">
                        <c:v>33.763470548598079</c:v>
                      </c:pt>
                      <c:pt idx="1048">
                        <c:v>33.762612587213397</c:v>
                      </c:pt>
                      <c:pt idx="1049">
                        <c:v>33.761761698849277</c:v>
                      </c:pt>
                      <c:pt idx="1050">
                        <c:v>33.760917878816173</c:v>
                      </c:pt>
                      <c:pt idx="1051">
                        <c:v>33.760081122427692</c:v>
                      </c:pt>
                      <c:pt idx="1052">
                        <c:v>33.759251425000535</c:v>
                      </c:pt>
                      <c:pt idx="1053">
                        <c:v>33.758428781854491</c:v>
                      </c:pt>
                      <c:pt idx="1054">
                        <c:v>33.757613188312462</c:v>
                      </c:pt>
                      <c:pt idx="1055">
                        <c:v>33.756804639700462</c:v>
                      </c:pt>
                      <c:pt idx="1056">
                        <c:v>33.756003131347597</c:v>
                      </c:pt>
                      <c:pt idx="1057">
                        <c:v>33.755208658586064</c:v>
                      </c:pt>
                      <c:pt idx="1058">
                        <c:v>33.754421216751169</c:v>
                      </c:pt>
                      <c:pt idx="1059">
                        <c:v>33.75364080118127</c:v>
                      </c:pt>
                      <c:pt idx="1060">
                        <c:v>33.752867407217877</c:v>
                      </c:pt>
                      <c:pt idx="1061">
                        <c:v>33.752101030205552</c:v>
                      </c:pt>
                      <c:pt idx="1062">
                        <c:v>33.75134166549195</c:v>
                      </c:pt>
                      <c:pt idx="1063">
                        <c:v>33.750589308427791</c:v>
                      </c:pt>
                      <c:pt idx="1064">
                        <c:v>33.749843954366924</c:v>
                      </c:pt>
                      <c:pt idx="1065">
                        <c:v>33.74910559866624</c:v>
                      </c:pt>
                      <c:pt idx="1066">
                        <c:v>33.74837423668572</c:v>
                      </c:pt>
                      <c:pt idx="1067">
                        <c:v>33.747649863788418</c:v>
                      </c:pt>
                      <c:pt idx="1068">
                        <c:v>33.746932475340472</c:v>
                      </c:pt>
                      <c:pt idx="1069">
                        <c:v>33.746222066711077</c:v>
                      </c:pt>
                      <c:pt idx="1070">
                        <c:v>33.745518633272518</c:v>
                      </c:pt>
                      <c:pt idx="1071">
                        <c:v>33.744822170400134</c:v>
                      </c:pt>
                      <c:pt idx="1072">
                        <c:v>33.744132673472329</c:v>
                      </c:pt>
                      <c:pt idx="1073">
                        <c:v>33.743450137870575</c:v>
                      </c:pt>
                      <c:pt idx="1074">
                        <c:v>33.742774558979413</c:v>
                      </c:pt>
                      <c:pt idx="1075">
                        <c:v>33.74210593218644</c:v>
                      </c:pt>
                      <c:pt idx="1076">
                        <c:v>33.741444252882303</c:v>
                      </c:pt>
                      <c:pt idx="1077">
                        <c:v>33.740789516460708</c:v>
                      </c:pt>
                      <c:pt idx="1078">
                        <c:v>33.740141718318434</c:v>
                      </c:pt>
                      <c:pt idx="1079">
                        <c:v>33.739500853855276</c:v>
                      </c:pt>
                      <c:pt idx="1080">
                        <c:v>33.738866918474123</c:v>
                      </c:pt>
                      <c:pt idx="1081">
                        <c:v>33.738239907580862</c:v>
                      </c:pt>
                      <c:pt idx="1082">
                        <c:v>33.73761981658447</c:v>
                      </c:pt>
                      <c:pt idx="1083">
                        <c:v>33.737006640896951</c:v>
                      </c:pt>
                      <c:pt idx="1084">
                        <c:v>33.736400375933343</c:v>
                      </c:pt>
                      <c:pt idx="1085">
                        <c:v>33.735801017111726</c:v>
                      </c:pt>
                      <c:pt idx="1086">
                        <c:v>33.735208559853234</c:v>
                      </c:pt>
                      <c:pt idx="1087">
                        <c:v>33.734622999582015</c:v>
                      </c:pt>
                      <c:pt idx="1088">
                        <c:v>33.734044331725272</c:v>
                      </c:pt>
                      <c:pt idx="1089">
                        <c:v>33.733472551713227</c:v>
                      </c:pt>
                      <c:pt idx="1090">
                        <c:v>33.73290765497913</c:v>
                      </c:pt>
                      <c:pt idx="1091">
                        <c:v>33.732349636959263</c:v>
                      </c:pt>
                      <c:pt idx="1092">
                        <c:v>33.731798493092946</c:v>
                      </c:pt>
                      <c:pt idx="1093">
                        <c:v>33.731254218822485</c:v>
                      </c:pt>
                      <c:pt idx="1094">
                        <c:v>33.730716809593261</c:v>
                      </c:pt>
                      <c:pt idx="1095">
                        <c:v>33.730186260853635</c:v>
                      </c:pt>
                      <c:pt idx="1096">
                        <c:v>33.729662568054998</c:v>
                      </c:pt>
                      <c:pt idx="1097">
                        <c:v>33.729145726651758</c:v>
                      </c:pt>
                      <c:pt idx="1098">
                        <c:v>33.728635732101338</c:v>
                      </c:pt>
                      <c:pt idx="1099">
                        <c:v>33.728132579864166</c:v>
                      </c:pt>
                      <c:pt idx="1100">
                        <c:v>33.727636265403689</c:v>
                      </c:pt>
                      <c:pt idx="1101">
                        <c:v>33.727146784186345</c:v>
                      </c:pt>
                      <c:pt idx="1102">
                        <c:v>33.726664131681609</c:v>
                      </c:pt>
                      <c:pt idx="1103">
                        <c:v>33.72618830336193</c:v>
                      </c:pt>
                      <c:pt idx="1104">
                        <c:v>33.72571929470277</c:v>
                      </c:pt>
                      <c:pt idx="1105">
                        <c:v>33.725257101182592</c:v>
                      </c:pt>
                      <c:pt idx="1106">
                        <c:v>33.724801718282855</c:v>
                      </c:pt>
                      <c:pt idx="1107">
                        <c:v>33.72435314148801</c:v>
                      </c:pt>
                      <c:pt idx="1108">
                        <c:v>33.723911366285513</c:v>
                      </c:pt>
                      <c:pt idx="1109">
                        <c:v>33.7234763881658</c:v>
                      </c:pt>
                      <c:pt idx="1110">
                        <c:v>33.723048202622309</c:v>
                      </c:pt>
                      <c:pt idx="1111">
                        <c:v>33.72262680515145</c:v>
                      </c:pt>
                      <c:pt idx="1112">
                        <c:v>33.722212191252623</c:v>
                      </c:pt>
                      <c:pt idx="1113">
                        <c:v>33.721804356428237</c:v>
                      </c:pt>
                      <c:pt idx="1114">
                        <c:v>33.721403296183638</c:v>
                      </c:pt>
                      <c:pt idx="1115">
                        <c:v>33.721009006027195</c:v>
                      </c:pt>
                      <c:pt idx="1116">
                        <c:v>33.720621481470232</c:v>
                      </c:pt>
                      <c:pt idx="1117">
                        <c:v>33.72024071802705</c:v>
                      </c:pt>
                      <c:pt idx="1118">
                        <c:v>33.719866711214934</c:v>
                      </c:pt>
                      <c:pt idx="1119">
                        <c:v>33.719499456554125</c:v>
                      </c:pt>
                      <c:pt idx="1120">
                        <c:v>33.719138949567849</c:v>
                      </c:pt>
                      <c:pt idx="1121">
                        <c:v>33.718785185782302</c:v>
                      </c:pt>
                      <c:pt idx="1122">
                        <c:v>33.718438160726627</c:v>
                      </c:pt>
                      <c:pt idx="1123">
                        <c:v>33.718097869932954</c:v>
                      </c:pt>
                      <c:pt idx="1124">
                        <c:v>33.71776430893636</c:v>
                      </c:pt>
                      <c:pt idx="1125">
                        <c:v>33.717437473274884</c:v>
                      </c:pt>
                      <c:pt idx="1126">
                        <c:v>33.717117358489539</c:v>
                      </c:pt>
                      <c:pt idx="1127">
                        <c:v>33.716803960124267</c:v>
                      </c:pt>
                      <c:pt idx="1128">
                        <c:v>33.716497273725992</c:v>
                      </c:pt>
                      <c:pt idx="1129">
                        <c:v>33.716197294844569</c:v>
                      </c:pt>
                      <c:pt idx="1130">
                        <c:v>33.715904019032813</c:v>
                      </c:pt>
                      <c:pt idx="1131">
                        <c:v>33.71561744184649</c:v>
                      </c:pt>
                      <c:pt idx="1132">
                        <c:v>33.715337558844311</c:v>
                      </c:pt>
                      <c:pt idx="1133">
                        <c:v>33.715064365587935</c:v>
                      </c:pt>
                      <c:pt idx="1134">
                        <c:v>33.71479785764194</c:v>
                      </c:pt>
                      <c:pt idx="1135">
                        <c:v>33.714538030573877</c:v>
                      </c:pt>
                      <c:pt idx="1136">
                        <c:v>33.714284879954228</c:v>
                      </c:pt>
                      <c:pt idx="1137">
                        <c:v>33.71403840135639</c:v>
                      </c:pt>
                      <c:pt idx="1138">
                        <c:v>33.713798590356724</c:v>
                      </c:pt>
                      <c:pt idx="1139">
                        <c:v>33.713565442534517</c:v>
                      </c:pt>
                      <c:pt idx="1140">
                        <c:v>33.713338953471961</c:v>
                      </c:pt>
                      <c:pt idx="1141">
                        <c:v>33.713119118754214</c:v>
                      </c:pt>
                      <c:pt idx="1142">
                        <c:v>33.712905933969331</c:v>
                      </c:pt>
                      <c:pt idx="1143">
                        <c:v>33.712699394708316</c:v>
                      </c:pt>
                      <c:pt idx="1144">
                        <c:v>33.712499496565073</c:v>
                      </c:pt>
                      <c:pt idx="1145">
                        <c:v>33.71230623513646</c:v>
                      </c:pt>
                      <c:pt idx="1146">
                        <c:v>33.71211960602222</c:v>
                      </c:pt>
                      <c:pt idx="1147">
                        <c:v>33.711939604825034</c:v>
                      </c:pt>
                      <c:pt idx="1148">
                        <c:v>33.711766227150477</c:v>
                      </c:pt>
                      <c:pt idx="1149">
                        <c:v>33.711599468607076</c:v>
                      </c:pt>
                      <c:pt idx="1150">
                        <c:v>33.711439324806236</c:v>
                      </c:pt>
                      <c:pt idx="1151">
                        <c:v>33.711285791362279</c:v>
                      </c:pt>
                      <c:pt idx="1152">
                        <c:v>33.711138863892444</c:v>
                      </c:pt>
                      <c:pt idx="1153">
                        <c:v>33.710998538016852</c:v>
                      </c:pt>
                      <c:pt idx="1154">
                        <c:v>33.710864809358569</c:v>
                      </c:pt>
                      <c:pt idx="1155">
                        <c:v>33.710737673543534</c:v>
                      </c:pt>
                      <c:pt idx="1156">
                        <c:v>33.710617126200589</c:v>
                      </c:pt>
                      <c:pt idx="1157">
                        <c:v>33.710503162961473</c:v>
                      </c:pt>
                      <c:pt idx="1158">
                        <c:v>33.710395779460825</c:v>
                      </c:pt>
                      <c:pt idx="1159">
                        <c:v>33.710294971336182</c:v>
                      </c:pt>
                      <c:pt idx="1160">
                        <c:v>33.710200734227975</c:v>
                      </c:pt>
                      <c:pt idx="1161">
                        <c:v>33.710113063779517</c:v>
                      </c:pt>
                      <c:pt idx="1162">
                        <c:v>33.710031955637</c:v>
                      </c:pt>
                      <c:pt idx="1163">
                        <c:v>33.709957405449529</c:v>
                      </c:pt>
                      <c:pt idx="1164">
                        <c:v>33.709889408869081</c:v>
                      </c:pt>
                      <c:pt idx="1165">
                        <c:v>33.709827961550502</c:v>
                      </c:pt>
                      <c:pt idx="1166" formatCode="0.000">
                        <c:v>33.709773059151551</c:v>
                      </c:pt>
                      <c:pt idx="1167">
                        <c:v>33.709724697332838</c:v>
                      </c:pt>
                      <c:pt idx="1168">
                        <c:v>33.709682871757849</c:v>
                      </c:pt>
                      <c:pt idx="1169">
                        <c:v>33.709647578092962</c:v>
                      </c:pt>
                      <c:pt idx="1170">
                        <c:v>33.709618812007427</c:v>
                      </c:pt>
                      <c:pt idx="1171">
                        <c:v>33.709596569173357</c:v>
                      </c:pt>
                      <c:pt idx="1172">
                        <c:v>33.709580845265734</c:v>
                      </c:pt>
                      <c:pt idx="1173">
                        <c:v>33.709571635962412</c:v>
                      </c:pt>
                      <c:pt idx="1174">
                        <c:v>33.709568936944109</c:v>
                      </c:pt>
                      <c:pt idx="1175">
                        <c:v>33.709572743894405</c:v>
                      </c:pt>
                      <c:pt idx="1176">
                        <c:v>33.709583052499752</c:v>
                      </c:pt>
                      <c:pt idx="1177">
                        <c:v>33.709599858449437</c:v>
                      </c:pt>
                      <c:pt idx="1178">
                        <c:v>33.709623157435644</c:v>
                      </c:pt>
                      <c:pt idx="1179">
                        <c:v>33.70965294515338</c:v>
                      </c:pt>
                      <c:pt idx="1180">
                        <c:v>33.709689217300522</c:v>
                      </c:pt>
                      <c:pt idx="1181">
                        <c:v>33.709731969577788</c:v>
                      </c:pt>
                      <c:pt idx="1182">
                        <c:v>33.709781197688748</c:v>
                      </c:pt>
                      <c:pt idx="1183">
                        <c:v>33.709836897339834</c:v>
                      </c:pt>
                      <c:pt idx="1184">
                        <c:v>33.709899064240318</c:v>
                      </c:pt>
                      <c:pt idx="1185">
                        <c:v>33.709967694102318</c:v>
                      </c:pt>
                      <c:pt idx="1186">
                        <c:v>33.710042782640784</c:v>
                      </c:pt>
                      <c:pt idx="1187">
                        <c:v>33.710124325573517</c:v>
                      </c:pt>
                      <c:pt idx="1188">
                        <c:v>33.710212318621167</c:v>
                      </c:pt>
                      <c:pt idx="1189">
                        <c:v>33.710306757507198</c:v>
                      </c:pt>
                      <c:pt idx="1190">
                        <c:v>33.710407637957914</c:v>
                      </c:pt>
                      <c:pt idx="1191">
                        <c:v>33.710514955702479</c:v>
                      </c:pt>
                      <c:pt idx="1192">
                        <c:v>33.710628706472846</c:v>
                      </c:pt>
                      <c:pt idx="1193">
                        <c:v>33.710748886003849</c:v>
                      </c:pt>
                      <c:pt idx="1194">
                        <c:v>33.710875490033104</c:v>
                      </c:pt>
                      <c:pt idx="1195">
                        <c:v>33.711008514301071</c:v>
                      </c:pt>
                      <c:pt idx="1196">
                        <c:v>33.711147954551038</c:v>
                      </c:pt>
                      <c:pt idx="1197">
                        <c:v>33.711293806529113</c:v>
                      </c:pt>
                      <c:pt idx="1198">
                        <c:v>33.711446065984219</c:v>
                      </c:pt>
                      <c:pt idx="1199">
                        <c:v>33.711604728668107</c:v>
                      </c:pt>
                      <c:pt idx="1200">
                        <c:v>33.711769790335339</c:v>
                      </c:pt>
                      <c:pt idx="1201">
                        <c:v>33.711941246743287</c:v>
                      </c:pt>
                      <c:pt idx="1202">
                        <c:v>33.712119093652134</c:v>
                      </c:pt>
                      <c:pt idx="1203">
                        <c:v>33.712303326824888</c:v>
                      </c:pt>
                      <c:pt idx="1204">
                        <c:v>33.712493942027365</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8-A375-435B-90EF-3E365F81D4DA}"/>
                  </c:ext>
                </c:extLst>
              </c15:ser>
            </c15:filteredScatterSeries>
            <c15:filteredScatterSeries>
              <c15:ser>
                <c:idx val="0"/>
                <c:order val="6"/>
                <c:tx>
                  <c:strRef>
                    <c:extLst xmlns:c15="http://schemas.microsoft.com/office/drawing/2012/chart">
                      <c:ext xmlns:c15="http://schemas.microsoft.com/office/drawing/2012/chart" uri="{02D57815-91ED-43cb-92C2-25804820EDAC}">
                        <c15:formulaRef>
                          <c15:sqref>'σ-Silo F2-80 kP'!$AL$11</c15:sqref>
                        </c15:formulaRef>
                      </c:ext>
                    </c:extLst>
                    <c:strCache>
                      <c:ptCount val="1"/>
                      <c:pt idx="0">
                        <c:v>σ'h - 80 kPa</c:v>
                      </c:pt>
                    </c:strCache>
                  </c:strRef>
                </c:tx>
                <c:spPr>
                  <a:ln w="12700" cap="rnd">
                    <a:solidFill>
                      <a:schemeClr val="accent6"/>
                    </a:solidFill>
                    <a:round/>
                  </a:ln>
                  <a:effectLst/>
                </c:spPr>
                <c:marker>
                  <c:symbol val="none"/>
                </c:marker>
                <c:xVal>
                  <c:numRef>
                    <c:extLst xmlns:c15="http://schemas.microsoft.com/office/drawing/2012/chart">
                      <c:ext xmlns:c15="http://schemas.microsoft.com/office/drawing/2012/chart" uri="{02D57815-91ED-43cb-92C2-25804820EDAC}">
                        <c15:formulaRef>
                          <c15:sqref>'σ-Silo F2-80 kP'!$S$13:$S$1217</c15:sqref>
                        </c15:formulaRef>
                      </c:ext>
                    </c:extLst>
                    <c:numCache>
                      <c:formatCode>0.0</c:formatCode>
                      <c:ptCount val="1205"/>
                      <c:pt idx="0">
                        <c:v>39.623355415742957</c:v>
                      </c:pt>
                      <c:pt idx="1">
                        <c:v>39.602298757641115</c:v>
                      </c:pt>
                      <c:pt idx="2">
                        <c:v>39.580950099385795</c:v>
                      </c:pt>
                      <c:pt idx="3">
                        <c:v>39.559615595615405</c:v>
                      </c:pt>
                      <c:pt idx="4">
                        <c:v>39.538295236945288</c:v>
                      </c:pt>
                      <c:pt idx="5">
                        <c:v>39.516989013997055</c:v>
                      </c:pt>
                      <c:pt idx="6">
                        <c:v>39.495696917398462</c:v>
                      </c:pt>
                      <c:pt idx="7">
                        <c:v>39.474418937783575</c:v>
                      </c:pt>
                      <c:pt idx="8">
                        <c:v>39.453155065792586</c:v>
                      </c:pt>
                      <c:pt idx="9">
                        <c:v>39.431905292071939</c:v>
                      </c:pt>
                      <c:pt idx="10">
                        <c:v>39.410669607274265</c:v>
                      </c:pt>
                      <c:pt idx="11">
                        <c:v>39.389448002058387</c:v>
                      </c:pt>
                      <c:pt idx="12">
                        <c:v>39.36824046708935</c:v>
                      </c:pt>
                      <c:pt idx="13">
                        <c:v>39.347046993038347</c:v>
                      </c:pt>
                      <c:pt idx="14">
                        <c:v>39.325867570582766</c:v>
                      </c:pt>
                      <c:pt idx="15">
                        <c:v>39.304702190406203</c:v>
                      </c:pt>
                      <c:pt idx="16">
                        <c:v>39.283550843198412</c:v>
                      </c:pt>
                      <c:pt idx="17">
                        <c:v>39.262413519655318</c:v>
                      </c:pt>
                      <c:pt idx="18">
                        <c:v>39.241290210479022</c:v>
                      </c:pt>
                      <c:pt idx="19">
                        <c:v>39.220180906377792</c:v>
                      </c:pt>
                      <c:pt idx="20">
                        <c:v>39.19908559806602</c:v>
                      </c:pt>
                      <c:pt idx="21">
                        <c:v>39.178004276264318</c:v>
                      </c:pt>
                      <c:pt idx="22">
                        <c:v>39.156936931699406</c:v>
                      </c:pt>
                      <c:pt idx="23">
                        <c:v>39.135883555104165</c:v>
                      </c:pt>
                      <c:pt idx="24">
                        <c:v>39.114844137217609</c:v>
                      </c:pt>
                      <c:pt idx="25">
                        <c:v>39.093818668784913</c:v>
                      </c:pt>
                      <c:pt idx="26">
                        <c:v>39.07280714055738</c:v>
                      </c:pt>
                      <c:pt idx="27">
                        <c:v>39.051809543292421</c:v>
                      </c:pt>
                      <c:pt idx="28">
                        <c:v>39.030825867753627</c:v>
                      </c:pt>
                      <c:pt idx="29">
                        <c:v>39.009856104710657</c:v>
                      </c:pt>
                      <c:pt idx="30">
                        <c:v>38.988900244939323</c:v>
                      </c:pt>
                      <c:pt idx="31">
                        <c:v>38.967958279221548</c:v>
                      </c:pt>
                      <c:pt idx="32">
                        <c:v>38.947030198345367</c:v>
                      </c:pt>
                      <c:pt idx="33">
                        <c:v>38.926115993104908</c:v>
                      </c:pt>
                      <c:pt idx="34">
                        <c:v>38.905215654300413</c:v>
                      </c:pt>
                      <c:pt idx="35">
                        <c:v>38.884329172738234</c:v>
                      </c:pt>
                      <c:pt idx="36">
                        <c:v>38.863456539230796</c:v>
                      </c:pt>
                      <c:pt idx="37">
                        <c:v>38.842597744596638</c:v>
                      </c:pt>
                      <c:pt idx="38">
                        <c:v>38.821752779660393</c:v>
                      </c:pt>
                      <c:pt idx="39">
                        <c:v>38.800921635252713</c:v>
                      </c:pt>
                      <c:pt idx="40">
                        <c:v>38.780104302210432</c:v>
                      </c:pt>
                      <c:pt idx="41">
                        <c:v>38.759300771376374</c:v>
                      </c:pt>
                      <c:pt idx="42">
                        <c:v>38.738511033599472</c:v>
                      </c:pt>
                      <c:pt idx="43">
                        <c:v>38.717735079734716</c:v>
                      </c:pt>
                      <c:pt idx="44">
                        <c:v>38.696972900643161</c:v>
                      </c:pt>
                      <c:pt idx="45">
                        <c:v>38.676224487191938</c:v>
                      </c:pt>
                      <c:pt idx="46">
                        <c:v>38.655489830254197</c:v>
                      </c:pt>
                      <c:pt idx="47">
                        <c:v>38.63476892070917</c:v>
                      </c:pt>
                      <c:pt idx="48">
                        <c:v>38.614061749442136</c:v>
                      </c:pt>
                      <c:pt idx="49">
                        <c:v>38.593368307344406</c:v>
                      </c:pt>
                      <c:pt idx="50">
                        <c:v>38.572688585313315</c:v>
                      </c:pt>
                      <c:pt idx="51">
                        <c:v>38.552022574252263</c:v>
                      </c:pt>
                      <c:pt idx="52">
                        <c:v>38.531370265070663</c:v>
                      </c:pt>
                      <c:pt idx="53">
                        <c:v>38.510731648683972</c:v>
                      </c:pt>
                      <c:pt idx="54">
                        <c:v>38.490106716013649</c:v>
                      </c:pt>
                      <c:pt idx="55">
                        <c:v>38.469495457987179</c:v>
                      </c:pt>
                      <c:pt idx="56">
                        <c:v>38.448897865538079</c:v>
                      </c:pt>
                      <c:pt idx="57">
                        <c:v>38.428313929605849</c:v>
                      </c:pt>
                      <c:pt idx="58">
                        <c:v>38.407743641136015</c:v>
                      </c:pt>
                      <c:pt idx="59">
                        <c:v>38.387186991080114</c:v>
                      </c:pt>
                      <c:pt idx="60">
                        <c:v>38.36664397039565</c:v>
                      </c:pt>
                      <c:pt idx="61">
                        <c:v>38.346114570046154</c:v>
                      </c:pt>
                      <c:pt idx="62">
                        <c:v>38.32559878100114</c:v>
                      </c:pt>
                      <c:pt idx="63">
                        <c:v>38.30509659423609</c:v>
                      </c:pt>
                      <c:pt idx="64">
                        <c:v>38.284608000732511</c:v>
                      </c:pt>
                      <c:pt idx="65">
                        <c:v>38.264132991477844</c:v>
                      </c:pt>
                      <c:pt idx="66">
                        <c:v>38.243671557465532</c:v>
                      </c:pt>
                      <c:pt idx="67">
                        <c:v>38.223223689694983</c:v>
                      </c:pt>
                      <c:pt idx="68">
                        <c:v>38.20278937917157</c:v>
                      </c:pt>
                      <c:pt idx="69">
                        <c:v>38.182368616906636</c:v>
                      </c:pt>
                      <c:pt idx="70">
                        <c:v>38.16196139391748</c:v>
                      </c:pt>
                      <c:pt idx="71">
                        <c:v>38.141567701227352</c:v>
                      </c:pt>
                      <c:pt idx="72">
                        <c:v>38.121187529865466</c:v>
                      </c:pt>
                      <c:pt idx="73">
                        <c:v>38.100820870866968</c:v>
                      </c:pt>
                      <c:pt idx="74">
                        <c:v>38.08046771527296</c:v>
                      </c:pt>
                      <c:pt idx="75">
                        <c:v>38.060128054130466</c:v>
                      </c:pt>
                      <c:pt idx="76">
                        <c:v>38.039801878492483</c:v>
                      </c:pt>
                      <c:pt idx="77">
                        <c:v>38.019489179417896</c:v>
                      </c:pt>
                      <c:pt idx="78">
                        <c:v>37.999189947971551</c:v>
                      </c:pt>
                      <c:pt idx="79">
                        <c:v>37.978904175224201</c:v>
                      </c:pt>
                      <c:pt idx="80">
                        <c:v>37.95863185225253</c:v>
                      </c:pt>
                      <c:pt idx="81">
                        <c:v>37.93837297013912</c:v>
                      </c:pt>
                      <c:pt idx="82">
                        <c:v>37.918127519972494</c:v>
                      </c:pt>
                      <c:pt idx="83">
                        <c:v>37.897895492847049</c:v>
                      </c:pt>
                      <c:pt idx="84">
                        <c:v>37.877676879863117</c:v>
                      </c:pt>
                      <c:pt idx="85">
                        <c:v>37.857471672126913</c:v>
                      </c:pt>
                      <c:pt idx="86">
                        <c:v>37.837279860750556</c:v>
                      </c:pt>
                      <c:pt idx="87">
                        <c:v>37.817101436852063</c:v>
                      </c:pt>
                      <c:pt idx="88">
                        <c:v>37.79693639155532</c:v>
                      </c:pt>
                      <c:pt idx="89">
                        <c:v>37.776784715990125</c:v>
                      </c:pt>
                      <c:pt idx="90">
                        <c:v>37.756646401292123</c:v>
                      </c:pt>
                      <c:pt idx="91">
                        <c:v>37.736521438602871</c:v>
                      </c:pt>
                      <c:pt idx="92">
                        <c:v>37.716409819069781</c:v>
                      </c:pt>
                      <c:pt idx="93">
                        <c:v>37.696311533846135</c:v>
                      </c:pt>
                      <c:pt idx="94">
                        <c:v>37.676226574091082</c:v>
                      </c:pt>
                      <c:pt idx="95">
                        <c:v>37.656154930969642</c:v>
                      </c:pt>
                      <c:pt idx="96">
                        <c:v>37.636096595652674</c:v>
                      </c:pt>
                      <c:pt idx="97">
                        <c:v>37.616051559316908</c:v>
                      </c:pt>
                      <c:pt idx="98">
                        <c:v>37.59601981314492</c:v>
                      </c:pt>
                      <c:pt idx="99">
                        <c:v>37.576001348325121</c:v>
                      </c:pt>
                      <c:pt idx="100">
                        <c:v>37.555996156051776</c:v>
                      </c:pt>
                      <c:pt idx="101">
                        <c:v>37.536004227524991</c:v>
                      </c:pt>
                      <c:pt idx="102">
                        <c:v>37.516025553950698</c:v>
                      </c:pt>
                      <c:pt idx="103">
                        <c:v>37.496060126540655</c:v>
                      </c:pt>
                      <c:pt idx="104">
                        <c:v>37.476107936512456</c:v>
                      </c:pt>
                      <c:pt idx="105">
                        <c:v>37.456168975089525</c:v>
                      </c:pt>
                      <c:pt idx="106">
                        <c:v>37.436243233501081</c:v>
                      </c:pt>
                      <c:pt idx="107">
                        <c:v>37.416330702982179</c:v>
                      </c:pt>
                      <c:pt idx="108">
                        <c:v>37.396431374773684</c:v>
                      </c:pt>
                      <c:pt idx="109">
                        <c:v>37.376545240122262</c:v>
                      </c:pt>
                      <c:pt idx="110">
                        <c:v>37.356672290280379</c:v>
                      </c:pt>
                      <c:pt idx="111">
                        <c:v>37.336812516506313</c:v>
                      </c:pt>
                      <c:pt idx="112">
                        <c:v>37.31696591006412</c:v>
                      </c:pt>
                      <c:pt idx="113">
                        <c:v>37.297132462223665</c:v>
                      </c:pt>
                      <c:pt idx="114">
                        <c:v>37.2773121642606</c:v>
                      </c:pt>
                      <c:pt idx="115">
                        <c:v>37.257505007456359</c:v>
                      </c:pt>
                      <c:pt idx="116">
                        <c:v>37.237710983098125</c:v>
                      </c:pt>
                      <c:pt idx="117">
                        <c:v>37.217930082478929</c:v>
                      </c:pt>
                      <c:pt idx="118">
                        <c:v>37.198162296897507</c:v>
                      </c:pt>
                      <c:pt idx="119">
                        <c:v>37.178407617658387</c:v>
                      </c:pt>
                      <c:pt idx="120">
                        <c:v>37.158666036071885</c:v>
                      </c:pt>
                      <c:pt idx="121">
                        <c:v>37.138937543454041</c:v>
                      </c:pt>
                      <c:pt idx="122">
                        <c:v>37.119222131126669</c:v>
                      </c:pt>
                      <c:pt idx="123">
                        <c:v>37.099519790417347</c:v>
                      </c:pt>
                      <c:pt idx="124">
                        <c:v>37.079830512659385</c:v>
                      </c:pt>
                      <c:pt idx="125">
                        <c:v>37.060154289191864</c:v>
                      </c:pt>
                      <c:pt idx="126">
                        <c:v>37.040491111359572</c:v>
                      </c:pt>
                      <c:pt idx="127">
                        <c:v>37.020840970513056</c:v>
                      </c:pt>
                      <c:pt idx="128">
                        <c:v>37.001203858008608</c:v>
                      </c:pt>
                      <c:pt idx="129">
                        <c:v>36.981579765208231</c:v>
                      </c:pt>
                      <c:pt idx="130">
                        <c:v>36.961968683479668</c:v>
                      </c:pt>
                      <c:pt idx="131">
                        <c:v>36.942370604196384</c:v>
                      </c:pt>
                      <c:pt idx="132">
                        <c:v>36.922785518737548</c:v>
                      </c:pt>
                      <c:pt idx="133">
                        <c:v>36.903213418488065</c:v>
                      </c:pt>
                      <c:pt idx="134">
                        <c:v>36.883654294838543</c:v>
                      </c:pt>
                      <c:pt idx="135">
                        <c:v>36.864108139185291</c:v>
                      </c:pt>
                      <c:pt idx="136">
                        <c:v>36.84457494293035</c:v>
                      </c:pt>
                      <c:pt idx="137">
                        <c:v>36.825054697481413</c:v>
                      </c:pt>
                      <c:pt idx="138">
                        <c:v>36.805547394251931</c:v>
                      </c:pt>
                      <c:pt idx="139">
                        <c:v>36.786053024660987</c:v>
                      </c:pt>
                      <c:pt idx="140">
                        <c:v>36.766571580133402</c:v>
                      </c:pt>
                      <c:pt idx="141">
                        <c:v>36.747103052099661</c:v>
                      </c:pt>
                      <c:pt idx="142">
                        <c:v>36.727647431995919</c:v>
                      </c:pt>
                      <c:pt idx="143">
                        <c:v>36.708204711264031</c:v>
                      </c:pt>
                      <c:pt idx="144">
                        <c:v>36.68877488135152</c:v>
                      </c:pt>
                      <c:pt idx="145">
                        <c:v>36.669357933711574</c:v>
                      </c:pt>
                      <c:pt idx="146">
                        <c:v>36.649953859803041</c:v>
                      </c:pt>
                      <c:pt idx="147">
                        <c:v>36.630562651090457</c:v>
                      </c:pt>
                      <c:pt idx="148">
                        <c:v>36.611184299043991</c:v>
                      </c:pt>
                      <c:pt idx="149">
                        <c:v>36.591818795139488</c:v>
                      </c:pt>
                      <c:pt idx="150">
                        <c:v>36.572466130858423</c:v>
                      </c:pt>
                      <c:pt idx="151">
                        <c:v>36.553126297687932</c:v>
                      </c:pt>
                      <c:pt idx="152">
                        <c:v>36.533799287120807</c:v>
                      </c:pt>
                      <c:pt idx="153">
                        <c:v>36.514485090655448</c:v>
                      </c:pt>
                      <c:pt idx="154">
                        <c:v>36.49518369979593</c:v>
                      </c:pt>
                      <c:pt idx="155">
                        <c:v>36.475895106051922</c:v>
                      </c:pt>
                      <c:pt idx="156">
                        <c:v>36.456619300938755</c:v>
                      </c:pt>
                      <c:pt idx="157">
                        <c:v>36.437356275977372</c:v>
                      </c:pt>
                      <c:pt idx="158">
                        <c:v>36.418106022694339</c:v>
                      </c:pt>
                      <c:pt idx="159">
                        <c:v>36.398868532621819</c:v>
                      </c:pt>
                      <c:pt idx="160">
                        <c:v>36.379643797297646</c:v>
                      </c:pt>
                      <c:pt idx="161">
                        <c:v>36.360431808265197</c:v>
                      </c:pt>
                      <c:pt idx="162">
                        <c:v>36.341232557073496</c:v>
                      </c:pt>
                      <c:pt idx="163">
                        <c:v>36.322046035277168</c:v>
                      </c:pt>
                      <c:pt idx="164">
                        <c:v>36.302872234436428</c:v>
                      </c:pt>
                      <c:pt idx="165">
                        <c:v>36.283711146117078</c:v>
                      </c:pt>
                      <c:pt idx="166">
                        <c:v>36.264562761890531</c:v>
                      </c:pt>
                      <c:pt idx="167">
                        <c:v>36.245427073333779</c:v>
                      </c:pt>
                      <c:pt idx="168">
                        <c:v>36.226304072029407</c:v>
                      </c:pt>
                      <c:pt idx="169">
                        <c:v>36.207193749565569</c:v>
                      </c:pt>
                      <c:pt idx="170">
                        <c:v>36.188096097535997</c:v>
                      </c:pt>
                      <c:pt idx="171">
                        <c:v>36.169011107540001</c:v>
                      </c:pt>
                      <c:pt idx="172">
                        <c:v>36.14993877118247</c:v>
                      </c:pt>
                      <c:pt idx="173">
                        <c:v>36.130879080073839</c:v>
                      </c:pt>
                      <c:pt idx="174">
                        <c:v>36.111832025830118</c:v>
                      </c:pt>
                      <c:pt idx="175">
                        <c:v>36.092797600072878</c:v>
                      </c:pt>
                      <c:pt idx="176">
                        <c:v>36.073775794429231</c:v>
                      </c:pt>
                      <c:pt idx="177">
                        <c:v>36.054766600531863</c:v>
                      </c:pt>
                      <c:pt idx="178">
                        <c:v>36.035770010018986</c:v>
                      </c:pt>
                      <c:pt idx="179">
                        <c:v>36.016786014534361</c:v>
                      </c:pt>
                      <c:pt idx="180">
                        <c:v>35.997814605727299</c:v>
                      </c:pt>
                      <c:pt idx="181">
                        <c:v>35.978855775252654</c:v>
                      </c:pt>
                      <c:pt idx="182">
                        <c:v>35.959909514770779</c:v>
                      </c:pt>
                      <c:pt idx="183">
                        <c:v>35.940975815947574</c:v>
                      </c:pt>
                      <c:pt idx="184">
                        <c:v>35.922054670454493</c:v>
                      </c:pt>
                      <c:pt idx="185">
                        <c:v>35.903146069968471</c:v>
                      </c:pt>
                      <c:pt idx="186">
                        <c:v>35.884250006171975</c:v>
                      </c:pt>
                      <c:pt idx="187">
                        <c:v>35.865366470752996</c:v>
                      </c:pt>
                      <c:pt idx="188">
                        <c:v>35.846495455405041</c:v>
                      </c:pt>
                      <c:pt idx="189">
                        <c:v>35.827636951827081</c:v>
                      </c:pt>
                      <c:pt idx="190">
                        <c:v>35.808790951723658</c:v>
                      </c:pt>
                      <c:pt idx="191">
                        <c:v>35.789957446804756</c:v>
                      </c:pt>
                      <c:pt idx="192">
                        <c:v>35.77113642878588</c:v>
                      </c:pt>
                      <c:pt idx="193">
                        <c:v>35.752327889388035</c:v>
                      </c:pt>
                      <c:pt idx="194">
                        <c:v>35.733531820337689</c:v>
                      </c:pt>
                      <c:pt idx="195">
                        <c:v>35.714748213366832</c:v>
                      </c:pt>
                      <c:pt idx="196">
                        <c:v>35.695977060212897</c:v>
                      </c:pt>
                      <c:pt idx="197">
                        <c:v>35.677218352618837</c:v>
                      </c:pt>
                      <c:pt idx="198">
                        <c:v>35.658472082333034</c:v>
                      </c:pt>
                      <c:pt idx="199">
                        <c:v>35.639738241109377</c:v>
                      </c:pt>
                      <c:pt idx="200">
                        <c:v>35.621016820707197</c:v>
                      </c:pt>
                      <c:pt idx="201">
                        <c:v>35.602307812891318</c:v>
                      </c:pt>
                      <c:pt idx="202">
                        <c:v>35.583611209431986</c:v>
                      </c:pt>
                      <c:pt idx="203">
                        <c:v>35.564927002104952</c:v>
                      </c:pt>
                      <c:pt idx="204">
                        <c:v>35.546255182691361</c:v>
                      </c:pt>
                      <c:pt idx="205">
                        <c:v>35.527595742977844</c:v>
                      </c:pt>
                      <c:pt idx="206">
                        <c:v>35.508948674756496</c:v>
                      </c:pt>
                      <c:pt idx="207">
                        <c:v>35.490313969824804</c:v>
                      </c:pt>
                      <c:pt idx="208">
                        <c:v>35.471691619985727</c:v>
                      </c:pt>
                      <c:pt idx="209">
                        <c:v>35.453081617047665</c:v>
                      </c:pt>
                      <c:pt idx="210">
                        <c:v>35.434483952824408</c:v>
                      </c:pt>
                      <c:pt idx="211">
                        <c:v>35.415898619135227</c:v>
                      </c:pt>
                      <c:pt idx="212">
                        <c:v>35.397325607804767</c:v>
                      </c:pt>
                      <c:pt idx="213">
                        <c:v>35.378764910663122</c:v>
                      </c:pt>
                      <c:pt idx="214">
                        <c:v>35.360216519545808</c:v>
                      </c:pt>
                      <c:pt idx="215">
                        <c:v>35.341680426293749</c:v>
                      </c:pt>
                      <c:pt idx="216">
                        <c:v>35.323156622753253</c:v>
                      </c:pt>
                      <c:pt idx="217">
                        <c:v>35.304645100776078</c:v>
                      </c:pt>
                      <c:pt idx="218">
                        <c:v>35.286145852219335</c:v>
                      </c:pt>
                      <c:pt idx="219">
                        <c:v>35.267658868945581</c:v>
                      </c:pt>
                      <c:pt idx="220">
                        <c:v>35.249184142822735</c:v>
                      </c:pt>
                      <c:pt idx="221">
                        <c:v>35.230721665724118</c:v>
                      </c:pt>
                      <c:pt idx="222">
                        <c:v>35.21227142952845</c:v>
                      </c:pt>
                      <c:pt idx="223">
                        <c:v>35.193833426119831</c:v>
                      </c:pt>
                      <c:pt idx="224">
                        <c:v>35.175407647387715</c:v>
                      </c:pt>
                      <c:pt idx="225">
                        <c:v>35.156994085226977</c:v>
                      </c:pt>
                      <c:pt idx="226">
                        <c:v>35.138592731537827</c:v>
                      </c:pt>
                      <c:pt idx="227">
                        <c:v>35.120203578225883</c:v>
                      </c:pt>
                      <c:pt idx="228">
                        <c:v>35.1018266172021</c:v>
                      </c:pt>
                      <c:pt idx="229">
                        <c:v>35.083461840382796</c:v>
                      </c:pt>
                      <c:pt idx="230">
                        <c:v>35.065109239689669</c:v>
                      </c:pt>
                      <c:pt idx="231">
                        <c:v>35.046768807049773</c:v>
                      </c:pt>
                      <c:pt idx="232">
                        <c:v>35.028440534395472</c:v>
                      </c:pt>
                      <c:pt idx="233">
                        <c:v>35.010124413664535</c:v>
                      </c:pt>
                      <c:pt idx="234">
                        <c:v>34.991820436800047</c:v>
                      </c:pt>
                      <c:pt idx="235">
                        <c:v>34.973528595750452</c:v>
                      </c:pt>
                      <c:pt idx="236">
                        <c:v>34.95524888246949</c:v>
                      </c:pt>
                      <c:pt idx="237">
                        <c:v>34.936981288916286</c:v>
                      </c:pt>
                      <c:pt idx="238">
                        <c:v>34.918725807055282</c:v>
                      </c:pt>
                      <c:pt idx="239">
                        <c:v>34.900482428856236</c:v>
                      </c:pt>
                      <c:pt idx="240">
                        <c:v>34.882251146294223</c:v>
                      </c:pt>
                      <c:pt idx="241">
                        <c:v>34.864031951349673</c:v>
                      </c:pt>
                      <c:pt idx="242">
                        <c:v>34.845824836008291</c:v>
                      </c:pt>
                      <c:pt idx="243">
                        <c:v>34.827629792261135</c:v>
                      </c:pt>
                      <c:pt idx="244">
                        <c:v>34.809446812104547</c:v>
                      </c:pt>
                      <c:pt idx="245">
                        <c:v>34.791275887540181</c:v>
                      </c:pt>
                      <c:pt idx="246">
                        <c:v>34.773117010575</c:v>
                      </c:pt>
                      <c:pt idx="247">
                        <c:v>34.75497017322126</c:v>
                      </c:pt>
                      <c:pt idx="248">
                        <c:v>34.736835367496518</c:v>
                      </c:pt>
                      <c:pt idx="249">
                        <c:v>34.718712585423617</c:v>
                      </c:pt>
                      <c:pt idx="250">
                        <c:v>34.700601819030695</c:v>
                      </c:pt>
                      <c:pt idx="251">
                        <c:v>34.682503060351181</c:v>
                      </c:pt>
                      <c:pt idx="252">
                        <c:v>34.664416301423763</c:v>
                      </c:pt>
                      <c:pt idx="253">
                        <c:v>34.646341534292432</c:v>
                      </c:pt>
                      <c:pt idx="254">
                        <c:v>34.628278751006441</c:v>
                      </c:pt>
                      <c:pt idx="255">
                        <c:v>34.61022794362033</c:v>
                      </c:pt>
                      <c:pt idx="256">
                        <c:v>34.592189104193892</c:v>
                      </c:pt>
                      <c:pt idx="257">
                        <c:v>34.574162224792175</c:v>
                      </c:pt>
                      <c:pt idx="258">
                        <c:v>34.556147297485502</c:v>
                      </c:pt>
                      <c:pt idx="259">
                        <c:v>34.538144314349474</c:v>
                      </c:pt>
                      <c:pt idx="260">
                        <c:v>34.520153267464899</c:v>
                      </c:pt>
                      <c:pt idx="261">
                        <c:v>34.502174148917874</c:v>
                      </c:pt>
                      <c:pt idx="262">
                        <c:v>34.484206950799738</c:v>
                      </c:pt>
                      <c:pt idx="263">
                        <c:v>34.466251665207039</c:v>
                      </c:pt>
                      <c:pt idx="264">
                        <c:v>34.448308284241612</c:v>
                      </c:pt>
                      <c:pt idx="265">
                        <c:v>34.430376800010499</c:v>
                      </c:pt>
                      <c:pt idx="266">
                        <c:v>34.412457204626001</c:v>
                      </c:pt>
                      <c:pt idx="267">
                        <c:v>34.394549490205605</c:v>
                      </c:pt>
                      <c:pt idx="268">
                        <c:v>34.376653648872072</c:v>
                      </c:pt>
                      <c:pt idx="269">
                        <c:v>34.358769672753368</c:v>
                      </c:pt>
                      <c:pt idx="270">
                        <c:v>34.34089755398265</c:v>
                      </c:pt>
                      <c:pt idx="271">
                        <c:v>34.323037284698344</c:v>
                      </c:pt>
                      <c:pt idx="272">
                        <c:v>34.305188857044044</c:v>
                      </c:pt>
                      <c:pt idx="273">
                        <c:v>34.287352263168586</c:v>
                      </c:pt>
                      <c:pt idx="274">
                        <c:v>34.269527495225965</c:v>
                      </c:pt>
                      <c:pt idx="275">
                        <c:v>34.251714545375428</c:v>
                      </c:pt>
                      <c:pt idx="276">
                        <c:v>34.233913405781408</c:v>
                      </c:pt>
                      <c:pt idx="277">
                        <c:v>34.216124068613503</c:v>
                      </c:pt>
                      <c:pt idx="278">
                        <c:v>34.198346526046549</c:v>
                      </c:pt>
                      <c:pt idx="279">
                        <c:v>34.180580770260526</c:v>
                      </c:pt>
                      <c:pt idx="280">
                        <c:v>34.16282679344063</c:v>
                      </c:pt>
                      <c:pt idx="281">
                        <c:v>34.145084587777227</c:v>
                      </c:pt>
                      <c:pt idx="282">
                        <c:v>34.127354145465851</c:v>
                      </c:pt>
                      <c:pt idx="283">
                        <c:v>34.109635458707238</c:v>
                      </c:pt>
                      <c:pt idx="284">
                        <c:v>34.091928519707267</c:v>
                      </c:pt>
                      <c:pt idx="285">
                        <c:v>34.074233320676996</c:v>
                      </c:pt>
                      <c:pt idx="286">
                        <c:v>34.056549853832649</c:v>
                      </c:pt>
                      <c:pt idx="287">
                        <c:v>34.038878111395604</c:v>
                      </c:pt>
                      <c:pt idx="288">
                        <c:v>34.021218085592409</c:v>
                      </c:pt>
                      <c:pt idx="289">
                        <c:v>34.003569768654749</c:v>
                      </c:pt>
                      <c:pt idx="290">
                        <c:v>33.985933152819477</c:v>
                      </c:pt>
                      <c:pt idx="291">
                        <c:v>33.968308230328574</c:v>
                      </c:pt>
                      <c:pt idx="292">
                        <c:v>33.950694993429181</c:v>
                      </c:pt>
                      <c:pt idx="293">
                        <c:v>33.933093434373575</c:v>
                      </c:pt>
                      <c:pt idx="294">
                        <c:v>33.915503545419163</c:v>
                      </c:pt>
                      <c:pt idx="295">
                        <c:v>33.897925318828491</c:v>
                      </c:pt>
                      <c:pt idx="296">
                        <c:v>33.880358746869248</c:v>
                      </c:pt>
                      <c:pt idx="297">
                        <c:v>33.862803821814218</c:v>
                      </c:pt>
                      <c:pt idx="298">
                        <c:v>33.845260535941328</c:v>
                      </c:pt>
                      <c:pt idx="299">
                        <c:v>33.827728881533631</c:v>
                      </c:pt>
                      <c:pt idx="300">
                        <c:v>33.810208850879292</c:v>
                      </c:pt>
                      <c:pt idx="301">
                        <c:v>33.792700436271581</c:v>
                      </c:pt>
                      <c:pt idx="302">
                        <c:v>33.775203630008875</c:v>
                      </c:pt>
                      <c:pt idx="303">
                        <c:v>33.757718424394675</c:v>
                      </c:pt>
                      <c:pt idx="304">
                        <c:v>33.740244811737568</c:v>
                      </c:pt>
                      <c:pt idx="305">
                        <c:v>33.722782784351246</c:v>
                      </c:pt>
                      <c:pt idx="306">
                        <c:v>33.705332334554512</c:v>
                      </c:pt>
                      <c:pt idx="307">
                        <c:v>33.687893454671233</c:v>
                      </c:pt>
                      <c:pt idx="308">
                        <c:v>33.670466137030395</c:v>
                      </c:pt>
                      <c:pt idx="309">
                        <c:v>33.653050373966039</c:v>
                      </c:pt>
                      <c:pt idx="310">
                        <c:v>33.63564615781732</c:v>
                      </c:pt>
                      <c:pt idx="311">
                        <c:v>33.618253480928445</c:v>
                      </c:pt>
                      <c:pt idx="312">
                        <c:v>33.600872335648717</c:v>
                      </c:pt>
                      <c:pt idx="313">
                        <c:v>33.583502714332504</c:v>
                      </c:pt>
                      <c:pt idx="314">
                        <c:v>33.56614460933924</c:v>
                      </c:pt>
                      <c:pt idx="315">
                        <c:v>33.548798013033419</c:v>
                      </c:pt>
                      <c:pt idx="316">
                        <c:v>33.53146291778463</c:v>
                      </c:pt>
                      <c:pt idx="317">
                        <c:v>33.514139315967469</c:v>
                      </c:pt>
                      <c:pt idx="318">
                        <c:v>33.49682719996165</c:v>
                      </c:pt>
                      <c:pt idx="319">
                        <c:v>33.479526562151875</c:v>
                      </c:pt>
                      <c:pt idx="320">
                        <c:v>33.462237394927932</c:v>
                      </c:pt>
                      <c:pt idx="321">
                        <c:v>33.444959690684662</c:v>
                      </c:pt>
                      <c:pt idx="322">
                        <c:v>33.427693441821916</c:v>
                      </c:pt>
                      <c:pt idx="323">
                        <c:v>33.410438640744623</c:v>
                      </c:pt>
                      <c:pt idx="324">
                        <c:v>33.393195279862709</c:v>
                      </c:pt>
                      <c:pt idx="325">
                        <c:v>33.375963351591153</c:v>
                      </c:pt>
                      <c:pt idx="326">
                        <c:v>33.358742848349969</c:v>
                      </c:pt>
                      <c:pt idx="327">
                        <c:v>33.34153376256419</c:v>
                      </c:pt>
                      <c:pt idx="328">
                        <c:v>33.324336086663855</c:v>
                      </c:pt>
                      <c:pt idx="329">
                        <c:v>33.307149813084052</c:v>
                      </c:pt>
                      <c:pt idx="330">
                        <c:v>33.289974934264869</c:v>
                      </c:pt>
                      <c:pt idx="331">
                        <c:v>33.272811442651388</c:v>
                      </c:pt>
                      <c:pt idx="332">
                        <c:v>33.255659330693732</c:v>
                      </c:pt>
                      <c:pt idx="333">
                        <c:v>33.238518590847029</c:v>
                      </c:pt>
                      <c:pt idx="334">
                        <c:v>33.221389215571371</c:v>
                      </c:pt>
                      <c:pt idx="335">
                        <c:v>33.204271197331877</c:v>
                      </c:pt>
                      <c:pt idx="336">
                        <c:v>33.187164528598679</c:v>
                      </c:pt>
                      <c:pt idx="337">
                        <c:v>33.170069201846879</c:v>
                      </c:pt>
                      <c:pt idx="338">
                        <c:v>33.152985209556554</c:v>
                      </c:pt>
                      <c:pt idx="339">
                        <c:v>33.135912544212793</c:v>
                      </c:pt>
                      <c:pt idx="340">
                        <c:v>33.118851198305663</c:v>
                      </c:pt>
                      <c:pt idx="341">
                        <c:v>33.101801164330197</c:v>
                      </c:pt>
                      <c:pt idx="342">
                        <c:v>33.08476243478642</c:v>
                      </c:pt>
                      <c:pt idx="343">
                        <c:v>33.067735002179319</c:v>
                      </c:pt>
                      <c:pt idx="344">
                        <c:v>33.050718859018843</c:v>
                      </c:pt>
                      <c:pt idx="345">
                        <c:v>33.03371399781993</c:v>
                      </c:pt>
                      <c:pt idx="346">
                        <c:v>33.016720411102476</c:v>
                      </c:pt>
                      <c:pt idx="347">
                        <c:v>32.999738091391308</c:v>
                      </c:pt>
                      <c:pt idx="348">
                        <c:v>32.982767031216234</c:v>
                      </c:pt>
                      <c:pt idx="349">
                        <c:v>32.965807223112023</c:v>
                      </c:pt>
                      <c:pt idx="350">
                        <c:v>32.948858659618374</c:v>
                      </c:pt>
                      <c:pt idx="351">
                        <c:v>32.931921333279938</c:v>
                      </c:pt>
                      <c:pt idx="352">
                        <c:v>32.914995236646305</c:v>
                      </c:pt>
                      <c:pt idx="353">
                        <c:v>32.898080362272019</c:v>
                      </c:pt>
                      <c:pt idx="354">
                        <c:v>32.881176702716552</c:v>
                      </c:pt>
                      <c:pt idx="355">
                        <c:v>32.864284250544301</c:v>
                      </c:pt>
                      <c:pt idx="356">
                        <c:v>32.847402998324597</c:v>
                      </c:pt>
                      <c:pt idx="357">
                        <c:v>32.83053293863172</c:v>
                      </c:pt>
                      <c:pt idx="358">
                        <c:v>32.813674064044839</c:v>
                      </c:pt>
                      <c:pt idx="359">
                        <c:v>32.796826367148064</c:v>
                      </c:pt>
                      <c:pt idx="360">
                        <c:v>32.779989840530412</c:v>
                      </c:pt>
                      <c:pt idx="361">
                        <c:v>32.763164476785825</c:v>
                      </c:pt>
                      <c:pt idx="362">
                        <c:v>32.746350268513147</c:v>
                      </c:pt>
                      <c:pt idx="363">
                        <c:v>32.72954720831612</c:v>
                      </c:pt>
                      <c:pt idx="364">
                        <c:v>32.712755288803422</c:v>
                      </c:pt>
                      <c:pt idx="365">
                        <c:v>32.695974502588591</c:v>
                      </c:pt>
                      <c:pt idx="366">
                        <c:v>32.679204842290083</c:v>
                      </c:pt>
                      <c:pt idx="367">
                        <c:v>32.662446300531258</c:v>
                      </c:pt>
                      <c:pt idx="368">
                        <c:v>32.645698869940347</c:v>
                      </c:pt>
                      <c:pt idx="369">
                        <c:v>32.628962543150479</c:v>
                      </c:pt>
                      <c:pt idx="370">
                        <c:v>32.612237312799657</c:v>
                      </c:pt>
                      <c:pt idx="371">
                        <c:v>32.595523171530786</c:v>
                      </c:pt>
                      <c:pt idx="372">
                        <c:v>32.578820111991625</c:v>
                      </c:pt>
                      <c:pt idx="373">
                        <c:v>32.562128126834828</c:v>
                      </c:pt>
                      <c:pt idx="374">
                        <c:v>32.54544720871791</c:v>
                      </c:pt>
                      <c:pt idx="375">
                        <c:v>32.528777350303244</c:v>
                      </c:pt>
                      <c:pt idx="376">
                        <c:v>32.512118544258094</c:v>
                      </c:pt>
                      <c:pt idx="377">
                        <c:v>32.495470783254554</c:v>
                      </c:pt>
                      <c:pt idx="378">
                        <c:v>32.478834059969621</c:v>
                      </c:pt>
                      <c:pt idx="379">
                        <c:v>32.462208367085097</c:v>
                      </c:pt>
                      <c:pt idx="380">
                        <c:v>32.445593697287663</c:v>
                      </c:pt>
                      <c:pt idx="381">
                        <c:v>32.42899004326884</c:v>
                      </c:pt>
                      <c:pt idx="382">
                        <c:v>32.412397397725016</c:v>
                      </c:pt>
                      <c:pt idx="383">
                        <c:v>32.39581575335739</c:v>
                      </c:pt>
                      <c:pt idx="384">
                        <c:v>32.379245102872027</c:v>
                      </c:pt>
                      <c:pt idx="385">
                        <c:v>32.362685438979796</c:v>
                      </c:pt>
                      <c:pt idx="386">
                        <c:v>32.34613675439644</c:v>
                      </c:pt>
                      <c:pt idx="387">
                        <c:v>32.329599041842506</c:v>
                      </c:pt>
                      <c:pt idx="388">
                        <c:v>32.313072294043359</c:v>
                      </c:pt>
                      <c:pt idx="389">
                        <c:v>32.296556503729214</c:v>
                      </c:pt>
                      <c:pt idx="390">
                        <c:v>32.280051663635085</c:v>
                      </c:pt>
                      <c:pt idx="391">
                        <c:v>32.263557766500803</c:v>
                      </c:pt>
                      <c:pt idx="392">
                        <c:v>32.247074805071037</c:v>
                      </c:pt>
                      <c:pt idx="393">
                        <c:v>32.230602772095232</c:v>
                      </c:pt>
                      <c:pt idx="394">
                        <c:v>32.21414166032767</c:v>
                      </c:pt>
                      <c:pt idx="395">
                        <c:v>32.197691462527416</c:v>
                      </c:pt>
                      <c:pt idx="396">
                        <c:v>32.181252171458347</c:v>
                      </c:pt>
                      <c:pt idx="397">
                        <c:v>32.164823779889126</c:v>
                      </c:pt>
                      <c:pt idx="398">
                        <c:v>32.148406280593228</c:v>
                      </c:pt>
                      <c:pt idx="399">
                        <c:v>32.131999666348911</c:v>
                      </c:pt>
                      <c:pt idx="400">
                        <c:v>32.115603929939219</c:v>
                      </c:pt>
                      <c:pt idx="401">
                        <c:v>32.099219064151988</c:v>
                      </c:pt>
                      <c:pt idx="402">
                        <c:v>32.082845061779807</c:v>
                      </c:pt>
                      <c:pt idx="403">
                        <c:v>32.066481915620088</c:v>
                      </c:pt>
                      <c:pt idx="404">
                        <c:v>32.050129618474998</c:v>
                      </c:pt>
                      <c:pt idx="405">
                        <c:v>32.03378816315147</c:v>
                      </c:pt>
                      <c:pt idx="406">
                        <c:v>32.017457542461202</c:v>
                      </c:pt>
                      <c:pt idx="407">
                        <c:v>32.001137749220682</c:v>
                      </c:pt>
                      <c:pt idx="408">
                        <c:v>31.984828776251135</c:v>
                      </c:pt>
                      <c:pt idx="409">
                        <c:v>31.968530616378565</c:v>
                      </c:pt>
                      <c:pt idx="410">
                        <c:v>31.952243262433726</c:v>
                      </c:pt>
                      <c:pt idx="411">
                        <c:v>31.93596670725211</c:v>
                      </c:pt>
                      <c:pt idx="412">
                        <c:v>31.919700943673988</c:v>
                      </c:pt>
                      <c:pt idx="413">
                        <c:v>31.90344596454436</c:v>
                      </c:pt>
                      <c:pt idx="414">
                        <c:v>31.887201762712962</c:v>
                      </c:pt>
                      <c:pt idx="415">
                        <c:v>31.870968331034291</c:v>
                      </c:pt>
                      <c:pt idx="416">
                        <c:v>31.85474566236757</c:v>
                      </c:pt>
                      <c:pt idx="417">
                        <c:v>31.838533749576758</c:v>
                      </c:pt>
                      <c:pt idx="418">
                        <c:v>31.822332585530557</c:v>
                      </c:pt>
                      <c:pt idx="419">
                        <c:v>31.806142163102368</c:v>
                      </c:pt>
                      <c:pt idx="420">
                        <c:v>31.789962475170341</c:v>
                      </c:pt>
                      <c:pt idx="421">
                        <c:v>31.773793514617342</c:v>
                      </c:pt>
                      <c:pt idx="422">
                        <c:v>31.757635274330966</c:v>
                      </c:pt>
                      <c:pt idx="423">
                        <c:v>31.74148774720349</c:v>
                      </c:pt>
                      <c:pt idx="424">
                        <c:v>31.725350926131949</c:v>
                      </c:pt>
                      <c:pt idx="425">
                        <c:v>31.709224804018053</c:v>
                      </c:pt>
                      <c:pt idx="426">
                        <c:v>31.693109373768237</c:v>
                      </c:pt>
                      <c:pt idx="427">
                        <c:v>31.677004628293627</c:v>
                      </c:pt>
                      <c:pt idx="428">
                        <c:v>31.660910560510064</c:v>
                      </c:pt>
                      <c:pt idx="429">
                        <c:v>31.644827163338071</c:v>
                      </c:pt>
                      <c:pt idx="430">
                        <c:v>31.62875442970287</c:v>
                      </c:pt>
                      <c:pt idx="431">
                        <c:v>31.612692352534363</c:v>
                      </c:pt>
                      <c:pt idx="432">
                        <c:v>31.596640924767172</c:v>
                      </c:pt>
                      <c:pt idx="433">
                        <c:v>31.580600139340564</c:v>
                      </c:pt>
                      <c:pt idx="434">
                        <c:v>31.564569989198521</c:v>
                      </c:pt>
                      <c:pt idx="435">
                        <c:v>31.548550467289676</c:v>
                      </c:pt>
                      <c:pt idx="436">
                        <c:v>31.53254156656735</c:v>
                      </c:pt>
                      <c:pt idx="437">
                        <c:v>31.516543279989541</c:v>
                      </c:pt>
                      <c:pt idx="438">
                        <c:v>31.500555600518901</c:v>
                      </c:pt>
                      <c:pt idx="439">
                        <c:v>31.484578521122767</c:v>
                      </c:pt>
                      <c:pt idx="440">
                        <c:v>31.46861203477312</c:v>
                      </c:pt>
                      <c:pt idx="441">
                        <c:v>31.452656134446613</c:v>
                      </c:pt>
                      <c:pt idx="442">
                        <c:v>31.436710813124556</c:v>
                      </c:pt>
                      <c:pt idx="443">
                        <c:v>31.420776063792896</c:v>
                      </c:pt>
                      <c:pt idx="444">
                        <c:v>31.404851879442255</c:v>
                      </c:pt>
                      <c:pt idx="445">
                        <c:v>31.388938253067881</c:v>
                      </c:pt>
                      <c:pt idx="446">
                        <c:v>31.373035177669681</c:v>
                      </c:pt>
                      <c:pt idx="447">
                        <c:v>31.3571426462522</c:v>
                      </c:pt>
                      <c:pt idx="448">
                        <c:v>31.341260651824605</c:v>
                      </c:pt>
                      <c:pt idx="449">
                        <c:v>31.325389187400731</c:v>
                      </c:pt>
                      <c:pt idx="450">
                        <c:v>31.309528245999012</c:v>
                      </c:pt>
                      <c:pt idx="451">
                        <c:v>31.293677820642525</c:v>
                      </c:pt>
                      <c:pt idx="452">
                        <c:v>31.277837904358975</c:v>
                      </c:pt>
                      <c:pt idx="453">
                        <c:v>31.262008490180691</c:v>
                      </c:pt>
                      <c:pt idx="454">
                        <c:v>31.246189571144608</c:v>
                      </c:pt>
                      <c:pt idx="455">
                        <c:v>31.230381140292298</c:v>
                      </c:pt>
                      <c:pt idx="456">
                        <c:v>31.214583190669927</c:v>
                      </c:pt>
                      <c:pt idx="457">
                        <c:v>31.198795715328284</c:v>
                      </c:pt>
                      <c:pt idx="458">
                        <c:v>31.183018707322763</c:v>
                      </c:pt>
                      <c:pt idx="459">
                        <c:v>31.167252159713357</c:v>
                      </c:pt>
                      <c:pt idx="460">
                        <c:v>31.151496065564665</c:v>
                      </c:pt>
                      <c:pt idx="461">
                        <c:v>31.135750417945889</c:v>
                      </c:pt>
                      <c:pt idx="462">
                        <c:v>31.120015209930816</c:v>
                      </c:pt>
                      <c:pt idx="463">
                        <c:v>31.104290434597829</c:v>
                      </c:pt>
                      <c:pt idx="464">
                        <c:v>31.088576085029906</c:v>
                      </c:pt>
                      <c:pt idx="465">
                        <c:v>31.072872154314602</c:v>
                      </c:pt>
                      <c:pt idx="466">
                        <c:v>31.057178635544062</c:v>
                      </c:pt>
                      <c:pt idx="467">
                        <c:v>31.041495521815008</c:v>
                      </c:pt>
                      <c:pt idx="468">
                        <c:v>31.025822806228739</c:v>
                      </c:pt>
                      <c:pt idx="469">
                        <c:v>31.010160481891127</c:v>
                      </c:pt>
                      <c:pt idx="470">
                        <c:v>30.994508541912619</c:v>
                      </c:pt>
                      <c:pt idx="471">
                        <c:v>30.97886697940822</c:v>
                      </c:pt>
                      <c:pt idx="472">
                        <c:v>30.963235787497517</c:v>
                      </c:pt>
                      <c:pt idx="473">
                        <c:v>30.947614959304641</c:v>
                      </c:pt>
                      <c:pt idx="474">
                        <c:v>30.932004487958295</c:v>
                      </c:pt>
                      <c:pt idx="475">
                        <c:v>30.916404366591731</c:v>
                      </c:pt>
                      <c:pt idx="476">
                        <c:v>30.900814588342751</c:v>
                      </c:pt>
                      <c:pt idx="477">
                        <c:v>30.885235146353718</c:v>
                      </c:pt>
                      <c:pt idx="478">
                        <c:v>30.869666033771527</c:v>
                      </c:pt>
                      <c:pt idx="479">
                        <c:v>30.854107243747627</c:v>
                      </c:pt>
                      <c:pt idx="480">
                        <c:v>30.838558769438009</c:v>
                      </c:pt>
                      <c:pt idx="481">
                        <c:v>30.823020604003187</c:v>
                      </c:pt>
                      <c:pt idx="482">
                        <c:v>30.807492740608236</c:v>
                      </c:pt>
                      <c:pt idx="483">
                        <c:v>30.791975172422731</c:v>
                      </c:pt>
                      <c:pt idx="484">
                        <c:v>30.776467892620808</c:v>
                      </c:pt>
                      <c:pt idx="485">
                        <c:v>30.760970894381092</c:v>
                      </c:pt>
                      <c:pt idx="486">
                        <c:v>30.745484170886773</c:v>
                      </c:pt>
                      <c:pt idx="487">
                        <c:v>30.730007715325517</c:v>
                      </c:pt>
                      <c:pt idx="488">
                        <c:v>30.714541520889547</c:v>
                      </c:pt>
                      <c:pt idx="489">
                        <c:v>30.699085580775574</c:v>
                      </c:pt>
                      <c:pt idx="490">
                        <c:v>30.683639888184825</c:v>
                      </c:pt>
                      <c:pt idx="491">
                        <c:v>30.66820443632303</c:v>
                      </c:pt>
                      <c:pt idx="492">
                        <c:v>30.652779218400447</c:v>
                      </c:pt>
                      <c:pt idx="493">
                        <c:v>30.637364227631807</c:v>
                      </c:pt>
                      <c:pt idx="494">
                        <c:v>30.62195945723635</c:v>
                      </c:pt>
                      <c:pt idx="495">
                        <c:v>30.606564900437821</c:v>
                      </c:pt>
                      <c:pt idx="496">
                        <c:v>30.59118055046444</c:v>
                      </c:pt>
                      <c:pt idx="497">
                        <c:v>30.575806400548938</c:v>
                      </c:pt>
                      <c:pt idx="498">
                        <c:v>30.560442443928512</c:v>
                      </c:pt>
                      <c:pt idx="499">
                        <c:v>30.545088673844859</c:v>
                      </c:pt>
                      <c:pt idx="500">
                        <c:v>30.52974508354415</c:v>
                      </c:pt>
                      <c:pt idx="501">
                        <c:v>30.514411666277027</c:v>
                      </c:pt>
                      <c:pt idx="502">
                        <c:v>30.499088415298626</c:v>
                      </c:pt>
                      <c:pt idx="503">
                        <c:v>30.483775323868528</c:v>
                      </c:pt>
                      <c:pt idx="504">
                        <c:v>30.468472385250809</c:v>
                      </c:pt>
                      <c:pt idx="505">
                        <c:v>30.453179592714001</c:v>
                      </c:pt>
                      <c:pt idx="506">
                        <c:v>30.437896939531093</c:v>
                      </c:pt>
                      <c:pt idx="507">
                        <c:v>30.422624418979538</c:v>
                      </c:pt>
                      <c:pt idx="508">
                        <c:v>30.40736202434125</c:v>
                      </c:pt>
                      <c:pt idx="509">
                        <c:v>30.392109748902598</c:v>
                      </c:pt>
                      <c:pt idx="510">
                        <c:v>30.376867585954393</c:v>
                      </c:pt>
                      <c:pt idx="511">
                        <c:v>30.361635528791901</c:v>
                      </c:pt>
                      <c:pt idx="512">
                        <c:v>30.346413570714837</c:v>
                      </c:pt>
                      <c:pt idx="513">
                        <c:v>30.331201705027354</c:v>
                      </c:pt>
                      <c:pt idx="514">
                        <c:v>30.315999925038039</c:v>
                      </c:pt>
                      <c:pt idx="515">
                        <c:v>30.300808224059914</c:v>
                      </c:pt>
                      <c:pt idx="516">
                        <c:v>30.285626595410463</c:v>
                      </c:pt>
                      <c:pt idx="517">
                        <c:v>30.270455032411558</c:v>
                      </c:pt>
                      <c:pt idx="518">
                        <c:v>30.255293528389533</c:v>
                      </c:pt>
                      <c:pt idx="519">
                        <c:v>30.240142076675131</c:v>
                      </c:pt>
                      <c:pt idx="520">
                        <c:v>30.22500067060351</c:v>
                      </c:pt>
                      <c:pt idx="521">
                        <c:v>30.209869303514267</c:v>
                      </c:pt>
                      <c:pt idx="522">
                        <c:v>30.1947479687514</c:v>
                      </c:pt>
                      <c:pt idx="523">
                        <c:v>30.17963665966332</c:v>
                      </c:pt>
                      <c:pt idx="524">
                        <c:v>30.164535369602863</c:v>
                      </c:pt>
                      <c:pt idx="525">
                        <c:v>30.149444091927251</c:v>
                      </c:pt>
                      <c:pt idx="526">
                        <c:v>30.13436281999812</c:v>
                      </c:pt>
                      <c:pt idx="527">
                        <c:v>30.119291547181518</c:v>
                      </c:pt>
                      <c:pt idx="528">
                        <c:v>30.104230266847875</c:v>
                      </c:pt>
                      <c:pt idx="529">
                        <c:v>30.089178972372025</c:v>
                      </c:pt>
                      <c:pt idx="530">
                        <c:v>30.074137657133189</c:v>
                      </c:pt>
                      <c:pt idx="531">
                        <c:v>30.059106314514988</c:v>
                      </c:pt>
                      <c:pt idx="532">
                        <c:v>30.044084937905414</c:v>
                      </c:pt>
                      <c:pt idx="533">
                        <c:v>30.029073520696858</c:v>
                      </c:pt>
                      <c:pt idx="534">
                        <c:v>30.014072056286082</c:v>
                      </c:pt>
                      <c:pt idx="535">
                        <c:v>29.999080538074232</c:v>
                      </c:pt>
                      <c:pt idx="536">
                        <c:v>29.984098959466831</c:v>
                      </c:pt>
                      <c:pt idx="537">
                        <c:v>29.969127313873759</c:v>
                      </c:pt>
                      <c:pt idx="538">
                        <c:v>29.954165594709284</c:v>
                      </c:pt>
                      <c:pt idx="539">
                        <c:v>29.939213795392035</c:v>
                      </c:pt>
                      <c:pt idx="540">
                        <c:v>29.924271909345002</c:v>
                      </c:pt>
                      <c:pt idx="541">
                        <c:v>29.909339929995529</c:v>
                      </c:pt>
                      <c:pt idx="542">
                        <c:v>29.894417850775337</c:v>
                      </c:pt>
                      <c:pt idx="543">
                        <c:v>29.879505665120472</c:v>
                      </c:pt>
                      <c:pt idx="544">
                        <c:v>29.864603366471368</c:v>
                      </c:pt>
                      <c:pt idx="545">
                        <c:v>29.849710948272783</c:v>
                      </c:pt>
                      <c:pt idx="546">
                        <c:v>29.834828403973823</c:v>
                      </c:pt>
                      <c:pt idx="547">
                        <c:v>29.819955727027953</c:v>
                      </c:pt>
                      <c:pt idx="548">
                        <c:v>29.805092910892956</c:v>
                      </c:pt>
                      <c:pt idx="549">
                        <c:v>29.790239949030973</c:v>
                      </c:pt>
                      <c:pt idx="550">
                        <c:v>29.77539683490847</c:v>
                      </c:pt>
                      <c:pt idx="551">
                        <c:v>29.760563561996243</c:v>
                      </c:pt>
                      <c:pt idx="552">
                        <c:v>29.745740123769423</c:v>
                      </c:pt>
                      <c:pt idx="553">
                        <c:v>29.730926513707459</c:v>
                      </c:pt>
                      <c:pt idx="554">
                        <c:v>29.716122725294134</c:v>
                      </c:pt>
                      <c:pt idx="555">
                        <c:v>29.701328752017549</c:v>
                      </c:pt>
                      <c:pt idx="556">
                        <c:v>29.686544587370108</c:v>
                      </c:pt>
                      <c:pt idx="557">
                        <c:v>29.671770224848544</c:v>
                      </c:pt>
                      <c:pt idx="558">
                        <c:v>29.657005657953906</c:v>
                      </c:pt>
                      <c:pt idx="559">
                        <c:v>29.642250880191536</c:v>
                      </c:pt>
                      <c:pt idx="560">
                        <c:v>29.627505885071102</c:v>
                      </c:pt>
                      <c:pt idx="561">
                        <c:v>29.612770666106549</c:v>
                      </c:pt>
                      <c:pt idx="562">
                        <c:v>29.598045216816143</c:v>
                      </c:pt>
                      <c:pt idx="563">
                        <c:v>29.583329530722448</c:v>
                      </c:pt>
                      <c:pt idx="564">
                        <c:v>29.568623601352311</c:v>
                      </c:pt>
                      <c:pt idx="565">
                        <c:v>29.553927422236871</c:v>
                      </c:pt>
                      <c:pt idx="566">
                        <c:v>29.539240986911565</c:v>
                      </c:pt>
                      <c:pt idx="567">
                        <c:v>29.524564288916118</c:v>
                      </c:pt>
                      <c:pt idx="568">
                        <c:v>29.509897321794522</c:v>
                      </c:pt>
                      <c:pt idx="569">
                        <c:v>29.495240079095066</c:v>
                      </c:pt>
                      <c:pt idx="570">
                        <c:v>29.480592554370308</c:v>
                      </c:pt>
                      <c:pt idx="571">
                        <c:v>29.465954741177086</c:v>
                      </c:pt>
                      <c:pt idx="572">
                        <c:v>29.451326633076501</c:v>
                      </c:pt>
                      <c:pt idx="573">
                        <c:v>29.436708223633939</c:v>
                      </c:pt>
                      <c:pt idx="574">
                        <c:v>29.422099506419034</c:v>
                      </c:pt>
                      <c:pt idx="575">
                        <c:v>29.407500475005694</c:v>
                      </c:pt>
                      <c:pt idx="576">
                        <c:v>29.392911122972084</c:v>
                      </c:pt>
                      <c:pt idx="577">
                        <c:v>29.378331443900628</c:v>
                      </c:pt>
                      <c:pt idx="578">
                        <c:v>29.363761431378013</c:v>
                      </c:pt>
                      <c:pt idx="579">
                        <c:v>29.349201078995161</c:v>
                      </c:pt>
                      <c:pt idx="580">
                        <c:v>29.334650380347256</c:v>
                      </c:pt>
                      <c:pt idx="581">
                        <c:v>29.32010932903372</c:v>
                      </c:pt>
                      <c:pt idx="582">
                        <c:v>29.30557791865823</c:v>
                      </c:pt>
                      <c:pt idx="583">
                        <c:v>29.291056142828698</c:v>
                      </c:pt>
                      <c:pt idx="584">
                        <c:v>29.276543995157269</c:v>
                      </c:pt>
                      <c:pt idx="585">
                        <c:v>29.262041469260328</c:v>
                      </c:pt>
                      <c:pt idx="586">
                        <c:v>29.247548558758496</c:v>
                      </c:pt>
                      <c:pt idx="587">
                        <c:v>29.233065257276618</c:v>
                      </c:pt>
                      <c:pt idx="588">
                        <c:v>29.218591558443769</c:v>
                      </c:pt>
                      <c:pt idx="589">
                        <c:v>29.204127455893246</c:v>
                      </c:pt>
                      <c:pt idx="590">
                        <c:v>29.189672943262565</c:v>
                      </c:pt>
                      <c:pt idx="591">
                        <c:v>29.175228014193468</c:v>
                      </c:pt>
                      <c:pt idx="592">
                        <c:v>29.160792662331904</c:v>
                      </c:pt>
                      <c:pt idx="593">
                        <c:v>29.146366881328042</c:v>
                      </c:pt>
                      <c:pt idx="594">
                        <c:v>29.131950664836261</c:v>
                      </c:pt>
                      <c:pt idx="595">
                        <c:v>29.117544006515132</c:v>
                      </c:pt>
                      <c:pt idx="596">
                        <c:v>29.103146900027454</c:v>
                      </c:pt>
                      <c:pt idx="597">
                        <c:v>29.088759339040212</c:v>
                      </c:pt>
                      <c:pt idx="598">
                        <c:v>29.074381317224592</c:v>
                      </c:pt>
                      <c:pt idx="599">
                        <c:v>29.060012828255982</c:v>
                      </c:pt>
                      <c:pt idx="600">
                        <c:v>29.045653865813961</c:v>
                      </c:pt>
                      <c:pt idx="601">
                        <c:v>29.031304423582295</c:v>
                      </c:pt>
                      <c:pt idx="602">
                        <c:v>29.016964495248935</c:v>
                      </c:pt>
                      <c:pt idx="603">
                        <c:v>29.002634074506027</c:v>
                      </c:pt>
                      <c:pt idx="604">
                        <c:v>28.988313155049894</c:v>
                      </c:pt>
                      <c:pt idx="605">
                        <c:v>28.97400173058104</c:v>
                      </c:pt>
                      <c:pt idx="606">
                        <c:v>28.959699794804141</c:v>
                      </c:pt>
                      <c:pt idx="607">
                        <c:v>28.945407341428044</c:v>
                      </c:pt>
                      <c:pt idx="608">
                        <c:v>28.931124364165786</c:v>
                      </c:pt>
                      <c:pt idx="609">
                        <c:v>28.916850856734555</c:v>
                      </c:pt>
                      <c:pt idx="610">
                        <c:v>28.902586812855702</c:v>
                      </c:pt>
                      <c:pt idx="611">
                        <c:v>28.888332226254757</c:v>
                      </c:pt>
                      <c:pt idx="612">
                        <c:v>28.874087090661398</c:v>
                      </c:pt>
                      <c:pt idx="613">
                        <c:v>28.859851399809461</c:v>
                      </c:pt>
                      <c:pt idx="614">
                        <c:v>28.845625147436937</c:v>
                      </c:pt>
                      <c:pt idx="615">
                        <c:v>28.831408327285981</c:v>
                      </c:pt>
                      <c:pt idx="616">
                        <c:v>28.817200933102875</c:v>
                      </c:pt>
                      <c:pt idx="617">
                        <c:v>28.803002958638064</c:v>
                      </c:pt>
                      <c:pt idx="618">
                        <c:v>28.788814397646135</c:v>
                      </c:pt>
                      <c:pt idx="619">
                        <c:v>28.774635243885808</c:v>
                      </c:pt>
                      <c:pt idx="620">
                        <c:v>28.760465491119941</c:v>
                      </c:pt>
                      <c:pt idx="621">
                        <c:v>28.746305133115545</c:v>
                      </c:pt>
                      <c:pt idx="622">
                        <c:v>28.732154163643738</c:v>
                      </c:pt>
                      <c:pt idx="623">
                        <c:v>28.718012576479786</c:v>
                      </c:pt>
                      <c:pt idx="624">
                        <c:v>28.703880365403073</c:v>
                      </c:pt>
                      <c:pt idx="625">
                        <c:v>28.689757524197116</c:v>
                      </c:pt>
                      <c:pt idx="626">
                        <c:v>28.675644046649541</c:v>
                      </c:pt>
                      <c:pt idx="627">
                        <c:v>28.661539926552106</c:v>
                      </c:pt>
                      <c:pt idx="628">
                        <c:v>28.647445157700677</c:v>
                      </c:pt>
                      <c:pt idx="629">
                        <c:v>28.633359733895233</c:v>
                      </c:pt>
                      <c:pt idx="630">
                        <c:v>28.619283648939874</c:v>
                      </c:pt>
                      <c:pt idx="631">
                        <c:v>28.605216896642798</c:v>
                      </c:pt>
                      <c:pt idx="632">
                        <c:v>28.591159470816304</c:v>
                      </c:pt>
                      <c:pt idx="633">
                        <c:v>28.57711136527681</c:v>
                      </c:pt>
                      <c:pt idx="634">
                        <c:v>28.56307257384481</c:v>
                      </c:pt>
                      <c:pt idx="635">
                        <c:v>28.549043090344927</c:v>
                      </c:pt>
                      <c:pt idx="636">
                        <c:v>28.53502290860585</c:v>
                      </c:pt>
                      <c:pt idx="637">
                        <c:v>28.521012022460368</c:v>
                      </c:pt>
                      <c:pt idx="638">
                        <c:v>28.507010425745367</c:v>
                      </c:pt>
                      <c:pt idx="639">
                        <c:v>28.493018112301812</c:v>
                      </c:pt>
                      <c:pt idx="640">
                        <c:v>28.479035075974757</c:v>
                      </c:pt>
                      <c:pt idx="641">
                        <c:v>28.465061310613322</c:v>
                      </c:pt>
                      <c:pt idx="642">
                        <c:v>28.451096810070723</c:v>
                      </c:pt>
                      <c:pt idx="643">
                        <c:v>28.437141568204243</c:v>
                      </c:pt>
                      <c:pt idx="644">
                        <c:v>28.423195578875241</c:v>
                      </c:pt>
                      <c:pt idx="645">
                        <c:v>28.409258835949146</c:v>
                      </c:pt>
                      <c:pt idx="646">
                        <c:v>28.395331333295442</c:v>
                      </c:pt>
                      <c:pt idx="647">
                        <c:v>28.381413064787697</c:v>
                      </c:pt>
                      <c:pt idx="648">
                        <c:v>28.367504024303528</c:v>
                      </c:pt>
                      <c:pt idx="649">
                        <c:v>28.353604205724622</c:v>
                      </c:pt>
                      <c:pt idx="650">
                        <c:v>28.339713602936705</c:v>
                      </c:pt>
                      <c:pt idx="651">
                        <c:v>28.325832209829574</c:v>
                      </c:pt>
                      <c:pt idx="652">
                        <c:v>28.311960020297068</c:v>
                      </c:pt>
                      <c:pt idx="653">
                        <c:v>28.298097028237084</c:v>
                      </c:pt>
                      <c:pt idx="654">
                        <c:v>28.284243227551546</c:v>
                      </c:pt>
                      <c:pt idx="655">
                        <c:v>28.27039861214644</c:v>
                      </c:pt>
                      <c:pt idx="656">
                        <c:v>28.256563175931788</c:v>
                      </c:pt>
                      <c:pt idx="657">
                        <c:v>28.242736912821645</c:v>
                      </c:pt>
                      <c:pt idx="658">
                        <c:v>28.228919816734098</c:v>
                      </c:pt>
                      <c:pt idx="659">
                        <c:v>28.21511188159128</c:v>
                      </c:pt>
                      <c:pt idx="660">
                        <c:v>28.201313101319339</c:v>
                      </c:pt>
                      <c:pt idx="661">
                        <c:v>28.187523469848458</c:v>
                      </c:pt>
                      <c:pt idx="662">
                        <c:v>28.173742981112845</c:v>
                      </c:pt>
                      <c:pt idx="663">
                        <c:v>28.15997162905073</c:v>
                      </c:pt>
                      <c:pt idx="664">
                        <c:v>28.146209407604353</c:v>
                      </c:pt>
                      <c:pt idx="665">
                        <c:v>28.132456310719977</c:v>
                      </c:pt>
                      <c:pt idx="666">
                        <c:v>28.118712332347886</c:v>
                      </c:pt>
                      <c:pt idx="667">
                        <c:v>28.10497746644236</c:v>
                      </c:pt>
                      <c:pt idx="668">
                        <c:v>28.091251706961703</c:v>
                      </c:pt>
                      <c:pt idx="669">
                        <c:v>28.077535047868206</c:v>
                      </c:pt>
                      <c:pt idx="670">
                        <c:v>28.06382748312819</c:v>
                      </c:pt>
                      <c:pt idx="671">
                        <c:v>28.050129006711941</c:v>
                      </c:pt>
                      <c:pt idx="672">
                        <c:v>28.036439612593774</c:v>
                      </c:pt>
                      <c:pt idx="673">
                        <c:v>28.022759294751985</c:v>
                      </c:pt>
                      <c:pt idx="674">
                        <c:v>28.00908804716887</c:v>
                      </c:pt>
                      <c:pt idx="675">
                        <c:v>27.995425863830704</c:v>
                      </c:pt>
                      <c:pt idx="676">
                        <c:v>27.981772738727749</c:v>
                      </c:pt>
                      <c:pt idx="677">
                        <c:v>27.96812866585427</c:v>
                      </c:pt>
                      <c:pt idx="678">
                        <c:v>27.954493639208494</c:v>
                      </c:pt>
                      <c:pt idx="679">
                        <c:v>27.940867652792637</c:v>
                      </c:pt>
                      <c:pt idx="680">
                        <c:v>27.927250700612884</c:v>
                      </c:pt>
                      <c:pt idx="681">
                        <c:v>27.913642776679399</c:v>
                      </c:pt>
                      <c:pt idx="682">
                        <c:v>27.900043875006332</c:v>
                      </c:pt>
                      <c:pt idx="683">
                        <c:v>27.886453989611773</c:v>
                      </c:pt>
                      <c:pt idx="684">
                        <c:v>27.872873114517795</c:v>
                      </c:pt>
                      <c:pt idx="685">
                        <c:v>27.859301243750433</c:v>
                      </c:pt>
                      <c:pt idx="686">
                        <c:v>27.845738371339682</c:v>
                      </c:pt>
                      <c:pt idx="687">
                        <c:v>27.832184491319495</c:v>
                      </c:pt>
                      <c:pt idx="688">
                        <c:v>27.818639597727778</c:v>
                      </c:pt>
                      <c:pt idx="689">
                        <c:v>27.805103684606394</c:v>
                      </c:pt>
                      <c:pt idx="690">
                        <c:v>27.791576746001155</c:v>
                      </c:pt>
                      <c:pt idx="691">
                        <c:v>27.778058775961821</c:v>
                      </c:pt>
                      <c:pt idx="692">
                        <c:v>27.764549768542089</c:v>
                      </c:pt>
                      <c:pt idx="693">
                        <c:v>27.751049717799621</c:v>
                      </c:pt>
                      <c:pt idx="694">
                        <c:v>27.73755861779599</c:v>
                      </c:pt>
                      <c:pt idx="695">
                        <c:v>27.724076462596731</c:v>
                      </c:pt>
                      <c:pt idx="696">
                        <c:v>27.71060324627129</c:v>
                      </c:pt>
                      <c:pt idx="697">
                        <c:v>27.697138962893071</c:v>
                      </c:pt>
                      <c:pt idx="698">
                        <c:v>27.683683606539383</c:v>
                      </c:pt>
                      <c:pt idx="699">
                        <c:v>27.670237171291479</c:v>
                      </c:pt>
                      <c:pt idx="700">
                        <c:v>27.656799651234529</c:v>
                      </c:pt>
                      <c:pt idx="701">
                        <c:v>27.64337104045763</c:v>
                      </c:pt>
                      <c:pt idx="702">
                        <c:v>27.629951333053789</c:v>
                      </c:pt>
                      <c:pt idx="703">
                        <c:v>27.61654052311993</c:v>
                      </c:pt>
                      <c:pt idx="704">
                        <c:v>27.603138604756911</c:v>
                      </c:pt>
                      <c:pt idx="705">
                        <c:v>27.589745572069468</c:v>
                      </c:pt>
                      <c:pt idx="706">
                        <c:v>27.576361419166268</c:v>
                      </c:pt>
                      <c:pt idx="707">
                        <c:v>27.562986140159886</c:v>
                      </c:pt>
                      <c:pt idx="708">
                        <c:v>27.549619729166785</c:v>
                      </c:pt>
                      <c:pt idx="709">
                        <c:v>27.53626218030734</c:v>
                      </c:pt>
                      <c:pt idx="710">
                        <c:v>27.522913487705832</c:v>
                      </c:pt>
                      <c:pt idx="711">
                        <c:v>27.509573645490409</c:v>
                      </c:pt>
                      <c:pt idx="712">
                        <c:v>27.496242647793146</c:v>
                      </c:pt>
                      <c:pt idx="713">
                        <c:v>27.482920488749983</c:v>
                      </c:pt>
                      <c:pt idx="714">
                        <c:v>27.469607162500761</c:v>
                      </c:pt>
                      <c:pt idx="715">
                        <c:v>27.456302663189202</c:v>
                      </c:pt>
                      <c:pt idx="716">
                        <c:v>27.443006984962917</c:v>
                      </c:pt>
                      <c:pt idx="717">
                        <c:v>27.429720121973393</c:v>
                      </c:pt>
                      <c:pt idx="718">
                        <c:v>27.416442068375986</c:v>
                      </c:pt>
                      <c:pt idx="719">
                        <c:v>27.403172818329939</c:v>
                      </c:pt>
                      <c:pt idx="720">
                        <c:v>27.389912365998367</c:v>
                      </c:pt>
                      <c:pt idx="721">
                        <c:v>27.376660705548247</c:v>
                      </c:pt>
                      <c:pt idx="722">
                        <c:v>27.363417831150429</c:v>
                      </c:pt>
                      <c:pt idx="723">
                        <c:v>27.350183736979631</c:v>
                      </c:pt>
                      <c:pt idx="724">
                        <c:v>27.336958417214422</c:v>
                      </c:pt>
                      <c:pt idx="725">
                        <c:v>27.323741866037246</c:v>
                      </c:pt>
                      <c:pt idx="726">
                        <c:v>27.31053407763439</c:v>
                      </c:pt>
                      <c:pt idx="727">
                        <c:v>27.297335046195997</c:v>
                      </c:pt>
                      <c:pt idx="728">
                        <c:v>27.284144765916075</c:v>
                      </c:pt>
                      <c:pt idx="729">
                        <c:v>27.270963230992475</c:v>
                      </c:pt>
                      <c:pt idx="730">
                        <c:v>27.257790435626884</c:v>
                      </c:pt>
                      <c:pt idx="731">
                        <c:v>27.244626374024847</c:v>
                      </c:pt>
                      <c:pt idx="732">
                        <c:v>27.231471040395746</c:v>
                      </c:pt>
                      <c:pt idx="733">
                        <c:v>27.218324428952798</c:v>
                      </c:pt>
                      <c:pt idx="734">
                        <c:v>27.205186533913068</c:v>
                      </c:pt>
                      <c:pt idx="735">
                        <c:v>27.192057349497443</c:v>
                      </c:pt>
                      <c:pt idx="736">
                        <c:v>27.178936869930645</c:v>
                      </c:pt>
                      <c:pt idx="737">
                        <c:v>27.165825089441235</c:v>
                      </c:pt>
                      <c:pt idx="738">
                        <c:v>27.152722002261587</c:v>
                      </c:pt>
                      <c:pt idx="739">
                        <c:v>27.139627602627908</c:v>
                      </c:pt>
                      <c:pt idx="740">
                        <c:v>27.126541884780213</c:v>
                      </c:pt>
                      <c:pt idx="741">
                        <c:v>27.113464842962362</c:v>
                      </c:pt>
                      <c:pt idx="742">
                        <c:v>27.100396471421998</c:v>
                      </c:pt>
                      <c:pt idx="743">
                        <c:v>27.087336764410605</c:v>
                      </c:pt>
                      <c:pt idx="744">
                        <c:v>27.074285716183471</c:v>
                      </c:pt>
                      <c:pt idx="745">
                        <c:v>27.061243320999687</c:v>
                      </c:pt>
                      <c:pt idx="746">
                        <c:v>27.048209573122151</c:v>
                      </c:pt>
                      <c:pt idx="747">
                        <c:v>27.035184466817569</c:v>
                      </c:pt>
                      <c:pt idx="748">
                        <c:v>27.022167996356451</c:v>
                      </c:pt>
                      <c:pt idx="749">
                        <c:v>27.009160156013095</c:v>
                      </c:pt>
                      <c:pt idx="750">
                        <c:v>26.996160940065611</c:v>
                      </c:pt>
                      <c:pt idx="751">
                        <c:v>26.98317034279588</c:v>
                      </c:pt>
                      <c:pt idx="752">
                        <c:v>26.970188358489597</c:v>
                      </c:pt>
                      <c:pt idx="753">
                        <c:v>26.957214981436241</c:v>
                      </c:pt>
                      <c:pt idx="754">
                        <c:v>26.944250205929055</c:v>
                      </c:pt>
                      <c:pt idx="755">
                        <c:v>26.9312940262651</c:v>
                      </c:pt>
                      <c:pt idx="756">
                        <c:v>26.918346436745196</c:v>
                      </c:pt>
                      <c:pt idx="757">
                        <c:v>26.90540743167395</c:v>
                      </c:pt>
                      <c:pt idx="758">
                        <c:v>26.892477005359734</c:v>
                      </c:pt>
                      <c:pt idx="759">
                        <c:v>26.879555152114701</c:v>
                      </c:pt>
                      <c:pt idx="760">
                        <c:v>26.866641866254788</c:v>
                      </c:pt>
                      <c:pt idx="761">
                        <c:v>26.853737142099678</c:v>
                      </c:pt>
                      <c:pt idx="762">
                        <c:v>26.840840973972835</c:v>
                      </c:pt>
                      <c:pt idx="763">
                        <c:v>26.827953356201483</c:v>
                      </c:pt>
                      <c:pt idx="764">
                        <c:v>26.815074283116605</c:v>
                      </c:pt>
                      <c:pt idx="765">
                        <c:v>26.802203749052939</c:v>
                      </c:pt>
                      <c:pt idx="766">
                        <c:v>26.789341748348988</c:v>
                      </c:pt>
                      <c:pt idx="767">
                        <c:v>26.77648827534701</c:v>
                      </c:pt>
                      <c:pt idx="768">
                        <c:v>26.763643324393001</c:v>
                      </c:pt>
                      <c:pt idx="769">
                        <c:v>26.750806889836717</c:v>
                      </c:pt>
                      <c:pt idx="770">
                        <c:v>26.737978966031658</c:v>
                      </c:pt>
                      <c:pt idx="771">
                        <c:v>26.725159547335068</c:v>
                      </c:pt>
                      <c:pt idx="772">
                        <c:v>26.712348628107922</c:v>
                      </c:pt>
                      <c:pt idx="773">
                        <c:v>26.699546202714952</c:v>
                      </c:pt>
                      <c:pt idx="774">
                        <c:v>26.686752265524614</c:v>
                      </c:pt>
                      <c:pt idx="775">
                        <c:v>26.6739668109091</c:v>
                      </c:pt>
                      <c:pt idx="776">
                        <c:v>26.661189833244336</c:v>
                      </c:pt>
                      <c:pt idx="777">
                        <c:v>26.648421326909972</c:v>
                      </c:pt>
                      <c:pt idx="778">
                        <c:v>26.635661286289391</c:v>
                      </c:pt>
                      <c:pt idx="779">
                        <c:v>26.622909705769686</c:v>
                      </c:pt>
                      <c:pt idx="780">
                        <c:v>26.610166579741694</c:v>
                      </c:pt>
                      <c:pt idx="781">
                        <c:v>26.597431902599951</c:v>
                      </c:pt>
                      <c:pt idx="782">
                        <c:v>26.584705668742721</c:v>
                      </c:pt>
                      <c:pt idx="783">
                        <c:v>26.571987872571977</c:v>
                      </c:pt>
                      <c:pt idx="784">
                        <c:v>26.559278508493399</c:v>
                      </c:pt>
                      <c:pt idx="785">
                        <c:v>26.546577570916391</c:v>
                      </c:pt>
                      <c:pt idx="786">
                        <c:v>26.533885054254053</c:v>
                      </c:pt>
                      <c:pt idx="787">
                        <c:v>26.521200952923184</c:v>
                      </c:pt>
                      <c:pt idx="788">
                        <c:v>26.508525261344296</c:v>
                      </c:pt>
                      <c:pt idx="789">
                        <c:v>26.49585797394159</c:v>
                      </c:pt>
                      <c:pt idx="790">
                        <c:v>26.483199085142974</c:v>
                      </c:pt>
                      <c:pt idx="791">
                        <c:v>26.470548589380055</c:v>
                      </c:pt>
                      <c:pt idx="792">
                        <c:v>26.457906481088106</c:v>
                      </c:pt>
                      <c:pt idx="793">
                        <c:v>26.445272754706114</c:v>
                      </c:pt>
                      <c:pt idx="794">
                        <c:v>26.43264740467675</c:v>
                      </c:pt>
                      <c:pt idx="795">
                        <c:v>26.420030425446356</c:v>
                      </c:pt>
                      <c:pt idx="796">
                        <c:v>26.407421811464971</c:v>
                      </c:pt>
                      <c:pt idx="797">
                        <c:v>26.394821557186305</c:v>
                      </c:pt>
                      <c:pt idx="798">
                        <c:v>26.38222965706775</c:v>
                      </c:pt>
                      <c:pt idx="799">
                        <c:v>26.369646105570368</c:v>
                      </c:pt>
                      <c:pt idx="800">
                        <c:v>26.357070897158895</c:v>
                      </c:pt>
                      <c:pt idx="801">
                        <c:v>26.344504026301745</c:v>
                      </c:pt>
                      <c:pt idx="802">
                        <c:v>26.331945487470993</c:v>
                      </c:pt>
                      <c:pt idx="803">
                        <c:v>26.319395275142369</c:v>
                      </c:pt>
                      <c:pt idx="804">
                        <c:v>26.306853383795278</c:v>
                      </c:pt>
                      <c:pt idx="805">
                        <c:v>26.294319807912796</c:v>
                      </c:pt>
                      <c:pt idx="806">
                        <c:v>26.281794541981629</c:v>
                      </c:pt>
                      <c:pt idx="807">
                        <c:v>26.269277580492155</c:v>
                      </c:pt>
                      <c:pt idx="808">
                        <c:v>26.256768917938405</c:v>
                      </c:pt>
                      <c:pt idx="809">
                        <c:v>26.244268548818063</c:v>
                      </c:pt>
                      <c:pt idx="810">
                        <c:v>26.231776467632454</c:v>
                      </c:pt>
                      <c:pt idx="811">
                        <c:v>26.219292668886546</c:v>
                      </c:pt>
                      <c:pt idx="812">
                        <c:v>26.206817147088962</c:v>
                      </c:pt>
                      <c:pt idx="813">
                        <c:v>26.194349896751955</c:v>
                      </c:pt>
                      <c:pt idx="814">
                        <c:v>26.181890912391427</c:v>
                      </c:pt>
                      <c:pt idx="815">
                        <c:v>26.169440188526902</c:v>
                      </c:pt>
                      <c:pt idx="816">
                        <c:v>26.156997719681552</c:v>
                      </c:pt>
                      <c:pt idx="817">
                        <c:v>26.144563500382169</c:v>
                      </c:pt>
                      <c:pt idx="818">
                        <c:v>26.13213752515918</c:v>
                      </c:pt>
                      <c:pt idx="819">
                        <c:v>26.119719788546639</c:v>
                      </c:pt>
                      <c:pt idx="820">
                        <c:v>26.107310285082225</c:v>
                      </c:pt>
                      <c:pt idx="821">
                        <c:v>26.094909009307223</c:v>
                      </c:pt>
                      <c:pt idx="822">
                        <c:v>26.082515955766564</c:v>
                      </c:pt>
                      <c:pt idx="823">
                        <c:v>26.070131119008774</c:v>
                      </c:pt>
                      <c:pt idx="824">
                        <c:v>26.057754493586007</c:v>
                      </c:pt>
                      <c:pt idx="825">
                        <c:v>26.045386074054015</c:v>
                      </c:pt>
                      <c:pt idx="826">
                        <c:v>26.033025854972173</c:v>
                      </c:pt>
                      <c:pt idx="827">
                        <c:v>26.020673830903458</c:v>
                      </c:pt>
                      <c:pt idx="828">
                        <c:v>26.008329996414453</c:v>
                      </c:pt>
                      <c:pt idx="829">
                        <c:v>25.995994346075335</c:v>
                      </c:pt>
                      <c:pt idx="830">
                        <c:v>25.983666874459896</c:v>
                      </c:pt>
                      <c:pt idx="831">
                        <c:v>25.971347576145515</c:v>
                      </c:pt>
                      <c:pt idx="832">
                        <c:v>25.959036445713167</c:v>
                      </c:pt>
                      <c:pt idx="833">
                        <c:v>25.946733477747422</c:v>
                      </c:pt>
                      <c:pt idx="834">
                        <c:v>25.934438666836446</c:v>
                      </c:pt>
                      <c:pt idx="835">
                        <c:v>25.922152007571988</c:v>
                      </c:pt>
                      <c:pt idx="836">
                        <c:v>25.90987349454937</c:v>
                      </c:pt>
                      <c:pt idx="837">
                        <c:v>25.897603122367524</c:v>
                      </c:pt>
                      <c:pt idx="838">
                        <c:v>25.885340885628946</c:v>
                      </c:pt>
                      <c:pt idx="839">
                        <c:v>25.873086778939708</c:v>
                      </c:pt>
                      <c:pt idx="840">
                        <c:v>25.860840796909464</c:v>
                      </c:pt>
                      <c:pt idx="841">
                        <c:v>25.848602934151447</c:v>
                      </c:pt>
                      <c:pt idx="842">
                        <c:v>25.836373185282454</c:v>
                      </c:pt>
                      <c:pt idx="843">
                        <c:v>25.824151544922852</c:v>
                      </c:pt>
                      <c:pt idx="844">
                        <c:v>25.811938007696575</c:v>
                      </c:pt>
                      <c:pt idx="845">
                        <c:v>25.799732568231125</c:v>
                      </c:pt>
                      <c:pt idx="846">
                        <c:v>25.787535221157565</c:v>
                      </c:pt>
                      <c:pt idx="847">
                        <c:v>25.77534596111051</c:v>
                      </c:pt>
                      <c:pt idx="848">
                        <c:v>25.763164782728143</c:v>
                      </c:pt>
                      <c:pt idx="849">
                        <c:v>25.750991680652202</c:v>
                      </c:pt>
                      <c:pt idx="850">
                        <c:v>25.738826649527962</c:v>
                      </c:pt>
                      <c:pt idx="851">
                        <c:v>25.726669684004268</c:v>
                      </c:pt>
                      <c:pt idx="852">
                        <c:v>25.714520778733498</c:v>
                      </c:pt>
                      <c:pt idx="853">
                        <c:v>25.702379928371588</c:v>
                      </c:pt>
                      <c:pt idx="854">
                        <c:v>25.690247127578004</c:v>
                      </c:pt>
                      <c:pt idx="855">
                        <c:v>25.678122371015768</c:v>
                      </c:pt>
                      <c:pt idx="856">
                        <c:v>25.66600565335143</c:v>
                      </c:pt>
                      <c:pt idx="857">
                        <c:v>25.653896969255072</c:v>
                      </c:pt>
                      <c:pt idx="858">
                        <c:v>25.64179631340032</c:v>
                      </c:pt>
                      <c:pt idx="859">
                        <c:v>25.629703680464335</c:v>
                      </c:pt>
                      <c:pt idx="860">
                        <c:v>25.617619065127791</c:v>
                      </c:pt>
                      <c:pt idx="861">
                        <c:v>25.605542462074897</c:v>
                      </c:pt>
                      <c:pt idx="862">
                        <c:v>25.593473865993399</c:v>
                      </c:pt>
                      <c:pt idx="863">
                        <c:v>25.58141327157454</c:v>
                      </c:pt>
                      <c:pt idx="864">
                        <c:v>25.569360673513103</c:v>
                      </c:pt>
                      <c:pt idx="865">
                        <c:v>25.557316066507376</c:v>
                      </c:pt>
                      <c:pt idx="866">
                        <c:v>25.545279445259172</c:v>
                      </c:pt>
                      <c:pt idx="867">
                        <c:v>25.533250804473809</c:v>
                      </c:pt>
                      <c:pt idx="868">
                        <c:v>25.52123013886013</c:v>
                      </c:pt>
                      <c:pt idx="869">
                        <c:v>25.50921744313046</c:v>
                      </c:pt>
                      <c:pt idx="870">
                        <c:v>25.49721271200065</c:v>
                      </c:pt>
                      <c:pt idx="871">
                        <c:v>25.485215940190056</c:v>
                      </c:pt>
                      <c:pt idx="872">
                        <c:v>25.473227122421516</c:v>
                      </c:pt>
                      <c:pt idx="873">
                        <c:v>25.46124625342139</c:v>
                      </c:pt>
                      <c:pt idx="874">
                        <c:v>25.449273327919521</c:v>
                      </c:pt>
                      <c:pt idx="875">
                        <c:v>25.437308340649242</c:v>
                      </c:pt>
                      <c:pt idx="876">
                        <c:v>25.425351286347389</c:v>
                      </c:pt>
                      <c:pt idx="877">
                        <c:v>25.413402159754295</c:v>
                      </c:pt>
                      <c:pt idx="878">
                        <c:v>25.40146095561375</c:v>
                      </c:pt>
                      <c:pt idx="879">
                        <c:v>25.389527668673061</c:v>
                      </c:pt>
                      <c:pt idx="880">
                        <c:v>25.37760229368299</c:v>
                      </c:pt>
                      <c:pt idx="881">
                        <c:v>25.36568482539781</c:v>
                      </c:pt>
                      <c:pt idx="882">
                        <c:v>25.353775258575244</c:v>
                      </c:pt>
                      <c:pt idx="883">
                        <c:v>25.341873587976512</c:v>
                      </c:pt>
                      <c:pt idx="884">
                        <c:v>25.329979808366286</c:v>
                      </c:pt>
                      <c:pt idx="885">
                        <c:v>25.31809391451273</c:v>
                      </c:pt>
                      <c:pt idx="886">
                        <c:v>25.306215901187461</c:v>
                      </c:pt>
                      <c:pt idx="887">
                        <c:v>25.294345763165573</c:v>
                      </c:pt>
                      <c:pt idx="888">
                        <c:v>25.282483495225616</c:v>
                      </c:pt>
                      <c:pt idx="889">
                        <c:v>25.270629092149608</c:v>
                      </c:pt>
                      <c:pt idx="890">
                        <c:v>25.25878254872303</c:v>
                      </c:pt>
                      <c:pt idx="891">
                        <c:v>25.246943859734817</c:v>
                      </c:pt>
                      <c:pt idx="892">
                        <c:v>25.235113019977341</c:v>
                      </c:pt>
                      <c:pt idx="893">
                        <c:v>25.223290024246452</c:v>
                      </c:pt>
                      <c:pt idx="894">
                        <c:v>25.211474867341444</c:v>
                      </c:pt>
                      <c:pt idx="895">
                        <c:v>25.199667544065051</c:v>
                      </c:pt>
                      <c:pt idx="896">
                        <c:v>25.187868049223468</c:v>
                      </c:pt>
                      <c:pt idx="897">
                        <c:v>25.176076377626309</c:v>
                      </c:pt>
                      <c:pt idx="898">
                        <c:v>25.164292524086658</c:v>
                      </c:pt>
                      <c:pt idx="899">
                        <c:v>25.152516483421014</c:v>
                      </c:pt>
                      <c:pt idx="900">
                        <c:v>25.140748250449324</c:v>
                      </c:pt>
                      <c:pt idx="901">
                        <c:v>25.128987819994975</c:v>
                      </c:pt>
                      <c:pt idx="902">
                        <c:v>25.117235186884773</c:v>
                      </c:pt>
                      <c:pt idx="903">
                        <c:v>25.105490345948958</c:v>
                      </c:pt>
                      <c:pt idx="904">
                        <c:v>25.093753292021212</c:v>
                      </c:pt>
                      <c:pt idx="905">
                        <c:v>25.082024019938618</c:v>
                      </c:pt>
                      <c:pt idx="906">
                        <c:v>25.070302524541706</c:v>
                      </c:pt>
                      <c:pt idx="907">
                        <c:v>25.0585888006744</c:v>
                      </c:pt>
                      <c:pt idx="908">
                        <c:v>25.046882843184068</c:v>
                      </c:pt>
                      <c:pt idx="909">
                        <c:v>25.035184646921483</c:v>
                      </c:pt>
                      <c:pt idx="910">
                        <c:v>25.023494206740828</c:v>
                      </c:pt>
                      <c:pt idx="911">
                        <c:v>25.011811517499712</c:v>
                      </c:pt>
                      <c:pt idx="912">
                        <c:v>25.000136574059137</c:v>
                      </c:pt>
                      <c:pt idx="913">
                        <c:v>24.988469371283522</c:v>
                      </c:pt>
                      <c:pt idx="914">
                        <c:v>24.976809904040689</c:v>
                      </c:pt>
                      <c:pt idx="915">
                        <c:v>24.96515816720186</c:v>
                      </c:pt>
                      <c:pt idx="916">
                        <c:v>24.953514155641663</c:v>
                      </c:pt>
                      <c:pt idx="917">
                        <c:v>24.941877864238112</c:v>
                      </c:pt>
                      <c:pt idx="918">
                        <c:v>24.930249287872641</c:v>
                      </c:pt>
                      <c:pt idx="919">
                        <c:v>24.918628421430046</c:v>
                      </c:pt>
                      <c:pt idx="920">
                        <c:v>24.907015259798545</c:v>
                      </c:pt>
                      <c:pt idx="921">
                        <c:v>24.895409797869725</c:v>
                      </c:pt>
                      <c:pt idx="922">
                        <c:v>24.883812030538564</c:v>
                      </c:pt>
                      <c:pt idx="923">
                        <c:v>24.872221952703427</c:v>
                      </c:pt>
                      <c:pt idx="924">
                        <c:v>24.860639559266069</c:v>
                      </c:pt>
                      <c:pt idx="925">
                        <c:v>24.849064845131604</c:v>
                      </c:pt>
                      <c:pt idx="926">
                        <c:v>24.837497805208553</c:v>
                      </c:pt>
                      <c:pt idx="927">
                        <c:v>24.825938434408783</c:v>
                      </c:pt>
                      <c:pt idx="928">
                        <c:v>24.814386727647559</c:v>
                      </c:pt>
                      <c:pt idx="929">
                        <c:v>24.802842679843497</c:v>
                      </c:pt>
                      <c:pt idx="930">
                        <c:v>24.791306285918605</c:v>
                      </c:pt>
                      <c:pt idx="931">
                        <c:v>24.779777540798239</c:v>
                      </c:pt>
                      <c:pt idx="932">
                        <c:v>24.768256439411118</c:v>
                      </c:pt>
                      <c:pt idx="933">
                        <c:v>24.756742976689338</c:v>
                      </c:pt>
                      <c:pt idx="934">
                        <c:v>24.745237147568346</c:v>
                      </c:pt>
                      <c:pt idx="935">
                        <c:v>24.73373894698695</c:v>
                      </c:pt>
                      <c:pt idx="936">
                        <c:v>24.722248369887311</c:v>
                      </c:pt>
                      <c:pt idx="937">
                        <c:v>24.710765411214947</c:v>
                      </c:pt>
                      <c:pt idx="938">
                        <c:v>24.699290065918724</c:v>
                      </c:pt>
                      <c:pt idx="939">
                        <c:v>24.687822328950855</c:v>
                      </c:pt>
                      <c:pt idx="940">
                        <c:v>24.676362195266904</c:v>
                      </c:pt>
                      <c:pt idx="941">
                        <c:v>24.664909659825778</c:v>
                      </c:pt>
                      <c:pt idx="942">
                        <c:v>24.653464717589728</c:v>
                      </c:pt>
                      <c:pt idx="943">
                        <c:v>24.642027363524345</c:v>
                      </c:pt>
                      <c:pt idx="944">
                        <c:v>24.630597592598555</c:v>
                      </c:pt>
                      <c:pt idx="945">
                        <c:v>24.61917539978462</c:v>
                      </c:pt>
                      <c:pt idx="946">
                        <c:v>24.607760780058133</c:v>
                      </c:pt>
                      <c:pt idx="947">
                        <c:v>24.596353728398029</c:v>
                      </c:pt>
                      <c:pt idx="948">
                        <c:v>24.584954239786558</c:v>
                      </c:pt>
                      <c:pt idx="949">
                        <c:v>24.573562309209315</c:v>
                      </c:pt>
                      <c:pt idx="950">
                        <c:v>24.562177931655199</c:v>
                      </c:pt>
                      <c:pt idx="951">
                        <c:v>24.550801102116441</c:v>
                      </c:pt>
                      <c:pt idx="952">
                        <c:v>24.539431815588596</c:v>
                      </c:pt>
                      <c:pt idx="953">
                        <c:v>24.528070067070534</c:v>
                      </c:pt>
                      <c:pt idx="954">
                        <c:v>24.516715851564435</c:v>
                      </c:pt>
                      <c:pt idx="955">
                        <c:v>24.505369164075798</c:v>
                      </c:pt>
                      <c:pt idx="956">
                        <c:v>24.494029999613439</c:v>
                      </c:pt>
                      <c:pt idx="957">
                        <c:v>24.48269835318947</c:v>
                      </c:pt>
                      <c:pt idx="958">
                        <c:v>24.471374219819317</c:v>
                      </c:pt>
                      <c:pt idx="959">
                        <c:v>24.460057594521725</c:v>
                      </c:pt>
                      <c:pt idx="960">
                        <c:v>24.448748472318709</c:v>
                      </c:pt>
                      <c:pt idx="961">
                        <c:v>24.437446848235613</c:v>
                      </c:pt>
                      <c:pt idx="962">
                        <c:v>24.426152717301072</c:v>
                      </c:pt>
                      <c:pt idx="963">
                        <c:v>24.414866074547003</c:v>
                      </c:pt>
                      <c:pt idx="964">
                        <c:v>24.403586915008642</c:v>
                      </c:pt>
                      <c:pt idx="965">
                        <c:v>24.392315233724496</c:v>
                      </c:pt>
                      <c:pt idx="966">
                        <c:v>24.381051025736372</c:v>
                      </c:pt>
                      <c:pt idx="967">
                        <c:v>24.369794286089359</c:v>
                      </c:pt>
                      <c:pt idx="968">
                        <c:v>24.358545009831833</c:v>
                      </c:pt>
                      <c:pt idx="969">
                        <c:v>24.347303192015453</c:v>
                      </c:pt>
                      <c:pt idx="970">
                        <c:v>24.336068827695161</c:v>
                      </c:pt>
                      <c:pt idx="971">
                        <c:v>24.324841911929177</c:v>
                      </c:pt>
                      <c:pt idx="972">
                        <c:v>24.313622439778992</c:v>
                      </c:pt>
                      <c:pt idx="973">
                        <c:v>24.302410406309377</c:v>
                      </c:pt>
                      <c:pt idx="974">
                        <c:v>24.29120580658838</c:v>
                      </c:pt>
                      <c:pt idx="975">
                        <c:v>24.280008635687302</c:v>
                      </c:pt>
                      <c:pt idx="976">
                        <c:v>24.268818888680727</c:v>
                      </c:pt>
                      <c:pt idx="977">
                        <c:v>24.257636560646503</c:v>
                      </c:pt>
                      <c:pt idx="978">
                        <c:v>24.246461646665736</c:v>
                      </c:pt>
                      <c:pt idx="979">
                        <c:v>24.235294141822795</c:v>
                      </c:pt>
                      <c:pt idx="980">
                        <c:v>24.224134041205311</c:v>
                      </c:pt>
                      <c:pt idx="981">
                        <c:v>24.212981339904172</c:v>
                      </c:pt>
                      <c:pt idx="982">
                        <c:v>24.20183603301351</c:v>
                      </c:pt>
                      <c:pt idx="983">
                        <c:v>24.190698115630735</c:v>
                      </c:pt>
                      <c:pt idx="984">
                        <c:v>24.179567582856471</c:v>
                      </c:pt>
                      <c:pt idx="985">
                        <c:v>24.168444429794619</c:v>
                      </c:pt>
                      <c:pt idx="986">
                        <c:v>24.157328651552323</c:v>
                      </c:pt>
                      <c:pt idx="987">
                        <c:v>24.146220243239963</c:v>
                      </c:pt>
                      <c:pt idx="988">
                        <c:v>24.135119199971161</c:v>
                      </c:pt>
                      <c:pt idx="989">
                        <c:v>24.124025516862773</c:v>
                      </c:pt>
                      <c:pt idx="990">
                        <c:v>24.112939189034915</c:v>
                      </c:pt>
                      <c:pt idx="991">
                        <c:v>24.101860211610919</c:v>
                      </c:pt>
                      <c:pt idx="992">
                        <c:v>24.090788579717351</c:v>
                      </c:pt>
                      <c:pt idx="993">
                        <c:v>24.079724288484023</c:v>
                      </c:pt>
                      <c:pt idx="994">
                        <c:v>24.068667333043955</c:v>
                      </c:pt>
                      <c:pt idx="995">
                        <c:v>24.057617708533407</c:v>
                      </c:pt>
                      <c:pt idx="996">
                        <c:v>24.046575410091865</c:v>
                      </c:pt>
                      <c:pt idx="997">
                        <c:v>24.035540432862032</c:v>
                      </c:pt>
                      <c:pt idx="998">
                        <c:v>24.024512771989833</c:v>
                      </c:pt>
                      <c:pt idx="999">
                        <c:v>24.013492422624417</c:v>
                      </c:pt>
                      <c:pt idx="1000">
                        <c:v>24.002479379918135</c:v>
                      </c:pt>
                      <c:pt idx="1001">
                        <c:v>23.991473639026566</c:v>
                      </c:pt>
                      <c:pt idx="1002">
                        <c:v>23.98047519510849</c:v>
                      </c:pt>
                      <c:pt idx="1003">
                        <c:v>23.969484043325913</c:v>
                      </c:pt>
                      <c:pt idx="1004">
                        <c:v>23.958500178844027</c:v>
                      </c:pt>
                      <c:pt idx="1005">
                        <c:v>23.947523596831253</c:v>
                      </c:pt>
                      <c:pt idx="1006">
                        <c:v>23.936554292459192</c:v>
                      </c:pt>
                      <c:pt idx="1007">
                        <c:v>23.925592260902668</c:v>
                      </c:pt>
                      <c:pt idx="1008">
                        <c:v>23.914637497339683</c:v>
                      </c:pt>
                      <c:pt idx="1009">
                        <c:v>23.903689996951453</c:v>
                      </c:pt>
                      <c:pt idx="1010">
                        <c:v>23.892749754922381</c:v>
                      </c:pt>
                      <c:pt idx="1011">
                        <c:v>23.881816766440071</c:v>
                      </c:pt>
                      <c:pt idx="1012">
                        <c:v>23.870891026695297</c:v>
                      </c:pt>
                      <c:pt idx="1013">
                        <c:v>23.85997253088205</c:v>
                      </c:pt>
                      <c:pt idx="1014">
                        <c:v>23.849061274197485</c:v>
                      </c:pt>
                      <c:pt idx="1015">
                        <c:v>23.838157251841956</c:v>
                      </c:pt>
                      <c:pt idx="1016">
                        <c:v>23.827260459018984</c:v>
                      </c:pt>
                      <c:pt idx="1017">
                        <c:v>23.816370890935289</c:v>
                      </c:pt>
                      <c:pt idx="1018">
                        <c:v>23.805488542800749</c:v>
                      </c:pt>
                      <c:pt idx="1019">
                        <c:v>23.79461340982844</c:v>
                      </c:pt>
                      <c:pt idx="1020">
                        <c:v>23.783745487234587</c:v>
                      </c:pt>
                      <c:pt idx="1021">
                        <c:v>23.772884770238612</c:v>
                      </c:pt>
                      <c:pt idx="1022">
                        <c:v>23.762031254063078</c:v>
                      </c:pt>
                      <c:pt idx="1023">
                        <c:v>23.751184933933754</c:v>
                      </c:pt>
                      <c:pt idx="1024">
                        <c:v>23.740345805079528</c:v>
                      </c:pt>
                      <c:pt idx="1025">
                        <c:v>23.729513862732489</c:v>
                      </c:pt>
                      <c:pt idx="1026">
                        <c:v>23.718689102127872</c:v>
                      </c:pt>
                      <c:pt idx="1027">
                        <c:v>23.707871518504074</c:v>
                      </c:pt>
                      <c:pt idx="1028">
                        <c:v>23.697061107102641</c:v>
                      </c:pt>
                      <c:pt idx="1029">
                        <c:v>23.68625786316829</c:v>
                      </c:pt>
                      <c:pt idx="1030">
                        <c:v>23.675461781948869</c:v>
                      </c:pt>
                      <c:pt idx="1031">
                        <c:v>23.664672858695404</c:v>
                      </c:pt>
                      <c:pt idx="1032">
                        <c:v>23.653891088662043</c:v>
                      </c:pt>
                      <c:pt idx="1033">
                        <c:v>23.643116467106093</c:v>
                      </c:pt>
                      <c:pt idx="1034">
                        <c:v>23.632348989288012</c:v>
                      </c:pt>
                      <c:pt idx="1035">
                        <c:v>23.621588650471391</c:v>
                      </c:pt>
                      <c:pt idx="1036">
                        <c:v>23.610835445922962</c:v>
                      </c:pt>
                      <c:pt idx="1037">
                        <c:v>23.600089370912595</c:v>
                      </c:pt>
                      <c:pt idx="1038">
                        <c:v>23.589350420713298</c:v>
                      </c:pt>
                      <c:pt idx="1039">
                        <c:v>23.578618590601216</c:v>
                      </c:pt>
                      <c:pt idx="1040">
                        <c:v>23.567893875855624</c:v>
                      </c:pt>
                      <c:pt idx="1041">
                        <c:v>23.557176271758923</c:v>
                      </c:pt>
                      <c:pt idx="1042">
                        <c:v>23.546465773596637</c:v>
                      </c:pt>
                      <c:pt idx="1043">
                        <c:v>23.535762376657434</c:v>
                      </c:pt>
                      <c:pt idx="1044">
                        <c:v>23.525066076233102</c:v>
                      </c:pt>
                      <c:pt idx="1045">
                        <c:v>23.514376867618527</c:v>
                      </c:pt>
                      <c:pt idx="1046">
                        <c:v>23.503694746111741</c:v>
                      </c:pt>
                      <c:pt idx="1047">
                        <c:v>23.493019707013879</c:v>
                      </c:pt>
                      <c:pt idx="1048">
                        <c:v>23.482351745629199</c:v>
                      </c:pt>
                      <c:pt idx="1049">
                        <c:v>23.471690857265077</c:v>
                      </c:pt>
                      <c:pt idx="1050">
                        <c:v>23.461037037231975</c:v>
                      </c:pt>
                      <c:pt idx="1051">
                        <c:v>23.450390280843497</c:v>
                      </c:pt>
                      <c:pt idx="1052">
                        <c:v>23.439750583416334</c:v>
                      </c:pt>
                      <c:pt idx="1053">
                        <c:v>23.429117940270288</c:v>
                      </c:pt>
                      <c:pt idx="1054">
                        <c:v>23.418492346728261</c:v>
                      </c:pt>
                      <c:pt idx="1055">
                        <c:v>23.407873798116267</c:v>
                      </c:pt>
                      <c:pt idx="1056">
                        <c:v>23.3972622897634</c:v>
                      </c:pt>
                      <c:pt idx="1057">
                        <c:v>23.386657817001865</c:v>
                      </c:pt>
                      <c:pt idx="1058">
                        <c:v>23.376060375166965</c:v>
                      </c:pt>
                      <c:pt idx="1059">
                        <c:v>23.365469959597071</c:v>
                      </c:pt>
                      <c:pt idx="1060">
                        <c:v>23.354886565633677</c:v>
                      </c:pt>
                      <c:pt idx="1061">
                        <c:v>23.344310188621353</c:v>
                      </c:pt>
                      <c:pt idx="1062">
                        <c:v>23.333740823907746</c:v>
                      </c:pt>
                      <c:pt idx="1063">
                        <c:v>23.323178466843594</c:v>
                      </c:pt>
                      <c:pt idx="1064">
                        <c:v>23.312623112782724</c:v>
                      </c:pt>
                      <c:pt idx="1065">
                        <c:v>23.302074757082043</c:v>
                      </c:pt>
                      <c:pt idx="1066">
                        <c:v>23.291533395101517</c:v>
                      </c:pt>
                      <c:pt idx="1067">
                        <c:v>23.280999022204217</c:v>
                      </c:pt>
                      <c:pt idx="1068">
                        <c:v>23.270471633756269</c:v>
                      </c:pt>
                      <c:pt idx="1069">
                        <c:v>23.259951225126876</c:v>
                      </c:pt>
                      <c:pt idx="1070">
                        <c:v>23.249437791688319</c:v>
                      </c:pt>
                      <c:pt idx="1071">
                        <c:v>23.238931328815934</c:v>
                      </c:pt>
                      <c:pt idx="1072">
                        <c:v>23.228431831888127</c:v>
                      </c:pt>
                      <c:pt idx="1073">
                        <c:v>23.217939296286378</c:v>
                      </c:pt>
                      <c:pt idx="1074">
                        <c:v>23.207453717395214</c:v>
                      </c:pt>
                      <c:pt idx="1075">
                        <c:v>23.19697509060224</c:v>
                      </c:pt>
                      <c:pt idx="1076">
                        <c:v>23.186503411298101</c:v>
                      </c:pt>
                      <c:pt idx="1077">
                        <c:v>23.176038674876512</c:v>
                      </c:pt>
                      <c:pt idx="1078">
                        <c:v>23.165580876734236</c:v>
                      </c:pt>
                      <c:pt idx="1079">
                        <c:v>23.15513001227108</c:v>
                      </c:pt>
                      <c:pt idx="1080">
                        <c:v>23.144686076889922</c:v>
                      </c:pt>
                      <c:pt idx="1081">
                        <c:v>23.134249065996666</c:v>
                      </c:pt>
                      <c:pt idx="1082">
                        <c:v>23.123818975000273</c:v>
                      </c:pt>
                      <c:pt idx="1083">
                        <c:v>23.113395799312752</c:v>
                      </c:pt>
                      <c:pt idx="1084">
                        <c:v>23.102979534349139</c:v>
                      </c:pt>
                      <c:pt idx="1085">
                        <c:v>23.092570175527523</c:v>
                      </c:pt>
                      <c:pt idx="1086">
                        <c:v>23.08216771826903</c:v>
                      </c:pt>
                      <c:pt idx="1087">
                        <c:v>23.071772157997813</c:v>
                      </c:pt>
                      <c:pt idx="1088">
                        <c:v>23.061383490141072</c:v>
                      </c:pt>
                      <c:pt idx="1089">
                        <c:v>23.051001710129029</c:v>
                      </c:pt>
                      <c:pt idx="1090">
                        <c:v>23.040626813394926</c:v>
                      </c:pt>
                      <c:pt idx="1091">
                        <c:v>23.030258795375062</c:v>
                      </c:pt>
                      <c:pt idx="1092">
                        <c:v>23.019897651508742</c:v>
                      </c:pt>
                      <c:pt idx="1093">
                        <c:v>23.009543377238288</c:v>
                      </c:pt>
                      <c:pt idx="1094">
                        <c:v>22.999195968009062</c:v>
                      </c:pt>
                      <c:pt idx="1095">
                        <c:v>22.988855419269438</c:v>
                      </c:pt>
                      <c:pt idx="1096">
                        <c:v>22.978521726470799</c:v>
                      </c:pt>
                      <c:pt idx="1097">
                        <c:v>22.968194885067561</c:v>
                      </c:pt>
                      <c:pt idx="1098">
                        <c:v>22.957874890517136</c:v>
                      </c:pt>
                      <c:pt idx="1099">
                        <c:v>22.947561738279965</c:v>
                      </c:pt>
                      <c:pt idx="1100">
                        <c:v>22.937255423819487</c:v>
                      </c:pt>
                      <c:pt idx="1101">
                        <c:v>22.926955942602149</c:v>
                      </c:pt>
                      <c:pt idx="1102">
                        <c:v>22.916663290097411</c:v>
                      </c:pt>
                      <c:pt idx="1103">
                        <c:v>22.90637746177773</c:v>
                      </c:pt>
                      <c:pt idx="1104">
                        <c:v>22.896098453118569</c:v>
                      </c:pt>
                      <c:pt idx="1105">
                        <c:v>22.885826259598392</c:v>
                      </c:pt>
                      <c:pt idx="1106">
                        <c:v>22.875560876698653</c:v>
                      </c:pt>
                      <c:pt idx="1107">
                        <c:v>22.86530229990381</c:v>
                      </c:pt>
                      <c:pt idx="1108">
                        <c:v>22.855050524701312</c:v>
                      </c:pt>
                      <c:pt idx="1109">
                        <c:v>22.8448055465816</c:v>
                      </c:pt>
                      <c:pt idx="1110">
                        <c:v>22.834567361038104</c:v>
                      </c:pt>
                      <c:pt idx="1111">
                        <c:v>22.824335963567247</c:v>
                      </c:pt>
                      <c:pt idx="1112">
                        <c:v>22.814111349668426</c:v>
                      </c:pt>
                      <c:pt idx="1113">
                        <c:v>22.803893514844038</c:v>
                      </c:pt>
                      <c:pt idx="1114">
                        <c:v>22.793682454599441</c:v>
                      </c:pt>
                      <c:pt idx="1115">
                        <c:v>22.783478164442997</c:v>
                      </c:pt>
                      <c:pt idx="1116">
                        <c:v>22.773280639886032</c:v>
                      </c:pt>
                      <c:pt idx="1117">
                        <c:v>22.763089876442852</c:v>
                      </c:pt>
                      <c:pt idx="1118">
                        <c:v>22.75290586963073</c:v>
                      </c:pt>
                      <c:pt idx="1119">
                        <c:v>22.742728614969923</c:v>
                      </c:pt>
                      <c:pt idx="1120">
                        <c:v>22.732558107983646</c:v>
                      </c:pt>
                      <c:pt idx="1121">
                        <c:v>22.722394344198101</c:v>
                      </c:pt>
                      <c:pt idx="1122">
                        <c:v>22.712237319142424</c:v>
                      </c:pt>
                      <c:pt idx="1123">
                        <c:v>22.702087028348753</c:v>
                      </c:pt>
                      <c:pt idx="1124">
                        <c:v>22.691943467352157</c:v>
                      </c:pt>
                      <c:pt idx="1125">
                        <c:v>22.681806631690684</c:v>
                      </c:pt>
                      <c:pt idx="1126">
                        <c:v>22.67167651690534</c:v>
                      </c:pt>
                      <c:pt idx="1127">
                        <c:v>22.661553118540066</c:v>
                      </c:pt>
                      <c:pt idx="1128">
                        <c:v>22.651436432141793</c:v>
                      </c:pt>
                      <c:pt idx="1129">
                        <c:v>22.641326453260369</c:v>
                      </c:pt>
                      <c:pt idx="1130">
                        <c:v>22.631223177448614</c:v>
                      </c:pt>
                      <c:pt idx="1131">
                        <c:v>22.621126600262293</c:v>
                      </c:pt>
                      <c:pt idx="1132">
                        <c:v>22.611036717260113</c:v>
                      </c:pt>
                      <c:pt idx="1133">
                        <c:v>22.600953524003732</c:v>
                      </c:pt>
                      <c:pt idx="1134">
                        <c:v>22.590877016057743</c:v>
                      </c:pt>
                      <c:pt idx="1135">
                        <c:v>22.580807188989681</c:v>
                      </c:pt>
                      <c:pt idx="1136">
                        <c:v>22.570744038370027</c:v>
                      </c:pt>
                      <c:pt idx="1137">
                        <c:v>22.560687559772195</c:v>
                      </c:pt>
                      <c:pt idx="1138">
                        <c:v>22.550637748772527</c:v>
                      </c:pt>
                      <c:pt idx="1139">
                        <c:v>22.540594600950314</c:v>
                      </c:pt>
                      <c:pt idx="1140">
                        <c:v>22.53055811188776</c:v>
                      </c:pt>
                      <c:pt idx="1141">
                        <c:v>22.520528277170012</c:v>
                      </c:pt>
                      <c:pt idx="1142">
                        <c:v>22.510505092385131</c:v>
                      </c:pt>
                      <c:pt idx="1143">
                        <c:v>22.500488553124114</c:v>
                      </c:pt>
                      <c:pt idx="1144">
                        <c:v>22.490478654980876</c:v>
                      </c:pt>
                      <c:pt idx="1145">
                        <c:v>22.480475393552261</c:v>
                      </c:pt>
                      <c:pt idx="1146">
                        <c:v>22.47047876443802</c:v>
                      </c:pt>
                      <c:pt idx="1147">
                        <c:v>22.460488763240832</c:v>
                      </c:pt>
                      <c:pt idx="1148">
                        <c:v>22.450505385566281</c:v>
                      </c:pt>
                      <c:pt idx="1149">
                        <c:v>22.440528627022879</c:v>
                      </c:pt>
                      <c:pt idx="1150">
                        <c:v>22.430558483222036</c:v>
                      </c:pt>
                      <c:pt idx="1151">
                        <c:v>22.420594949778078</c:v>
                      </c:pt>
                      <c:pt idx="1152">
                        <c:v>22.410638022308245</c:v>
                      </c:pt>
                      <c:pt idx="1153">
                        <c:v>22.400687696432655</c:v>
                      </c:pt>
                      <c:pt idx="1154">
                        <c:v>22.390743967774373</c:v>
                      </c:pt>
                      <c:pt idx="1155">
                        <c:v>22.380806831959333</c:v>
                      </c:pt>
                      <c:pt idx="1156">
                        <c:v>22.370876284616394</c:v>
                      </c:pt>
                      <c:pt idx="1157">
                        <c:v>22.360952321377269</c:v>
                      </c:pt>
                      <c:pt idx="1158">
                        <c:v>22.351034937876626</c:v>
                      </c:pt>
                      <c:pt idx="1159">
                        <c:v>22.341124129751986</c:v>
                      </c:pt>
                      <c:pt idx="1160">
                        <c:v>22.331219892643777</c:v>
                      </c:pt>
                      <c:pt idx="1161">
                        <c:v>22.321322222195313</c:v>
                      </c:pt>
                      <c:pt idx="1162">
                        <c:v>22.311431114052798</c:v>
                      </c:pt>
                      <c:pt idx="1163">
                        <c:v>22.30154656386533</c:v>
                      </c:pt>
                      <c:pt idx="1164">
                        <c:v>22.29166856728488</c:v>
                      </c:pt>
                      <c:pt idx="1165">
                        <c:v>22.281797119966306</c:v>
                      </c:pt>
                      <c:pt idx="1166" formatCode="0.000">
                        <c:v>22.271932217567354</c:v>
                      </c:pt>
                      <c:pt idx="1167">
                        <c:v>22.262073855748636</c:v>
                      </c:pt>
                      <c:pt idx="1168">
                        <c:v>22.252222030173648</c:v>
                      </c:pt>
                      <c:pt idx="1169">
                        <c:v>22.242376736508763</c:v>
                      </c:pt>
                      <c:pt idx="1170">
                        <c:v>22.23253797042323</c:v>
                      </c:pt>
                      <c:pt idx="1171">
                        <c:v>22.222705727589158</c:v>
                      </c:pt>
                      <c:pt idx="1172">
                        <c:v>22.212880003681533</c:v>
                      </c:pt>
                      <c:pt idx="1173">
                        <c:v>22.20306079437821</c:v>
                      </c:pt>
                      <c:pt idx="1174">
                        <c:v>22.193248095359909</c:v>
                      </c:pt>
                      <c:pt idx="1175">
                        <c:v>22.183441902310204</c:v>
                      </c:pt>
                      <c:pt idx="1176">
                        <c:v>22.173642210915549</c:v>
                      </c:pt>
                      <c:pt idx="1177">
                        <c:v>22.163849016865239</c:v>
                      </c:pt>
                      <c:pt idx="1178">
                        <c:v>22.154062315851448</c:v>
                      </c:pt>
                      <c:pt idx="1179">
                        <c:v>22.144282103569182</c:v>
                      </c:pt>
                      <c:pt idx="1180">
                        <c:v>22.134508375716319</c:v>
                      </c:pt>
                      <c:pt idx="1181">
                        <c:v>22.124741127993584</c:v>
                      </c:pt>
                      <c:pt idx="1182">
                        <c:v>22.114980356104549</c:v>
                      </c:pt>
                      <c:pt idx="1183">
                        <c:v>22.105226055755633</c:v>
                      </c:pt>
                      <c:pt idx="1184">
                        <c:v>22.095478222656119</c:v>
                      </c:pt>
                      <c:pt idx="1185">
                        <c:v>22.085736852518117</c:v>
                      </c:pt>
                      <c:pt idx="1186">
                        <c:v>22.076001941056585</c:v>
                      </c:pt>
                      <c:pt idx="1187">
                        <c:v>22.06627348398932</c:v>
                      </c:pt>
                      <c:pt idx="1188">
                        <c:v>22.056551477036965</c:v>
                      </c:pt>
                      <c:pt idx="1189">
                        <c:v>22.046835915922994</c:v>
                      </c:pt>
                      <c:pt idx="1190">
                        <c:v>22.037126796373716</c:v>
                      </c:pt>
                      <c:pt idx="1191">
                        <c:v>22.027424114118276</c:v>
                      </c:pt>
                      <c:pt idx="1192">
                        <c:v>22.017727864888649</c:v>
                      </c:pt>
                      <c:pt idx="1193">
                        <c:v>22.008038044419649</c:v>
                      </c:pt>
                      <c:pt idx="1194">
                        <c:v>21.998354648448903</c:v>
                      </c:pt>
                      <c:pt idx="1195">
                        <c:v>21.988677672716872</c:v>
                      </c:pt>
                      <c:pt idx="1196">
                        <c:v>21.979007112966841</c:v>
                      </c:pt>
                      <c:pt idx="1197">
                        <c:v>21.969342964944914</c:v>
                      </c:pt>
                      <c:pt idx="1198">
                        <c:v>21.959685224400022</c:v>
                      </c:pt>
                      <c:pt idx="1199">
                        <c:v>21.950033887083908</c:v>
                      </c:pt>
                      <c:pt idx="1200">
                        <c:v>21.940388948751142</c:v>
                      </c:pt>
                      <c:pt idx="1201">
                        <c:v>21.930750405159085</c:v>
                      </c:pt>
                      <c:pt idx="1202">
                        <c:v>21.921118252067934</c:v>
                      </c:pt>
                      <c:pt idx="1203">
                        <c:v>21.911492485240689</c:v>
                      </c:pt>
                      <c:pt idx="1204">
                        <c:v>21.901873100443169</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9-A375-435B-90EF-3E365F81D4DA}"/>
                  </c:ext>
                </c:extLst>
              </c15:ser>
            </c15:filteredScatterSeries>
            <c15:filteredScatterSeries>
              <c15:ser>
                <c:idx val="9"/>
                <c:order val="7"/>
                <c:tx>
                  <c:strRef>
                    <c:extLst xmlns:c15="http://schemas.microsoft.com/office/drawing/2012/chart">
                      <c:ext xmlns:c15="http://schemas.microsoft.com/office/drawing/2012/chart" uri="{02D57815-91ED-43cb-92C2-25804820EDAC}">
                        <c15:formulaRef>
                          <c15:sqref>'σ-Silo F2-80 kP'!$U$12</c15:sqref>
                        </c15:formulaRef>
                      </c:ext>
                    </c:extLst>
                    <c:strCache>
                      <c:ptCount val="1"/>
                      <c:pt idx="0">
                        <c:v>σ'h - Silo</c:v>
                      </c:pt>
                    </c:strCache>
                  </c:strRef>
                </c:tx>
                <c:spPr>
                  <a:ln w="19050">
                    <a:solidFill>
                      <a:schemeClr val="accent6"/>
                    </a:solidFill>
                    <a:prstDash val="sysDot"/>
                  </a:ln>
                </c:spPr>
                <c:marker>
                  <c:symbol val="none"/>
                </c:marker>
                <c:xVal>
                  <c:numRef>
                    <c:extLst xmlns:c15="http://schemas.microsoft.com/office/drawing/2012/chart">
                      <c:ext xmlns:c15="http://schemas.microsoft.com/office/drawing/2012/chart" uri="{02D57815-91ED-43cb-92C2-25804820EDAC}">
                        <c15:formulaRef>
                          <c15:sqref>'σ-Silo F2-80 kP'!$U$13:$U$1217</c15:sqref>
                        </c15:formulaRef>
                      </c:ext>
                    </c:extLst>
                    <c:numCache>
                      <c:formatCode>0.0</c:formatCode>
                      <c:ptCount val="1205"/>
                      <c:pt idx="0">
                        <c:v>0</c:v>
                      </c:pt>
                      <c:pt idx="1">
                        <c:v>5.2142288114066107E-3</c:v>
                      </c:pt>
                      <c:pt idx="2">
                        <c:v>1.0119039472006874E-2</c:v>
                      </c:pt>
                      <c:pt idx="3">
                        <c:v>1.5020598168586873E-2</c:v>
                      </c:pt>
                      <c:pt idx="4">
                        <c:v>1.991890705724781E-2</c:v>
                      </c:pt>
                      <c:pt idx="5">
                        <c:v>2.481396829266181E-2</c:v>
                      </c:pt>
                      <c:pt idx="6">
                        <c:v>2.9705784028071905E-2</c:v>
                      </c:pt>
                      <c:pt idx="7">
                        <c:v>3.4594356415292925E-2</c:v>
                      </c:pt>
                      <c:pt idx="8">
                        <c:v>3.9479687604716762E-2</c:v>
                      </c:pt>
                      <c:pt idx="9">
                        <c:v>4.4361779745304454E-2</c:v>
                      </c:pt>
                      <c:pt idx="10">
                        <c:v>4.9240634984595882E-2</c:v>
                      </c:pt>
                      <c:pt idx="11">
                        <c:v>5.4116255468705313E-2</c:v>
                      </c:pt>
                      <c:pt idx="12">
                        <c:v>5.8988643342324121E-2</c:v>
                      </c:pt>
                      <c:pt idx="13">
                        <c:v>6.3857800748722451E-2</c:v>
                      </c:pt>
                      <c:pt idx="14">
                        <c:v>6.8723729829750169E-2</c:v>
                      </c:pt>
                      <c:pt idx="15">
                        <c:v>7.358643272583594E-2</c:v>
                      </c:pt>
                      <c:pt idx="16">
                        <c:v>7.8445911575987279E-2</c:v>
                      </c:pt>
                      <c:pt idx="17">
                        <c:v>8.330216851779923E-2</c:v>
                      </c:pt>
                      <c:pt idx="18">
                        <c:v>8.8155205687442215E-2</c:v>
                      </c:pt>
                      <c:pt idx="19">
                        <c:v>9.3005025219675935E-2</c:v>
                      </c:pt>
                      <c:pt idx="20">
                        <c:v>9.7851629247843366E-2</c:v>
                      </c:pt>
                      <c:pt idx="21">
                        <c:v>0.1026950199038715</c:v>
                      </c:pt>
                      <c:pt idx="22">
                        <c:v>0.10753519931827586</c:v>
                      </c:pt>
                      <c:pt idx="23">
                        <c:v>0.11237216962015864</c:v>
                      </c:pt>
                      <c:pt idx="24">
                        <c:v>0.11720593293720788</c:v>
                      </c:pt>
                      <c:pt idx="25">
                        <c:v>0.12203649139570713</c:v>
                      </c:pt>
                      <c:pt idx="26">
                        <c:v>0.12686384712052312</c:v>
                      </c:pt>
                      <c:pt idx="27">
                        <c:v>0.13168800223511812</c:v>
                      </c:pt>
                      <c:pt idx="28">
                        <c:v>0.13650895886154546</c:v>
                      </c:pt>
                      <c:pt idx="29">
                        <c:v>0.14132671912045047</c:v>
                      </c:pt>
                      <c:pt idx="30">
                        <c:v>0.14614128513107483</c:v>
                      </c:pt>
                      <c:pt idx="31">
                        <c:v>0.15095265901125313</c:v>
                      </c:pt>
                      <c:pt idx="32">
                        <c:v>0.1557608428774154</c:v>
                      </c:pt>
                      <c:pt idx="33">
                        <c:v>0.16056583884459158</c:v>
                      </c:pt>
                      <c:pt idx="34">
                        <c:v>0.16536764902640447</c:v>
                      </c:pt>
                      <c:pt idx="35">
                        <c:v>0.17016627553508026</c:v>
                      </c:pt>
                      <c:pt idx="36">
                        <c:v>0.1749617204814424</c:v>
                      </c:pt>
                      <c:pt idx="37">
                        <c:v>0.17975398597491418</c:v>
                      </c:pt>
                      <c:pt idx="38">
                        <c:v>0.1845430741235215</c:v>
                      </c:pt>
                      <c:pt idx="39">
                        <c:v>0.18932898703389356</c:v>
                      </c:pt>
                      <c:pt idx="40">
                        <c:v>0.19411172681125943</c:v>
                      </c:pt>
                      <c:pt idx="41">
                        <c:v>0.19889129555945612</c:v>
                      </c:pt>
                      <c:pt idx="42">
                        <c:v>0.20366769538092205</c:v>
                      </c:pt>
                      <c:pt idx="43">
                        <c:v>0.20844092837670714</c:v>
                      </c:pt>
                      <c:pt idx="44">
                        <c:v>0.21321099664646281</c:v>
                      </c:pt>
                      <c:pt idx="45">
                        <c:v>0.21797790228845013</c:v>
                      </c:pt>
                      <c:pt idx="46">
                        <c:v>0.22274164739954133</c:v>
                      </c:pt>
                      <c:pt idx="47">
                        <c:v>0.22750223407521392</c:v>
                      </c:pt>
                      <c:pt idx="48">
                        <c:v>0.23225966440956014</c:v>
                      </c:pt>
                      <c:pt idx="49">
                        <c:v>0.23701394049528268</c:v>
                      </c:pt>
                      <c:pt idx="50">
                        <c:v>0.2417650644236955</c:v>
                      </c:pt>
                      <c:pt idx="51">
                        <c:v>0.24651303828472651</c:v>
                      </c:pt>
                      <c:pt idx="52">
                        <c:v>0.25125786416691931</c:v>
                      </c:pt>
                      <c:pt idx="53">
                        <c:v>0.25599954415743048</c:v>
                      </c:pt>
                      <c:pt idx="54">
                        <c:v>0.26073808034203594</c:v>
                      </c:pt>
                      <c:pt idx="55">
                        <c:v>0.26547347480512357</c:v>
                      </c:pt>
                      <c:pt idx="56">
                        <c:v>0.27020572962970596</c:v>
                      </c:pt>
                      <c:pt idx="57">
                        <c:v>0.27493484689740944</c:v>
                      </c:pt>
                      <c:pt idx="58">
                        <c:v>0.27966082868848219</c:v>
                      </c:pt>
                      <c:pt idx="59">
                        <c:v>0.28438367708179257</c:v>
                      </c:pt>
                      <c:pt idx="60">
                        <c:v>0.28910339415483161</c:v>
                      </c:pt>
                      <c:pt idx="61">
                        <c:v>0.29381998198371112</c:v>
                      </c:pt>
                      <c:pt idx="62">
                        <c:v>0.29853344264316856</c:v>
                      </c:pt>
                      <c:pt idx="63">
                        <c:v>0.30324377820656467</c:v>
                      </c:pt>
                      <c:pt idx="64">
                        <c:v>0.30795099074588483</c:v>
                      </c:pt>
                      <c:pt idx="65">
                        <c:v>0.31265508233174327</c:v>
                      </c:pt>
                      <c:pt idx="66">
                        <c:v>0.31735605503337772</c:v>
                      </c:pt>
                      <c:pt idx="67">
                        <c:v>0.32205391091865565</c:v>
                      </c:pt>
                      <c:pt idx="68">
                        <c:v>0.32674865205407527</c:v>
                      </c:pt>
                      <c:pt idx="69">
                        <c:v>0.33144028050476254</c:v>
                      </c:pt>
                      <c:pt idx="70">
                        <c:v>0.33612879833447418</c:v>
                      </c:pt>
                      <c:pt idx="71">
                        <c:v>0.34081420760559927</c:v>
                      </c:pt>
                      <c:pt idx="72">
                        <c:v>0.3454965103791609</c:v>
                      </c:pt>
                      <c:pt idx="73">
                        <c:v>0.35017570871481124</c:v>
                      </c:pt>
                      <c:pt idx="74">
                        <c:v>0.35485180467084243</c:v>
                      </c:pt>
                      <c:pt idx="75">
                        <c:v>0.35952480030417822</c:v>
                      </c:pt>
                      <c:pt idx="76">
                        <c:v>0.36419469767038015</c:v>
                      </c:pt>
                      <c:pt idx="77">
                        <c:v>0.36886149882364533</c:v>
                      </c:pt>
                      <c:pt idx="78">
                        <c:v>0.37352520581681226</c:v>
                      </c:pt>
                      <c:pt idx="79">
                        <c:v>0.37818582070135337</c:v>
                      </c:pt>
                      <c:pt idx="80">
                        <c:v>0.38284334552738508</c:v>
                      </c:pt>
                      <c:pt idx="81">
                        <c:v>0.38749778234366389</c:v>
                      </c:pt>
                      <c:pt idx="82">
                        <c:v>0.39214913319758482</c:v>
                      </c:pt>
                      <c:pt idx="83">
                        <c:v>0.39679740013519033</c:v>
                      </c:pt>
                      <c:pt idx="84">
                        <c:v>0.40144258520116383</c:v>
                      </c:pt>
                      <c:pt idx="85">
                        <c:v>0.40608469043883083</c:v>
                      </c:pt>
                      <c:pt idx="86">
                        <c:v>0.41072371789016504</c:v>
                      </c:pt>
                      <c:pt idx="87">
                        <c:v>0.41535966959578741</c:v>
                      </c:pt>
                      <c:pt idx="88">
                        <c:v>0.4199925475949618</c:v>
                      </c:pt>
                      <c:pt idx="89">
                        <c:v>0.42462235392560282</c:v>
                      </c:pt>
                      <c:pt idx="90">
                        <c:v>0.42924909062427513</c:v>
                      </c:pt>
                      <c:pt idx="91">
                        <c:v>0.43387275972618961</c:v>
                      </c:pt>
                      <c:pt idx="92">
                        <c:v>0.43849336326521071</c:v>
                      </c:pt>
                      <c:pt idx="93">
                        <c:v>0.44311090327385094</c:v>
                      </c:pt>
                      <c:pt idx="94">
                        <c:v>0.44772538178328081</c:v>
                      </c:pt>
                      <c:pt idx="95">
                        <c:v>0.4523368008233179</c:v>
                      </c:pt>
                      <c:pt idx="96">
                        <c:v>0.4569451624224386</c:v>
                      </c:pt>
                      <c:pt idx="97">
                        <c:v>0.46155046860777271</c:v>
                      </c:pt>
                      <c:pt idx="98">
                        <c:v>0.46615272140510522</c:v>
                      </c:pt>
                      <c:pt idx="99">
                        <c:v>0.47075192283887896</c:v>
                      </c:pt>
                      <c:pt idx="100">
                        <c:v>0.47534807493219361</c:v>
                      </c:pt>
                      <c:pt idx="101">
                        <c:v>0.47994117970681116</c:v>
                      </c:pt>
                      <c:pt idx="102">
                        <c:v>0.484531239183147</c:v>
                      </c:pt>
                      <c:pt idx="103">
                        <c:v>0.48911825538028136</c:v>
                      </c:pt>
                      <c:pt idx="104">
                        <c:v>0.49370223031595489</c:v>
                      </c:pt>
                      <c:pt idx="105">
                        <c:v>0.49828316600656963</c:v>
                      </c:pt>
                      <c:pt idx="106">
                        <c:v>0.50286106446719236</c:v>
                      </c:pt>
                      <c:pt idx="107">
                        <c:v>0.50743592771155055</c:v>
                      </c:pt>
                      <c:pt idx="108">
                        <c:v>0.51200775775204133</c:v>
                      </c:pt>
                      <c:pt idx="109">
                        <c:v>0.51657655659972279</c:v>
                      </c:pt>
                      <c:pt idx="110">
                        <c:v>0.52114232626432377</c:v>
                      </c:pt>
                      <c:pt idx="111">
                        <c:v>0.52570506875423695</c:v>
                      </c:pt>
                      <c:pt idx="112">
                        <c:v>0.53026478607652705</c:v>
                      </c:pt>
                      <c:pt idx="113">
                        <c:v>0.53482148023692366</c:v>
                      </c:pt>
                      <c:pt idx="114">
                        <c:v>0.53937515323983076</c:v>
                      </c:pt>
                      <c:pt idx="115">
                        <c:v>0.5439258070883215</c:v>
                      </c:pt>
                      <c:pt idx="116">
                        <c:v>0.54847344378414109</c:v>
                      </c:pt>
                      <c:pt idx="117">
                        <c:v>0.55301806532770825</c:v>
                      </c:pt>
                      <c:pt idx="118">
                        <c:v>0.55755967371811344</c:v>
                      </c:pt>
                      <c:pt idx="119">
                        <c:v>0.56209827095312281</c:v>
                      </c:pt>
                      <c:pt idx="120">
                        <c:v>0.5666338590291794</c:v>
                      </c:pt>
                      <c:pt idx="121">
                        <c:v>0.57116643994140082</c:v>
                      </c:pt>
                      <c:pt idx="122">
                        <c:v>0.57569601568358342</c:v>
                      </c:pt>
                      <c:pt idx="123">
                        <c:v>0.58022258824819928</c:v>
                      </c:pt>
                      <c:pt idx="124">
                        <c:v>0.58474615962640064</c:v>
                      </c:pt>
                      <c:pt idx="125">
                        <c:v>0.58926673180802092</c:v>
                      </c:pt>
                      <c:pt idx="126">
                        <c:v>0.5937843067815719</c:v>
                      </c:pt>
                      <c:pt idx="127">
                        <c:v>0.5982988865342489</c:v>
                      </c:pt>
                      <c:pt idx="128">
                        <c:v>0.60281047305192892</c:v>
                      </c:pt>
                      <c:pt idx="129">
                        <c:v>0.60731906831917115</c:v>
                      </c:pt>
                      <c:pt idx="130">
                        <c:v>0.6118246743192205</c:v>
                      </c:pt>
                      <c:pt idx="131">
                        <c:v>0.61632729303400735</c:v>
                      </c:pt>
                      <c:pt idx="132">
                        <c:v>0.62082692644414683</c:v>
                      </c:pt>
                      <c:pt idx="133">
                        <c:v>0.62532357652894099</c:v>
                      </c:pt>
                      <c:pt idx="134">
                        <c:v>0.62981724526638017</c:v>
                      </c:pt>
                      <c:pt idx="135">
                        <c:v>0.63430793463314272</c:v>
                      </c:pt>
                      <c:pt idx="136">
                        <c:v>0.63879564660459698</c:v>
                      </c:pt>
                      <c:pt idx="137">
                        <c:v>0.64328038315480185</c:v>
                      </c:pt>
                      <c:pt idx="138">
                        <c:v>0.64776214625650552</c:v>
                      </c:pt>
                      <c:pt idx="139">
                        <c:v>0.65224093788115078</c:v>
                      </c:pt>
                      <c:pt idx="140">
                        <c:v>0.65671675999887091</c:v>
                      </c:pt>
                      <c:pt idx="141">
                        <c:v>0.66118961457849557</c:v>
                      </c:pt>
                      <c:pt idx="142">
                        <c:v>0.66565950358754633</c:v>
                      </c:pt>
                      <c:pt idx="143">
                        <c:v>0.67012642899224228</c:v>
                      </c:pt>
                      <c:pt idx="144">
                        <c:v>0.6745903927574971</c:v>
                      </c:pt>
                      <c:pt idx="145">
                        <c:v>0.67905139684692439</c:v>
                      </c:pt>
                      <c:pt idx="146">
                        <c:v>0.68350944322283336</c:v>
                      </c:pt>
                      <c:pt idx="147">
                        <c:v>0.68796453384623324</c:v>
                      </c:pt>
                      <c:pt idx="148">
                        <c:v>0.69241667067683221</c:v>
                      </c:pt>
                      <c:pt idx="149">
                        <c:v>0.69686585567304027</c:v>
                      </c:pt>
                      <c:pt idx="150">
                        <c:v>0.7013120907919681</c:v>
                      </c:pt>
                      <c:pt idx="151">
                        <c:v>0.70575537798943011</c:v>
                      </c:pt>
                      <c:pt idx="152">
                        <c:v>0.71019571921994296</c:v>
                      </c:pt>
                      <c:pt idx="153">
                        <c:v>0.71463311643672711</c:v>
                      </c:pt>
                      <c:pt idx="154">
                        <c:v>0.71906757159170798</c:v>
                      </c:pt>
                      <c:pt idx="155">
                        <c:v>0.72349908663551721</c:v>
                      </c:pt>
                      <c:pt idx="156">
                        <c:v>0.72792766351749427</c:v>
                      </c:pt>
                      <c:pt idx="157">
                        <c:v>0.73235330418568301</c:v>
                      </c:pt>
                      <c:pt idx="158">
                        <c:v>0.73677601058684028</c:v>
                      </c:pt>
                      <c:pt idx="159">
                        <c:v>0.7411957846664301</c:v>
                      </c:pt>
                      <c:pt idx="160">
                        <c:v>0.74561262836862241</c:v>
                      </c:pt>
                      <c:pt idx="161">
                        <c:v>0.75002654363630661</c:v>
                      </c:pt>
                      <c:pt idx="162">
                        <c:v>0.75443753241107614</c:v>
                      </c:pt>
                      <c:pt idx="163">
                        <c:v>0.75884559663324136</c:v>
                      </c:pt>
                      <c:pt idx="164">
                        <c:v>0.76325073824182388</c:v>
                      </c:pt>
                      <c:pt idx="165">
                        <c:v>0.76765295917456378</c:v>
                      </c:pt>
                      <c:pt idx="166">
                        <c:v>0.7720522613679105</c:v>
                      </c:pt>
                      <c:pt idx="167">
                        <c:v>0.77644864675703484</c:v>
                      </c:pt>
                      <c:pt idx="168">
                        <c:v>0.78084211727582054</c:v>
                      </c:pt>
                      <c:pt idx="169">
                        <c:v>0.78523267485687231</c:v>
                      </c:pt>
                      <c:pt idx="170">
                        <c:v>0.78962032143151162</c:v>
                      </c:pt>
                      <c:pt idx="171">
                        <c:v>0.79400505892977902</c:v>
                      </c:pt>
                      <c:pt idx="172">
                        <c:v>0.79838688928043822</c:v>
                      </c:pt>
                      <c:pt idx="173">
                        <c:v>0.80276581441097183</c:v>
                      </c:pt>
                      <c:pt idx="174">
                        <c:v>0.8071418362475844</c:v>
                      </c:pt>
                      <c:pt idx="175">
                        <c:v>0.81151495671520257</c:v>
                      </c:pt>
                      <c:pt idx="176">
                        <c:v>0.81588517773748082</c:v>
                      </c:pt>
                      <c:pt idx="177">
                        <c:v>0.82025250123679383</c:v>
                      </c:pt>
                      <c:pt idx="178">
                        <c:v>0.82461692913424367</c:v>
                      </c:pt>
                      <c:pt idx="179">
                        <c:v>0.82897846334965919</c:v>
                      </c:pt>
                      <c:pt idx="180">
                        <c:v>0.83333710580159404</c:v>
                      </c:pt>
                      <c:pt idx="181">
                        <c:v>0.83769285840733243</c:v>
                      </c:pt>
                      <c:pt idx="182">
                        <c:v>0.84204572308288583</c:v>
                      </c:pt>
                      <c:pt idx="183">
                        <c:v>0.84639570174299639</c:v>
                      </c:pt>
                      <c:pt idx="184">
                        <c:v>0.85074279630113592</c:v>
                      </c:pt>
                      <c:pt idx="185">
                        <c:v>0.85508700866950793</c:v>
                      </c:pt>
                      <c:pt idx="186">
                        <c:v>0.85942834075904739</c:v>
                      </c:pt>
                      <c:pt idx="187">
                        <c:v>0.86376679447942351</c:v>
                      </c:pt>
                      <c:pt idx="188">
                        <c:v>0.8681023717390397</c:v>
                      </c:pt>
                      <c:pt idx="189">
                        <c:v>0.87243507444503077</c:v>
                      </c:pt>
                      <c:pt idx="190">
                        <c:v>0.87676490450327227</c:v>
                      </c:pt>
                      <c:pt idx="191">
                        <c:v>0.88109186381837168</c:v>
                      </c:pt>
                      <c:pt idx="192">
                        <c:v>0.88541595429367537</c:v>
                      </c:pt>
                      <c:pt idx="193">
                        <c:v>0.88973717783126816</c:v>
                      </c:pt>
                      <c:pt idx="194">
                        <c:v>0.89405553633197277</c:v>
                      </c:pt>
                      <c:pt idx="195">
                        <c:v>0.89837103169535271</c:v>
                      </c:pt>
                      <c:pt idx="196">
                        <c:v>0.90268366581971238</c:v>
                      </c:pt>
                      <c:pt idx="197">
                        <c:v>0.90699344060209508</c:v>
                      </c:pt>
                      <c:pt idx="198">
                        <c:v>0.91130035793828934</c:v>
                      </c:pt>
                      <c:pt idx="199">
                        <c:v>0.91560441972282358</c:v>
                      </c:pt>
                      <c:pt idx="200">
                        <c:v>0.91990562784897389</c:v>
                      </c:pt>
                      <c:pt idx="201">
                        <c:v>0.92420398420875838</c:v>
                      </c:pt>
                      <c:pt idx="202">
                        <c:v>0.92849949069294235</c:v>
                      </c:pt>
                      <c:pt idx="203">
                        <c:v>0.93279214919103426</c:v>
                      </c:pt>
                      <c:pt idx="204">
                        <c:v>0.9370819615912952</c:v>
                      </c:pt>
                      <c:pt idx="205">
                        <c:v>0.94136892978072984</c:v>
                      </c:pt>
                      <c:pt idx="206">
                        <c:v>0.94565305564509228</c:v>
                      </c:pt>
                      <c:pt idx="207">
                        <c:v>0.9499343410688883</c:v>
                      </c:pt>
                      <c:pt idx="208">
                        <c:v>0.95421278793537434</c:v>
                      </c:pt>
                      <c:pt idx="209">
                        <c:v>0.9584883981265544</c:v>
                      </c:pt>
                      <c:pt idx="210">
                        <c:v>0.96276117352318935</c:v>
                      </c:pt>
                      <c:pt idx="211">
                        <c:v>0.9670311160047903</c:v>
                      </c:pt>
                      <c:pt idx="212">
                        <c:v>0.97129822744962258</c:v>
                      </c:pt>
                      <c:pt idx="213">
                        <c:v>0.97556250973470737</c:v>
                      </c:pt>
                      <c:pt idx="214">
                        <c:v>0.97982396473582078</c:v>
                      </c:pt>
                      <c:pt idx="215">
                        <c:v>0.98408259432749468</c:v>
                      </c:pt>
                      <c:pt idx="216">
                        <c:v>0.98833840038301801</c:v>
                      </c:pt>
                      <c:pt idx="217">
                        <c:v>0.99259138477443865</c:v>
                      </c:pt>
                      <c:pt idx="218">
                        <c:v>0.99684154937256209</c:v>
                      </c:pt>
                      <c:pt idx="219">
                        <c:v>1.0010888960469553</c:v>
                      </c:pt>
                      <c:pt idx="220">
                        <c:v>1.0053334266659444</c:v>
                      </c:pt>
                      <c:pt idx="221">
                        <c:v>1.0095751430966153</c:v>
                      </c:pt>
                      <c:pt idx="222">
                        <c:v>1.0138140472048198</c:v>
                      </c:pt>
                      <c:pt idx="223">
                        <c:v>1.0180501408551699</c:v>
                      </c:pt>
                      <c:pt idx="224">
                        <c:v>1.02228342591104</c:v>
                      </c:pt>
                      <c:pt idx="225">
                        <c:v>1.0265139042345728</c:v>
                      </c:pt>
                      <c:pt idx="226">
                        <c:v>1.0307415776866742</c:v>
                      </c:pt>
                      <c:pt idx="227">
                        <c:v>1.0349664481270171</c:v>
                      </c:pt>
                      <c:pt idx="228">
                        <c:v>1.0391885174140401</c:v>
                      </c:pt>
                      <c:pt idx="229">
                        <c:v>1.0434077874049497</c:v>
                      </c:pt>
                      <c:pt idx="230">
                        <c:v>1.0476242599557235</c:v>
                      </c:pt>
                      <c:pt idx="231">
                        <c:v>1.0518379369211059</c:v>
                      </c:pt>
                      <c:pt idx="232">
                        <c:v>1.056048820154613</c:v>
                      </c:pt>
                      <c:pt idx="233">
                        <c:v>1.060256911508531</c:v>
                      </c:pt>
                      <c:pt idx="234">
                        <c:v>1.0644622128339174</c:v>
                      </c:pt>
                      <c:pt idx="235">
                        <c:v>1.068664725980605</c:v>
                      </c:pt>
                      <c:pt idx="236">
                        <c:v>1.0728644527971998</c:v>
                      </c:pt>
                      <c:pt idx="237">
                        <c:v>1.0770613951310779</c:v>
                      </c:pt>
                      <c:pt idx="238">
                        <c:v>1.0812555548283973</c:v>
                      </c:pt>
                      <c:pt idx="239">
                        <c:v>1.0854469337340853</c:v>
                      </c:pt>
                      <c:pt idx="240">
                        <c:v>1.0896355336918493</c:v>
                      </c:pt>
                      <c:pt idx="241">
                        <c:v>1.0938213565441759</c:v>
                      </c:pt>
                      <c:pt idx="242">
                        <c:v>1.0980044041323269</c:v>
                      </c:pt>
                      <c:pt idx="243">
                        <c:v>1.1021846782963458</c:v>
                      </c:pt>
                      <c:pt idx="244">
                        <c:v>1.1063621808750523</c:v>
                      </c:pt>
                      <c:pt idx="245">
                        <c:v>1.110536913706053</c:v>
                      </c:pt>
                      <c:pt idx="246">
                        <c:v>1.11470887862573</c:v>
                      </c:pt>
                      <c:pt idx="247">
                        <c:v>1.1188780774692513</c:v>
                      </c:pt>
                      <c:pt idx="248">
                        <c:v>1.1230445120705692</c:v>
                      </c:pt>
                      <c:pt idx="249">
                        <c:v>1.1272081842624158</c:v>
                      </c:pt>
                      <c:pt idx="250">
                        <c:v>1.1313690958763127</c:v>
                      </c:pt>
                      <c:pt idx="251">
                        <c:v>1.1355272487425625</c:v>
                      </c:pt>
                      <c:pt idx="252">
                        <c:v>1.1396826446902593</c:v>
                      </c:pt>
                      <c:pt idx="253">
                        <c:v>1.1438352855472806</c:v>
                      </c:pt>
                      <c:pt idx="254">
                        <c:v>1.1479851731402944</c:v>
                      </c:pt>
                      <c:pt idx="255">
                        <c:v>1.1521323092947553</c:v>
                      </c:pt>
                      <c:pt idx="256">
                        <c:v>1.1562766958349096</c:v>
                      </c:pt>
                      <c:pt idx="257">
                        <c:v>1.160418334583794</c:v>
                      </c:pt>
                      <c:pt idx="258">
                        <c:v>1.1645572273632345</c:v>
                      </c:pt>
                      <c:pt idx="259">
                        <c:v>1.1686933759938511</c:v>
                      </c:pt>
                      <c:pt idx="260">
                        <c:v>1.1728267822950569</c:v>
                      </c:pt>
                      <c:pt idx="261">
                        <c:v>1.1769574480850571</c:v>
                      </c:pt>
                      <c:pt idx="262">
                        <c:v>1.1810853751808532</c:v>
                      </c:pt>
                      <c:pt idx="263">
                        <c:v>1.1852105653982408</c:v>
                      </c:pt>
                      <c:pt idx="264">
                        <c:v>1.1893330205518109</c:v>
                      </c:pt>
                      <c:pt idx="265">
                        <c:v>1.1934527424549533</c:v>
                      </c:pt>
                      <c:pt idx="266">
                        <c:v>1.1975697329198551</c:v>
                      </c:pt>
                      <c:pt idx="267">
                        <c:v>1.2016839937574992</c:v>
                      </c:pt>
                      <c:pt idx="268">
                        <c:v>1.2057955267776725</c:v>
                      </c:pt>
                      <c:pt idx="269">
                        <c:v>1.2099043337889583</c:v>
                      </c:pt>
                      <c:pt idx="270">
                        <c:v>1.2140104165987415</c:v>
                      </c:pt>
                      <c:pt idx="271">
                        <c:v>1.2181137770132104</c:v>
                      </c:pt>
                      <c:pt idx="272">
                        <c:v>1.2222144168373525</c:v>
                      </c:pt>
                      <c:pt idx="273">
                        <c:v>1.2263123378749627</c:v>
                      </c:pt>
                      <c:pt idx="274">
                        <c:v>1.230407541928636</c:v>
                      </c:pt>
                      <c:pt idx="275">
                        <c:v>1.2345000307997762</c:v>
                      </c:pt>
                      <c:pt idx="276">
                        <c:v>1.2385898062885878</c:v>
                      </c:pt>
                      <c:pt idx="277">
                        <c:v>1.2426768701940871</c:v>
                      </c:pt>
                      <c:pt idx="278">
                        <c:v>1.2467612243140935</c:v>
                      </c:pt>
                      <c:pt idx="279">
                        <c:v>1.2508428704452361</c:v>
                      </c:pt>
                      <c:pt idx="280">
                        <c:v>1.2549218103829534</c:v>
                      </c:pt>
                      <c:pt idx="281">
                        <c:v>1.258998045921492</c:v>
                      </c:pt>
                      <c:pt idx="282">
                        <c:v>1.2630715788539102</c:v>
                      </c:pt>
                      <c:pt idx="283">
                        <c:v>1.2671424109720761</c:v>
                      </c:pt>
                      <c:pt idx="284">
                        <c:v>1.2712105440666728</c:v>
                      </c:pt>
                      <c:pt idx="285">
                        <c:v>1.2752759799271909</c:v>
                      </c:pt>
                      <c:pt idx="286">
                        <c:v>1.27933872034194</c:v>
                      </c:pt>
                      <c:pt idx="287">
                        <c:v>1.2833987670980398</c:v>
                      </c:pt>
                      <c:pt idx="288">
                        <c:v>1.2874561219814289</c:v>
                      </c:pt>
                      <c:pt idx="289">
                        <c:v>1.2915107867768576</c:v>
                      </c:pt>
                      <c:pt idx="290">
                        <c:v>1.2955627632678979</c:v>
                      </c:pt>
                      <c:pt idx="291">
                        <c:v>1.2996120532369329</c:v>
                      </c:pt>
                      <c:pt idx="292">
                        <c:v>1.3036586584651706</c:v>
                      </c:pt>
                      <c:pt idx="293">
                        <c:v>1.3077025807326335</c:v>
                      </c:pt>
                      <c:pt idx="294">
                        <c:v>1.3117438218181665</c:v>
                      </c:pt>
                      <c:pt idx="295">
                        <c:v>1.3157823834994329</c:v>
                      </c:pt>
                      <c:pt idx="296">
                        <c:v>1.3198182675529182</c:v>
                      </c:pt>
                      <c:pt idx="297">
                        <c:v>1.323851475753931</c:v>
                      </c:pt>
                      <c:pt idx="298">
                        <c:v>1.3278820098766018</c:v>
                      </c:pt>
                      <c:pt idx="299">
                        <c:v>1.3319098716938862</c:v>
                      </c:pt>
                      <c:pt idx="300">
                        <c:v>1.3359350629775617</c:v>
                      </c:pt>
                      <c:pt idx="301">
                        <c:v>1.3399575854982335</c:v>
                      </c:pt>
                      <c:pt idx="302">
                        <c:v>1.343977441025332</c:v>
                      </c:pt>
                      <c:pt idx="303">
                        <c:v>1.3479946313271147</c:v>
                      </c:pt>
                      <c:pt idx="304">
                        <c:v>1.3520091581706659</c:v>
                      </c:pt>
                      <c:pt idx="305">
                        <c:v>1.3560210233219003</c:v>
                      </c:pt>
                      <c:pt idx="306">
                        <c:v>1.3600302285455586</c:v>
                      </c:pt>
                      <c:pt idx="307">
                        <c:v>1.3640367756052143</c:v>
                      </c:pt>
                      <c:pt idx="308">
                        <c:v>1.3680406662632689</c:v>
                      </c:pt>
                      <c:pt idx="309">
                        <c:v>1.3720419022809589</c:v>
                      </c:pt>
                      <c:pt idx="310">
                        <c:v>1.3760404854183508</c:v>
                      </c:pt>
                      <c:pt idx="311">
                        <c:v>1.3800364174343454</c:v>
                      </c:pt>
                      <c:pt idx="312">
                        <c:v>1.3840297000866748</c:v>
                      </c:pt>
                      <c:pt idx="313">
                        <c:v>1.3880203351319076</c:v>
                      </c:pt>
                      <c:pt idx="314">
                        <c:v>1.3920083243254473</c:v>
                      </c:pt>
                      <c:pt idx="315">
                        <c:v>1.395993669421536</c:v>
                      </c:pt>
                      <c:pt idx="316">
                        <c:v>1.3999763721732486</c:v>
                      </c:pt>
                      <c:pt idx="317">
                        <c:v>1.4039564343324999</c:v>
                      </c:pt>
                      <c:pt idx="318">
                        <c:v>1.4079338576500429</c:v>
                      </c:pt>
                      <c:pt idx="319">
                        <c:v>1.4119086438754689</c:v>
                      </c:pt>
                      <c:pt idx="320">
                        <c:v>1.4158807947572127</c:v>
                      </c:pt>
                      <c:pt idx="321">
                        <c:v>1.4198503120425439</c:v>
                      </c:pt>
                      <c:pt idx="322">
                        <c:v>1.4238171974775793</c:v>
                      </c:pt>
                      <c:pt idx="323">
                        <c:v>1.427781452807275</c:v>
                      </c:pt>
                      <c:pt idx="324">
                        <c:v>1.4317430797754296</c:v>
                      </c:pt>
                      <c:pt idx="325">
                        <c:v>1.4357020801246885</c:v>
                      </c:pt>
                      <c:pt idx="326">
                        <c:v>1.4396584555965393</c:v>
                      </c:pt>
                      <c:pt idx="327">
                        <c:v>1.4436122079313158</c:v>
                      </c:pt>
                      <c:pt idx="328">
                        <c:v>1.447563338868197</c:v>
                      </c:pt>
                      <c:pt idx="329">
                        <c:v>1.4515118501452109</c:v>
                      </c:pt>
                      <c:pt idx="330">
                        <c:v>1.4554577434992295</c:v>
                      </c:pt>
                      <c:pt idx="331">
                        <c:v>1.4594010206659791</c:v>
                      </c:pt>
                      <c:pt idx="332">
                        <c:v>1.4633416833800281</c:v>
                      </c:pt>
                      <c:pt idx="333">
                        <c:v>1.4672797333747998</c:v>
                      </c:pt>
                      <c:pt idx="334">
                        <c:v>1.471215172382567</c:v>
                      </c:pt>
                      <c:pt idx="335">
                        <c:v>1.4751480021344547</c:v>
                      </c:pt>
                      <c:pt idx="336">
                        <c:v>1.4790782243604379</c:v>
                      </c:pt>
                      <c:pt idx="337">
                        <c:v>1.4830058407893449</c:v>
                      </c:pt>
                      <c:pt idx="338">
                        <c:v>1.4869308531488605</c:v>
                      </c:pt>
                      <c:pt idx="339">
                        <c:v>1.4908532631655222</c:v>
                      </c:pt>
                      <c:pt idx="340">
                        <c:v>1.4947730725647219</c:v>
                      </c:pt>
                      <c:pt idx="341">
                        <c:v>1.4986902830707101</c:v>
                      </c:pt>
                      <c:pt idx="342">
                        <c:v>1.502604896406591</c:v>
                      </c:pt>
                      <c:pt idx="343">
                        <c:v>1.5065169142943271</c:v>
                      </c:pt>
                      <c:pt idx="344">
                        <c:v>1.5104263384547421</c:v>
                      </c:pt>
                      <c:pt idx="345">
                        <c:v>1.5143331706075163</c:v>
                      </c:pt>
                      <c:pt idx="346">
                        <c:v>1.518237412471189</c:v>
                      </c:pt>
                      <c:pt idx="347">
                        <c:v>1.522139065763161</c:v>
                      </c:pt>
                      <c:pt idx="348">
                        <c:v>1.5260381321996968</c:v>
                      </c:pt>
                      <c:pt idx="349">
                        <c:v>1.5299346134959202</c:v>
                      </c:pt>
                      <c:pt idx="350">
                        <c:v>1.5338285113658161</c:v>
                      </c:pt>
                      <c:pt idx="351">
                        <c:v>1.5377198275222383</c:v>
                      </c:pt>
                      <c:pt idx="352">
                        <c:v>1.5416085636769015</c:v>
                      </c:pt>
                      <c:pt idx="353">
                        <c:v>1.5454947215403843</c:v>
                      </c:pt>
                      <c:pt idx="354">
                        <c:v>1.5493783028221348</c:v>
                      </c:pt>
                      <c:pt idx="355">
                        <c:v>1.5532593092304654</c:v>
                      </c:pt>
                      <c:pt idx="356">
                        <c:v>1.5571377424725565</c:v>
                      </c:pt>
                      <c:pt idx="357">
                        <c:v>1.5610136042544565</c:v>
                      </c:pt>
                      <c:pt idx="358">
                        <c:v>1.5648868962810805</c:v>
                      </c:pt>
                      <c:pt idx="359">
                        <c:v>1.5687576202562188</c:v>
                      </c:pt>
                      <c:pt idx="360">
                        <c:v>1.5726257778825254</c:v>
                      </c:pt>
                      <c:pt idx="361">
                        <c:v>1.5764913708615313</c:v>
                      </c:pt>
                      <c:pt idx="362">
                        <c:v>1.5803544008936345</c:v>
                      </c:pt>
                      <c:pt idx="363">
                        <c:v>1.5842148696781098</c:v>
                      </c:pt>
                      <c:pt idx="364">
                        <c:v>1.5880727789131008</c:v>
                      </c:pt>
                      <c:pt idx="365">
                        <c:v>1.5919281302956292</c:v>
                      </c:pt>
                      <c:pt idx="366">
                        <c:v>1.5957809255215905</c:v>
                      </c:pt>
                      <c:pt idx="367">
                        <c:v>1.5996311662857539</c:v>
                      </c:pt>
                      <c:pt idx="368">
                        <c:v>1.6034788542817675</c:v>
                      </c:pt>
                      <c:pt idx="369">
                        <c:v>1.6073239912021555</c:v>
                      </c:pt>
                      <c:pt idx="370">
                        <c:v>1.6111665787383187</c:v>
                      </c:pt>
                      <c:pt idx="371">
                        <c:v>1.615006618580539</c:v>
                      </c:pt>
                      <c:pt idx="372">
                        <c:v>1.6188441124179753</c:v>
                      </c:pt>
                      <c:pt idx="373">
                        <c:v>1.6226790619386677</c:v>
                      </c:pt>
                      <c:pt idx="374">
                        <c:v>1.626511468829537</c:v>
                      </c:pt>
                      <c:pt idx="375">
                        <c:v>1.6303413347763853</c:v>
                      </c:pt>
                      <c:pt idx="376">
                        <c:v>1.6341686614638966</c:v>
                      </c:pt>
                      <c:pt idx="377">
                        <c:v>1.6379934505756393</c:v>
                      </c:pt>
                      <c:pt idx="378">
                        <c:v>1.6418157037940648</c:v>
                      </c:pt>
                      <c:pt idx="379">
                        <c:v>1.6456354228005079</c:v>
                      </c:pt>
                      <c:pt idx="380">
                        <c:v>1.6494526092751904</c:v>
                      </c:pt>
                      <c:pt idx="381">
                        <c:v>1.6532672648972195</c:v>
                      </c:pt>
                      <c:pt idx="382">
                        <c:v>1.6570793913445885</c:v>
                      </c:pt>
                      <c:pt idx="383">
                        <c:v>1.6608889902941784</c:v>
                      </c:pt>
                      <c:pt idx="384">
                        <c:v>1.6646960634217591</c:v>
                      </c:pt>
                      <c:pt idx="385">
                        <c:v>1.6685006124019892</c:v>
                      </c:pt>
                      <c:pt idx="386">
                        <c:v>1.6723026389084164</c:v>
                      </c:pt>
                      <c:pt idx="387">
                        <c:v>1.6761021446134794</c:v>
                      </c:pt>
                      <c:pt idx="388">
                        <c:v>1.6798991311885076</c:v>
                      </c:pt>
                      <c:pt idx="389">
                        <c:v>1.6836936003037228</c:v>
                      </c:pt>
                      <c:pt idx="390">
                        <c:v>1.6874855536282376</c:v>
                      </c:pt>
                      <c:pt idx="391">
                        <c:v>1.6912749928300632</c:v>
                      </c:pt>
                      <c:pt idx="392">
                        <c:v>1.6950619195760972</c:v>
                      </c:pt>
                      <c:pt idx="393">
                        <c:v>1.6988463355321379</c:v>
                      </c:pt>
                      <c:pt idx="394">
                        <c:v>1.7026282423628767</c:v>
                      </c:pt>
                      <c:pt idx="395">
                        <c:v>1.7064076417319016</c:v>
                      </c:pt>
                      <c:pt idx="396">
                        <c:v>1.7101845353016984</c:v>
                      </c:pt>
                      <c:pt idx="397">
                        <c:v>1.7139589247336506</c:v>
                      </c:pt>
                      <c:pt idx="398">
                        <c:v>1.7177308116880377</c:v>
                      </c:pt>
                      <c:pt idx="399">
                        <c:v>1.7215001978240423</c:v>
                      </c:pt>
                      <c:pt idx="400">
                        <c:v>1.7252670847997444</c:v>
                      </c:pt>
                      <c:pt idx="401">
                        <c:v>1.7290314742721253</c:v>
                      </c:pt>
                      <c:pt idx="402">
                        <c:v>1.7327933678970657</c:v>
                      </c:pt>
                      <c:pt idx="403">
                        <c:v>1.736552767329355</c:v>
                      </c:pt>
                      <c:pt idx="404">
                        <c:v>1.7403096742226762</c:v>
                      </c:pt>
                      <c:pt idx="405">
                        <c:v>1.7440640902296236</c:v>
                      </c:pt>
                      <c:pt idx="406">
                        <c:v>1.7478160170016903</c:v>
                      </c:pt>
                      <c:pt idx="407">
                        <c:v>1.7515654561892782</c:v>
                      </c:pt>
                      <c:pt idx="408">
                        <c:v>1.755312409441693</c:v>
                      </c:pt>
                      <c:pt idx="409">
                        <c:v>1.7590568784071496</c:v>
                      </c:pt>
                      <c:pt idx="410">
                        <c:v>1.7627988647327653</c:v>
                      </c:pt>
                      <c:pt idx="411">
                        <c:v>1.7665383700645689</c:v>
                      </c:pt>
                      <c:pt idx="412">
                        <c:v>1.7702753960474988</c:v>
                      </c:pt>
                      <c:pt idx="413">
                        <c:v>1.774009944325398</c:v>
                      </c:pt>
                      <c:pt idx="414">
                        <c:v>1.7777420165410249</c:v>
                      </c:pt>
                      <c:pt idx="415">
                        <c:v>1.7814716143360447</c:v>
                      </c:pt>
                      <c:pt idx="416">
                        <c:v>1.7851987393510378</c:v>
                      </c:pt>
                      <c:pt idx="417">
                        <c:v>1.7889233932254933</c:v>
                      </c:pt>
                      <c:pt idx="418">
                        <c:v>1.7926455775978152</c:v>
                      </c:pt>
                      <c:pt idx="419">
                        <c:v>1.7963652941053214</c:v>
                      </c:pt>
                      <c:pt idx="420">
                        <c:v>1.8000825443842441</c:v>
                      </c:pt>
                      <c:pt idx="421">
                        <c:v>1.8037973300697301</c:v>
                      </c:pt>
                      <c:pt idx="422">
                        <c:v>1.8075096527958407</c:v>
                      </c:pt>
                      <c:pt idx="423">
                        <c:v>1.8112195141955576</c:v>
                      </c:pt>
                      <c:pt idx="424">
                        <c:v>1.8149269159007773</c:v>
                      </c:pt>
                      <c:pt idx="425">
                        <c:v>1.8186318595423134</c:v>
                      </c:pt>
                      <c:pt idx="426">
                        <c:v>1.8223343467499011</c:v>
                      </c:pt>
                      <c:pt idx="427">
                        <c:v>1.826034379152192</c:v>
                      </c:pt>
                      <c:pt idx="428">
                        <c:v>1.8297319583767606</c:v>
                      </c:pt>
                      <c:pt idx="429">
                        <c:v>1.8334270860500994</c:v>
                      </c:pt>
                      <c:pt idx="430">
                        <c:v>1.8371197637976249</c:v>
                      </c:pt>
                      <c:pt idx="431">
                        <c:v>1.8408099932436772</c:v>
                      </c:pt>
                      <c:pt idx="432">
                        <c:v>1.8444977760115135</c:v>
                      </c:pt>
                      <c:pt idx="433">
                        <c:v>1.848183113723322</c:v>
                      </c:pt>
                      <c:pt idx="434">
                        <c:v>1.8518660080002094</c:v>
                      </c:pt>
                      <c:pt idx="435">
                        <c:v>1.8555464604622123</c:v>
                      </c:pt>
                      <c:pt idx="436">
                        <c:v>1.8592244727282901</c:v>
                      </c:pt>
                      <c:pt idx="437">
                        <c:v>1.862900046416329</c:v>
                      </c:pt>
                      <c:pt idx="438">
                        <c:v>1.8665731831431449</c:v>
                      </c:pt>
                      <c:pt idx="439">
                        <c:v>1.87024388452448</c:v>
                      </c:pt>
                      <c:pt idx="440">
                        <c:v>1.8739121521750042</c:v>
                      </c:pt>
                      <c:pt idx="441">
                        <c:v>1.877577987708319</c:v>
                      </c:pt>
                      <c:pt idx="442">
                        <c:v>1.881241392736954</c:v>
                      </c:pt>
                      <c:pt idx="443">
                        <c:v>1.8849023688723721</c:v>
                      </c:pt>
                      <c:pt idx="444">
                        <c:v>1.8885609177249663</c:v>
                      </c:pt>
                      <c:pt idx="445">
                        <c:v>1.8922170409040613</c:v>
                      </c:pt>
                      <c:pt idx="446">
                        <c:v>1.8958707400179153</c:v>
                      </c:pt>
                      <c:pt idx="447">
                        <c:v>1.8995220166737203</c:v>
                      </c:pt>
                      <c:pt idx="448">
                        <c:v>1.9031708724776044</c:v>
                      </c:pt>
                      <c:pt idx="449">
                        <c:v>1.9068173090346276</c:v>
                      </c:pt>
                      <c:pt idx="450">
                        <c:v>1.9104613279487879</c:v>
                      </c:pt>
                      <c:pt idx="451">
                        <c:v>1.9141029308230195</c:v>
                      </c:pt>
                      <c:pt idx="452">
                        <c:v>1.9177421192591928</c:v>
                      </c:pt>
                      <c:pt idx="453">
                        <c:v>1.9213788948581179</c:v>
                      </c:pt>
                      <c:pt idx="454">
                        <c:v>1.9250132592195417</c:v>
                      </c:pt>
                      <c:pt idx="455">
                        <c:v>1.9286452139421524</c:v>
                      </c:pt>
                      <c:pt idx="456">
                        <c:v>1.9322747606235759</c:v>
                      </c:pt>
                      <c:pt idx="457">
                        <c:v>1.9359019008603813</c:v>
                      </c:pt>
                      <c:pt idx="458">
                        <c:v>1.9395266362480774</c:v>
                      </c:pt>
                      <c:pt idx="459">
                        <c:v>1.9431489683811152</c:v>
                      </c:pt>
                      <c:pt idx="460">
                        <c:v>1.94676889885289</c:v>
                      </c:pt>
                      <c:pt idx="461">
                        <c:v>1.9503864292557385</c:v>
                      </c:pt>
                      <c:pt idx="462">
                        <c:v>1.9540015611809436</c:v>
                      </c:pt>
                      <c:pt idx="463">
                        <c:v>1.9576142962187335</c:v>
                      </c:pt>
                      <c:pt idx="464">
                        <c:v>1.9612246359582797</c:v>
                      </c:pt>
                      <c:pt idx="465">
                        <c:v>1.9648325819877019</c:v>
                      </c:pt>
                      <c:pt idx="466">
                        <c:v>1.9684381358940659</c:v>
                      </c:pt>
                      <c:pt idx="467">
                        <c:v>1.9720412992633853</c:v>
                      </c:pt>
                      <c:pt idx="468">
                        <c:v>1.9756420736806233</c:v>
                      </c:pt>
                      <c:pt idx="469">
                        <c:v>1.9792404607296901</c:v>
                      </c:pt>
                      <c:pt idx="470">
                        <c:v>1.9828364619934498</c:v>
                      </c:pt>
                      <c:pt idx="471">
                        <c:v>1.9864300790537122</c:v>
                      </c:pt>
                      <c:pt idx="472">
                        <c:v>1.9900213134912406</c:v>
                      </c:pt>
                      <c:pt idx="473">
                        <c:v>1.9936101668857493</c:v>
                      </c:pt>
                      <c:pt idx="474">
                        <c:v>1.997196640815909</c:v>
                      </c:pt>
                      <c:pt idx="475">
                        <c:v>2.0007807368593373</c:v>
                      </c:pt>
                      <c:pt idx="476">
                        <c:v>2.0043624565926117</c:v>
                      </c:pt>
                      <c:pt idx="477">
                        <c:v>2.0079418015912602</c:v>
                      </c:pt>
                      <c:pt idx="478">
                        <c:v>2.0115187734297701</c:v>
                      </c:pt>
                      <c:pt idx="479">
                        <c:v>2.0150933736815797</c:v>
                      </c:pt>
                      <c:pt idx="480">
                        <c:v>2.0186656039190898</c:v>
                      </c:pt>
                      <c:pt idx="481">
                        <c:v>2.0222354657136541</c:v>
                      </c:pt>
                      <c:pt idx="482">
                        <c:v>2.0258029606355872</c:v>
                      </c:pt>
                      <c:pt idx="483">
                        <c:v>2.0293680902541618</c:v>
                      </c:pt>
                      <c:pt idx="484">
                        <c:v>2.0329308561376083</c:v>
                      </c:pt>
                      <c:pt idx="485">
                        <c:v>2.0364912598531211</c:v>
                      </c:pt>
                      <c:pt idx="486">
                        <c:v>2.0400493029668527</c:v>
                      </c:pt>
                      <c:pt idx="487">
                        <c:v>2.0436049870439179</c:v>
                      </c:pt>
                      <c:pt idx="488">
                        <c:v>2.0471583136483935</c:v>
                      </c:pt>
                      <c:pt idx="489">
                        <c:v>2.0507092843433194</c:v>
                      </c:pt>
                      <c:pt idx="490">
                        <c:v>2.0542579006907009</c:v>
                      </c:pt>
                      <c:pt idx="491">
                        <c:v>2.0578041642515061</c:v>
                      </c:pt>
                      <c:pt idx="492">
                        <c:v>2.0613480765856664</c:v>
                      </c:pt>
                      <c:pt idx="493">
                        <c:v>2.0648896392520819</c:v>
                      </c:pt>
                      <c:pt idx="494">
                        <c:v>2.068428853808618</c:v>
                      </c:pt>
                      <c:pt idx="495">
                        <c:v>2.071965721812107</c:v>
                      </c:pt>
                      <c:pt idx="496">
                        <c:v>2.0755002448183504</c:v>
                      </c:pt>
                      <c:pt idx="497">
                        <c:v>2.0790324243821159</c:v>
                      </c:pt>
                      <c:pt idx="498">
                        <c:v>2.0825622620571407</c:v>
                      </c:pt>
                      <c:pt idx="499">
                        <c:v>2.0860897593961356</c:v>
                      </c:pt>
                      <c:pt idx="500">
                        <c:v>2.0896149179507755</c:v>
                      </c:pt>
                      <c:pt idx="501">
                        <c:v>2.0931377392717114</c:v>
                      </c:pt>
                      <c:pt idx="502">
                        <c:v>2.0966582249085648</c:v>
                      </c:pt>
                      <c:pt idx="503">
                        <c:v>2.1001763764099306</c:v>
                      </c:pt>
                      <c:pt idx="504">
                        <c:v>2.1036921953233745</c:v>
                      </c:pt>
                      <c:pt idx="505">
                        <c:v>2.1072056831954389</c:v>
                      </c:pt>
                      <c:pt idx="506">
                        <c:v>2.11071684157164</c:v>
                      </c:pt>
                      <c:pt idx="507">
                        <c:v>2.1142256719964667</c:v>
                      </c:pt>
                      <c:pt idx="508">
                        <c:v>2.1177321760133898</c:v>
                      </c:pt>
                      <c:pt idx="509">
                        <c:v>2.1212363551648492</c:v>
                      </c:pt>
                      <c:pt idx="510">
                        <c:v>2.1247382109922688</c:v>
                      </c:pt>
                      <c:pt idx="511">
                        <c:v>2.1282377450360466</c:v>
                      </c:pt>
                      <c:pt idx="512">
                        <c:v>2.1317349588355605</c:v>
                      </c:pt>
                      <c:pt idx="513">
                        <c:v>2.1352298539291681</c:v>
                      </c:pt>
                      <c:pt idx="514">
                        <c:v>2.1387224318542057</c:v>
                      </c:pt>
                      <c:pt idx="515">
                        <c:v>2.1422126941469939</c:v>
                      </c:pt>
                      <c:pt idx="516">
                        <c:v>2.1457006423428289</c:v>
                      </c:pt>
                      <c:pt idx="517">
                        <c:v>2.149186277975994</c:v>
                      </c:pt>
                      <c:pt idx="518">
                        <c:v>2.1526696025797523</c:v>
                      </c:pt>
                      <c:pt idx="519">
                        <c:v>2.1561506176863512</c:v>
                      </c:pt>
                      <c:pt idx="520">
                        <c:v>2.1596293248270251</c:v>
                      </c:pt>
                      <c:pt idx="521">
                        <c:v>2.1631057255319868</c:v>
                      </c:pt>
                      <c:pt idx="522">
                        <c:v>2.1665798213304406</c:v>
                      </c:pt>
                      <c:pt idx="523">
                        <c:v>2.1700516137505752</c:v>
                      </c:pt>
                      <c:pt idx="524">
                        <c:v>2.1735211043195628</c:v>
                      </c:pt>
                      <c:pt idx="525">
                        <c:v>2.1769882945635679</c:v>
                      </c:pt>
                      <c:pt idx="526">
                        <c:v>2.1804531860077394</c:v>
                      </c:pt>
                      <c:pt idx="527">
                        <c:v>2.1839157801762181</c:v>
                      </c:pt>
                      <c:pt idx="528">
                        <c:v>2.1873760785921315</c:v>
                      </c:pt>
                      <c:pt idx="529">
                        <c:v>2.1908340827775983</c:v>
                      </c:pt>
                      <c:pt idx="530">
                        <c:v>2.1942897942537289</c:v>
                      </c:pt>
                      <c:pt idx="531">
                        <c:v>2.1977432145406253</c:v>
                      </c:pt>
                      <c:pt idx="532">
                        <c:v>2.2011943451573779</c:v>
                      </c:pt>
                      <c:pt idx="533">
                        <c:v>2.204643187622076</c:v>
                      </c:pt>
                      <c:pt idx="534">
                        <c:v>2.2080897434517972</c:v>
                      </c:pt>
                      <c:pt idx="535">
                        <c:v>2.2115340141626163</c:v>
                      </c:pt>
                      <c:pt idx="536">
                        <c:v>2.2149760012696009</c:v>
                      </c:pt>
                      <c:pt idx="537">
                        <c:v>2.2184157062868164</c:v>
                      </c:pt>
                      <c:pt idx="538">
                        <c:v>2.2218531307273217</c:v>
                      </c:pt>
                      <c:pt idx="539">
                        <c:v>2.225288276103174</c:v>
                      </c:pt>
                      <c:pt idx="540">
                        <c:v>2.2287211439254278</c:v>
                      </c:pt>
                      <c:pt idx="541">
                        <c:v>2.2321517357041376</c:v>
                      </c:pt>
                      <c:pt idx="542">
                        <c:v>2.2355800529483516</c:v>
                      </c:pt>
                      <c:pt idx="543">
                        <c:v>2.2390060971661239</c:v>
                      </c:pt>
                      <c:pt idx="544">
                        <c:v>2.2424298698645035</c:v>
                      </c:pt>
                      <c:pt idx="545">
                        <c:v>2.2458513725495424</c:v>
                      </c:pt>
                      <c:pt idx="546">
                        <c:v>2.2492706067262951</c:v>
                      </c:pt>
                      <c:pt idx="547">
                        <c:v>2.2526875738988155</c:v>
                      </c:pt>
                      <c:pt idx="548">
                        <c:v>2.2561022755701639</c:v>
                      </c:pt>
                      <c:pt idx="549">
                        <c:v>2.2595147132424014</c:v>
                      </c:pt>
                      <c:pt idx="550">
                        <c:v>2.2629248884165918</c:v>
                      </c:pt>
                      <c:pt idx="551">
                        <c:v>2.266332802592808</c:v>
                      </c:pt>
                      <c:pt idx="552">
                        <c:v>2.2697384572701251</c:v>
                      </c:pt>
                      <c:pt idx="553">
                        <c:v>2.2731418539466262</c:v>
                      </c:pt>
                      <c:pt idx="554">
                        <c:v>2.2765429941193984</c:v>
                      </c:pt>
                      <c:pt idx="555">
                        <c:v>2.2799418792845394</c:v>
                      </c:pt>
                      <c:pt idx="556">
                        <c:v>2.2833385109371531</c:v>
                      </c:pt>
                      <c:pt idx="557">
                        <c:v>2.2867328905713533</c:v>
                      </c:pt>
                      <c:pt idx="558">
                        <c:v>2.2901250196802598</c:v>
                      </c:pt>
                      <c:pt idx="559">
                        <c:v>2.2935148997560084</c:v>
                      </c:pt>
                      <c:pt idx="560">
                        <c:v>2.2969025322897401</c:v>
                      </c:pt>
                      <c:pt idx="561">
                        <c:v>2.3002879187716103</c:v>
                      </c:pt>
                      <c:pt idx="562">
                        <c:v>2.3036710606907858</c:v>
                      </c:pt>
                      <c:pt idx="563">
                        <c:v>2.3070519595354448</c:v>
                      </c:pt>
                      <c:pt idx="564">
                        <c:v>2.3104306167927802</c:v>
                      </c:pt>
                      <c:pt idx="565">
                        <c:v>2.3138070339489984</c:v>
                      </c:pt>
                      <c:pt idx="566">
                        <c:v>2.3171812124893214</c:v>
                      </c:pt>
                      <c:pt idx="567">
                        <c:v>2.3205531538979849</c:v>
                      </c:pt>
                      <c:pt idx="568">
                        <c:v>2.3239228596582402</c:v>
                      </c:pt>
                      <c:pt idx="569">
                        <c:v>2.3272903312523576</c:v>
                      </c:pt>
                      <c:pt idx="570">
                        <c:v>2.3306555701616229</c:v>
                      </c:pt>
                      <c:pt idx="571">
                        <c:v>2.3340185778663405</c:v>
                      </c:pt>
                      <c:pt idx="572">
                        <c:v>2.3373793558458322</c:v>
                      </c:pt>
                      <c:pt idx="573">
                        <c:v>2.3407379055784387</c:v>
                      </c:pt>
                      <c:pt idx="574">
                        <c:v>2.344094228541524</c:v>
                      </c:pt>
                      <c:pt idx="575">
                        <c:v>2.3474483262114685</c:v>
                      </c:pt>
                      <c:pt idx="576">
                        <c:v>2.3508002000636754</c:v>
                      </c:pt>
                      <c:pt idx="577">
                        <c:v>2.3541498515725712</c:v>
                      </c:pt>
                      <c:pt idx="578">
                        <c:v>2.3574972822115998</c:v>
                      </c:pt>
                      <c:pt idx="579">
                        <c:v>2.360842493453235</c:v>
                      </c:pt>
                      <c:pt idx="580">
                        <c:v>2.3641854867689704</c:v>
                      </c:pt>
                      <c:pt idx="581">
                        <c:v>2.3675262636293248</c:v>
                      </c:pt>
                      <c:pt idx="582">
                        <c:v>2.37086482550384</c:v>
                      </c:pt>
                      <c:pt idx="583">
                        <c:v>2.3742011738610871</c:v>
                      </c:pt>
                      <c:pt idx="584">
                        <c:v>2.3775353101686605</c:v>
                      </c:pt>
                      <c:pt idx="585">
                        <c:v>2.3808672358931844</c:v>
                      </c:pt>
                      <c:pt idx="586">
                        <c:v>2.3841969525003077</c:v>
                      </c:pt>
                      <c:pt idx="587">
                        <c:v>2.3875244614547073</c:v>
                      </c:pt>
                      <c:pt idx="588">
                        <c:v>2.3908497642200937</c:v>
                      </c:pt>
                      <c:pt idx="589">
                        <c:v>2.394172862259202</c:v>
                      </c:pt>
                      <c:pt idx="590">
                        <c:v>2.3974937570337986</c:v>
                      </c:pt>
                      <c:pt idx="591">
                        <c:v>2.4008124500046835</c:v>
                      </c:pt>
                      <c:pt idx="592">
                        <c:v>2.4041289426316843</c:v>
                      </c:pt>
                      <c:pt idx="593">
                        <c:v>2.4074432363736631</c:v>
                      </c:pt>
                      <c:pt idx="594">
                        <c:v>2.4107553326885132</c:v>
                      </c:pt>
                      <c:pt idx="595">
                        <c:v>2.4140652330331633</c:v>
                      </c:pt>
                      <c:pt idx="596">
                        <c:v>2.4173729388635747</c:v>
                      </c:pt>
                      <c:pt idx="597">
                        <c:v>2.4206784516347435</c:v>
                      </c:pt>
                      <c:pt idx="598">
                        <c:v>2.4239817728007025</c:v>
                      </c:pt>
                      <c:pt idx="599">
                        <c:v>2.4272829038145165</c:v>
                      </c:pt>
                      <c:pt idx="600">
                        <c:v>2.4305818461282915</c:v>
                      </c:pt>
                      <c:pt idx="601">
                        <c:v>2.433878601193169</c:v>
                      </c:pt>
                      <c:pt idx="602">
                        <c:v>2.4371731704593294</c:v>
                      </c:pt>
                      <c:pt idx="603">
                        <c:v>2.4404655553759875</c:v>
                      </c:pt>
                      <c:pt idx="604">
                        <c:v>2.4437557573914019</c:v>
                      </c:pt>
                      <c:pt idx="605">
                        <c:v>2.44704377795287</c:v>
                      </c:pt>
                      <c:pt idx="606">
                        <c:v>2.4503296185067271</c:v>
                      </c:pt>
                      <c:pt idx="607">
                        <c:v>2.4536132804983541</c:v>
                      </c:pt>
                      <c:pt idx="608">
                        <c:v>2.4568947653721676</c:v>
                      </c:pt>
                      <c:pt idx="609">
                        <c:v>2.4601740745716314</c:v>
                      </c:pt>
                      <c:pt idx="610">
                        <c:v>2.4634512095392513</c:v>
                      </c:pt>
                      <c:pt idx="611">
                        <c:v>2.4667261717165752</c:v>
                      </c:pt>
                      <c:pt idx="612">
                        <c:v>2.4699989625441963</c:v>
                      </c:pt>
                      <c:pt idx="613">
                        <c:v>2.4732695834617529</c:v>
                      </c:pt>
                      <c:pt idx="614">
                        <c:v>2.476538035907927</c:v>
                      </c:pt>
                      <c:pt idx="615">
                        <c:v>2.4798043213204499</c:v>
                      </c:pt>
                      <c:pt idx="616">
                        <c:v>2.4830684411360968</c:v>
                      </c:pt>
                      <c:pt idx="617">
                        <c:v>2.4863303967906907</c:v>
                      </c:pt>
                      <c:pt idx="618">
                        <c:v>2.4895901897191055</c:v>
                      </c:pt>
                      <c:pt idx="619">
                        <c:v>2.4928478213552587</c:v>
                      </c:pt>
                      <c:pt idx="620">
                        <c:v>2.4961032931321228</c:v>
                      </c:pt>
                      <c:pt idx="621">
                        <c:v>2.4993566064817139</c:v>
                      </c:pt>
                      <c:pt idx="622">
                        <c:v>2.5026077628351051</c:v>
                      </c:pt>
                      <c:pt idx="623">
                        <c:v>2.5058567636224161</c:v>
                      </c:pt>
                      <c:pt idx="624">
                        <c:v>2.5091036102728212</c:v>
                      </c:pt>
                      <c:pt idx="625">
                        <c:v>2.5123483042145454</c:v>
                      </c:pt>
                      <c:pt idx="626">
                        <c:v>2.5155908468748671</c:v>
                      </c:pt>
                      <c:pt idx="627">
                        <c:v>2.518831239680118</c:v>
                      </c:pt>
                      <c:pt idx="628">
                        <c:v>2.522069484055685</c:v>
                      </c:pt>
                      <c:pt idx="629">
                        <c:v>2.5253055814260108</c:v>
                      </c:pt>
                      <c:pt idx="630">
                        <c:v>2.5285395332145915</c:v>
                      </c:pt>
                      <c:pt idx="631">
                        <c:v>2.5317713408439793</c:v>
                      </c:pt>
                      <c:pt idx="632">
                        <c:v>2.5350010057357868</c:v>
                      </c:pt>
                      <c:pt idx="633">
                        <c:v>2.5382285293106799</c:v>
                      </c:pt>
                      <c:pt idx="634">
                        <c:v>2.5414539129883846</c:v>
                      </c:pt>
                      <c:pt idx="635">
                        <c:v>2.5446771581876848</c:v>
                      </c:pt>
                      <c:pt idx="636">
                        <c:v>2.5478982663264258</c:v>
                      </c:pt>
                      <c:pt idx="637">
                        <c:v>2.5511172388215098</c:v>
                      </c:pt>
                      <c:pt idx="638">
                        <c:v>2.5543340770889014</c:v>
                      </c:pt>
                      <c:pt idx="639">
                        <c:v>2.5575487825436256</c:v>
                      </c:pt>
                      <c:pt idx="640">
                        <c:v>2.56076135659977</c:v>
                      </c:pt>
                      <c:pt idx="641">
                        <c:v>2.5639718006704841</c:v>
                      </c:pt>
                      <c:pt idx="642">
                        <c:v>2.5671801161679819</c:v>
                      </c:pt>
                      <c:pt idx="643">
                        <c:v>2.5703863045035371</c:v>
                      </c:pt>
                      <c:pt idx="644">
                        <c:v>2.5735903670874931</c:v>
                      </c:pt>
                      <c:pt idx="645">
                        <c:v>2.5767923053292545</c:v>
                      </c:pt>
                      <c:pt idx="646">
                        <c:v>2.5799921206372911</c:v>
                      </c:pt>
                      <c:pt idx="647">
                        <c:v>2.5831898144191423</c:v>
                      </c:pt>
                      <c:pt idx="648">
                        <c:v>2.5863853880814118</c:v>
                      </c:pt>
                      <c:pt idx="649">
                        <c:v>2.5895788430297695</c:v>
                      </c:pt>
                      <c:pt idx="650">
                        <c:v>2.5927701806689565</c:v>
                      </c:pt>
                      <c:pt idx="651">
                        <c:v>2.5959594024027814</c:v>
                      </c:pt>
                      <c:pt idx="652">
                        <c:v>2.5991465096341204</c:v>
                      </c:pt>
                      <c:pt idx="653">
                        <c:v>2.6023315037649208</c:v>
                      </c:pt>
                      <c:pt idx="654">
                        <c:v>2.6055143861962011</c:v>
                      </c:pt>
                      <c:pt idx="655">
                        <c:v>2.6086951583280498</c:v>
                      </c:pt>
                      <c:pt idx="656">
                        <c:v>2.6118738215596276</c:v>
                      </c:pt>
                      <c:pt idx="657">
                        <c:v>2.6150503772891671</c:v>
                      </c:pt>
                      <c:pt idx="658">
                        <c:v>2.6182248269139743</c:v>
                      </c:pt>
                      <c:pt idx="659">
                        <c:v>2.6213971718304294</c:v>
                      </c:pt>
                      <c:pt idx="660">
                        <c:v>2.6245674134339847</c:v>
                      </c:pt>
                      <c:pt idx="661">
                        <c:v>2.6277355531191695</c:v>
                      </c:pt>
                      <c:pt idx="662">
                        <c:v>2.6309015922795886</c:v>
                      </c:pt>
                      <c:pt idx="663">
                        <c:v>2.6340655323079196</c:v>
                      </c:pt>
                      <c:pt idx="664">
                        <c:v>2.6372273745959203</c:v>
                      </c:pt>
                      <c:pt idx="665">
                        <c:v>2.6403871205344243</c:v>
                      </c:pt>
                      <c:pt idx="666">
                        <c:v>2.6435447715133433</c:v>
                      </c:pt>
                      <c:pt idx="667">
                        <c:v>2.6467003289216673</c:v>
                      </c:pt>
                      <c:pt idx="668">
                        <c:v>2.6498537941474649</c:v>
                      </c:pt>
                      <c:pt idx="669">
                        <c:v>2.6530051685778857</c:v>
                      </c:pt>
                      <c:pt idx="670">
                        <c:v>2.6561544535991577</c:v>
                      </c:pt>
                      <c:pt idx="671">
                        <c:v>2.6593016505965927</c:v>
                      </c:pt>
                      <c:pt idx="672">
                        <c:v>2.6624467609545808</c:v>
                      </c:pt>
                      <c:pt idx="673">
                        <c:v>2.665589786056596</c:v>
                      </c:pt>
                      <c:pt idx="674">
                        <c:v>2.6687307272851948</c:v>
                      </c:pt>
                      <c:pt idx="675">
                        <c:v>2.6718695860220167</c:v>
                      </c:pt>
                      <c:pt idx="676">
                        <c:v>2.6750063636477859</c:v>
                      </c:pt>
                      <c:pt idx="677">
                        <c:v>2.67814106154231</c:v>
                      </c:pt>
                      <c:pt idx="678">
                        <c:v>2.6812736810844844</c:v>
                      </c:pt>
                      <c:pt idx="679">
                        <c:v>2.684404223652284</c:v>
                      </c:pt>
                      <c:pt idx="680">
                        <c:v>2.687532690622779</c:v>
                      </c:pt>
                      <c:pt idx="681">
                        <c:v>2.6906590833721205</c:v>
                      </c:pt>
                      <c:pt idx="682">
                        <c:v>2.6937834032755466</c:v>
                      </c:pt>
                      <c:pt idx="683">
                        <c:v>2.6969056517073868</c:v>
                      </c:pt>
                      <c:pt idx="684">
                        <c:v>2.70002583004106</c:v>
                      </c:pt>
                      <c:pt idx="685">
                        <c:v>2.7031439396490722</c:v>
                      </c:pt>
                      <c:pt idx="686">
                        <c:v>2.7062599819030178</c:v>
                      </c:pt>
                      <c:pt idx="687">
                        <c:v>2.7093739581735856</c:v>
                      </c:pt>
                      <c:pt idx="688">
                        <c:v>2.7124858698305538</c:v>
                      </c:pt>
                      <c:pt idx="689">
                        <c:v>2.7155957182427937</c:v>
                      </c:pt>
                      <c:pt idx="690">
                        <c:v>2.7187035047782655</c:v>
                      </c:pt>
                      <c:pt idx="691">
                        <c:v>2.721809230804026</c:v>
                      </c:pt>
                      <c:pt idx="692">
                        <c:v>2.7249128976862251</c:v>
                      </c:pt>
                      <c:pt idx="693">
                        <c:v>2.7280145067901063</c:v>
                      </c:pt>
                      <c:pt idx="694">
                        <c:v>2.7311140594800061</c:v>
                      </c:pt>
                      <c:pt idx="695">
                        <c:v>2.7342115571193597</c:v>
                      </c:pt>
                      <c:pt idx="696">
                        <c:v>2.7373070010706968</c:v>
                      </c:pt>
                      <c:pt idx="697">
                        <c:v>2.7404003926956442</c:v>
                      </c:pt>
                      <c:pt idx="698">
                        <c:v>2.743491733354924</c:v>
                      </c:pt>
                      <c:pt idx="699">
                        <c:v>2.7465810244083602</c:v>
                      </c:pt>
                      <c:pt idx="700">
                        <c:v>2.7496682672148687</c:v>
                      </c:pt>
                      <c:pt idx="701">
                        <c:v>2.7527534631324722</c:v>
                      </c:pt>
                      <c:pt idx="702">
                        <c:v>2.7558366135182868</c:v>
                      </c:pt>
                      <c:pt idx="703">
                        <c:v>2.7589177197285331</c:v>
                      </c:pt>
                      <c:pt idx="704">
                        <c:v>2.7619967831185273</c:v>
                      </c:pt>
                      <c:pt idx="705">
                        <c:v>2.7650738050426935</c:v>
                      </c:pt>
                      <c:pt idx="706">
                        <c:v>2.7681487868545536</c:v>
                      </c:pt>
                      <c:pt idx="707">
                        <c:v>2.7712217299067325</c:v>
                      </c:pt>
                      <c:pt idx="708">
                        <c:v>2.7742926355509594</c:v>
                      </c:pt>
                      <c:pt idx="709">
                        <c:v>2.7773615051380673</c:v>
                      </c:pt>
                      <c:pt idx="710">
                        <c:v>2.7804283400179912</c:v>
                      </c:pt>
                      <c:pt idx="711">
                        <c:v>2.7834931415397746</c:v>
                      </c:pt>
                      <c:pt idx="712">
                        <c:v>2.7865559110515634</c:v>
                      </c:pt>
                      <c:pt idx="713">
                        <c:v>2.7896166499006125</c:v>
                      </c:pt>
                      <c:pt idx="714">
                        <c:v>2.7926753594332823</c:v>
                      </c:pt>
                      <c:pt idx="715">
                        <c:v>2.795732040995039</c:v>
                      </c:pt>
                      <c:pt idx="716">
                        <c:v>2.7987866959304588</c:v>
                      </c:pt>
                      <c:pt idx="717">
                        <c:v>2.8018393255832263</c:v>
                      </c:pt>
                      <c:pt idx="718">
                        <c:v>2.8048899312961342</c:v>
                      </c:pt>
                      <c:pt idx="719">
                        <c:v>2.8079385144110853</c:v>
                      </c:pt>
                      <c:pt idx="720">
                        <c:v>2.8109850762690933</c:v>
                      </c:pt>
                      <c:pt idx="721">
                        <c:v>2.8140296182102813</c:v>
                      </c:pt>
                      <c:pt idx="722">
                        <c:v>2.8170721415738851</c:v>
                      </c:pt>
                      <c:pt idx="723">
                        <c:v>2.8201126476982532</c:v>
                      </c:pt>
                      <c:pt idx="724">
                        <c:v>2.823151137920846</c:v>
                      </c:pt>
                      <c:pt idx="725">
                        <c:v>2.8261876135782349</c:v>
                      </c:pt>
                      <c:pt idx="726">
                        <c:v>2.8292220760061091</c:v>
                      </c:pt>
                      <c:pt idx="727">
                        <c:v>2.8322545265392716</c:v>
                      </c:pt>
                      <c:pt idx="728">
                        <c:v>2.8352849665116358</c:v>
                      </c:pt>
                      <c:pt idx="729">
                        <c:v>2.8383133972562358</c:v>
                      </c:pt>
                      <c:pt idx="730">
                        <c:v>2.8413398201052216</c:v>
                      </c:pt>
                      <c:pt idx="731">
                        <c:v>2.8443642363898554</c:v>
                      </c:pt>
                      <c:pt idx="732">
                        <c:v>2.8473866474405232</c:v>
                      </c:pt>
                      <c:pt idx="733">
                        <c:v>2.8504070545867224</c:v>
                      </c:pt>
                      <c:pt idx="734">
                        <c:v>2.8534254591570742</c:v>
                      </c:pt>
                      <c:pt idx="735">
                        <c:v>2.8564418624793171</c:v>
                      </c:pt>
                      <c:pt idx="736">
                        <c:v>2.8594562658803069</c:v>
                      </c:pt>
                      <c:pt idx="737">
                        <c:v>2.8624686706860243</c:v>
                      </c:pt>
                      <c:pt idx="738">
                        <c:v>2.8654790782215658</c:v>
                      </c:pt>
                      <c:pt idx="739">
                        <c:v>2.8684874898111539</c:v>
                      </c:pt>
                      <c:pt idx="740">
                        <c:v>2.8714939067781304</c:v>
                      </c:pt>
                      <c:pt idx="741">
                        <c:v>2.8744983304449612</c:v>
                      </c:pt>
                      <c:pt idx="742">
                        <c:v>2.8775007621332325</c:v>
                      </c:pt>
                      <c:pt idx="743">
                        <c:v>2.8805012031636585</c:v>
                      </c:pt>
                      <c:pt idx="744">
                        <c:v>2.8834996548560743</c:v>
                      </c:pt>
                      <c:pt idx="745">
                        <c:v>2.8864961185294424</c:v>
                      </c:pt>
                      <c:pt idx="746">
                        <c:v>2.8894905955018486</c:v>
                      </c:pt>
                      <c:pt idx="747">
                        <c:v>2.8924830870905067</c:v>
                      </c:pt>
                      <c:pt idx="748">
                        <c:v>2.8954735946117554</c:v>
                      </c:pt>
                      <c:pt idx="749">
                        <c:v>2.8984621193810614</c:v>
                      </c:pt>
                      <c:pt idx="750">
                        <c:v>2.9014486627130207</c:v>
                      </c:pt>
                      <c:pt idx="751">
                        <c:v>2.9044332259213554</c:v>
                      </c:pt>
                      <c:pt idx="752">
                        <c:v>2.9074158103189185</c:v>
                      </c:pt>
                      <c:pt idx="753">
                        <c:v>2.9103964172176897</c:v>
                      </c:pt>
                      <c:pt idx="754">
                        <c:v>2.913375047928783</c:v>
                      </c:pt>
                      <c:pt idx="755">
                        <c:v>2.9163517037624396</c:v>
                      </c:pt>
                      <c:pt idx="756">
                        <c:v>2.9193263860280338</c:v>
                      </c:pt>
                      <c:pt idx="757">
                        <c:v>2.9222990960340689</c:v>
                      </c:pt>
                      <c:pt idx="758">
                        <c:v>2.9252698350881863</c:v>
                      </c:pt>
                      <c:pt idx="759">
                        <c:v>2.9282386044971567</c:v>
                      </c:pt>
                      <c:pt idx="760">
                        <c:v>2.931205405566883</c:v>
                      </c:pt>
                      <c:pt idx="761">
                        <c:v>2.9341702396024045</c:v>
                      </c:pt>
                      <c:pt idx="762">
                        <c:v>2.9371331079078962</c:v>
                      </c:pt>
                      <c:pt idx="763">
                        <c:v>2.9400940117866652</c:v>
                      </c:pt>
                      <c:pt idx="764">
                        <c:v>2.9430529525411568</c:v>
                      </c:pt>
                      <c:pt idx="765">
                        <c:v>2.9460099314729531</c:v>
                      </c:pt>
                      <c:pt idx="766">
                        <c:v>2.9489649498827717</c:v>
                      </c:pt>
                      <c:pt idx="767">
                        <c:v>2.9519180090704689</c:v>
                      </c:pt>
                      <c:pt idx="768">
                        <c:v>2.9548691103350362</c:v>
                      </c:pt>
                      <c:pt idx="769">
                        <c:v>2.9578182549746104</c:v>
                      </c:pt>
                      <c:pt idx="770">
                        <c:v>2.9607654442864613</c:v>
                      </c:pt>
                      <c:pt idx="771">
                        <c:v>2.9637106795670016</c:v>
                      </c:pt>
                      <c:pt idx="772">
                        <c:v>2.9666539621117836</c:v>
                      </c:pt>
                      <c:pt idx="773">
                        <c:v>2.9695952932155003</c:v>
                      </c:pt>
                      <c:pt idx="774">
                        <c:v>2.9725346741719876</c:v>
                      </c:pt>
                      <c:pt idx="775">
                        <c:v>2.9754721062742218</c:v>
                      </c:pt>
                      <c:pt idx="776">
                        <c:v>2.9784075908143244</c:v>
                      </c:pt>
                      <c:pt idx="777">
                        <c:v>2.9813411290835559</c:v>
                      </c:pt>
                      <c:pt idx="778">
                        <c:v>2.9842727223723262</c:v>
                      </c:pt>
                      <c:pt idx="779">
                        <c:v>2.9872023719701866</c:v>
                      </c:pt>
                      <c:pt idx="780">
                        <c:v>2.9901300791658327</c:v>
                      </c:pt>
                      <c:pt idx="781">
                        <c:v>2.9930558452471074</c:v>
                      </c:pt>
                      <c:pt idx="782">
                        <c:v>2.9959796715009985</c:v>
                      </c:pt>
                      <c:pt idx="783">
                        <c:v>2.9989015592136408</c:v>
                      </c:pt>
                      <c:pt idx="784">
                        <c:v>3.0018215096703176</c:v>
                      </c:pt>
                      <c:pt idx="785">
                        <c:v>3.004739524155458</c:v>
                      </c:pt>
                      <c:pt idx="786">
                        <c:v>3.0076556039526419</c:v>
                      </c:pt>
                      <c:pt idx="787">
                        <c:v>3.0105697503445952</c:v>
                      </c:pt>
                      <c:pt idx="788">
                        <c:v>3.0134819646131965</c:v>
                      </c:pt>
                      <c:pt idx="789">
                        <c:v>3.0163922480394723</c:v>
                      </c:pt>
                      <c:pt idx="790">
                        <c:v>3.0193006019035997</c:v>
                      </c:pt>
                      <c:pt idx="791">
                        <c:v>3.0222070274849084</c:v>
                      </c:pt>
                      <c:pt idx="792">
                        <c:v>3.0251115260618802</c:v>
                      </c:pt>
                      <c:pt idx="793">
                        <c:v>3.0280140989121467</c:v>
                      </c:pt>
                      <c:pt idx="794">
                        <c:v>3.0309147473124947</c:v>
                      </c:pt>
                      <c:pt idx="795">
                        <c:v>3.033813472538863</c:v>
                      </c:pt>
                      <c:pt idx="796">
                        <c:v>3.0367102758663456</c:v>
                      </c:pt>
                      <c:pt idx="797">
                        <c:v>3.039605158569191</c:v>
                      </c:pt>
                      <c:pt idx="798">
                        <c:v>3.0424981219208029</c:v>
                      </c:pt>
                      <c:pt idx="799">
                        <c:v>3.0453891671937399</c:v>
                      </c:pt>
                      <c:pt idx="800">
                        <c:v>3.0482782956597165</c:v>
                      </c:pt>
                      <c:pt idx="801">
                        <c:v>3.0511655085896066</c:v>
                      </c:pt>
                      <c:pt idx="802">
                        <c:v>3.0540508072534385</c:v>
                      </c:pt>
                      <c:pt idx="803">
                        <c:v>3.0569341929203993</c:v>
                      </c:pt>
                      <c:pt idx="804">
                        <c:v>3.0598156668588361</c:v>
                      </c:pt>
                      <c:pt idx="805">
                        <c:v>3.0626952303362533</c:v>
                      </c:pt>
                      <c:pt idx="806">
                        <c:v>3.0655728846193155</c:v>
                      </c:pt>
                      <c:pt idx="807">
                        <c:v>3.0684486309738475</c:v>
                      </c:pt>
                      <c:pt idx="808">
                        <c:v>3.0713224706648368</c:v>
                      </c:pt>
                      <c:pt idx="809">
                        <c:v>3.0741944049564278</c:v>
                      </c:pt>
                      <c:pt idx="810">
                        <c:v>3.0770644351119301</c:v>
                      </c:pt>
                      <c:pt idx="811">
                        <c:v>3.0799325623938154</c:v>
                      </c:pt>
                      <c:pt idx="812">
                        <c:v>3.0827987880637169</c:v>
                      </c:pt>
                      <c:pt idx="813">
                        <c:v>3.0856631133824335</c:v>
                      </c:pt>
                      <c:pt idx="814">
                        <c:v>3.0885255396099249</c:v>
                      </c:pt>
                      <c:pt idx="815">
                        <c:v>3.09138606800532</c:v>
                      </c:pt>
                      <c:pt idx="816">
                        <c:v>3.0942446998269091</c:v>
                      </c:pt>
                      <c:pt idx="817">
                        <c:v>3.0971014363321494</c:v>
                      </c:pt>
                      <c:pt idx="818">
                        <c:v>3.0999562787776638</c:v>
                      </c:pt>
                      <c:pt idx="819">
                        <c:v>3.1028092284192441</c:v>
                      </c:pt>
                      <c:pt idx="820">
                        <c:v>3.105660286511847</c:v>
                      </c:pt>
                      <c:pt idx="821">
                        <c:v>3.108509454309599</c:v>
                      </c:pt>
                      <c:pt idx="822">
                        <c:v>3.1113567330657941</c:v>
                      </c:pt>
                      <c:pt idx="823">
                        <c:v>3.1142021240328948</c:v>
                      </c:pt>
                      <c:pt idx="824">
                        <c:v>3.1170456284625345</c:v>
                      </c:pt>
                      <c:pt idx="825">
                        <c:v>3.1198872476055164</c:v>
                      </c:pt>
                      <c:pt idx="826">
                        <c:v>3.1227269827118143</c:v>
                      </c:pt>
                      <c:pt idx="827">
                        <c:v>3.1255648350305734</c:v>
                      </c:pt>
                      <c:pt idx="828">
                        <c:v>3.1284008058101085</c:v>
                      </c:pt>
                      <c:pt idx="829">
                        <c:v>3.1312348962979115</c:v>
                      </c:pt>
                      <c:pt idx="830">
                        <c:v>3.1340671077406421</c:v>
                      </c:pt>
                      <c:pt idx="831">
                        <c:v>3.1368974413841371</c:v>
                      </c:pt>
                      <c:pt idx="832">
                        <c:v>3.1397258984734058</c:v>
                      </c:pt>
                      <c:pt idx="833">
                        <c:v>3.1425524802526317</c:v>
                      </c:pt>
                      <c:pt idx="834">
                        <c:v>3.1453771879651744</c:v>
                      </c:pt>
                      <c:pt idx="835">
                        <c:v>3.1482000228535671</c:v>
                      </c:pt>
                      <c:pt idx="836">
                        <c:v>3.1510209861595246</c:v>
                      </c:pt>
                      <c:pt idx="837">
                        <c:v>3.1538400791239294</c:v>
                      </c:pt>
                      <c:pt idx="838">
                        <c:v>3.156657302986849</c:v>
                      </c:pt>
                      <c:pt idx="839">
                        <c:v>3.1594726589875259</c:v>
                      </c:pt>
                      <c:pt idx="840">
                        <c:v>3.162286148364382</c:v>
                      </c:pt>
                      <c:pt idx="841">
                        <c:v>3.1650977723550153</c:v>
                      </c:pt>
                      <c:pt idx="842">
                        <c:v>3.1679075321962071</c:v>
                      </c:pt>
                      <c:pt idx="843">
                        <c:v>3.1707154291239159</c:v>
                      </c:pt>
                      <c:pt idx="844">
                        <c:v>3.1735214643732816</c:v>
                      </c:pt>
                      <c:pt idx="845">
                        <c:v>3.1763256391786254</c:v>
                      </c:pt>
                      <c:pt idx="846">
                        <c:v>3.1791279547734503</c:v>
                      </c:pt>
                      <c:pt idx="847">
                        <c:v>3.1819284123904401</c:v>
                      </c:pt>
                      <c:pt idx="848">
                        <c:v>3.1847270132614636</c:v>
                      </c:pt>
                      <c:pt idx="849">
                        <c:v>3.1875237586175706</c:v>
                      </c:pt>
                      <c:pt idx="850">
                        <c:v>3.1903186496889964</c:v>
                      </c:pt>
                      <c:pt idx="851">
                        <c:v>3.19311168770516</c:v>
                      </c:pt>
                      <c:pt idx="852">
                        <c:v>3.1959028738946653</c:v>
                      </c:pt>
                      <c:pt idx="853">
                        <c:v>3.1986922094852992</c:v>
                      </c:pt>
                      <c:pt idx="854">
                        <c:v>3.2014796957040406</c:v>
                      </c:pt>
                      <c:pt idx="855">
                        <c:v>3.2042653337770481</c:v>
                      </c:pt>
                      <c:pt idx="856">
                        <c:v>3.2070491249296724</c:v>
                      </c:pt>
                      <c:pt idx="857">
                        <c:v>3.2098310703864494</c:v>
                      </c:pt>
                      <c:pt idx="858">
                        <c:v>3.2126111713711021</c:v>
                      </c:pt>
                      <c:pt idx="859">
                        <c:v>3.215389429106545</c:v>
                      </c:pt>
                      <c:pt idx="860">
                        <c:v>3.2181658448148807</c:v>
                      </c:pt>
                      <c:pt idx="861">
                        <c:v>3.2209404197174001</c:v>
                      </c:pt>
                      <c:pt idx="862">
                        <c:v>3.2237131550345848</c:v>
                      </c:pt>
                      <c:pt idx="863">
                        <c:v>3.2264840519861089</c:v>
                      </c:pt>
                      <c:pt idx="864">
                        <c:v>3.2292531117908378</c:v>
                      </c:pt>
                      <c:pt idx="865">
                        <c:v>3.2320203356668262</c:v>
                      </c:pt>
                      <c:pt idx="866">
                        <c:v>3.234785724831323</c:v>
                      </c:pt>
                      <c:pt idx="867">
                        <c:v>3.2375492805007702</c:v>
                      </c:pt>
                      <c:pt idx="868">
                        <c:v>3.2403110038908025</c:v>
                      </c:pt>
                      <c:pt idx="869">
                        <c:v>3.2430708962162496</c:v>
                      </c:pt>
                      <c:pt idx="870">
                        <c:v>3.2458289586911344</c:v>
                      </c:pt>
                      <c:pt idx="871">
                        <c:v>3.2485851925286751</c:v>
                      </c:pt>
                      <c:pt idx="872">
                        <c:v>3.2513395989412883</c:v>
                      </c:pt>
                      <c:pt idx="873">
                        <c:v>3.2540921791405824</c:v>
                      </c:pt>
                      <c:pt idx="874">
                        <c:v>3.256842934337365</c:v>
                      </c:pt>
                      <c:pt idx="875">
                        <c:v>3.2595918657416427</c:v>
                      </c:pt>
                      <c:pt idx="876">
                        <c:v>3.2623389745626135</c:v>
                      </c:pt>
                      <c:pt idx="877">
                        <c:v>3.2650842620086804</c:v>
                      </c:pt>
                      <c:pt idx="878">
                        <c:v>3.2678277292874429</c:v>
                      </c:pt>
                      <c:pt idx="879">
                        <c:v>3.2705693776056992</c:v>
                      </c:pt>
                      <c:pt idx="880">
                        <c:v>3.2733092081694486</c:v>
                      </c:pt>
                      <c:pt idx="881">
                        <c:v>3.276047222183887</c:v>
                      </c:pt>
                      <c:pt idx="882">
                        <c:v>3.2787834208534168</c:v>
                      </c:pt>
                      <c:pt idx="883">
                        <c:v>3.2815178053816383</c:v>
                      </c:pt>
                      <c:pt idx="884">
                        <c:v>3.2842503769713569</c:v>
                      </c:pt>
                      <c:pt idx="885">
                        <c:v>3.2869811368245752</c:v>
                      </c:pt>
                      <c:pt idx="886">
                        <c:v>3.2897100861425042</c:v>
                      </c:pt>
                      <c:pt idx="887">
                        <c:v>3.2924372261255539</c:v>
                      </c:pt>
                      <c:pt idx="888">
                        <c:v>3.295162557973343</c:v>
                      </c:pt>
                      <c:pt idx="889">
                        <c:v>3.2978860828846939</c:v>
                      </c:pt>
                      <c:pt idx="890">
                        <c:v>3.3006078020576299</c:v>
                      </c:pt>
                      <c:pt idx="891">
                        <c:v>3.3033277166893837</c:v>
                      </c:pt>
                      <c:pt idx="892">
                        <c:v>3.3060458279763947</c:v>
                      </c:pt>
                      <c:pt idx="893">
                        <c:v>3.3087621371143068</c:v>
                      </c:pt>
                      <c:pt idx="894">
                        <c:v>3.311476645297974</c:v>
                      </c:pt>
                      <c:pt idx="895">
                        <c:v>3.3141893537214542</c:v>
                      </c:pt>
                      <c:pt idx="896">
                        <c:v>3.3169002635780163</c:v>
                      </c:pt>
                      <c:pt idx="897">
                        <c:v>3.3196093760601384</c:v>
                      </c:pt>
                      <c:pt idx="898">
                        <c:v>3.322316692359506</c:v>
                      </c:pt>
                      <c:pt idx="899">
                        <c:v>3.3250222136670171</c:v>
                      </c:pt>
                      <c:pt idx="900">
                        <c:v>3.3277259411727766</c:v>
                      </c:pt>
                      <c:pt idx="901">
                        <c:v>3.330427876066103</c:v>
                      </c:pt>
                      <c:pt idx="902">
                        <c:v>3.3331280195355264</c:v>
                      </c:pt>
                      <c:pt idx="903">
                        <c:v>3.3358263727687882</c:v>
                      </c:pt>
                      <c:pt idx="904">
                        <c:v>3.3385229369528413</c:v>
                      </c:pt>
                      <c:pt idx="905">
                        <c:v>3.3412177132738519</c:v>
                      </c:pt>
                      <c:pt idx="906">
                        <c:v>3.3439107029172015</c:v>
                      </c:pt>
                      <c:pt idx="907">
                        <c:v>3.3466019070674848</c:v>
                      </c:pt>
                      <c:pt idx="908">
                        <c:v>3.3492913269085096</c:v>
                      </c:pt>
                      <c:pt idx="909">
                        <c:v>3.3519789636233019</c:v>
                      </c:pt>
                      <c:pt idx="910">
                        <c:v>3.3546648183941001</c:v>
                      </c:pt>
                      <c:pt idx="911">
                        <c:v>3.3573488924023591</c:v>
                      </c:pt>
                      <c:pt idx="912">
                        <c:v>3.360031186828754</c:v>
                      </c:pt>
                      <c:pt idx="913">
                        <c:v>3.3627117028531734</c:v>
                      </c:pt>
                      <c:pt idx="914">
                        <c:v>3.3653904416547245</c:v>
                      </c:pt>
                      <c:pt idx="915">
                        <c:v>3.3680674044117342</c:v>
                      </c:pt>
                      <c:pt idx="916">
                        <c:v>3.3707425923017453</c:v>
                      </c:pt>
                      <c:pt idx="917">
                        <c:v>3.3734160065015235</c:v>
                      </c:pt>
                      <c:pt idx="918">
                        <c:v>3.3760876481870521</c:v>
                      </c:pt>
                      <c:pt idx="919">
                        <c:v>3.3787575185335332</c:v>
                      </c:pt>
                      <c:pt idx="920">
                        <c:v>3.3814256187153933</c:v>
                      </c:pt>
                      <c:pt idx="921">
                        <c:v>3.3840919499062778</c:v>
                      </c:pt>
                      <c:pt idx="922">
                        <c:v>3.386756513279054</c:v>
                      </c:pt>
                      <c:pt idx="923">
                        <c:v>3.3894193100058136</c:v>
                      </c:pt>
                      <c:pt idx="924">
                        <c:v>3.3920803412578686</c:v>
                      </c:pt>
                      <c:pt idx="925">
                        <c:v>3.3947396082057564</c:v>
                      </c:pt>
                      <c:pt idx="926">
                        <c:v>3.3973971120192368</c:v>
                      </c:pt>
                      <c:pt idx="927">
                        <c:v>3.4000528538672943</c:v>
                      </c:pt>
                      <c:pt idx="928">
                        <c:v>3.4027068349181402</c:v>
                      </c:pt>
                      <c:pt idx="929">
                        <c:v>3.4053590563392095</c:v>
                      </c:pt>
                      <c:pt idx="930">
                        <c:v>3.408009519297162</c:v>
                      </c:pt>
                      <c:pt idx="931">
                        <c:v>3.4106582249578863</c:v>
                      </c:pt>
                      <c:pt idx="932">
                        <c:v>3.413305174486498</c:v>
                      </c:pt>
                      <c:pt idx="933">
                        <c:v>3.4159503690473398</c:v>
                      </c:pt>
                      <c:pt idx="934">
                        <c:v>3.4185938098039799</c:v>
                      </c:pt>
                      <c:pt idx="935">
                        <c:v>3.4212354979192181</c:v>
                      </c:pt>
                      <c:pt idx="936">
                        <c:v>3.4238754345550824</c:v>
                      </c:pt>
                      <c:pt idx="937">
                        <c:v>3.42651362087283</c:v>
                      </c:pt>
                      <c:pt idx="938">
                        <c:v>3.4291500580329486</c:v>
                      </c:pt>
                      <c:pt idx="939">
                        <c:v>3.4317847471951577</c:v>
                      </c:pt>
                      <c:pt idx="940">
                        <c:v>3.4344176895184035</c:v>
                      </c:pt>
                      <c:pt idx="941">
                        <c:v>3.4370488861608695</c:v>
                      </c:pt>
                      <c:pt idx="942">
                        <c:v>3.4396783382799674</c:v>
                      </c:pt>
                      <c:pt idx="943">
                        <c:v>3.4423060470323428</c:v>
                      </c:pt>
                      <c:pt idx="944">
                        <c:v>3.4449320135738737</c:v>
                      </c:pt>
                      <c:pt idx="945">
                        <c:v>3.447556239059673</c:v>
                      </c:pt>
                      <c:pt idx="946">
                        <c:v>3.450178724644088</c:v>
                      </c:pt>
                      <c:pt idx="947">
                        <c:v>3.4527994714806987</c:v>
                      </c:pt>
                      <c:pt idx="948">
                        <c:v>3.4554184807223214</c:v>
                      </c:pt>
                      <c:pt idx="949">
                        <c:v>3.458035753521008</c:v>
                      </c:pt>
                      <c:pt idx="950">
                        <c:v>3.4606512910280469</c:v>
                      </c:pt>
                      <c:pt idx="951">
                        <c:v>3.4632650943939627</c:v>
                      </c:pt>
                      <c:pt idx="952">
                        <c:v>3.4658771647685169</c:v>
                      </c:pt>
                      <c:pt idx="953">
                        <c:v>3.4684875033007097</c:v>
                      </c:pt>
                      <c:pt idx="954">
                        <c:v>3.4710961111387784</c:v>
                      </c:pt>
                      <c:pt idx="955">
                        <c:v>3.4737029894301998</c:v>
                      </c:pt>
                      <c:pt idx="956">
                        <c:v>3.4763081393216901</c:v>
                      </c:pt>
                      <c:pt idx="957">
                        <c:v>3.4789115619592037</c:v>
                      </c:pt>
                      <c:pt idx="958">
                        <c:v>3.4815132584879369</c:v>
                      </c:pt>
                      <c:pt idx="959">
                        <c:v>3.4841132300523259</c:v>
                      </c:pt>
                      <c:pt idx="960">
                        <c:v>3.4867114777960486</c:v>
                      </c:pt>
                      <c:pt idx="961">
                        <c:v>3.4893080028620238</c:v>
                      </c:pt>
                      <c:pt idx="962">
                        <c:v>3.4919028063924129</c:v>
                      </c:pt>
                      <c:pt idx="963">
                        <c:v>3.4944958895286211</c:v>
                      </c:pt>
                      <c:pt idx="964">
                        <c:v>3.4970872534112947</c:v>
                      </c:pt>
                      <c:pt idx="965">
                        <c:v>3.4996768991803258</c:v>
                      </c:pt>
                      <c:pt idx="966">
                        <c:v>3.5022648279748498</c:v>
                      </c:pt>
                      <c:pt idx="967">
                        <c:v>3.5048510409332461</c:v>
                      </c:pt>
                      <c:pt idx="968">
                        <c:v>3.5074355391931404</c:v>
                      </c:pt>
                      <c:pt idx="969">
                        <c:v>3.5100183238914049</c:v>
                      </c:pt>
                      <c:pt idx="970">
                        <c:v>3.5125993961641568</c:v>
                      </c:pt>
                      <c:pt idx="971">
                        <c:v>3.5151787571467588</c:v>
                      </c:pt>
                      <c:pt idx="972">
                        <c:v>3.5177564079738235</c:v>
                      </c:pt>
                      <c:pt idx="973">
                        <c:v>3.5203323497792098</c:v>
                      </c:pt>
                      <c:pt idx="974">
                        <c:v>3.5229065836960243</c:v>
                      </c:pt>
                      <c:pt idx="975">
                        <c:v>3.5254791108566246</c:v>
                      </c:pt>
                      <c:pt idx="976">
                        <c:v>3.5280499323926158</c:v>
                      </c:pt>
                      <c:pt idx="977">
                        <c:v>3.5306190494348506</c:v>
                      </c:pt>
                      <c:pt idx="978">
                        <c:v>3.5331864631134366</c:v>
                      </c:pt>
                      <c:pt idx="979">
                        <c:v>3.5357521745577296</c:v>
                      </c:pt>
                      <c:pt idx="980">
                        <c:v>3.538316184896336</c:v>
                      </c:pt>
                      <c:pt idx="981">
                        <c:v>3.5408784952571151</c:v>
                      </c:pt>
                      <c:pt idx="982">
                        <c:v>3.5434391067671784</c:v>
                      </c:pt>
                      <c:pt idx="983">
                        <c:v>3.5459980205528887</c:v>
                      </c:pt>
                      <c:pt idx="984">
                        <c:v>3.5485552377398646</c:v>
                      </c:pt>
                      <c:pt idx="985">
                        <c:v>3.5511107594529756</c:v>
                      </c:pt>
                      <c:pt idx="986">
                        <c:v>3.553664586816347</c:v>
                      </c:pt>
                      <c:pt idx="987">
                        <c:v>3.5562167209533584</c:v>
                      </c:pt>
                      <c:pt idx="988">
                        <c:v>3.5587671629866442</c:v>
                      </c:pt>
                      <c:pt idx="989">
                        <c:v>3.5613159140380963</c:v>
                      </c:pt>
                      <c:pt idx="990">
                        <c:v>3.5638629752288598</c:v>
                      </c:pt>
                      <c:pt idx="991">
                        <c:v>3.5664083476793387</c:v>
                      </c:pt>
                      <c:pt idx="992">
                        <c:v>3.5689520325091943</c:v>
                      </c:pt>
                      <c:pt idx="993">
                        <c:v>3.5714940308373424</c:v>
                      </c:pt>
                      <c:pt idx="994">
                        <c:v>3.5740343437819617</c:v>
                      </c:pt>
                      <c:pt idx="995">
                        <c:v>3.5765729724604864</c:v>
                      </c:pt>
                      <c:pt idx="996">
                        <c:v>3.5791099179896095</c:v>
                      </c:pt>
                      <c:pt idx="997">
                        <c:v>3.5816451814852854</c:v>
                      </c:pt>
                      <c:pt idx="998">
                        <c:v>3.5841787640627283</c:v>
                      </c:pt>
                      <c:pt idx="999">
                        <c:v>3.5867106668364115</c:v>
                      </c:pt>
                      <c:pt idx="1000">
                        <c:v>3.5892408909200708</c:v>
                      </c:pt>
                      <c:pt idx="1001">
                        <c:v>3.591769437426704</c:v>
                      </c:pt>
                      <c:pt idx="1002">
                        <c:v>3.5942963074685697</c:v>
                      </c:pt>
                      <c:pt idx="1003">
                        <c:v>3.596821502157189</c:v>
                      </c:pt>
                      <c:pt idx="1004">
                        <c:v>3.5993450226033472</c:v>
                      </c:pt>
                      <c:pt idx="1005">
                        <c:v>3.6018668699170919</c:v>
                      </c:pt>
                      <c:pt idx="1006">
                        <c:v>3.6043870452077358</c:v>
                      </c:pt>
                      <c:pt idx="1007">
                        <c:v>3.6069055495838547</c:v>
                      </c:pt>
                      <c:pt idx="1008">
                        <c:v>3.6094223841532922</c:v>
                      </c:pt>
                      <c:pt idx="1009">
                        <c:v>3.6119375500231543</c:v>
                      </c:pt>
                      <c:pt idx="1010">
                        <c:v>3.6144510482998142</c:v>
                      </c:pt>
                      <c:pt idx="1011">
                        <c:v>3.6169628800889111</c:v>
                      </c:pt>
                      <c:pt idx="1012">
                        <c:v>3.6194730464953531</c:v>
                      </c:pt>
                      <c:pt idx="1013">
                        <c:v>3.621981548623312</c:v>
                      </c:pt>
                      <c:pt idx="1014">
                        <c:v>3.6244883875762328</c:v>
                      </c:pt>
                      <c:pt idx="1015">
                        <c:v>3.6269935644568223</c:v>
                      </c:pt>
                      <c:pt idx="1016">
                        <c:v>3.6294970803670621</c:v>
                      </c:pt>
                      <c:pt idx="1017">
                        <c:v>3.6319989364082002</c:v>
                      </c:pt>
                      <c:pt idx="1018">
                        <c:v>3.6344991336807548</c:v>
                      </c:pt>
                      <c:pt idx="1019">
                        <c:v>3.6369976732845148</c:v>
                      </c:pt>
                      <c:pt idx="1020">
                        <c:v>3.6394945563185406</c:v>
                      </c:pt>
                      <c:pt idx="1021">
                        <c:v>3.6419897838811615</c:v>
                      </c:pt>
                      <c:pt idx="1022">
                        <c:v>3.6444833570699817</c:v>
                      </c:pt>
                      <c:pt idx="1023">
                        <c:v>3.6469752769818746</c:v>
                      </c:pt>
                      <c:pt idx="1024">
                        <c:v>3.6494655447129896</c:v>
                      </c:pt>
                      <c:pt idx="1025">
                        <c:v>3.6519541613587467</c:v>
                      </c:pt>
                      <c:pt idx="1026">
                        <c:v>3.6544411280138407</c:v>
                      </c:pt>
                      <c:pt idx="1027">
                        <c:v>3.6569264457722408</c:v>
                      </c:pt>
                      <c:pt idx="1028">
                        <c:v>3.6594101157271908</c:v>
                      </c:pt>
                      <c:pt idx="1029">
                        <c:v>3.6618921389712082</c:v>
                      </c:pt>
                      <c:pt idx="1030">
                        <c:v>3.6643725165960888</c:v>
                      </c:pt>
                      <c:pt idx="1031">
                        <c:v>3.6668512496929027</c:v>
                      </c:pt>
                      <c:pt idx="1032">
                        <c:v>3.6693283393519964</c:v>
                      </c:pt>
                      <c:pt idx="1033">
                        <c:v>3.6718037866629945</c:v>
                      </c:pt>
                      <c:pt idx="1034">
                        <c:v>3.6742775927147995</c:v>
                      </c:pt>
                      <c:pt idx="1035">
                        <c:v>3.6767497585955895</c:v>
                      </c:pt>
                      <c:pt idx="1036">
                        <c:v>3.679220285392824</c:v>
                      </c:pt>
                      <c:pt idx="1037">
                        <c:v>3.6816891741932398</c:v>
                      </c:pt>
                      <c:pt idx="1038">
                        <c:v>3.6841564260828541</c:v>
                      </c:pt>
                      <c:pt idx="1039">
                        <c:v>3.686622042146964</c:v>
                      </c:pt>
                      <c:pt idx="1040">
                        <c:v>3.6890860234701459</c:v>
                      </c:pt>
                      <c:pt idx="1041">
                        <c:v>3.6915483711362582</c:v>
                      </c:pt>
                      <c:pt idx="1042">
                        <c:v>3.6940090862284407</c:v>
                      </c:pt>
                      <c:pt idx="1043">
                        <c:v>3.6964681698291142</c:v>
                      </c:pt>
                      <c:pt idx="1044">
                        <c:v>3.6989256230199818</c:v>
                      </c:pt>
                      <c:pt idx="1045">
                        <c:v>3.701381446882031</c:v>
                      </c:pt>
                      <c:pt idx="1046">
                        <c:v>3.7038356424955317</c:v>
                      </c:pt>
                      <c:pt idx="1047">
                        <c:v>3.7062882109400368</c:v>
                      </c:pt>
                      <c:pt idx="1048">
                        <c:v>3.7087391532943847</c:v>
                      </c:pt>
                      <c:pt idx="1049">
                        <c:v>3.7111884706366971</c:v>
                      </c:pt>
                      <c:pt idx="1050">
                        <c:v>3.7136361640443822</c:v>
                      </c:pt>
                      <c:pt idx="1051">
                        <c:v>3.7160822345941327</c:v>
                      </c:pt>
                      <c:pt idx="1052">
                        <c:v>3.7185266833619295</c:v>
                      </c:pt>
                      <c:pt idx="1053">
                        <c:v>3.7209695114230374</c:v>
                      </c:pt>
                      <c:pt idx="1054">
                        <c:v>3.7234107198520099</c:v>
                      </c:pt>
                      <c:pt idx="1055">
                        <c:v>3.7258503097226869</c:v>
                      </c:pt>
                      <c:pt idx="1056">
                        <c:v>3.7282882821081991</c:v>
                      </c:pt>
                      <c:pt idx="1057">
                        <c:v>3.7307246380809627</c:v>
                      </c:pt>
                      <c:pt idx="1058">
                        <c:v>3.7331593787126831</c:v>
                      </c:pt>
                      <c:pt idx="1059">
                        <c:v>3.7355925050743575</c:v>
                      </c:pt>
                      <c:pt idx="1060">
                        <c:v>3.738024018236271</c:v>
                      </c:pt>
                      <c:pt idx="1061">
                        <c:v>3.7404539192679982</c:v>
                      </c:pt>
                      <c:pt idx="1062">
                        <c:v>3.7428822092384078</c:v>
                      </c:pt>
                      <c:pt idx="1063">
                        <c:v>3.7453088892156567</c:v>
                      </c:pt>
                      <c:pt idx="1064">
                        <c:v>3.7477339602671962</c:v>
                      </c:pt>
                      <c:pt idx="1065">
                        <c:v>3.7501574234597661</c:v>
                      </c:pt>
                      <c:pt idx="1066">
                        <c:v>3.752579279859404</c:v>
                      </c:pt>
                      <c:pt idx="1067">
                        <c:v>3.7549995305314368</c:v>
                      </c:pt>
                      <c:pt idx="1068">
                        <c:v>3.7574181765404857</c:v>
                      </c:pt>
                      <c:pt idx="1069">
                        <c:v>3.7598352189504674</c:v>
                      </c:pt>
                      <c:pt idx="1070">
                        <c:v>3.7622506588245934</c:v>
                      </c:pt>
                      <c:pt idx="1071">
                        <c:v>3.7646644972253669</c:v>
                      </c:pt>
                      <c:pt idx="1072">
                        <c:v>3.7670767352145917</c:v>
                      </c:pt>
                      <c:pt idx="1073">
                        <c:v>3.7694873738533632</c:v>
                      </c:pt>
                      <c:pt idx="1074">
                        <c:v>3.7718964142020761</c:v>
                      </c:pt>
                      <c:pt idx="1075">
                        <c:v>3.7743038573204197</c:v>
                      </c:pt>
                      <c:pt idx="1076">
                        <c:v>3.7767097042673838</c:v>
                      </c:pt>
                      <c:pt idx="1077">
                        <c:v>3.7791139561012526</c:v>
                      </c:pt>
                      <c:pt idx="1078">
                        <c:v>3.7815166138796119</c:v>
                      </c:pt>
                      <c:pt idx="1079">
                        <c:v>3.7839176786593427</c:v>
                      </c:pt>
                      <c:pt idx="1080">
                        <c:v>3.786317151496629</c:v>
                      </c:pt>
                      <c:pt idx="1081">
                        <c:v>3.7887150334469517</c:v>
                      </c:pt>
                      <c:pt idx="1082">
                        <c:v>3.7911113255650952</c:v>
                      </c:pt>
                      <c:pt idx="1083">
                        <c:v>3.7935060289051399</c:v>
                      </c:pt>
                      <c:pt idx="1084">
                        <c:v>3.7958991445204711</c:v>
                      </c:pt>
                      <c:pt idx="1085">
                        <c:v>3.7982906734637738</c:v>
                      </c:pt>
                      <c:pt idx="1086">
                        <c:v>3.8006806167870368</c:v>
                      </c:pt>
                      <c:pt idx="1087">
                        <c:v>3.8030689755415485</c:v>
                      </c:pt>
                      <c:pt idx="1088">
                        <c:v>3.8054557507779037</c:v>
                      </c:pt>
                      <c:pt idx="1089">
                        <c:v>3.8078409435459979</c:v>
                      </c:pt>
                      <c:pt idx="1090">
                        <c:v>3.8102245548950324</c:v>
                      </c:pt>
                      <c:pt idx="1091">
                        <c:v>3.8126065858735116</c:v>
                      </c:pt>
                      <c:pt idx="1092">
                        <c:v>3.8149870375292454</c:v>
                      </c:pt>
                      <c:pt idx="1093">
                        <c:v>3.8173659109093485</c:v>
                      </c:pt>
                      <c:pt idx="1094">
                        <c:v>3.8197432070602422</c:v>
                      </c:pt>
                      <c:pt idx="1095">
                        <c:v>3.8221189270276521</c:v>
                      </c:pt>
                      <c:pt idx="1096">
                        <c:v>3.8244930718566148</c:v>
                      </c:pt>
                      <c:pt idx="1097">
                        <c:v>3.8268656425914669</c:v>
                      </c:pt>
                      <c:pt idx="1098">
                        <c:v>3.8292366402758606</c:v>
                      </c:pt>
                      <c:pt idx="1099">
                        <c:v>3.8316060659527498</c:v>
                      </c:pt>
                      <c:pt idx="1100">
                        <c:v>3.8339739206643997</c:v>
                      </c:pt>
                      <c:pt idx="1101">
                        <c:v>3.8363402054523847</c:v>
                      </c:pt>
                      <c:pt idx="1102">
                        <c:v>3.8387049213575879</c:v>
                      </c:pt>
                      <c:pt idx="1103">
                        <c:v>3.8410680694202024</c:v>
                      </c:pt>
                      <c:pt idx="1104">
                        <c:v>3.8434296506797323</c:v>
                      </c:pt>
                      <c:pt idx="1105">
                        <c:v>3.8457896661749906</c:v>
                      </c:pt>
                      <c:pt idx="1106">
                        <c:v>3.8481481169441039</c:v>
                      </c:pt>
                      <c:pt idx="1107">
                        <c:v>3.8505050040245083</c:v>
                      </c:pt>
                      <c:pt idx="1108">
                        <c:v>3.8528603284529548</c:v>
                      </c:pt>
                      <c:pt idx="1109">
                        <c:v>3.8552140912655033</c:v>
                      </c:pt>
                      <c:pt idx="1110">
                        <c:v>3.857566293497531</c:v>
                      </c:pt>
                      <c:pt idx="1111">
                        <c:v>3.8599169361837253</c:v>
                      </c:pt>
                      <c:pt idx="1112">
                        <c:v>3.8622660203580894</c:v>
                      </c:pt>
                      <c:pt idx="1113">
                        <c:v>3.8646135470539384</c:v>
                      </c:pt>
                      <c:pt idx="1114">
                        <c:v>3.8669595173039073</c:v>
                      </c:pt>
                      <c:pt idx="1115">
                        <c:v>3.8693039321399412</c:v>
                      </c:pt>
                      <c:pt idx="1116">
                        <c:v>3.871646792593304</c:v>
                      </c:pt>
                      <c:pt idx="1117">
                        <c:v>3.873988099694575</c:v>
                      </c:pt>
                      <c:pt idx="1118">
                        <c:v>3.8763278544736504</c:v>
                      </c:pt>
                      <c:pt idx="1119">
                        <c:v>3.8786660579597423</c:v>
                      </c:pt>
                      <c:pt idx="1120">
                        <c:v>3.8810027111813832</c:v>
                      </c:pt>
                      <c:pt idx="1121">
                        <c:v>3.8833378151664206</c:v>
                      </c:pt>
                      <c:pt idx="1122">
                        <c:v>3.8856713709420232</c:v>
                      </c:pt>
                      <c:pt idx="1123">
                        <c:v>3.888003379534676</c:v>
                      </c:pt>
                      <c:pt idx="1124">
                        <c:v>3.8903338419701856</c:v>
                      </c:pt>
                      <c:pt idx="1125">
                        <c:v>3.8926627592736773</c:v>
                      </c:pt>
                      <c:pt idx="1126">
                        <c:v>3.8949901324695975</c:v>
                      </c:pt>
                      <c:pt idx="1127">
                        <c:v>3.8973159625817133</c:v>
                      </c:pt>
                      <c:pt idx="1128">
                        <c:v>3.8996402506331118</c:v>
                      </c:pt>
                      <c:pt idx="1129">
                        <c:v>3.9019629976462036</c:v>
                      </c:pt>
                      <c:pt idx="1130">
                        <c:v>3.9042842046427197</c:v>
                      </c:pt>
                      <c:pt idx="1131">
                        <c:v>3.9066038726437156</c:v>
                      </c:pt>
                      <c:pt idx="1132">
                        <c:v>3.9089220026695672</c:v>
                      </c:pt>
                      <c:pt idx="1133">
                        <c:v>3.9112385957399769</c:v>
                      </c:pt>
                      <c:pt idx="1134">
                        <c:v>3.9135536528739681</c:v>
                      </c:pt>
                      <c:pt idx="1135">
                        <c:v>3.9158671750898919</c:v>
                      </c:pt>
                      <c:pt idx="1136">
                        <c:v>3.9181791634054202</c:v>
                      </c:pt>
                      <c:pt idx="1137">
                        <c:v>3.9204896188375535</c:v>
                      </c:pt>
                      <c:pt idx="1138">
                        <c:v>3.9227985424026164</c:v>
                      </c:pt>
                      <c:pt idx="1139">
                        <c:v>3.9251059351162598</c:v>
                      </c:pt>
                      <c:pt idx="1140">
                        <c:v>3.9274117979934626</c:v>
                      </c:pt>
                      <c:pt idx="1141">
                        <c:v>3.9297161320485285</c:v>
                      </c:pt>
                      <c:pt idx="1142">
                        <c:v>3.9320189382950903</c:v>
                      </c:pt>
                      <c:pt idx="1143">
                        <c:v>3.9343202177461079</c:v>
                      </c:pt>
                      <c:pt idx="1144">
                        <c:v>3.9366199714138697</c:v>
                      </c:pt>
                      <c:pt idx="1145">
                        <c:v>3.9389182003099945</c:v>
                      </c:pt>
                      <c:pt idx="1146">
                        <c:v>3.941214905445428</c:v>
                      </c:pt>
                      <c:pt idx="1147">
                        <c:v>3.9435100878304468</c:v>
                      </c:pt>
                      <c:pt idx="1148">
                        <c:v>3.9458037484746575</c:v>
                      </c:pt>
                      <c:pt idx="1149">
                        <c:v>3.9480958883869985</c:v>
                      </c:pt>
                      <c:pt idx="1150">
                        <c:v>3.9503865085757357</c:v>
                      </c:pt>
                      <c:pt idx="1151">
                        <c:v>3.9526756100484719</c:v>
                      </c:pt>
                      <c:pt idx="1152">
                        <c:v>3.9549631938121363</c:v>
                      </c:pt>
                      <c:pt idx="1153">
                        <c:v>3.9572492608729957</c:v>
                      </c:pt>
                      <c:pt idx="1154">
                        <c:v>3.9595338122366437</c:v>
                      </c:pt>
                      <c:pt idx="1155">
                        <c:v>3.9618168489080148</c:v>
                      </c:pt>
                      <c:pt idx="1156">
                        <c:v>3.9640983718913683</c:v>
                      </c:pt>
                      <c:pt idx="1157">
                        <c:v>3.9663783821903067</c:v>
                      </c:pt>
                      <c:pt idx="1158">
                        <c:v>3.9686568808077607</c:v>
                      </c:pt>
                      <c:pt idx="1159">
                        <c:v>3.9709338687459987</c:v>
                      </c:pt>
                      <c:pt idx="1160">
                        <c:v>3.9732093470066214</c:v>
                      </c:pt>
                      <c:pt idx="1161">
                        <c:v>3.9754833165905725</c:v>
                      </c:pt>
                      <c:pt idx="1162">
                        <c:v>3.9777557784981243</c:v>
                      </c:pt>
                      <c:pt idx="1163">
                        <c:v>3.9800267337288897</c:v>
                      </c:pt>
                      <c:pt idx="1164">
                        <c:v>3.9822961832818193</c:v>
                      </c:pt>
                      <c:pt idx="1165">
                        <c:v>3.9845641281552004</c:v>
                      </c:pt>
                      <c:pt idx="1166">
                        <c:v>3.9868305693466559</c:v>
                      </c:pt>
                      <c:pt idx="1167">
                        <c:v>3.9890955078531531</c:v>
                      </c:pt>
                      <c:pt idx="1168">
                        <c:v>3.9913589446709934</c:v>
                      </c:pt>
                      <c:pt idx="1169">
                        <c:v>3.9936208807958202</c:v>
                      </c:pt>
                      <c:pt idx="1170">
                        <c:v>3.9958813172226133</c:v>
                      </c:pt>
                      <c:pt idx="1171">
                        <c:v>3.9981402549456977</c:v>
                      </c:pt>
                      <c:pt idx="1172">
                        <c:v>4.0003976949587363</c:v>
                      </c:pt>
                      <c:pt idx="1173">
                        <c:v>4.0026536382547322</c:v>
                      </c:pt>
                      <c:pt idx="1174">
                        <c:v>4.0049080858260329</c:v>
                      </c:pt>
                      <c:pt idx="1175">
                        <c:v>4.0071610386643277</c:v>
                      </c:pt>
                      <c:pt idx="1176">
                        <c:v>4.0094124977606453</c:v>
                      </c:pt>
                      <c:pt idx="1177">
                        <c:v>4.0116624641053606</c:v>
                      </c:pt>
                      <c:pt idx="1178">
                        <c:v>4.0139109386881886</c:v>
                      </c:pt>
                      <c:pt idx="1179">
                        <c:v>4.0161579224981923</c:v>
                      </c:pt>
                      <c:pt idx="1180">
                        <c:v>4.0184034165237756</c:v>
                      </c:pt>
                      <c:pt idx="1181">
                        <c:v>4.0206474217526882</c:v>
                      </c:pt>
                      <c:pt idx="1182">
                        <c:v>4.0228899391720265</c:v>
                      </c:pt>
                      <c:pt idx="1183">
                        <c:v>4.0251309697682291</c:v>
                      </c:pt>
                      <c:pt idx="1184">
                        <c:v>4.0273705145270826</c:v>
                      </c:pt>
                      <c:pt idx="1185">
                        <c:v>4.0296085744337198</c:v>
                      </c:pt>
                      <c:pt idx="1186">
                        <c:v>4.0318451504726207</c:v>
                      </c:pt>
                      <c:pt idx="1187">
                        <c:v>4.0340802436276126</c:v>
                      </c:pt>
                      <c:pt idx="1188">
                        <c:v>4.03631385488187</c:v>
                      </c:pt>
                      <c:pt idx="1189">
                        <c:v>4.0385459852179144</c:v>
                      </c:pt>
                      <c:pt idx="1190">
                        <c:v>4.0407766356176165</c:v>
                      </c:pt>
                      <c:pt idx="1191">
                        <c:v>4.0430058070621993</c:v>
                      </c:pt>
                      <c:pt idx="1192">
                        <c:v>4.0452335005322304</c:v>
                      </c:pt>
                      <c:pt idx="1193">
                        <c:v>4.047459717007631</c:v>
                      </c:pt>
                      <c:pt idx="1194">
                        <c:v>4.0496844574676683</c:v>
                      </c:pt>
                      <c:pt idx="1195">
                        <c:v>4.0519077228909666</c:v>
                      </c:pt>
                      <c:pt idx="1196">
                        <c:v>4.0541295142554947</c:v>
                      </c:pt>
                      <c:pt idx="1197">
                        <c:v>4.0563498325385767</c:v>
                      </c:pt>
                      <c:pt idx="1198">
                        <c:v>4.0585686787168891</c:v>
                      </c:pt>
                      <c:pt idx="1199">
                        <c:v>4.0607860537664591</c:v>
                      </c:pt>
                      <c:pt idx="1200">
                        <c:v>4.0630019586626664</c:v>
                      </c:pt>
                      <c:pt idx="1201">
                        <c:v>4.0652163943802453</c:v>
                      </c:pt>
                      <c:pt idx="1202">
                        <c:v>4.0674293618932857</c:v>
                      </c:pt>
                      <c:pt idx="1203">
                        <c:v>4.0696408621752278</c:v>
                      </c:pt>
                      <c:pt idx="1204">
                        <c:v>4.0718508961988684</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A-A375-435B-90EF-3E365F81D4DA}"/>
                  </c:ext>
                </c:extLst>
              </c15:ser>
            </c15:filteredScatterSeries>
            <c15:filteredScatterSeries>
              <c15:ser>
                <c:idx val="10"/>
                <c:order val="8"/>
                <c:tx>
                  <c:strRef>
                    <c:extLst xmlns:c15="http://schemas.microsoft.com/office/drawing/2012/chart">
                      <c:ext xmlns:c15="http://schemas.microsoft.com/office/drawing/2012/chart" uri="{02D57815-91ED-43cb-92C2-25804820EDAC}">
                        <c15:formulaRef>
                          <c15:sqref>'σ-Silo F2-80 kP'!$V$12</c15:sqref>
                        </c15:formulaRef>
                      </c:ext>
                    </c:extLst>
                    <c:strCache>
                      <c:ptCount val="1"/>
                      <c:pt idx="0">
                        <c:v>σh - Silo</c:v>
                      </c:pt>
                    </c:strCache>
                  </c:strRef>
                </c:tx>
                <c:spPr>
                  <a:ln w="19050">
                    <a:solidFill>
                      <a:schemeClr val="accent6">
                        <a:lumMod val="75000"/>
                      </a:schemeClr>
                    </a:solidFill>
                    <a:prstDash val="sysDot"/>
                  </a:ln>
                </c:spPr>
                <c:marker>
                  <c:symbol val="none"/>
                </c:marker>
                <c:xVal>
                  <c:numRef>
                    <c:extLst xmlns:c15="http://schemas.microsoft.com/office/drawing/2012/chart">
                      <c:ext xmlns:c15="http://schemas.microsoft.com/office/drawing/2012/chart" uri="{02D57815-91ED-43cb-92C2-25804820EDAC}">
                        <c15:formulaRef>
                          <c15:sqref>'σ-Silo F2-80 kP'!$V$13:$V$1217</c15:sqref>
                        </c15:formulaRef>
                      </c:ext>
                    </c:extLst>
                    <c:numCache>
                      <c:formatCode>0.0</c:formatCode>
                      <c:ptCount val="1205"/>
                      <c:pt idx="0">
                        <c:v>0</c:v>
                      </c:pt>
                      <c:pt idx="1">
                        <c:v>1.4405070395605797E-2</c:v>
                      </c:pt>
                      <c:pt idx="2">
                        <c:v>2.9119881056206061E-2</c:v>
                      </c:pt>
                      <c:pt idx="3">
                        <c:v>4.3831439752786056E-2</c:v>
                      </c:pt>
                      <c:pt idx="4">
                        <c:v>5.8539748641446995E-2</c:v>
                      </c:pt>
                      <c:pt idx="5">
                        <c:v>7.3244809876860995E-2</c:v>
                      </c:pt>
                      <c:pt idx="6">
                        <c:v>8.7946625612271095E-2</c:v>
                      </c:pt>
                      <c:pt idx="7">
                        <c:v>0.10264519799949212</c:v>
                      </c:pt>
                      <c:pt idx="8">
                        <c:v>0.11734052918891595</c:v>
                      </c:pt>
                      <c:pt idx="9">
                        <c:v>0.13203262132950364</c:v>
                      </c:pt>
                      <c:pt idx="10">
                        <c:v>0.14672147656879508</c:v>
                      </c:pt>
                      <c:pt idx="11">
                        <c:v>0.16140709705290451</c:v>
                      </c:pt>
                      <c:pt idx="12">
                        <c:v>0.17608948492652332</c:v>
                      </c:pt>
                      <c:pt idx="13">
                        <c:v>0.19076864233292162</c:v>
                      </c:pt>
                      <c:pt idx="14">
                        <c:v>0.20544457141394937</c:v>
                      </c:pt>
                      <c:pt idx="15">
                        <c:v>0.22011727431003514</c:v>
                      </c:pt>
                      <c:pt idx="16">
                        <c:v>0.23478675316018649</c:v>
                      </c:pt>
                      <c:pt idx="17">
                        <c:v>0.24945301010199844</c:v>
                      </c:pt>
                      <c:pt idx="18">
                        <c:v>0.2641160472716414</c:v>
                      </c:pt>
                      <c:pt idx="19">
                        <c:v>0.27877586680387512</c:v>
                      </c:pt>
                      <c:pt idx="20">
                        <c:v>0.29343247083204255</c:v>
                      </c:pt>
                      <c:pt idx="21">
                        <c:v>0.30808586148807071</c:v>
                      </c:pt>
                      <c:pt idx="22">
                        <c:v>0.32273604090247504</c:v>
                      </c:pt>
                      <c:pt idx="23">
                        <c:v>0.33738301120435782</c:v>
                      </c:pt>
                      <c:pt idx="24">
                        <c:v>0.35202677452140707</c:v>
                      </c:pt>
                      <c:pt idx="25">
                        <c:v>0.36666733297990634</c:v>
                      </c:pt>
                      <c:pt idx="26">
                        <c:v>0.38130468870472228</c:v>
                      </c:pt>
                      <c:pt idx="27">
                        <c:v>0.39593884381931732</c:v>
                      </c:pt>
                      <c:pt idx="28">
                        <c:v>0.41056980044574465</c:v>
                      </c:pt>
                      <c:pt idx="29">
                        <c:v>0.4251975607046497</c:v>
                      </c:pt>
                      <c:pt idx="30">
                        <c:v>0.43982212671527404</c:v>
                      </c:pt>
                      <c:pt idx="31">
                        <c:v>0.45444350059545235</c:v>
                      </c:pt>
                      <c:pt idx="32">
                        <c:v>0.46906168446161456</c:v>
                      </c:pt>
                      <c:pt idx="33">
                        <c:v>0.48367668042879081</c:v>
                      </c:pt>
                      <c:pt idx="34">
                        <c:v>0.49828849061060365</c:v>
                      </c:pt>
                      <c:pt idx="35">
                        <c:v>0.51289711711927954</c:v>
                      </c:pt>
                      <c:pt idx="36">
                        <c:v>0.52750256206564161</c:v>
                      </c:pt>
                      <c:pt idx="37">
                        <c:v>0.54210482755911338</c:v>
                      </c:pt>
                      <c:pt idx="38">
                        <c:v>0.55670391570772071</c:v>
                      </c:pt>
                      <c:pt idx="39">
                        <c:v>0.57129982861809281</c:v>
                      </c:pt>
                      <c:pt idx="40">
                        <c:v>0.58589256839545867</c:v>
                      </c:pt>
                      <c:pt idx="41">
                        <c:v>0.60048213714365528</c:v>
                      </c:pt>
                      <c:pt idx="42">
                        <c:v>0.6150685369651212</c:v>
                      </c:pt>
                      <c:pt idx="43">
                        <c:v>0.62965176996090633</c:v>
                      </c:pt>
                      <c:pt idx="44">
                        <c:v>0.64423183823066199</c:v>
                      </c:pt>
                      <c:pt idx="45">
                        <c:v>0.65880874387264932</c:v>
                      </c:pt>
                      <c:pt idx="46">
                        <c:v>0.67338248898374053</c:v>
                      </c:pt>
                      <c:pt idx="47">
                        <c:v>0.6879530756594131</c:v>
                      </c:pt>
                      <c:pt idx="48">
                        <c:v>0.70252050599375937</c:v>
                      </c:pt>
                      <c:pt idx="49">
                        <c:v>0.7170847820794819</c:v>
                      </c:pt>
                      <c:pt idx="50">
                        <c:v>0.73164590600789481</c:v>
                      </c:pt>
                      <c:pt idx="51">
                        <c:v>0.74620387986892567</c:v>
                      </c:pt>
                      <c:pt idx="52">
                        <c:v>0.76075870575111848</c:v>
                      </c:pt>
                      <c:pt idx="53">
                        <c:v>0.77531038574162969</c:v>
                      </c:pt>
                      <c:pt idx="54">
                        <c:v>0.78985892192623519</c:v>
                      </c:pt>
                      <c:pt idx="55">
                        <c:v>0.80440431638932286</c:v>
                      </c:pt>
                      <c:pt idx="56">
                        <c:v>0.81894657121390524</c:v>
                      </c:pt>
                      <c:pt idx="57">
                        <c:v>0.83348568848160864</c:v>
                      </c:pt>
                      <c:pt idx="58">
                        <c:v>0.84802167027268138</c:v>
                      </c:pt>
                      <c:pt idx="59">
                        <c:v>0.86255451866599175</c:v>
                      </c:pt>
                      <c:pt idx="60">
                        <c:v>0.87708423573903072</c:v>
                      </c:pt>
                      <c:pt idx="61">
                        <c:v>0.89161082356791033</c:v>
                      </c:pt>
                      <c:pt idx="62">
                        <c:v>0.90613428422736786</c:v>
                      </c:pt>
                      <c:pt idx="63">
                        <c:v>0.92065461979076391</c:v>
                      </c:pt>
                      <c:pt idx="64">
                        <c:v>0.93517183233008405</c:v>
                      </c:pt>
                      <c:pt idx="65">
                        <c:v>0.94968592391594253</c:v>
                      </c:pt>
                      <c:pt idx="66">
                        <c:v>0.96419689661757702</c:v>
                      </c:pt>
                      <c:pt idx="67">
                        <c:v>0.97870475250285494</c:v>
                      </c:pt>
                      <c:pt idx="68">
                        <c:v>0.99320949363827449</c:v>
                      </c:pt>
                      <c:pt idx="69">
                        <c:v>1.0077111220889619</c:v>
                      </c:pt>
                      <c:pt idx="70">
                        <c:v>1.0222096399186733</c:v>
                      </c:pt>
                      <c:pt idx="71">
                        <c:v>1.0367050491897984</c:v>
                      </c:pt>
                      <c:pt idx="72">
                        <c:v>1.0511973519633602</c:v>
                      </c:pt>
                      <c:pt idx="73">
                        <c:v>1.0656865502990105</c:v>
                      </c:pt>
                      <c:pt idx="74">
                        <c:v>1.0801726462550416</c:v>
                      </c:pt>
                      <c:pt idx="75">
                        <c:v>1.0946556418883775</c:v>
                      </c:pt>
                      <c:pt idx="76">
                        <c:v>1.1091355392545794</c:v>
                      </c:pt>
                      <c:pt idx="77">
                        <c:v>1.1236123404078446</c:v>
                      </c:pt>
                      <c:pt idx="78">
                        <c:v>1.1380860474010115</c:v>
                      </c:pt>
                      <c:pt idx="79">
                        <c:v>1.1525566622855525</c:v>
                      </c:pt>
                      <c:pt idx="80">
                        <c:v>1.1670241871115843</c:v>
                      </c:pt>
                      <c:pt idx="81">
                        <c:v>1.1814886239278632</c:v>
                      </c:pt>
                      <c:pt idx="82">
                        <c:v>1.1959499747817841</c:v>
                      </c:pt>
                      <c:pt idx="83">
                        <c:v>1.2104082417193895</c:v>
                      </c:pt>
                      <c:pt idx="84">
                        <c:v>1.2248634267853631</c:v>
                      </c:pt>
                      <c:pt idx="85">
                        <c:v>1.23931553202303</c:v>
                      </c:pt>
                      <c:pt idx="86">
                        <c:v>1.253764559474364</c:v>
                      </c:pt>
                      <c:pt idx="87">
                        <c:v>1.2682105111799866</c:v>
                      </c:pt>
                      <c:pt idx="88">
                        <c:v>1.2826533891791609</c:v>
                      </c:pt>
                      <c:pt idx="89">
                        <c:v>1.297093195509802</c:v>
                      </c:pt>
                      <c:pt idx="90">
                        <c:v>1.3115299322084744</c:v>
                      </c:pt>
                      <c:pt idx="91">
                        <c:v>1.3259636013103888</c:v>
                      </c:pt>
                      <c:pt idx="92">
                        <c:v>1.34039420484941</c:v>
                      </c:pt>
                      <c:pt idx="93">
                        <c:v>1.3548217448580502</c:v>
                      </c:pt>
                      <c:pt idx="94">
                        <c:v>1.36924622336748</c:v>
                      </c:pt>
                      <c:pt idx="95">
                        <c:v>1.3836676424075172</c:v>
                      </c:pt>
                      <c:pt idx="96">
                        <c:v>1.3980860040066379</c:v>
                      </c:pt>
                      <c:pt idx="97">
                        <c:v>1.4125013101919719</c:v>
                      </c:pt>
                      <c:pt idx="98">
                        <c:v>1.4269135629893044</c:v>
                      </c:pt>
                      <c:pt idx="99">
                        <c:v>1.4413227644230782</c:v>
                      </c:pt>
                      <c:pt idx="100">
                        <c:v>1.4557289165163929</c:v>
                      </c:pt>
                      <c:pt idx="101">
                        <c:v>1.4701320212910105</c:v>
                      </c:pt>
                      <c:pt idx="102">
                        <c:v>1.4845320807673463</c:v>
                      </c:pt>
                      <c:pt idx="103">
                        <c:v>1.4989290969644804</c:v>
                      </c:pt>
                      <c:pt idx="104">
                        <c:v>1.513323071900154</c:v>
                      </c:pt>
                      <c:pt idx="105">
                        <c:v>1.5277140075907689</c:v>
                      </c:pt>
                      <c:pt idx="106">
                        <c:v>1.5421019060513914</c:v>
                      </c:pt>
                      <c:pt idx="107">
                        <c:v>1.5564867692957498</c:v>
                      </c:pt>
                      <c:pt idx="108">
                        <c:v>1.5708685993362406</c:v>
                      </c:pt>
                      <c:pt idx="109">
                        <c:v>1.5852473981839221</c:v>
                      </c:pt>
                      <c:pt idx="110">
                        <c:v>1.5996231678485231</c:v>
                      </c:pt>
                      <c:pt idx="111">
                        <c:v>1.6139959103384363</c:v>
                      </c:pt>
                      <c:pt idx="112">
                        <c:v>1.6283656276607263</c:v>
                      </c:pt>
                      <c:pt idx="113">
                        <c:v>1.6427323218211227</c:v>
                      </c:pt>
                      <c:pt idx="114">
                        <c:v>1.65709599482403</c:v>
                      </c:pt>
                      <c:pt idx="115">
                        <c:v>1.6714566486725209</c:v>
                      </c:pt>
                      <c:pt idx="116">
                        <c:v>1.6858142853683402</c:v>
                      </c:pt>
                      <c:pt idx="117">
                        <c:v>1.7001689069119075</c:v>
                      </c:pt>
                      <c:pt idx="118">
                        <c:v>1.7145205153023126</c:v>
                      </c:pt>
                      <c:pt idx="119">
                        <c:v>1.7288691125373219</c:v>
                      </c:pt>
                      <c:pt idx="120">
                        <c:v>1.7432147006133785</c:v>
                      </c:pt>
                      <c:pt idx="121">
                        <c:v>1.7575572815256</c:v>
                      </c:pt>
                      <c:pt idx="122">
                        <c:v>1.7718968572677825</c:v>
                      </c:pt>
                      <c:pt idx="123">
                        <c:v>1.7862334298323985</c:v>
                      </c:pt>
                      <c:pt idx="124">
                        <c:v>1.8005670012106001</c:v>
                      </c:pt>
                      <c:pt idx="125">
                        <c:v>1.8148975733922201</c:v>
                      </c:pt>
                      <c:pt idx="126">
                        <c:v>1.8292251483657713</c:v>
                      </c:pt>
                      <c:pt idx="127">
                        <c:v>1.8435497281184481</c:v>
                      </c:pt>
                      <c:pt idx="128">
                        <c:v>1.8578713146361281</c:v>
                      </c:pt>
                      <c:pt idx="129">
                        <c:v>1.8721899099033705</c:v>
                      </c:pt>
                      <c:pt idx="130">
                        <c:v>1.8865055159034196</c:v>
                      </c:pt>
                      <c:pt idx="131">
                        <c:v>1.9008181346182067</c:v>
                      </c:pt>
                      <c:pt idx="132">
                        <c:v>1.9151277680283461</c:v>
                      </c:pt>
                      <c:pt idx="133">
                        <c:v>1.9294344181131402</c:v>
                      </c:pt>
                      <c:pt idx="134">
                        <c:v>1.9437380868505796</c:v>
                      </c:pt>
                      <c:pt idx="135">
                        <c:v>1.9580387762173421</c:v>
                      </c:pt>
                      <c:pt idx="136">
                        <c:v>1.9723364881887964</c:v>
                      </c:pt>
                      <c:pt idx="137">
                        <c:v>1.9866312247390012</c:v>
                      </c:pt>
                      <c:pt idx="138">
                        <c:v>2.0009229878407049</c:v>
                      </c:pt>
                      <c:pt idx="139">
                        <c:v>2.0152117794653504</c:v>
                      </c:pt>
                      <c:pt idx="140">
                        <c:v>2.0294976015830701</c:v>
                      </c:pt>
                      <c:pt idx="141">
                        <c:v>2.0437804561626947</c:v>
                      </c:pt>
                      <c:pt idx="142">
                        <c:v>2.0580603451717456</c:v>
                      </c:pt>
                      <c:pt idx="143">
                        <c:v>2.0723372705764413</c:v>
                      </c:pt>
                      <c:pt idx="144">
                        <c:v>2.0866112343416963</c:v>
                      </c:pt>
                      <c:pt idx="145">
                        <c:v>2.1008822384311236</c:v>
                      </c:pt>
                      <c:pt idx="146">
                        <c:v>2.1151502848070325</c:v>
                      </c:pt>
                      <c:pt idx="147">
                        <c:v>2.1294153754304324</c:v>
                      </c:pt>
                      <c:pt idx="148">
                        <c:v>2.1436775122610312</c:v>
                      </c:pt>
                      <c:pt idx="149">
                        <c:v>2.1579366972572394</c:v>
                      </c:pt>
                      <c:pt idx="150">
                        <c:v>2.1721929323761673</c:v>
                      </c:pt>
                      <c:pt idx="151">
                        <c:v>2.1864462195736296</c:v>
                      </c:pt>
                      <c:pt idx="152">
                        <c:v>2.200696560804142</c:v>
                      </c:pt>
                      <c:pt idx="153">
                        <c:v>2.2149439580209265</c:v>
                      </c:pt>
                      <c:pt idx="154">
                        <c:v>2.2291884131759074</c:v>
                      </c:pt>
                      <c:pt idx="155">
                        <c:v>2.2434299282197165</c:v>
                      </c:pt>
                      <c:pt idx="156">
                        <c:v>2.2576685051016936</c:v>
                      </c:pt>
                      <c:pt idx="157">
                        <c:v>2.2719041457698821</c:v>
                      </c:pt>
                      <c:pt idx="158">
                        <c:v>2.2861368521710395</c:v>
                      </c:pt>
                      <c:pt idx="159">
                        <c:v>2.3003666262506295</c:v>
                      </c:pt>
                      <c:pt idx="160">
                        <c:v>2.3145934699528219</c:v>
                      </c:pt>
                      <c:pt idx="161">
                        <c:v>2.3288173852205061</c:v>
                      </c:pt>
                      <c:pt idx="162">
                        <c:v>2.3430383739952756</c:v>
                      </c:pt>
                      <c:pt idx="163">
                        <c:v>2.3572564382174406</c:v>
                      </c:pt>
                      <c:pt idx="164">
                        <c:v>2.3714715798260233</c:v>
                      </c:pt>
                      <c:pt idx="165">
                        <c:v>2.3856838007587631</c:v>
                      </c:pt>
                      <c:pt idx="166">
                        <c:v>2.39989310295211</c:v>
                      </c:pt>
                      <c:pt idx="167">
                        <c:v>2.4140994883412343</c:v>
                      </c:pt>
                      <c:pt idx="168">
                        <c:v>2.4283029588600198</c:v>
                      </c:pt>
                      <c:pt idx="169">
                        <c:v>2.4425035164410716</c:v>
                      </c:pt>
                      <c:pt idx="170">
                        <c:v>2.456701163015711</c:v>
                      </c:pt>
                      <c:pt idx="171">
                        <c:v>2.4708959005139786</c:v>
                      </c:pt>
                      <c:pt idx="172">
                        <c:v>2.4850877308646373</c:v>
                      </c:pt>
                      <c:pt idx="173">
                        <c:v>2.4992766559951711</c:v>
                      </c:pt>
                      <c:pt idx="174">
                        <c:v>2.5134626778317832</c:v>
                      </c:pt>
                      <c:pt idx="175">
                        <c:v>2.5276457982994018</c:v>
                      </c:pt>
                      <c:pt idx="176">
                        <c:v>2.5418260193216802</c:v>
                      </c:pt>
                      <c:pt idx="177">
                        <c:v>2.556003342820993</c:v>
                      </c:pt>
                      <c:pt idx="178">
                        <c:v>2.570177770718443</c:v>
                      </c:pt>
                      <c:pt idx="179">
                        <c:v>2.5843493049338582</c:v>
                      </c:pt>
                      <c:pt idx="180">
                        <c:v>2.5985179473857931</c:v>
                      </c:pt>
                      <c:pt idx="181">
                        <c:v>2.6126836999915319</c:v>
                      </c:pt>
                      <c:pt idx="182">
                        <c:v>2.6268465646670851</c:v>
                      </c:pt>
                      <c:pt idx="183">
                        <c:v>2.6410065433271956</c:v>
                      </c:pt>
                      <c:pt idx="184">
                        <c:v>2.6551636378853352</c:v>
                      </c:pt>
                      <c:pt idx="185">
                        <c:v>2.6693178502537069</c:v>
                      </c:pt>
                      <c:pt idx="186">
                        <c:v>2.6834691823432468</c:v>
                      </c:pt>
                      <c:pt idx="187">
                        <c:v>2.6976176360636228</c:v>
                      </c:pt>
                      <c:pt idx="188">
                        <c:v>2.711763213323239</c:v>
                      </c:pt>
                      <c:pt idx="189">
                        <c:v>2.7259059160292303</c:v>
                      </c:pt>
                      <c:pt idx="190">
                        <c:v>2.7400457460874716</c:v>
                      </c:pt>
                      <c:pt idx="191">
                        <c:v>2.7541827054025712</c:v>
                      </c:pt>
                      <c:pt idx="192">
                        <c:v>2.7683167958778747</c:v>
                      </c:pt>
                      <c:pt idx="193">
                        <c:v>2.7824480194154675</c:v>
                      </c:pt>
                      <c:pt idx="194">
                        <c:v>2.7965763779161721</c:v>
                      </c:pt>
                      <c:pt idx="195">
                        <c:v>2.8107018732795521</c:v>
                      </c:pt>
                      <c:pt idx="196">
                        <c:v>2.8248245074039118</c:v>
                      </c:pt>
                      <c:pt idx="197">
                        <c:v>2.8389442821862945</c:v>
                      </c:pt>
                      <c:pt idx="198">
                        <c:v>2.8530611995224886</c:v>
                      </c:pt>
                      <c:pt idx="199">
                        <c:v>2.8671752613070232</c:v>
                      </c:pt>
                      <c:pt idx="200">
                        <c:v>2.8812864694331735</c:v>
                      </c:pt>
                      <c:pt idx="201">
                        <c:v>2.895394825792958</c:v>
                      </c:pt>
                      <c:pt idx="202">
                        <c:v>2.9095003322771418</c:v>
                      </c:pt>
                      <c:pt idx="203">
                        <c:v>2.9236029907752337</c:v>
                      </c:pt>
                      <c:pt idx="204">
                        <c:v>2.9377028031754944</c:v>
                      </c:pt>
                      <c:pt idx="205">
                        <c:v>2.9517997713649291</c:v>
                      </c:pt>
                      <c:pt idx="206">
                        <c:v>2.9658938972292912</c:v>
                      </c:pt>
                      <c:pt idx="207">
                        <c:v>2.9799851826530874</c:v>
                      </c:pt>
                      <c:pt idx="208">
                        <c:v>2.9940736295195736</c:v>
                      </c:pt>
                      <c:pt idx="209">
                        <c:v>3.0081592397107535</c:v>
                      </c:pt>
                      <c:pt idx="210">
                        <c:v>3.0222420151073885</c:v>
                      </c:pt>
                      <c:pt idx="211">
                        <c:v>3.0363219575889895</c:v>
                      </c:pt>
                      <c:pt idx="212">
                        <c:v>3.0503990690338219</c:v>
                      </c:pt>
                      <c:pt idx="213">
                        <c:v>3.0644733513189064</c:v>
                      </c:pt>
                      <c:pt idx="214">
                        <c:v>3.07854480632002</c:v>
                      </c:pt>
                      <c:pt idx="215">
                        <c:v>3.0926134359116939</c:v>
                      </c:pt>
                      <c:pt idx="216">
                        <c:v>3.1066792419672171</c:v>
                      </c:pt>
                      <c:pt idx="217">
                        <c:v>3.120742226358638</c:v>
                      </c:pt>
                      <c:pt idx="218">
                        <c:v>3.1348023909567613</c:v>
                      </c:pt>
                      <c:pt idx="219">
                        <c:v>3.1488597376311542</c:v>
                      </c:pt>
                      <c:pt idx="220">
                        <c:v>3.1629142682501437</c:v>
                      </c:pt>
                      <c:pt idx="221">
                        <c:v>3.1769659846808147</c:v>
                      </c:pt>
                      <c:pt idx="222">
                        <c:v>3.1910148887890193</c:v>
                      </c:pt>
                      <c:pt idx="223">
                        <c:v>3.205060982439369</c:v>
                      </c:pt>
                      <c:pt idx="224">
                        <c:v>3.2191042674952395</c:v>
                      </c:pt>
                      <c:pt idx="225">
                        <c:v>3.2331447458187723</c:v>
                      </c:pt>
                      <c:pt idx="226">
                        <c:v>3.2471824192708736</c:v>
                      </c:pt>
                      <c:pt idx="227">
                        <c:v>3.2612172897112166</c:v>
                      </c:pt>
                      <c:pt idx="228">
                        <c:v>3.2752493589982397</c:v>
                      </c:pt>
                      <c:pt idx="229">
                        <c:v>3.2892786289891491</c:v>
                      </c:pt>
                      <c:pt idx="230">
                        <c:v>3.3033051015399231</c:v>
                      </c:pt>
                      <c:pt idx="231">
                        <c:v>3.3173287785053054</c:v>
                      </c:pt>
                      <c:pt idx="232">
                        <c:v>3.3313496617388125</c:v>
                      </c:pt>
                      <c:pt idx="233">
                        <c:v>3.3453677530927308</c:v>
                      </c:pt>
                      <c:pt idx="234">
                        <c:v>3.3593830544181169</c:v>
                      </c:pt>
                      <c:pt idx="235">
                        <c:v>3.3733955675648044</c:v>
                      </c:pt>
                      <c:pt idx="236">
                        <c:v>3.387405294381399</c:v>
                      </c:pt>
                      <c:pt idx="237">
                        <c:v>3.4014122367152773</c:v>
                      </c:pt>
                      <c:pt idx="238">
                        <c:v>3.4154163964125965</c:v>
                      </c:pt>
                      <c:pt idx="239">
                        <c:v>3.4294177753182846</c:v>
                      </c:pt>
                      <c:pt idx="240">
                        <c:v>3.4434163752760485</c:v>
                      </c:pt>
                      <c:pt idx="241">
                        <c:v>3.4574121981283747</c:v>
                      </c:pt>
                      <c:pt idx="242">
                        <c:v>3.4714052457165261</c:v>
                      </c:pt>
                      <c:pt idx="243">
                        <c:v>3.4853955198805453</c:v>
                      </c:pt>
                      <c:pt idx="244">
                        <c:v>3.4993830224592513</c:v>
                      </c:pt>
                      <c:pt idx="245">
                        <c:v>3.5133677552902522</c:v>
                      </c:pt>
                      <c:pt idx="246">
                        <c:v>3.5273497202099291</c:v>
                      </c:pt>
                      <c:pt idx="247">
                        <c:v>3.5413289190534503</c:v>
                      </c:pt>
                      <c:pt idx="248">
                        <c:v>3.5553053536547683</c:v>
                      </c:pt>
                      <c:pt idx="249">
                        <c:v>3.5692790258466154</c:v>
                      </c:pt>
                      <c:pt idx="250">
                        <c:v>3.5832499374605122</c:v>
                      </c:pt>
                      <c:pt idx="251">
                        <c:v>3.5972180903267619</c:v>
                      </c:pt>
                      <c:pt idx="252">
                        <c:v>3.6111834862744585</c:v>
                      </c:pt>
                      <c:pt idx="253">
                        <c:v>3.62514612713148</c:v>
                      </c:pt>
                      <c:pt idx="254">
                        <c:v>3.6391060147244936</c:v>
                      </c:pt>
                      <c:pt idx="255">
                        <c:v>3.6530631508789551</c:v>
                      </c:pt>
                      <c:pt idx="256">
                        <c:v>3.6670175374191087</c:v>
                      </c:pt>
                      <c:pt idx="257">
                        <c:v>3.6809691761679932</c:v>
                      </c:pt>
                      <c:pt idx="258">
                        <c:v>3.6949180689474339</c:v>
                      </c:pt>
                      <c:pt idx="259">
                        <c:v>3.7088642175780508</c:v>
                      </c:pt>
                      <c:pt idx="260">
                        <c:v>3.7228076238792562</c:v>
                      </c:pt>
                      <c:pt idx="261">
                        <c:v>3.7367482896692561</c:v>
                      </c:pt>
                      <c:pt idx="262">
                        <c:v>3.750686216765053</c:v>
                      </c:pt>
                      <c:pt idx="263">
                        <c:v>3.7646214069824402</c:v>
                      </c:pt>
                      <c:pt idx="264">
                        <c:v>3.7785538621360102</c:v>
                      </c:pt>
                      <c:pt idx="265">
                        <c:v>3.7924835840391529</c:v>
                      </c:pt>
                      <c:pt idx="266">
                        <c:v>3.8064105745040546</c:v>
                      </c:pt>
                      <c:pt idx="267">
                        <c:v>3.8203348353416988</c:v>
                      </c:pt>
                      <c:pt idx="268">
                        <c:v>3.8342563683618724</c:v>
                      </c:pt>
                      <c:pt idx="269">
                        <c:v>3.8481751753731581</c:v>
                      </c:pt>
                      <c:pt idx="270">
                        <c:v>3.8620912581829412</c:v>
                      </c:pt>
                      <c:pt idx="271">
                        <c:v>3.8760046185974097</c:v>
                      </c:pt>
                      <c:pt idx="272">
                        <c:v>3.8899152584215519</c:v>
                      </c:pt>
                      <c:pt idx="273">
                        <c:v>3.9038231794591622</c:v>
                      </c:pt>
                      <c:pt idx="274">
                        <c:v>3.9177283835128351</c:v>
                      </c:pt>
                      <c:pt idx="275">
                        <c:v>3.9316308723839759</c:v>
                      </c:pt>
                      <c:pt idx="276">
                        <c:v>3.9455306478727872</c:v>
                      </c:pt>
                      <c:pt idx="277">
                        <c:v>3.9594277117782868</c:v>
                      </c:pt>
                      <c:pt idx="278">
                        <c:v>3.9733220658982935</c:v>
                      </c:pt>
                      <c:pt idx="279">
                        <c:v>3.987213712029436</c:v>
                      </c:pt>
                      <c:pt idx="280">
                        <c:v>4.0011026519671526</c:v>
                      </c:pt>
                      <c:pt idx="281">
                        <c:v>4.0149888875056909</c:v>
                      </c:pt>
                      <c:pt idx="282">
                        <c:v>4.028872420438109</c:v>
                      </c:pt>
                      <c:pt idx="283">
                        <c:v>4.0427532525562757</c:v>
                      </c:pt>
                      <c:pt idx="284">
                        <c:v>4.0566313856508716</c:v>
                      </c:pt>
                      <c:pt idx="285">
                        <c:v>4.0705068215113895</c:v>
                      </c:pt>
                      <c:pt idx="286">
                        <c:v>4.0843795619261396</c:v>
                      </c:pt>
                      <c:pt idx="287">
                        <c:v>4.0982496086822389</c:v>
                      </c:pt>
                      <c:pt idx="288">
                        <c:v>4.1121169635656276</c:v>
                      </c:pt>
                      <c:pt idx="289">
                        <c:v>4.1259816283610569</c:v>
                      </c:pt>
                      <c:pt idx="290">
                        <c:v>4.1398436048520972</c:v>
                      </c:pt>
                      <c:pt idx="291">
                        <c:v>4.1537028948211319</c:v>
                      </c:pt>
                      <c:pt idx="292">
                        <c:v>4.1675595000493697</c:v>
                      </c:pt>
                      <c:pt idx="293">
                        <c:v>4.1814134223168331</c:v>
                      </c:pt>
                      <c:pt idx="294">
                        <c:v>4.1952646634023658</c:v>
                      </c:pt>
                      <c:pt idx="295">
                        <c:v>4.2091132250836321</c:v>
                      </c:pt>
                      <c:pt idx="296">
                        <c:v>4.2229591091371175</c:v>
                      </c:pt>
                      <c:pt idx="297">
                        <c:v>4.23680231733813</c:v>
                      </c:pt>
                      <c:pt idx="298">
                        <c:v>4.2506428514608006</c:v>
                      </c:pt>
                      <c:pt idx="299">
                        <c:v>4.2644807132780853</c:v>
                      </c:pt>
                      <c:pt idx="300">
                        <c:v>4.2783159045617607</c:v>
                      </c:pt>
                      <c:pt idx="301">
                        <c:v>4.2921484270824326</c:v>
                      </c:pt>
                      <c:pt idx="302">
                        <c:v>4.3059782826095319</c:v>
                      </c:pt>
                      <c:pt idx="303">
                        <c:v>4.3198054729113142</c:v>
                      </c:pt>
                      <c:pt idx="304">
                        <c:v>4.3336299997548648</c:v>
                      </c:pt>
                      <c:pt idx="305">
                        <c:v>4.3474518649061</c:v>
                      </c:pt>
                      <c:pt idx="306">
                        <c:v>4.3612710701297583</c:v>
                      </c:pt>
                      <c:pt idx="307">
                        <c:v>4.3750876171894131</c:v>
                      </c:pt>
                      <c:pt idx="308">
                        <c:v>4.3889015078474678</c:v>
                      </c:pt>
                      <c:pt idx="309">
                        <c:v>4.4027127438651581</c:v>
                      </c:pt>
                      <c:pt idx="310">
                        <c:v>4.4165213270025498</c:v>
                      </c:pt>
                      <c:pt idx="311">
                        <c:v>4.4303272590185445</c:v>
                      </c:pt>
                      <c:pt idx="312">
                        <c:v>4.4441305416708747</c:v>
                      </c:pt>
                      <c:pt idx="313">
                        <c:v>4.4579311767161069</c:v>
                      </c:pt>
                      <c:pt idx="314">
                        <c:v>4.4717291659096468</c:v>
                      </c:pt>
                      <c:pt idx="315">
                        <c:v>4.4855245110057353</c:v>
                      </c:pt>
                      <c:pt idx="316">
                        <c:v>4.4993172137574478</c:v>
                      </c:pt>
                      <c:pt idx="317">
                        <c:v>4.513107275916699</c:v>
                      </c:pt>
                      <c:pt idx="318">
                        <c:v>4.5268946992342425</c:v>
                      </c:pt>
                      <c:pt idx="319">
                        <c:v>4.5406794854596679</c:v>
                      </c:pt>
                      <c:pt idx="320">
                        <c:v>4.5544616363414123</c:v>
                      </c:pt>
                      <c:pt idx="321">
                        <c:v>4.5682411536267429</c:v>
                      </c:pt>
                      <c:pt idx="322">
                        <c:v>4.5820180390617793</c:v>
                      </c:pt>
                      <c:pt idx="323">
                        <c:v>4.5957922943914742</c:v>
                      </c:pt>
                      <c:pt idx="324">
                        <c:v>4.6095639213596291</c:v>
                      </c:pt>
                      <c:pt idx="325">
                        <c:v>4.6233329217088883</c:v>
                      </c:pt>
                      <c:pt idx="326">
                        <c:v>4.6370992971807388</c:v>
                      </c:pt>
                      <c:pt idx="327">
                        <c:v>4.6508630495155154</c:v>
                      </c:pt>
                      <c:pt idx="328">
                        <c:v>4.6646241804523969</c:v>
                      </c:pt>
                      <c:pt idx="329">
                        <c:v>4.6783826917294107</c:v>
                      </c:pt>
                      <c:pt idx="330">
                        <c:v>4.6921385850834287</c:v>
                      </c:pt>
                      <c:pt idx="331">
                        <c:v>4.7058918622501782</c:v>
                      </c:pt>
                      <c:pt idx="332">
                        <c:v>4.719642524964228</c:v>
                      </c:pt>
                      <c:pt idx="333">
                        <c:v>4.7333905749589995</c:v>
                      </c:pt>
                      <c:pt idx="334">
                        <c:v>4.7471360139667667</c:v>
                      </c:pt>
                      <c:pt idx="335">
                        <c:v>4.760878843718654</c:v>
                      </c:pt>
                      <c:pt idx="336">
                        <c:v>4.7746190659446377</c:v>
                      </c:pt>
                      <c:pt idx="337">
                        <c:v>4.7883566823735446</c:v>
                      </c:pt>
                      <c:pt idx="338">
                        <c:v>4.8020916947330603</c:v>
                      </c:pt>
                      <c:pt idx="339">
                        <c:v>4.8158241047497219</c:v>
                      </c:pt>
                      <c:pt idx="340">
                        <c:v>4.8295539141489217</c:v>
                      </c:pt>
                      <c:pt idx="341">
                        <c:v>4.8432811246549097</c:v>
                      </c:pt>
                      <c:pt idx="342">
                        <c:v>4.8570057379907912</c:v>
                      </c:pt>
                      <c:pt idx="343">
                        <c:v>4.8707277558785265</c:v>
                      </c:pt>
                      <c:pt idx="344">
                        <c:v>4.8844471800389409</c:v>
                      </c:pt>
                      <c:pt idx="345">
                        <c:v>4.8981640121917156</c:v>
                      </c:pt>
                      <c:pt idx="346">
                        <c:v>4.911878254055388</c:v>
                      </c:pt>
                      <c:pt idx="347">
                        <c:v>4.9255899073473604</c:v>
                      </c:pt>
                      <c:pt idx="348">
                        <c:v>4.9392989737838953</c:v>
                      </c:pt>
                      <c:pt idx="349">
                        <c:v>4.9530054550801195</c:v>
                      </c:pt>
                      <c:pt idx="350">
                        <c:v>4.9667093529500157</c:v>
                      </c:pt>
                      <c:pt idx="351">
                        <c:v>4.9804106691064369</c:v>
                      </c:pt>
                      <c:pt idx="352">
                        <c:v>4.994109405261101</c:v>
                      </c:pt>
                      <c:pt idx="353">
                        <c:v>5.0078055631245837</c:v>
                      </c:pt>
                      <c:pt idx="354">
                        <c:v>5.0214991444063344</c:v>
                      </c:pt>
                      <c:pt idx="355">
                        <c:v>5.0351901508146639</c:v>
                      </c:pt>
                      <c:pt idx="356">
                        <c:v>5.048878584056756</c:v>
                      </c:pt>
                      <c:pt idx="357">
                        <c:v>5.0625644458386558</c:v>
                      </c:pt>
                      <c:pt idx="358">
                        <c:v>5.0762477378652795</c:v>
                      </c:pt>
                      <c:pt idx="359">
                        <c:v>5.0899284618404179</c:v>
                      </c:pt>
                      <c:pt idx="360">
                        <c:v>5.1036066194667242</c:v>
                      </c:pt>
                      <c:pt idx="361">
                        <c:v>5.1172822124457307</c:v>
                      </c:pt>
                      <c:pt idx="362">
                        <c:v>5.1309552424778335</c:v>
                      </c:pt>
                      <c:pt idx="363">
                        <c:v>5.1446257112623091</c:v>
                      </c:pt>
                      <c:pt idx="364">
                        <c:v>5.1582936204973002</c:v>
                      </c:pt>
                      <c:pt idx="365">
                        <c:v>5.1719589718798282</c:v>
                      </c:pt>
                      <c:pt idx="366">
                        <c:v>5.1856217671057898</c:v>
                      </c:pt>
                      <c:pt idx="367">
                        <c:v>5.1992820078699529</c:v>
                      </c:pt>
                      <c:pt idx="368">
                        <c:v>5.2129396958659662</c:v>
                      </c:pt>
                      <c:pt idx="369">
                        <c:v>5.2265948327863549</c:v>
                      </c:pt>
                      <c:pt idx="370">
                        <c:v>5.2402474203225182</c:v>
                      </c:pt>
                      <c:pt idx="371">
                        <c:v>5.2538974601647386</c:v>
                      </c:pt>
                      <c:pt idx="372">
                        <c:v>5.267544954002175</c:v>
                      </c:pt>
                      <c:pt idx="373">
                        <c:v>5.2811899035228667</c:v>
                      </c:pt>
                      <c:pt idx="374">
                        <c:v>5.294832310413736</c:v>
                      </c:pt>
                      <c:pt idx="375">
                        <c:v>5.3084721763605849</c:v>
                      </c:pt>
                      <c:pt idx="376">
                        <c:v>5.3221095030480958</c:v>
                      </c:pt>
                      <c:pt idx="377">
                        <c:v>5.3357442921598386</c:v>
                      </c:pt>
                      <c:pt idx="378">
                        <c:v>5.3493765453782638</c:v>
                      </c:pt>
                      <c:pt idx="379">
                        <c:v>5.3630062643847074</c:v>
                      </c:pt>
                      <c:pt idx="380">
                        <c:v>5.3766334508593898</c:v>
                      </c:pt>
                      <c:pt idx="381">
                        <c:v>5.3902581064814186</c:v>
                      </c:pt>
                      <c:pt idx="382">
                        <c:v>5.4038802329287883</c:v>
                      </c:pt>
                      <c:pt idx="383">
                        <c:v>5.417499831878378</c:v>
                      </c:pt>
                      <c:pt idx="384">
                        <c:v>5.4311169050059585</c:v>
                      </c:pt>
                      <c:pt idx="385">
                        <c:v>5.4447314539861891</c:v>
                      </c:pt>
                      <c:pt idx="386">
                        <c:v>5.4583434804926156</c:v>
                      </c:pt>
                      <c:pt idx="387">
                        <c:v>5.471952986197679</c:v>
                      </c:pt>
                      <c:pt idx="388">
                        <c:v>5.4855599727727071</c:v>
                      </c:pt>
                      <c:pt idx="389">
                        <c:v>5.4991644418879222</c:v>
                      </c:pt>
                      <c:pt idx="390">
                        <c:v>5.5127663952124371</c:v>
                      </c:pt>
                      <c:pt idx="391">
                        <c:v>5.5263658344142623</c:v>
                      </c:pt>
                      <c:pt idx="392">
                        <c:v>5.5399627611602966</c:v>
                      </c:pt>
                      <c:pt idx="393">
                        <c:v>5.5535571771163372</c:v>
                      </c:pt>
                      <c:pt idx="394">
                        <c:v>5.5671490839470756</c:v>
                      </c:pt>
                      <c:pt idx="395">
                        <c:v>5.5807384833161011</c:v>
                      </c:pt>
                      <c:pt idx="396">
                        <c:v>5.594325376885898</c:v>
                      </c:pt>
                      <c:pt idx="397">
                        <c:v>5.6079097663178503</c:v>
                      </c:pt>
                      <c:pt idx="398">
                        <c:v>5.621491653272237</c:v>
                      </c:pt>
                      <c:pt idx="399">
                        <c:v>5.6350710394082419</c:v>
                      </c:pt>
                      <c:pt idx="400">
                        <c:v>5.6486479263839442</c:v>
                      </c:pt>
                      <c:pt idx="401">
                        <c:v>5.662222315856325</c:v>
                      </c:pt>
                      <c:pt idx="402">
                        <c:v>5.6757942094812659</c:v>
                      </c:pt>
                      <c:pt idx="403">
                        <c:v>5.6893636089135544</c:v>
                      </c:pt>
                      <c:pt idx="404">
                        <c:v>5.7029305158068757</c:v>
                      </c:pt>
                      <c:pt idx="405">
                        <c:v>5.7164949318138234</c:v>
                      </c:pt>
                      <c:pt idx="406">
                        <c:v>5.7300568585858898</c:v>
                      </c:pt>
                      <c:pt idx="407">
                        <c:v>5.7436162977734773</c:v>
                      </c:pt>
                      <c:pt idx="408">
                        <c:v>5.7571732510258924</c:v>
                      </c:pt>
                      <c:pt idx="409">
                        <c:v>5.7707277199913491</c:v>
                      </c:pt>
                      <c:pt idx="410">
                        <c:v>5.7842797063169646</c:v>
                      </c:pt>
                      <c:pt idx="411">
                        <c:v>5.797829211648768</c:v>
                      </c:pt>
                      <c:pt idx="412">
                        <c:v>5.8113762376316975</c:v>
                      </c:pt>
                      <c:pt idx="413">
                        <c:v>5.8249207859095966</c:v>
                      </c:pt>
                      <c:pt idx="414">
                        <c:v>5.838462858125224</c:v>
                      </c:pt>
                      <c:pt idx="415">
                        <c:v>5.8520024559202444</c:v>
                      </c:pt>
                      <c:pt idx="416">
                        <c:v>5.8655395809352369</c:v>
                      </c:pt>
                      <c:pt idx="417">
                        <c:v>5.8790742348096927</c:v>
                      </c:pt>
                      <c:pt idx="418">
                        <c:v>5.8926064191820142</c:v>
                      </c:pt>
                      <c:pt idx="419">
                        <c:v>5.9061361356895201</c:v>
                      </c:pt>
                      <c:pt idx="420">
                        <c:v>5.9196633859684438</c:v>
                      </c:pt>
                      <c:pt idx="421">
                        <c:v>5.9331881716539296</c:v>
                      </c:pt>
                      <c:pt idx="422">
                        <c:v>5.9467104943800404</c:v>
                      </c:pt>
                      <c:pt idx="423">
                        <c:v>5.9602303557797569</c:v>
                      </c:pt>
                      <c:pt idx="424">
                        <c:v>5.9737477574849764</c:v>
                      </c:pt>
                      <c:pt idx="425">
                        <c:v>5.9872627011265127</c:v>
                      </c:pt>
                      <c:pt idx="426">
                        <c:v>6.0007751883341003</c:v>
                      </c:pt>
                      <c:pt idx="427">
                        <c:v>6.0142852207363919</c:v>
                      </c:pt>
                      <c:pt idx="428">
                        <c:v>6.0277927999609604</c:v>
                      </c:pt>
                      <c:pt idx="429">
                        <c:v>6.0412979276342984</c:v>
                      </c:pt>
                      <c:pt idx="430">
                        <c:v>6.054800605381824</c:v>
                      </c:pt>
                      <c:pt idx="431">
                        <c:v>6.0683008348278769</c:v>
                      </c:pt>
                      <c:pt idx="432">
                        <c:v>6.0817986175957124</c:v>
                      </c:pt>
                      <c:pt idx="433">
                        <c:v>6.0952939553075209</c:v>
                      </c:pt>
                      <c:pt idx="434">
                        <c:v>6.1087868495844093</c:v>
                      </c:pt>
                      <c:pt idx="435">
                        <c:v>6.1222773020464114</c:v>
                      </c:pt>
                      <c:pt idx="436">
                        <c:v>6.1357653143124899</c:v>
                      </c:pt>
                      <c:pt idx="437">
                        <c:v>6.1492508880005285</c:v>
                      </c:pt>
                      <c:pt idx="438">
                        <c:v>6.1627340247273441</c:v>
                      </c:pt>
                      <c:pt idx="439">
                        <c:v>6.1762147261086788</c:v>
                      </c:pt>
                      <c:pt idx="440">
                        <c:v>6.1896929937592038</c:v>
                      </c:pt>
                      <c:pt idx="441">
                        <c:v>6.2031688292925189</c:v>
                      </c:pt>
                      <c:pt idx="442">
                        <c:v>6.2166422343211538</c:v>
                      </c:pt>
                      <c:pt idx="443">
                        <c:v>6.2301132104565715</c:v>
                      </c:pt>
                      <c:pt idx="444">
                        <c:v>6.2435817593091656</c:v>
                      </c:pt>
                      <c:pt idx="445">
                        <c:v>6.2570478824882603</c:v>
                      </c:pt>
                      <c:pt idx="446">
                        <c:v>6.2705115816021149</c:v>
                      </c:pt>
                      <c:pt idx="447">
                        <c:v>6.2839728582579202</c:v>
                      </c:pt>
                      <c:pt idx="448">
                        <c:v>6.2974317140618039</c:v>
                      </c:pt>
                      <c:pt idx="449">
                        <c:v>6.310888150618827</c:v>
                      </c:pt>
                      <c:pt idx="450">
                        <c:v>6.3243421695329873</c:v>
                      </c:pt>
                      <c:pt idx="451">
                        <c:v>6.3377937724072186</c:v>
                      </c:pt>
                      <c:pt idx="452">
                        <c:v>6.3512429608433916</c:v>
                      </c:pt>
                      <c:pt idx="453">
                        <c:v>6.3646897364423181</c:v>
                      </c:pt>
                      <c:pt idx="454">
                        <c:v>6.3781341008037415</c:v>
                      </c:pt>
                      <c:pt idx="455">
                        <c:v>6.3915760555263521</c:v>
                      </c:pt>
                      <c:pt idx="456">
                        <c:v>6.4050156022077758</c:v>
                      </c:pt>
                      <c:pt idx="457">
                        <c:v>6.4184527424445807</c:v>
                      </c:pt>
                      <c:pt idx="458">
                        <c:v>6.4318874778322765</c:v>
                      </c:pt>
                      <c:pt idx="459">
                        <c:v>6.445319809965314</c:v>
                      </c:pt>
                      <c:pt idx="460">
                        <c:v>6.4587497404370904</c:v>
                      </c:pt>
                      <c:pt idx="461">
                        <c:v>6.4721772708399383</c:v>
                      </c:pt>
                      <c:pt idx="462">
                        <c:v>6.4856024027651431</c:v>
                      </c:pt>
                      <c:pt idx="463">
                        <c:v>6.4990251378029331</c:v>
                      </c:pt>
                      <c:pt idx="464">
                        <c:v>6.5124454775424789</c:v>
                      </c:pt>
                      <c:pt idx="465">
                        <c:v>6.5258634235719013</c:v>
                      </c:pt>
                      <c:pt idx="466">
                        <c:v>6.5392789774782649</c:v>
                      </c:pt>
                      <c:pt idx="467">
                        <c:v>6.5526921408475856</c:v>
                      </c:pt>
                      <c:pt idx="468">
                        <c:v>6.5661029152648229</c:v>
                      </c:pt>
                      <c:pt idx="469">
                        <c:v>6.5795113023138887</c:v>
                      </c:pt>
                      <c:pt idx="470">
                        <c:v>6.5929173035776483</c:v>
                      </c:pt>
                      <c:pt idx="471">
                        <c:v>6.6063209206379119</c:v>
                      </c:pt>
                      <c:pt idx="472">
                        <c:v>6.6197221550754399</c:v>
                      </c:pt>
                      <c:pt idx="473">
                        <c:v>6.6331210084699483</c:v>
                      </c:pt>
                      <c:pt idx="474">
                        <c:v>6.6465174824001085</c:v>
                      </c:pt>
                      <c:pt idx="475">
                        <c:v>6.6599115784435359</c:v>
                      </c:pt>
                      <c:pt idx="476">
                        <c:v>6.6733032981768101</c:v>
                      </c:pt>
                      <c:pt idx="477">
                        <c:v>6.6866926431754603</c:v>
                      </c:pt>
                      <c:pt idx="478">
                        <c:v>6.7000796150139692</c:v>
                      </c:pt>
                      <c:pt idx="479">
                        <c:v>6.7134642152657786</c:v>
                      </c:pt>
                      <c:pt idx="480">
                        <c:v>6.7268464455032895</c:v>
                      </c:pt>
                      <c:pt idx="481">
                        <c:v>6.7402263072978528</c:v>
                      </c:pt>
                      <c:pt idx="482">
                        <c:v>6.7536038022197857</c:v>
                      </c:pt>
                      <c:pt idx="483">
                        <c:v>6.7669789318383611</c:v>
                      </c:pt>
                      <c:pt idx="484">
                        <c:v>6.7803516977218079</c:v>
                      </c:pt>
                      <c:pt idx="485">
                        <c:v>6.7937221014373206</c:v>
                      </c:pt>
                      <c:pt idx="486">
                        <c:v>6.8070901445510525</c:v>
                      </c:pt>
                      <c:pt idx="487">
                        <c:v>6.8204558286281172</c:v>
                      </c:pt>
                      <c:pt idx="488">
                        <c:v>6.8338191552325931</c:v>
                      </c:pt>
                      <c:pt idx="489">
                        <c:v>6.8471801259275189</c:v>
                      </c:pt>
                      <c:pt idx="490">
                        <c:v>6.8605387422749011</c:v>
                      </c:pt>
                      <c:pt idx="491">
                        <c:v>6.8738950058357062</c:v>
                      </c:pt>
                      <c:pt idx="492">
                        <c:v>6.887248918169866</c:v>
                      </c:pt>
                      <c:pt idx="493">
                        <c:v>6.9006004808362817</c:v>
                      </c:pt>
                      <c:pt idx="494">
                        <c:v>6.9139496953928177</c:v>
                      </c:pt>
                      <c:pt idx="495">
                        <c:v>6.9272965633963057</c:v>
                      </c:pt>
                      <c:pt idx="496">
                        <c:v>6.9406410864025494</c:v>
                      </c:pt>
                      <c:pt idx="497">
                        <c:v>6.9539832659663157</c:v>
                      </c:pt>
                      <c:pt idx="498">
                        <c:v>6.9673231036413403</c:v>
                      </c:pt>
                      <c:pt idx="499">
                        <c:v>6.9806606009803351</c:v>
                      </c:pt>
                      <c:pt idx="500">
                        <c:v>6.9939957595349753</c:v>
                      </c:pt>
                      <c:pt idx="501">
                        <c:v>7.0073285808559103</c:v>
                      </c:pt>
                      <c:pt idx="502">
                        <c:v>7.0206590664927635</c:v>
                      </c:pt>
                      <c:pt idx="503">
                        <c:v>7.0339872179941292</c:v>
                      </c:pt>
                      <c:pt idx="504">
                        <c:v>7.0473130369075747</c:v>
                      </c:pt>
                      <c:pt idx="505">
                        <c:v>7.060636524779639</c:v>
                      </c:pt>
                      <c:pt idx="506">
                        <c:v>7.0739576831558395</c:v>
                      </c:pt>
                      <c:pt idx="507">
                        <c:v>7.0872765135806661</c:v>
                      </c:pt>
                      <c:pt idx="508">
                        <c:v>7.1005930175975891</c:v>
                      </c:pt>
                      <c:pt idx="509">
                        <c:v>7.1139071967490484</c:v>
                      </c:pt>
                      <c:pt idx="510">
                        <c:v>7.1272190525764687</c:v>
                      </c:pt>
                      <c:pt idx="511">
                        <c:v>7.1405285866202464</c:v>
                      </c:pt>
                      <c:pt idx="512">
                        <c:v>7.1538358004197597</c:v>
                      </c:pt>
                      <c:pt idx="513">
                        <c:v>7.1671406955133676</c:v>
                      </c:pt>
                      <c:pt idx="514">
                        <c:v>7.1804432734384047</c:v>
                      </c:pt>
                      <c:pt idx="515">
                        <c:v>7.1937435357311932</c:v>
                      </c:pt>
                      <c:pt idx="516">
                        <c:v>7.2070414839270285</c:v>
                      </c:pt>
                      <c:pt idx="517">
                        <c:v>7.2203371195601935</c:v>
                      </c:pt>
                      <c:pt idx="518">
                        <c:v>7.2336304441639516</c:v>
                      </c:pt>
                      <c:pt idx="519">
                        <c:v>7.2469214592705509</c:v>
                      </c:pt>
                      <c:pt idx="520">
                        <c:v>7.2602101664112251</c:v>
                      </c:pt>
                      <c:pt idx="521">
                        <c:v>7.2734965671161866</c:v>
                      </c:pt>
                      <c:pt idx="522">
                        <c:v>7.2867806629146399</c:v>
                      </c:pt>
                      <c:pt idx="523">
                        <c:v>7.3000624553347748</c:v>
                      </c:pt>
                      <c:pt idx="524">
                        <c:v>7.3133419459037627</c:v>
                      </c:pt>
                      <c:pt idx="525">
                        <c:v>7.3266191361477677</c:v>
                      </c:pt>
                      <c:pt idx="526">
                        <c:v>7.3398940275919387</c:v>
                      </c:pt>
                      <c:pt idx="527">
                        <c:v>7.3531666217604172</c:v>
                      </c:pt>
                      <c:pt idx="528">
                        <c:v>7.3664369201763309</c:v>
                      </c:pt>
                      <c:pt idx="529">
                        <c:v>7.379704924361798</c:v>
                      </c:pt>
                      <c:pt idx="530">
                        <c:v>7.392970635837929</c:v>
                      </c:pt>
                      <c:pt idx="531">
                        <c:v>7.4062340561248252</c:v>
                      </c:pt>
                      <c:pt idx="532">
                        <c:v>7.4194951867415782</c:v>
                      </c:pt>
                      <c:pt idx="533">
                        <c:v>7.4327540292062757</c:v>
                      </c:pt>
                      <c:pt idx="534">
                        <c:v>7.4460105850359968</c:v>
                      </c:pt>
                      <c:pt idx="535">
                        <c:v>7.4592648557468157</c:v>
                      </c:pt>
                      <c:pt idx="536">
                        <c:v>7.4725168428538016</c:v>
                      </c:pt>
                      <c:pt idx="537">
                        <c:v>7.485766547871016</c:v>
                      </c:pt>
                      <c:pt idx="538">
                        <c:v>7.4990139723115217</c:v>
                      </c:pt>
                      <c:pt idx="539">
                        <c:v>7.5122591176873739</c:v>
                      </c:pt>
                      <c:pt idx="540">
                        <c:v>7.5255019855096279</c:v>
                      </c:pt>
                      <c:pt idx="541">
                        <c:v>7.5387425772883372</c:v>
                      </c:pt>
                      <c:pt idx="542">
                        <c:v>7.5519808945325515</c:v>
                      </c:pt>
                      <c:pt idx="543">
                        <c:v>7.5652169387503241</c:v>
                      </c:pt>
                      <c:pt idx="544">
                        <c:v>7.5784507114487036</c:v>
                      </c:pt>
                      <c:pt idx="545">
                        <c:v>7.5916822141337423</c:v>
                      </c:pt>
                      <c:pt idx="546">
                        <c:v>7.6049114483104949</c:v>
                      </c:pt>
                      <c:pt idx="547">
                        <c:v>7.6181384154830152</c:v>
                      </c:pt>
                      <c:pt idx="548">
                        <c:v>7.631363117154363</c:v>
                      </c:pt>
                      <c:pt idx="549">
                        <c:v>7.6445855548266008</c:v>
                      </c:pt>
                      <c:pt idx="550">
                        <c:v>7.657805730000792</c:v>
                      </c:pt>
                      <c:pt idx="551">
                        <c:v>7.6710236441770085</c:v>
                      </c:pt>
                      <c:pt idx="552">
                        <c:v>7.6842392988543251</c:v>
                      </c:pt>
                      <c:pt idx="553">
                        <c:v>7.697452695530826</c:v>
                      </c:pt>
                      <c:pt idx="554">
                        <c:v>7.7106638357035981</c:v>
                      </c:pt>
                      <c:pt idx="555">
                        <c:v>7.723872720868739</c:v>
                      </c:pt>
                      <c:pt idx="556">
                        <c:v>7.7370793525213539</c:v>
                      </c:pt>
                      <c:pt idx="557">
                        <c:v>7.7502837321555536</c:v>
                      </c:pt>
                      <c:pt idx="558">
                        <c:v>7.7634858612644599</c:v>
                      </c:pt>
                      <c:pt idx="559">
                        <c:v>7.7766857413402084</c:v>
                      </c:pt>
                      <c:pt idx="560">
                        <c:v>7.7898833738739395</c:v>
                      </c:pt>
                      <c:pt idx="561">
                        <c:v>7.8030787603558096</c:v>
                      </c:pt>
                      <c:pt idx="562">
                        <c:v>7.8162719022749858</c:v>
                      </c:pt>
                      <c:pt idx="563">
                        <c:v>7.829462801119643</c:v>
                      </c:pt>
                      <c:pt idx="564">
                        <c:v>7.8426514583769791</c:v>
                      </c:pt>
                      <c:pt idx="565">
                        <c:v>7.8558378755331972</c:v>
                      </c:pt>
                      <c:pt idx="566">
                        <c:v>7.8690220540735201</c:v>
                      </c:pt>
                      <c:pt idx="567">
                        <c:v>7.8822039954821843</c:v>
                      </c:pt>
                      <c:pt idx="568">
                        <c:v>7.895383701242439</c:v>
                      </c:pt>
                      <c:pt idx="569">
                        <c:v>7.9085611728365564</c:v>
                      </c:pt>
                      <c:pt idx="570">
                        <c:v>7.9217364117458215</c:v>
                      </c:pt>
                      <c:pt idx="571">
                        <c:v>7.9349094194505394</c:v>
                      </c:pt>
                      <c:pt idx="572">
                        <c:v>7.9480801974300315</c:v>
                      </c:pt>
                      <c:pt idx="573">
                        <c:v>7.9612487471626379</c:v>
                      </c:pt>
                      <c:pt idx="574">
                        <c:v>7.9744150701257226</c:v>
                      </c:pt>
                      <c:pt idx="575">
                        <c:v>7.9875791677956673</c:v>
                      </c:pt>
                      <c:pt idx="576">
                        <c:v>8.0007410416478741</c:v>
                      </c:pt>
                      <c:pt idx="577">
                        <c:v>8.0139006931567707</c:v>
                      </c:pt>
                      <c:pt idx="578">
                        <c:v>8.0270581237957987</c:v>
                      </c:pt>
                      <c:pt idx="579">
                        <c:v>8.0402133350374339</c:v>
                      </c:pt>
                      <c:pt idx="580">
                        <c:v>8.0533663283531691</c:v>
                      </c:pt>
                      <c:pt idx="581">
                        <c:v>8.0665171052135243</c:v>
                      </c:pt>
                      <c:pt idx="582">
                        <c:v>8.0796656670880385</c:v>
                      </c:pt>
                      <c:pt idx="583">
                        <c:v>8.0928120154452863</c:v>
                      </c:pt>
                      <c:pt idx="584">
                        <c:v>8.10595615175286</c:v>
                      </c:pt>
                      <c:pt idx="585">
                        <c:v>8.1190980774773838</c:v>
                      </c:pt>
                      <c:pt idx="586">
                        <c:v>8.1322377940845065</c:v>
                      </c:pt>
                      <c:pt idx="587">
                        <c:v>8.1453753030389073</c:v>
                      </c:pt>
                      <c:pt idx="588">
                        <c:v>8.1585106058042918</c:v>
                      </c:pt>
                      <c:pt idx="589">
                        <c:v>8.1716437038434009</c:v>
                      </c:pt>
                      <c:pt idx="590">
                        <c:v>8.1847745986179969</c:v>
                      </c:pt>
                      <c:pt idx="591">
                        <c:v>8.197903291588883</c:v>
                      </c:pt>
                      <c:pt idx="592">
                        <c:v>8.2110297842158833</c:v>
                      </c:pt>
                      <c:pt idx="593">
                        <c:v>8.2241540779578628</c:v>
                      </c:pt>
                      <c:pt idx="594">
                        <c:v>8.2372761742727114</c:v>
                      </c:pt>
                      <c:pt idx="595">
                        <c:v>8.2503960746173632</c:v>
                      </c:pt>
                      <c:pt idx="596">
                        <c:v>8.2635137804477736</c:v>
                      </c:pt>
                      <c:pt idx="597">
                        <c:v>8.2766292932189423</c:v>
                      </c:pt>
                      <c:pt idx="598">
                        <c:v>8.2897426143849025</c:v>
                      </c:pt>
                      <c:pt idx="599">
                        <c:v>8.3028537453987159</c:v>
                      </c:pt>
                      <c:pt idx="600">
                        <c:v>8.3159626877124904</c:v>
                      </c:pt>
                      <c:pt idx="601">
                        <c:v>8.3290694427773673</c:v>
                      </c:pt>
                      <c:pt idx="602">
                        <c:v>8.3421740120435288</c:v>
                      </c:pt>
                      <c:pt idx="603">
                        <c:v>8.3552763969601855</c:v>
                      </c:pt>
                      <c:pt idx="604">
                        <c:v>8.3683765989756012</c:v>
                      </c:pt>
                      <c:pt idx="605">
                        <c:v>8.3814746195370695</c:v>
                      </c:pt>
                      <c:pt idx="606">
                        <c:v>8.394570460090927</c:v>
                      </c:pt>
                      <c:pt idx="607">
                        <c:v>8.4076641220825543</c:v>
                      </c:pt>
                      <c:pt idx="608">
                        <c:v>8.4207556069563658</c:v>
                      </c:pt>
                      <c:pt idx="609">
                        <c:v>8.4338449161558309</c:v>
                      </c:pt>
                      <c:pt idx="610">
                        <c:v>8.4469320511234507</c:v>
                      </c:pt>
                      <c:pt idx="611">
                        <c:v>8.4600170133007744</c:v>
                      </c:pt>
                      <c:pt idx="612">
                        <c:v>8.4730998041283954</c:v>
                      </c:pt>
                      <c:pt idx="613">
                        <c:v>8.4861804250459514</c:v>
                      </c:pt>
                      <c:pt idx="614">
                        <c:v>8.4992588774921263</c:v>
                      </c:pt>
                      <c:pt idx="615">
                        <c:v>8.5123351629046482</c:v>
                      </c:pt>
                      <c:pt idx="616">
                        <c:v>8.5254092827202967</c:v>
                      </c:pt>
                      <c:pt idx="617">
                        <c:v>8.5384812383748905</c:v>
                      </c:pt>
                      <c:pt idx="618">
                        <c:v>8.5515510313033047</c:v>
                      </c:pt>
                      <c:pt idx="619">
                        <c:v>8.5646186629394592</c:v>
                      </c:pt>
                      <c:pt idx="620">
                        <c:v>8.5776841347163213</c:v>
                      </c:pt>
                      <c:pt idx="621">
                        <c:v>8.5907474480659136</c:v>
                      </c:pt>
                      <c:pt idx="622">
                        <c:v>8.6038086044193047</c:v>
                      </c:pt>
                      <c:pt idx="623">
                        <c:v>8.6168676052066147</c:v>
                      </c:pt>
                      <c:pt idx="624">
                        <c:v>8.6299244518570219</c:v>
                      </c:pt>
                      <c:pt idx="625">
                        <c:v>8.6429791457987442</c:v>
                      </c:pt>
                      <c:pt idx="626">
                        <c:v>8.6560316884590662</c:v>
                      </c:pt>
                      <c:pt idx="627">
                        <c:v>8.6690820812643175</c:v>
                      </c:pt>
                      <c:pt idx="628">
                        <c:v>8.6821303256398838</c:v>
                      </c:pt>
                      <c:pt idx="629">
                        <c:v>8.69517642301021</c:v>
                      </c:pt>
                      <c:pt idx="630">
                        <c:v>8.7082203747987919</c:v>
                      </c:pt>
                      <c:pt idx="631">
                        <c:v>8.7212621824281786</c:v>
                      </c:pt>
                      <c:pt idx="632">
                        <c:v>8.7343018473199869</c:v>
                      </c:pt>
                      <c:pt idx="633">
                        <c:v>8.7473393708948795</c:v>
                      </c:pt>
                      <c:pt idx="634">
                        <c:v>8.7603747545725845</c:v>
                      </c:pt>
                      <c:pt idx="635">
                        <c:v>8.7734079997718837</c:v>
                      </c:pt>
                      <c:pt idx="636">
                        <c:v>8.7864391079106241</c:v>
                      </c:pt>
                      <c:pt idx="637">
                        <c:v>8.7994680804057097</c:v>
                      </c:pt>
                      <c:pt idx="638">
                        <c:v>8.8124949186731012</c:v>
                      </c:pt>
                      <c:pt idx="639">
                        <c:v>8.8255196241278249</c:v>
                      </c:pt>
                      <c:pt idx="640">
                        <c:v>8.8385421981839691</c:v>
                      </c:pt>
                      <c:pt idx="641">
                        <c:v>8.8515626422546845</c:v>
                      </c:pt>
                      <c:pt idx="642">
                        <c:v>8.8645809577521817</c:v>
                      </c:pt>
                      <c:pt idx="643">
                        <c:v>8.8775971460877372</c:v>
                      </c:pt>
                      <c:pt idx="644">
                        <c:v>8.8906112086716931</c:v>
                      </c:pt>
                      <c:pt idx="645">
                        <c:v>8.9036231469134535</c:v>
                      </c:pt>
                      <c:pt idx="646">
                        <c:v>8.9166329622214917</c:v>
                      </c:pt>
                      <c:pt idx="647">
                        <c:v>8.9296406560033414</c:v>
                      </c:pt>
                      <c:pt idx="648">
                        <c:v>8.9426462296656108</c:v>
                      </c:pt>
                      <c:pt idx="649">
                        <c:v>8.9556496846139684</c:v>
                      </c:pt>
                      <c:pt idx="650">
                        <c:v>8.968651022253157</c:v>
                      </c:pt>
                      <c:pt idx="651">
                        <c:v>8.9816502439869819</c:v>
                      </c:pt>
                      <c:pt idx="652">
                        <c:v>8.9946473512183207</c:v>
                      </c:pt>
                      <c:pt idx="653">
                        <c:v>9.0076423453491206</c:v>
                      </c:pt>
                      <c:pt idx="654">
                        <c:v>9.0206352277804012</c:v>
                      </c:pt>
                      <c:pt idx="655">
                        <c:v>9.0336259999122497</c:v>
                      </c:pt>
                      <c:pt idx="656">
                        <c:v>9.0466146631438278</c:v>
                      </c:pt>
                      <c:pt idx="657">
                        <c:v>9.0596012188733681</c:v>
                      </c:pt>
                      <c:pt idx="658">
                        <c:v>9.0725856684981743</c:v>
                      </c:pt>
                      <c:pt idx="659">
                        <c:v>9.0855680134146297</c:v>
                      </c:pt>
                      <c:pt idx="660">
                        <c:v>9.0985482550181835</c:v>
                      </c:pt>
                      <c:pt idx="661">
                        <c:v>9.1115263947033682</c:v>
                      </c:pt>
                      <c:pt idx="662">
                        <c:v>9.124502433863789</c:v>
                      </c:pt>
                      <c:pt idx="663">
                        <c:v>9.1374763738921203</c:v>
                      </c:pt>
                      <c:pt idx="664">
                        <c:v>9.1504482161801199</c:v>
                      </c:pt>
                      <c:pt idx="665">
                        <c:v>9.1634179621186238</c:v>
                      </c:pt>
                      <c:pt idx="666">
                        <c:v>9.1763856130975441</c:v>
                      </c:pt>
                      <c:pt idx="667">
                        <c:v>9.1893511705058675</c:v>
                      </c:pt>
                      <c:pt idx="668">
                        <c:v>9.2023146357316641</c:v>
                      </c:pt>
                      <c:pt idx="669">
                        <c:v>9.2152760101620856</c:v>
                      </c:pt>
                      <c:pt idx="670">
                        <c:v>9.2282352951833584</c:v>
                      </c:pt>
                      <c:pt idx="671">
                        <c:v>9.2411924921807937</c:v>
                      </c:pt>
                      <c:pt idx="672">
                        <c:v>9.2541476025387812</c:v>
                      </c:pt>
                      <c:pt idx="673">
                        <c:v>9.2671006276407955</c:v>
                      </c:pt>
                      <c:pt idx="674">
                        <c:v>9.2800515688693945</c:v>
                      </c:pt>
                      <c:pt idx="675">
                        <c:v>9.2930004276062164</c:v>
                      </c:pt>
                      <c:pt idx="676">
                        <c:v>9.3059472052319858</c:v>
                      </c:pt>
                      <c:pt idx="677">
                        <c:v>9.3188919031265094</c:v>
                      </c:pt>
                      <c:pt idx="678">
                        <c:v>9.3318345226686841</c:v>
                      </c:pt>
                      <c:pt idx="679">
                        <c:v>9.3447750652364832</c:v>
                      </c:pt>
                      <c:pt idx="680">
                        <c:v>9.3577135322069793</c:v>
                      </c:pt>
                      <c:pt idx="681">
                        <c:v>9.3706499249563198</c:v>
                      </c:pt>
                      <c:pt idx="682">
                        <c:v>9.3835842448597457</c:v>
                      </c:pt>
                      <c:pt idx="683">
                        <c:v>9.3965164932915872</c:v>
                      </c:pt>
                      <c:pt idx="684">
                        <c:v>9.4094466716252612</c:v>
                      </c:pt>
                      <c:pt idx="685">
                        <c:v>9.4223747812332732</c:v>
                      </c:pt>
                      <c:pt idx="686">
                        <c:v>9.4353008234872178</c:v>
                      </c:pt>
                      <c:pt idx="687">
                        <c:v>9.4482247997577851</c:v>
                      </c:pt>
                      <c:pt idx="688">
                        <c:v>9.4611467114147523</c:v>
                      </c:pt>
                      <c:pt idx="689">
                        <c:v>9.4740665598269924</c:v>
                      </c:pt>
                      <c:pt idx="690">
                        <c:v>9.4869843463624637</c:v>
                      </c:pt>
                      <c:pt idx="691">
                        <c:v>9.4999000723882254</c:v>
                      </c:pt>
                      <c:pt idx="692">
                        <c:v>9.512813739270424</c:v>
                      </c:pt>
                      <c:pt idx="693">
                        <c:v>9.525725348374305</c:v>
                      </c:pt>
                      <c:pt idx="694">
                        <c:v>9.5386349010642046</c:v>
                      </c:pt>
                      <c:pt idx="695">
                        <c:v>9.5515423987035586</c:v>
                      </c:pt>
                      <c:pt idx="696">
                        <c:v>9.5644478426548964</c:v>
                      </c:pt>
                      <c:pt idx="697">
                        <c:v>9.5773512342798419</c:v>
                      </c:pt>
                      <c:pt idx="698">
                        <c:v>9.5902525749391234</c:v>
                      </c:pt>
                      <c:pt idx="699">
                        <c:v>9.6031518659925599</c:v>
                      </c:pt>
                      <c:pt idx="700">
                        <c:v>9.6160491087990678</c:v>
                      </c:pt>
                      <c:pt idx="701">
                        <c:v>9.6289443047166721</c:v>
                      </c:pt>
                      <c:pt idx="702">
                        <c:v>9.6418374551024861</c:v>
                      </c:pt>
                      <c:pt idx="703">
                        <c:v>9.6547285613127318</c:v>
                      </c:pt>
                      <c:pt idx="704">
                        <c:v>9.6676176247027268</c:v>
                      </c:pt>
                      <c:pt idx="705">
                        <c:v>9.6805046466268934</c:v>
                      </c:pt>
                      <c:pt idx="706">
                        <c:v>9.6933896284387533</c:v>
                      </c:pt>
                      <c:pt idx="707">
                        <c:v>9.7062725714909313</c:v>
                      </c:pt>
                      <c:pt idx="708">
                        <c:v>9.7191534771351584</c:v>
                      </c:pt>
                      <c:pt idx="709">
                        <c:v>9.7320323467222671</c:v>
                      </c:pt>
                      <c:pt idx="710">
                        <c:v>9.7449091816021891</c:v>
                      </c:pt>
                      <c:pt idx="711">
                        <c:v>9.757783983123975</c:v>
                      </c:pt>
                      <c:pt idx="712">
                        <c:v>9.7706567526357624</c:v>
                      </c:pt>
                      <c:pt idx="713">
                        <c:v>9.7835274914848114</c:v>
                      </c:pt>
                      <c:pt idx="714">
                        <c:v>9.7963962010174814</c:v>
                      </c:pt>
                      <c:pt idx="715">
                        <c:v>9.8092628825792385</c:v>
                      </c:pt>
                      <c:pt idx="716">
                        <c:v>9.8221275375146568</c:v>
                      </c:pt>
                      <c:pt idx="717">
                        <c:v>9.834990167167426</c:v>
                      </c:pt>
                      <c:pt idx="718">
                        <c:v>9.8478507728803333</c:v>
                      </c:pt>
                      <c:pt idx="719">
                        <c:v>9.8607093559952848</c:v>
                      </c:pt>
                      <c:pt idx="720">
                        <c:v>9.8735659178532931</c:v>
                      </c:pt>
                      <c:pt idx="721">
                        <c:v>9.8864204597944809</c:v>
                      </c:pt>
                      <c:pt idx="722">
                        <c:v>9.8992729831580846</c:v>
                      </c:pt>
                      <c:pt idx="723">
                        <c:v>9.9121234892824521</c:v>
                      </c:pt>
                      <c:pt idx="724">
                        <c:v>9.9249719795050453</c:v>
                      </c:pt>
                      <c:pt idx="725">
                        <c:v>9.937818455162434</c:v>
                      </c:pt>
                      <c:pt idx="726">
                        <c:v>9.950662917590309</c:v>
                      </c:pt>
                      <c:pt idx="727">
                        <c:v>9.9635053681234709</c:v>
                      </c:pt>
                      <c:pt idx="728">
                        <c:v>9.9763458080958358</c:v>
                      </c:pt>
                      <c:pt idx="729">
                        <c:v>9.9891842388404353</c:v>
                      </c:pt>
                      <c:pt idx="730">
                        <c:v>10.002020661689421</c:v>
                      </c:pt>
                      <c:pt idx="731">
                        <c:v>10.014855077974055</c:v>
                      </c:pt>
                      <c:pt idx="732">
                        <c:v>10.027687489024723</c:v>
                      </c:pt>
                      <c:pt idx="733">
                        <c:v>10.040517896170922</c:v>
                      </c:pt>
                      <c:pt idx="734">
                        <c:v>10.053346300741273</c:v>
                      </c:pt>
                      <c:pt idx="735">
                        <c:v>10.066172704063517</c:v>
                      </c:pt>
                      <c:pt idx="736">
                        <c:v>10.078997107464506</c:v>
                      </c:pt>
                      <c:pt idx="737">
                        <c:v>10.091819512270224</c:v>
                      </c:pt>
                      <c:pt idx="738">
                        <c:v>10.104639919805766</c:v>
                      </c:pt>
                      <c:pt idx="739">
                        <c:v>10.117458331395353</c:v>
                      </c:pt>
                      <c:pt idx="740">
                        <c:v>10.13027474836233</c:v>
                      </c:pt>
                      <c:pt idx="741">
                        <c:v>10.14308917202916</c:v>
                      </c:pt>
                      <c:pt idx="742">
                        <c:v>10.155901603717432</c:v>
                      </c:pt>
                      <c:pt idx="743">
                        <c:v>10.168712044747858</c:v>
                      </c:pt>
                      <c:pt idx="744">
                        <c:v>10.181520496440275</c:v>
                      </c:pt>
                      <c:pt idx="745">
                        <c:v>10.194326960113642</c:v>
                      </c:pt>
                      <c:pt idx="746">
                        <c:v>10.207131437086048</c:v>
                      </c:pt>
                      <c:pt idx="747">
                        <c:v>10.219933928674706</c:v>
                      </c:pt>
                      <c:pt idx="748">
                        <c:v>10.232734436195955</c:v>
                      </c:pt>
                      <c:pt idx="749">
                        <c:v>10.24553296096526</c:v>
                      </c:pt>
                      <c:pt idx="750">
                        <c:v>10.258329504297221</c:v>
                      </c:pt>
                      <c:pt idx="751">
                        <c:v>10.271124067505555</c:v>
                      </c:pt>
                      <c:pt idx="752">
                        <c:v>10.283916651903118</c:v>
                      </c:pt>
                      <c:pt idx="753">
                        <c:v>10.29670725880189</c:v>
                      </c:pt>
                      <c:pt idx="754">
                        <c:v>10.309495889512982</c:v>
                      </c:pt>
                      <c:pt idx="755">
                        <c:v>10.322282545346638</c:v>
                      </c:pt>
                      <c:pt idx="756">
                        <c:v>10.335067227612234</c:v>
                      </c:pt>
                      <c:pt idx="757">
                        <c:v>10.347849937618269</c:v>
                      </c:pt>
                      <c:pt idx="758">
                        <c:v>10.360630676672386</c:v>
                      </c:pt>
                      <c:pt idx="759">
                        <c:v>10.373409446081357</c:v>
                      </c:pt>
                      <c:pt idx="760">
                        <c:v>10.386186247151082</c:v>
                      </c:pt>
                      <c:pt idx="761">
                        <c:v>10.398961081186604</c:v>
                      </c:pt>
                      <c:pt idx="762">
                        <c:v>10.411733949492096</c:v>
                      </c:pt>
                      <c:pt idx="763">
                        <c:v>10.424504853370866</c:v>
                      </c:pt>
                      <c:pt idx="764">
                        <c:v>10.437273794125357</c:v>
                      </c:pt>
                      <c:pt idx="765">
                        <c:v>10.450040773057154</c:v>
                      </c:pt>
                      <c:pt idx="766">
                        <c:v>10.462805791466971</c:v>
                      </c:pt>
                      <c:pt idx="767">
                        <c:v>10.475568850654668</c:v>
                      </c:pt>
                      <c:pt idx="768">
                        <c:v>10.488329951919235</c:v>
                      </c:pt>
                      <c:pt idx="769">
                        <c:v>10.501089096558809</c:v>
                      </c:pt>
                      <c:pt idx="770">
                        <c:v>10.513846285870661</c:v>
                      </c:pt>
                      <c:pt idx="771">
                        <c:v>10.526601521151202</c:v>
                      </c:pt>
                      <c:pt idx="772">
                        <c:v>10.539354803695984</c:v>
                      </c:pt>
                      <c:pt idx="773">
                        <c:v>10.5521061347997</c:v>
                      </c:pt>
                      <c:pt idx="774">
                        <c:v>10.564855515756188</c:v>
                      </c:pt>
                      <c:pt idx="775">
                        <c:v>10.577602947858422</c:v>
                      </c:pt>
                      <c:pt idx="776">
                        <c:v>10.590348432398525</c:v>
                      </c:pt>
                      <c:pt idx="777">
                        <c:v>10.603091970667755</c:v>
                      </c:pt>
                      <c:pt idx="778">
                        <c:v>10.615833563956526</c:v>
                      </c:pt>
                      <c:pt idx="779">
                        <c:v>10.628573213554386</c:v>
                      </c:pt>
                      <c:pt idx="780">
                        <c:v>10.641310920750033</c:v>
                      </c:pt>
                      <c:pt idx="781">
                        <c:v>10.654046686831308</c:v>
                      </c:pt>
                      <c:pt idx="782">
                        <c:v>10.666780513085198</c:v>
                      </c:pt>
                      <c:pt idx="783">
                        <c:v>10.67951240079784</c:v>
                      </c:pt>
                      <c:pt idx="784">
                        <c:v>10.692242351254517</c:v>
                      </c:pt>
                      <c:pt idx="785">
                        <c:v>10.704970365739658</c:v>
                      </c:pt>
                      <c:pt idx="786">
                        <c:v>10.717696445536841</c:v>
                      </c:pt>
                      <c:pt idx="787">
                        <c:v>10.730420591928794</c:v>
                      </c:pt>
                      <c:pt idx="788">
                        <c:v>10.743142806197396</c:v>
                      </c:pt>
                      <c:pt idx="789">
                        <c:v>10.755863089623672</c:v>
                      </c:pt>
                      <c:pt idx="790">
                        <c:v>10.7685814434878</c:v>
                      </c:pt>
                      <c:pt idx="791">
                        <c:v>10.781297869069109</c:v>
                      </c:pt>
                      <c:pt idx="792">
                        <c:v>10.794012367646079</c:v>
                      </c:pt>
                      <c:pt idx="793">
                        <c:v>10.806724940496347</c:v>
                      </c:pt>
                      <c:pt idx="794">
                        <c:v>10.819435588896695</c:v>
                      </c:pt>
                      <c:pt idx="795">
                        <c:v>10.832144314123063</c:v>
                      </c:pt>
                      <c:pt idx="796">
                        <c:v>10.844851117450546</c:v>
                      </c:pt>
                      <c:pt idx="797">
                        <c:v>10.857556000153391</c:v>
                      </c:pt>
                      <c:pt idx="798">
                        <c:v>10.870258963505004</c:v>
                      </c:pt>
                      <c:pt idx="799">
                        <c:v>10.882960008777939</c:v>
                      </c:pt>
                      <c:pt idx="800">
                        <c:v>10.895659137243916</c:v>
                      </c:pt>
                      <c:pt idx="801">
                        <c:v>10.908356350173806</c:v>
                      </c:pt>
                      <c:pt idx="802">
                        <c:v>10.921051648837638</c:v>
                      </c:pt>
                      <c:pt idx="803">
                        <c:v>10.9337450345046</c:v>
                      </c:pt>
                      <c:pt idx="804">
                        <c:v>10.946436508443036</c:v>
                      </c:pt>
                      <c:pt idx="805">
                        <c:v>10.959126071920453</c:v>
                      </c:pt>
                      <c:pt idx="806">
                        <c:v>10.971813726203516</c:v>
                      </c:pt>
                      <c:pt idx="807">
                        <c:v>10.984499472558047</c:v>
                      </c:pt>
                      <c:pt idx="808">
                        <c:v>10.997183312249037</c:v>
                      </c:pt>
                      <c:pt idx="809">
                        <c:v>11.009865246540627</c:v>
                      </c:pt>
                      <c:pt idx="810">
                        <c:v>11.02254527669613</c:v>
                      </c:pt>
                      <c:pt idx="811">
                        <c:v>11.035223403978016</c:v>
                      </c:pt>
                      <c:pt idx="812">
                        <c:v>11.047899629647917</c:v>
                      </c:pt>
                      <c:pt idx="813">
                        <c:v>11.060573954966632</c:v>
                      </c:pt>
                      <c:pt idx="814">
                        <c:v>11.073246381194124</c:v>
                      </c:pt>
                      <c:pt idx="815">
                        <c:v>11.085916909589519</c:v>
                      </c:pt>
                      <c:pt idx="816">
                        <c:v>11.098585541411108</c:v>
                      </c:pt>
                      <c:pt idx="817">
                        <c:v>11.111252277916348</c:v>
                      </c:pt>
                      <c:pt idx="818">
                        <c:v>11.123917120361863</c:v>
                      </c:pt>
                      <c:pt idx="819">
                        <c:v>11.136580070003443</c:v>
                      </c:pt>
                      <c:pt idx="820">
                        <c:v>11.149241128096046</c:v>
                      </c:pt>
                      <c:pt idx="821">
                        <c:v>11.161900295893799</c:v>
                      </c:pt>
                      <c:pt idx="822">
                        <c:v>11.174557574649993</c:v>
                      </c:pt>
                      <c:pt idx="823">
                        <c:v>11.187212965617094</c:v>
                      </c:pt>
                      <c:pt idx="824">
                        <c:v>11.199866470046734</c:v>
                      </c:pt>
                      <c:pt idx="825">
                        <c:v>11.212518089189716</c:v>
                      </c:pt>
                      <c:pt idx="826">
                        <c:v>11.225167824296014</c:v>
                      </c:pt>
                      <c:pt idx="827">
                        <c:v>11.237815676614773</c:v>
                      </c:pt>
                      <c:pt idx="828">
                        <c:v>11.250461647394307</c:v>
                      </c:pt>
                      <c:pt idx="829">
                        <c:v>11.26310573788211</c:v>
                      </c:pt>
                      <c:pt idx="830">
                        <c:v>11.275747949324842</c:v>
                      </c:pt>
                      <c:pt idx="831">
                        <c:v>11.288388282968336</c:v>
                      </c:pt>
                      <c:pt idx="832">
                        <c:v>11.301026740057605</c:v>
                      </c:pt>
                      <c:pt idx="833">
                        <c:v>11.313663321836831</c:v>
                      </c:pt>
                      <c:pt idx="834">
                        <c:v>11.326298029549374</c:v>
                      </c:pt>
                      <c:pt idx="835">
                        <c:v>11.338930864437767</c:v>
                      </c:pt>
                      <c:pt idx="836">
                        <c:v>11.351561827743724</c:v>
                      </c:pt>
                      <c:pt idx="837">
                        <c:v>11.364190920708129</c:v>
                      </c:pt>
                      <c:pt idx="838">
                        <c:v>11.376818144571049</c:v>
                      </c:pt>
                      <c:pt idx="839">
                        <c:v>11.389443500571726</c:v>
                      </c:pt>
                      <c:pt idx="840">
                        <c:v>11.402066989948581</c:v>
                      </c:pt>
                      <c:pt idx="841">
                        <c:v>11.414688613939214</c:v>
                      </c:pt>
                      <c:pt idx="842">
                        <c:v>11.427308373780406</c:v>
                      </c:pt>
                      <c:pt idx="843">
                        <c:v>11.439926270708115</c:v>
                      </c:pt>
                      <c:pt idx="844">
                        <c:v>11.452542305957481</c:v>
                      </c:pt>
                      <c:pt idx="845">
                        <c:v>11.465156480762824</c:v>
                      </c:pt>
                      <c:pt idx="846">
                        <c:v>11.477768796357649</c:v>
                      </c:pt>
                      <c:pt idx="847">
                        <c:v>11.490379253974641</c:v>
                      </c:pt>
                      <c:pt idx="848">
                        <c:v>11.502987854845664</c:v>
                      </c:pt>
                      <c:pt idx="849">
                        <c:v>11.515594600201771</c:v>
                      </c:pt>
                      <c:pt idx="850">
                        <c:v>11.528199491273195</c:v>
                      </c:pt>
                      <c:pt idx="851">
                        <c:v>11.54080252928936</c:v>
                      </c:pt>
                      <c:pt idx="852">
                        <c:v>11.553403715478865</c:v>
                      </c:pt>
                      <c:pt idx="853">
                        <c:v>11.566003051069499</c:v>
                      </c:pt>
                      <c:pt idx="854">
                        <c:v>11.57860053728824</c:v>
                      </c:pt>
                      <c:pt idx="855">
                        <c:v>11.591196175361247</c:v>
                      </c:pt>
                      <c:pt idx="856">
                        <c:v>11.603789966513872</c:v>
                      </c:pt>
                      <c:pt idx="857">
                        <c:v>11.616381911970649</c:v>
                      </c:pt>
                      <c:pt idx="858">
                        <c:v>11.628972012955302</c:v>
                      </c:pt>
                      <c:pt idx="859">
                        <c:v>11.641560270690743</c:v>
                      </c:pt>
                      <c:pt idx="860">
                        <c:v>11.654146686399081</c:v>
                      </c:pt>
                      <c:pt idx="861">
                        <c:v>11.666731261301599</c:v>
                      </c:pt>
                      <c:pt idx="862">
                        <c:v>11.679313996618784</c:v>
                      </c:pt>
                      <c:pt idx="863">
                        <c:v>11.691894893570309</c:v>
                      </c:pt>
                      <c:pt idx="864">
                        <c:v>11.704473953375038</c:v>
                      </c:pt>
                      <c:pt idx="865">
                        <c:v>11.717051177251026</c:v>
                      </c:pt>
                      <c:pt idx="866">
                        <c:v>11.729626566415522</c:v>
                      </c:pt>
                      <c:pt idx="867">
                        <c:v>11.74220012208497</c:v>
                      </c:pt>
                      <c:pt idx="868">
                        <c:v>11.754771845475002</c:v>
                      </c:pt>
                      <c:pt idx="869">
                        <c:v>11.767341737800448</c:v>
                      </c:pt>
                      <c:pt idx="870">
                        <c:v>11.779909800275334</c:v>
                      </c:pt>
                      <c:pt idx="871">
                        <c:v>11.792476034112873</c:v>
                      </c:pt>
                      <c:pt idx="872">
                        <c:v>11.805040440525488</c:v>
                      </c:pt>
                      <c:pt idx="873">
                        <c:v>11.817603020724782</c:v>
                      </c:pt>
                      <c:pt idx="874">
                        <c:v>11.830163775921566</c:v>
                      </c:pt>
                      <c:pt idx="875">
                        <c:v>11.842722707325843</c:v>
                      </c:pt>
                      <c:pt idx="876">
                        <c:v>11.855279816146814</c:v>
                      </c:pt>
                      <c:pt idx="877">
                        <c:v>11.867835103592881</c:v>
                      </c:pt>
                      <c:pt idx="878">
                        <c:v>11.880388570871643</c:v>
                      </c:pt>
                      <c:pt idx="879">
                        <c:v>11.892940219189899</c:v>
                      </c:pt>
                      <c:pt idx="880">
                        <c:v>11.905490049753649</c:v>
                      </c:pt>
                      <c:pt idx="881">
                        <c:v>11.918038063768087</c:v>
                      </c:pt>
                      <c:pt idx="882">
                        <c:v>11.930584262437616</c:v>
                      </c:pt>
                      <c:pt idx="883">
                        <c:v>11.943128646965837</c:v>
                      </c:pt>
                      <c:pt idx="884">
                        <c:v>11.955671218555556</c:v>
                      </c:pt>
                      <c:pt idx="885">
                        <c:v>11.968211978408775</c:v>
                      </c:pt>
                      <c:pt idx="886">
                        <c:v>11.980750927726703</c:v>
                      </c:pt>
                      <c:pt idx="887">
                        <c:v>11.993288067709754</c:v>
                      </c:pt>
                      <c:pt idx="888">
                        <c:v>12.005823399557544</c:v>
                      </c:pt>
                      <c:pt idx="889">
                        <c:v>12.018356924468893</c:v>
                      </c:pt>
                      <c:pt idx="890">
                        <c:v>12.030888643641831</c:v>
                      </c:pt>
                      <c:pt idx="891">
                        <c:v>12.043418558273583</c:v>
                      </c:pt>
                      <c:pt idx="892">
                        <c:v>12.055946669560594</c:v>
                      </c:pt>
                      <c:pt idx="893">
                        <c:v>12.068472978698507</c:v>
                      </c:pt>
                      <c:pt idx="894">
                        <c:v>12.080997486882174</c:v>
                      </c:pt>
                      <c:pt idx="895">
                        <c:v>12.093520195305654</c:v>
                      </c:pt>
                      <c:pt idx="896">
                        <c:v>12.106041105162216</c:v>
                      </c:pt>
                      <c:pt idx="897">
                        <c:v>12.118560217644337</c:v>
                      </c:pt>
                      <c:pt idx="898">
                        <c:v>12.131077533943705</c:v>
                      </c:pt>
                      <c:pt idx="899">
                        <c:v>12.143593055251216</c:v>
                      </c:pt>
                      <c:pt idx="900">
                        <c:v>12.156106782756977</c:v>
                      </c:pt>
                      <c:pt idx="901">
                        <c:v>12.168618717650304</c:v>
                      </c:pt>
                      <c:pt idx="902">
                        <c:v>12.181128861119728</c:v>
                      </c:pt>
                      <c:pt idx="903">
                        <c:v>12.193637214352989</c:v>
                      </c:pt>
                      <c:pt idx="904">
                        <c:v>12.206143778537042</c:v>
                      </c:pt>
                      <c:pt idx="905">
                        <c:v>12.218648554858053</c:v>
                      </c:pt>
                      <c:pt idx="906">
                        <c:v>12.231151544501401</c:v>
                      </c:pt>
                      <c:pt idx="907">
                        <c:v>12.243652748651684</c:v>
                      </c:pt>
                      <c:pt idx="908">
                        <c:v>12.25615216849271</c:v>
                      </c:pt>
                      <c:pt idx="909">
                        <c:v>12.268649805207502</c:v>
                      </c:pt>
                      <c:pt idx="910">
                        <c:v>12.2811456599783</c:v>
                      </c:pt>
                      <c:pt idx="911">
                        <c:v>12.293639733986559</c:v>
                      </c:pt>
                      <c:pt idx="912">
                        <c:v>12.306132028412954</c:v>
                      </c:pt>
                      <c:pt idx="913">
                        <c:v>12.318622544437375</c:v>
                      </c:pt>
                      <c:pt idx="914">
                        <c:v>12.331111283238926</c:v>
                      </c:pt>
                      <c:pt idx="915">
                        <c:v>12.343598245995935</c:v>
                      </c:pt>
                      <c:pt idx="916">
                        <c:v>12.356083433885946</c:v>
                      </c:pt>
                      <c:pt idx="917">
                        <c:v>12.368566848085724</c:v>
                      </c:pt>
                      <c:pt idx="918">
                        <c:v>12.381048489771253</c:v>
                      </c:pt>
                      <c:pt idx="919">
                        <c:v>12.393528360117733</c:v>
                      </c:pt>
                      <c:pt idx="920">
                        <c:v>12.406006460299594</c:v>
                      </c:pt>
                      <c:pt idx="921">
                        <c:v>12.418482791490478</c:v>
                      </c:pt>
                      <c:pt idx="922">
                        <c:v>12.430957354863253</c:v>
                      </c:pt>
                      <c:pt idx="923">
                        <c:v>12.443430151590013</c:v>
                      </c:pt>
                      <c:pt idx="924">
                        <c:v>12.455901182842068</c:v>
                      </c:pt>
                      <c:pt idx="925">
                        <c:v>12.468370449789955</c:v>
                      </c:pt>
                      <c:pt idx="926">
                        <c:v>12.480837953603437</c:v>
                      </c:pt>
                      <c:pt idx="927">
                        <c:v>12.493303695451495</c:v>
                      </c:pt>
                      <c:pt idx="928">
                        <c:v>12.505767676502341</c:v>
                      </c:pt>
                      <c:pt idx="929">
                        <c:v>12.51822989792341</c:v>
                      </c:pt>
                      <c:pt idx="930">
                        <c:v>12.530690360881362</c:v>
                      </c:pt>
                      <c:pt idx="931">
                        <c:v>12.543149066542087</c:v>
                      </c:pt>
                      <c:pt idx="932">
                        <c:v>12.555606016070698</c:v>
                      </c:pt>
                      <c:pt idx="933">
                        <c:v>12.568061210631541</c:v>
                      </c:pt>
                      <c:pt idx="934">
                        <c:v>12.58051465138818</c:v>
                      </c:pt>
                      <c:pt idx="935">
                        <c:v>12.592966339503418</c:v>
                      </c:pt>
                      <c:pt idx="936">
                        <c:v>12.605416276139282</c:v>
                      </c:pt>
                      <c:pt idx="937">
                        <c:v>12.61786446245703</c:v>
                      </c:pt>
                      <c:pt idx="938">
                        <c:v>12.630310899617148</c:v>
                      </c:pt>
                      <c:pt idx="939">
                        <c:v>12.642755588779357</c:v>
                      </c:pt>
                      <c:pt idx="940">
                        <c:v>12.655198531102602</c:v>
                      </c:pt>
                      <c:pt idx="941">
                        <c:v>12.667639727745069</c:v>
                      </c:pt>
                      <c:pt idx="942">
                        <c:v>12.680079179864165</c:v>
                      </c:pt>
                      <c:pt idx="943">
                        <c:v>12.692516888616542</c:v>
                      </c:pt>
                      <c:pt idx="944">
                        <c:v>12.704952855158073</c:v>
                      </c:pt>
                      <c:pt idx="945">
                        <c:v>12.717387080643871</c:v>
                      </c:pt>
                      <c:pt idx="946">
                        <c:v>12.729819566228286</c:v>
                      </c:pt>
                      <c:pt idx="947">
                        <c:v>12.742250313064897</c:v>
                      </c:pt>
                      <c:pt idx="948">
                        <c:v>12.754679322306522</c:v>
                      </c:pt>
                      <c:pt idx="949">
                        <c:v>12.767106595105208</c:v>
                      </c:pt>
                      <c:pt idx="950">
                        <c:v>12.779532132612246</c:v>
                      </c:pt>
                      <c:pt idx="951">
                        <c:v>12.791955935978162</c:v>
                      </c:pt>
                      <c:pt idx="952">
                        <c:v>12.804378006352717</c:v>
                      </c:pt>
                      <c:pt idx="953">
                        <c:v>12.816798344884909</c:v>
                      </c:pt>
                      <c:pt idx="954">
                        <c:v>12.829216952722977</c:v>
                      </c:pt>
                      <c:pt idx="955">
                        <c:v>12.841633831014398</c:v>
                      </c:pt>
                      <c:pt idx="956">
                        <c:v>12.854048980905889</c:v>
                      </c:pt>
                      <c:pt idx="957">
                        <c:v>12.866462403543402</c:v>
                      </c:pt>
                      <c:pt idx="958">
                        <c:v>12.878874100072135</c:v>
                      </c:pt>
                      <c:pt idx="959">
                        <c:v>12.891284071636525</c:v>
                      </c:pt>
                      <c:pt idx="960">
                        <c:v>12.903692319380248</c:v>
                      </c:pt>
                      <c:pt idx="961">
                        <c:v>12.916098844446225</c:v>
                      </c:pt>
                      <c:pt idx="962">
                        <c:v>12.928503647976612</c:v>
                      </c:pt>
                      <c:pt idx="963">
                        <c:v>12.940906731112822</c:v>
                      </c:pt>
                      <c:pt idx="964">
                        <c:v>12.953308094995494</c:v>
                      </c:pt>
                      <c:pt idx="965">
                        <c:v>12.965707740764525</c:v>
                      </c:pt>
                      <c:pt idx="966">
                        <c:v>12.978105669559049</c:v>
                      </c:pt>
                      <c:pt idx="967">
                        <c:v>12.990501882517446</c:v>
                      </c:pt>
                      <c:pt idx="968">
                        <c:v>13.00289638077734</c:v>
                      </c:pt>
                      <c:pt idx="969">
                        <c:v>13.015289165475604</c:v>
                      </c:pt>
                      <c:pt idx="970">
                        <c:v>13.027680237748356</c:v>
                      </c:pt>
                      <c:pt idx="971">
                        <c:v>13.040069598730957</c:v>
                      </c:pt>
                      <c:pt idx="972">
                        <c:v>13.052457249558023</c:v>
                      </c:pt>
                      <c:pt idx="973">
                        <c:v>13.064843191363408</c:v>
                      </c:pt>
                      <c:pt idx="974">
                        <c:v>13.077227425280224</c:v>
                      </c:pt>
                      <c:pt idx="975">
                        <c:v>13.089609952440824</c:v>
                      </c:pt>
                      <c:pt idx="976">
                        <c:v>13.101990773976816</c:v>
                      </c:pt>
                      <c:pt idx="977">
                        <c:v>13.11436989101905</c:v>
                      </c:pt>
                      <c:pt idx="978">
                        <c:v>13.126747304697636</c:v>
                      </c:pt>
                      <c:pt idx="979">
                        <c:v>13.13912301614193</c:v>
                      </c:pt>
                      <c:pt idx="980">
                        <c:v>13.151497026480536</c:v>
                      </c:pt>
                      <c:pt idx="981">
                        <c:v>13.163869336841314</c:v>
                      </c:pt>
                      <c:pt idx="982">
                        <c:v>13.176239948351377</c:v>
                      </c:pt>
                      <c:pt idx="983">
                        <c:v>13.188608862137087</c:v>
                      </c:pt>
                      <c:pt idx="984">
                        <c:v>13.200976079324064</c:v>
                      </c:pt>
                      <c:pt idx="985">
                        <c:v>13.213341601037175</c:v>
                      </c:pt>
                      <c:pt idx="986">
                        <c:v>13.225705428400545</c:v>
                      </c:pt>
                      <c:pt idx="987">
                        <c:v>13.238067562537559</c:v>
                      </c:pt>
                      <c:pt idx="988">
                        <c:v>13.250428004570844</c:v>
                      </c:pt>
                      <c:pt idx="989">
                        <c:v>13.262786755622297</c:v>
                      </c:pt>
                      <c:pt idx="990">
                        <c:v>13.27514381681306</c:v>
                      </c:pt>
                      <c:pt idx="991">
                        <c:v>13.287499189263539</c:v>
                      </c:pt>
                      <c:pt idx="992">
                        <c:v>13.299852874093395</c:v>
                      </c:pt>
                      <c:pt idx="993">
                        <c:v>13.312204872421542</c:v>
                      </c:pt>
                      <c:pt idx="994">
                        <c:v>13.324555185366162</c:v>
                      </c:pt>
                      <c:pt idx="995">
                        <c:v>13.336903814044685</c:v>
                      </c:pt>
                      <c:pt idx="996">
                        <c:v>13.34925075957381</c:v>
                      </c:pt>
                      <c:pt idx="997">
                        <c:v>13.361596023069485</c:v>
                      </c:pt>
                      <c:pt idx="998">
                        <c:v>13.373939605646928</c:v>
                      </c:pt>
                      <c:pt idx="999">
                        <c:v>13.386281508420611</c:v>
                      </c:pt>
                      <c:pt idx="1000">
                        <c:v>13.398621732504271</c:v>
                      </c:pt>
                      <c:pt idx="1001">
                        <c:v>13.410960279010903</c:v>
                      </c:pt>
                      <c:pt idx="1002">
                        <c:v>13.42329714905277</c:v>
                      </c:pt>
                      <c:pt idx="1003">
                        <c:v>13.435632343741387</c:v>
                      </c:pt>
                      <c:pt idx="1004">
                        <c:v>13.447965864187548</c:v>
                      </c:pt>
                      <c:pt idx="1005">
                        <c:v>13.460297711501291</c:v>
                      </c:pt>
                      <c:pt idx="1006">
                        <c:v>13.472627886791935</c:v>
                      </c:pt>
                      <c:pt idx="1007">
                        <c:v>13.484956391168053</c:v>
                      </c:pt>
                      <c:pt idx="1008">
                        <c:v>13.497283225737492</c:v>
                      </c:pt>
                      <c:pt idx="1009">
                        <c:v>13.509608391607355</c:v>
                      </c:pt>
                      <c:pt idx="1010">
                        <c:v>13.521931889884014</c:v>
                      </c:pt>
                      <c:pt idx="1011">
                        <c:v>13.53425372167311</c:v>
                      </c:pt>
                      <c:pt idx="1012">
                        <c:v>13.546573888079552</c:v>
                      </c:pt>
                      <c:pt idx="1013">
                        <c:v>13.558892390207511</c:v>
                      </c:pt>
                      <c:pt idx="1014">
                        <c:v>13.571209229160434</c:v>
                      </c:pt>
                      <c:pt idx="1015">
                        <c:v>13.583524406041022</c:v>
                      </c:pt>
                      <c:pt idx="1016">
                        <c:v>13.595837921951262</c:v>
                      </c:pt>
                      <c:pt idx="1017">
                        <c:v>13.608149777992399</c:v>
                      </c:pt>
                      <c:pt idx="1018">
                        <c:v>13.620459975264955</c:v>
                      </c:pt>
                      <c:pt idx="1019">
                        <c:v>13.632768514868713</c:v>
                      </c:pt>
                      <c:pt idx="1020">
                        <c:v>13.64507539790274</c:v>
                      </c:pt>
                      <c:pt idx="1021">
                        <c:v>13.657380625465359</c:v>
                      </c:pt>
                      <c:pt idx="1022">
                        <c:v>13.669684198654181</c:v>
                      </c:pt>
                      <c:pt idx="1023">
                        <c:v>13.681986118566074</c:v>
                      </c:pt>
                      <c:pt idx="1024">
                        <c:v>13.69428638629719</c:v>
                      </c:pt>
                      <c:pt idx="1025">
                        <c:v>13.706585002942946</c:v>
                      </c:pt>
                      <c:pt idx="1026">
                        <c:v>13.718881969598041</c:v>
                      </c:pt>
                      <c:pt idx="1027">
                        <c:v>13.73117728735644</c:v>
                      </c:pt>
                      <c:pt idx="1028">
                        <c:v>13.743470957311391</c:v>
                      </c:pt>
                      <c:pt idx="1029">
                        <c:v>13.755762980555406</c:v>
                      </c:pt>
                      <c:pt idx="1030">
                        <c:v>13.768053358180289</c:v>
                      </c:pt>
                      <c:pt idx="1031">
                        <c:v>13.780342091277101</c:v>
                      </c:pt>
                      <c:pt idx="1032">
                        <c:v>13.792629180936196</c:v>
                      </c:pt>
                      <c:pt idx="1033">
                        <c:v>13.804914628247193</c:v>
                      </c:pt>
                      <c:pt idx="1034">
                        <c:v>13.817198434299</c:v>
                      </c:pt>
                      <c:pt idx="1035">
                        <c:v>13.829480600179789</c:v>
                      </c:pt>
                      <c:pt idx="1036">
                        <c:v>13.841761126977023</c:v>
                      </c:pt>
                      <c:pt idx="1037">
                        <c:v>13.854040015777439</c:v>
                      </c:pt>
                      <c:pt idx="1038">
                        <c:v>13.866317267667053</c:v>
                      </c:pt>
                      <c:pt idx="1039">
                        <c:v>13.878592883731162</c:v>
                      </c:pt>
                      <c:pt idx="1040">
                        <c:v>13.890866865054347</c:v>
                      </c:pt>
                      <c:pt idx="1041">
                        <c:v>13.903139212720458</c:v>
                      </c:pt>
                      <c:pt idx="1042">
                        <c:v>13.915409927812641</c:v>
                      </c:pt>
                      <c:pt idx="1043">
                        <c:v>13.927679011413312</c:v>
                      </c:pt>
                      <c:pt idx="1044">
                        <c:v>13.939946464604182</c:v>
                      </c:pt>
                      <c:pt idx="1045">
                        <c:v>13.95221228846623</c:v>
                      </c:pt>
                      <c:pt idx="1046">
                        <c:v>13.964476484079732</c:v>
                      </c:pt>
                      <c:pt idx="1047">
                        <c:v>13.976739052524234</c:v>
                      </c:pt>
                      <c:pt idx="1048">
                        <c:v>13.988999994878585</c:v>
                      </c:pt>
                      <c:pt idx="1049">
                        <c:v>14.001259312220897</c:v>
                      </c:pt>
                      <c:pt idx="1050">
                        <c:v>14.013517005628582</c:v>
                      </c:pt>
                      <c:pt idx="1051">
                        <c:v>14.025773076178332</c:v>
                      </c:pt>
                      <c:pt idx="1052">
                        <c:v>14.038027524946129</c:v>
                      </c:pt>
                      <c:pt idx="1053">
                        <c:v>14.050280353007237</c:v>
                      </c:pt>
                      <c:pt idx="1054">
                        <c:v>14.062531561436211</c:v>
                      </c:pt>
                      <c:pt idx="1055">
                        <c:v>14.074781151306887</c:v>
                      </c:pt>
                      <c:pt idx="1056">
                        <c:v>14.0870291236924</c:v>
                      </c:pt>
                      <c:pt idx="1057">
                        <c:v>14.099275479665161</c:v>
                      </c:pt>
                      <c:pt idx="1058">
                        <c:v>14.111520220296883</c:v>
                      </c:pt>
                      <c:pt idx="1059">
                        <c:v>14.123763346658556</c:v>
                      </c:pt>
                      <c:pt idx="1060">
                        <c:v>14.136004859820471</c:v>
                      </c:pt>
                      <c:pt idx="1061">
                        <c:v>14.148244760852197</c:v>
                      </c:pt>
                      <c:pt idx="1062">
                        <c:v>14.160483050822608</c:v>
                      </c:pt>
                      <c:pt idx="1063">
                        <c:v>14.172719730799857</c:v>
                      </c:pt>
                      <c:pt idx="1064">
                        <c:v>14.184954801851395</c:v>
                      </c:pt>
                      <c:pt idx="1065">
                        <c:v>14.197188265043966</c:v>
                      </c:pt>
                      <c:pt idx="1066">
                        <c:v>14.209420121443605</c:v>
                      </c:pt>
                      <c:pt idx="1067">
                        <c:v>14.221650372115636</c:v>
                      </c:pt>
                      <c:pt idx="1068">
                        <c:v>14.233879018124686</c:v>
                      </c:pt>
                      <c:pt idx="1069">
                        <c:v>14.246106060534666</c:v>
                      </c:pt>
                      <c:pt idx="1070">
                        <c:v>14.258331500408794</c:v>
                      </c:pt>
                      <c:pt idx="1071">
                        <c:v>14.270555338809565</c:v>
                      </c:pt>
                      <c:pt idx="1072">
                        <c:v>14.282777576798793</c:v>
                      </c:pt>
                      <c:pt idx="1073">
                        <c:v>14.294998215437563</c:v>
                      </c:pt>
                      <c:pt idx="1074">
                        <c:v>14.307217255786277</c:v>
                      </c:pt>
                      <c:pt idx="1075">
                        <c:v>14.319434698904619</c:v>
                      </c:pt>
                      <c:pt idx="1076">
                        <c:v>14.331650545851584</c:v>
                      </c:pt>
                      <c:pt idx="1077">
                        <c:v>14.343864797685452</c:v>
                      </c:pt>
                      <c:pt idx="1078">
                        <c:v>14.356077455463812</c:v>
                      </c:pt>
                      <c:pt idx="1079">
                        <c:v>14.368288520243542</c:v>
                      </c:pt>
                      <c:pt idx="1080">
                        <c:v>14.38049799308083</c:v>
                      </c:pt>
                      <c:pt idx="1081">
                        <c:v>14.392705875031151</c:v>
                      </c:pt>
                      <c:pt idx="1082">
                        <c:v>14.404912167149297</c:v>
                      </c:pt>
                      <c:pt idx="1083">
                        <c:v>14.417116870489339</c:v>
                      </c:pt>
                      <c:pt idx="1084">
                        <c:v>14.429319986104671</c:v>
                      </c:pt>
                      <c:pt idx="1085">
                        <c:v>14.441521515047972</c:v>
                      </c:pt>
                      <c:pt idx="1086">
                        <c:v>14.453721458371238</c:v>
                      </c:pt>
                      <c:pt idx="1087">
                        <c:v>14.465919817125748</c:v>
                      </c:pt>
                      <c:pt idx="1088">
                        <c:v>14.478116592362104</c:v>
                      </c:pt>
                      <c:pt idx="1089">
                        <c:v>14.490311785130197</c:v>
                      </c:pt>
                      <c:pt idx="1090">
                        <c:v>14.502505396479233</c:v>
                      </c:pt>
                      <c:pt idx="1091">
                        <c:v>14.514697427457712</c:v>
                      </c:pt>
                      <c:pt idx="1092">
                        <c:v>14.526887879113447</c:v>
                      </c:pt>
                      <c:pt idx="1093">
                        <c:v>14.539076752493548</c:v>
                      </c:pt>
                      <c:pt idx="1094">
                        <c:v>14.551264048644443</c:v>
                      </c:pt>
                      <c:pt idx="1095">
                        <c:v>14.563449768611852</c:v>
                      </c:pt>
                      <c:pt idx="1096">
                        <c:v>14.575633913440816</c:v>
                      </c:pt>
                      <c:pt idx="1097">
                        <c:v>14.587816484175665</c:v>
                      </c:pt>
                      <c:pt idx="1098">
                        <c:v>14.599997481860061</c:v>
                      </c:pt>
                      <c:pt idx="1099">
                        <c:v>14.612176907536949</c:v>
                      </c:pt>
                      <c:pt idx="1100">
                        <c:v>14.624354762248601</c:v>
                      </c:pt>
                      <c:pt idx="1101">
                        <c:v>14.636531047036584</c:v>
                      </c:pt>
                      <c:pt idx="1102">
                        <c:v>14.648705762941788</c:v>
                      </c:pt>
                      <c:pt idx="1103">
                        <c:v>14.660878911004403</c:v>
                      </c:pt>
                      <c:pt idx="1104">
                        <c:v>14.673050492263933</c:v>
                      </c:pt>
                      <c:pt idx="1105">
                        <c:v>14.68522050775919</c:v>
                      </c:pt>
                      <c:pt idx="1106">
                        <c:v>14.697388958528306</c:v>
                      </c:pt>
                      <c:pt idx="1107">
                        <c:v>14.709555845608708</c:v>
                      </c:pt>
                      <c:pt idx="1108">
                        <c:v>14.721721170037156</c:v>
                      </c:pt>
                      <c:pt idx="1109">
                        <c:v>14.733884932849703</c:v>
                      </c:pt>
                      <c:pt idx="1110">
                        <c:v>14.746047135081731</c:v>
                      </c:pt>
                      <c:pt idx="1111">
                        <c:v>14.758207777767925</c:v>
                      </c:pt>
                      <c:pt idx="1112">
                        <c:v>14.770366861942289</c:v>
                      </c:pt>
                      <c:pt idx="1113">
                        <c:v>14.782524388638137</c:v>
                      </c:pt>
                      <c:pt idx="1114">
                        <c:v>14.794680358888108</c:v>
                      </c:pt>
                      <c:pt idx="1115">
                        <c:v>14.806834773724141</c:v>
                      </c:pt>
                      <c:pt idx="1116">
                        <c:v>14.818987634177503</c:v>
                      </c:pt>
                      <c:pt idx="1117">
                        <c:v>14.831138941278775</c:v>
                      </c:pt>
                      <c:pt idx="1118">
                        <c:v>14.843288696057851</c:v>
                      </c:pt>
                      <c:pt idx="1119">
                        <c:v>14.855436899543943</c:v>
                      </c:pt>
                      <c:pt idx="1120">
                        <c:v>14.867583552765584</c:v>
                      </c:pt>
                      <c:pt idx="1121">
                        <c:v>14.87972865675062</c:v>
                      </c:pt>
                      <c:pt idx="1122">
                        <c:v>14.891872212526224</c:v>
                      </c:pt>
                      <c:pt idx="1123">
                        <c:v>14.904014221118874</c:v>
                      </c:pt>
                      <c:pt idx="1124">
                        <c:v>14.916154683554387</c:v>
                      </c:pt>
                      <c:pt idx="1125">
                        <c:v>14.928293600857877</c:v>
                      </c:pt>
                      <c:pt idx="1126">
                        <c:v>14.940430974053797</c:v>
                      </c:pt>
                      <c:pt idx="1127">
                        <c:v>14.952566804165913</c:v>
                      </c:pt>
                      <c:pt idx="1128">
                        <c:v>14.964701092217311</c:v>
                      </c:pt>
                      <c:pt idx="1129">
                        <c:v>14.976833839230403</c:v>
                      </c:pt>
                      <c:pt idx="1130">
                        <c:v>14.988965046226918</c:v>
                      </c:pt>
                      <c:pt idx="1131">
                        <c:v>15.001094714227916</c:v>
                      </c:pt>
                      <c:pt idx="1132">
                        <c:v>15.013222844253765</c:v>
                      </c:pt>
                      <c:pt idx="1133">
                        <c:v>15.025349437324177</c:v>
                      </c:pt>
                      <c:pt idx="1134">
                        <c:v>15.037474494458166</c:v>
                      </c:pt>
                      <c:pt idx="1135">
                        <c:v>15.049598016674091</c:v>
                      </c:pt>
                      <c:pt idx="1136">
                        <c:v>15.06172000498962</c:v>
                      </c:pt>
                      <c:pt idx="1137">
                        <c:v>15.073840460421753</c:v>
                      </c:pt>
                      <c:pt idx="1138">
                        <c:v>15.085959383986815</c:v>
                      </c:pt>
                      <c:pt idx="1139">
                        <c:v>15.098076776700459</c:v>
                      </c:pt>
                      <c:pt idx="1140">
                        <c:v>15.110192639577662</c:v>
                      </c:pt>
                      <c:pt idx="1141">
                        <c:v>15.122306973632728</c:v>
                      </c:pt>
                      <c:pt idx="1142">
                        <c:v>15.134419779879289</c:v>
                      </c:pt>
                      <c:pt idx="1143">
                        <c:v>15.146531059330307</c:v>
                      </c:pt>
                      <c:pt idx="1144">
                        <c:v>15.158640812998069</c:v>
                      </c:pt>
                      <c:pt idx="1145">
                        <c:v>15.170749041894194</c:v>
                      </c:pt>
                      <c:pt idx="1146">
                        <c:v>15.182855747029626</c:v>
                      </c:pt>
                      <c:pt idx="1147">
                        <c:v>15.194960929414647</c:v>
                      </c:pt>
                      <c:pt idx="1148">
                        <c:v>15.207064590058858</c:v>
                      </c:pt>
                      <c:pt idx="1149">
                        <c:v>15.219166729971198</c:v>
                      </c:pt>
                      <c:pt idx="1150">
                        <c:v>15.231267350159936</c:v>
                      </c:pt>
                      <c:pt idx="1151">
                        <c:v>15.243366451632671</c:v>
                      </c:pt>
                      <c:pt idx="1152">
                        <c:v>15.255464035396336</c:v>
                      </c:pt>
                      <c:pt idx="1153">
                        <c:v>15.267560102457196</c:v>
                      </c:pt>
                      <c:pt idx="1154">
                        <c:v>15.279654653820842</c:v>
                      </c:pt>
                      <c:pt idx="1155">
                        <c:v>15.291747690492215</c:v>
                      </c:pt>
                      <c:pt idx="1156">
                        <c:v>15.303839213475566</c:v>
                      </c:pt>
                      <c:pt idx="1157">
                        <c:v>15.315929223774507</c:v>
                      </c:pt>
                      <c:pt idx="1158">
                        <c:v>15.328017722391959</c:v>
                      </c:pt>
                      <c:pt idx="1159">
                        <c:v>15.340104710330198</c:v>
                      </c:pt>
                      <c:pt idx="1160">
                        <c:v>15.35219018859082</c:v>
                      </c:pt>
                      <c:pt idx="1161">
                        <c:v>15.364274158174773</c:v>
                      </c:pt>
                      <c:pt idx="1162">
                        <c:v>15.376356620082325</c:v>
                      </c:pt>
                      <c:pt idx="1163">
                        <c:v>15.388437575313089</c:v>
                      </c:pt>
                      <c:pt idx="1164">
                        <c:v>15.400517024866019</c:v>
                      </c:pt>
                      <c:pt idx="1165">
                        <c:v>15.4125949697394</c:v>
                      </c:pt>
                      <c:pt idx="1166">
                        <c:v>15.424671410930856</c:v>
                      </c:pt>
                      <c:pt idx="1167">
                        <c:v>15.436746349437353</c:v>
                      </c:pt>
                      <c:pt idx="1168">
                        <c:v>15.448819786255193</c:v>
                      </c:pt>
                      <c:pt idx="1169">
                        <c:v>15.460891722380021</c:v>
                      </c:pt>
                      <c:pt idx="1170">
                        <c:v>15.472962158806812</c:v>
                      </c:pt>
                      <c:pt idx="1171">
                        <c:v>15.485031096529898</c:v>
                      </c:pt>
                      <c:pt idx="1172">
                        <c:v>15.497098536542936</c:v>
                      </c:pt>
                      <c:pt idx="1173">
                        <c:v>15.509164479838933</c:v>
                      </c:pt>
                      <c:pt idx="1174">
                        <c:v>15.521228927410231</c:v>
                      </c:pt>
                      <c:pt idx="1175">
                        <c:v>15.533291880248527</c:v>
                      </c:pt>
                      <c:pt idx="1176">
                        <c:v>15.545353339344846</c:v>
                      </c:pt>
                      <c:pt idx="1177">
                        <c:v>15.557413305689561</c:v>
                      </c:pt>
                      <c:pt idx="1178">
                        <c:v>15.569471780272387</c:v>
                      </c:pt>
                      <c:pt idx="1179">
                        <c:v>15.581528764082393</c:v>
                      </c:pt>
                      <c:pt idx="1180">
                        <c:v>15.593584258107974</c:v>
                      </c:pt>
                      <c:pt idx="1181">
                        <c:v>15.605638263336889</c:v>
                      </c:pt>
                      <c:pt idx="1182">
                        <c:v>15.617690780756226</c:v>
                      </c:pt>
                      <c:pt idx="1183">
                        <c:v>15.62974181135243</c:v>
                      </c:pt>
                      <c:pt idx="1184">
                        <c:v>15.64179135611128</c:v>
                      </c:pt>
                      <c:pt idx="1185">
                        <c:v>15.65383941601792</c:v>
                      </c:pt>
                      <c:pt idx="1186">
                        <c:v>15.665885992056818</c:v>
                      </c:pt>
                      <c:pt idx="1187">
                        <c:v>15.677931085211814</c:v>
                      </c:pt>
                      <c:pt idx="1188">
                        <c:v>15.68997469646607</c:v>
                      </c:pt>
                      <c:pt idx="1189">
                        <c:v>15.702016826802115</c:v>
                      </c:pt>
                      <c:pt idx="1190">
                        <c:v>15.714057477201816</c:v>
                      </c:pt>
                      <c:pt idx="1191">
                        <c:v>15.726096648646399</c:v>
                      </c:pt>
                      <c:pt idx="1192">
                        <c:v>15.73813434211643</c:v>
                      </c:pt>
                      <c:pt idx="1193">
                        <c:v>15.750170558591833</c:v>
                      </c:pt>
                      <c:pt idx="1194">
                        <c:v>15.762205299051868</c:v>
                      </c:pt>
                      <c:pt idx="1195">
                        <c:v>15.774238564475167</c:v>
                      </c:pt>
                      <c:pt idx="1196">
                        <c:v>15.786270355839694</c:v>
                      </c:pt>
                      <c:pt idx="1197">
                        <c:v>15.798300674122778</c:v>
                      </c:pt>
                      <c:pt idx="1198">
                        <c:v>15.810329520301089</c:v>
                      </c:pt>
                      <c:pt idx="1199">
                        <c:v>15.822356895350659</c:v>
                      </c:pt>
                      <c:pt idx="1200">
                        <c:v>15.834382800246864</c:v>
                      </c:pt>
                      <c:pt idx="1201">
                        <c:v>15.846407235964445</c:v>
                      </c:pt>
                      <c:pt idx="1202">
                        <c:v>15.858430203477486</c:v>
                      </c:pt>
                      <c:pt idx="1203">
                        <c:v>15.870451703759429</c:v>
                      </c:pt>
                      <c:pt idx="1204">
                        <c:v>15.882471737783067</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B-A375-435B-90EF-3E365F81D4DA}"/>
                  </c:ext>
                </c:extLst>
              </c15:ser>
            </c15:filteredScatterSeries>
            <c15:filteredScatterSeries>
              <c15:ser>
                <c:idx val="11"/>
                <c:order val="9"/>
                <c:tx>
                  <c:strRef>
                    <c:extLst xmlns:c15="http://schemas.microsoft.com/office/drawing/2012/chart">
                      <c:ext xmlns:c15="http://schemas.microsoft.com/office/drawing/2012/chart" uri="{02D57815-91ED-43cb-92C2-25804820EDAC}">
                        <c15:formulaRef>
                          <c15:sqref>'σ-Silo F2-80 kP'!$F$10</c15:sqref>
                        </c15:formulaRef>
                      </c:ext>
                    </c:extLst>
                    <c:strCache>
                      <c:ptCount val="1"/>
                      <c:pt idx="0">
                        <c:v>zw</c:v>
                      </c:pt>
                    </c:strCache>
                  </c:strRef>
                </c:tx>
                <c:spPr>
                  <a:ln w="12700">
                    <a:solidFill>
                      <a:srgbClr val="0070C0"/>
                    </a:solidFill>
                    <a:prstDash val="sysDot"/>
                  </a:ln>
                </c:spPr>
                <c:marker>
                  <c:symbol val="none"/>
                </c:marker>
                <c:xVal>
                  <c:numRef>
                    <c:extLst xmlns:c15="http://schemas.microsoft.com/office/drawing/2012/chart">
                      <c:ext xmlns:c15="http://schemas.microsoft.com/office/drawing/2012/chart" uri="{02D57815-91ED-43cb-92C2-25804820EDAC}">
                        <c15:formulaRef>
                          <c15:sqref>'σ-Silo F2-80 kP'!$F$12:$F$15</c15:sqref>
                        </c15:formulaRef>
                      </c:ext>
                    </c:extLst>
                    <c:numCache>
                      <c:formatCode>General</c:formatCode>
                      <c:ptCount val="4"/>
                      <c:pt idx="0">
                        <c:v>-40</c:v>
                      </c:pt>
                      <c:pt idx="1">
                        <c:v>400</c:v>
                      </c:pt>
                      <c:pt idx="2">
                        <c:v>400</c:v>
                      </c:pt>
                      <c:pt idx="3">
                        <c:v>-40</c:v>
                      </c:pt>
                    </c:numCache>
                  </c:numRef>
                </c:xVal>
                <c:yVal>
                  <c:numRef>
                    <c:extLst xmlns:c15="http://schemas.microsoft.com/office/drawing/2012/chart">
                      <c:ext xmlns:c15="http://schemas.microsoft.com/office/drawing/2012/chart" uri="{02D57815-91ED-43cb-92C2-25804820EDAC}">
                        <c15:formulaRef>
                          <c15:sqref>'σ-Silo F2-80 kP'!$G$12:$G$15</c15:sqref>
                        </c15:formulaRef>
                      </c:ext>
                    </c:extLst>
                    <c:numCache>
                      <c:formatCode>0.000</c:formatCode>
                      <c:ptCount val="4"/>
                      <c:pt idx="0">
                        <c:v>6.3115027094884368E-5</c:v>
                      </c:pt>
                      <c:pt idx="1">
                        <c:v>6.3115027094884368E-5</c:v>
                      </c:pt>
                      <c:pt idx="2">
                        <c:v>0.1</c:v>
                      </c:pt>
                      <c:pt idx="3">
                        <c:v>0.1</c:v>
                      </c:pt>
                    </c:numCache>
                  </c:numRef>
                </c:yVal>
                <c:smooth val="1"/>
                <c:extLst xmlns:c15="http://schemas.microsoft.com/office/drawing/2012/chart">
                  <c:ext xmlns:c16="http://schemas.microsoft.com/office/drawing/2014/chart" uri="{C3380CC4-5D6E-409C-BE32-E72D297353CC}">
                    <c16:uniqueId val="{0000000C-A375-435B-90EF-3E365F81D4DA}"/>
                  </c:ext>
                </c:extLst>
              </c15:ser>
            </c15:filteredScatterSeries>
            <c15:filteredScatterSeries>
              <c15:ser>
                <c:idx val="6"/>
                <c:order val="10"/>
                <c:tx>
                  <c:strRef>
                    <c:extLst xmlns:c15="http://schemas.microsoft.com/office/drawing/2012/chart">
                      <c:ext xmlns:c15="http://schemas.microsoft.com/office/drawing/2012/chart" uri="{02D57815-91ED-43cb-92C2-25804820EDAC}">
                        <c15:formulaRef>
                          <c15:sqref>'σ-Silo F2-80 kP'!$O$12</c15:sqref>
                        </c15:formulaRef>
                      </c:ext>
                    </c:extLst>
                    <c:strCache>
                      <c:ptCount val="1"/>
                      <c:pt idx="0">
                        <c:v>σ'v+q dry - Silo</c:v>
                      </c:pt>
                    </c:strCache>
                  </c:strRef>
                </c:tx>
                <c:spPr>
                  <a:ln>
                    <a:solidFill>
                      <a:srgbClr val="7030A0"/>
                    </a:solidFill>
                    <a:prstDash val="sysDot"/>
                  </a:ln>
                </c:spPr>
                <c:marker>
                  <c:symbol val="none"/>
                </c:marker>
                <c:xVal>
                  <c:numRef>
                    <c:extLst xmlns:c15="http://schemas.microsoft.com/office/drawing/2012/chart">
                      <c:ext xmlns:c15="http://schemas.microsoft.com/office/drawing/2012/chart" uri="{02D57815-91ED-43cb-92C2-25804820EDAC}">
                        <c15:formulaRef>
                          <c15:sqref>'σ-Silo F2-80 kP'!$O$13:$O$1217</c15:sqref>
                        </c15:formulaRef>
                      </c:ext>
                    </c:extLst>
                    <c:numCache>
                      <c:formatCode>0.0</c:formatCode>
                      <c:ptCount val="1205"/>
                      <c:pt idx="0">
                        <c:v>80.182171782178216</c:v>
                      </c:pt>
                      <c:pt idx="1">
                        <c:v>80.148748945066188</c:v>
                      </c:pt>
                      <c:pt idx="2">
                        <c:v>80.115348267803199</c:v>
                      </c:pt>
                      <c:pt idx="3">
                        <c:v>80.081969735696902</c:v>
                      </c:pt>
                      <c:pt idx="4">
                        <c:v>80.048613334064768</c:v>
                      </c:pt>
                      <c:pt idx="5">
                        <c:v>80.015279048233907</c:v>
                      </c:pt>
                      <c:pt idx="6">
                        <c:v>79.981966863541246</c:v>
                      </c:pt>
                      <c:pt idx="7">
                        <c:v>79.948676765333389</c:v>
                      </c:pt>
                      <c:pt idx="8">
                        <c:v>79.915408738966647</c:v>
                      </c:pt>
                      <c:pt idx="9">
                        <c:v>79.882162769807039</c:v>
                      </c:pt>
                      <c:pt idx="10">
                        <c:v>79.848938843230329</c:v>
                      </c:pt>
                      <c:pt idx="11">
                        <c:v>79.815736944621946</c:v>
                      </c:pt>
                      <c:pt idx="12">
                        <c:v>79.782557059377012</c:v>
                      </c:pt>
                      <c:pt idx="13">
                        <c:v>79.749399172900311</c:v>
                      </c:pt>
                      <c:pt idx="14">
                        <c:v>79.716263270606348</c:v>
                      </c:pt>
                      <c:pt idx="15">
                        <c:v>79.683149337919289</c:v>
                      </c:pt>
                      <c:pt idx="16">
                        <c:v>79.650057360272896</c:v>
                      </c:pt>
                      <c:pt idx="17">
                        <c:v>79.61698732311072</c:v>
                      </c:pt>
                      <c:pt idx="18">
                        <c:v>79.583939211885806</c:v>
                      </c:pt>
                      <c:pt idx="19">
                        <c:v>79.550913012060988</c:v>
                      </c:pt>
                      <c:pt idx="20">
                        <c:v>79.517908709108653</c:v>
                      </c:pt>
                      <c:pt idx="21">
                        <c:v>79.48492628851082</c:v>
                      </c:pt>
                      <c:pt idx="22">
                        <c:v>79.451965735759188</c:v>
                      </c:pt>
                      <c:pt idx="23">
                        <c:v>79.419027036355018</c:v>
                      </c:pt>
                      <c:pt idx="24">
                        <c:v>79.386110175809236</c:v>
                      </c:pt>
                      <c:pt idx="25">
                        <c:v>79.353215139642302</c:v>
                      </c:pt>
                      <c:pt idx="26">
                        <c:v>79.320341913384368</c:v>
                      </c:pt>
                      <c:pt idx="27">
                        <c:v>79.287490482575123</c:v>
                      </c:pt>
                      <c:pt idx="28">
                        <c:v>79.254660832763832</c:v>
                      </c:pt>
                      <c:pt idx="29">
                        <c:v>79.221852949509369</c:v>
                      </c:pt>
                      <c:pt idx="30">
                        <c:v>79.189066818380198</c:v>
                      </c:pt>
                      <c:pt idx="31">
                        <c:v>79.156302424954305</c:v>
                      </c:pt>
                      <c:pt idx="32">
                        <c:v>79.123559754819269</c:v>
                      </c:pt>
                      <c:pt idx="33">
                        <c:v>79.090838793572217</c:v>
                      </c:pt>
                      <c:pt idx="34">
                        <c:v>79.058139526819829</c:v>
                      </c:pt>
                      <c:pt idx="35">
                        <c:v>79.025461940178346</c:v>
                      </c:pt>
                      <c:pt idx="36">
                        <c:v>78.992806019273459</c:v>
                      </c:pt>
                      <c:pt idx="37">
                        <c:v>78.960171749740539</c:v>
                      </c:pt>
                      <c:pt idx="38">
                        <c:v>78.927559117224348</c:v>
                      </c:pt>
                      <c:pt idx="39">
                        <c:v>78.894968107379214</c:v>
                      </c:pt>
                      <c:pt idx="40">
                        <c:v>78.862398705868983</c:v>
                      </c:pt>
                      <c:pt idx="41">
                        <c:v>78.829850898367027</c:v>
                      </c:pt>
                      <c:pt idx="42">
                        <c:v>78.797324670556165</c:v>
                      </c:pt>
                      <c:pt idx="43">
                        <c:v>78.764820008128737</c:v>
                      </c:pt>
                      <c:pt idx="44">
                        <c:v>78.732336896786578</c:v>
                      </c:pt>
                      <c:pt idx="45">
                        <c:v>78.699875322240956</c:v>
                      </c:pt>
                      <c:pt idx="46">
                        <c:v>78.667435270212692</c:v>
                      </c:pt>
                      <c:pt idx="47">
                        <c:v>78.635016726431999</c:v>
                      </c:pt>
                      <c:pt idx="48">
                        <c:v>78.602619676638597</c:v>
                      </c:pt>
                      <c:pt idx="49">
                        <c:v>78.57024410658164</c:v>
                      </c:pt>
                      <c:pt idx="50">
                        <c:v>78.537890002019722</c:v>
                      </c:pt>
                      <c:pt idx="51">
                        <c:v>78.505557348720941</c:v>
                      </c:pt>
                      <c:pt idx="52">
                        <c:v>78.47324613246272</c:v>
                      </c:pt>
                      <c:pt idx="53">
                        <c:v>78.440956339032013</c:v>
                      </c:pt>
                      <c:pt idx="54">
                        <c:v>78.408687954225172</c:v>
                      </c:pt>
                      <c:pt idx="55">
                        <c:v>78.376440963847926</c:v>
                      </c:pt>
                      <c:pt idx="56">
                        <c:v>78.344215353715455</c:v>
                      </c:pt>
                      <c:pt idx="57">
                        <c:v>78.312011109652332</c:v>
                      </c:pt>
                      <c:pt idx="58">
                        <c:v>78.279828217492508</c:v>
                      </c:pt>
                      <c:pt idx="59">
                        <c:v>78.247666663079386</c:v>
                      </c:pt>
                      <c:pt idx="60">
                        <c:v>78.215526432265676</c:v>
                      </c:pt>
                      <c:pt idx="61">
                        <c:v>78.18340751091354</c:v>
                      </c:pt>
                      <c:pt idx="62">
                        <c:v>78.151309884894459</c:v>
                      </c:pt>
                      <c:pt idx="63">
                        <c:v>78.119233540089297</c:v>
                      </c:pt>
                      <c:pt idx="64">
                        <c:v>78.087178462388309</c:v>
                      </c:pt>
                      <c:pt idx="65">
                        <c:v>78.055144637691072</c:v>
                      </c:pt>
                      <c:pt idx="66">
                        <c:v>78.023132051906529</c:v>
                      </c:pt>
                      <c:pt idx="67">
                        <c:v>77.991140690952946</c:v>
                      </c:pt>
                      <c:pt idx="68">
                        <c:v>77.959170540757938</c:v>
                      </c:pt>
                      <c:pt idx="69">
                        <c:v>77.927221587258458</c:v>
                      </c:pt>
                      <c:pt idx="70">
                        <c:v>77.895293816400766</c:v>
                      </c:pt>
                      <c:pt idx="71">
                        <c:v>77.863387214140459</c:v>
                      </c:pt>
                      <c:pt idx="72">
                        <c:v>77.831501766442429</c:v>
                      </c:pt>
                      <c:pt idx="73">
                        <c:v>77.799637459280873</c:v>
                      </c:pt>
                      <c:pt idx="74">
                        <c:v>77.7677942786393</c:v>
                      </c:pt>
                      <c:pt idx="75">
                        <c:v>77.735972210510525</c:v>
                      </c:pt>
                      <c:pt idx="76">
                        <c:v>77.704171240896599</c:v>
                      </c:pt>
                      <c:pt idx="77">
                        <c:v>77.672391355808898</c:v>
                      </c:pt>
                      <c:pt idx="78">
                        <c:v>77.640632541268062</c:v>
                      </c:pt>
                      <c:pt idx="79">
                        <c:v>77.608894783303995</c:v>
                      </c:pt>
                      <c:pt idx="80">
                        <c:v>77.577178067955884</c:v>
                      </c:pt>
                      <c:pt idx="81">
                        <c:v>77.545482381272137</c:v>
                      </c:pt>
                      <c:pt idx="82">
                        <c:v>77.513807709310427</c:v>
                      </c:pt>
                      <c:pt idx="83">
                        <c:v>77.482154038137679</c:v>
                      </c:pt>
                      <c:pt idx="84">
                        <c:v>77.450521353830055</c:v>
                      </c:pt>
                      <c:pt idx="85">
                        <c:v>77.41890964247294</c:v>
                      </c:pt>
                      <c:pt idx="86">
                        <c:v>77.387318890160955</c:v>
                      </c:pt>
                      <c:pt idx="87">
                        <c:v>77.355749082997946</c:v>
                      </c:pt>
                      <c:pt idx="88">
                        <c:v>77.324200207096922</c:v>
                      </c:pt>
                      <c:pt idx="89">
                        <c:v>77.292672248580175</c:v>
                      </c:pt>
                      <c:pt idx="90">
                        <c:v>77.261165193579131</c:v>
                      </c:pt>
                      <c:pt idx="91">
                        <c:v>77.229679028234486</c:v>
                      </c:pt>
                      <c:pt idx="92">
                        <c:v>77.198213738696026</c:v>
                      </c:pt>
                      <c:pt idx="93">
                        <c:v>77.166769311122806</c:v>
                      </c:pt>
                      <c:pt idx="94">
                        <c:v>77.135345731683032</c:v>
                      </c:pt>
                      <c:pt idx="95">
                        <c:v>77.103942986554046</c:v>
                      </c:pt>
                      <c:pt idx="96">
                        <c:v>77.072561061922414</c:v>
                      </c:pt>
                      <c:pt idx="97">
                        <c:v>77.041199943983813</c:v>
                      </c:pt>
                      <c:pt idx="98">
                        <c:v>77.009859618943096</c:v>
                      </c:pt>
                      <c:pt idx="99">
                        <c:v>76.978540073014244</c:v>
                      </c:pt>
                      <c:pt idx="100">
                        <c:v>76.947241292420401</c:v>
                      </c:pt>
                      <c:pt idx="101">
                        <c:v>76.915963263393834</c:v>
                      </c:pt>
                      <c:pt idx="102">
                        <c:v>76.884705972175936</c:v>
                      </c:pt>
                      <c:pt idx="103">
                        <c:v>76.853469405017222</c:v>
                      </c:pt>
                      <c:pt idx="104">
                        <c:v>76.822253548177315</c:v>
                      </c:pt>
                      <c:pt idx="105">
                        <c:v>76.791058387924991</c:v>
                      </c:pt>
                      <c:pt idx="106">
                        <c:v>76.759883910538079</c:v>
                      </c:pt>
                      <c:pt idx="107">
                        <c:v>76.728730102303516</c:v>
                      </c:pt>
                      <c:pt idx="108">
                        <c:v>76.697596949517347</c:v>
                      </c:pt>
                      <c:pt idx="109">
                        <c:v>76.666484438484702</c:v>
                      </c:pt>
                      <c:pt idx="110">
                        <c:v>76.635392555519786</c:v>
                      </c:pt>
                      <c:pt idx="111">
                        <c:v>76.604321286945847</c:v>
                      </c:pt>
                      <c:pt idx="112">
                        <c:v>76.573270619095283</c:v>
                      </c:pt>
                      <c:pt idx="113">
                        <c:v>76.542240538309457</c:v>
                      </c:pt>
                      <c:pt idx="114">
                        <c:v>76.511231030938859</c:v>
                      </c:pt>
                      <c:pt idx="115">
                        <c:v>76.480242083342972</c:v>
                      </c:pt>
                      <c:pt idx="116">
                        <c:v>76.449273681890375</c:v>
                      </c:pt>
                      <c:pt idx="117">
                        <c:v>76.41832581295867</c:v>
                      </c:pt>
                      <c:pt idx="118">
                        <c:v>76.38739846293447</c:v>
                      </c:pt>
                      <c:pt idx="119">
                        <c:v>76.35649161821344</c:v>
                      </c:pt>
                      <c:pt idx="120">
                        <c:v>76.325605265200224</c:v>
                      </c:pt>
                      <c:pt idx="121">
                        <c:v>76.294739390308521</c:v>
                      </c:pt>
                      <c:pt idx="122">
                        <c:v>76.263893979961054</c:v>
                      </c:pt>
                      <c:pt idx="123">
                        <c:v>76.233069020589483</c:v>
                      </c:pt>
                      <c:pt idx="124">
                        <c:v>76.202264498634506</c:v>
                      </c:pt>
                      <c:pt idx="125">
                        <c:v>76.171480400545818</c:v>
                      </c:pt>
                      <c:pt idx="126">
                        <c:v>76.14071671278208</c:v>
                      </c:pt>
                      <c:pt idx="127">
                        <c:v>76.109973421810935</c:v>
                      </c:pt>
                      <c:pt idx="128">
                        <c:v>76.079250514109006</c:v>
                      </c:pt>
                      <c:pt idx="129">
                        <c:v>76.048547976161856</c:v>
                      </c:pt>
                      <c:pt idx="130">
                        <c:v>76.017865794464058</c:v>
                      </c:pt>
                      <c:pt idx="131">
                        <c:v>75.987203955519092</c:v>
                      </c:pt>
                      <c:pt idx="132">
                        <c:v>75.956562445839396</c:v>
                      </c:pt>
                      <c:pt idx="133">
                        <c:v>75.925941251946355</c:v>
                      </c:pt>
                      <c:pt idx="134">
                        <c:v>75.895340360370326</c:v>
                      </c:pt>
                      <c:pt idx="135">
                        <c:v>75.864759757650546</c:v>
                      </c:pt>
                      <c:pt idx="136">
                        <c:v>75.834199430335175</c:v>
                      </c:pt>
                      <c:pt idx="137">
                        <c:v>75.803659364981343</c:v>
                      </c:pt>
                      <c:pt idx="138">
                        <c:v>75.773139548155044</c:v>
                      </c:pt>
                      <c:pt idx="139">
                        <c:v>75.742639966431199</c:v>
                      </c:pt>
                      <c:pt idx="140">
                        <c:v>75.712160606393624</c:v>
                      </c:pt>
                      <c:pt idx="141">
                        <c:v>75.681701454635046</c:v>
                      </c:pt>
                      <c:pt idx="142">
                        <c:v>75.65126249775706</c:v>
                      </c:pt>
                      <c:pt idx="143">
                        <c:v>75.62084372237014</c:v>
                      </c:pt>
                      <c:pt idx="144">
                        <c:v>75.590445115093672</c:v>
                      </c:pt>
                      <c:pt idx="145">
                        <c:v>75.560066662555897</c:v>
                      </c:pt>
                      <c:pt idx="146">
                        <c:v>75.529708351393907</c:v>
                      </c:pt>
                      <c:pt idx="147">
                        <c:v>75.499370168253648</c:v>
                      </c:pt>
                      <c:pt idx="148">
                        <c:v>75.469052099789948</c:v>
                      </c:pt>
                      <c:pt idx="149">
                        <c:v>75.438754132666489</c:v>
                      </c:pt>
                      <c:pt idx="150">
                        <c:v>75.408476253555747</c:v>
                      </c:pt>
                      <c:pt idx="151">
                        <c:v>75.378218449139084</c:v>
                      </c:pt>
                      <c:pt idx="152">
                        <c:v>75.347980706106668</c:v>
                      </c:pt>
                      <c:pt idx="153">
                        <c:v>75.317763011157481</c:v>
                      </c:pt>
                      <c:pt idx="154">
                        <c:v>75.287565350999358</c:v>
                      </c:pt>
                      <c:pt idx="155">
                        <c:v>75.25738771234893</c:v>
                      </c:pt>
                      <c:pt idx="156">
                        <c:v>75.227230081931623</c:v>
                      </c:pt>
                      <c:pt idx="157">
                        <c:v>75.197092446481676</c:v>
                      </c:pt>
                      <c:pt idx="158">
                        <c:v>75.166974792742124</c:v>
                      </c:pt>
                      <c:pt idx="159">
                        <c:v>75.136877107464784</c:v>
                      </c:pt>
                      <c:pt idx="160">
                        <c:v>75.106799377410269</c:v>
                      </c:pt>
                      <c:pt idx="161">
                        <c:v>75.076741589347947</c:v>
                      </c:pt>
                      <c:pt idx="162">
                        <c:v>75.046703730055995</c:v>
                      </c:pt>
                      <c:pt idx="163">
                        <c:v>75.016685786321347</c:v>
                      </c:pt>
                      <c:pt idx="164">
                        <c:v>74.986687744939644</c:v>
                      </c:pt>
                      <c:pt idx="165">
                        <c:v>74.956709592715342</c:v>
                      </c:pt>
                      <c:pt idx="166">
                        <c:v>74.926751316461633</c:v>
                      </c:pt>
                      <c:pt idx="167">
                        <c:v>74.896812903000452</c:v>
                      </c:pt>
                      <c:pt idx="168">
                        <c:v>74.866894339162471</c:v>
                      </c:pt>
                      <c:pt idx="169">
                        <c:v>74.836995611787046</c:v>
                      </c:pt>
                      <c:pt idx="170">
                        <c:v>74.807116707722358</c:v>
                      </c:pt>
                      <c:pt idx="171">
                        <c:v>74.777257613825199</c:v>
                      </c:pt>
                      <c:pt idx="172">
                        <c:v>74.747418316961159</c:v>
                      </c:pt>
                      <c:pt idx="173">
                        <c:v>74.717598804004496</c:v>
                      </c:pt>
                      <c:pt idx="174">
                        <c:v>74.687799061838177</c:v>
                      </c:pt>
                      <c:pt idx="175">
                        <c:v>74.65801907735387</c:v>
                      </c:pt>
                      <c:pt idx="176">
                        <c:v>74.628258837451938</c:v>
                      </c:pt>
                      <c:pt idx="177">
                        <c:v>74.598518329041411</c:v>
                      </c:pt>
                      <c:pt idx="178">
                        <c:v>74.568797539039991</c:v>
                      </c:pt>
                      <c:pt idx="179">
                        <c:v>74.539096454374118</c:v>
                      </c:pt>
                      <c:pt idx="180">
                        <c:v>74.509415061978842</c:v>
                      </c:pt>
                      <c:pt idx="181">
                        <c:v>74.479753348797857</c:v>
                      </c:pt>
                      <c:pt idx="182">
                        <c:v>74.450111301783579</c:v>
                      </c:pt>
                      <c:pt idx="183">
                        <c:v>74.420488907897038</c:v>
                      </c:pt>
                      <c:pt idx="184">
                        <c:v>74.390886154107889</c:v>
                      </c:pt>
                      <c:pt idx="185">
                        <c:v>74.36130302739447</c:v>
                      </c:pt>
                      <c:pt idx="186">
                        <c:v>74.331739514743703</c:v>
                      </c:pt>
                      <c:pt idx="187">
                        <c:v>74.302195603151219</c:v>
                      </c:pt>
                      <c:pt idx="188">
                        <c:v>74.272671279621164</c:v>
                      </c:pt>
                      <c:pt idx="189">
                        <c:v>74.243166531166381</c:v>
                      </c:pt>
                      <c:pt idx="190">
                        <c:v>74.213681344808307</c:v>
                      </c:pt>
                      <c:pt idx="191">
                        <c:v>74.184215707576939</c:v>
                      </c:pt>
                      <c:pt idx="192">
                        <c:v>74.154769606510953</c:v>
                      </c:pt>
                      <c:pt idx="193">
                        <c:v>74.125343028657539</c:v>
                      </c:pt>
                      <c:pt idx="194">
                        <c:v>74.095935961072527</c:v>
                      </c:pt>
                      <c:pt idx="195">
                        <c:v>74.066548390820316</c:v>
                      </c:pt>
                      <c:pt idx="196">
                        <c:v>74.037180304973859</c:v>
                      </c:pt>
                      <c:pt idx="197">
                        <c:v>74.007831690614722</c:v>
                      </c:pt>
                      <c:pt idx="198">
                        <c:v>73.978502534832998</c:v>
                      </c:pt>
                      <c:pt idx="199">
                        <c:v>73.949192824727362</c:v>
                      </c:pt>
                      <c:pt idx="200">
                        <c:v>73.91990254740503</c:v>
                      </c:pt>
                      <c:pt idx="201">
                        <c:v>73.890631689981774</c:v>
                      </c:pt>
                      <c:pt idx="202">
                        <c:v>73.861380239581905</c:v>
                      </c:pt>
                      <c:pt idx="203">
                        <c:v>73.832148183338276</c:v>
                      </c:pt>
                      <c:pt idx="204">
                        <c:v>73.802935508392252</c:v>
                      </c:pt>
                      <c:pt idx="205">
                        <c:v>73.773742201893739</c:v>
                      </c:pt>
                      <c:pt idx="206">
                        <c:v>73.744568251001198</c:v>
                      </c:pt>
                      <c:pt idx="207">
                        <c:v>73.715413642881515</c:v>
                      </c:pt>
                      <c:pt idx="208">
                        <c:v>73.686278364710176</c:v>
                      </c:pt>
                      <c:pt idx="209">
                        <c:v>73.657162403671123</c:v>
                      </c:pt>
                      <c:pt idx="210">
                        <c:v>73.628065746956793</c:v>
                      </c:pt>
                      <c:pt idx="211">
                        <c:v>73.598988381768137</c:v>
                      </c:pt>
                      <c:pt idx="212">
                        <c:v>73.569930295314578</c:v>
                      </c:pt>
                      <c:pt idx="213">
                        <c:v>73.540891474814018</c:v>
                      </c:pt>
                      <c:pt idx="214">
                        <c:v>73.511871907492832</c:v>
                      </c:pt>
                      <c:pt idx="215">
                        <c:v>73.482871580585865</c:v>
                      </c:pt>
                      <c:pt idx="216">
                        <c:v>73.453890481336458</c:v>
                      </c:pt>
                      <c:pt idx="217">
                        <c:v>73.424928596996367</c:v>
                      </c:pt>
                      <c:pt idx="218">
                        <c:v>73.3959859148258</c:v>
                      </c:pt>
                      <c:pt idx="219">
                        <c:v>73.367062422093454</c:v>
                      </c:pt>
                      <c:pt idx="220">
                        <c:v>73.338158106076406</c:v>
                      </c:pt>
                      <c:pt idx="221">
                        <c:v>73.309272954060219</c:v>
                      </c:pt>
                      <c:pt idx="222">
                        <c:v>73.280406953338897</c:v>
                      </c:pt>
                      <c:pt idx="223">
                        <c:v>73.251560091214799</c:v>
                      </c:pt>
                      <c:pt idx="224">
                        <c:v>73.222732354998755</c:v>
                      </c:pt>
                      <c:pt idx="225">
                        <c:v>73.19392373201002</c:v>
                      </c:pt>
                      <c:pt idx="226">
                        <c:v>73.165134209576195</c:v>
                      </c:pt>
                      <c:pt idx="227">
                        <c:v>73.136363775033345</c:v>
                      </c:pt>
                      <c:pt idx="228">
                        <c:v>73.107612415725924</c:v>
                      </c:pt>
                      <c:pt idx="229">
                        <c:v>73.078880119006726</c:v>
                      </c:pt>
                      <c:pt idx="230">
                        <c:v>73.050166872237</c:v>
                      </c:pt>
                      <c:pt idx="231">
                        <c:v>73.021472662786294</c:v>
                      </c:pt>
                      <c:pt idx="232">
                        <c:v>72.992797478032628</c:v>
                      </c:pt>
                      <c:pt idx="233">
                        <c:v>72.96414130536229</c:v>
                      </c:pt>
                      <c:pt idx="234">
                        <c:v>72.935504132170038</c:v>
                      </c:pt>
                      <c:pt idx="235">
                        <c:v>72.906885945858875</c:v>
                      </c:pt>
                      <c:pt idx="236">
                        <c:v>72.878286733840227</c:v>
                      </c:pt>
                      <c:pt idx="237">
                        <c:v>72.849706483533865</c:v>
                      </c:pt>
                      <c:pt idx="238">
                        <c:v>72.821145182367871</c:v>
                      </c:pt>
                      <c:pt idx="239">
                        <c:v>72.792602817778686</c:v>
                      </c:pt>
                      <c:pt idx="240">
                        <c:v>72.764079377211047</c:v>
                      </c:pt>
                      <c:pt idx="241">
                        <c:v>72.735574848118077</c:v>
                      </c:pt>
                      <c:pt idx="242">
                        <c:v>72.707089217961155</c:v>
                      </c:pt>
                      <c:pt idx="243">
                        <c:v>72.678622474210016</c:v>
                      </c:pt>
                      <c:pt idx="244">
                        <c:v>72.650174604342652</c:v>
                      </c:pt>
                      <c:pt idx="245">
                        <c:v>72.621745595845439</c:v>
                      </c:pt>
                      <c:pt idx="246">
                        <c:v>72.593335436212982</c:v>
                      </c:pt>
                      <c:pt idx="247">
                        <c:v>72.564944112948183</c:v>
                      </c:pt>
                      <c:pt idx="248">
                        <c:v>72.536571613562259</c:v>
                      </c:pt>
                      <c:pt idx="249">
                        <c:v>72.508217925574684</c:v>
                      </c:pt>
                      <c:pt idx="250">
                        <c:v>72.479883036513229</c:v>
                      </c:pt>
                      <c:pt idx="251">
                        <c:v>72.451566933913895</c:v>
                      </c:pt>
                      <c:pt idx="252">
                        <c:v>72.423269605320996</c:v>
                      </c:pt>
                      <c:pt idx="253">
                        <c:v>72.394991038287074</c:v>
                      </c:pt>
                      <c:pt idx="254">
                        <c:v>72.366731220372927</c:v>
                      </c:pt>
                      <c:pt idx="255">
                        <c:v>72.338490139147609</c:v>
                      </c:pt>
                      <c:pt idx="256">
                        <c:v>72.31026778218839</c:v>
                      </c:pt>
                      <c:pt idx="257">
                        <c:v>72.282064137080823</c:v>
                      </c:pt>
                      <c:pt idx="258">
                        <c:v>72.253879191418662</c:v>
                      </c:pt>
                      <c:pt idx="259">
                        <c:v>72.225712932803873</c:v>
                      </c:pt>
                      <c:pt idx="260">
                        <c:v>72.197565348846666</c:v>
                      </c:pt>
                      <c:pt idx="261">
                        <c:v>72.169436427165479</c:v>
                      </c:pt>
                      <c:pt idx="262">
                        <c:v>72.141326155386921</c:v>
                      </c:pt>
                      <c:pt idx="263">
                        <c:v>72.113234521145827</c:v>
                      </c:pt>
                      <c:pt idx="264">
                        <c:v>72.085161512085222</c:v>
                      </c:pt>
                      <c:pt idx="265">
                        <c:v>72.05710711585634</c:v>
                      </c:pt>
                      <c:pt idx="266">
                        <c:v>72.029071320118575</c:v>
                      </c:pt>
                      <c:pt idx="267">
                        <c:v>72.001054112539535</c:v>
                      </c:pt>
                      <c:pt idx="268">
                        <c:v>71.973055480794969</c:v>
                      </c:pt>
                      <c:pt idx="269">
                        <c:v>71.945075412568841</c:v>
                      </c:pt>
                      <c:pt idx="270">
                        <c:v>71.917113895553229</c:v>
                      </c:pt>
                      <c:pt idx="271">
                        <c:v>71.889170917448411</c:v>
                      </c:pt>
                      <c:pt idx="272">
                        <c:v>71.861246465962822</c:v>
                      </c:pt>
                      <c:pt idx="273">
                        <c:v>71.833340528813011</c:v>
                      </c:pt>
                      <c:pt idx="274">
                        <c:v>71.805453093723685</c:v>
                      </c:pt>
                      <c:pt idx="275">
                        <c:v>71.777584148427721</c:v>
                      </c:pt>
                      <c:pt idx="276">
                        <c:v>71.749733680666111</c:v>
                      </c:pt>
                      <c:pt idx="277">
                        <c:v>71.721901678187933</c:v>
                      </c:pt>
                      <c:pt idx="278">
                        <c:v>71.694088128750451</c:v>
                      </c:pt>
                      <c:pt idx="279">
                        <c:v>71.666293020118999</c:v>
                      </c:pt>
                      <c:pt idx="280">
                        <c:v>71.638516340067071</c:v>
                      </c:pt>
                      <c:pt idx="281">
                        <c:v>71.6107580763762</c:v>
                      </c:pt>
                      <c:pt idx="282">
                        <c:v>71.583018216836095</c:v>
                      </c:pt>
                      <c:pt idx="283">
                        <c:v>71.555296749244505</c:v>
                      </c:pt>
                      <c:pt idx="284">
                        <c:v>71.527593661407309</c:v>
                      </c:pt>
                      <c:pt idx="285">
                        <c:v>71.499908941138415</c:v>
                      </c:pt>
                      <c:pt idx="286">
                        <c:v>71.472242576259873</c:v>
                      </c:pt>
                      <c:pt idx="287">
                        <c:v>71.444594554601764</c:v>
                      </c:pt>
                      <c:pt idx="288">
                        <c:v>71.416964864002267</c:v>
                      </c:pt>
                      <c:pt idx="289">
                        <c:v>71.389353492307606</c:v>
                      </c:pt>
                      <c:pt idx="290">
                        <c:v>71.361760427372076</c:v>
                      </c:pt>
                      <c:pt idx="291">
                        <c:v>71.334185657058015</c:v>
                      </c:pt>
                      <c:pt idx="292">
                        <c:v>71.306629169235791</c:v>
                      </c:pt>
                      <c:pt idx="293">
                        <c:v>71.279090951783857</c:v>
                      </c:pt>
                      <c:pt idx="294">
                        <c:v>71.251570992588668</c:v>
                      </c:pt>
                      <c:pt idx="295">
                        <c:v>71.224069279544736</c:v>
                      </c:pt>
                      <c:pt idx="296">
                        <c:v>71.196585800554573</c:v>
                      </c:pt>
                      <c:pt idx="297">
                        <c:v>71.16912054352872</c:v>
                      </c:pt>
                      <c:pt idx="298">
                        <c:v>71.141673496385764</c:v>
                      </c:pt>
                      <c:pt idx="299">
                        <c:v>71.114244647052246</c:v>
                      </c:pt>
                      <c:pt idx="300">
                        <c:v>71.086833983462768</c:v>
                      </c:pt>
                      <c:pt idx="301">
                        <c:v>71.059441493559859</c:v>
                      </c:pt>
                      <c:pt idx="302">
                        <c:v>71.032067165294137</c:v>
                      </c:pt>
                      <c:pt idx="303">
                        <c:v>71.004710986624147</c:v>
                      </c:pt>
                      <c:pt idx="304">
                        <c:v>70.977372945516422</c:v>
                      </c:pt>
                      <c:pt idx="305">
                        <c:v>70.950053029945494</c:v>
                      </c:pt>
                      <c:pt idx="306">
                        <c:v>70.922751227893841</c:v>
                      </c:pt>
                      <c:pt idx="307">
                        <c:v>70.89546752735194</c:v>
                      </c:pt>
                      <c:pt idx="308">
                        <c:v>70.868201916318213</c:v>
                      </c:pt>
                      <c:pt idx="309">
                        <c:v>70.84095438279904</c:v>
                      </c:pt>
                      <c:pt idx="310">
                        <c:v>70.813724914808731</c:v>
                      </c:pt>
                      <c:pt idx="311">
                        <c:v>70.786513500369608</c:v>
                      </c:pt>
                      <c:pt idx="312">
                        <c:v>70.759320127511856</c:v>
                      </c:pt>
                      <c:pt idx="313">
                        <c:v>70.732144784273643</c:v>
                      </c:pt>
                      <c:pt idx="314">
                        <c:v>70.704987458701069</c:v>
                      </c:pt>
                      <c:pt idx="315">
                        <c:v>70.677848138848148</c:v>
                      </c:pt>
                      <c:pt idx="316">
                        <c:v>70.650726812776782</c:v>
                      </c:pt>
                      <c:pt idx="317">
                        <c:v>70.623623468556858</c:v>
                      </c:pt>
                      <c:pt idx="318">
                        <c:v>70.596538094266137</c:v>
                      </c:pt>
                      <c:pt idx="319">
                        <c:v>70.569470677990239</c:v>
                      </c:pt>
                      <c:pt idx="320">
                        <c:v>70.54242120782277</c:v>
                      </c:pt>
                      <c:pt idx="321">
                        <c:v>70.515389671865179</c:v>
                      </c:pt>
                      <c:pt idx="322">
                        <c:v>70.488376058226791</c:v>
                      </c:pt>
                      <c:pt idx="323">
                        <c:v>70.461380355024843</c:v>
                      </c:pt>
                      <c:pt idx="324">
                        <c:v>70.434402550384476</c:v>
                      </c:pt>
                      <c:pt idx="325">
                        <c:v>70.407442632438631</c:v>
                      </c:pt>
                      <c:pt idx="326">
                        <c:v>70.380500589328179</c:v>
                      </c:pt>
                      <c:pt idx="327">
                        <c:v>70.353576409201821</c:v>
                      </c:pt>
                      <c:pt idx="328">
                        <c:v>70.326670080216118</c:v>
                      </c:pt>
                      <c:pt idx="329">
                        <c:v>70.299781590535531</c:v>
                      </c:pt>
                      <c:pt idx="330">
                        <c:v>70.272910928332308</c:v>
                      </c:pt>
                      <c:pt idx="331">
                        <c:v>70.246058081786543</c:v>
                      </c:pt>
                      <c:pt idx="332">
                        <c:v>70.219223039086216</c:v>
                      </c:pt>
                      <c:pt idx="333">
                        <c:v>70.192405788427067</c:v>
                      </c:pt>
                      <c:pt idx="334">
                        <c:v>70.165606318012749</c:v>
                      </c:pt>
                      <c:pt idx="335">
                        <c:v>70.138824616054663</c:v>
                      </c:pt>
                      <c:pt idx="336">
                        <c:v>70.112060670772038</c:v>
                      </c:pt>
                      <c:pt idx="337">
                        <c:v>70.08531447039195</c:v>
                      </c:pt>
                      <c:pt idx="338">
                        <c:v>70.058586003149273</c:v>
                      </c:pt>
                      <c:pt idx="339">
                        <c:v>70.031875257286629</c:v>
                      </c:pt>
                      <c:pt idx="340">
                        <c:v>70.005182221054497</c:v>
                      </c:pt>
                      <c:pt idx="341">
                        <c:v>69.97850688271113</c:v>
                      </c:pt>
                      <c:pt idx="342">
                        <c:v>69.951849230522541</c:v>
                      </c:pt>
                      <c:pt idx="343">
                        <c:v>69.925209252762556</c:v>
                      </c:pt>
                      <c:pt idx="344">
                        <c:v>69.898586937712736</c:v>
                      </c:pt>
                      <c:pt idx="345">
                        <c:v>69.871982273662468</c:v>
                      </c:pt>
                      <c:pt idx="346">
                        <c:v>69.845395248908844</c:v>
                      </c:pt>
                      <c:pt idx="347">
                        <c:v>69.818825851756756</c:v>
                      </c:pt>
                      <c:pt idx="348">
                        <c:v>69.792274070518829</c:v>
                      </c:pt>
                      <c:pt idx="349">
                        <c:v>69.765739893515459</c:v>
                      </c:pt>
                      <c:pt idx="350">
                        <c:v>69.739223309074745</c:v>
                      </c:pt>
                      <c:pt idx="351">
                        <c:v>69.712724305532575</c:v>
                      </c:pt>
                      <c:pt idx="352">
                        <c:v>69.686242871232537</c:v>
                      </c:pt>
                      <c:pt idx="353">
                        <c:v>69.659778994525951</c:v>
                      </c:pt>
                      <c:pt idx="354">
                        <c:v>69.633332663771881</c:v>
                      </c:pt>
                      <c:pt idx="355">
                        <c:v>69.606903867337067</c:v>
                      </c:pt>
                      <c:pt idx="356">
                        <c:v>69.58049259359602</c:v>
                      </c:pt>
                      <c:pt idx="357">
                        <c:v>69.554098830930911</c:v>
                      </c:pt>
                      <c:pt idx="358">
                        <c:v>69.52772256773163</c:v>
                      </c:pt>
                      <c:pt idx="359">
                        <c:v>69.501363792395765</c:v>
                      </c:pt>
                      <c:pt idx="360">
                        <c:v>69.475022493328609</c:v>
                      </c:pt>
                      <c:pt idx="361">
                        <c:v>69.448698658943115</c:v>
                      </c:pt>
                      <c:pt idx="362">
                        <c:v>69.422392277659924</c:v>
                      </c:pt>
                      <c:pt idx="363">
                        <c:v>69.396103337907405</c:v>
                      </c:pt>
                      <c:pt idx="364">
                        <c:v>69.369831828121519</c:v>
                      </c:pt>
                      <c:pt idx="365">
                        <c:v>69.343577736745942</c:v>
                      </c:pt>
                      <c:pt idx="366">
                        <c:v>69.317341052232024</c:v>
                      </c:pt>
                      <c:pt idx="367">
                        <c:v>69.291121763038717</c:v>
                      </c:pt>
                      <c:pt idx="368">
                        <c:v>69.264919857632677</c:v>
                      </c:pt>
                      <c:pt idx="369">
                        <c:v>69.238735324488204</c:v>
                      </c:pt>
                      <c:pt idx="370">
                        <c:v>69.212568152087201</c:v>
                      </c:pt>
                      <c:pt idx="371">
                        <c:v>69.186418328919245</c:v>
                      </c:pt>
                      <c:pt idx="372">
                        <c:v>69.160285843481518</c:v>
                      </c:pt>
                      <c:pt idx="373">
                        <c:v>69.134170684278843</c:v>
                      </c:pt>
                      <c:pt idx="374">
                        <c:v>69.108072839823677</c:v>
                      </c:pt>
                      <c:pt idx="375">
                        <c:v>69.081992298636067</c:v>
                      </c:pt>
                      <c:pt idx="376">
                        <c:v>69.055929049243687</c:v>
                      </c:pt>
                      <c:pt idx="377">
                        <c:v>69.029883080181818</c:v>
                      </c:pt>
                      <c:pt idx="378">
                        <c:v>69.003854379993328</c:v>
                      </c:pt>
                      <c:pt idx="379">
                        <c:v>68.977842937228715</c:v>
                      </c:pt>
                      <c:pt idx="380">
                        <c:v>68.951848740445996</c:v>
                      </c:pt>
                      <c:pt idx="381">
                        <c:v>68.925871778210876</c:v>
                      </c:pt>
                      <c:pt idx="382">
                        <c:v>68.899912039096563</c:v>
                      </c:pt>
                      <c:pt idx="383">
                        <c:v>68.873969511683867</c:v>
                      </c:pt>
                      <c:pt idx="384">
                        <c:v>68.848044184561175</c:v>
                      </c:pt>
                      <c:pt idx="385">
                        <c:v>68.822136046324417</c:v>
                      </c:pt>
                      <c:pt idx="386">
                        <c:v>68.796245085577127</c:v>
                      </c:pt>
                      <c:pt idx="387">
                        <c:v>68.770371290930342</c:v>
                      </c:pt>
                      <c:pt idx="388">
                        <c:v>68.744514651002703</c:v>
                      </c:pt>
                      <c:pt idx="389">
                        <c:v>68.718675154420339</c:v>
                      </c:pt>
                      <c:pt idx="390">
                        <c:v>68.692852789816982</c:v>
                      </c:pt>
                      <c:pt idx="391">
                        <c:v>68.667047545833839</c:v>
                      </c:pt>
                      <c:pt idx="392">
                        <c:v>68.641259411119705</c:v>
                      </c:pt>
                      <c:pt idx="393">
                        <c:v>68.615488374330866</c:v>
                      </c:pt>
                      <c:pt idx="394">
                        <c:v>68.589734424131137</c:v>
                      </c:pt>
                      <c:pt idx="395">
                        <c:v>68.563997549191839</c:v>
                      </c:pt>
                      <c:pt idx="396">
                        <c:v>68.538277738191823</c:v>
                      </c:pt>
                      <c:pt idx="397">
                        <c:v>68.512574979817458</c:v>
                      </c:pt>
                      <c:pt idx="398">
                        <c:v>68.48688926276256</c:v>
                      </c:pt>
                      <c:pt idx="399">
                        <c:v>68.461220575728504</c:v>
                      </c:pt>
                      <c:pt idx="400">
                        <c:v>68.435568907424098</c:v>
                      </c:pt>
                      <c:pt idx="401">
                        <c:v>68.409934246565697</c:v>
                      </c:pt>
                      <c:pt idx="402">
                        <c:v>68.384316581877073</c:v>
                      </c:pt>
                      <c:pt idx="403">
                        <c:v>68.358715902089543</c:v>
                      </c:pt>
                      <c:pt idx="404">
                        <c:v>68.333132195941829</c:v>
                      </c:pt>
                      <c:pt idx="405">
                        <c:v>68.307565452180171</c:v>
                      </c:pt>
                      <c:pt idx="406">
                        <c:v>68.282015659558226</c:v>
                      </c:pt>
                      <c:pt idx="407">
                        <c:v>68.256482806837155</c:v>
                      </c:pt>
                      <c:pt idx="408">
                        <c:v>68.230966882785538</c:v>
                      </c:pt>
                      <c:pt idx="409">
                        <c:v>68.205467876179398</c:v>
                      </c:pt>
                      <c:pt idx="410">
                        <c:v>68.179985775802223</c:v>
                      </c:pt>
                      <c:pt idx="411">
                        <c:v>68.15452057044493</c:v>
                      </c:pt>
                      <c:pt idx="412">
                        <c:v>68.129072248905871</c:v>
                      </c:pt>
                      <c:pt idx="413">
                        <c:v>68.103640799990785</c:v>
                      </c:pt>
                      <c:pt idx="414">
                        <c:v>68.078226212512888</c:v>
                      </c:pt>
                      <c:pt idx="415">
                        <c:v>68.052828475292785</c:v>
                      </c:pt>
                      <c:pt idx="416">
                        <c:v>68.027447577158526</c:v>
                      </c:pt>
                      <c:pt idx="417">
                        <c:v>68.002083506945496</c:v>
                      </c:pt>
                      <c:pt idx="418">
                        <c:v>67.976736253496568</c:v>
                      </c:pt>
                      <c:pt idx="419">
                        <c:v>67.951405805661935</c:v>
                      </c:pt>
                      <c:pt idx="420">
                        <c:v>67.926092152299233</c:v>
                      </c:pt>
                      <c:pt idx="421">
                        <c:v>67.900795282273506</c:v>
                      </c:pt>
                      <c:pt idx="422">
                        <c:v>67.8755151844571</c:v>
                      </c:pt>
                      <c:pt idx="423">
                        <c:v>67.850251847729794</c:v>
                      </c:pt>
                      <c:pt idx="424">
                        <c:v>67.825005260978756</c:v>
                      </c:pt>
                      <c:pt idx="425">
                        <c:v>67.799775413098459</c:v>
                      </c:pt>
                      <c:pt idx="426">
                        <c:v>67.774562292990822</c:v>
                      </c:pt>
                      <c:pt idx="427">
                        <c:v>67.749365889565041</c:v>
                      </c:pt>
                      <c:pt idx="428">
                        <c:v>67.724186191737715</c:v>
                      </c:pt>
                      <c:pt idx="429">
                        <c:v>67.69902318843279</c:v>
                      </c:pt>
                      <c:pt idx="430">
                        <c:v>67.673876868581516</c:v>
                      </c:pt>
                      <c:pt idx="431">
                        <c:v>67.648747221122534</c:v>
                      </c:pt>
                      <c:pt idx="432">
                        <c:v>67.623634235001788</c:v>
                      </c:pt>
                      <c:pt idx="433">
                        <c:v>67.598537899172555</c:v>
                      </c:pt>
                      <c:pt idx="434">
                        <c:v>67.573458202595432</c:v>
                      </c:pt>
                      <c:pt idx="435">
                        <c:v>67.548395134238362</c:v>
                      </c:pt>
                      <c:pt idx="436">
                        <c:v>67.523348683076563</c:v>
                      </c:pt>
                      <c:pt idx="437">
                        <c:v>67.498318838092587</c:v>
                      </c:pt>
                      <c:pt idx="438">
                        <c:v>67.47330558827629</c:v>
                      </c:pt>
                      <c:pt idx="439">
                        <c:v>67.448308922624818</c:v>
                      </c:pt>
                      <c:pt idx="440">
                        <c:v>67.423328830142623</c:v>
                      </c:pt>
                      <c:pt idx="441">
                        <c:v>67.398365299841444</c:v>
                      </c:pt>
                      <c:pt idx="442">
                        <c:v>67.373418320740299</c:v>
                      </c:pt>
                      <c:pt idx="443">
                        <c:v>67.348487881865481</c:v>
                      </c:pt>
                      <c:pt idx="444">
                        <c:v>67.323573972250585</c:v>
                      </c:pt>
                      <c:pt idx="445">
                        <c:v>67.298676580936444</c:v>
                      </c:pt>
                      <c:pt idx="446">
                        <c:v>67.273795696971206</c:v>
                      </c:pt>
                      <c:pt idx="447">
                        <c:v>67.24893130941021</c:v>
                      </c:pt>
                      <c:pt idx="448">
                        <c:v>67.224083407316101</c:v>
                      </c:pt>
                      <c:pt idx="449">
                        <c:v>67.19925197975877</c:v>
                      </c:pt>
                      <c:pt idx="450">
                        <c:v>67.174437015815343</c:v>
                      </c:pt>
                      <c:pt idx="451">
                        <c:v>67.149638504570206</c:v>
                      </c:pt>
                      <c:pt idx="452">
                        <c:v>67.12485643511495</c:v>
                      </c:pt>
                      <c:pt idx="453">
                        <c:v>67.100090796548443</c:v>
                      </c:pt>
                      <c:pt idx="454">
                        <c:v>67.075341577976729</c:v>
                      </c:pt>
                      <c:pt idx="455">
                        <c:v>67.050608768513115</c:v>
                      </c:pt>
                      <c:pt idx="456">
                        <c:v>67.02589235727811</c:v>
                      </c:pt>
                      <c:pt idx="457">
                        <c:v>67.001192333399459</c:v>
                      </c:pt>
                      <c:pt idx="458">
                        <c:v>66.976508686012053</c:v>
                      </c:pt>
                      <c:pt idx="459">
                        <c:v>66.951841404258076</c:v>
                      </c:pt>
                      <c:pt idx="460">
                        <c:v>66.927190477286828</c:v>
                      </c:pt>
                      <c:pt idx="461">
                        <c:v>66.902555894254874</c:v>
                      </c:pt>
                      <c:pt idx="462">
                        <c:v>66.877937644325897</c:v>
                      </c:pt>
                      <c:pt idx="463">
                        <c:v>66.853335716670827</c:v>
                      </c:pt>
                      <c:pt idx="464">
                        <c:v>66.828750100467744</c:v>
                      </c:pt>
                      <c:pt idx="465">
                        <c:v>66.804180784901888</c:v>
                      </c:pt>
                      <c:pt idx="466">
                        <c:v>66.77962775916572</c:v>
                      </c:pt>
                      <c:pt idx="467">
                        <c:v>66.755091012458806</c:v>
                      </c:pt>
                      <c:pt idx="468">
                        <c:v>66.73057053398793</c:v>
                      </c:pt>
                      <c:pt idx="469">
                        <c:v>66.706066312966968</c:v>
                      </c:pt>
                      <c:pt idx="470">
                        <c:v>66.68157833861703</c:v>
                      </c:pt>
                      <c:pt idx="471">
                        <c:v>66.657106600166287</c:v>
                      </c:pt>
                      <c:pt idx="472">
                        <c:v>66.632651086850117</c:v>
                      </c:pt>
                      <c:pt idx="473">
                        <c:v>66.608211787910989</c:v>
                      </c:pt>
                      <c:pt idx="474">
                        <c:v>66.583788692598532</c:v>
                      </c:pt>
                      <c:pt idx="475">
                        <c:v>66.55938179016951</c:v>
                      </c:pt>
                      <c:pt idx="476">
                        <c:v>66.534991069887766</c:v>
                      </c:pt>
                      <c:pt idx="477">
                        <c:v>66.510616521024303</c:v>
                      </c:pt>
                      <c:pt idx="478">
                        <c:v>66.486258132857245</c:v>
                      </c:pt>
                      <c:pt idx="479">
                        <c:v>66.46191589467179</c:v>
                      </c:pt>
                      <c:pt idx="480">
                        <c:v>66.437589795760232</c:v>
                      </c:pt>
                      <c:pt idx="481">
                        <c:v>66.413279825422023</c:v>
                      </c:pt>
                      <c:pt idx="482">
                        <c:v>66.388985972963653</c:v>
                      </c:pt>
                      <c:pt idx="483">
                        <c:v>66.364708227698742</c:v>
                      </c:pt>
                      <c:pt idx="484">
                        <c:v>66.340446578947947</c:v>
                      </c:pt>
                      <c:pt idx="485">
                        <c:v>66.316201016039045</c:v>
                      </c:pt>
                      <c:pt idx="486">
                        <c:v>66.291971528306888</c:v>
                      </c:pt>
                      <c:pt idx="487">
                        <c:v>66.267758105093392</c:v>
                      </c:pt>
                      <c:pt idx="488">
                        <c:v>66.243560735747522</c:v>
                      </c:pt>
                      <c:pt idx="489">
                        <c:v>66.219379409625333</c:v>
                      </c:pt>
                      <c:pt idx="490">
                        <c:v>66.1952141160899</c:v>
                      </c:pt>
                      <c:pt idx="491">
                        <c:v>66.171064844511406</c:v>
                      </c:pt>
                      <c:pt idx="492">
                        <c:v>66.146931584267037</c:v>
                      </c:pt>
                      <c:pt idx="493">
                        <c:v>66.122814324741029</c:v>
                      </c:pt>
                      <c:pt idx="494">
                        <c:v>66.098713055324666</c:v>
                      </c:pt>
                      <c:pt idx="495">
                        <c:v>66.074627765416267</c:v>
                      </c:pt>
                      <c:pt idx="496">
                        <c:v>66.050558444421185</c:v>
                      </c:pt>
                      <c:pt idx="497">
                        <c:v>66.026505081751765</c:v>
                      </c:pt>
                      <c:pt idx="498">
                        <c:v>66.002467666827386</c:v>
                      </c:pt>
                      <c:pt idx="499">
                        <c:v>65.978446189074489</c:v>
                      </c:pt>
                      <c:pt idx="500">
                        <c:v>65.954440637926467</c:v>
                      </c:pt>
                      <c:pt idx="501">
                        <c:v>65.93045100282373</c:v>
                      </c:pt>
                      <c:pt idx="502">
                        <c:v>65.906477273213724</c:v>
                      </c:pt>
                      <c:pt idx="503">
                        <c:v>65.88251943855083</c:v>
                      </c:pt>
                      <c:pt idx="504">
                        <c:v>65.85857748829649</c:v>
                      </c:pt>
                      <c:pt idx="505">
                        <c:v>65.834651411919083</c:v>
                      </c:pt>
                      <c:pt idx="506">
                        <c:v>65.810741198893979</c:v>
                      </c:pt>
                      <c:pt idx="507">
                        <c:v>65.786846838703539</c:v>
                      </c:pt>
                      <c:pt idx="508">
                        <c:v>65.762968320837118</c:v>
                      </c:pt>
                      <c:pt idx="509">
                        <c:v>65.739105634790988</c:v>
                      </c:pt>
                      <c:pt idx="510">
                        <c:v>65.715258770068402</c:v>
                      </c:pt>
                      <c:pt idx="511">
                        <c:v>65.691427716179618</c:v>
                      </c:pt>
                      <c:pt idx="512">
                        <c:v>65.667612462641785</c:v>
                      </c:pt>
                      <c:pt idx="513">
                        <c:v>65.643812998979044</c:v>
                      </c:pt>
                      <c:pt idx="514">
                        <c:v>65.620029314722444</c:v>
                      </c:pt>
                      <c:pt idx="515">
                        <c:v>65.596261399410039</c:v>
                      </c:pt>
                      <c:pt idx="516">
                        <c:v>65.572509242586747</c:v>
                      </c:pt>
                      <c:pt idx="517">
                        <c:v>65.548772833804463</c:v>
                      </c:pt>
                      <c:pt idx="518">
                        <c:v>65.525052162621989</c:v>
                      </c:pt>
                      <c:pt idx="519">
                        <c:v>65.501347218605062</c:v>
                      </c:pt>
                      <c:pt idx="520">
                        <c:v>65.477657991326339</c:v>
                      </c:pt>
                      <c:pt idx="521">
                        <c:v>65.45398447036537</c:v>
                      </c:pt>
                      <c:pt idx="522">
                        <c:v>65.430326645308639</c:v>
                      </c:pt>
                      <c:pt idx="523">
                        <c:v>65.40668450574951</c:v>
                      </c:pt>
                      <c:pt idx="524">
                        <c:v>65.383058041288265</c:v>
                      </c:pt>
                      <c:pt idx="525">
                        <c:v>65.359447241532095</c:v>
                      </c:pt>
                      <c:pt idx="526">
                        <c:v>65.335852096095039</c:v>
                      </c:pt>
                      <c:pt idx="527">
                        <c:v>65.312272594598056</c:v>
                      </c:pt>
                      <c:pt idx="528">
                        <c:v>65.288708726668958</c:v>
                      </c:pt>
                      <c:pt idx="529">
                        <c:v>65.265160481942473</c:v>
                      </c:pt>
                      <c:pt idx="530">
                        <c:v>65.241627850060183</c:v>
                      </c:pt>
                      <c:pt idx="531">
                        <c:v>65.218110820670518</c:v>
                      </c:pt>
                      <c:pt idx="532">
                        <c:v>65.194609383428798</c:v>
                      </c:pt>
                      <c:pt idx="533">
                        <c:v>65.171123527997182</c:v>
                      </c:pt>
                      <c:pt idx="534">
                        <c:v>65.147653244044704</c:v>
                      </c:pt>
                      <c:pt idx="535">
                        <c:v>65.124198521247251</c:v>
                      </c:pt>
                      <c:pt idx="536">
                        <c:v>65.1007593492875</c:v>
                      </c:pt>
                      <c:pt idx="537">
                        <c:v>65.07733571785505</c:v>
                      </c:pt>
                      <c:pt idx="538">
                        <c:v>65.053927616646263</c:v>
                      </c:pt>
                      <c:pt idx="539">
                        <c:v>65.03053503536438</c:v>
                      </c:pt>
                      <c:pt idx="540">
                        <c:v>65.007157963719465</c:v>
                      </c:pt>
                      <c:pt idx="541">
                        <c:v>64.98379639142837</c:v>
                      </c:pt>
                      <c:pt idx="542">
                        <c:v>64.960450308214789</c:v>
                      </c:pt>
                      <c:pt idx="543">
                        <c:v>64.937119703809259</c:v>
                      </c:pt>
                      <c:pt idx="544">
                        <c:v>64.913804567949072</c:v>
                      </c:pt>
                      <c:pt idx="545">
                        <c:v>64.890504890378338</c:v>
                      </c:pt>
                      <c:pt idx="546">
                        <c:v>64.867220660847991</c:v>
                      </c:pt>
                      <c:pt idx="547">
                        <c:v>64.843951869115742</c:v>
                      </c:pt>
                      <c:pt idx="548">
                        <c:v>64.820698504946094</c:v>
                      </c:pt>
                      <c:pt idx="549">
                        <c:v>64.797460558110345</c:v>
                      </c:pt>
                      <c:pt idx="550">
                        <c:v>64.774238018386555</c:v>
                      </c:pt>
                      <c:pt idx="551">
                        <c:v>64.751030875559593</c:v>
                      </c:pt>
                      <c:pt idx="552">
                        <c:v>64.727839119421063</c:v>
                      </c:pt>
                      <c:pt idx="553">
                        <c:v>64.704662739769361</c:v>
                      </c:pt>
                      <c:pt idx="554">
                        <c:v>64.681501726409664</c:v>
                      </c:pt>
                      <c:pt idx="555">
                        <c:v>64.658356069153868</c:v>
                      </c:pt>
                      <c:pt idx="556">
                        <c:v>64.635225757820635</c:v>
                      </c:pt>
                      <c:pt idx="557">
                        <c:v>64.612110782235405</c:v>
                      </c:pt>
                      <c:pt idx="558">
                        <c:v>64.589011132230326</c:v>
                      </c:pt>
                      <c:pt idx="559">
                        <c:v>64.565926797644323</c:v>
                      </c:pt>
                      <c:pt idx="560">
                        <c:v>64.542857768323017</c:v>
                      </c:pt>
                      <c:pt idx="561">
                        <c:v>64.519804034118806</c:v>
                      </c:pt>
                      <c:pt idx="562">
                        <c:v>64.496765584890795</c:v>
                      </c:pt>
                      <c:pt idx="563">
                        <c:v>64.473742410504812</c:v>
                      </c:pt>
                      <c:pt idx="564">
                        <c:v>64.450734500833377</c:v>
                      </c:pt>
                      <c:pt idx="565">
                        <c:v>64.42774184575579</c:v>
                      </c:pt>
                      <c:pt idx="566">
                        <c:v>64.404764435157986</c:v>
                      </c:pt>
                      <c:pt idx="567">
                        <c:v>64.38180225893268</c:v>
                      </c:pt>
                      <c:pt idx="568">
                        <c:v>64.358855306979237</c:v>
                      </c:pt>
                      <c:pt idx="569">
                        <c:v>64.335923569203729</c:v>
                      </c:pt>
                      <c:pt idx="570">
                        <c:v>64.313007035518922</c:v>
                      </c:pt>
                      <c:pt idx="571">
                        <c:v>64.290105695844275</c:v>
                      </c:pt>
                      <c:pt idx="572">
                        <c:v>64.267219540105941</c:v>
                      </c:pt>
                      <c:pt idx="573">
                        <c:v>64.244348558236709</c:v>
                      </c:pt>
                      <c:pt idx="574">
                        <c:v>64.221492740176117</c:v>
                      </c:pt>
                      <c:pt idx="575">
                        <c:v>64.198652075870299</c:v>
                      </c:pt>
                      <c:pt idx="576">
                        <c:v>64.175826555272081</c:v>
                      </c:pt>
                      <c:pt idx="577">
                        <c:v>64.153016168340983</c:v>
                      </c:pt>
                      <c:pt idx="578">
                        <c:v>64.130220905043132</c:v>
                      </c:pt>
                      <c:pt idx="579">
                        <c:v>64.107440755351334</c:v>
                      </c:pt>
                      <c:pt idx="580">
                        <c:v>64.084675709245033</c:v>
                      </c:pt>
                      <c:pt idx="581">
                        <c:v>64.061925756710338</c:v>
                      </c:pt>
                      <c:pt idx="582">
                        <c:v>64.039190887739963</c:v>
                      </c:pt>
                      <c:pt idx="583">
                        <c:v>64.01647109233329</c:v>
                      </c:pt>
                      <c:pt idx="584">
                        <c:v>63.993766360496302</c:v>
                      </c:pt>
                      <c:pt idx="585">
                        <c:v>63.971076682241637</c:v>
                      </c:pt>
                      <c:pt idx="586">
                        <c:v>63.948402047588544</c:v>
                      </c:pt>
                      <c:pt idx="587">
                        <c:v>63.925742446562872</c:v>
                      </c:pt>
                      <c:pt idx="588">
                        <c:v>63.903097869197111</c:v>
                      </c:pt>
                      <c:pt idx="589">
                        <c:v>63.880468305530329</c:v>
                      </c:pt>
                      <c:pt idx="590">
                        <c:v>63.857853745608232</c:v>
                      </c:pt>
                      <c:pt idx="591">
                        <c:v>63.835254179483101</c:v>
                      </c:pt>
                      <c:pt idx="592">
                        <c:v>63.812669597213819</c:v>
                      </c:pt>
                      <c:pt idx="593">
                        <c:v>63.790099988865876</c:v>
                      </c:pt>
                      <c:pt idx="594">
                        <c:v>63.767545344511319</c:v>
                      </c:pt>
                      <c:pt idx="595">
                        <c:v>63.745005654228805</c:v>
                      </c:pt>
                      <c:pt idx="596">
                        <c:v>63.722480908103535</c:v>
                      </c:pt>
                      <c:pt idx="597">
                        <c:v>63.69997109622733</c:v>
                      </c:pt>
                      <c:pt idx="598">
                        <c:v>63.67747620869855</c:v>
                      </c:pt>
                      <c:pt idx="599">
                        <c:v>63.654996235622122</c:v>
                      </c:pt>
                      <c:pt idx="600">
                        <c:v>63.632531167109548</c:v>
                      </c:pt>
                      <c:pt idx="601">
                        <c:v>63.610080993278842</c:v>
                      </c:pt>
                      <c:pt idx="602">
                        <c:v>63.587645704254633</c:v>
                      </c:pt>
                      <c:pt idx="603">
                        <c:v>63.565225290168073</c:v>
                      </c:pt>
                      <c:pt idx="604">
                        <c:v>63.542819741156833</c:v>
                      </c:pt>
                      <c:pt idx="605">
                        <c:v>63.520429047365162</c:v>
                      </c:pt>
                      <c:pt idx="606">
                        <c:v>63.498053198943794</c:v>
                      </c:pt>
                      <c:pt idx="607">
                        <c:v>63.475692186050054</c:v>
                      </c:pt>
                      <c:pt idx="608">
                        <c:v>63.453345998847738</c:v>
                      </c:pt>
                      <c:pt idx="609">
                        <c:v>63.43101462750721</c:v>
                      </c:pt>
                      <c:pt idx="610">
                        <c:v>63.408698062205303</c:v>
                      </c:pt>
                      <c:pt idx="611">
                        <c:v>63.386396293125415</c:v>
                      </c:pt>
                      <c:pt idx="612">
                        <c:v>63.364109310457408</c:v>
                      </c:pt>
                      <c:pt idx="613">
                        <c:v>63.341837104397669</c:v>
                      </c:pt>
                      <c:pt idx="614">
                        <c:v>63.319579665149085</c:v>
                      </c:pt>
                      <c:pt idx="615">
                        <c:v>63.297336982921031</c:v>
                      </c:pt>
                      <c:pt idx="616">
                        <c:v>63.275109047929391</c:v>
                      </c:pt>
                      <c:pt idx="617">
                        <c:v>63.252895850396499</c:v>
                      </c:pt>
                      <c:pt idx="618">
                        <c:v>63.23069738055122</c:v>
                      </c:pt>
                      <c:pt idx="619">
                        <c:v>63.208513628628857</c:v>
                      </c:pt>
                      <c:pt idx="620">
                        <c:v>63.186344584871222</c:v>
                      </c:pt>
                      <c:pt idx="621">
                        <c:v>63.164190239526562</c:v>
                      </c:pt>
                      <c:pt idx="622">
                        <c:v>63.142050582849613</c:v>
                      </c:pt>
                      <c:pt idx="623">
                        <c:v>63.119925605101557</c:v>
                      </c:pt>
                      <c:pt idx="624">
                        <c:v>63.097815296550046</c:v>
                      </c:pt>
                      <c:pt idx="625">
                        <c:v>63.075719647469178</c:v>
                      </c:pt>
                      <c:pt idx="626">
                        <c:v>63.053638648139511</c:v>
                      </c:pt>
                      <c:pt idx="627">
                        <c:v>63.031572288848018</c:v>
                      </c:pt>
                      <c:pt idx="628">
                        <c:v>63.009520559888152</c:v>
                      </c:pt>
                      <c:pt idx="629">
                        <c:v>62.987483451559768</c:v>
                      </c:pt>
                      <c:pt idx="630">
                        <c:v>62.965460954169167</c:v>
                      </c:pt>
                      <c:pt idx="631">
                        <c:v>62.943453058029078</c:v>
                      </c:pt>
                      <c:pt idx="632">
                        <c:v>62.921459753458649</c:v>
                      </c:pt>
                      <c:pt idx="633">
                        <c:v>62.899481030783448</c:v>
                      </c:pt>
                      <c:pt idx="634">
                        <c:v>62.877516880335456</c:v>
                      </c:pt>
                      <c:pt idx="635">
                        <c:v>62.855567292453067</c:v>
                      </c:pt>
                      <c:pt idx="636">
                        <c:v>62.833632257481071</c:v>
                      </c:pt>
                      <c:pt idx="637">
                        <c:v>62.811711765770667</c:v>
                      </c:pt>
                      <c:pt idx="638">
                        <c:v>62.789805807679471</c:v>
                      </c:pt>
                      <c:pt idx="639">
                        <c:v>62.76791437357145</c:v>
                      </c:pt>
                      <c:pt idx="640">
                        <c:v>62.746037453816996</c:v>
                      </c:pt>
                      <c:pt idx="641">
                        <c:v>62.724175038792865</c:v>
                      </c:pt>
                      <c:pt idx="642">
                        <c:v>62.702327118882202</c:v>
                      </c:pt>
                      <c:pt idx="643">
                        <c:v>62.680493684474527</c:v>
                      </c:pt>
                      <c:pt idx="644">
                        <c:v>62.658674725965732</c:v>
                      </c:pt>
                      <c:pt idx="645">
                        <c:v>62.636870233758081</c:v>
                      </c:pt>
                      <c:pt idx="646">
                        <c:v>62.615080198260181</c:v>
                      </c:pt>
                      <c:pt idx="647">
                        <c:v>62.593304609887021</c:v>
                      </c:pt>
                      <c:pt idx="648">
                        <c:v>62.571543459059953</c:v>
                      </c:pt>
                      <c:pt idx="649">
                        <c:v>62.549796736206645</c:v>
                      </c:pt>
                      <c:pt idx="650">
                        <c:v>62.528064431761138</c:v>
                      </c:pt>
                      <c:pt idx="651">
                        <c:v>62.506346536163804</c:v>
                      </c:pt>
                      <c:pt idx="652">
                        <c:v>62.484643039861368</c:v>
                      </c:pt>
                      <c:pt idx="653">
                        <c:v>62.462953933306864</c:v>
                      </c:pt>
                      <c:pt idx="654">
                        <c:v>62.441279206959678</c:v>
                      </c:pt>
                      <c:pt idx="655">
                        <c:v>62.41961885128552</c:v>
                      </c:pt>
                      <c:pt idx="656">
                        <c:v>62.397972856756418</c:v>
                      </c:pt>
                      <c:pt idx="657">
                        <c:v>62.376341213850701</c:v>
                      </c:pt>
                      <c:pt idx="658">
                        <c:v>62.354723913053029</c:v>
                      </c:pt>
                      <c:pt idx="659">
                        <c:v>62.333120944854365</c:v>
                      </c:pt>
                      <c:pt idx="660">
                        <c:v>62.311532299751988</c:v>
                      </c:pt>
                      <c:pt idx="661">
                        <c:v>62.289957968249446</c:v>
                      </c:pt>
                      <c:pt idx="662">
                        <c:v>62.26839794085663</c:v>
                      </c:pt>
                      <c:pt idx="663">
                        <c:v>62.246852208089685</c:v>
                      </c:pt>
                      <c:pt idx="664">
                        <c:v>62.225320760471057</c:v>
                      </c:pt>
                      <c:pt idx="665">
                        <c:v>62.203803588529475</c:v>
                      </c:pt>
                      <c:pt idx="666">
                        <c:v>62.182300682799948</c:v>
                      </c:pt>
                      <c:pt idx="667">
                        <c:v>62.160812033823774</c:v>
                      </c:pt>
                      <c:pt idx="668">
                        <c:v>62.139337632148489</c:v>
                      </c:pt>
                      <c:pt idx="669">
                        <c:v>62.117877468327919</c:v>
                      </c:pt>
                      <c:pt idx="670">
                        <c:v>62.096431532922161</c:v>
                      </c:pt>
                      <c:pt idx="671">
                        <c:v>62.074999816497559</c:v>
                      </c:pt>
                      <c:pt idx="672">
                        <c:v>62.053582309626705</c:v>
                      </c:pt>
                      <c:pt idx="673">
                        <c:v>62.032179002888441</c:v>
                      </c:pt>
                      <c:pt idx="674">
                        <c:v>62.01078988686789</c:v>
                      </c:pt>
                      <c:pt idx="675">
                        <c:v>61.989414952156359</c:v>
                      </c:pt>
                      <c:pt idx="676">
                        <c:v>61.968054189351449</c:v>
                      </c:pt>
                      <c:pt idx="677">
                        <c:v>61.946707589056949</c:v>
                      </c:pt>
                      <c:pt idx="678">
                        <c:v>61.925375141882931</c:v>
                      </c:pt>
                      <c:pt idx="679">
                        <c:v>61.904056838445626</c:v>
                      </c:pt>
                      <c:pt idx="680">
                        <c:v>61.882752669367541</c:v>
                      </c:pt>
                      <c:pt idx="681">
                        <c:v>61.861462625277376</c:v>
                      </c:pt>
                      <c:pt idx="682">
                        <c:v>61.840186696810051</c:v>
                      </c:pt>
                      <c:pt idx="683">
                        <c:v>61.818924874606701</c:v>
                      </c:pt>
                      <c:pt idx="684">
                        <c:v>61.79767714931463</c:v>
                      </c:pt>
                      <c:pt idx="685">
                        <c:v>61.776443511587402</c:v>
                      </c:pt>
                      <c:pt idx="686">
                        <c:v>61.755223952084748</c:v>
                      </c:pt>
                      <c:pt idx="687">
                        <c:v>61.734018461472573</c:v>
                      </c:pt>
                      <c:pt idx="688">
                        <c:v>61.712827030422986</c:v>
                      </c:pt>
                      <c:pt idx="689">
                        <c:v>61.691649649614305</c:v>
                      </c:pt>
                      <c:pt idx="690">
                        <c:v>61.67048630973099</c:v>
                      </c:pt>
                      <c:pt idx="691">
                        <c:v>61.649337001463699</c:v>
                      </c:pt>
                      <c:pt idx="692">
                        <c:v>61.628201715509263</c:v>
                      </c:pt>
                      <c:pt idx="693">
                        <c:v>61.60708044257067</c:v>
                      </c:pt>
                      <c:pt idx="694">
                        <c:v>61.585973173357075</c:v>
                      </c:pt>
                      <c:pt idx="695">
                        <c:v>61.564879898583797</c:v>
                      </c:pt>
                      <c:pt idx="696">
                        <c:v>61.543800608972305</c:v>
                      </c:pt>
                      <c:pt idx="697">
                        <c:v>61.522735295250229</c:v>
                      </c:pt>
                      <c:pt idx="698">
                        <c:v>61.501683948151353</c:v>
                      </c:pt>
                      <c:pt idx="699">
                        <c:v>61.480646558415572</c:v>
                      </c:pt>
                      <c:pt idx="700">
                        <c:v>61.459623116788961</c:v>
                      </c:pt>
                      <c:pt idx="701">
                        <c:v>61.438613614023701</c:v>
                      </c:pt>
                      <c:pt idx="702">
                        <c:v>61.417618040878118</c:v>
                      </c:pt>
                      <c:pt idx="703">
                        <c:v>61.396636388116661</c:v>
                      </c:pt>
                      <c:pt idx="704">
                        <c:v>61.375668646509901</c:v>
                      </c:pt>
                      <c:pt idx="705">
                        <c:v>61.354714806834536</c:v>
                      </c:pt>
                      <c:pt idx="706">
                        <c:v>61.33377485987338</c:v>
                      </c:pt>
                      <c:pt idx="707">
                        <c:v>61.312848796415338</c:v>
                      </c:pt>
                      <c:pt idx="708">
                        <c:v>61.291936607255451</c:v>
                      </c:pt>
                      <c:pt idx="709">
                        <c:v>61.271038283194834</c:v>
                      </c:pt>
                      <c:pt idx="710">
                        <c:v>61.250153815040719</c:v>
                      </c:pt>
                      <c:pt idx="711">
                        <c:v>61.229283193606442</c:v>
                      </c:pt>
                      <c:pt idx="712">
                        <c:v>61.208426409711407</c:v>
                      </c:pt>
                      <c:pt idx="713">
                        <c:v>61.187583454181116</c:v>
                      </c:pt>
                      <c:pt idx="714">
                        <c:v>61.166754317847143</c:v>
                      </c:pt>
                      <c:pt idx="715">
                        <c:v>61.145938991547169</c:v>
                      </c:pt>
                      <c:pt idx="716">
                        <c:v>61.125137466124926</c:v>
                      </c:pt>
                      <c:pt idx="717">
                        <c:v>61.104349732430222</c:v>
                      </c:pt>
                      <c:pt idx="718">
                        <c:v>61.08357578131892</c:v>
                      </c:pt>
                      <c:pt idx="719">
                        <c:v>61.062815603652979</c:v>
                      </c:pt>
                      <c:pt idx="720">
                        <c:v>61.042069190300367</c:v>
                      </c:pt>
                      <c:pt idx="721">
                        <c:v>61.021336532135166</c:v>
                      </c:pt>
                      <c:pt idx="722">
                        <c:v>61.000617620037467</c:v>
                      </c:pt>
                      <c:pt idx="723">
                        <c:v>60.979912444893401</c:v>
                      </c:pt>
                      <c:pt idx="724">
                        <c:v>60.959220997595182</c:v>
                      </c:pt>
                      <c:pt idx="725">
                        <c:v>60.938543269041034</c:v>
                      </c:pt>
                      <c:pt idx="726">
                        <c:v>60.917879250135201</c:v>
                      </c:pt>
                      <c:pt idx="727">
                        <c:v>60.897228931788007</c:v>
                      </c:pt>
                      <c:pt idx="728">
                        <c:v>60.876592304915761</c:v>
                      </c:pt>
                      <c:pt idx="729">
                        <c:v>60.85596936044081</c:v>
                      </c:pt>
                      <c:pt idx="730">
                        <c:v>60.835360089291505</c:v>
                      </c:pt>
                      <c:pt idx="731">
                        <c:v>60.814764482402239</c:v>
                      </c:pt>
                      <c:pt idx="732">
                        <c:v>60.794182530713385</c:v>
                      </c:pt>
                      <c:pt idx="733">
                        <c:v>60.773614225171357</c:v>
                      </c:pt>
                      <c:pt idx="734">
                        <c:v>60.753059556728523</c:v>
                      </c:pt>
                      <c:pt idx="735">
                        <c:v>60.732518516343312</c:v>
                      </c:pt>
                      <c:pt idx="736">
                        <c:v>60.711991094980092</c:v>
                      </c:pt>
                      <c:pt idx="737">
                        <c:v>60.691477283609252</c:v>
                      </c:pt>
                      <c:pt idx="738">
                        <c:v>60.670977073207162</c:v>
                      </c:pt>
                      <c:pt idx="739">
                        <c:v>60.650490454756167</c:v>
                      </c:pt>
                      <c:pt idx="740">
                        <c:v>60.630017419244595</c:v>
                      </c:pt>
                      <c:pt idx="741">
                        <c:v>60.609557957666773</c:v>
                      </c:pt>
                      <c:pt idx="742">
                        <c:v>60.589112061022945</c:v>
                      </c:pt>
                      <c:pt idx="743">
                        <c:v>60.568679720319373</c:v>
                      </c:pt>
                      <c:pt idx="744">
                        <c:v>60.548260926568261</c:v>
                      </c:pt>
                      <c:pt idx="745">
                        <c:v>60.527855670787766</c:v>
                      </c:pt>
                      <c:pt idx="746">
                        <c:v>60.507463944002012</c:v>
                      </c:pt>
                      <c:pt idx="747">
                        <c:v>60.487085737241067</c:v>
                      </c:pt>
                      <c:pt idx="748">
                        <c:v>60.466721041540964</c:v>
                      </c:pt>
                      <c:pt idx="749">
                        <c:v>60.446369847943643</c:v>
                      </c:pt>
                      <c:pt idx="750">
                        <c:v>60.426032147497018</c:v>
                      </c:pt>
                      <c:pt idx="751">
                        <c:v>60.405707931254916</c:v>
                      </c:pt>
                      <c:pt idx="752">
                        <c:v>60.385397190277104</c:v>
                      </c:pt>
                      <c:pt idx="753">
                        <c:v>60.365099915629294</c:v>
                      </c:pt>
                      <c:pt idx="754">
                        <c:v>60.344816098383092</c:v>
                      </c:pt>
                      <c:pt idx="755">
                        <c:v>60.324545729616034</c:v>
                      </c:pt>
                      <c:pt idx="756">
                        <c:v>60.304288800411577</c:v>
                      </c:pt>
                      <c:pt idx="757">
                        <c:v>60.284045301859088</c:v>
                      </c:pt>
                      <c:pt idx="758">
                        <c:v>60.263815225053833</c:v>
                      </c:pt>
                      <c:pt idx="759">
                        <c:v>60.243598561097002</c:v>
                      </c:pt>
                      <c:pt idx="760">
                        <c:v>60.223395301095664</c:v>
                      </c:pt>
                      <c:pt idx="761">
                        <c:v>60.203205436162797</c:v>
                      </c:pt>
                      <c:pt idx="762">
                        <c:v>60.183028957417271</c:v>
                      </c:pt>
                      <c:pt idx="763">
                        <c:v>60.162865855983824</c:v>
                      </c:pt>
                      <c:pt idx="764">
                        <c:v>60.142716122993107</c:v>
                      </c:pt>
                      <c:pt idx="765">
                        <c:v>60.122579749581647</c:v>
                      </c:pt>
                      <c:pt idx="766">
                        <c:v>60.102456726891816</c:v>
                      </c:pt>
                      <c:pt idx="767">
                        <c:v>60.082347046071909</c:v>
                      </c:pt>
                      <c:pt idx="768">
                        <c:v>60.062250698276046</c:v>
                      </c:pt>
                      <c:pt idx="769">
                        <c:v>60.042167674664235</c:v>
                      </c:pt>
                      <c:pt idx="770">
                        <c:v>60.022097966402342</c:v>
                      </c:pt>
                      <c:pt idx="771">
                        <c:v>60.002041564662086</c:v>
                      </c:pt>
                      <c:pt idx="772">
                        <c:v>59.981998460621028</c:v>
                      </c:pt>
                      <c:pt idx="773">
                        <c:v>59.961968645462619</c:v>
                      </c:pt>
                      <c:pt idx="774">
                        <c:v>59.9419521103761</c:v>
                      </c:pt>
                      <c:pt idx="775">
                        <c:v>59.921948846556603</c:v>
                      </c:pt>
                      <c:pt idx="776">
                        <c:v>59.901958845205058</c:v>
                      </c:pt>
                      <c:pt idx="777">
                        <c:v>59.881982097528272</c:v>
                      </c:pt>
                      <c:pt idx="778">
                        <c:v>59.862018594738828</c:v>
                      </c:pt>
                      <c:pt idx="779">
                        <c:v>59.84206832805517</c:v>
                      </c:pt>
                      <c:pt idx="780">
                        <c:v>59.822131288701577</c:v>
                      </c:pt>
                      <c:pt idx="781">
                        <c:v>59.802207467908119</c:v>
                      </c:pt>
                      <c:pt idx="782">
                        <c:v>59.782296856910683</c:v>
                      </c:pt>
                      <c:pt idx="783">
                        <c:v>59.76239944695098</c:v>
                      </c:pt>
                      <c:pt idx="784">
                        <c:v>59.742515229276513</c:v>
                      </c:pt>
                      <c:pt idx="785">
                        <c:v>59.722644195140617</c:v>
                      </c:pt>
                      <c:pt idx="786">
                        <c:v>59.702786335802379</c:v>
                      </c:pt>
                      <c:pt idx="787">
                        <c:v>59.682941642526735</c:v>
                      </c:pt>
                      <c:pt idx="788">
                        <c:v>59.663110106584355</c:v>
                      </c:pt>
                      <c:pt idx="789">
                        <c:v>59.643291719251749</c:v>
                      </c:pt>
                      <c:pt idx="790">
                        <c:v>59.623486471811191</c:v>
                      </c:pt>
                      <c:pt idx="791">
                        <c:v>59.603694355550708</c:v>
                      </c:pt>
                      <c:pt idx="792">
                        <c:v>59.583915361764156</c:v>
                      </c:pt>
                      <c:pt idx="793">
                        <c:v>59.564149481751116</c:v>
                      </c:pt>
                      <c:pt idx="794">
                        <c:v>59.544396706816983</c:v>
                      </c:pt>
                      <c:pt idx="795">
                        <c:v>59.524657028272856</c:v>
                      </c:pt>
                      <c:pt idx="796">
                        <c:v>59.504930437435654</c:v>
                      </c:pt>
                      <c:pt idx="797">
                        <c:v>59.485216925628009</c:v>
                      </c:pt>
                      <c:pt idx="798">
                        <c:v>59.465516484178352</c:v>
                      </c:pt>
                      <c:pt idx="799">
                        <c:v>59.44582910442081</c:v>
                      </c:pt>
                      <c:pt idx="800">
                        <c:v>59.426154777695295</c:v>
                      </c:pt>
                      <c:pt idx="801">
                        <c:v>59.406493495347448</c:v>
                      </c:pt>
                      <c:pt idx="802">
                        <c:v>59.386845248728648</c:v>
                      </c:pt>
                      <c:pt idx="803">
                        <c:v>59.367210029196002</c:v>
                      </c:pt>
                      <c:pt idx="804">
                        <c:v>59.347587828112374</c:v>
                      </c:pt>
                      <c:pt idx="805">
                        <c:v>59.327978636846325</c:v>
                      </c:pt>
                      <c:pt idx="806">
                        <c:v>59.308382446772129</c:v>
                      </c:pt>
                      <c:pt idx="807">
                        <c:v>59.288799249269815</c:v>
                      </c:pt>
                      <c:pt idx="808">
                        <c:v>59.269229035725118</c:v>
                      </c:pt>
                      <c:pt idx="809">
                        <c:v>59.249671797529452</c:v>
                      </c:pt>
                      <c:pt idx="810">
                        <c:v>59.23012752607999</c:v>
                      </c:pt>
                      <c:pt idx="811">
                        <c:v>59.210596212779571</c:v>
                      </c:pt>
                      <c:pt idx="812">
                        <c:v>59.191077849036745</c:v>
                      </c:pt>
                      <c:pt idx="813">
                        <c:v>59.171572426265755</c:v>
                      </c:pt>
                      <c:pt idx="814">
                        <c:v>59.15207993588654</c:v>
                      </c:pt>
                      <c:pt idx="815">
                        <c:v>59.132600369324742</c:v>
                      </c:pt>
                      <c:pt idx="816">
                        <c:v>59.113133718011653</c:v>
                      </c:pt>
                      <c:pt idx="817">
                        <c:v>59.093679973384276</c:v>
                      </c:pt>
                      <c:pt idx="818">
                        <c:v>59.074239126885288</c:v>
                      </c:pt>
                      <c:pt idx="819">
                        <c:v>59.054811169963031</c:v>
                      </c:pt>
                      <c:pt idx="820">
                        <c:v>59.035396094071508</c:v>
                      </c:pt>
                      <c:pt idx="821">
                        <c:v>59.015993890670416</c:v>
                      </c:pt>
                      <c:pt idx="822">
                        <c:v>58.996604551225083</c:v>
                      </c:pt>
                      <c:pt idx="823">
                        <c:v>58.977228067206532</c:v>
                      </c:pt>
                      <c:pt idx="824">
                        <c:v>58.957864430091398</c:v>
                      </c:pt>
                      <c:pt idx="825">
                        <c:v>58.938513631362</c:v>
                      </c:pt>
                      <c:pt idx="826">
                        <c:v>58.919175662506284</c:v>
                      </c:pt>
                      <c:pt idx="827">
                        <c:v>58.899850515017867</c:v>
                      </c:pt>
                      <c:pt idx="828">
                        <c:v>58.880538180395973</c:v>
                      </c:pt>
                      <c:pt idx="829">
                        <c:v>58.861238650145474</c:v>
                      </c:pt>
                      <c:pt idx="830">
                        <c:v>58.841951915776875</c:v>
                      </c:pt>
                      <c:pt idx="831">
                        <c:v>58.822677968806339</c:v>
                      </c:pt>
                      <c:pt idx="832">
                        <c:v>58.803416800755599</c:v>
                      </c:pt>
                      <c:pt idx="833">
                        <c:v>58.784168403152044</c:v>
                      </c:pt>
                      <c:pt idx="834">
                        <c:v>58.764932767528677</c:v>
                      </c:pt>
                      <c:pt idx="835">
                        <c:v>58.745709885424105</c:v>
                      </c:pt>
                      <c:pt idx="836">
                        <c:v>58.726499748382558</c:v>
                      </c:pt>
                      <c:pt idx="837">
                        <c:v>58.707302347953863</c:v>
                      </c:pt>
                      <c:pt idx="838">
                        <c:v>58.688117675693448</c:v>
                      </c:pt>
                      <c:pt idx="839">
                        <c:v>58.668945723162352</c:v>
                      </c:pt>
                      <c:pt idx="840">
                        <c:v>58.649786481927194</c:v>
                      </c:pt>
                      <c:pt idx="841">
                        <c:v>58.630639943560197</c:v>
                      </c:pt>
                      <c:pt idx="842">
                        <c:v>58.611506099639158</c:v>
                      </c:pt>
                      <c:pt idx="843">
                        <c:v>58.592384941747483</c:v>
                      </c:pt>
                      <c:pt idx="844">
                        <c:v>58.573276461474116</c:v>
                      </c:pt>
                      <c:pt idx="845">
                        <c:v>58.55418065041362</c:v>
                      </c:pt>
                      <c:pt idx="846">
                        <c:v>58.535097500166117</c:v>
                      </c:pt>
                      <c:pt idx="847">
                        <c:v>58.516027002337296</c:v>
                      </c:pt>
                      <c:pt idx="848">
                        <c:v>58.496969148538398</c:v>
                      </c:pt>
                      <c:pt idx="849">
                        <c:v>58.477923930386247</c:v>
                      </c:pt>
                      <c:pt idx="850">
                        <c:v>58.458891339503225</c:v>
                      </c:pt>
                      <c:pt idx="851">
                        <c:v>58.439871367517242</c:v>
                      </c:pt>
                      <c:pt idx="852">
                        <c:v>58.420864006061798</c:v>
                      </c:pt>
                      <c:pt idx="853">
                        <c:v>58.401869246775902</c:v>
                      </c:pt>
                      <c:pt idx="854">
                        <c:v>58.382887081304133</c:v>
                      </c:pt>
                      <c:pt idx="855">
                        <c:v>58.363917501296598</c:v>
                      </c:pt>
                      <c:pt idx="856">
                        <c:v>58.344960498408952</c:v>
                      </c:pt>
                      <c:pt idx="857">
                        <c:v>58.326016064302358</c:v>
                      </c:pt>
                      <c:pt idx="858">
                        <c:v>58.307084190643536</c:v>
                      </c:pt>
                      <c:pt idx="859">
                        <c:v>58.288164869104719</c:v>
                      </c:pt>
                      <c:pt idx="860">
                        <c:v>58.269258091363639</c:v>
                      </c:pt>
                      <c:pt idx="861">
                        <c:v>58.250363849103593</c:v>
                      </c:pt>
                      <c:pt idx="862">
                        <c:v>58.231482134013362</c:v>
                      </c:pt>
                      <c:pt idx="863">
                        <c:v>58.212612937787227</c:v>
                      </c:pt>
                      <c:pt idx="864">
                        <c:v>58.193756252124999</c:v>
                      </c:pt>
                      <c:pt idx="865">
                        <c:v>58.174912068731992</c:v>
                      </c:pt>
                      <c:pt idx="866">
                        <c:v>58.156080379319008</c:v>
                      </c:pt>
                      <c:pt idx="867">
                        <c:v>58.137261175602333</c:v>
                      </c:pt>
                      <c:pt idx="868">
                        <c:v>58.11845444930379</c:v>
                      </c:pt>
                      <c:pt idx="869">
                        <c:v>58.099660192150623</c:v>
                      </c:pt>
                      <c:pt idx="870">
                        <c:v>58.080878395875644</c:v>
                      </c:pt>
                      <c:pt idx="871">
                        <c:v>58.062109052217053</c:v>
                      </c:pt>
                      <c:pt idx="872">
                        <c:v>58.043352152918615</c:v>
                      </c:pt>
                      <c:pt idx="873">
                        <c:v>58.024607689729521</c:v>
                      </c:pt>
                      <c:pt idx="874">
                        <c:v>58.00587565440442</c:v>
                      </c:pt>
                      <c:pt idx="875">
                        <c:v>57.987156038703475</c:v>
                      </c:pt>
                      <c:pt idx="876">
                        <c:v>57.968448834392291</c:v>
                      </c:pt>
                      <c:pt idx="877">
                        <c:v>57.949754033241888</c:v>
                      </c:pt>
                      <c:pt idx="878">
                        <c:v>57.931071627028828</c:v>
                      </c:pt>
                      <c:pt idx="879">
                        <c:v>57.912401607535038</c:v>
                      </c:pt>
                      <c:pt idx="880">
                        <c:v>57.893743966547973</c:v>
                      </c:pt>
                      <c:pt idx="881">
                        <c:v>57.875098695860466</c:v>
                      </c:pt>
                      <c:pt idx="882">
                        <c:v>57.856465787270835</c:v>
                      </c:pt>
                      <c:pt idx="883">
                        <c:v>57.837845232582822</c:v>
                      </c:pt>
                      <c:pt idx="884">
                        <c:v>57.819237023605595</c:v>
                      </c:pt>
                      <c:pt idx="885">
                        <c:v>57.800641152153766</c:v>
                      </c:pt>
                      <c:pt idx="886">
                        <c:v>57.78205761004736</c:v>
                      </c:pt>
                      <c:pt idx="887">
                        <c:v>57.763486389111847</c:v>
                      </c:pt>
                      <c:pt idx="888">
                        <c:v>57.744927481178088</c:v>
                      </c:pt>
                      <c:pt idx="889">
                        <c:v>57.726380878082388</c:v>
                      </c:pt>
                      <c:pt idx="890">
                        <c:v>57.707846571666451</c:v>
                      </c:pt>
                      <c:pt idx="891">
                        <c:v>57.689324553777382</c:v>
                      </c:pt>
                      <c:pt idx="892">
                        <c:v>57.670814816267715</c:v>
                      </c:pt>
                      <c:pt idx="893">
                        <c:v>57.652317350995361</c:v>
                      </c:pt>
                      <c:pt idx="894">
                        <c:v>57.633832149823633</c:v>
                      </c:pt>
                      <c:pt idx="895">
                        <c:v>57.615359204621264</c:v>
                      </c:pt>
                      <c:pt idx="896">
                        <c:v>57.596898507262352</c:v>
                      </c:pt>
                      <c:pt idx="897">
                        <c:v>57.57845004962639</c:v>
                      </c:pt>
                      <c:pt idx="898">
                        <c:v>57.560013823598254</c:v>
                      </c:pt>
                      <c:pt idx="899">
                        <c:v>57.5415898210682</c:v>
                      </c:pt>
                      <c:pt idx="900">
                        <c:v>57.523178033931885</c:v>
                      </c:pt>
                      <c:pt idx="901">
                        <c:v>57.504778454090278</c:v>
                      </c:pt>
                      <c:pt idx="902">
                        <c:v>57.486391073449781</c:v>
                      </c:pt>
                      <c:pt idx="903">
                        <c:v>57.468015883922149</c:v>
                      </c:pt>
                      <c:pt idx="904">
                        <c:v>57.449652877424469</c:v>
                      </c:pt>
                      <c:pt idx="905">
                        <c:v>57.431302045879207</c:v>
                      </c:pt>
                      <c:pt idx="906">
                        <c:v>57.412963381214205</c:v>
                      </c:pt>
                      <c:pt idx="907">
                        <c:v>57.394636875362615</c:v>
                      </c:pt>
                      <c:pt idx="908">
                        <c:v>57.37632252026296</c:v>
                      </c:pt>
                      <c:pt idx="909">
                        <c:v>57.358020307859121</c:v>
                      </c:pt>
                      <c:pt idx="910">
                        <c:v>57.339730230100301</c:v>
                      </c:pt>
                      <c:pt idx="911">
                        <c:v>57.321452278941038</c:v>
                      </c:pt>
                      <c:pt idx="912">
                        <c:v>57.303186446341215</c:v>
                      </c:pt>
                      <c:pt idx="913">
                        <c:v>57.284932724266049</c:v>
                      </c:pt>
                      <c:pt idx="914">
                        <c:v>57.266691104686075</c:v>
                      </c:pt>
                      <c:pt idx="915">
                        <c:v>57.24846157957716</c:v>
                      </c:pt>
                      <c:pt idx="916">
                        <c:v>57.230244140920469</c:v>
                      </c:pt>
                      <c:pt idx="917">
                        <c:v>57.212038780702514</c:v>
                      </c:pt>
                      <c:pt idx="918">
                        <c:v>57.193845490915102</c:v>
                      </c:pt>
                      <c:pt idx="919">
                        <c:v>57.175664263555362</c:v>
                      </c:pt>
                      <c:pt idx="920">
                        <c:v>57.157495090625716</c:v>
                      </c:pt>
                      <c:pt idx="921">
                        <c:v>57.139337964133887</c:v>
                      </c:pt>
                      <c:pt idx="922">
                        <c:v>57.121192876092906</c:v>
                      </c:pt>
                      <c:pt idx="923">
                        <c:v>57.103059818521103</c:v>
                      </c:pt>
                      <c:pt idx="924">
                        <c:v>57.084938783442098</c:v>
                      </c:pt>
                      <c:pt idx="925">
                        <c:v>57.066829762884787</c:v>
                      </c:pt>
                      <c:pt idx="926">
                        <c:v>57.04873274888336</c:v>
                      </c:pt>
                      <c:pt idx="927">
                        <c:v>57.030647733477288</c:v>
                      </c:pt>
                      <c:pt idx="928">
                        <c:v>57.01257470871132</c:v>
                      </c:pt>
                      <c:pt idx="929">
                        <c:v>56.994513666635484</c:v>
                      </c:pt>
                      <c:pt idx="930">
                        <c:v>56.976464599305075</c:v>
                      </c:pt>
                      <c:pt idx="931">
                        <c:v>56.958427498780651</c:v>
                      </c:pt>
                      <c:pt idx="932">
                        <c:v>56.940402357128022</c:v>
                      </c:pt>
                      <c:pt idx="933">
                        <c:v>56.922389166418306</c:v>
                      </c:pt>
                      <c:pt idx="934">
                        <c:v>56.904387918727821</c:v>
                      </c:pt>
                      <c:pt idx="935">
                        <c:v>56.886398606138172</c:v>
                      </c:pt>
                      <c:pt idx="936">
                        <c:v>56.868421220736217</c:v>
                      </c:pt>
                      <c:pt idx="937">
                        <c:v>56.850455754614025</c:v>
                      </c:pt>
                      <c:pt idx="938">
                        <c:v>56.832502199868955</c:v>
                      </c:pt>
                      <c:pt idx="939">
                        <c:v>56.814560548603581</c:v>
                      </c:pt>
                      <c:pt idx="940">
                        <c:v>56.79663079292569</c:v>
                      </c:pt>
                      <c:pt idx="941">
                        <c:v>56.778712924948351</c:v>
                      </c:pt>
                      <c:pt idx="942">
                        <c:v>56.760806936789841</c:v>
                      </c:pt>
                      <c:pt idx="943">
                        <c:v>56.742912820573636</c:v>
                      </c:pt>
                      <c:pt idx="944">
                        <c:v>56.725030568428487</c:v>
                      </c:pt>
                      <c:pt idx="945">
                        <c:v>56.707160172488308</c:v>
                      </c:pt>
                      <c:pt idx="946">
                        <c:v>56.689301624892266</c:v>
                      </c:pt>
                      <c:pt idx="947">
                        <c:v>56.671454917784736</c:v>
                      </c:pt>
                      <c:pt idx="948">
                        <c:v>56.653620043315286</c:v>
                      </c:pt>
                      <c:pt idx="949">
                        <c:v>56.635796993638692</c:v>
                      </c:pt>
                      <c:pt idx="950">
                        <c:v>56.617985760914948</c:v>
                      </c:pt>
                      <c:pt idx="951">
                        <c:v>56.600186337309225</c:v>
                      </c:pt>
                      <c:pt idx="952">
                        <c:v>56.582398714991911</c:v>
                      </c:pt>
                      <c:pt idx="953">
                        <c:v>56.564622886138558</c:v>
                      </c:pt>
                      <c:pt idx="954">
                        <c:v>56.546858842929929</c:v>
                      </c:pt>
                      <c:pt idx="955">
                        <c:v>56.529106577551957</c:v>
                      </c:pt>
                      <c:pt idx="956">
                        <c:v>56.511366082195771</c:v>
                      </c:pt>
                      <c:pt idx="957">
                        <c:v>56.49363734905765</c:v>
                      </c:pt>
                      <c:pt idx="958">
                        <c:v>56.475920370339082</c:v>
                      </c:pt>
                      <c:pt idx="959">
                        <c:v>56.458215138246693</c:v>
                      </c:pt>
                      <c:pt idx="960">
                        <c:v>56.440521644992309</c:v>
                      </c:pt>
                      <c:pt idx="961">
                        <c:v>56.422839882792886</c:v>
                      </c:pt>
                      <c:pt idx="962">
                        <c:v>56.405169843870574</c:v>
                      </c:pt>
                      <c:pt idx="963">
                        <c:v>56.387511520452641</c:v>
                      </c:pt>
                      <c:pt idx="964">
                        <c:v>56.369864904771539</c:v>
                      </c:pt>
                      <c:pt idx="965">
                        <c:v>56.352229989064867</c:v>
                      </c:pt>
                      <c:pt idx="966">
                        <c:v>56.334606765575359</c:v>
                      </c:pt>
                      <c:pt idx="967">
                        <c:v>56.316995226550894</c:v>
                      </c:pt>
                      <c:pt idx="968">
                        <c:v>56.299395364244496</c:v>
                      </c:pt>
                      <c:pt idx="969">
                        <c:v>56.28180717091432</c:v>
                      </c:pt>
                      <c:pt idx="970">
                        <c:v>56.264230638823669</c:v>
                      </c:pt>
                      <c:pt idx="971">
                        <c:v>56.246665760240944</c:v>
                      </c:pt>
                      <c:pt idx="972">
                        <c:v>56.229112527439717</c:v>
                      </c:pt>
                      <c:pt idx="973">
                        <c:v>56.211570932698649</c:v>
                      </c:pt>
                      <c:pt idx="974">
                        <c:v>56.194040968301515</c:v>
                      </c:pt>
                      <c:pt idx="975">
                        <c:v>56.176522626537228</c:v>
                      </c:pt>
                      <c:pt idx="976">
                        <c:v>56.159015899699817</c:v>
                      </c:pt>
                      <c:pt idx="977">
                        <c:v>56.141520780088399</c:v>
                      </c:pt>
                      <c:pt idx="978">
                        <c:v>56.124037260007206</c:v>
                      </c:pt>
                      <c:pt idx="979">
                        <c:v>56.10656533176558</c:v>
                      </c:pt>
                      <c:pt idx="980">
                        <c:v>56.089104987677942</c:v>
                      </c:pt>
                      <c:pt idx="981">
                        <c:v>56.071656220063829</c:v>
                      </c:pt>
                      <c:pt idx="982">
                        <c:v>56.054219021247874</c:v>
                      </c:pt>
                      <c:pt idx="983">
                        <c:v>56.036793383559775</c:v>
                      </c:pt>
                      <c:pt idx="984">
                        <c:v>56.019379299334332</c:v>
                      </c:pt>
                      <c:pt idx="985">
                        <c:v>56.001976760911418</c:v>
                      </c:pt>
                      <c:pt idx="986">
                        <c:v>55.984585760636008</c:v>
                      </c:pt>
                      <c:pt idx="987">
                        <c:v>55.967206290858115</c:v>
                      </c:pt>
                      <c:pt idx="988">
                        <c:v>55.949838343932853</c:v>
                      </c:pt>
                      <c:pt idx="989">
                        <c:v>55.932481912220389</c:v>
                      </c:pt>
                      <c:pt idx="990">
                        <c:v>55.915136988085976</c:v>
                      </c:pt>
                      <c:pt idx="991">
                        <c:v>55.897803563899892</c:v>
                      </c:pt>
                      <c:pt idx="992">
                        <c:v>55.880481632037522</c:v>
                      </c:pt>
                      <c:pt idx="993">
                        <c:v>55.863171184879263</c:v>
                      </c:pt>
                      <c:pt idx="994">
                        <c:v>55.845872214810591</c:v>
                      </c:pt>
                      <c:pt idx="995">
                        <c:v>55.828584714222025</c:v>
                      </c:pt>
                      <c:pt idx="996">
                        <c:v>55.81130867550911</c:v>
                      </c:pt>
                      <c:pt idx="997">
                        <c:v>55.79404409107245</c:v>
                      </c:pt>
                      <c:pt idx="998">
                        <c:v>55.7767909533177</c:v>
                      </c:pt>
                      <c:pt idx="999">
                        <c:v>55.759549254655539</c:v>
                      </c:pt>
                      <c:pt idx="1000">
                        <c:v>55.742318987501648</c:v>
                      </c:pt>
                      <c:pt idx="1001">
                        <c:v>55.72510014427678</c:v>
                      </c:pt>
                      <c:pt idx="1002">
                        <c:v>55.707892717406693</c:v>
                      </c:pt>
                      <c:pt idx="1003">
                        <c:v>55.690696699322189</c:v>
                      </c:pt>
                      <c:pt idx="1004">
                        <c:v>55.673512082459041</c:v>
                      </c:pt>
                      <c:pt idx="1005">
                        <c:v>55.656338859258085</c:v>
                      </c:pt>
                      <c:pt idx="1006">
                        <c:v>55.639177022165136</c:v>
                      </c:pt>
                      <c:pt idx="1007">
                        <c:v>55.622026563631039</c:v>
                      </c:pt>
                      <c:pt idx="1008">
                        <c:v>55.604887476111642</c:v>
                      </c:pt>
                      <c:pt idx="1009">
                        <c:v>55.587759752067782</c:v>
                      </c:pt>
                      <c:pt idx="1010">
                        <c:v>55.570643383965297</c:v>
                      </c:pt>
                      <c:pt idx="1011">
                        <c:v>55.553538364275042</c:v>
                      </c:pt>
                      <c:pt idx="1012">
                        <c:v>55.53644468547283</c:v>
                      </c:pt>
                      <c:pt idx="1013">
                        <c:v>55.519362340039486</c:v>
                      </c:pt>
                      <c:pt idx="1014">
                        <c:v>55.502291320460813</c:v>
                      </c:pt>
                      <c:pt idx="1015">
                        <c:v>55.485231619227612</c:v>
                      </c:pt>
                      <c:pt idx="1016">
                        <c:v>55.46818322883562</c:v>
                      </c:pt>
                      <c:pt idx="1017">
                        <c:v>55.451146141785593</c:v>
                      </c:pt>
                      <c:pt idx="1018">
                        <c:v>55.43412035058325</c:v>
                      </c:pt>
                      <c:pt idx="1019">
                        <c:v>55.417105847739265</c:v>
                      </c:pt>
                      <c:pt idx="1020">
                        <c:v>55.400102625769279</c:v>
                      </c:pt>
                      <c:pt idx="1021">
                        <c:v>55.383110677193912</c:v>
                      </c:pt>
                      <c:pt idx="1022">
                        <c:v>55.366129994538731</c:v>
                      </c:pt>
                      <c:pt idx="1023">
                        <c:v>55.349160570334249</c:v>
                      </c:pt>
                      <c:pt idx="1024">
                        <c:v>55.33220239711595</c:v>
                      </c:pt>
                      <c:pt idx="1025">
                        <c:v>55.315255467424265</c:v>
                      </c:pt>
                      <c:pt idx="1026">
                        <c:v>55.29831977380455</c:v>
                      </c:pt>
                      <c:pt idx="1027">
                        <c:v>55.281395308807127</c:v>
                      </c:pt>
                      <c:pt idx="1028">
                        <c:v>55.264482064987249</c:v>
                      </c:pt>
                      <c:pt idx="1029">
                        <c:v>55.247580034905106</c:v>
                      </c:pt>
                      <c:pt idx="1030">
                        <c:v>55.230689211125807</c:v>
                      </c:pt>
                      <c:pt idx="1031">
                        <c:v>55.213809586219426</c:v>
                      </c:pt>
                      <c:pt idx="1032">
                        <c:v>55.196941152760921</c:v>
                      </c:pt>
                      <c:pt idx="1033">
                        <c:v>55.1800839033302</c:v>
                      </c:pt>
                      <c:pt idx="1034">
                        <c:v>55.163237830512081</c:v>
                      </c:pt>
                      <c:pt idx="1035">
                        <c:v>55.1464029268963</c:v>
                      </c:pt>
                      <c:pt idx="1036">
                        <c:v>55.129579185077517</c:v>
                      </c:pt>
                      <c:pt idx="1037">
                        <c:v>55.112766597655266</c:v>
                      </c:pt>
                      <c:pt idx="1038">
                        <c:v>55.095965157234019</c:v>
                      </c:pt>
                      <c:pt idx="1039">
                        <c:v>55.079174856423165</c:v>
                      </c:pt>
                      <c:pt idx="1040">
                        <c:v>55.062395687836961</c:v>
                      </c:pt>
                      <c:pt idx="1041">
                        <c:v>55.045627644094566</c:v>
                      </c:pt>
                      <c:pt idx="1042">
                        <c:v>55.028870717820041</c:v>
                      </c:pt>
                      <c:pt idx="1043">
                        <c:v>55.012124901642352</c:v>
                      </c:pt>
                      <c:pt idx="1044">
                        <c:v>54.995390188195316</c:v>
                      </c:pt>
                      <c:pt idx="1045">
                        <c:v>54.978666570117667</c:v>
                      </c:pt>
                      <c:pt idx="1046">
                        <c:v>54.961954040052994</c:v>
                      </c:pt>
                      <c:pt idx="1047">
                        <c:v>54.945252590649787</c:v>
                      </c:pt>
                      <c:pt idx="1048">
                        <c:v>54.928562214561396</c:v>
                      </c:pt>
                      <c:pt idx="1049">
                        <c:v>54.911882904446053</c:v>
                      </c:pt>
                      <c:pt idx="1050">
                        <c:v>54.895214652966828</c:v>
                      </c:pt>
                      <c:pt idx="1051">
                        <c:v>54.878557452791696</c:v>
                      </c:pt>
                      <c:pt idx="1052">
                        <c:v>54.861911296593462</c:v>
                      </c:pt>
                      <c:pt idx="1053">
                        <c:v>54.845276177049819</c:v>
                      </c:pt>
                      <c:pt idx="1054">
                        <c:v>54.828652086843285</c:v>
                      </c:pt>
                      <c:pt idx="1055">
                        <c:v>54.812039018661238</c:v>
                      </c:pt>
                      <c:pt idx="1056">
                        <c:v>54.795436965195911</c:v>
                      </c:pt>
                      <c:pt idx="1057">
                        <c:v>54.778845919144388</c:v>
                      </c:pt>
                      <c:pt idx="1058">
                        <c:v>54.76226587320857</c:v>
                      </c:pt>
                      <c:pt idx="1059">
                        <c:v>54.745696820095233</c:v>
                      </c:pt>
                      <c:pt idx="1060">
                        <c:v>54.729138752515958</c:v>
                      </c:pt>
                      <c:pt idx="1061">
                        <c:v>54.712591663187169</c:v>
                      </c:pt>
                      <c:pt idx="1062">
                        <c:v>54.696055544830116</c:v>
                      </c:pt>
                      <c:pt idx="1063">
                        <c:v>54.679530390170889</c:v>
                      </c:pt>
                      <c:pt idx="1064">
                        <c:v>54.663016191940379</c:v>
                      </c:pt>
                      <c:pt idx="1065">
                        <c:v>54.64651294287431</c:v>
                      </c:pt>
                      <c:pt idx="1066">
                        <c:v>54.630020635713215</c:v>
                      </c:pt>
                      <c:pt idx="1067">
                        <c:v>54.613539263202455</c:v>
                      </c:pt>
                      <c:pt idx="1068">
                        <c:v>54.597068818092183</c:v>
                      </c:pt>
                      <c:pt idx="1069">
                        <c:v>54.580609293137371</c:v>
                      </c:pt>
                      <c:pt idx="1070">
                        <c:v>54.564160681097796</c:v>
                      </c:pt>
                      <c:pt idx="1071">
                        <c:v>54.547722974738008</c:v>
                      </c:pt>
                      <c:pt idx="1072">
                        <c:v>54.531296166827396</c:v>
                      </c:pt>
                      <c:pt idx="1073">
                        <c:v>54.514880250140109</c:v>
                      </c:pt>
                      <c:pt idx="1074">
                        <c:v>54.498475217455109</c:v>
                      </c:pt>
                      <c:pt idx="1075">
                        <c:v>54.482081061556137</c:v>
                      </c:pt>
                      <c:pt idx="1076">
                        <c:v>54.465697775231718</c:v>
                      </c:pt>
                      <c:pt idx="1077">
                        <c:v>54.449325351275156</c:v>
                      </c:pt>
                      <c:pt idx="1078">
                        <c:v>54.432963782484535</c:v>
                      </c:pt>
                      <c:pt idx="1079">
                        <c:v>54.416613061662716</c:v>
                      </c:pt>
                      <c:pt idx="1080">
                        <c:v>54.400273181617337</c:v>
                      </c:pt>
                      <c:pt idx="1081">
                        <c:v>54.383944135160782</c:v>
                      </c:pt>
                      <c:pt idx="1082">
                        <c:v>54.367625915110231</c:v>
                      </c:pt>
                      <c:pt idx="1083">
                        <c:v>54.351318514287627</c:v>
                      </c:pt>
                      <c:pt idx="1084">
                        <c:v>54.335021925519619</c:v>
                      </c:pt>
                      <c:pt idx="1085">
                        <c:v>54.318736141637686</c:v>
                      </c:pt>
                      <c:pt idx="1086">
                        <c:v>54.302461155477999</c:v>
                      </c:pt>
                      <c:pt idx="1087">
                        <c:v>54.286196959881522</c:v>
                      </c:pt>
                      <c:pt idx="1088">
                        <c:v>54.269943547693934</c:v>
                      </c:pt>
                      <c:pt idx="1089">
                        <c:v>54.253700911765684</c:v>
                      </c:pt>
                      <c:pt idx="1090">
                        <c:v>54.237469044951929</c:v>
                      </c:pt>
                      <c:pt idx="1091">
                        <c:v>54.221247940112605</c:v>
                      </c:pt>
                      <c:pt idx="1092">
                        <c:v>54.205037590112347</c:v>
                      </c:pt>
                      <c:pt idx="1093">
                        <c:v>54.188837987820548</c:v>
                      </c:pt>
                      <c:pt idx="1094">
                        <c:v>54.172649126111281</c:v>
                      </c:pt>
                      <c:pt idx="1095">
                        <c:v>54.156470997863408</c:v>
                      </c:pt>
                      <c:pt idx="1096">
                        <c:v>54.140303595960461</c:v>
                      </c:pt>
                      <c:pt idx="1097">
                        <c:v>54.124146913290737</c:v>
                      </c:pt>
                      <c:pt idx="1098">
                        <c:v>54.108000942747189</c:v>
                      </c:pt>
                      <c:pt idx="1099">
                        <c:v>54.091865677227538</c:v>
                      </c:pt>
                      <c:pt idx="1100">
                        <c:v>54.075741109634166</c:v>
                      </c:pt>
                      <c:pt idx="1101">
                        <c:v>54.059627232874213</c:v>
                      </c:pt>
                      <c:pt idx="1102">
                        <c:v>54.043524039859477</c:v>
                      </c:pt>
                      <c:pt idx="1103">
                        <c:v>54.027431523506486</c:v>
                      </c:pt>
                      <c:pt idx="1104">
                        <c:v>54.011349676736437</c:v>
                      </c:pt>
                      <c:pt idx="1105">
                        <c:v>53.995278492475236</c:v>
                      </c:pt>
                      <c:pt idx="1106">
                        <c:v>53.97921796365349</c:v>
                      </c:pt>
                      <c:pt idx="1107">
                        <c:v>53.963168083206469</c:v>
                      </c:pt>
                      <c:pt idx="1108">
                        <c:v>53.947128844074129</c:v>
                      </c:pt>
                      <c:pt idx="1109">
                        <c:v>53.93110023920115</c:v>
                      </c:pt>
                      <c:pt idx="1110">
                        <c:v>53.915082261536817</c:v>
                      </c:pt>
                      <c:pt idx="1111">
                        <c:v>53.89907490403516</c:v>
                      </c:pt>
                      <c:pt idx="1112">
                        <c:v>53.883078159654829</c:v>
                      </c:pt>
                      <c:pt idx="1113">
                        <c:v>53.867092021359184</c:v>
                      </c:pt>
                      <c:pt idx="1114">
                        <c:v>53.851116482116211</c:v>
                      </c:pt>
                      <c:pt idx="1115">
                        <c:v>53.835151534898579</c:v>
                      </c:pt>
                      <c:pt idx="1116">
                        <c:v>53.819197172683616</c:v>
                      </c:pt>
                      <c:pt idx="1117">
                        <c:v>53.803253388453321</c:v>
                      </c:pt>
                      <c:pt idx="1118">
                        <c:v>53.787320175194296</c:v>
                      </c:pt>
                      <c:pt idx="1119">
                        <c:v>53.771397525897861</c:v>
                      </c:pt>
                      <c:pt idx="1120">
                        <c:v>53.755485433559926</c:v>
                      </c:pt>
                      <c:pt idx="1121">
                        <c:v>53.739583891181077</c:v>
                      </c:pt>
                      <c:pt idx="1122">
                        <c:v>53.723692891766525</c:v>
                      </c:pt>
                      <c:pt idx="1123">
                        <c:v>53.707812428326129</c:v>
                      </c:pt>
                      <c:pt idx="1124">
                        <c:v>53.691942493874379</c:v>
                      </c:pt>
                      <c:pt idx="1125">
                        <c:v>53.676083081430384</c:v>
                      </c:pt>
                      <c:pt idx="1126">
                        <c:v>53.660234184017909</c:v>
                      </c:pt>
                      <c:pt idx="1127">
                        <c:v>53.644395794665321</c:v>
                      </c:pt>
                      <c:pt idx="1128">
                        <c:v>53.628567906405614</c:v>
                      </c:pt>
                      <c:pt idx="1129">
                        <c:v>53.612750512276406</c:v>
                      </c:pt>
                      <c:pt idx="1130">
                        <c:v>53.596943605319929</c:v>
                      </c:pt>
                      <c:pt idx="1131">
                        <c:v>53.581147178583024</c:v>
                      </c:pt>
                      <c:pt idx="1132">
                        <c:v>53.565361225117158</c:v>
                      </c:pt>
                      <c:pt idx="1133">
                        <c:v>53.549585737978376</c:v>
                      </c:pt>
                      <c:pt idx="1134">
                        <c:v>53.53382071022736</c:v>
                      </c:pt>
                      <c:pt idx="1135">
                        <c:v>53.51806613492937</c:v>
                      </c:pt>
                      <c:pt idx="1136">
                        <c:v>53.502322005154269</c:v>
                      </c:pt>
                      <c:pt idx="1137">
                        <c:v>53.486588313976512</c:v>
                      </c:pt>
                      <c:pt idx="1138">
                        <c:v>53.470865054475176</c:v>
                      </c:pt>
                      <c:pt idx="1139">
                        <c:v>53.455152219733868</c:v>
                      </c:pt>
                      <c:pt idx="1140">
                        <c:v>53.439449802840834</c:v>
                      </c:pt>
                      <c:pt idx="1141">
                        <c:v>53.423757796888871</c:v>
                      </c:pt>
                      <c:pt idx="1142">
                        <c:v>53.408076194975379</c:v>
                      </c:pt>
                      <c:pt idx="1143">
                        <c:v>53.392404990202309</c:v>
                      </c:pt>
                      <c:pt idx="1144">
                        <c:v>53.376744175676208</c:v>
                      </c:pt>
                      <c:pt idx="1145">
                        <c:v>53.361093744508167</c:v>
                      </c:pt>
                      <c:pt idx="1146">
                        <c:v>53.345453689813894</c:v>
                      </c:pt>
                      <c:pt idx="1147">
                        <c:v>53.329824004713601</c:v>
                      </c:pt>
                      <c:pt idx="1148">
                        <c:v>53.314204682332111</c:v>
                      </c:pt>
                      <c:pt idx="1149">
                        <c:v>53.298595715798768</c:v>
                      </c:pt>
                      <c:pt idx="1150">
                        <c:v>53.282997098247478</c:v>
                      </c:pt>
                      <c:pt idx="1151">
                        <c:v>53.267408822816741</c:v>
                      </c:pt>
                      <c:pt idx="1152">
                        <c:v>53.25183088264955</c:v>
                      </c:pt>
                      <c:pt idx="1153">
                        <c:v>53.236263270893467</c:v>
                      </c:pt>
                      <c:pt idx="1154">
                        <c:v>53.220705980700615</c:v>
                      </c:pt>
                      <c:pt idx="1155">
                        <c:v>53.205159005227628</c:v>
                      </c:pt>
                      <c:pt idx="1156">
                        <c:v>53.18962233763569</c:v>
                      </c:pt>
                      <c:pt idx="1157">
                        <c:v>53.174095971090523</c:v>
                      </c:pt>
                      <c:pt idx="1158">
                        <c:v>53.158579898762376</c:v>
                      </c:pt>
                      <c:pt idx="1159">
                        <c:v>53.143074113826017</c:v>
                      </c:pt>
                      <c:pt idx="1160">
                        <c:v>53.12757860946077</c:v>
                      </c:pt>
                      <c:pt idx="1161">
                        <c:v>53.112093378850439</c:v>
                      </c:pt>
                      <c:pt idx="1162">
                        <c:v>53.096618415183386</c:v>
                      </c:pt>
                      <c:pt idx="1163">
                        <c:v>53.081153711652455</c:v>
                      </c:pt>
                      <c:pt idx="1164">
                        <c:v>53.065699261455038</c:v>
                      </c:pt>
                      <c:pt idx="1165">
                        <c:v>53.050255057792995</c:v>
                      </c:pt>
                      <c:pt idx="1166">
                        <c:v>53.034821093872736</c:v>
                      </c:pt>
                      <c:pt idx="1167">
                        <c:v>53.019397362905153</c:v>
                      </c:pt>
                      <c:pt idx="1168">
                        <c:v>53.003983858105656</c:v>
                      </c:pt>
                      <c:pt idx="1169">
                        <c:v>52.988580572694097</c:v>
                      </c:pt>
                      <c:pt idx="1170">
                        <c:v>52.973187499894912</c:v>
                      </c:pt>
                      <c:pt idx="1171">
                        <c:v>52.957804632936963</c:v>
                      </c:pt>
                      <c:pt idx="1172">
                        <c:v>52.942431965053629</c:v>
                      </c:pt>
                      <c:pt idx="1173">
                        <c:v>52.927069489482761</c:v>
                      </c:pt>
                      <c:pt idx="1174">
                        <c:v>52.911717199466693</c:v>
                      </c:pt>
                      <c:pt idx="1175">
                        <c:v>52.896375088252285</c:v>
                      </c:pt>
                      <c:pt idx="1176">
                        <c:v>52.8810431490908</c:v>
                      </c:pt>
                      <c:pt idx="1177">
                        <c:v>52.865721375238017</c:v>
                      </c:pt>
                      <c:pt idx="1178">
                        <c:v>52.850409759954196</c:v>
                      </c:pt>
                      <c:pt idx="1179">
                        <c:v>52.835108296504039</c:v>
                      </c:pt>
                      <c:pt idx="1180">
                        <c:v>52.819816978156737</c:v>
                      </c:pt>
                      <c:pt idx="1181">
                        <c:v>52.804535798185924</c:v>
                      </c:pt>
                      <c:pt idx="1182">
                        <c:v>52.789264749869702</c:v>
                      </c:pt>
                      <c:pt idx="1183">
                        <c:v>52.774003826490635</c:v>
                      </c:pt>
                      <c:pt idx="1184">
                        <c:v>52.758753021335735</c:v>
                      </c:pt>
                      <c:pt idx="1185">
                        <c:v>52.743512327696465</c:v>
                      </c:pt>
                      <c:pt idx="1186">
                        <c:v>52.728281738868731</c:v>
                      </c:pt>
                      <c:pt idx="1187">
                        <c:v>52.713061248152883</c:v>
                      </c:pt>
                      <c:pt idx="1188">
                        <c:v>52.697850848853747</c:v>
                      </c:pt>
                      <c:pt idx="1189">
                        <c:v>52.68265053428054</c:v>
                      </c:pt>
                      <c:pt idx="1190">
                        <c:v>52.667460297746942</c:v>
                      </c:pt>
                      <c:pt idx="1191">
                        <c:v>52.65228013257105</c:v>
                      </c:pt>
                      <c:pt idx="1192">
                        <c:v>52.637110032075412</c:v>
                      </c:pt>
                      <c:pt idx="1193">
                        <c:v>52.62194998958698</c:v>
                      </c:pt>
                      <c:pt idx="1194">
                        <c:v>52.606799998437161</c:v>
                      </c:pt>
                      <c:pt idx="1195">
                        <c:v>52.591660051961739</c:v>
                      </c:pt>
                      <c:pt idx="1196">
                        <c:v>52.576530143500968</c:v>
                      </c:pt>
                      <c:pt idx="1197">
                        <c:v>52.561410266399477</c:v>
                      </c:pt>
                      <c:pt idx="1198">
                        <c:v>52.546300414006325</c:v>
                      </c:pt>
                      <c:pt idx="1199">
                        <c:v>52.531200579674973</c:v>
                      </c:pt>
                      <c:pt idx="1200">
                        <c:v>52.516110756763304</c:v>
                      </c:pt>
                      <c:pt idx="1201">
                        <c:v>52.50103093863359</c:v>
                      </c:pt>
                      <c:pt idx="1202">
                        <c:v>52.485961118652511</c:v>
                      </c:pt>
                      <c:pt idx="1203">
                        <c:v>52.470901290191136</c:v>
                      </c:pt>
                      <c:pt idx="1204">
                        <c:v>52.455851446624948</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0D-A375-435B-90EF-3E365F81D4DA}"/>
                  </c:ext>
                </c:extLst>
              </c15:ser>
            </c15:filteredScatterSeries>
            <c15:filteredScatterSeries>
              <c15:ser>
                <c:idx val="12"/>
                <c:order val="11"/>
                <c:tx>
                  <c:strRef>
                    <c:extLst xmlns:c15="http://schemas.microsoft.com/office/drawing/2012/chart">
                      <c:ext xmlns:c15="http://schemas.microsoft.com/office/drawing/2012/chart" uri="{02D57815-91ED-43cb-92C2-25804820EDAC}">
                        <c15:formulaRef>
                          <c15:sqref>'σ-Silo F2-80 kP'!$AA$12</c15:sqref>
                        </c15:formulaRef>
                      </c:ext>
                    </c:extLst>
                    <c:strCache>
                      <c:ptCount val="1"/>
                      <c:pt idx="0">
                        <c:v>σv+q</c:v>
                      </c:pt>
                    </c:strCache>
                  </c:strRef>
                </c:tx>
                <c:marker>
                  <c:symbol val="none"/>
                </c:marker>
                <c:xVal>
                  <c:numRef>
                    <c:extLst xmlns:c15="http://schemas.microsoft.com/office/drawing/2012/chart">
                      <c:ext xmlns:c15="http://schemas.microsoft.com/office/drawing/2012/chart" uri="{02D57815-91ED-43cb-92C2-25804820EDAC}">
                        <c15:formulaRef>
                          <c15:sqref>'σ-Silo F2-80 kP'!$AA$13:$AA$1217</c15:sqref>
                        </c15:formulaRef>
                      </c:ext>
                    </c:extLst>
                    <c:numCache>
                      <c:formatCode>0.0</c:formatCode>
                      <c:ptCount val="1205"/>
                      <c:pt idx="0">
                        <c:v>80.182171782178216</c:v>
                      </c:pt>
                      <c:pt idx="1">
                        <c:v>80.201917490297845</c:v>
                      </c:pt>
                      <c:pt idx="2">
                        <c:v>80.221663198417474</c:v>
                      </c:pt>
                      <c:pt idx="3">
                        <c:v>80.241408906537103</c:v>
                      </c:pt>
                      <c:pt idx="4">
                        <c:v>80.261154614656732</c:v>
                      </c:pt>
                      <c:pt idx="5">
                        <c:v>80.280900322776347</c:v>
                      </c:pt>
                      <c:pt idx="6">
                        <c:v>80.300646030895976</c:v>
                      </c:pt>
                      <c:pt idx="7">
                        <c:v>80.320391739015605</c:v>
                      </c:pt>
                      <c:pt idx="8">
                        <c:v>80.340137447135234</c:v>
                      </c:pt>
                      <c:pt idx="9">
                        <c:v>80.359883155254863</c:v>
                      </c:pt>
                      <c:pt idx="10">
                        <c:v>80.379628863374492</c:v>
                      </c:pt>
                      <c:pt idx="11">
                        <c:v>80.399374571494121</c:v>
                      </c:pt>
                      <c:pt idx="12">
                        <c:v>80.41912027961375</c:v>
                      </c:pt>
                      <c:pt idx="13">
                        <c:v>80.438865987733379</c:v>
                      </c:pt>
                      <c:pt idx="14">
                        <c:v>80.458611695852994</c:v>
                      </c:pt>
                      <c:pt idx="15">
                        <c:v>80.478357403972623</c:v>
                      </c:pt>
                      <c:pt idx="16">
                        <c:v>80.498103112092252</c:v>
                      </c:pt>
                      <c:pt idx="17">
                        <c:v>80.517848820211881</c:v>
                      </c:pt>
                      <c:pt idx="18">
                        <c:v>80.53759452833151</c:v>
                      </c:pt>
                      <c:pt idx="19">
                        <c:v>80.55734023645114</c:v>
                      </c:pt>
                      <c:pt idx="20">
                        <c:v>80.577085944570769</c:v>
                      </c:pt>
                      <c:pt idx="21">
                        <c:v>80.596831652690398</c:v>
                      </c:pt>
                      <c:pt idx="22">
                        <c:v>80.616577360810027</c:v>
                      </c:pt>
                      <c:pt idx="23">
                        <c:v>80.636323068929642</c:v>
                      </c:pt>
                      <c:pt idx="24">
                        <c:v>80.656068777049271</c:v>
                      </c:pt>
                      <c:pt idx="25">
                        <c:v>80.6758144851689</c:v>
                      </c:pt>
                      <c:pt idx="26">
                        <c:v>80.695560193288529</c:v>
                      </c:pt>
                      <c:pt idx="27">
                        <c:v>80.715305901408158</c:v>
                      </c:pt>
                      <c:pt idx="28">
                        <c:v>80.735051609527787</c:v>
                      </c:pt>
                      <c:pt idx="29">
                        <c:v>80.754797317647416</c:v>
                      </c:pt>
                      <c:pt idx="30">
                        <c:v>80.774543025767045</c:v>
                      </c:pt>
                      <c:pt idx="31">
                        <c:v>80.794288733886674</c:v>
                      </c:pt>
                      <c:pt idx="32">
                        <c:v>80.814034442006289</c:v>
                      </c:pt>
                      <c:pt idx="33">
                        <c:v>80.833780150125918</c:v>
                      </c:pt>
                      <c:pt idx="34">
                        <c:v>80.853525858245547</c:v>
                      </c:pt>
                      <c:pt idx="35">
                        <c:v>80.873271566365176</c:v>
                      </c:pt>
                      <c:pt idx="36">
                        <c:v>80.893017274484805</c:v>
                      </c:pt>
                      <c:pt idx="37">
                        <c:v>80.912762982604434</c:v>
                      </c:pt>
                      <c:pt idx="38">
                        <c:v>80.932508690724063</c:v>
                      </c:pt>
                      <c:pt idx="39">
                        <c:v>80.952254398843692</c:v>
                      </c:pt>
                      <c:pt idx="40">
                        <c:v>80.972000106963321</c:v>
                      </c:pt>
                      <c:pt idx="41">
                        <c:v>80.991745815082936</c:v>
                      </c:pt>
                      <c:pt idx="42">
                        <c:v>81.011491523202565</c:v>
                      </c:pt>
                      <c:pt idx="43">
                        <c:v>81.031237231322194</c:v>
                      </c:pt>
                      <c:pt idx="44">
                        <c:v>81.050982939441823</c:v>
                      </c:pt>
                      <c:pt idx="45">
                        <c:v>81.070728647561452</c:v>
                      </c:pt>
                      <c:pt idx="46">
                        <c:v>81.090474355681081</c:v>
                      </c:pt>
                      <c:pt idx="47">
                        <c:v>81.11022006380071</c:v>
                      </c:pt>
                      <c:pt idx="48">
                        <c:v>81.12996577192034</c:v>
                      </c:pt>
                      <c:pt idx="49">
                        <c:v>81.149711480039954</c:v>
                      </c:pt>
                      <c:pt idx="50">
                        <c:v>81.169457188159583</c:v>
                      </c:pt>
                      <c:pt idx="51">
                        <c:v>81.189202896279212</c:v>
                      </c:pt>
                      <c:pt idx="52">
                        <c:v>81.208948604398842</c:v>
                      </c:pt>
                      <c:pt idx="53">
                        <c:v>81.228694312518471</c:v>
                      </c:pt>
                      <c:pt idx="54">
                        <c:v>81.2484400206381</c:v>
                      </c:pt>
                      <c:pt idx="55">
                        <c:v>81.268185728757729</c:v>
                      </c:pt>
                      <c:pt idx="56">
                        <c:v>81.287931436877358</c:v>
                      </c:pt>
                      <c:pt idx="57">
                        <c:v>81.307677144996987</c:v>
                      </c:pt>
                      <c:pt idx="58">
                        <c:v>81.327422853116602</c:v>
                      </c:pt>
                      <c:pt idx="59">
                        <c:v>81.347168561236231</c:v>
                      </c:pt>
                      <c:pt idx="60">
                        <c:v>81.36691426935586</c:v>
                      </c:pt>
                      <c:pt idx="61">
                        <c:v>81.386659977475489</c:v>
                      </c:pt>
                      <c:pt idx="62">
                        <c:v>81.406405685595118</c:v>
                      </c:pt>
                      <c:pt idx="63">
                        <c:v>81.426151393714747</c:v>
                      </c:pt>
                      <c:pt idx="64">
                        <c:v>81.445897101834376</c:v>
                      </c:pt>
                      <c:pt idx="65">
                        <c:v>81.465642809954005</c:v>
                      </c:pt>
                      <c:pt idx="66">
                        <c:v>81.485388518073634</c:v>
                      </c:pt>
                      <c:pt idx="67">
                        <c:v>81.505134226193249</c:v>
                      </c:pt>
                      <c:pt idx="68">
                        <c:v>81.524879934312878</c:v>
                      </c:pt>
                      <c:pt idx="69">
                        <c:v>81.544625642432507</c:v>
                      </c:pt>
                      <c:pt idx="70">
                        <c:v>81.564371350552136</c:v>
                      </c:pt>
                      <c:pt idx="71">
                        <c:v>81.584117058671765</c:v>
                      </c:pt>
                      <c:pt idx="72">
                        <c:v>81.603862766791394</c:v>
                      </c:pt>
                      <c:pt idx="73">
                        <c:v>81.623608474911023</c:v>
                      </c:pt>
                      <c:pt idx="74">
                        <c:v>81.643354183030652</c:v>
                      </c:pt>
                      <c:pt idx="75">
                        <c:v>81.663099891150281</c:v>
                      </c:pt>
                      <c:pt idx="76">
                        <c:v>81.682845599269896</c:v>
                      </c:pt>
                      <c:pt idx="77">
                        <c:v>81.702591307389525</c:v>
                      </c:pt>
                      <c:pt idx="78">
                        <c:v>81.722337015509154</c:v>
                      </c:pt>
                      <c:pt idx="79">
                        <c:v>81.742082723628783</c:v>
                      </c:pt>
                      <c:pt idx="80">
                        <c:v>81.761828431748413</c:v>
                      </c:pt>
                      <c:pt idx="81">
                        <c:v>81.781574139868042</c:v>
                      </c:pt>
                      <c:pt idx="82">
                        <c:v>81.801319847987671</c:v>
                      </c:pt>
                      <c:pt idx="83">
                        <c:v>81.8210655561073</c:v>
                      </c:pt>
                      <c:pt idx="84">
                        <c:v>81.840811264226929</c:v>
                      </c:pt>
                      <c:pt idx="85">
                        <c:v>81.860556972346544</c:v>
                      </c:pt>
                      <c:pt idx="86">
                        <c:v>81.880302680466173</c:v>
                      </c:pt>
                      <c:pt idx="87">
                        <c:v>81.900048388585802</c:v>
                      </c:pt>
                      <c:pt idx="88">
                        <c:v>81.919794096705431</c:v>
                      </c:pt>
                      <c:pt idx="89">
                        <c:v>81.93953980482506</c:v>
                      </c:pt>
                      <c:pt idx="90">
                        <c:v>81.959285512944689</c:v>
                      </c:pt>
                      <c:pt idx="91">
                        <c:v>81.979031221064318</c:v>
                      </c:pt>
                      <c:pt idx="92">
                        <c:v>81.998776929183947</c:v>
                      </c:pt>
                      <c:pt idx="93">
                        <c:v>82.018522637303576</c:v>
                      </c:pt>
                      <c:pt idx="94">
                        <c:v>82.038268345423191</c:v>
                      </c:pt>
                      <c:pt idx="95">
                        <c:v>82.05801405354282</c:v>
                      </c:pt>
                      <c:pt idx="96">
                        <c:v>82.077759761662449</c:v>
                      </c:pt>
                      <c:pt idx="97">
                        <c:v>82.097505469782078</c:v>
                      </c:pt>
                      <c:pt idx="98">
                        <c:v>82.117251177901707</c:v>
                      </c:pt>
                      <c:pt idx="99">
                        <c:v>82.136996886021336</c:v>
                      </c:pt>
                      <c:pt idx="100">
                        <c:v>82.156742594140965</c:v>
                      </c:pt>
                      <c:pt idx="101">
                        <c:v>82.176488302260594</c:v>
                      </c:pt>
                      <c:pt idx="102">
                        <c:v>82.196234010380223</c:v>
                      </c:pt>
                      <c:pt idx="103">
                        <c:v>82.215979718499838</c:v>
                      </c:pt>
                      <c:pt idx="104">
                        <c:v>82.235725426619467</c:v>
                      </c:pt>
                      <c:pt idx="105">
                        <c:v>82.255471134739096</c:v>
                      </c:pt>
                      <c:pt idx="106">
                        <c:v>82.275216842858725</c:v>
                      </c:pt>
                      <c:pt idx="107">
                        <c:v>82.294962550978354</c:v>
                      </c:pt>
                      <c:pt idx="108">
                        <c:v>82.314708259097984</c:v>
                      </c:pt>
                      <c:pt idx="109">
                        <c:v>82.334453967217613</c:v>
                      </c:pt>
                      <c:pt idx="110">
                        <c:v>82.354199675337242</c:v>
                      </c:pt>
                      <c:pt idx="111">
                        <c:v>82.373945383456856</c:v>
                      </c:pt>
                      <c:pt idx="112">
                        <c:v>82.393691091576486</c:v>
                      </c:pt>
                      <c:pt idx="113">
                        <c:v>82.413436799696115</c:v>
                      </c:pt>
                      <c:pt idx="114">
                        <c:v>82.433182507815744</c:v>
                      </c:pt>
                      <c:pt idx="115">
                        <c:v>82.452928215935373</c:v>
                      </c:pt>
                      <c:pt idx="116">
                        <c:v>82.472673924055002</c:v>
                      </c:pt>
                      <c:pt idx="117">
                        <c:v>82.492419632174631</c:v>
                      </c:pt>
                      <c:pt idx="118">
                        <c:v>82.51216534029426</c:v>
                      </c:pt>
                      <c:pt idx="119">
                        <c:v>82.531911048413889</c:v>
                      </c:pt>
                      <c:pt idx="120">
                        <c:v>82.551656756533504</c:v>
                      </c:pt>
                      <c:pt idx="121">
                        <c:v>82.571402464653133</c:v>
                      </c:pt>
                      <c:pt idx="122">
                        <c:v>82.591148172772762</c:v>
                      </c:pt>
                      <c:pt idx="123">
                        <c:v>82.610893880892391</c:v>
                      </c:pt>
                      <c:pt idx="124">
                        <c:v>82.63063958901202</c:v>
                      </c:pt>
                      <c:pt idx="125">
                        <c:v>82.650385297131649</c:v>
                      </c:pt>
                      <c:pt idx="126">
                        <c:v>82.670131005251278</c:v>
                      </c:pt>
                      <c:pt idx="127">
                        <c:v>82.689876713370907</c:v>
                      </c:pt>
                      <c:pt idx="128">
                        <c:v>82.709622421490536</c:v>
                      </c:pt>
                      <c:pt idx="129">
                        <c:v>82.729368129610151</c:v>
                      </c:pt>
                      <c:pt idx="130">
                        <c:v>82.74911383772978</c:v>
                      </c:pt>
                      <c:pt idx="131">
                        <c:v>82.768859545849409</c:v>
                      </c:pt>
                      <c:pt idx="132">
                        <c:v>82.788605253969038</c:v>
                      </c:pt>
                      <c:pt idx="133">
                        <c:v>82.808350962088667</c:v>
                      </c:pt>
                      <c:pt idx="134">
                        <c:v>82.828096670208296</c:v>
                      </c:pt>
                      <c:pt idx="135">
                        <c:v>82.847842378327925</c:v>
                      </c:pt>
                      <c:pt idx="136">
                        <c:v>82.867588086447554</c:v>
                      </c:pt>
                      <c:pt idx="137">
                        <c:v>82.887333794567184</c:v>
                      </c:pt>
                      <c:pt idx="138">
                        <c:v>82.907079502686798</c:v>
                      </c:pt>
                      <c:pt idx="139">
                        <c:v>82.926825210806427</c:v>
                      </c:pt>
                      <c:pt idx="140">
                        <c:v>82.946570918926056</c:v>
                      </c:pt>
                      <c:pt idx="141">
                        <c:v>82.966316627045686</c:v>
                      </c:pt>
                      <c:pt idx="142">
                        <c:v>82.986062335165315</c:v>
                      </c:pt>
                      <c:pt idx="143">
                        <c:v>83.005808043284944</c:v>
                      </c:pt>
                      <c:pt idx="144">
                        <c:v>83.025553751404573</c:v>
                      </c:pt>
                      <c:pt idx="145">
                        <c:v>83.045299459524202</c:v>
                      </c:pt>
                      <c:pt idx="146">
                        <c:v>83.065045167643831</c:v>
                      </c:pt>
                      <c:pt idx="147">
                        <c:v>83.084790875763446</c:v>
                      </c:pt>
                      <c:pt idx="148">
                        <c:v>83.104536583883075</c:v>
                      </c:pt>
                      <c:pt idx="149">
                        <c:v>83.124282292002704</c:v>
                      </c:pt>
                      <c:pt idx="150">
                        <c:v>83.144028000122333</c:v>
                      </c:pt>
                      <c:pt idx="151">
                        <c:v>83.163773708241962</c:v>
                      </c:pt>
                      <c:pt idx="152">
                        <c:v>83.183519416361591</c:v>
                      </c:pt>
                      <c:pt idx="153">
                        <c:v>83.20326512448122</c:v>
                      </c:pt>
                      <c:pt idx="154">
                        <c:v>83.223010832600849</c:v>
                      </c:pt>
                      <c:pt idx="155">
                        <c:v>83.242756540720478</c:v>
                      </c:pt>
                      <c:pt idx="156">
                        <c:v>83.262502248840093</c:v>
                      </c:pt>
                      <c:pt idx="157">
                        <c:v>83.282247956959722</c:v>
                      </c:pt>
                      <c:pt idx="158">
                        <c:v>83.301993665079351</c:v>
                      </c:pt>
                      <c:pt idx="159">
                        <c:v>83.32173937319898</c:v>
                      </c:pt>
                      <c:pt idx="160">
                        <c:v>83.341485081318609</c:v>
                      </c:pt>
                      <c:pt idx="161">
                        <c:v>83.361230789438238</c:v>
                      </c:pt>
                      <c:pt idx="162">
                        <c:v>83.380976497557867</c:v>
                      </c:pt>
                      <c:pt idx="163">
                        <c:v>83.400722205677496</c:v>
                      </c:pt>
                      <c:pt idx="164">
                        <c:v>83.420467913797125</c:v>
                      </c:pt>
                      <c:pt idx="165">
                        <c:v>83.44021362191674</c:v>
                      </c:pt>
                      <c:pt idx="166">
                        <c:v>83.459959330036369</c:v>
                      </c:pt>
                      <c:pt idx="167">
                        <c:v>83.479705038155998</c:v>
                      </c:pt>
                      <c:pt idx="168">
                        <c:v>83.499450746275627</c:v>
                      </c:pt>
                      <c:pt idx="169">
                        <c:v>83.519196454395257</c:v>
                      </c:pt>
                      <c:pt idx="170">
                        <c:v>83.538942162514886</c:v>
                      </c:pt>
                      <c:pt idx="171">
                        <c:v>83.558687870634515</c:v>
                      </c:pt>
                      <c:pt idx="172">
                        <c:v>83.578433578754144</c:v>
                      </c:pt>
                      <c:pt idx="173">
                        <c:v>83.598179286873773</c:v>
                      </c:pt>
                      <c:pt idx="174">
                        <c:v>83.617924994993388</c:v>
                      </c:pt>
                      <c:pt idx="175">
                        <c:v>83.637670703113017</c:v>
                      </c:pt>
                      <c:pt idx="176">
                        <c:v>83.657416411232646</c:v>
                      </c:pt>
                      <c:pt idx="177">
                        <c:v>83.677162119352275</c:v>
                      </c:pt>
                      <c:pt idx="178">
                        <c:v>83.696907827471904</c:v>
                      </c:pt>
                      <c:pt idx="179">
                        <c:v>83.716653535591533</c:v>
                      </c:pt>
                      <c:pt idx="180">
                        <c:v>83.736399243711162</c:v>
                      </c:pt>
                      <c:pt idx="181">
                        <c:v>83.756144951830791</c:v>
                      </c:pt>
                      <c:pt idx="182">
                        <c:v>83.77589065995042</c:v>
                      </c:pt>
                      <c:pt idx="183">
                        <c:v>83.795636368070035</c:v>
                      </c:pt>
                      <c:pt idx="184">
                        <c:v>83.815382076189664</c:v>
                      </c:pt>
                      <c:pt idx="185">
                        <c:v>83.835127784309293</c:v>
                      </c:pt>
                      <c:pt idx="186">
                        <c:v>83.854873492428922</c:v>
                      </c:pt>
                      <c:pt idx="187">
                        <c:v>83.874619200548551</c:v>
                      </c:pt>
                      <c:pt idx="188">
                        <c:v>83.89436490866818</c:v>
                      </c:pt>
                      <c:pt idx="189">
                        <c:v>83.914110616787809</c:v>
                      </c:pt>
                      <c:pt idx="190">
                        <c:v>83.933856324907438</c:v>
                      </c:pt>
                      <c:pt idx="191">
                        <c:v>83.953602033027067</c:v>
                      </c:pt>
                      <c:pt idx="192">
                        <c:v>83.973347741146682</c:v>
                      </c:pt>
                      <c:pt idx="193">
                        <c:v>83.993093449266311</c:v>
                      </c:pt>
                      <c:pt idx="194">
                        <c:v>84.01283915738594</c:v>
                      </c:pt>
                      <c:pt idx="195">
                        <c:v>84.032584865505569</c:v>
                      </c:pt>
                      <c:pt idx="196">
                        <c:v>84.052330573625198</c:v>
                      </c:pt>
                      <c:pt idx="197">
                        <c:v>84.072076281744827</c:v>
                      </c:pt>
                      <c:pt idx="198">
                        <c:v>84.091821989864457</c:v>
                      </c:pt>
                      <c:pt idx="199">
                        <c:v>84.111567697984086</c:v>
                      </c:pt>
                      <c:pt idx="200">
                        <c:v>84.131313406103715</c:v>
                      </c:pt>
                      <c:pt idx="201">
                        <c:v>84.15105911422333</c:v>
                      </c:pt>
                      <c:pt idx="202">
                        <c:v>84.170804822342959</c:v>
                      </c:pt>
                      <c:pt idx="203">
                        <c:v>84.190550530462588</c:v>
                      </c:pt>
                      <c:pt idx="204">
                        <c:v>84.210296238582217</c:v>
                      </c:pt>
                      <c:pt idx="205">
                        <c:v>84.230041946701846</c:v>
                      </c:pt>
                      <c:pt idx="206">
                        <c:v>84.249787654821475</c:v>
                      </c:pt>
                      <c:pt idx="207">
                        <c:v>84.269533362941104</c:v>
                      </c:pt>
                      <c:pt idx="208">
                        <c:v>84.289279071060733</c:v>
                      </c:pt>
                      <c:pt idx="209">
                        <c:v>84.309024779180362</c:v>
                      </c:pt>
                      <c:pt idx="210">
                        <c:v>84.328770487299977</c:v>
                      </c:pt>
                      <c:pt idx="211">
                        <c:v>84.348516195419606</c:v>
                      </c:pt>
                      <c:pt idx="212">
                        <c:v>84.368261903539235</c:v>
                      </c:pt>
                      <c:pt idx="213">
                        <c:v>84.388007611658864</c:v>
                      </c:pt>
                      <c:pt idx="214">
                        <c:v>84.407753319778493</c:v>
                      </c:pt>
                      <c:pt idx="215">
                        <c:v>84.427499027898122</c:v>
                      </c:pt>
                      <c:pt idx="216">
                        <c:v>84.447244736017751</c:v>
                      </c:pt>
                      <c:pt idx="217">
                        <c:v>84.46699044413738</c:v>
                      </c:pt>
                      <c:pt idx="218">
                        <c:v>84.486736152257009</c:v>
                      </c:pt>
                      <c:pt idx="219">
                        <c:v>84.506481860376624</c:v>
                      </c:pt>
                      <c:pt idx="220">
                        <c:v>84.526227568496253</c:v>
                      </c:pt>
                      <c:pt idx="221">
                        <c:v>84.545973276615882</c:v>
                      </c:pt>
                      <c:pt idx="222">
                        <c:v>84.565718984735511</c:v>
                      </c:pt>
                      <c:pt idx="223">
                        <c:v>84.58546469285514</c:v>
                      </c:pt>
                      <c:pt idx="224">
                        <c:v>84.605210400974769</c:v>
                      </c:pt>
                      <c:pt idx="225">
                        <c:v>84.624956109094398</c:v>
                      </c:pt>
                      <c:pt idx="226">
                        <c:v>84.644701817214028</c:v>
                      </c:pt>
                      <c:pt idx="227">
                        <c:v>84.664447525333657</c:v>
                      </c:pt>
                      <c:pt idx="228">
                        <c:v>84.684193233453271</c:v>
                      </c:pt>
                      <c:pt idx="229">
                        <c:v>84.7039389415729</c:v>
                      </c:pt>
                      <c:pt idx="230">
                        <c:v>84.72368464969253</c:v>
                      </c:pt>
                      <c:pt idx="231">
                        <c:v>84.743430357812159</c:v>
                      </c:pt>
                      <c:pt idx="232">
                        <c:v>84.763176065931788</c:v>
                      </c:pt>
                      <c:pt idx="233">
                        <c:v>84.782921774051417</c:v>
                      </c:pt>
                      <c:pt idx="234">
                        <c:v>84.802667482171046</c:v>
                      </c:pt>
                      <c:pt idx="235">
                        <c:v>84.822413190290675</c:v>
                      </c:pt>
                      <c:pt idx="236">
                        <c:v>84.84215889841029</c:v>
                      </c:pt>
                      <c:pt idx="237">
                        <c:v>84.861904606529919</c:v>
                      </c:pt>
                      <c:pt idx="238">
                        <c:v>84.881650314649548</c:v>
                      </c:pt>
                      <c:pt idx="239">
                        <c:v>84.901396022769177</c:v>
                      </c:pt>
                      <c:pt idx="240">
                        <c:v>84.921141730888806</c:v>
                      </c:pt>
                      <c:pt idx="241">
                        <c:v>84.940887439008435</c:v>
                      </c:pt>
                      <c:pt idx="242">
                        <c:v>84.960633147128064</c:v>
                      </c:pt>
                      <c:pt idx="243">
                        <c:v>84.980378855247693</c:v>
                      </c:pt>
                      <c:pt idx="244">
                        <c:v>85.000124563367322</c:v>
                      </c:pt>
                      <c:pt idx="245">
                        <c:v>85.019870271486937</c:v>
                      </c:pt>
                      <c:pt idx="246">
                        <c:v>85.039615979606566</c:v>
                      </c:pt>
                      <c:pt idx="247">
                        <c:v>85.059361687726195</c:v>
                      </c:pt>
                      <c:pt idx="248">
                        <c:v>85.079107395845824</c:v>
                      </c:pt>
                      <c:pt idx="249">
                        <c:v>85.098853103965453</c:v>
                      </c:pt>
                      <c:pt idx="250">
                        <c:v>85.118598812085082</c:v>
                      </c:pt>
                      <c:pt idx="251">
                        <c:v>85.138344520204711</c:v>
                      </c:pt>
                      <c:pt idx="252">
                        <c:v>85.15809022832434</c:v>
                      </c:pt>
                      <c:pt idx="253">
                        <c:v>85.177835936443969</c:v>
                      </c:pt>
                      <c:pt idx="254">
                        <c:v>85.197581644563584</c:v>
                      </c:pt>
                      <c:pt idx="255">
                        <c:v>85.217327352683213</c:v>
                      </c:pt>
                      <c:pt idx="256">
                        <c:v>85.237073060802842</c:v>
                      </c:pt>
                      <c:pt idx="257">
                        <c:v>85.256818768922471</c:v>
                      </c:pt>
                      <c:pt idx="258">
                        <c:v>85.276564477042101</c:v>
                      </c:pt>
                      <c:pt idx="259">
                        <c:v>85.29631018516173</c:v>
                      </c:pt>
                      <c:pt idx="260">
                        <c:v>85.316055893281359</c:v>
                      </c:pt>
                      <c:pt idx="261">
                        <c:v>85.335801601400988</c:v>
                      </c:pt>
                      <c:pt idx="262">
                        <c:v>85.355547309520617</c:v>
                      </c:pt>
                      <c:pt idx="263">
                        <c:v>85.375293017640232</c:v>
                      </c:pt>
                      <c:pt idx="264">
                        <c:v>85.395038725759861</c:v>
                      </c:pt>
                      <c:pt idx="265">
                        <c:v>85.41478443387949</c:v>
                      </c:pt>
                      <c:pt idx="266">
                        <c:v>85.434530141999119</c:v>
                      </c:pt>
                      <c:pt idx="267">
                        <c:v>85.454275850118748</c:v>
                      </c:pt>
                      <c:pt idx="268">
                        <c:v>85.474021558238377</c:v>
                      </c:pt>
                      <c:pt idx="269">
                        <c:v>85.493767266358006</c:v>
                      </c:pt>
                      <c:pt idx="270">
                        <c:v>85.513512974477635</c:v>
                      </c:pt>
                      <c:pt idx="271">
                        <c:v>85.533258682597264</c:v>
                      </c:pt>
                      <c:pt idx="272">
                        <c:v>85.553004390716879</c:v>
                      </c:pt>
                      <c:pt idx="273">
                        <c:v>85.572750098836508</c:v>
                      </c:pt>
                      <c:pt idx="274">
                        <c:v>85.592495806956137</c:v>
                      </c:pt>
                      <c:pt idx="275">
                        <c:v>85.612241515075766</c:v>
                      </c:pt>
                      <c:pt idx="276">
                        <c:v>85.631987223195395</c:v>
                      </c:pt>
                      <c:pt idx="277">
                        <c:v>85.651732931315024</c:v>
                      </c:pt>
                      <c:pt idx="278">
                        <c:v>85.671478639434653</c:v>
                      </c:pt>
                      <c:pt idx="279">
                        <c:v>85.691224347554282</c:v>
                      </c:pt>
                      <c:pt idx="280">
                        <c:v>85.710970055673911</c:v>
                      </c:pt>
                      <c:pt idx="281">
                        <c:v>85.730715763793526</c:v>
                      </c:pt>
                      <c:pt idx="282">
                        <c:v>85.750461471913155</c:v>
                      </c:pt>
                      <c:pt idx="283">
                        <c:v>85.770207180032784</c:v>
                      </c:pt>
                      <c:pt idx="284">
                        <c:v>85.789952888152413</c:v>
                      </c:pt>
                      <c:pt idx="285">
                        <c:v>85.809698596272042</c:v>
                      </c:pt>
                      <c:pt idx="286">
                        <c:v>85.829444304391671</c:v>
                      </c:pt>
                      <c:pt idx="287">
                        <c:v>85.849190012511301</c:v>
                      </c:pt>
                      <c:pt idx="288">
                        <c:v>85.86893572063093</c:v>
                      </c:pt>
                      <c:pt idx="289">
                        <c:v>85.888681428750544</c:v>
                      </c:pt>
                      <c:pt idx="290">
                        <c:v>85.908427136870174</c:v>
                      </c:pt>
                      <c:pt idx="291">
                        <c:v>85.928172844989803</c:v>
                      </c:pt>
                      <c:pt idx="292">
                        <c:v>85.947918553109432</c:v>
                      </c:pt>
                      <c:pt idx="293">
                        <c:v>85.967664261229061</c:v>
                      </c:pt>
                      <c:pt idx="294">
                        <c:v>85.98740996934869</c:v>
                      </c:pt>
                      <c:pt idx="295">
                        <c:v>86.007155677468319</c:v>
                      </c:pt>
                      <c:pt idx="296">
                        <c:v>86.026901385587948</c:v>
                      </c:pt>
                      <c:pt idx="297">
                        <c:v>86.046647093707577</c:v>
                      </c:pt>
                      <c:pt idx="298">
                        <c:v>86.066392801827192</c:v>
                      </c:pt>
                      <c:pt idx="299">
                        <c:v>86.086138509946821</c:v>
                      </c:pt>
                      <c:pt idx="300">
                        <c:v>86.10588421806645</c:v>
                      </c:pt>
                      <c:pt idx="301">
                        <c:v>86.125629926186079</c:v>
                      </c:pt>
                      <c:pt idx="302">
                        <c:v>86.145375634305708</c:v>
                      </c:pt>
                      <c:pt idx="303">
                        <c:v>86.165121342425337</c:v>
                      </c:pt>
                      <c:pt idx="304">
                        <c:v>86.184867050544966</c:v>
                      </c:pt>
                      <c:pt idx="305">
                        <c:v>86.204612758664595</c:v>
                      </c:pt>
                      <c:pt idx="306">
                        <c:v>86.224358466784224</c:v>
                      </c:pt>
                      <c:pt idx="307">
                        <c:v>86.244104174903839</c:v>
                      </c:pt>
                      <c:pt idx="308">
                        <c:v>86.263849883023468</c:v>
                      </c:pt>
                      <c:pt idx="309">
                        <c:v>86.283595591143097</c:v>
                      </c:pt>
                      <c:pt idx="310">
                        <c:v>86.303341299262726</c:v>
                      </c:pt>
                      <c:pt idx="311">
                        <c:v>86.323087007382355</c:v>
                      </c:pt>
                      <c:pt idx="312">
                        <c:v>86.342832715501984</c:v>
                      </c:pt>
                      <c:pt idx="313">
                        <c:v>86.362578423621613</c:v>
                      </c:pt>
                      <c:pt idx="314">
                        <c:v>86.382324131741242</c:v>
                      </c:pt>
                      <c:pt idx="315">
                        <c:v>86.402069839860872</c:v>
                      </c:pt>
                      <c:pt idx="316">
                        <c:v>86.421815547980486</c:v>
                      </c:pt>
                      <c:pt idx="317">
                        <c:v>86.441561256100115</c:v>
                      </c:pt>
                      <c:pt idx="318">
                        <c:v>86.461306964219744</c:v>
                      </c:pt>
                      <c:pt idx="319">
                        <c:v>86.481052672339374</c:v>
                      </c:pt>
                      <c:pt idx="320">
                        <c:v>86.500798380459003</c:v>
                      </c:pt>
                      <c:pt idx="321">
                        <c:v>86.520544088578632</c:v>
                      </c:pt>
                      <c:pt idx="322">
                        <c:v>86.540289796698261</c:v>
                      </c:pt>
                      <c:pt idx="323">
                        <c:v>86.56003550481789</c:v>
                      </c:pt>
                      <c:pt idx="324">
                        <c:v>86.579781212937519</c:v>
                      </c:pt>
                      <c:pt idx="325">
                        <c:v>86.599526921057134</c:v>
                      </c:pt>
                      <c:pt idx="326">
                        <c:v>86.619272629176763</c:v>
                      </c:pt>
                      <c:pt idx="327">
                        <c:v>86.639018337296392</c:v>
                      </c:pt>
                      <c:pt idx="328">
                        <c:v>86.658764045416021</c:v>
                      </c:pt>
                      <c:pt idx="329">
                        <c:v>86.67850975353565</c:v>
                      </c:pt>
                      <c:pt idx="330">
                        <c:v>86.698255461655279</c:v>
                      </c:pt>
                      <c:pt idx="331">
                        <c:v>86.718001169774908</c:v>
                      </c:pt>
                      <c:pt idx="332">
                        <c:v>86.737746877894537</c:v>
                      </c:pt>
                      <c:pt idx="333">
                        <c:v>86.757492586014166</c:v>
                      </c:pt>
                      <c:pt idx="334">
                        <c:v>86.777238294133781</c:v>
                      </c:pt>
                      <c:pt idx="335">
                        <c:v>86.79698400225341</c:v>
                      </c:pt>
                      <c:pt idx="336">
                        <c:v>86.816729710373039</c:v>
                      </c:pt>
                      <c:pt idx="337">
                        <c:v>86.836475418492668</c:v>
                      </c:pt>
                      <c:pt idx="338">
                        <c:v>86.856221126612297</c:v>
                      </c:pt>
                      <c:pt idx="339">
                        <c:v>86.875966834731926</c:v>
                      </c:pt>
                      <c:pt idx="340">
                        <c:v>86.895712542851555</c:v>
                      </c:pt>
                      <c:pt idx="341">
                        <c:v>86.915458250971184</c:v>
                      </c:pt>
                      <c:pt idx="342">
                        <c:v>86.935203959090813</c:v>
                      </c:pt>
                      <c:pt idx="343">
                        <c:v>86.954949667210428</c:v>
                      </c:pt>
                      <c:pt idx="344">
                        <c:v>86.974695375330057</c:v>
                      </c:pt>
                      <c:pt idx="345">
                        <c:v>86.994441083449686</c:v>
                      </c:pt>
                      <c:pt idx="346">
                        <c:v>87.014186791569315</c:v>
                      </c:pt>
                      <c:pt idx="347">
                        <c:v>87.033932499688945</c:v>
                      </c:pt>
                      <c:pt idx="348">
                        <c:v>87.053678207808574</c:v>
                      </c:pt>
                      <c:pt idx="349">
                        <c:v>87.073423915928203</c:v>
                      </c:pt>
                      <c:pt idx="350">
                        <c:v>87.093169624047832</c:v>
                      </c:pt>
                      <c:pt idx="351">
                        <c:v>87.112915332167461</c:v>
                      </c:pt>
                      <c:pt idx="352">
                        <c:v>87.132661040287076</c:v>
                      </c:pt>
                      <c:pt idx="353">
                        <c:v>87.152406748406705</c:v>
                      </c:pt>
                      <c:pt idx="354">
                        <c:v>87.172152456526334</c:v>
                      </c:pt>
                      <c:pt idx="355">
                        <c:v>87.191898164645963</c:v>
                      </c:pt>
                      <c:pt idx="356">
                        <c:v>87.211643872765592</c:v>
                      </c:pt>
                      <c:pt idx="357">
                        <c:v>87.231389580885221</c:v>
                      </c:pt>
                      <c:pt idx="358">
                        <c:v>87.25113528900485</c:v>
                      </c:pt>
                      <c:pt idx="359">
                        <c:v>87.270880997124479</c:v>
                      </c:pt>
                      <c:pt idx="360">
                        <c:v>87.290626705244108</c:v>
                      </c:pt>
                      <c:pt idx="361">
                        <c:v>87.310372413363723</c:v>
                      </c:pt>
                      <c:pt idx="362">
                        <c:v>87.330118121483352</c:v>
                      </c:pt>
                      <c:pt idx="363">
                        <c:v>87.349863829602981</c:v>
                      </c:pt>
                      <c:pt idx="364">
                        <c:v>87.36960953772261</c:v>
                      </c:pt>
                      <c:pt idx="365">
                        <c:v>87.389355245842239</c:v>
                      </c:pt>
                      <c:pt idx="366">
                        <c:v>87.409100953961868</c:v>
                      </c:pt>
                      <c:pt idx="367">
                        <c:v>87.428846662081497</c:v>
                      </c:pt>
                      <c:pt idx="368">
                        <c:v>87.448592370201126</c:v>
                      </c:pt>
                      <c:pt idx="369">
                        <c:v>87.468338078320755</c:v>
                      </c:pt>
                      <c:pt idx="370">
                        <c:v>87.48808378644037</c:v>
                      </c:pt>
                      <c:pt idx="371">
                        <c:v>87.507829494559999</c:v>
                      </c:pt>
                      <c:pt idx="372">
                        <c:v>87.527575202679628</c:v>
                      </c:pt>
                      <c:pt idx="373">
                        <c:v>87.547320910799257</c:v>
                      </c:pt>
                      <c:pt idx="374">
                        <c:v>87.567066618918886</c:v>
                      </c:pt>
                      <c:pt idx="375">
                        <c:v>87.586812327038515</c:v>
                      </c:pt>
                      <c:pt idx="376">
                        <c:v>87.606558035158145</c:v>
                      </c:pt>
                      <c:pt idx="377">
                        <c:v>87.626303743277774</c:v>
                      </c:pt>
                      <c:pt idx="378">
                        <c:v>87.646049451397403</c:v>
                      </c:pt>
                      <c:pt idx="379">
                        <c:v>87.665795159517018</c:v>
                      </c:pt>
                      <c:pt idx="380">
                        <c:v>87.685540867636647</c:v>
                      </c:pt>
                      <c:pt idx="381">
                        <c:v>87.705286575756276</c:v>
                      </c:pt>
                      <c:pt idx="382">
                        <c:v>87.725032283875905</c:v>
                      </c:pt>
                      <c:pt idx="383">
                        <c:v>87.744777991995534</c:v>
                      </c:pt>
                      <c:pt idx="384">
                        <c:v>87.764523700115163</c:v>
                      </c:pt>
                      <c:pt idx="385">
                        <c:v>87.784269408234792</c:v>
                      </c:pt>
                      <c:pt idx="386">
                        <c:v>87.804015116354421</c:v>
                      </c:pt>
                      <c:pt idx="387">
                        <c:v>87.82376082447405</c:v>
                      </c:pt>
                      <c:pt idx="388">
                        <c:v>87.843506532593665</c:v>
                      </c:pt>
                      <c:pt idx="389">
                        <c:v>87.863252240713294</c:v>
                      </c:pt>
                      <c:pt idx="390">
                        <c:v>87.882997948832923</c:v>
                      </c:pt>
                      <c:pt idx="391">
                        <c:v>87.902743656952552</c:v>
                      </c:pt>
                      <c:pt idx="392">
                        <c:v>87.922489365072181</c:v>
                      </c:pt>
                      <c:pt idx="393">
                        <c:v>87.94223507319181</c:v>
                      </c:pt>
                      <c:pt idx="394">
                        <c:v>87.961980781311439</c:v>
                      </c:pt>
                      <c:pt idx="395">
                        <c:v>87.981726489431068</c:v>
                      </c:pt>
                      <c:pt idx="396">
                        <c:v>88.001472197550697</c:v>
                      </c:pt>
                      <c:pt idx="397">
                        <c:v>88.021217905670312</c:v>
                      </c:pt>
                      <c:pt idx="398">
                        <c:v>88.040963613789941</c:v>
                      </c:pt>
                      <c:pt idx="399">
                        <c:v>88.06070932190957</c:v>
                      </c:pt>
                      <c:pt idx="400">
                        <c:v>88.080455030029199</c:v>
                      </c:pt>
                      <c:pt idx="401">
                        <c:v>88.100200738148828</c:v>
                      </c:pt>
                      <c:pt idx="402">
                        <c:v>88.119946446268457</c:v>
                      </c:pt>
                      <c:pt idx="403">
                        <c:v>88.139692154388086</c:v>
                      </c:pt>
                      <c:pt idx="404">
                        <c:v>88.159437862507716</c:v>
                      </c:pt>
                      <c:pt idx="405">
                        <c:v>88.179183570627345</c:v>
                      </c:pt>
                      <c:pt idx="406">
                        <c:v>88.198929278746959</c:v>
                      </c:pt>
                      <c:pt idx="407">
                        <c:v>88.218674986866588</c:v>
                      </c:pt>
                      <c:pt idx="408">
                        <c:v>88.238420694986218</c:v>
                      </c:pt>
                      <c:pt idx="409">
                        <c:v>88.258166403105847</c:v>
                      </c:pt>
                      <c:pt idx="410">
                        <c:v>88.277912111225476</c:v>
                      </c:pt>
                      <c:pt idx="411">
                        <c:v>88.297657819345105</c:v>
                      </c:pt>
                      <c:pt idx="412">
                        <c:v>88.317403527464734</c:v>
                      </c:pt>
                      <c:pt idx="413">
                        <c:v>88.337149235584349</c:v>
                      </c:pt>
                      <c:pt idx="414">
                        <c:v>88.356894943703978</c:v>
                      </c:pt>
                      <c:pt idx="415">
                        <c:v>88.376640651823607</c:v>
                      </c:pt>
                      <c:pt idx="416">
                        <c:v>88.396386359943236</c:v>
                      </c:pt>
                      <c:pt idx="417">
                        <c:v>88.416132068062865</c:v>
                      </c:pt>
                      <c:pt idx="418">
                        <c:v>88.435877776182494</c:v>
                      </c:pt>
                      <c:pt idx="419">
                        <c:v>88.455623484302123</c:v>
                      </c:pt>
                      <c:pt idx="420">
                        <c:v>88.475369192421752</c:v>
                      </c:pt>
                      <c:pt idx="421">
                        <c:v>88.495114900541381</c:v>
                      </c:pt>
                      <c:pt idx="422">
                        <c:v>88.514860608660996</c:v>
                      </c:pt>
                      <c:pt idx="423">
                        <c:v>88.534606316780625</c:v>
                      </c:pt>
                      <c:pt idx="424">
                        <c:v>88.554352024900254</c:v>
                      </c:pt>
                      <c:pt idx="425">
                        <c:v>88.574097733019883</c:v>
                      </c:pt>
                      <c:pt idx="426">
                        <c:v>88.593843441139512</c:v>
                      </c:pt>
                      <c:pt idx="427">
                        <c:v>88.613589149259141</c:v>
                      </c:pt>
                      <c:pt idx="428">
                        <c:v>88.63333485737877</c:v>
                      </c:pt>
                      <c:pt idx="429">
                        <c:v>88.653080565498399</c:v>
                      </c:pt>
                      <c:pt idx="430">
                        <c:v>88.672826273618028</c:v>
                      </c:pt>
                      <c:pt idx="431">
                        <c:v>88.692571981737643</c:v>
                      </c:pt>
                      <c:pt idx="432">
                        <c:v>88.712317689857272</c:v>
                      </c:pt>
                      <c:pt idx="433">
                        <c:v>88.732063397976901</c:v>
                      </c:pt>
                      <c:pt idx="434">
                        <c:v>88.75180910609653</c:v>
                      </c:pt>
                      <c:pt idx="435">
                        <c:v>88.771554814216159</c:v>
                      </c:pt>
                      <c:pt idx="436">
                        <c:v>88.791300522335789</c:v>
                      </c:pt>
                      <c:pt idx="437">
                        <c:v>88.811046230455418</c:v>
                      </c:pt>
                      <c:pt idx="438">
                        <c:v>88.830791938575047</c:v>
                      </c:pt>
                      <c:pt idx="439">
                        <c:v>88.850537646694676</c:v>
                      </c:pt>
                      <c:pt idx="440">
                        <c:v>88.870283354814291</c:v>
                      </c:pt>
                      <c:pt idx="441">
                        <c:v>88.89002906293392</c:v>
                      </c:pt>
                      <c:pt idx="442">
                        <c:v>88.909774771053549</c:v>
                      </c:pt>
                      <c:pt idx="443">
                        <c:v>88.929520479173178</c:v>
                      </c:pt>
                      <c:pt idx="444">
                        <c:v>88.949266187292807</c:v>
                      </c:pt>
                      <c:pt idx="445">
                        <c:v>88.969011895412436</c:v>
                      </c:pt>
                      <c:pt idx="446">
                        <c:v>88.988757603532065</c:v>
                      </c:pt>
                      <c:pt idx="447">
                        <c:v>89.008503311651694</c:v>
                      </c:pt>
                      <c:pt idx="448">
                        <c:v>89.028249019771323</c:v>
                      </c:pt>
                      <c:pt idx="449">
                        <c:v>89.047994727890938</c:v>
                      </c:pt>
                      <c:pt idx="450">
                        <c:v>89.067740436010567</c:v>
                      </c:pt>
                      <c:pt idx="451">
                        <c:v>89.087486144130196</c:v>
                      </c:pt>
                      <c:pt idx="452">
                        <c:v>89.107231852249825</c:v>
                      </c:pt>
                      <c:pt idx="453">
                        <c:v>89.126977560369454</c:v>
                      </c:pt>
                      <c:pt idx="454">
                        <c:v>89.146723268489083</c:v>
                      </c:pt>
                      <c:pt idx="455">
                        <c:v>89.166468976608712</c:v>
                      </c:pt>
                      <c:pt idx="456">
                        <c:v>89.186214684728341</c:v>
                      </c:pt>
                      <c:pt idx="457">
                        <c:v>89.20596039284797</c:v>
                      </c:pt>
                      <c:pt idx="458">
                        <c:v>89.225706100967585</c:v>
                      </c:pt>
                      <c:pt idx="459">
                        <c:v>89.245451809087214</c:v>
                      </c:pt>
                      <c:pt idx="460">
                        <c:v>89.265197517206843</c:v>
                      </c:pt>
                      <c:pt idx="461">
                        <c:v>89.284943225326472</c:v>
                      </c:pt>
                      <c:pt idx="462">
                        <c:v>89.304688933446101</c:v>
                      </c:pt>
                      <c:pt idx="463">
                        <c:v>89.32443464156573</c:v>
                      </c:pt>
                      <c:pt idx="464">
                        <c:v>89.344180349685359</c:v>
                      </c:pt>
                      <c:pt idx="465">
                        <c:v>89.363926057804989</c:v>
                      </c:pt>
                      <c:pt idx="466">
                        <c:v>89.383671765924618</c:v>
                      </c:pt>
                      <c:pt idx="467">
                        <c:v>89.403417474044232</c:v>
                      </c:pt>
                      <c:pt idx="468">
                        <c:v>89.423163182163862</c:v>
                      </c:pt>
                      <c:pt idx="469">
                        <c:v>89.442908890283491</c:v>
                      </c:pt>
                      <c:pt idx="470">
                        <c:v>89.46265459840312</c:v>
                      </c:pt>
                      <c:pt idx="471">
                        <c:v>89.482400306522749</c:v>
                      </c:pt>
                      <c:pt idx="472">
                        <c:v>89.502146014642378</c:v>
                      </c:pt>
                      <c:pt idx="473">
                        <c:v>89.521891722762007</c:v>
                      </c:pt>
                      <c:pt idx="474">
                        <c:v>89.541637430881636</c:v>
                      </c:pt>
                      <c:pt idx="475">
                        <c:v>89.561383139001265</c:v>
                      </c:pt>
                      <c:pt idx="476">
                        <c:v>89.58112884712088</c:v>
                      </c:pt>
                      <c:pt idx="477">
                        <c:v>89.600874555240509</c:v>
                      </c:pt>
                      <c:pt idx="478">
                        <c:v>89.620620263360138</c:v>
                      </c:pt>
                      <c:pt idx="479">
                        <c:v>89.640365971479767</c:v>
                      </c:pt>
                      <c:pt idx="480">
                        <c:v>89.660111679599396</c:v>
                      </c:pt>
                      <c:pt idx="481">
                        <c:v>89.679857387719025</c:v>
                      </c:pt>
                      <c:pt idx="482">
                        <c:v>89.699603095838654</c:v>
                      </c:pt>
                      <c:pt idx="483">
                        <c:v>89.719348803958283</c:v>
                      </c:pt>
                      <c:pt idx="484">
                        <c:v>89.739094512077912</c:v>
                      </c:pt>
                      <c:pt idx="485">
                        <c:v>89.758840220197527</c:v>
                      </c:pt>
                      <c:pt idx="486">
                        <c:v>89.778585928317156</c:v>
                      </c:pt>
                      <c:pt idx="487">
                        <c:v>89.798331636436785</c:v>
                      </c:pt>
                      <c:pt idx="488">
                        <c:v>89.818077344556414</c:v>
                      </c:pt>
                      <c:pt idx="489">
                        <c:v>89.837823052676043</c:v>
                      </c:pt>
                      <c:pt idx="490">
                        <c:v>89.857568760795672</c:v>
                      </c:pt>
                      <c:pt idx="491">
                        <c:v>89.877314468915301</c:v>
                      </c:pt>
                      <c:pt idx="492">
                        <c:v>89.89706017703493</c:v>
                      </c:pt>
                      <c:pt idx="493">
                        <c:v>89.91680588515456</c:v>
                      </c:pt>
                      <c:pt idx="494">
                        <c:v>89.936551593274174</c:v>
                      </c:pt>
                      <c:pt idx="495">
                        <c:v>89.956297301393803</c:v>
                      </c:pt>
                      <c:pt idx="496">
                        <c:v>89.976043009513432</c:v>
                      </c:pt>
                      <c:pt idx="497">
                        <c:v>89.995788717633062</c:v>
                      </c:pt>
                      <c:pt idx="498">
                        <c:v>90.015534425752691</c:v>
                      </c:pt>
                      <c:pt idx="499">
                        <c:v>90.03528013387232</c:v>
                      </c:pt>
                      <c:pt idx="500">
                        <c:v>90.055025841991949</c:v>
                      </c:pt>
                      <c:pt idx="501">
                        <c:v>90.074771550111578</c:v>
                      </c:pt>
                      <c:pt idx="502">
                        <c:v>90.094517258231207</c:v>
                      </c:pt>
                      <c:pt idx="503">
                        <c:v>90.114262966350822</c:v>
                      </c:pt>
                      <c:pt idx="504">
                        <c:v>90.134008674470451</c:v>
                      </c:pt>
                      <c:pt idx="505">
                        <c:v>90.15375438259008</c:v>
                      </c:pt>
                      <c:pt idx="506">
                        <c:v>90.173500090709709</c:v>
                      </c:pt>
                      <c:pt idx="507">
                        <c:v>90.193245798829338</c:v>
                      </c:pt>
                      <c:pt idx="508">
                        <c:v>90.212991506948967</c:v>
                      </c:pt>
                      <c:pt idx="509">
                        <c:v>90.232737215068596</c:v>
                      </c:pt>
                      <c:pt idx="510">
                        <c:v>90.252482923188225</c:v>
                      </c:pt>
                      <c:pt idx="511">
                        <c:v>90.272228631307854</c:v>
                      </c:pt>
                      <c:pt idx="512">
                        <c:v>90.291974339427469</c:v>
                      </c:pt>
                      <c:pt idx="513">
                        <c:v>90.311720047547098</c:v>
                      </c:pt>
                      <c:pt idx="514">
                        <c:v>90.331465755666727</c:v>
                      </c:pt>
                      <c:pt idx="515">
                        <c:v>90.351211463786356</c:v>
                      </c:pt>
                      <c:pt idx="516">
                        <c:v>90.370957171905985</c:v>
                      </c:pt>
                      <c:pt idx="517">
                        <c:v>90.390702880025614</c:v>
                      </c:pt>
                      <c:pt idx="518">
                        <c:v>90.410448588145243</c:v>
                      </c:pt>
                      <c:pt idx="519">
                        <c:v>90.430194296264872</c:v>
                      </c:pt>
                      <c:pt idx="520">
                        <c:v>90.449940004384501</c:v>
                      </c:pt>
                      <c:pt idx="521">
                        <c:v>90.469685712504116</c:v>
                      </c:pt>
                      <c:pt idx="522">
                        <c:v>90.489431420623745</c:v>
                      </c:pt>
                      <c:pt idx="523">
                        <c:v>90.509177128743374</c:v>
                      </c:pt>
                      <c:pt idx="524">
                        <c:v>90.528922836863003</c:v>
                      </c:pt>
                      <c:pt idx="525">
                        <c:v>90.548668544982633</c:v>
                      </c:pt>
                      <c:pt idx="526">
                        <c:v>90.568414253102262</c:v>
                      </c:pt>
                      <c:pt idx="527">
                        <c:v>90.588159961221891</c:v>
                      </c:pt>
                      <c:pt idx="528">
                        <c:v>90.60790566934152</c:v>
                      </c:pt>
                      <c:pt idx="529">
                        <c:v>90.627651377461149</c:v>
                      </c:pt>
                      <c:pt idx="530">
                        <c:v>90.647397085580764</c:v>
                      </c:pt>
                      <c:pt idx="531">
                        <c:v>90.667142793700393</c:v>
                      </c:pt>
                      <c:pt idx="532">
                        <c:v>90.686888501820022</c:v>
                      </c:pt>
                      <c:pt idx="533">
                        <c:v>90.706634209939651</c:v>
                      </c:pt>
                      <c:pt idx="534">
                        <c:v>90.72637991805928</c:v>
                      </c:pt>
                      <c:pt idx="535">
                        <c:v>90.746125626178909</c:v>
                      </c:pt>
                      <c:pt idx="536">
                        <c:v>90.765871334298538</c:v>
                      </c:pt>
                      <c:pt idx="537">
                        <c:v>90.785617042418167</c:v>
                      </c:pt>
                      <c:pt idx="538">
                        <c:v>90.805362750537796</c:v>
                      </c:pt>
                      <c:pt idx="539">
                        <c:v>90.825108458657411</c:v>
                      </c:pt>
                      <c:pt idx="540">
                        <c:v>90.84485416677704</c:v>
                      </c:pt>
                      <c:pt idx="541">
                        <c:v>90.864599874896669</c:v>
                      </c:pt>
                      <c:pt idx="542">
                        <c:v>90.884345583016298</c:v>
                      </c:pt>
                      <c:pt idx="543">
                        <c:v>90.904091291135927</c:v>
                      </c:pt>
                      <c:pt idx="544">
                        <c:v>90.923836999255556</c:v>
                      </c:pt>
                      <c:pt idx="545">
                        <c:v>90.943582707375185</c:v>
                      </c:pt>
                      <c:pt idx="546">
                        <c:v>90.963328415494814</c:v>
                      </c:pt>
                      <c:pt idx="547">
                        <c:v>90.983074123614443</c:v>
                      </c:pt>
                      <c:pt idx="548">
                        <c:v>91.002819831734058</c:v>
                      </c:pt>
                      <c:pt idx="549">
                        <c:v>91.022565539853687</c:v>
                      </c:pt>
                      <c:pt idx="550">
                        <c:v>91.042311247973316</c:v>
                      </c:pt>
                      <c:pt idx="551">
                        <c:v>91.062056956092945</c:v>
                      </c:pt>
                      <c:pt idx="552">
                        <c:v>91.081802664212574</c:v>
                      </c:pt>
                      <c:pt idx="553">
                        <c:v>91.101548372332203</c:v>
                      </c:pt>
                      <c:pt idx="554">
                        <c:v>91.121294080451833</c:v>
                      </c:pt>
                      <c:pt idx="555">
                        <c:v>91.141039788571462</c:v>
                      </c:pt>
                      <c:pt idx="556">
                        <c:v>91.160785496691091</c:v>
                      </c:pt>
                      <c:pt idx="557">
                        <c:v>91.180531204810706</c:v>
                      </c:pt>
                      <c:pt idx="558">
                        <c:v>91.200276912930335</c:v>
                      </c:pt>
                      <c:pt idx="559">
                        <c:v>91.220022621049964</c:v>
                      </c:pt>
                      <c:pt idx="560">
                        <c:v>91.239768329169593</c:v>
                      </c:pt>
                      <c:pt idx="561">
                        <c:v>91.259514037289222</c:v>
                      </c:pt>
                      <c:pt idx="562">
                        <c:v>91.279259745408851</c:v>
                      </c:pt>
                      <c:pt idx="563">
                        <c:v>91.29900545352848</c:v>
                      </c:pt>
                      <c:pt idx="564">
                        <c:v>91.318751161648095</c:v>
                      </c:pt>
                      <c:pt idx="565">
                        <c:v>91.338496869767724</c:v>
                      </c:pt>
                      <c:pt idx="566">
                        <c:v>91.358242577887353</c:v>
                      </c:pt>
                      <c:pt idx="567">
                        <c:v>91.377988286006982</c:v>
                      </c:pt>
                      <c:pt idx="568">
                        <c:v>91.397733994126611</c:v>
                      </c:pt>
                      <c:pt idx="569">
                        <c:v>91.41747970224624</c:v>
                      </c:pt>
                      <c:pt idx="570">
                        <c:v>91.437225410365869</c:v>
                      </c:pt>
                      <c:pt idx="571">
                        <c:v>91.456971118485498</c:v>
                      </c:pt>
                      <c:pt idx="572">
                        <c:v>91.476716826605127</c:v>
                      </c:pt>
                      <c:pt idx="573">
                        <c:v>91.496462534724742</c:v>
                      </c:pt>
                      <c:pt idx="574">
                        <c:v>91.516208242844371</c:v>
                      </c:pt>
                      <c:pt idx="575">
                        <c:v>91.535953950964</c:v>
                      </c:pt>
                      <c:pt idx="576">
                        <c:v>91.555699659083629</c:v>
                      </c:pt>
                      <c:pt idx="577">
                        <c:v>91.575445367203258</c:v>
                      </c:pt>
                      <c:pt idx="578">
                        <c:v>91.595191075322887</c:v>
                      </c:pt>
                      <c:pt idx="579">
                        <c:v>91.614936783442516</c:v>
                      </c:pt>
                      <c:pt idx="580">
                        <c:v>91.634682491562145</c:v>
                      </c:pt>
                      <c:pt idx="581">
                        <c:v>91.654428199681774</c:v>
                      </c:pt>
                      <c:pt idx="582">
                        <c:v>91.674173907801389</c:v>
                      </c:pt>
                      <c:pt idx="583">
                        <c:v>91.693919615921018</c:v>
                      </c:pt>
                      <c:pt idx="584">
                        <c:v>91.713665324040647</c:v>
                      </c:pt>
                      <c:pt idx="585">
                        <c:v>91.733411032160276</c:v>
                      </c:pt>
                      <c:pt idx="586">
                        <c:v>91.753156740279906</c:v>
                      </c:pt>
                      <c:pt idx="587">
                        <c:v>91.772902448399535</c:v>
                      </c:pt>
                      <c:pt idx="588">
                        <c:v>91.792648156519164</c:v>
                      </c:pt>
                      <c:pt idx="589">
                        <c:v>91.812393864638793</c:v>
                      </c:pt>
                      <c:pt idx="590">
                        <c:v>91.832139572758422</c:v>
                      </c:pt>
                      <c:pt idx="591">
                        <c:v>91.851885280878037</c:v>
                      </c:pt>
                      <c:pt idx="592">
                        <c:v>91.871630988997666</c:v>
                      </c:pt>
                      <c:pt idx="593">
                        <c:v>91.891376697117295</c:v>
                      </c:pt>
                      <c:pt idx="594">
                        <c:v>91.911122405236924</c:v>
                      </c:pt>
                      <c:pt idx="595">
                        <c:v>91.930868113356553</c:v>
                      </c:pt>
                      <c:pt idx="596">
                        <c:v>91.950613821476182</c:v>
                      </c:pt>
                      <c:pt idx="597">
                        <c:v>91.970359529595811</c:v>
                      </c:pt>
                      <c:pt idx="598">
                        <c:v>91.99010523771544</c:v>
                      </c:pt>
                      <c:pt idx="599">
                        <c:v>92.009850945835069</c:v>
                      </c:pt>
                      <c:pt idx="600">
                        <c:v>92.029596653954684</c:v>
                      </c:pt>
                      <c:pt idx="601">
                        <c:v>92.049342362074313</c:v>
                      </c:pt>
                      <c:pt idx="602">
                        <c:v>92.069088070193942</c:v>
                      </c:pt>
                      <c:pt idx="603">
                        <c:v>92.088833778313571</c:v>
                      </c:pt>
                      <c:pt idx="604">
                        <c:v>92.1085794864332</c:v>
                      </c:pt>
                      <c:pt idx="605">
                        <c:v>92.128325194552829</c:v>
                      </c:pt>
                      <c:pt idx="606">
                        <c:v>92.148070902672458</c:v>
                      </c:pt>
                      <c:pt idx="607">
                        <c:v>92.167816610792087</c:v>
                      </c:pt>
                      <c:pt idx="608">
                        <c:v>92.187562318911716</c:v>
                      </c:pt>
                      <c:pt idx="609">
                        <c:v>92.207308027031331</c:v>
                      </c:pt>
                      <c:pt idx="610">
                        <c:v>92.22705373515096</c:v>
                      </c:pt>
                      <c:pt idx="611">
                        <c:v>92.246799443270589</c:v>
                      </c:pt>
                      <c:pt idx="612">
                        <c:v>92.266545151390218</c:v>
                      </c:pt>
                      <c:pt idx="613">
                        <c:v>92.286290859509847</c:v>
                      </c:pt>
                      <c:pt idx="614">
                        <c:v>92.306036567629477</c:v>
                      </c:pt>
                      <c:pt idx="615">
                        <c:v>92.325782275749106</c:v>
                      </c:pt>
                      <c:pt idx="616">
                        <c:v>92.345527983868735</c:v>
                      </c:pt>
                      <c:pt idx="617">
                        <c:v>92.365273691988364</c:v>
                      </c:pt>
                      <c:pt idx="618">
                        <c:v>92.385019400107979</c:v>
                      </c:pt>
                      <c:pt idx="619">
                        <c:v>92.404765108227608</c:v>
                      </c:pt>
                      <c:pt idx="620">
                        <c:v>92.424510816347237</c:v>
                      </c:pt>
                      <c:pt idx="621">
                        <c:v>92.444256524466866</c:v>
                      </c:pt>
                      <c:pt idx="622">
                        <c:v>92.464002232586495</c:v>
                      </c:pt>
                      <c:pt idx="623">
                        <c:v>92.483747940706124</c:v>
                      </c:pt>
                      <c:pt idx="624">
                        <c:v>92.503493648825753</c:v>
                      </c:pt>
                      <c:pt idx="625">
                        <c:v>92.523239356945382</c:v>
                      </c:pt>
                      <c:pt idx="626">
                        <c:v>92.542985065065011</c:v>
                      </c:pt>
                      <c:pt idx="627">
                        <c:v>92.562730773184626</c:v>
                      </c:pt>
                      <c:pt idx="628">
                        <c:v>92.582476481304255</c:v>
                      </c:pt>
                      <c:pt idx="629">
                        <c:v>92.602222189423884</c:v>
                      </c:pt>
                      <c:pt idx="630">
                        <c:v>92.621967897543513</c:v>
                      </c:pt>
                      <c:pt idx="631">
                        <c:v>92.641713605663142</c:v>
                      </c:pt>
                      <c:pt idx="632">
                        <c:v>92.661459313782771</c:v>
                      </c:pt>
                      <c:pt idx="633">
                        <c:v>92.6812050219024</c:v>
                      </c:pt>
                      <c:pt idx="634">
                        <c:v>92.700950730022029</c:v>
                      </c:pt>
                      <c:pt idx="635">
                        <c:v>92.720696438141658</c:v>
                      </c:pt>
                      <c:pt idx="636">
                        <c:v>92.740442146261273</c:v>
                      </c:pt>
                      <c:pt idx="637">
                        <c:v>92.760187854380902</c:v>
                      </c:pt>
                      <c:pt idx="638">
                        <c:v>92.779933562500531</c:v>
                      </c:pt>
                      <c:pt idx="639">
                        <c:v>92.79967927062016</c:v>
                      </c:pt>
                      <c:pt idx="640">
                        <c:v>92.819424978739789</c:v>
                      </c:pt>
                      <c:pt idx="641">
                        <c:v>92.839170686859418</c:v>
                      </c:pt>
                      <c:pt idx="642">
                        <c:v>92.858916394979047</c:v>
                      </c:pt>
                      <c:pt idx="643">
                        <c:v>92.878662103098677</c:v>
                      </c:pt>
                      <c:pt idx="644">
                        <c:v>92.898407811218306</c:v>
                      </c:pt>
                      <c:pt idx="645">
                        <c:v>92.91815351933792</c:v>
                      </c:pt>
                      <c:pt idx="646">
                        <c:v>92.93789922745755</c:v>
                      </c:pt>
                      <c:pt idx="647">
                        <c:v>92.957644935577179</c:v>
                      </c:pt>
                      <c:pt idx="648">
                        <c:v>92.977390643696808</c:v>
                      </c:pt>
                      <c:pt idx="649">
                        <c:v>92.997136351816437</c:v>
                      </c:pt>
                      <c:pt idx="650">
                        <c:v>93.016882059936066</c:v>
                      </c:pt>
                      <c:pt idx="651">
                        <c:v>93.036627768055695</c:v>
                      </c:pt>
                      <c:pt idx="652">
                        <c:v>93.056373476175324</c:v>
                      </c:pt>
                      <c:pt idx="653">
                        <c:v>93.076119184294953</c:v>
                      </c:pt>
                      <c:pt idx="654">
                        <c:v>93.095864892414568</c:v>
                      </c:pt>
                      <c:pt idx="655">
                        <c:v>93.115610600534197</c:v>
                      </c:pt>
                      <c:pt idx="656">
                        <c:v>93.135356308653826</c:v>
                      </c:pt>
                      <c:pt idx="657">
                        <c:v>93.155102016773455</c:v>
                      </c:pt>
                      <c:pt idx="658">
                        <c:v>93.174847724893084</c:v>
                      </c:pt>
                      <c:pt idx="659">
                        <c:v>93.194593433012713</c:v>
                      </c:pt>
                      <c:pt idx="660">
                        <c:v>93.214339141132342</c:v>
                      </c:pt>
                      <c:pt idx="661">
                        <c:v>93.234084849251971</c:v>
                      </c:pt>
                      <c:pt idx="662">
                        <c:v>93.2538305573716</c:v>
                      </c:pt>
                      <c:pt idx="663">
                        <c:v>93.273576265491215</c:v>
                      </c:pt>
                      <c:pt idx="664">
                        <c:v>93.293321973610844</c:v>
                      </c:pt>
                      <c:pt idx="665">
                        <c:v>93.313067681730473</c:v>
                      </c:pt>
                      <c:pt idx="666">
                        <c:v>93.332813389850102</c:v>
                      </c:pt>
                      <c:pt idx="667">
                        <c:v>93.352559097969731</c:v>
                      </c:pt>
                      <c:pt idx="668">
                        <c:v>93.37230480608936</c:v>
                      </c:pt>
                      <c:pt idx="669">
                        <c:v>93.392050514208989</c:v>
                      </c:pt>
                      <c:pt idx="670">
                        <c:v>93.411796222328618</c:v>
                      </c:pt>
                      <c:pt idx="671">
                        <c:v>93.431541930448248</c:v>
                      </c:pt>
                      <c:pt idx="672">
                        <c:v>93.451287638567862</c:v>
                      </c:pt>
                      <c:pt idx="673">
                        <c:v>93.471033346687491</c:v>
                      </c:pt>
                      <c:pt idx="674">
                        <c:v>93.49077905480712</c:v>
                      </c:pt>
                      <c:pt idx="675">
                        <c:v>93.51052476292675</c:v>
                      </c:pt>
                      <c:pt idx="676">
                        <c:v>93.530270471046379</c:v>
                      </c:pt>
                      <c:pt idx="677">
                        <c:v>93.550016179166008</c:v>
                      </c:pt>
                      <c:pt idx="678">
                        <c:v>93.569761887285637</c:v>
                      </c:pt>
                      <c:pt idx="679">
                        <c:v>93.589507595405266</c:v>
                      </c:pt>
                      <c:pt idx="680">
                        <c:v>93.609253303524895</c:v>
                      </c:pt>
                      <c:pt idx="681">
                        <c:v>93.62899901164451</c:v>
                      </c:pt>
                      <c:pt idx="682">
                        <c:v>93.648744719764139</c:v>
                      </c:pt>
                      <c:pt idx="683">
                        <c:v>93.668490427883768</c:v>
                      </c:pt>
                      <c:pt idx="684">
                        <c:v>93.688236136003397</c:v>
                      </c:pt>
                      <c:pt idx="685">
                        <c:v>93.707981844123026</c:v>
                      </c:pt>
                      <c:pt idx="686">
                        <c:v>93.727727552242655</c:v>
                      </c:pt>
                      <c:pt idx="687">
                        <c:v>93.747473260362284</c:v>
                      </c:pt>
                      <c:pt idx="688">
                        <c:v>93.767218968481899</c:v>
                      </c:pt>
                      <c:pt idx="689">
                        <c:v>93.786964676601528</c:v>
                      </c:pt>
                      <c:pt idx="690">
                        <c:v>93.806710384721157</c:v>
                      </c:pt>
                      <c:pt idx="691">
                        <c:v>93.826456092840786</c:v>
                      </c:pt>
                      <c:pt idx="692">
                        <c:v>93.846201800960415</c:v>
                      </c:pt>
                      <c:pt idx="693">
                        <c:v>93.865947509080044</c:v>
                      </c:pt>
                      <c:pt idx="694">
                        <c:v>93.885693217199673</c:v>
                      </c:pt>
                      <c:pt idx="695">
                        <c:v>93.905438925319302</c:v>
                      </c:pt>
                      <c:pt idx="696">
                        <c:v>93.925184633438931</c:v>
                      </c:pt>
                      <c:pt idx="697">
                        <c:v>93.944930341558546</c:v>
                      </c:pt>
                      <c:pt idx="698">
                        <c:v>93.964676049678175</c:v>
                      </c:pt>
                      <c:pt idx="699">
                        <c:v>93.984421757797804</c:v>
                      </c:pt>
                      <c:pt idx="700">
                        <c:v>94.004167465917433</c:v>
                      </c:pt>
                      <c:pt idx="701">
                        <c:v>94.023913174037062</c:v>
                      </c:pt>
                      <c:pt idx="702">
                        <c:v>94.043658882156691</c:v>
                      </c:pt>
                      <c:pt idx="703">
                        <c:v>94.063404590276321</c:v>
                      </c:pt>
                      <c:pt idx="704">
                        <c:v>94.08315029839595</c:v>
                      </c:pt>
                      <c:pt idx="705">
                        <c:v>94.102896006515579</c:v>
                      </c:pt>
                      <c:pt idx="706">
                        <c:v>94.122641714635193</c:v>
                      </c:pt>
                      <c:pt idx="707">
                        <c:v>94.142387422754823</c:v>
                      </c:pt>
                      <c:pt idx="708">
                        <c:v>94.162133130874452</c:v>
                      </c:pt>
                      <c:pt idx="709">
                        <c:v>94.181878838994081</c:v>
                      </c:pt>
                      <c:pt idx="710">
                        <c:v>94.20162454711371</c:v>
                      </c:pt>
                      <c:pt idx="711">
                        <c:v>94.221370255233339</c:v>
                      </c:pt>
                      <c:pt idx="712">
                        <c:v>94.241115963352968</c:v>
                      </c:pt>
                      <c:pt idx="713">
                        <c:v>94.260861671472597</c:v>
                      </c:pt>
                      <c:pt idx="714">
                        <c:v>94.280607379592226</c:v>
                      </c:pt>
                      <c:pt idx="715">
                        <c:v>94.300353087711841</c:v>
                      </c:pt>
                      <c:pt idx="716">
                        <c:v>94.32009879583147</c:v>
                      </c:pt>
                      <c:pt idx="717">
                        <c:v>94.339844503951099</c:v>
                      </c:pt>
                      <c:pt idx="718">
                        <c:v>94.359590212070728</c:v>
                      </c:pt>
                      <c:pt idx="719">
                        <c:v>94.379335920190357</c:v>
                      </c:pt>
                      <c:pt idx="720">
                        <c:v>94.399081628309986</c:v>
                      </c:pt>
                      <c:pt idx="721">
                        <c:v>94.418827336429615</c:v>
                      </c:pt>
                      <c:pt idx="722">
                        <c:v>94.438573044549244</c:v>
                      </c:pt>
                      <c:pt idx="723">
                        <c:v>94.458318752668873</c:v>
                      </c:pt>
                      <c:pt idx="724">
                        <c:v>94.478064460788488</c:v>
                      </c:pt>
                      <c:pt idx="725">
                        <c:v>94.497810168908117</c:v>
                      </c:pt>
                      <c:pt idx="726">
                        <c:v>94.517555877027746</c:v>
                      </c:pt>
                      <c:pt idx="727">
                        <c:v>94.537301585147375</c:v>
                      </c:pt>
                      <c:pt idx="728">
                        <c:v>94.557047293267004</c:v>
                      </c:pt>
                      <c:pt idx="729">
                        <c:v>94.576793001386633</c:v>
                      </c:pt>
                      <c:pt idx="730">
                        <c:v>94.596538709506262</c:v>
                      </c:pt>
                      <c:pt idx="731">
                        <c:v>94.616284417625891</c:v>
                      </c:pt>
                      <c:pt idx="732">
                        <c:v>94.636030125745521</c:v>
                      </c:pt>
                      <c:pt idx="733">
                        <c:v>94.655775833865135</c:v>
                      </c:pt>
                      <c:pt idx="734">
                        <c:v>94.675521541984764</c:v>
                      </c:pt>
                      <c:pt idx="735">
                        <c:v>94.695267250104393</c:v>
                      </c:pt>
                      <c:pt idx="736">
                        <c:v>94.715012958224023</c:v>
                      </c:pt>
                      <c:pt idx="737">
                        <c:v>94.734758666343652</c:v>
                      </c:pt>
                      <c:pt idx="738">
                        <c:v>94.754504374463281</c:v>
                      </c:pt>
                      <c:pt idx="739">
                        <c:v>94.77425008258291</c:v>
                      </c:pt>
                      <c:pt idx="740">
                        <c:v>94.793995790702539</c:v>
                      </c:pt>
                      <c:pt idx="741">
                        <c:v>94.813741498822168</c:v>
                      </c:pt>
                      <c:pt idx="742">
                        <c:v>94.833487206941783</c:v>
                      </c:pt>
                      <c:pt idx="743">
                        <c:v>94.853232915061412</c:v>
                      </c:pt>
                      <c:pt idx="744">
                        <c:v>94.872978623181041</c:v>
                      </c:pt>
                      <c:pt idx="745">
                        <c:v>94.89272433130067</c:v>
                      </c:pt>
                      <c:pt idx="746">
                        <c:v>94.912470039420299</c:v>
                      </c:pt>
                      <c:pt idx="747">
                        <c:v>94.932215747539928</c:v>
                      </c:pt>
                      <c:pt idx="748">
                        <c:v>94.951961455659557</c:v>
                      </c:pt>
                      <c:pt idx="749">
                        <c:v>94.971707163779186</c:v>
                      </c:pt>
                      <c:pt idx="750">
                        <c:v>94.991452871898815</c:v>
                      </c:pt>
                      <c:pt idx="751">
                        <c:v>95.01119858001843</c:v>
                      </c:pt>
                      <c:pt idx="752">
                        <c:v>95.030944288138059</c:v>
                      </c:pt>
                      <c:pt idx="753">
                        <c:v>95.050689996257688</c:v>
                      </c:pt>
                      <c:pt idx="754">
                        <c:v>95.070435704377317</c:v>
                      </c:pt>
                      <c:pt idx="755">
                        <c:v>95.090181412496946</c:v>
                      </c:pt>
                      <c:pt idx="756">
                        <c:v>95.109927120616575</c:v>
                      </c:pt>
                      <c:pt idx="757">
                        <c:v>95.129672828736204</c:v>
                      </c:pt>
                      <c:pt idx="758">
                        <c:v>95.149418536855833</c:v>
                      </c:pt>
                      <c:pt idx="759">
                        <c:v>95.169164244975462</c:v>
                      </c:pt>
                      <c:pt idx="760">
                        <c:v>95.188909953095077</c:v>
                      </c:pt>
                      <c:pt idx="761">
                        <c:v>95.208655661214706</c:v>
                      </c:pt>
                      <c:pt idx="762">
                        <c:v>95.228401369334335</c:v>
                      </c:pt>
                      <c:pt idx="763">
                        <c:v>95.248147077453964</c:v>
                      </c:pt>
                      <c:pt idx="764">
                        <c:v>95.267892785573594</c:v>
                      </c:pt>
                      <c:pt idx="765">
                        <c:v>95.287638493693223</c:v>
                      </c:pt>
                      <c:pt idx="766">
                        <c:v>95.307384201812852</c:v>
                      </c:pt>
                      <c:pt idx="767">
                        <c:v>95.327129909932481</c:v>
                      </c:pt>
                      <c:pt idx="768">
                        <c:v>95.34687561805211</c:v>
                      </c:pt>
                      <c:pt idx="769">
                        <c:v>95.366621326171725</c:v>
                      </c:pt>
                      <c:pt idx="770">
                        <c:v>95.386367034291354</c:v>
                      </c:pt>
                      <c:pt idx="771">
                        <c:v>95.406112742410983</c:v>
                      </c:pt>
                      <c:pt idx="772">
                        <c:v>95.425858450530612</c:v>
                      </c:pt>
                      <c:pt idx="773">
                        <c:v>95.445604158650241</c:v>
                      </c:pt>
                      <c:pt idx="774">
                        <c:v>95.46534986676987</c:v>
                      </c:pt>
                      <c:pt idx="775">
                        <c:v>95.485095574889499</c:v>
                      </c:pt>
                      <c:pt idx="776">
                        <c:v>95.504841283009128</c:v>
                      </c:pt>
                      <c:pt idx="777">
                        <c:v>95.524586991128757</c:v>
                      </c:pt>
                      <c:pt idx="778">
                        <c:v>95.544332699248372</c:v>
                      </c:pt>
                      <c:pt idx="779">
                        <c:v>95.564078407368001</c:v>
                      </c:pt>
                      <c:pt idx="780">
                        <c:v>95.58382411548763</c:v>
                      </c:pt>
                      <c:pt idx="781">
                        <c:v>95.603569823607259</c:v>
                      </c:pt>
                      <c:pt idx="782">
                        <c:v>95.623315531726888</c:v>
                      </c:pt>
                      <c:pt idx="783">
                        <c:v>95.643061239846517</c:v>
                      </c:pt>
                      <c:pt idx="784">
                        <c:v>95.662806947966146</c:v>
                      </c:pt>
                      <c:pt idx="785">
                        <c:v>95.682552656085775</c:v>
                      </c:pt>
                      <c:pt idx="786">
                        <c:v>95.702298364205404</c:v>
                      </c:pt>
                      <c:pt idx="787">
                        <c:v>95.722044072325019</c:v>
                      </c:pt>
                      <c:pt idx="788">
                        <c:v>95.741789780444648</c:v>
                      </c:pt>
                      <c:pt idx="789">
                        <c:v>95.761535488564277</c:v>
                      </c:pt>
                      <c:pt idx="790">
                        <c:v>95.781281196683906</c:v>
                      </c:pt>
                      <c:pt idx="791">
                        <c:v>95.801026904803535</c:v>
                      </c:pt>
                      <c:pt idx="792">
                        <c:v>95.820772612923165</c:v>
                      </c:pt>
                      <c:pt idx="793">
                        <c:v>95.840518321042794</c:v>
                      </c:pt>
                      <c:pt idx="794">
                        <c:v>95.860264029162423</c:v>
                      </c:pt>
                      <c:pt idx="795">
                        <c:v>95.880009737282052</c:v>
                      </c:pt>
                      <c:pt idx="796">
                        <c:v>95.899755445401667</c:v>
                      </c:pt>
                      <c:pt idx="797">
                        <c:v>95.919501153521296</c:v>
                      </c:pt>
                      <c:pt idx="798">
                        <c:v>95.939246861640925</c:v>
                      </c:pt>
                      <c:pt idx="799">
                        <c:v>95.958992569760554</c:v>
                      </c:pt>
                      <c:pt idx="800">
                        <c:v>95.978738277880183</c:v>
                      </c:pt>
                      <c:pt idx="801">
                        <c:v>95.998483985999812</c:v>
                      </c:pt>
                      <c:pt idx="802">
                        <c:v>96.018229694119441</c:v>
                      </c:pt>
                      <c:pt idx="803">
                        <c:v>96.03797540223907</c:v>
                      </c:pt>
                      <c:pt idx="804">
                        <c:v>96.057721110358699</c:v>
                      </c:pt>
                      <c:pt idx="805">
                        <c:v>96.077466818478314</c:v>
                      </c:pt>
                      <c:pt idx="806">
                        <c:v>96.097212526597943</c:v>
                      </c:pt>
                      <c:pt idx="807">
                        <c:v>96.116958234717572</c:v>
                      </c:pt>
                      <c:pt idx="808">
                        <c:v>96.136703942837201</c:v>
                      </c:pt>
                      <c:pt idx="809">
                        <c:v>96.15644965095683</c:v>
                      </c:pt>
                      <c:pt idx="810">
                        <c:v>96.176195359076459</c:v>
                      </c:pt>
                      <c:pt idx="811">
                        <c:v>96.195941067196088</c:v>
                      </c:pt>
                      <c:pt idx="812">
                        <c:v>96.215686775315717</c:v>
                      </c:pt>
                      <c:pt idx="813">
                        <c:v>96.235432483435346</c:v>
                      </c:pt>
                      <c:pt idx="814">
                        <c:v>96.255178191554961</c:v>
                      </c:pt>
                      <c:pt idx="815">
                        <c:v>96.27492389967459</c:v>
                      </c:pt>
                      <c:pt idx="816">
                        <c:v>96.294669607794219</c:v>
                      </c:pt>
                      <c:pt idx="817">
                        <c:v>96.314415315913848</c:v>
                      </c:pt>
                      <c:pt idx="818">
                        <c:v>96.334161024033477</c:v>
                      </c:pt>
                      <c:pt idx="819">
                        <c:v>96.353906732153106</c:v>
                      </c:pt>
                      <c:pt idx="820">
                        <c:v>96.373652440272735</c:v>
                      </c:pt>
                      <c:pt idx="821">
                        <c:v>96.39339814839235</c:v>
                      </c:pt>
                      <c:pt idx="822">
                        <c:v>96.413143856511994</c:v>
                      </c:pt>
                      <c:pt idx="823">
                        <c:v>96.432889564631608</c:v>
                      </c:pt>
                      <c:pt idx="824">
                        <c:v>96.452635272751237</c:v>
                      </c:pt>
                      <c:pt idx="825">
                        <c:v>96.472380980870867</c:v>
                      </c:pt>
                      <c:pt idx="826">
                        <c:v>96.492126688990496</c:v>
                      </c:pt>
                      <c:pt idx="827">
                        <c:v>96.511872397110125</c:v>
                      </c:pt>
                      <c:pt idx="828">
                        <c:v>96.531618105229754</c:v>
                      </c:pt>
                      <c:pt idx="829">
                        <c:v>96.551363813349383</c:v>
                      </c:pt>
                      <c:pt idx="830">
                        <c:v>96.571109521468998</c:v>
                      </c:pt>
                      <c:pt idx="831">
                        <c:v>96.590855229588641</c:v>
                      </c:pt>
                      <c:pt idx="832">
                        <c:v>96.610600937708256</c:v>
                      </c:pt>
                      <c:pt idx="833">
                        <c:v>96.630346645827885</c:v>
                      </c:pt>
                      <c:pt idx="834">
                        <c:v>96.650092353947514</c:v>
                      </c:pt>
                      <c:pt idx="835">
                        <c:v>96.669838062067143</c:v>
                      </c:pt>
                      <c:pt idx="836">
                        <c:v>96.689583770186772</c:v>
                      </c:pt>
                      <c:pt idx="837">
                        <c:v>96.709329478306401</c:v>
                      </c:pt>
                      <c:pt idx="838">
                        <c:v>96.72907518642603</c:v>
                      </c:pt>
                      <c:pt idx="839">
                        <c:v>96.748820894545645</c:v>
                      </c:pt>
                      <c:pt idx="840">
                        <c:v>96.768566602665288</c:v>
                      </c:pt>
                      <c:pt idx="841">
                        <c:v>96.788312310784903</c:v>
                      </c:pt>
                      <c:pt idx="842">
                        <c:v>96.808058018904532</c:v>
                      </c:pt>
                      <c:pt idx="843">
                        <c:v>96.827803727024161</c:v>
                      </c:pt>
                      <c:pt idx="844">
                        <c:v>96.84754943514379</c:v>
                      </c:pt>
                      <c:pt idx="845">
                        <c:v>96.867295143263419</c:v>
                      </c:pt>
                      <c:pt idx="846">
                        <c:v>96.887040851383048</c:v>
                      </c:pt>
                      <c:pt idx="847">
                        <c:v>96.906786559502677</c:v>
                      </c:pt>
                      <c:pt idx="848">
                        <c:v>96.926532267622292</c:v>
                      </c:pt>
                      <c:pt idx="849">
                        <c:v>96.946277975741936</c:v>
                      </c:pt>
                      <c:pt idx="850">
                        <c:v>96.96602368386155</c:v>
                      </c:pt>
                      <c:pt idx="851">
                        <c:v>96.985769391981179</c:v>
                      </c:pt>
                      <c:pt idx="852">
                        <c:v>97.005515100100808</c:v>
                      </c:pt>
                      <c:pt idx="853">
                        <c:v>97.025260808220438</c:v>
                      </c:pt>
                      <c:pt idx="854">
                        <c:v>97.045006516340067</c:v>
                      </c:pt>
                      <c:pt idx="855">
                        <c:v>97.064752224459696</c:v>
                      </c:pt>
                      <c:pt idx="856">
                        <c:v>97.084497932579325</c:v>
                      </c:pt>
                      <c:pt idx="857">
                        <c:v>97.10424364069894</c:v>
                      </c:pt>
                      <c:pt idx="858">
                        <c:v>97.123989348818583</c:v>
                      </c:pt>
                      <c:pt idx="859">
                        <c:v>97.143735056938198</c:v>
                      </c:pt>
                      <c:pt idx="860">
                        <c:v>97.163480765057827</c:v>
                      </c:pt>
                      <c:pt idx="861">
                        <c:v>97.183226473177456</c:v>
                      </c:pt>
                      <c:pt idx="862">
                        <c:v>97.202972181297085</c:v>
                      </c:pt>
                      <c:pt idx="863">
                        <c:v>97.222717889416714</c:v>
                      </c:pt>
                      <c:pt idx="864">
                        <c:v>97.242463597536343</c:v>
                      </c:pt>
                      <c:pt idx="865">
                        <c:v>97.262209305655972</c:v>
                      </c:pt>
                      <c:pt idx="866">
                        <c:v>97.281955013775587</c:v>
                      </c:pt>
                      <c:pt idx="867">
                        <c:v>97.30170072189523</c:v>
                      </c:pt>
                      <c:pt idx="868">
                        <c:v>97.321446430014845</c:v>
                      </c:pt>
                      <c:pt idx="869">
                        <c:v>97.341192138134474</c:v>
                      </c:pt>
                      <c:pt idx="870">
                        <c:v>97.360937846254103</c:v>
                      </c:pt>
                      <c:pt idx="871">
                        <c:v>97.380683554373732</c:v>
                      </c:pt>
                      <c:pt idx="872">
                        <c:v>97.400429262493361</c:v>
                      </c:pt>
                      <c:pt idx="873">
                        <c:v>97.42017497061299</c:v>
                      </c:pt>
                      <c:pt idx="874">
                        <c:v>97.439920678732619</c:v>
                      </c:pt>
                      <c:pt idx="875">
                        <c:v>97.459666386852234</c:v>
                      </c:pt>
                      <c:pt idx="876">
                        <c:v>97.479412094971877</c:v>
                      </c:pt>
                      <c:pt idx="877">
                        <c:v>97.499157803091492</c:v>
                      </c:pt>
                      <c:pt idx="878">
                        <c:v>97.518903511211121</c:v>
                      </c:pt>
                      <c:pt idx="879">
                        <c:v>97.53864921933075</c:v>
                      </c:pt>
                      <c:pt idx="880">
                        <c:v>97.558394927450379</c:v>
                      </c:pt>
                      <c:pt idx="881">
                        <c:v>97.578140635570008</c:v>
                      </c:pt>
                      <c:pt idx="882">
                        <c:v>97.597886343689638</c:v>
                      </c:pt>
                      <c:pt idx="883">
                        <c:v>97.617632051809267</c:v>
                      </c:pt>
                      <c:pt idx="884">
                        <c:v>97.637377759928881</c:v>
                      </c:pt>
                      <c:pt idx="885">
                        <c:v>97.657123468048525</c:v>
                      </c:pt>
                      <c:pt idx="886">
                        <c:v>97.67686917616814</c:v>
                      </c:pt>
                      <c:pt idx="887">
                        <c:v>97.696614884287769</c:v>
                      </c:pt>
                      <c:pt idx="888">
                        <c:v>97.716360592407398</c:v>
                      </c:pt>
                      <c:pt idx="889">
                        <c:v>97.736106300527027</c:v>
                      </c:pt>
                      <c:pt idx="890">
                        <c:v>97.755852008646656</c:v>
                      </c:pt>
                      <c:pt idx="891">
                        <c:v>97.775597716766285</c:v>
                      </c:pt>
                      <c:pt idx="892">
                        <c:v>97.795343424885914</c:v>
                      </c:pt>
                      <c:pt idx="893">
                        <c:v>97.815089133005529</c:v>
                      </c:pt>
                      <c:pt idx="894">
                        <c:v>97.834834841125172</c:v>
                      </c:pt>
                      <c:pt idx="895">
                        <c:v>97.854580549244787</c:v>
                      </c:pt>
                      <c:pt idx="896">
                        <c:v>97.874326257364416</c:v>
                      </c:pt>
                      <c:pt idx="897">
                        <c:v>97.894071965484045</c:v>
                      </c:pt>
                      <c:pt idx="898">
                        <c:v>97.913817673603674</c:v>
                      </c:pt>
                      <c:pt idx="899">
                        <c:v>97.933563381723303</c:v>
                      </c:pt>
                      <c:pt idx="900">
                        <c:v>97.953309089842932</c:v>
                      </c:pt>
                      <c:pt idx="901">
                        <c:v>97.973054797962561</c:v>
                      </c:pt>
                      <c:pt idx="902">
                        <c:v>97.992800506082176</c:v>
                      </c:pt>
                      <c:pt idx="903">
                        <c:v>98.012546214201819</c:v>
                      </c:pt>
                      <c:pt idx="904">
                        <c:v>98.032291922321434</c:v>
                      </c:pt>
                      <c:pt idx="905">
                        <c:v>98.052037630441063</c:v>
                      </c:pt>
                      <c:pt idx="906">
                        <c:v>98.071783338560692</c:v>
                      </c:pt>
                      <c:pt idx="907">
                        <c:v>98.091529046680321</c:v>
                      </c:pt>
                      <c:pt idx="908">
                        <c:v>98.11127475479995</c:v>
                      </c:pt>
                      <c:pt idx="909">
                        <c:v>98.131020462919579</c:v>
                      </c:pt>
                      <c:pt idx="910">
                        <c:v>98.150766171039209</c:v>
                      </c:pt>
                      <c:pt idx="911">
                        <c:v>98.170511879158823</c:v>
                      </c:pt>
                      <c:pt idx="912">
                        <c:v>98.190257587278467</c:v>
                      </c:pt>
                      <c:pt idx="913">
                        <c:v>98.210003295398081</c:v>
                      </c:pt>
                      <c:pt idx="914">
                        <c:v>98.229749003517711</c:v>
                      </c:pt>
                      <c:pt idx="915">
                        <c:v>98.24949471163734</c:v>
                      </c:pt>
                      <c:pt idx="916">
                        <c:v>98.269240419756969</c:v>
                      </c:pt>
                      <c:pt idx="917">
                        <c:v>98.288986127876598</c:v>
                      </c:pt>
                      <c:pt idx="918">
                        <c:v>98.308731835996227</c:v>
                      </c:pt>
                      <c:pt idx="919">
                        <c:v>98.328477544115856</c:v>
                      </c:pt>
                      <c:pt idx="920">
                        <c:v>98.348223252235471</c:v>
                      </c:pt>
                      <c:pt idx="921">
                        <c:v>98.367968960355114</c:v>
                      </c:pt>
                      <c:pt idx="922">
                        <c:v>98.387714668474729</c:v>
                      </c:pt>
                      <c:pt idx="923">
                        <c:v>98.407460376594358</c:v>
                      </c:pt>
                      <c:pt idx="924">
                        <c:v>98.427206084713987</c:v>
                      </c:pt>
                      <c:pt idx="925">
                        <c:v>98.446951792833616</c:v>
                      </c:pt>
                      <c:pt idx="926">
                        <c:v>98.466697500953245</c:v>
                      </c:pt>
                      <c:pt idx="927">
                        <c:v>98.486443209072874</c:v>
                      </c:pt>
                      <c:pt idx="928">
                        <c:v>98.506188917192503</c:v>
                      </c:pt>
                      <c:pt idx="929">
                        <c:v>98.525934625312118</c:v>
                      </c:pt>
                      <c:pt idx="930">
                        <c:v>98.545680333431761</c:v>
                      </c:pt>
                      <c:pt idx="931">
                        <c:v>98.565426041551376</c:v>
                      </c:pt>
                      <c:pt idx="932">
                        <c:v>98.585171749671005</c:v>
                      </c:pt>
                      <c:pt idx="933">
                        <c:v>98.604917457790634</c:v>
                      </c:pt>
                      <c:pt idx="934">
                        <c:v>98.624663165910263</c:v>
                      </c:pt>
                      <c:pt idx="935">
                        <c:v>98.644408874029892</c:v>
                      </c:pt>
                      <c:pt idx="936">
                        <c:v>98.664154582149521</c:v>
                      </c:pt>
                      <c:pt idx="937">
                        <c:v>98.68390029026915</c:v>
                      </c:pt>
                      <c:pt idx="938">
                        <c:v>98.703645998388765</c:v>
                      </c:pt>
                      <c:pt idx="939">
                        <c:v>98.723391706508394</c:v>
                      </c:pt>
                      <c:pt idx="940">
                        <c:v>98.743137414628023</c:v>
                      </c:pt>
                      <c:pt idx="941">
                        <c:v>98.762883122747652</c:v>
                      </c:pt>
                      <c:pt idx="942">
                        <c:v>98.782628830867282</c:v>
                      </c:pt>
                      <c:pt idx="943">
                        <c:v>98.802374538986911</c:v>
                      </c:pt>
                      <c:pt idx="944">
                        <c:v>98.82212024710654</c:v>
                      </c:pt>
                      <c:pt idx="945">
                        <c:v>98.841865955226154</c:v>
                      </c:pt>
                      <c:pt idx="946">
                        <c:v>98.861611663345798</c:v>
                      </c:pt>
                      <c:pt idx="947">
                        <c:v>98.881357371465413</c:v>
                      </c:pt>
                      <c:pt idx="948">
                        <c:v>98.901103079585042</c:v>
                      </c:pt>
                      <c:pt idx="949">
                        <c:v>98.920848787704671</c:v>
                      </c:pt>
                      <c:pt idx="950">
                        <c:v>98.9405944958243</c:v>
                      </c:pt>
                      <c:pt idx="951">
                        <c:v>98.960340203943929</c:v>
                      </c:pt>
                      <c:pt idx="952">
                        <c:v>98.980085912063558</c:v>
                      </c:pt>
                      <c:pt idx="953">
                        <c:v>98.999831620183187</c:v>
                      </c:pt>
                      <c:pt idx="954">
                        <c:v>99.019577328302802</c:v>
                      </c:pt>
                      <c:pt idx="955">
                        <c:v>99.039323036422445</c:v>
                      </c:pt>
                      <c:pt idx="956">
                        <c:v>99.05906874454206</c:v>
                      </c:pt>
                      <c:pt idx="957">
                        <c:v>99.078814452661689</c:v>
                      </c:pt>
                      <c:pt idx="958">
                        <c:v>99.098560160781318</c:v>
                      </c:pt>
                      <c:pt idx="959">
                        <c:v>99.118305868900947</c:v>
                      </c:pt>
                      <c:pt idx="960">
                        <c:v>99.138051577020576</c:v>
                      </c:pt>
                      <c:pt idx="961">
                        <c:v>99.157797285140205</c:v>
                      </c:pt>
                      <c:pt idx="962">
                        <c:v>99.177542993259834</c:v>
                      </c:pt>
                      <c:pt idx="963">
                        <c:v>99.197288701379449</c:v>
                      </c:pt>
                      <c:pt idx="964">
                        <c:v>99.217034409499092</c:v>
                      </c:pt>
                      <c:pt idx="965">
                        <c:v>99.236780117618707</c:v>
                      </c:pt>
                      <c:pt idx="966">
                        <c:v>99.256525825738336</c:v>
                      </c:pt>
                      <c:pt idx="967">
                        <c:v>99.276271533857965</c:v>
                      </c:pt>
                      <c:pt idx="968">
                        <c:v>99.296017241977594</c:v>
                      </c:pt>
                      <c:pt idx="969">
                        <c:v>99.315762950097223</c:v>
                      </c:pt>
                      <c:pt idx="970">
                        <c:v>99.335508658216852</c:v>
                      </c:pt>
                      <c:pt idx="971">
                        <c:v>99.355254366336482</c:v>
                      </c:pt>
                      <c:pt idx="972">
                        <c:v>99.375000074456096</c:v>
                      </c:pt>
                      <c:pt idx="973">
                        <c:v>99.39474578257574</c:v>
                      </c:pt>
                      <c:pt idx="974">
                        <c:v>99.414491490695355</c:v>
                      </c:pt>
                      <c:pt idx="975">
                        <c:v>99.434237198814984</c:v>
                      </c:pt>
                      <c:pt idx="976">
                        <c:v>99.453982906934613</c:v>
                      </c:pt>
                      <c:pt idx="977">
                        <c:v>99.473728615054242</c:v>
                      </c:pt>
                      <c:pt idx="978">
                        <c:v>99.493474323173871</c:v>
                      </c:pt>
                      <c:pt idx="979">
                        <c:v>99.5132200312935</c:v>
                      </c:pt>
                      <c:pt idx="980">
                        <c:v>99.532965739413129</c:v>
                      </c:pt>
                      <c:pt idx="981">
                        <c:v>99.552711447532744</c:v>
                      </c:pt>
                      <c:pt idx="982">
                        <c:v>99.572457155652387</c:v>
                      </c:pt>
                      <c:pt idx="983">
                        <c:v>99.592202863772002</c:v>
                      </c:pt>
                      <c:pt idx="984">
                        <c:v>99.611948571891631</c:v>
                      </c:pt>
                      <c:pt idx="985">
                        <c:v>99.63169428001126</c:v>
                      </c:pt>
                      <c:pt idx="986">
                        <c:v>99.651439988130889</c:v>
                      </c:pt>
                      <c:pt idx="987">
                        <c:v>99.671185696250518</c:v>
                      </c:pt>
                      <c:pt idx="988">
                        <c:v>99.690931404370147</c:v>
                      </c:pt>
                      <c:pt idx="989">
                        <c:v>99.710677112489776</c:v>
                      </c:pt>
                      <c:pt idx="990">
                        <c:v>99.730422820609391</c:v>
                      </c:pt>
                      <c:pt idx="991">
                        <c:v>99.750168528729034</c:v>
                      </c:pt>
                      <c:pt idx="992">
                        <c:v>99.769914236848649</c:v>
                      </c:pt>
                      <c:pt idx="993">
                        <c:v>99.789659944968278</c:v>
                      </c:pt>
                      <c:pt idx="994">
                        <c:v>99.809405653087907</c:v>
                      </c:pt>
                      <c:pt idx="995">
                        <c:v>99.829151361207536</c:v>
                      </c:pt>
                      <c:pt idx="996">
                        <c:v>99.848897069327165</c:v>
                      </c:pt>
                      <c:pt idx="997">
                        <c:v>99.868642777446794</c:v>
                      </c:pt>
                      <c:pt idx="998">
                        <c:v>99.888388485566423</c:v>
                      </c:pt>
                      <c:pt idx="999">
                        <c:v>99.908134193686038</c:v>
                      </c:pt>
                      <c:pt idx="1000">
                        <c:v>99.927879901805682</c:v>
                      </c:pt>
                      <c:pt idx="1001">
                        <c:v>99.947625609925296</c:v>
                      </c:pt>
                      <c:pt idx="1002">
                        <c:v>99.967371318044925</c:v>
                      </c:pt>
                      <c:pt idx="1003">
                        <c:v>99.987117026164555</c:v>
                      </c:pt>
                      <c:pt idx="1004">
                        <c:v>100.00686273428418</c:v>
                      </c:pt>
                      <c:pt idx="1005">
                        <c:v>100.02660844240381</c:v>
                      </c:pt>
                      <c:pt idx="1006">
                        <c:v>100.04635415052344</c:v>
                      </c:pt>
                      <c:pt idx="1007">
                        <c:v>100.06609985864307</c:v>
                      </c:pt>
                      <c:pt idx="1008">
                        <c:v>100.08584556676269</c:v>
                      </c:pt>
                      <c:pt idx="1009">
                        <c:v>100.10559127488231</c:v>
                      </c:pt>
                      <c:pt idx="1010">
                        <c:v>100.12533698300194</c:v>
                      </c:pt>
                      <c:pt idx="1011">
                        <c:v>100.14508269112157</c:v>
                      </c:pt>
                      <c:pt idx="1012">
                        <c:v>100.1648283992412</c:v>
                      </c:pt>
                      <c:pt idx="1013">
                        <c:v>100.18457410736083</c:v>
                      </c:pt>
                      <c:pt idx="1014">
                        <c:v>100.20431981548046</c:v>
                      </c:pt>
                      <c:pt idx="1015">
                        <c:v>100.22406552360009</c:v>
                      </c:pt>
                      <c:pt idx="1016">
                        <c:v>100.24381123171972</c:v>
                      </c:pt>
                      <c:pt idx="1017">
                        <c:v>100.26355693983933</c:v>
                      </c:pt>
                      <c:pt idx="1018">
                        <c:v>100.28330264795898</c:v>
                      </c:pt>
                      <c:pt idx="1019">
                        <c:v>100.30304835607859</c:v>
                      </c:pt>
                      <c:pt idx="1020">
                        <c:v>100.32279406419822</c:v>
                      </c:pt>
                      <c:pt idx="1021">
                        <c:v>100.34253977231785</c:v>
                      </c:pt>
                      <c:pt idx="1022">
                        <c:v>100.36228548043748</c:v>
                      </c:pt>
                      <c:pt idx="1023">
                        <c:v>100.38203118855711</c:v>
                      </c:pt>
                      <c:pt idx="1024">
                        <c:v>100.40177689667674</c:v>
                      </c:pt>
                      <c:pt idx="1025">
                        <c:v>100.42152260479637</c:v>
                      </c:pt>
                      <c:pt idx="1026">
                        <c:v>100.44126831291598</c:v>
                      </c:pt>
                      <c:pt idx="1027">
                        <c:v>100.46101402103561</c:v>
                      </c:pt>
                      <c:pt idx="1028">
                        <c:v>100.48075972915524</c:v>
                      </c:pt>
                      <c:pt idx="1029">
                        <c:v>100.50050543727487</c:v>
                      </c:pt>
                      <c:pt idx="1030">
                        <c:v>100.5202511453945</c:v>
                      </c:pt>
                      <c:pt idx="1031">
                        <c:v>100.53999685351413</c:v>
                      </c:pt>
                      <c:pt idx="1032">
                        <c:v>100.55974256163375</c:v>
                      </c:pt>
                      <c:pt idx="1033">
                        <c:v>100.57948826975338</c:v>
                      </c:pt>
                      <c:pt idx="1034">
                        <c:v>100.59923397787301</c:v>
                      </c:pt>
                      <c:pt idx="1035">
                        <c:v>100.61897968599263</c:v>
                      </c:pt>
                      <c:pt idx="1036">
                        <c:v>100.63872539411227</c:v>
                      </c:pt>
                      <c:pt idx="1037">
                        <c:v>100.65847110223189</c:v>
                      </c:pt>
                      <c:pt idx="1038">
                        <c:v>100.67821681035151</c:v>
                      </c:pt>
                      <c:pt idx="1039">
                        <c:v>100.69796251847114</c:v>
                      </c:pt>
                      <c:pt idx="1040">
                        <c:v>100.71770822659077</c:v>
                      </c:pt>
                      <c:pt idx="1041">
                        <c:v>100.7374539347104</c:v>
                      </c:pt>
                      <c:pt idx="1042">
                        <c:v>100.75719964283003</c:v>
                      </c:pt>
                      <c:pt idx="1043">
                        <c:v>100.77694535094966</c:v>
                      </c:pt>
                      <c:pt idx="1044">
                        <c:v>100.79669105906927</c:v>
                      </c:pt>
                      <c:pt idx="1045">
                        <c:v>100.8164367671889</c:v>
                      </c:pt>
                      <c:pt idx="1046">
                        <c:v>100.83618247530853</c:v>
                      </c:pt>
                      <c:pt idx="1047">
                        <c:v>100.85592818342816</c:v>
                      </c:pt>
                      <c:pt idx="1048">
                        <c:v>100.87567389154779</c:v>
                      </c:pt>
                      <c:pt idx="1049">
                        <c:v>100.89541959966742</c:v>
                      </c:pt>
                      <c:pt idx="1050">
                        <c:v>100.91516530778705</c:v>
                      </c:pt>
                      <c:pt idx="1051">
                        <c:v>100.93491101590668</c:v>
                      </c:pt>
                      <c:pt idx="1052">
                        <c:v>100.95465672402631</c:v>
                      </c:pt>
                      <c:pt idx="1053">
                        <c:v>100.97440243214592</c:v>
                      </c:pt>
                      <c:pt idx="1054">
                        <c:v>100.99414814026557</c:v>
                      </c:pt>
                      <c:pt idx="1055">
                        <c:v>101.01389384838518</c:v>
                      </c:pt>
                      <c:pt idx="1056">
                        <c:v>101.03363955650481</c:v>
                      </c:pt>
                      <c:pt idx="1057">
                        <c:v>101.05338526462444</c:v>
                      </c:pt>
                      <c:pt idx="1058">
                        <c:v>101.07313097274407</c:v>
                      </c:pt>
                      <c:pt idx="1059">
                        <c:v>101.0928766808637</c:v>
                      </c:pt>
                      <c:pt idx="1060">
                        <c:v>101.11262238898333</c:v>
                      </c:pt>
                      <c:pt idx="1061">
                        <c:v>101.13236809710295</c:v>
                      </c:pt>
                      <c:pt idx="1062">
                        <c:v>101.15211380522257</c:v>
                      </c:pt>
                      <c:pt idx="1063">
                        <c:v>101.1718595133422</c:v>
                      </c:pt>
                      <c:pt idx="1064">
                        <c:v>101.19160522146183</c:v>
                      </c:pt>
                      <c:pt idx="1065">
                        <c:v>101.21135092958146</c:v>
                      </c:pt>
                      <c:pt idx="1066">
                        <c:v>101.23109663770109</c:v>
                      </c:pt>
                      <c:pt idx="1067">
                        <c:v>101.25084234582071</c:v>
                      </c:pt>
                      <c:pt idx="1068">
                        <c:v>101.27058805394034</c:v>
                      </c:pt>
                      <c:pt idx="1069">
                        <c:v>101.29033376205997</c:v>
                      </c:pt>
                      <c:pt idx="1070">
                        <c:v>101.3100794701796</c:v>
                      </c:pt>
                      <c:pt idx="1071">
                        <c:v>101.32982517829922</c:v>
                      </c:pt>
                      <c:pt idx="1072">
                        <c:v>101.34957088641886</c:v>
                      </c:pt>
                      <c:pt idx="1073">
                        <c:v>101.36931659453847</c:v>
                      </c:pt>
                      <c:pt idx="1074">
                        <c:v>101.3890623026581</c:v>
                      </c:pt>
                      <c:pt idx="1075">
                        <c:v>101.40880801077773</c:v>
                      </c:pt>
                      <c:pt idx="1076">
                        <c:v>101.42855371889736</c:v>
                      </c:pt>
                      <c:pt idx="1077">
                        <c:v>101.44829942701699</c:v>
                      </c:pt>
                      <c:pt idx="1078">
                        <c:v>101.46804513513662</c:v>
                      </c:pt>
                      <c:pt idx="1079">
                        <c:v>101.48779084325625</c:v>
                      </c:pt>
                      <c:pt idx="1080">
                        <c:v>101.50753655137586</c:v>
                      </c:pt>
                      <c:pt idx="1081">
                        <c:v>101.52728225949549</c:v>
                      </c:pt>
                      <c:pt idx="1082">
                        <c:v>101.54702796761512</c:v>
                      </c:pt>
                      <c:pt idx="1083">
                        <c:v>101.56677367573475</c:v>
                      </c:pt>
                      <c:pt idx="1084">
                        <c:v>101.58651938385438</c:v>
                      </c:pt>
                      <c:pt idx="1085">
                        <c:v>101.60626509197401</c:v>
                      </c:pt>
                      <c:pt idx="1086">
                        <c:v>101.62601080009364</c:v>
                      </c:pt>
                      <c:pt idx="1087">
                        <c:v>101.64575650821327</c:v>
                      </c:pt>
                      <c:pt idx="1088">
                        <c:v>101.6655022163329</c:v>
                      </c:pt>
                      <c:pt idx="1089">
                        <c:v>101.68524792445251</c:v>
                      </c:pt>
                      <c:pt idx="1090">
                        <c:v>101.70499363257215</c:v>
                      </c:pt>
                      <c:pt idx="1091">
                        <c:v>101.72473934069177</c:v>
                      </c:pt>
                      <c:pt idx="1092">
                        <c:v>101.7444850488114</c:v>
                      </c:pt>
                      <c:pt idx="1093">
                        <c:v>101.76423075693103</c:v>
                      </c:pt>
                      <c:pt idx="1094">
                        <c:v>101.78397646505066</c:v>
                      </c:pt>
                      <c:pt idx="1095">
                        <c:v>101.80372217317029</c:v>
                      </c:pt>
                      <c:pt idx="1096">
                        <c:v>101.82346788128991</c:v>
                      </c:pt>
                      <c:pt idx="1097">
                        <c:v>101.84321358940954</c:v>
                      </c:pt>
                      <c:pt idx="1098">
                        <c:v>101.86295929752916</c:v>
                      </c:pt>
                      <c:pt idx="1099">
                        <c:v>101.88270500564879</c:v>
                      </c:pt>
                      <c:pt idx="1100">
                        <c:v>101.90245071376842</c:v>
                      </c:pt>
                      <c:pt idx="1101">
                        <c:v>101.92219642188805</c:v>
                      </c:pt>
                      <c:pt idx="1102">
                        <c:v>101.94194213000767</c:v>
                      </c:pt>
                      <c:pt idx="1103">
                        <c:v>101.9616878381273</c:v>
                      </c:pt>
                      <c:pt idx="1104">
                        <c:v>101.98143354624693</c:v>
                      </c:pt>
                      <c:pt idx="1105">
                        <c:v>102.00117925436656</c:v>
                      </c:pt>
                      <c:pt idx="1106">
                        <c:v>102.02092496248619</c:v>
                      </c:pt>
                      <c:pt idx="1107">
                        <c:v>102.04067067060581</c:v>
                      </c:pt>
                      <c:pt idx="1108">
                        <c:v>102.06041637872545</c:v>
                      </c:pt>
                      <c:pt idx="1109">
                        <c:v>102.08016208684506</c:v>
                      </c:pt>
                      <c:pt idx="1110">
                        <c:v>102.09990779496469</c:v>
                      </c:pt>
                      <c:pt idx="1111">
                        <c:v>102.11965350308432</c:v>
                      </c:pt>
                      <c:pt idx="1112">
                        <c:v>102.13939921120395</c:v>
                      </c:pt>
                      <c:pt idx="1113">
                        <c:v>102.15914491932358</c:v>
                      </c:pt>
                      <c:pt idx="1114">
                        <c:v>102.17889062744321</c:v>
                      </c:pt>
                      <c:pt idx="1115">
                        <c:v>102.19863633556284</c:v>
                      </c:pt>
                      <c:pt idx="1116">
                        <c:v>102.21838204368245</c:v>
                      </c:pt>
                      <c:pt idx="1117">
                        <c:v>102.23812775180208</c:v>
                      </c:pt>
                      <c:pt idx="1118">
                        <c:v>102.25787345992171</c:v>
                      </c:pt>
                      <c:pt idx="1119">
                        <c:v>102.27761916804134</c:v>
                      </c:pt>
                      <c:pt idx="1120">
                        <c:v>102.29736487616097</c:v>
                      </c:pt>
                      <c:pt idx="1121">
                        <c:v>102.3171105842806</c:v>
                      </c:pt>
                      <c:pt idx="1122">
                        <c:v>102.33685629240023</c:v>
                      </c:pt>
                      <c:pt idx="1123">
                        <c:v>102.35660200051986</c:v>
                      </c:pt>
                      <c:pt idx="1124">
                        <c:v>102.37634770863949</c:v>
                      </c:pt>
                      <c:pt idx="1125">
                        <c:v>102.3960934167591</c:v>
                      </c:pt>
                      <c:pt idx="1126">
                        <c:v>102.41583912487873</c:v>
                      </c:pt>
                      <c:pt idx="1127">
                        <c:v>102.43558483299836</c:v>
                      </c:pt>
                      <c:pt idx="1128">
                        <c:v>102.45533054111799</c:v>
                      </c:pt>
                      <c:pt idx="1129">
                        <c:v>102.47507624923762</c:v>
                      </c:pt>
                      <c:pt idx="1130">
                        <c:v>102.49482195735725</c:v>
                      </c:pt>
                      <c:pt idx="1131">
                        <c:v>102.51456766547687</c:v>
                      </c:pt>
                      <c:pt idx="1132">
                        <c:v>102.53431337359649</c:v>
                      </c:pt>
                      <c:pt idx="1133">
                        <c:v>102.55405908171613</c:v>
                      </c:pt>
                      <c:pt idx="1134">
                        <c:v>102.57380478983575</c:v>
                      </c:pt>
                      <c:pt idx="1135">
                        <c:v>102.59355049795538</c:v>
                      </c:pt>
                      <c:pt idx="1136">
                        <c:v>102.61329620607501</c:v>
                      </c:pt>
                      <c:pt idx="1137">
                        <c:v>102.63304191419464</c:v>
                      </c:pt>
                      <c:pt idx="1138">
                        <c:v>102.65278762231426</c:v>
                      </c:pt>
                      <c:pt idx="1139">
                        <c:v>102.67253333043389</c:v>
                      </c:pt>
                      <c:pt idx="1140">
                        <c:v>102.69227903855352</c:v>
                      </c:pt>
                      <c:pt idx="1141">
                        <c:v>102.71202474667315</c:v>
                      </c:pt>
                      <c:pt idx="1142">
                        <c:v>102.73177045479278</c:v>
                      </c:pt>
                      <c:pt idx="1143">
                        <c:v>102.7515161629124</c:v>
                      </c:pt>
                      <c:pt idx="1144">
                        <c:v>102.77126187103202</c:v>
                      </c:pt>
                      <c:pt idx="1145">
                        <c:v>102.79100757915165</c:v>
                      </c:pt>
                      <c:pt idx="1146">
                        <c:v>102.81075328727128</c:v>
                      </c:pt>
                      <c:pt idx="1147">
                        <c:v>102.83049899539091</c:v>
                      </c:pt>
                      <c:pt idx="1148">
                        <c:v>102.85024470351054</c:v>
                      </c:pt>
                      <c:pt idx="1149">
                        <c:v>102.86999041163017</c:v>
                      </c:pt>
                      <c:pt idx="1150">
                        <c:v>102.88973611974978</c:v>
                      </c:pt>
                      <c:pt idx="1151">
                        <c:v>102.90948182786943</c:v>
                      </c:pt>
                      <c:pt idx="1152">
                        <c:v>102.92922753598904</c:v>
                      </c:pt>
                      <c:pt idx="1153">
                        <c:v>102.94897324410867</c:v>
                      </c:pt>
                      <c:pt idx="1154">
                        <c:v>102.9687189522283</c:v>
                      </c:pt>
                      <c:pt idx="1155">
                        <c:v>102.98846466034793</c:v>
                      </c:pt>
                      <c:pt idx="1156">
                        <c:v>103.00821036846756</c:v>
                      </c:pt>
                      <c:pt idx="1157">
                        <c:v>103.02795607658719</c:v>
                      </c:pt>
                      <c:pt idx="1158">
                        <c:v>103.04770178470682</c:v>
                      </c:pt>
                      <c:pt idx="1159">
                        <c:v>103.06744749282645</c:v>
                      </c:pt>
                      <c:pt idx="1160">
                        <c:v>103.08719320094607</c:v>
                      </c:pt>
                      <c:pt idx="1161">
                        <c:v>103.10693890906569</c:v>
                      </c:pt>
                      <c:pt idx="1162">
                        <c:v>103.12668461718532</c:v>
                      </c:pt>
                      <c:pt idx="1163">
                        <c:v>103.14643032530495</c:v>
                      </c:pt>
                      <c:pt idx="1164">
                        <c:v>103.16617603342458</c:v>
                      </c:pt>
                      <c:pt idx="1165">
                        <c:v>103.18592174154421</c:v>
                      </c:pt>
                      <c:pt idx="1166">
                        <c:v>103.20566744966384</c:v>
                      </c:pt>
                      <c:pt idx="1167">
                        <c:v>103.22541315778346</c:v>
                      </c:pt>
                      <c:pt idx="1168">
                        <c:v>103.24515886590308</c:v>
                      </c:pt>
                      <c:pt idx="1169">
                        <c:v>103.26490457402272</c:v>
                      </c:pt>
                      <c:pt idx="1170">
                        <c:v>103.28465028214234</c:v>
                      </c:pt>
                      <c:pt idx="1171">
                        <c:v>103.30439599026197</c:v>
                      </c:pt>
                      <c:pt idx="1172">
                        <c:v>103.3241416983816</c:v>
                      </c:pt>
                      <c:pt idx="1173">
                        <c:v>103.34388740650122</c:v>
                      </c:pt>
                      <c:pt idx="1174">
                        <c:v>103.36363311462085</c:v>
                      </c:pt>
                      <c:pt idx="1175">
                        <c:v>103.38337882274048</c:v>
                      </c:pt>
                      <c:pt idx="1176">
                        <c:v>103.40312453086011</c:v>
                      </c:pt>
                      <c:pt idx="1177">
                        <c:v>103.42287023897974</c:v>
                      </c:pt>
                      <c:pt idx="1178">
                        <c:v>103.44261594709937</c:v>
                      </c:pt>
                      <c:pt idx="1179">
                        <c:v>103.46236165521898</c:v>
                      </c:pt>
                      <c:pt idx="1180">
                        <c:v>103.48210736333861</c:v>
                      </c:pt>
                      <c:pt idx="1181">
                        <c:v>103.50185307145824</c:v>
                      </c:pt>
                      <c:pt idx="1182">
                        <c:v>103.52159877957787</c:v>
                      </c:pt>
                      <c:pt idx="1183">
                        <c:v>103.5413444876975</c:v>
                      </c:pt>
                      <c:pt idx="1184">
                        <c:v>103.56109019581713</c:v>
                      </c:pt>
                      <c:pt idx="1185">
                        <c:v>103.58083590393676</c:v>
                      </c:pt>
                      <c:pt idx="1186">
                        <c:v>103.60058161205637</c:v>
                      </c:pt>
                      <c:pt idx="1187">
                        <c:v>103.62032732017602</c:v>
                      </c:pt>
                      <c:pt idx="1188">
                        <c:v>103.64007302829563</c:v>
                      </c:pt>
                      <c:pt idx="1189">
                        <c:v>103.65981873641526</c:v>
                      </c:pt>
                      <c:pt idx="1190">
                        <c:v>103.67956444453489</c:v>
                      </c:pt>
                      <c:pt idx="1191">
                        <c:v>103.69931015265452</c:v>
                      </c:pt>
                      <c:pt idx="1192">
                        <c:v>103.71905586077415</c:v>
                      </c:pt>
                      <c:pt idx="1193">
                        <c:v>103.73880156889378</c:v>
                      </c:pt>
                      <c:pt idx="1194">
                        <c:v>103.75854727701341</c:v>
                      </c:pt>
                      <c:pt idx="1195">
                        <c:v>103.77829298513304</c:v>
                      </c:pt>
                      <c:pt idx="1196">
                        <c:v>103.79803869325266</c:v>
                      </c:pt>
                      <c:pt idx="1197">
                        <c:v>103.81778440137228</c:v>
                      </c:pt>
                      <c:pt idx="1198">
                        <c:v>103.83753010949191</c:v>
                      </c:pt>
                      <c:pt idx="1199">
                        <c:v>103.85727581761154</c:v>
                      </c:pt>
                      <c:pt idx="1200">
                        <c:v>103.87702152573117</c:v>
                      </c:pt>
                      <c:pt idx="1201">
                        <c:v>103.8967672338508</c:v>
                      </c:pt>
                      <c:pt idx="1202">
                        <c:v>103.91651294197042</c:v>
                      </c:pt>
                      <c:pt idx="1203">
                        <c:v>103.93625865009005</c:v>
                      </c:pt>
                      <c:pt idx="1204">
                        <c:v>103.95600435820967</c:v>
                      </c:pt>
                    </c:numCache>
                  </c:numRef>
                </c:xVal>
                <c:yVal>
                  <c:numRef>
                    <c:extLst xmlns:c15="http://schemas.microsoft.com/office/drawing/2012/chart">
                      <c:ext xmlns:c15="http://schemas.microsoft.com/office/drawing/2012/chart" uri="{02D57815-91ED-43cb-92C2-25804820EDAC}">
                        <c15:formulaRef>
                          <c15:sqref>'σ-Silo F2-80 kP'!$AH$13:$AH$1217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numCache>
                  </c:numRef>
                </c:yVal>
                <c:smooth val="1"/>
                <c:extLst xmlns:c15="http://schemas.microsoft.com/office/drawing/2012/chart">
                  <c:ext xmlns:c16="http://schemas.microsoft.com/office/drawing/2014/chart" uri="{C3380CC4-5D6E-409C-BE32-E72D297353CC}">
                    <c16:uniqueId val="{0000000E-A375-435B-90EF-3E365F81D4DA}"/>
                  </c:ext>
                </c:extLst>
              </c15:ser>
            </c15:filteredScatterSeries>
            <c15:filteredScatterSeries>
              <c15:ser>
                <c:idx val="13"/>
                <c:order val="12"/>
                <c:tx>
                  <c:strRef>
                    <c:extLst xmlns:c15="http://schemas.microsoft.com/office/drawing/2012/chart">
                      <c:ext xmlns:c15="http://schemas.microsoft.com/office/drawing/2012/chart" uri="{02D57815-91ED-43cb-92C2-25804820EDAC}">
                        <c15:formulaRef>
                          <c15:sqref>'σ-Silo F2-80 kP'!$AE$12</c15:sqref>
                        </c15:formulaRef>
                      </c:ext>
                    </c:extLst>
                    <c:strCache>
                      <c:ptCount val="1"/>
                      <c:pt idx="0">
                        <c:v>σ'v+q</c:v>
                      </c:pt>
                    </c:strCache>
                  </c:strRef>
                </c:tx>
                <c:spPr>
                  <a:ln>
                    <a:solidFill>
                      <a:schemeClr val="accent2"/>
                    </a:solidFill>
                    <a:prstDash val="dash"/>
                  </a:ln>
                </c:spPr>
                <c:marker>
                  <c:symbol val="none"/>
                </c:marker>
                <c:xVal>
                  <c:numRef>
                    <c:extLst xmlns:c15="http://schemas.microsoft.com/office/drawing/2012/chart">
                      <c:ext xmlns:c15="http://schemas.microsoft.com/office/drawing/2012/chart" uri="{02D57815-91ED-43cb-92C2-25804820EDAC}">
                        <c15:formulaRef>
                          <c15:sqref>'σ-Silo F2-80 kP'!$AE$13:$AE$1217</c15:sqref>
                        </c15:formulaRef>
                      </c:ext>
                    </c:extLst>
                    <c:numCache>
                      <c:formatCode>0.0</c:formatCode>
                      <c:ptCount val="1205"/>
                      <c:pt idx="0">
                        <c:v>80.182171782178216</c:v>
                      </c:pt>
                      <c:pt idx="1">
                        <c:v>80.192726648713645</c:v>
                      </c:pt>
                      <c:pt idx="2">
                        <c:v>80.202662356833272</c:v>
                      </c:pt>
                      <c:pt idx="3">
                        <c:v>80.2125980649529</c:v>
                      </c:pt>
                      <c:pt idx="4">
                        <c:v>80.222533773072527</c:v>
                      </c:pt>
                      <c:pt idx="5">
                        <c:v>80.232469481192155</c:v>
                      </c:pt>
                      <c:pt idx="6">
                        <c:v>80.242405189311782</c:v>
                      </c:pt>
                      <c:pt idx="7">
                        <c:v>80.252340897431409</c:v>
                      </c:pt>
                      <c:pt idx="8">
                        <c:v>80.262276605551037</c:v>
                      </c:pt>
                      <c:pt idx="9">
                        <c:v>80.272212313670664</c:v>
                      </c:pt>
                      <c:pt idx="10">
                        <c:v>80.282148021790292</c:v>
                      </c:pt>
                      <c:pt idx="11">
                        <c:v>80.292083729909919</c:v>
                      </c:pt>
                      <c:pt idx="12">
                        <c:v>80.302019438029546</c:v>
                      </c:pt>
                      <c:pt idx="13">
                        <c:v>80.311955146149174</c:v>
                      </c:pt>
                      <c:pt idx="14">
                        <c:v>80.321890854268801</c:v>
                      </c:pt>
                      <c:pt idx="15">
                        <c:v>80.331826562388429</c:v>
                      </c:pt>
                      <c:pt idx="16">
                        <c:v>80.341762270508056</c:v>
                      </c:pt>
                      <c:pt idx="17">
                        <c:v>80.351697978627683</c:v>
                      </c:pt>
                      <c:pt idx="18">
                        <c:v>80.361633686747311</c:v>
                      </c:pt>
                      <c:pt idx="19">
                        <c:v>80.371569394866938</c:v>
                      </c:pt>
                      <c:pt idx="20">
                        <c:v>80.381505102986566</c:v>
                      </c:pt>
                      <c:pt idx="21">
                        <c:v>80.391440811106193</c:v>
                      </c:pt>
                      <c:pt idx="22">
                        <c:v>80.401376519225821</c:v>
                      </c:pt>
                      <c:pt idx="23">
                        <c:v>80.411312227345448</c:v>
                      </c:pt>
                      <c:pt idx="24">
                        <c:v>80.421247935465075</c:v>
                      </c:pt>
                      <c:pt idx="25">
                        <c:v>80.431183643584703</c:v>
                      </c:pt>
                      <c:pt idx="26">
                        <c:v>80.44111935170433</c:v>
                      </c:pt>
                      <c:pt idx="27">
                        <c:v>80.451055059823958</c:v>
                      </c:pt>
                      <c:pt idx="28">
                        <c:v>80.460990767943585</c:v>
                      </c:pt>
                      <c:pt idx="29">
                        <c:v>80.470926476063212</c:v>
                      </c:pt>
                      <c:pt idx="30">
                        <c:v>80.48086218418284</c:v>
                      </c:pt>
                      <c:pt idx="31">
                        <c:v>80.490797892302467</c:v>
                      </c:pt>
                      <c:pt idx="32">
                        <c:v>80.500733600422095</c:v>
                      </c:pt>
                      <c:pt idx="33">
                        <c:v>80.510669308541722</c:v>
                      </c:pt>
                      <c:pt idx="34">
                        <c:v>80.520605016661349</c:v>
                      </c:pt>
                      <c:pt idx="35">
                        <c:v>80.530540724780977</c:v>
                      </c:pt>
                      <c:pt idx="36">
                        <c:v>80.540476432900604</c:v>
                      </c:pt>
                      <c:pt idx="37">
                        <c:v>80.550412141020232</c:v>
                      </c:pt>
                      <c:pt idx="38">
                        <c:v>80.560347849139859</c:v>
                      </c:pt>
                      <c:pt idx="39">
                        <c:v>80.570283557259486</c:v>
                      </c:pt>
                      <c:pt idx="40">
                        <c:v>80.580219265379114</c:v>
                      </c:pt>
                      <c:pt idx="41">
                        <c:v>80.590154973498741</c:v>
                      </c:pt>
                      <c:pt idx="42">
                        <c:v>80.600090681618369</c:v>
                      </c:pt>
                      <c:pt idx="43">
                        <c:v>80.610026389737996</c:v>
                      </c:pt>
                      <c:pt idx="44">
                        <c:v>80.619962097857623</c:v>
                      </c:pt>
                      <c:pt idx="45">
                        <c:v>80.629897805977251</c:v>
                      </c:pt>
                      <c:pt idx="46">
                        <c:v>80.639833514096878</c:v>
                      </c:pt>
                      <c:pt idx="47">
                        <c:v>80.649769222216506</c:v>
                      </c:pt>
                      <c:pt idx="48">
                        <c:v>80.659704930336133</c:v>
                      </c:pt>
                      <c:pt idx="49">
                        <c:v>80.66964063845576</c:v>
                      </c:pt>
                      <c:pt idx="50">
                        <c:v>80.679576346575388</c:v>
                      </c:pt>
                      <c:pt idx="51">
                        <c:v>80.689512054695015</c:v>
                      </c:pt>
                      <c:pt idx="52">
                        <c:v>80.699447762814643</c:v>
                      </c:pt>
                      <c:pt idx="53">
                        <c:v>80.70938347093427</c:v>
                      </c:pt>
                      <c:pt idx="54">
                        <c:v>80.719319179053898</c:v>
                      </c:pt>
                      <c:pt idx="55">
                        <c:v>80.729254887173525</c:v>
                      </c:pt>
                      <c:pt idx="56">
                        <c:v>80.739190595293152</c:v>
                      </c:pt>
                      <c:pt idx="57">
                        <c:v>80.74912630341278</c:v>
                      </c:pt>
                      <c:pt idx="58">
                        <c:v>80.759062011532407</c:v>
                      </c:pt>
                      <c:pt idx="59">
                        <c:v>80.768997719652035</c:v>
                      </c:pt>
                      <c:pt idx="60">
                        <c:v>80.778933427771662</c:v>
                      </c:pt>
                      <c:pt idx="61">
                        <c:v>80.788869135891289</c:v>
                      </c:pt>
                      <c:pt idx="62">
                        <c:v>80.798804844010917</c:v>
                      </c:pt>
                      <c:pt idx="63">
                        <c:v>80.808740552130544</c:v>
                      </c:pt>
                      <c:pt idx="64">
                        <c:v>80.818676260250172</c:v>
                      </c:pt>
                      <c:pt idx="65">
                        <c:v>80.828611968369799</c:v>
                      </c:pt>
                      <c:pt idx="66">
                        <c:v>80.838547676489426</c:v>
                      </c:pt>
                      <c:pt idx="67">
                        <c:v>80.848483384609054</c:v>
                      </c:pt>
                      <c:pt idx="68">
                        <c:v>80.858419092728681</c:v>
                      </c:pt>
                      <c:pt idx="69">
                        <c:v>80.868354800848309</c:v>
                      </c:pt>
                      <c:pt idx="70">
                        <c:v>80.878290508967936</c:v>
                      </c:pt>
                      <c:pt idx="71">
                        <c:v>80.888226217087563</c:v>
                      </c:pt>
                      <c:pt idx="72">
                        <c:v>80.898161925207191</c:v>
                      </c:pt>
                      <c:pt idx="73">
                        <c:v>80.908097633326818</c:v>
                      </c:pt>
                      <c:pt idx="74">
                        <c:v>80.918033341446446</c:v>
                      </c:pt>
                      <c:pt idx="75">
                        <c:v>80.927969049566073</c:v>
                      </c:pt>
                      <c:pt idx="76">
                        <c:v>80.9379047576857</c:v>
                      </c:pt>
                      <c:pt idx="77">
                        <c:v>80.947840465805328</c:v>
                      </c:pt>
                      <c:pt idx="78">
                        <c:v>80.957776173924955</c:v>
                      </c:pt>
                      <c:pt idx="79">
                        <c:v>80.967711882044583</c:v>
                      </c:pt>
                      <c:pt idx="80">
                        <c:v>80.97764759016421</c:v>
                      </c:pt>
                      <c:pt idx="81">
                        <c:v>80.987583298283838</c:v>
                      </c:pt>
                      <c:pt idx="82">
                        <c:v>80.997519006403465</c:v>
                      </c:pt>
                      <c:pt idx="83">
                        <c:v>81.007454714523092</c:v>
                      </c:pt>
                      <c:pt idx="84">
                        <c:v>81.01739042264272</c:v>
                      </c:pt>
                      <c:pt idx="85">
                        <c:v>81.027326130762347</c:v>
                      </c:pt>
                      <c:pt idx="86">
                        <c:v>81.037261838881975</c:v>
                      </c:pt>
                      <c:pt idx="87">
                        <c:v>81.047197547001602</c:v>
                      </c:pt>
                      <c:pt idx="88">
                        <c:v>81.057133255121229</c:v>
                      </c:pt>
                      <c:pt idx="89">
                        <c:v>81.067068963240857</c:v>
                      </c:pt>
                      <c:pt idx="90">
                        <c:v>81.077004671360484</c:v>
                      </c:pt>
                      <c:pt idx="91">
                        <c:v>81.086940379480112</c:v>
                      </c:pt>
                      <c:pt idx="92">
                        <c:v>81.096876087599739</c:v>
                      </c:pt>
                      <c:pt idx="93">
                        <c:v>81.106811795719366</c:v>
                      </c:pt>
                      <c:pt idx="94">
                        <c:v>81.116747503838994</c:v>
                      </c:pt>
                      <c:pt idx="95">
                        <c:v>81.126683211958621</c:v>
                      </c:pt>
                      <c:pt idx="96">
                        <c:v>81.136618920078249</c:v>
                      </c:pt>
                      <c:pt idx="97">
                        <c:v>81.146554628197876</c:v>
                      </c:pt>
                      <c:pt idx="98">
                        <c:v>81.156490336317503</c:v>
                      </c:pt>
                      <c:pt idx="99">
                        <c:v>81.166426044437131</c:v>
                      </c:pt>
                      <c:pt idx="100">
                        <c:v>81.176361752556758</c:v>
                      </c:pt>
                      <c:pt idx="101">
                        <c:v>81.186297460676386</c:v>
                      </c:pt>
                      <c:pt idx="102">
                        <c:v>81.196233168796013</c:v>
                      </c:pt>
                      <c:pt idx="103">
                        <c:v>81.20616887691564</c:v>
                      </c:pt>
                      <c:pt idx="104">
                        <c:v>81.216104585035268</c:v>
                      </c:pt>
                      <c:pt idx="105">
                        <c:v>81.226040293154895</c:v>
                      </c:pt>
                      <c:pt idx="106">
                        <c:v>81.235976001274523</c:v>
                      </c:pt>
                      <c:pt idx="107">
                        <c:v>81.24591170939415</c:v>
                      </c:pt>
                      <c:pt idx="108">
                        <c:v>81.255847417513777</c:v>
                      </c:pt>
                      <c:pt idx="109">
                        <c:v>81.265783125633405</c:v>
                      </c:pt>
                      <c:pt idx="110">
                        <c:v>81.275718833753032</c:v>
                      </c:pt>
                      <c:pt idx="111">
                        <c:v>81.28565454187266</c:v>
                      </c:pt>
                      <c:pt idx="112">
                        <c:v>81.295590249992287</c:v>
                      </c:pt>
                      <c:pt idx="113">
                        <c:v>81.305525958111915</c:v>
                      </c:pt>
                      <c:pt idx="114">
                        <c:v>81.315461666231542</c:v>
                      </c:pt>
                      <c:pt idx="115">
                        <c:v>81.325397374351169</c:v>
                      </c:pt>
                      <c:pt idx="116">
                        <c:v>81.335333082470797</c:v>
                      </c:pt>
                      <c:pt idx="117">
                        <c:v>81.345268790590424</c:v>
                      </c:pt>
                      <c:pt idx="118">
                        <c:v>81.355204498710052</c:v>
                      </c:pt>
                      <c:pt idx="119">
                        <c:v>81.365140206829679</c:v>
                      </c:pt>
                      <c:pt idx="120">
                        <c:v>81.375075914949306</c:v>
                      </c:pt>
                      <c:pt idx="121">
                        <c:v>81.385011623068934</c:v>
                      </c:pt>
                      <c:pt idx="122">
                        <c:v>81.394947331188561</c:v>
                      </c:pt>
                      <c:pt idx="123">
                        <c:v>81.404883039308189</c:v>
                      </c:pt>
                      <c:pt idx="124">
                        <c:v>81.414818747427816</c:v>
                      </c:pt>
                      <c:pt idx="125">
                        <c:v>81.424754455547443</c:v>
                      </c:pt>
                      <c:pt idx="126">
                        <c:v>81.434690163667071</c:v>
                      </c:pt>
                      <c:pt idx="127">
                        <c:v>81.444625871786698</c:v>
                      </c:pt>
                      <c:pt idx="128">
                        <c:v>81.454561579906326</c:v>
                      </c:pt>
                      <c:pt idx="129">
                        <c:v>81.464497288025953</c:v>
                      </c:pt>
                      <c:pt idx="130">
                        <c:v>81.47443299614558</c:v>
                      </c:pt>
                      <c:pt idx="131">
                        <c:v>81.484368704265208</c:v>
                      </c:pt>
                      <c:pt idx="132">
                        <c:v>81.494304412384835</c:v>
                      </c:pt>
                      <c:pt idx="133">
                        <c:v>81.504240120504463</c:v>
                      </c:pt>
                      <c:pt idx="134">
                        <c:v>81.51417582862409</c:v>
                      </c:pt>
                      <c:pt idx="135">
                        <c:v>81.524111536743717</c:v>
                      </c:pt>
                      <c:pt idx="136">
                        <c:v>81.534047244863345</c:v>
                      </c:pt>
                      <c:pt idx="137">
                        <c:v>81.543982952982972</c:v>
                      </c:pt>
                      <c:pt idx="138">
                        <c:v>81.5539186611026</c:v>
                      </c:pt>
                      <c:pt idx="139">
                        <c:v>81.563854369222227</c:v>
                      </c:pt>
                      <c:pt idx="140">
                        <c:v>81.573790077341854</c:v>
                      </c:pt>
                      <c:pt idx="141">
                        <c:v>81.583725785461482</c:v>
                      </c:pt>
                      <c:pt idx="142">
                        <c:v>81.593661493581109</c:v>
                      </c:pt>
                      <c:pt idx="143">
                        <c:v>81.603597201700737</c:v>
                      </c:pt>
                      <c:pt idx="144">
                        <c:v>81.613532909820364</c:v>
                      </c:pt>
                      <c:pt idx="145">
                        <c:v>81.623468617939992</c:v>
                      </c:pt>
                      <c:pt idx="146">
                        <c:v>81.633404326059619</c:v>
                      </c:pt>
                      <c:pt idx="147">
                        <c:v>81.643340034179246</c:v>
                      </c:pt>
                      <c:pt idx="148">
                        <c:v>81.653275742298874</c:v>
                      </c:pt>
                      <c:pt idx="149">
                        <c:v>81.663211450418501</c:v>
                      </c:pt>
                      <c:pt idx="150">
                        <c:v>81.673147158538129</c:v>
                      </c:pt>
                      <c:pt idx="151">
                        <c:v>81.683082866657756</c:v>
                      </c:pt>
                      <c:pt idx="152">
                        <c:v>81.693018574777398</c:v>
                      </c:pt>
                      <c:pt idx="153">
                        <c:v>81.702954282897011</c:v>
                      </c:pt>
                      <c:pt idx="154">
                        <c:v>81.712889991016652</c:v>
                      </c:pt>
                      <c:pt idx="155">
                        <c:v>81.72282569913628</c:v>
                      </c:pt>
                      <c:pt idx="156">
                        <c:v>81.732761407255893</c:v>
                      </c:pt>
                      <c:pt idx="157">
                        <c:v>81.742697115375535</c:v>
                      </c:pt>
                      <c:pt idx="158">
                        <c:v>81.752632823495162</c:v>
                      </c:pt>
                      <c:pt idx="159">
                        <c:v>81.762568531614789</c:v>
                      </c:pt>
                      <c:pt idx="160">
                        <c:v>81.772504239734417</c:v>
                      </c:pt>
                      <c:pt idx="161">
                        <c:v>81.782439947854044</c:v>
                      </c:pt>
                      <c:pt idx="162">
                        <c:v>81.792375655973672</c:v>
                      </c:pt>
                      <c:pt idx="163">
                        <c:v>81.802311364093299</c:v>
                      </c:pt>
                      <c:pt idx="164">
                        <c:v>81.812247072212926</c:v>
                      </c:pt>
                      <c:pt idx="165">
                        <c:v>81.822182780332554</c:v>
                      </c:pt>
                      <c:pt idx="166">
                        <c:v>81.832118488452181</c:v>
                      </c:pt>
                      <c:pt idx="167">
                        <c:v>81.842054196571809</c:v>
                      </c:pt>
                      <c:pt idx="168">
                        <c:v>81.851989904691436</c:v>
                      </c:pt>
                      <c:pt idx="169">
                        <c:v>81.861925612811064</c:v>
                      </c:pt>
                      <c:pt idx="170">
                        <c:v>81.871861320930691</c:v>
                      </c:pt>
                      <c:pt idx="171">
                        <c:v>81.881797029050318</c:v>
                      </c:pt>
                      <c:pt idx="172">
                        <c:v>81.891732737169946</c:v>
                      </c:pt>
                      <c:pt idx="173">
                        <c:v>81.901668445289573</c:v>
                      </c:pt>
                      <c:pt idx="174">
                        <c:v>81.911604153409201</c:v>
                      </c:pt>
                      <c:pt idx="175">
                        <c:v>81.921539861528828</c:v>
                      </c:pt>
                      <c:pt idx="176">
                        <c:v>81.931475569648455</c:v>
                      </c:pt>
                      <c:pt idx="177">
                        <c:v>81.941411277768083</c:v>
                      </c:pt>
                      <c:pt idx="178">
                        <c:v>81.95134698588771</c:v>
                      </c:pt>
                      <c:pt idx="179">
                        <c:v>81.961282694007338</c:v>
                      </c:pt>
                      <c:pt idx="180">
                        <c:v>81.971218402126965</c:v>
                      </c:pt>
                      <c:pt idx="181">
                        <c:v>81.981154110246592</c:v>
                      </c:pt>
                      <c:pt idx="182">
                        <c:v>81.99108981836622</c:v>
                      </c:pt>
                      <c:pt idx="183">
                        <c:v>82.001025526485847</c:v>
                      </c:pt>
                      <c:pt idx="184">
                        <c:v>82.010961234605475</c:v>
                      </c:pt>
                      <c:pt idx="185">
                        <c:v>82.020896942725102</c:v>
                      </c:pt>
                      <c:pt idx="186">
                        <c:v>82.030832650844729</c:v>
                      </c:pt>
                      <c:pt idx="187">
                        <c:v>82.040768358964357</c:v>
                      </c:pt>
                      <c:pt idx="188">
                        <c:v>82.050704067083984</c:v>
                      </c:pt>
                      <c:pt idx="189">
                        <c:v>82.060639775203612</c:v>
                      </c:pt>
                      <c:pt idx="190">
                        <c:v>82.070575483323239</c:v>
                      </c:pt>
                      <c:pt idx="191">
                        <c:v>82.080511191442866</c:v>
                      </c:pt>
                      <c:pt idx="192">
                        <c:v>82.090446899562494</c:v>
                      </c:pt>
                      <c:pt idx="193">
                        <c:v>82.100382607682121</c:v>
                      </c:pt>
                      <c:pt idx="194">
                        <c:v>82.110318315801749</c:v>
                      </c:pt>
                      <c:pt idx="195">
                        <c:v>82.120254023921376</c:v>
                      </c:pt>
                      <c:pt idx="196">
                        <c:v>82.130189732041003</c:v>
                      </c:pt>
                      <c:pt idx="197">
                        <c:v>82.140125440160631</c:v>
                      </c:pt>
                      <c:pt idx="198">
                        <c:v>82.150061148280258</c:v>
                      </c:pt>
                      <c:pt idx="199">
                        <c:v>82.159996856399886</c:v>
                      </c:pt>
                      <c:pt idx="200">
                        <c:v>82.169932564519513</c:v>
                      </c:pt>
                      <c:pt idx="201">
                        <c:v>82.179868272639141</c:v>
                      </c:pt>
                      <c:pt idx="202">
                        <c:v>82.189803980758768</c:v>
                      </c:pt>
                      <c:pt idx="203">
                        <c:v>82.199739688878395</c:v>
                      </c:pt>
                      <c:pt idx="204">
                        <c:v>82.209675396998023</c:v>
                      </c:pt>
                      <c:pt idx="205">
                        <c:v>82.21961110511765</c:v>
                      </c:pt>
                      <c:pt idx="206">
                        <c:v>82.229546813237278</c:v>
                      </c:pt>
                      <c:pt idx="207">
                        <c:v>82.239482521356905</c:v>
                      </c:pt>
                      <c:pt idx="208">
                        <c:v>82.249418229476532</c:v>
                      </c:pt>
                      <c:pt idx="209">
                        <c:v>82.25935393759616</c:v>
                      </c:pt>
                      <c:pt idx="210">
                        <c:v>82.269289645715787</c:v>
                      </c:pt>
                      <c:pt idx="211">
                        <c:v>82.279225353835415</c:v>
                      </c:pt>
                      <c:pt idx="212">
                        <c:v>82.289161061955042</c:v>
                      </c:pt>
                      <c:pt idx="213">
                        <c:v>82.299096770074669</c:v>
                      </c:pt>
                      <c:pt idx="214">
                        <c:v>82.309032478194297</c:v>
                      </c:pt>
                      <c:pt idx="215">
                        <c:v>82.318968186313924</c:v>
                      </c:pt>
                      <c:pt idx="216">
                        <c:v>82.328903894433552</c:v>
                      </c:pt>
                      <c:pt idx="217">
                        <c:v>82.338839602553179</c:v>
                      </c:pt>
                      <c:pt idx="218">
                        <c:v>82.348775310672806</c:v>
                      </c:pt>
                      <c:pt idx="219">
                        <c:v>82.358711018792434</c:v>
                      </c:pt>
                      <c:pt idx="220">
                        <c:v>82.368646726912061</c:v>
                      </c:pt>
                      <c:pt idx="221">
                        <c:v>82.378582435031689</c:v>
                      </c:pt>
                      <c:pt idx="222">
                        <c:v>82.388518143151316</c:v>
                      </c:pt>
                      <c:pt idx="223">
                        <c:v>82.398453851270943</c:v>
                      </c:pt>
                      <c:pt idx="224">
                        <c:v>82.408389559390571</c:v>
                      </c:pt>
                      <c:pt idx="225">
                        <c:v>82.418325267510198</c:v>
                      </c:pt>
                      <c:pt idx="226">
                        <c:v>82.428260975629826</c:v>
                      </c:pt>
                      <c:pt idx="227">
                        <c:v>82.438196683749453</c:v>
                      </c:pt>
                      <c:pt idx="228">
                        <c:v>82.44813239186908</c:v>
                      </c:pt>
                      <c:pt idx="229">
                        <c:v>82.458068099988708</c:v>
                      </c:pt>
                      <c:pt idx="230">
                        <c:v>82.468003808108335</c:v>
                      </c:pt>
                      <c:pt idx="231">
                        <c:v>82.477939516227963</c:v>
                      </c:pt>
                      <c:pt idx="232">
                        <c:v>82.48787522434759</c:v>
                      </c:pt>
                      <c:pt idx="233">
                        <c:v>82.497810932467218</c:v>
                      </c:pt>
                      <c:pt idx="234">
                        <c:v>82.507746640586845</c:v>
                      </c:pt>
                      <c:pt idx="235">
                        <c:v>82.517682348706472</c:v>
                      </c:pt>
                      <c:pt idx="236">
                        <c:v>82.5276180568261</c:v>
                      </c:pt>
                      <c:pt idx="237">
                        <c:v>82.537553764945727</c:v>
                      </c:pt>
                      <c:pt idx="238">
                        <c:v>82.547489473065355</c:v>
                      </c:pt>
                      <c:pt idx="239">
                        <c:v>82.557425181184982</c:v>
                      </c:pt>
                      <c:pt idx="240">
                        <c:v>82.567360889304609</c:v>
                      </c:pt>
                      <c:pt idx="241">
                        <c:v>82.577296597424237</c:v>
                      </c:pt>
                      <c:pt idx="242">
                        <c:v>82.587232305543864</c:v>
                      </c:pt>
                      <c:pt idx="243">
                        <c:v>82.597168013663492</c:v>
                      </c:pt>
                      <c:pt idx="244">
                        <c:v>82.607103721783119</c:v>
                      </c:pt>
                      <c:pt idx="245">
                        <c:v>82.617039429902746</c:v>
                      </c:pt>
                      <c:pt idx="246">
                        <c:v>82.626975138022374</c:v>
                      </c:pt>
                      <c:pt idx="247">
                        <c:v>82.636910846142001</c:v>
                      </c:pt>
                      <c:pt idx="248">
                        <c:v>82.646846554261629</c:v>
                      </c:pt>
                      <c:pt idx="249">
                        <c:v>82.656782262381256</c:v>
                      </c:pt>
                      <c:pt idx="250">
                        <c:v>82.666717970500883</c:v>
                      </c:pt>
                      <c:pt idx="251">
                        <c:v>82.676653678620511</c:v>
                      </c:pt>
                      <c:pt idx="252">
                        <c:v>82.686589386740138</c:v>
                      </c:pt>
                      <c:pt idx="253">
                        <c:v>82.696525094859766</c:v>
                      </c:pt>
                      <c:pt idx="254">
                        <c:v>82.706460802979393</c:v>
                      </c:pt>
                      <c:pt idx="255">
                        <c:v>82.71639651109902</c:v>
                      </c:pt>
                      <c:pt idx="256">
                        <c:v>82.726332219218648</c:v>
                      </c:pt>
                      <c:pt idx="257">
                        <c:v>82.736267927338275</c:v>
                      </c:pt>
                      <c:pt idx="258">
                        <c:v>82.746203635457903</c:v>
                      </c:pt>
                      <c:pt idx="259">
                        <c:v>82.75613934357753</c:v>
                      </c:pt>
                      <c:pt idx="260">
                        <c:v>82.766075051697158</c:v>
                      </c:pt>
                      <c:pt idx="261">
                        <c:v>82.776010759816785</c:v>
                      </c:pt>
                      <c:pt idx="262">
                        <c:v>82.785946467936412</c:v>
                      </c:pt>
                      <c:pt idx="263">
                        <c:v>82.79588217605604</c:v>
                      </c:pt>
                      <c:pt idx="264">
                        <c:v>82.805817884175667</c:v>
                      </c:pt>
                      <c:pt idx="265">
                        <c:v>82.815753592295295</c:v>
                      </c:pt>
                      <c:pt idx="266">
                        <c:v>82.825689300414922</c:v>
                      </c:pt>
                      <c:pt idx="267">
                        <c:v>82.835625008534549</c:v>
                      </c:pt>
                      <c:pt idx="268">
                        <c:v>82.845560716654177</c:v>
                      </c:pt>
                      <c:pt idx="269">
                        <c:v>82.855496424773804</c:v>
                      </c:pt>
                      <c:pt idx="270">
                        <c:v>82.865432132893432</c:v>
                      </c:pt>
                      <c:pt idx="271">
                        <c:v>82.875367841013059</c:v>
                      </c:pt>
                      <c:pt idx="272">
                        <c:v>82.885303549132686</c:v>
                      </c:pt>
                      <c:pt idx="273">
                        <c:v>82.895239257252314</c:v>
                      </c:pt>
                      <c:pt idx="274">
                        <c:v>82.905174965371941</c:v>
                      </c:pt>
                      <c:pt idx="275">
                        <c:v>82.915110673491569</c:v>
                      </c:pt>
                      <c:pt idx="276">
                        <c:v>82.925046381611196</c:v>
                      </c:pt>
                      <c:pt idx="277">
                        <c:v>82.934982089730823</c:v>
                      </c:pt>
                      <c:pt idx="278">
                        <c:v>82.944917797850451</c:v>
                      </c:pt>
                      <c:pt idx="279">
                        <c:v>82.954853505970078</c:v>
                      </c:pt>
                      <c:pt idx="280">
                        <c:v>82.964789214089706</c:v>
                      </c:pt>
                      <c:pt idx="281">
                        <c:v>82.974724922209333</c:v>
                      </c:pt>
                      <c:pt idx="282">
                        <c:v>82.98466063032896</c:v>
                      </c:pt>
                      <c:pt idx="283">
                        <c:v>82.994596338448588</c:v>
                      </c:pt>
                      <c:pt idx="284">
                        <c:v>83.004532046568215</c:v>
                      </c:pt>
                      <c:pt idx="285">
                        <c:v>83.014467754687843</c:v>
                      </c:pt>
                      <c:pt idx="286">
                        <c:v>83.02440346280747</c:v>
                      </c:pt>
                      <c:pt idx="287">
                        <c:v>83.034339170927097</c:v>
                      </c:pt>
                      <c:pt idx="288">
                        <c:v>83.044274879046725</c:v>
                      </c:pt>
                      <c:pt idx="289">
                        <c:v>83.054210587166352</c:v>
                      </c:pt>
                      <c:pt idx="290">
                        <c:v>83.06414629528598</c:v>
                      </c:pt>
                      <c:pt idx="291">
                        <c:v>83.074082003405607</c:v>
                      </c:pt>
                      <c:pt idx="292">
                        <c:v>83.084017711525235</c:v>
                      </c:pt>
                      <c:pt idx="293">
                        <c:v>83.093953419644862</c:v>
                      </c:pt>
                      <c:pt idx="294">
                        <c:v>83.103889127764489</c:v>
                      </c:pt>
                      <c:pt idx="295">
                        <c:v>83.113824835884117</c:v>
                      </c:pt>
                      <c:pt idx="296">
                        <c:v>83.123760544003744</c:v>
                      </c:pt>
                      <c:pt idx="297">
                        <c:v>83.133696252123372</c:v>
                      </c:pt>
                      <c:pt idx="298">
                        <c:v>83.143631960242999</c:v>
                      </c:pt>
                      <c:pt idx="299">
                        <c:v>83.153567668362626</c:v>
                      </c:pt>
                      <c:pt idx="300">
                        <c:v>83.163503376482254</c:v>
                      </c:pt>
                      <c:pt idx="301">
                        <c:v>83.173439084601881</c:v>
                      </c:pt>
                      <c:pt idx="302">
                        <c:v>83.183374792721509</c:v>
                      </c:pt>
                      <c:pt idx="303">
                        <c:v>83.193310500841136</c:v>
                      </c:pt>
                      <c:pt idx="304">
                        <c:v>83.203246208960763</c:v>
                      </c:pt>
                      <c:pt idx="305">
                        <c:v>83.213181917080391</c:v>
                      </c:pt>
                      <c:pt idx="306">
                        <c:v>83.223117625200018</c:v>
                      </c:pt>
                      <c:pt idx="307">
                        <c:v>83.233053333319646</c:v>
                      </c:pt>
                      <c:pt idx="308">
                        <c:v>83.242989041439273</c:v>
                      </c:pt>
                      <c:pt idx="309">
                        <c:v>83.2529247495589</c:v>
                      </c:pt>
                      <c:pt idx="310">
                        <c:v>83.262860457678528</c:v>
                      </c:pt>
                      <c:pt idx="311">
                        <c:v>83.272796165798155</c:v>
                      </c:pt>
                      <c:pt idx="312">
                        <c:v>83.282731873917783</c:v>
                      </c:pt>
                      <c:pt idx="313">
                        <c:v>83.29266758203741</c:v>
                      </c:pt>
                      <c:pt idx="314">
                        <c:v>83.302603290157037</c:v>
                      </c:pt>
                      <c:pt idx="315">
                        <c:v>83.312538998276665</c:v>
                      </c:pt>
                      <c:pt idx="316">
                        <c:v>83.322474706396292</c:v>
                      </c:pt>
                      <c:pt idx="317">
                        <c:v>83.33241041451592</c:v>
                      </c:pt>
                      <c:pt idx="318">
                        <c:v>83.342346122635547</c:v>
                      </c:pt>
                      <c:pt idx="319">
                        <c:v>83.352281830755174</c:v>
                      </c:pt>
                      <c:pt idx="320">
                        <c:v>83.362217538874802</c:v>
                      </c:pt>
                      <c:pt idx="321">
                        <c:v>83.372153246994429</c:v>
                      </c:pt>
                      <c:pt idx="322">
                        <c:v>83.382088955114057</c:v>
                      </c:pt>
                      <c:pt idx="323">
                        <c:v>83.392024663233684</c:v>
                      </c:pt>
                      <c:pt idx="324">
                        <c:v>83.401960371353312</c:v>
                      </c:pt>
                      <c:pt idx="325">
                        <c:v>83.411896079472939</c:v>
                      </c:pt>
                      <c:pt idx="326">
                        <c:v>83.421831787592566</c:v>
                      </c:pt>
                      <c:pt idx="327">
                        <c:v>83.431767495712194</c:v>
                      </c:pt>
                      <c:pt idx="328">
                        <c:v>83.441703203831821</c:v>
                      </c:pt>
                      <c:pt idx="329">
                        <c:v>83.451638911951449</c:v>
                      </c:pt>
                      <c:pt idx="330">
                        <c:v>83.461574620071076</c:v>
                      </c:pt>
                      <c:pt idx="331">
                        <c:v>83.471510328190703</c:v>
                      </c:pt>
                      <c:pt idx="332">
                        <c:v>83.481446036310331</c:v>
                      </c:pt>
                      <c:pt idx="333">
                        <c:v>83.491381744429958</c:v>
                      </c:pt>
                      <c:pt idx="334">
                        <c:v>83.501317452549586</c:v>
                      </c:pt>
                      <c:pt idx="335">
                        <c:v>83.511253160669213</c:v>
                      </c:pt>
                      <c:pt idx="336">
                        <c:v>83.52118886878884</c:v>
                      </c:pt>
                      <c:pt idx="337">
                        <c:v>83.531124576908468</c:v>
                      </c:pt>
                      <c:pt idx="338">
                        <c:v>83.541060285028095</c:v>
                      </c:pt>
                      <c:pt idx="339">
                        <c:v>83.550995993147723</c:v>
                      </c:pt>
                      <c:pt idx="340">
                        <c:v>83.56093170126735</c:v>
                      </c:pt>
                      <c:pt idx="341">
                        <c:v>83.570867409386977</c:v>
                      </c:pt>
                      <c:pt idx="342">
                        <c:v>83.580803117506605</c:v>
                      </c:pt>
                      <c:pt idx="343">
                        <c:v>83.590738825626232</c:v>
                      </c:pt>
                      <c:pt idx="344">
                        <c:v>83.60067453374586</c:v>
                      </c:pt>
                      <c:pt idx="345">
                        <c:v>83.610610241865487</c:v>
                      </c:pt>
                      <c:pt idx="346">
                        <c:v>83.620545949985114</c:v>
                      </c:pt>
                      <c:pt idx="347">
                        <c:v>83.630481658104742</c:v>
                      </c:pt>
                      <c:pt idx="348">
                        <c:v>83.640417366224369</c:v>
                      </c:pt>
                      <c:pt idx="349">
                        <c:v>83.650353074343997</c:v>
                      </c:pt>
                      <c:pt idx="350">
                        <c:v>83.660288782463624</c:v>
                      </c:pt>
                      <c:pt idx="351">
                        <c:v>83.670224490583252</c:v>
                      </c:pt>
                      <c:pt idx="352">
                        <c:v>83.680160198702879</c:v>
                      </c:pt>
                      <c:pt idx="353">
                        <c:v>83.690095906822506</c:v>
                      </c:pt>
                      <c:pt idx="354">
                        <c:v>83.700031614942134</c:v>
                      </c:pt>
                      <c:pt idx="355">
                        <c:v>83.709967323061761</c:v>
                      </c:pt>
                      <c:pt idx="356">
                        <c:v>83.719903031181389</c:v>
                      </c:pt>
                      <c:pt idx="357">
                        <c:v>83.729838739301016</c:v>
                      </c:pt>
                      <c:pt idx="358">
                        <c:v>83.739774447420643</c:v>
                      </c:pt>
                      <c:pt idx="359">
                        <c:v>83.749710155540271</c:v>
                      </c:pt>
                      <c:pt idx="360">
                        <c:v>83.759645863659898</c:v>
                      </c:pt>
                      <c:pt idx="361">
                        <c:v>83.769581571779526</c:v>
                      </c:pt>
                      <c:pt idx="362">
                        <c:v>83.779517279899153</c:v>
                      </c:pt>
                      <c:pt idx="363">
                        <c:v>83.78945298801878</c:v>
                      </c:pt>
                      <c:pt idx="364">
                        <c:v>83.799388696138408</c:v>
                      </c:pt>
                      <c:pt idx="365">
                        <c:v>83.809324404258035</c:v>
                      </c:pt>
                      <c:pt idx="366">
                        <c:v>83.819260112377663</c:v>
                      </c:pt>
                      <c:pt idx="367">
                        <c:v>83.82919582049729</c:v>
                      </c:pt>
                      <c:pt idx="368">
                        <c:v>83.839131528616917</c:v>
                      </c:pt>
                      <c:pt idx="369">
                        <c:v>83.849067236736545</c:v>
                      </c:pt>
                      <c:pt idx="370">
                        <c:v>83.859002944856172</c:v>
                      </c:pt>
                      <c:pt idx="371">
                        <c:v>83.8689386529758</c:v>
                      </c:pt>
                      <c:pt idx="372">
                        <c:v>83.878874361095427</c:v>
                      </c:pt>
                      <c:pt idx="373">
                        <c:v>83.888810069215054</c:v>
                      </c:pt>
                      <c:pt idx="374">
                        <c:v>83.898745777334682</c:v>
                      </c:pt>
                      <c:pt idx="375">
                        <c:v>83.908681485454309</c:v>
                      </c:pt>
                      <c:pt idx="376">
                        <c:v>83.918617193573937</c:v>
                      </c:pt>
                      <c:pt idx="377">
                        <c:v>83.928552901693564</c:v>
                      </c:pt>
                      <c:pt idx="378">
                        <c:v>83.938488609813191</c:v>
                      </c:pt>
                      <c:pt idx="379">
                        <c:v>83.948424317932819</c:v>
                      </c:pt>
                      <c:pt idx="380">
                        <c:v>83.958360026052446</c:v>
                      </c:pt>
                      <c:pt idx="381">
                        <c:v>83.968295734172074</c:v>
                      </c:pt>
                      <c:pt idx="382">
                        <c:v>83.978231442291701</c:v>
                      </c:pt>
                      <c:pt idx="383">
                        <c:v>83.988167150411329</c:v>
                      </c:pt>
                      <c:pt idx="384">
                        <c:v>83.998102858530956</c:v>
                      </c:pt>
                      <c:pt idx="385">
                        <c:v>84.008038566650583</c:v>
                      </c:pt>
                      <c:pt idx="386">
                        <c:v>84.017974274770211</c:v>
                      </c:pt>
                      <c:pt idx="387">
                        <c:v>84.027909982889838</c:v>
                      </c:pt>
                      <c:pt idx="388">
                        <c:v>84.037845691009466</c:v>
                      </c:pt>
                      <c:pt idx="389">
                        <c:v>84.047781399129093</c:v>
                      </c:pt>
                      <c:pt idx="390">
                        <c:v>84.05771710724872</c:v>
                      </c:pt>
                      <c:pt idx="391">
                        <c:v>84.067652815368348</c:v>
                      </c:pt>
                      <c:pt idx="392">
                        <c:v>84.077588523487975</c:v>
                      </c:pt>
                      <c:pt idx="393">
                        <c:v>84.087524231607603</c:v>
                      </c:pt>
                      <c:pt idx="394">
                        <c:v>84.09745993972723</c:v>
                      </c:pt>
                      <c:pt idx="395">
                        <c:v>84.107395647846857</c:v>
                      </c:pt>
                      <c:pt idx="396">
                        <c:v>84.117331355966485</c:v>
                      </c:pt>
                      <c:pt idx="397">
                        <c:v>84.127267064086112</c:v>
                      </c:pt>
                      <c:pt idx="398">
                        <c:v>84.13720277220574</c:v>
                      </c:pt>
                      <c:pt idx="399">
                        <c:v>84.147138480325367</c:v>
                      </c:pt>
                      <c:pt idx="400">
                        <c:v>84.157074188444994</c:v>
                      </c:pt>
                      <c:pt idx="401">
                        <c:v>84.167009896564622</c:v>
                      </c:pt>
                      <c:pt idx="402">
                        <c:v>84.176945604684249</c:v>
                      </c:pt>
                      <c:pt idx="403">
                        <c:v>84.186881312803877</c:v>
                      </c:pt>
                      <c:pt idx="404">
                        <c:v>84.196817020923504</c:v>
                      </c:pt>
                      <c:pt idx="405">
                        <c:v>84.206752729043131</c:v>
                      </c:pt>
                      <c:pt idx="406">
                        <c:v>84.216688437162759</c:v>
                      </c:pt>
                      <c:pt idx="407">
                        <c:v>84.226624145282386</c:v>
                      </c:pt>
                      <c:pt idx="408">
                        <c:v>84.236559853402014</c:v>
                      </c:pt>
                      <c:pt idx="409">
                        <c:v>84.246495561521641</c:v>
                      </c:pt>
                      <c:pt idx="410">
                        <c:v>84.256431269641268</c:v>
                      </c:pt>
                      <c:pt idx="411">
                        <c:v>84.266366977760896</c:v>
                      </c:pt>
                      <c:pt idx="412">
                        <c:v>84.276302685880523</c:v>
                      </c:pt>
                      <c:pt idx="413">
                        <c:v>84.286238394000151</c:v>
                      </c:pt>
                      <c:pt idx="414">
                        <c:v>84.296174102119778</c:v>
                      </c:pt>
                      <c:pt idx="415">
                        <c:v>84.306109810239406</c:v>
                      </c:pt>
                      <c:pt idx="416">
                        <c:v>84.316045518359033</c:v>
                      </c:pt>
                      <c:pt idx="417">
                        <c:v>84.32598122647866</c:v>
                      </c:pt>
                      <c:pt idx="418">
                        <c:v>84.335916934598288</c:v>
                      </c:pt>
                      <c:pt idx="419">
                        <c:v>84.345852642717915</c:v>
                      </c:pt>
                      <c:pt idx="420">
                        <c:v>84.355788350837543</c:v>
                      </c:pt>
                      <c:pt idx="421">
                        <c:v>84.36572405895717</c:v>
                      </c:pt>
                      <c:pt idx="422">
                        <c:v>84.375659767076797</c:v>
                      </c:pt>
                      <c:pt idx="423">
                        <c:v>84.385595475196425</c:v>
                      </c:pt>
                      <c:pt idx="424">
                        <c:v>84.395531183316052</c:v>
                      </c:pt>
                      <c:pt idx="425">
                        <c:v>84.40546689143568</c:v>
                      </c:pt>
                      <c:pt idx="426">
                        <c:v>84.415402599555307</c:v>
                      </c:pt>
                      <c:pt idx="427">
                        <c:v>84.425338307674934</c:v>
                      </c:pt>
                      <c:pt idx="428">
                        <c:v>84.435274015794562</c:v>
                      </c:pt>
                      <c:pt idx="429">
                        <c:v>84.445209723914189</c:v>
                      </c:pt>
                      <c:pt idx="430">
                        <c:v>84.455145432033817</c:v>
                      </c:pt>
                      <c:pt idx="431">
                        <c:v>84.465081140153444</c:v>
                      </c:pt>
                      <c:pt idx="432">
                        <c:v>84.475016848273071</c:v>
                      </c:pt>
                      <c:pt idx="433">
                        <c:v>84.484952556392699</c:v>
                      </c:pt>
                      <c:pt idx="434">
                        <c:v>84.494888264512326</c:v>
                      </c:pt>
                      <c:pt idx="435">
                        <c:v>84.504823972631954</c:v>
                      </c:pt>
                      <c:pt idx="436">
                        <c:v>84.514759680751595</c:v>
                      </c:pt>
                      <c:pt idx="437">
                        <c:v>84.524695388871223</c:v>
                      </c:pt>
                      <c:pt idx="438">
                        <c:v>84.53463109699085</c:v>
                      </c:pt>
                      <c:pt idx="439">
                        <c:v>84.544566805110478</c:v>
                      </c:pt>
                      <c:pt idx="440">
                        <c:v>84.554502513230091</c:v>
                      </c:pt>
                      <c:pt idx="441">
                        <c:v>84.564438221349718</c:v>
                      </c:pt>
                      <c:pt idx="442">
                        <c:v>84.574373929469346</c:v>
                      </c:pt>
                      <c:pt idx="443">
                        <c:v>84.584309637588973</c:v>
                      </c:pt>
                      <c:pt idx="444">
                        <c:v>84.5942453457086</c:v>
                      </c:pt>
                      <c:pt idx="445">
                        <c:v>84.604181053828242</c:v>
                      </c:pt>
                      <c:pt idx="446">
                        <c:v>84.614116761947869</c:v>
                      </c:pt>
                      <c:pt idx="447">
                        <c:v>84.624052470067497</c:v>
                      </c:pt>
                      <c:pt idx="448">
                        <c:v>84.633988178187124</c:v>
                      </c:pt>
                      <c:pt idx="449">
                        <c:v>84.643923886306752</c:v>
                      </c:pt>
                      <c:pt idx="450">
                        <c:v>84.653859594426379</c:v>
                      </c:pt>
                      <c:pt idx="451">
                        <c:v>84.663795302546006</c:v>
                      </c:pt>
                      <c:pt idx="452">
                        <c:v>84.673731010665634</c:v>
                      </c:pt>
                      <c:pt idx="453">
                        <c:v>84.683666718785247</c:v>
                      </c:pt>
                      <c:pt idx="454">
                        <c:v>84.693602426904889</c:v>
                      </c:pt>
                      <c:pt idx="455">
                        <c:v>84.703538135024516</c:v>
                      </c:pt>
                      <c:pt idx="456">
                        <c:v>84.713473843144143</c:v>
                      </c:pt>
                      <c:pt idx="457">
                        <c:v>84.723409551263771</c:v>
                      </c:pt>
                      <c:pt idx="458">
                        <c:v>84.733345259383398</c:v>
                      </c:pt>
                      <c:pt idx="459">
                        <c:v>84.743280967503026</c:v>
                      </c:pt>
                      <c:pt idx="460">
                        <c:v>84.753216675622653</c:v>
                      </c:pt>
                      <c:pt idx="461">
                        <c:v>84.76315238374228</c:v>
                      </c:pt>
                      <c:pt idx="462">
                        <c:v>84.773088091861908</c:v>
                      </c:pt>
                      <c:pt idx="463">
                        <c:v>84.783023799981535</c:v>
                      </c:pt>
                      <c:pt idx="464">
                        <c:v>84.792959508101163</c:v>
                      </c:pt>
                      <c:pt idx="465">
                        <c:v>84.80289521622079</c:v>
                      </c:pt>
                      <c:pt idx="466">
                        <c:v>84.812830924340417</c:v>
                      </c:pt>
                      <c:pt idx="467">
                        <c:v>84.822766632460045</c:v>
                      </c:pt>
                      <c:pt idx="468">
                        <c:v>84.832702340579672</c:v>
                      </c:pt>
                      <c:pt idx="469">
                        <c:v>84.8426380486993</c:v>
                      </c:pt>
                      <c:pt idx="470">
                        <c:v>84.852573756818927</c:v>
                      </c:pt>
                      <c:pt idx="471">
                        <c:v>84.862509464938555</c:v>
                      </c:pt>
                      <c:pt idx="472">
                        <c:v>84.872445173058182</c:v>
                      </c:pt>
                      <c:pt idx="473">
                        <c:v>84.882380881177809</c:v>
                      </c:pt>
                      <c:pt idx="474">
                        <c:v>84.892316589297437</c:v>
                      </c:pt>
                      <c:pt idx="475">
                        <c:v>84.902252297417064</c:v>
                      </c:pt>
                      <c:pt idx="476">
                        <c:v>84.912188005536692</c:v>
                      </c:pt>
                      <c:pt idx="477">
                        <c:v>84.922123713656319</c:v>
                      </c:pt>
                      <c:pt idx="478">
                        <c:v>84.932059421775946</c:v>
                      </c:pt>
                      <c:pt idx="479">
                        <c:v>84.941995129895574</c:v>
                      </c:pt>
                      <c:pt idx="480">
                        <c:v>84.951930838015201</c:v>
                      </c:pt>
                      <c:pt idx="481">
                        <c:v>84.961866546134829</c:v>
                      </c:pt>
                      <c:pt idx="482">
                        <c:v>84.971802254254456</c:v>
                      </c:pt>
                      <c:pt idx="483">
                        <c:v>84.981737962374083</c:v>
                      </c:pt>
                      <c:pt idx="484">
                        <c:v>84.991673670493711</c:v>
                      </c:pt>
                      <c:pt idx="485">
                        <c:v>85.001609378613338</c:v>
                      </c:pt>
                      <c:pt idx="486">
                        <c:v>85.011545086732966</c:v>
                      </c:pt>
                      <c:pt idx="487">
                        <c:v>85.021480794852593</c:v>
                      </c:pt>
                      <c:pt idx="488">
                        <c:v>85.03141650297222</c:v>
                      </c:pt>
                      <c:pt idx="489">
                        <c:v>85.041352211091848</c:v>
                      </c:pt>
                      <c:pt idx="490">
                        <c:v>85.051287919211475</c:v>
                      </c:pt>
                      <c:pt idx="491">
                        <c:v>85.061223627331103</c:v>
                      </c:pt>
                      <c:pt idx="492">
                        <c:v>85.07115933545073</c:v>
                      </c:pt>
                      <c:pt idx="493">
                        <c:v>85.081095043570357</c:v>
                      </c:pt>
                      <c:pt idx="494">
                        <c:v>85.091030751689985</c:v>
                      </c:pt>
                      <c:pt idx="495">
                        <c:v>85.100966459809612</c:v>
                      </c:pt>
                      <c:pt idx="496">
                        <c:v>85.11090216792924</c:v>
                      </c:pt>
                      <c:pt idx="497">
                        <c:v>85.120837876048867</c:v>
                      </c:pt>
                      <c:pt idx="498">
                        <c:v>85.130773584168494</c:v>
                      </c:pt>
                      <c:pt idx="499">
                        <c:v>85.140709292288122</c:v>
                      </c:pt>
                      <c:pt idx="500">
                        <c:v>85.150645000407749</c:v>
                      </c:pt>
                      <c:pt idx="501">
                        <c:v>85.160580708527377</c:v>
                      </c:pt>
                      <c:pt idx="502">
                        <c:v>85.170516416647004</c:v>
                      </c:pt>
                      <c:pt idx="503">
                        <c:v>85.180452124766632</c:v>
                      </c:pt>
                      <c:pt idx="504">
                        <c:v>85.190387832886259</c:v>
                      </c:pt>
                      <c:pt idx="505">
                        <c:v>85.200323541005886</c:v>
                      </c:pt>
                      <c:pt idx="506">
                        <c:v>85.210259249125514</c:v>
                      </c:pt>
                      <c:pt idx="507">
                        <c:v>85.220194957245141</c:v>
                      </c:pt>
                      <c:pt idx="508">
                        <c:v>85.230130665364769</c:v>
                      </c:pt>
                      <c:pt idx="509">
                        <c:v>85.240066373484396</c:v>
                      </c:pt>
                      <c:pt idx="510">
                        <c:v>85.250002081604023</c:v>
                      </c:pt>
                      <c:pt idx="511">
                        <c:v>85.259937789723651</c:v>
                      </c:pt>
                      <c:pt idx="512">
                        <c:v>85.269873497843278</c:v>
                      </c:pt>
                      <c:pt idx="513">
                        <c:v>85.279809205962906</c:v>
                      </c:pt>
                      <c:pt idx="514">
                        <c:v>85.289744914082533</c:v>
                      </c:pt>
                      <c:pt idx="515">
                        <c:v>85.29968062220216</c:v>
                      </c:pt>
                      <c:pt idx="516">
                        <c:v>85.309616330321788</c:v>
                      </c:pt>
                      <c:pt idx="517">
                        <c:v>85.319552038441415</c:v>
                      </c:pt>
                      <c:pt idx="518">
                        <c:v>85.329487746561043</c:v>
                      </c:pt>
                      <c:pt idx="519">
                        <c:v>85.33942345468067</c:v>
                      </c:pt>
                      <c:pt idx="520">
                        <c:v>85.349359162800297</c:v>
                      </c:pt>
                      <c:pt idx="521">
                        <c:v>85.359294870919925</c:v>
                      </c:pt>
                      <c:pt idx="522">
                        <c:v>85.369230579039552</c:v>
                      </c:pt>
                      <c:pt idx="523">
                        <c:v>85.37916628715918</c:v>
                      </c:pt>
                      <c:pt idx="524">
                        <c:v>85.389101995278807</c:v>
                      </c:pt>
                      <c:pt idx="525">
                        <c:v>85.399037703398434</c:v>
                      </c:pt>
                      <c:pt idx="526">
                        <c:v>85.408973411518062</c:v>
                      </c:pt>
                      <c:pt idx="527">
                        <c:v>85.418909119637689</c:v>
                      </c:pt>
                      <c:pt idx="528">
                        <c:v>85.428844827757317</c:v>
                      </c:pt>
                      <c:pt idx="529">
                        <c:v>85.438780535876944</c:v>
                      </c:pt>
                      <c:pt idx="530">
                        <c:v>85.448716243996572</c:v>
                      </c:pt>
                      <c:pt idx="531">
                        <c:v>85.458651952116199</c:v>
                      </c:pt>
                      <c:pt idx="532">
                        <c:v>85.468587660235826</c:v>
                      </c:pt>
                      <c:pt idx="533">
                        <c:v>85.478523368355454</c:v>
                      </c:pt>
                      <c:pt idx="534">
                        <c:v>85.488459076475081</c:v>
                      </c:pt>
                      <c:pt idx="535">
                        <c:v>85.498394784594709</c:v>
                      </c:pt>
                      <c:pt idx="536">
                        <c:v>85.508330492714336</c:v>
                      </c:pt>
                      <c:pt idx="537">
                        <c:v>85.518266200833963</c:v>
                      </c:pt>
                      <c:pt idx="538">
                        <c:v>85.528201908953591</c:v>
                      </c:pt>
                      <c:pt idx="539">
                        <c:v>85.538137617073218</c:v>
                      </c:pt>
                      <c:pt idx="540">
                        <c:v>85.548073325192846</c:v>
                      </c:pt>
                      <c:pt idx="541">
                        <c:v>85.558009033312473</c:v>
                      </c:pt>
                      <c:pt idx="542">
                        <c:v>85.5679447414321</c:v>
                      </c:pt>
                      <c:pt idx="543">
                        <c:v>85.577880449551728</c:v>
                      </c:pt>
                      <c:pt idx="544">
                        <c:v>85.587816157671355</c:v>
                      </c:pt>
                      <c:pt idx="545">
                        <c:v>85.597751865790983</c:v>
                      </c:pt>
                      <c:pt idx="546">
                        <c:v>85.60768757391061</c:v>
                      </c:pt>
                      <c:pt idx="547">
                        <c:v>85.617623282030237</c:v>
                      </c:pt>
                      <c:pt idx="548">
                        <c:v>85.627558990149865</c:v>
                      </c:pt>
                      <c:pt idx="549">
                        <c:v>85.637494698269492</c:v>
                      </c:pt>
                      <c:pt idx="550">
                        <c:v>85.64743040638912</c:v>
                      </c:pt>
                      <c:pt idx="551">
                        <c:v>85.657366114508747</c:v>
                      </c:pt>
                      <c:pt idx="552">
                        <c:v>85.667301822628374</c:v>
                      </c:pt>
                      <c:pt idx="553">
                        <c:v>85.677237530748002</c:v>
                      </c:pt>
                      <c:pt idx="554">
                        <c:v>85.687173238867629</c:v>
                      </c:pt>
                      <c:pt idx="555">
                        <c:v>85.697108946987257</c:v>
                      </c:pt>
                      <c:pt idx="556">
                        <c:v>85.707044655106884</c:v>
                      </c:pt>
                      <c:pt idx="557">
                        <c:v>85.716980363226511</c:v>
                      </c:pt>
                      <c:pt idx="558">
                        <c:v>85.726916071346139</c:v>
                      </c:pt>
                      <c:pt idx="559">
                        <c:v>85.736851779465766</c:v>
                      </c:pt>
                      <c:pt idx="560">
                        <c:v>85.746787487585394</c:v>
                      </c:pt>
                      <c:pt idx="561">
                        <c:v>85.756723195705021</c:v>
                      </c:pt>
                      <c:pt idx="562">
                        <c:v>85.766658903824649</c:v>
                      </c:pt>
                      <c:pt idx="563">
                        <c:v>85.776594611944276</c:v>
                      </c:pt>
                      <c:pt idx="564">
                        <c:v>85.786530320063903</c:v>
                      </c:pt>
                      <c:pt idx="565">
                        <c:v>85.796466028183531</c:v>
                      </c:pt>
                      <c:pt idx="566">
                        <c:v>85.806401736303158</c:v>
                      </c:pt>
                      <c:pt idx="567">
                        <c:v>85.816337444422786</c:v>
                      </c:pt>
                      <c:pt idx="568">
                        <c:v>85.826273152542413</c:v>
                      </c:pt>
                      <c:pt idx="569">
                        <c:v>85.83620886066204</c:v>
                      </c:pt>
                      <c:pt idx="570">
                        <c:v>85.846144568781668</c:v>
                      </c:pt>
                      <c:pt idx="571">
                        <c:v>85.856080276901295</c:v>
                      </c:pt>
                      <c:pt idx="572">
                        <c:v>85.866015985020923</c:v>
                      </c:pt>
                      <c:pt idx="573">
                        <c:v>85.87595169314055</c:v>
                      </c:pt>
                      <c:pt idx="574">
                        <c:v>85.885887401260177</c:v>
                      </c:pt>
                      <c:pt idx="575">
                        <c:v>85.895823109379805</c:v>
                      </c:pt>
                      <c:pt idx="576">
                        <c:v>85.905758817499432</c:v>
                      </c:pt>
                      <c:pt idx="577">
                        <c:v>85.91569452561906</c:v>
                      </c:pt>
                      <c:pt idx="578">
                        <c:v>85.925630233738687</c:v>
                      </c:pt>
                      <c:pt idx="579">
                        <c:v>85.935565941858314</c:v>
                      </c:pt>
                      <c:pt idx="580">
                        <c:v>85.945501649977942</c:v>
                      </c:pt>
                      <c:pt idx="581">
                        <c:v>85.955437358097569</c:v>
                      </c:pt>
                      <c:pt idx="582">
                        <c:v>85.965373066217197</c:v>
                      </c:pt>
                      <c:pt idx="583">
                        <c:v>85.975308774336824</c:v>
                      </c:pt>
                      <c:pt idx="584">
                        <c:v>85.985244482456451</c:v>
                      </c:pt>
                      <c:pt idx="585">
                        <c:v>85.995180190576079</c:v>
                      </c:pt>
                      <c:pt idx="586">
                        <c:v>86.005115898695706</c:v>
                      </c:pt>
                      <c:pt idx="587">
                        <c:v>86.015051606815334</c:v>
                      </c:pt>
                      <c:pt idx="588">
                        <c:v>86.024987314934961</c:v>
                      </c:pt>
                      <c:pt idx="589">
                        <c:v>86.034923023054588</c:v>
                      </c:pt>
                      <c:pt idx="590">
                        <c:v>86.044858731174216</c:v>
                      </c:pt>
                      <c:pt idx="591">
                        <c:v>86.054794439293843</c:v>
                      </c:pt>
                      <c:pt idx="592">
                        <c:v>86.064730147413471</c:v>
                      </c:pt>
                      <c:pt idx="593">
                        <c:v>86.074665855533098</c:v>
                      </c:pt>
                      <c:pt idx="594">
                        <c:v>86.084601563652726</c:v>
                      </c:pt>
                      <c:pt idx="595">
                        <c:v>86.094537271772353</c:v>
                      </c:pt>
                      <c:pt idx="596">
                        <c:v>86.10447297989198</c:v>
                      </c:pt>
                      <c:pt idx="597">
                        <c:v>86.114408688011608</c:v>
                      </c:pt>
                      <c:pt idx="598">
                        <c:v>86.124344396131235</c:v>
                      </c:pt>
                      <c:pt idx="599">
                        <c:v>86.134280104250863</c:v>
                      </c:pt>
                      <c:pt idx="600">
                        <c:v>86.14421581237049</c:v>
                      </c:pt>
                      <c:pt idx="601">
                        <c:v>86.154151520490117</c:v>
                      </c:pt>
                      <c:pt idx="602">
                        <c:v>86.164087228609745</c:v>
                      </c:pt>
                      <c:pt idx="603">
                        <c:v>86.174022936729372</c:v>
                      </c:pt>
                      <c:pt idx="604">
                        <c:v>86.183958644849</c:v>
                      </c:pt>
                      <c:pt idx="605">
                        <c:v>86.193894352968627</c:v>
                      </c:pt>
                      <c:pt idx="606">
                        <c:v>86.203830061088254</c:v>
                      </c:pt>
                      <c:pt idx="607">
                        <c:v>86.213765769207882</c:v>
                      </c:pt>
                      <c:pt idx="608">
                        <c:v>86.223701477327509</c:v>
                      </c:pt>
                      <c:pt idx="609">
                        <c:v>86.233637185447137</c:v>
                      </c:pt>
                      <c:pt idx="610">
                        <c:v>86.243572893566764</c:v>
                      </c:pt>
                      <c:pt idx="611">
                        <c:v>86.253508601686391</c:v>
                      </c:pt>
                      <c:pt idx="612">
                        <c:v>86.263444309806019</c:v>
                      </c:pt>
                      <c:pt idx="613">
                        <c:v>86.273380017925646</c:v>
                      </c:pt>
                      <c:pt idx="614">
                        <c:v>86.283315726045274</c:v>
                      </c:pt>
                      <c:pt idx="615">
                        <c:v>86.293251434164901</c:v>
                      </c:pt>
                      <c:pt idx="616">
                        <c:v>86.303187142284528</c:v>
                      </c:pt>
                      <c:pt idx="617">
                        <c:v>86.313122850404156</c:v>
                      </c:pt>
                      <c:pt idx="618">
                        <c:v>86.323058558523783</c:v>
                      </c:pt>
                      <c:pt idx="619">
                        <c:v>86.332994266643411</c:v>
                      </c:pt>
                      <c:pt idx="620">
                        <c:v>86.342929974763038</c:v>
                      </c:pt>
                      <c:pt idx="621">
                        <c:v>86.352865682882666</c:v>
                      </c:pt>
                      <c:pt idx="622">
                        <c:v>86.362801391002293</c:v>
                      </c:pt>
                      <c:pt idx="623">
                        <c:v>86.37273709912192</c:v>
                      </c:pt>
                      <c:pt idx="624">
                        <c:v>86.382672807241548</c:v>
                      </c:pt>
                      <c:pt idx="625">
                        <c:v>86.392608515361175</c:v>
                      </c:pt>
                      <c:pt idx="626">
                        <c:v>86.402544223480803</c:v>
                      </c:pt>
                      <c:pt idx="627">
                        <c:v>86.41247993160043</c:v>
                      </c:pt>
                      <c:pt idx="628">
                        <c:v>86.422415639720057</c:v>
                      </c:pt>
                      <c:pt idx="629">
                        <c:v>86.432351347839685</c:v>
                      </c:pt>
                      <c:pt idx="630">
                        <c:v>86.442287055959312</c:v>
                      </c:pt>
                      <c:pt idx="631">
                        <c:v>86.45222276407894</c:v>
                      </c:pt>
                      <c:pt idx="632">
                        <c:v>86.462158472198567</c:v>
                      </c:pt>
                      <c:pt idx="633">
                        <c:v>86.472094180318194</c:v>
                      </c:pt>
                      <c:pt idx="634">
                        <c:v>86.482029888437822</c:v>
                      </c:pt>
                      <c:pt idx="635">
                        <c:v>86.491965596557449</c:v>
                      </c:pt>
                      <c:pt idx="636">
                        <c:v>86.501901304677077</c:v>
                      </c:pt>
                      <c:pt idx="637">
                        <c:v>86.511837012796704</c:v>
                      </c:pt>
                      <c:pt idx="638">
                        <c:v>86.521772720916331</c:v>
                      </c:pt>
                      <c:pt idx="639">
                        <c:v>86.531708429035959</c:v>
                      </c:pt>
                      <c:pt idx="640">
                        <c:v>86.541644137155586</c:v>
                      </c:pt>
                      <c:pt idx="641">
                        <c:v>86.551579845275214</c:v>
                      </c:pt>
                      <c:pt idx="642">
                        <c:v>86.561515553394841</c:v>
                      </c:pt>
                      <c:pt idx="643">
                        <c:v>86.571451261514468</c:v>
                      </c:pt>
                      <c:pt idx="644">
                        <c:v>86.581386969634096</c:v>
                      </c:pt>
                      <c:pt idx="645">
                        <c:v>86.591322677753723</c:v>
                      </c:pt>
                      <c:pt idx="646">
                        <c:v>86.601258385873351</c:v>
                      </c:pt>
                      <c:pt idx="647">
                        <c:v>86.611194093992978</c:v>
                      </c:pt>
                      <c:pt idx="648">
                        <c:v>86.621129802112605</c:v>
                      </c:pt>
                      <c:pt idx="649">
                        <c:v>86.631065510232233</c:v>
                      </c:pt>
                      <c:pt idx="650">
                        <c:v>86.64100121835186</c:v>
                      </c:pt>
                      <c:pt idx="651">
                        <c:v>86.650936926471488</c:v>
                      </c:pt>
                      <c:pt idx="652">
                        <c:v>86.660872634591115</c:v>
                      </c:pt>
                      <c:pt idx="653">
                        <c:v>86.670808342710743</c:v>
                      </c:pt>
                      <c:pt idx="654">
                        <c:v>86.68074405083037</c:v>
                      </c:pt>
                      <c:pt idx="655">
                        <c:v>86.690679758949997</c:v>
                      </c:pt>
                      <c:pt idx="656">
                        <c:v>86.700615467069625</c:v>
                      </c:pt>
                      <c:pt idx="657">
                        <c:v>86.710551175189252</c:v>
                      </c:pt>
                      <c:pt idx="658">
                        <c:v>86.72048688330888</c:v>
                      </c:pt>
                      <c:pt idx="659">
                        <c:v>86.730422591428507</c:v>
                      </c:pt>
                      <c:pt idx="660">
                        <c:v>86.740358299548134</c:v>
                      </c:pt>
                      <c:pt idx="661">
                        <c:v>86.750294007667762</c:v>
                      </c:pt>
                      <c:pt idx="662">
                        <c:v>86.760229715787389</c:v>
                      </c:pt>
                      <c:pt idx="663">
                        <c:v>86.770165423907017</c:v>
                      </c:pt>
                      <c:pt idx="664">
                        <c:v>86.780101132026644</c:v>
                      </c:pt>
                      <c:pt idx="665">
                        <c:v>86.790036840146271</c:v>
                      </c:pt>
                      <c:pt idx="666">
                        <c:v>86.799972548265899</c:v>
                      </c:pt>
                      <c:pt idx="667">
                        <c:v>86.809908256385526</c:v>
                      </c:pt>
                      <c:pt idx="668">
                        <c:v>86.819843964505154</c:v>
                      </c:pt>
                      <c:pt idx="669">
                        <c:v>86.829779672624781</c:v>
                      </c:pt>
                      <c:pt idx="670">
                        <c:v>86.839715380744408</c:v>
                      </c:pt>
                      <c:pt idx="671">
                        <c:v>86.849651088864036</c:v>
                      </c:pt>
                      <c:pt idx="672">
                        <c:v>86.859586796983663</c:v>
                      </c:pt>
                      <c:pt idx="673">
                        <c:v>86.869522505103291</c:v>
                      </c:pt>
                      <c:pt idx="674">
                        <c:v>86.879458213222918</c:v>
                      </c:pt>
                      <c:pt idx="675">
                        <c:v>86.889393921342545</c:v>
                      </c:pt>
                      <c:pt idx="676">
                        <c:v>86.899329629462173</c:v>
                      </c:pt>
                      <c:pt idx="677">
                        <c:v>86.9092653375818</c:v>
                      </c:pt>
                      <c:pt idx="678">
                        <c:v>86.919201045701428</c:v>
                      </c:pt>
                      <c:pt idx="679">
                        <c:v>86.929136753821055</c:v>
                      </c:pt>
                      <c:pt idx="680">
                        <c:v>86.939072461940697</c:v>
                      </c:pt>
                      <c:pt idx="681">
                        <c:v>86.949008170060324</c:v>
                      </c:pt>
                      <c:pt idx="682">
                        <c:v>86.958943878179952</c:v>
                      </c:pt>
                      <c:pt idx="683">
                        <c:v>86.968879586299565</c:v>
                      </c:pt>
                      <c:pt idx="684">
                        <c:v>86.978815294419192</c:v>
                      </c:pt>
                      <c:pt idx="685">
                        <c:v>86.98875100253882</c:v>
                      </c:pt>
                      <c:pt idx="686">
                        <c:v>86.998686710658447</c:v>
                      </c:pt>
                      <c:pt idx="687">
                        <c:v>87.008622418778074</c:v>
                      </c:pt>
                      <c:pt idx="688">
                        <c:v>87.018558126897702</c:v>
                      </c:pt>
                      <c:pt idx="689">
                        <c:v>87.028493835017329</c:v>
                      </c:pt>
                      <c:pt idx="690">
                        <c:v>87.038429543136957</c:v>
                      </c:pt>
                      <c:pt idx="691">
                        <c:v>87.048365251256584</c:v>
                      </c:pt>
                      <c:pt idx="692">
                        <c:v>87.058300959376211</c:v>
                      </c:pt>
                      <c:pt idx="693">
                        <c:v>87.068236667495839</c:v>
                      </c:pt>
                      <c:pt idx="694">
                        <c:v>87.078172375615466</c:v>
                      </c:pt>
                      <c:pt idx="695">
                        <c:v>87.088108083735094</c:v>
                      </c:pt>
                      <c:pt idx="696">
                        <c:v>87.098043791854721</c:v>
                      </c:pt>
                      <c:pt idx="697">
                        <c:v>87.107979499974348</c:v>
                      </c:pt>
                      <c:pt idx="698">
                        <c:v>87.117915208093976</c:v>
                      </c:pt>
                      <c:pt idx="699">
                        <c:v>87.127850916213603</c:v>
                      </c:pt>
                      <c:pt idx="700">
                        <c:v>87.137786624333245</c:v>
                      </c:pt>
                      <c:pt idx="701">
                        <c:v>87.147722332452872</c:v>
                      </c:pt>
                      <c:pt idx="702">
                        <c:v>87.1576580405725</c:v>
                      </c:pt>
                      <c:pt idx="703">
                        <c:v>87.167593748692127</c:v>
                      </c:pt>
                      <c:pt idx="704">
                        <c:v>87.17752945681174</c:v>
                      </c:pt>
                      <c:pt idx="705">
                        <c:v>87.187465164931368</c:v>
                      </c:pt>
                      <c:pt idx="706">
                        <c:v>87.197400873050995</c:v>
                      </c:pt>
                      <c:pt idx="707">
                        <c:v>87.207336581170622</c:v>
                      </c:pt>
                      <c:pt idx="708">
                        <c:v>87.21727228929025</c:v>
                      </c:pt>
                      <c:pt idx="709">
                        <c:v>87.227207997409877</c:v>
                      </c:pt>
                      <c:pt idx="710">
                        <c:v>87.237143705529519</c:v>
                      </c:pt>
                      <c:pt idx="711">
                        <c:v>87.247079413649146</c:v>
                      </c:pt>
                      <c:pt idx="712">
                        <c:v>87.257015121768774</c:v>
                      </c:pt>
                      <c:pt idx="713">
                        <c:v>87.266950829888401</c:v>
                      </c:pt>
                      <c:pt idx="714">
                        <c:v>87.276886538008029</c:v>
                      </c:pt>
                      <c:pt idx="715">
                        <c:v>87.286822246127656</c:v>
                      </c:pt>
                      <c:pt idx="716">
                        <c:v>87.296757954247283</c:v>
                      </c:pt>
                      <c:pt idx="717">
                        <c:v>87.306693662366897</c:v>
                      </c:pt>
                      <c:pt idx="718">
                        <c:v>87.316629370486524</c:v>
                      </c:pt>
                      <c:pt idx="719">
                        <c:v>87.326565078606166</c:v>
                      </c:pt>
                      <c:pt idx="720">
                        <c:v>87.336500786725793</c:v>
                      </c:pt>
                      <c:pt idx="721">
                        <c:v>87.34643649484542</c:v>
                      </c:pt>
                      <c:pt idx="722">
                        <c:v>87.356372202965048</c:v>
                      </c:pt>
                      <c:pt idx="723">
                        <c:v>87.366307911084675</c:v>
                      </c:pt>
                      <c:pt idx="724">
                        <c:v>87.376243619204303</c:v>
                      </c:pt>
                      <c:pt idx="725">
                        <c:v>87.38617932732393</c:v>
                      </c:pt>
                      <c:pt idx="726">
                        <c:v>87.396115035443557</c:v>
                      </c:pt>
                      <c:pt idx="727">
                        <c:v>87.406050743563185</c:v>
                      </c:pt>
                      <c:pt idx="728">
                        <c:v>87.415986451682812</c:v>
                      </c:pt>
                      <c:pt idx="729">
                        <c:v>87.42592215980244</c:v>
                      </c:pt>
                      <c:pt idx="730">
                        <c:v>87.435857867922067</c:v>
                      </c:pt>
                      <c:pt idx="731">
                        <c:v>87.445793576041694</c:v>
                      </c:pt>
                      <c:pt idx="732">
                        <c:v>87.455729284161322</c:v>
                      </c:pt>
                      <c:pt idx="733">
                        <c:v>87.465664992280949</c:v>
                      </c:pt>
                      <c:pt idx="734">
                        <c:v>87.475600700400577</c:v>
                      </c:pt>
                      <c:pt idx="735">
                        <c:v>87.485536408520204</c:v>
                      </c:pt>
                      <c:pt idx="736">
                        <c:v>87.495472116639831</c:v>
                      </c:pt>
                      <c:pt idx="737">
                        <c:v>87.505407824759459</c:v>
                      </c:pt>
                      <c:pt idx="738">
                        <c:v>87.515343532879086</c:v>
                      </c:pt>
                      <c:pt idx="739">
                        <c:v>87.525279240998714</c:v>
                      </c:pt>
                      <c:pt idx="740">
                        <c:v>87.535214949118341</c:v>
                      </c:pt>
                      <c:pt idx="741">
                        <c:v>87.545150657237969</c:v>
                      </c:pt>
                      <c:pt idx="742">
                        <c:v>87.555086365357596</c:v>
                      </c:pt>
                      <c:pt idx="743">
                        <c:v>87.565022073477223</c:v>
                      </c:pt>
                      <c:pt idx="744">
                        <c:v>87.574957781596851</c:v>
                      </c:pt>
                      <c:pt idx="745">
                        <c:v>87.584893489716478</c:v>
                      </c:pt>
                      <c:pt idx="746">
                        <c:v>87.594829197836106</c:v>
                      </c:pt>
                      <c:pt idx="747">
                        <c:v>87.604764905955733</c:v>
                      </c:pt>
                      <c:pt idx="748">
                        <c:v>87.61470061407536</c:v>
                      </c:pt>
                      <c:pt idx="749">
                        <c:v>87.624636322194988</c:v>
                      </c:pt>
                      <c:pt idx="750">
                        <c:v>87.634572030314615</c:v>
                      </c:pt>
                      <c:pt idx="751">
                        <c:v>87.644507738434243</c:v>
                      </c:pt>
                      <c:pt idx="752">
                        <c:v>87.65444344655387</c:v>
                      </c:pt>
                      <c:pt idx="753">
                        <c:v>87.664379154673497</c:v>
                      </c:pt>
                      <c:pt idx="754">
                        <c:v>87.674314862793125</c:v>
                      </c:pt>
                      <c:pt idx="755">
                        <c:v>87.684250570912752</c:v>
                      </c:pt>
                      <c:pt idx="756">
                        <c:v>87.69418627903238</c:v>
                      </c:pt>
                      <c:pt idx="757">
                        <c:v>87.704121987152007</c:v>
                      </c:pt>
                      <c:pt idx="758">
                        <c:v>87.714057695271634</c:v>
                      </c:pt>
                      <c:pt idx="759">
                        <c:v>87.723993403391262</c:v>
                      </c:pt>
                      <c:pt idx="760">
                        <c:v>87.733929111510889</c:v>
                      </c:pt>
                      <c:pt idx="761">
                        <c:v>87.743864819630517</c:v>
                      </c:pt>
                      <c:pt idx="762">
                        <c:v>87.753800527750144</c:v>
                      </c:pt>
                      <c:pt idx="763">
                        <c:v>87.763736235869771</c:v>
                      </c:pt>
                      <c:pt idx="764">
                        <c:v>87.773671943989399</c:v>
                      </c:pt>
                      <c:pt idx="765">
                        <c:v>87.783607652109026</c:v>
                      </c:pt>
                      <c:pt idx="766">
                        <c:v>87.793543360228654</c:v>
                      </c:pt>
                      <c:pt idx="767">
                        <c:v>87.803479068348281</c:v>
                      </c:pt>
                      <c:pt idx="768">
                        <c:v>87.813414776467908</c:v>
                      </c:pt>
                      <c:pt idx="769">
                        <c:v>87.823350484587536</c:v>
                      </c:pt>
                      <c:pt idx="770">
                        <c:v>87.833286192707163</c:v>
                      </c:pt>
                      <c:pt idx="771">
                        <c:v>87.843221900826791</c:v>
                      </c:pt>
                      <c:pt idx="772">
                        <c:v>87.853157608946418</c:v>
                      </c:pt>
                      <c:pt idx="773">
                        <c:v>87.863093317066046</c:v>
                      </c:pt>
                      <c:pt idx="774">
                        <c:v>87.873029025185673</c:v>
                      </c:pt>
                      <c:pt idx="775">
                        <c:v>87.8829647333053</c:v>
                      </c:pt>
                      <c:pt idx="776">
                        <c:v>87.892900441424928</c:v>
                      </c:pt>
                      <c:pt idx="777">
                        <c:v>87.902836149544555</c:v>
                      </c:pt>
                      <c:pt idx="778">
                        <c:v>87.912771857664183</c:v>
                      </c:pt>
                      <c:pt idx="779">
                        <c:v>87.92270756578381</c:v>
                      </c:pt>
                      <c:pt idx="780">
                        <c:v>87.932643273903437</c:v>
                      </c:pt>
                      <c:pt idx="781">
                        <c:v>87.942578982023065</c:v>
                      </c:pt>
                      <c:pt idx="782">
                        <c:v>87.952514690142692</c:v>
                      </c:pt>
                      <c:pt idx="783">
                        <c:v>87.96245039826232</c:v>
                      </c:pt>
                      <c:pt idx="784">
                        <c:v>87.972386106381947</c:v>
                      </c:pt>
                      <c:pt idx="785">
                        <c:v>87.982321814501574</c:v>
                      </c:pt>
                      <c:pt idx="786">
                        <c:v>87.992257522621202</c:v>
                      </c:pt>
                      <c:pt idx="787">
                        <c:v>88.002193230740829</c:v>
                      </c:pt>
                      <c:pt idx="788">
                        <c:v>88.012128938860457</c:v>
                      </c:pt>
                      <c:pt idx="789">
                        <c:v>88.022064646980084</c:v>
                      </c:pt>
                      <c:pt idx="790">
                        <c:v>88.032000355099711</c:v>
                      </c:pt>
                      <c:pt idx="791">
                        <c:v>88.041936063219339</c:v>
                      </c:pt>
                      <c:pt idx="792">
                        <c:v>88.051871771338966</c:v>
                      </c:pt>
                      <c:pt idx="793">
                        <c:v>88.061807479458594</c:v>
                      </c:pt>
                      <c:pt idx="794">
                        <c:v>88.071743187578221</c:v>
                      </c:pt>
                      <c:pt idx="795">
                        <c:v>88.081678895697848</c:v>
                      </c:pt>
                      <c:pt idx="796">
                        <c:v>88.091614603817476</c:v>
                      </c:pt>
                      <c:pt idx="797">
                        <c:v>88.101550311937103</c:v>
                      </c:pt>
                      <c:pt idx="798">
                        <c:v>88.111486020056731</c:v>
                      </c:pt>
                      <c:pt idx="799">
                        <c:v>88.121421728176358</c:v>
                      </c:pt>
                      <c:pt idx="800">
                        <c:v>88.131357436295986</c:v>
                      </c:pt>
                      <c:pt idx="801">
                        <c:v>88.141293144415613</c:v>
                      </c:pt>
                      <c:pt idx="802">
                        <c:v>88.15122885253524</c:v>
                      </c:pt>
                      <c:pt idx="803">
                        <c:v>88.161164560654868</c:v>
                      </c:pt>
                      <c:pt idx="804">
                        <c:v>88.171100268774495</c:v>
                      </c:pt>
                      <c:pt idx="805">
                        <c:v>88.181035976894123</c:v>
                      </c:pt>
                      <c:pt idx="806">
                        <c:v>88.19097168501375</c:v>
                      </c:pt>
                      <c:pt idx="807">
                        <c:v>88.200907393133377</c:v>
                      </c:pt>
                      <c:pt idx="808">
                        <c:v>88.210843101253005</c:v>
                      </c:pt>
                      <c:pt idx="809">
                        <c:v>88.220778809372632</c:v>
                      </c:pt>
                      <c:pt idx="810">
                        <c:v>88.23071451749226</c:v>
                      </c:pt>
                      <c:pt idx="811">
                        <c:v>88.240650225611887</c:v>
                      </c:pt>
                      <c:pt idx="812">
                        <c:v>88.250585933731514</c:v>
                      </c:pt>
                      <c:pt idx="813">
                        <c:v>88.260521641851142</c:v>
                      </c:pt>
                      <c:pt idx="814">
                        <c:v>88.270457349970769</c:v>
                      </c:pt>
                      <c:pt idx="815">
                        <c:v>88.280393058090397</c:v>
                      </c:pt>
                      <c:pt idx="816">
                        <c:v>88.290328766210024</c:v>
                      </c:pt>
                      <c:pt idx="817">
                        <c:v>88.300264474329651</c:v>
                      </c:pt>
                      <c:pt idx="818">
                        <c:v>88.310200182449279</c:v>
                      </c:pt>
                      <c:pt idx="819">
                        <c:v>88.320135890568906</c:v>
                      </c:pt>
                      <c:pt idx="820">
                        <c:v>88.330071598688534</c:v>
                      </c:pt>
                      <c:pt idx="821">
                        <c:v>88.340007306808161</c:v>
                      </c:pt>
                      <c:pt idx="822">
                        <c:v>88.349943014927788</c:v>
                      </c:pt>
                      <c:pt idx="823">
                        <c:v>88.359878723047416</c:v>
                      </c:pt>
                      <c:pt idx="824">
                        <c:v>88.369814431167043</c:v>
                      </c:pt>
                      <c:pt idx="825">
                        <c:v>88.379750139286671</c:v>
                      </c:pt>
                      <c:pt idx="826">
                        <c:v>88.389685847406298</c:v>
                      </c:pt>
                      <c:pt idx="827">
                        <c:v>88.399621555525925</c:v>
                      </c:pt>
                      <c:pt idx="828">
                        <c:v>88.409557263645553</c:v>
                      </c:pt>
                      <c:pt idx="829">
                        <c:v>88.41949297176518</c:v>
                      </c:pt>
                      <c:pt idx="830">
                        <c:v>88.429428679884808</c:v>
                      </c:pt>
                      <c:pt idx="831">
                        <c:v>88.439364388004435</c:v>
                      </c:pt>
                      <c:pt idx="832">
                        <c:v>88.449300096124063</c:v>
                      </c:pt>
                      <c:pt idx="833">
                        <c:v>88.45923580424369</c:v>
                      </c:pt>
                      <c:pt idx="834">
                        <c:v>88.469171512363317</c:v>
                      </c:pt>
                      <c:pt idx="835">
                        <c:v>88.479107220482945</c:v>
                      </c:pt>
                      <c:pt idx="836">
                        <c:v>88.489042928602572</c:v>
                      </c:pt>
                      <c:pt idx="837">
                        <c:v>88.4989786367222</c:v>
                      </c:pt>
                      <c:pt idx="838">
                        <c:v>88.508914344841827</c:v>
                      </c:pt>
                      <c:pt idx="839">
                        <c:v>88.518850052961454</c:v>
                      </c:pt>
                      <c:pt idx="840">
                        <c:v>88.528785761081082</c:v>
                      </c:pt>
                      <c:pt idx="841">
                        <c:v>88.538721469200709</c:v>
                      </c:pt>
                      <c:pt idx="842">
                        <c:v>88.548657177320337</c:v>
                      </c:pt>
                      <c:pt idx="843">
                        <c:v>88.558592885439964</c:v>
                      </c:pt>
                      <c:pt idx="844">
                        <c:v>88.568528593559591</c:v>
                      </c:pt>
                      <c:pt idx="845">
                        <c:v>88.578464301679219</c:v>
                      </c:pt>
                      <c:pt idx="846">
                        <c:v>88.588400009798846</c:v>
                      </c:pt>
                      <c:pt idx="847">
                        <c:v>88.598335717918474</c:v>
                      </c:pt>
                      <c:pt idx="848">
                        <c:v>88.608271426038101</c:v>
                      </c:pt>
                      <c:pt idx="849">
                        <c:v>88.618207134157728</c:v>
                      </c:pt>
                      <c:pt idx="850">
                        <c:v>88.628142842277356</c:v>
                      </c:pt>
                      <c:pt idx="851">
                        <c:v>88.638078550396983</c:v>
                      </c:pt>
                      <c:pt idx="852">
                        <c:v>88.648014258516611</c:v>
                      </c:pt>
                      <c:pt idx="853">
                        <c:v>88.657949966636238</c:v>
                      </c:pt>
                      <c:pt idx="854">
                        <c:v>88.667885674755865</c:v>
                      </c:pt>
                      <c:pt idx="855">
                        <c:v>88.677821382875493</c:v>
                      </c:pt>
                      <c:pt idx="856">
                        <c:v>88.68775709099512</c:v>
                      </c:pt>
                      <c:pt idx="857">
                        <c:v>88.697692799114748</c:v>
                      </c:pt>
                      <c:pt idx="858">
                        <c:v>88.707628507234375</c:v>
                      </c:pt>
                      <c:pt idx="859">
                        <c:v>88.717564215354002</c:v>
                      </c:pt>
                      <c:pt idx="860">
                        <c:v>88.72749992347363</c:v>
                      </c:pt>
                      <c:pt idx="861">
                        <c:v>88.737435631593257</c:v>
                      </c:pt>
                      <c:pt idx="862">
                        <c:v>88.747371339712885</c:v>
                      </c:pt>
                      <c:pt idx="863">
                        <c:v>88.757307047832512</c:v>
                      </c:pt>
                      <c:pt idx="864">
                        <c:v>88.76724275595214</c:v>
                      </c:pt>
                      <c:pt idx="865">
                        <c:v>88.777178464071767</c:v>
                      </c:pt>
                      <c:pt idx="866">
                        <c:v>88.787114172191394</c:v>
                      </c:pt>
                      <c:pt idx="867">
                        <c:v>88.797049880311022</c:v>
                      </c:pt>
                      <c:pt idx="868">
                        <c:v>88.806985588430649</c:v>
                      </c:pt>
                      <c:pt idx="869">
                        <c:v>88.816921296550277</c:v>
                      </c:pt>
                      <c:pt idx="870">
                        <c:v>88.826857004669904</c:v>
                      </c:pt>
                      <c:pt idx="871">
                        <c:v>88.836792712789531</c:v>
                      </c:pt>
                      <c:pt idx="872">
                        <c:v>88.846728420909159</c:v>
                      </c:pt>
                      <c:pt idx="873">
                        <c:v>88.856664129028786</c:v>
                      </c:pt>
                      <c:pt idx="874">
                        <c:v>88.866599837148414</c:v>
                      </c:pt>
                      <c:pt idx="875">
                        <c:v>88.876535545268041</c:v>
                      </c:pt>
                      <c:pt idx="876">
                        <c:v>88.886471253387668</c:v>
                      </c:pt>
                      <c:pt idx="877">
                        <c:v>88.896406961507296</c:v>
                      </c:pt>
                      <c:pt idx="878">
                        <c:v>88.906342669626923</c:v>
                      </c:pt>
                      <c:pt idx="879">
                        <c:v>88.916278377746551</c:v>
                      </c:pt>
                      <c:pt idx="880">
                        <c:v>88.926214085866178</c:v>
                      </c:pt>
                      <c:pt idx="881">
                        <c:v>88.936149793985805</c:v>
                      </c:pt>
                      <c:pt idx="882">
                        <c:v>88.946085502105433</c:v>
                      </c:pt>
                      <c:pt idx="883">
                        <c:v>88.95602121022506</c:v>
                      </c:pt>
                      <c:pt idx="884">
                        <c:v>88.965956918344688</c:v>
                      </c:pt>
                      <c:pt idx="885">
                        <c:v>88.975892626464315</c:v>
                      </c:pt>
                      <c:pt idx="886">
                        <c:v>88.985828334583942</c:v>
                      </c:pt>
                      <c:pt idx="887">
                        <c:v>88.99576404270357</c:v>
                      </c:pt>
                      <c:pt idx="888">
                        <c:v>89.005699750823197</c:v>
                      </c:pt>
                      <c:pt idx="889">
                        <c:v>89.015635458942825</c:v>
                      </c:pt>
                      <c:pt idx="890">
                        <c:v>89.025571167062452</c:v>
                      </c:pt>
                      <c:pt idx="891">
                        <c:v>89.03550687518208</c:v>
                      </c:pt>
                      <c:pt idx="892">
                        <c:v>89.045442583301707</c:v>
                      </c:pt>
                      <c:pt idx="893">
                        <c:v>89.055378291421334</c:v>
                      </c:pt>
                      <c:pt idx="894">
                        <c:v>89.065313999540962</c:v>
                      </c:pt>
                      <c:pt idx="895">
                        <c:v>89.075249707660589</c:v>
                      </c:pt>
                      <c:pt idx="896">
                        <c:v>89.085185415780217</c:v>
                      </c:pt>
                      <c:pt idx="897">
                        <c:v>89.095121123899844</c:v>
                      </c:pt>
                      <c:pt idx="898">
                        <c:v>89.105056832019471</c:v>
                      </c:pt>
                      <c:pt idx="899">
                        <c:v>89.114992540139099</c:v>
                      </c:pt>
                      <c:pt idx="900">
                        <c:v>89.124928248258726</c:v>
                      </c:pt>
                      <c:pt idx="901">
                        <c:v>89.134863956378354</c:v>
                      </c:pt>
                      <c:pt idx="902">
                        <c:v>89.144799664497981</c:v>
                      </c:pt>
                      <c:pt idx="903">
                        <c:v>89.154735372617608</c:v>
                      </c:pt>
                      <c:pt idx="904">
                        <c:v>89.164671080737236</c:v>
                      </c:pt>
                      <c:pt idx="905">
                        <c:v>89.174606788856863</c:v>
                      </c:pt>
                      <c:pt idx="906">
                        <c:v>89.184542496976491</c:v>
                      </c:pt>
                      <c:pt idx="907">
                        <c:v>89.194478205096118</c:v>
                      </c:pt>
                      <c:pt idx="908">
                        <c:v>89.204413913215745</c:v>
                      </c:pt>
                      <c:pt idx="909">
                        <c:v>89.214349621335373</c:v>
                      </c:pt>
                      <c:pt idx="910">
                        <c:v>89.224285329455</c:v>
                      </c:pt>
                      <c:pt idx="911">
                        <c:v>89.234221037574628</c:v>
                      </c:pt>
                      <c:pt idx="912">
                        <c:v>89.244156745694255</c:v>
                      </c:pt>
                      <c:pt idx="913">
                        <c:v>89.254092453813882</c:v>
                      </c:pt>
                      <c:pt idx="914">
                        <c:v>89.26402816193351</c:v>
                      </c:pt>
                      <c:pt idx="915">
                        <c:v>89.273963870053137</c:v>
                      </c:pt>
                      <c:pt idx="916">
                        <c:v>89.283899578172765</c:v>
                      </c:pt>
                      <c:pt idx="917">
                        <c:v>89.293835286292392</c:v>
                      </c:pt>
                      <c:pt idx="918">
                        <c:v>89.303770994412019</c:v>
                      </c:pt>
                      <c:pt idx="919">
                        <c:v>89.313706702531647</c:v>
                      </c:pt>
                      <c:pt idx="920">
                        <c:v>89.323642410651274</c:v>
                      </c:pt>
                      <c:pt idx="921">
                        <c:v>89.333578118770902</c:v>
                      </c:pt>
                      <c:pt idx="922">
                        <c:v>89.343513826890529</c:v>
                      </c:pt>
                      <c:pt idx="923">
                        <c:v>89.353449535010157</c:v>
                      </c:pt>
                      <c:pt idx="924">
                        <c:v>89.363385243129784</c:v>
                      </c:pt>
                      <c:pt idx="925">
                        <c:v>89.373320951249411</c:v>
                      </c:pt>
                      <c:pt idx="926">
                        <c:v>89.383256659369039</c:v>
                      </c:pt>
                      <c:pt idx="927">
                        <c:v>89.393192367488666</c:v>
                      </c:pt>
                      <c:pt idx="928">
                        <c:v>89.403128075608294</c:v>
                      </c:pt>
                      <c:pt idx="929">
                        <c:v>89.413063783727921</c:v>
                      </c:pt>
                      <c:pt idx="930">
                        <c:v>89.422999491847548</c:v>
                      </c:pt>
                      <c:pt idx="931">
                        <c:v>89.432935199967176</c:v>
                      </c:pt>
                      <c:pt idx="932">
                        <c:v>89.442870908086803</c:v>
                      </c:pt>
                      <c:pt idx="933">
                        <c:v>89.452806616206431</c:v>
                      </c:pt>
                      <c:pt idx="934">
                        <c:v>89.462742324326058</c:v>
                      </c:pt>
                      <c:pt idx="935">
                        <c:v>89.472678032445685</c:v>
                      </c:pt>
                      <c:pt idx="936">
                        <c:v>89.482613740565313</c:v>
                      </c:pt>
                      <c:pt idx="937">
                        <c:v>89.49254944868494</c:v>
                      </c:pt>
                      <c:pt idx="938">
                        <c:v>89.502485156804568</c:v>
                      </c:pt>
                      <c:pt idx="939">
                        <c:v>89.512420864924195</c:v>
                      </c:pt>
                      <c:pt idx="940">
                        <c:v>89.522356573043822</c:v>
                      </c:pt>
                      <c:pt idx="941">
                        <c:v>89.53229228116345</c:v>
                      </c:pt>
                      <c:pt idx="942">
                        <c:v>89.542227989283077</c:v>
                      </c:pt>
                      <c:pt idx="943">
                        <c:v>89.552163697402705</c:v>
                      </c:pt>
                      <c:pt idx="944">
                        <c:v>89.562099405522332</c:v>
                      </c:pt>
                      <c:pt idx="945">
                        <c:v>89.572035113641959</c:v>
                      </c:pt>
                      <c:pt idx="946">
                        <c:v>89.581970821761587</c:v>
                      </c:pt>
                      <c:pt idx="947">
                        <c:v>89.591906529881214</c:v>
                      </c:pt>
                      <c:pt idx="948">
                        <c:v>89.601842238000842</c:v>
                      </c:pt>
                      <c:pt idx="949">
                        <c:v>89.611777946120469</c:v>
                      </c:pt>
                      <c:pt idx="950">
                        <c:v>89.621713654240097</c:v>
                      </c:pt>
                      <c:pt idx="951">
                        <c:v>89.631649362359724</c:v>
                      </c:pt>
                      <c:pt idx="952">
                        <c:v>89.641585070479351</c:v>
                      </c:pt>
                      <c:pt idx="953">
                        <c:v>89.651520778598979</c:v>
                      </c:pt>
                      <c:pt idx="954">
                        <c:v>89.661456486718606</c:v>
                      </c:pt>
                      <c:pt idx="955">
                        <c:v>89.671392194838234</c:v>
                      </c:pt>
                      <c:pt idx="956">
                        <c:v>89.681327902957861</c:v>
                      </c:pt>
                      <c:pt idx="957">
                        <c:v>89.691263611077488</c:v>
                      </c:pt>
                      <c:pt idx="958">
                        <c:v>89.701199319197116</c:v>
                      </c:pt>
                      <c:pt idx="959">
                        <c:v>89.711135027316743</c:v>
                      </c:pt>
                      <c:pt idx="960">
                        <c:v>89.721070735436371</c:v>
                      </c:pt>
                      <c:pt idx="961">
                        <c:v>89.731006443555998</c:v>
                      </c:pt>
                      <c:pt idx="962">
                        <c:v>89.740942151675625</c:v>
                      </c:pt>
                      <c:pt idx="963">
                        <c:v>89.750877859795253</c:v>
                      </c:pt>
                      <c:pt idx="964">
                        <c:v>89.76081356791488</c:v>
                      </c:pt>
                      <c:pt idx="965">
                        <c:v>89.770749276034508</c:v>
                      </c:pt>
                      <c:pt idx="966">
                        <c:v>89.780684984154135</c:v>
                      </c:pt>
                      <c:pt idx="967">
                        <c:v>89.790620692273762</c:v>
                      </c:pt>
                      <c:pt idx="968">
                        <c:v>89.80055640039339</c:v>
                      </c:pt>
                      <c:pt idx="969">
                        <c:v>89.810492108513017</c:v>
                      </c:pt>
                      <c:pt idx="970">
                        <c:v>89.820427816632645</c:v>
                      </c:pt>
                      <c:pt idx="971">
                        <c:v>89.830363524752272</c:v>
                      </c:pt>
                      <c:pt idx="972">
                        <c:v>89.840299232871899</c:v>
                      </c:pt>
                      <c:pt idx="973">
                        <c:v>89.850234940991527</c:v>
                      </c:pt>
                      <c:pt idx="974">
                        <c:v>89.860170649111154</c:v>
                      </c:pt>
                      <c:pt idx="975">
                        <c:v>89.870106357230782</c:v>
                      </c:pt>
                      <c:pt idx="976">
                        <c:v>89.880042065350409</c:v>
                      </c:pt>
                      <c:pt idx="977">
                        <c:v>89.889977773470036</c:v>
                      </c:pt>
                      <c:pt idx="978">
                        <c:v>89.899913481589664</c:v>
                      </c:pt>
                      <c:pt idx="979">
                        <c:v>89.909849189709291</c:v>
                      </c:pt>
                      <c:pt idx="980">
                        <c:v>89.919784897828919</c:v>
                      </c:pt>
                      <c:pt idx="981">
                        <c:v>89.929720605948546</c:v>
                      </c:pt>
                      <c:pt idx="982">
                        <c:v>89.939656314068174</c:v>
                      </c:pt>
                      <c:pt idx="983">
                        <c:v>89.949592022187815</c:v>
                      </c:pt>
                      <c:pt idx="984">
                        <c:v>89.959527730307428</c:v>
                      </c:pt>
                      <c:pt idx="985">
                        <c:v>89.96946343842707</c:v>
                      </c:pt>
                      <c:pt idx="986">
                        <c:v>89.979399146546683</c:v>
                      </c:pt>
                      <c:pt idx="987">
                        <c:v>89.989334854666311</c:v>
                      </c:pt>
                      <c:pt idx="988">
                        <c:v>89.999270562785938</c:v>
                      </c:pt>
                      <c:pt idx="989">
                        <c:v>90.009206270905565</c:v>
                      </c:pt>
                      <c:pt idx="990">
                        <c:v>90.019141979025193</c:v>
                      </c:pt>
                      <c:pt idx="991">
                        <c:v>90.02907768714482</c:v>
                      </c:pt>
                      <c:pt idx="992">
                        <c:v>90.039013395264462</c:v>
                      </c:pt>
                      <c:pt idx="993">
                        <c:v>90.048949103384075</c:v>
                      </c:pt>
                      <c:pt idx="994">
                        <c:v>90.058884811503717</c:v>
                      </c:pt>
                      <c:pt idx="995">
                        <c:v>90.06882051962333</c:v>
                      </c:pt>
                      <c:pt idx="996">
                        <c:v>90.078756227742971</c:v>
                      </c:pt>
                      <c:pt idx="997">
                        <c:v>90.088691935862585</c:v>
                      </c:pt>
                      <c:pt idx="998">
                        <c:v>90.098627643982226</c:v>
                      </c:pt>
                      <c:pt idx="999">
                        <c:v>90.108563352101839</c:v>
                      </c:pt>
                      <c:pt idx="1000">
                        <c:v>90.118499060221467</c:v>
                      </c:pt>
                      <c:pt idx="1001">
                        <c:v>90.128434768341094</c:v>
                      </c:pt>
                      <c:pt idx="1002">
                        <c:v>90.138370476460722</c:v>
                      </c:pt>
                      <c:pt idx="1003">
                        <c:v>90.148306184580349</c:v>
                      </c:pt>
                      <c:pt idx="1004">
                        <c:v>90.158241892699976</c:v>
                      </c:pt>
                      <c:pt idx="1005">
                        <c:v>90.168177600819604</c:v>
                      </c:pt>
                      <c:pt idx="1006">
                        <c:v>90.178113308939231</c:v>
                      </c:pt>
                      <c:pt idx="1007">
                        <c:v>90.188049017058859</c:v>
                      </c:pt>
                      <c:pt idx="1008">
                        <c:v>90.197984725178486</c:v>
                      </c:pt>
                      <c:pt idx="1009">
                        <c:v>90.207920433298113</c:v>
                      </c:pt>
                      <c:pt idx="1010">
                        <c:v>90.217856141417755</c:v>
                      </c:pt>
                      <c:pt idx="1011">
                        <c:v>90.227791849537368</c:v>
                      </c:pt>
                      <c:pt idx="1012">
                        <c:v>90.23772755765701</c:v>
                      </c:pt>
                      <c:pt idx="1013">
                        <c:v>90.247663265776637</c:v>
                      </c:pt>
                      <c:pt idx="1014">
                        <c:v>90.257598973896265</c:v>
                      </c:pt>
                      <c:pt idx="1015">
                        <c:v>90.267534682015892</c:v>
                      </c:pt>
                      <c:pt idx="1016">
                        <c:v>90.27747039013552</c:v>
                      </c:pt>
                      <c:pt idx="1017">
                        <c:v>90.287406098255147</c:v>
                      </c:pt>
                      <c:pt idx="1018">
                        <c:v>90.297341806374774</c:v>
                      </c:pt>
                      <c:pt idx="1019">
                        <c:v>90.307277514494402</c:v>
                      </c:pt>
                      <c:pt idx="1020">
                        <c:v>90.317213222614029</c:v>
                      </c:pt>
                      <c:pt idx="1021">
                        <c:v>90.327148930733657</c:v>
                      </c:pt>
                      <c:pt idx="1022">
                        <c:v>90.337084638853284</c:v>
                      </c:pt>
                      <c:pt idx="1023">
                        <c:v>90.347020346972897</c:v>
                      </c:pt>
                      <c:pt idx="1024">
                        <c:v>90.356956055092539</c:v>
                      </c:pt>
                      <c:pt idx="1025">
                        <c:v>90.366891763212152</c:v>
                      </c:pt>
                      <c:pt idx="1026">
                        <c:v>90.376827471331794</c:v>
                      </c:pt>
                      <c:pt idx="1027">
                        <c:v>90.386763179451407</c:v>
                      </c:pt>
                      <c:pt idx="1028">
                        <c:v>90.396698887571048</c:v>
                      </c:pt>
                      <c:pt idx="1029">
                        <c:v>90.406634595690662</c:v>
                      </c:pt>
                      <c:pt idx="1030">
                        <c:v>90.416570303810303</c:v>
                      </c:pt>
                      <c:pt idx="1031">
                        <c:v>90.426506011929931</c:v>
                      </c:pt>
                      <c:pt idx="1032">
                        <c:v>90.436441720049558</c:v>
                      </c:pt>
                      <c:pt idx="1033">
                        <c:v>90.446377428169185</c:v>
                      </c:pt>
                      <c:pt idx="1034">
                        <c:v>90.456313136288813</c:v>
                      </c:pt>
                      <c:pt idx="1035">
                        <c:v>90.46624884440844</c:v>
                      </c:pt>
                      <c:pt idx="1036">
                        <c:v>90.476184552528068</c:v>
                      </c:pt>
                      <c:pt idx="1037">
                        <c:v>90.486120260647695</c:v>
                      </c:pt>
                      <c:pt idx="1038">
                        <c:v>90.496055968767322</c:v>
                      </c:pt>
                      <c:pt idx="1039">
                        <c:v>90.50599167688695</c:v>
                      </c:pt>
                      <c:pt idx="1040">
                        <c:v>90.515927385006577</c:v>
                      </c:pt>
                      <c:pt idx="1041">
                        <c:v>90.525863093126205</c:v>
                      </c:pt>
                      <c:pt idx="1042">
                        <c:v>90.535798801245832</c:v>
                      </c:pt>
                      <c:pt idx="1043">
                        <c:v>90.54573450936546</c:v>
                      </c:pt>
                      <c:pt idx="1044">
                        <c:v>90.555670217485087</c:v>
                      </c:pt>
                      <c:pt idx="1045">
                        <c:v>90.565605925604714</c:v>
                      </c:pt>
                      <c:pt idx="1046">
                        <c:v>90.575541633724342</c:v>
                      </c:pt>
                      <c:pt idx="1047">
                        <c:v>90.585477341843969</c:v>
                      </c:pt>
                      <c:pt idx="1048">
                        <c:v>90.595413049963597</c:v>
                      </c:pt>
                      <c:pt idx="1049">
                        <c:v>90.605348758083224</c:v>
                      </c:pt>
                      <c:pt idx="1050">
                        <c:v>90.615284466202851</c:v>
                      </c:pt>
                      <c:pt idx="1051">
                        <c:v>90.625220174322479</c:v>
                      </c:pt>
                      <c:pt idx="1052">
                        <c:v>90.635155882442106</c:v>
                      </c:pt>
                      <c:pt idx="1053">
                        <c:v>90.645091590561734</c:v>
                      </c:pt>
                      <c:pt idx="1054">
                        <c:v>90.655027298681361</c:v>
                      </c:pt>
                      <c:pt idx="1055">
                        <c:v>90.664963006800988</c:v>
                      </c:pt>
                      <c:pt idx="1056">
                        <c:v>90.674898714920616</c:v>
                      </c:pt>
                      <c:pt idx="1057">
                        <c:v>90.684834423040243</c:v>
                      </c:pt>
                      <c:pt idx="1058">
                        <c:v>90.694770131159871</c:v>
                      </c:pt>
                      <c:pt idx="1059">
                        <c:v>90.704705839279498</c:v>
                      </c:pt>
                      <c:pt idx="1060">
                        <c:v>90.714641547399125</c:v>
                      </c:pt>
                      <c:pt idx="1061">
                        <c:v>90.724577255518753</c:v>
                      </c:pt>
                      <c:pt idx="1062">
                        <c:v>90.73451296363838</c:v>
                      </c:pt>
                      <c:pt idx="1063">
                        <c:v>90.744448671758008</c:v>
                      </c:pt>
                      <c:pt idx="1064">
                        <c:v>90.754384379877635</c:v>
                      </c:pt>
                      <c:pt idx="1065">
                        <c:v>90.764320087997262</c:v>
                      </c:pt>
                      <c:pt idx="1066">
                        <c:v>90.77425579611689</c:v>
                      </c:pt>
                      <c:pt idx="1067">
                        <c:v>90.784191504236517</c:v>
                      </c:pt>
                      <c:pt idx="1068">
                        <c:v>90.794127212356145</c:v>
                      </c:pt>
                      <c:pt idx="1069">
                        <c:v>90.804062920475772</c:v>
                      </c:pt>
                      <c:pt idx="1070">
                        <c:v>90.8139986285954</c:v>
                      </c:pt>
                      <c:pt idx="1071">
                        <c:v>90.823934336715027</c:v>
                      </c:pt>
                      <c:pt idx="1072">
                        <c:v>90.833870044834654</c:v>
                      </c:pt>
                      <c:pt idx="1073">
                        <c:v>90.843805752954282</c:v>
                      </c:pt>
                      <c:pt idx="1074">
                        <c:v>90.853741461073909</c:v>
                      </c:pt>
                      <c:pt idx="1075">
                        <c:v>90.863677169193537</c:v>
                      </c:pt>
                      <c:pt idx="1076">
                        <c:v>90.873612877313164</c:v>
                      </c:pt>
                      <c:pt idx="1077">
                        <c:v>90.883548585432791</c:v>
                      </c:pt>
                      <c:pt idx="1078">
                        <c:v>90.893484293552419</c:v>
                      </c:pt>
                      <c:pt idx="1079">
                        <c:v>90.903420001672046</c:v>
                      </c:pt>
                      <c:pt idx="1080">
                        <c:v>90.913355709791674</c:v>
                      </c:pt>
                      <c:pt idx="1081">
                        <c:v>90.923291417911301</c:v>
                      </c:pt>
                      <c:pt idx="1082">
                        <c:v>90.933227126030928</c:v>
                      </c:pt>
                      <c:pt idx="1083">
                        <c:v>90.943162834150556</c:v>
                      </c:pt>
                      <c:pt idx="1084">
                        <c:v>90.953098542270183</c:v>
                      </c:pt>
                      <c:pt idx="1085">
                        <c:v>90.963034250389811</c:v>
                      </c:pt>
                      <c:pt idx="1086">
                        <c:v>90.972969958509438</c:v>
                      </c:pt>
                      <c:pt idx="1087">
                        <c:v>90.982905666629065</c:v>
                      </c:pt>
                      <c:pt idx="1088">
                        <c:v>90.992841374748693</c:v>
                      </c:pt>
                      <c:pt idx="1089">
                        <c:v>91.00277708286832</c:v>
                      </c:pt>
                      <c:pt idx="1090">
                        <c:v>91.012712790987948</c:v>
                      </c:pt>
                      <c:pt idx="1091">
                        <c:v>91.022648499107575</c:v>
                      </c:pt>
                      <c:pt idx="1092">
                        <c:v>91.032584207227202</c:v>
                      </c:pt>
                      <c:pt idx="1093">
                        <c:v>91.04251991534683</c:v>
                      </c:pt>
                      <c:pt idx="1094">
                        <c:v>91.052455623466457</c:v>
                      </c:pt>
                      <c:pt idx="1095">
                        <c:v>91.062391331586085</c:v>
                      </c:pt>
                      <c:pt idx="1096">
                        <c:v>91.072327039705712</c:v>
                      </c:pt>
                      <c:pt idx="1097">
                        <c:v>91.082262747825339</c:v>
                      </c:pt>
                      <c:pt idx="1098">
                        <c:v>91.092198455944967</c:v>
                      </c:pt>
                      <c:pt idx="1099">
                        <c:v>91.102134164064594</c:v>
                      </c:pt>
                      <c:pt idx="1100">
                        <c:v>91.112069872184222</c:v>
                      </c:pt>
                      <c:pt idx="1101">
                        <c:v>91.122005580303849</c:v>
                      </c:pt>
                      <c:pt idx="1102">
                        <c:v>91.131941288423477</c:v>
                      </c:pt>
                      <c:pt idx="1103">
                        <c:v>91.141876996543104</c:v>
                      </c:pt>
                      <c:pt idx="1104">
                        <c:v>91.151812704662731</c:v>
                      </c:pt>
                      <c:pt idx="1105">
                        <c:v>91.161748412782359</c:v>
                      </c:pt>
                      <c:pt idx="1106">
                        <c:v>91.171684120901986</c:v>
                      </c:pt>
                      <c:pt idx="1107">
                        <c:v>91.181619829021614</c:v>
                      </c:pt>
                      <c:pt idx="1108">
                        <c:v>91.191555537141241</c:v>
                      </c:pt>
                      <c:pt idx="1109">
                        <c:v>91.201491245260868</c:v>
                      </c:pt>
                      <c:pt idx="1110">
                        <c:v>91.211426953380496</c:v>
                      </c:pt>
                      <c:pt idx="1111">
                        <c:v>91.221362661500123</c:v>
                      </c:pt>
                      <c:pt idx="1112">
                        <c:v>91.231298369619751</c:v>
                      </c:pt>
                      <c:pt idx="1113">
                        <c:v>91.241234077739378</c:v>
                      </c:pt>
                      <c:pt idx="1114">
                        <c:v>91.251169785859005</c:v>
                      </c:pt>
                      <c:pt idx="1115">
                        <c:v>91.261105493978633</c:v>
                      </c:pt>
                      <c:pt idx="1116">
                        <c:v>91.27104120209826</c:v>
                      </c:pt>
                      <c:pt idx="1117">
                        <c:v>91.280976910217888</c:v>
                      </c:pt>
                      <c:pt idx="1118">
                        <c:v>91.290912618337515</c:v>
                      </c:pt>
                      <c:pt idx="1119">
                        <c:v>91.300848326457142</c:v>
                      </c:pt>
                      <c:pt idx="1120">
                        <c:v>91.31078403457677</c:v>
                      </c:pt>
                      <c:pt idx="1121">
                        <c:v>91.320719742696397</c:v>
                      </c:pt>
                      <c:pt idx="1122">
                        <c:v>91.330655450816025</c:v>
                      </c:pt>
                      <c:pt idx="1123">
                        <c:v>91.340591158935652</c:v>
                      </c:pt>
                      <c:pt idx="1124">
                        <c:v>91.350526867055279</c:v>
                      </c:pt>
                      <c:pt idx="1125">
                        <c:v>91.360462575174907</c:v>
                      </c:pt>
                      <c:pt idx="1126">
                        <c:v>91.370398283294534</c:v>
                      </c:pt>
                      <c:pt idx="1127">
                        <c:v>91.380333991414162</c:v>
                      </c:pt>
                      <c:pt idx="1128">
                        <c:v>91.390269699533789</c:v>
                      </c:pt>
                      <c:pt idx="1129">
                        <c:v>91.400205407653417</c:v>
                      </c:pt>
                      <c:pt idx="1130">
                        <c:v>91.410141115773044</c:v>
                      </c:pt>
                      <c:pt idx="1131">
                        <c:v>91.420076823892671</c:v>
                      </c:pt>
                      <c:pt idx="1132">
                        <c:v>91.430012532012299</c:v>
                      </c:pt>
                      <c:pt idx="1133">
                        <c:v>91.439948240131926</c:v>
                      </c:pt>
                      <c:pt idx="1134">
                        <c:v>91.449883948251554</c:v>
                      </c:pt>
                      <c:pt idx="1135">
                        <c:v>91.459819656371181</c:v>
                      </c:pt>
                      <c:pt idx="1136">
                        <c:v>91.469755364490808</c:v>
                      </c:pt>
                      <c:pt idx="1137">
                        <c:v>91.479691072610436</c:v>
                      </c:pt>
                      <c:pt idx="1138">
                        <c:v>91.489626780730063</c:v>
                      </c:pt>
                      <c:pt idx="1139">
                        <c:v>91.499562488849691</c:v>
                      </c:pt>
                      <c:pt idx="1140">
                        <c:v>91.509498196969318</c:v>
                      </c:pt>
                      <c:pt idx="1141">
                        <c:v>91.519433905088945</c:v>
                      </c:pt>
                      <c:pt idx="1142">
                        <c:v>91.529369613208573</c:v>
                      </c:pt>
                      <c:pt idx="1143">
                        <c:v>91.5393053213282</c:v>
                      </c:pt>
                      <c:pt idx="1144">
                        <c:v>91.549241029447828</c:v>
                      </c:pt>
                      <c:pt idx="1145">
                        <c:v>91.559176737567455</c:v>
                      </c:pt>
                      <c:pt idx="1146">
                        <c:v>91.569112445687082</c:v>
                      </c:pt>
                      <c:pt idx="1147">
                        <c:v>91.57904815380671</c:v>
                      </c:pt>
                      <c:pt idx="1148">
                        <c:v>91.588983861926337</c:v>
                      </c:pt>
                      <c:pt idx="1149">
                        <c:v>91.598919570045965</c:v>
                      </c:pt>
                      <c:pt idx="1150">
                        <c:v>91.608855278165592</c:v>
                      </c:pt>
                      <c:pt idx="1151">
                        <c:v>91.618790986285219</c:v>
                      </c:pt>
                      <c:pt idx="1152">
                        <c:v>91.628726694404847</c:v>
                      </c:pt>
                      <c:pt idx="1153">
                        <c:v>91.638662402524474</c:v>
                      </c:pt>
                      <c:pt idx="1154">
                        <c:v>91.648598110644102</c:v>
                      </c:pt>
                      <c:pt idx="1155">
                        <c:v>91.658533818763729</c:v>
                      </c:pt>
                      <c:pt idx="1156">
                        <c:v>91.668469526883356</c:v>
                      </c:pt>
                      <c:pt idx="1157">
                        <c:v>91.678405235002984</c:v>
                      </c:pt>
                      <c:pt idx="1158">
                        <c:v>91.688340943122611</c:v>
                      </c:pt>
                      <c:pt idx="1159">
                        <c:v>91.698276651242239</c:v>
                      </c:pt>
                      <c:pt idx="1160">
                        <c:v>91.708212359361866</c:v>
                      </c:pt>
                      <c:pt idx="1161">
                        <c:v>91.718148067481494</c:v>
                      </c:pt>
                      <c:pt idx="1162">
                        <c:v>91.728083775601121</c:v>
                      </c:pt>
                      <c:pt idx="1163">
                        <c:v>91.738019483720748</c:v>
                      </c:pt>
                      <c:pt idx="1164">
                        <c:v>91.747955191840376</c:v>
                      </c:pt>
                      <c:pt idx="1165">
                        <c:v>91.757890899960003</c:v>
                      </c:pt>
                      <c:pt idx="1166">
                        <c:v>91.767826608079631</c:v>
                      </c:pt>
                      <c:pt idx="1167">
                        <c:v>91.777762316199258</c:v>
                      </c:pt>
                      <c:pt idx="1168">
                        <c:v>91.787698024318885</c:v>
                      </c:pt>
                      <c:pt idx="1169">
                        <c:v>91.797633732438513</c:v>
                      </c:pt>
                      <c:pt idx="1170">
                        <c:v>91.80756944055814</c:v>
                      </c:pt>
                      <c:pt idx="1171">
                        <c:v>91.817505148677768</c:v>
                      </c:pt>
                      <c:pt idx="1172">
                        <c:v>91.827440856797395</c:v>
                      </c:pt>
                      <c:pt idx="1173">
                        <c:v>91.837376564917022</c:v>
                      </c:pt>
                      <c:pt idx="1174">
                        <c:v>91.84731227303665</c:v>
                      </c:pt>
                      <c:pt idx="1175">
                        <c:v>91.857247981156277</c:v>
                      </c:pt>
                      <c:pt idx="1176">
                        <c:v>91.867183689275905</c:v>
                      </c:pt>
                      <c:pt idx="1177">
                        <c:v>91.877119397395532</c:v>
                      </c:pt>
                      <c:pt idx="1178">
                        <c:v>91.887055105515159</c:v>
                      </c:pt>
                      <c:pt idx="1179">
                        <c:v>91.896990813634787</c:v>
                      </c:pt>
                      <c:pt idx="1180">
                        <c:v>91.906926521754414</c:v>
                      </c:pt>
                      <c:pt idx="1181">
                        <c:v>91.916862229874042</c:v>
                      </c:pt>
                      <c:pt idx="1182">
                        <c:v>91.926797937993669</c:v>
                      </c:pt>
                      <c:pt idx="1183">
                        <c:v>91.936733646113296</c:v>
                      </c:pt>
                      <c:pt idx="1184">
                        <c:v>91.946669354232924</c:v>
                      </c:pt>
                      <c:pt idx="1185">
                        <c:v>91.956605062352551</c:v>
                      </c:pt>
                      <c:pt idx="1186">
                        <c:v>91.966540770472179</c:v>
                      </c:pt>
                      <c:pt idx="1187">
                        <c:v>91.976476478591806</c:v>
                      </c:pt>
                      <c:pt idx="1188">
                        <c:v>91.986412186711433</c:v>
                      </c:pt>
                      <c:pt idx="1189">
                        <c:v>91.996347894831061</c:v>
                      </c:pt>
                      <c:pt idx="1190">
                        <c:v>92.006283602950688</c:v>
                      </c:pt>
                      <c:pt idx="1191">
                        <c:v>92.016219311070316</c:v>
                      </c:pt>
                      <c:pt idx="1192">
                        <c:v>92.026155019189943</c:v>
                      </c:pt>
                      <c:pt idx="1193">
                        <c:v>92.036090727309571</c:v>
                      </c:pt>
                      <c:pt idx="1194">
                        <c:v>92.046026435429198</c:v>
                      </c:pt>
                      <c:pt idx="1195">
                        <c:v>92.055962143548825</c:v>
                      </c:pt>
                      <c:pt idx="1196">
                        <c:v>92.065897851668453</c:v>
                      </c:pt>
                      <c:pt idx="1197">
                        <c:v>92.07583355978808</c:v>
                      </c:pt>
                      <c:pt idx="1198">
                        <c:v>92.085769267907708</c:v>
                      </c:pt>
                      <c:pt idx="1199">
                        <c:v>92.095704976027335</c:v>
                      </c:pt>
                      <c:pt idx="1200">
                        <c:v>92.105640684146962</c:v>
                      </c:pt>
                      <c:pt idx="1201">
                        <c:v>92.11557639226659</c:v>
                      </c:pt>
                      <c:pt idx="1202">
                        <c:v>92.125512100386217</c:v>
                      </c:pt>
                      <c:pt idx="1203">
                        <c:v>92.135447808505845</c:v>
                      </c:pt>
                      <c:pt idx="1204">
                        <c:v>92.145383516625472</c:v>
                      </c:pt>
                    </c:numCache>
                  </c:numRef>
                </c:xVal>
                <c:yVal>
                  <c:numRef>
                    <c:extLst xmlns:c15="http://schemas.microsoft.com/office/drawing/2012/chart">
                      <c:ext xmlns:c15="http://schemas.microsoft.com/office/drawing/2012/chart" uri="{02D57815-91ED-43cb-92C2-25804820EDAC}">
                        <c15:formulaRef>
                          <c15:sqref>'σ-Silo F2-80 kP'!$AH$13:$AH$1217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c:v>1.204</c:v>
                      </c:pt>
                    </c:numCache>
                  </c:numRef>
                </c:yVal>
                <c:smooth val="1"/>
                <c:extLst xmlns:c15="http://schemas.microsoft.com/office/drawing/2012/chart">
                  <c:ext xmlns:c16="http://schemas.microsoft.com/office/drawing/2014/chart" uri="{C3380CC4-5D6E-409C-BE32-E72D297353CC}">
                    <c16:uniqueId val="{0000000F-A375-435B-90EF-3E365F81D4DA}"/>
                  </c:ext>
                </c:extLst>
              </c15:ser>
            </c15:filteredScatterSeries>
            <c15:filteredScatterSeries>
              <c15:ser>
                <c:idx val="16"/>
                <c:order val="15"/>
                <c:tx>
                  <c:strRef>
                    <c:extLst xmlns:c15="http://schemas.microsoft.com/office/drawing/2012/chart">
                      <c:ext xmlns:c15="http://schemas.microsoft.com/office/drawing/2012/chart" uri="{02D57815-91ED-43cb-92C2-25804820EDAC}">
                        <c15:formulaRef>
                          <c15:sqref>'σ-Silo F2-80 kP'!$AL$12</c15:sqref>
                        </c15:formulaRef>
                      </c:ext>
                    </c:extLst>
                    <c:strCache>
                      <c:ptCount val="1"/>
                      <c:pt idx="0">
                        <c:v>σ'h - 40 kPa</c:v>
                      </c:pt>
                    </c:strCache>
                  </c:strRef>
                </c:tx>
                <c:spPr>
                  <a:ln>
                    <a:solidFill>
                      <a:schemeClr val="accent6"/>
                    </a:solidFill>
                  </a:ln>
                </c:spPr>
                <c:marker>
                  <c:symbol val="none"/>
                </c:marker>
                <c:xVal>
                  <c:numRef>
                    <c:extLst xmlns:c15="http://schemas.microsoft.com/office/drawing/2012/chart">
                      <c:ext xmlns:c15="http://schemas.microsoft.com/office/drawing/2012/chart" uri="{02D57815-91ED-43cb-92C2-25804820EDAC}">
                        <c15:formulaRef>
                          <c15:sqref>'σ-Silo F2-80 kP'!$AL$13:$AL$1217</c15:sqref>
                        </c15:formulaRef>
                      </c:ext>
                    </c:extLst>
                    <c:numCache>
                      <c:formatCode>General</c:formatCode>
                      <c:ptCount val="1205"/>
                      <c:pt idx="0">
                        <c:v>20.497298895825026</c:v>
                      </c:pt>
                      <c:pt idx="1">
                        <c:v>20.494820354295364</c:v>
                      </c:pt>
                      <c:pt idx="2">
                        <c:v>20.489259871018309</c:v>
                      </c:pt>
                      <c:pt idx="3">
                        <c:v>20.481768269462215</c:v>
                      </c:pt>
                      <c:pt idx="4">
                        <c:v>20.474281265369708</c:v>
                      </c:pt>
                      <c:pt idx="5">
                        <c:v>20.466798855919407</c:v>
                      </c:pt>
                      <c:pt idx="6">
                        <c:v>20.459321038291662</c:v>
                      </c:pt>
                      <c:pt idx="7">
                        <c:v>20.451847809668543</c:v>
                      </c:pt>
                      <c:pt idx="8">
                        <c:v>20.444379167233876</c:v>
                      </c:pt>
                      <c:pt idx="9">
                        <c:v>20.436915108173178</c:v>
                      </c:pt>
                      <c:pt idx="10">
                        <c:v>20.429455629673729</c:v>
                      </c:pt>
                      <c:pt idx="11">
                        <c:v>20.42200072892452</c:v>
                      </c:pt>
                      <c:pt idx="12">
                        <c:v>20.414550403116252</c:v>
                      </c:pt>
                      <c:pt idx="13">
                        <c:v>20.407104649441379</c:v>
                      </c:pt>
                      <c:pt idx="14">
                        <c:v>20.399663465094054</c:v>
                      </c:pt>
                      <c:pt idx="15">
                        <c:v>20.392226847270166</c:v>
                      </c:pt>
                      <c:pt idx="16">
                        <c:v>20.38479479316732</c:v>
                      </c:pt>
                      <c:pt idx="17">
                        <c:v>20.37736729998484</c:v>
                      </c:pt>
                      <c:pt idx="18">
                        <c:v>20.369944364923771</c:v>
                      </c:pt>
                      <c:pt idx="19">
                        <c:v>20.362525985186874</c:v>
                      </c:pt>
                      <c:pt idx="20">
                        <c:v>20.355112157978624</c:v>
                      </c:pt>
                      <c:pt idx="21">
                        <c:v>20.347702880505221</c:v>
                      </c:pt>
                      <c:pt idx="22">
                        <c:v>20.340298149974565</c:v>
                      </c:pt>
                      <c:pt idx="23">
                        <c:v>20.332897963596285</c:v>
                      </c:pt>
                      <c:pt idx="24">
                        <c:v>20.325502318581712</c:v>
                      </c:pt>
                      <c:pt idx="25">
                        <c:v>20.318111212143886</c:v>
                      </c:pt>
                      <c:pt idx="26">
                        <c:v>20.310724641497568</c:v>
                      </c:pt>
                      <c:pt idx="27">
                        <c:v>20.303342603859225</c:v>
                      </c:pt>
                      <c:pt idx="28">
                        <c:v>20.295965096447031</c:v>
                      </c:pt>
                      <c:pt idx="29">
                        <c:v>20.288592116480853</c:v>
                      </c:pt>
                      <c:pt idx="30">
                        <c:v>20.281223661182292</c:v>
                      </c:pt>
                      <c:pt idx="31">
                        <c:v>20.273859727774635</c:v>
                      </c:pt>
                      <c:pt idx="32">
                        <c:v>20.266500313482872</c:v>
                      </c:pt>
                      <c:pt idx="33">
                        <c:v>20.259145415533713</c:v>
                      </c:pt>
                      <c:pt idx="34">
                        <c:v>20.251795031155549</c:v>
                      </c:pt>
                      <c:pt idx="35">
                        <c:v>20.24444915757848</c:v>
                      </c:pt>
                      <c:pt idx="36">
                        <c:v>20.237107792034312</c:v>
                      </c:pt>
                      <c:pt idx="37">
                        <c:v>20.229770931756548</c:v>
                      </c:pt>
                      <c:pt idx="38">
                        <c:v>20.222438573980376</c:v>
                      </c:pt>
                      <c:pt idx="39">
                        <c:v>20.215110715942693</c:v>
                      </c:pt>
                      <c:pt idx="40">
                        <c:v>20.207787354882097</c:v>
                      </c:pt>
                      <c:pt idx="41">
                        <c:v>20.200468488038862</c:v>
                      </c:pt>
                      <c:pt idx="42">
                        <c:v>20.193154112654977</c:v>
                      </c:pt>
                      <c:pt idx="43">
                        <c:v>20.185844225974098</c:v>
                      </c:pt>
                      <c:pt idx="44">
                        <c:v>20.178538825241599</c:v>
                      </c:pt>
                      <c:pt idx="45">
                        <c:v>20.171237907704533</c:v>
                      </c:pt>
                      <c:pt idx="46">
                        <c:v>20.163941470611633</c:v>
                      </c:pt>
                      <c:pt idx="47">
                        <c:v>20.156649511213338</c:v>
                      </c:pt>
                      <c:pt idx="48">
                        <c:v>20.149362026761764</c:v>
                      </c:pt>
                      <c:pt idx="49">
                        <c:v>20.142079014510717</c:v>
                      </c:pt>
                      <c:pt idx="50">
                        <c:v>20.134800471715675</c:v>
                      </c:pt>
                      <c:pt idx="51">
                        <c:v>20.127526395633829</c:v>
                      </c:pt>
                      <c:pt idx="52">
                        <c:v>20.120256783524024</c:v>
                      </c:pt>
                      <c:pt idx="53">
                        <c:v>20.112991632646803</c:v>
                      </c:pt>
                      <c:pt idx="54">
                        <c:v>20.105730940264383</c:v>
                      </c:pt>
                      <c:pt idx="55">
                        <c:v>20.098474703640672</c:v>
                      </c:pt>
                      <c:pt idx="56">
                        <c:v>20.091222920041243</c:v>
                      </c:pt>
                      <c:pt idx="57">
                        <c:v>20.083975586733356</c:v>
                      </c:pt>
                      <c:pt idx="58">
                        <c:v>20.076732700985946</c:v>
                      </c:pt>
                      <c:pt idx="59">
                        <c:v>20.069494260069622</c:v>
                      </c:pt>
                      <c:pt idx="60">
                        <c:v>20.062260261256672</c:v>
                      </c:pt>
                      <c:pt idx="61">
                        <c:v>20.05503070182105</c:v>
                      </c:pt>
                      <c:pt idx="62">
                        <c:v>20.047805579038396</c:v>
                      </c:pt>
                      <c:pt idx="63">
                        <c:v>20.040584890186008</c:v>
                      </c:pt>
                      <c:pt idx="64">
                        <c:v>20.033368632542867</c:v>
                      </c:pt>
                      <c:pt idx="65">
                        <c:v>20.026156803389618</c:v>
                      </c:pt>
                      <c:pt idx="66">
                        <c:v>20.018949400008573</c:v>
                      </c:pt>
                      <c:pt idx="67">
                        <c:v>20.01174641968371</c:v>
                      </c:pt>
                      <c:pt idx="68">
                        <c:v>20.004547859700683</c:v>
                      </c:pt>
                      <c:pt idx="69">
                        <c:v>19.997353717346805</c:v>
                      </c:pt>
                      <c:pt idx="70">
                        <c:v>19.99016398991105</c:v>
                      </c:pt>
                      <c:pt idx="71">
                        <c:v>19.98297867468407</c:v>
                      </c:pt>
                      <c:pt idx="72">
                        <c:v>19.975797768958156</c:v>
                      </c:pt>
                      <c:pt idx="73">
                        <c:v>19.968621270027292</c:v>
                      </c:pt>
                      <c:pt idx="74">
                        <c:v>19.961449175187095</c:v>
                      </c:pt>
                      <c:pt idx="75">
                        <c:v>19.954281481734856</c:v>
                      </c:pt>
                      <c:pt idx="76">
                        <c:v>19.947118186969522</c:v>
                      </c:pt>
                      <c:pt idx="77">
                        <c:v>19.939959288191694</c:v>
                      </c:pt>
                      <c:pt idx="78">
                        <c:v>19.932804782703631</c:v>
                      </c:pt>
                      <c:pt idx="79">
                        <c:v>19.925654667809255</c:v>
                      </c:pt>
                      <c:pt idx="80">
                        <c:v>19.918508940814128</c:v>
                      </c:pt>
                      <c:pt idx="81">
                        <c:v>19.911367599025475</c:v>
                      </c:pt>
                      <c:pt idx="82">
                        <c:v>19.904230639752175</c:v>
                      </c:pt>
                      <c:pt idx="83">
                        <c:v>19.89709806030476</c:v>
                      </c:pt>
                      <c:pt idx="84">
                        <c:v>19.8899698579954</c:v>
                      </c:pt>
                      <c:pt idx="85">
                        <c:v>19.88284603013793</c:v>
                      </c:pt>
                      <c:pt idx="86">
                        <c:v>19.875726574047818</c:v>
                      </c:pt>
                      <c:pt idx="87">
                        <c:v>19.868611487042195</c:v>
                      </c:pt>
                      <c:pt idx="88">
                        <c:v>19.861500766439828</c:v>
                      </c:pt>
                      <c:pt idx="89">
                        <c:v>19.854394409561127</c:v>
                      </c:pt>
                      <c:pt idx="90">
                        <c:v>19.847292413728162</c:v>
                      </c:pt>
                      <c:pt idx="91">
                        <c:v>19.840194776264632</c:v>
                      </c:pt>
                      <c:pt idx="92">
                        <c:v>19.833101494495878</c:v>
                      </c:pt>
                      <c:pt idx="93">
                        <c:v>19.826012565748893</c:v>
                      </c:pt>
                      <c:pt idx="94">
                        <c:v>19.818927987352303</c:v>
                      </c:pt>
                      <c:pt idx="95">
                        <c:v>19.811847756636375</c:v>
                      </c:pt>
                      <c:pt idx="96">
                        <c:v>19.804771870933013</c:v>
                      </c:pt>
                      <c:pt idx="97">
                        <c:v>19.797700327575757</c:v>
                      </c:pt>
                      <c:pt idx="98">
                        <c:v>19.790633123899791</c:v>
                      </c:pt>
                      <c:pt idx="99">
                        <c:v>19.783570257241927</c:v>
                      </c:pt>
                      <c:pt idx="100">
                        <c:v>19.776511724940612</c:v>
                      </c:pt>
                      <c:pt idx="101">
                        <c:v>19.76945752433593</c:v>
                      </c:pt>
                      <c:pt idx="102">
                        <c:v>19.762407652769596</c:v>
                      </c:pt>
                      <c:pt idx="103">
                        <c:v>19.755362107584958</c:v>
                      </c:pt>
                      <c:pt idx="104">
                        <c:v>19.748320886126979</c:v>
                      </c:pt>
                      <c:pt idx="105">
                        <c:v>19.741283985742282</c:v>
                      </c:pt>
                      <c:pt idx="106">
                        <c:v>19.734251403779091</c:v>
                      </c:pt>
                      <c:pt idx="107">
                        <c:v>19.727223137587263</c:v>
                      </c:pt>
                      <c:pt idx="108">
                        <c:v>19.720199184518297</c:v>
                      </c:pt>
                      <c:pt idx="109">
                        <c:v>19.713179541925296</c:v>
                      </c:pt>
                      <c:pt idx="110">
                        <c:v>19.706164207162999</c:v>
                      </c:pt>
                      <c:pt idx="111">
                        <c:v>19.699153177587768</c:v>
                      </c:pt>
                      <c:pt idx="112">
                        <c:v>19.692146450557587</c:v>
                      </c:pt>
                      <c:pt idx="113">
                        <c:v>19.685144023432056</c:v>
                      </c:pt>
                      <c:pt idx="114">
                        <c:v>19.678145893572406</c:v>
                      </c:pt>
                      <c:pt idx="115">
                        <c:v>19.67115205834147</c:v>
                      </c:pt>
                      <c:pt idx="116">
                        <c:v>19.664162515103719</c:v>
                      </c:pt>
                      <c:pt idx="117">
                        <c:v>19.657177261225232</c:v>
                      </c:pt>
                      <c:pt idx="118">
                        <c:v>19.650196294073709</c:v>
                      </c:pt>
                      <c:pt idx="119">
                        <c:v>19.643219611018448</c:v>
                      </c:pt>
                      <c:pt idx="120">
                        <c:v>19.636247209430383</c:v>
                      </c:pt>
                      <c:pt idx="121">
                        <c:v>19.629279086682057</c:v>
                      </c:pt>
                      <c:pt idx="122">
                        <c:v>19.622315240147611</c:v>
                      </c:pt>
                      <c:pt idx="123">
                        <c:v>19.61535566720282</c:v>
                      </c:pt>
                      <c:pt idx="124">
                        <c:v>19.608400365225048</c:v>
                      </c:pt>
                      <c:pt idx="125">
                        <c:v>19.601449331593283</c:v>
                      </c:pt>
                      <c:pt idx="126">
                        <c:v>19.59450256368812</c:v>
                      </c:pt>
                      <c:pt idx="127">
                        <c:v>19.58756005889175</c:v>
                      </c:pt>
                      <c:pt idx="128">
                        <c:v>19.580621814587978</c:v>
                      </c:pt>
                      <c:pt idx="129">
                        <c:v>19.573687828162218</c:v>
                      </c:pt>
                      <c:pt idx="130">
                        <c:v>19.56675809700149</c:v>
                      </c:pt>
                      <c:pt idx="131">
                        <c:v>19.559832618494408</c:v>
                      </c:pt>
                      <c:pt idx="132">
                        <c:v>19.552911390031195</c:v>
                      </c:pt>
                      <c:pt idx="133">
                        <c:v>19.545994409003672</c:v>
                      </c:pt>
                      <c:pt idx="134">
                        <c:v>19.539081672805263</c:v>
                      </c:pt>
                      <c:pt idx="135">
                        <c:v>19.532173178830995</c:v>
                      </c:pt>
                      <c:pt idx="136">
                        <c:v>19.525268924477487</c:v>
                      </c:pt>
                      <c:pt idx="137">
                        <c:v>19.51836890714296</c:v>
                      </c:pt>
                      <c:pt idx="138">
                        <c:v>19.51147312422723</c:v>
                      </c:pt>
                      <c:pt idx="139">
                        <c:v>19.504581573131702</c:v>
                      </c:pt>
                      <c:pt idx="140">
                        <c:v>19.497694251259396</c:v>
                      </c:pt>
                      <c:pt idx="141">
                        <c:v>19.490811156014903</c:v>
                      </c:pt>
                      <c:pt idx="142">
                        <c:v>19.483932284804421</c:v>
                      </c:pt>
                      <c:pt idx="143">
                        <c:v>19.477057635035731</c:v>
                      </c:pt>
                      <c:pt idx="144">
                        <c:v>19.470187204118211</c:v>
                      </c:pt>
                      <c:pt idx="145">
                        <c:v>19.463320989462822</c:v>
                      </c:pt>
                      <c:pt idx="146">
                        <c:v>19.456458988482126</c:v>
                      </c:pt>
                      <c:pt idx="147">
                        <c:v>19.449601198590262</c:v>
                      </c:pt>
                      <c:pt idx="148">
                        <c:v>19.442747617202954</c:v>
                      </c:pt>
                      <c:pt idx="149">
                        <c:v>19.435898241737526</c:v>
                      </c:pt>
                      <c:pt idx="150">
                        <c:v>19.429053069612873</c:v>
                      </c:pt>
                      <c:pt idx="151">
                        <c:v>19.422212098249478</c:v>
                      </c:pt>
                      <c:pt idx="152">
                        <c:v>19.415375325069409</c:v>
                      </c:pt>
                      <c:pt idx="153">
                        <c:v>19.40854274749632</c:v>
                      </c:pt>
                      <c:pt idx="154">
                        <c:v>19.401714362955431</c:v>
                      </c:pt>
                      <c:pt idx="155">
                        <c:v>19.394890168873562</c:v>
                      </c:pt>
                      <c:pt idx="156">
                        <c:v>19.388070162679099</c:v>
                      </c:pt>
                      <c:pt idx="157">
                        <c:v>19.381254341802002</c:v>
                      </c:pt>
                      <c:pt idx="158">
                        <c:v>19.374442703673829</c:v>
                      </c:pt>
                      <c:pt idx="159">
                        <c:v>19.367635245727687</c:v>
                      </c:pt>
                      <c:pt idx="160">
                        <c:v>19.360831965398287</c:v>
                      </c:pt>
                      <c:pt idx="161">
                        <c:v>19.35403286012189</c:v>
                      </c:pt>
                      <c:pt idx="162">
                        <c:v>19.347237927336341</c:v>
                      </c:pt>
                      <c:pt idx="163">
                        <c:v>19.340447164481056</c:v>
                      </c:pt>
                      <c:pt idx="164">
                        <c:v>19.333660568997018</c:v>
                      </c:pt>
                      <c:pt idx="165">
                        <c:v>19.326878138326794</c:v>
                      </c:pt>
                      <c:pt idx="166">
                        <c:v>19.320099869914507</c:v>
                      </c:pt>
                      <c:pt idx="167">
                        <c:v>19.313325761205856</c:v>
                      </c:pt>
                      <c:pt idx="168">
                        <c:v>19.306555809648096</c:v>
                      </c:pt>
                      <c:pt idx="169">
                        <c:v>19.299790012690064</c:v>
                      </c:pt>
                      <c:pt idx="170">
                        <c:v>19.293028367782153</c:v>
                      </c:pt>
                      <c:pt idx="171">
                        <c:v>19.286270872376321</c:v>
                      </c:pt>
                      <c:pt idx="172">
                        <c:v>19.279517523926096</c:v>
                      </c:pt>
                      <c:pt idx="173">
                        <c:v>19.272768319886566</c:v>
                      </c:pt>
                      <c:pt idx="174">
                        <c:v>19.266023257714373</c:v>
                      </c:pt>
                      <c:pt idx="175">
                        <c:v>19.259282334867731</c:v>
                      </c:pt>
                      <c:pt idx="176">
                        <c:v>19.252545548806406</c:v>
                      </c:pt>
                      <c:pt idx="177">
                        <c:v>19.24581289699173</c:v>
                      </c:pt>
                      <c:pt idx="178">
                        <c:v>19.239084376886588</c:v>
                      </c:pt>
                      <c:pt idx="179">
                        <c:v>19.232359985955416</c:v>
                      </c:pt>
                      <c:pt idx="180">
                        <c:v>19.225639721664223</c:v>
                      </c:pt>
                      <c:pt idx="181">
                        <c:v>19.218923581480549</c:v>
                      </c:pt>
                      <c:pt idx="182">
                        <c:v>19.21221156287352</c:v>
                      </c:pt>
                      <c:pt idx="183">
                        <c:v>19.205503663313785</c:v>
                      </c:pt>
                      <c:pt idx="184">
                        <c:v>19.198799880273562</c:v>
                      </c:pt>
                      <c:pt idx="185">
                        <c:v>19.192100211226613</c:v>
                      </c:pt>
                      <c:pt idx="186">
                        <c:v>19.185404653648249</c:v>
                      </c:pt>
                      <c:pt idx="187">
                        <c:v>19.178713205015345</c:v>
                      </c:pt>
                      <c:pt idx="188">
                        <c:v>19.172025862806311</c:v>
                      </c:pt>
                      <c:pt idx="189">
                        <c:v>19.1653426245011</c:v>
                      </c:pt>
                      <c:pt idx="190">
                        <c:v>19.158663487581226</c:v>
                      </c:pt>
                      <c:pt idx="191">
                        <c:v>19.151988449529735</c:v>
                      </c:pt>
                      <c:pt idx="192">
                        <c:v>19.145317507831226</c:v>
                      </c:pt>
                      <c:pt idx="193">
                        <c:v>19.138650659971844</c:v>
                      </c:pt>
                      <c:pt idx="194">
                        <c:v>19.131987903439271</c:v>
                      </c:pt>
                      <c:pt idx="195">
                        <c:v>19.125329235722727</c:v>
                      </c:pt>
                      <c:pt idx="196">
                        <c:v>19.118674654312979</c:v>
                      </c:pt>
                      <c:pt idx="197">
                        <c:v>19.11202415670234</c:v>
                      </c:pt>
                      <c:pt idx="198">
                        <c:v>19.10537774038464</c:v>
                      </c:pt>
                      <c:pt idx="199">
                        <c:v>19.098735402855276</c:v>
                      </c:pt>
                      <c:pt idx="200">
                        <c:v>19.092097141611163</c:v>
                      </c:pt>
                      <c:pt idx="201">
                        <c:v>19.085462954150753</c:v>
                      </c:pt>
                      <c:pt idx="202">
                        <c:v>19.078832837974044</c:v>
                      </c:pt>
                      <c:pt idx="203">
                        <c:v>19.072206790582555</c:v>
                      </c:pt>
                      <c:pt idx="204">
                        <c:v>19.065584809479343</c:v>
                      </c:pt>
                      <c:pt idx="205">
                        <c:v>19.058966892169007</c:v>
                      </c:pt>
                      <c:pt idx="206">
                        <c:v>19.052353036157662</c:v>
                      </c:pt>
                      <c:pt idx="207">
                        <c:v>19.045743238952959</c:v>
                      </c:pt>
                      <c:pt idx="208">
                        <c:v>19.039137498064083</c:v>
                      </c:pt>
                      <c:pt idx="209">
                        <c:v>19.032535811001754</c:v>
                      </c:pt>
                      <c:pt idx="210">
                        <c:v>19.025938175278192</c:v>
                      </c:pt>
                      <c:pt idx="211">
                        <c:v>19.019344588407176</c:v>
                      </c:pt>
                      <c:pt idx="212">
                        <c:v>19.01275504790399</c:v>
                      </c:pt>
                      <c:pt idx="213">
                        <c:v>19.006169551285456</c:v>
                      </c:pt>
                      <c:pt idx="214">
                        <c:v>18.999588096069903</c:v>
                      </c:pt>
                      <c:pt idx="215">
                        <c:v>18.993010679777203</c:v>
                      </c:pt>
                      <c:pt idx="216">
                        <c:v>18.986437299928731</c:v>
                      </c:pt>
                      <c:pt idx="217">
                        <c:v>18.979867954047407</c:v>
                      </c:pt>
                      <c:pt idx="218">
                        <c:v>18.973302639657646</c:v>
                      </c:pt>
                      <c:pt idx="219">
                        <c:v>18.966741354285389</c:v>
                      </c:pt>
                      <c:pt idx="220">
                        <c:v>18.960184095458104</c:v>
                      </c:pt>
                      <c:pt idx="221">
                        <c:v>18.953630860704777</c:v>
                      </c:pt>
                      <c:pt idx="222">
                        <c:v>18.947081647555898</c:v>
                      </c:pt>
                      <c:pt idx="223">
                        <c:v>18.940536453543483</c:v>
                      </c:pt>
                      <c:pt idx="224">
                        <c:v>18.933995276201053</c:v>
                      </c:pt>
                      <c:pt idx="225">
                        <c:v>18.927458113063658</c:v>
                      </c:pt>
                      <c:pt idx="226">
                        <c:v>18.920924961667843</c:v>
                      </c:pt>
                      <c:pt idx="227">
                        <c:v>18.914395819551675</c:v>
                      </c:pt>
                      <c:pt idx="228">
                        <c:v>18.907870684254735</c:v>
                      </c:pt>
                      <c:pt idx="229">
                        <c:v>18.901349553318099</c:v>
                      </c:pt>
                      <c:pt idx="230">
                        <c:v>18.894832424284374</c:v>
                      </c:pt>
                      <c:pt idx="231">
                        <c:v>18.888319294697652</c:v>
                      </c:pt>
                      <c:pt idx="232">
                        <c:v>18.881810162103548</c:v>
                      </c:pt>
                      <c:pt idx="233">
                        <c:v>18.87530502404918</c:v>
                      </c:pt>
                      <c:pt idx="234">
                        <c:v>18.868803878083163</c:v>
                      </c:pt>
                      <c:pt idx="235">
                        <c:v>18.86230672175563</c:v>
                      </c:pt>
                      <c:pt idx="236">
                        <c:v>18.855813552618205</c:v>
                      </c:pt>
                      <c:pt idx="237">
                        <c:v>18.849324368224025</c:v>
                      </c:pt>
                      <c:pt idx="238">
                        <c:v>18.842839166127721</c:v>
                      </c:pt>
                      <c:pt idx="239">
                        <c:v>18.836357943885421</c:v>
                      </c:pt>
                      <c:pt idx="240">
                        <c:v>18.829880699054769</c:v>
                      </c:pt>
                      <c:pt idx="241">
                        <c:v>18.823407429194891</c:v>
                      </c:pt>
                      <c:pt idx="242">
                        <c:v>18.816938131866419</c:v>
                      </c:pt>
                      <c:pt idx="243">
                        <c:v>18.810472804631484</c:v>
                      </c:pt>
                      <c:pt idx="244">
                        <c:v>18.80401144505371</c:v>
                      </c:pt>
                      <c:pt idx="245">
                        <c:v>18.79755405069821</c:v>
                      </c:pt>
                      <c:pt idx="246">
                        <c:v>18.791100619131594</c:v>
                      </c:pt>
                      <c:pt idx="247">
                        <c:v>18.784651147921981</c:v>
                      </c:pt>
                      <c:pt idx="248">
                        <c:v>18.778205634638965</c:v>
                      </c:pt>
                      <c:pt idx="249">
                        <c:v>18.771764076853636</c:v>
                      </c:pt>
                      <c:pt idx="250">
                        <c:v>18.765326472138568</c:v>
                      </c:pt>
                      <c:pt idx="251">
                        <c:v>18.758892818067835</c:v>
                      </c:pt>
                      <c:pt idx="252">
                        <c:v>18.752463112217004</c:v>
                      </c:pt>
                      <c:pt idx="253">
                        <c:v>18.746037352163121</c:v>
                      </c:pt>
                      <c:pt idx="254">
                        <c:v>18.73961553548471</c:v>
                      </c:pt>
                      <c:pt idx="255">
                        <c:v>18.733197659761792</c:v>
                      </c:pt>
                      <c:pt idx="256">
                        <c:v>18.726783722575885</c:v>
                      </c:pt>
                      <c:pt idx="257">
                        <c:v>18.720373721509969</c:v>
                      </c:pt>
                      <c:pt idx="258">
                        <c:v>18.713967654148519</c:v>
                      </c:pt>
                      <c:pt idx="259">
                        <c:v>18.707565518077487</c:v>
                      </c:pt>
                      <c:pt idx="260">
                        <c:v>18.701167310884308</c:v>
                      </c:pt>
                      <c:pt idx="261">
                        <c:v>18.694773030157908</c:v>
                      </c:pt>
                      <c:pt idx="262">
                        <c:v>18.688382673488679</c:v>
                      </c:pt>
                      <c:pt idx="263">
                        <c:v>18.681996238468493</c:v>
                      </c:pt>
                      <c:pt idx="264">
                        <c:v>18.675613722690709</c:v>
                      </c:pt>
                      <c:pt idx="265">
                        <c:v>18.669235123750152</c:v>
                      </c:pt>
                      <c:pt idx="266">
                        <c:v>18.662860439243129</c:v>
                      </c:pt>
                      <c:pt idx="267">
                        <c:v>18.656489666767424</c:v>
                      </c:pt>
                      <c:pt idx="268">
                        <c:v>18.650122803922297</c:v>
                      </c:pt>
                      <c:pt idx="269">
                        <c:v>18.643759848308463</c:v>
                      </c:pt>
                      <c:pt idx="270">
                        <c:v>18.637400797528134</c:v>
                      </c:pt>
                      <c:pt idx="271">
                        <c:v>18.63104564918498</c:v>
                      </c:pt>
                      <c:pt idx="272">
                        <c:v>18.624694400884142</c:v>
                      </c:pt>
                      <c:pt idx="273">
                        <c:v>18.618347050232234</c:v>
                      </c:pt>
                      <c:pt idx="274">
                        <c:v>18.61200359483734</c:v>
                      </c:pt>
                      <c:pt idx="275">
                        <c:v>18.605664032309011</c:v>
                      </c:pt>
                      <c:pt idx="276">
                        <c:v>18.599328360258255</c:v>
                      </c:pt>
                      <c:pt idx="277">
                        <c:v>18.592996576297562</c:v>
                      </c:pt>
                      <c:pt idx="278">
                        <c:v>18.58666867804088</c:v>
                      </c:pt>
                      <c:pt idx="279">
                        <c:v>18.580344663103617</c:v>
                      </c:pt>
                      <c:pt idx="280">
                        <c:v>18.574024529102651</c:v>
                      </c:pt>
                      <c:pt idx="281">
                        <c:v>18.567708273656319</c:v>
                      </c:pt>
                      <c:pt idx="282">
                        <c:v>18.561395894384422</c:v>
                      </c:pt>
                      <c:pt idx="283">
                        <c:v>18.55508738890822</c:v>
                      </c:pt>
                      <c:pt idx="284">
                        <c:v>18.548782754850428</c:v>
                      </c:pt>
                      <c:pt idx="285">
                        <c:v>18.542481989835231</c:v>
                      </c:pt>
                      <c:pt idx="286">
                        <c:v>18.536185091488264</c:v>
                      </c:pt>
                      <c:pt idx="287">
                        <c:v>18.529892057436619</c:v>
                      </c:pt>
                      <c:pt idx="288">
                        <c:v>18.523602885308854</c:v>
                      </c:pt>
                      <c:pt idx="289">
                        <c:v>18.51731757273496</c:v>
                      </c:pt>
                      <c:pt idx="290">
                        <c:v>18.511036117346411</c:v>
                      </c:pt>
                      <c:pt idx="291">
                        <c:v>18.504758516776111</c:v>
                      </c:pt>
                      <c:pt idx="292">
                        <c:v>18.498484768658432</c:v>
                      </c:pt>
                      <c:pt idx="293">
                        <c:v>18.492214870629194</c:v>
                      </c:pt>
                      <c:pt idx="294">
                        <c:v>18.485948820325653</c:v>
                      </c:pt>
                      <c:pt idx="295">
                        <c:v>18.479686615386541</c:v>
                      </c:pt>
                      <c:pt idx="296">
                        <c:v>18.47342825345202</c:v>
                      </c:pt>
                      <c:pt idx="297">
                        <c:v>18.467173732163712</c:v>
                      </c:pt>
                      <c:pt idx="298">
                        <c:v>18.46092304916467</c:v>
                      </c:pt>
                      <c:pt idx="299">
                        <c:v>18.45467620209941</c:v>
                      </c:pt>
                      <c:pt idx="300">
                        <c:v>18.448433188613887</c:v>
                      </c:pt>
                      <c:pt idx="301">
                        <c:v>18.442194006355496</c:v>
                      </c:pt>
                      <c:pt idx="302">
                        <c:v>18.435958652973088</c:v>
                      </c:pt>
                      <c:pt idx="303">
                        <c:v>18.429727126116948</c:v>
                      </c:pt>
                      <c:pt idx="304">
                        <c:v>18.423499423438795</c:v>
                      </c:pt>
                      <c:pt idx="305">
                        <c:v>18.417275542591806</c:v>
                      </c:pt>
                      <c:pt idx="306">
                        <c:v>18.411055481230598</c:v>
                      </c:pt>
                      <c:pt idx="307">
                        <c:v>18.404839237011206</c:v>
                      </c:pt>
                      <c:pt idx="308">
                        <c:v>18.398626807591128</c:v>
                      </c:pt>
                      <c:pt idx="309">
                        <c:v>18.392418190629286</c:v>
                      </c:pt>
                      <c:pt idx="310">
                        <c:v>18.386213383786039</c:v>
                      </c:pt>
                      <c:pt idx="311">
                        <c:v>18.38001238472318</c:v>
                      </c:pt>
                      <c:pt idx="312">
                        <c:v>18.373815191103951</c:v>
                      </c:pt>
                      <c:pt idx="313">
                        <c:v>18.367621800593017</c:v>
                      </c:pt>
                      <c:pt idx="314">
                        <c:v>18.361432210856474</c:v>
                      </c:pt>
                      <c:pt idx="315">
                        <c:v>18.355246419561858</c:v>
                      </c:pt>
                      <c:pt idx="316">
                        <c:v>18.349064424378131</c:v>
                      </c:pt>
                      <c:pt idx="317">
                        <c:v>18.342886222975679</c:v>
                      </c:pt>
                      <c:pt idx="318">
                        <c:v>18.336711813026337</c:v>
                      </c:pt>
                      <c:pt idx="319">
                        <c:v>18.330541192203352</c:v>
                      </c:pt>
                      <c:pt idx="320">
                        <c:v>18.324374358181398</c:v>
                      </c:pt>
                      <c:pt idx="321">
                        <c:v>18.318211308636595</c:v>
                      </c:pt>
                      <c:pt idx="322">
                        <c:v>18.312052041246467</c:v>
                      </c:pt>
                      <c:pt idx="323">
                        <c:v>18.305896553689973</c:v>
                      </c:pt>
                      <c:pt idx="324">
                        <c:v>18.299744843647503</c:v>
                      </c:pt>
                      <c:pt idx="325">
                        <c:v>18.293596908800854</c:v>
                      </c:pt>
                      <c:pt idx="326">
                        <c:v>18.287452746833257</c:v>
                      </c:pt>
                      <c:pt idx="327">
                        <c:v>18.281312355429371</c:v>
                      </c:pt>
                      <c:pt idx="328">
                        <c:v>18.275175732275258</c:v>
                      </c:pt>
                      <c:pt idx="329">
                        <c:v>18.26904287505841</c:v>
                      </c:pt>
                      <c:pt idx="330">
                        <c:v>18.262913781467745</c:v>
                      </c:pt>
                      <c:pt idx="331">
                        <c:v>18.256788449193586</c:v>
                      </c:pt>
                      <c:pt idx="332">
                        <c:v>18.250666875927681</c:v>
                      </c:pt>
                      <c:pt idx="333">
                        <c:v>18.244549059363194</c:v>
                      </c:pt>
                      <c:pt idx="334">
                        <c:v>18.238434997194705</c:v>
                      </c:pt>
                      <c:pt idx="335">
                        <c:v>18.232324687118208</c:v>
                      </c:pt>
                      <c:pt idx="336">
                        <c:v>18.2262181268311</c:v>
                      </c:pt>
                      <c:pt idx="337">
                        <c:v>18.220115314032217</c:v>
                      </c:pt>
                      <c:pt idx="338">
                        <c:v>18.214016246421782</c:v>
                      </c:pt>
                      <c:pt idx="339">
                        <c:v>18.207920921701437</c:v>
                      </c:pt>
                      <c:pt idx="340">
                        <c:v>18.201829337574246</c:v>
                      </c:pt>
                      <c:pt idx="341">
                        <c:v>18.195741491744663</c:v>
                      </c:pt>
                      <c:pt idx="342">
                        <c:v>18.189657381918568</c:v>
                      </c:pt>
                      <c:pt idx="343">
                        <c:v>18.18357700580324</c:v>
                      </c:pt>
                      <c:pt idx="344">
                        <c:v>18.177500361107363</c:v>
                      </c:pt>
                      <c:pt idx="345">
                        <c:v>18.171427445541035</c:v>
                      </c:pt>
                      <c:pt idx="346">
                        <c:v>18.16535825681575</c:v>
                      </c:pt>
                      <c:pt idx="347">
                        <c:v>18.159292792644422</c:v>
                      </c:pt>
                      <c:pt idx="348">
                        <c:v>18.153231050741343</c:v>
                      </c:pt>
                      <c:pt idx="349">
                        <c:v>18.147173028822237</c:v>
                      </c:pt>
                      <c:pt idx="350">
                        <c:v>18.141118724604205</c:v>
                      </c:pt>
                      <c:pt idx="351">
                        <c:v>18.135068135805767</c:v>
                      </c:pt>
                      <c:pt idx="352">
                        <c:v>18.129021260146825</c:v>
                      </c:pt>
                      <c:pt idx="353">
                        <c:v>18.12297809534871</c:v>
                      </c:pt>
                      <c:pt idx="354">
                        <c:v>18.116938639134109</c:v>
                      </c:pt>
                      <c:pt idx="355">
                        <c:v>18.110902889227145</c:v>
                      </c:pt>
                      <c:pt idx="356">
                        <c:v>18.104870843353321</c:v>
                      </c:pt>
                      <c:pt idx="357">
                        <c:v>18.098842499239531</c:v>
                      </c:pt>
                      <c:pt idx="358">
                        <c:v>18.092817854614076</c:v>
                      </c:pt>
                      <c:pt idx="359">
                        <c:v>18.086796907206647</c:v>
                      </c:pt>
                      <c:pt idx="360">
                        <c:v>18.080779654748319</c:v>
                      </c:pt>
                      <c:pt idx="361">
                        <c:v>18.074766094971569</c:v>
                      </c:pt>
                      <c:pt idx="362">
                        <c:v>18.068756225610269</c:v>
                      </c:pt>
                      <c:pt idx="363">
                        <c:v>18.062750044399671</c:v>
                      </c:pt>
                      <c:pt idx="364">
                        <c:v>18.056747549076423</c:v>
                      </c:pt>
                      <c:pt idx="365">
                        <c:v>18.050748737378562</c:v>
                      </c:pt>
                      <c:pt idx="366">
                        <c:v>18.044753607045514</c:v>
                      </c:pt>
                      <c:pt idx="367">
                        <c:v>18.038762155818084</c:v>
                      </c:pt>
                      <c:pt idx="368">
                        <c:v>18.032774381438479</c:v>
                      </c:pt>
                      <c:pt idx="369">
                        <c:v>18.026790281650278</c:v>
                      </c:pt>
                      <c:pt idx="370">
                        <c:v>18.020809854198443</c:v>
                      </c:pt>
                      <c:pt idx="371">
                        <c:v>18.014833096829339</c:v>
                      </c:pt>
                      <c:pt idx="372">
                        <c:v>18.008860007290689</c:v>
                      </c:pt>
                      <c:pt idx="373">
                        <c:v>18.002890583331617</c:v>
                      </c:pt>
                      <c:pt idx="374">
                        <c:v>17.996924822702617</c:v>
                      </c:pt>
                      <c:pt idx="375">
                        <c:v>17.990962723155572</c:v>
                      </c:pt>
                      <c:pt idx="376">
                        <c:v>17.985004282443736</c:v>
                      </c:pt>
                      <c:pt idx="377">
                        <c:v>17.979049498321757</c:v>
                      </c:pt>
                      <c:pt idx="378">
                        <c:v>17.973098368545639</c:v>
                      </c:pt>
                      <c:pt idx="379">
                        <c:v>17.967150890872773</c:v>
                      </c:pt>
                      <c:pt idx="380">
                        <c:v>17.961207063061945</c:v>
                      </c:pt>
                      <c:pt idx="381">
                        <c:v>17.955266882873275</c:v>
                      </c:pt>
                      <c:pt idx="382">
                        <c:v>17.949330348068301</c:v>
                      </c:pt>
                      <c:pt idx="383">
                        <c:v>17.943397456409908</c:v>
                      </c:pt>
                      <c:pt idx="384">
                        <c:v>17.937468205662363</c:v>
                      </c:pt>
                      <c:pt idx="385">
                        <c:v>17.931542593591299</c:v>
                      </c:pt>
                      <c:pt idx="386">
                        <c:v>17.925620617963727</c:v>
                      </c:pt>
                      <c:pt idx="387">
                        <c:v>17.91970227654803</c:v>
                      </c:pt>
                      <c:pt idx="388">
                        <c:v>17.91378756711395</c:v>
                      </c:pt>
                      <c:pt idx="389">
                        <c:v>17.907876487432606</c:v>
                      </c:pt>
                      <c:pt idx="390">
                        <c:v>17.90196903527648</c:v>
                      </c:pt>
                      <c:pt idx="391">
                        <c:v>17.896065208419436</c:v>
                      </c:pt>
                      <c:pt idx="392">
                        <c:v>17.890165004636682</c:v>
                      </c:pt>
                      <c:pt idx="393">
                        <c:v>17.884268421704796</c:v>
                      </c:pt>
                      <c:pt idx="394">
                        <c:v>17.878375457401734</c:v>
                      </c:pt>
                      <c:pt idx="395">
                        <c:v>17.872486109506809</c:v>
                      </c:pt>
                      <c:pt idx="396">
                        <c:v>17.86660037580069</c:v>
                      </c:pt>
                      <c:pt idx="397">
                        <c:v>17.860718254065418</c:v>
                      </c:pt>
                      <c:pt idx="398">
                        <c:v>17.854839742084387</c:v>
                      </c:pt>
                      <c:pt idx="399">
                        <c:v>17.848964837642349</c:v>
                      </c:pt>
                      <c:pt idx="400">
                        <c:v>17.843093538525434</c:v>
                      </c:pt>
                      <c:pt idx="401">
                        <c:v>17.837225842521111</c:v>
                      </c:pt>
                      <c:pt idx="402">
                        <c:v>17.831361747418207</c:v>
                      </c:pt>
                      <c:pt idx="403">
                        <c:v>17.825501251006923</c:v>
                      </c:pt>
                      <c:pt idx="404">
                        <c:v>17.8196443510788</c:v>
                      </c:pt>
                      <c:pt idx="405">
                        <c:v>17.81379104542674</c:v>
                      </c:pt>
                      <c:pt idx="406">
                        <c:v>17.807941331844994</c:v>
                      </c:pt>
                      <c:pt idx="407">
                        <c:v>17.802095208129188</c:v>
                      </c:pt>
                      <c:pt idx="408">
                        <c:v>17.796252672076267</c:v>
                      </c:pt>
                      <c:pt idx="409">
                        <c:v>17.790413721484558</c:v>
                      </c:pt>
                      <c:pt idx="410">
                        <c:v>17.784578354153723</c:v>
                      </c:pt>
                      <c:pt idx="411">
                        <c:v>17.778746567884774</c:v>
                      </c:pt>
                      <c:pt idx="412">
                        <c:v>17.772918360480073</c:v>
                      </c:pt>
                      <c:pt idx="413">
                        <c:v>17.767093729743351</c:v>
                      </c:pt>
                      <c:pt idx="414">
                        <c:v>17.761272673479656</c:v>
                      </c:pt>
                      <c:pt idx="415">
                        <c:v>17.7554551894954</c:v>
                      </c:pt>
                      <c:pt idx="416">
                        <c:v>17.749641275598339</c:v>
                      </c:pt>
                      <c:pt idx="417">
                        <c:v>17.743830929597575</c:v>
                      </c:pt>
                      <c:pt idx="418">
                        <c:v>17.738024149303548</c:v>
                      </c:pt>
                      <c:pt idx="419">
                        <c:v>17.732220932528055</c:v>
                      </c:pt>
                      <c:pt idx="420">
                        <c:v>17.726421277084224</c:v>
                      </c:pt>
                      <c:pt idx="421">
                        <c:v>17.720625180786524</c:v>
                      </c:pt>
                      <c:pt idx="422">
                        <c:v>17.714832641450773</c:v>
                      </c:pt>
                      <c:pt idx="423">
                        <c:v>17.709043656894128</c:v>
                      </c:pt>
                      <c:pt idx="424">
                        <c:v>17.70325822493508</c:v>
                      </c:pt>
                      <c:pt idx="425">
                        <c:v>17.697476343393468</c:v>
                      </c:pt>
                      <c:pt idx="426">
                        <c:v>17.691698010090459</c:v>
                      </c:pt>
                      <c:pt idx="427">
                        <c:v>17.685923222848565</c:v>
                      </c:pt>
                      <c:pt idx="428">
                        <c:v>17.680151979491626</c:v>
                      </c:pt>
                      <c:pt idx="429">
                        <c:v>17.674384277844826</c:v>
                      </c:pt>
                      <c:pt idx="430">
                        <c:v>17.668620115734683</c:v>
                      </c:pt>
                      <c:pt idx="431">
                        <c:v>17.662859490989035</c:v>
                      </c:pt>
                      <c:pt idx="432">
                        <c:v>17.657102401437079</c:v>
                      </c:pt>
                      <c:pt idx="433">
                        <c:v>17.651348844909322</c:v>
                      </c:pt>
                      <c:pt idx="434">
                        <c:v>17.645598819237605</c:v>
                      </c:pt>
                      <c:pt idx="435">
                        <c:v>17.639852322255109</c:v>
                      </c:pt>
                      <c:pt idx="436">
                        <c:v>17.634109351796337</c:v>
                      </c:pt>
                      <c:pt idx="437">
                        <c:v>17.628369905697124</c:v>
                      </c:pt>
                      <c:pt idx="438">
                        <c:v>17.622633981794635</c:v>
                      </c:pt>
                      <c:pt idx="439">
                        <c:v>17.616901577927358</c:v>
                      </c:pt>
                      <c:pt idx="440">
                        <c:v>17.611172691935117</c:v>
                      </c:pt>
                      <c:pt idx="441">
                        <c:v>17.605447321659042</c:v>
                      </c:pt>
                      <c:pt idx="442">
                        <c:v>17.59972546494161</c:v>
                      </c:pt>
                      <c:pt idx="443">
                        <c:v>17.5940071196266</c:v>
                      </c:pt>
                      <c:pt idx="444">
                        <c:v>17.588292283559138</c:v>
                      </c:pt>
                      <c:pt idx="445">
                        <c:v>17.582580954585659</c:v>
                      </c:pt>
                      <c:pt idx="446">
                        <c:v>17.576873130553921</c:v>
                      </c:pt>
                      <c:pt idx="447">
                        <c:v>17.571168809312997</c:v>
                      </c:pt>
                      <c:pt idx="448">
                        <c:v>17.565467988713291</c:v>
                      </c:pt>
                      <c:pt idx="449">
                        <c:v>17.559770666606525</c:v>
                      </c:pt>
                      <c:pt idx="450">
                        <c:v>17.554076840845728</c:v>
                      </c:pt>
                      <c:pt idx="451">
                        <c:v>17.548386509285258</c:v>
                      </c:pt>
                      <c:pt idx="452">
                        <c:v>17.542699669780788</c:v>
                      </c:pt>
                      <c:pt idx="453">
                        <c:v>17.537016320189302</c:v>
                      </c:pt>
                      <c:pt idx="454">
                        <c:v>17.5313364583691</c:v>
                      </c:pt>
                      <c:pt idx="455">
                        <c:v>17.525660082179805</c:v>
                      </c:pt>
                      <c:pt idx="456">
                        <c:v>17.51998718948234</c:v>
                      </c:pt>
                      <c:pt idx="457">
                        <c:v>17.514317778138949</c:v>
                      </c:pt>
                      <c:pt idx="458">
                        <c:v>17.508651846013194</c:v>
                      </c:pt>
                      <c:pt idx="459">
                        <c:v>17.50298939096993</c:v>
                      </c:pt>
                      <c:pt idx="460">
                        <c:v>17.497330410875335</c:v>
                      </c:pt>
                      <c:pt idx="461">
                        <c:v>17.491674903596902</c:v>
                      </c:pt>
                      <c:pt idx="462">
                        <c:v>17.486022867003417</c:v>
                      </c:pt>
                      <c:pt idx="463">
                        <c:v>17.480374298964986</c:v>
                      </c:pt>
                      <c:pt idx="464">
                        <c:v>17.474729197353014</c:v>
                      </c:pt>
                      <c:pt idx="465">
                        <c:v>17.469087560040219</c:v>
                      </c:pt>
                      <c:pt idx="466">
                        <c:v>17.463449384900628</c:v>
                      </c:pt>
                      <c:pt idx="467">
                        <c:v>17.457814669809558</c:v>
                      </c:pt>
                      <c:pt idx="468">
                        <c:v>17.452183412643638</c:v>
                      </c:pt>
                      <c:pt idx="469">
                        <c:v>17.4465556112808</c:v>
                      </c:pt>
                      <c:pt idx="470">
                        <c:v>17.440931263600287</c:v>
                      </c:pt>
                      <c:pt idx="471">
                        <c:v>17.435310367482629</c:v>
                      </c:pt>
                      <c:pt idx="472">
                        <c:v>17.429692920809661</c:v>
                      </c:pt>
                      <c:pt idx="473">
                        <c:v>17.424078921464524</c:v>
                      </c:pt>
                      <c:pt idx="474">
                        <c:v>17.418468367331652</c:v>
                      </c:pt>
                      <c:pt idx="475">
                        <c:v>17.412861256296779</c:v>
                      </c:pt>
                      <c:pt idx="476">
                        <c:v>17.407257586246942</c:v>
                      </c:pt>
                      <c:pt idx="477">
                        <c:v>17.401657355070459</c:v>
                      </c:pt>
                      <c:pt idx="478">
                        <c:v>17.396060560656956</c:v>
                      </c:pt>
                      <c:pt idx="479">
                        <c:v>17.390467200897358</c:v>
                      </c:pt>
                      <c:pt idx="480">
                        <c:v>17.384877273683877</c:v>
                      </c:pt>
                      <c:pt idx="481">
                        <c:v>17.379290776910018</c:v>
                      </c:pt>
                      <c:pt idx="482">
                        <c:v>17.373707708470583</c:v>
                      </c:pt>
                      <c:pt idx="483">
                        <c:v>17.368128066261662</c:v>
                      </c:pt>
                      <c:pt idx="484">
                        <c:v>17.362551848180633</c:v>
                      </c:pt>
                      <c:pt idx="485">
                        <c:v>17.356979052126182</c:v>
                      </c:pt>
                      <c:pt idx="486">
                        <c:v>17.351409675998262</c:v>
                      </c:pt>
                      <c:pt idx="487">
                        <c:v>17.345843717698127</c:v>
                      </c:pt>
                      <c:pt idx="488">
                        <c:v>17.340281175128318</c:v>
                      </c:pt>
                      <c:pt idx="489">
                        <c:v>17.334722046192653</c:v>
                      </c:pt>
                      <c:pt idx="490">
                        <c:v>17.329166328796259</c:v>
                      </c:pt>
                      <c:pt idx="491">
                        <c:v>17.323614020845522</c:v>
                      </c:pt>
                      <c:pt idx="492">
                        <c:v>17.318065120248132</c:v>
                      </c:pt>
                      <c:pt idx="493">
                        <c:v>17.312519624913058</c:v>
                      </c:pt>
                      <c:pt idx="494">
                        <c:v>17.306977532750544</c:v>
                      </c:pt>
                      <c:pt idx="495">
                        <c:v>17.30143884167213</c:v>
                      </c:pt>
                      <c:pt idx="496">
                        <c:v>17.295903549590626</c:v>
                      </c:pt>
                      <c:pt idx="497">
                        <c:v>17.290371654420127</c:v>
                      </c:pt>
                      <c:pt idx="498">
                        <c:v>17.284843154076011</c:v>
                      </c:pt>
                      <c:pt idx="499">
                        <c:v>17.279318046474938</c:v>
                      </c:pt>
                      <c:pt idx="500">
                        <c:v>17.273796329534836</c:v>
                      </c:pt>
                      <c:pt idx="501">
                        <c:v>17.268278001174913</c:v>
                      </c:pt>
                      <c:pt idx="502">
                        <c:v>17.262763059315663</c:v>
                      </c:pt>
                      <c:pt idx="503">
                        <c:v>17.257251501878844</c:v>
                      </c:pt>
                      <c:pt idx="504">
                        <c:v>17.251743326787501</c:v>
                      </c:pt>
                      <c:pt idx="505">
                        <c:v>17.24623853196595</c:v>
                      </c:pt>
                      <c:pt idx="506">
                        <c:v>17.24073711533978</c:v>
                      </c:pt>
                      <c:pt idx="507">
                        <c:v>17.235239074835842</c:v>
                      </c:pt>
                      <c:pt idx="508">
                        <c:v>17.229744408382277</c:v>
                      </c:pt>
                      <c:pt idx="509">
                        <c:v>17.224253113908492</c:v>
                      </c:pt>
                      <c:pt idx="510">
                        <c:v>17.218765189345156</c:v>
                      </c:pt>
                      <c:pt idx="511">
                        <c:v>17.213280632624219</c:v>
                      </c:pt>
                      <c:pt idx="512">
                        <c:v>17.207799441678898</c:v>
                      </c:pt>
                      <c:pt idx="513">
                        <c:v>17.202321614443665</c:v>
                      </c:pt>
                      <c:pt idx="514">
                        <c:v>17.196847148854282</c:v>
                      </c:pt>
                      <c:pt idx="515">
                        <c:v>17.191376042847761</c:v>
                      </c:pt>
                      <c:pt idx="516">
                        <c:v>17.185908294362388</c:v>
                      </c:pt>
                      <c:pt idx="517">
                        <c:v>17.180443901337711</c:v>
                      </c:pt>
                      <c:pt idx="518">
                        <c:v>17.174982861714536</c:v>
                      </c:pt>
                      <c:pt idx="519">
                        <c:v>17.169525173434948</c:v>
                      </c:pt>
                      <c:pt idx="520">
                        <c:v>17.164070834442285</c:v>
                      </c:pt>
                      <c:pt idx="521">
                        <c:v>17.158619842681151</c:v>
                      </c:pt>
                      <c:pt idx="522">
                        <c:v>17.153172196097401</c:v>
                      </c:pt>
                      <c:pt idx="523">
                        <c:v>17.147727892638169</c:v>
                      </c:pt>
                      <c:pt idx="524">
                        <c:v>17.142286930251831</c:v>
                      </c:pt>
                      <c:pt idx="525">
                        <c:v>17.136849306888031</c:v>
                      </c:pt>
                      <c:pt idx="526">
                        <c:v>17.131415020497673</c:v>
                      </c:pt>
                      <c:pt idx="527">
                        <c:v>17.125984069032913</c:v>
                      </c:pt>
                      <c:pt idx="528">
                        <c:v>17.120556450447168</c:v>
                      </c:pt>
                      <c:pt idx="529">
                        <c:v>17.115132162695105</c:v>
                      </c:pt>
                      <c:pt idx="530">
                        <c:v>17.109711203732651</c:v>
                      </c:pt>
                      <c:pt idx="531">
                        <c:v>17.104293571516987</c:v>
                      </c:pt>
                      <c:pt idx="532">
                        <c:v>17.098879264006555</c:v>
                      </c:pt>
                      <c:pt idx="533">
                        <c:v>17.09346827916103</c:v>
                      </c:pt>
                      <c:pt idx="534">
                        <c:v>17.088060614941359</c:v>
                      </c:pt>
                      <c:pt idx="535">
                        <c:v>17.082656269309723</c:v>
                      </c:pt>
                      <c:pt idx="536">
                        <c:v>17.077255240229579</c:v>
                      </c:pt>
                      <c:pt idx="537">
                        <c:v>17.071857525665607</c:v>
                      </c:pt>
                      <c:pt idx="538">
                        <c:v>17.066463123583748</c:v>
                      </c:pt>
                      <c:pt idx="539">
                        <c:v>17.061072031951191</c:v>
                      </c:pt>
                      <c:pt idx="540">
                        <c:v>17.05568424873637</c:v>
                      </c:pt>
                      <c:pt idx="541">
                        <c:v>17.050299771908971</c:v>
                      </c:pt>
                      <c:pt idx="542">
                        <c:v>17.044918599439921</c:v>
                      </c:pt>
                      <c:pt idx="543">
                        <c:v>17.039540729301397</c:v>
                      </c:pt>
                      <c:pt idx="544">
                        <c:v>17.03416615946681</c:v>
                      </c:pt>
                      <c:pt idx="545">
                        <c:v>17.028794887910824</c:v>
                      </c:pt>
                      <c:pt idx="546">
                        <c:v>17.023426912609349</c:v>
                      </c:pt>
                      <c:pt idx="547">
                        <c:v>17.018062231539524</c:v>
                      </c:pt>
                      <c:pt idx="548">
                        <c:v>17.012700842679749</c:v>
                      </c:pt>
                      <c:pt idx="549">
                        <c:v>17.007342744009637</c:v>
                      </c:pt>
                      <c:pt idx="550">
                        <c:v>17.001987933510065</c:v>
                      </c:pt>
                      <c:pt idx="551">
                        <c:v>16.996636409163141</c:v>
                      </c:pt>
                      <c:pt idx="552">
                        <c:v>16.991288168952213</c:v>
                      </c:pt>
                      <c:pt idx="553">
                        <c:v>16.985943210861858</c:v>
                      </c:pt>
                      <c:pt idx="554">
                        <c:v>16.980601532877905</c:v>
                      </c:pt>
                      <c:pt idx="555">
                        <c:v>16.975263132987408</c:v>
                      </c:pt>
                      <c:pt idx="556">
                        <c:v>16.969928009178652</c:v>
                      </c:pt>
                      <c:pt idx="557">
                        <c:v>16.964596159441168</c:v>
                      </c:pt>
                      <c:pt idx="558">
                        <c:v>16.959267581765722</c:v>
                      </c:pt>
                      <c:pt idx="559">
                        <c:v>16.9539422741443</c:v>
                      </c:pt>
                      <c:pt idx="560">
                        <c:v>16.948620234570132</c:v>
                      </c:pt>
                      <c:pt idx="561">
                        <c:v>16.94330146103767</c:v>
                      </c:pt>
                      <c:pt idx="562">
                        <c:v>16.937985951542604</c:v>
                      </c:pt>
                      <c:pt idx="563">
                        <c:v>16.932673704081861</c:v>
                      </c:pt>
                      <c:pt idx="564">
                        <c:v>16.927364716653575</c:v>
                      </c:pt>
                      <c:pt idx="565">
                        <c:v>16.922058987257127</c:v>
                      </c:pt>
                      <c:pt idx="566">
                        <c:v>16.916756513893116</c:v>
                      </c:pt>
                      <c:pt idx="567">
                        <c:v>16.91145729456338</c:v>
                      </c:pt>
                      <c:pt idx="568">
                        <c:v>16.906161327270976</c:v>
                      </c:pt>
                      <c:pt idx="569">
                        <c:v>16.900868610020172</c:v>
                      </c:pt>
                      <c:pt idx="570">
                        <c:v>16.895579140816498</c:v>
                      </c:pt>
                      <c:pt idx="571">
                        <c:v>16.890292917666663</c:v>
                      </c:pt>
                      <c:pt idx="572">
                        <c:v>16.88500993857863</c:v>
                      </c:pt>
                      <c:pt idx="573">
                        <c:v>16.879730201561578</c:v>
                      </c:pt>
                      <c:pt idx="574">
                        <c:v>16.874453704625903</c:v>
                      </c:pt>
                      <c:pt idx="575">
                        <c:v>16.869180445783222</c:v>
                      </c:pt>
                      <c:pt idx="576">
                        <c:v>16.863910423046381</c:v>
                      </c:pt>
                      <c:pt idx="577">
                        <c:v>16.858643634429431</c:v>
                      </c:pt>
                      <c:pt idx="578">
                        <c:v>16.853380077947655</c:v>
                      </c:pt>
                      <c:pt idx="579">
                        <c:v>16.848119751617546</c:v>
                      </c:pt>
                      <c:pt idx="580">
                        <c:v>16.842862653456816</c:v>
                      </c:pt>
                      <c:pt idx="581">
                        <c:v>16.837608781484398</c:v>
                      </c:pt>
                      <c:pt idx="582">
                        <c:v>16.83235813372044</c:v>
                      </c:pt>
                      <c:pt idx="583">
                        <c:v>16.827110708186289</c:v>
                      </c:pt>
                      <c:pt idx="584">
                        <c:v>16.821866502904534</c:v>
                      </c:pt>
                      <c:pt idx="585">
                        <c:v>16.816625515898956</c:v>
                      </c:pt>
                      <c:pt idx="586">
                        <c:v>16.811387745194558</c:v>
                      </c:pt>
                      <c:pt idx="587">
                        <c:v>16.806153188817554</c:v>
                      </c:pt>
                      <c:pt idx="588">
                        <c:v>16.800921844795361</c:v>
                      </c:pt>
                      <c:pt idx="589">
                        <c:v>16.795693711156623</c:v>
                      </c:pt>
                      <c:pt idx="590">
                        <c:v>16.790468785931179</c:v>
                      </c:pt>
                      <c:pt idx="591">
                        <c:v>16.785247067150078</c:v>
                      </c:pt>
                      <c:pt idx="592">
                        <c:v>16.780028552845593</c:v>
                      </c:pt>
                      <c:pt idx="593">
                        <c:v>16.774813241051184</c:v>
                      </c:pt>
                      <c:pt idx="594">
                        <c:v>16.769601129801529</c:v>
                      </c:pt>
                      <c:pt idx="595">
                        <c:v>16.764392217132517</c:v>
                      </c:pt>
                      <c:pt idx="596">
                        <c:v>16.759186501081228</c:v>
                      </c:pt>
                      <c:pt idx="597">
                        <c:v>16.753983979685955</c:v>
                      </c:pt>
                      <c:pt idx="598">
                        <c:v>16.748784650986192</c:v>
                      </c:pt>
                      <c:pt idx="599">
                        <c:v>16.743588513022644</c:v>
                      </c:pt>
                      <c:pt idx="600">
                        <c:v>16.738395563837212</c:v>
                      </c:pt>
                      <c:pt idx="601">
                        <c:v>16.733205801472995</c:v>
                      </c:pt>
                      <c:pt idx="602">
                        <c:v>16.7280192239743</c:v>
                      </c:pt>
                      <c:pt idx="603">
                        <c:v>16.722835829386625</c:v>
                      </c:pt>
                      <c:pt idx="604">
                        <c:v>16.717655615756684</c:v>
                      </c:pt>
                      <c:pt idx="605">
                        <c:v>16.712478581132377</c:v>
                      </c:pt>
                      <c:pt idx="606">
                        <c:v>16.7073047235628</c:v>
                      </c:pt>
                      <c:pt idx="607">
                        <c:v>16.702134041098251</c:v>
                      </c:pt>
                      <c:pt idx="608">
                        <c:v>16.696966531790228</c:v>
                      </c:pt>
                      <c:pt idx="609">
                        <c:v>16.691802193691416</c:v>
                      </c:pt>
                      <c:pt idx="610">
                        <c:v>16.686641024855703</c:v>
                      </c:pt>
                      <c:pt idx="611">
                        <c:v>16.681483023338171</c:v>
                      </c:pt>
                      <c:pt idx="612">
                        <c:v>16.676328187195086</c:v>
                      </c:pt>
                      <c:pt idx="613">
                        <c:v>16.671176514483918</c:v>
                      </c:pt>
                      <c:pt idx="614">
                        <c:v>16.666028003263325</c:v>
                      </c:pt>
                      <c:pt idx="615">
                        <c:v>16.660882651593152</c:v>
                      </c:pt>
                      <c:pt idx="616">
                        <c:v>16.655740457534442</c:v>
                      </c:pt>
                      <c:pt idx="617">
                        <c:v>16.650601419149421</c:v>
                      </c:pt>
                      <c:pt idx="618">
                        <c:v>16.645465534501518</c:v>
                      </c:pt>
                      <c:pt idx="619">
                        <c:v>16.640332801655326</c:v>
                      </c:pt>
                      <c:pt idx="620">
                        <c:v>16.635203218676654</c:v>
                      </c:pt>
                      <c:pt idx="621">
                        <c:v>16.630076783632472</c:v>
                      </c:pt>
                      <c:pt idx="622">
                        <c:v>16.624953494590951</c:v>
                      </c:pt>
                      <c:pt idx="623">
                        <c:v>16.619833349621452</c:v>
                      </c:pt>
                      <c:pt idx="624">
                        <c:v>16.614716346794509</c:v>
                      </c:pt>
                      <c:pt idx="625">
                        <c:v>16.609602484181842</c:v>
                      </c:pt>
                      <c:pt idx="626">
                        <c:v>16.604491759856355</c:v>
                      </c:pt>
                      <c:pt idx="627">
                        <c:v>16.599384171892147</c:v>
                      </c:pt>
                      <c:pt idx="628">
                        <c:v>16.594279718364479</c:v>
                      </c:pt>
                      <c:pt idx="629">
                        <c:v>16.589178397349801</c:v>
                      </c:pt>
                      <c:pt idx="630">
                        <c:v>16.584080206925755</c:v>
                      </c:pt>
                      <c:pt idx="631">
                        <c:v>16.578985145171149</c:v>
                      </c:pt>
                      <c:pt idx="632">
                        <c:v>16.573893210165966</c:v>
                      </c:pt>
                      <c:pt idx="633">
                        <c:v>16.568804399991386</c:v>
                      </c:pt>
                      <c:pt idx="634">
                        <c:v>16.563718712729752</c:v>
                      </c:pt>
                      <c:pt idx="635">
                        <c:v>16.558636146464583</c:v>
                      </c:pt>
                      <c:pt idx="636">
                        <c:v>16.553556699280584</c:v>
                      </c:pt>
                      <c:pt idx="637">
                        <c:v>16.548480369263629</c:v>
                      </c:pt>
                      <c:pt idx="638">
                        <c:v>16.543407154500766</c:v>
                      </c:pt>
                      <c:pt idx="639">
                        <c:v>16.53833705308022</c:v>
                      </c:pt>
                      <c:pt idx="640">
                        <c:v>16.533270063091383</c:v>
                      </c:pt>
                      <c:pt idx="641">
                        <c:v>16.528206182624832</c:v>
                      </c:pt>
                      <c:pt idx="642">
                        <c:v>16.523145409772301</c:v>
                      </c:pt>
                      <c:pt idx="643">
                        <c:v>16.518087742626708</c:v>
                      </c:pt>
                      <c:pt idx="644">
                        <c:v>16.513033179282129</c:v>
                      </c:pt>
                      <c:pt idx="645">
                        <c:v>16.507981717833829</c:v>
                      </c:pt>
                      <c:pt idx="646">
                        <c:v>16.502933356378215</c:v>
                      </c:pt>
                      <c:pt idx="647">
                        <c:v>16.497888093012882</c:v>
                      </c:pt>
                      <c:pt idx="648">
                        <c:v>16.492845925836583</c:v>
                      </c:pt>
                      <c:pt idx="649">
                        <c:v>16.487806852949248</c:v>
                      </c:pt>
                      <c:pt idx="650">
                        <c:v>16.482770872451962</c:v>
                      </c:pt>
                      <c:pt idx="651">
                        <c:v>16.477737982446982</c:v>
                      </c:pt>
                      <c:pt idx="652">
                        <c:v>16.472708181037728</c:v>
                      </c:pt>
                      <c:pt idx="653">
                        <c:v>16.467681466328777</c:v>
                      </c:pt>
                      <c:pt idx="654">
                        <c:v>16.462657836425887</c:v>
                      </c:pt>
                      <c:pt idx="655">
                        <c:v>16.457637289435951</c:v>
                      </c:pt>
                      <c:pt idx="656">
                        <c:v>16.452619823467057</c:v>
                      </c:pt>
                      <c:pt idx="657">
                        <c:v>16.447605436628425</c:v>
                      </c:pt>
                      <c:pt idx="658">
                        <c:v>16.442594127030453</c:v>
                      </c:pt>
                      <c:pt idx="659">
                        <c:v>16.437585892784686</c:v>
                      </c:pt>
                      <c:pt idx="660">
                        <c:v>16.432580732003846</c:v>
                      </c:pt>
                      <c:pt idx="661">
                        <c:v>16.427578642801791</c:v>
                      </c:pt>
                      <c:pt idx="662">
                        <c:v>16.422579623293554</c:v>
                      </c:pt>
                      <c:pt idx="663">
                        <c:v>16.417583671595313</c:v>
                      </c:pt>
                      <c:pt idx="664">
                        <c:v>16.41259078582441</c:v>
                      </c:pt>
                      <c:pt idx="665">
                        <c:v>16.407600964099341</c:v>
                      </c:pt>
                      <c:pt idx="666">
                        <c:v>16.402614204539752</c:v>
                      </c:pt>
                      <c:pt idx="667">
                        <c:v>16.397630505266445</c:v>
                      </c:pt>
                      <c:pt idx="668">
                        <c:v>16.392649864401381</c:v>
                      </c:pt>
                      <c:pt idx="669">
                        <c:v>16.387672280067669</c:v>
                      </c:pt>
                      <c:pt idx="670">
                        <c:v>16.382697750389568</c:v>
                      </c:pt>
                      <c:pt idx="671">
                        <c:v>16.377726273492492</c:v>
                      </c:pt>
                      <c:pt idx="672">
                        <c:v>16.372757847502992</c:v>
                      </c:pt>
                      <c:pt idx="673">
                        <c:v>16.367792470548792</c:v>
                      </c:pt>
                      <c:pt idx="674">
                        <c:v>16.362830140758753</c:v>
                      </c:pt>
                      <c:pt idx="675">
                        <c:v>16.357870856262878</c:v>
                      </c:pt>
                      <c:pt idx="676">
                        <c:v>16.352914615192326</c:v>
                      </c:pt>
                      <c:pt idx="677">
                        <c:v>16.347961415679396</c:v>
                      </c:pt>
                      <c:pt idx="678">
                        <c:v>16.343011255857547</c:v>
                      </c:pt>
                      <c:pt idx="679">
                        <c:v>16.338064133861373</c:v>
                      </c:pt>
                      <c:pt idx="680">
                        <c:v>16.333120047826608</c:v>
                      </c:pt>
                      <c:pt idx="681">
                        <c:v>16.328178995890138</c:v>
                      </c:pt>
                      <c:pt idx="682">
                        <c:v>16.323240976189989</c:v>
                      </c:pt>
                      <c:pt idx="683">
                        <c:v>16.31830598686534</c:v>
                      </c:pt>
                      <c:pt idx="684">
                        <c:v>16.313374026056493</c:v>
                      </c:pt>
                      <c:pt idx="685">
                        <c:v>16.308445091904904</c:v>
                      </c:pt>
                      <c:pt idx="686">
                        <c:v>16.30351918255317</c:v>
                      </c:pt>
                      <c:pt idx="687">
                        <c:v>16.298596296145021</c:v>
                      </c:pt>
                      <c:pt idx="688">
                        <c:v>16.293676430825332</c:v>
                      </c:pt>
                      <c:pt idx="689">
                        <c:v>16.288759584740117</c:v>
                      </c:pt>
                      <c:pt idx="690">
                        <c:v>16.283845756036516</c:v>
                      </c:pt>
                      <c:pt idx="691">
                        <c:v>16.278934942862826</c:v>
                      </c:pt>
                      <c:pt idx="692">
                        <c:v>16.27402714336846</c:v>
                      </c:pt>
                      <c:pt idx="693">
                        <c:v>16.269122355703985</c:v>
                      </c:pt>
                      <c:pt idx="694">
                        <c:v>16.264220578021089</c:v>
                      </c:pt>
                      <c:pt idx="695">
                        <c:v>16.259321808472599</c:v>
                      </c:pt>
                      <c:pt idx="696">
                        <c:v>16.25442604521248</c:v>
                      </c:pt>
                      <c:pt idx="697">
                        <c:v>16.24953328639582</c:v>
                      </c:pt>
                      <c:pt idx="698">
                        <c:v>16.244643530178852</c:v>
                      </c:pt>
                      <c:pt idx="699">
                        <c:v>16.239756774718927</c:v>
                      </c:pt>
                      <c:pt idx="700">
                        <c:v>16.23487301817454</c:v>
                      </c:pt>
                      <c:pt idx="701">
                        <c:v>16.229992258705305</c:v>
                      </c:pt>
                      <c:pt idx="702">
                        <c:v>16.225114494471971</c:v>
                      </c:pt>
                      <c:pt idx="703">
                        <c:v>16.220239723636411</c:v>
                      </c:pt>
                      <c:pt idx="704">
                        <c:v>16.215367944361635</c:v>
                      </c:pt>
                      <c:pt idx="705">
                        <c:v>16.210499154811775</c:v>
                      </c:pt>
                      <c:pt idx="706">
                        <c:v>16.205633353152088</c:v>
                      </c:pt>
                      <c:pt idx="707">
                        <c:v>16.200770537548959</c:v>
                      </c:pt>
                      <c:pt idx="708">
                        <c:v>16.195910706169894</c:v>
                      </c:pt>
                      <c:pt idx="709">
                        <c:v>16.19105385718353</c:v>
                      </c:pt>
                      <c:pt idx="710">
                        <c:v>16.186199988759629</c:v>
                      </c:pt>
                      <c:pt idx="711">
                        <c:v>16.18134909906907</c:v>
                      </c:pt>
                      <c:pt idx="712">
                        <c:v>16.176501186283851</c:v>
                      </c:pt>
                      <c:pt idx="713">
                        <c:v>16.171656248577108</c:v>
                      </c:pt>
                      <c:pt idx="714">
                        <c:v>16.166814284123081</c:v>
                      </c:pt>
                      <c:pt idx="715">
                        <c:v>16.161975291097139</c:v>
                      </c:pt>
                      <c:pt idx="716">
                        <c:v>16.15713926767577</c:v>
                      </c:pt>
                      <c:pt idx="717">
                        <c:v>16.152306212036578</c:v>
                      </c:pt>
                      <c:pt idx="718">
                        <c:v>16.147476122358288</c:v>
                      </c:pt>
                      <c:pt idx="719">
                        <c:v>16.142648996820746</c:v>
                      </c:pt>
                      <c:pt idx="720">
                        <c:v>16.137824833604906</c:v>
                      </c:pt>
                      <c:pt idx="721">
                        <c:v>16.133003630892848</c:v>
                      </c:pt>
                      <c:pt idx="722">
                        <c:v>16.128185386867756</c:v>
                      </c:pt>
                      <c:pt idx="723">
                        <c:v>16.123370099713945</c:v>
                      </c:pt>
                      <c:pt idx="724">
                        <c:v>16.118557767616831</c:v>
                      </c:pt>
                      <c:pt idx="725">
                        <c:v>16.113748388762946</c:v>
                      </c:pt>
                      <c:pt idx="726">
                        <c:v>16.108941961339941</c:v>
                      </c:pt>
                      <c:pt idx="727">
                        <c:v>16.10413848353657</c:v>
                      </c:pt>
                      <c:pt idx="728">
                        <c:v>16.099337953542712</c:v>
                      </c:pt>
                      <c:pt idx="729">
                        <c:v>16.094540369549335</c:v>
                      </c:pt>
                      <c:pt idx="730">
                        <c:v>16.089745729748543</c:v>
                      </c:pt>
                      <c:pt idx="731">
                        <c:v>16.084954032333531</c:v>
                      </c:pt>
                      <c:pt idx="732">
                        <c:v>16.080165275498608</c:v>
                      </c:pt>
                      <c:pt idx="733">
                        <c:v>16.075379457439194</c:v>
                      </c:pt>
                      <c:pt idx="734">
                        <c:v>16.070596576351814</c:v>
                      </c:pt>
                      <c:pt idx="735">
                        <c:v>16.065816630434107</c:v>
                      </c:pt>
                      <c:pt idx="736">
                        <c:v>16.061039617884795</c:v>
                      </c:pt>
                      <c:pt idx="737">
                        <c:v>16.056265536903737</c:v>
                      </c:pt>
                      <c:pt idx="738">
                        <c:v>16.051494385691875</c:v>
                      </c:pt>
                      <c:pt idx="739">
                        <c:v>16.046726162451257</c:v>
                      </c:pt>
                      <c:pt idx="740">
                        <c:v>16.04196086538505</c:v>
                      </c:pt>
                      <c:pt idx="741">
                        <c:v>16.037198492697502</c:v>
                      </c:pt>
                      <c:pt idx="742">
                        <c:v>16.032439042593982</c:v>
                      </c:pt>
                      <c:pt idx="743">
                        <c:v>16.02768251328094</c:v>
                      </c:pt>
                      <c:pt idx="744">
                        <c:v>16.022928902965951</c:v>
                      </c:pt>
                      <c:pt idx="745">
                        <c:v>16.018178209857673</c:v>
                      </c:pt>
                      <c:pt idx="746">
                        <c:v>16.013430432165865</c:v>
                      </c:pt>
                      <c:pt idx="747">
                        <c:v>16.008685568101388</c:v>
                      </c:pt>
                      <c:pt idx="748">
                        <c:v>16.003943615876207</c:v>
                      </c:pt>
                      <c:pt idx="749">
                        <c:v>15.999204573703368</c:v>
                      </c:pt>
                      <c:pt idx="750">
                        <c:v>15.994468439797028</c:v>
                      </c:pt>
                      <c:pt idx="751">
                        <c:v>15.989735212372434</c:v>
                      </c:pt>
                      <c:pt idx="752">
                        <c:v>15.985004889645932</c:v>
                      </c:pt>
                      <c:pt idx="753">
                        <c:v>15.980277469834958</c:v>
                      </c:pt>
                      <c:pt idx="754">
                        <c:v>15.975552951158043</c:v>
                      </c:pt>
                      <c:pt idx="755">
                        <c:v>15.970831331834814</c:v>
                      </c:pt>
                      <c:pt idx="756">
                        <c:v>15.96611261008599</c:v>
                      </c:pt>
                      <c:pt idx="757">
                        <c:v>15.961396784133379</c:v>
                      </c:pt>
                      <c:pt idx="758">
                        <c:v>15.956683852199882</c:v>
                      </c:pt>
                      <c:pt idx="759">
                        <c:v>15.95197381250949</c:v>
                      </c:pt>
                      <c:pt idx="760">
                        <c:v>15.947266663287285</c:v>
                      </c:pt>
                      <c:pt idx="761">
                        <c:v>15.942562402759439</c:v>
                      </c:pt>
                      <c:pt idx="762">
                        <c:v>15.937861029153208</c:v>
                      </c:pt>
                      <c:pt idx="763">
                        <c:v>15.933162540696946</c:v>
                      </c:pt>
                      <c:pt idx="764">
                        <c:v>15.928466935620078</c:v>
                      </c:pt>
                      <c:pt idx="765">
                        <c:v>15.923774212153132</c:v>
                      </c:pt>
                      <c:pt idx="766">
                        <c:v>15.919084368527715</c:v>
                      </c:pt>
                      <c:pt idx="767">
                        <c:v>15.914397402976514</c:v>
                      </c:pt>
                      <c:pt idx="768">
                        <c:v>15.90971331373331</c:v>
                      </c:pt>
                      <c:pt idx="769">
                        <c:v>15.905032099032958</c:v>
                      </c:pt>
                      <c:pt idx="770">
                        <c:v>15.900353757111411</c:v>
                      </c:pt>
                      <c:pt idx="771">
                        <c:v>15.895678286205689</c:v>
                      </c:pt>
                      <c:pt idx="772">
                        <c:v>15.891005684553898</c:v>
                      </c:pt>
                      <c:pt idx="773">
                        <c:v>15.886335950395235</c:v>
                      </c:pt>
                      <c:pt idx="774">
                        <c:v>15.881669081969964</c:v>
                      </c:pt>
                      <c:pt idx="775">
                        <c:v>15.877005077519437</c:v>
                      </c:pt>
                      <c:pt idx="776">
                        <c:v>15.872343935286088</c:v>
                      </c:pt>
                      <c:pt idx="777">
                        <c:v>15.867685653513416</c:v>
                      </c:pt>
                      <c:pt idx="778">
                        <c:v>15.863030230446011</c:v>
                      </c:pt>
                      <c:pt idx="779">
                        <c:v>15.858377664329536</c:v>
                      </c:pt>
                      <c:pt idx="780">
                        <c:v>15.853727953410733</c:v>
                      </c:pt>
                      <c:pt idx="781">
                        <c:v>15.849081095937413</c:v>
                      </c:pt>
                      <c:pt idx="782">
                        <c:v>15.844437090158472</c:v>
                      </c:pt>
                      <c:pt idx="783">
                        <c:v>15.839795934323872</c:v>
                      </c:pt>
                      <c:pt idx="784">
                        <c:v>15.835157626684651</c:v>
                      </c:pt>
                      <c:pt idx="785">
                        <c:v>15.830522165492928</c:v>
                      </c:pt>
                      <c:pt idx="786">
                        <c:v>15.825889549001882</c:v>
                      </c:pt>
                      <c:pt idx="787">
                        <c:v>15.821259775465773</c:v>
                      </c:pt>
                      <c:pt idx="788">
                        <c:v>15.816632843139931</c:v>
                      </c:pt>
                      <c:pt idx="789">
                        <c:v>15.812008750280752</c:v>
                      </c:pt>
                      <c:pt idx="790">
                        <c:v>15.807387495145711</c:v>
                      </c:pt>
                      <c:pt idx="791">
                        <c:v>15.802769075993341</c:v>
                      </c:pt>
                      <c:pt idx="792">
                        <c:v>15.798153491083252</c:v>
                      </c:pt>
                      <c:pt idx="793">
                        <c:v>15.793540738676121</c:v>
                      </c:pt>
                      <c:pt idx="794">
                        <c:v>15.788930817033688</c:v>
                      </c:pt>
                      <c:pt idx="795">
                        <c:v>15.784323724418764</c:v>
                      </c:pt>
                      <c:pt idx="796">
                        <c:v>15.779719459095226</c:v>
                      </c:pt>
                      <c:pt idx="797">
                        <c:v>15.775118019328012</c:v>
                      </c:pt>
                      <c:pt idx="798">
                        <c:v>15.770519403383132</c:v>
                      </c:pt>
                      <c:pt idx="799">
                        <c:v>15.765923609527654</c:v>
                      </c:pt>
                      <c:pt idx="800">
                        <c:v>15.761330636029712</c:v>
                      </c:pt>
                      <c:pt idx="801">
                        <c:v>15.756740481158499</c:v>
                      </c:pt>
                      <c:pt idx="802">
                        <c:v>15.75215314318428</c:v>
                      </c:pt>
                      <c:pt idx="803">
                        <c:v>15.747568620378372</c:v>
                      </c:pt>
                      <c:pt idx="804">
                        <c:v>15.742986911013155</c:v>
                      </c:pt>
                      <c:pt idx="805">
                        <c:v>15.73840801336207</c:v>
                      </c:pt>
                      <c:pt idx="806">
                        <c:v>15.733831925699619</c:v>
                      </c:pt>
                      <c:pt idx="807">
                        <c:v>15.729258646301361</c:v>
                      </c:pt>
                      <c:pt idx="808">
                        <c:v>15.724688173443914</c:v>
                      </c:pt>
                      <c:pt idx="809">
                        <c:v>15.720120505404953</c:v>
                      </c:pt>
                      <c:pt idx="810">
                        <c:v>15.715555640463212</c:v>
                      </c:pt>
                      <c:pt idx="811">
                        <c:v>15.710993576898478</c:v>
                      </c:pt>
                      <c:pt idx="812">
                        <c:v>15.706434312991595</c:v>
                      </c:pt>
                      <c:pt idx="813">
                        <c:v>15.701877847024463</c:v>
                      </c:pt>
                      <c:pt idx="814">
                        <c:v>15.697324177280038</c:v>
                      </c:pt>
                      <c:pt idx="815">
                        <c:v>15.692773302042324</c:v>
                      </c:pt>
                      <c:pt idx="816">
                        <c:v>15.688225219596385</c:v>
                      </c:pt>
                      <c:pt idx="817">
                        <c:v>15.683679928228331</c:v>
                      </c:pt>
                      <c:pt idx="818">
                        <c:v>15.679137426225326</c:v>
                      </c:pt>
                      <c:pt idx="819">
                        <c:v>15.67459771187559</c:v>
                      </c:pt>
                      <c:pt idx="820">
                        <c:v>15.670060783468388</c:v>
                      </c:pt>
                      <c:pt idx="821">
                        <c:v>15.665526639294034</c:v>
                      </c:pt>
                      <c:pt idx="822">
                        <c:v>15.660995277643897</c:v>
                      </c:pt>
                      <c:pt idx="823">
                        <c:v>15.656466696810389</c:v>
                      </c:pt>
                      <c:pt idx="824">
                        <c:v>15.65194089508697</c:v>
                      </c:pt>
                      <c:pt idx="825">
                        <c:v>15.647417870768153</c:v>
                      </c:pt>
                      <c:pt idx="826">
                        <c:v>15.642897622149492</c:v>
                      </c:pt>
                      <c:pt idx="827">
                        <c:v>15.638380147527586</c:v>
                      </c:pt>
                      <c:pt idx="828">
                        <c:v>15.633865445200087</c:v>
                      </c:pt>
                      <c:pt idx="829">
                        <c:v>15.629353513465686</c:v>
                      </c:pt>
                      <c:pt idx="830">
                        <c:v>15.624844350624119</c:v>
                      </c:pt>
                      <c:pt idx="831">
                        <c:v>15.620337954976161</c:v>
                      </c:pt>
                      <c:pt idx="832">
                        <c:v>15.615834324823638</c:v>
                      </c:pt>
                      <c:pt idx="833">
                        <c:v>15.611333458469415</c:v>
                      </c:pt>
                      <c:pt idx="834">
                        <c:v>15.606835354217397</c:v>
                      </c:pt>
                      <c:pt idx="835">
                        <c:v>15.602340010372528</c:v>
                      </c:pt>
                      <c:pt idx="836">
                        <c:v>15.597847425240799</c:v>
                      </c:pt>
                      <c:pt idx="837">
                        <c:v>15.593357597129234</c:v>
                      </c:pt>
                      <c:pt idx="838">
                        <c:v>15.588870524345898</c:v>
                      </c:pt>
                      <c:pt idx="839">
                        <c:v>15.584386205199896</c:v>
                      </c:pt>
                      <c:pt idx="840">
                        <c:v>15.579904638001368</c:v>
                      </c:pt>
                      <c:pt idx="841">
                        <c:v>15.575425821061497</c:v>
                      </c:pt>
                      <c:pt idx="842">
                        <c:v>15.57094975269249</c:v>
                      </c:pt>
                      <c:pt idx="843">
                        <c:v>15.566476431207604</c:v>
                      </c:pt>
                      <c:pt idx="844">
                        <c:v>15.562005854921123</c:v>
                      </c:pt>
                      <c:pt idx="845">
                        <c:v>15.557538022148368</c:v>
                      </c:pt>
                      <c:pt idx="846">
                        <c:v>15.553072931205687</c:v>
                      </c:pt>
                      <c:pt idx="847">
                        <c:v>15.548610580410474</c:v>
                      </c:pt>
                      <c:pt idx="848">
                        <c:v>15.544150968081148</c:v>
                      </c:pt>
                      <c:pt idx="849">
                        <c:v>15.539694092537159</c:v>
                      </c:pt>
                      <c:pt idx="850">
                        <c:v>15.535239952098992</c:v>
                      </c:pt>
                      <c:pt idx="851">
                        <c:v>15.530788545088161</c:v>
                      </c:pt>
                      <c:pt idx="852">
                        <c:v>15.526339869827208</c:v>
                      </c:pt>
                      <c:pt idx="853">
                        <c:v>15.521893924639706</c:v>
                      </c:pt>
                      <c:pt idx="854">
                        <c:v>15.517450707850259</c:v>
                      </c:pt>
                      <c:pt idx="855">
                        <c:v>15.513010217784498</c:v>
                      </c:pt>
                      <c:pt idx="856">
                        <c:v>15.508572452769075</c:v>
                      </c:pt>
                      <c:pt idx="857">
                        <c:v>15.504137411131683</c:v>
                      </c:pt>
                      <c:pt idx="858">
                        <c:v>15.499705091201028</c:v>
                      </c:pt>
                      <c:pt idx="859">
                        <c:v>15.495275491306847</c:v>
                      </c:pt>
                      <c:pt idx="860">
                        <c:v>15.490848609779905</c:v>
                      </c:pt>
                      <c:pt idx="861">
                        <c:v>15.486424444951982</c:v>
                      </c:pt>
                      <c:pt idx="862">
                        <c:v>15.482002995155893</c:v>
                      </c:pt>
                      <c:pt idx="863">
                        <c:v>15.477584258725466</c:v>
                      </c:pt>
                      <c:pt idx="864">
                        <c:v>15.473168233995564</c:v>
                      </c:pt>
                      <c:pt idx="865">
                        <c:v>15.468754919302057</c:v>
                      </c:pt>
                      <c:pt idx="866">
                        <c:v>15.464344312981849</c:v>
                      </c:pt>
                      <c:pt idx="867">
                        <c:v>15.459936413372855</c:v>
                      </c:pt>
                      <c:pt idx="868">
                        <c:v>15.455531218814016</c:v>
                      </c:pt>
                      <c:pt idx="869">
                        <c:v>15.45112872764529</c:v>
                      </c:pt>
                      <c:pt idx="870">
                        <c:v>15.446728938207652</c:v>
                      </c:pt>
                      <c:pt idx="871">
                        <c:v>15.442331848843102</c:v>
                      </c:pt>
                      <c:pt idx="872">
                        <c:v>15.43793745789465</c:v>
                      </c:pt>
                      <c:pt idx="873">
                        <c:v>15.433545763706325</c:v>
                      </c:pt>
                      <c:pt idx="874">
                        <c:v>15.429156764623176</c:v>
                      </c:pt>
                      <c:pt idx="875">
                        <c:v>15.424770458991262</c:v>
                      </c:pt>
                      <c:pt idx="876">
                        <c:v>15.420386845157658</c:v>
                      </c:pt>
                      <c:pt idx="877">
                        <c:v>15.416005921470457</c:v>
                      </c:pt>
                      <c:pt idx="878">
                        <c:v>15.411627686278766</c:v>
                      </c:pt>
                      <c:pt idx="879">
                        <c:v>15.407252137932701</c:v>
                      </c:pt>
                      <c:pt idx="880">
                        <c:v>15.402879274783391</c:v>
                      </c:pt>
                      <c:pt idx="881">
                        <c:v>15.398509095182979</c:v>
                      </c:pt>
                      <c:pt idx="882">
                        <c:v>15.394141597484619</c:v>
                      </c:pt>
                      <c:pt idx="883">
                        <c:v>15.389776780042471</c:v>
                      </c:pt>
                      <c:pt idx="884">
                        <c:v>15.385414641211714</c:v>
                      </c:pt>
                      <c:pt idx="885">
                        <c:v>15.381055179348532</c:v>
                      </c:pt>
                      <c:pt idx="886">
                        <c:v>15.376698392810113</c:v>
                      </c:pt>
                      <c:pt idx="887">
                        <c:v>15.37234427995466</c:v>
                      </c:pt>
                      <c:pt idx="888">
                        <c:v>15.367992839141381</c:v>
                      </c:pt>
                      <c:pt idx="889">
                        <c:v>15.363644068730492</c:v>
                      </c:pt>
                      <c:pt idx="890">
                        <c:v>15.359297967083211</c:v>
                      </c:pt>
                      <c:pt idx="891">
                        <c:v>15.35495453256177</c:v>
                      </c:pt>
                      <c:pt idx="892">
                        <c:v>15.350613763529394</c:v>
                      </c:pt>
                      <c:pt idx="893">
                        <c:v>15.346275658350326</c:v>
                      </c:pt>
                      <c:pt idx="894">
                        <c:v>15.341940215389799</c:v>
                      </c:pt>
                      <c:pt idx="895">
                        <c:v>15.337607433014066</c:v>
                      </c:pt>
                      <c:pt idx="896">
                        <c:v>15.333277309590365</c:v>
                      </c:pt>
                      <c:pt idx="897">
                        <c:v>15.328949843486946</c:v>
                      </c:pt>
                      <c:pt idx="898">
                        <c:v>15.324625033073062</c:v>
                      </c:pt>
                      <c:pt idx="899">
                        <c:v>15.320302876718957</c:v>
                      </c:pt>
                      <c:pt idx="900">
                        <c:v>15.315983372795888</c:v>
                      </c:pt>
                      <c:pt idx="901">
                        <c:v>15.311666519676102</c:v>
                      </c:pt>
                      <c:pt idx="902">
                        <c:v>15.307352315732848</c:v>
                      </c:pt>
                      <c:pt idx="903">
                        <c:v>15.303040759340371</c:v>
                      </c:pt>
                      <c:pt idx="904">
                        <c:v>15.298731848873922</c:v>
                      </c:pt>
                      <c:pt idx="905">
                        <c:v>15.294425582709737</c:v>
                      </c:pt>
                      <c:pt idx="906">
                        <c:v>15.290121959225054</c:v>
                      </c:pt>
                      <c:pt idx="907">
                        <c:v>15.28582097679811</c:v>
                      </c:pt>
                      <c:pt idx="908">
                        <c:v>15.281522633808134</c:v>
                      </c:pt>
                      <c:pt idx="909">
                        <c:v>15.277226928635351</c:v>
                      </c:pt>
                      <c:pt idx="910">
                        <c:v>15.272933859660977</c:v>
                      </c:pt>
                      <c:pt idx="911">
                        <c:v>15.268643425267225</c:v>
                      </c:pt>
                      <c:pt idx="912">
                        <c:v>15.2643556238373</c:v>
                      </c:pt>
                      <c:pt idx="913">
                        <c:v>15.260070453755397</c:v>
                      </c:pt>
                      <c:pt idx="914">
                        <c:v>15.255787913406706</c:v>
                      </c:pt>
                      <c:pt idx="915">
                        <c:v>15.251508001177402</c:v>
                      </c:pt>
                      <c:pt idx="916">
                        <c:v>15.247230715454663</c:v>
                      </c:pt>
                      <c:pt idx="917">
                        <c:v>15.24295605462664</c:v>
                      </c:pt>
                      <c:pt idx="918">
                        <c:v>15.238684017082484</c:v>
                      </c:pt>
                      <c:pt idx="919">
                        <c:v>15.234414601212332</c:v>
                      </c:pt>
                      <c:pt idx="920">
                        <c:v>15.230147805407311</c:v>
                      </c:pt>
                      <c:pt idx="921">
                        <c:v>15.225883628059531</c:v>
                      </c:pt>
                      <c:pt idx="922">
                        <c:v>15.221622067562091</c:v>
                      </c:pt>
                      <c:pt idx="923">
                        <c:v>15.217363122309079</c:v>
                      </c:pt>
                      <c:pt idx="924">
                        <c:v>15.213106790695564</c:v>
                      </c:pt>
                      <c:pt idx="925">
                        <c:v>15.208853071117597</c:v>
                      </c:pt>
                      <c:pt idx="926">
                        <c:v>15.204601961972225</c:v>
                      </c:pt>
                      <c:pt idx="927">
                        <c:v>15.200353461657469</c:v>
                      </c:pt>
                      <c:pt idx="928">
                        <c:v>15.196107568572332</c:v>
                      </c:pt>
                      <c:pt idx="929">
                        <c:v>15.191864281116811</c:v>
                      </c:pt>
                      <c:pt idx="930">
                        <c:v>15.18762359769187</c:v>
                      </c:pt>
                      <c:pt idx="931">
                        <c:v>15.183385516699465</c:v>
                      </c:pt>
                      <c:pt idx="932">
                        <c:v>15.179150036542529</c:v>
                      </c:pt>
                      <c:pt idx="933">
                        <c:v>15.174917155624971</c:v>
                      </c:pt>
                      <c:pt idx="934">
                        <c:v>15.170686872351691</c:v>
                      </c:pt>
                      <c:pt idx="935">
                        <c:v>15.166459185128556</c:v>
                      </c:pt>
                      <c:pt idx="936">
                        <c:v>15.162234092362416</c:v>
                      </c:pt>
                      <c:pt idx="937">
                        <c:v>15.158011592461101</c:v>
                      </c:pt>
                      <c:pt idx="938">
                        <c:v>15.153791683833411</c:v>
                      </c:pt>
                      <c:pt idx="939">
                        <c:v>15.14957436488913</c:v>
                      </c:pt>
                      <c:pt idx="940">
                        <c:v>15.145359634039016</c:v>
                      </c:pt>
                      <c:pt idx="941">
                        <c:v>15.141147489694799</c:v>
                      </c:pt>
                      <c:pt idx="942">
                        <c:v>15.136937930269189</c:v>
                      </c:pt>
                      <c:pt idx="943">
                        <c:v>15.132730954175864</c:v>
                      </c:pt>
                      <c:pt idx="944">
                        <c:v>15.12852655982948</c:v>
                      </c:pt>
                      <c:pt idx="945">
                        <c:v>15.124324745645666</c:v>
                      </c:pt>
                      <c:pt idx="946">
                        <c:v>15.120125510041017</c:v>
                      </c:pt>
                      <c:pt idx="947">
                        <c:v>15.115928851433111</c:v>
                      </c:pt>
                      <c:pt idx="948">
                        <c:v>15.111734768240487</c:v>
                      </c:pt>
                      <c:pt idx="949">
                        <c:v>15.107543258882655</c:v>
                      </c:pt>
                      <c:pt idx="950">
                        <c:v>15.103354321780106</c:v>
                      </c:pt>
                      <c:pt idx="951">
                        <c:v>15.099167955354284</c:v>
                      </c:pt>
                      <c:pt idx="952">
                        <c:v>15.094984158027616</c:v>
                      </c:pt>
                      <c:pt idx="953">
                        <c:v>15.090802928223489</c:v>
                      </c:pt>
                      <c:pt idx="954">
                        <c:v>15.086624264366261</c:v>
                      </c:pt>
                      <c:pt idx="955">
                        <c:v>15.082448164881253</c:v>
                      </c:pt>
                      <c:pt idx="956">
                        <c:v>15.078274628194757</c:v>
                      </c:pt>
                      <c:pt idx="957">
                        <c:v>15.07410365273403</c:v>
                      </c:pt>
                      <c:pt idx="958">
                        <c:v>15.069935236927286</c:v>
                      </c:pt>
                      <c:pt idx="959">
                        <c:v>15.06576937920372</c:v>
                      </c:pt>
                      <c:pt idx="960">
                        <c:v>15.06160607799348</c:v>
                      </c:pt>
                      <c:pt idx="961">
                        <c:v>15.057445331727672</c:v>
                      </c:pt>
                      <c:pt idx="962">
                        <c:v>15.053287138838376</c:v>
                      </c:pt>
                      <c:pt idx="963">
                        <c:v>15.049131497758633</c:v>
                      </c:pt>
                      <c:pt idx="964">
                        <c:v>15.044978406922439</c:v>
                      </c:pt>
                      <c:pt idx="965">
                        <c:v>15.040827864764756</c:v>
                      </c:pt>
                      <c:pt idx="966">
                        <c:v>15.036679869721501</c:v>
                      </c:pt>
                      <c:pt idx="967">
                        <c:v>15.032534420229561</c:v>
                      </c:pt>
                      <c:pt idx="968">
                        <c:v>15.028391514726771</c:v>
                      </c:pt>
                      <c:pt idx="969">
                        <c:v>15.024251151651931</c:v>
                      </c:pt>
                      <c:pt idx="970">
                        <c:v>15.020113329444801</c:v>
                      </c:pt>
                      <c:pt idx="971">
                        <c:v>15.015978046546094</c:v>
                      </c:pt>
                      <c:pt idx="972">
                        <c:v>15.01184530139748</c:v>
                      </c:pt>
                      <c:pt idx="973">
                        <c:v>15.007715092441583</c:v>
                      </c:pt>
                      <c:pt idx="974">
                        <c:v>15.003587418121992</c:v>
                      </c:pt>
                      <c:pt idx="975">
                        <c:v>14.999462276883246</c:v>
                      </c:pt>
                      <c:pt idx="976">
                        <c:v>14.995339667170835</c:v>
                      </c:pt>
                      <c:pt idx="977">
                        <c:v>14.991219587431207</c:v>
                      </c:pt>
                      <c:pt idx="978">
                        <c:v>14.987102036111761</c:v>
                      </c:pt>
                      <c:pt idx="979">
                        <c:v>14.982987011660851</c:v>
                      </c:pt>
                      <c:pt idx="980">
                        <c:v>14.978874512527783</c:v>
                      </c:pt>
                      <c:pt idx="981">
                        <c:v>14.974764537162814</c:v>
                      </c:pt>
                      <c:pt idx="982">
                        <c:v>14.970657084017152</c:v>
                      </c:pt>
                      <c:pt idx="983">
                        <c:v>14.966552151542956</c:v>
                      </c:pt>
                      <c:pt idx="984">
                        <c:v>14.962449738193332</c:v>
                      </c:pt>
                      <c:pt idx="985">
                        <c:v>14.95834984242234</c:v>
                      </c:pt>
                      <c:pt idx="986">
                        <c:v>14.954252462684988</c:v>
                      </c:pt>
                      <c:pt idx="987">
                        <c:v>14.950157597437226</c:v>
                      </c:pt>
                      <c:pt idx="988">
                        <c:v>14.946065245135959</c:v>
                      </c:pt>
                      <c:pt idx="989">
                        <c:v>14.941975404239036</c:v>
                      </c:pt>
                      <c:pt idx="990">
                        <c:v>14.937888073205253</c:v>
                      </c:pt>
                      <c:pt idx="991">
                        <c:v>14.93380325049435</c:v>
                      </c:pt>
                      <c:pt idx="992">
                        <c:v>14.929720934567014</c:v>
                      </c:pt>
                      <c:pt idx="993">
                        <c:v>14.925641123884878</c:v>
                      </c:pt>
                      <c:pt idx="994">
                        <c:v>14.921563816910513</c:v>
                      </c:pt>
                      <c:pt idx="995">
                        <c:v>14.917489012107442</c:v>
                      </c:pt>
                      <c:pt idx="996">
                        <c:v>14.913416707940124</c:v>
                      </c:pt>
                      <c:pt idx="997">
                        <c:v>14.909346902873965</c:v>
                      </c:pt>
                      <c:pt idx="998">
                        <c:v>14.90527959537531</c:v>
                      </c:pt>
                      <c:pt idx="999">
                        <c:v>14.901214783911445</c:v>
                      </c:pt>
                      <c:pt idx="1000">
                        <c:v>14.897152466950597</c:v>
                      </c:pt>
                      <c:pt idx="1001">
                        <c:v>14.893092642961937</c:v>
                      </c:pt>
                      <c:pt idx="1002">
                        <c:v>14.889035310415569</c:v>
                      </c:pt>
                      <c:pt idx="1003">
                        <c:v>14.884980467782539</c:v>
                      </c:pt>
                      <c:pt idx="1004">
                        <c:v>14.880928113534834</c:v>
                      </c:pt>
                      <c:pt idx="1005">
                        <c:v>14.87687824614537</c:v>
                      </c:pt>
                      <c:pt idx="1006">
                        <c:v>14.872830864088012</c:v>
                      </c:pt>
                      <c:pt idx="1007">
                        <c:v>14.868785965837551</c:v>
                      </c:pt>
                      <c:pt idx="1008">
                        <c:v>14.864743549869724</c:v>
                      </c:pt>
                      <c:pt idx="1009">
                        <c:v>14.860703614661194</c:v>
                      </c:pt>
                      <c:pt idx="1010">
                        <c:v>14.85666615868956</c:v>
                      </c:pt>
                      <c:pt idx="1011">
                        <c:v>14.852631180433367</c:v>
                      </c:pt>
                      <c:pt idx="1012">
                        <c:v>14.848598678372076</c:v>
                      </c:pt>
                      <c:pt idx="1013">
                        <c:v>14.844568650986094</c:v>
                      </c:pt>
                      <c:pt idx="1014">
                        <c:v>14.840541096756755</c:v>
                      </c:pt>
                      <c:pt idx="1015">
                        <c:v>14.836516014166328</c:v>
                      </c:pt>
                      <c:pt idx="1016">
                        <c:v>14.832493401698011</c:v>
                      </c:pt>
                      <c:pt idx="1017">
                        <c:v>14.828473257835935</c:v>
                      </c:pt>
                      <c:pt idx="1018">
                        <c:v>14.824455581065157</c:v>
                      </c:pt>
                      <c:pt idx="1019">
                        <c:v>14.820440369871671</c:v>
                      </c:pt>
                      <c:pt idx="1020">
                        <c:v>14.81642762274239</c:v>
                      </c:pt>
                      <c:pt idx="1021">
                        <c:v>14.812417338165165</c:v>
                      </c:pt>
                      <c:pt idx="1022">
                        <c:v>14.808409514628773</c:v>
                      </c:pt>
                      <c:pt idx="1023">
                        <c:v>14.804404150622911</c:v>
                      </c:pt>
                      <c:pt idx="1024">
                        <c:v>14.800401244638213</c:v>
                      </c:pt>
                      <c:pt idx="1025">
                        <c:v>14.796400795166235</c:v>
                      </c:pt>
                      <c:pt idx="1026">
                        <c:v>14.792402800699458</c:v>
                      </c:pt>
                      <c:pt idx="1027">
                        <c:v>14.788407259731287</c:v>
                      </c:pt>
                      <c:pt idx="1028">
                        <c:v>14.784414170756053</c:v>
                      </c:pt>
                      <c:pt idx="1029">
                        <c:v>14.780423532269012</c:v>
                      </c:pt>
                      <c:pt idx="1030">
                        <c:v>14.776435342766348</c:v>
                      </c:pt>
                      <c:pt idx="1031">
                        <c:v>14.772449600745151</c:v>
                      </c:pt>
                      <c:pt idx="1032">
                        <c:v>14.768466304703457</c:v>
                      </c:pt>
                      <c:pt idx="1033">
                        <c:v>14.764485453140203</c:v>
                      </c:pt>
                      <c:pt idx="1034">
                        <c:v>14.76050704455526</c:v>
                      </c:pt>
                      <c:pt idx="1035">
                        <c:v>14.756531077449411</c:v>
                      </c:pt>
                      <c:pt idx="1036">
                        <c:v>14.75255755032437</c:v>
                      </c:pt>
                      <c:pt idx="1037">
                        <c:v>14.748586461682757</c:v>
                      </c:pt>
                      <c:pt idx="1038">
                        <c:v>14.744617810028128</c:v>
                      </c:pt>
                      <c:pt idx="1039">
                        <c:v>14.740651593864934</c:v>
                      </c:pt>
                      <c:pt idx="1040">
                        <c:v>14.736687811698564</c:v>
                      </c:pt>
                      <c:pt idx="1041">
                        <c:v>14.732726462035318</c:v>
                      </c:pt>
                      <c:pt idx="1042">
                        <c:v>14.728767543382411</c:v>
                      </c:pt>
                      <c:pt idx="1043">
                        <c:v>14.72481105424797</c:v>
                      </c:pt>
                      <c:pt idx="1044">
                        <c:v>14.72085699314105</c:v>
                      </c:pt>
                      <c:pt idx="1045">
                        <c:v>14.716905358571609</c:v>
                      </c:pt>
                      <c:pt idx="1046">
                        <c:v>14.712956149050523</c:v>
                      </c:pt>
                      <c:pt idx="1047">
                        <c:v>14.709009363089587</c:v>
                      </c:pt>
                      <c:pt idx="1048">
                        <c:v>14.705064999201499</c:v>
                      </c:pt>
                      <c:pt idx="1049">
                        <c:v>14.701123055899883</c:v>
                      </c:pt>
                      <c:pt idx="1050">
                        <c:v>14.697183531699258</c:v>
                      </c:pt>
                      <c:pt idx="1051">
                        <c:v>14.693246425115072</c:v>
                      </c:pt>
                      <c:pt idx="1052">
                        <c:v>14.689311734663677</c:v>
                      </c:pt>
                      <c:pt idx="1053">
                        <c:v>14.685379458862332</c:v>
                      </c:pt>
                      <c:pt idx="1054">
                        <c:v>14.681449596229209</c:v>
                      </c:pt>
                      <c:pt idx="1055">
                        <c:v>14.677522145283389</c:v>
                      </c:pt>
                      <c:pt idx="1056">
                        <c:v>14.673597104544863</c:v>
                      </c:pt>
                      <c:pt idx="1057">
                        <c:v>14.669674472534531</c:v>
                      </c:pt>
                      <c:pt idx="1058">
                        <c:v>14.665754247774194</c:v>
                      </c:pt>
                      <c:pt idx="1059">
                        <c:v>14.661836428786568</c:v>
                      </c:pt>
                      <c:pt idx="1060">
                        <c:v>14.657921014095276</c:v>
                      </c:pt>
                      <c:pt idx="1061">
                        <c:v>14.654008002224842</c:v>
                      </c:pt>
                      <c:pt idx="1062">
                        <c:v>14.650097391700692</c:v>
                      </c:pt>
                      <c:pt idx="1063">
                        <c:v>14.646189181049172</c:v>
                      </c:pt>
                      <c:pt idx="1064">
                        <c:v>14.642283368797514</c:v>
                      </c:pt>
                      <c:pt idx="1065">
                        <c:v>14.638379953473862</c:v>
                      </c:pt>
                      <c:pt idx="1066">
                        <c:v>14.634478933607269</c:v>
                      </c:pt>
                      <c:pt idx="1067">
                        <c:v>14.630580307727685</c:v>
                      </c:pt>
                      <c:pt idx="1068">
                        <c:v>14.626684074365961</c:v>
                      </c:pt>
                      <c:pt idx="1069">
                        <c:v>14.622790232053848</c:v>
                      </c:pt>
                      <c:pt idx="1070">
                        <c:v>14.618898779324006</c:v>
                      </c:pt>
                      <c:pt idx="1071">
                        <c:v>14.615009714709988</c:v>
                      </c:pt>
                      <c:pt idx="1072">
                        <c:v>14.61112303674625</c:v>
                      </c:pt>
                      <c:pt idx="1073">
                        <c:v>14.607238743968145</c:v>
                      </c:pt>
                      <c:pt idx="1074">
                        <c:v>14.603356834911928</c:v>
                      </c:pt>
                      <c:pt idx="1075">
                        <c:v>14.599477308114755</c:v>
                      </c:pt>
                      <c:pt idx="1076">
                        <c:v>14.595600162114668</c:v>
                      </c:pt>
                      <c:pt idx="1077">
                        <c:v>14.59172539545062</c:v>
                      </c:pt>
                      <c:pt idx="1078">
                        <c:v>14.587853006662451</c:v>
                      </c:pt>
                      <c:pt idx="1079">
                        <c:v>14.583982994290905</c:v>
                      </c:pt>
                      <c:pt idx="1080">
                        <c:v>14.580115356877613</c:v>
                      </c:pt>
                      <c:pt idx="1081">
                        <c:v>14.576250092965104</c:v>
                      </c:pt>
                      <c:pt idx="1082">
                        <c:v>14.572387201096806</c:v>
                      </c:pt>
                      <c:pt idx="1083">
                        <c:v>14.568526679817037</c:v>
                      </c:pt>
                      <c:pt idx="1084">
                        <c:v>14.564668527671005</c:v>
                      </c:pt>
                      <c:pt idx="1085">
                        <c:v>14.560812743204819</c:v>
                      </c:pt>
                      <c:pt idx="1086">
                        <c:v>14.556959324965471</c:v>
                      </c:pt>
                      <c:pt idx="1087">
                        <c:v>14.553108271500856</c:v>
                      </c:pt>
                      <c:pt idx="1088">
                        <c:v>14.549259581359747</c:v>
                      </c:pt>
                      <c:pt idx="1089">
                        <c:v>14.545413253091818</c:v>
                      </c:pt>
                      <c:pt idx="1090">
                        <c:v>14.541569285247627</c:v>
                      </c:pt>
                      <c:pt idx="1091">
                        <c:v>14.537727676378625</c:v>
                      </c:pt>
                      <c:pt idx="1092">
                        <c:v>14.533888425037151</c:v>
                      </c:pt>
                      <c:pt idx="1093">
                        <c:v>14.530051529776429</c:v>
                      </c:pt>
                      <c:pt idx="1094">
                        <c:v>14.526216989150576</c:v>
                      </c:pt>
                      <c:pt idx="1095">
                        <c:v>14.522384801714596</c:v>
                      </c:pt>
                      <c:pt idx="1096">
                        <c:v>14.518554966024375</c:v>
                      </c:pt>
                      <c:pt idx="1097">
                        <c:v>14.51472748063669</c:v>
                      </c:pt>
                      <c:pt idx="1098">
                        <c:v>14.5109023441092</c:v>
                      </c:pt>
                      <c:pt idx="1099">
                        <c:v>14.507079555000454</c:v>
                      </c:pt>
                      <c:pt idx="1100">
                        <c:v>14.503259111869879</c:v>
                      </c:pt>
                      <c:pt idx="1101">
                        <c:v>14.49944101327779</c:v>
                      </c:pt>
                      <c:pt idx="1102">
                        <c:v>14.495625257785388</c:v>
                      </c:pt>
                      <c:pt idx="1103">
                        <c:v>14.491811843954752</c:v>
                      </c:pt>
                      <c:pt idx="1104">
                        <c:v>14.488000770348844</c:v>
                      </c:pt>
                      <c:pt idx="1105">
                        <c:v>14.484192035531512</c:v>
                      </c:pt>
                      <c:pt idx="1106">
                        <c:v>14.480385638067483</c:v>
                      </c:pt>
                      <c:pt idx="1107">
                        <c:v>14.476581576522364</c:v>
                      </c:pt>
                      <c:pt idx="1108">
                        <c:v>14.472779849462642</c:v>
                      </c:pt>
                      <c:pt idx="1109">
                        <c:v>14.468980455455684</c:v>
                      </c:pt>
                      <c:pt idx="1110">
                        <c:v>14.46518339306974</c:v>
                      </c:pt>
                      <c:pt idx="1111">
                        <c:v>14.461388660873933</c:v>
                      </c:pt>
                      <c:pt idx="1112">
                        <c:v>14.457596257438263</c:v>
                      </c:pt>
                      <c:pt idx="1113">
                        <c:v>14.453806181333618</c:v>
                      </c:pt>
                      <c:pt idx="1114">
                        <c:v>14.450018431131749</c:v>
                      </c:pt>
                      <c:pt idx="1115">
                        <c:v>14.446233005405299</c:v>
                      </c:pt>
                      <c:pt idx="1116">
                        <c:v>14.44244990272777</c:v>
                      </c:pt>
                      <c:pt idx="1117">
                        <c:v>14.438669121673552</c:v>
                      </c:pt>
                      <c:pt idx="1118">
                        <c:v>14.434890660817906</c:v>
                      </c:pt>
                      <c:pt idx="1119">
                        <c:v>14.431114518736965</c:v>
                      </c:pt>
                      <c:pt idx="1120">
                        <c:v>14.427340694007743</c:v>
                      </c:pt>
                      <c:pt idx="1121">
                        <c:v>14.423569185208114</c:v>
                      </c:pt>
                      <c:pt idx="1122">
                        <c:v>14.41979999091684</c:v>
                      </c:pt>
                      <c:pt idx="1123">
                        <c:v>14.416033109713542</c:v>
                      </c:pt>
                      <c:pt idx="1124">
                        <c:v>14.412268540178726</c:v>
                      </c:pt>
                      <c:pt idx="1125">
                        <c:v>14.408506280893757</c:v>
                      </c:pt>
                      <c:pt idx="1126">
                        <c:v>14.404746330440876</c:v>
                      </c:pt>
                      <c:pt idx="1127">
                        <c:v>14.400988687403196</c:v>
                      </c:pt>
                      <c:pt idx="1128">
                        <c:v>14.397233350364694</c:v>
                      </c:pt>
                      <c:pt idx="1129">
                        <c:v>14.393480317910219</c:v>
                      </c:pt>
                      <c:pt idx="1130">
                        <c:v>14.389729588625491</c:v>
                      </c:pt>
                      <c:pt idx="1131">
                        <c:v>14.38598116109709</c:v>
                      </c:pt>
                      <c:pt idx="1132">
                        <c:v>14.382235033912478</c:v>
                      </c:pt>
                      <c:pt idx="1133">
                        <c:v>14.378491205659969</c:v>
                      </c:pt>
                      <c:pt idx="1134">
                        <c:v>14.374749674928745</c:v>
                      </c:pt>
                      <c:pt idx="1135">
                        <c:v>14.371010440308865</c:v>
                      </c:pt>
                      <c:pt idx="1136">
                        <c:v>14.367273500391244</c:v>
                      </c:pt>
                      <c:pt idx="1137">
                        <c:v>14.363538853767661</c:v>
                      </c:pt>
                      <c:pt idx="1138">
                        <c:v>14.359806499030766</c:v>
                      </c:pt>
                      <c:pt idx="1139">
                        <c:v>14.356076434774065</c:v>
                      </c:pt>
                      <c:pt idx="1140">
                        <c:v>14.352348659591932</c:v>
                      </c:pt>
                      <c:pt idx="1141">
                        <c:v>14.348623172079602</c:v>
                      </c:pt>
                      <c:pt idx="1142">
                        <c:v>14.344899970833174</c:v>
                      </c:pt>
                      <c:pt idx="1143">
                        <c:v>14.341179054449606</c:v>
                      </c:pt>
                      <c:pt idx="1144">
                        <c:v>14.337460421526718</c:v>
                      </c:pt>
                      <c:pt idx="1145">
                        <c:v>14.33374407066319</c:v>
                      </c:pt>
                      <c:pt idx="1146">
                        <c:v>14.330030000458564</c:v>
                      </c:pt>
                      <c:pt idx="1147">
                        <c:v>14.326318209513238</c:v>
                      </c:pt>
                      <c:pt idx="1148">
                        <c:v>14.322608696428471</c:v>
                      </c:pt>
                      <c:pt idx="1149">
                        <c:v>14.318901459806382</c:v>
                      </c:pt>
                      <c:pt idx="1150">
                        <c:v>14.315196498249946</c:v>
                      </c:pt>
                      <c:pt idx="1151">
                        <c:v>14.311493810362993</c:v>
                      </c:pt>
                      <c:pt idx="1152">
                        <c:v>14.307793394750213</c:v>
                      </c:pt>
                      <c:pt idx="1153">
                        <c:v>14.30409525001715</c:v>
                      </c:pt>
                      <c:pt idx="1154">
                        <c:v>14.300399374770212</c:v>
                      </c:pt>
                      <c:pt idx="1155">
                        <c:v>14.296705767616647</c:v>
                      </c:pt>
                      <c:pt idx="1156">
                        <c:v>14.29301442716457</c:v>
                      </c:pt>
                      <c:pt idx="1157">
                        <c:v>14.289325352022948</c:v>
                      </c:pt>
                      <c:pt idx="1158">
                        <c:v>14.285638540801596</c:v>
                      </c:pt>
                      <c:pt idx="1159">
                        <c:v>14.281953992111189</c:v>
                      </c:pt>
                      <c:pt idx="1160">
                        <c:v>14.278271704563252</c:v>
                      </c:pt>
                      <c:pt idx="1161">
                        <c:v>14.274591676770159</c:v>
                      </c:pt>
                      <c:pt idx="1162">
                        <c:v>14.270913907345141</c:v>
                      </c:pt>
                      <c:pt idx="1163">
                        <c:v>14.267238394902277</c:v>
                      </c:pt>
                      <c:pt idx="1164">
                        <c:v>14.263565138056496</c:v>
                      </c:pt>
                      <c:pt idx="1165">
                        <c:v>14.259894135423576</c:v>
                      </c:pt>
                      <c:pt idx="1166">
                        <c:v>14.25622538562015</c:v>
                      </c:pt>
                      <c:pt idx="1167">
                        <c:v>14.252558887263694</c:v>
                      </c:pt>
                      <c:pt idx="1168">
                        <c:v>14.248894638972539</c:v>
                      </c:pt>
                      <c:pt idx="1169">
                        <c:v>14.245232639365854</c:v>
                      </c:pt>
                      <c:pt idx="1170">
                        <c:v>14.241572887063663</c:v>
                      </c:pt>
                      <c:pt idx="1171">
                        <c:v>14.237915380686836</c:v>
                      </c:pt>
                      <c:pt idx="1172">
                        <c:v>14.234260118857087</c:v>
                      </c:pt>
                      <c:pt idx="1173">
                        <c:v>14.230607100196977</c:v>
                      </c:pt>
                      <c:pt idx="1174">
                        <c:v>14.226956323329915</c:v>
                      </c:pt>
                      <c:pt idx="1175">
                        <c:v>14.223307786880147</c:v>
                      </c:pt>
                      <c:pt idx="1176">
                        <c:v>14.219661489472777</c:v>
                      </c:pt>
                      <c:pt idx="1177">
                        <c:v>14.216017429733736</c:v>
                      </c:pt>
                      <c:pt idx="1178">
                        <c:v>14.212375606289809</c:v>
                      </c:pt>
                      <c:pt idx="1179">
                        <c:v>14.20873601776862</c:v>
                      </c:pt>
                      <c:pt idx="1180">
                        <c:v>14.205098662798642</c:v>
                      </c:pt>
                      <c:pt idx="1181">
                        <c:v>14.201463540009176</c:v>
                      </c:pt>
                      <c:pt idx="1182">
                        <c:v>14.197830648030381</c:v>
                      </c:pt>
                      <c:pt idx="1183">
                        <c:v>14.194199985493238</c:v>
                      </c:pt>
                      <c:pt idx="1184">
                        <c:v>14.190571551029585</c:v>
                      </c:pt>
                      <c:pt idx="1185">
                        <c:v>14.186945343272093</c:v>
                      </c:pt>
                      <c:pt idx="1186">
                        <c:v>14.183321360854269</c:v>
                      </c:pt>
                      <c:pt idx="1187">
                        <c:v>14.179699602410457</c:v>
                      </c:pt>
                      <c:pt idx="1188">
                        <c:v>14.176080066575853</c:v>
                      </c:pt>
                      <c:pt idx="1189">
                        <c:v>14.172462751986474</c:v>
                      </c:pt>
                      <c:pt idx="1190">
                        <c:v>14.168847657279187</c:v>
                      </c:pt>
                      <c:pt idx="1191">
                        <c:v>14.165234781091682</c:v>
                      </c:pt>
                      <c:pt idx="1192">
                        <c:v>14.161624122062497</c:v>
                      </c:pt>
                      <c:pt idx="1193">
                        <c:v>14.158015678831003</c:v>
                      </c:pt>
                      <c:pt idx="1194">
                        <c:v>14.154409450037399</c:v>
                      </c:pt>
                      <c:pt idx="1195">
                        <c:v>14.150805434322727</c:v>
                      </c:pt>
                      <c:pt idx="1196">
                        <c:v>14.14720363032886</c:v>
                      </c:pt>
                      <c:pt idx="1197">
                        <c:v>14.143604036698502</c:v>
                      </c:pt>
                      <c:pt idx="1198">
                        <c:v>14.140006652075192</c:v>
                      </c:pt>
                      <c:pt idx="1199">
                        <c:v>14.136411475103301</c:v>
                      </c:pt>
                      <c:pt idx="1200">
                        <c:v>14.132818504428034</c:v>
                      </c:pt>
                      <c:pt idx="1201">
                        <c:v>14.129227738695427</c:v>
                      </c:pt>
                      <c:pt idx="1202">
                        <c:v>14.125639176552344</c:v>
                      </c:pt>
                      <c:pt idx="1203">
                        <c:v>14.122052816646475</c:v>
                      </c:pt>
                      <c:pt idx="1204">
                        <c:v>14.11846865762636</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10-A375-435B-90EF-3E365F81D4DA}"/>
                  </c:ext>
                </c:extLst>
              </c15:ser>
            </c15:filteredScatterSeries>
            <c15:filteredScatterSeries>
              <c15:ser>
                <c:idx val="17"/>
                <c:order val="16"/>
                <c:tx>
                  <c:strRef>
                    <c:extLst xmlns:c15="http://schemas.microsoft.com/office/drawing/2012/chart">
                      <c:ext xmlns:c15="http://schemas.microsoft.com/office/drawing/2012/chart" uri="{02D57815-91ED-43cb-92C2-25804820EDAC}">
                        <c15:formulaRef>
                          <c15:sqref>'σ-Silo F2-80 kP'!$AM$12</c15:sqref>
                        </c15:formulaRef>
                      </c:ext>
                    </c:extLst>
                    <c:strCache>
                      <c:ptCount val="1"/>
                      <c:pt idx="0">
                        <c:v>σh - 40 kPa</c:v>
                      </c:pt>
                    </c:strCache>
                  </c:strRef>
                </c:tx>
                <c:spPr>
                  <a:ln>
                    <a:solidFill>
                      <a:schemeClr val="accent6">
                        <a:lumMod val="50000"/>
                      </a:schemeClr>
                    </a:solidFill>
                  </a:ln>
                </c:spPr>
                <c:marker>
                  <c:symbol val="none"/>
                </c:marker>
                <c:xVal>
                  <c:numRef>
                    <c:extLst xmlns:c15="http://schemas.microsoft.com/office/drawing/2012/chart">
                      <c:ext xmlns:c15="http://schemas.microsoft.com/office/drawing/2012/chart" uri="{02D57815-91ED-43cb-92C2-25804820EDAC}">
                        <c15:formulaRef>
                          <c15:sqref>'σ-Silo F2-80 kP'!$AM$13:$AM$1217</c15:sqref>
                        </c15:formulaRef>
                      </c:ext>
                    </c:extLst>
                    <c:numCache>
                      <c:formatCode>General</c:formatCode>
                      <c:ptCount val="1205"/>
                      <c:pt idx="0">
                        <c:v>20.497298895825026</c:v>
                      </c:pt>
                      <c:pt idx="1">
                        <c:v>20.494820354295364</c:v>
                      </c:pt>
                      <c:pt idx="2">
                        <c:v>20.495292346487009</c:v>
                      </c:pt>
                      <c:pt idx="3">
                        <c:v>20.497610744930913</c:v>
                      </c:pt>
                      <c:pt idx="4">
                        <c:v>20.499933740838408</c:v>
                      </c:pt>
                      <c:pt idx="5">
                        <c:v>20.502261331388105</c:v>
                      </c:pt>
                      <c:pt idx="6">
                        <c:v>20.504593513760362</c:v>
                      </c:pt>
                      <c:pt idx="7">
                        <c:v>20.506930285137241</c:v>
                      </c:pt>
                      <c:pt idx="8">
                        <c:v>20.509271642702576</c:v>
                      </c:pt>
                      <c:pt idx="9">
                        <c:v>20.511617583641875</c:v>
                      </c:pt>
                      <c:pt idx="10">
                        <c:v>20.513968105142428</c:v>
                      </c:pt>
                      <c:pt idx="11">
                        <c:v>20.516323204393217</c:v>
                      </c:pt>
                      <c:pt idx="12">
                        <c:v>20.518682878584951</c:v>
                      </c:pt>
                      <c:pt idx="13">
                        <c:v>20.521047124910076</c:v>
                      </c:pt>
                      <c:pt idx="14">
                        <c:v>20.523415940562753</c:v>
                      </c:pt>
                      <c:pt idx="15">
                        <c:v>20.525789322738866</c:v>
                      </c:pt>
                      <c:pt idx="16">
                        <c:v>20.528167268636018</c:v>
                      </c:pt>
                      <c:pt idx="17">
                        <c:v>20.53054977545354</c:v>
                      </c:pt>
                      <c:pt idx="18">
                        <c:v>20.53293684039247</c:v>
                      </c:pt>
                      <c:pt idx="19">
                        <c:v>20.535328460655574</c:v>
                      </c:pt>
                      <c:pt idx="20">
                        <c:v>20.537724633447322</c:v>
                      </c:pt>
                      <c:pt idx="21">
                        <c:v>20.54012535597392</c:v>
                      </c:pt>
                      <c:pt idx="22">
                        <c:v>20.542530625443263</c:v>
                      </c:pt>
                      <c:pt idx="23">
                        <c:v>20.544940439064984</c:v>
                      </c:pt>
                      <c:pt idx="24">
                        <c:v>20.54735479405041</c:v>
                      </c:pt>
                      <c:pt idx="25">
                        <c:v>20.549773687612586</c:v>
                      </c:pt>
                      <c:pt idx="26">
                        <c:v>20.552197116966266</c:v>
                      </c:pt>
                      <c:pt idx="27">
                        <c:v>20.554625079327923</c:v>
                      </c:pt>
                      <c:pt idx="28">
                        <c:v>20.557057571915731</c:v>
                      </c:pt>
                      <c:pt idx="29">
                        <c:v>20.559494591949552</c:v>
                      </c:pt>
                      <c:pt idx="30">
                        <c:v>20.561936136650992</c:v>
                      </c:pt>
                      <c:pt idx="31">
                        <c:v>20.564382203243333</c:v>
                      </c:pt>
                      <c:pt idx="32">
                        <c:v>20.566832788951572</c:v>
                      </c:pt>
                      <c:pt idx="33">
                        <c:v>20.569287891002411</c:v>
                      </c:pt>
                      <c:pt idx="34">
                        <c:v>20.571747506624249</c:v>
                      </c:pt>
                      <c:pt idx="35">
                        <c:v>20.574211633047177</c:v>
                      </c:pt>
                      <c:pt idx="36">
                        <c:v>20.576680267503011</c:v>
                      </c:pt>
                      <c:pt idx="37">
                        <c:v>20.579153407225245</c:v>
                      </c:pt>
                      <c:pt idx="38">
                        <c:v>20.581631049449076</c:v>
                      </c:pt>
                      <c:pt idx="39">
                        <c:v>20.58411319141139</c:v>
                      </c:pt>
                      <c:pt idx="40">
                        <c:v>20.586599830350796</c:v>
                      </c:pt>
                      <c:pt idx="41">
                        <c:v>20.589090963507559</c:v>
                      </c:pt>
                      <c:pt idx="42">
                        <c:v>20.591586588123675</c:v>
                      </c:pt>
                      <c:pt idx="43">
                        <c:v>20.594086701442798</c:v>
                      </c:pt>
                      <c:pt idx="44">
                        <c:v>20.596591300710298</c:v>
                      </c:pt>
                      <c:pt idx="45">
                        <c:v>20.599100383173234</c:v>
                      </c:pt>
                      <c:pt idx="46">
                        <c:v>20.601613946080331</c:v>
                      </c:pt>
                      <c:pt idx="47">
                        <c:v>20.604131986682038</c:v>
                      </c:pt>
                      <c:pt idx="48">
                        <c:v>20.606654502230462</c:v>
                      </c:pt>
                      <c:pt idx="49">
                        <c:v>20.609181489979417</c:v>
                      </c:pt>
                      <c:pt idx="50">
                        <c:v>20.611712947184373</c:v>
                      </c:pt>
                      <c:pt idx="51">
                        <c:v>20.614248871102529</c:v>
                      </c:pt>
                      <c:pt idx="52">
                        <c:v>20.616789258992721</c:v>
                      </c:pt>
                      <c:pt idx="53">
                        <c:v>20.619334108115503</c:v>
                      </c:pt>
                      <c:pt idx="54">
                        <c:v>20.62188341573308</c:v>
                      </c:pt>
                      <c:pt idx="55">
                        <c:v>20.624437179109371</c:v>
                      </c:pt>
                      <c:pt idx="56">
                        <c:v>20.626995395509944</c:v>
                      </c:pt>
                      <c:pt idx="57">
                        <c:v>20.629558062202054</c:v>
                      </c:pt>
                      <c:pt idx="58">
                        <c:v>20.632125176454647</c:v>
                      </c:pt>
                      <c:pt idx="59">
                        <c:v>20.63469673553832</c:v>
                      </c:pt>
                      <c:pt idx="60">
                        <c:v>20.637272736725372</c:v>
                      </c:pt>
                      <c:pt idx="61">
                        <c:v>20.639853177289748</c:v>
                      </c:pt>
                      <c:pt idx="62">
                        <c:v>20.642438054507096</c:v>
                      </c:pt>
                      <c:pt idx="63">
                        <c:v>20.645027365654705</c:v>
                      </c:pt>
                      <c:pt idx="64">
                        <c:v>20.647621108011567</c:v>
                      </c:pt>
                      <c:pt idx="65">
                        <c:v>20.650219278858316</c:v>
                      </c:pt>
                      <c:pt idx="66">
                        <c:v>20.652821875477272</c:v>
                      </c:pt>
                      <c:pt idx="67">
                        <c:v>20.655428895152408</c:v>
                      </c:pt>
                      <c:pt idx="68">
                        <c:v>20.658040335169382</c:v>
                      </c:pt>
                      <c:pt idx="69">
                        <c:v>20.660656192815502</c:v>
                      </c:pt>
                      <c:pt idx="70">
                        <c:v>20.663276465379749</c:v>
                      </c:pt>
                      <c:pt idx="71">
                        <c:v>20.66590115015277</c:v>
                      </c:pt>
                      <c:pt idx="72">
                        <c:v>20.668530244426854</c:v>
                      </c:pt>
                      <c:pt idx="73">
                        <c:v>20.671163745495992</c:v>
                      </c:pt>
                      <c:pt idx="74">
                        <c:v>20.673801650655793</c:v>
                      </c:pt>
                      <c:pt idx="75">
                        <c:v>20.676443957203556</c:v>
                      </c:pt>
                      <c:pt idx="76">
                        <c:v>20.67909066243822</c:v>
                      </c:pt>
                      <c:pt idx="77">
                        <c:v>20.681741763660394</c:v>
                      </c:pt>
                      <c:pt idx="78">
                        <c:v>20.684397258172329</c:v>
                      </c:pt>
                      <c:pt idx="79">
                        <c:v>20.687057143277954</c:v>
                      </c:pt>
                      <c:pt idx="80">
                        <c:v>20.689721416282826</c:v>
                      </c:pt>
                      <c:pt idx="81">
                        <c:v>20.692390074494174</c:v>
                      </c:pt>
                      <c:pt idx="82">
                        <c:v>20.695063115220872</c:v>
                      </c:pt>
                      <c:pt idx="83">
                        <c:v>20.697740535773459</c:v>
                      </c:pt>
                      <c:pt idx="84">
                        <c:v>20.7004223334641</c:v>
                      </c:pt>
                      <c:pt idx="85">
                        <c:v>20.703108505606629</c:v>
                      </c:pt>
                      <c:pt idx="86">
                        <c:v>20.705799049516518</c:v>
                      </c:pt>
                      <c:pt idx="87">
                        <c:v>20.708493962510893</c:v>
                      </c:pt>
                      <c:pt idx="88">
                        <c:v>20.711193241908529</c:v>
                      </c:pt>
                      <c:pt idx="89">
                        <c:v>20.713896885029826</c:v>
                      </c:pt>
                      <c:pt idx="90">
                        <c:v>20.716604889196862</c:v>
                      </c:pt>
                      <c:pt idx="91">
                        <c:v>20.719317251733329</c:v>
                      </c:pt>
                      <c:pt idx="92">
                        <c:v>20.722033969964578</c:v>
                      </c:pt>
                      <c:pt idx="93">
                        <c:v>20.724755041217591</c:v>
                      </c:pt>
                      <c:pt idx="94">
                        <c:v>20.727480462821003</c:v>
                      </c:pt>
                      <c:pt idx="95">
                        <c:v>20.730210232105073</c:v>
                      </c:pt>
                      <c:pt idx="96">
                        <c:v>20.732944346401712</c:v>
                      </c:pt>
                      <c:pt idx="97">
                        <c:v>20.735682803044455</c:v>
                      </c:pt>
                      <c:pt idx="98">
                        <c:v>20.73842559936849</c:v>
                      </c:pt>
                      <c:pt idx="99">
                        <c:v>20.741172732710627</c:v>
                      </c:pt>
                      <c:pt idx="100">
                        <c:v>20.74392420040931</c:v>
                      </c:pt>
                      <c:pt idx="101">
                        <c:v>20.746679999804631</c:v>
                      </c:pt>
                      <c:pt idx="102">
                        <c:v>20.749440128238295</c:v>
                      </c:pt>
                      <c:pt idx="103">
                        <c:v>20.752204583053658</c:v>
                      </c:pt>
                      <c:pt idx="104">
                        <c:v>20.754973361595678</c:v>
                      </c:pt>
                      <c:pt idx="105">
                        <c:v>20.757746461210981</c:v>
                      </c:pt>
                      <c:pt idx="106">
                        <c:v>20.760523879247788</c:v>
                      </c:pt>
                      <c:pt idx="107">
                        <c:v>20.763305613055962</c:v>
                      </c:pt>
                      <c:pt idx="108">
                        <c:v>20.766091659986994</c:v>
                      </c:pt>
                      <c:pt idx="109">
                        <c:v>20.768882017393995</c:v>
                      </c:pt>
                      <c:pt idx="110">
                        <c:v>20.771676682631696</c:v>
                      </c:pt>
                      <c:pt idx="111">
                        <c:v>20.774475653056466</c:v>
                      </c:pt>
                      <c:pt idx="112">
                        <c:v>20.777278926026284</c:v>
                      </c:pt>
                      <c:pt idx="113">
                        <c:v>20.780086498900754</c:v>
                      </c:pt>
                      <c:pt idx="114">
                        <c:v>20.782898369041106</c:v>
                      </c:pt>
                      <c:pt idx="115">
                        <c:v>20.785714533810168</c:v>
                      </c:pt>
                      <c:pt idx="116">
                        <c:v>20.788534990572419</c:v>
                      </c:pt>
                      <c:pt idx="117">
                        <c:v>20.791359736693931</c:v>
                      </c:pt>
                      <c:pt idx="118">
                        <c:v>20.794188769542409</c:v>
                      </c:pt>
                      <c:pt idx="119">
                        <c:v>20.797022086487146</c:v>
                      </c:pt>
                      <c:pt idx="120">
                        <c:v>20.799859684899083</c:v>
                      </c:pt>
                      <c:pt idx="121">
                        <c:v>20.802701562150755</c:v>
                      </c:pt>
                      <c:pt idx="122">
                        <c:v>20.80554771561631</c:v>
                      </c:pt>
                      <c:pt idx="123">
                        <c:v>20.808398142671518</c:v>
                      </c:pt>
                      <c:pt idx="124">
                        <c:v>20.811252840693747</c:v>
                      </c:pt>
                      <c:pt idx="125">
                        <c:v>20.814111807061984</c:v>
                      </c:pt>
                      <c:pt idx="126">
                        <c:v>20.816975039156819</c:v>
                      </c:pt>
                      <c:pt idx="127">
                        <c:v>20.819842534360451</c:v>
                      </c:pt>
                      <c:pt idx="128">
                        <c:v>20.822714290056677</c:v>
                      </c:pt>
                      <c:pt idx="129">
                        <c:v>20.825590303630918</c:v>
                      </c:pt>
                      <c:pt idx="130">
                        <c:v>20.828470572470188</c:v>
                      </c:pt>
                      <c:pt idx="131">
                        <c:v>20.831355093963108</c:v>
                      </c:pt>
                      <c:pt idx="132">
                        <c:v>20.834243865499893</c:v>
                      </c:pt>
                      <c:pt idx="133">
                        <c:v>20.837136884472372</c:v>
                      </c:pt>
                      <c:pt idx="134">
                        <c:v>20.840034148273961</c:v>
                      </c:pt>
                      <c:pt idx="135">
                        <c:v>20.842935654299694</c:v>
                      </c:pt>
                      <c:pt idx="136">
                        <c:v>20.845841399946185</c:v>
                      </c:pt>
                      <c:pt idx="137">
                        <c:v>20.84875138261166</c:v>
                      </c:pt>
                      <c:pt idx="138">
                        <c:v>20.851665599695927</c:v>
                      </c:pt>
                      <c:pt idx="139">
                        <c:v>20.854584048600401</c:v>
                      </c:pt>
                      <c:pt idx="140">
                        <c:v>20.857506726728097</c:v>
                      </c:pt>
                      <c:pt idx="141">
                        <c:v>20.860433631483602</c:v>
                      </c:pt>
                      <c:pt idx="142">
                        <c:v>20.863364760273122</c:v>
                      </c:pt>
                      <c:pt idx="143">
                        <c:v>20.866300110504429</c:v>
                      </c:pt>
                      <c:pt idx="144">
                        <c:v>20.869239679586912</c:v>
                      </c:pt>
                      <c:pt idx="145">
                        <c:v>20.872183464931521</c:v>
                      </c:pt>
                      <c:pt idx="146">
                        <c:v>20.875131463950826</c:v>
                      </c:pt>
                      <c:pt idx="147">
                        <c:v>20.87808367405896</c:v>
                      </c:pt>
                      <c:pt idx="148">
                        <c:v>20.881040092671654</c:v>
                      </c:pt>
                      <c:pt idx="149">
                        <c:v>20.884000717206224</c:v>
                      </c:pt>
                      <c:pt idx="150">
                        <c:v>20.886965545081573</c:v>
                      </c:pt>
                      <c:pt idx="151">
                        <c:v>20.889934573718175</c:v>
                      </c:pt>
                      <c:pt idx="152">
                        <c:v>20.892907800538108</c:v>
                      </c:pt>
                      <c:pt idx="153">
                        <c:v>20.895885222965017</c:v>
                      </c:pt>
                      <c:pt idx="154">
                        <c:v>20.89886683842413</c:v>
                      </c:pt>
                      <c:pt idx="155">
                        <c:v>20.901852644342263</c:v>
                      </c:pt>
                      <c:pt idx="156">
                        <c:v>20.904842638147798</c:v>
                      </c:pt>
                      <c:pt idx="157">
                        <c:v>20.907836817270702</c:v>
                      </c:pt>
                      <c:pt idx="158">
                        <c:v>20.910835179142527</c:v>
                      </c:pt>
                      <c:pt idx="159">
                        <c:v>20.913837721196387</c:v>
                      </c:pt>
                      <c:pt idx="160">
                        <c:v>20.916844440866985</c:v>
                      </c:pt>
                      <c:pt idx="161">
                        <c:v>20.91985533559059</c:v>
                      </c:pt>
                      <c:pt idx="162">
                        <c:v>20.922870402805039</c:v>
                      </c:pt>
                      <c:pt idx="163">
                        <c:v>20.925889639949755</c:v>
                      </c:pt>
                      <c:pt idx="164">
                        <c:v>20.928913044465716</c:v>
                      </c:pt>
                      <c:pt idx="165">
                        <c:v>20.931940613795494</c:v>
                      </c:pt>
                      <c:pt idx="166">
                        <c:v>20.934972345383205</c:v>
                      </c:pt>
                      <c:pt idx="167">
                        <c:v>20.938008236674555</c:v>
                      </c:pt>
                      <c:pt idx="168">
                        <c:v>20.941048285116793</c:v>
                      </c:pt>
                      <c:pt idx="169">
                        <c:v>20.944092488158763</c:v>
                      </c:pt>
                      <c:pt idx="170">
                        <c:v>20.947140843250853</c:v>
                      </c:pt>
                      <c:pt idx="171">
                        <c:v>20.950193347845019</c:v>
                      </c:pt>
                      <c:pt idx="172">
                        <c:v>20.953249999394796</c:v>
                      </c:pt>
                      <c:pt idx="173">
                        <c:v>20.956310795355265</c:v>
                      </c:pt>
                      <c:pt idx="174">
                        <c:v>20.959375733183073</c:v>
                      </c:pt>
                      <c:pt idx="175">
                        <c:v>20.962444810336429</c:v>
                      </c:pt>
                      <c:pt idx="176">
                        <c:v>20.965518024275106</c:v>
                      </c:pt>
                      <c:pt idx="177">
                        <c:v>20.968595372460427</c:v>
                      </c:pt>
                      <c:pt idx="178">
                        <c:v>20.971676852355287</c:v>
                      </c:pt>
                      <c:pt idx="179">
                        <c:v>20.974762461424113</c:v>
                      </c:pt>
                      <c:pt idx="180">
                        <c:v>20.977852197132922</c:v>
                      </c:pt>
                      <c:pt idx="181">
                        <c:v>20.980946056949247</c:v>
                      </c:pt>
                      <c:pt idx="182">
                        <c:v>20.984044038342219</c:v>
                      </c:pt>
                      <c:pt idx="183">
                        <c:v>20.987146138782485</c:v>
                      </c:pt>
                      <c:pt idx="184">
                        <c:v>20.99025235574226</c:v>
                      </c:pt>
                      <c:pt idx="185">
                        <c:v>20.993362686695313</c:v>
                      </c:pt>
                      <c:pt idx="186">
                        <c:v>20.996477129116947</c:v>
                      </c:pt>
                      <c:pt idx="187">
                        <c:v>20.999595680484045</c:v>
                      </c:pt>
                      <c:pt idx="188">
                        <c:v>21.00271833827501</c:v>
                      </c:pt>
                      <c:pt idx="189">
                        <c:v>21.0058450999698</c:v>
                      </c:pt>
                      <c:pt idx="190">
                        <c:v>21.008975963049924</c:v>
                      </c:pt>
                      <c:pt idx="191">
                        <c:v>21.012110924998435</c:v>
                      </c:pt>
                      <c:pt idx="192">
                        <c:v>21.015249983299924</c:v>
                      </c:pt>
                      <c:pt idx="193">
                        <c:v>21.018393135440544</c:v>
                      </c:pt>
                      <c:pt idx="194">
                        <c:v>21.021540378907968</c:v>
                      </c:pt>
                      <c:pt idx="195">
                        <c:v>21.024691711191426</c:v>
                      </c:pt>
                      <c:pt idx="196">
                        <c:v>21.027847129781676</c:v>
                      </c:pt>
                      <c:pt idx="197">
                        <c:v>21.031006632171039</c:v>
                      </c:pt>
                      <c:pt idx="198">
                        <c:v>21.03417021585334</c:v>
                      </c:pt>
                      <c:pt idx="199">
                        <c:v>21.037337878323974</c:v>
                      </c:pt>
                      <c:pt idx="200">
                        <c:v>21.040509617079863</c:v>
                      </c:pt>
                      <c:pt idx="201">
                        <c:v>21.043685429619451</c:v>
                      </c:pt>
                      <c:pt idx="202">
                        <c:v>21.046865313442744</c:v>
                      </c:pt>
                      <c:pt idx="203">
                        <c:v>21.050049266051253</c:v>
                      </c:pt>
                      <c:pt idx="204">
                        <c:v>21.053237284948043</c:v>
                      </c:pt>
                      <c:pt idx="205">
                        <c:v>21.056429367637705</c:v>
                      </c:pt>
                      <c:pt idx="206">
                        <c:v>21.059625511626361</c:v>
                      </c:pt>
                      <c:pt idx="207">
                        <c:v>21.062825714421656</c:v>
                      </c:pt>
                      <c:pt idx="208">
                        <c:v>21.066029973532782</c:v>
                      </c:pt>
                      <c:pt idx="209">
                        <c:v>21.069238286470451</c:v>
                      </c:pt>
                      <c:pt idx="210">
                        <c:v>21.072450650746891</c:v>
                      </c:pt>
                      <c:pt idx="211">
                        <c:v>21.075667063875876</c:v>
                      </c:pt>
                      <c:pt idx="212">
                        <c:v>21.078887523372689</c:v>
                      </c:pt>
                      <c:pt idx="213">
                        <c:v>21.082112026754157</c:v>
                      </c:pt>
                      <c:pt idx="214">
                        <c:v>21.085340571538602</c:v>
                      </c:pt>
                      <c:pt idx="215">
                        <c:v>21.088573155245903</c:v>
                      </c:pt>
                      <c:pt idx="216">
                        <c:v>21.091809775397429</c:v>
                      </c:pt>
                      <c:pt idx="217">
                        <c:v>21.095050429516107</c:v>
                      </c:pt>
                      <c:pt idx="218">
                        <c:v>21.098295115126344</c:v>
                      </c:pt>
                      <c:pt idx="219">
                        <c:v>21.101543829754089</c:v>
                      </c:pt>
                      <c:pt idx="220">
                        <c:v>21.104796570926801</c:v>
                      </c:pt>
                      <c:pt idx="221">
                        <c:v>21.108053336173477</c:v>
                      </c:pt>
                      <c:pt idx="222">
                        <c:v>21.111314123024595</c:v>
                      </c:pt>
                      <c:pt idx="223">
                        <c:v>21.114578929012183</c:v>
                      </c:pt>
                      <c:pt idx="224">
                        <c:v>21.11784775166975</c:v>
                      </c:pt>
                      <c:pt idx="225">
                        <c:v>21.121120588532357</c:v>
                      </c:pt>
                      <c:pt idx="226">
                        <c:v>21.124397437136544</c:v>
                      </c:pt>
                      <c:pt idx="227">
                        <c:v>21.127678295020374</c:v>
                      </c:pt>
                      <c:pt idx="228">
                        <c:v>21.130963159723436</c:v>
                      </c:pt>
                      <c:pt idx="229">
                        <c:v>21.134252028786797</c:v>
                      </c:pt>
                      <c:pt idx="230">
                        <c:v>21.137544899753074</c:v>
                      </c:pt>
                      <c:pt idx="231">
                        <c:v>21.14084177016635</c:v>
                      </c:pt>
                      <c:pt idx="232">
                        <c:v>21.144142637572248</c:v>
                      </c:pt>
                      <c:pt idx="233">
                        <c:v>21.147447499517877</c:v>
                      </c:pt>
                      <c:pt idx="234">
                        <c:v>21.150756353551863</c:v>
                      </c:pt>
                      <c:pt idx="235">
                        <c:v>21.154069197224327</c:v>
                      </c:pt>
                      <c:pt idx="236">
                        <c:v>21.157386028086904</c:v>
                      </c:pt>
                      <c:pt idx="237">
                        <c:v>21.160706843692722</c:v>
                      </c:pt>
                      <c:pt idx="238">
                        <c:v>21.16403164159642</c:v>
                      </c:pt>
                      <c:pt idx="239">
                        <c:v>21.167360419354118</c:v>
                      </c:pt>
                      <c:pt idx="240">
                        <c:v>21.170693174523468</c:v>
                      </c:pt>
                      <c:pt idx="241">
                        <c:v>21.174029904663591</c:v>
                      </c:pt>
                      <c:pt idx="242">
                        <c:v>21.177370607335117</c:v>
                      </c:pt>
                      <c:pt idx="243">
                        <c:v>21.180715280100184</c:v>
                      </c:pt>
                      <c:pt idx="244">
                        <c:v>21.184063920522409</c:v>
                      </c:pt>
                      <c:pt idx="245">
                        <c:v>21.18741652616691</c:v>
                      </c:pt>
                      <c:pt idx="246">
                        <c:v>21.190773094600292</c:v>
                      </c:pt>
                      <c:pt idx="247">
                        <c:v>21.19413362339068</c:v>
                      </c:pt>
                      <c:pt idx="248">
                        <c:v>21.197498110107663</c:v>
                      </c:pt>
                      <c:pt idx="249">
                        <c:v>21.200866552322335</c:v>
                      </c:pt>
                      <c:pt idx="250">
                        <c:v>21.204238947607266</c:v>
                      </c:pt>
                      <c:pt idx="251">
                        <c:v>21.207615293536534</c:v>
                      </c:pt>
                      <c:pt idx="252">
                        <c:v>21.210995587685701</c:v>
                      </c:pt>
                      <c:pt idx="253">
                        <c:v>21.21437982763182</c:v>
                      </c:pt>
                      <c:pt idx="254">
                        <c:v>21.217768010953407</c:v>
                      </c:pt>
                      <c:pt idx="255">
                        <c:v>21.221160135230491</c:v>
                      </c:pt>
                      <c:pt idx="256">
                        <c:v>21.224556198044585</c:v>
                      </c:pt>
                      <c:pt idx="257">
                        <c:v>21.227956196978667</c:v>
                      </c:pt>
                      <c:pt idx="258">
                        <c:v>21.231360129617219</c:v>
                      </c:pt>
                      <c:pt idx="259">
                        <c:v>21.234767993546185</c:v>
                      </c:pt>
                      <c:pt idx="260">
                        <c:v>21.238179786353008</c:v>
                      </c:pt>
                      <c:pt idx="261">
                        <c:v>21.241595505626606</c:v>
                      </c:pt>
                      <c:pt idx="262">
                        <c:v>21.245015148957378</c:v>
                      </c:pt>
                      <c:pt idx="263">
                        <c:v>21.24843871393719</c:v>
                      </c:pt>
                      <c:pt idx="264">
                        <c:v>21.251866198159409</c:v>
                      </c:pt>
                      <c:pt idx="265">
                        <c:v>21.255297599218849</c:v>
                      </c:pt>
                      <c:pt idx="266">
                        <c:v>21.258732914711828</c:v>
                      </c:pt>
                      <c:pt idx="267">
                        <c:v>21.262172142236125</c:v>
                      </c:pt>
                      <c:pt idx="268">
                        <c:v>21.265615279390996</c:v>
                      </c:pt>
                      <c:pt idx="269">
                        <c:v>21.269062323777163</c:v>
                      </c:pt>
                      <c:pt idx="270">
                        <c:v>21.272513272996832</c:v>
                      </c:pt>
                      <c:pt idx="271">
                        <c:v>21.27596812465368</c:v>
                      </c:pt>
                      <c:pt idx="272">
                        <c:v>21.27942687635284</c:v>
                      </c:pt>
                      <c:pt idx="273">
                        <c:v>21.282889525700934</c:v>
                      </c:pt>
                      <c:pt idx="274">
                        <c:v>21.286356070306038</c:v>
                      </c:pt>
                      <c:pt idx="275">
                        <c:v>21.289826507777711</c:v>
                      </c:pt>
                      <c:pt idx="276">
                        <c:v>21.293300835726953</c:v>
                      </c:pt>
                      <c:pt idx="277">
                        <c:v>21.296779051766261</c:v>
                      </c:pt>
                      <c:pt idx="278">
                        <c:v>21.300261153509581</c:v>
                      </c:pt>
                      <c:pt idx="279">
                        <c:v>21.303747138572316</c:v>
                      </c:pt>
                      <c:pt idx="280">
                        <c:v>21.307237004571348</c:v>
                      </c:pt>
                      <c:pt idx="281">
                        <c:v>21.310730749125018</c:v>
                      </c:pt>
                      <c:pt idx="282">
                        <c:v>21.314228369853119</c:v>
                      </c:pt>
                      <c:pt idx="283">
                        <c:v>21.317729864376918</c:v>
                      </c:pt>
                      <c:pt idx="284">
                        <c:v>21.321235230319125</c:v>
                      </c:pt>
                      <c:pt idx="285">
                        <c:v>21.32474446530393</c:v>
                      </c:pt>
                      <c:pt idx="286">
                        <c:v>21.328257566956964</c:v>
                      </c:pt>
                      <c:pt idx="287">
                        <c:v>21.331774532905317</c:v>
                      </c:pt>
                      <c:pt idx="288">
                        <c:v>21.335295360777554</c:v>
                      </c:pt>
                      <c:pt idx="289">
                        <c:v>21.338820048203658</c:v>
                      </c:pt>
                      <c:pt idx="290">
                        <c:v>21.34234859281511</c:v>
                      </c:pt>
                      <c:pt idx="291">
                        <c:v>21.345880992244808</c:v>
                      </c:pt>
                      <c:pt idx="292">
                        <c:v>21.349417244127132</c:v>
                      </c:pt>
                      <c:pt idx="293">
                        <c:v>21.352957346097892</c:v>
                      </c:pt>
                      <c:pt idx="294">
                        <c:v>21.356501295794352</c:v>
                      </c:pt>
                      <c:pt idx="295">
                        <c:v>21.360049090855242</c:v>
                      </c:pt>
                      <c:pt idx="296">
                        <c:v>21.363600728920719</c:v>
                      </c:pt>
                      <c:pt idx="297">
                        <c:v>21.367156207632412</c:v>
                      </c:pt>
                      <c:pt idx="298">
                        <c:v>21.370715524633368</c:v>
                      </c:pt>
                      <c:pt idx="299">
                        <c:v>21.37427867756811</c:v>
                      </c:pt>
                      <c:pt idx="300">
                        <c:v>21.377845664082585</c:v>
                      </c:pt>
                      <c:pt idx="301">
                        <c:v>21.381416481824196</c:v>
                      </c:pt>
                      <c:pt idx="302">
                        <c:v>21.384991128441786</c:v>
                      </c:pt>
                      <c:pt idx="303">
                        <c:v>21.388569601585647</c:v>
                      </c:pt>
                      <c:pt idx="304">
                        <c:v>21.392151898907493</c:v>
                      </c:pt>
                      <c:pt idx="305">
                        <c:v>21.395738018060506</c:v>
                      </c:pt>
                      <c:pt idx="306">
                        <c:v>21.399327956699295</c:v>
                      </c:pt>
                      <c:pt idx="307">
                        <c:v>21.402921712479905</c:v>
                      </c:pt>
                      <c:pt idx="308">
                        <c:v>21.406519283059829</c:v>
                      </c:pt>
                      <c:pt idx="309">
                        <c:v>21.410120666097985</c:v>
                      </c:pt>
                      <c:pt idx="310">
                        <c:v>21.41372585925474</c:v>
                      </c:pt>
                      <c:pt idx="311">
                        <c:v>21.417334860191879</c:v>
                      </c:pt>
                      <c:pt idx="312">
                        <c:v>21.420947666572651</c:v>
                      </c:pt>
                      <c:pt idx="313">
                        <c:v>21.424564276061716</c:v>
                      </c:pt>
                      <c:pt idx="314">
                        <c:v>21.428184686325174</c:v>
                      </c:pt>
                      <c:pt idx="315">
                        <c:v>21.431808895030557</c:v>
                      </c:pt>
                      <c:pt idx="316">
                        <c:v>21.435436899846831</c:v>
                      </c:pt>
                      <c:pt idx="317">
                        <c:v>21.439068698444377</c:v>
                      </c:pt>
                      <c:pt idx="318">
                        <c:v>21.442704288495037</c:v>
                      </c:pt>
                      <c:pt idx="319">
                        <c:v>21.44634366767205</c:v>
                      </c:pt>
                      <c:pt idx="320">
                        <c:v>21.449986833650097</c:v>
                      </c:pt>
                      <c:pt idx="321">
                        <c:v>21.453633784105293</c:v>
                      </c:pt>
                      <c:pt idx="322">
                        <c:v>21.457284516715166</c:v>
                      </c:pt>
                      <c:pt idx="323">
                        <c:v>21.460939029158673</c:v>
                      </c:pt>
                      <c:pt idx="324">
                        <c:v>21.464597319116201</c:v>
                      </c:pt>
                      <c:pt idx="325">
                        <c:v>21.468259384269555</c:v>
                      </c:pt>
                      <c:pt idx="326">
                        <c:v>21.471925222301955</c:v>
                      </c:pt>
                      <c:pt idx="327">
                        <c:v>21.475594830898071</c:v>
                      </c:pt>
                      <c:pt idx="328">
                        <c:v>21.479268207743957</c:v>
                      </c:pt>
                      <c:pt idx="329">
                        <c:v>21.48294535052711</c:v>
                      </c:pt>
                      <c:pt idx="330">
                        <c:v>21.486626256936443</c:v>
                      </c:pt>
                      <c:pt idx="331">
                        <c:v>21.490310924662285</c:v>
                      </c:pt>
                      <c:pt idx="332">
                        <c:v>21.493999351396379</c:v>
                      </c:pt>
                      <c:pt idx="333">
                        <c:v>21.497691534831894</c:v>
                      </c:pt>
                      <c:pt idx="334">
                        <c:v>21.501387472663403</c:v>
                      </c:pt>
                      <c:pt idx="335">
                        <c:v>21.505087162586907</c:v>
                      </c:pt>
                      <c:pt idx="336">
                        <c:v>21.508790602299797</c:v>
                      </c:pt>
                      <c:pt idx="337">
                        <c:v>21.512497789500916</c:v>
                      </c:pt>
                      <c:pt idx="338">
                        <c:v>21.516208721890482</c:v>
                      </c:pt>
                      <c:pt idx="339">
                        <c:v>21.519923397170135</c:v>
                      </c:pt>
                      <c:pt idx="340">
                        <c:v>21.523641813042946</c:v>
                      </c:pt>
                      <c:pt idx="341">
                        <c:v>21.527363967213361</c:v>
                      </c:pt>
                      <c:pt idx="342">
                        <c:v>21.531089857387268</c:v>
                      </c:pt>
                      <c:pt idx="343">
                        <c:v>21.534819481271938</c:v>
                      </c:pt>
                      <c:pt idx="344">
                        <c:v>21.538552836576063</c:v>
                      </c:pt>
                      <c:pt idx="345">
                        <c:v>21.542289921009733</c:v>
                      </c:pt>
                      <c:pt idx="346">
                        <c:v>21.54603073228445</c:v>
                      </c:pt>
                      <c:pt idx="347">
                        <c:v>21.54977526811312</c:v>
                      </c:pt>
                      <c:pt idx="348">
                        <c:v>21.553523526210043</c:v>
                      </c:pt>
                      <c:pt idx="349">
                        <c:v>21.557275504290935</c:v>
                      </c:pt>
                      <c:pt idx="350">
                        <c:v>21.561031200072904</c:v>
                      </c:pt>
                      <c:pt idx="351">
                        <c:v>21.564790611274464</c:v>
                      </c:pt>
                      <c:pt idx="352">
                        <c:v>21.568553735615524</c:v>
                      </c:pt>
                      <c:pt idx="353">
                        <c:v>21.572320570817411</c:v>
                      </c:pt>
                      <c:pt idx="354">
                        <c:v>21.576091114602807</c:v>
                      </c:pt>
                      <c:pt idx="355">
                        <c:v>21.579865364695845</c:v>
                      </c:pt>
                      <c:pt idx="356">
                        <c:v>21.58364331882202</c:v>
                      </c:pt>
                      <c:pt idx="357">
                        <c:v>21.587424974708231</c:v>
                      </c:pt>
                      <c:pt idx="358">
                        <c:v>21.591210330082774</c:v>
                      </c:pt>
                      <c:pt idx="359">
                        <c:v>21.594999382675347</c:v>
                      </c:pt>
                      <c:pt idx="360">
                        <c:v>21.598792130217017</c:v>
                      </c:pt>
                      <c:pt idx="361">
                        <c:v>21.602588570440268</c:v>
                      </c:pt>
                      <c:pt idx="362">
                        <c:v>21.606388701078966</c:v>
                      </c:pt>
                      <c:pt idx="363">
                        <c:v>21.61019251986837</c:v>
                      </c:pt>
                      <c:pt idx="364">
                        <c:v>21.61400002454512</c:v>
                      </c:pt>
                      <c:pt idx="365">
                        <c:v>21.617811212847261</c:v>
                      </c:pt>
                      <c:pt idx="366">
                        <c:v>21.621626082514211</c:v>
                      </c:pt>
                      <c:pt idx="367">
                        <c:v>21.625444631286783</c:v>
                      </c:pt>
                      <c:pt idx="368">
                        <c:v>21.629266856907179</c:v>
                      </c:pt>
                      <c:pt idx="369">
                        <c:v>21.633092757118977</c:v>
                      </c:pt>
                      <c:pt idx="370">
                        <c:v>21.636922329667144</c:v>
                      </c:pt>
                      <c:pt idx="371">
                        <c:v>21.640755572298037</c:v>
                      </c:pt>
                      <c:pt idx="372">
                        <c:v>21.644592482759389</c:v>
                      </c:pt>
                      <c:pt idx="373">
                        <c:v>21.648433058800315</c:v>
                      </c:pt>
                      <c:pt idx="374">
                        <c:v>21.652277298171317</c:v>
                      </c:pt>
                      <c:pt idx="375">
                        <c:v>21.65612519862427</c:v>
                      </c:pt>
                      <c:pt idx="376">
                        <c:v>21.659976757912435</c:v>
                      </c:pt>
                      <c:pt idx="377">
                        <c:v>21.663831973790455</c:v>
                      </c:pt>
                      <c:pt idx="378">
                        <c:v>21.667690844014338</c:v>
                      </c:pt>
                      <c:pt idx="379">
                        <c:v>21.67155336634147</c:v>
                      </c:pt>
                      <c:pt idx="380">
                        <c:v>21.675419538530644</c:v>
                      </c:pt>
                      <c:pt idx="381">
                        <c:v>21.679289358341975</c:v>
                      </c:pt>
                      <c:pt idx="382">
                        <c:v>21.683162823537</c:v>
                      </c:pt>
                      <c:pt idx="383">
                        <c:v>21.687039931878608</c:v>
                      </c:pt>
                      <c:pt idx="384">
                        <c:v>21.690920681131061</c:v>
                      </c:pt>
                      <c:pt idx="385">
                        <c:v>21.694805069059999</c:v>
                      </c:pt>
                      <c:pt idx="386">
                        <c:v>21.698693093432425</c:v>
                      </c:pt>
                      <c:pt idx="387">
                        <c:v>21.70258475201673</c:v>
                      </c:pt>
                      <c:pt idx="388">
                        <c:v>21.706480042582648</c:v>
                      </c:pt>
                      <c:pt idx="389">
                        <c:v>21.710378962901306</c:v>
                      </c:pt>
                      <c:pt idx="390">
                        <c:v>21.714281510745177</c:v>
                      </c:pt>
                      <c:pt idx="391">
                        <c:v>21.718187683888136</c:v>
                      </c:pt>
                      <c:pt idx="392">
                        <c:v>21.722097480105383</c:v>
                      </c:pt>
                      <c:pt idx="393">
                        <c:v>21.726010897173495</c:v>
                      </c:pt>
                      <c:pt idx="394">
                        <c:v>21.729927932870435</c:v>
                      </c:pt>
                      <c:pt idx="395">
                        <c:v>21.733848584975508</c:v>
                      </c:pt>
                      <c:pt idx="396">
                        <c:v>21.737772851269391</c:v>
                      </c:pt>
                      <c:pt idx="397">
                        <c:v>21.741700729534116</c:v>
                      </c:pt>
                      <c:pt idx="398">
                        <c:v>21.745632217553087</c:v>
                      </c:pt>
                      <c:pt idx="399">
                        <c:v>21.749567313111047</c:v>
                      </c:pt>
                      <c:pt idx="400">
                        <c:v>21.753506013994134</c:v>
                      </c:pt>
                      <c:pt idx="401">
                        <c:v>21.757448317989809</c:v>
                      </c:pt>
                      <c:pt idx="402">
                        <c:v>21.761394222886906</c:v>
                      </c:pt>
                      <c:pt idx="403">
                        <c:v>21.765343726475621</c:v>
                      </c:pt>
                      <c:pt idx="404">
                        <c:v>21.7692968265475</c:v>
                      </c:pt>
                      <c:pt idx="405">
                        <c:v>21.773253520895437</c:v>
                      </c:pt>
                      <c:pt idx="406">
                        <c:v>21.777213807313693</c:v>
                      </c:pt>
                      <c:pt idx="407">
                        <c:v>21.781177683597885</c:v>
                      </c:pt>
                      <c:pt idx="408">
                        <c:v>21.785145147544966</c:v>
                      </c:pt>
                      <c:pt idx="409">
                        <c:v>21.789116196953259</c:v>
                      </c:pt>
                      <c:pt idx="410">
                        <c:v>21.793090829622422</c:v>
                      </c:pt>
                      <c:pt idx="411">
                        <c:v>21.797069043353474</c:v>
                      </c:pt>
                      <c:pt idx="412">
                        <c:v>21.801050835948772</c:v>
                      </c:pt>
                      <c:pt idx="413">
                        <c:v>21.805036205212051</c:v>
                      </c:pt>
                      <c:pt idx="414">
                        <c:v>21.809025148948354</c:v>
                      </c:pt>
                      <c:pt idx="415">
                        <c:v>21.8130176649641</c:v>
                      </c:pt>
                      <c:pt idx="416">
                        <c:v>21.817013751067037</c:v>
                      </c:pt>
                      <c:pt idx="417">
                        <c:v>21.821013405066275</c:v>
                      </c:pt>
                      <c:pt idx="418">
                        <c:v>21.825016624772246</c:v>
                      </c:pt>
                      <c:pt idx="419">
                        <c:v>21.829023407996754</c:v>
                      </c:pt>
                      <c:pt idx="420">
                        <c:v>21.833033752552922</c:v>
                      </c:pt>
                      <c:pt idx="421">
                        <c:v>21.837047656255223</c:v>
                      </c:pt>
                      <c:pt idx="422">
                        <c:v>21.841065116919474</c:v>
                      </c:pt>
                      <c:pt idx="423">
                        <c:v>21.845086132362827</c:v>
                      </c:pt>
                      <c:pt idx="424">
                        <c:v>21.849110700403777</c:v>
                      </c:pt>
                      <c:pt idx="425">
                        <c:v>21.853138818862167</c:v>
                      </c:pt>
                      <c:pt idx="426">
                        <c:v>21.857170485559159</c:v>
                      </c:pt>
                      <c:pt idx="427">
                        <c:v>21.861205698317264</c:v>
                      </c:pt>
                      <c:pt idx="428">
                        <c:v>21.865244454960326</c:v>
                      </c:pt>
                      <c:pt idx="429">
                        <c:v>21.869286753313524</c:v>
                      </c:pt>
                      <c:pt idx="430">
                        <c:v>21.873332591203383</c:v>
                      </c:pt>
                      <c:pt idx="431">
                        <c:v>21.877381966457733</c:v>
                      </c:pt>
                      <c:pt idx="432">
                        <c:v>21.881434876905779</c:v>
                      </c:pt>
                      <c:pt idx="433">
                        <c:v>21.885491320378023</c:v>
                      </c:pt>
                      <c:pt idx="434">
                        <c:v>21.889551294706305</c:v>
                      </c:pt>
                      <c:pt idx="435">
                        <c:v>21.893614797723806</c:v>
                      </c:pt>
                      <c:pt idx="436">
                        <c:v>21.897681827265036</c:v>
                      </c:pt>
                      <c:pt idx="437">
                        <c:v>21.901752381165821</c:v>
                      </c:pt>
                      <c:pt idx="438">
                        <c:v>21.905826457263334</c:v>
                      </c:pt>
                      <c:pt idx="439">
                        <c:v>21.909904053396055</c:v>
                      </c:pt>
                      <c:pt idx="440">
                        <c:v>21.913985167403816</c:v>
                      </c:pt>
                      <c:pt idx="441">
                        <c:v>21.918069797127743</c:v>
                      </c:pt>
                      <c:pt idx="442">
                        <c:v>21.922157940410308</c:v>
                      </c:pt>
                      <c:pt idx="443">
                        <c:v>21.9262495950953</c:v>
                      </c:pt>
                      <c:pt idx="444">
                        <c:v>21.930344759027836</c:v>
                      </c:pt>
                      <c:pt idx="445">
                        <c:v>21.934443430054358</c:v>
                      </c:pt>
                      <c:pt idx="446">
                        <c:v>21.938545606022622</c:v>
                      </c:pt>
                      <c:pt idx="447">
                        <c:v>21.942651284781697</c:v>
                      </c:pt>
                      <c:pt idx="448">
                        <c:v>21.946760464181992</c:v>
                      </c:pt>
                      <c:pt idx="449">
                        <c:v>21.950873142075224</c:v>
                      </c:pt>
                      <c:pt idx="450">
                        <c:v>21.954989316314425</c:v>
                      </c:pt>
                      <c:pt idx="451">
                        <c:v>21.959108984753957</c:v>
                      </c:pt>
                      <c:pt idx="452">
                        <c:v>21.963232145249485</c:v>
                      </c:pt>
                      <c:pt idx="453">
                        <c:v>21.967358795658001</c:v>
                      </c:pt>
                      <c:pt idx="454">
                        <c:v>21.971488933837801</c:v>
                      </c:pt>
                      <c:pt idx="455">
                        <c:v>21.975622557648503</c:v>
                      </c:pt>
                      <c:pt idx="456">
                        <c:v>21.97975966495104</c:v>
                      </c:pt>
                      <c:pt idx="457">
                        <c:v>21.983900253607647</c:v>
                      </c:pt>
                      <c:pt idx="458">
                        <c:v>21.988044321481894</c:v>
                      </c:pt>
                      <c:pt idx="459">
                        <c:v>21.992191866438631</c:v>
                      </c:pt>
                      <c:pt idx="460">
                        <c:v>21.996342886344035</c:v>
                      </c:pt>
                      <c:pt idx="461">
                        <c:v>22.0004973790656</c:v>
                      </c:pt>
                      <c:pt idx="462">
                        <c:v>22.004655342472116</c:v>
                      </c:pt>
                      <c:pt idx="463">
                        <c:v>22.008816774433683</c:v>
                      </c:pt>
                      <c:pt idx="464">
                        <c:v>22.012981672821713</c:v>
                      </c:pt>
                      <c:pt idx="465">
                        <c:v>22.017150035508919</c:v>
                      </c:pt>
                      <c:pt idx="466">
                        <c:v>22.021321860369326</c:v>
                      </c:pt>
                      <c:pt idx="467">
                        <c:v>22.025497145278258</c:v>
                      </c:pt>
                      <c:pt idx="468">
                        <c:v>22.029675888112337</c:v>
                      </c:pt>
                      <c:pt idx="469">
                        <c:v>22.033858086749497</c:v>
                      </c:pt>
                      <c:pt idx="470">
                        <c:v>22.038043739068986</c:v>
                      </c:pt>
                      <c:pt idx="471">
                        <c:v>22.042232842951329</c:v>
                      </c:pt>
                      <c:pt idx="472">
                        <c:v>22.046425396278359</c:v>
                      </c:pt>
                      <c:pt idx="473">
                        <c:v>22.050621396933224</c:v>
                      </c:pt>
                      <c:pt idx="474">
                        <c:v>22.05482084280035</c:v>
                      </c:pt>
                      <c:pt idx="475">
                        <c:v>22.059023731765478</c:v>
                      </c:pt>
                      <c:pt idx="476">
                        <c:v>22.06323006171564</c:v>
                      </c:pt>
                      <c:pt idx="477">
                        <c:v>22.067439830539158</c:v>
                      </c:pt>
                      <c:pt idx="478">
                        <c:v>22.071653036125653</c:v>
                      </c:pt>
                      <c:pt idx="479">
                        <c:v>22.075869676366057</c:v>
                      </c:pt>
                      <c:pt idx="480">
                        <c:v>22.080089749152577</c:v>
                      </c:pt>
                      <c:pt idx="481">
                        <c:v>22.084313252378717</c:v>
                      </c:pt>
                      <c:pt idx="482">
                        <c:v>22.08854018393928</c:v>
                      </c:pt>
                      <c:pt idx="483">
                        <c:v>22.09277054173036</c:v>
                      </c:pt>
                      <c:pt idx="484">
                        <c:v>22.097004323649333</c:v>
                      </c:pt>
                      <c:pt idx="485">
                        <c:v>22.10124152759488</c:v>
                      </c:pt>
                      <c:pt idx="486">
                        <c:v>22.105482151466962</c:v>
                      </c:pt>
                      <c:pt idx="487">
                        <c:v>22.109726193166825</c:v>
                      </c:pt>
                      <c:pt idx="488">
                        <c:v>22.113973650597018</c:v>
                      </c:pt>
                      <c:pt idx="489">
                        <c:v>22.11822452166135</c:v>
                      </c:pt>
                      <c:pt idx="490">
                        <c:v>22.122478804264958</c:v>
                      </c:pt>
                      <c:pt idx="491">
                        <c:v>22.126736496314223</c:v>
                      </c:pt>
                      <c:pt idx="492">
                        <c:v>22.130997595716831</c:v>
                      </c:pt>
                      <c:pt idx="493">
                        <c:v>22.135262100381759</c:v>
                      </c:pt>
                      <c:pt idx="494">
                        <c:v>22.139530008219243</c:v>
                      </c:pt>
                      <c:pt idx="495">
                        <c:v>22.143801317140827</c:v>
                      </c:pt>
                      <c:pt idx="496">
                        <c:v>22.148076025059325</c:v>
                      </c:pt>
                      <c:pt idx="497">
                        <c:v>22.152354129888828</c:v>
                      </c:pt>
                      <c:pt idx="498">
                        <c:v>22.156635629544709</c:v>
                      </c:pt>
                      <c:pt idx="499">
                        <c:v>22.160920521943638</c:v>
                      </c:pt>
                      <c:pt idx="500">
                        <c:v>22.165208805003534</c:v>
                      </c:pt>
                      <c:pt idx="501">
                        <c:v>22.169500476643613</c:v>
                      </c:pt>
                      <c:pt idx="502">
                        <c:v>22.173795534784361</c:v>
                      </c:pt>
                      <c:pt idx="503">
                        <c:v>22.178093977347544</c:v>
                      </c:pt>
                      <c:pt idx="504">
                        <c:v>22.182395802256202</c:v>
                      </c:pt>
                      <c:pt idx="505">
                        <c:v>22.18670100743465</c:v>
                      </c:pt>
                      <c:pt idx="506">
                        <c:v>22.191009590808477</c:v>
                      </c:pt>
                      <c:pt idx="507">
                        <c:v>22.195321550304541</c:v>
                      </c:pt>
                      <c:pt idx="508">
                        <c:v>22.199636883850978</c:v>
                      </c:pt>
                      <c:pt idx="509">
                        <c:v>22.203955589377191</c:v>
                      </c:pt>
                      <c:pt idx="510">
                        <c:v>22.208277664813856</c:v>
                      </c:pt>
                      <c:pt idx="511">
                        <c:v>22.212603108092917</c:v>
                      </c:pt>
                      <c:pt idx="512">
                        <c:v>22.216931917147598</c:v>
                      </c:pt>
                      <c:pt idx="513">
                        <c:v>22.221264089912363</c:v>
                      </c:pt>
                      <c:pt idx="514">
                        <c:v>22.225599624322982</c:v>
                      </c:pt>
                      <c:pt idx="515">
                        <c:v>22.229938518316459</c:v>
                      </c:pt>
                      <c:pt idx="516">
                        <c:v>22.234280769831088</c:v>
                      </c:pt>
                      <c:pt idx="517">
                        <c:v>22.238626376806408</c:v>
                      </c:pt>
                      <c:pt idx="518">
                        <c:v>22.242975337183235</c:v>
                      </c:pt>
                      <c:pt idx="519">
                        <c:v>22.247327648903649</c:v>
                      </c:pt>
                      <c:pt idx="520">
                        <c:v>22.251683309910984</c:v>
                      </c:pt>
                      <c:pt idx="521">
                        <c:v>22.256042318149852</c:v>
                      </c:pt>
                      <c:pt idx="522">
                        <c:v>22.2604046715661</c:v>
                      </c:pt>
                      <c:pt idx="523">
                        <c:v>22.26477036810687</c:v>
                      </c:pt>
                      <c:pt idx="524">
                        <c:v>22.26913940572053</c:v>
                      </c:pt>
                      <c:pt idx="525">
                        <c:v>22.273511782356731</c:v>
                      </c:pt>
                      <c:pt idx="526">
                        <c:v>22.277887495966372</c:v>
                      </c:pt>
                      <c:pt idx="527">
                        <c:v>22.282266544501613</c:v>
                      </c:pt>
                      <c:pt idx="528">
                        <c:v>22.286648925915866</c:v>
                      </c:pt>
                      <c:pt idx="529">
                        <c:v>22.291034638163804</c:v>
                      </c:pt>
                      <c:pt idx="530">
                        <c:v>22.295423679201349</c:v>
                      </c:pt>
                      <c:pt idx="531">
                        <c:v>22.299816046985686</c:v>
                      </c:pt>
                      <c:pt idx="532">
                        <c:v>22.304211739475257</c:v>
                      </c:pt>
                      <c:pt idx="533">
                        <c:v>22.308610754629729</c:v>
                      </c:pt>
                      <c:pt idx="534">
                        <c:v>22.31301309041006</c:v>
                      </c:pt>
                      <c:pt idx="535">
                        <c:v>22.317418744778422</c:v>
                      </c:pt>
                      <c:pt idx="536">
                        <c:v>22.32182771569828</c:v>
                      </c:pt>
                      <c:pt idx="537">
                        <c:v>22.326240001134305</c:v>
                      </c:pt>
                      <c:pt idx="538">
                        <c:v>22.330655599052449</c:v>
                      </c:pt>
                      <c:pt idx="539">
                        <c:v>22.33507450741989</c:v>
                      </c:pt>
                      <c:pt idx="540">
                        <c:v>22.33949672420507</c:v>
                      </c:pt>
                      <c:pt idx="541">
                        <c:v>22.34392224737767</c:v>
                      </c:pt>
                      <c:pt idx="542">
                        <c:v>22.348351074908621</c:v>
                      </c:pt>
                      <c:pt idx="543">
                        <c:v>22.352783204770098</c:v>
                      </c:pt>
                      <c:pt idx="544">
                        <c:v>22.35721863493551</c:v>
                      </c:pt>
                      <c:pt idx="545">
                        <c:v>22.361657363379521</c:v>
                      </c:pt>
                      <c:pt idx="546">
                        <c:v>22.366099388078048</c:v>
                      </c:pt>
                      <c:pt idx="547">
                        <c:v>22.370544707008222</c:v>
                      </c:pt>
                      <c:pt idx="548">
                        <c:v>22.374993318148448</c:v>
                      </c:pt>
                      <c:pt idx="549">
                        <c:v>22.379445219478338</c:v>
                      </c:pt>
                      <c:pt idx="550">
                        <c:v>22.383900408978764</c:v>
                      </c:pt>
                      <c:pt idx="551">
                        <c:v>22.388358884631842</c:v>
                      </c:pt>
                      <c:pt idx="552">
                        <c:v>22.392820644420912</c:v>
                      </c:pt>
                      <c:pt idx="553">
                        <c:v>22.397285686330559</c:v>
                      </c:pt>
                      <c:pt idx="554">
                        <c:v>22.401754008346604</c:v>
                      </c:pt>
                      <c:pt idx="555">
                        <c:v>22.406225608456108</c:v>
                      </c:pt>
                      <c:pt idx="556">
                        <c:v>22.41070048464735</c:v>
                      </c:pt>
                      <c:pt idx="557">
                        <c:v>22.415178634909868</c:v>
                      </c:pt>
                      <c:pt idx="558">
                        <c:v>22.419660057234424</c:v>
                      </c:pt>
                      <c:pt idx="559">
                        <c:v>22.424144749612999</c:v>
                      </c:pt>
                      <c:pt idx="560">
                        <c:v>22.428632710038833</c:v>
                      </c:pt>
                      <c:pt idx="561">
                        <c:v>22.433123936506369</c:v>
                      </c:pt>
                      <c:pt idx="562">
                        <c:v>22.437618427011305</c:v>
                      </c:pt>
                      <c:pt idx="563">
                        <c:v>22.44211617955056</c:v>
                      </c:pt>
                      <c:pt idx="564">
                        <c:v>22.446617192122275</c:v>
                      </c:pt>
                      <c:pt idx="565">
                        <c:v>22.451121462725826</c:v>
                      </c:pt>
                      <c:pt idx="566">
                        <c:v>22.455628989361813</c:v>
                      </c:pt>
                      <c:pt idx="567">
                        <c:v>22.460139770032079</c:v>
                      </c:pt>
                      <c:pt idx="568">
                        <c:v>22.464653802739676</c:v>
                      </c:pt>
                      <c:pt idx="569">
                        <c:v>22.46917108548887</c:v>
                      </c:pt>
                      <c:pt idx="570">
                        <c:v>22.473691616285198</c:v>
                      </c:pt>
                      <c:pt idx="571">
                        <c:v>22.478215393135361</c:v>
                      </c:pt>
                      <c:pt idx="572">
                        <c:v>22.48274241404733</c:v>
                      </c:pt>
                      <c:pt idx="573">
                        <c:v>22.487272677030276</c:v>
                      </c:pt>
                      <c:pt idx="574">
                        <c:v>22.491806180094603</c:v>
                      </c:pt>
                      <c:pt idx="575">
                        <c:v>22.496342921251919</c:v>
                      </c:pt>
                      <c:pt idx="576">
                        <c:v>22.50088289851508</c:v>
                      </c:pt>
                      <c:pt idx="577">
                        <c:v>22.505426109898131</c:v>
                      </c:pt>
                      <c:pt idx="578">
                        <c:v>22.509972553416354</c:v>
                      </c:pt>
                      <c:pt idx="579">
                        <c:v>22.514522227086246</c:v>
                      </c:pt>
                      <c:pt idx="580">
                        <c:v>22.519075128925515</c:v>
                      </c:pt>
                      <c:pt idx="581">
                        <c:v>22.523631256953095</c:v>
                      </c:pt>
                      <c:pt idx="582">
                        <c:v>22.528190609189139</c:v>
                      </c:pt>
                      <c:pt idx="583">
                        <c:v>22.532753183654989</c:v>
                      </c:pt>
                      <c:pt idx="584">
                        <c:v>22.537318978373232</c:v>
                      </c:pt>
                      <c:pt idx="585">
                        <c:v>22.541887991367656</c:v>
                      </c:pt>
                      <c:pt idx="586">
                        <c:v>22.546460220663256</c:v>
                      </c:pt>
                      <c:pt idx="587">
                        <c:v>22.551035664286253</c:v>
                      </c:pt>
                      <c:pt idx="588">
                        <c:v>22.555614320264059</c:v>
                      </c:pt>
                      <c:pt idx="589">
                        <c:v>22.560196186625323</c:v>
                      </c:pt>
                      <c:pt idx="590">
                        <c:v>22.564781261399879</c:v>
                      </c:pt>
                      <c:pt idx="591">
                        <c:v>22.569369542618777</c:v>
                      </c:pt>
                      <c:pt idx="592">
                        <c:v>22.573961028314294</c:v>
                      </c:pt>
                      <c:pt idx="593">
                        <c:v>22.578555716519883</c:v>
                      </c:pt>
                      <c:pt idx="594">
                        <c:v>22.583153605270226</c:v>
                      </c:pt>
                      <c:pt idx="595">
                        <c:v>22.587754692601216</c:v>
                      </c:pt>
                      <c:pt idx="596">
                        <c:v>22.592358976549924</c:v>
                      </c:pt>
                      <c:pt idx="597">
                        <c:v>22.596966455154654</c:v>
                      </c:pt>
                      <c:pt idx="598">
                        <c:v>22.601577126454892</c:v>
                      </c:pt>
                      <c:pt idx="599">
                        <c:v>22.606190988491342</c:v>
                      </c:pt>
                      <c:pt idx="600">
                        <c:v>22.610808039305912</c:v>
                      </c:pt>
                      <c:pt idx="601">
                        <c:v>22.615428276941692</c:v>
                      </c:pt>
                      <c:pt idx="602">
                        <c:v>22.620051699443</c:v>
                      </c:pt>
                      <c:pt idx="603">
                        <c:v>22.624678304855323</c:v>
                      </c:pt>
                      <c:pt idx="604">
                        <c:v>22.629308091225383</c:v>
                      </c:pt>
                      <c:pt idx="605">
                        <c:v>22.633941056601074</c:v>
                      </c:pt>
                      <c:pt idx="606">
                        <c:v>22.638577199031499</c:v>
                      </c:pt>
                      <c:pt idx="607">
                        <c:v>22.643216516566952</c:v>
                      </c:pt>
                      <c:pt idx="608">
                        <c:v>22.647859007258926</c:v>
                      </c:pt>
                      <c:pt idx="609">
                        <c:v>22.652504669160116</c:v>
                      </c:pt>
                      <c:pt idx="610">
                        <c:v>22.657153500324402</c:v>
                      </c:pt>
                      <c:pt idx="611">
                        <c:v>22.661805498806871</c:v>
                      </c:pt>
                      <c:pt idx="612">
                        <c:v>22.666460662663784</c:v>
                      </c:pt>
                      <c:pt idx="613">
                        <c:v>22.671118989952618</c:v>
                      </c:pt>
                      <c:pt idx="614">
                        <c:v>22.675780478732023</c:v>
                      </c:pt>
                      <c:pt idx="615">
                        <c:v>22.680445127061851</c:v>
                      </c:pt>
                      <c:pt idx="616">
                        <c:v>22.68511293300314</c:v>
                      </c:pt>
                      <c:pt idx="617">
                        <c:v>22.68978389461812</c:v>
                      </c:pt>
                      <c:pt idx="618">
                        <c:v>22.694458009970219</c:v>
                      </c:pt>
                      <c:pt idx="619">
                        <c:v>22.699135277124025</c:v>
                      </c:pt>
                      <c:pt idx="620">
                        <c:v>22.703815694145355</c:v>
                      </c:pt>
                      <c:pt idx="621">
                        <c:v>22.708499259101171</c:v>
                      </c:pt>
                      <c:pt idx="622">
                        <c:v>22.713185970059648</c:v>
                      </c:pt>
                      <c:pt idx="623">
                        <c:v>22.71787582509015</c:v>
                      </c:pt>
                      <c:pt idx="624">
                        <c:v>22.722568822263209</c:v>
                      </c:pt>
                      <c:pt idx="625">
                        <c:v>22.72726495965054</c:v>
                      </c:pt>
                      <c:pt idx="626">
                        <c:v>22.731964235325055</c:v>
                      </c:pt>
                      <c:pt idx="627">
                        <c:v>22.736666647360845</c:v>
                      </c:pt>
                      <c:pt idx="628">
                        <c:v>22.741372193833179</c:v>
                      </c:pt>
                      <c:pt idx="629">
                        <c:v>22.746080872818499</c:v>
                      </c:pt>
                      <c:pt idx="630">
                        <c:v>22.750792682394454</c:v>
                      </c:pt>
                      <c:pt idx="631">
                        <c:v>22.755507620639847</c:v>
                      </c:pt>
                      <c:pt idx="632">
                        <c:v>22.760225685634666</c:v>
                      </c:pt>
                      <c:pt idx="633">
                        <c:v>22.764946875460083</c:v>
                      </c:pt>
                      <c:pt idx="634">
                        <c:v>22.769671188198451</c:v>
                      </c:pt>
                      <c:pt idx="635">
                        <c:v>22.77439862193328</c:v>
                      </c:pt>
                      <c:pt idx="636">
                        <c:v>22.779129174749283</c:v>
                      </c:pt>
                      <c:pt idx="637">
                        <c:v>22.783862844732329</c:v>
                      </c:pt>
                      <c:pt idx="638">
                        <c:v>22.788599629969465</c:v>
                      </c:pt>
                      <c:pt idx="639">
                        <c:v>22.79333952854892</c:v>
                      </c:pt>
                      <c:pt idx="640">
                        <c:v>22.798082538560081</c:v>
                      </c:pt>
                      <c:pt idx="641">
                        <c:v>22.802828658093532</c:v>
                      </c:pt>
                      <c:pt idx="642">
                        <c:v>22.807577885240999</c:v>
                      </c:pt>
                      <c:pt idx="643">
                        <c:v>22.812330218095408</c:v>
                      </c:pt>
                      <c:pt idx="644">
                        <c:v>22.817085654750827</c:v>
                      </c:pt>
                      <c:pt idx="645">
                        <c:v>22.821844193302528</c:v>
                      </c:pt>
                      <c:pt idx="646">
                        <c:v>22.826605831846912</c:v>
                      </c:pt>
                      <c:pt idx="647">
                        <c:v>22.831370568481582</c:v>
                      </c:pt>
                      <c:pt idx="648">
                        <c:v>22.836138401305284</c:v>
                      </c:pt>
                      <c:pt idx="649">
                        <c:v>22.840909328417947</c:v>
                      </c:pt>
                      <c:pt idx="650">
                        <c:v>22.845683347920662</c:v>
                      </c:pt>
                      <c:pt idx="651">
                        <c:v>22.85046045791568</c:v>
                      </c:pt>
                      <c:pt idx="652">
                        <c:v>22.855240656506428</c:v>
                      </c:pt>
                      <c:pt idx="653">
                        <c:v>22.860023941797476</c:v>
                      </c:pt>
                      <c:pt idx="654">
                        <c:v>22.864810311894587</c:v>
                      </c:pt>
                      <c:pt idx="655">
                        <c:v>22.869599764904649</c:v>
                      </c:pt>
                      <c:pt idx="656">
                        <c:v>22.874392298935756</c:v>
                      </c:pt>
                      <c:pt idx="657">
                        <c:v>22.879187912097123</c:v>
                      </c:pt>
                      <c:pt idx="658">
                        <c:v>22.883986602499153</c:v>
                      </c:pt>
                      <c:pt idx="659">
                        <c:v>22.888788368253387</c:v>
                      </c:pt>
                      <c:pt idx="660">
                        <c:v>22.893593207472545</c:v>
                      </c:pt>
                      <c:pt idx="661">
                        <c:v>22.898401118270492</c:v>
                      </c:pt>
                      <c:pt idx="662">
                        <c:v>22.903212098762253</c:v>
                      </c:pt>
                      <c:pt idx="663">
                        <c:v>22.908026147064014</c:v>
                      </c:pt>
                      <c:pt idx="664">
                        <c:v>22.912843261293109</c:v>
                      </c:pt>
                      <c:pt idx="665">
                        <c:v>22.917663439568042</c:v>
                      </c:pt>
                      <c:pt idx="666">
                        <c:v>22.922486680008451</c:v>
                      </c:pt>
                      <c:pt idx="667">
                        <c:v>22.927312980735145</c:v>
                      </c:pt>
                      <c:pt idx="668">
                        <c:v>22.932142339870079</c:v>
                      </c:pt>
                      <c:pt idx="669">
                        <c:v>22.936974755536369</c:v>
                      </c:pt>
                      <c:pt idx="670">
                        <c:v>22.941810225858269</c:v>
                      </c:pt>
                      <c:pt idx="671">
                        <c:v>22.946648748961191</c:v>
                      </c:pt>
                      <c:pt idx="672">
                        <c:v>22.951490322971694</c:v>
                      </c:pt>
                      <c:pt idx="673">
                        <c:v>22.956334946017492</c:v>
                      </c:pt>
                      <c:pt idx="674">
                        <c:v>22.961182616227454</c:v>
                      </c:pt>
                      <c:pt idx="675">
                        <c:v>22.966033331731577</c:v>
                      </c:pt>
                      <c:pt idx="676">
                        <c:v>22.970887090661027</c:v>
                      </c:pt>
                      <c:pt idx="677">
                        <c:v>22.975743891148095</c:v>
                      </c:pt>
                      <c:pt idx="678">
                        <c:v>22.980603731326248</c:v>
                      </c:pt>
                      <c:pt idx="679">
                        <c:v>22.985466609330071</c:v>
                      </c:pt>
                      <c:pt idx="680">
                        <c:v>22.990332523295308</c:v>
                      </c:pt>
                      <c:pt idx="681">
                        <c:v>22.995201471358836</c:v>
                      </c:pt>
                      <c:pt idx="682">
                        <c:v>23.00007345165869</c:v>
                      </c:pt>
                      <c:pt idx="683">
                        <c:v>23.004948462334042</c:v>
                      </c:pt>
                      <c:pt idx="684">
                        <c:v>23.009826501525193</c:v>
                      </c:pt>
                      <c:pt idx="685">
                        <c:v>23.014707567373605</c:v>
                      </c:pt>
                      <c:pt idx="686">
                        <c:v>23.01959165802187</c:v>
                      </c:pt>
                      <c:pt idx="687">
                        <c:v>23.024478771613722</c:v>
                      </c:pt>
                      <c:pt idx="688">
                        <c:v>23.029368906294032</c:v>
                      </c:pt>
                      <c:pt idx="689">
                        <c:v>23.034262060208814</c:v>
                      </c:pt>
                      <c:pt idx="690">
                        <c:v>23.039158231505215</c:v>
                      </c:pt>
                      <c:pt idx="691">
                        <c:v>23.044057418331526</c:v>
                      </c:pt>
                      <c:pt idx="692">
                        <c:v>23.048959618837159</c:v>
                      </c:pt>
                      <c:pt idx="693">
                        <c:v>23.053864831172682</c:v>
                      </c:pt>
                      <c:pt idx="694">
                        <c:v>23.058773053489787</c:v>
                      </c:pt>
                      <c:pt idx="695">
                        <c:v>23.063684283941299</c:v>
                      </c:pt>
                      <c:pt idx="696">
                        <c:v>23.068598520681178</c:v>
                      </c:pt>
                      <c:pt idx="697">
                        <c:v>23.07351576186452</c:v>
                      </c:pt>
                      <c:pt idx="698">
                        <c:v>23.07843600564755</c:v>
                      </c:pt>
                      <c:pt idx="699">
                        <c:v>23.083359250187627</c:v>
                      </c:pt>
                      <c:pt idx="700">
                        <c:v>23.088285493643237</c:v>
                      </c:pt>
                      <c:pt idx="701">
                        <c:v>23.093214734174005</c:v>
                      </c:pt>
                      <c:pt idx="702">
                        <c:v>23.098146969940668</c:v>
                      </c:pt>
                      <c:pt idx="703">
                        <c:v>23.10308219910511</c:v>
                      </c:pt>
                      <c:pt idx="704">
                        <c:v>23.108020419830332</c:v>
                      </c:pt>
                      <c:pt idx="705">
                        <c:v>23.112961630280473</c:v>
                      </c:pt>
                      <c:pt idx="706">
                        <c:v>23.117905828620785</c:v>
                      </c:pt>
                      <c:pt idx="707">
                        <c:v>23.122853013017657</c:v>
                      </c:pt>
                      <c:pt idx="708">
                        <c:v>23.127803181638591</c:v>
                      </c:pt>
                      <c:pt idx="709">
                        <c:v>23.132756332652228</c:v>
                      </c:pt>
                      <c:pt idx="710">
                        <c:v>23.137712464228329</c:v>
                      </c:pt>
                      <c:pt idx="711">
                        <c:v>23.142671574537768</c:v>
                      </c:pt>
                      <c:pt idx="712">
                        <c:v>23.14763366175255</c:v>
                      </c:pt>
                      <c:pt idx="713">
                        <c:v>23.152598724045806</c:v>
                      </c:pt>
                      <c:pt idx="714">
                        <c:v>23.157566759591781</c:v>
                      </c:pt>
                      <c:pt idx="715">
                        <c:v>23.162537766565837</c:v>
                      </c:pt>
                      <c:pt idx="716">
                        <c:v>23.16751174314447</c:v>
                      </c:pt>
                      <c:pt idx="717">
                        <c:v>23.172488687505279</c:v>
                      </c:pt>
                      <c:pt idx="718">
                        <c:v>23.177468597826987</c:v>
                      </c:pt>
                      <c:pt idx="719">
                        <c:v>23.182451472289443</c:v>
                      </c:pt>
                      <c:pt idx="720">
                        <c:v>23.187437309073605</c:v>
                      </c:pt>
                      <c:pt idx="721">
                        <c:v>23.192426106361545</c:v>
                      </c:pt>
                      <c:pt idx="722">
                        <c:v>23.197417862336454</c:v>
                      </c:pt>
                      <c:pt idx="723">
                        <c:v>23.202412575182645</c:v>
                      </c:pt>
                      <c:pt idx="724">
                        <c:v>23.20741024308553</c:v>
                      </c:pt>
                      <c:pt idx="725">
                        <c:v>23.212410864231646</c:v>
                      </c:pt>
                      <c:pt idx="726">
                        <c:v>23.217414436808639</c:v>
                      </c:pt>
                      <c:pt idx="727">
                        <c:v>23.222420959005269</c:v>
                      </c:pt>
                      <c:pt idx="728">
                        <c:v>23.22743042901141</c:v>
                      </c:pt>
                      <c:pt idx="729">
                        <c:v>23.232442845018035</c:v>
                      </c:pt>
                      <c:pt idx="730">
                        <c:v>23.237458205217244</c:v>
                      </c:pt>
                      <c:pt idx="731">
                        <c:v>23.24247650780223</c:v>
                      </c:pt>
                      <c:pt idx="732">
                        <c:v>23.247497750967305</c:v>
                      </c:pt>
                      <c:pt idx="733">
                        <c:v>23.252521932907893</c:v>
                      </c:pt>
                      <c:pt idx="734">
                        <c:v>23.257549051820511</c:v>
                      </c:pt>
                      <c:pt idx="735">
                        <c:v>23.262579105902805</c:v>
                      </c:pt>
                      <c:pt idx="736">
                        <c:v>23.267612093353495</c:v>
                      </c:pt>
                      <c:pt idx="737">
                        <c:v>23.272648012372436</c:v>
                      </c:pt>
                      <c:pt idx="738">
                        <c:v>23.277686861160575</c:v>
                      </c:pt>
                      <c:pt idx="739">
                        <c:v>23.282728637919956</c:v>
                      </c:pt>
                      <c:pt idx="740">
                        <c:v>23.28777334085375</c:v>
                      </c:pt>
                      <c:pt idx="741">
                        <c:v>23.2928209681662</c:v>
                      </c:pt>
                      <c:pt idx="742">
                        <c:v>23.297871518062681</c:v>
                      </c:pt>
                      <c:pt idx="743">
                        <c:v>23.302924988749638</c:v>
                      </c:pt>
                      <c:pt idx="744">
                        <c:v>23.307981378434651</c:v>
                      </c:pt>
                      <c:pt idx="745">
                        <c:v>23.313040685326371</c:v>
                      </c:pt>
                      <c:pt idx="746">
                        <c:v>23.318102907634565</c:v>
                      </c:pt>
                      <c:pt idx="747">
                        <c:v>23.323168043570085</c:v>
                      </c:pt>
                      <c:pt idx="748">
                        <c:v>23.328236091344905</c:v>
                      </c:pt>
                      <c:pt idx="749">
                        <c:v>23.333307049172067</c:v>
                      </c:pt>
                      <c:pt idx="750">
                        <c:v>23.338380915265727</c:v>
                      </c:pt>
                      <c:pt idx="751">
                        <c:v>23.343457687841134</c:v>
                      </c:pt>
                      <c:pt idx="752">
                        <c:v>23.34853736511463</c:v>
                      </c:pt>
                      <c:pt idx="753">
                        <c:v>23.353619945303656</c:v>
                      </c:pt>
                      <c:pt idx="754">
                        <c:v>23.358705426626742</c:v>
                      </c:pt>
                      <c:pt idx="755">
                        <c:v>23.363793807303512</c:v>
                      </c:pt>
                      <c:pt idx="756">
                        <c:v>23.368885085554687</c:v>
                      </c:pt>
                      <c:pt idx="757">
                        <c:v>23.373979259602081</c:v>
                      </c:pt>
                      <c:pt idx="758">
                        <c:v>23.379076327668582</c:v>
                      </c:pt>
                      <c:pt idx="759">
                        <c:v>23.384176287978189</c:v>
                      </c:pt>
                      <c:pt idx="760">
                        <c:v>23.389279138755985</c:v>
                      </c:pt>
                      <c:pt idx="761">
                        <c:v>23.394384878228138</c:v>
                      </c:pt>
                      <c:pt idx="762">
                        <c:v>23.399493504621908</c:v>
                      </c:pt>
                      <c:pt idx="763">
                        <c:v>23.404605016165647</c:v>
                      </c:pt>
                      <c:pt idx="764">
                        <c:v>23.409719411088776</c:v>
                      </c:pt>
                      <c:pt idx="765">
                        <c:v>23.414836687621833</c:v>
                      </c:pt>
                      <c:pt idx="766">
                        <c:v>23.419956843996413</c:v>
                      </c:pt>
                      <c:pt idx="767">
                        <c:v>23.425079878445214</c:v>
                      </c:pt>
                      <c:pt idx="768">
                        <c:v>23.430205789202009</c:v>
                      </c:pt>
                      <c:pt idx="769">
                        <c:v>23.43533457450166</c:v>
                      </c:pt>
                      <c:pt idx="770">
                        <c:v>23.440466232580111</c:v>
                      </c:pt>
                      <c:pt idx="771">
                        <c:v>23.445600761674388</c:v>
                      </c:pt>
                      <c:pt idx="772">
                        <c:v>23.450738160022595</c:v>
                      </c:pt>
                      <c:pt idx="773">
                        <c:v>23.455878425863936</c:v>
                      </c:pt>
                      <c:pt idx="774">
                        <c:v>23.461021557438663</c:v>
                      </c:pt>
                      <c:pt idx="775">
                        <c:v>23.466167552988136</c:v>
                      </c:pt>
                      <c:pt idx="776">
                        <c:v>23.471316410754788</c:v>
                      </c:pt>
                      <c:pt idx="777">
                        <c:v>23.476468128982116</c:v>
                      </c:pt>
                      <c:pt idx="778">
                        <c:v>23.48162270591471</c:v>
                      </c:pt>
                      <c:pt idx="779">
                        <c:v>23.486780139798235</c:v>
                      </c:pt>
                      <c:pt idx="780">
                        <c:v>23.491940428879431</c:v>
                      </c:pt>
                      <c:pt idx="781">
                        <c:v>23.497103571406111</c:v>
                      </c:pt>
                      <c:pt idx="782">
                        <c:v>23.50226956562717</c:v>
                      </c:pt>
                      <c:pt idx="783">
                        <c:v>23.50743840979257</c:v>
                      </c:pt>
                      <c:pt idx="784">
                        <c:v>23.512610102153353</c:v>
                      </c:pt>
                      <c:pt idx="785">
                        <c:v>23.517784640961629</c:v>
                      </c:pt>
                      <c:pt idx="786">
                        <c:v>23.52296202447058</c:v>
                      </c:pt>
                      <c:pt idx="787">
                        <c:v>23.528142250934472</c:v>
                      </c:pt>
                      <c:pt idx="788">
                        <c:v>23.533325318608632</c:v>
                      </c:pt>
                      <c:pt idx="789">
                        <c:v>23.538511225749453</c:v>
                      </c:pt>
                      <c:pt idx="790">
                        <c:v>23.543699970614412</c:v>
                      </c:pt>
                      <c:pt idx="791">
                        <c:v>23.548891551462042</c:v>
                      </c:pt>
                      <c:pt idx="792">
                        <c:v>23.554085966551952</c:v>
                      </c:pt>
                      <c:pt idx="793">
                        <c:v>23.55928321414482</c:v>
                      </c:pt>
                      <c:pt idx="794">
                        <c:v>23.564483292502388</c:v>
                      </c:pt>
                      <c:pt idx="795">
                        <c:v>23.569686199887464</c:v>
                      </c:pt>
                      <c:pt idx="796">
                        <c:v>23.574891934563926</c:v>
                      </c:pt>
                      <c:pt idx="797">
                        <c:v>23.58010049479671</c:v>
                      </c:pt>
                      <c:pt idx="798">
                        <c:v>23.585311878851833</c:v>
                      </c:pt>
                      <c:pt idx="799">
                        <c:v>23.590526084996355</c:v>
                      </c:pt>
                      <c:pt idx="800">
                        <c:v>23.595743111498411</c:v>
                      </c:pt>
                      <c:pt idx="801">
                        <c:v>23.6009629566272</c:v>
                      </c:pt>
                      <c:pt idx="802">
                        <c:v>23.606185618652979</c:v>
                      </c:pt>
                      <c:pt idx="803">
                        <c:v>23.611411095847071</c:v>
                      </c:pt>
                      <c:pt idx="804">
                        <c:v>23.616639386481854</c:v>
                      </c:pt>
                      <c:pt idx="805">
                        <c:v>23.621870488830769</c:v>
                      </c:pt>
                      <c:pt idx="806">
                        <c:v>23.627104401168317</c:v>
                      </c:pt>
                      <c:pt idx="807">
                        <c:v>23.632341121770061</c:v>
                      </c:pt>
                      <c:pt idx="808">
                        <c:v>23.637580648912614</c:v>
                      </c:pt>
                      <c:pt idx="809">
                        <c:v>23.642822980873653</c:v>
                      </c:pt>
                      <c:pt idx="810">
                        <c:v>23.648068115931913</c:v>
                      </c:pt>
                      <c:pt idx="811">
                        <c:v>23.653316052367177</c:v>
                      </c:pt>
                      <c:pt idx="812">
                        <c:v>23.658566788460295</c:v>
                      </c:pt>
                      <c:pt idx="813">
                        <c:v>23.663820322493162</c:v>
                      </c:pt>
                      <c:pt idx="814">
                        <c:v>23.669076652748736</c:v>
                      </c:pt>
                      <c:pt idx="815">
                        <c:v>23.674335777511022</c:v>
                      </c:pt>
                      <c:pt idx="816">
                        <c:v>23.679597695065084</c:v>
                      </c:pt>
                      <c:pt idx="817">
                        <c:v>23.684862403697032</c:v>
                      </c:pt>
                      <c:pt idx="818">
                        <c:v>23.690129901694025</c:v>
                      </c:pt>
                      <c:pt idx="819">
                        <c:v>23.695400187344291</c:v>
                      </c:pt>
                      <c:pt idx="820">
                        <c:v>23.700673258937087</c:v>
                      </c:pt>
                      <c:pt idx="821">
                        <c:v>23.705949114762731</c:v>
                      </c:pt>
                      <c:pt idx="822">
                        <c:v>23.711227753112595</c:v>
                      </c:pt>
                      <c:pt idx="823">
                        <c:v>23.716509172279089</c:v>
                      </c:pt>
                      <c:pt idx="824">
                        <c:v>23.721793370555666</c:v>
                      </c:pt>
                      <c:pt idx="825">
                        <c:v>23.727080346236853</c:v>
                      </c:pt>
                      <c:pt idx="826">
                        <c:v>23.73237009761819</c:v>
                      </c:pt>
                      <c:pt idx="827">
                        <c:v>23.737662622996286</c:v>
                      </c:pt>
                      <c:pt idx="828">
                        <c:v>23.742957920668786</c:v>
                      </c:pt>
                      <c:pt idx="829">
                        <c:v>23.748255988934385</c:v>
                      </c:pt>
                      <c:pt idx="830">
                        <c:v>23.753556826092819</c:v>
                      </c:pt>
                      <c:pt idx="831">
                        <c:v>23.758860430444862</c:v>
                      </c:pt>
                      <c:pt idx="832">
                        <c:v>23.764166800292337</c:v>
                      </c:pt>
                      <c:pt idx="833">
                        <c:v>23.769475933938114</c:v>
                      </c:pt>
                      <c:pt idx="834">
                        <c:v>23.774787829686097</c:v>
                      </c:pt>
                      <c:pt idx="835">
                        <c:v>23.780102485841226</c:v>
                      </c:pt>
                      <c:pt idx="836">
                        <c:v>23.785419900709499</c:v>
                      </c:pt>
                      <c:pt idx="837">
                        <c:v>23.790740072597934</c:v>
                      </c:pt>
                      <c:pt idx="838">
                        <c:v>23.796062999814595</c:v>
                      </c:pt>
                      <c:pt idx="839">
                        <c:v>23.801388680668595</c:v>
                      </c:pt>
                      <c:pt idx="840">
                        <c:v>23.806717113470068</c:v>
                      </c:pt>
                      <c:pt idx="841">
                        <c:v>23.812048296530197</c:v>
                      </c:pt>
                      <c:pt idx="842">
                        <c:v>23.81738222816119</c:v>
                      </c:pt>
                      <c:pt idx="843">
                        <c:v>23.822718906676304</c:v>
                      </c:pt>
                      <c:pt idx="844">
                        <c:v>23.828058330389823</c:v>
                      </c:pt>
                      <c:pt idx="845">
                        <c:v>23.833400497617067</c:v>
                      </c:pt>
                      <c:pt idx="846">
                        <c:v>23.838745406674384</c:v>
                      </c:pt>
                      <c:pt idx="847">
                        <c:v>23.844093055879171</c:v>
                      </c:pt>
                      <c:pt idx="848">
                        <c:v>23.849443443549845</c:v>
                      </c:pt>
                      <c:pt idx="849">
                        <c:v>23.85479656800586</c:v>
                      </c:pt>
                      <c:pt idx="850">
                        <c:v>23.860152427567691</c:v>
                      </c:pt>
                      <c:pt idx="851">
                        <c:v>23.865511020556859</c:v>
                      </c:pt>
                      <c:pt idx="852">
                        <c:v>23.870872345295908</c:v>
                      </c:pt>
                      <c:pt idx="853">
                        <c:v>23.876236400108404</c:v>
                      </c:pt>
                      <c:pt idx="854">
                        <c:v>23.881603183318958</c:v>
                      </c:pt>
                      <c:pt idx="855">
                        <c:v>23.886972693253199</c:v>
                      </c:pt>
                      <c:pt idx="856">
                        <c:v>23.892344928237776</c:v>
                      </c:pt>
                      <c:pt idx="857">
                        <c:v>23.897719886600385</c:v>
                      </c:pt>
                      <c:pt idx="858">
                        <c:v>23.903097566669729</c:v>
                      </c:pt>
                      <c:pt idx="859">
                        <c:v>23.908477966775546</c:v>
                      </c:pt>
                      <c:pt idx="860">
                        <c:v>23.913861085248605</c:v>
                      </c:pt>
                      <c:pt idx="861">
                        <c:v>23.919246920420683</c:v>
                      </c:pt>
                      <c:pt idx="862">
                        <c:v>23.924635470624594</c:v>
                      </c:pt>
                      <c:pt idx="863">
                        <c:v>23.930026734194165</c:v>
                      </c:pt>
                      <c:pt idx="864">
                        <c:v>23.93542070946426</c:v>
                      </c:pt>
                      <c:pt idx="865">
                        <c:v>23.940817394770754</c:v>
                      </c:pt>
                      <c:pt idx="866">
                        <c:v>23.946216788450549</c:v>
                      </c:pt>
                      <c:pt idx="867">
                        <c:v>23.951618888841555</c:v>
                      </c:pt>
                      <c:pt idx="868">
                        <c:v>23.957023694282718</c:v>
                      </c:pt>
                      <c:pt idx="869">
                        <c:v>23.96243120311399</c:v>
                      </c:pt>
                      <c:pt idx="870">
                        <c:v>23.967841413676354</c:v>
                      </c:pt>
                      <c:pt idx="871">
                        <c:v>23.973254324311803</c:v>
                      </c:pt>
                      <c:pt idx="872">
                        <c:v>23.978669933363349</c:v>
                      </c:pt>
                      <c:pt idx="873">
                        <c:v>23.984088239175023</c:v>
                      </c:pt>
                      <c:pt idx="874">
                        <c:v>23.989509240091877</c:v>
                      </c:pt>
                      <c:pt idx="875">
                        <c:v>23.99493293445996</c:v>
                      </c:pt>
                      <c:pt idx="876">
                        <c:v>24.000359320626359</c:v>
                      </c:pt>
                      <c:pt idx="877">
                        <c:v>24.005788396939156</c:v>
                      </c:pt>
                      <c:pt idx="878">
                        <c:v>24.011220161747467</c:v>
                      </c:pt>
                      <c:pt idx="879">
                        <c:v>24.0166546134014</c:v>
                      </c:pt>
                      <c:pt idx="880">
                        <c:v>24.022091750252091</c:v>
                      </c:pt>
                      <c:pt idx="881">
                        <c:v>24.027531570651679</c:v>
                      </c:pt>
                      <c:pt idx="882">
                        <c:v>24.032974072953319</c:v>
                      </c:pt>
                      <c:pt idx="883">
                        <c:v>24.038419255511172</c:v>
                      </c:pt>
                      <c:pt idx="884">
                        <c:v>24.043867116680413</c:v>
                      </c:pt>
                      <c:pt idx="885">
                        <c:v>24.04931765481723</c:v>
                      </c:pt>
                      <c:pt idx="886">
                        <c:v>24.054770868278812</c:v>
                      </c:pt>
                      <c:pt idx="887">
                        <c:v>24.060226755423358</c:v>
                      </c:pt>
                      <c:pt idx="888">
                        <c:v>24.065685314610079</c:v>
                      </c:pt>
                      <c:pt idx="889">
                        <c:v>24.071146544199191</c:v>
                      </c:pt>
                      <c:pt idx="890">
                        <c:v>24.07661044255191</c:v>
                      </c:pt>
                      <c:pt idx="891">
                        <c:v>24.082077008030467</c:v>
                      </c:pt>
                      <c:pt idx="892">
                        <c:v>24.087546238998094</c:v>
                      </c:pt>
                      <c:pt idx="893">
                        <c:v>24.093018133819026</c:v>
                      </c:pt>
                      <c:pt idx="894">
                        <c:v>24.0984926908585</c:v>
                      </c:pt>
                      <c:pt idx="895">
                        <c:v>24.103969908482767</c:v>
                      </c:pt>
                      <c:pt idx="896">
                        <c:v>24.109449785059063</c:v>
                      </c:pt>
                      <c:pt idx="897">
                        <c:v>24.114932318955645</c:v>
                      </c:pt>
                      <c:pt idx="898">
                        <c:v>24.120417508541763</c:v>
                      </c:pt>
                      <c:pt idx="899">
                        <c:v>24.125905352187658</c:v>
                      </c:pt>
                      <c:pt idx="900">
                        <c:v>24.131395848264589</c:v>
                      </c:pt>
                      <c:pt idx="901">
                        <c:v>24.136888995144801</c:v>
                      </c:pt>
                      <c:pt idx="902">
                        <c:v>24.142384791201547</c:v>
                      </c:pt>
                      <c:pt idx="903">
                        <c:v>24.147883234809072</c:v>
                      </c:pt>
                      <c:pt idx="904">
                        <c:v>24.153384324342621</c:v>
                      </c:pt>
                      <c:pt idx="905">
                        <c:v>24.158888058178434</c:v>
                      </c:pt>
                      <c:pt idx="906">
                        <c:v>24.164394434693754</c:v>
                      </c:pt>
                      <c:pt idx="907">
                        <c:v>24.169903452266809</c:v>
                      </c:pt>
                      <c:pt idx="908">
                        <c:v>24.175415109276834</c:v>
                      </c:pt>
                      <c:pt idx="909">
                        <c:v>24.180929404104049</c:v>
                      </c:pt>
                      <c:pt idx="910">
                        <c:v>24.186446335129677</c:v>
                      </c:pt>
                      <c:pt idx="911">
                        <c:v>24.191965900735923</c:v>
                      </c:pt>
                      <c:pt idx="912">
                        <c:v>24.197488099306</c:v>
                      </c:pt>
                      <c:pt idx="913">
                        <c:v>24.203012929224094</c:v>
                      </c:pt>
                      <c:pt idx="914">
                        <c:v>24.208540388875406</c:v>
                      </c:pt>
                      <c:pt idx="915">
                        <c:v>24.2140704766461</c:v>
                      </c:pt>
                      <c:pt idx="916">
                        <c:v>24.219603190923362</c:v>
                      </c:pt>
                      <c:pt idx="917">
                        <c:v>24.225138530095339</c:v>
                      </c:pt>
                      <c:pt idx="918">
                        <c:v>24.230676492551183</c:v>
                      </c:pt>
                      <c:pt idx="919">
                        <c:v>24.236217076681033</c:v>
                      </c:pt>
                      <c:pt idx="920">
                        <c:v>24.241760280876012</c:v>
                      </c:pt>
                      <c:pt idx="921">
                        <c:v>24.247306103528231</c:v>
                      </c:pt>
                      <c:pt idx="922">
                        <c:v>24.252854543030793</c:v>
                      </c:pt>
                      <c:pt idx="923">
                        <c:v>24.258405597777781</c:v>
                      </c:pt>
                      <c:pt idx="924">
                        <c:v>24.263959266164264</c:v>
                      </c:pt>
                      <c:pt idx="925">
                        <c:v>24.269515546586298</c:v>
                      </c:pt>
                      <c:pt idx="926">
                        <c:v>24.275074437440924</c:v>
                      </c:pt>
                      <c:pt idx="927">
                        <c:v>24.280635937126171</c:v>
                      </c:pt>
                      <c:pt idx="928">
                        <c:v>24.286200044041031</c:v>
                      </c:pt>
                      <c:pt idx="929">
                        <c:v>24.29176675658551</c:v>
                      </c:pt>
                      <c:pt idx="930">
                        <c:v>24.297336073160569</c:v>
                      </c:pt>
                      <c:pt idx="931">
                        <c:v>24.302907992168166</c:v>
                      </c:pt>
                      <c:pt idx="932">
                        <c:v>24.308482512011231</c:v>
                      </c:pt>
                      <c:pt idx="933">
                        <c:v>24.31405963109367</c:v>
                      </c:pt>
                      <c:pt idx="934">
                        <c:v>24.319639347820392</c:v>
                      </c:pt>
                      <c:pt idx="935">
                        <c:v>24.325221660597258</c:v>
                      </c:pt>
                      <c:pt idx="936">
                        <c:v>24.330806567831118</c:v>
                      </c:pt>
                      <c:pt idx="937">
                        <c:v>24.336394067929803</c:v>
                      </c:pt>
                      <c:pt idx="938">
                        <c:v>24.341984159302108</c:v>
                      </c:pt>
                      <c:pt idx="939">
                        <c:v>24.347576840357828</c:v>
                      </c:pt>
                      <c:pt idx="940">
                        <c:v>24.353172109507717</c:v>
                      </c:pt>
                      <c:pt idx="941">
                        <c:v>24.358769965163496</c:v>
                      </c:pt>
                      <c:pt idx="942">
                        <c:v>24.364370405737887</c:v>
                      </c:pt>
                      <c:pt idx="943">
                        <c:v>24.369973429644563</c:v>
                      </c:pt>
                      <c:pt idx="944">
                        <c:v>24.37557903529818</c:v>
                      </c:pt>
                      <c:pt idx="945">
                        <c:v>24.381187221114367</c:v>
                      </c:pt>
                      <c:pt idx="946">
                        <c:v>24.386797985509716</c:v>
                      </c:pt>
                      <c:pt idx="947">
                        <c:v>24.392411326901808</c:v>
                      </c:pt>
                      <c:pt idx="948">
                        <c:v>24.398027243709187</c:v>
                      </c:pt>
                      <c:pt idx="949">
                        <c:v>24.403645734351354</c:v>
                      </c:pt>
                      <c:pt idx="950">
                        <c:v>24.409266797248804</c:v>
                      </c:pt>
                      <c:pt idx="951">
                        <c:v>24.414890430822982</c:v>
                      </c:pt>
                      <c:pt idx="952">
                        <c:v>24.420516633496312</c:v>
                      </c:pt>
                      <c:pt idx="953">
                        <c:v>24.426145403692189</c:v>
                      </c:pt>
                      <c:pt idx="954">
                        <c:v>24.431776739834959</c:v>
                      </c:pt>
                      <c:pt idx="955">
                        <c:v>24.437410640349952</c:v>
                      </c:pt>
                      <c:pt idx="956">
                        <c:v>24.443047103663456</c:v>
                      </c:pt>
                      <c:pt idx="957">
                        <c:v>24.448686128202731</c:v>
                      </c:pt>
                      <c:pt idx="958">
                        <c:v>24.454327712395987</c:v>
                      </c:pt>
                      <c:pt idx="959">
                        <c:v>24.459971854672418</c:v>
                      </c:pt>
                      <c:pt idx="960">
                        <c:v>24.465618553462178</c:v>
                      </c:pt>
                      <c:pt idx="961">
                        <c:v>24.471267807196369</c:v>
                      </c:pt>
                      <c:pt idx="962">
                        <c:v>24.476919614307075</c:v>
                      </c:pt>
                      <c:pt idx="963">
                        <c:v>24.482573973227332</c:v>
                      </c:pt>
                      <c:pt idx="964">
                        <c:v>24.488230882391136</c:v>
                      </c:pt>
                      <c:pt idx="965">
                        <c:v>24.493890340233456</c:v>
                      </c:pt>
                      <c:pt idx="966">
                        <c:v>24.4995523451902</c:v>
                      </c:pt>
                      <c:pt idx="967">
                        <c:v>24.505216895698261</c:v>
                      </c:pt>
                      <c:pt idx="968">
                        <c:v>24.51088399019547</c:v>
                      </c:pt>
                      <c:pt idx="969">
                        <c:v>24.516553627120629</c:v>
                      </c:pt>
                      <c:pt idx="970">
                        <c:v>24.5222258049135</c:v>
                      </c:pt>
                      <c:pt idx="971">
                        <c:v>24.527900522014793</c:v>
                      </c:pt>
                      <c:pt idx="972">
                        <c:v>24.533577776866181</c:v>
                      </c:pt>
                      <c:pt idx="973">
                        <c:v>24.539257567910283</c:v>
                      </c:pt>
                      <c:pt idx="974">
                        <c:v>24.544939893590691</c:v>
                      </c:pt>
                      <c:pt idx="975">
                        <c:v>24.550624752351943</c:v>
                      </c:pt>
                      <c:pt idx="976">
                        <c:v>24.556312142639534</c:v>
                      </c:pt>
                      <c:pt idx="977">
                        <c:v>24.562002062899907</c:v>
                      </c:pt>
                      <c:pt idx="978">
                        <c:v>24.567694511580459</c:v>
                      </c:pt>
                      <c:pt idx="979">
                        <c:v>24.57338948712955</c:v>
                      </c:pt>
                      <c:pt idx="980">
                        <c:v>24.579086987996483</c:v>
                      </c:pt>
                      <c:pt idx="981">
                        <c:v>24.584787012631516</c:v>
                      </c:pt>
                      <c:pt idx="982">
                        <c:v>24.590489559485853</c:v>
                      </c:pt>
                      <c:pt idx="983">
                        <c:v>24.596194627011656</c:v>
                      </c:pt>
                      <c:pt idx="984">
                        <c:v>24.601902213662029</c:v>
                      </c:pt>
                      <c:pt idx="985">
                        <c:v>24.607612317891039</c:v>
                      </c:pt>
                      <c:pt idx="986">
                        <c:v>24.613324938153688</c:v>
                      </c:pt>
                      <c:pt idx="987">
                        <c:v>24.619040072905925</c:v>
                      </c:pt>
                      <c:pt idx="988">
                        <c:v>24.624757720604656</c:v>
                      </c:pt>
                      <c:pt idx="989">
                        <c:v>24.630477879707733</c:v>
                      </c:pt>
                      <c:pt idx="990">
                        <c:v>24.636200548673951</c:v>
                      </c:pt>
                      <c:pt idx="991">
                        <c:v>24.641925725963048</c:v>
                      </c:pt>
                      <c:pt idx="992">
                        <c:v>24.647653410035712</c:v>
                      </c:pt>
                      <c:pt idx="993">
                        <c:v>24.653383599353578</c:v>
                      </c:pt>
                      <c:pt idx="994">
                        <c:v>24.659116292379213</c:v>
                      </c:pt>
                      <c:pt idx="995">
                        <c:v>24.664851487576144</c:v>
                      </c:pt>
                      <c:pt idx="996">
                        <c:v>24.670589183408822</c:v>
                      </c:pt>
                      <c:pt idx="997">
                        <c:v>24.676329378342665</c:v>
                      </c:pt>
                      <c:pt idx="998">
                        <c:v>24.682072070844008</c:v>
                      </c:pt>
                      <c:pt idx="999">
                        <c:v>24.687817259380147</c:v>
                      </c:pt>
                      <c:pt idx="1000">
                        <c:v>24.693564942419297</c:v>
                      </c:pt>
                      <c:pt idx="1001">
                        <c:v>24.699315118430636</c:v>
                      </c:pt>
                      <c:pt idx="1002">
                        <c:v>24.705067785884268</c:v>
                      </c:pt>
                      <c:pt idx="1003">
                        <c:v>24.710822943251237</c:v>
                      </c:pt>
                      <c:pt idx="1004">
                        <c:v>24.716580589003534</c:v>
                      </c:pt>
                      <c:pt idx="1005">
                        <c:v>24.722340721614067</c:v>
                      </c:pt>
                      <c:pt idx="1006">
                        <c:v>24.728103339556711</c:v>
                      </c:pt>
                      <c:pt idx="1007">
                        <c:v>24.73386844130625</c:v>
                      </c:pt>
                      <c:pt idx="1008">
                        <c:v>24.739636025338424</c:v>
                      </c:pt>
                      <c:pt idx="1009">
                        <c:v>24.74540609012989</c:v>
                      </c:pt>
                      <c:pt idx="1010">
                        <c:v>24.751178634158258</c:v>
                      </c:pt>
                      <c:pt idx="1011">
                        <c:v>24.756953655902066</c:v>
                      </c:pt>
                      <c:pt idx="1012">
                        <c:v>24.762731153840775</c:v>
                      </c:pt>
                      <c:pt idx="1013">
                        <c:v>24.76851112645479</c:v>
                      </c:pt>
                      <c:pt idx="1014">
                        <c:v>24.774293572225453</c:v>
                      </c:pt>
                      <c:pt idx="1015">
                        <c:v>24.780078489635027</c:v>
                      </c:pt>
                      <c:pt idx="1016">
                        <c:v>24.78586587716671</c:v>
                      </c:pt>
                      <c:pt idx="1017">
                        <c:v>24.791655733304633</c:v>
                      </c:pt>
                      <c:pt idx="1018">
                        <c:v>24.797448056533856</c:v>
                      </c:pt>
                      <c:pt idx="1019">
                        <c:v>24.803242845340371</c:v>
                      </c:pt>
                      <c:pt idx="1020">
                        <c:v>24.809040098211092</c:v>
                      </c:pt>
                      <c:pt idx="1021">
                        <c:v>24.814839813633863</c:v>
                      </c:pt>
                      <c:pt idx="1022">
                        <c:v>24.820641990097471</c:v>
                      </c:pt>
                      <c:pt idx="1023">
                        <c:v>24.826446626091609</c:v>
                      </c:pt>
                      <c:pt idx="1024">
                        <c:v>24.832253720106912</c:v>
                      </c:pt>
                      <c:pt idx="1025">
                        <c:v>24.838063270634933</c:v>
                      </c:pt>
                      <c:pt idx="1026">
                        <c:v>24.843875276168156</c:v>
                      </c:pt>
                      <c:pt idx="1027">
                        <c:v>24.849689735199988</c:v>
                      </c:pt>
                      <c:pt idx="1028">
                        <c:v>24.855506646224754</c:v>
                      </c:pt>
                      <c:pt idx="1029">
                        <c:v>24.861326007737709</c:v>
                      </c:pt>
                      <c:pt idx="1030">
                        <c:v>24.867147818235047</c:v>
                      </c:pt>
                      <c:pt idx="1031">
                        <c:v>24.872972076213848</c:v>
                      </c:pt>
                      <c:pt idx="1032">
                        <c:v>24.878798780172154</c:v>
                      </c:pt>
                      <c:pt idx="1033">
                        <c:v>24.8846279286089</c:v>
                      </c:pt>
                      <c:pt idx="1034">
                        <c:v>24.89045952002396</c:v>
                      </c:pt>
                      <c:pt idx="1035">
                        <c:v>24.89629355291811</c:v>
                      </c:pt>
                      <c:pt idx="1036">
                        <c:v>24.90213002579307</c:v>
                      </c:pt>
                      <c:pt idx="1037">
                        <c:v>24.907968937151455</c:v>
                      </c:pt>
                      <c:pt idx="1038">
                        <c:v>24.91381028549683</c:v>
                      </c:pt>
                      <c:pt idx="1039">
                        <c:v>24.919654069333632</c:v>
                      </c:pt>
                      <c:pt idx="1040">
                        <c:v>24.925500287167264</c:v>
                      </c:pt>
                      <c:pt idx="1041">
                        <c:v>24.931348937504019</c:v>
                      </c:pt>
                      <c:pt idx="1042">
                        <c:v>24.937200018851108</c:v>
                      </c:pt>
                      <c:pt idx="1043">
                        <c:v>24.943053529716671</c:v>
                      </c:pt>
                      <c:pt idx="1044">
                        <c:v>24.948909468609749</c:v>
                      </c:pt>
                      <c:pt idx="1045">
                        <c:v>24.954767834040307</c:v>
                      </c:pt>
                      <c:pt idx="1046">
                        <c:v>24.960628624519224</c:v>
                      </c:pt>
                      <c:pt idx="1047">
                        <c:v>24.966491838558284</c:v>
                      </c:pt>
                      <c:pt idx="1048">
                        <c:v>24.972357474670197</c:v>
                      </c:pt>
                      <c:pt idx="1049">
                        <c:v>24.978225531368579</c:v>
                      </c:pt>
                      <c:pt idx="1050">
                        <c:v>24.984096007167956</c:v>
                      </c:pt>
                      <c:pt idx="1051">
                        <c:v>24.989968900583769</c:v>
                      </c:pt>
                      <c:pt idx="1052">
                        <c:v>24.995844210132375</c:v>
                      </c:pt>
                      <c:pt idx="1053">
                        <c:v>25.00172193433103</c:v>
                      </c:pt>
                      <c:pt idx="1054">
                        <c:v>25.00760207169791</c:v>
                      </c:pt>
                      <c:pt idx="1055">
                        <c:v>25.013484620752088</c:v>
                      </c:pt>
                      <c:pt idx="1056">
                        <c:v>25.01936958001356</c:v>
                      </c:pt>
                      <c:pt idx="1057">
                        <c:v>25.025256948003232</c:v>
                      </c:pt>
                      <c:pt idx="1058">
                        <c:v>25.031146723242891</c:v>
                      </c:pt>
                      <c:pt idx="1059">
                        <c:v>25.037038904255269</c:v>
                      </c:pt>
                      <c:pt idx="1060">
                        <c:v>25.042933489563978</c:v>
                      </c:pt>
                      <c:pt idx="1061">
                        <c:v>25.048830477693542</c:v>
                      </c:pt>
                      <c:pt idx="1062">
                        <c:v>25.054729867169392</c:v>
                      </c:pt>
                      <c:pt idx="1063">
                        <c:v>25.06063165651787</c:v>
                      </c:pt>
                      <c:pt idx="1064">
                        <c:v>25.066535844266213</c:v>
                      </c:pt>
                      <c:pt idx="1065">
                        <c:v>25.072442428942558</c:v>
                      </c:pt>
                      <c:pt idx="1066">
                        <c:v>25.078351409075971</c:v>
                      </c:pt>
                      <c:pt idx="1067">
                        <c:v>25.084262783196387</c:v>
                      </c:pt>
                      <c:pt idx="1068">
                        <c:v>25.090176549834659</c:v>
                      </c:pt>
                      <c:pt idx="1069">
                        <c:v>25.096092707522548</c:v>
                      </c:pt>
                      <c:pt idx="1070">
                        <c:v>25.102011254792707</c:v>
                      </c:pt>
                      <c:pt idx="1071">
                        <c:v>25.107932190178687</c:v>
                      </c:pt>
                      <c:pt idx="1072">
                        <c:v>25.11385551221495</c:v>
                      </c:pt>
                      <c:pt idx="1073">
                        <c:v>25.119781219436845</c:v>
                      </c:pt>
                      <c:pt idx="1074">
                        <c:v>25.125709310380628</c:v>
                      </c:pt>
                      <c:pt idx="1075">
                        <c:v>25.131639783583452</c:v>
                      </c:pt>
                      <c:pt idx="1076">
                        <c:v>25.137572637583368</c:v>
                      </c:pt>
                      <c:pt idx="1077">
                        <c:v>25.143507870919318</c:v>
                      </c:pt>
                      <c:pt idx="1078">
                        <c:v>25.149445482131149</c:v>
                      </c:pt>
                      <c:pt idx="1079">
                        <c:v>25.155385469759601</c:v>
                      </c:pt>
                      <c:pt idx="1080">
                        <c:v>25.161327832346313</c:v>
                      </c:pt>
                      <c:pt idx="1081">
                        <c:v>25.167272568433802</c:v>
                      </c:pt>
                      <c:pt idx="1082">
                        <c:v>25.173219676565505</c:v>
                      </c:pt>
                      <c:pt idx="1083">
                        <c:v>25.179169155285734</c:v>
                      </c:pt>
                      <c:pt idx="1084">
                        <c:v>25.185121003139706</c:v>
                      </c:pt>
                      <c:pt idx="1085">
                        <c:v>25.191075218673518</c:v>
                      </c:pt>
                      <c:pt idx="1086">
                        <c:v>25.197031800434171</c:v>
                      </c:pt>
                      <c:pt idx="1087">
                        <c:v>25.202990746969554</c:v>
                      </c:pt>
                      <c:pt idx="1088">
                        <c:v>25.208952056828448</c:v>
                      </c:pt>
                      <c:pt idx="1089">
                        <c:v>25.214915728560516</c:v>
                      </c:pt>
                      <c:pt idx="1090">
                        <c:v>25.220881760716328</c:v>
                      </c:pt>
                      <c:pt idx="1091">
                        <c:v>25.226850151847323</c:v>
                      </c:pt>
                      <c:pt idx="1092">
                        <c:v>25.23282090050585</c:v>
                      </c:pt>
                      <c:pt idx="1093">
                        <c:v>25.238794005245129</c:v>
                      </c:pt>
                      <c:pt idx="1094">
                        <c:v>25.244769464619274</c:v>
                      </c:pt>
                      <c:pt idx="1095">
                        <c:v>25.250747277183294</c:v>
                      </c:pt>
                      <c:pt idx="1096">
                        <c:v>25.256727441493076</c:v>
                      </c:pt>
                      <c:pt idx="1097">
                        <c:v>25.26270995610539</c:v>
                      </c:pt>
                      <c:pt idx="1098">
                        <c:v>25.268694819577902</c:v>
                      </c:pt>
                      <c:pt idx="1099">
                        <c:v>25.274682030469151</c:v>
                      </c:pt>
                      <c:pt idx="1100">
                        <c:v>25.280671587338581</c:v>
                      </c:pt>
                      <c:pt idx="1101">
                        <c:v>25.286663488746491</c:v>
                      </c:pt>
                      <c:pt idx="1102">
                        <c:v>25.292657733254089</c:v>
                      </c:pt>
                      <c:pt idx="1103">
                        <c:v>25.298654319423449</c:v>
                      </c:pt>
                      <c:pt idx="1104">
                        <c:v>25.304653245817544</c:v>
                      </c:pt>
                      <c:pt idx="1105">
                        <c:v>25.310654511000209</c:v>
                      </c:pt>
                      <c:pt idx="1106">
                        <c:v>25.316658113536185</c:v>
                      </c:pt>
                      <c:pt idx="1107">
                        <c:v>25.322664051991062</c:v>
                      </c:pt>
                      <c:pt idx="1108">
                        <c:v>25.32867232493134</c:v>
                      </c:pt>
                      <c:pt idx="1109">
                        <c:v>25.334682930924384</c:v>
                      </c:pt>
                      <c:pt idx="1110">
                        <c:v>25.34069586853844</c:v>
                      </c:pt>
                      <c:pt idx="1111">
                        <c:v>25.346711136342634</c:v>
                      </c:pt>
                      <c:pt idx="1112">
                        <c:v>25.352728732906964</c:v>
                      </c:pt>
                      <c:pt idx="1113">
                        <c:v>25.358748656802319</c:v>
                      </c:pt>
                      <c:pt idx="1114">
                        <c:v>25.364770906600448</c:v>
                      </c:pt>
                      <c:pt idx="1115">
                        <c:v>25.370795480873998</c:v>
                      </c:pt>
                      <c:pt idx="1116">
                        <c:v>25.376822378196472</c:v>
                      </c:pt>
                      <c:pt idx="1117">
                        <c:v>25.382851597142249</c:v>
                      </c:pt>
                      <c:pt idx="1118">
                        <c:v>25.388883136286609</c:v>
                      </c:pt>
                      <c:pt idx="1119">
                        <c:v>25.394916994205666</c:v>
                      </c:pt>
                      <c:pt idx="1120">
                        <c:v>25.400953169476445</c:v>
                      </c:pt>
                      <c:pt idx="1121">
                        <c:v>25.406991660676816</c:v>
                      </c:pt>
                      <c:pt idx="1122">
                        <c:v>25.413032466385538</c:v>
                      </c:pt>
                      <c:pt idx="1123">
                        <c:v>25.419075585182242</c:v>
                      </c:pt>
                      <c:pt idx="1124">
                        <c:v>25.425121015647427</c:v>
                      </c:pt>
                      <c:pt idx="1125">
                        <c:v>25.431168756362457</c:v>
                      </c:pt>
                      <c:pt idx="1126">
                        <c:v>25.437218805909573</c:v>
                      </c:pt>
                      <c:pt idx="1127">
                        <c:v>25.443271162871895</c:v>
                      </c:pt>
                      <c:pt idx="1128">
                        <c:v>25.449325825833391</c:v>
                      </c:pt>
                      <c:pt idx="1129">
                        <c:v>25.455382793378917</c:v>
                      </c:pt>
                      <c:pt idx="1130">
                        <c:v>25.461442064094189</c:v>
                      </c:pt>
                      <c:pt idx="1131">
                        <c:v>25.467503636565787</c:v>
                      </c:pt>
                      <c:pt idx="1132">
                        <c:v>25.473567509381176</c:v>
                      </c:pt>
                      <c:pt idx="1133">
                        <c:v>25.479633681128668</c:v>
                      </c:pt>
                      <c:pt idx="1134">
                        <c:v>25.485702150397444</c:v>
                      </c:pt>
                      <c:pt idx="1135">
                        <c:v>25.491772915777567</c:v>
                      </c:pt>
                      <c:pt idx="1136">
                        <c:v>25.497845975859942</c:v>
                      </c:pt>
                      <c:pt idx="1137">
                        <c:v>25.503921329236363</c:v>
                      </c:pt>
                      <c:pt idx="1138">
                        <c:v>25.509998974499464</c:v>
                      </c:pt>
                      <c:pt idx="1139">
                        <c:v>25.516078910242765</c:v>
                      </c:pt>
                      <c:pt idx="1140">
                        <c:v>25.522161135060628</c:v>
                      </c:pt>
                      <c:pt idx="1141">
                        <c:v>25.528245647548303</c:v>
                      </c:pt>
                      <c:pt idx="1142">
                        <c:v>25.534332446301875</c:v>
                      </c:pt>
                      <c:pt idx="1143">
                        <c:v>25.540421529918305</c:v>
                      </c:pt>
                      <c:pt idx="1144">
                        <c:v>25.546512896995416</c:v>
                      </c:pt>
                      <c:pt idx="1145">
                        <c:v>25.552606546131891</c:v>
                      </c:pt>
                      <c:pt idx="1146">
                        <c:v>25.558702475927262</c:v>
                      </c:pt>
                      <c:pt idx="1147">
                        <c:v>25.56480068498194</c:v>
                      </c:pt>
                      <c:pt idx="1148">
                        <c:v>25.570901171897169</c:v>
                      </c:pt>
                      <c:pt idx="1149">
                        <c:v>25.57700393527508</c:v>
                      </c:pt>
                      <c:pt idx="1150">
                        <c:v>25.583108973718645</c:v>
                      </c:pt>
                      <c:pt idx="1151">
                        <c:v>25.589216285831693</c:v>
                      </c:pt>
                      <c:pt idx="1152">
                        <c:v>25.595325870218911</c:v>
                      </c:pt>
                      <c:pt idx="1153">
                        <c:v>25.601437725485852</c:v>
                      </c:pt>
                      <c:pt idx="1154">
                        <c:v>25.607551850238913</c:v>
                      </c:pt>
                      <c:pt idx="1155">
                        <c:v>25.613668243085346</c:v>
                      </c:pt>
                      <c:pt idx="1156">
                        <c:v>25.619786902633269</c:v>
                      </c:pt>
                      <c:pt idx="1157">
                        <c:v>25.625907827491645</c:v>
                      </c:pt>
                      <c:pt idx="1158">
                        <c:v>25.632031016270297</c:v>
                      </c:pt>
                      <c:pt idx="1159">
                        <c:v>25.63815646757989</c:v>
                      </c:pt>
                      <c:pt idx="1160">
                        <c:v>25.644284180031953</c:v>
                      </c:pt>
                      <c:pt idx="1161">
                        <c:v>25.650414152238859</c:v>
                      </c:pt>
                      <c:pt idx="1162">
                        <c:v>25.65654638281384</c:v>
                      </c:pt>
                      <c:pt idx="1163">
                        <c:v>25.662680870370977</c:v>
                      </c:pt>
                      <c:pt idx="1164">
                        <c:v>25.668817613525192</c:v>
                      </c:pt>
                      <c:pt idx="1165">
                        <c:v>25.674956610892274</c:v>
                      </c:pt>
                      <c:pt idx="1166">
                        <c:v>25.681097861088848</c:v>
                      </c:pt>
                      <c:pt idx="1167">
                        <c:v>25.687241362732394</c:v>
                      </c:pt>
                      <c:pt idx="1168">
                        <c:v>25.693387114441236</c:v>
                      </c:pt>
                      <c:pt idx="1169">
                        <c:v>25.699535114834553</c:v>
                      </c:pt>
                      <c:pt idx="1170">
                        <c:v>25.705685362532364</c:v>
                      </c:pt>
                      <c:pt idx="1171">
                        <c:v>25.711837856155533</c:v>
                      </c:pt>
                      <c:pt idx="1172">
                        <c:v>25.717992594325786</c:v>
                      </c:pt>
                      <c:pt idx="1173">
                        <c:v>25.724149575665678</c:v>
                      </c:pt>
                      <c:pt idx="1174">
                        <c:v>25.730308798798614</c:v>
                      </c:pt>
                      <c:pt idx="1175">
                        <c:v>25.736470262348845</c:v>
                      </c:pt>
                      <c:pt idx="1176">
                        <c:v>25.742633964941476</c:v>
                      </c:pt>
                      <c:pt idx="1177">
                        <c:v>25.748799905202436</c:v>
                      </c:pt>
                      <c:pt idx="1178">
                        <c:v>25.754968081758506</c:v>
                      </c:pt>
                      <c:pt idx="1179">
                        <c:v>25.761138493237318</c:v>
                      </c:pt>
                      <c:pt idx="1180">
                        <c:v>25.767311138267342</c:v>
                      </c:pt>
                      <c:pt idx="1181">
                        <c:v>25.773486015477875</c:v>
                      </c:pt>
                      <c:pt idx="1182">
                        <c:v>25.779663123499081</c:v>
                      </c:pt>
                      <c:pt idx="1183">
                        <c:v>25.785842460961938</c:v>
                      </c:pt>
                      <c:pt idx="1184">
                        <c:v>25.792024026498282</c:v>
                      </c:pt>
                      <c:pt idx="1185">
                        <c:v>25.798207818740792</c:v>
                      </c:pt>
                      <c:pt idx="1186">
                        <c:v>25.804393836322966</c:v>
                      </c:pt>
                      <c:pt idx="1187">
                        <c:v>25.810582077879157</c:v>
                      </c:pt>
                      <c:pt idx="1188">
                        <c:v>25.816772542044554</c:v>
                      </c:pt>
                      <c:pt idx="1189">
                        <c:v>25.822965227455175</c:v>
                      </c:pt>
                      <c:pt idx="1190">
                        <c:v>25.829160132747887</c:v>
                      </c:pt>
                      <c:pt idx="1191">
                        <c:v>25.835357256560382</c:v>
                      </c:pt>
                      <c:pt idx="1192">
                        <c:v>25.841556597531195</c:v>
                      </c:pt>
                      <c:pt idx="1193">
                        <c:v>25.847758154299704</c:v>
                      </c:pt>
                      <c:pt idx="1194">
                        <c:v>25.853961925506098</c:v>
                      </c:pt>
                      <c:pt idx="1195">
                        <c:v>25.860167909791429</c:v>
                      </c:pt>
                      <c:pt idx="1196">
                        <c:v>25.86637610579756</c:v>
                      </c:pt>
                      <c:pt idx="1197">
                        <c:v>25.872586512167203</c:v>
                      </c:pt>
                      <c:pt idx="1198">
                        <c:v>25.878799127543893</c:v>
                      </c:pt>
                      <c:pt idx="1199">
                        <c:v>25.885013950572002</c:v>
                      </c:pt>
                      <c:pt idx="1200">
                        <c:v>25.891230979896733</c:v>
                      </c:pt>
                      <c:pt idx="1201">
                        <c:v>25.897450214164127</c:v>
                      </c:pt>
                      <c:pt idx="1202">
                        <c:v>25.903671652021043</c:v>
                      </c:pt>
                      <c:pt idx="1203">
                        <c:v>25.909895292115174</c:v>
                      </c:pt>
                      <c:pt idx="1204">
                        <c:v>25.916121133095061</c:v>
                      </c:pt>
                    </c:numCache>
                  </c:numRef>
                </c:xVal>
                <c:yVal>
                  <c:numRef>
                    <c:extLst xmlns:c15="http://schemas.microsoft.com/office/drawing/2012/chart">
                      <c:ext xmlns:c15="http://schemas.microsoft.com/office/drawing/2012/chart" uri="{02D57815-91ED-43cb-92C2-25804820EDAC}">
                        <c15:formulaRef>
                          <c15:sqref>'σ-Silo F2-80 kP'!$K$13:$K$1217</c15:sqref>
                        </c15:formulaRef>
                      </c:ext>
                    </c:extLst>
                    <c:numCache>
                      <c:formatCode>0.00</c:formatCode>
                      <c:ptCount val="1205"/>
                      <c:pt idx="0">
                        <c:v>0</c:v>
                      </c:pt>
                      <c:pt idx="1">
                        <c:v>1E-3</c:v>
                      </c:pt>
                      <c:pt idx="2">
                        <c:v>2E-3</c:v>
                      </c:pt>
                      <c:pt idx="3">
                        <c:v>3.0000000000000001E-3</c:v>
                      </c:pt>
                      <c:pt idx="4">
                        <c:v>4.0000000000000001E-3</c:v>
                      </c:pt>
                      <c:pt idx="5">
                        <c:v>5.0000000000000001E-3</c:v>
                      </c:pt>
                      <c:pt idx="6">
                        <c:v>6.0000000000000001E-3</c:v>
                      </c:pt>
                      <c:pt idx="7">
                        <c:v>7.0000000000000001E-3</c:v>
                      </c:pt>
                      <c:pt idx="8">
                        <c:v>8.0000000000000002E-3</c:v>
                      </c:pt>
                      <c:pt idx="9">
                        <c:v>8.9999999999999993E-3</c:v>
                      </c:pt>
                      <c:pt idx="10">
                        <c:v>0.01</c:v>
                      </c:pt>
                      <c:pt idx="11">
                        <c:v>1.0999999999999999E-2</c:v>
                      </c:pt>
                      <c:pt idx="12">
                        <c:v>1.2E-2</c:v>
                      </c:pt>
                      <c:pt idx="13">
                        <c:v>1.2999999999999999E-2</c:v>
                      </c:pt>
                      <c:pt idx="14">
                        <c:v>1.4E-2</c:v>
                      </c:pt>
                      <c:pt idx="15">
                        <c:v>1.4999999999999999E-2</c:v>
                      </c:pt>
                      <c:pt idx="16">
                        <c:v>1.6E-2</c:v>
                      </c:pt>
                      <c:pt idx="17">
                        <c:v>1.7000000000000001E-2</c:v>
                      </c:pt>
                      <c:pt idx="18">
                        <c:v>1.7999999999999999E-2</c:v>
                      </c:pt>
                      <c:pt idx="19">
                        <c:v>1.9E-2</c:v>
                      </c:pt>
                      <c:pt idx="20">
                        <c:v>0.02</c:v>
                      </c:pt>
                      <c:pt idx="21">
                        <c:v>2.1000000000000001E-2</c:v>
                      </c:pt>
                      <c:pt idx="22">
                        <c:v>2.1999999999999999E-2</c:v>
                      </c:pt>
                      <c:pt idx="23">
                        <c:v>2.3E-2</c:v>
                      </c:pt>
                      <c:pt idx="24">
                        <c:v>2.4E-2</c:v>
                      </c:pt>
                      <c:pt idx="25">
                        <c:v>2.5000000000000001E-2</c:v>
                      </c:pt>
                      <c:pt idx="26">
                        <c:v>2.5999999999999999E-2</c:v>
                      </c:pt>
                      <c:pt idx="27">
                        <c:v>2.7E-2</c:v>
                      </c:pt>
                      <c:pt idx="28">
                        <c:v>2.8000000000000001E-2</c:v>
                      </c:pt>
                      <c:pt idx="29">
                        <c:v>2.9000000000000001E-2</c:v>
                      </c:pt>
                      <c:pt idx="30">
                        <c:v>0.03</c:v>
                      </c:pt>
                      <c:pt idx="31">
                        <c:v>3.1E-2</c:v>
                      </c:pt>
                      <c:pt idx="32">
                        <c:v>3.2000000000000001E-2</c:v>
                      </c:pt>
                      <c:pt idx="33">
                        <c:v>3.3000000000000002E-2</c:v>
                      </c:pt>
                      <c:pt idx="34">
                        <c:v>3.4000000000000002E-2</c:v>
                      </c:pt>
                      <c:pt idx="35">
                        <c:v>3.5000000000000003E-2</c:v>
                      </c:pt>
                      <c:pt idx="36">
                        <c:v>3.5999999999999997E-2</c:v>
                      </c:pt>
                      <c:pt idx="37">
                        <c:v>3.6999999999999998E-2</c:v>
                      </c:pt>
                      <c:pt idx="38">
                        <c:v>3.7999999999999999E-2</c:v>
                      </c:pt>
                      <c:pt idx="39">
                        <c:v>3.9E-2</c:v>
                      </c:pt>
                      <c:pt idx="40">
                        <c:v>0.04</c:v>
                      </c:pt>
                      <c:pt idx="41">
                        <c:v>4.1000000000000002E-2</c:v>
                      </c:pt>
                      <c:pt idx="42">
                        <c:v>4.2000000000000003E-2</c:v>
                      </c:pt>
                      <c:pt idx="43">
                        <c:v>4.2999999999999997E-2</c:v>
                      </c:pt>
                      <c:pt idx="44">
                        <c:v>4.3999999999999997E-2</c:v>
                      </c:pt>
                      <c:pt idx="45">
                        <c:v>4.4999999999999998E-2</c:v>
                      </c:pt>
                      <c:pt idx="46">
                        <c:v>4.5999999999999999E-2</c:v>
                      </c:pt>
                      <c:pt idx="47">
                        <c:v>4.7E-2</c:v>
                      </c:pt>
                      <c:pt idx="48">
                        <c:v>4.8000000000000001E-2</c:v>
                      </c:pt>
                      <c:pt idx="49">
                        <c:v>4.9000000000000002E-2</c:v>
                      </c:pt>
                      <c:pt idx="50">
                        <c:v>0.05</c:v>
                      </c:pt>
                      <c:pt idx="51">
                        <c:v>5.0999999999999997E-2</c:v>
                      </c:pt>
                      <c:pt idx="52">
                        <c:v>5.1999999999999998E-2</c:v>
                      </c:pt>
                      <c:pt idx="53">
                        <c:v>5.2999999999999999E-2</c:v>
                      </c:pt>
                      <c:pt idx="54">
                        <c:v>5.3999999999999999E-2</c:v>
                      </c:pt>
                      <c:pt idx="55">
                        <c:v>5.5E-2</c:v>
                      </c:pt>
                      <c:pt idx="56">
                        <c:v>5.6000000000000001E-2</c:v>
                      </c:pt>
                      <c:pt idx="57">
                        <c:v>5.7000000000000002E-2</c:v>
                      </c:pt>
                      <c:pt idx="58">
                        <c:v>5.8000000000000003E-2</c:v>
                      </c:pt>
                      <c:pt idx="59">
                        <c:v>5.8999999999999997E-2</c:v>
                      </c:pt>
                      <c:pt idx="60">
                        <c:v>0.06</c:v>
                      </c:pt>
                      <c:pt idx="61">
                        <c:v>6.0999999999999999E-2</c:v>
                      </c:pt>
                      <c:pt idx="62">
                        <c:v>6.2E-2</c:v>
                      </c:pt>
                      <c:pt idx="63">
                        <c:v>6.3E-2</c:v>
                      </c:pt>
                      <c:pt idx="64">
                        <c:v>6.4000000000000001E-2</c:v>
                      </c:pt>
                      <c:pt idx="65">
                        <c:v>6.5000000000000002E-2</c:v>
                      </c:pt>
                      <c:pt idx="66">
                        <c:v>6.6000000000000003E-2</c:v>
                      </c:pt>
                      <c:pt idx="67">
                        <c:v>6.7000000000000004E-2</c:v>
                      </c:pt>
                      <c:pt idx="68">
                        <c:v>6.8000000000000005E-2</c:v>
                      </c:pt>
                      <c:pt idx="69">
                        <c:v>6.9000000000000006E-2</c:v>
                      </c:pt>
                      <c:pt idx="70">
                        <c:v>7.0000000000000007E-2</c:v>
                      </c:pt>
                      <c:pt idx="71">
                        <c:v>7.0999999999999994E-2</c:v>
                      </c:pt>
                      <c:pt idx="72">
                        <c:v>7.1999999999999995E-2</c:v>
                      </c:pt>
                      <c:pt idx="73">
                        <c:v>7.2999999999999995E-2</c:v>
                      </c:pt>
                      <c:pt idx="74">
                        <c:v>7.3999999999999996E-2</c:v>
                      </c:pt>
                      <c:pt idx="75">
                        <c:v>7.4999999999999997E-2</c:v>
                      </c:pt>
                      <c:pt idx="76">
                        <c:v>7.5999999999999998E-2</c:v>
                      </c:pt>
                      <c:pt idx="77">
                        <c:v>7.6999999999999999E-2</c:v>
                      </c:pt>
                      <c:pt idx="78">
                        <c:v>7.8E-2</c:v>
                      </c:pt>
                      <c:pt idx="79">
                        <c:v>7.9000000000000001E-2</c:v>
                      </c:pt>
                      <c:pt idx="80">
                        <c:v>0.08</c:v>
                      </c:pt>
                      <c:pt idx="81">
                        <c:v>8.1000000000000003E-2</c:v>
                      </c:pt>
                      <c:pt idx="82">
                        <c:v>8.2000000000000003E-2</c:v>
                      </c:pt>
                      <c:pt idx="83">
                        <c:v>8.3000000000000004E-2</c:v>
                      </c:pt>
                      <c:pt idx="84">
                        <c:v>8.4000000000000005E-2</c:v>
                      </c:pt>
                      <c:pt idx="85">
                        <c:v>8.5000000000000006E-2</c:v>
                      </c:pt>
                      <c:pt idx="86">
                        <c:v>8.5999999999999993E-2</c:v>
                      </c:pt>
                      <c:pt idx="87">
                        <c:v>8.6999999999999994E-2</c:v>
                      </c:pt>
                      <c:pt idx="88">
                        <c:v>8.7999999999999995E-2</c:v>
                      </c:pt>
                      <c:pt idx="89">
                        <c:v>8.8999999999999996E-2</c:v>
                      </c:pt>
                      <c:pt idx="90">
                        <c:v>0.09</c:v>
                      </c:pt>
                      <c:pt idx="91">
                        <c:v>9.0999999999999998E-2</c:v>
                      </c:pt>
                      <c:pt idx="92">
                        <c:v>9.1999999999999998E-2</c:v>
                      </c:pt>
                      <c:pt idx="93">
                        <c:v>9.2999999999999999E-2</c:v>
                      </c:pt>
                      <c:pt idx="94">
                        <c:v>9.4E-2</c:v>
                      </c:pt>
                      <c:pt idx="95">
                        <c:v>9.5000000000000001E-2</c:v>
                      </c:pt>
                      <c:pt idx="96">
                        <c:v>9.6000000000000002E-2</c:v>
                      </c:pt>
                      <c:pt idx="97">
                        <c:v>9.7000000000000003E-2</c:v>
                      </c:pt>
                      <c:pt idx="98">
                        <c:v>9.8000000000000004E-2</c:v>
                      </c:pt>
                      <c:pt idx="99">
                        <c:v>9.9000000000000005E-2</c:v>
                      </c:pt>
                      <c:pt idx="100">
                        <c:v>0.1</c:v>
                      </c:pt>
                      <c:pt idx="101">
                        <c:v>0.10100000000000001</c:v>
                      </c:pt>
                      <c:pt idx="102">
                        <c:v>0.10199999999999999</c:v>
                      </c:pt>
                      <c:pt idx="103">
                        <c:v>0.10299999999999999</c:v>
                      </c:pt>
                      <c:pt idx="104">
                        <c:v>0.104</c:v>
                      </c:pt>
                      <c:pt idx="105">
                        <c:v>0.105</c:v>
                      </c:pt>
                      <c:pt idx="106">
                        <c:v>0.106</c:v>
                      </c:pt>
                      <c:pt idx="107">
                        <c:v>0.107</c:v>
                      </c:pt>
                      <c:pt idx="108">
                        <c:v>0.108</c:v>
                      </c:pt>
                      <c:pt idx="109">
                        <c:v>0.109</c:v>
                      </c:pt>
                      <c:pt idx="110">
                        <c:v>0.11</c:v>
                      </c:pt>
                      <c:pt idx="111">
                        <c:v>0.111</c:v>
                      </c:pt>
                      <c:pt idx="112">
                        <c:v>0.112</c:v>
                      </c:pt>
                      <c:pt idx="113">
                        <c:v>0.113</c:v>
                      </c:pt>
                      <c:pt idx="114">
                        <c:v>0.114</c:v>
                      </c:pt>
                      <c:pt idx="115">
                        <c:v>0.115</c:v>
                      </c:pt>
                      <c:pt idx="116">
                        <c:v>0.11600000000000001</c:v>
                      </c:pt>
                      <c:pt idx="117">
                        <c:v>0.11700000000000001</c:v>
                      </c:pt>
                      <c:pt idx="118">
                        <c:v>0.11799999999999999</c:v>
                      </c:pt>
                      <c:pt idx="119">
                        <c:v>0.11899999999999999</c:v>
                      </c:pt>
                      <c:pt idx="120">
                        <c:v>0.12</c:v>
                      </c:pt>
                      <c:pt idx="121">
                        <c:v>0.121</c:v>
                      </c:pt>
                      <c:pt idx="122">
                        <c:v>0.122</c:v>
                      </c:pt>
                      <c:pt idx="123">
                        <c:v>0.123</c:v>
                      </c:pt>
                      <c:pt idx="124">
                        <c:v>0.124</c:v>
                      </c:pt>
                      <c:pt idx="125">
                        <c:v>0.125</c:v>
                      </c:pt>
                      <c:pt idx="126">
                        <c:v>0.126</c:v>
                      </c:pt>
                      <c:pt idx="127">
                        <c:v>0.127</c:v>
                      </c:pt>
                      <c:pt idx="128">
                        <c:v>0.128</c:v>
                      </c:pt>
                      <c:pt idx="129">
                        <c:v>0.129</c:v>
                      </c:pt>
                      <c:pt idx="130">
                        <c:v>0.13</c:v>
                      </c:pt>
                      <c:pt idx="131">
                        <c:v>0.13100000000000001</c:v>
                      </c:pt>
                      <c:pt idx="132">
                        <c:v>0.13200000000000001</c:v>
                      </c:pt>
                      <c:pt idx="133">
                        <c:v>0.13300000000000001</c:v>
                      </c:pt>
                      <c:pt idx="134">
                        <c:v>0.13400000000000001</c:v>
                      </c:pt>
                      <c:pt idx="135">
                        <c:v>0.13500000000000001</c:v>
                      </c:pt>
                      <c:pt idx="136">
                        <c:v>0.13600000000000001</c:v>
                      </c:pt>
                      <c:pt idx="137">
                        <c:v>0.13700000000000001</c:v>
                      </c:pt>
                      <c:pt idx="138">
                        <c:v>0.13800000000000001</c:v>
                      </c:pt>
                      <c:pt idx="139">
                        <c:v>0.13900000000000001</c:v>
                      </c:pt>
                      <c:pt idx="140">
                        <c:v>0.14000000000000001</c:v>
                      </c:pt>
                      <c:pt idx="141">
                        <c:v>0.14099999999999999</c:v>
                      </c:pt>
                      <c:pt idx="142">
                        <c:v>0.14199999999999999</c:v>
                      </c:pt>
                      <c:pt idx="143">
                        <c:v>0.14299999999999999</c:v>
                      </c:pt>
                      <c:pt idx="144">
                        <c:v>0.14399999999999999</c:v>
                      </c:pt>
                      <c:pt idx="145">
                        <c:v>0.14499999999999999</c:v>
                      </c:pt>
                      <c:pt idx="146">
                        <c:v>0.14599999999999999</c:v>
                      </c:pt>
                      <c:pt idx="147">
                        <c:v>0.14699999999999999</c:v>
                      </c:pt>
                      <c:pt idx="148">
                        <c:v>0.14799999999999999</c:v>
                      </c:pt>
                      <c:pt idx="149">
                        <c:v>0.14899999999999999</c:v>
                      </c:pt>
                      <c:pt idx="150">
                        <c:v>0.15</c:v>
                      </c:pt>
                      <c:pt idx="151">
                        <c:v>0.151</c:v>
                      </c:pt>
                      <c:pt idx="152">
                        <c:v>0.152</c:v>
                      </c:pt>
                      <c:pt idx="153">
                        <c:v>0.153</c:v>
                      </c:pt>
                      <c:pt idx="154">
                        <c:v>0.154</c:v>
                      </c:pt>
                      <c:pt idx="155">
                        <c:v>0.155</c:v>
                      </c:pt>
                      <c:pt idx="156">
                        <c:v>0.156</c:v>
                      </c:pt>
                      <c:pt idx="157">
                        <c:v>0.157</c:v>
                      </c:pt>
                      <c:pt idx="158">
                        <c:v>0.158</c:v>
                      </c:pt>
                      <c:pt idx="159">
                        <c:v>0.159</c:v>
                      </c:pt>
                      <c:pt idx="160">
                        <c:v>0.16</c:v>
                      </c:pt>
                      <c:pt idx="161">
                        <c:v>0.161</c:v>
                      </c:pt>
                      <c:pt idx="162">
                        <c:v>0.16200000000000001</c:v>
                      </c:pt>
                      <c:pt idx="163">
                        <c:v>0.16300000000000001</c:v>
                      </c:pt>
                      <c:pt idx="164">
                        <c:v>0.16400000000000001</c:v>
                      </c:pt>
                      <c:pt idx="165">
                        <c:v>0.16500000000000001</c:v>
                      </c:pt>
                      <c:pt idx="166">
                        <c:v>0.16600000000000001</c:v>
                      </c:pt>
                      <c:pt idx="167">
                        <c:v>0.16700000000000001</c:v>
                      </c:pt>
                      <c:pt idx="168">
                        <c:v>0.16800000000000001</c:v>
                      </c:pt>
                      <c:pt idx="169">
                        <c:v>0.16900000000000001</c:v>
                      </c:pt>
                      <c:pt idx="170">
                        <c:v>0.17</c:v>
                      </c:pt>
                      <c:pt idx="171">
                        <c:v>0.17100000000000001</c:v>
                      </c:pt>
                      <c:pt idx="172">
                        <c:v>0.17199999999999999</c:v>
                      </c:pt>
                      <c:pt idx="173">
                        <c:v>0.17299999999999999</c:v>
                      </c:pt>
                      <c:pt idx="174">
                        <c:v>0.17399999999999999</c:v>
                      </c:pt>
                      <c:pt idx="175">
                        <c:v>0.17499999999999999</c:v>
                      </c:pt>
                      <c:pt idx="176">
                        <c:v>0.17599999999999999</c:v>
                      </c:pt>
                      <c:pt idx="177">
                        <c:v>0.17699999999999999</c:v>
                      </c:pt>
                      <c:pt idx="178">
                        <c:v>0.17799999999999999</c:v>
                      </c:pt>
                      <c:pt idx="179">
                        <c:v>0.17899999999999999</c:v>
                      </c:pt>
                      <c:pt idx="180">
                        <c:v>0.18</c:v>
                      </c:pt>
                      <c:pt idx="181">
                        <c:v>0.18099999999999999</c:v>
                      </c:pt>
                      <c:pt idx="182">
                        <c:v>0.182</c:v>
                      </c:pt>
                      <c:pt idx="183">
                        <c:v>0.183</c:v>
                      </c:pt>
                      <c:pt idx="184">
                        <c:v>0.184</c:v>
                      </c:pt>
                      <c:pt idx="185">
                        <c:v>0.185</c:v>
                      </c:pt>
                      <c:pt idx="186">
                        <c:v>0.186</c:v>
                      </c:pt>
                      <c:pt idx="187">
                        <c:v>0.187</c:v>
                      </c:pt>
                      <c:pt idx="188">
                        <c:v>0.188</c:v>
                      </c:pt>
                      <c:pt idx="189">
                        <c:v>0.189</c:v>
                      </c:pt>
                      <c:pt idx="190">
                        <c:v>0.19</c:v>
                      </c:pt>
                      <c:pt idx="191">
                        <c:v>0.191</c:v>
                      </c:pt>
                      <c:pt idx="192">
                        <c:v>0.192</c:v>
                      </c:pt>
                      <c:pt idx="193">
                        <c:v>0.193</c:v>
                      </c:pt>
                      <c:pt idx="194">
                        <c:v>0.19400000000000001</c:v>
                      </c:pt>
                      <c:pt idx="195">
                        <c:v>0.19500000000000001</c:v>
                      </c:pt>
                      <c:pt idx="196">
                        <c:v>0.19600000000000001</c:v>
                      </c:pt>
                      <c:pt idx="197">
                        <c:v>0.19700000000000001</c:v>
                      </c:pt>
                      <c:pt idx="198">
                        <c:v>0.19800000000000001</c:v>
                      </c:pt>
                      <c:pt idx="199">
                        <c:v>0.19900000000000001</c:v>
                      </c:pt>
                      <c:pt idx="200">
                        <c:v>0.2</c:v>
                      </c:pt>
                      <c:pt idx="201">
                        <c:v>0.20100000000000001</c:v>
                      </c:pt>
                      <c:pt idx="202">
                        <c:v>0.20200000000000001</c:v>
                      </c:pt>
                      <c:pt idx="203">
                        <c:v>0.20300000000000001</c:v>
                      </c:pt>
                      <c:pt idx="204">
                        <c:v>0.20399999999999999</c:v>
                      </c:pt>
                      <c:pt idx="205">
                        <c:v>0.20499999999999999</c:v>
                      </c:pt>
                      <c:pt idx="206">
                        <c:v>0.20599999999999999</c:v>
                      </c:pt>
                      <c:pt idx="207">
                        <c:v>0.20699999999999999</c:v>
                      </c:pt>
                      <c:pt idx="208">
                        <c:v>0.20799999999999999</c:v>
                      </c:pt>
                      <c:pt idx="209">
                        <c:v>0.20899999999999999</c:v>
                      </c:pt>
                      <c:pt idx="210">
                        <c:v>0.21</c:v>
                      </c:pt>
                      <c:pt idx="211">
                        <c:v>0.21099999999999999</c:v>
                      </c:pt>
                      <c:pt idx="212">
                        <c:v>0.21199999999999999</c:v>
                      </c:pt>
                      <c:pt idx="213">
                        <c:v>0.21299999999999999</c:v>
                      </c:pt>
                      <c:pt idx="214">
                        <c:v>0.214</c:v>
                      </c:pt>
                      <c:pt idx="215">
                        <c:v>0.215</c:v>
                      </c:pt>
                      <c:pt idx="216">
                        <c:v>0.216</c:v>
                      </c:pt>
                      <c:pt idx="217">
                        <c:v>0.217</c:v>
                      </c:pt>
                      <c:pt idx="218">
                        <c:v>0.218</c:v>
                      </c:pt>
                      <c:pt idx="219">
                        <c:v>0.219</c:v>
                      </c:pt>
                      <c:pt idx="220">
                        <c:v>0.22</c:v>
                      </c:pt>
                      <c:pt idx="221">
                        <c:v>0.221</c:v>
                      </c:pt>
                      <c:pt idx="222">
                        <c:v>0.222</c:v>
                      </c:pt>
                      <c:pt idx="223">
                        <c:v>0.223</c:v>
                      </c:pt>
                      <c:pt idx="224">
                        <c:v>0.224</c:v>
                      </c:pt>
                      <c:pt idx="225">
                        <c:v>0.22500000000000001</c:v>
                      </c:pt>
                      <c:pt idx="226">
                        <c:v>0.22600000000000001</c:v>
                      </c:pt>
                      <c:pt idx="227">
                        <c:v>0.22700000000000001</c:v>
                      </c:pt>
                      <c:pt idx="228">
                        <c:v>0.22800000000000001</c:v>
                      </c:pt>
                      <c:pt idx="229">
                        <c:v>0.22900000000000001</c:v>
                      </c:pt>
                      <c:pt idx="230">
                        <c:v>0.23</c:v>
                      </c:pt>
                      <c:pt idx="231">
                        <c:v>0.23100000000000001</c:v>
                      </c:pt>
                      <c:pt idx="232">
                        <c:v>0.23200000000000001</c:v>
                      </c:pt>
                      <c:pt idx="233">
                        <c:v>0.23300000000000001</c:v>
                      </c:pt>
                      <c:pt idx="234">
                        <c:v>0.23400000000000001</c:v>
                      </c:pt>
                      <c:pt idx="235">
                        <c:v>0.23499999999999999</c:v>
                      </c:pt>
                      <c:pt idx="236">
                        <c:v>0.23599999999999999</c:v>
                      </c:pt>
                      <c:pt idx="237">
                        <c:v>0.23699999999999999</c:v>
                      </c:pt>
                      <c:pt idx="238">
                        <c:v>0.23799999999999999</c:v>
                      </c:pt>
                      <c:pt idx="239">
                        <c:v>0.23899999999999999</c:v>
                      </c:pt>
                      <c:pt idx="240">
                        <c:v>0.24</c:v>
                      </c:pt>
                      <c:pt idx="241">
                        <c:v>0.24099999999999999</c:v>
                      </c:pt>
                      <c:pt idx="242">
                        <c:v>0.24199999999999999</c:v>
                      </c:pt>
                      <c:pt idx="243">
                        <c:v>0.24299999999999999</c:v>
                      </c:pt>
                      <c:pt idx="244">
                        <c:v>0.24399999999999999</c:v>
                      </c:pt>
                      <c:pt idx="245">
                        <c:v>0.245</c:v>
                      </c:pt>
                      <c:pt idx="246">
                        <c:v>0.246</c:v>
                      </c:pt>
                      <c:pt idx="247">
                        <c:v>0.247</c:v>
                      </c:pt>
                      <c:pt idx="248">
                        <c:v>0.248</c:v>
                      </c:pt>
                      <c:pt idx="249">
                        <c:v>0.249</c:v>
                      </c:pt>
                      <c:pt idx="250">
                        <c:v>0.25</c:v>
                      </c:pt>
                      <c:pt idx="251">
                        <c:v>0.251</c:v>
                      </c:pt>
                      <c:pt idx="252">
                        <c:v>0.252</c:v>
                      </c:pt>
                      <c:pt idx="253">
                        <c:v>0.253</c:v>
                      </c:pt>
                      <c:pt idx="254">
                        <c:v>0.254</c:v>
                      </c:pt>
                      <c:pt idx="255">
                        <c:v>0.255</c:v>
                      </c:pt>
                      <c:pt idx="256">
                        <c:v>0.25600000000000001</c:v>
                      </c:pt>
                      <c:pt idx="257">
                        <c:v>0.25700000000000001</c:v>
                      </c:pt>
                      <c:pt idx="258">
                        <c:v>0.25800000000000001</c:v>
                      </c:pt>
                      <c:pt idx="259">
                        <c:v>0.25900000000000001</c:v>
                      </c:pt>
                      <c:pt idx="260">
                        <c:v>0.26</c:v>
                      </c:pt>
                      <c:pt idx="261">
                        <c:v>0.26100000000000001</c:v>
                      </c:pt>
                      <c:pt idx="262">
                        <c:v>0.26200000000000001</c:v>
                      </c:pt>
                      <c:pt idx="263">
                        <c:v>0.26300000000000001</c:v>
                      </c:pt>
                      <c:pt idx="264">
                        <c:v>0.26400000000000001</c:v>
                      </c:pt>
                      <c:pt idx="265">
                        <c:v>0.26500000000000001</c:v>
                      </c:pt>
                      <c:pt idx="266">
                        <c:v>0.26600000000000001</c:v>
                      </c:pt>
                      <c:pt idx="267">
                        <c:v>0.26700000000000002</c:v>
                      </c:pt>
                      <c:pt idx="268">
                        <c:v>0.26800000000000002</c:v>
                      </c:pt>
                      <c:pt idx="269">
                        <c:v>0.26900000000000002</c:v>
                      </c:pt>
                      <c:pt idx="270">
                        <c:v>0.27</c:v>
                      </c:pt>
                      <c:pt idx="271">
                        <c:v>0.27100000000000002</c:v>
                      </c:pt>
                      <c:pt idx="272">
                        <c:v>0.27200000000000002</c:v>
                      </c:pt>
                      <c:pt idx="273">
                        <c:v>0.27300000000000002</c:v>
                      </c:pt>
                      <c:pt idx="274">
                        <c:v>0.27400000000000002</c:v>
                      </c:pt>
                      <c:pt idx="275">
                        <c:v>0.27500000000000002</c:v>
                      </c:pt>
                      <c:pt idx="276">
                        <c:v>0.27600000000000002</c:v>
                      </c:pt>
                      <c:pt idx="277">
                        <c:v>0.27700000000000002</c:v>
                      </c:pt>
                      <c:pt idx="278">
                        <c:v>0.27800000000000002</c:v>
                      </c:pt>
                      <c:pt idx="279">
                        <c:v>0.27900000000000003</c:v>
                      </c:pt>
                      <c:pt idx="280">
                        <c:v>0.28000000000000003</c:v>
                      </c:pt>
                      <c:pt idx="281">
                        <c:v>0.28100000000000003</c:v>
                      </c:pt>
                      <c:pt idx="282">
                        <c:v>0.28199999999999997</c:v>
                      </c:pt>
                      <c:pt idx="283">
                        <c:v>0.28299999999999997</c:v>
                      </c:pt>
                      <c:pt idx="284">
                        <c:v>0.28399999999999997</c:v>
                      </c:pt>
                      <c:pt idx="285">
                        <c:v>0.28499999999999998</c:v>
                      </c:pt>
                      <c:pt idx="286">
                        <c:v>0.28599999999999998</c:v>
                      </c:pt>
                      <c:pt idx="287">
                        <c:v>0.28699999999999998</c:v>
                      </c:pt>
                      <c:pt idx="288">
                        <c:v>0.28799999999999998</c:v>
                      </c:pt>
                      <c:pt idx="289">
                        <c:v>0.28899999999999998</c:v>
                      </c:pt>
                      <c:pt idx="290">
                        <c:v>0.28999999999999998</c:v>
                      </c:pt>
                      <c:pt idx="291">
                        <c:v>0.29099999999999998</c:v>
                      </c:pt>
                      <c:pt idx="292">
                        <c:v>0.29199999999999998</c:v>
                      </c:pt>
                      <c:pt idx="293">
                        <c:v>0.29299999999999998</c:v>
                      </c:pt>
                      <c:pt idx="294">
                        <c:v>0.29399999999999998</c:v>
                      </c:pt>
                      <c:pt idx="295">
                        <c:v>0.29499999999999998</c:v>
                      </c:pt>
                      <c:pt idx="296">
                        <c:v>0.29599999999999999</c:v>
                      </c:pt>
                      <c:pt idx="297">
                        <c:v>0.29699999999999999</c:v>
                      </c:pt>
                      <c:pt idx="298">
                        <c:v>0.29799999999999999</c:v>
                      </c:pt>
                      <c:pt idx="299">
                        <c:v>0.29899999999999999</c:v>
                      </c:pt>
                      <c:pt idx="300">
                        <c:v>0.3</c:v>
                      </c:pt>
                      <c:pt idx="301">
                        <c:v>0.30099999999999999</c:v>
                      </c:pt>
                      <c:pt idx="302">
                        <c:v>0.30199999999999999</c:v>
                      </c:pt>
                      <c:pt idx="303">
                        <c:v>0.30299999999999999</c:v>
                      </c:pt>
                      <c:pt idx="304">
                        <c:v>0.30399999999999999</c:v>
                      </c:pt>
                      <c:pt idx="305">
                        <c:v>0.30499999999999999</c:v>
                      </c:pt>
                      <c:pt idx="306">
                        <c:v>0.30599999999999999</c:v>
                      </c:pt>
                      <c:pt idx="307">
                        <c:v>0.307</c:v>
                      </c:pt>
                      <c:pt idx="308">
                        <c:v>0.308</c:v>
                      </c:pt>
                      <c:pt idx="309">
                        <c:v>0.309</c:v>
                      </c:pt>
                      <c:pt idx="310">
                        <c:v>0.31</c:v>
                      </c:pt>
                      <c:pt idx="311">
                        <c:v>0.311</c:v>
                      </c:pt>
                      <c:pt idx="312">
                        <c:v>0.312</c:v>
                      </c:pt>
                      <c:pt idx="313">
                        <c:v>0.313</c:v>
                      </c:pt>
                      <c:pt idx="314">
                        <c:v>0.314</c:v>
                      </c:pt>
                      <c:pt idx="315">
                        <c:v>0.315</c:v>
                      </c:pt>
                      <c:pt idx="316">
                        <c:v>0.316</c:v>
                      </c:pt>
                      <c:pt idx="317">
                        <c:v>0.317</c:v>
                      </c:pt>
                      <c:pt idx="318">
                        <c:v>0.318</c:v>
                      </c:pt>
                      <c:pt idx="319">
                        <c:v>0.31900000000000001</c:v>
                      </c:pt>
                      <c:pt idx="320">
                        <c:v>0.32</c:v>
                      </c:pt>
                      <c:pt idx="321">
                        <c:v>0.32100000000000001</c:v>
                      </c:pt>
                      <c:pt idx="322">
                        <c:v>0.32200000000000001</c:v>
                      </c:pt>
                      <c:pt idx="323">
                        <c:v>0.32300000000000001</c:v>
                      </c:pt>
                      <c:pt idx="324">
                        <c:v>0.32400000000000001</c:v>
                      </c:pt>
                      <c:pt idx="325">
                        <c:v>0.32500000000000001</c:v>
                      </c:pt>
                      <c:pt idx="326">
                        <c:v>0.32600000000000001</c:v>
                      </c:pt>
                      <c:pt idx="327">
                        <c:v>0.32700000000000001</c:v>
                      </c:pt>
                      <c:pt idx="328">
                        <c:v>0.32800000000000001</c:v>
                      </c:pt>
                      <c:pt idx="329">
                        <c:v>0.32900000000000001</c:v>
                      </c:pt>
                      <c:pt idx="330">
                        <c:v>0.33</c:v>
                      </c:pt>
                      <c:pt idx="331">
                        <c:v>0.33100000000000002</c:v>
                      </c:pt>
                      <c:pt idx="332">
                        <c:v>0.33200000000000002</c:v>
                      </c:pt>
                      <c:pt idx="333">
                        <c:v>0.33300000000000002</c:v>
                      </c:pt>
                      <c:pt idx="334">
                        <c:v>0.33400000000000002</c:v>
                      </c:pt>
                      <c:pt idx="335">
                        <c:v>0.33500000000000002</c:v>
                      </c:pt>
                      <c:pt idx="336">
                        <c:v>0.33600000000000002</c:v>
                      </c:pt>
                      <c:pt idx="337">
                        <c:v>0.33700000000000002</c:v>
                      </c:pt>
                      <c:pt idx="338">
                        <c:v>0.33800000000000002</c:v>
                      </c:pt>
                      <c:pt idx="339">
                        <c:v>0.33900000000000002</c:v>
                      </c:pt>
                      <c:pt idx="340">
                        <c:v>0.34</c:v>
                      </c:pt>
                      <c:pt idx="341">
                        <c:v>0.34100000000000003</c:v>
                      </c:pt>
                      <c:pt idx="342">
                        <c:v>0.34200000000000003</c:v>
                      </c:pt>
                      <c:pt idx="343">
                        <c:v>0.34300000000000003</c:v>
                      </c:pt>
                      <c:pt idx="344">
                        <c:v>0.34399999999999997</c:v>
                      </c:pt>
                      <c:pt idx="345">
                        <c:v>0.34499999999999997</c:v>
                      </c:pt>
                      <c:pt idx="346">
                        <c:v>0.34599999999999997</c:v>
                      </c:pt>
                      <c:pt idx="347">
                        <c:v>0.34699999999999998</c:v>
                      </c:pt>
                      <c:pt idx="348">
                        <c:v>0.34799999999999998</c:v>
                      </c:pt>
                      <c:pt idx="349">
                        <c:v>0.34899999999999998</c:v>
                      </c:pt>
                      <c:pt idx="350">
                        <c:v>0.35</c:v>
                      </c:pt>
                      <c:pt idx="351">
                        <c:v>0.35099999999999998</c:v>
                      </c:pt>
                      <c:pt idx="352">
                        <c:v>0.35199999999999998</c:v>
                      </c:pt>
                      <c:pt idx="353">
                        <c:v>0.35299999999999998</c:v>
                      </c:pt>
                      <c:pt idx="354">
                        <c:v>0.35399999999999998</c:v>
                      </c:pt>
                      <c:pt idx="355">
                        <c:v>0.35499999999999998</c:v>
                      </c:pt>
                      <c:pt idx="356">
                        <c:v>0.35599999999999998</c:v>
                      </c:pt>
                      <c:pt idx="357">
                        <c:v>0.35699999999999998</c:v>
                      </c:pt>
                      <c:pt idx="358">
                        <c:v>0.35799999999999998</c:v>
                      </c:pt>
                      <c:pt idx="359">
                        <c:v>0.35899999999999999</c:v>
                      </c:pt>
                      <c:pt idx="360">
                        <c:v>0.36</c:v>
                      </c:pt>
                      <c:pt idx="361">
                        <c:v>0.36099999999999999</c:v>
                      </c:pt>
                      <c:pt idx="362">
                        <c:v>0.36199999999999999</c:v>
                      </c:pt>
                      <c:pt idx="363">
                        <c:v>0.36299999999999999</c:v>
                      </c:pt>
                      <c:pt idx="364">
                        <c:v>0.36399999999999999</c:v>
                      </c:pt>
                      <c:pt idx="365">
                        <c:v>0.36499999999999999</c:v>
                      </c:pt>
                      <c:pt idx="366">
                        <c:v>0.36599999999999999</c:v>
                      </c:pt>
                      <c:pt idx="367">
                        <c:v>0.36699999999999999</c:v>
                      </c:pt>
                      <c:pt idx="368">
                        <c:v>0.36799999999999999</c:v>
                      </c:pt>
                      <c:pt idx="369">
                        <c:v>0.36899999999999999</c:v>
                      </c:pt>
                      <c:pt idx="370">
                        <c:v>0.37</c:v>
                      </c:pt>
                      <c:pt idx="371">
                        <c:v>0.371</c:v>
                      </c:pt>
                      <c:pt idx="372">
                        <c:v>0.372</c:v>
                      </c:pt>
                      <c:pt idx="373">
                        <c:v>0.373</c:v>
                      </c:pt>
                      <c:pt idx="374">
                        <c:v>0.374</c:v>
                      </c:pt>
                      <c:pt idx="375">
                        <c:v>0.375</c:v>
                      </c:pt>
                      <c:pt idx="376">
                        <c:v>0.376</c:v>
                      </c:pt>
                      <c:pt idx="377">
                        <c:v>0.377</c:v>
                      </c:pt>
                      <c:pt idx="378">
                        <c:v>0.378</c:v>
                      </c:pt>
                      <c:pt idx="379">
                        <c:v>0.379</c:v>
                      </c:pt>
                      <c:pt idx="380">
                        <c:v>0.38</c:v>
                      </c:pt>
                      <c:pt idx="381">
                        <c:v>0.38100000000000001</c:v>
                      </c:pt>
                      <c:pt idx="382">
                        <c:v>0.38200000000000001</c:v>
                      </c:pt>
                      <c:pt idx="383">
                        <c:v>0.38300000000000001</c:v>
                      </c:pt>
                      <c:pt idx="384">
                        <c:v>0.38400000000000001</c:v>
                      </c:pt>
                      <c:pt idx="385">
                        <c:v>0.38500000000000001</c:v>
                      </c:pt>
                      <c:pt idx="386">
                        <c:v>0.38600000000000001</c:v>
                      </c:pt>
                      <c:pt idx="387">
                        <c:v>0.38700000000000001</c:v>
                      </c:pt>
                      <c:pt idx="388">
                        <c:v>0.38800000000000001</c:v>
                      </c:pt>
                      <c:pt idx="389">
                        <c:v>0.38900000000000001</c:v>
                      </c:pt>
                      <c:pt idx="390">
                        <c:v>0.39</c:v>
                      </c:pt>
                      <c:pt idx="391">
                        <c:v>0.39100000000000001</c:v>
                      </c:pt>
                      <c:pt idx="392">
                        <c:v>0.39200000000000002</c:v>
                      </c:pt>
                      <c:pt idx="393">
                        <c:v>0.39300000000000002</c:v>
                      </c:pt>
                      <c:pt idx="394">
                        <c:v>0.39400000000000002</c:v>
                      </c:pt>
                      <c:pt idx="395">
                        <c:v>0.39500000000000002</c:v>
                      </c:pt>
                      <c:pt idx="396">
                        <c:v>0.39600000000000002</c:v>
                      </c:pt>
                      <c:pt idx="397">
                        <c:v>0.39700000000000002</c:v>
                      </c:pt>
                      <c:pt idx="398">
                        <c:v>0.39800000000000002</c:v>
                      </c:pt>
                      <c:pt idx="399">
                        <c:v>0.39900000000000002</c:v>
                      </c:pt>
                      <c:pt idx="400">
                        <c:v>0.4</c:v>
                      </c:pt>
                      <c:pt idx="401">
                        <c:v>0.40100000000000002</c:v>
                      </c:pt>
                      <c:pt idx="402">
                        <c:v>0.40200000000000002</c:v>
                      </c:pt>
                      <c:pt idx="403">
                        <c:v>0.40300000000000002</c:v>
                      </c:pt>
                      <c:pt idx="404">
                        <c:v>0.40400000000000003</c:v>
                      </c:pt>
                      <c:pt idx="405">
                        <c:v>0.40500000000000003</c:v>
                      </c:pt>
                      <c:pt idx="406">
                        <c:v>0.40600000000000003</c:v>
                      </c:pt>
                      <c:pt idx="407">
                        <c:v>0.40699999999999997</c:v>
                      </c:pt>
                      <c:pt idx="408">
                        <c:v>0.40799999999999997</c:v>
                      </c:pt>
                      <c:pt idx="409">
                        <c:v>0.40899999999999997</c:v>
                      </c:pt>
                      <c:pt idx="410">
                        <c:v>0.41</c:v>
                      </c:pt>
                      <c:pt idx="411">
                        <c:v>0.41099999999999998</c:v>
                      </c:pt>
                      <c:pt idx="412">
                        <c:v>0.41199999999999998</c:v>
                      </c:pt>
                      <c:pt idx="413">
                        <c:v>0.41299999999999998</c:v>
                      </c:pt>
                      <c:pt idx="414">
                        <c:v>0.41399999999999998</c:v>
                      </c:pt>
                      <c:pt idx="415">
                        <c:v>0.41499999999999998</c:v>
                      </c:pt>
                      <c:pt idx="416">
                        <c:v>0.41599999999999998</c:v>
                      </c:pt>
                      <c:pt idx="417">
                        <c:v>0.41699999999999998</c:v>
                      </c:pt>
                      <c:pt idx="418">
                        <c:v>0.41799999999999998</c:v>
                      </c:pt>
                      <c:pt idx="419">
                        <c:v>0.41899999999999998</c:v>
                      </c:pt>
                      <c:pt idx="420">
                        <c:v>0.42</c:v>
                      </c:pt>
                      <c:pt idx="421">
                        <c:v>0.42099999999999999</c:v>
                      </c:pt>
                      <c:pt idx="422">
                        <c:v>0.42199999999999999</c:v>
                      </c:pt>
                      <c:pt idx="423">
                        <c:v>0.42299999999999999</c:v>
                      </c:pt>
                      <c:pt idx="424">
                        <c:v>0.42399999999999999</c:v>
                      </c:pt>
                      <c:pt idx="425">
                        <c:v>0.42499999999999999</c:v>
                      </c:pt>
                      <c:pt idx="426">
                        <c:v>0.42599999999999999</c:v>
                      </c:pt>
                      <c:pt idx="427">
                        <c:v>0.42699999999999999</c:v>
                      </c:pt>
                      <c:pt idx="428">
                        <c:v>0.42799999999999999</c:v>
                      </c:pt>
                      <c:pt idx="429">
                        <c:v>0.42899999999999999</c:v>
                      </c:pt>
                      <c:pt idx="430">
                        <c:v>0.43</c:v>
                      </c:pt>
                      <c:pt idx="431">
                        <c:v>0.43099999999999999</c:v>
                      </c:pt>
                      <c:pt idx="432">
                        <c:v>0.432</c:v>
                      </c:pt>
                      <c:pt idx="433">
                        <c:v>0.433</c:v>
                      </c:pt>
                      <c:pt idx="434">
                        <c:v>0.434</c:v>
                      </c:pt>
                      <c:pt idx="435">
                        <c:v>0.435</c:v>
                      </c:pt>
                      <c:pt idx="436">
                        <c:v>0.436</c:v>
                      </c:pt>
                      <c:pt idx="437">
                        <c:v>0.437</c:v>
                      </c:pt>
                      <c:pt idx="438">
                        <c:v>0.438</c:v>
                      </c:pt>
                      <c:pt idx="439">
                        <c:v>0.439</c:v>
                      </c:pt>
                      <c:pt idx="440">
                        <c:v>0.44</c:v>
                      </c:pt>
                      <c:pt idx="441">
                        <c:v>0.441</c:v>
                      </c:pt>
                      <c:pt idx="442">
                        <c:v>0.442</c:v>
                      </c:pt>
                      <c:pt idx="443">
                        <c:v>0.443</c:v>
                      </c:pt>
                      <c:pt idx="444">
                        <c:v>0.44400000000000001</c:v>
                      </c:pt>
                      <c:pt idx="445">
                        <c:v>0.44500000000000001</c:v>
                      </c:pt>
                      <c:pt idx="446">
                        <c:v>0.44600000000000001</c:v>
                      </c:pt>
                      <c:pt idx="447">
                        <c:v>0.44700000000000001</c:v>
                      </c:pt>
                      <c:pt idx="448">
                        <c:v>0.44800000000000001</c:v>
                      </c:pt>
                      <c:pt idx="449">
                        <c:v>0.44900000000000001</c:v>
                      </c:pt>
                      <c:pt idx="450">
                        <c:v>0.45</c:v>
                      </c:pt>
                      <c:pt idx="451">
                        <c:v>0.45100000000000001</c:v>
                      </c:pt>
                      <c:pt idx="452">
                        <c:v>0.45200000000000001</c:v>
                      </c:pt>
                      <c:pt idx="453">
                        <c:v>0.45300000000000001</c:v>
                      </c:pt>
                      <c:pt idx="454">
                        <c:v>0.45400000000000001</c:v>
                      </c:pt>
                      <c:pt idx="455">
                        <c:v>0.45500000000000002</c:v>
                      </c:pt>
                      <c:pt idx="456">
                        <c:v>0.45600000000000002</c:v>
                      </c:pt>
                      <c:pt idx="457">
                        <c:v>0.45700000000000002</c:v>
                      </c:pt>
                      <c:pt idx="458">
                        <c:v>0.45800000000000002</c:v>
                      </c:pt>
                      <c:pt idx="459">
                        <c:v>0.45900000000000002</c:v>
                      </c:pt>
                      <c:pt idx="460">
                        <c:v>0.46</c:v>
                      </c:pt>
                      <c:pt idx="461">
                        <c:v>0.46100000000000002</c:v>
                      </c:pt>
                      <c:pt idx="462">
                        <c:v>0.46200000000000002</c:v>
                      </c:pt>
                      <c:pt idx="463">
                        <c:v>0.46300000000000002</c:v>
                      </c:pt>
                      <c:pt idx="464">
                        <c:v>0.46400000000000002</c:v>
                      </c:pt>
                      <c:pt idx="465">
                        <c:v>0.46500000000000002</c:v>
                      </c:pt>
                      <c:pt idx="466">
                        <c:v>0.46600000000000003</c:v>
                      </c:pt>
                      <c:pt idx="467">
                        <c:v>0.46700000000000003</c:v>
                      </c:pt>
                      <c:pt idx="468">
                        <c:v>0.46800000000000003</c:v>
                      </c:pt>
                      <c:pt idx="469">
                        <c:v>0.46899999999999997</c:v>
                      </c:pt>
                      <c:pt idx="470">
                        <c:v>0.47</c:v>
                      </c:pt>
                      <c:pt idx="471">
                        <c:v>0.47099999999999997</c:v>
                      </c:pt>
                      <c:pt idx="472">
                        <c:v>0.47199999999999998</c:v>
                      </c:pt>
                      <c:pt idx="473">
                        <c:v>0.47299999999999998</c:v>
                      </c:pt>
                      <c:pt idx="474">
                        <c:v>0.47399999999999998</c:v>
                      </c:pt>
                      <c:pt idx="475">
                        <c:v>0.47499999999999998</c:v>
                      </c:pt>
                      <c:pt idx="476">
                        <c:v>0.47599999999999998</c:v>
                      </c:pt>
                      <c:pt idx="477">
                        <c:v>0.47699999999999998</c:v>
                      </c:pt>
                      <c:pt idx="478">
                        <c:v>0.47799999999999998</c:v>
                      </c:pt>
                      <c:pt idx="479">
                        <c:v>0.47899999999999998</c:v>
                      </c:pt>
                      <c:pt idx="480">
                        <c:v>0.48</c:v>
                      </c:pt>
                      <c:pt idx="481">
                        <c:v>0.48099999999999998</c:v>
                      </c:pt>
                      <c:pt idx="482">
                        <c:v>0.48199999999999998</c:v>
                      </c:pt>
                      <c:pt idx="483">
                        <c:v>0.48299999999999998</c:v>
                      </c:pt>
                      <c:pt idx="484">
                        <c:v>0.48399999999999999</c:v>
                      </c:pt>
                      <c:pt idx="485">
                        <c:v>0.48499999999999999</c:v>
                      </c:pt>
                      <c:pt idx="486">
                        <c:v>0.48599999999999999</c:v>
                      </c:pt>
                      <c:pt idx="487">
                        <c:v>0.48699999999999999</c:v>
                      </c:pt>
                      <c:pt idx="488">
                        <c:v>0.48799999999999999</c:v>
                      </c:pt>
                      <c:pt idx="489">
                        <c:v>0.48899999999999999</c:v>
                      </c:pt>
                      <c:pt idx="490">
                        <c:v>0.49</c:v>
                      </c:pt>
                      <c:pt idx="491">
                        <c:v>0.49099999999999999</c:v>
                      </c:pt>
                      <c:pt idx="492">
                        <c:v>0.49199999999999999</c:v>
                      </c:pt>
                      <c:pt idx="493">
                        <c:v>0.49299999999999999</c:v>
                      </c:pt>
                      <c:pt idx="494">
                        <c:v>0.49399999999999999</c:v>
                      </c:pt>
                      <c:pt idx="495">
                        <c:v>0.495</c:v>
                      </c:pt>
                      <c:pt idx="496">
                        <c:v>0.496</c:v>
                      </c:pt>
                      <c:pt idx="497">
                        <c:v>0.497</c:v>
                      </c:pt>
                      <c:pt idx="498">
                        <c:v>0.498</c:v>
                      </c:pt>
                      <c:pt idx="499">
                        <c:v>0.499</c:v>
                      </c:pt>
                      <c:pt idx="500">
                        <c:v>0.5</c:v>
                      </c:pt>
                      <c:pt idx="501">
                        <c:v>0.501</c:v>
                      </c:pt>
                      <c:pt idx="502">
                        <c:v>0.502</c:v>
                      </c:pt>
                      <c:pt idx="503">
                        <c:v>0.503</c:v>
                      </c:pt>
                      <c:pt idx="504">
                        <c:v>0.504</c:v>
                      </c:pt>
                      <c:pt idx="505">
                        <c:v>0.505</c:v>
                      </c:pt>
                      <c:pt idx="506">
                        <c:v>0.50600000000000001</c:v>
                      </c:pt>
                      <c:pt idx="507">
                        <c:v>0.50700000000000001</c:v>
                      </c:pt>
                      <c:pt idx="508">
                        <c:v>0.50800000000000001</c:v>
                      </c:pt>
                      <c:pt idx="509">
                        <c:v>0.50900000000000001</c:v>
                      </c:pt>
                      <c:pt idx="510">
                        <c:v>0.51</c:v>
                      </c:pt>
                      <c:pt idx="511">
                        <c:v>0.51100000000000001</c:v>
                      </c:pt>
                      <c:pt idx="512">
                        <c:v>0.51200000000000001</c:v>
                      </c:pt>
                      <c:pt idx="513">
                        <c:v>0.51300000000000001</c:v>
                      </c:pt>
                      <c:pt idx="514">
                        <c:v>0.51400000000000001</c:v>
                      </c:pt>
                      <c:pt idx="515">
                        <c:v>0.51500000000000001</c:v>
                      </c:pt>
                      <c:pt idx="516">
                        <c:v>0.51600000000000001</c:v>
                      </c:pt>
                      <c:pt idx="517">
                        <c:v>0.51700000000000002</c:v>
                      </c:pt>
                      <c:pt idx="518">
                        <c:v>0.51800000000000002</c:v>
                      </c:pt>
                      <c:pt idx="519">
                        <c:v>0.51900000000000002</c:v>
                      </c:pt>
                      <c:pt idx="520">
                        <c:v>0.52</c:v>
                      </c:pt>
                      <c:pt idx="521">
                        <c:v>0.52100000000000002</c:v>
                      </c:pt>
                      <c:pt idx="522">
                        <c:v>0.52200000000000002</c:v>
                      </c:pt>
                      <c:pt idx="523">
                        <c:v>0.52300000000000002</c:v>
                      </c:pt>
                      <c:pt idx="524">
                        <c:v>0.52400000000000002</c:v>
                      </c:pt>
                      <c:pt idx="525">
                        <c:v>0.52500000000000002</c:v>
                      </c:pt>
                      <c:pt idx="526">
                        <c:v>0.52600000000000002</c:v>
                      </c:pt>
                      <c:pt idx="527">
                        <c:v>0.52700000000000002</c:v>
                      </c:pt>
                      <c:pt idx="528">
                        <c:v>0.52800000000000002</c:v>
                      </c:pt>
                      <c:pt idx="529">
                        <c:v>0.52900000000000003</c:v>
                      </c:pt>
                      <c:pt idx="530">
                        <c:v>0.53</c:v>
                      </c:pt>
                      <c:pt idx="531">
                        <c:v>0.53100000000000003</c:v>
                      </c:pt>
                      <c:pt idx="532">
                        <c:v>0.53200000000000003</c:v>
                      </c:pt>
                      <c:pt idx="533">
                        <c:v>0.53300000000000003</c:v>
                      </c:pt>
                      <c:pt idx="534">
                        <c:v>0.53400000000000003</c:v>
                      </c:pt>
                      <c:pt idx="535">
                        <c:v>0.53500000000000003</c:v>
                      </c:pt>
                      <c:pt idx="536">
                        <c:v>0.53600000000000003</c:v>
                      </c:pt>
                      <c:pt idx="537">
                        <c:v>0.53700000000000003</c:v>
                      </c:pt>
                      <c:pt idx="538">
                        <c:v>0.53800000000000003</c:v>
                      </c:pt>
                      <c:pt idx="539">
                        <c:v>0.53900000000000003</c:v>
                      </c:pt>
                      <c:pt idx="540">
                        <c:v>0.54</c:v>
                      </c:pt>
                      <c:pt idx="541">
                        <c:v>0.54100000000000004</c:v>
                      </c:pt>
                      <c:pt idx="542">
                        <c:v>0.54200000000000004</c:v>
                      </c:pt>
                      <c:pt idx="543">
                        <c:v>0.54300000000000004</c:v>
                      </c:pt>
                      <c:pt idx="544">
                        <c:v>0.54400000000000004</c:v>
                      </c:pt>
                      <c:pt idx="545">
                        <c:v>0.54500000000000004</c:v>
                      </c:pt>
                      <c:pt idx="546">
                        <c:v>0.54600000000000004</c:v>
                      </c:pt>
                      <c:pt idx="547">
                        <c:v>0.54700000000000004</c:v>
                      </c:pt>
                      <c:pt idx="548">
                        <c:v>0.54800000000000004</c:v>
                      </c:pt>
                      <c:pt idx="549">
                        <c:v>0.54900000000000004</c:v>
                      </c:pt>
                      <c:pt idx="550">
                        <c:v>0.55000000000000004</c:v>
                      </c:pt>
                      <c:pt idx="551">
                        <c:v>0.55100000000000005</c:v>
                      </c:pt>
                      <c:pt idx="552">
                        <c:v>0.55200000000000005</c:v>
                      </c:pt>
                      <c:pt idx="553">
                        <c:v>0.55300000000000005</c:v>
                      </c:pt>
                      <c:pt idx="554">
                        <c:v>0.55400000000000005</c:v>
                      </c:pt>
                      <c:pt idx="555">
                        <c:v>0.55500000000000005</c:v>
                      </c:pt>
                      <c:pt idx="556">
                        <c:v>0.55600000000000005</c:v>
                      </c:pt>
                      <c:pt idx="557">
                        <c:v>0.55700000000000005</c:v>
                      </c:pt>
                      <c:pt idx="558">
                        <c:v>0.55800000000000005</c:v>
                      </c:pt>
                      <c:pt idx="559">
                        <c:v>0.55900000000000005</c:v>
                      </c:pt>
                      <c:pt idx="560">
                        <c:v>0.56000000000000005</c:v>
                      </c:pt>
                      <c:pt idx="561">
                        <c:v>0.56100000000000005</c:v>
                      </c:pt>
                      <c:pt idx="562">
                        <c:v>0.56200000000000006</c:v>
                      </c:pt>
                      <c:pt idx="563">
                        <c:v>0.56299999999999994</c:v>
                      </c:pt>
                      <c:pt idx="564">
                        <c:v>0.56399999999999995</c:v>
                      </c:pt>
                      <c:pt idx="565">
                        <c:v>0.56499999999999995</c:v>
                      </c:pt>
                      <c:pt idx="566">
                        <c:v>0.56599999999999995</c:v>
                      </c:pt>
                      <c:pt idx="567">
                        <c:v>0.56699999999999995</c:v>
                      </c:pt>
                      <c:pt idx="568">
                        <c:v>0.56799999999999995</c:v>
                      </c:pt>
                      <c:pt idx="569">
                        <c:v>0.56899999999999995</c:v>
                      </c:pt>
                      <c:pt idx="570">
                        <c:v>0.56999999999999995</c:v>
                      </c:pt>
                      <c:pt idx="571">
                        <c:v>0.57099999999999995</c:v>
                      </c:pt>
                      <c:pt idx="572">
                        <c:v>0.57199999999999995</c:v>
                      </c:pt>
                      <c:pt idx="573">
                        <c:v>0.57299999999999995</c:v>
                      </c:pt>
                      <c:pt idx="574">
                        <c:v>0.57399999999999995</c:v>
                      </c:pt>
                      <c:pt idx="575">
                        <c:v>0.57499999999999996</c:v>
                      </c:pt>
                      <c:pt idx="576">
                        <c:v>0.57599999999999996</c:v>
                      </c:pt>
                      <c:pt idx="577">
                        <c:v>0.57699999999999996</c:v>
                      </c:pt>
                      <c:pt idx="578">
                        <c:v>0.57799999999999996</c:v>
                      </c:pt>
                      <c:pt idx="579">
                        <c:v>0.57899999999999996</c:v>
                      </c:pt>
                      <c:pt idx="580">
                        <c:v>0.57999999999999996</c:v>
                      </c:pt>
                      <c:pt idx="581">
                        <c:v>0.58099999999999996</c:v>
                      </c:pt>
                      <c:pt idx="582">
                        <c:v>0.58199999999999996</c:v>
                      </c:pt>
                      <c:pt idx="583">
                        <c:v>0.58299999999999996</c:v>
                      </c:pt>
                      <c:pt idx="584">
                        <c:v>0.58399999999999996</c:v>
                      </c:pt>
                      <c:pt idx="585">
                        <c:v>0.58499999999999996</c:v>
                      </c:pt>
                      <c:pt idx="586">
                        <c:v>0.58599999999999997</c:v>
                      </c:pt>
                      <c:pt idx="587">
                        <c:v>0.58699999999999997</c:v>
                      </c:pt>
                      <c:pt idx="588">
                        <c:v>0.58799999999999997</c:v>
                      </c:pt>
                      <c:pt idx="589">
                        <c:v>0.58899999999999997</c:v>
                      </c:pt>
                      <c:pt idx="590">
                        <c:v>0.59</c:v>
                      </c:pt>
                      <c:pt idx="591">
                        <c:v>0.59099999999999997</c:v>
                      </c:pt>
                      <c:pt idx="592">
                        <c:v>0.59199999999999997</c:v>
                      </c:pt>
                      <c:pt idx="593">
                        <c:v>0.59299999999999997</c:v>
                      </c:pt>
                      <c:pt idx="594">
                        <c:v>0.59399999999999997</c:v>
                      </c:pt>
                      <c:pt idx="595">
                        <c:v>0.59499999999999997</c:v>
                      </c:pt>
                      <c:pt idx="596">
                        <c:v>0.59599999999999997</c:v>
                      </c:pt>
                      <c:pt idx="597">
                        <c:v>0.59699999999999998</c:v>
                      </c:pt>
                      <c:pt idx="598">
                        <c:v>0.59799999999999998</c:v>
                      </c:pt>
                      <c:pt idx="599">
                        <c:v>0.59899999999999998</c:v>
                      </c:pt>
                      <c:pt idx="600">
                        <c:v>0.6</c:v>
                      </c:pt>
                      <c:pt idx="601">
                        <c:v>0.60099999999999998</c:v>
                      </c:pt>
                      <c:pt idx="602">
                        <c:v>0.60199999999999998</c:v>
                      </c:pt>
                      <c:pt idx="603">
                        <c:v>0.60299999999999998</c:v>
                      </c:pt>
                      <c:pt idx="604">
                        <c:v>0.60399999999999998</c:v>
                      </c:pt>
                      <c:pt idx="605">
                        <c:v>0.60499999999999998</c:v>
                      </c:pt>
                      <c:pt idx="606">
                        <c:v>0.60599999999999998</c:v>
                      </c:pt>
                      <c:pt idx="607">
                        <c:v>0.60699999999999998</c:v>
                      </c:pt>
                      <c:pt idx="608">
                        <c:v>0.60799999999999998</c:v>
                      </c:pt>
                      <c:pt idx="609">
                        <c:v>0.60899999999999999</c:v>
                      </c:pt>
                      <c:pt idx="610">
                        <c:v>0.61</c:v>
                      </c:pt>
                      <c:pt idx="611">
                        <c:v>0.61099999999999999</c:v>
                      </c:pt>
                      <c:pt idx="612">
                        <c:v>0.61199999999999999</c:v>
                      </c:pt>
                      <c:pt idx="613">
                        <c:v>0.61299999999999999</c:v>
                      </c:pt>
                      <c:pt idx="614">
                        <c:v>0.61399999999999999</c:v>
                      </c:pt>
                      <c:pt idx="615">
                        <c:v>0.61499999999999999</c:v>
                      </c:pt>
                      <c:pt idx="616">
                        <c:v>0.61599999999999999</c:v>
                      </c:pt>
                      <c:pt idx="617">
                        <c:v>0.61699999999999999</c:v>
                      </c:pt>
                      <c:pt idx="618">
                        <c:v>0.61799999999999999</c:v>
                      </c:pt>
                      <c:pt idx="619">
                        <c:v>0.61899999999999999</c:v>
                      </c:pt>
                      <c:pt idx="620">
                        <c:v>0.62</c:v>
                      </c:pt>
                      <c:pt idx="621">
                        <c:v>0.621</c:v>
                      </c:pt>
                      <c:pt idx="622">
                        <c:v>0.622</c:v>
                      </c:pt>
                      <c:pt idx="623">
                        <c:v>0.623</c:v>
                      </c:pt>
                      <c:pt idx="624">
                        <c:v>0.624</c:v>
                      </c:pt>
                      <c:pt idx="625">
                        <c:v>0.625</c:v>
                      </c:pt>
                      <c:pt idx="626">
                        <c:v>0.626</c:v>
                      </c:pt>
                      <c:pt idx="627">
                        <c:v>0.627</c:v>
                      </c:pt>
                      <c:pt idx="628">
                        <c:v>0.628</c:v>
                      </c:pt>
                      <c:pt idx="629">
                        <c:v>0.629</c:v>
                      </c:pt>
                      <c:pt idx="630">
                        <c:v>0.63</c:v>
                      </c:pt>
                      <c:pt idx="631">
                        <c:v>0.63100000000000001</c:v>
                      </c:pt>
                      <c:pt idx="632">
                        <c:v>0.63200000000000001</c:v>
                      </c:pt>
                      <c:pt idx="633">
                        <c:v>0.63300000000000001</c:v>
                      </c:pt>
                      <c:pt idx="634">
                        <c:v>0.63400000000000001</c:v>
                      </c:pt>
                      <c:pt idx="635">
                        <c:v>0.63500000000000001</c:v>
                      </c:pt>
                      <c:pt idx="636">
                        <c:v>0.63600000000000001</c:v>
                      </c:pt>
                      <c:pt idx="637">
                        <c:v>0.63700000000000001</c:v>
                      </c:pt>
                      <c:pt idx="638">
                        <c:v>0.63800000000000001</c:v>
                      </c:pt>
                      <c:pt idx="639">
                        <c:v>0.63900000000000001</c:v>
                      </c:pt>
                      <c:pt idx="640">
                        <c:v>0.64</c:v>
                      </c:pt>
                      <c:pt idx="641">
                        <c:v>0.64100000000000001</c:v>
                      </c:pt>
                      <c:pt idx="642">
                        <c:v>0.64200000000000002</c:v>
                      </c:pt>
                      <c:pt idx="643">
                        <c:v>0.64300000000000002</c:v>
                      </c:pt>
                      <c:pt idx="644">
                        <c:v>0.64400000000000002</c:v>
                      </c:pt>
                      <c:pt idx="645">
                        <c:v>0.64500000000000002</c:v>
                      </c:pt>
                      <c:pt idx="646">
                        <c:v>0.64600000000000002</c:v>
                      </c:pt>
                      <c:pt idx="647">
                        <c:v>0.64700000000000002</c:v>
                      </c:pt>
                      <c:pt idx="648">
                        <c:v>0.64800000000000002</c:v>
                      </c:pt>
                      <c:pt idx="649">
                        <c:v>0.64900000000000002</c:v>
                      </c:pt>
                      <c:pt idx="650">
                        <c:v>0.65</c:v>
                      </c:pt>
                      <c:pt idx="651">
                        <c:v>0.65100000000000002</c:v>
                      </c:pt>
                      <c:pt idx="652">
                        <c:v>0.65200000000000002</c:v>
                      </c:pt>
                      <c:pt idx="653">
                        <c:v>0.65300000000000002</c:v>
                      </c:pt>
                      <c:pt idx="654">
                        <c:v>0.65400000000000003</c:v>
                      </c:pt>
                      <c:pt idx="655">
                        <c:v>0.65500000000000003</c:v>
                      </c:pt>
                      <c:pt idx="656">
                        <c:v>0.65600000000000003</c:v>
                      </c:pt>
                      <c:pt idx="657">
                        <c:v>0.65700000000000003</c:v>
                      </c:pt>
                      <c:pt idx="658">
                        <c:v>0.65800000000000003</c:v>
                      </c:pt>
                      <c:pt idx="659">
                        <c:v>0.65900000000000003</c:v>
                      </c:pt>
                      <c:pt idx="660">
                        <c:v>0.66</c:v>
                      </c:pt>
                      <c:pt idx="661">
                        <c:v>0.66100000000000003</c:v>
                      </c:pt>
                      <c:pt idx="662">
                        <c:v>0.66200000000000003</c:v>
                      </c:pt>
                      <c:pt idx="663">
                        <c:v>0.66300000000000003</c:v>
                      </c:pt>
                      <c:pt idx="664">
                        <c:v>0.66400000000000003</c:v>
                      </c:pt>
                      <c:pt idx="665">
                        <c:v>0.66500000000000004</c:v>
                      </c:pt>
                      <c:pt idx="666">
                        <c:v>0.66600000000000004</c:v>
                      </c:pt>
                      <c:pt idx="667">
                        <c:v>0.66700000000000004</c:v>
                      </c:pt>
                      <c:pt idx="668">
                        <c:v>0.66800000000000004</c:v>
                      </c:pt>
                      <c:pt idx="669">
                        <c:v>0.66900000000000004</c:v>
                      </c:pt>
                      <c:pt idx="670">
                        <c:v>0.67</c:v>
                      </c:pt>
                      <c:pt idx="671">
                        <c:v>0.67100000000000004</c:v>
                      </c:pt>
                      <c:pt idx="672">
                        <c:v>0.67200000000000004</c:v>
                      </c:pt>
                      <c:pt idx="673">
                        <c:v>0.67300000000000004</c:v>
                      </c:pt>
                      <c:pt idx="674">
                        <c:v>0.67400000000000004</c:v>
                      </c:pt>
                      <c:pt idx="675">
                        <c:v>0.67500000000000004</c:v>
                      </c:pt>
                      <c:pt idx="676">
                        <c:v>0.67600000000000005</c:v>
                      </c:pt>
                      <c:pt idx="677">
                        <c:v>0.67700000000000005</c:v>
                      </c:pt>
                      <c:pt idx="678">
                        <c:v>0.67800000000000005</c:v>
                      </c:pt>
                      <c:pt idx="679">
                        <c:v>0.67900000000000005</c:v>
                      </c:pt>
                      <c:pt idx="680">
                        <c:v>0.68</c:v>
                      </c:pt>
                      <c:pt idx="681">
                        <c:v>0.68100000000000005</c:v>
                      </c:pt>
                      <c:pt idx="682">
                        <c:v>0.68200000000000005</c:v>
                      </c:pt>
                      <c:pt idx="683">
                        <c:v>0.68300000000000005</c:v>
                      </c:pt>
                      <c:pt idx="684">
                        <c:v>0.68400000000000005</c:v>
                      </c:pt>
                      <c:pt idx="685">
                        <c:v>0.68500000000000005</c:v>
                      </c:pt>
                      <c:pt idx="686">
                        <c:v>0.68600000000000005</c:v>
                      </c:pt>
                      <c:pt idx="687">
                        <c:v>0.68700000000000006</c:v>
                      </c:pt>
                      <c:pt idx="688">
                        <c:v>0.68799999999999994</c:v>
                      </c:pt>
                      <c:pt idx="689">
                        <c:v>0.68899999999999995</c:v>
                      </c:pt>
                      <c:pt idx="690">
                        <c:v>0.69</c:v>
                      </c:pt>
                      <c:pt idx="691">
                        <c:v>0.69099999999999995</c:v>
                      </c:pt>
                      <c:pt idx="692">
                        <c:v>0.69199999999999995</c:v>
                      </c:pt>
                      <c:pt idx="693">
                        <c:v>0.69299999999999995</c:v>
                      </c:pt>
                      <c:pt idx="694">
                        <c:v>0.69399999999999995</c:v>
                      </c:pt>
                      <c:pt idx="695">
                        <c:v>0.69499999999999995</c:v>
                      </c:pt>
                      <c:pt idx="696">
                        <c:v>0.69599999999999995</c:v>
                      </c:pt>
                      <c:pt idx="697">
                        <c:v>0.69699999999999995</c:v>
                      </c:pt>
                      <c:pt idx="698">
                        <c:v>0.69799999999999995</c:v>
                      </c:pt>
                      <c:pt idx="699">
                        <c:v>0.69899999999999995</c:v>
                      </c:pt>
                      <c:pt idx="700">
                        <c:v>0.7</c:v>
                      </c:pt>
                      <c:pt idx="701">
                        <c:v>0.70099999999999996</c:v>
                      </c:pt>
                      <c:pt idx="702">
                        <c:v>0.70199999999999996</c:v>
                      </c:pt>
                      <c:pt idx="703">
                        <c:v>0.70299999999999996</c:v>
                      </c:pt>
                      <c:pt idx="704">
                        <c:v>0.70399999999999996</c:v>
                      </c:pt>
                      <c:pt idx="705">
                        <c:v>0.70499999999999996</c:v>
                      </c:pt>
                      <c:pt idx="706">
                        <c:v>0.70599999999999996</c:v>
                      </c:pt>
                      <c:pt idx="707">
                        <c:v>0.70699999999999996</c:v>
                      </c:pt>
                      <c:pt idx="708">
                        <c:v>0.70799999999999996</c:v>
                      </c:pt>
                      <c:pt idx="709">
                        <c:v>0.70899999999999996</c:v>
                      </c:pt>
                      <c:pt idx="710">
                        <c:v>0.71</c:v>
                      </c:pt>
                      <c:pt idx="711">
                        <c:v>0.71099999999999997</c:v>
                      </c:pt>
                      <c:pt idx="712">
                        <c:v>0.71199999999999997</c:v>
                      </c:pt>
                      <c:pt idx="713">
                        <c:v>0.71299999999999997</c:v>
                      </c:pt>
                      <c:pt idx="714">
                        <c:v>0.71399999999999997</c:v>
                      </c:pt>
                      <c:pt idx="715">
                        <c:v>0.71499999999999997</c:v>
                      </c:pt>
                      <c:pt idx="716">
                        <c:v>0.71599999999999997</c:v>
                      </c:pt>
                      <c:pt idx="717">
                        <c:v>0.71699999999999997</c:v>
                      </c:pt>
                      <c:pt idx="718">
                        <c:v>0.71799999999999997</c:v>
                      </c:pt>
                      <c:pt idx="719">
                        <c:v>0.71899999999999997</c:v>
                      </c:pt>
                      <c:pt idx="720">
                        <c:v>0.72</c:v>
                      </c:pt>
                      <c:pt idx="721">
                        <c:v>0.72099999999999997</c:v>
                      </c:pt>
                      <c:pt idx="722">
                        <c:v>0.72199999999999998</c:v>
                      </c:pt>
                      <c:pt idx="723">
                        <c:v>0.72299999999999998</c:v>
                      </c:pt>
                      <c:pt idx="724">
                        <c:v>0.72399999999999998</c:v>
                      </c:pt>
                      <c:pt idx="725">
                        <c:v>0.72499999999999998</c:v>
                      </c:pt>
                      <c:pt idx="726">
                        <c:v>0.72599999999999998</c:v>
                      </c:pt>
                      <c:pt idx="727">
                        <c:v>0.72699999999999998</c:v>
                      </c:pt>
                      <c:pt idx="728">
                        <c:v>0.72799999999999998</c:v>
                      </c:pt>
                      <c:pt idx="729">
                        <c:v>0.72899999999999998</c:v>
                      </c:pt>
                      <c:pt idx="730">
                        <c:v>0.73</c:v>
                      </c:pt>
                      <c:pt idx="731">
                        <c:v>0.73099999999999998</c:v>
                      </c:pt>
                      <c:pt idx="732">
                        <c:v>0.73199999999999998</c:v>
                      </c:pt>
                      <c:pt idx="733">
                        <c:v>0.73299999999999998</c:v>
                      </c:pt>
                      <c:pt idx="734">
                        <c:v>0.73399999999999999</c:v>
                      </c:pt>
                      <c:pt idx="735">
                        <c:v>0.73499999999999999</c:v>
                      </c:pt>
                      <c:pt idx="736">
                        <c:v>0.73599999999999999</c:v>
                      </c:pt>
                      <c:pt idx="737">
                        <c:v>0.73699999999999999</c:v>
                      </c:pt>
                      <c:pt idx="738">
                        <c:v>0.73799999999999999</c:v>
                      </c:pt>
                      <c:pt idx="739">
                        <c:v>0.73899999999999999</c:v>
                      </c:pt>
                      <c:pt idx="740">
                        <c:v>0.74</c:v>
                      </c:pt>
                      <c:pt idx="741">
                        <c:v>0.74099999999999999</c:v>
                      </c:pt>
                      <c:pt idx="742">
                        <c:v>0.74199999999999999</c:v>
                      </c:pt>
                      <c:pt idx="743">
                        <c:v>0.74299999999999999</c:v>
                      </c:pt>
                      <c:pt idx="744">
                        <c:v>0.74399999999999999</c:v>
                      </c:pt>
                      <c:pt idx="745">
                        <c:v>0.745</c:v>
                      </c:pt>
                      <c:pt idx="746">
                        <c:v>0.746</c:v>
                      </c:pt>
                      <c:pt idx="747">
                        <c:v>0.747</c:v>
                      </c:pt>
                      <c:pt idx="748">
                        <c:v>0.748</c:v>
                      </c:pt>
                      <c:pt idx="749">
                        <c:v>0.749</c:v>
                      </c:pt>
                      <c:pt idx="750">
                        <c:v>0.75</c:v>
                      </c:pt>
                      <c:pt idx="751">
                        <c:v>0.751</c:v>
                      </c:pt>
                      <c:pt idx="752">
                        <c:v>0.752</c:v>
                      </c:pt>
                      <c:pt idx="753">
                        <c:v>0.753</c:v>
                      </c:pt>
                      <c:pt idx="754">
                        <c:v>0.754</c:v>
                      </c:pt>
                      <c:pt idx="755">
                        <c:v>0.755</c:v>
                      </c:pt>
                      <c:pt idx="756">
                        <c:v>0.75600000000000001</c:v>
                      </c:pt>
                      <c:pt idx="757">
                        <c:v>0.75700000000000001</c:v>
                      </c:pt>
                      <c:pt idx="758">
                        <c:v>0.75800000000000001</c:v>
                      </c:pt>
                      <c:pt idx="759">
                        <c:v>0.75900000000000001</c:v>
                      </c:pt>
                      <c:pt idx="760">
                        <c:v>0.76</c:v>
                      </c:pt>
                      <c:pt idx="761">
                        <c:v>0.76100000000000001</c:v>
                      </c:pt>
                      <c:pt idx="762">
                        <c:v>0.76200000000000001</c:v>
                      </c:pt>
                      <c:pt idx="763">
                        <c:v>0.76300000000000001</c:v>
                      </c:pt>
                      <c:pt idx="764">
                        <c:v>0.76400000000000001</c:v>
                      </c:pt>
                      <c:pt idx="765">
                        <c:v>0.76500000000000001</c:v>
                      </c:pt>
                      <c:pt idx="766">
                        <c:v>0.76600000000000001</c:v>
                      </c:pt>
                      <c:pt idx="767">
                        <c:v>0.76700000000000002</c:v>
                      </c:pt>
                      <c:pt idx="768">
                        <c:v>0.76800000000000002</c:v>
                      </c:pt>
                      <c:pt idx="769">
                        <c:v>0.76900000000000002</c:v>
                      </c:pt>
                      <c:pt idx="770">
                        <c:v>0.77</c:v>
                      </c:pt>
                      <c:pt idx="771">
                        <c:v>0.77100000000000002</c:v>
                      </c:pt>
                      <c:pt idx="772">
                        <c:v>0.77200000000000002</c:v>
                      </c:pt>
                      <c:pt idx="773">
                        <c:v>0.77300000000000002</c:v>
                      </c:pt>
                      <c:pt idx="774">
                        <c:v>0.77400000000000002</c:v>
                      </c:pt>
                      <c:pt idx="775">
                        <c:v>0.77500000000000002</c:v>
                      </c:pt>
                      <c:pt idx="776">
                        <c:v>0.77600000000000002</c:v>
                      </c:pt>
                      <c:pt idx="777">
                        <c:v>0.77700000000000002</c:v>
                      </c:pt>
                      <c:pt idx="778">
                        <c:v>0.77800000000000002</c:v>
                      </c:pt>
                      <c:pt idx="779">
                        <c:v>0.77900000000000003</c:v>
                      </c:pt>
                      <c:pt idx="780">
                        <c:v>0.78</c:v>
                      </c:pt>
                      <c:pt idx="781">
                        <c:v>0.78100000000000003</c:v>
                      </c:pt>
                      <c:pt idx="782">
                        <c:v>0.78200000000000003</c:v>
                      </c:pt>
                      <c:pt idx="783">
                        <c:v>0.78300000000000003</c:v>
                      </c:pt>
                      <c:pt idx="784">
                        <c:v>0.78400000000000003</c:v>
                      </c:pt>
                      <c:pt idx="785">
                        <c:v>0.78500000000000003</c:v>
                      </c:pt>
                      <c:pt idx="786">
                        <c:v>0.78600000000000003</c:v>
                      </c:pt>
                      <c:pt idx="787">
                        <c:v>0.78700000000000003</c:v>
                      </c:pt>
                      <c:pt idx="788">
                        <c:v>0.78800000000000003</c:v>
                      </c:pt>
                      <c:pt idx="789">
                        <c:v>0.78900000000000003</c:v>
                      </c:pt>
                      <c:pt idx="790">
                        <c:v>0.79</c:v>
                      </c:pt>
                      <c:pt idx="791">
                        <c:v>0.79100000000000004</c:v>
                      </c:pt>
                      <c:pt idx="792">
                        <c:v>0.79200000000000004</c:v>
                      </c:pt>
                      <c:pt idx="793">
                        <c:v>0.79300000000000004</c:v>
                      </c:pt>
                      <c:pt idx="794">
                        <c:v>0.79400000000000004</c:v>
                      </c:pt>
                      <c:pt idx="795">
                        <c:v>0.79500000000000004</c:v>
                      </c:pt>
                      <c:pt idx="796">
                        <c:v>0.79600000000000004</c:v>
                      </c:pt>
                      <c:pt idx="797">
                        <c:v>0.79700000000000004</c:v>
                      </c:pt>
                      <c:pt idx="798">
                        <c:v>0.79800000000000004</c:v>
                      </c:pt>
                      <c:pt idx="799">
                        <c:v>0.79900000000000004</c:v>
                      </c:pt>
                      <c:pt idx="800">
                        <c:v>0.8</c:v>
                      </c:pt>
                      <c:pt idx="801">
                        <c:v>0.80100000000000005</c:v>
                      </c:pt>
                      <c:pt idx="802">
                        <c:v>0.80200000000000005</c:v>
                      </c:pt>
                      <c:pt idx="803">
                        <c:v>0.80300000000000005</c:v>
                      </c:pt>
                      <c:pt idx="804">
                        <c:v>0.80400000000000005</c:v>
                      </c:pt>
                      <c:pt idx="805">
                        <c:v>0.80500000000000005</c:v>
                      </c:pt>
                      <c:pt idx="806">
                        <c:v>0.80600000000000005</c:v>
                      </c:pt>
                      <c:pt idx="807">
                        <c:v>0.80700000000000005</c:v>
                      </c:pt>
                      <c:pt idx="808">
                        <c:v>0.80800000000000005</c:v>
                      </c:pt>
                      <c:pt idx="809">
                        <c:v>0.80900000000000005</c:v>
                      </c:pt>
                      <c:pt idx="810">
                        <c:v>0.81</c:v>
                      </c:pt>
                      <c:pt idx="811">
                        <c:v>0.81100000000000005</c:v>
                      </c:pt>
                      <c:pt idx="812">
                        <c:v>0.81200000000000006</c:v>
                      </c:pt>
                      <c:pt idx="813">
                        <c:v>0.81299999999999994</c:v>
                      </c:pt>
                      <c:pt idx="814">
                        <c:v>0.81399999999999995</c:v>
                      </c:pt>
                      <c:pt idx="815">
                        <c:v>0.81499999999999995</c:v>
                      </c:pt>
                      <c:pt idx="816">
                        <c:v>0.81599999999999995</c:v>
                      </c:pt>
                      <c:pt idx="817">
                        <c:v>0.81699999999999995</c:v>
                      </c:pt>
                      <c:pt idx="818">
                        <c:v>0.81799999999999995</c:v>
                      </c:pt>
                      <c:pt idx="819">
                        <c:v>0.81899999999999995</c:v>
                      </c:pt>
                      <c:pt idx="820">
                        <c:v>0.82</c:v>
                      </c:pt>
                      <c:pt idx="821">
                        <c:v>0.82099999999999995</c:v>
                      </c:pt>
                      <c:pt idx="822">
                        <c:v>0.82199999999999995</c:v>
                      </c:pt>
                      <c:pt idx="823">
                        <c:v>0.82299999999999995</c:v>
                      </c:pt>
                      <c:pt idx="824">
                        <c:v>0.82399999999999995</c:v>
                      </c:pt>
                      <c:pt idx="825">
                        <c:v>0.82499999999999996</c:v>
                      </c:pt>
                      <c:pt idx="826">
                        <c:v>0.82599999999999996</c:v>
                      </c:pt>
                      <c:pt idx="827">
                        <c:v>0.82699999999999996</c:v>
                      </c:pt>
                      <c:pt idx="828">
                        <c:v>0.82799999999999996</c:v>
                      </c:pt>
                      <c:pt idx="829">
                        <c:v>0.82899999999999996</c:v>
                      </c:pt>
                      <c:pt idx="830">
                        <c:v>0.83</c:v>
                      </c:pt>
                      <c:pt idx="831">
                        <c:v>0.83099999999999996</c:v>
                      </c:pt>
                      <c:pt idx="832">
                        <c:v>0.83199999999999996</c:v>
                      </c:pt>
                      <c:pt idx="833">
                        <c:v>0.83299999999999996</c:v>
                      </c:pt>
                      <c:pt idx="834">
                        <c:v>0.83399999999999996</c:v>
                      </c:pt>
                      <c:pt idx="835">
                        <c:v>0.83499999999999996</c:v>
                      </c:pt>
                      <c:pt idx="836">
                        <c:v>0.83599999999999997</c:v>
                      </c:pt>
                      <c:pt idx="837">
                        <c:v>0.83699999999999997</c:v>
                      </c:pt>
                      <c:pt idx="838">
                        <c:v>0.83799999999999997</c:v>
                      </c:pt>
                      <c:pt idx="839">
                        <c:v>0.83899999999999997</c:v>
                      </c:pt>
                      <c:pt idx="840">
                        <c:v>0.84</c:v>
                      </c:pt>
                      <c:pt idx="841">
                        <c:v>0.84099999999999997</c:v>
                      </c:pt>
                      <c:pt idx="842">
                        <c:v>0.84199999999999997</c:v>
                      </c:pt>
                      <c:pt idx="843">
                        <c:v>0.84299999999999997</c:v>
                      </c:pt>
                      <c:pt idx="844">
                        <c:v>0.84399999999999997</c:v>
                      </c:pt>
                      <c:pt idx="845">
                        <c:v>0.84499999999999997</c:v>
                      </c:pt>
                      <c:pt idx="846">
                        <c:v>0.84599999999999997</c:v>
                      </c:pt>
                      <c:pt idx="847">
                        <c:v>0.84699999999999998</c:v>
                      </c:pt>
                      <c:pt idx="848">
                        <c:v>0.84799999999999998</c:v>
                      </c:pt>
                      <c:pt idx="849">
                        <c:v>0.84899999999999998</c:v>
                      </c:pt>
                      <c:pt idx="850">
                        <c:v>0.85</c:v>
                      </c:pt>
                      <c:pt idx="851">
                        <c:v>0.85099999999999998</c:v>
                      </c:pt>
                      <c:pt idx="852">
                        <c:v>0.85199999999999998</c:v>
                      </c:pt>
                      <c:pt idx="853">
                        <c:v>0.85299999999999998</c:v>
                      </c:pt>
                      <c:pt idx="854">
                        <c:v>0.85399999999999998</c:v>
                      </c:pt>
                      <c:pt idx="855">
                        <c:v>0.85499999999999998</c:v>
                      </c:pt>
                      <c:pt idx="856">
                        <c:v>0.85599999999999998</c:v>
                      </c:pt>
                      <c:pt idx="857">
                        <c:v>0.85699999999999998</c:v>
                      </c:pt>
                      <c:pt idx="858">
                        <c:v>0.85799999999999998</c:v>
                      </c:pt>
                      <c:pt idx="859">
                        <c:v>0.85899999999999999</c:v>
                      </c:pt>
                      <c:pt idx="860">
                        <c:v>0.86</c:v>
                      </c:pt>
                      <c:pt idx="861">
                        <c:v>0.86099999999999999</c:v>
                      </c:pt>
                      <c:pt idx="862">
                        <c:v>0.86199999999999999</c:v>
                      </c:pt>
                      <c:pt idx="863">
                        <c:v>0.86299999999999999</c:v>
                      </c:pt>
                      <c:pt idx="864">
                        <c:v>0.86399999999999999</c:v>
                      </c:pt>
                      <c:pt idx="865">
                        <c:v>0.86499999999999999</c:v>
                      </c:pt>
                      <c:pt idx="866">
                        <c:v>0.86599999999999999</c:v>
                      </c:pt>
                      <c:pt idx="867">
                        <c:v>0.86699999999999999</c:v>
                      </c:pt>
                      <c:pt idx="868">
                        <c:v>0.86799999999999999</c:v>
                      </c:pt>
                      <c:pt idx="869">
                        <c:v>0.86899999999999999</c:v>
                      </c:pt>
                      <c:pt idx="870">
                        <c:v>0.87</c:v>
                      </c:pt>
                      <c:pt idx="871">
                        <c:v>0.871</c:v>
                      </c:pt>
                      <c:pt idx="872">
                        <c:v>0.872</c:v>
                      </c:pt>
                      <c:pt idx="873">
                        <c:v>0.873</c:v>
                      </c:pt>
                      <c:pt idx="874">
                        <c:v>0.874</c:v>
                      </c:pt>
                      <c:pt idx="875">
                        <c:v>0.875</c:v>
                      </c:pt>
                      <c:pt idx="876">
                        <c:v>0.876</c:v>
                      </c:pt>
                      <c:pt idx="877">
                        <c:v>0.877</c:v>
                      </c:pt>
                      <c:pt idx="878">
                        <c:v>0.878</c:v>
                      </c:pt>
                      <c:pt idx="879">
                        <c:v>0.879</c:v>
                      </c:pt>
                      <c:pt idx="880">
                        <c:v>0.88</c:v>
                      </c:pt>
                      <c:pt idx="881">
                        <c:v>0.88100000000000001</c:v>
                      </c:pt>
                      <c:pt idx="882">
                        <c:v>0.88200000000000001</c:v>
                      </c:pt>
                      <c:pt idx="883">
                        <c:v>0.88300000000000001</c:v>
                      </c:pt>
                      <c:pt idx="884">
                        <c:v>0.88400000000000001</c:v>
                      </c:pt>
                      <c:pt idx="885">
                        <c:v>0.88500000000000001</c:v>
                      </c:pt>
                      <c:pt idx="886">
                        <c:v>0.88600000000000001</c:v>
                      </c:pt>
                      <c:pt idx="887">
                        <c:v>0.88700000000000001</c:v>
                      </c:pt>
                      <c:pt idx="888">
                        <c:v>0.88800000000000001</c:v>
                      </c:pt>
                      <c:pt idx="889">
                        <c:v>0.88900000000000001</c:v>
                      </c:pt>
                      <c:pt idx="890">
                        <c:v>0.89</c:v>
                      </c:pt>
                      <c:pt idx="891">
                        <c:v>0.89100000000000001</c:v>
                      </c:pt>
                      <c:pt idx="892">
                        <c:v>0.89200000000000002</c:v>
                      </c:pt>
                      <c:pt idx="893">
                        <c:v>0.89300000000000002</c:v>
                      </c:pt>
                      <c:pt idx="894">
                        <c:v>0.89400000000000002</c:v>
                      </c:pt>
                      <c:pt idx="895">
                        <c:v>0.89500000000000002</c:v>
                      </c:pt>
                      <c:pt idx="896">
                        <c:v>0.89600000000000002</c:v>
                      </c:pt>
                      <c:pt idx="897">
                        <c:v>0.89700000000000002</c:v>
                      </c:pt>
                      <c:pt idx="898">
                        <c:v>0.89800000000000002</c:v>
                      </c:pt>
                      <c:pt idx="899">
                        <c:v>0.89900000000000002</c:v>
                      </c:pt>
                      <c:pt idx="900">
                        <c:v>0.9</c:v>
                      </c:pt>
                      <c:pt idx="901">
                        <c:v>0.90100000000000002</c:v>
                      </c:pt>
                      <c:pt idx="902">
                        <c:v>0.90200000000000002</c:v>
                      </c:pt>
                      <c:pt idx="903">
                        <c:v>0.90300000000000002</c:v>
                      </c:pt>
                      <c:pt idx="904">
                        <c:v>0.90400000000000003</c:v>
                      </c:pt>
                      <c:pt idx="905">
                        <c:v>0.90500000000000003</c:v>
                      </c:pt>
                      <c:pt idx="906">
                        <c:v>0.90600000000000003</c:v>
                      </c:pt>
                      <c:pt idx="907">
                        <c:v>0.90700000000000003</c:v>
                      </c:pt>
                      <c:pt idx="908">
                        <c:v>0.90800000000000003</c:v>
                      </c:pt>
                      <c:pt idx="909">
                        <c:v>0.90900000000000003</c:v>
                      </c:pt>
                      <c:pt idx="910">
                        <c:v>0.91</c:v>
                      </c:pt>
                      <c:pt idx="911">
                        <c:v>0.91100000000000003</c:v>
                      </c:pt>
                      <c:pt idx="912">
                        <c:v>0.91200000000000003</c:v>
                      </c:pt>
                      <c:pt idx="913">
                        <c:v>0.91300000000000003</c:v>
                      </c:pt>
                      <c:pt idx="914">
                        <c:v>0.91400000000000003</c:v>
                      </c:pt>
                      <c:pt idx="915">
                        <c:v>0.91500000000000004</c:v>
                      </c:pt>
                      <c:pt idx="916">
                        <c:v>0.91600000000000004</c:v>
                      </c:pt>
                      <c:pt idx="917">
                        <c:v>0.91700000000000004</c:v>
                      </c:pt>
                      <c:pt idx="918">
                        <c:v>0.91800000000000004</c:v>
                      </c:pt>
                      <c:pt idx="919">
                        <c:v>0.91900000000000004</c:v>
                      </c:pt>
                      <c:pt idx="920">
                        <c:v>0.92</c:v>
                      </c:pt>
                      <c:pt idx="921">
                        <c:v>0.92100000000000004</c:v>
                      </c:pt>
                      <c:pt idx="922">
                        <c:v>0.92200000000000004</c:v>
                      </c:pt>
                      <c:pt idx="923">
                        <c:v>0.92300000000000004</c:v>
                      </c:pt>
                      <c:pt idx="924">
                        <c:v>0.92400000000000004</c:v>
                      </c:pt>
                      <c:pt idx="925">
                        <c:v>0.92500000000000004</c:v>
                      </c:pt>
                      <c:pt idx="926">
                        <c:v>0.92600000000000005</c:v>
                      </c:pt>
                      <c:pt idx="927">
                        <c:v>0.92700000000000005</c:v>
                      </c:pt>
                      <c:pt idx="928">
                        <c:v>0.92800000000000005</c:v>
                      </c:pt>
                      <c:pt idx="929">
                        <c:v>0.92900000000000005</c:v>
                      </c:pt>
                      <c:pt idx="930">
                        <c:v>0.93</c:v>
                      </c:pt>
                      <c:pt idx="931">
                        <c:v>0.93100000000000005</c:v>
                      </c:pt>
                      <c:pt idx="932">
                        <c:v>0.93200000000000005</c:v>
                      </c:pt>
                      <c:pt idx="933">
                        <c:v>0.93300000000000005</c:v>
                      </c:pt>
                      <c:pt idx="934">
                        <c:v>0.93400000000000005</c:v>
                      </c:pt>
                      <c:pt idx="935">
                        <c:v>0.93500000000000005</c:v>
                      </c:pt>
                      <c:pt idx="936">
                        <c:v>0.93600000000000005</c:v>
                      </c:pt>
                      <c:pt idx="937">
                        <c:v>0.93700000000000006</c:v>
                      </c:pt>
                      <c:pt idx="938">
                        <c:v>0.93799999999999994</c:v>
                      </c:pt>
                      <c:pt idx="939">
                        <c:v>0.93899999999999995</c:v>
                      </c:pt>
                      <c:pt idx="940">
                        <c:v>0.94</c:v>
                      </c:pt>
                      <c:pt idx="941">
                        <c:v>0.94099999999999995</c:v>
                      </c:pt>
                      <c:pt idx="942">
                        <c:v>0.94199999999999995</c:v>
                      </c:pt>
                      <c:pt idx="943">
                        <c:v>0.94299999999999995</c:v>
                      </c:pt>
                      <c:pt idx="944">
                        <c:v>0.94399999999999995</c:v>
                      </c:pt>
                      <c:pt idx="945">
                        <c:v>0.94499999999999995</c:v>
                      </c:pt>
                      <c:pt idx="946">
                        <c:v>0.94599999999999995</c:v>
                      </c:pt>
                      <c:pt idx="947">
                        <c:v>0.94699999999999995</c:v>
                      </c:pt>
                      <c:pt idx="948">
                        <c:v>0.94799999999999995</c:v>
                      </c:pt>
                      <c:pt idx="949">
                        <c:v>0.94899999999999995</c:v>
                      </c:pt>
                      <c:pt idx="950">
                        <c:v>0.95</c:v>
                      </c:pt>
                      <c:pt idx="951">
                        <c:v>0.95099999999999996</c:v>
                      </c:pt>
                      <c:pt idx="952">
                        <c:v>0.95199999999999996</c:v>
                      </c:pt>
                      <c:pt idx="953">
                        <c:v>0.95299999999999996</c:v>
                      </c:pt>
                      <c:pt idx="954">
                        <c:v>0.95399999999999996</c:v>
                      </c:pt>
                      <c:pt idx="955">
                        <c:v>0.95499999999999996</c:v>
                      </c:pt>
                      <c:pt idx="956">
                        <c:v>0.95599999999999996</c:v>
                      </c:pt>
                      <c:pt idx="957">
                        <c:v>0.95699999999999996</c:v>
                      </c:pt>
                      <c:pt idx="958">
                        <c:v>0.95799999999999996</c:v>
                      </c:pt>
                      <c:pt idx="959">
                        <c:v>0.95899999999999996</c:v>
                      </c:pt>
                      <c:pt idx="960">
                        <c:v>0.96</c:v>
                      </c:pt>
                      <c:pt idx="961">
                        <c:v>0.96099999999999997</c:v>
                      </c:pt>
                      <c:pt idx="962">
                        <c:v>0.96199999999999997</c:v>
                      </c:pt>
                      <c:pt idx="963">
                        <c:v>0.96299999999999997</c:v>
                      </c:pt>
                      <c:pt idx="964">
                        <c:v>0.96399999999999997</c:v>
                      </c:pt>
                      <c:pt idx="965">
                        <c:v>0.96499999999999997</c:v>
                      </c:pt>
                      <c:pt idx="966">
                        <c:v>0.96599999999999997</c:v>
                      </c:pt>
                      <c:pt idx="967">
                        <c:v>0.96699999999999997</c:v>
                      </c:pt>
                      <c:pt idx="968">
                        <c:v>0.96799999999999997</c:v>
                      </c:pt>
                      <c:pt idx="969">
                        <c:v>0.96899999999999997</c:v>
                      </c:pt>
                      <c:pt idx="970">
                        <c:v>0.97</c:v>
                      </c:pt>
                      <c:pt idx="971">
                        <c:v>0.97099999999999997</c:v>
                      </c:pt>
                      <c:pt idx="972">
                        <c:v>0.97199999999999998</c:v>
                      </c:pt>
                      <c:pt idx="973">
                        <c:v>0.97299999999999998</c:v>
                      </c:pt>
                      <c:pt idx="974">
                        <c:v>0.97399999999999998</c:v>
                      </c:pt>
                      <c:pt idx="975">
                        <c:v>0.97499999999999998</c:v>
                      </c:pt>
                      <c:pt idx="976">
                        <c:v>0.97599999999999998</c:v>
                      </c:pt>
                      <c:pt idx="977">
                        <c:v>0.97699999999999998</c:v>
                      </c:pt>
                      <c:pt idx="978">
                        <c:v>0.97799999999999998</c:v>
                      </c:pt>
                      <c:pt idx="979">
                        <c:v>0.97899999999999998</c:v>
                      </c:pt>
                      <c:pt idx="980">
                        <c:v>0.98</c:v>
                      </c:pt>
                      <c:pt idx="981">
                        <c:v>0.98099999999999998</c:v>
                      </c:pt>
                      <c:pt idx="982">
                        <c:v>0.98199999999999998</c:v>
                      </c:pt>
                      <c:pt idx="983">
                        <c:v>0.98299999999999998</c:v>
                      </c:pt>
                      <c:pt idx="984">
                        <c:v>0.98399999999999999</c:v>
                      </c:pt>
                      <c:pt idx="985">
                        <c:v>0.98499999999999999</c:v>
                      </c:pt>
                      <c:pt idx="986">
                        <c:v>0.98599999999999999</c:v>
                      </c:pt>
                      <c:pt idx="987">
                        <c:v>0.98699999999999999</c:v>
                      </c:pt>
                      <c:pt idx="988">
                        <c:v>0.98799999999999999</c:v>
                      </c:pt>
                      <c:pt idx="989">
                        <c:v>0.98899999999999999</c:v>
                      </c:pt>
                      <c:pt idx="990">
                        <c:v>0.99</c:v>
                      </c:pt>
                      <c:pt idx="991">
                        <c:v>0.99099999999999999</c:v>
                      </c:pt>
                      <c:pt idx="992">
                        <c:v>0.99199999999999999</c:v>
                      </c:pt>
                      <c:pt idx="993">
                        <c:v>0.99299999999999999</c:v>
                      </c:pt>
                      <c:pt idx="994">
                        <c:v>0.99399999999999999</c:v>
                      </c:pt>
                      <c:pt idx="995">
                        <c:v>0.995</c:v>
                      </c:pt>
                      <c:pt idx="996">
                        <c:v>0.996</c:v>
                      </c:pt>
                      <c:pt idx="997">
                        <c:v>0.997</c:v>
                      </c:pt>
                      <c:pt idx="998">
                        <c:v>0.998</c:v>
                      </c:pt>
                      <c:pt idx="999">
                        <c:v>0.999</c:v>
                      </c:pt>
                      <c:pt idx="1000">
                        <c:v>1</c:v>
                      </c:pt>
                      <c:pt idx="1001">
                        <c:v>1.0009999999999999</c:v>
                      </c:pt>
                      <c:pt idx="1002">
                        <c:v>1.002</c:v>
                      </c:pt>
                      <c:pt idx="1003">
                        <c:v>1.0029999999999999</c:v>
                      </c:pt>
                      <c:pt idx="1004">
                        <c:v>1.004</c:v>
                      </c:pt>
                      <c:pt idx="1005">
                        <c:v>1.0049999999999999</c:v>
                      </c:pt>
                      <c:pt idx="1006">
                        <c:v>1.006</c:v>
                      </c:pt>
                      <c:pt idx="1007">
                        <c:v>1.0069999999999999</c:v>
                      </c:pt>
                      <c:pt idx="1008">
                        <c:v>1.008</c:v>
                      </c:pt>
                      <c:pt idx="1009">
                        <c:v>1.0089999999999999</c:v>
                      </c:pt>
                      <c:pt idx="1010">
                        <c:v>1.01</c:v>
                      </c:pt>
                      <c:pt idx="1011">
                        <c:v>1.0109999999999999</c:v>
                      </c:pt>
                      <c:pt idx="1012">
                        <c:v>1.012</c:v>
                      </c:pt>
                      <c:pt idx="1013">
                        <c:v>1.0129999999999999</c:v>
                      </c:pt>
                      <c:pt idx="1014">
                        <c:v>1.014</c:v>
                      </c:pt>
                      <c:pt idx="1015">
                        <c:v>1.0149999999999999</c:v>
                      </c:pt>
                      <c:pt idx="1016">
                        <c:v>1.016</c:v>
                      </c:pt>
                      <c:pt idx="1017">
                        <c:v>1.0169999999999999</c:v>
                      </c:pt>
                      <c:pt idx="1018">
                        <c:v>1.018</c:v>
                      </c:pt>
                      <c:pt idx="1019">
                        <c:v>1.0189999999999999</c:v>
                      </c:pt>
                      <c:pt idx="1020">
                        <c:v>1.02</c:v>
                      </c:pt>
                      <c:pt idx="1021">
                        <c:v>1.0209999999999999</c:v>
                      </c:pt>
                      <c:pt idx="1022">
                        <c:v>1.022</c:v>
                      </c:pt>
                      <c:pt idx="1023">
                        <c:v>1.0229999999999999</c:v>
                      </c:pt>
                      <c:pt idx="1024">
                        <c:v>1.024</c:v>
                      </c:pt>
                      <c:pt idx="1025">
                        <c:v>1.0249999999999999</c:v>
                      </c:pt>
                      <c:pt idx="1026">
                        <c:v>1.026</c:v>
                      </c:pt>
                      <c:pt idx="1027">
                        <c:v>1.0269999999999999</c:v>
                      </c:pt>
                      <c:pt idx="1028">
                        <c:v>1.028</c:v>
                      </c:pt>
                      <c:pt idx="1029">
                        <c:v>1.0289999999999999</c:v>
                      </c:pt>
                      <c:pt idx="1030">
                        <c:v>1.03</c:v>
                      </c:pt>
                      <c:pt idx="1031">
                        <c:v>1.0309999999999999</c:v>
                      </c:pt>
                      <c:pt idx="1032">
                        <c:v>1.032</c:v>
                      </c:pt>
                      <c:pt idx="1033">
                        <c:v>1.0329999999999999</c:v>
                      </c:pt>
                      <c:pt idx="1034">
                        <c:v>1.034</c:v>
                      </c:pt>
                      <c:pt idx="1035">
                        <c:v>1.0349999999999999</c:v>
                      </c:pt>
                      <c:pt idx="1036">
                        <c:v>1.036</c:v>
                      </c:pt>
                      <c:pt idx="1037">
                        <c:v>1.0369999999999999</c:v>
                      </c:pt>
                      <c:pt idx="1038">
                        <c:v>1.038</c:v>
                      </c:pt>
                      <c:pt idx="1039">
                        <c:v>1.0389999999999999</c:v>
                      </c:pt>
                      <c:pt idx="1040">
                        <c:v>1.04</c:v>
                      </c:pt>
                      <c:pt idx="1041">
                        <c:v>1.0409999999999999</c:v>
                      </c:pt>
                      <c:pt idx="1042">
                        <c:v>1.042</c:v>
                      </c:pt>
                      <c:pt idx="1043">
                        <c:v>1.0429999999999999</c:v>
                      </c:pt>
                      <c:pt idx="1044">
                        <c:v>1.044</c:v>
                      </c:pt>
                      <c:pt idx="1045">
                        <c:v>1.0449999999999999</c:v>
                      </c:pt>
                      <c:pt idx="1046">
                        <c:v>1.046</c:v>
                      </c:pt>
                      <c:pt idx="1047">
                        <c:v>1.0469999999999999</c:v>
                      </c:pt>
                      <c:pt idx="1048">
                        <c:v>1.048</c:v>
                      </c:pt>
                      <c:pt idx="1049">
                        <c:v>1.0489999999999999</c:v>
                      </c:pt>
                      <c:pt idx="1050">
                        <c:v>1.05</c:v>
                      </c:pt>
                      <c:pt idx="1051">
                        <c:v>1.0509999999999999</c:v>
                      </c:pt>
                      <c:pt idx="1052">
                        <c:v>1.052</c:v>
                      </c:pt>
                      <c:pt idx="1053">
                        <c:v>1.0529999999999999</c:v>
                      </c:pt>
                      <c:pt idx="1054">
                        <c:v>1.054</c:v>
                      </c:pt>
                      <c:pt idx="1055">
                        <c:v>1.0549999999999999</c:v>
                      </c:pt>
                      <c:pt idx="1056">
                        <c:v>1.056</c:v>
                      </c:pt>
                      <c:pt idx="1057">
                        <c:v>1.0569999999999999</c:v>
                      </c:pt>
                      <c:pt idx="1058">
                        <c:v>1.0580000000000001</c:v>
                      </c:pt>
                      <c:pt idx="1059">
                        <c:v>1.0589999999999999</c:v>
                      </c:pt>
                      <c:pt idx="1060">
                        <c:v>1.06</c:v>
                      </c:pt>
                      <c:pt idx="1061">
                        <c:v>1.0609999999999999</c:v>
                      </c:pt>
                      <c:pt idx="1062">
                        <c:v>1.0620000000000001</c:v>
                      </c:pt>
                      <c:pt idx="1063">
                        <c:v>1.0629999999999999</c:v>
                      </c:pt>
                      <c:pt idx="1064">
                        <c:v>1.0640000000000001</c:v>
                      </c:pt>
                      <c:pt idx="1065">
                        <c:v>1.0649999999999999</c:v>
                      </c:pt>
                      <c:pt idx="1066">
                        <c:v>1.0660000000000001</c:v>
                      </c:pt>
                      <c:pt idx="1067">
                        <c:v>1.0669999999999999</c:v>
                      </c:pt>
                      <c:pt idx="1068">
                        <c:v>1.0680000000000001</c:v>
                      </c:pt>
                      <c:pt idx="1069">
                        <c:v>1.069</c:v>
                      </c:pt>
                      <c:pt idx="1070">
                        <c:v>1.07</c:v>
                      </c:pt>
                      <c:pt idx="1071">
                        <c:v>1.071</c:v>
                      </c:pt>
                      <c:pt idx="1072">
                        <c:v>1.0720000000000001</c:v>
                      </c:pt>
                      <c:pt idx="1073">
                        <c:v>1.073</c:v>
                      </c:pt>
                      <c:pt idx="1074">
                        <c:v>1.0740000000000001</c:v>
                      </c:pt>
                      <c:pt idx="1075">
                        <c:v>1.075</c:v>
                      </c:pt>
                      <c:pt idx="1076">
                        <c:v>1.0760000000000001</c:v>
                      </c:pt>
                      <c:pt idx="1077">
                        <c:v>1.077</c:v>
                      </c:pt>
                      <c:pt idx="1078">
                        <c:v>1.0780000000000001</c:v>
                      </c:pt>
                      <c:pt idx="1079">
                        <c:v>1.079</c:v>
                      </c:pt>
                      <c:pt idx="1080">
                        <c:v>1.08</c:v>
                      </c:pt>
                      <c:pt idx="1081">
                        <c:v>1.081</c:v>
                      </c:pt>
                      <c:pt idx="1082">
                        <c:v>1.0820000000000001</c:v>
                      </c:pt>
                      <c:pt idx="1083">
                        <c:v>1.083</c:v>
                      </c:pt>
                      <c:pt idx="1084">
                        <c:v>1.0840000000000001</c:v>
                      </c:pt>
                      <c:pt idx="1085">
                        <c:v>1.085</c:v>
                      </c:pt>
                      <c:pt idx="1086">
                        <c:v>1.0860000000000001</c:v>
                      </c:pt>
                      <c:pt idx="1087">
                        <c:v>1.087</c:v>
                      </c:pt>
                      <c:pt idx="1088">
                        <c:v>1.0880000000000001</c:v>
                      </c:pt>
                      <c:pt idx="1089">
                        <c:v>1.089</c:v>
                      </c:pt>
                      <c:pt idx="1090">
                        <c:v>1.0900000000000001</c:v>
                      </c:pt>
                      <c:pt idx="1091">
                        <c:v>1.091</c:v>
                      </c:pt>
                      <c:pt idx="1092">
                        <c:v>1.0920000000000001</c:v>
                      </c:pt>
                      <c:pt idx="1093">
                        <c:v>1.093</c:v>
                      </c:pt>
                      <c:pt idx="1094">
                        <c:v>1.0940000000000001</c:v>
                      </c:pt>
                      <c:pt idx="1095">
                        <c:v>1.095</c:v>
                      </c:pt>
                      <c:pt idx="1096">
                        <c:v>1.0960000000000001</c:v>
                      </c:pt>
                      <c:pt idx="1097">
                        <c:v>1.097</c:v>
                      </c:pt>
                      <c:pt idx="1098">
                        <c:v>1.0980000000000001</c:v>
                      </c:pt>
                      <c:pt idx="1099">
                        <c:v>1.099</c:v>
                      </c:pt>
                      <c:pt idx="1100">
                        <c:v>1.1000000000000001</c:v>
                      </c:pt>
                      <c:pt idx="1101">
                        <c:v>1.101</c:v>
                      </c:pt>
                      <c:pt idx="1102">
                        <c:v>1.1020000000000001</c:v>
                      </c:pt>
                      <c:pt idx="1103">
                        <c:v>1.103</c:v>
                      </c:pt>
                      <c:pt idx="1104">
                        <c:v>1.1040000000000001</c:v>
                      </c:pt>
                      <c:pt idx="1105">
                        <c:v>1.105</c:v>
                      </c:pt>
                      <c:pt idx="1106">
                        <c:v>1.1060000000000001</c:v>
                      </c:pt>
                      <c:pt idx="1107">
                        <c:v>1.107</c:v>
                      </c:pt>
                      <c:pt idx="1108">
                        <c:v>1.1080000000000001</c:v>
                      </c:pt>
                      <c:pt idx="1109">
                        <c:v>1.109</c:v>
                      </c:pt>
                      <c:pt idx="1110">
                        <c:v>1.1100000000000001</c:v>
                      </c:pt>
                      <c:pt idx="1111">
                        <c:v>1.111</c:v>
                      </c:pt>
                      <c:pt idx="1112">
                        <c:v>1.1120000000000001</c:v>
                      </c:pt>
                      <c:pt idx="1113">
                        <c:v>1.113</c:v>
                      </c:pt>
                      <c:pt idx="1114">
                        <c:v>1.1140000000000001</c:v>
                      </c:pt>
                      <c:pt idx="1115">
                        <c:v>1.115</c:v>
                      </c:pt>
                      <c:pt idx="1116">
                        <c:v>1.1160000000000001</c:v>
                      </c:pt>
                      <c:pt idx="1117">
                        <c:v>1.117</c:v>
                      </c:pt>
                      <c:pt idx="1118">
                        <c:v>1.1180000000000001</c:v>
                      </c:pt>
                      <c:pt idx="1119">
                        <c:v>1.119</c:v>
                      </c:pt>
                      <c:pt idx="1120">
                        <c:v>1.1200000000000001</c:v>
                      </c:pt>
                      <c:pt idx="1121">
                        <c:v>1.121</c:v>
                      </c:pt>
                      <c:pt idx="1122">
                        <c:v>1.1220000000000001</c:v>
                      </c:pt>
                      <c:pt idx="1123">
                        <c:v>1.123</c:v>
                      </c:pt>
                      <c:pt idx="1124">
                        <c:v>1.1240000000000001</c:v>
                      </c:pt>
                      <c:pt idx="1125">
                        <c:v>1.125</c:v>
                      </c:pt>
                      <c:pt idx="1126">
                        <c:v>1.1259999999999999</c:v>
                      </c:pt>
                      <c:pt idx="1127">
                        <c:v>1.127</c:v>
                      </c:pt>
                      <c:pt idx="1128">
                        <c:v>1.1279999999999999</c:v>
                      </c:pt>
                      <c:pt idx="1129">
                        <c:v>1.129</c:v>
                      </c:pt>
                      <c:pt idx="1130">
                        <c:v>1.1299999999999999</c:v>
                      </c:pt>
                      <c:pt idx="1131">
                        <c:v>1.131</c:v>
                      </c:pt>
                      <c:pt idx="1132">
                        <c:v>1.1319999999999999</c:v>
                      </c:pt>
                      <c:pt idx="1133">
                        <c:v>1.133</c:v>
                      </c:pt>
                      <c:pt idx="1134">
                        <c:v>1.1339999999999999</c:v>
                      </c:pt>
                      <c:pt idx="1135">
                        <c:v>1.135</c:v>
                      </c:pt>
                      <c:pt idx="1136">
                        <c:v>1.1359999999999999</c:v>
                      </c:pt>
                      <c:pt idx="1137">
                        <c:v>1.137</c:v>
                      </c:pt>
                      <c:pt idx="1138">
                        <c:v>1.1379999999999999</c:v>
                      </c:pt>
                      <c:pt idx="1139">
                        <c:v>1.139</c:v>
                      </c:pt>
                      <c:pt idx="1140">
                        <c:v>1.1399999999999999</c:v>
                      </c:pt>
                      <c:pt idx="1141">
                        <c:v>1.141</c:v>
                      </c:pt>
                      <c:pt idx="1142">
                        <c:v>1.1419999999999999</c:v>
                      </c:pt>
                      <c:pt idx="1143">
                        <c:v>1.143</c:v>
                      </c:pt>
                      <c:pt idx="1144">
                        <c:v>1.1439999999999999</c:v>
                      </c:pt>
                      <c:pt idx="1145">
                        <c:v>1.145</c:v>
                      </c:pt>
                      <c:pt idx="1146">
                        <c:v>1.1459999999999999</c:v>
                      </c:pt>
                      <c:pt idx="1147">
                        <c:v>1.147</c:v>
                      </c:pt>
                      <c:pt idx="1148">
                        <c:v>1.1479999999999999</c:v>
                      </c:pt>
                      <c:pt idx="1149">
                        <c:v>1.149</c:v>
                      </c:pt>
                      <c:pt idx="1150">
                        <c:v>1.1499999999999999</c:v>
                      </c:pt>
                      <c:pt idx="1151">
                        <c:v>1.151</c:v>
                      </c:pt>
                      <c:pt idx="1152">
                        <c:v>1.1519999999999999</c:v>
                      </c:pt>
                      <c:pt idx="1153">
                        <c:v>1.153</c:v>
                      </c:pt>
                      <c:pt idx="1154">
                        <c:v>1.1539999999999999</c:v>
                      </c:pt>
                      <c:pt idx="1155">
                        <c:v>1.155</c:v>
                      </c:pt>
                      <c:pt idx="1156">
                        <c:v>1.1559999999999999</c:v>
                      </c:pt>
                      <c:pt idx="1157">
                        <c:v>1.157</c:v>
                      </c:pt>
                      <c:pt idx="1158">
                        <c:v>1.1579999999999999</c:v>
                      </c:pt>
                      <c:pt idx="1159">
                        <c:v>1.159</c:v>
                      </c:pt>
                      <c:pt idx="1160">
                        <c:v>1.1599999999999999</c:v>
                      </c:pt>
                      <c:pt idx="1161">
                        <c:v>1.161</c:v>
                      </c:pt>
                      <c:pt idx="1162">
                        <c:v>1.1619999999999999</c:v>
                      </c:pt>
                      <c:pt idx="1163">
                        <c:v>1.163</c:v>
                      </c:pt>
                      <c:pt idx="1164">
                        <c:v>1.1639999999999999</c:v>
                      </c:pt>
                      <c:pt idx="1165">
                        <c:v>1.165</c:v>
                      </c:pt>
                      <c:pt idx="1166">
                        <c:v>1.1659999999999999</c:v>
                      </c:pt>
                      <c:pt idx="1167">
                        <c:v>1.167</c:v>
                      </c:pt>
                      <c:pt idx="1168">
                        <c:v>1.1679999999999999</c:v>
                      </c:pt>
                      <c:pt idx="1169">
                        <c:v>1.169</c:v>
                      </c:pt>
                      <c:pt idx="1170">
                        <c:v>1.17</c:v>
                      </c:pt>
                      <c:pt idx="1171">
                        <c:v>1.171</c:v>
                      </c:pt>
                      <c:pt idx="1172">
                        <c:v>1.1719999999999999</c:v>
                      </c:pt>
                      <c:pt idx="1173">
                        <c:v>1.173</c:v>
                      </c:pt>
                      <c:pt idx="1174">
                        <c:v>1.1739999999999999</c:v>
                      </c:pt>
                      <c:pt idx="1175">
                        <c:v>1.175</c:v>
                      </c:pt>
                      <c:pt idx="1176">
                        <c:v>1.1759999999999999</c:v>
                      </c:pt>
                      <c:pt idx="1177">
                        <c:v>1.177</c:v>
                      </c:pt>
                      <c:pt idx="1178">
                        <c:v>1.1779999999999999</c:v>
                      </c:pt>
                      <c:pt idx="1179">
                        <c:v>1.179</c:v>
                      </c:pt>
                      <c:pt idx="1180">
                        <c:v>1.18</c:v>
                      </c:pt>
                      <c:pt idx="1181">
                        <c:v>1.181</c:v>
                      </c:pt>
                      <c:pt idx="1182">
                        <c:v>1.1819999999999999</c:v>
                      </c:pt>
                      <c:pt idx="1183">
                        <c:v>1.1830000000000001</c:v>
                      </c:pt>
                      <c:pt idx="1184">
                        <c:v>1.1839999999999999</c:v>
                      </c:pt>
                      <c:pt idx="1185">
                        <c:v>1.1850000000000001</c:v>
                      </c:pt>
                      <c:pt idx="1186">
                        <c:v>1.1859999999999999</c:v>
                      </c:pt>
                      <c:pt idx="1187">
                        <c:v>1.1870000000000001</c:v>
                      </c:pt>
                      <c:pt idx="1188">
                        <c:v>1.1879999999999999</c:v>
                      </c:pt>
                      <c:pt idx="1189">
                        <c:v>1.1890000000000001</c:v>
                      </c:pt>
                      <c:pt idx="1190">
                        <c:v>1.19</c:v>
                      </c:pt>
                      <c:pt idx="1191">
                        <c:v>1.1910000000000001</c:v>
                      </c:pt>
                      <c:pt idx="1192">
                        <c:v>1.1919999999999999</c:v>
                      </c:pt>
                      <c:pt idx="1193">
                        <c:v>1.1930000000000001</c:v>
                      </c:pt>
                      <c:pt idx="1194">
                        <c:v>1.194</c:v>
                      </c:pt>
                      <c:pt idx="1195">
                        <c:v>1.1950000000000001</c:v>
                      </c:pt>
                      <c:pt idx="1196">
                        <c:v>1.196</c:v>
                      </c:pt>
                      <c:pt idx="1197">
                        <c:v>1.1970000000000001</c:v>
                      </c:pt>
                      <c:pt idx="1198">
                        <c:v>1.198</c:v>
                      </c:pt>
                      <c:pt idx="1199">
                        <c:v>1.1990000000000001</c:v>
                      </c:pt>
                      <c:pt idx="1200">
                        <c:v>1.2</c:v>
                      </c:pt>
                      <c:pt idx="1201">
                        <c:v>1.2010000000000001</c:v>
                      </c:pt>
                      <c:pt idx="1202">
                        <c:v>1.202</c:v>
                      </c:pt>
                      <c:pt idx="1203">
                        <c:v>1.2030000000000001</c:v>
                      </c:pt>
                      <c:pt idx="1204" formatCode="0.000">
                        <c:v>1.204</c:v>
                      </c:pt>
                    </c:numCache>
                  </c:numRef>
                </c:yVal>
                <c:smooth val="1"/>
                <c:extLst xmlns:c15="http://schemas.microsoft.com/office/drawing/2012/chart">
                  <c:ext xmlns:c16="http://schemas.microsoft.com/office/drawing/2014/chart" uri="{C3380CC4-5D6E-409C-BE32-E72D297353CC}">
                    <c16:uniqueId val="{00000011-A375-435B-90EF-3E365F81D4DA}"/>
                  </c:ext>
                </c:extLst>
              </c15:ser>
            </c15:filteredScatterSeries>
          </c:ext>
        </c:extLst>
      </c:scatterChart>
      <c:valAx>
        <c:axId val="1243251679"/>
        <c:scaling>
          <c:orientation val="minMax"/>
          <c:max val="80"/>
          <c:min val="0"/>
        </c:scaling>
        <c:delete val="0"/>
        <c:axPos val="t"/>
        <c:majorGridlines>
          <c:spPr>
            <a:ln w="9525" cap="flat" cmpd="sng" algn="ctr">
              <a:solidFill>
                <a:schemeClr val="bg1">
                  <a:lumMod val="65000"/>
                </a:schemeClr>
              </a:solidFill>
              <a:round/>
            </a:ln>
            <a:effectLst/>
          </c:spPr>
        </c:majorGridlines>
        <c:minorGridlines>
          <c:spPr>
            <a:ln>
              <a:solidFill>
                <a:schemeClr val="bg1">
                  <a:lumMod val="85000"/>
                </a:schemeClr>
              </a:solidFill>
            </a:ln>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1243259583"/>
        <c:crosses val="autoZero"/>
        <c:crossBetween val="midCat"/>
        <c:majorUnit val="20"/>
        <c:minorUnit val="10"/>
      </c:valAx>
      <c:valAx>
        <c:axId val="1243259583"/>
        <c:scaling>
          <c:orientation val="maxMin"/>
          <c:max val="1.2"/>
          <c:min val="0"/>
        </c:scaling>
        <c:delete val="0"/>
        <c:axPos val="l"/>
        <c:majorGridlines>
          <c:spPr>
            <a:ln w="9525" cap="flat" cmpd="sng" algn="ctr">
              <a:solidFill>
                <a:schemeClr val="tx1">
                  <a:lumMod val="15000"/>
                  <a:lumOff val="85000"/>
                </a:schemeClr>
              </a:solidFill>
              <a:round/>
            </a:ln>
            <a:effectLst/>
          </c:spPr>
        </c:majorGridlines>
        <c:numFmt formatCode="#,##0.0" sourceLinked="0"/>
        <c:majorTickMark val="none"/>
        <c:minorTickMark val="none"/>
        <c:tickLblPos val="high"/>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1243251679"/>
        <c:crosses val="autoZero"/>
        <c:crossBetween val="midCat"/>
      </c:valAx>
    </c:plotArea>
    <c:legend>
      <c:legendPos val="b"/>
      <c:layout>
        <c:manualLayout>
          <c:xMode val="edge"/>
          <c:yMode val="edge"/>
          <c:x val="2.1606049693914296E-2"/>
          <c:y val="0.88426756696118547"/>
          <c:w val="0.84461791033772926"/>
          <c:h val="0.11013856985651556"/>
        </c:manualLayout>
      </c:layout>
      <c:overlay val="0"/>
      <c:spPr>
        <a:noFill/>
        <a:ln>
          <a:solidFill>
            <a:schemeClr val="bg1">
              <a:lumMod val="75000"/>
            </a:schemeClr>
          </a:solidFill>
        </a:ln>
        <a:effectLst/>
      </c:spPr>
      <c:txPr>
        <a:bodyPr rot="0" spcFirstLastPara="1" vertOverflow="ellipsis" vert="horz" wrap="square" anchor="ctr" anchorCtr="1"/>
        <a:lstStyle/>
        <a:p>
          <a:pPr>
            <a:defRPr sz="65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showDLblsOverMax val="0"/>
    <c:extLst/>
  </c:chart>
  <c:spPr>
    <a:ln>
      <a:noFill/>
    </a:ln>
  </c:spPr>
  <c:txPr>
    <a:bodyPr/>
    <a:lstStyle/>
    <a:p>
      <a:pPr>
        <a:defRPr>
          <a:latin typeface="Cambria" panose="02040503050406030204" pitchFamily="18" charset="0"/>
          <a:ea typeface="Cambria" panose="02040503050406030204" pitchFamily="18" charset="0"/>
        </a:defRPr>
      </a:pPr>
      <a:endParaRPr lang="nb-NO"/>
    </a:p>
  </c:txPr>
  <c:externalData r:id="rId1">
    <c:autoUpdate val="0"/>
  </c:externalData>
  <c:userShapes r:id="rId2"/>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2419444444444442E-2"/>
          <c:y val="7.4722469135802466E-2"/>
          <c:w val="0.89913993055555552"/>
          <c:h val="0.87837123456790123"/>
        </c:manualLayout>
      </c:layout>
      <c:scatterChart>
        <c:scatterStyle val="lineMarker"/>
        <c:varyColors val="0"/>
        <c:ser>
          <c:idx val="1"/>
          <c:order val="0"/>
          <c:tx>
            <c:strRef>
              <c:f>'Forsøk 1a - Samlet'!$AE$12</c:f>
              <c:strCache>
                <c:ptCount val="1"/>
                <c:pt idx="0">
                  <c:v>S_u(N_Δu)-2a</c:v>
                </c:pt>
              </c:strCache>
            </c:strRef>
          </c:tx>
          <c:spPr>
            <a:ln w="19050" cap="rnd">
              <a:solidFill>
                <a:srgbClr val="FF0000"/>
              </a:solidFill>
              <a:round/>
            </a:ln>
            <a:effectLst/>
          </c:spPr>
          <c:marker>
            <c:symbol val="none"/>
          </c:marker>
          <c:xVal>
            <c:numRef>
              <c:f>'Forsøk 1a - Samlet'!$AE$14:$AE$84</c:f>
              <c:numCache>
                <c:formatCode>General</c:formatCode>
                <c:ptCount val="71"/>
              </c:numCache>
            </c:numRef>
          </c:xVal>
          <c:yVal>
            <c:numRef>
              <c:f>'Forsøk 1a - Samlet'!$AS$14:$AS$84</c:f>
              <c:numCache>
                <c:formatCode>0.0</c:formatCode>
                <c:ptCount val="71"/>
                <c:pt idx="0">
                  <c:v>0</c:v>
                </c:pt>
                <c:pt idx="1">
                  <c:v>0.875</c:v>
                </c:pt>
                <c:pt idx="2">
                  <c:v>2.0768499999999999</c:v>
                </c:pt>
                <c:pt idx="3">
                  <c:v>3.8768500000000001</c:v>
                </c:pt>
                <c:pt idx="4">
                  <c:v>5.6763899999999996</c:v>
                </c:pt>
                <c:pt idx="5">
                  <c:v>7.3250000000000002</c:v>
                </c:pt>
                <c:pt idx="6">
                  <c:v>8.526390000000001</c:v>
                </c:pt>
                <c:pt idx="7">
                  <c:v>10.324999999999999</c:v>
                </c:pt>
                <c:pt idx="8">
                  <c:v>11.526399999999999</c:v>
                </c:pt>
                <c:pt idx="9">
                  <c:v>13.176400000000001</c:v>
                </c:pt>
                <c:pt idx="10">
                  <c:v>14.976400000000002</c:v>
                </c:pt>
                <c:pt idx="11">
                  <c:v>16.7759</c:v>
                </c:pt>
                <c:pt idx="12">
                  <c:v>17.975899999999999</c:v>
                </c:pt>
                <c:pt idx="13">
                  <c:v>19.625499999999999</c:v>
                </c:pt>
                <c:pt idx="14">
                  <c:v>20.826900000000002</c:v>
                </c:pt>
                <c:pt idx="15">
                  <c:v>22.624500000000001</c:v>
                </c:pt>
                <c:pt idx="16">
                  <c:v>24.424500000000002</c:v>
                </c:pt>
                <c:pt idx="17">
                  <c:v>26.0745</c:v>
                </c:pt>
                <c:pt idx="18">
                  <c:v>27.2759</c:v>
                </c:pt>
                <c:pt idx="19">
                  <c:v>29.0764</c:v>
                </c:pt>
                <c:pt idx="20">
                  <c:v>30.276400000000002</c:v>
                </c:pt>
                <c:pt idx="21">
                  <c:v>31.9255</c:v>
                </c:pt>
                <c:pt idx="22">
                  <c:v>33.725900000000003</c:v>
                </c:pt>
                <c:pt idx="23">
                  <c:v>35.525500000000001</c:v>
                </c:pt>
                <c:pt idx="24">
                  <c:v>36.725000000000001</c:v>
                </c:pt>
                <c:pt idx="25">
                  <c:v>38.374099999999999</c:v>
                </c:pt>
                <c:pt idx="26">
                  <c:v>39.575900000000004</c:v>
                </c:pt>
                <c:pt idx="27">
                  <c:v>41.375</c:v>
                </c:pt>
                <c:pt idx="28">
                  <c:v>43.175899999999999</c:v>
                </c:pt>
                <c:pt idx="29">
                  <c:v>44.825900000000004</c:v>
                </c:pt>
                <c:pt idx="30">
                  <c:v>46.0259</c:v>
                </c:pt>
                <c:pt idx="31">
                  <c:v>47.8264</c:v>
                </c:pt>
                <c:pt idx="32">
                  <c:v>49.029199999999996</c:v>
                </c:pt>
                <c:pt idx="33">
                  <c:v>50.674500000000002</c:v>
                </c:pt>
                <c:pt idx="34">
                  <c:v>52.4741</c:v>
                </c:pt>
                <c:pt idx="35">
                  <c:v>54.273600000000002</c:v>
                </c:pt>
                <c:pt idx="36">
                  <c:v>55.474499999999999</c:v>
                </c:pt>
                <c:pt idx="37">
                  <c:v>57.126400000000004</c:v>
                </c:pt>
                <c:pt idx="38">
                  <c:v>58.325900000000004</c:v>
                </c:pt>
                <c:pt idx="39">
                  <c:v>60.125900000000001</c:v>
                </c:pt>
              </c:numCache>
            </c:numRef>
          </c:yVal>
          <c:smooth val="0"/>
          <c:extLst>
            <c:ext xmlns:c16="http://schemas.microsoft.com/office/drawing/2014/chart" uri="{C3380CC4-5D6E-409C-BE32-E72D297353CC}">
              <c16:uniqueId val="{00000000-3825-4CEA-BE65-1AC0B48269E0}"/>
            </c:ext>
          </c:extLst>
        </c:ser>
        <c:ser>
          <c:idx val="2"/>
          <c:order val="1"/>
          <c:tx>
            <c:strRef>
              <c:f>'Forsøk 1a - Samlet'!$BG$12</c:f>
              <c:strCache>
                <c:ptCount val="1"/>
                <c:pt idx="0">
                  <c:v>S_u(N_Δu)-3a</c:v>
                </c:pt>
              </c:strCache>
            </c:strRef>
          </c:tx>
          <c:spPr>
            <a:ln w="19050" cap="rnd">
              <a:solidFill>
                <a:srgbClr val="C00000"/>
              </a:solidFill>
              <a:round/>
            </a:ln>
            <a:effectLst/>
          </c:spPr>
          <c:marker>
            <c:symbol val="none"/>
          </c:marker>
          <c:xVal>
            <c:numRef>
              <c:f>'Forsøk 1a - Samlet'!$BG$14:$BG$85</c:f>
              <c:numCache>
                <c:formatCode>General</c:formatCode>
                <c:ptCount val="72"/>
              </c:numCache>
            </c:numRef>
          </c:xVal>
          <c:yVal>
            <c:numRef>
              <c:f>'Forsøk 1a - Samlet'!$BU$14:$BU$85</c:f>
              <c:numCache>
                <c:formatCode>0.0</c:formatCode>
                <c:ptCount val="72"/>
                <c:pt idx="0">
                  <c:v>-1.0000000000000002E-2</c:v>
                </c:pt>
                <c:pt idx="1">
                  <c:v>0.12009299999999999</c:v>
                </c:pt>
                <c:pt idx="2">
                  <c:v>1.7705599999999997</c:v>
                </c:pt>
                <c:pt idx="3">
                  <c:v>2.9724100000000004</c:v>
                </c:pt>
                <c:pt idx="4">
                  <c:v>4.7719399999999998</c:v>
                </c:pt>
                <c:pt idx="5">
                  <c:v>6.5705599999999995</c:v>
                </c:pt>
                <c:pt idx="6">
                  <c:v>8.22194</c:v>
                </c:pt>
                <c:pt idx="7">
                  <c:v>9.4219400000000011</c:v>
                </c:pt>
                <c:pt idx="8">
                  <c:v>11.221900000000002</c:v>
                </c:pt>
                <c:pt idx="9">
                  <c:v>12.4215</c:v>
                </c:pt>
                <c:pt idx="10">
                  <c:v>14.071899999999999</c:v>
                </c:pt>
                <c:pt idx="11">
                  <c:v>15.870099999999999</c:v>
                </c:pt>
                <c:pt idx="12">
                  <c:v>17.673300000000001</c:v>
                </c:pt>
                <c:pt idx="13">
                  <c:v>18.869599999999998</c:v>
                </c:pt>
                <c:pt idx="14">
                  <c:v>20.521899999999999</c:v>
                </c:pt>
                <c:pt idx="15">
                  <c:v>21.728400000000001</c:v>
                </c:pt>
                <c:pt idx="16">
                  <c:v>23.521000000000001</c:v>
                </c:pt>
                <c:pt idx="17">
                  <c:v>25.3215</c:v>
                </c:pt>
                <c:pt idx="18">
                  <c:v>26.971900000000002</c:v>
                </c:pt>
                <c:pt idx="19">
                  <c:v>28.171900000000001</c:v>
                </c:pt>
                <c:pt idx="20">
                  <c:v>29.971499999999999</c:v>
                </c:pt>
                <c:pt idx="21">
                  <c:v>31.171900000000001</c:v>
                </c:pt>
                <c:pt idx="22">
                  <c:v>32.8215</c:v>
                </c:pt>
                <c:pt idx="23">
                  <c:v>34.622399999999999</c:v>
                </c:pt>
                <c:pt idx="24">
                  <c:v>36.421500000000002</c:v>
                </c:pt>
                <c:pt idx="25">
                  <c:v>37.621499999999997</c:v>
                </c:pt>
                <c:pt idx="26">
                  <c:v>39.271500000000003</c:v>
                </c:pt>
                <c:pt idx="27">
                  <c:v>40.471000000000004</c:v>
                </c:pt>
                <c:pt idx="28">
                  <c:v>42.270600000000002</c:v>
                </c:pt>
                <c:pt idx="29">
                  <c:v>44.070999999999998</c:v>
                </c:pt>
                <c:pt idx="30">
                  <c:v>45.7196</c:v>
                </c:pt>
                <c:pt idx="31">
                  <c:v>46.920999999999999</c:v>
                </c:pt>
                <c:pt idx="32">
                  <c:v>48.721000000000004</c:v>
                </c:pt>
                <c:pt idx="33">
                  <c:v>49.942300000000003</c:v>
                </c:pt>
                <c:pt idx="34">
                  <c:v>51.570100000000004</c:v>
                </c:pt>
                <c:pt idx="35">
                  <c:v>53.371500000000005</c:v>
                </c:pt>
                <c:pt idx="36">
                  <c:v>55.169600000000003</c:v>
                </c:pt>
                <c:pt idx="37">
                  <c:v>56.370999999999995</c:v>
                </c:pt>
                <c:pt idx="38">
                  <c:v>58.021500000000003</c:v>
                </c:pt>
                <c:pt idx="39">
                  <c:v>59.219200000000001</c:v>
                </c:pt>
              </c:numCache>
            </c:numRef>
          </c:yVal>
          <c:smooth val="0"/>
          <c:extLst>
            <c:ext xmlns:c16="http://schemas.microsoft.com/office/drawing/2014/chart" uri="{C3380CC4-5D6E-409C-BE32-E72D297353CC}">
              <c16:uniqueId val="{00000001-3825-4CEA-BE65-1AC0B48269E0}"/>
            </c:ext>
          </c:extLst>
        </c:ser>
        <c:ser>
          <c:idx val="0"/>
          <c:order val="2"/>
          <c:tx>
            <c:strRef>
              <c:f>'Forsøk 1a - Samlet'!$CK$12</c:f>
              <c:strCache>
                <c:ptCount val="1"/>
                <c:pt idx="0">
                  <c:v>S_u(N_Δu)-2b</c:v>
                </c:pt>
              </c:strCache>
            </c:strRef>
          </c:tx>
          <c:spPr>
            <a:ln w="19050" cap="rnd">
              <a:solidFill>
                <a:srgbClr val="00B0F0"/>
              </a:solidFill>
              <a:round/>
            </a:ln>
            <a:effectLst/>
          </c:spPr>
          <c:marker>
            <c:symbol val="none"/>
          </c:marker>
          <c:xVal>
            <c:numRef>
              <c:f>'Forsøk 1a - Samlet'!$CK$14:$CK$85</c:f>
              <c:numCache>
                <c:formatCode>General</c:formatCode>
                <c:ptCount val="72"/>
              </c:numCache>
            </c:numRef>
          </c:xVal>
          <c:yVal>
            <c:numRef>
              <c:f>'Forsøk 1a - Samlet'!$CY$14:$CY$85</c:f>
              <c:numCache>
                <c:formatCode>General</c:formatCode>
                <c:ptCount val="72"/>
              </c:numCache>
            </c:numRef>
          </c:yVal>
          <c:smooth val="0"/>
          <c:extLst>
            <c:ext xmlns:c16="http://schemas.microsoft.com/office/drawing/2014/chart" uri="{C3380CC4-5D6E-409C-BE32-E72D297353CC}">
              <c16:uniqueId val="{00000002-3825-4CEA-BE65-1AC0B48269E0}"/>
            </c:ext>
          </c:extLst>
        </c:ser>
        <c:ser>
          <c:idx val="13"/>
          <c:order val="3"/>
          <c:tx>
            <c:strRef>
              <c:f>'Forsøk 1a - Samlet'!$DM$12</c:f>
              <c:strCache>
                <c:ptCount val="1"/>
                <c:pt idx="0">
                  <c:v>S_u(N_Δu)-3b</c:v>
                </c:pt>
              </c:strCache>
            </c:strRef>
          </c:tx>
          <c:spPr>
            <a:ln w="19050" cap="rnd">
              <a:solidFill>
                <a:schemeClr val="accent5">
                  <a:lumMod val="50000"/>
                </a:schemeClr>
              </a:solidFill>
              <a:round/>
            </a:ln>
            <a:effectLst/>
          </c:spPr>
          <c:marker>
            <c:symbol val="none"/>
          </c:marker>
          <c:xVal>
            <c:numRef>
              <c:f>'Forsøk 1a - Samlet'!$DM$14:$DM$84</c:f>
              <c:numCache>
                <c:formatCode>General</c:formatCode>
                <c:ptCount val="71"/>
                <c:pt idx="10" formatCode="0">
                  <c:v>0.2010978478596005</c:v>
                </c:pt>
                <c:pt idx="11" formatCode="0">
                  <c:v>0.15250750220317091</c:v>
                </c:pt>
                <c:pt idx="12" formatCode="0">
                  <c:v>0.14156153246683323</c:v>
                </c:pt>
                <c:pt idx="13" formatCode="0">
                  <c:v>0.36096954321743846</c:v>
                </c:pt>
                <c:pt idx="14" formatCode="0">
                  <c:v>0.80729979385844297</c:v>
                </c:pt>
                <c:pt idx="15" formatCode="0">
                  <c:v>2.0172113251065538</c:v>
                </c:pt>
                <c:pt idx="16" formatCode="0">
                  <c:v>3.3879895873329318</c:v>
                </c:pt>
                <c:pt idx="17" formatCode="0.0">
                  <c:v>6.2377171554946207</c:v>
                </c:pt>
                <c:pt idx="18" formatCode="0.0">
                  <c:v>9.5383773312741109</c:v>
                </c:pt>
                <c:pt idx="19" formatCode="0.0">
                  <c:v>13.178621604788534</c:v>
                </c:pt>
                <c:pt idx="20" formatCode="0.0">
                  <c:v>14.405946103155815</c:v>
                </c:pt>
                <c:pt idx="21" formatCode="0.0">
                  <c:v>13.702899274619796</c:v>
                </c:pt>
                <c:pt idx="22" formatCode="0.0">
                  <c:v>11.992890669683055</c:v>
                </c:pt>
                <c:pt idx="23" formatCode="0.0">
                  <c:v>10.064438389470936</c:v>
                </c:pt>
                <c:pt idx="24" formatCode="0.0">
                  <c:v>9.4321464115219662</c:v>
                </c:pt>
                <c:pt idx="25" formatCode="0.0">
                  <c:v>9.3187394480796382</c:v>
                </c:pt>
                <c:pt idx="26" formatCode="0.0">
                  <c:v>9.6883214052920223</c:v>
                </c:pt>
                <c:pt idx="27" formatCode="0.0">
                  <c:v>10.49862186052972</c:v>
                </c:pt>
                <c:pt idx="28" formatCode="0.0">
                  <c:v>11.110434205148389</c:v>
                </c:pt>
                <c:pt idx="29" formatCode="0.0">
                  <c:v>12.098591448492</c:v>
                </c:pt>
                <c:pt idx="30" formatCode="0.0">
                  <c:v>12.640892768671501</c:v>
                </c:pt>
                <c:pt idx="31" formatCode="0.0">
                  <c:v>17.120033400347438</c:v>
                </c:pt>
                <c:pt idx="32" formatCode="0.0">
                  <c:v>19.718466546990637</c:v>
                </c:pt>
                <c:pt idx="33" formatCode="0.0">
                  <c:v>9.6986117477192977</c:v>
                </c:pt>
                <c:pt idx="34" formatCode="0">
                  <c:v>-0.30404461981287478</c:v>
                </c:pt>
                <c:pt idx="35" formatCode="0">
                  <c:v>-0.20549496872237433</c:v>
                </c:pt>
                <c:pt idx="36" formatCode="0">
                  <c:v>-0.13169486660754956</c:v>
                </c:pt>
                <c:pt idx="37" formatCode="0">
                  <c:v>-1.931767322032564E-2</c:v>
                </c:pt>
              </c:numCache>
            </c:numRef>
          </c:xVal>
          <c:yVal>
            <c:numRef>
              <c:f>'Forsøk 1a - Samlet'!$EA$14:$EA$84</c:f>
              <c:numCache>
                <c:formatCode>0.0</c:formatCode>
                <c:ptCount val="71"/>
                <c:pt idx="0">
                  <c:v>-0.05</c:v>
                </c:pt>
                <c:pt idx="1">
                  <c:v>1.02685</c:v>
                </c:pt>
                <c:pt idx="2">
                  <c:v>2.82917</c:v>
                </c:pt>
                <c:pt idx="3">
                  <c:v>4.6268500000000001</c:v>
                </c:pt>
                <c:pt idx="4">
                  <c:v>5.8282400000000001</c:v>
                </c:pt>
                <c:pt idx="5">
                  <c:v>7.4782399999999996</c:v>
                </c:pt>
                <c:pt idx="6">
                  <c:v>8.67685</c:v>
                </c:pt>
                <c:pt idx="7">
                  <c:v>10.479200000000001</c:v>
                </c:pt>
                <c:pt idx="8">
                  <c:v>12.276399999999999</c:v>
                </c:pt>
                <c:pt idx="9">
                  <c:v>13.9278</c:v>
                </c:pt>
                <c:pt idx="10">
                  <c:v>15.126900000000001</c:v>
                </c:pt>
                <c:pt idx="11">
                  <c:v>16.928699999999999</c:v>
                </c:pt>
                <c:pt idx="12">
                  <c:v>18.1282</c:v>
                </c:pt>
                <c:pt idx="13">
                  <c:v>19.784700000000001</c:v>
                </c:pt>
                <c:pt idx="14">
                  <c:v>21.578700000000001</c:v>
                </c:pt>
                <c:pt idx="15">
                  <c:v>23.377800000000001</c:v>
                </c:pt>
                <c:pt idx="16">
                  <c:v>24.578200000000002</c:v>
                </c:pt>
                <c:pt idx="17">
                  <c:v>26.228199999999998</c:v>
                </c:pt>
                <c:pt idx="18">
                  <c:v>27.426400000000001</c:v>
                </c:pt>
                <c:pt idx="19">
                  <c:v>29.225900000000003</c:v>
                </c:pt>
                <c:pt idx="20">
                  <c:v>31.028199999999998</c:v>
                </c:pt>
                <c:pt idx="21">
                  <c:v>32.677800000000005</c:v>
                </c:pt>
                <c:pt idx="22">
                  <c:v>33.8782</c:v>
                </c:pt>
                <c:pt idx="23">
                  <c:v>35.677800000000005</c:v>
                </c:pt>
                <c:pt idx="24">
                  <c:v>36.876899999999999</c:v>
                </c:pt>
                <c:pt idx="25">
                  <c:v>38.526400000000002</c:v>
                </c:pt>
                <c:pt idx="26">
                  <c:v>40.328699999999998</c:v>
                </c:pt>
                <c:pt idx="27">
                  <c:v>42.1282</c:v>
                </c:pt>
                <c:pt idx="28">
                  <c:v>43.327300000000001</c:v>
                </c:pt>
                <c:pt idx="29">
                  <c:v>44.977800000000002</c:v>
                </c:pt>
                <c:pt idx="30">
                  <c:v>46.177300000000002</c:v>
                </c:pt>
                <c:pt idx="31">
                  <c:v>47.9773</c:v>
                </c:pt>
                <c:pt idx="32">
                  <c:v>49.777799999999999</c:v>
                </c:pt>
                <c:pt idx="33">
                  <c:v>51.426900000000003</c:v>
                </c:pt>
                <c:pt idx="34">
                  <c:v>52.626400000000004</c:v>
                </c:pt>
                <c:pt idx="35">
                  <c:v>54.425899999999999</c:v>
                </c:pt>
                <c:pt idx="36">
                  <c:v>55.625900000000001</c:v>
                </c:pt>
                <c:pt idx="37">
                  <c:v>57.278200000000005</c:v>
                </c:pt>
                <c:pt idx="38">
                  <c:v>59.077300000000001</c:v>
                </c:pt>
                <c:pt idx="39">
                  <c:v>60.877300000000005</c:v>
                </c:pt>
                <c:pt idx="40">
                  <c:v>62.075499999999998</c:v>
                </c:pt>
                <c:pt idx="41">
                  <c:v>63.727800000000002</c:v>
                </c:pt>
                <c:pt idx="42">
                  <c:v>64.928200000000004</c:v>
                </c:pt>
              </c:numCache>
            </c:numRef>
          </c:yVal>
          <c:smooth val="0"/>
          <c:extLst>
            <c:ext xmlns:c16="http://schemas.microsoft.com/office/drawing/2014/chart" uri="{C3380CC4-5D6E-409C-BE32-E72D297353CC}">
              <c16:uniqueId val="{00000003-3825-4CEA-BE65-1AC0B48269E0}"/>
            </c:ext>
          </c:extLst>
        </c:ser>
        <c:ser>
          <c:idx val="16"/>
          <c:order val="4"/>
          <c:tx>
            <c:strRef>
              <c:f>'Forsøk 1a - Samlet'!$FQ$12</c:f>
              <c:strCache>
                <c:ptCount val="1"/>
                <c:pt idx="0">
                  <c:v>S_u(N_Δu)-2c</c:v>
                </c:pt>
              </c:strCache>
            </c:strRef>
          </c:tx>
          <c:spPr>
            <a:ln w="19050" cap="rnd">
              <a:solidFill>
                <a:schemeClr val="accent6"/>
              </a:solidFill>
              <a:round/>
            </a:ln>
            <a:effectLst/>
          </c:spPr>
          <c:marker>
            <c:symbol val="none"/>
          </c:marker>
          <c:xVal>
            <c:numRef>
              <c:f>'Forsøk 1a - Samlet'!$FQ$14:$FQ$85</c:f>
              <c:numCache>
                <c:formatCode>General</c:formatCode>
                <c:ptCount val="72"/>
              </c:numCache>
            </c:numRef>
          </c:xVal>
          <c:yVal>
            <c:numRef>
              <c:f>'Forsøk 1a - Samlet'!$GE$14:$GE$85</c:f>
              <c:numCache>
                <c:formatCode>0.0</c:formatCode>
                <c:ptCount val="72"/>
                <c:pt idx="0">
                  <c:v>0</c:v>
                </c:pt>
                <c:pt idx="1">
                  <c:v>0.200463</c:v>
                </c:pt>
                <c:pt idx="2">
                  <c:v>1.66065</c:v>
                </c:pt>
                <c:pt idx="3">
                  <c:v>2.8583300000000005</c:v>
                </c:pt>
                <c:pt idx="4">
                  <c:v>4.51065</c:v>
                </c:pt>
                <c:pt idx="5">
                  <c:v>5.7088000000000001</c:v>
                </c:pt>
                <c:pt idx="6">
                  <c:v>7.5092600000000003</c:v>
                </c:pt>
                <c:pt idx="7">
                  <c:v>9.310649999999999</c:v>
                </c:pt>
                <c:pt idx="8">
                  <c:v>10.959299999999999</c:v>
                </c:pt>
                <c:pt idx="9">
                  <c:v>12.158299999999999</c:v>
                </c:pt>
                <c:pt idx="10">
                  <c:v>13.961099999999998</c:v>
                </c:pt>
                <c:pt idx="11">
                  <c:v>15.1602</c:v>
                </c:pt>
                <c:pt idx="12">
                  <c:v>16.809699999999999</c:v>
                </c:pt>
                <c:pt idx="13">
                  <c:v>18.610599999999998</c:v>
                </c:pt>
                <c:pt idx="14">
                  <c:v>20.4116</c:v>
                </c:pt>
                <c:pt idx="15">
                  <c:v>21.610599999999998</c:v>
                </c:pt>
                <c:pt idx="16">
                  <c:v>23.260200000000001</c:v>
                </c:pt>
                <c:pt idx="17">
                  <c:v>24.460599999999999</c:v>
                </c:pt>
                <c:pt idx="18">
                  <c:v>26.260199999999998</c:v>
                </c:pt>
                <c:pt idx="19">
                  <c:v>28.060599999999997</c:v>
                </c:pt>
                <c:pt idx="20">
                  <c:v>29.708300000000001</c:v>
                </c:pt>
                <c:pt idx="21">
                  <c:v>30.910599999999999</c:v>
                </c:pt>
                <c:pt idx="22">
                  <c:v>32.709300000000006</c:v>
                </c:pt>
                <c:pt idx="23">
                  <c:v>33.908800000000006</c:v>
                </c:pt>
                <c:pt idx="24">
                  <c:v>35.560200000000002</c:v>
                </c:pt>
                <c:pt idx="25">
                  <c:v>37.358300000000007</c:v>
                </c:pt>
                <c:pt idx="26">
                  <c:v>39.160200000000003</c:v>
                </c:pt>
                <c:pt idx="27">
                  <c:v>40.359700000000004</c:v>
                </c:pt>
                <c:pt idx="28">
                  <c:v>42.010600000000004</c:v>
                </c:pt>
                <c:pt idx="29">
                  <c:v>43.209699999999998</c:v>
                </c:pt>
                <c:pt idx="30">
                  <c:v>45.010600000000004</c:v>
                </c:pt>
                <c:pt idx="31">
                  <c:v>46.810600000000001</c:v>
                </c:pt>
                <c:pt idx="32">
                  <c:v>48.459699999999998</c:v>
                </c:pt>
                <c:pt idx="33">
                  <c:v>49.660200000000003</c:v>
                </c:pt>
                <c:pt idx="34">
                  <c:v>51.458300000000001</c:v>
                </c:pt>
                <c:pt idx="35">
                  <c:v>52.658299999999997</c:v>
                </c:pt>
                <c:pt idx="36">
                  <c:v>54.310200000000002</c:v>
                </c:pt>
                <c:pt idx="37">
                  <c:v>56.1083</c:v>
                </c:pt>
                <c:pt idx="38">
                  <c:v>57.909700000000001</c:v>
                </c:pt>
                <c:pt idx="39">
                  <c:v>59.108800000000002</c:v>
                </c:pt>
              </c:numCache>
            </c:numRef>
          </c:yVal>
          <c:smooth val="0"/>
          <c:extLst>
            <c:ext xmlns:c16="http://schemas.microsoft.com/office/drawing/2014/chart" uri="{C3380CC4-5D6E-409C-BE32-E72D297353CC}">
              <c16:uniqueId val="{00000004-3825-4CEA-BE65-1AC0B48269E0}"/>
            </c:ext>
          </c:extLst>
        </c:ser>
        <c:ser>
          <c:idx val="12"/>
          <c:order val="5"/>
          <c:tx>
            <c:strRef>
              <c:f>'Forsøk 1a - Samlet'!$EO$12</c:f>
              <c:strCache>
                <c:ptCount val="1"/>
                <c:pt idx="0">
                  <c:v>S_u(N_Δu)-3c</c:v>
                </c:pt>
              </c:strCache>
            </c:strRef>
          </c:tx>
          <c:spPr>
            <a:ln w="19050" cap="rnd">
              <a:solidFill>
                <a:schemeClr val="accent6">
                  <a:lumMod val="50000"/>
                </a:schemeClr>
              </a:solidFill>
              <a:round/>
            </a:ln>
            <a:effectLst/>
          </c:spPr>
          <c:marker>
            <c:symbol val="none"/>
          </c:marker>
          <c:xVal>
            <c:numRef>
              <c:f>'Forsøk 1a - Samlet'!$EO$14:$EO$85</c:f>
              <c:numCache>
                <c:formatCode>General</c:formatCode>
                <c:ptCount val="72"/>
              </c:numCache>
            </c:numRef>
          </c:xVal>
          <c:yVal>
            <c:numRef>
              <c:f>'Forsøk 1a - Samlet'!$FC$14:$FC$85</c:f>
              <c:numCache>
                <c:formatCode>0.0</c:formatCode>
                <c:ptCount val="72"/>
                <c:pt idx="0">
                  <c:v>-1.6495369999999996</c:v>
                </c:pt>
                <c:pt idx="1">
                  <c:v>4.6299999999999998E-4</c:v>
                </c:pt>
                <c:pt idx="2">
                  <c:v>1.4777799999999999</c:v>
                </c:pt>
                <c:pt idx="3">
                  <c:v>3.2745399999999996</c:v>
                </c:pt>
                <c:pt idx="4">
                  <c:v>4.4736099999999999</c:v>
                </c:pt>
                <c:pt idx="5">
                  <c:v>6.125</c:v>
                </c:pt>
                <c:pt idx="6">
                  <c:v>7.3240700000000007</c:v>
                </c:pt>
                <c:pt idx="7">
                  <c:v>9.1245399999999997</c:v>
                </c:pt>
                <c:pt idx="8">
                  <c:v>10.9236</c:v>
                </c:pt>
                <c:pt idx="9">
                  <c:v>12.605599999999999</c:v>
                </c:pt>
                <c:pt idx="10">
                  <c:v>13.780099999999999</c:v>
                </c:pt>
                <c:pt idx="11">
                  <c:v>15.5722</c:v>
                </c:pt>
                <c:pt idx="12">
                  <c:v>16.7727</c:v>
                </c:pt>
                <c:pt idx="13">
                  <c:v>18.4236</c:v>
                </c:pt>
                <c:pt idx="14">
                  <c:v>20.223099999999999</c:v>
                </c:pt>
                <c:pt idx="15">
                  <c:v>22.022200000000002</c:v>
                </c:pt>
                <c:pt idx="16">
                  <c:v>23.222200000000001</c:v>
                </c:pt>
                <c:pt idx="17">
                  <c:v>24.872199999999999</c:v>
                </c:pt>
                <c:pt idx="18">
                  <c:v>26.072699999999998</c:v>
                </c:pt>
                <c:pt idx="19">
                  <c:v>27.873100000000001</c:v>
                </c:pt>
                <c:pt idx="20">
                  <c:v>29.673099999999998</c:v>
                </c:pt>
                <c:pt idx="21">
                  <c:v>31.322699999999998</c:v>
                </c:pt>
                <c:pt idx="22">
                  <c:v>32.521799999999999</c:v>
                </c:pt>
                <c:pt idx="23">
                  <c:v>34.322699999999998</c:v>
                </c:pt>
                <c:pt idx="24">
                  <c:v>35.524500000000003</c:v>
                </c:pt>
                <c:pt idx="25">
                  <c:v>37.173099999999998</c:v>
                </c:pt>
                <c:pt idx="26">
                  <c:v>38.972200000000001</c:v>
                </c:pt>
                <c:pt idx="27">
                  <c:v>40.771799999999999</c:v>
                </c:pt>
                <c:pt idx="28">
                  <c:v>41.973599999999998</c:v>
                </c:pt>
                <c:pt idx="29">
                  <c:v>43.624099999999999</c:v>
                </c:pt>
                <c:pt idx="30">
                  <c:v>44.823099999999997</c:v>
                </c:pt>
                <c:pt idx="31">
                  <c:v>46.623599999999996</c:v>
                </c:pt>
                <c:pt idx="32">
                  <c:v>48.423099999999998</c:v>
                </c:pt>
                <c:pt idx="33">
                  <c:v>50.071800000000003</c:v>
                </c:pt>
                <c:pt idx="34">
                  <c:v>51.271799999999999</c:v>
                </c:pt>
                <c:pt idx="35">
                  <c:v>53.072699999999998</c:v>
                </c:pt>
                <c:pt idx="36">
                  <c:v>54.274099999999997</c:v>
                </c:pt>
                <c:pt idx="37">
                  <c:v>55.923099999999998</c:v>
                </c:pt>
                <c:pt idx="38">
                  <c:v>57.721299999999999</c:v>
                </c:pt>
                <c:pt idx="39">
                  <c:v>59.522199999999998</c:v>
                </c:pt>
              </c:numCache>
            </c:numRef>
          </c:yVal>
          <c:smooth val="0"/>
          <c:extLst>
            <c:ext xmlns:c16="http://schemas.microsoft.com/office/drawing/2014/chart" uri="{C3380CC4-5D6E-409C-BE32-E72D297353CC}">
              <c16:uniqueId val="{00000005-3825-4CEA-BE65-1AC0B48269E0}"/>
            </c:ext>
          </c:extLst>
        </c:ser>
        <c:ser>
          <c:idx val="3"/>
          <c:order val="6"/>
          <c:tx>
            <c:strRef>
              <c:f>'Forsøk 1a - Samlet'!$AD$12</c:f>
              <c:strCache>
                <c:ptCount val="1"/>
                <c:pt idx="0">
                  <c:v>S_u(N_kt)-2a</c:v>
                </c:pt>
              </c:strCache>
            </c:strRef>
          </c:tx>
          <c:spPr>
            <a:ln w="19050" cap="rnd">
              <a:solidFill>
                <a:srgbClr val="FF0000"/>
              </a:solidFill>
              <a:prstDash val="sysDot"/>
              <a:round/>
            </a:ln>
            <a:effectLst/>
          </c:spPr>
          <c:marker>
            <c:symbol val="none"/>
          </c:marker>
          <c:xVal>
            <c:numRef>
              <c:f>'Forsøk 1a - Samlet'!$AD$14:$AD$84</c:f>
              <c:numCache>
                <c:formatCode>General</c:formatCode>
                <c:ptCount val="71"/>
              </c:numCache>
            </c:numRef>
          </c:xVal>
          <c:yVal>
            <c:numRef>
              <c:f>'Forsøk 1a - Samlet'!$AS$14:$AS$84</c:f>
              <c:numCache>
                <c:formatCode>0.0</c:formatCode>
                <c:ptCount val="71"/>
                <c:pt idx="0">
                  <c:v>0</c:v>
                </c:pt>
                <c:pt idx="1">
                  <c:v>0.875</c:v>
                </c:pt>
                <c:pt idx="2">
                  <c:v>2.0768499999999999</c:v>
                </c:pt>
                <c:pt idx="3">
                  <c:v>3.8768500000000001</c:v>
                </c:pt>
                <c:pt idx="4">
                  <c:v>5.6763899999999996</c:v>
                </c:pt>
                <c:pt idx="5">
                  <c:v>7.3250000000000002</c:v>
                </c:pt>
                <c:pt idx="6">
                  <c:v>8.526390000000001</c:v>
                </c:pt>
                <c:pt idx="7">
                  <c:v>10.324999999999999</c:v>
                </c:pt>
                <c:pt idx="8">
                  <c:v>11.526399999999999</c:v>
                </c:pt>
                <c:pt idx="9">
                  <c:v>13.176400000000001</c:v>
                </c:pt>
                <c:pt idx="10">
                  <c:v>14.976400000000002</c:v>
                </c:pt>
                <c:pt idx="11">
                  <c:v>16.7759</c:v>
                </c:pt>
                <c:pt idx="12">
                  <c:v>17.975899999999999</c:v>
                </c:pt>
                <c:pt idx="13">
                  <c:v>19.625499999999999</c:v>
                </c:pt>
                <c:pt idx="14">
                  <c:v>20.826900000000002</c:v>
                </c:pt>
                <c:pt idx="15">
                  <c:v>22.624500000000001</c:v>
                </c:pt>
                <c:pt idx="16">
                  <c:v>24.424500000000002</c:v>
                </c:pt>
                <c:pt idx="17">
                  <c:v>26.0745</c:v>
                </c:pt>
                <c:pt idx="18">
                  <c:v>27.2759</c:v>
                </c:pt>
                <c:pt idx="19">
                  <c:v>29.0764</c:v>
                </c:pt>
                <c:pt idx="20">
                  <c:v>30.276400000000002</c:v>
                </c:pt>
                <c:pt idx="21">
                  <c:v>31.9255</c:v>
                </c:pt>
                <c:pt idx="22">
                  <c:v>33.725900000000003</c:v>
                </c:pt>
                <c:pt idx="23">
                  <c:v>35.525500000000001</c:v>
                </c:pt>
                <c:pt idx="24">
                  <c:v>36.725000000000001</c:v>
                </c:pt>
                <c:pt idx="25">
                  <c:v>38.374099999999999</c:v>
                </c:pt>
                <c:pt idx="26">
                  <c:v>39.575900000000004</c:v>
                </c:pt>
                <c:pt idx="27">
                  <c:v>41.375</c:v>
                </c:pt>
                <c:pt idx="28">
                  <c:v>43.175899999999999</c:v>
                </c:pt>
                <c:pt idx="29">
                  <c:v>44.825900000000004</c:v>
                </c:pt>
                <c:pt idx="30">
                  <c:v>46.0259</c:v>
                </c:pt>
                <c:pt idx="31">
                  <c:v>47.8264</c:v>
                </c:pt>
                <c:pt idx="32">
                  <c:v>49.029199999999996</c:v>
                </c:pt>
                <c:pt idx="33">
                  <c:v>50.674500000000002</c:v>
                </c:pt>
                <c:pt idx="34">
                  <c:v>52.4741</c:v>
                </c:pt>
                <c:pt idx="35">
                  <c:v>54.273600000000002</c:v>
                </c:pt>
                <c:pt idx="36">
                  <c:v>55.474499999999999</c:v>
                </c:pt>
                <c:pt idx="37">
                  <c:v>57.126400000000004</c:v>
                </c:pt>
                <c:pt idx="38">
                  <c:v>58.325900000000004</c:v>
                </c:pt>
                <c:pt idx="39">
                  <c:v>60.125900000000001</c:v>
                </c:pt>
              </c:numCache>
            </c:numRef>
          </c:yVal>
          <c:smooth val="0"/>
          <c:extLst>
            <c:ext xmlns:c16="http://schemas.microsoft.com/office/drawing/2014/chart" uri="{C3380CC4-5D6E-409C-BE32-E72D297353CC}">
              <c16:uniqueId val="{00000006-3825-4CEA-BE65-1AC0B48269E0}"/>
            </c:ext>
          </c:extLst>
        </c:ser>
        <c:ser>
          <c:idx val="10"/>
          <c:order val="7"/>
          <c:tx>
            <c:strRef>
              <c:f>'Forsøk 1a - Samlet'!$BF$12</c:f>
              <c:strCache>
                <c:ptCount val="1"/>
                <c:pt idx="0">
                  <c:v>S_u(N_kt)-3a</c:v>
                </c:pt>
              </c:strCache>
            </c:strRef>
          </c:tx>
          <c:spPr>
            <a:ln w="19050" cap="rnd">
              <a:solidFill>
                <a:srgbClr val="C00000"/>
              </a:solidFill>
              <a:prstDash val="sysDot"/>
              <a:round/>
            </a:ln>
            <a:effectLst/>
          </c:spPr>
          <c:marker>
            <c:symbol val="none"/>
          </c:marker>
          <c:xVal>
            <c:numRef>
              <c:f>'Forsøk 1a - Samlet'!$BF$14:$BF$85</c:f>
              <c:numCache>
                <c:formatCode>General</c:formatCode>
                <c:ptCount val="72"/>
              </c:numCache>
            </c:numRef>
          </c:xVal>
          <c:yVal>
            <c:numRef>
              <c:f>'Forsøk 1a - Samlet'!$BU$14:$BU$85</c:f>
              <c:numCache>
                <c:formatCode>0.0</c:formatCode>
                <c:ptCount val="72"/>
                <c:pt idx="0">
                  <c:v>-1.0000000000000002E-2</c:v>
                </c:pt>
                <c:pt idx="1">
                  <c:v>0.12009299999999999</c:v>
                </c:pt>
                <c:pt idx="2">
                  <c:v>1.7705599999999997</c:v>
                </c:pt>
                <c:pt idx="3">
                  <c:v>2.9724100000000004</c:v>
                </c:pt>
                <c:pt idx="4">
                  <c:v>4.7719399999999998</c:v>
                </c:pt>
                <c:pt idx="5">
                  <c:v>6.5705599999999995</c:v>
                </c:pt>
                <c:pt idx="6">
                  <c:v>8.22194</c:v>
                </c:pt>
                <c:pt idx="7">
                  <c:v>9.4219400000000011</c:v>
                </c:pt>
                <c:pt idx="8">
                  <c:v>11.221900000000002</c:v>
                </c:pt>
                <c:pt idx="9">
                  <c:v>12.4215</c:v>
                </c:pt>
                <c:pt idx="10">
                  <c:v>14.071899999999999</c:v>
                </c:pt>
                <c:pt idx="11">
                  <c:v>15.870099999999999</c:v>
                </c:pt>
                <c:pt idx="12">
                  <c:v>17.673300000000001</c:v>
                </c:pt>
                <c:pt idx="13">
                  <c:v>18.869599999999998</c:v>
                </c:pt>
                <c:pt idx="14">
                  <c:v>20.521899999999999</c:v>
                </c:pt>
                <c:pt idx="15">
                  <c:v>21.728400000000001</c:v>
                </c:pt>
                <c:pt idx="16">
                  <c:v>23.521000000000001</c:v>
                </c:pt>
                <c:pt idx="17">
                  <c:v>25.3215</c:v>
                </c:pt>
                <c:pt idx="18">
                  <c:v>26.971900000000002</c:v>
                </c:pt>
                <c:pt idx="19">
                  <c:v>28.171900000000001</c:v>
                </c:pt>
                <c:pt idx="20">
                  <c:v>29.971499999999999</c:v>
                </c:pt>
                <c:pt idx="21">
                  <c:v>31.171900000000001</c:v>
                </c:pt>
                <c:pt idx="22">
                  <c:v>32.8215</c:v>
                </c:pt>
                <c:pt idx="23">
                  <c:v>34.622399999999999</c:v>
                </c:pt>
                <c:pt idx="24">
                  <c:v>36.421500000000002</c:v>
                </c:pt>
                <c:pt idx="25">
                  <c:v>37.621499999999997</c:v>
                </c:pt>
                <c:pt idx="26">
                  <c:v>39.271500000000003</c:v>
                </c:pt>
                <c:pt idx="27">
                  <c:v>40.471000000000004</c:v>
                </c:pt>
                <c:pt idx="28">
                  <c:v>42.270600000000002</c:v>
                </c:pt>
                <c:pt idx="29">
                  <c:v>44.070999999999998</c:v>
                </c:pt>
                <c:pt idx="30">
                  <c:v>45.7196</c:v>
                </c:pt>
                <c:pt idx="31">
                  <c:v>46.920999999999999</c:v>
                </c:pt>
                <c:pt idx="32">
                  <c:v>48.721000000000004</c:v>
                </c:pt>
                <c:pt idx="33">
                  <c:v>49.942300000000003</c:v>
                </c:pt>
                <c:pt idx="34">
                  <c:v>51.570100000000004</c:v>
                </c:pt>
                <c:pt idx="35">
                  <c:v>53.371500000000005</c:v>
                </c:pt>
                <c:pt idx="36">
                  <c:v>55.169600000000003</c:v>
                </c:pt>
                <c:pt idx="37">
                  <c:v>56.370999999999995</c:v>
                </c:pt>
                <c:pt idx="38">
                  <c:v>58.021500000000003</c:v>
                </c:pt>
                <c:pt idx="39">
                  <c:v>59.219200000000001</c:v>
                </c:pt>
              </c:numCache>
            </c:numRef>
          </c:yVal>
          <c:smooth val="0"/>
          <c:extLst>
            <c:ext xmlns:c16="http://schemas.microsoft.com/office/drawing/2014/chart" uri="{C3380CC4-5D6E-409C-BE32-E72D297353CC}">
              <c16:uniqueId val="{00000007-3825-4CEA-BE65-1AC0B48269E0}"/>
            </c:ext>
          </c:extLst>
        </c:ser>
        <c:ser>
          <c:idx val="7"/>
          <c:order val="8"/>
          <c:tx>
            <c:strRef>
              <c:f>'Forsøk 1a - Samlet'!$CJ$12</c:f>
              <c:strCache>
                <c:ptCount val="1"/>
                <c:pt idx="0">
                  <c:v>S_u(N_kt)-2b</c:v>
                </c:pt>
              </c:strCache>
            </c:strRef>
          </c:tx>
          <c:spPr>
            <a:ln w="19050" cap="rnd">
              <a:solidFill>
                <a:srgbClr val="00B0F0"/>
              </a:solidFill>
              <a:prstDash val="sysDot"/>
              <a:round/>
            </a:ln>
            <a:effectLst/>
          </c:spPr>
          <c:marker>
            <c:symbol val="none"/>
          </c:marker>
          <c:xVal>
            <c:numRef>
              <c:f>'Forsøk 1a - Samlet'!$CJ$14:$CJ$85</c:f>
              <c:numCache>
                <c:formatCode>General</c:formatCode>
                <c:ptCount val="72"/>
              </c:numCache>
            </c:numRef>
          </c:xVal>
          <c:yVal>
            <c:numRef>
              <c:f>'Forsøk 1a - Samlet'!$CY$14:$CY$85</c:f>
              <c:numCache>
                <c:formatCode>General</c:formatCode>
                <c:ptCount val="72"/>
              </c:numCache>
            </c:numRef>
          </c:yVal>
          <c:smooth val="0"/>
          <c:extLst>
            <c:ext xmlns:c16="http://schemas.microsoft.com/office/drawing/2014/chart" uri="{C3380CC4-5D6E-409C-BE32-E72D297353CC}">
              <c16:uniqueId val="{00000008-3825-4CEA-BE65-1AC0B48269E0}"/>
            </c:ext>
          </c:extLst>
        </c:ser>
        <c:ser>
          <c:idx val="14"/>
          <c:order val="9"/>
          <c:tx>
            <c:strRef>
              <c:f>'Forsøk 1a - Samlet'!$DL$12</c:f>
              <c:strCache>
                <c:ptCount val="1"/>
                <c:pt idx="0">
                  <c:v>S_u(N_kt)-3b</c:v>
                </c:pt>
              </c:strCache>
            </c:strRef>
          </c:tx>
          <c:spPr>
            <a:ln w="19050" cap="rnd">
              <a:solidFill>
                <a:schemeClr val="accent5">
                  <a:lumMod val="50000"/>
                </a:schemeClr>
              </a:solidFill>
              <a:prstDash val="sysDot"/>
              <a:round/>
            </a:ln>
            <a:effectLst/>
          </c:spPr>
          <c:marker>
            <c:symbol val="none"/>
          </c:marker>
          <c:xVal>
            <c:numRef>
              <c:f>'Forsøk 1a - Samlet'!$DL$14:$DL$84</c:f>
              <c:numCache>
                <c:formatCode>General</c:formatCode>
                <c:ptCount val="71"/>
                <c:pt idx="10" formatCode="0">
                  <c:v>106.36515526334398</c:v>
                </c:pt>
                <c:pt idx="11" formatCode="0">
                  <c:v>78.366073023036961</c:v>
                </c:pt>
                <c:pt idx="12" formatCode="0">
                  <c:v>66.677718169301457</c:v>
                </c:pt>
                <c:pt idx="13" formatCode="0">
                  <c:v>55.924793183135286</c:v>
                </c:pt>
                <c:pt idx="14" formatCode="0">
                  <c:v>49.918667601381749</c:v>
                </c:pt>
                <c:pt idx="15" formatCode="0">
                  <c:v>42.657162261342563</c:v>
                </c:pt>
                <c:pt idx="16" formatCode="0">
                  <c:v>37.732178319270105</c:v>
                </c:pt>
                <c:pt idx="17" formatCode="0">
                  <c:v>32.782932024663495</c:v>
                </c:pt>
                <c:pt idx="18" formatCode="0">
                  <c:v>32.130331972078721</c:v>
                </c:pt>
                <c:pt idx="19" formatCode="0">
                  <c:v>31.86725982002757</c:v>
                </c:pt>
                <c:pt idx="20" formatCode="0">
                  <c:v>30.152313396625338</c:v>
                </c:pt>
                <c:pt idx="21" formatCode="0">
                  <c:v>27.93878060462437</c:v>
                </c:pt>
                <c:pt idx="22" formatCode="0">
                  <c:v>27.097420839556598</c:v>
                </c:pt>
                <c:pt idx="23" formatCode="0.00">
                  <c:v>26.033357465074182</c:v>
                </c:pt>
                <c:pt idx="24" formatCode="0.00">
                  <c:v>25.77227175017908</c:v>
                </c:pt>
                <c:pt idx="25" formatCode="0.00">
                  <c:v>25.729627572962286</c:v>
                </c:pt>
                <c:pt idx="26" formatCode="0.00">
                  <c:v>25.889097883436555</c:v>
                </c:pt>
                <c:pt idx="27" formatCode="0.00">
                  <c:v>25.789411925178079</c:v>
                </c:pt>
                <c:pt idx="28" formatCode="0.00">
                  <c:v>25.802485534950197</c:v>
                </c:pt>
                <c:pt idx="29" formatCode="0.00">
                  <c:v>26.047971438104693</c:v>
                </c:pt>
                <c:pt idx="30" formatCode="0.00">
                  <c:v>26.290228082406514</c:v>
                </c:pt>
                <c:pt idx="31" formatCode="0.00">
                  <c:v>27.039082612591681</c:v>
                </c:pt>
                <c:pt idx="32" formatCode="0">
                  <c:v>28.790264901744443</c:v>
                </c:pt>
                <c:pt idx="33" formatCode="0">
                  <c:v>44.836386426178471</c:v>
                </c:pt>
                <c:pt idx="34" formatCode="0">
                  <c:v>108.87360685686316</c:v>
                </c:pt>
                <c:pt idx="35" formatCode="0">
                  <c:v>278.65813226047152</c:v>
                </c:pt>
                <c:pt idx="36" formatCode="0">
                  <c:v>399.91501800328888</c:v>
                </c:pt>
                <c:pt idx="37" formatCode="0">
                  <c:v>513.56808656737621</c:v>
                </c:pt>
              </c:numCache>
            </c:numRef>
          </c:xVal>
          <c:yVal>
            <c:numRef>
              <c:f>'Forsøk 1a - Samlet'!$EA$14:$EA$84</c:f>
              <c:numCache>
                <c:formatCode>0.0</c:formatCode>
                <c:ptCount val="71"/>
                <c:pt idx="0">
                  <c:v>-0.05</c:v>
                </c:pt>
                <c:pt idx="1">
                  <c:v>1.02685</c:v>
                </c:pt>
                <c:pt idx="2">
                  <c:v>2.82917</c:v>
                </c:pt>
                <c:pt idx="3">
                  <c:v>4.6268500000000001</c:v>
                </c:pt>
                <c:pt idx="4">
                  <c:v>5.8282400000000001</c:v>
                </c:pt>
                <c:pt idx="5">
                  <c:v>7.4782399999999996</c:v>
                </c:pt>
                <c:pt idx="6">
                  <c:v>8.67685</c:v>
                </c:pt>
                <c:pt idx="7">
                  <c:v>10.479200000000001</c:v>
                </c:pt>
                <c:pt idx="8">
                  <c:v>12.276399999999999</c:v>
                </c:pt>
                <c:pt idx="9">
                  <c:v>13.9278</c:v>
                </c:pt>
                <c:pt idx="10">
                  <c:v>15.126900000000001</c:v>
                </c:pt>
                <c:pt idx="11">
                  <c:v>16.928699999999999</c:v>
                </c:pt>
                <c:pt idx="12">
                  <c:v>18.1282</c:v>
                </c:pt>
                <c:pt idx="13">
                  <c:v>19.784700000000001</c:v>
                </c:pt>
                <c:pt idx="14">
                  <c:v>21.578700000000001</c:v>
                </c:pt>
                <c:pt idx="15">
                  <c:v>23.377800000000001</c:v>
                </c:pt>
                <c:pt idx="16">
                  <c:v>24.578200000000002</c:v>
                </c:pt>
                <c:pt idx="17">
                  <c:v>26.228199999999998</c:v>
                </c:pt>
                <c:pt idx="18">
                  <c:v>27.426400000000001</c:v>
                </c:pt>
                <c:pt idx="19">
                  <c:v>29.225900000000003</c:v>
                </c:pt>
                <c:pt idx="20">
                  <c:v>31.028199999999998</c:v>
                </c:pt>
                <c:pt idx="21">
                  <c:v>32.677800000000005</c:v>
                </c:pt>
                <c:pt idx="22">
                  <c:v>33.8782</c:v>
                </c:pt>
                <c:pt idx="23">
                  <c:v>35.677800000000005</c:v>
                </c:pt>
                <c:pt idx="24">
                  <c:v>36.876899999999999</c:v>
                </c:pt>
                <c:pt idx="25">
                  <c:v>38.526400000000002</c:v>
                </c:pt>
                <c:pt idx="26">
                  <c:v>40.328699999999998</c:v>
                </c:pt>
                <c:pt idx="27">
                  <c:v>42.1282</c:v>
                </c:pt>
                <c:pt idx="28">
                  <c:v>43.327300000000001</c:v>
                </c:pt>
                <c:pt idx="29">
                  <c:v>44.977800000000002</c:v>
                </c:pt>
                <c:pt idx="30">
                  <c:v>46.177300000000002</c:v>
                </c:pt>
                <c:pt idx="31">
                  <c:v>47.9773</c:v>
                </c:pt>
                <c:pt idx="32">
                  <c:v>49.777799999999999</c:v>
                </c:pt>
                <c:pt idx="33">
                  <c:v>51.426900000000003</c:v>
                </c:pt>
                <c:pt idx="34">
                  <c:v>52.626400000000004</c:v>
                </c:pt>
                <c:pt idx="35">
                  <c:v>54.425899999999999</c:v>
                </c:pt>
                <c:pt idx="36">
                  <c:v>55.625900000000001</c:v>
                </c:pt>
                <c:pt idx="37">
                  <c:v>57.278200000000005</c:v>
                </c:pt>
                <c:pt idx="38">
                  <c:v>59.077300000000001</c:v>
                </c:pt>
                <c:pt idx="39">
                  <c:v>60.877300000000005</c:v>
                </c:pt>
                <c:pt idx="40">
                  <c:v>62.075499999999998</c:v>
                </c:pt>
                <c:pt idx="41">
                  <c:v>63.727800000000002</c:v>
                </c:pt>
                <c:pt idx="42">
                  <c:v>64.928200000000004</c:v>
                </c:pt>
              </c:numCache>
            </c:numRef>
          </c:yVal>
          <c:smooth val="0"/>
          <c:extLst>
            <c:ext xmlns:c16="http://schemas.microsoft.com/office/drawing/2014/chart" uri="{C3380CC4-5D6E-409C-BE32-E72D297353CC}">
              <c16:uniqueId val="{00000009-3825-4CEA-BE65-1AC0B48269E0}"/>
            </c:ext>
          </c:extLst>
        </c:ser>
        <c:ser>
          <c:idx val="17"/>
          <c:order val="10"/>
          <c:tx>
            <c:strRef>
              <c:f>'Forsøk 1a - Samlet'!$FP$12</c:f>
              <c:strCache>
                <c:ptCount val="1"/>
                <c:pt idx="0">
                  <c:v>S_u(N_kt)-2c</c:v>
                </c:pt>
              </c:strCache>
            </c:strRef>
          </c:tx>
          <c:spPr>
            <a:ln w="19050" cap="rnd">
              <a:solidFill>
                <a:schemeClr val="accent6"/>
              </a:solidFill>
              <a:prstDash val="sysDot"/>
              <a:round/>
            </a:ln>
            <a:effectLst/>
          </c:spPr>
          <c:marker>
            <c:symbol val="none"/>
          </c:marker>
          <c:xVal>
            <c:numRef>
              <c:f>'Forsøk 1a - Samlet'!$FP$14:$FP$85</c:f>
              <c:numCache>
                <c:formatCode>General</c:formatCode>
                <c:ptCount val="72"/>
              </c:numCache>
            </c:numRef>
          </c:xVal>
          <c:yVal>
            <c:numRef>
              <c:f>'Forsøk 1a - Samlet'!$GE$14:$GE$85</c:f>
              <c:numCache>
                <c:formatCode>0.0</c:formatCode>
                <c:ptCount val="72"/>
                <c:pt idx="0">
                  <c:v>0</c:v>
                </c:pt>
                <c:pt idx="1">
                  <c:v>0.200463</c:v>
                </c:pt>
                <c:pt idx="2">
                  <c:v>1.66065</c:v>
                </c:pt>
                <c:pt idx="3">
                  <c:v>2.8583300000000005</c:v>
                </c:pt>
                <c:pt idx="4">
                  <c:v>4.51065</c:v>
                </c:pt>
                <c:pt idx="5">
                  <c:v>5.7088000000000001</c:v>
                </c:pt>
                <c:pt idx="6">
                  <c:v>7.5092600000000003</c:v>
                </c:pt>
                <c:pt idx="7">
                  <c:v>9.310649999999999</c:v>
                </c:pt>
                <c:pt idx="8">
                  <c:v>10.959299999999999</c:v>
                </c:pt>
                <c:pt idx="9">
                  <c:v>12.158299999999999</c:v>
                </c:pt>
                <c:pt idx="10">
                  <c:v>13.961099999999998</c:v>
                </c:pt>
                <c:pt idx="11">
                  <c:v>15.1602</c:v>
                </c:pt>
                <c:pt idx="12">
                  <c:v>16.809699999999999</c:v>
                </c:pt>
                <c:pt idx="13">
                  <c:v>18.610599999999998</c:v>
                </c:pt>
                <c:pt idx="14">
                  <c:v>20.4116</c:v>
                </c:pt>
                <c:pt idx="15">
                  <c:v>21.610599999999998</c:v>
                </c:pt>
                <c:pt idx="16">
                  <c:v>23.260200000000001</c:v>
                </c:pt>
                <c:pt idx="17">
                  <c:v>24.460599999999999</c:v>
                </c:pt>
                <c:pt idx="18">
                  <c:v>26.260199999999998</c:v>
                </c:pt>
                <c:pt idx="19">
                  <c:v>28.060599999999997</c:v>
                </c:pt>
                <c:pt idx="20">
                  <c:v>29.708300000000001</c:v>
                </c:pt>
                <c:pt idx="21">
                  <c:v>30.910599999999999</c:v>
                </c:pt>
                <c:pt idx="22">
                  <c:v>32.709300000000006</c:v>
                </c:pt>
                <c:pt idx="23">
                  <c:v>33.908800000000006</c:v>
                </c:pt>
                <c:pt idx="24">
                  <c:v>35.560200000000002</c:v>
                </c:pt>
                <c:pt idx="25">
                  <c:v>37.358300000000007</c:v>
                </c:pt>
                <c:pt idx="26">
                  <c:v>39.160200000000003</c:v>
                </c:pt>
                <c:pt idx="27">
                  <c:v>40.359700000000004</c:v>
                </c:pt>
                <c:pt idx="28">
                  <c:v>42.010600000000004</c:v>
                </c:pt>
                <c:pt idx="29">
                  <c:v>43.209699999999998</c:v>
                </c:pt>
                <c:pt idx="30">
                  <c:v>45.010600000000004</c:v>
                </c:pt>
                <c:pt idx="31">
                  <c:v>46.810600000000001</c:v>
                </c:pt>
                <c:pt idx="32">
                  <c:v>48.459699999999998</c:v>
                </c:pt>
                <c:pt idx="33">
                  <c:v>49.660200000000003</c:v>
                </c:pt>
                <c:pt idx="34">
                  <c:v>51.458300000000001</c:v>
                </c:pt>
                <c:pt idx="35">
                  <c:v>52.658299999999997</c:v>
                </c:pt>
                <c:pt idx="36">
                  <c:v>54.310200000000002</c:v>
                </c:pt>
                <c:pt idx="37">
                  <c:v>56.1083</c:v>
                </c:pt>
                <c:pt idx="38">
                  <c:v>57.909700000000001</c:v>
                </c:pt>
                <c:pt idx="39">
                  <c:v>59.108800000000002</c:v>
                </c:pt>
              </c:numCache>
            </c:numRef>
          </c:yVal>
          <c:smooth val="0"/>
          <c:extLst>
            <c:ext xmlns:c16="http://schemas.microsoft.com/office/drawing/2014/chart" uri="{C3380CC4-5D6E-409C-BE32-E72D297353CC}">
              <c16:uniqueId val="{0000000A-3825-4CEA-BE65-1AC0B48269E0}"/>
            </c:ext>
          </c:extLst>
        </c:ser>
        <c:ser>
          <c:idx val="9"/>
          <c:order val="11"/>
          <c:tx>
            <c:strRef>
              <c:f>'Forsøk 1a - Samlet'!$EN$12</c:f>
              <c:strCache>
                <c:ptCount val="1"/>
                <c:pt idx="0">
                  <c:v>S_u(N_kt)-3c</c:v>
                </c:pt>
              </c:strCache>
            </c:strRef>
          </c:tx>
          <c:spPr>
            <a:ln w="19050" cap="rnd">
              <a:solidFill>
                <a:schemeClr val="accent6">
                  <a:lumMod val="50000"/>
                </a:schemeClr>
              </a:solidFill>
              <a:prstDash val="sysDot"/>
              <a:round/>
            </a:ln>
            <a:effectLst/>
          </c:spPr>
          <c:marker>
            <c:symbol val="none"/>
          </c:marker>
          <c:xVal>
            <c:numRef>
              <c:f>'Forsøk 1a - Samlet'!$EN$14:$EN$85</c:f>
              <c:numCache>
                <c:formatCode>General</c:formatCode>
                <c:ptCount val="72"/>
              </c:numCache>
            </c:numRef>
          </c:xVal>
          <c:yVal>
            <c:numRef>
              <c:f>'Forsøk 1a - Samlet'!$FC$14:$FC$85</c:f>
              <c:numCache>
                <c:formatCode>0.0</c:formatCode>
                <c:ptCount val="72"/>
                <c:pt idx="0">
                  <c:v>-1.6495369999999996</c:v>
                </c:pt>
                <c:pt idx="1">
                  <c:v>4.6299999999999998E-4</c:v>
                </c:pt>
                <c:pt idx="2">
                  <c:v>1.4777799999999999</c:v>
                </c:pt>
                <c:pt idx="3">
                  <c:v>3.2745399999999996</c:v>
                </c:pt>
                <c:pt idx="4">
                  <c:v>4.4736099999999999</c:v>
                </c:pt>
                <c:pt idx="5">
                  <c:v>6.125</c:v>
                </c:pt>
                <c:pt idx="6">
                  <c:v>7.3240700000000007</c:v>
                </c:pt>
                <c:pt idx="7">
                  <c:v>9.1245399999999997</c:v>
                </c:pt>
                <c:pt idx="8">
                  <c:v>10.9236</c:v>
                </c:pt>
                <c:pt idx="9">
                  <c:v>12.605599999999999</c:v>
                </c:pt>
                <c:pt idx="10">
                  <c:v>13.780099999999999</c:v>
                </c:pt>
                <c:pt idx="11">
                  <c:v>15.5722</c:v>
                </c:pt>
                <c:pt idx="12">
                  <c:v>16.7727</c:v>
                </c:pt>
                <c:pt idx="13">
                  <c:v>18.4236</c:v>
                </c:pt>
                <c:pt idx="14">
                  <c:v>20.223099999999999</c:v>
                </c:pt>
                <c:pt idx="15">
                  <c:v>22.022200000000002</c:v>
                </c:pt>
                <c:pt idx="16">
                  <c:v>23.222200000000001</c:v>
                </c:pt>
                <c:pt idx="17">
                  <c:v>24.872199999999999</c:v>
                </c:pt>
                <c:pt idx="18">
                  <c:v>26.072699999999998</c:v>
                </c:pt>
                <c:pt idx="19">
                  <c:v>27.873100000000001</c:v>
                </c:pt>
                <c:pt idx="20">
                  <c:v>29.673099999999998</c:v>
                </c:pt>
                <c:pt idx="21">
                  <c:v>31.322699999999998</c:v>
                </c:pt>
                <c:pt idx="22">
                  <c:v>32.521799999999999</c:v>
                </c:pt>
                <c:pt idx="23">
                  <c:v>34.322699999999998</c:v>
                </c:pt>
                <c:pt idx="24">
                  <c:v>35.524500000000003</c:v>
                </c:pt>
                <c:pt idx="25">
                  <c:v>37.173099999999998</c:v>
                </c:pt>
                <c:pt idx="26">
                  <c:v>38.972200000000001</c:v>
                </c:pt>
                <c:pt idx="27">
                  <c:v>40.771799999999999</c:v>
                </c:pt>
                <c:pt idx="28">
                  <c:v>41.973599999999998</c:v>
                </c:pt>
                <c:pt idx="29">
                  <c:v>43.624099999999999</c:v>
                </c:pt>
                <c:pt idx="30">
                  <c:v>44.823099999999997</c:v>
                </c:pt>
                <c:pt idx="31">
                  <c:v>46.623599999999996</c:v>
                </c:pt>
                <c:pt idx="32">
                  <c:v>48.423099999999998</c:v>
                </c:pt>
                <c:pt idx="33">
                  <c:v>50.071800000000003</c:v>
                </c:pt>
                <c:pt idx="34">
                  <c:v>51.271799999999999</c:v>
                </c:pt>
                <c:pt idx="35">
                  <c:v>53.072699999999998</c:v>
                </c:pt>
                <c:pt idx="36">
                  <c:v>54.274099999999997</c:v>
                </c:pt>
                <c:pt idx="37">
                  <c:v>55.923099999999998</c:v>
                </c:pt>
                <c:pt idx="38">
                  <c:v>57.721299999999999</c:v>
                </c:pt>
                <c:pt idx="39">
                  <c:v>59.522199999999998</c:v>
                </c:pt>
              </c:numCache>
            </c:numRef>
          </c:yVal>
          <c:smooth val="0"/>
          <c:extLst>
            <c:ext xmlns:c16="http://schemas.microsoft.com/office/drawing/2014/chart" uri="{C3380CC4-5D6E-409C-BE32-E72D297353CC}">
              <c16:uniqueId val="{0000000B-3825-4CEA-BE65-1AC0B48269E0}"/>
            </c:ext>
          </c:extLst>
        </c:ser>
        <c:ser>
          <c:idx val="4"/>
          <c:order val="12"/>
          <c:tx>
            <c:strRef>
              <c:f>'Forsøk 1a - Samlet'!$AC$12</c:f>
              <c:strCache>
                <c:ptCount val="1"/>
                <c:pt idx="0">
                  <c:v>S_u(N_ke)-2a</c:v>
                </c:pt>
              </c:strCache>
            </c:strRef>
          </c:tx>
          <c:spPr>
            <a:ln w="19050" cap="rnd">
              <a:solidFill>
                <a:srgbClr val="FF0000"/>
              </a:solidFill>
              <a:prstDash val="dash"/>
              <a:round/>
            </a:ln>
            <a:effectLst/>
          </c:spPr>
          <c:marker>
            <c:symbol val="none"/>
          </c:marker>
          <c:xVal>
            <c:numRef>
              <c:f>'Forsøk 1a - Samlet'!$AC$14:$AC$84</c:f>
              <c:numCache>
                <c:formatCode>General</c:formatCode>
                <c:ptCount val="71"/>
              </c:numCache>
            </c:numRef>
          </c:xVal>
          <c:yVal>
            <c:numRef>
              <c:f>'Forsøk 1a - Samlet'!$AS$14:$AS$84</c:f>
              <c:numCache>
                <c:formatCode>0.0</c:formatCode>
                <c:ptCount val="71"/>
                <c:pt idx="0">
                  <c:v>0</c:v>
                </c:pt>
                <c:pt idx="1">
                  <c:v>0.875</c:v>
                </c:pt>
                <c:pt idx="2">
                  <c:v>2.0768499999999999</c:v>
                </c:pt>
                <c:pt idx="3">
                  <c:v>3.8768500000000001</c:v>
                </c:pt>
                <c:pt idx="4">
                  <c:v>5.6763899999999996</c:v>
                </c:pt>
                <c:pt idx="5">
                  <c:v>7.3250000000000002</c:v>
                </c:pt>
                <c:pt idx="6">
                  <c:v>8.526390000000001</c:v>
                </c:pt>
                <c:pt idx="7">
                  <c:v>10.324999999999999</c:v>
                </c:pt>
                <c:pt idx="8">
                  <c:v>11.526399999999999</c:v>
                </c:pt>
                <c:pt idx="9">
                  <c:v>13.176400000000001</c:v>
                </c:pt>
                <c:pt idx="10">
                  <c:v>14.976400000000002</c:v>
                </c:pt>
                <c:pt idx="11">
                  <c:v>16.7759</c:v>
                </c:pt>
                <c:pt idx="12">
                  <c:v>17.975899999999999</c:v>
                </c:pt>
                <c:pt idx="13">
                  <c:v>19.625499999999999</c:v>
                </c:pt>
                <c:pt idx="14">
                  <c:v>20.826900000000002</c:v>
                </c:pt>
                <c:pt idx="15">
                  <c:v>22.624500000000001</c:v>
                </c:pt>
                <c:pt idx="16">
                  <c:v>24.424500000000002</c:v>
                </c:pt>
                <c:pt idx="17">
                  <c:v>26.0745</c:v>
                </c:pt>
                <c:pt idx="18">
                  <c:v>27.2759</c:v>
                </c:pt>
                <c:pt idx="19">
                  <c:v>29.0764</c:v>
                </c:pt>
                <c:pt idx="20">
                  <c:v>30.276400000000002</c:v>
                </c:pt>
                <c:pt idx="21">
                  <c:v>31.9255</c:v>
                </c:pt>
                <c:pt idx="22">
                  <c:v>33.725900000000003</c:v>
                </c:pt>
                <c:pt idx="23">
                  <c:v>35.525500000000001</c:v>
                </c:pt>
                <c:pt idx="24">
                  <c:v>36.725000000000001</c:v>
                </c:pt>
                <c:pt idx="25">
                  <c:v>38.374099999999999</c:v>
                </c:pt>
                <c:pt idx="26">
                  <c:v>39.575900000000004</c:v>
                </c:pt>
                <c:pt idx="27">
                  <c:v>41.375</c:v>
                </c:pt>
                <c:pt idx="28">
                  <c:v>43.175899999999999</c:v>
                </c:pt>
                <c:pt idx="29">
                  <c:v>44.825900000000004</c:v>
                </c:pt>
                <c:pt idx="30">
                  <c:v>46.0259</c:v>
                </c:pt>
                <c:pt idx="31">
                  <c:v>47.8264</c:v>
                </c:pt>
                <c:pt idx="32">
                  <c:v>49.029199999999996</c:v>
                </c:pt>
                <c:pt idx="33">
                  <c:v>50.674500000000002</c:v>
                </c:pt>
                <c:pt idx="34">
                  <c:v>52.4741</c:v>
                </c:pt>
                <c:pt idx="35">
                  <c:v>54.273600000000002</c:v>
                </c:pt>
                <c:pt idx="36">
                  <c:v>55.474499999999999</c:v>
                </c:pt>
                <c:pt idx="37">
                  <c:v>57.126400000000004</c:v>
                </c:pt>
                <c:pt idx="38">
                  <c:v>58.325900000000004</c:v>
                </c:pt>
                <c:pt idx="39">
                  <c:v>60.125900000000001</c:v>
                </c:pt>
              </c:numCache>
            </c:numRef>
          </c:yVal>
          <c:smooth val="0"/>
          <c:extLst>
            <c:ext xmlns:c16="http://schemas.microsoft.com/office/drawing/2014/chart" uri="{C3380CC4-5D6E-409C-BE32-E72D297353CC}">
              <c16:uniqueId val="{0000000C-3825-4CEA-BE65-1AC0B48269E0}"/>
            </c:ext>
          </c:extLst>
        </c:ser>
        <c:ser>
          <c:idx val="11"/>
          <c:order val="13"/>
          <c:tx>
            <c:strRef>
              <c:f>'Forsøk 1a - Samlet'!$BE$12</c:f>
              <c:strCache>
                <c:ptCount val="1"/>
                <c:pt idx="0">
                  <c:v>S_u(N_ke)-3a</c:v>
                </c:pt>
              </c:strCache>
            </c:strRef>
          </c:tx>
          <c:spPr>
            <a:ln w="19050" cap="rnd">
              <a:solidFill>
                <a:srgbClr val="C00000"/>
              </a:solidFill>
              <a:prstDash val="dash"/>
              <a:round/>
            </a:ln>
            <a:effectLst/>
          </c:spPr>
          <c:marker>
            <c:symbol val="none"/>
          </c:marker>
          <c:xVal>
            <c:numRef>
              <c:f>'Forsøk 1a - Samlet'!$BE$14:$BE$85</c:f>
              <c:numCache>
                <c:formatCode>General</c:formatCode>
                <c:ptCount val="72"/>
              </c:numCache>
            </c:numRef>
          </c:xVal>
          <c:yVal>
            <c:numRef>
              <c:f>'Forsøk 1a - Samlet'!$BU$14:$BU$85</c:f>
              <c:numCache>
                <c:formatCode>0.0</c:formatCode>
                <c:ptCount val="72"/>
                <c:pt idx="0">
                  <c:v>-1.0000000000000002E-2</c:v>
                </c:pt>
                <c:pt idx="1">
                  <c:v>0.12009299999999999</c:v>
                </c:pt>
                <c:pt idx="2">
                  <c:v>1.7705599999999997</c:v>
                </c:pt>
                <c:pt idx="3">
                  <c:v>2.9724100000000004</c:v>
                </c:pt>
                <c:pt idx="4">
                  <c:v>4.7719399999999998</c:v>
                </c:pt>
                <c:pt idx="5">
                  <c:v>6.5705599999999995</c:v>
                </c:pt>
                <c:pt idx="6">
                  <c:v>8.22194</c:v>
                </c:pt>
                <c:pt idx="7">
                  <c:v>9.4219400000000011</c:v>
                </c:pt>
                <c:pt idx="8">
                  <c:v>11.221900000000002</c:v>
                </c:pt>
                <c:pt idx="9">
                  <c:v>12.4215</c:v>
                </c:pt>
                <c:pt idx="10">
                  <c:v>14.071899999999999</c:v>
                </c:pt>
                <c:pt idx="11">
                  <c:v>15.870099999999999</c:v>
                </c:pt>
                <c:pt idx="12">
                  <c:v>17.673300000000001</c:v>
                </c:pt>
                <c:pt idx="13">
                  <c:v>18.869599999999998</c:v>
                </c:pt>
                <c:pt idx="14">
                  <c:v>20.521899999999999</c:v>
                </c:pt>
                <c:pt idx="15">
                  <c:v>21.728400000000001</c:v>
                </c:pt>
                <c:pt idx="16">
                  <c:v>23.521000000000001</c:v>
                </c:pt>
                <c:pt idx="17">
                  <c:v>25.3215</c:v>
                </c:pt>
                <c:pt idx="18">
                  <c:v>26.971900000000002</c:v>
                </c:pt>
                <c:pt idx="19">
                  <c:v>28.171900000000001</c:v>
                </c:pt>
                <c:pt idx="20">
                  <c:v>29.971499999999999</c:v>
                </c:pt>
                <c:pt idx="21">
                  <c:v>31.171900000000001</c:v>
                </c:pt>
                <c:pt idx="22">
                  <c:v>32.8215</c:v>
                </c:pt>
                <c:pt idx="23">
                  <c:v>34.622399999999999</c:v>
                </c:pt>
                <c:pt idx="24">
                  <c:v>36.421500000000002</c:v>
                </c:pt>
                <c:pt idx="25">
                  <c:v>37.621499999999997</c:v>
                </c:pt>
                <c:pt idx="26">
                  <c:v>39.271500000000003</c:v>
                </c:pt>
                <c:pt idx="27">
                  <c:v>40.471000000000004</c:v>
                </c:pt>
                <c:pt idx="28">
                  <c:v>42.270600000000002</c:v>
                </c:pt>
                <c:pt idx="29">
                  <c:v>44.070999999999998</c:v>
                </c:pt>
                <c:pt idx="30">
                  <c:v>45.7196</c:v>
                </c:pt>
                <c:pt idx="31">
                  <c:v>46.920999999999999</c:v>
                </c:pt>
                <c:pt idx="32">
                  <c:v>48.721000000000004</c:v>
                </c:pt>
                <c:pt idx="33">
                  <c:v>49.942300000000003</c:v>
                </c:pt>
                <c:pt idx="34">
                  <c:v>51.570100000000004</c:v>
                </c:pt>
                <c:pt idx="35">
                  <c:v>53.371500000000005</c:v>
                </c:pt>
                <c:pt idx="36">
                  <c:v>55.169600000000003</c:v>
                </c:pt>
                <c:pt idx="37">
                  <c:v>56.370999999999995</c:v>
                </c:pt>
                <c:pt idx="38">
                  <c:v>58.021500000000003</c:v>
                </c:pt>
                <c:pt idx="39">
                  <c:v>59.219200000000001</c:v>
                </c:pt>
              </c:numCache>
            </c:numRef>
          </c:yVal>
          <c:smooth val="0"/>
          <c:extLst>
            <c:ext xmlns:c16="http://schemas.microsoft.com/office/drawing/2014/chart" uri="{C3380CC4-5D6E-409C-BE32-E72D297353CC}">
              <c16:uniqueId val="{0000000D-3825-4CEA-BE65-1AC0B48269E0}"/>
            </c:ext>
          </c:extLst>
        </c:ser>
        <c:ser>
          <c:idx val="8"/>
          <c:order val="14"/>
          <c:tx>
            <c:strRef>
              <c:f>'Forsøk 1a - Samlet'!$CI$12</c:f>
              <c:strCache>
                <c:ptCount val="1"/>
                <c:pt idx="0">
                  <c:v>S_u(N_ke)-2b</c:v>
                </c:pt>
              </c:strCache>
            </c:strRef>
          </c:tx>
          <c:spPr>
            <a:ln w="19050" cap="rnd">
              <a:solidFill>
                <a:srgbClr val="00B0F0"/>
              </a:solidFill>
              <a:prstDash val="dash"/>
              <a:round/>
            </a:ln>
            <a:effectLst/>
          </c:spPr>
          <c:marker>
            <c:symbol val="none"/>
          </c:marker>
          <c:xVal>
            <c:numRef>
              <c:f>'Forsøk 1a - Samlet'!$CI$14:$CI$85</c:f>
              <c:numCache>
                <c:formatCode>General</c:formatCode>
                <c:ptCount val="72"/>
              </c:numCache>
            </c:numRef>
          </c:xVal>
          <c:yVal>
            <c:numRef>
              <c:f>'Forsøk 1a - Samlet'!$CY$14:$CY$85</c:f>
              <c:numCache>
                <c:formatCode>General</c:formatCode>
                <c:ptCount val="72"/>
              </c:numCache>
            </c:numRef>
          </c:yVal>
          <c:smooth val="0"/>
          <c:extLst>
            <c:ext xmlns:c16="http://schemas.microsoft.com/office/drawing/2014/chart" uri="{C3380CC4-5D6E-409C-BE32-E72D297353CC}">
              <c16:uniqueId val="{0000000E-3825-4CEA-BE65-1AC0B48269E0}"/>
            </c:ext>
          </c:extLst>
        </c:ser>
        <c:ser>
          <c:idx val="15"/>
          <c:order val="15"/>
          <c:tx>
            <c:strRef>
              <c:f>'Forsøk 1a - Samlet'!$DK$12</c:f>
              <c:strCache>
                <c:ptCount val="1"/>
                <c:pt idx="0">
                  <c:v>S_u(N_ke)-3b</c:v>
                </c:pt>
              </c:strCache>
            </c:strRef>
          </c:tx>
          <c:spPr>
            <a:ln w="19050" cap="rnd">
              <a:solidFill>
                <a:schemeClr val="accent5">
                  <a:lumMod val="50000"/>
                </a:schemeClr>
              </a:solidFill>
              <a:prstDash val="dash"/>
              <a:round/>
            </a:ln>
            <a:effectLst/>
          </c:spPr>
          <c:marker>
            <c:symbol val="none"/>
          </c:marker>
          <c:xVal>
            <c:numRef>
              <c:f>'Forsøk 1a - Samlet'!$DK$14:$DK$84</c:f>
              <c:numCache>
                <c:formatCode>General</c:formatCode>
                <c:ptCount val="71"/>
                <c:pt idx="10" formatCode="0">
                  <c:v>84.92441098095253</c:v>
                </c:pt>
                <c:pt idx="11" formatCode="0">
                  <c:v>63.509868067119584</c:v>
                </c:pt>
                <c:pt idx="12" formatCode="0">
                  <c:v>54.561791385002643</c:v>
                </c:pt>
                <c:pt idx="13" formatCode="0">
                  <c:v>46.305851329739966</c:v>
                </c:pt>
                <c:pt idx="14" formatCode="0">
                  <c:v>41.662113085197525</c:v>
                </c:pt>
                <c:pt idx="15" formatCode="0">
                  <c:v>36.017857358303225</c:v>
                </c:pt>
                <c:pt idx="16" formatCode="0">
                  <c:v>32.167252729277287</c:v>
                </c:pt>
                <c:pt idx="17" formatCode="0">
                  <c:v>28.225523937040741</c:v>
                </c:pt>
                <c:pt idx="18" formatCode="0">
                  <c:v>27.514524462972247</c:v>
                </c:pt>
                <c:pt idx="19" formatCode="0">
                  <c:v>27.19329828865941</c:v>
                </c:pt>
                <c:pt idx="20" formatCode="0">
                  <c:v>25.793413415865423</c:v>
                </c:pt>
                <c:pt idx="21" formatCode="0">
                  <c:v>24.172005522842255</c:v>
                </c:pt>
                <c:pt idx="22" formatCode="0">
                  <c:v>23.639470085855901</c:v>
                </c:pt>
                <c:pt idx="23" formatCode="0.00">
                  <c:v>22.932595530370993</c:v>
                </c:pt>
                <c:pt idx="24" formatCode="0.00">
                  <c:v>22.753250206471417</c:v>
                </c:pt>
                <c:pt idx="25" formatCode="0.00">
                  <c:v>22.701873957424425</c:v>
                </c:pt>
                <c:pt idx="26" formatCode="0.00">
                  <c:v>22.772186985973459</c:v>
                </c:pt>
                <c:pt idx="27" formatCode="0.00">
                  <c:v>22.742391491797189</c:v>
                </c:pt>
                <c:pt idx="28" formatCode="0.00">
                  <c:v>22.697976431417526</c:v>
                </c:pt>
                <c:pt idx="29" formatCode="0.00">
                  <c:v>22.794770777219469</c:v>
                </c:pt>
                <c:pt idx="30" formatCode="0.00">
                  <c:v>22.921549392678408</c:v>
                </c:pt>
                <c:pt idx="31" formatCode="0.00">
                  <c:v>23.118549780195064</c:v>
                </c:pt>
                <c:pt idx="32" formatCode="0">
                  <c:v>24.15237906468116</c:v>
                </c:pt>
                <c:pt idx="33" formatCode="0">
                  <c:v>37.152233618820553</c:v>
                </c:pt>
                <c:pt idx="34" formatCode="0">
                  <c:v>87.35296408195606</c:v>
                </c:pt>
                <c:pt idx="35" formatCode="0">
                  <c:v>218.57821476056372</c:v>
                </c:pt>
                <c:pt idx="36" formatCode="0">
                  <c:v>312.29627592896293</c:v>
                </c:pt>
                <c:pt idx="37" formatCode="0">
                  <c:v>400.12704615711317</c:v>
                </c:pt>
              </c:numCache>
            </c:numRef>
          </c:xVal>
          <c:yVal>
            <c:numRef>
              <c:f>'Forsøk 1a - Samlet'!$EA$14:$EA$84</c:f>
              <c:numCache>
                <c:formatCode>0.0</c:formatCode>
                <c:ptCount val="71"/>
                <c:pt idx="0">
                  <c:v>-0.05</c:v>
                </c:pt>
                <c:pt idx="1">
                  <c:v>1.02685</c:v>
                </c:pt>
                <c:pt idx="2">
                  <c:v>2.82917</c:v>
                </c:pt>
                <c:pt idx="3">
                  <c:v>4.6268500000000001</c:v>
                </c:pt>
                <c:pt idx="4">
                  <c:v>5.8282400000000001</c:v>
                </c:pt>
                <c:pt idx="5">
                  <c:v>7.4782399999999996</c:v>
                </c:pt>
                <c:pt idx="6">
                  <c:v>8.67685</c:v>
                </c:pt>
                <c:pt idx="7">
                  <c:v>10.479200000000001</c:v>
                </c:pt>
                <c:pt idx="8">
                  <c:v>12.276399999999999</c:v>
                </c:pt>
                <c:pt idx="9">
                  <c:v>13.9278</c:v>
                </c:pt>
                <c:pt idx="10">
                  <c:v>15.126900000000001</c:v>
                </c:pt>
                <c:pt idx="11">
                  <c:v>16.928699999999999</c:v>
                </c:pt>
                <c:pt idx="12">
                  <c:v>18.1282</c:v>
                </c:pt>
                <c:pt idx="13">
                  <c:v>19.784700000000001</c:v>
                </c:pt>
                <c:pt idx="14">
                  <c:v>21.578700000000001</c:v>
                </c:pt>
                <c:pt idx="15">
                  <c:v>23.377800000000001</c:v>
                </c:pt>
                <c:pt idx="16">
                  <c:v>24.578200000000002</c:v>
                </c:pt>
                <c:pt idx="17">
                  <c:v>26.228199999999998</c:v>
                </c:pt>
                <c:pt idx="18">
                  <c:v>27.426400000000001</c:v>
                </c:pt>
                <c:pt idx="19">
                  <c:v>29.225900000000003</c:v>
                </c:pt>
                <c:pt idx="20">
                  <c:v>31.028199999999998</c:v>
                </c:pt>
                <c:pt idx="21">
                  <c:v>32.677800000000005</c:v>
                </c:pt>
                <c:pt idx="22">
                  <c:v>33.8782</c:v>
                </c:pt>
                <c:pt idx="23">
                  <c:v>35.677800000000005</c:v>
                </c:pt>
                <c:pt idx="24">
                  <c:v>36.876899999999999</c:v>
                </c:pt>
                <c:pt idx="25">
                  <c:v>38.526400000000002</c:v>
                </c:pt>
                <c:pt idx="26">
                  <c:v>40.328699999999998</c:v>
                </c:pt>
                <c:pt idx="27">
                  <c:v>42.1282</c:v>
                </c:pt>
                <c:pt idx="28">
                  <c:v>43.327300000000001</c:v>
                </c:pt>
                <c:pt idx="29">
                  <c:v>44.977800000000002</c:v>
                </c:pt>
                <c:pt idx="30">
                  <c:v>46.177300000000002</c:v>
                </c:pt>
                <c:pt idx="31">
                  <c:v>47.9773</c:v>
                </c:pt>
                <c:pt idx="32">
                  <c:v>49.777799999999999</c:v>
                </c:pt>
                <c:pt idx="33">
                  <c:v>51.426900000000003</c:v>
                </c:pt>
                <c:pt idx="34">
                  <c:v>52.626400000000004</c:v>
                </c:pt>
                <c:pt idx="35">
                  <c:v>54.425899999999999</c:v>
                </c:pt>
                <c:pt idx="36">
                  <c:v>55.625900000000001</c:v>
                </c:pt>
                <c:pt idx="37">
                  <c:v>57.278200000000005</c:v>
                </c:pt>
                <c:pt idx="38">
                  <c:v>59.077300000000001</c:v>
                </c:pt>
                <c:pt idx="39">
                  <c:v>60.877300000000005</c:v>
                </c:pt>
                <c:pt idx="40">
                  <c:v>62.075499999999998</c:v>
                </c:pt>
                <c:pt idx="41">
                  <c:v>63.727800000000002</c:v>
                </c:pt>
                <c:pt idx="42">
                  <c:v>64.928200000000004</c:v>
                </c:pt>
              </c:numCache>
            </c:numRef>
          </c:yVal>
          <c:smooth val="0"/>
          <c:extLst>
            <c:ext xmlns:c16="http://schemas.microsoft.com/office/drawing/2014/chart" uri="{C3380CC4-5D6E-409C-BE32-E72D297353CC}">
              <c16:uniqueId val="{0000000F-3825-4CEA-BE65-1AC0B48269E0}"/>
            </c:ext>
          </c:extLst>
        </c:ser>
        <c:ser>
          <c:idx val="18"/>
          <c:order val="16"/>
          <c:tx>
            <c:strRef>
              <c:f>'Forsøk 1a - Samlet'!$FO$12</c:f>
              <c:strCache>
                <c:ptCount val="1"/>
                <c:pt idx="0">
                  <c:v>S_u(N_ke)-2c</c:v>
                </c:pt>
              </c:strCache>
            </c:strRef>
          </c:tx>
          <c:spPr>
            <a:ln w="19050" cap="rnd">
              <a:solidFill>
                <a:schemeClr val="accent6"/>
              </a:solidFill>
              <a:prstDash val="dash"/>
              <a:round/>
            </a:ln>
            <a:effectLst/>
          </c:spPr>
          <c:marker>
            <c:symbol val="none"/>
          </c:marker>
          <c:xVal>
            <c:numRef>
              <c:f>'Forsøk 1a - Samlet'!$FO$14:$FO$85</c:f>
              <c:numCache>
                <c:formatCode>General</c:formatCode>
                <c:ptCount val="72"/>
              </c:numCache>
            </c:numRef>
          </c:xVal>
          <c:yVal>
            <c:numRef>
              <c:f>'Forsøk 1a - Samlet'!$GE$14:$GE$85</c:f>
              <c:numCache>
                <c:formatCode>0.0</c:formatCode>
                <c:ptCount val="72"/>
                <c:pt idx="0">
                  <c:v>0</c:v>
                </c:pt>
                <c:pt idx="1">
                  <c:v>0.200463</c:v>
                </c:pt>
                <c:pt idx="2">
                  <c:v>1.66065</c:v>
                </c:pt>
                <c:pt idx="3">
                  <c:v>2.8583300000000005</c:v>
                </c:pt>
                <c:pt idx="4">
                  <c:v>4.51065</c:v>
                </c:pt>
                <c:pt idx="5">
                  <c:v>5.7088000000000001</c:v>
                </c:pt>
                <c:pt idx="6">
                  <c:v>7.5092600000000003</c:v>
                </c:pt>
                <c:pt idx="7">
                  <c:v>9.310649999999999</c:v>
                </c:pt>
                <c:pt idx="8">
                  <c:v>10.959299999999999</c:v>
                </c:pt>
                <c:pt idx="9">
                  <c:v>12.158299999999999</c:v>
                </c:pt>
                <c:pt idx="10">
                  <c:v>13.961099999999998</c:v>
                </c:pt>
                <c:pt idx="11">
                  <c:v>15.1602</c:v>
                </c:pt>
                <c:pt idx="12">
                  <c:v>16.809699999999999</c:v>
                </c:pt>
                <c:pt idx="13">
                  <c:v>18.610599999999998</c:v>
                </c:pt>
                <c:pt idx="14">
                  <c:v>20.4116</c:v>
                </c:pt>
                <c:pt idx="15">
                  <c:v>21.610599999999998</c:v>
                </c:pt>
                <c:pt idx="16">
                  <c:v>23.260200000000001</c:v>
                </c:pt>
                <c:pt idx="17">
                  <c:v>24.460599999999999</c:v>
                </c:pt>
                <c:pt idx="18">
                  <c:v>26.260199999999998</c:v>
                </c:pt>
                <c:pt idx="19">
                  <c:v>28.060599999999997</c:v>
                </c:pt>
                <c:pt idx="20">
                  <c:v>29.708300000000001</c:v>
                </c:pt>
                <c:pt idx="21">
                  <c:v>30.910599999999999</c:v>
                </c:pt>
                <c:pt idx="22">
                  <c:v>32.709300000000006</c:v>
                </c:pt>
                <c:pt idx="23">
                  <c:v>33.908800000000006</c:v>
                </c:pt>
                <c:pt idx="24">
                  <c:v>35.560200000000002</c:v>
                </c:pt>
                <c:pt idx="25">
                  <c:v>37.358300000000007</c:v>
                </c:pt>
                <c:pt idx="26">
                  <c:v>39.160200000000003</c:v>
                </c:pt>
                <c:pt idx="27">
                  <c:v>40.359700000000004</c:v>
                </c:pt>
                <c:pt idx="28">
                  <c:v>42.010600000000004</c:v>
                </c:pt>
                <c:pt idx="29">
                  <c:v>43.209699999999998</c:v>
                </c:pt>
                <c:pt idx="30">
                  <c:v>45.010600000000004</c:v>
                </c:pt>
                <c:pt idx="31">
                  <c:v>46.810600000000001</c:v>
                </c:pt>
                <c:pt idx="32">
                  <c:v>48.459699999999998</c:v>
                </c:pt>
                <c:pt idx="33">
                  <c:v>49.660200000000003</c:v>
                </c:pt>
                <c:pt idx="34">
                  <c:v>51.458300000000001</c:v>
                </c:pt>
                <c:pt idx="35">
                  <c:v>52.658299999999997</c:v>
                </c:pt>
                <c:pt idx="36">
                  <c:v>54.310200000000002</c:v>
                </c:pt>
                <c:pt idx="37">
                  <c:v>56.1083</c:v>
                </c:pt>
                <c:pt idx="38">
                  <c:v>57.909700000000001</c:v>
                </c:pt>
                <c:pt idx="39">
                  <c:v>59.108800000000002</c:v>
                </c:pt>
              </c:numCache>
            </c:numRef>
          </c:yVal>
          <c:smooth val="0"/>
          <c:extLst>
            <c:ext xmlns:c16="http://schemas.microsoft.com/office/drawing/2014/chart" uri="{C3380CC4-5D6E-409C-BE32-E72D297353CC}">
              <c16:uniqueId val="{00000010-3825-4CEA-BE65-1AC0B48269E0}"/>
            </c:ext>
          </c:extLst>
        </c:ser>
        <c:ser>
          <c:idx val="5"/>
          <c:order val="17"/>
          <c:tx>
            <c:strRef>
              <c:f>'Forsøk 1a - Samlet'!$EM$12</c:f>
              <c:strCache>
                <c:ptCount val="1"/>
                <c:pt idx="0">
                  <c:v>S_u(N_ke)-3c</c:v>
                </c:pt>
              </c:strCache>
            </c:strRef>
          </c:tx>
          <c:spPr>
            <a:ln w="19050" cap="rnd">
              <a:solidFill>
                <a:schemeClr val="accent6"/>
              </a:solidFill>
              <a:prstDash val="dash"/>
              <a:round/>
            </a:ln>
            <a:effectLst/>
          </c:spPr>
          <c:marker>
            <c:symbol val="none"/>
          </c:marker>
          <c:xVal>
            <c:numRef>
              <c:f>'Forsøk 1a - Samlet'!$EM$14:$EM$85</c:f>
              <c:numCache>
                <c:formatCode>General</c:formatCode>
                <c:ptCount val="72"/>
              </c:numCache>
            </c:numRef>
          </c:xVal>
          <c:yVal>
            <c:numRef>
              <c:f>'Forsøk 1a - Samlet'!$FC$14:$FC$85</c:f>
              <c:numCache>
                <c:formatCode>0.0</c:formatCode>
                <c:ptCount val="72"/>
                <c:pt idx="0">
                  <c:v>-1.6495369999999996</c:v>
                </c:pt>
                <c:pt idx="1">
                  <c:v>4.6299999999999998E-4</c:v>
                </c:pt>
                <c:pt idx="2">
                  <c:v>1.4777799999999999</c:v>
                </c:pt>
                <c:pt idx="3">
                  <c:v>3.2745399999999996</c:v>
                </c:pt>
                <c:pt idx="4">
                  <c:v>4.4736099999999999</c:v>
                </c:pt>
                <c:pt idx="5">
                  <c:v>6.125</c:v>
                </c:pt>
                <c:pt idx="6">
                  <c:v>7.3240700000000007</c:v>
                </c:pt>
                <c:pt idx="7">
                  <c:v>9.1245399999999997</c:v>
                </c:pt>
                <c:pt idx="8">
                  <c:v>10.9236</c:v>
                </c:pt>
                <c:pt idx="9">
                  <c:v>12.605599999999999</c:v>
                </c:pt>
                <c:pt idx="10">
                  <c:v>13.780099999999999</c:v>
                </c:pt>
                <c:pt idx="11">
                  <c:v>15.5722</c:v>
                </c:pt>
                <c:pt idx="12">
                  <c:v>16.7727</c:v>
                </c:pt>
                <c:pt idx="13">
                  <c:v>18.4236</c:v>
                </c:pt>
                <c:pt idx="14">
                  <c:v>20.223099999999999</c:v>
                </c:pt>
                <c:pt idx="15">
                  <c:v>22.022200000000002</c:v>
                </c:pt>
                <c:pt idx="16">
                  <c:v>23.222200000000001</c:v>
                </c:pt>
                <c:pt idx="17">
                  <c:v>24.872199999999999</c:v>
                </c:pt>
                <c:pt idx="18">
                  <c:v>26.072699999999998</c:v>
                </c:pt>
                <c:pt idx="19">
                  <c:v>27.873100000000001</c:v>
                </c:pt>
                <c:pt idx="20">
                  <c:v>29.673099999999998</c:v>
                </c:pt>
                <c:pt idx="21">
                  <c:v>31.322699999999998</c:v>
                </c:pt>
                <c:pt idx="22">
                  <c:v>32.521799999999999</c:v>
                </c:pt>
                <c:pt idx="23">
                  <c:v>34.322699999999998</c:v>
                </c:pt>
                <c:pt idx="24">
                  <c:v>35.524500000000003</c:v>
                </c:pt>
                <c:pt idx="25">
                  <c:v>37.173099999999998</c:v>
                </c:pt>
                <c:pt idx="26">
                  <c:v>38.972200000000001</c:v>
                </c:pt>
                <c:pt idx="27">
                  <c:v>40.771799999999999</c:v>
                </c:pt>
                <c:pt idx="28">
                  <c:v>41.973599999999998</c:v>
                </c:pt>
                <c:pt idx="29">
                  <c:v>43.624099999999999</c:v>
                </c:pt>
                <c:pt idx="30">
                  <c:v>44.823099999999997</c:v>
                </c:pt>
                <c:pt idx="31">
                  <c:v>46.623599999999996</c:v>
                </c:pt>
                <c:pt idx="32">
                  <c:v>48.423099999999998</c:v>
                </c:pt>
                <c:pt idx="33">
                  <c:v>50.071800000000003</c:v>
                </c:pt>
                <c:pt idx="34">
                  <c:v>51.271799999999999</c:v>
                </c:pt>
                <c:pt idx="35">
                  <c:v>53.072699999999998</c:v>
                </c:pt>
                <c:pt idx="36">
                  <c:v>54.274099999999997</c:v>
                </c:pt>
                <c:pt idx="37">
                  <c:v>55.923099999999998</c:v>
                </c:pt>
                <c:pt idx="38">
                  <c:v>57.721299999999999</c:v>
                </c:pt>
                <c:pt idx="39">
                  <c:v>59.522199999999998</c:v>
                </c:pt>
              </c:numCache>
            </c:numRef>
          </c:yVal>
          <c:smooth val="0"/>
          <c:extLst>
            <c:ext xmlns:c16="http://schemas.microsoft.com/office/drawing/2014/chart" uri="{C3380CC4-5D6E-409C-BE32-E72D297353CC}">
              <c16:uniqueId val="{00000011-3825-4CEA-BE65-1AC0B48269E0}"/>
            </c:ext>
          </c:extLst>
        </c:ser>
        <c:ser>
          <c:idx val="6"/>
          <c:order val="18"/>
          <c:tx>
            <c:strRef>
              <c:f>'Forsøk 1a - Samlet'!$D$68</c:f>
              <c:strCache>
                <c:ptCount val="1"/>
                <c:pt idx="0">
                  <c:v>Clay</c:v>
                </c:pt>
              </c:strCache>
            </c:strRef>
          </c:tx>
          <c:spPr>
            <a:ln w="19050" cap="rnd">
              <a:solidFill>
                <a:schemeClr val="bg1">
                  <a:lumMod val="50000"/>
                </a:schemeClr>
              </a:solidFill>
              <a:round/>
            </a:ln>
            <a:effectLst/>
          </c:spPr>
          <c:marker>
            <c:symbol val="none"/>
          </c:marker>
          <c:xVal>
            <c:numRef>
              <c:f>'Forsøk 1a - Samlet'!$C$70:$C$78</c:f>
              <c:numCache>
                <c:formatCode>General</c:formatCode>
                <c:ptCount val="9"/>
                <c:pt idx="0">
                  <c:v>450</c:v>
                </c:pt>
                <c:pt idx="1">
                  <c:v>-450</c:v>
                </c:pt>
                <c:pt idx="2">
                  <c:v>-450</c:v>
                </c:pt>
                <c:pt idx="3">
                  <c:v>450</c:v>
                </c:pt>
              </c:numCache>
            </c:numRef>
          </c:xVal>
          <c:yVal>
            <c:numRef>
              <c:f>'Forsøk 1a - Samlet'!$D$70:$D$78</c:f>
              <c:numCache>
                <c:formatCode>General</c:formatCode>
                <c:ptCount val="9"/>
                <c:pt idx="0">
                  <c:v>16.8</c:v>
                </c:pt>
                <c:pt idx="1">
                  <c:v>16.8</c:v>
                </c:pt>
                <c:pt idx="2">
                  <c:v>52.8</c:v>
                </c:pt>
                <c:pt idx="3">
                  <c:v>52.8</c:v>
                </c:pt>
              </c:numCache>
            </c:numRef>
          </c:yVal>
          <c:smooth val="0"/>
          <c:extLst>
            <c:ext xmlns:c16="http://schemas.microsoft.com/office/drawing/2014/chart" uri="{C3380CC4-5D6E-409C-BE32-E72D297353CC}">
              <c16:uniqueId val="{00000012-3825-4CEA-BE65-1AC0B48269E0}"/>
            </c:ext>
          </c:extLst>
        </c:ser>
        <c:ser>
          <c:idx val="19"/>
          <c:order val="19"/>
          <c:tx>
            <c:strRef>
              <c:f>'Forsøk 1a - Samlet'!$E$87</c:f>
              <c:strCache>
                <c:ptCount val="1"/>
                <c:pt idx="0">
                  <c:v>Su_p-cl</c:v>
                </c:pt>
              </c:strCache>
            </c:strRef>
          </c:tx>
          <c:spPr>
            <a:ln w="19050" cap="rnd">
              <a:solidFill>
                <a:schemeClr val="bg1">
                  <a:lumMod val="50000"/>
                </a:schemeClr>
              </a:solidFill>
              <a:prstDash val="dash"/>
              <a:round/>
            </a:ln>
            <a:effectLst/>
          </c:spPr>
          <c:marker>
            <c:symbol val="none"/>
          </c:marker>
          <c:xVal>
            <c:numRef>
              <c:f>'Forsøk 1a - Samlet'!$E$88:$E$89</c:f>
              <c:numCache>
                <c:formatCode>General</c:formatCode>
                <c:ptCount val="2"/>
                <c:pt idx="0">
                  <c:v>27.5</c:v>
                </c:pt>
                <c:pt idx="1">
                  <c:v>27.5</c:v>
                </c:pt>
              </c:numCache>
            </c:numRef>
          </c:xVal>
          <c:yVal>
            <c:numRef>
              <c:f>'Forsøk 1a - Samlet'!$F$88:$F$89</c:f>
              <c:numCache>
                <c:formatCode>General</c:formatCode>
                <c:ptCount val="2"/>
                <c:pt idx="0">
                  <c:v>-10</c:v>
                </c:pt>
                <c:pt idx="1">
                  <c:v>130</c:v>
                </c:pt>
              </c:numCache>
            </c:numRef>
          </c:yVal>
          <c:smooth val="0"/>
          <c:extLst>
            <c:ext xmlns:c16="http://schemas.microsoft.com/office/drawing/2014/chart" uri="{C3380CC4-5D6E-409C-BE32-E72D297353CC}">
              <c16:uniqueId val="{00000013-3825-4CEA-BE65-1AC0B48269E0}"/>
            </c:ext>
          </c:extLst>
        </c:ser>
        <c:dLbls>
          <c:showLegendKey val="0"/>
          <c:showVal val="0"/>
          <c:showCatName val="0"/>
          <c:showSerName val="0"/>
          <c:showPercent val="0"/>
          <c:showBubbleSize val="0"/>
        </c:dLbls>
        <c:axId val="303995520"/>
        <c:axId val="304005504"/>
        <c:extLst/>
      </c:scatterChart>
      <c:valAx>
        <c:axId val="303995520"/>
        <c:scaling>
          <c:orientation val="minMax"/>
          <c:max val="20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304005504"/>
        <c:crosses val="autoZero"/>
        <c:crossBetween val="midCat"/>
        <c:majorUnit val="50"/>
        <c:minorUnit val="25"/>
      </c:valAx>
      <c:valAx>
        <c:axId val="304005504"/>
        <c:scaling>
          <c:orientation val="maxMin"/>
          <c:max val="7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low"/>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303995520"/>
        <c:crosses val="autoZero"/>
        <c:crossBetween val="midCat"/>
        <c:majorUnit val="10"/>
        <c:minorUnit val="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523093195440122"/>
          <c:y val="6.8631237377748538E-2"/>
          <c:w val="0.77876681538278858"/>
          <c:h val="0.88023440513739826"/>
        </c:manualLayout>
      </c:layout>
      <c:scatterChart>
        <c:scatterStyle val="lineMarker"/>
        <c:varyColors val="0"/>
        <c:ser>
          <c:idx val="1"/>
          <c:order val="0"/>
          <c:tx>
            <c:strRef>
              <c:f>'Forsøk 2 - Samlet'!$AE$12</c:f>
              <c:strCache>
                <c:ptCount val="1"/>
                <c:pt idx="0">
                  <c:v>S_u(N_Δu)-2a</c:v>
                </c:pt>
              </c:strCache>
            </c:strRef>
          </c:tx>
          <c:spPr>
            <a:ln w="19050" cap="rnd">
              <a:solidFill>
                <a:srgbClr val="FF0000"/>
              </a:solidFill>
              <a:round/>
            </a:ln>
            <a:effectLst/>
          </c:spPr>
          <c:marker>
            <c:symbol val="none"/>
          </c:marker>
          <c:xVal>
            <c:numRef>
              <c:f>'Forsøk 2 - Samlet'!$AE$14:$AE$84</c:f>
              <c:numCache>
                <c:formatCode>General</c:formatCode>
                <c:ptCount val="71"/>
                <c:pt idx="19" formatCode="0.00">
                  <c:v>0.33939636104840715</c:v>
                </c:pt>
                <c:pt idx="20" formatCode="0.0">
                  <c:v>0.28890721463253077</c:v>
                </c:pt>
                <c:pt idx="21" formatCode="0.0">
                  <c:v>7.5641473927513539E-2</c:v>
                </c:pt>
                <c:pt idx="37" formatCode="0.00">
                  <c:v>0.33543186341859038</c:v>
                </c:pt>
                <c:pt idx="38" formatCode="0.00">
                  <c:v>0.38102114133002601</c:v>
                </c:pt>
                <c:pt idx="39" formatCode="0.00">
                  <c:v>0.47209072710927058</c:v>
                </c:pt>
                <c:pt idx="40" formatCode="0.00">
                  <c:v>0.54173877813304028</c:v>
                </c:pt>
                <c:pt idx="41" formatCode="0.00">
                  <c:v>0.65005506483019226</c:v>
                </c:pt>
                <c:pt idx="56" formatCode="0.00">
                  <c:v>0.25344984235068463</c:v>
                </c:pt>
                <c:pt idx="57" formatCode="0.00">
                  <c:v>0.27923122057744199</c:v>
                </c:pt>
                <c:pt idx="58" formatCode="0.00">
                  <c:v>0.31045968061536011</c:v>
                </c:pt>
                <c:pt idx="59" formatCode="0.00">
                  <c:v>0.49825626418527758</c:v>
                </c:pt>
                <c:pt idx="60" formatCode="0.00">
                  <c:v>1.207563679781293</c:v>
                </c:pt>
                <c:pt idx="61" formatCode="0.00">
                  <c:v>2.662527727285759</c:v>
                </c:pt>
                <c:pt idx="62" formatCode="0.00">
                  <c:v>2.3458744467293395</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0-31FA-4ED5-BAF5-FB809F0D904A}"/>
            </c:ext>
          </c:extLst>
        </c:ser>
        <c:ser>
          <c:idx val="2"/>
          <c:order val="1"/>
          <c:tx>
            <c:strRef>
              <c:f>'Forsøk 2 - Samlet'!$BG$12</c:f>
              <c:strCache>
                <c:ptCount val="1"/>
                <c:pt idx="0">
                  <c:v>S_u(N_Δu)-3a</c:v>
                </c:pt>
              </c:strCache>
            </c:strRef>
          </c:tx>
          <c:spPr>
            <a:ln w="19050" cap="rnd">
              <a:solidFill>
                <a:srgbClr val="C00000"/>
              </a:solidFill>
              <a:round/>
            </a:ln>
            <a:effectLst/>
          </c:spPr>
          <c:marker>
            <c:symbol val="none"/>
          </c:marker>
          <c:xVal>
            <c:numRef>
              <c:f>'Forsøk 2 - Samlet'!$BG$14:$BG$85</c:f>
              <c:numCache>
                <c:formatCode>General</c:formatCode>
                <c:ptCount val="72"/>
                <c:pt idx="19" formatCode="0.0">
                  <c:v>0.27432810036878419</c:v>
                </c:pt>
                <c:pt idx="20" formatCode="0.0">
                  <c:v>0.2948334944427739</c:v>
                </c:pt>
                <c:pt idx="21" formatCode="0.0">
                  <c:v>6.8270703455372506E-2</c:v>
                </c:pt>
                <c:pt idx="22" formatCode="0.0">
                  <c:v>-0.24525693413898808</c:v>
                </c:pt>
                <c:pt idx="38" formatCode="0.00">
                  <c:v>0.37629182880069073</c:v>
                </c:pt>
                <c:pt idx="39" formatCode="0.00">
                  <c:v>0.37841794112224841</c:v>
                </c:pt>
                <c:pt idx="40" formatCode="0.00">
                  <c:v>0.48057390560606927</c:v>
                </c:pt>
                <c:pt idx="41" formatCode="0.00">
                  <c:v>0.56914179063553916</c:v>
                </c:pt>
                <c:pt idx="42" formatCode="0.00">
                  <c:v>-5.7488177372005164E-2</c:v>
                </c:pt>
                <c:pt idx="56" formatCode="0.00">
                  <c:v>0.30834774848686014</c:v>
                </c:pt>
                <c:pt idx="57" formatCode="0.00">
                  <c:v>0.29896205755849714</c:v>
                </c:pt>
                <c:pt idx="58" formatCode="0.00">
                  <c:v>0.3995023947270252</c:v>
                </c:pt>
                <c:pt idx="59" formatCode="0.00">
                  <c:v>0.54991901059342674</c:v>
                </c:pt>
                <c:pt idx="60" formatCode="0.0">
                  <c:v>0.48402527516587451</c:v>
                </c:pt>
                <c:pt idx="61" formatCode="0.0">
                  <c:v>2.4431279773698611</c:v>
                </c:pt>
                <c:pt idx="62" formatCode="0.00">
                  <c:v>1.7351613393632379</c:v>
                </c:pt>
                <c:pt idx="63" formatCode="0.00">
                  <c:v>-0.20415250425581566</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1-31FA-4ED5-BAF5-FB809F0D904A}"/>
            </c:ext>
          </c:extLst>
        </c:ser>
        <c:ser>
          <c:idx val="0"/>
          <c:order val="2"/>
          <c:tx>
            <c:strRef>
              <c:f>'Forsøk 2 - Samlet'!$CM$12</c:f>
              <c:strCache>
                <c:ptCount val="1"/>
                <c:pt idx="0">
                  <c:v>S_u(N_Δu)-2b</c:v>
                </c:pt>
              </c:strCache>
            </c:strRef>
          </c:tx>
          <c:spPr>
            <a:ln w="19050" cap="rnd">
              <a:solidFill>
                <a:srgbClr val="00B0F0"/>
              </a:solidFill>
              <a:round/>
            </a:ln>
            <a:effectLst/>
          </c:spPr>
          <c:marker>
            <c:symbol val="none"/>
          </c:marker>
          <c:xVal>
            <c:numRef>
              <c:f>'Forsøk 2 - Samlet'!$CM$14:$CM$85</c:f>
              <c:numCache>
                <c:formatCode>General</c:formatCode>
                <c:ptCount val="72"/>
                <c:pt idx="19" formatCode="0.00">
                  <c:v>0.33340697816804737</c:v>
                </c:pt>
                <c:pt idx="20" formatCode="0.00">
                  <c:v>0.27133239191653957</c:v>
                </c:pt>
                <c:pt idx="21" formatCode="0.00">
                  <c:v>7.1862825246648929E-2</c:v>
                </c:pt>
                <c:pt idx="22" formatCode="0.00">
                  <c:v>-0.10864164336983936</c:v>
                </c:pt>
                <c:pt idx="37" formatCode="0.00">
                  <c:v>0.30895293824318965</c:v>
                </c:pt>
                <c:pt idx="38" formatCode="0.00">
                  <c:v>0.34528593285916143</c:v>
                </c:pt>
                <c:pt idx="39" formatCode="0.00">
                  <c:v>0.40456635608637648</c:v>
                </c:pt>
                <c:pt idx="40" formatCode="0.00">
                  <c:v>0.56600393936680682</c:v>
                </c:pt>
                <c:pt idx="41" formatCode="0.00">
                  <c:v>0.68908018392248072</c:v>
                </c:pt>
                <c:pt idx="55" formatCode="0.00">
                  <c:v>0.1476426586974566</c:v>
                </c:pt>
                <c:pt idx="56" formatCode="0.00">
                  <c:v>0.18650722349483168</c:v>
                </c:pt>
                <c:pt idx="57" formatCode="0.00">
                  <c:v>0.20226614605714144</c:v>
                </c:pt>
                <c:pt idx="58" formatCode="0.00">
                  <c:v>0.24088960087293654</c:v>
                </c:pt>
                <c:pt idx="59" formatCode="0.00">
                  <c:v>0.29754884430826334</c:v>
                </c:pt>
                <c:pt idx="60" formatCode="0.00">
                  <c:v>0.51464053383702046</c:v>
                </c:pt>
                <c:pt idx="61" formatCode="0.00">
                  <c:v>1.0868045223580809</c:v>
                </c:pt>
                <c:pt idx="62" formatCode="0.00">
                  <c:v>1.1043361293665126</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2-31FA-4ED5-BAF5-FB809F0D904A}"/>
            </c:ext>
          </c:extLst>
        </c:ser>
        <c:ser>
          <c:idx val="13"/>
          <c:order val="3"/>
          <c:tx>
            <c:strRef>
              <c:f>'Forsøk 2 - Samlet'!$DR$12</c:f>
              <c:strCache>
                <c:ptCount val="1"/>
                <c:pt idx="0">
                  <c:v>S_u(N_Δu)-3b</c:v>
                </c:pt>
              </c:strCache>
            </c:strRef>
          </c:tx>
          <c:spPr>
            <a:ln w="19050" cap="rnd">
              <a:solidFill>
                <a:schemeClr val="accent5">
                  <a:lumMod val="50000"/>
                </a:schemeClr>
              </a:solidFill>
              <a:round/>
            </a:ln>
            <a:effectLst/>
          </c:spPr>
          <c:marker>
            <c:symbol val="none"/>
          </c:marker>
          <c:xVal>
            <c:numRef>
              <c:f>'Forsøk 2 - Samlet'!$DR$14:$DR$84</c:f>
              <c:numCache>
                <c:formatCode>General</c:formatCode>
                <c:ptCount val="71"/>
                <c:pt idx="19" formatCode="0.00">
                  <c:v>0.20128371531676673</c:v>
                </c:pt>
                <c:pt idx="20" formatCode="0.00">
                  <c:v>0.21079921876425164</c:v>
                </c:pt>
                <c:pt idx="21" formatCode="0.00">
                  <c:v>0.18492455439546604</c:v>
                </c:pt>
                <c:pt idx="22" formatCode="0.00">
                  <c:v>-0.23062708162877921</c:v>
                </c:pt>
                <c:pt idx="37" formatCode="0.00">
                  <c:v>0.29114985945106986</c:v>
                </c:pt>
                <c:pt idx="38" formatCode="0.00">
                  <c:v>0.32413217229293889</c:v>
                </c:pt>
                <c:pt idx="39" formatCode="0.00">
                  <c:v>0.41572964256053563</c:v>
                </c:pt>
                <c:pt idx="40" formatCode="0.00">
                  <c:v>0.44677245442802321</c:v>
                </c:pt>
                <c:pt idx="41" formatCode="0.00">
                  <c:v>0.30787931509822392</c:v>
                </c:pt>
                <c:pt idx="55" formatCode="0.00">
                  <c:v>0.18512298599593782</c:v>
                </c:pt>
                <c:pt idx="56" formatCode="0.00">
                  <c:v>0.22000648735063569</c:v>
                </c:pt>
                <c:pt idx="57" formatCode="0.00">
                  <c:v>0.23214265351247829</c:v>
                </c:pt>
                <c:pt idx="58" formatCode="0.00">
                  <c:v>0.27637192037536307</c:v>
                </c:pt>
                <c:pt idx="59" formatCode="0.00">
                  <c:v>0.41748109558593682</c:v>
                </c:pt>
                <c:pt idx="60" formatCode="0.00">
                  <c:v>0.73850644701537815</c:v>
                </c:pt>
                <c:pt idx="61" formatCode="0.00">
                  <c:v>1.0863678674455117</c:v>
                </c:pt>
                <c:pt idx="62" formatCode="0.00">
                  <c:v>0.66130296715433101</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3-31FA-4ED5-BAF5-FB809F0D904A}"/>
            </c:ext>
          </c:extLst>
        </c:ser>
        <c:ser>
          <c:idx val="16"/>
          <c:order val="4"/>
          <c:tx>
            <c:strRef>
              <c:f>'Forsøk 2 - Samlet'!$FV$12</c:f>
              <c:strCache>
                <c:ptCount val="1"/>
                <c:pt idx="0">
                  <c:v>S_u(N_Δu)-2c</c:v>
                </c:pt>
              </c:strCache>
            </c:strRef>
          </c:tx>
          <c:spPr>
            <a:ln w="19050" cap="rnd">
              <a:solidFill>
                <a:schemeClr val="accent6"/>
              </a:solidFill>
              <a:round/>
            </a:ln>
            <a:effectLst/>
          </c:spPr>
          <c:marker>
            <c:symbol val="none"/>
          </c:marker>
          <c:xVal>
            <c:numRef>
              <c:f>'Forsøk 2 - Samlet'!$FV$14:$FV$85</c:f>
              <c:numCache>
                <c:formatCode>General</c:formatCode>
                <c:ptCount val="72"/>
                <c:pt idx="20" formatCode="0.00">
                  <c:v>0.15145408096460389</c:v>
                </c:pt>
                <c:pt idx="21" formatCode="0.00">
                  <c:v>0.13632045311265151</c:v>
                </c:pt>
                <c:pt idx="22" formatCode="0.00">
                  <c:v>8.2174148926381779E-2</c:v>
                </c:pt>
                <c:pt idx="23" formatCode="0.00">
                  <c:v>-1.3928867136469935E-2</c:v>
                </c:pt>
                <c:pt idx="38" formatCode="0.00">
                  <c:v>9.6596884491806742E-2</c:v>
                </c:pt>
                <c:pt idx="39" formatCode="0.00">
                  <c:v>9.3754568341177527E-2</c:v>
                </c:pt>
                <c:pt idx="40" formatCode="0.00">
                  <c:v>0.20148597153917017</c:v>
                </c:pt>
                <c:pt idx="41" formatCode="0.00">
                  <c:v>0.36743173382283179</c:v>
                </c:pt>
                <c:pt idx="42" formatCode="0.00">
                  <c:v>0.27256104391672903</c:v>
                </c:pt>
                <c:pt idx="57" formatCode="0.00">
                  <c:v>2.0300505309721402E-3</c:v>
                </c:pt>
                <c:pt idx="58" formatCode="0.00">
                  <c:v>5.3323753742578084E-2</c:v>
                </c:pt>
                <c:pt idx="59" formatCode="0.00">
                  <c:v>0.11988013611193013</c:v>
                </c:pt>
                <c:pt idx="60" formatCode="0.00">
                  <c:v>0.23287284050383542</c:v>
                </c:pt>
                <c:pt idx="61" formatCode="0.00">
                  <c:v>0.36906217532171198</c:v>
                </c:pt>
                <c:pt idx="62" formatCode="0.00">
                  <c:v>0.81730189558133759</c:v>
                </c:pt>
                <c:pt idx="63" formatCode="0.00">
                  <c:v>1.261267339792068</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4-31FA-4ED5-BAF5-FB809F0D904A}"/>
            </c:ext>
          </c:extLst>
        </c:ser>
        <c:ser>
          <c:idx val="12"/>
          <c:order val="5"/>
          <c:tx>
            <c:strRef>
              <c:f>'Forsøk 2 - Samlet'!$ET$12</c:f>
              <c:strCache>
                <c:ptCount val="1"/>
                <c:pt idx="0">
                  <c:v>S_u(N_Δu)-3c</c:v>
                </c:pt>
              </c:strCache>
            </c:strRef>
          </c:tx>
          <c:spPr>
            <a:ln w="19050" cap="rnd">
              <a:solidFill>
                <a:schemeClr val="accent6">
                  <a:lumMod val="50000"/>
                </a:schemeClr>
              </a:solidFill>
              <a:round/>
            </a:ln>
            <a:effectLst/>
          </c:spPr>
          <c:marker>
            <c:symbol val="none"/>
          </c:marker>
          <c:xVal>
            <c:numRef>
              <c:f>'Forsøk 2 - Samlet'!$ET$14:$ET$85</c:f>
              <c:numCache>
                <c:formatCode>General</c:formatCode>
                <c:ptCount val="72"/>
                <c:pt idx="19" formatCode="0.00">
                  <c:v>0.18746534351744218</c:v>
                </c:pt>
                <c:pt idx="20" formatCode="0.00">
                  <c:v>0.19854731436612494</c:v>
                </c:pt>
                <c:pt idx="21" formatCode="0.00">
                  <c:v>-8.6565956742457664E-2</c:v>
                </c:pt>
                <c:pt idx="22" formatCode="0.00">
                  <c:v>-0.2695299917652117</c:v>
                </c:pt>
                <c:pt idx="38" formatCode="0.00">
                  <c:v>0.24522725814763457</c:v>
                </c:pt>
                <c:pt idx="39" formatCode="0.00">
                  <c:v>0.3107801257367353</c:v>
                </c:pt>
                <c:pt idx="40" formatCode="0.00">
                  <c:v>0.64920140637632384</c:v>
                </c:pt>
                <c:pt idx="41" formatCode="0.00">
                  <c:v>0.48024270482230141</c:v>
                </c:pt>
                <c:pt idx="42" formatCode="0.00">
                  <c:v>-0.31870490296299386</c:v>
                </c:pt>
                <c:pt idx="56" formatCode="0.00">
                  <c:v>0.18752924107929653</c:v>
                </c:pt>
                <c:pt idx="57" formatCode="0.00">
                  <c:v>0.18408884195595718</c:v>
                </c:pt>
                <c:pt idx="58" formatCode="0.00">
                  <c:v>0.31853177061086879</c:v>
                </c:pt>
                <c:pt idx="59" formatCode="0.00">
                  <c:v>0.40228367870414256</c:v>
                </c:pt>
                <c:pt idx="60" formatCode="0.00">
                  <c:v>0.6389841669590659</c:v>
                </c:pt>
                <c:pt idx="61" formatCode="0.00">
                  <c:v>1.221036514391916</c:v>
                </c:pt>
                <c:pt idx="62" formatCode="0.00">
                  <c:v>2.3445583387141986</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5-31FA-4ED5-BAF5-FB809F0D904A}"/>
            </c:ext>
          </c:extLst>
        </c:ser>
        <c:ser>
          <c:idx val="3"/>
          <c:order val="6"/>
          <c:tx>
            <c:strRef>
              <c:f>'Forsøk 2 - Samlet'!$AD$12</c:f>
              <c:strCache>
                <c:ptCount val="1"/>
                <c:pt idx="0">
                  <c:v>S_u(N_kt)-2a</c:v>
                </c:pt>
              </c:strCache>
            </c:strRef>
          </c:tx>
          <c:spPr>
            <a:ln w="19050" cap="rnd">
              <a:solidFill>
                <a:srgbClr val="FF0000"/>
              </a:solidFill>
              <a:prstDash val="sysDot"/>
              <a:round/>
            </a:ln>
            <a:effectLst/>
          </c:spPr>
          <c:marker>
            <c:symbol val="none"/>
          </c:marker>
          <c:xVal>
            <c:numRef>
              <c:f>'Forsøk 2 - Samlet'!$AD$14:$AD$84</c:f>
              <c:numCache>
                <c:formatCode>General</c:formatCode>
                <c:ptCount val="71"/>
                <c:pt idx="19" formatCode="0">
                  <c:v>188.3829687896486</c:v>
                </c:pt>
                <c:pt idx="20" formatCode="0">
                  <c:v>172.19071223223395</c:v>
                </c:pt>
                <c:pt idx="21" formatCode="0">
                  <c:v>172.3308080529186</c:v>
                </c:pt>
                <c:pt idx="37" formatCode="0">
                  <c:v>171.91560716214255</c:v>
                </c:pt>
                <c:pt idx="38" formatCode="0">
                  <c:v>147.96301894802278</c:v>
                </c:pt>
                <c:pt idx="39" formatCode="0">
                  <c:v>123.36233992506271</c:v>
                </c:pt>
                <c:pt idx="40" formatCode="0">
                  <c:v>117.76878954312301</c:v>
                </c:pt>
                <c:pt idx="41" formatCode="0">
                  <c:v>131.12219067167561</c:v>
                </c:pt>
                <c:pt idx="56" formatCode="0">
                  <c:v>90.420774295560108</c:v>
                </c:pt>
                <c:pt idx="57" formatCode="0">
                  <c:v>67.178446588468177</c:v>
                </c:pt>
                <c:pt idx="58" formatCode="0">
                  <c:v>58.487774025655064</c:v>
                </c:pt>
                <c:pt idx="59" formatCode="0">
                  <c:v>51.212094660409079</c:v>
                </c:pt>
                <c:pt idx="60" formatCode="0">
                  <c:v>48.188686435486701</c:v>
                </c:pt>
                <c:pt idx="61" formatCode="0">
                  <c:v>45.621633291301301</c:v>
                </c:pt>
                <c:pt idx="62" formatCode="0">
                  <c:v>59.604826449936695</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6-31FA-4ED5-BAF5-FB809F0D904A}"/>
            </c:ext>
          </c:extLst>
        </c:ser>
        <c:ser>
          <c:idx val="10"/>
          <c:order val="7"/>
          <c:tx>
            <c:strRef>
              <c:f>'Forsøk 2 - Samlet'!$BF$12</c:f>
              <c:strCache>
                <c:ptCount val="1"/>
                <c:pt idx="0">
                  <c:v>S_u(N_kt)-3a</c:v>
                </c:pt>
              </c:strCache>
            </c:strRef>
          </c:tx>
          <c:spPr>
            <a:ln w="19050" cap="rnd">
              <a:solidFill>
                <a:srgbClr val="C00000"/>
              </a:solidFill>
              <a:prstDash val="sysDot"/>
              <a:round/>
            </a:ln>
            <a:effectLst/>
          </c:spPr>
          <c:marker>
            <c:symbol val="none"/>
          </c:marker>
          <c:xVal>
            <c:numRef>
              <c:f>'Forsøk 2 - Samlet'!$BF$14:$BF$85</c:f>
              <c:numCache>
                <c:formatCode>General</c:formatCode>
                <c:ptCount val="72"/>
                <c:pt idx="19" formatCode="0">
                  <c:v>144.51899038150043</c:v>
                </c:pt>
                <c:pt idx="20" formatCode="0">
                  <c:v>130.56660463931195</c:v>
                </c:pt>
                <c:pt idx="21" formatCode="0">
                  <c:v>145.72253032064671</c:v>
                </c:pt>
                <c:pt idx="22" formatCode="0">
                  <c:v>159.68971266735858</c:v>
                </c:pt>
                <c:pt idx="38" formatCode="0">
                  <c:v>112.35385598898914</c:v>
                </c:pt>
                <c:pt idx="39" formatCode="0">
                  <c:v>98.10380957457626</c:v>
                </c:pt>
                <c:pt idx="40" formatCode="0">
                  <c:v>96.025146946894694</c:v>
                </c:pt>
                <c:pt idx="41" formatCode="0">
                  <c:v>104.88727567658259</c:v>
                </c:pt>
                <c:pt idx="42" formatCode="0">
                  <c:v>112.11240774344114</c:v>
                </c:pt>
                <c:pt idx="56" formatCode="0">
                  <c:v>72.844630199354057</c:v>
                </c:pt>
                <c:pt idx="57" formatCode="0">
                  <c:v>56.751261980054018</c:v>
                </c:pt>
                <c:pt idx="58" formatCode="0">
                  <c:v>50.765496274077591</c:v>
                </c:pt>
                <c:pt idx="59" formatCode="0">
                  <c:v>48.187711560494783</c:v>
                </c:pt>
                <c:pt idx="60" formatCode="0.0">
                  <c:v>46.449600763126838</c:v>
                </c:pt>
                <c:pt idx="61" formatCode="0.0">
                  <c:v>45.688323375619696</c:v>
                </c:pt>
                <c:pt idx="62" formatCode="0">
                  <c:v>64.885168346038299</c:v>
                </c:pt>
                <c:pt idx="63" formatCode="0">
                  <c:v>106.82488700839387</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7-31FA-4ED5-BAF5-FB809F0D904A}"/>
            </c:ext>
          </c:extLst>
        </c:ser>
        <c:ser>
          <c:idx val="7"/>
          <c:order val="8"/>
          <c:tx>
            <c:strRef>
              <c:f>'Forsøk 2 - Samlet'!$CL$12</c:f>
              <c:strCache>
                <c:ptCount val="1"/>
                <c:pt idx="0">
                  <c:v>S_u(N_kt)-2b</c:v>
                </c:pt>
              </c:strCache>
            </c:strRef>
          </c:tx>
          <c:spPr>
            <a:ln w="19050" cap="rnd">
              <a:solidFill>
                <a:srgbClr val="00B0F0"/>
              </a:solidFill>
              <a:prstDash val="sysDot"/>
              <a:round/>
            </a:ln>
            <a:effectLst/>
          </c:spPr>
          <c:marker>
            <c:symbol val="none"/>
          </c:marker>
          <c:xVal>
            <c:numRef>
              <c:f>'Forsøk 2 - Samlet'!$CL$14:$CL$85</c:f>
              <c:numCache>
                <c:formatCode>General</c:formatCode>
                <c:ptCount val="72"/>
                <c:pt idx="19" formatCode="0">
                  <c:v>215.91213189682264</c:v>
                </c:pt>
                <c:pt idx="20" formatCode="0">
                  <c:v>179.50527473552572</c:v>
                </c:pt>
                <c:pt idx="21" formatCode="0">
                  <c:v>183.85670676865763</c:v>
                </c:pt>
                <c:pt idx="22" formatCode="0">
                  <c:v>246.49260142198122</c:v>
                </c:pt>
                <c:pt idx="37" formatCode="0">
                  <c:v>164.75195872548497</c:v>
                </c:pt>
                <c:pt idx="38" formatCode="0">
                  <c:v>124.33163969695535</c:v>
                </c:pt>
                <c:pt idx="39" formatCode="0">
                  <c:v>107.80081548346914</c:v>
                </c:pt>
                <c:pt idx="40" formatCode="0">
                  <c:v>99.604388202488991</c:v>
                </c:pt>
                <c:pt idx="41" formatCode="0">
                  <c:v>118.35749022066173</c:v>
                </c:pt>
                <c:pt idx="55" formatCode="0">
                  <c:v>139.99858720696645</c:v>
                </c:pt>
                <c:pt idx="56" formatCode="0">
                  <c:v>104.58379484809906</c:v>
                </c:pt>
                <c:pt idx="57" formatCode="0">
                  <c:v>85.073649749536443</c:v>
                </c:pt>
                <c:pt idx="58" formatCode="0">
                  <c:v>66.33756695484746</c:v>
                </c:pt>
                <c:pt idx="59" formatCode="0">
                  <c:v>59.642407518271604</c:v>
                </c:pt>
                <c:pt idx="60" formatCode="0">
                  <c:v>56.874921448087335</c:v>
                </c:pt>
                <c:pt idx="61" formatCode="0">
                  <c:v>52.436563932085136</c:v>
                </c:pt>
                <c:pt idx="62" formatCode="0">
                  <c:v>60.946854211267315</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8-31FA-4ED5-BAF5-FB809F0D904A}"/>
            </c:ext>
          </c:extLst>
        </c:ser>
        <c:ser>
          <c:idx val="14"/>
          <c:order val="9"/>
          <c:tx>
            <c:strRef>
              <c:f>'Forsøk 2 - Samlet'!$DQ$12</c:f>
              <c:strCache>
                <c:ptCount val="1"/>
                <c:pt idx="0">
                  <c:v>S_u(N_kt)-3b</c:v>
                </c:pt>
              </c:strCache>
            </c:strRef>
          </c:tx>
          <c:spPr>
            <a:ln w="19050" cap="rnd">
              <a:solidFill>
                <a:schemeClr val="accent5">
                  <a:lumMod val="50000"/>
                </a:schemeClr>
              </a:solidFill>
              <a:prstDash val="sysDot"/>
              <a:round/>
            </a:ln>
            <a:effectLst/>
          </c:spPr>
          <c:marker>
            <c:symbol val="none"/>
          </c:marker>
          <c:xVal>
            <c:numRef>
              <c:f>'Forsøk 2 - Samlet'!$DQ$14:$DQ$84</c:f>
              <c:numCache>
                <c:formatCode>General</c:formatCode>
                <c:ptCount val="71"/>
                <c:pt idx="19" formatCode="0">
                  <c:v>223.32006545891826</c:v>
                </c:pt>
                <c:pt idx="20" formatCode="0">
                  <c:v>190.66668232615174</c:v>
                </c:pt>
                <c:pt idx="21" formatCode="0">
                  <c:v>215.98466111336151</c:v>
                </c:pt>
                <c:pt idx="22" formatCode="0">
                  <c:v>283.03000199280694</c:v>
                </c:pt>
                <c:pt idx="37" formatCode="0">
                  <c:v>170.92428000043836</c:v>
                </c:pt>
                <c:pt idx="38" formatCode="0">
                  <c:v>130.35531740229186</c:v>
                </c:pt>
                <c:pt idx="39" formatCode="0">
                  <c:v>116.24042957029921</c:v>
                </c:pt>
                <c:pt idx="40" formatCode="0">
                  <c:v>111.51893011861445</c:v>
                </c:pt>
                <c:pt idx="41" formatCode="0">
                  <c:v>155.8323636941374</c:v>
                </c:pt>
                <c:pt idx="55" formatCode="0">
                  <c:v>142.6706671669813</c:v>
                </c:pt>
                <c:pt idx="56" formatCode="0">
                  <c:v>104.4324360299705</c:v>
                </c:pt>
                <c:pt idx="57" formatCode="0">
                  <c:v>85.561049245374804</c:v>
                </c:pt>
                <c:pt idx="58" formatCode="0">
                  <c:v>68.693948787509299</c:v>
                </c:pt>
                <c:pt idx="59" formatCode="0">
                  <c:v>62.200726712861936</c:v>
                </c:pt>
                <c:pt idx="60" formatCode="0">
                  <c:v>59.070662425154438</c:v>
                </c:pt>
                <c:pt idx="61" formatCode="0">
                  <c:v>57.242288470754922</c:v>
                </c:pt>
                <c:pt idx="62" formatCode="0">
                  <c:v>86.418458833701507</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9-31FA-4ED5-BAF5-FB809F0D904A}"/>
            </c:ext>
          </c:extLst>
        </c:ser>
        <c:ser>
          <c:idx val="17"/>
          <c:order val="10"/>
          <c:tx>
            <c:strRef>
              <c:f>'Forsøk 2 - Samlet'!$FU$12</c:f>
              <c:strCache>
                <c:ptCount val="1"/>
                <c:pt idx="0">
                  <c:v>S_u(N_kt)-2c</c:v>
                </c:pt>
              </c:strCache>
            </c:strRef>
          </c:tx>
          <c:spPr>
            <a:ln w="19050" cap="rnd">
              <a:solidFill>
                <a:schemeClr val="accent6"/>
              </a:solidFill>
              <a:prstDash val="sysDot"/>
              <a:round/>
            </a:ln>
            <a:effectLst/>
          </c:spPr>
          <c:marker>
            <c:symbol val="none"/>
          </c:marker>
          <c:xVal>
            <c:numRef>
              <c:f>'Forsøk 2 - Samlet'!$FU$14:$FU$85</c:f>
              <c:numCache>
                <c:formatCode>General</c:formatCode>
                <c:ptCount val="72"/>
                <c:pt idx="20" formatCode="0">
                  <c:v>382.69014438550977</c:v>
                </c:pt>
                <c:pt idx="21" formatCode="0">
                  <c:v>324.38983153218271</c:v>
                </c:pt>
                <c:pt idx="22" formatCode="0">
                  <c:v>287.53040459981867</c:v>
                </c:pt>
                <c:pt idx="23" formatCode="0">
                  <c:v>362.42878009702366</c:v>
                </c:pt>
                <c:pt idx="38" formatCode="0">
                  <c:v>205.43119240186778</c:v>
                </c:pt>
                <c:pt idx="39" formatCode="0">
                  <c:v>167.50458772977555</c:v>
                </c:pt>
                <c:pt idx="40" formatCode="0">
                  <c:v>132.94985641296566</c:v>
                </c:pt>
                <c:pt idx="41" formatCode="0">
                  <c:v>125.50036211122951</c:v>
                </c:pt>
                <c:pt idx="42" formatCode="0">
                  <c:v>181.08875118911968</c:v>
                </c:pt>
                <c:pt idx="57" formatCode="0">
                  <c:v>121.71948626929154</c:v>
                </c:pt>
                <c:pt idx="58" formatCode="0">
                  <c:v>89.665570681019474</c:v>
                </c:pt>
                <c:pt idx="59" formatCode="0">
                  <c:v>72.450753849649132</c:v>
                </c:pt>
                <c:pt idx="60" formatCode="0">
                  <c:v>66.024060304264211</c:v>
                </c:pt>
                <c:pt idx="61" formatCode="0">
                  <c:v>62.406115995441304</c:v>
                </c:pt>
                <c:pt idx="62" formatCode="0">
                  <c:v>57.841593315185733</c:v>
                </c:pt>
                <c:pt idx="63" formatCode="0">
                  <c:v>75.254552200300424</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A-31FA-4ED5-BAF5-FB809F0D904A}"/>
            </c:ext>
          </c:extLst>
        </c:ser>
        <c:ser>
          <c:idx val="9"/>
          <c:order val="11"/>
          <c:tx>
            <c:strRef>
              <c:f>'Forsøk 2 - Samlet'!$ES$12</c:f>
              <c:strCache>
                <c:ptCount val="1"/>
                <c:pt idx="0">
                  <c:v>S_u(N_kt)-3c</c:v>
                </c:pt>
              </c:strCache>
            </c:strRef>
          </c:tx>
          <c:spPr>
            <a:ln w="19050" cap="rnd">
              <a:solidFill>
                <a:schemeClr val="accent6">
                  <a:lumMod val="50000"/>
                </a:schemeClr>
              </a:solidFill>
              <a:prstDash val="sysDot"/>
              <a:round/>
            </a:ln>
            <a:effectLst/>
          </c:spPr>
          <c:marker>
            <c:symbol val="none"/>
          </c:marker>
          <c:xVal>
            <c:numRef>
              <c:f>'Forsøk 2 - Samlet'!$ES$14:$ES$85</c:f>
              <c:numCache>
                <c:formatCode>General</c:formatCode>
                <c:ptCount val="72"/>
                <c:pt idx="19" formatCode="0">
                  <c:v>315.83557703964908</c:v>
                </c:pt>
                <c:pt idx="20" formatCode="0">
                  <c:v>253.41270848247001</c:v>
                </c:pt>
                <c:pt idx="21" formatCode="0">
                  <c:v>224.47614601423959</c:v>
                </c:pt>
                <c:pt idx="22" formatCode="0">
                  <c:v>265.44736337519555</c:v>
                </c:pt>
                <c:pt idx="38" formatCode="0">
                  <c:v>133.89560944083667</c:v>
                </c:pt>
                <c:pt idx="39" formatCode="0">
                  <c:v>108.03118732934088</c:v>
                </c:pt>
                <c:pt idx="40" formatCode="0">
                  <c:v>100.58300306983806</c:v>
                </c:pt>
                <c:pt idx="41" formatCode="0">
                  <c:v>118.75418899672216</c:v>
                </c:pt>
                <c:pt idx="42" formatCode="0">
                  <c:v>147.65113996786954</c:v>
                </c:pt>
                <c:pt idx="56" formatCode="0">
                  <c:v>103.2488647995421</c:v>
                </c:pt>
                <c:pt idx="57" formatCode="0">
                  <c:v>78.961083333911915</c:v>
                </c:pt>
                <c:pt idx="58" formatCode="0">
                  <c:v>64.013327799907799</c:v>
                </c:pt>
                <c:pt idx="59" formatCode="0">
                  <c:v>59.223135189562001</c:v>
                </c:pt>
                <c:pt idx="60" formatCode="0">
                  <c:v>58.571316514583202</c:v>
                </c:pt>
                <c:pt idx="61" formatCode="0">
                  <c:v>55.3740214059967</c:v>
                </c:pt>
                <c:pt idx="62" formatCode="0">
                  <c:v>68.872205524353731</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B-31FA-4ED5-BAF5-FB809F0D904A}"/>
            </c:ext>
          </c:extLst>
        </c:ser>
        <c:ser>
          <c:idx val="4"/>
          <c:order val="12"/>
          <c:tx>
            <c:strRef>
              <c:f>'Forsøk 2 - Samlet'!$AC$12</c:f>
              <c:strCache>
                <c:ptCount val="1"/>
                <c:pt idx="0">
                  <c:v>S_u(N_ke)-2a</c:v>
                </c:pt>
              </c:strCache>
            </c:strRef>
          </c:tx>
          <c:spPr>
            <a:ln w="19050" cap="rnd">
              <a:solidFill>
                <a:srgbClr val="FF0000"/>
              </a:solidFill>
              <a:prstDash val="sysDash"/>
              <a:round/>
            </a:ln>
            <a:effectLst/>
          </c:spPr>
          <c:marker>
            <c:symbol val="none"/>
          </c:marker>
          <c:xVal>
            <c:numRef>
              <c:f>'Forsøk 2 - Samlet'!$AC$14:$AC$84</c:f>
              <c:numCache>
                <c:formatCode>General</c:formatCode>
                <c:ptCount val="71"/>
                <c:pt idx="19" formatCode="0">
                  <c:v>149.31927292466918</c:v>
                </c:pt>
                <c:pt idx="20" formatCode="0">
                  <c:v>136.74437149093819</c:v>
                </c:pt>
                <c:pt idx="21" formatCode="0">
                  <c:v>136.85416756550339</c:v>
                </c:pt>
                <c:pt idx="37" formatCode="0">
                  <c:v>137.81666565614691</c:v>
                </c:pt>
                <c:pt idx="38" formatCode="0">
                  <c:v>118.99666001922553</c:v>
                </c:pt>
                <c:pt idx="39" formatCode="0">
                  <c:v>99.658983590396005</c:v>
                </c:pt>
                <c:pt idx="40" formatCode="0">
                  <c:v>95.251316922970375</c:v>
                </c:pt>
                <c:pt idx="41" formatCode="0">
                  <c:v>105.7114022867419</c:v>
                </c:pt>
                <c:pt idx="56" formatCode="0">
                  <c:v>74.379997198026018</c:v>
                </c:pt>
                <c:pt idx="57" formatCode="0">
                  <c:v>55.918397381365359</c:v>
                </c:pt>
                <c:pt idx="58" formatCode="0">
                  <c:v>49.009632636364749</c:v>
                </c:pt>
                <c:pt idx="59" formatCode="0">
                  <c:v>43.209878750581659</c:v>
                </c:pt>
                <c:pt idx="60" formatCode="0">
                  <c:v>40.749295282791614</c:v>
                </c:pt>
                <c:pt idx="61" formatCode="0">
                  <c:v>38.602089943768469</c:v>
                </c:pt>
                <c:pt idx="62" formatCode="0">
                  <c:v>49.701928246570432</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C-31FA-4ED5-BAF5-FB809F0D904A}"/>
            </c:ext>
          </c:extLst>
        </c:ser>
        <c:ser>
          <c:idx val="11"/>
          <c:order val="13"/>
          <c:tx>
            <c:strRef>
              <c:f>'Forsøk 2 - Samlet'!$BE$12</c:f>
              <c:strCache>
                <c:ptCount val="1"/>
                <c:pt idx="0">
                  <c:v>S_u(N_ke)-3a</c:v>
                </c:pt>
              </c:strCache>
            </c:strRef>
          </c:tx>
          <c:spPr>
            <a:ln w="19050" cap="rnd">
              <a:solidFill>
                <a:srgbClr val="C00000"/>
              </a:solidFill>
              <a:prstDash val="sysDash"/>
              <a:round/>
            </a:ln>
            <a:effectLst/>
          </c:spPr>
          <c:marker>
            <c:symbol val="none"/>
          </c:marker>
          <c:xVal>
            <c:numRef>
              <c:f>'Forsøk 2 - Samlet'!$BE$14:$BE$85</c:f>
              <c:numCache>
                <c:formatCode>General</c:formatCode>
                <c:ptCount val="72"/>
                <c:pt idx="19" formatCode="0">
                  <c:v>115.28653345134525</c:v>
                </c:pt>
                <c:pt idx="20" formatCode="0">
                  <c:v>104.43765178811799</c:v>
                </c:pt>
                <c:pt idx="21" formatCode="0">
                  <c:v>116.2005433227161</c:v>
                </c:pt>
                <c:pt idx="22" formatCode="0">
                  <c:v>127.05492092664828</c:v>
                </c:pt>
                <c:pt idx="38" formatCode="0">
                  <c:v>91.037507345141549</c:v>
                </c:pt>
                <c:pt idx="39" formatCode="0">
                  <c:v>79.835298200057579</c:v>
                </c:pt>
                <c:pt idx="40" formatCode="0">
                  <c:v>78.184596273383491</c:v>
                </c:pt>
                <c:pt idx="41" formatCode="0">
                  <c:v>85.118800535544963</c:v>
                </c:pt>
                <c:pt idx="42" formatCode="0">
                  <c:v>90.831665097263325</c:v>
                </c:pt>
                <c:pt idx="56" formatCode="0">
                  <c:v>60.424465231411176</c:v>
                </c:pt>
                <c:pt idx="57" formatCode="0">
                  <c:v>47.638628576556634</c:v>
                </c:pt>
                <c:pt idx="58" formatCode="0">
                  <c:v>42.872400087358372</c:v>
                </c:pt>
                <c:pt idx="59" formatCode="0">
                  <c:v>40.804565756637317</c:v>
                </c:pt>
                <c:pt idx="60" formatCode="0.0">
                  <c:v>39.421023653888568</c:v>
                </c:pt>
                <c:pt idx="61" formatCode="0.0">
                  <c:v>38.67196910695894</c:v>
                </c:pt>
                <c:pt idx="62" formatCode="0">
                  <c:v>53.933289722833116</c:v>
                </c:pt>
                <c:pt idx="63" formatCode="0">
                  <c:v>87.354995995505661</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D-31FA-4ED5-BAF5-FB809F0D904A}"/>
            </c:ext>
          </c:extLst>
        </c:ser>
        <c:ser>
          <c:idx val="8"/>
          <c:order val="14"/>
          <c:tx>
            <c:strRef>
              <c:f>'Forsøk 2 - Samlet'!$CK$12</c:f>
              <c:strCache>
                <c:ptCount val="1"/>
                <c:pt idx="0">
                  <c:v>S_u(N_ke)-2b</c:v>
                </c:pt>
              </c:strCache>
            </c:strRef>
          </c:tx>
          <c:spPr>
            <a:ln w="19050" cap="rnd">
              <a:solidFill>
                <a:srgbClr val="00B0F0"/>
              </a:solidFill>
              <a:prstDash val="sysDash"/>
              <a:round/>
            </a:ln>
            <a:effectLst/>
          </c:spPr>
          <c:marker>
            <c:symbol val="none"/>
          </c:marker>
          <c:xVal>
            <c:numRef>
              <c:f>'Forsøk 2 - Samlet'!$CK$14:$CK$85</c:f>
              <c:numCache>
                <c:formatCode>General</c:formatCode>
                <c:ptCount val="72"/>
                <c:pt idx="19" formatCode="0">
                  <c:v>170.69150994418831</c:v>
                </c:pt>
                <c:pt idx="20" formatCode="0">
                  <c:v>142.4226239561124</c:v>
                </c:pt>
                <c:pt idx="21" formatCode="0">
                  <c:v>145.80450325246926</c:v>
                </c:pt>
                <c:pt idx="22" formatCode="0">
                  <c:v>194.41470781618366</c:v>
                </c:pt>
                <c:pt idx="37" formatCode="0">
                  <c:v>132.19875212551273</c:v>
                </c:pt>
                <c:pt idx="38" formatCode="0">
                  <c:v>100.44682386018303</c:v>
                </c:pt>
                <c:pt idx="39" formatCode="0">
                  <c:v>87.453043448722767</c:v>
                </c:pt>
                <c:pt idx="40" formatCode="0">
                  <c:v>80.989427679580601</c:v>
                </c:pt>
                <c:pt idx="41" formatCode="0">
                  <c:v>95.69175706173516</c:v>
                </c:pt>
                <c:pt idx="55" formatCode="0">
                  <c:v>113.75383272653717</c:v>
                </c:pt>
                <c:pt idx="56" formatCode="0">
                  <c:v>85.62755205375197</c:v>
                </c:pt>
                <c:pt idx="57" formatCode="0">
                  <c:v>70.131730147267888</c:v>
                </c:pt>
                <c:pt idx="58" formatCode="0">
                  <c:v>55.245431186149141</c:v>
                </c:pt>
                <c:pt idx="59" formatCode="0">
                  <c:v>49.918098200945686</c:v>
                </c:pt>
                <c:pt idx="60" formatCode="0">
                  <c:v>47.69365627734917</c:v>
                </c:pt>
                <c:pt idx="61" formatCode="0">
                  <c:v>44.118662653969544</c:v>
                </c:pt>
                <c:pt idx="62" formatCode="0">
                  <c:v>50.85760509967934</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E-31FA-4ED5-BAF5-FB809F0D904A}"/>
            </c:ext>
          </c:extLst>
        </c:ser>
        <c:ser>
          <c:idx val="15"/>
          <c:order val="15"/>
          <c:tx>
            <c:strRef>
              <c:f>'Forsøk 2 - Samlet'!$DP$12</c:f>
              <c:strCache>
                <c:ptCount val="1"/>
                <c:pt idx="0">
                  <c:v>S_u(N_ke)-3b</c:v>
                </c:pt>
              </c:strCache>
            </c:strRef>
          </c:tx>
          <c:spPr>
            <a:ln w="19050" cap="rnd">
              <a:solidFill>
                <a:schemeClr val="accent5">
                  <a:lumMod val="50000"/>
                </a:schemeClr>
              </a:solidFill>
              <a:prstDash val="sysDash"/>
              <a:round/>
            </a:ln>
            <a:effectLst/>
          </c:spPr>
          <c:marker>
            <c:symbol val="none"/>
          </c:marker>
          <c:xVal>
            <c:numRef>
              <c:f>'Forsøk 2 - Samlet'!$DP$14:$DP$84</c:f>
              <c:numCache>
                <c:formatCode>General</c:formatCode>
                <c:ptCount val="71"/>
                <c:pt idx="19" formatCode="0">
                  <c:v>165.75634671438425</c:v>
                </c:pt>
                <c:pt idx="20" formatCode="0">
                  <c:v>142.33610901523042</c:v>
                </c:pt>
                <c:pt idx="21" formatCode="0">
                  <c:v>160.42167030598608</c:v>
                </c:pt>
                <c:pt idx="22" formatCode="0">
                  <c:v>208.39348237322818</c:v>
                </c:pt>
                <c:pt idx="37" formatCode="0">
                  <c:v>129.86538195816658</c:v>
                </c:pt>
                <c:pt idx="38" formatCode="0">
                  <c:v>100.2103432590124</c:v>
                </c:pt>
                <c:pt idx="39" formatCode="0">
                  <c:v>89.871761916707314</c:v>
                </c:pt>
                <c:pt idx="40" formatCode="0">
                  <c:v>86.381403855838087</c:v>
                </c:pt>
                <c:pt idx="41" formatCode="0">
                  <c:v>118.68639824404282</c:v>
                </c:pt>
                <c:pt idx="55" formatCode="0">
                  <c:v>110.59520248872104</c:v>
                </c:pt>
                <c:pt idx="56" formatCode="0">
                  <c:v>82.115040909965558</c:v>
                </c:pt>
                <c:pt idx="57" formatCode="0">
                  <c:v>68.052791972631283</c:v>
                </c:pt>
                <c:pt idx="58" formatCode="0">
                  <c:v>55.467824711843704</c:v>
                </c:pt>
                <c:pt idx="59" formatCode="0">
                  <c:v>50.591955826626588</c:v>
                </c:pt>
                <c:pt idx="60" formatCode="0">
                  <c:v>48.209508349446452</c:v>
                </c:pt>
                <c:pt idx="61" formatCode="0">
                  <c:v>46.80236215802848</c:v>
                </c:pt>
                <c:pt idx="62" formatCode="0">
                  <c:v>68.487959451848752</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F-31FA-4ED5-BAF5-FB809F0D904A}"/>
            </c:ext>
          </c:extLst>
        </c:ser>
        <c:ser>
          <c:idx val="18"/>
          <c:order val="16"/>
          <c:tx>
            <c:strRef>
              <c:f>'Forsøk 2 - Samlet'!$FT$12</c:f>
              <c:strCache>
                <c:ptCount val="1"/>
                <c:pt idx="0">
                  <c:v>S_u(N_ke)-2c</c:v>
                </c:pt>
              </c:strCache>
            </c:strRef>
          </c:tx>
          <c:spPr>
            <a:ln w="19050" cap="rnd">
              <a:solidFill>
                <a:schemeClr val="accent6"/>
              </a:solidFill>
              <a:prstDash val="sysDash"/>
              <a:round/>
            </a:ln>
            <a:effectLst/>
          </c:spPr>
          <c:marker>
            <c:symbol val="none"/>
          </c:marker>
          <c:xVal>
            <c:numRef>
              <c:f>'Forsøk 2 - Samlet'!$FT$14:$FT$85</c:f>
              <c:numCache>
                <c:formatCode>General</c:formatCode>
                <c:ptCount val="72"/>
                <c:pt idx="20" formatCode="0">
                  <c:v>279.83385438414211</c:v>
                </c:pt>
                <c:pt idx="21" formatCode="0">
                  <c:v>238.07282637256637</c:v>
                </c:pt>
                <c:pt idx="22" formatCode="0">
                  <c:v>211.6434898751132</c:v>
                </c:pt>
                <c:pt idx="23" formatCode="0">
                  <c:v>265.20382555433349</c:v>
                </c:pt>
                <c:pt idx="38" formatCode="0">
                  <c:v>155.07220240659692</c:v>
                </c:pt>
                <c:pt idx="39" formatCode="0">
                  <c:v>127.36316397469605</c:v>
                </c:pt>
                <c:pt idx="40" formatCode="0">
                  <c:v>102.09477880690081</c:v>
                </c:pt>
                <c:pt idx="41" formatCode="0">
                  <c:v>96.598212049249256</c:v>
                </c:pt>
                <c:pt idx="42" formatCode="0">
                  <c:v>137.12792999608573</c:v>
                </c:pt>
                <c:pt idx="57" formatCode="0">
                  <c:v>95.010960755137276</c:v>
                </c:pt>
                <c:pt idx="58" formatCode="0">
                  <c:v>71.125823717570412</c:v>
                </c:pt>
                <c:pt idx="59" formatCode="0">
                  <c:v>58.278779287619614</c:v>
                </c:pt>
                <c:pt idx="60" formatCode="0">
                  <c:v>53.45602750397078</c:v>
                </c:pt>
                <c:pt idx="61" formatCode="0">
                  <c:v>50.731393515811682</c:v>
                </c:pt>
                <c:pt idx="62" formatCode="0">
                  <c:v>47.270651228544111</c:v>
                </c:pt>
                <c:pt idx="63" formatCode="0">
                  <c:v>60.156988600401547</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10-31FA-4ED5-BAF5-FB809F0D904A}"/>
            </c:ext>
          </c:extLst>
        </c:ser>
        <c:ser>
          <c:idx val="5"/>
          <c:order val="17"/>
          <c:tx>
            <c:strRef>
              <c:f>'Forsøk 2 - Samlet'!$ER$12</c:f>
              <c:strCache>
                <c:ptCount val="1"/>
                <c:pt idx="0">
                  <c:v>S_u(N_ke)-3c</c:v>
                </c:pt>
              </c:strCache>
            </c:strRef>
          </c:tx>
          <c:spPr>
            <a:ln w="19050" cap="rnd">
              <a:solidFill>
                <a:schemeClr val="accent6">
                  <a:lumMod val="50000"/>
                </a:schemeClr>
              </a:solidFill>
              <a:prstDash val="sysDash"/>
              <a:round/>
            </a:ln>
            <a:effectLst/>
          </c:spPr>
          <c:marker>
            <c:symbol val="none"/>
          </c:marker>
          <c:xVal>
            <c:numRef>
              <c:f>'Forsøk 2 - Samlet'!$ER$14:$ER$85</c:f>
              <c:numCache>
                <c:formatCode>General</c:formatCode>
                <c:ptCount val="72"/>
                <c:pt idx="19" formatCode="0">
                  <c:v>232.00112726982806</c:v>
                </c:pt>
                <c:pt idx="20" formatCode="0">
                  <c:v>187.26890118333307</c:v>
                </c:pt>
                <c:pt idx="21" formatCode="0">
                  <c:v>166.53263221095213</c:v>
                </c:pt>
                <c:pt idx="22" formatCode="0">
                  <c:v>195.82581534817643</c:v>
                </c:pt>
                <c:pt idx="38" formatCode="0">
                  <c:v>102.82693574917974</c:v>
                </c:pt>
                <c:pt idx="39" formatCode="0">
                  <c:v>83.900776476473013</c:v>
                </c:pt>
                <c:pt idx="40" formatCode="0">
                  <c:v>78.39184023680707</c:v>
                </c:pt>
                <c:pt idx="41" formatCode="0">
                  <c:v>91.635199208470112</c:v>
                </c:pt>
                <c:pt idx="42" formatCode="0">
                  <c:v>112.75391229342613</c:v>
                </c:pt>
                <c:pt idx="56" formatCode="0">
                  <c:v>81.256109423874904</c:v>
                </c:pt>
                <c:pt idx="57" formatCode="0">
                  <c:v>63.153687189758763</c:v>
                </c:pt>
                <c:pt idx="58" formatCode="0">
                  <c:v>51.991848721850282</c:v>
                </c:pt>
                <c:pt idx="59" formatCode="0">
                  <c:v>48.399283309568808</c:v>
                </c:pt>
                <c:pt idx="60" formatCode="0">
                  <c:v>47.861874909844758</c:v>
                </c:pt>
                <c:pt idx="61" formatCode="0">
                  <c:v>45.422012086260473</c:v>
                </c:pt>
                <c:pt idx="62" formatCode="0">
                  <c:v>55.334919356691188</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11-31FA-4ED5-BAF5-FB809F0D904A}"/>
            </c:ext>
          </c:extLst>
        </c:ser>
        <c:ser>
          <c:idx val="6"/>
          <c:order val="18"/>
          <c:tx>
            <c:strRef>
              <c:f>'Forsøk 2 - Samlet'!$D$68</c:f>
              <c:strCache>
                <c:ptCount val="1"/>
                <c:pt idx="0">
                  <c:v>Clay</c:v>
                </c:pt>
              </c:strCache>
            </c:strRef>
          </c:tx>
          <c:spPr>
            <a:ln w="9525" cap="rnd">
              <a:solidFill>
                <a:schemeClr val="bg1">
                  <a:lumMod val="50000"/>
                </a:schemeClr>
              </a:solidFill>
              <a:round/>
            </a:ln>
            <a:effectLst/>
          </c:spPr>
          <c:marker>
            <c:symbol val="none"/>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12-31FA-4ED5-BAF5-FB809F0D904A}"/>
            </c:ext>
          </c:extLst>
        </c:ser>
        <c:ser>
          <c:idx val="19"/>
          <c:order val="19"/>
          <c:tx>
            <c:strRef>
              <c:f>'Forsøk 2 - Samlet'!$E$103</c:f>
              <c:strCache>
                <c:ptCount val="1"/>
                <c:pt idx="0">
                  <c:v>Su_p-cl</c:v>
                </c:pt>
              </c:strCache>
            </c:strRef>
          </c:tx>
          <c:spPr>
            <a:ln w="9525" cap="rnd">
              <a:solidFill>
                <a:schemeClr val="bg1">
                  <a:lumMod val="50000"/>
                </a:schemeClr>
              </a:solidFill>
              <a:prstDash val="dash"/>
              <a:round/>
            </a:ln>
            <a:effectLst/>
          </c:spPr>
          <c:marker>
            <c:symbol val="none"/>
          </c:marker>
          <c:xVal>
            <c:numRef>
              <c:f>'Forsøk 2 - Samlet'!$E$104:$E$105</c:f>
              <c:numCache>
                <c:formatCode>General</c:formatCode>
                <c:ptCount val="2"/>
                <c:pt idx="0">
                  <c:v>27.5</c:v>
                </c:pt>
                <c:pt idx="1">
                  <c:v>27.5</c:v>
                </c:pt>
              </c:numCache>
            </c:numRef>
          </c:xVal>
          <c:yVal>
            <c:numRef>
              <c:f>'Forsøk 2 - Samlet'!$F$104:$F$105</c:f>
              <c:numCache>
                <c:formatCode>General</c:formatCode>
                <c:ptCount val="2"/>
                <c:pt idx="0">
                  <c:v>-10</c:v>
                </c:pt>
                <c:pt idx="1">
                  <c:v>130</c:v>
                </c:pt>
              </c:numCache>
            </c:numRef>
          </c:yVal>
          <c:smooth val="0"/>
          <c:extLst>
            <c:ext xmlns:c16="http://schemas.microsoft.com/office/drawing/2014/chart" uri="{C3380CC4-5D6E-409C-BE32-E72D297353CC}">
              <c16:uniqueId val="{00000013-31FA-4ED5-BAF5-FB809F0D904A}"/>
            </c:ext>
          </c:extLst>
        </c:ser>
        <c:dLbls>
          <c:showLegendKey val="0"/>
          <c:showVal val="0"/>
          <c:showCatName val="0"/>
          <c:showSerName val="0"/>
          <c:showPercent val="0"/>
          <c:showBubbleSize val="0"/>
        </c:dLbls>
        <c:axId val="266730880"/>
        <c:axId val="267334784"/>
        <c:extLst/>
      </c:scatterChart>
      <c:valAx>
        <c:axId val="266730880"/>
        <c:scaling>
          <c:orientation val="minMax"/>
          <c:max val="30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67334784"/>
        <c:crosses val="autoZero"/>
        <c:crossBetween val="midCat"/>
        <c:majorUnit val="100"/>
        <c:minorUnit val="50"/>
      </c:valAx>
      <c:valAx>
        <c:axId val="26733478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66730880"/>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521203703703705"/>
          <c:y val="0.14723777777777777"/>
          <c:w val="0.53808703703703709"/>
          <c:h val="0.7892622222222222"/>
        </c:manualLayout>
      </c:layout>
      <c:scatterChart>
        <c:scatterStyle val="lineMarker"/>
        <c:varyColors val="0"/>
        <c:ser>
          <c:idx val="0"/>
          <c:order val="0"/>
          <c:tx>
            <c:v>S1_r</c:v>
          </c:tx>
          <c:spPr>
            <a:ln w="15875" cap="rnd">
              <a:solidFill>
                <a:srgbClr val="FFC000"/>
              </a:solidFill>
              <a:round/>
            </a:ln>
            <a:effectLst/>
          </c:spPr>
          <c:marker>
            <c:symbol val="none"/>
          </c:marker>
          <c:xVal>
            <c:numRef>
              <c:f>Bq!$B$5:$B$80</c:f>
              <c:numCache>
                <c:formatCode>General</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f>Bq!$C$5:$C$80</c:f>
              <c:numCache>
                <c:formatCode>General</c:formatCode>
                <c:ptCount val="76"/>
                <c:pt idx="0">
                  <c:v>-1.5</c:v>
                </c:pt>
                <c:pt idx="1">
                  <c:v>0.29999999999999993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0"/>
          <c:extLst>
            <c:ext xmlns:c16="http://schemas.microsoft.com/office/drawing/2014/chart" uri="{C3380CC4-5D6E-409C-BE32-E72D297353CC}">
              <c16:uniqueId val="{00000000-4875-4AFF-82A5-EB7594A88824}"/>
            </c:ext>
          </c:extLst>
        </c:ser>
        <c:ser>
          <c:idx val="5"/>
          <c:order val="2"/>
          <c:tx>
            <c:v>4b_r</c:v>
          </c:tx>
          <c:spPr>
            <a:ln w="12700" cap="rnd">
              <a:solidFill>
                <a:schemeClr val="accent6"/>
              </a:solidFill>
              <a:round/>
            </a:ln>
            <a:effectLst/>
          </c:spPr>
          <c:marker>
            <c:symbol val="none"/>
          </c:marker>
          <c:xVal>
            <c:numRef>
              <c:f>Bq!$G$28:$G$1139</c:f>
              <c:numCache>
                <c:formatCode>General</c:formatCode>
                <c:ptCount val="1112"/>
                <c:pt idx="0">
                  <c:v>8.2107144795081819E-4</c:v>
                </c:pt>
                <c:pt idx="1">
                  <c:v>8.2105629470101166E-4</c:v>
                </c:pt>
                <c:pt idx="2">
                  <c:v>6.5004093835401564E-4</c:v>
                </c:pt>
                <c:pt idx="3">
                  <c:v>5.4223392596220604E-4</c:v>
                </c:pt>
                <c:pt idx="4">
                  <c:v>5.4222732532852231E-4</c:v>
                </c:pt>
                <c:pt idx="5">
                  <c:v>3.9022147234263024E-4</c:v>
                </c:pt>
                <c:pt idx="6">
                  <c:v>3.4066319605073039E-4</c:v>
                </c:pt>
                <c:pt idx="7">
                  <c:v>3.4066007349002327E-4</c:v>
                </c:pt>
                <c:pt idx="8">
                  <c:v>4.2769236039071865E-4</c:v>
                </c:pt>
                <c:pt idx="9">
                  <c:v>3.6659044088798375E-4</c:v>
                </c:pt>
                <c:pt idx="10">
                  <c:v>3.6658743129652094E-4</c:v>
                </c:pt>
                <c:pt idx="11">
                  <c:v>2.8494725791209161E-4</c:v>
                </c:pt>
                <c:pt idx="12">
                  <c:v>2.8494544106323866E-4</c:v>
                </c:pt>
                <c:pt idx="13">
                  <c:v>3.5952207015644535E-4</c:v>
                </c:pt>
                <c:pt idx="14">
                  <c:v>3.4291930263270987E-4</c:v>
                </c:pt>
                <c:pt idx="15">
                  <c:v>3.4291733156800107E-4</c:v>
                </c:pt>
                <c:pt idx="16">
                  <c:v>3.2974144709656641E-4</c:v>
                </c:pt>
                <c:pt idx="17">
                  <c:v>3.1754048273123048E-4</c:v>
                </c:pt>
                <c:pt idx="18">
                  <c:v>2.7784644536053691E-4</c:v>
                </c:pt>
                <c:pt idx="19">
                  <c:v>2.7064560310888843E-4</c:v>
                </c:pt>
                <c:pt idx="20">
                  <c:v>2.6351932836851189E-4</c:v>
                </c:pt>
                <c:pt idx="21">
                  <c:v>3.0116343015431252E-4</c:v>
                </c:pt>
                <c:pt idx="22">
                  <c:v>2.9533018869911661E-4</c:v>
                </c:pt>
                <c:pt idx="23">
                  <c:v>2.9532873153617823E-4</c:v>
                </c:pt>
                <c:pt idx="24">
                  <c:v>3.322431843582546E-4</c:v>
                </c:pt>
                <c:pt idx="25">
                  <c:v>3.2018862154364582E-4</c:v>
                </c:pt>
                <c:pt idx="26">
                  <c:v>3.1496508634335939E-4</c:v>
                </c:pt>
                <c:pt idx="27">
                  <c:v>3.1496361554755116E-4</c:v>
                </c:pt>
                <c:pt idx="28">
                  <c:v>3.0713014558152315E-4</c:v>
                </c:pt>
                <c:pt idx="29">
                  <c:v>3.0712874819593093E-4</c:v>
                </c:pt>
                <c:pt idx="30">
                  <c:v>3.4125257793486723E-4</c:v>
                </c:pt>
                <c:pt idx="31">
                  <c:v>4.0388097695931457E-4</c:v>
                </c:pt>
                <c:pt idx="32">
                  <c:v>4.0387916684842977E-4</c:v>
                </c:pt>
                <c:pt idx="33">
                  <c:v>3.9687420884554261E-4</c:v>
                </c:pt>
                <c:pt idx="34">
                  <c:v>3.9346443529166453E-4</c:v>
                </c:pt>
                <c:pt idx="35">
                  <c:v>3.9346271945853167E-4</c:v>
                </c:pt>
                <c:pt idx="36">
                  <c:v>3.2447549387341727E-4</c:v>
                </c:pt>
                <c:pt idx="37">
                  <c:v>3.2233632799603387E-4</c:v>
                </c:pt>
                <c:pt idx="38">
                  <c:v>3.8356393999145497E-4</c:v>
                </c:pt>
                <c:pt idx="39">
                  <c:v>3.8356231209339388E-4</c:v>
                </c:pt>
                <c:pt idx="40">
                  <c:v>4.4091951084952101E-4</c:v>
                </c:pt>
                <c:pt idx="41">
                  <c:v>4.4091766851981853E-4</c:v>
                </c:pt>
                <c:pt idx="42">
                  <c:v>4.3889586119964552E-4</c:v>
                </c:pt>
                <c:pt idx="43">
                  <c:v>4.3413692295431411E-4</c:v>
                </c:pt>
                <c:pt idx="44">
                  <c:v>4.3413513906524255E-4</c:v>
                </c:pt>
                <c:pt idx="45">
                  <c:v>3.6878344003368562E-4</c:v>
                </c:pt>
                <c:pt idx="46">
                  <c:v>3.0425184954417542E-4</c:v>
                </c:pt>
                <c:pt idx="47">
                  <c:v>2.9745724908369702E-4</c:v>
                </c:pt>
                <c:pt idx="48">
                  <c:v>3.8176787490086972E-4</c:v>
                </c:pt>
                <c:pt idx="49">
                  <c:v>3.4870653380161083E-4</c:v>
                </c:pt>
                <c:pt idx="50">
                  <c:v>3.4240405882907045E-4</c:v>
                </c:pt>
                <c:pt idx="51">
                  <c:v>3.3854988805312545E-4</c:v>
                </c:pt>
                <c:pt idx="52">
                  <c:v>4.2466747587369813E-4</c:v>
                </c:pt>
                <c:pt idx="53">
                  <c:v>4.1558766626459734E-4</c:v>
                </c:pt>
                <c:pt idx="54">
                  <c:v>3.8340092084587351E-4</c:v>
                </c:pt>
                <c:pt idx="55">
                  <c:v>3.8047802826411599E-4</c:v>
                </c:pt>
                <c:pt idx="56">
                  <c:v>3.7310288760012799E-4</c:v>
                </c:pt>
                <c:pt idx="57">
                  <c:v>4.2447602853165183E-4</c:v>
                </c:pt>
                <c:pt idx="58">
                  <c:v>4.2161161113832182E-4</c:v>
                </c:pt>
                <c:pt idx="59">
                  <c:v>4.1527559496637337E-4</c:v>
                </c:pt>
                <c:pt idx="60">
                  <c:v>4.1005146003910548E-4</c:v>
                </c:pt>
                <c:pt idx="61">
                  <c:v>4.0722729515863546E-4</c:v>
                </c:pt>
                <c:pt idx="62">
                  <c:v>3.7214460575057669E-4</c:v>
                </c:pt>
                <c:pt idx="63">
                  <c:v>4.5327439013463563E-4</c:v>
                </c:pt>
                <c:pt idx="64">
                  <c:v>4.5048001617778449E-4</c:v>
                </c:pt>
                <c:pt idx="65">
                  <c:v>4.1632478780877154E-4</c:v>
                </c:pt>
                <c:pt idx="66">
                  <c:v>4.4130162364703176E-4</c:v>
                </c:pt>
                <c:pt idx="67">
                  <c:v>4.3570669434432271E-4</c:v>
                </c:pt>
                <c:pt idx="68">
                  <c:v>3.7781348486801581E-4</c:v>
                </c:pt>
                <c:pt idx="69">
                  <c:v>3.7147502092383218E-4</c:v>
                </c:pt>
                <c:pt idx="70">
                  <c:v>3.9605368026910759E-4</c:v>
                </c:pt>
                <c:pt idx="71">
                  <c:v>4.4687186141375434E-4</c:v>
                </c:pt>
                <c:pt idx="72">
                  <c:v>4.4415080402437673E-4</c:v>
                </c:pt>
                <c:pt idx="73">
                  <c:v>4.4142976702768211E-4</c:v>
                </c:pt>
                <c:pt idx="74">
                  <c:v>4.3287575154381811E-4</c:v>
                </c:pt>
                <c:pt idx="75">
                  <c:v>4.5636088323218363E-4</c:v>
                </c:pt>
                <c:pt idx="76">
                  <c:v>4.5368017478582918E-4</c:v>
                </c:pt>
                <c:pt idx="77">
                  <c:v>3.9762935310858017E-4</c:v>
                </c:pt>
                <c:pt idx="78">
                  <c:v>3.9341072034109896E-4</c:v>
                </c:pt>
                <c:pt idx="79">
                  <c:v>3.9073865224406281E-4</c:v>
                </c:pt>
                <c:pt idx="80">
                  <c:v>4.1385130132848567E-4</c:v>
                </c:pt>
                <c:pt idx="81">
                  <c:v>4.1085781558789132E-4</c:v>
                </c:pt>
                <c:pt idx="82">
                  <c:v>4.6153074417992459E-4</c:v>
                </c:pt>
                <c:pt idx="83">
                  <c:v>5.1340304934146858E-4</c:v>
                </c:pt>
                <c:pt idx="84">
                  <c:v>4.8400211994082179E-4</c:v>
                </c:pt>
                <c:pt idx="85">
                  <c:v>4.8133191809229836E-4</c:v>
                </c:pt>
                <c:pt idx="86">
                  <c:v>4.5227749107851613E-4</c:v>
                </c:pt>
                <c:pt idx="87">
                  <c:v>5.2985782200811154E-4</c:v>
                </c:pt>
                <c:pt idx="88">
                  <c:v>5.3007652892551958E-4</c:v>
                </c:pt>
                <c:pt idx="89">
                  <c:v>4.9970924776521198E-4</c:v>
                </c:pt>
                <c:pt idx="90">
                  <c:v>4.9702654724169805E-4</c:v>
                </c:pt>
                <c:pt idx="91">
                  <c:v>4.9667821197693033E-4</c:v>
                </c:pt>
                <c:pt idx="92">
                  <c:v>5.2218531259243901E-4</c:v>
                </c:pt>
                <c:pt idx="93">
                  <c:v>4.3834883259444198E-4</c:v>
                </c:pt>
                <c:pt idx="94">
                  <c:v>4.3841312641724583E-4</c:v>
                </c:pt>
                <c:pt idx="95">
                  <c:v>4.3742539195802129E-4</c:v>
                </c:pt>
                <c:pt idx="96">
                  <c:v>4.8934493288573455E-4</c:v>
                </c:pt>
                <c:pt idx="97">
                  <c:v>4.8739796672855439E-4</c:v>
                </c:pt>
                <c:pt idx="98">
                  <c:v>5.3940046814135575E-4</c:v>
                </c:pt>
                <c:pt idx="99">
                  <c:v>4.5784372323844888E-4</c:v>
                </c:pt>
                <c:pt idx="100">
                  <c:v>4.5951115309619508E-4</c:v>
                </c:pt>
                <c:pt idx="101">
                  <c:v>4.5673090091337588E-4</c:v>
                </c:pt>
                <c:pt idx="102">
                  <c:v>3.982843230570208E-4</c:v>
                </c:pt>
                <c:pt idx="103">
                  <c:v>3.9776162251825911E-4</c:v>
                </c:pt>
                <c:pt idx="104">
                  <c:v>5.1151701883424771E-4</c:v>
                </c:pt>
                <c:pt idx="105">
                  <c:v>5.0869547326504747E-4</c:v>
                </c:pt>
                <c:pt idx="106">
                  <c:v>4.8159804796923201E-4</c:v>
                </c:pt>
                <c:pt idx="107">
                  <c:v>4.7875318792674735E-4</c:v>
                </c:pt>
                <c:pt idx="108">
                  <c:v>4.7590834966400016E-4</c:v>
                </c:pt>
                <c:pt idx="109">
                  <c:v>4.7542649484493964E-4</c:v>
                </c:pt>
                <c:pt idx="110">
                  <c:v>5.0118876740820606E-4</c:v>
                </c:pt>
                <c:pt idx="111">
                  <c:v>5.0040834121634255E-4</c:v>
                </c:pt>
                <c:pt idx="112">
                  <c:v>5.886785394534148E-4</c:v>
                </c:pt>
                <c:pt idx="113">
                  <c:v>5.6059002952031645E-4</c:v>
                </c:pt>
                <c:pt idx="114">
                  <c:v>5.5767492523114222E-4</c:v>
                </c:pt>
                <c:pt idx="115">
                  <c:v>4.9852290527367595E-4</c:v>
                </c:pt>
                <c:pt idx="116">
                  <c:v>5.6381661042327808E-4</c:v>
                </c:pt>
                <c:pt idx="117">
                  <c:v>5.6083829089670302E-4</c:v>
                </c:pt>
                <c:pt idx="118">
                  <c:v>5.6324415265114906E-4</c:v>
                </c:pt>
                <c:pt idx="119">
                  <c:v>5.9033735479527977E-4</c:v>
                </c:pt>
                <c:pt idx="120">
                  <c:v>5.8733022871936414E-4</c:v>
                </c:pt>
                <c:pt idx="121">
                  <c:v>5.5764127288853154E-4</c:v>
                </c:pt>
                <c:pt idx="122">
                  <c:v>5.5857014093606456E-4</c:v>
                </c:pt>
                <c:pt idx="123">
                  <c:v>5.5552305649816914E-4</c:v>
                </c:pt>
                <c:pt idx="124">
                  <c:v>5.5742820298063252E-4</c:v>
                </c:pt>
                <c:pt idx="125">
                  <c:v>6.5310651830966112E-4</c:v>
                </c:pt>
                <c:pt idx="126">
                  <c:v>6.5000122663432913E-4</c:v>
                </c:pt>
                <c:pt idx="127">
                  <c:v>6.1973347495850517E-4</c:v>
                </c:pt>
                <c:pt idx="128">
                  <c:v>5.9676214157397328E-4</c:v>
                </c:pt>
                <c:pt idx="129">
                  <c:v>5.9357633302808098E-4</c:v>
                </c:pt>
                <c:pt idx="130">
                  <c:v>6.860548957554625E-4</c:v>
                </c:pt>
                <c:pt idx="131">
                  <c:v>6.951473399732052E-4</c:v>
                </c:pt>
                <c:pt idx="132">
                  <c:v>6.9190389489765772E-4</c:v>
                </c:pt>
                <c:pt idx="133">
                  <c:v>6.2847170220214281E-4</c:v>
                </c:pt>
                <c:pt idx="134">
                  <c:v>6.2520394464355604E-4</c:v>
                </c:pt>
                <c:pt idx="135">
                  <c:v>6.2913350995334413E-4</c:v>
                </c:pt>
                <c:pt idx="136">
                  <c:v>6.2582796467265558E-4</c:v>
                </c:pt>
                <c:pt idx="137">
                  <c:v>6.3413343164992354E-4</c:v>
                </c:pt>
                <c:pt idx="138">
                  <c:v>6.3076624384012219E-4</c:v>
                </c:pt>
                <c:pt idx="139">
                  <c:v>6.9960512303335928E-4</c:v>
                </c:pt>
                <c:pt idx="140">
                  <c:v>6.962144231656101E-4</c:v>
                </c:pt>
                <c:pt idx="141">
                  <c:v>7.0252743421730663E-4</c:v>
                </c:pt>
                <c:pt idx="142">
                  <c:v>5.6599190675724433E-4</c:v>
                </c:pt>
                <c:pt idx="143">
                  <c:v>5.6252651923256779E-4</c:v>
                </c:pt>
                <c:pt idx="144">
                  <c:v>5.630532647824362E-4</c:v>
                </c:pt>
                <c:pt idx="145">
                  <c:v>6.3524144667432864E-4</c:v>
                </c:pt>
                <c:pt idx="146">
                  <c:v>6.317188675262471E-4</c:v>
                </c:pt>
                <c:pt idx="147">
                  <c:v>6.2819632096728923E-4</c:v>
                </c:pt>
                <c:pt idx="148">
                  <c:v>5.9925748620095467E-4</c:v>
                </c:pt>
                <c:pt idx="149">
                  <c:v>6.3152230832749334E-4</c:v>
                </c:pt>
                <c:pt idx="150">
                  <c:v>6.3390336548147885E-4</c:v>
                </c:pt>
                <c:pt idx="151">
                  <c:v>5.9724950012040126E-4</c:v>
                </c:pt>
                <c:pt idx="152">
                  <c:v>7.0274800555857584E-4</c:v>
                </c:pt>
                <c:pt idx="153">
                  <c:v>7.0283679430190179E-4</c:v>
                </c:pt>
                <c:pt idx="154">
                  <c:v>6.3344576275016495E-4</c:v>
                </c:pt>
                <c:pt idx="155">
                  <c:v>6.2974880611240379E-4</c:v>
                </c:pt>
                <c:pt idx="156">
                  <c:v>6.3218988995648146E-4</c:v>
                </c:pt>
                <c:pt idx="157">
                  <c:v>7.0781747241661832E-4</c:v>
                </c:pt>
                <c:pt idx="158">
                  <c:v>6.2883604910007906E-4</c:v>
                </c:pt>
                <c:pt idx="159">
                  <c:v>6.319840079048102E-4</c:v>
                </c:pt>
                <c:pt idx="160">
                  <c:v>7.0423852191419767E-4</c:v>
                </c:pt>
                <c:pt idx="161">
                  <c:v>7.0043901960319468E-4</c:v>
                </c:pt>
                <c:pt idx="162">
                  <c:v>7.1649286967324466E-4</c:v>
                </c:pt>
                <c:pt idx="163">
                  <c:v>7.1258506993195786E-4</c:v>
                </c:pt>
                <c:pt idx="164">
                  <c:v>7.0867730984484987E-4</c:v>
                </c:pt>
                <c:pt idx="165">
                  <c:v>7.0476958936871871E-4</c:v>
                </c:pt>
                <c:pt idx="166">
                  <c:v>7.4677698008210748E-4</c:v>
                </c:pt>
                <c:pt idx="167">
                  <c:v>7.4283318027279846E-4</c:v>
                </c:pt>
                <c:pt idx="168">
                  <c:v>7.4746762987492851E-4</c:v>
                </c:pt>
                <c:pt idx="169">
                  <c:v>7.8340488768300362E-4</c:v>
                </c:pt>
                <c:pt idx="170">
                  <c:v>7.39488580392749E-4</c:v>
                </c:pt>
                <c:pt idx="171">
                  <c:v>7.4243614636216356E-4</c:v>
                </c:pt>
                <c:pt idx="172">
                  <c:v>7.3840906379684453E-4</c:v>
                </c:pt>
                <c:pt idx="173">
                  <c:v>6.9326565666624957E-4</c:v>
                </c:pt>
                <c:pt idx="174">
                  <c:v>6.9329411085930861E-4</c:v>
                </c:pt>
                <c:pt idx="175">
                  <c:v>7.3844920944139204E-4</c:v>
                </c:pt>
                <c:pt idx="176">
                  <c:v>7.7532961354226761E-4</c:v>
                </c:pt>
                <c:pt idx="177">
                  <c:v>7.7587310599111883E-4</c:v>
                </c:pt>
                <c:pt idx="178">
                  <c:v>7.3582670273566011E-4</c:v>
                </c:pt>
                <c:pt idx="179">
                  <c:v>7.7319717854440917E-4</c:v>
                </c:pt>
                <c:pt idx="180">
                  <c:v>7.7185686995439424E-4</c:v>
                </c:pt>
                <c:pt idx="181">
                  <c:v>7.2865300333330759E-4</c:v>
                </c:pt>
                <c:pt idx="182">
                  <c:v>7.6629530766773662E-4</c:v>
                </c:pt>
                <c:pt idx="183">
                  <c:v>7.6586418555675431E-4</c:v>
                </c:pt>
                <c:pt idx="184">
                  <c:v>7.2407026415193139E-4</c:v>
                </c:pt>
                <c:pt idx="185">
                  <c:v>7.1984526669079867E-4</c:v>
                </c:pt>
                <c:pt idx="186">
                  <c:v>7.2182839954652888E-4</c:v>
                </c:pt>
                <c:pt idx="187">
                  <c:v>7.2297106588862386E-4</c:v>
                </c:pt>
                <c:pt idx="188">
                  <c:v>7.6164960872184126E-4</c:v>
                </c:pt>
                <c:pt idx="189">
                  <c:v>7.6210885406140011E-4</c:v>
                </c:pt>
                <c:pt idx="190">
                  <c:v>8.5504019986585612E-4</c:v>
                </c:pt>
                <c:pt idx="191">
                  <c:v>7.6307826791838988E-4</c:v>
                </c:pt>
                <c:pt idx="192">
                  <c:v>7.5870243604367533E-4</c:v>
                </c:pt>
                <c:pt idx="193">
                  <c:v>7.5528998971316735E-4</c:v>
                </c:pt>
                <c:pt idx="194">
                  <c:v>7.5090866167851591E-4</c:v>
                </c:pt>
                <c:pt idx="195">
                  <c:v>7.5519975574754464E-4</c:v>
                </c:pt>
                <c:pt idx="196">
                  <c:v>7.6159149470196661E-4</c:v>
                </c:pt>
                <c:pt idx="197">
                  <c:v>9.370802825878989E-4</c:v>
                </c:pt>
                <c:pt idx="198">
                  <c:v>9.3748752313468149E-4</c:v>
                </c:pt>
                <c:pt idx="199">
                  <c:v>9.4417264897846695E-4</c:v>
                </c:pt>
                <c:pt idx="200">
                  <c:v>9.8537359138110435E-4</c:v>
                </c:pt>
                <c:pt idx="201">
                  <c:v>9.8079848390416843E-4</c:v>
                </c:pt>
                <c:pt idx="202">
                  <c:v>1.0822151569386785E-3</c:v>
                </c:pt>
                <c:pt idx="203">
                  <c:v>1.123971458714818E-3</c:v>
                </c:pt>
                <c:pt idx="204">
                  <c:v>1.1284700613442818E-3</c:v>
                </c:pt>
                <c:pt idx="205">
                  <c:v>1.0415906402393377E-3</c:v>
                </c:pt>
                <c:pt idx="206">
                  <c:v>1.178723618163093E-3</c:v>
                </c:pt>
                <c:pt idx="207">
                  <c:v>1.1837930029761068E-3</c:v>
                </c:pt>
                <c:pt idx="208">
                  <c:v>1.0942902570746571E-3</c:v>
                </c:pt>
                <c:pt idx="209">
                  <c:v>1.0894774318149102E-3</c:v>
                </c:pt>
                <c:pt idx="210">
                  <c:v>1.1001057318453195E-3</c:v>
                </c:pt>
                <c:pt idx="211">
                  <c:v>1.1605505502926396E-3</c:v>
                </c:pt>
                <c:pt idx="212">
                  <c:v>1.3537438942344329E-3</c:v>
                </c:pt>
                <c:pt idx="213">
                  <c:v>1.3745904951965144E-3</c:v>
                </c:pt>
                <c:pt idx="214">
                  <c:v>1.28750792716207E-3</c:v>
                </c:pt>
                <c:pt idx="215">
                  <c:v>1.2311488698680205E-3</c:v>
                </c:pt>
                <c:pt idx="216">
                  <c:v>1.2483833342196518E-3</c:v>
                </c:pt>
                <c:pt idx="217">
                  <c:v>1.2682037279085859E-3</c:v>
                </c:pt>
                <c:pt idx="218">
                  <c:v>1.6886462819798059E-3</c:v>
                </c:pt>
                <c:pt idx="219">
                  <c:v>1.7178962714009946E-3</c:v>
                </c:pt>
                <c:pt idx="220">
                  <c:v>1.8593780049130663E-3</c:v>
                </c:pt>
                <c:pt idx="221">
                  <c:v>1.7983755846337282E-3</c:v>
                </c:pt>
                <c:pt idx="222">
                  <c:v>1.8937701347336775E-3</c:v>
                </c:pt>
                <c:pt idx="223">
                  <c:v>1.9464854131826729E-3</c:v>
                </c:pt>
                <c:pt idx="224">
                  <c:v>1.9406245336048989E-3</c:v>
                </c:pt>
                <c:pt idx="225">
                  <c:v>1.9855794585074372E-3</c:v>
                </c:pt>
                <c:pt idx="226">
                  <c:v>2.0945627493769011E-3</c:v>
                </c:pt>
                <c:pt idx="227">
                  <c:v>2.088385188031529E-3</c:v>
                </c:pt>
                <c:pt idx="228">
                  <c:v>2.4115094060742871E-3</c:v>
                </c:pt>
                <c:pt idx="229">
                  <c:v>2.4836716023499046E-3</c:v>
                </c:pt>
                <c:pt idx="230">
                  <c:v>2.4770638328118289E-3</c:v>
                </c:pt>
                <c:pt idx="231">
                  <c:v>2.7806173721444559E-3</c:v>
                </c:pt>
                <c:pt idx="232">
                  <c:v>3.7970170431026462E-3</c:v>
                </c:pt>
                <c:pt idx="233">
                  <c:v>3.7898783528226331E-3</c:v>
                </c:pt>
                <c:pt idx="234">
                  <c:v>3.9126989437697317E-3</c:v>
                </c:pt>
                <c:pt idx="235">
                  <c:v>4.2025510531414059E-3</c:v>
                </c:pt>
                <c:pt idx="236">
                  <c:v>4.1946016983715013E-3</c:v>
                </c:pt>
                <c:pt idx="237">
                  <c:v>4.3894559454887771E-3</c:v>
                </c:pt>
                <c:pt idx="238">
                  <c:v>4.2149567212312368E-3</c:v>
                </c:pt>
                <c:pt idx="239">
                  <c:v>4.206622504741857E-3</c:v>
                </c:pt>
                <c:pt idx="240">
                  <c:v>4.9597764635731841E-3</c:v>
                </c:pt>
                <c:pt idx="241">
                  <c:v>5.7564300112523305E-3</c:v>
                </c:pt>
                <c:pt idx="242">
                  <c:v>5.7474523944653494E-3</c:v>
                </c:pt>
                <c:pt idx="243">
                  <c:v>7.6965994358537404E-3</c:v>
                </c:pt>
                <c:pt idx="244">
                  <c:v>1.0825660186884781E-2</c:v>
                </c:pt>
                <c:pt idx="245">
                  <c:v>1.0815725845944512E-2</c:v>
                </c:pt>
                <c:pt idx="246">
                  <c:v>1.4147771806971769E-2</c:v>
                </c:pt>
                <c:pt idx="247">
                  <c:v>1.9233951876853447E-2</c:v>
                </c:pt>
                <c:pt idx="248">
                  <c:v>1.9223219400627246E-2</c:v>
                </c:pt>
                <c:pt idx="249">
                  <c:v>2.3909341522208871E-2</c:v>
                </c:pt>
                <c:pt idx="250">
                  <c:v>2.2958486861030927E-2</c:v>
                </c:pt>
                <c:pt idx="251">
                  <c:v>2.2946817185135721E-2</c:v>
                </c:pt>
                <c:pt idx="252">
                  <c:v>2.832252067267178E-2</c:v>
                </c:pt>
                <c:pt idx="253">
                  <c:v>3.643401811034698E-2</c:v>
                </c:pt>
                <c:pt idx="254">
                  <c:v>3.6421769458416076E-2</c:v>
                </c:pt>
                <c:pt idx="255">
                  <c:v>4.5075328192969367E-2</c:v>
                </c:pt>
                <c:pt idx="256">
                  <c:v>4.5062749904760571E-2</c:v>
                </c:pt>
                <c:pt idx="257">
                  <c:v>5.1270728799453165E-2</c:v>
                </c:pt>
                <c:pt idx="258">
                  <c:v>5.5410711084261058E-2</c:v>
                </c:pt>
                <c:pt idx="259">
                  <c:v>5.5397342986787723E-2</c:v>
                </c:pt>
                <c:pt idx="260">
                  <c:v>5.9166547104613547E-2</c:v>
                </c:pt>
                <c:pt idx="261">
                  <c:v>5.9833248607228891E-2</c:v>
                </c:pt>
                <c:pt idx="262">
                  <c:v>5.9819154780197711E-2</c:v>
                </c:pt>
                <c:pt idx="263">
                  <c:v>5.200273799602094E-2</c:v>
                </c:pt>
                <c:pt idx="264">
                  <c:v>3.5437377747588712E-2</c:v>
                </c:pt>
                <c:pt idx="265">
                  <c:v>3.5423908730726747E-2</c:v>
                </c:pt>
                <c:pt idx="266">
                  <c:v>1.9875991036364189E-2</c:v>
                </c:pt>
                <c:pt idx="267">
                  <c:v>9.0470371923954997E-3</c:v>
                </c:pt>
                <c:pt idx="268">
                  <c:v>2.3597493034804755E-3</c:v>
                </c:pt>
                <c:pt idx="269">
                  <c:v>2.2878941458924188E-3</c:v>
                </c:pt>
                <c:pt idx="270">
                  <c:v>4.2361659628448054E-4</c:v>
                </c:pt>
                <c:pt idx="271">
                  <c:v>8.9057577684620824E-4</c:v>
                </c:pt>
                <c:pt idx="272">
                  <c:v>8.4568929279269628E-4</c:v>
                </c:pt>
                <c:pt idx="273">
                  <c:v>1.3635430033388327E-3</c:v>
                </c:pt>
                <c:pt idx="274">
                  <c:v>1.3524036658491294E-3</c:v>
                </c:pt>
                <c:pt idx="275">
                  <c:v>1.0590182139724011E-3</c:v>
                </c:pt>
                <c:pt idx="276">
                  <c:v>9.9255791375324476E-4</c:v>
                </c:pt>
                <c:pt idx="277">
                  <c:v>9.825774598676367E-4</c:v>
                </c:pt>
                <c:pt idx="278">
                  <c:v>1.2919375410706665E-3</c:v>
                </c:pt>
                <c:pt idx="279">
                  <c:v>1.2164203481525831E-3</c:v>
                </c:pt>
                <c:pt idx="280">
                  <c:v>1.207505159681994E-3</c:v>
                </c:pt>
                <c:pt idx="281">
                  <c:v>1.1993618618593284E-3</c:v>
                </c:pt>
                <c:pt idx="282">
                  <c:v>1.1016453106648841E-3</c:v>
                </c:pt>
                <c:pt idx="283">
                  <c:v>1.0939667137778036E-3</c:v>
                </c:pt>
                <c:pt idx="284">
                  <c:v>1.0840904714348495E-3</c:v>
                </c:pt>
                <c:pt idx="285">
                  <c:v>1.0769338115428017E-3</c:v>
                </c:pt>
                <c:pt idx="286">
                  <c:v>1.0061081350772913E-3</c:v>
                </c:pt>
                <c:pt idx="287">
                  <c:v>9.4173717805576089E-4</c:v>
                </c:pt>
                <c:pt idx="288">
                  <c:v>8.0848625529953463E-4</c:v>
                </c:pt>
                <c:pt idx="289">
                  <c:v>7.6381142731094464E-4</c:v>
                </c:pt>
                <c:pt idx="290">
                  <c:v>9.0563686069544127E-4</c:v>
                </c:pt>
                <c:pt idx="291">
                  <c:v>1.0163574521557389E-3</c:v>
                </c:pt>
                <c:pt idx="292">
                  <c:v>9.8139432977339264E-4</c:v>
                </c:pt>
                <c:pt idx="293">
                  <c:v>9.0136327677266725E-4</c:v>
                </c:pt>
                <c:pt idx="294">
                  <c:v>8.9581759859112657E-4</c:v>
                </c:pt>
                <c:pt idx="295">
                  <c:v>1.092843719871972E-3</c:v>
                </c:pt>
                <c:pt idx="296">
                  <c:v>9.0331669538516388E-4</c:v>
                </c:pt>
                <c:pt idx="297">
                  <c:v>8.8487229173236275E-4</c:v>
                </c:pt>
                <c:pt idx="298">
                  <c:v>7.7454782944794229E-4</c:v>
                </c:pt>
                <c:pt idx="299">
                  <c:v>1.0732357512653605E-3</c:v>
                </c:pt>
                <c:pt idx="300">
                  <c:v>1.0567820350765398E-3</c:v>
                </c:pt>
                <c:pt idx="301">
                  <c:v>1.0516406088688323E-3</c:v>
                </c:pt>
                <c:pt idx="302">
                  <c:v>6.8329364987766326E-4</c:v>
                </c:pt>
                <c:pt idx="303">
                  <c:v>8.3180073195436013E-4</c:v>
                </c:pt>
                <c:pt idx="304">
                  <c:v>8.2180244024831811E-4</c:v>
                </c:pt>
                <c:pt idx="305">
                  <c:v>7.1490655731695849E-4</c:v>
                </c:pt>
                <c:pt idx="306">
                  <c:v>8.6253407895951252E-4</c:v>
                </c:pt>
                <c:pt idx="307">
                  <c:v>8.4611361809232147E-4</c:v>
                </c:pt>
                <c:pt idx="308">
                  <c:v>6.8838675108454182E-4</c:v>
                </c:pt>
                <c:pt idx="309">
                  <c:v>9.3380397278953944E-4</c:v>
                </c:pt>
                <c:pt idx="310">
                  <c:v>9.3150534182309631E-4</c:v>
                </c:pt>
                <c:pt idx="311">
                  <c:v>6.7043355967346904E-4</c:v>
                </c:pt>
                <c:pt idx="312">
                  <c:v>6.6545190647501577E-4</c:v>
                </c:pt>
                <c:pt idx="313">
                  <c:v>7.1032572100234511E-4</c:v>
                </c:pt>
                <c:pt idx="314">
                  <c:v>7.0534397414578345E-4</c:v>
                </c:pt>
                <c:pt idx="315">
                  <c:v>7.0036228402798033E-4</c:v>
                </c:pt>
                <c:pt idx="316">
                  <c:v>8.449691643778863E-4</c:v>
                </c:pt>
                <c:pt idx="317">
                  <c:v>7.3388449817931493E-4</c:v>
                </c:pt>
                <c:pt idx="318">
                  <c:v>7.2894566017138614E-4</c:v>
                </c:pt>
                <c:pt idx="319">
                  <c:v>6.7454937878969631E-4</c:v>
                </c:pt>
                <c:pt idx="320">
                  <c:v>8.1436492605374696E-4</c:v>
                </c:pt>
                <c:pt idx="321">
                  <c:v>8.0944729179505852E-4</c:v>
                </c:pt>
                <c:pt idx="322">
                  <c:v>6.5594925846184922E-4</c:v>
                </c:pt>
                <c:pt idx="323">
                  <c:v>7.0018548751502128E-4</c:v>
                </c:pt>
                <c:pt idx="324">
                  <c:v>6.9226847549705938E-4</c:v>
                </c:pt>
                <c:pt idx="325">
                  <c:v>6.835080919321058E-4</c:v>
                </c:pt>
                <c:pt idx="326">
                  <c:v>6.7864704202809725E-4</c:v>
                </c:pt>
                <c:pt idx="327">
                  <c:v>6.7284890026992586E-4</c:v>
                </c:pt>
                <c:pt idx="328">
                  <c:v>6.1674224997420668E-4</c:v>
                </c:pt>
                <c:pt idx="329">
                  <c:v>6.0847943111980629E-4</c:v>
                </c:pt>
                <c:pt idx="330">
                  <c:v>6.0367360536884402E-4</c:v>
                </c:pt>
                <c:pt idx="331">
                  <c:v>5.5003545635328864E-4</c:v>
                </c:pt>
                <c:pt idx="332">
                  <c:v>5.4521665910965873E-4</c:v>
                </c:pt>
                <c:pt idx="333">
                  <c:v>4.9237522699370235E-4</c:v>
                </c:pt>
                <c:pt idx="334">
                  <c:v>4.8487420120091822E-4</c:v>
                </c:pt>
                <c:pt idx="335">
                  <c:v>5.7324023668739595E-4</c:v>
                </c:pt>
                <c:pt idx="336">
                  <c:v>5.6848785367329309E-4</c:v>
                </c:pt>
                <c:pt idx="337">
                  <c:v>5.1475217819463867E-4</c:v>
                </c:pt>
                <c:pt idx="338">
                  <c:v>5.5359999888694711E-4</c:v>
                </c:pt>
                <c:pt idx="339">
                  <c:v>5.488935593960881E-4</c:v>
                </c:pt>
                <c:pt idx="340">
                  <c:v>4.9710036446805935E-4</c:v>
                </c:pt>
                <c:pt idx="341">
                  <c:v>5.3951260249105164E-4</c:v>
                </c:pt>
                <c:pt idx="342">
                  <c:v>5.2971099239494961E-4</c:v>
                </c:pt>
                <c:pt idx="343">
                  <c:v>5.7094227885389317E-4</c:v>
                </c:pt>
                <c:pt idx="344">
                  <c:v>6.1289243760110322E-4</c:v>
                </c:pt>
                <c:pt idx="345">
                  <c:v>6.0330190116209177E-4</c:v>
                </c:pt>
                <c:pt idx="346">
                  <c:v>5.4951005617706594E-4</c:v>
                </c:pt>
                <c:pt idx="347">
                  <c:v>6.3687768064534694E-4</c:v>
                </c:pt>
                <c:pt idx="348">
                  <c:v>6.2641909324437622E-4</c:v>
                </c:pt>
                <c:pt idx="349">
                  <c:v>6.6212799810236615E-4</c:v>
                </c:pt>
                <c:pt idx="350">
                  <c:v>7.4799686659005906E-4</c:v>
                </c:pt>
                <c:pt idx="351">
                  <c:v>7.4350699255073204E-4</c:v>
                </c:pt>
                <c:pt idx="352">
                  <c:v>7.3128250658054811E-4</c:v>
                </c:pt>
                <c:pt idx="353">
                  <c:v>7.7153617589396993E-4</c:v>
                </c:pt>
                <c:pt idx="354">
                  <c:v>7.6210445976370269E-4</c:v>
                </c:pt>
                <c:pt idx="355">
                  <c:v>7.5766527748146904E-4</c:v>
                </c:pt>
                <c:pt idx="356">
                  <c:v>7.5322613932422692E-4</c:v>
                </c:pt>
                <c:pt idx="357">
                  <c:v>7.3453626251996349E-4</c:v>
                </c:pt>
                <c:pt idx="358">
                  <c:v>7.3018176019063082E-4</c:v>
                </c:pt>
                <c:pt idx="359">
                  <c:v>6.3865685452838212E-4</c:v>
                </c:pt>
                <c:pt idx="360">
                  <c:v>6.2951446752462141E-4</c:v>
                </c:pt>
                <c:pt idx="361">
                  <c:v>6.2519337773838215E-4</c:v>
                </c:pt>
                <c:pt idx="362">
                  <c:v>6.1776565723830896E-4</c:v>
                </c:pt>
                <c:pt idx="363">
                  <c:v>6.1269826437738517E-4</c:v>
                </c:pt>
                <c:pt idx="364">
                  <c:v>8.2641462499325705E-4</c:v>
                </c:pt>
                <c:pt idx="365">
                  <c:v>5.6322942297851999E-4</c:v>
                </c:pt>
                <c:pt idx="366">
                  <c:v>5.6388607708682237E-4</c:v>
                </c:pt>
                <c:pt idx="367">
                  <c:v>7.8213122814953261E-4</c:v>
                </c:pt>
                <c:pt idx="368">
                  <c:v>6.9014322393421833E-4</c:v>
                </c:pt>
                <c:pt idx="369">
                  <c:v>6.9195488404318745E-4</c:v>
                </c:pt>
                <c:pt idx="370">
                  <c:v>8.2866648480775041E-4</c:v>
                </c:pt>
                <c:pt idx="371">
                  <c:v>1.0475032140858577E-3</c:v>
                </c:pt>
                <c:pt idx="372">
                  <c:v>1.0567747218527754E-3</c:v>
                </c:pt>
                <c:pt idx="373">
                  <c:v>9.225793257805529E-4</c:v>
                </c:pt>
                <c:pt idx="374">
                  <c:v>9.1802799867065027E-4</c:v>
                </c:pt>
                <c:pt idx="375">
                  <c:v>9.2452595098163094E-4</c:v>
                </c:pt>
                <c:pt idx="376">
                  <c:v>8.8328945304011735E-4</c:v>
                </c:pt>
                <c:pt idx="377">
                  <c:v>1.0184231268363974E-3</c:v>
                </c:pt>
                <c:pt idx="378">
                  <c:v>1.0277031372773896E-3</c:v>
                </c:pt>
                <c:pt idx="379">
                  <c:v>7.9775622256043086E-4</c:v>
                </c:pt>
                <c:pt idx="380">
                  <c:v>7.9297096226191679E-4</c:v>
                </c:pt>
                <c:pt idx="381">
                  <c:v>7.8818575215115478E-4</c:v>
                </c:pt>
                <c:pt idx="382">
                  <c:v>8.5884030962606875E-4</c:v>
                </c:pt>
                <c:pt idx="383">
                  <c:v>8.0441567375507436E-4</c:v>
                </c:pt>
                <c:pt idx="384">
                  <c:v>7.9947192635506628E-4</c:v>
                </c:pt>
                <c:pt idx="385">
                  <c:v>9.5956347384124215E-4</c:v>
                </c:pt>
                <c:pt idx="386">
                  <c:v>9.5453198308106046E-4</c:v>
                </c:pt>
                <c:pt idx="387">
                  <c:v>7.9844949973909864E-4</c:v>
                </c:pt>
                <c:pt idx="388">
                  <c:v>9.0475701386617737E-4</c:v>
                </c:pt>
                <c:pt idx="389">
                  <c:v>8.9966603552438088E-4</c:v>
                </c:pt>
                <c:pt idx="390">
                  <c:v>1.1098988274963616E-3</c:v>
                </c:pt>
                <c:pt idx="391">
                  <c:v>9.6184286746264531E-4</c:v>
                </c:pt>
                <c:pt idx="392">
                  <c:v>9.5663577671213531E-4</c:v>
                </c:pt>
                <c:pt idx="393">
                  <c:v>9.1031494291181629E-4</c:v>
                </c:pt>
                <c:pt idx="394">
                  <c:v>7.5032855751551355E-4</c:v>
                </c:pt>
                <c:pt idx="395">
                  <c:v>7.4503422209633915E-4</c:v>
                </c:pt>
                <c:pt idx="396">
                  <c:v>1.0156075290494652E-3</c:v>
                </c:pt>
                <c:pt idx="397">
                  <c:v>1.0230517513118847E-3</c:v>
                </c:pt>
                <c:pt idx="398">
                  <c:v>1.0176307523705643E-3</c:v>
                </c:pt>
                <c:pt idx="399">
                  <c:v>6.9550132677610016E-4</c:v>
                </c:pt>
                <c:pt idx="400">
                  <c:v>6.9665404074204895E-4</c:v>
                </c:pt>
                <c:pt idx="401">
                  <c:v>7.4657843030438958E-4</c:v>
                </c:pt>
                <c:pt idx="402">
                  <c:v>8.1094717526361678E-4</c:v>
                </c:pt>
                <c:pt idx="403">
                  <c:v>6.9236359140952084E-4</c:v>
                </c:pt>
                <c:pt idx="404">
                  <c:v>6.8672215511820795E-4</c:v>
                </c:pt>
                <c:pt idx="405">
                  <c:v>8.0061654334597702E-4</c:v>
                </c:pt>
                <c:pt idx="406">
                  <c:v>8.5751864639530548E-4</c:v>
                </c:pt>
                <c:pt idx="407">
                  <c:v>8.5179176466122319E-4</c:v>
                </c:pt>
                <c:pt idx="408">
                  <c:v>7.4390543794351728E-4</c:v>
                </c:pt>
                <c:pt idx="409">
                  <c:v>8.5466756957724283E-4</c:v>
                </c:pt>
                <c:pt idx="410">
                  <c:v>8.4884316359731609E-4</c:v>
                </c:pt>
                <c:pt idx="411">
                  <c:v>8.5756681372959221E-4</c:v>
                </c:pt>
                <c:pt idx="412">
                  <c:v>8.5907353588896473E-4</c:v>
                </c:pt>
                <c:pt idx="413">
                  <c:v>8.5309700847060533E-4</c:v>
                </c:pt>
                <c:pt idx="414">
                  <c:v>7.9558669878265157E-4</c:v>
                </c:pt>
                <c:pt idx="415">
                  <c:v>8.4999114233197718E-4</c:v>
                </c:pt>
                <c:pt idx="416">
                  <c:v>8.4847187642851695E-4</c:v>
                </c:pt>
                <c:pt idx="417">
                  <c:v>1.0319743446522709E-3</c:v>
                </c:pt>
                <c:pt idx="418">
                  <c:v>9.0346387522678739E-4</c:v>
                </c:pt>
                <c:pt idx="419">
                  <c:v>9.0373742952932123E-4</c:v>
                </c:pt>
                <c:pt idx="420">
                  <c:v>9.0248076682707926E-4</c:v>
                </c:pt>
                <c:pt idx="421">
                  <c:v>8.3432032219829045E-4</c:v>
                </c:pt>
                <c:pt idx="422">
                  <c:v>8.341643757676816E-4</c:v>
                </c:pt>
                <c:pt idx="423">
                  <c:v>9.5108206295036921E-4</c:v>
                </c:pt>
                <c:pt idx="424">
                  <c:v>9.4485585672112577E-4</c:v>
                </c:pt>
                <c:pt idx="425">
                  <c:v>9.5063288797701221E-4</c:v>
                </c:pt>
                <c:pt idx="426">
                  <c:v>8.1811785253322385E-4</c:v>
                </c:pt>
                <c:pt idx="427">
                  <c:v>8.1181298694917286E-4</c:v>
                </c:pt>
                <c:pt idx="428">
                  <c:v>8.0855683480360319E-4</c:v>
                </c:pt>
                <c:pt idx="429">
                  <c:v>9.2891285148986066E-4</c:v>
                </c:pt>
                <c:pt idx="430">
                  <c:v>9.8773202765138515E-4</c:v>
                </c:pt>
                <c:pt idx="431">
                  <c:v>9.8684748541944477E-4</c:v>
                </c:pt>
                <c:pt idx="432">
                  <c:v>1.0462588925526366E-3</c:v>
                </c:pt>
                <c:pt idx="433">
                  <c:v>1.039870071722954E-3</c:v>
                </c:pt>
                <c:pt idx="434">
                  <c:v>9.7314409617777192E-4</c:v>
                </c:pt>
                <c:pt idx="435">
                  <c:v>9.0934936715279129E-4</c:v>
                </c:pt>
                <c:pt idx="436">
                  <c:v>9.0288968129151412E-4</c:v>
                </c:pt>
                <c:pt idx="437">
                  <c:v>8.9645905917922159E-4</c:v>
                </c:pt>
                <c:pt idx="438">
                  <c:v>9.5822722624569945E-4</c:v>
                </c:pt>
                <c:pt idx="439">
                  <c:v>9.5174294612243159E-4</c:v>
                </c:pt>
                <c:pt idx="440">
                  <c:v>1.0159100239210571E-3</c:v>
                </c:pt>
                <c:pt idx="441">
                  <c:v>1.072610556089615E-3</c:v>
                </c:pt>
                <c:pt idx="442">
                  <c:v>1.0661010852050774E-3</c:v>
                </c:pt>
                <c:pt idx="443">
                  <c:v>9.2933451268213836E-4</c:v>
                </c:pt>
                <c:pt idx="444">
                  <c:v>1.1833539050486895E-3</c:v>
                </c:pt>
                <c:pt idx="445">
                  <c:v>9.1630253118668255E-4</c:v>
                </c:pt>
                <c:pt idx="446">
                  <c:v>9.1147883809856534E-4</c:v>
                </c:pt>
                <c:pt idx="447">
                  <c:v>9.0156105018170129E-4</c:v>
                </c:pt>
                <c:pt idx="448">
                  <c:v>1.1551042291626707E-3</c:v>
                </c:pt>
                <c:pt idx="449">
                  <c:v>1.1486069963990056E-3</c:v>
                </c:pt>
                <c:pt idx="450">
                  <c:v>1.0082902832200774E-3</c:v>
                </c:pt>
                <c:pt idx="451">
                  <c:v>1.0665827629397951E-3</c:v>
                </c:pt>
                <c:pt idx="452">
                  <c:v>1.0640904548168812E-3</c:v>
                </c:pt>
                <c:pt idx="453">
                  <c:v>1.0555955079871039E-3</c:v>
                </c:pt>
                <c:pt idx="454">
                  <c:v>1.0491115165023989E-3</c:v>
                </c:pt>
                <c:pt idx="455">
                  <c:v>9.740940905817332E-4</c:v>
                </c:pt>
                <c:pt idx="456">
                  <c:v>9.7129275646737042E-4</c:v>
                </c:pt>
                <c:pt idx="457">
                  <c:v>1.1594626194293691E-3</c:v>
                </c:pt>
                <c:pt idx="458">
                  <c:v>1.152940549411687E-3</c:v>
                </c:pt>
                <c:pt idx="459">
                  <c:v>1.1378364291076254E-3</c:v>
                </c:pt>
                <c:pt idx="460">
                  <c:v>1.0026140666031583E-3</c:v>
                </c:pt>
                <c:pt idx="461">
                  <c:v>9.9616343598056632E-4</c:v>
                </c:pt>
                <c:pt idx="462">
                  <c:v>9.8972903015902584E-4</c:v>
                </c:pt>
                <c:pt idx="463">
                  <c:v>1.3052708028475617E-3</c:v>
                </c:pt>
                <c:pt idx="464">
                  <c:v>1.2964240260621086E-3</c:v>
                </c:pt>
                <c:pt idx="465">
                  <c:v>1.2899997452180305E-3</c:v>
                </c:pt>
                <c:pt idx="466">
                  <c:v>1.1550330843562568E-3</c:v>
                </c:pt>
                <c:pt idx="467">
                  <c:v>1.1443065972847756E-3</c:v>
                </c:pt>
                <c:pt idx="468">
                  <c:v>1.2019371136839424E-3</c:v>
                </c:pt>
                <c:pt idx="469">
                  <c:v>1.1910762282889887E-3</c:v>
                </c:pt>
                <c:pt idx="470">
                  <c:v>1.184681875387041E-3</c:v>
                </c:pt>
                <c:pt idx="471">
                  <c:v>1.1783066005081888E-3</c:v>
                </c:pt>
                <c:pt idx="472">
                  <c:v>1.231183364624012E-3</c:v>
                </c:pt>
                <c:pt idx="473">
                  <c:v>1.2202364335935282E-3</c:v>
                </c:pt>
                <c:pt idx="474">
                  <c:v>1.2073049951679749E-3</c:v>
                </c:pt>
                <c:pt idx="475">
                  <c:v>1.2010114149181674E-3</c:v>
                </c:pt>
                <c:pt idx="476">
                  <c:v>1.1925308232136696E-3</c:v>
                </c:pt>
                <c:pt idx="477">
                  <c:v>1.1233243404548919E-3</c:v>
                </c:pt>
                <c:pt idx="478">
                  <c:v>1.1170433064742245E-3</c:v>
                </c:pt>
                <c:pt idx="479">
                  <c:v>1.1067453648123484E-3</c:v>
                </c:pt>
                <c:pt idx="480">
                  <c:v>1.1588627836208122E-3</c:v>
                </c:pt>
                <c:pt idx="481">
                  <c:v>1.1526272294166526E-3</c:v>
                </c:pt>
                <c:pt idx="482">
                  <c:v>1.0820332166739468E-3</c:v>
                </c:pt>
                <c:pt idx="483">
                  <c:v>1.0758095088157097E-3</c:v>
                </c:pt>
                <c:pt idx="484">
                  <c:v>1.0657362800295016E-3</c:v>
                </c:pt>
                <c:pt idx="485">
                  <c:v>9.956811299107614E-4</c:v>
                </c:pt>
                <c:pt idx="486">
                  <c:v>9.8766396391971397E-4</c:v>
                </c:pt>
                <c:pt idx="487">
                  <c:v>9.8148599495082771E-4</c:v>
                </c:pt>
                <c:pt idx="488">
                  <c:v>1.2226136965267909E-3</c:v>
                </c:pt>
                <c:pt idx="489">
                  <c:v>1.0830638808256292E-3</c:v>
                </c:pt>
                <c:pt idx="490">
                  <c:v>1.0769404274023936E-3</c:v>
                </c:pt>
                <c:pt idx="491">
                  <c:v>1.0708170495188172E-3</c:v>
                </c:pt>
                <c:pt idx="492">
                  <c:v>1.0627157839038946E-3</c:v>
                </c:pt>
                <c:pt idx="493">
                  <c:v>1.0566039436537506E-3</c:v>
                </c:pt>
                <c:pt idx="494">
                  <c:v>1.0504921783856416E-3</c:v>
                </c:pt>
                <c:pt idx="495">
                  <c:v>1.1605340197977715E-3</c:v>
                </c:pt>
                <c:pt idx="496">
                  <c:v>1.1544540501229833E-3</c:v>
                </c:pt>
                <c:pt idx="497">
                  <c:v>1.0875213264507143E-3</c:v>
                </c:pt>
                <c:pt idx="498">
                  <c:v>1.0814419427827245E-3</c:v>
                </c:pt>
                <c:pt idx="499">
                  <c:v>1.0753626331443979E-3</c:v>
                </c:pt>
                <c:pt idx="500">
                  <c:v>1.1909520583012674E-3</c:v>
                </c:pt>
                <c:pt idx="501">
                  <c:v>1.1933120000349709E-3</c:v>
                </c:pt>
                <c:pt idx="502">
                  <c:v>1.0646549590179158E-3</c:v>
                </c:pt>
                <c:pt idx="503">
                  <c:v>9.9726599341241505E-4</c:v>
                </c:pt>
                <c:pt idx="504">
                  <c:v>9.3488294422734383E-4</c:v>
                </c:pt>
                <c:pt idx="505">
                  <c:v>9.2872845290149547E-4</c:v>
                </c:pt>
                <c:pt idx="506">
                  <c:v>9.8595331492037615E-4</c:v>
                </c:pt>
                <c:pt idx="507">
                  <c:v>1.2266139696082553E-3</c:v>
                </c:pt>
                <c:pt idx="508">
                  <c:v>1.2204467798808962E-3</c:v>
                </c:pt>
                <c:pt idx="509">
                  <c:v>1.1630072360278641E-3</c:v>
                </c:pt>
                <c:pt idx="510">
                  <c:v>1.156784666829338E-3</c:v>
                </c:pt>
                <c:pt idx="511">
                  <c:v>1.1589879459535254E-3</c:v>
                </c:pt>
                <c:pt idx="512">
                  <c:v>1.1061670456634569E-3</c:v>
                </c:pt>
                <c:pt idx="513">
                  <c:v>1.0998064008370684E-3</c:v>
                </c:pt>
                <c:pt idx="514">
                  <c:v>1.0954940679765986E-3</c:v>
                </c:pt>
                <c:pt idx="515">
                  <c:v>1.1055492299842813E-3</c:v>
                </c:pt>
                <c:pt idx="516">
                  <c:v>1.0990806856691197E-3</c:v>
                </c:pt>
                <c:pt idx="517">
                  <c:v>1.1660587001060783E-3</c:v>
                </c:pt>
                <c:pt idx="518">
                  <c:v>1.5144396876720675E-3</c:v>
                </c:pt>
                <c:pt idx="519">
                  <c:v>1.5077936490540821E-3</c:v>
                </c:pt>
                <c:pt idx="520">
                  <c:v>1.2352260953756046E-3</c:v>
                </c:pt>
                <c:pt idx="521">
                  <c:v>1.3445282364278875E-3</c:v>
                </c:pt>
                <c:pt idx="522">
                  <c:v>1.3376295650165441E-3</c:v>
                </c:pt>
                <c:pt idx="523">
                  <c:v>1.3721061361145347E-3</c:v>
                </c:pt>
                <c:pt idx="524">
                  <c:v>1.6256005069079052E-3</c:v>
                </c:pt>
                <c:pt idx="525">
                  <c:v>1.618273314412646E-3</c:v>
                </c:pt>
                <c:pt idx="526">
                  <c:v>1.417690536209702E-3</c:v>
                </c:pt>
                <c:pt idx="527">
                  <c:v>1.4098095408429916E-3</c:v>
                </c:pt>
                <c:pt idx="528">
                  <c:v>1.4019286669612965E-3</c:v>
                </c:pt>
                <c:pt idx="529">
                  <c:v>1.8475774442583031E-3</c:v>
                </c:pt>
                <c:pt idx="530">
                  <c:v>1.7579765361046484E-3</c:v>
                </c:pt>
                <c:pt idx="531">
                  <c:v>1.8189543491167522E-3</c:v>
                </c:pt>
                <c:pt idx="532">
                  <c:v>1.8849069791495325E-3</c:v>
                </c:pt>
                <c:pt idx="533">
                  <c:v>2.5013951031394046E-3</c:v>
                </c:pt>
                <c:pt idx="534">
                  <c:v>2.4922214898726292E-3</c:v>
                </c:pt>
                <c:pt idx="535">
                  <c:v>2.960393431466697E-3</c:v>
                </c:pt>
                <c:pt idx="536">
                  <c:v>3.0609575645198896E-3</c:v>
                </c:pt>
                <c:pt idx="537">
                  <c:v>2.8534794085223855E-3</c:v>
                </c:pt>
                <c:pt idx="538">
                  <c:v>3.7865730997239571E-3</c:v>
                </c:pt>
                <c:pt idx="539">
                  <c:v>3.776261312744627E-3</c:v>
                </c:pt>
                <c:pt idx="540">
                  <c:v>4.0510879492542777E-3</c:v>
                </c:pt>
                <c:pt idx="541">
                  <c:v>4.4810799279921239E-3</c:v>
                </c:pt>
                <c:pt idx="542">
                  <c:v>4.4697045029814175E-3</c:v>
                </c:pt>
                <c:pt idx="543">
                  <c:v>6.068326782116433E-3</c:v>
                </c:pt>
                <c:pt idx="544">
                  <c:v>5.5421026214689554E-3</c:v>
                </c:pt>
                <c:pt idx="545">
                  <c:v>5.5292272951768034E-3</c:v>
                </c:pt>
                <c:pt idx="546">
                  <c:v>5.8207762688149371E-3</c:v>
                </c:pt>
                <c:pt idx="547">
                  <c:v>8.9000903853480098E-3</c:v>
                </c:pt>
                <c:pt idx="548">
                  <c:v>8.8858491820236613E-3</c:v>
                </c:pt>
                <c:pt idx="549">
                  <c:v>9.2544084392161031E-3</c:v>
                </c:pt>
                <c:pt idx="550">
                  <c:v>9.9182852477271363E-3</c:v>
                </c:pt>
                <c:pt idx="551">
                  <c:v>9.9028190951748578E-3</c:v>
                </c:pt>
                <c:pt idx="552">
                  <c:v>1.1209871166998356E-2</c:v>
                </c:pt>
                <c:pt idx="553">
                  <c:v>1.3332146398590938E-2</c:v>
                </c:pt>
                <c:pt idx="554">
                  <c:v>1.3314943973989274E-2</c:v>
                </c:pt>
                <c:pt idx="555">
                  <c:v>1.7131785248272122E-2</c:v>
                </c:pt>
                <c:pt idx="556">
                  <c:v>1.9534802691888405E-2</c:v>
                </c:pt>
                <c:pt idx="557">
                  <c:v>1.9517243847896291E-2</c:v>
                </c:pt>
                <c:pt idx="558">
                  <c:v>2.2658652757495325E-2</c:v>
                </c:pt>
                <c:pt idx="559">
                  <c:v>2.5330615557859756E-2</c:v>
                </c:pt>
                <c:pt idx="560">
                  <c:v>2.5311838472153913E-2</c:v>
                </c:pt>
                <c:pt idx="561">
                  <c:v>2.9340338783228389E-2</c:v>
                </c:pt>
                <c:pt idx="562">
                  <c:v>3.4467305616660067E-2</c:v>
                </c:pt>
                <c:pt idx="563">
                  <c:v>3.4447759587947116E-2</c:v>
                </c:pt>
                <c:pt idx="564">
                  <c:v>3.8309269174723312E-2</c:v>
                </c:pt>
                <c:pt idx="565">
                  <c:v>4.1203339473104575E-2</c:v>
                </c:pt>
                <c:pt idx="566">
                  <c:v>4.189856801262714E-2</c:v>
                </c:pt>
                <c:pt idx="567">
                  <c:v>5.4256945209356637E-2</c:v>
                </c:pt>
                <c:pt idx="568">
                  <c:v>7.2127701863442764E-2</c:v>
                </c:pt>
                <c:pt idx="569">
                  <c:v>7.3831912835724198E-2</c:v>
                </c:pt>
                <c:pt idx="570">
                  <c:v>8.838900575916725E-2</c:v>
                </c:pt>
                <c:pt idx="571">
                  <c:v>8.8366185688112553E-2</c:v>
                </c:pt>
                <c:pt idx="572">
                  <c:v>9.2296800965544018E-2</c:v>
                </c:pt>
                <c:pt idx="573">
                  <c:v>0.1033966793663363</c:v>
                </c:pt>
                <c:pt idx="574">
                  <c:v>0.10337140623521281</c:v>
                </c:pt>
                <c:pt idx="575">
                  <c:v>0.11622532371834199</c:v>
                </c:pt>
                <c:pt idx="576">
                  <c:v>0.14692916689697472</c:v>
                </c:pt>
                <c:pt idx="577">
                  <c:v>0.14689722709985917</c:v>
                </c:pt>
                <c:pt idx="578">
                  <c:v>0.16700362780892397</c:v>
                </c:pt>
                <c:pt idx="579">
                  <c:v>0.20001636064533418</c:v>
                </c:pt>
                <c:pt idx="580">
                  <c:v>0.21303771009155426</c:v>
                </c:pt>
                <c:pt idx="581">
                  <c:v>0.22070930922355081</c:v>
                </c:pt>
                <c:pt idx="582">
                  <c:v>0.24425888002985954</c:v>
                </c:pt>
                <c:pt idx="583">
                  <c:v>0.24421940431756559</c:v>
                </c:pt>
                <c:pt idx="584">
                  <c:v>0.26063039128798843</c:v>
                </c:pt>
                <c:pt idx="585">
                  <c:v>0.26819659096039006</c:v>
                </c:pt>
                <c:pt idx="586">
                  <c:v>0.26815458667522124</c:v>
                </c:pt>
                <c:pt idx="587">
                  <c:v>0.26563298774614202</c:v>
                </c:pt>
                <c:pt idx="588">
                  <c:v>0.25761725695348853</c:v>
                </c:pt>
                <c:pt idx="589">
                  <c:v>0.25757483462485908</c:v>
                </c:pt>
                <c:pt idx="590">
                  <c:v>0.23722621464879617</c:v>
                </c:pt>
                <c:pt idx="591">
                  <c:v>0.22098053566591752</c:v>
                </c:pt>
                <c:pt idx="592">
                  <c:v>0.22093896852791989</c:v>
                </c:pt>
                <c:pt idx="593">
                  <c:v>0.16516257080894167</c:v>
                </c:pt>
                <c:pt idx="594">
                  <c:v>0.10507227620804764</c:v>
                </c:pt>
                <c:pt idx="595">
                  <c:v>5.9908297817633856E-2</c:v>
                </c:pt>
                <c:pt idx="596">
                  <c:v>4.8434524756160724E-2</c:v>
                </c:pt>
                <c:pt idx="597">
                  <c:v>3.9655784166987069E-2</c:v>
                </c:pt>
                <c:pt idx="598">
                  <c:v>1.8136316712419394E-2</c:v>
                </c:pt>
                <c:pt idx="599">
                  <c:v>1.400943347737192E-2</c:v>
                </c:pt>
                <c:pt idx="600">
                  <c:v>1.3994165167267827E-2</c:v>
                </c:pt>
                <c:pt idx="601">
                  <c:v>1.1258502829759466E-2</c:v>
                </c:pt>
                <c:pt idx="602">
                  <c:v>9.9220839985627064E-3</c:v>
                </c:pt>
                <c:pt idx="603">
                  <c:v>8.041480419583566E-3</c:v>
                </c:pt>
                <c:pt idx="604">
                  <c:v>7.1598831045839679E-3</c:v>
                </c:pt>
                <c:pt idx="605">
                  <c:v>5.0205020393268721E-3</c:v>
                </c:pt>
                <c:pt idx="606">
                  <c:v>3.304157710075905E-3</c:v>
                </c:pt>
                <c:pt idx="607">
                  <c:v>2.9906708982009363E-3</c:v>
                </c:pt>
                <c:pt idx="608">
                  <c:v>2.5659911038690177E-3</c:v>
                </c:pt>
                <c:pt idx="609">
                  <c:v>2.3702412744118482E-3</c:v>
                </c:pt>
                <c:pt idx="610">
                  <c:v>2.3619787540786995E-3</c:v>
                </c:pt>
                <c:pt idx="611">
                  <c:v>2.116316524475346E-3</c:v>
                </c:pt>
                <c:pt idx="612">
                  <c:v>1.8007454607522606E-3</c:v>
                </c:pt>
                <c:pt idx="613">
                  <c:v>1.686259083517177E-3</c:v>
                </c:pt>
                <c:pt idx="614">
                  <c:v>1.578927822634956E-3</c:v>
                </c:pt>
                <c:pt idx="615">
                  <c:v>1.3679192844428584E-3</c:v>
                </c:pt>
                <c:pt idx="616">
                  <c:v>1.2825919939485346E-3</c:v>
                </c:pt>
                <c:pt idx="617">
                  <c:v>1.2047382010282194E-3</c:v>
                </c:pt>
                <c:pt idx="618">
                  <c:v>1.3197857859222543E-3</c:v>
                </c:pt>
                <c:pt idx="619">
                  <c:v>1.2488687453116364E-3</c:v>
                </c:pt>
                <c:pt idx="620">
                  <c:v>1.1957767408071313E-3</c:v>
                </c:pt>
                <c:pt idx="621">
                  <c:v>1.0795102488148538E-3</c:v>
                </c:pt>
                <c:pt idx="622">
                  <c:v>1.0490722566421529E-3</c:v>
                </c:pt>
                <c:pt idx="623">
                  <c:v>1.0212766192152886E-3</c:v>
                </c:pt>
                <c:pt idx="624">
                  <c:v>8.7939224158452951E-4</c:v>
                </c:pt>
                <c:pt idx="625">
                  <c:v>8.7428379496526116E-4</c:v>
                </c:pt>
                <c:pt idx="626">
                  <c:v>1.0225749127476366E-3</c:v>
                </c:pt>
                <c:pt idx="627">
                  <c:v>8.938258045098202E-4</c:v>
                </c:pt>
                <c:pt idx="628">
                  <c:v>8.888366771204199E-4</c:v>
                </c:pt>
                <c:pt idx="629">
                  <c:v>8.838475944354967E-4</c:v>
                </c:pt>
                <c:pt idx="630">
                  <c:v>8.765058589892045E-4</c:v>
                </c:pt>
                <c:pt idx="631">
                  <c:v>7.7192172780165148E-4</c:v>
                </c:pt>
                <c:pt idx="632">
                  <c:v>9.12546233534226E-4</c:v>
                </c:pt>
                <c:pt idx="633">
                  <c:v>9.0759120549814955E-4</c:v>
                </c:pt>
                <c:pt idx="634">
                  <c:v>8.4827476998504609E-4</c:v>
                </c:pt>
                <c:pt idx="635">
                  <c:v>7.3743953508826775E-4</c:v>
                </c:pt>
                <c:pt idx="636">
                  <c:v>7.3256106081445662E-4</c:v>
                </c:pt>
                <c:pt idx="637">
                  <c:v>7.2563571434848442E-4</c:v>
                </c:pt>
                <c:pt idx="638">
                  <c:v>7.6947082872814195E-4</c:v>
                </c:pt>
                <c:pt idx="639">
                  <c:v>7.646060155353686E-4</c:v>
                </c:pt>
                <c:pt idx="640">
                  <c:v>7.0703909322413633E-4</c:v>
                </c:pt>
                <c:pt idx="641">
                  <c:v>6.97317963630875E-4</c:v>
                </c:pt>
                <c:pt idx="642">
                  <c:v>7.4060257547171762E-4</c:v>
                </c:pt>
                <c:pt idx="643">
                  <c:v>7.3579899500135059E-4</c:v>
                </c:pt>
                <c:pt idx="644">
                  <c:v>7.2897943858636822E-4</c:v>
                </c:pt>
                <c:pt idx="645">
                  <c:v>7.7214404945702495E-4</c:v>
                </c:pt>
                <c:pt idx="646">
                  <c:v>6.6864235690963368E-4</c:v>
                </c:pt>
                <c:pt idx="647">
                  <c:v>6.6385652942238678E-4</c:v>
                </c:pt>
                <c:pt idx="648">
                  <c:v>5.1582759344105081E-4</c:v>
                </c:pt>
                <c:pt idx="649">
                  <c:v>6.5431692296383866E-4</c:v>
                </c:pt>
                <c:pt idx="650">
                  <c:v>6.5046769479009281E-4</c:v>
                </c:pt>
                <c:pt idx="651">
                  <c:v>6.9351138063051914E-4</c:v>
                </c:pt>
                <c:pt idx="652">
                  <c:v>5.4375994700607208E-4</c:v>
                </c:pt>
                <c:pt idx="653">
                  <c:v>5.3677345622431141E-4</c:v>
                </c:pt>
                <c:pt idx="654">
                  <c:v>5.3203041042655685E-4</c:v>
                </c:pt>
                <c:pt idx="655">
                  <c:v>6.2570651797986578E-4</c:v>
                </c:pt>
                <c:pt idx="656">
                  <c:v>6.2008934865917281E-4</c:v>
                </c:pt>
                <c:pt idx="657">
                  <c:v>8.0607336856194868E-4</c:v>
                </c:pt>
                <c:pt idx="658">
                  <c:v>6.1141253661844432E-4</c:v>
                </c:pt>
                <c:pt idx="659">
                  <c:v>6.0664297422920231E-4</c:v>
                </c:pt>
                <c:pt idx="660">
                  <c:v>6.0021822223369761E-4</c:v>
                </c:pt>
                <c:pt idx="661">
                  <c:v>4.5008549707177943E-4</c:v>
                </c:pt>
                <c:pt idx="662">
                  <c:v>4.4535614050235741E-4</c:v>
                </c:pt>
                <c:pt idx="663">
                  <c:v>6.2919132861608039E-4</c:v>
                </c:pt>
                <c:pt idx="664">
                  <c:v>6.2106047325722951E-4</c:v>
                </c:pt>
                <c:pt idx="665">
                  <c:v>6.163627569536152E-4</c:v>
                </c:pt>
                <c:pt idx="666">
                  <c:v>6.5689836859456432E-4</c:v>
                </c:pt>
                <c:pt idx="667">
                  <c:v>6.0283117438808889E-4</c:v>
                </c:pt>
                <c:pt idx="668">
                  <c:v>5.9816559860276144E-4</c:v>
                </c:pt>
                <c:pt idx="669">
                  <c:v>5.918964376616121E-4</c:v>
                </c:pt>
                <c:pt idx="670">
                  <c:v>5.4065799646782833E-4</c:v>
                </c:pt>
                <c:pt idx="671">
                  <c:v>5.3599907411250401E-4</c:v>
                </c:pt>
                <c:pt idx="672">
                  <c:v>5.7481130555756921E-4</c:v>
                </c:pt>
                <c:pt idx="673">
                  <c:v>6.165167212874845E-4</c:v>
                </c:pt>
                <c:pt idx="674">
                  <c:v>6.1105732227640004E-4</c:v>
                </c:pt>
                <c:pt idx="675">
                  <c:v>5.5717543687515425E-4</c:v>
                </c:pt>
                <c:pt idx="676">
                  <c:v>5.5257892364357273E-4</c:v>
                </c:pt>
                <c:pt idx="677">
                  <c:v>6.824138136976224E-4</c:v>
                </c:pt>
                <c:pt idx="678">
                  <c:v>5.8392873836220942E-4</c:v>
                </c:pt>
                <c:pt idx="679">
                  <c:v>5.7937491514020115E-4</c:v>
                </c:pt>
                <c:pt idx="680">
                  <c:v>6.6423740066704948E-4</c:v>
                </c:pt>
                <c:pt idx="681">
                  <c:v>9.3628302102931067E-4</c:v>
                </c:pt>
                <c:pt idx="682">
                  <c:v>8.8606650283962033E-4</c:v>
                </c:pt>
                <c:pt idx="683">
                  <c:v>8.8150550439864089E-4</c:v>
                </c:pt>
                <c:pt idx="684">
                  <c:v>7.8666299793617243E-4</c:v>
                </c:pt>
                <c:pt idx="685">
                  <c:v>7.8209642605588786E-4</c:v>
                </c:pt>
                <c:pt idx="686">
                  <c:v>8.3095121143252288E-4</c:v>
                </c:pt>
                <c:pt idx="687">
                  <c:v>8.3084677213787045E-4</c:v>
                </c:pt>
                <c:pt idx="688">
                  <c:v>8.2621221818668345E-4</c:v>
                </c:pt>
                <c:pt idx="689">
                  <c:v>9.1436457262266996E-4</c:v>
                </c:pt>
                <c:pt idx="690">
                  <c:v>8.7161130629270138E-4</c:v>
                </c:pt>
                <c:pt idx="691">
                  <c:v>7.7325672081933656E-4</c:v>
                </c:pt>
                <c:pt idx="692">
                  <c:v>7.7170039662907003E-4</c:v>
                </c:pt>
                <c:pt idx="693">
                  <c:v>7.7335863817092217E-4</c:v>
                </c:pt>
                <c:pt idx="694">
                  <c:v>8.160392805842755E-4</c:v>
                </c:pt>
                <c:pt idx="695">
                  <c:v>8.1693429803495615E-4</c:v>
                </c:pt>
                <c:pt idx="696">
                  <c:v>9.2437994027755495E-4</c:v>
                </c:pt>
                <c:pt idx="697">
                  <c:v>9.1952209666234575E-4</c:v>
                </c:pt>
                <c:pt idx="698">
                  <c:v>9.146642931239351E-4</c:v>
                </c:pt>
                <c:pt idx="699">
                  <c:v>9.6527909298673126E-4</c:v>
                </c:pt>
                <c:pt idx="700">
                  <c:v>9.1141407750564083E-4</c:v>
                </c:pt>
                <c:pt idx="701">
                  <c:v>9.1171251864072863E-4</c:v>
                </c:pt>
                <c:pt idx="702">
                  <c:v>1.0730082612576066E-3</c:v>
                </c:pt>
                <c:pt idx="703">
                  <c:v>1.0680011235839433E-3</c:v>
                </c:pt>
                <c:pt idx="704">
                  <c:v>1.0692505800748756E-3</c:v>
                </c:pt>
                <c:pt idx="705">
                  <c:v>8.6257837895658152E-4</c:v>
                </c:pt>
                <c:pt idx="706">
                  <c:v>9.146313728002791E-4</c:v>
                </c:pt>
                <c:pt idx="707">
                  <c:v>9.1499458514709335E-4</c:v>
                </c:pt>
                <c:pt idx="708">
                  <c:v>1.0120566952766202E-3</c:v>
                </c:pt>
                <c:pt idx="709">
                  <c:v>1.0144748043584718E-3</c:v>
                </c:pt>
                <c:pt idx="710">
                  <c:v>1.0168760322251742E-3</c:v>
                </c:pt>
                <c:pt idx="711">
                  <c:v>9.163140446563795E-4</c:v>
                </c:pt>
                <c:pt idx="712">
                  <c:v>9.1108691699519036E-4</c:v>
                </c:pt>
                <c:pt idx="713">
                  <c:v>7.5582299938461094E-4</c:v>
                </c:pt>
                <c:pt idx="714">
                  <c:v>7.5054819483959332E-4</c:v>
                </c:pt>
                <c:pt idx="715">
                  <c:v>8.548195407704081E-4</c:v>
                </c:pt>
                <c:pt idx="716">
                  <c:v>8.5613449203040637E-4</c:v>
                </c:pt>
                <c:pt idx="717">
                  <c:v>8.5079370763328939E-4</c:v>
                </c:pt>
                <c:pt idx="718">
                  <c:v>9.5682338433657004E-4</c:v>
                </c:pt>
                <c:pt idx="719">
                  <c:v>7.95308016227501E-4</c:v>
                </c:pt>
                <c:pt idx="720">
                  <c:v>7.9242555374669263E-4</c:v>
                </c:pt>
                <c:pt idx="721">
                  <c:v>8.4123206370559139E-4</c:v>
                </c:pt>
                <c:pt idx="722">
                  <c:v>8.3581548049926847E-4</c:v>
                </c:pt>
                <c:pt idx="723">
                  <c:v>8.4236099915580064E-4</c:v>
                </c:pt>
                <c:pt idx="724">
                  <c:v>8.3686643663951276E-4</c:v>
                </c:pt>
                <c:pt idx="725">
                  <c:v>8.3806208208303307E-4</c:v>
                </c:pt>
                <c:pt idx="726">
                  <c:v>8.3252337535223556E-4</c:v>
                </c:pt>
                <c:pt idx="727">
                  <c:v>8.3101057667489488E-4</c:v>
                </c:pt>
                <c:pt idx="728">
                  <c:v>8.3218580502461223E-4</c:v>
                </c:pt>
                <c:pt idx="729">
                  <c:v>9.4667201360707745E-4</c:v>
                </c:pt>
                <c:pt idx="730">
                  <c:v>8.8438063985226897E-4</c:v>
                </c:pt>
                <c:pt idx="731">
                  <c:v>8.8599296275846144E-4</c:v>
                </c:pt>
                <c:pt idx="732">
                  <c:v>9.3739022060102992E-4</c:v>
                </c:pt>
                <c:pt idx="733">
                  <c:v>9.3168569874537549E-4</c:v>
                </c:pt>
                <c:pt idx="734">
                  <c:v>9.2757682155288751E-4</c:v>
                </c:pt>
                <c:pt idx="735">
                  <c:v>1.0970999904203775E-3</c:v>
                </c:pt>
                <c:pt idx="736">
                  <c:v>1.0913660149580652E-3</c:v>
                </c:pt>
                <c:pt idx="737">
                  <c:v>1.0333957429817773E-3</c:v>
                </c:pt>
                <c:pt idx="738">
                  <c:v>1.027633367504045E-3</c:v>
                </c:pt>
                <c:pt idx="739">
                  <c:v>1.0218710461064344E-3</c:v>
                </c:pt>
                <c:pt idx="740">
                  <c:v>9.11501706996069E-4</c:v>
                </c:pt>
                <c:pt idx="741">
                  <c:v>9.6403494695931988E-4</c:v>
                </c:pt>
                <c:pt idx="742">
                  <c:v>9.6151575560847068E-4</c:v>
                </c:pt>
                <c:pt idx="743">
                  <c:v>8.3853510744951603E-4</c:v>
                </c:pt>
                <c:pt idx="744">
                  <c:v>1.0152767691737489E-3</c:v>
                </c:pt>
                <c:pt idx="745">
                  <c:v>1.0163682499333797E-3</c:v>
                </c:pt>
                <c:pt idx="746">
                  <c:v>1.0104365226620551E-3</c:v>
                </c:pt>
                <c:pt idx="747">
                  <c:v>8.8420429563933461E-4</c:v>
                </c:pt>
                <c:pt idx="748">
                  <c:v>8.8443021197730926E-4</c:v>
                </c:pt>
                <c:pt idx="749">
                  <c:v>9.3815050569122382E-4</c:v>
                </c:pt>
                <c:pt idx="750">
                  <c:v>9.9531628448812966E-4</c:v>
                </c:pt>
                <c:pt idx="751">
                  <c:v>9.8933306775416839E-4</c:v>
                </c:pt>
                <c:pt idx="752">
                  <c:v>9.3487627299086479E-4</c:v>
                </c:pt>
                <c:pt idx="753">
                  <c:v>8.6819047078491064E-4</c:v>
                </c:pt>
                <c:pt idx="754">
                  <c:v>8.6213395633082503E-4</c:v>
                </c:pt>
                <c:pt idx="755">
                  <c:v>8.5759183916450145E-4</c:v>
                </c:pt>
                <c:pt idx="756">
                  <c:v>9.8167866326858452E-4</c:v>
                </c:pt>
                <c:pt idx="757">
                  <c:v>9.7555687202812303E-4</c:v>
                </c:pt>
                <c:pt idx="758">
                  <c:v>9.7287851250619888E-4</c:v>
                </c:pt>
                <c:pt idx="759">
                  <c:v>1.2192826269229807E-3</c:v>
                </c:pt>
                <c:pt idx="760">
                  <c:v>1.2131048260764208E-3</c:v>
                </c:pt>
                <c:pt idx="761">
                  <c:v>1.213464377969936E-3</c:v>
                </c:pt>
                <c:pt idx="762">
                  <c:v>1.0207683304221337E-3</c:v>
                </c:pt>
                <c:pt idx="763">
                  <c:v>1.0163982048390591E-3</c:v>
                </c:pt>
                <c:pt idx="764">
                  <c:v>1.0156562914836798E-3</c:v>
                </c:pt>
                <c:pt idx="765">
                  <c:v>1.0720122109004744E-3</c:v>
                </c:pt>
                <c:pt idx="766">
                  <c:v>1.0677205518224964E-3</c:v>
                </c:pt>
                <c:pt idx="767">
                  <c:v>9.4463119510626624E-4</c:v>
                </c:pt>
                <c:pt idx="768">
                  <c:v>1.2548272393082128E-3</c:v>
                </c:pt>
                <c:pt idx="769">
                  <c:v>1.2485413094172608E-3</c:v>
                </c:pt>
                <c:pt idx="770">
                  <c:v>1.0561778077164262E-3</c:v>
                </c:pt>
                <c:pt idx="771">
                  <c:v>1.1133688310749417E-3</c:v>
                </c:pt>
                <c:pt idx="772">
                  <c:v>1.1070557939276649E-3</c:v>
                </c:pt>
                <c:pt idx="773">
                  <c:v>1.1088628434493489E-3</c:v>
                </c:pt>
                <c:pt idx="774">
                  <c:v>1.1730392174752477E-3</c:v>
                </c:pt>
                <c:pt idx="775">
                  <c:v>1.1666076238693029E-3</c:v>
                </c:pt>
                <c:pt idx="776">
                  <c:v>1.1645809836735395E-3</c:v>
                </c:pt>
                <c:pt idx="777">
                  <c:v>1.028896775072529E-3</c:v>
                </c:pt>
                <c:pt idx="778">
                  <c:v>1.0301795586419667E-3</c:v>
                </c:pt>
                <c:pt idx="779">
                  <c:v>1.0887606656232196E-3</c:v>
                </c:pt>
                <c:pt idx="780">
                  <c:v>1.0822564725979928E-3</c:v>
                </c:pt>
                <c:pt idx="781">
                  <c:v>1.1495911254212293E-3</c:v>
                </c:pt>
                <c:pt idx="782">
                  <c:v>1.0836677859092758E-3</c:v>
                </c:pt>
                <c:pt idx="783">
                  <c:v>1.0770760119089818E-3</c:v>
                </c:pt>
                <c:pt idx="784">
                  <c:v>1.4030681567300672E-3</c:v>
                </c:pt>
                <c:pt idx="785">
                  <c:v>1.195807681619476E-3</c:v>
                </c:pt>
                <c:pt idx="786">
                  <c:v>1.1892157039653023E-3</c:v>
                </c:pt>
                <c:pt idx="787">
                  <c:v>1.7203373299455448E-3</c:v>
                </c:pt>
                <c:pt idx="788">
                  <c:v>1.5932019818775255E-3</c:v>
                </c:pt>
                <c:pt idx="789">
                  <c:v>1.5958438656039642E-3</c:v>
                </c:pt>
                <c:pt idx="790">
                  <c:v>1.7236445577551247E-3</c:v>
                </c:pt>
                <c:pt idx="791">
                  <c:v>1.5241732230382634E-3</c:v>
                </c:pt>
                <c:pt idx="792">
                  <c:v>1.5174111099964611E-3</c:v>
                </c:pt>
                <c:pt idx="793">
                  <c:v>1.6459724802233831E-3</c:v>
                </c:pt>
                <c:pt idx="794">
                  <c:v>1.3712433715488382E-3</c:v>
                </c:pt>
                <c:pt idx="795">
                  <c:v>1.3644688765458257E-3</c:v>
                </c:pt>
                <c:pt idx="796">
                  <c:v>1.3658321097968266E-3</c:v>
                </c:pt>
                <c:pt idx="797">
                  <c:v>1.3616056009313358E-3</c:v>
                </c:pt>
                <c:pt idx="798">
                  <c:v>1.354777685949803E-3</c:v>
                </c:pt>
                <c:pt idx="799">
                  <c:v>1.4876434311347549E-3</c:v>
                </c:pt>
                <c:pt idx="800">
                  <c:v>1.4896884474047279E-3</c:v>
                </c:pt>
                <c:pt idx="801">
                  <c:v>1.4828049998848857E-3</c:v>
                </c:pt>
                <c:pt idx="802">
                  <c:v>1.4042255437552772E-3</c:v>
                </c:pt>
                <c:pt idx="803">
                  <c:v>1.3366224604087398E-3</c:v>
                </c:pt>
                <c:pt idx="804">
                  <c:v>1.3297122705525119E-3</c:v>
                </c:pt>
                <c:pt idx="805">
                  <c:v>1.3228021542991597E-3</c:v>
                </c:pt>
                <c:pt idx="806">
                  <c:v>1.3266266662862721E-3</c:v>
                </c:pt>
                <c:pt idx="807">
                  <c:v>1.3196602757826162E-3</c:v>
                </c:pt>
                <c:pt idx="808">
                  <c:v>1.3153418285257823E-3</c:v>
                </c:pt>
                <c:pt idx="809">
                  <c:v>1.3083615222413011E-3</c:v>
                </c:pt>
                <c:pt idx="810">
                  <c:v>1.2390670153487821E-3</c:v>
                </c:pt>
                <c:pt idx="811">
                  <c:v>1.2320660647121325E-3</c:v>
                </c:pt>
                <c:pt idx="812">
                  <c:v>1.225043416913244E-3</c:v>
                </c:pt>
                <c:pt idx="813">
                  <c:v>1.4287486457419461E-3</c:v>
                </c:pt>
                <c:pt idx="814">
                  <c:v>1.421800674015355E-3</c:v>
                </c:pt>
                <c:pt idx="815">
                  <c:v>1.4147774664911537E-3</c:v>
                </c:pt>
                <c:pt idx="816">
                  <c:v>1.2827675071568785E-3</c:v>
                </c:pt>
                <c:pt idx="817">
                  <c:v>1.2730661351581249E-3</c:v>
                </c:pt>
                <c:pt idx="818">
                  <c:v>1.2659719127537795E-3</c:v>
                </c:pt>
                <c:pt idx="819">
                  <c:v>1.2693327891078467E-3</c:v>
                </c:pt>
                <c:pt idx="820">
                  <c:v>1.1881768969244501E-3</c:v>
                </c:pt>
                <c:pt idx="821">
                  <c:v>1.1810388069059044E-3</c:v>
                </c:pt>
                <c:pt idx="822">
                  <c:v>1.2531218352766745E-3</c:v>
                </c:pt>
                <c:pt idx="823">
                  <c:v>1.179072640565187E-3</c:v>
                </c:pt>
                <c:pt idx="824">
                  <c:v>1.1718594112360445E-3</c:v>
                </c:pt>
                <c:pt idx="825">
                  <c:v>1.3400340242322424E-3</c:v>
                </c:pt>
                <c:pt idx="826">
                  <c:v>1.3326492569644402E-3</c:v>
                </c:pt>
                <c:pt idx="827">
                  <c:v>1.3252645715724288E-3</c:v>
                </c:pt>
                <c:pt idx="828">
                  <c:v>1.2574639320161354E-3</c:v>
                </c:pt>
                <c:pt idx="829">
                  <c:v>1.8043400095521661E-3</c:v>
                </c:pt>
                <c:pt idx="830">
                  <c:v>1.7967406913136006E-3</c:v>
                </c:pt>
                <c:pt idx="831">
                  <c:v>1.8173463925711657E-3</c:v>
                </c:pt>
                <c:pt idx="832">
                  <c:v>1.6105883874093405E-3</c:v>
                </c:pt>
                <c:pt idx="833">
                  <c:v>1.6027108154248999E-3</c:v>
                </c:pt>
                <c:pt idx="834">
                  <c:v>1.5516347523651971E-3</c:v>
                </c:pt>
                <c:pt idx="835">
                  <c:v>1.9469420545499927E-3</c:v>
                </c:pt>
                <c:pt idx="836">
                  <c:v>2.070221208548397E-3</c:v>
                </c:pt>
                <c:pt idx="837">
                  <c:v>2.0616098832957207E-3</c:v>
                </c:pt>
                <c:pt idx="838">
                  <c:v>1.7945852917875542E-3</c:v>
                </c:pt>
                <c:pt idx="839">
                  <c:v>1.8414550478681234E-3</c:v>
                </c:pt>
                <c:pt idx="840">
                  <c:v>2.2459215283037702E-3</c:v>
                </c:pt>
                <c:pt idx="841">
                  <c:v>2.23680609908544E-3</c:v>
                </c:pt>
                <c:pt idx="842">
                  <c:v>2.3791560441685932E-3</c:v>
                </c:pt>
                <c:pt idx="843">
                  <c:v>2.4667911752626376E-3</c:v>
                </c:pt>
                <c:pt idx="844">
                  <c:v>2.2623238190635632E-3</c:v>
                </c:pt>
                <c:pt idx="845">
                  <c:v>3.1582173556355224E-3</c:v>
                </c:pt>
                <c:pt idx="846">
                  <c:v>3.1477326883434641E-3</c:v>
                </c:pt>
                <c:pt idx="847">
                  <c:v>3.5564431131813513E-3</c:v>
                </c:pt>
                <c:pt idx="848">
                  <c:v>4.2926852641707669E-3</c:v>
                </c:pt>
                <c:pt idx="849">
                  <c:v>4.4641693737253714E-3</c:v>
                </c:pt>
                <c:pt idx="850">
                  <c:v>4.2282325586566515E-3</c:v>
                </c:pt>
                <c:pt idx="851">
                  <c:v>4.6255261201139123E-3</c:v>
                </c:pt>
                <c:pt idx="852">
                  <c:v>3.6757614244631357E-3</c:v>
                </c:pt>
                <c:pt idx="853">
                  <c:v>4.5676646747606015E-3</c:v>
                </c:pt>
                <c:pt idx="854">
                  <c:v>4.7699170250825899E-3</c:v>
                </c:pt>
                <c:pt idx="855">
                  <c:v>4.7563601482520316E-3</c:v>
                </c:pt>
                <c:pt idx="856">
                  <c:v>4.742803560506402E-3</c:v>
                </c:pt>
                <c:pt idx="857">
                  <c:v>5.1124027084257784E-3</c:v>
                </c:pt>
                <c:pt idx="858">
                  <c:v>4.5190283826804295E-3</c:v>
                </c:pt>
                <c:pt idx="859">
                  <c:v>4.5038631298114241E-3</c:v>
                </c:pt>
                <c:pt idx="860">
                  <c:v>4.6401404304819011E-3</c:v>
                </c:pt>
                <c:pt idx="861">
                  <c:v>6.2363348903621101E-3</c:v>
                </c:pt>
                <c:pt idx="862">
                  <c:v>7.6400722099007109E-3</c:v>
                </c:pt>
                <c:pt idx="863">
                  <c:v>7.8779021937901064E-3</c:v>
                </c:pt>
                <c:pt idx="864">
                  <c:v>8.3767729045294698E-3</c:v>
                </c:pt>
                <c:pt idx="865">
                  <c:v>9.0539565356140619E-3</c:v>
                </c:pt>
                <c:pt idx="866">
                  <c:v>9.0365170810045234E-3</c:v>
                </c:pt>
                <c:pt idx="867">
                  <c:v>1.0642280886847067E-2</c:v>
                </c:pt>
                <c:pt idx="868">
                  <c:v>1.3613946151985927E-2</c:v>
                </c:pt>
                <c:pt idx="869">
                  <c:v>1.4051465250231727E-2</c:v>
                </c:pt>
                <c:pt idx="870">
                  <c:v>1.4804706253156288E-2</c:v>
                </c:pt>
                <c:pt idx="871">
                  <c:v>1.4785233865545073E-2</c:v>
                </c:pt>
                <c:pt idx="872">
                  <c:v>1.5788677103341434E-2</c:v>
                </c:pt>
                <c:pt idx="873">
                  <c:v>1.604894663968242E-2</c:v>
                </c:pt>
                <c:pt idx="874">
                  <c:v>1.6311068953643672E-2</c:v>
                </c:pt>
                <c:pt idx="875">
                  <c:v>2.0818784362655288E-2</c:v>
                </c:pt>
                <c:pt idx="876">
                  <c:v>2.3689208443027465E-2</c:v>
                </c:pt>
                <c:pt idx="877">
                  <c:v>2.3952850498489608E-2</c:v>
                </c:pt>
                <c:pt idx="878">
                  <c:v>2.5840083503760478E-2</c:v>
                </c:pt>
                <c:pt idx="879">
                  <c:v>2.9580386961815201E-2</c:v>
                </c:pt>
                <c:pt idx="880">
                  <c:v>2.9558534583364122E-2</c:v>
                </c:pt>
                <c:pt idx="881">
                  <c:v>3.3825809139662308E-2</c:v>
                </c:pt>
                <c:pt idx="882">
                  <c:v>3.9079676914563315E-2</c:v>
                </c:pt>
                <c:pt idx="883">
                  <c:v>3.9056067394181132E-2</c:v>
                </c:pt>
                <c:pt idx="884">
                  <c:v>4.5028875554081152E-2</c:v>
                </c:pt>
                <c:pt idx="885">
                  <c:v>4.9156480438664919E-2</c:v>
                </c:pt>
                <c:pt idx="886">
                  <c:v>4.9132723427291622E-2</c:v>
                </c:pt>
                <c:pt idx="887">
                  <c:v>6.2079453155885117E-2</c:v>
                </c:pt>
                <c:pt idx="888">
                  <c:v>6.7648218013139347E-2</c:v>
                </c:pt>
                <c:pt idx="889">
                  <c:v>6.9227906613278697E-2</c:v>
                </c:pt>
                <c:pt idx="890">
                  <c:v>7.8915740682398691E-2</c:v>
                </c:pt>
                <c:pt idx="891">
                  <c:v>9.6944071368562021E-2</c:v>
                </c:pt>
                <c:pt idx="892">
                  <c:v>9.6912679630437232E-2</c:v>
                </c:pt>
                <c:pt idx="893">
                  <c:v>0.10124521479091619</c:v>
                </c:pt>
                <c:pt idx="894">
                  <c:v>0.12624505219650908</c:v>
                </c:pt>
                <c:pt idx="895">
                  <c:v>0.12620977782775913</c:v>
                </c:pt>
                <c:pt idx="896">
                  <c:v>0.13756679541833067</c:v>
                </c:pt>
                <c:pt idx="897">
                  <c:v>0.14599706629019263</c:v>
                </c:pt>
                <c:pt idx="898">
                  <c:v>0.15424985542602654</c:v>
                </c:pt>
                <c:pt idx="899">
                  <c:v>0.16091119219415875</c:v>
                </c:pt>
                <c:pt idx="900">
                  <c:v>0.17290740187288703</c:v>
                </c:pt>
                <c:pt idx="901">
                  <c:v>0.1747308724564047</c:v>
                </c:pt>
                <c:pt idx="902">
                  <c:v>0.18495456372276439</c:v>
                </c:pt>
                <c:pt idx="903">
                  <c:v>0.19974020638721379</c:v>
                </c:pt>
                <c:pt idx="904">
                  <c:v>0.21343259005776041</c:v>
                </c:pt>
                <c:pt idx="905">
                  <c:v>0.22096272911260667</c:v>
                </c:pt>
                <c:pt idx="906">
                  <c:v>0.23101293786526345</c:v>
                </c:pt>
                <c:pt idx="907">
                  <c:v>0.23653850810154087</c:v>
                </c:pt>
                <c:pt idx="908">
                  <c:v>0.25141500989522214</c:v>
                </c:pt>
                <c:pt idx="909">
                  <c:v>0.2606288732876525</c:v>
                </c:pt>
                <c:pt idx="910">
                  <c:v>0.26705809968865241</c:v>
                </c:pt>
                <c:pt idx="911">
                  <c:v>0.28335472038251064</c:v>
                </c:pt>
                <c:pt idx="912">
                  <c:v>0.28330019998839107</c:v>
                </c:pt>
                <c:pt idx="913">
                  <c:v>0.29020446721907184</c:v>
                </c:pt>
                <c:pt idx="914">
                  <c:v>0.31903619287396678</c:v>
                </c:pt>
                <c:pt idx="915">
                  <c:v>0.31897862902652513</c:v>
                </c:pt>
                <c:pt idx="916">
                  <c:v>0.32265988745380636</c:v>
                </c:pt>
                <c:pt idx="917">
                  <c:v>0.33228717719074269</c:v>
                </c:pt>
                <c:pt idx="918">
                  <c:v>0.33910991810971275</c:v>
                </c:pt>
                <c:pt idx="919">
                  <c:v>0.3381362568963151</c:v>
                </c:pt>
                <c:pt idx="920">
                  <c:v>0.36597129140506179</c:v>
                </c:pt>
                <c:pt idx="921">
                  <c:v>0.36986355676354116</c:v>
                </c:pt>
                <c:pt idx="922">
                  <c:v>0.36980284681795295</c:v>
                </c:pt>
                <c:pt idx="923">
                  <c:v>0.37786410807061016</c:v>
                </c:pt>
                <c:pt idx="924">
                  <c:v>0.38133623215268175</c:v>
                </c:pt>
                <c:pt idx="925">
                  <c:v>0.38602524391552745</c:v>
                </c:pt>
                <c:pt idx="926">
                  <c:v>0.39056252034717731</c:v>
                </c:pt>
                <c:pt idx="927">
                  <c:v>0.37151664104515941</c:v>
                </c:pt>
                <c:pt idx="928">
                  <c:v>0.37145404318670144</c:v>
                </c:pt>
                <c:pt idx="929">
                  <c:v>0.33648546412535774</c:v>
                </c:pt>
                <c:pt idx="930">
                  <c:v>0.33642513934240881</c:v>
                </c:pt>
                <c:pt idx="931">
                  <c:v>0.33043571528625487</c:v>
                </c:pt>
                <c:pt idx="932">
                  <c:v>0.28609928454407568</c:v>
                </c:pt>
                <c:pt idx="933">
                  <c:v>0.24692043480008738</c:v>
                </c:pt>
                <c:pt idx="934">
                  <c:v>0.24686929751524808</c:v>
                </c:pt>
                <c:pt idx="935">
                  <c:v>0.22575179160670297</c:v>
                </c:pt>
                <c:pt idx="936">
                  <c:v>0.14112452880816739</c:v>
                </c:pt>
                <c:pt idx="937">
                  <c:v>0.12861897546819315</c:v>
                </c:pt>
                <c:pt idx="938">
                  <c:v>8.8037994064960864E-2</c:v>
                </c:pt>
                <c:pt idx="939">
                  <c:v>5.6821090107043344E-2</c:v>
                </c:pt>
                <c:pt idx="940">
                  <c:v>4.9720602794110794E-2</c:v>
                </c:pt>
                <c:pt idx="941">
                  <c:v>2.9708211528278666E-2</c:v>
                </c:pt>
                <c:pt idx="942">
                  <c:v>1.1948100274674646E-2</c:v>
                </c:pt>
                <c:pt idx="943">
                  <c:v>8.481308119538046E-3</c:v>
                </c:pt>
                <c:pt idx="944">
                  <c:v>5.8579022883171045E-3</c:v>
                </c:pt>
                <c:pt idx="945">
                  <c:v>5.8378394776386795E-3</c:v>
                </c:pt>
                <c:pt idx="946">
                  <c:v>5.2345304710434953E-3</c:v>
                </c:pt>
                <c:pt idx="947">
                  <c:v>4.1896097136561476E-3</c:v>
                </c:pt>
                <c:pt idx="948">
                  <c:v>4.1734528376458895E-3</c:v>
                </c:pt>
                <c:pt idx="949">
                  <c:v>3.2797286706728224E-3</c:v>
                </c:pt>
                <c:pt idx="950">
                  <c:v>2.625135066352236E-3</c:v>
                </c:pt>
                <c:pt idx="951">
                  <c:v>2.4917845741658571E-3</c:v>
                </c:pt>
                <c:pt idx="952">
                  <c:v>2.4796633631825344E-3</c:v>
                </c:pt>
                <c:pt idx="953">
                  <c:v>2.242356374336995E-3</c:v>
                </c:pt>
                <c:pt idx="954">
                  <c:v>2.3326349656375834E-3</c:v>
                </c:pt>
                <c:pt idx="955">
                  <c:v>2.1349852467618716E-3</c:v>
                </c:pt>
                <c:pt idx="956">
                  <c:v>1.9589844267972499E-3</c:v>
                </c:pt>
                <c:pt idx="957">
                  <c:v>1.7805466355557558E-3</c:v>
                </c:pt>
                <c:pt idx="958">
                  <c:v>1.643818389315291E-3</c:v>
                </c:pt>
                <c:pt idx="959">
                  <c:v>1.793586698190284E-3</c:v>
                </c:pt>
                <c:pt idx="960">
                  <c:v>1.7857092639332499E-3</c:v>
                </c:pt>
                <c:pt idx="961">
                  <c:v>1.6749612720695587E-3</c:v>
                </c:pt>
                <c:pt idx="962">
                  <c:v>1.3863423451027897E-3</c:v>
                </c:pt>
                <c:pt idx="963">
                  <c:v>1.2440224353447943E-3</c:v>
                </c:pt>
                <c:pt idx="964">
                  <c:v>1.2372514101430642E-3</c:v>
                </c:pt>
                <c:pt idx="965">
                  <c:v>1.190039198358246E-3</c:v>
                </c:pt>
                <c:pt idx="966">
                  <c:v>1.5767729020494969E-3</c:v>
                </c:pt>
                <c:pt idx="967">
                  <c:v>1.5142165897407828E-3</c:v>
                </c:pt>
                <c:pt idx="968">
                  <c:v>1.4104964115792113E-3</c:v>
                </c:pt>
                <c:pt idx="969">
                  <c:v>1.0957710875776033E-3</c:v>
                </c:pt>
                <c:pt idx="970">
                  <c:v>1.0565782442140228E-3</c:v>
                </c:pt>
                <c:pt idx="971">
                  <c:v>1.0562098108537652E-3</c:v>
                </c:pt>
                <c:pt idx="972">
                  <c:v>9.9360372936997156E-4</c:v>
                </c:pt>
                <c:pt idx="973">
                  <c:v>9.3831338027064416E-4</c:v>
                </c:pt>
                <c:pt idx="974">
                  <c:v>1.0410319262640518E-3</c:v>
                </c:pt>
                <c:pt idx="975">
                  <c:v>1.1978115881504275E-3</c:v>
                </c:pt>
                <c:pt idx="976">
                  <c:v>1.1667382501971114E-3</c:v>
                </c:pt>
                <c:pt idx="977">
                  <c:v>8.4407992753961084E-4</c:v>
                </c:pt>
                <c:pt idx="978">
                  <c:v>9.2605557822379877E-4</c:v>
                </c:pt>
                <c:pt idx="979">
                  <c:v>8.9917985304322997E-4</c:v>
                </c:pt>
                <c:pt idx="980">
                  <c:v>7.2616031378547633E-4</c:v>
                </c:pt>
                <c:pt idx="981">
                  <c:v>9.1936921584212451E-4</c:v>
                </c:pt>
                <c:pt idx="982">
                  <c:v>8.9883530318398644E-4</c:v>
                </c:pt>
                <c:pt idx="983">
                  <c:v>9.2559055712241906E-4</c:v>
                </c:pt>
                <c:pt idx="984">
                  <c:v>9.2081478865789772E-4</c:v>
                </c:pt>
                <c:pt idx="985">
                  <c:v>8.9729492707421848E-4</c:v>
                </c:pt>
                <c:pt idx="986">
                  <c:v>7.8190182854790942E-4</c:v>
                </c:pt>
                <c:pt idx="987">
                  <c:v>7.3148755061534158E-4</c:v>
                </c:pt>
                <c:pt idx="988">
                  <c:v>7.0250932698226627E-4</c:v>
                </c:pt>
                <c:pt idx="989">
                  <c:v>7.4238305602298887E-4</c:v>
                </c:pt>
                <c:pt idx="990">
                  <c:v>7.3795906555430358E-4</c:v>
                </c:pt>
                <c:pt idx="991">
                  <c:v>7.1962414346044424E-4</c:v>
                </c:pt>
                <c:pt idx="992">
                  <c:v>7.0023198518538959E-4</c:v>
                </c:pt>
                <c:pt idx="993">
                  <c:v>6.9598336503594001E-4</c:v>
                </c:pt>
                <c:pt idx="994">
                  <c:v>5.9630542046190367E-4</c:v>
                </c:pt>
                <c:pt idx="995">
                  <c:v>7.448318655785761E-4</c:v>
                </c:pt>
                <c:pt idx="996">
                  <c:v>6.997206335624727E-4</c:v>
                </c:pt>
                <c:pt idx="997">
                  <c:v>6.7939910558297381E-4</c:v>
                </c:pt>
                <c:pt idx="998">
                  <c:v>5.8373756027698634E-4</c:v>
                </c:pt>
                <c:pt idx="999">
                  <c:v>5.0125700487229231E-4</c:v>
                </c:pt>
                <c:pt idx="1000">
                  <c:v>4.8674895824979566E-4</c:v>
                </c:pt>
                <c:pt idx="1001">
                  <c:v>5.4934369623344404E-4</c:v>
                </c:pt>
                <c:pt idx="1002">
                  <c:v>5.4557635662331853E-4</c:v>
                </c:pt>
                <c:pt idx="1003">
                  <c:v>7.1780182702719706E-4</c:v>
                </c:pt>
                <c:pt idx="1004">
                  <c:v>7.3605172469423056E-4</c:v>
                </c:pt>
                <c:pt idx="1005">
                  <c:v>7.3242371252570234E-4</c:v>
                </c:pt>
                <c:pt idx="1006">
                  <c:v>6.0889699558642877E-4</c:v>
                </c:pt>
                <c:pt idx="1007">
                  <c:v>5.9420502670553329E-4</c:v>
                </c:pt>
                <c:pt idx="1008">
                  <c:v>5.9070675800404937E-4</c:v>
                </c:pt>
                <c:pt idx="1009">
                  <c:v>5.7779120652799558E-4</c:v>
                </c:pt>
                <c:pt idx="1010">
                  <c:v>5.663689967853804E-4</c:v>
                </c:pt>
                <c:pt idx="1011">
                  <c:v>5.6297473437575362E-4</c:v>
                </c:pt>
                <c:pt idx="1012">
                  <c:v>6.5122730426336341E-4</c:v>
                </c:pt>
                <c:pt idx="1013">
                  <c:v>6.715259786861321E-4</c:v>
                </c:pt>
                <c:pt idx="1014">
                  <c:v>6.6823263965189086E-4</c:v>
                </c:pt>
                <c:pt idx="1015">
                  <c:v>5.9104863026555432E-4</c:v>
                </c:pt>
                <c:pt idx="1016">
                  <c:v>6.8283500744815799E-4</c:v>
                </c:pt>
                <c:pt idx="1017">
                  <c:v>6.7959756299810852E-4</c:v>
                </c:pt>
                <c:pt idx="1018">
                  <c:v>7.315171326506164E-4</c:v>
                </c:pt>
                <c:pt idx="1019">
                  <c:v>6.6433554455723172E-4</c:v>
                </c:pt>
                <c:pt idx="1020">
                  <c:v>6.6114041738489146E-4</c:v>
                </c:pt>
                <c:pt idx="1021">
                  <c:v>7.1329049575551053E-4</c:v>
                </c:pt>
                <c:pt idx="1022">
                  <c:v>6.4691340571713669E-4</c:v>
                </c:pt>
                <c:pt idx="1023">
                  <c:v>6.3789326385167071E-4</c:v>
                </c:pt>
                <c:pt idx="1024">
                  <c:v>6.3301295150957314E-4</c:v>
                </c:pt>
                <c:pt idx="1025">
                  <c:v>6.2421921771949615E-4</c:v>
                </c:pt>
                <c:pt idx="1026">
                  <c:v>6.2112793238618417E-4</c:v>
                </c:pt>
                <c:pt idx="1027">
                  <c:v>6.432028545111276E-4</c:v>
                </c:pt>
                <c:pt idx="1028">
                  <c:v>6.6843668347961731E-4</c:v>
                </c:pt>
                <c:pt idx="1029">
                  <c:v>6.6538378291011409E-4</c:v>
                </c:pt>
                <c:pt idx="1030">
                  <c:v>6.635022263483982E-4</c:v>
                </c:pt>
                <c:pt idx="1031">
                  <c:v>6.6044394800742444E-4</c:v>
                </c:pt>
                <c:pt idx="1032">
                  <c:v>6.5794732080743778E-4</c:v>
                </c:pt>
                <c:pt idx="1033">
                  <c:v>6.4966170551748758E-4</c:v>
                </c:pt>
                <c:pt idx="1034">
                  <c:v>6.4662527673841729E-4</c:v>
                </c:pt>
                <c:pt idx="1035">
                  <c:v>6.4133158994301314E-4</c:v>
                </c:pt>
                <c:pt idx="1036">
                  <c:v>7.2727527124642527E-4</c:v>
                </c:pt>
                <c:pt idx="1037">
                  <c:v>7.1982231929024545E-4</c:v>
                </c:pt>
                <c:pt idx="1038">
                  <c:v>7.1682291836224919E-4</c:v>
                </c:pt>
                <c:pt idx="1039">
                  <c:v>5.6365925076101405E-4</c:v>
                </c:pt>
                <c:pt idx="1040">
                  <c:v>5.9069414747443436E-4</c:v>
                </c:pt>
                <c:pt idx="1041">
                  <c:v>5.8665546200248233E-4</c:v>
                </c:pt>
                <c:pt idx="1042">
                  <c:v>5.8365723494757606E-4</c:v>
                </c:pt>
                <c:pt idx="1043">
                  <c:v>7.3055997802776585E-4</c:v>
                </c:pt>
                <c:pt idx="1044">
                  <c:v>7.2567571659159624E-4</c:v>
                </c:pt>
                <c:pt idx="1045">
                  <c:v>7.5126359536038811E-4</c:v>
                </c:pt>
                <c:pt idx="1046">
                  <c:v>7.4828255876937394E-4</c:v>
                </c:pt>
                <c:pt idx="1047">
                  <c:v>6.5403949424616985E-4</c:v>
                </c:pt>
                <c:pt idx="1048">
                  <c:v>7.3974792670254892E-4</c:v>
                </c:pt>
                <c:pt idx="1049">
                  <c:v>7.367772583524502E-4</c:v>
                </c:pt>
                <c:pt idx="1050">
                  <c:v>7.3252649659413685E-4</c:v>
                </c:pt>
                <c:pt idx="1051">
                  <c:v>6.9746723209357419E-4</c:v>
                </c:pt>
                <c:pt idx="1052">
                  <c:v>6.9451201187123077E-4</c:v>
                </c:pt>
                <c:pt idx="1053">
                  <c:v>6.3291781990596581E-4</c:v>
                </c:pt>
                <c:pt idx="1054">
                  <c:v>6.2887525312231617E-4</c:v>
                </c:pt>
                <c:pt idx="1055">
                  <c:v>6.2592270448771253E-4</c:v>
                </c:pt>
                <c:pt idx="1056">
                  <c:v>6.8268618741054992E-4</c:v>
                </c:pt>
                <c:pt idx="1057">
                  <c:v>6.7855622182651752E-4</c:v>
                </c:pt>
                <c:pt idx="1058">
                  <c:v>6.7560619688140726E-4</c:v>
                </c:pt>
                <c:pt idx="1059">
                  <c:v>7.0098759020750096E-4</c:v>
                </c:pt>
                <c:pt idx="1060">
                  <c:v>6.9565253857439217E-4</c:v>
                </c:pt>
                <c:pt idx="1061">
                  <c:v>6.9271765517563198E-4</c:v>
                </c:pt>
                <c:pt idx="1062">
                  <c:v>6.6039704304079799E-4</c:v>
                </c:pt>
                <c:pt idx="1063">
                  <c:v>6.5802543796635124E-4</c:v>
                </c:pt>
                <c:pt idx="1064">
                  <c:v>6.5508811683715547E-4</c:v>
                </c:pt>
                <c:pt idx="1065">
                  <c:v>5.050768122421786E-4</c:v>
                </c:pt>
                <c:pt idx="1066">
                  <c:v>6.4919918467056328E-4</c:v>
                </c:pt>
                <c:pt idx="1067">
                  <c:v>6.4626195945301104E-4</c:v>
                </c:pt>
                <c:pt idx="1068">
                  <c:v>6.3788358212851825E-4</c:v>
                </c:pt>
                <c:pt idx="1069">
                  <c:v>7.2368207802446147E-4</c:v>
                </c:pt>
                <c:pt idx="1070">
                  <c:v>7.2076466244525657E-4</c:v>
                </c:pt>
                <c:pt idx="1071">
                  <c:v>7.1480601418141235E-4</c:v>
                </c:pt>
                <c:pt idx="1072">
                  <c:v>7.1187509948299871E-4</c:v>
                </c:pt>
                <c:pt idx="1073">
                  <c:v>7.3805876907329278E-4</c:v>
                </c:pt>
                <c:pt idx="1074">
                  <c:v>7.3019946950802594E-4</c:v>
                </c:pt>
                <c:pt idx="1075">
                  <c:v>6.1175014565492344E-4</c:v>
                </c:pt>
                <c:pt idx="1076">
                  <c:v>6.0480637148875864E-4</c:v>
                </c:pt>
                <c:pt idx="1077">
                  <c:v>6.2695535936165404E-4</c:v>
                </c:pt>
                <c:pt idx="1078">
                  <c:v>6.8116759509829095E-4</c:v>
                </c:pt>
                <c:pt idx="1079">
                  <c:v>8.8742717887096653E-4</c:v>
                </c:pt>
                <c:pt idx="1080">
                  <c:v>8.8019488987918059E-4</c:v>
                </c:pt>
                <c:pt idx="1081">
                  <c:v>9.3514041652702478E-4</c:v>
                </c:pt>
                <c:pt idx="1082">
                  <c:v>7.8268623887932636E-4</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numCache>
            </c:numRef>
          </c:xVal>
          <c:yVal>
            <c:numRef>
              <c:f>Bq!$H$28:$H$1139</c:f>
              <c:numCache>
                <c:formatCode>General</c:formatCode>
                <c:ptCount val="1112"/>
                <c:pt idx="0">
                  <c:v>0</c:v>
                </c:pt>
                <c:pt idx="1">
                  <c:v>0.10000100000000023</c:v>
                </c:pt>
                <c:pt idx="2">
                  <c:v>0.20000100000000032</c:v>
                </c:pt>
                <c:pt idx="3">
                  <c:v>0.30000100000000041</c:v>
                </c:pt>
                <c:pt idx="4">
                  <c:v>0.40000000000000036</c:v>
                </c:pt>
                <c:pt idx="5">
                  <c:v>0.50000000000000044</c:v>
                </c:pt>
                <c:pt idx="6">
                  <c:v>0.60000000000000009</c:v>
                </c:pt>
                <c:pt idx="7">
                  <c:v>0.70000000000000018</c:v>
                </c:pt>
                <c:pt idx="8">
                  <c:v>0.80000000000000027</c:v>
                </c:pt>
                <c:pt idx="9">
                  <c:v>0.90000000000000036</c:v>
                </c:pt>
                <c:pt idx="10">
                  <c:v>1.0000000000000004</c:v>
                </c:pt>
                <c:pt idx="11">
                  <c:v>1.1000000000000005</c:v>
                </c:pt>
                <c:pt idx="12">
                  <c:v>1.2000000000000002</c:v>
                </c:pt>
                <c:pt idx="13">
                  <c:v>1.2999999999999998</c:v>
                </c:pt>
                <c:pt idx="14">
                  <c:v>1.3999990000000002</c:v>
                </c:pt>
                <c:pt idx="15">
                  <c:v>1.4999990000000003</c:v>
                </c:pt>
                <c:pt idx="16">
                  <c:v>1.5999990000000004</c:v>
                </c:pt>
                <c:pt idx="17">
                  <c:v>1.6999990000000005</c:v>
                </c:pt>
                <c:pt idx="18">
                  <c:v>1.7999989999999997</c:v>
                </c:pt>
                <c:pt idx="19">
                  <c:v>1.8999990000000002</c:v>
                </c:pt>
                <c:pt idx="20">
                  <c:v>1.9999989999999999</c:v>
                </c:pt>
                <c:pt idx="21">
                  <c:v>2.0999990000000004</c:v>
                </c:pt>
                <c:pt idx="22">
                  <c:v>2.199999</c:v>
                </c:pt>
                <c:pt idx="23">
                  <c:v>2.2999990000000006</c:v>
                </c:pt>
                <c:pt idx="24">
                  <c:v>2.3999980000000001</c:v>
                </c:pt>
                <c:pt idx="25">
                  <c:v>2.4999979999999997</c:v>
                </c:pt>
                <c:pt idx="26">
                  <c:v>2.5999980000000003</c:v>
                </c:pt>
                <c:pt idx="27">
                  <c:v>2.6999979999999999</c:v>
                </c:pt>
                <c:pt idx="28">
                  <c:v>2.7999980000000004</c:v>
                </c:pt>
                <c:pt idx="29">
                  <c:v>2.8999980000000001</c:v>
                </c:pt>
                <c:pt idx="30">
                  <c:v>2.9999980000000006</c:v>
                </c:pt>
                <c:pt idx="31">
                  <c:v>3.0999980000000003</c:v>
                </c:pt>
                <c:pt idx="32">
                  <c:v>3.1999980000000008</c:v>
                </c:pt>
                <c:pt idx="33">
                  <c:v>3.2999980000000004</c:v>
                </c:pt>
                <c:pt idx="34">
                  <c:v>3.3999979999999992</c:v>
                </c:pt>
                <c:pt idx="35">
                  <c:v>3.4999970000000005</c:v>
                </c:pt>
                <c:pt idx="36">
                  <c:v>3.5999970000000001</c:v>
                </c:pt>
                <c:pt idx="37">
                  <c:v>3.6999970000000006</c:v>
                </c:pt>
                <c:pt idx="38">
                  <c:v>3.7999970000000003</c:v>
                </c:pt>
                <c:pt idx="39">
                  <c:v>3.8999970000000008</c:v>
                </c:pt>
                <c:pt idx="40">
                  <c:v>3.9999970000000005</c:v>
                </c:pt>
                <c:pt idx="41">
                  <c:v>4.0999969999999992</c:v>
                </c:pt>
                <c:pt idx="42">
                  <c:v>4.1999969999999998</c:v>
                </c:pt>
                <c:pt idx="43">
                  <c:v>4.2999970000000003</c:v>
                </c:pt>
                <c:pt idx="44">
                  <c:v>4.3999969999999999</c:v>
                </c:pt>
                <c:pt idx="45">
                  <c:v>4.4999960000000003</c:v>
                </c:pt>
                <c:pt idx="46">
                  <c:v>4.5999960000000009</c:v>
                </c:pt>
                <c:pt idx="47">
                  <c:v>4.6999960000000005</c:v>
                </c:pt>
                <c:pt idx="48">
                  <c:v>4.7999959999999993</c:v>
                </c:pt>
                <c:pt idx="49">
                  <c:v>4.8999959999999998</c:v>
                </c:pt>
                <c:pt idx="50">
                  <c:v>4.9999960000000003</c:v>
                </c:pt>
                <c:pt idx="51">
                  <c:v>5.099996</c:v>
                </c:pt>
                <c:pt idx="52">
                  <c:v>5.1999959999999996</c:v>
                </c:pt>
                <c:pt idx="53">
                  <c:v>5.2999960000000002</c:v>
                </c:pt>
                <c:pt idx="54">
                  <c:v>5.3999960000000007</c:v>
                </c:pt>
                <c:pt idx="55">
                  <c:v>5.4999960000000003</c:v>
                </c:pt>
                <c:pt idx="56">
                  <c:v>5.5999949999999998</c:v>
                </c:pt>
                <c:pt idx="57">
                  <c:v>5.6999950000000004</c:v>
                </c:pt>
                <c:pt idx="58">
                  <c:v>5.799995</c:v>
                </c:pt>
                <c:pt idx="59">
                  <c:v>5.8999949999999997</c:v>
                </c:pt>
                <c:pt idx="60">
                  <c:v>5.9999949999999993</c:v>
                </c:pt>
                <c:pt idx="61">
                  <c:v>6.0999950000000007</c:v>
                </c:pt>
                <c:pt idx="62">
                  <c:v>6.1999950000000004</c:v>
                </c:pt>
                <c:pt idx="63">
                  <c:v>6.299995</c:v>
                </c:pt>
                <c:pt idx="64">
                  <c:v>6.3999950000000014</c:v>
                </c:pt>
                <c:pt idx="65">
                  <c:v>6.4999950000000011</c:v>
                </c:pt>
                <c:pt idx="66">
                  <c:v>6.5999939999999997</c:v>
                </c:pt>
                <c:pt idx="67">
                  <c:v>6.6999940000000011</c:v>
                </c:pt>
                <c:pt idx="68">
                  <c:v>6.7999940000000008</c:v>
                </c:pt>
                <c:pt idx="69">
                  <c:v>6.8999940000000004</c:v>
                </c:pt>
                <c:pt idx="70">
                  <c:v>6.999994</c:v>
                </c:pt>
                <c:pt idx="71">
                  <c:v>7.0999939999999997</c:v>
                </c:pt>
                <c:pt idx="72">
                  <c:v>7.1999940000000011</c:v>
                </c:pt>
                <c:pt idx="73">
                  <c:v>7.299993999999999</c:v>
                </c:pt>
                <c:pt idx="74">
                  <c:v>7.3999940000000004</c:v>
                </c:pt>
                <c:pt idx="75">
                  <c:v>7.499994</c:v>
                </c:pt>
                <c:pt idx="76">
                  <c:v>7.5999939999999997</c:v>
                </c:pt>
                <c:pt idx="77">
                  <c:v>7.6999930000000001</c:v>
                </c:pt>
                <c:pt idx="78">
                  <c:v>7.799990000000002</c:v>
                </c:pt>
                <c:pt idx="79">
                  <c:v>7.8999900000000016</c:v>
                </c:pt>
                <c:pt idx="80">
                  <c:v>7.9999900000000013</c:v>
                </c:pt>
                <c:pt idx="81">
                  <c:v>8.0999899999999982</c:v>
                </c:pt>
                <c:pt idx="82">
                  <c:v>8.1999899999999997</c:v>
                </c:pt>
                <c:pt idx="83">
                  <c:v>8.2999899999999975</c:v>
                </c:pt>
                <c:pt idx="84">
                  <c:v>8.399989999999999</c:v>
                </c:pt>
                <c:pt idx="85">
                  <c:v>8.4999900000000004</c:v>
                </c:pt>
                <c:pt idx="86">
                  <c:v>8.5999899999999982</c:v>
                </c:pt>
                <c:pt idx="87">
                  <c:v>8.6999899999999997</c:v>
                </c:pt>
                <c:pt idx="88">
                  <c:v>8.7999900000000011</c:v>
                </c:pt>
                <c:pt idx="89">
                  <c:v>8.899989999999999</c:v>
                </c:pt>
                <c:pt idx="90">
                  <c:v>8.9999900000000004</c:v>
                </c:pt>
                <c:pt idx="91">
                  <c:v>9.0999899999999982</c:v>
                </c:pt>
                <c:pt idx="92">
                  <c:v>9.1999899999999997</c:v>
                </c:pt>
                <c:pt idx="93">
                  <c:v>9.2999900000000011</c:v>
                </c:pt>
                <c:pt idx="94">
                  <c:v>9.399989999999999</c:v>
                </c:pt>
                <c:pt idx="95">
                  <c:v>9.4999900000000004</c:v>
                </c:pt>
                <c:pt idx="96">
                  <c:v>9.5999900000000018</c:v>
                </c:pt>
                <c:pt idx="97">
                  <c:v>9.6999899999999997</c:v>
                </c:pt>
                <c:pt idx="98">
                  <c:v>9.7999900000000011</c:v>
                </c:pt>
                <c:pt idx="99">
                  <c:v>9.899989999999999</c:v>
                </c:pt>
                <c:pt idx="100">
                  <c:v>9.9999900000000004</c:v>
                </c:pt>
                <c:pt idx="101">
                  <c:v>10.099990000000002</c:v>
                </c:pt>
                <c:pt idx="102">
                  <c:v>10.19999</c:v>
                </c:pt>
                <c:pt idx="103">
                  <c:v>10.299990000000001</c:v>
                </c:pt>
                <c:pt idx="104">
                  <c:v>10.399990000000003</c:v>
                </c:pt>
                <c:pt idx="105">
                  <c:v>10.49999</c:v>
                </c:pt>
                <c:pt idx="106">
                  <c:v>10.599989999999998</c:v>
                </c:pt>
                <c:pt idx="107">
                  <c:v>10.69999</c:v>
                </c:pt>
                <c:pt idx="108">
                  <c:v>10.799989999999998</c:v>
                </c:pt>
                <c:pt idx="109">
                  <c:v>10.899989999999999</c:v>
                </c:pt>
                <c:pt idx="110">
                  <c:v>10.99999</c:v>
                </c:pt>
                <c:pt idx="111">
                  <c:v>11.099989999999998</c:v>
                </c:pt>
                <c:pt idx="112">
                  <c:v>11.19999</c:v>
                </c:pt>
                <c:pt idx="113">
                  <c:v>11.299990000000001</c:v>
                </c:pt>
                <c:pt idx="114">
                  <c:v>11.399989999999999</c:v>
                </c:pt>
                <c:pt idx="115">
                  <c:v>11.49999</c:v>
                </c:pt>
                <c:pt idx="116">
                  <c:v>11.599989999999998</c:v>
                </c:pt>
                <c:pt idx="117">
                  <c:v>11.69999</c:v>
                </c:pt>
                <c:pt idx="118">
                  <c:v>11.799990000000001</c:v>
                </c:pt>
                <c:pt idx="119">
                  <c:v>11.899989999999999</c:v>
                </c:pt>
                <c:pt idx="120">
                  <c:v>11.99999</c:v>
                </c:pt>
                <c:pt idx="121">
                  <c:v>12.099990000000002</c:v>
                </c:pt>
                <c:pt idx="122">
                  <c:v>12.19999</c:v>
                </c:pt>
                <c:pt idx="123">
                  <c:v>12.299990000000001</c:v>
                </c:pt>
                <c:pt idx="124">
                  <c:v>12.399989999999999</c:v>
                </c:pt>
                <c:pt idx="125">
                  <c:v>12.49999</c:v>
                </c:pt>
                <c:pt idx="126">
                  <c:v>12.599990000000002</c:v>
                </c:pt>
                <c:pt idx="127">
                  <c:v>12.69999</c:v>
                </c:pt>
                <c:pt idx="128">
                  <c:v>12.799990000000001</c:v>
                </c:pt>
                <c:pt idx="129">
                  <c:v>12.899990000000003</c:v>
                </c:pt>
                <c:pt idx="130">
                  <c:v>12.99999</c:v>
                </c:pt>
                <c:pt idx="131">
                  <c:v>13.099989999999998</c:v>
                </c:pt>
                <c:pt idx="132">
                  <c:v>13.19999</c:v>
                </c:pt>
                <c:pt idx="133">
                  <c:v>13.299989999999998</c:v>
                </c:pt>
                <c:pt idx="134">
                  <c:v>13.399989999999999</c:v>
                </c:pt>
                <c:pt idx="135">
                  <c:v>13.49999</c:v>
                </c:pt>
                <c:pt idx="136">
                  <c:v>13.599989999999998</c:v>
                </c:pt>
                <c:pt idx="137">
                  <c:v>13.69999</c:v>
                </c:pt>
                <c:pt idx="138">
                  <c:v>13.799989999999998</c:v>
                </c:pt>
                <c:pt idx="139">
                  <c:v>13.899989999999999</c:v>
                </c:pt>
                <c:pt idx="140">
                  <c:v>13.99999</c:v>
                </c:pt>
                <c:pt idx="141">
                  <c:v>14.099989999999998</c:v>
                </c:pt>
                <c:pt idx="142">
                  <c:v>14.19999</c:v>
                </c:pt>
                <c:pt idx="143">
                  <c:v>14.299989999999998</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15.399989999999999</c:v>
                </c:pt>
                <c:pt idx="155">
                  <c:v>15.49999</c:v>
                </c:pt>
                <c:pt idx="156">
                  <c:v>15.599989999999998</c:v>
                </c:pt>
                <c:pt idx="157">
                  <c:v>15.69999</c:v>
                </c:pt>
                <c:pt idx="158">
                  <c:v>15.799989999999998</c:v>
                </c:pt>
                <c:pt idx="159">
                  <c:v>15.899989999999999</c:v>
                </c:pt>
                <c:pt idx="160">
                  <c:v>15.99999</c:v>
                </c:pt>
                <c:pt idx="161">
                  <c:v>16.099989999999998</c:v>
                </c:pt>
                <c:pt idx="162">
                  <c:v>16.19999</c:v>
                </c:pt>
                <c:pt idx="163">
                  <c:v>16.299989999999998</c:v>
                </c:pt>
                <c:pt idx="164">
                  <c:v>16.399989999999999</c:v>
                </c:pt>
                <c:pt idx="165">
                  <c:v>16.49999</c:v>
                </c:pt>
                <c:pt idx="166">
                  <c:v>16.599989999999998</c:v>
                </c:pt>
                <c:pt idx="167">
                  <c:v>16.69999</c:v>
                </c:pt>
                <c:pt idx="168">
                  <c:v>16.799989999999998</c:v>
                </c:pt>
                <c:pt idx="169">
                  <c:v>16.899989999999999</c:v>
                </c:pt>
                <c:pt idx="170">
                  <c:v>16.99999</c:v>
                </c:pt>
                <c:pt idx="171">
                  <c:v>17.099989999999998</c:v>
                </c:pt>
                <c:pt idx="172">
                  <c:v>17.19998</c:v>
                </c:pt>
                <c:pt idx="173">
                  <c:v>17.299979999999998</c:v>
                </c:pt>
                <c:pt idx="174">
                  <c:v>17.399979999999999</c:v>
                </c:pt>
                <c:pt idx="175">
                  <c:v>17.499979999999997</c:v>
                </c:pt>
                <c:pt idx="176">
                  <c:v>17.599979999999999</c:v>
                </c:pt>
                <c:pt idx="177">
                  <c:v>17.69998</c:v>
                </c:pt>
                <c:pt idx="178">
                  <c:v>17.799990000000001</c:v>
                </c:pt>
                <c:pt idx="179">
                  <c:v>17.899989999999999</c:v>
                </c:pt>
                <c:pt idx="180">
                  <c:v>17.99999</c:v>
                </c:pt>
                <c:pt idx="181">
                  <c:v>18.099989999999998</c:v>
                </c:pt>
                <c:pt idx="182">
                  <c:v>18.19999</c:v>
                </c:pt>
                <c:pt idx="183">
                  <c:v>18.299989999999998</c:v>
                </c:pt>
                <c:pt idx="184">
                  <c:v>18.399989999999999</c:v>
                </c:pt>
                <c:pt idx="185">
                  <c:v>18.499979999999997</c:v>
                </c:pt>
                <c:pt idx="186">
                  <c:v>18.599979999999999</c:v>
                </c:pt>
                <c:pt idx="187">
                  <c:v>18.699979999999996</c:v>
                </c:pt>
                <c:pt idx="188">
                  <c:v>18.799980000000001</c:v>
                </c:pt>
                <c:pt idx="189">
                  <c:v>18.899979999999996</c:v>
                </c:pt>
                <c:pt idx="190">
                  <c:v>18.999980000000001</c:v>
                </c:pt>
                <c:pt idx="191">
                  <c:v>19.099979999999999</c:v>
                </c:pt>
                <c:pt idx="192">
                  <c:v>19.19998</c:v>
                </c:pt>
                <c:pt idx="193">
                  <c:v>19.299979999999998</c:v>
                </c:pt>
                <c:pt idx="194">
                  <c:v>19.399979999999999</c:v>
                </c:pt>
                <c:pt idx="195">
                  <c:v>19.499979999999997</c:v>
                </c:pt>
                <c:pt idx="196">
                  <c:v>19.599979999999999</c:v>
                </c:pt>
                <c:pt idx="197">
                  <c:v>19.69998</c:v>
                </c:pt>
                <c:pt idx="198">
                  <c:v>19.799980000000001</c:v>
                </c:pt>
                <c:pt idx="199">
                  <c:v>19.899979999999999</c:v>
                </c:pt>
                <c:pt idx="200">
                  <c:v>19.999980000000001</c:v>
                </c:pt>
                <c:pt idx="201">
                  <c:v>20.099979999999999</c:v>
                </c:pt>
                <c:pt idx="202">
                  <c:v>20.19998</c:v>
                </c:pt>
                <c:pt idx="203">
                  <c:v>20.299979999999998</c:v>
                </c:pt>
                <c:pt idx="204">
                  <c:v>20.399980000000003</c:v>
                </c:pt>
                <c:pt idx="205">
                  <c:v>20.499979999999997</c:v>
                </c:pt>
                <c:pt idx="206">
                  <c:v>20.599980000000002</c:v>
                </c:pt>
                <c:pt idx="207">
                  <c:v>20.69998</c:v>
                </c:pt>
                <c:pt idx="208">
                  <c:v>20.799980000000001</c:v>
                </c:pt>
                <c:pt idx="209">
                  <c:v>20.899979999999999</c:v>
                </c:pt>
                <c:pt idx="210">
                  <c:v>20.999979999999997</c:v>
                </c:pt>
                <c:pt idx="211">
                  <c:v>21.099979999999999</c:v>
                </c:pt>
                <c:pt idx="212">
                  <c:v>21.199979999999996</c:v>
                </c:pt>
                <c:pt idx="213">
                  <c:v>21.299980000000001</c:v>
                </c:pt>
                <c:pt idx="214">
                  <c:v>21.399979999999996</c:v>
                </c:pt>
                <c:pt idx="215">
                  <c:v>21.499980000000001</c:v>
                </c:pt>
                <c:pt idx="216">
                  <c:v>21.599979999999999</c:v>
                </c:pt>
                <c:pt idx="217">
                  <c:v>21.69998</c:v>
                </c:pt>
                <c:pt idx="218">
                  <c:v>21.799979999999998</c:v>
                </c:pt>
                <c:pt idx="219">
                  <c:v>21.899979999999999</c:v>
                </c:pt>
                <c:pt idx="220">
                  <c:v>21.999979999999997</c:v>
                </c:pt>
                <c:pt idx="221">
                  <c:v>22.099979999999999</c:v>
                </c:pt>
                <c:pt idx="222">
                  <c:v>22.19998</c:v>
                </c:pt>
                <c:pt idx="223">
                  <c:v>22.299980000000001</c:v>
                </c:pt>
                <c:pt idx="224">
                  <c:v>22.399979999999999</c:v>
                </c:pt>
                <c:pt idx="225">
                  <c:v>22.499980000000001</c:v>
                </c:pt>
                <c:pt idx="226">
                  <c:v>22.599979999999999</c:v>
                </c:pt>
                <c:pt idx="227">
                  <c:v>22.69998</c:v>
                </c:pt>
                <c:pt idx="228">
                  <c:v>22.799979999999998</c:v>
                </c:pt>
                <c:pt idx="229">
                  <c:v>22.899980000000003</c:v>
                </c:pt>
                <c:pt idx="230">
                  <c:v>22.999979999999997</c:v>
                </c:pt>
                <c:pt idx="231">
                  <c:v>23.099980000000002</c:v>
                </c:pt>
                <c:pt idx="232">
                  <c:v>23.19998</c:v>
                </c:pt>
                <c:pt idx="233">
                  <c:v>23.299980000000001</c:v>
                </c:pt>
                <c:pt idx="234">
                  <c:v>23.399979999999999</c:v>
                </c:pt>
                <c:pt idx="235">
                  <c:v>23.499979999999997</c:v>
                </c:pt>
                <c:pt idx="236">
                  <c:v>23.599979999999999</c:v>
                </c:pt>
                <c:pt idx="237">
                  <c:v>23.699979999999996</c:v>
                </c:pt>
                <c:pt idx="238">
                  <c:v>23.799980000000001</c:v>
                </c:pt>
                <c:pt idx="239">
                  <c:v>23.899979999999996</c:v>
                </c:pt>
                <c:pt idx="240">
                  <c:v>23.999980000000001</c:v>
                </c:pt>
                <c:pt idx="241">
                  <c:v>24.099979999999999</c:v>
                </c:pt>
                <c:pt idx="242">
                  <c:v>24.19998</c:v>
                </c:pt>
                <c:pt idx="243">
                  <c:v>24.299979999999998</c:v>
                </c:pt>
                <c:pt idx="244">
                  <c:v>24.399979999999999</c:v>
                </c:pt>
                <c:pt idx="245">
                  <c:v>24.499979999999997</c:v>
                </c:pt>
                <c:pt idx="246">
                  <c:v>24.599979999999999</c:v>
                </c:pt>
                <c:pt idx="247">
                  <c:v>24.69998</c:v>
                </c:pt>
                <c:pt idx="248">
                  <c:v>24.799980000000001</c:v>
                </c:pt>
                <c:pt idx="249">
                  <c:v>24.899979999999999</c:v>
                </c:pt>
                <c:pt idx="250">
                  <c:v>24.999980000000001</c:v>
                </c:pt>
                <c:pt idx="251">
                  <c:v>25.099979999999999</c:v>
                </c:pt>
                <c:pt idx="252">
                  <c:v>25.19998</c:v>
                </c:pt>
                <c:pt idx="253">
                  <c:v>25.299979999999998</c:v>
                </c:pt>
                <c:pt idx="254">
                  <c:v>25.399980000000003</c:v>
                </c:pt>
                <c:pt idx="255">
                  <c:v>25.499979999999997</c:v>
                </c:pt>
                <c:pt idx="256">
                  <c:v>25.599980000000002</c:v>
                </c:pt>
                <c:pt idx="257">
                  <c:v>25.69998</c:v>
                </c:pt>
                <c:pt idx="258">
                  <c:v>25.799980000000001</c:v>
                </c:pt>
                <c:pt idx="259">
                  <c:v>25.899979999999999</c:v>
                </c:pt>
                <c:pt idx="260">
                  <c:v>25.999979999999997</c:v>
                </c:pt>
                <c:pt idx="261">
                  <c:v>26.099979999999999</c:v>
                </c:pt>
                <c:pt idx="262">
                  <c:v>26.199979999999996</c:v>
                </c:pt>
                <c:pt idx="263">
                  <c:v>26.299980000000001</c:v>
                </c:pt>
                <c:pt idx="264">
                  <c:v>26.399979999999996</c:v>
                </c:pt>
                <c:pt idx="265">
                  <c:v>26.499980000000001</c:v>
                </c:pt>
                <c:pt idx="266">
                  <c:v>26.599979999999999</c:v>
                </c:pt>
                <c:pt idx="267">
                  <c:v>26.69998</c:v>
                </c:pt>
                <c:pt idx="268">
                  <c:v>26.799979999999998</c:v>
                </c:pt>
                <c:pt idx="269">
                  <c:v>26.899979999999999</c:v>
                </c:pt>
                <c:pt idx="270">
                  <c:v>26.999979999999997</c:v>
                </c:pt>
                <c:pt idx="271">
                  <c:v>27.099979999999999</c:v>
                </c:pt>
                <c:pt idx="272">
                  <c:v>27.19998</c:v>
                </c:pt>
                <c:pt idx="273">
                  <c:v>27.299980000000001</c:v>
                </c:pt>
                <c:pt idx="274">
                  <c:v>27.399979999999999</c:v>
                </c:pt>
                <c:pt idx="275">
                  <c:v>27.499980000000001</c:v>
                </c:pt>
                <c:pt idx="276">
                  <c:v>27.599979999999999</c:v>
                </c:pt>
                <c:pt idx="277">
                  <c:v>27.69998</c:v>
                </c:pt>
                <c:pt idx="278">
                  <c:v>27.799979999999998</c:v>
                </c:pt>
                <c:pt idx="279">
                  <c:v>27.899980000000003</c:v>
                </c:pt>
                <c:pt idx="280">
                  <c:v>27.999979999999997</c:v>
                </c:pt>
                <c:pt idx="281">
                  <c:v>28.099980000000002</c:v>
                </c:pt>
                <c:pt idx="282">
                  <c:v>28.19998</c:v>
                </c:pt>
                <c:pt idx="283">
                  <c:v>28.299980000000001</c:v>
                </c:pt>
                <c:pt idx="284">
                  <c:v>28.399979999999999</c:v>
                </c:pt>
                <c:pt idx="285">
                  <c:v>28.499979999999997</c:v>
                </c:pt>
                <c:pt idx="286">
                  <c:v>28.599979999999999</c:v>
                </c:pt>
                <c:pt idx="287">
                  <c:v>28.699979999999996</c:v>
                </c:pt>
                <c:pt idx="288">
                  <c:v>28.799980000000001</c:v>
                </c:pt>
                <c:pt idx="289">
                  <c:v>28.899979999999996</c:v>
                </c:pt>
                <c:pt idx="290">
                  <c:v>28.999969999999998</c:v>
                </c:pt>
                <c:pt idx="291">
                  <c:v>29.099970000000003</c:v>
                </c:pt>
                <c:pt idx="292">
                  <c:v>29.199969999999997</c:v>
                </c:pt>
                <c:pt idx="293">
                  <c:v>29.299970000000002</c:v>
                </c:pt>
                <c:pt idx="294">
                  <c:v>29.39997</c:v>
                </c:pt>
                <c:pt idx="295">
                  <c:v>29.499970000000001</c:v>
                </c:pt>
                <c:pt idx="296">
                  <c:v>29.599969999999999</c:v>
                </c:pt>
                <c:pt idx="297">
                  <c:v>29.69997</c:v>
                </c:pt>
                <c:pt idx="298">
                  <c:v>29.799969999999998</c:v>
                </c:pt>
                <c:pt idx="299">
                  <c:v>29.89997</c:v>
                </c:pt>
                <c:pt idx="300">
                  <c:v>29.999970000000001</c:v>
                </c:pt>
                <c:pt idx="301">
                  <c:v>30.099969999999995</c:v>
                </c:pt>
                <c:pt idx="302">
                  <c:v>30.199969999999997</c:v>
                </c:pt>
                <c:pt idx="303">
                  <c:v>30.299969999999998</c:v>
                </c:pt>
                <c:pt idx="304">
                  <c:v>30.39997</c:v>
                </c:pt>
                <c:pt idx="305">
                  <c:v>30.499970000000001</c:v>
                </c:pt>
                <c:pt idx="306">
                  <c:v>30.599970000000003</c:v>
                </c:pt>
                <c:pt idx="307">
                  <c:v>30.699969999999997</c:v>
                </c:pt>
                <c:pt idx="308">
                  <c:v>30.799969999999998</c:v>
                </c:pt>
                <c:pt idx="309">
                  <c:v>30.89997</c:v>
                </c:pt>
                <c:pt idx="310">
                  <c:v>30.999970000000001</c:v>
                </c:pt>
                <c:pt idx="311">
                  <c:v>31.099969999999995</c:v>
                </c:pt>
                <c:pt idx="312">
                  <c:v>31.199970000000004</c:v>
                </c:pt>
                <c:pt idx="313">
                  <c:v>31.299969999999998</c:v>
                </c:pt>
                <c:pt idx="314">
                  <c:v>31.39997</c:v>
                </c:pt>
                <c:pt idx="315">
                  <c:v>31.499970000000001</c:v>
                </c:pt>
                <c:pt idx="316">
                  <c:v>31.599970000000003</c:v>
                </c:pt>
                <c:pt idx="317">
                  <c:v>31.699969999999997</c:v>
                </c:pt>
                <c:pt idx="318">
                  <c:v>31.799969999999998</c:v>
                </c:pt>
                <c:pt idx="319">
                  <c:v>31.89997</c:v>
                </c:pt>
                <c:pt idx="320">
                  <c:v>31.999970000000001</c:v>
                </c:pt>
                <c:pt idx="321">
                  <c:v>32.099969999999999</c:v>
                </c:pt>
                <c:pt idx="322">
                  <c:v>32.199970000000008</c:v>
                </c:pt>
                <c:pt idx="323">
                  <c:v>32.299970000000002</c:v>
                </c:pt>
                <c:pt idx="324">
                  <c:v>32.399970000000003</c:v>
                </c:pt>
                <c:pt idx="325">
                  <c:v>32.499970000000005</c:v>
                </c:pt>
                <c:pt idx="326">
                  <c:v>32.599969999999999</c:v>
                </c:pt>
                <c:pt idx="327">
                  <c:v>32.69997</c:v>
                </c:pt>
                <c:pt idx="328">
                  <c:v>32.799970000000002</c:v>
                </c:pt>
                <c:pt idx="329">
                  <c:v>32.899970000000003</c:v>
                </c:pt>
                <c:pt idx="330">
                  <c:v>32.999970000000005</c:v>
                </c:pt>
                <c:pt idx="331">
                  <c:v>33.099970000000006</c:v>
                </c:pt>
                <c:pt idx="332">
                  <c:v>33.19997</c:v>
                </c:pt>
                <c:pt idx="333">
                  <c:v>33.299970000000002</c:v>
                </c:pt>
                <c:pt idx="334">
                  <c:v>33.399970000000003</c:v>
                </c:pt>
                <c:pt idx="335">
                  <c:v>33.499970000000005</c:v>
                </c:pt>
                <c:pt idx="336">
                  <c:v>33.599969999999999</c:v>
                </c:pt>
                <c:pt idx="337">
                  <c:v>33.699970000000008</c:v>
                </c:pt>
                <c:pt idx="338">
                  <c:v>33.799970000000002</c:v>
                </c:pt>
                <c:pt idx="339">
                  <c:v>33.899970000000003</c:v>
                </c:pt>
                <c:pt idx="340">
                  <c:v>33.999970000000005</c:v>
                </c:pt>
                <c:pt idx="341">
                  <c:v>34.099970000000006</c:v>
                </c:pt>
                <c:pt idx="342">
                  <c:v>34.19997</c:v>
                </c:pt>
                <c:pt idx="343">
                  <c:v>34.299970000000002</c:v>
                </c:pt>
                <c:pt idx="344">
                  <c:v>34.399970000000003</c:v>
                </c:pt>
                <c:pt idx="345">
                  <c:v>34.499970000000005</c:v>
                </c:pt>
                <c:pt idx="346">
                  <c:v>34.599969999999999</c:v>
                </c:pt>
                <c:pt idx="347">
                  <c:v>34.699970000000008</c:v>
                </c:pt>
                <c:pt idx="348">
                  <c:v>34.799970000000002</c:v>
                </c:pt>
                <c:pt idx="349">
                  <c:v>34.899970000000003</c:v>
                </c:pt>
                <c:pt idx="350">
                  <c:v>34.999970000000005</c:v>
                </c:pt>
                <c:pt idx="351">
                  <c:v>35.099969999999999</c:v>
                </c:pt>
                <c:pt idx="352">
                  <c:v>35.19997</c:v>
                </c:pt>
                <c:pt idx="353">
                  <c:v>35.299970000000002</c:v>
                </c:pt>
                <c:pt idx="354">
                  <c:v>35.399970000000003</c:v>
                </c:pt>
                <c:pt idx="355">
                  <c:v>35.499970000000005</c:v>
                </c:pt>
                <c:pt idx="356">
                  <c:v>35.599970000000006</c:v>
                </c:pt>
                <c:pt idx="357">
                  <c:v>35.69997</c:v>
                </c:pt>
                <c:pt idx="358">
                  <c:v>35.799970000000002</c:v>
                </c:pt>
                <c:pt idx="359">
                  <c:v>35.899970000000003</c:v>
                </c:pt>
                <c:pt idx="360">
                  <c:v>35.999970000000005</c:v>
                </c:pt>
                <c:pt idx="361">
                  <c:v>36.099969999999999</c:v>
                </c:pt>
                <c:pt idx="362">
                  <c:v>36.199970000000008</c:v>
                </c:pt>
                <c:pt idx="363">
                  <c:v>36.299970000000002</c:v>
                </c:pt>
                <c:pt idx="364">
                  <c:v>36.399970000000003</c:v>
                </c:pt>
                <c:pt idx="365">
                  <c:v>36.499970000000005</c:v>
                </c:pt>
                <c:pt idx="366">
                  <c:v>36.599970000000006</c:v>
                </c:pt>
                <c:pt idx="367">
                  <c:v>36.69997</c:v>
                </c:pt>
                <c:pt idx="368">
                  <c:v>36.799970000000002</c:v>
                </c:pt>
                <c:pt idx="369">
                  <c:v>36.899970000000003</c:v>
                </c:pt>
                <c:pt idx="370">
                  <c:v>36.999970000000005</c:v>
                </c:pt>
                <c:pt idx="371">
                  <c:v>37.099969999999999</c:v>
                </c:pt>
                <c:pt idx="372">
                  <c:v>37.199970000000008</c:v>
                </c:pt>
                <c:pt idx="373">
                  <c:v>37.299970000000002</c:v>
                </c:pt>
                <c:pt idx="374">
                  <c:v>37.399970000000003</c:v>
                </c:pt>
                <c:pt idx="375">
                  <c:v>37.499970000000005</c:v>
                </c:pt>
                <c:pt idx="376">
                  <c:v>37.599969999999999</c:v>
                </c:pt>
                <c:pt idx="377">
                  <c:v>37.69997</c:v>
                </c:pt>
                <c:pt idx="378">
                  <c:v>37.799970000000002</c:v>
                </c:pt>
                <c:pt idx="379">
                  <c:v>37.899970000000003</c:v>
                </c:pt>
                <c:pt idx="380">
                  <c:v>37.999970000000005</c:v>
                </c:pt>
                <c:pt idx="381">
                  <c:v>38.099980000000002</c:v>
                </c:pt>
                <c:pt idx="382">
                  <c:v>38.199980000000011</c:v>
                </c:pt>
                <c:pt idx="383">
                  <c:v>38.299980000000005</c:v>
                </c:pt>
                <c:pt idx="384">
                  <c:v>38.399979999999999</c:v>
                </c:pt>
                <c:pt idx="385">
                  <c:v>38.499980000000001</c:v>
                </c:pt>
                <c:pt idx="386">
                  <c:v>38.599989999999998</c:v>
                </c:pt>
                <c:pt idx="387">
                  <c:v>38.699990000000007</c:v>
                </c:pt>
                <c:pt idx="388">
                  <c:v>38.799990000000008</c:v>
                </c:pt>
                <c:pt idx="389">
                  <c:v>38.899990000000003</c:v>
                </c:pt>
                <c:pt idx="390">
                  <c:v>39</c:v>
                </c:pt>
                <c:pt idx="391">
                  <c:v>39.1</c:v>
                </c:pt>
                <c:pt idx="392">
                  <c:v>39.200000000000003</c:v>
                </c:pt>
                <c:pt idx="393">
                  <c:v>39.300000000000004</c:v>
                </c:pt>
                <c:pt idx="394">
                  <c:v>39.400010000000002</c:v>
                </c:pt>
                <c:pt idx="395">
                  <c:v>39.500010000000003</c:v>
                </c:pt>
                <c:pt idx="396">
                  <c:v>39.600009999999997</c:v>
                </c:pt>
                <c:pt idx="397">
                  <c:v>39.700010000000006</c:v>
                </c:pt>
                <c:pt idx="398">
                  <c:v>39.80001</c:v>
                </c:pt>
                <c:pt idx="399">
                  <c:v>39.900020000000005</c:v>
                </c:pt>
                <c:pt idx="400">
                  <c:v>40.000019999999999</c:v>
                </c:pt>
                <c:pt idx="401">
                  <c:v>40.100020000000001</c:v>
                </c:pt>
                <c:pt idx="402">
                  <c:v>40.200020000000009</c:v>
                </c:pt>
                <c:pt idx="403">
                  <c:v>40.300030000000007</c:v>
                </c:pt>
                <c:pt idx="404">
                  <c:v>40.400030000000001</c:v>
                </c:pt>
                <c:pt idx="405">
                  <c:v>40.500030000000002</c:v>
                </c:pt>
                <c:pt idx="406">
                  <c:v>40.600029999999997</c:v>
                </c:pt>
                <c:pt idx="407">
                  <c:v>40.700040000000008</c:v>
                </c:pt>
                <c:pt idx="408">
                  <c:v>40.800040000000003</c:v>
                </c:pt>
                <c:pt idx="409">
                  <c:v>40.900040000000004</c:v>
                </c:pt>
                <c:pt idx="410">
                  <c:v>41.000039999999998</c:v>
                </c:pt>
                <c:pt idx="411">
                  <c:v>41.100040000000007</c:v>
                </c:pt>
                <c:pt idx="412">
                  <c:v>41.200050000000005</c:v>
                </c:pt>
                <c:pt idx="413">
                  <c:v>41.300050000000006</c:v>
                </c:pt>
                <c:pt idx="414">
                  <c:v>41.40005</c:v>
                </c:pt>
                <c:pt idx="415">
                  <c:v>41.500050000000002</c:v>
                </c:pt>
                <c:pt idx="416">
                  <c:v>41.600059999999999</c:v>
                </c:pt>
                <c:pt idx="417">
                  <c:v>41.700060000000008</c:v>
                </c:pt>
                <c:pt idx="418">
                  <c:v>41.800060000000002</c:v>
                </c:pt>
                <c:pt idx="419">
                  <c:v>41.900060000000003</c:v>
                </c:pt>
                <c:pt idx="420">
                  <c:v>42.000070000000001</c:v>
                </c:pt>
                <c:pt idx="421">
                  <c:v>42.100070000000002</c:v>
                </c:pt>
                <c:pt idx="422">
                  <c:v>42.200070000000004</c:v>
                </c:pt>
                <c:pt idx="423">
                  <c:v>42.300070000000005</c:v>
                </c:pt>
                <c:pt idx="424">
                  <c:v>42.400069999999999</c:v>
                </c:pt>
                <c:pt idx="425">
                  <c:v>42.500079999999997</c:v>
                </c:pt>
                <c:pt idx="426">
                  <c:v>42.600080000000005</c:v>
                </c:pt>
                <c:pt idx="427">
                  <c:v>42.700080000000007</c:v>
                </c:pt>
                <c:pt idx="428">
                  <c:v>42.800080000000001</c:v>
                </c:pt>
                <c:pt idx="429">
                  <c:v>42.900090000000006</c:v>
                </c:pt>
                <c:pt idx="430">
                  <c:v>43.00009</c:v>
                </c:pt>
                <c:pt idx="431">
                  <c:v>43.100090000000009</c:v>
                </c:pt>
                <c:pt idx="432">
                  <c:v>43.200090000000003</c:v>
                </c:pt>
                <c:pt idx="433">
                  <c:v>43.300090000000004</c:v>
                </c:pt>
                <c:pt idx="434">
                  <c:v>43.400100000000002</c:v>
                </c:pt>
                <c:pt idx="435">
                  <c:v>43.500100000000003</c:v>
                </c:pt>
                <c:pt idx="436">
                  <c:v>43.600100000000005</c:v>
                </c:pt>
                <c:pt idx="437">
                  <c:v>43.700100000000006</c:v>
                </c:pt>
                <c:pt idx="438">
                  <c:v>43.800110000000004</c:v>
                </c:pt>
                <c:pt idx="439">
                  <c:v>43.900109999999998</c:v>
                </c:pt>
                <c:pt idx="440">
                  <c:v>44.000109999999999</c:v>
                </c:pt>
                <c:pt idx="441">
                  <c:v>44.100110000000008</c:v>
                </c:pt>
                <c:pt idx="442">
                  <c:v>44.200120000000005</c:v>
                </c:pt>
                <c:pt idx="443">
                  <c:v>44.300120000000007</c:v>
                </c:pt>
                <c:pt idx="444">
                  <c:v>44.400120000000001</c:v>
                </c:pt>
                <c:pt idx="445">
                  <c:v>44.500119999999995</c:v>
                </c:pt>
                <c:pt idx="446">
                  <c:v>44.600120000000004</c:v>
                </c:pt>
                <c:pt idx="447">
                  <c:v>44.700130000000001</c:v>
                </c:pt>
                <c:pt idx="448">
                  <c:v>44.800130000000003</c:v>
                </c:pt>
                <c:pt idx="449">
                  <c:v>44.900130000000004</c:v>
                </c:pt>
                <c:pt idx="450">
                  <c:v>45.000129999999999</c:v>
                </c:pt>
                <c:pt idx="451">
                  <c:v>45.10014000000001</c:v>
                </c:pt>
                <c:pt idx="452">
                  <c:v>45.200140000000005</c:v>
                </c:pt>
                <c:pt idx="453">
                  <c:v>45.300139999999999</c:v>
                </c:pt>
                <c:pt idx="454">
                  <c:v>45.40014</c:v>
                </c:pt>
                <c:pt idx="455">
                  <c:v>45.500149999999998</c:v>
                </c:pt>
                <c:pt idx="456">
                  <c:v>45.600150000000006</c:v>
                </c:pt>
                <c:pt idx="457">
                  <c:v>45.700150000000008</c:v>
                </c:pt>
                <c:pt idx="458">
                  <c:v>45.800150000000002</c:v>
                </c:pt>
                <c:pt idx="459">
                  <c:v>45.900149999999996</c:v>
                </c:pt>
                <c:pt idx="460">
                  <c:v>46.000160000000001</c:v>
                </c:pt>
                <c:pt idx="461">
                  <c:v>46.100160000000002</c:v>
                </c:pt>
                <c:pt idx="462">
                  <c:v>46.200160000000004</c:v>
                </c:pt>
                <c:pt idx="463">
                  <c:v>46.300160000000005</c:v>
                </c:pt>
                <c:pt idx="464">
                  <c:v>46.400170000000003</c:v>
                </c:pt>
                <c:pt idx="465">
                  <c:v>46.500169999999997</c:v>
                </c:pt>
                <c:pt idx="466">
                  <c:v>46.600170000000006</c:v>
                </c:pt>
                <c:pt idx="467">
                  <c:v>46.70017</c:v>
                </c:pt>
                <c:pt idx="468">
                  <c:v>46.800170000000001</c:v>
                </c:pt>
                <c:pt idx="469">
                  <c:v>46.900179999999999</c:v>
                </c:pt>
                <c:pt idx="470">
                  <c:v>47.00018</c:v>
                </c:pt>
                <c:pt idx="471">
                  <c:v>47.100180000000009</c:v>
                </c:pt>
                <c:pt idx="472">
                  <c:v>47.200180000000003</c:v>
                </c:pt>
                <c:pt idx="473">
                  <c:v>47.300190000000001</c:v>
                </c:pt>
                <c:pt idx="474">
                  <c:v>47.400190000000002</c:v>
                </c:pt>
                <c:pt idx="475">
                  <c:v>47.500190000000003</c:v>
                </c:pt>
                <c:pt idx="476">
                  <c:v>47.600190000000005</c:v>
                </c:pt>
                <c:pt idx="477">
                  <c:v>47.700200000000002</c:v>
                </c:pt>
                <c:pt idx="478">
                  <c:v>47.800200000000004</c:v>
                </c:pt>
                <c:pt idx="479">
                  <c:v>47.900199999999998</c:v>
                </c:pt>
                <c:pt idx="480">
                  <c:v>48.000200000000007</c:v>
                </c:pt>
                <c:pt idx="481">
                  <c:v>48.100200000000001</c:v>
                </c:pt>
                <c:pt idx="482">
                  <c:v>48.200210000000006</c:v>
                </c:pt>
                <c:pt idx="483">
                  <c:v>48.30021</c:v>
                </c:pt>
                <c:pt idx="484">
                  <c:v>48.400210000000001</c:v>
                </c:pt>
                <c:pt idx="485">
                  <c:v>48.50021000000001</c:v>
                </c:pt>
                <c:pt idx="486">
                  <c:v>48.600220000000007</c:v>
                </c:pt>
                <c:pt idx="487">
                  <c:v>48.700220000000002</c:v>
                </c:pt>
                <c:pt idx="488">
                  <c:v>48.800220000000003</c:v>
                </c:pt>
                <c:pt idx="489">
                  <c:v>48.900219999999997</c:v>
                </c:pt>
                <c:pt idx="490">
                  <c:v>49.000230000000009</c:v>
                </c:pt>
                <c:pt idx="491">
                  <c:v>49.100230000000003</c:v>
                </c:pt>
                <c:pt idx="492">
                  <c:v>49.200230000000005</c:v>
                </c:pt>
                <c:pt idx="493">
                  <c:v>49.300229999999999</c:v>
                </c:pt>
                <c:pt idx="494">
                  <c:v>49.400230000000001</c:v>
                </c:pt>
                <c:pt idx="495">
                  <c:v>49.500240000000005</c:v>
                </c:pt>
                <c:pt idx="496">
                  <c:v>49.600240000000007</c:v>
                </c:pt>
                <c:pt idx="497">
                  <c:v>49.700240000000001</c:v>
                </c:pt>
                <c:pt idx="498">
                  <c:v>49.800240000000002</c:v>
                </c:pt>
                <c:pt idx="499">
                  <c:v>49.90025</c:v>
                </c:pt>
                <c:pt idx="500">
                  <c:v>50.000250000000008</c:v>
                </c:pt>
                <c:pt idx="501">
                  <c:v>50.100250000000003</c:v>
                </c:pt>
                <c:pt idx="502">
                  <c:v>50.200250000000004</c:v>
                </c:pt>
                <c:pt idx="503">
                  <c:v>50.300260000000002</c:v>
                </c:pt>
                <c:pt idx="504">
                  <c:v>50.400260000000003</c:v>
                </c:pt>
                <c:pt idx="505">
                  <c:v>50.500260000000004</c:v>
                </c:pt>
                <c:pt idx="506">
                  <c:v>50.600260000000006</c:v>
                </c:pt>
                <c:pt idx="507">
                  <c:v>50.70026</c:v>
                </c:pt>
                <c:pt idx="508">
                  <c:v>50.800269999999998</c:v>
                </c:pt>
                <c:pt idx="509">
                  <c:v>50.900269999999999</c:v>
                </c:pt>
                <c:pt idx="510">
                  <c:v>51.000270000000008</c:v>
                </c:pt>
                <c:pt idx="511">
                  <c:v>51.100270000000002</c:v>
                </c:pt>
                <c:pt idx="512">
                  <c:v>51.200280000000006</c:v>
                </c:pt>
                <c:pt idx="513">
                  <c:v>51.300280000000001</c:v>
                </c:pt>
                <c:pt idx="514">
                  <c:v>51.400279999999995</c:v>
                </c:pt>
                <c:pt idx="515">
                  <c:v>51.500280000000004</c:v>
                </c:pt>
                <c:pt idx="516">
                  <c:v>51.600280000000005</c:v>
                </c:pt>
                <c:pt idx="517">
                  <c:v>51.700290000000003</c:v>
                </c:pt>
                <c:pt idx="518">
                  <c:v>51.800290000000004</c:v>
                </c:pt>
                <c:pt idx="519">
                  <c:v>51.900290000000005</c:v>
                </c:pt>
                <c:pt idx="520">
                  <c:v>52.000290000000007</c:v>
                </c:pt>
                <c:pt idx="521">
                  <c:v>52.100300000000004</c:v>
                </c:pt>
                <c:pt idx="522">
                  <c:v>52.200299999999999</c:v>
                </c:pt>
                <c:pt idx="523">
                  <c:v>52.3003</c:v>
                </c:pt>
                <c:pt idx="524">
                  <c:v>52.400300000000009</c:v>
                </c:pt>
                <c:pt idx="525">
                  <c:v>52.500310000000006</c:v>
                </c:pt>
                <c:pt idx="526">
                  <c:v>52.600310000000007</c:v>
                </c:pt>
                <c:pt idx="527">
                  <c:v>52.700310000000002</c:v>
                </c:pt>
                <c:pt idx="528">
                  <c:v>52.800309999999996</c:v>
                </c:pt>
                <c:pt idx="529">
                  <c:v>52.900310000000005</c:v>
                </c:pt>
                <c:pt idx="530">
                  <c:v>53.000320000000002</c:v>
                </c:pt>
                <c:pt idx="531">
                  <c:v>53.100320000000004</c:v>
                </c:pt>
                <c:pt idx="532">
                  <c:v>53.200320000000005</c:v>
                </c:pt>
                <c:pt idx="533">
                  <c:v>53.300319999999999</c:v>
                </c:pt>
                <c:pt idx="534">
                  <c:v>53.400329999999997</c:v>
                </c:pt>
                <c:pt idx="535">
                  <c:v>53.500330000000005</c:v>
                </c:pt>
                <c:pt idx="536">
                  <c:v>53.60033</c:v>
                </c:pt>
                <c:pt idx="537">
                  <c:v>53.700330000000001</c:v>
                </c:pt>
                <c:pt idx="538">
                  <c:v>53.800339999999998</c:v>
                </c:pt>
                <c:pt idx="539">
                  <c:v>53.900340000000007</c:v>
                </c:pt>
                <c:pt idx="540">
                  <c:v>54.000340000000008</c:v>
                </c:pt>
                <c:pt idx="541">
                  <c:v>54.100340000000003</c:v>
                </c:pt>
                <c:pt idx="542">
                  <c:v>54.200339999999997</c:v>
                </c:pt>
                <c:pt idx="543">
                  <c:v>54.300350000000002</c:v>
                </c:pt>
                <c:pt idx="544">
                  <c:v>54.400350000000003</c:v>
                </c:pt>
                <c:pt idx="545">
                  <c:v>54.500350000000005</c:v>
                </c:pt>
                <c:pt idx="546">
                  <c:v>54.600350000000006</c:v>
                </c:pt>
                <c:pt idx="547">
                  <c:v>54.700360000000003</c:v>
                </c:pt>
                <c:pt idx="548">
                  <c:v>54.800359999999998</c:v>
                </c:pt>
                <c:pt idx="549">
                  <c:v>54.900360000000006</c:v>
                </c:pt>
                <c:pt idx="550">
                  <c:v>55.000360000000001</c:v>
                </c:pt>
                <c:pt idx="551">
                  <c:v>55.100360000000002</c:v>
                </c:pt>
                <c:pt idx="552">
                  <c:v>55.200369999999999</c:v>
                </c:pt>
                <c:pt idx="553">
                  <c:v>55.300370000000001</c:v>
                </c:pt>
                <c:pt idx="554">
                  <c:v>55.400370000000009</c:v>
                </c:pt>
                <c:pt idx="555">
                  <c:v>55.500370000000004</c:v>
                </c:pt>
                <c:pt idx="556">
                  <c:v>55.600380000000001</c:v>
                </c:pt>
                <c:pt idx="557">
                  <c:v>55.700380000000003</c:v>
                </c:pt>
                <c:pt idx="558">
                  <c:v>55.800379999999997</c:v>
                </c:pt>
                <c:pt idx="559">
                  <c:v>55.900380000000006</c:v>
                </c:pt>
                <c:pt idx="560">
                  <c:v>56.000390000000003</c:v>
                </c:pt>
                <c:pt idx="561">
                  <c:v>56.100390000000004</c:v>
                </c:pt>
                <c:pt idx="562">
                  <c:v>56.200389999999999</c:v>
                </c:pt>
                <c:pt idx="563">
                  <c:v>56.300390000000007</c:v>
                </c:pt>
                <c:pt idx="564">
                  <c:v>56.400390000000002</c:v>
                </c:pt>
                <c:pt idx="565">
                  <c:v>56.500400000000006</c:v>
                </c:pt>
                <c:pt idx="566">
                  <c:v>56.6004</c:v>
                </c:pt>
                <c:pt idx="567">
                  <c:v>56.700400000000002</c:v>
                </c:pt>
                <c:pt idx="568">
                  <c:v>56.80040000000001</c:v>
                </c:pt>
                <c:pt idx="569">
                  <c:v>56.900410000000008</c:v>
                </c:pt>
                <c:pt idx="570">
                  <c:v>57.000410000000002</c:v>
                </c:pt>
                <c:pt idx="571">
                  <c:v>57.100410000000004</c:v>
                </c:pt>
                <c:pt idx="572">
                  <c:v>57.200409999999998</c:v>
                </c:pt>
                <c:pt idx="573">
                  <c:v>57.300420000000003</c:v>
                </c:pt>
                <c:pt idx="574">
                  <c:v>57.400420000000004</c:v>
                </c:pt>
                <c:pt idx="575">
                  <c:v>57.500420000000005</c:v>
                </c:pt>
                <c:pt idx="576">
                  <c:v>57.60042</c:v>
                </c:pt>
                <c:pt idx="577">
                  <c:v>57.700420000000001</c:v>
                </c:pt>
                <c:pt idx="578">
                  <c:v>57.800429999999999</c:v>
                </c:pt>
                <c:pt idx="579">
                  <c:v>57.900430000000007</c:v>
                </c:pt>
                <c:pt idx="580">
                  <c:v>58.000430000000001</c:v>
                </c:pt>
                <c:pt idx="581">
                  <c:v>58.100430000000003</c:v>
                </c:pt>
                <c:pt idx="582">
                  <c:v>58.20044</c:v>
                </c:pt>
                <c:pt idx="583">
                  <c:v>58.300440000000009</c:v>
                </c:pt>
                <c:pt idx="584">
                  <c:v>58.400440000000003</c:v>
                </c:pt>
                <c:pt idx="585">
                  <c:v>58.500440000000005</c:v>
                </c:pt>
                <c:pt idx="586">
                  <c:v>58.600439999999999</c:v>
                </c:pt>
                <c:pt idx="587">
                  <c:v>58.700450000000004</c:v>
                </c:pt>
                <c:pt idx="588">
                  <c:v>58.800450000000005</c:v>
                </c:pt>
                <c:pt idx="589">
                  <c:v>58.900450000000006</c:v>
                </c:pt>
                <c:pt idx="590">
                  <c:v>59.000450000000001</c:v>
                </c:pt>
                <c:pt idx="591">
                  <c:v>59.100459999999998</c:v>
                </c:pt>
                <c:pt idx="592">
                  <c:v>59.20046</c:v>
                </c:pt>
                <c:pt idx="593">
                  <c:v>59.300460000000008</c:v>
                </c:pt>
                <c:pt idx="594">
                  <c:v>59.400460000000002</c:v>
                </c:pt>
                <c:pt idx="595">
                  <c:v>59.500470000000007</c:v>
                </c:pt>
                <c:pt idx="596">
                  <c:v>59.600470000000001</c:v>
                </c:pt>
                <c:pt idx="597">
                  <c:v>59.700469999999996</c:v>
                </c:pt>
                <c:pt idx="598">
                  <c:v>59.800470000000004</c:v>
                </c:pt>
                <c:pt idx="599">
                  <c:v>59.900470000000006</c:v>
                </c:pt>
                <c:pt idx="600">
                  <c:v>60.000480000000003</c:v>
                </c:pt>
                <c:pt idx="601">
                  <c:v>60.100480000000005</c:v>
                </c:pt>
                <c:pt idx="602">
                  <c:v>60.200479999999999</c:v>
                </c:pt>
                <c:pt idx="603">
                  <c:v>60.300480000000007</c:v>
                </c:pt>
                <c:pt idx="604">
                  <c:v>60.400490000000005</c:v>
                </c:pt>
                <c:pt idx="605">
                  <c:v>60.500489999999999</c:v>
                </c:pt>
                <c:pt idx="606">
                  <c:v>60.600490000000001</c:v>
                </c:pt>
                <c:pt idx="607">
                  <c:v>60.700490000000002</c:v>
                </c:pt>
                <c:pt idx="608">
                  <c:v>60.800500000000007</c:v>
                </c:pt>
                <c:pt idx="609">
                  <c:v>60.900500000000008</c:v>
                </c:pt>
                <c:pt idx="610">
                  <c:v>61.000500000000002</c:v>
                </c:pt>
                <c:pt idx="611">
                  <c:v>61.100499999999997</c:v>
                </c:pt>
                <c:pt idx="612">
                  <c:v>61.200500000000005</c:v>
                </c:pt>
                <c:pt idx="613">
                  <c:v>61.300510000000003</c:v>
                </c:pt>
                <c:pt idx="614">
                  <c:v>61.400510000000004</c:v>
                </c:pt>
                <c:pt idx="615">
                  <c:v>61.500510000000006</c:v>
                </c:pt>
                <c:pt idx="616">
                  <c:v>61.60051</c:v>
                </c:pt>
                <c:pt idx="617">
                  <c:v>61.700519999999997</c:v>
                </c:pt>
                <c:pt idx="618">
                  <c:v>61.800520000000006</c:v>
                </c:pt>
                <c:pt idx="619">
                  <c:v>61.90052</c:v>
                </c:pt>
                <c:pt idx="620">
                  <c:v>62.000520000000009</c:v>
                </c:pt>
                <c:pt idx="621">
                  <c:v>62.100530000000006</c:v>
                </c:pt>
                <c:pt idx="622">
                  <c:v>62.200530000000001</c:v>
                </c:pt>
                <c:pt idx="623">
                  <c:v>62.300530000000009</c:v>
                </c:pt>
                <c:pt idx="624">
                  <c:v>62.400530000000003</c:v>
                </c:pt>
                <c:pt idx="625">
                  <c:v>62.500529999999998</c:v>
                </c:pt>
                <c:pt idx="626">
                  <c:v>62.600539999999995</c:v>
                </c:pt>
                <c:pt idx="627">
                  <c:v>62.700540000000004</c:v>
                </c:pt>
                <c:pt idx="628">
                  <c:v>62.800539999999998</c:v>
                </c:pt>
                <c:pt idx="629">
                  <c:v>62.900540000000007</c:v>
                </c:pt>
                <c:pt idx="630">
                  <c:v>63.000550000000004</c:v>
                </c:pt>
                <c:pt idx="631">
                  <c:v>63.100549999999998</c:v>
                </c:pt>
                <c:pt idx="632">
                  <c:v>63.200550000000007</c:v>
                </c:pt>
                <c:pt idx="633">
                  <c:v>63.300550000000001</c:v>
                </c:pt>
                <c:pt idx="634">
                  <c:v>63.400549999999996</c:v>
                </c:pt>
                <c:pt idx="635">
                  <c:v>63.500560000000007</c:v>
                </c:pt>
                <c:pt idx="636">
                  <c:v>63.600560000000002</c:v>
                </c:pt>
                <c:pt idx="637">
                  <c:v>63.70056000000001</c:v>
                </c:pt>
                <c:pt idx="638">
                  <c:v>63.800560000000004</c:v>
                </c:pt>
                <c:pt idx="639">
                  <c:v>63.900570000000002</c:v>
                </c:pt>
                <c:pt idx="640">
                  <c:v>64.000569999999996</c:v>
                </c:pt>
                <c:pt idx="641">
                  <c:v>64.100570000000005</c:v>
                </c:pt>
                <c:pt idx="642">
                  <c:v>64.200570000000013</c:v>
                </c:pt>
                <c:pt idx="643">
                  <c:v>64.300580000000011</c:v>
                </c:pt>
                <c:pt idx="644">
                  <c:v>64.400580000000005</c:v>
                </c:pt>
                <c:pt idx="645">
                  <c:v>64.500579999999999</c:v>
                </c:pt>
                <c:pt idx="646">
                  <c:v>64.600579999999994</c:v>
                </c:pt>
                <c:pt idx="647">
                  <c:v>64.700580000000002</c:v>
                </c:pt>
                <c:pt idx="648">
                  <c:v>64.80059</c:v>
                </c:pt>
                <c:pt idx="649">
                  <c:v>64.900590000000008</c:v>
                </c:pt>
                <c:pt idx="650">
                  <c:v>65.000590000000003</c:v>
                </c:pt>
                <c:pt idx="651">
                  <c:v>65.100589999999997</c:v>
                </c:pt>
                <c:pt idx="652">
                  <c:v>65.200600000000009</c:v>
                </c:pt>
                <c:pt idx="653">
                  <c:v>65.300600000000003</c:v>
                </c:pt>
                <c:pt idx="654">
                  <c:v>65.400599999999997</c:v>
                </c:pt>
                <c:pt idx="655">
                  <c:v>65.500600000000006</c:v>
                </c:pt>
                <c:pt idx="656">
                  <c:v>65.600610000000003</c:v>
                </c:pt>
                <c:pt idx="657">
                  <c:v>65.700610000000012</c:v>
                </c:pt>
                <c:pt idx="658">
                  <c:v>65.800610000000006</c:v>
                </c:pt>
                <c:pt idx="659">
                  <c:v>65.90061</c:v>
                </c:pt>
                <c:pt idx="660">
                  <c:v>66.000609999999995</c:v>
                </c:pt>
                <c:pt idx="661">
                  <c:v>66.100620000000006</c:v>
                </c:pt>
                <c:pt idx="662">
                  <c:v>66.200620000000001</c:v>
                </c:pt>
                <c:pt idx="663">
                  <c:v>66.300620000000009</c:v>
                </c:pt>
                <c:pt idx="664">
                  <c:v>66.400620000000004</c:v>
                </c:pt>
                <c:pt idx="665">
                  <c:v>66.500630000000001</c:v>
                </c:pt>
                <c:pt idx="666">
                  <c:v>66.600629999999995</c:v>
                </c:pt>
                <c:pt idx="667">
                  <c:v>66.700630000000004</c:v>
                </c:pt>
                <c:pt idx="668">
                  <c:v>66.800629999999998</c:v>
                </c:pt>
                <c:pt idx="669">
                  <c:v>66.900630000000007</c:v>
                </c:pt>
                <c:pt idx="670">
                  <c:v>67.000640000000004</c:v>
                </c:pt>
                <c:pt idx="671">
                  <c:v>67.100639999999999</c:v>
                </c:pt>
                <c:pt idx="672">
                  <c:v>67.200640000000007</c:v>
                </c:pt>
                <c:pt idx="673">
                  <c:v>67.300640000000001</c:v>
                </c:pt>
                <c:pt idx="674">
                  <c:v>67.400649999999999</c:v>
                </c:pt>
                <c:pt idx="675">
                  <c:v>67.500649999999993</c:v>
                </c:pt>
                <c:pt idx="676">
                  <c:v>67.600650000000002</c:v>
                </c:pt>
                <c:pt idx="677">
                  <c:v>67.70065000000001</c:v>
                </c:pt>
                <c:pt idx="678">
                  <c:v>67.800660000000008</c:v>
                </c:pt>
                <c:pt idx="679">
                  <c:v>67.900660000000002</c:v>
                </c:pt>
                <c:pt idx="680">
                  <c:v>68.000659999999996</c:v>
                </c:pt>
                <c:pt idx="681">
                  <c:v>68.100660000000005</c:v>
                </c:pt>
                <c:pt idx="682">
                  <c:v>68.200659999999999</c:v>
                </c:pt>
                <c:pt idx="683">
                  <c:v>68.300670000000011</c:v>
                </c:pt>
                <c:pt idx="684">
                  <c:v>68.400670000000005</c:v>
                </c:pt>
                <c:pt idx="685">
                  <c:v>68.50067</c:v>
                </c:pt>
                <c:pt idx="686">
                  <c:v>68.600670000000008</c:v>
                </c:pt>
                <c:pt idx="687">
                  <c:v>68.700680000000006</c:v>
                </c:pt>
                <c:pt idx="688">
                  <c:v>68.80068</c:v>
                </c:pt>
                <c:pt idx="689">
                  <c:v>68.900680000000008</c:v>
                </c:pt>
                <c:pt idx="690">
                  <c:v>69.000680000000003</c:v>
                </c:pt>
                <c:pt idx="691">
                  <c:v>69.10069</c:v>
                </c:pt>
                <c:pt idx="692">
                  <c:v>69.200690000000009</c:v>
                </c:pt>
                <c:pt idx="693">
                  <c:v>69.300690000000003</c:v>
                </c:pt>
                <c:pt idx="694">
                  <c:v>69.400689999999997</c:v>
                </c:pt>
                <c:pt idx="695">
                  <c:v>69.500690000000006</c:v>
                </c:pt>
                <c:pt idx="696">
                  <c:v>69.600700000000003</c:v>
                </c:pt>
                <c:pt idx="697">
                  <c:v>69.700699999999998</c:v>
                </c:pt>
                <c:pt idx="698">
                  <c:v>69.800700000000006</c:v>
                </c:pt>
                <c:pt idx="699">
                  <c:v>69.900700000000001</c:v>
                </c:pt>
                <c:pt idx="700">
                  <c:v>70.000709999999998</c:v>
                </c:pt>
                <c:pt idx="701">
                  <c:v>70.100710000000007</c:v>
                </c:pt>
                <c:pt idx="702">
                  <c:v>70.200710000000001</c:v>
                </c:pt>
                <c:pt idx="703">
                  <c:v>70.300709999999995</c:v>
                </c:pt>
                <c:pt idx="704">
                  <c:v>70.400720000000007</c:v>
                </c:pt>
                <c:pt idx="705">
                  <c:v>70.500720000000001</c:v>
                </c:pt>
                <c:pt idx="706">
                  <c:v>70.60072000000001</c:v>
                </c:pt>
                <c:pt idx="707">
                  <c:v>70.700720000000004</c:v>
                </c:pt>
                <c:pt idx="708">
                  <c:v>70.800719999999998</c:v>
                </c:pt>
                <c:pt idx="709">
                  <c:v>70.900729999999996</c:v>
                </c:pt>
                <c:pt idx="710">
                  <c:v>71.000730000000004</c:v>
                </c:pt>
                <c:pt idx="711">
                  <c:v>71.100730000000013</c:v>
                </c:pt>
                <c:pt idx="712">
                  <c:v>71.200730000000007</c:v>
                </c:pt>
                <c:pt idx="713">
                  <c:v>71.300740000000005</c:v>
                </c:pt>
                <c:pt idx="714">
                  <c:v>71.400739999999999</c:v>
                </c:pt>
                <c:pt idx="715">
                  <c:v>71.500739999999993</c:v>
                </c:pt>
                <c:pt idx="716">
                  <c:v>71.600740000000002</c:v>
                </c:pt>
                <c:pt idx="717">
                  <c:v>71.70074000000001</c:v>
                </c:pt>
                <c:pt idx="718">
                  <c:v>71.800750000000008</c:v>
                </c:pt>
                <c:pt idx="719">
                  <c:v>71.900750000000002</c:v>
                </c:pt>
                <c:pt idx="720">
                  <c:v>72.000750000000011</c:v>
                </c:pt>
                <c:pt idx="721">
                  <c:v>72.100750000000005</c:v>
                </c:pt>
                <c:pt idx="722">
                  <c:v>72.200760000000002</c:v>
                </c:pt>
                <c:pt idx="723">
                  <c:v>72.300759999999997</c:v>
                </c:pt>
                <c:pt idx="724">
                  <c:v>72.400760000000005</c:v>
                </c:pt>
                <c:pt idx="725">
                  <c:v>72.50076</c:v>
                </c:pt>
                <c:pt idx="726">
                  <c:v>72.600770000000011</c:v>
                </c:pt>
                <c:pt idx="727">
                  <c:v>72.700770000000006</c:v>
                </c:pt>
                <c:pt idx="728">
                  <c:v>72.80077</c:v>
                </c:pt>
                <c:pt idx="729">
                  <c:v>72.900769999999994</c:v>
                </c:pt>
                <c:pt idx="730">
                  <c:v>73.000770000000003</c:v>
                </c:pt>
                <c:pt idx="731">
                  <c:v>73.10078</c:v>
                </c:pt>
                <c:pt idx="732">
                  <c:v>73.200780000000009</c:v>
                </c:pt>
                <c:pt idx="733">
                  <c:v>73.300780000000003</c:v>
                </c:pt>
                <c:pt idx="734">
                  <c:v>73.400779999999997</c:v>
                </c:pt>
                <c:pt idx="735">
                  <c:v>73.500789999999995</c:v>
                </c:pt>
                <c:pt idx="736">
                  <c:v>73.600790000000003</c:v>
                </c:pt>
                <c:pt idx="737">
                  <c:v>73.700789999999998</c:v>
                </c:pt>
                <c:pt idx="738">
                  <c:v>73.800790000000006</c:v>
                </c:pt>
                <c:pt idx="739">
                  <c:v>73.900800000000004</c:v>
                </c:pt>
                <c:pt idx="740">
                  <c:v>74.000800000000012</c:v>
                </c:pt>
                <c:pt idx="741">
                  <c:v>74.100800000000007</c:v>
                </c:pt>
                <c:pt idx="742">
                  <c:v>74.200800000000001</c:v>
                </c:pt>
                <c:pt idx="743">
                  <c:v>74.300799999999995</c:v>
                </c:pt>
                <c:pt idx="744">
                  <c:v>74.400809999999993</c:v>
                </c:pt>
                <c:pt idx="745">
                  <c:v>74.500810000000001</c:v>
                </c:pt>
                <c:pt idx="746">
                  <c:v>74.60081000000001</c:v>
                </c:pt>
                <c:pt idx="747">
                  <c:v>74.700810000000004</c:v>
                </c:pt>
                <c:pt idx="748">
                  <c:v>74.800820000000002</c:v>
                </c:pt>
                <c:pt idx="749">
                  <c:v>74.900819999999996</c:v>
                </c:pt>
                <c:pt idx="750">
                  <c:v>75.000820000000004</c:v>
                </c:pt>
                <c:pt idx="751">
                  <c:v>75.100819999999999</c:v>
                </c:pt>
                <c:pt idx="752">
                  <c:v>75.200820000000007</c:v>
                </c:pt>
                <c:pt idx="753">
                  <c:v>75.300830000000005</c:v>
                </c:pt>
                <c:pt idx="754">
                  <c:v>75.400829999999999</c:v>
                </c:pt>
                <c:pt idx="755">
                  <c:v>75.500830000000008</c:v>
                </c:pt>
                <c:pt idx="756">
                  <c:v>75.600830000000002</c:v>
                </c:pt>
                <c:pt idx="757">
                  <c:v>75.700839999999999</c:v>
                </c:pt>
                <c:pt idx="758">
                  <c:v>75.800840000000008</c:v>
                </c:pt>
                <c:pt idx="759">
                  <c:v>75.900840000000002</c:v>
                </c:pt>
                <c:pt idx="760">
                  <c:v>76.000840000000011</c:v>
                </c:pt>
                <c:pt idx="761">
                  <c:v>76.100850000000008</c:v>
                </c:pt>
                <c:pt idx="762">
                  <c:v>76.200850000000003</c:v>
                </c:pt>
                <c:pt idx="763">
                  <c:v>76.300849999999997</c:v>
                </c:pt>
                <c:pt idx="764">
                  <c:v>76.400850000000005</c:v>
                </c:pt>
                <c:pt idx="765">
                  <c:v>76.50085</c:v>
                </c:pt>
                <c:pt idx="766">
                  <c:v>76.600859999999997</c:v>
                </c:pt>
                <c:pt idx="767">
                  <c:v>76.700860000000006</c:v>
                </c:pt>
                <c:pt idx="768">
                  <c:v>76.80086</c:v>
                </c:pt>
                <c:pt idx="769">
                  <c:v>76.900860000000009</c:v>
                </c:pt>
                <c:pt idx="770">
                  <c:v>77.000870000000006</c:v>
                </c:pt>
                <c:pt idx="771">
                  <c:v>77.10087</c:v>
                </c:pt>
                <c:pt idx="772">
                  <c:v>77.200869999999995</c:v>
                </c:pt>
                <c:pt idx="773">
                  <c:v>77.300870000000003</c:v>
                </c:pt>
                <c:pt idx="774">
                  <c:v>77.400880000000001</c:v>
                </c:pt>
                <c:pt idx="775">
                  <c:v>77.500880000000009</c:v>
                </c:pt>
                <c:pt idx="776">
                  <c:v>77.600880000000004</c:v>
                </c:pt>
                <c:pt idx="777">
                  <c:v>77.700879999999998</c:v>
                </c:pt>
                <c:pt idx="778">
                  <c:v>77.800879999999992</c:v>
                </c:pt>
                <c:pt idx="779">
                  <c:v>77.900880000000001</c:v>
                </c:pt>
                <c:pt idx="780">
                  <c:v>78.000879999999995</c:v>
                </c:pt>
                <c:pt idx="781">
                  <c:v>78.100890000000007</c:v>
                </c:pt>
                <c:pt idx="782">
                  <c:v>78.200890000000001</c:v>
                </c:pt>
                <c:pt idx="783">
                  <c:v>78.300889999999995</c:v>
                </c:pt>
                <c:pt idx="784">
                  <c:v>78.40088999999999</c:v>
                </c:pt>
                <c:pt idx="785">
                  <c:v>78.500900000000001</c:v>
                </c:pt>
                <c:pt idx="786">
                  <c:v>78.60090000000001</c:v>
                </c:pt>
                <c:pt idx="787">
                  <c:v>78.700900000000004</c:v>
                </c:pt>
                <c:pt idx="788">
                  <c:v>78.800899999999999</c:v>
                </c:pt>
                <c:pt idx="789">
                  <c:v>78.900899999999993</c:v>
                </c:pt>
                <c:pt idx="790">
                  <c:v>79.000910000000005</c:v>
                </c:pt>
                <c:pt idx="791">
                  <c:v>79.100909999999999</c:v>
                </c:pt>
                <c:pt idx="792">
                  <c:v>79.200910000000007</c:v>
                </c:pt>
                <c:pt idx="793">
                  <c:v>79.300910000000002</c:v>
                </c:pt>
                <c:pt idx="794">
                  <c:v>79.400919999999999</c:v>
                </c:pt>
                <c:pt idx="795">
                  <c:v>79.500920000000008</c:v>
                </c:pt>
                <c:pt idx="796">
                  <c:v>79.600920000000002</c:v>
                </c:pt>
                <c:pt idx="797">
                  <c:v>79.700919999999996</c:v>
                </c:pt>
                <c:pt idx="798">
                  <c:v>79.800930000000008</c:v>
                </c:pt>
                <c:pt idx="799">
                  <c:v>79.900930000000002</c:v>
                </c:pt>
                <c:pt idx="800">
                  <c:v>80.000929999999997</c:v>
                </c:pt>
                <c:pt idx="801">
                  <c:v>80.100930000000005</c:v>
                </c:pt>
                <c:pt idx="802">
                  <c:v>80.20093</c:v>
                </c:pt>
                <c:pt idx="803">
                  <c:v>80.300940000000011</c:v>
                </c:pt>
                <c:pt idx="804">
                  <c:v>80.400940000000006</c:v>
                </c:pt>
                <c:pt idx="805">
                  <c:v>80.50094</c:v>
                </c:pt>
                <c:pt idx="806">
                  <c:v>80.600939999999994</c:v>
                </c:pt>
                <c:pt idx="807">
                  <c:v>80.700950000000006</c:v>
                </c:pt>
                <c:pt idx="808">
                  <c:v>80.800950000000014</c:v>
                </c:pt>
                <c:pt idx="809">
                  <c:v>80.900950000000009</c:v>
                </c:pt>
                <c:pt idx="810">
                  <c:v>81.000950000000003</c:v>
                </c:pt>
                <c:pt idx="811">
                  <c:v>81.100960000000015</c:v>
                </c:pt>
                <c:pt idx="812">
                  <c:v>81.200960000000009</c:v>
                </c:pt>
                <c:pt idx="813">
                  <c:v>81.300960000000003</c:v>
                </c:pt>
                <c:pt idx="814">
                  <c:v>81.400960000000012</c:v>
                </c:pt>
                <c:pt idx="815">
                  <c:v>81.500960000000006</c:v>
                </c:pt>
                <c:pt idx="816">
                  <c:v>81.600970000000004</c:v>
                </c:pt>
                <c:pt idx="817">
                  <c:v>81.700970000000012</c:v>
                </c:pt>
                <c:pt idx="818">
                  <c:v>81.800970000000007</c:v>
                </c:pt>
                <c:pt idx="819">
                  <c:v>81.900970000000001</c:v>
                </c:pt>
                <c:pt idx="820">
                  <c:v>82.000979999999998</c:v>
                </c:pt>
                <c:pt idx="821">
                  <c:v>82.100980000000007</c:v>
                </c:pt>
                <c:pt idx="822">
                  <c:v>82.200980000000001</c:v>
                </c:pt>
                <c:pt idx="823">
                  <c:v>82.30098000000001</c:v>
                </c:pt>
                <c:pt idx="824">
                  <c:v>82.400980000000004</c:v>
                </c:pt>
                <c:pt idx="825">
                  <c:v>82.500989999999987</c:v>
                </c:pt>
                <c:pt idx="826">
                  <c:v>82.60099000000001</c:v>
                </c:pt>
                <c:pt idx="827">
                  <c:v>82.700990000000004</c:v>
                </c:pt>
                <c:pt idx="828">
                  <c:v>82.800989999999999</c:v>
                </c:pt>
                <c:pt idx="829">
                  <c:v>82.900999999999996</c:v>
                </c:pt>
                <c:pt idx="830">
                  <c:v>83.000999999999991</c:v>
                </c:pt>
                <c:pt idx="831">
                  <c:v>83.101000000000013</c:v>
                </c:pt>
                <c:pt idx="832">
                  <c:v>83.201000000000008</c:v>
                </c:pt>
                <c:pt idx="833">
                  <c:v>83.301010000000005</c:v>
                </c:pt>
                <c:pt idx="834">
                  <c:v>83.401009999999999</c:v>
                </c:pt>
                <c:pt idx="835">
                  <c:v>83.501010000000008</c:v>
                </c:pt>
                <c:pt idx="836">
                  <c:v>83.601010000000016</c:v>
                </c:pt>
                <c:pt idx="837">
                  <c:v>83.701010000000011</c:v>
                </c:pt>
                <c:pt idx="838">
                  <c:v>83.801019999999994</c:v>
                </c:pt>
                <c:pt idx="839">
                  <c:v>83.901020000000003</c:v>
                </c:pt>
                <c:pt idx="840">
                  <c:v>84.001020000000011</c:v>
                </c:pt>
                <c:pt idx="841">
                  <c:v>84.101020000000005</c:v>
                </c:pt>
                <c:pt idx="842">
                  <c:v>84.201030000000003</c:v>
                </c:pt>
                <c:pt idx="843">
                  <c:v>84.301029999999997</c:v>
                </c:pt>
                <c:pt idx="844">
                  <c:v>84.401029999999992</c:v>
                </c:pt>
                <c:pt idx="845">
                  <c:v>84.501030000000014</c:v>
                </c:pt>
                <c:pt idx="846">
                  <c:v>84.601039999999998</c:v>
                </c:pt>
                <c:pt idx="847">
                  <c:v>84.701039999999992</c:v>
                </c:pt>
                <c:pt idx="848">
                  <c:v>84.80104</c:v>
                </c:pt>
                <c:pt idx="849">
                  <c:v>84.901039999999995</c:v>
                </c:pt>
                <c:pt idx="850">
                  <c:v>85.001040000000003</c:v>
                </c:pt>
                <c:pt idx="851">
                  <c:v>85.101050000000001</c:v>
                </c:pt>
                <c:pt idx="852">
                  <c:v>85.201049999999995</c:v>
                </c:pt>
                <c:pt idx="853">
                  <c:v>85.301049999999989</c:v>
                </c:pt>
                <c:pt idx="854">
                  <c:v>85.401049999999998</c:v>
                </c:pt>
                <c:pt idx="855">
                  <c:v>85.50106000000001</c:v>
                </c:pt>
                <c:pt idx="856">
                  <c:v>85.601060000000004</c:v>
                </c:pt>
                <c:pt idx="857">
                  <c:v>85.701059999999998</c:v>
                </c:pt>
                <c:pt idx="858">
                  <c:v>85.801059999999993</c:v>
                </c:pt>
                <c:pt idx="859">
                  <c:v>85.901070000000004</c:v>
                </c:pt>
                <c:pt idx="860">
                  <c:v>86.001069999999999</c:v>
                </c:pt>
                <c:pt idx="861">
                  <c:v>86.101070000000007</c:v>
                </c:pt>
                <c:pt idx="862">
                  <c:v>86.201070000000001</c:v>
                </c:pt>
                <c:pt idx="863">
                  <c:v>86.301069999999996</c:v>
                </c:pt>
                <c:pt idx="864">
                  <c:v>86.401080000000007</c:v>
                </c:pt>
                <c:pt idx="865">
                  <c:v>86.501080000000002</c:v>
                </c:pt>
                <c:pt idx="866">
                  <c:v>86.601079999999996</c:v>
                </c:pt>
                <c:pt idx="867">
                  <c:v>86.701080000000005</c:v>
                </c:pt>
                <c:pt idx="868">
                  <c:v>86.801090000000002</c:v>
                </c:pt>
                <c:pt idx="869">
                  <c:v>86.901089999999996</c:v>
                </c:pt>
                <c:pt idx="870">
                  <c:v>87.001090000000005</c:v>
                </c:pt>
                <c:pt idx="871">
                  <c:v>87.101089999999999</c:v>
                </c:pt>
                <c:pt idx="872">
                  <c:v>87.201089999999994</c:v>
                </c:pt>
                <c:pt idx="873">
                  <c:v>87.301100000000005</c:v>
                </c:pt>
                <c:pt idx="874">
                  <c:v>87.4011</c:v>
                </c:pt>
                <c:pt idx="875">
                  <c:v>87.501099999999994</c:v>
                </c:pt>
                <c:pt idx="876">
                  <c:v>87.601100000000002</c:v>
                </c:pt>
                <c:pt idx="877">
                  <c:v>87.701110000000014</c:v>
                </c:pt>
                <c:pt idx="878">
                  <c:v>87.801110000000008</c:v>
                </c:pt>
                <c:pt idx="879">
                  <c:v>87.901110000000003</c:v>
                </c:pt>
                <c:pt idx="880">
                  <c:v>88.001109999999997</c:v>
                </c:pt>
                <c:pt idx="881">
                  <c:v>88.101120000000009</c:v>
                </c:pt>
                <c:pt idx="882">
                  <c:v>88.201120000000003</c:v>
                </c:pt>
                <c:pt idx="883">
                  <c:v>88.301120000000012</c:v>
                </c:pt>
                <c:pt idx="884">
                  <c:v>88.401120000000006</c:v>
                </c:pt>
                <c:pt idx="885">
                  <c:v>88.50112</c:v>
                </c:pt>
                <c:pt idx="886">
                  <c:v>88.601130000000012</c:v>
                </c:pt>
                <c:pt idx="887">
                  <c:v>88.701130000000006</c:v>
                </c:pt>
                <c:pt idx="888">
                  <c:v>88.801130000000001</c:v>
                </c:pt>
                <c:pt idx="889">
                  <c:v>88.901130000000009</c:v>
                </c:pt>
                <c:pt idx="890">
                  <c:v>89.001140000000007</c:v>
                </c:pt>
                <c:pt idx="891">
                  <c:v>89.101140000000001</c:v>
                </c:pt>
                <c:pt idx="892">
                  <c:v>89.201140000000009</c:v>
                </c:pt>
                <c:pt idx="893">
                  <c:v>89.301140000000004</c:v>
                </c:pt>
                <c:pt idx="894">
                  <c:v>89.401149999999987</c:v>
                </c:pt>
                <c:pt idx="895">
                  <c:v>89.50115000000001</c:v>
                </c:pt>
                <c:pt idx="896">
                  <c:v>89.601150000000004</c:v>
                </c:pt>
                <c:pt idx="897">
                  <c:v>89.701149999999998</c:v>
                </c:pt>
                <c:pt idx="898">
                  <c:v>89.801150000000007</c:v>
                </c:pt>
                <c:pt idx="899">
                  <c:v>89.901160000000019</c:v>
                </c:pt>
                <c:pt idx="900">
                  <c:v>90.001160000000013</c:v>
                </c:pt>
                <c:pt idx="901">
                  <c:v>90.101160000000007</c:v>
                </c:pt>
                <c:pt idx="902">
                  <c:v>90.201160000000002</c:v>
                </c:pt>
                <c:pt idx="903">
                  <c:v>90.301169999999999</c:v>
                </c:pt>
                <c:pt idx="904">
                  <c:v>90.401170000000008</c:v>
                </c:pt>
                <c:pt idx="905">
                  <c:v>90.501170000000016</c:v>
                </c:pt>
                <c:pt idx="906">
                  <c:v>90.60117000000001</c:v>
                </c:pt>
                <c:pt idx="907">
                  <c:v>90.701170000000005</c:v>
                </c:pt>
                <c:pt idx="908">
                  <c:v>90.801180000000002</c:v>
                </c:pt>
                <c:pt idx="909">
                  <c:v>90.901180000000011</c:v>
                </c:pt>
                <c:pt idx="910">
                  <c:v>91.001180000000005</c:v>
                </c:pt>
                <c:pt idx="911">
                  <c:v>91.101180000000014</c:v>
                </c:pt>
                <c:pt idx="912">
                  <c:v>91.201189999999997</c:v>
                </c:pt>
                <c:pt idx="913">
                  <c:v>91.301189999999991</c:v>
                </c:pt>
                <c:pt idx="914">
                  <c:v>91.401190000000014</c:v>
                </c:pt>
                <c:pt idx="915">
                  <c:v>91.501190000000008</c:v>
                </c:pt>
                <c:pt idx="916">
                  <c:v>91.601199999999992</c:v>
                </c:pt>
                <c:pt idx="917">
                  <c:v>91.7012</c:v>
                </c:pt>
                <c:pt idx="918">
                  <c:v>91.801199999999994</c:v>
                </c:pt>
                <c:pt idx="919">
                  <c:v>91.901200000000003</c:v>
                </c:pt>
                <c:pt idx="920">
                  <c:v>92.001200000000011</c:v>
                </c:pt>
                <c:pt idx="921">
                  <c:v>92.101209999999995</c:v>
                </c:pt>
                <c:pt idx="922">
                  <c:v>92.201209999999989</c:v>
                </c:pt>
                <c:pt idx="923">
                  <c:v>92.301209999999998</c:v>
                </c:pt>
                <c:pt idx="924">
                  <c:v>92.401210000000006</c:v>
                </c:pt>
                <c:pt idx="925">
                  <c:v>92.501220000000004</c:v>
                </c:pt>
                <c:pt idx="926">
                  <c:v>92.601219999999998</c:v>
                </c:pt>
                <c:pt idx="927">
                  <c:v>92.701219999999992</c:v>
                </c:pt>
                <c:pt idx="928">
                  <c:v>92.801220000000015</c:v>
                </c:pt>
                <c:pt idx="929">
                  <c:v>92.901229999999998</c:v>
                </c:pt>
                <c:pt idx="930">
                  <c:v>93.001230000000007</c:v>
                </c:pt>
                <c:pt idx="931">
                  <c:v>93.101230000000001</c:v>
                </c:pt>
                <c:pt idx="932">
                  <c:v>93.201229999999995</c:v>
                </c:pt>
                <c:pt idx="933">
                  <c:v>93.301230000000018</c:v>
                </c:pt>
                <c:pt idx="934">
                  <c:v>93.401240000000001</c:v>
                </c:pt>
                <c:pt idx="935">
                  <c:v>93.501239999999996</c:v>
                </c:pt>
                <c:pt idx="936">
                  <c:v>93.601240000000004</c:v>
                </c:pt>
                <c:pt idx="937">
                  <c:v>93.701239999999999</c:v>
                </c:pt>
                <c:pt idx="938">
                  <c:v>93.801249999999996</c:v>
                </c:pt>
                <c:pt idx="939">
                  <c:v>93.901250000000005</c:v>
                </c:pt>
                <c:pt idx="940">
                  <c:v>94.001249999999999</c:v>
                </c:pt>
                <c:pt idx="941">
                  <c:v>94.101249999999993</c:v>
                </c:pt>
                <c:pt idx="942">
                  <c:v>94.201260000000005</c:v>
                </c:pt>
                <c:pt idx="943">
                  <c:v>94.301259999999999</c:v>
                </c:pt>
                <c:pt idx="944">
                  <c:v>94.401259999999994</c:v>
                </c:pt>
                <c:pt idx="945">
                  <c:v>94.501260000000002</c:v>
                </c:pt>
                <c:pt idx="946">
                  <c:v>94.601259999999996</c:v>
                </c:pt>
                <c:pt idx="947">
                  <c:v>94.701270000000008</c:v>
                </c:pt>
                <c:pt idx="948">
                  <c:v>94.801270000000002</c:v>
                </c:pt>
                <c:pt idx="949">
                  <c:v>94.901269999999997</c:v>
                </c:pt>
                <c:pt idx="950">
                  <c:v>95.001269999999991</c:v>
                </c:pt>
                <c:pt idx="951">
                  <c:v>95.101280000000003</c:v>
                </c:pt>
                <c:pt idx="952">
                  <c:v>95.201280000000011</c:v>
                </c:pt>
                <c:pt idx="953">
                  <c:v>95.301280000000006</c:v>
                </c:pt>
                <c:pt idx="954">
                  <c:v>95.40128</c:v>
                </c:pt>
                <c:pt idx="955">
                  <c:v>95.501279999999994</c:v>
                </c:pt>
                <c:pt idx="956">
                  <c:v>95.601290000000006</c:v>
                </c:pt>
                <c:pt idx="957">
                  <c:v>95.70129</c:v>
                </c:pt>
                <c:pt idx="958">
                  <c:v>95.801290000000009</c:v>
                </c:pt>
                <c:pt idx="959">
                  <c:v>95.901290000000003</c:v>
                </c:pt>
                <c:pt idx="960">
                  <c:v>96.001300000000001</c:v>
                </c:pt>
                <c:pt idx="961">
                  <c:v>96.101300000000009</c:v>
                </c:pt>
                <c:pt idx="962">
                  <c:v>96.201300000000003</c:v>
                </c:pt>
                <c:pt idx="963">
                  <c:v>96.301299999999998</c:v>
                </c:pt>
                <c:pt idx="964">
                  <c:v>96.401310000000009</c:v>
                </c:pt>
                <c:pt idx="965">
                  <c:v>96.501310000000004</c:v>
                </c:pt>
                <c:pt idx="966">
                  <c:v>96.601309999999998</c:v>
                </c:pt>
                <c:pt idx="967">
                  <c:v>96.701310000000007</c:v>
                </c:pt>
                <c:pt idx="968">
                  <c:v>96.801310000000001</c:v>
                </c:pt>
                <c:pt idx="969">
                  <c:v>96.901320000000013</c:v>
                </c:pt>
                <c:pt idx="970">
                  <c:v>97.001320000000007</c:v>
                </c:pt>
                <c:pt idx="971">
                  <c:v>97.101320000000001</c:v>
                </c:pt>
                <c:pt idx="972">
                  <c:v>97.201319999999996</c:v>
                </c:pt>
                <c:pt idx="973">
                  <c:v>97.301330000000007</c:v>
                </c:pt>
                <c:pt idx="974">
                  <c:v>97.401330000000016</c:v>
                </c:pt>
                <c:pt idx="975">
                  <c:v>97.50133000000001</c:v>
                </c:pt>
                <c:pt idx="976">
                  <c:v>97.601330000000004</c:v>
                </c:pt>
                <c:pt idx="977">
                  <c:v>97.701300000000003</c:v>
                </c:pt>
                <c:pt idx="978">
                  <c:v>97.801300000000012</c:v>
                </c:pt>
                <c:pt idx="979">
                  <c:v>97.901300000000006</c:v>
                </c:pt>
                <c:pt idx="980">
                  <c:v>98.001300000000001</c:v>
                </c:pt>
                <c:pt idx="981">
                  <c:v>98.101299999999995</c:v>
                </c:pt>
                <c:pt idx="982">
                  <c:v>98.201299999999989</c:v>
                </c:pt>
                <c:pt idx="983">
                  <c:v>98.301299999999998</c:v>
                </c:pt>
                <c:pt idx="984">
                  <c:v>98.40140000000001</c:v>
                </c:pt>
                <c:pt idx="985">
                  <c:v>98.501400000000004</c:v>
                </c:pt>
                <c:pt idx="986">
                  <c:v>98.601399999999998</c:v>
                </c:pt>
                <c:pt idx="987">
                  <c:v>98.701399999999992</c:v>
                </c:pt>
                <c:pt idx="988">
                  <c:v>98.801400000000001</c:v>
                </c:pt>
                <c:pt idx="989">
                  <c:v>98.901399999999995</c:v>
                </c:pt>
                <c:pt idx="990">
                  <c:v>99.001400000000004</c:v>
                </c:pt>
                <c:pt idx="991">
                  <c:v>99.101400000000012</c:v>
                </c:pt>
                <c:pt idx="992">
                  <c:v>99.201400000000007</c:v>
                </c:pt>
                <c:pt idx="993">
                  <c:v>99.301400000000001</c:v>
                </c:pt>
                <c:pt idx="994">
                  <c:v>99.40140000000001</c:v>
                </c:pt>
                <c:pt idx="995">
                  <c:v>99.501400000000004</c:v>
                </c:pt>
                <c:pt idx="996">
                  <c:v>99.601399999999998</c:v>
                </c:pt>
                <c:pt idx="997">
                  <c:v>99.701399999999992</c:v>
                </c:pt>
                <c:pt idx="998">
                  <c:v>99.801400000000015</c:v>
                </c:pt>
                <c:pt idx="999">
                  <c:v>99.90140000000001</c:v>
                </c:pt>
                <c:pt idx="1000">
                  <c:v>100.0014</c:v>
                </c:pt>
                <c:pt idx="1001">
                  <c:v>100.1014</c:v>
                </c:pt>
                <c:pt idx="1002">
                  <c:v>100.20140000000001</c:v>
                </c:pt>
                <c:pt idx="1003">
                  <c:v>100.3014</c:v>
                </c:pt>
                <c:pt idx="1004">
                  <c:v>100.4014</c:v>
                </c:pt>
                <c:pt idx="1005">
                  <c:v>100.5014</c:v>
                </c:pt>
                <c:pt idx="1006">
                  <c:v>100.6014</c:v>
                </c:pt>
                <c:pt idx="1007">
                  <c:v>100.70140000000001</c:v>
                </c:pt>
                <c:pt idx="1008">
                  <c:v>100.80140000000002</c:v>
                </c:pt>
                <c:pt idx="1009">
                  <c:v>100.90140000000001</c:v>
                </c:pt>
                <c:pt idx="1010">
                  <c:v>101.0014</c:v>
                </c:pt>
                <c:pt idx="1011">
                  <c:v>101.1014</c:v>
                </c:pt>
                <c:pt idx="1012">
                  <c:v>101.20139999999999</c:v>
                </c:pt>
                <c:pt idx="1013">
                  <c:v>101.3014</c:v>
                </c:pt>
                <c:pt idx="1014">
                  <c:v>101.4014</c:v>
                </c:pt>
                <c:pt idx="1015">
                  <c:v>101.5014</c:v>
                </c:pt>
                <c:pt idx="1016">
                  <c:v>101.60140000000001</c:v>
                </c:pt>
                <c:pt idx="1017">
                  <c:v>101.70140000000001</c:v>
                </c:pt>
                <c:pt idx="1018">
                  <c:v>101.8014</c:v>
                </c:pt>
                <c:pt idx="1019">
                  <c:v>101.90140000000001</c:v>
                </c:pt>
                <c:pt idx="1020">
                  <c:v>102.0014</c:v>
                </c:pt>
                <c:pt idx="1021">
                  <c:v>102.1014</c:v>
                </c:pt>
                <c:pt idx="1022">
                  <c:v>102.20139999999999</c:v>
                </c:pt>
                <c:pt idx="1023">
                  <c:v>102.30140000000002</c:v>
                </c:pt>
                <c:pt idx="1024">
                  <c:v>102.40140000000001</c:v>
                </c:pt>
                <c:pt idx="1025">
                  <c:v>102.5014</c:v>
                </c:pt>
                <c:pt idx="1026">
                  <c:v>102.6014</c:v>
                </c:pt>
                <c:pt idx="1027">
                  <c:v>102.70140000000001</c:v>
                </c:pt>
                <c:pt idx="1028">
                  <c:v>102.80149999999999</c:v>
                </c:pt>
                <c:pt idx="1029">
                  <c:v>102.9015</c:v>
                </c:pt>
                <c:pt idx="1030">
                  <c:v>103.00150000000001</c:v>
                </c:pt>
                <c:pt idx="1031">
                  <c:v>103.1015</c:v>
                </c:pt>
                <c:pt idx="1032">
                  <c:v>103.20150000000001</c:v>
                </c:pt>
                <c:pt idx="1033">
                  <c:v>103.3015</c:v>
                </c:pt>
                <c:pt idx="1034">
                  <c:v>103.4015</c:v>
                </c:pt>
                <c:pt idx="1035">
                  <c:v>103.50150000000001</c:v>
                </c:pt>
                <c:pt idx="1036">
                  <c:v>103.6015</c:v>
                </c:pt>
                <c:pt idx="1037">
                  <c:v>103.7015</c:v>
                </c:pt>
                <c:pt idx="1038">
                  <c:v>103.80150000000002</c:v>
                </c:pt>
                <c:pt idx="1039">
                  <c:v>103.90150000000001</c:v>
                </c:pt>
                <c:pt idx="1040">
                  <c:v>104.00150000000001</c:v>
                </c:pt>
                <c:pt idx="1041">
                  <c:v>104.1015</c:v>
                </c:pt>
                <c:pt idx="1042">
                  <c:v>104.2015</c:v>
                </c:pt>
                <c:pt idx="1043">
                  <c:v>104.3015</c:v>
                </c:pt>
                <c:pt idx="1044">
                  <c:v>104.4015</c:v>
                </c:pt>
                <c:pt idx="1045">
                  <c:v>104.50149999999999</c:v>
                </c:pt>
                <c:pt idx="1046">
                  <c:v>104.6015</c:v>
                </c:pt>
                <c:pt idx="1047">
                  <c:v>104.70150000000001</c:v>
                </c:pt>
                <c:pt idx="1048">
                  <c:v>104.8015</c:v>
                </c:pt>
                <c:pt idx="1049">
                  <c:v>104.90150000000001</c:v>
                </c:pt>
                <c:pt idx="1050">
                  <c:v>105.00150000000001</c:v>
                </c:pt>
                <c:pt idx="1051">
                  <c:v>105.1015</c:v>
                </c:pt>
                <c:pt idx="1052">
                  <c:v>105.2015</c:v>
                </c:pt>
                <c:pt idx="1053">
                  <c:v>105.30149999999999</c:v>
                </c:pt>
                <c:pt idx="1054">
                  <c:v>105.4015</c:v>
                </c:pt>
                <c:pt idx="1055">
                  <c:v>105.50150000000001</c:v>
                </c:pt>
                <c:pt idx="1056">
                  <c:v>105.6015</c:v>
                </c:pt>
                <c:pt idx="1057">
                  <c:v>105.70150000000001</c:v>
                </c:pt>
                <c:pt idx="1058">
                  <c:v>105.8015</c:v>
                </c:pt>
                <c:pt idx="1059">
                  <c:v>105.9015</c:v>
                </c:pt>
                <c:pt idx="1060">
                  <c:v>106.00150000000001</c:v>
                </c:pt>
                <c:pt idx="1061">
                  <c:v>106.1015</c:v>
                </c:pt>
                <c:pt idx="1062">
                  <c:v>106.2015</c:v>
                </c:pt>
                <c:pt idx="1063">
                  <c:v>106.30150000000002</c:v>
                </c:pt>
                <c:pt idx="1064">
                  <c:v>106.40150000000001</c:v>
                </c:pt>
                <c:pt idx="1065">
                  <c:v>106.50150000000001</c:v>
                </c:pt>
                <c:pt idx="1066">
                  <c:v>106.6015</c:v>
                </c:pt>
                <c:pt idx="1067">
                  <c:v>106.7015</c:v>
                </c:pt>
                <c:pt idx="1068">
                  <c:v>106.8015</c:v>
                </c:pt>
                <c:pt idx="1069">
                  <c:v>106.9015</c:v>
                </c:pt>
                <c:pt idx="1070">
                  <c:v>107.00149999999999</c:v>
                </c:pt>
                <c:pt idx="1071">
                  <c:v>107.1016</c:v>
                </c:pt>
                <c:pt idx="1072">
                  <c:v>107.2016</c:v>
                </c:pt>
                <c:pt idx="1073">
                  <c:v>107.30160000000001</c:v>
                </c:pt>
                <c:pt idx="1074">
                  <c:v>107.4016</c:v>
                </c:pt>
                <c:pt idx="1075">
                  <c:v>107.5016</c:v>
                </c:pt>
                <c:pt idx="1076">
                  <c:v>107.6016</c:v>
                </c:pt>
                <c:pt idx="1077">
                  <c:v>107.7016</c:v>
                </c:pt>
                <c:pt idx="1078">
                  <c:v>107.80160000000001</c:v>
                </c:pt>
                <c:pt idx="1079">
                  <c:v>107.90160000000002</c:v>
                </c:pt>
                <c:pt idx="1080">
                  <c:v>108.00160000000001</c:v>
                </c:pt>
                <c:pt idx="1081">
                  <c:v>108.1016</c:v>
                </c:pt>
                <c:pt idx="1082">
                  <c:v>108.2016</c:v>
                </c:pt>
                <c:pt idx="1083">
                  <c:v>108.30159999999999</c:v>
                </c:pt>
                <c:pt idx="1084">
                  <c:v>108.4016</c:v>
                </c:pt>
                <c:pt idx="1085">
                  <c:v>108.5016</c:v>
                </c:pt>
                <c:pt idx="1086">
                  <c:v>108.60159999999999</c:v>
                </c:pt>
                <c:pt idx="1087">
                  <c:v>108.70160000000001</c:v>
                </c:pt>
                <c:pt idx="1088">
                  <c:v>108.80160000000001</c:v>
                </c:pt>
                <c:pt idx="1089">
                  <c:v>108.9016</c:v>
                </c:pt>
                <c:pt idx="1090">
                  <c:v>109.00160000000001</c:v>
                </c:pt>
                <c:pt idx="1091">
                  <c:v>109.1016</c:v>
                </c:pt>
                <c:pt idx="1092">
                  <c:v>109.2016</c:v>
                </c:pt>
                <c:pt idx="1093">
                  <c:v>109.30159999999999</c:v>
                </c:pt>
                <c:pt idx="1094">
                  <c:v>109.40159999999999</c:v>
                </c:pt>
                <c:pt idx="1095">
                  <c:v>109.50160000000001</c:v>
                </c:pt>
                <c:pt idx="1096">
                  <c:v>109.6016</c:v>
                </c:pt>
                <c:pt idx="1097">
                  <c:v>109.7016</c:v>
                </c:pt>
                <c:pt idx="1098">
                  <c:v>109.80160000000001</c:v>
                </c:pt>
                <c:pt idx="1099">
                  <c:v>109.9016</c:v>
                </c:pt>
                <c:pt idx="1100">
                  <c:v>110.0016</c:v>
                </c:pt>
                <c:pt idx="1101">
                  <c:v>110.1016</c:v>
                </c:pt>
                <c:pt idx="1102">
                  <c:v>110.2016</c:v>
                </c:pt>
                <c:pt idx="1103">
                  <c:v>110.30160000000001</c:v>
                </c:pt>
                <c:pt idx="1104">
                  <c:v>110.40160000000002</c:v>
                </c:pt>
                <c:pt idx="1105">
                  <c:v>110.50160000000001</c:v>
                </c:pt>
                <c:pt idx="1106">
                  <c:v>110.6016</c:v>
                </c:pt>
                <c:pt idx="1107">
                  <c:v>110.7016</c:v>
                </c:pt>
                <c:pt idx="1108">
                  <c:v>110.80000000000001</c:v>
                </c:pt>
                <c:pt idx="1109">
                  <c:v>110.9</c:v>
                </c:pt>
                <c:pt idx="1110">
                  <c:v>111</c:v>
                </c:pt>
                <c:pt idx="1111">
                  <c:v>111.10000000000001</c:v>
                </c:pt>
              </c:numCache>
            </c:numRef>
          </c:yVal>
          <c:smooth val="0"/>
          <c:extLst>
            <c:ext xmlns:c16="http://schemas.microsoft.com/office/drawing/2014/chart" uri="{C3380CC4-5D6E-409C-BE32-E72D297353CC}">
              <c16:uniqueId val="{00000001-4875-4AFF-82A5-EB7594A88824}"/>
            </c:ext>
          </c:extLst>
        </c:ser>
        <c:ser>
          <c:idx val="4"/>
          <c:order val="4"/>
          <c:tx>
            <c:v>4c_r</c:v>
          </c:tx>
          <c:spPr>
            <a:ln w="12700" cap="rnd">
              <a:solidFill>
                <a:srgbClr val="0070C0"/>
              </a:solidFill>
              <a:round/>
            </a:ln>
            <a:effectLst/>
          </c:spPr>
          <c:marker>
            <c:symbol val="none"/>
          </c:marker>
          <c:xVal>
            <c:numRef>
              <c:f>Bq!$L$25:$L$1140</c:f>
              <c:numCache>
                <c:formatCode>General</c:formatCode>
                <c:ptCount val="1116"/>
                <c:pt idx="0">
                  <c:v>1.1916530389698515E-2</c:v>
                </c:pt>
                <c:pt idx="1">
                  <c:v>1.1912682085513673E-2</c:v>
                </c:pt>
                <c:pt idx="2">
                  <c:v>4.2195367298181602E-3</c:v>
                </c:pt>
                <c:pt idx="3">
                  <c:v>3.2017205855925696E-3</c:v>
                </c:pt>
                <c:pt idx="4">
                  <c:v>3.2014430588273809E-3</c:v>
                </c:pt>
                <c:pt idx="5">
                  <c:v>2.6518156806909681E-3</c:v>
                </c:pt>
                <c:pt idx="6">
                  <c:v>2.651657287926362E-3</c:v>
                </c:pt>
                <c:pt idx="7">
                  <c:v>1.9845565458505867E-3</c:v>
                </c:pt>
                <c:pt idx="8">
                  <c:v>2.1164012287921336E-3</c:v>
                </c:pt>
                <c:pt idx="9">
                  <c:v>2.1163257320763987E-3</c:v>
                </c:pt>
                <c:pt idx="10">
                  <c:v>1.7622304285040823E-3</c:v>
                </c:pt>
                <c:pt idx="11">
                  <c:v>1.485801178278073E-3</c:v>
                </c:pt>
                <c:pt idx="12">
                  <c:v>1.4857681549252412E-3</c:v>
                </c:pt>
                <c:pt idx="13">
                  <c:v>1.4857351465805467E-3</c:v>
                </c:pt>
                <c:pt idx="14">
                  <c:v>1.448675128087343E-3</c:v>
                </c:pt>
                <c:pt idx="15">
                  <c:v>1.448646916328128E-3</c:v>
                </c:pt>
                <c:pt idx="16">
                  <c:v>1.3050855911988402E-3</c:v>
                </c:pt>
                <c:pt idx="17">
                  <c:v>1.0430276961837493E-3</c:v>
                </c:pt>
                <c:pt idx="18">
                  <c:v>1.0430114621801916E-3</c:v>
                </c:pt>
                <c:pt idx="19">
                  <c:v>8.439409672611883E-4</c:v>
                </c:pt>
                <c:pt idx="20">
                  <c:v>1.0660994674381965E-3</c:v>
                </c:pt>
                <c:pt idx="21">
                  <c:v>1.0660856149988553E-3</c:v>
                </c:pt>
                <c:pt idx="22">
                  <c:v>9.9036790043109408E-4</c:v>
                </c:pt>
                <c:pt idx="23">
                  <c:v>7.5253812010540335E-4</c:v>
                </c:pt>
                <c:pt idx="24">
                  <c:v>7.525296901718236E-4</c:v>
                </c:pt>
                <c:pt idx="25">
                  <c:v>7.9741859134974753E-4</c:v>
                </c:pt>
                <c:pt idx="26">
                  <c:v>7.6361221389144101E-4</c:v>
                </c:pt>
                <c:pt idx="27">
                  <c:v>9.1670845257938783E-4</c:v>
                </c:pt>
                <c:pt idx="28">
                  <c:v>8.6464528714515047E-4</c:v>
                </c:pt>
                <c:pt idx="29">
                  <c:v>8.2307814155663521E-4</c:v>
                </c:pt>
                <c:pt idx="30">
                  <c:v>8.918029150827906E-4</c:v>
                </c:pt>
                <c:pt idx="31">
                  <c:v>8.4930219137277854E-4</c:v>
                </c:pt>
                <c:pt idx="32">
                  <c:v>8.1509338538122717E-4</c:v>
                </c:pt>
                <c:pt idx="33">
                  <c:v>8.1508656973555661E-4</c:v>
                </c:pt>
                <c:pt idx="34">
                  <c:v>6.9975420421415071E-4</c:v>
                </c:pt>
                <c:pt idx="35">
                  <c:v>7.5818281897432622E-4</c:v>
                </c:pt>
                <c:pt idx="36">
                  <c:v>7.5817692909971508E-4</c:v>
                </c:pt>
                <c:pt idx="37">
                  <c:v>8.7534183912266715E-4</c:v>
                </c:pt>
                <c:pt idx="38">
                  <c:v>8.7533546788026338E-4</c:v>
                </c:pt>
                <c:pt idx="39">
                  <c:v>8.7532909934305678E-4</c:v>
                </c:pt>
                <c:pt idx="40">
                  <c:v>6.9215421152015193E-4</c:v>
                </c:pt>
                <c:pt idx="41">
                  <c:v>6.9214931290168425E-4</c:v>
                </c:pt>
                <c:pt idx="42">
                  <c:v>7.7359170651100087E-4</c:v>
                </c:pt>
                <c:pt idx="43">
                  <c:v>6.0317430582080623E-4</c:v>
                </c:pt>
                <c:pt idx="44">
                  <c:v>6.5353933508463806E-4</c:v>
                </c:pt>
                <c:pt idx="45">
                  <c:v>6.3581180546478787E-4</c:v>
                </c:pt>
                <c:pt idx="46">
                  <c:v>6.6289788959276292E-4</c:v>
                </c:pt>
                <c:pt idx="47">
                  <c:v>6.1034892639516656E-4</c:v>
                </c:pt>
                <c:pt idx="48">
                  <c:v>5.891851171180983E-4</c:v>
                </c:pt>
                <c:pt idx="49">
                  <c:v>5.5735630147693668E-4</c:v>
                </c:pt>
                <c:pt idx="50">
                  <c:v>6.4156794767926775E-4</c:v>
                </c:pt>
                <c:pt idx="51">
                  <c:v>6.3713974039666639E-4</c:v>
                </c:pt>
                <c:pt idx="52">
                  <c:v>6.2070641027271159E-4</c:v>
                </c:pt>
                <c:pt idx="53">
                  <c:v>5.7288439143542125E-4</c:v>
                </c:pt>
                <c:pt idx="54">
                  <c:v>5.4374541068613472E-4</c:v>
                </c:pt>
                <c:pt idx="55">
                  <c:v>6.2275407215217106E-4</c:v>
                </c:pt>
                <c:pt idx="56">
                  <c:v>5.9689936662752805E-4</c:v>
                </c:pt>
                <c:pt idx="57">
                  <c:v>5.9289077047068128E-4</c:v>
                </c:pt>
                <c:pt idx="58">
                  <c:v>6.2900429395801923E-4</c:v>
                </c:pt>
                <c:pt idx="59">
                  <c:v>6.0450266783742602E-4</c:v>
                </c:pt>
                <c:pt idx="60">
                  <c:v>5.230133064813156E-4</c:v>
                </c:pt>
                <c:pt idx="61">
                  <c:v>5.191366122147417E-4</c:v>
                </c:pt>
                <c:pt idx="62">
                  <c:v>5.1525995924193253E-4</c:v>
                </c:pt>
                <c:pt idx="63">
                  <c:v>6.026042526181024E-4</c:v>
                </c:pt>
                <c:pt idx="64">
                  <c:v>5.8991707109934725E-4</c:v>
                </c:pt>
                <c:pt idx="65">
                  <c:v>5.862514285532661E-4</c:v>
                </c:pt>
                <c:pt idx="66">
                  <c:v>6.1271106506894291E-4</c:v>
                </c:pt>
                <c:pt idx="67">
                  <c:v>6.0208139848570924E-4</c:v>
                </c:pt>
                <c:pt idx="68">
                  <c:v>5.6261298289171169E-4</c:v>
                </c:pt>
                <c:pt idx="69">
                  <c:v>5.5154904350380725E-4</c:v>
                </c:pt>
                <c:pt idx="70">
                  <c:v>5.8341512011053447E-4</c:v>
                </c:pt>
                <c:pt idx="71">
                  <c:v>6.7768848125706411E-4</c:v>
                </c:pt>
                <c:pt idx="72">
                  <c:v>6.6540104785940853E-4</c:v>
                </c:pt>
                <c:pt idx="73">
                  <c:v>5.8353586104852213E-4</c:v>
                </c:pt>
                <c:pt idx="74">
                  <c:v>5.4617615022834463E-4</c:v>
                </c:pt>
                <c:pt idx="75">
                  <c:v>5.3693488469802044E-4</c:v>
                </c:pt>
                <c:pt idx="76">
                  <c:v>5.6332388018464838E-4</c:v>
                </c:pt>
                <c:pt idx="77">
                  <c:v>5.9336145633552757E-4</c:v>
                </c:pt>
                <c:pt idx="78">
                  <c:v>5.9002739432617731E-4</c:v>
                </c:pt>
                <c:pt idx="79">
                  <c:v>5.7549604682325338E-4</c:v>
                </c:pt>
                <c:pt idx="80">
                  <c:v>5.3949153140794349E-4</c:v>
                </c:pt>
                <c:pt idx="81">
                  <c:v>5.362213763521797E-4</c:v>
                </c:pt>
                <c:pt idx="82">
                  <c:v>4.9040223633144565E-4</c:v>
                </c:pt>
                <c:pt idx="83">
                  <c:v>6.7974574327586777E-4</c:v>
                </c:pt>
                <c:pt idx="84">
                  <c:v>6.7275541267450192E-4</c:v>
                </c:pt>
                <c:pt idx="85">
                  <c:v>5.4191957190499274E-4</c:v>
                </c:pt>
                <c:pt idx="86">
                  <c:v>5.9921338159140715E-4</c:v>
                </c:pt>
                <c:pt idx="87">
                  <c:v>5.9220626564743261E-4</c:v>
                </c:pt>
                <c:pt idx="88">
                  <c:v>6.20586290262246E-4</c:v>
                </c:pt>
                <c:pt idx="89">
                  <c:v>5.5134649663416942E-4</c:v>
                </c:pt>
                <c:pt idx="90">
                  <c:v>5.4721429037716987E-4</c:v>
                </c:pt>
                <c:pt idx="91">
                  <c:v>5.753879379474503E-4</c:v>
                </c:pt>
                <c:pt idx="92">
                  <c:v>5.3751741807656864E-4</c:v>
                </c:pt>
                <c:pt idx="93">
                  <c:v>5.3441045315671617E-4</c:v>
                </c:pt>
                <c:pt idx="94">
                  <c:v>6.5570652967888738E-4</c:v>
                </c:pt>
                <c:pt idx="95">
                  <c:v>5.5777724507471928E-4</c:v>
                </c:pt>
                <c:pt idx="96">
                  <c:v>5.5467868653401179E-4</c:v>
                </c:pt>
                <c:pt idx="97">
                  <c:v>4.9266773589069389E-4</c:v>
                </c:pt>
                <c:pt idx="98">
                  <c:v>5.8318988368598009E-4</c:v>
                </c:pt>
                <c:pt idx="99">
                  <c:v>5.8059480080985216E-4</c:v>
                </c:pt>
                <c:pt idx="100">
                  <c:v>6.1204207963070766E-4</c:v>
                </c:pt>
                <c:pt idx="101">
                  <c:v>6.0890375754116147E-4</c:v>
                </c:pt>
                <c:pt idx="102">
                  <c:v>6.0688562694084954E-4</c:v>
                </c:pt>
                <c:pt idx="103">
                  <c:v>6.3696767384884803E-4</c:v>
                </c:pt>
                <c:pt idx="104">
                  <c:v>6.3381479783851228E-4</c:v>
                </c:pt>
                <c:pt idx="105">
                  <c:v>6.3474100187539293E-4</c:v>
                </c:pt>
                <c:pt idx="106">
                  <c:v>6.0315033818651709E-4</c:v>
                </c:pt>
                <c:pt idx="107">
                  <c:v>5.9995956476248283E-4</c:v>
                </c:pt>
                <c:pt idx="108">
                  <c:v>6.287059802746694E-4</c:v>
                </c:pt>
                <c:pt idx="109">
                  <c:v>5.6374325394590577E-4</c:v>
                </c:pt>
                <c:pt idx="110">
                  <c:v>5.6054074153302281E-4</c:v>
                </c:pt>
                <c:pt idx="111">
                  <c:v>6.220366225918023E-4</c:v>
                </c:pt>
                <c:pt idx="112">
                  <c:v>6.2346237542931662E-4</c:v>
                </c:pt>
                <c:pt idx="113">
                  <c:v>5.555798411910033E-4</c:v>
                </c:pt>
                <c:pt idx="114">
                  <c:v>5.863519918513178E-4</c:v>
                </c:pt>
                <c:pt idx="115">
                  <c:v>5.853143199678392E-4</c:v>
                </c:pt>
                <c:pt idx="116">
                  <c:v>6.1460432914899076E-4</c:v>
                </c:pt>
                <c:pt idx="117">
                  <c:v>5.4939149428619789E-4</c:v>
                </c:pt>
                <c:pt idx="118">
                  <c:v>5.4769720070784551E-4</c:v>
                </c:pt>
                <c:pt idx="119">
                  <c:v>5.7723925485122509E-4</c:v>
                </c:pt>
                <c:pt idx="120">
                  <c:v>6.0910525827372107E-4</c:v>
                </c:pt>
                <c:pt idx="121">
                  <c:v>6.0873951281886014E-4</c:v>
                </c:pt>
                <c:pt idx="122">
                  <c:v>6.0543205354824953E-4</c:v>
                </c:pt>
                <c:pt idx="123">
                  <c:v>5.390151378872086E-4</c:v>
                </c:pt>
                <c:pt idx="124">
                  <c:v>5.3831266685140839E-4</c:v>
                </c:pt>
                <c:pt idx="125">
                  <c:v>6.0188910253878897E-4</c:v>
                </c:pt>
                <c:pt idx="126">
                  <c:v>6.0325963651144477E-4</c:v>
                </c:pt>
                <c:pt idx="127">
                  <c:v>7.0729336077063559E-4</c:v>
                </c:pt>
                <c:pt idx="128">
                  <c:v>6.6987140823065365E-4</c:v>
                </c:pt>
                <c:pt idx="129">
                  <c:v>6.7925567169228667E-4</c:v>
                </c:pt>
                <c:pt idx="130">
                  <c:v>6.7579112242396888E-4</c:v>
                </c:pt>
                <c:pt idx="131">
                  <c:v>7.0700119663518704E-4</c:v>
                </c:pt>
                <c:pt idx="132">
                  <c:v>7.0926114330696372E-4</c:v>
                </c:pt>
                <c:pt idx="133">
                  <c:v>6.0089903100770824E-4</c:v>
                </c:pt>
                <c:pt idx="134">
                  <c:v>6.6731925966647819E-4</c:v>
                </c:pt>
                <c:pt idx="135">
                  <c:v>6.6722925091907109E-4</c:v>
                </c:pt>
                <c:pt idx="136">
                  <c:v>6.6371876507926382E-4</c:v>
                </c:pt>
                <c:pt idx="137">
                  <c:v>7.4032109081252542E-4</c:v>
                </c:pt>
                <c:pt idx="138">
                  <c:v>7.4449793762914002E-4</c:v>
                </c:pt>
                <c:pt idx="139">
                  <c:v>6.6893863094432413E-4</c:v>
                </c:pt>
                <c:pt idx="140">
                  <c:v>6.7024854759811293E-4</c:v>
                </c:pt>
                <c:pt idx="141">
                  <c:v>7.3912073935746415E-4</c:v>
                </c:pt>
                <c:pt idx="142">
                  <c:v>7.4098862278383767E-4</c:v>
                </c:pt>
                <c:pt idx="143">
                  <c:v>7.420686599098579E-4</c:v>
                </c:pt>
                <c:pt idx="144">
                  <c:v>7.3839639433642571E-4</c:v>
                </c:pt>
                <c:pt idx="145">
                  <c:v>7.4026442966960905E-4</c:v>
                </c:pt>
                <c:pt idx="146">
                  <c:v>7.4218132240978091E-4</c:v>
                </c:pt>
                <c:pt idx="147">
                  <c:v>7.3845320909685325E-4</c:v>
                </c:pt>
                <c:pt idx="148">
                  <c:v>7.012188244986281E-4</c:v>
                </c:pt>
                <c:pt idx="149">
                  <c:v>7.0361455603340766E-4</c:v>
                </c:pt>
                <c:pt idx="150">
                  <c:v>7.7552038623633613E-4</c:v>
                </c:pt>
                <c:pt idx="151">
                  <c:v>7.7687673369064092E-4</c:v>
                </c:pt>
                <c:pt idx="152">
                  <c:v>7.7394348030308086E-4</c:v>
                </c:pt>
                <c:pt idx="153">
                  <c:v>7.7013251152845E-4</c:v>
                </c:pt>
                <c:pt idx="154">
                  <c:v>7.3800759545799004E-4</c:v>
                </c:pt>
                <c:pt idx="155">
                  <c:v>7.3414542496132954E-4</c:v>
                </c:pt>
                <c:pt idx="156">
                  <c:v>7.3439598458736335E-4</c:v>
                </c:pt>
                <c:pt idx="157">
                  <c:v>7.7288924926146132E-4</c:v>
                </c:pt>
                <c:pt idx="158">
                  <c:v>7.6898751851458267E-4</c:v>
                </c:pt>
                <c:pt idx="159">
                  <c:v>7.6946138294291288E-4</c:v>
                </c:pt>
                <c:pt idx="160">
                  <c:v>8.5284768949450186E-4</c:v>
                </c:pt>
                <c:pt idx="161">
                  <c:v>8.4888254775565021E-4</c:v>
                </c:pt>
                <c:pt idx="162">
                  <c:v>7.6735923944943479E-4</c:v>
                </c:pt>
                <c:pt idx="163">
                  <c:v>7.678171142366456E-4</c:v>
                </c:pt>
                <c:pt idx="164">
                  <c:v>8.0382075149840844E-4</c:v>
                </c:pt>
                <c:pt idx="165">
                  <c:v>7.5982307729865973E-4</c:v>
                </c:pt>
                <c:pt idx="166">
                  <c:v>7.7108338614447424E-4</c:v>
                </c:pt>
                <c:pt idx="167">
                  <c:v>8.8942875200495261E-4</c:v>
                </c:pt>
                <c:pt idx="168">
                  <c:v>8.8853713546178709E-4</c:v>
                </c:pt>
                <c:pt idx="169">
                  <c:v>8.8444425095509705E-4</c:v>
                </c:pt>
                <c:pt idx="170">
                  <c:v>8.4441668100391511E-4</c:v>
                </c:pt>
                <c:pt idx="171">
                  <c:v>8.857497151694237E-4</c:v>
                </c:pt>
                <c:pt idx="172">
                  <c:v>8.8161258454395072E-4</c:v>
                </c:pt>
                <c:pt idx="173">
                  <c:v>8.8279773869656436E-4</c:v>
                </c:pt>
                <c:pt idx="174">
                  <c:v>8.894249605735211E-4</c:v>
                </c:pt>
                <c:pt idx="175">
                  <c:v>8.8521168076267595E-4</c:v>
                </c:pt>
                <c:pt idx="176">
                  <c:v>9.2542971638192141E-4</c:v>
                </c:pt>
                <c:pt idx="177">
                  <c:v>9.2463044866160869E-4</c:v>
                </c:pt>
                <c:pt idx="178">
                  <c:v>9.2039099096631746E-4</c:v>
                </c:pt>
                <c:pt idx="179">
                  <c:v>8.7696480459898806E-4</c:v>
                </c:pt>
                <c:pt idx="180">
                  <c:v>8.7815496715790045E-4</c:v>
                </c:pt>
                <c:pt idx="181">
                  <c:v>8.7387359320857943E-4</c:v>
                </c:pt>
                <c:pt idx="182">
                  <c:v>9.2047303377479318E-4</c:v>
                </c:pt>
                <c:pt idx="183">
                  <c:v>8.7958856543896187E-4</c:v>
                </c:pt>
                <c:pt idx="184">
                  <c:v>8.7523661926172083E-4</c:v>
                </c:pt>
                <c:pt idx="185">
                  <c:v>9.1443170876768609E-4</c:v>
                </c:pt>
                <c:pt idx="186">
                  <c:v>9.6586682996211565E-4</c:v>
                </c:pt>
                <c:pt idx="187">
                  <c:v>9.6145864905652315E-4</c:v>
                </c:pt>
                <c:pt idx="188">
                  <c:v>9.5705051834664499E-4</c:v>
                </c:pt>
                <c:pt idx="189">
                  <c:v>1.0448564398630503E-3</c:v>
                </c:pt>
                <c:pt idx="190">
                  <c:v>1.0404309664801626E-3</c:v>
                </c:pt>
                <c:pt idx="191">
                  <c:v>1.0844996009092816E-3</c:v>
                </c:pt>
                <c:pt idx="192">
                  <c:v>9.4671591076681374E-4</c:v>
                </c:pt>
                <c:pt idx="193">
                  <c:v>9.4963954243860722E-4</c:v>
                </c:pt>
                <c:pt idx="194">
                  <c:v>1.0429263698033418E-3</c:v>
                </c:pt>
                <c:pt idx="195">
                  <c:v>1.0384136531247058E-3</c:v>
                </c:pt>
                <c:pt idx="196">
                  <c:v>1.0420882216320259E-3</c:v>
                </c:pt>
                <c:pt idx="197">
                  <c:v>9.0102600568717694E-4</c:v>
                </c:pt>
                <c:pt idx="198">
                  <c:v>8.9647840407270176E-4</c:v>
                </c:pt>
                <c:pt idx="199">
                  <c:v>8.9669464486239121E-4</c:v>
                </c:pt>
                <c:pt idx="200">
                  <c:v>1.1936291037111322E-3</c:v>
                </c:pt>
                <c:pt idx="201">
                  <c:v>1.1889497743590659E-3</c:v>
                </c:pt>
                <c:pt idx="202">
                  <c:v>1.184270501683161E-3</c:v>
                </c:pt>
                <c:pt idx="203">
                  <c:v>1.1909571974772922E-3</c:v>
                </c:pt>
                <c:pt idx="204">
                  <c:v>1.1862328890593556E-3</c:v>
                </c:pt>
                <c:pt idx="205">
                  <c:v>1.1863932722969307E-3</c:v>
                </c:pt>
                <c:pt idx="206">
                  <c:v>1.2411088738840421E-3</c:v>
                </c:pt>
                <c:pt idx="207">
                  <c:v>1.1884037354785715E-3</c:v>
                </c:pt>
                <c:pt idx="208">
                  <c:v>1.1969919377593761E-3</c:v>
                </c:pt>
                <c:pt idx="209">
                  <c:v>1.2963781526801484E-3</c:v>
                </c:pt>
                <c:pt idx="210">
                  <c:v>1.3402370383823316E-3</c:v>
                </c:pt>
                <c:pt idx="211">
                  <c:v>1.3429730676905261E-3</c:v>
                </c:pt>
                <c:pt idx="212">
                  <c:v>1.2598544233799304E-3</c:v>
                </c:pt>
                <c:pt idx="213">
                  <c:v>1.3046663485142434E-3</c:v>
                </c:pt>
                <c:pt idx="214">
                  <c:v>1.3149276182503839E-3</c:v>
                </c:pt>
                <c:pt idx="215">
                  <c:v>1.3313615724817127E-3</c:v>
                </c:pt>
                <c:pt idx="216">
                  <c:v>1.4798381929945522E-3</c:v>
                </c:pt>
                <c:pt idx="217">
                  <c:v>1.5015896192801836E-3</c:v>
                </c:pt>
                <c:pt idx="218">
                  <c:v>1.5124125710579979E-3</c:v>
                </c:pt>
                <c:pt idx="219">
                  <c:v>1.4544542404553219E-3</c:v>
                </c:pt>
                <c:pt idx="220">
                  <c:v>1.4809854900324027E-3</c:v>
                </c:pt>
                <c:pt idx="221">
                  <c:v>1.5087899606182449E-3</c:v>
                </c:pt>
                <c:pt idx="222">
                  <c:v>1.50328408059456E-3</c:v>
                </c:pt>
                <c:pt idx="223">
                  <c:v>1.5681450314088575E-3</c:v>
                </c:pt>
                <c:pt idx="224">
                  <c:v>1.5623801748221873E-3</c:v>
                </c:pt>
                <c:pt idx="225">
                  <c:v>1.7295374201474042E-3</c:v>
                </c:pt>
                <c:pt idx="226">
                  <c:v>1.7592921980118831E-3</c:v>
                </c:pt>
                <c:pt idx="227">
                  <c:v>1.7933551533599564E-3</c:v>
                </c:pt>
                <c:pt idx="228">
                  <c:v>2.0280060442059E-3</c:v>
                </c:pt>
                <c:pt idx="229">
                  <c:v>2.1865614672711151E-3</c:v>
                </c:pt>
                <c:pt idx="230">
                  <c:v>2.3752416466955384E-3</c:v>
                </c:pt>
                <c:pt idx="231">
                  <c:v>2.4337917627551791E-3</c:v>
                </c:pt>
                <c:pt idx="232">
                  <c:v>2.5278795331644551E-3</c:v>
                </c:pt>
                <c:pt idx="233">
                  <c:v>2.6086195032363332E-3</c:v>
                </c:pt>
                <c:pt idx="234">
                  <c:v>2.9521525926107729E-3</c:v>
                </c:pt>
                <c:pt idx="235">
                  <c:v>3.0836119573543746E-3</c:v>
                </c:pt>
                <c:pt idx="236">
                  <c:v>3.3596130107202368E-3</c:v>
                </c:pt>
                <c:pt idx="237">
                  <c:v>3.2754296313833283E-3</c:v>
                </c:pt>
                <c:pt idx="238">
                  <c:v>3.4200740999191397E-3</c:v>
                </c:pt>
                <c:pt idx="239">
                  <c:v>3.7653543673140319E-3</c:v>
                </c:pt>
                <c:pt idx="240">
                  <c:v>3.7568912709377506E-3</c:v>
                </c:pt>
                <c:pt idx="241">
                  <c:v>3.9221678841928169E-3</c:v>
                </c:pt>
                <c:pt idx="242">
                  <c:v>4.610440836721773E-3</c:v>
                </c:pt>
                <c:pt idx="243">
                  <c:v>4.6008629782960369E-3</c:v>
                </c:pt>
                <c:pt idx="244">
                  <c:v>5.5456422298005778E-3</c:v>
                </c:pt>
                <c:pt idx="245">
                  <c:v>6.4425738211863681E-3</c:v>
                </c:pt>
                <c:pt idx="246">
                  <c:v>8.0682519615097332E-3</c:v>
                </c:pt>
                <c:pt idx="247">
                  <c:v>8.0579505626236503E-3</c:v>
                </c:pt>
                <c:pt idx="248">
                  <c:v>1.1383820807093504E-2</c:v>
                </c:pt>
                <c:pt idx="249">
                  <c:v>1.3787550177721472E-2</c:v>
                </c:pt>
                <c:pt idx="250">
                  <c:v>1.3776420213937265E-2</c:v>
                </c:pt>
                <c:pt idx="251">
                  <c:v>1.2975315513664912E-2</c:v>
                </c:pt>
                <c:pt idx="252">
                  <c:v>1.6224483970255554E-2</c:v>
                </c:pt>
                <c:pt idx="253">
                  <c:v>1.6212643073256722E-2</c:v>
                </c:pt>
                <c:pt idx="254">
                  <c:v>2.1026208197215835E-2</c:v>
                </c:pt>
                <c:pt idx="255">
                  <c:v>2.361123608813067E-2</c:v>
                </c:pt>
                <c:pt idx="256">
                  <c:v>2.3928234943577507E-2</c:v>
                </c:pt>
                <c:pt idx="257">
                  <c:v>2.6901469097203694E-2</c:v>
                </c:pt>
                <c:pt idx="258">
                  <c:v>2.8398328095533745E-2</c:v>
                </c:pt>
                <c:pt idx="259">
                  <c:v>2.9020730803417282E-2</c:v>
                </c:pt>
                <c:pt idx="260">
                  <c:v>3.0884249873858217E-2</c:v>
                </c:pt>
                <c:pt idx="261">
                  <c:v>3.0479015100036241E-2</c:v>
                </c:pt>
                <c:pt idx="262">
                  <c:v>3.046553079590603E-2</c:v>
                </c:pt>
                <c:pt idx="263">
                  <c:v>3.091735851087192E-2</c:v>
                </c:pt>
                <c:pt idx="264">
                  <c:v>2.5733430832428322E-2</c:v>
                </c:pt>
                <c:pt idx="265">
                  <c:v>2.4854425717515734E-2</c:v>
                </c:pt>
                <c:pt idx="266">
                  <c:v>1.8438900508591909E-2</c:v>
                </c:pt>
                <c:pt idx="267">
                  <c:v>1.4516648498035101E-2</c:v>
                </c:pt>
                <c:pt idx="268">
                  <c:v>1.3146666921268113E-2</c:v>
                </c:pt>
                <c:pt idx="269">
                  <c:v>1.0920606953525784E-2</c:v>
                </c:pt>
                <c:pt idx="270">
                  <c:v>8.0301559320574145E-3</c:v>
                </c:pt>
                <c:pt idx="271">
                  <c:v>7.3758320284109365E-3</c:v>
                </c:pt>
                <c:pt idx="272">
                  <c:v>5.0228840120272351E-3</c:v>
                </c:pt>
                <c:pt idx="273">
                  <c:v>3.1399716440437455E-3</c:v>
                </c:pt>
                <c:pt idx="274">
                  <c:v>2.9437175157923053E-3</c:v>
                </c:pt>
                <c:pt idx="275">
                  <c:v>2.4990001215426778E-3</c:v>
                </c:pt>
                <c:pt idx="276">
                  <c:v>2.0743623724693346E-3</c:v>
                </c:pt>
                <c:pt idx="277">
                  <c:v>1.9559164845358514E-3</c:v>
                </c:pt>
                <c:pt idx="278">
                  <c:v>2.1349505132706413E-3</c:v>
                </c:pt>
                <c:pt idx="279">
                  <c:v>1.5327067615814806E-3</c:v>
                </c:pt>
                <c:pt idx="280">
                  <c:v>1.4267687203774989E-3</c:v>
                </c:pt>
                <c:pt idx="281">
                  <c:v>1.3901254142648471E-3</c:v>
                </c:pt>
                <c:pt idx="282">
                  <c:v>1.7082014046576437E-3</c:v>
                </c:pt>
                <c:pt idx="283">
                  <c:v>1.5867037137395732E-3</c:v>
                </c:pt>
                <c:pt idx="284">
                  <c:v>1.5176008467713813E-3</c:v>
                </c:pt>
                <c:pt idx="285">
                  <c:v>1.5120041256181938E-3</c:v>
                </c:pt>
                <c:pt idx="286">
                  <c:v>1.2563376799402078E-3</c:v>
                </c:pt>
                <c:pt idx="287">
                  <c:v>1.2631760729691689E-3</c:v>
                </c:pt>
                <c:pt idx="288">
                  <c:v>1.2582845380058861E-3</c:v>
                </c:pt>
                <c:pt idx="289">
                  <c:v>1.231928379705921E-3</c:v>
                </c:pt>
                <c:pt idx="290">
                  <c:v>1.0146193619369438E-3</c:v>
                </c:pt>
                <c:pt idx="291">
                  <c:v>1.1828866341020486E-3</c:v>
                </c:pt>
                <c:pt idx="292">
                  <c:v>1.1785738420243366E-3</c:v>
                </c:pt>
                <c:pt idx="293">
                  <c:v>9.7872628477336404E-4</c:v>
                </c:pt>
                <c:pt idx="294">
                  <c:v>1.016668738579835E-3</c:v>
                </c:pt>
                <c:pt idx="295">
                  <c:v>9.9699311409324641E-4</c:v>
                </c:pt>
                <c:pt idx="296">
                  <c:v>9.3803478319934405E-4</c:v>
                </c:pt>
                <c:pt idx="297">
                  <c:v>1.0567366866541105E-3</c:v>
                </c:pt>
                <c:pt idx="298">
                  <c:v>1.0404545672185186E-3</c:v>
                </c:pt>
                <c:pt idx="299">
                  <c:v>1.1033123711645179E-3</c:v>
                </c:pt>
                <c:pt idx="300">
                  <c:v>8.596263077608737E-4</c:v>
                </c:pt>
                <c:pt idx="301">
                  <c:v>8.5087952138247541E-4</c:v>
                </c:pt>
                <c:pt idx="302">
                  <c:v>9.1906483279385756E-4</c:v>
                </c:pt>
                <c:pt idx="303">
                  <c:v>9.5453956069626482E-4</c:v>
                </c:pt>
                <c:pt idx="304">
                  <c:v>9.3664988661000808E-4</c:v>
                </c:pt>
                <c:pt idx="305">
                  <c:v>1.0469553158965201E-3</c:v>
                </c:pt>
                <c:pt idx="306">
                  <c:v>8.1059058535439303E-4</c:v>
                </c:pt>
                <c:pt idx="307">
                  <c:v>8.0126159531942087E-4</c:v>
                </c:pt>
                <c:pt idx="308">
                  <c:v>7.9214920791459431E-4</c:v>
                </c:pt>
                <c:pt idx="309">
                  <c:v>7.5009733371024588E-4</c:v>
                </c:pt>
                <c:pt idx="310">
                  <c:v>7.4378549709039712E-4</c:v>
                </c:pt>
                <c:pt idx="311">
                  <c:v>7.3585993805869339E-4</c:v>
                </c:pt>
                <c:pt idx="312">
                  <c:v>8.4574908203237668E-4</c:v>
                </c:pt>
                <c:pt idx="313">
                  <c:v>8.382545635327055E-4</c:v>
                </c:pt>
                <c:pt idx="314">
                  <c:v>7.9676062362779869E-4</c:v>
                </c:pt>
                <c:pt idx="315">
                  <c:v>6.7318023413592322E-4</c:v>
                </c:pt>
                <c:pt idx="316">
                  <c:v>6.6798200686328058E-4</c:v>
                </c:pt>
                <c:pt idx="317">
                  <c:v>7.3880585175851933E-4</c:v>
                </c:pt>
                <c:pt idx="318">
                  <c:v>8.0612082441800209E-4</c:v>
                </c:pt>
                <c:pt idx="319">
                  <c:v>7.9898047521420666E-4</c:v>
                </c:pt>
                <c:pt idx="320">
                  <c:v>9.7581678155118814E-4</c:v>
                </c:pt>
                <c:pt idx="321">
                  <c:v>7.8817348352151761E-4</c:v>
                </c:pt>
                <c:pt idx="322">
                  <c:v>7.8368602014808049E-4</c:v>
                </c:pt>
                <c:pt idx="323">
                  <c:v>6.6546847925609152E-4</c:v>
                </c:pt>
                <c:pt idx="324">
                  <c:v>6.6182005986189303E-4</c:v>
                </c:pt>
                <c:pt idx="325">
                  <c:v>6.560841571188632E-4</c:v>
                </c:pt>
                <c:pt idx="326">
                  <c:v>7.6002574376918383E-4</c:v>
                </c:pt>
                <c:pt idx="327">
                  <c:v>6.8374536095729165E-4</c:v>
                </c:pt>
                <c:pt idx="328">
                  <c:v>6.7652502479696416E-4</c:v>
                </c:pt>
                <c:pt idx="329">
                  <c:v>7.4365707621159292E-4</c:v>
                </c:pt>
                <c:pt idx="330">
                  <c:v>5.9581704334692187E-4</c:v>
                </c:pt>
                <c:pt idx="331">
                  <c:v>5.8972668996087028E-4</c:v>
                </c:pt>
                <c:pt idx="332">
                  <c:v>6.9096546645802724E-4</c:v>
                </c:pt>
                <c:pt idx="333">
                  <c:v>6.8739312358312237E-4</c:v>
                </c:pt>
                <c:pt idx="334">
                  <c:v>6.8026008885614284E-4</c:v>
                </c:pt>
                <c:pt idx="335">
                  <c:v>5.300570368195459E-4</c:v>
                </c:pt>
                <c:pt idx="336">
                  <c:v>5.2653297286667515E-4</c:v>
                </c:pt>
                <c:pt idx="337">
                  <c:v>5.2300893691639542E-4</c:v>
                </c:pt>
                <c:pt idx="338">
                  <c:v>5.5193403277037844E-4</c:v>
                </c:pt>
                <c:pt idx="339">
                  <c:v>5.4842791481511514E-4</c:v>
                </c:pt>
                <c:pt idx="340">
                  <c:v>4.7472188569272689E-4</c:v>
                </c:pt>
                <c:pt idx="341">
                  <c:v>6.0725340499118206E-4</c:v>
                </c:pt>
                <c:pt idx="342">
                  <c:v>4.9922446487250382E-4</c:v>
                </c:pt>
                <c:pt idx="343">
                  <c:v>4.9625161213212154E-4</c:v>
                </c:pt>
                <c:pt idx="344">
                  <c:v>5.2341085176275232E-4</c:v>
                </c:pt>
                <c:pt idx="345">
                  <c:v>6.2376685503740036E-4</c:v>
                </c:pt>
                <c:pt idx="346">
                  <c:v>6.1533762773061324E-4</c:v>
                </c:pt>
                <c:pt idx="347">
                  <c:v>6.1006830894322361E-4</c:v>
                </c:pt>
                <c:pt idx="348">
                  <c:v>7.4354225484825765E-4</c:v>
                </c:pt>
                <c:pt idx="349">
                  <c:v>7.3715224432080798E-4</c:v>
                </c:pt>
                <c:pt idx="350">
                  <c:v>5.9447888225344885E-4</c:v>
                </c:pt>
                <c:pt idx="351">
                  <c:v>5.5717213709926411E-4</c:v>
                </c:pt>
                <c:pt idx="352">
                  <c:v>5.5053470590916401E-4</c:v>
                </c:pt>
                <c:pt idx="353">
                  <c:v>5.7635717949589677E-4</c:v>
                </c:pt>
                <c:pt idx="354">
                  <c:v>5.7301518438603364E-4</c:v>
                </c:pt>
                <c:pt idx="355">
                  <c:v>6.3286934629025395E-4</c:v>
                </c:pt>
                <c:pt idx="356">
                  <c:v>6.235163032804439E-4</c:v>
                </c:pt>
                <c:pt idx="357">
                  <c:v>6.5316752245075948E-4</c:v>
                </c:pt>
                <c:pt idx="358">
                  <c:v>6.4125210127274207E-4</c:v>
                </c:pt>
                <c:pt idx="359">
                  <c:v>6.3322951440762947E-4</c:v>
                </c:pt>
                <c:pt idx="360">
                  <c:v>6.3000671302021146E-4</c:v>
                </c:pt>
                <c:pt idx="361">
                  <c:v>6.4806779398353159E-4</c:v>
                </c:pt>
                <c:pt idx="362">
                  <c:v>5.8145137179244381E-4</c:v>
                </c:pt>
                <c:pt idx="363">
                  <c:v>5.7828245784112878E-4</c:v>
                </c:pt>
                <c:pt idx="364">
                  <c:v>5.9747065922564695E-4</c:v>
                </c:pt>
                <c:pt idx="365">
                  <c:v>5.9435062791882804E-4</c:v>
                </c:pt>
                <c:pt idx="366">
                  <c:v>5.9123061840538071E-4</c:v>
                </c:pt>
                <c:pt idx="367">
                  <c:v>6.4587207472532578E-4</c:v>
                </c:pt>
                <c:pt idx="368">
                  <c:v>5.8075953447600309E-4</c:v>
                </c:pt>
                <c:pt idx="369">
                  <c:v>5.7662943026272849E-4</c:v>
                </c:pt>
                <c:pt idx="370">
                  <c:v>6.6757662685373636E-4</c:v>
                </c:pt>
                <c:pt idx="371">
                  <c:v>7.5615077920901592E-4</c:v>
                </c:pt>
                <c:pt idx="372">
                  <c:v>9.0781548102946059E-4</c:v>
                </c:pt>
                <c:pt idx="373">
                  <c:v>9.0881221096605317E-4</c:v>
                </c:pt>
                <c:pt idx="374">
                  <c:v>7.6126261170332869E-4</c:v>
                </c:pt>
                <c:pt idx="375">
                  <c:v>7.5811072660365874E-4</c:v>
                </c:pt>
                <c:pt idx="376">
                  <c:v>7.5495886398260358E-4</c:v>
                </c:pt>
                <c:pt idx="377">
                  <c:v>9.2567485336190385E-4</c:v>
                </c:pt>
                <c:pt idx="378">
                  <c:v>8.5825334170856044E-4</c:v>
                </c:pt>
                <c:pt idx="379">
                  <c:v>8.6151808984362389E-4</c:v>
                </c:pt>
                <c:pt idx="380">
                  <c:v>8.6728209994927621E-4</c:v>
                </c:pt>
                <c:pt idx="381">
                  <c:v>8.6401587247122611E-4</c:v>
                </c:pt>
                <c:pt idx="382">
                  <c:v>8.7153001432810644E-4</c:v>
                </c:pt>
                <c:pt idx="383">
                  <c:v>8.6822289207154541E-4</c:v>
                </c:pt>
                <c:pt idx="384">
                  <c:v>8.699332028600323E-4</c:v>
                </c:pt>
                <c:pt idx="385">
                  <c:v>8.0002819029910996E-4</c:v>
                </c:pt>
                <c:pt idx="386">
                  <c:v>8.4140627868014152E-4</c:v>
                </c:pt>
                <c:pt idx="387">
                  <c:v>8.7178135075213954E-4</c:v>
                </c:pt>
                <c:pt idx="388">
                  <c:v>8.6840936603073751E-4</c:v>
                </c:pt>
                <c:pt idx="389">
                  <c:v>8.9878414093068413E-4</c:v>
                </c:pt>
                <c:pt idx="390">
                  <c:v>1.0156108506895287E-3</c:v>
                </c:pt>
                <c:pt idx="391">
                  <c:v>1.022432881746147E-3</c:v>
                </c:pt>
                <c:pt idx="392">
                  <c:v>9.4948773727085976E-4</c:v>
                </c:pt>
                <c:pt idx="393">
                  <c:v>1.1265295442770093E-3</c:v>
                </c:pt>
                <c:pt idx="394">
                  <c:v>1.128781801299688E-3</c:v>
                </c:pt>
                <c:pt idx="395">
                  <c:v>1.1252710012051256E-3</c:v>
                </c:pt>
                <c:pt idx="396">
                  <c:v>9.8628007350561649E-4</c:v>
                </c:pt>
                <c:pt idx="397">
                  <c:v>9.9195037531704666E-4</c:v>
                </c:pt>
                <c:pt idx="398">
                  <c:v>9.5275187310228779E-4</c:v>
                </c:pt>
                <c:pt idx="399">
                  <c:v>9.9513074558596286E-4</c:v>
                </c:pt>
                <c:pt idx="400">
                  <c:v>1.0009540105842406E-3</c:v>
                </c:pt>
                <c:pt idx="401">
                  <c:v>9.774850650198807E-4</c:v>
                </c:pt>
                <c:pt idx="402">
                  <c:v>1.1216961805142803E-3</c:v>
                </c:pt>
                <c:pt idx="403">
                  <c:v>1.130225512721308E-3</c:v>
                </c:pt>
                <c:pt idx="404">
                  <c:v>1.14266317093996E-3</c:v>
                </c:pt>
                <c:pt idx="405">
                  <c:v>1.1388735144589332E-3</c:v>
                </c:pt>
                <c:pt idx="406">
                  <c:v>1.1081289988218686E-3</c:v>
                </c:pt>
                <c:pt idx="407">
                  <c:v>9.983421108188549E-4</c:v>
                </c:pt>
                <c:pt idx="408">
                  <c:v>9.9448067006486433E-4</c:v>
                </c:pt>
                <c:pt idx="409">
                  <c:v>9.5197843739959834E-4</c:v>
                </c:pt>
                <c:pt idx="410">
                  <c:v>9.4811721235461106E-4</c:v>
                </c:pt>
                <c:pt idx="411">
                  <c:v>9.2011360400184915E-4</c:v>
                </c:pt>
                <c:pt idx="412">
                  <c:v>9.2678853977584143E-4</c:v>
                </c:pt>
                <c:pt idx="413">
                  <c:v>8.4339440947103143E-4</c:v>
                </c:pt>
                <c:pt idx="414">
                  <c:v>8.0719948644260341E-4</c:v>
                </c:pt>
                <c:pt idx="415">
                  <c:v>8.0885262704224049E-4</c:v>
                </c:pt>
                <c:pt idx="416">
                  <c:v>8.8867844497589311E-4</c:v>
                </c:pt>
                <c:pt idx="417">
                  <c:v>8.8463081452320221E-4</c:v>
                </c:pt>
                <c:pt idx="418">
                  <c:v>8.868525487487444E-4</c:v>
                </c:pt>
                <c:pt idx="419">
                  <c:v>1.0147830202384643E-3</c:v>
                </c:pt>
                <c:pt idx="420">
                  <c:v>9.2829297466237451E-4</c:v>
                </c:pt>
                <c:pt idx="421">
                  <c:v>9.3315249711710933E-4</c:v>
                </c:pt>
                <c:pt idx="422">
                  <c:v>9.3347140673407422E-4</c:v>
                </c:pt>
                <c:pt idx="423">
                  <c:v>9.2929591579011389E-4</c:v>
                </c:pt>
                <c:pt idx="424">
                  <c:v>9.3078486019037589E-4</c:v>
                </c:pt>
                <c:pt idx="425">
                  <c:v>9.3348170405972036E-4</c:v>
                </c:pt>
                <c:pt idx="426">
                  <c:v>8.4453914085843684E-4</c:v>
                </c:pt>
                <c:pt idx="427">
                  <c:v>8.497511942692509E-4</c:v>
                </c:pt>
                <c:pt idx="428">
                  <c:v>8.9611838381872453E-4</c:v>
                </c:pt>
                <c:pt idx="429">
                  <c:v>8.9180111722183208E-4</c:v>
                </c:pt>
                <c:pt idx="430">
                  <c:v>8.4855748867457726E-4</c:v>
                </c:pt>
                <c:pt idx="431">
                  <c:v>8.5281130664899491E-4</c:v>
                </c:pt>
                <c:pt idx="432">
                  <c:v>9.8003222941126216E-4</c:v>
                </c:pt>
                <c:pt idx="433">
                  <c:v>9.8066084061161629E-4</c:v>
                </c:pt>
                <c:pt idx="434">
                  <c:v>9.7625474422793597E-4</c:v>
                </c:pt>
                <c:pt idx="435">
                  <c:v>9.361823825176582E-4</c:v>
                </c:pt>
                <c:pt idx="436">
                  <c:v>9.341892644796105E-4</c:v>
                </c:pt>
                <c:pt idx="437">
                  <c:v>9.2973171683830664E-4</c:v>
                </c:pt>
                <c:pt idx="438">
                  <c:v>9.2890524489393602E-4</c:v>
                </c:pt>
                <c:pt idx="439">
                  <c:v>9.7686087970361049E-4</c:v>
                </c:pt>
                <c:pt idx="440">
                  <c:v>9.3335875458201299E-4</c:v>
                </c:pt>
                <c:pt idx="441">
                  <c:v>9.2881861177956254E-4</c:v>
                </c:pt>
                <c:pt idx="442">
                  <c:v>9.3045664011671839E-4</c:v>
                </c:pt>
                <c:pt idx="443">
                  <c:v>1.0702479962046529E-3</c:v>
                </c:pt>
                <c:pt idx="444">
                  <c:v>1.0656462609855066E-3</c:v>
                </c:pt>
                <c:pt idx="445">
                  <c:v>1.0653061479670232E-3</c:v>
                </c:pt>
                <c:pt idx="446">
                  <c:v>1.1562641591528968E-3</c:v>
                </c:pt>
                <c:pt idx="447">
                  <c:v>1.0589180501066196E-3</c:v>
                </c:pt>
                <c:pt idx="448">
                  <c:v>1.0585361642727765E-3</c:v>
                </c:pt>
                <c:pt idx="449">
                  <c:v>9.6343424365755311E-4</c:v>
                </c:pt>
                <c:pt idx="450">
                  <c:v>9.5877074759812247E-4</c:v>
                </c:pt>
                <c:pt idx="451">
                  <c:v>1.0062488207904926E-3</c:v>
                </c:pt>
                <c:pt idx="452">
                  <c:v>1.0015596835386365E-3</c:v>
                </c:pt>
                <c:pt idx="453">
                  <c:v>9.9687059263994923E-4</c:v>
                </c:pt>
                <c:pt idx="454">
                  <c:v>9.4914856223801268E-4</c:v>
                </c:pt>
                <c:pt idx="455">
                  <c:v>9.4836758261164381E-4</c:v>
                </c:pt>
                <c:pt idx="456">
                  <c:v>9.4363992756914825E-4</c:v>
                </c:pt>
                <c:pt idx="457">
                  <c:v>9.4149593089669771E-4</c:v>
                </c:pt>
                <c:pt idx="458">
                  <c:v>9.3675534862802255E-4</c:v>
                </c:pt>
                <c:pt idx="459">
                  <c:v>9.2945724252695378E-4</c:v>
                </c:pt>
                <c:pt idx="460">
                  <c:v>9.7607761236198696E-4</c:v>
                </c:pt>
                <c:pt idx="461">
                  <c:v>1.0677868573771767E-3</c:v>
                </c:pt>
                <c:pt idx="462">
                  <c:v>1.110605716421873E-3</c:v>
                </c:pt>
                <c:pt idx="463">
                  <c:v>1.1043213784040771E-3</c:v>
                </c:pt>
                <c:pt idx="464">
                  <c:v>1.107247489235534E-3</c:v>
                </c:pt>
                <c:pt idx="465">
                  <c:v>1.1981417919335934E-3</c:v>
                </c:pt>
                <c:pt idx="466">
                  <c:v>1.191699730254029E-3</c:v>
                </c:pt>
                <c:pt idx="467">
                  <c:v>1.1391548053391422E-3</c:v>
                </c:pt>
                <c:pt idx="468">
                  <c:v>9.9660423289672675E-4</c:v>
                </c:pt>
                <c:pt idx="469">
                  <c:v>9.9043030363761054E-4</c:v>
                </c:pt>
                <c:pt idx="470">
                  <c:v>1.0336069657982199E-3</c:v>
                </c:pt>
                <c:pt idx="471">
                  <c:v>1.0273779850862169E-3</c:v>
                </c:pt>
                <c:pt idx="472">
                  <c:v>1.0268526268512078E-3</c:v>
                </c:pt>
                <c:pt idx="473">
                  <c:v>1.0220458424507908E-3</c:v>
                </c:pt>
                <c:pt idx="474">
                  <c:v>9.2103526361925659E-4</c:v>
                </c:pt>
                <c:pt idx="475">
                  <c:v>9.1749232072652835E-4</c:v>
                </c:pt>
                <c:pt idx="476">
                  <c:v>9.5818145410923026E-4</c:v>
                </c:pt>
                <c:pt idx="477">
                  <c:v>9.5338181264226619E-4</c:v>
                </c:pt>
                <c:pt idx="478">
                  <c:v>9.4860500101920484E-4</c:v>
                </c:pt>
                <c:pt idx="479">
                  <c:v>9.4380533877256386E-4</c:v>
                </c:pt>
                <c:pt idx="480">
                  <c:v>9.3899444772103686E-4</c:v>
                </c:pt>
                <c:pt idx="481">
                  <c:v>9.3419493753230348E-4</c:v>
                </c:pt>
                <c:pt idx="482">
                  <c:v>1.0254628284723309E-3</c:v>
                </c:pt>
                <c:pt idx="483">
                  <c:v>1.0717081581422478E-3</c:v>
                </c:pt>
                <c:pt idx="484">
                  <c:v>1.065399940233891E-3</c:v>
                </c:pt>
                <c:pt idx="485">
                  <c:v>9.1629066847843076E-4</c:v>
                </c:pt>
                <c:pt idx="486">
                  <c:v>9.555685454023838E-4</c:v>
                </c:pt>
                <c:pt idx="487">
                  <c:v>9.5611826962269401E-4</c:v>
                </c:pt>
                <c:pt idx="488">
                  <c:v>8.5497033542542315E-4</c:v>
                </c:pt>
                <c:pt idx="489">
                  <c:v>8.5014764396219552E-4</c:v>
                </c:pt>
                <c:pt idx="490">
                  <c:v>8.4888743627400585E-4</c:v>
                </c:pt>
                <c:pt idx="491">
                  <c:v>8.9241276733532558E-4</c:v>
                </c:pt>
                <c:pt idx="492">
                  <c:v>8.8758011362675298E-4</c:v>
                </c:pt>
                <c:pt idx="493">
                  <c:v>8.8274750704363453E-4</c:v>
                </c:pt>
                <c:pt idx="494">
                  <c:v>8.7789371680054213E-4</c:v>
                </c:pt>
                <c:pt idx="495">
                  <c:v>8.7306132125604624E-4</c:v>
                </c:pt>
                <c:pt idx="496">
                  <c:v>8.6701812611834363E-4</c:v>
                </c:pt>
                <c:pt idx="497">
                  <c:v>1.0554238778432547E-3</c:v>
                </c:pt>
                <c:pt idx="498">
                  <c:v>1.0505973238811709E-3</c:v>
                </c:pt>
                <c:pt idx="499">
                  <c:v>1.0516763051315714E-3</c:v>
                </c:pt>
                <c:pt idx="500">
                  <c:v>9.4967858289755317E-4</c:v>
                </c:pt>
                <c:pt idx="501">
                  <c:v>9.4482532795929649E-4</c:v>
                </c:pt>
                <c:pt idx="502">
                  <c:v>9.3997212040355818E-4</c:v>
                </c:pt>
                <c:pt idx="503">
                  <c:v>9.3912781917416556E-4</c:v>
                </c:pt>
                <c:pt idx="504">
                  <c:v>9.3425388287685682E-4</c:v>
                </c:pt>
                <c:pt idx="505">
                  <c:v>9.8514553650129997E-4</c:v>
                </c:pt>
                <c:pt idx="506">
                  <c:v>1.0815863658262394E-3</c:v>
                </c:pt>
                <c:pt idx="507">
                  <c:v>9.781268356682288E-4</c:v>
                </c:pt>
                <c:pt idx="508">
                  <c:v>9.7882257392444818E-4</c:v>
                </c:pt>
                <c:pt idx="509">
                  <c:v>9.8524757331093179E-4</c:v>
                </c:pt>
                <c:pt idx="510">
                  <c:v>1.0303690888407136E-3</c:v>
                </c:pt>
                <c:pt idx="511">
                  <c:v>1.0313577703286471E-3</c:v>
                </c:pt>
                <c:pt idx="512">
                  <c:v>1.1439527139798708E-3</c:v>
                </c:pt>
                <c:pt idx="513">
                  <c:v>1.138838563505441E-3</c:v>
                </c:pt>
                <c:pt idx="514">
                  <c:v>1.0907212671397986E-3</c:v>
                </c:pt>
                <c:pt idx="515">
                  <c:v>1.0970876116486944E-3</c:v>
                </c:pt>
                <c:pt idx="516">
                  <c:v>1.0918804982914974E-3</c:v>
                </c:pt>
                <c:pt idx="517">
                  <c:v>1.0933395271834415E-3</c:v>
                </c:pt>
                <c:pt idx="518">
                  <c:v>1.1929523403235774E-3</c:v>
                </c:pt>
                <c:pt idx="519">
                  <c:v>1.2080036901659225E-3</c:v>
                </c:pt>
                <c:pt idx="520">
                  <c:v>1.1711654916697976E-3</c:v>
                </c:pt>
                <c:pt idx="521">
                  <c:v>1.1844806002610712E-3</c:v>
                </c:pt>
                <c:pt idx="522">
                  <c:v>1.3445814699228668E-3</c:v>
                </c:pt>
                <c:pt idx="523">
                  <c:v>1.399838628109044E-3</c:v>
                </c:pt>
                <c:pt idx="524">
                  <c:v>1.394069918032214E-3</c:v>
                </c:pt>
                <c:pt idx="525">
                  <c:v>1.4460120145837634E-3</c:v>
                </c:pt>
                <c:pt idx="526">
                  <c:v>1.5166366641509736E-3</c:v>
                </c:pt>
                <c:pt idx="527">
                  <c:v>1.3890190726730291E-3</c:v>
                </c:pt>
                <c:pt idx="528">
                  <c:v>1.565257144244074E-3</c:v>
                </c:pt>
                <c:pt idx="529">
                  <c:v>1.6497583276617208E-3</c:v>
                </c:pt>
                <c:pt idx="530">
                  <c:v>1.8362315263552975E-3</c:v>
                </c:pt>
                <c:pt idx="531">
                  <c:v>1.9526134396883614E-3</c:v>
                </c:pt>
                <c:pt idx="532">
                  <c:v>1.9459843346757851E-3</c:v>
                </c:pt>
                <c:pt idx="533">
                  <c:v>1.8730697160973871E-3</c:v>
                </c:pt>
                <c:pt idx="534">
                  <c:v>2.1003568379154456E-3</c:v>
                </c:pt>
                <c:pt idx="535">
                  <c:v>2.1772317304093705E-3</c:v>
                </c:pt>
                <c:pt idx="536">
                  <c:v>2.4761898520440319E-3</c:v>
                </c:pt>
                <c:pt idx="537">
                  <c:v>2.4686726947448457E-3</c:v>
                </c:pt>
                <c:pt idx="538">
                  <c:v>2.5389406298644002E-3</c:v>
                </c:pt>
                <c:pt idx="539">
                  <c:v>2.7038935684504197E-3</c:v>
                </c:pt>
                <c:pt idx="540">
                  <c:v>2.6953465328452223E-3</c:v>
                </c:pt>
                <c:pt idx="541">
                  <c:v>2.8126229998159018E-3</c:v>
                </c:pt>
                <c:pt idx="542">
                  <c:v>3.0718915431884324E-3</c:v>
                </c:pt>
                <c:pt idx="543">
                  <c:v>3.2136505293037924E-3</c:v>
                </c:pt>
                <c:pt idx="544">
                  <c:v>3.3918662082556808E-3</c:v>
                </c:pt>
                <c:pt idx="545">
                  <c:v>4.126081464494725E-3</c:v>
                </c:pt>
                <c:pt idx="546">
                  <c:v>4.1154969229243018E-3</c:v>
                </c:pt>
                <c:pt idx="547">
                  <c:v>4.3998402576000172E-3</c:v>
                </c:pt>
                <c:pt idx="548">
                  <c:v>4.9406845778468536E-3</c:v>
                </c:pt>
                <c:pt idx="549">
                  <c:v>5.2147803848649425E-3</c:v>
                </c:pt>
                <c:pt idx="550">
                  <c:v>5.4365992705001512E-3</c:v>
                </c:pt>
                <c:pt idx="551">
                  <c:v>5.95054562664843E-3</c:v>
                </c:pt>
                <c:pt idx="552">
                  <c:v>5.9376919671877641E-3</c:v>
                </c:pt>
                <c:pt idx="553">
                  <c:v>6.1809871779739843E-3</c:v>
                </c:pt>
                <c:pt idx="554">
                  <c:v>7.1273238853884462E-3</c:v>
                </c:pt>
                <c:pt idx="555">
                  <c:v>7.1138549896467675E-3</c:v>
                </c:pt>
                <c:pt idx="556">
                  <c:v>8.4712127299025712E-3</c:v>
                </c:pt>
                <c:pt idx="557">
                  <c:v>9.0811356894470747E-3</c:v>
                </c:pt>
                <c:pt idx="558">
                  <c:v>1.0110569294342351E-2</c:v>
                </c:pt>
                <c:pt idx="559">
                  <c:v>1.2312707178321499E-2</c:v>
                </c:pt>
                <c:pt idx="560">
                  <c:v>1.3114526744571474E-2</c:v>
                </c:pt>
                <c:pt idx="561">
                  <c:v>1.309848571167538E-2</c:v>
                </c:pt>
                <c:pt idx="562">
                  <c:v>1.697200265502959E-2</c:v>
                </c:pt>
                <c:pt idx="563">
                  <c:v>2.1484959351830545E-2</c:v>
                </c:pt>
                <c:pt idx="564">
                  <c:v>2.1468182283925219E-2</c:v>
                </c:pt>
                <c:pt idx="565">
                  <c:v>2.4727340575031276E-2</c:v>
                </c:pt>
                <c:pt idx="566">
                  <c:v>2.4542044801159485E-2</c:v>
                </c:pt>
                <c:pt idx="567">
                  <c:v>2.4524897695006681E-2</c:v>
                </c:pt>
                <c:pt idx="568">
                  <c:v>2.9408325542359701E-2</c:v>
                </c:pt>
                <c:pt idx="569">
                  <c:v>3.2855153248717128E-2</c:v>
                </c:pt>
                <c:pt idx="570">
                  <c:v>3.3172105595477695E-2</c:v>
                </c:pt>
                <c:pt idx="571">
                  <c:v>4.0090845099439013E-2</c:v>
                </c:pt>
                <c:pt idx="572">
                  <c:v>4.0072389610597579E-2</c:v>
                </c:pt>
                <c:pt idx="573">
                  <c:v>4.0050358704682404E-2</c:v>
                </c:pt>
                <c:pt idx="574">
                  <c:v>4.3661779070809453E-2</c:v>
                </c:pt>
                <c:pt idx="575">
                  <c:v>6.1608442542844345E-2</c:v>
                </c:pt>
                <c:pt idx="576">
                  <c:v>6.2251106515813628E-2</c:v>
                </c:pt>
                <c:pt idx="577">
                  <c:v>6.3589620162341196E-2</c:v>
                </c:pt>
                <c:pt idx="578">
                  <c:v>7.095346303558081E-2</c:v>
                </c:pt>
                <c:pt idx="579">
                  <c:v>7.6403406968554827E-2</c:v>
                </c:pt>
                <c:pt idx="580">
                  <c:v>8.6781658924394101E-2</c:v>
                </c:pt>
                <c:pt idx="581">
                  <c:v>9.4508619870838056E-2</c:v>
                </c:pt>
                <c:pt idx="582">
                  <c:v>0.10172658189292272</c:v>
                </c:pt>
                <c:pt idx="583">
                  <c:v>0.11752804612407004</c:v>
                </c:pt>
                <c:pt idx="584">
                  <c:v>0.12899066443109761</c:v>
                </c:pt>
                <c:pt idx="585">
                  <c:v>0.13936842234762006</c:v>
                </c:pt>
                <c:pt idx="586">
                  <c:v>0.15454175850406854</c:v>
                </c:pt>
                <c:pt idx="587">
                  <c:v>0.17914225045512275</c:v>
                </c:pt>
                <c:pt idx="588">
                  <c:v>0.18324021807241397</c:v>
                </c:pt>
                <c:pt idx="589">
                  <c:v>0.2106689033423359</c:v>
                </c:pt>
                <c:pt idx="590">
                  <c:v>0.22258116579264942</c:v>
                </c:pt>
                <c:pt idx="591">
                  <c:v>0.22783710064400184</c:v>
                </c:pt>
                <c:pt idx="592">
                  <c:v>0.24046991040441271</c:v>
                </c:pt>
                <c:pt idx="593">
                  <c:v>0.24723401810119014</c:v>
                </c:pt>
                <c:pt idx="594">
                  <c:v>0.25342651590840992</c:v>
                </c:pt>
                <c:pt idx="595">
                  <c:v>0.2593355518701338</c:v>
                </c:pt>
                <c:pt idx="596">
                  <c:v>0.25807507722315187</c:v>
                </c:pt>
                <c:pt idx="597">
                  <c:v>0.25306567909507593</c:v>
                </c:pt>
                <c:pt idx="598">
                  <c:v>0.23272123459871594</c:v>
                </c:pt>
                <c:pt idx="599">
                  <c:v>0.22444589359902906</c:v>
                </c:pt>
                <c:pt idx="600">
                  <c:v>0.20784183408318438</c:v>
                </c:pt>
                <c:pt idx="601">
                  <c:v>0.2001784475967229</c:v>
                </c:pt>
                <c:pt idx="602">
                  <c:v>0.17534524536786891</c:v>
                </c:pt>
                <c:pt idx="603">
                  <c:v>0.14520593281142283</c:v>
                </c:pt>
                <c:pt idx="604">
                  <c:v>4.3890541241286239E-2</c:v>
                </c:pt>
                <c:pt idx="605">
                  <c:v>4.3874376826997685E-2</c:v>
                </c:pt>
                <c:pt idx="606">
                  <c:v>4.3858213358978465E-2</c:v>
                </c:pt>
                <c:pt idx="607">
                  <c:v>5.3442839021243345E-3</c:v>
                </c:pt>
                <c:pt idx="608">
                  <c:v>5.3301319672843378E-3</c:v>
                </c:pt>
                <c:pt idx="609">
                  <c:v>5.3913763123758169E-3</c:v>
                </c:pt>
                <c:pt idx="610">
                  <c:v>5.066008639139391E-3</c:v>
                </c:pt>
                <c:pt idx="611">
                  <c:v>4.4863045020753986E-3</c:v>
                </c:pt>
                <c:pt idx="612">
                  <c:v>4.0423080781253245E-3</c:v>
                </c:pt>
                <c:pt idx="613">
                  <c:v>2.8410262332586376E-3</c:v>
                </c:pt>
                <c:pt idx="614">
                  <c:v>2.2685211918043423E-3</c:v>
                </c:pt>
                <c:pt idx="615">
                  <c:v>2.0695291697871631E-3</c:v>
                </c:pt>
                <c:pt idx="616">
                  <c:v>1.9235366791974583E-3</c:v>
                </c:pt>
                <c:pt idx="617">
                  <c:v>1.6747876356399049E-3</c:v>
                </c:pt>
                <c:pt idx="618">
                  <c:v>1.5487583306069326E-3</c:v>
                </c:pt>
                <c:pt idx="619">
                  <c:v>1.4459668470453004E-3</c:v>
                </c:pt>
                <c:pt idx="620">
                  <c:v>1.2990807361975339E-3</c:v>
                </c:pt>
                <c:pt idx="621">
                  <c:v>1.2170433709288156E-3</c:v>
                </c:pt>
                <c:pt idx="622">
                  <c:v>1.1359148064660931E-3</c:v>
                </c:pt>
                <c:pt idx="623">
                  <c:v>1.0679098847618295E-3</c:v>
                </c:pt>
                <c:pt idx="624">
                  <c:v>1.0037062582594375E-3</c:v>
                </c:pt>
                <c:pt idx="625">
                  <c:v>9.5097337648004324E-4</c:v>
                </c:pt>
                <c:pt idx="626">
                  <c:v>1.2796080878602731E-3</c:v>
                </c:pt>
                <c:pt idx="627">
                  <c:v>1.2195421671838125E-3</c:v>
                </c:pt>
                <c:pt idx="628">
                  <c:v>1.1692553427828951E-3</c:v>
                </c:pt>
                <c:pt idx="629">
                  <c:v>9.0741314869906948E-4</c:v>
                </c:pt>
                <c:pt idx="630">
                  <c:v>8.827979241666082E-4</c:v>
                </c:pt>
                <c:pt idx="631">
                  <c:v>8.611241642241807E-4</c:v>
                </c:pt>
                <c:pt idx="632">
                  <c:v>9.0548077207546363E-4</c:v>
                </c:pt>
                <c:pt idx="633">
                  <c:v>8.7555732318154588E-4</c:v>
                </c:pt>
                <c:pt idx="634">
                  <c:v>9.6659350785899191E-4</c:v>
                </c:pt>
                <c:pt idx="635">
                  <c:v>1.249273600725205E-3</c:v>
                </c:pt>
                <c:pt idx="636">
                  <c:v>1.2377241842120466E-3</c:v>
                </c:pt>
                <c:pt idx="637">
                  <c:v>1.0423604372143129E-3</c:v>
                </c:pt>
                <c:pt idx="638">
                  <c:v>1.028969460819596E-3</c:v>
                </c:pt>
                <c:pt idx="639">
                  <c:v>1.0144505202843044E-3</c:v>
                </c:pt>
                <c:pt idx="640">
                  <c:v>1.0494836138408223E-3</c:v>
                </c:pt>
                <c:pt idx="641">
                  <c:v>1.0448387356909949E-3</c:v>
                </c:pt>
                <c:pt idx="642">
                  <c:v>1.0333063263347065E-3</c:v>
                </c:pt>
                <c:pt idx="643">
                  <c:v>9.2642971201394074E-4</c:v>
                </c:pt>
                <c:pt idx="644">
                  <c:v>1.0132458169808179E-3</c:v>
                </c:pt>
                <c:pt idx="645">
                  <c:v>1.0033395554509656E-3</c:v>
                </c:pt>
                <c:pt idx="646">
                  <c:v>9.0553551991202029E-4</c:v>
                </c:pt>
                <c:pt idx="647">
                  <c:v>9.0100687357600742E-4</c:v>
                </c:pt>
                <c:pt idx="648">
                  <c:v>8.929416290162389E-4</c:v>
                </c:pt>
                <c:pt idx="649">
                  <c:v>1.0239051372224082E-3</c:v>
                </c:pt>
                <c:pt idx="650">
                  <c:v>1.0193938784957271E-3</c:v>
                </c:pt>
                <c:pt idx="651">
                  <c:v>1.0148826563468091E-3</c:v>
                </c:pt>
                <c:pt idx="652">
                  <c:v>7.8154227790567068E-4</c:v>
                </c:pt>
                <c:pt idx="653">
                  <c:v>7.7704964278261222E-4</c:v>
                </c:pt>
                <c:pt idx="654">
                  <c:v>7.7255704305391796E-4</c:v>
                </c:pt>
                <c:pt idx="655">
                  <c:v>8.0769327822188439E-4</c:v>
                </c:pt>
                <c:pt idx="656">
                  <c:v>8.0323013812151167E-4</c:v>
                </c:pt>
                <c:pt idx="657">
                  <c:v>7.9876703296332253E-4</c:v>
                </c:pt>
                <c:pt idx="658">
                  <c:v>7.4869422414110287E-4</c:v>
                </c:pt>
                <c:pt idx="659">
                  <c:v>7.8885850083120477E-4</c:v>
                </c:pt>
                <c:pt idx="660">
                  <c:v>7.8440105494813968E-4</c:v>
                </c:pt>
                <c:pt idx="661">
                  <c:v>7.8094985121225061E-4</c:v>
                </c:pt>
                <c:pt idx="662">
                  <c:v>7.7648672055493132E-4</c:v>
                </c:pt>
                <c:pt idx="663">
                  <c:v>7.6800859352522954E-4</c:v>
                </c:pt>
                <c:pt idx="664">
                  <c:v>7.1814524318315927E-4</c:v>
                </c:pt>
                <c:pt idx="665">
                  <c:v>6.6932620880800326E-4</c:v>
                </c:pt>
                <c:pt idx="666">
                  <c:v>6.6406382034679657E-4</c:v>
                </c:pt>
                <c:pt idx="667">
                  <c:v>6.5963597144239332E-4</c:v>
                </c:pt>
                <c:pt idx="668">
                  <c:v>6.9953777376540089E-4</c:v>
                </c:pt>
                <c:pt idx="669">
                  <c:v>6.9153052770940871E-4</c:v>
                </c:pt>
                <c:pt idx="670">
                  <c:v>8.1942855717140849E-4</c:v>
                </c:pt>
                <c:pt idx="671">
                  <c:v>1.0355279070991708E-3</c:v>
                </c:pt>
                <c:pt idx="672">
                  <c:v>1.03114437682771E-3</c:v>
                </c:pt>
                <c:pt idx="673">
                  <c:v>1.024084217122718E-3</c:v>
                </c:pt>
                <c:pt idx="674">
                  <c:v>8.4373925903120201E-4</c:v>
                </c:pt>
                <c:pt idx="675">
                  <c:v>8.3614975205966379E-4</c:v>
                </c:pt>
                <c:pt idx="676">
                  <c:v>8.7559192078815059E-4</c:v>
                </c:pt>
                <c:pt idx="677">
                  <c:v>9.5885330887848872E-4</c:v>
                </c:pt>
                <c:pt idx="678">
                  <c:v>9.4839197529084779E-4</c:v>
                </c:pt>
                <c:pt idx="679">
                  <c:v>9.8758241012070875E-4</c:v>
                </c:pt>
                <c:pt idx="680">
                  <c:v>9.3969219070341747E-4</c:v>
                </c:pt>
                <c:pt idx="681">
                  <c:v>9.2599791930029444E-4</c:v>
                </c:pt>
                <c:pt idx="682">
                  <c:v>8.7858712126356875E-4</c:v>
                </c:pt>
                <c:pt idx="683">
                  <c:v>8.311766490112474E-4</c:v>
                </c:pt>
                <c:pt idx="684">
                  <c:v>8.2375897957209928E-4</c:v>
                </c:pt>
                <c:pt idx="685">
                  <c:v>9.4829517820260083E-4</c:v>
                </c:pt>
                <c:pt idx="686">
                  <c:v>9.8694673763816327E-4</c:v>
                </c:pt>
                <c:pt idx="687">
                  <c:v>9.7655977294229654E-4</c:v>
                </c:pt>
                <c:pt idx="688">
                  <c:v>1.0187594289473769E-3</c:v>
                </c:pt>
                <c:pt idx="689">
                  <c:v>1.0144798266515228E-3</c:v>
                </c:pt>
                <c:pt idx="690">
                  <c:v>1.0102002563198967E-3</c:v>
                </c:pt>
                <c:pt idx="691">
                  <c:v>8.3772064291042793E-4</c:v>
                </c:pt>
                <c:pt idx="692">
                  <c:v>9.624098695526648E-4</c:v>
                </c:pt>
                <c:pt idx="693">
                  <c:v>9.6053035352795639E-4</c:v>
                </c:pt>
                <c:pt idx="694">
                  <c:v>1.1300658472841215E-3</c:v>
                </c:pt>
                <c:pt idx="695">
                  <c:v>1.1257536059571529E-3</c:v>
                </c:pt>
                <c:pt idx="696">
                  <c:v>1.0351272440088702E-3</c:v>
                </c:pt>
                <c:pt idx="697">
                  <c:v>1.0506138943430676E-3</c:v>
                </c:pt>
                <c:pt idx="698">
                  <c:v>1.0022334750805621E-3</c:v>
                </c:pt>
                <c:pt idx="699">
                  <c:v>1.0094451429663784E-3</c:v>
                </c:pt>
                <c:pt idx="700">
                  <c:v>1.0632178123237764E-3</c:v>
                </c:pt>
                <c:pt idx="701">
                  <c:v>1.2841068184651541E-3</c:v>
                </c:pt>
                <c:pt idx="702">
                  <c:v>1.2796020977060164E-3</c:v>
                </c:pt>
                <c:pt idx="703">
                  <c:v>1.3307189437227857E-3</c:v>
                </c:pt>
                <c:pt idx="704">
                  <c:v>1.0989874940445445E-3</c:v>
                </c:pt>
                <c:pt idx="705">
                  <c:v>1.1031951793983945E-3</c:v>
                </c:pt>
                <c:pt idx="706">
                  <c:v>1.10153299039819E-3</c:v>
                </c:pt>
                <c:pt idx="707">
                  <c:v>1.1887892167725348E-3</c:v>
                </c:pt>
                <c:pt idx="708">
                  <c:v>1.1905562773513411E-3</c:v>
                </c:pt>
                <c:pt idx="709">
                  <c:v>1.1428617923066658E-3</c:v>
                </c:pt>
                <c:pt idx="710">
                  <c:v>1.1382362042046635E-3</c:v>
                </c:pt>
                <c:pt idx="711">
                  <c:v>1.1413185403486494E-3</c:v>
                </c:pt>
                <c:pt idx="712">
                  <c:v>1.1413232640041743E-3</c:v>
                </c:pt>
                <c:pt idx="713">
                  <c:v>1.1366471923832308E-3</c:v>
                </c:pt>
                <c:pt idx="714">
                  <c:v>1.139698802939402E-3</c:v>
                </c:pt>
                <c:pt idx="715">
                  <c:v>1.0552246068180231E-3</c:v>
                </c:pt>
                <c:pt idx="716">
                  <c:v>1.1459971235327918E-3</c:v>
                </c:pt>
                <c:pt idx="717">
                  <c:v>1.155683000053537E-3</c:v>
                </c:pt>
                <c:pt idx="718">
                  <c:v>1.1573720868952881E-3</c:v>
                </c:pt>
                <c:pt idx="719">
                  <c:v>1.1038590926086473E-3</c:v>
                </c:pt>
                <c:pt idx="720">
                  <c:v>1.0990515285907256E-3</c:v>
                </c:pt>
                <c:pt idx="721">
                  <c:v>1.100387870201966E-3</c:v>
                </c:pt>
                <c:pt idx="722">
                  <c:v>1.095499121458841E-3</c:v>
                </c:pt>
                <c:pt idx="723">
                  <c:v>1.0999627479742896E-3</c:v>
                </c:pt>
                <c:pt idx="724">
                  <c:v>1.1443804781036816E-3</c:v>
                </c:pt>
                <c:pt idx="725">
                  <c:v>1.2471398113150527E-3</c:v>
                </c:pt>
                <c:pt idx="726">
                  <c:v>1.249408575782314E-3</c:v>
                </c:pt>
                <c:pt idx="727">
                  <c:v>1.2102937489408517E-3</c:v>
                </c:pt>
                <c:pt idx="728">
                  <c:v>1.3065519918455772E-3</c:v>
                </c:pt>
                <c:pt idx="729">
                  <c:v>1.303396836376168E-3</c:v>
                </c:pt>
                <c:pt idx="730">
                  <c:v>1.2056909433176334E-3</c:v>
                </c:pt>
                <c:pt idx="731">
                  <c:v>1.1494758944703045E-3</c:v>
                </c:pt>
                <c:pt idx="732">
                  <c:v>1.1546676336904788E-3</c:v>
                </c:pt>
                <c:pt idx="733">
                  <c:v>1.2065978442073167E-3</c:v>
                </c:pt>
                <c:pt idx="734">
                  <c:v>1.2532257786496148E-3</c:v>
                </c:pt>
                <c:pt idx="735">
                  <c:v>1.2499351322433519E-3</c:v>
                </c:pt>
                <c:pt idx="736">
                  <c:v>1.147895440981576E-3</c:v>
                </c:pt>
                <c:pt idx="737">
                  <c:v>1.142680144693682E-3</c:v>
                </c:pt>
                <c:pt idx="738">
                  <c:v>1.1444395825505945E-3</c:v>
                </c:pt>
                <c:pt idx="739">
                  <c:v>1.1990440368567998E-3</c:v>
                </c:pt>
                <c:pt idx="740">
                  <c:v>1.1937643335952412E-3</c:v>
                </c:pt>
                <c:pt idx="741">
                  <c:v>1.1884846765995904E-3</c:v>
                </c:pt>
                <c:pt idx="742">
                  <c:v>1.1886936226242829E-3</c:v>
                </c:pt>
                <c:pt idx="743">
                  <c:v>1.1833895459013473E-3</c:v>
                </c:pt>
                <c:pt idx="744">
                  <c:v>1.179941078280664E-3</c:v>
                </c:pt>
                <c:pt idx="745">
                  <c:v>1.3487130792608623E-3</c:v>
                </c:pt>
                <c:pt idx="746">
                  <c:v>1.2895944773955697E-3</c:v>
                </c:pt>
                <c:pt idx="747">
                  <c:v>1.2842236711181146E-3</c:v>
                </c:pt>
                <c:pt idx="748">
                  <c:v>1.3347072820475542E-3</c:v>
                </c:pt>
                <c:pt idx="749">
                  <c:v>1.2754959759361216E-3</c:v>
                </c:pt>
                <c:pt idx="750">
                  <c:v>1.2681285784863683E-3</c:v>
                </c:pt>
                <c:pt idx="751">
                  <c:v>1.2647376964208309E-3</c:v>
                </c:pt>
                <c:pt idx="752">
                  <c:v>1.151696157160913E-3</c:v>
                </c:pt>
                <c:pt idx="753">
                  <c:v>1.1535368719432447E-3</c:v>
                </c:pt>
                <c:pt idx="754">
                  <c:v>1.3189223406838814E-3</c:v>
                </c:pt>
                <c:pt idx="755">
                  <c:v>1.2589628533216371E-3</c:v>
                </c:pt>
                <c:pt idx="756">
                  <c:v>1.2595321068724539E-3</c:v>
                </c:pt>
                <c:pt idx="757">
                  <c:v>1.3129862320745819E-3</c:v>
                </c:pt>
                <c:pt idx="758">
                  <c:v>1.3074955080558913E-3</c:v>
                </c:pt>
                <c:pt idx="759">
                  <c:v>1.3041276916456155E-3</c:v>
                </c:pt>
                <c:pt idx="760">
                  <c:v>1.2456057360895165E-3</c:v>
                </c:pt>
                <c:pt idx="761">
                  <c:v>1.2400975087558746E-3</c:v>
                </c:pt>
                <c:pt idx="762">
                  <c:v>1.2486060829513999E-3</c:v>
                </c:pt>
                <c:pt idx="763">
                  <c:v>1.2430180368273155E-3</c:v>
                </c:pt>
                <c:pt idx="764">
                  <c:v>1.4046962716286174E-3</c:v>
                </c:pt>
                <c:pt idx="765">
                  <c:v>1.4037226152833705E-3</c:v>
                </c:pt>
                <c:pt idx="766">
                  <c:v>1.3981331160254214E-3</c:v>
                </c:pt>
                <c:pt idx="767">
                  <c:v>1.2806792384543345E-3</c:v>
                </c:pt>
                <c:pt idx="768">
                  <c:v>1.2897812178073961E-3</c:v>
                </c:pt>
                <c:pt idx="769">
                  <c:v>1.3972802203027657E-3</c:v>
                </c:pt>
                <c:pt idx="770">
                  <c:v>1.2218989313784049E-3</c:v>
                </c:pt>
                <c:pt idx="771">
                  <c:v>1.2182533141262531E-3</c:v>
                </c:pt>
                <c:pt idx="772">
                  <c:v>1.2125910199726132E-3</c:v>
                </c:pt>
                <c:pt idx="773">
                  <c:v>1.2069287772334973E-3</c:v>
                </c:pt>
                <c:pt idx="774">
                  <c:v>1.2132300473690853E-3</c:v>
                </c:pt>
                <c:pt idx="775">
                  <c:v>1.2075287458391763E-3</c:v>
                </c:pt>
                <c:pt idx="776">
                  <c:v>1.2018101372561262E-3</c:v>
                </c:pt>
                <c:pt idx="777">
                  <c:v>1.2020863548655688E-3</c:v>
                </c:pt>
                <c:pt idx="778">
                  <c:v>1.2602099523537627E-3</c:v>
                </c:pt>
                <c:pt idx="779">
                  <c:v>1.3122437420531557E-3</c:v>
                </c:pt>
                <c:pt idx="780">
                  <c:v>1.3086712435574953E-3</c:v>
                </c:pt>
                <c:pt idx="781">
                  <c:v>1.3117723147657201E-3</c:v>
                </c:pt>
                <c:pt idx="782">
                  <c:v>1.1893422092521396E-3</c:v>
                </c:pt>
                <c:pt idx="783">
                  <c:v>1.1895251810226755E-3</c:v>
                </c:pt>
                <c:pt idx="784">
                  <c:v>1.2422861272847543E-3</c:v>
                </c:pt>
                <c:pt idx="785">
                  <c:v>1.2364309870918088E-3</c:v>
                </c:pt>
                <c:pt idx="786">
                  <c:v>1.2432897234685714E-3</c:v>
                </c:pt>
                <c:pt idx="787">
                  <c:v>1.4272903527648418E-3</c:v>
                </c:pt>
                <c:pt idx="788">
                  <c:v>1.4213225729796063E-3</c:v>
                </c:pt>
                <c:pt idx="789">
                  <c:v>1.408029024349511E-3</c:v>
                </c:pt>
                <c:pt idx="790">
                  <c:v>1.3615314056641824E-3</c:v>
                </c:pt>
                <c:pt idx="791">
                  <c:v>1.2952691141289753E-3</c:v>
                </c:pt>
                <c:pt idx="792">
                  <c:v>1.2892495800409882E-3</c:v>
                </c:pt>
                <c:pt idx="793">
                  <c:v>1.3481426575133915E-3</c:v>
                </c:pt>
                <c:pt idx="794">
                  <c:v>1.4025525159704658E-3</c:v>
                </c:pt>
                <c:pt idx="795">
                  <c:v>1.3965116887230675E-3</c:v>
                </c:pt>
                <c:pt idx="796">
                  <c:v>1.3929654864615465E-3</c:v>
                </c:pt>
                <c:pt idx="797">
                  <c:v>1.6291496310113316E-3</c:v>
                </c:pt>
                <c:pt idx="798">
                  <c:v>1.6404080542648037E-3</c:v>
                </c:pt>
                <c:pt idx="799">
                  <c:v>1.6372856718225351E-3</c:v>
                </c:pt>
                <c:pt idx="800">
                  <c:v>1.8150985824482366E-3</c:v>
                </c:pt>
                <c:pt idx="801">
                  <c:v>1.8219844104561264E-3</c:v>
                </c:pt>
                <c:pt idx="802">
                  <c:v>1.7635763412403537E-3</c:v>
                </c:pt>
                <c:pt idx="803">
                  <c:v>1.7573700406025381E-3</c:v>
                </c:pt>
                <c:pt idx="804">
                  <c:v>1.7607170957726812E-3</c:v>
                </c:pt>
                <c:pt idx="805">
                  <c:v>1.6951276517450469E-3</c:v>
                </c:pt>
                <c:pt idx="806">
                  <c:v>1.6888765322175465E-3</c:v>
                </c:pt>
                <c:pt idx="807">
                  <c:v>1.7043314914442537E-3</c:v>
                </c:pt>
                <c:pt idx="808">
                  <c:v>1.7011125245999085E-3</c:v>
                </c:pt>
                <c:pt idx="809">
                  <c:v>1.8216969894947429E-3</c:v>
                </c:pt>
                <c:pt idx="810">
                  <c:v>1.8120027312290407E-3</c:v>
                </c:pt>
                <c:pt idx="811">
                  <c:v>1.8191547266724092E-3</c:v>
                </c:pt>
                <c:pt idx="812">
                  <c:v>1.8127754475906284E-3</c:v>
                </c:pt>
                <c:pt idx="813">
                  <c:v>1.8198992508702597E-3</c:v>
                </c:pt>
                <c:pt idx="814">
                  <c:v>1.6205893612441168E-3</c:v>
                </c:pt>
                <c:pt idx="815">
                  <c:v>1.6141633950028439E-3</c:v>
                </c:pt>
                <c:pt idx="816">
                  <c:v>1.6197933980594637E-3</c:v>
                </c:pt>
                <c:pt idx="817">
                  <c:v>1.8724260508650571E-3</c:v>
                </c:pt>
                <c:pt idx="818">
                  <c:v>1.7363980934243422E-3</c:v>
                </c:pt>
                <c:pt idx="819">
                  <c:v>1.7332215736453685E-3</c:v>
                </c:pt>
                <c:pt idx="820">
                  <c:v>1.6650063832341813E-3</c:v>
                </c:pt>
                <c:pt idx="821">
                  <c:v>1.5934878545639899E-3</c:v>
                </c:pt>
                <c:pt idx="822">
                  <c:v>1.5960321869137261E-3</c:v>
                </c:pt>
                <c:pt idx="823">
                  <c:v>1.61719318660464E-3</c:v>
                </c:pt>
                <c:pt idx="824">
                  <c:v>1.6105437363629915E-3</c:v>
                </c:pt>
                <c:pt idx="825">
                  <c:v>1.7369578196487678E-3</c:v>
                </c:pt>
                <c:pt idx="826">
                  <c:v>1.7471202450154838E-3</c:v>
                </c:pt>
                <c:pt idx="827">
                  <c:v>1.7404057012159115E-3</c:v>
                </c:pt>
                <c:pt idx="828">
                  <c:v>1.750820343460513E-3</c:v>
                </c:pt>
                <c:pt idx="829">
                  <c:v>1.8908341289651E-3</c:v>
                </c:pt>
                <c:pt idx="830">
                  <c:v>1.884012602282936E-3</c:v>
                </c:pt>
                <c:pt idx="831">
                  <c:v>1.6825253357790895E-3</c:v>
                </c:pt>
                <c:pt idx="832">
                  <c:v>1.6756638333306456E-3</c:v>
                </c:pt>
                <c:pt idx="833">
                  <c:v>1.6688024032166062E-3</c:v>
                </c:pt>
                <c:pt idx="834">
                  <c:v>1.7695490924041399E-3</c:v>
                </c:pt>
                <c:pt idx="835">
                  <c:v>1.8632002277634808E-3</c:v>
                </c:pt>
                <c:pt idx="836">
                  <c:v>1.8560669062588509E-3</c:v>
                </c:pt>
                <c:pt idx="837">
                  <c:v>1.7062094097047939E-3</c:v>
                </c:pt>
                <c:pt idx="838">
                  <c:v>1.8234398775022393E-3</c:v>
                </c:pt>
                <c:pt idx="839">
                  <c:v>1.8160933574073949E-3</c:v>
                </c:pt>
                <c:pt idx="840">
                  <c:v>1.8523686888352354E-3</c:v>
                </c:pt>
                <c:pt idx="841">
                  <c:v>1.9953837254381695E-3</c:v>
                </c:pt>
                <c:pt idx="842">
                  <c:v>2.0324177681991418E-3</c:v>
                </c:pt>
                <c:pt idx="843">
                  <c:v>2.0760321456443163E-3</c:v>
                </c:pt>
                <c:pt idx="844">
                  <c:v>2.0681437801862621E-3</c:v>
                </c:pt>
                <c:pt idx="845">
                  <c:v>2.1287508361170697E-3</c:v>
                </c:pt>
                <c:pt idx="846">
                  <c:v>2.0987032316652646E-3</c:v>
                </c:pt>
                <c:pt idx="847">
                  <c:v>2.1590051324590401E-3</c:v>
                </c:pt>
                <c:pt idx="848">
                  <c:v>2.150340218203079E-3</c:v>
                </c:pt>
                <c:pt idx="849">
                  <c:v>2.7665111195406184E-3</c:v>
                </c:pt>
                <c:pt idx="850">
                  <c:v>2.8705425812572548E-3</c:v>
                </c:pt>
                <c:pt idx="851">
                  <c:v>2.8611629807869104E-3</c:v>
                </c:pt>
                <c:pt idx="852">
                  <c:v>3.0540014264178426E-3</c:v>
                </c:pt>
                <c:pt idx="853">
                  <c:v>3.2387232567473033E-3</c:v>
                </c:pt>
                <c:pt idx="854">
                  <c:v>3.3522411126430535E-3</c:v>
                </c:pt>
                <c:pt idx="855">
                  <c:v>3.5798917689366483E-3</c:v>
                </c:pt>
                <c:pt idx="856">
                  <c:v>3.6743388809960973E-3</c:v>
                </c:pt>
                <c:pt idx="857">
                  <c:v>3.8771629786835517E-3</c:v>
                </c:pt>
                <c:pt idx="858">
                  <c:v>4.6307636178494231E-3</c:v>
                </c:pt>
                <c:pt idx="859">
                  <c:v>4.6191160854166914E-3</c:v>
                </c:pt>
                <c:pt idx="860">
                  <c:v>4.8031569646086363E-3</c:v>
                </c:pt>
                <c:pt idx="861">
                  <c:v>4.1167241485473762E-3</c:v>
                </c:pt>
                <c:pt idx="862">
                  <c:v>3.9774275145544038E-3</c:v>
                </c:pt>
                <c:pt idx="863">
                  <c:v>4.1642718078373792E-3</c:v>
                </c:pt>
                <c:pt idx="864">
                  <c:v>4.613343605177944E-3</c:v>
                </c:pt>
                <c:pt idx="865">
                  <c:v>5.7106256843706639E-3</c:v>
                </c:pt>
                <c:pt idx="866">
                  <c:v>5.8876733329170303E-3</c:v>
                </c:pt>
                <c:pt idx="867">
                  <c:v>6.1027214278171109E-3</c:v>
                </c:pt>
                <c:pt idx="868">
                  <c:v>6.2369351376347412E-3</c:v>
                </c:pt>
                <c:pt idx="869">
                  <c:v>6.3885137428556123E-3</c:v>
                </c:pt>
                <c:pt idx="870">
                  <c:v>6.5780586551430131E-3</c:v>
                </c:pt>
                <c:pt idx="871">
                  <c:v>7.8267692959059082E-3</c:v>
                </c:pt>
                <c:pt idx="872">
                  <c:v>8.3903537870648678E-3</c:v>
                </c:pt>
                <c:pt idx="873">
                  <c:v>8.7128905774071161E-3</c:v>
                </c:pt>
                <c:pt idx="874">
                  <c:v>9.5447943904771633E-3</c:v>
                </c:pt>
                <c:pt idx="875">
                  <c:v>1.0129297058230053E-2</c:v>
                </c:pt>
                <c:pt idx="876">
                  <c:v>1.1735724494915256E-2</c:v>
                </c:pt>
                <c:pt idx="877">
                  <c:v>1.1717566217358179E-2</c:v>
                </c:pt>
                <c:pt idx="878">
                  <c:v>1.2077112775533569E-2</c:v>
                </c:pt>
                <c:pt idx="879">
                  <c:v>1.2803665489249478E-2</c:v>
                </c:pt>
                <c:pt idx="880">
                  <c:v>1.4322365353472557E-2</c:v>
                </c:pt>
                <c:pt idx="881">
                  <c:v>1.4708304040579033E-2</c:v>
                </c:pt>
                <c:pt idx="882">
                  <c:v>1.6526470024478206E-2</c:v>
                </c:pt>
                <c:pt idx="883">
                  <c:v>1.8289545699091921E-2</c:v>
                </c:pt>
                <c:pt idx="884">
                  <c:v>1.8700249288431083E-2</c:v>
                </c:pt>
                <c:pt idx="885">
                  <c:v>1.951766219816391E-2</c:v>
                </c:pt>
                <c:pt idx="886">
                  <c:v>2.1343672095971201E-2</c:v>
                </c:pt>
                <c:pt idx="887">
                  <c:v>2.144557576392056E-2</c:v>
                </c:pt>
                <c:pt idx="888">
                  <c:v>2.5445222258051649E-2</c:v>
                </c:pt>
                <c:pt idx="889">
                  <c:v>2.5424027033701228E-2</c:v>
                </c:pt>
                <c:pt idx="890">
                  <c:v>2.5725260555649009E-2</c:v>
                </c:pt>
                <c:pt idx="891">
                  <c:v>2.8381769087042687E-2</c:v>
                </c:pt>
                <c:pt idx="892">
                  <c:v>2.835999744184169E-2</c:v>
                </c:pt>
                <c:pt idx="893">
                  <c:v>2.9628843324275404E-2</c:v>
                </c:pt>
                <c:pt idx="894">
                  <c:v>3.6037568376544919E-2</c:v>
                </c:pt>
                <c:pt idx="895">
                  <c:v>3.6012045629466631E-2</c:v>
                </c:pt>
                <c:pt idx="896">
                  <c:v>3.7985516448621526E-2</c:v>
                </c:pt>
                <c:pt idx="897">
                  <c:v>4.1589641342110371E-2</c:v>
                </c:pt>
                <c:pt idx="898">
                  <c:v>4.5667935621610332E-2</c:v>
                </c:pt>
                <c:pt idx="899">
                  <c:v>4.5639808668508385E-2</c:v>
                </c:pt>
                <c:pt idx="900">
                  <c:v>4.7478527970478183E-2</c:v>
                </c:pt>
                <c:pt idx="901">
                  <c:v>4.9443837584080372E-2</c:v>
                </c:pt>
                <c:pt idx="902">
                  <c:v>5.1103771568794101E-2</c:v>
                </c:pt>
                <c:pt idx="903">
                  <c:v>5.6938695823836954E-2</c:v>
                </c:pt>
                <c:pt idx="904">
                  <c:v>5.8419142365066484E-2</c:v>
                </c:pt>
                <c:pt idx="905">
                  <c:v>6.0477018259841885E-2</c:v>
                </c:pt>
                <c:pt idx="906">
                  <c:v>6.2323472445817006E-2</c:v>
                </c:pt>
                <c:pt idx="907">
                  <c:v>6.4482979973031609E-2</c:v>
                </c:pt>
                <c:pt idx="908">
                  <c:v>6.5627033772676022E-2</c:v>
                </c:pt>
                <c:pt idx="909">
                  <c:v>6.7435085872008887E-2</c:v>
                </c:pt>
                <c:pt idx="910">
                  <c:v>7.2973450611618515E-2</c:v>
                </c:pt>
                <c:pt idx="911">
                  <c:v>7.5039345086680309E-2</c:v>
                </c:pt>
                <c:pt idx="912">
                  <c:v>7.644783937980329E-2</c:v>
                </c:pt>
                <c:pt idx="913">
                  <c:v>7.9161474751707275E-2</c:v>
                </c:pt>
                <c:pt idx="914">
                  <c:v>8.07207955963022E-2</c:v>
                </c:pt>
                <c:pt idx="915">
                  <c:v>8.3575244712725746E-2</c:v>
                </c:pt>
                <c:pt idx="916">
                  <c:v>8.6015636353348371E-2</c:v>
                </c:pt>
                <c:pt idx="917">
                  <c:v>8.764592399952395E-2</c:v>
                </c:pt>
                <c:pt idx="918">
                  <c:v>9.0494251460293065E-2</c:v>
                </c:pt>
                <c:pt idx="919">
                  <c:v>9.5507155774629093E-2</c:v>
                </c:pt>
                <c:pt idx="920">
                  <c:v>9.4383505932108619E-2</c:v>
                </c:pt>
                <c:pt idx="921">
                  <c:v>0.10326238471914338</c:v>
                </c:pt>
                <c:pt idx="922">
                  <c:v>0.11392414841565889</c:v>
                </c:pt>
                <c:pt idx="923">
                  <c:v>0.11259588780476158</c:v>
                </c:pt>
                <c:pt idx="924">
                  <c:v>0.12666223979389726</c:v>
                </c:pt>
                <c:pt idx="925">
                  <c:v>0.14707095199156131</c:v>
                </c:pt>
                <c:pt idx="926">
                  <c:v>0.14703216564494087</c:v>
                </c:pt>
                <c:pt idx="927">
                  <c:v>0.16563927907255746</c:v>
                </c:pt>
                <c:pt idx="928">
                  <c:v>0.18550809236934077</c:v>
                </c:pt>
                <c:pt idx="929">
                  <c:v>0.18546852584395074</c:v>
                </c:pt>
                <c:pt idx="930">
                  <c:v>0.19818396665989033</c:v>
                </c:pt>
                <c:pt idx="931">
                  <c:v>0.21467051205363874</c:v>
                </c:pt>
                <c:pt idx="932">
                  <c:v>0.20195477313235621</c:v>
                </c:pt>
                <c:pt idx="933">
                  <c:v>0.20709352761927205</c:v>
                </c:pt>
                <c:pt idx="934">
                  <c:v>0.20705734800268585</c:v>
                </c:pt>
                <c:pt idx="935">
                  <c:v>0.20312027151033743</c:v>
                </c:pt>
                <c:pt idx="936">
                  <c:v>0.20457471532854016</c:v>
                </c:pt>
                <c:pt idx="937">
                  <c:v>0.20453993916561761</c:v>
                </c:pt>
                <c:pt idx="938">
                  <c:v>0.20295782481133542</c:v>
                </c:pt>
                <c:pt idx="939">
                  <c:v>0.17832802983503851</c:v>
                </c:pt>
                <c:pt idx="940">
                  <c:v>0.17116162750083441</c:v>
                </c:pt>
                <c:pt idx="941">
                  <c:v>0.17113136088801315</c:v>
                </c:pt>
                <c:pt idx="942">
                  <c:v>0.15038434738669237</c:v>
                </c:pt>
                <c:pt idx="943">
                  <c:v>0.12236952409363619</c:v>
                </c:pt>
                <c:pt idx="944">
                  <c:v>0.11016508442409557</c:v>
                </c:pt>
                <c:pt idx="945">
                  <c:v>3.9767004762320833E-2</c:v>
                </c:pt>
                <c:pt idx="946">
                  <c:v>3.0283666543377784E-2</c:v>
                </c:pt>
                <c:pt idx="947">
                  <c:v>2.739825400013118E-2</c:v>
                </c:pt>
                <c:pt idx="948">
                  <c:v>1.7537018868328692E-2</c:v>
                </c:pt>
                <c:pt idx="949">
                  <c:v>7.4045473646067936E-3</c:v>
                </c:pt>
                <c:pt idx="950">
                  <c:v>6.7832241887909915E-3</c:v>
                </c:pt>
                <c:pt idx="951">
                  <c:v>4.6591891347968874E-3</c:v>
                </c:pt>
                <c:pt idx="952">
                  <c:v>3.5755891372022497E-3</c:v>
                </c:pt>
                <c:pt idx="953">
                  <c:v>3.3191795816958428E-3</c:v>
                </c:pt>
                <c:pt idx="954">
                  <c:v>4.3415569179596067E-3</c:v>
                </c:pt>
                <c:pt idx="955">
                  <c:v>3.8058486382484178E-3</c:v>
                </c:pt>
                <c:pt idx="956">
                  <c:v>3.5064755616365686E-3</c:v>
                </c:pt>
                <c:pt idx="957">
                  <c:v>3.2172850599835349E-3</c:v>
                </c:pt>
                <c:pt idx="958">
                  <c:v>2.7613189256075919E-3</c:v>
                </c:pt>
                <c:pt idx="959">
                  <c:v>2.5644500259052218E-3</c:v>
                </c:pt>
                <c:pt idx="960">
                  <c:v>2.4893367173780649E-3</c:v>
                </c:pt>
                <c:pt idx="961">
                  <c:v>1.9939950180974555E-3</c:v>
                </c:pt>
                <c:pt idx="962">
                  <c:v>1.8566927737741039E-3</c:v>
                </c:pt>
                <c:pt idx="963">
                  <c:v>2.665524033928118E-3</c:v>
                </c:pt>
                <c:pt idx="964">
                  <c:v>2.2020408132366175E-3</c:v>
                </c:pt>
                <c:pt idx="965">
                  <c:v>1.9405115989609798E-3</c:v>
                </c:pt>
                <c:pt idx="966">
                  <c:v>1.8520542119500739E-3</c:v>
                </c:pt>
                <c:pt idx="967">
                  <c:v>1.8221856251622701E-3</c:v>
                </c:pt>
                <c:pt idx="968">
                  <c:v>1.730345328704529E-3</c:v>
                </c:pt>
                <c:pt idx="969">
                  <c:v>1.6926848472974259E-3</c:v>
                </c:pt>
                <c:pt idx="970">
                  <c:v>1.4120700112926592E-3</c:v>
                </c:pt>
                <c:pt idx="971">
                  <c:v>1.3519530513450627E-3</c:v>
                </c:pt>
                <c:pt idx="972">
                  <c:v>1.3665437929352179E-3</c:v>
                </c:pt>
                <c:pt idx="973">
                  <c:v>1.6152196863821388E-3</c:v>
                </c:pt>
                <c:pt idx="974">
                  <c:v>1.5611268123114084E-3</c:v>
                </c:pt>
                <c:pt idx="975">
                  <c:v>1.447142435094408E-3</c:v>
                </c:pt>
                <c:pt idx="976">
                  <c:v>1.4411507858890257E-3</c:v>
                </c:pt>
                <c:pt idx="977">
                  <c:v>1.4018257135379718E-3</c:v>
                </c:pt>
                <c:pt idx="978">
                  <c:v>1.364520526026069E-3</c:v>
                </c:pt>
                <c:pt idx="979">
                  <c:v>1.3588002561799267E-3</c:v>
                </c:pt>
                <c:pt idx="980">
                  <c:v>1.3224140015443264E-3</c:v>
                </c:pt>
                <c:pt idx="981">
                  <c:v>1.2289387512911063E-3</c:v>
                </c:pt>
                <c:pt idx="982">
                  <c:v>1.2234901864702308E-3</c:v>
                </c:pt>
                <c:pt idx="983">
                  <c:v>1.1932370442044057E-3</c:v>
                </c:pt>
                <c:pt idx="984">
                  <c:v>1.0871565058955986E-3</c:v>
                </c:pt>
                <c:pt idx="985">
                  <c:v>1.0820419850518775E-3</c:v>
                </c:pt>
                <c:pt idx="986">
                  <c:v>9.233341438199819E-4</c:v>
                </c:pt>
                <c:pt idx="987">
                  <c:v>1.0041957907478995E-3</c:v>
                </c:pt>
                <c:pt idx="988">
                  <c:v>9.487867062676164E-4</c:v>
                </c:pt>
                <c:pt idx="989">
                  <c:v>9.2341967163843885E-4</c:v>
                </c:pt>
                <c:pt idx="990">
                  <c:v>1.0410220604350781E-3</c:v>
                </c:pt>
                <c:pt idx="991">
                  <c:v>1.0362155132994976E-3</c:v>
                </c:pt>
                <c:pt idx="992">
                  <c:v>1.0072997654934175E-3</c:v>
                </c:pt>
                <c:pt idx="993">
                  <c:v>9.3895865636390837E-4</c:v>
                </c:pt>
                <c:pt idx="994">
                  <c:v>8.4199993631915433E-4</c:v>
                </c:pt>
                <c:pt idx="995">
                  <c:v>8.1653249352407027E-4</c:v>
                </c:pt>
                <c:pt idx="996">
                  <c:v>8.3836105026570851E-4</c:v>
                </c:pt>
                <c:pt idx="997">
                  <c:v>8.3396226109839306E-4</c:v>
                </c:pt>
                <c:pt idx="998">
                  <c:v>8.1287080683095409E-4</c:v>
                </c:pt>
                <c:pt idx="999">
                  <c:v>7.9167763328771455E-4</c:v>
                </c:pt>
                <c:pt idx="1000">
                  <c:v>7.8745750846473102E-4</c:v>
                </c:pt>
                <c:pt idx="1001">
                  <c:v>8.0468237623667086E-4</c:v>
                </c:pt>
                <c:pt idx="1002">
                  <c:v>7.8917500507203386E-4</c:v>
                </c:pt>
                <c:pt idx="1003">
                  <c:v>7.851198327733064E-4</c:v>
                </c:pt>
                <c:pt idx="1004">
                  <c:v>7.4327474217958638E-4</c:v>
                </c:pt>
                <c:pt idx="1005">
                  <c:v>8.1669392073063763E-4</c:v>
                </c:pt>
                <c:pt idx="1006">
                  <c:v>8.1283491955747315E-4</c:v>
                </c:pt>
                <c:pt idx="1007">
                  <c:v>7.6998178417008812E-4</c:v>
                </c:pt>
                <c:pt idx="1008">
                  <c:v>8.0308147231868653E-4</c:v>
                </c:pt>
                <c:pt idx="1009">
                  <c:v>7.9940853969807685E-4</c:v>
                </c:pt>
                <c:pt idx="1010">
                  <c:v>7.5760210071132677E-4</c:v>
                </c:pt>
                <c:pt idx="1011">
                  <c:v>7.5410529139987377E-4</c:v>
                </c:pt>
                <c:pt idx="1012">
                  <c:v>7.5060849760362101E-4</c:v>
                </c:pt>
                <c:pt idx="1013">
                  <c:v>7.3072373107985861E-4</c:v>
                </c:pt>
                <c:pt idx="1014">
                  <c:v>8.6428202098122226E-4</c:v>
                </c:pt>
                <c:pt idx="1015">
                  <c:v>8.407570283171593E-4</c:v>
                </c:pt>
                <c:pt idx="1016">
                  <c:v>8.2139992222234255E-4</c:v>
                </c:pt>
                <c:pt idx="1017">
                  <c:v>7.370248490687235E-4</c:v>
                </c:pt>
                <c:pt idx="1018">
                  <c:v>7.3381602255519912E-4</c:v>
                </c:pt>
                <c:pt idx="1019">
                  <c:v>8.1402557774837053E-4</c:v>
                </c:pt>
                <c:pt idx="1020">
                  <c:v>7.476170589033863E-4</c:v>
                </c:pt>
                <c:pt idx="1021">
                  <c:v>7.3033075021798621E-4</c:v>
                </c:pt>
                <c:pt idx="1022">
                  <c:v>7.1879356082135638E-4</c:v>
                </c:pt>
                <c:pt idx="1023">
                  <c:v>6.7128495620008544E-4</c:v>
                </c:pt>
                <c:pt idx="1024">
                  <c:v>6.6828410246586815E-4</c:v>
                </c:pt>
                <c:pt idx="1025">
                  <c:v>6.9109322131248607E-4</c:v>
                </c:pt>
                <c:pt idx="1026">
                  <c:v>7.7770557889511843E-4</c:v>
                </c:pt>
                <c:pt idx="1027">
                  <c:v>7.7270630294942711E-4</c:v>
                </c:pt>
                <c:pt idx="1028">
                  <c:v>7.6973136564240476E-4</c:v>
                </c:pt>
                <c:pt idx="1029">
                  <c:v>7.6675643960716388E-4</c:v>
                </c:pt>
                <c:pt idx="1030">
                  <c:v>7.6047690090883218E-4</c:v>
                </c:pt>
                <c:pt idx="1031">
                  <c:v>7.1854504413363036E-4</c:v>
                </c:pt>
                <c:pt idx="1032">
                  <c:v>7.4490065984550251E-4</c:v>
                </c:pt>
                <c:pt idx="1033">
                  <c:v>7.419765606211903E-4</c:v>
                </c:pt>
                <c:pt idx="1034">
                  <c:v>7.9286410209528525E-4</c:v>
                </c:pt>
                <c:pt idx="1035">
                  <c:v>7.3174955686923526E-4</c:v>
                </c:pt>
                <c:pt idx="1036">
                  <c:v>7.2884289070231155E-4</c:v>
                </c:pt>
                <c:pt idx="1037">
                  <c:v>7.2164858164437738E-4</c:v>
                </c:pt>
                <c:pt idx="1038">
                  <c:v>8.0555613601651893E-4</c:v>
                </c:pt>
                <c:pt idx="1039">
                  <c:v>8.0131608357946241E-4</c:v>
                </c:pt>
                <c:pt idx="1040">
                  <c:v>7.9642120829885935E-4</c:v>
                </c:pt>
                <c:pt idx="1041">
                  <c:v>7.3592312015293934E-4</c:v>
                </c:pt>
                <c:pt idx="1042">
                  <c:v>7.3304577451108286E-4</c:v>
                </c:pt>
                <c:pt idx="1043">
                  <c:v>8.4114998898679569E-4</c:v>
                </c:pt>
                <c:pt idx="1044">
                  <c:v>8.3828698767634906E-4</c:v>
                </c:pt>
                <c:pt idx="1045">
                  <c:v>8.3542399680641536E-4</c:v>
                </c:pt>
                <c:pt idx="1046">
                  <c:v>7.9724953283413704E-4</c:v>
                </c:pt>
                <c:pt idx="1047">
                  <c:v>8.2283968160366935E-4</c:v>
                </c:pt>
                <c:pt idx="1048">
                  <c:v>8.1795099985322247E-4</c:v>
                </c:pt>
                <c:pt idx="1049">
                  <c:v>8.9356093119250229E-4</c:v>
                </c:pt>
                <c:pt idx="1050">
                  <c:v>8.0630428645130645E-4</c:v>
                </c:pt>
                <c:pt idx="1051">
                  <c:v>8.034929999781148E-4</c:v>
                </c:pt>
                <c:pt idx="1052">
                  <c:v>8.5558059630956845E-4</c:v>
                </c:pt>
                <c:pt idx="1053">
                  <c:v>7.4036613992871174E-4</c:v>
                </c:pt>
                <c:pt idx="1054">
                  <c:v>7.3695119745829506E-4</c:v>
                </c:pt>
                <c:pt idx="1055">
                  <c:v>7.6283194438953646E-4</c:v>
                </c:pt>
                <c:pt idx="1056">
                  <c:v>7.0382340218213678E-4</c:v>
                </c:pt>
                <c:pt idx="1057">
                  <c:v>6.9815972242661295E-4</c:v>
                </c:pt>
                <c:pt idx="1058">
                  <c:v>6.9593200072240284E-4</c:v>
                </c:pt>
                <c:pt idx="1059">
                  <c:v>5.8109804692885484E-4</c:v>
                </c:pt>
                <c:pt idx="1060">
                  <c:v>5.7408970826465543E-4</c:v>
                </c:pt>
                <c:pt idx="1061">
                  <c:v>7.8991294465320953E-4</c:v>
                </c:pt>
                <c:pt idx="1062">
                  <c:v>7.8714938365934042E-4</c:v>
                </c:pt>
                <c:pt idx="1063">
                  <c:v>7.7810381872950838E-4</c:v>
                </c:pt>
                <c:pt idx="1064">
                  <c:v>7.7290121561381575E-4</c:v>
                </c:pt>
                <c:pt idx="1065">
                  <c:v>7.975287141581993E-4</c:v>
                </c:pt>
                <c:pt idx="1066">
                  <c:v>7.9164142875059768E-4</c:v>
                </c:pt>
                <c:pt idx="1067">
                  <c:v>7.8578471247060355E-4</c:v>
                </c:pt>
                <c:pt idx="1068">
                  <c:v>7.8307368595139639E-4</c:v>
                </c:pt>
                <c:pt idx="1069">
                  <c:v>7.8036266854027354E-4</c:v>
                </c:pt>
                <c:pt idx="1070">
                  <c:v>7.6674986522711126E-4</c:v>
                </c:pt>
                <c:pt idx="1071">
                  <c:v>7.6407688644446984E-4</c:v>
                </c:pt>
                <c:pt idx="1072">
                  <c:v>7.5783877874357531E-4</c:v>
                </c:pt>
                <c:pt idx="1073">
                  <c:v>7.5225990872536364E-4</c:v>
                </c:pt>
                <c:pt idx="1074">
                  <c:v>7.2307557119767683E-4</c:v>
                </c:pt>
                <c:pt idx="1075">
                  <c:v>7.1380976159107095E-4</c:v>
                </c:pt>
                <c:pt idx="1076">
                  <c:v>8.375077355844933E-4</c:v>
                </c:pt>
                <c:pt idx="1077">
                  <c:v>7.8263219762636288E-4</c:v>
                </c:pt>
                <c:pt idx="1078">
                  <c:v>7.7411509904852798E-4</c:v>
                </c:pt>
                <c:pt idx="1079">
                  <c:v>7.6403708711654593E-4</c:v>
                </c:pt>
                <c:pt idx="1080">
                  <c:v>7.1010862400569855E-4</c:v>
                </c:pt>
                <c:pt idx="1081">
                  <c:v>7.0280321561112054E-4</c:v>
                </c:pt>
                <c:pt idx="1082">
                  <c:v>6.7077721256635721E-4</c:v>
                </c:pt>
                <c:pt idx="1083">
                  <c:v>6.754345431288669E-4</c:v>
                </c:pt>
                <c:pt idx="1084">
                  <c:v>6.6894469917047703E-4</c:v>
                </c:pt>
                <c:pt idx="1085">
                  <c:v>7.36909092918815E-4</c:v>
                </c:pt>
                <c:pt idx="1086">
                  <c:v>7.5984492687118112E-4</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numCache>
            </c:numRef>
          </c:xVal>
          <c:yVal>
            <c:numRef>
              <c:f>Bq!$M$25:$M$1140</c:f>
              <c:numCache>
                <c:formatCode>General</c:formatCode>
                <c:ptCount val="1116"/>
                <c:pt idx="0">
                  <c:v>0</c:v>
                </c:pt>
                <c:pt idx="1">
                  <c:v>0.10000000000000009</c:v>
                </c:pt>
                <c:pt idx="2">
                  <c:v>0.20000000000000018</c:v>
                </c:pt>
                <c:pt idx="3">
                  <c:v>0.30000000000000027</c:v>
                </c:pt>
                <c:pt idx="4">
                  <c:v>0.40000100000000005</c:v>
                </c:pt>
                <c:pt idx="5">
                  <c:v>0.50000100000000014</c:v>
                </c:pt>
                <c:pt idx="6">
                  <c:v>0.60000100000000023</c:v>
                </c:pt>
                <c:pt idx="7">
                  <c:v>0.70000000000000018</c:v>
                </c:pt>
                <c:pt idx="8">
                  <c:v>0.80000000000000027</c:v>
                </c:pt>
                <c:pt idx="9">
                  <c:v>0.89999999999999991</c:v>
                </c:pt>
                <c:pt idx="10">
                  <c:v>1</c:v>
                </c:pt>
                <c:pt idx="11">
                  <c:v>1.1000000000000001</c:v>
                </c:pt>
                <c:pt idx="12">
                  <c:v>1.2000000000000002</c:v>
                </c:pt>
                <c:pt idx="13">
                  <c:v>1.3000000000000003</c:v>
                </c:pt>
                <c:pt idx="14">
                  <c:v>1.4000000000000004</c:v>
                </c:pt>
                <c:pt idx="15">
                  <c:v>1.5</c:v>
                </c:pt>
                <c:pt idx="16">
                  <c:v>1.5999999999999996</c:v>
                </c:pt>
                <c:pt idx="17">
                  <c:v>1.699999</c:v>
                </c:pt>
                <c:pt idx="18">
                  <c:v>1.7999990000000001</c:v>
                </c:pt>
                <c:pt idx="19">
                  <c:v>1.8999990000000002</c:v>
                </c:pt>
                <c:pt idx="20">
                  <c:v>1.9999990000000003</c:v>
                </c:pt>
                <c:pt idx="21">
                  <c:v>2.0999989999999995</c:v>
                </c:pt>
                <c:pt idx="22">
                  <c:v>2.199999</c:v>
                </c:pt>
                <c:pt idx="23">
                  <c:v>2.2999989999999997</c:v>
                </c:pt>
                <c:pt idx="24">
                  <c:v>2.3999990000000002</c:v>
                </c:pt>
                <c:pt idx="25">
                  <c:v>2.4999989999999999</c:v>
                </c:pt>
                <c:pt idx="26">
                  <c:v>2.5999990000000004</c:v>
                </c:pt>
                <c:pt idx="27">
                  <c:v>2.6999979999999999</c:v>
                </c:pt>
                <c:pt idx="28">
                  <c:v>2.7999979999999995</c:v>
                </c:pt>
                <c:pt idx="29">
                  <c:v>2.8999980000000001</c:v>
                </c:pt>
                <c:pt idx="30">
                  <c:v>2.9999979999999997</c:v>
                </c:pt>
                <c:pt idx="31">
                  <c:v>3.0999980000000003</c:v>
                </c:pt>
                <c:pt idx="32">
                  <c:v>3.1999979999999999</c:v>
                </c:pt>
                <c:pt idx="33">
                  <c:v>3.2999980000000004</c:v>
                </c:pt>
                <c:pt idx="34">
                  <c:v>3.3999980000000001</c:v>
                </c:pt>
                <c:pt idx="35">
                  <c:v>3.4999980000000006</c:v>
                </c:pt>
                <c:pt idx="36">
                  <c:v>3.5999980000000003</c:v>
                </c:pt>
                <c:pt idx="37">
                  <c:v>3.699997999999999</c:v>
                </c:pt>
                <c:pt idx="38">
                  <c:v>3.7999970000000003</c:v>
                </c:pt>
                <c:pt idx="39">
                  <c:v>3.8999969999999999</c:v>
                </c:pt>
                <c:pt idx="40">
                  <c:v>3.9999970000000005</c:v>
                </c:pt>
                <c:pt idx="41">
                  <c:v>4.0999970000000001</c:v>
                </c:pt>
                <c:pt idx="42">
                  <c:v>4.1999970000000006</c:v>
                </c:pt>
                <c:pt idx="43">
                  <c:v>4.2999970000000003</c:v>
                </c:pt>
                <c:pt idx="44">
                  <c:v>4.399996999999999</c:v>
                </c:pt>
                <c:pt idx="45">
                  <c:v>4.4999969999999996</c:v>
                </c:pt>
                <c:pt idx="46">
                  <c:v>4.5999970000000001</c:v>
                </c:pt>
                <c:pt idx="47">
                  <c:v>4.6999969999999998</c:v>
                </c:pt>
                <c:pt idx="48">
                  <c:v>4.7999960000000002</c:v>
                </c:pt>
                <c:pt idx="49">
                  <c:v>4.8999960000000007</c:v>
                </c:pt>
                <c:pt idx="50">
                  <c:v>4.9999960000000003</c:v>
                </c:pt>
                <c:pt idx="51">
                  <c:v>5.0999959999999991</c:v>
                </c:pt>
                <c:pt idx="52">
                  <c:v>5.1999959999999996</c:v>
                </c:pt>
                <c:pt idx="53">
                  <c:v>5.2999960000000002</c:v>
                </c:pt>
                <c:pt idx="54">
                  <c:v>5.3999959999999998</c:v>
                </c:pt>
                <c:pt idx="55">
                  <c:v>5.4999959999999994</c:v>
                </c:pt>
                <c:pt idx="56">
                  <c:v>5.599996</c:v>
                </c:pt>
                <c:pt idx="57">
                  <c:v>5.6999960000000005</c:v>
                </c:pt>
                <c:pt idx="58">
                  <c:v>5.7999960000000002</c:v>
                </c:pt>
                <c:pt idx="59">
                  <c:v>5.8999949999999997</c:v>
                </c:pt>
                <c:pt idx="60">
                  <c:v>5.9999950000000002</c:v>
                </c:pt>
                <c:pt idx="61">
                  <c:v>6.0999949999999998</c:v>
                </c:pt>
                <c:pt idx="62">
                  <c:v>6.1999949999999995</c:v>
                </c:pt>
                <c:pt idx="63">
                  <c:v>6.2999949999999991</c:v>
                </c:pt>
                <c:pt idx="64">
                  <c:v>6.3999950000000005</c:v>
                </c:pt>
                <c:pt idx="65">
                  <c:v>6.4999950000000002</c:v>
                </c:pt>
                <c:pt idx="66">
                  <c:v>6.5999949999999998</c:v>
                </c:pt>
                <c:pt idx="67">
                  <c:v>6.6999950000000013</c:v>
                </c:pt>
                <c:pt idx="68">
                  <c:v>6.7999950000000009</c:v>
                </c:pt>
                <c:pt idx="69">
                  <c:v>6.8999939999999995</c:v>
                </c:pt>
                <c:pt idx="70">
                  <c:v>6.9999940000000009</c:v>
                </c:pt>
                <c:pt idx="71">
                  <c:v>7.0999940000000006</c:v>
                </c:pt>
                <c:pt idx="72">
                  <c:v>7.1999940000000002</c:v>
                </c:pt>
                <c:pt idx="73">
                  <c:v>7.2999939999999999</c:v>
                </c:pt>
                <c:pt idx="74">
                  <c:v>7.3999939999999995</c:v>
                </c:pt>
                <c:pt idx="75">
                  <c:v>7.4999940000000009</c:v>
                </c:pt>
                <c:pt idx="76">
                  <c:v>7.5999939999999988</c:v>
                </c:pt>
                <c:pt idx="77">
                  <c:v>7.6999940000000002</c:v>
                </c:pt>
                <c:pt idx="78">
                  <c:v>7.7999939999999999</c:v>
                </c:pt>
                <c:pt idx="79">
                  <c:v>7.8999939999999995</c:v>
                </c:pt>
                <c:pt idx="80">
                  <c:v>7.9999929999999999</c:v>
                </c:pt>
                <c:pt idx="81">
                  <c:v>8.0999900000000018</c:v>
                </c:pt>
                <c:pt idx="82">
                  <c:v>8.1999900000000014</c:v>
                </c:pt>
                <c:pt idx="83">
                  <c:v>8.2999900000000011</c:v>
                </c:pt>
                <c:pt idx="84">
                  <c:v>8.399989999999999</c:v>
                </c:pt>
                <c:pt idx="85">
                  <c:v>8.4999899999999986</c:v>
                </c:pt>
                <c:pt idx="86">
                  <c:v>8.5999899999999982</c:v>
                </c:pt>
                <c:pt idx="87">
                  <c:v>8.6999899999999997</c:v>
                </c:pt>
                <c:pt idx="88">
                  <c:v>8.7999899999999993</c:v>
                </c:pt>
                <c:pt idx="89">
                  <c:v>8.899989999999999</c:v>
                </c:pt>
                <c:pt idx="90">
                  <c:v>8.9999900000000004</c:v>
                </c:pt>
                <c:pt idx="91">
                  <c:v>9.09999</c:v>
                </c:pt>
                <c:pt idx="92">
                  <c:v>9.1999899999999997</c:v>
                </c:pt>
                <c:pt idx="93">
                  <c:v>9.2999899999999993</c:v>
                </c:pt>
                <c:pt idx="94">
                  <c:v>9.399989999999999</c:v>
                </c:pt>
                <c:pt idx="95">
                  <c:v>9.4999900000000004</c:v>
                </c:pt>
                <c:pt idx="96">
                  <c:v>9.59999</c:v>
                </c:pt>
                <c:pt idx="97">
                  <c:v>9.6999899999999997</c:v>
                </c:pt>
                <c:pt idx="98">
                  <c:v>9.7999900000000011</c:v>
                </c:pt>
                <c:pt idx="99">
                  <c:v>9.8999900000000007</c:v>
                </c:pt>
                <c:pt idx="100">
                  <c:v>9.9999900000000004</c:v>
                </c:pt>
                <c:pt idx="101">
                  <c:v>10.09999</c:v>
                </c:pt>
                <c:pt idx="102">
                  <c:v>10.19999</c:v>
                </c:pt>
                <c:pt idx="103">
                  <c:v>10.299990000000001</c:v>
                </c:pt>
                <c:pt idx="104">
                  <c:v>10.399990000000001</c:v>
                </c:pt>
                <c:pt idx="105">
                  <c:v>10.49999</c:v>
                </c:pt>
                <c:pt idx="106">
                  <c:v>10.599990000000002</c:v>
                </c:pt>
                <c:pt idx="107">
                  <c:v>10.699990000000001</c:v>
                </c:pt>
                <c:pt idx="108">
                  <c:v>10.799990000000001</c:v>
                </c:pt>
                <c:pt idx="109">
                  <c:v>10.899989999999999</c:v>
                </c:pt>
                <c:pt idx="110">
                  <c:v>10.999989999999999</c:v>
                </c:pt>
                <c:pt idx="111">
                  <c:v>11.099989999999998</c:v>
                </c:pt>
                <c:pt idx="112">
                  <c:v>11.19999</c:v>
                </c:pt>
                <c:pt idx="113">
                  <c:v>11.299989999999999</c:v>
                </c:pt>
                <c:pt idx="114">
                  <c:v>11.399989999999999</c:v>
                </c:pt>
                <c:pt idx="115">
                  <c:v>11.49999</c:v>
                </c:pt>
                <c:pt idx="116">
                  <c:v>11.59999</c:v>
                </c:pt>
                <c:pt idx="117">
                  <c:v>11.69999</c:v>
                </c:pt>
                <c:pt idx="118">
                  <c:v>11.799989999999999</c:v>
                </c:pt>
                <c:pt idx="119">
                  <c:v>11.899989999999999</c:v>
                </c:pt>
                <c:pt idx="120">
                  <c:v>11.99999</c:v>
                </c:pt>
                <c:pt idx="121">
                  <c:v>12.09999</c:v>
                </c:pt>
                <c:pt idx="122">
                  <c:v>12.19999</c:v>
                </c:pt>
                <c:pt idx="123">
                  <c:v>12.299990000000001</c:v>
                </c:pt>
                <c:pt idx="124">
                  <c:v>12.399990000000001</c:v>
                </c:pt>
                <c:pt idx="125">
                  <c:v>12.49999</c:v>
                </c:pt>
                <c:pt idx="126">
                  <c:v>12.59999</c:v>
                </c:pt>
                <c:pt idx="127">
                  <c:v>12.69999</c:v>
                </c:pt>
                <c:pt idx="128">
                  <c:v>12.799990000000001</c:v>
                </c:pt>
                <c:pt idx="129">
                  <c:v>12.899990000000001</c:v>
                </c:pt>
                <c:pt idx="130">
                  <c:v>12.99999</c:v>
                </c:pt>
                <c:pt idx="131">
                  <c:v>13.099990000000002</c:v>
                </c:pt>
                <c:pt idx="132">
                  <c:v>13.199990000000001</c:v>
                </c:pt>
                <c:pt idx="133">
                  <c:v>13.299990000000001</c:v>
                </c:pt>
                <c:pt idx="134">
                  <c:v>13.399989999999999</c:v>
                </c:pt>
                <c:pt idx="135">
                  <c:v>13.499989999999999</c:v>
                </c:pt>
                <c:pt idx="136">
                  <c:v>13.599989999999998</c:v>
                </c:pt>
                <c:pt idx="137">
                  <c:v>13.69999</c:v>
                </c:pt>
                <c:pt idx="138">
                  <c:v>13.799989999999999</c:v>
                </c:pt>
                <c:pt idx="139">
                  <c:v>13.899989999999999</c:v>
                </c:pt>
                <c:pt idx="140">
                  <c:v>13.99999</c:v>
                </c:pt>
                <c:pt idx="141">
                  <c:v>14.099989999999998</c:v>
                </c:pt>
                <c:pt idx="142">
                  <c:v>14.19999</c:v>
                </c:pt>
                <c:pt idx="143">
                  <c:v>14.299990000000001</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15.399990000000003</c:v>
                </c:pt>
                <c:pt idx="155">
                  <c:v>15.49999</c:v>
                </c:pt>
                <c:pt idx="156">
                  <c:v>15.599990000000002</c:v>
                </c:pt>
                <c:pt idx="157">
                  <c:v>15.69999</c:v>
                </c:pt>
                <c:pt idx="158">
                  <c:v>15.799990000000001</c:v>
                </c:pt>
                <c:pt idx="159">
                  <c:v>15.899989999999999</c:v>
                </c:pt>
                <c:pt idx="160">
                  <c:v>15.99999</c:v>
                </c:pt>
                <c:pt idx="161">
                  <c:v>16.099989999999998</c:v>
                </c:pt>
                <c:pt idx="162">
                  <c:v>16.19999</c:v>
                </c:pt>
                <c:pt idx="163">
                  <c:v>16.299990000000001</c:v>
                </c:pt>
                <c:pt idx="164">
                  <c:v>16.399989999999999</c:v>
                </c:pt>
                <c:pt idx="165">
                  <c:v>16.49999</c:v>
                </c:pt>
                <c:pt idx="166">
                  <c:v>16.599989999999998</c:v>
                </c:pt>
                <c:pt idx="167">
                  <c:v>16.69999</c:v>
                </c:pt>
                <c:pt idx="168">
                  <c:v>16.799990000000001</c:v>
                </c:pt>
                <c:pt idx="169">
                  <c:v>16.899989999999999</c:v>
                </c:pt>
                <c:pt idx="170">
                  <c:v>16.99999</c:v>
                </c:pt>
                <c:pt idx="171">
                  <c:v>17.099989999999998</c:v>
                </c:pt>
                <c:pt idx="172">
                  <c:v>17.19999</c:v>
                </c:pt>
                <c:pt idx="173">
                  <c:v>17.299990000000001</c:v>
                </c:pt>
                <c:pt idx="174">
                  <c:v>17.399989999999999</c:v>
                </c:pt>
                <c:pt idx="175">
                  <c:v>17.499980000000001</c:v>
                </c:pt>
                <c:pt idx="176">
                  <c:v>17.599979999999999</c:v>
                </c:pt>
                <c:pt idx="177">
                  <c:v>17.69998</c:v>
                </c:pt>
                <c:pt idx="178">
                  <c:v>17.799979999999998</c:v>
                </c:pt>
                <c:pt idx="179">
                  <c:v>17.899979999999999</c:v>
                </c:pt>
                <c:pt idx="180">
                  <c:v>17.999980000000001</c:v>
                </c:pt>
                <c:pt idx="181">
                  <c:v>18.099990000000002</c:v>
                </c:pt>
                <c:pt idx="182">
                  <c:v>18.19999</c:v>
                </c:pt>
                <c:pt idx="183">
                  <c:v>18.299990000000001</c:v>
                </c:pt>
                <c:pt idx="184">
                  <c:v>18.399989999999999</c:v>
                </c:pt>
                <c:pt idx="185">
                  <c:v>18.49999</c:v>
                </c:pt>
                <c:pt idx="186">
                  <c:v>18.599989999999998</c:v>
                </c:pt>
                <c:pt idx="187">
                  <c:v>18.69999</c:v>
                </c:pt>
                <c:pt idx="188">
                  <c:v>18.799979999999998</c:v>
                </c:pt>
                <c:pt idx="189">
                  <c:v>18.899979999999999</c:v>
                </c:pt>
                <c:pt idx="190">
                  <c:v>18.999979999999997</c:v>
                </c:pt>
                <c:pt idx="191">
                  <c:v>19.099980000000002</c:v>
                </c:pt>
                <c:pt idx="192">
                  <c:v>19.199979999999996</c:v>
                </c:pt>
                <c:pt idx="193">
                  <c:v>19.299980000000001</c:v>
                </c:pt>
                <c:pt idx="194">
                  <c:v>19.399979999999999</c:v>
                </c:pt>
                <c:pt idx="195">
                  <c:v>19.499980000000001</c:v>
                </c:pt>
                <c:pt idx="196">
                  <c:v>19.599979999999999</c:v>
                </c:pt>
                <c:pt idx="197">
                  <c:v>19.69998</c:v>
                </c:pt>
                <c:pt idx="198">
                  <c:v>19.799979999999998</c:v>
                </c:pt>
                <c:pt idx="199">
                  <c:v>19.899979999999999</c:v>
                </c:pt>
                <c:pt idx="200">
                  <c:v>19.999980000000001</c:v>
                </c:pt>
                <c:pt idx="201">
                  <c:v>20.099980000000002</c:v>
                </c:pt>
                <c:pt idx="202">
                  <c:v>20.19998</c:v>
                </c:pt>
                <c:pt idx="203">
                  <c:v>20.299980000000001</c:v>
                </c:pt>
                <c:pt idx="204">
                  <c:v>20.399979999999999</c:v>
                </c:pt>
                <c:pt idx="205">
                  <c:v>20.499980000000001</c:v>
                </c:pt>
                <c:pt idx="206">
                  <c:v>20.599979999999999</c:v>
                </c:pt>
                <c:pt idx="207">
                  <c:v>20.699980000000004</c:v>
                </c:pt>
                <c:pt idx="208">
                  <c:v>20.799979999999998</c:v>
                </c:pt>
                <c:pt idx="209">
                  <c:v>20.899980000000003</c:v>
                </c:pt>
                <c:pt idx="210">
                  <c:v>20.999980000000001</c:v>
                </c:pt>
                <c:pt idx="211">
                  <c:v>21.099980000000002</c:v>
                </c:pt>
                <c:pt idx="212">
                  <c:v>21.19998</c:v>
                </c:pt>
                <c:pt idx="213">
                  <c:v>21.299979999999998</c:v>
                </c:pt>
                <c:pt idx="214">
                  <c:v>21.399979999999999</c:v>
                </c:pt>
                <c:pt idx="215">
                  <c:v>21.499979999999997</c:v>
                </c:pt>
                <c:pt idx="216">
                  <c:v>21.599980000000002</c:v>
                </c:pt>
                <c:pt idx="217">
                  <c:v>21.699979999999996</c:v>
                </c:pt>
                <c:pt idx="218">
                  <c:v>21.799980000000001</c:v>
                </c:pt>
                <c:pt idx="219">
                  <c:v>21.899979999999999</c:v>
                </c:pt>
                <c:pt idx="220">
                  <c:v>21.999980000000001</c:v>
                </c:pt>
                <c:pt idx="221">
                  <c:v>22.099979999999999</c:v>
                </c:pt>
                <c:pt idx="222">
                  <c:v>22.19998</c:v>
                </c:pt>
                <c:pt idx="223">
                  <c:v>22.299979999999998</c:v>
                </c:pt>
                <c:pt idx="224">
                  <c:v>22.399979999999999</c:v>
                </c:pt>
                <c:pt idx="225">
                  <c:v>22.499980000000001</c:v>
                </c:pt>
                <c:pt idx="226">
                  <c:v>22.599980000000002</c:v>
                </c:pt>
                <c:pt idx="227">
                  <c:v>22.69998</c:v>
                </c:pt>
                <c:pt idx="228">
                  <c:v>22.799980000000001</c:v>
                </c:pt>
                <c:pt idx="229">
                  <c:v>22.899979999999999</c:v>
                </c:pt>
                <c:pt idx="230">
                  <c:v>22.999980000000001</c:v>
                </c:pt>
                <c:pt idx="231">
                  <c:v>23.099979999999999</c:v>
                </c:pt>
                <c:pt idx="232">
                  <c:v>23.199980000000004</c:v>
                </c:pt>
                <c:pt idx="233">
                  <c:v>23.299979999999998</c:v>
                </c:pt>
                <c:pt idx="234">
                  <c:v>23.399980000000003</c:v>
                </c:pt>
                <c:pt idx="235">
                  <c:v>23.499980000000001</c:v>
                </c:pt>
                <c:pt idx="236">
                  <c:v>23.599980000000002</c:v>
                </c:pt>
                <c:pt idx="237">
                  <c:v>23.69998</c:v>
                </c:pt>
                <c:pt idx="238">
                  <c:v>23.799979999999998</c:v>
                </c:pt>
                <c:pt idx="239">
                  <c:v>23.899979999999999</c:v>
                </c:pt>
                <c:pt idx="240">
                  <c:v>23.999979999999997</c:v>
                </c:pt>
                <c:pt idx="241">
                  <c:v>24.099980000000002</c:v>
                </c:pt>
                <c:pt idx="242">
                  <c:v>24.199979999999996</c:v>
                </c:pt>
                <c:pt idx="243">
                  <c:v>24.299980000000001</c:v>
                </c:pt>
                <c:pt idx="244">
                  <c:v>24.399979999999999</c:v>
                </c:pt>
                <c:pt idx="245">
                  <c:v>24.499980000000001</c:v>
                </c:pt>
                <c:pt idx="246">
                  <c:v>24.599979999999999</c:v>
                </c:pt>
                <c:pt idx="247">
                  <c:v>24.69998</c:v>
                </c:pt>
                <c:pt idx="248">
                  <c:v>24.799979999999998</c:v>
                </c:pt>
                <c:pt idx="249">
                  <c:v>24.899979999999999</c:v>
                </c:pt>
                <c:pt idx="250">
                  <c:v>24.999980000000001</c:v>
                </c:pt>
                <c:pt idx="251">
                  <c:v>25.099980000000002</c:v>
                </c:pt>
                <c:pt idx="252">
                  <c:v>25.19998</c:v>
                </c:pt>
                <c:pt idx="253">
                  <c:v>25.299980000000001</c:v>
                </c:pt>
                <c:pt idx="254">
                  <c:v>25.399979999999999</c:v>
                </c:pt>
                <c:pt idx="255">
                  <c:v>25.499980000000001</c:v>
                </c:pt>
                <c:pt idx="256">
                  <c:v>25.599979999999999</c:v>
                </c:pt>
                <c:pt idx="257">
                  <c:v>25.699980000000004</c:v>
                </c:pt>
                <c:pt idx="258">
                  <c:v>25.799979999999998</c:v>
                </c:pt>
                <c:pt idx="259">
                  <c:v>25.899980000000003</c:v>
                </c:pt>
                <c:pt idx="260">
                  <c:v>25.999980000000001</c:v>
                </c:pt>
                <c:pt idx="261">
                  <c:v>26.099980000000002</c:v>
                </c:pt>
                <c:pt idx="262">
                  <c:v>26.19998</c:v>
                </c:pt>
                <c:pt idx="263">
                  <c:v>26.299979999999998</c:v>
                </c:pt>
                <c:pt idx="264">
                  <c:v>26.399979999999999</c:v>
                </c:pt>
                <c:pt idx="265">
                  <c:v>26.499979999999997</c:v>
                </c:pt>
                <c:pt idx="266">
                  <c:v>26.599980000000002</c:v>
                </c:pt>
                <c:pt idx="267">
                  <c:v>26.699979999999996</c:v>
                </c:pt>
                <c:pt idx="268">
                  <c:v>26.799980000000001</c:v>
                </c:pt>
                <c:pt idx="269">
                  <c:v>26.899979999999999</c:v>
                </c:pt>
                <c:pt idx="270">
                  <c:v>26.999980000000001</c:v>
                </c:pt>
                <c:pt idx="271">
                  <c:v>27.099979999999999</c:v>
                </c:pt>
                <c:pt idx="272">
                  <c:v>27.19998</c:v>
                </c:pt>
                <c:pt idx="273">
                  <c:v>27.299979999999998</c:v>
                </c:pt>
                <c:pt idx="274">
                  <c:v>27.399979999999999</c:v>
                </c:pt>
                <c:pt idx="275">
                  <c:v>27.499980000000001</c:v>
                </c:pt>
                <c:pt idx="276">
                  <c:v>27.599980000000002</c:v>
                </c:pt>
                <c:pt idx="277">
                  <c:v>27.69998</c:v>
                </c:pt>
                <c:pt idx="278">
                  <c:v>27.799980000000001</c:v>
                </c:pt>
                <c:pt idx="279">
                  <c:v>27.899979999999999</c:v>
                </c:pt>
                <c:pt idx="280">
                  <c:v>27.999980000000001</c:v>
                </c:pt>
                <c:pt idx="281">
                  <c:v>28.099979999999999</c:v>
                </c:pt>
                <c:pt idx="282">
                  <c:v>28.199980000000004</c:v>
                </c:pt>
                <c:pt idx="283">
                  <c:v>28.299979999999998</c:v>
                </c:pt>
                <c:pt idx="284">
                  <c:v>28.399980000000003</c:v>
                </c:pt>
                <c:pt idx="285">
                  <c:v>28.499980000000001</c:v>
                </c:pt>
                <c:pt idx="286">
                  <c:v>28.599980000000002</c:v>
                </c:pt>
                <c:pt idx="287">
                  <c:v>28.69998</c:v>
                </c:pt>
                <c:pt idx="288">
                  <c:v>28.799979999999998</c:v>
                </c:pt>
                <c:pt idx="289">
                  <c:v>28.899979999999999</c:v>
                </c:pt>
                <c:pt idx="290">
                  <c:v>28.999979999999997</c:v>
                </c:pt>
                <c:pt idx="291">
                  <c:v>29.099980000000002</c:v>
                </c:pt>
                <c:pt idx="292">
                  <c:v>29.199979999999996</c:v>
                </c:pt>
                <c:pt idx="293">
                  <c:v>29.299969999999998</c:v>
                </c:pt>
                <c:pt idx="294">
                  <c:v>29.399970000000003</c:v>
                </c:pt>
                <c:pt idx="295">
                  <c:v>29.499969999999998</c:v>
                </c:pt>
                <c:pt idx="296">
                  <c:v>29.599970000000003</c:v>
                </c:pt>
                <c:pt idx="297">
                  <c:v>29.69997</c:v>
                </c:pt>
                <c:pt idx="298">
                  <c:v>29.799970000000002</c:v>
                </c:pt>
                <c:pt idx="299">
                  <c:v>29.89997</c:v>
                </c:pt>
                <c:pt idx="300">
                  <c:v>29.999970000000001</c:v>
                </c:pt>
                <c:pt idx="301">
                  <c:v>30.099969999999999</c:v>
                </c:pt>
                <c:pt idx="302">
                  <c:v>30.19997</c:v>
                </c:pt>
                <c:pt idx="303">
                  <c:v>30.299970000000002</c:v>
                </c:pt>
                <c:pt idx="304">
                  <c:v>30.399969999999996</c:v>
                </c:pt>
                <c:pt idx="305">
                  <c:v>30.499969999999998</c:v>
                </c:pt>
                <c:pt idx="306">
                  <c:v>30.599969999999999</c:v>
                </c:pt>
                <c:pt idx="307">
                  <c:v>30.69997</c:v>
                </c:pt>
                <c:pt idx="308">
                  <c:v>30.799970000000002</c:v>
                </c:pt>
                <c:pt idx="309">
                  <c:v>30.899970000000003</c:v>
                </c:pt>
                <c:pt idx="310">
                  <c:v>30.999969999999998</c:v>
                </c:pt>
                <c:pt idx="311">
                  <c:v>31.099969999999999</c:v>
                </c:pt>
                <c:pt idx="312">
                  <c:v>31.19997</c:v>
                </c:pt>
                <c:pt idx="313">
                  <c:v>31.299970000000002</c:v>
                </c:pt>
                <c:pt idx="314">
                  <c:v>31.399969999999996</c:v>
                </c:pt>
                <c:pt idx="315">
                  <c:v>31.499970000000005</c:v>
                </c:pt>
                <c:pt idx="316">
                  <c:v>31.599969999999999</c:v>
                </c:pt>
                <c:pt idx="317">
                  <c:v>31.69997</c:v>
                </c:pt>
                <c:pt idx="318">
                  <c:v>31.799970000000002</c:v>
                </c:pt>
                <c:pt idx="319">
                  <c:v>31.899970000000003</c:v>
                </c:pt>
                <c:pt idx="320">
                  <c:v>31.999969999999998</c:v>
                </c:pt>
                <c:pt idx="321">
                  <c:v>32.099969999999999</c:v>
                </c:pt>
                <c:pt idx="322">
                  <c:v>32.19997</c:v>
                </c:pt>
                <c:pt idx="323">
                  <c:v>32.299970000000002</c:v>
                </c:pt>
                <c:pt idx="324">
                  <c:v>32.399969999999996</c:v>
                </c:pt>
                <c:pt idx="325">
                  <c:v>32.499970000000005</c:v>
                </c:pt>
                <c:pt idx="326">
                  <c:v>32.599969999999999</c:v>
                </c:pt>
                <c:pt idx="327">
                  <c:v>32.69997</c:v>
                </c:pt>
                <c:pt idx="328">
                  <c:v>32.799970000000002</c:v>
                </c:pt>
                <c:pt idx="329">
                  <c:v>32.899969999999996</c:v>
                </c:pt>
                <c:pt idx="330">
                  <c:v>32.999969999999998</c:v>
                </c:pt>
                <c:pt idx="331">
                  <c:v>33.099969999999999</c:v>
                </c:pt>
                <c:pt idx="332">
                  <c:v>33.19997</c:v>
                </c:pt>
                <c:pt idx="333">
                  <c:v>33.299970000000002</c:v>
                </c:pt>
                <c:pt idx="334">
                  <c:v>33.399970000000003</c:v>
                </c:pt>
                <c:pt idx="335">
                  <c:v>33.499969999999998</c:v>
                </c:pt>
                <c:pt idx="336">
                  <c:v>33.599969999999999</c:v>
                </c:pt>
                <c:pt idx="337">
                  <c:v>33.69997</c:v>
                </c:pt>
                <c:pt idx="338">
                  <c:v>33.799970000000002</c:v>
                </c:pt>
                <c:pt idx="339">
                  <c:v>33.899969999999996</c:v>
                </c:pt>
                <c:pt idx="340">
                  <c:v>33.999970000000005</c:v>
                </c:pt>
                <c:pt idx="341">
                  <c:v>34.099969999999999</c:v>
                </c:pt>
                <c:pt idx="342">
                  <c:v>34.19997</c:v>
                </c:pt>
                <c:pt idx="343">
                  <c:v>34.299970000000002</c:v>
                </c:pt>
                <c:pt idx="344">
                  <c:v>34.399970000000003</c:v>
                </c:pt>
                <c:pt idx="345">
                  <c:v>34.499969999999998</c:v>
                </c:pt>
                <c:pt idx="346">
                  <c:v>34.599969999999999</c:v>
                </c:pt>
                <c:pt idx="347">
                  <c:v>34.69997</c:v>
                </c:pt>
                <c:pt idx="348">
                  <c:v>34.799970000000002</c:v>
                </c:pt>
                <c:pt idx="349">
                  <c:v>34.899969999999996</c:v>
                </c:pt>
                <c:pt idx="350">
                  <c:v>34.999970000000005</c:v>
                </c:pt>
                <c:pt idx="351">
                  <c:v>35.099969999999999</c:v>
                </c:pt>
                <c:pt idx="352">
                  <c:v>35.19997</c:v>
                </c:pt>
                <c:pt idx="353">
                  <c:v>35.299970000000002</c:v>
                </c:pt>
                <c:pt idx="354">
                  <c:v>35.399969999999996</c:v>
                </c:pt>
                <c:pt idx="355">
                  <c:v>35.499969999999998</c:v>
                </c:pt>
                <c:pt idx="356">
                  <c:v>35.599969999999999</c:v>
                </c:pt>
                <c:pt idx="357">
                  <c:v>35.69997</c:v>
                </c:pt>
                <c:pt idx="358">
                  <c:v>35.799970000000002</c:v>
                </c:pt>
                <c:pt idx="359">
                  <c:v>35.899970000000003</c:v>
                </c:pt>
                <c:pt idx="360">
                  <c:v>35.999969999999998</c:v>
                </c:pt>
                <c:pt idx="361">
                  <c:v>36.099969999999999</c:v>
                </c:pt>
                <c:pt idx="362">
                  <c:v>36.19997</c:v>
                </c:pt>
                <c:pt idx="363">
                  <c:v>36.299970000000002</c:v>
                </c:pt>
                <c:pt idx="364">
                  <c:v>36.399969999999996</c:v>
                </c:pt>
                <c:pt idx="365">
                  <c:v>36.499970000000005</c:v>
                </c:pt>
                <c:pt idx="366">
                  <c:v>36.599969999999999</c:v>
                </c:pt>
                <c:pt idx="367">
                  <c:v>36.69997</c:v>
                </c:pt>
                <c:pt idx="368">
                  <c:v>36.799970000000002</c:v>
                </c:pt>
                <c:pt idx="369">
                  <c:v>36.899970000000003</c:v>
                </c:pt>
                <c:pt idx="370">
                  <c:v>36.999969999999998</c:v>
                </c:pt>
                <c:pt idx="371">
                  <c:v>37.099969999999999</c:v>
                </c:pt>
                <c:pt idx="372">
                  <c:v>37.19997</c:v>
                </c:pt>
                <c:pt idx="373">
                  <c:v>37.299970000000002</c:v>
                </c:pt>
                <c:pt idx="374">
                  <c:v>37.399969999999996</c:v>
                </c:pt>
                <c:pt idx="375">
                  <c:v>37.499970000000005</c:v>
                </c:pt>
                <c:pt idx="376">
                  <c:v>37.599969999999999</c:v>
                </c:pt>
                <c:pt idx="377">
                  <c:v>37.69997</c:v>
                </c:pt>
                <c:pt idx="378">
                  <c:v>37.799970000000002</c:v>
                </c:pt>
                <c:pt idx="379">
                  <c:v>37.899969999999996</c:v>
                </c:pt>
                <c:pt idx="380">
                  <c:v>37.999969999999998</c:v>
                </c:pt>
                <c:pt idx="381">
                  <c:v>38.099969999999999</c:v>
                </c:pt>
                <c:pt idx="382">
                  <c:v>38.19997</c:v>
                </c:pt>
                <c:pt idx="383">
                  <c:v>38.299970000000002</c:v>
                </c:pt>
                <c:pt idx="384">
                  <c:v>38.399979999999999</c:v>
                </c:pt>
                <c:pt idx="385">
                  <c:v>38.499980000000008</c:v>
                </c:pt>
                <c:pt idx="386">
                  <c:v>38.599980000000002</c:v>
                </c:pt>
                <c:pt idx="387">
                  <c:v>38.699979999999996</c:v>
                </c:pt>
                <c:pt idx="388">
                  <c:v>38.799979999999998</c:v>
                </c:pt>
                <c:pt idx="389">
                  <c:v>38.899989999999995</c:v>
                </c:pt>
                <c:pt idx="390">
                  <c:v>38.999990000000004</c:v>
                </c:pt>
                <c:pt idx="391">
                  <c:v>39.099990000000005</c:v>
                </c:pt>
                <c:pt idx="392">
                  <c:v>39.19999</c:v>
                </c:pt>
                <c:pt idx="393">
                  <c:v>39.299999999999997</c:v>
                </c:pt>
                <c:pt idx="394">
                  <c:v>39.4</c:v>
                </c:pt>
                <c:pt idx="395">
                  <c:v>39.5</c:v>
                </c:pt>
                <c:pt idx="396">
                  <c:v>39.6</c:v>
                </c:pt>
                <c:pt idx="397">
                  <c:v>39.700009999999999</c:v>
                </c:pt>
                <c:pt idx="398">
                  <c:v>39.80001</c:v>
                </c:pt>
                <c:pt idx="399">
                  <c:v>39.900009999999995</c:v>
                </c:pt>
                <c:pt idx="400">
                  <c:v>40.000010000000003</c:v>
                </c:pt>
                <c:pt idx="401">
                  <c:v>40.100009999999997</c:v>
                </c:pt>
                <c:pt idx="402">
                  <c:v>40.200020000000002</c:v>
                </c:pt>
                <c:pt idx="403">
                  <c:v>40.300019999999996</c:v>
                </c:pt>
                <c:pt idx="404">
                  <c:v>40.400019999999998</c:v>
                </c:pt>
                <c:pt idx="405">
                  <c:v>40.500020000000006</c:v>
                </c:pt>
                <c:pt idx="406">
                  <c:v>40.600030000000004</c:v>
                </c:pt>
                <c:pt idx="407">
                  <c:v>40.700029999999998</c:v>
                </c:pt>
                <c:pt idx="408">
                  <c:v>40.80003</c:v>
                </c:pt>
                <c:pt idx="409">
                  <c:v>40.900029999999994</c:v>
                </c:pt>
                <c:pt idx="410">
                  <c:v>41.000040000000006</c:v>
                </c:pt>
                <c:pt idx="411">
                  <c:v>41.10004</c:v>
                </c:pt>
                <c:pt idx="412">
                  <c:v>41.200040000000001</c:v>
                </c:pt>
                <c:pt idx="413">
                  <c:v>41.300039999999996</c:v>
                </c:pt>
                <c:pt idx="414">
                  <c:v>41.400040000000004</c:v>
                </c:pt>
                <c:pt idx="415">
                  <c:v>41.500050000000002</c:v>
                </c:pt>
                <c:pt idx="416">
                  <c:v>41.600050000000003</c:v>
                </c:pt>
                <c:pt idx="417">
                  <c:v>41.700049999999997</c:v>
                </c:pt>
                <c:pt idx="418">
                  <c:v>41.800049999999999</c:v>
                </c:pt>
                <c:pt idx="419">
                  <c:v>41.900059999999996</c:v>
                </c:pt>
                <c:pt idx="420">
                  <c:v>42.000060000000005</c:v>
                </c:pt>
                <c:pt idx="421">
                  <c:v>42.100059999999999</c:v>
                </c:pt>
                <c:pt idx="422">
                  <c:v>42.200060000000001</c:v>
                </c:pt>
                <c:pt idx="423">
                  <c:v>42.300069999999998</c:v>
                </c:pt>
                <c:pt idx="424">
                  <c:v>42.400069999999999</c:v>
                </c:pt>
                <c:pt idx="425">
                  <c:v>42.500070000000001</c:v>
                </c:pt>
                <c:pt idx="426">
                  <c:v>42.600070000000002</c:v>
                </c:pt>
                <c:pt idx="427">
                  <c:v>42.700069999999997</c:v>
                </c:pt>
                <c:pt idx="428">
                  <c:v>42.800079999999994</c:v>
                </c:pt>
                <c:pt idx="429">
                  <c:v>42.900080000000003</c:v>
                </c:pt>
                <c:pt idx="430">
                  <c:v>43.000080000000004</c:v>
                </c:pt>
                <c:pt idx="431">
                  <c:v>43.100079999999998</c:v>
                </c:pt>
                <c:pt idx="432">
                  <c:v>43.200090000000003</c:v>
                </c:pt>
                <c:pt idx="433">
                  <c:v>43.300089999999997</c:v>
                </c:pt>
                <c:pt idx="434">
                  <c:v>43.400090000000006</c:v>
                </c:pt>
                <c:pt idx="435">
                  <c:v>43.50009</c:v>
                </c:pt>
                <c:pt idx="436">
                  <c:v>43.600090000000002</c:v>
                </c:pt>
                <c:pt idx="437">
                  <c:v>43.700099999999999</c:v>
                </c:pt>
                <c:pt idx="438">
                  <c:v>43.8001</c:v>
                </c:pt>
                <c:pt idx="439">
                  <c:v>43.900100000000002</c:v>
                </c:pt>
                <c:pt idx="440">
                  <c:v>44.000100000000003</c:v>
                </c:pt>
                <c:pt idx="441">
                  <c:v>44.100110000000001</c:v>
                </c:pt>
                <c:pt idx="442">
                  <c:v>44.200109999999995</c:v>
                </c:pt>
                <c:pt idx="443">
                  <c:v>44.300109999999997</c:v>
                </c:pt>
                <c:pt idx="444">
                  <c:v>44.400110000000005</c:v>
                </c:pt>
                <c:pt idx="445">
                  <c:v>44.500120000000003</c:v>
                </c:pt>
                <c:pt idx="446">
                  <c:v>44.600120000000004</c:v>
                </c:pt>
                <c:pt idx="447">
                  <c:v>44.700119999999998</c:v>
                </c:pt>
                <c:pt idx="448">
                  <c:v>44.800119999999993</c:v>
                </c:pt>
                <c:pt idx="449">
                  <c:v>44.900120000000001</c:v>
                </c:pt>
                <c:pt idx="450">
                  <c:v>45.000129999999999</c:v>
                </c:pt>
                <c:pt idx="451">
                  <c:v>45.10013</c:v>
                </c:pt>
                <c:pt idx="452">
                  <c:v>45.200130000000001</c:v>
                </c:pt>
                <c:pt idx="453">
                  <c:v>45.300129999999996</c:v>
                </c:pt>
                <c:pt idx="454">
                  <c:v>45.400140000000007</c:v>
                </c:pt>
                <c:pt idx="455">
                  <c:v>45.500140000000002</c:v>
                </c:pt>
                <c:pt idx="456">
                  <c:v>45.600139999999996</c:v>
                </c:pt>
                <c:pt idx="457">
                  <c:v>45.700139999999998</c:v>
                </c:pt>
                <c:pt idx="458">
                  <c:v>45.800149999999995</c:v>
                </c:pt>
                <c:pt idx="459">
                  <c:v>45.900150000000004</c:v>
                </c:pt>
                <c:pt idx="460">
                  <c:v>46.000150000000005</c:v>
                </c:pt>
                <c:pt idx="461">
                  <c:v>46.100149999999999</c:v>
                </c:pt>
                <c:pt idx="462">
                  <c:v>46.200149999999994</c:v>
                </c:pt>
                <c:pt idx="463">
                  <c:v>46.300159999999998</c:v>
                </c:pt>
                <c:pt idx="464">
                  <c:v>46.40016</c:v>
                </c:pt>
                <c:pt idx="465">
                  <c:v>46.500160000000001</c:v>
                </c:pt>
                <c:pt idx="466">
                  <c:v>46.600160000000002</c:v>
                </c:pt>
                <c:pt idx="467">
                  <c:v>46.70017</c:v>
                </c:pt>
                <c:pt idx="468">
                  <c:v>46.800169999999994</c:v>
                </c:pt>
                <c:pt idx="469">
                  <c:v>46.900170000000003</c:v>
                </c:pt>
                <c:pt idx="470">
                  <c:v>47.000169999999997</c:v>
                </c:pt>
                <c:pt idx="471">
                  <c:v>47.100169999999999</c:v>
                </c:pt>
                <c:pt idx="472">
                  <c:v>47.200179999999996</c:v>
                </c:pt>
                <c:pt idx="473">
                  <c:v>47.300179999999997</c:v>
                </c:pt>
                <c:pt idx="474">
                  <c:v>47.400180000000006</c:v>
                </c:pt>
                <c:pt idx="475">
                  <c:v>47.50018</c:v>
                </c:pt>
                <c:pt idx="476">
                  <c:v>47.600189999999998</c:v>
                </c:pt>
                <c:pt idx="477">
                  <c:v>47.700189999999999</c:v>
                </c:pt>
                <c:pt idx="478">
                  <c:v>47.800190000000001</c:v>
                </c:pt>
                <c:pt idx="479">
                  <c:v>47.900190000000002</c:v>
                </c:pt>
                <c:pt idx="480">
                  <c:v>48.0002</c:v>
                </c:pt>
                <c:pt idx="481">
                  <c:v>48.100200000000001</c:v>
                </c:pt>
                <c:pt idx="482">
                  <c:v>48.200199999999995</c:v>
                </c:pt>
                <c:pt idx="483">
                  <c:v>48.300200000000004</c:v>
                </c:pt>
                <c:pt idx="484">
                  <c:v>48.400199999999998</c:v>
                </c:pt>
                <c:pt idx="485">
                  <c:v>48.500210000000003</c:v>
                </c:pt>
                <c:pt idx="486">
                  <c:v>48.600209999999997</c:v>
                </c:pt>
                <c:pt idx="487">
                  <c:v>48.700209999999998</c:v>
                </c:pt>
                <c:pt idx="488">
                  <c:v>48.800210000000007</c:v>
                </c:pt>
                <c:pt idx="489">
                  <c:v>48.900220000000004</c:v>
                </c:pt>
                <c:pt idx="490">
                  <c:v>49.000219999999999</c:v>
                </c:pt>
                <c:pt idx="491">
                  <c:v>49.10022</c:v>
                </c:pt>
                <c:pt idx="492">
                  <c:v>49.200219999999995</c:v>
                </c:pt>
                <c:pt idx="493">
                  <c:v>49.300230000000006</c:v>
                </c:pt>
                <c:pt idx="494">
                  <c:v>49.400230000000001</c:v>
                </c:pt>
                <c:pt idx="495">
                  <c:v>49.500230000000002</c:v>
                </c:pt>
                <c:pt idx="496">
                  <c:v>49.600229999999996</c:v>
                </c:pt>
                <c:pt idx="497">
                  <c:v>49.700229999999998</c:v>
                </c:pt>
                <c:pt idx="498">
                  <c:v>49.800240000000002</c:v>
                </c:pt>
                <c:pt idx="499">
                  <c:v>49.900240000000004</c:v>
                </c:pt>
                <c:pt idx="500">
                  <c:v>50.000239999999998</c:v>
                </c:pt>
                <c:pt idx="501">
                  <c:v>50.100239999999999</c:v>
                </c:pt>
                <c:pt idx="502">
                  <c:v>50.200249999999997</c:v>
                </c:pt>
                <c:pt idx="503">
                  <c:v>50.300250000000005</c:v>
                </c:pt>
                <c:pt idx="504">
                  <c:v>50.40025</c:v>
                </c:pt>
                <c:pt idx="505">
                  <c:v>50.500250000000001</c:v>
                </c:pt>
                <c:pt idx="506">
                  <c:v>50.600259999999999</c:v>
                </c:pt>
                <c:pt idx="507">
                  <c:v>50.70026</c:v>
                </c:pt>
                <c:pt idx="508">
                  <c:v>50.800260000000002</c:v>
                </c:pt>
                <c:pt idx="509">
                  <c:v>50.900260000000003</c:v>
                </c:pt>
                <c:pt idx="510">
                  <c:v>51.000259999999997</c:v>
                </c:pt>
                <c:pt idx="511">
                  <c:v>51.100269999999995</c:v>
                </c:pt>
                <c:pt idx="512">
                  <c:v>51.200269999999996</c:v>
                </c:pt>
                <c:pt idx="513">
                  <c:v>51.300270000000005</c:v>
                </c:pt>
                <c:pt idx="514">
                  <c:v>51.400269999999999</c:v>
                </c:pt>
                <c:pt idx="515">
                  <c:v>51.500280000000004</c:v>
                </c:pt>
                <c:pt idx="516">
                  <c:v>51.600279999999998</c:v>
                </c:pt>
                <c:pt idx="517">
                  <c:v>51.700279999999992</c:v>
                </c:pt>
                <c:pt idx="518">
                  <c:v>51.800280000000001</c:v>
                </c:pt>
                <c:pt idx="519">
                  <c:v>51.900280000000002</c:v>
                </c:pt>
                <c:pt idx="520">
                  <c:v>52.00029</c:v>
                </c:pt>
                <c:pt idx="521">
                  <c:v>52.100290000000001</c:v>
                </c:pt>
                <c:pt idx="522">
                  <c:v>52.200290000000003</c:v>
                </c:pt>
                <c:pt idx="523">
                  <c:v>52.300290000000004</c:v>
                </c:pt>
                <c:pt idx="524">
                  <c:v>52.400300000000001</c:v>
                </c:pt>
                <c:pt idx="525">
                  <c:v>52.500299999999996</c:v>
                </c:pt>
                <c:pt idx="526">
                  <c:v>52.600299999999997</c:v>
                </c:pt>
                <c:pt idx="527">
                  <c:v>52.700300000000006</c:v>
                </c:pt>
                <c:pt idx="528">
                  <c:v>52.800310000000003</c:v>
                </c:pt>
                <c:pt idx="529">
                  <c:v>52.900310000000005</c:v>
                </c:pt>
                <c:pt idx="530">
                  <c:v>53.000309999999999</c:v>
                </c:pt>
                <c:pt idx="531">
                  <c:v>53.100309999999993</c:v>
                </c:pt>
                <c:pt idx="532">
                  <c:v>53.200310000000002</c:v>
                </c:pt>
                <c:pt idx="533">
                  <c:v>53.300319999999999</c:v>
                </c:pt>
                <c:pt idx="534">
                  <c:v>53.400320000000001</c:v>
                </c:pt>
                <c:pt idx="535">
                  <c:v>53.500320000000002</c:v>
                </c:pt>
                <c:pt idx="536">
                  <c:v>53.600319999999996</c:v>
                </c:pt>
                <c:pt idx="537">
                  <c:v>53.700329999999994</c:v>
                </c:pt>
                <c:pt idx="538">
                  <c:v>53.800330000000002</c:v>
                </c:pt>
                <c:pt idx="539">
                  <c:v>53.900329999999997</c:v>
                </c:pt>
                <c:pt idx="540">
                  <c:v>54.000329999999998</c:v>
                </c:pt>
                <c:pt idx="541">
                  <c:v>54.100339999999996</c:v>
                </c:pt>
                <c:pt idx="542">
                  <c:v>54.200340000000004</c:v>
                </c:pt>
                <c:pt idx="543">
                  <c:v>54.300340000000006</c:v>
                </c:pt>
                <c:pt idx="544">
                  <c:v>54.40034</c:v>
                </c:pt>
                <c:pt idx="545">
                  <c:v>54.500339999999994</c:v>
                </c:pt>
                <c:pt idx="546">
                  <c:v>54.600349999999999</c:v>
                </c:pt>
                <c:pt idx="547">
                  <c:v>54.70035</c:v>
                </c:pt>
                <c:pt idx="548">
                  <c:v>54.800350000000002</c:v>
                </c:pt>
                <c:pt idx="549">
                  <c:v>54.900350000000003</c:v>
                </c:pt>
                <c:pt idx="550">
                  <c:v>55.000360000000001</c:v>
                </c:pt>
                <c:pt idx="551">
                  <c:v>55.100359999999995</c:v>
                </c:pt>
                <c:pt idx="552">
                  <c:v>55.200360000000003</c:v>
                </c:pt>
                <c:pt idx="553">
                  <c:v>55.300359999999998</c:v>
                </c:pt>
                <c:pt idx="554">
                  <c:v>55.400359999999999</c:v>
                </c:pt>
                <c:pt idx="555">
                  <c:v>55.500369999999997</c:v>
                </c:pt>
                <c:pt idx="556">
                  <c:v>55.600369999999998</c:v>
                </c:pt>
                <c:pt idx="557">
                  <c:v>55.700370000000007</c:v>
                </c:pt>
                <c:pt idx="558">
                  <c:v>55.800370000000001</c:v>
                </c:pt>
                <c:pt idx="559">
                  <c:v>55.900379999999998</c:v>
                </c:pt>
                <c:pt idx="560">
                  <c:v>56.00038</c:v>
                </c:pt>
                <c:pt idx="561">
                  <c:v>56.100379999999994</c:v>
                </c:pt>
                <c:pt idx="562">
                  <c:v>56.200380000000003</c:v>
                </c:pt>
                <c:pt idx="563">
                  <c:v>56.30039</c:v>
                </c:pt>
                <c:pt idx="564">
                  <c:v>56.400390000000002</c:v>
                </c:pt>
                <c:pt idx="565">
                  <c:v>56.500389999999996</c:v>
                </c:pt>
                <c:pt idx="566">
                  <c:v>56.600390000000004</c:v>
                </c:pt>
                <c:pt idx="567">
                  <c:v>56.700389999999999</c:v>
                </c:pt>
                <c:pt idx="568">
                  <c:v>56.800400000000003</c:v>
                </c:pt>
                <c:pt idx="569">
                  <c:v>56.900399999999998</c:v>
                </c:pt>
                <c:pt idx="570">
                  <c:v>57.000399999999999</c:v>
                </c:pt>
                <c:pt idx="571">
                  <c:v>57.100400000000008</c:v>
                </c:pt>
                <c:pt idx="572">
                  <c:v>57.200410000000005</c:v>
                </c:pt>
                <c:pt idx="573">
                  <c:v>57.300409999999999</c:v>
                </c:pt>
                <c:pt idx="574">
                  <c:v>57.400410000000001</c:v>
                </c:pt>
                <c:pt idx="575">
                  <c:v>57.500409999999995</c:v>
                </c:pt>
                <c:pt idx="576">
                  <c:v>57.60042</c:v>
                </c:pt>
                <c:pt idx="577">
                  <c:v>57.700420000000001</c:v>
                </c:pt>
                <c:pt idx="578">
                  <c:v>57.800420000000003</c:v>
                </c:pt>
                <c:pt idx="579">
                  <c:v>57.900419999999997</c:v>
                </c:pt>
                <c:pt idx="580">
                  <c:v>58.000419999999998</c:v>
                </c:pt>
                <c:pt idx="581">
                  <c:v>58.100429999999996</c:v>
                </c:pt>
                <c:pt idx="582">
                  <c:v>58.200430000000004</c:v>
                </c:pt>
                <c:pt idx="583">
                  <c:v>58.300429999999999</c:v>
                </c:pt>
                <c:pt idx="584">
                  <c:v>58.40043</c:v>
                </c:pt>
                <c:pt idx="585">
                  <c:v>58.500439999999998</c:v>
                </c:pt>
                <c:pt idx="586">
                  <c:v>58.600440000000006</c:v>
                </c:pt>
                <c:pt idx="587">
                  <c:v>58.70044</c:v>
                </c:pt>
                <c:pt idx="588">
                  <c:v>58.800440000000002</c:v>
                </c:pt>
                <c:pt idx="589">
                  <c:v>58.900439999999996</c:v>
                </c:pt>
                <c:pt idx="590">
                  <c:v>59.000450000000001</c:v>
                </c:pt>
                <c:pt idx="591">
                  <c:v>59.100450000000002</c:v>
                </c:pt>
                <c:pt idx="592">
                  <c:v>59.200450000000004</c:v>
                </c:pt>
                <c:pt idx="593">
                  <c:v>59.300449999999998</c:v>
                </c:pt>
                <c:pt idx="594">
                  <c:v>59.400459999999995</c:v>
                </c:pt>
                <c:pt idx="595">
                  <c:v>59.500459999999997</c:v>
                </c:pt>
                <c:pt idx="596">
                  <c:v>59.600460000000005</c:v>
                </c:pt>
                <c:pt idx="597">
                  <c:v>59.70046</c:v>
                </c:pt>
                <c:pt idx="598">
                  <c:v>59.800470000000004</c:v>
                </c:pt>
                <c:pt idx="599">
                  <c:v>59.900469999999999</c:v>
                </c:pt>
                <c:pt idx="600">
                  <c:v>60.000469999999993</c:v>
                </c:pt>
                <c:pt idx="601">
                  <c:v>60.100470000000001</c:v>
                </c:pt>
                <c:pt idx="602">
                  <c:v>60.200470000000003</c:v>
                </c:pt>
                <c:pt idx="603">
                  <c:v>60.30048</c:v>
                </c:pt>
                <c:pt idx="604">
                  <c:v>60.400480000000002</c:v>
                </c:pt>
                <c:pt idx="605">
                  <c:v>60.500479999999996</c:v>
                </c:pt>
                <c:pt idx="606">
                  <c:v>60.600480000000005</c:v>
                </c:pt>
                <c:pt idx="607">
                  <c:v>60.700490000000002</c:v>
                </c:pt>
                <c:pt idx="608">
                  <c:v>60.800489999999996</c:v>
                </c:pt>
                <c:pt idx="609">
                  <c:v>60.900489999999998</c:v>
                </c:pt>
                <c:pt idx="610">
                  <c:v>61.000489999999999</c:v>
                </c:pt>
                <c:pt idx="611">
                  <c:v>61.100500000000004</c:v>
                </c:pt>
                <c:pt idx="612">
                  <c:v>61.200500000000005</c:v>
                </c:pt>
                <c:pt idx="613">
                  <c:v>61.3005</c:v>
                </c:pt>
                <c:pt idx="614">
                  <c:v>61.400499999999994</c:v>
                </c:pt>
                <c:pt idx="615">
                  <c:v>61.500500000000002</c:v>
                </c:pt>
                <c:pt idx="616">
                  <c:v>61.60051</c:v>
                </c:pt>
                <c:pt idx="617">
                  <c:v>61.700510000000001</c:v>
                </c:pt>
                <c:pt idx="618">
                  <c:v>61.800510000000003</c:v>
                </c:pt>
                <c:pt idx="619">
                  <c:v>61.900509999999997</c:v>
                </c:pt>
                <c:pt idx="620">
                  <c:v>62.000519999999995</c:v>
                </c:pt>
                <c:pt idx="621">
                  <c:v>62.100520000000003</c:v>
                </c:pt>
                <c:pt idx="622">
                  <c:v>62.200519999999997</c:v>
                </c:pt>
                <c:pt idx="623">
                  <c:v>62.300520000000006</c:v>
                </c:pt>
                <c:pt idx="624">
                  <c:v>62.400530000000003</c:v>
                </c:pt>
                <c:pt idx="625">
                  <c:v>62.500529999999998</c:v>
                </c:pt>
                <c:pt idx="626">
                  <c:v>62.600530000000006</c:v>
                </c:pt>
                <c:pt idx="627">
                  <c:v>62.700530000000001</c:v>
                </c:pt>
                <c:pt idx="628">
                  <c:v>62.800529999999995</c:v>
                </c:pt>
                <c:pt idx="629">
                  <c:v>62.900539999999992</c:v>
                </c:pt>
                <c:pt idx="630">
                  <c:v>63.000540000000001</c:v>
                </c:pt>
                <c:pt idx="631">
                  <c:v>63.100539999999995</c:v>
                </c:pt>
                <c:pt idx="632">
                  <c:v>63.200540000000004</c:v>
                </c:pt>
                <c:pt idx="633">
                  <c:v>63.300550000000001</c:v>
                </c:pt>
                <c:pt idx="634">
                  <c:v>63.400549999999996</c:v>
                </c:pt>
                <c:pt idx="635">
                  <c:v>63.500550000000004</c:v>
                </c:pt>
                <c:pt idx="636">
                  <c:v>63.600549999999998</c:v>
                </c:pt>
                <c:pt idx="637">
                  <c:v>63.700549999999993</c:v>
                </c:pt>
                <c:pt idx="638">
                  <c:v>63.800560000000004</c:v>
                </c:pt>
                <c:pt idx="639">
                  <c:v>63.900559999999999</c:v>
                </c:pt>
                <c:pt idx="640">
                  <c:v>64.000560000000007</c:v>
                </c:pt>
                <c:pt idx="641">
                  <c:v>64.100560000000002</c:v>
                </c:pt>
                <c:pt idx="642">
                  <c:v>64.200569999999999</c:v>
                </c:pt>
                <c:pt idx="643">
                  <c:v>64.300569999999993</c:v>
                </c:pt>
                <c:pt idx="644">
                  <c:v>64.400570000000002</c:v>
                </c:pt>
                <c:pt idx="645">
                  <c:v>64.50057000000001</c:v>
                </c:pt>
                <c:pt idx="646">
                  <c:v>64.600580000000008</c:v>
                </c:pt>
                <c:pt idx="647">
                  <c:v>64.700580000000002</c:v>
                </c:pt>
                <c:pt idx="648">
                  <c:v>64.800579999999997</c:v>
                </c:pt>
                <c:pt idx="649">
                  <c:v>64.900579999999991</c:v>
                </c:pt>
                <c:pt idx="650">
                  <c:v>65.000579999999999</c:v>
                </c:pt>
                <c:pt idx="651">
                  <c:v>65.100589999999997</c:v>
                </c:pt>
                <c:pt idx="652">
                  <c:v>65.200590000000005</c:v>
                </c:pt>
                <c:pt idx="653">
                  <c:v>65.30059</c:v>
                </c:pt>
                <c:pt idx="654">
                  <c:v>65.400589999999994</c:v>
                </c:pt>
                <c:pt idx="655">
                  <c:v>65.500600000000006</c:v>
                </c:pt>
                <c:pt idx="656">
                  <c:v>65.6006</c:v>
                </c:pt>
                <c:pt idx="657">
                  <c:v>65.700599999999994</c:v>
                </c:pt>
                <c:pt idx="658">
                  <c:v>65.800600000000003</c:v>
                </c:pt>
                <c:pt idx="659">
                  <c:v>65.90061</c:v>
                </c:pt>
                <c:pt idx="660">
                  <c:v>66.000610000000009</c:v>
                </c:pt>
                <c:pt idx="661">
                  <c:v>66.100610000000003</c:v>
                </c:pt>
                <c:pt idx="662">
                  <c:v>66.200609999999998</c:v>
                </c:pt>
                <c:pt idx="663">
                  <c:v>66.300609999999992</c:v>
                </c:pt>
                <c:pt idx="664">
                  <c:v>66.400620000000004</c:v>
                </c:pt>
                <c:pt idx="665">
                  <c:v>66.500619999999998</c:v>
                </c:pt>
                <c:pt idx="666">
                  <c:v>66.600620000000006</c:v>
                </c:pt>
                <c:pt idx="667">
                  <c:v>66.700620000000001</c:v>
                </c:pt>
                <c:pt idx="668">
                  <c:v>66.800629999999998</c:v>
                </c:pt>
                <c:pt idx="669">
                  <c:v>66.900629999999992</c:v>
                </c:pt>
                <c:pt idx="670">
                  <c:v>67.000630000000001</c:v>
                </c:pt>
                <c:pt idx="671">
                  <c:v>67.100629999999995</c:v>
                </c:pt>
                <c:pt idx="672">
                  <c:v>67.200630000000004</c:v>
                </c:pt>
                <c:pt idx="673">
                  <c:v>67.300640000000001</c:v>
                </c:pt>
                <c:pt idx="674">
                  <c:v>67.400639999999996</c:v>
                </c:pt>
                <c:pt idx="675">
                  <c:v>67.500640000000004</c:v>
                </c:pt>
                <c:pt idx="676">
                  <c:v>67.600639999999999</c:v>
                </c:pt>
                <c:pt idx="677">
                  <c:v>67.700649999999996</c:v>
                </c:pt>
                <c:pt idx="678">
                  <c:v>67.80064999999999</c:v>
                </c:pt>
                <c:pt idx="679">
                  <c:v>67.900649999999999</c:v>
                </c:pt>
                <c:pt idx="680">
                  <c:v>68.000650000000007</c:v>
                </c:pt>
                <c:pt idx="681">
                  <c:v>68.100660000000005</c:v>
                </c:pt>
                <c:pt idx="682">
                  <c:v>68.200659999999999</c:v>
                </c:pt>
                <c:pt idx="683">
                  <c:v>68.300659999999993</c:v>
                </c:pt>
                <c:pt idx="684">
                  <c:v>68.400660000000002</c:v>
                </c:pt>
                <c:pt idx="685">
                  <c:v>68.500659999999996</c:v>
                </c:pt>
                <c:pt idx="686">
                  <c:v>68.600670000000008</c:v>
                </c:pt>
                <c:pt idx="687">
                  <c:v>68.700670000000002</c:v>
                </c:pt>
                <c:pt idx="688">
                  <c:v>68.800669999999997</c:v>
                </c:pt>
                <c:pt idx="689">
                  <c:v>68.900670000000005</c:v>
                </c:pt>
                <c:pt idx="690">
                  <c:v>69.000680000000003</c:v>
                </c:pt>
                <c:pt idx="691">
                  <c:v>69.100679999999997</c:v>
                </c:pt>
                <c:pt idx="692">
                  <c:v>69.200680000000006</c:v>
                </c:pt>
                <c:pt idx="693">
                  <c:v>69.30068</c:v>
                </c:pt>
                <c:pt idx="694">
                  <c:v>69.400689999999997</c:v>
                </c:pt>
                <c:pt idx="695">
                  <c:v>69.500690000000006</c:v>
                </c:pt>
                <c:pt idx="696">
                  <c:v>69.60069</c:v>
                </c:pt>
                <c:pt idx="697">
                  <c:v>69.700689999999994</c:v>
                </c:pt>
                <c:pt idx="698">
                  <c:v>69.800690000000003</c:v>
                </c:pt>
                <c:pt idx="699">
                  <c:v>69.900700000000001</c:v>
                </c:pt>
                <c:pt idx="700">
                  <c:v>70.000699999999995</c:v>
                </c:pt>
                <c:pt idx="701">
                  <c:v>70.100700000000003</c:v>
                </c:pt>
                <c:pt idx="702">
                  <c:v>70.200699999999998</c:v>
                </c:pt>
                <c:pt idx="703">
                  <c:v>70.300709999999995</c:v>
                </c:pt>
                <c:pt idx="704">
                  <c:v>70.400710000000004</c:v>
                </c:pt>
                <c:pt idx="705">
                  <c:v>70.500709999999998</c:v>
                </c:pt>
                <c:pt idx="706">
                  <c:v>70.600709999999992</c:v>
                </c:pt>
                <c:pt idx="707">
                  <c:v>70.700720000000004</c:v>
                </c:pt>
                <c:pt idx="708">
                  <c:v>70.800719999999998</c:v>
                </c:pt>
                <c:pt idx="709">
                  <c:v>70.900720000000007</c:v>
                </c:pt>
                <c:pt idx="710">
                  <c:v>71.000720000000001</c:v>
                </c:pt>
                <c:pt idx="711">
                  <c:v>71.100719999999995</c:v>
                </c:pt>
                <c:pt idx="712">
                  <c:v>71.200729999999993</c:v>
                </c:pt>
                <c:pt idx="713">
                  <c:v>71.300730000000001</c:v>
                </c:pt>
                <c:pt idx="714">
                  <c:v>71.40073000000001</c:v>
                </c:pt>
                <c:pt idx="715">
                  <c:v>71.500730000000004</c:v>
                </c:pt>
                <c:pt idx="716">
                  <c:v>71.600740000000002</c:v>
                </c:pt>
                <c:pt idx="717">
                  <c:v>71.700739999999996</c:v>
                </c:pt>
                <c:pt idx="718">
                  <c:v>71.80073999999999</c:v>
                </c:pt>
                <c:pt idx="719">
                  <c:v>71.900739999999999</c:v>
                </c:pt>
                <c:pt idx="720">
                  <c:v>72.000740000000008</c:v>
                </c:pt>
                <c:pt idx="721">
                  <c:v>72.100750000000005</c:v>
                </c:pt>
                <c:pt idx="722">
                  <c:v>72.200749999999999</c:v>
                </c:pt>
                <c:pt idx="723">
                  <c:v>72.300750000000008</c:v>
                </c:pt>
                <c:pt idx="724">
                  <c:v>72.400750000000002</c:v>
                </c:pt>
                <c:pt idx="725">
                  <c:v>72.50076</c:v>
                </c:pt>
                <c:pt idx="726">
                  <c:v>72.600759999999994</c:v>
                </c:pt>
                <c:pt idx="727">
                  <c:v>72.700760000000002</c:v>
                </c:pt>
                <c:pt idx="728">
                  <c:v>72.800759999999997</c:v>
                </c:pt>
                <c:pt idx="729">
                  <c:v>72.900770000000009</c:v>
                </c:pt>
                <c:pt idx="730">
                  <c:v>73.000770000000003</c:v>
                </c:pt>
                <c:pt idx="731">
                  <c:v>73.100769999999997</c:v>
                </c:pt>
                <c:pt idx="732">
                  <c:v>73.200769999999991</c:v>
                </c:pt>
                <c:pt idx="733">
                  <c:v>73.30077</c:v>
                </c:pt>
                <c:pt idx="734">
                  <c:v>73.400779999999997</c:v>
                </c:pt>
                <c:pt idx="735">
                  <c:v>73.500780000000006</c:v>
                </c:pt>
                <c:pt idx="736">
                  <c:v>73.60078</c:v>
                </c:pt>
                <c:pt idx="737">
                  <c:v>73.700779999999995</c:v>
                </c:pt>
                <c:pt idx="738">
                  <c:v>73.800789999999992</c:v>
                </c:pt>
                <c:pt idx="739">
                  <c:v>73.900790000000001</c:v>
                </c:pt>
                <c:pt idx="740">
                  <c:v>74.000789999999995</c:v>
                </c:pt>
                <c:pt idx="741">
                  <c:v>74.100790000000003</c:v>
                </c:pt>
                <c:pt idx="742">
                  <c:v>74.200800000000001</c:v>
                </c:pt>
                <c:pt idx="743">
                  <c:v>74.30080000000001</c:v>
                </c:pt>
                <c:pt idx="744">
                  <c:v>74.400800000000004</c:v>
                </c:pt>
                <c:pt idx="745">
                  <c:v>74.500799999999998</c:v>
                </c:pt>
                <c:pt idx="746">
                  <c:v>74.600799999999992</c:v>
                </c:pt>
                <c:pt idx="747">
                  <c:v>74.70080999999999</c:v>
                </c:pt>
                <c:pt idx="748">
                  <c:v>74.800809999999998</c:v>
                </c:pt>
                <c:pt idx="749">
                  <c:v>74.900810000000007</c:v>
                </c:pt>
                <c:pt idx="750">
                  <c:v>75.000810000000001</c:v>
                </c:pt>
                <c:pt idx="751">
                  <c:v>75.100819999999999</c:v>
                </c:pt>
                <c:pt idx="752">
                  <c:v>75.200819999999993</c:v>
                </c:pt>
                <c:pt idx="753">
                  <c:v>75.300820000000002</c:v>
                </c:pt>
                <c:pt idx="754">
                  <c:v>75.400819999999996</c:v>
                </c:pt>
                <c:pt idx="755">
                  <c:v>75.500820000000004</c:v>
                </c:pt>
                <c:pt idx="756">
                  <c:v>75.600830000000002</c:v>
                </c:pt>
                <c:pt idx="757">
                  <c:v>75.700829999999996</c:v>
                </c:pt>
                <c:pt idx="758">
                  <c:v>75.800830000000005</c:v>
                </c:pt>
                <c:pt idx="759">
                  <c:v>75.900829999999999</c:v>
                </c:pt>
                <c:pt idx="760">
                  <c:v>76.000839999999997</c:v>
                </c:pt>
                <c:pt idx="761">
                  <c:v>76.100840000000005</c:v>
                </c:pt>
                <c:pt idx="762">
                  <c:v>76.200839999999999</c:v>
                </c:pt>
                <c:pt idx="763">
                  <c:v>76.300840000000008</c:v>
                </c:pt>
                <c:pt idx="764">
                  <c:v>76.400850000000005</c:v>
                </c:pt>
                <c:pt idx="765">
                  <c:v>76.50085</c:v>
                </c:pt>
                <c:pt idx="766">
                  <c:v>76.600849999999994</c:v>
                </c:pt>
                <c:pt idx="767">
                  <c:v>76.700850000000003</c:v>
                </c:pt>
                <c:pt idx="768">
                  <c:v>76.800849999999997</c:v>
                </c:pt>
                <c:pt idx="769">
                  <c:v>76.900859999999994</c:v>
                </c:pt>
                <c:pt idx="770">
                  <c:v>77.000860000000003</c:v>
                </c:pt>
                <c:pt idx="771">
                  <c:v>77.100859999999997</c:v>
                </c:pt>
                <c:pt idx="772">
                  <c:v>77.200860000000006</c:v>
                </c:pt>
                <c:pt idx="773">
                  <c:v>77.300870000000003</c:v>
                </c:pt>
                <c:pt idx="774">
                  <c:v>77.400869999999998</c:v>
                </c:pt>
                <c:pt idx="775">
                  <c:v>77.500869999999992</c:v>
                </c:pt>
                <c:pt idx="776">
                  <c:v>77.60087</c:v>
                </c:pt>
                <c:pt idx="777">
                  <c:v>77.700879999999998</c:v>
                </c:pt>
                <c:pt idx="778">
                  <c:v>77.800880000000006</c:v>
                </c:pt>
                <c:pt idx="779">
                  <c:v>77.900880000000001</c:v>
                </c:pt>
                <c:pt idx="780">
                  <c:v>78.000879999999995</c:v>
                </c:pt>
                <c:pt idx="781">
                  <c:v>78.100879999999989</c:v>
                </c:pt>
                <c:pt idx="782">
                  <c:v>78.200879999999998</c:v>
                </c:pt>
                <c:pt idx="783">
                  <c:v>78.300879999999992</c:v>
                </c:pt>
                <c:pt idx="784">
                  <c:v>78.400890000000004</c:v>
                </c:pt>
                <c:pt idx="785">
                  <c:v>78.500889999999998</c:v>
                </c:pt>
                <c:pt idx="786">
                  <c:v>78.600889999999993</c:v>
                </c:pt>
                <c:pt idx="787">
                  <c:v>78.700889999999987</c:v>
                </c:pt>
                <c:pt idx="788">
                  <c:v>78.800899999999999</c:v>
                </c:pt>
                <c:pt idx="789">
                  <c:v>78.900900000000007</c:v>
                </c:pt>
                <c:pt idx="790">
                  <c:v>79.000900000000001</c:v>
                </c:pt>
                <c:pt idx="791">
                  <c:v>79.100899999999996</c:v>
                </c:pt>
                <c:pt idx="792">
                  <c:v>79.20089999999999</c:v>
                </c:pt>
                <c:pt idx="793">
                  <c:v>79.300910000000002</c:v>
                </c:pt>
                <c:pt idx="794">
                  <c:v>79.400909999999996</c:v>
                </c:pt>
                <c:pt idx="795">
                  <c:v>79.500910000000005</c:v>
                </c:pt>
                <c:pt idx="796">
                  <c:v>79.600909999999999</c:v>
                </c:pt>
                <c:pt idx="797">
                  <c:v>79.700919999999996</c:v>
                </c:pt>
                <c:pt idx="798">
                  <c:v>79.800920000000005</c:v>
                </c:pt>
                <c:pt idx="799">
                  <c:v>79.900919999999999</c:v>
                </c:pt>
                <c:pt idx="800">
                  <c:v>80.000919999999994</c:v>
                </c:pt>
                <c:pt idx="801">
                  <c:v>80.100930000000005</c:v>
                </c:pt>
                <c:pt idx="802">
                  <c:v>80.20093</c:v>
                </c:pt>
                <c:pt idx="803">
                  <c:v>80.300929999999994</c:v>
                </c:pt>
                <c:pt idx="804">
                  <c:v>80.400930000000002</c:v>
                </c:pt>
                <c:pt idx="805">
                  <c:v>80.500929999999997</c:v>
                </c:pt>
                <c:pt idx="806">
                  <c:v>80.600940000000008</c:v>
                </c:pt>
                <c:pt idx="807">
                  <c:v>80.700940000000003</c:v>
                </c:pt>
                <c:pt idx="808">
                  <c:v>80.800939999999997</c:v>
                </c:pt>
                <c:pt idx="809">
                  <c:v>80.900939999999991</c:v>
                </c:pt>
                <c:pt idx="810">
                  <c:v>81.000950000000003</c:v>
                </c:pt>
                <c:pt idx="811">
                  <c:v>81.100950000000012</c:v>
                </c:pt>
                <c:pt idx="812">
                  <c:v>81.200950000000006</c:v>
                </c:pt>
                <c:pt idx="813">
                  <c:v>81.30095</c:v>
                </c:pt>
                <c:pt idx="814">
                  <c:v>81.400960000000012</c:v>
                </c:pt>
                <c:pt idx="815">
                  <c:v>81.500960000000006</c:v>
                </c:pt>
                <c:pt idx="816">
                  <c:v>81.600960000000001</c:v>
                </c:pt>
                <c:pt idx="817">
                  <c:v>81.700960000000009</c:v>
                </c:pt>
                <c:pt idx="818">
                  <c:v>81.800960000000003</c:v>
                </c:pt>
                <c:pt idx="819">
                  <c:v>81.900970000000001</c:v>
                </c:pt>
                <c:pt idx="820">
                  <c:v>82.000970000000009</c:v>
                </c:pt>
                <c:pt idx="821">
                  <c:v>82.100970000000004</c:v>
                </c:pt>
                <c:pt idx="822">
                  <c:v>82.200969999999998</c:v>
                </c:pt>
                <c:pt idx="823">
                  <c:v>82.300979999999996</c:v>
                </c:pt>
                <c:pt idx="824">
                  <c:v>82.400980000000004</c:v>
                </c:pt>
                <c:pt idx="825">
                  <c:v>82.500979999999998</c:v>
                </c:pt>
                <c:pt idx="826">
                  <c:v>82.600980000000007</c:v>
                </c:pt>
                <c:pt idx="827">
                  <c:v>82.700980000000001</c:v>
                </c:pt>
                <c:pt idx="828">
                  <c:v>82.800989999999985</c:v>
                </c:pt>
                <c:pt idx="829">
                  <c:v>82.900990000000007</c:v>
                </c:pt>
                <c:pt idx="830">
                  <c:v>83.000990000000002</c:v>
                </c:pt>
                <c:pt idx="831">
                  <c:v>83.100989999999996</c:v>
                </c:pt>
                <c:pt idx="832">
                  <c:v>83.200999999999993</c:v>
                </c:pt>
                <c:pt idx="833">
                  <c:v>83.300999999999988</c:v>
                </c:pt>
                <c:pt idx="834">
                  <c:v>83.40100000000001</c:v>
                </c:pt>
                <c:pt idx="835">
                  <c:v>83.501000000000005</c:v>
                </c:pt>
                <c:pt idx="836">
                  <c:v>83.601010000000002</c:v>
                </c:pt>
                <c:pt idx="837">
                  <c:v>83.701009999999997</c:v>
                </c:pt>
                <c:pt idx="838">
                  <c:v>83.801010000000005</c:v>
                </c:pt>
                <c:pt idx="839">
                  <c:v>83.901010000000014</c:v>
                </c:pt>
                <c:pt idx="840">
                  <c:v>84.001010000000008</c:v>
                </c:pt>
                <c:pt idx="841">
                  <c:v>84.101019999999991</c:v>
                </c:pt>
                <c:pt idx="842">
                  <c:v>84.20102</c:v>
                </c:pt>
                <c:pt idx="843">
                  <c:v>84.301020000000008</c:v>
                </c:pt>
                <c:pt idx="844">
                  <c:v>84.401020000000003</c:v>
                </c:pt>
                <c:pt idx="845">
                  <c:v>84.50103</c:v>
                </c:pt>
                <c:pt idx="846">
                  <c:v>84.601029999999994</c:v>
                </c:pt>
                <c:pt idx="847">
                  <c:v>84.701029999999989</c:v>
                </c:pt>
                <c:pt idx="848">
                  <c:v>84.801030000000011</c:v>
                </c:pt>
                <c:pt idx="849">
                  <c:v>84.901039999999995</c:v>
                </c:pt>
                <c:pt idx="850">
                  <c:v>85.001039999999989</c:v>
                </c:pt>
                <c:pt idx="851">
                  <c:v>85.101039999999998</c:v>
                </c:pt>
                <c:pt idx="852">
                  <c:v>85.201039999999992</c:v>
                </c:pt>
                <c:pt idx="853">
                  <c:v>85.30104</c:v>
                </c:pt>
                <c:pt idx="854">
                  <c:v>85.401049999999998</c:v>
                </c:pt>
                <c:pt idx="855">
                  <c:v>85.501049999999992</c:v>
                </c:pt>
                <c:pt idx="856">
                  <c:v>85.601049999999987</c:v>
                </c:pt>
                <c:pt idx="857">
                  <c:v>85.701049999999995</c:v>
                </c:pt>
                <c:pt idx="858">
                  <c:v>85.801060000000007</c:v>
                </c:pt>
                <c:pt idx="859">
                  <c:v>85.901060000000001</c:v>
                </c:pt>
                <c:pt idx="860">
                  <c:v>86.001059999999995</c:v>
                </c:pt>
                <c:pt idx="861">
                  <c:v>86.10105999999999</c:v>
                </c:pt>
                <c:pt idx="862">
                  <c:v>86.201070000000001</c:v>
                </c:pt>
                <c:pt idx="863">
                  <c:v>86.301069999999996</c:v>
                </c:pt>
                <c:pt idx="864">
                  <c:v>86.401070000000004</c:v>
                </c:pt>
                <c:pt idx="865">
                  <c:v>86.501069999999999</c:v>
                </c:pt>
                <c:pt idx="866">
                  <c:v>86.601069999999993</c:v>
                </c:pt>
                <c:pt idx="867">
                  <c:v>86.701080000000005</c:v>
                </c:pt>
                <c:pt idx="868">
                  <c:v>86.801079999999999</c:v>
                </c:pt>
                <c:pt idx="869">
                  <c:v>86.901079999999993</c:v>
                </c:pt>
                <c:pt idx="870">
                  <c:v>87.001080000000002</c:v>
                </c:pt>
                <c:pt idx="871">
                  <c:v>87.101089999999999</c:v>
                </c:pt>
                <c:pt idx="872">
                  <c:v>87.201089999999994</c:v>
                </c:pt>
                <c:pt idx="873">
                  <c:v>87.301090000000002</c:v>
                </c:pt>
                <c:pt idx="874">
                  <c:v>87.401089999999996</c:v>
                </c:pt>
                <c:pt idx="875">
                  <c:v>87.501089999999991</c:v>
                </c:pt>
                <c:pt idx="876">
                  <c:v>87.601100000000002</c:v>
                </c:pt>
                <c:pt idx="877">
                  <c:v>87.701099999999997</c:v>
                </c:pt>
                <c:pt idx="878">
                  <c:v>87.801099999999991</c:v>
                </c:pt>
                <c:pt idx="879">
                  <c:v>87.9011</c:v>
                </c:pt>
                <c:pt idx="880">
                  <c:v>88.001110000000011</c:v>
                </c:pt>
                <c:pt idx="881">
                  <c:v>88.101110000000006</c:v>
                </c:pt>
                <c:pt idx="882">
                  <c:v>88.20111</c:v>
                </c:pt>
                <c:pt idx="883">
                  <c:v>88.301109999999994</c:v>
                </c:pt>
                <c:pt idx="884">
                  <c:v>88.401120000000006</c:v>
                </c:pt>
                <c:pt idx="885">
                  <c:v>88.50112</c:v>
                </c:pt>
                <c:pt idx="886">
                  <c:v>88.601120000000009</c:v>
                </c:pt>
                <c:pt idx="887">
                  <c:v>88.701120000000003</c:v>
                </c:pt>
                <c:pt idx="888">
                  <c:v>88.801119999999997</c:v>
                </c:pt>
                <c:pt idx="889">
                  <c:v>88.901130000000009</c:v>
                </c:pt>
                <c:pt idx="890">
                  <c:v>89.001130000000003</c:v>
                </c:pt>
                <c:pt idx="891">
                  <c:v>89.101129999999998</c:v>
                </c:pt>
                <c:pt idx="892">
                  <c:v>89.201130000000006</c:v>
                </c:pt>
                <c:pt idx="893">
                  <c:v>89.301140000000004</c:v>
                </c:pt>
                <c:pt idx="894">
                  <c:v>89.401139999999998</c:v>
                </c:pt>
                <c:pt idx="895">
                  <c:v>89.501140000000007</c:v>
                </c:pt>
                <c:pt idx="896">
                  <c:v>89.601140000000001</c:v>
                </c:pt>
                <c:pt idx="897">
                  <c:v>89.701149999999984</c:v>
                </c:pt>
                <c:pt idx="898">
                  <c:v>89.801150000000007</c:v>
                </c:pt>
                <c:pt idx="899">
                  <c:v>89.901150000000001</c:v>
                </c:pt>
                <c:pt idx="900">
                  <c:v>90.001149999999996</c:v>
                </c:pt>
                <c:pt idx="901">
                  <c:v>90.101150000000004</c:v>
                </c:pt>
                <c:pt idx="902">
                  <c:v>90.201160000000016</c:v>
                </c:pt>
                <c:pt idx="903">
                  <c:v>90.30116000000001</c:v>
                </c:pt>
                <c:pt idx="904">
                  <c:v>90.401160000000004</c:v>
                </c:pt>
                <c:pt idx="905">
                  <c:v>90.501159999999999</c:v>
                </c:pt>
                <c:pt idx="906">
                  <c:v>90.601169999999996</c:v>
                </c:pt>
                <c:pt idx="907">
                  <c:v>90.701170000000005</c:v>
                </c:pt>
                <c:pt idx="908">
                  <c:v>90.801170000000013</c:v>
                </c:pt>
                <c:pt idx="909">
                  <c:v>90.901170000000008</c:v>
                </c:pt>
                <c:pt idx="910">
                  <c:v>91.001170000000002</c:v>
                </c:pt>
                <c:pt idx="911">
                  <c:v>91.101179999999999</c:v>
                </c:pt>
                <c:pt idx="912">
                  <c:v>91.201180000000008</c:v>
                </c:pt>
                <c:pt idx="913">
                  <c:v>91.301180000000002</c:v>
                </c:pt>
                <c:pt idx="914">
                  <c:v>91.401180000000011</c:v>
                </c:pt>
                <c:pt idx="915">
                  <c:v>91.501189999999994</c:v>
                </c:pt>
                <c:pt idx="916">
                  <c:v>91.601189999999988</c:v>
                </c:pt>
                <c:pt idx="917">
                  <c:v>91.701190000000011</c:v>
                </c:pt>
                <c:pt idx="918">
                  <c:v>91.801190000000005</c:v>
                </c:pt>
                <c:pt idx="919">
                  <c:v>91.901199999999989</c:v>
                </c:pt>
                <c:pt idx="920">
                  <c:v>92.001199999999997</c:v>
                </c:pt>
                <c:pt idx="921">
                  <c:v>92.101199999999992</c:v>
                </c:pt>
                <c:pt idx="922">
                  <c:v>92.2012</c:v>
                </c:pt>
                <c:pt idx="923">
                  <c:v>92.301200000000009</c:v>
                </c:pt>
                <c:pt idx="924">
                  <c:v>92.401209999999992</c:v>
                </c:pt>
                <c:pt idx="925">
                  <c:v>92.501209999999986</c:v>
                </c:pt>
                <c:pt idx="926">
                  <c:v>92.601209999999995</c:v>
                </c:pt>
                <c:pt idx="927">
                  <c:v>92.701210000000003</c:v>
                </c:pt>
                <c:pt idx="928">
                  <c:v>92.801220000000001</c:v>
                </c:pt>
                <c:pt idx="929">
                  <c:v>92.901219999999995</c:v>
                </c:pt>
                <c:pt idx="930">
                  <c:v>93.001219999999989</c:v>
                </c:pt>
                <c:pt idx="931">
                  <c:v>93.101220000000012</c:v>
                </c:pt>
                <c:pt idx="932">
                  <c:v>93.201229999999995</c:v>
                </c:pt>
                <c:pt idx="933">
                  <c:v>93.301230000000004</c:v>
                </c:pt>
                <c:pt idx="934">
                  <c:v>93.401229999999998</c:v>
                </c:pt>
                <c:pt idx="935">
                  <c:v>93.501229999999993</c:v>
                </c:pt>
                <c:pt idx="936">
                  <c:v>93.601230000000015</c:v>
                </c:pt>
                <c:pt idx="937">
                  <c:v>93.701239999999999</c:v>
                </c:pt>
                <c:pt idx="938">
                  <c:v>93.801239999999993</c:v>
                </c:pt>
                <c:pt idx="939">
                  <c:v>93.901240000000001</c:v>
                </c:pt>
                <c:pt idx="940">
                  <c:v>94.001239999999996</c:v>
                </c:pt>
                <c:pt idx="941">
                  <c:v>94.101249999999993</c:v>
                </c:pt>
                <c:pt idx="942">
                  <c:v>94.201250000000002</c:v>
                </c:pt>
                <c:pt idx="943">
                  <c:v>94.301249999999996</c:v>
                </c:pt>
                <c:pt idx="944">
                  <c:v>94.40124999999999</c:v>
                </c:pt>
                <c:pt idx="945">
                  <c:v>94.501260000000002</c:v>
                </c:pt>
                <c:pt idx="946">
                  <c:v>94.601259999999996</c:v>
                </c:pt>
                <c:pt idx="947">
                  <c:v>94.701259999999991</c:v>
                </c:pt>
                <c:pt idx="948">
                  <c:v>94.801259999999999</c:v>
                </c:pt>
                <c:pt idx="949">
                  <c:v>94.901259999999994</c:v>
                </c:pt>
                <c:pt idx="950">
                  <c:v>95.001270000000005</c:v>
                </c:pt>
                <c:pt idx="951">
                  <c:v>95.10127</c:v>
                </c:pt>
                <c:pt idx="952">
                  <c:v>95.201269999999994</c:v>
                </c:pt>
                <c:pt idx="953">
                  <c:v>95.301269999999988</c:v>
                </c:pt>
                <c:pt idx="954">
                  <c:v>95.40128</c:v>
                </c:pt>
                <c:pt idx="955">
                  <c:v>95.501280000000008</c:v>
                </c:pt>
                <c:pt idx="956">
                  <c:v>95.601280000000003</c:v>
                </c:pt>
                <c:pt idx="957">
                  <c:v>95.701279999999997</c:v>
                </c:pt>
                <c:pt idx="958">
                  <c:v>95.801279999999991</c:v>
                </c:pt>
                <c:pt idx="959">
                  <c:v>95.901290000000003</c:v>
                </c:pt>
                <c:pt idx="960">
                  <c:v>96.001289999999997</c:v>
                </c:pt>
                <c:pt idx="961">
                  <c:v>96.101290000000006</c:v>
                </c:pt>
                <c:pt idx="962">
                  <c:v>96.20129</c:v>
                </c:pt>
                <c:pt idx="963">
                  <c:v>96.301299999999998</c:v>
                </c:pt>
                <c:pt idx="964">
                  <c:v>96.401300000000006</c:v>
                </c:pt>
                <c:pt idx="965">
                  <c:v>96.501300000000001</c:v>
                </c:pt>
                <c:pt idx="966">
                  <c:v>96.601299999999995</c:v>
                </c:pt>
                <c:pt idx="967">
                  <c:v>96.701310000000007</c:v>
                </c:pt>
                <c:pt idx="968">
                  <c:v>96.801310000000001</c:v>
                </c:pt>
                <c:pt idx="969">
                  <c:v>96.901309999999995</c:v>
                </c:pt>
                <c:pt idx="970">
                  <c:v>97.001310000000004</c:v>
                </c:pt>
                <c:pt idx="971">
                  <c:v>97.101309999999998</c:v>
                </c:pt>
                <c:pt idx="972">
                  <c:v>97.20132000000001</c:v>
                </c:pt>
                <c:pt idx="973">
                  <c:v>97.301320000000004</c:v>
                </c:pt>
                <c:pt idx="974">
                  <c:v>97.401319999999998</c:v>
                </c:pt>
                <c:pt idx="975">
                  <c:v>97.501319999999993</c:v>
                </c:pt>
                <c:pt idx="976">
                  <c:v>97.601330000000004</c:v>
                </c:pt>
                <c:pt idx="977">
                  <c:v>97.701330000000013</c:v>
                </c:pt>
                <c:pt idx="978">
                  <c:v>97.801330000000007</c:v>
                </c:pt>
                <c:pt idx="979">
                  <c:v>97.901330000000002</c:v>
                </c:pt>
                <c:pt idx="980">
                  <c:v>98.001300000000001</c:v>
                </c:pt>
                <c:pt idx="981">
                  <c:v>98.101300000000009</c:v>
                </c:pt>
                <c:pt idx="982">
                  <c:v>98.201300000000003</c:v>
                </c:pt>
                <c:pt idx="983">
                  <c:v>98.301299999999998</c:v>
                </c:pt>
                <c:pt idx="984">
                  <c:v>98.401299999999992</c:v>
                </c:pt>
                <c:pt idx="985">
                  <c:v>98.501299999999986</c:v>
                </c:pt>
                <c:pt idx="986">
                  <c:v>98.601299999999995</c:v>
                </c:pt>
                <c:pt idx="987">
                  <c:v>98.701400000000007</c:v>
                </c:pt>
                <c:pt idx="988">
                  <c:v>98.801400000000001</c:v>
                </c:pt>
                <c:pt idx="989">
                  <c:v>98.901399999999995</c:v>
                </c:pt>
                <c:pt idx="990">
                  <c:v>99.00139999999999</c:v>
                </c:pt>
                <c:pt idx="991">
                  <c:v>99.101399999999998</c:v>
                </c:pt>
                <c:pt idx="992">
                  <c:v>99.201399999999992</c:v>
                </c:pt>
                <c:pt idx="993">
                  <c:v>99.301400000000001</c:v>
                </c:pt>
                <c:pt idx="994">
                  <c:v>99.40140000000001</c:v>
                </c:pt>
                <c:pt idx="995">
                  <c:v>99.501400000000004</c:v>
                </c:pt>
                <c:pt idx="996">
                  <c:v>99.601399999999998</c:v>
                </c:pt>
                <c:pt idx="997">
                  <c:v>99.701400000000007</c:v>
                </c:pt>
                <c:pt idx="998">
                  <c:v>99.801400000000001</c:v>
                </c:pt>
                <c:pt idx="999">
                  <c:v>99.901399999999995</c:v>
                </c:pt>
                <c:pt idx="1000">
                  <c:v>100.00139999999999</c:v>
                </c:pt>
                <c:pt idx="1001">
                  <c:v>100.10140000000001</c:v>
                </c:pt>
                <c:pt idx="1002">
                  <c:v>100.20140000000001</c:v>
                </c:pt>
                <c:pt idx="1003">
                  <c:v>100.3014</c:v>
                </c:pt>
                <c:pt idx="1004">
                  <c:v>100.4014</c:v>
                </c:pt>
                <c:pt idx="1005">
                  <c:v>100.5014</c:v>
                </c:pt>
                <c:pt idx="1006">
                  <c:v>100.6014</c:v>
                </c:pt>
                <c:pt idx="1007">
                  <c:v>100.70139999999999</c:v>
                </c:pt>
                <c:pt idx="1008">
                  <c:v>100.8014</c:v>
                </c:pt>
                <c:pt idx="1009">
                  <c:v>100.9014</c:v>
                </c:pt>
                <c:pt idx="1010">
                  <c:v>101.0014</c:v>
                </c:pt>
                <c:pt idx="1011">
                  <c:v>101.10140000000001</c:v>
                </c:pt>
                <c:pt idx="1012">
                  <c:v>101.20140000000001</c:v>
                </c:pt>
                <c:pt idx="1013">
                  <c:v>101.3014</c:v>
                </c:pt>
                <c:pt idx="1014">
                  <c:v>101.4014</c:v>
                </c:pt>
                <c:pt idx="1015">
                  <c:v>101.50139999999999</c:v>
                </c:pt>
                <c:pt idx="1016">
                  <c:v>101.6014</c:v>
                </c:pt>
                <c:pt idx="1017">
                  <c:v>101.70139999999999</c:v>
                </c:pt>
                <c:pt idx="1018">
                  <c:v>101.8014</c:v>
                </c:pt>
                <c:pt idx="1019">
                  <c:v>101.90140000000001</c:v>
                </c:pt>
                <c:pt idx="1020">
                  <c:v>102.0014</c:v>
                </c:pt>
                <c:pt idx="1021">
                  <c:v>102.1014</c:v>
                </c:pt>
                <c:pt idx="1022">
                  <c:v>102.20140000000001</c:v>
                </c:pt>
                <c:pt idx="1023">
                  <c:v>102.3014</c:v>
                </c:pt>
                <c:pt idx="1024">
                  <c:v>102.4014</c:v>
                </c:pt>
                <c:pt idx="1025">
                  <c:v>102.50139999999999</c:v>
                </c:pt>
                <c:pt idx="1026">
                  <c:v>102.60140000000001</c:v>
                </c:pt>
                <c:pt idx="1027">
                  <c:v>102.70140000000001</c:v>
                </c:pt>
                <c:pt idx="1028">
                  <c:v>102.8014</c:v>
                </c:pt>
                <c:pt idx="1029">
                  <c:v>102.9014</c:v>
                </c:pt>
                <c:pt idx="1030">
                  <c:v>103.0014</c:v>
                </c:pt>
                <c:pt idx="1031">
                  <c:v>103.10149999999999</c:v>
                </c:pt>
                <c:pt idx="1032">
                  <c:v>103.2015</c:v>
                </c:pt>
                <c:pt idx="1033">
                  <c:v>103.3015</c:v>
                </c:pt>
                <c:pt idx="1034">
                  <c:v>103.4015</c:v>
                </c:pt>
                <c:pt idx="1035">
                  <c:v>103.50150000000001</c:v>
                </c:pt>
                <c:pt idx="1036">
                  <c:v>103.6015</c:v>
                </c:pt>
                <c:pt idx="1037">
                  <c:v>103.7015</c:v>
                </c:pt>
                <c:pt idx="1038">
                  <c:v>103.8015</c:v>
                </c:pt>
                <c:pt idx="1039">
                  <c:v>103.9015</c:v>
                </c:pt>
                <c:pt idx="1040">
                  <c:v>104.00149999999999</c:v>
                </c:pt>
                <c:pt idx="1041">
                  <c:v>104.10150000000002</c:v>
                </c:pt>
                <c:pt idx="1042">
                  <c:v>104.20150000000001</c:v>
                </c:pt>
                <c:pt idx="1043">
                  <c:v>104.3015</c:v>
                </c:pt>
                <c:pt idx="1044">
                  <c:v>104.4015</c:v>
                </c:pt>
                <c:pt idx="1045">
                  <c:v>104.50149999999999</c:v>
                </c:pt>
                <c:pt idx="1046">
                  <c:v>104.6015</c:v>
                </c:pt>
                <c:pt idx="1047">
                  <c:v>104.7015</c:v>
                </c:pt>
                <c:pt idx="1048">
                  <c:v>104.80149999999999</c:v>
                </c:pt>
                <c:pt idx="1049">
                  <c:v>104.9015</c:v>
                </c:pt>
                <c:pt idx="1050">
                  <c:v>105.00150000000001</c:v>
                </c:pt>
                <c:pt idx="1051">
                  <c:v>105.1015</c:v>
                </c:pt>
                <c:pt idx="1052">
                  <c:v>105.20150000000001</c:v>
                </c:pt>
                <c:pt idx="1053">
                  <c:v>105.3015</c:v>
                </c:pt>
                <c:pt idx="1054">
                  <c:v>105.4015</c:v>
                </c:pt>
                <c:pt idx="1055">
                  <c:v>105.50149999999999</c:v>
                </c:pt>
                <c:pt idx="1056">
                  <c:v>105.60149999999999</c:v>
                </c:pt>
                <c:pt idx="1057">
                  <c:v>105.7015</c:v>
                </c:pt>
                <c:pt idx="1058">
                  <c:v>105.8015</c:v>
                </c:pt>
                <c:pt idx="1059">
                  <c:v>105.9015</c:v>
                </c:pt>
                <c:pt idx="1060">
                  <c:v>106.00150000000001</c:v>
                </c:pt>
                <c:pt idx="1061">
                  <c:v>106.1015</c:v>
                </c:pt>
                <c:pt idx="1062">
                  <c:v>106.2015</c:v>
                </c:pt>
                <c:pt idx="1063">
                  <c:v>106.3015</c:v>
                </c:pt>
                <c:pt idx="1064">
                  <c:v>106.4015</c:v>
                </c:pt>
                <c:pt idx="1065">
                  <c:v>106.50149999999999</c:v>
                </c:pt>
                <c:pt idx="1066">
                  <c:v>106.60150000000002</c:v>
                </c:pt>
                <c:pt idx="1067">
                  <c:v>106.70150000000001</c:v>
                </c:pt>
                <c:pt idx="1068">
                  <c:v>106.8015</c:v>
                </c:pt>
                <c:pt idx="1069">
                  <c:v>106.9015</c:v>
                </c:pt>
                <c:pt idx="1070">
                  <c:v>107.00149999999999</c:v>
                </c:pt>
                <c:pt idx="1071">
                  <c:v>107.1015</c:v>
                </c:pt>
                <c:pt idx="1072">
                  <c:v>107.2015</c:v>
                </c:pt>
                <c:pt idx="1073">
                  <c:v>107.30149999999999</c:v>
                </c:pt>
                <c:pt idx="1074">
                  <c:v>107.4016</c:v>
                </c:pt>
                <c:pt idx="1075">
                  <c:v>107.5016</c:v>
                </c:pt>
                <c:pt idx="1076">
                  <c:v>107.6016</c:v>
                </c:pt>
                <c:pt idx="1077">
                  <c:v>107.7016</c:v>
                </c:pt>
                <c:pt idx="1078">
                  <c:v>107.80159999999999</c:v>
                </c:pt>
                <c:pt idx="1079">
                  <c:v>107.9016</c:v>
                </c:pt>
                <c:pt idx="1080">
                  <c:v>108.0016</c:v>
                </c:pt>
                <c:pt idx="1081">
                  <c:v>108.1016</c:v>
                </c:pt>
                <c:pt idx="1082">
                  <c:v>108.20160000000001</c:v>
                </c:pt>
                <c:pt idx="1083">
                  <c:v>108.30160000000001</c:v>
                </c:pt>
                <c:pt idx="1084">
                  <c:v>108.4016</c:v>
                </c:pt>
                <c:pt idx="1085">
                  <c:v>108.5016</c:v>
                </c:pt>
                <c:pt idx="1086">
                  <c:v>108.60159999999999</c:v>
                </c:pt>
                <c:pt idx="1087">
                  <c:v>108.7016</c:v>
                </c:pt>
                <c:pt idx="1088">
                  <c:v>108.80159999999999</c:v>
                </c:pt>
                <c:pt idx="1089">
                  <c:v>108.90159999999999</c:v>
                </c:pt>
                <c:pt idx="1090">
                  <c:v>109.00160000000001</c:v>
                </c:pt>
                <c:pt idx="1091">
                  <c:v>109.1016</c:v>
                </c:pt>
                <c:pt idx="1092">
                  <c:v>109.2016</c:v>
                </c:pt>
                <c:pt idx="1093">
                  <c:v>109.30160000000001</c:v>
                </c:pt>
                <c:pt idx="1094">
                  <c:v>109.4016</c:v>
                </c:pt>
                <c:pt idx="1095">
                  <c:v>109.5016</c:v>
                </c:pt>
                <c:pt idx="1096">
                  <c:v>109.60159999999999</c:v>
                </c:pt>
                <c:pt idx="1097">
                  <c:v>109.70159999999998</c:v>
                </c:pt>
                <c:pt idx="1098">
                  <c:v>109.80160000000001</c:v>
                </c:pt>
                <c:pt idx="1099">
                  <c:v>109.9016</c:v>
                </c:pt>
                <c:pt idx="1100">
                  <c:v>110.0016</c:v>
                </c:pt>
                <c:pt idx="1101">
                  <c:v>110.1016</c:v>
                </c:pt>
                <c:pt idx="1102">
                  <c:v>110.2016</c:v>
                </c:pt>
                <c:pt idx="1103">
                  <c:v>110.30159999999999</c:v>
                </c:pt>
                <c:pt idx="1104">
                  <c:v>110.4016</c:v>
                </c:pt>
                <c:pt idx="1105">
                  <c:v>110.5016</c:v>
                </c:pt>
                <c:pt idx="1106">
                  <c:v>110.6016</c:v>
                </c:pt>
                <c:pt idx="1107">
                  <c:v>110.70160000000001</c:v>
                </c:pt>
                <c:pt idx="1108">
                  <c:v>110.80160000000001</c:v>
                </c:pt>
                <c:pt idx="1109">
                  <c:v>110.9016</c:v>
                </c:pt>
                <c:pt idx="1110">
                  <c:v>111.0016</c:v>
                </c:pt>
                <c:pt idx="1111">
                  <c:v>111.10159999999999</c:v>
                </c:pt>
                <c:pt idx="1112">
                  <c:v>111.2</c:v>
                </c:pt>
                <c:pt idx="1113">
                  <c:v>111.3</c:v>
                </c:pt>
                <c:pt idx="1114">
                  <c:v>111.4</c:v>
                </c:pt>
                <c:pt idx="1115">
                  <c:v>111.5</c:v>
                </c:pt>
              </c:numCache>
            </c:numRef>
          </c:yVal>
          <c:smooth val="0"/>
          <c:extLst>
            <c:ext xmlns:c16="http://schemas.microsoft.com/office/drawing/2014/chart" uri="{C3380CC4-5D6E-409C-BE32-E72D297353CC}">
              <c16:uniqueId val="{00000002-4875-4AFF-82A5-EB7594A88824}"/>
            </c:ext>
          </c:extLst>
        </c:ser>
        <c:dLbls>
          <c:showLegendKey val="0"/>
          <c:showVal val="0"/>
          <c:showCatName val="0"/>
          <c:showSerName val="0"/>
          <c:showPercent val="0"/>
          <c:showBubbleSize val="0"/>
        </c:dLbls>
        <c:axId val="1740256703"/>
        <c:axId val="1740257535"/>
        <c:extLst>
          <c:ext xmlns:c15="http://schemas.microsoft.com/office/drawing/2012/chart" uri="{02D57815-91ED-43cb-92C2-25804820EDAC}">
            <c15:filteredScatterSeries>
              <c15:ser>
                <c:idx val="1"/>
                <c:order val="1"/>
                <c:tx>
                  <c:v>S1_f</c:v>
                </c:tx>
                <c:spPr>
                  <a:ln w="12700" cap="rnd">
                    <a:solidFill>
                      <a:schemeClr val="accent4">
                        <a:lumMod val="50000"/>
                      </a:schemeClr>
                    </a:solidFill>
                    <a:round/>
                  </a:ln>
                  <a:effectLst/>
                </c:spPr>
                <c:marker>
                  <c:symbol val="none"/>
                </c:marker>
                <c:xVal>
                  <c:numRef>
                    <c:extLst>
                      <c:ext uri="{02D57815-91ED-43cb-92C2-25804820EDAC}">
                        <c15:formulaRef>
                          <c15:sqref>Bq!$D$5:$D$80</c15:sqref>
                        </c15:formulaRef>
                      </c:ext>
                    </c:extLst>
                    <c:numCache>
                      <c:formatCode>General</c:formatCode>
                      <c:ptCount val="76"/>
                      <c:pt idx="0">
                        <c:v>0</c:v>
                      </c:pt>
                      <c:pt idx="1">
                        <c:v>8.1558423185114077E-4</c:v>
                      </c:pt>
                      <c:pt idx="2">
                        <c:v>3.0482431480002002E-4</c:v>
                      </c:pt>
                      <c:pt idx="3">
                        <c:v>5.8568592686287829E-4</c:v>
                      </c:pt>
                      <c:pt idx="4">
                        <c:v>8.2994976235815292E-4</c:v>
                      </c:pt>
                      <c:pt idx="5">
                        <c:v>7.2152392884377344E-4</c:v>
                      </c:pt>
                      <c:pt idx="6">
                        <c:v>5.4540284282970951E-4</c:v>
                      </c:pt>
                      <c:pt idx="7">
                        <c:v>5.5871115667728577E-4</c:v>
                      </c:pt>
                      <c:pt idx="8">
                        <c:v>6.1449238800712243E-4</c:v>
                      </c:pt>
                      <c:pt idx="9">
                        <c:v>8.7864141241428165E-4</c:v>
                      </c:pt>
                      <c:pt idx="10">
                        <c:v>9.1075538825083411E-4</c:v>
                      </c:pt>
                      <c:pt idx="11">
                        <c:v>7.670896205168253E-4</c:v>
                      </c:pt>
                      <c:pt idx="12">
                        <c:v>9.2899885221300763E-4</c:v>
                      </c:pt>
                      <c:pt idx="13">
                        <c:v>9.7367262199131465E-4</c:v>
                      </c:pt>
                      <c:pt idx="14">
                        <c:v>1.0626287702023693E-3</c:v>
                      </c:pt>
                      <c:pt idx="15">
                        <c:v>1.5997529104420361E-3</c:v>
                      </c:pt>
                      <c:pt idx="16">
                        <c:v>2.5443757264887287E-3</c:v>
                      </c:pt>
                      <c:pt idx="17">
                        <c:v>3.7772364640602791E-3</c:v>
                      </c:pt>
                      <c:pt idx="18">
                        <c:v>6.7158423724115587E-3</c:v>
                      </c:pt>
                      <c:pt idx="19">
                        <c:v>1.3471207803101015E-2</c:v>
                      </c:pt>
                      <c:pt idx="20">
                        <c:v>1.4227346473921659E-2</c:v>
                      </c:pt>
                      <c:pt idx="21">
                        <c:v>4.7083395894346753E-3</c:v>
                      </c:pt>
                      <c:pt idx="22">
                        <c:v>5.7661067011345254E-4</c:v>
                      </c:pt>
                      <c:pt idx="23">
                        <c:v>2.3395716874163804E-4</c:v>
                      </c:pt>
                      <c:pt idx="24">
                        <c:v>2.0409172142931133E-4</c:v>
                      </c:pt>
                      <c:pt idx="25">
                        <c:v>3.1262021447868931E-4</c:v>
                      </c:pt>
                      <c:pt idx="26">
                        <c:v>3.8145491132148869E-4</c:v>
                      </c:pt>
                      <c:pt idx="27">
                        <c:v>4.3228417558093175E-4</c:v>
                      </c:pt>
                      <c:pt idx="28">
                        <c:v>4.6587714935581652E-4</c:v>
                      </c:pt>
                      <c:pt idx="29">
                        <c:v>4.8809244404529969E-4</c:v>
                      </c:pt>
                      <c:pt idx="30">
                        <c:v>4.7510594392842379E-4</c:v>
                      </c:pt>
                      <c:pt idx="31">
                        <c:v>4.4939449918283281E-4</c:v>
                      </c:pt>
                      <c:pt idx="32">
                        <c:v>4.3416612567870647E-4</c:v>
                      </c:pt>
                      <c:pt idx="33">
                        <c:v>5.2957835385637395E-4</c:v>
                      </c:pt>
                      <c:pt idx="34">
                        <c:v>6.5043520763004292E-4</c:v>
                      </c:pt>
                      <c:pt idx="35">
                        <c:v>7.2249930425567397E-4</c:v>
                      </c:pt>
                      <c:pt idx="36">
                        <c:v>1.2406536924416416E-3</c:v>
                      </c:pt>
                      <c:pt idx="37">
                        <c:v>3.023182599539691E-3</c:v>
                      </c:pt>
                      <c:pt idx="38">
                        <c:v>1.7985578563264347E-2</c:v>
                      </c:pt>
                      <c:pt idx="39">
                        <c:v>4.3562949935048112E-2</c:v>
                      </c:pt>
                      <c:pt idx="40">
                        <c:v>2.8354072669625172E-2</c:v>
                      </c:pt>
                      <c:pt idx="41">
                        <c:v>1.3936490304880403E-2</c:v>
                      </c:pt>
                      <c:pt idx="42">
                        <c:v>9.0665216961353691E-3</c:v>
                      </c:pt>
                      <c:pt idx="43">
                        <c:v>3.2905091223097752E-3</c:v>
                      </c:pt>
                      <c:pt idx="44">
                        <c:v>3.13824261638868E-4</c:v>
                      </c:pt>
                      <c:pt idx="45">
                        <c:v>-5.6855435075522312E-5</c:v>
                      </c:pt>
                      <c:pt idx="46">
                        <c:v>-7.6080865590520962E-5</c:v>
                      </c:pt>
                      <c:pt idx="47">
                        <c:v>-2.7509319594078782E-5</c:v>
                      </c:pt>
                      <c:pt idx="48">
                        <c:v>6.0750536758760543E-6</c:v>
                      </c:pt>
                      <c:pt idx="49">
                        <c:v>-1.040813723301764E-5</c:v>
                      </c:pt>
                      <c:pt idx="50">
                        <c:v>-5.3887139057945742E-5</c:v>
                      </c:pt>
                      <c:pt idx="51">
                        <c:v>-1.069745953890216E-4</c:v>
                      </c:pt>
                      <c:pt idx="52">
                        <c:v>-1.6739745868266399E-4</c:v>
                      </c:pt>
                      <c:pt idx="53">
                        <c:v>-4.3288112518388358E-4</c:v>
                      </c:pt>
                      <c:pt idx="54">
                        <c:v>-9.3383582032384167E-4</c:v>
                      </c:pt>
                      <c:pt idx="55">
                        <c:v>-1.112245303683518E-3</c:v>
                      </c:pt>
                      <c:pt idx="56">
                        <c:v>-1.120973768378872E-3</c:v>
                      </c:pt>
                      <c:pt idx="57">
                        <c:v>3.4405599471899698E-3</c:v>
                      </c:pt>
                      <c:pt idx="58">
                        <c:v>1.9137061274651614E-2</c:v>
                      </c:pt>
                      <c:pt idx="59">
                        <c:v>4.7423850793573398E-2</c:v>
                      </c:pt>
                      <c:pt idx="60">
                        <c:v>6.2059003328482742E-2</c:v>
                      </c:pt>
                      <c:pt idx="61">
                        <c:v>4.3954442732416908E-2</c:v>
                      </c:pt>
                      <c:pt idx="62">
                        <c:v>2.5737056074354548E-2</c:v>
                      </c:pt>
                      <c:pt idx="63">
                        <c:v>1.1721086475409389E-2</c:v>
                      </c:pt>
                      <c:pt idx="64">
                        <c:v>7.6810665849401443E-3</c:v>
                      </c:pt>
                      <c:pt idx="65">
                        <c:v>1.7572299784596524E-3</c:v>
                      </c:pt>
                      <c:pt idx="66">
                        <c:v>-5.6334479107001813E-5</c:v>
                      </c:pt>
                      <c:pt idx="67">
                        <c:v>-9.1593266653991573E-5</c:v>
                      </c:pt>
                      <c:pt idx="68">
                        <c:v>-5.9363923200034859E-5</c:v>
                      </c:pt>
                      <c:pt idx="69">
                        <c:v>-2.9305785300865963E-5</c:v>
                      </c:pt>
                      <c:pt idx="70">
                        <c:v>-2.1538783049929578E-5</c:v>
                      </c:pt>
                      <c:pt idx="71">
                        <c:v>-5.094618476840609E-6</c:v>
                      </c:pt>
                      <c:pt idx="72">
                        <c:v>-5.8089741625353069E-7</c:v>
                      </c:pt>
                      <c:pt idx="73">
                        <c:v>-3.3452462150852327E-5</c:v>
                      </c:pt>
                      <c:pt idx="74">
                        <c:v>-5.1244191870514688E-5</c:v>
                      </c:pt>
                      <c:pt idx="75">
                        <c:v>-6.3882551761946255E-5</c:v>
                      </c:pt>
                    </c:numCache>
                  </c:numRef>
                </c:xVal>
                <c:yVal>
                  <c:numRef>
                    <c:extLst>
                      <c:ext uri="{02D57815-91ED-43cb-92C2-25804820EDAC}">
                        <c15:formulaRef>
                          <c15:sqref>Bq!$E$5:$E$80</c15:sqref>
                        </c15:formulaRef>
                      </c:ext>
                    </c:extLst>
                    <c:numCache>
                      <c:formatCode>General</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0"/>
                <c:extLst>
                  <c:ext xmlns:c16="http://schemas.microsoft.com/office/drawing/2014/chart" uri="{C3380CC4-5D6E-409C-BE32-E72D297353CC}">
                    <c16:uniqueId val="{00000003-4875-4AFF-82A5-EB7594A88824}"/>
                  </c:ext>
                </c:extLst>
              </c15:ser>
            </c15:filteredScatterSeries>
            <c15:filteredScatterSeries>
              <c15:ser>
                <c:idx val="2"/>
                <c:order val="3"/>
                <c:tx>
                  <c:v>4b_f</c:v>
                </c:tx>
                <c:spPr>
                  <a:ln w="12700" cap="rnd">
                    <a:solidFill>
                      <a:schemeClr val="accent6">
                        <a:lumMod val="5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Bq!$I$28:$I$1139</c15:sqref>
                        </c15:formulaRef>
                      </c:ext>
                    </c:extLst>
                    <c:numCache>
                      <c:formatCode>General</c:formatCode>
                      <c:ptCount val="1112"/>
                      <c:pt idx="0">
                        <c:v>1.3684522739914953E-4</c:v>
                      </c:pt>
                      <c:pt idx="1">
                        <c:v>1.3684270185777213E-4</c:v>
                      </c:pt>
                      <c:pt idx="2">
                        <c:v>1.0834014536715467E-4</c:v>
                      </c:pt>
                      <c:pt idx="3">
                        <c:v>9.0372311797007424E-5</c:v>
                      </c:pt>
                      <c:pt idx="4">
                        <c:v>9.0371211691505436E-5</c:v>
                      </c:pt>
                      <c:pt idx="5">
                        <c:v>7.8044286526387875E-5</c:v>
                      </c:pt>
                      <c:pt idx="6">
                        <c:v>0</c:v>
                      </c:pt>
                      <c:pt idx="7">
                        <c:v>0</c:v>
                      </c:pt>
                      <c:pt idx="8">
                        <c:v>0</c:v>
                      </c:pt>
                      <c:pt idx="9">
                        <c:v>0</c:v>
                      </c:pt>
                      <c:pt idx="10">
                        <c:v>0</c:v>
                      </c:pt>
                      <c:pt idx="11">
                        <c:v>-4.7491204819096318E-5</c:v>
                      </c:pt>
                      <c:pt idx="12">
                        <c:v>-4.7490902010984976E-5</c:v>
                      </c:pt>
                      <c:pt idx="13">
                        <c:v>8.9880517539111339E-5</c:v>
                      </c:pt>
                      <c:pt idx="14">
                        <c:v>0</c:v>
                      </c:pt>
                      <c:pt idx="15">
                        <c:v>0</c:v>
                      </c:pt>
                      <c:pt idx="16">
                        <c:v>0</c:v>
                      </c:pt>
                      <c:pt idx="17">
                        <c:v>0</c:v>
                      </c:pt>
                      <c:pt idx="18">
                        <c:v>0</c:v>
                      </c:pt>
                      <c:pt idx="19">
                        <c:v>3.8663653652396484E-5</c:v>
                      </c:pt>
                      <c:pt idx="20">
                        <c:v>7.5291236676717675E-5</c:v>
                      </c:pt>
                      <c:pt idx="21">
                        <c:v>7.5290857538578131E-5</c:v>
                      </c:pt>
                      <c:pt idx="22">
                        <c:v>1.1074882076216874E-4</c:v>
                      </c:pt>
                      <c:pt idx="23">
                        <c:v>1.1074827432606683E-4</c:v>
                      </c:pt>
                      <c:pt idx="24">
                        <c:v>1.1074772811941819E-4</c:v>
                      </c:pt>
                      <c:pt idx="25">
                        <c:v>1.4230605401939814E-4</c:v>
                      </c:pt>
                      <c:pt idx="26">
                        <c:v>1.3998448281927087E-4</c:v>
                      </c:pt>
                      <c:pt idx="27">
                        <c:v>1.3998382913224498E-4</c:v>
                      </c:pt>
                      <c:pt idx="28">
                        <c:v>2.047534303876821E-4</c:v>
                      </c:pt>
                      <c:pt idx="29">
                        <c:v>2.0475249879728729E-4</c:v>
                      </c:pt>
                      <c:pt idx="30">
                        <c:v>2.0475156759736012E-4</c:v>
                      </c:pt>
                      <c:pt idx="31">
                        <c:v>2.0194052273028271E-4</c:v>
                      </c:pt>
                      <c:pt idx="32">
                        <c:v>2.0193961767468678E-4</c:v>
                      </c:pt>
                      <c:pt idx="33">
                        <c:v>1.9843713807919644E-4</c:v>
                      </c:pt>
                      <c:pt idx="34">
                        <c:v>1.6394354251091312E-4</c:v>
                      </c:pt>
                      <c:pt idx="35">
                        <c:v>1.6394282758031985E-4</c:v>
                      </c:pt>
                      <c:pt idx="36">
                        <c:v>1.6223776344675259E-4</c:v>
                      </c:pt>
                      <c:pt idx="37">
                        <c:v>2.256354525589015E-4</c:v>
                      </c:pt>
                      <c:pt idx="38">
                        <c:v>1.9178200252339175E-4</c:v>
                      </c:pt>
                      <c:pt idx="39">
                        <c:v>1.9178118857422318E-4</c:v>
                      </c:pt>
                      <c:pt idx="40">
                        <c:v>1.8896555959260807E-4</c:v>
                      </c:pt>
                      <c:pt idx="41">
                        <c:v>1.8896477002250601E-4</c:v>
                      </c:pt>
                      <c:pt idx="42">
                        <c:v>2.5079770789208884E-4</c:v>
                      </c:pt>
                      <c:pt idx="43">
                        <c:v>2.4807831381836305E-4</c:v>
                      </c:pt>
                      <c:pt idx="44">
                        <c:v>2.480772944528829E-4</c:v>
                      </c:pt>
                      <c:pt idx="45">
                        <c:v>2.4585566838808686E-4</c:v>
                      </c:pt>
                      <c:pt idx="46">
                        <c:v>2.4278821032682873E-4</c:v>
                      </c:pt>
                      <c:pt idx="47">
                        <c:v>2.0640252871179337E-4</c:v>
                      </c:pt>
                      <c:pt idx="48">
                        <c:v>2.0141305020395081E-4</c:v>
                      </c:pt>
                      <c:pt idx="49">
                        <c:v>1.9841142802949621E-4</c:v>
                      </c:pt>
                      <c:pt idx="50">
                        <c:v>2.2331629762725575E-4</c:v>
                      </c:pt>
                      <c:pt idx="51">
                        <c:v>2.197715742335096E-4</c:v>
                      </c:pt>
                      <c:pt idx="52">
                        <c:v>2.1680628559228804E-4</c:v>
                      </c:pt>
                      <c:pt idx="53">
                        <c:v>2.4000466089998615E-4</c:v>
                      </c:pt>
                      <c:pt idx="54">
                        <c:v>2.3708230832040494E-4</c:v>
                      </c:pt>
                      <c:pt idx="55">
                        <c:v>2.3415997890301657E-4</c:v>
                      </c:pt>
                      <c:pt idx="56">
                        <c:v>2.2851083151256471E-4</c:v>
                      </c:pt>
                      <c:pt idx="57">
                        <c:v>2.2373845894863457E-4</c:v>
                      </c:pt>
                      <c:pt idx="58">
                        <c:v>2.2087479703771737E-4</c:v>
                      </c:pt>
                      <c:pt idx="59">
                        <c:v>2.446425283596626E-4</c:v>
                      </c:pt>
                      <c:pt idx="60">
                        <c:v>2.9695383624579692E-4</c:v>
                      </c:pt>
                      <c:pt idx="61">
                        <c:v>2.941300901303488E-4</c:v>
                      </c:pt>
                      <c:pt idx="62">
                        <c:v>2.8822071045626072E-4</c:v>
                      </c:pt>
                      <c:pt idx="63">
                        <c:v>2.8542692887591127E-4</c:v>
                      </c:pt>
                      <c:pt idx="64">
                        <c:v>2.8263316848321129E-4</c:v>
                      </c:pt>
                      <c:pt idx="65">
                        <c:v>2.2208422956390152E-4</c:v>
                      </c:pt>
                      <c:pt idx="66">
                        <c:v>2.1931326235948473E-4</c:v>
                      </c:pt>
                      <c:pt idx="67">
                        <c:v>2.7028781481793103E-4</c:v>
                      </c:pt>
                      <c:pt idx="68">
                        <c:v>2.675345344726861E-4</c:v>
                      </c:pt>
                      <c:pt idx="69">
                        <c:v>3.168626239214031E-4</c:v>
                      </c:pt>
                      <c:pt idx="70">
                        <c:v>3.1413551473399414E-4</c:v>
                      </c:pt>
                      <c:pt idx="71">
                        <c:v>3.1066721962463623E-4</c:v>
                      </c:pt>
                      <c:pt idx="72">
                        <c:v>3.0794664427035969E-4</c:v>
                      </c:pt>
                      <c:pt idx="73">
                        <c:v>3.0522608895581751E-4</c:v>
                      </c:pt>
                      <c:pt idx="74">
                        <c:v>2.4472669470711135E-4</c:v>
                      </c:pt>
                      <c:pt idx="75">
                        <c:v>1.8799410796740694E-4</c:v>
                      </c:pt>
                      <c:pt idx="76">
                        <c:v>1.8531433247891715E-4</c:v>
                      </c:pt>
                      <c:pt idx="77">
                        <c:v>2.6334451926684777E-4</c:v>
                      </c:pt>
                      <c:pt idx="78">
                        <c:v>2.3289627682489896E-4</c:v>
                      </c:pt>
                      <c:pt idx="79">
                        <c:v>2.3022476378114373E-4</c:v>
                      </c:pt>
                      <c:pt idx="80">
                        <c:v>2.270225487418273E-4</c:v>
                      </c:pt>
                      <c:pt idx="81">
                        <c:v>3.0418383682261551E-4</c:v>
                      </c:pt>
                      <c:pt idx="82">
                        <c:v>3.0152046210084999E-4</c:v>
                      </c:pt>
                      <c:pt idx="83">
                        <c:v>2.7282640566923881E-4</c:v>
                      </c:pt>
                      <c:pt idx="84">
                        <c:v>2.7015692042003155E-4</c:v>
                      </c:pt>
                      <c:pt idx="85">
                        <c:v>2.674874542210983E-4</c:v>
                      </c:pt>
                      <c:pt idx="86">
                        <c:v>3.1852295070092132E-4</c:v>
                      </c:pt>
                      <c:pt idx="87">
                        <c:v>3.1585129309725591E-4</c:v>
                      </c:pt>
                      <c:pt idx="88">
                        <c:v>3.1489712921205432E-4</c:v>
                      </c:pt>
                      <c:pt idx="89">
                        <c:v>3.1172245514448271E-4</c:v>
                      </c:pt>
                      <c:pt idx="90">
                        <c:v>3.0904040196697192E-4</c:v>
                      </c:pt>
                      <c:pt idx="91">
                        <c:v>2.8082286723813153E-4</c:v>
                      </c:pt>
                      <c:pt idx="92">
                        <c:v>3.5991525093035141E-4</c:v>
                      </c:pt>
                      <c:pt idx="93">
                        <c:v>3.5721408251649604E-4</c:v>
                      </c:pt>
                      <c:pt idx="94">
                        <c:v>3.2954705358125892E-4</c:v>
                      </c:pt>
                      <c:pt idx="95">
                        <c:v>3.5545176238065601E-4</c:v>
                      </c:pt>
                      <c:pt idx="96">
                        <c:v>3.5272269352240013E-4</c:v>
                      </c:pt>
                      <c:pt idx="97">
                        <c:v>2.9581990344185866E-4</c:v>
                      </c:pt>
                      <c:pt idx="98">
                        <c:v>2.9308667471426207E-4</c:v>
                      </c:pt>
                      <c:pt idx="99">
                        <c:v>3.2001530692302057E-4</c:v>
                      </c:pt>
                      <c:pt idx="100">
                        <c:v>3.7601104225944159E-4</c:v>
                      </c:pt>
                      <c:pt idx="101">
                        <c:v>3.7323108570206216E-4</c:v>
                      </c:pt>
                      <c:pt idx="102">
                        <c:v>3.7045114978891342E-4</c:v>
                      </c:pt>
                      <c:pt idx="103">
                        <c:v>3.6976969232068075E-4</c:v>
                      </c:pt>
                      <c:pt idx="104">
                        <c:v>3.9853723164023816E-4</c:v>
                      </c:pt>
                      <c:pt idx="105">
                        <c:v>3.9571609079413735E-4</c:v>
                      </c:pt>
                      <c:pt idx="106">
                        <c:v>3.3920083180591197E-4</c:v>
                      </c:pt>
                      <c:pt idx="107">
                        <c:v>3.3635648534876558E-4</c:v>
                      </c:pt>
                      <c:pt idx="108">
                        <c:v>3.3351216029105327E-4</c:v>
                      </c:pt>
                      <c:pt idx="109">
                        <c:v>3.6094093823408891E-4</c:v>
                      </c:pt>
                      <c:pt idx="110">
                        <c:v>3.5808233922168017E-4</c:v>
                      </c:pt>
                      <c:pt idx="111">
                        <c:v>4.1418663445019961E-4</c:v>
                      </c:pt>
                      <c:pt idx="112">
                        <c:v>4.7274756660493726E-4</c:v>
                      </c:pt>
                      <c:pt idx="113">
                        <c:v>4.4387069602810659E-4</c:v>
                      </c:pt>
                      <c:pt idx="114">
                        <c:v>4.4095602085323705E-4</c:v>
                      </c:pt>
                      <c:pt idx="115">
                        <c:v>4.1060978706865053E-4</c:v>
                      </c:pt>
                      <c:pt idx="116">
                        <c:v>5.0419153519246562E-4</c:v>
                      </c:pt>
                      <c:pt idx="117">
                        <c:v>5.0121343913475636E-4</c:v>
                      </c:pt>
                      <c:pt idx="118">
                        <c:v>4.7294401385131153E-4</c:v>
                      </c:pt>
                      <c:pt idx="119">
                        <c:v>4.6993731834759207E-4</c:v>
                      </c:pt>
                      <c:pt idx="120">
                        <c:v>4.6693064686402123E-4</c:v>
                      </c:pt>
                      <c:pt idx="121">
                        <c:v>4.9707058384549317E-4</c:v>
                      </c:pt>
                      <c:pt idx="122">
                        <c:v>4.0606432977323566E-4</c:v>
                      </c:pt>
                      <c:pt idx="123">
                        <c:v>4.0301782753594128E-4</c:v>
                      </c:pt>
                      <c:pt idx="124">
                        <c:v>4.0355655622611607E-4</c:v>
                      </c:pt>
                      <c:pt idx="125">
                        <c:v>4.6662505723214982E-4</c:v>
                      </c:pt>
                      <c:pt idx="126">
                        <c:v>4.6352048937276446E-4</c:v>
                      </c:pt>
                      <c:pt idx="127">
                        <c:v>5.2590017006843833E-4</c:v>
                      </c:pt>
                      <c:pt idx="128">
                        <c:v>4.3731997673013805E-4</c:v>
                      </c:pt>
                      <c:pt idx="129">
                        <c:v>4.3413480173624421E-4</c:v>
                      </c:pt>
                      <c:pt idx="130">
                        <c:v>4.3094965331988086E-4</c:v>
                      </c:pt>
                      <c:pt idx="131">
                        <c:v>3.7053338793938795E-4</c:v>
                      </c:pt>
                      <c:pt idx="132">
                        <c:v>3.6729125300398978E-4</c:v>
                      </c:pt>
                      <c:pt idx="133">
                        <c:v>4.9764160529576116E-4</c:v>
                      </c:pt>
                      <c:pt idx="134">
                        <c:v>4.9437437898305144E-4</c:v>
                      </c:pt>
                      <c:pt idx="135">
                        <c:v>4.6370479326114124E-4</c:v>
                      </c:pt>
                      <c:pt idx="136">
                        <c:v>4.6039992647964312E-4</c:v>
                      </c:pt>
                      <c:pt idx="137">
                        <c:v>4.6562060149644356E-4</c:v>
                      </c:pt>
                      <c:pt idx="138">
                        <c:v>4.6225411667821337E-4</c:v>
                      </c:pt>
                      <c:pt idx="139">
                        <c:v>4.9599403673054692E-4</c:v>
                      </c:pt>
                      <c:pt idx="140">
                        <c:v>4.9260419087121499E-4</c:v>
                      </c:pt>
                      <c:pt idx="141">
                        <c:v>5.9929704470841508E-4</c:v>
                      </c:pt>
                      <c:pt idx="142">
                        <c:v>5.6599190675724433E-4</c:v>
                      </c:pt>
                      <c:pt idx="143">
                        <c:v>5.6252651923256779E-4</c:v>
                      </c:pt>
                      <c:pt idx="144">
                        <c:v>4.9318164209654215E-4</c:v>
                      </c:pt>
                      <c:pt idx="145">
                        <c:v>5.6472519678618714E-4</c:v>
                      </c:pt>
                      <c:pt idx="146">
                        <c:v>5.6120292356919715E-4</c:v>
                      </c:pt>
                      <c:pt idx="147">
                        <c:v>5.5768068271145775E-4</c:v>
                      </c:pt>
                      <c:pt idx="148">
                        <c:v>5.9925748620095467E-4</c:v>
                      </c:pt>
                      <c:pt idx="149">
                        <c:v>5.9567630385793258E-4</c:v>
                      </c:pt>
                      <c:pt idx="150">
                        <c:v>5.6153058365278319E-4</c:v>
                      </c:pt>
                      <c:pt idx="151">
                        <c:v>5.6087137411330718E-4</c:v>
                      </c:pt>
                      <c:pt idx="152">
                        <c:v>5.5723726056464162E-4</c:v>
                      </c:pt>
                      <c:pt idx="153">
                        <c:v>5.5655170243160384E-4</c:v>
                      </c:pt>
                      <c:pt idx="154">
                        <c:v>6.7044935622309978E-4</c:v>
                      </c:pt>
                      <c:pt idx="155">
                        <c:v>6.6675223222323289E-4</c:v>
                      </c:pt>
                      <c:pt idx="156">
                        <c:v>6.3218988995648146E-4</c:v>
                      </c:pt>
                      <c:pt idx="157">
                        <c:v>5.9498191153997085E-4</c:v>
                      </c:pt>
                      <c:pt idx="158">
                        <c:v>5.912243679977267E-4</c:v>
                      </c:pt>
                      <c:pt idx="159">
                        <c:v>7.0803806183405255E-4</c:v>
                      </c:pt>
                      <c:pt idx="160">
                        <c:v>7.0423852191419767E-4</c:v>
                      </c:pt>
                      <c:pt idx="161">
                        <c:v>7.0043901960319468E-4</c:v>
                      </c:pt>
                      <c:pt idx="162">
                        <c:v>6.3827246065638202E-4</c:v>
                      </c:pt>
                      <c:pt idx="163">
                        <c:v>6.3436503261045992E-4</c:v>
                      </c:pt>
                      <c:pt idx="164">
                        <c:v>6.3045764393754582E-4</c:v>
                      </c:pt>
                      <c:pt idx="165">
                        <c:v>6.2655029459455949E-4</c:v>
                      </c:pt>
                      <c:pt idx="166">
                        <c:v>6.2836951029357035E-4</c:v>
                      </c:pt>
                      <c:pt idx="167">
                        <c:v>6.2442627661294899E-4</c:v>
                      </c:pt>
                      <c:pt idx="168">
                        <c:v>7.0754063389800949E-4</c:v>
                      </c:pt>
                      <c:pt idx="169">
                        <c:v>7.0355128137747347E-4</c:v>
                      </c:pt>
                      <c:pt idx="170">
                        <c:v>6.9956196991795305E-4</c:v>
                      </c:pt>
                      <c:pt idx="171">
                        <c:v>5.4092077057575399E-4</c:v>
                      </c:pt>
                      <c:pt idx="172">
                        <c:v>5.3689466817221233E-4</c:v>
                      </c:pt>
                      <c:pt idx="173">
                        <c:v>5.3224385138514441E-4</c:v>
                      </c:pt>
                      <c:pt idx="174">
                        <c:v>6.1231066230682865E-4</c:v>
                      </c:pt>
                      <c:pt idx="175">
                        <c:v>6.1552486002237764E-4</c:v>
                      </c:pt>
                      <c:pt idx="176">
                        <c:v>6.1143128904217275E-4</c:v>
                      </c:pt>
                      <c:pt idx="177">
                        <c:v>5.6976921121596965E-4</c:v>
                      </c:pt>
                      <c:pt idx="178">
                        <c:v>6.1126898270897972E-4</c:v>
                      </c:pt>
                      <c:pt idx="179">
                        <c:v>6.0712104631773997E-4</c:v>
                      </c:pt>
                      <c:pt idx="180">
                        <c:v>5.6350464633896145E-4</c:v>
                      </c:pt>
                      <c:pt idx="181">
                        <c:v>6.8683180529358436E-4</c:v>
                      </c:pt>
                      <c:pt idx="182">
                        <c:v>6.826533305892685E-4</c:v>
                      </c:pt>
                      <c:pt idx="183">
                        <c:v>5.9775844982857108E-4</c:v>
                      </c:pt>
                      <c:pt idx="184">
                        <c:v>5.9721517925599764E-4</c:v>
                      </c:pt>
                      <c:pt idx="185">
                        <c:v>5.9299082286623939E-4</c:v>
                      </c:pt>
                      <c:pt idx="186">
                        <c:v>6.7917697490339768E-4</c:v>
                      </c:pt>
                      <c:pt idx="187">
                        <c:v>5.9405377805884726E-4</c:v>
                      </c:pt>
                      <c:pt idx="188">
                        <c:v>5.8976077240154576E-4</c:v>
                      </c:pt>
                      <c:pt idx="189">
                        <c:v>6.7562550062440566E-4</c:v>
                      </c:pt>
                      <c:pt idx="190">
                        <c:v>6.7986809687850351E-4</c:v>
                      </c:pt>
                      <c:pt idx="191">
                        <c:v>6.754926727644394E-4</c:v>
                      </c:pt>
                      <c:pt idx="192">
                        <c:v>6.7111729688056683E-4</c:v>
                      </c:pt>
                      <c:pt idx="193">
                        <c:v>6.6759345336607002E-4</c:v>
                      </c:pt>
                      <c:pt idx="194">
                        <c:v>6.6321258178858231E-4</c:v>
                      </c:pt>
                      <c:pt idx="195">
                        <c:v>7.1084256588371038E-4</c:v>
                      </c:pt>
                      <c:pt idx="196">
                        <c:v>7.1659503815046206E-4</c:v>
                      </c:pt>
                      <c:pt idx="197">
                        <c:v>7.120991987980273E-4</c:v>
                      </c:pt>
                      <c:pt idx="198">
                        <c:v>7.5655712324139033E-4</c:v>
                      </c:pt>
                      <c:pt idx="199">
                        <c:v>7.152944612075228E-4</c:v>
                      </c:pt>
                      <c:pt idx="200">
                        <c:v>7.1072078587136416E-4</c:v>
                      </c:pt>
                      <c:pt idx="201">
                        <c:v>7.061471629038605E-4</c:v>
                      </c:pt>
                      <c:pt idx="202">
                        <c:v>6.646685608183903E-4</c:v>
                      </c:pt>
                      <c:pt idx="203">
                        <c:v>6.6003338647803141E-4</c:v>
                      </c:pt>
                      <c:pt idx="204">
                        <c:v>7.0751995742838526E-4</c:v>
                      </c:pt>
                      <c:pt idx="205">
                        <c:v>7.5786971827384751E-4</c:v>
                      </c:pt>
                      <c:pt idx="206">
                        <c:v>7.5314484306766025E-4</c:v>
                      </c:pt>
                      <c:pt idx="207">
                        <c:v>7.069845138368212E-4</c:v>
                      </c:pt>
                      <c:pt idx="208">
                        <c:v>7.5725360001367736E-4</c:v>
                      </c:pt>
                      <c:pt idx="209">
                        <c:v>7.524426792892418E-4</c:v>
                      </c:pt>
                      <c:pt idx="210">
                        <c:v>7.0944205339394054E-4</c:v>
                      </c:pt>
                      <c:pt idx="211">
                        <c:v>7.6425706508943109E-4</c:v>
                      </c:pt>
                      <c:pt idx="212">
                        <c:v>7.5930736657152387E-4</c:v>
                      </c:pt>
                      <c:pt idx="213">
                        <c:v>7.1830351679864012E-4</c:v>
                      </c:pt>
                      <c:pt idx="214">
                        <c:v>7.2390397570916334E-4</c:v>
                      </c:pt>
                      <c:pt idx="215">
                        <c:v>7.1878466088785636E-4</c:v>
                      </c:pt>
                      <c:pt idx="216">
                        <c:v>7.266792070835551E-4</c:v>
                      </c:pt>
                      <c:pt idx="217">
                        <c:v>7.8921692315354018E-4</c:v>
                      </c:pt>
                      <c:pt idx="218">
                        <c:v>7.8389898108360129E-4</c:v>
                      </c:pt>
                      <c:pt idx="219">
                        <c:v>9.0319847432932074E-4</c:v>
                      </c:pt>
                      <c:pt idx="220">
                        <c:v>8.057372309170117E-4</c:v>
                      </c:pt>
                      <c:pt idx="221">
                        <c:v>8.0019596634273008E-4</c:v>
                      </c:pt>
                      <c:pt idx="222">
                        <c:v>8.3939648171984062E-4</c:v>
                      </c:pt>
                      <c:pt idx="223">
                        <c:v>8.3354308248718989E-4</c:v>
                      </c:pt>
                      <c:pt idx="224">
                        <c:v>8.2768976717525328E-4</c:v>
                      </c:pt>
                      <c:pt idx="225">
                        <c:v>8.4342170914010364E-4</c:v>
                      </c:pt>
                      <c:pt idx="226">
                        <c:v>1.1068710752832093E-3</c:v>
                      </c:pt>
                      <c:pt idx="227">
                        <c:v>1.1007005722848044E-3</c:v>
                      </c:pt>
                      <c:pt idx="228">
                        <c:v>1.1332443476371047E-3</c:v>
                      </c:pt>
                      <c:pt idx="229">
                        <c:v>1.2296641099842538E-3</c:v>
                      </c:pt>
                      <c:pt idx="230">
                        <c:v>1.223065899860738E-3</c:v>
                      </c:pt>
                      <c:pt idx="231">
                        <c:v>1.4051462412270751E-3</c:v>
                      </c:pt>
                      <c:pt idx="232">
                        <c:v>1.5187353144516878E-3</c:v>
                      </c:pt>
                      <c:pt idx="233">
                        <c:v>1.5116153160238675E-3</c:v>
                      </c:pt>
                      <c:pt idx="234">
                        <c:v>1.4089015565202402E-3</c:v>
                      </c:pt>
                      <c:pt idx="235">
                        <c:v>1.7459460321861432E-3</c:v>
                      </c:pt>
                      <c:pt idx="236">
                        <c:v>1.7380190593821697E-3</c:v>
                      </c:pt>
                      <c:pt idx="237">
                        <c:v>1.6477339114751549E-3</c:v>
                      </c:pt>
                      <c:pt idx="238">
                        <c:v>1.6394240695285097E-3</c:v>
                      </c:pt>
                      <c:pt idx="239">
                        <c:v>1.6311143980161889E-3</c:v>
                      </c:pt>
                      <c:pt idx="240">
                        <c:v>1.7700995228940629E-3</c:v>
                      </c:pt>
                      <c:pt idx="241">
                        <c:v>2.1828485568611243E-3</c:v>
                      </c:pt>
                      <c:pt idx="242">
                        <c:v>2.1739074774481315E-3</c:v>
                      </c:pt>
                      <c:pt idx="243">
                        <c:v>2.0559316968724881E-3</c:v>
                      </c:pt>
                      <c:pt idx="244">
                        <c:v>2.077349521881116E-3</c:v>
                      </c:pt>
                      <c:pt idx="245">
                        <c:v>2.0675133663686186E-3</c:v>
                      </c:pt>
                      <c:pt idx="246">
                        <c:v>2.057677449392014E-3</c:v>
                      </c:pt>
                      <c:pt idx="247">
                        <c:v>3.0333246109439851E-3</c:v>
                      </c:pt>
                      <c:pt idx="248">
                        <c:v>3.0227862809556597E-3</c:v>
                      </c:pt>
                      <c:pt idx="249">
                        <c:v>3.3348653588237704E-3</c:v>
                      </c:pt>
                      <c:pt idx="250">
                        <c:v>3.3645430748195375E-3</c:v>
                      </c:pt>
                      <c:pt idx="251">
                        <c:v>3.3531270857263531E-3</c:v>
                      </c:pt>
                      <c:pt idx="252">
                        <c:v>3.5020061967547069E-3</c:v>
                      </c:pt>
                      <c:pt idx="253">
                        <c:v>3.5623051705468835E-3</c:v>
                      </c:pt>
                      <c:pt idx="254">
                        <c:v>3.5504956743698224E-3</c:v>
                      </c:pt>
                      <c:pt idx="255">
                        <c:v>3.7202264590569609E-3</c:v>
                      </c:pt>
                      <c:pt idx="256">
                        <c:v>3.7082094087273684E-3</c:v>
                      </c:pt>
                      <c:pt idx="257">
                        <c:v>4.2951105506838748E-3</c:v>
                      </c:pt>
                      <c:pt idx="258">
                        <c:v>4.3770555901421352E-3</c:v>
                      </c:pt>
                      <c:pt idx="259">
                        <c:v>4.3644138659376793E-3</c:v>
                      </c:pt>
                      <c:pt idx="260">
                        <c:v>4.85403750149973E-3</c:v>
                      </c:pt>
                      <c:pt idx="261">
                        <c:v>6.6700692980609282E-3</c:v>
                      </c:pt>
                      <c:pt idx="262">
                        <c:v>6.6567677714728813E-3</c:v>
                      </c:pt>
                      <c:pt idx="263">
                        <c:v>6.643466717910447E-3</c:v>
                      </c:pt>
                      <c:pt idx="264">
                        <c:v>6.5048881876285849E-3</c:v>
                      </c:pt>
                      <c:pt idx="265">
                        <c:v>6.4918412098343998E-3</c:v>
                      </c:pt>
                      <c:pt idx="266">
                        <c:v>6.4061700053490338E-3</c:v>
                      </c:pt>
                      <c:pt idx="267">
                        <c:v>6.0245399760104753E-3</c:v>
                      </c:pt>
                      <c:pt idx="268">
                        <c:v>6.011882595318885E-3</c:v>
                      </c:pt>
                      <c:pt idx="269">
                        <c:v>6.7070682766040939E-3</c:v>
                      </c:pt>
                      <c:pt idx="270">
                        <c:v>7.3680036012373712E-3</c:v>
                      </c:pt>
                      <c:pt idx="271">
                        <c:v>7.3559521950602828E-3</c:v>
                      </c:pt>
                      <c:pt idx="272">
                        <c:v>9.2583092189759981E-3</c:v>
                      </c:pt>
                      <c:pt idx="273">
                        <c:v>1.1947819576590897E-2</c:v>
                      </c:pt>
                      <c:pt idx="274">
                        <c:v>1.1936548578963426E-2</c:v>
                      </c:pt>
                      <c:pt idx="275">
                        <c:v>1.4878367094015077E-2</c:v>
                      </c:pt>
                      <c:pt idx="276">
                        <c:v>1.7969446556363768E-2</c:v>
                      </c:pt>
                      <c:pt idx="277">
                        <c:v>1.7959277255283616E-2</c:v>
                      </c:pt>
                      <c:pt idx="278">
                        <c:v>2.0380294059715007E-2</c:v>
                      </c:pt>
                      <c:pt idx="279">
                        <c:v>1.7715263107443369E-2</c:v>
                      </c:pt>
                      <c:pt idx="280">
                        <c:v>1.7706184401046293E-2</c:v>
                      </c:pt>
                      <c:pt idx="281">
                        <c:v>2.0136727221980219E-2</c:v>
                      </c:pt>
                      <c:pt idx="282">
                        <c:v>2.3533855136078256E-2</c:v>
                      </c:pt>
                      <c:pt idx="283">
                        <c:v>2.3525985476007181E-2</c:v>
                      </c:pt>
                      <c:pt idx="284">
                        <c:v>2.6717701150664568E-2</c:v>
                      </c:pt>
                      <c:pt idx="285">
                        <c:v>2.6710341313432751E-2</c:v>
                      </c:pt>
                      <c:pt idx="286">
                        <c:v>2.7807305640175677E-2</c:v>
                      </c:pt>
                      <c:pt idx="287">
                        <c:v>2.7719868729544541E-2</c:v>
                      </c:pt>
                      <c:pt idx="288">
                        <c:v>2.7713339711628E-2</c:v>
                      </c:pt>
                      <c:pt idx="289">
                        <c:v>2.7470300638020088E-2</c:v>
                      </c:pt>
                      <c:pt idx="290">
                        <c:v>2.6195817834858928E-2</c:v>
                      </c:pt>
                      <c:pt idx="291">
                        <c:v>2.6189832301729672E-2</c:v>
                      </c:pt>
                      <c:pt idx="292">
                        <c:v>2.2089936424905091E-2</c:v>
                      </c:pt>
                      <c:pt idx="293">
                        <c:v>1.4997332301740003E-2</c:v>
                      </c:pt>
                      <c:pt idx="294">
                        <c:v>1.4991700634773109E-2</c:v>
                      </c:pt>
                      <c:pt idx="295">
                        <c:v>8.2903891913955561E-3</c:v>
                      </c:pt>
                      <c:pt idx="296">
                        <c:v>3.6757846430817984E-3</c:v>
                      </c:pt>
                      <c:pt idx="297">
                        <c:v>8.3233473062616613E-4</c:v>
                      </c:pt>
                      <c:pt idx="298">
                        <c:v>8.2708508809582184E-4</c:v>
                      </c:pt>
                      <c:pt idx="299">
                        <c:v>3.3428608776091304E-5</c:v>
                      </c:pt>
                      <c:pt idx="300">
                        <c:v>2.3370917148797396E-4</c:v>
                      </c:pt>
                      <c:pt idx="301">
                        <c:v>2.2857237399417238E-4</c:v>
                      </c:pt>
                      <c:pt idx="302">
                        <c:v>4.7846129318975607E-4</c:v>
                      </c:pt>
                      <c:pt idx="303">
                        <c:v>4.7334650211731813E-4</c:v>
                      </c:pt>
                      <c:pt idx="304">
                        <c:v>3.6365685244250131E-4</c:v>
                      </c:pt>
                      <c:pt idx="305">
                        <c:v>3.58572961802188E-4</c:v>
                      </c:pt>
                      <c:pt idx="306">
                        <c:v>3.5348912910843186E-4</c:v>
                      </c:pt>
                      <c:pt idx="307">
                        <c:v>5.44725802684923E-4</c:v>
                      </c:pt>
                      <c:pt idx="308">
                        <c:v>5.3813337854862657E-4</c:v>
                      </c:pt>
                      <c:pt idx="309">
                        <c:v>5.3313049276041639E-4</c:v>
                      </c:pt>
                      <c:pt idx="310">
                        <c:v>5.7989639543839491E-4</c:v>
                      </c:pt>
                      <c:pt idx="311">
                        <c:v>5.7070395008613605E-4</c:v>
                      </c:pt>
                      <c:pt idx="312">
                        <c:v>5.657228358595792E-4</c:v>
                      </c:pt>
                      <c:pt idx="313">
                        <c:v>6.1059843213542777E-4</c:v>
                      </c:pt>
                      <c:pt idx="314">
                        <c:v>6.0561722337674866E-4</c:v>
                      </c:pt>
                      <c:pt idx="315">
                        <c:v>6.0063607092682169E-4</c:v>
                      </c:pt>
                      <c:pt idx="316">
                        <c:v>5.9565497472013342E-4</c:v>
                      </c:pt>
                      <c:pt idx="317">
                        <c:v>4.8671941034836942E-4</c:v>
                      </c:pt>
                      <c:pt idx="318">
                        <c:v>4.8178189028370811E-4</c:v>
                      </c:pt>
                      <c:pt idx="319">
                        <c:v>6.251187208002948E-4</c:v>
                      </c:pt>
                      <c:pt idx="320">
                        <c:v>7.1593170077986551E-4</c:v>
                      </c:pt>
                      <c:pt idx="321">
                        <c:v>7.110145878556481E-4</c:v>
                      </c:pt>
                      <c:pt idx="322">
                        <c:v>6.5594925846184922E-4</c:v>
                      </c:pt>
                      <c:pt idx="323">
                        <c:v>6.5103949803711194E-4</c:v>
                      </c:pt>
                      <c:pt idx="324">
                        <c:v>8.3906800436863197E-4</c:v>
                      </c:pt>
                      <c:pt idx="325">
                        <c:v>6.835080919321058E-4</c:v>
                      </c:pt>
                      <c:pt idx="326">
                        <c:v>6.7864704202809725E-4</c:v>
                      </c:pt>
                      <c:pt idx="327">
                        <c:v>5.7567066360656967E-4</c:v>
                      </c:pt>
                      <c:pt idx="328">
                        <c:v>8.5864185410894378E-4</c:v>
                      </c:pt>
                      <c:pt idx="329">
                        <c:v>8.4902191094781581E-4</c:v>
                      </c:pt>
                      <c:pt idx="330">
                        <c:v>8.4421484873381948E-4</c:v>
                      </c:pt>
                      <c:pt idx="331">
                        <c:v>5.0199072765872343E-4</c:v>
                      </c:pt>
                      <c:pt idx="332">
                        <c:v>6.4130216172248442E-4</c:v>
                      </c:pt>
                      <c:pt idx="333">
                        <c:v>6.3650274282115306E-4</c:v>
                      </c:pt>
                      <c:pt idx="334">
                        <c:v>5.3265018614281087E-4</c:v>
                      </c:pt>
                      <c:pt idx="335">
                        <c:v>6.6839111258674728E-4</c:v>
                      </c:pt>
                      <c:pt idx="336">
                        <c:v>6.6363824818649244E-4</c:v>
                      </c:pt>
                      <c:pt idx="337">
                        <c:v>5.1475217819463867E-4</c:v>
                      </c:pt>
                      <c:pt idx="338">
                        <c:v>7.4206620791663291E-4</c:v>
                      </c:pt>
                      <c:pt idx="339">
                        <c:v>7.3735882638773702E-4</c:v>
                      </c:pt>
                      <c:pt idx="340">
                        <c:v>4.9710036446805935E-4</c:v>
                      </c:pt>
                      <c:pt idx="341">
                        <c:v>4.9239398115070011E-4</c:v>
                      </c:pt>
                      <c:pt idx="342">
                        <c:v>5.2971099239494961E-4</c:v>
                      </c:pt>
                      <c:pt idx="343">
                        <c:v>5.2433638560781166E-4</c:v>
                      </c:pt>
                      <c:pt idx="344">
                        <c:v>5.1968111014078281E-4</c:v>
                      </c:pt>
                      <c:pt idx="345">
                        <c:v>6.4952920839976937E-4</c:v>
                      </c:pt>
                      <c:pt idx="346">
                        <c:v>5.4951005617706594E-4</c:v>
                      </c:pt>
                      <c:pt idx="347">
                        <c:v>5.4491713276940963E-4</c:v>
                      </c:pt>
                      <c:pt idx="348">
                        <c:v>4.8975851500400176E-4</c:v>
                      </c:pt>
                      <c:pt idx="349">
                        <c:v>6.1693600387757123E-4</c:v>
                      </c:pt>
                      <c:pt idx="350">
                        <c:v>6.1242152822536778E-4</c:v>
                      </c:pt>
                      <c:pt idx="351">
                        <c:v>4.7234841283808467E-4</c:v>
                      </c:pt>
                      <c:pt idx="352">
                        <c:v>5.076753997372398E-4</c:v>
                      </c:pt>
                      <c:pt idx="353">
                        <c:v>5.0320845147665651E-4</c:v>
                      </c:pt>
                      <c:pt idx="354">
                        <c:v>4.9551428365096053E-4</c:v>
                      </c:pt>
                      <c:pt idx="355">
                        <c:v>4.9107634201793048E-4</c:v>
                      </c:pt>
                      <c:pt idx="356">
                        <c:v>4.8663844350475523E-4</c:v>
                      </c:pt>
                      <c:pt idx="357">
                        <c:v>4.2943803380007394E-4</c:v>
                      </c:pt>
                      <c:pt idx="358">
                        <c:v>4.2508492094075182E-4</c:v>
                      </c:pt>
                      <c:pt idx="359">
                        <c:v>4.2073184926724288E-4</c:v>
                      </c:pt>
                      <c:pt idx="360">
                        <c:v>3.6997978588499992E-4</c:v>
                      </c:pt>
                      <c:pt idx="361">
                        <c:v>3.6565986630537168E-4</c:v>
                      </c:pt>
                      <c:pt idx="362">
                        <c:v>3.164929900426918E-4</c:v>
                      </c:pt>
                      <c:pt idx="363">
                        <c:v>3.1180411894045259E-4</c:v>
                      </c:pt>
                      <c:pt idx="364">
                        <c:v>3.9495594562334254E-4</c:v>
                      </c:pt>
                      <c:pt idx="365">
                        <c:v>3.9064690054503343E-4</c:v>
                      </c:pt>
                      <c:pt idx="366">
                        <c:v>3.4624198789183085E-4</c:v>
                      </c:pt>
                      <c:pt idx="367">
                        <c:v>3.8787819389356307E-4</c:v>
                      </c:pt>
                      <c:pt idx="368">
                        <c:v>3.8350326833199821E-4</c:v>
                      </c:pt>
                      <c:pt idx="369">
                        <c:v>3.3834868465542169E-4</c:v>
                      </c:pt>
                      <c:pt idx="370">
                        <c:v>3.8206598497694783E-4</c:v>
                      </c:pt>
                      <c:pt idx="371">
                        <c:v>3.7760578513686144E-4</c:v>
                      </c:pt>
                      <c:pt idx="372">
                        <c:v>4.233068815660332E-4</c:v>
                      </c:pt>
                      <c:pt idx="373">
                        <c:v>4.6710804498309829E-4</c:v>
                      </c:pt>
                      <c:pt idx="374">
                        <c:v>4.625588578036814E-4</c:v>
                      </c:pt>
                      <c:pt idx="375">
                        <c:v>4.1745213256566153E-4</c:v>
                      </c:pt>
                      <c:pt idx="376">
                        <c:v>5.105146739567153E-4</c:v>
                      </c:pt>
                      <c:pt idx="377">
                        <c:v>5.0586044113012148E-4</c:v>
                      </c:pt>
                      <c:pt idx="378">
                        <c:v>5.5533345720008398E-4</c:v>
                      </c:pt>
                      <c:pt idx="379">
                        <c:v>6.5407216310564131E-4</c:v>
                      </c:pt>
                      <c:pt idx="380">
                        <c:v>6.4928760923358829E-4</c:v>
                      </c:pt>
                      <c:pt idx="381">
                        <c:v>6.4450310497097857E-4</c:v>
                      </c:pt>
                      <c:pt idx="382">
                        <c:v>7.1039780435634659E-4</c:v>
                      </c:pt>
                      <c:pt idx="383">
                        <c:v>7.0545450501856234E-4</c:v>
                      </c:pt>
                      <c:pt idx="384">
                        <c:v>7.0051125865071826E-4</c:v>
                      </c:pt>
                      <c:pt idx="385">
                        <c:v>7.0780913787872797E-4</c:v>
                      </c:pt>
                      <c:pt idx="386">
                        <c:v>7.0277894204698581E-4</c:v>
                      </c:pt>
                      <c:pt idx="387">
                        <c:v>6.9774880087157174E-4</c:v>
                      </c:pt>
                      <c:pt idx="388">
                        <c:v>5.9906165675415065E-4</c:v>
                      </c:pt>
                      <c:pt idx="389">
                        <c:v>5.939722656075942E-4</c:v>
                      </c:pt>
                      <c:pt idx="390">
                        <c:v>5.9506426487764019E-4</c:v>
                      </c:pt>
                      <c:pt idx="391">
                        <c:v>5.9708453351542076E-4</c:v>
                      </c:pt>
                      <c:pt idx="392">
                        <c:v>5.9187937499094077E-4</c:v>
                      </c:pt>
                      <c:pt idx="393">
                        <c:v>8.5757023753896776E-4</c:v>
                      </c:pt>
                      <c:pt idx="394">
                        <c:v>5.3835667549209003E-4</c:v>
                      </c:pt>
                      <c:pt idx="395">
                        <c:v>5.3306347922523888E-4</c:v>
                      </c:pt>
                      <c:pt idx="396">
                        <c:v>8.0133749344113794E-4</c:v>
                      </c:pt>
                      <c:pt idx="397">
                        <c:v>6.9757706262683493E-4</c:v>
                      </c:pt>
                      <c:pt idx="398">
                        <c:v>6.9215784979676702E-4</c:v>
                      </c:pt>
                      <c:pt idx="399">
                        <c:v>8.6031335390709029E-4</c:v>
                      </c:pt>
                      <c:pt idx="400">
                        <c:v>1.1403802514911327E-3</c:v>
                      </c:pt>
                      <c:pt idx="401">
                        <c:v>1.1348366914523094E-3</c:v>
                      </c:pt>
                      <c:pt idx="402">
                        <c:v>9.8036029553073226E-4</c:v>
                      </c:pt>
                      <c:pt idx="403">
                        <c:v>9.7471718537378398E-4</c:v>
                      </c:pt>
                      <c:pt idx="404">
                        <c:v>9.6907414393123965E-4</c:v>
                      </c:pt>
                      <c:pt idx="405">
                        <c:v>9.1449484444352754E-4</c:v>
                      </c:pt>
                      <c:pt idx="406">
                        <c:v>1.0867850988069438E-3</c:v>
                      </c:pt>
                      <c:pt idx="407">
                        <c:v>1.081056897433018E-3</c:v>
                      </c:pt>
                      <c:pt idx="408">
                        <c:v>8.0219874282080026E-4</c:v>
                      </c:pt>
                      <c:pt idx="409">
                        <c:v>7.9637460539126314E-4</c:v>
                      </c:pt>
                      <c:pt idx="410">
                        <c:v>7.9055053981986166E-4</c:v>
                      </c:pt>
                      <c:pt idx="411">
                        <c:v>8.5756681372959221E-4</c:v>
                      </c:pt>
                      <c:pt idx="412">
                        <c:v>7.9925820954504436E-4</c:v>
                      </c:pt>
                      <c:pt idx="413">
                        <c:v>7.9328203966742134E-4</c:v>
                      </c:pt>
                      <c:pt idx="414">
                        <c:v>9.7691789403099583E-4</c:v>
                      </c:pt>
                      <c:pt idx="415">
                        <c:v>9.7087787684235999E-4</c:v>
                      </c:pt>
                      <c:pt idx="416">
                        <c:v>7.8770515935084858E-4</c:v>
                      </c:pt>
                      <c:pt idx="417">
                        <c:v>9.0957881615364616E-4</c:v>
                      </c:pt>
                      <c:pt idx="418">
                        <c:v>9.0346387522678739E-4</c:v>
                      </c:pt>
                      <c:pt idx="419">
                        <c:v>1.1502682037346505E-3</c:v>
                      </c:pt>
                      <c:pt idx="420">
                        <c:v>9.644496578811373E-4</c:v>
                      </c:pt>
                      <c:pt idx="421">
                        <c:v>9.5825734183279906E-4</c:v>
                      </c:pt>
                      <c:pt idx="422">
                        <c:v>8.9658413764773053E-4</c:v>
                      </c:pt>
                      <c:pt idx="423">
                        <c:v>7.0184599494790942E-4</c:v>
                      </c:pt>
                      <c:pt idx="424">
                        <c:v>6.9562132664949803E-4</c:v>
                      </c:pt>
                      <c:pt idx="425">
                        <c:v>1.0137379314828152E-3</c:v>
                      </c:pt>
                      <c:pt idx="426">
                        <c:v>1.0074318018906102E-3</c:v>
                      </c:pt>
                      <c:pt idx="427">
                        <c:v>1.0011257561346289E-3</c:v>
                      </c:pt>
                      <c:pt idx="428">
                        <c:v>6.1852875163641123E-4</c:v>
                      </c:pt>
                      <c:pt idx="429">
                        <c:v>6.1220135809823058E-4</c:v>
                      </c:pt>
                      <c:pt idx="430">
                        <c:v>6.7044218828422029E-4</c:v>
                      </c:pt>
                      <c:pt idx="431">
                        <c:v>7.316058689599709E-4</c:v>
                      </c:pt>
                      <c:pt idx="432">
                        <c:v>5.9874289560465498E-4</c:v>
                      </c:pt>
                      <c:pt idx="433">
                        <c:v>5.9235688712256935E-4</c:v>
                      </c:pt>
                      <c:pt idx="434">
                        <c:v>7.164762737096943E-4</c:v>
                      </c:pt>
                      <c:pt idx="435">
                        <c:v>7.8005170064536055E-4</c:v>
                      </c:pt>
                      <c:pt idx="436">
                        <c:v>7.7359283442486712E-4</c:v>
                      </c:pt>
                      <c:pt idx="437">
                        <c:v>6.3785864434859319E-4</c:v>
                      </c:pt>
                      <c:pt idx="438">
                        <c:v>7.63551186956007E-4</c:v>
                      </c:pt>
                      <c:pt idx="439">
                        <c:v>7.5706814248672095E-4</c:v>
                      </c:pt>
                      <c:pt idx="440">
                        <c:v>7.5486517404195984E-4</c:v>
                      </c:pt>
                      <c:pt idx="441">
                        <c:v>7.4692560992741549E-4</c:v>
                      </c:pt>
                      <c:pt idx="442">
                        <c:v>7.4041820888907689E-4</c:v>
                      </c:pt>
                      <c:pt idx="443">
                        <c:v>6.6878562332292201E-4</c:v>
                      </c:pt>
                      <c:pt idx="444">
                        <c:v>7.2740366645438425E-4</c:v>
                      </c:pt>
                      <c:pt idx="445">
                        <c:v>7.2089652484579687E-4</c:v>
                      </c:pt>
                      <c:pt idx="446">
                        <c:v>9.1147883809856534E-4</c:v>
                      </c:pt>
                      <c:pt idx="447">
                        <c:v>7.7154080028754948E-4</c:v>
                      </c:pt>
                      <c:pt idx="448">
                        <c:v>7.6504594132729867E-4</c:v>
                      </c:pt>
                      <c:pt idx="449">
                        <c:v>7.585511683321774E-4</c:v>
                      </c:pt>
                      <c:pt idx="450">
                        <c:v>6.8446679071677331E-4</c:v>
                      </c:pt>
                      <c:pt idx="451">
                        <c:v>6.7799700913643342E-4</c:v>
                      </c:pt>
                      <c:pt idx="452">
                        <c:v>8.0406237331608944E-4</c:v>
                      </c:pt>
                      <c:pt idx="453">
                        <c:v>7.9606044351172866E-4</c:v>
                      </c:pt>
                      <c:pt idx="454">
                        <c:v>7.895780787347856E-4</c:v>
                      </c:pt>
                      <c:pt idx="455">
                        <c:v>6.5089058011104318E-4</c:v>
                      </c:pt>
                      <c:pt idx="456">
                        <c:v>6.4686949616156279E-4</c:v>
                      </c:pt>
                      <c:pt idx="457">
                        <c:v>6.4038798801753592E-4</c:v>
                      </c:pt>
                      <c:pt idx="458">
                        <c:v>7.636494720986986E-4</c:v>
                      </c:pt>
                      <c:pt idx="459">
                        <c:v>8.1586820332159673E-4</c:v>
                      </c:pt>
                      <c:pt idx="460">
                        <c:v>8.0943471996860745E-4</c:v>
                      </c:pt>
                      <c:pt idx="461">
                        <c:v>8.6738007449783873E-4</c:v>
                      </c:pt>
                      <c:pt idx="462">
                        <c:v>8.6094646440411859E-4</c:v>
                      </c:pt>
                      <c:pt idx="463">
                        <c:v>7.9013477224942766E-4</c:v>
                      </c:pt>
                      <c:pt idx="464">
                        <c:v>7.1797516243149136E-4</c:v>
                      </c:pt>
                      <c:pt idx="465">
                        <c:v>7.115544401204635E-4</c:v>
                      </c:pt>
                      <c:pt idx="466">
                        <c:v>7.051338004415526E-4</c:v>
                      </c:pt>
                      <c:pt idx="467">
                        <c:v>7.6012562771216464E-4</c:v>
                      </c:pt>
                      <c:pt idx="468">
                        <c:v>7.5372883116328268E-4</c:v>
                      </c:pt>
                      <c:pt idx="469">
                        <c:v>8.0833359909704731E-4</c:v>
                      </c:pt>
                      <c:pt idx="470">
                        <c:v>8.6573660186787865E-4</c:v>
                      </c:pt>
                      <c:pt idx="471">
                        <c:v>8.5936326456787751E-4</c:v>
                      </c:pt>
                      <c:pt idx="472">
                        <c:v>7.2275079240115042E-4</c:v>
                      </c:pt>
                      <c:pt idx="473">
                        <c:v>9.6697502987019596E-4</c:v>
                      </c:pt>
                      <c:pt idx="474">
                        <c:v>7.0354119769798127E-4</c:v>
                      </c:pt>
                      <c:pt idx="475">
                        <c:v>6.9725062837893619E-4</c:v>
                      </c:pt>
                      <c:pt idx="476">
                        <c:v>6.8969524176667031E-4</c:v>
                      </c:pt>
                      <c:pt idx="477">
                        <c:v>9.3477357186108991E-4</c:v>
                      </c:pt>
                      <c:pt idx="478">
                        <c:v>9.2849365983225455E-4</c:v>
                      </c:pt>
                      <c:pt idx="479">
                        <c:v>7.936346993708724E-4</c:v>
                      </c:pt>
                      <c:pt idx="480">
                        <c:v>8.4689701599981659E-4</c:v>
                      </c:pt>
                      <c:pt idx="481">
                        <c:v>8.4066329996210546E-4</c:v>
                      </c:pt>
                      <c:pt idx="482">
                        <c:v>8.3291610534364587E-4</c:v>
                      </c:pt>
                      <c:pt idx="483">
                        <c:v>8.2669386018364792E-4</c:v>
                      </c:pt>
                      <c:pt idx="484">
                        <c:v>7.5546445287419937E-4</c:v>
                      </c:pt>
                      <c:pt idx="485">
                        <c:v>7.4791294467208566E-4</c:v>
                      </c:pt>
                      <c:pt idx="486">
                        <c:v>9.2583684739638188E-4</c:v>
                      </c:pt>
                      <c:pt idx="487">
                        <c:v>9.1965923759624885E-4</c:v>
                      </c:pt>
                      <c:pt idx="488">
                        <c:v>9.1348170405805194E-4</c:v>
                      </c:pt>
                      <c:pt idx="489">
                        <c:v>7.7668225767390446E-4</c:v>
                      </c:pt>
                      <c:pt idx="490">
                        <c:v>7.7056056376299093E-4</c:v>
                      </c:pt>
                      <c:pt idx="491">
                        <c:v>7.6443894388155754E-4</c:v>
                      </c:pt>
                      <c:pt idx="492">
                        <c:v>1.0627157839038946E-3</c:v>
                      </c:pt>
                      <c:pt idx="493">
                        <c:v>1.0566039436537506E-3</c:v>
                      </c:pt>
                      <c:pt idx="494">
                        <c:v>1.0504921783856416E-3</c:v>
                      </c:pt>
                      <c:pt idx="495">
                        <c:v>9.1718610679610262E-4</c:v>
                      </c:pt>
                      <c:pt idx="496">
                        <c:v>9.1110751757897412E-4</c:v>
                      </c:pt>
                      <c:pt idx="497">
                        <c:v>9.658506003125233E-4</c:v>
                      </c:pt>
                      <c:pt idx="498">
                        <c:v>9.5977190566494364E-4</c:v>
                      </c:pt>
                      <c:pt idx="499">
                        <c:v>9.5369328445370509E-4</c:v>
                      </c:pt>
                      <c:pt idx="500">
                        <c:v>9.4761473658793371E-4</c:v>
                      </c:pt>
                      <c:pt idx="501">
                        <c:v>1.0095100864526648E-3</c:v>
                      </c:pt>
                      <c:pt idx="502">
                        <c:v>1.0033880027231943E-3</c:v>
                      </c:pt>
                      <c:pt idx="503">
                        <c:v>9.9726599341241505E-4</c:v>
                      </c:pt>
                      <c:pt idx="504">
                        <c:v>9.9647897582978923E-4</c:v>
                      </c:pt>
                      <c:pt idx="505">
                        <c:v>9.9032413342290153E-4</c:v>
                      </c:pt>
                      <c:pt idx="506">
                        <c:v>9.2424633475527037E-4</c:v>
                      </c:pt>
                      <c:pt idx="507">
                        <c:v>9.1808082751450922E-4</c:v>
                      </c:pt>
                      <c:pt idx="508">
                        <c:v>9.1191539499839165E-4</c:v>
                      </c:pt>
                      <c:pt idx="509">
                        <c:v>9.7621370845731655E-4</c:v>
                      </c:pt>
                      <c:pt idx="510">
                        <c:v>9.6999221090352384E-4</c:v>
                      </c:pt>
                      <c:pt idx="511">
                        <c:v>9.0810889032720435E-4</c:v>
                      </c:pt>
                      <c:pt idx="512">
                        <c:v>9.1521813812275074E-4</c:v>
                      </c:pt>
                      <c:pt idx="513">
                        <c:v>9.088586102816307E-4</c:v>
                      </c:pt>
                      <c:pt idx="514">
                        <c:v>8.4042159599272441E-4</c:v>
                      </c:pt>
                      <c:pt idx="515">
                        <c:v>8.4663093239305699E-4</c:v>
                      </c:pt>
                      <c:pt idx="516">
                        <c:v>8.4016392440702001E-4</c:v>
                      </c:pt>
                      <c:pt idx="517">
                        <c:v>1.1008423238844645E-3</c:v>
                      </c:pt>
                      <c:pt idx="518">
                        <c:v>9.8259069391755881E-4</c:v>
                      </c:pt>
                      <c:pt idx="519">
                        <c:v>9.7594788816641488E-4</c:v>
                      </c:pt>
                      <c:pt idx="520">
                        <c:v>9.6930516822576627E-4</c:v>
                      </c:pt>
                      <c:pt idx="521">
                        <c:v>9.9943267813711804E-4</c:v>
                      </c:pt>
                      <c:pt idx="522">
                        <c:v>9.9253617888560406E-4</c:v>
                      </c:pt>
                      <c:pt idx="523">
                        <c:v>1.0162853284511547E-3</c:v>
                      </c:pt>
                      <c:pt idx="524">
                        <c:v>1.1858726766598578E-3</c:v>
                      </c:pt>
                      <c:pt idx="525">
                        <c:v>1.1785484155893951E-3</c:v>
                      </c:pt>
                      <c:pt idx="526">
                        <c:v>1.1811639145537841E-3</c:v>
                      </c:pt>
                      <c:pt idx="527">
                        <c:v>1.1732846125649882E-3</c:v>
                      </c:pt>
                      <c:pt idx="528">
                        <c:v>1.1654054305792584E-3</c:v>
                      </c:pt>
                      <c:pt idx="529">
                        <c:v>1.3588400769665582E-3</c:v>
                      </c:pt>
                      <c:pt idx="530">
                        <c:v>1.3506982633035187E-3</c:v>
                      </c:pt>
                      <c:pt idx="531">
                        <c:v>1.2262456426665616E-3</c:v>
                      </c:pt>
                      <c:pt idx="532">
                        <c:v>1.1796876084644412E-3</c:v>
                      </c:pt>
                      <c:pt idx="533">
                        <c:v>1.1261225973988927E-3</c:v>
                      </c:pt>
                      <c:pt idx="534">
                        <c:v>1.1169603650915E-3</c:v>
                      </c:pt>
                      <c:pt idx="535">
                        <c:v>1.2460382216913761E-3</c:v>
                      </c:pt>
                      <c:pt idx="536">
                        <c:v>1.6778324824244519E-3</c:v>
                      </c:pt>
                      <c:pt idx="537">
                        <c:v>1.6679548861980597E-3</c:v>
                      </c:pt>
                      <c:pt idx="538">
                        <c:v>1.6247804354538246E-3</c:v>
                      </c:pt>
                      <c:pt idx="539">
                        <c:v>1.6144886481570197E-3</c:v>
                      </c:pt>
                      <c:pt idx="540">
                        <c:v>1.6797435371170852E-3</c:v>
                      </c:pt>
                      <c:pt idx="541">
                        <c:v>1.6437960335681722E-3</c:v>
                      </c:pt>
                      <c:pt idx="542">
                        <c:v>1.632449472181844E-3</c:v>
                      </c:pt>
                      <c:pt idx="543">
                        <c:v>1.8331978747521524E-3</c:v>
                      </c:pt>
                      <c:pt idx="544">
                        <c:v>1.8203649376839304E-3</c:v>
                      </c:pt>
                      <c:pt idx="545">
                        <c:v>1.8075323133600809E-3</c:v>
                      </c:pt>
                      <c:pt idx="546">
                        <c:v>2.0291566753832249E-3</c:v>
                      </c:pt>
                      <c:pt idx="547">
                        <c:v>2.8143068458666813E-3</c:v>
                      </c:pt>
                      <c:pt idx="548">
                        <c:v>2.8001424470242018E-3</c:v>
                      </c:pt>
                      <c:pt idx="549">
                        <c:v>2.3156575729518297E-3</c:v>
                      </c:pt>
                      <c:pt idx="550">
                        <c:v>2.5469962193899222E-3</c:v>
                      </c:pt>
                      <c:pt idx="551">
                        <c:v>2.5316307447019546E-3</c:v>
                      </c:pt>
                      <c:pt idx="552">
                        <c:v>2.6096475345828807E-3</c:v>
                      </c:pt>
                      <c:pt idx="553">
                        <c:v>3.2844038291821327E-3</c:v>
                      </c:pt>
                      <c:pt idx="554">
                        <c:v>3.2673531925938135E-3</c:v>
                      </c:pt>
                      <c:pt idx="555">
                        <c:v>2.6083790361332722E-3</c:v>
                      </c:pt>
                      <c:pt idx="556">
                        <c:v>2.591078811791222E-3</c:v>
                      </c:pt>
                      <c:pt idx="557">
                        <c:v>2.5737791515589039E-3</c:v>
                      </c:pt>
                      <c:pt idx="558">
                        <c:v>3.5085122327721575E-3</c:v>
                      </c:pt>
                      <c:pt idx="559">
                        <c:v>3.4378830862760736E-3</c:v>
                      </c:pt>
                      <c:pt idx="560">
                        <c:v>3.4194614114680276E-3</c:v>
                      </c:pt>
                      <c:pt idx="561">
                        <c:v>3.4010403830243784E-3</c:v>
                      </c:pt>
                      <c:pt idx="562">
                        <c:v>4.6341088889826501E-3</c:v>
                      </c:pt>
                      <c:pt idx="563">
                        <c:v>4.6150617880989526E-3</c:v>
                      </c:pt>
                      <c:pt idx="564">
                        <c:v>5.4762677025414911E-3</c:v>
                      </c:pt>
                      <c:pt idx="565">
                        <c:v>5.4567795894902059E-3</c:v>
                      </c:pt>
                      <c:pt idx="566">
                        <c:v>5.1364410817751364E-3</c:v>
                      </c:pt>
                      <c:pt idx="567">
                        <c:v>6.8127251592360761E-3</c:v>
                      </c:pt>
                      <c:pt idx="568">
                        <c:v>6.7925359951273717E-3</c:v>
                      </c:pt>
                      <c:pt idx="569">
                        <c:v>7.1402523442008195E-3</c:v>
                      </c:pt>
                      <c:pt idx="570">
                        <c:v>7.7631615490258918E-3</c:v>
                      </c:pt>
                      <c:pt idx="571">
                        <c:v>7.7418365256360514E-3</c:v>
                      </c:pt>
                      <c:pt idx="572">
                        <c:v>9.8392914703479637E-3</c:v>
                      </c:pt>
                      <c:pt idx="573">
                        <c:v>9.3552193766639636E-3</c:v>
                      </c:pt>
                      <c:pt idx="574">
                        <c:v>9.3318496342669512E-3</c:v>
                      </c:pt>
                      <c:pt idx="575">
                        <c:v>9.9117917296119018E-3</c:v>
                      </c:pt>
                      <c:pt idx="576">
                        <c:v>1.7016268535532345E-2</c:v>
                      </c:pt>
                      <c:pt idx="577">
                        <c:v>1.6987532305732619E-2</c:v>
                      </c:pt>
                      <c:pt idx="578">
                        <c:v>1.6958797861511877E-2</c:v>
                      </c:pt>
                      <c:pt idx="579">
                        <c:v>1.8732732203362627E-2</c:v>
                      </c:pt>
                      <c:pt idx="580">
                        <c:v>1.8701925352612763E-2</c:v>
                      </c:pt>
                      <c:pt idx="581">
                        <c:v>2.1234524188243575E-2</c:v>
                      </c:pt>
                      <c:pt idx="582">
                        <c:v>2.4605974292872285E-2</c:v>
                      </c:pt>
                      <c:pt idx="583">
                        <c:v>2.4572698027045609E-2</c:v>
                      </c:pt>
                      <c:pt idx="584">
                        <c:v>3.2257609191886402E-2</c:v>
                      </c:pt>
                      <c:pt idx="585">
                        <c:v>3.7608516723226064E-2</c:v>
                      </c:pt>
                      <c:pt idx="586">
                        <c:v>3.7573306217265928E-2</c:v>
                      </c:pt>
                      <c:pt idx="587">
                        <c:v>4.3035024736129281E-2</c:v>
                      </c:pt>
                      <c:pt idx="588">
                        <c:v>4.6875104330363085E-2</c:v>
                      </c:pt>
                      <c:pt idx="589">
                        <c:v>4.6838986024498014E-2</c:v>
                      </c:pt>
                      <c:pt idx="590">
                        <c:v>5.4904233438427867E-2</c:v>
                      </c:pt>
                      <c:pt idx="591">
                        <c:v>6.2460508923775568E-2</c:v>
                      </c:pt>
                      <c:pt idx="592">
                        <c:v>6.242370063925276E-2</c:v>
                      </c:pt>
                      <c:pt idx="593">
                        <c:v>6.6536120878289307E-2</c:v>
                      </c:pt>
                      <c:pt idx="594">
                        <c:v>6.1709191606647999E-2</c:v>
                      </c:pt>
                      <c:pt idx="595">
                        <c:v>6.167818599338494E-2</c:v>
                      </c:pt>
                      <c:pt idx="596">
                        <c:v>6.3705037272745568E-2</c:v>
                      </c:pt>
                      <c:pt idx="597">
                        <c:v>6.9559842979394923E-2</c:v>
                      </c:pt>
                      <c:pt idx="598">
                        <c:v>6.9539171036262906E-2</c:v>
                      </c:pt>
                      <c:pt idx="599">
                        <c:v>6.2524382884665289E-2</c:v>
                      </c:pt>
                      <c:pt idx="600">
                        <c:v>6.2508489981994056E-2</c:v>
                      </c:pt>
                      <c:pt idx="601">
                        <c:v>6.2492598205053859E-2</c:v>
                      </c:pt>
                      <c:pt idx="602">
                        <c:v>5.9002912308733307E-2</c:v>
                      </c:pt>
                      <c:pt idx="603">
                        <c:v>5.8988929283848045E-2</c:v>
                      </c:pt>
                      <c:pt idx="604">
                        <c:v>5.557077154311036E-2</c:v>
                      </c:pt>
                      <c:pt idx="605">
                        <c:v>5.4911328716749405E-2</c:v>
                      </c:pt>
                      <c:pt idx="606">
                        <c:v>5.4900190417535195E-2</c:v>
                      </c:pt>
                      <c:pt idx="607">
                        <c:v>5.6715227059743363E-2</c:v>
                      </c:pt>
                      <c:pt idx="608">
                        <c:v>5.8439048732322633E-2</c:v>
                      </c:pt>
                      <c:pt idx="609">
                        <c:v>5.7712308962559598E-2</c:v>
                      </c:pt>
                      <c:pt idx="610">
                        <c:v>5.7703660509777585E-2</c:v>
                      </c:pt>
                      <c:pt idx="611">
                        <c:v>5.7380023223213471E-2</c:v>
                      </c:pt>
                      <c:pt idx="612">
                        <c:v>5.7371967189961647E-2</c:v>
                      </c:pt>
                      <c:pt idx="613">
                        <c:v>5.6046544748148241E-2</c:v>
                      </c:pt>
                      <c:pt idx="614">
                        <c:v>5.3242762781612218E-2</c:v>
                      </c:pt>
                      <c:pt idx="615">
                        <c:v>5.3235662892242255E-2</c:v>
                      </c:pt>
                      <c:pt idx="616">
                        <c:v>4.9259786232069135E-2</c:v>
                      </c:pt>
                      <c:pt idx="617">
                        <c:v>4.4679325996897223E-2</c:v>
                      </c:pt>
                      <c:pt idx="618">
                        <c:v>4.467305453996312E-2</c:v>
                      </c:pt>
                      <c:pt idx="619">
                        <c:v>3.8777561491497879E-2</c:v>
                      </c:pt>
                      <c:pt idx="620">
                        <c:v>3.4803620799881953E-2</c:v>
                      </c:pt>
                      <c:pt idx="621">
                        <c:v>3.4797932382764636E-2</c:v>
                      </c:pt>
                      <c:pt idx="622">
                        <c:v>2.5927090957141168E-2</c:v>
                      </c:pt>
                      <c:pt idx="623">
                        <c:v>1.8697247370750191E-2</c:v>
                      </c:pt>
                      <c:pt idx="624">
                        <c:v>1.0236850292202162E-2</c:v>
                      </c:pt>
                      <c:pt idx="625">
                        <c:v>1.0231701990026971E-2</c:v>
                      </c:pt>
                      <c:pt idx="626">
                        <c:v>1.0226553770973404E-2</c:v>
                      </c:pt>
                      <c:pt idx="627">
                        <c:v>4.4894192016046034E-3</c:v>
                      </c:pt>
                      <c:pt idx="628">
                        <c:v>4.484415158046217E-3</c:v>
                      </c:pt>
                      <c:pt idx="629">
                        <c:v>4.4794111727825383E-3</c:v>
                      </c:pt>
                      <c:pt idx="630">
                        <c:v>3.5659480543156225E-3</c:v>
                      </c:pt>
                      <c:pt idx="631">
                        <c:v>3.5609613291058351E-3</c:v>
                      </c:pt>
                      <c:pt idx="632">
                        <c:v>2.8468264943535362E-3</c:v>
                      </c:pt>
                      <c:pt idx="633">
                        <c:v>2.8418635329221756E-3</c:v>
                      </c:pt>
                      <c:pt idx="634">
                        <c:v>2.1799008205907518E-3</c:v>
                      </c:pt>
                      <c:pt idx="635">
                        <c:v>1.3723306288404486E-3</c:v>
                      </c:pt>
                      <c:pt idx="636">
                        <c:v>1.3674495973930831E-3</c:v>
                      </c:pt>
                      <c:pt idx="637">
                        <c:v>1.2613358729107195E-3</c:v>
                      </c:pt>
                      <c:pt idx="638">
                        <c:v>1.2564690654998424E-3</c:v>
                      </c:pt>
                      <c:pt idx="639">
                        <c:v>1.2516023016644266E-3</c:v>
                      </c:pt>
                      <c:pt idx="640">
                        <c:v>1.1912919256456822E-3</c:v>
                      </c:pt>
                      <c:pt idx="641">
                        <c:v>9.8584785006357051E-4</c:v>
                      </c:pt>
                      <c:pt idx="642">
                        <c:v>9.8104328066780759E-4</c:v>
                      </c:pt>
                      <c:pt idx="643">
                        <c:v>9.7623875267462319E-4</c:v>
                      </c:pt>
                      <c:pt idx="644">
                        <c:v>8.2488952477645123E-4</c:v>
                      </c:pt>
                      <c:pt idx="645">
                        <c:v>8.200989044374414E-4</c:v>
                      </c:pt>
                      <c:pt idx="646">
                        <c:v>8.1190600724769402E-4</c:v>
                      </c:pt>
                      <c:pt idx="647">
                        <c:v>9.0262264789707438E-4</c:v>
                      </c:pt>
                      <c:pt idx="648">
                        <c:v>8.9785189479816012E-4</c:v>
                      </c:pt>
                      <c:pt idx="649">
                        <c:v>8.9308118204090676E-4</c:v>
                      </c:pt>
                      <c:pt idx="650">
                        <c:v>7.9392871348526583E-4</c:v>
                      </c:pt>
                      <c:pt idx="651">
                        <c:v>7.891516876836897E-4</c:v>
                      </c:pt>
                      <c:pt idx="652">
                        <c:v>7.8219550326404943E-4</c:v>
                      </c:pt>
                      <c:pt idx="653">
                        <c:v>6.7924400816078885E-4</c:v>
                      </c:pt>
                      <c:pt idx="654">
                        <c:v>6.7450041343493621E-4</c:v>
                      </c:pt>
                      <c:pt idx="655">
                        <c:v>8.1671575934979537E-4</c:v>
                      </c:pt>
                      <c:pt idx="656">
                        <c:v>7.1546323288949551E-4</c:v>
                      </c:pt>
                      <c:pt idx="657">
                        <c:v>7.1069985231032027E-4</c:v>
                      </c:pt>
                      <c:pt idx="658">
                        <c:v>7.0691833063189671E-4</c:v>
                      </c:pt>
                      <c:pt idx="659">
                        <c:v>7.0214839992122611E-4</c:v>
                      </c:pt>
                      <c:pt idx="660">
                        <c:v>6.0021822223369761E-4</c:v>
                      </c:pt>
                      <c:pt idx="661">
                        <c:v>7.3422496985314041E-4</c:v>
                      </c:pt>
                      <c:pt idx="662">
                        <c:v>7.2949452957228394E-4</c:v>
                      </c:pt>
                      <c:pt idx="663">
                        <c:v>6.7648287930385754E-4</c:v>
                      </c:pt>
                      <c:pt idx="664">
                        <c:v>5.7402714065584359E-4</c:v>
                      </c:pt>
                      <c:pt idx="665">
                        <c:v>5.6932960202286866E-4</c:v>
                      </c:pt>
                      <c:pt idx="666">
                        <c:v>5.6308941964268791E-4</c:v>
                      </c:pt>
                      <c:pt idx="667">
                        <c:v>6.0283117438808889E-4</c:v>
                      </c:pt>
                      <c:pt idx="668">
                        <c:v>5.9816559860276144E-4</c:v>
                      </c:pt>
                      <c:pt idx="669">
                        <c:v>5.4531071289109936E-4</c:v>
                      </c:pt>
                      <c:pt idx="670">
                        <c:v>5.4065799646782833E-4</c:v>
                      </c:pt>
                      <c:pt idx="671">
                        <c:v>5.8258390949301672E-4</c:v>
                      </c:pt>
                      <c:pt idx="672">
                        <c:v>5.7481130555756921E-4</c:v>
                      </c:pt>
                      <c:pt idx="673">
                        <c:v>5.701837078798095E-4</c:v>
                      </c:pt>
                      <c:pt idx="674">
                        <c:v>6.1105732227640004E-4</c:v>
                      </c:pt>
                      <c:pt idx="675">
                        <c:v>5.1115277807372639E-4</c:v>
                      </c:pt>
                      <c:pt idx="676">
                        <c:v>5.0655643324156905E-4</c:v>
                      </c:pt>
                      <c:pt idx="677">
                        <c:v>3.6196476922236754E-4</c:v>
                      </c:pt>
                      <c:pt idx="678">
                        <c:v>4.9274011799835477E-4</c:v>
                      </c:pt>
                      <c:pt idx="679">
                        <c:v>4.8818662441813633E-4</c:v>
                      </c:pt>
                      <c:pt idx="680">
                        <c:v>5.278193197689353E-4</c:v>
                      </c:pt>
                      <c:pt idx="681">
                        <c:v>3.8841674999827978E-4</c:v>
                      </c:pt>
                      <c:pt idx="682">
                        <c:v>3.8385752852680081E-4</c:v>
                      </c:pt>
                      <c:pt idx="683">
                        <c:v>3.7929834124069946E-4</c:v>
                      </c:pt>
                      <c:pt idx="684">
                        <c:v>4.6665925021832877E-4</c:v>
                      </c:pt>
                      <c:pt idx="685">
                        <c:v>4.6209383174967717E-4</c:v>
                      </c:pt>
                      <c:pt idx="686">
                        <c:v>6.4638119742771265E-4</c:v>
                      </c:pt>
                      <c:pt idx="687">
                        <c:v>4.5969610643605935E-4</c:v>
                      </c:pt>
                      <c:pt idx="688">
                        <c:v>4.5506290633603156E-4</c:v>
                      </c:pt>
                      <c:pt idx="689">
                        <c:v>4.5042974156619676E-4</c:v>
                      </c:pt>
                      <c:pt idx="690">
                        <c:v>3.0955564059623539E-4</c:v>
                      </c:pt>
                      <c:pt idx="691">
                        <c:v>3.0487864002277882E-4</c:v>
                      </c:pt>
                      <c:pt idx="692">
                        <c:v>4.8953271631781527E-4</c:v>
                      </c:pt>
                      <c:pt idx="693">
                        <c:v>4.8885377148029157E-4</c:v>
                      </c:pt>
                      <c:pt idx="694">
                        <c:v>4.8411824710335282E-4</c:v>
                      </c:pt>
                      <c:pt idx="695">
                        <c:v>5.3045663674715219E-4</c:v>
                      </c:pt>
                      <c:pt idx="696">
                        <c:v>4.8674798440244388E-4</c:v>
                      </c:pt>
                      <c:pt idx="697">
                        <c:v>4.8189179994975495E-4</c:v>
                      </c:pt>
                      <c:pt idx="698">
                        <c:v>4.7703565400985826E-4</c:v>
                      </c:pt>
                      <c:pt idx="699">
                        <c:v>4.2658041363973479E-4</c:v>
                      </c:pt>
                      <c:pt idx="700">
                        <c:v>4.2168982472931278E-4</c:v>
                      </c:pt>
                      <c:pt idx="701">
                        <c:v>4.6843852821850204E-4</c:v>
                      </c:pt>
                      <c:pt idx="702">
                        <c:v>5.2174782799083435E-4</c:v>
                      </c:pt>
                      <c:pt idx="703">
                        <c:v>5.1674283218886312E-4</c:v>
                      </c:pt>
                      <c:pt idx="704">
                        <c:v>4.6434074465336489E-4</c:v>
                      </c:pt>
                      <c:pt idx="705">
                        <c:v>4.5930655748228715E-4</c:v>
                      </c:pt>
                      <c:pt idx="706">
                        <c:v>6.0995334641974184E-4</c:v>
                      </c:pt>
                      <c:pt idx="707">
                        <c:v>5.0633103286694381E-4</c:v>
                      </c:pt>
                      <c:pt idx="708">
                        <c:v>5.0122939853726521E-4</c:v>
                      </c:pt>
                      <c:pt idx="709">
                        <c:v>6.0276187163398889E-4</c:v>
                      </c:pt>
                      <c:pt idx="710">
                        <c:v>9.1317913953785682E-4</c:v>
                      </c:pt>
                      <c:pt idx="711">
                        <c:v>8.6399102725153169E-4</c:v>
                      </c:pt>
                      <c:pt idx="712">
                        <c:v>8.5876411005658064E-4</c:v>
                      </c:pt>
                      <c:pt idx="713">
                        <c:v>7.5582299938461094E-4</c:v>
                      </c:pt>
                      <c:pt idx="714">
                        <c:v>7.5054819483959332E-4</c:v>
                      </c:pt>
                      <c:pt idx="715">
                        <c:v>8.0176902774353276E-4</c:v>
                      </c:pt>
                      <c:pt idx="716">
                        <c:v>8.0267113683358756E-4</c:v>
                      </c:pt>
                      <c:pt idx="717">
                        <c:v>7.9733057114184287E-4</c:v>
                      </c:pt>
                      <c:pt idx="718">
                        <c:v>9.0311096465690681E-4</c:v>
                      </c:pt>
                      <c:pt idx="719">
                        <c:v>8.4935916521238798E-4</c:v>
                      </c:pt>
                      <c:pt idx="720">
                        <c:v>7.3820241253372255E-4</c:v>
                      </c:pt>
                      <c:pt idx="721">
                        <c:v>7.3278622951133163E-4</c:v>
                      </c:pt>
                      <c:pt idx="722">
                        <c:v>7.2737009410848259E-4</c:v>
                      </c:pt>
                      <c:pt idx="723">
                        <c:v>7.8735744471843398E-4</c:v>
                      </c:pt>
                      <c:pt idx="724">
                        <c:v>7.8186311216067673E-4</c:v>
                      </c:pt>
                      <c:pt idx="725">
                        <c:v>8.9350779392837832E-4</c:v>
                      </c:pt>
                      <c:pt idx="726">
                        <c:v>8.8796885397028733E-4</c:v>
                      </c:pt>
                      <c:pt idx="727">
                        <c:v>8.8672573621756553E-4</c:v>
                      </c:pt>
                      <c:pt idx="728">
                        <c:v>9.4452562133759345E-4</c:v>
                      </c:pt>
                      <c:pt idx="729">
                        <c:v>8.900382358922993E-4</c:v>
                      </c:pt>
                      <c:pt idx="730">
                        <c:v>8.8438063985226897E-4</c:v>
                      </c:pt>
                      <c:pt idx="731">
                        <c:v>1.0572984607535973E-3</c:v>
                      </c:pt>
                      <c:pt idx="732">
                        <c:v>1.0515933940111377E-3</c:v>
                      </c:pt>
                      <c:pt idx="733">
                        <c:v>1.0458883807083911E-3</c:v>
                      </c:pt>
                      <c:pt idx="734">
                        <c:v>8.1317784463594614E-4</c:v>
                      </c:pt>
                      <c:pt idx="735">
                        <c:v>8.6754144690265246E-4</c:v>
                      </c:pt>
                      <c:pt idx="736">
                        <c:v>8.6180846143791407E-4</c:v>
                      </c:pt>
                      <c:pt idx="737">
                        <c:v>9.7571901007251314E-4</c:v>
                      </c:pt>
                      <c:pt idx="738">
                        <c:v>9.6995688409938128E-4</c:v>
                      </c:pt>
                      <c:pt idx="739">
                        <c:v>9.6419481196573155E-4</c:v>
                      </c:pt>
                      <c:pt idx="740">
                        <c:v>8.5313771974432351E-4</c:v>
                      </c:pt>
                      <c:pt idx="741">
                        <c:v>8.473074819632672E-4</c:v>
                      </c:pt>
                      <c:pt idx="742">
                        <c:v>6.686898608585061E-4</c:v>
                      </c:pt>
                      <c:pt idx="743">
                        <c:v>6.6284033866566782E-4</c:v>
                      </c:pt>
                      <c:pt idx="744">
                        <c:v>7.794156355052606E-4</c:v>
                      </c:pt>
                      <c:pt idx="745">
                        <c:v>7.7887657701211687E-4</c:v>
                      </c:pt>
                      <c:pt idx="746">
                        <c:v>7.7294589924730816E-4</c:v>
                      </c:pt>
                      <c:pt idx="747">
                        <c:v>8.8420429563933461E-4</c:v>
                      </c:pt>
                      <c:pt idx="748">
                        <c:v>7.0538232188185716E-4</c:v>
                      </c:pt>
                      <c:pt idx="749">
                        <c:v>6.9942104299523388E-4</c:v>
                      </c:pt>
                      <c:pt idx="750">
                        <c:v>7.5575848776106974E-4</c:v>
                      </c:pt>
                      <c:pt idx="751">
                        <c:v>7.4977633375235752E-4</c:v>
                      </c:pt>
                      <c:pt idx="752">
                        <c:v>7.5298858379333421E-4</c:v>
                      </c:pt>
                      <c:pt idx="753">
                        <c:v>7.4693255484253168E-4</c:v>
                      </c:pt>
                      <c:pt idx="754">
                        <c:v>7.4087658338240403E-4</c:v>
                      </c:pt>
                      <c:pt idx="755">
                        <c:v>7.3612051409458975E-4</c:v>
                      </c:pt>
                      <c:pt idx="756">
                        <c:v>7.3656905294653611E-4</c:v>
                      </c:pt>
                      <c:pt idx="757">
                        <c:v>7.3044836784026744E-4</c:v>
                      </c:pt>
                      <c:pt idx="758">
                        <c:v>8.4988950995859482E-4</c:v>
                      </c:pt>
                      <c:pt idx="759">
                        <c:v>7.8649036430650146E-4</c:v>
                      </c:pt>
                      <c:pt idx="760">
                        <c:v>7.8031452839261585E-4</c:v>
                      </c:pt>
                      <c:pt idx="761">
                        <c:v>8.4049355428093408E-4</c:v>
                      </c:pt>
                      <c:pt idx="762">
                        <c:v>8.3428408446840918E-4</c:v>
                      </c:pt>
                      <c:pt idx="763">
                        <c:v>8.2957657742341079E-4</c:v>
                      </c:pt>
                      <c:pt idx="764">
                        <c:v>1.0156562914836798E-3</c:v>
                      </c:pt>
                      <c:pt idx="765">
                        <c:v>1.0094011112515462E-3</c:v>
                      </c:pt>
                      <c:pt idx="766">
                        <c:v>9.4226819364317009E-4</c:v>
                      </c:pt>
                      <c:pt idx="767">
                        <c:v>9.4463119510626624E-4</c:v>
                      </c:pt>
                      <c:pt idx="768">
                        <c:v>9.3830714268685429E-4</c:v>
                      </c:pt>
                      <c:pt idx="769">
                        <c:v>8.0540144765311366E-4</c:v>
                      </c:pt>
                      <c:pt idx="770">
                        <c:v>8.6556186497208185E-4</c:v>
                      </c:pt>
                      <c:pt idx="771">
                        <c:v>8.5921476739149916E-4</c:v>
                      </c:pt>
                      <c:pt idx="772">
                        <c:v>7.2581466816960696E-4</c:v>
                      </c:pt>
                      <c:pt idx="773">
                        <c:v>9.1683048796151905E-4</c:v>
                      </c:pt>
                      <c:pt idx="774">
                        <c:v>9.1555724182463801E-4</c:v>
                      </c:pt>
                      <c:pt idx="775">
                        <c:v>9.0912684768849872E-4</c:v>
                      </c:pt>
                      <c:pt idx="776">
                        <c:v>7.7689557067941236E-4</c:v>
                      </c:pt>
                      <c:pt idx="777">
                        <c:v>7.7044147765024777E-4</c:v>
                      </c:pt>
                      <c:pt idx="778">
                        <c:v>8.348719697281765E-4</c:v>
                      </c:pt>
                      <c:pt idx="779">
                        <c:v>8.9345650947593338E-4</c:v>
                      </c:pt>
                      <c:pt idx="780">
                        <c:v>8.8695323211201429E-4</c:v>
                      </c:pt>
                      <c:pt idx="781">
                        <c:v>8.2159453647733785E-4</c:v>
                      </c:pt>
                      <c:pt idx="782">
                        <c:v>7.5377627154953194E-4</c:v>
                      </c:pt>
                      <c:pt idx="783">
                        <c:v>7.471860604443488E-4</c:v>
                      </c:pt>
                      <c:pt idx="784">
                        <c:v>7.4202178265229653E-4</c:v>
                      </c:pt>
                      <c:pt idx="785">
                        <c:v>8.6593173345679824E-4</c:v>
                      </c:pt>
                      <c:pt idx="786">
                        <c:v>8.5934131395706121E-4</c:v>
                      </c:pt>
                      <c:pt idx="787">
                        <c:v>8.5769574212188305E-4</c:v>
                      </c:pt>
                      <c:pt idx="788">
                        <c:v>1.1251177384147438E-3</c:v>
                      </c:pt>
                      <c:pt idx="789">
                        <c:v>1.1250106117602788E-3</c:v>
                      </c:pt>
                      <c:pt idx="790">
                        <c:v>1.1182904208063809E-3</c:v>
                      </c:pt>
                      <c:pt idx="791">
                        <c:v>9.1521132280676198E-4</c:v>
                      </c:pt>
                      <c:pt idx="792">
                        <c:v>9.0845214237278719E-4</c:v>
                      </c:pt>
                      <c:pt idx="793">
                        <c:v>9.0169303131755767E-4</c:v>
                      </c:pt>
                      <c:pt idx="794">
                        <c:v>9.6447969720410344E-4</c:v>
                      </c:pt>
                      <c:pt idx="795">
                        <c:v>9.5770715908073992E-4</c:v>
                      </c:pt>
                      <c:pt idx="796">
                        <c:v>8.2023531244496985E-4</c:v>
                      </c:pt>
                      <c:pt idx="797">
                        <c:v>1.1566183586027992E-3</c:v>
                      </c:pt>
                      <c:pt idx="798">
                        <c:v>1.1497914346288709E-3</c:v>
                      </c:pt>
                      <c:pt idx="799">
                        <c:v>9.3989725056647293E-4</c:v>
                      </c:pt>
                      <c:pt idx="800">
                        <c:v>1.0075369678179894E-3</c:v>
                      </c:pt>
                      <c:pt idx="801">
                        <c:v>1.0006558630381976E-3</c:v>
                      </c:pt>
                      <c:pt idx="802">
                        <c:v>9.9178453858955284E-4</c:v>
                      </c:pt>
                      <c:pt idx="803">
                        <c:v>1.0600062831881757E-3</c:v>
                      </c:pt>
                      <c:pt idx="804">
                        <c:v>1.053097438754222E-3</c:v>
                      </c:pt>
                      <c:pt idx="805">
                        <c:v>1.0461886665753344E-3</c:v>
                      </c:pt>
                      <c:pt idx="806">
                        <c:v>9.0832299198163034E-4</c:v>
                      </c:pt>
                      <c:pt idx="807">
                        <c:v>9.0135864651360719E-4</c:v>
                      </c:pt>
                      <c:pt idx="808">
                        <c:v>9.6605629665627764E-4</c:v>
                      </c:pt>
                      <c:pt idx="809">
                        <c:v>9.5907769801373917E-4</c:v>
                      </c:pt>
                      <c:pt idx="810">
                        <c:v>1.0282142927716138E-3</c:v>
                      </c:pt>
                      <c:pt idx="811">
                        <c:v>9.5092554148239661E-4</c:v>
                      </c:pt>
                      <c:pt idx="812">
                        <c:v>9.43904272462957E-4</c:v>
                      </c:pt>
                      <c:pt idx="813">
                        <c:v>1.2881921108846399E-3</c:v>
                      </c:pt>
                      <c:pt idx="814">
                        <c:v>1.0703925343998417E-3</c:v>
                      </c:pt>
                      <c:pt idx="815">
                        <c:v>1.0633710450274035E-3</c:v>
                      </c:pt>
                      <c:pt idx="816">
                        <c:v>1.638491325274582E-3</c:v>
                      </c:pt>
                      <c:pt idx="817">
                        <c:v>1.4860655960698911E-3</c:v>
                      </c:pt>
                      <c:pt idx="818">
                        <c:v>1.4789703247480601E-3</c:v>
                      </c:pt>
                      <c:pt idx="819">
                        <c:v>1.6272766465965829E-3</c:v>
                      </c:pt>
                      <c:pt idx="820">
                        <c:v>1.402506618053842E-3</c:v>
                      </c:pt>
                      <c:pt idx="821">
                        <c:v>1.3953674691607886E-3</c:v>
                      </c:pt>
                      <c:pt idx="822">
                        <c:v>1.5406769161315252E-3</c:v>
                      </c:pt>
                      <c:pt idx="823">
                        <c:v>1.2512685649014427E-3</c:v>
                      </c:pt>
                      <c:pt idx="824">
                        <c:v>1.2440549762208831E-3</c:v>
                      </c:pt>
                      <c:pt idx="825">
                        <c:v>1.2661292708150045E-3</c:v>
                      </c:pt>
                      <c:pt idx="826">
                        <c:v>1.258744879355283E-3</c:v>
                      </c:pt>
                      <c:pt idx="827">
                        <c:v>1.2513605693898527E-3</c:v>
                      </c:pt>
                      <c:pt idx="828">
                        <c:v>1.4068737600366112E-3</c:v>
                      </c:pt>
                      <c:pt idx="829">
                        <c:v>1.4242007666751949E-3</c:v>
                      </c:pt>
                      <c:pt idx="830">
                        <c:v>1.4166034290026244E-3</c:v>
                      </c:pt>
                      <c:pt idx="831">
                        <c:v>1.3539927210260876E-3</c:v>
                      </c:pt>
                      <c:pt idx="832">
                        <c:v>1.2952981353452377E-3</c:v>
                      </c:pt>
                      <c:pt idx="833">
                        <c:v>1.2874222612919964E-3</c:v>
                      </c:pt>
                      <c:pt idx="834">
                        <c:v>1.3096131683206259E-3</c:v>
                      </c:pt>
                      <c:pt idx="835">
                        <c:v>1.3015522509284916E-3</c:v>
                      </c:pt>
                      <c:pt idx="836">
                        <c:v>1.3811151723415566E-3</c:v>
                      </c:pt>
                      <c:pt idx="837">
                        <c:v>1.3725078861797505E-3</c:v>
                      </c:pt>
                      <c:pt idx="838">
                        <c:v>1.3639007090051672E-3</c:v>
                      </c:pt>
                      <c:pt idx="839">
                        <c:v>1.30858218198497E-3</c:v>
                      </c:pt>
                      <c:pt idx="840">
                        <c:v>1.3342233194451986E-3</c:v>
                      </c:pt>
                      <c:pt idx="841">
                        <c:v>1.325113523316932E-3</c:v>
                      </c:pt>
                      <c:pt idx="842">
                        <c:v>1.6975848514847059E-3</c:v>
                      </c:pt>
                      <c:pt idx="843">
                        <c:v>1.6878534108331453E-3</c:v>
                      </c:pt>
                      <c:pt idx="844">
                        <c:v>1.6781221095698779E-3</c:v>
                      </c:pt>
                      <c:pt idx="845">
                        <c:v>1.5861971306584475E-3</c:v>
                      </c:pt>
                      <c:pt idx="846">
                        <c:v>1.5757235720263644E-3</c:v>
                      </c:pt>
                      <c:pt idx="847">
                        <c:v>1.5652501726661416E-3</c:v>
                      </c:pt>
                      <c:pt idx="848">
                        <c:v>1.5986971489409341E-3</c:v>
                      </c:pt>
                      <c:pt idx="849">
                        <c:v>1.5431774248993737E-3</c:v>
                      </c:pt>
                      <c:pt idx="850">
                        <c:v>1.5319502656505237E-3</c:v>
                      </c:pt>
                      <c:pt idx="851">
                        <c:v>1.7912787024882766E-3</c:v>
                      </c:pt>
                      <c:pt idx="852">
                        <c:v>1.7368296776538244E-3</c:v>
                      </c:pt>
                      <c:pt idx="853">
                        <c:v>1.7239103573157785E-3</c:v>
                      </c:pt>
                      <c:pt idx="854">
                        <c:v>2.0625646916661968E-3</c:v>
                      </c:pt>
                      <c:pt idx="855">
                        <c:v>2.0490323002335686E-3</c:v>
                      </c:pt>
                      <c:pt idx="856">
                        <c:v>2.0355001724013419E-3</c:v>
                      </c:pt>
                      <c:pt idx="857">
                        <c:v>2.0394541599734915E-3</c:v>
                      </c:pt>
                      <c:pt idx="858">
                        <c:v>3.1559286358908666E-3</c:v>
                      </c:pt>
                      <c:pt idx="859">
                        <c:v>3.1407771196089191E-3</c:v>
                      </c:pt>
                      <c:pt idx="860">
                        <c:v>3.1256259409952903E-3</c:v>
                      </c:pt>
                      <c:pt idx="861">
                        <c:v>2.7662667859232968E-3</c:v>
                      </c:pt>
                      <c:pt idx="862">
                        <c:v>2.7504916527648967E-3</c:v>
                      </c:pt>
                      <c:pt idx="863">
                        <c:v>2.6627256868458275E-3</c:v>
                      </c:pt>
                      <c:pt idx="864">
                        <c:v>3.6881387566030563E-3</c:v>
                      </c:pt>
                      <c:pt idx="865">
                        <c:v>3.6707606133038416E-3</c:v>
                      </c:pt>
                      <c:pt idx="866">
                        <c:v>3.6533829122962973E-3</c:v>
                      </c:pt>
                      <c:pt idx="867">
                        <c:v>3.3529152905975718E-3</c:v>
                      </c:pt>
                      <c:pt idx="868">
                        <c:v>3.334215133756098E-3</c:v>
                      </c:pt>
                      <c:pt idx="869">
                        <c:v>4.1995032608843725E-3</c:v>
                      </c:pt>
                      <c:pt idx="870">
                        <c:v>4.1801652112238045E-3</c:v>
                      </c:pt>
                      <c:pt idx="871">
                        <c:v>4.1608277076682094E-3</c:v>
                      </c:pt>
                      <c:pt idx="872">
                        <c:v>4.4599183706328883E-3</c:v>
                      </c:pt>
                      <c:pt idx="873">
                        <c:v>4.1143919739478948E-3</c:v>
                      </c:pt>
                      <c:pt idx="874">
                        <c:v>5.6072076309564376E-3</c:v>
                      </c:pt>
                      <c:pt idx="875">
                        <c:v>5.5865828220775801E-3</c:v>
                      </c:pt>
                      <c:pt idx="876">
                        <c:v>6.5049622387212905E-3</c:v>
                      </c:pt>
                      <c:pt idx="877">
                        <c:v>7.8345073976592364E-3</c:v>
                      </c:pt>
                      <c:pt idx="878">
                        <c:v>7.8132267717497227E-3</c:v>
                      </c:pt>
                      <c:pt idx="879">
                        <c:v>7.4607604537257717E-3</c:v>
                      </c:pt>
                      <c:pt idx="880">
                        <c:v>7.4392173693196744E-3</c:v>
                      </c:pt>
                      <c:pt idx="881">
                        <c:v>5.7389896427374838E-3</c:v>
                      </c:pt>
                      <c:pt idx="882">
                        <c:v>7.4822604528031866E-3</c:v>
                      </c:pt>
                      <c:pt idx="883">
                        <c:v>7.4591239537222598E-3</c:v>
                      </c:pt>
                      <c:pt idx="884">
                        <c:v>7.4359882631975845E-3</c:v>
                      </c:pt>
                      <c:pt idx="885">
                        <c:v>7.4128533800642297E-3</c:v>
                      </c:pt>
                      <c:pt idx="886">
                        <c:v>7.3897193031580181E-3</c:v>
                      </c:pt>
                      <c:pt idx="887">
                        <c:v>7.1801874486841621E-3</c:v>
                      </c:pt>
                      <c:pt idx="888">
                        <c:v>7.1534592585126731E-3</c:v>
                      </c:pt>
                      <c:pt idx="889">
                        <c:v>7.5689571806840461E-3</c:v>
                      </c:pt>
                      <c:pt idx="890">
                        <c:v>1.0490756049910786E-2</c:v>
                      </c:pt>
                      <c:pt idx="891">
                        <c:v>1.3479529249332841E-2</c:v>
                      </c:pt>
                      <c:pt idx="892">
                        <c:v>1.3449725951518318E-2</c:v>
                      </c:pt>
                      <c:pt idx="893">
                        <c:v>1.4024411516440441E-2</c:v>
                      </c:pt>
                      <c:pt idx="894">
                        <c:v>1.6095437991680419E-2</c:v>
                      </c:pt>
                      <c:pt idx="895">
                        <c:v>1.6062471358356784E-2</c:v>
                      </c:pt>
                      <c:pt idx="896">
                        <c:v>1.8355166550232078E-2</c:v>
                      </c:pt>
                      <c:pt idx="897">
                        <c:v>2.5217358603100568E-2</c:v>
                      </c:pt>
                      <c:pt idx="898">
                        <c:v>2.5180785799079647E-2</c:v>
                      </c:pt>
                      <c:pt idx="899">
                        <c:v>2.7741566023102501E-2</c:v>
                      </c:pt>
                      <c:pt idx="900">
                        <c:v>2.770334654637386E-2</c:v>
                      </c:pt>
                      <c:pt idx="901">
                        <c:v>2.9104312455606601E-2</c:v>
                      </c:pt>
                      <c:pt idx="902">
                        <c:v>2.9065650908522499E-2</c:v>
                      </c:pt>
                      <c:pt idx="903">
                        <c:v>2.9026991971817618E-2</c:v>
                      </c:pt>
                      <c:pt idx="904">
                        <c:v>3.9921798994860605E-2</c:v>
                      </c:pt>
                      <c:pt idx="905">
                        <c:v>4.6345301153914935E-2</c:v>
                      </c:pt>
                      <c:pt idx="906">
                        <c:v>4.630206134487741E-2</c:v>
                      </c:pt>
                      <c:pt idx="907">
                        <c:v>5.125324606749139E-2</c:v>
                      </c:pt>
                      <c:pt idx="908">
                        <c:v>5.9493792131804231E-2</c:v>
                      </c:pt>
                      <c:pt idx="909">
                        <c:v>5.9448090257591714E-2</c:v>
                      </c:pt>
                      <c:pt idx="910">
                        <c:v>6.6757616803087227E-2</c:v>
                      </c:pt>
                      <c:pt idx="911">
                        <c:v>7.716783454449018E-2</c:v>
                      </c:pt>
                      <c:pt idx="912">
                        <c:v>7.7119328962988884E-2</c:v>
                      </c:pt>
                      <c:pt idx="913">
                        <c:v>9.1306433455264055E-2</c:v>
                      </c:pt>
                      <c:pt idx="914">
                        <c:v>0.10098108738358311</c:v>
                      </c:pt>
                      <c:pt idx="915">
                        <c:v>0.10093009637912807</c:v>
                      </c:pt>
                      <c:pt idx="916">
                        <c:v>0.11177971780567755</c:v>
                      </c:pt>
                      <c:pt idx="917">
                        <c:v>0.12336257484813513</c:v>
                      </c:pt>
                      <c:pt idx="918">
                        <c:v>0.1233097069150311</c:v>
                      </c:pt>
                      <c:pt idx="919">
                        <c:v>0.13370958993782173</c:v>
                      </c:pt>
                      <c:pt idx="920">
                        <c:v>0.16041605080774982</c:v>
                      </c:pt>
                      <c:pt idx="921">
                        <c:v>0.16036178059633527</c:v>
                      </c:pt>
                      <c:pt idx="922">
                        <c:v>0.16030751899706172</c:v>
                      </c:pt>
                      <c:pt idx="923">
                        <c:v>0.19356438699885886</c:v>
                      </c:pt>
                      <c:pt idx="924">
                        <c:v>0.19350790555583672</c:v>
                      </c:pt>
                      <c:pt idx="925">
                        <c:v>0.20557484394902475</c:v>
                      </c:pt>
                      <c:pt idx="926">
                        <c:v>0.20551729456761458</c:v>
                      </c:pt>
                      <c:pt idx="927">
                        <c:v>0.21657983856894111</c:v>
                      </c:pt>
                      <c:pt idx="928">
                        <c:v>0.21652212821628553</c:v>
                      </c:pt>
                      <c:pt idx="929">
                        <c:v>0.22844989704437357</c:v>
                      </c:pt>
                      <c:pt idx="930">
                        <c:v>0.2283929095995508</c:v>
                      </c:pt>
                      <c:pt idx="931">
                        <c:v>0.23757665647769624</c:v>
                      </c:pt>
                      <c:pt idx="932">
                        <c:v>0.23229864284684767</c:v>
                      </c:pt>
                      <c:pt idx="933">
                        <c:v>0.23224789714243532</c:v>
                      </c:pt>
                      <c:pt idx="934">
                        <c:v>0.23219716104830024</c:v>
                      </c:pt>
                      <c:pt idx="935">
                        <c:v>0.22209192310320217</c:v>
                      </c:pt>
                      <c:pt idx="936">
                        <c:v>0.22204578577791614</c:v>
                      </c:pt>
                      <c:pt idx="937">
                        <c:v>0.21017569655130094</c:v>
                      </c:pt>
                      <c:pt idx="938">
                        <c:v>0.1889831769958204</c:v>
                      </c:pt>
                      <c:pt idx="939">
                        <c:v>0.18894736763642</c:v>
                      </c:pt>
                      <c:pt idx="940">
                        <c:v>0.17131210598201527</c:v>
                      </c:pt>
                      <c:pt idx="941">
                        <c:v>0.17128106486383513</c:v>
                      </c:pt>
                      <c:pt idx="942">
                        <c:v>0.171250027991493</c:v>
                      </c:pt>
                      <c:pt idx="943">
                        <c:v>0.13244137117741014</c:v>
                      </c:pt>
                      <c:pt idx="944">
                        <c:v>0.13241976584069509</c:v>
                      </c:pt>
                      <c:pt idx="945">
                        <c:v>0.13239816277716751</c:v>
                      </c:pt>
                      <c:pt idx="946">
                        <c:v>0.12126758053213292</c:v>
                      </c:pt>
                      <c:pt idx="947">
                        <c:v>0.11089716026503793</c:v>
                      </c:pt>
                      <c:pt idx="948">
                        <c:v>0.11087995991973001</c:v>
                      </c:pt>
                      <c:pt idx="949">
                        <c:v>9.7751585520182663E-2</c:v>
                      </c:pt>
                      <c:pt idx="950">
                        <c:v>9.0400445092952461E-2</c:v>
                      </c:pt>
                      <c:pt idx="951">
                        <c:v>9.0387680284824828E-2</c:v>
                      </c:pt>
                      <c:pt idx="952">
                        <c:v>9.0374916383344911E-2</c:v>
                      </c:pt>
                      <c:pt idx="953">
                        <c:v>7.5471041508071032E-2</c:v>
                      </c:pt>
                      <c:pt idx="954">
                        <c:v>7.5460571585114461E-2</c:v>
                      </c:pt>
                      <c:pt idx="955">
                        <c:v>7.0185077433290943E-2</c:v>
                      </c:pt>
                      <c:pt idx="956">
                        <c:v>6.1695567711727656E-2</c:v>
                      </c:pt>
                      <c:pt idx="957">
                        <c:v>6.1686770271949777E-2</c:v>
                      </c:pt>
                      <c:pt idx="958">
                        <c:v>5.2800462680876896E-2</c:v>
                      </c:pt>
                      <c:pt idx="959">
                        <c:v>5.2792344558273176E-2</c:v>
                      </c:pt>
                      <c:pt idx="960">
                        <c:v>5.2784226784697609E-2</c:v>
                      </c:pt>
                      <c:pt idx="961">
                        <c:v>4.7568733164786971E-2</c:v>
                      </c:pt>
                      <c:pt idx="962">
                        <c:v>3.7442736559624976E-2</c:v>
                      </c:pt>
                      <c:pt idx="963">
                        <c:v>3.7435819302080793E-2</c:v>
                      </c:pt>
                      <c:pt idx="964">
                        <c:v>3.7428902266238961E-2</c:v>
                      </c:pt>
                      <c:pt idx="965">
                        <c:v>2.2558317652523318E-2</c:v>
                      </c:pt>
                      <c:pt idx="966">
                        <c:v>2.2551686247764619E-2</c:v>
                      </c:pt>
                      <c:pt idx="967">
                        <c:v>1.7126699477451355E-2</c:v>
                      </c:pt>
                      <c:pt idx="968">
                        <c:v>1.0729033362483842E-2</c:v>
                      </c:pt>
                      <c:pt idx="969">
                        <c:v>1.0722833402635452E-2</c:v>
                      </c:pt>
                      <c:pt idx="970">
                        <c:v>6.1430740178238267E-3</c:v>
                      </c:pt>
                      <c:pt idx="971">
                        <c:v>2.2514889708130604E-3</c:v>
                      </c:pt>
                      <c:pt idx="972">
                        <c:v>2.24579922157628E-3</c:v>
                      </c:pt>
                      <c:pt idx="973">
                        <c:v>1.424855862964464E-3</c:v>
                      </c:pt>
                      <c:pt idx="974">
                        <c:v>1.4194544866309266E-3</c:v>
                      </c:pt>
                      <c:pt idx="975">
                        <c:v>1.4140531496539296E-3</c:v>
                      </c:pt>
                      <c:pt idx="976">
                        <c:v>1.2196358927305242E-3</c:v>
                      </c:pt>
                      <c:pt idx="977">
                        <c:v>1.2143515102328445E-3</c:v>
                      </c:pt>
                      <c:pt idx="978">
                        <c:v>1.1334822507691076E-3</c:v>
                      </c:pt>
                      <c:pt idx="979">
                        <c:v>9.4981204027459049E-4</c:v>
                      </c:pt>
                      <c:pt idx="980">
                        <c:v>8.747807148395643E-4</c:v>
                      </c:pt>
                      <c:pt idx="981">
                        <c:v>8.6983258645122164E-4</c:v>
                      </c:pt>
                      <c:pt idx="982">
                        <c:v>9.4753242970108446E-4</c:v>
                      </c:pt>
                      <c:pt idx="983">
                        <c:v>9.7340045792294232E-4</c:v>
                      </c:pt>
                      <c:pt idx="984">
                        <c:v>9.6862455636225874E-4</c:v>
                      </c:pt>
                      <c:pt idx="985">
                        <c:v>9.4412627422094607E-4</c:v>
                      </c:pt>
                      <c:pt idx="986">
                        <c:v>8.2773376576800064E-4</c:v>
                      </c:pt>
                      <c:pt idx="987">
                        <c:v>8.231558455906742E-4</c:v>
                      </c:pt>
                      <c:pt idx="988">
                        <c:v>8.7969128873119633E-4</c:v>
                      </c:pt>
                      <c:pt idx="989">
                        <c:v>8.7526693264018999E-4</c:v>
                      </c:pt>
                      <c:pt idx="990">
                        <c:v>8.7084260173878731E-4</c:v>
                      </c:pt>
                      <c:pt idx="991">
                        <c:v>7.6307705723389322E-4</c:v>
                      </c:pt>
                      <c:pt idx="992">
                        <c:v>6.5768925438435802E-4</c:v>
                      </c:pt>
                      <c:pt idx="993">
                        <c:v>6.5344073855573635E-4</c:v>
                      </c:pt>
                      <c:pt idx="994">
                        <c:v>6.3812252787833357E-4</c:v>
                      </c:pt>
                      <c:pt idx="995">
                        <c:v>8.6787317919444153E-4</c:v>
                      </c:pt>
                      <c:pt idx="996">
                        <c:v>8.6377672308208132E-4</c:v>
                      </c:pt>
                      <c:pt idx="997">
                        <c:v>7.9956990820795445E-4</c:v>
                      </c:pt>
                      <c:pt idx="998">
                        <c:v>5.8373756027698634E-4</c:v>
                      </c:pt>
                      <c:pt idx="999">
                        <c:v>5.7981494589691028E-4</c:v>
                      </c:pt>
                      <c:pt idx="1000">
                        <c:v>6.0207944102808617E-4</c:v>
                      </c:pt>
                      <c:pt idx="1001">
                        <c:v>5.4934369623344404E-4</c:v>
                      </c:pt>
                      <c:pt idx="1002">
                        <c:v>5.4557635662331853E-4</c:v>
                      </c:pt>
                      <c:pt idx="1003">
                        <c:v>6.0658285580307645E-4</c:v>
                      </c:pt>
                      <c:pt idx="1004">
                        <c:v>6.997238891769484E-4</c:v>
                      </c:pt>
                      <c:pt idx="1005">
                        <c:v>6.9609595205574466E-4</c:v>
                      </c:pt>
                      <c:pt idx="1006">
                        <c:v>4.661498378326512E-4</c:v>
                      </c:pt>
                      <c:pt idx="1007">
                        <c:v>5.2414546885357484E-4</c:v>
                      </c:pt>
                      <c:pt idx="1008">
                        <c:v>5.2064733924631925E-4</c:v>
                      </c:pt>
                      <c:pt idx="1009">
                        <c:v>4.0545017498203474E-4</c:v>
                      </c:pt>
                      <c:pt idx="1010">
                        <c:v>5.3237837958934804E-4</c:v>
                      </c:pt>
                      <c:pt idx="1011">
                        <c:v>5.2898418243613069E-4</c:v>
                      </c:pt>
                      <c:pt idx="1012">
                        <c:v>5.5085016198655197E-4</c:v>
                      </c:pt>
                      <c:pt idx="1013">
                        <c:v>5.3962054841445403E-4</c:v>
                      </c:pt>
                      <c:pt idx="1014">
                        <c:v>5.3632745423700832E-4</c:v>
                      </c:pt>
                      <c:pt idx="1015">
                        <c:v>4.608917905780594E-4</c:v>
                      </c:pt>
                      <c:pt idx="1016">
                        <c:v>4.2349957114805727E-4</c:v>
                      </c:pt>
                      <c:pt idx="1017">
                        <c:v>4.2026259831713197E-4</c:v>
                      </c:pt>
                      <c:pt idx="1018">
                        <c:v>4.4357648817619407E-4</c:v>
                      </c:pt>
                      <c:pt idx="1019">
                        <c:v>4.4038174925095972E-4</c:v>
                      </c:pt>
                      <c:pt idx="1020">
                        <c:v>4.3718702266112641E-4</c:v>
                      </c:pt>
                      <c:pt idx="1021">
                        <c:v>4.2879778532420234E-4</c:v>
                      </c:pt>
                      <c:pt idx="1022">
                        <c:v>4.2564133033367029E-4</c:v>
                      </c:pt>
                      <c:pt idx="1023">
                        <c:v>3.5598950769365483E-4</c:v>
                      </c:pt>
                      <c:pt idx="1024">
                        <c:v>4.7683341250831664E-4</c:v>
                      </c:pt>
                      <c:pt idx="1025">
                        <c:v>4.3849114459150061E-4</c:v>
                      </c:pt>
                      <c:pt idx="1026">
                        <c:v>4.3540017847757111E-4</c:v>
                      </c:pt>
                      <c:pt idx="1027">
                        <c:v>3.6709691348174643E-4</c:v>
                      </c:pt>
                      <c:pt idx="1028">
                        <c:v>3.0160461147701168E-4</c:v>
                      </c:pt>
                      <c:pt idx="1029">
                        <c:v>2.9855233141309624E-4</c:v>
                      </c:pt>
                      <c:pt idx="1030">
                        <c:v>3.5726873016400223E-4</c:v>
                      </c:pt>
                      <c:pt idx="1031">
                        <c:v>3.5421096954585786E-4</c:v>
                      </c:pt>
                      <c:pt idx="1032">
                        <c:v>5.0470027480677441E-4</c:v>
                      </c:pt>
                      <c:pt idx="1033">
                        <c:v>5.2804360729049151E-4</c:v>
                      </c:pt>
                      <c:pt idx="1034">
                        <c:v>5.2500738194867361E-4</c:v>
                      </c:pt>
                      <c:pt idx="1035">
                        <c:v>4.2924555343106126E-4</c:v>
                      </c:pt>
                      <c:pt idx="1036">
                        <c:v>4.250948025742906E-4</c:v>
                      </c:pt>
                      <c:pt idx="1037">
                        <c:v>4.1949277617967385E-4</c:v>
                      </c:pt>
                      <c:pt idx="1038">
                        <c:v>4.164938691953943E-4</c:v>
                      </c:pt>
                      <c:pt idx="1039">
                        <c:v>4.1349497286275025E-4</c:v>
                      </c:pt>
                      <c:pt idx="1040">
                        <c:v>4.104960871642385E-4</c:v>
                      </c:pt>
                      <c:pt idx="1041">
                        <c:v>4.9671594644631401E-4</c:v>
                      </c:pt>
                      <c:pt idx="1042">
                        <c:v>5.2369607136182295E-4</c:v>
                      </c:pt>
                      <c:pt idx="1043">
                        <c:v>5.2070234969224603E-4</c:v>
                      </c:pt>
                      <c:pt idx="1044">
                        <c:v>4.5656149023815543E-4</c:v>
                      </c:pt>
                      <c:pt idx="1045">
                        <c:v>5.4232350696091882E-4</c:v>
                      </c:pt>
                      <c:pt idx="1046">
                        <c:v>5.3934280874115407E-4</c:v>
                      </c:pt>
                      <c:pt idx="1047">
                        <c:v>5.9449914250863018E-4</c:v>
                      </c:pt>
                      <c:pt idx="1048">
                        <c:v>5.315329531938455E-4</c:v>
                      </c:pt>
                      <c:pt idx="1049">
                        <c:v>5.2856261969701603E-4</c:v>
                      </c:pt>
                      <c:pt idx="1050">
                        <c:v>5.8406100750965607E-4</c:v>
                      </c:pt>
                      <c:pt idx="1051">
                        <c:v>5.1991932105567205E-4</c:v>
                      </c:pt>
                      <c:pt idx="1052">
                        <c:v>5.1696438389535276E-4</c:v>
                      </c:pt>
                      <c:pt idx="1053">
                        <c:v>5.1445283282936546E-4</c:v>
                      </c:pt>
                      <c:pt idx="1054">
                        <c:v>5.1061447373506599E-4</c:v>
                      </c:pt>
                      <c:pt idx="1055">
                        <c:v>5.0766211281778905E-4</c:v>
                      </c:pt>
                      <c:pt idx="1056">
                        <c:v>5.3473286986818898E-4</c:v>
                      </c:pt>
                      <c:pt idx="1057">
                        <c:v>5.6039652481802075E-4</c:v>
                      </c:pt>
                      <c:pt idx="1058">
                        <c:v>5.5744668660582131E-4</c:v>
                      </c:pt>
                      <c:pt idx="1059">
                        <c:v>5.5354439122030604E-4</c:v>
                      </c:pt>
                      <c:pt idx="1060">
                        <c:v>5.4871441057974984E-4</c:v>
                      </c:pt>
                      <c:pt idx="1061">
                        <c:v>5.4577975738587194E-4</c:v>
                      </c:pt>
                      <c:pt idx="1062">
                        <c:v>5.4284511438906508E-4</c:v>
                      </c:pt>
                      <c:pt idx="1063">
                        <c:v>5.4037299297751858E-4</c:v>
                      </c:pt>
                      <c:pt idx="1064">
                        <c:v>5.3743585567733764E-4</c:v>
                      </c:pt>
                      <c:pt idx="1065">
                        <c:v>6.2272330140034006E-4</c:v>
                      </c:pt>
                      <c:pt idx="1066">
                        <c:v>6.1978611168244876E-4</c:v>
                      </c:pt>
                      <c:pt idx="1067">
                        <c:v>6.1684893225815753E-4</c:v>
                      </c:pt>
                      <c:pt idx="1068">
                        <c:v>4.6290425743645105E-4</c:v>
                      </c:pt>
                      <c:pt idx="1069">
                        <c:v>4.8998527132040708E-4</c:v>
                      </c:pt>
                      <c:pt idx="1070">
                        <c:v>4.870682158340903E-4</c:v>
                      </c:pt>
                      <c:pt idx="1071">
                        <c:v>4.821000077547851E-4</c:v>
                      </c:pt>
                      <c:pt idx="1072">
                        <c:v>6.2461513356472777E-4</c:v>
                      </c:pt>
                      <c:pt idx="1073">
                        <c:v>6.2171035234205314E-4</c:v>
                      </c:pt>
                      <c:pt idx="1074">
                        <c:v>6.4352489093341767E-4</c:v>
                      </c:pt>
                      <c:pt idx="1075">
                        <c:v>6.4063966800555802E-4</c:v>
                      </c:pt>
                      <c:pt idx="1076">
                        <c:v>5.4740671927215438E-4</c:v>
                      </c:pt>
                      <c:pt idx="1077">
                        <c:v>6.2695535936165404E-4</c:v>
                      </c:pt>
                      <c:pt idx="1078">
                        <c:v>6.2410614286267832E-4</c:v>
                      </c:pt>
                      <c:pt idx="1079">
                        <c:v>6.2125693596341933E-4</c:v>
                      </c:pt>
                      <c:pt idx="1080">
                        <c:v>5.8695595840262073E-4</c:v>
                      </c:pt>
                      <c:pt idx="1081">
                        <c:v>5.8412093360091656E-4</c:v>
                      </c:pt>
                      <c:pt idx="1082">
                        <c:v>5.2106515479251011E-4</c:v>
                      </c:pt>
                      <c:pt idx="1083">
                        <c:v>5.1867487834447636E-4</c:v>
                      </c:pt>
                      <c:pt idx="1084">
                        <c:v>5.158562445104609E-4</c:v>
                      </c:pt>
                      <c:pt idx="1085">
                        <c:v>5.6808345306028117E-4</c:v>
                      </c:pt>
                      <c:pt idx="1086">
                        <c:v>5.6250385364853782E-4</c:v>
                      </c:pt>
                      <c:pt idx="1087">
                        <c:v>5.5970591352486336E-4</c:v>
                      </c:pt>
                      <c:pt idx="1088">
                        <c:v>5.8018586906214808E-4</c:v>
                      </c:pt>
                      <c:pt idx="1089">
                        <c:v>5.7461957654196397E-4</c:v>
                      </c:pt>
                      <c:pt idx="1090">
                        <c:v>5.7185771703602804E-4</c:v>
                      </c:pt>
                      <c:pt idx="1091">
                        <c:v>5.3840816827655435E-4</c:v>
                      </c:pt>
                      <c:pt idx="1092">
                        <c:v>5.3182758857742716E-4</c:v>
                      </c:pt>
                      <c:pt idx="1093">
                        <c:v>5.2910092965560338E-4</c:v>
                      </c:pt>
                      <c:pt idx="1094">
                        <c:v>3.883172193995723E-4</c:v>
                      </c:pt>
                      <c:pt idx="1095">
                        <c:v>5.1666205356754415E-4</c:v>
                      </c:pt>
                      <c:pt idx="1096">
                        <c:v>5.1397180370674753E-4</c:v>
                      </c:pt>
                      <c:pt idx="1097">
                        <c:v>5.112815621099115E-4</c:v>
                      </c:pt>
                      <c:pt idx="1098">
                        <c:v>5.8526653065986054E-4</c:v>
                      </c:pt>
                      <c:pt idx="1099">
                        <c:v>5.8259512015090213E-4</c:v>
                      </c:pt>
                      <c:pt idx="1100">
                        <c:v>5.74995279584961E-4</c:v>
                      </c:pt>
                      <c:pt idx="1101">
                        <c:v>5.7234659479758277E-4</c:v>
                      </c:pt>
                      <c:pt idx="1102">
                        <c:v>5.934680162670374E-4</c:v>
                      </c:pt>
                      <c:pt idx="1103">
                        <c:v>5.9083155396563952E-4</c:v>
                      </c:pt>
                      <c:pt idx="1104">
                        <c:v>4.7601479703972163E-4</c:v>
                      </c:pt>
                      <c:pt idx="1105">
                        <c:v>4.7341442601601773E-4</c:v>
                      </c:pt>
                      <c:pt idx="1106">
                        <c:v>4.9459972609348316E-4</c:v>
                      </c:pt>
                      <c:pt idx="1107">
                        <c:v>5.43029874587664E-4</c:v>
                      </c:pt>
                      <c:pt idx="1108">
                        <c:v>6.090877753884941E-4</c:v>
                      </c:pt>
                      <c:pt idx="1109">
                        <c:v>6.0424956417518374E-4</c:v>
                      </c:pt>
                      <c:pt idx="1110">
                        <c:v>6.398013447740503E-4</c:v>
                      </c:pt>
                      <c:pt idx="1111">
                        <c:v>5.4115625250233013E-4</c:v>
                      </c:pt>
                    </c:numCache>
                  </c:numRef>
                </c:xVal>
                <c:yVal>
                  <c:numRef>
                    <c:extLst xmlns:c15="http://schemas.microsoft.com/office/drawing/2012/chart">
                      <c:ext xmlns:c15="http://schemas.microsoft.com/office/drawing/2012/chart" uri="{02D57815-91ED-43cb-92C2-25804820EDAC}">
                        <c15:formulaRef>
                          <c15:sqref>Bq!$J$28:$J$1139</c15:sqref>
                        </c15:formulaRef>
                      </c:ext>
                    </c:extLst>
                    <c:numCache>
                      <c:formatCode>General</c:formatCode>
                      <c:ptCount val="1112"/>
                      <c:pt idx="0">
                        <c:v>0</c:v>
                      </c:pt>
                      <c:pt idx="1">
                        <c:v>0.10000100000000023</c:v>
                      </c:pt>
                      <c:pt idx="2">
                        <c:v>0.20000100000000032</c:v>
                      </c:pt>
                      <c:pt idx="3">
                        <c:v>0.30000100000000041</c:v>
                      </c:pt>
                      <c:pt idx="4">
                        <c:v>0.40000000000000036</c:v>
                      </c:pt>
                      <c:pt idx="5">
                        <c:v>0.50000000000000044</c:v>
                      </c:pt>
                      <c:pt idx="6">
                        <c:v>0.60000000000000009</c:v>
                      </c:pt>
                      <c:pt idx="7">
                        <c:v>0.70000000000000018</c:v>
                      </c:pt>
                      <c:pt idx="8">
                        <c:v>0.80000000000000027</c:v>
                      </c:pt>
                      <c:pt idx="9">
                        <c:v>0.90000000000000036</c:v>
                      </c:pt>
                      <c:pt idx="10">
                        <c:v>1.0000000000000004</c:v>
                      </c:pt>
                      <c:pt idx="11">
                        <c:v>1.1000000000000005</c:v>
                      </c:pt>
                      <c:pt idx="12">
                        <c:v>1.2000000000000002</c:v>
                      </c:pt>
                      <c:pt idx="13">
                        <c:v>1.2999999999999998</c:v>
                      </c:pt>
                      <c:pt idx="14">
                        <c:v>1.3999990000000002</c:v>
                      </c:pt>
                      <c:pt idx="15">
                        <c:v>1.4999990000000003</c:v>
                      </c:pt>
                      <c:pt idx="16">
                        <c:v>1.5999990000000004</c:v>
                      </c:pt>
                      <c:pt idx="17">
                        <c:v>1.6999990000000005</c:v>
                      </c:pt>
                      <c:pt idx="18">
                        <c:v>1.7999989999999997</c:v>
                      </c:pt>
                      <c:pt idx="19">
                        <c:v>1.8999990000000002</c:v>
                      </c:pt>
                      <c:pt idx="20">
                        <c:v>1.9999989999999999</c:v>
                      </c:pt>
                      <c:pt idx="21">
                        <c:v>2.0999990000000004</c:v>
                      </c:pt>
                      <c:pt idx="22">
                        <c:v>2.199999</c:v>
                      </c:pt>
                      <c:pt idx="23">
                        <c:v>2.2999990000000006</c:v>
                      </c:pt>
                      <c:pt idx="24">
                        <c:v>2.3999980000000001</c:v>
                      </c:pt>
                      <c:pt idx="25">
                        <c:v>2.4999979999999997</c:v>
                      </c:pt>
                      <c:pt idx="26">
                        <c:v>2.5999980000000003</c:v>
                      </c:pt>
                      <c:pt idx="27">
                        <c:v>2.6999979999999999</c:v>
                      </c:pt>
                      <c:pt idx="28">
                        <c:v>2.7999980000000004</c:v>
                      </c:pt>
                      <c:pt idx="29">
                        <c:v>2.8999980000000001</c:v>
                      </c:pt>
                      <c:pt idx="30">
                        <c:v>2.9999980000000006</c:v>
                      </c:pt>
                      <c:pt idx="31">
                        <c:v>3.0999980000000003</c:v>
                      </c:pt>
                      <c:pt idx="32">
                        <c:v>3.1999980000000008</c:v>
                      </c:pt>
                      <c:pt idx="33">
                        <c:v>3.2999980000000004</c:v>
                      </c:pt>
                      <c:pt idx="34">
                        <c:v>3.3999979999999992</c:v>
                      </c:pt>
                      <c:pt idx="35">
                        <c:v>3.4999970000000005</c:v>
                      </c:pt>
                      <c:pt idx="36">
                        <c:v>3.5999970000000001</c:v>
                      </c:pt>
                      <c:pt idx="37">
                        <c:v>3.6999970000000006</c:v>
                      </c:pt>
                      <c:pt idx="38">
                        <c:v>3.7999970000000003</c:v>
                      </c:pt>
                      <c:pt idx="39">
                        <c:v>3.8999970000000008</c:v>
                      </c:pt>
                      <c:pt idx="40">
                        <c:v>3.9999970000000005</c:v>
                      </c:pt>
                      <c:pt idx="41">
                        <c:v>4.0999969999999992</c:v>
                      </c:pt>
                      <c:pt idx="42">
                        <c:v>4.1999969999999998</c:v>
                      </c:pt>
                      <c:pt idx="43">
                        <c:v>4.2999970000000003</c:v>
                      </c:pt>
                      <c:pt idx="44">
                        <c:v>4.3999969999999999</c:v>
                      </c:pt>
                      <c:pt idx="45">
                        <c:v>4.4999960000000003</c:v>
                      </c:pt>
                      <c:pt idx="46">
                        <c:v>4.5999960000000009</c:v>
                      </c:pt>
                      <c:pt idx="47">
                        <c:v>4.6999960000000005</c:v>
                      </c:pt>
                      <c:pt idx="48">
                        <c:v>4.7999959999999993</c:v>
                      </c:pt>
                      <c:pt idx="49">
                        <c:v>4.8999959999999998</c:v>
                      </c:pt>
                      <c:pt idx="50">
                        <c:v>4.9999960000000003</c:v>
                      </c:pt>
                      <c:pt idx="51">
                        <c:v>5.099996</c:v>
                      </c:pt>
                      <c:pt idx="52">
                        <c:v>5.1999959999999996</c:v>
                      </c:pt>
                      <c:pt idx="53">
                        <c:v>5.2999960000000002</c:v>
                      </c:pt>
                      <c:pt idx="54">
                        <c:v>5.3999960000000007</c:v>
                      </c:pt>
                      <c:pt idx="55">
                        <c:v>5.4999960000000003</c:v>
                      </c:pt>
                      <c:pt idx="56">
                        <c:v>5.5999949999999998</c:v>
                      </c:pt>
                      <c:pt idx="57">
                        <c:v>5.6999950000000004</c:v>
                      </c:pt>
                      <c:pt idx="58">
                        <c:v>5.799995</c:v>
                      </c:pt>
                      <c:pt idx="59">
                        <c:v>5.8999949999999997</c:v>
                      </c:pt>
                      <c:pt idx="60">
                        <c:v>5.9999949999999993</c:v>
                      </c:pt>
                      <c:pt idx="61">
                        <c:v>6.0999950000000007</c:v>
                      </c:pt>
                      <c:pt idx="62">
                        <c:v>6.1999950000000004</c:v>
                      </c:pt>
                      <c:pt idx="63">
                        <c:v>6.299995</c:v>
                      </c:pt>
                      <c:pt idx="64">
                        <c:v>6.3999950000000014</c:v>
                      </c:pt>
                      <c:pt idx="65">
                        <c:v>6.4999950000000011</c:v>
                      </c:pt>
                      <c:pt idx="66">
                        <c:v>6.5999939999999997</c:v>
                      </c:pt>
                      <c:pt idx="67">
                        <c:v>6.6999940000000011</c:v>
                      </c:pt>
                      <c:pt idx="68">
                        <c:v>6.7999940000000008</c:v>
                      </c:pt>
                      <c:pt idx="69">
                        <c:v>6.8999940000000004</c:v>
                      </c:pt>
                      <c:pt idx="70">
                        <c:v>6.999994</c:v>
                      </c:pt>
                      <c:pt idx="71">
                        <c:v>7.0999939999999997</c:v>
                      </c:pt>
                      <c:pt idx="72">
                        <c:v>7.1999940000000011</c:v>
                      </c:pt>
                      <c:pt idx="73">
                        <c:v>7.299993999999999</c:v>
                      </c:pt>
                      <c:pt idx="74">
                        <c:v>7.3999940000000004</c:v>
                      </c:pt>
                      <c:pt idx="75">
                        <c:v>7.499994</c:v>
                      </c:pt>
                      <c:pt idx="76">
                        <c:v>7.5999939999999997</c:v>
                      </c:pt>
                      <c:pt idx="77">
                        <c:v>7.6999930000000001</c:v>
                      </c:pt>
                      <c:pt idx="78">
                        <c:v>7.799990000000002</c:v>
                      </c:pt>
                      <c:pt idx="79">
                        <c:v>7.8999900000000016</c:v>
                      </c:pt>
                      <c:pt idx="80">
                        <c:v>7.9999900000000013</c:v>
                      </c:pt>
                      <c:pt idx="81">
                        <c:v>8.0999899999999982</c:v>
                      </c:pt>
                      <c:pt idx="82">
                        <c:v>8.1999899999999997</c:v>
                      </c:pt>
                      <c:pt idx="83">
                        <c:v>8.2999899999999975</c:v>
                      </c:pt>
                      <c:pt idx="84">
                        <c:v>8.399989999999999</c:v>
                      </c:pt>
                      <c:pt idx="85">
                        <c:v>8.4999900000000004</c:v>
                      </c:pt>
                      <c:pt idx="86">
                        <c:v>8.5999899999999982</c:v>
                      </c:pt>
                      <c:pt idx="87">
                        <c:v>8.6999899999999997</c:v>
                      </c:pt>
                      <c:pt idx="88">
                        <c:v>8.7999900000000011</c:v>
                      </c:pt>
                      <c:pt idx="89">
                        <c:v>8.899989999999999</c:v>
                      </c:pt>
                      <c:pt idx="90">
                        <c:v>8.9999900000000004</c:v>
                      </c:pt>
                      <c:pt idx="91">
                        <c:v>9.0999899999999982</c:v>
                      </c:pt>
                      <c:pt idx="92">
                        <c:v>9.1999899999999997</c:v>
                      </c:pt>
                      <c:pt idx="93">
                        <c:v>9.2999900000000011</c:v>
                      </c:pt>
                      <c:pt idx="94">
                        <c:v>9.399989999999999</c:v>
                      </c:pt>
                      <c:pt idx="95">
                        <c:v>9.4999900000000004</c:v>
                      </c:pt>
                      <c:pt idx="96">
                        <c:v>9.5999900000000018</c:v>
                      </c:pt>
                      <c:pt idx="97">
                        <c:v>9.6999899999999997</c:v>
                      </c:pt>
                      <c:pt idx="98">
                        <c:v>9.7999900000000011</c:v>
                      </c:pt>
                      <c:pt idx="99">
                        <c:v>9.899989999999999</c:v>
                      </c:pt>
                      <c:pt idx="100">
                        <c:v>9.9999900000000004</c:v>
                      </c:pt>
                      <c:pt idx="101">
                        <c:v>10.099990000000002</c:v>
                      </c:pt>
                      <c:pt idx="102">
                        <c:v>10.19999</c:v>
                      </c:pt>
                      <c:pt idx="103">
                        <c:v>10.299990000000001</c:v>
                      </c:pt>
                      <c:pt idx="104">
                        <c:v>10.399990000000003</c:v>
                      </c:pt>
                      <c:pt idx="105">
                        <c:v>10.49999</c:v>
                      </c:pt>
                      <c:pt idx="106">
                        <c:v>10.599989999999998</c:v>
                      </c:pt>
                      <c:pt idx="107">
                        <c:v>10.69999</c:v>
                      </c:pt>
                      <c:pt idx="108">
                        <c:v>10.799989999999998</c:v>
                      </c:pt>
                      <c:pt idx="109">
                        <c:v>10.899989999999999</c:v>
                      </c:pt>
                      <c:pt idx="110">
                        <c:v>10.99999</c:v>
                      </c:pt>
                      <c:pt idx="111">
                        <c:v>11.099989999999998</c:v>
                      </c:pt>
                      <c:pt idx="112">
                        <c:v>11.19999</c:v>
                      </c:pt>
                      <c:pt idx="113">
                        <c:v>11.299990000000001</c:v>
                      </c:pt>
                      <c:pt idx="114">
                        <c:v>11.399989999999999</c:v>
                      </c:pt>
                      <c:pt idx="115">
                        <c:v>11.49999</c:v>
                      </c:pt>
                      <c:pt idx="116">
                        <c:v>11.599989999999998</c:v>
                      </c:pt>
                      <c:pt idx="117">
                        <c:v>11.69999</c:v>
                      </c:pt>
                      <c:pt idx="118">
                        <c:v>11.799990000000001</c:v>
                      </c:pt>
                      <c:pt idx="119">
                        <c:v>11.899989999999999</c:v>
                      </c:pt>
                      <c:pt idx="120">
                        <c:v>11.99999</c:v>
                      </c:pt>
                      <c:pt idx="121">
                        <c:v>12.099990000000002</c:v>
                      </c:pt>
                      <c:pt idx="122">
                        <c:v>12.19999</c:v>
                      </c:pt>
                      <c:pt idx="123">
                        <c:v>12.299990000000001</c:v>
                      </c:pt>
                      <c:pt idx="124">
                        <c:v>12.399989999999999</c:v>
                      </c:pt>
                      <c:pt idx="125">
                        <c:v>12.49999</c:v>
                      </c:pt>
                      <c:pt idx="126">
                        <c:v>12.599990000000002</c:v>
                      </c:pt>
                      <c:pt idx="127">
                        <c:v>12.69999</c:v>
                      </c:pt>
                      <c:pt idx="128">
                        <c:v>12.799990000000001</c:v>
                      </c:pt>
                      <c:pt idx="129">
                        <c:v>12.899990000000003</c:v>
                      </c:pt>
                      <c:pt idx="130">
                        <c:v>12.99999</c:v>
                      </c:pt>
                      <c:pt idx="131">
                        <c:v>13.099989999999998</c:v>
                      </c:pt>
                      <c:pt idx="132">
                        <c:v>13.19999</c:v>
                      </c:pt>
                      <c:pt idx="133">
                        <c:v>13.299989999999998</c:v>
                      </c:pt>
                      <c:pt idx="134">
                        <c:v>13.399989999999999</c:v>
                      </c:pt>
                      <c:pt idx="135">
                        <c:v>13.49999</c:v>
                      </c:pt>
                      <c:pt idx="136">
                        <c:v>13.599989999999998</c:v>
                      </c:pt>
                      <c:pt idx="137">
                        <c:v>13.69999</c:v>
                      </c:pt>
                      <c:pt idx="138">
                        <c:v>13.799989999999998</c:v>
                      </c:pt>
                      <c:pt idx="139">
                        <c:v>13.899989999999999</c:v>
                      </c:pt>
                      <c:pt idx="140">
                        <c:v>13.99999</c:v>
                      </c:pt>
                      <c:pt idx="141">
                        <c:v>14.099989999999998</c:v>
                      </c:pt>
                      <c:pt idx="142">
                        <c:v>14.19999</c:v>
                      </c:pt>
                      <c:pt idx="143">
                        <c:v>14.299989999999998</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15.399989999999999</c:v>
                      </c:pt>
                      <c:pt idx="155">
                        <c:v>15.49999</c:v>
                      </c:pt>
                      <c:pt idx="156">
                        <c:v>15.599989999999998</c:v>
                      </c:pt>
                      <c:pt idx="157">
                        <c:v>15.69999</c:v>
                      </c:pt>
                      <c:pt idx="158">
                        <c:v>15.799989999999998</c:v>
                      </c:pt>
                      <c:pt idx="159">
                        <c:v>15.899989999999999</c:v>
                      </c:pt>
                      <c:pt idx="160">
                        <c:v>15.99999</c:v>
                      </c:pt>
                      <c:pt idx="161">
                        <c:v>16.099989999999998</c:v>
                      </c:pt>
                      <c:pt idx="162">
                        <c:v>16.19999</c:v>
                      </c:pt>
                      <c:pt idx="163">
                        <c:v>16.299989999999998</c:v>
                      </c:pt>
                      <c:pt idx="164">
                        <c:v>16.399989999999999</c:v>
                      </c:pt>
                      <c:pt idx="165">
                        <c:v>16.49999</c:v>
                      </c:pt>
                      <c:pt idx="166">
                        <c:v>16.599989999999998</c:v>
                      </c:pt>
                      <c:pt idx="167">
                        <c:v>16.69999</c:v>
                      </c:pt>
                      <c:pt idx="168">
                        <c:v>16.799989999999998</c:v>
                      </c:pt>
                      <c:pt idx="169">
                        <c:v>16.899989999999999</c:v>
                      </c:pt>
                      <c:pt idx="170">
                        <c:v>16.99999</c:v>
                      </c:pt>
                      <c:pt idx="171">
                        <c:v>17.099989999999998</c:v>
                      </c:pt>
                      <c:pt idx="172">
                        <c:v>17.19998</c:v>
                      </c:pt>
                      <c:pt idx="173">
                        <c:v>17.299979999999998</c:v>
                      </c:pt>
                      <c:pt idx="174">
                        <c:v>17.399979999999999</c:v>
                      </c:pt>
                      <c:pt idx="175">
                        <c:v>17.499979999999997</c:v>
                      </c:pt>
                      <c:pt idx="176">
                        <c:v>17.599979999999999</c:v>
                      </c:pt>
                      <c:pt idx="177">
                        <c:v>17.69998</c:v>
                      </c:pt>
                      <c:pt idx="178">
                        <c:v>17.799990000000001</c:v>
                      </c:pt>
                      <c:pt idx="179">
                        <c:v>17.899989999999999</c:v>
                      </c:pt>
                      <c:pt idx="180">
                        <c:v>17.99999</c:v>
                      </c:pt>
                      <c:pt idx="181">
                        <c:v>18.099989999999998</c:v>
                      </c:pt>
                      <c:pt idx="182">
                        <c:v>18.19999</c:v>
                      </c:pt>
                      <c:pt idx="183">
                        <c:v>18.299989999999998</c:v>
                      </c:pt>
                      <c:pt idx="184">
                        <c:v>18.399989999999999</c:v>
                      </c:pt>
                      <c:pt idx="185">
                        <c:v>18.499979999999997</c:v>
                      </c:pt>
                      <c:pt idx="186">
                        <c:v>18.599979999999999</c:v>
                      </c:pt>
                      <c:pt idx="187">
                        <c:v>18.699979999999996</c:v>
                      </c:pt>
                      <c:pt idx="188">
                        <c:v>18.799980000000001</c:v>
                      </c:pt>
                      <c:pt idx="189">
                        <c:v>18.899979999999996</c:v>
                      </c:pt>
                      <c:pt idx="190">
                        <c:v>18.999980000000001</c:v>
                      </c:pt>
                      <c:pt idx="191">
                        <c:v>19.099979999999999</c:v>
                      </c:pt>
                      <c:pt idx="192">
                        <c:v>19.19998</c:v>
                      </c:pt>
                      <c:pt idx="193">
                        <c:v>19.299979999999998</c:v>
                      </c:pt>
                      <c:pt idx="194">
                        <c:v>19.399979999999999</c:v>
                      </c:pt>
                      <c:pt idx="195">
                        <c:v>19.499979999999997</c:v>
                      </c:pt>
                      <c:pt idx="196">
                        <c:v>19.599979999999999</c:v>
                      </c:pt>
                      <c:pt idx="197">
                        <c:v>19.69998</c:v>
                      </c:pt>
                      <c:pt idx="198">
                        <c:v>19.799980000000001</c:v>
                      </c:pt>
                      <c:pt idx="199">
                        <c:v>19.899979999999999</c:v>
                      </c:pt>
                      <c:pt idx="200">
                        <c:v>19.999980000000001</c:v>
                      </c:pt>
                      <c:pt idx="201">
                        <c:v>20.099979999999999</c:v>
                      </c:pt>
                      <c:pt idx="202">
                        <c:v>20.19998</c:v>
                      </c:pt>
                      <c:pt idx="203">
                        <c:v>20.299979999999998</c:v>
                      </c:pt>
                      <c:pt idx="204">
                        <c:v>20.399980000000003</c:v>
                      </c:pt>
                      <c:pt idx="205">
                        <c:v>20.499979999999997</c:v>
                      </c:pt>
                      <c:pt idx="206">
                        <c:v>20.599980000000002</c:v>
                      </c:pt>
                      <c:pt idx="207">
                        <c:v>20.69998</c:v>
                      </c:pt>
                      <c:pt idx="208">
                        <c:v>20.799980000000001</c:v>
                      </c:pt>
                      <c:pt idx="209">
                        <c:v>20.899979999999999</c:v>
                      </c:pt>
                      <c:pt idx="210">
                        <c:v>20.999979999999997</c:v>
                      </c:pt>
                      <c:pt idx="211">
                        <c:v>21.099979999999999</c:v>
                      </c:pt>
                      <c:pt idx="212">
                        <c:v>21.199979999999996</c:v>
                      </c:pt>
                      <c:pt idx="213">
                        <c:v>21.299980000000001</c:v>
                      </c:pt>
                      <c:pt idx="214">
                        <c:v>21.399979999999996</c:v>
                      </c:pt>
                      <c:pt idx="215">
                        <c:v>21.499980000000001</c:v>
                      </c:pt>
                      <c:pt idx="216">
                        <c:v>21.599979999999999</c:v>
                      </c:pt>
                      <c:pt idx="217">
                        <c:v>21.69998</c:v>
                      </c:pt>
                      <c:pt idx="218">
                        <c:v>21.799979999999998</c:v>
                      </c:pt>
                      <c:pt idx="219">
                        <c:v>21.899979999999999</c:v>
                      </c:pt>
                      <c:pt idx="220">
                        <c:v>21.999979999999997</c:v>
                      </c:pt>
                      <c:pt idx="221">
                        <c:v>22.099979999999999</c:v>
                      </c:pt>
                      <c:pt idx="222">
                        <c:v>22.19998</c:v>
                      </c:pt>
                      <c:pt idx="223">
                        <c:v>22.299980000000001</c:v>
                      </c:pt>
                      <c:pt idx="224">
                        <c:v>22.399979999999999</c:v>
                      </c:pt>
                      <c:pt idx="225">
                        <c:v>22.499980000000001</c:v>
                      </c:pt>
                      <c:pt idx="226">
                        <c:v>22.599979999999999</c:v>
                      </c:pt>
                      <c:pt idx="227">
                        <c:v>22.69998</c:v>
                      </c:pt>
                      <c:pt idx="228">
                        <c:v>22.799979999999998</c:v>
                      </c:pt>
                      <c:pt idx="229">
                        <c:v>22.899980000000003</c:v>
                      </c:pt>
                      <c:pt idx="230">
                        <c:v>22.999979999999997</c:v>
                      </c:pt>
                      <c:pt idx="231">
                        <c:v>23.099980000000002</c:v>
                      </c:pt>
                      <c:pt idx="232">
                        <c:v>23.19998</c:v>
                      </c:pt>
                      <c:pt idx="233">
                        <c:v>23.299980000000001</c:v>
                      </c:pt>
                      <c:pt idx="234">
                        <c:v>23.399979999999999</c:v>
                      </c:pt>
                      <c:pt idx="235">
                        <c:v>23.499979999999997</c:v>
                      </c:pt>
                      <c:pt idx="236">
                        <c:v>23.599979999999999</c:v>
                      </c:pt>
                      <c:pt idx="237">
                        <c:v>23.699979999999996</c:v>
                      </c:pt>
                      <c:pt idx="238">
                        <c:v>23.799980000000001</c:v>
                      </c:pt>
                      <c:pt idx="239">
                        <c:v>23.899979999999996</c:v>
                      </c:pt>
                      <c:pt idx="240">
                        <c:v>23.999980000000001</c:v>
                      </c:pt>
                      <c:pt idx="241">
                        <c:v>24.099979999999999</c:v>
                      </c:pt>
                      <c:pt idx="242">
                        <c:v>24.19998</c:v>
                      </c:pt>
                      <c:pt idx="243">
                        <c:v>24.299979999999998</c:v>
                      </c:pt>
                      <c:pt idx="244">
                        <c:v>24.399979999999999</c:v>
                      </c:pt>
                      <c:pt idx="245">
                        <c:v>24.499979999999997</c:v>
                      </c:pt>
                      <c:pt idx="246">
                        <c:v>24.599979999999999</c:v>
                      </c:pt>
                      <c:pt idx="247">
                        <c:v>24.69998</c:v>
                      </c:pt>
                      <c:pt idx="248">
                        <c:v>24.799980000000001</c:v>
                      </c:pt>
                      <c:pt idx="249">
                        <c:v>24.899979999999999</c:v>
                      </c:pt>
                      <c:pt idx="250">
                        <c:v>24.999980000000001</c:v>
                      </c:pt>
                      <c:pt idx="251">
                        <c:v>25.099979999999999</c:v>
                      </c:pt>
                      <c:pt idx="252">
                        <c:v>25.19998</c:v>
                      </c:pt>
                      <c:pt idx="253">
                        <c:v>25.299979999999998</c:v>
                      </c:pt>
                      <c:pt idx="254">
                        <c:v>25.399980000000003</c:v>
                      </c:pt>
                      <c:pt idx="255">
                        <c:v>25.499979999999997</c:v>
                      </c:pt>
                      <c:pt idx="256">
                        <c:v>25.599980000000002</c:v>
                      </c:pt>
                      <c:pt idx="257">
                        <c:v>25.69998</c:v>
                      </c:pt>
                      <c:pt idx="258">
                        <c:v>25.799980000000001</c:v>
                      </c:pt>
                      <c:pt idx="259">
                        <c:v>25.899979999999999</c:v>
                      </c:pt>
                      <c:pt idx="260">
                        <c:v>25.999979999999997</c:v>
                      </c:pt>
                      <c:pt idx="261">
                        <c:v>26.099979999999999</c:v>
                      </c:pt>
                      <c:pt idx="262">
                        <c:v>26.199979999999996</c:v>
                      </c:pt>
                      <c:pt idx="263">
                        <c:v>26.299980000000001</c:v>
                      </c:pt>
                      <c:pt idx="264">
                        <c:v>26.399979999999996</c:v>
                      </c:pt>
                      <c:pt idx="265">
                        <c:v>26.499980000000001</c:v>
                      </c:pt>
                      <c:pt idx="266">
                        <c:v>26.599979999999999</c:v>
                      </c:pt>
                      <c:pt idx="267">
                        <c:v>26.69998</c:v>
                      </c:pt>
                      <c:pt idx="268">
                        <c:v>26.799979999999998</c:v>
                      </c:pt>
                      <c:pt idx="269">
                        <c:v>26.899979999999999</c:v>
                      </c:pt>
                      <c:pt idx="270">
                        <c:v>26.999979999999997</c:v>
                      </c:pt>
                      <c:pt idx="271">
                        <c:v>27.099979999999999</c:v>
                      </c:pt>
                      <c:pt idx="272">
                        <c:v>27.19998</c:v>
                      </c:pt>
                      <c:pt idx="273">
                        <c:v>27.299980000000001</c:v>
                      </c:pt>
                      <c:pt idx="274">
                        <c:v>27.399979999999999</c:v>
                      </c:pt>
                      <c:pt idx="275">
                        <c:v>27.499980000000001</c:v>
                      </c:pt>
                      <c:pt idx="276">
                        <c:v>27.599979999999999</c:v>
                      </c:pt>
                      <c:pt idx="277">
                        <c:v>27.69998</c:v>
                      </c:pt>
                      <c:pt idx="278">
                        <c:v>27.799979999999998</c:v>
                      </c:pt>
                      <c:pt idx="279">
                        <c:v>27.899980000000003</c:v>
                      </c:pt>
                      <c:pt idx="280">
                        <c:v>27.999979999999997</c:v>
                      </c:pt>
                      <c:pt idx="281">
                        <c:v>28.099980000000002</c:v>
                      </c:pt>
                      <c:pt idx="282">
                        <c:v>28.19998</c:v>
                      </c:pt>
                      <c:pt idx="283">
                        <c:v>28.299980000000001</c:v>
                      </c:pt>
                      <c:pt idx="284">
                        <c:v>28.399979999999999</c:v>
                      </c:pt>
                      <c:pt idx="285">
                        <c:v>28.499979999999997</c:v>
                      </c:pt>
                      <c:pt idx="286">
                        <c:v>28.599979999999999</c:v>
                      </c:pt>
                      <c:pt idx="287">
                        <c:v>28.699979999999996</c:v>
                      </c:pt>
                      <c:pt idx="288">
                        <c:v>28.799980000000001</c:v>
                      </c:pt>
                      <c:pt idx="289">
                        <c:v>28.899979999999996</c:v>
                      </c:pt>
                      <c:pt idx="290">
                        <c:v>28.999969999999998</c:v>
                      </c:pt>
                      <c:pt idx="291">
                        <c:v>29.099970000000003</c:v>
                      </c:pt>
                      <c:pt idx="292">
                        <c:v>29.199969999999997</c:v>
                      </c:pt>
                      <c:pt idx="293">
                        <c:v>29.299970000000002</c:v>
                      </c:pt>
                      <c:pt idx="294">
                        <c:v>29.39997</c:v>
                      </c:pt>
                      <c:pt idx="295">
                        <c:v>29.499970000000001</c:v>
                      </c:pt>
                      <c:pt idx="296">
                        <c:v>29.599969999999999</c:v>
                      </c:pt>
                      <c:pt idx="297">
                        <c:v>29.69997</c:v>
                      </c:pt>
                      <c:pt idx="298">
                        <c:v>29.799969999999998</c:v>
                      </c:pt>
                      <c:pt idx="299">
                        <c:v>29.89997</c:v>
                      </c:pt>
                      <c:pt idx="300">
                        <c:v>29.999970000000001</c:v>
                      </c:pt>
                      <c:pt idx="301">
                        <c:v>30.099969999999995</c:v>
                      </c:pt>
                      <c:pt idx="302">
                        <c:v>30.199969999999997</c:v>
                      </c:pt>
                      <c:pt idx="303">
                        <c:v>30.299969999999998</c:v>
                      </c:pt>
                      <c:pt idx="304">
                        <c:v>30.39997</c:v>
                      </c:pt>
                      <c:pt idx="305">
                        <c:v>30.499970000000001</c:v>
                      </c:pt>
                      <c:pt idx="306">
                        <c:v>30.599970000000003</c:v>
                      </c:pt>
                      <c:pt idx="307">
                        <c:v>30.699969999999997</c:v>
                      </c:pt>
                      <c:pt idx="308">
                        <c:v>30.799969999999998</c:v>
                      </c:pt>
                      <c:pt idx="309">
                        <c:v>30.89997</c:v>
                      </c:pt>
                      <c:pt idx="310">
                        <c:v>30.999970000000001</c:v>
                      </c:pt>
                      <c:pt idx="311">
                        <c:v>31.099969999999995</c:v>
                      </c:pt>
                      <c:pt idx="312">
                        <c:v>31.199970000000004</c:v>
                      </c:pt>
                      <c:pt idx="313">
                        <c:v>31.299969999999998</c:v>
                      </c:pt>
                      <c:pt idx="314">
                        <c:v>31.39997</c:v>
                      </c:pt>
                      <c:pt idx="315">
                        <c:v>31.499970000000001</c:v>
                      </c:pt>
                      <c:pt idx="316">
                        <c:v>31.599970000000003</c:v>
                      </c:pt>
                      <c:pt idx="317">
                        <c:v>31.699969999999997</c:v>
                      </c:pt>
                      <c:pt idx="318">
                        <c:v>31.799969999999998</c:v>
                      </c:pt>
                      <c:pt idx="319">
                        <c:v>31.89997</c:v>
                      </c:pt>
                      <c:pt idx="320">
                        <c:v>31.999970000000001</c:v>
                      </c:pt>
                      <c:pt idx="321">
                        <c:v>32.099969999999999</c:v>
                      </c:pt>
                      <c:pt idx="322">
                        <c:v>32.199970000000008</c:v>
                      </c:pt>
                      <c:pt idx="323">
                        <c:v>32.299970000000002</c:v>
                      </c:pt>
                      <c:pt idx="324">
                        <c:v>32.399970000000003</c:v>
                      </c:pt>
                      <c:pt idx="325">
                        <c:v>32.499970000000005</c:v>
                      </c:pt>
                      <c:pt idx="326">
                        <c:v>32.599969999999999</c:v>
                      </c:pt>
                      <c:pt idx="327">
                        <c:v>32.69997</c:v>
                      </c:pt>
                      <c:pt idx="328">
                        <c:v>32.799970000000002</c:v>
                      </c:pt>
                      <c:pt idx="329">
                        <c:v>32.899970000000003</c:v>
                      </c:pt>
                      <c:pt idx="330">
                        <c:v>32.999970000000005</c:v>
                      </c:pt>
                      <c:pt idx="331">
                        <c:v>33.099970000000006</c:v>
                      </c:pt>
                      <c:pt idx="332">
                        <c:v>33.19997</c:v>
                      </c:pt>
                      <c:pt idx="333">
                        <c:v>33.299970000000002</c:v>
                      </c:pt>
                      <c:pt idx="334">
                        <c:v>33.399970000000003</c:v>
                      </c:pt>
                      <c:pt idx="335">
                        <c:v>33.499970000000005</c:v>
                      </c:pt>
                      <c:pt idx="336">
                        <c:v>33.599969999999999</c:v>
                      </c:pt>
                      <c:pt idx="337">
                        <c:v>33.699970000000008</c:v>
                      </c:pt>
                      <c:pt idx="338">
                        <c:v>33.799970000000002</c:v>
                      </c:pt>
                      <c:pt idx="339">
                        <c:v>33.899970000000003</c:v>
                      </c:pt>
                      <c:pt idx="340">
                        <c:v>33.999970000000005</c:v>
                      </c:pt>
                      <c:pt idx="341">
                        <c:v>34.099970000000006</c:v>
                      </c:pt>
                      <c:pt idx="342">
                        <c:v>34.19997</c:v>
                      </c:pt>
                      <c:pt idx="343">
                        <c:v>34.299970000000002</c:v>
                      </c:pt>
                      <c:pt idx="344">
                        <c:v>34.399970000000003</c:v>
                      </c:pt>
                      <c:pt idx="345">
                        <c:v>34.499970000000005</c:v>
                      </c:pt>
                      <c:pt idx="346">
                        <c:v>34.599969999999999</c:v>
                      </c:pt>
                      <c:pt idx="347">
                        <c:v>34.699970000000008</c:v>
                      </c:pt>
                      <c:pt idx="348">
                        <c:v>34.799970000000002</c:v>
                      </c:pt>
                      <c:pt idx="349">
                        <c:v>34.899970000000003</c:v>
                      </c:pt>
                      <c:pt idx="350">
                        <c:v>34.999970000000005</c:v>
                      </c:pt>
                      <c:pt idx="351">
                        <c:v>35.099969999999999</c:v>
                      </c:pt>
                      <c:pt idx="352">
                        <c:v>35.19997</c:v>
                      </c:pt>
                      <c:pt idx="353">
                        <c:v>35.299970000000002</c:v>
                      </c:pt>
                      <c:pt idx="354">
                        <c:v>35.399970000000003</c:v>
                      </c:pt>
                      <c:pt idx="355">
                        <c:v>35.499970000000005</c:v>
                      </c:pt>
                      <c:pt idx="356">
                        <c:v>35.599970000000006</c:v>
                      </c:pt>
                      <c:pt idx="357">
                        <c:v>35.69997</c:v>
                      </c:pt>
                      <c:pt idx="358">
                        <c:v>35.799970000000002</c:v>
                      </c:pt>
                      <c:pt idx="359">
                        <c:v>35.899970000000003</c:v>
                      </c:pt>
                      <c:pt idx="360">
                        <c:v>35.999970000000005</c:v>
                      </c:pt>
                      <c:pt idx="361">
                        <c:v>36.099969999999999</c:v>
                      </c:pt>
                      <c:pt idx="362">
                        <c:v>36.199970000000008</c:v>
                      </c:pt>
                      <c:pt idx="363">
                        <c:v>36.299970000000002</c:v>
                      </c:pt>
                      <c:pt idx="364">
                        <c:v>36.399970000000003</c:v>
                      </c:pt>
                      <c:pt idx="365">
                        <c:v>36.499970000000005</c:v>
                      </c:pt>
                      <c:pt idx="366">
                        <c:v>36.599970000000006</c:v>
                      </c:pt>
                      <c:pt idx="367">
                        <c:v>36.69997</c:v>
                      </c:pt>
                      <c:pt idx="368">
                        <c:v>36.799970000000002</c:v>
                      </c:pt>
                      <c:pt idx="369">
                        <c:v>36.899970000000003</c:v>
                      </c:pt>
                      <c:pt idx="370">
                        <c:v>36.999970000000005</c:v>
                      </c:pt>
                      <c:pt idx="371">
                        <c:v>37.099969999999999</c:v>
                      </c:pt>
                      <c:pt idx="372">
                        <c:v>37.199970000000008</c:v>
                      </c:pt>
                      <c:pt idx="373">
                        <c:v>37.299970000000002</c:v>
                      </c:pt>
                      <c:pt idx="374">
                        <c:v>37.399970000000003</c:v>
                      </c:pt>
                      <c:pt idx="375">
                        <c:v>37.499970000000005</c:v>
                      </c:pt>
                      <c:pt idx="376">
                        <c:v>37.599969999999999</c:v>
                      </c:pt>
                      <c:pt idx="377">
                        <c:v>37.69997</c:v>
                      </c:pt>
                      <c:pt idx="378">
                        <c:v>37.799970000000002</c:v>
                      </c:pt>
                      <c:pt idx="379">
                        <c:v>37.899970000000003</c:v>
                      </c:pt>
                      <c:pt idx="380">
                        <c:v>37.999970000000005</c:v>
                      </c:pt>
                      <c:pt idx="381">
                        <c:v>38.099980000000002</c:v>
                      </c:pt>
                      <c:pt idx="382">
                        <c:v>38.199980000000011</c:v>
                      </c:pt>
                      <c:pt idx="383">
                        <c:v>38.299980000000005</c:v>
                      </c:pt>
                      <c:pt idx="384">
                        <c:v>38.399979999999999</c:v>
                      </c:pt>
                      <c:pt idx="385">
                        <c:v>38.499980000000001</c:v>
                      </c:pt>
                      <c:pt idx="386">
                        <c:v>38.599989999999998</c:v>
                      </c:pt>
                      <c:pt idx="387">
                        <c:v>38.699990000000007</c:v>
                      </c:pt>
                      <c:pt idx="388">
                        <c:v>38.799990000000008</c:v>
                      </c:pt>
                      <c:pt idx="389">
                        <c:v>38.899990000000003</c:v>
                      </c:pt>
                      <c:pt idx="390">
                        <c:v>39</c:v>
                      </c:pt>
                      <c:pt idx="391">
                        <c:v>39.1</c:v>
                      </c:pt>
                      <c:pt idx="392">
                        <c:v>39.200000000000003</c:v>
                      </c:pt>
                      <c:pt idx="393">
                        <c:v>39.300000000000004</c:v>
                      </c:pt>
                      <c:pt idx="394">
                        <c:v>39.400010000000002</c:v>
                      </c:pt>
                      <c:pt idx="395">
                        <c:v>39.500010000000003</c:v>
                      </c:pt>
                      <c:pt idx="396">
                        <c:v>39.600009999999997</c:v>
                      </c:pt>
                      <c:pt idx="397">
                        <c:v>39.700010000000006</c:v>
                      </c:pt>
                      <c:pt idx="398">
                        <c:v>39.80001</c:v>
                      </c:pt>
                      <c:pt idx="399">
                        <c:v>39.900020000000005</c:v>
                      </c:pt>
                      <c:pt idx="400">
                        <c:v>40.000019999999999</c:v>
                      </c:pt>
                      <c:pt idx="401">
                        <c:v>40.100020000000001</c:v>
                      </c:pt>
                      <c:pt idx="402">
                        <c:v>40.200020000000009</c:v>
                      </c:pt>
                      <c:pt idx="403">
                        <c:v>40.300030000000007</c:v>
                      </c:pt>
                      <c:pt idx="404">
                        <c:v>40.400030000000001</c:v>
                      </c:pt>
                      <c:pt idx="405">
                        <c:v>40.500030000000002</c:v>
                      </c:pt>
                      <c:pt idx="406">
                        <c:v>40.600029999999997</c:v>
                      </c:pt>
                      <c:pt idx="407">
                        <c:v>40.700040000000008</c:v>
                      </c:pt>
                      <c:pt idx="408">
                        <c:v>40.800040000000003</c:v>
                      </c:pt>
                      <c:pt idx="409">
                        <c:v>40.900040000000004</c:v>
                      </c:pt>
                      <c:pt idx="410">
                        <c:v>41.000039999999998</c:v>
                      </c:pt>
                      <c:pt idx="411">
                        <c:v>41.100040000000007</c:v>
                      </c:pt>
                      <c:pt idx="412">
                        <c:v>41.200050000000005</c:v>
                      </c:pt>
                      <c:pt idx="413">
                        <c:v>41.300050000000006</c:v>
                      </c:pt>
                      <c:pt idx="414">
                        <c:v>41.40005</c:v>
                      </c:pt>
                      <c:pt idx="415">
                        <c:v>41.500050000000002</c:v>
                      </c:pt>
                      <c:pt idx="416">
                        <c:v>41.600059999999999</c:v>
                      </c:pt>
                      <c:pt idx="417">
                        <c:v>41.700060000000008</c:v>
                      </c:pt>
                      <c:pt idx="418">
                        <c:v>41.800060000000002</c:v>
                      </c:pt>
                      <c:pt idx="419">
                        <c:v>41.900060000000003</c:v>
                      </c:pt>
                      <c:pt idx="420">
                        <c:v>42.000070000000001</c:v>
                      </c:pt>
                      <c:pt idx="421">
                        <c:v>42.100070000000002</c:v>
                      </c:pt>
                      <c:pt idx="422">
                        <c:v>42.200070000000004</c:v>
                      </c:pt>
                      <c:pt idx="423">
                        <c:v>42.300070000000005</c:v>
                      </c:pt>
                      <c:pt idx="424">
                        <c:v>42.400069999999999</c:v>
                      </c:pt>
                      <c:pt idx="425">
                        <c:v>42.500079999999997</c:v>
                      </c:pt>
                      <c:pt idx="426">
                        <c:v>42.600080000000005</c:v>
                      </c:pt>
                      <c:pt idx="427">
                        <c:v>42.700080000000007</c:v>
                      </c:pt>
                      <c:pt idx="428">
                        <c:v>42.800080000000001</c:v>
                      </c:pt>
                      <c:pt idx="429">
                        <c:v>42.900090000000006</c:v>
                      </c:pt>
                      <c:pt idx="430">
                        <c:v>43.00009</c:v>
                      </c:pt>
                      <c:pt idx="431">
                        <c:v>43.100090000000009</c:v>
                      </c:pt>
                      <c:pt idx="432">
                        <c:v>43.200090000000003</c:v>
                      </c:pt>
                      <c:pt idx="433">
                        <c:v>43.300090000000004</c:v>
                      </c:pt>
                      <c:pt idx="434">
                        <c:v>43.400100000000002</c:v>
                      </c:pt>
                      <c:pt idx="435">
                        <c:v>43.500100000000003</c:v>
                      </c:pt>
                      <c:pt idx="436">
                        <c:v>43.600100000000005</c:v>
                      </c:pt>
                      <c:pt idx="437">
                        <c:v>43.700100000000006</c:v>
                      </c:pt>
                      <c:pt idx="438">
                        <c:v>43.800110000000004</c:v>
                      </c:pt>
                      <c:pt idx="439">
                        <c:v>43.900109999999998</c:v>
                      </c:pt>
                      <c:pt idx="440">
                        <c:v>44.000109999999999</c:v>
                      </c:pt>
                      <c:pt idx="441">
                        <c:v>44.100110000000008</c:v>
                      </c:pt>
                      <c:pt idx="442">
                        <c:v>44.200120000000005</c:v>
                      </c:pt>
                      <c:pt idx="443">
                        <c:v>44.300120000000007</c:v>
                      </c:pt>
                      <c:pt idx="444">
                        <c:v>44.400120000000001</c:v>
                      </c:pt>
                      <c:pt idx="445">
                        <c:v>44.500119999999995</c:v>
                      </c:pt>
                      <c:pt idx="446">
                        <c:v>44.600120000000004</c:v>
                      </c:pt>
                      <c:pt idx="447">
                        <c:v>44.700130000000001</c:v>
                      </c:pt>
                      <c:pt idx="448">
                        <c:v>44.800130000000003</c:v>
                      </c:pt>
                      <c:pt idx="449">
                        <c:v>44.900130000000004</c:v>
                      </c:pt>
                      <c:pt idx="450">
                        <c:v>45.000129999999999</c:v>
                      </c:pt>
                      <c:pt idx="451">
                        <c:v>45.10014000000001</c:v>
                      </c:pt>
                      <c:pt idx="452">
                        <c:v>45.200140000000005</c:v>
                      </c:pt>
                      <c:pt idx="453">
                        <c:v>45.300139999999999</c:v>
                      </c:pt>
                      <c:pt idx="454">
                        <c:v>45.40014</c:v>
                      </c:pt>
                      <c:pt idx="455">
                        <c:v>45.500149999999998</c:v>
                      </c:pt>
                      <c:pt idx="456">
                        <c:v>45.600150000000006</c:v>
                      </c:pt>
                      <c:pt idx="457">
                        <c:v>45.700150000000008</c:v>
                      </c:pt>
                      <c:pt idx="458">
                        <c:v>45.800150000000002</c:v>
                      </c:pt>
                      <c:pt idx="459">
                        <c:v>45.900149999999996</c:v>
                      </c:pt>
                      <c:pt idx="460">
                        <c:v>46.000160000000001</c:v>
                      </c:pt>
                      <c:pt idx="461">
                        <c:v>46.100160000000002</c:v>
                      </c:pt>
                      <c:pt idx="462">
                        <c:v>46.200160000000004</c:v>
                      </c:pt>
                      <c:pt idx="463">
                        <c:v>46.300160000000005</c:v>
                      </c:pt>
                      <c:pt idx="464">
                        <c:v>46.400170000000003</c:v>
                      </c:pt>
                      <c:pt idx="465">
                        <c:v>46.500169999999997</c:v>
                      </c:pt>
                      <c:pt idx="466">
                        <c:v>46.600170000000006</c:v>
                      </c:pt>
                      <c:pt idx="467">
                        <c:v>46.70017</c:v>
                      </c:pt>
                      <c:pt idx="468">
                        <c:v>46.800170000000001</c:v>
                      </c:pt>
                      <c:pt idx="469">
                        <c:v>46.900179999999999</c:v>
                      </c:pt>
                      <c:pt idx="470">
                        <c:v>47.00018</c:v>
                      </c:pt>
                      <c:pt idx="471">
                        <c:v>47.100180000000009</c:v>
                      </c:pt>
                      <c:pt idx="472">
                        <c:v>47.200180000000003</c:v>
                      </c:pt>
                      <c:pt idx="473">
                        <c:v>47.300190000000001</c:v>
                      </c:pt>
                      <c:pt idx="474">
                        <c:v>47.400190000000002</c:v>
                      </c:pt>
                      <c:pt idx="475">
                        <c:v>47.500190000000003</c:v>
                      </c:pt>
                      <c:pt idx="476">
                        <c:v>47.600190000000005</c:v>
                      </c:pt>
                      <c:pt idx="477">
                        <c:v>47.700200000000002</c:v>
                      </c:pt>
                      <c:pt idx="478">
                        <c:v>47.800200000000004</c:v>
                      </c:pt>
                      <c:pt idx="479">
                        <c:v>47.900199999999998</c:v>
                      </c:pt>
                      <c:pt idx="480">
                        <c:v>48.000200000000007</c:v>
                      </c:pt>
                      <c:pt idx="481">
                        <c:v>48.100200000000001</c:v>
                      </c:pt>
                      <c:pt idx="482">
                        <c:v>48.200210000000006</c:v>
                      </c:pt>
                      <c:pt idx="483">
                        <c:v>48.30021</c:v>
                      </c:pt>
                      <c:pt idx="484">
                        <c:v>48.400210000000001</c:v>
                      </c:pt>
                      <c:pt idx="485">
                        <c:v>48.50021000000001</c:v>
                      </c:pt>
                      <c:pt idx="486">
                        <c:v>48.600220000000007</c:v>
                      </c:pt>
                      <c:pt idx="487">
                        <c:v>48.700220000000002</c:v>
                      </c:pt>
                      <c:pt idx="488">
                        <c:v>48.800220000000003</c:v>
                      </c:pt>
                      <c:pt idx="489">
                        <c:v>48.900219999999997</c:v>
                      </c:pt>
                      <c:pt idx="490">
                        <c:v>49.000230000000009</c:v>
                      </c:pt>
                      <c:pt idx="491">
                        <c:v>49.100230000000003</c:v>
                      </c:pt>
                      <c:pt idx="492">
                        <c:v>49.200230000000005</c:v>
                      </c:pt>
                      <c:pt idx="493">
                        <c:v>49.300229999999999</c:v>
                      </c:pt>
                      <c:pt idx="494">
                        <c:v>49.400230000000001</c:v>
                      </c:pt>
                      <c:pt idx="495">
                        <c:v>49.500240000000005</c:v>
                      </c:pt>
                      <c:pt idx="496">
                        <c:v>49.600240000000007</c:v>
                      </c:pt>
                      <c:pt idx="497">
                        <c:v>49.700240000000001</c:v>
                      </c:pt>
                      <c:pt idx="498">
                        <c:v>49.800240000000002</c:v>
                      </c:pt>
                      <c:pt idx="499">
                        <c:v>49.90025</c:v>
                      </c:pt>
                      <c:pt idx="500">
                        <c:v>50.000250000000008</c:v>
                      </c:pt>
                      <c:pt idx="501">
                        <c:v>50.100250000000003</c:v>
                      </c:pt>
                      <c:pt idx="502">
                        <c:v>50.200250000000004</c:v>
                      </c:pt>
                      <c:pt idx="503">
                        <c:v>50.300260000000002</c:v>
                      </c:pt>
                      <c:pt idx="504">
                        <c:v>50.400260000000003</c:v>
                      </c:pt>
                      <c:pt idx="505">
                        <c:v>50.500260000000004</c:v>
                      </c:pt>
                      <c:pt idx="506">
                        <c:v>50.600260000000006</c:v>
                      </c:pt>
                      <c:pt idx="507">
                        <c:v>50.70026</c:v>
                      </c:pt>
                      <c:pt idx="508">
                        <c:v>50.800269999999998</c:v>
                      </c:pt>
                      <c:pt idx="509">
                        <c:v>50.900269999999999</c:v>
                      </c:pt>
                      <c:pt idx="510">
                        <c:v>51.000270000000008</c:v>
                      </c:pt>
                      <c:pt idx="511">
                        <c:v>51.100270000000002</c:v>
                      </c:pt>
                      <c:pt idx="512">
                        <c:v>51.200280000000006</c:v>
                      </c:pt>
                      <c:pt idx="513">
                        <c:v>51.300280000000001</c:v>
                      </c:pt>
                      <c:pt idx="514">
                        <c:v>51.400279999999995</c:v>
                      </c:pt>
                      <c:pt idx="515">
                        <c:v>51.500280000000004</c:v>
                      </c:pt>
                      <c:pt idx="516">
                        <c:v>51.600280000000005</c:v>
                      </c:pt>
                      <c:pt idx="517">
                        <c:v>51.700290000000003</c:v>
                      </c:pt>
                      <c:pt idx="518">
                        <c:v>51.800290000000004</c:v>
                      </c:pt>
                      <c:pt idx="519">
                        <c:v>51.900290000000005</c:v>
                      </c:pt>
                      <c:pt idx="520">
                        <c:v>52.000290000000007</c:v>
                      </c:pt>
                      <c:pt idx="521">
                        <c:v>52.100300000000004</c:v>
                      </c:pt>
                      <c:pt idx="522">
                        <c:v>52.200299999999999</c:v>
                      </c:pt>
                      <c:pt idx="523">
                        <c:v>52.3003</c:v>
                      </c:pt>
                      <c:pt idx="524">
                        <c:v>52.400300000000009</c:v>
                      </c:pt>
                      <c:pt idx="525">
                        <c:v>52.500310000000006</c:v>
                      </c:pt>
                      <c:pt idx="526">
                        <c:v>52.600310000000007</c:v>
                      </c:pt>
                      <c:pt idx="527">
                        <c:v>52.700310000000002</c:v>
                      </c:pt>
                      <c:pt idx="528">
                        <c:v>52.800309999999996</c:v>
                      </c:pt>
                      <c:pt idx="529">
                        <c:v>52.900310000000005</c:v>
                      </c:pt>
                      <c:pt idx="530">
                        <c:v>53.000320000000002</c:v>
                      </c:pt>
                      <c:pt idx="531">
                        <c:v>53.100320000000004</c:v>
                      </c:pt>
                      <c:pt idx="532">
                        <c:v>53.200320000000005</c:v>
                      </c:pt>
                      <c:pt idx="533">
                        <c:v>53.300319999999999</c:v>
                      </c:pt>
                      <c:pt idx="534">
                        <c:v>53.400329999999997</c:v>
                      </c:pt>
                      <c:pt idx="535">
                        <c:v>53.500330000000005</c:v>
                      </c:pt>
                      <c:pt idx="536">
                        <c:v>53.60033</c:v>
                      </c:pt>
                      <c:pt idx="537">
                        <c:v>53.700330000000001</c:v>
                      </c:pt>
                      <c:pt idx="538">
                        <c:v>53.800339999999998</c:v>
                      </c:pt>
                      <c:pt idx="539">
                        <c:v>53.900340000000007</c:v>
                      </c:pt>
                      <c:pt idx="540">
                        <c:v>54.000340000000008</c:v>
                      </c:pt>
                      <c:pt idx="541">
                        <c:v>54.100340000000003</c:v>
                      </c:pt>
                      <c:pt idx="542">
                        <c:v>54.200339999999997</c:v>
                      </c:pt>
                      <c:pt idx="543">
                        <c:v>54.300350000000002</c:v>
                      </c:pt>
                      <c:pt idx="544">
                        <c:v>54.400350000000003</c:v>
                      </c:pt>
                      <c:pt idx="545">
                        <c:v>54.500350000000005</c:v>
                      </c:pt>
                      <c:pt idx="546">
                        <c:v>54.600350000000006</c:v>
                      </c:pt>
                      <c:pt idx="547">
                        <c:v>54.700360000000003</c:v>
                      </c:pt>
                      <c:pt idx="548">
                        <c:v>54.800359999999998</c:v>
                      </c:pt>
                      <c:pt idx="549">
                        <c:v>54.900360000000006</c:v>
                      </c:pt>
                      <c:pt idx="550">
                        <c:v>55.000360000000001</c:v>
                      </c:pt>
                      <c:pt idx="551">
                        <c:v>55.100360000000002</c:v>
                      </c:pt>
                      <c:pt idx="552">
                        <c:v>55.200369999999999</c:v>
                      </c:pt>
                      <c:pt idx="553">
                        <c:v>55.300370000000001</c:v>
                      </c:pt>
                      <c:pt idx="554">
                        <c:v>55.400370000000009</c:v>
                      </c:pt>
                      <c:pt idx="555">
                        <c:v>55.500370000000004</c:v>
                      </c:pt>
                      <c:pt idx="556">
                        <c:v>55.600380000000001</c:v>
                      </c:pt>
                      <c:pt idx="557">
                        <c:v>55.700380000000003</c:v>
                      </c:pt>
                      <c:pt idx="558">
                        <c:v>55.800379999999997</c:v>
                      </c:pt>
                      <c:pt idx="559">
                        <c:v>55.900380000000006</c:v>
                      </c:pt>
                      <c:pt idx="560">
                        <c:v>56.000390000000003</c:v>
                      </c:pt>
                      <c:pt idx="561">
                        <c:v>56.100390000000004</c:v>
                      </c:pt>
                      <c:pt idx="562">
                        <c:v>56.200389999999999</c:v>
                      </c:pt>
                      <c:pt idx="563">
                        <c:v>56.300390000000007</c:v>
                      </c:pt>
                      <c:pt idx="564">
                        <c:v>56.400390000000002</c:v>
                      </c:pt>
                      <c:pt idx="565">
                        <c:v>56.500400000000006</c:v>
                      </c:pt>
                      <c:pt idx="566">
                        <c:v>56.6004</c:v>
                      </c:pt>
                      <c:pt idx="567">
                        <c:v>56.700400000000002</c:v>
                      </c:pt>
                      <c:pt idx="568">
                        <c:v>56.80040000000001</c:v>
                      </c:pt>
                      <c:pt idx="569">
                        <c:v>56.900410000000008</c:v>
                      </c:pt>
                      <c:pt idx="570">
                        <c:v>57.000410000000002</c:v>
                      </c:pt>
                      <c:pt idx="571">
                        <c:v>57.100410000000004</c:v>
                      </c:pt>
                      <c:pt idx="572">
                        <c:v>57.200409999999998</c:v>
                      </c:pt>
                      <c:pt idx="573">
                        <c:v>57.300420000000003</c:v>
                      </c:pt>
                      <c:pt idx="574">
                        <c:v>57.400420000000004</c:v>
                      </c:pt>
                      <c:pt idx="575">
                        <c:v>57.500420000000005</c:v>
                      </c:pt>
                      <c:pt idx="576">
                        <c:v>57.60042</c:v>
                      </c:pt>
                      <c:pt idx="577">
                        <c:v>57.700420000000001</c:v>
                      </c:pt>
                      <c:pt idx="578">
                        <c:v>57.800429999999999</c:v>
                      </c:pt>
                      <c:pt idx="579">
                        <c:v>57.900430000000007</c:v>
                      </c:pt>
                      <c:pt idx="580">
                        <c:v>58.000430000000001</c:v>
                      </c:pt>
                      <c:pt idx="581">
                        <c:v>58.100430000000003</c:v>
                      </c:pt>
                      <c:pt idx="582">
                        <c:v>58.20044</c:v>
                      </c:pt>
                      <c:pt idx="583">
                        <c:v>58.300440000000009</c:v>
                      </c:pt>
                      <c:pt idx="584">
                        <c:v>58.400440000000003</c:v>
                      </c:pt>
                      <c:pt idx="585">
                        <c:v>58.500440000000005</c:v>
                      </c:pt>
                      <c:pt idx="586">
                        <c:v>58.600439999999999</c:v>
                      </c:pt>
                      <c:pt idx="587">
                        <c:v>58.700450000000004</c:v>
                      </c:pt>
                      <c:pt idx="588">
                        <c:v>58.800450000000005</c:v>
                      </c:pt>
                      <c:pt idx="589">
                        <c:v>58.900450000000006</c:v>
                      </c:pt>
                      <c:pt idx="590">
                        <c:v>59.000450000000001</c:v>
                      </c:pt>
                      <c:pt idx="591">
                        <c:v>59.100459999999998</c:v>
                      </c:pt>
                      <c:pt idx="592">
                        <c:v>59.20046</c:v>
                      </c:pt>
                      <c:pt idx="593">
                        <c:v>59.300460000000008</c:v>
                      </c:pt>
                      <c:pt idx="594">
                        <c:v>59.400460000000002</c:v>
                      </c:pt>
                      <c:pt idx="595">
                        <c:v>59.500470000000007</c:v>
                      </c:pt>
                      <c:pt idx="596">
                        <c:v>59.600470000000001</c:v>
                      </c:pt>
                      <c:pt idx="597">
                        <c:v>59.700469999999996</c:v>
                      </c:pt>
                      <c:pt idx="598">
                        <c:v>59.800470000000004</c:v>
                      </c:pt>
                      <c:pt idx="599">
                        <c:v>59.900470000000006</c:v>
                      </c:pt>
                      <c:pt idx="600">
                        <c:v>60.000480000000003</c:v>
                      </c:pt>
                      <c:pt idx="601">
                        <c:v>60.100480000000005</c:v>
                      </c:pt>
                      <c:pt idx="602">
                        <c:v>60.200479999999999</c:v>
                      </c:pt>
                      <c:pt idx="603">
                        <c:v>60.300480000000007</c:v>
                      </c:pt>
                      <c:pt idx="604">
                        <c:v>60.400490000000005</c:v>
                      </c:pt>
                      <c:pt idx="605">
                        <c:v>60.500489999999999</c:v>
                      </c:pt>
                      <c:pt idx="606">
                        <c:v>60.600490000000001</c:v>
                      </c:pt>
                      <c:pt idx="607">
                        <c:v>60.700490000000002</c:v>
                      </c:pt>
                      <c:pt idx="608">
                        <c:v>60.800500000000007</c:v>
                      </c:pt>
                      <c:pt idx="609">
                        <c:v>60.900500000000008</c:v>
                      </c:pt>
                      <c:pt idx="610">
                        <c:v>61.000500000000002</c:v>
                      </c:pt>
                      <c:pt idx="611">
                        <c:v>61.100499999999997</c:v>
                      </c:pt>
                      <c:pt idx="612">
                        <c:v>61.200500000000005</c:v>
                      </c:pt>
                      <c:pt idx="613">
                        <c:v>61.300510000000003</c:v>
                      </c:pt>
                      <c:pt idx="614">
                        <c:v>61.400510000000004</c:v>
                      </c:pt>
                      <c:pt idx="615">
                        <c:v>61.500510000000006</c:v>
                      </c:pt>
                      <c:pt idx="616">
                        <c:v>61.60051</c:v>
                      </c:pt>
                      <c:pt idx="617">
                        <c:v>61.700519999999997</c:v>
                      </c:pt>
                      <c:pt idx="618">
                        <c:v>61.800520000000006</c:v>
                      </c:pt>
                      <c:pt idx="619">
                        <c:v>61.90052</c:v>
                      </c:pt>
                      <c:pt idx="620">
                        <c:v>62.000520000000009</c:v>
                      </c:pt>
                      <c:pt idx="621">
                        <c:v>62.100530000000006</c:v>
                      </c:pt>
                      <c:pt idx="622">
                        <c:v>62.200530000000001</c:v>
                      </c:pt>
                      <c:pt idx="623">
                        <c:v>62.300530000000009</c:v>
                      </c:pt>
                      <c:pt idx="624">
                        <c:v>62.400530000000003</c:v>
                      </c:pt>
                      <c:pt idx="625">
                        <c:v>62.500529999999998</c:v>
                      </c:pt>
                      <c:pt idx="626">
                        <c:v>62.600539999999995</c:v>
                      </c:pt>
                      <c:pt idx="627">
                        <c:v>62.700540000000004</c:v>
                      </c:pt>
                      <c:pt idx="628">
                        <c:v>62.800539999999998</c:v>
                      </c:pt>
                      <c:pt idx="629">
                        <c:v>62.900540000000007</c:v>
                      </c:pt>
                      <c:pt idx="630">
                        <c:v>63.000550000000004</c:v>
                      </c:pt>
                      <c:pt idx="631">
                        <c:v>63.100549999999998</c:v>
                      </c:pt>
                      <c:pt idx="632">
                        <c:v>63.200550000000007</c:v>
                      </c:pt>
                      <c:pt idx="633">
                        <c:v>63.300550000000001</c:v>
                      </c:pt>
                      <c:pt idx="634">
                        <c:v>63.400549999999996</c:v>
                      </c:pt>
                      <c:pt idx="635">
                        <c:v>63.500560000000007</c:v>
                      </c:pt>
                      <c:pt idx="636">
                        <c:v>63.600560000000002</c:v>
                      </c:pt>
                      <c:pt idx="637">
                        <c:v>63.70056000000001</c:v>
                      </c:pt>
                      <c:pt idx="638">
                        <c:v>63.800560000000004</c:v>
                      </c:pt>
                      <c:pt idx="639">
                        <c:v>63.900570000000002</c:v>
                      </c:pt>
                      <c:pt idx="640">
                        <c:v>64.000569999999996</c:v>
                      </c:pt>
                      <c:pt idx="641">
                        <c:v>64.100570000000005</c:v>
                      </c:pt>
                      <c:pt idx="642">
                        <c:v>64.200570000000013</c:v>
                      </c:pt>
                      <c:pt idx="643">
                        <c:v>64.300580000000011</c:v>
                      </c:pt>
                      <c:pt idx="644">
                        <c:v>64.400580000000005</c:v>
                      </c:pt>
                      <c:pt idx="645">
                        <c:v>64.500579999999999</c:v>
                      </c:pt>
                      <c:pt idx="646">
                        <c:v>64.600579999999994</c:v>
                      </c:pt>
                      <c:pt idx="647">
                        <c:v>64.700580000000002</c:v>
                      </c:pt>
                      <c:pt idx="648">
                        <c:v>64.80059</c:v>
                      </c:pt>
                      <c:pt idx="649">
                        <c:v>64.900590000000008</c:v>
                      </c:pt>
                      <c:pt idx="650">
                        <c:v>65.000590000000003</c:v>
                      </c:pt>
                      <c:pt idx="651">
                        <c:v>65.100589999999997</c:v>
                      </c:pt>
                      <c:pt idx="652">
                        <c:v>65.200600000000009</c:v>
                      </c:pt>
                      <c:pt idx="653">
                        <c:v>65.300600000000003</c:v>
                      </c:pt>
                      <c:pt idx="654">
                        <c:v>65.400599999999997</c:v>
                      </c:pt>
                      <c:pt idx="655">
                        <c:v>65.500600000000006</c:v>
                      </c:pt>
                      <c:pt idx="656">
                        <c:v>65.600610000000003</c:v>
                      </c:pt>
                      <c:pt idx="657">
                        <c:v>65.700610000000012</c:v>
                      </c:pt>
                      <c:pt idx="658">
                        <c:v>65.800610000000006</c:v>
                      </c:pt>
                      <c:pt idx="659">
                        <c:v>65.90061</c:v>
                      </c:pt>
                      <c:pt idx="660">
                        <c:v>66.000609999999995</c:v>
                      </c:pt>
                      <c:pt idx="661">
                        <c:v>66.100620000000006</c:v>
                      </c:pt>
                      <c:pt idx="662">
                        <c:v>66.200620000000001</c:v>
                      </c:pt>
                      <c:pt idx="663">
                        <c:v>66.300620000000009</c:v>
                      </c:pt>
                      <c:pt idx="664">
                        <c:v>66.400620000000004</c:v>
                      </c:pt>
                      <c:pt idx="665">
                        <c:v>66.500630000000001</c:v>
                      </c:pt>
                      <c:pt idx="666">
                        <c:v>66.600629999999995</c:v>
                      </c:pt>
                      <c:pt idx="667">
                        <c:v>66.700630000000004</c:v>
                      </c:pt>
                      <c:pt idx="668">
                        <c:v>66.800629999999998</c:v>
                      </c:pt>
                      <c:pt idx="669">
                        <c:v>66.900630000000007</c:v>
                      </c:pt>
                      <c:pt idx="670">
                        <c:v>67.000640000000004</c:v>
                      </c:pt>
                      <c:pt idx="671">
                        <c:v>67.100639999999999</c:v>
                      </c:pt>
                      <c:pt idx="672">
                        <c:v>67.200640000000007</c:v>
                      </c:pt>
                      <c:pt idx="673">
                        <c:v>67.300640000000001</c:v>
                      </c:pt>
                      <c:pt idx="674">
                        <c:v>67.400649999999999</c:v>
                      </c:pt>
                      <c:pt idx="675">
                        <c:v>67.500649999999993</c:v>
                      </c:pt>
                      <c:pt idx="676">
                        <c:v>67.600650000000002</c:v>
                      </c:pt>
                      <c:pt idx="677">
                        <c:v>67.70065000000001</c:v>
                      </c:pt>
                      <c:pt idx="678">
                        <c:v>67.800660000000008</c:v>
                      </c:pt>
                      <c:pt idx="679">
                        <c:v>67.900660000000002</c:v>
                      </c:pt>
                      <c:pt idx="680">
                        <c:v>68.000659999999996</c:v>
                      </c:pt>
                      <c:pt idx="681">
                        <c:v>68.100660000000005</c:v>
                      </c:pt>
                      <c:pt idx="682">
                        <c:v>68.200659999999999</c:v>
                      </c:pt>
                      <c:pt idx="683">
                        <c:v>68.300670000000011</c:v>
                      </c:pt>
                      <c:pt idx="684">
                        <c:v>68.400670000000005</c:v>
                      </c:pt>
                      <c:pt idx="685">
                        <c:v>68.50067</c:v>
                      </c:pt>
                      <c:pt idx="686">
                        <c:v>68.600670000000008</c:v>
                      </c:pt>
                      <c:pt idx="687">
                        <c:v>68.700680000000006</c:v>
                      </c:pt>
                      <c:pt idx="688">
                        <c:v>68.80068</c:v>
                      </c:pt>
                      <c:pt idx="689">
                        <c:v>68.900680000000008</c:v>
                      </c:pt>
                      <c:pt idx="690">
                        <c:v>69.000680000000003</c:v>
                      </c:pt>
                      <c:pt idx="691">
                        <c:v>69.10069</c:v>
                      </c:pt>
                      <c:pt idx="692">
                        <c:v>69.200690000000009</c:v>
                      </c:pt>
                      <c:pt idx="693">
                        <c:v>69.300690000000003</c:v>
                      </c:pt>
                      <c:pt idx="694">
                        <c:v>69.400689999999997</c:v>
                      </c:pt>
                      <c:pt idx="695">
                        <c:v>69.500690000000006</c:v>
                      </c:pt>
                      <c:pt idx="696">
                        <c:v>69.600700000000003</c:v>
                      </c:pt>
                      <c:pt idx="697">
                        <c:v>69.700699999999998</c:v>
                      </c:pt>
                      <c:pt idx="698">
                        <c:v>69.800700000000006</c:v>
                      </c:pt>
                      <c:pt idx="699">
                        <c:v>69.900700000000001</c:v>
                      </c:pt>
                      <c:pt idx="700">
                        <c:v>70.000709999999998</c:v>
                      </c:pt>
                      <c:pt idx="701">
                        <c:v>70.100710000000007</c:v>
                      </c:pt>
                      <c:pt idx="702">
                        <c:v>70.200710000000001</c:v>
                      </c:pt>
                      <c:pt idx="703">
                        <c:v>70.300709999999995</c:v>
                      </c:pt>
                      <c:pt idx="704">
                        <c:v>70.400720000000007</c:v>
                      </c:pt>
                      <c:pt idx="705">
                        <c:v>70.500720000000001</c:v>
                      </c:pt>
                      <c:pt idx="706">
                        <c:v>70.60072000000001</c:v>
                      </c:pt>
                      <c:pt idx="707">
                        <c:v>70.700720000000004</c:v>
                      </c:pt>
                      <c:pt idx="708">
                        <c:v>70.800719999999998</c:v>
                      </c:pt>
                      <c:pt idx="709">
                        <c:v>70.900729999999996</c:v>
                      </c:pt>
                      <c:pt idx="710">
                        <c:v>71.000730000000004</c:v>
                      </c:pt>
                      <c:pt idx="711">
                        <c:v>71.100730000000013</c:v>
                      </c:pt>
                      <c:pt idx="712">
                        <c:v>71.200730000000007</c:v>
                      </c:pt>
                      <c:pt idx="713">
                        <c:v>71.300740000000005</c:v>
                      </c:pt>
                      <c:pt idx="714">
                        <c:v>71.400739999999999</c:v>
                      </c:pt>
                      <c:pt idx="715">
                        <c:v>71.500739999999993</c:v>
                      </c:pt>
                      <c:pt idx="716">
                        <c:v>71.600740000000002</c:v>
                      </c:pt>
                      <c:pt idx="717">
                        <c:v>71.70074000000001</c:v>
                      </c:pt>
                      <c:pt idx="718">
                        <c:v>71.800750000000008</c:v>
                      </c:pt>
                      <c:pt idx="719">
                        <c:v>71.900750000000002</c:v>
                      </c:pt>
                      <c:pt idx="720">
                        <c:v>72.000750000000011</c:v>
                      </c:pt>
                      <c:pt idx="721">
                        <c:v>72.100750000000005</c:v>
                      </c:pt>
                      <c:pt idx="722">
                        <c:v>72.200760000000002</c:v>
                      </c:pt>
                      <c:pt idx="723">
                        <c:v>72.300759999999997</c:v>
                      </c:pt>
                      <c:pt idx="724">
                        <c:v>72.400760000000005</c:v>
                      </c:pt>
                      <c:pt idx="725">
                        <c:v>72.50076</c:v>
                      </c:pt>
                      <c:pt idx="726">
                        <c:v>72.600770000000011</c:v>
                      </c:pt>
                      <c:pt idx="727">
                        <c:v>72.700770000000006</c:v>
                      </c:pt>
                      <c:pt idx="728">
                        <c:v>72.80077</c:v>
                      </c:pt>
                      <c:pt idx="729">
                        <c:v>72.900769999999994</c:v>
                      </c:pt>
                      <c:pt idx="730">
                        <c:v>73.000770000000003</c:v>
                      </c:pt>
                      <c:pt idx="731">
                        <c:v>73.10078</c:v>
                      </c:pt>
                      <c:pt idx="732">
                        <c:v>73.200780000000009</c:v>
                      </c:pt>
                      <c:pt idx="733">
                        <c:v>73.300780000000003</c:v>
                      </c:pt>
                      <c:pt idx="734">
                        <c:v>73.400779999999997</c:v>
                      </c:pt>
                      <c:pt idx="735">
                        <c:v>73.500789999999995</c:v>
                      </c:pt>
                      <c:pt idx="736">
                        <c:v>73.600790000000003</c:v>
                      </c:pt>
                      <c:pt idx="737">
                        <c:v>73.700789999999998</c:v>
                      </c:pt>
                      <c:pt idx="738">
                        <c:v>73.800790000000006</c:v>
                      </c:pt>
                      <c:pt idx="739">
                        <c:v>73.900800000000004</c:v>
                      </c:pt>
                      <c:pt idx="740">
                        <c:v>74.000800000000012</c:v>
                      </c:pt>
                      <c:pt idx="741">
                        <c:v>74.100800000000007</c:v>
                      </c:pt>
                      <c:pt idx="742">
                        <c:v>74.200800000000001</c:v>
                      </c:pt>
                      <c:pt idx="743">
                        <c:v>74.300799999999995</c:v>
                      </c:pt>
                      <c:pt idx="744">
                        <c:v>74.400809999999993</c:v>
                      </c:pt>
                      <c:pt idx="745">
                        <c:v>74.500810000000001</c:v>
                      </c:pt>
                      <c:pt idx="746">
                        <c:v>74.60081000000001</c:v>
                      </c:pt>
                      <c:pt idx="747">
                        <c:v>74.700810000000004</c:v>
                      </c:pt>
                      <c:pt idx="748">
                        <c:v>74.800820000000002</c:v>
                      </c:pt>
                      <c:pt idx="749">
                        <c:v>74.900819999999996</c:v>
                      </c:pt>
                      <c:pt idx="750">
                        <c:v>75.000820000000004</c:v>
                      </c:pt>
                      <c:pt idx="751">
                        <c:v>75.100819999999999</c:v>
                      </c:pt>
                      <c:pt idx="752">
                        <c:v>75.200820000000007</c:v>
                      </c:pt>
                      <c:pt idx="753">
                        <c:v>75.300830000000005</c:v>
                      </c:pt>
                      <c:pt idx="754">
                        <c:v>75.400829999999999</c:v>
                      </c:pt>
                      <c:pt idx="755">
                        <c:v>75.500830000000008</c:v>
                      </c:pt>
                      <c:pt idx="756">
                        <c:v>75.600830000000002</c:v>
                      </c:pt>
                      <c:pt idx="757">
                        <c:v>75.700839999999999</c:v>
                      </c:pt>
                      <c:pt idx="758">
                        <c:v>75.800840000000008</c:v>
                      </c:pt>
                      <c:pt idx="759">
                        <c:v>75.900840000000002</c:v>
                      </c:pt>
                      <c:pt idx="760">
                        <c:v>76.000840000000011</c:v>
                      </c:pt>
                      <c:pt idx="761">
                        <c:v>76.100850000000008</c:v>
                      </c:pt>
                      <c:pt idx="762">
                        <c:v>76.200850000000003</c:v>
                      </c:pt>
                      <c:pt idx="763">
                        <c:v>76.300849999999997</c:v>
                      </c:pt>
                      <c:pt idx="764">
                        <c:v>76.400850000000005</c:v>
                      </c:pt>
                      <c:pt idx="765">
                        <c:v>76.50085</c:v>
                      </c:pt>
                      <c:pt idx="766">
                        <c:v>76.600859999999997</c:v>
                      </c:pt>
                      <c:pt idx="767">
                        <c:v>76.700860000000006</c:v>
                      </c:pt>
                      <c:pt idx="768">
                        <c:v>76.80086</c:v>
                      </c:pt>
                      <c:pt idx="769">
                        <c:v>76.900860000000009</c:v>
                      </c:pt>
                      <c:pt idx="770">
                        <c:v>77.000870000000006</c:v>
                      </c:pt>
                      <c:pt idx="771">
                        <c:v>77.10087</c:v>
                      </c:pt>
                      <c:pt idx="772">
                        <c:v>77.200869999999995</c:v>
                      </c:pt>
                      <c:pt idx="773">
                        <c:v>77.300870000000003</c:v>
                      </c:pt>
                      <c:pt idx="774">
                        <c:v>77.400880000000001</c:v>
                      </c:pt>
                      <c:pt idx="775">
                        <c:v>77.500880000000009</c:v>
                      </c:pt>
                      <c:pt idx="776">
                        <c:v>77.600880000000004</c:v>
                      </c:pt>
                      <c:pt idx="777">
                        <c:v>77.700879999999998</c:v>
                      </c:pt>
                      <c:pt idx="778">
                        <c:v>77.800879999999992</c:v>
                      </c:pt>
                      <c:pt idx="779">
                        <c:v>77.900880000000001</c:v>
                      </c:pt>
                      <c:pt idx="780">
                        <c:v>78.000879999999995</c:v>
                      </c:pt>
                      <c:pt idx="781">
                        <c:v>78.100890000000007</c:v>
                      </c:pt>
                      <c:pt idx="782">
                        <c:v>78.200890000000001</c:v>
                      </c:pt>
                      <c:pt idx="783">
                        <c:v>78.300889999999995</c:v>
                      </c:pt>
                      <c:pt idx="784">
                        <c:v>78.40088999999999</c:v>
                      </c:pt>
                      <c:pt idx="785">
                        <c:v>78.500900000000001</c:v>
                      </c:pt>
                      <c:pt idx="786">
                        <c:v>78.60090000000001</c:v>
                      </c:pt>
                      <c:pt idx="787">
                        <c:v>78.700900000000004</c:v>
                      </c:pt>
                      <c:pt idx="788">
                        <c:v>78.800899999999999</c:v>
                      </c:pt>
                      <c:pt idx="789">
                        <c:v>78.900899999999993</c:v>
                      </c:pt>
                      <c:pt idx="790">
                        <c:v>79.000910000000005</c:v>
                      </c:pt>
                      <c:pt idx="791">
                        <c:v>79.100909999999999</c:v>
                      </c:pt>
                      <c:pt idx="792">
                        <c:v>79.200910000000007</c:v>
                      </c:pt>
                      <c:pt idx="793">
                        <c:v>79.300910000000002</c:v>
                      </c:pt>
                      <c:pt idx="794">
                        <c:v>79.400919999999999</c:v>
                      </c:pt>
                      <c:pt idx="795">
                        <c:v>79.500920000000008</c:v>
                      </c:pt>
                      <c:pt idx="796">
                        <c:v>79.600920000000002</c:v>
                      </c:pt>
                      <c:pt idx="797">
                        <c:v>79.700919999999996</c:v>
                      </c:pt>
                      <c:pt idx="798">
                        <c:v>79.800930000000008</c:v>
                      </c:pt>
                      <c:pt idx="799">
                        <c:v>79.900930000000002</c:v>
                      </c:pt>
                      <c:pt idx="800">
                        <c:v>80.000929999999997</c:v>
                      </c:pt>
                      <c:pt idx="801">
                        <c:v>80.100930000000005</c:v>
                      </c:pt>
                      <c:pt idx="802">
                        <c:v>80.20093</c:v>
                      </c:pt>
                      <c:pt idx="803">
                        <c:v>80.300940000000011</c:v>
                      </c:pt>
                      <c:pt idx="804">
                        <c:v>80.400940000000006</c:v>
                      </c:pt>
                      <c:pt idx="805">
                        <c:v>80.50094</c:v>
                      </c:pt>
                      <c:pt idx="806">
                        <c:v>80.600939999999994</c:v>
                      </c:pt>
                      <c:pt idx="807">
                        <c:v>80.700950000000006</c:v>
                      </c:pt>
                      <c:pt idx="808">
                        <c:v>80.800950000000014</c:v>
                      </c:pt>
                      <c:pt idx="809">
                        <c:v>80.900950000000009</c:v>
                      </c:pt>
                      <c:pt idx="810">
                        <c:v>81.000950000000003</c:v>
                      </c:pt>
                      <c:pt idx="811">
                        <c:v>81.100960000000015</c:v>
                      </c:pt>
                      <c:pt idx="812">
                        <c:v>81.200960000000009</c:v>
                      </c:pt>
                      <c:pt idx="813">
                        <c:v>81.300960000000003</c:v>
                      </c:pt>
                      <c:pt idx="814">
                        <c:v>81.400960000000012</c:v>
                      </c:pt>
                      <c:pt idx="815">
                        <c:v>81.500960000000006</c:v>
                      </c:pt>
                      <c:pt idx="816">
                        <c:v>81.600970000000004</c:v>
                      </c:pt>
                      <c:pt idx="817">
                        <c:v>81.700970000000012</c:v>
                      </c:pt>
                      <c:pt idx="818">
                        <c:v>81.800970000000007</c:v>
                      </c:pt>
                      <c:pt idx="819">
                        <c:v>81.900970000000001</c:v>
                      </c:pt>
                      <c:pt idx="820">
                        <c:v>82.000979999999998</c:v>
                      </c:pt>
                      <c:pt idx="821">
                        <c:v>82.100980000000007</c:v>
                      </c:pt>
                      <c:pt idx="822">
                        <c:v>82.200980000000001</c:v>
                      </c:pt>
                      <c:pt idx="823">
                        <c:v>82.30098000000001</c:v>
                      </c:pt>
                      <c:pt idx="824">
                        <c:v>82.400980000000004</c:v>
                      </c:pt>
                      <c:pt idx="825">
                        <c:v>82.500989999999987</c:v>
                      </c:pt>
                      <c:pt idx="826">
                        <c:v>82.60099000000001</c:v>
                      </c:pt>
                      <c:pt idx="827">
                        <c:v>82.700990000000004</c:v>
                      </c:pt>
                      <c:pt idx="828">
                        <c:v>82.800989999999999</c:v>
                      </c:pt>
                      <c:pt idx="829">
                        <c:v>82.900999999999996</c:v>
                      </c:pt>
                      <c:pt idx="830">
                        <c:v>83.000999999999991</c:v>
                      </c:pt>
                      <c:pt idx="831">
                        <c:v>83.101000000000013</c:v>
                      </c:pt>
                      <c:pt idx="832">
                        <c:v>83.201000000000008</c:v>
                      </c:pt>
                      <c:pt idx="833">
                        <c:v>83.301010000000005</c:v>
                      </c:pt>
                      <c:pt idx="834">
                        <c:v>83.401009999999999</c:v>
                      </c:pt>
                      <c:pt idx="835">
                        <c:v>83.501010000000008</c:v>
                      </c:pt>
                      <c:pt idx="836">
                        <c:v>83.601010000000016</c:v>
                      </c:pt>
                      <c:pt idx="837">
                        <c:v>83.701010000000011</c:v>
                      </c:pt>
                      <c:pt idx="838">
                        <c:v>83.801019999999994</c:v>
                      </c:pt>
                      <c:pt idx="839">
                        <c:v>83.901020000000003</c:v>
                      </c:pt>
                      <c:pt idx="840">
                        <c:v>84.001020000000011</c:v>
                      </c:pt>
                      <c:pt idx="841">
                        <c:v>84.101020000000005</c:v>
                      </c:pt>
                      <c:pt idx="842">
                        <c:v>84.201030000000003</c:v>
                      </c:pt>
                      <c:pt idx="843">
                        <c:v>84.301029999999997</c:v>
                      </c:pt>
                      <c:pt idx="844">
                        <c:v>84.401029999999992</c:v>
                      </c:pt>
                      <c:pt idx="845">
                        <c:v>84.501030000000014</c:v>
                      </c:pt>
                      <c:pt idx="846">
                        <c:v>84.601039999999998</c:v>
                      </c:pt>
                      <c:pt idx="847">
                        <c:v>84.701039999999992</c:v>
                      </c:pt>
                      <c:pt idx="848">
                        <c:v>84.80104</c:v>
                      </c:pt>
                      <c:pt idx="849">
                        <c:v>84.901039999999995</c:v>
                      </c:pt>
                      <c:pt idx="850">
                        <c:v>85.001040000000003</c:v>
                      </c:pt>
                      <c:pt idx="851">
                        <c:v>85.101050000000001</c:v>
                      </c:pt>
                      <c:pt idx="852">
                        <c:v>85.201049999999995</c:v>
                      </c:pt>
                      <c:pt idx="853">
                        <c:v>85.301049999999989</c:v>
                      </c:pt>
                      <c:pt idx="854">
                        <c:v>85.401049999999998</c:v>
                      </c:pt>
                      <c:pt idx="855">
                        <c:v>85.50106000000001</c:v>
                      </c:pt>
                      <c:pt idx="856">
                        <c:v>85.601060000000004</c:v>
                      </c:pt>
                      <c:pt idx="857">
                        <c:v>85.701059999999998</c:v>
                      </c:pt>
                      <c:pt idx="858">
                        <c:v>85.801059999999993</c:v>
                      </c:pt>
                      <c:pt idx="859">
                        <c:v>85.901070000000004</c:v>
                      </c:pt>
                      <c:pt idx="860">
                        <c:v>86.001069999999999</c:v>
                      </c:pt>
                      <c:pt idx="861">
                        <c:v>86.101070000000007</c:v>
                      </c:pt>
                      <c:pt idx="862">
                        <c:v>86.201070000000001</c:v>
                      </c:pt>
                      <c:pt idx="863">
                        <c:v>86.301069999999996</c:v>
                      </c:pt>
                      <c:pt idx="864">
                        <c:v>86.401080000000007</c:v>
                      </c:pt>
                      <c:pt idx="865">
                        <c:v>86.501080000000002</c:v>
                      </c:pt>
                      <c:pt idx="866">
                        <c:v>86.601079999999996</c:v>
                      </c:pt>
                      <c:pt idx="867">
                        <c:v>86.701080000000005</c:v>
                      </c:pt>
                      <c:pt idx="868">
                        <c:v>86.801090000000002</c:v>
                      </c:pt>
                      <c:pt idx="869">
                        <c:v>86.901089999999996</c:v>
                      </c:pt>
                      <c:pt idx="870">
                        <c:v>87.001090000000005</c:v>
                      </c:pt>
                      <c:pt idx="871">
                        <c:v>87.101089999999999</c:v>
                      </c:pt>
                      <c:pt idx="872">
                        <c:v>87.201089999999994</c:v>
                      </c:pt>
                      <c:pt idx="873">
                        <c:v>87.301100000000005</c:v>
                      </c:pt>
                      <c:pt idx="874">
                        <c:v>87.4011</c:v>
                      </c:pt>
                      <c:pt idx="875">
                        <c:v>87.501099999999994</c:v>
                      </c:pt>
                      <c:pt idx="876">
                        <c:v>87.601100000000002</c:v>
                      </c:pt>
                      <c:pt idx="877">
                        <c:v>87.701110000000014</c:v>
                      </c:pt>
                      <c:pt idx="878">
                        <c:v>87.801110000000008</c:v>
                      </c:pt>
                      <c:pt idx="879">
                        <c:v>87.901110000000003</c:v>
                      </c:pt>
                      <c:pt idx="880">
                        <c:v>88.001109999999997</c:v>
                      </c:pt>
                      <c:pt idx="881">
                        <c:v>88.101120000000009</c:v>
                      </c:pt>
                      <c:pt idx="882">
                        <c:v>88.201120000000003</c:v>
                      </c:pt>
                      <c:pt idx="883">
                        <c:v>88.301120000000012</c:v>
                      </c:pt>
                      <c:pt idx="884">
                        <c:v>88.401120000000006</c:v>
                      </c:pt>
                      <c:pt idx="885">
                        <c:v>88.50112</c:v>
                      </c:pt>
                      <c:pt idx="886">
                        <c:v>88.601130000000012</c:v>
                      </c:pt>
                      <c:pt idx="887">
                        <c:v>88.701130000000006</c:v>
                      </c:pt>
                      <c:pt idx="888">
                        <c:v>88.801130000000001</c:v>
                      </c:pt>
                      <c:pt idx="889">
                        <c:v>88.901130000000009</c:v>
                      </c:pt>
                      <c:pt idx="890">
                        <c:v>89.001140000000007</c:v>
                      </c:pt>
                      <c:pt idx="891">
                        <c:v>89.101140000000001</c:v>
                      </c:pt>
                      <c:pt idx="892">
                        <c:v>89.201140000000009</c:v>
                      </c:pt>
                      <c:pt idx="893">
                        <c:v>89.301140000000004</c:v>
                      </c:pt>
                      <c:pt idx="894">
                        <c:v>89.401149999999987</c:v>
                      </c:pt>
                      <c:pt idx="895">
                        <c:v>89.50115000000001</c:v>
                      </c:pt>
                      <c:pt idx="896">
                        <c:v>89.601150000000004</c:v>
                      </c:pt>
                      <c:pt idx="897">
                        <c:v>89.701149999999998</c:v>
                      </c:pt>
                      <c:pt idx="898">
                        <c:v>89.801150000000007</c:v>
                      </c:pt>
                      <c:pt idx="899">
                        <c:v>89.901160000000019</c:v>
                      </c:pt>
                      <c:pt idx="900">
                        <c:v>90.001160000000013</c:v>
                      </c:pt>
                      <c:pt idx="901">
                        <c:v>90.101160000000007</c:v>
                      </c:pt>
                      <c:pt idx="902">
                        <c:v>90.201160000000002</c:v>
                      </c:pt>
                      <c:pt idx="903">
                        <c:v>90.301169999999999</c:v>
                      </c:pt>
                      <c:pt idx="904">
                        <c:v>90.401170000000008</c:v>
                      </c:pt>
                      <c:pt idx="905">
                        <c:v>90.501170000000016</c:v>
                      </c:pt>
                      <c:pt idx="906">
                        <c:v>90.60117000000001</c:v>
                      </c:pt>
                      <c:pt idx="907">
                        <c:v>90.701170000000005</c:v>
                      </c:pt>
                      <c:pt idx="908">
                        <c:v>90.801180000000002</c:v>
                      </c:pt>
                      <c:pt idx="909">
                        <c:v>90.901180000000011</c:v>
                      </c:pt>
                      <c:pt idx="910">
                        <c:v>91.001180000000005</c:v>
                      </c:pt>
                      <c:pt idx="911">
                        <c:v>91.101180000000014</c:v>
                      </c:pt>
                      <c:pt idx="912">
                        <c:v>91.201189999999997</c:v>
                      </c:pt>
                      <c:pt idx="913">
                        <c:v>91.301189999999991</c:v>
                      </c:pt>
                      <c:pt idx="914">
                        <c:v>91.401190000000014</c:v>
                      </c:pt>
                      <c:pt idx="915">
                        <c:v>91.501190000000008</c:v>
                      </c:pt>
                      <c:pt idx="916">
                        <c:v>91.601199999999992</c:v>
                      </c:pt>
                      <c:pt idx="917">
                        <c:v>91.7012</c:v>
                      </c:pt>
                      <c:pt idx="918">
                        <c:v>91.801199999999994</c:v>
                      </c:pt>
                      <c:pt idx="919">
                        <c:v>91.901200000000003</c:v>
                      </c:pt>
                      <c:pt idx="920">
                        <c:v>92.001200000000011</c:v>
                      </c:pt>
                      <c:pt idx="921">
                        <c:v>92.101209999999995</c:v>
                      </c:pt>
                      <c:pt idx="922">
                        <c:v>92.201209999999989</c:v>
                      </c:pt>
                      <c:pt idx="923">
                        <c:v>92.301209999999998</c:v>
                      </c:pt>
                      <c:pt idx="924">
                        <c:v>92.401210000000006</c:v>
                      </c:pt>
                      <c:pt idx="925">
                        <c:v>92.501220000000004</c:v>
                      </c:pt>
                      <c:pt idx="926">
                        <c:v>92.601219999999998</c:v>
                      </c:pt>
                      <c:pt idx="927">
                        <c:v>92.701219999999992</c:v>
                      </c:pt>
                      <c:pt idx="928">
                        <c:v>92.801220000000015</c:v>
                      </c:pt>
                      <c:pt idx="929">
                        <c:v>92.901229999999998</c:v>
                      </c:pt>
                      <c:pt idx="930">
                        <c:v>93.001230000000007</c:v>
                      </c:pt>
                      <c:pt idx="931">
                        <c:v>93.101230000000001</c:v>
                      </c:pt>
                      <c:pt idx="932">
                        <c:v>93.201229999999995</c:v>
                      </c:pt>
                      <c:pt idx="933">
                        <c:v>93.301230000000018</c:v>
                      </c:pt>
                      <c:pt idx="934">
                        <c:v>93.401240000000001</c:v>
                      </c:pt>
                      <c:pt idx="935">
                        <c:v>93.501239999999996</c:v>
                      </c:pt>
                      <c:pt idx="936">
                        <c:v>93.601240000000004</c:v>
                      </c:pt>
                      <c:pt idx="937">
                        <c:v>93.701239999999999</c:v>
                      </c:pt>
                      <c:pt idx="938">
                        <c:v>93.801249999999996</c:v>
                      </c:pt>
                      <c:pt idx="939">
                        <c:v>93.901250000000005</c:v>
                      </c:pt>
                      <c:pt idx="940">
                        <c:v>94.001249999999999</c:v>
                      </c:pt>
                      <c:pt idx="941">
                        <c:v>94.101249999999993</c:v>
                      </c:pt>
                      <c:pt idx="942">
                        <c:v>94.201260000000005</c:v>
                      </c:pt>
                      <c:pt idx="943">
                        <c:v>94.301259999999999</c:v>
                      </c:pt>
                      <c:pt idx="944">
                        <c:v>94.401259999999994</c:v>
                      </c:pt>
                      <c:pt idx="945">
                        <c:v>94.501260000000002</c:v>
                      </c:pt>
                      <c:pt idx="946">
                        <c:v>94.601259999999996</c:v>
                      </c:pt>
                      <c:pt idx="947">
                        <c:v>94.701270000000008</c:v>
                      </c:pt>
                      <c:pt idx="948">
                        <c:v>94.801270000000002</c:v>
                      </c:pt>
                      <c:pt idx="949">
                        <c:v>94.901269999999997</c:v>
                      </c:pt>
                      <c:pt idx="950">
                        <c:v>95.001269999999991</c:v>
                      </c:pt>
                      <c:pt idx="951">
                        <c:v>95.101280000000003</c:v>
                      </c:pt>
                      <c:pt idx="952">
                        <c:v>95.201280000000011</c:v>
                      </c:pt>
                      <c:pt idx="953">
                        <c:v>95.301280000000006</c:v>
                      </c:pt>
                      <c:pt idx="954">
                        <c:v>95.40128</c:v>
                      </c:pt>
                      <c:pt idx="955">
                        <c:v>95.501279999999994</c:v>
                      </c:pt>
                      <c:pt idx="956">
                        <c:v>95.601290000000006</c:v>
                      </c:pt>
                      <c:pt idx="957">
                        <c:v>95.70129</c:v>
                      </c:pt>
                      <c:pt idx="958">
                        <c:v>95.801290000000009</c:v>
                      </c:pt>
                      <c:pt idx="959">
                        <c:v>95.901290000000003</c:v>
                      </c:pt>
                      <c:pt idx="960">
                        <c:v>96.001300000000001</c:v>
                      </c:pt>
                      <c:pt idx="961">
                        <c:v>96.101300000000009</c:v>
                      </c:pt>
                      <c:pt idx="962">
                        <c:v>96.201300000000003</c:v>
                      </c:pt>
                      <c:pt idx="963">
                        <c:v>96.301299999999998</c:v>
                      </c:pt>
                      <c:pt idx="964">
                        <c:v>96.401310000000009</c:v>
                      </c:pt>
                      <c:pt idx="965">
                        <c:v>96.501310000000004</c:v>
                      </c:pt>
                      <c:pt idx="966">
                        <c:v>96.601309999999998</c:v>
                      </c:pt>
                      <c:pt idx="967">
                        <c:v>96.701310000000007</c:v>
                      </c:pt>
                      <c:pt idx="968">
                        <c:v>96.801310000000001</c:v>
                      </c:pt>
                      <c:pt idx="969">
                        <c:v>96.901320000000013</c:v>
                      </c:pt>
                      <c:pt idx="970">
                        <c:v>97.001320000000007</c:v>
                      </c:pt>
                      <c:pt idx="971">
                        <c:v>97.101320000000001</c:v>
                      </c:pt>
                      <c:pt idx="972">
                        <c:v>97.201319999999996</c:v>
                      </c:pt>
                      <c:pt idx="973">
                        <c:v>97.301330000000007</c:v>
                      </c:pt>
                      <c:pt idx="974">
                        <c:v>97.401330000000016</c:v>
                      </c:pt>
                      <c:pt idx="975">
                        <c:v>97.50133000000001</c:v>
                      </c:pt>
                      <c:pt idx="976">
                        <c:v>97.601330000000004</c:v>
                      </c:pt>
                      <c:pt idx="977">
                        <c:v>97.701300000000003</c:v>
                      </c:pt>
                      <c:pt idx="978">
                        <c:v>97.801300000000012</c:v>
                      </c:pt>
                      <c:pt idx="979">
                        <c:v>97.901300000000006</c:v>
                      </c:pt>
                      <c:pt idx="980">
                        <c:v>98.001300000000001</c:v>
                      </c:pt>
                      <c:pt idx="981">
                        <c:v>98.101299999999995</c:v>
                      </c:pt>
                      <c:pt idx="982">
                        <c:v>98.201299999999989</c:v>
                      </c:pt>
                      <c:pt idx="983">
                        <c:v>98.301299999999998</c:v>
                      </c:pt>
                      <c:pt idx="984">
                        <c:v>98.40140000000001</c:v>
                      </c:pt>
                      <c:pt idx="985">
                        <c:v>98.501400000000004</c:v>
                      </c:pt>
                      <c:pt idx="986">
                        <c:v>98.601399999999998</c:v>
                      </c:pt>
                      <c:pt idx="987">
                        <c:v>98.701399999999992</c:v>
                      </c:pt>
                      <c:pt idx="988">
                        <c:v>98.801400000000001</c:v>
                      </c:pt>
                      <c:pt idx="989">
                        <c:v>98.901399999999995</c:v>
                      </c:pt>
                      <c:pt idx="990">
                        <c:v>99.001400000000004</c:v>
                      </c:pt>
                      <c:pt idx="991">
                        <c:v>99.101400000000012</c:v>
                      </c:pt>
                      <c:pt idx="992">
                        <c:v>99.201400000000007</c:v>
                      </c:pt>
                      <c:pt idx="993">
                        <c:v>99.301400000000001</c:v>
                      </c:pt>
                      <c:pt idx="994">
                        <c:v>99.40140000000001</c:v>
                      </c:pt>
                      <c:pt idx="995">
                        <c:v>99.501400000000004</c:v>
                      </c:pt>
                      <c:pt idx="996">
                        <c:v>99.601399999999998</c:v>
                      </c:pt>
                      <c:pt idx="997">
                        <c:v>99.701399999999992</c:v>
                      </c:pt>
                      <c:pt idx="998">
                        <c:v>99.801400000000015</c:v>
                      </c:pt>
                      <c:pt idx="999">
                        <c:v>99.90140000000001</c:v>
                      </c:pt>
                      <c:pt idx="1000">
                        <c:v>100.0014</c:v>
                      </c:pt>
                      <c:pt idx="1001">
                        <c:v>100.1014</c:v>
                      </c:pt>
                      <c:pt idx="1002">
                        <c:v>100.20140000000001</c:v>
                      </c:pt>
                      <c:pt idx="1003">
                        <c:v>100.3014</c:v>
                      </c:pt>
                      <c:pt idx="1004">
                        <c:v>100.4014</c:v>
                      </c:pt>
                      <c:pt idx="1005">
                        <c:v>100.5014</c:v>
                      </c:pt>
                      <c:pt idx="1006">
                        <c:v>100.6014</c:v>
                      </c:pt>
                      <c:pt idx="1007">
                        <c:v>100.70140000000001</c:v>
                      </c:pt>
                      <c:pt idx="1008">
                        <c:v>100.80140000000002</c:v>
                      </c:pt>
                      <c:pt idx="1009">
                        <c:v>100.90140000000001</c:v>
                      </c:pt>
                      <c:pt idx="1010">
                        <c:v>101.0014</c:v>
                      </c:pt>
                      <c:pt idx="1011">
                        <c:v>101.1014</c:v>
                      </c:pt>
                      <c:pt idx="1012">
                        <c:v>101.20139999999999</c:v>
                      </c:pt>
                      <c:pt idx="1013">
                        <c:v>101.3014</c:v>
                      </c:pt>
                      <c:pt idx="1014">
                        <c:v>101.4014</c:v>
                      </c:pt>
                      <c:pt idx="1015">
                        <c:v>101.5014</c:v>
                      </c:pt>
                      <c:pt idx="1016">
                        <c:v>101.60140000000001</c:v>
                      </c:pt>
                      <c:pt idx="1017">
                        <c:v>101.70140000000001</c:v>
                      </c:pt>
                      <c:pt idx="1018">
                        <c:v>101.8014</c:v>
                      </c:pt>
                      <c:pt idx="1019">
                        <c:v>101.90140000000001</c:v>
                      </c:pt>
                      <c:pt idx="1020">
                        <c:v>102.0014</c:v>
                      </c:pt>
                      <c:pt idx="1021">
                        <c:v>102.1014</c:v>
                      </c:pt>
                      <c:pt idx="1022">
                        <c:v>102.20139999999999</c:v>
                      </c:pt>
                      <c:pt idx="1023">
                        <c:v>102.30140000000002</c:v>
                      </c:pt>
                      <c:pt idx="1024">
                        <c:v>102.40140000000001</c:v>
                      </c:pt>
                      <c:pt idx="1025">
                        <c:v>102.5014</c:v>
                      </c:pt>
                      <c:pt idx="1026">
                        <c:v>102.6014</c:v>
                      </c:pt>
                      <c:pt idx="1027">
                        <c:v>102.70140000000001</c:v>
                      </c:pt>
                      <c:pt idx="1028">
                        <c:v>102.80149999999999</c:v>
                      </c:pt>
                      <c:pt idx="1029">
                        <c:v>102.9015</c:v>
                      </c:pt>
                      <c:pt idx="1030">
                        <c:v>103.00150000000001</c:v>
                      </c:pt>
                      <c:pt idx="1031">
                        <c:v>103.1015</c:v>
                      </c:pt>
                      <c:pt idx="1032">
                        <c:v>103.20150000000001</c:v>
                      </c:pt>
                      <c:pt idx="1033">
                        <c:v>103.3015</c:v>
                      </c:pt>
                      <c:pt idx="1034">
                        <c:v>103.4015</c:v>
                      </c:pt>
                      <c:pt idx="1035">
                        <c:v>103.50150000000001</c:v>
                      </c:pt>
                      <c:pt idx="1036">
                        <c:v>103.6015</c:v>
                      </c:pt>
                      <c:pt idx="1037">
                        <c:v>103.7015</c:v>
                      </c:pt>
                      <c:pt idx="1038">
                        <c:v>103.80150000000002</c:v>
                      </c:pt>
                      <c:pt idx="1039">
                        <c:v>103.90150000000001</c:v>
                      </c:pt>
                      <c:pt idx="1040">
                        <c:v>104.00150000000001</c:v>
                      </c:pt>
                      <c:pt idx="1041">
                        <c:v>104.1015</c:v>
                      </c:pt>
                      <c:pt idx="1042">
                        <c:v>104.2015</c:v>
                      </c:pt>
                      <c:pt idx="1043">
                        <c:v>104.3015</c:v>
                      </c:pt>
                      <c:pt idx="1044">
                        <c:v>104.4015</c:v>
                      </c:pt>
                      <c:pt idx="1045">
                        <c:v>104.50149999999999</c:v>
                      </c:pt>
                      <c:pt idx="1046">
                        <c:v>104.6015</c:v>
                      </c:pt>
                      <c:pt idx="1047">
                        <c:v>104.70150000000001</c:v>
                      </c:pt>
                      <c:pt idx="1048">
                        <c:v>104.8015</c:v>
                      </c:pt>
                      <c:pt idx="1049">
                        <c:v>104.90150000000001</c:v>
                      </c:pt>
                      <c:pt idx="1050">
                        <c:v>105.00150000000001</c:v>
                      </c:pt>
                      <c:pt idx="1051">
                        <c:v>105.1015</c:v>
                      </c:pt>
                      <c:pt idx="1052">
                        <c:v>105.2015</c:v>
                      </c:pt>
                      <c:pt idx="1053">
                        <c:v>105.30149999999999</c:v>
                      </c:pt>
                      <c:pt idx="1054">
                        <c:v>105.4015</c:v>
                      </c:pt>
                      <c:pt idx="1055">
                        <c:v>105.50150000000001</c:v>
                      </c:pt>
                      <c:pt idx="1056">
                        <c:v>105.6015</c:v>
                      </c:pt>
                      <c:pt idx="1057">
                        <c:v>105.70150000000001</c:v>
                      </c:pt>
                      <c:pt idx="1058">
                        <c:v>105.8015</c:v>
                      </c:pt>
                      <c:pt idx="1059">
                        <c:v>105.9015</c:v>
                      </c:pt>
                      <c:pt idx="1060">
                        <c:v>106.00150000000001</c:v>
                      </c:pt>
                      <c:pt idx="1061">
                        <c:v>106.1015</c:v>
                      </c:pt>
                      <c:pt idx="1062">
                        <c:v>106.2015</c:v>
                      </c:pt>
                      <c:pt idx="1063">
                        <c:v>106.30150000000002</c:v>
                      </c:pt>
                      <c:pt idx="1064">
                        <c:v>106.40150000000001</c:v>
                      </c:pt>
                      <c:pt idx="1065">
                        <c:v>106.50150000000001</c:v>
                      </c:pt>
                      <c:pt idx="1066">
                        <c:v>106.6015</c:v>
                      </c:pt>
                      <c:pt idx="1067">
                        <c:v>106.7015</c:v>
                      </c:pt>
                      <c:pt idx="1068">
                        <c:v>106.8015</c:v>
                      </c:pt>
                      <c:pt idx="1069">
                        <c:v>106.9015</c:v>
                      </c:pt>
                      <c:pt idx="1070">
                        <c:v>107.00149999999999</c:v>
                      </c:pt>
                      <c:pt idx="1071">
                        <c:v>107.1016</c:v>
                      </c:pt>
                      <c:pt idx="1072">
                        <c:v>107.2016</c:v>
                      </c:pt>
                      <c:pt idx="1073">
                        <c:v>107.30160000000001</c:v>
                      </c:pt>
                      <c:pt idx="1074">
                        <c:v>107.4016</c:v>
                      </c:pt>
                      <c:pt idx="1075">
                        <c:v>107.5016</c:v>
                      </c:pt>
                      <c:pt idx="1076">
                        <c:v>107.6016</c:v>
                      </c:pt>
                      <c:pt idx="1077">
                        <c:v>107.7016</c:v>
                      </c:pt>
                      <c:pt idx="1078">
                        <c:v>107.80160000000001</c:v>
                      </c:pt>
                      <c:pt idx="1079">
                        <c:v>107.90160000000002</c:v>
                      </c:pt>
                      <c:pt idx="1080">
                        <c:v>108.00160000000001</c:v>
                      </c:pt>
                      <c:pt idx="1081">
                        <c:v>108.1016</c:v>
                      </c:pt>
                      <c:pt idx="1082">
                        <c:v>108.2016</c:v>
                      </c:pt>
                      <c:pt idx="1083">
                        <c:v>108.30159999999999</c:v>
                      </c:pt>
                      <c:pt idx="1084">
                        <c:v>108.4016</c:v>
                      </c:pt>
                      <c:pt idx="1085">
                        <c:v>108.5016</c:v>
                      </c:pt>
                      <c:pt idx="1086">
                        <c:v>108.60159999999999</c:v>
                      </c:pt>
                      <c:pt idx="1087">
                        <c:v>108.70160000000001</c:v>
                      </c:pt>
                      <c:pt idx="1088">
                        <c:v>108.80160000000001</c:v>
                      </c:pt>
                      <c:pt idx="1089">
                        <c:v>108.9016</c:v>
                      </c:pt>
                      <c:pt idx="1090">
                        <c:v>109.00160000000001</c:v>
                      </c:pt>
                      <c:pt idx="1091">
                        <c:v>109.1016</c:v>
                      </c:pt>
                      <c:pt idx="1092">
                        <c:v>109.2016</c:v>
                      </c:pt>
                      <c:pt idx="1093">
                        <c:v>109.30159999999999</c:v>
                      </c:pt>
                      <c:pt idx="1094">
                        <c:v>109.40159999999999</c:v>
                      </c:pt>
                      <c:pt idx="1095">
                        <c:v>109.50160000000001</c:v>
                      </c:pt>
                      <c:pt idx="1096">
                        <c:v>109.6016</c:v>
                      </c:pt>
                      <c:pt idx="1097">
                        <c:v>109.7016</c:v>
                      </c:pt>
                      <c:pt idx="1098">
                        <c:v>109.80160000000001</c:v>
                      </c:pt>
                      <c:pt idx="1099">
                        <c:v>109.9016</c:v>
                      </c:pt>
                      <c:pt idx="1100">
                        <c:v>110.0016</c:v>
                      </c:pt>
                      <c:pt idx="1101">
                        <c:v>110.1016</c:v>
                      </c:pt>
                      <c:pt idx="1102">
                        <c:v>110.2016</c:v>
                      </c:pt>
                      <c:pt idx="1103">
                        <c:v>110.30160000000001</c:v>
                      </c:pt>
                      <c:pt idx="1104">
                        <c:v>110.40160000000002</c:v>
                      </c:pt>
                      <c:pt idx="1105">
                        <c:v>110.50160000000001</c:v>
                      </c:pt>
                      <c:pt idx="1106">
                        <c:v>110.6016</c:v>
                      </c:pt>
                      <c:pt idx="1107">
                        <c:v>110.7016</c:v>
                      </c:pt>
                      <c:pt idx="1108">
                        <c:v>110.80000000000001</c:v>
                      </c:pt>
                      <c:pt idx="1109">
                        <c:v>110.9</c:v>
                      </c:pt>
                      <c:pt idx="1110">
                        <c:v>111</c:v>
                      </c:pt>
                      <c:pt idx="1111">
                        <c:v>111.10000000000001</c:v>
                      </c:pt>
                    </c:numCache>
                  </c:numRef>
                </c:yVal>
                <c:smooth val="0"/>
                <c:extLst xmlns:c15="http://schemas.microsoft.com/office/drawing/2012/chart">
                  <c:ext xmlns:c16="http://schemas.microsoft.com/office/drawing/2014/chart" uri="{C3380CC4-5D6E-409C-BE32-E72D297353CC}">
                    <c16:uniqueId val="{00000004-4875-4AFF-82A5-EB7594A88824}"/>
                  </c:ext>
                </c:extLst>
              </c15:ser>
            </c15:filteredScatterSeries>
            <c15:filteredScatterSeries>
              <c15:ser>
                <c:idx val="3"/>
                <c:order val="5"/>
                <c:tx>
                  <c:v>4c_f</c:v>
                </c:tx>
                <c:spPr>
                  <a:ln w="12700" cap="rnd">
                    <a:solidFill>
                      <a:srgbClr val="002060"/>
                    </a:solidFill>
                    <a:round/>
                  </a:ln>
                  <a:effectLst/>
                </c:spPr>
                <c:marker>
                  <c:symbol val="none"/>
                </c:marker>
                <c:xVal>
                  <c:numRef>
                    <c:extLst xmlns:c15="http://schemas.microsoft.com/office/drawing/2012/chart">
                      <c:ext xmlns:c15="http://schemas.microsoft.com/office/drawing/2012/chart" uri="{02D57815-91ED-43cb-92C2-25804820EDAC}">
                        <c15:formulaRef>
                          <c15:sqref>Bq!$N$25:$N$1140</c15:sqref>
                        </c15:formulaRef>
                      </c:ext>
                    </c:extLst>
                    <c:numCache>
                      <c:formatCode>General</c:formatCode>
                      <c:ptCount val="1116"/>
                      <c:pt idx="0">
                        <c:v>2.3354009695367496E-3</c:v>
                      </c:pt>
                      <c:pt idx="1">
                        <c:v>2.3346467790945282E-3</c:v>
                      </c:pt>
                      <c:pt idx="2">
                        <c:v>1.0349809192872709E-3</c:v>
                      </c:pt>
                      <c:pt idx="3">
                        <c:v>6.2747302404755E-4</c:v>
                      </c:pt>
                      <c:pt idx="4">
                        <c:v>6.2741863436739155E-4</c:v>
                      </c:pt>
                      <c:pt idx="5">
                        <c:v>4.3272316895944353E-4</c:v>
                      </c:pt>
                      <c:pt idx="6">
                        <c:v>4.3269732243491336E-4</c:v>
                      </c:pt>
                      <c:pt idx="7">
                        <c:v>3.2383985197489675E-4</c:v>
                      </c:pt>
                      <c:pt idx="8">
                        <c:v>2.5874508126796312E-4</c:v>
                      </c:pt>
                      <c:pt idx="9">
                        <c:v>2.5873585125827379E-4</c:v>
                      </c:pt>
                      <c:pt idx="10">
                        <c:v>-5.5241493274030751E-6</c:v>
                      </c:pt>
                      <c:pt idx="11">
                        <c:v>1.6141021930358551E-4</c:v>
                      </c:pt>
                      <c:pt idx="12">
                        <c:v>1.6140663180702096E-4</c:v>
                      </c:pt>
                      <c:pt idx="13">
                        <c:v>1.6140304594086747E-4</c:v>
                      </c:pt>
                      <c:pt idx="14">
                        <c:v>1.4159987944450126E-4</c:v>
                      </c:pt>
                      <c:pt idx="15">
                        <c:v>1.4159712190305783E-4</c:v>
                      </c:pt>
                      <c:pt idx="16">
                        <c:v>1.2756480648804891E-4</c:v>
                      </c:pt>
                      <c:pt idx="17">
                        <c:v>2.295242750041657E-4</c:v>
                      </c:pt>
                      <c:pt idx="18">
                        <c:v>2.2952070261782288E-4</c:v>
                      </c:pt>
                      <c:pt idx="19">
                        <c:v>2.0900112379373397E-4</c:v>
                      </c:pt>
                      <c:pt idx="20">
                        <c:v>1.9184946619075954E-4</c:v>
                      </c:pt>
                      <c:pt idx="21">
                        <c:v>1.9184697338106005E-4</c:v>
                      </c:pt>
                      <c:pt idx="22">
                        <c:v>3.5869836599813508E-4</c:v>
                      </c:pt>
                      <c:pt idx="23">
                        <c:v>2.4944862729204588E-4</c:v>
                      </c:pt>
                      <c:pt idx="24">
                        <c:v>2.4944583296800641E-4</c:v>
                      </c:pt>
                      <c:pt idx="25">
                        <c:v>2.3782665165495651E-4</c:v>
                      </c:pt>
                      <c:pt idx="26">
                        <c:v>3.0429665215839718E-4</c:v>
                      </c:pt>
                      <c:pt idx="27">
                        <c:v>3.0429354384491948E-4</c:v>
                      </c:pt>
                      <c:pt idx="28">
                        <c:v>2.870116206018299E-4</c:v>
                      </c:pt>
                      <c:pt idx="29">
                        <c:v>3.4194677406042674E-4</c:v>
                      </c:pt>
                      <c:pt idx="30">
                        <c:v>3.4194364180154294E-4</c:v>
                      </c:pt>
                      <c:pt idx="31">
                        <c:v>2.6019080779206006E-4</c:v>
                      </c:pt>
                      <c:pt idx="32">
                        <c:v>3.1253093692761784E-4</c:v>
                      </c:pt>
                      <c:pt idx="33">
                        <c:v>3.1252832360727272E-4</c:v>
                      </c:pt>
                      <c:pt idx="34">
                        <c:v>3.491465667029221E-4</c:v>
                      </c:pt>
                      <c:pt idx="35">
                        <c:v>3.4914385325570671E-4</c:v>
                      </c:pt>
                      <c:pt idx="36">
                        <c:v>3.4914114096328138E-4</c:v>
                      </c:pt>
                      <c:pt idx="37">
                        <c:v>4.369859474437351E-4</c:v>
                      </c:pt>
                      <c:pt idx="38">
                        <c:v>4.369827668081551E-4</c:v>
                      </c:pt>
                      <c:pt idx="39">
                        <c:v>4.3697958752305673E-4</c:v>
                      </c:pt>
                      <c:pt idx="40">
                        <c:v>4.78773178910561E-4</c:v>
                      </c:pt>
                      <c:pt idx="41">
                        <c:v>4.7876979046460917E-4</c:v>
                      </c:pt>
                      <c:pt idx="42">
                        <c:v>4.6363836210164245E-4</c:v>
                      </c:pt>
                      <c:pt idx="43">
                        <c:v>5.0243516453979896E-4</c:v>
                      </c:pt>
                      <c:pt idx="44">
                        <c:v>5.0243181111660369E-4</c:v>
                      </c:pt>
                      <c:pt idx="45">
                        <c:v>4.8880313670426542E-4</c:v>
                      </c:pt>
                      <c:pt idx="46">
                        <c:v>4.2401942570304148E-4</c:v>
                      </c:pt>
                      <c:pt idx="47">
                        <c:v>4.192472852569908E-4</c:v>
                      </c:pt>
                      <c:pt idx="48">
                        <c:v>3.5677503250147751E-4</c:v>
                      </c:pt>
                      <c:pt idx="49">
                        <c:v>4.6871594247542428E-4</c:v>
                      </c:pt>
                      <c:pt idx="50">
                        <c:v>4.6428871781954391E-4</c:v>
                      </c:pt>
                      <c:pt idx="51">
                        <c:v>4.5986154690099226E-4</c:v>
                      </c:pt>
                      <c:pt idx="52">
                        <c:v>3.5983651357569428E-4</c:v>
                      </c:pt>
                      <c:pt idx="53">
                        <c:v>3.5549399679566269E-4</c:v>
                      </c:pt>
                      <c:pt idx="54">
                        <c:v>3.7741870822936016E-4</c:v>
                      </c:pt>
                      <c:pt idx="55">
                        <c:v>3.7326553102694096E-4</c:v>
                      </c:pt>
                      <c:pt idx="56">
                        <c:v>4.3640937521963186E-4</c:v>
                      </c:pt>
                      <c:pt idx="57">
                        <c:v>4.3240162475939597E-4</c:v>
                      </c:pt>
                      <c:pt idx="58">
                        <c:v>4.2839391816558794E-4</c:v>
                      </c:pt>
                      <c:pt idx="59">
                        <c:v>4.4927741633414998E-4</c:v>
                      </c:pt>
                      <c:pt idx="60">
                        <c:v>4.4540107543460079E-4</c:v>
                      </c:pt>
                      <c:pt idx="61">
                        <c:v>4.4152477558380117E-4</c:v>
                      </c:pt>
                      <c:pt idx="62">
                        <c:v>4.3764851673774321E-4</c:v>
                      </c:pt>
                      <c:pt idx="63">
                        <c:v>3.791154636841653E-4</c:v>
                      </c:pt>
                      <c:pt idx="64">
                        <c:v>4.0646547535788126E-4</c:v>
                      </c:pt>
                      <c:pt idx="65">
                        <c:v>4.0280071171421044E-4</c:v>
                      </c:pt>
                      <c:pt idx="66">
                        <c:v>5.038079744187139E-4</c:v>
                      </c:pt>
                      <c:pt idx="67">
                        <c:v>4.9443090691222709E-4</c:v>
                      </c:pt>
                      <c:pt idx="68">
                        <c:v>4.9084632404909384E-4</c:v>
                      </c:pt>
                      <c:pt idx="69">
                        <c:v>3.7453358079227492E-4</c:v>
                      </c:pt>
                      <c:pt idx="70">
                        <c:v>3.7099754328430261E-4</c:v>
                      </c:pt>
                      <c:pt idx="71">
                        <c:v>4.3290251820588449E-4</c:v>
                      </c:pt>
                      <c:pt idx="72">
                        <c:v>3.2026935045512817E-4</c:v>
                      </c:pt>
                      <c:pt idx="73">
                        <c:v>3.4577104798590711E-4</c:v>
                      </c:pt>
                      <c:pt idx="74">
                        <c:v>3.4237863705081548E-4</c:v>
                      </c:pt>
                      <c:pt idx="75">
                        <c:v>3.6893413971533415E-4</c:v>
                      </c:pt>
                      <c:pt idx="76">
                        <c:v>3.297221984676411E-4</c:v>
                      </c:pt>
                      <c:pt idx="77">
                        <c:v>3.2638925908259214E-4</c:v>
                      </c:pt>
                      <c:pt idx="78">
                        <c:v>3.230563495064707E-4</c:v>
                      </c:pt>
                      <c:pt idx="79">
                        <c:v>3.7909006047458254E-4</c:v>
                      </c:pt>
                      <c:pt idx="80">
                        <c:v>3.7582056813843047E-4</c:v>
                      </c:pt>
                      <c:pt idx="81">
                        <c:v>3.7255110459478828E-4</c:v>
                      </c:pt>
                      <c:pt idx="82">
                        <c:v>3.2994412562860494E-4</c:v>
                      </c:pt>
                      <c:pt idx="83">
                        <c:v>3.2673903321158457E-4</c:v>
                      </c:pt>
                      <c:pt idx="84">
                        <c:v>3.8554822665028561E-4</c:v>
                      </c:pt>
                      <c:pt idx="85">
                        <c:v>3.82360859825355E-4</c:v>
                      </c:pt>
                      <c:pt idx="86">
                        <c:v>3.770706410117893E-4</c:v>
                      </c:pt>
                      <c:pt idx="87">
                        <c:v>4.030245384050183E-4</c:v>
                      </c:pt>
                      <c:pt idx="88">
                        <c:v>3.9987522227082794E-4</c:v>
                      </c:pt>
                      <c:pt idx="89">
                        <c:v>3.3184268970511382E-4</c:v>
                      </c:pt>
                      <c:pt idx="90">
                        <c:v>3.2811157461593867E-4</c:v>
                      </c:pt>
                      <c:pt idx="91">
                        <c:v>3.2498551996836504E-4</c:v>
                      </c:pt>
                      <c:pt idx="92">
                        <c:v>4.1311372969605776E-4</c:v>
                      </c:pt>
                      <c:pt idx="93">
                        <c:v>4.1000725981051196E-4</c:v>
                      </c:pt>
                      <c:pt idx="94">
                        <c:v>4.0690081582971826E-4</c:v>
                      </c:pt>
                      <c:pt idx="95">
                        <c:v>4.3371286229033126E-4</c:v>
                      </c:pt>
                      <c:pt idx="96">
                        <c:v>4.3061479500824615E-4</c:v>
                      </c:pt>
                      <c:pt idx="97">
                        <c:v>3.9902751740676298E-4</c:v>
                      </c:pt>
                      <c:pt idx="98">
                        <c:v>3.9590987428215232E-4</c:v>
                      </c:pt>
                      <c:pt idx="99">
                        <c:v>4.2438790763811709E-4</c:v>
                      </c:pt>
                      <c:pt idx="100">
                        <c:v>5.1780589401331269E-4</c:v>
                      </c:pt>
                      <c:pt idx="101">
                        <c:v>5.1466794845536439E-4</c:v>
                      </c:pt>
                      <c:pt idx="102">
                        <c:v>4.4953635648607287E-4</c:v>
                      </c:pt>
                      <c:pt idx="103">
                        <c:v>4.1607057301420617E-4</c:v>
                      </c:pt>
                      <c:pt idx="104">
                        <c:v>4.1291858174440359E-4</c:v>
                      </c:pt>
                      <c:pt idx="105">
                        <c:v>4.4417747655303187E-4</c:v>
                      </c:pt>
                      <c:pt idx="106">
                        <c:v>4.7540033473674159E-4</c:v>
                      </c:pt>
                      <c:pt idx="107">
                        <c:v>4.7221007801474943E-4</c:v>
                      </c:pt>
                      <c:pt idx="108">
                        <c:v>4.6901984849053596E-4</c:v>
                      </c:pt>
                      <c:pt idx="109">
                        <c:v>4.3551664536489059E-4</c:v>
                      </c:pt>
                      <c:pt idx="110">
                        <c:v>4.3231465237193338E-4</c:v>
                      </c:pt>
                      <c:pt idx="111">
                        <c:v>3.9743061816074069E-4</c:v>
                      </c:pt>
                      <c:pt idx="112">
                        <c:v>5.9113583703520245E-4</c:v>
                      </c:pt>
                      <c:pt idx="113">
                        <c:v>5.8790624782474523E-4</c:v>
                      </c:pt>
                      <c:pt idx="114">
                        <c:v>4.5667605728733502E-4</c:v>
                      </c:pt>
                      <c:pt idx="115">
                        <c:v>5.2023203509354019E-4</c:v>
                      </c:pt>
                      <c:pt idx="116">
                        <c:v>5.1698130150183166E-4</c:v>
                      </c:pt>
                      <c:pt idx="117">
                        <c:v>5.4939149428619789E-4</c:v>
                      </c:pt>
                      <c:pt idx="118">
                        <c:v>4.8205489342400642E-4</c:v>
                      </c:pt>
                      <c:pt idx="119">
                        <c:v>4.7877636659876061E-4</c:v>
                      </c:pt>
                      <c:pt idx="120">
                        <c:v>5.1026596376187118E-4</c:v>
                      </c:pt>
                      <c:pt idx="121">
                        <c:v>4.7631752526068269E-4</c:v>
                      </c:pt>
                      <c:pt idx="122">
                        <c:v>4.7301061508694237E-4</c:v>
                      </c:pt>
                      <c:pt idx="123">
                        <c:v>6.0560850579701028E-4</c:v>
                      </c:pt>
                      <c:pt idx="124">
                        <c:v>5.0485303511844221E-4</c:v>
                      </c:pt>
                      <c:pt idx="125">
                        <c:v>5.015106270918132E-4</c:v>
                      </c:pt>
                      <c:pt idx="126">
                        <c:v>4.3464513288084738E-4</c:v>
                      </c:pt>
                      <c:pt idx="127">
                        <c:v>5.3718037020514958E-4</c:v>
                      </c:pt>
                      <c:pt idx="128">
                        <c:v>5.3378159315911849E-4</c:v>
                      </c:pt>
                      <c:pt idx="129">
                        <c:v>5.7523099950303148E-4</c:v>
                      </c:pt>
                      <c:pt idx="130">
                        <c:v>5.7176689937005079E-4</c:v>
                      </c:pt>
                      <c:pt idx="131">
                        <c:v>5.6830283096281789E-4</c:v>
                      </c:pt>
                      <c:pt idx="132">
                        <c:v>6.0439139385964013E-4</c:v>
                      </c:pt>
                      <c:pt idx="133">
                        <c:v>6.0089903100770824E-4</c:v>
                      </c:pt>
                      <c:pt idx="134">
                        <c:v>5.9740670040916413E-4</c:v>
                      </c:pt>
                      <c:pt idx="135">
                        <c:v>5.6182334031797837E-4</c:v>
                      </c:pt>
                      <c:pt idx="136">
                        <c:v>5.5831331357784528E-4</c:v>
                      </c:pt>
                      <c:pt idx="137">
                        <c:v>5.9788740328335448E-4</c:v>
                      </c:pt>
                      <c:pt idx="138">
                        <c:v>5.2860534358769608E-4</c:v>
                      </c:pt>
                      <c:pt idx="139">
                        <c:v>5.2501087548595762E-4</c:v>
                      </c:pt>
                      <c:pt idx="140">
                        <c:v>5.9775446608297314E-4</c:v>
                      </c:pt>
                      <c:pt idx="141">
                        <c:v>5.9413322540122443E-4</c:v>
                      </c:pt>
                      <c:pt idx="142">
                        <c:v>5.2188505928434917E-4</c:v>
                      </c:pt>
                      <c:pt idx="143">
                        <c:v>5.5831217062850421E-4</c:v>
                      </c:pt>
                      <c:pt idx="144">
                        <c:v>5.5464073727426206E-4</c:v>
                      </c:pt>
                      <c:pt idx="145">
                        <c:v>5.9215207115729889E-4</c:v>
                      </c:pt>
                      <c:pt idx="146">
                        <c:v>5.1831961927449155E-4</c:v>
                      </c:pt>
                      <c:pt idx="147">
                        <c:v>5.1459253294390095E-4</c:v>
                      </c:pt>
                      <c:pt idx="148">
                        <c:v>5.511651189028942E-4</c:v>
                      </c:pt>
                      <c:pt idx="149">
                        <c:v>5.900834435688283E-4</c:v>
                      </c:pt>
                      <c:pt idx="150">
                        <c:v>5.8630274396491964E-4</c:v>
                      </c:pt>
                      <c:pt idx="151">
                        <c:v>5.8640024972292219E-4</c:v>
                      </c:pt>
                      <c:pt idx="152">
                        <c:v>5.0697635639530879E-4</c:v>
                      </c:pt>
                      <c:pt idx="153">
                        <c:v>5.0316663395274337E-4</c:v>
                      </c:pt>
                      <c:pt idx="154">
                        <c:v>5.8339833126278332E-4</c:v>
                      </c:pt>
                      <c:pt idx="155">
                        <c:v>5.795368911989398E-4</c:v>
                      </c:pt>
                      <c:pt idx="156">
                        <c:v>6.9552635982593903E-4</c:v>
                      </c:pt>
                      <c:pt idx="157">
                        <c:v>6.5574929937731359E-4</c:v>
                      </c:pt>
                      <c:pt idx="158">
                        <c:v>6.518481264410304E-4</c:v>
                      </c:pt>
                      <c:pt idx="159">
                        <c:v>6.5165262675403893E-4</c:v>
                      </c:pt>
                      <c:pt idx="160">
                        <c:v>6.9413744669228217E-4</c:v>
                      </c:pt>
                      <c:pt idx="161">
                        <c:v>6.9017307121046708E-4</c:v>
                      </c:pt>
                      <c:pt idx="162">
                        <c:v>5.685083556534711E-4</c:v>
                      </c:pt>
                      <c:pt idx="163">
                        <c:v>6.4781450188350126E-4</c:v>
                      </c:pt>
                      <c:pt idx="164">
                        <c:v>6.4381804541504336E-4</c:v>
                      </c:pt>
                      <c:pt idx="165">
                        <c:v>6.3982163008563324E-4</c:v>
                      </c:pt>
                      <c:pt idx="166">
                        <c:v>7.3027564347747439E-4</c:v>
                      </c:pt>
                      <c:pt idx="167">
                        <c:v>7.2619817296727543E-4</c:v>
                      </c:pt>
                      <c:pt idx="168">
                        <c:v>6.4281142222302366E-4</c:v>
                      </c:pt>
                      <c:pt idx="169">
                        <c:v>6.3871975495945774E-4</c:v>
                      </c:pt>
                      <c:pt idx="170">
                        <c:v>7.2082019451917122E-4</c:v>
                      </c:pt>
                      <c:pt idx="171">
                        <c:v>7.2016052364759866E-4</c:v>
                      </c:pt>
                      <c:pt idx="172">
                        <c:v>7.1602422030701417E-4</c:v>
                      </c:pt>
                      <c:pt idx="173">
                        <c:v>7.162058464156738E-4</c:v>
                      </c:pt>
                      <c:pt idx="174">
                        <c:v>7.2078821591458893E-4</c:v>
                      </c:pt>
                      <c:pt idx="175">
                        <c:v>7.1657579219219292E-4</c:v>
                      </c:pt>
                      <c:pt idx="176">
                        <c:v>7.1411710258501644E-4</c:v>
                      </c:pt>
                      <c:pt idx="177">
                        <c:v>6.7011404418426191E-4</c:v>
                      </c:pt>
                      <c:pt idx="178">
                        <c:v>6.6587588359958132E-4</c:v>
                      </c:pt>
                      <c:pt idx="179">
                        <c:v>7.4923693224739822E-4</c:v>
                      </c:pt>
                      <c:pt idx="180">
                        <c:v>7.4963083194753825E-4</c:v>
                      </c:pt>
                      <c:pt idx="181">
                        <c:v>7.453501180305507E-4</c:v>
                      </c:pt>
                      <c:pt idx="182">
                        <c:v>7.4759944130323045E-4</c:v>
                      </c:pt>
                      <c:pt idx="183">
                        <c:v>7.0539836073277935E-4</c:v>
                      </c:pt>
                      <c:pt idx="184">
                        <c:v>7.0104732180145267E-4</c:v>
                      </c:pt>
                      <c:pt idx="185">
                        <c:v>6.9669633092332348E-4</c:v>
                      </c:pt>
                      <c:pt idx="186">
                        <c:v>7.4533781901283205E-4</c:v>
                      </c:pt>
                      <c:pt idx="187">
                        <c:v>7.4093079880281848E-4</c:v>
                      </c:pt>
                      <c:pt idx="188">
                        <c:v>7.3652382790221596E-4</c:v>
                      </c:pt>
                      <c:pt idx="189">
                        <c:v>8.2348303753139234E-4</c:v>
                      </c:pt>
                      <c:pt idx="190">
                        <c:v>8.1905873111058852E-4</c:v>
                      </c:pt>
                      <c:pt idx="191">
                        <c:v>7.2892186840950706E-4</c:v>
                      </c:pt>
                      <c:pt idx="192">
                        <c:v>7.2448083263797539E-4</c:v>
                      </c:pt>
                      <c:pt idx="193">
                        <c:v>7.704625585369867E-4</c:v>
                      </c:pt>
                      <c:pt idx="194">
                        <c:v>7.2689113213589339E-4</c:v>
                      </c:pt>
                      <c:pt idx="195">
                        <c:v>7.2238010788232894E-4</c:v>
                      </c:pt>
                      <c:pt idx="196">
                        <c:v>8.6006880608325979E-4</c:v>
                      </c:pt>
                      <c:pt idx="197">
                        <c:v>8.5552139704277868E-4</c:v>
                      </c:pt>
                      <c:pt idx="198">
                        <c:v>8.5097404048313128E-4</c:v>
                      </c:pt>
                      <c:pt idx="199">
                        <c:v>8.0520033373756921E-4</c:v>
                      </c:pt>
                      <c:pt idx="200">
                        <c:v>8.6598253759723502E-4</c:v>
                      </c:pt>
                      <c:pt idx="201">
                        <c:v>8.613050190849125E-4</c:v>
                      </c:pt>
                      <c:pt idx="202">
                        <c:v>8.5662755585844488E-4</c:v>
                      </c:pt>
                      <c:pt idx="203">
                        <c:v>8.6015908463333624E-4</c:v>
                      </c:pt>
                      <c:pt idx="204">
                        <c:v>8.5543661786991235E-4</c:v>
                      </c:pt>
                      <c:pt idx="205">
                        <c:v>9.0168297562658907E-4</c:v>
                      </c:pt>
                      <c:pt idx="206">
                        <c:v>9.0570362250040051E-4</c:v>
                      </c:pt>
                      <c:pt idx="207">
                        <c:v>9.0091513915783311E-4</c:v>
                      </c:pt>
                      <c:pt idx="208">
                        <c:v>8.5779945968539122E-4</c:v>
                      </c:pt>
                      <c:pt idx="209">
                        <c:v>8.5779998191840923E-4</c:v>
                      </c:pt>
                      <c:pt idx="210">
                        <c:v>8.5293024877283968E-4</c:v>
                      </c:pt>
                      <c:pt idx="211">
                        <c:v>9.0190055769218504E-4</c:v>
                      </c:pt>
                      <c:pt idx="212">
                        <c:v>8.6153340183703255E-4</c:v>
                      </c:pt>
                      <c:pt idx="213">
                        <c:v>8.5655780989398042E-4</c:v>
                      </c:pt>
                      <c:pt idx="214">
                        <c:v>9.1194080349482468E-4</c:v>
                      </c:pt>
                      <c:pt idx="215">
                        <c:v>9.7297051424690242E-4</c:v>
                      </c:pt>
                      <c:pt idx="216">
                        <c:v>9.6785350606641064E-4</c:v>
                      </c:pt>
                      <c:pt idx="217">
                        <c:v>9.8027896924519475E-4</c:v>
                      </c:pt>
                      <c:pt idx="218">
                        <c:v>1.0908970866713409E-3</c:v>
                      </c:pt>
                      <c:pt idx="219">
                        <c:v>1.0856303880688116E-3</c:v>
                      </c:pt>
                      <c:pt idx="220">
                        <c:v>1.1579155726004426E-3</c:v>
                      </c:pt>
                      <c:pt idx="221">
                        <c:v>1.0132887707354715E-3</c:v>
                      </c:pt>
                      <c:pt idx="222">
                        <c:v>1.00778606089674E-3</c:v>
                      </c:pt>
                      <c:pt idx="223">
                        <c:v>1.1646543436578394E-3</c:v>
                      </c:pt>
                      <c:pt idx="224">
                        <c:v>1.158892185704841E-3</c:v>
                      </c:pt>
                      <c:pt idx="225">
                        <c:v>1.1531301107117441E-3</c:v>
                      </c:pt>
                      <c:pt idx="226">
                        <c:v>9.9452704568520588E-4</c:v>
                      </c:pt>
                      <c:pt idx="227">
                        <c:v>1.0111717347254759E-3</c:v>
                      </c:pt>
                      <c:pt idx="228">
                        <c:v>1.0051581120006949E-3</c:v>
                      </c:pt>
                      <c:pt idx="229">
                        <c:v>1.4708538614860718E-3</c:v>
                      </c:pt>
                      <c:pt idx="230">
                        <c:v>1.4643474213674166E-3</c:v>
                      </c:pt>
                      <c:pt idx="231">
                        <c:v>1.4578410874145722E-3</c:v>
                      </c:pt>
                      <c:pt idx="232">
                        <c:v>1.5114870924534955E-3</c:v>
                      </c:pt>
                      <c:pt idx="233">
                        <c:v>1.5569494673783177E-3</c:v>
                      </c:pt>
                      <c:pt idx="234">
                        <c:v>1.5499376741744478E-3</c:v>
                      </c:pt>
                      <c:pt idx="235">
                        <c:v>1.6888823591615111E-3</c:v>
                      </c:pt>
                      <c:pt idx="236">
                        <c:v>1.676261203142061E-3</c:v>
                      </c:pt>
                      <c:pt idx="237">
                        <c:v>1.66860786900648E-3</c:v>
                      </c:pt>
                      <c:pt idx="238">
                        <c:v>1.8985343782248556E-3</c:v>
                      </c:pt>
                      <c:pt idx="239">
                        <c:v>2.0771520336099439E-3</c:v>
                      </c:pt>
                      <c:pt idx="240">
                        <c:v>2.0687052706168671E-3</c:v>
                      </c:pt>
                      <c:pt idx="241">
                        <c:v>1.9791091641254469E-3</c:v>
                      </c:pt>
                      <c:pt idx="242">
                        <c:v>2.2244961362287768E-3</c:v>
                      </c:pt>
                      <c:pt idx="243">
                        <c:v>2.2149443175494489E-3</c:v>
                      </c:pt>
                      <c:pt idx="244">
                        <c:v>2.2053927258465123E-3</c:v>
                      </c:pt>
                      <c:pt idx="245">
                        <c:v>2.6593721046842015E-3</c:v>
                      </c:pt>
                      <c:pt idx="246">
                        <c:v>2.6491336119340461E-3</c:v>
                      </c:pt>
                      <c:pt idx="247">
                        <c:v>2.6388953817283564E-3</c:v>
                      </c:pt>
                      <c:pt idx="248">
                        <c:v>2.7122620367940505E-3</c:v>
                      </c:pt>
                      <c:pt idx="249">
                        <c:v>2.7012701825386656E-3</c:v>
                      </c:pt>
                      <c:pt idx="250">
                        <c:v>2.6902786288281817E-3</c:v>
                      </c:pt>
                      <c:pt idx="251">
                        <c:v>2.8428876201449784E-3</c:v>
                      </c:pt>
                      <c:pt idx="252">
                        <c:v>2.8312233917784251E-3</c:v>
                      </c:pt>
                      <c:pt idx="253">
                        <c:v>2.8195595006929941E-3</c:v>
                      </c:pt>
                      <c:pt idx="254">
                        <c:v>3.200421649627899E-3</c:v>
                      </c:pt>
                      <c:pt idx="255">
                        <c:v>3.1885937995618538E-3</c:v>
                      </c:pt>
                      <c:pt idx="256">
                        <c:v>3.2210675649048787E-3</c:v>
                      </c:pt>
                      <c:pt idx="257">
                        <c:v>3.8765929585063384E-3</c:v>
                      </c:pt>
                      <c:pt idx="258">
                        <c:v>3.8639773717430177E-3</c:v>
                      </c:pt>
                      <c:pt idx="259">
                        <c:v>4.3234652217866232E-3</c:v>
                      </c:pt>
                      <c:pt idx="260">
                        <c:v>4.5065834007853283E-3</c:v>
                      </c:pt>
                      <c:pt idx="261">
                        <c:v>4.4934810477989303E-3</c:v>
                      </c:pt>
                      <c:pt idx="262">
                        <c:v>4.4803791317285869E-3</c:v>
                      </c:pt>
                      <c:pt idx="263">
                        <c:v>5.1983973344668262E-3</c:v>
                      </c:pt>
                      <c:pt idx="264">
                        <c:v>5.1850852021709032E-3</c:v>
                      </c:pt>
                      <c:pt idx="265">
                        <c:v>5.2539751309707691E-3</c:v>
                      </c:pt>
                      <c:pt idx="266">
                        <c:v>4.8766083708341804E-3</c:v>
                      </c:pt>
                      <c:pt idx="267">
                        <c:v>4.8643440247603227E-3</c:v>
                      </c:pt>
                      <c:pt idx="268">
                        <c:v>4.6194164912988092E-3</c:v>
                      </c:pt>
                      <c:pt idx="269">
                        <c:v>4.6083036539361147E-3</c:v>
                      </c:pt>
                      <c:pt idx="270">
                        <c:v>4.5971911366842954E-3</c:v>
                      </c:pt>
                      <c:pt idx="271">
                        <c:v>4.6256801568128388E-3</c:v>
                      </c:pt>
                      <c:pt idx="272">
                        <c:v>4.6154590528690639E-3</c:v>
                      </c:pt>
                      <c:pt idx="273">
                        <c:v>5.2198242584901222E-3</c:v>
                      </c:pt>
                      <c:pt idx="274">
                        <c:v>5.3439389597831786E-3</c:v>
                      </c:pt>
                      <c:pt idx="275">
                        <c:v>6.3290235325296164E-3</c:v>
                      </c:pt>
                      <c:pt idx="276">
                        <c:v>6.3206528025000477E-3</c:v>
                      </c:pt>
                      <c:pt idx="277">
                        <c:v>7.9464091563661628E-3</c:v>
                      </c:pt>
                      <c:pt idx="278">
                        <c:v>9.1239552918695142E-3</c:v>
                      </c:pt>
                      <c:pt idx="279">
                        <c:v>9.1164573600926464E-3</c:v>
                      </c:pt>
                      <c:pt idx="280">
                        <c:v>7.5470244778993115E-3</c:v>
                      </c:pt>
                      <c:pt idx="281">
                        <c:v>8.8552134933505278E-3</c:v>
                      </c:pt>
                      <c:pt idx="282">
                        <c:v>8.8486693508843025E-3</c:v>
                      </c:pt>
                      <c:pt idx="283">
                        <c:v>1.060506807804289E-2</c:v>
                      </c:pt>
                      <c:pt idx="284">
                        <c:v>1.1032183616248867E-2</c:v>
                      </c:pt>
                      <c:pt idx="285">
                        <c:v>1.1026527946962046E-2</c:v>
                      </c:pt>
                      <c:pt idx="286">
                        <c:v>1.1079774177116508E-2</c:v>
                      </c:pt>
                      <c:pt idx="287">
                        <c:v>1.0902398249757349E-2</c:v>
                      </c:pt>
                      <c:pt idx="288">
                        <c:v>1.0897454626427468E-2</c:v>
                      </c:pt>
                      <c:pt idx="289">
                        <c:v>1.0812874179825901E-2</c:v>
                      </c:pt>
                      <c:pt idx="290">
                        <c:v>9.9456496944725376E-3</c:v>
                      </c:pt>
                      <c:pt idx="291">
                        <c:v>9.941295221511515E-3</c:v>
                      </c:pt>
                      <c:pt idx="292">
                        <c:v>9.9369408268701175E-3</c:v>
                      </c:pt>
                      <c:pt idx="293">
                        <c:v>8.0608746217883179E-3</c:v>
                      </c:pt>
                      <c:pt idx="294">
                        <c:v>8.0566288493110448E-3</c:v>
                      </c:pt>
                      <c:pt idx="295">
                        <c:v>6.1444134700837701E-3</c:v>
                      </c:pt>
                      <c:pt idx="296">
                        <c:v>4.7446149074030801E-3</c:v>
                      </c:pt>
                      <c:pt idx="297">
                        <c:v>4.7405074489140567E-3</c:v>
                      </c:pt>
                      <c:pt idx="298">
                        <c:v>3.8724146060111512E-3</c:v>
                      </c:pt>
                      <c:pt idx="299">
                        <c:v>2.7811730629707723E-3</c:v>
                      </c:pt>
                      <c:pt idx="300">
                        <c:v>2.7771727707364131E-3</c:v>
                      </c:pt>
                      <c:pt idx="301">
                        <c:v>1.8440471896020978E-3</c:v>
                      </c:pt>
                      <c:pt idx="302">
                        <c:v>1.1949599378989588E-3</c:v>
                      </c:pt>
                      <c:pt idx="303">
                        <c:v>1.191020119317974E-3</c:v>
                      </c:pt>
                      <c:pt idx="304">
                        <c:v>1.0531541865275557E-3</c:v>
                      </c:pt>
                      <c:pt idx="305">
                        <c:v>8.5321117157186087E-4</c:v>
                      </c:pt>
                      <c:pt idx="306">
                        <c:v>8.493392507198564E-4</c:v>
                      </c:pt>
                      <c:pt idx="307">
                        <c:v>9.9369348166768114E-4</c:v>
                      </c:pt>
                      <c:pt idx="308">
                        <c:v>6.7745316084794299E-4</c:v>
                      </c:pt>
                      <c:pt idx="309">
                        <c:v>6.7363361991660143E-4</c:v>
                      </c:pt>
                      <c:pt idx="310">
                        <c:v>7.0568146431899622E-4</c:v>
                      </c:pt>
                      <c:pt idx="311">
                        <c:v>8.8742713281551378E-4</c:v>
                      </c:pt>
                      <c:pt idx="312">
                        <c:v>8.8364072511108662E-4</c:v>
                      </c:pt>
                      <c:pt idx="313">
                        <c:v>9.1370376387213219E-4</c:v>
                      </c:pt>
                      <c:pt idx="314">
                        <c:v>9.0993396214502991E-4</c:v>
                      </c:pt>
                      <c:pt idx="315">
                        <c:v>7.8524801465748671E-4</c:v>
                      </c:pt>
                      <c:pt idx="316">
                        <c:v>8.543517991991842E-4</c:v>
                      </c:pt>
                      <c:pt idx="317">
                        <c:v>8.5062727720595194E-4</c:v>
                      </c:pt>
                      <c:pt idx="318">
                        <c:v>8.8034511138556889E-4</c:v>
                      </c:pt>
                      <c:pt idx="319">
                        <c:v>7.6202722092513721E-4</c:v>
                      </c:pt>
                      <c:pt idx="320">
                        <c:v>9.0222973326520913E-4</c:v>
                      </c:pt>
                      <c:pt idx="321">
                        <c:v>8.9855305726959202E-4</c:v>
                      </c:pt>
                      <c:pt idx="322">
                        <c:v>7.4693102249650709E-4</c:v>
                      </c:pt>
                      <c:pt idx="323">
                        <c:v>7.7502829550799349E-4</c:v>
                      </c:pt>
                      <c:pt idx="324">
                        <c:v>7.7137944656323733E-4</c:v>
                      </c:pt>
                      <c:pt idx="325">
                        <c:v>7.2889180435998331E-4</c:v>
                      </c:pt>
                      <c:pt idx="326">
                        <c:v>8.3267703814856903E-4</c:v>
                      </c:pt>
                      <c:pt idx="327">
                        <c:v>8.2904738440452977E-4</c:v>
                      </c:pt>
                      <c:pt idx="328">
                        <c:v>8.933263405299371E-4</c:v>
                      </c:pt>
                      <c:pt idx="329">
                        <c:v>6.7153813536652306E-4</c:v>
                      </c:pt>
                      <c:pt idx="330">
                        <c:v>6.6793570632509144E-4</c:v>
                      </c:pt>
                      <c:pt idx="331">
                        <c:v>7.3335743990314301E-4</c:v>
                      </c:pt>
                      <c:pt idx="332">
                        <c:v>7.6248073315089162E-4</c:v>
                      </c:pt>
                      <c:pt idx="333">
                        <c:v>7.5890811769128671E-4</c:v>
                      </c:pt>
                      <c:pt idx="334">
                        <c:v>8.5811593301363749E-4</c:v>
                      </c:pt>
                      <c:pt idx="335">
                        <c:v>6.3589848984165463E-4</c:v>
                      </c:pt>
                      <c:pt idx="336">
                        <c:v>6.3237402879882335E-4</c:v>
                      </c:pt>
                      <c:pt idx="337">
                        <c:v>6.2884959607724226E-4</c:v>
                      </c:pt>
                      <c:pt idx="338">
                        <c:v>5.8703408491732399E-4</c:v>
                      </c:pt>
                      <c:pt idx="339">
                        <c:v>5.835278362614799E-4</c:v>
                      </c:pt>
                      <c:pt idx="340">
                        <c:v>5.8002161543668426E-4</c:v>
                      </c:pt>
                      <c:pt idx="341">
                        <c:v>6.7695210558951487E-4</c:v>
                      </c:pt>
                      <c:pt idx="342">
                        <c:v>6.7347057370490098E-4</c:v>
                      </c:pt>
                      <c:pt idx="343">
                        <c:v>6.357908308149906E-4</c:v>
                      </c:pt>
                      <c:pt idx="344">
                        <c:v>5.2341085176275232E-4</c:v>
                      </c:pt>
                      <c:pt idx="345">
                        <c:v>5.1995436890472522E-4</c:v>
                      </c:pt>
                      <c:pt idx="346">
                        <c:v>5.8101097724441427E-4</c:v>
                      </c:pt>
                      <c:pt idx="347">
                        <c:v>6.4429160249005856E-4</c:v>
                      </c:pt>
                      <c:pt idx="348">
                        <c:v>6.4087274429992802E-4</c:v>
                      </c:pt>
                      <c:pt idx="349">
                        <c:v>8.0532394656117996E-4</c:v>
                      </c:pt>
                      <c:pt idx="350">
                        <c:v>6.2839750881160336E-4</c:v>
                      </c:pt>
                      <c:pt idx="351">
                        <c:v>6.2500914844126388E-4</c:v>
                      </c:pt>
                      <c:pt idx="352">
                        <c:v>5.1681533779072714E-4</c:v>
                      </c:pt>
                      <c:pt idx="353">
                        <c:v>5.0944443391717645E-4</c:v>
                      </c:pt>
                      <c:pt idx="354">
                        <c:v>5.0610267347253287E-4</c:v>
                      </c:pt>
                      <c:pt idx="355">
                        <c:v>5.9960851230721592E-4</c:v>
                      </c:pt>
                      <c:pt idx="356">
                        <c:v>5.246899554559927E-4</c:v>
                      </c:pt>
                      <c:pt idx="357">
                        <c:v>5.2139951260570308E-4</c:v>
                      </c:pt>
                      <c:pt idx="358">
                        <c:v>5.7624267038140612E-4</c:v>
                      </c:pt>
                      <c:pt idx="359">
                        <c:v>4.3966165747617603E-4</c:v>
                      </c:pt>
                      <c:pt idx="360">
                        <c:v>4.3643950754816945E-4</c:v>
                      </c:pt>
                      <c:pt idx="361">
                        <c:v>5.2117282245526164E-4</c:v>
                      </c:pt>
                      <c:pt idx="362">
                        <c:v>5.1800409566803488E-4</c:v>
                      </c:pt>
                      <c:pt idx="363">
                        <c:v>5.1483539118670602E-4</c:v>
                      </c:pt>
                      <c:pt idx="364">
                        <c:v>3.7883414562871252E-4</c:v>
                      </c:pt>
                      <c:pt idx="365">
                        <c:v>3.7571482385877219E-4</c:v>
                      </c:pt>
                      <c:pt idx="366">
                        <c:v>3.7259552330711962E-4</c:v>
                      </c:pt>
                      <c:pt idx="367">
                        <c:v>3.9781145848472315E-4</c:v>
                      </c:pt>
                      <c:pt idx="368">
                        <c:v>3.9471467024733984E-4</c:v>
                      </c:pt>
                      <c:pt idx="369">
                        <c:v>3.2901357070589022E-4</c:v>
                      </c:pt>
                      <c:pt idx="370">
                        <c:v>4.5052872826457273E-4</c:v>
                      </c:pt>
                      <c:pt idx="371">
                        <c:v>3.5378089447105532E-4</c:v>
                      </c:pt>
                      <c:pt idx="372">
                        <c:v>3.5068985108317139E-4</c:v>
                      </c:pt>
                      <c:pt idx="373">
                        <c:v>3.8026126042655506E-4</c:v>
                      </c:pt>
                      <c:pt idx="374">
                        <c:v>4.7733485043347543E-4</c:v>
                      </c:pt>
                      <c:pt idx="375">
                        <c:v>4.7418388854462572E-4</c:v>
                      </c:pt>
                      <c:pt idx="376">
                        <c:v>4.710329483831689E-4</c:v>
                      </c:pt>
                      <c:pt idx="377">
                        <c:v>6.0460737356652348E-4</c:v>
                      </c:pt>
                      <c:pt idx="378">
                        <c:v>6.0140014045161028E-4</c:v>
                      </c:pt>
                      <c:pt idx="379">
                        <c:v>4.7332311405490332E-4</c:v>
                      </c:pt>
                      <c:pt idx="380">
                        <c:v>4.4233093184835028E-4</c:v>
                      </c:pt>
                      <c:pt idx="381">
                        <c:v>4.3906612917763246E-4</c:v>
                      </c:pt>
                      <c:pt idx="382">
                        <c:v>4.7435719285272837E-4</c:v>
                      </c:pt>
                      <c:pt idx="383">
                        <c:v>4.7105141675391968E-4</c:v>
                      </c:pt>
                      <c:pt idx="384">
                        <c:v>5.3703803910303059E-4</c:v>
                      </c:pt>
                      <c:pt idx="385">
                        <c:v>5.3371289793854903E-4</c:v>
                      </c:pt>
                      <c:pt idx="386">
                        <c:v>5.7142927565074011E-4</c:v>
                      </c:pt>
                      <c:pt idx="387">
                        <c:v>5.680583114990094E-4</c:v>
                      </c:pt>
                      <c:pt idx="388">
                        <c:v>5.6468737214854594E-4</c:v>
                      </c:pt>
                      <c:pt idx="389">
                        <c:v>5.6131645757019654E-4</c:v>
                      </c:pt>
                      <c:pt idx="390">
                        <c:v>6.0294770587173872E-4</c:v>
                      </c:pt>
                      <c:pt idx="391">
                        <c:v>5.3611479761234832E-4</c:v>
                      </c:pt>
                      <c:pt idx="392">
                        <c:v>5.3264508667272249E-4</c:v>
                      </c:pt>
                      <c:pt idx="393">
                        <c:v>5.6735137575082857E-4</c:v>
                      </c:pt>
                      <c:pt idx="394">
                        <c:v>5.6674500005286256E-4</c:v>
                      </c:pt>
                      <c:pt idx="395">
                        <c:v>5.632362021061421E-4</c:v>
                      </c:pt>
                      <c:pt idx="396">
                        <c:v>6.3320965106245582E-4</c:v>
                      </c:pt>
                      <c:pt idx="397">
                        <c:v>5.6430178522413118E-4</c:v>
                      </c:pt>
                      <c:pt idx="398">
                        <c:v>5.6074204858135425E-4</c:v>
                      </c:pt>
                      <c:pt idx="399">
                        <c:v>6.7104148971506899E-4</c:v>
                      </c:pt>
                      <c:pt idx="400">
                        <c:v>7.8284225011998956E-4</c:v>
                      </c:pt>
                      <c:pt idx="401">
                        <c:v>9.774850650198807E-4</c:v>
                      </c:pt>
                      <c:pt idx="402">
                        <c:v>9.7379002230446902E-4</c:v>
                      </c:pt>
                      <c:pt idx="403">
                        <c:v>7.9379947082431951E-4</c:v>
                      </c:pt>
                      <c:pt idx="404">
                        <c:v>8.0140815476815671E-4</c:v>
                      </c:pt>
                      <c:pt idx="405">
                        <c:v>7.9761979983575563E-4</c:v>
                      </c:pt>
                      <c:pt idx="406">
                        <c:v>9.9324142875742037E-4</c:v>
                      </c:pt>
                      <c:pt idx="407">
                        <c:v>9.210598617789376E-4</c:v>
                      </c:pt>
                      <c:pt idx="408">
                        <c:v>9.1719872067161845E-4</c:v>
                      </c:pt>
                      <c:pt idx="409">
                        <c:v>9.1333761240259398E-4</c:v>
                      </c:pt>
                      <c:pt idx="410">
                        <c:v>9.0947653693356162E-4</c:v>
                      </c:pt>
                      <c:pt idx="411">
                        <c:v>9.2011360400184915E-4</c:v>
                      </c:pt>
                      <c:pt idx="412">
                        <c:v>9.2678853977584143E-4</c:v>
                      </c:pt>
                      <c:pt idx="413">
                        <c:v>9.2282027703840446E-4</c:v>
                      </c:pt>
                      <c:pt idx="414">
                        <c:v>8.4728399649448046E-4</c:v>
                      </c:pt>
                      <c:pt idx="415">
                        <c:v>8.8958606774967245E-4</c:v>
                      </c:pt>
                      <c:pt idx="416">
                        <c:v>9.2918748739672405E-4</c:v>
                      </c:pt>
                      <c:pt idx="417">
                        <c:v>9.2513969349589315E-4</c:v>
                      </c:pt>
                      <c:pt idx="418">
                        <c:v>9.6844678522287574E-4</c:v>
                      </c:pt>
                      <c:pt idx="419">
                        <c:v>1.0971575006483857E-3</c:v>
                      </c:pt>
                      <c:pt idx="420">
                        <c:v>1.0930412612790374E-3</c:v>
                      </c:pt>
                      <c:pt idx="421">
                        <c:v>1.0163262680510899E-3</c:v>
                      </c:pt>
                      <c:pt idx="422">
                        <c:v>1.2259809121206644E-3</c:v>
                      </c:pt>
                      <c:pt idx="423">
                        <c:v>1.2218042097007816E-3</c:v>
                      </c:pt>
                      <c:pt idx="424">
                        <c:v>1.2250829281467766E-3</c:v>
                      </c:pt>
                      <c:pt idx="425">
                        <c:v>1.0605476778053709E-3</c:v>
                      </c:pt>
                      <c:pt idx="426">
                        <c:v>1.0563148769258241E-3</c:v>
                      </c:pt>
                      <c:pt idx="427">
                        <c:v>1.0210751269620333E-3</c:v>
                      </c:pt>
                      <c:pt idx="428">
                        <c:v>1.0689489977216658E-3</c:v>
                      </c:pt>
                      <c:pt idx="429">
                        <c:v>1.0646309946345501E-3</c:v>
                      </c:pt>
                      <c:pt idx="430">
                        <c:v>1.0222629560727745E-3</c:v>
                      </c:pt>
                      <c:pt idx="431">
                        <c:v>1.203757247597887E-3</c:v>
                      </c:pt>
                      <c:pt idx="432">
                        <c:v>1.1993726632835565E-3</c:v>
                      </c:pt>
                      <c:pt idx="433">
                        <c:v>1.2011271431607246E-3</c:v>
                      </c:pt>
                      <c:pt idx="434">
                        <c:v>1.1967200919928492E-3</c:v>
                      </c:pt>
                      <c:pt idx="435">
                        <c:v>1.1586491772019745E-3</c:v>
                      </c:pt>
                      <c:pt idx="436">
                        <c:v>1.0234096653425043E-3</c:v>
                      </c:pt>
                      <c:pt idx="437">
                        <c:v>1.0189517277485766E-3</c:v>
                      </c:pt>
                      <c:pt idx="438">
                        <c:v>9.7369011684169391E-4</c:v>
                      </c:pt>
                      <c:pt idx="439">
                        <c:v>9.7686087970361049E-4</c:v>
                      </c:pt>
                      <c:pt idx="440">
                        <c:v>9.3335875458201299E-4</c:v>
                      </c:pt>
                      <c:pt idx="441">
                        <c:v>9.2881861177956254E-4</c:v>
                      </c:pt>
                      <c:pt idx="442">
                        <c:v>8.389760793898318E-4</c:v>
                      </c:pt>
                      <c:pt idx="443">
                        <c:v>7.9396394807949996E-4</c:v>
                      </c:pt>
                      <c:pt idx="444">
                        <c:v>7.8936345209305273E-4</c:v>
                      </c:pt>
                      <c:pt idx="445">
                        <c:v>8.803786630581427E-4</c:v>
                      </c:pt>
                      <c:pt idx="446">
                        <c:v>8.7812454843662889E-4</c:v>
                      </c:pt>
                      <c:pt idx="447">
                        <c:v>8.734927926612677E-4</c:v>
                      </c:pt>
                      <c:pt idx="448">
                        <c:v>1.0119931603778246E-3</c:v>
                      </c:pt>
                      <c:pt idx="449">
                        <c:v>9.1676381255020097E-4</c:v>
                      </c:pt>
                      <c:pt idx="450">
                        <c:v>9.1210052760104467E-4</c:v>
                      </c:pt>
                      <c:pt idx="451">
                        <c:v>9.1239848807863407E-4</c:v>
                      </c:pt>
                      <c:pt idx="452">
                        <c:v>9.0770977695854539E-4</c:v>
                      </c:pt>
                      <c:pt idx="453">
                        <c:v>9.0302111183275025E-4</c:v>
                      </c:pt>
                      <c:pt idx="454">
                        <c:v>9.0203085029475275E-4</c:v>
                      </c:pt>
                      <c:pt idx="455">
                        <c:v>8.0642732444839303E-4</c:v>
                      </c:pt>
                      <c:pt idx="456">
                        <c:v>8.0170031706045235E-4</c:v>
                      </c:pt>
                      <c:pt idx="457">
                        <c:v>8.4660957233181856E-4</c:v>
                      </c:pt>
                      <c:pt idx="458">
                        <c:v>8.4186942347995572E-4</c:v>
                      </c:pt>
                      <c:pt idx="459">
                        <c:v>7.8751957170459152E-4</c:v>
                      </c:pt>
                      <c:pt idx="460">
                        <c:v>7.8604256407396758E-4</c:v>
                      </c:pt>
                      <c:pt idx="461">
                        <c:v>9.2506882951522141E-4</c:v>
                      </c:pt>
                      <c:pt idx="462">
                        <c:v>9.2031539714882761E-4</c:v>
                      </c:pt>
                      <c:pt idx="463">
                        <c:v>9.1429521645521614E-4</c:v>
                      </c:pt>
                      <c:pt idx="464">
                        <c:v>8.6805829812964554E-4</c:v>
                      </c:pt>
                      <c:pt idx="465">
                        <c:v>8.6327865240442355E-4</c:v>
                      </c:pt>
                      <c:pt idx="466">
                        <c:v>8.573041863740434E-4</c:v>
                      </c:pt>
                      <c:pt idx="467">
                        <c:v>8.5253129236896293E-4</c:v>
                      </c:pt>
                      <c:pt idx="468">
                        <c:v>9.005300843202928E-4</c:v>
                      </c:pt>
                      <c:pt idx="469">
                        <c:v>8.465193550786671E-4</c:v>
                      </c:pt>
                      <c:pt idx="470">
                        <c:v>8.4172657839409152E-4</c:v>
                      </c:pt>
                      <c:pt idx="471">
                        <c:v>8.3576617973644669E-4</c:v>
                      </c:pt>
                      <c:pt idx="472">
                        <c:v>9.787502659057961E-4</c:v>
                      </c:pt>
                      <c:pt idx="473">
                        <c:v>9.7394370149459766E-4</c:v>
                      </c:pt>
                      <c:pt idx="474">
                        <c:v>9.6913718477316412E-4</c:v>
                      </c:pt>
                      <c:pt idx="475">
                        <c:v>1.061996884977736E-3</c:v>
                      </c:pt>
                      <c:pt idx="476">
                        <c:v>9.5818145410923026E-4</c:v>
                      </c:pt>
                      <c:pt idx="477">
                        <c:v>9.5338181264226619E-4</c:v>
                      </c:pt>
                      <c:pt idx="478">
                        <c:v>8.5253523827375161E-4</c:v>
                      </c:pt>
                      <c:pt idx="479">
                        <c:v>8.4773601256140307E-4</c:v>
                      </c:pt>
                      <c:pt idx="480">
                        <c:v>8.909605795167203E-4</c:v>
                      </c:pt>
                      <c:pt idx="481">
                        <c:v>8.8616128721811496E-4</c:v>
                      </c:pt>
                      <c:pt idx="482">
                        <c:v>8.8136204183255056E-4</c:v>
                      </c:pt>
                      <c:pt idx="483">
                        <c:v>8.308647191492374E-4</c:v>
                      </c:pt>
                      <c:pt idx="484">
                        <c:v>8.2489499966422765E-4</c:v>
                      </c:pt>
                      <c:pt idx="485">
                        <c:v>8.2008932357293535E-4</c:v>
                      </c:pt>
                      <c:pt idx="486">
                        <c:v>8.118711797094469E-4</c:v>
                      </c:pt>
                      <c:pt idx="487">
                        <c:v>8.1161511969887669E-4</c:v>
                      </c:pt>
                      <c:pt idx="488">
                        <c:v>8.0680283659815308E-4</c:v>
                      </c:pt>
                      <c:pt idx="489">
                        <c:v>8.5014764396219552E-4</c:v>
                      </c:pt>
                      <c:pt idx="490">
                        <c:v>9.4562519978082238E-4</c:v>
                      </c:pt>
                      <c:pt idx="491">
                        <c:v>9.8914941513668364E-4</c:v>
                      </c:pt>
                      <c:pt idx="492">
                        <c:v>9.8431632365190524E-4</c:v>
                      </c:pt>
                      <c:pt idx="493">
                        <c:v>9.7948327966758159E-4</c:v>
                      </c:pt>
                      <c:pt idx="494">
                        <c:v>1.0713592170728614E-3</c:v>
                      </c:pt>
                      <c:pt idx="495">
                        <c:v>1.0665259482694432E-3</c:v>
                      </c:pt>
                      <c:pt idx="496">
                        <c:v>1.0119137090489267E-3</c:v>
                      </c:pt>
                      <c:pt idx="497">
                        <c:v>8.6222380200810821E-4</c:v>
                      </c:pt>
                      <c:pt idx="498">
                        <c:v>8.5739811669413265E-4</c:v>
                      </c:pt>
                      <c:pt idx="499">
                        <c:v>9.05959181055591E-4</c:v>
                      </c:pt>
                      <c:pt idx="500">
                        <c:v>9.0110609792292285E-4</c:v>
                      </c:pt>
                      <c:pt idx="501">
                        <c:v>8.9625306204233553E-4</c:v>
                      </c:pt>
                      <c:pt idx="502">
                        <c:v>8.9140007335589242E-4</c:v>
                      </c:pt>
                      <c:pt idx="503">
                        <c:v>7.9278864396965939E-4</c:v>
                      </c:pt>
                      <c:pt idx="504">
                        <c:v>7.8791536877835034E-4</c:v>
                      </c:pt>
                      <c:pt idx="505">
                        <c:v>8.3776247652161615E-4</c:v>
                      </c:pt>
                      <c:pt idx="506">
                        <c:v>8.3524443276049287E-4</c:v>
                      </c:pt>
                      <c:pt idx="507">
                        <c:v>8.3032214797457691E-4</c:v>
                      </c:pt>
                      <c:pt idx="508">
                        <c:v>8.3016523399469624E-4</c:v>
                      </c:pt>
                      <c:pt idx="509">
                        <c:v>8.3485437541166248E-4</c:v>
                      </c:pt>
                      <c:pt idx="510">
                        <c:v>8.2984592126120736E-4</c:v>
                      </c:pt>
                      <c:pt idx="511">
                        <c:v>9.3051041180808899E-4</c:v>
                      </c:pt>
                      <c:pt idx="512">
                        <c:v>9.9042953835733194E-4</c:v>
                      </c:pt>
                      <c:pt idx="513">
                        <c:v>9.8531610992326772E-4</c:v>
                      </c:pt>
                      <c:pt idx="514">
                        <c:v>8.3291997511886228E-4</c:v>
                      </c:pt>
                      <c:pt idx="515">
                        <c:v>8.8865906962146688E-4</c:v>
                      </c:pt>
                      <c:pt idx="516">
                        <c:v>8.8345295183600179E-4</c:v>
                      </c:pt>
                      <c:pt idx="517">
                        <c:v>7.7878210898960922E-4</c:v>
                      </c:pt>
                      <c:pt idx="518">
                        <c:v>7.7354463938977391E-4</c:v>
                      </c:pt>
                      <c:pt idx="519">
                        <c:v>7.8143291201421641E-4</c:v>
                      </c:pt>
                      <c:pt idx="520">
                        <c:v>8.451674392064998E-4</c:v>
                      </c:pt>
                      <c:pt idx="521">
                        <c:v>8.5324214891076213E-4</c:v>
                      </c:pt>
                      <c:pt idx="522">
                        <c:v>8.4772657532056488E-4</c:v>
                      </c:pt>
                      <c:pt idx="523">
                        <c:v>8.8043592755413555E-4</c:v>
                      </c:pt>
                      <c:pt idx="524">
                        <c:v>8.7466994647000351E-4</c:v>
                      </c:pt>
                      <c:pt idx="525">
                        <c:v>8.6890402990030249E-4</c:v>
                      </c:pt>
                      <c:pt idx="526">
                        <c:v>1.1520075432624203E-3</c:v>
                      </c:pt>
                      <c:pt idx="527">
                        <c:v>1.145934333535302E-3</c:v>
                      </c:pt>
                      <c:pt idx="528">
                        <c:v>1.1398611962519277E-3</c:v>
                      </c:pt>
                      <c:pt idx="529">
                        <c:v>1.0710509537571907E-3</c:v>
                      </c:pt>
                      <c:pt idx="530">
                        <c:v>1.0646255338656748E-3</c:v>
                      </c:pt>
                      <c:pt idx="531">
                        <c:v>1.0908896007535273E-3</c:v>
                      </c:pt>
                      <c:pt idx="532">
                        <c:v>1.0842656603365834E-3</c:v>
                      </c:pt>
                      <c:pt idx="533">
                        <c:v>1.0776418048905325E-3</c:v>
                      </c:pt>
                      <c:pt idx="534">
                        <c:v>1.1949618697458368E-3</c:v>
                      </c:pt>
                      <c:pt idx="535">
                        <c:v>1.380450545987926E-3</c:v>
                      </c:pt>
                      <c:pt idx="536">
                        <c:v>1.2740848422727927E-3</c:v>
                      </c:pt>
                      <c:pt idx="537">
                        <c:v>1.2665758157493813E-3</c:v>
                      </c:pt>
                      <c:pt idx="538">
                        <c:v>1.2988597851961491E-3</c:v>
                      </c:pt>
                      <c:pt idx="539">
                        <c:v>1.5081817092128325E-3</c:v>
                      </c:pt>
                      <c:pt idx="540">
                        <c:v>1.4996438434968253E-3</c:v>
                      </c:pt>
                      <c:pt idx="541">
                        <c:v>1.739747364457559E-3</c:v>
                      </c:pt>
                      <c:pt idx="542">
                        <c:v>1.7308079741040255E-3</c:v>
                      </c:pt>
                      <c:pt idx="543">
                        <c:v>1.7127876907785224E-3</c:v>
                      </c:pt>
                      <c:pt idx="544">
                        <c:v>1.7034088521835958E-3</c:v>
                      </c:pt>
                      <c:pt idx="545">
                        <c:v>1.9077333435474726E-3</c:v>
                      </c:pt>
                      <c:pt idx="546">
                        <c:v>1.8971697343423358E-3</c:v>
                      </c:pt>
                      <c:pt idx="547">
                        <c:v>2.19218778788594E-3</c:v>
                      </c:pt>
                      <c:pt idx="548">
                        <c:v>2.1811467145368521E-3</c:v>
                      </c:pt>
                      <c:pt idx="549">
                        <c:v>2.1788745859789645E-3</c:v>
                      </c:pt>
                      <c:pt idx="550">
                        <c:v>2.1671952334027466E-3</c:v>
                      </c:pt>
                      <c:pt idx="551">
                        <c:v>2.7486123792762824E-3</c:v>
                      </c:pt>
                      <c:pt idx="552">
                        <c:v>2.7357951612599894E-3</c:v>
                      </c:pt>
                      <c:pt idx="553">
                        <c:v>2.7229782619711666E-3</c:v>
                      </c:pt>
                      <c:pt idx="554">
                        <c:v>2.9711417625696702E-3</c:v>
                      </c:pt>
                      <c:pt idx="555">
                        <c:v>2.9577222526738162E-3</c:v>
                      </c:pt>
                      <c:pt idx="556">
                        <c:v>2.7738415979370484E-3</c:v>
                      </c:pt>
                      <c:pt idx="557">
                        <c:v>3.4111667115358261E-3</c:v>
                      </c:pt>
                      <c:pt idx="558">
                        <c:v>3.3962261825869794E-3</c:v>
                      </c:pt>
                      <c:pt idx="559">
                        <c:v>3.966360502448832E-3</c:v>
                      </c:pt>
                      <c:pt idx="560">
                        <c:v>4.2192408555553618E-3</c:v>
                      </c:pt>
                      <c:pt idx="561">
                        <c:v>4.20332439761809E-3</c:v>
                      </c:pt>
                      <c:pt idx="562">
                        <c:v>4.0854351185846778E-3</c:v>
                      </c:pt>
                      <c:pt idx="563">
                        <c:v>4.4965791079832245E-3</c:v>
                      </c:pt>
                      <c:pt idx="564">
                        <c:v>4.4800484313748355E-3</c:v>
                      </c:pt>
                      <c:pt idx="565">
                        <c:v>5.0548179095380131E-3</c:v>
                      </c:pt>
                      <c:pt idx="566">
                        <c:v>5.0379578546669111E-3</c:v>
                      </c:pt>
                      <c:pt idx="567">
                        <c:v>5.0210983624266554E-3</c:v>
                      </c:pt>
                      <c:pt idx="568">
                        <c:v>4.98272569226876E-3</c:v>
                      </c:pt>
                      <c:pt idx="569">
                        <c:v>4.9653565494838341E-3</c:v>
                      </c:pt>
                      <c:pt idx="570">
                        <c:v>4.998427704053926E-3</c:v>
                      </c:pt>
                      <c:pt idx="571">
                        <c:v>5.6196843430349397E-3</c:v>
                      </c:pt>
                      <c:pt idx="572">
                        <c:v>5.6017664603828952E-3</c:v>
                      </c:pt>
                      <c:pt idx="573">
                        <c:v>5.9405231792149489E-3</c:v>
                      </c:pt>
                      <c:pt idx="574">
                        <c:v>6.6298921984554214E-3</c:v>
                      </c:pt>
                      <c:pt idx="575">
                        <c:v>6.6114850119690267E-3</c:v>
                      </c:pt>
                      <c:pt idx="576">
                        <c:v>6.8492299788968725E-3</c:v>
                      </c:pt>
                      <c:pt idx="577">
                        <c:v>7.9263333290319257E-3</c:v>
                      </c:pt>
                      <c:pt idx="578">
                        <c:v>7.9073021987887265E-3</c:v>
                      </c:pt>
                      <c:pt idx="579">
                        <c:v>8.9044243590940958E-3</c:v>
                      </c:pt>
                      <c:pt idx="580">
                        <c:v>8.8839093008358065E-3</c:v>
                      </c:pt>
                      <c:pt idx="581">
                        <c:v>8.8633951062844166E-3</c:v>
                      </c:pt>
                      <c:pt idx="582">
                        <c:v>9.9595394470662815E-3</c:v>
                      </c:pt>
                      <c:pt idx="583">
                        <c:v>1.1785491233417605E-2</c:v>
                      </c:pt>
                      <c:pt idx="584">
                        <c:v>1.1761846350417691E-2</c:v>
                      </c:pt>
                      <c:pt idx="585">
                        <c:v>1.4712077293649281E-2</c:v>
                      </c:pt>
                      <c:pt idx="586">
                        <c:v>1.4686462521263273E-2</c:v>
                      </c:pt>
                      <c:pt idx="587">
                        <c:v>1.7321419005135223E-2</c:v>
                      </c:pt>
                      <c:pt idx="588">
                        <c:v>2.0971173930041019E-2</c:v>
                      </c:pt>
                      <c:pt idx="589">
                        <c:v>2.265979040377299E-2</c:v>
                      </c:pt>
                      <c:pt idx="590">
                        <c:v>2.2630842132084508E-2</c:v>
                      </c:pt>
                      <c:pt idx="591">
                        <c:v>2.9836212735191183E-2</c:v>
                      </c:pt>
                      <c:pt idx="592">
                        <c:v>3.7655853752274746E-2</c:v>
                      </c:pt>
                      <c:pt idx="593">
                        <c:v>3.7625385505611626E-2</c:v>
                      </c:pt>
                      <c:pt idx="594">
                        <c:v>4.3694535994014093E-2</c:v>
                      </c:pt>
                      <c:pt idx="595">
                        <c:v>4.3749581353718474E-2</c:v>
                      </c:pt>
                      <c:pt idx="596">
                        <c:v>4.3717910612092972E-2</c:v>
                      </c:pt>
                      <c:pt idx="597">
                        <c:v>5.0041766834270578E-2</c:v>
                      </c:pt>
                      <c:pt idx="598">
                        <c:v>5.496552195290838E-2</c:v>
                      </c:pt>
                      <c:pt idx="599">
                        <c:v>5.4934763536875132E-2</c:v>
                      </c:pt>
                      <c:pt idx="600">
                        <c:v>6.0389659688920662E-2</c:v>
                      </c:pt>
                      <c:pt idx="601">
                        <c:v>6.0361050106275523E-2</c:v>
                      </c:pt>
                      <c:pt idx="602">
                        <c:v>6.0332443097797124E-2</c:v>
                      </c:pt>
                      <c:pt idx="603">
                        <c:v>5.3107634228308991E-2</c:v>
                      </c:pt>
                      <c:pt idx="604">
                        <c:v>5.2007725163305804E-2</c:v>
                      </c:pt>
                      <c:pt idx="605">
                        <c:v>5.1991453295175814E-2</c:v>
                      </c:pt>
                      <c:pt idx="606">
                        <c:v>5.1975182472085525E-2</c:v>
                      </c:pt>
                      <c:pt idx="607">
                        <c:v>5.2478925842233501E-2</c:v>
                      </c:pt>
                      <c:pt idx="608">
                        <c:v>5.2464211327452548E-2</c:v>
                      </c:pt>
                      <c:pt idx="609">
                        <c:v>5.3404136286866702E-2</c:v>
                      </c:pt>
                      <c:pt idx="610">
                        <c:v>5.2349683272816819E-2</c:v>
                      </c:pt>
                      <c:pt idx="611">
                        <c:v>5.2337834424144185E-2</c:v>
                      </c:pt>
                      <c:pt idx="612">
                        <c:v>5.1169003861966621E-2</c:v>
                      </c:pt>
                      <c:pt idx="613">
                        <c:v>5.1362961632486909E-2</c:v>
                      </c:pt>
                      <c:pt idx="614">
                        <c:v>5.1353186758144966E-2</c:v>
                      </c:pt>
                      <c:pt idx="615">
                        <c:v>5.2192738374548041E-2</c:v>
                      </c:pt>
                      <c:pt idx="616">
                        <c:v>5.3599666326497403E-2</c:v>
                      </c:pt>
                      <c:pt idx="617">
                        <c:v>5.3591294858464728E-2</c:v>
                      </c:pt>
                      <c:pt idx="618">
                        <c:v>5.5008458458397906E-2</c:v>
                      </c:pt>
                      <c:pt idx="619">
                        <c:v>5.453637448055474E-2</c:v>
                      </c:pt>
                      <c:pt idx="620">
                        <c:v>5.4529072377449798E-2</c:v>
                      </c:pt>
                      <c:pt idx="621">
                        <c:v>5.3397466042606243E-2</c:v>
                      </c:pt>
                      <c:pt idx="622">
                        <c:v>5.1524615477338512E-2</c:v>
                      </c:pt>
                      <c:pt idx="623">
                        <c:v>5.1518177470833357E-2</c:v>
                      </c:pt>
                      <c:pt idx="624">
                        <c:v>4.9397880181064314E-2</c:v>
                      </c:pt>
                      <c:pt idx="625">
                        <c:v>4.6847909569924309E-2</c:v>
                      </c:pt>
                      <c:pt idx="626">
                        <c:v>4.6842131834200267E-2</c:v>
                      </c:pt>
                      <c:pt idx="627">
                        <c:v>4.200704502279274E-2</c:v>
                      </c:pt>
                      <c:pt idx="628">
                        <c:v>3.9008751158721218E-2</c:v>
                      </c:pt>
                      <c:pt idx="629">
                        <c:v>3.900345937399502E-2</c:v>
                      </c:pt>
                      <c:pt idx="630">
                        <c:v>3.6749424849135237E-2</c:v>
                      </c:pt>
                      <c:pt idx="631">
                        <c:v>3.1562575448847482E-2</c:v>
                      </c:pt>
                      <c:pt idx="632">
                        <c:v>3.1557527053944365E-2</c:v>
                      </c:pt>
                      <c:pt idx="633">
                        <c:v>1.3332569698588868E-2</c:v>
                      </c:pt>
                      <c:pt idx="634">
                        <c:v>1.3327733880423834E-2</c:v>
                      </c:pt>
                      <c:pt idx="635">
                        <c:v>1.332289814829905E-2</c:v>
                      </c:pt>
                      <c:pt idx="636">
                        <c:v>1.66658060469012E-3</c:v>
                      </c:pt>
                      <c:pt idx="637">
                        <c:v>1.6618170635546426E-3</c:v>
                      </c:pt>
                      <c:pt idx="638">
                        <c:v>1.8795418670973535E-3</c:v>
                      </c:pt>
                      <c:pt idx="639">
                        <c:v>1.9504869680902039E-3</c:v>
                      </c:pt>
                      <c:pt idx="640">
                        <c:v>1.7003081840112377E-3</c:v>
                      </c:pt>
                      <c:pt idx="641">
                        <c:v>1.6956608219621994E-3</c:v>
                      </c:pt>
                      <c:pt idx="642">
                        <c:v>1.2642031458315302E-3</c:v>
                      </c:pt>
                      <c:pt idx="643">
                        <c:v>9.7212033146375513E-4</c:v>
                      </c:pt>
                      <c:pt idx="644">
                        <c:v>9.6755536845520454E-4</c:v>
                      </c:pt>
                      <c:pt idx="645">
                        <c:v>9.5789121680777561E-4</c:v>
                      </c:pt>
                      <c:pt idx="646">
                        <c:v>8.1487613982045846E-4</c:v>
                      </c:pt>
                      <c:pt idx="647">
                        <c:v>8.1034782903517883E-4</c:v>
                      </c:pt>
                      <c:pt idx="648">
                        <c:v>8.0264057115963443E-4</c:v>
                      </c:pt>
                      <c:pt idx="649">
                        <c:v>7.0784546265873036E-4</c:v>
                      </c:pt>
                      <c:pt idx="650">
                        <c:v>7.0333536595384115E-4</c:v>
                      </c:pt>
                      <c:pt idx="651">
                        <c:v>6.9882530475753109E-4</c:v>
                      </c:pt>
                      <c:pt idx="652">
                        <c:v>6.4661998072589695E-4</c:v>
                      </c:pt>
                      <c:pt idx="653">
                        <c:v>6.4212783835496253E-4</c:v>
                      </c:pt>
                      <c:pt idx="654">
                        <c:v>6.3763573092435175E-4</c:v>
                      </c:pt>
                      <c:pt idx="655">
                        <c:v>8.9704890405634585E-4</c:v>
                      </c:pt>
                      <c:pt idx="656">
                        <c:v>8.9258544065617669E-4</c:v>
                      </c:pt>
                      <c:pt idx="657">
                        <c:v>8.8812201249651769E-4</c:v>
                      </c:pt>
                      <c:pt idx="658">
                        <c:v>6.59450709558212E-4</c:v>
                      </c:pt>
                      <c:pt idx="659">
                        <c:v>6.5499371136236429E-4</c:v>
                      </c:pt>
                      <c:pt idx="660">
                        <c:v>6.5053674743899531E-4</c:v>
                      </c:pt>
                      <c:pt idx="661">
                        <c:v>6.9159216848486017E-4</c:v>
                      </c:pt>
                      <c:pt idx="662">
                        <c:v>6.8712935936802349E-4</c:v>
                      </c:pt>
                      <c:pt idx="663">
                        <c:v>7.6800859352522954E-4</c:v>
                      </c:pt>
                      <c:pt idx="664">
                        <c:v>1.0288443560973813E-3</c:v>
                      </c:pt>
                      <c:pt idx="665">
                        <c:v>1.0244096434432325E-3</c:v>
                      </c:pt>
                      <c:pt idx="666">
                        <c:v>8.4138355055261827E-4</c:v>
                      </c:pt>
                      <c:pt idx="667">
                        <c:v>8.3695507147642473E-4</c:v>
                      </c:pt>
                      <c:pt idx="668">
                        <c:v>8.3252662660056743E-4</c:v>
                      </c:pt>
                      <c:pt idx="669">
                        <c:v>8.6793531200076096E-4</c:v>
                      </c:pt>
                      <c:pt idx="670">
                        <c:v>8.6352959775337634E-4</c:v>
                      </c:pt>
                      <c:pt idx="671">
                        <c:v>8.5912391736601686E-4</c:v>
                      </c:pt>
                      <c:pt idx="672">
                        <c:v>7.6653371307524123E-4</c:v>
                      </c:pt>
                      <c:pt idx="673">
                        <c:v>8.4813354022069288E-4</c:v>
                      </c:pt>
                      <c:pt idx="674">
                        <c:v>8.4373925903120201E-4</c:v>
                      </c:pt>
                      <c:pt idx="675">
                        <c:v>7.4851015920885788E-4</c:v>
                      </c:pt>
                      <c:pt idx="676">
                        <c:v>7.4413298950535721E-4</c:v>
                      </c:pt>
                      <c:pt idx="677">
                        <c:v>7.3975585268486969E-4</c:v>
                      </c:pt>
                      <c:pt idx="678">
                        <c:v>8.6131187356365156E-4</c:v>
                      </c:pt>
                      <c:pt idx="679">
                        <c:v>8.5696226535816877E-4</c:v>
                      </c:pt>
                      <c:pt idx="680">
                        <c:v>8.5261268990941789E-4</c:v>
                      </c:pt>
                      <c:pt idx="681">
                        <c:v>6.2426555777337744E-4</c:v>
                      </c:pt>
                      <c:pt idx="682">
                        <c:v>6.1996026422989406E-4</c:v>
                      </c:pt>
                      <c:pt idx="683">
                        <c:v>6.1565500197835053E-4</c:v>
                      </c:pt>
                      <c:pt idx="684">
                        <c:v>6.5199109242643108E-4</c:v>
                      </c:pt>
                      <c:pt idx="685">
                        <c:v>6.4770195643751782E-4</c:v>
                      </c:pt>
                      <c:pt idx="686">
                        <c:v>6.4341285151666631E-4</c:v>
                      </c:pt>
                      <c:pt idx="687">
                        <c:v>5.9248332742367074E-4</c:v>
                      </c:pt>
                      <c:pt idx="688">
                        <c:v>6.332507602492928E-4</c:v>
                      </c:pt>
                      <c:pt idx="689">
                        <c:v>6.2897245507898263E-4</c:v>
                      </c:pt>
                      <c:pt idx="690">
                        <c:v>6.2469418065633827E-4</c:v>
                      </c:pt>
                      <c:pt idx="691">
                        <c:v>6.2274690612022993E-4</c:v>
                      </c:pt>
                      <c:pt idx="692">
                        <c:v>6.1845261156763857E-4</c:v>
                      </c:pt>
                      <c:pt idx="693">
                        <c:v>5.7260409130208861E-4</c:v>
                      </c:pt>
                      <c:pt idx="694">
                        <c:v>5.2586226367487944E-4</c:v>
                      </c:pt>
                      <c:pt idx="695">
                        <c:v>5.2155205922225405E-4</c:v>
                      </c:pt>
                      <c:pt idx="696">
                        <c:v>5.172418854592015E-4</c:v>
                      </c:pt>
                      <c:pt idx="697">
                        <c:v>5.6676928843022302E-4</c:v>
                      </c:pt>
                      <c:pt idx="698">
                        <c:v>5.6237620881116558E-4</c:v>
                      </c:pt>
                      <c:pt idx="699">
                        <c:v>6.979646909546839E-4</c:v>
                      </c:pt>
                      <c:pt idx="700">
                        <c:v>9.2798155473611699E-4</c:v>
                      </c:pt>
                      <c:pt idx="701">
                        <c:v>9.2347806099289014E-4</c:v>
                      </c:pt>
                      <c:pt idx="702">
                        <c:v>9.1897460180315031E-4</c:v>
                      </c:pt>
                      <c:pt idx="703">
                        <c:v>7.4002076593340088E-4</c:v>
                      </c:pt>
                      <c:pt idx="704">
                        <c:v>7.3548202463173012E-4</c:v>
                      </c:pt>
                      <c:pt idx="705">
                        <c:v>7.8258672313618726E-4</c:v>
                      </c:pt>
                      <c:pt idx="706">
                        <c:v>8.7192019298924675E-4</c:v>
                      </c:pt>
                      <c:pt idx="707">
                        <c:v>8.6733262755616693E-4</c:v>
                      </c:pt>
                      <c:pt idx="708">
                        <c:v>9.1354462105565977E-4</c:v>
                      </c:pt>
                      <c:pt idx="709">
                        <c:v>8.6510032773819004E-4</c:v>
                      </c:pt>
                      <c:pt idx="710">
                        <c:v>8.6047573002898245E-4</c:v>
                      </c:pt>
                      <c:pt idx="711">
                        <c:v>8.1506251873635722E-4</c:v>
                      </c:pt>
                      <c:pt idx="712">
                        <c:v>7.6693144570505912E-4</c:v>
                      </c:pt>
                      <c:pt idx="713">
                        <c:v>7.6225671978858757E-4</c:v>
                      </c:pt>
                      <c:pt idx="714">
                        <c:v>9.0410849254549824E-4</c:v>
                      </c:pt>
                      <c:pt idx="715">
                        <c:v>9.5967867053922587E-4</c:v>
                      </c:pt>
                      <c:pt idx="716">
                        <c:v>9.5490595014402924E-4</c:v>
                      </c:pt>
                      <c:pt idx="717">
                        <c:v>1.010549312630967E-3</c:v>
                      </c:pt>
                      <c:pt idx="718">
                        <c:v>1.0114163281644847E-3</c:v>
                      </c:pt>
                      <c:pt idx="719">
                        <c:v>1.0065556149942249E-3</c:v>
                      </c:pt>
                      <c:pt idx="720">
                        <c:v>8.0712748163511551E-4</c:v>
                      </c:pt>
                      <c:pt idx="721">
                        <c:v>9.5359990060826349E-4</c:v>
                      </c:pt>
                      <c:pt idx="722">
                        <c:v>9.487116988200837E-4</c:v>
                      </c:pt>
                      <c:pt idx="723">
                        <c:v>1.1493112882638632E-3</c:v>
                      </c:pt>
                      <c:pt idx="724">
                        <c:v>1.1443804781036816E-3</c:v>
                      </c:pt>
                      <c:pt idx="725">
                        <c:v>1.0483132907488208E-3</c:v>
                      </c:pt>
                      <c:pt idx="726">
                        <c:v>1.0494246356059903E-3</c:v>
                      </c:pt>
                      <c:pt idx="727">
                        <c:v>1.0076522817165543E-3</c:v>
                      </c:pt>
                      <c:pt idx="728">
                        <c:v>1.0025909570293167E-3</c:v>
                      </c:pt>
                      <c:pt idx="729">
                        <c:v>1.0497257418237203E-3</c:v>
                      </c:pt>
                      <c:pt idx="730">
                        <c:v>1.3079077555883081E-3</c:v>
                      </c:pt>
                      <c:pt idx="731">
                        <c:v>1.3028005211999396E-3</c:v>
                      </c:pt>
                      <c:pt idx="732">
                        <c:v>1.36093939358943E-3</c:v>
                      </c:pt>
                      <c:pt idx="733">
                        <c:v>1.1029887971229745E-3</c:v>
                      </c:pt>
                      <c:pt idx="734">
                        <c:v>1.0978128141911467E-3</c:v>
                      </c:pt>
                      <c:pt idx="735">
                        <c:v>1.0942879334315753E-3</c:v>
                      </c:pt>
                      <c:pt idx="736">
                        <c:v>1.2000918013463757E-3</c:v>
                      </c:pt>
                      <c:pt idx="737">
                        <c:v>1.1948763005209756E-3</c:v>
                      </c:pt>
                      <c:pt idx="738">
                        <c:v>1.1444395825505945E-3</c:v>
                      </c:pt>
                      <c:pt idx="739">
                        <c:v>1.1462049631750339E-3</c:v>
                      </c:pt>
                      <c:pt idx="740">
                        <c:v>1.1409254689186115E-3</c:v>
                      </c:pt>
                      <c:pt idx="741">
                        <c:v>1.1356460207264537E-3</c:v>
                      </c:pt>
                      <c:pt idx="742">
                        <c:v>1.135610072599268E-3</c:v>
                      </c:pt>
                      <c:pt idx="743">
                        <c:v>1.1303062062147031E-3</c:v>
                      </c:pt>
                      <c:pt idx="744">
                        <c:v>1.0204408613076815E-3</c:v>
                      </c:pt>
                      <c:pt idx="745">
                        <c:v>1.1337220885238983E-3</c:v>
                      </c:pt>
                      <c:pt idx="746">
                        <c:v>1.1283518793883222E-3</c:v>
                      </c:pt>
                      <c:pt idx="747">
                        <c:v>1.1229817175319261E-3</c:v>
                      </c:pt>
                      <c:pt idx="748">
                        <c:v>1.0655468090775219E-3</c:v>
                      </c:pt>
                      <c:pt idx="749">
                        <c:v>1.0601684578384445E-3</c:v>
                      </c:pt>
                      <c:pt idx="750">
                        <c:v>1.0531389909867513E-3</c:v>
                      </c:pt>
                      <c:pt idx="751">
                        <c:v>1.0494118963778421E-3</c:v>
                      </c:pt>
                      <c:pt idx="752">
                        <c:v>1.0440336860279469E-3</c:v>
                      </c:pt>
                      <c:pt idx="753">
                        <c:v>1.0993668322913982E-3</c:v>
                      </c:pt>
                      <c:pt idx="754">
                        <c:v>1.2098975550964902E-3</c:v>
                      </c:pt>
                      <c:pt idx="755">
                        <c:v>1.2044506797965699E-3</c:v>
                      </c:pt>
                      <c:pt idx="756">
                        <c:v>1.1499849333057198E-3</c:v>
                      </c:pt>
                      <c:pt idx="757">
                        <c:v>1.2580390285436014E-3</c:v>
                      </c:pt>
                      <c:pt idx="758">
                        <c:v>1.2525485266608562E-3</c:v>
                      </c:pt>
                      <c:pt idx="759">
                        <c:v>1.1390186488367455E-3</c:v>
                      </c:pt>
                      <c:pt idx="760">
                        <c:v>1.080229999638708E-3</c:v>
                      </c:pt>
                      <c:pt idx="761">
                        <c:v>1.0747224410946937E-3</c:v>
                      </c:pt>
                      <c:pt idx="762">
                        <c:v>1.137104778532121E-3</c:v>
                      </c:pt>
                      <c:pt idx="763">
                        <c:v>1.1872683892098668E-3</c:v>
                      </c:pt>
                      <c:pt idx="764">
                        <c:v>1.1816980232143542E-3</c:v>
                      </c:pt>
                      <c:pt idx="765">
                        <c:v>1.0681277258017196E-3</c:v>
                      </c:pt>
                      <c:pt idx="766">
                        <c:v>1.0625395969219241E-3</c:v>
                      </c:pt>
                      <c:pt idx="767">
                        <c:v>1.0569515178691482E-3</c:v>
                      </c:pt>
                      <c:pt idx="768">
                        <c:v>1.1200528641606522E-3</c:v>
                      </c:pt>
                      <c:pt idx="769">
                        <c:v>1.1144002201653601E-3</c:v>
                      </c:pt>
                      <c:pt idx="770">
                        <c:v>1.1087476271697781E-3</c:v>
                      </c:pt>
                      <c:pt idx="771">
                        <c:v>1.1049157217823055E-3</c:v>
                      </c:pt>
                      <c:pt idx="772">
                        <c:v>1.0992538937997665E-3</c:v>
                      </c:pt>
                      <c:pt idx="773">
                        <c:v>1.0935921167738551E-3</c:v>
                      </c:pt>
                      <c:pt idx="774">
                        <c:v>1.2704625048007543E-3</c:v>
                      </c:pt>
                      <c:pt idx="775">
                        <c:v>1.2075287458391763E-3</c:v>
                      </c:pt>
                      <c:pt idx="776">
                        <c:v>1.2018101372561262E-3</c:v>
                      </c:pt>
                      <c:pt idx="777">
                        <c:v>1.2596057685750296E-3</c:v>
                      </c:pt>
                      <c:pt idx="778">
                        <c:v>1.2023994051359086E-3</c:v>
                      </c:pt>
                      <c:pt idx="779">
                        <c:v>1.1966231294586215E-3</c:v>
                      </c:pt>
                      <c:pt idx="780">
                        <c:v>1.1928560438522046E-3</c:v>
                      </c:pt>
                      <c:pt idx="781">
                        <c:v>1.0785628471942674E-3</c:v>
                      </c:pt>
                      <c:pt idx="782">
                        <c:v>1.0727379641037732E-3</c:v>
                      </c:pt>
                      <c:pt idx="783">
                        <c:v>1.2481230371988823E-3</c:v>
                      </c:pt>
                      <c:pt idx="784">
                        <c:v>1.1836876589940558E-3</c:v>
                      </c:pt>
                      <c:pt idx="785">
                        <c:v>1.1778327648827446E-3</c:v>
                      </c:pt>
                      <c:pt idx="786">
                        <c:v>1.2432897234685714E-3</c:v>
                      </c:pt>
                      <c:pt idx="787">
                        <c:v>1.248135656186589E-3</c:v>
                      </c:pt>
                      <c:pt idx="788">
                        <c:v>1.2421686408714437E-3</c:v>
                      </c:pt>
                      <c:pt idx="789">
                        <c:v>1.170394721804036E-3</c:v>
                      </c:pt>
                      <c:pt idx="790">
                        <c:v>1.1808045307800004E-3</c:v>
                      </c:pt>
                      <c:pt idx="791">
                        <c:v>1.1747854566739773E-3</c:v>
                      </c:pt>
                      <c:pt idx="792">
                        <c:v>1.1687664391727434E-3</c:v>
                      </c:pt>
                      <c:pt idx="793">
                        <c:v>1.3481426575133915E-3</c:v>
                      </c:pt>
                      <c:pt idx="794">
                        <c:v>1.3421020320480432E-3</c:v>
                      </c:pt>
                      <c:pt idx="795">
                        <c:v>1.3360614641179922E-3</c:v>
                      </c:pt>
                      <c:pt idx="796">
                        <c:v>1.2112896236950352E-3</c:v>
                      </c:pt>
                      <c:pt idx="797">
                        <c:v>1.2052388430285541E-3</c:v>
                      </c:pt>
                      <c:pt idx="798">
                        <c:v>1.3343860907293246E-3</c:v>
                      </c:pt>
                      <c:pt idx="799">
                        <c:v>1.1467566775435162E-3</c:v>
                      </c:pt>
                      <c:pt idx="800">
                        <c:v>1.1406305313220219E-3</c:v>
                      </c:pt>
                      <c:pt idx="801">
                        <c:v>1.142666761932288E-3</c:v>
                      </c:pt>
                      <c:pt idx="802">
                        <c:v>1.1426630758251306E-3</c:v>
                      </c:pt>
                      <c:pt idx="803">
                        <c:v>1.136459489466941E-3</c:v>
                      </c:pt>
                      <c:pt idx="804">
                        <c:v>1.1364219573633376E-3</c:v>
                      </c:pt>
                      <c:pt idx="805">
                        <c:v>1.1322433167487279E-3</c:v>
                      </c:pt>
                      <c:pt idx="806">
                        <c:v>1.1259946683598203E-3</c:v>
                      </c:pt>
                      <c:pt idx="807">
                        <c:v>1.1975398568923046E-3</c:v>
                      </c:pt>
                      <c:pt idx="808">
                        <c:v>1.2568588995442885E-3</c:v>
                      </c:pt>
                      <c:pt idx="809">
                        <c:v>1.2505175859321225E-3</c:v>
                      </c:pt>
                      <c:pt idx="810">
                        <c:v>1.2418800437896042E-3</c:v>
                      </c:pt>
                      <c:pt idx="811">
                        <c:v>1.1171373908636661E-3</c:v>
                      </c:pt>
                      <c:pt idx="812">
                        <c:v>1.1107612379467903E-3</c:v>
                      </c:pt>
                      <c:pt idx="813">
                        <c:v>1.1769369158089668E-3</c:v>
                      </c:pt>
                      <c:pt idx="814">
                        <c:v>1.1705129000033939E-3</c:v>
                      </c:pt>
                      <c:pt idx="815">
                        <c:v>1.1640889469246849E-3</c:v>
                      </c:pt>
                      <c:pt idx="816">
                        <c:v>1.3606795707879718E-3</c:v>
                      </c:pt>
                      <c:pt idx="817">
                        <c:v>1.354206659854948E-3</c:v>
                      </c:pt>
                      <c:pt idx="818">
                        <c:v>1.3477338132038726E-3</c:v>
                      </c:pt>
                      <c:pt idx="819">
                        <c:v>1.2789178203462979E-3</c:v>
                      </c:pt>
                      <c:pt idx="820">
                        <c:v>1.2098389034845656E-3</c:v>
                      </c:pt>
                      <c:pt idx="821">
                        <c:v>1.2033420845099453E-3</c:v>
                      </c:pt>
                      <c:pt idx="822">
                        <c:v>1.2690596026653201E-3</c:v>
                      </c:pt>
                      <c:pt idx="823">
                        <c:v>1.3510577224394235E-3</c:v>
                      </c:pt>
                      <c:pt idx="824">
                        <c:v>1.3444094929686377E-3</c:v>
                      </c:pt>
                      <c:pt idx="825">
                        <c:v>1.3377613306484177E-3</c:v>
                      </c:pt>
                      <c:pt idx="826">
                        <c:v>1.6127644982747874E-3</c:v>
                      </c:pt>
                      <c:pt idx="827">
                        <c:v>1.6060505748752441E-3</c:v>
                      </c:pt>
                      <c:pt idx="828">
                        <c:v>1.6151383952504072E-3</c:v>
                      </c:pt>
                      <c:pt idx="829">
                        <c:v>1.8225889105016062E-3</c:v>
                      </c:pt>
                      <c:pt idx="830">
                        <c:v>1.815767702973256E-3</c:v>
                      </c:pt>
                      <c:pt idx="831">
                        <c:v>1.7511804527574168E-3</c:v>
                      </c:pt>
                      <c:pt idx="832">
                        <c:v>1.7443186279604492E-3</c:v>
                      </c:pt>
                      <c:pt idx="833">
                        <c:v>1.7374568758260279E-3</c:v>
                      </c:pt>
                      <c:pt idx="834">
                        <c:v>1.6993496080255225E-3</c:v>
                      </c:pt>
                      <c:pt idx="835">
                        <c:v>1.7204745874283358E-3</c:v>
                      </c:pt>
                      <c:pt idx="836">
                        <c:v>1.7133419597029785E-3</c:v>
                      </c:pt>
                      <c:pt idx="837">
                        <c:v>1.7062094097047939E-3</c:v>
                      </c:pt>
                      <c:pt idx="838">
                        <c:v>1.8969341064490799E-3</c:v>
                      </c:pt>
                      <c:pt idx="839">
                        <c:v>1.8895872195307489E-3</c:v>
                      </c:pt>
                      <c:pt idx="840">
                        <c:v>1.9276346360674835E-3</c:v>
                      </c:pt>
                      <c:pt idx="841">
                        <c:v>1.9201105023118282E-3</c:v>
                      </c:pt>
                      <c:pt idx="842">
                        <c:v>1.9554576649654029E-3</c:v>
                      </c:pt>
                      <c:pt idx="843">
                        <c:v>1.7604085931454501E-3</c:v>
                      </c:pt>
                      <c:pt idx="844">
                        <c:v>1.752521910377283E-3</c:v>
                      </c:pt>
                      <c:pt idx="845">
                        <c:v>1.8026375275288135E-3</c:v>
                      </c:pt>
                      <c:pt idx="846">
                        <c:v>2.1826197702794429E-3</c:v>
                      </c:pt>
                      <c:pt idx="847">
                        <c:v>2.0723402807672816E-3</c:v>
                      </c:pt>
                      <c:pt idx="848">
                        <c:v>2.0636758719469114E-3</c:v>
                      </c:pt>
                      <c:pt idx="849">
                        <c:v>2.0458520090054244E-3</c:v>
                      </c:pt>
                      <c:pt idx="850">
                        <c:v>2.0265765772780357E-3</c:v>
                      </c:pt>
                      <c:pt idx="851">
                        <c:v>2.0172022860695778E-3</c:v>
                      </c:pt>
                      <c:pt idx="852">
                        <c:v>2.0817463417305074E-3</c:v>
                      </c:pt>
                      <c:pt idx="853">
                        <c:v>2.0720267280881022E-3</c:v>
                      </c:pt>
                      <c:pt idx="854">
                        <c:v>2.3428899518361801E-3</c:v>
                      </c:pt>
                      <c:pt idx="855">
                        <c:v>2.4254989185054821E-3</c:v>
                      </c:pt>
                      <c:pt idx="856">
                        <c:v>2.4150051924499098E-3</c:v>
                      </c:pt>
                      <c:pt idx="857">
                        <c:v>2.5445140516433817E-3</c:v>
                      </c:pt>
                      <c:pt idx="858">
                        <c:v>2.8860487889890408E-3</c:v>
                      </c:pt>
                      <c:pt idx="859">
                        <c:v>2.8744147594760234E-3</c:v>
                      </c:pt>
                      <c:pt idx="860">
                        <c:v>2.6206087335260177E-3</c:v>
                      </c:pt>
                      <c:pt idx="861">
                        <c:v>2.7239243674129711E-3</c:v>
                      </c:pt>
                      <c:pt idx="862">
                        <c:v>2.7112612154701963E-3</c:v>
                      </c:pt>
                      <c:pt idx="863">
                        <c:v>2.9673921747205142E-3</c:v>
                      </c:pt>
                      <c:pt idx="864">
                        <c:v>3.2243458301148584E-3</c:v>
                      </c:pt>
                      <c:pt idx="865">
                        <c:v>3.2104498273453981E-3</c:v>
                      </c:pt>
                      <c:pt idx="866">
                        <c:v>3.0166059016079735E-3</c:v>
                      </c:pt>
                      <c:pt idx="867">
                        <c:v>3.2686923284486352E-3</c:v>
                      </c:pt>
                      <c:pt idx="868">
                        <c:v>3.2537695555429117E-3</c:v>
                      </c:pt>
                      <c:pt idx="869">
                        <c:v>3.3255343158814124E-3</c:v>
                      </c:pt>
                      <c:pt idx="870">
                        <c:v>3.7327748614334726E-3</c:v>
                      </c:pt>
                      <c:pt idx="871">
                        <c:v>3.7169558355592803E-3</c:v>
                      </c:pt>
                      <c:pt idx="872">
                        <c:v>3.9757030024289135E-3</c:v>
                      </c:pt>
                      <c:pt idx="873">
                        <c:v>3.9587082014598011E-3</c:v>
                      </c:pt>
                      <c:pt idx="874">
                        <c:v>3.9417138243897244E-3</c:v>
                      </c:pt>
                      <c:pt idx="875">
                        <c:v>3.9920017039552858E-3</c:v>
                      </c:pt>
                      <c:pt idx="876">
                        <c:v>3.9739344600056847E-3</c:v>
                      </c:pt>
                      <c:pt idx="877">
                        <c:v>3.9558676908828536E-3</c:v>
                      </c:pt>
                      <c:pt idx="878">
                        <c:v>5.1829130270853521E-3</c:v>
                      </c:pt>
                      <c:pt idx="879">
                        <c:v>5.1642488532468202E-3</c:v>
                      </c:pt>
                      <c:pt idx="880">
                        <c:v>5.2307484877898956E-3</c:v>
                      </c:pt>
                      <c:pt idx="881">
                        <c:v>5.5541340375072313E-3</c:v>
                      </c:pt>
                      <c:pt idx="882">
                        <c:v>6.0261220204861337E-3</c:v>
                      </c:pt>
                      <c:pt idx="883">
                        <c:v>6.0062662798527075E-3</c:v>
                      </c:pt>
                      <c:pt idx="884">
                        <c:v>6.3303177095546809E-3</c:v>
                      </c:pt>
                      <c:pt idx="885">
                        <c:v>6.5902980164208556E-3</c:v>
                      </c:pt>
                      <c:pt idx="886">
                        <c:v>6.5697258313888503E-3</c:v>
                      </c:pt>
                      <c:pt idx="887">
                        <c:v>7.6186877791550684E-3</c:v>
                      </c:pt>
                      <c:pt idx="888">
                        <c:v>7.6904372819501243E-3</c:v>
                      </c:pt>
                      <c:pt idx="889">
                        <c:v>7.6694812750579917E-3</c:v>
                      </c:pt>
                      <c:pt idx="890">
                        <c:v>6.264934175762433E-3</c:v>
                      </c:pt>
                      <c:pt idx="891">
                        <c:v>6.1077849354498693E-3</c:v>
                      </c:pt>
                      <c:pt idx="892">
                        <c:v>6.0863200373690732E-3</c:v>
                      </c:pt>
                      <c:pt idx="893">
                        <c:v>6.7889059466588551E-3</c:v>
                      </c:pt>
                      <c:pt idx="894">
                        <c:v>9.5501062002127188E-3</c:v>
                      </c:pt>
                      <c:pt idx="895">
                        <c:v>9.5250077078880922E-3</c:v>
                      </c:pt>
                      <c:pt idx="896">
                        <c:v>9.4999101791292465E-3</c:v>
                      </c:pt>
                      <c:pt idx="897">
                        <c:v>1.0654554226362342E-2</c:v>
                      </c:pt>
                      <c:pt idx="898">
                        <c:v>1.0627038420339192E-2</c:v>
                      </c:pt>
                      <c:pt idx="899">
                        <c:v>1.0599523771756627E-2</c:v>
                      </c:pt>
                      <c:pt idx="900">
                        <c:v>1.3284330039226577E-2</c:v>
                      </c:pt>
                      <c:pt idx="901">
                        <c:v>1.3255642436732641E-2</c:v>
                      </c:pt>
                      <c:pt idx="902">
                        <c:v>1.4268488884544217E-2</c:v>
                      </c:pt>
                      <c:pt idx="903">
                        <c:v>1.6121359885940857E-2</c:v>
                      </c:pt>
                      <c:pt idx="904">
                        <c:v>1.6090867006686153E-2</c:v>
                      </c:pt>
                      <c:pt idx="905">
                        <c:v>1.9453463364908066E-2</c:v>
                      </c:pt>
                      <c:pt idx="906">
                        <c:v>1.9421815211008223E-2</c:v>
                      </c:pt>
                      <c:pt idx="907">
                        <c:v>1.9390168719319627E-2</c:v>
                      </c:pt>
                      <c:pt idx="908">
                        <c:v>2.0987334417252222E-2</c:v>
                      </c:pt>
                      <c:pt idx="909">
                        <c:v>2.3837866651339756E-2</c:v>
                      </c:pt>
                      <c:pt idx="910">
                        <c:v>2.3804649855474199E-2</c:v>
                      </c:pt>
                      <c:pt idx="911">
                        <c:v>2.7153669325181155E-2</c:v>
                      </c:pt>
                      <c:pt idx="912">
                        <c:v>3.0734829257596165E-2</c:v>
                      </c:pt>
                      <c:pt idx="913">
                        <c:v>3.069985302092253E-2</c:v>
                      </c:pt>
                      <c:pt idx="914">
                        <c:v>3.233498487864777E-2</c:v>
                      </c:pt>
                      <c:pt idx="915">
                        <c:v>3.5792099732306279E-2</c:v>
                      </c:pt>
                      <c:pt idx="916">
                        <c:v>3.575597118241599E-2</c:v>
                      </c:pt>
                      <c:pt idx="917">
                        <c:v>4.2906987706256478E-2</c:v>
                      </c:pt>
                      <c:pt idx="918">
                        <c:v>4.2870001228389985E-2</c:v>
                      </c:pt>
                      <c:pt idx="919">
                        <c:v>4.283301744917288E-2</c:v>
                      </c:pt>
                      <c:pt idx="920">
                        <c:v>4.6232844235062895E-2</c:v>
                      </c:pt>
                      <c:pt idx="921">
                        <c:v>4.6196209836700496E-2</c:v>
                      </c:pt>
                      <c:pt idx="922">
                        <c:v>4.6159578162850226E-2</c:v>
                      </c:pt>
                      <c:pt idx="923">
                        <c:v>4.9831738423833288E-2</c:v>
                      </c:pt>
                      <c:pt idx="924">
                        <c:v>4.9795445800521726E-2</c:v>
                      </c:pt>
                      <c:pt idx="925">
                        <c:v>5.3087670157201276E-2</c:v>
                      </c:pt>
                      <c:pt idx="926">
                        <c:v>5.3050959121696072E-2</c:v>
                      </c:pt>
                      <c:pt idx="927">
                        <c:v>5.8276174517457001E-2</c:v>
                      </c:pt>
                      <c:pt idx="928">
                        <c:v>5.8239402374836303E-2</c:v>
                      </c:pt>
                      <c:pt idx="929">
                        <c:v>5.8202633222566011E-2</c:v>
                      </c:pt>
                      <c:pt idx="930">
                        <c:v>5.9995712710521329E-2</c:v>
                      </c:pt>
                      <c:pt idx="931">
                        <c:v>5.995930896550631E-2</c:v>
                      </c:pt>
                      <c:pt idx="932">
                        <c:v>6.13465302422459E-2</c:v>
                      </c:pt>
                      <c:pt idx="933">
                        <c:v>6.1172683324653018E-2</c:v>
                      </c:pt>
                      <c:pt idx="934">
                        <c:v>6.1139387989276352E-2</c:v>
                      </c:pt>
                      <c:pt idx="935">
                        <c:v>6.1846739575221993E-2</c:v>
                      </c:pt>
                      <c:pt idx="936">
                        <c:v>6.2832525864481722E-2</c:v>
                      </c:pt>
                      <c:pt idx="937">
                        <c:v>6.2800438689170443E-2</c:v>
                      </c:pt>
                      <c:pt idx="938">
                        <c:v>6.2768354014715103E-2</c:v>
                      </c:pt>
                      <c:pt idx="939">
                        <c:v>6.030746477506635E-2</c:v>
                      </c:pt>
                      <c:pt idx="940">
                        <c:v>6.027905361005953E-2</c:v>
                      </c:pt>
                      <c:pt idx="941">
                        <c:v>6.0250644489191992E-2</c:v>
                      </c:pt>
                      <c:pt idx="942">
                        <c:v>5.7343881863177737E-2</c:v>
                      </c:pt>
                      <c:pt idx="943">
                        <c:v>5.7317830050164387E-2</c:v>
                      </c:pt>
                      <c:pt idx="944">
                        <c:v>5.2951441232546373E-2</c:v>
                      </c:pt>
                      <c:pt idx="945">
                        <c:v>5.0490568669533831E-2</c:v>
                      </c:pt>
                      <c:pt idx="946">
                        <c:v>5.046893339528867E-2</c:v>
                      </c:pt>
                      <c:pt idx="947">
                        <c:v>4.719583986370423E-2</c:v>
                      </c:pt>
                      <c:pt idx="948">
                        <c:v>4.6461426300892068E-2</c:v>
                      </c:pt>
                      <c:pt idx="949">
                        <c:v>4.6443212574875964E-2</c:v>
                      </c:pt>
                      <c:pt idx="950">
                        <c:v>4.6705587418567555E-2</c:v>
                      </c:pt>
                      <c:pt idx="951">
                        <c:v>4.8308303632782323E-2</c:v>
                      </c:pt>
                      <c:pt idx="952">
                        <c:v>4.8292622974575164E-2</c:v>
                      </c:pt>
                      <c:pt idx="953">
                        <c:v>5.06983407719339E-2</c:v>
                      </c:pt>
                      <c:pt idx="954">
                        <c:v>5.3599184330347598E-2</c:v>
                      </c:pt>
                      <c:pt idx="955">
                        <c:v>5.3585719843595066E-2</c:v>
                      </c:pt>
                      <c:pt idx="956">
                        <c:v>5.5930307879518977E-2</c:v>
                      </c:pt>
                      <c:pt idx="957">
                        <c:v>5.7711442478605622E-2</c:v>
                      </c:pt>
                      <c:pt idx="958">
                        <c:v>5.7699955524665357E-2</c:v>
                      </c:pt>
                      <c:pt idx="959">
                        <c:v>5.814759323048508E-2</c:v>
                      </c:pt>
                      <c:pt idx="960">
                        <c:v>5.9017165829005805E-2</c:v>
                      </c:pt>
                      <c:pt idx="961">
                        <c:v>5.9007127280371566E-2</c:v>
                      </c:pt>
                      <c:pt idx="962">
                        <c:v>5.8293365254376207E-2</c:v>
                      </c:pt>
                      <c:pt idx="963">
                        <c:v>5.8283976935815038E-2</c:v>
                      </c:pt>
                      <c:pt idx="964">
                        <c:v>5.8274589065141331E-2</c:v>
                      </c:pt>
                      <c:pt idx="965">
                        <c:v>5.292502314487646E-2</c:v>
                      </c:pt>
                      <c:pt idx="966">
                        <c:v>5.2916742263574623E-2</c:v>
                      </c:pt>
                      <c:pt idx="967">
                        <c:v>4.9716552056185984E-2</c:v>
                      </c:pt>
                      <c:pt idx="968">
                        <c:v>4.6965653892657402E-2</c:v>
                      </c:pt>
                      <c:pt idx="969">
                        <c:v>4.2484780092474313E-2</c:v>
                      </c:pt>
                      <c:pt idx="970">
                        <c:v>4.2477775427377358E-2</c:v>
                      </c:pt>
                      <c:pt idx="971">
                        <c:v>3.9082626827542759E-2</c:v>
                      </c:pt>
                      <c:pt idx="972">
                        <c:v>3.0761089306540128E-2</c:v>
                      </c:pt>
                      <c:pt idx="973">
                        <c:v>3.0754608248067951E-2</c:v>
                      </c:pt>
                      <c:pt idx="974">
                        <c:v>1.1522323525570966E-2</c:v>
                      </c:pt>
                      <c:pt idx="975">
                        <c:v>8.4632894322287169E-3</c:v>
                      </c:pt>
                      <c:pt idx="976">
                        <c:v>8.4572730674032665E-3</c:v>
                      </c:pt>
                      <c:pt idx="977">
                        <c:v>5.6191441283157811E-3</c:v>
                      </c:pt>
                      <c:pt idx="978">
                        <c:v>2.2233285465486454E-3</c:v>
                      </c:pt>
                      <c:pt idx="979">
                        <c:v>2.2176053978636592E-3</c:v>
                      </c:pt>
                      <c:pt idx="980">
                        <c:v>1.5462353196090386E-3</c:v>
                      </c:pt>
                      <c:pt idx="981">
                        <c:v>1.1198621774589431E-3</c:v>
                      </c:pt>
                      <c:pt idx="982">
                        <c:v>1.1144139597798672E-3</c:v>
                      </c:pt>
                      <c:pt idx="983">
                        <c:v>1.6206609671069539E-3</c:v>
                      </c:pt>
                      <c:pt idx="984">
                        <c:v>1.3431539006736476E-3</c:v>
                      </c:pt>
                      <c:pt idx="985">
                        <c:v>1.3380386175391847E-3</c:v>
                      </c:pt>
                      <c:pt idx="986">
                        <c:v>1.3329233692896052E-3</c:v>
                      </c:pt>
                      <c:pt idx="987">
                        <c:v>1.1049452623646172E-3</c:v>
                      </c:pt>
                      <c:pt idx="988">
                        <c:v>1.0999130356101417E-3</c:v>
                      </c:pt>
                      <c:pt idx="989">
                        <c:v>1.1205807409697874E-3</c:v>
                      </c:pt>
                      <c:pt idx="990">
                        <c:v>8.4855221278506954E-4</c:v>
                      </c:pt>
                      <c:pt idx="991">
                        <c:v>8.4374620068200989E-4</c:v>
                      </c:pt>
                      <c:pt idx="992">
                        <c:v>1.2422644216516607E-3</c:v>
                      </c:pt>
                      <c:pt idx="993">
                        <c:v>9.8513445087498397E-4</c:v>
                      </c:pt>
                      <c:pt idx="994">
                        <c:v>9.8052225271047381E-4</c:v>
                      </c:pt>
                      <c:pt idx="995">
                        <c:v>9.0657895198804548E-4</c:v>
                      </c:pt>
                      <c:pt idx="996">
                        <c:v>9.2644258150083086E-4</c:v>
                      </c:pt>
                      <c:pt idx="997">
                        <c:v>9.2204356972954923E-4</c:v>
                      </c:pt>
                      <c:pt idx="998">
                        <c:v>9.4233604671052043E-4</c:v>
                      </c:pt>
                      <c:pt idx="999">
                        <c:v>7.4942231537482393E-4</c:v>
                      </c:pt>
                      <c:pt idx="1000">
                        <c:v>7.452022926618554E-4</c:v>
                      </c:pt>
                      <c:pt idx="1001">
                        <c:v>7.6349646406122576E-4</c:v>
                      </c:pt>
                      <c:pt idx="1002">
                        <c:v>9.1098225887662637E-4</c:v>
                      </c:pt>
                      <c:pt idx="1003">
                        <c:v>9.0692680468980834E-4</c:v>
                      </c:pt>
                      <c:pt idx="1004">
                        <c:v>8.2055294088032797E-4</c:v>
                      </c:pt>
                      <c:pt idx="1005">
                        <c:v>8.1669392073063763E-4</c:v>
                      </c:pt>
                      <c:pt idx="1006">
                        <c:v>8.1283491955747315E-4</c:v>
                      </c:pt>
                      <c:pt idx="1007">
                        <c:v>7.6998178417008812E-4</c:v>
                      </c:pt>
                      <c:pt idx="1008">
                        <c:v>7.6630891099575154E-4</c:v>
                      </c:pt>
                      <c:pt idx="1009">
                        <c:v>7.6263605493164758E-4</c:v>
                      </c:pt>
                      <c:pt idx="1010">
                        <c:v>6.8757816176946078E-4</c:v>
                      </c:pt>
                      <c:pt idx="1011">
                        <c:v>6.8408149093901797E-4</c:v>
                      </c:pt>
                      <c:pt idx="1012">
                        <c:v>6.8058483546608371E-4</c:v>
                      </c:pt>
                      <c:pt idx="1013">
                        <c:v>6.2799066472616748E-4</c:v>
                      </c:pt>
                      <c:pt idx="1014">
                        <c:v>6.2457083328986123E-4</c:v>
                      </c:pt>
                      <c:pt idx="1015">
                        <c:v>5.0631451749735075E-4</c:v>
                      </c:pt>
                      <c:pt idx="1016">
                        <c:v>5.5896308107289091E-4</c:v>
                      </c:pt>
                      <c:pt idx="1017">
                        <c:v>5.1212019695646646E-4</c:v>
                      </c:pt>
                      <c:pt idx="1018">
                        <c:v>5.0891177535770872E-4</c:v>
                      </c:pt>
                      <c:pt idx="1019">
                        <c:v>5.9264894444842288E-4</c:v>
                      </c:pt>
                      <c:pt idx="1020">
                        <c:v>5.8949071208166666E-4</c:v>
                      </c:pt>
                      <c:pt idx="1021">
                        <c:v>5.7520548762851891E-4</c:v>
                      </c:pt>
                      <c:pt idx="1022">
                        <c:v>5.3480236929340024E-4</c:v>
                      </c:pt>
                      <c:pt idx="1023">
                        <c:v>4.6094871382270237E-4</c:v>
                      </c:pt>
                      <c:pt idx="1024">
                        <c:v>4.5794821182365986E-4</c:v>
                      </c:pt>
                      <c:pt idx="1025">
                        <c:v>4.820400497276334E-4</c:v>
                      </c:pt>
                      <c:pt idx="1026">
                        <c:v>4.7905781781063596E-4</c:v>
                      </c:pt>
                      <c:pt idx="1027">
                        <c:v>4.7483639861189807E-4</c:v>
                      </c:pt>
                      <c:pt idx="1028">
                        <c:v>4.7186195282823549E-4</c:v>
                      </c:pt>
                      <c:pt idx="1029">
                        <c:v>4.6888751774998251E-4</c:v>
                      </c:pt>
                      <c:pt idx="1030">
                        <c:v>4.9355339992720982E-4</c:v>
                      </c:pt>
                      <c:pt idx="1031">
                        <c:v>4.8431617661901969E-4</c:v>
                      </c:pt>
                      <c:pt idx="1032">
                        <c:v>4.8139249200963651E-4</c:v>
                      </c:pt>
                      <c:pt idx="1033">
                        <c:v>4.7846881773109325E-4</c:v>
                      </c:pt>
                      <c:pt idx="1034">
                        <c:v>5.3092721333663313E-4</c:v>
                      </c:pt>
                      <c:pt idx="1035">
                        <c:v>5.2802086236038463E-4</c:v>
                      </c:pt>
                      <c:pt idx="1036">
                        <c:v>5.2511452165067212E-4</c:v>
                      </c:pt>
                      <c:pt idx="1037">
                        <c:v>5.4805425701738651E-4</c:v>
                      </c:pt>
                      <c:pt idx="1038">
                        <c:v>5.4516506163828444E-4</c:v>
                      </c:pt>
                      <c:pt idx="1039">
                        <c:v>5.4136351841121326E-4</c:v>
                      </c:pt>
                      <c:pt idx="1040">
                        <c:v>5.3712351590541748E-4</c:v>
                      </c:pt>
                      <c:pt idx="1041">
                        <c:v>5.3424647696719669E-4</c:v>
                      </c:pt>
                      <c:pt idx="1042">
                        <c:v>5.3136944804512505E-4</c:v>
                      </c:pt>
                      <c:pt idx="1043">
                        <c:v>6.4049298724931658E-4</c:v>
                      </c:pt>
                      <c:pt idx="1044">
                        <c:v>6.376302987408666E-4</c:v>
                      </c:pt>
                      <c:pt idx="1045">
                        <c:v>6.3476762030823615E-4</c:v>
                      </c:pt>
                      <c:pt idx="1046">
                        <c:v>5.6982267088570527E-4</c:v>
                      </c:pt>
                      <c:pt idx="1047">
                        <c:v>5.6698377121282859E-4</c:v>
                      </c:pt>
                      <c:pt idx="1048">
                        <c:v>6.4780695585787713E-4</c:v>
                      </c:pt>
                      <c:pt idx="1049">
                        <c:v>5.8392894227820387E-4</c:v>
                      </c:pt>
                      <c:pt idx="1050">
                        <c:v>5.8111798813738412E-4</c:v>
                      </c:pt>
                      <c:pt idx="1051">
                        <c:v>5.7830704356923103E-4</c:v>
                      </c:pt>
                      <c:pt idx="1052">
                        <c:v>5.4645469449048848E-4</c:v>
                      </c:pt>
                      <c:pt idx="1053">
                        <c:v>5.4364839455061005E-4</c:v>
                      </c:pt>
                      <c:pt idx="1054">
                        <c:v>5.6847613545206899E-4</c:v>
                      </c:pt>
                      <c:pt idx="1055">
                        <c:v>6.5042775367370003E-4</c:v>
                      </c:pt>
                      <c:pt idx="1056">
                        <c:v>6.4762139151739438E-4</c:v>
                      </c:pt>
                      <c:pt idx="1057">
                        <c:v>6.4218686718479575E-4</c:v>
                      </c:pt>
                      <c:pt idx="1058">
                        <c:v>6.3991356795890873E-4</c:v>
                      </c:pt>
                      <c:pt idx="1059">
                        <c:v>6.3711639584787723E-4</c:v>
                      </c:pt>
                      <c:pt idx="1060">
                        <c:v>6.0189346004871033E-4</c:v>
                      </c:pt>
                      <c:pt idx="1061">
                        <c:v>6.2388728259355354E-4</c:v>
                      </c:pt>
                      <c:pt idx="1062">
                        <c:v>6.2112396622418596E-4</c:v>
                      </c:pt>
                      <c:pt idx="1063">
                        <c:v>6.6830588389954146E-4</c:v>
                      </c:pt>
                      <c:pt idx="1064">
                        <c:v>6.087287360153048E-4</c:v>
                      </c:pt>
                      <c:pt idx="1065">
                        <c:v>6.0599628901185788E-4</c:v>
                      </c:pt>
                      <c:pt idx="1066">
                        <c:v>6.0086947829774773E-4</c:v>
                      </c:pt>
                      <c:pt idx="1067">
                        <c:v>6.7720628883087769E-4</c:v>
                      </c:pt>
                      <c:pt idx="1068">
                        <c:v>6.7449541814335284E-4</c:v>
                      </c:pt>
                      <c:pt idx="1069">
                        <c:v>6.717845563789166E-4</c:v>
                      </c:pt>
                      <c:pt idx="1070">
                        <c:v>6.0616614003672939E-4</c:v>
                      </c:pt>
                      <c:pt idx="1071">
                        <c:v>6.0349338768483842E-4</c:v>
                      </c:pt>
                      <c:pt idx="1072">
                        <c:v>7.0456165536686172E-4</c:v>
                      </c:pt>
                      <c:pt idx="1073">
                        <c:v>6.9918875211670605E-4</c:v>
                      </c:pt>
                      <c:pt idx="1074">
                        <c:v>6.9653867965536868E-4</c:v>
                      </c:pt>
                      <c:pt idx="1075">
                        <c:v>6.6122343129341012E-4</c:v>
                      </c:pt>
                      <c:pt idx="1076">
                        <c:v>6.8071594289405128E-4</c:v>
                      </c:pt>
                      <c:pt idx="1077">
                        <c:v>6.7810625157353017E-4</c:v>
                      </c:pt>
                      <c:pt idx="1078">
                        <c:v>7.4818286673478552E-4</c:v>
                      </c:pt>
                      <c:pt idx="1079">
                        <c:v>6.6130980164244449E-4</c:v>
                      </c:pt>
                      <c:pt idx="1080">
                        <c:v>6.5874505002427549E-4</c:v>
                      </c:pt>
                      <c:pt idx="1081">
                        <c:v>7.0280321561112054E-4</c:v>
                      </c:pt>
                      <c:pt idx="1082">
                        <c:v>5.946972512080145E-4</c:v>
                      </c:pt>
                      <c:pt idx="1083">
                        <c:v>5.9216477379196914E-4</c:v>
                      </c:pt>
                      <c:pt idx="1084">
                        <c:v>6.1137381036144951E-4</c:v>
                      </c:pt>
                      <c:pt idx="1085">
                        <c:v>5.5356460683898356E-4</c:v>
                      </c:pt>
                      <c:pt idx="1086">
                        <c:v>5.5106904806333549E-4</c:v>
                      </c:pt>
                      <c:pt idx="1087">
                        <c:v>5.4539760664680775E-4</c:v>
                      </c:pt>
                      <c:pt idx="1088">
                        <c:v>4.4130922519590682E-4</c:v>
                      </c:pt>
                      <c:pt idx="1089">
                        <c:v>4.3884071410392375E-4</c:v>
                      </c:pt>
                      <c:pt idx="1090">
                        <c:v>6.2778282016834103E-4</c:v>
                      </c:pt>
                      <c:pt idx="1091">
                        <c:v>6.253388377906741E-4</c:v>
                      </c:pt>
                      <c:pt idx="1092">
                        <c:v>6.2289486251183E-4</c:v>
                      </c:pt>
                      <c:pt idx="1093">
                        <c:v>6.1649573982304777E-4</c:v>
                      </c:pt>
                      <c:pt idx="1094">
                        <c:v>6.3433552664687789E-4</c:v>
                      </c:pt>
                      <c:pt idx="1095">
                        <c:v>6.3192252821099516E-4</c:v>
                      </c:pt>
                      <c:pt idx="1096">
                        <c:v>6.2686247112493914E-4</c:v>
                      </c:pt>
                      <c:pt idx="1097">
                        <c:v>6.2141115120531822E-4</c:v>
                      </c:pt>
                      <c:pt idx="1098">
                        <c:v>6.1902005699437891E-4</c:v>
                      </c:pt>
                      <c:pt idx="1099">
                        <c:v>6.1108856537548327E-4</c:v>
                      </c:pt>
                      <c:pt idx="1100">
                        <c:v>6.0578807688902293E-4</c:v>
                      </c:pt>
                      <c:pt idx="1101">
                        <c:v>6.0342990600369877E-4</c:v>
                      </c:pt>
                      <c:pt idx="1102">
                        <c:v>5.9615129534867743E-4</c:v>
                      </c:pt>
                      <c:pt idx="1103">
                        <c:v>5.6768529474540957E-4</c:v>
                      </c:pt>
                      <c:pt idx="1104">
                        <c:v>5.6535758646900059E-4</c:v>
                      </c:pt>
                      <c:pt idx="1105">
                        <c:v>6.7725970439364816E-4</c:v>
                      </c:pt>
                      <c:pt idx="1106">
                        <c:v>6.2384167935680039E-4</c:v>
                      </c:pt>
                      <c:pt idx="1107">
                        <c:v>6.2153897036969045E-4</c:v>
                      </c:pt>
                      <c:pt idx="1108">
                        <c:v>6.1469494663521156E-4</c:v>
                      </c:pt>
                      <c:pt idx="1109">
                        <c:v>5.6400455068201572E-4</c:v>
                      </c:pt>
                      <c:pt idx="1110">
                        <c:v>5.6172940086206052E-4</c:v>
                      </c:pt>
                      <c:pt idx="1111">
                        <c:v>5.3419374058750308E-4</c:v>
                      </c:pt>
                      <c:pt idx="1112">
                        <c:v>4.9564672171836137E-4</c:v>
                      </c:pt>
                      <c:pt idx="1113">
                        <c:v>4.9356183058752714E-4</c:v>
                      </c:pt>
                      <c:pt idx="1114">
                        <c:v>5.538570187268657E-4</c:v>
                      </c:pt>
                      <c:pt idx="1115">
                        <c:v>5.7683284365222349E-4</c:v>
                      </c:pt>
                    </c:numCache>
                  </c:numRef>
                </c:xVal>
                <c:yVal>
                  <c:numRef>
                    <c:extLst xmlns:c15="http://schemas.microsoft.com/office/drawing/2012/chart">
                      <c:ext xmlns:c15="http://schemas.microsoft.com/office/drawing/2012/chart" uri="{02D57815-91ED-43cb-92C2-25804820EDAC}">
                        <c15:formulaRef>
                          <c15:sqref>Bq!$O$25:$O$1140</c15:sqref>
                        </c15:formulaRef>
                      </c:ext>
                    </c:extLst>
                    <c:numCache>
                      <c:formatCode>General</c:formatCode>
                      <c:ptCount val="1116"/>
                      <c:pt idx="0">
                        <c:v>0</c:v>
                      </c:pt>
                      <c:pt idx="1">
                        <c:v>0.10000000000000009</c:v>
                      </c:pt>
                      <c:pt idx="2">
                        <c:v>0.20000000000000018</c:v>
                      </c:pt>
                      <c:pt idx="3">
                        <c:v>0.30000000000000027</c:v>
                      </c:pt>
                      <c:pt idx="4">
                        <c:v>0.40000100000000005</c:v>
                      </c:pt>
                      <c:pt idx="5">
                        <c:v>0.50000100000000014</c:v>
                      </c:pt>
                      <c:pt idx="6">
                        <c:v>0.60000100000000023</c:v>
                      </c:pt>
                      <c:pt idx="7">
                        <c:v>0.70000000000000018</c:v>
                      </c:pt>
                      <c:pt idx="8">
                        <c:v>0.80000000000000027</c:v>
                      </c:pt>
                      <c:pt idx="9">
                        <c:v>0.89999999999999991</c:v>
                      </c:pt>
                      <c:pt idx="10">
                        <c:v>1</c:v>
                      </c:pt>
                      <c:pt idx="11">
                        <c:v>1.1000000000000001</c:v>
                      </c:pt>
                      <c:pt idx="12">
                        <c:v>1.2000000000000002</c:v>
                      </c:pt>
                      <c:pt idx="13">
                        <c:v>1.3000000000000003</c:v>
                      </c:pt>
                      <c:pt idx="14">
                        <c:v>1.4000000000000004</c:v>
                      </c:pt>
                      <c:pt idx="15">
                        <c:v>1.5</c:v>
                      </c:pt>
                      <c:pt idx="16">
                        <c:v>1.5999999999999996</c:v>
                      </c:pt>
                      <c:pt idx="17">
                        <c:v>1.699999</c:v>
                      </c:pt>
                      <c:pt idx="18">
                        <c:v>1.7999990000000001</c:v>
                      </c:pt>
                      <c:pt idx="19">
                        <c:v>1.8999990000000002</c:v>
                      </c:pt>
                      <c:pt idx="20">
                        <c:v>1.9999990000000003</c:v>
                      </c:pt>
                      <c:pt idx="21">
                        <c:v>2.0999989999999995</c:v>
                      </c:pt>
                      <c:pt idx="22">
                        <c:v>2.199999</c:v>
                      </c:pt>
                      <c:pt idx="23">
                        <c:v>2.2999989999999997</c:v>
                      </c:pt>
                      <c:pt idx="24">
                        <c:v>2.3999990000000002</c:v>
                      </c:pt>
                      <c:pt idx="25">
                        <c:v>2.4999989999999999</c:v>
                      </c:pt>
                      <c:pt idx="26">
                        <c:v>2.5999990000000004</c:v>
                      </c:pt>
                      <c:pt idx="27">
                        <c:v>2.6999979999999999</c:v>
                      </c:pt>
                      <c:pt idx="28">
                        <c:v>2.7999979999999995</c:v>
                      </c:pt>
                      <c:pt idx="29">
                        <c:v>2.8999980000000001</c:v>
                      </c:pt>
                      <c:pt idx="30">
                        <c:v>2.9999979999999997</c:v>
                      </c:pt>
                      <c:pt idx="31">
                        <c:v>3.0999980000000003</c:v>
                      </c:pt>
                      <c:pt idx="32">
                        <c:v>3.1999979999999999</c:v>
                      </c:pt>
                      <c:pt idx="33">
                        <c:v>3.2999980000000004</c:v>
                      </c:pt>
                      <c:pt idx="34">
                        <c:v>3.3999980000000001</c:v>
                      </c:pt>
                      <c:pt idx="35">
                        <c:v>3.4999980000000006</c:v>
                      </c:pt>
                      <c:pt idx="36">
                        <c:v>3.5999980000000003</c:v>
                      </c:pt>
                      <c:pt idx="37">
                        <c:v>3.699997999999999</c:v>
                      </c:pt>
                      <c:pt idx="38">
                        <c:v>3.7999970000000003</c:v>
                      </c:pt>
                      <c:pt idx="39">
                        <c:v>3.8999969999999999</c:v>
                      </c:pt>
                      <c:pt idx="40">
                        <c:v>3.9999970000000005</c:v>
                      </c:pt>
                      <c:pt idx="41">
                        <c:v>4.0999970000000001</c:v>
                      </c:pt>
                      <c:pt idx="42">
                        <c:v>4.1999970000000006</c:v>
                      </c:pt>
                      <c:pt idx="43">
                        <c:v>4.2999970000000003</c:v>
                      </c:pt>
                      <c:pt idx="44">
                        <c:v>4.399996999999999</c:v>
                      </c:pt>
                      <c:pt idx="45">
                        <c:v>4.4999969999999996</c:v>
                      </c:pt>
                      <c:pt idx="46">
                        <c:v>4.5999970000000001</c:v>
                      </c:pt>
                      <c:pt idx="47">
                        <c:v>4.6999969999999998</c:v>
                      </c:pt>
                      <c:pt idx="48">
                        <c:v>4.7999960000000002</c:v>
                      </c:pt>
                      <c:pt idx="49">
                        <c:v>4.8999960000000007</c:v>
                      </c:pt>
                      <c:pt idx="50">
                        <c:v>4.9999960000000003</c:v>
                      </c:pt>
                      <c:pt idx="51">
                        <c:v>5.0999959999999991</c:v>
                      </c:pt>
                      <c:pt idx="52">
                        <c:v>5.1999959999999996</c:v>
                      </c:pt>
                      <c:pt idx="53">
                        <c:v>5.2999960000000002</c:v>
                      </c:pt>
                      <c:pt idx="54">
                        <c:v>5.3999959999999998</c:v>
                      </c:pt>
                      <c:pt idx="55">
                        <c:v>5.4999959999999994</c:v>
                      </c:pt>
                      <c:pt idx="56">
                        <c:v>5.599996</c:v>
                      </c:pt>
                      <c:pt idx="57">
                        <c:v>5.6999960000000005</c:v>
                      </c:pt>
                      <c:pt idx="58">
                        <c:v>5.7999960000000002</c:v>
                      </c:pt>
                      <c:pt idx="59">
                        <c:v>5.8999949999999997</c:v>
                      </c:pt>
                      <c:pt idx="60">
                        <c:v>5.9999950000000002</c:v>
                      </c:pt>
                      <c:pt idx="61">
                        <c:v>6.0999949999999998</c:v>
                      </c:pt>
                      <c:pt idx="62">
                        <c:v>6.1999949999999995</c:v>
                      </c:pt>
                      <c:pt idx="63">
                        <c:v>6.2999949999999991</c:v>
                      </c:pt>
                      <c:pt idx="64">
                        <c:v>6.3999950000000005</c:v>
                      </c:pt>
                      <c:pt idx="65">
                        <c:v>6.4999950000000002</c:v>
                      </c:pt>
                      <c:pt idx="66">
                        <c:v>6.5999949999999998</c:v>
                      </c:pt>
                      <c:pt idx="67">
                        <c:v>6.6999950000000013</c:v>
                      </c:pt>
                      <c:pt idx="68">
                        <c:v>6.7999950000000009</c:v>
                      </c:pt>
                      <c:pt idx="69">
                        <c:v>6.8999939999999995</c:v>
                      </c:pt>
                      <c:pt idx="70">
                        <c:v>6.9999940000000009</c:v>
                      </c:pt>
                      <c:pt idx="71">
                        <c:v>7.0999940000000006</c:v>
                      </c:pt>
                      <c:pt idx="72">
                        <c:v>7.1999940000000002</c:v>
                      </c:pt>
                      <c:pt idx="73">
                        <c:v>7.2999939999999999</c:v>
                      </c:pt>
                      <c:pt idx="74">
                        <c:v>7.3999939999999995</c:v>
                      </c:pt>
                      <c:pt idx="75">
                        <c:v>7.4999940000000009</c:v>
                      </c:pt>
                      <c:pt idx="76">
                        <c:v>7.5999939999999988</c:v>
                      </c:pt>
                      <c:pt idx="77">
                        <c:v>7.6999940000000002</c:v>
                      </c:pt>
                      <c:pt idx="78">
                        <c:v>7.7999939999999999</c:v>
                      </c:pt>
                      <c:pt idx="79">
                        <c:v>7.8999939999999995</c:v>
                      </c:pt>
                      <c:pt idx="80">
                        <c:v>7.9999929999999999</c:v>
                      </c:pt>
                      <c:pt idx="81">
                        <c:v>8.0999900000000018</c:v>
                      </c:pt>
                      <c:pt idx="82">
                        <c:v>8.1999900000000014</c:v>
                      </c:pt>
                      <c:pt idx="83">
                        <c:v>8.2999900000000011</c:v>
                      </c:pt>
                      <c:pt idx="84">
                        <c:v>8.399989999999999</c:v>
                      </c:pt>
                      <c:pt idx="85">
                        <c:v>8.4999899999999986</c:v>
                      </c:pt>
                      <c:pt idx="86">
                        <c:v>8.5999899999999982</c:v>
                      </c:pt>
                      <c:pt idx="87">
                        <c:v>8.6999899999999997</c:v>
                      </c:pt>
                      <c:pt idx="88">
                        <c:v>8.7999899999999993</c:v>
                      </c:pt>
                      <c:pt idx="89">
                        <c:v>8.899989999999999</c:v>
                      </c:pt>
                      <c:pt idx="90">
                        <c:v>8.9999900000000004</c:v>
                      </c:pt>
                      <c:pt idx="91">
                        <c:v>9.09999</c:v>
                      </c:pt>
                      <c:pt idx="92">
                        <c:v>9.1999899999999997</c:v>
                      </c:pt>
                      <c:pt idx="93">
                        <c:v>9.2999899999999993</c:v>
                      </c:pt>
                      <c:pt idx="94">
                        <c:v>9.399989999999999</c:v>
                      </c:pt>
                      <c:pt idx="95">
                        <c:v>9.4999900000000004</c:v>
                      </c:pt>
                      <c:pt idx="96">
                        <c:v>9.59999</c:v>
                      </c:pt>
                      <c:pt idx="97">
                        <c:v>9.6999899999999997</c:v>
                      </c:pt>
                      <c:pt idx="98">
                        <c:v>9.7999900000000011</c:v>
                      </c:pt>
                      <c:pt idx="99">
                        <c:v>9.8999900000000007</c:v>
                      </c:pt>
                      <c:pt idx="100">
                        <c:v>9.9999900000000004</c:v>
                      </c:pt>
                      <c:pt idx="101">
                        <c:v>10.09999</c:v>
                      </c:pt>
                      <c:pt idx="102">
                        <c:v>10.19999</c:v>
                      </c:pt>
                      <c:pt idx="103">
                        <c:v>10.299990000000001</c:v>
                      </c:pt>
                      <c:pt idx="104">
                        <c:v>10.399990000000001</c:v>
                      </c:pt>
                      <c:pt idx="105">
                        <c:v>10.49999</c:v>
                      </c:pt>
                      <c:pt idx="106">
                        <c:v>10.599990000000002</c:v>
                      </c:pt>
                      <c:pt idx="107">
                        <c:v>10.699990000000001</c:v>
                      </c:pt>
                      <c:pt idx="108">
                        <c:v>10.799990000000001</c:v>
                      </c:pt>
                      <c:pt idx="109">
                        <c:v>10.899989999999999</c:v>
                      </c:pt>
                      <c:pt idx="110">
                        <c:v>10.999989999999999</c:v>
                      </c:pt>
                      <c:pt idx="111">
                        <c:v>11.099989999999998</c:v>
                      </c:pt>
                      <c:pt idx="112">
                        <c:v>11.19999</c:v>
                      </c:pt>
                      <c:pt idx="113">
                        <c:v>11.299989999999999</c:v>
                      </c:pt>
                      <c:pt idx="114">
                        <c:v>11.399989999999999</c:v>
                      </c:pt>
                      <c:pt idx="115">
                        <c:v>11.49999</c:v>
                      </c:pt>
                      <c:pt idx="116">
                        <c:v>11.59999</c:v>
                      </c:pt>
                      <c:pt idx="117">
                        <c:v>11.69999</c:v>
                      </c:pt>
                      <c:pt idx="118">
                        <c:v>11.799989999999999</c:v>
                      </c:pt>
                      <c:pt idx="119">
                        <c:v>11.899989999999999</c:v>
                      </c:pt>
                      <c:pt idx="120">
                        <c:v>11.99999</c:v>
                      </c:pt>
                      <c:pt idx="121">
                        <c:v>12.09999</c:v>
                      </c:pt>
                      <c:pt idx="122">
                        <c:v>12.19999</c:v>
                      </c:pt>
                      <c:pt idx="123">
                        <c:v>12.299990000000001</c:v>
                      </c:pt>
                      <c:pt idx="124">
                        <c:v>12.399990000000001</c:v>
                      </c:pt>
                      <c:pt idx="125">
                        <c:v>12.49999</c:v>
                      </c:pt>
                      <c:pt idx="126">
                        <c:v>12.59999</c:v>
                      </c:pt>
                      <c:pt idx="127">
                        <c:v>12.69999</c:v>
                      </c:pt>
                      <c:pt idx="128">
                        <c:v>12.799990000000001</c:v>
                      </c:pt>
                      <c:pt idx="129">
                        <c:v>12.899990000000001</c:v>
                      </c:pt>
                      <c:pt idx="130">
                        <c:v>12.99999</c:v>
                      </c:pt>
                      <c:pt idx="131">
                        <c:v>13.099990000000002</c:v>
                      </c:pt>
                      <c:pt idx="132">
                        <c:v>13.199990000000001</c:v>
                      </c:pt>
                      <c:pt idx="133">
                        <c:v>13.299990000000001</c:v>
                      </c:pt>
                      <c:pt idx="134">
                        <c:v>13.399989999999999</c:v>
                      </c:pt>
                      <c:pt idx="135">
                        <c:v>13.499989999999999</c:v>
                      </c:pt>
                      <c:pt idx="136">
                        <c:v>13.599989999999998</c:v>
                      </c:pt>
                      <c:pt idx="137">
                        <c:v>13.69999</c:v>
                      </c:pt>
                      <c:pt idx="138">
                        <c:v>13.799989999999999</c:v>
                      </c:pt>
                      <c:pt idx="139">
                        <c:v>13.899989999999999</c:v>
                      </c:pt>
                      <c:pt idx="140">
                        <c:v>13.99999</c:v>
                      </c:pt>
                      <c:pt idx="141">
                        <c:v>14.099989999999998</c:v>
                      </c:pt>
                      <c:pt idx="142">
                        <c:v>14.19999</c:v>
                      </c:pt>
                      <c:pt idx="143">
                        <c:v>14.299990000000001</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15.399990000000003</c:v>
                      </c:pt>
                      <c:pt idx="155">
                        <c:v>15.49999</c:v>
                      </c:pt>
                      <c:pt idx="156">
                        <c:v>15.599990000000002</c:v>
                      </c:pt>
                      <c:pt idx="157">
                        <c:v>15.69999</c:v>
                      </c:pt>
                      <c:pt idx="158">
                        <c:v>15.799990000000001</c:v>
                      </c:pt>
                      <c:pt idx="159">
                        <c:v>15.899989999999999</c:v>
                      </c:pt>
                      <c:pt idx="160">
                        <c:v>15.99999</c:v>
                      </c:pt>
                      <c:pt idx="161">
                        <c:v>16.099989999999998</c:v>
                      </c:pt>
                      <c:pt idx="162">
                        <c:v>16.19999</c:v>
                      </c:pt>
                      <c:pt idx="163">
                        <c:v>16.299990000000001</c:v>
                      </c:pt>
                      <c:pt idx="164">
                        <c:v>16.399989999999999</c:v>
                      </c:pt>
                      <c:pt idx="165">
                        <c:v>16.49999</c:v>
                      </c:pt>
                      <c:pt idx="166">
                        <c:v>16.599989999999998</c:v>
                      </c:pt>
                      <c:pt idx="167">
                        <c:v>16.69999</c:v>
                      </c:pt>
                      <c:pt idx="168">
                        <c:v>16.799990000000001</c:v>
                      </c:pt>
                      <c:pt idx="169">
                        <c:v>16.899989999999999</c:v>
                      </c:pt>
                      <c:pt idx="170">
                        <c:v>16.99999</c:v>
                      </c:pt>
                      <c:pt idx="171">
                        <c:v>17.099989999999998</c:v>
                      </c:pt>
                      <c:pt idx="172">
                        <c:v>17.19999</c:v>
                      </c:pt>
                      <c:pt idx="173">
                        <c:v>17.299990000000001</c:v>
                      </c:pt>
                      <c:pt idx="174">
                        <c:v>17.399989999999999</c:v>
                      </c:pt>
                      <c:pt idx="175">
                        <c:v>17.499980000000001</c:v>
                      </c:pt>
                      <c:pt idx="176">
                        <c:v>17.599979999999999</c:v>
                      </c:pt>
                      <c:pt idx="177">
                        <c:v>17.69998</c:v>
                      </c:pt>
                      <c:pt idx="178">
                        <c:v>17.799979999999998</c:v>
                      </c:pt>
                      <c:pt idx="179">
                        <c:v>17.899979999999999</c:v>
                      </c:pt>
                      <c:pt idx="180">
                        <c:v>17.999980000000001</c:v>
                      </c:pt>
                      <c:pt idx="181">
                        <c:v>18.099990000000002</c:v>
                      </c:pt>
                      <c:pt idx="182">
                        <c:v>18.19999</c:v>
                      </c:pt>
                      <c:pt idx="183">
                        <c:v>18.299990000000001</c:v>
                      </c:pt>
                      <c:pt idx="184">
                        <c:v>18.399989999999999</c:v>
                      </c:pt>
                      <c:pt idx="185">
                        <c:v>18.49999</c:v>
                      </c:pt>
                      <c:pt idx="186">
                        <c:v>18.599989999999998</c:v>
                      </c:pt>
                      <c:pt idx="187">
                        <c:v>18.69999</c:v>
                      </c:pt>
                      <c:pt idx="188">
                        <c:v>18.799979999999998</c:v>
                      </c:pt>
                      <c:pt idx="189">
                        <c:v>18.899979999999999</c:v>
                      </c:pt>
                      <c:pt idx="190">
                        <c:v>18.999979999999997</c:v>
                      </c:pt>
                      <c:pt idx="191">
                        <c:v>19.099980000000002</c:v>
                      </c:pt>
                      <c:pt idx="192">
                        <c:v>19.199979999999996</c:v>
                      </c:pt>
                      <c:pt idx="193">
                        <c:v>19.299980000000001</c:v>
                      </c:pt>
                      <c:pt idx="194">
                        <c:v>19.399979999999999</c:v>
                      </c:pt>
                      <c:pt idx="195">
                        <c:v>19.499980000000001</c:v>
                      </c:pt>
                      <c:pt idx="196">
                        <c:v>19.599979999999999</c:v>
                      </c:pt>
                      <c:pt idx="197">
                        <c:v>19.69998</c:v>
                      </c:pt>
                      <c:pt idx="198">
                        <c:v>19.799979999999998</c:v>
                      </c:pt>
                      <c:pt idx="199">
                        <c:v>19.899979999999999</c:v>
                      </c:pt>
                      <c:pt idx="200">
                        <c:v>19.999980000000001</c:v>
                      </c:pt>
                      <c:pt idx="201">
                        <c:v>20.099980000000002</c:v>
                      </c:pt>
                      <c:pt idx="202">
                        <c:v>20.19998</c:v>
                      </c:pt>
                      <c:pt idx="203">
                        <c:v>20.299980000000001</c:v>
                      </c:pt>
                      <c:pt idx="204">
                        <c:v>20.399979999999999</c:v>
                      </c:pt>
                      <c:pt idx="205">
                        <c:v>20.499980000000001</c:v>
                      </c:pt>
                      <c:pt idx="206">
                        <c:v>20.599979999999999</c:v>
                      </c:pt>
                      <c:pt idx="207">
                        <c:v>20.699980000000004</c:v>
                      </c:pt>
                      <c:pt idx="208">
                        <c:v>20.799979999999998</c:v>
                      </c:pt>
                      <c:pt idx="209">
                        <c:v>20.899980000000003</c:v>
                      </c:pt>
                      <c:pt idx="210">
                        <c:v>20.999980000000001</c:v>
                      </c:pt>
                      <c:pt idx="211">
                        <c:v>21.099980000000002</c:v>
                      </c:pt>
                      <c:pt idx="212">
                        <c:v>21.19998</c:v>
                      </c:pt>
                      <c:pt idx="213">
                        <c:v>21.299979999999998</c:v>
                      </c:pt>
                      <c:pt idx="214">
                        <c:v>21.399979999999999</c:v>
                      </c:pt>
                      <c:pt idx="215">
                        <c:v>21.499979999999997</c:v>
                      </c:pt>
                      <c:pt idx="216">
                        <c:v>21.599980000000002</c:v>
                      </c:pt>
                      <c:pt idx="217">
                        <c:v>21.699979999999996</c:v>
                      </c:pt>
                      <c:pt idx="218">
                        <c:v>21.799980000000001</c:v>
                      </c:pt>
                      <c:pt idx="219">
                        <c:v>21.899979999999999</c:v>
                      </c:pt>
                      <c:pt idx="220">
                        <c:v>21.999980000000001</c:v>
                      </c:pt>
                      <c:pt idx="221">
                        <c:v>22.099979999999999</c:v>
                      </c:pt>
                      <c:pt idx="222">
                        <c:v>22.19998</c:v>
                      </c:pt>
                      <c:pt idx="223">
                        <c:v>22.299979999999998</c:v>
                      </c:pt>
                      <c:pt idx="224">
                        <c:v>22.399979999999999</c:v>
                      </c:pt>
                      <c:pt idx="225">
                        <c:v>22.499980000000001</c:v>
                      </c:pt>
                      <c:pt idx="226">
                        <c:v>22.599980000000002</c:v>
                      </c:pt>
                      <c:pt idx="227">
                        <c:v>22.69998</c:v>
                      </c:pt>
                      <c:pt idx="228">
                        <c:v>22.799980000000001</c:v>
                      </c:pt>
                      <c:pt idx="229">
                        <c:v>22.899979999999999</c:v>
                      </c:pt>
                      <c:pt idx="230">
                        <c:v>22.999980000000001</c:v>
                      </c:pt>
                      <c:pt idx="231">
                        <c:v>23.099979999999999</c:v>
                      </c:pt>
                      <c:pt idx="232">
                        <c:v>23.199980000000004</c:v>
                      </c:pt>
                      <c:pt idx="233">
                        <c:v>23.299979999999998</c:v>
                      </c:pt>
                      <c:pt idx="234">
                        <c:v>23.399980000000003</c:v>
                      </c:pt>
                      <c:pt idx="235">
                        <c:v>23.499980000000001</c:v>
                      </c:pt>
                      <c:pt idx="236">
                        <c:v>23.599980000000002</c:v>
                      </c:pt>
                      <c:pt idx="237">
                        <c:v>23.69998</c:v>
                      </c:pt>
                      <c:pt idx="238">
                        <c:v>23.799979999999998</c:v>
                      </c:pt>
                      <c:pt idx="239">
                        <c:v>23.899979999999999</c:v>
                      </c:pt>
                      <c:pt idx="240">
                        <c:v>23.999979999999997</c:v>
                      </c:pt>
                      <c:pt idx="241">
                        <c:v>24.099980000000002</c:v>
                      </c:pt>
                      <c:pt idx="242">
                        <c:v>24.199979999999996</c:v>
                      </c:pt>
                      <c:pt idx="243">
                        <c:v>24.299980000000001</c:v>
                      </c:pt>
                      <c:pt idx="244">
                        <c:v>24.399979999999999</c:v>
                      </c:pt>
                      <c:pt idx="245">
                        <c:v>24.499980000000001</c:v>
                      </c:pt>
                      <c:pt idx="246">
                        <c:v>24.599979999999999</c:v>
                      </c:pt>
                      <c:pt idx="247">
                        <c:v>24.69998</c:v>
                      </c:pt>
                      <c:pt idx="248">
                        <c:v>24.799979999999998</c:v>
                      </c:pt>
                      <c:pt idx="249">
                        <c:v>24.899979999999999</c:v>
                      </c:pt>
                      <c:pt idx="250">
                        <c:v>24.999980000000001</c:v>
                      </c:pt>
                      <c:pt idx="251">
                        <c:v>25.099980000000002</c:v>
                      </c:pt>
                      <c:pt idx="252">
                        <c:v>25.19998</c:v>
                      </c:pt>
                      <c:pt idx="253">
                        <c:v>25.299980000000001</c:v>
                      </c:pt>
                      <c:pt idx="254">
                        <c:v>25.399979999999999</c:v>
                      </c:pt>
                      <c:pt idx="255">
                        <c:v>25.499980000000001</c:v>
                      </c:pt>
                      <c:pt idx="256">
                        <c:v>25.599979999999999</c:v>
                      </c:pt>
                      <c:pt idx="257">
                        <c:v>25.699980000000004</c:v>
                      </c:pt>
                      <c:pt idx="258">
                        <c:v>25.799979999999998</c:v>
                      </c:pt>
                      <c:pt idx="259">
                        <c:v>25.899980000000003</c:v>
                      </c:pt>
                      <c:pt idx="260">
                        <c:v>25.999980000000001</c:v>
                      </c:pt>
                      <c:pt idx="261">
                        <c:v>26.099980000000002</c:v>
                      </c:pt>
                      <c:pt idx="262">
                        <c:v>26.19998</c:v>
                      </c:pt>
                      <c:pt idx="263">
                        <c:v>26.299979999999998</c:v>
                      </c:pt>
                      <c:pt idx="264">
                        <c:v>26.399979999999999</c:v>
                      </c:pt>
                      <c:pt idx="265">
                        <c:v>26.499979999999997</c:v>
                      </c:pt>
                      <c:pt idx="266">
                        <c:v>26.599980000000002</c:v>
                      </c:pt>
                      <c:pt idx="267">
                        <c:v>26.699979999999996</c:v>
                      </c:pt>
                      <c:pt idx="268">
                        <c:v>26.799980000000001</c:v>
                      </c:pt>
                      <c:pt idx="269">
                        <c:v>26.899979999999999</c:v>
                      </c:pt>
                      <c:pt idx="270">
                        <c:v>26.999980000000001</c:v>
                      </c:pt>
                      <c:pt idx="271">
                        <c:v>27.099979999999999</c:v>
                      </c:pt>
                      <c:pt idx="272">
                        <c:v>27.19998</c:v>
                      </c:pt>
                      <c:pt idx="273">
                        <c:v>27.299979999999998</c:v>
                      </c:pt>
                      <c:pt idx="274">
                        <c:v>27.399979999999999</c:v>
                      </c:pt>
                      <c:pt idx="275">
                        <c:v>27.499980000000001</c:v>
                      </c:pt>
                      <c:pt idx="276">
                        <c:v>27.599980000000002</c:v>
                      </c:pt>
                      <c:pt idx="277">
                        <c:v>27.69998</c:v>
                      </c:pt>
                      <c:pt idx="278">
                        <c:v>27.799980000000001</c:v>
                      </c:pt>
                      <c:pt idx="279">
                        <c:v>27.899979999999999</c:v>
                      </c:pt>
                      <c:pt idx="280">
                        <c:v>27.999980000000001</c:v>
                      </c:pt>
                      <c:pt idx="281">
                        <c:v>28.099979999999999</c:v>
                      </c:pt>
                      <c:pt idx="282">
                        <c:v>28.199980000000004</c:v>
                      </c:pt>
                      <c:pt idx="283">
                        <c:v>28.299979999999998</c:v>
                      </c:pt>
                      <c:pt idx="284">
                        <c:v>28.399980000000003</c:v>
                      </c:pt>
                      <c:pt idx="285">
                        <c:v>28.499980000000001</c:v>
                      </c:pt>
                      <c:pt idx="286">
                        <c:v>28.599980000000002</c:v>
                      </c:pt>
                      <c:pt idx="287">
                        <c:v>28.69998</c:v>
                      </c:pt>
                      <c:pt idx="288">
                        <c:v>28.799979999999998</c:v>
                      </c:pt>
                      <c:pt idx="289">
                        <c:v>28.899979999999999</c:v>
                      </c:pt>
                      <c:pt idx="290">
                        <c:v>28.999979999999997</c:v>
                      </c:pt>
                      <c:pt idx="291">
                        <c:v>29.099980000000002</c:v>
                      </c:pt>
                      <c:pt idx="292">
                        <c:v>29.199979999999996</c:v>
                      </c:pt>
                      <c:pt idx="293">
                        <c:v>29.299969999999998</c:v>
                      </c:pt>
                      <c:pt idx="294">
                        <c:v>29.399970000000003</c:v>
                      </c:pt>
                      <c:pt idx="295">
                        <c:v>29.499969999999998</c:v>
                      </c:pt>
                      <c:pt idx="296">
                        <c:v>29.599970000000003</c:v>
                      </c:pt>
                      <c:pt idx="297">
                        <c:v>29.69997</c:v>
                      </c:pt>
                      <c:pt idx="298">
                        <c:v>29.799970000000002</c:v>
                      </c:pt>
                      <c:pt idx="299">
                        <c:v>29.89997</c:v>
                      </c:pt>
                      <c:pt idx="300">
                        <c:v>29.999970000000001</c:v>
                      </c:pt>
                      <c:pt idx="301">
                        <c:v>30.099969999999999</c:v>
                      </c:pt>
                      <c:pt idx="302">
                        <c:v>30.19997</c:v>
                      </c:pt>
                      <c:pt idx="303">
                        <c:v>30.299970000000002</c:v>
                      </c:pt>
                      <c:pt idx="304">
                        <c:v>30.399969999999996</c:v>
                      </c:pt>
                      <c:pt idx="305">
                        <c:v>30.499969999999998</c:v>
                      </c:pt>
                      <c:pt idx="306">
                        <c:v>30.599969999999999</c:v>
                      </c:pt>
                      <c:pt idx="307">
                        <c:v>30.69997</c:v>
                      </c:pt>
                      <c:pt idx="308">
                        <c:v>30.799970000000002</c:v>
                      </c:pt>
                      <c:pt idx="309">
                        <c:v>30.899970000000003</c:v>
                      </c:pt>
                      <c:pt idx="310">
                        <c:v>30.999969999999998</c:v>
                      </c:pt>
                      <c:pt idx="311">
                        <c:v>31.099969999999999</c:v>
                      </c:pt>
                      <c:pt idx="312">
                        <c:v>31.19997</c:v>
                      </c:pt>
                      <c:pt idx="313">
                        <c:v>31.299970000000002</c:v>
                      </c:pt>
                      <c:pt idx="314">
                        <c:v>31.399969999999996</c:v>
                      </c:pt>
                      <c:pt idx="315">
                        <c:v>31.499970000000005</c:v>
                      </c:pt>
                      <c:pt idx="316">
                        <c:v>31.599969999999999</c:v>
                      </c:pt>
                      <c:pt idx="317">
                        <c:v>31.69997</c:v>
                      </c:pt>
                      <c:pt idx="318">
                        <c:v>31.799970000000002</c:v>
                      </c:pt>
                      <c:pt idx="319">
                        <c:v>31.899970000000003</c:v>
                      </c:pt>
                      <c:pt idx="320">
                        <c:v>31.999969999999998</c:v>
                      </c:pt>
                      <c:pt idx="321">
                        <c:v>32.099969999999999</c:v>
                      </c:pt>
                      <c:pt idx="322">
                        <c:v>32.19997</c:v>
                      </c:pt>
                      <c:pt idx="323">
                        <c:v>32.299970000000002</c:v>
                      </c:pt>
                      <c:pt idx="324">
                        <c:v>32.399969999999996</c:v>
                      </c:pt>
                      <c:pt idx="325">
                        <c:v>32.499970000000005</c:v>
                      </c:pt>
                      <c:pt idx="326">
                        <c:v>32.599969999999999</c:v>
                      </c:pt>
                      <c:pt idx="327">
                        <c:v>32.69997</c:v>
                      </c:pt>
                      <c:pt idx="328">
                        <c:v>32.799970000000002</c:v>
                      </c:pt>
                      <c:pt idx="329">
                        <c:v>32.899969999999996</c:v>
                      </c:pt>
                      <c:pt idx="330">
                        <c:v>32.999969999999998</c:v>
                      </c:pt>
                      <c:pt idx="331">
                        <c:v>33.099969999999999</c:v>
                      </c:pt>
                      <c:pt idx="332">
                        <c:v>33.19997</c:v>
                      </c:pt>
                      <c:pt idx="333">
                        <c:v>33.299970000000002</c:v>
                      </c:pt>
                      <c:pt idx="334">
                        <c:v>33.399970000000003</c:v>
                      </c:pt>
                      <c:pt idx="335">
                        <c:v>33.499969999999998</c:v>
                      </c:pt>
                      <c:pt idx="336">
                        <c:v>33.599969999999999</c:v>
                      </c:pt>
                      <c:pt idx="337">
                        <c:v>33.69997</c:v>
                      </c:pt>
                      <c:pt idx="338">
                        <c:v>33.799970000000002</c:v>
                      </c:pt>
                      <c:pt idx="339">
                        <c:v>33.899969999999996</c:v>
                      </c:pt>
                      <c:pt idx="340">
                        <c:v>33.999970000000005</c:v>
                      </c:pt>
                      <c:pt idx="341">
                        <c:v>34.099969999999999</c:v>
                      </c:pt>
                      <c:pt idx="342">
                        <c:v>34.19997</c:v>
                      </c:pt>
                      <c:pt idx="343">
                        <c:v>34.299970000000002</c:v>
                      </c:pt>
                      <c:pt idx="344">
                        <c:v>34.399970000000003</c:v>
                      </c:pt>
                      <c:pt idx="345">
                        <c:v>34.499969999999998</c:v>
                      </c:pt>
                      <c:pt idx="346">
                        <c:v>34.599969999999999</c:v>
                      </c:pt>
                      <c:pt idx="347">
                        <c:v>34.69997</c:v>
                      </c:pt>
                      <c:pt idx="348">
                        <c:v>34.799970000000002</c:v>
                      </c:pt>
                      <c:pt idx="349">
                        <c:v>34.899969999999996</c:v>
                      </c:pt>
                      <c:pt idx="350">
                        <c:v>34.999970000000005</c:v>
                      </c:pt>
                      <c:pt idx="351">
                        <c:v>35.099969999999999</c:v>
                      </c:pt>
                      <c:pt idx="352">
                        <c:v>35.19997</c:v>
                      </c:pt>
                      <c:pt idx="353">
                        <c:v>35.299970000000002</c:v>
                      </c:pt>
                      <c:pt idx="354">
                        <c:v>35.399969999999996</c:v>
                      </c:pt>
                      <c:pt idx="355">
                        <c:v>35.499969999999998</c:v>
                      </c:pt>
                      <c:pt idx="356">
                        <c:v>35.599969999999999</c:v>
                      </c:pt>
                      <c:pt idx="357">
                        <c:v>35.69997</c:v>
                      </c:pt>
                      <c:pt idx="358">
                        <c:v>35.799970000000002</c:v>
                      </c:pt>
                      <c:pt idx="359">
                        <c:v>35.899970000000003</c:v>
                      </c:pt>
                      <c:pt idx="360">
                        <c:v>35.999969999999998</c:v>
                      </c:pt>
                      <c:pt idx="361">
                        <c:v>36.099969999999999</c:v>
                      </c:pt>
                      <c:pt idx="362">
                        <c:v>36.19997</c:v>
                      </c:pt>
                      <c:pt idx="363">
                        <c:v>36.299970000000002</c:v>
                      </c:pt>
                      <c:pt idx="364">
                        <c:v>36.399969999999996</c:v>
                      </c:pt>
                      <c:pt idx="365">
                        <c:v>36.499970000000005</c:v>
                      </c:pt>
                      <c:pt idx="366">
                        <c:v>36.599969999999999</c:v>
                      </c:pt>
                      <c:pt idx="367">
                        <c:v>36.69997</c:v>
                      </c:pt>
                      <c:pt idx="368">
                        <c:v>36.799970000000002</c:v>
                      </c:pt>
                      <c:pt idx="369">
                        <c:v>36.899970000000003</c:v>
                      </c:pt>
                      <c:pt idx="370">
                        <c:v>36.999969999999998</c:v>
                      </c:pt>
                      <c:pt idx="371">
                        <c:v>37.099969999999999</c:v>
                      </c:pt>
                      <c:pt idx="372">
                        <c:v>37.19997</c:v>
                      </c:pt>
                      <c:pt idx="373">
                        <c:v>37.299970000000002</c:v>
                      </c:pt>
                      <c:pt idx="374">
                        <c:v>37.399969999999996</c:v>
                      </c:pt>
                      <c:pt idx="375">
                        <c:v>37.499970000000005</c:v>
                      </c:pt>
                      <c:pt idx="376">
                        <c:v>37.599969999999999</c:v>
                      </c:pt>
                      <c:pt idx="377">
                        <c:v>37.69997</c:v>
                      </c:pt>
                      <c:pt idx="378">
                        <c:v>37.799970000000002</c:v>
                      </c:pt>
                      <c:pt idx="379">
                        <c:v>37.899969999999996</c:v>
                      </c:pt>
                      <c:pt idx="380">
                        <c:v>37.999969999999998</c:v>
                      </c:pt>
                      <c:pt idx="381">
                        <c:v>38.099969999999999</c:v>
                      </c:pt>
                      <c:pt idx="382">
                        <c:v>38.19997</c:v>
                      </c:pt>
                      <c:pt idx="383">
                        <c:v>38.299970000000002</c:v>
                      </c:pt>
                      <c:pt idx="384">
                        <c:v>38.399979999999999</c:v>
                      </c:pt>
                      <c:pt idx="385">
                        <c:v>38.499980000000008</c:v>
                      </c:pt>
                      <c:pt idx="386">
                        <c:v>38.599980000000002</c:v>
                      </c:pt>
                      <c:pt idx="387">
                        <c:v>38.699979999999996</c:v>
                      </c:pt>
                      <c:pt idx="388">
                        <c:v>38.799979999999998</c:v>
                      </c:pt>
                      <c:pt idx="389">
                        <c:v>38.899989999999995</c:v>
                      </c:pt>
                      <c:pt idx="390">
                        <c:v>38.999990000000004</c:v>
                      </c:pt>
                      <c:pt idx="391">
                        <c:v>39.099990000000005</c:v>
                      </c:pt>
                      <c:pt idx="392">
                        <c:v>39.19999</c:v>
                      </c:pt>
                      <c:pt idx="393">
                        <c:v>39.299999999999997</c:v>
                      </c:pt>
                      <c:pt idx="394">
                        <c:v>39.4</c:v>
                      </c:pt>
                      <c:pt idx="395">
                        <c:v>39.5</c:v>
                      </c:pt>
                      <c:pt idx="396">
                        <c:v>39.6</c:v>
                      </c:pt>
                      <c:pt idx="397">
                        <c:v>39.700009999999999</c:v>
                      </c:pt>
                      <c:pt idx="398">
                        <c:v>39.80001</c:v>
                      </c:pt>
                      <c:pt idx="399">
                        <c:v>39.900009999999995</c:v>
                      </c:pt>
                      <c:pt idx="400">
                        <c:v>40.000010000000003</c:v>
                      </c:pt>
                      <c:pt idx="401">
                        <c:v>40.100009999999997</c:v>
                      </c:pt>
                      <c:pt idx="402">
                        <c:v>40.200020000000002</c:v>
                      </c:pt>
                      <c:pt idx="403">
                        <c:v>40.300019999999996</c:v>
                      </c:pt>
                      <c:pt idx="404">
                        <c:v>40.400019999999998</c:v>
                      </c:pt>
                      <c:pt idx="405">
                        <c:v>40.500020000000006</c:v>
                      </c:pt>
                      <c:pt idx="406">
                        <c:v>40.600030000000004</c:v>
                      </c:pt>
                      <c:pt idx="407">
                        <c:v>40.700029999999998</c:v>
                      </c:pt>
                      <c:pt idx="408">
                        <c:v>40.80003</c:v>
                      </c:pt>
                      <c:pt idx="409">
                        <c:v>40.900029999999994</c:v>
                      </c:pt>
                      <c:pt idx="410">
                        <c:v>41.000040000000006</c:v>
                      </c:pt>
                      <c:pt idx="411">
                        <c:v>41.10004</c:v>
                      </c:pt>
                      <c:pt idx="412">
                        <c:v>41.200040000000001</c:v>
                      </c:pt>
                      <c:pt idx="413">
                        <c:v>41.300039999999996</c:v>
                      </c:pt>
                      <c:pt idx="414">
                        <c:v>41.400040000000004</c:v>
                      </c:pt>
                      <c:pt idx="415">
                        <c:v>41.500050000000002</c:v>
                      </c:pt>
                      <c:pt idx="416">
                        <c:v>41.600050000000003</c:v>
                      </c:pt>
                      <c:pt idx="417">
                        <c:v>41.700049999999997</c:v>
                      </c:pt>
                      <c:pt idx="418">
                        <c:v>41.800049999999999</c:v>
                      </c:pt>
                      <c:pt idx="419">
                        <c:v>41.900059999999996</c:v>
                      </c:pt>
                      <c:pt idx="420">
                        <c:v>42.000060000000005</c:v>
                      </c:pt>
                      <c:pt idx="421">
                        <c:v>42.100059999999999</c:v>
                      </c:pt>
                      <c:pt idx="422">
                        <c:v>42.200060000000001</c:v>
                      </c:pt>
                      <c:pt idx="423">
                        <c:v>42.300069999999998</c:v>
                      </c:pt>
                      <c:pt idx="424">
                        <c:v>42.400069999999999</c:v>
                      </c:pt>
                      <c:pt idx="425">
                        <c:v>42.500070000000001</c:v>
                      </c:pt>
                      <c:pt idx="426">
                        <c:v>42.600070000000002</c:v>
                      </c:pt>
                      <c:pt idx="427">
                        <c:v>42.700069999999997</c:v>
                      </c:pt>
                      <c:pt idx="428">
                        <c:v>42.800079999999994</c:v>
                      </c:pt>
                      <c:pt idx="429">
                        <c:v>42.900080000000003</c:v>
                      </c:pt>
                      <c:pt idx="430">
                        <c:v>43.000080000000004</c:v>
                      </c:pt>
                      <c:pt idx="431">
                        <c:v>43.100079999999998</c:v>
                      </c:pt>
                      <c:pt idx="432">
                        <c:v>43.200090000000003</c:v>
                      </c:pt>
                      <c:pt idx="433">
                        <c:v>43.300089999999997</c:v>
                      </c:pt>
                      <c:pt idx="434">
                        <c:v>43.400090000000006</c:v>
                      </c:pt>
                      <c:pt idx="435">
                        <c:v>43.50009</c:v>
                      </c:pt>
                      <c:pt idx="436">
                        <c:v>43.600090000000002</c:v>
                      </c:pt>
                      <c:pt idx="437">
                        <c:v>43.700099999999999</c:v>
                      </c:pt>
                      <c:pt idx="438">
                        <c:v>43.8001</c:v>
                      </c:pt>
                      <c:pt idx="439">
                        <c:v>43.900100000000002</c:v>
                      </c:pt>
                      <c:pt idx="440">
                        <c:v>44.000100000000003</c:v>
                      </c:pt>
                      <c:pt idx="441">
                        <c:v>44.100110000000001</c:v>
                      </c:pt>
                      <c:pt idx="442">
                        <c:v>44.200109999999995</c:v>
                      </c:pt>
                      <c:pt idx="443">
                        <c:v>44.300109999999997</c:v>
                      </c:pt>
                      <c:pt idx="444">
                        <c:v>44.400110000000005</c:v>
                      </c:pt>
                      <c:pt idx="445">
                        <c:v>44.500120000000003</c:v>
                      </c:pt>
                      <c:pt idx="446">
                        <c:v>44.600120000000004</c:v>
                      </c:pt>
                      <c:pt idx="447">
                        <c:v>44.700119999999998</c:v>
                      </c:pt>
                      <c:pt idx="448">
                        <c:v>44.800119999999993</c:v>
                      </c:pt>
                      <c:pt idx="449">
                        <c:v>44.900120000000001</c:v>
                      </c:pt>
                      <c:pt idx="450">
                        <c:v>45.000129999999999</c:v>
                      </c:pt>
                      <c:pt idx="451">
                        <c:v>45.10013</c:v>
                      </c:pt>
                      <c:pt idx="452">
                        <c:v>45.200130000000001</c:v>
                      </c:pt>
                      <c:pt idx="453">
                        <c:v>45.300129999999996</c:v>
                      </c:pt>
                      <c:pt idx="454">
                        <c:v>45.400140000000007</c:v>
                      </c:pt>
                      <c:pt idx="455">
                        <c:v>45.500140000000002</c:v>
                      </c:pt>
                      <c:pt idx="456">
                        <c:v>45.600139999999996</c:v>
                      </c:pt>
                      <c:pt idx="457">
                        <c:v>45.700139999999998</c:v>
                      </c:pt>
                      <c:pt idx="458">
                        <c:v>45.800149999999995</c:v>
                      </c:pt>
                      <c:pt idx="459">
                        <c:v>45.900150000000004</c:v>
                      </c:pt>
                      <c:pt idx="460">
                        <c:v>46.000150000000005</c:v>
                      </c:pt>
                      <c:pt idx="461">
                        <c:v>46.100149999999999</c:v>
                      </c:pt>
                      <c:pt idx="462">
                        <c:v>46.200149999999994</c:v>
                      </c:pt>
                      <c:pt idx="463">
                        <c:v>46.300159999999998</c:v>
                      </c:pt>
                      <c:pt idx="464">
                        <c:v>46.40016</c:v>
                      </c:pt>
                      <c:pt idx="465">
                        <c:v>46.500160000000001</c:v>
                      </c:pt>
                      <c:pt idx="466">
                        <c:v>46.600160000000002</c:v>
                      </c:pt>
                      <c:pt idx="467">
                        <c:v>46.70017</c:v>
                      </c:pt>
                      <c:pt idx="468">
                        <c:v>46.800169999999994</c:v>
                      </c:pt>
                      <c:pt idx="469">
                        <c:v>46.900170000000003</c:v>
                      </c:pt>
                      <c:pt idx="470">
                        <c:v>47.000169999999997</c:v>
                      </c:pt>
                      <c:pt idx="471">
                        <c:v>47.100169999999999</c:v>
                      </c:pt>
                      <c:pt idx="472">
                        <c:v>47.200179999999996</c:v>
                      </c:pt>
                      <c:pt idx="473">
                        <c:v>47.300179999999997</c:v>
                      </c:pt>
                      <c:pt idx="474">
                        <c:v>47.400180000000006</c:v>
                      </c:pt>
                      <c:pt idx="475">
                        <c:v>47.50018</c:v>
                      </c:pt>
                      <c:pt idx="476">
                        <c:v>47.600189999999998</c:v>
                      </c:pt>
                      <c:pt idx="477">
                        <c:v>47.700189999999999</c:v>
                      </c:pt>
                      <c:pt idx="478">
                        <c:v>47.800190000000001</c:v>
                      </c:pt>
                      <c:pt idx="479">
                        <c:v>47.900190000000002</c:v>
                      </c:pt>
                      <c:pt idx="480">
                        <c:v>48.0002</c:v>
                      </c:pt>
                      <c:pt idx="481">
                        <c:v>48.100200000000001</c:v>
                      </c:pt>
                      <c:pt idx="482">
                        <c:v>48.200199999999995</c:v>
                      </c:pt>
                      <c:pt idx="483">
                        <c:v>48.300200000000004</c:v>
                      </c:pt>
                      <c:pt idx="484">
                        <c:v>48.400199999999998</c:v>
                      </c:pt>
                      <c:pt idx="485">
                        <c:v>48.500210000000003</c:v>
                      </c:pt>
                      <c:pt idx="486">
                        <c:v>48.600209999999997</c:v>
                      </c:pt>
                      <c:pt idx="487">
                        <c:v>48.700209999999998</c:v>
                      </c:pt>
                      <c:pt idx="488">
                        <c:v>48.800210000000007</c:v>
                      </c:pt>
                      <c:pt idx="489">
                        <c:v>48.900220000000004</c:v>
                      </c:pt>
                      <c:pt idx="490">
                        <c:v>49.000219999999999</c:v>
                      </c:pt>
                      <c:pt idx="491">
                        <c:v>49.10022</c:v>
                      </c:pt>
                      <c:pt idx="492">
                        <c:v>49.200219999999995</c:v>
                      </c:pt>
                      <c:pt idx="493">
                        <c:v>49.300230000000006</c:v>
                      </c:pt>
                      <c:pt idx="494">
                        <c:v>49.400230000000001</c:v>
                      </c:pt>
                      <c:pt idx="495">
                        <c:v>49.500230000000002</c:v>
                      </c:pt>
                      <c:pt idx="496">
                        <c:v>49.600229999999996</c:v>
                      </c:pt>
                      <c:pt idx="497">
                        <c:v>49.700229999999998</c:v>
                      </c:pt>
                      <c:pt idx="498">
                        <c:v>49.800240000000002</c:v>
                      </c:pt>
                      <c:pt idx="499">
                        <c:v>49.900240000000004</c:v>
                      </c:pt>
                      <c:pt idx="500">
                        <c:v>50.000239999999998</c:v>
                      </c:pt>
                      <c:pt idx="501">
                        <c:v>50.100239999999999</c:v>
                      </c:pt>
                      <c:pt idx="502">
                        <c:v>50.200249999999997</c:v>
                      </c:pt>
                      <c:pt idx="503">
                        <c:v>50.300250000000005</c:v>
                      </c:pt>
                      <c:pt idx="504">
                        <c:v>50.40025</c:v>
                      </c:pt>
                      <c:pt idx="505">
                        <c:v>50.500250000000001</c:v>
                      </c:pt>
                      <c:pt idx="506">
                        <c:v>50.600259999999999</c:v>
                      </c:pt>
                      <c:pt idx="507">
                        <c:v>50.70026</c:v>
                      </c:pt>
                      <c:pt idx="508">
                        <c:v>50.800260000000002</c:v>
                      </c:pt>
                      <c:pt idx="509">
                        <c:v>50.900260000000003</c:v>
                      </c:pt>
                      <c:pt idx="510">
                        <c:v>51.000259999999997</c:v>
                      </c:pt>
                      <c:pt idx="511">
                        <c:v>51.100269999999995</c:v>
                      </c:pt>
                      <c:pt idx="512">
                        <c:v>51.200269999999996</c:v>
                      </c:pt>
                      <c:pt idx="513">
                        <c:v>51.300270000000005</c:v>
                      </c:pt>
                      <c:pt idx="514">
                        <c:v>51.400269999999999</c:v>
                      </c:pt>
                      <c:pt idx="515">
                        <c:v>51.500280000000004</c:v>
                      </c:pt>
                      <c:pt idx="516">
                        <c:v>51.600279999999998</c:v>
                      </c:pt>
                      <c:pt idx="517">
                        <c:v>51.700279999999992</c:v>
                      </c:pt>
                      <c:pt idx="518">
                        <c:v>51.800280000000001</c:v>
                      </c:pt>
                      <c:pt idx="519">
                        <c:v>51.900280000000002</c:v>
                      </c:pt>
                      <c:pt idx="520">
                        <c:v>52.00029</c:v>
                      </c:pt>
                      <c:pt idx="521">
                        <c:v>52.100290000000001</c:v>
                      </c:pt>
                      <c:pt idx="522">
                        <c:v>52.200290000000003</c:v>
                      </c:pt>
                      <c:pt idx="523">
                        <c:v>52.300290000000004</c:v>
                      </c:pt>
                      <c:pt idx="524">
                        <c:v>52.400300000000001</c:v>
                      </c:pt>
                      <c:pt idx="525">
                        <c:v>52.500299999999996</c:v>
                      </c:pt>
                      <c:pt idx="526">
                        <c:v>52.600299999999997</c:v>
                      </c:pt>
                      <c:pt idx="527">
                        <c:v>52.700300000000006</c:v>
                      </c:pt>
                      <c:pt idx="528">
                        <c:v>52.800310000000003</c:v>
                      </c:pt>
                      <c:pt idx="529">
                        <c:v>52.900310000000005</c:v>
                      </c:pt>
                      <c:pt idx="530">
                        <c:v>53.000309999999999</c:v>
                      </c:pt>
                      <c:pt idx="531">
                        <c:v>53.100309999999993</c:v>
                      </c:pt>
                      <c:pt idx="532">
                        <c:v>53.200310000000002</c:v>
                      </c:pt>
                      <c:pt idx="533">
                        <c:v>53.300319999999999</c:v>
                      </c:pt>
                      <c:pt idx="534">
                        <c:v>53.400320000000001</c:v>
                      </c:pt>
                      <c:pt idx="535">
                        <c:v>53.500320000000002</c:v>
                      </c:pt>
                      <c:pt idx="536">
                        <c:v>53.600319999999996</c:v>
                      </c:pt>
                      <c:pt idx="537">
                        <c:v>53.700329999999994</c:v>
                      </c:pt>
                      <c:pt idx="538">
                        <c:v>53.800330000000002</c:v>
                      </c:pt>
                      <c:pt idx="539">
                        <c:v>53.900329999999997</c:v>
                      </c:pt>
                      <c:pt idx="540">
                        <c:v>54.000329999999998</c:v>
                      </c:pt>
                      <c:pt idx="541">
                        <c:v>54.100339999999996</c:v>
                      </c:pt>
                      <c:pt idx="542">
                        <c:v>54.200340000000004</c:v>
                      </c:pt>
                      <c:pt idx="543">
                        <c:v>54.300340000000006</c:v>
                      </c:pt>
                      <c:pt idx="544">
                        <c:v>54.40034</c:v>
                      </c:pt>
                      <c:pt idx="545">
                        <c:v>54.500339999999994</c:v>
                      </c:pt>
                      <c:pt idx="546">
                        <c:v>54.600349999999999</c:v>
                      </c:pt>
                      <c:pt idx="547">
                        <c:v>54.70035</c:v>
                      </c:pt>
                      <c:pt idx="548">
                        <c:v>54.800350000000002</c:v>
                      </c:pt>
                      <c:pt idx="549">
                        <c:v>54.900350000000003</c:v>
                      </c:pt>
                      <c:pt idx="550">
                        <c:v>55.000360000000001</c:v>
                      </c:pt>
                      <c:pt idx="551">
                        <c:v>55.100359999999995</c:v>
                      </c:pt>
                      <c:pt idx="552">
                        <c:v>55.200360000000003</c:v>
                      </c:pt>
                      <c:pt idx="553">
                        <c:v>55.300359999999998</c:v>
                      </c:pt>
                      <c:pt idx="554">
                        <c:v>55.400359999999999</c:v>
                      </c:pt>
                      <c:pt idx="555">
                        <c:v>55.500369999999997</c:v>
                      </c:pt>
                      <c:pt idx="556">
                        <c:v>55.600369999999998</c:v>
                      </c:pt>
                      <c:pt idx="557">
                        <c:v>55.700370000000007</c:v>
                      </c:pt>
                      <c:pt idx="558">
                        <c:v>55.800370000000001</c:v>
                      </c:pt>
                      <c:pt idx="559">
                        <c:v>55.900379999999998</c:v>
                      </c:pt>
                      <c:pt idx="560">
                        <c:v>56.00038</c:v>
                      </c:pt>
                      <c:pt idx="561">
                        <c:v>56.100379999999994</c:v>
                      </c:pt>
                      <c:pt idx="562">
                        <c:v>56.200380000000003</c:v>
                      </c:pt>
                      <c:pt idx="563">
                        <c:v>56.30039</c:v>
                      </c:pt>
                      <c:pt idx="564">
                        <c:v>56.400390000000002</c:v>
                      </c:pt>
                      <c:pt idx="565">
                        <c:v>56.500389999999996</c:v>
                      </c:pt>
                      <c:pt idx="566">
                        <c:v>56.600390000000004</c:v>
                      </c:pt>
                      <c:pt idx="567">
                        <c:v>56.700389999999999</c:v>
                      </c:pt>
                      <c:pt idx="568">
                        <c:v>56.800400000000003</c:v>
                      </c:pt>
                      <c:pt idx="569">
                        <c:v>56.900399999999998</c:v>
                      </c:pt>
                      <c:pt idx="570">
                        <c:v>57.000399999999999</c:v>
                      </c:pt>
                      <c:pt idx="571">
                        <c:v>57.100400000000008</c:v>
                      </c:pt>
                      <c:pt idx="572">
                        <c:v>57.200410000000005</c:v>
                      </c:pt>
                      <c:pt idx="573">
                        <c:v>57.300409999999999</c:v>
                      </c:pt>
                      <c:pt idx="574">
                        <c:v>57.400410000000001</c:v>
                      </c:pt>
                      <c:pt idx="575">
                        <c:v>57.500409999999995</c:v>
                      </c:pt>
                      <c:pt idx="576">
                        <c:v>57.60042</c:v>
                      </c:pt>
                      <c:pt idx="577">
                        <c:v>57.700420000000001</c:v>
                      </c:pt>
                      <c:pt idx="578">
                        <c:v>57.800420000000003</c:v>
                      </c:pt>
                      <c:pt idx="579">
                        <c:v>57.900419999999997</c:v>
                      </c:pt>
                      <c:pt idx="580">
                        <c:v>58.000419999999998</c:v>
                      </c:pt>
                      <c:pt idx="581">
                        <c:v>58.100429999999996</c:v>
                      </c:pt>
                      <c:pt idx="582">
                        <c:v>58.200430000000004</c:v>
                      </c:pt>
                      <c:pt idx="583">
                        <c:v>58.300429999999999</c:v>
                      </c:pt>
                      <c:pt idx="584">
                        <c:v>58.40043</c:v>
                      </c:pt>
                      <c:pt idx="585">
                        <c:v>58.500439999999998</c:v>
                      </c:pt>
                      <c:pt idx="586">
                        <c:v>58.600440000000006</c:v>
                      </c:pt>
                      <c:pt idx="587">
                        <c:v>58.70044</c:v>
                      </c:pt>
                      <c:pt idx="588">
                        <c:v>58.800440000000002</c:v>
                      </c:pt>
                      <c:pt idx="589">
                        <c:v>58.900439999999996</c:v>
                      </c:pt>
                      <c:pt idx="590">
                        <c:v>59.000450000000001</c:v>
                      </c:pt>
                      <c:pt idx="591">
                        <c:v>59.100450000000002</c:v>
                      </c:pt>
                      <c:pt idx="592">
                        <c:v>59.200450000000004</c:v>
                      </c:pt>
                      <c:pt idx="593">
                        <c:v>59.300449999999998</c:v>
                      </c:pt>
                      <c:pt idx="594">
                        <c:v>59.400459999999995</c:v>
                      </c:pt>
                      <c:pt idx="595">
                        <c:v>59.500459999999997</c:v>
                      </c:pt>
                      <c:pt idx="596">
                        <c:v>59.600460000000005</c:v>
                      </c:pt>
                      <c:pt idx="597">
                        <c:v>59.70046</c:v>
                      </c:pt>
                      <c:pt idx="598">
                        <c:v>59.800470000000004</c:v>
                      </c:pt>
                      <c:pt idx="599">
                        <c:v>59.900469999999999</c:v>
                      </c:pt>
                      <c:pt idx="600">
                        <c:v>60.000469999999993</c:v>
                      </c:pt>
                      <c:pt idx="601">
                        <c:v>60.100470000000001</c:v>
                      </c:pt>
                      <c:pt idx="602">
                        <c:v>60.200470000000003</c:v>
                      </c:pt>
                      <c:pt idx="603">
                        <c:v>60.30048</c:v>
                      </c:pt>
                      <c:pt idx="604">
                        <c:v>60.400480000000002</c:v>
                      </c:pt>
                      <c:pt idx="605">
                        <c:v>60.500479999999996</c:v>
                      </c:pt>
                      <c:pt idx="606">
                        <c:v>60.600480000000005</c:v>
                      </c:pt>
                      <c:pt idx="607">
                        <c:v>60.700490000000002</c:v>
                      </c:pt>
                      <c:pt idx="608">
                        <c:v>60.800489999999996</c:v>
                      </c:pt>
                      <c:pt idx="609">
                        <c:v>60.900489999999998</c:v>
                      </c:pt>
                      <c:pt idx="610">
                        <c:v>61.000489999999999</c:v>
                      </c:pt>
                      <c:pt idx="611">
                        <c:v>61.100500000000004</c:v>
                      </c:pt>
                      <c:pt idx="612">
                        <c:v>61.200500000000005</c:v>
                      </c:pt>
                      <c:pt idx="613">
                        <c:v>61.3005</c:v>
                      </c:pt>
                      <c:pt idx="614">
                        <c:v>61.400499999999994</c:v>
                      </c:pt>
                      <c:pt idx="615">
                        <c:v>61.500500000000002</c:v>
                      </c:pt>
                      <c:pt idx="616">
                        <c:v>61.60051</c:v>
                      </c:pt>
                      <c:pt idx="617">
                        <c:v>61.700510000000001</c:v>
                      </c:pt>
                      <c:pt idx="618">
                        <c:v>61.800510000000003</c:v>
                      </c:pt>
                      <c:pt idx="619">
                        <c:v>61.900509999999997</c:v>
                      </c:pt>
                      <c:pt idx="620">
                        <c:v>62.000519999999995</c:v>
                      </c:pt>
                      <c:pt idx="621">
                        <c:v>62.100520000000003</c:v>
                      </c:pt>
                      <c:pt idx="622">
                        <c:v>62.200519999999997</c:v>
                      </c:pt>
                      <c:pt idx="623">
                        <c:v>62.300520000000006</c:v>
                      </c:pt>
                      <c:pt idx="624">
                        <c:v>62.400530000000003</c:v>
                      </c:pt>
                      <c:pt idx="625">
                        <c:v>62.500529999999998</c:v>
                      </c:pt>
                      <c:pt idx="626">
                        <c:v>62.600530000000006</c:v>
                      </c:pt>
                      <c:pt idx="627">
                        <c:v>62.700530000000001</c:v>
                      </c:pt>
                      <c:pt idx="628">
                        <c:v>62.800529999999995</c:v>
                      </c:pt>
                      <c:pt idx="629">
                        <c:v>62.900539999999992</c:v>
                      </c:pt>
                      <c:pt idx="630">
                        <c:v>63.000540000000001</c:v>
                      </c:pt>
                      <c:pt idx="631">
                        <c:v>63.100539999999995</c:v>
                      </c:pt>
                      <c:pt idx="632">
                        <c:v>63.200540000000004</c:v>
                      </c:pt>
                      <c:pt idx="633">
                        <c:v>63.300550000000001</c:v>
                      </c:pt>
                      <c:pt idx="634">
                        <c:v>63.400549999999996</c:v>
                      </c:pt>
                      <c:pt idx="635">
                        <c:v>63.500550000000004</c:v>
                      </c:pt>
                      <c:pt idx="636">
                        <c:v>63.600549999999998</c:v>
                      </c:pt>
                      <c:pt idx="637">
                        <c:v>63.700549999999993</c:v>
                      </c:pt>
                      <c:pt idx="638">
                        <c:v>63.800560000000004</c:v>
                      </c:pt>
                      <c:pt idx="639">
                        <c:v>63.900559999999999</c:v>
                      </c:pt>
                      <c:pt idx="640">
                        <c:v>64.000560000000007</c:v>
                      </c:pt>
                      <c:pt idx="641">
                        <c:v>64.100560000000002</c:v>
                      </c:pt>
                      <c:pt idx="642">
                        <c:v>64.200569999999999</c:v>
                      </c:pt>
                      <c:pt idx="643">
                        <c:v>64.300569999999993</c:v>
                      </c:pt>
                      <c:pt idx="644">
                        <c:v>64.400570000000002</c:v>
                      </c:pt>
                      <c:pt idx="645">
                        <c:v>64.50057000000001</c:v>
                      </c:pt>
                      <c:pt idx="646">
                        <c:v>64.600580000000008</c:v>
                      </c:pt>
                      <c:pt idx="647">
                        <c:v>64.700580000000002</c:v>
                      </c:pt>
                      <c:pt idx="648">
                        <c:v>64.800579999999997</c:v>
                      </c:pt>
                      <c:pt idx="649">
                        <c:v>64.900579999999991</c:v>
                      </c:pt>
                      <c:pt idx="650">
                        <c:v>65.000579999999999</c:v>
                      </c:pt>
                      <c:pt idx="651">
                        <c:v>65.100589999999997</c:v>
                      </c:pt>
                      <c:pt idx="652">
                        <c:v>65.200590000000005</c:v>
                      </c:pt>
                      <c:pt idx="653">
                        <c:v>65.30059</c:v>
                      </c:pt>
                      <c:pt idx="654">
                        <c:v>65.400589999999994</c:v>
                      </c:pt>
                      <c:pt idx="655">
                        <c:v>65.500600000000006</c:v>
                      </c:pt>
                      <c:pt idx="656">
                        <c:v>65.6006</c:v>
                      </c:pt>
                      <c:pt idx="657">
                        <c:v>65.700599999999994</c:v>
                      </c:pt>
                      <c:pt idx="658">
                        <c:v>65.800600000000003</c:v>
                      </c:pt>
                      <c:pt idx="659">
                        <c:v>65.90061</c:v>
                      </c:pt>
                      <c:pt idx="660">
                        <c:v>66.000610000000009</c:v>
                      </c:pt>
                      <c:pt idx="661">
                        <c:v>66.100610000000003</c:v>
                      </c:pt>
                      <c:pt idx="662">
                        <c:v>66.200609999999998</c:v>
                      </c:pt>
                      <c:pt idx="663">
                        <c:v>66.300609999999992</c:v>
                      </c:pt>
                      <c:pt idx="664">
                        <c:v>66.400620000000004</c:v>
                      </c:pt>
                      <c:pt idx="665">
                        <c:v>66.500619999999998</c:v>
                      </c:pt>
                      <c:pt idx="666">
                        <c:v>66.600620000000006</c:v>
                      </c:pt>
                      <c:pt idx="667">
                        <c:v>66.700620000000001</c:v>
                      </c:pt>
                      <c:pt idx="668">
                        <c:v>66.800629999999998</c:v>
                      </c:pt>
                      <c:pt idx="669">
                        <c:v>66.900629999999992</c:v>
                      </c:pt>
                      <c:pt idx="670">
                        <c:v>67.000630000000001</c:v>
                      </c:pt>
                      <c:pt idx="671">
                        <c:v>67.100629999999995</c:v>
                      </c:pt>
                      <c:pt idx="672">
                        <c:v>67.200630000000004</c:v>
                      </c:pt>
                      <c:pt idx="673">
                        <c:v>67.300640000000001</c:v>
                      </c:pt>
                      <c:pt idx="674">
                        <c:v>67.400639999999996</c:v>
                      </c:pt>
                      <c:pt idx="675">
                        <c:v>67.500640000000004</c:v>
                      </c:pt>
                      <c:pt idx="676">
                        <c:v>67.600639999999999</c:v>
                      </c:pt>
                      <c:pt idx="677">
                        <c:v>67.700649999999996</c:v>
                      </c:pt>
                      <c:pt idx="678">
                        <c:v>67.80064999999999</c:v>
                      </c:pt>
                      <c:pt idx="679">
                        <c:v>67.900649999999999</c:v>
                      </c:pt>
                      <c:pt idx="680">
                        <c:v>68.000650000000007</c:v>
                      </c:pt>
                      <c:pt idx="681">
                        <c:v>68.100660000000005</c:v>
                      </c:pt>
                      <c:pt idx="682">
                        <c:v>68.200659999999999</c:v>
                      </c:pt>
                      <c:pt idx="683">
                        <c:v>68.300659999999993</c:v>
                      </c:pt>
                      <c:pt idx="684">
                        <c:v>68.400660000000002</c:v>
                      </c:pt>
                      <c:pt idx="685">
                        <c:v>68.500659999999996</c:v>
                      </c:pt>
                      <c:pt idx="686">
                        <c:v>68.600670000000008</c:v>
                      </c:pt>
                      <c:pt idx="687">
                        <c:v>68.700670000000002</c:v>
                      </c:pt>
                      <c:pt idx="688">
                        <c:v>68.800669999999997</c:v>
                      </c:pt>
                      <c:pt idx="689">
                        <c:v>68.900670000000005</c:v>
                      </c:pt>
                      <c:pt idx="690">
                        <c:v>69.000680000000003</c:v>
                      </c:pt>
                      <c:pt idx="691">
                        <c:v>69.100679999999997</c:v>
                      </c:pt>
                      <c:pt idx="692">
                        <c:v>69.200680000000006</c:v>
                      </c:pt>
                      <c:pt idx="693">
                        <c:v>69.30068</c:v>
                      </c:pt>
                      <c:pt idx="694">
                        <c:v>69.400689999999997</c:v>
                      </c:pt>
                      <c:pt idx="695">
                        <c:v>69.500690000000006</c:v>
                      </c:pt>
                      <c:pt idx="696">
                        <c:v>69.60069</c:v>
                      </c:pt>
                      <c:pt idx="697">
                        <c:v>69.700689999999994</c:v>
                      </c:pt>
                      <c:pt idx="698">
                        <c:v>69.800690000000003</c:v>
                      </c:pt>
                      <c:pt idx="699">
                        <c:v>69.900700000000001</c:v>
                      </c:pt>
                      <c:pt idx="700">
                        <c:v>70.000699999999995</c:v>
                      </c:pt>
                      <c:pt idx="701">
                        <c:v>70.100700000000003</c:v>
                      </c:pt>
                      <c:pt idx="702">
                        <c:v>70.200699999999998</c:v>
                      </c:pt>
                      <c:pt idx="703">
                        <c:v>70.300709999999995</c:v>
                      </c:pt>
                      <c:pt idx="704">
                        <c:v>70.400710000000004</c:v>
                      </c:pt>
                      <c:pt idx="705">
                        <c:v>70.500709999999998</c:v>
                      </c:pt>
                      <c:pt idx="706">
                        <c:v>70.600709999999992</c:v>
                      </c:pt>
                      <c:pt idx="707">
                        <c:v>70.700720000000004</c:v>
                      </c:pt>
                      <c:pt idx="708">
                        <c:v>70.800719999999998</c:v>
                      </c:pt>
                      <c:pt idx="709">
                        <c:v>70.900720000000007</c:v>
                      </c:pt>
                      <c:pt idx="710">
                        <c:v>71.000720000000001</c:v>
                      </c:pt>
                      <c:pt idx="711">
                        <c:v>71.100719999999995</c:v>
                      </c:pt>
                      <c:pt idx="712">
                        <c:v>71.200729999999993</c:v>
                      </c:pt>
                      <c:pt idx="713">
                        <c:v>71.300730000000001</c:v>
                      </c:pt>
                      <c:pt idx="714">
                        <c:v>71.40073000000001</c:v>
                      </c:pt>
                      <c:pt idx="715">
                        <c:v>71.500730000000004</c:v>
                      </c:pt>
                      <c:pt idx="716">
                        <c:v>71.600740000000002</c:v>
                      </c:pt>
                      <c:pt idx="717">
                        <c:v>71.700739999999996</c:v>
                      </c:pt>
                      <c:pt idx="718">
                        <c:v>71.80073999999999</c:v>
                      </c:pt>
                      <c:pt idx="719">
                        <c:v>71.900739999999999</c:v>
                      </c:pt>
                      <c:pt idx="720">
                        <c:v>72.000740000000008</c:v>
                      </c:pt>
                      <c:pt idx="721">
                        <c:v>72.100750000000005</c:v>
                      </c:pt>
                      <c:pt idx="722">
                        <c:v>72.200749999999999</c:v>
                      </c:pt>
                      <c:pt idx="723">
                        <c:v>72.300750000000008</c:v>
                      </c:pt>
                      <c:pt idx="724">
                        <c:v>72.400750000000002</c:v>
                      </c:pt>
                      <c:pt idx="725">
                        <c:v>72.50076</c:v>
                      </c:pt>
                      <c:pt idx="726">
                        <c:v>72.600759999999994</c:v>
                      </c:pt>
                      <c:pt idx="727">
                        <c:v>72.700760000000002</c:v>
                      </c:pt>
                      <c:pt idx="728">
                        <c:v>72.800759999999997</c:v>
                      </c:pt>
                      <c:pt idx="729">
                        <c:v>72.900770000000009</c:v>
                      </c:pt>
                      <c:pt idx="730">
                        <c:v>73.000770000000003</c:v>
                      </c:pt>
                      <c:pt idx="731">
                        <c:v>73.100769999999997</c:v>
                      </c:pt>
                      <c:pt idx="732">
                        <c:v>73.200769999999991</c:v>
                      </c:pt>
                      <c:pt idx="733">
                        <c:v>73.30077</c:v>
                      </c:pt>
                      <c:pt idx="734">
                        <c:v>73.400779999999997</c:v>
                      </c:pt>
                      <c:pt idx="735">
                        <c:v>73.500780000000006</c:v>
                      </c:pt>
                      <c:pt idx="736">
                        <c:v>73.60078</c:v>
                      </c:pt>
                      <c:pt idx="737">
                        <c:v>73.700779999999995</c:v>
                      </c:pt>
                      <c:pt idx="738">
                        <c:v>73.800789999999992</c:v>
                      </c:pt>
                      <c:pt idx="739">
                        <c:v>73.900790000000001</c:v>
                      </c:pt>
                      <c:pt idx="740">
                        <c:v>74.000789999999995</c:v>
                      </c:pt>
                      <c:pt idx="741">
                        <c:v>74.100790000000003</c:v>
                      </c:pt>
                      <c:pt idx="742">
                        <c:v>74.200800000000001</c:v>
                      </c:pt>
                      <c:pt idx="743">
                        <c:v>74.30080000000001</c:v>
                      </c:pt>
                      <c:pt idx="744">
                        <c:v>74.400800000000004</c:v>
                      </c:pt>
                      <c:pt idx="745">
                        <c:v>74.500799999999998</c:v>
                      </c:pt>
                      <c:pt idx="746">
                        <c:v>74.600799999999992</c:v>
                      </c:pt>
                      <c:pt idx="747">
                        <c:v>74.70080999999999</c:v>
                      </c:pt>
                      <c:pt idx="748">
                        <c:v>74.800809999999998</c:v>
                      </c:pt>
                      <c:pt idx="749">
                        <c:v>74.900810000000007</c:v>
                      </c:pt>
                      <c:pt idx="750">
                        <c:v>75.000810000000001</c:v>
                      </c:pt>
                      <c:pt idx="751">
                        <c:v>75.100819999999999</c:v>
                      </c:pt>
                      <c:pt idx="752">
                        <c:v>75.200819999999993</c:v>
                      </c:pt>
                      <c:pt idx="753">
                        <c:v>75.300820000000002</c:v>
                      </c:pt>
                      <c:pt idx="754">
                        <c:v>75.400819999999996</c:v>
                      </c:pt>
                      <c:pt idx="755">
                        <c:v>75.500820000000004</c:v>
                      </c:pt>
                      <c:pt idx="756">
                        <c:v>75.600830000000002</c:v>
                      </c:pt>
                      <c:pt idx="757">
                        <c:v>75.700829999999996</c:v>
                      </c:pt>
                      <c:pt idx="758">
                        <c:v>75.800830000000005</c:v>
                      </c:pt>
                      <c:pt idx="759">
                        <c:v>75.900829999999999</c:v>
                      </c:pt>
                      <c:pt idx="760">
                        <c:v>76.000839999999997</c:v>
                      </c:pt>
                      <c:pt idx="761">
                        <c:v>76.100840000000005</c:v>
                      </c:pt>
                      <c:pt idx="762">
                        <c:v>76.200839999999999</c:v>
                      </c:pt>
                      <c:pt idx="763">
                        <c:v>76.300840000000008</c:v>
                      </c:pt>
                      <c:pt idx="764">
                        <c:v>76.400850000000005</c:v>
                      </c:pt>
                      <c:pt idx="765">
                        <c:v>76.50085</c:v>
                      </c:pt>
                      <c:pt idx="766">
                        <c:v>76.600849999999994</c:v>
                      </c:pt>
                      <c:pt idx="767">
                        <c:v>76.700850000000003</c:v>
                      </c:pt>
                      <c:pt idx="768">
                        <c:v>76.800849999999997</c:v>
                      </c:pt>
                      <c:pt idx="769">
                        <c:v>76.900859999999994</c:v>
                      </c:pt>
                      <c:pt idx="770">
                        <c:v>77.000860000000003</c:v>
                      </c:pt>
                      <c:pt idx="771">
                        <c:v>77.100859999999997</c:v>
                      </c:pt>
                      <c:pt idx="772">
                        <c:v>77.200860000000006</c:v>
                      </c:pt>
                      <c:pt idx="773">
                        <c:v>77.300870000000003</c:v>
                      </c:pt>
                      <c:pt idx="774">
                        <c:v>77.400869999999998</c:v>
                      </c:pt>
                      <c:pt idx="775">
                        <c:v>77.500869999999992</c:v>
                      </c:pt>
                      <c:pt idx="776">
                        <c:v>77.60087</c:v>
                      </c:pt>
                      <c:pt idx="777">
                        <c:v>77.700879999999998</c:v>
                      </c:pt>
                      <c:pt idx="778">
                        <c:v>77.800880000000006</c:v>
                      </c:pt>
                      <c:pt idx="779">
                        <c:v>77.900880000000001</c:v>
                      </c:pt>
                      <c:pt idx="780">
                        <c:v>78.000879999999995</c:v>
                      </c:pt>
                      <c:pt idx="781">
                        <c:v>78.100879999999989</c:v>
                      </c:pt>
                      <c:pt idx="782">
                        <c:v>78.200879999999998</c:v>
                      </c:pt>
                      <c:pt idx="783">
                        <c:v>78.300879999999992</c:v>
                      </c:pt>
                      <c:pt idx="784">
                        <c:v>78.400890000000004</c:v>
                      </c:pt>
                      <c:pt idx="785">
                        <c:v>78.500889999999998</c:v>
                      </c:pt>
                      <c:pt idx="786">
                        <c:v>78.600889999999993</c:v>
                      </c:pt>
                      <c:pt idx="787">
                        <c:v>78.700889999999987</c:v>
                      </c:pt>
                      <c:pt idx="788">
                        <c:v>78.800899999999999</c:v>
                      </c:pt>
                      <c:pt idx="789">
                        <c:v>78.900900000000007</c:v>
                      </c:pt>
                      <c:pt idx="790">
                        <c:v>79.000900000000001</c:v>
                      </c:pt>
                      <c:pt idx="791">
                        <c:v>79.100899999999996</c:v>
                      </c:pt>
                      <c:pt idx="792">
                        <c:v>79.20089999999999</c:v>
                      </c:pt>
                      <c:pt idx="793">
                        <c:v>79.300910000000002</c:v>
                      </c:pt>
                      <c:pt idx="794">
                        <c:v>79.400909999999996</c:v>
                      </c:pt>
                      <c:pt idx="795">
                        <c:v>79.500910000000005</c:v>
                      </c:pt>
                      <c:pt idx="796">
                        <c:v>79.600909999999999</c:v>
                      </c:pt>
                      <c:pt idx="797">
                        <c:v>79.700919999999996</c:v>
                      </c:pt>
                      <c:pt idx="798">
                        <c:v>79.800920000000005</c:v>
                      </c:pt>
                      <c:pt idx="799">
                        <c:v>79.900919999999999</c:v>
                      </c:pt>
                      <c:pt idx="800">
                        <c:v>80.000919999999994</c:v>
                      </c:pt>
                      <c:pt idx="801">
                        <c:v>80.100930000000005</c:v>
                      </c:pt>
                      <c:pt idx="802">
                        <c:v>80.20093</c:v>
                      </c:pt>
                      <c:pt idx="803">
                        <c:v>80.300929999999994</c:v>
                      </c:pt>
                      <c:pt idx="804">
                        <c:v>80.400930000000002</c:v>
                      </c:pt>
                      <c:pt idx="805">
                        <c:v>80.500929999999997</c:v>
                      </c:pt>
                      <c:pt idx="806">
                        <c:v>80.600940000000008</c:v>
                      </c:pt>
                      <c:pt idx="807">
                        <c:v>80.700940000000003</c:v>
                      </c:pt>
                      <c:pt idx="808">
                        <c:v>80.800939999999997</c:v>
                      </c:pt>
                      <c:pt idx="809">
                        <c:v>80.900939999999991</c:v>
                      </c:pt>
                      <c:pt idx="810">
                        <c:v>81.000950000000003</c:v>
                      </c:pt>
                      <c:pt idx="811">
                        <c:v>81.100950000000012</c:v>
                      </c:pt>
                      <c:pt idx="812">
                        <c:v>81.200950000000006</c:v>
                      </c:pt>
                      <c:pt idx="813">
                        <c:v>81.30095</c:v>
                      </c:pt>
                      <c:pt idx="814">
                        <c:v>81.400960000000012</c:v>
                      </c:pt>
                      <c:pt idx="815">
                        <c:v>81.500960000000006</c:v>
                      </c:pt>
                      <c:pt idx="816">
                        <c:v>81.600960000000001</c:v>
                      </c:pt>
                      <c:pt idx="817">
                        <c:v>81.700960000000009</c:v>
                      </c:pt>
                      <c:pt idx="818">
                        <c:v>81.800960000000003</c:v>
                      </c:pt>
                      <c:pt idx="819">
                        <c:v>81.900970000000001</c:v>
                      </c:pt>
                      <c:pt idx="820">
                        <c:v>82.000970000000009</c:v>
                      </c:pt>
                      <c:pt idx="821">
                        <c:v>82.100970000000004</c:v>
                      </c:pt>
                      <c:pt idx="822">
                        <c:v>82.200969999999998</c:v>
                      </c:pt>
                      <c:pt idx="823">
                        <c:v>82.300979999999996</c:v>
                      </c:pt>
                      <c:pt idx="824">
                        <c:v>82.400980000000004</c:v>
                      </c:pt>
                      <c:pt idx="825">
                        <c:v>82.500979999999998</c:v>
                      </c:pt>
                      <c:pt idx="826">
                        <c:v>82.600980000000007</c:v>
                      </c:pt>
                      <c:pt idx="827">
                        <c:v>82.700980000000001</c:v>
                      </c:pt>
                      <c:pt idx="828">
                        <c:v>82.800989999999985</c:v>
                      </c:pt>
                      <c:pt idx="829">
                        <c:v>82.900990000000007</c:v>
                      </c:pt>
                      <c:pt idx="830">
                        <c:v>83.000990000000002</c:v>
                      </c:pt>
                      <c:pt idx="831">
                        <c:v>83.100989999999996</c:v>
                      </c:pt>
                      <c:pt idx="832">
                        <c:v>83.200999999999993</c:v>
                      </c:pt>
                      <c:pt idx="833">
                        <c:v>83.300999999999988</c:v>
                      </c:pt>
                      <c:pt idx="834">
                        <c:v>83.40100000000001</c:v>
                      </c:pt>
                      <c:pt idx="835">
                        <c:v>83.501000000000005</c:v>
                      </c:pt>
                      <c:pt idx="836">
                        <c:v>83.601010000000002</c:v>
                      </c:pt>
                      <c:pt idx="837">
                        <c:v>83.701009999999997</c:v>
                      </c:pt>
                      <c:pt idx="838">
                        <c:v>83.801010000000005</c:v>
                      </c:pt>
                      <c:pt idx="839">
                        <c:v>83.901010000000014</c:v>
                      </c:pt>
                      <c:pt idx="840">
                        <c:v>84.001010000000008</c:v>
                      </c:pt>
                      <c:pt idx="841">
                        <c:v>84.101019999999991</c:v>
                      </c:pt>
                      <c:pt idx="842">
                        <c:v>84.20102</c:v>
                      </c:pt>
                      <c:pt idx="843">
                        <c:v>84.301020000000008</c:v>
                      </c:pt>
                      <c:pt idx="844">
                        <c:v>84.401020000000003</c:v>
                      </c:pt>
                      <c:pt idx="845">
                        <c:v>84.50103</c:v>
                      </c:pt>
                      <c:pt idx="846">
                        <c:v>84.601029999999994</c:v>
                      </c:pt>
                      <c:pt idx="847">
                        <c:v>84.701029999999989</c:v>
                      </c:pt>
                      <c:pt idx="848">
                        <c:v>84.801030000000011</c:v>
                      </c:pt>
                      <c:pt idx="849">
                        <c:v>84.901039999999995</c:v>
                      </c:pt>
                      <c:pt idx="850">
                        <c:v>85.001039999999989</c:v>
                      </c:pt>
                      <c:pt idx="851">
                        <c:v>85.101039999999998</c:v>
                      </c:pt>
                      <c:pt idx="852">
                        <c:v>85.201039999999992</c:v>
                      </c:pt>
                      <c:pt idx="853">
                        <c:v>85.30104</c:v>
                      </c:pt>
                      <c:pt idx="854">
                        <c:v>85.401049999999998</c:v>
                      </c:pt>
                      <c:pt idx="855">
                        <c:v>85.501049999999992</c:v>
                      </c:pt>
                      <c:pt idx="856">
                        <c:v>85.601049999999987</c:v>
                      </c:pt>
                      <c:pt idx="857">
                        <c:v>85.701049999999995</c:v>
                      </c:pt>
                      <c:pt idx="858">
                        <c:v>85.801060000000007</c:v>
                      </c:pt>
                      <c:pt idx="859">
                        <c:v>85.901060000000001</c:v>
                      </c:pt>
                      <c:pt idx="860">
                        <c:v>86.001059999999995</c:v>
                      </c:pt>
                      <c:pt idx="861">
                        <c:v>86.10105999999999</c:v>
                      </c:pt>
                      <c:pt idx="862">
                        <c:v>86.201070000000001</c:v>
                      </c:pt>
                      <c:pt idx="863">
                        <c:v>86.301069999999996</c:v>
                      </c:pt>
                      <c:pt idx="864">
                        <c:v>86.401070000000004</c:v>
                      </c:pt>
                      <c:pt idx="865">
                        <c:v>86.501069999999999</c:v>
                      </c:pt>
                      <c:pt idx="866">
                        <c:v>86.601069999999993</c:v>
                      </c:pt>
                      <c:pt idx="867">
                        <c:v>86.701080000000005</c:v>
                      </c:pt>
                      <c:pt idx="868">
                        <c:v>86.801079999999999</c:v>
                      </c:pt>
                      <c:pt idx="869">
                        <c:v>86.901079999999993</c:v>
                      </c:pt>
                      <c:pt idx="870">
                        <c:v>87.001080000000002</c:v>
                      </c:pt>
                      <c:pt idx="871">
                        <c:v>87.101089999999999</c:v>
                      </c:pt>
                      <c:pt idx="872">
                        <c:v>87.201089999999994</c:v>
                      </c:pt>
                      <c:pt idx="873">
                        <c:v>87.301090000000002</c:v>
                      </c:pt>
                      <c:pt idx="874">
                        <c:v>87.401089999999996</c:v>
                      </c:pt>
                      <c:pt idx="875">
                        <c:v>87.501089999999991</c:v>
                      </c:pt>
                      <c:pt idx="876">
                        <c:v>87.601100000000002</c:v>
                      </c:pt>
                      <c:pt idx="877">
                        <c:v>87.701099999999997</c:v>
                      </c:pt>
                      <c:pt idx="878">
                        <c:v>87.801099999999991</c:v>
                      </c:pt>
                      <c:pt idx="879">
                        <c:v>87.9011</c:v>
                      </c:pt>
                      <c:pt idx="880">
                        <c:v>88.001110000000011</c:v>
                      </c:pt>
                      <c:pt idx="881">
                        <c:v>88.101110000000006</c:v>
                      </c:pt>
                      <c:pt idx="882">
                        <c:v>88.20111</c:v>
                      </c:pt>
                      <c:pt idx="883">
                        <c:v>88.301109999999994</c:v>
                      </c:pt>
                      <c:pt idx="884">
                        <c:v>88.401120000000006</c:v>
                      </c:pt>
                      <c:pt idx="885">
                        <c:v>88.50112</c:v>
                      </c:pt>
                      <c:pt idx="886">
                        <c:v>88.601120000000009</c:v>
                      </c:pt>
                      <c:pt idx="887">
                        <c:v>88.701120000000003</c:v>
                      </c:pt>
                      <c:pt idx="888">
                        <c:v>88.801119999999997</c:v>
                      </c:pt>
                      <c:pt idx="889">
                        <c:v>88.901130000000009</c:v>
                      </c:pt>
                      <c:pt idx="890">
                        <c:v>89.001130000000003</c:v>
                      </c:pt>
                      <c:pt idx="891">
                        <c:v>89.101129999999998</c:v>
                      </c:pt>
                      <c:pt idx="892">
                        <c:v>89.201130000000006</c:v>
                      </c:pt>
                      <c:pt idx="893">
                        <c:v>89.301140000000004</c:v>
                      </c:pt>
                      <c:pt idx="894">
                        <c:v>89.401139999999998</c:v>
                      </c:pt>
                      <c:pt idx="895">
                        <c:v>89.501140000000007</c:v>
                      </c:pt>
                      <c:pt idx="896">
                        <c:v>89.601140000000001</c:v>
                      </c:pt>
                      <c:pt idx="897">
                        <c:v>89.701149999999984</c:v>
                      </c:pt>
                      <c:pt idx="898">
                        <c:v>89.801150000000007</c:v>
                      </c:pt>
                      <c:pt idx="899">
                        <c:v>89.901150000000001</c:v>
                      </c:pt>
                      <c:pt idx="900">
                        <c:v>90.001149999999996</c:v>
                      </c:pt>
                      <c:pt idx="901">
                        <c:v>90.101150000000004</c:v>
                      </c:pt>
                      <c:pt idx="902">
                        <c:v>90.201160000000016</c:v>
                      </c:pt>
                      <c:pt idx="903">
                        <c:v>90.30116000000001</c:v>
                      </c:pt>
                      <c:pt idx="904">
                        <c:v>90.401160000000004</c:v>
                      </c:pt>
                      <c:pt idx="905">
                        <c:v>90.501159999999999</c:v>
                      </c:pt>
                      <c:pt idx="906">
                        <c:v>90.601169999999996</c:v>
                      </c:pt>
                      <c:pt idx="907">
                        <c:v>90.701170000000005</c:v>
                      </c:pt>
                      <c:pt idx="908">
                        <c:v>90.801170000000013</c:v>
                      </c:pt>
                      <c:pt idx="909">
                        <c:v>90.901170000000008</c:v>
                      </c:pt>
                      <c:pt idx="910">
                        <c:v>91.001170000000002</c:v>
                      </c:pt>
                      <c:pt idx="911">
                        <c:v>91.101179999999999</c:v>
                      </c:pt>
                      <c:pt idx="912">
                        <c:v>91.201180000000008</c:v>
                      </c:pt>
                      <c:pt idx="913">
                        <c:v>91.301180000000002</c:v>
                      </c:pt>
                      <c:pt idx="914">
                        <c:v>91.401180000000011</c:v>
                      </c:pt>
                      <c:pt idx="915">
                        <c:v>91.501189999999994</c:v>
                      </c:pt>
                      <c:pt idx="916">
                        <c:v>91.601189999999988</c:v>
                      </c:pt>
                      <c:pt idx="917">
                        <c:v>91.701190000000011</c:v>
                      </c:pt>
                      <c:pt idx="918">
                        <c:v>91.801190000000005</c:v>
                      </c:pt>
                      <c:pt idx="919">
                        <c:v>91.901199999999989</c:v>
                      </c:pt>
                      <c:pt idx="920">
                        <c:v>92.001199999999997</c:v>
                      </c:pt>
                      <c:pt idx="921">
                        <c:v>92.101199999999992</c:v>
                      </c:pt>
                      <c:pt idx="922">
                        <c:v>92.2012</c:v>
                      </c:pt>
                      <c:pt idx="923">
                        <c:v>92.301200000000009</c:v>
                      </c:pt>
                      <c:pt idx="924">
                        <c:v>92.401209999999992</c:v>
                      </c:pt>
                      <c:pt idx="925">
                        <c:v>92.501209999999986</c:v>
                      </c:pt>
                      <c:pt idx="926">
                        <c:v>92.601209999999995</c:v>
                      </c:pt>
                      <c:pt idx="927">
                        <c:v>92.701210000000003</c:v>
                      </c:pt>
                      <c:pt idx="928">
                        <c:v>92.801220000000001</c:v>
                      </c:pt>
                      <c:pt idx="929">
                        <c:v>92.901219999999995</c:v>
                      </c:pt>
                      <c:pt idx="930">
                        <c:v>93.001219999999989</c:v>
                      </c:pt>
                      <c:pt idx="931">
                        <c:v>93.101220000000012</c:v>
                      </c:pt>
                      <c:pt idx="932">
                        <c:v>93.201229999999995</c:v>
                      </c:pt>
                      <c:pt idx="933">
                        <c:v>93.301230000000004</c:v>
                      </c:pt>
                      <c:pt idx="934">
                        <c:v>93.401229999999998</c:v>
                      </c:pt>
                      <c:pt idx="935">
                        <c:v>93.501229999999993</c:v>
                      </c:pt>
                      <c:pt idx="936">
                        <c:v>93.601230000000015</c:v>
                      </c:pt>
                      <c:pt idx="937">
                        <c:v>93.701239999999999</c:v>
                      </c:pt>
                      <c:pt idx="938">
                        <c:v>93.801239999999993</c:v>
                      </c:pt>
                      <c:pt idx="939">
                        <c:v>93.901240000000001</c:v>
                      </c:pt>
                      <c:pt idx="940">
                        <c:v>94.001239999999996</c:v>
                      </c:pt>
                      <c:pt idx="941">
                        <c:v>94.101249999999993</c:v>
                      </c:pt>
                      <c:pt idx="942">
                        <c:v>94.201250000000002</c:v>
                      </c:pt>
                      <c:pt idx="943">
                        <c:v>94.301249999999996</c:v>
                      </c:pt>
                      <c:pt idx="944">
                        <c:v>94.40124999999999</c:v>
                      </c:pt>
                      <c:pt idx="945">
                        <c:v>94.501260000000002</c:v>
                      </c:pt>
                      <c:pt idx="946">
                        <c:v>94.601259999999996</c:v>
                      </c:pt>
                      <c:pt idx="947">
                        <c:v>94.701259999999991</c:v>
                      </c:pt>
                      <c:pt idx="948">
                        <c:v>94.801259999999999</c:v>
                      </c:pt>
                      <c:pt idx="949">
                        <c:v>94.901259999999994</c:v>
                      </c:pt>
                      <c:pt idx="950">
                        <c:v>95.001270000000005</c:v>
                      </c:pt>
                      <c:pt idx="951">
                        <c:v>95.10127</c:v>
                      </c:pt>
                      <c:pt idx="952">
                        <c:v>95.201269999999994</c:v>
                      </c:pt>
                      <c:pt idx="953">
                        <c:v>95.301269999999988</c:v>
                      </c:pt>
                      <c:pt idx="954">
                        <c:v>95.40128</c:v>
                      </c:pt>
                      <c:pt idx="955">
                        <c:v>95.501280000000008</c:v>
                      </c:pt>
                      <c:pt idx="956">
                        <c:v>95.601280000000003</c:v>
                      </c:pt>
                      <c:pt idx="957">
                        <c:v>95.701279999999997</c:v>
                      </c:pt>
                      <c:pt idx="958">
                        <c:v>95.801279999999991</c:v>
                      </c:pt>
                      <c:pt idx="959">
                        <c:v>95.901290000000003</c:v>
                      </c:pt>
                      <c:pt idx="960">
                        <c:v>96.001289999999997</c:v>
                      </c:pt>
                      <c:pt idx="961">
                        <c:v>96.101290000000006</c:v>
                      </c:pt>
                      <c:pt idx="962">
                        <c:v>96.20129</c:v>
                      </c:pt>
                      <c:pt idx="963">
                        <c:v>96.301299999999998</c:v>
                      </c:pt>
                      <c:pt idx="964">
                        <c:v>96.401300000000006</c:v>
                      </c:pt>
                      <c:pt idx="965">
                        <c:v>96.501300000000001</c:v>
                      </c:pt>
                      <c:pt idx="966">
                        <c:v>96.601299999999995</c:v>
                      </c:pt>
                      <c:pt idx="967">
                        <c:v>96.701310000000007</c:v>
                      </c:pt>
                      <c:pt idx="968">
                        <c:v>96.801310000000001</c:v>
                      </c:pt>
                      <c:pt idx="969">
                        <c:v>96.901309999999995</c:v>
                      </c:pt>
                      <c:pt idx="970">
                        <c:v>97.001310000000004</c:v>
                      </c:pt>
                      <c:pt idx="971">
                        <c:v>97.101309999999998</c:v>
                      </c:pt>
                      <c:pt idx="972">
                        <c:v>97.20132000000001</c:v>
                      </c:pt>
                      <c:pt idx="973">
                        <c:v>97.301320000000004</c:v>
                      </c:pt>
                      <c:pt idx="974">
                        <c:v>97.401319999999998</c:v>
                      </c:pt>
                      <c:pt idx="975">
                        <c:v>97.501319999999993</c:v>
                      </c:pt>
                      <c:pt idx="976">
                        <c:v>97.601330000000004</c:v>
                      </c:pt>
                      <c:pt idx="977">
                        <c:v>97.701330000000013</c:v>
                      </c:pt>
                      <c:pt idx="978">
                        <c:v>97.801330000000007</c:v>
                      </c:pt>
                      <c:pt idx="979">
                        <c:v>97.901330000000002</c:v>
                      </c:pt>
                      <c:pt idx="980">
                        <c:v>98.001300000000001</c:v>
                      </c:pt>
                      <c:pt idx="981">
                        <c:v>98.101300000000009</c:v>
                      </c:pt>
                      <c:pt idx="982">
                        <c:v>98.201300000000003</c:v>
                      </c:pt>
                      <c:pt idx="983">
                        <c:v>98.301299999999998</c:v>
                      </c:pt>
                      <c:pt idx="984">
                        <c:v>98.401299999999992</c:v>
                      </c:pt>
                      <c:pt idx="985">
                        <c:v>98.501299999999986</c:v>
                      </c:pt>
                      <c:pt idx="986">
                        <c:v>98.601299999999995</c:v>
                      </c:pt>
                      <c:pt idx="987">
                        <c:v>98.701400000000007</c:v>
                      </c:pt>
                      <c:pt idx="988">
                        <c:v>98.801400000000001</c:v>
                      </c:pt>
                      <c:pt idx="989">
                        <c:v>98.901399999999995</c:v>
                      </c:pt>
                      <c:pt idx="990">
                        <c:v>99.00139999999999</c:v>
                      </c:pt>
                      <c:pt idx="991">
                        <c:v>99.101399999999998</c:v>
                      </c:pt>
                      <c:pt idx="992">
                        <c:v>99.201399999999992</c:v>
                      </c:pt>
                      <c:pt idx="993">
                        <c:v>99.301400000000001</c:v>
                      </c:pt>
                      <c:pt idx="994">
                        <c:v>99.40140000000001</c:v>
                      </c:pt>
                      <c:pt idx="995">
                        <c:v>99.501400000000004</c:v>
                      </c:pt>
                      <c:pt idx="996">
                        <c:v>99.601399999999998</c:v>
                      </c:pt>
                      <c:pt idx="997">
                        <c:v>99.701400000000007</c:v>
                      </c:pt>
                      <c:pt idx="998">
                        <c:v>99.801400000000001</c:v>
                      </c:pt>
                      <c:pt idx="999">
                        <c:v>99.901399999999995</c:v>
                      </c:pt>
                      <c:pt idx="1000">
                        <c:v>100.00139999999999</c:v>
                      </c:pt>
                      <c:pt idx="1001">
                        <c:v>100.10140000000001</c:v>
                      </c:pt>
                      <c:pt idx="1002">
                        <c:v>100.20140000000001</c:v>
                      </c:pt>
                      <c:pt idx="1003">
                        <c:v>100.3014</c:v>
                      </c:pt>
                      <c:pt idx="1004">
                        <c:v>100.4014</c:v>
                      </c:pt>
                      <c:pt idx="1005">
                        <c:v>100.5014</c:v>
                      </c:pt>
                      <c:pt idx="1006">
                        <c:v>100.6014</c:v>
                      </c:pt>
                      <c:pt idx="1007">
                        <c:v>100.70139999999999</c:v>
                      </c:pt>
                      <c:pt idx="1008">
                        <c:v>100.8014</c:v>
                      </c:pt>
                      <c:pt idx="1009">
                        <c:v>100.9014</c:v>
                      </c:pt>
                      <c:pt idx="1010">
                        <c:v>101.0014</c:v>
                      </c:pt>
                      <c:pt idx="1011">
                        <c:v>101.10140000000001</c:v>
                      </c:pt>
                      <c:pt idx="1012">
                        <c:v>101.20140000000001</c:v>
                      </c:pt>
                      <c:pt idx="1013">
                        <c:v>101.3014</c:v>
                      </c:pt>
                      <c:pt idx="1014">
                        <c:v>101.4014</c:v>
                      </c:pt>
                      <c:pt idx="1015">
                        <c:v>101.50139999999999</c:v>
                      </c:pt>
                      <c:pt idx="1016">
                        <c:v>101.6014</c:v>
                      </c:pt>
                      <c:pt idx="1017">
                        <c:v>101.70139999999999</c:v>
                      </c:pt>
                      <c:pt idx="1018">
                        <c:v>101.8014</c:v>
                      </c:pt>
                      <c:pt idx="1019">
                        <c:v>101.90140000000001</c:v>
                      </c:pt>
                      <c:pt idx="1020">
                        <c:v>102.0014</c:v>
                      </c:pt>
                      <c:pt idx="1021">
                        <c:v>102.1014</c:v>
                      </c:pt>
                      <c:pt idx="1022">
                        <c:v>102.20140000000001</c:v>
                      </c:pt>
                      <c:pt idx="1023">
                        <c:v>102.3014</c:v>
                      </c:pt>
                      <c:pt idx="1024">
                        <c:v>102.4014</c:v>
                      </c:pt>
                      <c:pt idx="1025">
                        <c:v>102.50139999999999</c:v>
                      </c:pt>
                      <c:pt idx="1026">
                        <c:v>102.60140000000001</c:v>
                      </c:pt>
                      <c:pt idx="1027">
                        <c:v>102.70140000000001</c:v>
                      </c:pt>
                      <c:pt idx="1028">
                        <c:v>102.8014</c:v>
                      </c:pt>
                      <c:pt idx="1029">
                        <c:v>102.9014</c:v>
                      </c:pt>
                      <c:pt idx="1030">
                        <c:v>103.0014</c:v>
                      </c:pt>
                      <c:pt idx="1031">
                        <c:v>103.10149999999999</c:v>
                      </c:pt>
                      <c:pt idx="1032">
                        <c:v>103.2015</c:v>
                      </c:pt>
                      <c:pt idx="1033">
                        <c:v>103.3015</c:v>
                      </c:pt>
                      <c:pt idx="1034">
                        <c:v>103.4015</c:v>
                      </c:pt>
                      <c:pt idx="1035">
                        <c:v>103.50150000000001</c:v>
                      </c:pt>
                      <c:pt idx="1036">
                        <c:v>103.6015</c:v>
                      </c:pt>
                      <c:pt idx="1037">
                        <c:v>103.7015</c:v>
                      </c:pt>
                      <c:pt idx="1038">
                        <c:v>103.8015</c:v>
                      </c:pt>
                      <c:pt idx="1039">
                        <c:v>103.9015</c:v>
                      </c:pt>
                      <c:pt idx="1040">
                        <c:v>104.00149999999999</c:v>
                      </c:pt>
                      <c:pt idx="1041">
                        <c:v>104.10150000000002</c:v>
                      </c:pt>
                      <c:pt idx="1042">
                        <c:v>104.20150000000001</c:v>
                      </c:pt>
                      <c:pt idx="1043">
                        <c:v>104.3015</c:v>
                      </c:pt>
                      <c:pt idx="1044">
                        <c:v>104.4015</c:v>
                      </c:pt>
                      <c:pt idx="1045">
                        <c:v>104.50149999999999</c:v>
                      </c:pt>
                      <c:pt idx="1046">
                        <c:v>104.6015</c:v>
                      </c:pt>
                      <c:pt idx="1047">
                        <c:v>104.7015</c:v>
                      </c:pt>
                      <c:pt idx="1048">
                        <c:v>104.80149999999999</c:v>
                      </c:pt>
                      <c:pt idx="1049">
                        <c:v>104.9015</c:v>
                      </c:pt>
                      <c:pt idx="1050">
                        <c:v>105.00150000000001</c:v>
                      </c:pt>
                      <c:pt idx="1051">
                        <c:v>105.1015</c:v>
                      </c:pt>
                      <c:pt idx="1052">
                        <c:v>105.20150000000001</c:v>
                      </c:pt>
                      <c:pt idx="1053">
                        <c:v>105.3015</c:v>
                      </c:pt>
                      <c:pt idx="1054">
                        <c:v>105.4015</c:v>
                      </c:pt>
                      <c:pt idx="1055">
                        <c:v>105.50149999999999</c:v>
                      </c:pt>
                      <c:pt idx="1056">
                        <c:v>105.60149999999999</c:v>
                      </c:pt>
                      <c:pt idx="1057">
                        <c:v>105.7015</c:v>
                      </c:pt>
                      <c:pt idx="1058">
                        <c:v>105.8015</c:v>
                      </c:pt>
                      <c:pt idx="1059">
                        <c:v>105.9015</c:v>
                      </c:pt>
                      <c:pt idx="1060">
                        <c:v>106.00150000000001</c:v>
                      </c:pt>
                      <c:pt idx="1061">
                        <c:v>106.1015</c:v>
                      </c:pt>
                      <c:pt idx="1062">
                        <c:v>106.2015</c:v>
                      </c:pt>
                      <c:pt idx="1063">
                        <c:v>106.3015</c:v>
                      </c:pt>
                      <c:pt idx="1064">
                        <c:v>106.4015</c:v>
                      </c:pt>
                      <c:pt idx="1065">
                        <c:v>106.50149999999999</c:v>
                      </c:pt>
                      <c:pt idx="1066">
                        <c:v>106.60150000000002</c:v>
                      </c:pt>
                      <c:pt idx="1067">
                        <c:v>106.70150000000001</c:v>
                      </c:pt>
                      <c:pt idx="1068">
                        <c:v>106.8015</c:v>
                      </c:pt>
                      <c:pt idx="1069">
                        <c:v>106.9015</c:v>
                      </c:pt>
                      <c:pt idx="1070">
                        <c:v>107.00149999999999</c:v>
                      </c:pt>
                      <c:pt idx="1071">
                        <c:v>107.1015</c:v>
                      </c:pt>
                      <c:pt idx="1072">
                        <c:v>107.2015</c:v>
                      </c:pt>
                      <c:pt idx="1073">
                        <c:v>107.30149999999999</c:v>
                      </c:pt>
                      <c:pt idx="1074">
                        <c:v>107.4016</c:v>
                      </c:pt>
                      <c:pt idx="1075">
                        <c:v>107.5016</c:v>
                      </c:pt>
                      <c:pt idx="1076">
                        <c:v>107.6016</c:v>
                      </c:pt>
                      <c:pt idx="1077">
                        <c:v>107.7016</c:v>
                      </c:pt>
                      <c:pt idx="1078">
                        <c:v>107.80159999999999</c:v>
                      </c:pt>
                      <c:pt idx="1079">
                        <c:v>107.9016</c:v>
                      </c:pt>
                      <c:pt idx="1080">
                        <c:v>108.0016</c:v>
                      </c:pt>
                      <c:pt idx="1081">
                        <c:v>108.1016</c:v>
                      </c:pt>
                      <c:pt idx="1082">
                        <c:v>108.20160000000001</c:v>
                      </c:pt>
                      <c:pt idx="1083">
                        <c:v>108.30160000000001</c:v>
                      </c:pt>
                      <c:pt idx="1084">
                        <c:v>108.4016</c:v>
                      </c:pt>
                      <c:pt idx="1085">
                        <c:v>108.5016</c:v>
                      </c:pt>
                      <c:pt idx="1086">
                        <c:v>108.60159999999999</c:v>
                      </c:pt>
                      <c:pt idx="1087">
                        <c:v>108.7016</c:v>
                      </c:pt>
                      <c:pt idx="1088">
                        <c:v>108.80159999999999</c:v>
                      </c:pt>
                      <c:pt idx="1089">
                        <c:v>108.90159999999999</c:v>
                      </c:pt>
                      <c:pt idx="1090">
                        <c:v>109.00160000000001</c:v>
                      </c:pt>
                      <c:pt idx="1091">
                        <c:v>109.1016</c:v>
                      </c:pt>
                      <c:pt idx="1092">
                        <c:v>109.2016</c:v>
                      </c:pt>
                      <c:pt idx="1093">
                        <c:v>109.30160000000001</c:v>
                      </c:pt>
                      <c:pt idx="1094">
                        <c:v>109.4016</c:v>
                      </c:pt>
                      <c:pt idx="1095">
                        <c:v>109.5016</c:v>
                      </c:pt>
                      <c:pt idx="1096">
                        <c:v>109.60159999999999</c:v>
                      </c:pt>
                      <c:pt idx="1097">
                        <c:v>109.70159999999998</c:v>
                      </c:pt>
                      <c:pt idx="1098">
                        <c:v>109.80160000000001</c:v>
                      </c:pt>
                      <c:pt idx="1099">
                        <c:v>109.9016</c:v>
                      </c:pt>
                      <c:pt idx="1100">
                        <c:v>110.0016</c:v>
                      </c:pt>
                      <c:pt idx="1101">
                        <c:v>110.1016</c:v>
                      </c:pt>
                      <c:pt idx="1102">
                        <c:v>110.2016</c:v>
                      </c:pt>
                      <c:pt idx="1103">
                        <c:v>110.30159999999999</c:v>
                      </c:pt>
                      <c:pt idx="1104">
                        <c:v>110.4016</c:v>
                      </c:pt>
                      <c:pt idx="1105">
                        <c:v>110.5016</c:v>
                      </c:pt>
                      <c:pt idx="1106">
                        <c:v>110.6016</c:v>
                      </c:pt>
                      <c:pt idx="1107">
                        <c:v>110.70160000000001</c:v>
                      </c:pt>
                      <c:pt idx="1108">
                        <c:v>110.80160000000001</c:v>
                      </c:pt>
                      <c:pt idx="1109">
                        <c:v>110.9016</c:v>
                      </c:pt>
                      <c:pt idx="1110">
                        <c:v>111.0016</c:v>
                      </c:pt>
                      <c:pt idx="1111">
                        <c:v>111.10159999999999</c:v>
                      </c:pt>
                      <c:pt idx="1112">
                        <c:v>111.2</c:v>
                      </c:pt>
                      <c:pt idx="1113">
                        <c:v>111.3</c:v>
                      </c:pt>
                      <c:pt idx="1114">
                        <c:v>111.4</c:v>
                      </c:pt>
                      <c:pt idx="1115">
                        <c:v>111.5</c:v>
                      </c:pt>
                    </c:numCache>
                  </c:numRef>
                </c:yVal>
                <c:smooth val="0"/>
                <c:extLst xmlns:c15="http://schemas.microsoft.com/office/drawing/2012/chart">
                  <c:ext xmlns:c16="http://schemas.microsoft.com/office/drawing/2014/chart" uri="{C3380CC4-5D6E-409C-BE32-E72D297353CC}">
                    <c16:uniqueId val="{00000005-4875-4AFF-82A5-EB7594A88824}"/>
                  </c:ext>
                </c:extLst>
              </c15:ser>
            </c15:filteredScatterSeries>
          </c:ext>
        </c:extLst>
      </c:scatterChart>
      <c:valAx>
        <c:axId val="1740256703"/>
        <c:scaling>
          <c:orientation val="minMax"/>
          <c:max val="0.4"/>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Times New Roman" panose="02020603050405020304" pitchFamily="18" charset="0"/>
              </a:defRPr>
            </a:pPr>
            <a:endParaRPr lang="nb-NO"/>
          </a:p>
        </c:txPr>
        <c:crossAx val="1740257535"/>
        <c:crosses val="autoZero"/>
        <c:crossBetween val="midCat"/>
        <c:majorUnit val="0.1"/>
        <c:minorUnit val="0.1"/>
      </c:valAx>
      <c:valAx>
        <c:axId val="1740257535"/>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Times New Roman" panose="02020603050405020304" pitchFamily="18" charset="0"/>
              </a:defRPr>
            </a:pPr>
            <a:endParaRPr lang="nb-NO"/>
          </a:p>
        </c:txPr>
        <c:crossAx val="1740256703"/>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Times New Roman" panose="02020603050405020304" pitchFamily="18" charset="0"/>
          <a:cs typeface="Times New Roman" panose="02020603050405020304" pitchFamily="18" charset="0"/>
        </a:defRPr>
      </a:pPr>
      <a:endParaRPr lang="nb-NO"/>
    </a:p>
  </c:txPr>
  <c:externalData r:id="rId3">
    <c:autoUpdate val="0"/>
  </c:externalData>
  <c:userShapes r:id="rId4"/>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193910256410257"/>
          <c:y val="0.14723777777777777"/>
          <c:w val="0.73032905982905982"/>
          <c:h val="0.79278999999999999"/>
        </c:manualLayout>
      </c:layout>
      <c:scatterChart>
        <c:scatterStyle val="lineMarker"/>
        <c:varyColors val="0"/>
        <c:ser>
          <c:idx val="1"/>
          <c:order val="1"/>
          <c:tx>
            <c:v>S1_f</c:v>
          </c:tx>
          <c:spPr>
            <a:ln w="15875" cap="rnd">
              <a:solidFill>
                <a:srgbClr val="FFC000"/>
              </a:solidFill>
              <a:round/>
            </a:ln>
            <a:effectLst/>
          </c:spPr>
          <c:marker>
            <c:symbol val="none"/>
          </c:marker>
          <c:xVal>
            <c:numRef>
              <c:f>Bq!$D$5:$D$80</c:f>
              <c:numCache>
                <c:formatCode>General</c:formatCode>
                <c:ptCount val="76"/>
                <c:pt idx="0">
                  <c:v>0</c:v>
                </c:pt>
                <c:pt idx="1">
                  <c:v>8.1558423185114077E-4</c:v>
                </c:pt>
                <c:pt idx="2">
                  <c:v>3.0482431480002002E-4</c:v>
                </c:pt>
                <c:pt idx="3">
                  <c:v>5.8568592686287829E-4</c:v>
                </c:pt>
                <c:pt idx="4">
                  <c:v>8.2994976235815292E-4</c:v>
                </c:pt>
                <c:pt idx="5">
                  <c:v>7.2152392884377344E-4</c:v>
                </c:pt>
                <c:pt idx="6">
                  <c:v>5.4540284282970951E-4</c:v>
                </c:pt>
                <c:pt idx="7">
                  <c:v>5.5871115667728577E-4</c:v>
                </c:pt>
                <c:pt idx="8">
                  <c:v>6.1449238800712243E-4</c:v>
                </c:pt>
                <c:pt idx="9">
                  <c:v>8.7864141241428165E-4</c:v>
                </c:pt>
                <c:pt idx="10">
                  <c:v>9.1075538825083411E-4</c:v>
                </c:pt>
                <c:pt idx="11">
                  <c:v>7.670896205168253E-4</c:v>
                </c:pt>
                <c:pt idx="12">
                  <c:v>9.2899885221300763E-4</c:v>
                </c:pt>
                <c:pt idx="13">
                  <c:v>9.7367262199131465E-4</c:v>
                </c:pt>
                <c:pt idx="14">
                  <c:v>1.0626287702023693E-3</c:v>
                </c:pt>
                <c:pt idx="15">
                  <c:v>1.5997529104420361E-3</c:v>
                </c:pt>
                <c:pt idx="16">
                  <c:v>2.5443757264887287E-3</c:v>
                </c:pt>
                <c:pt idx="17">
                  <c:v>3.7772364640602791E-3</c:v>
                </c:pt>
                <c:pt idx="18">
                  <c:v>6.7158423724115587E-3</c:v>
                </c:pt>
                <c:pt idx="19">
                  <c:v>1.3471207803101015E-2</c:v>
                </c:pt>
                <c:pt idx="20">
                  <c:v>1.4227346473921659E-2</c:v>
                </c:pt>
                <c:pt idx="21">
                  <c:v>4.7083395894346753E-3</c:v>
                </c:pt>
                <c:pt idx="22">
                  <c:v>5.7661067011345254E-4</c:v>
                </c:pt>
                <c:pt idx="23">
                  <c:v>2.3395716874163804E-4</c:v>
                </c:pt>
                <c:pt idx="24">
                  <c:v>2.0409172142931133E-4</c:v>
                </c:pt>
                <c:pt idx="25">
                  <c:v>3.1262021447868931E-4</c:v>
                </c:pt>
                <c:pt idx="26">
                  <c:v>3.8145491132148869E-4</c:v>
                </c:pt>
                <c:pt idx="27">
                  <c:v>4.3228417558093175E-4</c:v>
                </c:pt>
                <c:pt idx="28">
                  <c:v>4.6587714935581652E-4</c:v>
                </c:pt>
                <c:pt idx="29">
                  <c:v>4.8809244404529969E-4</c:v>
                </c:pt>
                <c:pt idx="30">
                  <c:v>4.7510594392842379E-4</c:v>
                </c:pt>
                <c:pt idx="31">
                  <c:v>4.4939449918283281E-4</c:v>
                </c:pt>
                <c:pt idx="32">
                  <c:v>4.3416612567870647E-4</c:v>
                </c:pt>
                <c:pt idx="33">
                  <c:v>5.2957835385637395E-4</c:v>
                </c:pt>
                <c:pt idx="34">
                  <c:v>6.5043520763004292E-4</c:v>
                </c:pt>
                <c:pt idx="35">
                  <c:v>7.2249930425567397E-4</c:v>
                </c:pt>
                <c:pt idx="36">
                  <c:v>1.2406536924416416E-3</c:v>
                </c:pt>
                <c:pt idx="37">
                  <c:v>3.023182599539691E-3</c:v>
                </c:pt>
                <c:pt idx="38">
                  <c:v>1.7985578563264347E-2</c:v>
                </c:pt>
                <c:pt idx="39">
                  <c:v>4.3562949935048112E-2</c:v>
                </c:pt>
                <c:pt idx="40">
                  <c:v>2.8354072669625172E-2</c:v>
                </c:pt>
                <c:pt idx="41">
                  <c:v>1.3936490304880403E-2</c:v>
                </c:pt>
                <c:pt idx="42">
                  <c:v>9.0665216961353691E-3</c:v>
                </c:pt>
                <c:pt idx="43">
                  <c:v>3.2905091223097752E-3</c:v>
                </c:pt>
                <c:pt idx="44">
                  <c:v>3.13824261638868E-4</c:v>
                </c:pt>
                <c:pt idx="45">
                  <c:v>-5.6855435075522312E-5</c:v>
                </c:pt>
                <c:pt idx="46">
                  <c:v>-7.6080865590520962E-5</c:v>
                </c:pt>
                <c:pt idx="47">
                  <c:v>-2.7509319594078782E-5</c:v>
                </c:pt>
                <c:pt idx="48">
                  <c:v>6.0750536758760543E-6</c:v>
                </c:pt>
                <c:pt idx="49">
                  <c:v>-1.040813723301764E-5</c:v>
                </c:pt>
                <c:pt idx="50">
                  <c:v>-5.3887139057945742E-5</c:v>
                </c:pt>
                <c:pt idx="51">
                  <c:v>-1.069745953890216E-4</c:v>
                </c:pt>
                <c:pt idx="52">
                  <c:v>-1.6739745868266399E-4</c:v>
                </c:pt>
                <c:pt idx="53">
                  <c:v>-4.3288112518388358E-4</c:v>
                </c:pt>
                <c:pt idx="54">
                  <c:v>-9.3383582032384167E-4</c:v>
                </c:pt>
                <c:pt idx="55">
                  <c:v>-1.112245303683518E-3</c:v>
                </c:pt>
                <c:pt idx="56">
                  <c:v>-1.120973768378872E-3</c:v>
                </c:pt>
                <c:pt idx="57">
                  <c:v>3.4405599471899698E-3</c:v>
                </c:pt>
                <c:pt idx="58">
                  <c:v>1.9137061274651614E-2</c:v>
                </c:pt>
                <c:pt idx="59">
                  <c:v>4.7423850793573398E-2</c:v>
                </c:pt>
                <c:pt idx="60">
                  <c:v>6.2059003328482742E-2</c:v>
                </c:pt>
                <c:pt idx="61">
                  <c:v>4.3954442732416908E-2</c:v>
                </c:pt>
                <c:pt idx="62">
                  <c:v>2.5737056074354548E-2</c:v>
                </c:pt>
                <c:pt idx="63">
                  <c:v>1.1721086475409389E-2</c:v>
                </c:pt>
                <c:pt idx="64">
                  <c:v>7.6810665849401443E-3</c:v>
                </c:pt>
                <c:pt idx="65">
                  <c:v>1.7572299784596524E-3</c:v>
                </c:pt>
                <c:pt idx="66">
                  <c:v>-5.6334479107001813E-5</c:v>
                </c:pt>
                <c:pt idx="67">
                  <c:v>-9.1593266653991573E-5</c:v>
                </c:pt>
                <c:pt idx="68">
                  <c:v>-5.9363923200034859E-5</c:v>
                </c:pt>
                <c:pt idx="69">
                  <c:v>-2.9305785300865963E-5</c:v>
                </c:pt>
                <c:pt idx="70">
                  <c:v>-2.1538783049929578E-5</c:v>
                </c:pt>
                <c:pt idx="71">
                  <c:v>-5.094618476840609E-6</c:v>
                </c:pt>
                <c:pt idx="72">
                  <c:v>-5.8089741625353069E-7</c:v>
                </c:pt>
                <c:pt idx="73">
                  <c:v>-3.3452462150852327E-5</c:v>
                </c:pt>
                <c:pt idx="74">
                  <c:v>-5.1244191870514688E-5</c:v>
                </c:pt>
                <c:pt idx="75">
                  <c:v>-6.3882551761946255E-5</c:v>
                </c:pt>
              </c:numCache>
            </c:numRef>
          </c:xVal>
          <c:yVal>
            <c:numRef>
              <c:f>Bq!$E$5:$E$80</c:f>
              <c:numCache>
                <c:formatCode>General</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0"/>
          <c:extLst>
            <c:ext xmlns:c16="http://schemas.microsoft.com/office/drawing/2014/chart" uri="{C3380CC4-5D6E-409C-BE32-E72D297353CC}">
              <c16:uniqueId val="{00000000-E6BF-4435-8B0A-B9CD30F5AD18}"/>
            </c:ext>
          </c:extLst>
        </c:ser>
        <c:ser>
          <c:idx val="2"/>
          <c:order val="3"/>
          <c:tx>
            <c:v>4b_f</c:v>
          </c:tx>
          <c:spPr>
            <a:ln w="12700" cap="rnd">
              <a:solidFill>
                <a:schemeClr val="accent6"/>
              </a:solidFill>
              <a:round/>
            </a:ln>
            <a:effectLst/>
          </c:spPr>
          <c:marker>
            <c:symbol val="none"/>
          </c:marker>
          <c:xVal>
            <c:numRef>
              <c:f>Bq!$I$28:$I$1139</c:f>
              <c:numCache>
                <c:formatCode>General</c:formatCode>
                <c:ptCount val="1112"/>
                <c:pt idx="0">
                  <c:v>1.3684522739914953E-4</c:v>
                </c:pt>
                <c:pt idx="1">
                  <c:v>1.3684270185777213E-4</c:v>
                </c:pt>
                <c:pt idx="2">
                  <c:v>1.0834014536715467E-4</c:v>
                </c:pt>
                <c:pt idx="3">
                  <c:v>9.0372311797007424E-5</c:v>
                </c:pt>
                <c:pt idx="4">
                  <c:v>9.0371211691505436E-5</c:v>
                </c:pt>
                <c:pt idx="5">
                  <c:v>7.8044286526387875E-5</c:v>
                </c:pt>
                <c:pt idx="6">
                  <c:v>0</c:v>
                </c:pt>
                <c:pt idx="7">
                  <c:v>0</c:v>
                </c:pt>
                <c:pt idx="8">
                  <c:v>0</c:v>
                </c:pt>
                <c:pt idx="9">
                  <c:v>0</c:v>
                </c:pt>
                <c:pt idx="10">
                  <c:v>0</c:v>
                </c:pt>
                <c:pt idx="11">
                  <c:v>-4.7491204819096318E-5</c:v>
                </c:pt>
                <c:pt idx="12">
                  <c:v>-4.7490902010984976E-5</c:v>
                </c:pt>
                <c:pt idx="13">
                  <c:v>8.9880517539111339E-5</c:v>
                </c:pt>
                <c:pt idx="14">
                  <c:v>0</c:v>
                </c:pt>
                <c:pt idx="15">
                  <c:v>0</c:v>
                </c:pt>
                <c:pt idx="16">
                  <c:v>0</c:v>
                </c:pt>
                <c:pt idx="17">
                  <c:v>0</c:v>
                </c:pt>
                <c:pt idx="18">
                  <c:v>0</c:v>
                </c:pt>
                <c:pt idx="19">
                  <c:v>3.8663653652396484E-5</c:v>
                </c:pt>
                <c:pt idx="20">
                  <c:v>7.5291236676717675E-5</c:v>
                </c:pt>
                <c:pt idx="21">
                  <c:v>7.5290857538578131E-5</c:v>
                </c:pt>
                <c:pt idx="22">
                  <c:v>1.1074882076216874E-4</c:v>
                </c:pt>
                <c:pt idx="23">
                  <c:v>1.1074827432606683E-4</c:v>
                </c:pt>
                <c:pt idx="24">
                  <c:v>1.1074772811941819E-4</c:v>
                </c:pt>
                <c:pt idx="25">
                  <c:v>1.4230605401939814E-4</c:v>
                </c:pt>
                <c:pt idx="26">
                  <c:v>1.3998448281927087E-4</c:v>
                </c:pt>
                <c:pt idx="27">
                  <c:v>1.3998382913224498E-4</c:v>
                </c:pt>
                <c:pt idx="28">
                  <c:v>2.047534303876821E-4</c:v>
                </c:pt>
                <c:pt idx="29">
                  <c:v>2.0475249879728729E-4</c:v>
                </c:pt>
                <c:pt idx="30">
                  <c:v>2.0475156759736012E-4</c:v>
                </c:pt>
                <c:pt idx="31">
                  <c:v>2.0194052273028271E-4</c:v>
                </c:pt>
                <c:pt idx="32">
                  <c:v>2.0193961767468678E-4</c:v>
                </c:pt>
                <c:pt idx="33">
                  <c:v>1.9843713807919644E-4</c:v>
                </c:pt>
                <c:pt idx="34">
                  <c:v>1.6394354251091312E-4</c:v>
                </c:pt>
                <c:pt idx="35">
                  <c:v>1.6394282758031985E-4</c:v>
                </c:pt>
                <c:pt idx="36">
                  <c:v>1.6223776344675259E-4</c:v>
                </c:pt>
                <c:pt idx="37">
                  <c:v>2.256354525589015E-4</c:v>
                </c:pt>
                <c:pt idx="38">
                  <c:v>1.9178200252339175E-4</c:v>
                </c:pt>
                <c:pt idx="39">
                  <c:v>1.9178118857422318E-4</c:v>
                </c:pt>
                <c:pt idx="40">
                  <c:v>1.8896555959260807E-4</c:v>
                </c:pt>
                <c:pt idx="41">
                  <c:v>1.8896477002250601E-4</c:v>
                </c:pt>
                <c:pt idx="42">
                  <c:v>2.5079770789208884E-4</c:v>
                </c:pt>
                <c:pt idx="43">
                  <c:v>2.4807831381836305E-4</c:v>
                </c:pt>
                <c:pt idx="44">
                  <c:v>2.480772944528829E-4</c:v>
                </c:pt>
                <c:pt idx="45">
                  <c:v>2.4585566838808686E-4</c:v>
                </c:pt>
                <c:pt idx="46">
                  <c:v>2.4278821032682873E-4</c:v>
                </c:pt>
                <c:pt idx="47">
                  <c:v>2.0640252871179337E-4</c:v>
                </c:pt>
                <c:pt idx="48">
                  <c:v>2.0141305020395081E-4</c:v>
                </c:pt>
                <c:pt idx="49">
                  <c:v>1.9841142802949621E-4</c:v>
                </c:pt>
                <c:pt idx="50">
                  <c:v>2.2331629762725575E-4</c:v>
                </c:pt>
                <c:pt idx="51">
                  <c:v>2.197715742335096E-4</c:v>
                </c:pt>
                <c:pt idx="52">
                  <c:v>2.1680628559228804E-4</c:v>
                </c:pt>
                <c:pt idx="53">
                  <c:v>2.4000466089998615E-4</c:v>
                </c:pt>
                <c:pt idx="54">
                  <c:v>2.3708230832040494E-4</c:v>
                </c:pt>
                <c:pt idx="55">
                  <c:v>2.3415997890301657E-4</c:v>
                </c:pt>
                <c:pt idx="56">
                  <c:v>2.2851083151256471E-4</c:v>
                </c:pt>
                <c:pt idx="57">
                  <c:v>2.2373845894863457E-4</c:v>
                </c:pt>
                <c:pt idx="58">
                  <c:v>2.2087479703771737E-4</c:v>
                </c:pt>
                <c:pt idx="59">
                  <c:v>2.446425283596626E-4</c:v>
                </c:pt>
                <c:pt idx="60">
                  <c:v>2.9695383624579692E-4</c:v>
                </c:pt>
                <c:pt idx="61">
                  <c:v>2.941300901303488E-4</c:v>
                </c:pt>
                <c:pt idx="62">
                  <c:v>2.8822071045626072E-4</c:v>
                </c:pt>
                <c:pt idx="63">
                  <c:v>2.8542692887591127E-4</c:v>
                </c:pt>
                <c:pt idx="64">
                  <c:v>2.8263316848321129E-4</c:v>
                </c:pt>
                <c:pt idx="65">
                  <c:v>2.2208422956390152E-4</c:v>
                </c:pt>
                <c:pt idx="66">
                  <c:v>2.1931326235948473E-4</c:v>
                </c:pt>
                <c:pt idx="67">
                  <c:v>2.7028781481793103E-4</c:v>
                </c:pt>
                <c:pt idx="68">
                  <c:v>2.675345344726861E-4</c:v>
                </c:pt>
                <c:pt idx="69">
                  <c:v>3.168626239214031E-4</c:v>
                </c:pt>
                <c:pt idx="70">
                  <c:v>3.1413551473399414E-4</c:v>
                </c:pt>
                <c:pt idx="71">
                  <c:v>3.1066721962463623E-4</c:v>
                </c:pt>
                <c:pt idx="72">
                  <c:v>3.0794664427035969E-4</c:v>
                </c:pt>
                <c:pt idx="73">
                  <c:v>3.0522608895581751E-4</c:v>
                </c:pt>
                <c:pt idx="74">
                  <c:v>2.4472669470711135E-4</c:v>
                </c:pt>
                <c:pt idx="75">
                  <c:v>1.8799410796740694E-4</c:v>
                </c:pt>
                <c:pt idx="76">
                  <c:v>1.8531433247891715E-4</c:v>
                </c:pt>
                <c:pt idx="77">
                  <c:v>2.6334451926684777E-4</c:v>
                </c:pt>
                <c:pt idx="78">
                  <c:v>2.3289627682489896E-4</c:v>
                </c:pt>
                <c:pt idx="79">
                  <c:v>2.3022476378114373E-4</c:v>
                </c:pt>
                <c:pt idx="80">
                  <c:v>2.270225487418273E-4</c:v>
                </c:pt>
                <c:pt idx="81">
                  <c:v>3.0418383682261551E-4</c:v>
                </c:pt>
                <c:pt idx="82">
                  <c:v>3.0152046210084999E-4</c:v>
                </c:pt>
                <c:pt idx="83">
                  <c:v>2.7282640566923881E-4</c:v>
                </c:pt>
                <c:pt idx="84">
                  <c:v>2.7015692042003155E-4</c:v>
                </c:pt>
                <c:pt idx="85">
                  <c:v>2.674874542210983E-4</c:v>
                </c:pt>
                <c:pt idx="86">
                  <c:v>3.1852295070092132E-4</c:v>
                </c:pt>
                <c:pt idx="87">
                  <c:v>3.1585129309725591E-4</c:v>
                </c:pt>
                <c:pt idx="88">
                  <c:v>3.1489712921205432E-4</c:v>
                </c:pt>
                <c:pt idx="89">
                  <c:v>3.1172245514448271E-4</c:v>
                </c:pt>
                <c:pt idx="90">
                  <c:v>3.0904040196697192E-4</c:v>
                </c:pt>
                <c:pt idx="91">
                  <c:v>2.8082286723813153E-4</c:v>
                </c:pt>
                <c:pt idx="92">
                  <c:v>3.5991525093035141E-4</c:v>
                </c:pt>
                <c:pt idx="93">
                  <c:v>3.5721408251649604E-4</c:v>
                </c:pt>
                <c:pt idx="94">
                  <c:v>3.2954705358125892E-4</c:v>
                </c:pt>
                <c:pt idx="95">
                  <c:v>3.5545176238065601E-4</c:v>
                </c:pt>
                <c:pt idx="96">
                  <c:v>3.5272269352240013E-4</c:v>
                </c:pt>
                <c:pt idx="97">
                  <c:v>2.9581990344185866E-4</c:v>
                </c:pt>
                <c:pt idx="98">
                  <c:v>2.9308667471426207E-4</c:v>
                </c:pt>
                <c:pt idx="99">
                  <c:v>3.2001530692302057E-4</c:v>
                </c:pt>
                <c:pt idx="100">
                  <c:v>3.7601104225944159E-4</c:v>
                </c:pt>
                <c:pt idx="101">
                  <c:v>3.7323108570206216E-4</c:v>
                </c:pt>
                <c:pt idx="102">
                  <c:v>3.7045114978891342E-4</c:v>
                </c:pt>
                <c:pt idx="103">
                  <c:v>3.6976969232068075E-4</c:v>
                </c:pt>
                <c:pt idx="104">
                  <c:v>3.9853723164023816E-4</c:v>
                </c:pt>
                <c:pt idx="105">
                  <c:v>3.9571609079413735E-4</c:v>
                </c:pt>
                <c:pt idx="106">
                  <c:v>3.3920083180591197E-4</c:v>
                </c:pt>
                <c:pt idx="107">
                  <c:v>3.3635648534876558E-4</c:v>
                </c:pt>
                <c:pt idx="108">
                  <c:v>3.3351216029105327E-4</c:v>
                </c:pt>
                <c:pt idx="109">
                  <c:v>3.6094093823408891E-4</c:v>
                </c:pt>
                <c:pt idx="110">
                  <c:v>3.5808233922168017E-4</c:v>
                </c:pt>
                <c:pt idx="111">
                  <c:v>4.1418663445019961E-4</c:v>
                </c:pt>
                <c:pt idx="112">
                  <c:v>4.7274756660493726E-4</c:v>
                </c:pt>
                <c:pt idx="113">
                  <c:v>4.4387069602810659E-4</c:v>
                </c:pt>
                <c:pt idx="114">
                  <c:v>4.4095602085323705E-4</c:v>
                </c:pt>
                <c:pt idx="115">
                  <c:v>4.1060978706865053E-4</c:v>
                </c:pt>
                <c:pt idx="116">
                  <c:v>5.0419153519246562E-4</c:v>
                </c:pt>
                <c:pt idx="117">
                  <c:v>5.0121343913475636E-4</c:v>
                </c:pt>
                <c:pt idx="118">
                  <c:v>4.7294401385131153E-4</c:v>
                </c:pt>
                <c:pt idx="119">
                  <c:v>4.6993731834759207E-4</c:v>
                </c:pt>
                <c:pt idx="120">
                  <c:v>4.6693064686402123E-4</c:v>
                </c:pt>
                <c:pt idx="121">
                  <c:v>4.9707058384549317E-4</c:v>
                </c:pt>
                <c:pt idx="122">
                  <c:v>4.0606432977323566E-4</c:v>
                </c:pt>
                <c:pt idx="123">
                  <c:v>4.0301782753594128E-4</c:v>
                </c:pt>
                <c:pt idx="124">
                  <c:v>4.0355655622611607E-4</c:v>
                </c:pt>
                <c:pt idx="125">
                  <c:v>4.6662505723214982E-4</c:v>
                </c:pt>
                <c:pt idx="126">
                  <c:v>4.6352048937276446E-4</c:v>
                </c:pt>
                <c:pt idx="127">
                  <c:v>5.2590017006843833E-4</c:v>
                </c:pt>
                <c:pt idx="128">
                  <c:v>4.3731997673013805E-4</c:v>
                </c:pt>
                <c:pt idx="129">
                  <c:v>4.3413480173624421E-4</c:v>
                </c:pt>
                <c:pt idx="130">
                  <c:v>4.3094965331988086E-4</c:v>
                </c:pt>
                <c:pt idx="131">
                  <c:v>3.7053338793938795E-4</c:v>
                </c:pt>
                <c:pt idx="132">
                  <c:v>3.6729125300398978E-4</c:v>
                </c:pt>
                <c:pt idx="133">
                  <c:v>4.9764160529576116E-4</c:v>
                </c:pt>
                <c:pt idx="134">
                  <c:v>4.9437437898305144E-4</c:v>
                </c:pt>
                <c:pt idx="135">
                  <c:v>4.6370479326114124E-4</c:v>
                </c:pt>
                <c:pt idx="136">
                  <c:v>4.6039992647964312E-4</c:v>
                </c:pt>
                <c:pt idx="137">
                  <c:v>4.6562060149644356E-4</c:v>
                </c:pt>
                <c:pt idx="138">
                  <c:v>4.6225411667821337E-4</c:v>
                </c:pt>
                <c:pt idx="139">
                  <c:v>4.9599403673054692E-4</c:v>
                </c:pt>
                <c:pt idx="140">
                  <c:v>4.9260419087121499E-4</c:v>
                </c:pt>
                <c:pt idx="141">
                  <c:v>5.9929704470841508E-4</c:v>
                </c:pt>
                <c:pt idx="142">
                  <c:v>5.6599190675724433E-4</c:v>
                </c:pt>
                <c:pt idx="143">
                  <c:v>5.6252651923256779E-4</c:v>
                </c:pt>
                <c:pt idx="144">
                  <c:v>4.9318164209654215E-4</c:v>
                </c:pt>
                <c:pt idx="145">
                  <c:v>5.6472519678618714E-4</c:v>
                </c:pt>
                <c:pt idx="146">
                  <c:v>5.6120292356919715E-4</c:v>
                </c:pt>
                <c:pt idx="147">
                  <c:v>5.5768068271145775E-4</c:v>
                </c:pt>
                <c:pt idx="148">
                  <c:v>5.9925748620095467E-4</c:v>
                </c:pt>
                <c:pt idx="149">
                  <c:v>5.9567630385793258E-4</c:v>
                </c:pt>
                <c:pt idx="150">
                  <c:v>5.6153058365278319E-4</c:v>
                </c:pt>
                <c:pt idx="151">
                  <c:v>5.6087137411330718E-4</c:v>
                </c:pt>
                <c:pt idx="152">
                  <c:v>5.5723726056464162E-4</c:v>
                </c:pt>
                <c:pt idx="153">
                  <c:v>5.5655170243160384E-4</c:v>
                </c:pt>
                <c:pt idx="154">
                  <c:v>6.7044935622309978E-4</c:v>
                </c:pt>
                <c:pt idx="155">
                  <c:v>6.6675223222323289E-4</c:v>
                </c:pt>
                <c:pt idx="156">
                  <c:v>6.3218988995648146E-4</c:v>
                </c:pt>
                <c:pt idx="157">
                  <c:v>5.9498191153997085E-4</c:v>
                </c:pt>
                <c:pt idx="158">
                  <c:v>5.912243679977267E-4</c:v>
                </c:pt>
                <c:pt idx="159">
                  <c:v>7.0803806183405255E-4</c:v>
                </c:pt>
                <c:pt idx="160">
                  <c:v>7.0423852191419767E-4</c:v>
                </c:pt>
                <c:pt idx="161">
                  <c:v>7.0043901960319468E-4</c:v>
                </c:pt>
                <c:pt idx="162">
                  <c:v>6.3827246065638202E-4</c:v>
                </c:pt>
                <c:pt idx="163">
                  <c:v>6.3436503261045992E-4</c:v>
                </c:pt>
                <c:pt idx="164">
                  <c:v>6.3045764393754582E-4</c:v>
                </c:pt>
                <c:pt idx="165">
                  <c:v>6.2655029459455949E-4</c:v>
                </c:pt>
                <c:pt idx="166">
                  <c:v>6.2836951029357035E-4</c:v>
                </c:pt>
                <c:pt idx="167">
                  <c:v>6.2442627661294899E-4</c:v>
                </c:pt>
                <c:pt idx="168">
                  <c:v>7.0754063389800949E-4</c:v>
                </c:pt>
                <c:pt idx="169">
                  <c:v>7.0355128137747347E-4</c:v>
                </c:pt>
                <c:pt idx="170">
                  <c:v>6.9956196991795305E-4</c:v>
                </c:pt>
                <c:pt idx="171">
                  <c:v>5.4092077057575399E-4</c:v>
                </c:pt>
                <c:pt idx="172">
                  <c:v>5.3689466817221233E-4</c:v>
                </c:pt>
                <c:pt idx="173">
                  <c:v>5.3224385138514441E-4</c:v>
                </c:pt>
                <c:pt idx="174">
                  <c:v>6.1231066230682865E-4</c:v>
                </c:pt>
                <c:pt idx="175">
                  <c:v>6.1552486002237764E-4</c:v>
                </c:pt>
                <c:pt idx="176">
                  <c:v>6.1143128904217275E-4</c:v>
                </c:pt>
                <c:pt idx="177">
                  <c:v>5.6976921121596965E-4</c:v>
                </c:pt>
                <c:pt idx="178">
                  <c:v>6.1126898270897972E-4</c:v>
                </c:pt>
                <c:pt idx="179">
                  <c:v>6.0712104631773997E-4</c:v>
                </c:pt>
                <c:pt idx="180">
                  <c:v>5.6350464633896145E-4</c:v>
                </c:pt>
                <c:pt idx="181">
                  <c:v>6.8683180529358436E-4</c:v>
                </c:pt>
                <c:pt idx="182">
                  <c:v>6.826533305892685E-4</c:v>
                </c:pt>
                <c:pt idx="183">
                  <c:v>5.9775844982857108E-4</c:v>
                </c:pt>
                <c:pt idx="184">
                  <c:v>5.9721517925599764E-4</c:v>
                </c:pt>
                <c:pt idx="185">
                  <c:v>5.9299082286623939E-4</c:v>
                </c:pt>
                <c:pt idx="186">
                  <c:v>6.7917697490339768E-4</c:v>
                </c:pt>
                <c:pt idx="187">
                  <c:v>5.9405377805884726E-4</c:v>
                </c:pt>
                <c:pt idx="188">
                  <c:v>5.8976077240154576E-4</c:v>
                </c:pt>
                <c:pt idx="189">
                  <c:v>6.7562550062440566E-4</c:v>
                </c:pt>
                <c:pt idx="190">
                  <c:v>6.7986809687850351E-4</c:v>
                </c:pt>
                <c:pt idx="191">
                  <c:v>6.754926727644394E-4</c:v>
                </c:pt>
                <c:pt idx="192">
                  <c:v>6.7111729688056683E-4</c:v>
                </c:pt>
                <c:pt idx="193">
                  <c:v>6.6759345336607002E-4</c:v>
                </c:pt>
                <c:pt idx="194">
                  <c:v>6.6321258178858231E-4</c:v>
                </c:pt>
                <c:pt idx="195">
                  <c:v>7.1084256588371038E-4</c:v>
                </c:pt>
                <c:pt idx="196">
                  <c:v>7.1659503815046206E-4</c:v>
                </c:pt>
                <c:pt idx="197">
                  <c:v>7.120991987980273E-4</c:v>
                </c:pt>
                <c:pt idx="198">
                  <c:v>7.5655712324139033E-4</c:v>
                </c:pt>
                <c:pt idx="199">
                  <c:v>7.152944612075228E-4</c:v>
                </c:pt>
                <c:pt idx="200">
                  <c:v>7.1072078587136416E-4</c:v>
                </c:pt>
                <c:pt idx="201">
                  <c:v>7.061471629038605E-4</c:v>
                </c:pt>
                <c:pt idx="202">
                  <c:v>6.646685608183903E-4</c:v>
                </c:pt>
                <c:pt idx="203">
                  <c:v>6.6003338647803141E-4</c:v>
                </c:pt>
                <c:pt idx="204">
                  <c:v>7.0751995742838526E-4</c:v>
                </c:pt>
                <c:pt idx="205">
                  <c:v>7.5786971827384751E-4</c:v>
                </c:pt>
                <c:pt idx="206">
                  <c:v>7.5314484306766025E-4</c:v>
                </c:pt>
                <c:pt idx="207">
                  <c:v>7.069845138368212E-4</c:v>
                </c:pt>
                <c:pt idx="208">
                  <c:v>7.5725360001367736E-4</c:v>
                </c:pt>
                <c:pt idx="209">
                  <c:v>7.524426792892418E-4</c:v>
                </c:pt>
                <c:pt idx="210">
                  <c:v>7.0944205339394054E-4</c:v>
                </c:pt>
                <c:pt idx="211">
                  <c:v>7.6425706508943109E-4</c:v>
                </c:pt>
                <c:pt idx="212">
                  <c:v>7.5930736657152387E-4</c:v>
                </c:pt>
                <c:pt idx="213">
                  <c:v>7.1830351679864012E-4</c:v>
                </c:pt>
                <c:pt idx="214">
                  <c:v>7.2390397570916334E-4</c:v>
                </c:pt>
                <c:pt idx="215">
                  <c:v>7.1878466088785636E-4</c:v>
                </c:pt>
                <c:pt idx="216">
                  <c:v>7.266792070835551E-4</c:v>
                </c:pt>
                <c:pt idx="217">
                  <c:v>7.8921692315354018E-4</c:v>
                </c:pt>
                <c:pt idx="218">
                  <c:v>7.8389898108360129E-4</c:v>
                </c:pt>
                <c:pt idx="219">
                  <c:v>9.0319847432932074E-4</c:v>
                </c:pt>
                <c:pt idx="220">
                  <c:v>8.057372309170117E-4</c:v>
                </c:pt>
                <c:pt idx="221">
                  <c:v>8.0019596634273008E-4</c:v>
                </c:pt>
                <c:pt idx="222">
                  <c:v>8.3939648171984062E-4</c:v>
                </c:pt>
                <c:pt idx="223">
                  <c:v>8.3354308248718989E-4</c:v>
                </c:pt>
                <c:pt idx="224">
                  <c:v>8.2768976717525328E-4</c:v>
                </c:pt>
                <c:pt idx="225">
                  <c:v>8.4342170914010364E-4</c:v>
                </c:pt>
                <c:pt idx="226">
                  <c:v>1.1068710752832093E-3</c:v>
                </c:pt>
                <c:pt idx="227">
                  <c:v>1.1007005722848044E-3</c:v>
                </c:pt>
                <c:pt idx="228">
                  <c:v>1.1332443476371047E-3</c:v>
                </c:pt>
                <c:pt idx="229">
                  <c:v>1.2296641099842538E-3</c:v>
                </c:pt>
                <c:pt idx="230">
                  <c:v>1.223065899860738E-3</c:v>
                </c:pt>
                <c:pt idx="231">
                  <c:v>1.4051462412270751E-3</c:v>
                </c:pt>
                <c:pt idx="232">
                  <c:v>1.5187353144516878E-3</c:v>
                </c:pt>
                <c:pt idx="233">
                  <c:v>1.5116153160238675E-3</c:v>
                </c:pt>
                <c:pt idx="234">
                  <c:v>1.4089015565202402E-3</c:v>
                </c:pt>
                <c:pt idx="235">
                  <c:v>1.7459460321861432E-3</c:v>
                </c:pt>
                <c:pt idx="236">
                  <c:v>1.7380190593821697E-3</c:v>
                </c:pt>
                <c:pt idx="237">
                  <c:v>1.6477339114751549E-3</c:v>
                </c:pt>
                <c:pt idx="238">
                  <c:v>1.6394240695285097E-3</c:v>
                </c:pt>
                <c:pt idx="239">
                  <c:v>1.6311143980161889E-3</c:v>
                </c:pt>
                <c:pt idx="240">
                  <c:v>1.7700995228940629E-3</c:v>
                </c:pt>
                <c:pt idx="241">
                  <c:v>2.1828485568611243E-3</c:v>
                </c:pt>
                <c:pt idx="242">
                  <c:v>2.1739074774481315E-3</c:v>
                </c:pt>
                <c:pt idx="243">
                  <c:v>2.0559316968724881E-3</c:v>
                </c:pt>
                <c:pt idx="244">
                  <c:v>2.077349521881116E-3</c:v>
                </c:pt>
                <c:pt idx="245">
                  <c:v>2.0675133663686186E-3</c:v>
                </c:pt>
                <c:pt idx="246">
                  <c:v>2.057677449392014E-3</c:v>
                </c:pt>
                <c:pt idx="247">
                  <c:v>3.0333246109439851E-3</c:v>
                </c:pt>
                <c:pt idx="248">
                  <c:v>3.0227862809556597E-3</c:v>
                </c:pt>
                <c:pt idx="249">
                  <c:v>3.3348653588237704E-3</c:v>
                </c:pt>
                <c:pt idx="250">
                  <c:v>3.3645430748195375E-3</c:v>
                </c:pt>
                <c:pt idx="251">
                  <c:v>3.3531270857263531E-3</c:v>
                </c:pt>
                <c:pt idx="252">
                  <c:v>3.5020061967547069E-3</c:v>
                </c:pt>
                <c:pt idx="253">
                  <c:v>3.5623051705468835E-3</c:v>
                </c:pt>
                <c:pt idx="254">
                  <c:v>3.5504956743698224E-3</c:v>
                </c:pt>
                <c:pt idx="255">
                  <c:v>3.7202264590569609E-3</c:v>
                </c:pt>
                <c:pt idx="256">
                  <c:v>3.7082094087273684E-3</c:v>
                </c:pt>
                <c:pt idx="257">
                  <c:v>4.2951105506838748E-3</c:v>
                </c:pt>
                <c:pt idx="258">
                  <c:v>4.3770555901421352E-3</c:v>
                </c:pt>
                <c:pt idx="259">
                  <c:v>4.3644138659376793E-3</c:v>
                </c:pt>
                <c:pt idx="260">
                  <c:v>4.85403750149973E-3</c:v>
                </c:pt>
                <c:pt idx="261">
                  <c:v>6.6700692980609282E-3</c:v>
                </c:pt>
                <c:pt idx="262">
                  <c:v>6.6567677714728813E-3</c:v>
                </c:pt>
                <c:pt idx="263">
                  <c:v>6.643466717910447E-3</c:v>
                </c:pt>
                <c:pt idx="264">
                  <c:v>6.5048881876285849E-3</c:v>
                </c:pt>
                <c:pt idx="265">
                  <c:v>6.4918412098343998E-3</c:v>
                </c:pt>
                <c:pt idx="266">
                  <c:v>6.4061700053490338E-3</c:v>
                </c:pt>
                <c:pt idx="267">
                  <c:v>6.0245399760104753E-3</c:v>
                </c:pt>
                <c:pt idx="268">
                  <c:v>6.011882595318885E-3</c:v>
                </c:pt>
                <c:pt idx="269">
                  <c:v>6.7070682766040939E-3</c:v>
                </c:pt>
                <c:pt idx="270">
                  <c:v>7.3680036012373712E-3</c:v>
                </c:pt>
                <c:pt idx="271">
                  <c:v>7.3559521950602828E-3</c:v>
                </c:pt>
                <c:pt idx="272">
                  <c:v>9.2583092189759981E-3</c:v>
                </c:pt>
                <c:pt idx="273">
                  <c:v>1.1947819576590897E-2</c:v>
                </c:pt>
                <c:pt idx="274">
                  <c:v>1.1936548578963426E-2</c:v>
                </c:pt>
                <c:pt idx="275">
                  <c:v>1.4878367094015077E-2</c:v>
                </c:pt>
                <c:pt idx="276">
                  <c:v>1.7969446556363768E-2</c:v>
                </c:pt>
                <c:pt idx="277">
                  <c:v>1.7959277255283616E-2</c:v>
                </c:pt>
                <c:pt idx="278">
                  <c:v>2.0380294059715007E-2</c:v>
                </c:pt>
                <c:pt idx="279">
                  <c:v>1.7715263107443369E-2</c:v>
                </c:pt>
                <c:pt idx="280">
                  <c:v>1.7706184401046293E-2</c:v>
                </c:pt>
                <c:pt idx="281">
                  <c:v>2.0136727221980219E-2</c:v>
                </c:pt>
                <c:pt idx="282">
                  <c:v>2.3533855136078256E-2</c:v>
                </c:pt>
                <c:pt idx="283">
                  <c:v>2.3525985476007181E-2</c:v>
                </c:pt>
                <c:pt idx="284">
                  <c:v>2.6717701150664568E-2</c:v>
                </c:pt>
                <c:pt idx="285">
                  <c:v>2.6710341313432751E-2</c:v>
                </c:pt>
                <c:pt idx="286">
                  <c:v>2.7807305640175677E-2</c:v>
                </c:pt>
                <c:pt idx="287">
                  <c:v>2.7719868729544541E-2</c:v>
                </c:pt>
                <c:pt idx="288">
                  <c:v>2.7713339711628E-2</c:v>
                </c:pt>
                <c:pt idx="289">
                  <c:v>2.7470300638020088E-2</c:v>
                </c:pt>
                <c:pt idx="290">
                  <c:v>2.6195817834858928E-2</c:v>
                </c:pt>
                <c:pt idx="291">
                  <c:v>2.6189832301729672E-2</c:v>
                </c:pt>
                <c:pt idx="292">
                  <c:v>2.2089936424905091E-2</c:v>
                </c:pt>
                <c:pt idx="293">
                  <c:v>1.4997332301740003E-2</c:v>
                </c:pt>
                <c:pt idx="294">
                  <c:v>1.4991700634773109E-2</c:v>
                </c:pt>
                <c:pt idx="295">
                  <c:v>8.2903891913955561E-3</c:v>
                </c:pt>
                <c:pt idx="296">
                  <c:v>3.6757846430817984E-3</c:v>
                </c:pt>
                <c:pt idx="297">
                  <c:v>8.3233473062616613E-4</c:v>
                </c:pt>
                <c:pt idx="298">
                  <c:v>8.2708508809582184E-4</c:v>
                </c:pt>
                <c:pt idx="299">
                  <c:v>3.3428608776091304E-5</c:v>
                </c:pt>
                <c:pt idx="300">
                  <c:v>2.3370917148797396E-4</c:v>
                </c:pt>
                <c:pt idx="301">
                  <c:v>2.2857237399417238E-4</c:v>
                </c:pt>
                <c:pt idx="302">
                  <c:v>4.7846129318975607E-4</c:v>
                </c:pt>
                <c:pt idx="303">
                  <c:v>4.7334650211731813E-4</c:v>
                </c:pt>
                <c:pt idx="304">
                  <c:v>3.6365685244250131E-4</c:v>
                </c:pt>
                <c:pt idx="305">
                  <c:v>3.58572961802188E-4</c:v>
                </c:pt>
                <c:pt idx="306">
                  <c:v>3.5348912910843186E-4</c:v>
                </c:pt>
                <c:pt idx="307">
                  <c:v>5.44725802684923E-4</c:v>
                </c:pt>
                <c:pt idx="308">
                  <c:v>5.3813337854862657E-4</c:v>
                </c:pt>
                <c:pt idx="309">
                  <c:v>5.3313049276041639E-4</c:v>
                </c:pt>
                <c:pt idx="310">
                  <c:v>5.7989639543839491E-4</c:v>
                </c:pt>
                <c:pt idx="311">
                  <c:v>5.7070395008613605E-4</c:v>
                </c:pt>
                <c:pt idx="312">
                  <c:v>5.657228358595792E-4</c:v>
                </c:pt>
                <c:pt idx="313">
                  <c:v>6.1059843213542777E-4</c:v>
                </c:pt>
                <c:pt idx="314">
                  <c:v>6.0561722337674866E-4</c:v>
                </c:pt>
                <c:pt idx="315">
                  <c:v>6.0063607092682169E-4</c:v>
                </c:pt>
                <c:pt idx="316">
                  <c:v>5.9565497472013342E-4</c:v>
                </c:pt>
                <c:pt idx="317">
                  <c:v>4.8671941034836942E-4</c:v>
                </c:pt>
                <c:pt idx="318">
                  <c:v>4.8178189028370811E-4</c:v>
                </c:pt>
                <c:pt idx="319">
                  <c:v>6.251187208002948E-4</c:v>
                </c:pt>
                <c:pt idx="320">
                  <c:v>7.1593170077986551E-4</c:v>
                </c:pt>
                <c:pt idx="321">
                  <c:v>7.110145878556481E-4</c:v>
                </c:pt>
                <c:pt idx="322">
                  <c:v>6.5594925846184922E-4</c:v>
                </c:pt>
                <c:pt idx="323">
                  <c:v>6.5103949803711194E-4</c:v>
                </c:pt>
                <c:pt idx="324">
                  <c:v>8.3906800436863197E-4</c:v>
                </c:pt>
                <c:pt idx="325">
                  <c:v>6.835080919321058E-4</c:v>
                </c:pt>
                <c:pt idx="326">
                  <c:v>6.7864704202809725E-4</c:v>
                </c:pt>
                <c:pt idx="327">
                  <c:v>5.7567066360656967E-4</c:v>
                </c:pt>
                <c:pt idx="328">
                  <c:v>8.5864185410894378E-4</c:v>
                </c:pt>
                <c:pt idx="329">
                  <c:v>8.4902191094781581E-4</c:v>
                </c:pt>
                <c:pt idx="330">
                  <c:v>8.4421484873381948E-4</c:v>
                </c:pt>
                <c:pt idx="331">
                  <c:v>5.0199072765872343E-4</c:v>
                </c:pt>
                <c:pt idx="332">
                  <c:v>6.4130216172248442E-4</c:v>
                </c:pt>
                <c:pt idx="333">
                  <c:v>6.3650274282115306E-4</c:v>
                </c:pt>
                <c:pt idx="334">
                  <c:v>5.3265018614281087E-4</c:v>
                </c:pt>
                <c:pt idx="335">
                  <c:v>6.6839111258674728E-4</c:v>
                </c:pt>
                <c:pt idx="336">
                  <c:v>6.6363824818649244E-4</c:v>
                </c:pt>
                <c:pt idx="337">
                  <c:v>5.1475217819463867E-4</c:v>
                </c:pt>
                <c:pt idx="338">
                  <c:v>7.4206620791663291E-4</c:v>
                </c:pt>
                <c:pt idx="339">
                  <c:v>7.3735882638773702E-4</c:v>
                </c:pt>
                <c:pt idx="340">
                  <c:v>4.9710036446805935E-4</c:v>
                </c:pt>
                <c:pt idx="341">
                  <c:v>4.9239398115070011E-4</c:v>
                </c:pt>
                <c:pt idx="342">
                  <c:v>5.2971099239494961E-4</c:v>
                </c:pt>
                <c:pt idx="343">
                  <c:v>5.2433638560781166E-4</c:v>
                </c:pt>
                <c:pt idx="344">
                  <c:v>5.1968111014078281E-4</c:v>
                </c:pt>
                <c:pt idx="345">
                  <c:v>6.4952920839976937E-4</c:v>
                </c:pt>
                <c:pt idx="346">
                  <c:v>5.4951005617706594E-4</c:v>
                </c:pt>
                <c:pt idx="347">
                  <c:v>5.4491713276940963E-4</c:v>
                </c:pt>
                <c:pt idx="348">
                  <c:v>4.8975851500400176E-4</c:v>
                </c:pt>
                <c:pt idx="349">
                  <c:v>6.1693600387757123E-4</c:v>
                </c:pt>
                <c:pt idx="350">
                  <c:v>6.1242152822536778E-4</c:v>
                </c:pt>
                <c:pt idx="351">
                  <c:v>4.7234841283808467E-4</c:v>
                </c:pt>
                <c:pt idx="352">
                  <c:v>5.076753997372398E-4</c:v>
                </c:pt>
                <c:pt idx="353">
                  <c:v>5.0320845147665651E-4</c:v>
                </c:pt>
                <c:pt idx="354">
                  <c:v>4.9551428365096053E-4</c:v>
                </c:pt>
                <c:pt idx="355">
                  <c:v>4.9107634201793048E-4</c:v>
                </c:pt>
                <c:pt idx="356">
                  <c:v>4.8663844350475523E-4</c:v>
                </c:pt>
                <c:pt idx="357">
                  <c:v>4.2943803380007394E-4</c:v>
                </c:pt>
                <c:pt idx="358">
                  <c:v>4.2508492094075182E-4</c:v>
                </c:pt>
                <c:pt idx="359">
                  <c:v>4.2073184926724288E-4</c:v>
                </c:pt>
                <c:pt idx="360">
                  <c:v>3.6997978588499992E-4</c:v>
                </c:pt>
                <c:pt idx="361">
                  <c:v>3.6565986630537168E-4</c:v>
                </c:pt>
                <c:pt idx="362">
                  <c:v>3.164929900426918E-4</c:v>
                </c:pt>
                <c:pt idx="363">
                  <c:v>3.1180411894045259E-4</c:v>
                </c:pt>
                <c:pt idx="364">
                  <c:v>3.9495594562334254E-4</c:v>
                </c:pt>
                <c:pt idx="365">
                  <c:v>3.9064690054503343E-4</c:v>
                </c:pt>
                <c:pt idx="366">
                  <c:v>3.4624198789183085E-4</c:v>
                </c:pt>
                <c:pt idx="367">
                  <c:v>3.8787819389356307E-4</c:v>
                </c:pt>
                <c:pt idx="368">
                  <c:v>3.8350326833199821E-4</c:v>
                </c:pt>
                <c:pt idx="369">
                  <c:v>3.3834868465542169E-4</c:v>
                </c:pt>
                <c:pt idx="370">
                  <c:v>3.8206598497694783E-4</c:v>
                </c:pt>
                <c:pt idx="371">
                  <c:v>3.7760578513686144E-4</c:v>
                </c:pt>
                <c:pt idx="372">
                  <c:v>4.233068815660332E-4</c:v>
                </c:pt>
                <c:pt idx="373">
                  <c:v>4.6710804498309829E-4</c:v>
                </c:pt>
                <c:pt idx="374">
                  <c:v>4.625588578036814E-4</c:v>
                </c:pt>
                <c:pt idx="375">
                  <c:v>4.1745213256566153E-4</c:v>
                </c:pt>
                <c:pt idx="376">
                  <c:v>5.105146739567153E-4</c:v>
                </c:pt>
                <c:pt idx="377">
                  <c:v>5.0586044113012148E-4</c:v>
                </c:pt>
                <c:pt idx="378">
                  <c:v>5.5533345720008398E-4</c:v>
                </c:pt>
                <c:pt idx="379">
                  <c:v>6.5407216310564131E-4</c:v>
                </c:pt>
                <c:pt idx="380">
                  <c:v>6.4928760923358829E-4</c:v>
                </c:pt>
                <c:pt idx="381">
                  <c:v>6.4450310497097857E-4</c:v>
                </c:pt>
                <c:pt idx="382">
                  <c:v>7.1039780435634659E-4</c:v>
                </c:pt>
                <c:pt idx="383">
                  <c:v>7.0545450501856234E-4</c:v>
                </c:pt>
                <c:pt idx="384">
                  <c:v>7.0051125865071826E-4</c:v>
                </c:pt>
                <c:pt idx="385">
                  <c:v>7.0780913787872797E-4</c:v>
                </c:pt>
                <c:pt idx="386">
                  <c:v>7.0277894204698581E-4</c:v>
                </c:pt>
                <c:pt idx="387">
                  <c:v>6.9774880087157174E-4</c:v>
                </c:pt>
                <c:pt idx="388">
                  <c:v>5.9906165675415065E-4</c:v>
                </c:pt>
                <c:pt idx="389">
                  <c:v>5.939722656075942E-4</c:v>
                </c:pt>
                <c:pt idx="390">
                  <c:v>5.9506426487764019E-4</c:v>
                </c:pt>
                <c:pt idx="391">
                  <c:v>5.9708453351542076E-4</c:v>
                </c:pt>
                <c:pt idx="392">
                  <c:v>5.9187937499094077E-4</c:v>
                </c:pt>
                <c:pt idx="393">
                  <c:v>8.5757023753896776E-4</c:v>
                </c:pt>
                <c:pt idx="394">
                  <c:v>5.3835667549209003E-4</c:v>
                </c:pt>
                <c:pt idx="395">
                  <c:v>5.3306347922523888E-4</c:v>
                </c:pt>
                <c:pt idx="396">
                  <c:v>8.0133749344113794E-4</c:v>
                </c:pt>
                <c:pt idx="397">
                  <c:v>6.9757706262683493E-4</c:v>
                </c:pt>
                <c:pt idx="398">
                  <c:v>6.9215784979676702E-4</c:v>
                </c:pt>
                <c:pt idx="399">
                  <c:v>8.6031335390709029E-4</c:v>
                </c:pt>
                <c:pt idx="400">
                  <c:v>1.1403802514911327E-3</c:v>
                </c:pt>
                <c:pt idx="401">
                  <c:v>1.1348366914523094E-3</c:v>
                </c:pt>
                <c:pt idx="402">
                  <c:v>9.8036029553073226E-4</c:v>
                </c:pt>
                <c:pt idx="403">
                  <c:v>9.7471718537378398E-4</c:v>
                </c:pt>
                <c:pt idx="404">
                  <c:v>9.6907414393123965E-4</c:v>
                </c:pt>
                <c:pt idx="405">
                  <c:v>9.1449484444352754E-4</c:v>
                </c:pt>
                <c:pt idx="406">
                  <c:v>1.0867850988069438E-3</c:v>
                </c:pt>
                <c:pt idx="407">
                  <c:v>1.081056897433018E-3</c:v>
                </c:pt>
                <c:pt idx="408">
                  <c:v>8.0219874282080026E-4</c:v>
                </c:pt>
                <c:pt idx="409">
                  <c:v>7.9637460539126314E-4</c:v>
                </c:pt>
                <c:pt idx="410">
                  <c:v>7.9055053981986166E-4</c:v>
                </c:pt>
                <c:pt idx="411">
                  <c:v>8.5756681372959221E-4</c:v>
                </c:pt>
                <c:pt idx="412">
                  <c:v>7.9925820954504436E-4</c:v>
                </c:pt>
                <c:pt idx="413">
                  <c:v>7.9328203966742134E-4</c:v>
                </c:pt>
                <c:pt idx="414">
                  <c:v>9.7691789403099583E-4</c:v>
                </c:pt>
                <c:pt idx="415">
                  <c:v>9.7087787684235999E-4</c:v>
                </c:pt>
                <c:pt idx="416">
                  <c:v>7.8770515935084858E-4</c:v>
                </c:pt>
                <c:pt idx="417">
                  <c:v>9.0957881615364616E-4</c:v>
                </c:pt>
                <c:pt idx="418">
                  <c:v>9.0346387522678739E-4</c:v>
                </c:pt>
                <c:pt idx="419">
                  <c:v>1.1502682037346505E-3</c:v>
                </c:pt>
                <c:pt idx="420">
                  <c:v>9.644496578811373E-4</c:v>
                </c:pt>
                <c:pt idx="421">
                  <c:v>9.5825734183279906E-4</c:v>
                </c:pt>
                <c:pt idx="422">
                  <c:v>8.9658413764773053E-4</c:v>
                </c:pt>
                <c:pt idx="423">
                  <c:v>7.0184599494790942E-4</c:v>
                </c:pt>
                <c:pt idx="424">
                  <c:v>6.9562132664949803E-4</c:v>
                </c:pt>
                <c:pt idx="425">
                  <c:v>1.0137379314828152E-3</c:v>
                </c:pt>
                <c:pt idx="426">
                  <c:v>1.0074318018906102E-3</c:v>
                </c:pt>
                <c:pt idx="427">
                  <c:v>1.0011257561346289E-3</c:v>
                </c:pt>
                <c:pt idx="428">
                  <c:v>6.1852875163641123E-4</c:v>
                </c:pt>
                <c:pt idx="429">
                  <c:v>6.1220135809823058E-4</c:v>
                </c:pt>
                <c:pt idx="430">
                  <c:v>6.7044218828422029E-4</c:v>
                </c:pt>
                <c:pt idx="431">
                  <c:v>7.316058689599709E-4</c:v>
                </c:pt>
                <c:pt idx="432">
                  <c:v>5.9874289560465498E-4</c:v>
                </c:pt>
                <c:pt idx="433">
                  <c:v>5.9235688712256935E-4</c:v>
                </c:pt>
                <c:pt idx="434">
                  <c:v>7.164762737096943E-4</c:v>
                </c:pt>
                <c:pt idx="435">
                  <c:v>7.8005170064536055E-4</c:v>
                </c:pt>
                <c:pt idx="436">
                  <c:v>7.7359283442486712E-4</c:v>
                </c:pt>
                <c:pt idx="437">
                  <c:v>6.3785864434859319E-4</c:v>
                </c:pt>
                <c:pt idx="438">
                  <c:v>7.63551186956007E-4</c:v>
                </c:pt>
                <c:pt idx="439">
                  <c:v>7.5706814248672095E-4</c:v>
                </c:pt>
                <c:pt idx="440">
                  <c:v>7.5486517404195984E-4</c:v>
                </c:pt>
                <c:pt idx="441">
                  <c:v>7.4692560992741549E-4</c:v>
                </c:pt>
                <c:pt idx="442">
                  <c:v>7.4041820888907689E-4</c:v>
                </c:pt>
                <c:pt idx="443">
                  <c:v>6.6878562332292201E-4</c:v>
                </c:pt>
                <c:pt idx="444">
                  <c:v>7.2740366645438425E-4</c:v>
                </c:pt>
                <c:pt idx="445">
                  <c:v>7.2089652484579687E-4</c:v>
                </c:pt>
                <c:pt idx="446">
                  <c:v>9.1147883809856534E-4</c:v>
                </c:pt>
                <c:pt idx="447">
                  <c:v>7.7154080028754948E-4</c:v>
                </c:pt>
                <c:pt idx="448">
                  <c:v>7.6504594132729867E-4</c:v>
                </c:pt>
                <c:pt idx="449">
                  <c:v>7.585511683321774E-4</c:v>
                </c:pt>
                <c:pt idx="450">
                  <c:v>6.8446679071677331E-4</c:v>
                </c:pt>
                <c:pt idx="451">
                  <c:v>6.7799700913643342E-4</c:v>
                </c:pt>
                <c:pt idx="452">
                  <c:v>8.0406237331608944E-4</c:v>
                </c:pt>
                <c:pt idx="453">
                  <c:v>7.9606044351172866E-4</c:v>
                </c:pt>
                <c:pt idx="454">
                  <c:v>7.895780787347856E-4</c:v>
                </c:pt>
                <c:pt idx="455">
                  <c:v>6.5089058011104318E-4</c:v>
                </c:pt>
                <c:pt idx="456">
                  <c:v>6.4686949616156279E-4</c:v>
                </c:pt>
                <c:pt idx="457">
                  <c:v>6.4038798801753592E-4</c:v>
                </c:pt>
                <c:pt idx="458">
                  <c:v>7.636494720986986E-4</c:v>
                </c:pt>
                <c:pt idx="459">
                  <c:v>8.1586820332159673E-4</c:v>
                </c:pt>
                <c:pt idx="460">
                  <c:v>8.0943471996860745E-4</c:v>
                </c:pt>
                <c:pt idx="461">
                  <c:v>8.6738007449783873E-4</c:v>
                </c:pt>
                <c:pt idx="462">
                  <c:v>8.6094646440411859E-4</c:v>
                </c:pt>
                <c:pt idx="463">
                  <c:v>7.9013477224942766E-4</c:v>
                </c:pt>
                <c:pt idx="464">
                  <c:v>7.1797516243149136E-4</c:v>
                </c:pt>
                <c:pt idx="465">
                  <c:v>7.115544401204635E-4</c:v>
                </c:pt>
                <c:pt idx="466">
                  <c:v>7.051338004415526E-4</c:v>
                </c:pt>
                <c:pt idx="467">
                  <c:v>7.6012562771216464E-4</c:v>
                </c:pt>
                <c:pt idx="468">
                  <c:v>7.5372883116328268E-4</c:v>
                </c:pt>
                <c:pt idx="469">
                  <c:v>8.0833359909704731E-4</c:v>
                </c:pt>
                <c:pt idx="470">
                  <c:v>8.6573660186787865E-4</c:v>
                </c:pt>
                <c:pt idx="471">
                  <c:v>8.5936326456787751E-4</c:v>
                </c:pt>
                <c:pt idx="472">
                  <c:v>7.2275079240115042E-4</c:v>
                </c:pt>
                <c:pt idx="473">
                  <c:v>9.6697502987019596E-4</c:v>
                </c:pt>
                <c:pt idx="474">
                  <c:v>7.0354119769798127E-4</c:v>
                </c:pt>
                <c:pt idx="475">
                  <c:v>6.9725062837893619E-4</c:v>
                </c:pt>
                <c:pt idx="476">
                  <c:v>6.8969524176667031E-4</c:v>
                </c:pt>
                <c:pt idx="477">
                  <c:v>9.3477357186108991E-4</c:v>
                </c:pt>
                <c:pt idx="478">
                  <c:v>9.2849365983225455E-4</c:v>
                </c:pt>
                <c:pt idx="479">
                  <c:v>7.936346993708724E-4</c:v>
                </c:pt>
                <c:pt idx="480">
                  <c:v>8.4689701599981659E-4</c:v>
                </c:pt>
                <c:pt idx="481">
                  <c:v>8.4066329996210546E-4</c:v>
                </c:pt>
                <c:pt idx="482">
                  <c:v>8.3291610534364587E-4</c:v>
                </c:pt>
                <c:pt idx="483">
                  <c:v>8.2669386018364792E-4</c:v>
                </c:pt>
                <c:pt idx="484">
                  <c:v>7.5546445287419937E-4</c:v>
                </c:pt>
                <c:pt idx="485">
                  <c:v>7.4791294467208566E-4</c:v>
                </c:pt>
                <c:pt idx="486">
                  <c:v>9.2583684739638188E-4</c:v>
                </c:pt>
                <c:pt idx="487">
                  <c:v>9.1965923759624885E-4</c:v>
                </c:pt>
                <c:pt idx="488">
                  <c:v>9.1348170405805194E-4</c:v>
                </c:pt>
                <c:pt idx="489">
                  <c:v>7.7668225767390446E-4</c:v>
                </c:pt>
                <c:pt idx="490">
                  <c:v>7.7056056376299093E-4</c:v>
                </c:pt>
                <c:pt idx="491">
                  <c:v>7.6443894388155754E-4</c:v>
                </c:pt>
                <c:pt idx="492">
                  <c:v>1.0627157839038946E-3</c:v>
                </c:pt>
                <c:pt idx="493">
                  <c:v>1.0566039436537506E-3</c:v>
                </c:pt>
                <c:pt idx="494">
                  <c:v>1.0504921783856416E-3</c:v>
                </c:pt>
                <c:pt idx="495">
                  <c:v>9.1718610679610262E-4</c:v>
                </c:pt>
                <c:pt idx="496">
                  <c:v>9.1110751757897412E-4</c:v>
                </c:pt>
                <c:pt idx="497">
                  <c:v>9.658506003125233E-4</c:v>
                </c:pt>
                <c:pt idx="498">
                  <c:v>9.5977190566494364E-4</c:v>
                </c:pt>
                <c:pt idx="499">
                  <c:v>9.5369328445370509E-4</c:v>
                </c:pt>
                <c:pt idx="500">
                  <c:v>9.4761473658793371E-4</c:v>
                </c:pt>
                <c:pt idx="501">
                  <c:v>1.0095100864526648E-3</c:v>
                </c:pt>
                <c:pt idx="502">
                  <c:v>1.0033880027231943E-3</c:v>
                </c:pt>
                <c:pt idx="503">
                  <c:v>9.9726599341241505E-4</c:v>
                </c:pt>
                <c:pt idx="504">
                  <c:v>9.9647897582978923E-4</c:v>
                </c:pt>
                <c:pt idx="505">
                  <c:v>9.9032413342290153E-4</c:v>
                </c:pt>
                <c:pt idx="506">
                  <c:v>9.2424633475527037E-4</c:v>
                </c:pt>
                <c:pt idx="507">
                  <c:v>9.1808082751450922E-4</c:v>
                </c:pt>
                <c:pt idx="508">
                  <c:v>9.1191539499839165E-4</c:v>
                </c:pt>
                <c:pt idx="509">
                  <c:v>9.7621370845731655E-4</c:v>
                </c:pt>
                <c:pt idx="510">
                  <c:v>9.6999221090352384E-4</c:v>
                </c:pt>
                <c:pt idx="511">
                  <c:v>9.0810889032720435E-4</c:v>
                </c:pt>
                <c:pt idx="512">
                  <c:v>9.1521813812275074E-4</c:v>
                </c:pt>
                <c:pt idx="513">
                  <c:v>9.088586102816307E-4</c:v>
                </c:pt>
                <c:pt idx="514">
                  <c:v>8.4042159599272441E-4</c:v>
                </c:pt>
                <c:pt idx="515">
                  <c:v>8.4663093239305699E-4</c:v>
                </c:pt>
                <c:pt idx="516">
                  <c:v>8.4016392440702001E-4</c:v>
                </c:pt>
                <c:pt idx="517">
                  <c:v>1.1008423238844645E-3</c:v>
                </c:pt>
                <c:pt idx="518">
                  <c:v>9.8259069391755881E-4</c:v>
                </c:pt>
                <c:pt idx="519">
                  <c:v>9.7594788816641488E-4</c:v>
                </c:pt>
                <c:pt idx="520">
                  <c:v>9.6930516822576627E-4</c:v>
                </c:pt>
                <c:pt idx="521">
                  <c:v>9.9943267813711804E-4</c:v>
                </c:pt>
                <c:pt idx="522">
                  <c:v>9.9253617888560406E-4</c:v>
                </c:pt>
                <c:pt idx="523">
                  <c:v>1.0162853284511547E-3</c:v>
                </c:pt>
                <c:pt idx="524">
                  <c:v>1.1858726766598578E-3</c:v>
                </c:pt>
                <c:pt idx="525">
                  <c:v>1.1785484155893951E-3</c:v>
                </c:pt>
                <c:pt idx="526">
                  <c:v>1.1811639145537841E-3</c:v>
                </c:pt>
                <c:pt idx="527">
                  <c:v>1.1732846125649882E-3</c:v>
                </c:pt>
                <c:pt idx="528">
                  <c:v>1.1654054305792584E-3</c:v>
                </c:pt>
                <c:pt idx="529">
                  <c:v>1.3588400769665582E-3</c:v>
                </c:pt>
                <c:pt idx="530">
                  <c:v>1.3506982633035187E-3</c:v>
                </c:pt>
                <c:pt idx="531">
                  <c:v>1.2262456426665616E-3</c:v>
                </c:pt>
                <c:pt idx="532">
                  <c:v>1.1796876084644412E-3</c:v>
                </c:pt>
                <c:pt idx="533">
                  <c:v>1.1261225973988927E-3</c:v>
                </c:pt>
                <c:pt idx="534">
                  <c:v>1.1169603650915E-3</c:v>
                </c:pt>
                <c:pt idx="535">
                  <c:v>1.2460382216913761E-3</c:v>
                </c:pt>
                <c:pt idx="536">
                  <c:v>1.6778324824244519E-3</c:v>
                </c:pt>
                <c:pt idx="537">
                  <c:v>1.6679548861980597E-3</c:v>
                </c:pt>
                <c:pt idx="538">
                  <c:v>1.6247804354538246E-3</c:v>
                </c:pt>
                <c:pt idx="539">
                  <c:v>1.6144886481570197E-3</c:v>
                </c:pt>
                <c:pt idx="540">
                  <c:v>1.6797435371170852E-3</c:v>
                </c:pt>
                <c:pt idx="541">
                  <c:v>1.6437960335681722E-3</c:v>
                </c:pt>
                <c:pt idx="542">
                  <c:v>1.632449472181844E-3</c:v>
                </c:pt>
                <c:pt idx="543">
                  <c:v>1.8331978747521524E-3</c:v>
                </c:pt>
                <c:pt idx="544">
                  <c:v>1.8203649376839304E-3</c:v>
                </c:pt>
                <c:pt idx="545">
                  <c:v>1.8075323133600809E-3</c:v>
                </c:pt>
                <c:pt idx="546">
                  <c:v>2.0291566753832249E-3</c:v>
                </c:pt>
                <c:pt idx="547">
                  <c:v>2.8143068458666813E-3</c:v>
                </c:pt>
                <c:pt idx="548">
                  <c:v>2.8001424470242018E-3</c:v>
                </c:pt>
                <c:pt idx="549">
                  <c:v>2.3156575729518297E-3</c:v>
                </c:pt>
                <c:pt idx="550">
                  <c:v>2.5469962193899222E-3</c:v>
                </c:pt>
                <c:pt idx="551">
                  <c:v>2.5316307447019546E-3</c:v>
                </c:pt>
                <c:pt idx="552">
                  <c:v>2.6096475345828807E-3</c:v>
                </c:pt>
                <c:pt idx="553">
                  <c:v>3.2844038291821327E-3</c:v>
                </c:pt>
                <c:pt idx="554">
                  <c:v>3.2673531925938135E-3</c:v>
                </c:pt>
                <c:pt idx="555">
                  <c:v>2.6083790361332722E-3</c:v>
                </c:pt>
                <c:pt idx="556">
                  <c:v>2.591078811791222E-3</c:v>
                </c:pt>
                <c:pt idx="557">
                  <c:v>2.5737791515589039E-3</c:v>
                </c:pt>
                <c:pt idx="558">
                  <c:v>3.5085122327721575E-3</c:v>
                </c:pt>
                <c:pt idx="559">
                  <c:v>3.4378830862760736E-3</c:v>
                </c:pt>
                <c:pt idx="560">
                  <c:v>3.4194614114680276E-3</c:v>
                </c:pt>
                <c:pt idx="561">
                  <c:v>3.4010403830243784E-3</c:v>
                </c:pt>
                <c:pt idx="562">
                  <c:v>4.6341088889826501E-3</c:v>
                </c:pt>
                <c:pt idx="563">
                  <c:v>4.6150617880989526E-3</c:v>
                </c:pt>
                <c:pt idx="564">
                  <c:v>5.4762677025414911E-3</c:v>
                </c:pt>
                <c:pt idx="565">
                  <c:v>5.4567795894902059E-3</c:v>
                </c:pt>
                <c:pt idx="566">
                  <c:v>5.1364410817751364E-3</c:v>
                </c:pt>
                <c:pt idx="567">
                  <c:v>6.8127251592360761E-3</c:v>
                </c:pt>
                <c:pt idx="568">
                  <c:v>6.7925359951273717E-3</c:v>
                </c:pt>
                <c:pt idx="569">
                  <c:v>7.1402523442008195E-3</c:v>
                </c:pt>
                <c:pt idx="570">
                  <c:v>7.7631615490258918E-3</c:v>
                </c:pt>
                <c:pt idx="571">
                  <c:v>7.7418365256360514E-3</c:v>
                </c:pt>
                <c:pt idx="572">
                  <c:v>9.8392914703479637E-3</c:v>
                </c:pt>
                <c:pt idx="573">
                  <c:v>9.3552193766639636E-3</c:v>
                </c:pt>
                <c:pt idx="574">
                  <c:v>9.3318496342669512E-3</c:v>
                </c:pt>
                <c:pt idx="575">
                  <c:v>9.9117917296119018E-3</c:v>
                </c:pt>
                <c:pt idx="576">
                  <c:v>1.7016268535532345E-2</c:v>
                </c:pt>
                <c:pt idx="577">
                  <c:v>1.6987532305732619E-2</c:v>
                </c:pt>
                <c:pt idx="578">
                  <c:v>1.6958797861511877E-2</c:v>
                </c:pt>
                <c:pt idx="579">
                  <c:v>1.8732732203362627E-2</c:v>
                </c:pt>
                <c:pt idx="580">
                  <c:v>1.8701925352612763E-2</c:v>
                </c:pt>
                <c:pt idx="581">
                  <c:v>2.1234524188243575E-2</c:v>
                </c:pt>
                <c:pt idx="582">
                  <c:v>2.4605974292872285E-2</c:v>
                </c:pt>
                <c:pt idx="583">
                  <c:v>2.4572698027045609E-2</c:v>
                </c:pt>
                <c:pt idx="584">
                  <c:v>3.2257609191886402E-2</c:v>
                </c:pt>
                <c:pt idx="585">
                  <c:v>3.7608516723226064E-2</c:v>
                </c:pt>
                <c:pt idx="586">
                  <c:v>3.7573306217265928E-2</c:v>
                </c:pt>
                <c:pt idx="587">
                  <c:v>4.3035024736129281E-2</c:v>
                </c:pt>
                <c:pt idx="588">
                  <c:v>4.6875104330363085E-2</c:v>
                </c:pt>
                <c:pt idx="589">
                  <c:v>4.6838986024498014E-2</c:v>
                </c:pt>
                <c:pt idx="590">
                  <c:v>5.4904233438427867E-2</c:v>
                </c:pt>
                <c:pt idx="591">
                  <c:v>6.2460508923775568E-2</c:v>
                </c:pt>
                <c:pt idx="592">
                  <c:v>6.242370063925276E-2</c:v>
                </c:pt>
                <c:pt idx="593">
                  <c:v>6.6536120878289307E-2</c:v>
                </c:pt>
                <c:pt idx="594">
                  <c:v>6.1709191606647999E-2</c:v>
                </c:pt>
                <c:pt idx="595">
                  <c:v>6.167818599338494E-2</c:v>
                </c:pt>
                <c:pt idx="596">
                  <c:v>6.3705037272745568E-2</c:v>
                </c:pt>
                <c:pt idx="597">
                  <c:v>6.9559842979394923E-2</c:v>
                </c:pt>
                <c:pt idx="598">
                  <c:v>6.9539171036262906E-2</c:v>
                </c:pt>
                <c:pt idx="599">
                  <c:v>6.2524382884665289E-2</c:v>
                </c:pt>
                <c:pt idx="600">
                  <c:v>6.2508489981994056E-2</c:v>
                </c:pt>
                <c:pt idx="601">
                  <c:v>6.2492598205053859E-2</c:v>
                </c:pt>
                <c:pt idx="602">
                  <c:v>5.9002912308733307E-2</c:v>
                </c:pt>
                <c:pt idx="603">
                  <c:v>5.8988929283848045E-2</c:v>
                </c:pt>
                <c:pt idx="604">
                  <c:v>5.557077154311036E-2</c:v>
                </c:pt>
                <c:pt idx="605">
                  <c:v>5.4911328716749405E-2</c:v>
                </c:pt>
                <c:pt idx="606">
                  <c:v>5.4900190417535195E-2</c:v>
                </c:pt>
                <c:pt idx="607">
                  <c:v>5.6715227059743363E-2</c:v>
                </c:pt>
                <c:pt idx="608">
                  <c:v>5.8439048732322633E-2</c:v>
                </c:pt>
                <c:pt idx="609">
                  <c:v>5.7712308962559598E-2</c:v>
                </c:pt>
                <c:pt idx="610">
                  <c:v>5.7703660509777585E-2</c:v>
                </c:pt>
                <c:pt idx="611">
                  <c:v>5.7380023223213471E-2</c:v>
                </c:pt>
                <c:pt idx="612">
                  <c:v>5.7371967189961647E-2</c:v>
                </c:pt>
                <c:pt idx="613">
                  <c:v>5.6046544748148241E-2</c:v>
                </c:pt>
                <c:pt idx="614">
                  <c:v>5.3242762781612218E-2</c:v>
                </c:pt>
                <c:pt idx="615">
                  <c:v>5.3235662892242255E-2</c:v>
                </c:pt>
                <c:pt idx="616">
                  <c:v>4.9259786232069135E-2</c:v>
                </c:pt>
                <c:pt idx="617">
                  <c:v>4.4679325996897223E-2</c:v>
                </c:pt>
                <c:pt idx="618">
                  <c:v>4.467305453996312E-2</c:v>
                </c:pt>
                <c:pt idx="619">
                  <c:v>3.8777561491497879E-2</c:v>
                </c:pt>
                <c:pt idx="620">
                  <c:v>3.4803620799881953E-2</c:v>
                </c:pt>
                <c:pt idx="621">
                  <c:v>3.4797932382764636E-2</c:v>
                </c:pt>
                <c:pt idx="622">
                  <c:v>2.5927090957141168E-2</c:v>
                </c:pt>
                <c:pt idx="623">
                  <c:v>1.8697247370750191E-2</c:v>
                </c:pt>
                <c:pt idx="624">
                  <c:v>1.0236850292202162E-2</c:v>
                </c:pt>
                <c:pt idx="625">
                  <c:v>1.0231701990026971E-2</c:v>
                </c:pt>
                <c:pt idx="626">
                  <c:v>1.0226553770973404E-2</c:v>
                </c:pt>
                <c:pt idx="627">
                  <c:v>4.4894192016046034E-3</c:v>
                </c:pt>
                <c:pt idx="628">
                  <c:v>4.484415158046217E-3</c:v>
                </c:pt>
                <c:pt idx="629">
                  <c:v>4.4794111727825383E-3</c:v>
                </c:pt>
                <c:pt idx="630">
                  <c:v>3.5659480543156225E-3</c:v>
                </c:pt>
                <c:pt idx="631">
                  <c:v>3.5609613291058351E-3</c:v>
                </c:pt>
                <c:pt idx="632">
                  <c:v>2.8468264943535362E-3</c:v>
                </c:pt>
                <c:pt idx="633">
                  <c:v>2.8418635329221756E-3</c:v>
                </c:pt>
                <c:pt idx="634">
                  <c:v>2.1799008205907518E-3</c:v>
                </c:pt>
                <c:pt idx="635">
                  <c:v>1.3723306288404486E-3</c:v>
                </c:pt>
                <c:pt idx="636">
                  <c:v>1.3674495973930831E-3</c:v>
                </c:pt>
                <c:pt idx="637">
                  <c:v>1.2613358729107195E-3</c:v>
                </c:pt>
                <c:pt idx="638">
                  <c:v>1.2564690654998424E-3</c:v>
                </c:pt>
                <c:pt idx="639">
                  <c:v>1.2516023016644266E-3</c:v>
                </c:pt>
                <c:pt idx="640">
                  <c:v>1.1912919256456822E-3</c:v>
                </c:pt>
                <c:pt idx="641">
                  <c:v>9.8584785006357051E-4</c:v>
                </c:pt>
                <c:pt idx="642">
                  <c:v>9.8104328066780759E-4</c:v>
                </c:pt>
                <c:pt idx="643">
                  <c:v>9.7623875267462319E-4</c:v>
                </c:pt>
                <c:pt idx="644">
                  <c:v>8.2488952477645123E-4</c:v>
                </c:pt>
                <c:pt idx="645">
                  <c:v>8.200989044374414E-4</c:v>
                </c:pt>
                <c:pt idx="646">
                  <c:v>8.1190600724769402E-4</c:v>
                </c:pt>
                <c:pt idx="647">
                  <c:v>9.0262264789707438E-4</c:v>
                </c:pt>
                <c:pt idx="648">
                  <c:v>8.9785189479816012E-4</c:v>
                </c:pt>
                <c:pt idx="649">
                  <c:v>8.9308118204090676E-4</c:v>
                </c:pt>
                <c:pt idx="650">
                  <c:v>7.9392871348526583E-4</c:v>
                </c:pt>
                <c:pt idx="651">
                  <c:v>7.891516876836897E-4</c:v>
                </c:pt>
                <c:pt idx="652">
                  <c:v>7.8219550326404943E-4</c:v>
                </c:pt>
                <c:pt idx="653">
                  <c:v>6.7924400816078885E-4</c:v>
                </c:pt>
                <c:pt idx="654">
                  <c:v>6.7450041343493621E-4</c:v>
                </c:pt>
                <c:pt idx="655">
                  <c:v>8.1671575934979537E-4</c:v>
                </c:pt>
                <c:pt idx="656">
                  <c:v>7.1546323288949551E-4</c:v>
                </c:pt>
                <c:pt idx="657">
                  <c:v>7.1069985231032027E-4</c:v>
                </c:pt>
                <c:pt idx="658">
                  <c:v>7.0691833063189671E-4</c:v>
                </c:pt>
                <c:pt idx="659">
                  <c:v>7.0214839992122611E-4</c:v>
                </c:pt>
                <c:pt idx="660">
                  <c:v>6.0021822223369761E-4</c:v>
                </c:pt>
                <c:pt idx="661">
                  <c:v>7.3422496985314041E-4</c:v>
                </c:pt>
                <c:pt idx="662">
                  <c:v>7.2949452957228394E-4</c:v>
                </c:pt>
                <c:pt idx="663">
                  <c:v>6.7648287930385754E-4</c:v>
                </c:pt>
                <c:pt idx="664">
                  <c:v>5.7402714065584359E-4</c:v>
                </c:pt>
                <c:pt idx="665">
                  <c:v>5.6932960202286866E-4</c:v>
                </c:pt>
                <c:pt idx="666">
                  <c:v>5.6308941964268791E-4</c:v>
                </c:pt>
                <c:pt idx="667">
                  <c:v>6.0283117438808889E-4</c:v>
                </c:pt>
                <c:pt idx="668">
                  <c:v>5.9816559860276144E-4</c:v>
                </c:pt>
                <c:pt idx="669">
                  <c:v>5.4531071289109936E-4</c:v>
                </c:pt>
                <c:pt idx="670">
                  <c:v>5.4065799646782833E-4</c:v>
                </c:pt>
                <c:pt idx="671">
                  <c:v>5.8258390949301672E-4</c:v>
                </c:pt>
                <c:pt idx="672">
                  <c:v>5.7481130555756921E-4</c:v>
                </c:pt>
                <c:pt idx="673">
                  <c:v>5.701837078798095E-4</c:v>
                </c:pt>
                <c:pt idx="674">
                  <c:v>6.1105732227640004E-4</c:v>
                </c:pt>
                <c:pt idx="675">
                  <c:v>5.1115277807372639E-4</c:v>
                </c:pt>
                <c:pt idx="676">
                  <c:v>5.0655643324156905E-4</c:v>
                </c:pt>
                <c:pt idx="677">
                  <c:v>3.6196476922236754E-4</c:v>
                </c:pt>
                <c:pt idx="678">
                  <c:v>4.9274011799835477E-4</c:v>
                </c:pt>
                <c:pt idx="679">
                  <c:v>4.8818662441813633E-4</c:v>
                </c:pt>
                <c:pt idx="680">
                  <c:v>5.278193197689353E-4</c:v>
                </c:pt>
                <c:pt idx="681">
                  <c:v>3.8841674999827978E-4</c:v>
                </c:pt>
                <c:pt idx="682">
                  <c:v>3.8385752852680081E-4</c:v>
                </c:pt>
                <c:pt idx="683">
                  <c:v>3.7929834124069946E-4</c:v>
                </c:pt>
                <c:pt idx="684">
                  <c:v>4.6665925021832877E-4</c:v>
                </c:pt>
                <c:pt idx="685">
                  <c:v>4.6209383174967717E-4</c:v>
                </c:pt>
                <c:pt idx="686">
                  <c:v>6.4638119742771265E-4</c:v>
                </c:pt>
                <c:pt idx="687">
                  <c:v>4.5969610643605935E-4</c:v>
                </c:pt>
                <c:pt idx="688">
                  <c:v>4.5506290633603156E-4</c:v>
                </c:pt>
                <c:pt idx="689">
                  <c:v>4.5042974156619676E-4</c:v>
                </c:pt>
                <c:pt idx="690">
                  <c:v>3.0955564059623539E-4</c:v>
                </c:pt>
                <c:pt idx="691">
                  <c:v>3.0487864002277882E-4</c:v>
                </c:pt>
                <c:pt idx="692">
                  <c:v>4.8953271631781527E-4</c:v>
                </c:pt>
                <c:pt idx="693">
                  <c:v>4.8885377148029157E-4</c:v>
                </c:pt>
                <c:pt idx="694">
                  <c:v>4.8411824710335282E-4</c:v>
                </c:pt>
                <c:pt idx="695">
                  <c:v>5.3045663674715219E-4</c:v>
                </c:pt>
                <c:pt idx="696">
                  <c:v>4.8674798440244388E-4</c:v>
                </c:pt>
                <c:pt idx="697">
                  <c:v>4.8189179994975495E-4</c:v>
                </c:pt>
                <c:pt idx="698">
                  <c:v>4.7703565400985826E-4</c:v>
                </c:pt>
                <c:pt idx="699">
                  <c:v>4.2658041363973479E-4</c:v>
                </c:pt>
                <c:pt idx="700">
                  <c:v>4.2168982472931278E-4</c:v>
                </c:pt>
                <c:pt idx="701">
                  <c:v>4.6843852821850204E-4</c:v>
                </c:pt>
                <c:pt idx="702">
                  <c:v>5.2174782799083435E-4</c:v>
                </c:pt>
                <c:pt idx="703">
                  <c:v>5.1674283218886312E-4</c:v>
                </c:pt>
                <c:pt idx="704">
                  <c:v>4.6434074465336489E-4</c:v>
                </c:pt>
                <c:pt idx="705">
                  <c:v>4.5930655748228715E-4</c:v>
                </c:pt>
                <c:pt idx="706">
                  <c:v>6.0995334641974184E-4</c:v>
                </c:pt>
                <c:pt idx="707">
                  <c:v>5.0633103286694381E-4</c:v>
                </c:pt>
                <c:pt idx="708">
                  <c:v>5.0122939853726521E-4</c:v>
                </c:pt>
                <c:pt idx="709">
                  <c:v>6.0276187163398889E-4</c:v>
                </c:pt>
                <c:pt idx="710">
                  <c:v>9.1317913953785682E-4</c:v>
                </c:pt>
                <c:pt idx="711">
                  <c:v>8.6399102725153169E-4</c:v>
                </c:pt>
                <c:pt idx="712">
                  <c:v>8.5876411005658064E-4</c:v>
                </c:pt>
                <c:pt idx="713">
                  <c:v>7.5582299938461094E-4</c:v>
                </c:pt>
                <c:pt idx="714">
                  <c:v>7.5054819483959332E-4</c:v>
                </c:pt>
                <c:pt idx="715">
                  <c:v>8.0176902774353276E-4</c:v>
                </c:pt>
                <c:pt idx="716">
                  <c:v>8.0267113683358756E-4</c:v>
                </c:pt>
                <c:pt idx="717">
                  <c:v>7.9733057114184287E-4</c:v>
                </c:pt>
                <c:pt idx="718">
                  <c:v>9.0311096465690681E-4</c:v>
                </c:pt>
                <c:pt idx="719">
                  <c:v>8.4935916521238798E-4</c:v>
                </c:pt>
                <c:pt idx="720">
                  <c:v>7.3820241253372255E-4</c:v>
                </c:pt>
                <c:pt idx="721">
                  <c:v>7.3278622951133163E-4</c:v>
                </c:pt>
                <c:pt idx="722">
                  <c:v>7.2737009410848259E-4</c:v>
                </c:pt>
                <c:pt idx="723">
                  <c:v>7.8735744471843398E-4</c:v>
                </c:pt>
                <c:pt idx="724">
                  <c:v>7.8186311216067673E-4</c:v>
                </c:pt>
                <c:pt idx="725">
                  <c:v>8.9350779392837832E-4</c:v>
                </c:pt>
                <c:pt idx="726">
                  <c:v>8.8796885397028733E-4</c:v>
                </c:pt>
                <c:pt idx="727">
                  <c:v>8.8672573621756553E-4</c:v>
                </c:pt>
                <c:pt idx="728">
                  <c:v>9.4452562133759345E-4</c:v>
                </c:pt>
                <c:pt idx="729">
                  <c:v>8.900382358922993E-4</c:v>
                </c:pt>
                <c:pt idx="730">
                  <c:v>8.8438063985226897E-4</c:v>
                </c:pt>
                <c:pt idx="731">
                  <c:v>1.0572984607535973E-3</c:v>
                </c:pt>
                <c:pt idx="732">
                  <c:v>1.0515933940111377E-3</c:v>
                </c:pt>
                <c:pt idx="733">
                  <c:v>1.0458883807083911E-3</c:v>
                </c:pt>
                <c:pt idx="734">
                  <c:v>8.1317784463594614E-4</c:v>
                </c:pt>
                <c:pt idx="735">
                  <c:v>8.6754144690265246E-4</c:v>
                </c:pt>
                <c:pt idx="736">
                  <c:v>8.6180846143791407E-4</c:v>
                </c:pt>
                <c:pt idx="737">
                  <c:v>9.7571901007251314E-4</c:v>
                </c:pt>
                <c:pt idx="738">
                  <c:v>9.6995688409938128E-4</c:v>
                </c:pt>
                <c:pt idx="739">
                  <c:v>9.6419481196573155E-4</c:v>
                </c:pt>
                <c:pt idx="740">
                  <c:v>8.5313771974432351E-4</c:v>
                </c:pt>
                <c:pt idx="741">
                  <c:v>8.473074819632672E-4</c:v>
                </c:pt>
                <c:pt idx="742">
                  <c:v>6.686898608585061E-4</c:v>
                </c:pt>
                <c:pt idx="743">
                  <c:v>6.6284033866566782E-4</c:v>
                </c:pt>
                <c:pt idx="744">
                  <c:v>7.794156355052606E-4</c:v>
                </c:pt>
                <c:pt idx="745">
                  <c:v>7.7887657701211687E-4</c:v>
                </c:pt>
                <c:pt idx="746">
                  <c:v>7.7294589924730816E-4</c:v>
                </c:pt>
                <c:pt idx="747">
                  <c:v>8.8420429563933461E-4</c:v>
                </c:pt>
                <c:pt idx="748">
                  <c:v>7.0538232188185716E-4</c:v>
                </c:pt>
                <c:pt idx="749">
                  <c:v>6.9942104299523388E-4</c:v>
                </c:pt>
                <c:pt idx="750">
                  <c:v>7.5575848776106974E-4</c:v>
                </c:pt>
                <c:pt idx="751">
                  <c:v>7.4977633375235752E-4</c:v>
                </c:pt>
                <c:pt idx="752">
                  <c:v>7.5298858379333421E-4</c:v>
                </c:pt>
                <c:pt idx="753">
                  <c:v>7.4693255484253168E-4</c:v>
                </c:pt>
                <c:pt idx="754">
                  <c:v>7.4087658338240403E-4</c:v>
                </c:pt>
                <c:pt idx="755">
                  <c:v>7.3612051409458975E-4</c:v>
                </c:pt>
                <c:pt idx="756">
                  <c:v>7.3656905294653611E-4</c:v>
                </c:pt>
                <c:pt idx="757">
                  <c:v>7.3044836784026744E-4</c:v>
                </c:pt>
                <c:pt idx="758">
                  <c:v>8.4988950995859482E-4</c:v>
                </c:pt>
                <c:pt idx="759">
                  <c:v>7.8649036430650146E-4</c:v>
                </c:pt>
                <c:pt idx="760">
                  <c:v>7.8031452839261585E-4</c:v>
                </c:pt>
                <c:pt idx="761">
                  <c:v>8.4049355428093408E-4</c:v>
                </c:pt>
                <c:pt idx="762">
                  <c:v>8.3428408446840918E-4</c:v>
                </c:pt>
                <c:pt idx="763">
                  <c:v>8.2957657742341079E-4</c:v>
                </c:pt>
                <c:pt idx="764">
                  <c:v>1.0156562914836798E-3</c:v>
                </c:pt>
                <c:pt idx="765">
                  <c:v>1.0094011112515462E-3</c:v>
                </c:pt>
                <c:pt idx="766">
                  <c:v>9.4226819364317009E-4</c:v>
                </c:pt>
                <c:pt idx="767">
                  <c:v>9.4463119510626624E-4</c:v>
                </c:pt>
                <c:pt idx="768">
                  <c:v>9.3830714268685429E-4</c:v>
                </c:pt>
                <c:pt idx="769">
                  <c:v>8.0540144765311366E-4</c:v>
                </c:pt>
                <c:pt idx="770">
                  <c:v>8.6556186497208185E-4</c:v>
                </c:pt>
                <c:pt idx="771">
                  <c:v>8.5921476739149916E-4</c:v>
                </c:pt>
                <c:pt idx="772">
                  <c:v>7.2581466816960696E-4</c:v>
                </c:pt>
                <c:pt idx="773">
                  <c:v>9.1683048796151905E-4</c:v>
                </c:pt>
                <c:pt idx="774">
                  <c:v>9.1555724182463801E-4</c:v>
                </c:pt>
                <c:pt idx="775">
                  <c:v>9.0912684768849872E-4</c:v>
                </c:pt>
                <c:pt idx="776">
                  <c:v>7.7689557067941236E-4</c:v>
                </c:pt>
                <c:pt idx="777">
                  <c:v>7.7044147765024777E-4</c:v>
                </c:pt>
                <c:pt idx="778">
                  <c:v>8.348719697281765E-4</c:v>
                </c:pt>
                <c:pt idx="779">
                  <c:v>8.9345650947593338E-4</c:v>
                </c:pt>
                <c:pt idx="780">
                  <c:v>8.8695323211201429E-4</c:v>
                </c:pt>
                <c:pt idx="781">
                  <c:v>8.2159453647733785E-4</c:v>
                </c:pt>
                <c:pt idx="782">
                  <c:v>7.5377627154953194E-4</c:v>
                </c:pt>
                <c:pt idx="783">
                  <c:v>7.471860604443488E-4</c:v>
                </c:pt>
                <c:pt idx="784">
                  <c:v>7.4202178265229653E-4</c:v>
                </c:pt>
                <c:pt idx="785">
                  <c:v>8.6593173345679824E-4</c:v>
                </c:pt>
                <c:pt idx="786">
                  <c:v>8.5934131395706121E-4</c:v>
                </c:pt>
                <c:pt idx="787">
                  <c:v>8.5769574212188305E-4</c:v>
                </c:pt>
                <c:pt idx="788">
                  <c:v>1.1251177384147438E-3</c:v>
                </c:pt>
                <c:pt idx="789">
                  <c:v>1.1250106117602788E-3</c:v>
                </c:pt>
                <c:pt idx="790">
                  <c:v>1.1182904208063809E-3</c:v>
                </c:pt>
                <c:pt idx="791">
                  <c:v>9.1521132280676198E-4</c:v>
                </c:pt>
                <c:pt idx="792">
                  <c:v>9.0845214237278719E-4</c:v>
                </c:pt>
                <c:pt idx="793">
                  <c:v>9.0169303131755767E-4</c:v>
                </c:pt>
                <c:pt idx="794">
                  <c:v>9.6447969720410344E-4</c:v>
                </c:pt>
                <c:pt idx="795">
                  <c:v>9.5770715908073992E-4</c:v>
                </c:pt>
                <c:pt idx="796">
                  <c:v>8.2023531244496985E-4</c:v>
                </c:pt>
                <c:pt idx="797">
                  <c:v>1.1566183586027992E-3</c:v>
                </c:pt>
                <c:pt idx="798">
                  <c:v>1.1497914346288709E-3</c:v>
                </c:pt>
                <c:pt idx="799">
                  <c:v>9.3989725056647293E-4</c:v>
                </c:pt>
                <c:pt idx="800">
                  <c:v>1.0075369678179894E-3</c:v>
                </c:pt>
                <c:pt idx="801">
                  <c:v>1.0006558630381976E-3</c:v>
                </c:pt>
                <c:pt idx="802">
                  <c:v>9.9178453858955284E-4</c:v>
                </c:pt>
                <c:pt idx="803">
                  <c:v>1.0600062831881757E-3</c:v>
                </c:pt>
                <c:pt idx="804">
                  <c:v>1.053097438754222E-3</c:v>
                </c:pt>
                <c:pt idx="805">
                  <c:v>1.0461886665753344E-3</c:v>
                </c:pt>
                <c:pt idx="806">
                  <c:v>9.0832299198163034E-4</c:v>
                </c:pt>
                <c:pt idx="807">
                  <c:v>9.0135864651360719E-4</c:v>
                </c:pt>
                <c:pt idx="808">
                  <c:v>9.6605629665627764E-4</c:v>
                </c:pt>
                <c:pt idx="809">
                  <c:v>9.5907769801373917E-4</c:v>
                </c:pt>
                <c:pt idx="810">
                  <c:v>1.0282142927716138E-3</c:v>
                </c:pt>
                <c:pt idx="811">
                  <c:v>9.5092554148239661E-4</c:v>
                </c:pt>
                <c:pt idx="812">
                  <c:v>9.43904272462957E-4</c:v>
                </c:pt>
                <c:pt idx="813">
                  <c:v>1.2881921108846399E-3</c:v>
                </c:pt>
                <c:pt idx="814">
                  <c:v>1.0703925343998417E-3</c:v>
                </c:pt>
                <c:pt idx="815">
                  <c:v>1.0633710450274035E-3</c:v>
                </c:pt>
                <c:pt idx="816">
                  <c:v>1.638491325274582E-3</c:v>
                </c:pt>
                <c:pt idx="817">
                  <c:v>1.4860655960698911E-3</c:v>
                </c:pt>
                <c:pt idx="818">
                  <c:v>1.4789703247480601E-3</c:v>
                </c:pt>
                <c:pt idx="819">
                  <c:v>1.6272766465965829E-3</c:v>
                </c:pt>
                <c:pt idx="820">
                  <c:v>1.402506618053842E-3</c:v>
                </c:pt>
                <c:pt idx="821">
                  <c:v>1.3953674691607886E-3</c:v>
                </c:pt>
                <c:pt idx="822">
                  <c:v>1.5406769161315252E-3</c:v>
                </c:pt>
                <c:pt idx="823">
                  <c:v>1.2512685649014427E-3</c:v>
                </c:pt>
                <c:pt idx="824">
                  <c:v>1.2440549762208831E-3</c:v>
                </c:pt>
                <c:pt idx="825">
                  <c:v>1.2661292708150045E-3</c:v>
                </c:pt>
                <c:pt idx="826">
                  <c:v>1.258744879355283E-3</c:v>
                </c:pt>
                <c:pt idx="827">
                  <c:v>1.2513605693898527E-3</c:v>
                </c:pt>
                <c:pt idx="828">
                  <c:v>1.4068737600366112E-3</c:v>
                </c:pt>
                <c:pt idx="829">
                  <c:v>1.4242007666751949E-3</c:v>
                </c:pt>
                <c:pt idx="830">
                  <c:v>1.4166034290026244E-3</c:v>
                </c:pt>
                <c:pt idx="831">
                  <c:v>1.3539927210260876E-3</c:v>
                </c:pt>
                <c:pt idx="832">
                  <c:v>1.2952981353452377E-3</c:v>
                </c:pt>
                <c:pt idx="833">
                  <c:v>1.2874222612919964E-3</c:v>
                </c:pt>
                <c:pt idx="834">
                  <c:v>1.3096131683206259E-3</c:v>
                </c:pt>
                <c:pt idx="835">
                  <c:v>1.3015522509284916E-3</c:v>
                </c:pt>
                <c:pt idx="836">
                  <c:v>1.3811151723415566E-3</c:v>
                </c:pt>
                <c:pt idx="837">
                  <c:v>1.3725078861797505E-3</c:v>
                </c:pt>
                <c:pt idx="838">
                  <c:v>1.3639007090051672E-3</c:v>
                </c:pt>
                <c:pt idx="839">
                  <c:v>1.30858218198497E-3</c:v>
                </c:pt>
                <c:pt idx="840">
                  <c:v>1.3342233194451986E-3</c:v>
                </c:pt>
                <c:pt idx="841">
                  <c:v>1.325113523316932E-3</c:v>
                </c:pt>
                <c:pt idx="842">
                  <c:v>1.6975848514847059E-3</c:v>
                </c:pt>
                <c:pt idx="843">
                  <c:v>1.6878534108331453E-3</c:v>
                </c:pt>
                <c:pt idx="844">
                  <c:v>1.6781221095698779E-3</c:v>
                </c:pt>
                <c:pt idx="845">
                  <c:v>1.5861971306584475E-3</c:v>
                </c:pt>
                <c:pt idx="846">
                  <c:v>1.5757235720263644E-3</c:v>
                </c:pt>
                <c:pt idx="847">
                  <c:v>1.5652501726661416E-3</c:v>
                </c:pt>
                <c:pt idx="848">
                  <c:v>1.5986971489409341E-3</c:v>
                </c:pt>
                <c:pt idx="849">
                  <c:v>1.5431774248993737E-3</c:v>
                </c:pt>
                <c:pt idx="850">
                  <c:v>1.5319502656505237E-3</c:v>
                </c:pt>
                <c:pt idx="851">
                  <c:v>1.7912787024882766E-3</c:v>
                </c:pt>
                <c:pt idx="852">
                  <c:v>1.7368296776538244E-3</c:v>
                </c:pt>
                <c:pt idx="853">
                  <c:v>1.7239103573157785E-3</c:v>
                </c:pt>
                <c:pt idx="854">
                  <c:v>2.0625646916661968E-3</c:v>
                </c:pt>
                <c:pt idx="855">
                  <c:v>2.0490323002335686E-3</c:v>
                </c:pt>
                <c:pt idx="856">
                  <c:v>2.0355001724013419E-3</c:v>
                </c:pt>
                <c:pt idx="857">
                  <c:v>2.0394541599734915E-3</c:v>
                </c:pt>
                <c:pt idx="858">
                  <c:v>3.1559286358908666E-3</c:v>
                </c:pt>
                <c:pt idx="859">
                  <c:v>3.1407771196089191E-3</c:v>
                </c:pt>
                <c:pt idx="860">
                  <c:v>3.1256259409952903E-3</c:v>
                </c:pt>
                <c:pt idx="861">
                  <c:v>2.7662667859232968E-3</c:v>
                </c:pt>
                <c:pt idx="862">
                  <c:v>2.7504916527648967E-3</c:v>
                </c:pt>
                <c:pt idx="863">
                  <c:v>2.6627256868458275E-3</c:v>
                </c:pt>
                <c:pt idx="864">
                  <c:v>3.6881387566030563E-3</c:v>
                </c:pt>
                <c:pt idx="865">
                  <c:v>3.6707606133038416E-3</c:v>
                </c:pt>
                <c:pt idx="866">
                  <c:v>3.6533829122962973E-3</c:v>
                </c:pt>
                <c:pt idx="867">
                  <c:v>3.3529152905975718E-3</c:v>
                </c:pt>
                <c:pt idx="868">
                  <c:v>3.334215133756098E-3</c:v>
                </c:pt>
                <c:pt idx="869">
                  <c:v>4.1995032608843725E-3</c:v>
                </c:pt>
                <c:pt idx="870">
                  <c:v>4.1801652112238045E-3</c:v>
                </c:pt>
                <c:pt idx="871">
                  <c:v>4.1608277076682094E-3</c:v>
                </c:pt>
                <c:pt idx="872">
                  <c:v>4.4599183706328883E-3</c:v>
                </c:pt>
                <c:pt idx="873">
                  <c:v>4.1143919739478948E-3</c:v>
                </c:pt>
                <c:pt idx="874">
                  <c:v>5.6072076309564376E-3</c:v>
                </c:pt>
                <c:pt idx="875">
                  <c:v>5.5865828220775801E-3</c:v>
                </c:pt>
                <c:pt idx="876">
                  <c:v>6.5049622387212905E-3</c:v>
                </c:pt>
                <c:pt idx="877">
                  <c:v>7.8345073976592364E-3</c:v>
                </c:pt>
                <c:pt idx="878">
                  <c:v>7.8132267717497227E-3</c:v>
                </c:pt>
                <c:pt idx="879">
                  <c:v>7.4607604537257717E-3</c:v>
                </c:pt>
                <c:pt idx="880">
                  <c:v>7.4392173693196744E-3</c:v>
                </c:pt>
                <c:pt idx="881">
                  <c:v>5.7389896427374838E-3</c:v>
                </c:pt>
                <c:pt idx="882">
                  <c:v>7.4822604528031866E-3</c:v>
                </c:pt>
                <c:pt idx="883">
                  <c:v>7.4591239537222598E-3</c:v>
                </c:pt>
                <c:pt idx="884">
                  <c:v>7.4359882631975845E-3</c:v>
                </c:pt>
                <c:pt idx="885">
                  <c:v>7.4128533800642297E-3</c:v>
                </c:pt>
                <c:pt idx="886">
                  <c:v>7.3897193031580181E-3</c:v>
                </c:pt>
                <c:pt idx="887">
                  <c:v>7.1801874486841621E-3</c:v>
                </c:pt>
                <c:pt idx="888">
                  <c:v>7.1534592585126731E-3</c:v>
                </c:pt>
                <c:pt idx="889">
                  <c:v>7.5689571806840461E-3</c:v>
                </c:pt>
                <c:pt idx="890">
                  <c:v>1.0490756049910786E-2</c:v>
                </c:pt>
                <c:pt idx="891">
                  <c:v>1.3479529249332841E-2</c:v>
                </c:pt>
                <c:pt idx="892">
                  <c:v>1.3449725951518318E-2</c:v>
                </c:pt>
                <c:pt idx="893">
                  <c:v>1.4024411516440441E-2</c:v>
                </c:pt>
                <c:pt idx="894">
                  <c:v>1.6095437991680419E-2</c:v>
                </c:pt>
                <c:pt idx="895">
                  <c:v>1.6062471358356784E-2</c:v>
                </c:pt>
                <c:pt idx="896">
                  <c:v>1.8355166550232078E-2</c:v>
                </c:pt>
                <c:pt idx="897">
                  <c:v>2.5217358603100568E-2</c:v>
                </c:pt>
                <c:pt idx="898">
                  <c:v>2.5180785799079647E-2</c:v>
                </c:pt>
                <c:pt idx="899">
                  <c:v>2.7741566023102501E-2</c:v>
                </c:pt>
                <c:pt idx="900">
                  <c:v>2.770334654637386E-2</c:v>
                </c:pt>
                <c:pt idx="901">
                  <c:v>2.9104312455606601E-2</c:v>
                </c:pt>
                <c:pt idx="902">
                  <c:v>2.9065650908522499E-2</c:v>
                </c:pt>
                <c:pt idx="903">
                  <c:v>2.9026991971817618E-2</c:v>
                </c:pt>
                <c:pt idx="904">
                  <c:v>3.9921798994860605E-2</c:v>
                </c:pt>
                <c:pt idx="905">
                  <c:v>4.6345301153914935E-2</c:v>
                </c:pt>
                <c:pt idx="906">
                  <c:v>4.630206134487741E-2</c:v>
                </c:pt>
                <c:pt idx="907">
                  <c:v>5.125324606749139E-2</c:v>
                </c:pt>
                <c:pt idx="908">
                  <c:v>5.9493792131804231E-2</c:v>
                </c:pt>
                <c:pt idx="909">
                  <c:v>5.9448090257591714E-2</c:v>
                </c:pt>
                <c:pt idx="910">
                  <c:v>6.6757616803087227E-2</c:v>
                </c:pt>
                <c:pt idx="911">
                  <c:v>7.716783454449018E-2</c:v>
                </c:pt>
                <c:pt idx="912">
                  <c:v>7.7119328962988884E-2</c:v>
                </c:pt>
                <c:pt idx="913">
                  <c:v>9.1306433455264055E-2</c:v>
                </c:pt>
                <c:pt idx="914">
                  <c:v>0.10098108738358311</c:v>
                </c:pt>
                <c:pt idx="915">
                  <c:v>0.10093009637912807</c:v>
                </c:pt>
                <c:pt idx="916">
                  <c:v>0.11177971780567755</c:v>
                </c:pt>
                <c:pt idx="917">
                  <c:v>0.12336257484813513</c:v>
                </c:pt>
                <c:pt idx="918">
                  <c:v>0.1233097069150311</c:v>
                </c:pt>
                <c:pt idx="919">
                  <c:v>0.13370958993782173</c:v>
                </c:pt>
                <c:pt idx="920">
                  <c:v>0.16041605080774982</c:v>
                </c:pt>
                <c:pt idx="921">
                  <c:v>0.16036178059633527</c:v>
                </c:pt>
                <c:pt idx="922">
                  <c:v>0.16030751899706172</c:v>
                </c:pt>
                <c:pt idx="923">
                  <c:v>0.19356438699885886</c:v>
                </c:pt>
                <c:pt idx="924">
                  <c:v>0.19350790555583672</c:v>
                </c:pt>
                <c:pt idx="925">
                  <c:v>0.20557484394902475</c:v>
                </c:pt>
                <c:pt idx="926">
                  <c:v>0.20551729456761458</c:v>
                </c:pt>
                <c:pt idx="927">
                  <c:v>0.21657983856894111</c:v>
                </c:pt>
                <c:pt idx="928">
                  <c:v>0.21652212821628553</c:v>
                </c:pt>
                <c:pt idx="929">
                  <c:v>0.22844989704437357</c:v>
                </c:pt>
                <c:pt idx="930">
                  <c:v>0.2283929095995508</c:v>
                </c:pt>
                <c:pt idx="931">
                  <c:v>0.23757665647769624</c:v>
                </c:pt>
                <c:pt idx="932">
                  <c:v>0.23229864284684767</c:v>
                </c:pt>
                <c:pt idx="933">
                  <c:v>0.23224789714243532</c:v>
                </c:pt>
                <c:pt idx="934">
                  <c:v>0.23219716104830024</c:v>
                </c:pt>
                <c:pt idx="935">
                  <c:v>0.22209192310320217</c:v>
                </c:pt>
                <c:pt idx="936">
                  <c:v>0.22204578577791614</c:v>
                </c:pt>
                <c:pt idx="937">
                  <c:v>0.21017569655130094</c:v>
                </c:pt>
                <c:pt idx="938">
                  <c:v>0.1889831769958204</c:v>
                </c:pt>
                <c:pt idx="939">
                  <c:v>0.18894736763642</c:v>
                </c:pt>
                <c:pt idx="940">
                  <c:v>0.17131210598201527</c:v>
                </c:pt>
                <c:pt idx="941">
                  <c:v>0.17128106486383513</c:v>
                </c:pt>
                <c:pt idx="942">
                  <c:v>0.171250027991493</c:v>
                </c:pt>
                <c:pt idx="943">
                  <c:v>0.13244137117741014</c:v>
                </c:pt>
                <c:pt idx="944">
                  <c:v>0.13241976584069509</c:v>
                </c:pt>
                <c:pt idx="945">
                  <c:v>0.13239816277716751</c:v>
                </c:pt>
                <c:pt idx="946">
                  <c:v>0.12126758053213292</c:v>
                </c:pt>
                <c:pt idx="947">
                  <c:v>0.11089716026503793</c:v>
                </c:pt>
                <c:pt idx="948">
                  <c:v>0.11087995991973001</c:v>
                </c:pt>
                <c:pt idx="949">
                  <c:v>9.7751585520182663E-2</c:v>
                </c:pt>
                <c:pt idx="950">
                  <c:v>9.0400445092952461E-2</c:v>
                </c:pt>
                <c:pt idx="951">
                  <c:v>9.0387680284824828E-2</c:v>
                </c:pt>
                <c:pt idx="952">
                  <c:v>9.0374916383344911E-2</c:v>
                </c:pt>
                <c:pt idx="953">
                  <c:v>7.5471041508071032E-2</c:v>
                </c:pt>
                <c:pt idx="954">
                  <c:v>7.5460571585114461E-2</c:v>
                </c:pt>
                <c:pt idx="955">
                  <c:v>7.0185077433290943E-2</c:v>
                </c:pt>
                <c:pt idx="956">
                  <c:v>6.1695567711727656E-2</c:v>
                </c:pt>
                <c:pt idx="957">
                  <c:v>6.1686770271949777E-2</c:v>
                </c:pt>
                <c:pt idx="958">
                  <c:v>5.2800462680876896E-2</c:v>
                </c:pt>
                <c:pt idx="959">
                  <c:v>5.2792344558273176E-2</c:v>
                </c:pt>
                <c:pt idx="960">
                  <c:v>5.2784226784697609E-2</c:v>
                </c:pt>
                <c:pt idx="961">
                  <c:v>4.7568733164786971E-2</c:v>
                </c:pt>
                <c:pt idx="962">
                  <c:v>3.7442736559624976E-2</c:v>
                </c:pt>
                <c:pt idx="963">
                  <c:v>3.7435819302080793E-2</c:v>
                </c:pt>
                <c:pt idx="964">
                  <c:v>3.7428902266238961E-2</c:v>
                </c:pt>
                <c:pt idx="965">
                  <c:v>2.2558317652523318E-2</c:v>
                </c:pt>
                <c:pt idx="966">
                  <c:v>2.2551686247764619E-2</c:v>
                </c:pt>
                <c:pt idx="967">
                  <c:v>1.7126699477451355E-2</c:v>
                </c:pt>
                <c:pt idx="968">
                  <c:v>1.0729033362483842E-2</c:v>
                </c:pt>
                <c:pt idx="969">
                  <c:v>1.0722833402635452E-2</c:v>
                </c:pt>
                <c:pt idx="970">
                  <c:v>6.1430740178238267E-3</c:v>
                </c:pt>
                <c:pt idx="971">
                  <c:v>2.2514889708130604E-3</c:v>
                </c:pt>
                <c:pt idx="972">
                  <c:v>2.24579922157628E-3</c:v>
                </c:pt>
                <c:pt idx="973">
                  <c:v>1.424855862964464E-3</c:v>
                </c:pt>
                <c:pt idx="974">
                  <c:v>1.4194544866309266E-3</c:v>
                </c:pt>
                <c:pt idx="975">
                  <c:v>1.4140531496539296E-3</c:v>
                </c:pt>
                <c:pt idx="976">
                  <c:v>1.2196358927305242E-3</c:v>
                </c:pt>
                <c:pt idx="977">
                  <c:v>1.2143515102328445E-3</c:v>
                </c:pt>
                <c:pt idx="978">
                  <c:v>1.1334822507691076E-3</c:v>
                </c:pt>
                <c:pt idx="979">
                  <c:v>9.4981204027459049E-4</c:v>
                </c:pt>
                <c:pt idx="980">
                  <c:v>8.747807148395643E-4</c:v>
                </c:pt>
                <c:pt idx="981">
                  <c:v>8.6983258645122164E-4</c:v>
                </c:pt>
                <c:pt idx="982">
                  <c:v>9.4753242970108446E-4</c:v>
                </c:pt>
                <c:pt idx="983">
                  <c:v>9.7340045792294232E-4</c:v>
                </c:pt>
                <c:pt idx="984">
                  <c:v>9.6862455636225874E-4</c:v>
                </c:pt>
                <c:pt idx="985">
                  <c:v>9.4412627422094607E-4</c:v>
                </c:pt>
                <c:pt idx="986">
                  <c:v>8.2773376576800064E-4</c:v>
                </c:pt>
                <c:pt idx="987">
                  <c:v>8.231558455906742E-4</c:v>
                </c:pt>
                <c:pt idx="988">
                  <c:v>8.7969128873119633E-4</c:v>
                </c:pt>
                <c:pt idx="989">
                  <c:v>8.7526693264018999E-4</c:v>
                </c:pt>
                <c:pt idx="990">
                  <c:v>8.7084260173878731E-4</c:v>
                </c:pt>
                <c:pt idx="991">
                  <c:v>7.6307705723389322E-4</c:v>
                </c:pt>
                <c:pt idx="992">
                  <c:v>6.5768925438435802E-4</c:v>
                </c:pt>
                <c:pt idx="993">
                  <c:v>6.5344073855573635E-4</c:v>
                </c:pt>
                <c:pt idx="994">
                  <c:v>6.3812252787833357E-4</c:v>
                </c:pt>
                <c:pt idx="995">
                  <c:v>8.6787317919444153E-4</c:v>
                </c:pt>
                <c:pt idx="996">
                  <c:v>8.6377672308208132E-4</c:v>
                </c:pt>
                <c:pt idx="997">
                  <c:v>7.9956990820795445E-4</c:v>
                </c:pt>
                <c:pt idx="998">
                  <c:v>5.8373756027698634E-4</c:v>
                </c:pt>
                <c:pt idx="999">
                  <c:v>5.7981494589691028E-4</c:v>
                </c:pt>
                <c:pt idx="1000">
                  <c:v>6.0207944102808617E-4</c:v>
                </c:pt>
                <c:pt idx="1001">
                  <c:v>5.4934369623344404E-4</c:v>
                </c:pt>
                <c:pt idx="1002">
                  <c:v>5.4557635662331853E-4</c:v>
                </c:pt>
                <c:pt idx="1003">
                  <c:v>6.0658285580307645E-4</c:v>
                </c:pt>
                <c:pt idx="1004">
                  <c:v>6.997238891769484E-4</c:v>
                </c:pt>
                <c:pt idx="1005">
                  <c:v>6.9609595205574466E-4</c:v>
                </c:pt>
                <c:pt idx="1006">
                  <c:v>4.661498378326512E-4</c:v>
                </c:pt>
                <c:pt idx="1007">
                  <c:v>5.2414546885357484E-4</c:v>
                </c:pt>
                <c:pt idx="1008">
                  <c:v>5.2064733924631925E-4</c:v>
                </c:pt>
                <c:pt idx="1009">
                  <c:v>4.0545017498203474E-4</c:v>
                </c:pt>
                <c:pt idx="1010">
                  <c:v>5.3237837958934804E-4</c:v>
                </c:pt>
                <c:pt idx="1011">
                  <c:v>5.2898418243613069E-4</c:v>
                </c:pt>
                <c:pt idx="1012">
                  <c:v>5.5085016198655197E-4</c:v>
                </c:pt>
                <c:pt idx="1013">
                  <c:v>5.3962054841445403E-4</c:v>
                </c:pt>
                <c:pt idx="1014">
                  <c:v>5.3632745423700832E-4</c:v>
                </c:pt>
                <c:pt idx="1015">
                  <c:v>4.608917905780594E-4</c:v>
                </c:pt>
                <c:pt idx="1016">
                  <c:v>4.2349957114805727E-4</c:v>
                </c:pt>
                <c:pt idx="1017">
                  <c:v>4.2026259831713197E-4</c:v>
                </c:pt>
                <c:pt idx="1018">
                  <c:v>4.4357648817619407E-4</c:v>
                </c:pt>
                <c:pt idx="1019">
                  <c:v>4.4038174925095972E-4</c:v>
                </c:pt>
                <c:pt idx="1020">
                  <c:v>4.3718702266112641E-4</c:v>
                </c:pt>
                <c:pt idx="1021">
                  <c:v>4.2879778532420234E-4</c:v>
                </c:pt>
                <c:pt idx="1022">
                  <c:v>4.2564133033367029E-4</c:v>
                </c:pt>
                <c:pt idx="1023">
                  <c:v>3.5598950769365483E-4</c:v>
                </c:pt>
                <c:pt idx="1024">
                  <c:v>4.7683341250831664E-4</c:v>
                </c:pt>
                <c:pt idx="1025">
                  <c:v>4.3849114459150061E-4</c:v>
                </c:pt>
                <c:pt idx="1026">
                  <c:v>4.3540017847757111E-4</c:v>
                </c:pt>
                <c:pt idx="1027">
                  <c:v>3.6709691348174643E-4</c:v>
                </c:pt>
                <c:pt idx="1028">
                  <c:v>3.0160461147701168E-4</c:v>
                </c:pt>
                <c:pt idx="1029">
                  <c:v>2.9855233141309624E-4</c:v>
                </c:pt>
                <c:pt idx="1030">
                  <c:v>3.5726873016400223E-4</c:v>
                </c:pt>
                <c:pt idx="1031">
                  <c:v>3.5421096954585786E-4</c:v>
                </c:pt>
                <c:pt idx="1032">
                  <c:v>5.0470027480677441E-4</c:v>
                </c:pt>
                <c:pt idx="1033">
                  <c:v>5.2804360729049151E-4</c:v>
                </c:pt>
                <c:pt idx="1034">
                  <c:v>5.2500738194867361E-4</c:v>
                </c:pt>
                <c:pt idx="1035">
                  <c:v>4.2924555343106126E-4</c:v>
                </c:pt>
                <c:pt idx="1036">
                  <c:v>4.250948025742906E-4</c:v>
                </c:pt>
                <c:pt idx="1037">
                  <c:v>4.1949277617967385E-4</c:v>
                </c:pt>
                <c:pt idx="1038">
                  <c:v>4.164938691953943E-4</c:v>
                </c:pt>
                <c:pt idx="1039">
                  <c:v>4.1349497286275025E-4</c:v>
                </c:pt>
                <c:pt idx="1040">
                  <c:v>4.104960871642385E-4</c:v>
                </c:pt>
                <c:pt idx="1041">
                  <c:v>4.9671594644631401E-4</c:v>
                </c:pt>
                <c:pt idx="1042">
                  <c:v>5.2369607136182295E-4</c:v>
                </c:pt>
                <c:pt idx="1043">
                  <c:v>5.2070234969224603E-4</c:v>
                </c:pt>
                <c:pt idx="1044">
                  <c:v>4.5656149023815543E-4</c:v>
                </c:pt>
                <c:pt idx="1045">
                  <c:v>5.4232350696091882E-4</c:v>
                </c:pt>
                <c:pt idx="1046">
                  <c:v>5.3934280874115407E-4</c:v>
                </c:pt>
                <c:pt idx="1047">
                  <c:v>5.9449914250863018E-4</c:v>
                </c:pt>
                <c:pt idx="1048">
                  <c:v>5.315329531938455E-4</c:v>
                </c:pt>
                <c:pt idx="1049">
                  <c:v>5.2856261969701603E-4</c:v>
                </c:pt>
                <c:pt idx="1050">
                  <c:v>5.8406100750965607E-4</c:v>
                </c:pt>
                <c:pt idx="1051">
                  <c:v>5.1991932105567205E-4</c:v>
                </c:pt>
                <c:pt idx="1052">
                  <c:v>5.1696438389535276E-4</c:v>
                </c:pt>
                <c:pt idx="1053">
                  <c:v>5.1445283282936546E-4</c:v>
                </c:pt>
                <c:pt idx="1054">
                  <c:v>5.1061447373506599E-4</c:v>
                </c:pt>
                <c:pt idx="1055">
                  <c:v>5.0766211281778905E-4</c:v>
                </c:pt>
                <c:pt idx="1056">
                  <c:v>5.3473286986818898E-4</c:v>
                </c:pt>
                <c:pt idx="1057">
                  <c:v>5.6039652481802075E-4</c:v>
                </c:pt>
                <c:pt idx="1058">
                  <c:v>5.5744668660582131E-4</c:v>
                </c:pt>
                <c:pt idx="1059">
                  <c:v>5.5354439122030604E-4</c:v>
                </c:pt>
                <c:pt idx="1060">
                  <c:v>5.4871441057974984E-4</c:v>
                </c:pt>
                <c:pt idx="1061">
                  <c:v>5.4577975738587194E-4</c:v>
                </c:pt>
                <c:pt idx="1062">
                  <c:v>5.4284511438906508E-4</c:v>
                </c:pt>
                <c:pt idx="1063">
                  <c:v>5.4037299297751858E-4</c:v>
                </c:pt>
                <c:pt idx="1064">
                  <c:v>5.3743585567733764E-4</c:v>
                </c:pt>
                <c:pt idx="1065">
                  <c:v>6.2272330140034006E-4</c:v>
                </c:pt>
                <c:pt idx="1066">
                  <c:v>6.1978611168244876E-4</c:v>
                </c:pt>
                <c:pt idx="1067">
                  <c:v>6.1684893225815753E-4</c:v>
                </c:pt>
                <c:pt idx="1068">
                  <c:v>4.6290425743645105E-4</c:v>
                </c:pt>
                <c:pt idx="1069">
                  <c:v>4.8998527132040708E-4</c:v>
                </c:pt>
                <c:pt idx="1070">
                  <c:v>4.870682158340903E-4</c:v>
                </c:pt>
                <c:pt idx="1071">
                  <c:v>4.821000077547851E-4</c:v>
                </c:pt>
                <c:pt idx="1072">
                  <c:v>6.2461513356472777E-4</c:v>
                </c:pt>
                <c:pt idx="1073">
                  <c:v>6.2171035234205314E-4</c:v>
                </c:pt>
                <c:pt idx="1074">
                  <c:v>6.4352489093341767E-4</c:v>
                </c:pt>
                <c:pt idx="1075">
                  <c:v>6.4063966800555802E-4</c:v>
                </c:pt>
                <c:pt idx="1076">
                  <c:v>5.4740671927215438E-4</c:v>
                </c:pt>
                <c:pt idx="1077">
                  <c:v>6.2695535936165404E-4</c:v>
                </c:pt>
                <c:pt idx="1078">
                  <c:v>6.2410614286267832E-4</c:v>
                </c:pt>
                <c:pt idx="1079">
                  <c:v>6.2125693596341933E-4</c:v>
                </c:pt>
                <c:pt idx="1080">
                  <c:v>5.8695595840262073E-4</c:v>
                </c:pt>
                <c:pt idx="1081">
                  <c:v>5.8412093360091656E-4</c:v>
                </c:pt>
                <c:pt idx="1082">
                  <c:v>5.2106515479251011E-4</c:v>
                </c:pt>
                <c:pt idx="1083">
                  <c:v>5.1867487834447636E-4</c:v>
                </c:pt>
                <c:pt idx="1084">
                  <c:v>5.158562445104609E-4</c:v>
                </c:pt>
                <c:pt idx="1085">
                  <c:v>5.6808345306028117E-4</c:v>
                </c:pt>
                <c:pt idx="1086">
                  <c:v>5.6250385364853782E-4</c:v>
                </c:pt>
                <c:pt idx="1087">
                  <c:v>5.5970591352486336E-4</c:v>
                </c:pt>
                <c:pt idx="1088">
                  <c:v>5.8018586906214808E-4</c:v>
                </c:pt>
                <c:pt idx="1089">
                  <c:v>5.7461957654196397E-4</c:v>
                </c:pt>
                <c:pt idx="1090">
                  <c:v>5.7185771703602804E-4</c:v>
                </c:pt>
                <c:pt idx="1091">
                  <c:v>5.3840816827655435E-4</c:v>
                </c:pt>
                <c:pt idx="1092">
                  <c:v>5.3182758857742716E-4</c:v>
                </c:pt>
                <c:pt idx="1093">
                  <c:v>5.2910092965560338E-4</c:v>
                </c:pt>
                <c:pt idx="1094">
                  <c:v>3.883172193995723E-4</c:v>
                </c:pt>
                <c:pt idx="1095">
                  <c:v>5.1666205356754415E-4</c:v>
                </c:pt>
                <c:pt idx="1096">
                  <c:v>5.1397180370674753E-4</c:v>
                </c:pt>
                <c:pt idx="1097">
                  <c:v>5.112815621099115E-4</c:v>
                </c:pt>
                <c:pt idx="1098">
                  <c:v>5.8526653065986054E-4</c:v>
                </c:pt>
                <c:pt idx="1099">
                  <c:v>5.8259512015090213E-4</c:v>
                </c:pt>
                <c:pt idx="1100">
                  <c:v>5.74995279584961E-4</c:v>
                </c:pt>
                <c:pt idx="1101">
                  <c:v>5.7234659479758277E-4</c:v>
                </c:pt>
                <c:pt idx="1102">
                  <c:v>5.934680162670374E-4</c:v>
                </c:pt>
                <c:pt idx="1103">
                  <c:v>5.9083155396563952E-4</c:v>
                </c:pt>
                <c:pt idx="1104">
                  <c:v>4.7601479703972163E-4</c:v>
                </c:pt>
                <c:pt idx="1105">
                  <c:v>4.7341442601601773E-4</c:v>
                </c:pt>
                <c:pt idx="1106">
                  <c:v>4.9459972609348316E-4</c:v>
                </c:pt>
                <c:pt idx="1107">
                  <c:v>5.43029874587664E-4</c:v>
                </c:pt>
                <c:pt idx="1108">
                  <c:v>6.090877753884941E-4</c:v>
                </c:pt>
                <c:pt idx="1109">
                  <c:v>6.0424956417518374E-4</c:v>
                </c:pt>
                <c:pt idx="1110">
                  <c:v>6.398013447740503E-4</c:v>
                </c:pt>
                <c:pt idx="1111">
                  <c:v>5.4115625250233013E-4</c:v>
                </c:pt>
              </c:numCache>
            </c:numRef>
          </c:xVal>
          <c:yVal>
            <c:numRef>
              <c:f>Bq!$J$28:$J$1139</c:f>
              <c:numCache>
                <c:formatCode>General</c:formatCode>
                <c:ptCount val="1112"/>
                <c:pt idx="0">
                  <c:v>0</c:v>
                </c:pt>
                <c:pt idx="1">
                  <c:v>0.10000100000000023</c:v>
                </c:pt>
                <c:pt idx="2">
                  <c:v>0.20000100000000032</c:v>
                </c:pt>
                <c:pt idx="3">
                  <c:v>0.30000100000000041</c:v>
                </c:pt>
                <c:pt idx="4">
                  <c:v>0.40000000000000036</c:v>
                </c:pt>
                <c:pt idx="5">
                  <c:v>0.50000000000000044</c:v>
                </c:pt>
                <c:pt idx="6">
                  <c:v>0.60000000000000009</c:v>
                </c:pt>
                <c:pt idx="7">
                  <c:v>0.70000000000000018</c:v>
                </c:pt>
                <c:pt idx="8">
                  <c:v>0.80000000000000027</c:v>
                </c:pt>
                <c:pt idx="9">
                  <c:v>0.90000000000000036</c:v>
                </c:pt>
                <c:pt idx="10">
                  <c:v>1.0000000000000004</c:v>
                </c:pt>
                <c:pt idx="11">
                  <c:v>1.1000000000000005</c:v>
                </c:pt>
                <c:pt idx="12">
                  <c:v>1.2000000000000002</c:v>
                </c:pt>
                <c:pt idx="13">
                  <c:v>1.2999999999999998</c:v>
                </c:pt>
                <c:pt idx="14">
                  <c:v>1.3999990000000002</c:v>
                </c:pt>
                <c:pt idx="15">
                  <c:v>1.4999990000000003</c:v>
                </c:pt>
                <c:pt idx="16">
                  <c:v>1.5999990000000004</c:v>
                </c:pt>
                <c:pt idx="17">
                  <c:v>1.6999990000000005</c:v>
                </c:pt>
                <c:pt idx="18">
                  <c:v>1.7999989999999997</c:v>
                </c:pt>
                <c:pt idx="19">
                  <c:v>1.8999990000000002</c:v>
                </c:pt>
                <c:pt idx="20">
                  <c:v>1.9999989999999999</c:v>
                </c:pt>
                <c:pt idx="21">
                  <c:v>2.0999990000000004</c:v>
                </c:pt>
                <c:pt idx="22">
                  <c:v>2.199999</c:v>
                </c:pt>
                <c:pt idx="23">
                  <c:v>2.2999990000000006</c:v>
                </c:pt>
                <c:pt idx="24">
                  <c:v>2.3999980000000001</c:v>
                </c:pt>
                <c:pt idx="25">
                  <c:v>2.4999979999999997</c:v>
                </c:pt>
                <c:pt idx="26">
                  <c:v>2.5999980000000003</c:v>
                </c:pt>
                <c:pt idx="27">
                  <c:v>2.6999979999999999</c:v>
                </c:pt>
                <c:pt idx="28">
                  <c:v>2.7999980000000004</c:v>
                </c:pt>
                <c:pt idx="29">
                  <c:v>2.8999980000000001</c:v>
                </c:pt>
                <c:pt idx="30">
                  <c:v>2.9999980000000006</c:v>
                </c:pt>
                <c:pt idx="31">
                  <c:v>3.0999980000000003</c:v>
                </c:pt>
                <c:pt idx="32">
                  <c:v>3.1999980000000008</c:v>
                </c:pt>
                <c:pt idx="33">
                  <c:v>3.2999980000000004</c:v>
                </c:pt>
                <c:pt idx="34">
                  <c:v>3.3999979999999992</c:v>
                </c:pt>
                <c:pt idx="35">
                  <c:v>3.4999970000000005</c:v>
                </c:pt>
                <c:pt idx="36">
                  <c:v>3.5999970000000001</c:v>
                </c:pt>
                <c:pt idx="37">
                  <c:v>3.6999970000000006</c:v>
                </c:pt>
                <c:pt idx="38">
                  <c:v>3.7999970000000003</c:v>
                </c:pt>
                <c:pt idx="39">
                  <c:v>3.8999970000000008</c:v>
                </c:pt>
                <c:pt idx="40">
                  <c:v>3.9999970000000005</c:v>
                </c:pt>
                <c:pt idx="41">
                  <c:v>4.0999969999999992</c:v>
                </c:pt>
                <c:pt idx="42">
                  <c:v>4.1999969999999998</c:v>
                </c:pt>
                <c:pt idx="43">
                  <c:v>4.2999970000000003</c:v>
                </c:pt>
                <c:pt idx="44">
                  <c:v>4.3999969999999999</c:v>
                </c:pt>
                <c:pt idx="45">
                  <c:v>4.4999960000000003</c:v>
                </c:pt>
                <c:pt idx="46">
                  <c:v>4.5999960000000009</c:v>
                </c:pt>
                <c:pt idx="47">
                  <c:v>4.6999960000000005</c:v>
                </c:pt>
                <c:pt idx="48">
                  <c:v>4.7999959999999993</c:v>
                </c:pt>
                <c:pt idx="49">
                  <c:v>4.8999959999999998</c:v>
                </c:pt>
                <c:pt idx="50">
                  <c:v>4.9999960000000003</c:v>
                </c:pt>
                <c:pt idx="51">
                  <c:v>5.099996</c:v>
                </c:pt>
                <c:pt idx="52">
                  <c:v>5.1999959999999996</c:v>
                </c:pt>
                <c:pt idx="53">
                  <c:v>5.2999960000000002</c:v>
                </c:pt>
                <c:pt idx="54">
                  <c:v>5.3999960000000007</c:v>
                </c:pt>
                <c:pt idx="55">
                  <c:v>5.4999960000000003</c:v>
                </c:pt>
                <c:pt idx="56">
                  <c:v>5.5999949999999998</c:v>
                </c:pt>
                <c:pt idx="57">
                  <c:v>5.6999950000000004</c:v>
                </c:pt>
                <c:pt idx="58">
                  <c:v>5.799995</c:v>
                </c:pt>
                <c:pt idx="59">
                  <c:v>5.8999949999999997</c:v>
                </c:pt>
                <c:pt idx="60">
                  <c:v>5.9999949999999993</c:v>
                </c:pt>
                <c:pt idx="61">
                  <c:v>6.0999950000000007</c:v>
                </c:pt>
                <c:pt idx="62">
                  <c:v>6.1999950000000004</c:v>
                </c:pt>
                <c:pt idx="63">
                  <c:v>6.299995</c:v>
                </c:pt>
                <c:pt idx="64">
                  <c:v>6.3999950000000014</c:v>
                </c:pt>
                <c:pt idx="65">
                  <c:v>6.4999950000000011</c:v>
                </c:pt>
                <c:pt idx="66">
                  <c:v>6.5999939999999997</c:v>
                </c:pt>
                <c:pt idx="67">
                  <c:v>6.6999940000000011</c:v>
                </c:pt>
                <c:pt idx="68">
                  <c:v>6.7999940000000008</c:v>
                </c:pt>
                <c:pt idx="69">
                  <c:v>6.8999940000000004</c:v>
                </c:pt>
                <c:pt idx="70">
                  <c:v>6.999994</c:v>
                </c:pt>
                <c:pt idx="71">
                  <c:v>7.0999939999999997</c:v>
                </c:pt>
                <c:pt idx="72">
                  <c:v>7.1999940000000011</c:v>
                </c:pt>
                <c:pt idx="73">
                  <c:v>7.299993999999999</c:v>
                </c:pt>
                <c:pt idx="74">
                  <c:v>7.3999940000000004</c:v>
                </c:pt>
                <c:pt idx="75">
                  <c:v>7.499994</c:v>
                </c:pt>
                <c:pt idx="76">
                  <c:v>7.5999939999999997</c:v>
                </c:pt>
                <c:pt idx="77">
                  <c:v>7.6999930000000001</c:v>
                </c:pt>
                <c:pt idx="78">
                  <c:v>7.799990000000002</c:v>
                </c:pt>
                <c:pt idx="79">
                  <c:v>7.8999900000000016</c:v>
                </c:pt>
                <c:pt idx="80">
                  <c:v>7.9999900000000013</c:v>
                </c:pt>
                <c:pt idx="81">
                  <c:v>8.0999899999999982</c:v>
                </c:pt>
                <c:pt idx="82">
                  <c:v>8.1999899999999997</c:v>
                </c:pt>
                <c:pt idx="83">
                  <c:v>8.2999899999999975</c:v>
                </c:pt>
                <c:pt idx="84">
                  <c:v>8.399989999999999</c:v>
                </c:pt>
                <c:pt idx="85">
                  <c:v>8.4999900000000004</c:v>
                </c:pt>
                <c:pt idx="86">
                  <c:v>8.5999899999999982</c:v>
                </c:pt>
                <c:pt idx="87">
                  <c:v>8.6999899999999997</c:v>
                </c:pt>
                <c:pt idx="88">
                  <c:v>8.7999900000000011</c:v>
                </c:pt>
                <c:pt idx="89">
                  <c:v>8.899989999999999</c:v>
                </c:pt>
                <c:pt idx="90">
                  <c:v>8.9999900000000004</c:v>
                </c:pt>
                <c:pt idx="91">
                  <c:v>9.0999899999999982</c:v>
                </c:pt>
                <c:pt idx="92">
                  <c:v>9.1999899999999997</c:v>
                </c:pt>
                <c:pt idx="93">
                  <c:v>9.2999900000000011</c:v>
                </c:pt>
                <c:pt idx="94">
                  <c:v>9.399989999999999</c:v>
                </c:pt>
                <c:pt idx="95">
                  <c:v>9.4999900000000004</c:v>
                </c:pt>
                <c:pt idx="96">
                  <c:v>9.5999900000000018</c:v>
                </c:pt>
                <c:pt idx="97">
                  <c:v>9.6999899999999997</c:v>
                </c:pt>
                <c:pt idx="98">
                  <c:v>9.7999900000000011</c:v>
                </c:pt>
                <c:pt idx="99">
                  <c:v>9.899989999999999</c:v>
                </c:pt>
                <c:pt idx="100">
                  <c:v>9.9999900000000004</c:v>
                </c:pt>
                <c:pt idx="101">
                  <c:v>10.099990000000002</c:v>
                </c:pt>
                <c:pt idx="102">
                  <c:v>10.19999</c:v>
                </c:pt>
                <c:pt idx="103">
                  <c:v>10.299990000000001</c:v>
                </c:pt>
                <c:pt idx="104">
                  <c:v>10.399990000000003</c:v>
                </c:pt>
                <c:pt idx="105">
                  <c:v>10.49999</c:v>
                </c:pt>
                <c:pt idx="106">
                  <c:v>10.599989999999998</c:v>
                </c:pt>
                <c:pt idx="107">
                  <c:v>10.69999</c:v>
                </c:pt>
                <c:pt idx="108">
                  <c:v>10.799989999999998</c:v>
                </c:pt>
                <c:pt idx="109">
                  <c:v>10.899989999999999</c:v>
                </c:pt>
                <c:pt idx="110">
                  <c:v>10.99999</c:v>
                </c:pt>
                <c:pt idx="111">
                  <c:v>11.099989999999998</c:v>
                </c:pt>
                <c:pt idx="112">
                  <c:v>11.19999</c:v>
                </c:pt>
                <c:pt idx="113">
                  <c:v>11.299990000000001</c:v>
                </c:pt>
                <c:pt idx="114">
                  <c:v>11.399989999999999</c:v>
                </c:pt>
                <c:pt idx="115">
                  <c:v>11.49999</c:v>
                </c:pt>
                <c:pt idx="116">
                  <c:v>11.599989999999998</c:v>
                </c:pt>
                <c:pt idx="117">
                  <c:v>11.69999</c:v>
                </c:pt>
                <c:pt idx="118">
                  <c:v>11.799990000000001</c:v>
                </c:pt>
                <c:pt idx="119">
                  <c:v>11.899989999999999</c:v>
                </c:pt>
                <c:pt idx="120">
                  <c:v>11.99999</c:v>
                </c:pt>
                <c:pt idx="121">
                  <c:v>12.099990000000002</c:v>
                </c:pt>
                <c:pt idx="122">
                  <c:v>12.19999</c:v>
                </c:pt>
                <c:pt idx="123">
                  <c:v>12.299990000000001</c:v>
                </c:pt>
                <c:pt idx="124">
                  <c:v>12.399989999999999</c:v>
                </c:pt>
                <c:pt idx="125">
                  <c:v>12.49999</c:v>
                </c:pt>
                <c:pt idx="126">
                  <c:v>12.599990000000002</c:v>
                </c:pt>
                <c:pt idx="127">
                  <c:v>12.69999</c:v>
                </c:pt>
                <c:pt idx="128">
                  <c:v>12.799990000000001</c:v>
                </c:pt>
                <c:pt idx="129">
                  <c:v>12.899990000000003</c:v>
                </c:pt>
                <c:pt idx="130">
                  <c:v>12.99999</c:v>
                </c:pt>
                <c:pt idx="131">
                  <c:v>13.099989999999998</c:v>
                </c:pt>
                <c:pt idx="132">
                  <c:v>13.19999</c:v>
                </c:pt>
                <c:pt idx="133">
                  <c:v>13.299989999999998</c:v>
                </c:pt>
                <c:pt idx="134">
                  <c:v>13.399989999999999</c:v>
                </c:pt>
                <c:pt idx="135">
                  <c:v>13.49999</c:v>
                </c:pt>
                <c:pt idx="136">
                  <c:v>13.599989999999998</c:v>
                </c:pt>
                <c:pt idx="137">
                  <c:v>13.69999</c:v>
                </c:pt>
                <c:pt idx="138">
                  <c:v>13.799989999999998</c:v>
                </c:pt>
                <c:pt idx="139">
                  <c:v>13.899989999999999</c:v>
                </c:pt>
                <c:pt idx="140">
                  <c:v>13.99999</c:v>
                </c:pt>
                <c:pt idx="141">
                  <c:v>14.099989999999998</c:v>
                </c:pt>
                <c:pt idx="142">
                  <c:v>14.19999</c:v>
                </c:pt>
                <c:pt idx="143">
                  <c:v>14.299989999999998</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15.399989999999999</c:v>
                </c:pt>
                <c:pt idx="155">
                  <c:v>15.49999</c:v>
                </c:pt>
                <c:pt idx="156">
                  <c:v>15.599989999999998</c:v>
                </c:pt>
                <c:pt idx="157">
                  <c:v>15.69999</c:v>
                </c:pt>
                <c:pt idx="158">
                  <c:v>15.799989999999998</c:v>
                </c:pt>
                <c:pt idx="159">
                  <c:v>15.899989999999999</c:v>
                </c:pt>
                <c:pt idx="160">
                  <c:v>15.99999</c:v>
                </c:pt>
                <c:pt idx="161">
                  <c:v>16.099989999999998</c:v>
                </c:pt>
                <c:pt idx="162">
                  <c:v>16.19999</c:v>
                </c:pt>
                <c:pt idx="163">
                  <c:v>16.299989999999998</c:v>
                </c:pt>
                <c:pt idx="164">
                  <c:v>16.399989999999999</c:v>
                </c:pt>
                <c:pt idx="165">
                  <c:v>16.49999</c:v>
                </c:pt>
                <c:pt idx="166">
                  <c:v>16.599989999999998</c:v>
                </c:pt>
                <c:pt idx="167">
                  <c:v>16.69999</c:v>
                </c:pt>
                <c:pt idx="168">
                  <c:v>16.799989999999998</c:v>
                </c:pt>
                <c:pt idx="169">
                  <c:v>16.899989999999999</c:v>
                </c:pt>
                <c:pt idx="170">
                  <c:v>16.99999</c:v>
                </c:pt>
                <c:pt idx="171">
                  <c:v>17.099989999999998</c:v>
                </c:pt>
                <c:pt idx="172">
                  <c:v>17.19998</c:v>
                </c:pt>
                <c:pt idx="173">
                  <c:v>17.299979999999998</c:v>
                </c:pt>
                <c:pt idx="174">
                  <c:v>17.399979999999999</c:v>
                </c:pt>
                <c:pt idx="175">
                  <c:v>17.499979999999997</c:v>
                </c:pt>
                <c:pt idx="176">
                  <c:v>17.599979999999999</c:v>
                </c:pt>
                <c:pt idx="177">
                  <c:v>17.69998</c:v>
                </c:pt>
                <c:pt idx="178">
                  <c:v>17.799990000000001</c:v>
                </c:pt>
                <c:pt idx="179">
                  <c:v>17.899989999999999</c:v>
                </c:pt>
                <c:pt idx="180">
                  <c:v>17.99999</c:v>
                </c:pt>
                <c:pt idx="181">
                  <c:v>18.099989999999998</c:v>
                </c:pt>
                <c:pt idx="182">
                  <c:v>18.19999</c:v>
                </c:pt>
                <c:pt idx="183">
                  <c:v>18.299989999999998</c:v>
                </c:pt>
                <c:pt idx="184">
                  <c:v>18.399989999999999</c:v>
                </c:pt>
                <c:pt idx="185">
                  <c:v>18.499979999999997</c:v>
                </c:pt>
                <c:pt idx="186">
                  <c:v>18.599979999999999</c:v>
                </c:pt>
                <c:pt idx="187">
                  <c:v>18.699979999999996</c:v>
                </c:pt>
                <c:pt idx="188">
                  <c:v>18.799980000000001</c:v>
                </c:pt>
                <c:pt idx="189">
                  <c:v>18.899979999999996</c:v>
                </c:pt>
                <c:pt idx="190">
                  <c:v>18.999980000000001</c:v>
                </c:pt>
                <c:pt idx="191">
                  <c:v>19.099979999999999</c:v>
                </c:pt>
                <c:pt idx="192">
                  <c:v>19.19998</c:v>
                </c:pt>
                <c:pt idx="193">
                  <c:v>19.299979999999998</c:v>
                </c:pt>
                <c:pt idx="194">
                  <c:v>19.399979999999999</c:v>
                </c:pt>
                <c:pt idx="195">
                  <c:v>19.499979999999997</c:v>
                </c:pt>
                <c:pt idx="196">
                  <c:v>19.599979999999999</c:v>
                </c:pt>
                <c:pt idx="197">
                  <c:v>19.69998</c:v>
                </c:pt>
                <c:pt idx="198">
                  <c:v>19.799980000000001</c:v>
                </c:pt>
                <c:pt idx="199">
                  <c:v>19.899979999999999</c:v>
                </c:pt>
                <c:pt idx="200">
                  <c:v>19.999980000000001</c:v>
                </c:pt>
                <c:pt idx="201">
                  <c:v>20.099979999999999</c:v>
                </c:pt>
                <c:pt idx="202">
                  <c:v>20.19998</c:v>
                </c:pt>
                <c:pt idx="203">
                  <c:v>20.299979999999998</c:v>
                </c:pt>
                <c:pt idx="204">
                  <c:v>20.399980000000003</c:v>
                </c:pt>
                <c:pt idx="205">
                  <c:v>20.499979999999997</c:v>
                </c:pt>
                <c:pt idx="206">
                  <c:v>20.599980000000002</c:v>
                </c:pt>
                <c:pt idx="207">
                  <c:v>20.69998</c:v>
                </c:pt>
                <c:pt idx="208">
                  <c:v>20.799980000000001</c:v>
                </c:pt>
                <c:pt idx="209">
                  <c:v>20.899979999999999</c:v>
                </c:pt>
                <c:pt idx="210">
                  <c:v>20.999979999999997</c:v>
                </c:pt>
                <c:pt idx="211">
                  <c:v>21.099979999999999</c:v>
                </c:pt>
                <c:pt idx="212">
                  <c:v>21.199979999999996</c:v>
                </c:pt>
                <c:pt idx="213">
                  <c:v>21.299980000000001</c:v>
                </c:pt>
                <c:pt idx="214">
                  <c:v>21.399979999999996</c:v>
                </c:pt>
                <c:pt idx="215">
                  <c:v>21.499980000000001</c:v>
                </c:pt>
                <c:pt idx="216">
                  <c:v>21.599979999999999</c:v>
                </c:pt>
                <c:pt idx="217">
                  <c:v>21.69998</c:v>
                </c:pt>
                <c:pt idx="218">
                  <c:v>21.799979999999998</c:v>
                </c:pt>
                <c:pt idx="219">
                  <c:v>21.899979999999999</c:v>
                </c:pt>
                <c:pt idx="220">
                  <c:v>21.999979999999997</c:v>
                </c:pt>
                <c:pt idx="221">
                  <c:v>22.099979999999999</c:v>
                </c:pt>
                <c:pt idx="222">
                  <c:v>22.19998</c:v>
                </c:pt>
                <c:pt idx="223">
                  <c:v>22.299980000000001</c:v>
                </c:pt>
                <c:pt idx="224">
                  <c:v>22.399979999999999</c:v>
                </c:pt>
                <c:pt idx="225">
                  <c:v>22.499980000000001</c:v>
                </c:pt>
                <c:pt idx="226">
                  <c:v>22.599979999999999</c:v>
                </c:pt>
                <c:pt idx="227">
                  <c:v>22.69998</c:v>
                </c:pt>
                <c:pt idx="228">
                  <c:v>22.799979999999998</c:v>
                </c:pt>
                <c:pt idx="229">
                  <c:v>22.899980000000003</c:v>
                </c:pt>
                <c:pt idx="230">
                  <c:v>22.999979999999997</c:v>
                </c:pt>
                <c:pt idx="231">
                  <c:v>23.099980000000002</c:v>
                </c:pt>
                <c:pt idx="232">
                  <c:v>23.19998</c:v>
                </c:pt>
                <c:pt idx="233">
                  <c:v>23.299980000000001</c:v>
                </c:pt>
                <c:pt idx="234">
                  <c:v>23.399979999999999</c:v>
                </c:pt>
                <c:pt idx="235">
                  <c:v>23.499979999999997</c:v>
                </c:pt>
                <c:pt idx="236">
                  <c:v>23.599979999999999</c:v>
                </c:pt>
                <c:pt idx="237">
                  <c:v>23.699979999999996</c:v>
                </c:pt>
                <c:pt idx="238">
                  <c:v>23.799980000000001</c:v>
                </c:pt>
                <c:pt idx="239">
                  <c:v>23.899979999999996</c:v>
                </c:pt>
                <c:pt idx="240">
                  <c:v>23.999980000000001</c:v>
                </c:pt>
                <c:pt idx="241">
                  <c:v>24.099979999999999</c:v>
                </c:pt>
                <c:pt idx="242">
                  <c:v>24.19998</c:v>
                </c:pt>
                <c:pt idx="243">
                  <c:v>24.299979999999998</c:v>
                </c:pt>
                <c:pt idx="244">
                  <c:v>24.399979999999999</c:v>
                </c:pt>
                <c:pt idx="245">
                  <c:v>24.499979999999997</c:v>
                </c:pt>
                <c:pt idx="246">
                  <c:v>24.599979999999999</c:v>
                </c:pt>
                <c:pt idx="247">
                  <c:v>24.69998</c:v>
                </c:pt>
                <c:pt idx="248">
                  <c:v>24.799980000000001</c:v>
                </c:pt>
                <c:pt idx="249">
                  <c:v>24.899979999999999</c:v>
                </c:pt>
                <c:pt idx="250">
                  <c:v>24.999980000000001</c:v>
                </c:pt>
                <c:pt idx="251">
                  <c:v>25.099979999999999</c:v>
                </c:pt>
                <c:pt idx="252">
                  <c:v>25.19998</c:v>
                </c:pt>
                <c:pt idx="253">
                  <c:v>25.299979999999998</c:v>
                </c:pt>
                <c:pt idx="254">
                  <c:v>25.399980000000003</c:v>
                </c:pt>
                <c:pt idx="255">
                  <c:v>25.499979999999997</c:v>
                </c:pt>
                <c:pt idx="256">
                  <c:v>25.599980000000002</c:v>
                </c:pt>
                <c:pt idx="257">
                  <c:v>25.69998</c:v>
                </c:pt>
                <c:pt idx="258">
                  <c:v>25.799980000000001</c:v>
                </c:pt>
                <c:pt idx="259">
                  <c:v>25.899979999999999</c:v>
                </c:pt>
                <c:pt idx="260">
                  <c:v>25.999979999999997</c:v>
                </c:pt>
                <c:pt idx="261">
                  <c:v>26.099979999999999</c:v>
                </c:pt>
                <c:pt idx="262">
                  <c:v>26.199979999999996</c:v>
                </c:pt>
                <c:pt idx="263">
                  <c:v>26.299980000000001</c:v>
                </c:pt>
                <c:pt idx="264">
                  <c:v>26.399979999999996</c:v>
                </c:pt>
                <c:pt idx="265">
                  <c:v>26.499980000000001</c:v>
                </c:pt>
                <c:pt idx="266">
                  <c:v>26.599979999999999</c:v>
                </c:pt>
                <c:pt idx="267">
                  <c:v>26.69998</c:v>
                </c:pt>
                <c:pt idx="268">
                  <c:v>26.799979999999998</c:v>
                </c:pt>
                <c:pt idx="269">
                  <c:v>26.899979999999999</c:v>
                </c:pt>
                <c:pt idx="270">
                  <c:v>26.999979999999997</c:v>
                </c:pt>
                <c:pt idx="271">
                  <c:v>27.099979999999999</c:v>
                </c:pt>
                <c:pt idx="272">
                  <c:v>27.19998</c:v>
                </c:pt>
                <c:pt idx="273">
                  <c:v>27.299980000000001</c:v>
                </c:pt>
                <c:pt idx="274">
                  <c:v>27.399979999999999</c:v>
                </c:pt>
                <c:pt idx="275">
                  <c:v>27.499980000000001</c:v>
                </c:pt>
                <c:pt idx="276">
                  <c:v>27.599979999999999</c:v>
                </c:pt>
                <c:pt idx="277">
                  <c:v>27.69998</c:v>
                </c:pt>
                <c:pt idx="278">
                  <c:v>27.799979999999998</c:v>
                </c:pt>
                <c:pt idx="279">
                  <c:v>27.899980000000003</c:v>
                </c:pt>
                <c:pt idx="280">
                  <c:v>27.999979999999997</c:v>
                </c:pt>
                <c:pt idx="281">
                  <c:v>28.099980000000002</c:v>
                </c:pt>
                <c:pt idx="282">
                  <c:v>28.19998</c:v>
                </c:pt>
                <c:pt idx="283">
                  <c:v>28.299980000000001</c:v>
                </c:pt>
                <c:pt idx="284">
                  <c:v>28.399979999999999</c:v>
                </c:pt>
                <c:pt idx="285">
                  <c:v>28.499979999999997</c:v>
                </c:pt>
                <c:pt idx="286">
                  <c:v>28.599979999999999</c:v>
                </c:pt>
                <c:pt idx="287">
                  <c:v>28.699979999999996</c:v>
                </c:pt>
                <c:pt idx="288">
                  <c:v>28.799980000000001</c:v>
                </c:pt>
                <c:pt idx="289">
                  <c:v>28.899979999999996</c:v>
                </c:pt>
                <c:pt idx="290">
                  <c:v>28.999969999999998</c:v>
                </c:pt>
                <c:pt idx="291">
                  <c:v>29.099970000000003</c:v>
                </c:pt>
                <c:pt idx="292">
                  <c:v>29.199969999999997</c:v>
                </c:pt>
                <c:pt idx="293">
                  <c:v>29.299970000000002</c:v>
                </c:pt>
                <c:pt idx="294">
                  <c:v>29.39997</c:v>
                </c:pt>
                <c:pt idx="295">
                  <c:v>29.499970000000001</c:v>
                </c:pt>
                <c:pt idx="296">
                  <c:v>29.599969999999999</c:v>
                </c:pt>
                <c:pt idx="297">
                  <c:v>29.69997</c:v>
                </c:pt>
                <c:pt idx="298">
                  <c:v>29.799969999999998</c:v>
                </c:pt>
                <c:pt idx="299">
                  <c:v>29.89997</c:v>
                </c:pt>
                <c:pt idx="300">
                  <c:v>29.999970000000001</c:v>
                </c:pt>
                <c:pt idx="301">
                  <c:v>30.099969999999995</c:v>
                </c:pt>
                <c:pt idx="302">
                  <c:v>30.199969999999997</c:v>
                </c:pt>
                <c:pt idx="303">
                  <c:v>30.299969999999998</c:v>
                </c:pt>
                <c:pt idx="304">
                  <c:v>30.39997</c:v>
                </c:pt>
                <c:pt idx="305">
                  <c:v>30.499970000000001</c:v>
                </c:pt>
                <c:pt idx="306">
                  <c:v>30.599970000000003</c:v>
                </c:pt>
                <c:pt idx="307">
                  <c:v>30.699969999999997</c:v>
                </c:pt>
                <c:pt idx="308">
                  <c:v>30.799969999999998</c:v>
                </c:pt>
                <c:pt idx="309">
                  <c:v>30.89997</c:v>
                </c:pt>
                <c:pt idx="310">
                  <c:v>30.999970000000001</c:v>
                </c:pt>
                <c:pt idx="311">
                  <c:v>31.099969999999995</c:v>
                </c:pt>
                <c:pt idx="312">
                  <c:v>31.199970000000004</c:v>
                </c:pt>
                <c:pt idx="313">
                  <c:v>31.299969999999998</c:v>
                </c:pt>
                <c:pt idx="314">
                  <c:v>31.39997</c:v>
                </c:pt>
                <c:pt idx="315">
                  <c:v>31.499970000000001</c:v>
                </c:pt>
                <c:pt idx="316">
                  <c:v>31.599970000000003</c:v>
                </c:pt>
                <c:pt idx="317">
                  <c:v>31.699969999999997</c:v>
                </c:pt>
                <c:pt idx="318">
                  <c:v>31.799969999999998</c:v>
                </c:pt>
                <c:pt idx="319">
                  <c:v>31.89997</c:v>
                </c:pt>
                <c:pt idx="320">
                  <c:v>31.999970000000001</c:v>
                </c:pt>
                <c:pt idx="321">
                  <c:v>32.099969999999999</c:v>
                </c:pt>
                <c:pt idx="322">
                  <c:v>32.199970000000008</c:v>
                </c:pt>
                <c:pt idx="323">
                  <c:v>32.299970000000002</c:v>
                </c:pt>
                <c:pt idx="324">
                  <c:v>32.399970000000003</c:v>
                </c:pt>
                <c:pt idx="325">
                  <c:v>32.499970000000005</c:v>
                </c:pt>
                <c:pt idx="326">
                  <c:v>32.599969999999999</c:v>
                </c:pt>
                <c:pt idx="327">
                  <c:v>32.69997</c:v>
                </c:pt>
                <c:pt idx="328">
                  <c:v>32.799970000000002</c:v>
                </c:pt>
                <c:pt idx="329">
                  <c:v>32.899970000000003</c:v>
                </c:pt>
                <c:pt idx="330">
                  <c:v>32.999970000000005</c:v>
                </c:pt>
                <c:pt idx="331">
                  <c:v>33.099970000000006</c:v>
                </c:pt>
                <c:pt idx="332">
                  <c:v>33.19997</c:v>
                </c:pt>
                <c:pt idx="333">
                  <c:v>33.299970000000002</c:v>
                </c:pt>
                <c:pt idx="334">
                  <c:v>33.399970000000003</c:v>
                </c:pt>
                <c:pt idx="335">
                  <c:v>33.499970000000005</c:v>
                </c:pt>
                <c:pt idx="336">
                  <c:v>33.599969999999999</c:v>
                </c:pt>
                <c:pt idx="337">
                  <c:v>33.699970000000008</c:v>
                </c:pt>
                <c:pt idx="338">
                  <c:v>33.799970000000002</c:v>
                </c:pt>
                <c:pt idx="339">
                  <c:v>33.899970000000003</c:v>
                </c:pt>
                <c:pt idx="340">
                  <c:v>33.999970000000005</c:v>
                </c:pt>
                <c:pt idx="341">
                  <c:v>34.099970000000006</c:v>
                </c:pt>
                <c:pt idx="342">
                  <c:v>34.19997</c:v>
                </c:pt>
                <c:pt idx="343">
                  <c:v>34.299970000000002</c:v>
                </c:pt>
                <c:pt idx="344">
                  <c:v>34.399970000000003</c:v>
                </c:pt>
                <c:pt idx="345">
                  <c:v>34.499970000000005</c:v>
                </c:pt>
                <c:pt idx="346">
                  <c:v>34.599969999999999</c:v>
                </c:pt>
                <c:pt idx="347">
                  <c:v>34.699970000000008</c:v>
                </c:pt>
                <c:pt idx="348">
                  <c:v>34.799970000000002</c:v>
                </c:pt>
                <c:pt idx="349">
                  <c:v>34.899970000000003</c:v>
                </c:pt>
                <c:pt idx="350">
                  <c:v>34.999970000000005</c:v>
                </c:pt>
                <c:pt idx="351">
                  <c:v>35.099969999999999</c:v>
                </c:pt>
                <c:pt idx="352">
                  <c:v>35.19997</c:v>
                </c:pt>
                <c:pt idx="353">
                  <c:v>35.299970000000002</c:v>
                </c:pt>
                <c:pt idx="354">
                  <c:v>35.399970000000003</c:v>
                </c:pt>
                <c:pt idx="355">
                  <c:v>35.499970000000005</c:v>
                </c:pt>
                <c:pt idx="356">
                  <c:v>35.599970000000006</c:v>
                </c:pt>
                <c:pt idx="357">
                  <c:v>35.69997</c:v>
                </c:pt>
                <c:pt idx="358">
                  <c:v>35.799970000000002</c:v>
                </c:pt>
                <c:pt idx="359">
                  <c:v>35.899970000000003</c:v>
                </c:pt>
                <c:pt idx="360">
                  <c:v>35.999970000000005</c:v>
                </c:pt>
                <c:pt idx="361">
                  <c:v>36.099969999999999</c:v>
                </c:pt>
                <c:pt idx="362">
                  <c:v>36.199970000000008</c:v>
                </c:pt>
                <c:pt idx="363">
                  <c:v>36.299970000000002</c:v>
                </c:pt>
                <c:pt idx="364">
                  <c:v>36.399970000000003</c:v>
                </c:pt>
                <c:pt idx="365">
                  <c:v>36.499970000000005</c:v>
                </c:pt>
                <c:pt idx="366">
                  <c:v>36.599970000000006</c:v>
                </c:pt>
                <c:pt idx="367">
                  <c:v>36.69997</c:v>
                </c:pt>
                <c:pt idx="368">
                  <c:v>36.799970000000002</c:v>
                </c:pt>
                <c:pt idx="369">
                  <c:v>36.899970000000003</c:v>
                </c:pt>
                <c:pt idx="370">
                  <c:v>36.999970000000005</c:v>
                </c:pt>
                <c:pt idx="371">
                  <c:v>37.099969999999999</c:v>
                </c:pt>
                <c:pt idx="372">
                  <c:v>37.199970000000008</c:v>
                </c:pt>
                <c:pt idx="373">
                  <c:v>37.299970000000002</c:v>
                </c:pt>
                <c:pt idx="374">
                  <c:v>37.399970000000003</c:v>
                </c:pt>
                <c:pt idx="375">
                  <c:v>37.499970000000005</c:v>
                </c:pt>
                <c:pt idx="376">
                  <c:v>37.599969999999999</c:v>
                </c:pt>
                <c:pt idx="377">
                  <c:v>37.69997</c:v>
                </c:pt>
                <c:pt idx="378">
                  <c:v>37.799970000000002</c:v>
                </c:pt>
                <c:pt idx="379">
                  <c:v>37.899970000000003</c:v>
                </c:pt>
                <c:pt idx="380">
                  <c:v>37.999970000000005</c:v>
                </c:pt>
                <c:pt idx="381">
                  <c:v>38.099980000000002</c:v>
                </c:pt>
                <c:pt idx="382">
                  <c:v>38.199980000000011</c:v>
                </c:pt>
                <c:pt idx="383">
                  <c:v>38.299980000000005</c:v>
                </c:pt>
                <c:pt idx="384">
                  <c:v>38.399979999999999</c:v>
                </c:pt>
                <c:pt idx="385">
                  <c:v>38.499980000000001</c:v>
                </c:pt>
                <c:pt idx="386">
                  <c:v>38.599989999999998</c:v>
                </c:pt>
                <c:pt idx="387">
                  <c:v>38.699990000000007</c:v>
                </c:pt>
                <c:pt idx="388">
                  <c:v>38.799990000000008</c:v>
                </c:pt>
                <c:pt idx="389">
                  <c:v>38.899990000000003</c:v>
                </c:pt>
                <c:pt idx="390">
                  <c:v>39</c:v>
                </c:pt>
                <c:pt idx="391">
                  <c:v>39.1</c:v>
                </c:pt>
                <c:pt idx="392">
                  <c:v>39.200000000000003</c:v>
                </c:pt>
                <c:pt idx="393">
                  <c:v>39.300000000000004</c:v>
                </c:pt>
                <c:pt idx="394">
                  <c:v>39.400010000000002</c:v>
                </c:pt>
                <c:pt idx="395">
                  <c:v>39.500010000000003</c:v>
                </c:pt>
                <c:pt idx="396">
                  <c:v>39.600009999999997</c:v>
                </c:pt>
                <c:pt idx="397">
                  <c:v>39.700010000000006</c:v>
                </c:pt>
                <c:pt idx="398">
                  <c:v>39.80001</c:v>
                </c:pt>
                <c:pt idx="399">
                  <c:v>39.900020000000005</c:v>
                </c:pt>
                <c:pt idx="400">
                  <c:v>40.000019999999999</c:v>
                </c:pt>
                <c:pt idx="401">
                  <c:v>40.100020000000001</c:v>
                </c:pt>
                <c:pt idx="402">
                  <c:v>40.200020000000009</c:v>
                </c:pt>
                <c:pt idx="403">
                  <c:v>40.300030000000007</c:v>
                </c:pt>
                <c:pt idx="404">
                  <c:v>40.400030000000001</c:v>
                </c:pt>
                <c:pt idx="405">
                  <c:v>40.500030000000002</c:v>
                </c:pt>
                <c:pt idx="406">
                  <c:v>40.600029999999997</c:v>
                </c:pt>
                <c:pt idx="407">
                  <c:v>40.700040000000008</c:v>
                </c:pt>
                <c:pt idx="408">
                  <c:v>40.800040000000003</c:v>
                </c:pt>
                <c:pt idx="409">
                  <c:v>40.900040000000004</c:v>
                </c:pt>
                <c:pt idx="410">
                  <c:v>41.000039999999998</c:v>
                </c:pt>
                <c:pt idx="411">
                  <c:v>41.100040000000007</c:v>
                </c:pt>
                <c:pt idx="412">
                  <c:v>41.200050000000005</c:v>
                </c:pt>
                <c:pt idx="413">
                  <c:v>41.300050000000006</c:v>
                </c:pt>
                <c:pt idx="414">
                  <c:v>41.40005</c:v>
                </c:pt>
                <c:pt idx="415">
                  <c:v>41.500050000000002</c:v>
                </c:pt>
                <c:pt idx="416">
                  <c:v>41.600059999999999</c:v>
                </c:pt>
                <c:pt idx="417">
                  <c:v>41.700060000000008</c:v>
                </c:pt>
                <c:pt idx="418">
                  <c:v>41.800060000000002</c:v>
                </c:pt>
                <c:pt idx="419">
                  <c:v>41.900060000000003</c:v>
                </c:pt>
                <c:pt idx="420">
                  <c:v>42.000070000000001</c:v>
                </c:pt>
                <c:pt idx="421">
                  <c:v>42.100070000000002</c:v>
                </c:pt>
                <c:pt idx="422">
                  <c:v>42.200070000000004</c:v>
                </c:pt>
                <c:pt idx="423">
                  <c:v>42.300070000000005</c:v>
                </c:pt>
                <c:pt idx="424">
                  <c:v>42.400069999999999</c:v>
                </c:pt>
                <c:pt idx="425">
                  <c:v>42.500079999999997</c:v>
                </c:pt>
                <c:pt idx="426">
                  <c:v>42.600080000000005</c:v>
                </c:pt>
                <c:pt idx="427">
                  <c:v>42.700080000000007</c:v>
                </c:pt>
                <c:pt idx="428">
                  <c:v>42.800080000000001</c:v>
                </c:pt>
                <c:pt idx="429">
                  <c:v>42.900090000000006</c:v>
                </c:pt>
                <c:pt idx="430">
                  <c:v>43.00009</c:v>
                </c:pt>
                <c:pt idx="431">
                  <c:v>43.100090000000009</c:v>
                </c:pt>
                <c:pt idx="432">
                  <c:v>43.200090000000003</c:v>
                </c:pt>
                <c:pt idx="433">
                  <c:v>43.300090000000004</c:v>
                </c:pt>
                <c:pt idx="434">
                  <c:v>43.400100000000002</c:v>
                </c:pt>
                <c:pt idx="435">
                  <c:v>43.500100000000003</c:v>
                </c:pt>
                <c:pt idx="436">
                  <c:v>43.600100000000005</c:v>
                </c:pt>
                <c:pt idx="437">
                  <c:v>43.700100000000006</c:v>
                </c:pt>
                <c:pt idx="438">
                  <c:v>43.800110000000004</c:v>
                </c:pt>
                <c:pt idx="439">
                  <c:v>43.900109999999998</c:v>
                </c:pt>
                <c:pt idx="440">
                  <c:v>44.000109999999999</c:v>
                </c:pt>
                <c:pt idx="441">
                  <c:v>44.100110000000008</c:v>
                </c:pt>
                <c:pt idx="442">
                  <c:v>44.200120000000005</c:v>
                </c:pt>
                <c:pt idx="443">
                  <c:v>44.300120000000007</c:v>
                </c:pt>
                <c:pt idx="444">
                  <c:v>44.400120000000001</c:v>
                </c:pt>
                <c:pt idx="445">
                  <c:v>44.500119999999995</c:v>
                </c:pt>
                <c:pt idx="446">
                  <c:v>44.600120000000004</c:v>
                </c:pt>
                <c:pt idx="447">
                  <c:v>44.700130000000001</c:v>
                </c:pt>
                <c:pt idx="448">
                  <c:v>44.800130000000003</c:v>
                </c:pt>
                <c:pt idx="449">
                  <c:v>44.900130000000004</c:v>
                </c:pt>
                <c:pt idx="450">
                  <c:v>45.000129999999999</c:v>
                </c:pt>
                <c:pt idx="451">
                  <c:v>45.10014000000001</c:v>
                </c:pt>
                <c:pt idx="452">
                  <c:v>45.200140000000005</c:v>
                </c:pt>
                <c:pt idx="453">
                  <c:v>45.300139999999999</c:v>
                </c:pt>
                <c:pt idx="454">
                  <c:v>45.40014</c:v>
                </c:pt>
                <c:pt idx="455">
                  <c:v>45.500149999999998</c:v>
                </c:pt>
                <c:pt idx="456">
                  <c:v>45.600150000000006</c:v>
                </c:pt>
                <c:pt idx="457">
                  <c:v>45.700150000000008</c:v>
                </c:pt>
                <c:pt idx="458">
                  <c:v>45.800150000000002</c:v>
                </c:pt>
                <c:pt idx="459">
                  <c:v>45.900149999999996</c:v>
                </c:pt>
                <c:pt idx="460">
                  <c:v>46.000160000000001</c:v>
                </c:pt>
                <c:pt idx="461">
                  <c:v>46.100160000000002</c:v>
                </c:pt>
                <c:pt idx="462">
                  <c:v>46.200160000000004</c:v>
                </c:pt>
                <c:pt idx="463">
                  <c:v>46.300160000000005</c:v>
                </c:pt>
                <c:pt idx="464">
                  <c:v>46.400170000000003</c:v>
                </c:pt>
                <c:pt idx="465">
                  <c:v>46.500169999999997</c:v>
                </c:pt>
                <c:pt idx="466">
                  <c:v>46.600170000000006</c:v>
                </c:pt>
                <c:pt idx="467">
                  <c:v>46.70017</c:v>
                </c:pt>
                <c:pt idx="468">
                  <c:v>46.800170000000001</c:v>
                </c:pt>
                <c:pt idx="469">
                  <c:v>46.900179999999999</c:v>
                </c:pt>
                <c:pt idx="470">
                  <c:v>47.00018</c:v>
                </c:pt>
                <c:pt idx="471">
                  <c:v>47.100180000000009</c:v>
                </c:pt>
                <c:pt idx="472">
                  <c:v>47.200180000000003</c:v>
                </c:pt>
                <c:pt idx="473">
                  <c:v>47.300190000000001</c:v>
                </c:pt>
                <c:pt idx="474">
                  <c:v>47.400190000000002</c:v>
                </c:pt>
                <c:pt idx="475">
                  <c:v>47.500190000000003</c:v>
                </c:pt>
                <c:pt idx="476">
                  <c:v>47.600190000000005</c:v>
                </c:pt>
                <c:pt idx="477">
                  <c:v>47.700200000000002</c:v>
                </c:pt>
                <c:pt idx="478">
                  <c:v>47.800200000000004</c:v>
                </c:pt>
                <c:pt idx="479">
                  <c:v>47.900199999999998</c:v>
                </c:pt>
                <c:pt idx="480">
                  <c:v>48.000200000000007</c:v>
                </c:pt>
                <c:pt idx="481">
                  <c:v>48.100200000000001</c:v>
                </c:pt>
                <c:pt idx="482">
                  <c:v>48.200210000000006</c:v>
                </c:pt>
                <c:pt idx="483">
                  <c:v>48.30021</c:v>
                </c:pt>
                <c:pt idx="484">
                  <c:v>48.400210000000001</c:v>
                </c:pt>
                <c:pt idx="485">
                  <c:v>48.50021000000001</c:v>
                </c:pt>
                <c:pt idx="486">
                  <c:v>48.600220000000007</c:v>
                </c:pt>
                <c:pt idx="487">
                  <c:v>48.700220000000002</c:v>
                </c:pt>
                <c:pt idx="488">
                  <c:v>48.800220000000003</c:v>
                </c:pt>
                <c:pt idx="489">
                  <c:v>48.900219999999997</c:v>
                </c:pt>
                <c:pt idx="490">
                  <c:v>49.000230000000009</c:v>
                </c:pt>
                <c:pt idx="491">
                  <c:v>49.100230000000003</c:v>
                </c:pt>
                <c:pt idx="492">
                  <c:v>49.200230000000005</c:v>
                </c:pt>
                <c:pt idx="493">
                  <c:v>49.300229999999999</c:v>
                </c:pt>
                <c:pt idx="494">
                  <c:v>49.400230000000001</c:v>
                </c:pt>
                <c:pt idx="495">
                  <c:v>49.500240000000005</c:v>
                </c:pt>
                <c:pt idx="496">
                  <c:v>49.600240000000007</c:v>
                </c:pt>
                <c:pt idx="497">
                  <c:v>49.700240000000001</c:v>
                </c:pt>
                <c:pt idx="498">
                  <c:v>49.800240000000002</c:v>
                </c:pt>
                <c:pt idx="499">
                  <c:v>49.90025</c:v>
                </c:pt>
                <c:pt idx="500">
                  <c:v>50.000250000000008</c:v>
                </c:pt>
                <c:pt idx="501">
                  <c:v>50.100250000000003</c:v>
                </c:pt>
                <c:pt idx="502">
                  <c:v>50.200250000000004</c:v>
                </c:pt>
                <c:pt idx="503">
                  <c:v>50.300260000000002</c:v>
                </c:pt>
                <c:pt idx="504">
                  <c:v>50.400260000000003</c:v>
                </c:pt>
                <c:pt idx="505">
                  <c:v>50.500260000000004</c:v>
                </c:pt>
                <c:pt idx="506">
                  <c:v>50.600260000000006</c:v>
                </c:pt>
                <c:pt idx="507">
                  <c:v>50.70026</c:v>
                </c:pt>
                <c:pt idx="508">
                  <c:v>50.800269999999998</c:v>
                </c:pt>
                <c:pt idx="509">
                  <c:v>50.900269999999999</c:v>
                </c:pt>
                <c:pt idx="510">
                  <c:v>51.000270000000008</c:v>
                </c:pt>
                <c:pt idx="511">
                  <c:v>51.100270000000002</c:v>
                </c:pt>
                <c:pt idx="512">
                  <c:v>51.200280000000006</c:v>
                </c:pt>
                <c:pt idx="513">
                  <c:v>51.300280000000001</c:v>
                </c:pt>
                <c:pt idx="514">
                  <c:v>51.400279999999995</c:v>
                </c:pt>
                <c:pt idx="515">
                  <c:v>51.500280000000004</c:v>
                </c:pt>
                <c:pt idx="516">
                  <c:v>51.600280000000005</c:v>
                </c:pt>
                <c:pt idx="517">
                  <c:v>51.700290000000003</c:v>
                </c:pt>
                <c:pt idx="518">
                  <c:v>51.800290000000004</c:v>
                </c:pt>
                <c:pt idx="519">
                  <c:v>51.900290000000005</c:v>
                </c:pt>
                <c:pt idx="520">
                  <c:v>52.000290000000007</c:v>
                </c:pt>
                <c:pt idx="521">
                  <c:v>52.100300000000004</c:v>
                </c:pt>
                <c:pt idx="522">
                  <c:v>52.200299999999999</c:v>
                </c:pt>
                <c:pt idx="523">
                  <c:v>52.3003</c:v>
                </c:pt>
                <c:pt idx="524">
                  <c:v>52.400300000000009</c:v>
                </c:pt>
                <c:pt idx="525">
                  <c:v>52.500310000000006</c:v>
                </c:pt>
                <c:pt idx="526">
                  <c:v>52.600310000000007</c:v>
                </c:pt>
                <c:pt idx="527">
                  <c:v>52.700310000000002</c:v>
                </c:pt>
                <c:pt idx="528">
                  <c:v>52.800309999999996</c:v>
                </c:pt>
                <c:pt idx="529">
                  <c:v>52.900310000000005</c:v>
                </c:pt>
                <c:pt idx="530">
                  <c:v>53.000320000000002</c:v>
                </c:pt>
                <c:pt idx="531">
                  <c:v>53.100320000000004</c:v>
                </c:pt>
                <c:pt idx="532">
                  <c:v>53.200320000000005</c:v>
                </c:pt>
                <c:pt idx="533">
                  <c:v>53.300319999999999</c:v>
                </c:pt>
                <c:pt idx="534">
                  <c:v>53.400329999999997</c:v>
                </c:pt>
                <c:pt idx="535">
                  <c:v>53.500330000000005</c:v>
                </c:pt>
                <c:pt idx="536">
                  <c:v>53.60033</c:v>
                </c:pt>
                <c:pt idx="537">
                  <c:v>53.700330000000001</c:v>
                </c:pt>
                <c:pt idx="538">
                  <c:v>53.800339999999998</c:v>
                </c:pt>
                <c:pt idx="539">
                  <c:v>53.900340000000007</c:v>
                </c:pt>
                <c:pt idx="540">
                  <c:v>54.000340000000008</c:v>
                </c:pt>
                <c:pt idx="541">
                  <c:v>54.100340000000003</c:v>
                </c:pt>
                <c:pt idx="542">
                  <c:v>54.200339999999997</c:v>
                </c:pt>
                <c:pt idx="543">
                  <c:v>54.300350000000002</c:v>
                </c:pt>
                <c:pt idx="544">
                  <c:v>54.400350000000003</c:v>
                </c:pt>
                <c:pt idx="545">
                  <c:v>54.500350000000005</c:v>
                </c:pt>
                <c:pt idx="546">
                  <c:v>54.600350000000006</c:v>
                </c:pt>
                <c:pt idx="547">
                  <c:v>54.700360000000003</c:v>
                </c:pt>
                <c:pt idx="548">
                  <c:v>54.800359999999998</c:v>
                </c:pt>
                <c:pt idx="549">
                  <c:v>54.900360000000006</c:v>
                </c:pt>
                <c:pt idx="550">
                  <c:v>55.000360000000001</c:v>
                </c:pt>
                <c:pt idx="551">
                  <c:v>55.100360000000002</c:v>
                </c:pt>
                <c:pt idx="552">
                  <c:v>55.200369999999999</c:v>
                </c:pt>
                <c:pt idx="553">
                  <c:v>55.300370000000001</c:v>
                </c:pt>
                <c:pt idx="554">
                  <c:v>55.400370000000009</c:v>
                </c:pt>
                <c:pt idx="555">
                  <c:v>55.500370000000004</c:v>
                </c:pt>
                <c:pt idx="556">
                  <c:v>55.600380000000001</c:v>
                </c:pt>
                <c:pt idx="557">
                  <c:v>55.700380000000003</c:v>
                </c:pt>
                <c:pt idx="558">
                  <c:v>55.800379999999997</c:v>
                </c:pt>
                <c:pt idx="559">
                  <c:v>55.900380000000006</c:v>
                </c:pt>
                <c:pt idx="560">
                  <c:v>56.000390000000003</c:v>
                </c:pt>
                <c:pt idx="561">
                  <c:v>56.100390000000004</c:v>
                </c:pt>
                <c:pt idx="562">
                  <c:v>56.200389999999999</c:v>
                </c:pt>
                <c:pt idx="563">
                  <c:v>56.300390000000007</c:v>
                </c:pt>
                <c:pt idx="564">
                  <c:v>56.400390000000002</c:v>
                </c:pt>
                <c:pt idx="565">
                  <c:v>56.500400000000006</c:v>
                </c:pt>
                <c:pt idx="566">
                  <c:v>56.6004</c:v>
                </c:pt>
                <c:pt idx="567">
                  <c:v>56.700400000000002</c:v>
                </c:pt>
                <c:pt idx="568">
                  <c:v>56.80040000000001</c:v>
                </c:pt>
                <c:pt idx="569">
                  <c:v>56.900410000000008</c:v>
                </c:pt>
                <c:pt idx="570">
                  <c:v>57.000410000000002</c:v>
                </c:pt>
                <c:pt idx="571">
                  <c:v>57.100410000000004</c:v>
                </c:pt>
                <c:pt idx="572">
                  <c:v>57.200409999999998</c:v>
                </c:pt>
                <c:pt idx="573">
                  <c:v>57.300420000000003</c:v>
                </c:pt>
                <c:pt idx="574">
                  <c:v>57.400420000000004</c:v>
                </c:pt>
                <c:pt idx="575">
                  <c:v>57.500420000000005</c:v>
                </c:pt>
                <c:pt idx="576">
                  <c:v>57.60042</c:v>
                </c:pt>
                <c:pt idx="577">
                  <c:v>57.700420000000001</c:v>
                </c:pt>
                <c:pt idx="578">
                  <c:v>57.800429999999999</c:v>
                </c:pt>
                <c:pt idx="579">
                  <c:v>57.900430000000007</c:v>
                </c:pt>
                <c:pt idx="580">
                  <c:v>58.000430000000001</c:v>
                </c:pt>
                <c:pt idx="581">
                  <c:v>58.100430000000003</c:v>
                </c:pt>
                <c:pt idx="582">
                  <c:v>58.20044</c:v>
                </c:pt>
                <c:pt idx="583">
                  <c:v>58.300440000000009</c:v>
                </c:pt>
                <c:pt idx="584">
                  <c:v>58.400440000000003</c:v>
                </c:pt>
                <c:pt idx="585">
                  <c:v>58.500440000000005</c:v>
                </c:pt>
                <c:pt idx="586">
                  <c:v>58.600439999999999</c:v>
                </c:pt>
                <c:pt idx="587">
                  <c:v>58.700450000000004</c:v>
                </c:pt>
                <c:pt idx="588">
                  <c:v>58.800450000000005</c:v>
                </c:pt>
                <c:pt idx="589">
                  <c:v>58.900450000000006</c:v>
                </c:pt>
                <c:pt idx="590">
                  <c:v>59.000450000000001</c:v>
                </c:pt>
                <c:pt idx="591">
                  <c:v>59.100459999999998</c:v>
                </c:pt>
                <c:pt idx="592">
                  <c:v>59.20046</c:v>
                </c:pt>
                <c:pt idx="593">
                  <c:v>59.300460000000008</c:v>
                </c:pt>
                <c:pt idx="594">
                  <c:v>59.400460000000002</c:v>
                </c:pt>
                <c:pt idx="595">
                  <c:v>59.500470000000007</c:v>
                </c:pt>
                <c:pt idx="596">
                  <c:v>59.600470000000001</c:v>
                </c:pt>
                <c:pt idx="597">
                  <c:v>59.700469999999996</c:v>
                </c:pt>
                <c:pt idx="598">
                  <c:v>59.800470000000004</c:v>
                </c:pt>
                <c:pt idx="599">
                  <c:v>59.900470000000006</c:v>
                </c:pt>
                <c:pt idx="600">
                  <c:v>60.000480000000003</c:v>
                </c:pt>
                <c:pt idx="601">
                  <c:v>60.100480000000005</c:v>
                </c:pt>
                <c:pt idx="602">
                  <c:v>60.200479999999999</c:v>
                </c:pt>
                <c:pt idx="603">
                  <c:v>60.300480000000007</c:v>
                </c:pt>
                <c:pt idx="604">
                  <c:v>60.400490000000005</c:v>
                </c:pt>
                <c:pt idx="605">
                  <c:v>60.500489999999999</c:v>
                </c:pt>
                <c:pt idx="606">
                  <c:v>60.600490000000001</c:v>
                </c:pt>
                <c:pt idx="607">
                  <c:v>60.700490000000002</c:v>
                </c:pt>
                <c:pt idx="608">
                  <c:v>60.800500000000007</c:v>
                </c:pt>
                <c:pt idx="609">
                  <c:v>60.900500000000008</c:v>
                </c:pt>
                <c:pt idx="610">
                  <c:v>61.000500000000002</c:v>
                </c:pt>
                <c:pt idx="611">
                  <c:v>61.100499999999997</c:v>
                </c:pt>
                <c:pt idx="612">
                  <c:v>61.200500000000005</c:v>
                </c:pt>
                <c:pt idx="613">
                  <c:v>61.300510000000003</c:v>
                </c:pt>
                <c:pt idx="614">
                  <c:v>61.400510000000004</c:v>
                </c:pt>
                <c:pt idx="615">
                  <c:v>61.500510000000006</c:v>
                </c:pt>
                <c:pt idx="616">
                  <c:v>61.60051</c:v>
                </c:pt>
                <c:pt idx="617">
                  <c:v>61.700519999999997</c:v>
                </c:pt>
                <c:pt idx="618">
                  <c:v>61.800520000000006</c:v>
                </c:pt>
                <c:pt idx="619">
                  <c:v>61.90052</c:v>
                </c:pt>
                <c:pt idx="620">
                  <c:v>62.000520000000009</c:v>
                </c:pt>
                <c:pt idx="621">
                  <c:v>62.100530000000006</c:v>
                </c:pt>
                <c:pt idx="622">
                  <c:v>62.200530000000001</c:v>
                </c:pt>
                <c:pt idx="623">
                  <c:v>62.300530000000009</c:v>
                </c:pt>
                <c:pt idx="624">
                  <c:v>62.400530000000003</c:v>
                </c:pt>
                <c:pt idx="625">
                  <c:v>62.500529999999998</c:v>
                </c:pt>
                <c:pt idx="626">
                  <c:v>62.600539999999995</c:v>
                </c:pt>
                <c:pt idx="627">
                  <c:v>62.700540000000004</c:v>
                </c:pt>
                <c:pt idx="628">
                  <c:v>62.800539999999998</c:v>
                </c:pt>
                <c:pt idx="629">
                  <c:v>62.900540000000007</c:v>
                </c:pt>
                <c:pt idx="630">
                  <c:v>63.000550000000004</c:v>
                </c:pt>
                <c:pt idx="631">
                  <c:v>63.100549999999998</c:v>
                </c:pt>
                <c:pt idx="632">
                  <c:v>63.200550000000007</c:v>
                </c:pt>
                <c:pt idx="633">
                  <c:v>63.300550000000001</c:v>
                </c:pt>
                <c:pt idx="634">
                  <c:v>63.400549999999996</c:v>
                </c:pt>
                <c:pt idx="635">
                  <c:v>63.500560000000007</c:v>
                </c:pt>
                <c:pt idx="636">
                  <c:v>63.600560000000002</c:v>
                </c:pt>
                <c:pt idx="637">
                  <c:v>63.70056000000001</c:v>
                </c:pt>
                <c:pt idx="638">
                  <c:v>63.800560000000004</c:v>
                </c:pt>
                <c:pt idx="639">
                  <c:v>63.900570000000002</c:v>
                </c:pt>
                <c:pt idx="640">
                  <c:v>64.000569999999996</c:v>
                </c:pt>
                <c:pt idx="641">
                  <c:v>64.100570000000005</c:v>
                </c:pt>
                <c:pt idx="642">
                  <c:v>64.200570000000013</c:v>
                </c:pt>
                <c:pt idx="643">
                  <c:v>64.300580000000011</c:v>
                </c:pt>
                <c:pt idx="644">
                  <c:v>64.400580000000005</c:v>
                </c:pt>
                <c:pt idx="645">
                  <c:v>64.500579999999999</c:v>
                </c:pt>
                <c:pt idx="646">
                  <c:v>64.600579999999994</c:v>
                </c:pt>
                <c:pt idx="647">
                  <c:v>64.700580000000002</c:v>
                </c:pt>
                <c:pt idx="648">
                  <c:v>64.80059</c:v>
                </c:pt>
                <c:pt idx="649">
                  <c:v>64.900590000000008</c:v>
                </c:pt>
                <c:pt idx="650">
                  <c:v>65.000590000000003</c:v>
                </c:pt>
                <c:pt idx="651">
                  <c:v>65.100589999999997</c:v>
                </c:pt>
                <c:pt idx="652">
                  <c:v>65.200600000000009</c:v>
                </c:pt>
                <c:pt idx="653">
                  <c:v>65.300600000000003</c:v>
                </c:pt>
                <c:pt idx="654">
                  <c:v>65.400599999999997</c:v>
                </c:pt>
                <c:pt idx="655">
                  <c:v>65.500600000000006</c:v>
                </c:pt>
                <c:pt idx="656">
                  <c:v>65.600610000000003</c:v>
                </c:pt>
                <c:pt idx="657">
                  <c:v>65.700610000000012</c:v>
                </c:pt>
                <c:pt idx="658">
                  <c:v>65.800610000000006</c:v>
                </c:pt>
                <c:pt idx="659">
                  <c:v>65.90061</c:v>
                </c:pt>
                <c:pt idx="660">
                  <c:v>66.000609999999995</c:v>
                </c:pt>
                <c:pt idx="661">
                  <c:v>66.100620000000006</c:v>
                </c:pt>
                <c:pt idx="662">
                  <c:v>66.200620000000001</c:v>
                </c:pt>
                <c:pt idx="663">
                  <c:v>66.300620000000009</c:v>
                </c:pt>
                <c:pt idx="664">
                  <c:v>66.400620000000004</c:v>
                </c:pt>
                <c:pt idx="665">
                  <c:v>66.500630000000001</c:v>
                </c:pt>
                <c:pt idx="666">
                  <c:v>66.600629999999995</c:v>
                </c:pt>
                <c:pt idx="667">
                  <c:v>66.700630000000004</c:v>
                </c:pt>
                <c:pt idx="668">
                  <c:v>66.800629999999998</c:v>
                </c:pt>
                <c:pt idx="669">
                  <c:v>66.900630000000007</c:v>
                </c:pt>
                <c:pt idx="670">
                  <c:v>67.000640000000004</c:v>
                </c:pt>
                <c:pt idx="671">
                  <c:v>67.100639999999999</c:v>
                </c:pt>
                <c:pt idx="672">
                  <c:v>67.200640000000007</c:v>
                </c:pt>
                <c:pt idx="673">
                  <c:v>67.300640000000001</c:v>
                </c:pt>
                <c:pt idx="674">
                  <c:v>67.400649999999999</c:v>
                </c:pt>
                <c:pt idx="675">
                  <c:v>67.500649999999993</c:v>
                </c:pt>
                <c:pt idx="676">
                  <c:v>67.600650000000002</c:v>
                </c:pt>
                <c:pt idx="677">
                  <c:v>67.70065000000001</c:v>
                </c:pt>
                <c:pt idx="678">
                  <c:v>67.800660000000008</c:v>
                </c:pt>
                <c:pt idx="679">
                  <c:v>67.900660000000002</c:v>
                </c:pt>
                <c:pt idx="680">
                  <c:v>68.000659999999996</c:v>
                </c:pt>
                <c:pt idx="681">
                  <c:v>68.100660000000005</c:v>
                </c:pt>
                <c:pt idx="682">
                  <c:v>68.200659999999999</c:v>
                </c:pt>
                <c:pt idx="683">
                  <c:v>68.300670000000011</c:v>
                </c:pt>
                <c:pt idx="684">
                  <c:v>68.400670000000005</c:v>
                </c:pt>
                <c:pt idx="685">
                  <c:v>68.50067</c:v>
                </c:pt>
                <c:pt idx="686">
                  <c:v>68.600670000000008</c:v>
                </c:pt>
                <c:pt idx="687">
                  <c:v>68.700680000000006</c:v>
                </c:pt>
                <c:pt idx="688">
                  <c:v>68.80068</c:v>
                </c:pt>
                <c:pt idx="689">
                  <c:v>68.900680000000008</c:v>
                </c:pt>
                <c:pt idx="690">
                  <c:v>69.000680000000003</c:v>
                </c:pt>
                <c:pt idx="691">
                  <c:v>69.10069</c:v>
                </c:pt>
                <c:pt idx="692">
                  <c:v>69.200690000000009</c:v>
                </c:pt>
                <c:pt idx="693">
                  <c:v>69.300690000000003</c:v>
                </c:pt>
                <c:pt idx="694">
                  <c:v>69.400689999999997</c:v>
                </c:pt>
                <c:pt idx="695">
                  <c:v>69.500690000000006</c:v>
                </c:pt>
                <c:pt idx="696">
                  <c:v>69.600700000000003</c:v>
                </c:pt>
                <c:pt idx="697">
                  <c:v>69.700699999999998</c:v>
                </c:pt>
                <c:pt idx="698">
                  <c:v>69.800700000000006</c:v>
                </c:pt>
                <c:pt idx="699">
                  <c:v>69.900700000000001</c:v>
                </c:pt>
                <c:pt idx="700">
                  <c:v>70.000709999999998</c:v>
                </c:pt>
                <c:pt idx="701">
                  <c:v>70.100710000000007</c:v>
                </c:pt>
                <c:pt idx="702">
                  <c:v>70.200710000000001</c:v>
                </c:pt>
                <c:pt idx="703">
                  <c:v>70.300709999999995</c:v>
                </c:pt>
                <c:pt idx="704">
                  <c:v>70.400720000000007</c:v>
                </c:pt>
                <c:pt idx="705">
                  <c:v>70.500720000000001</c:v>
                </c:pt>
                <c:pt idx="706">
                  <c:v>70.60072000000001</c:v>
                </c:pt>
                <c:pt idx="707">
                  <c:v>70.700720000000004</c:v>
                </c:pt>
                <c:pt idx="708">
                  <c:v>70.800719999999998</c:v>
                </c:pt>
                <c:pt idx="709">
                  <c:v>70.900729999999996</c:v>
                </c:pt>
                <c:pt idx="710">
                  <c:v>71.000730000000004</c:v>
                </c:pt>
                <c:pt idx="711">
                  <c:v>71.100730000000013</c:v>
                </c:pt>
                <c:pt idx="712">
                  <c:v>71.200730000000007</c:v>
                </c:pt>
                <c:pt idx="713">
                  <c:v>71.300740000000005</c:v>
                </c:pt>
                <c:pt idx="714">
                  <c:v>71.400739999999999</c:v>
                </c:pt>
                <c:pt idx="715">
                  <c:v>71.500739999999993</c:v>
                </c:pt>
                <c:pt idx="716">
                  <c:v>71.600740000000002</c:v>
                </c:pt>
                <c:pt idx="717">
                  <c:v>71.70074000000001</c:v>
                </c:pt>
                <c:pt idx="718">
                  <c:v>71.800750000000008</c:v>
                </c:pt>
                <c:pt idx="719">
                  <c:v>71.900750000000002</c:v>
                </c:pt>
                <c:pt idx="720">
                  <c:v>72.000750000000011</c:v>
                </c:pt>
                <c:pt idx="721">
                  <c:v>72.100750000000005</c:v>
                </c:pt>
                <c:pt idx="722">
                  <c:v>72.200760000000002</c:v>
                </c:pt>
                <c:pt idx="723">
                  <c:v>72.300759999999997</c:v>
                </c:pt>
                <c:pt idx="724">
                  <c:v>72.400760000000005</c:v>
                </c:pt>
                <c:pt idx="725">
                  <c:v>72.50076</c:v>
                </c:pt>
                <c:pt idx="726">
                  <c:v>72.600770000000011</c:v>
                </c:pt>
                <c:pt idx="727">
                  <c:v>72.700770000000006</c:v>
                </c:pt>
                <c:pt idx="728">
                  <c:v>72.80077</c:v>
                </c:pt>
                <c:pt idx="729">
                  <c:v>72.900769999999994</c:v>
                </c:pt>
                <c:pt idx="730">
                  <c:v>73.000770000000003</c:v>
                </c:pt>
                <c:pt idx="731">
                  <c:v>73.10078</c:v>
                </c:pt>
                <c:pt idx="732">
                  <c:v>73.200780000000009</c:v>
                </c:pt>
                <c:pt idx="733">
                  <c:v>73.300780000000003</c:v>
                </c:pt>
                <c:pt idx="734">
                  <c:v>73.400779999999997</c:v>
                </c:pt>
                <c:pt idx="735">
                  <c:v>73.500789999999995</c:v>
                </c:pt>
                <c:pt idx="736">
                  <c:v>73.600790000000003</c:v>
                </c:pt>
                <c:pt idx="737">
                  <c:v>73.700789999999998</c:v>
                </c:pt>
                <c:pt idx="738">
                  <c:v>73.800790000000006</c:v>
                </c:pt>
                <c:pt idx="739">
                  <c:v>73.900800000000004</c:v>
                </c:pt>
                <c:pt idx="740">
                  <c:v>74.000800000000012</c:v>
                </c:pt>
                <c:pt idx="741">
                  <c:v>74.100800000000007</c:v>
                </c:pt>
                <c:pt idx="742">
                  <c:v>74.200800000000001</c:v>
                </c:pt>
                <c:pt idx="743">
                  <c:v>74.300799999999995</c:v>
                </c:pt>
                <c:pt idx="744">
                  <c:v>74.400809999999993</c:v>
                </c:pt>
                <c:pt idx="745">
                  <c:v>74.500810000000001</c:v>
                </c:pt>
                <c:pt idx="746">
                  <c:v>74.60081000000001</c:v>
                </c:pt>
                <c:pt idx="747">
                  <c:v>74.700810000000004</c:v>
                </c:pt>
                <c:pt idx="748">
                  <c:v>74.800820000000002</c:v>
                </c:pt>
                <c:pt idx="749">
                  <c:v>74.900819999999996</c:v>
                </c:pt>
                <c:pt idx="750">
                  <c:v>75.000820000000004</c:v>
                </c:pt>
                <c:pt idx="751">
                  <c:v>75.100819999999999</c:v>
                </c:pt>
                <c:pt idx="752">
                  <c:v>75.200820000000007</c:v>
                </c:pt>
                <c:pt idx="753">
                  <c:v>75.300830000000005</c:v>
                </c:pt>
                <c:pt idx="754">
                  <c:v>75.400829999999999</c:v>
                </c:pt>
                <c:pt idx="755">
                  <c:v>75.500830000000008</c:v>
                </c:pt>
                <c:pt idx="756">
                  <c:v>75.600830000000002</c:v>
                </c:pt>
                <c:pt idx="757">
                  <c:v>75.700839999999999</c:v>
                </c:pt>
                <c:pt idx="758">
                  <c:v>75.800840000000008</c:v>
                </c:pt>
                <c:pt idx="759">
                  <c:v>75.900840000000002</c:v>
                </c:pt>
                <c:pt idx="760">
                  <c:v>76.000840000000011</c:v>
                </c:pt>
                <c:pt idx="761">
                  <c:v>76.100850000000008</c:v>
                </c:pt>
                <c:pt idx="762">
                  <c:v>76.200850000000003</c:v>
                </c:pt>
                <c:pt idx="763">
                  <c:v>76.300849999999997</c:v>
                </c:pt>
                <c:pt idx="764">
                  <c:v>76.400850000000005</c:v>
                </c:pt>
                <c:pt idx="765">
                  <c:v>76.50085</c:v>
                </c:pt>
                <c:pt idx="766">
                  <c:v>76.600859999999997</c:v>
                </c:pt>
                <c:pt idx="767">
                  <c:v>76.700860000000006</c:v>
                </c:pt>
                <c:pt idx="768">
                  <c:v>76.80086</c:v>
                </c:pt>
                <c:pt idx="769">
                  <c:v>76.900860000000009</c:v>
                </c:pt>
                <c:pt idx="770">
                  <c:v>77.000870000000006</c:v>
                </c:pt>
                <c:pt idx="771">
                  <c:v>77.10087</c:v>
                </c:pt>
                <c:pt idx="772">
                  <c:v>77.200869999999995</c:v>
                </c:pt>
                <c:pt idx="773">
                  <c:v>77.300870000000003</c:v>
                </c:pt>
                <c:pt idx="774">
                  <c:v>77.400880000000001</c:v>
                </c:pt>
                <c:pt idx="775">
                  <c:v>77.500880000000009</c:v>
                </c:pt>
                <c:pt idx="776">
                  <c:v>77.600880000000004</c:v>
                </c:pt>
                <c:pt idx="777">
                  <c:v>77.700879999999998</c:v>
                </c:pt>
                <c:pt idx="778">
                  <c:v>77.800879999999992</c:v>
                </c:pt>
                <c:pt idx="779">
                  <c:v>77.900880000000001</c:v>
                </c:pt>
                <c:pt idx="780">
                  <c:v>78.000879999999995</c:v>
                </c:pt>
                <c:pt idx="781">
                  <c:v>78.100890000000007</c:v>
                </c:pt>
                <c:pt idx="782">
                  <c:v>78.200890000000001</c:v>
                </c:pt>
                <c:pt idx="783">
                  <c:v>78.300889999999995</c:v>
                </c:pt>
                <c:pt idx="784">
                  <c:v>78.40088999999999</c:v>
                </c:pt>
                <c:pt idx="785">
                  <c:v>78.500900000000001</c:v>
                </c:pt>
                <c:pt idx="786">
                  <c:v>78.60090000000001</c:v>
                </c:pt>
                <c:pt idx="787">
                  <c:v>78.700900000000004</c:v>
                </c:pt>
                <c:pt idx="788">
                  <c:v>78.800899999999999</c:v>
                </c:pt>
                <c:pt idx="789">
                  <c:v>78.900899999999993</c:v>
                </c:pt>
                <c:pt idx="790">
                  <c:v>79.000910000000005</c:v>
                </c:pt>
                <c:pt idx="791">
                  <c:v>79.100909999999999</c:v>
                </c:pt>
                <c:pt idx="792">
                  <c:v>79.200910000000007</c:v>
                </c:pt>
                <c:pt idx="793">
                  <c:v>79.300910000000002</c:v>
                </c:pt>
                <c:pt idx="794">
                  <c:v>79.400919999999999</c:v>
                </c:pt>
                <c:pt idx="795">
                  <c:v>79.500920000000008</c:v>
                </c:pt>
                <c:pt idx="796">
                  <c:v>79.600920000000002</c:v>
                </c:pt>
                <c:pt idx="797">
                  <c:v>79.700919999999996</c:v>
                </c:pt>
                <c:pt idx="798">
                  <c:v>79.800930000000008</c:v>
                </c:pt>
                <c:pt idx="799">
                  <c:v>79.900930000000002</c:v>
                </c:pt>
                <c:pt idx="800">
                  <c:v>80.000929999999997</c:v>
                </c:pt>
                <c:pt idx="801">
                  <c:v>80.100930000000005</c:v>
                </c:pt>
                <c:pt idx="802">
                  <c:v>80.20093</c:v>
                </c:pt>
                <c:pt idx="803">
                  <c:v>80.300940000000011</c:v>
                </c:pt>
                <c:pt idx="804">
                  <c:v>80.400940000000006</c:v>
                </c:pt>
                <c:pt idx="805">
                  <c:v>80.50094</c:v>
                </c:pt>
                <c:pt idx="806">
                  <c:v>80.600939999999994</c:v>
                </c:pt>
                <c:pt idx="807">
                  <c:v>80.700950000000006</c:v>
                </c:pt>
                <c:pt idx="808">
                  <c:v>80.800950000000014</c:v>
                </c:pt>
                <c:pt idx="809">
                  <c:v>80.900950000000009</c:v>
                </c:pt>
                <c:pt idx="810">
                  <c:v>81.000950000000003</c:v>
                </c:pt>
                <c:pt idx="811">
                  <c:v>81.100960000000015</c:v>
                </c:pt>
                <c:pt idx="812">
                  <c:v>81.200960000000009</c:v>
                </c:pt>
                <c:pt idx="813">
                  <c:v>81.300960000000003</c:v>
                </c:pt>
                <c:pt idx="814">
                  <c:v>81.400960000000012</c:v>
                </c:pt>
                <c:pt idx="815">
                  <c:v>81.500960000000006</c:v>
                </c:pt>
                <c:pt idx="816">
                  <c:v>81.600970000000004</c:v>
                </c:pt>
                <c:pt idx="817">
                  <c:v>81.700970000000012</c:v>
                </c:pt>
                <c:pt idx="818">
                  <c:v>81.800970000000007</c:v>
                </c:pt>
                <c:pt idx="819">
                  <c:v>81.900970000000001</c:v>
                </c:pt>
                <c:pt idx="820">
                  <c:v>82.000979999999998</c:v>
                </c:pt>
                <c:pt idx="821">
                  <c:v>82.100980000000007</c:v>
                </c:pt>
                <c:pt idx="822">
                  <c:v>82.200980000000001</c:v>
                </c:pt>
                <c:pt idx="823">
                  <c:v>82.30098000000001</c:v>
                </c:pt>
                <c:pt idx="824">
                  <c:v>82.400980000000004</c:v>
                </c:pt>
                <c:pt idx="825">
                  <c:v>82.500989999999987</c:v>
                </c:pt>
                <c:pt idx="826">
                  <c:v>82.60099000000001</c:v>
                </c:pt>
                <c:pt idx="827">
                  <c:v>82.700990000000004</c:v>
                </c:pt>
                <c:pt idx="828">
                  <c:v>82.800989999999999</c:v>
                </c:pt>
                <c:pt idx="829">
                  <c:v>82.900999999999996</c:v>
                </c:pt>
                <c:pt idx="830">
                  <c:v>83.000999999999991</c:v>
                </c:pt>
                <c:pt idx="831">
                  <c:v>83.101000000000013</c:v>
                </c:pt>
                <c:pt idx="832">
                  <c:v>83.201000000000008</c:v>
                </c:pt>
                <c:pt idx="833">
                  <c:v>83.301010000000005</c:v>
                </c:pt>
                <c:pt idx="834">
                  <c:v>83.401009999999999</c:v>
                </c:pt>
                <c:pt idx="835">
                  <c:v>83.501010000000008</c:v>
                </c:pt>
                <c:pt idx="836">
                  <c:v>83.601010000000016</c:v>
                </c:pt>
                <c:pt idx="837">
                  <c:v>83.701010000000011</c:v>
                </c:pt>
                <c:pt idx="838">
                  <c:v>83.801019999999994</c:v>
                </c:pt>
                <c:pt idx="839">
                  <c:v>83.901020000000003</c:v>
                </c:pt>
                <c:pt idx="840">
                  <c:v>84.001020000000011</c:v>
                </c:pt>
                <c:pt idx="841">
                  <c:v>84.101020000000005</c:v>
                </c:pt>
                <c:pt idx="842">
                  <c:v>84.201030000000003</c:v>
                </c:pt>
                <c:pt idx="843">
                  <c:v>84.301029999999997</c:v>
                </c:pt>
                <c:pt idx="844">
                  <c:v>84.401029999999992</c:v>
                </c:pt>
                <c:pt idx="845">
                  <c:v>84.501030000000014</c:v>
                </c:pt>
                <c:pt idx="846">
                  <c:v>84.601039999999998</c:v>
                </c:pt>
                <c:pt idx="847">
                  <c:v>84.701039999999992</c:v>
                </c:pt>
                <c:pt idx="848">
                  <c:v>84.80104</c:v>
                </c:pt>
                <c:pt idx="849">
                  <c:v>84.901039999999995</c:v>
                </c:pt>
                <c:pt idx="850">
                  <c:v>85.001040000000003</c:v>
                </c:pt>
                <c:pt idx="851">
                  <c:v>85.101050000000001</c:v>
                </c:pt>
                <c:pt idx="852">
                  <c:v>85.201049999999995</c:v>
                </c:pt>
                <c:pt idx="853">
                  <c:v>85.301049999999989</c:v>
                </c:pt>
                <c:pt idx="854">
                  <c:v>85.401049999999998</c:v>
                </c:pt>
                <c:pt idx="855">
                  <c:v>85.50106000000001</c:v>
                </c:pt>
                <c:pt idx="856">
                  <c:v>85.601060000000004</c:v>
                </c:pt>
                <c:pt idx="857">
                  <c:v>85.701059999999998</c:v>
                </c:pt>
                <c:pt idx="858">
                  <c:v>85.801059999999993</c:v>
                </c:pt>
                <c:pt idx="859">
                  <c:v>85.901070000000004</c:v>
                </c:pt>
                <c:pt idx="860">
                  <c:v>86.001069999999999</c:v>
                </c:pt>
                <c:pt idx="861">
                  <c:v>86.101070000000007</c:v>
                </c:pt>
                <c:pt idx="862">
                  <c:v>86.201070000000001</c:v>
                </c:pt>
                <c:pt idx="863">
                  <c:v>86.301069999999996</c:v>
                </c:pt>
                <c:pt idx="864">
                  <c:v>86.401080000000007</c:v>
                </c:pt>
                <c:pt idx="865">
                  <c:v>86.501080000000002</c:v>
                </c:pt>
                <c:pt idx="866">
                  <c:v>86.601079999999996</c:v>
                </c:pt>
                <c:pt idx="867">
                  <c:v>86.701080000000005</c:v>
                </c:pt>
                <c:pt idx="868">
                  <c:v>86.801090000000002</c:v>
                </c:pt>
                <c:pt idx="869">
                  <c:v>86.901089999999996</c:v>
                </c:pt>
                <c:pt idx="870">
                  <c:v>87.001090000000005</c:v>
                </c:pt>
                <c:pt idx="871">
                  <c:v>87.101089999999999</c:v>
                </c:pt>
                <c:pt idx="872">
                  <c:v>87.201089999999994</c:v>
                </c:pt>
                <c:pt idx="873">
                  <c:v>87.301100000000005</c:v>
                </c:pt>
                <c:pt idx="874">
                  <c:v>87.4011</c:v>
                </c:pt>
                <c:pt idx="875">
                  <c:v>87.501099999999994</c:v>
                </c:pt>
                <c:pt idx="876">
                  <c:v>87.601100000000002</c:v>
                </c:pt>
                <c:pt idx="877">
                  <c:v>87.701110000000014</c:v>
                </c:pt>
                <c:pt idx="878">
                  <c:v>87.801110000000008</c:v>
                </c:pt>
                <c:pt idx="879">
                  <c:v>87.901110000000003</c:v>
                </c:pt>
                <c:pt idx="880">
                  <c:v>88.001109999999997</c:v>
                </c:pt>
                <c:pt idx="881">
                  <c:v>88.101120000000009</c:v>
                </c:pt>
                <c:pt idx="882">
                  <c:v>88.201120000000003</c:v>
                </c:pt>
                <c:pt idx="883">
                  <c:v>88.301120000000012</c:v>
                </c:pt>
                <c:pt idx="884">
                  <c:v>88.401120000000006</c:v>
                </c:pt>
                <c:pt idx="885">
                  <c:v>88.50112</c:v>
                </c:pt>
                <c:pt idx="886">
                  <c:v>88.601130000000012</c:v>
                </c:pt>
                <c:pt idx="887">
                  <c:v>88.701130000000006</c:v>
                </c:pt>
                <c:pt idx="888">
                  <c:v>88.801130000000001</c:v>
                </c:pt>
                <c:pt idx="889">
                  <c:v>88.901130000000009</c:v>
                </c:pt>
                <c:pt idx="890">
                  <c:v>89.001140000000007</c:v>
                </c:pt>
                <c:pt idx="891">
                  <c:v>89.101140000000001</c:v>
                </c:pt>
                <c:pt idx="892">
                  <c:v>89.201140000000009</c:v>
                </c:pt>
                <c:pt idx="893">
                  <c:v>89.301140000000004</c:v>
                </c:pt>
                <c:pt idx="894">
                  <c:v>89.401149999999987</c:v>
                </c:pt>
                <c:pt idx="895">
                  <c:v>89.50115000000001</c:v>
                </c:pt>
                <c:pt idx="896">
                  <c:v>89.601150000000004</c:v>
                </c:pt>
                <c:pt idx="897">
                  <c:v>89.701149999999998</c:v>
                </c:pt>
                <c:pt idx="898">
                  <c:v>89.801150000000007</c:v>
                </c:pt>
                <c:pt idx="899">
                  <c:v>89.901160000000019</c:v>
                </c:pt>
                <c:pt idx="900">
                  <c:v>90.001160000000013</c:v>
                </c:pt>
                <c:pt idx="901">
                  <c:v>90.101160000000007</c:v>
                </c:pt>
                <c:pt idx="902">
                  <c:v>90.201160000000002</c:v>
                </c:pt>
                <c:pt idx="903">
                  <c:v>90.301169999999999</c:v>
                </c:pt>
                <c:pt idx="904">
                  <c:v>90.401170000000008</c:v>
                </c:pt>
                <c:pt idx="905">
                  <c:v>90.501170000000016</c:v>
                </c:pt>
                <c:pt idx="906">
                  <c:v>90.60117000000001</c:v>
                </c:pt>
                <c:pt idx="907">
                  <c:v>90.701170000000005</c:v>
                </c:pt>
                <c:pt idx="908">
                  <c:v>90.801180000000002</c:v>
                </c:pt>
                <c:pt idx="909">
                  <c:v>90.901180000000011</c:v>
                </c:pt>
                <c:pt idx="910">
                  <c:v>91.001180000000005</c:v>
                </c:pt>
                <c:pt idx="911">
                  <c:v>91.101180000000014</c:v>
                </c:pt>
                <c:pt idx="912">
                  <c:v>91.201189999999997</c:v>
                </c:pt>
                <c:pt idx="913">
                  <c:v>91.301189999999991</c:v>
                </c:pt>
                <c:pt idx="914">
                  <c:v>91.401190000000014</c:v>
                </c:pt>
                <c:pt idx="915">
                  <c:v>91.501190000000008</c:v>
                </c:pt>
                <c:pt idx="916">
                  <c:v>91.601199999999992</c:v>
                </c:pt>
                <c:pt idx="917">
                  <c:v>91.7012</c:v>
                </c:pt>
                <c:pt idx="918">
                  <c:v>91.801199999999994</c:v>
                </c:pt>
                <c:pt idx="919">
                  <c:v>91.901200000000003</c:v>
                </c:pt>
                <c:pt idx="920">
                  <c:v>92.001200000000011</c:v>
                </c:pt>
                <c:pt idx="921">
                  <c:v>92.101209999999995</c:v>
                </c:pt>
                <c:pt idx="922">
                  <c:v>92.201209999999989</c:v>
                </c:pt>
                <c:pt idx="923">
                  <c:v>92.301209999999998</c:v>
                </c:pt>
                <c:pt idx="924">
                  <c:v>92.401210000000006</c:v>
                </c:pt>
                <c:pt idx="925">
                  <c:v>92.501220000000004</c:v>
                </c:pt>
                <c:pt idx="926">
                  <c:v>92.601219999999998</c:v>
                </c:pt>
                <c:pt idx="927">
                  <c:v>92.701219999999992</c:v>
                </c:pt>
                <c:pt idx="928">
                  <c:v>92.801220000000015</c:v>
                </c:pt>
                <c:pt idx="929">
                  <c:v>92.901229999999998</c:v>
                </c:pt>
                <c:pt idx="930">
                  <c:v>93.001230000000007</c:v>
                </c:pt>
                <c:pt idx="931">
                  <c:v>93.101230000000001</c:v>
                </c:pt>
                <c:pt idx="932">
                  <c:v>93.201229999999995</c:v>
                </c:pt>
                <c:pt idx="933">
                  <c:v>93.301230000000018</c:v>
                </c:pt>
                <c:pt idx="934">
                  <c:v>93.401240000000001</c:v>
                </c:pt>
                <c:pt idx="935">
                  <c:v>93.501239999999996</c:v>
                </c:pt>
                <c:pt idx="936">
                  <c:v>93.601240000000004</c:v>
                </c:pt>
                <c:pt idx="937">
                  <c:v>93.701239999999999</c:v>
                </c:pt>
                <c:pt idx="938">
                  <c:v>93.801249999999996</c:v>
                </c:pt>
                <c:pt idx="939">
                  <c:v>93.901250000000005</c:v>
                </c:pt>
                <c:pt idx="940">
                  <c:v>94.001249999999999</c:v>
                </c:pt>
                <c:pt idx="941">
                  <c:v>94.101249999999993</c:v>
                </c:pt>
                <c:pt idx="942">
                  <c:v>94.201260000000005</c:v>
                </c:pt>
                <c:pt idx="943">
                  <c:v>94.301259999999999</c:v>
                </c:pt>
                <c:pt idx="944">
                  <c:v>94.401259999999994</c:v>
                </c:pt>
                <c:pt idx="945">
                  <c:v>94.501260000000002</c:v>
                </c:pt>
                <c:pt idx="946">
                  <c:v>94.601259999999996</c:v>
                </c:pt>
                <c:pt idx="947">
                  <c:v>94.701270000000008</c:v>
                </c:pt>
                <c:pt idx="948">
                  <c:v>94.801270000000002</c:v>
                </c:pt>
                <c:pt idx="949">
                  <c:v>94.901269999999997</c:v>
                </c:pt>
                <c:pt idx="950">
                  <c:v>95.001269999999991</c:v>
                </c:pt>
                <c:pt idx="951">
                  <c:v>95.101280000000003</c:v>
                </c:pt>
                <c:pt idx="952">
                  <c:v>95.201280000000011</c:v>
                </c:pt>
                <c:pt idx="953">
                  <c:v>95.301280000000006</c:v>
                </c:pt>
                <c:pt idx="954">
                  <c:v>95.40128</c:v>
                </c:pt>
                <c:pt idx="955">
                  <c:v>95.501279999999994</c:v>
                </c:pt>
                <c:pt idx="956">
                  <c:v>95.601290000000006</c:v>
                </c:pt>
                <c:pt idx="957">
                  <c:v>95.70129</c:v>
                </c:pt>
                <c:pt idx="958">
                  <c:v>95.801290000000009</c:v>
                </c:pt>
                <c:pt idx="959">
                  <c:v>95.901290000000003</c:v>
                </c:pt>
                <c:pt idx="960">
                  <c:v>96.001300000000001</c:v>
                </c:pt>
                <c:pt idx="961">
                  <c:v>96.101300000000009</c:v>
                </c:pt>
                <c:pt idx="962">
                  <c:v>96.201300000000003</c:v>
                </c:pt>
                <c:pt idx="963">
                  <c:v>96.301299999999998</c:v>
                </c:pt>
                <c:pt idx="964">
                  <c:v>96.401310000000009</c:v>
                </c:pt>
                <c:pt idx="965">
                  <c:v>96.501310000000004</c:v>
                </c:pt>
                <c:pt idx="966">
                  <c:v>96.601309999999998</c:v>
                </c:pt>
                <c:pt idx="967">
                  <c:v>96.701310000000007</c:v>
                </c:pt>
                <c:pt idx="968">
                  <c:v>96.801310000000001</c:v>
                </c:pt>
                <c:pt idx="969">
                  <c:v>96.901320000000013</c:v>
                </c:pt>
                <c:pt idx="970">
                  <c:v>97.001320000000007</c:v>
                </c:pt>
                <c:pt idx="971">
                  <c:v>97.101320000000001</c:v>
                </c:pt>
                <c:pt idx="972">
                  <c:v>97.201319999999996</c:v>
                </c:pt>
                <c:pt idx="973">
                  <c:v>97.301330000000007</c:v>
                </c:pt>
                <c:pt idx="974">
                  <c:v>97.401330000000016</c:v>
                </c:pt>
                <c:pt idx="975">
                  <c:v>97.50133000000001</c:v>
                </c:pt>
                <c:pt idx="976">
                  <c:v>97.601330000000004</c:v>
                </c:pt>
                <c:pt idx="977">
                  <c:v>97.701300000000003</c:v>
                </c:pt>
                <c:pt idx="978">
                  <c:v>97.801300000000012</c:v>
                </c:pt>
                <c:pt idx="979">
                  <c:v>97.901300000000006</c:v>
                </c:pt>
                <c:pt idx="980">
                  <c:v>98.001300000000001</c:v>
                </c:pt>
                <c:pt idx="981">
                  <c:v>98.101299999999995</c:v>
                </c:pt>
                <c:pt idx="982">
                  <c:v>98.201299999999989</c:v>
                </c:pt>
                <c:pt idx="983">
                  <c:v>98.301299999999998</c:v>
                </c:pt>
                <c:pt idx="984">
                  <c:v>98.40140000000001</c:v>
                </c:pt>
                <c:pt idx="985">
                  <c:v>98.501400000000004</c:v>
                </c:pt>
                <c:pt idx="986">
                  <c:v>98.601399999999998</c:v>
                </c:pt>
                <c:pt idx="987">
                  <c:v>98.701399999999992</c:v>
                </c:pt>
                <c:pt idx="988">
                  <c:v>98.801400000000001</c:v>
                </c:pt>
                <c:pt idx="989">
                  <c:v>98.901399999999995</c:v>
                </c:pt>
                <c:pt idx="990">
                  <c:v>99.001400000000004</c:v>
                </c:pt>
                <c:pt idx="991">
                  <c:v>99.101400000000012</c:v>
                </c:pt>
                <c:pt idx="992">
                  <c:v>99.201400000000007</c:v>
                </c:pt>
                <c:pt idx="993">
                  <c:v>99.301400000000001</c:v>
                </c:pt>
                <c:pt idx="994">
                  <c:v>99.40140000000001</c:v>
                </c:pt>
                <c:pt idx="995">
                  <c:v>99.501400000000004</c:v>
                </c:pt>
                <c:pt idx="996">
                  <c:v>99.601399999999998</c:v>
                </c:pt>
                <c:pt idx="997">
                  <c:v>99.701399999999992</c:v>
                </c:pt>
                <c:pt idx="998">
                  <c:v>99.801400000000015</c:v>
                </c:pt>
                <c:pt idx="999">
                  <c:v>99.90140000000001</c:v>
                </c:pt>
                <c:pt idx="1000">
                  <c:v>100.0014</c:v>
                </c:pt>
                <c:pt idx="1001">
                  <c:v>100.1014</c:v>
                </c:pt>
                <c:pt idx="1002">
                  <c:v>100.20140000000001</c:v>
                </c:pt>
                <c:pt idx="1003">
                  <c:v>100.3014</c:v>
                </c:pt>
                <c:pt idx="1004">
                  <c:v>100.4014</c:v>
                </c:pt>
                <c:pt idx="1005">
                  <c:v>100.5014</c:v>
                </c:pt>
                <c:pt idx="1006">
                  <c:v>100.6014</c:v>
                </c:pt>
                <c:pt idx="1007">
                  <c:v>100.70140000000001</c:v>
                </c:pt>
                <c:pt idx="1008">
                  <c:v>100.80140000000002</c:v>
                </c:pt>
                <c:pt idx="1009">
                  <c:v>100.90140000000001</c:v>
                </c:pt>
                <c:pt idx="1010">
                  <c:v>101.0014</c:v>
                </c:pt>
                <c:pt idx="1011">
                  <c:v>101.1014</c:v>
                </c:pt>
                <c:pt idx="1012">
                  <c:v>101.20139999999999</c:v>
                </c:pt>
                <c:pt idx="1013">
                  <c:v>101.3014</c:v>
                </c:pt>
                <c:pt idx="1014">
                  <c:v>101.4014</c:v>
                </c:pt>
                <c:pt idx="1015">
                  <c:v>101.5014</c:v>
                </c:pt>
                <c:pt idx="1016">
                  <c:v>101.60140000000001</c:v>
                </c:pt>
                <c:pt idx="1017">
                  <c:v>101.70140000000001</c:v>
                </c:pt>
                <c:pt idx="1018">
                  <c:v>101.8014</c:v>
                </c:pt>
                <c:pt idx="1019">
                  <c:v>101.90140000000001</c:v>
                </c:pt>
                <c:pt idx="1020">
                  <c:v>102.0014</c:v>
                </c:pt>
                <c:pt idx="1021">
                  <c:v>102.1014</c:v>
                </c:pt>
                <c:pt idx="1022">
                  <c:v>102.20139999999999</c:v>
                </c:pt>
                <c:pt idx="1023">
                  <c:v>102.30140000000002</c:v>
                </c:pt>
                <c:pt idx="1024">
                  <c:v>102.40140000000001</c:v>
                </c:pt>
                <c:pt idx="1025">
                  <c:v>102.5014</c:v>
                </c:pt>
                <c:pt idx="1026">
                  <c:v>102.6014</c:v>
                </c:pt>
                <c:pt idx="1027">
                  <c:v>102.70140000000001</c:v>
                </c:pt>
                <c:pt idx="1028">
                  <c:v>102.80149999999999</c:v>
                </c:pt>
                <c:pt idx="1029">
                  <c:v>102.9015</c:v>
                </c:pt>
                <c:pt idx="1030">
                  <c:v>103.00150000000001</c:v>
                </c:pt>
                <c:pt idx="1031">
                  <c:v>103.1015</c:v>
                </c:pt>
                <c:pt idx="1032">
                  <c:v>103.20150000000001</c:v>
                </c:pt>
                <c:pt idx="1033">
                  <c:v>103.3015</c:v>
                </c:pt>
                <c:pt idx="1034">
                  <c:v>103.4015</c:v>
                </c:pt>
                <c:pt idx="1035">
                  <c:v>103.50150000000001</c:v>
                </c:pt>
                <c:pt idx="1036">
                  <c:v>103.6015</c:v>
                </c:pt>
                <c:pt idx="1037">
                  <c:v>103.7015</c:v>
                </c:pt>
                <c:pt idx="1038">
                  <c:v>103.80150000000002</c:v>
                </c:pt>
                <c:pt idx="1039">
                  <c:v>103.90150000000001</c:v>
                </c:pt>
                <c:pt idx="1040">
                  <c:v>104.00150000000001</c:v>
                </c:pt>
                <c:pt idx="1041">
                  <c:v>104.1015</c:v>
                </c:pt>
                <c:pt idx="1042">
                  <c:v>104.2015</c:v>
                </c:pt>
                <c:pt idx="1043">
                  <c:v>104.3015</c:v>
                </c:pt>
                <c:pt idx="1044">
                  <c:v>104.4015</c:v>
                </c:pt>
                <c:pt idx="1045">
                  <c:v>104.50149999999999</c:v>
                </c:pt>
                <c:pt idx="1046">
                  <c:v>104.6015</c:v>
                </c:pt>
                <c:pt idx="1047">
                  <c:v>104.70150000000001</c:v>
                </c:pt>
                <c:pt idx="1048">
                  <c:v>104.8015</c:v>
                </c:pt>
                <c:pt idx="1049">
                  <c:v>104.90150000000001</c:v>
                </c:pt>
                <c:pt idx="1050">
                  <c:v>105.00150000000001</c:v>
                </c:pt>
                <c:pt idx="1051">
                  <c:v>105.1015</c:v>
                </c:pt>
                <c:pt idx="1052">
                  <c:v>105.2015</c:v>
                </c:pt>
                <c:pt idx="1053">
                  <c:v>105.30149999999999</c:v>
                </c:pt>
                <c:pt idx="1054">
                  <c:v>105.4015</c:v>
                </c:pt>
                <c:pt idx="1055">
                  <c:v>105.50150000000001</c:v>
                </c:pt>
                <c:pt idx="1056">
                  <c:v>105.6015</c:v>
                </c:pt>
                <c:pt idx="1057">
                  <c:v>105.70150000000001</c:v>
                </c:pt>
                <c:pt idx="1058">
                  <c:v>105.8015</c:v>
                </c:pt>
                <c:pt idx="1059">
                  <c:v>105.9015</c:v>
                </c:pt>
                <c:pt idx="1060">
                  <c:v>106.00150000000001</c:v>
                </c:pt>
                <c:pt idx="1061">
                  <c:v>106.1015</c:v>
                </c:pt>
                <c:pt idx="1062">
                  <c:v>106.2015</c:v>
                </c:pt>
                <c:pt idx="1063">
                  <c:v>106.30150000000002</c:v>
                </c:pt>
                <c:pt idx="1064">
                  <c:v>106.40150000000001</c:v>
                </c:pt>
                <c:pt idx="1065">
                  <c:v>106.50150000000001</c:v>
                </c:pt>
                <c:pt idx="1066">
                  <c:v>106.6015</c:v>
                </c:pt>
                <c:pt idx="1067">
                  <c:v>106.7015</c:v>
                </c:pt>
                <c:pt idx="1068">
                  <c:v>106.8015</c:v>
                </c:pt>
                <c:pt idx="1069">
                  <c:v>106.9015</c:v>
                </c:pt>
                <c:pt idx="1070">
                  <c:v>107.00149999999999</c:v>
                </c:pt>
                <c:pt idx="1071">
                  <c:v>107.1016</c:v>
                </c:pt>
                <c:pt idx="1072">
                  <c:v>107.2016</c:v>
                </c:pt>
                <c:pt idx="1073">
                  <c:v>107.30160000000001</c:v>
                </c:pt>
                <c:pt idx="1074">
                  <c:v>107.4016</c:v>
                </c:pt>
                <c:pt idx="1075">
                  <c:v>107.5016</c:v>
                </c:pt>
                <c:pt idx="1076">
                  <c:v>107.6016</c:v>
                </c:pt>
                <c:pt idx="1077">
                  <c:v>107.7016</c:v>
                </c:pt>
                <c:pt idx="1078">
                  <c:v>107.80160000000001</c:v>
                </c:pt>
                <c:pt idx="1079">
                  <c:v>107.90160000000002</c:v>
                </c:pt>
                <c:pt idx="1080">
                  <c:v>108.00160000000001</c:v>
                </c:pt>
                <c:pt idx="1081">
                  <c:v>108.1016</c:v>
                </c:pt>
                <c:pt idx="1082">
                  <c:v>108.2016</c:v>
                </c:pt>
                <c:pt idx="1083">
                  <c:v>108.30159999999999</c:v>
                </c:pt>
                <c:pt idx="1084">
                  <c:v>108.4016</c:v>
                </c:pt>
                <c:pt idx="1085">
                  <c:v>108.5016</c:v>
                </c:pt>
                <c:pt idx="1086">
                  <c:v>108.60159999999999</c:v>
                </c:pt>
                <c:pt idx="1087">
                  <c:v>108.70160000000001</c:v>
                </c:pt>
                <c:pt idx="1088">
                  <c:v>108.80160000000001</c:v>
                </c:pt>
                <c:pt idx="1089">
                  <c:v>108.9016</c:v>
                </c:pt>
                <c:pt idx="1090">
                  <c:v>109.00160000000001</c:v>
                </c:pt>
                <c:pt idx="1091">
                  <c:v>109.1016</c:v>
                </c:pt>
                <c:pt idx="1092">
                  <c:v>109.2016</c:v>
                </c:pt>
                <c:pt idx="1093">
                  <c:v>109.30159999999999</c:v>
                </c:pt>
                <c:pt idx="1094">
                  <c:v>109.40159999999999</c:v>
                </c:pt>
                <c:pt idx="1095">
                  <c:v>109.50160000000001</c:v>
                </c:pt>
                <c:pt idx="1096">
                  <c:v>109.6016</c:v>
                </c:pt>
                <c:pt idx="1097">
                  <c:v>109.7016</c:v>
                </c:pt>
                <c:pt idx="1098">
                  <c:v>109.80160000000001</c:v>
                </c:pt>
                <c:pt idx="1099">
                  <c:v>109.9016</c:v>
                </c:pt>
                <c:pt idx="1100">
                  <c:v>110.0016</c:v>
                </c:pt>
                <c:pt idx="1101">
                  <c:v>110.1016</c:v>
                </c:pt>
                <c:pt idx="1102">
                  <c:v>110.2016</c:v>
                </c:pt>
                <c:pt idx="1103">
                  <c:v>110.30160000000001</c:v>
                </c:pt>
                <c:pt idx="1104">
                  <c:v>110.40160000000002</c:v>
                </c:pt>
                <c:pt idx="1105">
                  <c:v>110.50160000000001</c:v>
                </c:pt>
                <c:pt idx="1106">
                  <c:v>110.6016</c:v>
                </c:pt>
                <c:pt idx="1107">
                  <c:v>110.7016</c:v>
                </c:pt>
                <c:pt idx="1108">
                  <c:v>110.80000000000001</c:v>
                </c:pt>
                <c:pt idx="1109">
                  <c:v>110.9</c:v>
                </c:pt>
                <c:pt idx="1110">
                  <c:v>111</c:v>
                </c:pt>
                <c:pt idx="1111">
                  <c:v>111.10000000000001</c:v>
                </c:pt>
              </c:numCache>
            </c:numRef>
          </c:yVal>
          <c:smooth val="0"/>
          <c:extLst>
            <c:ext xmlns:c16="http://schemas.microsoft.com/office/drawing/2014/chart" uri="{C3380CC4-5D6E-409C-BE32-E72D297353CC}">
              <c16:uniqueId val="{00000001-E6BF-4435-8B0A-B9CD30F5AD18}"/>
            </c:ext>
          </c:extLst>
        </c:ser>
        <c:ser>
          <c:idx val="3"/>
          <c:order val="5"/>
          <c:tx>
            <c:v>4c_f</c:v>
          </c:tx>
          <c:spPr>
            <a:ln w="12700" cap="rnd">
              <a:solidFill>
                <a:srgbClr val="0070C0"/>
              </a:solidFill>
              <a:round/>
            </a:ln>
            <a:effectLst/>
          </c:spPr>
          <c:marker>
            <c:symbol val="none"/>
          </c:marker>
          <c:xVal>
            <c:numRef>
              <c:f>Bq!$N$25:$N$1140</c:f>
              <c:numCache>
                <c:formatCode>General</c:formatCode>
                <c:ptCount val="1116"/>
                <c:pt idx="0">
                  <c:v>2.3354009695367496E-3</c:v>
                </c:pt>
                <c:pt idx="1">
                  <c:v>2.3346467790945282E-3</c:v>
                </c:pt>
                <c:pt idx="2">
                  <c:v>1.0349809192872709E-3</c:v>
                </c:pt>
                <c:pt idx="3">
                  <c:v>6.2747302404755E-4</c:v>
                </c:pt>
                <c:pt idx="4">
                  <c:v>6.2741863436739155E-4</c:v>
                </c:pt>
                <c:pt idx="5">
                  <c:v>4.3272316895944353E-4</c:v>
                </c:pt>
                <c:pt idx="6">
                  <c:v>4.3269732243491336E-4</c:v>
                </c:pt>
                <c:pt idx="7">
                  <c:v>3.2383985197489675E-4</c:v>
                </c:pt>
                <c:pt idx="8">
                  <c:v>2.5874508126796312E-4</c:v>
                </c:pt>
                <c:pt idx="9">
                  <c:v>2.5873585125827379E-4</c:v>
                </c:pt>
                <c:pt idx="10">
                  <c:v>-5.5241493274030751E-6</c:v>
                </c:pt>
                <c:pt idx="11">
                  <c:v>1.6141021930358551E-4</c:v>
                </c:pt>
                <c:pt idx="12">
                  <c:v>1.6140663180702096E-4</c:v>
                </c:pt>
                <c:pt idx="13">
                  <c:v>1.6140304594086747E-4</c:v>
                </c:pt>
                <c:pt idx="14">
                  <c:v>1.4159987944450126E-4</c:v>
                </c:pt>
                <c:pt idx="15">
                  <c:v>1.4159712190305783E-4</c:v>
                </c:pt>
                <c:pt idx="16">
                  <c:v>1.2756480648804891E-4</c:v>
                </c:pt>
                <c:pt idx="17">
                  <c:v>2.295242750041657E-4</c:v>
                </c:pt>
                <c:pt idx="18">
                  <c:v>2.2952070261782288E-4</c:v>
                </c:pt>
                <c:pt idx="19">
                  <c:v>2.0900112379373397E-4</c:v>
                </c:pt>
                <c:pt idx="20">
                  <c:v>1.9184946619075954E-4</c:v>
                </c:pt>
                <c:pt idx="21">
                  <c:v>1.9184697338106005E-4</c:v>
                </c:pt>
                <c:pt idx="22">
                  <c:v>3.5869836599813508E-4</c:v>
                </c:pt>
                <c:pt idx="23">
                  <c:v>2.4944862729204588E-4</c:v>
                </c:pt>
                <c:pt idx="24">
                  <c:v>2.4944583296800641E-4</c:v>
                </c:pt>
                <c:pt idx="25">
                  <c:v>2.3782665165495651E-4</c:v>
                </c:pt>
                <c:pt idx="26">
                  <c:v>3.0429665215839718E-4</c:v>
                </c:pt>
                <c:pt idx="27">
                  <c:v>3.0429354384491948E-4</c:v>
                </c:pt>
                <c:pt idx="28">
                  <c:v>2.870116206018299E-4</c:v>
                </c:pt>
                <c:pt idx="29">
                  <c:v>3.4194677406042674E-4</c:v>
                </c:pt>
                <c:pt idx="30">
                  <c:v>3.4194364180154294E-4</c:v>
                </c:pt>
                <c:pt idx="31">
                  <c:v>2.6019080779206006E-4</c:v>
                </c:pt>
                <c:pt idx="32">
                  <c:v>3.1253093692761784E-4</c:v>
                </c:pt>
                <c:pt idx="33">
                  <c:v>3.1252832360727272E-4</c:v>
                </c:pt>
                <c:pt idx="34">
                  <c:v>3.491465667029221E-4</c:v>
                </c:pt>
                <c:pt idx="35">
                  <c:v>3.4914385325570671E-4</c:v>
                </c:pt>
                <c:pt idx="36">
                  <c:v>3.4914114096328138E-4</c:v>
                </c:pt>
                <c:pt idx="37">
                  <c:v>4.369859474437351E-4</c:v>
                </c:pt>
                <c:pt idx="38">
                  <c:v>4.369827668081551E-4</c:v>
                </c:pt>
                <c:pt idx="39">
                  <c:v>4.3697958752305673E-4</c:v>
                </c:pt>
                <c:pt idx="40">
                  <c:v>4.78773178910561E-4</c:v>
                </c:pt>
                <c:pt idx="41">
                  <c:v>4.7876979046460917E-4</c:v>
                </c:pt>
                <c:pt idx="42">
                  <c:v>4.6363836210164245E-4</c:v>
                </c:pt>
                <c:pt idx="43">
                  <c:v>5.0243516453979896E-4</c:v>
                </c:pt>
                <c:pt idx="44">
                  <c:v>5.0243181111660369E-4</c:v>
                </c:pt>
                <c:pt idx="45">
                  <c:v>4.8880313670426542E-4</c:v>
                </c:pt>
                <c:pt idx="46">
                  <c:v>4.2401942570304148E-4</c:v>
                </c:pt>
                <c:pt idx="47">
                  <c:v>4.192472852569908E-4</c:v>
                </c:pt>
                <c:pt idx="48">
                  <c:v>3.5677503250147751E-4</c:v>
                </c:pt>
                <c:pt idx="49">
                  <c:v>4.6871594247542428E-4</c:v>
                </c:pt>
                <c:pt idx="50">
                  <c:v>4.6428871781954391E-4</c:v>
                </c:pt>
                <c:pt idx="51">
                  <c:v>4.5986154690099226E-4</c:v>
                </c:pt>
                <c:pt idx="52">
                  <c:v>3.5983651357569428E-4</c:v>
                </c:pt>
                <c:pt idx="53">
                  <c:v>3.5549399679566269E-4</c:v>
                </c:pt>
                <c:pt idx="54">
                  <c:v>3.7741870822936016E-4</c:v>
                </c:pt>
                <c:pt idx="55">
                  <c:v>3.7326553102694096E-4</c:v>
                </c:pt>
                <c:pt idx="56">
                  <c:v>4.3640937521963186E-4</c:v>
                </c:pt>
                <c:pt idx="57">
                  <c:v>4.3240162475939597E-4</c:v>
                </c:pt>
                <c:pt idx="58">
                  <c:v>4.2839391816558794E-4</c:v>
                </c:pt>
                <c:pt idx="59">
                  <c:v>4.4927741633414998E-4</c:v>
                </c:pt>
                <c:pt idx="60">
                  <c:v>4.4540107543460079E-4</c:v>
                </c:pt>
                <c:pt idx="61">
                  <c:v>4.4152477558380117E-4</c:v>
                </c:pt>
                <c:pt idx="62">
                  <c:v>4.3764851673774321E-4</c:v>
                </c:pt>
                <c:pt idx="63">
                  <c:v>3.791154636841653E-4</c:v>
                </c:pt>
                <c:pt idx="64">
                  <c:v>4.0646547535788126E-4</c:v>
                </c:pt>
                <c:pt idx="65">
                  <c:v>4.0280071171421044E-4</c:v>
                </c:pt>
                <c:pt idx="66">
                  <c:v>5.038079744187139E-4</c:v>
                </c:pt>
                <c:pt idx="67">
                  <c:v>4.9443090691222709E-4</c:v>
                </c:pt>
                <c:pt idx="68">
                  <c:v>4.9084632404909384E-4</c:v>
                </c:pt>
                <c:pt idx="69">
                  <c:v>3.7453358079227492E-4</c:v>
                </c:pt>
                <c:pt idx="70">
                  <c:v>3.7099754328430261E-4</c:v>
                </c:pt>
                <c:pt idx="71">
                  <c:v>4.3290251820588449E-4</c:v>
                </c:pt>
                <c:pt idx="72">
                  <c:v>3.2026935045512817E-4</c:v>
                </c:pt>
                <c:pt idx="73">
                  <c:v>3.4577104798590711E-4</c:v>
                </c:pt>
                <c:pt idx="74">
                  <c:v>3.4237863705081548E-4</c:v>
                </c:pt>
                <c:pt idx="75">
                  <c:v>3.6893413971533415E-4</c:v>
                </c:pt>
                <c:pt idx="76">
                  <c:v>3.297221984676411E-4</c:v>
                </c:pt>
                <c:pt idx="77">
                  <c:v>3.2638925908259214E-4</c:v>
                </c:pt>
                <c:pt idx="78">
                  <c:v>3.230563495064707E-4</c:v>
                </c:pt>
                <c:pt idx="79">
                  <c:v>3.7909006047458254E-4</c:v>
                </c:pt>
                <c:pt idx="80">
                  <c:v>3.7582056813843047E-4</c:v>
                </c:pt>
                <c:pt idx="81">
                  <c:v>3.7255110459478828E-4</c:v>
                </c:pt>
                <c:pt idx="82">
                  <c:v>3.2994412562860494E-4</c:v>
                </c:pt>
                <c:pt idx="83">
                  <c:v>3.2673903321158457E-4</c:v>
                </c:pt>
                <c:pt idx="84">
                  <c:v>3.8554822665028561E-4</c:v>
                </c:pt>
                <c:pt idx="85">
                  <c:v>3.82360859825355E-4</c:v>
                </c:pt>
                <c:pt idx="86">
                  <c:v>3.770706410117893E-4</c:v>
                </c:pt>
                <c:pt idx="87">
                  <c:v>4.030245384050183E-4</c:v>
                </c:pt>
                <c:pt idx="88">
                  <c:v>3.9987522227082794E-4</c:v>
                </c:pt>
                <c:pt idx="89">
                  <c:v>3.3184268970511382E-4</c:v>
                </c:pt>
                <c:pt idx="90">
                  <c:v>3.2811157461593867E-4</c:v>
                </c:pt>
                <c:pt idx="91">
                  <c:v>3.2498551996836504E-4</c:v>
                </c:pt>
                <c:pt idx="92">
                  <c:v>4.1311372969605776E-4</c:v>
                </c:pt>
                <c:pt idx="93">
                  <c:v>4.1000725981051196E-4</c:v>
                </c:pt>
                <c:pt idx="94">
                  <c:v>4.0690081582971826E-4</c:v>
                </c:pt>
                <c:pt idx="95">
                  <c:v>4.3371286229033126E-4</c:v>
                </c:pt>
                <c:pt idx="96">
                  <c:v>4.3061479500824615E-4</c:v>
                </c:pt>
                <c:pt idx="97">
                  <c:v>3.9902751740676298E-4</c:v>
                </c:pt>
                <c:pt idx="98">
                  <c:v>3.9590987428215232E-4</c:v>
                </c:pt>
                <c:pt idx="99">
                  <c:v>4.2438790763811709E-4</c:v>
                </c:pt>
                <c:pt idx="100">
                  <c:v>5.1780589401331269E-4</c:v>
                </c:pt>
                <c:pt idx="101">
                  <c:v>5.1466794845536439E-4</c:v>
                </c:pt>
                <c:pt idx="102">
                  <c:v>4.4953635648607287E-4</c:v>
                </c:pt>
                <c:pt idx="103">
                  <c:v>4.1607057301420617E-4</c:v>
                </c:pt>
                <c:pt idx="104">
                  <c:v>4.1291858174440359E-4</c:v>
                </c:pt>
                <c:pt idx="105">
                  <c:v>4.4417747655303187E-4</c:v>
                </c:pt>
                <c:pt idx="106">
                  <c:v>4.7540033473674159E-4</c:v>
                </c:pt>
                <c:pt idx="107">
                  <c:v>4.7221007801474943E-4</c:v>
                </c:pt>
                <c:pt idx="108">
                  <c:v>4.6901984849053596E-4</c:v>
                </c:pt>
                <c:pt idx="109">
                  <c:v>4.3551664536489059E-4</c:v>
                </c:pt>
                <c:pt idx="110">
                  <c:v>4.3231465237193338E-4</c:v>
                </c:pt>
                <c:pt idx="111">
                  <c:v>3.9743061816074069E-4</c:v>
                </c:pt>
                <c:pt idx="112">
                  <c:v>5.9113583703520245E-4</c:v>
                </c:pt>
                <c:pt idx="113">
                  <c:v>5.8790624782474523E-4</c:v>
                </c:pt>
                <c:pt idx="114">
                  <c:v>4.5667605728733502E-4</c:v>
                </c:pt>
                <c:pt idx="115">
                  <c:v>5.2023203509354019E-4</c:v>
                </c:pt>
                <c:pt idx="116">
                  <c:v>5.1698130150183166E-4</c:v>
                </c:pt>
                <c:pt idx="117">
                  <c:v>5.4939149428619789E-4</c:v>
                </c:pt>
                <c:pt idx="118">
                  <c:v>4.8205489342400642E-4</c:v>
                </c:pt>
                <c:pt idx="119">
                  <c:v>4.7877636659876061E-4</c:v>
                </c:pt>
                <c:pt idx="120">
                  <c:v>5.1026596376187118E-4</c:v>
                </c:pt>
                <c:pt idx="121">
                  <c:v>4.7631752526068269E-4</c:v>
                </c:pt>
                <c:pt idx="122">
                  <c:v>4.7301061508694237E-4</c:v>
                </c:pt>
                <c:pt idx="123">
                  <c:v>6.0560850579701028E-4</c:v>
                </c:pt>
                <c:pt idx="124">
                  <c:v>5.0485303511844221E-4</c:v>
                </c:pt>
                <c:pt idx="125">
                  <c:v>5.015106270918132E-4</c:v>
                </c:pt>
                <c:pt idx="126">
                  <c:v>4.3464513288084738E-4</c:v>
                </c:pt>
                <c:pt idx="127">
                  <c:v>5.3718037020514958E-4</c:v>
                </c:pt>
                <c:pt idx="128">
                  <c:v>5.3378159315911849E-4</c:v>
                </c:pt>
                <c:pt idx="129">
                  <c:v>5.7523099950303148E-4</c:v>
                </c:pt>
                <c:pt idx="130">
                  <c:v>5.7176689937005079E-4</c:v>
                </c:pt>
                <c:pt idx="131">
                  <c:v>5.6830283096281789E-4</c:v>
                </c:pt>
                <c:pt idx="132">
                  <c:v>6.0439139385964013E-4</c:v>
                </c:pt>
                <c:pt idx="133">
                  <c:v>6.0089903100770824E-4</c:v>
                </c:pt>
                <c:pt idx="134">
                  <c:v>5.9740670040916413E-4</c:v>
                </c:pt>
                <c:pt idx="135">
                  <c:v>5.6182334031797837E-4</c:v>
                </c:pt>
                <c:pt idx="136">
                  <c:v>5.5831331357784528E-4</c:v>
                </c:pt>
                <c:pt idx="137">
                  <c:v>5.9788740328335448E-4</c:v>
                </c:pt>
                <c:pt idx="138">
                  <c:v>5.2860534358769608E-4</c:v>
                </c:pt>
                <c:pt idx="139">
                  <c:v>5.2501087548595762E-4</c:v>
                </c:pt>
                <c:pt idx="140">
                  <c:v>5.9775446608297314E-4</c:v>
                </c:pt>
                <c:pt idx="141">
                  <c:v>5.9413322540122443E-4</c:v>
                </c:pt>
                <c:pt idx="142">
                  <c:v>5.2188505928434917E-4</c:v>
                </c:pt>
                <c:pt idx="143">
                  <c:v>5.5831217062850421E-4</c:v>
                </c:pt>
                <c:pt idx="144">
                  <c:v>5.5464073727426206E-4</c:v>
                </c:pt>
                <c:pt idx="145">
                  <c:v>5.9215207115729889E-4</c:v>
                </c:pt>
                <c:pt idx="146">
                  <c:v>5.1831961927449155E-4</c:v>
                </c:pt>
                <c:pt idx="147">
                  <c:v>5.1459253294390095E-4</c:v>
                </c:pt>
                <c:pt idx="148">
                  <c:v>5.511651189028942E-4</c:v>
                </c:pt>
                <c:pt idx="149">
                  <c:v>5.900834435688283E-4</c:v>
                </c:pt>
                <c:pt idx="150">
                  <c:v>5.8630274396491964E-4</c:v>
                </c:pt>
                <c:pt idx="151">
                  <c:v>5.8640024972292219E-4</c:v>
                </c:pt>
                <c:pt idx="152">
                  <c:v>5.0697635639530879E-4</c:v>
                </c:pt>
                <c:pt idx="153">
                  <c:v>5.0316663395274337E-4</c:v>
                </c:pt>
                <c:pt idx="154">
                  <c:v>5.8339833126278332E-4</c:v>
                </c:pt>
                <c:pt idx="155">
                  <c:v>5.795368911989398E-4</c:v>
                </c:pt>
                <c:pt idx="156">
                  <c:v>6.9552635982593903E-4</c:v>
                </c:pt>
                <c:pt idx="157">
                  <c:v>6.5574929937731359E-4</c:v>
                </c:pt>
                <c:pt idx="158">
                  <c:v>6.518481264410304E-4</c:v>
                </c:pt>
                <c:pt idx="159">
                  <c:v>6.5165262675403893E-4</c:v>
                </c:pt>
                <c:pt idx="160">
                  <c:v>6.9413744669228217E-4</c:v>
                </c:pt>
                <c:pt idx="161">
                  <c:v>6.9017307121046708E-4</c:v>
                </c:pt>
                <c:pt idx="162">
                  <c:v>5.685083556534711E-4</c:v>
                </c:pt>
                <c:pt idx="163">
                  <c:v>6.4781450188350126E-4</c:v>
                </c:pt>
                <c:pt idx="164">
                  <c:v>6.4381804541504336E-4</c:v>
                </c:pt>
                <c:pt idx="165">
                  <c:v>6.3982163008563324E-4</c:v>
                </c:pt>
                <c:pt idx="166">
                  <c:v>7.3027564347747439E-4</c:v>
                </c:pt>
                <c:pt idx="167">
                  <c:v>7.2619817296727543E-4</c:v>
                </c:pt>
                <c:pt idx="168">
                  <c:v>6.4281142222302366E-4</c:v>
                </c:pt>
                <c:pt idx="169">
                  <c:v>6.3871975495945774E-4</c:v>
                </c:pt>
                <c:pt idx="170">
                  <c:v>7.2082019451917122E-4</c:v>
                </c:pt>
                <c:pt idx="171">
                  <c:v>7.2016052364759866E-4</c:v>
                </c:pt>
                <c:pt idx="172">
                  <c:v>7.1602422030701417E-4</c:v>
                </c:pt>
                <c:pt idx="173">
                  <c:v>7.162058464156738E-4</c:v>
                </c:pt>
                <c:pt idx="174">
                  <c:v>7.2078821591458893E-4</c:v>
                </c:pt>
                <c:pt idx="175">
                  <c:v>7.1657579219219292E-4</c:v>
                </c:pt>
                <c:pt idx="176">
                  <c:v>7.1411710258501644E-4</c:v>
                </c:pt>
                <c:pt idx="177">
                  <c:v>6.7011404418426191E-4</c:v>
                </c:pt>
                <c:pt idx="178">
                  <c:v>6.6587588359958132E-4</c:v>
                </c:pt>
                <c:pt idx="179">
                  <c:v>7.4923693224739822E-4</c:v>
                </c:pt>
                <c:pt idx="180">
                  <c:v>7.4963083194753825E-4</c:v>
                </c:pt>
                <c:pt idx="181">
                  <c:v>7.453501180305507E-4</c:v>
                </c:pt>
                <c:pt idx="182">
                  <c:v>7.4759944130323045E-4</c:v>
                </c:pt>
                <c:pt idx="183">
                  <c:v>7.0539836073277935E-4</c:v>
                </c:pt>
                <c:pt idx="184">
                  <c:v>7.0104732180145267E-4</c:v>
                </c:pt>
                <c:pt idx="185">
                  <c:v>6.9669633092332348E-4</c:v>
                </c:pt>
                <c:pt idx="186">
                  <c:v>7.4533781901283205E-4</c:v>
                </c:pt>
                <c:pt idx="187">
                  <c:v>7.4093079880281848E-4</c:v>
                </c:pt>
                <c:pt idx="188">
                  <c:v>7.3652382790221596E-4</c:v>
                </c:pt>
                <c:pt idx="189">
                  <c:v>8.2348303753139234E-4</c:v>
                </c:pt>
                <c:pt idx="190">
                  <c:v>8.1905873111058852E-4</c:v>
                </c:pt>
                <c:pt idx="191">
                  <c:v>7.2892186840950706E-4</c:v>
                </c:pt>
                <c:pt idx="192">
                  <c:v>7.2448083263797539E-4</c:v>
                </c:pt>
                <c:pt idx="193">
                  <c:v>7.704625585369867E-4</c:v>
                </c:pt>
                <c:pt idx="194">
                  <c:v>7.2689113213589339E-4</c:v>
                </c:pt>
                <c:pt idx="195">
                  <c:v>7.2238010788232894E-4</c:v>
                </c:pt>
                <c:pt idx="196">
                  <c:v>8.6006880608325979E-4</c:v>
                </c:pt>
                <c:pt idx="197">
                  <c:v>8.5552139704277868E-4</c:v>
                </c:pt>
                <c:pt idx="198">
                  <c:v>8.5097404048313128E-4</c:v>
                </c:pt>
                <c:pt idx="199">
                  <c:v>8.0520033373756921E-4</c:v>
                </c:pt>
                <c:pt idx="200">
                  <c:v>8.6598253759723502E-4</c:v>
                </c:pt>
                <c:pt idx="201">
                  <c:v>8.613050190849125E-4</c:v>
                </c:pt>
                <c:pt idx="202">
                  <c:v>8.5662755585844488E-4</c:v>
                </c:pt>
                <c:pt idx="203">
                  <c:v>8.6015908463333624E-4</c:v>
                </c:pt>
                <c:pt idx="204">
                  <c:v>8.5543661786991235E-4</c:v>
                </c:pt>
                <c:pt idx="205">
                  <c:v>9.0168297562658907E-4</c:v>
                </c:pt>
                <c:pt idx="206">
                  <c:v>9.0570362250040051E-4</c:v>
                </c:pt>
                <c:pt idx="207">
                  <c:v>9.0091513915783311E-4</c:v>
                </c:pt>
                <c:pt idx="208">
                  <c:v>8.5779945968539122E-4</c:v>
                </c:pt>
                <c:pt idx="209">
                  <c:v>8.5779998191840923E-4</c:v>
                </c:pt>
                <c:pt idx="210">
                  <c:v>8.5293024877283968E-4</c:v>
                </c:pt>
                <c:pt idx="211">
                  <c:v>9.0190055769218504E-4</c:v>
                </c:pt>
                <c:pt idx="212">
                  <c:v>8.6153340183703255E-4</c:v>
                </c:pt>
                <c:pt idx="213">
                  <c:v>8.5655780989398042E-4</c:v>
                </c:pt>
                <c:pt idx="214">
                  <c:v>9.1194080349482468E-4</c:v>
                </c:pt>
                <c:pt idx="215">
                  <c:v>9.7297051424690242E-4</c:v>
                </c:pt>
                <c:pt idx="216">
                  <c:v>9.6785350606641064E-4</c:v>
                </c:pt>
                <c:pt idx="217">
                  <c:v>9.8027896924519475E-4</c:v>
                </c:pt>
                <c:pt idx="218">
                  <c:v>1.0908970866713409E-3</c:v>
                </c:pt>
                <c:pt idx="219">
                  <c:v>1.0856303880688116E-3</c:v>
                </c:pt>
                <c:pt idx="220">
                  <c:v>1.1579155726004426E-3</c:v>
                </c:pt>
                <c:pt idx="221">
                  <c:v>1.0132887707354715E-3</c:v>
                </c:pt>
                <c:pt idx="222">
                  <c:v>1.00778606089674E-3</c:v>
                </c:pt>
                <c:pt idx="223">
                  <c:v>1.1646543436578394E-3</c:v>
                </c:pt>
                <c:pt idx="224">
                  <c:v>1.158892185704841E-3</c:v>
                </c:pt>
                <c:pt idx="225">
                  <c:v>1.1531301107117441E-3</c:v>
                </c:pt>
                <c:pt idx="226">
                  <c:v>9.9452704568520588E-4</c:v>
                </c:pt>
                <c:pt idx="227">
                  <c:v>1.0111717347254759E-3</c:v>
                </c:pt>
                <c:pt idx="228">
                  <c:v>1.0051581120006949E-3</c:v>
                </c:pt>
                <c:pt idx="229">
                  <c:v>1.4708538614860718E-3</c:v>
                </c:pt>
                <c:pt idx="230">
                  <c:v>1.4643474213674166E-3</c:v>
                </c:pt>
                <c:pt idx="231">
                  <c:v>1.4578410874145722E-3</c:v>
                </c:pt>
                <c:pt idx="232">
                  <c:v>1.5114870924534955E-3</c:v>
                </c:pt>
                <c:pt idx="233">
                  <c:v>1.5569494673783177E-3</c:v>
                </c:pt>
                <c:pt idx="234">
                  <c:v>1.5499376741744478E-3</c:v>
                </c:pt>
                <c:pt idx="235">
                  <c:v>1.6888823591615111E-3</c:v>
                </c:pt>
                <c:pt idx="236">
                  <c:v>1.676261203142061E-3</c:v>
                </c:pt>
                <c:pt idx="237">
                  <c:v>1.66860786900648E-3</c:v>
                </c:pt>
                <c:pt idx="238">
                  <c:v>1.8985343782248556E-3</c:v>
                </c:pt>
                <c:pt idx="239">
                  <c:v>2.0771520336099439E-3</c:v>
                </c:pt>
                <c:pt idx="240">
                  <c:v>2.0687052706168671E-3</c:v>
                </c:pt>
                <c:pt idx="241">
                  <c:v>1.9791091641254469E-3</c:v>
                </c:pt>
                <c:pt idx="242">
                  <c:v>2.2244961362287768E-3</c:v>
                </c:pt>
                <c:pt idx="243">
                  <c:v>2.2149443175494489E-3</c:v>
                </c:pt>
                <c:pt idx="244">
                  <c:v>2.2053927258465123E-3</c:v>
                </c:pt>
                <c:pt idx="245">
                  <c:v>2.6593721046842015E-3</c:v>
                </c:pt>
                <c:pt idx="246">
                  <c:v>2.6491336119340461E-3</c:v>
                </c:pt>
                <c:pt idx="247">
                  <c:v>2.6388953817283564E-3</c:v>
                </c:pt>
                <c:pt idx="248">
                  <c:v>2.7122620367940505E-3</c:v>
                </c:pt>
                <c:pt idx="249">
                  <c:v>2.7012701825386656E-3</c:v>
                </c:pt>
                <c:pt idx="250">
                  <c:v>2.6902786288281817E-3</c:v>
                </c:pt>
                <c:pt idx="251">
                  <c:v>2.8428876201449784E-3</c:v>
                </c:pt>
                <c:pt idx="252">
                  <c:v>2.8312233917784251E-3</c:v>
                </c:pt>
                <c:pt idx="253">
                  <c:v>2.8195595006929941E-3</c:v>
                </c:pt>
                <c:pt idx="254">
                  <c:v>3.200421649627899E-3</c:v>
                </c:pt>
                <c:pt idx="255">
                  <c:v>3.1885937995618538E-3</c:v>
                </c:pt>
                <c:pt idx="256">
                  <c:v>3.2210675649048787E-3</c:v>
                </c:pt>
                <c:pt idx="257">
                  <c:v>3.8765929585063384E-3</c:v>
                </c:pt>
                <c:pt idx="258">
                  <c:v>3.8639773717430177E-3</c:v>
                </c:pt>
                <c:pt idx="259">
                  <c:v>4.3234652217866232E-3</c:v>
                </c:pt>
                <c:pt idx="260">
                  <c:v>4.5065834007853283E-3</c:v>
                </c:pt>
                <c:pt idx="261">
                  <c:v>4.4934810477989303E-3</c:v>
                </c:pt>
                <c:pt idx="262">
                  <c:v>4.4803791317285869E-3</c:v>
                </c:pt>
                <c:pt idx="263">
                  <c:v>5.1983973344668262E-3</c:v>
                </c:pt>
                <c:pt idx="264">
                  <c:v>5.1850852021709032E-3</c:v>
                </c:pt>
                <c:pt idx="265">
                  <c:v>5.2539751309707691E-3</c:v>
                </c:pt>
                <c:pt idx="266">
                  <c:v>4.8766083708341804E-3</c:v>
                </c:pt>
                <c:pt idx="267">
                  <c:v>4.8643440247603227E-3</c:v>
                </c:pt>
                <c:pt idx="268">
                  <c:v>4.6194164912988092E-3</c:v>
                </c:pt>
                <c:pt idx="269">
                  <c:v>4.6083036539361147E-3</c:v>
                </c:pt>
                <c:pt idx="270">
                  <c:v>4.5971911366842954E-3</c:v>
                </c:pt>
                <c:pt idx="271">
                  <c:v>4.6256801568128388E-3</c:v>
                </c:pt>
                <c:pt idx="272">
                  <c:v>4.6154590528690639E-3</c:v>
                </c:pt>
                <c:pt idx="273">
                  <c:v>5.2198242584901222E-3</c:v>
                </c:pt>
                <c:pt idx="274">
                  <c:v>5.3439389597831786E-3</c:v>
                </c:pt>
                <c:pt idx="275">
                  <c:v>6.3290235325296164E-3</c:v>
                </c:pt>
                <c:pt idx="276">
                  <c:v>6.3206528025000477E-3</c:v>
                </c:pt>
                <c:pt idx="277">
                  <c:v>7.9464091563661628E-3</c:v>
                </c:pt>
                <c:pt idx="278">
                  <c:v>9.1239552918695142E-3</c:v>
                </c:pt>
                <c:pt idx="279">
                  <c:v>9.1164573600926464E-3</c:v>
                </c:pt>
                <c:pt idx="280">
                  <c:v>7.5470244778993115E-3</c:v>
                </c:pt>
                <c:pt idx="281">
                  <c:v>8.8552134933505278E-3</c:v>
                </c:pt>
                <c:pt idx="282">
                  <c:v>8.8486693508843025E-3</c:v>
                </c:pt>
                <c:pt idx="283">
                  <c:v>1.060506807804289E-2</c:v>
                </c:pt>
                <c:pt idx="284">
                  <c:v>1.1032183616248867E-2</c:v>
                </c:pt>
                <c:pt idx="285">
                  <c:v>1.1026527946962046E-2</c:v>
                </c:pt>
                <c:pt idx="286">
                  <c:v>1.1079774177116508E-2</c:v>
                </c:pt>
                <c:pt idx="287">
                  <c:v>1.0902398249757349E-2</c:v>
                </c:pt>
                <c:pt idx="288">
                  <c:v>1.0897454626427468E-2</c:v>
                </c:pt>
                <c:pt idx="289">
                  <c:v>1.0812874179825901E-2</c:v>
                </c:pt>
                <c:pt idx="290">
                  <c:v>9.9456496944725376E-3</c:v>
                </c:pt>
                <c:pt idx="291">
                  <c:v>9.941295221511515E-3</c:v>
                </c:pt>
                <c:pt idx="292">
                  <c:v>9.9369408268701175E-3</c:v>
                </c:pt>
                <c:pt idx="293">
                  <c:v>8.0608746217883179E-3</c:v>
                </c:pt>
                <c:pt idx="294">
                  <c:v>8.0566288493110448E-3</c:v>
                </c:pt>
                <c:pt idx="295">
                  <c:v>6.1444134700837701E-3</c:v>
                </c:pt>
                <c:pt idx="296">
                  <c:v>4.7446149074030801E-3</c:v>
                </c:pt>
                <c:pt idx="297">
                  <c:v>4.7405074489140567E-3</c:v>
                </c:pt>
                <c:pt idx="298">
                  <c:v>3.8724146060111512E-3</c:v>
                </c:pt>
                <c:pt idx="299">
                  <c:v>2.7811730629707723E-3</c:v>
                </c:pt>
                <c:pt idx="300">
                  <c:v>2.7771727707364131E-3</c:v>
                </c:pt>
                <c:pt idx="301">
                  <c:v>1.8440471896020978E-3</c:v>
                </c:pt>
                <c:pt idx="302">
                  <c:v>1.1949599378989588E-3</c:v>
                </c:pt>
                <c:pt idx="303">
                  <c:v>1.191020119317974E-3</c:v>
                </c:pt>
                <c:pt idx="304">
                  <c:v>1.0531541865275557E-3</c:v>
                </c:pt>
                <c:pt idx="305">
                  <c:v>8.5321117157186087E-4</c:v>
                </c:pt>
                <c:pt idx="306">
                  <c:v>8.493392507198564E-4</c:v>
                </c:pt>
                <c:pt idx="307">
                  <c:v>9.9369348166768114E-4</c:v>
                </c:pt>
                <c:pt idx="308">
                  <c:v>6.7745316084794299E-4</c:v>
                </c:pt>
                <c:pt idx="309">
                  <c:v>6.7363361991660143E-4</c:v>
                </c:pt>
                <c:pt idx="310">
                  <c:v>7.0568146431899622E-4</c:v>
                </c:pt>
                <c:pt idx="311">
                  <c:v>8.8742713281551378E-4</c:v>
                </c:pt>
                <c:pt idx="312">
                  <c:v>8.8364072511108662E-4</c:v>
                </c:pt>
                <c:pt idx="313">
                  <c:v>9.1370376387213219E-4</c:v>
                </c:pt>
                <c:pt idx="314">
                  <c:v>9.0993396214502991E-4</c:v>
                </c:pt>
                <c:pt idx="315">
                  <c:v>7.8524801465748671E-4</c:v>
                </c:pt>
                <c:pt idx="316">
                  <c:v>8.543517991991842E-4</c:v>
                </c:pt>
                <c:pt idx="317">
                  <c:v>8.5062727720595194E-4</c:v>
                </c:pt>
                <c:pt idx="318">
                  <c:v>8.8034511138556889E-4</c:v>
                </c:pt>
                <c:pt idx="319">
                  <c:v>7.6202722092513721E-4</c:v>
                </c:pt>
                <c:pt idx="320">
                  <c:v>9.0222973326520913E-4</c:v>
                </c:pt>
                <c:pt idx="321">
                  <c:v>8.9855305726959202E-4</c:v>
                </c:pt>
                <c:pt idx="322">
                  <c:v>7.4693102249650709E-4</c:v>
                </c:pt>
                <c:pt idx="323">
                  <c:v>7.7502829550799349E-4</c:v>
                </c:pt>
                <c:pt idx="324">
                  <c:v>7.7137944656323733E-4</c:v>
                </c:pt>
                <c:pt idx="325">
                  <c:v>7.2889180435998331E-4</c:v>
                </c:pt>
                <c:pt idx="326">
                  <c:v>8.3267703814856903E-4</c:v>
                </c:pt>
                <c:pt idx="327">
                  <c:v>8.2904738440452977E-4</c:v>
                </c:pt>
                <c:pt idx="328">
                  <c:v>8.933263405299371E-4</c:v>
                </c:pt>
                <c:pt idx="329">
                  <c:v>6.7153813536652306E-4</c:v>
                </c:pt>
                <c:pt idx="330">
                  <c:v>6.6793570632509144E-4</c:v>
                </c:pt>
                <c:pt idx="331">
                  <c:v>7.3335743990314301E-4</c:v>
                </c:pt>
                <c:pt idx="332">
                  <c:v>7.6248073315089162E-4</c:v>
                </c:pt>
                <c:pt idx="333">
                  <c:v>7.5890811769128671E-4</c:v>
                </c:pt>
                <c:pt idx="334">
                  <c:v>8.5811593301363749E-4</c:v>
                </c:pt>
                <c:pt idx="335">
                  <c:v>6.3589848984165463E-4</c:v>
                </c:pt>
                <c:pt idx="336">
                  <c:v>6.3237402879882335E-4</c:v>
                </c:pt>
                <c:pt idx="337">
                  <c:v>6.2884959607724226E-4</c:v>
                </c:pt>
                <c:pt idx="338">
                  <c:v>5.8703408491732399E-4</c:v>
                </c:pt>
                <c:pt idx="339">
                  <c:v>5.835278362614799E-4</c:v>
                </c:pt>
                <c:pt idx="340">
                  <c:v>5.8002161543668426E-4</c:v>
                </c:pt>
                <c:pt idx="341">
                  <c:v>6.7695210558951487E-4</c:v>
                </c:pt>
                <c:pt idx="342">
                  <c:v>6.7347057370490098E-4</c:v>
                </c:pt>
                <c:pt idx="343">
                  <c:v>6.357908308149906E-4</c:v>
                </c:pt>
                <c:pt idx="344">
                  <c:v>5.2341085176275232E-4</c:v>
                </c:pt>
                <c:pt idx="345">
                  <c:v>5.1995436890472522E-4</c:v>
                </c:pt>
                <c:pt idx="346">
                  <c:v>5.8101097724441427E-4</c:v>
                </c:pt>
                <c:pt idx="347">
                  <c:v>6.4429160249005856E-4</c:v>
                </c:pt>
                <c:pt idx="348">
                  <c:v>6.4087274429992802E-4</c:v>
                </c:pt>
                <c:pt idx="349">
                  <c:v>8.0532394656117996E-4</c:v>
                </c:pt>
                <c:pt idx="350">
                  <c:v>6.2839750881160336E-4</c:v>
                </c:pt>
                <c:pt idx="351">
                  <c:v>6.2500914844126388E-4</c:v>
                </c:pt>
                <c:pt idx="352">
                  <c:v>5.1681533779072714E-4</c:v>
                </c:pt>
                <c:pt idx="353">
                  <c:v>5.0944443391717645E-4</c:v>
                </c:pt>
                <c:pt idx="354">
                  <c:v>5.0610267347253287E-4</c:v>
                </c:pt>
                <c:pt idx="355">
                  <c:v>5.9960851230721592E-4</c:v>
                </c:pt>
                <c:pt idx="356">
                  <c:v>5.246899554559927E-4</c:v>
                </c:pt>
                <c:pt idx="357">
                  <c:v>5.2139951260570308E-4</c:v>
                </c:pt>
                <c:pt idx="358">
                  <c:v>5.7624267038140612E-4</c:v>
                </c:pt>
                <c:pt idx="359">
                  <c:v>4.3966165747617603E-4</c:v>
                </c:pt>
                <c:pt idx="360">
                  <c:v>4.3643950754816945E-4</c:v>
                </c:pt>
                <c:pt idx="361">
                  <c:v>5.2117282245526164E-4</c:v>
                </c:pt>
                <c:pt idx="362">
                  <c:v>5.1800409566803488E-4</c:v>
                </c:pt>
                <c:pt idx="363">
                  <c:v>5.1483539118670602E-4</c:v>
                </c:pt>
                <c:pt idx="364">
                  <c:v>3.7883414562871252E-4</c:v>
                </c:pt>
                <c:pt idx="365">
                  <c:v>3.7571482385877219E-4</c:v>
                </c:pt>
                <c:pt idx="366">
                  <c:v>3.7259552330711962E-4</c:v>
                </c:pt>
                <c:pt idx="367">
                  <c:v>3.9781145848472315E-4</c:v>
                </c:pt>
                <c:pt idx="368">
                  <c:v>3.9471467024733984E-4</c:v>
                </c:pt>
                <c:pt idx="369">
                  <c:v>3.2901357070589022E-4</c:v>
                </c:pt>
                <c:pt idx="370">
                  <c:v>4.5052872826457273E-4</c:v>
                </c:pt>
                <c:pt idx="371">
                  <c:v>3.5378089447105532E-4</c:v>
                </c:pt>
                <c:pt idx="372">
                  <c:v>3.5068985108317139E-4</c:v>
                </c:pt>
                <c:pt idx="373">
                  <c:v>3.8026126042655506E-4</c:v>
                </c:pt>
                <c:pt idx="374">
                  <c:v>4.7733485043347543E-4</c:v>
                </c:pt>
                <c:pt idx="375">
                  <c:v>4.7418388854462572E-4</c:v>
                </c:pt>
                <c:pt idx="376">
                  <c:v>4.710329483831689E-4</c:v>
                </c:pt>
                <c:pt idx="377">
                  <c:v>6.0460737356652348E-4</c:v>
                </c:pt>
                <c:pt idx="378">
                  <c:v>6.0140014045161028E-4</c:v>
                </c:pt>
                <c:pt idx="379">
                  <c:v>4.7332311405490332E-4</c:v>
                </c:pt>
                <c:pt idx="380">
                  <c:v>4.4233093184835028E-4</c:v>
                </c:pt>
                <c:pt idx="381">
                  <c:v>4.3906612917763246E-4</c:v>
                </c:pt>
                <c:pt idx="382">
                  <c:v>4.7435719285272837E-4</c:v>
                </c:pt>
                <c:pt idx="383">
                  <c:v>4.7105141675391968E-4</c:v>
                </c:pt>
                <c:pt idx="384">
                  <c:v>5.3703803910303059E-4</c:v>
                </c:pt>
                <c:pt idx="385">
                  <c:v>5.3371289793854903E-4</c:v>
                </c:pt>
                <c:pt idx="386">
                  <c:v>5.7142927565074011E-4</c:v>
                </c:pt>
                <c:pt idx="387">
                  <c:v>5.680583114990094E-4</c:v>
                </c:pt>
                <c:pt idx="388">
                  <c:v>5.6468737214854594E-4</c:v>
                </c:pt>
                <c:pt idx="389">
                  <c:v>5.6131645757019654E-4</c:v>
                </c:pt>
                <c:pt idx="390">
                  <c:v>6.0294770587173872E-4</c:v>
                </c:pt>
                <c:pt idx="391">
                  <c:v>5.3611479761234832E-4</c:v>
                </c:pt>
                <c:pt idx="392">
                  <c:v>5.3264508667272249E-4</c:v>
                </c:pt>
                <c:pt idx="393">
                  <c:v>5.6735137575082857E-4</c:v>
                </c:pt>
                <c:pt idx="394">
                  <c:v>5.6674500005286256E-4</c:v>
                </c:pt>
                <c:pt idx="395">
                  <c:v>5.632362021061421E-4</c:v>
                </c:pt>
                <c:pt idx="396">
                  <c:v>6.3320965106245582E-4</c:v>
                </c:pt>
                <c:pt idx="397">
                  <c:v>5.6430178522413118E-4</c:v>
                </c:pt>
                <c:pt idx="398">
                  <c:v>5.6074204858135425E-4</c:v>
                </c:pt>
                <c:pt idx="399">
                  <c:v>6.7104148971506899E-4</c:v>
                </c:pt>
                <c:pt idx="400">
                  <c:v>7.8284225011998956E-4</c:v>
                </c:pt>
                <c:pt idx="401">
                  <c:v>9.774850650198807E-4</c:v>
                </c:pt>
                <c:pt idx="402">
                  <c:v>9.7379002230446902E-4</c:v>
                </c:pt>
                <c:pt idx="403">
                  <c:v>7.9379947082431951E-4</c:v>
                </c:pt>
                <c:pt idx="404">
                  <c:v>8.0140815476815671E-4</c:v>
                </c:pt>
                <c:pt idx="405">
                  <c:v>7.9761979983575563E-4</c:v>
                </c:pt>
                <c:pt idx="406">
                  <c:v>9.9324142875742037E-4</c:v>
                </c:pt>
                <c:pt idx="407">
                  <c:v>9.210598617789376E-4</c:v>
                </c:pt>
                <c:pt idx="408">
                  <c:v>9.1719872067161845E-4</c:v>
                </c:pt>
                <c:pt idx="409">
                  <c:v>9.1333761240259398E-4</c:v>
                </c:pt>
                <c:pt idx="410">
                  <c:v>9.0947653693356162E-4</c:v>
                </c:pt>
                <c:pt idx="411">
                  <c:v>9.2011360400184915E-4</c:v>
                </c:pt>
                <c:pt idx="412">
                  <c:v>9.2678853977584143E-4</c:v>
                </c:pt>
                <c:pt idx="413">
                  <c:v>9.2282027703840446E-4</c:v>
                </c:pt>
                <c:pt idx="414">
                  <c:v>8.4728399649448046E-4</c:v>
                </c:pt>
                <c:pt idx="415">
                  <c:v>8.8958606774967245E-4</c:v>
                </c:pt>
                <c:pt idx="416">
                  <c:v>9.2918748739672405E-4</c:v>
                </c:pt>
                <c:pt idx="417">
                  <c:v>9.2513969349589315E-4</c:v>
                </c:pt>
                <c:pt idx="418">
                  <c:v>9.6844678522287574E-4</c:v>
                </c:pt>
                <c:pt idx="419">
                  <c:v>1.0971575006483857E-3</c:v>
                </c:pt>
                <c:pt idx="420">
                  <c:v>1.0930412612790374E-3</c:v>
                </c:pt>
                <c:pt idx="421">
                  <c:v>1.0163262680510899E-3</c:v>
                </c:pt>
                <c:pt idx="422">
                  <c:v>1.2259809121206644E-3</c:v>
                </c:pt>
                <c:pt idx="423">
                  <c:v>1.2218042097007816E-3</c:v>
                </c:pt>
                <c:pt idx="424">
                  <c:v>1.2250829281467766E-3</c:v>
                </c:pt>
                <c:pt idx="425">
                  <c:v>1.0605476778053709E-3</c:v>
                </c:pt>
                <c:pt idx="426">
                  <c:v>1.0563148769258241E-3</c:v>
                </c:pt>
                <c:pt idx="427">
                  <c:v>1.0210751269620333E-3</c:v>
                </c:pt>
                <c:pt idx="428">
                  <c:v>1.0689489977216658E-3</c:v>
                </c:pt>
                <c:pt idx="429">
                  <c:v>1.0646309946345501E-3</c:v>
                </c:pt>
                <c:pt idx="430">
                  <c:v>1.0222629560727745E-3</c:v>
                </c:pt>
                <c:pt idx="431">
                  <c:v>1.203757247597887E-3</c:v>
                </c:pt>
                <c:pt idx="432">
                  <c:v>1.1993726632835565E-3</c:v>
                </c:pt>
                <c:pt idx="433">
                  <c:v>1.2011271431607246E-3</c:v>
                </c:pt>
                <c:pt idx="434">
                  <c:v>1.1967200919928492E-3</c:v>
                </c:pt>
                <c:pt idx="435">
                  <c:v>1.1586491772019745E-3</c:v>
                </c:pt>
                <c:pt idx="436">
                  <c:v>1.0234096653425043E-3</c:v>
                </c:pt>
                <c:pt idx="437">
                  <c:v>1.0189517277485766E-3</c:v>
                </c:pt>
                <c:pt idx="438">
                  <c:v>9.7369011684169391E-4</c:v>
                </c:pt>
                <c:pt idx="439">
                  <c:v>9.7686087970361049E-4</c:v>
                </c:pt>
                <c:pt idx="440">
                  <c:v>9.3335875458201299E-4</c:v>
                </c:pt>
                <c:pt idx="441">
                  <c:v>9.2881861177956254E-4</c:v>
                </c:pt>
                <c:pt idx="442">
                  <c:v>8.389760793898318E-4</c:v>
                </c:pt>
                <c:pt idx="443">
                  <c:v>7.9396394807949996E-4</c:v>
                </c:pt>
                <c:pt idx="444">
                  <c:v>7.8936345209305273E-4</c:v>
                </c:pt>
                <c:pt idx="445">
                  <c:v>8.803786630581427E-4</c:v>
                </c:pt>
                <c:pt idx="446">
                  <c:v>8.7812454843662889E-4</c:v>
                </c:pt>
                <c:pt idx="447">
                  <c:v>8.734927926612677E-4</c:v>
                </c:pt>
                <c:pt idx="448">
                  <c:v>1.0119931603778246E-3</c:v>
                </c:pt>
                <c:pt idx="449">
                  <c:v>9.1676381255020097E-4</c:v>
                </c:pt>
                <c:pt idx="450">
                  <c:v>9.1210052760104467E-4</c:v>
                </c:pt>
                <c:pt idx="451">
                  <c:v>9.1239848807863407E-4</c:v>
                </c:pt>
                <c:pt idx="452">
                  <c:v>9.0770977695854539E-4</c:v>
                </c:pt>
                <c:pt idx="453">
                  <c:v>9.0302111183275025E-4</c:v>
                </c:pt>
                <c:pt idx="454">
                  <c:v>9.0203085029475275E-4</c:v>
                </c:pt>
                <c:pt idx="455">
                  <c:v>8.0642732444839303E-4</c:v>
                </c:pt>
                <c:pt idx="456">
                  <c:v>8.0170031706045235E-4</c:v>
                </c:pt>
                <c:pt idx="457">
                  <c:v>8.4660957233181856E-4</c:v>
                </c:pt>
                <c:pt idx="458">
                  <c:v>8.4186942347995572E-4</c:v>
                </c:pt>
                <c:pt idx="459">
                  <c:v>7.8751957170459152E-4</c:v>
                </c:pt>
                <c:pt idx="460">
                  <c:v>7.8604256407396758E-4</c:v>
                </c:pt>
                <c:pt idx="461">
                  <c:v>9.2506882951522141E-4</c:v>
                </c:pt>
                <c:pt idx="462">
                  <c:v>9.2031539714882761E-4</c:v>
                </c:pt>
                <c:pt idx="463">
                  <c:v>9.1429521645521614E-4</c:v>
                </c:pt>
                <c:pt idx="464">
                  <c:v>8.6805829812964554E-4</c:v>
                </c:pt>
                <c:pt idx="465">
                  <c:v>8.6327865240442355E-4</c:v>
                </c:pt>
                <c:pt idx="466">
                  <c:v>8.573041863740434E-4</c:v>
                </c:pt>
                <c:pt idx="467">
                  <c:v>8.5253129236896293E-4</c:v>
                </c:pt>
                <c:pt idx="468">
                  <c:v>9.005300843202928E-4</c:v>
                </c:pt>
                <c:pt idx="469">
                  <c:v>8.465193550786671E-4</c:v>
                </c:pt>
                <c:pt idx="470">
                  <c:v>8.4172657839409152E-4</c:v>
                </c:pt>
                <c:pt idx="471">
                  <c:v>8.3576617973644669E-4</c:v>
                </c:pt>
                <c:pt idx="472">
                  <c:v>9.787502659057961E-4</c:v>
                </c:pt>
                <c:pt idx="473">
                  <c:v>9.7394370149459766E-4</c:v>
                </c:pt>
                <c:pt idx="474">
                  <c:v>9.6913718477316412E-4</c:v>
                </c:pt>
                <c:pt idx="475">
                  <c:v>1.061996884977736E-3</c:v>
                </c:pt>
                <c:pt idx="476">
                  <c:v>9.5818145410923026E-4</c:v>
                </c:pt>
                <c:pt idx="477">
                  <c:v>9.5338181264226619E-4</c:v>
                </c:pt>
                <c:pt idx="478">
                  <c:v>8.5253523827375161E-4</c:v>
                </c:pt>
                <c:pt idx="479">
                  <c:v>8.4773601256140307E-4</c:v>
                </c:pt>
                <c:pt idx="480">
                  <c:v>8.909605795167203E-4</c:v>
                </c:pt>
                <c:pt idx="481">
                  <c:v>8.8616128721811496E-4</c:v>
                </c:pt>
                <c:pt idx="482">
                  <c:v>8.8136204183255056E-4</c:v>
                </c:pt>
                <c:pt idx="483">
                  <c:v>8.308647191492374E-4</c:v>
                </c:pt>
                <c:pt idx="484">
                  <c:v>8.2489499966422765E-4</c:v>
                </c:pt>
                <c:pt idx="485">
                  <c:v>8.2008932357293535E-4</c:v>
                </c:pt>
                <c:pt idx="486">
                  <c:v>8.118711797094469E-4</c:v>
                </c:pt>
                <c:pt idx="487">
                  <c:v>8.1161511969887669E-4</c:v>
                </c:pt>
                <c:pt idx="488">
                  <c:v>8.0680283659815308E-4</c:v>
                </c:pt>
                <c:pt idx="489">
                  <c:v>8.5014764396219552E-4</c:v>
                </c:pt>
                <c:pt idx="490">
                  <c:v>9.4562519978082238E-4</c:v>
                </c:pt>
                <c:pt idx="491">
                  <c:v>9.8914941513668364E-4</c:v>
                </c:pt>
                <c:pt idx="492">
                  <c:v>9.8431632365190524E-4</c:v>
                </c:pt>
                <c:pt idx="493">
                  <c:v>9.7948327966758159E-4</c:v>
                </c:pt>
                <c:pt idx="494">
                  <c:v>1.0713592170728614E-3</c:v>
                </c:pt>
                <c:pt idx="495">
                  <c:v>1.0665259482694432E-3</c:v>
                </c:pt>
                <c:pt idx="496">
                  <c:v>1.0119137090489267E-3</c:v>
                </c:pt>
                <c:pt idx="497">
                  <c:v>8.6222380200810821E-4</c:v>
                </c:pt>
                <c:pt idx="498">
                  <c:v>8.5739811669413265E-4</c:v>
                </c:pt>
                <c:pt idx="499">
                  <c:v>9.05959181055591E-4</c:v>
                </c:pt>
                <c:pt idx="500">
                  <c:v>9.0110609792292285E-4</c:v>
                </c:pt>
                <c:pt idx="501">
                  <c:v>8.9625306204233553E-4</c:v>
                </c:pt>
                <c:pt idx="502">
                  <c:v>8.9140007335589242E-4</c:v>
                </c:pt>
                <c:pt idx="503">
                  <c:v>7.9278864396965939E-4</c:v>
                </c:pt>
                <c:pt idx="504">
                  <c:v>7.8791536877835034E-4</c:v>
                </c:pt>
                <c:pt idx="505">
                  <c:v>8.3776247652161615E-4</c:v>
                </c:pt>
                <c:pt idx="506">
                  <c:v>8.3524443276049287E-4</c:v>
                </c:pt>
                <c:pt idx="507">
                  <c:v>8.3032214797457691E-4</c:v>
                </c:pt>
                <c:pt idx="508">
                  <c:v>8.3016523399469624E-4</c:v>
                </c:pt>
                <c:pt idx="509">
                  <c:v>8.3485437541166248E-4</c:v>
                </c:pt>
                <c:pt idx="510">
                  <c:v>8.2984592126120736E-4</c:v>
                </c:pt>
                <c:pt idx="511">
                  <c:v>9.3051041180808899E-4</c:v>
                </c:pt>
                <c:pt idx="512">
                  <c:v>9.9042953835733194E-4</c:v>
                </c:pt>
                <c:pt idx="513">
                  <c:v>9.8531610992326772E-4</c:v>
                </c:pt>
                <c:pt idx="514">
                  <c:v>8.3291997511886228E-4</c:v>
                </c:pt>
                <c:pt idx="515">
                  <c:v>8.8865906962146688E-4</c:v>
                </c:pt>
                <c:pt idx="516">
                  <c:v>8.8345295183600179E-4</c:v>
                </c:pt>
                <c:pt idx="517">
                  <c:v>7.7878210898960922E-4</c:v>
                </c:pt>
                <c:pt idx="518">
                  <c:v>7.7354463938977391E-4</c:v>
                </c:pt>
                <c:pt idx="519">
                  <c:v>7.8143291201421641E-4</c:v>
                </c:pt>
                <c:pt idx="520">
                  <c:v>8.451674392064998E-4</c:v>
                </c:pt>
                <c:pt idx="521">
                  <c:v>8.5324214891076213E-4</c:v>
                </c:pt>
                <c:pt idx="522">
                  <c:v>8.4772657532056488E-4</c:v>
                </c:pt>
                <c:pt idx="523">
                  <c:v>8.8043592755413555E-4</c:v>
                </c:pt>
                <c:pt idx="524">
                  <c:v>8.7466994647000351E-4</c:v>
                </c:pt>
                <c:pt idx="525">
                  <c:v>8.6890402990030249E-4</c:v>
                </c:pt>
                <c:pt idx="526">
                  <c:v>1.1520075432624203E-3</c:v>
                </c:pt>
                <c:pt idx="527">
                  <c:v>1.145934333535302E-3</c:v>
                </c:pt>
                <c:pt idx="528">
                  <c:v>1.1398611962519277E-3</c:v>
                </c:pt>
                <c:pt idx="529">
                  <c:v>1.0710509537571907E-3</c:v>
                </c:pt>
                <c:pt idx="530">
                  <c:v>1.0646255338656748E-3</c:v>
                </c:pt>
                <c:pt idx="531">
                  <c:v>1.0908896007535273E-3</c:v>
                </c:pt>
                <c:pt idx="532">
                  <c:v>1.0842656603365834E-3</c:v>
                </c:pt>
                <c:pt idx="533">
                  <c:v>1.0776418048905325E-3</c:v>
                </c:pt>
                <c:pt idx="534">
                  <c:v>1.1949618697458368E-3</c:v>
                </c:pt>
                <c:pt idx="535">
                  <c:v>1.380450545987926E-3</c:v>
                </c:pt>
                <c:pt idx="536">
                  <c:v>1.2740848422727927E-3</c:v>
                </c:pt>
                <c:pt idx="537">
                  <c:v>1.2665758157493813E-3</c:v>
                </c:pt>
                <c:pt idx="538">
                  <c:v>1.2988597851961491E-3</c:v>
                </c:pt>
                <c:pt idx="539">
                  <c:v>1.5081817092128325E-3</c:v>
                </c:pt>
                <c:pt idx="540">
                  <c:v>1.4996438434968253E-3</c:v>
                </c:pt>
                <c:pt idx="541">
                  <c:v>1.739747364457559E-3</c:v>
                </c:pt>
                <c:pt idx="542">
                  <c:v>1.7308079741040255E-3</c:v>
                </c:pt>
                <c:pt idx="543">
                  <c:v>1.7127876907785224E-3</c:v>
                </c:pt>
                <c:pt idx="544">
                  <c:v>1.7034088521835958E-3</c:v>
                </c:pt>
                <c:pt idx="545">
                  <c:v>1.9077333435474726E-3</c:v>
                </c:pt>
                <c:pt idx="546">
                  <c:v>1.8971697343423358E-3</c:v>
                </c:pt>
                <c:pt idx="547">
                  <c:v>2.19218778788594E-3</c:v>
                </c:pt>
                <c:pt idx="548">
                  <c:v>2.1811467145368521E-3</c:v>
                </c:pt>
                <c:pt idx="549">
                  <c:v>2.1788745859789645E-3</c:v>
                </c:pt>
                <c:pt idx="550">
                  <c:v>2.1671952334027466E-3</c:v>
                </c:pt>
                <c:pt idx="551">
                  <c:v>2.7486123792762824E-3</c:v>
                </c:pt>
                <c:pt idx="552">
                  <c:v>2.7357951612599894E-3</c:v>
                </c:pt>
                <c:pt idx="553">
                  <c:v>2.7229782619711666E-3</c:v>
                </c:pt>
                <c:pt idx="554">
                  <c:v>2.9711417625696702E-3</c:v>
                </c:pt>
                <c:pt idx="555">
                  <c:v>2.9577222526738162E-3</c:v>
                </c:pt>
                <c:pt idx="556">
                  <c:v>2.7738415979370484E-3</c:v>
                </c:pt>
                <c:pt idx="557">
                  <c:v>3.4111667115358261E-3</c:v>
                </c:pt>
                <c:pt idx="558">
                  <c:v>3.3962261825869794E-3</c:v>
                </c:pt>
                <c:pt idx="559">
                  <c:v>3.966360502448832E-3</c:v>
                </c:pt>
                <c:pt idx="560">
                  <c:v>4.2192408555553618E-3</c:v>
                </c:pt>
                <c:pt idx="561">
                  <c:v>4.20332439761809E-3</c:v>
                </c:pt>
                <c:pt idx="562">
                  <c:v>4.0854351185846778E-3</c:v>
                </c:pt>
                <c:pt idx="563">
                  <c:v>4.4965791079832245E-3</c:v>
                </c:pt>
                <c:pt idx="564">
                  <c:v>4.4800484313748355E-3</c:v>
                </c:pt>
                <c:pt idx="565">
                  <c:v>5.0548179095380131E-3</c:v>
                </c:pt>
                <c:pt idx="566">
                  <c:v>5.0379578546669111E-3</c:v>
                </c:pt>
                <c:pt idx="567">
                  <c:v>5.0210983624266554E-3</c:v>
                </c:pt>
                <c:pt idx="568">
                  <c:v>4.98272569226876E-3</c:v>
                </c:pt>
                <c:pt idx="569">
                  <c:v>4.9653565494838341E-3</c:v>
                </c:pt>
                <c:pt idx="570">
                  <c:v>4.998427704053926E-3</c:v>
                </c:pt>
                <c:pt idx="571">
                  <c:v>5.6196843430349397E-3</c:v>
                </c:pt>
                <c:pt idx="572">
                  <c:v>5.6017664603828952E-3</c:v>
                </c:pt>
                <c:pt idx="573">
                  <c:v>5.9405231792149489E-3</c:v>
                </c:pt>
                <c:pt idx="574">
                  <c:v>6.6298921984554214E-3</c:v>
                </c:pt>
                <c:pt idx="575">
                  <c:v>6.6114850119690267E-3</c:v>
                </c:pt>
                <c:pt idx="576">
                  <c:v>6.8492299788968725E-3</c:v>
                </c:pt>
                <c:pt idx="577">
                  <c:v>7.9263333290319257E-3</c:v>
                </c:pt>
                <c:pt idx="578">
                  <c:v>7.9073021987887265E-3</c:v>
                </c:pt>
                <c:pt idx="579">
                  <c:v>8.9044243590940958E-3</c:v>
                </c:pt>
                <c:pt idx="580">
                  <c:v>8.8839093008358065E-3</c:v>
                </c:pt>
                <c:pt idx="581">
                  <c:v>8.8633951062844166E-3</c:v>
                </c:pt>
                <c:pt idx="582">
                  <c:v>9.9595394470662815E-3</c:v>
                </c:pt>
                <c:pt idx="583">
                  <c:v>1.1785491233417605E-2</c:v>
                </c:pt>
                <c:pt idx="584">
                  <c:v>1.1761846350417691E-2</c:v>
                </c:pt>
                <c:pt idx="585">
                  <c:v>1.4712077293649281E-2</c:v>
                </c:pt>
                <c:pt idx="586">
                  <c:v>1.4686462521263273E-2</c:v>
                </c:pt>
                <c:pt idx="587">
                  <c:v>1.7321419005135223E-2</c:v>
                </c:pt>
                <c:pt idx="588">
                  <c:v>2.0971173930041019E-2</c:v>
                </c:pt>
                <c:pt idx="589">
                  <c:v>2.265979040377299E-2</c:v>
                </c:pt>
                <c:pt idx="590">
                  <c:v>2.2630842132084508E-2</c:v>
                </c:pt>
                <c:pt idx="591">
                  <c:v>2.9836212735191183E-2</c:v>
                </c:pt>
                <c:pt idx="592">
                  <c:v>3.7655853752274746E-2</c:v>
                </c:pt>
                <c:pt idx="593">
                  <c:v>3.7625385505611626E-2</c:v>
                </c:pt>
                <c:pt idx="594">
                  <c:v>4.3694535994014093E-2</c:v>
                </c:pt>
                <c:pt idx="595">
                  <c:v>4.3749581353718474E-2</c:v>
                </c:pt>
                <c:pt idx="596">
                  <c:v>4.3717910612092972E-2</c:v>
                </c:pt>
                <c:pt idx="597">
                  <c:v>5.0041766834270578E-2</c:v>
                </c:pt>
                <c:pt idx="598">
                  <c:v>5.496552195290838E-2</c:v>
                </c:pt>
                <c:pt idx="599">
                  <c:v>5.4934763536875132E-2</c:v>
                </c:pt>
                <c:pt idx="600">
                  <c:v>6.0389659688920662E-2</c:v>
                </c:pt>
                <c:pt idx="601">
                  <c:v>6.0361050106275523E-2</c:v>
                </c:pt>
                <c:pt idx="602">
                  <c:v>6.0332443097797124E-2</c:v>
                </c:pt>
                <c:pt idx="603">
                  <c:v>5.3107634228308991E-2</c:v>
                </c:pt>
                <c:pt idx="604">
                  <c:v>5.2007725163305804E-2</c:v>
                </c:pt>
                <c:pt idx="605">
                  <c:v>5.1991453295175814E-2</c:v>
                </c:pt>
                <c:pt idx="606">
                  <c:v>5.1975182472085525E-2</c:v>
                </c:pt>
                <c:pt idx="607">
                  <c:v>5.2478925842233501E-2</c:v>
                </c:pt>
                <c:pt idx="608">
                  <c:v>5.2464211327452548E-2</c:v>
                </c:pt>
                <c:pt idx="609">
                  <c:v>5.3404136286866702E-2</c:v>
                </c:pt>
                <c:pt idx="610">
                  <c:v>5.2349683272816819E-2</c:v>
                </c:pt>
                <c:pt idx="611">
                  <c:v>5.2337834424144185E-2</c:v>
                </c:pt>
                <c:pt idx="612">
                  <c:v>5.1169003861966621E-2</c:v>
                </c:pt>
                <c:pt idx="613">
                  <c:v>5.1362961632486909E-2</c:v>
                </c:pt>
                <c:pt idx="614">
                  <c:v>5.1353186758144966E-2</c:v>
                </c:pt>
                <c:pt idx="615">
                  <c:v>5.2192738374548041E-2</c:v>
                </c:pt>
                <c:pt idx="616">
                  <c:v>5.3599666326497403E-2</c:v>
                </c:pt>
                <c:pt idx="617">
                  <c:v>5.3591294858464728E-2</c:v>
                </c:pt>
                <c:pt idx="618">
                  <c:v>5.5008458458397906E-2</c:v>
                </c:pt>
                <c:pt idx="619">
                  <c:v>5.453637448055474E-2</c:v>
                </c:pt>
                <c:pt idx="620">
                  <c:v>5.4529072377449798E-2</c:v>
                </c:pt>
                <c:pt idx="621">
                  <c:v>5.3397466042606243E-2</c:v>
                </c:pt>
                <c:pt idx="622">
                  <c:v>5.1524615477338512E-2</c:v>
                </c:pt>
                <c:pt idx="623">
                  <c:v>5.1518177470833357E-2</c:v>
                </c:pt>
                <c:pt idx="624">
                  <c:v>4.9397880181064314E-2</c:v>
                </c:pt>
                <c:pt idx="625">
                  <c:v>4.6847909569924309E-2</c:v>
                </c:pt>
                <c:pt idx="626">
                  <c:v>4.6842131834200267E-2</c:v>
                </c:pt>
                <c:pt idx="627">
                  <c:v>4.200704502279274E-2</c:v>
                </c:pt>
                <c:pt idx="628">
                  <c:v>3.9008751158721218E-2</c:v>
                </c:pt>
                <c:pt idx="629">
                  <c:v>3.900345937399502E-2</c:v>
                </c:pt>
                <c:pt idx="630">
                  <c:v>3.6749424849135237E-2</c:v>
                </c:pt>
                <c:pt idx="631">
                  <c:v>3.1562575448847482E-2</c:v>
                </c:pt>
                <c:pt idx="632">
                  <c:v>3.1557527053944365E-2</c:v>
                </c:pt>
                <c:pt idx="633">
                  <c:v>1.3332569698588868E-2</c:v>
                </c:pt>
                <c:pt idx="634">
                  <c:v>1.3327733880423834E-2</c:v>
                </c:pt>
                <c:pt idx="635">
                  <c:v>1.332289814829905E-2</c:v>
                </c:pt>
                <c:pt idx="636">
                  <c:v>1.66658060469012E-3</c:v>
                </c:pt>
                <c:pt idx="637">
                  <c:v>1.6618170635546426E-3</c:v>
                </c:pt>
                <c:pt idx="638">
                  <c:v>1.8795418670973535E-3</c:v>
                </c:pt>
                <c:pt idx="639">
                  <c:v>1.9504869680902039E-3</c:v>
                </c:pt>
                <c:pt idx="640">
                  <c:v>1.7003081840112377E-3</c:v>
                </c:pt>
                <c:pt idx="641">
                  <c:v>1.6956608219621994E-3</c:v>
                </c:pt>
                <c:pt idx="642">
                  <c:v>1.2642031458315302E-3</c:v>
                </c:pt>
                <c:pt idx="643">
                  <c:v>9.7212033146375513E-4</c:v>
                </c:pt>
                <c:pt idx="644">
                  <c:v>9.6755536845520454E-4</c:v>
                </c:pt>
                <c:pt idx="645">
                  <c:v>9.5789121680777561E-4</c:v>
                </c:pt>
                <c:pt idx="646">
                  <c:v>8.1487613982045846E-4</c:v>
                </c:pt>
                <c:pt idx="647">
                  <c:v>8.1034782903517883E-4</c:v>
                </c:pt>
                <c:pt idx="648">
                  <c:v>8.0264057115963443E-4</c:v>
                </c:pt>
                <c:pt idx="649">
                  <c:v>7.0784546265873036E-4</c:v>
                </c:pt>
                <c:pt idx="650">
                  <c:v>7.0333536595384115E-4</c:v>
                </c:pt>
                <c:pt idx="651">
                  <c:v>6.9882530475753109E-4</c:v>
                </c:pt>
                <c:pt idx="652">
                  <c:v>6.4661998072589695E-4</c:v>
                </c:pt>
                <c:pt idx="653">
                  <c:v>6.4212783835496253E-4</c:v>
                </c:pt>
                <c:pt idx="654">
                  <c:v>6.3763573092435175E-4</c:v>
                </c:pt>
                <c:pt idx="655">
                  <c:v>8.9704890405634585E-4</c:v>
                </c:pt>
                <c:pt idx="656">
                  <c:v>8.9258544065617669E-4</c:v>
                </c:pt>
                <c:pt idx="657">
                  <c:v>8.8812201249651769E-4</c:v>
                </c:pt>
                <c:pt idx="658">
                  <c:v>6.59450709558212E-4</c:v>
                </c:pt>
                <c:pt idx="659">
                  <c:v>6.5499371136236429E-4</c:v>
                </c:pt>
                <c:pt idx="660">
                  <c:v>6.5053674743899531E-4</c:v>
                </c:pt>
                <c:pt idx="661">
                  <c:v>6.9159216848486017E-4</c:v>
                </c:pt>
                <c:pt idx="662">
                  <c:v>6.8712935936802349E-4</c:v>
                </c:pt>
                <c:pt idx="663">
                  <c:v>7.6800859352522954E-4</c:v>
                </c:pt>
                <c:pt idx="664">
                  <c:v>1.0288443560973813E-3</c:v>
                </c:pt>
                <c:pt idx="665">
                  <c:v>1.0244096434432325E-3</c:v>
                </c:pt>
                <c:pt idx="666">
                  <c:v>8.4138355055261827E-4</c:v>
                </c:pt>
                <c:pt idx="667">
                  <c:v>8.3695507147642473E-4</c:v>
                </c:pt>
                <c:pt idx="668">
                  <c:v>8.3252662660056743E-4</c:v>
                </c:pt>
                <c:pt idx="669">
                  <c:v>8.6793531200076096E-4</c:v>
                </c:pt>
                <c:pt idx="670">
                  <c:v>8.6352959775337634E-4</c:v>
                </c:pt>
                <c:pt idx="671">
                  <c:v>8.5912391736601686E-4</c:v>
                </c:pt>
                <c:pt idx="672">
                  <c:v>7.6653371307524123E-4</c:v>
                </c:pt>
                <c:pt idx="673">
                  <c:v>8.4813354022069288E-4</c:v>
                </c:pt>
                <c:pt idx="674">
                  <c:v>8.4373925903120201E-4</c:v>
                </c:pt>
                <c:pt idx="675">
                  <c:v>7.4851015920885788E-4</c:v>
                </c:pt>
                <c:pt idx="676">
                  <c:v>7.4413298950535721E-4</c:v>
                </c:pt>
                <c:pt idx="677">
                  <c:v>7.3975585268486969E-4</c:v>
                </c:pt>
                <c:pt idx="678">
                  <c:v>8.6131187356365156E-4</c:v>
                </c:pt>
                <c:pt idx="679">
                  <c:v>8.5696226535816877E-4</c:v>
                </c:pt>
                <c:pt idx="680">
                  <c:v>8.5261268990941789E-4</c:v>
                </c:pt>
                <c:pt idx="681">
                  <c:v>6.2426555777337744E-4</c:v>
                </c:pt>
                <c:pt idx="682">
                  <c:v>6.1996026422989406E-4</c:v>
                </c:pt>
                <c:pt idx="683">
                  <c:v>6.1565500197835053E-4</c:v>
                </c:pt>
                <c:pt idx="684">
                  <c:v>6.5199109242643108E-4</c:v>
                </c:pt>
                <c:pt idx="685">
                  <c:v>6.4770195643751782E-4</c:v>
                </c:pt>
                <c:pt idx="686">
                  <c:v>6.4341285151666631E-4</c:v>
                </c:pt>
                <c:pt idx="687">
                  <c:v>5.9248332742367074E-4</c:v>
                </c:pt>
                <c:pt idx="688">
                  <c:v>6.332507602492928E-4</c:v>
                </c:pt>
                <c:pt idx="689">
                  <c:v>6.2897245507898263E-4</c:v>
                </c:pt>
                <c:pt idx="690">
                  <c:v>6.2469418065633827E-4</c:v>
                </c:pt>
                <c:pt idx="691">
                  <c:v>6.2274690612022993E-4</c:v>
                </c:pt>
                <c:pt idx="692">
                  <c:v>6.1845261156763857E-4</c:v>
                </c:pt>
                <c:pt idx="693">
                  <c:v>5.7260409130208861E-4</c:v>
                </c:pt>
                <c:pt idx="694">
                  <c:v>5.2586226367487944E-4</c:v>
                </c:pt>
                <c:pt idx="695">
                  <c:v>5.2155205922225405E-4</c:v>
                </c:pt>
                <c:pt idx="696">
                  <c:v>5.172418854592015E-4</c:v>
                </c:pt>
                <c:pt idx="697">
                  <c:v>5.6676928843022302E-4</c:v>
                </c:pt>
                <c:pt idx="698">
                  <c:v>5.6237620881116558E-4</c:v>
                </c:pt>
                <c:pt idx="699">
                  <c:v>6.979646909546839E-4</c:v>
                </c:pt>
                <c:pt idx="700">
                  <c:v>9.2798155473611699E-4</c:v>
                </c:pt>
                <c:pt idx="701">
                  <c:v>9.2347806099289014E-4</c:v>
                </c:pt>
                <c:pt idx="702">
                  <c:v>9.1897460180315031E-4</c:v>
                </c:pt>
                <c:pt idx="703">
                  <c:v>7.4002076593340088E-4</c:v>
                </c:pt>
                <c:pt idx="704">
                  <c:v>7.3548202463173012E-4</c:v>
                </c:pt>
                <c:pt idx="705">
                  <c:v>7.8258672313618726E-4</c:v>
                </c:pt>
                <c:pt idx="706">
                  <c:v>8.7192019298924675E-4</c:v>
                </c:pt>
                <c:pt idx="707">
                  <c:v>8.6733262755616693E-4</c:v>
                </c:pt>
                <c:pt idx="708">
                  <c:v>9.1354462105565977E-4</c:v>
                </c:pt>
                <c:pt idx="709">
                  <c:v>8.6510032773819004E-4</c:v>
                </c:pt>
                <c:pt idx="710">
                  <c:v>8.6047573002898245E-4</c:v>
                </c:pt>
                <c:pt idx="711">
                  <c:v>8.1506251873635722E-4</c:v>
                </c:pt>
                <c:pt idx="712">
                  <c:v>7.6693144570505912E-4</c:v>
                </c:pt>
                <c:pt idx="713">
                  <c:v>7.6225671978858757E-4</c:v>
                </c:pt>
                <c:pt idx="714">
                  <c:v>9.0410849254549824E-4</c:v>
                </c:pt>
                <c:pt idx="715">
                  <c:v>9.5967867053922587E-4</c:v>
                </c:pt>
                <c:pt idx="716">
                  <c:v>9.5490595014402924E-4</c:v>
                </c:pt>
                <c:pt idx="717">
                  <c:v>1.010549312630967E-3</c:v>
                </c:pt>
                <c:pt idx="718">
                  <c:v>1.0114163281644847E-3</c:v>
                </c:pt>
                <c:pt idx="719">
                  <c:v>1.0065556149942249E-3</c:v>
                </c:pt>
                <c:pt idx="720">
                  <c:v>8.0712748163511551E-4</c:v>
                </c:pt>
                <c:pt idx="721">
                  <c:v>9.5359990060826349E-4</c:v>
                </c:pt>
                <c:pt idx="722">
                  <c:v>9.487116988200837E-4</c:v>
                </c:pt>
                <c:pt idx="723">
                  <c:v>1.1493112882638632E-3</c:v>
                </c:pt>
                <c:pt idx="724">
                  <c:v>1.1443804781036816E-3</c:v>
                </c:pt>
                <c:pt idx="725">
                  <c:v>1.0483132907488208E-3</c:v>
                </c:pt>
                <c:pt idx="726">
                  <c:v>1.0494246356059903E-3</c:v>
                </c:pt>
                <c:pt idx="727">
                  <c:v>1.0076522817165543E-3</c:v>
                </c:pt>
                <c:pt idx="728">
                  <c:v>1.0025909570293167E-3</c:v>
                </c:pt>
                <c:pt idx="729">
                  <c:v>1.0497257418237203E-3</c:v>
                </c:pt>
                <c:pt idx="730">
                  <c:v>1.3079077555883081E-3</c:v>
                </c:pt>
                <c:pt idx="731">
                  <c:v>1.3028005211999396E-3</c:v>
                </c:pt>
                <c:pt idx="732">
                  <c:v>1.36093939358943E-3</c:v>
                </c:pt>
                <c:pt idx="733">
                  <c:v>1.1029887971229745E-3</c:v>
                </c:pt>
                <c:pt idx="734">
                  <c:v>1.0978128141911467E-3</c:v>
                </c:pt>
                <c:pt idx="735">
                  <c:v>1.0942879334315753E-3</c:v>
                </c:pt>
                <c:pt idx="736">
                  <c:v>1.2000918013463757E-3</c:v>
                </c:pt>
                <c:pt idx="737">
                  <c:v>1.1948763005209756E-3</c:v>
                </c:pt>
                <c:pt idx="738">
                  <c:v>1.1444395825505945E-3</c:v>
                </c:pt>
                <c:pt idx="739">
                  <c:v>1.1462049631750339E-3</c:v>
                </c:pt>
                <c:pt idx="740">
                  <c:v>1.1409254689186115E-3</c:v>
                </c:pt>
                <c:pt idx="741">
                  <c:v>1.1356460207264537E-3</c:v>
                </c:pt>
                <c:pt idx="742">
                  <c:v>1.135610072599268E-3</c:v>
                </c:pt>
                <c:pt idx="743">
                  <c:v>1.1303062062147031E-3</c:v>
                </c:pt>
                <c:pt idx="744">
                  <c:v>1.0204408613076815E-3</c:v>
                </c:pt>
                <c:pt idx="745">
                  <c:v>1.1337220885238983E-3</c:v>
                </c:pt>
                <c:pt idx="746">
                  <c:v>1.1283518793883222E-3</c:v>
                </c:pt>
                <c:pt idx="747">
                  <c:v>1.1229817175319261E-3</c:v>
                </c:pt>
                <c:pt idx="748">
                  <c:v>1.0655468090775219E-3</c:v>
                </c:pt>
                <c:pt idx="749">
                  <c:v>1.0601684578384445E-3</c:v>
                </c:pt>
                <c:pt idx="750">
                  <c:v>1.0531389909867513E-3</c:v>
                </c:pt>
                <c:pt idx="751">
                  <c:v>1.0494118963778421E-3</c:v>
                </c:pt>
                <c:pt idx="752">
                  <c:v>1.0440336860279469E-3</c:v>
                </c:pt>
                <c:pt idx="753">
                  <c:v>1.0993668322913982E-3</c:v>
                </c:pt>
                <c:pt idx="754">
                  <c:v>1.2098975550964902E-3</c:v>
                </c:pt>
                <c:pt idx="755">
                  <c:v>1.2044506797965699E-3</c:v>
                </c:pt>
                <c:pt idx="756">
                  <c:v>1.1499849333057198E-3</c:v>
                </c:pt>
                <c:pt idx="757">
                  <c:v>1.2580390285436014E-3</c:v>
                </c:pt>
                <c:pt idx="758">
                  <c:v>1.2525485266608562E-3</c:v>
                </c:pt>
                <c:pt idx="759">
                  <c:v>1.1390186488367455E-3</c:v>
                </c:pt>
                <c:pt idx="760">
                  <c:v>1.080229999638708E-3</c:v>
                </c:pt>
                <c:pt idx="761">
                  <c:v>1.0747224410946937E-3</c:v>
                </c:pt>
                <c:pt idx="762">
                  <c:v>1.137104778532121E-3</c:v>
                </c:pt>
                <c:pt idx="763">
                  <c:v>1.1872683892098668E-3</c:v>
                </c:pt>
                <c:pt idx="764">
                  <c:v>1.1816980232143542E-3</c:v>
                </c:pt>
                <c:pt idx="765">
                  <c:v>1.0681277258017196E-3</c:v>
                </c:pt>
                <c:pt idx="766">
                  <c:v>1.0625395969219241E-3</c:v>
                </c:pt>
                <c:pt idx="767">
                  <c:v>1.0569515178691482E-3</c:v>
                </c:pt>
                <c:pt idx="768">
                  <c:v>1.1200528641606522E-3</c:v>
                </c:pt>
                <c:pt idx="769">
                  <c:v>1.1144002201653601E-3</c:v>
                </c:pt>
                <c:pt idx="770">
                  <c:v>1.1087476271697781E-3</c:v>
                </c:pt>
                <c:pt idx="771">
                  <c:v>1.1049157217823055E-3</c:v>
                </c:pt>
                <c:pt idx="772">
                  <c:v>1.0992538937997665E-3</c:v>
                </c:pt>
                <c:pt idx="773">
                  <c:v>1.0935921167738551E-3</c:v>
                </c:pt>
                <c:pt idx="774">
                  <c:v>1.2704625048007543E-3</c:v>
                </c:pt>
                <c:pt idx="775">
                  <c:v>1.2075287458391763E-3</c:v>
                </c:pt>
                <c:pt idx="776">
                  <c:v>1.2018101372561262E-3</c:v>
                </c:pt>
                <c:pt idx="777">
                  <c:v>1.2596057685750296E-3</c:v>
                </c:pt>
                <c:pt idx="778">
                  <c:v>1.2023994051359086E-3</c:v>
                </c:pt>
                <c:pt idx="779">
                  <c:v>1.1966231294586215E-3</c:v>
                </c:pt>
                <c:pt idx="780">
                  <c:v>1.1928560438522046E-3</c:v>
                </c:pt>
                <c:pt idx="781">
                  <c:v>1.0785628471942674E-3</c:v>
                </c:pt>
                <c:pt idx="782">
                  <c:v>1.0727379641037732E-3</c:v>
                </c:pt>
                <c:pt idx="783">
                  <c:v>1.2481230371988823E-3</c:v>
                </c:pt>
                <c:pt idx="784">
                  <c:v>1.1836876589940558E-3</c:v>
                </c:pt>
                <c:pt idx="785">
                  <c:v>1.1778327648827446E-3</c:v>
                </c:pt>
                <c:pt idx="786">
                  <c:v>1.2432897234685714E-3</c:v>
                </c:pt>
                <c:pt idx="787">
                  <c:v>1.248135656186589E-3</c:v>
                </c:pt>
                <c:pt idx="788">
                  <c:v>1.2421686408714437E-3</c:v>
                </c:pt>
                <c:pt idx="789">
                  <c:v>1.170394721804036E-3</c:v>
                </c:pt>
                <c:pt idx="790">
                  <c:v>1.1808045307800004E-3</c:v>
                </c:pt>
                <c:pt idx="791">
                  <c:v>1.1747854566739773E-3</c:v>
                </c:pt>
                <c:pt idx="792">
                  <c:v>1.1687664391727434E-3</c:v>
                </c:pt>
                <c:pt idx="793">
                  <c:v>1.3481426575133915E-3</c:v>
                </c:pt>
                <c:pt idx="794">
                  <c:v>1.3421020320480432E-3</c:v>
                </c:pt>
                <c:pt idx="795">
                  <c:v>1.3360614641179922E-3</c:v>
                </c:pt>
                <c:pt idx="796">
                  <c:v>1.2112896236950352E-3</c:v>
                </c:pt>
                <c:pt idx="797">
                  <c:v>1.2052388430285541E-3</c:v>
                </c:pt>
                <c:pt idx="798">
                  <c:v>1.3343860907293246E-3</c:v>
                </c:pt>
                <c:pt idx="799">
                  <c:v>1.1467566775435162E-3</c:v>
                </c:pt>
                <c:pt idx="800">
                  <c:v>1.1406305313220219E-3</c:v>
                </c:pt>
                <c:pt idx="801">
                  <c:v>1.142666761932288E-3</c:v>
                </c:pt>
                <c:pt idx="802">
                  <c:v>1.1426630758251306E-3</c:v>
                </c:pt>
                <c:pt idx="803">
                  <c:v>1.136459489466941E-3</c:v>
                </c:pt>
                <c:pt idx="804">
                  <c:v>1.1364219573633376E-3</c:v>
                </c:pt>
                <c:pt idx="805">
                  <c:v>1.1322433167487279E-3</c:v>
                </c:pt>
                <c:pt idx="806">
                  <c:v>1.1259946683598203E-3</c:v>
                </c:pt>
                <c:pt idx="807">
                  <c:v>1.1975398568923046E-3</c:v>
                </c:pt>
                <c:pt idx="808">
                  <c:v>1.2568588995442885E-3</c:v>
                </c:pt>
                <c:pt idx="809">
                  <c:v>1.2505175859321225E-3</c:v>
                </c:pt>
                <c:pt idx="810">
                  <c:v>1.2418800437896042E-3</c:v>
                </c:pt>
                <c:pt idx="811">
                  <c:v>1.1171373908636661E-3</c:v>
                </c:pt>
                <c:pt idx="812">
                  <c:v>1.1107612379467903E-3</c:v>
                </c:pt>
                <c:pt idx="813">
                  <c:v>1.1769369158089668E-3</c:v>
                </c:pt>
                <c:pt idx="814">
                  <c:v>1.1705129000033939E-3</c:v>
                </c:pt>
                <c:pt idx="815">
                  <c:v>1.1640889469246849E-3</c:v>
                </c:pt>
                <c:pt idx="816">
                  <c:v>1.3606795707879718E-3</c:v>
                </c:pt>
                <c:pt idx="817">
                  <c:v>1.354206659854948E-3</c:v>
                </c:pt>
                <c:pt idx="818">
                  <c:v>1.3477338132038726E-3</c:v>
                </c:pt>
                <c:pt idx="819">
                  <c:v>1.2789178203462979E-3</c:v>
                </c:pt>
                <c:pt idx="820">
                  <c:v>1.2098389034845656E-3</c:v>
                </c:pt>
                <c:pt idx="821">
                  <c:v>1.2033420845099453E-3</c:v>
                </c:pt>
                <c:pt idx="822">
                  <c:v>1.2690596026653201E-3</c:v>
                </c:pt>
                <c:pt idx="823">
                  <c:v>1.3510577224394235E-3</c:v>
                </c:pt>
                <c:pt idx="824">
                  <c:v>1.3444094929686377E-3</c:v>
                </c:pt>
                <c:pt idx="825">
                  <c:v>1.3377613306484177E-3</c:v>
                </c:pt>
                <c:pt idx="826">
                  <c:v>1.6127644982747874E-3</c:v>
                </c:pt>
                <c:pt idx="827">
                  <c:v>1.6060505748752441E-3</c:v>
                </c:pt>
                <c:pt idx="828">
                  <c:v>1.6151383952504072E-3</c:v>
                </c:pt>
                <c:pt idx="829">
                  <c:v>1.8225889105016062E-3</c:v>
                </c:pt>
                <c:pt idx="830">
                  <c:v>1.815767702973256E-3</c:v>
                </c:pt>
                <c:pt idx="831">
                  <c:v>1.7511804527574168E-3</c:v>
                </c:pt>
                <c:pt idx="832">
                  <c:v>1.7443186279604492E-3</c:v>
                </c:pt>
                <c:pt idx="833">
                  <c:v>1.7374568758260279E-3</c:v>
                </c:pt>
                <c:pt idx="834">
                  <c:v>1.6993496080255225E-3</c:v>
                </c:pt>
                <c:pt idx="835">
                  <c:v>1.7204745874283358E-3</c:v>
                </c:pt>
                <c:pt idx="836">
                  <c:v>1.7133419597029785E-3</c:v>
                </c:pt>
                <c:pt idx="837">
                  <c:v>1.7062094097047939E-3</c:v>
                </c:pt>
                <c:pt idx="838">
                  <c:v>1.8969341064490799E-3</c:v>
                </c:pt>
                <c:pt idx="839">
                  <c:v>1.8895872195307489E-3</c:v>
                </c:pt>
                <c:pt idx="840">
                  <c:v>1.9276346360674835E-3</c:v>
                </c:pt>
                <c:pt idx="841">
                  <c:v>1.9201105023118282E-3</c:v>
                </c:pt>
                <c:pt idx="842">
                  <c:v>1.9554576649654029E-3</c:v>
                </c:pt>
                <c:pt idx="843">
                  <c:v>1.7604085931454501E-3</c:v>
                </c:pt>
                <c:pt idx="844">
                  <c:v>1.752521910377283E-3</c:v>
                </c:pt>
                <c:pt idx="845">
                  <c:v>1.8026375275288135E-3</c:v>
                </c:pt>
                <c:pt idx="846">
                  <c:v>2.1826197702794429E-3</c:v>
                </c:pt>
                <c:pt idx="847">
                  <c:v>2.0723402807672816E-3</c:v>
                </c:pt>
                <c:pt idx="848">
                  <c:v>2.0636758719469114E-3</c:v>
                </c:pt>
                <c:pt idx="849">
                  <c:v>2.0458520090054244E-3</c:v>
                </c:pt>
                <c:pt idx="850">
                  <c:v>2.0265765772780357E-3</c:v>
                </c:pt>
                <c:pt idx="851">
                  <c:v>2.0172022860695778E-3</c:v>
                </c:pt>
                <c:pt idx="852">
                  <c:v>2.0817463417305074E-3</c:v>
                </c:pt>
                <c:pt idx="853">
                  <c:v>2.0720267280881022E-3</c:v>
                </c:pt>
                <c:pt idx="854">
                  <c:v>2.3428899518361801E-3</c:v>
                </c:pt>
                <c:pt idx="855">
                  <c:v>2.4254989185054821E-3</c:v>
                </c:pt>
                <c:pt idx="856">
                  <c:v>2.4150051924499098E-3</c:v>
                </c:pt>
                <c:pt idx="857">
                  <c:v>2.5445140516433817E-3</c:v>
                </c:pt>
                <c:pt idx="858">
                  <c:v>2.8860487889890408E-3</c:v>
                </c:pt>
                <c:pt idx="859">
                  <c:v>2.8744147594760234E-3</c:v>
                </c:pt>
                <c:pt idx="860">
                  <c:v>2.6206087335260177E-3</c:v>
                </c:pt>
                <c:pt idx="861">
                  <c:v>2.7239243674129711E-3</c:v>
                </c:pt>
                <c:pt idx="862">
                  <c:v>2.7112612154701963E-3</c:v>
                </c:pt>
                <c:pt idx="863">
                  <c:v>2.9673921747205142E-3</c:v>
                </c:pt>
                <c:pt idx="864">
                  <c:v>3.2243458301148584E-3</c:v>
                </c:pt>
                <c:pt idx="865">
                  <c:v>3.2104498273453981E-3</c:v>
                </c:pt>
                <c:pt idx="866">
                  <c:v>3.0166059016079735E-3</c:v>
                </c:pt>
                <c:pt idx="867">
                  <c:v>3.2686923284486352E-3</c:v>
                </c:pt>
                <c:pt idx="868">
                  <c:v>3.2537695555429117E-3</c:v>
                </c:pt>
                <c:pt idx="869">
                  <c:v>3.3255343158814124E-3</c:v>
                </c:pt>
                <c:pt idx="870">
                  <c:v>3.7327748614334726E-3</c:v>
                </c:pt>
                <c:pt idx="871">
                  <c:v>3.7169558355592803E-3</c:v>
                </c:pt>
                <c:pt idx="872">
                  <c:v>3.9757030024289135E-3</c:v>
                </c:pt>
                <c:pt idx="873">
                  <c:v>3.9587082014598011E-3</c:v>
                </c:pt>
                <c:pt idx="874">
                  <c:v>3.9417138243897244E-3</c:v>
                </c:pt>
                <c:pt idx="875">
                  <c:v>3.9920017039552858E-3</c:v>
                </c:pt>
                <c:pt idx="876">
                  <c:v>3.9739344600056847E-3</c:v>
                </c:pt>
                <c:pt idx="877">
                  <c:v>3.9558676908828536E-3</c:v>
                </c:pt>
                <c:pt idx="878">
                  <c:v>5.1829130270853521E-3</c:v>
                </c:pt>
                <c:pt idx="879">
                  <c:v>5.1642488532468202E-3</c:v>
                </c:pt>
                <c:pt idx="880">
                  <c:v>5.2307484877898956E-3</c:v>
                </c:pt>
                <c:pt idx="881">
                  <c:v>5.5541340375072313E-3</c:v>
                </c:pt>
                <c:pt idx="882">
                  <c:v>6.0261220204861337E-3</c:v>
                </c:pt>
                <c:pt idx="883">
                  <c:v>6.0062662798527075E-3</c:v>
                </c:pt>
                <c:pt idx="884">
                  <c:v>6.3303177095546809E-3</c:v>
                </c:pt>
                <c:pt idx="885">
                  <c:v>6.5902980164208556E-3</c:v>
                </c:pt>
                <c:pt idx="886">
                  <c:v>6.5697258313888503E-3</c:v>
                </c:pt>
                <c:pt idx="887">
                  <c:v>7.6186877791550684E-3</c:v>
                </c:pt>
                <c:pt idx="888">
                  <c:v>7.6904372819501243E-3</c:v>
                </c:pt>
                <c:pt idx="889">
                  <c:v>7.6694812750579917E-3</c:v>
                </c:pt>
                <c:pt idx="890">
                  <c:v>6.264934175762433E-3</c:v>
                </c:pt>
                <c:pt idx="891">
                  <c:v>6.1077849354498693E-3</c:v>
                </c:pt>
                <c:pt idx="892">
                  <c:v>6.0863200373690732E-3</c:v>
                </c:pt>
                <c:pt idx="893">
                  <c:v>6.7889059466588551E-3</c:v>
                </c:pt>
                <c:pt idx="894">
                  <c:v>9.5501062002127188E-3</c:v>
                </c:pt>
                <c:pt idx="895">
                  <c:v>9.5250077078880922E-3</c:v>
                </c:pt>
                <c:pt idx="896">
                  <c:v>9.4999101791292465E-3</c:v>
                </c:pt>
                <c:pt idx="897">
                  <c:v>1.0654554226362342E-2</c:v>
                </c:pt>
                <c:pt idx="898">
                  <c:v>1.0627038420339192E-2</c:v>
                </c:pt>
                <c:pt idx="899">
                  <c:v>1.0599523771756627E-2</c:v>
                </c:pt>
                <c:pt idx="900">
                  <c:v>1.3284330039226577E-2</c:v>
                </c:pt>
                <c:pt idx="901">
                  <c:v>1.3255642436732641E-2</c:v>
                </c:pt>
                <c:pt idx="902">
                  <c:v>1.4268488884544217E-2</c:v>
                </c:pt>
                <c:pt idx="903">
                  <c:v>1.6121359885940857E-2</c:v>
                </c:pt>
                <c:pt idx="904">
                  <c:v>1.6090867006686153E-2</c:v>
                </c:pt>
                <c:pt idx="905">
                  <c:v>1.9453463364908066E-2</c:v>
                </c:pt>
                <c:pt idx="906">
                  <c:v>1.9421815211008223E-2</c:v>
                </c:pt>
                <c:pt idx="907">
                  <c:v>1.9390168719319627E-2</c:v>
                </c:pt>
                <c:pt idx="908">
                  <c:v>2.0987334417252222E-2</c:v>
                </c:pt>
                <c:pt idx="909">
                  <c:v>2.3837866651339756E-2</c:v>
                </c:pt>
                <c:pt idx="910">
                  <c:v>2.3804649855474199E-2</c:v>
                </c:pt>
                <c:pt idx="911">
                  <c:v>2.7153669325181155E-2</c:v>
                </c:pt>
                <c:pt idx="912">
                  <c:v>3.0734829257596165E-2</c:v>
                </c:pt>
                <c:pt idx="913">
                  <c:v>3.069985302092253E-2</c:v>
                </c:pt>
                <c:pt idx="914">
                  <c:v>3.233498487864777E-2</c:v>
                </c:pt>
                <c:pt idx="915">
                  <c:v>3.5792099732306279E-2</c:v>
                </c:pt>
                <c:pt idx="916">
                  <c:v>3.575597118241599E-2</c:v>
                </c:pt>
                <c:pt idx="917">
                  <c:v>4.2906987706256478E-2</c:v>
                </c:pt>
                <c:pt idx="918">
                  <c:v>4.2870001228389985E-2</c:v>
                </c:pt>
                <c:pt idx="919">
                  <c:v>4.283301744917288E-2</c:v>
                </c:pt>
                <c:pt idx="920">
                  <c:v>4.6232844235062895E-2</c:v>
                </c:pt>
                <c:pt idx="921">
                  <c:v>4.6196209836700496E-2</c:v>
                </c:pt>
                <c:pt idx="922">
                  <c:v>4.6159578162850226E-2</c:v>
                </c:pt>
                <c:pt idx="923">
                  <c:v>4.9831738423833288E-2</c:v>
                </c:pt>
                <c:pt idx="924">
                  <c:v>4.9795445800521726E-2</c:v>
                </c:pt>
                <c:pt idx="925">
                  <c:v>5.3087670157201276E-2</c:v>
                </c:pt>
                <c:pt idx="926">
                  <c:v>5.3050959121696072E-2</c:v>
                </c:pt>
                <c:pt idx="927">
                  <c:v>5.8276174517457001E-2</c:v>
                </c:pt>
                <c:pt idx="928">
                  <c:v>5.8239402374836303E-2</c:v>
                </c:pt>
                <c:pt idx="929">
                  <c:v>5.8202633222566011E-2</c:v>
                </c:pt>
                <c:pt idx="930">
                  <c:v>5.9995712710521329E-2</c:v>
                </c:pt>
                <c:pt idx="931">
                  <c:v>5.995930896550631E-2</c:v>
                </c:pt>
                <c:pt idx="932">
                  <c:v>6.13465302422459E-2</c:v>
                </c:pt>
                <c:pt idx="933">
                  <c:v>6.1172683324653018E-2</c:v>
                </c:pt>
                <c:pt idx="934">
                  <c:v>6.1139387989276352E-2</c:v>
                </c:pt>
                <c:pt idx="935">
                  <c:v>6.1846739575221993E-2</c:v>
                </c:pt>
                <c:pt idx="936">
                  <c:v>6.2832525864481722E-2</c:v>
                </c:pt>
                <c:pt idx="937">
                  <c:v>6.2800438689170443E-2</c:v>
                </c:pt>
                <c:pt idx="938">
                  <c:v>6.2768354014715103E-2</c:v>
                </c:pt>
                <c:pt idx="939">
                  <c:v>6.030746477506635E-2</c:v>
                </c:pt>
                <c:pt idx="940">
                  <c:v>6.027905361005953E-2</c:v>
                </c:pt>
                <c:pt idx="941">
                  <c:v>6.0250644489191992E-2</c:v>
                </c:pt>
                <c:pt idx="942">
                  <c:v>5.7343881863177737E-2</c:v>
                </c:pt>
                <c:pt idx="943">
                  <c:v>5.7317830050164387E-2</c:v>
                </c:pt>
                <c:pt idx="944">
                  <c:v>5.2951441232546373E-2</c:v>
                </c:pt>
                <c:pt idx="945">
                  <c:v>5.0490568669533831E-2</c:v>
                </c:pt>
                <c:pt idx="946">
                  <c:v>5.046893339528867E-2</c:v>
                </c:pt>
                <c:pt idx="947">
                  <c:v>4.719583986370423E-2</c:v>
                </c:pt>
                <c:pt idx="948">
                  <c:v>4.6461426300892068E-2</c:v>
                </c:pt>
                <c:pt idx="949">
                  <c:v>4.6443212574875964E-2</c:v>
                </c:pt>
                <c:pt idx="950">
                  <c:v>4.6705587418567555E-2</c:v>
                </c:pt>
                <c:pt idx="951">
                  <c:v>4.8308303632782323E-2</c:v>
                </c:pt>
                <c:pt idx="952">
                  <c:v>4.8292622974575164E-2</c:v>
                </c:pt>
                <c:pt idx="953">
                  <c:v>5.06983407719339E-2</c:v>
                </c:pt>
                <c:pt idx="954">
                  <c:v>5.3599184330347598E-2</c:v>
                </c:pt>
                <c:pt idx="955">
                  <c:v>5.3585719843595066E-2</c:v>
                </c:pt>
                <c:pt idx="956">
                  <c:v>5.5930307879518977E-2</c:v>
                </c:pt>
                <c:pt idx="957">
                  <c:v>5.7711442478605622E-2</c:v>
                </c:pt>
                <c:pt idx="958">
                  <c:v>5.7699955524665357E-2</c:v>
                </c:pt>
                <c:pt idx="959">
                  <c:v>5.814759323048508E-2</c:v>
                </c:pt>
                <c:pt idx="960">
                  <c:v>5.9017165829005805E-2</c:v>
                </c:pt>
                <c:pt idx="961">
                  <c:v>5.9007127280371566E-2</c:v>
                </c:pt>
                <c:pt idx="962">
                  <c:v>5.8293365254376207E-2</c:v>
                </c:pt>
                <c:pt idx="963">
                  <c:v>5.8283976935815038E-2</c:v>
                </c:pt>
                <c:pt idx="964">
                  <c:v>5.8274589065141331E-2</c:v>
                </c:pt>
                <c:pt idx="965">
                  <c:v>5.292502314487646E-2</c:v>
                </c:pt>
                <c:pt idx="966">
                  <c:v>5.2916742263574623E-2</c:v>
                </c:pt>
                <c:pt idx="967">
                  <c:v>4.9716552056185984E-2</c:v>
                </c:pt>
                <c:pt idx="968">
                  <c:v>4.6965653892657402E-2</c:v>
                </c:pt>
                <c:pt idx="969">
                  <c:v>4.2484780092474313E-2</c:v>
                </c:pt>
                <c:pt idx="970">
                  <c:v>4.2477775427377358E-2</c:v>
                </c:pt>
                <c:pt idx="971">
                  <c:v>3.9082626827542759E-2</c:v>
                </c:pt>
                <c:pt idx="972">
                  <c:v>3.0761089306540128E-2</c:v>
                </c:pt>
                <c:pt idx="973">
                  <c:v>3.0754608248067951E-2</c:v>
                </c:pt>
                <c:pt idx="974">
                  <c:v>1.1522323525570966E-2</c:v>
                </c:pt>
                <c:pt idx="975">
                  <c:v>8.4632894322287169E-3</c:v>
                </c:pt>
                <c:pt idx="976">
                  <c:v>8.4572730674032665E-3</c:v>
                </c:pt>
                <c:pt idx="977">
                  <c:v>5.6191441283157811E-3</c:v>
                </c:pt>
                <c:pt idx="978">
                  <c:v>2.2233285465486454E-3</c:v>
                </c:pt>
                <c:pt idx="979">
                  <c:v>2.2176053978636592E-3</c:v>
                </c:pt>
                <c:pt idx="980">
                  <c:v>1.5462353196090386E-3</c:v>
                </c:pt>
                <c:pt idx="981">
                  <c:v>1.1198621774589431E-3</c:v>
                </c:pt>
                <c:pt idx="982">
                  <c:v>1.1144139597798672E-3</c:v>
                </c:pt>
                <c:pt idx="983">
                  <c:v>1.6206609671069539E-3</c:v>
                </c:pt>
                <c:pt idx="984">
                  <c:v>1.3431539006736476E-3</c:v>
                </c:pt>
                <c:pt idx="985">
                  <c:v>1.3380386175391847E-3</c:v>
                </c:pt>
                <c:pt idx="986">
                  <c:v>1.3329233692896052E-3</c:v>
                </c:pt>
                <c:pt idx="987">
                  <c:v>1.1049452623646172E-3</c:v>
                </c:pt>
                <c:pt idx="988">
                  <c:v>1.0999130356101417E-3</c:v>
                </c:pt>
                <c:pt idx="989">
                  <c:v>1.1205807409697874E-3</c:v>
                </c:pt>
                <c:pt idx="990">
                  <c:v>8.4855221278506954E-4</c:v>
                </c:pt>
                <c:pt idx="991">
                  <c:v>8.4374620068200989E-4</c:v>
                </c:pt>
                <c:pt idx="992">
                  <c:v>1.2422644216516607E-3</c:v>
                </c:pt>
                <c:pt idx="993">
                  <c:v>9.8513445087498397E-4</c:v>
                </c:pt>
                <c:pt idx="994">
                  <c:v>9.8052225271047381E-4</c:v>
                </c:pt>
                <c:pt idx="995">
                  <c:v>9.0657895198804548E-4</c:v>
                </c:pt>
                <c:pt idx="996">
                  <c:v>9.2644258150083086E-4</c:v>
                </c:pt>
                <c:pt idx="997">
                  <c:v>9.2204356972954923E-4</c:v>
                </c:pt>
                <c:pt idx="998">
                  <c:v>9.4233604671052043E-4</c:v>
                </c:pt>
                <c:pt idx="999">
                  <c:v>7.4942231537482393E-4</c:v>
                </c:pt>
                <c:pt idx="1000">
                  <c:v>7.452022926618554E-4</c:v>
                </c:pt>
                <c:pt idx="1001">
                  <c:v>7.6349646406122576E-4</c:v>
                </c:pt>
                <c:pt idx="1002">
                  <c:v>9.1098225887662637E-4</c:v>
                </c:pt>
                <c:pt idx="1003">
                  <c:v>9.0692680468980834E-4</c:v>
                </c:pt>
                <c:pt idx="1004">
                  <c:v>8.2055294088032797E-4</c:v>
                </c:pt>
                <c:pt idx="1005">
                  <c:v>8.1669392073063763E-4</c:v>
                </c:pt>
                <c:pt idx="1006">
                  <c:v>8.1283491955747315E-4</c:v>
                </c:pt>
                <c:pt idx="1007">
                  <c:v>7.6998178417008812E-4</c:v>
                </c:pt>
                <c:pt idx="1008">
                  <c:v>7.6630891099575154E-4</c:v>
                </c:pt>
                <c:pt idx="1009">
                  <c:v>7.6263605493164758E-4</c:v>
                </c:pt>
                <c:pt idx="1010">
                  <c:v>6.8757816176946078E-4</c:v>
                </c:pt>
                <c:pt idx="1011">
                  <c:v>6.8408149093901797E-4</c:v>
                </c:pt>
                <c:pt idx="1012">
                  <c:v>6.8058483546608371E-4</c:v>
                </c:pt>
                <c:pt idx="1013">
                  <c:v>6.2799066472616748E-4</c:v>
                </c:pt>
                <c:pt idx="1014">
                  <c:v>6.2457083328986123E-4</c:v>
                </c:pt>
                <c:pt idx="1015">
                  <c:v>5.0631451749735075E-4</c:v>
                </c:pt>
                <c:pt idx="1016">
                  <c:v>5.5896308107289091E-4</c:v>
                </c:pt>
                <c:pt idx="1017">
                  <c:v>5.1212019695646646E-4</c:v>
                </c:pt>
                <c:pt idx="1018">
                  <c:v>5.0891177535770872E-4</c:v>
                </c:pt>
                <c:pt idx="1019">
                  <c:v>5.9264894444842288E-4</c:v>
                </c:pt>
                <c:pt idx="1020">
                  <c:v>5.8949071208166666E-4</c:v>
                </c:pt>
                <c:pt idx="1021">
                  <c:v>5.7520548762851891E-4</c:v>
                </c:pt>
                <c:pt idx="1022">
                  <c:v>5.3480236929340024E-4</c:v>
                </c:pt>
                <c:pt idx="1023">
                  <c:v>4.6094871382270237E-4</c:v>
                </c:pt>
                <c:pt idx="1024">
                  <c:v>4.5794821182365986E-4</c:v>
                </c:pt>
                <c:pt idx="1025">
                  <c:v>4.820400497276334E-4</c:v>
                </c:pt>
                <c:pt idx="1026">
                  <c:v>4.7905781781063596E-4</c:v>
                </c:pt>
                <c:pt idx="1027">
                  <c:v>4.7483639861189807E-4</c:v>
                </c:pt>
                <c:pt idx="1028">
                  <c:v>4.7186195282823549E-4</c:v>
                </c:pt>
                <c:pt idx="1029">
                  <c:v>4.6888751774998251E-4</c:v>
                </c:pt>
                <c:pt idx="1030">
                  <c:v>4.9355339992720982E-4</c:v>
                </c:pt>
                <c:pt idx="1031">
                  <c:v>4.8431617661901969E-4</c:v>
                </c:pt>
                <c:pt idx="1032">
                  <c:v>4.8139249200963651E-4</c:v>
                </c:pt>
                <c:pt idx="1033">
                  <c:v>4.7846881773109325E-4</c:v>
                </c:pt>
                <c:pt idx="1034">
                  <c:v>5.3092721333663313E-4</c:v>
                </c:pt>
                <c:pt idx="1035">
                  <c:v>5.2802086236038463E-4</c:v>
                </c:pt>
                <c:pt idx="1036">
                  <c:v>5.2511452165067212E-4</c:v>
                </c:pt>
                <c:pt idx="1037">
                  <c:v>5.4805425701738651E-4</c:v>
                </c:pt>
                <c:pt idx="1038">
                  <c:v>5.4516506163828444E-4</c:v>
                </c:pt>
                <c:pt idx="1039">
                  <c:v>5.4136351841121326E-4</c:v>
                </c:pt>
                <c:pt idx="1040">
                  <c:v>5.3712351590541748E-4</c:v>
                </c:pt>
                <c:pt idx="1041">
                  <c:v>5.3424647696719669E-4</c:v>
                </c:pt>
                <c:pt idx="1042">
                  <c:v>5.3136944804512505E-4</c:v>
                </c:pt>
                <c:pt idx="1043">
                  <c:v>6.4049298724931658E-4</c:v>
                </c:pt>
                <c:pt idx="1044">
                  <c:v>6.376302987408666E-4</c:v>
                </c:pt>
                <c:pt idx="1045">
                  <c:v>6.3476762030823615E-4</c:v>
                </c:pt>
                <c:pt idx="1046">
                  <c:v>5.6982267088570527E-4</c:v>
                </c:pt>
                <c:pt idx="1047">
                  <c:v>5.6698377121282859E-4</c:v>
                </c:pt>
                <c:pt idx="1048">
                  <c:v>6.4780695585787713E-4</c:v>
                </c:pt>
                <c:pt idx="1049">
                  <c:v>5.8392894227820387E-4</c:v>
                </c:pt>
                <c:pt idx="1050">
                  <c:v>5.8111798813738412E-4</c:v>
                </c:pt>
                <c:pt idx="1051">
                  <c:v>5.7830704356923103E-4</c:v>
                </c:pt>
                <c:pt idx="1052">
                  <c:v>5.4645469449048848E-4</c:v>
                </c:pt>
                <c:pt idx="1053">
                  <c:v>5.4364839455061005E-4</c:v>
                </c:pt>
                <c:pt idx="1054">
                  <c:v>5.6847613545206899E-4</c:v>
                </c:pt>
                <c:pt idx="1055">
                  <c:v>6.5042775367370003E-4</c:v>
                </c:pt>
                <c:pt idx="1056">
                  <c:v>6.4762139151739438E-4</c:v>
                </c:pt>
                <c:pt idx="1057">
                  <c:v>6.4218686718479575E-4</c:v>
                </c:pt>
                <c:pt idx="1058">
                  <c:v>6.3991356795890873E-4</c:v>
                </c:pt>
                <c:pt idx="1059">
                  <c:v>6.3711639584787723E-4</c:v>
                </c:pt>
                <c:pt idx="1060">
                  <c:v>6.0189346004871033E-4</c:v>
                </c:pt>
                <c:pt idx="1061">
                  <c:v>6.2388728259355354E-4</c:v>
                </c:pt>
                <c:pt idx="1062">
                  <c:v>6.2112396622418596E-4</c:v>
                </c:pt>
                <c:pt idx="1063">
                  <c:v>6.6830588389954146E-4</c:v>
                </c:pt>
                <c:pt idx="1064">
                  <c:v>6.087287360153048E-4</c:v>
                </c:pt>
                <c:pt idx="1065">
                  <c:v>6.0599628901185788E-4</c:v>
                </c:pt>
                <c:pt idx="1066">
                  <c:v>6.0086947829774773E-4</c:v>
                </c:pt>
                <c:pt idx="1067">
                  <c:v>6.7720628883087769E-4</c:v>
                </c:pt>
                <c:pt idx="1068">
                  <c:v>6.7449541814335284E-4</c:v>
                </c:pt>
                <c:pt idx="1069">
                  <c:v>6.717845563789166E-4</c:v>
                </c:pt>
                <c:pt idx="1070">
                  <c:v>6.0616614003672939E-4</c:v>
                </c:pt>
                <c:pt idx="1071">
                  <c:v>6.0349338768483842E-4</c:v>
                </c:pt>
                <c:pt idx="1072">
                  <c:v>7.0456165536686172E-4</c:v>
                </c:pt>
                <c:pt idx="1073">
                  <c:v>6.9918875211670605E-4</c:v>
                </c:pt>
                <c:pt idx="1074">
                  <c:v>6.9653867965536868E-4</c:v>
                </c:pt>
                <c:pt idx="1075">
                  <c:v>6.6122343129341012E-4</c:v>
                </c:pt>
                <c:pt idx="1076">
                  <c:v>6.8071594289405128E-4</c:v>
                </c:pt>
                <c:pt idx="1077">
                  <c:v>6.7810625157353017E-4</c:v>
                </c:pt>
                <c:pt idx="1078">
                  <c:v>7.4818286673478552E-4</c:v>
                </c:pt>
                <c:pt idx="1079">
                  <c:v>6.6130980164244449E-4</c:v>
                </c:pt>
                <c:pt idx="1080">
                  <c:v>6.5874505002427549E-4</c:v>
                </c:pt>
                <c:pt idx="1081">
                  <c:v>7.0280321561112054E-4</c:v>
                </c:pt>
                <c:pt idx="1082">
                  <c:v>5.946972512080145E-4</c:v>
                </c:pt>
                <c:pt idx="1083">
                  <c:v>5.9216477379196914E-4</c:v>
                </c:pt>
                <c:pt idx="1084">
                  <c:v>6.1137381036144951E-4</c:v>
                </c:pt>
                <c:pt idx="1085">
                  <c:v>5.5356460683898356E-4</c:v>
                </c:pt>
                <c:pt idx="1086">
                  <c:v>5.5106904806333549E-4</c:v>
                </c:pt>
                <c:pt idx="1087">
                  <c:v>5.4539760664680775E-4</c:v>
                </c:pt>
                <c:pt idx="1088">
                  <c:v>4.4130922519590682E-4</c:v>
                </c:pt>
                <c:pt idx="1089">
                  <c:v>4.3884071410392375E-4</c:v>
                </c:pt>
                <c:pt idx="1090">
                  <c:v>6.2778282016834103E-4</c:v>
                </c:pt>
                <c:pt idx="1091">
                  <c:v>6.253388377906741E-4</c:v>
                </c:pt>
                <c:pt idx="1092">
                  <c:v>6.2289486251183E-4</c:v>
                </c:pt>
                <c:pt idx="1093">
                  <c:v>6.1649573982304777E-4</c:v>
                </c:pt>
                <c:pt idx="1094">
                  <c:v>6.3433552664687789E-4</c:v>
                </c:pt>
                <c:pt idx="1095">
                  <c:v>6.3192252821099516E-4</c:v>
                </c:pt>
                <c:pt idx="1096">
                  <c:v>6.2686247112493914E-4</c:v>
                </c:pt>
                <c:pt idx="1097">
                  <c:v>6.2141115120531822E-4</c:v>
                </c:pt>
                <c:pt idx="1098">
                  <c:v>6.1902005699437891E-4</c:v>
                </c:pt>
                <c:pt idx="1099">
                  <c:v>6.1108856537548327E-4</c:v>
                </c:pt>
                <c:pt idx="1100">
                  <c:v>6.0578807688902293E-4</c:v>
                </c:pt>
                <c:pt idx="1101">
                  <c:v>6.0342990600369877E-4</c:v>
                </c:pt>
                <c:pt idx="1102">
                  <c:v>5.9615129534867743E-4</c:v>
                </c:pt>
                <c:pt idx="1103">
                  <c:v>5.6768529474540957E-4</c:v>
                </c:pt>
                <c:pt idx="1104">
                  <c:v>5.6535758646900059E-4</c:v>
                </c:pt>
                <c:pt idx="1105">
                  <c:v>6.7725970439364816E-4</c:v>
                </c:pt>
                <c:pt idx="1106">
                  <c:v>6.2384167935680039E-4</c:v>
                </c:pt>
                <c:pt idx="1107">
                  <c:v>6.2153897036969045E-4</c:v>
                </c:pt>
                <c:pt idx="1108">
                  <c:v>6.1469494663521156E-4</c:v>
                </c:pt>
                <c:pt idx="1109">
                  <c:v>5.6400455068201572E-4</c:v>
                </c:pt>
                <c:pt idx="1110">
                  <c:v>5.6172940086206052E-4</c:v>
                </c:pt>
                <c:pt idx="1111">
                  <c:v>5.3419374058750308E-4</c:v>
                </c:pt>
                <c:pt idx="1112">
                  <c:v>4.9564672171836137E-4</c:v>
                </c:pt>
                <c:pt idx="1113">
                  <c:v>4.9356183058752714E-4</c:v>
                </c:pt>
                <c:pt idx="1114">
                  <c:v>5.538570187268657E-4</c:v>
                </c:pt>
                <c:pt idx="1115">
                  <c:v>5.7683284365222349E-4</c:v>
                </c:pt>
              </c:numCache>
            </c:numRef>
          </c:xVal>
          <c:yVal>
            <c:numRef>
              <c:f>Bq!$O$25:$O$1140</c:f>
              <c:numCache>
                <c:formatCode>General</c:formatCode>
                <c:ptCount val="1116"/>
                <c:pt idx="0">
                  <c:v>0</c:v>
                </c:pt>
                <c:pt idx="1">
                  <c:v>0.10000000000000009</c:v>
                </c:pt>
                <c:pt idx="2">
                  <c:v>0.20000000000000018</c:v>
                </c:pt>
                <c:pt idx="3">
                  <c:v>0.30000000000000027</c:v>
                </c:pt>
                <c:pt idx="4">
                  <c:v>0.40000100000000005</c:v>
                </c:pt>
                <c:pt idx="5">
                  <c:v>0.50000100000000014</c:v>
                </c:pt>
                <c:pt idx="6">
                  <c:v>0.60000100000000023</c:v>
                </c:pt>
                <c:pt idx="7">
                  <c:v>0.70000000000000018</c:v>
                </c:pt>
                <c:pt idx="8">
                  <c:v>0.80000000000000027</c:v>
                </c:pt>
                <c:pt idx="9">
                  <c:v>0.89999999999999991</c:v>
                </c:pt>
                <c:pt idx="10">
                  <c:v>1</c:v>
                </c:pt>
                <c:pt idx="11">
                  <c:v>1.1000000000000001</c:v>
                </c:pt>
                <c:pt idx="12">
                  <c:v>1.2000000000000002</c:v>
                </c:pt>
                <c:pt idx="13">
                  <c:v>1.3000000000000003</c:v>
                </c:pt>
                <c:pt idx="14">
                  <c:v>1.4000000000000004</c:v>
                </c:pt>
                <c:pt idx="15">
                  <c:v>1.5</c:v>
                </c:pt>
                <c:pt idx="16">
                  <c:v>1.5999999999999996</c:v>
                </c:pt>
                <c:pt idx="17">
                  <c:v>1.699999</c:v>
                </c:pt>
                <c:pt idx="18">
                  <c:v>1.7999990000000001</c:v>
                </c:pt>
                <c:pt idx="19">
                  <c:v>1.8999990000000002</c:v>
                </c:pt>
                <c:pt idx="20">
                  <c:v>1.9999990000000003</c:v>
                </c:pt>
                <c:pt idx="21">
                  <c:v>2.0999989999999995</c:v>
                </c:pt>
                <c:pt idx="22">
                  <c:v>2.199999</c:v>
                </c:pt>
                <c:pt idx="23">
                  <c:v>2.2999989999999997</c:v>
                </c:pt>
                <c:pt idx="24">
                  <c:v>2.3999990000000002</c:v>
                </c:pt>
                <c:pt idx="25">
                  <c:v>2.4999989999999999</c:v>
                </c:pt>
                <c:pt idx="26">
                  <c:v>2.5999990000000004</c:v>
                </c:pt>
                <c:pt idx="27">
                  <c:v>2.6999979999999999</c:v>
                </c:pt>
                <c:pt idx="28">
                  <c:v>2.7999979999999995</c:v>
                </c:pt>
                <c:pt idx="29">
                  <c:v>2.8999980000000001</c:v>
                </c:pt>
                <c:pt idx="30">
                  <c:v>2.9999979999999997</c:v>
                </c:pt>
                <c:pt idx="31">
                  <c:v>3.0999980000000003</c:v>
                </c:pt>
                <c:pt idx="32">
                  <c:v>3.1999979999999999</c:v>
                </c:pt>
                <c:pt idx="33">
                  <c:v>3.2999980000000004</c:v>
                </c:pt>
                <c:pt idx="34">
                  <c:v>3.3999980000000001</c:v>
                </c:pt>
                <c:pt idx="35">
                  <c:v>3.4999980000000006</c:v>
                </c:pt>
                <c:pt idx="36">
                  <c:v>3.5999980000000003</c:v>
                </c:pt>
                <c:pt idx="37">
                  <c:v>3.699997999999999</c:v>
                </c:pt>
                <c:pt idx="38">
                  <c:v>3.7999970000000003</c:v>
                </c:pt>
                <c:pt idx="39">
                  <c:v>3.8999969999999999</c:v>
                </c:pt>
                <c:pt idx="40">
                  <c:v>3.9999970000000005</c:v>
                </c:pt>
                <c:pt idx="41">
                  <c:v>4.0999970000000001</c:v>
                </c:pt>
                <c:pt idx="42">
                  <c:v>4.1999970000000006</c:v>
                </c:pt>
                <c:pt idx="43">
                  <c:v>4.2999970000000003</c:v>
                </c:pt>
                <c:pt idx="44">
                  <c:v>4.399996999999999</c:v>
                </c:pt>
                <c:pt idx="45">
                  <c:v>4.4999969999999996</c:v>
                </c:pt>
                <c:pt idx="46">
                  <c:v>4.5999970000000001</c:v>
                </c:pt>
                <c:pt idx="47">
                  <c:v>4.6999969999999998</c:v>
                </c:pt>
                <c:pt idx="48">
                  <c:v>4.7999960000000002</c:v>
                </c:pt>
                <c:pt idx="49">
                  <c:v>4.8999960000000007</c:v>
                </c:pt>
                <c:pt idx="50">
                  <c:v>4.9999960000000003</c:v>
                </c:pt>
                <c:pt idx="51">
                  <c:v>5.0999959999999991</c:v>
                </c:pt>
                <c:pt idx="52">
                  <c:v>5.1999959999999996</c:v>
                </c:pt>
                <c:pt idx="53">
                  <c:v>5.2999960000000002</c:v>
                </c:pt>
                <c:pt idx="54">
                  <c:v>5.3999959999999998</c:v>
                </c:pt>
                <c:pt idx="55">
                  <c:v>5.4999959999999994</c:v>
                </c:pt>
                <c:pt idx="56">
                  <c:v>5.599996</c:v>
                </c:pt>
                <c:pt idx="57">
                  <c:v>5.6999960000000005</c:v>
                </c:pt>
                <c:pt idx="58">
                  <c:v>5.7999960000000002</c:v>
                </c:pt>
                <c:pt idx="59">
                  <c:v>5.8999949999999997</c:v>
                </c:pt>
                <c:pt idx="60">
                  <c:v>5.9999950000000002</c:v>
                </c:pt>
                <c:pt idx="61">
                  <c:v>6.0999949999999998</c:v>
                </c:pt>
                <c:pt idx="62">
                  <c:v>6.1999949999999995</c:v>
                </c:pt>
                <c:pt idx="63">
                  <c:v>6.2999949999999991</c:v>
                </c:pt>
                <c:pt idx="64">
                  <c:v>6.3999950000000005</c:v>
                </c:pt>
                <c:pt idx="65">
                  <c:v>6.4999950000000002</c:v>
                </c:pt>
                <c:pt idx="66">
                  <c:v>6.5999949999999998</c:v>
                </c:pt>
                <c:pt idx="67">
                  <c:v>6.6999950000000013</c:v>
                </c:pt>
                <c:pt idx="68">
                  <c:v>6.7999950000000009</c:v>
                </c:pt>
                <c:pt idx="69">
                  <c:v>6.8999939999999995</c:v>
                </c:pt>
                <c:pt idx="70">
                  <c:v>6.9999940000000009</c:v>
                </c:pt>
                <c:pt idx="71">
                  <c:v>7.0999940000000006</c:v>
                </c:pt>
                <c:pt idx="72">
                  <c:v>7.1999940000000002</c:v>
                </c:pt>
                <c:pt idx="73">
                  <c:v>7.2999939999999999</c:v>
                </c:pt>
                <c:pt idx="74">
                  <c:v>7.3999939999999995</c:v>
                </c:pt>
                <c:pt idx="75">
                  <c:v>7.4999940000000009</c:v>
                </c:pt>
                <c:pt idx="76">
                  <c:v>7.5999939999999988</c:v>
                </c:pt>
                <c:pt idx="77">
                  <c:v>7.6999940000000002</c:v>
                </c:pt>
                <c:pt idx="78">
                  <c:v>7.7999939999999999</c:v>
                </c:pt>
                <c:pt idx="79">
                  <c:v>7.8999939999999995</c:v>
                </c:pt>
                <c:pt idx="80">
                  <c:v>7.9999929999999999</c:v>
                </c:pt>
                <c:pt idx="81">
                  <c:v>8.0999900000000018</c:v>
                </c:pt>
                <c:pt idx="82">
                  <c:v>8.1999900000000014</c:v>
                </c:pt>
                <c:pt idx="83">
                  <c:v>8.2999900000000011</c:v>
                </c:pt>
                <c:pt idx="84">
                  <c:v>8.399989999999999</c:v>
                </c:pt>
                <c:pt idx="85">
                  <c:v>8.4999899999999986</c:v>
                </c:pt>
                <c:pt idx="86">
                  <c:v>8.5999899999999982</c:v>
                </c:pt>
                <c:pt idx="87">
                  <c:v>8.6999899999999997</c:v>
                </c:pt>
                <c:pt idx="88">
                  <c:v>8.7999899999999993</c:v>
                </c:pt>
                <c:pt idx="89">
                  <c:v>8.899989999999999</c:v>
                </c:pt>
                <c:pt idx="90">
                  <c:v>8.9999900000000004</c:v>
                </c:pt>
                <c:pt idx="91">
                  <c:v>9.09999</c:v>
                </c:pt>
                <c:pt idx="92">
                  <c:v>9.1999899999999997</c:v>
                </c:pt>
                <c:pt idx="93">
                  <c:v>9.2999899999999993</c:v>
                </c:pt>
                <c:pt idx="94">
                  <c:v>9.399989999999999</c:v>
                </c:pt>
                <c:pt idx="95">
                  <c:v>9.4999900000000004</c:v>
                </c:pt>
                <c:pt idx="96">
                  <c:v>9.59999</c:v>
                </c:pt>
                <c:pt idx="97">
                  <c:v>9.6999899999999997</c:v>
                </c:pt>
                <c:pt idx="98">
                  <c:v>9.7999900000000011</c:v>
                </c:pt>
                <c:pt idx="99">
                  <c:v>9.8999900000000007</c:v>
                </c:pt>
                <c:pt idx="100">
                  <c:v>9.9999900000000004</c:v>
                </c:pt>
                <c:pt idx="101">
                  <c:v>10.09999</c:v>
                </c:pt>
                <c:pt idx="102">
                  <c:v>10.19999</c:v>
                </c:pt>
                <c:pt idx="103">
                  <c:v>10.299990000000001</c:v>
                </c:pt>
                <c:pt idx="104">
                  <c:v>10.399990000000001</c:v>
                </c:pt>
                <c:pt idx="105">
                  <c:v>10.49999</c:v>
                </c:pt>
                <c:pt idx="106">
                  <c:v>10.599990000000002</c:v>
                </c:pt>
                <c:pt idx="107">
                  <c:v>10.699990000000001</c:v>
                </c:pt>
                <c:pt idx="108">
                  <c:v>10.799990000000001</c:v>
                </c:pt>
                <c:pt idx="109">
                  <c:v>10.899989999999999</c:v>
                </c:pt>
                <c:pt idx="110">
                  <c:v>10.999989999999999</c:v>
                </c:pt>
                <c:pt idx="111">
                  <c:v>11.099989999999998</c:v>
                </c:pt>
                <c:pt idx="112">
                  <c:v>11.19999</c:v>
                </c:pt>
                <c:pt idx="113">
                  <c:v>11.299989999999999</c:v>
                </c:pt>
                <c:pt idx="114">
                  <c:v>11.399989999999999</c:v>
                </c:pt>
                <c:pt idx="115">
                  <c:v>11.49999</c:v>
                </c:pt>
                <c:pt idx="116">
                  <c:v>11.59999</c:v>
                </c:pt>
                <c:pt idx="117">
                  <c:v>11.69999</c:v>
                </c:pt>
                <c:pt idx="118">
                  <c:v>11.799989999999999</c:v>
                </c:pt>
                <c:pt idx="119">
                  <c:v>11.899989999999999</c:v>
                </c:pt>
                <c:pt idx="120">
                  <c:v>11.99999</c:v>
                </c:pt>
                <c:pt idx="121">
                  <c:v>12.09999</c:v>
                </c:pt>
                <c:pt idx="122">
                  <c:v>12.19999</c:v>
                </c:pt>
                <c:pt idx="123">
                  <c:v>12.299990000000001</c:v>
                </c:pt>
                <c:pt idx="124">
                  <c:v>12.399990000000001</c:v>
                </c:pt>
                <c:pt idx="125">
                  <c:v>12.49999</c:v>
                </c:pt>
                <c:pt idx="126">
                  <c:v>12.59999</c:v>
                </c:pt>
                <c:pt idx="127">
                  <c:v>12.69999</c:v>
                </c:pt>
                <c:pt idx="128">
                  <c:v>12.799990000000001</c:v>
                </c:pt>
                <c:pt idx="129">
                  <c:v>12.899990000000001</c:v>
                </c:pt>
                <c:pt idx="130">
                  <c:v>12.99999</c:v>
                </c:pt>
                <c:pt idx="131">
                  <c:v>13.099990000000002</c:v>
                </c:pt>
                <c:pt idx="132">
                  <c:v>13.199990000000001</c:v>
                </c:pt>
                <c:pt idx="133">
                  <c:v>13.299990000000001</c:v>
                </c:pt>
                <c:pt idx="134">
                  <c:v>13.399989999999999</c:v>
                </c:pt>
                <c:pt idx="135">
                  <c:v>13.499989999999999</c:v>
                </c:pt>
                <c:pt idx="136">
                  <c:v>13.599989999999998</c:v>
                </c:pt>
                <c:pt idx="137">
                  <c:v>13.69999</c:v>
                </c:pt>
                <c:pt idx="138">
                  <c:v>13.799989999999999</c:v>
                </c:pt>
                <c:pt idx="139">
                  <c:v>13.899989999999999</c:v>
                </c:pt>
                <c:pt idx="140">
                  <c:v>13.99999</c:v>
                </c:pt>
                <c:pt idx="141">
                  <c:v>14.099989999999998</c:v>
                </c:pt>
                <c:pt idx="142">
                  <c:v>14.19999</c:v>
                </c:pt>
                <c:pt idx="143">
                  <c:v>14.299990000000001</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15.399990000000003</c:v>
                </c:pt>
                <c:pt idx="155">
                  <c:v>15.49999</c:v>
                </c:pt>
                <c:pt idx="156">
                  <c:v>15.599990000000002</c:v>
                </c:pt>
                <c:pt idx="157">
                  <c:v>15.69999</c:v>
                </c:pt>
                <c:pt idx="158">
                  <c:v>15.799990000000001</c:v>
                </c:pt>
                <c:pt idx="159">
                  <c:v>15.899989999999999</c:v>
                </c:pt>
                <c:pt idx="160">
                  <c:v>15.99999</c:v>
                </c:pt>
                <c:pt idx="161">
                  <c:v>16.099989999999998</c:v>
                </c:pt>
                <c:pt idx="162">
                  <c:v>16.19999</c:v>
                </c:pt>
                <c:pt idx="163">
                  <c:v>16.299990000000001</c:v>
                </c:pt>
                <c:pt idx="164">
                  <c:v>16.399989999999999</c:v>
                </c:pt>
                <c:pt idx="165">
                  <c:v>16.49999</c:v>
                </c:pt>
                <c:pt idx="166">
                  <c:v>16.599989999999998</c:v>
                </c:pt>
                <c:pt idx="167">
                  <c:v>16.69999</c:v>
                </c:pt>
                <c:pt idx="168">
                  <c:v>16.799990000000001</c:v>
                </c:pt>
                <c:pt idx="169">
                  <c:v>16.899989999999999</c:v>
                </c:pt>
                <c:pt idx="170">
                  <c:v>16.99999</c:v>
                </c:pt>
                <c:pt idx="171">
                  <c:v>17.099989999999998</c:v>
                </c:pt>
                <c:pt idx="172">
                  <c:v>17.19999</c:v>
                </c:pt>
                <c:pt idx="173">
                  <c:v>17.299990000000001</c:v>
                </c:pt>
                <c:pt idx="174">
                  <c:v>17.399989999999999</c:v>
                </c:pt>
                <c:pt idx="175">
                  <c:v>17.499980000000001</c:v>
                </c:pt>
                <c:pt idx="176">
                  <c:v>17.599979999999999</c:v>
                </c:pt>
                <c:pt idx="177">
                  <c:v>17.69998</c:v>
                </c:pt>
                <c:pt idx="178">
                  <c:v>17.799979999999998</c:v>
                </c:pt>
                <c:pt idx="179">
                  <c:v>17.899979999999999</c:v>
                </c:pt>
                <c:pt idx="180">
                  <c:v>17.999980000000001</c:v>
                </c:pt>
                <c:pt idx="181">
                  <c:v>18.099990000000002</c:v>
                </c:pt>
                <c:pt idx="182">
                  <c:v>18.19999</c:v>
                </c:pt>
                <c:pt idx="183">
                  <c:v>18.299990000000001</c:v>
                </c:pt>
                <c:pt idx="184">
                  <c:v>18.399989999999999</c:v>
                </c:pt>
                <c:pt idx="185">
                  <c:v>18.49999</c:v>
                </c:pt>
                <c:pt idx="186">
                  <c:v>18.599989999999998</c:v>
                </c:pt>
                <c:pt idx="187">
                  <c:v>18.69999</c:v>
                </c:pt>
                <c:pt idx="188">
                  <c:v>18.799979999999998</c:v>
                </c:pt>
                <c:pt idx="189">
                  <c:v>18.899979999999999</c:v>
                </c:pt>
                <c:pt idx="190">
                  <c:v>18.999979999999997</c:v>
                </c:pt>
                <c:pt idx="191">
                  <c:v>19.099980000000002</c:v>
                </c:pt>
                <c:pt idx="192">
                  <c:v>19.199979999999996</c:v>
                </c:pt>
                <c:pt idx="193">
                  <c:v>19.299980000000001</c:v>
                </c:pt>
                <c:pt idx="194">
                  <c:v>19.399979999999999</c:v>
                </c:pt>
                <c:pt idx="195">
                  <c:v>19.499980000000001</c:v>
                </c:pt>
                <c:pt idx="196">
                  <c:v>19.599979999999999</c:v>
                </c:pt>
                <c:pt idx="197">
                  <c:v>19.69998</c:v>
                </c:pt>
                <c:pt idx="198">
                  <c:v>19.799979999999998</c:v>
                </c:pt>
                <c:pt idx="199">
                  <c:v>19.899979999999999</c:v>
                </c:pt>
                <c:pt idx="200">
                  <c:v>19.999980000000001</c:v>
                </c:pt>
                <c:pt idx="201">
                  <c:v>20.099980000000002</c:v>
                </c:pt>
                <c:pt idx="202">
                  <c:v>20.19998</c:v>
                </c:pt>
                <c:pt idx="203">
                  <c:v>20.299980000000001</c:v>
                </c:pt>
                <c:pt idx="204">
                  <c:v>20.399979999999999</c:v>
                </c:pt>
                <c:pt idx="205">
                  <c:v>20.499980000000001</c:v>
                </c:pt>
                <c:pt idx="206">
                  <c:v>20.599979999999999</c:v>
                </c:pt>
                <c:pt idx="207">
                  <c:v>20.699980000000004</c:v>
                </c:pt>
                <c:pt idx="208">
                  <c:v>20.799979999999998</c:v>
                </c:pt>
                <c:pt idx="209">
                  <c:v>20.899980000000003</c:v>
                </c:pt>
                <c:pt idx="210">
                  <c:v>20.999980000000001</c:v>
                </c:pt>
                <c:pt idx="211">
                  <c:v>21.099980000000002</c:v>
                </c:pt>
                <c:pt idx="212">
                  <c:v>21.19998</c:v>
                </c:pt>
                <c:pt idx="213">
                  <c:v>21.299979999999998</c:v>
                </c:pt>
                <c:pt idx="214">
                  <c:v>21.399979999999999</c:v>
                </c:pt>
                <c:pt idx="215">
                  <c:v>21.499979999999997</c:v>
                </c:pt>
                <c:pt idx="216">
                  <c:v>21.599980000000002</c:v>
                </c:pt>
                <c:pt idx="217">
                  <c:v>21.699979999999996</c:v>
                </c:pt>
                <c:pt idx="218">
                  <c:v>21.799980000000001</c:v>
                </c:pt>
                <c:pt idx="219">
                  <c:v>21.899979999999999</c:v>
                </c:pt>
                <c:pt idx="220">
                  <c:v>21.999980000000001</c:v>
                </c:pt>
                <c:pt idx="221">
                  <c:v>22.099979999999999</c:v>
                </c:pt>
                <c:pt idx="222">
                  <c:v>22.19998</c:v>
                </c:pt>
                <c:pt idx="223">
                  <c:v>22.299979999999998</c:v>
                </c:pt>
                <c:pt idx="224">
                  <c:v>22.399979999999999</c:v>
                </c:pt>
                <c:pt idx="225">
                  <c:v>22.499980000000001</c:v>
                </c:pt>
                <c:pt idx="226">
                  <c:v>22.599980000000002</c:v>
                </c:pt>
                <c:pt idx="227">
                  <c:v>22.69998</c:v>
                </c:pt>
                <c:pt idx="228">
                  <c:v>22.799980000000001</c:v>
                </c:pt>
                <c:pt idx="229">
                  <c:v>22.899979999999999</c:v>
                </c:pt>
                <c:pt idx="230">
                  <c:v>22.999980000000001</c:v>
                </c:pt>
                <c:pt idx="231">
                  <c:v>23.099979999999999</c:v>
                </c:pt>
                <c:pt idx="232">
                  <c:v>23.199980000000004</c:v>
                </c:pt>
                <c:pt idx="233">
                  <c:v>23.299979999999998</c:v>
                </c:pt>
                <c:pt idx="234">
                  <c:v>23.399980000000003</c:v>
                </c:pt>
                <c:pt idx="235">
                  <c:v>23.499980000000001</c:v>
                </c:pt>
                <c:pt idx="236">
                  <c:v>23.599980000000002</c:v>
                </c:pt>
                <c:pt idx="237">
                  <c:v>23.69998</c:v>
                </c:pt>
                <c:pt idx="238">
                  <c:v>23.799979999999998</c:v>
                </c:pt>
                <c:pt idx="239">
                  <c:v>23.899979999999999</c:v>
                </c:pt>
                <c:pt idx="240">
                  <c:v>23.999979999999997</c:v>
                </c:pt>
                <c:pt idx="241">
                  <c:v>24.099980000000002</c:v>
                </c:pt>
                <c:pt idx="242">
                  <c:v>24.199979999999996</c:v>
                </c:pt>
                <c:pt idx="243">
                  <c:v>24.299980000000001</c:v>
                </c:pt>
                <c:pt idx="244">
                  <c:v>24.399979999999999</c:v>
                </c:pt>
                <c:pt idx="245">
                  <c:v>24.499980000000001</c:v>
                </c:pt>
                <c:pt idx="246">
                  <c:v>24.599979999999999</c:v>
                </c:pt>
                <c:pt idx="247">
                  <c:v>24.69998</c:v>
                </c:pt>
                <c:pt idx="248">
                  <c:v>24.799979999999998</c:v>
                </c:pt>
                <c:pt idx="249">
                  <c:v>24.899979999999999</c:v>
                </c:pt>
                <c:pt idx="250">
                  <c:v>24.999980000000001</c:v>
                </c:pt>
                <c:pt idx="251">
                  <c:v>25.099980000000002</c:v>
                </c:pt>
                <c:pt idx="252">
                  <c:v>25.19998</c:v>
                </c:pt>
                <c:pt idx="253">
                  <c:v>25.299980000000001</c:v>
                </c:pt>
                <c:pt idx="254">
                  <c:v>25.399979999999999</c:v>
                </c:pt>
                <c:pt idx="255">
                  <c:v>25.499980000000001</c:v>
                </c:pt>
                <c:pt idx="256">
                  <c:v>25.599979999999999</c:v>
                </c:pt>
                <c:pt idx="257">
                  <c:v>25.699980000000004</c:v>
                </c:pt>
                <c:pt idx="258">
                  <c:v>25.799979999999998</c:v>
                </c:pt>
                <c:pt idx="259">
                  <c:v>25.899980000000003</c:v>
                </c:pt>
                <c:pt idx="260">
                  <c:v>25.999980000000001</c:v>
                </c:pt>
                <c:pt idx="261">
                  <c:v>26.099980000000002</c:v>
                </c:pt>
                <c:pt idx="262">
                  <c:v>26.19998</c:v>
                </c:pt>
                <c:pt idx="263">
                  <c:v>26.299979999999998</c:v>
                </c:pt>
                <c:pt idx="264">
                  <c:v>26.399979999999999</c:v>
                </c:pt>
                <c:pt idx="265">
                  <c:v>26.499979999999997</c:v>
                </c:pt>
                <c:pt idx="266">
                  <c:v>26.599980000000002</c:v>
                </c:pt>
                <c:pt idx="267">
                  <c:v>26.699979999999996</c:v>
                </c:pt>
                <c:pt idx="268">
                  <c:v>26.799980000000001</c:v>
                </c:pt>
                <c:pt idx="269">
                  <c:v>26.899979999999999</c:v>
                </c:pt>
                <c:pt idx="270">
                  <c:v>26.999980000000001</c:v>
                </c:pt>
                <c:pt idx="271">
                  <c:v>27.099979999999999</c:v>
                </c:pt>
                <c:pt idx="272">
                  <c:v>27.19998</c:v>
                </c:pt>
                <c:pt idx="273">
                  <c:v>27.299979999999998</c:v>
                </c:pt>
                <c:pt idx="274">
                  <c:v>27.399979999999999</c:v>
                </c:pt>
                <c:pt idx="275">
                  <c:v>27.499980000000001</c:v>
                </c:pt>
                <c:pt idx="276">
                  <c:v>27.599980000000002</c:v>
                </c:pt>
                <c:pt idx="277">
                  <c:v>27.69998</c:v>
                </c:pt>
                <c:pt idx="278">
                  <c:v>27.799980000000001</c:v>
                </c:pt>
                <c:pt idx="279">
                  <c:v>27.899979999999999</c:v>
                </c:pt>
                <c:pt idx="280">
                  <c:v>27.999980000000001</c:v>
                </c:pt>
                <c:pt idx="281">
                  <c:v>28.099979999999999</c:v>
                </c:pt>
                <c:pt idx="282">
                  <c:v>28.199980000000004</c:v>
                </c:pt>
                <c:pt idx="283">
                  <c:v>28.299979999999998</c:v>
                </c:pt>
                <c:pt idx="284">
                  <c:v>28.399980000000003</c:v>
                </c:pt>
                <c:pt idx="285">
                  <c:v>28.499980000000001</c:v>
                </c:pt>
                <c:pt idx="286">
                  <c:v>28.599980000000002</c:v>
                </c:pt>
                <c:pt idx="287">
                  <c:v>28.69998</c:v>
                </c:pt>
                <c:pt idx="288">
                  <c:v>28.799979999999998</c:v>
                </c:pt>
                <c:pt idx="289">
                  <c:v>28.899979999999999</c:v>
                </c:pt>
                <c:pt idx="290">
                  <c:v>28.999979999999997</c:v>
                </c:pt>
                <c:pt idx="291">
                  <c:v>29.099980000000002</c:v>
                </c:pt>
                <c:pt idx="292">
                  <c:v>29.199979999999996</c:v>
                </c:pt>
                <c:pt idx="293">
                  <c:v>29.299969999999998</c:v>
                </c:pt>
                <c:pt idx="294">
                  <c:v>29.399970000000003</c:v>
                </c:pt>
                <c:pt idx="295">
                  <c:v>29.499969999999998</c:v>
                </c:pt>
                <c:pt idx="296">
                  <c:v>29.599970000000003</c:v>
                </c:pt>
                <c:pt idx="297">
                  <c:v>29.69997</c:v>
                </c:pt>
                <c:pt idx="298">
                  <c:v>29.799970000000002</c:v>
                </c:pt>
                <c:pt idx="299">
                  <c:v>29.89997</c:v>
                </c:pt>
                <c:pt idx="300">
                  <c:v>29.999970000000001</c:v>
                </c:pt>
                <c:pt idx="301">
                  <c:v>30.099969999999999</c:v>
                </c:pt>
                <c:pt idx="302">
                  <c:v>30.19997</c:v>
                </c:pt>
                <c:pt idx="303">
                  <c:v>30.299970000000002</c:v>
                </c:pt>
                <c:pt idx="304">
                  <c:v>30.399969999999996</c:v>
                </c:pt>
                <c:pt idx="305">
                  <c:v>30.499969999999998</c:v>
                </c:pt>
                <c:pt idx="306">
                  <c:v>30.599969999999999</c:v>
                </c:pt>
                <c:pt idx="307">
                  <c:v>30.69997</c:v>
                </c:pt>
                <c:pt idx="308">
                  <c:v>30.799970000000002</c:v>
                </c:pt>
                <c:pt idx="309">
                  <c:v>30.899970000000003</c:v>
                </c:pt>
                <c:pt idx="310">
                  <c:v>30.999969999999998</c:v>
                </c:pt>
                <c:pt idx="311">
                  <c:v>31.099969999999999</c:v>
                </c:pt>
                <c:pt idx="312">
                  <c:v>31.19997</c:v>
                </c:pt>
                <c:pt idx="313">
                  <c:v>31.299970000000002</c:v>
                </c:pt>
                <c:pt idx="314">
                  <c:v>31.399969999999996</c:v>
                </c:pt>
                <c:pt idx="315">
                  <c:v>31.499970000000005</c:v>
                </c:pt>
                <c:pt idx="316">
                  <c:v>31.599969999999999</c:v>
                </c:pt>
                <c:pt idx="317">
                  <c:v>31.69997</c:v>
                </c:pt>
                <c:pt idx="318">
                  <c:v>31.799970000000002</c:v>
                </c:pt>
                <c:pt idx="319">
                  <c:v>31.899970000000003</c:v>
                </c:pt>
                <c:pt idx="320">
                  <c:v>31.999969999999998</c:v>
                </c:pt>
                <c:pt idx="321">
                  <c:v>32.099969999999999</c:v>
                </c:pt>
                <c:pt idx="322">
                  <c:v>32.19997</c:v>
                </c:pt>
                <c:pt idx="323">
                  <c:v>32.299970000000002</c:v>
                </c:pt>
                <c:pt idx="324">
                  <c:v>32.399969999999996</c:v>
                </c:pt>
                <c:pt idx="325">
                  <c:v>32.499970000000005</c:v>
                </c:pt>
                <c:pt idx="326">
                  <c:v>32.599969999999999</c:v>
                </c:pt>
                <c:pt idx="327">
                  <c:v>32.69997</c:v>
                </c:pt>
                <c:pt idx="328">
                  <c:v>32.799970000000002</c:v>
                </c:pt>
                <c:pt idx="329">
                  <c:v>32.899969999999996</c:v>
                </c:pt>
                <c:pt idx="330">
                  <c:v>32.999969999999998</c:v>
                </c:pt>
                <c:pt idx="331">
                  <c:v>33.099969999999999</c:v>
                </c:pt>
                <c:pt idx="332">
                  <c:v>33.19997</c:v>
                </c:pt>
                <c:pt idx="333">
                  <c:v>33.299970000000002</c:v>
                </c:pt>
                <c:pt idx="334">
                  <c:v>33.399970000000003</c:v>
                </c:pt>
                <c:pt idx="335">
                  <c:v>33.499969999999998</c:v>
                </c:pt>
                <c:pt idx="336">
                  <c:v>33.599969999999999</c:v>
                </c:pt>
                <c:pt idx="337">
                  <c:v>33.69997</c:v>
                </c:pt>
                <c:pt idx="338">
                  <c:v>33.799970000000002</c:v>
                </c:pt>
                <c:pt idx="339">
                  <c:v>33.899969999999996</c:v>
                </c:pt>
                <c:pt idx="340">
                  <c:v>33.999970000000005</c:v>
                </c:pt>
                <c:pt idx="341">
                  <c:v>34.099969999999999</c:v>
                </c:pt>
                <c:pt idx="342">
                  <c:v>34.19997</c:v>
                </c:pt>
                <c:pt idx="343">
                  <c:v>34.299970000000002</c:v>
                </c:pt>
                <c:pt idx="344">
                  <c:v>34.399970000000003</c:v>
                </c:pt>
                <c:pt idx="345">
                  <c:v>34.499969999999998</c:v>
                </c:pt>
                <c:pt idx="346">
                  <c:v>34.599969999999999</c:v>
                </c:pt>
                <c:pt idx="347">
                  <c:v>34.69997</c:v>
                </c:pt>
                <c:pt idx="348">
                  <c:v>34.799970000000002</c:v>
                </c:pt>
                <c:pt idx="349">
                  <c:v>34.899969999999996</c:v>
                </c:pt>
                <c:pt idx="350">
                  <c:v>34.999970000000005</c:v>
                </c:pt>
                <c:pt idx="351">
                  <c:v>35.099969999999999</c:v>
                </c:pt>
                <c:pt idx="352">
                  <c:v>35.19997</c:v>
                </c:pt>
                <c:pt idx="353">
                  <c:v>35.299970000000002</c:v>
                </c:pt>
                <c:pt idx="354">
                  <c:v>35.399969999999996</c:v>
                </c:pt>
                <c:pt idx="355">
                  <c:v>35.499969999999998</c:v>
                </c:pt>
                <c:pt idx="356">
                  <c:v>35.599969999999999</c:v>
                </c:pt>
                <c:pt idx="357">
                  <c:v>35.69997</c:v>
                </c:pt>
                <c:pt idx="358">
                  <c:v>35.799970000000002</c:v>
                </c:pt>
                <c:pt idx="359">
                  <c:v>35.899970000000003</c:v>
                </c:pt>
                <c:pt idx="360">
                  <c:v>35.999969999999998</c:v>
                </c:pt>
                <c:pt idx="361">
                  <c:v>36.099969999999999</c:v>
                </c:pt>
                <c:pt idx="362">
                  <c:v>36.19997</c:v>
                </c:pt>
                <c:pt idx="363">
                  <c:v>36.299970000000002</c:v>
                </c:pt>
                <c:pt idx="364">
                  <c:v>36.399969999999996</c:v>
                </c:pt>
                <c:pt idx="365">
                  <c:v>36.499970000000005</c:v>
                </c:pt>
                <c:pt idx="366">
                  <c:v>36.599969999999999</c:v>
                </c:pt>
                <c:pt idx="367">
                  <c:v>36.69997</c:v>
                </c:pt>
                <c:pt idx="368">
                  <c:v>36.799970000000002</c:v>
                </c:pt>
                <c:pt idx="369">
                  <c:v>36.899970000000003</c:v>
                </c:pt>
                <c:pt idx="370">
                  <c:v>36.999969999999998</c:v>
                </c:pt>
                <c:pt idx="371">
                  <c:v>37.099969999999999</c:v>
                </c:pt>
                <c:pt idx="372">
                  <c:v>37.19997</c:v>
                </c:pt>
                <c:pt idx="373">
                  <c:v>37.299970000000002</c:v>
                </c:pt>
                <c:pt idx="374">
                  <c:v>37.399969999999996</c:v>
                </c:pt>
                <c:pt idx="375">
                  <c:v>37.499970000000005</c:v>
                </c:pt>
                <c:pt idx="376">
                  <c:v>37.599969999999999</c:v>
                </c:pt>
                <c:pt idx="377">
                  <c:v>37.69997</c:v>
                </c:pt>
                <c:pt idx="378">
                  <c:v>37.799970000000002</c:v>
                </c:pt>
                <c:pt idx="379">
                  <c:v>37.899969999999996</c:v>
                </c:pt>
                <c:pt idx="380">
                  <c:v>37.999969999999998</c:v>
                </c:pt>
                <c:pt idx="381">
                  <c:v>38.099969999999999</c:v>
                </c:pt>
                <c:pt idx="382">
                  <c:v>38.19997</c:v>
                </c:pt>
                <c:pt idx="383">
                  <c:v>38.299970000000002</c:v>
                </c:pt>
                <c:pt idx="384">
                  <c:v>38.399979999999999</c:v>
                </c:pt>
                <c:pt idx="385">
                  <c:v>38.499980000000008</c:v>
                </c:pt>
                <c:pt idx="386">
                  <c:v>38.599980000000002</c:v>
                </c:pt>
                <c:pt idx="387">
                  <c:v>38.699979999999996</c:v>
                </c:pt>
                <c:pt idx="388">
                  <c:v>38.799979999999998</c:v>
                </c:pt>
                <c:pt idx="389">
                  <c:v>38.899989999999995</c:v>
                </c:pt>
                <c:pt idx="390">
                  <c:v>38.999990000000004</c:v>
                </c:pt>
                <c:pt idx="391">
                  <c:v>39.099990000000005</c:v>
                </c:pt>
                <c:pt idx="392">
                  <c:v>39.19999</c:v>
                </c:pt>
                <c:pt idx="393">
                  <c:v>39.299999999999997</c:v>
                </c:pt>
                <c:pt idx="394">
                  <c:v>39.4</c:v>
                </c:pt>
                <c:pt idx="395">
                  <c:v>39.5</c:v>
                </c:pt>
                <c:pt idx="396">
                  <c:v>39.6</c:v>
                </c:pt>
                <c:pt idx="397">
                  <c:v>39.700009999999999</c:v>
                </c:pt>
                <c:pt idx="398">
                  <c:v>39.80001</c:v>
                </c:pt>
                <c:pt idx="399">
                  <c:v>39.900009999999995</c:v>
                </c:pt>
                <c:pt idx="400">
                  <c:v>40.000010000000003</c:v>
                </c:pt>
                <c:pt idx="401">
                  <c:v>40.100009999999997</c:v>
                </c:pt>
                <c:pt idx="402">
                  <c:v>40.200020000000002</c:v>
                </c:pt>
                <c:pt idx="403">
                  <c:v>40.300019999999996</c:v>
                </c:pt>
                <c:pt idx="404">
                  <c:v>40.400019999999998</c:v>
                </c:pt>
                <c:pt idx="405">
                  <c:v>40.500020000000006</c:v>
                </c:pt>
                <c:pt idx="406">
                  <c:v>40.600030000000004</c:v>
                </c:pt>
                <c:pt idx="407">
                  <c:v>40.700029999999998</c:v>
                </c:pt>
                <c:pt idx="408">
                  <c:v>40.80003</c:v>
                </c:pt>
                <c:pt idx="409">
                  <c:v>40.900029999999994</c:v>
                </c:pt>
                <c:pt idx="410">
                  <c:v>41.000040000000006</c:v>
                </c:pt>
                <c:pt idx="411">
                  <c:v>41.10004</c:v>
                </c:pt>
                <c:pt idx="412">
                  <c:v>41.200040000000001</c:v>
                </c:pt>
                <c:pt idx="413">
                  <c:v>41.300039999999996</c:v>
                </c:pt>
                <c:pt idx="414">
                  <c:v>41.400040000000004</c:v>
                </c:pt>
                <c:pt idx="415">
                  <c:v>41.500050000000002</c:v>
                </c:pt>
                <c:pt idx="416">
                  <c:v>41.600050000000003</c:v>
                </c:pt>
                <c:pt idx="417">
                  <c:v>41.700049999999997</c:v>
                </c:pt>
                <c:pt idx="418">
                  <c:v>41.800049999999999</c:v>
                </c:pt>
                <c:pt idx="419">
                  <c:v>41.900059999999996</c:v>
                </c:pt>
                <c:pt idx="420">
                  <c:v>42.000060000000005</c:v>
                </c:pt>
                <c:pt idx="421">
                  <c:v>42.100059999999999</c:v>
                </c:pt>
                <c:pt idx="422">
                  <c:v>42.200060000000001</c:v>
                </c:pt>
                <c:pt idx="423">
                  <c:v>42.300069999999998</c:v>
                </c:pt>
                <c:pt idx="424">
                  <c:v>42.400069999999999</c:v>
                </c:pt>
                <c:pt idx="425">
                  <c:v>42.500070000000001</c:v>
                </c:pt>
                <c:pt idx="426">
                  <c:v>42.600070000000002</c:v>
                </c:pt>
                <c:pt idx="427">
                  <c:v>42.700069999999997</c:v>
                </c:pt>
                <c:pt idx="428">
                  <c:v>42.800079999999994</c:v>
                </c:pt>
                <c:pt idx="429">
                  <c:v>42.900080000000003</c:v>
                </c:pt>
                <c:pt idx="430">
                  <c:v>43.000080000000004</c:v>
                </c:pt>
                <c:pt idx="431">
                  <c:v>43.100079999999998</c:v>
                </c:pt>
                <c:pt idx="432">
                  <c:v>43.200090000000003</c:v>
                </c:pt>
                <c:pt idx="433">
                  <c:v>43.300089999999997</c:v>
                </c:pt>
                <c:pt idx="434">
                  <c:v>43.400090000000006</c:v>
                </c:pt>
                <c:pt idx="435">
                  <c:v>43.50009</c:v>
                </c:pt>
                <c:pt idx="436">
                  <c:v>43.600090000000002</c:v>
                </c:pt>
                <c:pt idx="437">
                  <c:v>43.700099999999999</c:v>
                </c:pt>
                <c:pt idx="438">
                  <c:v>43.8001</c:v>
                </c:pt>
                <c:pt idx="439">
                  <c:v>43.900100000000002</c:v>
                </c:pt>
                <c:pt idx="440">
                  <c:v>44.000100000000003</c:v>
                </c:pt>
                <c:pt idx="441">
                  <c:v>44.100110000000001</c:v>
                </c:pt>
                <c:pt idx="442">
                  <c:v>44.200109999999995</c:v>
                </c:pt>
                <c:pt idx="443">
                  <c:v>44.300109999999997</c:v>
                </c:pt>
                <c:pt idx="444">
                  <c:v>44.400110000000005</c:v>
                </c:pt>
                <c:pt idx="445">
                  <c:v>44.500120000000003</c:v>
                </c:pt>
                <c:pt idx="446">
                  <c:v>44.600120000000004</c:v>
                </c:pt>
                <c:pt idx="447">
                  <c:v>44.700119999999998</c:v>
                </c:pt>
                <c:pt idx="448">
                  <c:v>44.800119999999993</c:v>
                </c:pt>
                <c:pt idx="449">
                  <c:v>44.900120000000001</c:v>
                </c:pt>
                <c:pt idx="450">
                  <c:v>45.000129999999999</c:v>
                </c:pt>
                <c:pt idx="451">
                  <c:v>45.10013</c:v>
                </c:pt>
                <c:pt idx="452">
                  <c:v>45.200130000000001</c:v>
                </c:pt>
                <c:pt idx="453">
                  <c:v>45.300129999999996</c:v>
                </c:pt>
                <c:pt idx="454">
                  <c:v>45.400140000000007</c:v>
                </c:pt>
                <c:pt idx="455">
                  <c:v>45.500140000000002</c:v>
                </c:pt>
                <c:pt idx="456">
                  <c:v>45.600139999999996</c:v>
                </c:pt>
                <c:pt idx="457">
                  <c:v>45.700139999999998</c:v>
                </c:pt>
                <c:pt idx="458">
                  <c:v>45.800149999999995</c:v>
                </c:pt>
                <c:pt idx="459">
                  <c:v>45.900150000000004</c:v>
                </c:pt>
                <c:pt idx="460">
                  <c:v>46.000150000000005</c:v>
                </c:pt>
                <c:pt idx="461">
                  <c:v>46.100149999999999</c:v>
                </c:pt>
                <c:pt idx="462">
                  <c:v>46.200149999999994</c:v>
                </c:pt>
                <c:pt idx="463">
                  <c:v>46.300159999999998</c:v>
                </c:pt>
                <c:pt idx="464">
                  <c:v>46.40016</c:v>
                </c:pt>
                <c:pt idx="465">
                  <c:v>46.500160000000001</c:v>
                </c:pt>
                <c:pt idx="466">
                  <c:v>46.600160000000002</c:v>
                </c:pt>
                <c:pt idx="467">
                  <c:v>46.70017</c:v>
                </c:pt>
                <c:pt idx="468">
                  <c:v>46.800169999999994</c:v>
                </c:pt>
                <c:pt idx="469">
                  <c:v>46.900170000000003</c:v>
                </c:pt>
                <c:pt idx="470">
                  <c:v>47.000169999999997</c:v>
                </c:pt>
                <c:pt idx="471">
                  <c:v>47.100169999999999</c:v>
                </c:pt>
                <c:pt idx="472">
                  <c:v>47.200179999999996</c:v>
                </c:pt>
                <c:pt idx="473">
                  <c:v>47.300179999999997</c:v>
                </c:pt>
                <c:pt idx="474">
                  <c:v>47.400180000000006</c:v>
                </c:pt>
                <c:pt idx="475">
                  <c:v>47.50018</c:v>
                </c:pt>
                <c:pt idx="476">
                  <c:v>47.600189999999998</c:v>
                </c:pt>
                <c:pt idx="477">
                  <c:v>47.700189999999999</c:v>
                </c:pt>
                <c:pt idx="478">
                  <c:v>47.800190000000001</c:v>
                </c:pt>
                <c:pt idx="479">
                  <c:v>47.900190000000002</c:v>
                </c:pt>
                <c:pt idx="480">
                  <c:v>48.0002</c:v>
                </c:pt>
                <c:pt idx="481">
                  <c:v>48.100200000000001</c:v>
                </c:pt>
                <c:pt idx="482">
                  <c:v>48.200199999999995</c:v>
                </c:pt>
                <c:pt idx="483">
                  <c:v>48.300200000000004</c:v>
                </c:pt>
                <c:pt idx="484">
                  <c:v>48.400199999999998</c:v>
                </c:pt>
                <c:pt idx="485">
                  <c:v>48.500210000000003</c:v>
                </c:pt>
                <c:pt idx="486">
                  <c:v>48.600209999999997</c:v>
                </c:pt>
                <c:pt idx="487">
                  <c:v>48.700209999999998</c:v>
                </c:pt>
                <c:pt idx="488">
                  <c:v>48.800210000000007</c:v>
                </c:pt>
                <c:pt idx="489">
                  <c:v>48.900220000000004</c:v>
                </c:pt>
                <c:pt idx="490">
                  <c:v>49.000219999999999</c:v>
                </c:pt>
                <c:pt idx="491">
                  <c:v>49.10022</c:v>
                </c:pt>
                <c:pt idx="492">
                  <c:v>49.200219999999995</c:v>
                </c:pt>
                <c:pt idx="493">
                  <c:v>49.300230000000006</c:v>
                </c:pt>
                <c:pt idx="494">
                  <c:v>49.400230000000001</c:v>
                </c:pt>
                <c:pt idx="495">
                  <c:v>49.500230000000002</c:v>
                </c:pt>
                <c:pt idx="496">
                  <c:v>49.600229999999996</c:v>
                </c:pt>
                <c:pt idx="497">
                  <c:v>49.700229999999998</c:v>
                </c:pt>
                <c:pt idx="498">
                  <c:v>49.800240000000002</c:v>
                </c:pt>
                <c:pt idx="499">
                  <c:v>49.900240000000004</c:v>
                </c:pt>
                <c:pt idx="500">
                  <c:v>50.000239999999998</c:v>
                </c:pt>
                <c:pt idx="501">
                  <c:v>50.100239999999999</c:v>
                </c:pt>
                <c:pt idx="502">
                  <c:v>50.200249999999997</c:v>
                </c:pt>
                <c:pt idx="503">
                  <c:v>50.300250000000005</c:v>
                </c:pt>
                <c:pt idx="504">
                  <c:v>50.40025</c:v>
                </c:pt>
                <c:pt idx="505">
                  <c:v>50.500250000000001</c:v>
                </c:pt>
                <c:pt idx="506">
                  <c:v>50.600259999999999</c:v>
                </c:pt>
                <c:pt idx="507">
                  <c:v>50.70026</c:v>
                </c:pt>
                <c:pt idx="508">
                  <c:v>50.800260000000002</c:v>
                </c:pt>
                <c:pt idx="509">
                  <c:v>50.900260000000003</c:v>
                </c:pt>
                <c:pt idx="510">
                  <c:v>51.000259999999997</c:v>
                </c:pt>
                <c:pt idx="511">
                  <c:v>51.100269999999995</c:v>
                </c:pt>
                <c:pt idx="512">
                  <c:v>51.200269999999996</c:v>
                </c:pt>
                <c:pt idx="513">
                  <c:v>51.300270000000005</c:v>
                </c:pt>
                <c:pt idx="514">
                  <c:v>51.400269999999999</c:v>
                </c:pt>
                <c:pt idx="515">
                  <c:v>51.500280000000004</c:v>
                </c:pt>
                <c:pt idx="516">
                  <c:v>51.600279999999998</c:v>
                </c:pt>
                <c:pt idx="517">
                  <c:v>51.700279999999992</c:v>
                </c:pt>
                <c:pt idx="518">
                  <c:v>51.800280000000001</c:v>
                </c:pt>
                <c:pt idx="519">
                  <c:v>51.900280000000002</c:v>
                </c:pt>
                <c:pt idx="520">
                  <c:v>52.00029</c:v>
                </c:pt>
                <c:pt idx="521">
                  <c:v>52.100290000000001</c:v>
                </c:pt>
                <c:pt idx="522">
                  <c:v>52.200290000000003</c:v>
                </c:pt>
                <c:pt idx="523">
                  <c:v>52.300290000000004</c:v>
                </c:pt>
                <c:pt idx="524">
                  <c:v>52.400300000000001</c:v>
                </c:pt>
                <c:pt idx="525">
                  <c:v>52.500299999999996</c:v>
                </c:pt>
                <c:pt idx="526">
                  <c:v>52.600299999999997</c:v>
                </c:pt>
                <c:pt idx="527">
                  <c:v>52.700300000000006</c:v>
                </c:pt>
                <c:pt idx="528">
                  <c:v>52.800310000000003</c:v>
                </c:pt>
                <c:pt idx="529">
                  <c:v>52.900310000000005</c:v>
                </c:pt>
                <c:pt idx="530">
                  <c:v>53.000309999999999</c:v>
                </c:pt>
                <c:pt idx="531">
                  <c:v>53.100309999999993</c:v>
                </c:pt>
                <c:pt idx="532">
                  <c:v>53.200310000000002</c:v>
                </c:pt>
                <c:pt idx="533">
                  <c:v>53.300319999999999</c:v>
                </c:pt>
                <c:pt idx="534">
                  <c:v>53.400320000000001</c:v>
                </c:pt>
                <c:pt idx="535">
                  <c:v>53.500320000000002</c:v>
                </c:pt>
                <c:pt idx="536">
                  <c:v>53.600319999999996</c:v>
                </c:pt>
                <c:pt idx="537">
                  <c:v>53.700329999999994</c:v>
                </c:pt>
                <c:pt idx="538">
                  <c:v>53.800330000000002</c:v>
                </c:pt>
                <c:pt idx="539">
                  <c:v>53.900329999999997</c:v>
                </c:pt>
                <c:pt idx="540">
                  <c:v>54.000329999999998</c:v>
                </c:pt>
                <c:pt idx="541">
                  <c:v>54.100339999999996</c:v>
                </c:pt>
                <c:pt idx="542">
                  <c:v>54.200340000000004</c:v>
                </c:pt>
                <c:pt idx="543">
                  <c:v>54.300340000000006</c:v>
                </c:pt>
                <c:pt idx="544">
                  <c:v>54.40034</c:v>
                </c:pt>
                <c:pt idx="545">
                  <c:v>54.500339999999994</c:v>
                </c:pt>
                <c:pt idx="546">
                  <c:v>54.600349999999999</c:v>
                </c:pt>
                <c:pt idx="547">
                  <c:v>54.70035</c:v>
                </c:pt>
                <c:pt idx="548">
                  <c:v>54.800350000000002</c:v>
                </c:pt>
                <c:pt idx="549">
                  <c:v>54.900350000000003</c:v>
                </c:pt>
                <c:pt idx="550">
                  <c:v>55.000360000000001</c:v>
                </c:pt>
                <c:pt idx="551">
                  <c:v>55.100359999999995</c:v>
                </c:pt>
                <c:pt idx="552">
                  <c:v>55.200360000000003</c:v>
                </c:pt>
                <c:pt idx="553">
                  <c:v>55.300359999999998</c:v>
                </c:pt>
                <c:pt idx="554">
                  <c:v>55.400359999999999</c:v>
                </c:pt>
                <c:pt idx="555">
                  <c:v>55.500369999999997</c:v>
                </c:pt>
                <c:pt idx="556">
                  <c:v>55.600369999999998</c:v>
                </c:pt>
                <c:pt idx="557">
                  <c:v>55.700370000000007</c:v>
                </c:pt>
                <c:pt idx="558">
                  <c:v>55.800370000000001</c:v>
                </c:pt>
                <c:pt idx="559">
                  <c:v>55.900379999999998</c:v>
                </c:pt>
                <c:pt idx="560">
                  <c:v>56.00038</c:v>
                </c:pt>
                <c:pt idx="561">
                  <c:v>56.100379999999994</c:v>
                </c:pt>
                <c:pt idx="562">
                  <c:v>56.200380000000003</c:v>
                </c:pt>
                <c:pt idx="563">
                  <c:v>56.30039</c:v>
                </c:pt>
                <c:pt idx="564">
                  <c:v>56.400390000000002</c:v>
                </c:pt>
                <c:pt idx="565">
                  <c:v>56.500389999999996</c:v>
                </c:pt>
                <c:pt idx="566">
                  <c:v>56.600390000000004</c:v>
                </c:pt>
                <c:pt idx="567">
                  <c:v>56.700389999999999</c:v>
                </c:pt>
                <c:pt idx="568">
                  <c:v>56.800400000000003</c:v>
                </c:pt>
                <c:pt idx="569">
                  <c:v>56.900399999999998</c:v>
                </c:pt>
                <c:pt idx="570">
                  <c:v>57.000399999999999</c:v>
                </c:pt>
                <c:pt idx="571">
                  <c:v>57.100400000000008</c:v>
                </c:pt>
                <c:pt idx="572">
                  <c:v>57.200410000000005</c:v>
                </c:pt>
                <c:pt idx="573">
                  <c:v>57.300409999999999</c:v>
                </c:pt>
                <c:pt idx="574">
                  <c:v>57.400410000000001</c:v>
                </c:pt>
                <c:pt idx="575">
                  <c:v>57.500409999999995</c:v>
                </c:pt>
                <c:pt idx="576">
                  <c:v>57.60042</c:v>
                </c:pt>
                <c:pt idx="577">
                  <c:v>57.700420000000001</c:v>
                </c:pt>
                <c:pt idx="578">
                  <c:v>57.800420000000003</c:v>
                </c:pt>
                <c:pt idx="579">
                  <c:v>57.900419999999997</c:v>
                </c:pt>
                <c:pt idx="580">
                  <c:v>58.000419999999998</c:v>
                </c:pt>
                <c:pt idx="581">
                  <c:v>58.100429999999996</c:v>
                </c:pt>
                <c:pt idx="582">
                  <c:v>58.200430000000004</c:v>
                </c:pt>
                <c:pt idx="583">
                  <c:v>58.300429999999999</c:v>
                </c:pt>
                <c:pt idx="584">
                  <c:v>58.40043</c:v>
                </c:pt>
                <c:pt idx="585">
                  <c:v>58.500439999999998</c:v>
                </c:pt>
                <c:pt idx="586">
                  <c:v>58.600440000000006</c:v>
                </c:pt>
                <c:pt idx="587">
                  <c:v>58.70044</c:v>
                </c:pt>
                <c:pt idx="588">
                  <c:v>58.800440000000002</c:v>
                </c:pt>
                <c:pt idx="589">
                  <c:v>58.900439999999996</c:v>
                </c:pt>
                <c:pt idx="590">
                  <c:v>59.000450000000001</c:v>
                </c:pt>
                <c:pt idx="591">
                  <c:v>59.100450000000002</c:v>
                </c:pt>
                <c:pt idx="592">
                  <c:v>59.200450000000004</c:v>
                </c:pt>
                <c:pt idx="593">
                  <c:v>59.300449999999998</c:v>
                </c:pt>
                <c:pt idx="594">
                  <c:v>59.400459999999995</c:v>
                </c:pt>
                <c:pt idx="595">
                  <c:v>59.500459999999997</c:v>
                </c:pt>
                <c:pt idx="596">
                  <c:v>59.600460000000005</c:v>
                </c:pt>
                <c:pt idx="597">
                  <c:v>59.70046</c:v>
                </c:pt>
                <c:pt idx="598">
                  <c:v>59.800470000000004</c:v>
                </c:pt>
                <c:pt idx="599">
                  <c:v>59.900469999999999</c:v>
                </c:pt>
                <c:pt idx="600">
                  <c:v>60.000469999999993</c:v>
                </c:pt>
                <c:pt idx="601">
                  <c:v>60.100470000000001</c:v>
                </c:pt>
                <c:pt idx="602">
                  <c:v>60.200470000000003</c:v>
                </c:pt>
                <c:pt idx="603">
                  <c:v>60.30048</c:v>
                </c:pt>
                <c:pt idx="604">
                  <c:v>60.400480000000002</c:v>
                </c:pt>
                <c:pt idx="605">
                  <c:v>60.500479999999996</c:v>
                </c:pt>
                <c:pt idx="606">
                  <c:v>60.600480000000005</c:v>
                </c:pt>
                <c:pt idx="607">
                  <c:v>60.700490000000002</c:v>
                </c:pt>
                <c:pt idx="608">
                  <c:v>60.800489999999996</c:v>
                </c:pt>
                <c:pt idx="609">
                  <c:v>60.900489999999998</c:v>
                </c:pt>
                <c:pt idx="610">
                  <c:v>61.000489999999999</c:v>
                </c:pt>
                <c:pt idx="611">
                  <c:v>61.100500000000004</c:v>
                </c:pt>
                <c:pt idx="612">
                  <c:v>61.200500000000005</c:v>
                </c:pt>
                <c:pt idx="613">
                  <c:v>61.3005</c:v>
                </c:pt>
                <c:pt idx="614">
                  <c:v>61.400499999999994</c:v>
                </c:pt>
                <c:pt idx="615">
                  <c:v>61.500500000000002</c:v>
                </c:pt>
                <c:pt idx="616">
                  <c:v>61.60051</c:v>
                </c:pt>
                <c:pt idx="617">
                  <c:v>61.700510000000001</c:v>
                </c:pt>
                <c:pt idx="618">
                  <c:v>61.800510000000003</c:v>
                </c:pt>
                <c:pt idx="619">
                  <c:v>61.900509999999997</c:v>
                </c:pt>
                <c:pt idx="620">
                  <c:v>62.000519999999995</c:v>
                </c:pt>
                <c:pt idx="621">
                  <c:v>62.100520000000003</c:v>
                </c:pt>
                <c:pt idx="622">
                  <c:v>62.200519999999997</c:v>
                </c:pt>
                <c:pt idx="623">
                  <c:v>62.300520000000006</c:v>
                </c:pt>
                <c:pt idx="624">
                  <c:v>62.400530000000003</c:v>
                </c:pt>
                <c:pt idx="625">
                  <c:v>62.500529999999998</c:v>
                </c:pt>
                <c:pt idx="626">
                  <c:v>62.600530000000006</c:v>
                </c:pt>
                <c:pt idx="627">
                  <c:v>62.700530000000001</c:v>
                </c:pt>
                <c:pt idx="628">
                  <c:v>62.800529999999995</c:v>
                </c:pt>
                <c:pt idx="629">
                  <c:v>62.900539999999992</c:v>
                </c:pt>
                <c:pt idx="630">
                  <c:v>63.000540000000001</c:v>
                </c:pt>
                <c:pt idx="631">
                  <c:v>63.100539999999995</c:v>
                </c:pt>
                <c:pt idx="632">
                  <c:v>63.200540000000004</c:v>
                </c:pt>
                <c:pt idx="633">
                  <c:v>63.300550000000001</c:v>
                </c:pt>
                <c:pt idx="634">
                  <c:v>63.400549999999996</c:v>
                </c:pt>
                <c:pt idx="635">
                  <c:v>63.500550000000004</c:v>
                </c:pt>
                <c:pt idx="636">
                  <c:v>63.600549999999998</c:v>
                </c:pt>
                <c:pt idx="637">
                  <c:v>63.700549999999993</c:v>
                </c:pt>
                <c:pt idx="638">
                  <c:v>63.800560000000004</c:v>
                </c:pt>
                <c:pt idx="639">
                  <c:v>63.900559999999999</c:v>
                </c:pt>
                <c:pt idx="640">
                  <c:v>64.000560000000007</c:v>
                </c:pt>
                <c:pt idx="641">
                  <c:v>64.100560000000002</c:v>
                </c:pt>
                <c:pt idx="642">
                  <c:v>64.200569999999999</c:v>
                </c:pt>
                <c:pt idx="643">
                  <c:v>64.300569999999993</c:v>
                </c:pt>
                <c:pt idx="644">
                  <c:v>64.400570000000002</c:v>
                </c:pt>
                <c:pt idx="645">
                  <c:v>64.50057000000001</c:v>
                </c:pt>
                <c:pt idx="646">
                  <c:v>64.600580000000008</c:v>
                </c:pt>
                <c:pt idx="647">
                  <c:v>64.700580000000002</c:v>
                </c:pt>
                <c:pt idx="648">
                  <c:v>64.800579999999997</c:v>
                </c:pt>
                <c:pt idx="649">
                  <c:v>64.900579999999991</c:v>
                </c:pt>
                <c:pt idx="650">
                  <c:v>65.000579999999999</c:v>
                </c:pt>
                <c:pt idx="651">
                  <c:v>65.100589999999997</c:v>
                </c:pt>
                <c:pt idx="652">
                  <c:v>65.200590000000005</c:v>
                </c:pt>
                <c:pt idx="653">
                  <c:v>65.30059</c:v>
                </c:pt>
                <c:pt idx="654">
                  <c:v>65.400589999999994</c:v>
                </c:pt>
                <c:pt idx="655">
                  <c:v>65.500600000000006</c:v>
                </c:pt>
                <c:pt idx="656">
                  <c:v>65.6006</c:v>
                </c:pt>
                <c:pt idx="657">
                  <c:v>65.700599999999994</c:v>
                </c:pt>
                <c:pt idx="658">
                  <c:v>65.800600000000003</c:v>
                </c:pt>
                <c:pt idx="659">
                  <c:v>65.90061</c:v>
                </c:pt>
                <c:pt idx="660">
                  <c:v>66.000610000000009</c:v>
                </c:pt>
                <c:pt idx="661">
                  <c:v>66.100610000000003</c:v>
                </c:pt>
                <c:pt idx="662">
                  <c:v>66.200609999999998</c:v>
                </c:pt>
                <c:pt idx="663">
                  <c:v>66.300609999999992</c:v>
                </c:pt>
                <c:pt idx="664">
                  <c:v>66.400620000000004</c:v>
                </c:pt>
                <c:pt idx="665">
                  <c:v>66.500619999999998</c:v>
                </c:pt>
                <c:pt idx="666">
                  <c:v>66.600620000000006</c:v>
                </c:pt>
                <c:pt idx="667">
                  <c:v>66.700620000000001</c:v>
                </c:pt>
                <c:pt idx="668">
                  <c:v>66.800629999999998</c:v>
                </c:pt>
                <c:pt idx="669">
                  <c:v>66.900629999999992</c:v>
                </c:pt>
                <c:pt idx="670">
                  <c:v>67.000630000000001</c:v>
                </c:pt>
                <c:pt idx="671">
                  <c:v>67.100629999999995</c:v>
                </c:pt>
                <c:pt idx="672">
                  <c:v>67.200630000000004</c:v>
                </c:pt>
                <c:pt idx="673">
                  <c:v>67.300640000000001</c:v>
                </c:pt>
                <c:pt idx="674">
                  <c:v>67.400639999999996</c:v>
                </c:pt>
                <c:pt idx="675">
                  <c:v>67.500640000000004</c:v>
                </c:pt>
                <c:pt idx="676">
                  <c:v>67.600639999999999</c:v>
                </c:pt>
                <c:pt idx="677">
                  <c:v>67.700649999999996</c:v>
                </c:pt>
                <c:pt idx="678">
                  <c:v>67.80064999999999</c:v>
                </c:pt>
                <c:pt idx="679">
                  <c:v>67.900649999999999</c:v>
                </c:pt>
                <c:pt idx="680">
                  <c:v>68.000650000000007</c:v>
                </c:pt>
                <c:pt idx="681">
                  <c:v>68.100660000000005</c:v>
                </c:pt>
                <c:pt idx="682">
                  <c:v>68.200659999999999</c:v>
                </c:pt>
                <c:pt idx="683">
                  <c:v>68.300659999999993</c:v>
                </c:pt>
                <c:pt idx="684">
                  <c:v>68.400660000000002</c:v>
                </c:pt>
                <c:pt idx="685">
                  <c:v>68.500659999999996</c:v>
                </c:pt>
                <c:pt idx="686">
                  <c:v>68.600670000000008</c:v>
                </c:pt>
                <c:pt idx="687">
                  <c:v>68.700670000000002</c:v>
                </c:pt>
                <c:pt idx="688">
                  <c:v>68.800669999999997</c:v>
                </c:pt>
                <c:pt idx="689">
                  <c:v>68.900670000000005</c:v>
                </c:pt>
                <c:pt idx="690">
                  <c:v>69.000680000000003</c:v>
                </c:pt>
                <c:pt idx="691">
                  <c:v>69.100679999999997</c:v>
                </c:pt>
                <c:pt idx="692">
                  <c:v>69.200680000000006</c:v>
                </c:pt>
                <c:pt idx="693">
                  <c:v>69.30068</c:v>
                </c:pt>
                <c:pt idx="694">
                  <c:v>69.400689999999997</c:v>
                </c:pt>
                <c:pt idx="695">
                  <c:v>69.500690000000006</c:v>
                </c:pt>
                <c:pt idx="696">
                  <c:v>69.60069</c:v>
                </c:pt>
                <c:pt idx="697">
                  <c:v>69.700689999999994</c:v>
                </c:pt>
                <c:pt idx="698">
                  <c:v>69.800690000000003</c:v>
                </c:pt>
                <c:pt idx="699">
                  <c:v>69.900700000000001</c:v>
                </c:pt>
                <c:pt idx="700">
                  <c:v>70.000699999999995</c:v>
                </c:pt>
                <c:pt idx="701">
                  <c:v>70.100700000000003</c:v>
                </c:pt>
                <c:pt idx="702">
                  <c:v>70.200699999999998</c:v>
                </c:pt>
                <c:pt idx="703">
                  <c:v>70.300709999999995</c:v>
                </c:pt>
                <c:pt idx="704">
                  <c:v>70.400710000000004</c:v>
                </c:pt>
                <c:pt idx="705">
                  <c:v>70.500709999999998</c:v>
                </c:pt>
                <c:pt idx="706">
                  <c:v>70.600709999999992</c:v>
                </c:pt>
                <c:pt idx="707">
                  <c:v>70.700720000000004</c:v>
                </c:pt>
                <c:pt idx="708">
                  <c:v>70.800719999999998</c:v>
                </c:pt>
                <c:pt idx="709">
                  <c:v>70.900720000000007</c:v>
                </c:pt>
                <c:pt idx="710">
                  <c:v>71.000720000000001</c:v>
                </c:pt>
                <c:pt idx="711">
                  <c:v>71.100719999999995</c:v>
                </c:pt>
                <c:pt idx="712">
                  <c:v>71.200729999999993</c:v>
                </c:pt>
                <c:pt idx="713">
                  <c:v>71.300730000000001</c:v>
                </c:pt>
                <c:pt idx="714">
                  <c:v>71.40073000000001</c:v>
                </c:pt>
                <c:pt idx="715">
                  <c:v>71.500730000000004</c:v>
                </c:pt>
                <c:pt idx="716">
                  <c:v>71.600740000000002</c:v>
                </c:pt>
                <c:pt idx="717">
                  <c:v>71.700739999999996</c:v>
                </c:pt>
                <c:pt idx="718">
                  <c:v>71.80073999999999</c:v>
                </c:pt>
                <c:pt idx="719">
                  <c:v>71.900739999999999</c:v>
                </c:pt>
                <c:pt idx="720">
                  <c:v>72.000740000000008</c:v>
                </c:pt>
                <c:pt idx="721">
                  <c:v>72.100750000000005</c:v>
                </c:pt>
                <c:pt idx="722">
                  <c:v>72.200749999999999</c:v>
                </c:pt>
                <c:pt idx="723">
                  <c:v>72.300750000000008</c:v>
                </c:pt>
                <c:pt idx="724">
                  <c:v>72.400750000000002</c:v>
                </c:pt>
                <c:pt idx="725">
                  <c:v>72.50076</c:v>
                </c:pt>
                <c:pt idx="726">
                  <c:v>72.600759999999994</c:v>
                </c:pt>
                <c:pt idx="727">
                  <c:v>72.700760000000002</c:v>
                </c:pt>
                <c:pt idx="728">
                  <c:v>72.800759999999997</c:v>
                </c:pt>
                <c:pt idx="729">
                  <c:v>72.900770000000009</c:v>
                </c:pt>
                <c:pt idx="730">
                  <c:v>73.000770000000003</c:v>
                </c:pt>
                <c:pt idx="731">
                  <c:v>73.100769999999997</c:v>
                </c:pt>
                <c:pt idx="732">
                  <c:v>73.200769999999991</c:v>
                </c:pt>
                <c:pt idx="733">
                  <c:v>73.30077</c:v>
                </c:pt>
                <c:pt idx="734">
                  <c:v>73.400779999999997</c:v>
                </c:pt>
                <c:pt idx="735">
                  <c:v>73.500780000000006</c:v>
                </c:pt>
                <c:pt idx="736">
                  <c:v>73.60078</c:v>
                </c:pt>
                <c:pt idx="737">
                  <c:v>73.700779999999995</c:v>
                </c:pt>
                <c:pt idx="738">
                  <c:v>73.800789999999992</c:v>
                </c:pt>
                <c:pt idx="739">
                  <c:v>73.900790000000001</c:v>
                </c:pt>
                <c:pt idx="740">
                  <c:v>74.000789999999995</c:v>
                </c:pt>
                <c:pt idx="741">
                  <c:v>74.100790000000003</c:v>
                </c:pt>
                <c:pt idx="742">
                  <c:v>74.200800000000001</c:v>
                </c:pt>
                <c:pt idx="743">
                  <c:v>74.30080000000001</c:v>
                </c:pt>
                <c:pt idx="744">
                  <c:v>74.400800000000004</c:v>
                </c:pt>
                <c:pt idx="745">
                  <c:v>74.500799999999998</c:v>
                </c:pt>
                <c:pt idx="746">
                  <c:v>74.600799999999992</c:v>
                </c:pt>
                <c:pt idx="747">
                  <c:v>74.70080999999999</c:v>
                </c:pt>
                <c:pt idx="748">
                  <c:v>74.800809999999998</c:v>
                </c:pt>
                <c:pt idx="749">
                  <c:v>74.900810000000007</c:v>
                </c:pt>
                <c:pt idx="750">
                  <c:v>75.000810000000001</c:v>
                </c:pt>
                <c:pt idx="751">
                  <c:v>75.100819999999999</c:v>
                </c:pt>
                <c:pt idx="752">
                  <c:v>75.200819999999993</c:v>
                </c:pt>
                <c:pt idx="753">
                  <c:v>75.300820000000002</c:v>
                </c:pt>
                <c:pt idx="754">
                  <c:v>75.400819999999996</c:v>
                </c:pt>
                <c:pt idx="755">
                  <c:v>75.500820000000004</c:v>
                </c:pt>
                <c:pt idx="756">
                  <c:v>75.600830000000002</c:v>
                </c:pt>
                <c:pt idx="757">
                  <c:v>75.700829999999996</c:v>
                </c:pt>
                <c:pt idx="758">
                  <c:v>75.800830000000005</c:v>
                </c:pt>
                <c:pt idx="759">
                  <c:v>75.900829999999999</c:v>
                </c:pt>
                <c:pt idx="760">
                  <c:v>76.000839999999997</c:v>
                </c:pt>
                <c:pt idx="761">
                  <c:v>76.100840000000005</c:v>
                </c:pt>
                <c:pt idx="762">
                  <c:v>76.200839999999999</c:v>
                </c:pt>
                <c:pt idx="763">
                  <c:v>76.300840000000008</c:v>
                </c:pt>
                <c:pt idx="764">
                  <c:v>76.400850000000005</c:v>
                </c:pt>
                <c:pt idx="765">
                  <c:v>76.50085</c:v>
                </c:pt>
                <c:pt idx="766">
                  <c:v>76.600849999999994</c:v>
                </c:pt>
                <c:pt idx="767">
                  <c:v>76.700850000000003</c:v>
                </c:pt>
                <c:pt idx="768">
                  <c:v>76.800849999999997</c:v>
                </c:pt>
                <c:pt idx="769">
                  <c:v>76.900859999999994</c:v>
                </c:pt>
                <c:pt idx="770">
                  <c:v>77.000860000000003</c:v>
                </c:pt>
                <c:pt idx="771">
                  <c:v>77.100859999999997</c:v>
                </c:pt>
                <c:pt idx="772">
                  <c:v>77.200860000000006</c:v>
                </c:pt>
                <c:pt idx="773">
                  <c:v>77.300870000000003</c:v>
                </c:pt>
                <c:pt idx="774">
                  <c:v>77.400869999999998</c:v>
                </c:pt>
                <c:pt idx="775">
                  <c:v>77.500869999999992</c:v>
                </c:pt>
                <c:pt idx="776">
                  <c:v>77.60087</c:v>
                </c:pt>
                <c:pt idx="777">
                  <c:v>77.700879999999998</c:v>
                </c:pt>
                <c:pt idx="778">
                  <c:v>77.800880000000006</c:v>
                </c:pt>
                <c:pt idx="779">
                  <c:v>77.900880000000001</c:v>
                </c:pt>
                <c:pt idx="780">
                  <c:v>78.000879999999995</c:v>
                </c:pt>
                <c:pt idx="781">
                  <c:v>78.100879999999989</c:v>
                </c:pt>
                <c:pt idx="782">
                  <c:v>78.200879999999998</c:v>
                </c:pt>
                <c:pt idx="783">
                  <c:v>78.300879999999992</c:v>
                </c:pt>
                <c:pt idx="784">
                  <c:v>78.400890000000004</c:v>
                </c:pt>
                <c:pt idx="785">
                  <c:v>78.500889999999998</c:v>
                </c:pt>
                <c:pt idx="786">
                  <c:v>78.600889999999993</c:v>
                </c:pt>
                <c:pt idx="787">
                  <c:v>78.700889999999987</c:v>
                </c:pt>
                <c:pt idx="788">
                  <c:v>78.800899999999999</c:v>
                </c:pt>
                <c:pt idx="789">
                  <c:v>78.900900000000007</c:v>
                </c:pt>
                <c:pt idx="790">
                  <c:v>79.000900000000001</c:v>
                </c:pt>
                <c:pt idx="791">
                  <c:v>79.100899999999996</c:v>
                </c:pt>
                <c:pt idx="792">
                  <c:v>79.20089999999999</c:v>
                </c:pt>
                <c:pt idx="793">
                  <c:v>79.300910000000002</c:v>
                </c:pt>
                <c:pt idx="794">
                  <c:v>79.400909999999996</c:v>
                </c:pt>
                <c:pt idx="795">
                  <c:v>79.500910000000005</c:v>
                </c:pt>
                <c:pt idx="796">
                  <c:v>79.600909999999999</c:v>
                </c:pt>
                <c:pt idx="797">
                  <c:v>79.700919999999996</c:v>
                </c:pt>
                <c:pt idx="798">
                  <c:v>79.800920000000005</c:v>
                </c:pt>
                <c:pt idx="799">
                  <c:v>79.900919999999999</c:v>
                </c:pt>
                <c:pt idx="800">
                  <c:v>80.000919999999994</c:v>
                </c:pt>
                <c:pt idx="801">
                  <c:v>80.100930000000005</c:v>
                </c:pt>
                <c:pt idx="802">
                  <c:v>80.20093</c:v>
                </c:pt>
                <c:pt idx="803">
                  <c:v>80.300929999999994</c:v>
                </c:pt>
                <c:pt idx="804">
                  <c:v>80.400930000000002</c:v>
                </c:pt>
                <c:pt idx="805">
                  <c:v>80.500929999999997</c:v>
                </c:pt>
                <c:pt idx="806">
                  <c:v>80.600940000000008</c:v>
                </c:pt>
                <c:pt idx="807">
                  <c:v>80.700940000000003</c:v>
                </c:pt>
                <c:pt idx="808">
                  <c:v>80.800939999999997</c:v>
                </c:pt>
                <c:pt idx="809">
                  <c:v>80.900939999999991</c:v>
                </c:pt>
                <c:pt idx="810">
                  <c:v>81.000950000000003</c:v>
                </c:pt>
                <c:pt idx="811">
                  <c:v>81.100950000000012</c:v>
                </c:pt>
                <c:pt idx="812">
                  <c:v>81.200950000000006</c:v>
                </c:pt>
                <c:pt idx="813">
                  <c:v>81.30095</c:v>
                </c:pt>
                <c:pt idx="814">
                  <c:v>81.400960000000012</c:v>
                </c:pt>
                <c:pt idx="815">
                  <c:v>81.500960000000006</c:v>
                </c:pt>
                <c:pt idx="816">
                  <c:v>81.600960000000001</c:v>
                </c:pt>
                <c:pt idx="817">
                  <c:v>81.700960000000009</c:v>
                </c:pt>
                <c:pt idx="818">
                  <c:v>81.800960000000003</c:v>
                </c:pt>
                <c:pt idx="819">
                  <c:v>81.900970000000001</c:v>
                </c:pt>
                <c:pt idx="820">
                  <c:v>82.000970000000009</c:v>
                </c:pt>
                <c:pt idx="821">
                  <c:v>82.100970000000004</c:v>
                </c:pt>
                <c:pt idx="822">
                  <c:v>82.200969999999998</c:v>
                </c:pt>
                <c:pt idx="823">
                  <c:v>82.300979999999996</c:v>
                </c:pt>
                <c:pt idx="824">
                  <c:v>82.400980000000004</c:v>
                </c:pt>
                <c:pt idx="825">
                  <c:v>82.500979999999998</c:v>
                </c:pt>
                <c:pt idx="826">
                  <c:v>82.600980000000007</c:v>
                </c:pt>
                <c:pt idx="827">
                  <c:v>82.700980000000001</c:v>
                </c:pt>
                <c:pt idx="828">
                  <c:v>82.800989999999985</c:v>
                </c:pt>
                <c:pt idx="829">
                  <c:v>82.900990000000007</c:v>
                </c:pt>
                <c:pt idx="830">
                  <c:v>83.000990000000002</c:v>
                </c:pt>
                <c:pt idx="831">
                  <c:v>83.100989999999996</c:v>
                </c:pt>
                <c:pt idx="832">
                  <c:v>83.200999999999993</c:v>
                </c:pt>
                <c:pt idx="833">
                  <c:v>83.300999999999988</c:v>
                </c:pt>
                <c:pt idx="834">
                  <c:v>83.40100000000001</c:v>
                </c:pt>
                <c:pt idx="835">
                  <c:v>83.501000000000005</c:v>
                </c:pt>
                <c:pt idx="836">
                  <c:v>83.601010000000002</c:v>
                </c:pt>
                <c:pt idx="837">
                  <c:v>83.701009999999997</c:v>
                </c:pt>
                <c:pt idx="838">
                  <c:v>83.801010000000005</c:v>
                </c:pt>
                <c:pt idx="839">
                  <c:v>83.901010000000014</c:v>
                </c:pt>
                <c:pt idx="840">
                  <c:v>84.001010000000008</c:v>
                </c:pt>
                <c:pt idx="841">
                  <c:v>84.101019999999991</c:v>
                </c:pt>
                <c:pt idx="842">
                  <c:v>84.20102</c:v>
                </c:pt>
                <c:pt idx="843">
                  <c:v>84.301020000000008</c:v>
                </c:pt>
                <c:pt idx="844">
                  <c:v>84.401020000000003</c:v>
                </c:pt>
                <c:pt idx="845">
                  <c:v>84.50103</c:v>
                </c:pt>
                <c:pt idx="846">
                  <c:v>84.601029999999994</c:v>
                </c:pt>
                <c:pt idx="847">
                  <c:v>84.701029999999989</c:v>
                </c:pt>
                <c:pt idx="848">
                  <c:v>84.801030000000011</c:v>
                </c:pt>
                <c:pt idx="849">
                  <c:v>84.901039999999995</c:v>
                </c:pt>
                <c:pt idx="850">
                  <c:v>85.001039999999989</c:v>
                </c:pt>
                <c:pt idx="851">
                  <c:v>85.101039999999998</c:v>
                </c:pt>
                <c:pt idx="852">
                  <c:v>85.201039999999992</c:v>
                </c:pt>
                <c:pt idx="853">
                  <c:v>85.30104</c:v>
                </c:pt>
                <c:pt idx="854">
                  <c:v>85.401049999999998</c:v>
                </c:pt>
                <c:pt idx="855">
                  <c:v>85.501049999999992</c:v>
                </c:pt>
                <c:pt idx="856">
                  <c:v>85.601049999999987</c:v>
                </c:pt>
                <c:pt idx="857">
                  <c:v>85.701049999999995</c:v>
                </c:pt>
                <c:pt idx="858">
                  <c:v>85.801060000000007</c:v>
                </c:pt>
                <c:pt idx="859">
                  <c:v>85.901060000000001</c:v>
                </c:pt>
                <c:pt idx="860">
                  <c:v>86.001059999999995</c:v>
                </c:pt>
                <c:pt idx="861">
                  <c:v>86.10105999999999</c:v>
                </c:pt>
                <c:pt idx="862">
                  <c:v>86.201070000000001</c:v>
                </c:pt>
                <c:pt idx="863">
                  <c:v>86.301069999999996</c:v>
                </c:pt>
                <c:pt idx="864">
                  <c:v>86.401070000000004</c:v>
                </c:pt>
                <c:pt idx="865">
                  <c:v>86.501069999999999</c:v>
                </c:pt>
                <c:pt idx="866">
                  <c:v>86.601069999999993</c:v>
                </c:pt>
                <c:pt idx="867">
                  <c:v>86.701080000000005</c:v>
                </c:pt>
                <c:pt idx="868">
                  <c:v>86.801079999999999</c:v>
                </c:pt>
                <c:pt idx="869">
                  <c:v>86.901079999999993</c:v>
                </c:pt>
                <c:pt idx="870">
                  <c:v>87.001080000000002</c:v>
                </c:pt>
                <c:pt idx="871">
                  <c:v>87.101089999999999</c:v>
                </c:pt>
                <c:pt idx="872">
                  <c:v>87.201089999999994</c:v>
                </c:pt>
                <c:pt idx="873">
                  <c:v>87.301090000000002</c:v>
                </c:pt>
                <c:pt idx="874">
                  <c:v>87.401089999999996</c:v>
                </c:pt>
                <c:pt idx="875">
                  <c:v>87.501089999999991</c:v>
                </c:pt>
                <c:pt idx="876">
                  <c:v>87.601100000000002</c:v>
                </c:pt>
                <c:pt idx="877">
                  <c:v>87.701099999999997</c:v>
                </c:pt>
                <c:pt idx="878">
                  <c:v>87.801099999999991</c:v>
                </c:pt>
                <c:pt idx="879">
                  <c:v>87.9011</c:v>
                </c:pt>
                <c:pt idx="880">
                  <c:v>88.001110000000011</c:v>
                </c:pt>
                <c:pt idx="881">
                  <c:v>88.101110000000006</c:v>
                </c:pt>
                <c:pt idx="882">
                  <c:v>88.20111</c:v>
                </c:pt>
                <c:pt idx="883">
                  <c:v>88.301109999999994</c:v>
                </c:pt>
                <c:pt idx="884">
                  <c:v>88.401120000000006</c:v>
                </c:pt>
                <c:pt idx="885">
                  <c:v>88.50112</c:v>
                </c:pt>
                <c:pt idx="886">
                  <c:v>88.601120000000009</c:v>
                </c:pt>
                <c:pt idx="887">
                  <c:v>88.701120000000003</c:v>
                </c:pt>
                <c:pt idx="888">
                  <c:v>88.801119999999997</c:v>
                </c:pt>
                <c:pt idx="889">
                  <c:v>88.901130000000009</c:v>
                </c:pt>
                <c:pt idx="890">
                  <c:v>89.001130000000003</c:v>
                </c:pt>
                <c:pt idx="891">
                  <c:v>89.101129999999998</c:v>
                </c:pt>
                <c:pt idx="892">
                  <c:v>89.201130000000006</c:v>
                </c:pt>
                <c:pt idx="893">
                  <c:v>89.301140000000004</c:v>
                </c:pt>
                <c:pt idx="894">
                  <c:v>89.401139999999998</c:v>
                </c:pt>
                <c:pt idx="895">
                  <c:v>89.501140000000007</c:v>
                </c:pt>
                <c:pt idx="896">
                  <c:v>89.601140000000001</c:v>
                </c:pt>
                <c:pt idx="897">
                  <c:v>89.701149999999984</c:v>
                </c:pt>
                <c:pt idx="898">
                  <c:v>89.801150000000007</c:v>
                </c:pt>
                <c:pt idx="899">
                  <c:v>89.901150000000001</c:v>
                </c:pt>
                <c:pt idx="900">
                  <c:v>90.001149999999996</c:v>
                </c:pt>
                <c:pt idx="901">
                  <c:v>90.101150000000004</c:v>
                </c:pt>
                <c:pt idx="902">
                  <c:v>90.201160000000016</c:v>
                </c:pt>
                <c:pt idx="903">
                  <c:v>90.30116000000001</c:v>
                </c:pt>
                <c:pt idx="904">
                  <c:v>90.401160000000004</c:v>
                </c:pt>
                <c:pt idx="905">
                  <c:v>90.501159999999999</c:v>
                </c:pt>
                <c:pt idx="906">
                  <c:v>90.601169999999996</c:v>
                </c:pt>
                <c:pt idx="907">
                  <c:v>90.701170000000005</c:v>
                </c:pt>
                <c:pt idx="908">
                  <c:v>90.801170000000013</c:v>
                </c:pt>
                <c:pt idx="909">
                  <c:v>90.901170000000008</c:v>
                </c:pt>
                <c:pt idx="910">
                  <c:v>91.001170000000002</c:v>
                </c:pt>
                <c:pt idx="911">
                  <c:v>91.101179999999999</c:v>
                </c:pt>
                <c:pt idx="912">
                  <c:v>91.201180000000008</c:v>
                </c:pt>
                <c:pt idx="913">
                  <c:v>91.301180000000002</c:v>
                </c:pt>
                <c:pt idx="914">
                  <c:v>91.401180000000011</c:v>
                </c:pt>
                <c:pt idx="915">
                  <c:v>91.501189999999994</c:v>
                </c:pt>
                <c:pt idx="916">
                  <c:v>91.601189999999988</c:v>
                </c:pt>
                <c:pt idx="917">
                  <c:v>91.701190000000011</c:v>
                </c:pt>
                <c:pt idx="918">
                  <c:v>91.801190000000005</c:v>
                </c:pt>
                <c:pt idx="919">
                  <c:v>91.901199999999989</c:v>
                </c:pt>
                <c:pt idx="920">
                  <c:v>92.001199999999997</c:v>
                </c:pt>
                <c:pt idx="921">
                  <c:v>92.101199999999992</c:v>
                </c:pt>
                <c:pt idx="922">
                  <c:v>92.2012</c:v>
                </c:pt>
                <c:pt idx="923">
                  <c:v>92.301200000000009</c:v>
                </c:pt>
                <c:pt idx="924">
                  <c:v>92.401209999999992</c:v>
                </c:pt>
                <c:pt idx="925">
                  <c:v>92.501209999999986</c:v>
                </c:pt>
                <c:pt idx="926">
                  <c:v>92.601209999999995</c:v>
                </c:pt>
                <c:pt idx="927">
                  <c:v>92.701210000000003</c:v>
                </c:pt>
                <c:pt idx="928">
                  <c:v>92.801220000000001</c:v>
                </c:pt>
                <c:pt idx="929">
                  <c:v>92.901219999999995</c:v>
                </c:pt>
                <c:pt idx="930">
                  <c:v>93.001219999999989</c:v>
                </c:pt>
                <c:pt idx="931">
                  <c:v>93.101220000000012</c:v>
                </c:pt>
                <c:pt idx="932">
                  <c:v>93.201229999999995</c:v>
                </c:pt>
                <c:pt idx="933">
                  <c:v>93.301230000000004</c:v>
                </c:pt>
                <c:pt idx="934">
                  <c:v>93.401229999999998</c:v>
                </c:pt>
                <c:pt idx="935">
                  <c:v>93.501229999999993</c:v>
                </c:pt>
                <c:pt idx="936">
                  <c:v>93.601230000000015</c:v>
                </c:pt>
                <c:pt idx="937">
                  <c:v>93.701239999999999</c:v>
                </c:pt>
                <c:pt idx="938">
                  <c:v>93.801239999999993</c:v>
                </c:pt>
                <c:pt idx="939">
                  <c:v>93.901240000000001</c:v>
                </c:pt>
                <c:pt idx="940">
                  <c:v>94.001239999999996</c:v>
                </c:pt>
                <c:pt idx="941">
                  <c:v>94.101249999999993</c:v>
                </c:pt>
                <c:pt idx="942">
                  <c:v>94.201250000000002</c:v>
                </c:pt>
                <c:pt idx="943">
                  <c:v>94.301249999999996</c:v>
                </c:pt>
                <c:pt idx="944">
                  <c:v>94.40124999999999</c:v>
                </c:pt>
                <c:pt idx="945">
                  <c:v>94.501260000000002</c:v>
                </c:pt>
                <c:pt idx="946">
                  <c:v>94.601259999999996</c:v>
                </c:pt>
                <c:pt idx="947">
                  <c:v>94.701259999999991</c:v>
                </c:pt>
                <c:pt idx="948">
                  <c:v>94.801259999999999</c:v>
                </c:pt>
                <c:pt idx="949">
                  <c:v>94.901259999999994</c:v>
                </c:pt>
                <c:pt idx="950">
                  <c:v>95.001270000000005</c:v>
                </c:pt>
                <c:pt idx="951">
                  <c:v>95.10127</c:v>
                </c:pt>
                <c:pt idx="952">
                  <c:v>95.201269999999994</c:v>
                </c:pt>
                <c:pt idx="953">
                  <c:v>95.301269999999988</c:v>
                </c:pt>
                <c:pt idx="954">
                  <c:v>95.40128</c:v>
                </c:pt>
                <c:pt idx="955">
                  <c:v>95.501280000000008</c:v>
                </c:pt>
                <c:pt idx="956">
                  <c:v>95.601280000000003</c:v>
                </c:pt>
                <c:pt idx="957">
                  <c:v>95.701279999999997</c:v>
                </c:pt>
                <c:pt idx="958">
                  <c:v>95.801279999999991</c:v>
                </c:pt>
                <c:pt idx="959">
                  <c:v>95.901290000000003</c:v>
                </c:pt>
                <c:pt idx="960">
                  <c:v>96.001289999999997</c:v>
                </c:pt>
                <c:pt idx="961">
                  <c:v>96.101290000000006</c:v>
                </c:pt>
                <c:pt idx="962">
                  <c:v>96.20129</c:v>
                </c:pt>
                <c:pt idx="963">
                  <c:v>96.301299999999998</c:v>
                </c:pt>
                <c:pt idx="964">
                  <c:v>96.401300000000006</c:v>
                </c:pt>
                <c:pt idx="965">
                  <c:v>96.501300000000001</c:v>
                </c:pt>
                <c:pt idx="966">
                  <c:v>96.601299999999995</c:v>
                </c:pt>
                <c:pt idx="967">
                  <c:v>96.701310000000007</c:v>
                </c:pt>
                <c:pt idx="968">
                  <c:v>96.801310000000001</c:v>
                </c:pt>
                <c:pt idx="969">
                  <c:v>96.901309999999995</c:v>
                </c:pt>
                <c:pt idx="970">
                  <c:v>97.001310000000004</c:v>
                </c:pt>
                <c:pt idx="971">
                  <c:v>97.101309999999998</c:v>
                </c:pt>
                <c:pt idx="972">
                  <c:v>97.20132000000001</c:v>
                </c:pt>
                <c:pt idx="973">
                  <c:v>97.301320000000004</c:v>
                </c:pt>
                <c:pt idx="974">
                  <c:v>97.401319999999998</c:v>
                </c:pt>
                <c:pt idx="975">
                  <c:v>97.501319999999993</c:v>
                </c:pt>
                <c:pt idx="976">
                  <c:v>97.601330000000004</c:v>
                </c:pt>
                <c:pt idx="977">
                  <c:v>97.701330000000013</c:v>
                </c:pt>
                <c:pt idx="978">
                  <c:v>97.801330000000007</c:v>
                </c:pt>
                <c:pt idx="979">
                  <c:v>97.901330000000002</c:v>
                </c:pt>
                <c:pt idx="980">
                  <c:v>98.001300000000001</c:v>
                </c:pt>
                <c:pt idx="981">
                  <c:v>98.101300000000009</c:v>
                </c:pt>
                <c:pt idx="982">
                  <c:v>98.201300000000003</c:v>
                </c:pt>
                <c:pt idx="983">
                  <c:v>98.301299999999998</c:v>
                </c:pt>
                <c:pt idx="984">
                  <c:v>98.401299999999992</c:v>
                </c:pt>
                <c:pt idx="985">
                  <c:v>98.501299999999986</c:v>
                </c:pt>
                <c:pt idx="986">
                  <c:v>98.601299999999995</c:v>
                </c:pt>
                <c:pt idx="987">
                  <c:v>98.701400000000007</c:v>
                </c:pt>
                <c:pt idx="988">
                  <c:v>98.801400000000001</c:v>
                </c:pt>
                <c:pt idx="989">
                  <c:v>98.901399999999995</c:v>
                </c:pt>
                <c:pt idx="990">
                  <c:v>99.00139999999999</c:v>
                </c:pt>
                <c:pt idx="991">
                  <c:v>99.101399999999998</c:v>
                </c:pt>
                <c:pt idx="992">
                  <c:v>99.201399999999992</c:v>
                </c:pt>
                <c:pt idx="993">
                  <c:v>99.301400000000001</c:v>
                </c:pt>
                <c:pt idx="994">
                  <c:v>99.40140000000001</c:v>
                </c:pt>
                <c:pt idx="995">
                  <c:v>99.501400000000004</c:v>
                </c:pt>
                <c:pt idx="996">
                  <c:v>99.601399999999998</c:v>
                </c:pt>
                <c:pt idx="997">
                  <c:v>99.701400000000007</c:v>
                </c:pt>
                <c:pt idx="998">
                  <c:v>99.801400000000001</c:v>
                </c:pt>
                <c:pt idx="999">
                  <c:v>99.901399999999995</c:v>
                </c:pt>
                <c:pt idx="1000">
                  <c:v>100.00139999999999</c:v>
                </c:pt>
                <c:pt idx="1001">
                  <c:v>100.10140000000001</c:v>
                </c:pt>
                <c:pt idx="1002">
                  <c:v>100.20140000000001</c:v>
                </c:pt>
                <c:pt idx="1003">
                  <c:v>100.3014</c:v>
                </c:pt>
                <c:pt idx="1004">
                  <c:v>100.4014</c:v>
                </c:pt>
                <c:pt idx="1005">
                  <c:v>100.5014</c:v>
                </c:pt>
                <c:pt idx="1006">
                  <c:v>100.6014</c:v>
                </c:pt>
                <c:pt idx="1007">
                  <c:v>100.70139999999999</c:v>
                </c:pt>
                <c:pt idx="1008">
                  <c:v>100.8014</c:v>
                </c:pt>
                <c:pt idx="1009">
                  <c:v>100.9014</c:v>
                </c:pt>
                <c:pt idx="1010">
                  <c:v>101.0014</c:v>
                </c:pt>
                <c:pt idx="1011">
                  <c:v>101.10140000000001</c:v>
                </c:pt>
                <c:pt idx="1012">
                  <c:v>101.20140000000001</c:v>
                </c:pt>
                <c:pt idx="1013">
                  <c:v>101.3014</c:v>
                </c:pt>
                <c:pt idx="1014">
                  <c:v>101.4014</c:v>
                </c:pt>
                <c:pt idx="1015">
                  <c:v>101.50139999999999</c:v>
                </c:pt>
                <c:pt idx="1016">
                  <c:v>101.6014</c:v>
                </c:pt>
                <c:pt idx="1017">
                  <c:v>101.70139999999999</c:v>
                </c:pt>
                <c:pt idx="1018">
                  <c:v>101.8014</c:v>
                </c:pt>
                <c:pt idx="1019">
                  <c:v>101.90140000000001</c:v>
                </c:pt>
                <c:pt idx="1020">
                  <c:v>102.0014</c:v>
                </c:pt>
                <c:pt idx="1021">
                  <c:v>102.1014</c:v>
                </c:pt>
                <c:pt idx="1022">
                  <c:v>102.20140000000001</c:v>
                </c:pt>
                <c:pt idx="1023">
                  <c:v>102.3014</c:v>
                </c:pt>
                <c:pt idx="1024">
                  <c:v>102.4014</c:v>
                </c:pt>
                <c:pt idx="1025">
                  <c:v>102.50139999999999</c:v>
                </c:pt>
                <c:pt idx="1026">
                  <c:v>102.60140000000001</c:v>
                </c:pt>
                <c:pt idx="1027">
                  <c:v>102.70140000000001</c:v>
                </c:pt>
                <c:pt idx="1028">
                  <c:v>102.8014</c:v>
                </c:pt>
                <c:pt idx="1029">
                  <c:v>102.9014</c:v>
                </c:pt>
                <c:pt idx="1030">
                  <c:v>103.0014</c:v>
                </c:pt>
                <c:pt idx="1031">
                  <c:v>103.10149999999999</c:v>
                </c:pt>
                <c:pt idx="1032">
                  <c:v>103.2015</c:v>
                </c:pt>
                <c:pt idx="1033">
                  <c:v>103.3015</c:v>
                </c:pt>
                <c:pt idx="1034">
                  <c:v>103.4015</c:v>
                </c:pt>
                <c:pt idx="1035">
                  <c:v>103.50150000000001</c:v>
                </c:pt>
                <c:pt idx="1036">
                  <c:v>103.6015</c:v>
                </c:pt>
                <c:pt idx="1037">
                  <c:v>103.7015</c:v>
                </c:pt>
                <c:pt idx="1038">
                  <c:v>103.8015</c:v>
                </c:pt>
                <c:pt idx="1039">
                  <c:v>103.9015</c:v>
                </c:pt>
                <c:pt idx="1040">
                  <c:v>104.00149999999999</c:v>
                </c:pt>
                <c:pt idx="1041">
                  <c:v>104.10150000000002</c:v>
                </c:pt>
                <c:pt idx="1042">
                  <c:v>104.20150000000001</c:v>
                </c:pt>
                <c:pt idx="1043">
                  <c:v>104.3015</c:v>
                </c:pt>
                <c:pt idx="1044">
                  <c:v>104.4015</c:v>
                </c:pt>
                <c:pt idx="1045">
                  <c:v>104.50149999999999</c:v>
                </c:pt>
                <c:pt idx="1046">
                  <c:v>104.6015</c:v>
                </c:pt>
                <c:pt idx="1047">
                  <c:v>104.7015</c:v>
                </c:pt>
                <c:pt idx="1048">
                  <c:v>104.80149999999999</c:v>
                </c:pt>
                <c:pt idx="1049">
                  <c:v>104.9015</c:v>
                </c:pt>
                <c:pt idx="1050">
                  <c:v>105.00150000000001</c:v>
                </c:pt>
                <c:pt idx="1051">
                  <c:v>105.1015</c:v>
                </c:pt>
                <c:pt idx="1052">
                  <c:v>105.20150000000001</c:v>
                </c:pt>
                <c:pt idx="1053">
                  <c:v>105.3015</c:v>
                </c:pt>
                <c:pt idx="1054">
                  <c:v>105.4015</c:v>
                </c:pt>
                <c:pt idx="1055">
                  <c:v>105.50149999999999</c:v>
                </c:pt>
                <c:pt idx="1056">
                  <c:v>105.60149999999999</c:v>
                </c:pt>
                <c:pt idx="1057">
                  <c:v>105.7015</c:v>
                </c:pt>
                <c:pt idx="1058">
                  <c:v>105.8015</c:v>
                </c:pt>
                <c:pt idx="1059">
                  <c:v>105.9015</c:v>
                </c:pt>
                <c:pt idx="1060">
                  <c:v>106.00150000000001</c:v>
                </c:pt>
                <c:pt idx="1061">
                  <c:v>106.1015</c:v>
                </c:pt>
                <c:pt idx="1062">
                  <c:v>106.2015</c:v>
                </c:pt>
                <c:pt idx="1063">
                  <c:v>106.3015</c:v>
                </c:pt>
                <c:pt idx="1064">
                  <c:v>106.4015</c:v>
                </c:pt>
                <c:pt idx="1065">
                  <c:v>106.50149999999999</c:v>
                </c:pt>
                <c:pt idx="1066">
                  <c:v>106.60150000000002</c:v>
                </c:pt>
                <c:pt idx="1067">
                  <c:v>106.70150000000001</c:v>
                </c:pt>
                <c:pt idx="1068">
                  <c:v>106.8015</c:v>
                </c:pt>
                <c:pt idx="1069">
                  <c:v>106.9015</c:v>
                </c:pt>
                <c:pt idx="1070">
                  <c:v>107.00149999999999</c:v>
                </c:pt>
                <c:pt idx="1071">
                  <c:v>107.1015</c:v>
                </c:pt>
                <c:pt idx="1072">
                  <c:v>107.2015</c:v>
                </c:pt>
                <c:pt idx="1073">
                  <c:v>107.30149999999999</c:v>
                </c:pt>
                <c:pt idx="1074">
                  <c:v>107.4016</c:v>
                </c:pt>
                <c:pt idx="1075">
                  <c:v>107.5016</c:v>
                </c:pt>
                <c:pt idx="1076">
                  <c:v>107.6016</c:v>
                </c:pt>
                <c:pt idx="1077">
                  <c:v>107.7016</c:v>
                </c:pt>
                <c:pt idx="1078">
                  <c:v>107.80159999999999</c:v>
                </c:pt>
                <c:pt idx="1079">
                  <c:v>107.9016</c:v>
                </c:pt>
                <c:pt idx="1080">
                  <c:v>108.0016</c:v>
                </c:pt>
                <c:pt idx="1081">
                  <c:v>108.1016</c:v>
                </c:pt>
                <c:pt idx="1082">
                  <c:v>108.20160000000001</c:v>
                </c:pt>
                <c:pt idx="1083">
                  <c:v>108.30160000000001</c:v>
                </c:pt>
                <c:pt idx="1084">
                  <c:v>108.4016</c:v>
                </c:pt>
                <c:pt idx="1085">
                  <c:v>108.5016</c:v>
                </c:pt>
                <c:pt idx="1086">
                  <c:v>108.60159999999999</c:v>
                </c:pt>
                <c:pt idx="1087">
                  <c:v>108.7016</c:v>
                </c:pt>
                <c:pt idx="1088">
                  <c:v>108.80159999999999</c:v>
                </c:pt>
                <c:pt idx="1089">
                  <c:v>108.90159999999999</c:v>
                </c:pt>
                <c:pt idx="1090">
                  <c:v>109.00160000000001</c:v>
                </c:pt>
                <c:pt idx="1091">
                  <c:v>109.1016</c:v>
                </c:pt>
                <c:pt idx="1092">
                  <c:v>109.2016</c:v>
                </c:pt>
                <c:pt idx="1093">
                  <c:v>109.30160000000001</c:v>
                </c:pt>
                <c:pt idx="1094">
                  <c:v>109.4016</c:v>
                </c:pt>
                <c:pt idx="1095">
                  <c:v>109.5016</c:v>
                </c:pt>
                <c:pt idx="1096">
                  <c:v>109.60159999999999</c:v>
                </c:pt>
                <c:pt idx="1097">
                  <c:v>109.70159999999998</c:v>
                </c:pt>
                <c:pt idx="1098">
                  <c:v>109.80160000000001</c:v>
                </c:pt>
                <c:pt idx="1099">
                  <c:v>109.9016</c:v>
                </c:pt>
                <c:pt idx="1100">
                  <c:v>110.0016</c:v>
                </c:pt>
                <c:pt idx="1101">
                  <c:v>110.1016</c:v>
                </c:pt>
                <c:pt idx="1102">
                  <c:v>110.2016</c:v>
                </c:pt>
                <c:pt idx="1103">
                  <c:v>110.30159999999999</c:v>
                </c:pt>
                <c:pt idx="1104">
                  <c:v>110.4016</c:v>
                </c:pt>
                <c:pt idx="1105">
                  <c:v>110.5016</c:v>
                </c:pt>
                <c:pt idx="1106">
                  <c:v>110.6016</c:v>
                </c:pt>
                <c:pt idx="1107">
                  <c:v>110.70160000000001</c:v>
                </c:pt>
                <c:pt idx="1108">
                  <c:v>110.80160000000001</c:v>
                </c:pt>
                <c:pt idx="1109">
                  <c:v>110.9016</c:v>
                </c:pt>
                <c:pt idx="1110">
                  <c:v>111.0016</c:v>
                </c:pt>
                <c:pt idx="1111">
                  <c:v>111.10159999999999</c:v>
                </c:pt>
                <c:pt idx="1112">
                  <c:v>111.2</c:v>
                </c:pt>
                <c:pt idx="1113">
                  <c:v>111.3</c:v>
                </c:pt>
                <c:pt idx="1114">
                  <c:v>111.4</c:v>
                </c:pt>
                <c:pt idx="1115">
                  <c:v>111.5</c:v>
                </c:pt>
              </c:numCache>
            </c:numRef>
          </c:yVal>
          <c:smooth val="0"/>
          <c:extLst>
            <c:ext xmlns:c16="http://schemas.microsoft.com/office/drawing/2014/chart" uri="{C3380CC4-5D6E-409C-BE32-E72D297353CC}">
              <c16:uniqueId val="{00000002-E6BF-4435-8B0A-B9CD30F5AD18}"/>
            </c:ext>
          </c:extLst>
        </c:ser>
        <c:dLbls>
          <c:showLegendKey val="0"/>
          <c:showVal val="0"/>
          <c:showCatName val="0"/>
          <c:showSerName val="0"/>
          <c:showPercent val="0"/>
          <c:showBubbleSize val="0"/>
        </c:dLbls>
        <c:axId val="1740256703"/>
        <c:axId val="1740257535"/>
        <c:extLst>
          <c:ext xmlns:c15="http://schemas.microsoft.com/office/drawing/2012/chart" uri="{02D57815-91ED-43cb-92C2-25804820EDAC}">
            <c15:filteredScatterSeries>
              <c15:ser>
                <c:idx val="0"/>
                <c:order val="0"/>
                <c:tx>
                  <c:v>S1_r</c:v>
                </c:tx>
                <c:spPr>
                  <a:ln w="12700" cap="rnd">
                    <a:solidFill>
                      <a:srgbClr val="FFC000"/>
                    </a:solidFill>
                    <a:round/>
                  </a:ln>
                  <a:effectLst/>
                </c:spPr>
                <c:marker>
                  <c:symbol val="none"/>
                </c:marker>
                <c:xVal>
                  <c:numRef>
                    <c:extLst>
                      <c:ext uri="{02D57815-91ED-43cb-92C2-25804820EDAC}">
                        <c15:formulaRef>
                          <c15:sqref>Bq!$B$5:$B$80</c15:sqref>
                        </c15:formulaRef>
                      </c:ext>
                    </c:extLst>
                    <c:numCache>
                      <c:formatCode>General</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extLst>
                      <c:ext uri="{02D57815-91ED-43cb-92C2-25804820EDAC}">
                        <c15:formulaRef>
                          <c15:sqref>Bq!$C$5:$C$80</c15:sqref>
                        </c15:formulaRef>
                      </c:ext>
                    </c:extLst>
                    <c:numCache>
                      <c:formatCode>General</c:formatCode>
                      <c:ptCount val="76"/>
                      <c:pt idx="0">
                        <c:v>-1.5</c:v>
                      </c:pt>
                      <c:pt idx="1">
                        <c:v>0.29999999999999993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0"/>
                <c:extLst>
                  <c:ext xmlns:c16="http://schemas.microsoft.com/office/drawing/2014/chart" uri="{C3380CC4-5D6E-409C-BE32-E72D297353CC}">
                    <c16:uniqueId val="{00000003-E6BF-4435-8B0A-B9CD30F5AD18}"/>
                  </c:ext>
                </c:extLst>
              </c15:ser>
            </c15:filteredScatterSeries>
            <c15:filteredScatterSeries>
              <c15:ser>
                <c:idx val="5"/>
                <c:order val="2"/>
                <c:tx>
                  <c:v>4b_r</c:v>
                </c:tx>
                <c:spPr>
                  <a:ln w="12700" cap="rnd">
                    <a:solidFill>
                      <a:schemeClr val="accent6"/>
                    </a:solidFill>
                    <a:round/>
                  </a:ln>
                  <a:effectLst/>
                </c:spPr>
                <c:marker>
                  <c:symbol val="none"/>
                </c:marker>
                <c:xVal>
                  <c:numRef>
                    <c:extLst xmlns:c15="http://schemas.microsoft.com/office/drawing/2012/chart">
                      <c:ext xmlns:c15="http://schemas.microsoft.com/office/drawing/2012/chart" uri="{02D57815-91ED-43cb-92C2-25804820EDAC}">
                        <c15:formulaRef>
                          <c15:sqref>Bq!$G$28:$G$1139</c15:sqref>
                        </c15:formulaRef>
                      </c:ext>
                    </c:extLst>
                    <c:numCache>
                      <c:formatCode>General</c:formatCode>
                      <c:ptCount val="1112"/>
                      <c:pt idx="0">
                        <c:v>8.2107144795081819E-4</c:v>
                      </c:pt>
                      <c:pt idx="1">
                        <c:v>8.2105629470101166E-4</c:v>
                      </c:pt>
                      <c:pt idx="2">
                        <c:v>6.5004093835401564E-4</c:v>
                      </c:pt>
                      <c:pt idx="3">
                        <c:v>5.4223392596220604E-4</c:v>
                      </c:pt>
                      <c:pt idx="4">
                        <c:v>5.4222732532852231E-4</c:v>
                      </c:pt>
                      <c:pt idx="5">
                        <c:v>3.9022147234263024E-4</c:v>
                      </c:pt>
                      <c:pt idx="6">
                        <c:v>3.4066319605073039E-4</c:v>
                      </c:pt>
                      <c:pt idx="7">
                        <c:v>3.4066007349002327E-4</c:v>
                      </c:pt>
                      <c:pt idx="8">
                        <c:v>4.2769236039071865E-4</c:v>
                      </c:pt>
                      <c:pt idx="9">
                        <c:v>3.6659044088798375E-4</c:v>
                      </c:pt>
                      <c:pt idx="10">
                        <c:v>3.6658743129652094E-4</c:v>
                      </c:pt>
                      <c:pt idx="11">
                        <c:v>2.8494725791209161E-4</c:v>
                      </c:pt>
                      <c:pt idx="12">
                        <c:v>2.8494544106323866E-4</c:v>
                      </c:pt>
                      <c:pt idx="13">
                        <c:v>3.5952207015644535E-4</c:v>
                      </c:pt>
                      <c:pt idx="14">
                        <c:v>3.4291930263270987E-4</c:v>
                      </c:pt>
                      <c:pt idx="15">
                        <c:v>3.4291733156800107E-4</c:v>
                      </c:pt>
                      <c:pt idx="16">
                        <c:v>3.2974144709656641E-4</c:v>
                      </c:pt>
                      <c:pt idx="17">
                        <c:v>3.1754048273123048E-4</c:v>
                      </c:pt>
                      <c:pt idx="18">
                        <c:v>2.7784644536053691E-4</c:v>
                      </c:pt>
                      <c:pt idx="19">
                        <c:v>2.7064560310888843E-4</c:v>
                      </c:pt>
                      <c:pt idx="20">
                        <c:v>2.6351932836851189E-4</c:v>
                      </c:pt>
                      <c:pt idx="21">
                        <c:v>3.0116343015431252E-4</c:v>
                      </c:pt>
                      <c:pt idx="22">
                        <c:v>2.9533018869911661E-4</c:v>
                      </c:pt>
                      <c:pt idx="23">
                        <c:v>2.9532873153617823E-4</c:v>
                      </c:pt>
                      <c:pt idx="24">
                        <c:v>3.322431843582546E-4</c:v>
                      </c:pt>
                      <c:pt idx="25">
                        <c:v>3.2018862154364582E-4</c:v>
                      </c:pt>
                      <c:pt idx="26">
                        <c:v>3.1496508634335939E-4</c:v>
                      </c:pt>
                      <c:pt idx="27">
                        <c:v>3.1496361554755116E-4</c:v>
                      </c:pt>
                      <c:pt idx="28">
                        <c:v>3.0713014558152315E-4</c:v>
                      </c:pt>
                      <c:pt idx="29">
                        <c:v>3.0712874819593093E-4</c:v>
                      </c:pt>
                      <c:pt idx="30">
                        <c:v>3.4125257793486723E-4</c:v>
                      </c:pt>
                      <c:pt idx="31">
                        <c:v>4.0388097695931457E-4</c:v>
                      </c:pt>
                      <c:pt idx="32">
                        <c:v>4.0387916684842977E-4</c:v>
                      </c:pt>
                      <c:pt idx="33">
                        <c:v>3.9687420884554261E-4</c:v>
                      </c:pt>
                      <c:pt idx="34">
                        <c:v>3.9346443529166453E-4</c:v>
                      </c:pt>
                      <c:pt idx="35">
                        <c:v>3.9346271945853167E-4</c:v>
                      </c:pt>
                      <c:pt idx="36">
                        <c:v>3.2447549387341727E-4</c:v>
                      </c:pt>
                      <c:pt idx="37">
                        <c:v>3.2233632799603387E-4</c:v>
                      </c:pt>
                      <c:pt idx="38">
                        <c:v>3.8356393999145497E-4</c:v>
                      </c:pt>
                      <c:pt idx="39">
                        <c:v>3.8356231209339388E-4</c:v>
                      </c:pt>
                      <c:pt idx="40">
                        <c:v>4.4091951084952101E-4</c:v>
                      </c:pt>
                      <c:pt idx="41">
                        <c:v>4.4091766851981853E-4</c:v>
                      </c:pt>
                      <c:pt idx="42">
                        <c:v>4.3889586119964552E-4</c:v>
                      </c:pt>
                      <c:pt idx="43">
                        <c:v>4.3413692295431411E-4</c:v>
                      </c:pt>
                      <c:pt idx="44">
                        <c:v>4.3413513906524255E-4</c:v>
                      </c:pt>
                      <c:pt idx="45">
                        <c:v>3.6878344003368562E-4</c:v>
                      </c:pt>
                      <c:pt idx="46">
                        <c:v>3.0425184954417542E-4</c:v>
                      </c:pt>
                      <c:pt idx="47">
                        <c:v>2.9745724908369702E-4</c:v>
                      </c:pt>
                      <c:pt idx="48">
                        <c:v>3.8176787490086972E-4</c:v>
                      </c:pt>
                      <c:pt idx="49">
                        <c:v>3.4870653380161083E-4</c:v>
                      </c:pt>
                      <c:pt idx="50">
                        <c:v>3.4240405882907045E-4</c:v>
                      </c:pt>
                      <c:pt idx="51">
                        <c:v>3.3854988805312545E-4</c:v>
                      </c:pt>
                      <c:pt idx="52">
                        <c:v>4.2466747587369813E-4</c:v>
                      </c:pt>
                      <c:pt idx="53">
                        <c:v>4.1558766626459734E-4</c:v>
                      </c:pt>
                      <c:pt idx="54">
                        <c:v>3.8340092084587351E-4</c:v>
                      </c:pt>
                      <c:pt idx="55">
                        <c:v>3.8047802826411599E-4</c:v>
                      </c:pt>
                      <c:pt idx="56">
                        <c:v>3.7310288760012799E-4</c:v>
                      </c:pt>
                      <c:pt idx="57">
                        <c:v>4.2447602853165183E-4</c:v>
                      </c:pt>
                      <c:pt idx="58">
                        <c:v>4.2161161113832182E-4</c:v>
                      </c:pt>
                      <c:pt idx="59">
                        <c:v>4.1527559496637337E-4</c:v>
                      </c:pt>
                      <c:pt idx="60">
                        <c:v>4.1005146003910548E-4</c:v>
                      </c:pt>
                      <c:pt idx="61">
                        <c:v>4.0722729515863546E-4</c:v>
                      </c:pt>
                      <c:pt idx="62">
                        <c:v>3.7214460575057669E-4</c:v>
                      </c:pt>
                      <c:pt idx="63">
                        <c:v>4.5327439013463563E-4</c:v>
                      </c:pt>
                      <c:pt idx="64">
                        <c:v>4.5048001617778449E-4</c:v>
                      </c:pt>
                      <c:pt idx="65">
                        <c:v>4.1632478780877154E-4</c:v>
                      </c:pt>
                      <c:pt idx="66">
                        <c:v>4.4130162364703176E-4</c:v>
                      </c:pt>
                      <c:pt idx="67">
                        <c:v>4.3570669434432271E-4</c:v>
                      </c:pt>
                      <c:pt idx="68">
                        <c:v>3.7781348486801581E-4</c:v>
                      </c:pt>
                      <c:pt idx="69">
                        <c:v>3.7147502092383218E-4</c:v>
                      </c:pt>
                      <c:pt idx="70">
                        <c:v>3.9605368026910759E-4</c:v>
                      </c:pt>
                      <c:pt idx="71">
                        <c:v>4.4687186141375434E-4</c:v>
                      </c:pt>
                      <c:pt idx="72">
                        <c:v>4.4415080402437673E-4</c:v>
                      </c:pt>
                      <c:pt idx="73">
                        <c:v>4.4142976702768211E-4</c:v>
                      </c:pt>
                      <c:pt idx="74">
                        <c:v>4.3287575154381811E-4</c:v>
                      </c:pt>
                      <c:pt idx="75">
                        <c:v>4.5636088323218363E-4</c:v>
                      </c:pt>
                      <c:pt idx="76">
                        <c:v>4.5368017478582918E-4</c:v>
                      </c:pt>
                      <c:pt idx="77">
                        <c:v>3.9762935310858017E-4</c:v>
                      </c:pt>
                      <c:pt idx="78">
                        <c:v>3.9341072034109896E-4</c:v>
                      </c:pt>
                      <c:pt idx="79">
                        <c:v>3.9073865224406281E-4</c:v>
                      </c:pt>
                      <c:pt idx="80">
                        <c:v>4.1385130132848567E-4</c:v>
                      </c:pt>
                      <c:pt idx="81">
                        <c:v>4.1085781558789132E-4</c:v>
                      </c:pt>
                      <c:pt idx="82">
                        <c:v>4.6153074417992459E-4</c:v>
                      </c:pt>
                      <c:pt idx="83">
                        <c:v>5.1340304934146858E-4</c:v>
                      </c:pt>
                      <c:pt idx="84">
                        <c:v>4.8400211994082179E-4</c:v>
                      </c:pt>
                      <c:pt idx="85">
                        <c:v>4.8133191809229836E-4</c:v>
                      </c:pt>
                      <c:pt idx="86">
                        <c:v>4.5227749107851613E-4</c:v>
                      </c:pt>
                      <c:pt idx="87">
                        <c:v>5.2985782200811154E-4</c:v>
                      </c:pt>
                      <c:pt idx="88">
                        <c:v>5.3007652892551958E-4</c:v>
                      </c:pt>
                      <c:pt idx="89">
                        <c:v>4.9970924776521198E-4</c:v>
                      </c:pt>
                      <c:pt idx="90">
                        <c:v>4.9702654724169805E-4</c:v>
                      </c:pt>
                      <c:pt idx="91">
                        <c:v>4.9667821197693033E-4</c:v>
                      </c:pt>
                      <c:pt idx="92">
                        <c:v>5.2218531259243901E-4</c:v>
                      </c:pt>
                      <c:pt idx="93">
                        <c:v>4.3834883259444198E-4</c:v>
                      </c:pt>
                      <c:pt idx="94">
                        <c:v>4.3841312641724583E-4</c:v>
                      </c:pt>
                      <c:pt idx="95">
                        <c:v>4.3742539195802129E-4</c:v>
                      </c:pt>
                      <c:pt idx="96">
                        <c:v>4.8934493288573455E-4</c:v>
                      </c:pt>
                      <c:pt idx="97">
                        <c:v>4.8739796672855439E-4</c:v>
                      </c:pt>
                      <c:pt idx="98">
                        <c:v>5.3940046814135575E-4</c:v>
                      </c:pt>
                      <c:pt idx="99">
                        <c:v>4.5784372323844888E-4</c:v>
                      </c:pt>
                      <c:pt idx="100">
                        <c:v>4.5951115309619508E-4</c:v>
                      </c:pt>
                      <c:pt idx="101">
                        <c:v>4.5673090091337588E-4</c:v>
                      </c:pt>
                      <c:pt idx="102">
                        <c:v>3.982843230570208E-4</c:v>
                      </c:pt>
                      <c:pt idx="103">
                        <c:v>3.9776162251825911E-4</c:v>
                      </c:pt>
                      <c:pt idx="104">
                        <c:v>5.1151701883424771E-4</c:v>
                      </c:pt>
                      <c:pt idx="105">
                        <c:v>5.0869547326504747E-4</c:v>
                      </c:pt>
                      <c:pt idx="106">
                        <c:v>4.8159804796923201E-4</c:v>
                      </c:pt>
                      <c:pt idx="107">
                        <c:v>4.7875318792674735E-4</c:v>
                      </c:pt>
                      <c:pt idx="108">
                        <c:v>4.7590834966400016E-4</c:v>
                      </c:pt>
                      <c:pt idx="109">
                        <c:v>4.7542649484493964E-4</c:v>
                      </c:pt>
                      <c:pt idx="110">
                        <c:v>5.0118876740820606E-4</c:v>
                      </c:pt>
                      <c:pt idx="111">
                        <c:v>5.0040834121634255E-4</c:v>
                      </c:pt>
                      <c:pt idx="112">
                        <c:v>5.886785394534148E-4</c:v>
                      </c:pt>
                      <c:pt idx="113">
                        <c:v>5.6059002952031645E-4</c:v>
                      </c:pt>
                      <c:pt idx="114">
                        <c:v>5.5767492523114222E-4</c:v>
                      </c:pt>
                      <c:pt idx="115">
                        <c:v>4.9852290527367595E-4</c:v>
                      </c:pt>
                      <c:pt idx="116">
                        <c:v>5.6381661042327808E-4</c:v>
                      </c:pt>
                      <c:pt idx="117">
                        <c:v>5.6083829089670302E-4</c:v>
                      </c:pt>
                      <c:pt idx="118">
                        <c:v>5.6324415265114906E-4</c:v>
                      </c:pt>
                      <c:pt idx="119">
                        <c:v>5.9033735479527977E-4</c:v>
                      </c:pt>
                      <c:pt idx="120">
                        <c:v>5.8733022871936414E-4</c:v>
                      </c:pt>
                      <c:pt idx="121">
                        <c:v>5.5764127288853154E-4</c:v>
                      </c:pt>
                      <c:pt idx="122">
                        <c:v>5.5857014093606456E-4</c:v>
                      </c:pt>
                      <c:pt idx="123">
                        <c:v>5.5552305649816914E-4</c:v>
                      </c:pt>
                      <c:pt idx="124">
                        <c:v>5.5742820298063252E-4</c:v>
                      </c:pt>
                      <c:pt idx="125">
                        <c:v>6.5310651830966112E-4</c:v>
                      </c:pt>
                      <c:pt idx="126">
                        <c:v>6.5000122663432913E-4</c:v>
                      </c:pt>
                      <c:pt idx="127">
                        <c:v>6.1973347495850517E-4</c:v>
                      </c:pt>
                      <c:pt idx="128">
                        <c:v>5.9676214157397328E-4</c:v>
                      </c:pt>
                      <c:pt idx="129">
                        <c:v>5.9357633302808098E-4</c:v>
                      </c:pt>
                      <c:pt idx="130">
                        <c:v>6.860548957554625E-4</c:v>
                      </c:pt>
                      <c:pt idx="131">
                        <c:v>6.951473399732052E-4</c:v>
                      </c:pt>
                      <c:pt idx="132">
                        <c:v>6.9190389489765772E-4</c:v>
                      </c:pt>
                      <c:pt idx="133">
                        <c:v>6.2847170220214281E-4</c:v>
                      </c:pt>
                      <c:pt idx="134">
                        <c:v>6.2520394464355604E-4</c:v>
                      </c:pt>
                      <c:pt idx="135">
                        <c:v>6.2913350995334413E-4</c:v>
                      </c:pt>
                      <c:pt idx="136">
                        <c:v>6.2582796467265558E-4</c:v>
                      </c:pt>
                      <c:pt idx="137">
                        <c:v>6.3413343164992354E-4</c:v>
                      </c:pt>
                      <c:pt idx="138">
                        <c:v>6.3076624384012219E-4</c:v>
                      </c:pt>
                      <c:pt idx="139">
                        <c:v>6.9960512303335928E-4</c:v>
                      </c:pt>
                      <c:pt idx="140">
                        <c:v>6.962144231656101E-4</c:v>
                      </c:pt>
                      <c:pt idx="141">
                        <c:v>7.0252743421730663E-4</c:v>
                      </c:pt>
                      <c:pt idx="142">
                        <c:v>5.6599190675724433E-4</c:v>
                      </c:pt>
                      <c:pt idx="143">
                        <c:v>5.6252651923256779E-4</c:v>
                      </c:pt>
                      <c:pt idx="144">
                        <c:v>5.630532647824362E-4</c:v>
                      </c:pt>
                      <c:pt idx="145">
                        <c:v>6.3524144667432864E-4</c:v>
                      </c:pt>
                      <c:pt idx="146">
                        <c:v>6.317188675262471E-4</c:v>
                      </c:pt>
                      <c:pt idx="147">
                        <c:v>6.2819632096728923E-4</c:v>
                      </c:pt>
                      <c:pt idx="148">
                        <c:v>5.9925748620095467E-4</c:v>
                      </c:pt>
                      <c:pt idx="149">
                        <c:v>6.3152230832749334E-4</c:v>
                      </c:pt>
                      <c:pt idx="150">
                        <c:v>6.3390336548147885E-4</c:v>
                      </c:pt>
                      <c:pt idx="151">
                        <c:v>5.9724950012040126E-4</c:v>
                      </c:pt>
                      <c:pt idx="152">
                        <c:v>7.0274800555857584E-4</c:v>
                      </c:pt>
                      <c:pt idx="153">
                        <c:v>7.0283679430190179E-4</c:v>
                      </c:pt>
                      <c:pt idx="154">
                        <c:v>6.3344576275016495E-4</c:v>
                      </c:pt>
                      <c:pt idx="155">
                        <c:v>6.2974880611240379E-4</c:v>
                      </c:pt>
                      <c:pt idx="156">
                        <c:v>6.3218988995648146E-4</c:v>
                      </c:pt>
                      <c:pt idx="157">
                        <c:v>7.0781747241661832E-4</c:v>
                      </c:pt>
                      <c:pt idx="158">
                        <c:v>6.2883604910007906E-4</c:v>
                      </c:pt>
                      <c:pt idx="159">
                        <c:v>6.319840079048102E-4</c:v>
                      </c:pt>
                      <c:pt idx="160">
                        <c:v>7.0423852191419767E-4</c:v>
                      </c:pt>
                      <c:pt idx="161">
                        <c:v>7.0043901960319468E-4</c:v>
                      </c:pt>
                      <c:pt idx="162">
                        <c:v>7.1649286967324466E-4</c:v>
                      </c:pt>
                      <c:pt idx="163">
                        <c:v>7.1258506993195786E-4</c:v>
                      </c:pt>
                      <c:pt idx="164">
                        <c:v>7.0867730984484987E-4</c:v>
                      </c:pt>
                      <c:pt idx="165">
                        <c:v>7.0476958936871871E-4</c:v>
                      </c:pt>
                      <c:pt idx="166">
                        <c:v>7.4677698008210748E-4</c:v>
                      </c:pt>
                      <c:pt idx="167">
                        <c:v>7.4283318027279846E-4</c:v>
                      </c:pt>
                      <c:pt idx="168">
                        <c:v>7.4746762987492851E-4</c:v>
                      </c:pt>
                      <c:pt idx="169">
                        <c:v>7.8340488768300362E-4</c:v>
                      </c:pt>
                      <c:pt idx="170">
                        <c:v>7.39488580392749E-4</c:v>
                      </c:pt>
                      <c:pt idx="171">
                        <c:v>7.4243614636216356E-4</c:v>
                      </c:pt>
                      <c:pt idx="172">
                        <c:v>7.3840906379684453E-4</c:v>
                      </c:pt>
                      <c:pt idx="173">
                        <c:v>6.9326565666624957E-4</c:v>
                      </c:pt>
                      <c:pt idx="174">
                        <c:v>6.9329411085930861E-4</c:v>
                      </c:pt>
                      <c:pt idx="175">
                        <c:v>7.3844920944139204E-4</c:v>
                      </c:pt>
                      <c:pt idx="176">
                        <c:v>7.7532961354226761E-4</c:v>
                      </c:pt>
                      <c:pt idx="177">
                        <c:v>7.7587310599111883E-4</c:v>
                      </c:pt>
                      <c:pt idx="178">
                        <c:v>7.3582670273566011E-4</c:v>
                      </c:pt>
                      <c:pt idx="179">
                        <c:v>7.7319717854440917E-4</c:v>
                      </c:pt>
                      <c:pt idx="180">
                        <c:v>7.7185686995439424E-4</c:v>
                      </c:pt>
                      <c:pt idx="181">
                        <c:v>7.2865300333330759E-4</c:v>
                      </c:pt>
                      <c:pt idx="182">
                        <c:v>7.6629530766773662E-4</c:v>
                      </c:pt>
                      <c:pt idx="183">
                        <c:v>7.6586418555675431E-4</c:v>
                      </c:pt>
                      <c:pt idx="184">
                        <c:v>7.2407026415193139E-4</c:v>
                      </c:pt>
                      <c:pt idx="185">
                        <c:v>7.1984526669079867E-4</c:v>
                      </c:pt>
                      <c:pt idx="186">
                        <c:v>7.2182839954652888E-4</c:v>
                      </c:pt>
                      <c:pt idx="187">
                        <c:v>7.2297106588862386E-4</c:v>
                      </c:pt>
                      <c:pt idx="188">
                        <c:v>7.6164960872184126E-4</c:v>
                      </c:pt>
                      <c:pt idx="189">
                        <c:v>7.6210885406140011E-4</c:v>
                      </c:pt>
                      <c:pt idx="190">
                        <c:v>8.5504019986585612E-4</c:v>
                      </c:pt>
                      <c:pt idx="191">
                        <c:v>7.6307826791838988E-4</c:v>
                      </c:pt>
                      <c:pt idx="192">
                        <c:v>7.5870243604367533E-4</c:v>
                      </c:pt>
                      <c:pt idx="193">
                        <c:v>7.5528998971316735E-4</c:v>
                      </c:pt>
                      <c:pt idx="194">
                        <c:v>7.5090866167851591E-4</c:v>
                      </c:pt>
                      <c:pt idx="195">
                        <c:v>7.5519975574754464E-4</c:v>
                      </c:pt>
                      <c:pt idx="196">
                        <c:v>7.6159149470196661E-4</c:v>
                      </c:pt>
                      <c:pt idx="197">
                        <c:v>9.370802825878989E-4</c:v>
                      </c:pt>
                      <c:pt idx="198">
                        <c:v>9.3748752313468149E-4</c:v>
                      </c:pt>
                      <c:pt idx="199">
                        <c:v>9.4417264897846695E-4</c:v>
                      </c:pt>
                      <c:pt idx="200">
                        <c:v>9.8537359138110435E-4</c:v>
                      </c:pt>
                      <c:pt idx="201">
                        <c:v>9.8079848390416843E-4</c:v>
                      </c:pt>
                      <c:pt idx="202">
                        <c:v>1.0822151569386785E-3</c:v>
                      </c:pt>
                      <c:pt idx="203">
                        <c:v>1.123971458714818E-3</c:v>
                      </c:pt>
                      <c:pt idx="204">
                        <c:v>1.1284700613442818E-3</c:v>
                      </c:pt>
                      <c:pt idx="205">
                        <c:v>1.0415906402393377E-3</c:v>
                      </c:pt>
                      <c:pt idx="206">
                        <c:v>1.178723618163093E-3</c:v>
                      </c:pt>
                      <c:pt idx="207">
                        <c:v>1.1837930029761068E-3</c:v>
                      </c:pt>
                      <c:pt idx="208">
                        <c:v>1.0942902570746571E-3</c:v>
                      </c:pt>
                      <c:pt idx="209">
                        <c:v>1.0894774318149102E-3</c:v>
                      </c:pt>
                      <c:pt idx="210">
                        <c:v>1.1001057318453195E-3</c:v>
                      </c:pt>
                      <c:pt idx="211">
                        <c:v>1.1605505502926396E-3</c:v>
                      </c:pt>
                      <c:pt idx="212">
                        <c:v>1.3537438942344329E-3</c:v>
                      </c:pt>
                      <c:pt idx="213">
                        <c:v>1.3745904951965144E-3</c:v>
                      </c:pt>
                      <c:pt idx="214">
                        <c:v>1.28750792716207E-3</c:v>
                      </c:pt>
                      <c:pt idx="215">
                        <c:v>1.2311488698680205E-3</c:v>
                      </c:pt>
                      <c:pt idx="216">
                        <c:v>1.2483833342196518E-3</c:v>
                      </c:pt>
                      <c:pt idx="217">
                        <c:v>1.2682037279085859E-3</c:v>
                      </c:pt>
                      <c:pt idx="218">
                        <c:v>1.6886462819798059E-3</c:v>
                      </c:pt>
                      <c:pt idx="219">
                        <c:v>1.7178962714009946E-3</c:v>
                      </c:pt>
                      <c:pt idx="220">
                        <c:v>1.8593780049130663E-3</c:v>
                      </c:pt>
                      <c:pt idx="221">
                        <c:v>1.7983755846337282E-3</c:v>
                      </c:pt>
                      <c:pt idx="222">
                        <c:v>1.8937701347336775E-3</c:v>
                      </c:pt>
                      <c:pt idx="223">
                        <c:v>1.9464854131826729E-3</c:v>
                      </c:pt>
                      <c:pt idx="224">
                        <c:v>1.9406245336048989E-3</c:v>
                      </c:pt>
                      <c:pt idx="225">
                        <c:v>1.9855794585074372E-3</c:v>
                      </c:pt>
                      <c:pt idx="226">
                        <c:v>2.0945627493769011E-3</c:v>
                      </c:pt>
                      <c:pt idx="227">
                        <c:v>2.088385188031529E-3</c:v>
                      </c:pt>
                      <c:pt idx="228">
                        <c:v>2.4115094060742871E-3</c:v>
                      </c:pt>
                      <c:pt idx="229">
                        <c:v>2.4836716023499046E-3</c:v>
                      </c:pt>
                      <c:pt idx="230">
                        <c:v>2.4770638328118289E-3</c:v>
                      </c:pt>
                      <c:pt idx="231">
                        <c:v>2.7806173721444559E-3</c:v>
                      </c:pt>
                      <c:pt idx="232">
                        <c:v>3.7970170431026462E-3</c:v>
                      </c:pt>
                      <c:pt idx="233">
                        <c:v>3.7898783528226331E-3</c:v>
                      </c:pt>
                      <c:pt idx="234">
                        <c:v>3.9126989437697317E-3</c:v>
                      </c:pt>
                      <c:pt idx="235">
                        <c:v>4.2025510531414059E-3</c:v>
                      </c:pt>
                      <c:pt idx="236">
                        <c:v>4.1946016983715013E-3</c:v>
                      </c:pt>
                      <c:pt idx="237">
                        <c:v>4.3894559454887771E-3</c:v>
                      </c:pt>
                      <c:pt idx="238">
                        <c:v>4.2149567212312368E-3</c:v>
                      </c:pt>
                      <c:pt idx="239">
                        <c:v>4.206622504741857E-3</c:v>
                      </c:pt>
                      <c:pt idx="240">
                        <c:v>4.9597764635731841E-3</c:v>
                      </c:pt>
                      <c:pt idx="241">
                        <c:v>5.7564300112523305E-3</c:v>
                      </c:pt>
                      <c:pt idx="242">
                        <c:v>5.7474523944653494E-3</c:v>
                      </c:pt>
                      <c:pt idx="243">
                        <c:v>7.6965994358537404E-3</c:v>
                      </c:pt>
                      <c:pt idx="244">
                        <c:v>1.0825660186884781E-2</c:v>
                      </c:pt>
                      <c:pt idx="245">
                        <c:v>1.0815725845944512E-2</c:v>
                      </c:pt>
                      <c:pt idx="246">
                        <c:v>1.4147771806971769E-2</c:v>
                      </c:pt>
                      <c:pt idx="247">
                        <c:v>1.9233951876853447E-2</c:v>
                      </c:pt>
                      <c:pt idx="248">
                        <c:v>1.9223219400627246E-2</c:v>
                      </c:pt>
                      <c:pt idx="249">
                        <c:v>2.3909341522208871E-2</c:v>
                      </c:pt>
                      <c:pt idx="250">
                        <c:v>2.2958486861030927E-2</c:v>
                      </c:pt>
                      <c:pt idx="251">
                        <c:v>2.2946817185135721E-2</c:v>
                      </c:pt>
                      <c:pt idx="252">
                        <c:v>2.832252067267178E-2</c:v>
                      </c:pt>
                      <c:pt idx="253">
                        <c:v>3.643401811034698E-2</c:v>
                      </c:pt>
                      <c:pt idx="254">
                        <c:v>3.6421769458416076E-2</c:v>
                      </c:pt>
                      <c:pt idx="255">
                        <c:v>4.5075328192969367E-2</c:v>
                      </c:pt>
                      <c:pt idx="256">
                        <c:v>4.5062749904760571E-2</c:v>
                      </c:pt>
                      <c:pt idx="257">
                        <c:v>5.1270728799453165E-2</c:v>
                      </c:pt>
                      <c:pt idx="258">
                        <c:v>5.5410711084261058E-2</c:v>
                      </c:pt>
                      <c:pt idx="259">
                        <c:v>5.5397342986787723E-2</c:v>
                      </c:pt>
                      <c:pt idx="260">
                        <c:v>5.9166547104613547E-2</c:v>
                      </c:pt>
                      <c:pt idx="261">
                        <c:v>5.9833248607228891E-2</c:v>
                      </c:pt>
                      <c:pt idx="262">
                        <c:v>5.9819154780197711E-2</c:v>
                      </c:pt>
                      <c:pt idx="263">
                        <c:v>5.200273799602094E-2</c:v>
                      </c:pt>
                      <c:pt idx="264">
                        <c:v>3.5437377747588712E-2</c:v>
                      </c:pt>
                      <c:pt idx="265">
                        <c:v>3.5423908730726747E-2</c:v>
                      </c:pt>
                      <c:pt idx="266">
                        <c:v>1.9875991036364189E-2</c:v>
                      </c:pt>
                      <c:pt idx="267">
                        <c:v>9.0470371923954997E-3</c:v>
                      </c:pt>
                      <c:pt idx="268">
                        <c:v>2.3597493034804755E-3</c:v>
                      </c:pt>
                      <c:pt idx="269">
                        <c:v>2.2878941458924188E-3</c:v>
                      </c:pt>
                      <c:pt idx="270">
                        <c:v>4.2361659628448054E-4</c:v>
                      </c:pt>
                      <c:pt idx="271">
                        <c:v>8.9057577684620824E-4</c:v>
                      </c:pt>
                      <c:pt idx="272">
                        <c:v>8.4568929279269628E-4</c:v>
                      </c:pt>
                      <c:pt idx="273">
                        <c:v>1.3635430033388327E-3</c:v>
                      </c:pt>
                      <c:pt idx="274">
                        <c:v>1.3524036658491294E-3</c:v>
                      </c:pt>
                      <c:pt idx="275">
                        <c:v>1.0590182139724011E-3</c:v>
                      </c:pt>
                      <c:pt idx="276">
                        <c:v>9.9255791375324476E-4</c:v>
                      </c:pt>
                      <c:pt idx="277">
                        <c:v>9.825774598676367E-4</c:v>
                      </c:pt>
                      <c:pt idx="278">
                        <c:v>1.2919375410706665E-3</c:v>
                      </c:pt>
                      <c:pt idx="279">
                        <c:v>1.2164203481525831E-3</c:v>
                      </c:pt>
                      <c:pt idx="280">
                        <c:v>1.207505159681994E-3</c:v>
                      </c:pt>
                      <c:pt idx="281">
                        <c:v>1.1993618618593284E-3</c:v>
                      </c:pt>
                      <c:pt idx="282">
                        <c:v>1.1016453106648841E-3</c:v>
                      </c:pt>
                      <c:pt idx="283">
                        <c:v>1.0939667137778036E-3</c:v>
                      </c:pt>
                      <c:pt idx="284">
                        <c:v>1.0840904714348495E-3</c:v>
                      </c:pt>
                      <c:pt idx="285">
                        <c:v>1.0769338115428017E-3</c:v>
                      </c:pt>
                      <c:pt idx="286">
                        <c:v>1.0061081350772913E-3</c:v>
                      </c:pt>
                      <c:pt idx="287">
                        <c:v>9.4173717805576089E-4</c:v>
                      </c:pt>
                      <c:pt idx="288">
                        <c:v>8.0848625529953463E-4</c:v>
                      </c:pt>
                      <c:pt idx="289">
                        <c:v>7.6381142731094464E-4</c:v>
                      </c:pt>
                      <c:pt idx="290">
                        <c:v>9.0563686069544127E-4</c:v>
                      </c:pt>
                      <c:pt idx="291">
                        <c:v>1.0163574521557389E-3</c:v>
                      </c:pt>
                      <c:pt idx="292">
                        <c:v>9.8139432977339264E-4</c:v>
                      </c:pt>
                      <c:pt idx="293">
                        <c:v>9.0136327677266725E-4</c:v>
                      </c:pt>
                      <c:pt idx="294">
                        <c:v>8.9581759859112657E-4</c:v>
                      </c:pt>
                      <c:pt idx="295">
                        <c:v>1.092843719871972E-3</c:v>
                      </c:pt>
                      <c:pt idx="296">
                        <c:v>9.0331669538516388E-4</c:v>
                      </c:pt>
                      <c:pt idx="297">
                        <c:v>8.8487229173236275E-4</c:v>
                      </c:pt>
                      <c:pt idx="298">
                        <c:v>7.7454782944794229E-4</c:v>
                      </c:pt>
                      <c:pt idx="299">
                        <c:v>1.0732357512653605E-3</c:v>
                      </c:pt>
                      <c:pt idx="300">
                        <c:v>1.0567820350765398E-3</c:v>
                      </c:pt>
                      <c:pt idx="301">
                        <c:v>1.0516406088688323E-3</c:v>
                      </c:pt>
                      <c:pt idx="302">
                        <c:v>6.8329364987766326E-4</c:v>
                      </c:pt>
                      <c:pt idx="303">
                        <c:v>8.3180073195436013E-4</c:v>
                      </c:pt>
                      <c:pt idx="304">
                        <c:v>8.2180244024831811E-4</c:v>
                      </c:pt>
                      <c:pt idx="305">
                        <c:v>7.1490655731695849E-4</c:v>
                      </c:pt>
                      <c:pt idx="306">
                        <c:v>8.6253407895951252E-4</c:v>
                      </c:pt>
                      <c:pt idx="307">
                        <c:v>8.4611361809232147E-4</c:v>
                      </c:pt>
                      <c:pt idx="308">
                        <c:v>6.8838675108454182E-4</c:v>
                      </c:pt>
                      <c:pt idx="309">
                        <c:v>9.3380397278953944E-4</c:v>
                      </c:pt>
                      <c:pt idx="310">
                        <c:v>9.3150534182309631E-4</c:v>
                      </c:pt>
                      <c:pt idx="311">
                        <c:v>6.7043355967346904E-4</c:v>
                      </c:pt>
                      <c:pt idx="312">
                        <c:v>6.6545190647501577E-4</c:v>
                      </c:pt>
                      <c:pt idx="313">
                        <c:v>7.1032572100234511E-4</c:v>
                      </c:pt>
                      <c:pt idx="314">
                        <c:v>7.0534397414578345E-4</c:v>
                      </c:pt>
                      <c:pt idx="315">
                        <c:v>7.0036228402798033E-4</c:v>
                      </c:pt>
                      <c:pt idx="316">
                        <c:v>8.449691643778863E-4</c:v>
                      </c:pt>
                      <c:pt idx="317">
                        <c:v>7.3388449817931493E-4</c:v>
                      </c:pt>
                      <c:pt idx="318">
                        <c:v>7.2894566017138614E-4</c:v>
                      </c:pt>
                      <c:pt idx="319">
                        <c:v>6.7454937878969631E-4</c:v>
                      </c:pt>
                      <c:pt idx="320">
                        <c:v>8.1436492605374696E-4</c:v>
                      </c:pt>
                      <c:pt idx="321">
                        <c:v>8.0944729179505852E-4</c:v>
                      </c:pt>
                      <c:pt idx="322">
                        <c:v>6.5594925846184922E-4</c:v>
                      </c:pt>
                      <c:pt idx="323">
                        <c:v>7.0018548751502128E-4</c:v>
                      </c:pt>
                      <c:pt idx="324">
                        <c:v>6.9226847549705938E-4</c:v>
                      </c:pt>
                      <c:pt idx="325">
                        <c:v>6.835080919321058E-4</c:v>
                      </c:pt>
                      <c:pt idx="326">
                        <c:v>6.7864704202809725E-4</c:v>
                      </c:pt>
                      <c:pt idx="327">
                        <c:v>6.7284890026992586E-4</c:v>
                      </c:pt>
                      <c:pt idx="328">
                        <c:v>6.1674224997420668E-4</c:v>
                      </c:pt>
                      <c:pt idx="329">
                        <c:v>6.0847943111980629E-4</c:v>
                      </c:pt>
                      <c:pt idx="330">
                        <c:v>6.0367360536884402E-4</c:v>
                      </c:pt>
                      <c:pt idx="331">
                        <c:v>5.5003545635328864E-4</c:v>
                      </c:pt>
                      <c:pt idx="332">
                        <c:v>5.4521665910965873E-4</c:v>
                      </c:pt>
                      <c:pt idx="333">
                        <c:v>4.9237522699370235E-4</c:v>
                      </c:pt>
                      <c:pt idx="334">
                        <c:v>4.8487420120091822E-4</c:v>
                      </c:pt>
                      <c:pt idx="335">
                        <c:v>5.7324023668739595E-4</c:v>
                      </c:pt>
                      <c:pt idx="336">
                        <c:v>5.6848785367329309E-4</c:v>
                      </c:pt>
                      <c:pt idx="337">
                        <c:v>5.1475217819463867E-4</c:v>
                      </c:pt>
                      <c:pt idx="338">
                        <c:v>5.5359999888694711E-4</c:v>
                      </c:pt>
                      <c:pt idx="339">
                        <c:v>5.488935593960881E-4</c:v>
                      </c:pt>
                      <c:pt idx="340">
                        <c:v>4.9710036446805935E-4</c:v>
                      </c:pt>
                      <c:pt idx="341">
                        <c:v>5.3951260249105164E-4</c:v>
                      </c:pt>
                      <c:pt idx="342">
                        <c:v>5.2971099239494961E-4</c:v>
                      </c:pt>
                      <c:pt idx="343">
                        <c:v>5.7094227885389317E-4</c:v>
                      </c:pt>
                      <c:pt idx="344">
                        <c:v>6.1289243760110322E-4</c:v>
                      </c:pt>
                      <c:pt idx="345">
                        <c:v>6.0330190116209177E-4</c:v>
                      </c:pt>
                      <c:pt idx="346">
                        <c:v>5.4951005617706594E-4</c:v>
                      </c:pt>
                      <c:pt idx="347">
                        <c:v>6.3687768064534694E-4</c:v>
                      </c:pt>
                      <c:pt idx="348">
                        <c:v>6.2641909324437622E-4</c:v>
                      </c:pt>
                      <c:pt idx="349">
                        <c:v>6.6212799810236615E-4</c:v>
                      </c:pt>
                      <c:pt idx="350">
                        <c:v>7.4799686659005906E-4</c:v>
                      </c:pt>
                      <c:pt idx="351">
                        <c:v>7.4350699255073204E-4</c:v>
                      </c:pt>
                      <c:pt idx="352">
                        <c:v>7.3128250658054811E-4</c:v>
                      </c:pt>
                      <c:pt idx="353">
                        <c:v>7.7153617589396993E-4</c:v>
                      </c:pt>
                      <c:pt idx="354">
                        <c:v>7.6210445976370269E-4</c:v>
                      </c:pt>
                      <c:pt idx="355">
                        <c:v>7.5766527748146904E-4</c:v>
                      </c:pt>
                      <c:pt idx="356">
                        <c:v>7.5322613932422692E-4</c:v>
                      </c:pt>
                      <c:pt idx="357">
                        <c:v>7.3453626251996349E-4</c:v>
                      </c:pt>
                      <c:pt idx="358">
                        <c:v>7.3018176019063082E-4</c:v>
                      </c:pt>
                      <c:pt idx="359">
                        <c:v>6.3865685452838212E-4</c:v>
                      </c:pt>
                      <c:pt idx="360">
                        <c:v>6.2951446752462141E-4</c:v>
                      </c:pt>
                      <c:pt idx="361">
                        <c:v>6.2519337773838215E-4</c:v>
                      </c:pt>
                      <c:pt idx="362">
                        <c:v>6.1776565723830896E-4</c:v>
                      </c:pt>
                      <c:pt idx="363">
                        <c:v>6.1269826437738517E-4</c:v>
                      </c:pt>
                      <c:pt idx="364">
                        <c:v>8.2641462499325705E-4</c:v>
                      </c:pt>
                      <c:pt idx="365">
                        <c:v>5.6322942297851999E-4</c:v>
                      </c:pt>
                      <c:pt idx="366">
                        <c:v>5.6388607708682237E-4</c:v>
                      </c:pt>
                      <c:pt idx="367">
                        <c:v>7.8213122814953261E-4</c:v>
                      </c:pt>
                      <c:pt idx="368">
                        <c:v>6.9014322393421833E-4</c:v>
                      </c:pt>
                      <c:pt idx="369">
                        <c:v>6.9195488404318745E-4</c:v>
                      </c:pt>
                      <c:pt idx="370">
                        <c:v>8.2866648480775041E-4</c:v>
                      </c:pt>
                      <c:pt idx="371">
                        <c:v>1.0475032140858577E-3</c:v>
                      </c:pt>
                      <c:pt idx="372">
                        <c:v>1.0567747218527754E-3</c:v>
                      </c:pt>
                      <c:pt idx="373">
                        <c:v>9.225793257805529E-4</c:v>
                      </c:pt>
                      <c:pt idx="374">
                        <c:v>9.1802799867065027E-4</c:v>
                      </c:pt>
                      <c:pt idx="375">
                        <c:v>9.2452595098163094E-4</c:v>
                      </c:pt>
                      <c:pt idx="376">
                        <c:v>8.8328945304011735E-4</c:v>
                      </c:pt>
                      <c:pt idx="377">
                        <c:v>1.0184231268363974E-3</c:v>
                      </c:pt>
                      <c:pt idx="378">
                        <c:v>1.0277031372773896E-3</c:v>
                      </c:pt>
                      <c:pt idx="379">
                        <c:v>7.9775622256043086E-4</c:v>
                      </c:pt>
                      <c:pt idx="380">
                        <c:v>7.9297096226191679E-4</c:v>
                      </c:pt>
                      <c:pt idx="381">
                        <c:v>7.8818575215115478E-4</c:v>
                      </c:pt>
                      <c:pt idx="382">
                        <c:v>8.5884030962606875E-4</c:v>
                      </c:pt>
                      <c:pt idx="383">
                        <c:v>8.0441567375507436E-4</c:v>
                      </c:pt>
                      <c:pt idx="384">
                        <c:v>7.9947192635506628E-4</c:v>
                      </c:pt>
                      <c:pt idx="385">
                        <c:v>9.5956347384124215E-4</c:v>
                      </c:pt>
                      <c:pt idx="386">
                        <c:v>9.5453198308106046E-4</c:v>
                      </c:pt>
                      <c:pt idx="387">
                        <c:v>7.9844949973909864E-4</c:v>
                      </c:pt>
                      <c:pt idx="388">
                        <c:v>9.0475701386617737E-4</c:v>
                      </c:pt>
                      <c:pt idx="389">
                        <c:v>8.9966603552438088E-4</c:v>
                      </c:pt>
                      <c:pt idx="390">
                        <c:v>1.1098988274963616E-3</c:v>
                      </c:pt>
                      <c:pt idx="391">
                        <c:v>9.6184286746264531E-4</c:v>
                      </c:pt>
                      <c:pt idx="392">
                        <c:v>9.5663577671213531E-4</c:v>
                      </c:pt>
                      <c:pt idx="393">
                        <c:v>9.1031494291181629E-4</c:v>
                      </c:pt>
                      <c:pt idx="394">
                        <c:v>7.5032855751551355E-4</c:v>
                      </c:pt>
                      <c:pt idx="395">
                        <c:v>7.4503422209633915E-4</c:v>
                      </c:pt>
                      <c:pt idx="396">
                        <c:v>1.0156075290494652E-3</c:v>
                      </c:pt>
                      <c:pt idx="397">
                        <c:v>1.0230517513118847E-3</c:v>
                      </c:pt>
                      <c:pt idx="398">
                        <c:v>1.0176307523705643E-3</c:v>
                      </c:pt>
                      <c:pt idx="399">
                        <c:v>6.9550132677610016E-4</c:v>
                      </c:pt>
                      <c:pt idx="400">
                        <c:v>6.9665404074204895E-4</c:v>
                      </c:pt>
                      <c:pt idx="401">
                        <c:v>7.4657843030438958E-4</c:v>
                      </c:pt>
                      <c:pt idx="402">
                        <c:v>8.1094717526361678E-4</c:v>
                      </c:pt>
                      <c:pt idx="403">
                        <c:v>6.9236359140952084E-4</c:v>
                      </c:pt>
                      <c:pt idx="404">
                        <c:v>6.8672215511820795E-4</c:v>
                      </c:pt>
                      <c:pt idx="405">
                        <c:v>8.0061654334597702E-4</c:v>
                      </c:pt>
                      <c:pt idx="406">
                        <c:v>8.5751864639530548E-4</c:v>
                      </c:pt>
                      <c:pt idx="407">
                        <c:v>8.5179176466122319E-4</c:v>
                      </c:pt>
                      <c:pt idx="408">
                        <c:v>7.4390543794351728E-4</c:v>
                      </c:pt>
                      <c:pt idx="409">
                        <c:v>8.5466756957724283E-4</c:v>
                      </c:pt>
                      <c:pt idx="410">
                        <c:v>8.4884316359731609E-4</c:v>
                      </c:pt>
                      <c:pt idx="411">
                        <c:v>8.5756681372959221E-4</c:v>
                      </c:pt>
                      <c:pt idx="412">
                        <c:v>8.5907353588896473E-4</c:v>
                      </c:pt>
                      <c:pt idx="413">
                        <c:v>8.5309700847060533E-4</c:v>
                      </c:pt>
                      <c:pt idx="414">
                        <c:v>7.9558669878265157E-4</c:v>
                      </c:pt>
                      <c:pt idx="415">
                        <c:v>8.4999114233197718E-4</c:v>
                      </c:pt>
                      <c:pt idx="416">
                        <c:v>8.4847187642851695E-4</c:v>
                      </c:pt>
                      <c:pt idx="417">
                        <c:v>1.0319743446522709E-3</c:v>
                      </c:pt>
                      <c:pt idx="418">
                        <c:v>9.0346387522678739E-4</c:v>
                      </c:pt>
                      <c:pt idx="419">
                        <c:v>9.0373742952932123E-4</c:v>
                      </c:pt>
                      <c:pt idx="420">
                        <c:v>9.0248076682707926E-4</c:v>
                      </c:pt>
                      <c:pt idx="421">
                        <c:v>8.3432032219829045E-4</c:v>
                      </c:pt>
                      <c:pt idx="422">
                        <c:v>8.341643757676816E-4</c:v>
                      </c:pt>
                      <c:pt idx="423">
                        <c:v>9.5108206295036921E-4</c:v>
                      </c:pt>
                      <c:pt idx="424">
                        <c:v>9.4485585672112577E-4</c:v>
                      </c:pt>
                      <c:pt idx="425">
                        <c:v>9.5063288797701221E-4</c:v>
                      </c:pt>
                      <c:pt idx="426">
                        <c:v>8.1811785253322385E-4</c:v>
                      </c:pt>
                      <c:pt idx="427">
                        <c:v>8.1181298694917286E-4</c:v>
                      </c:pt>
                      <c:pt idx="428">
                        <c:v>8.0855683480360319E-4</c:v>
                      </c:pt>
                      <c:pt idx="429">
                        <c:v>9.2891285148986066E-4</c:v>
                      </c:pt>
                      <c:pt idx="430">
                        <c:v>9.8773202765138515E-4</c:v>
                      </c:pt>
                      <c:pt idx="431">
                        <c:v>9.8684748541944477E-4</c:v>
                      </c:pt>
                      <c:pt idx="432">
                        <c:v>1.0462588925526366E-3</c:v>
                      </c:pt>
                      <c:pt idx="433">
                        <c:v>1.039870071722954E-3</c:v>
                      </c:pt>
                      <c:pt idx="434">
                        <c:v>9.7314409617777192E-4</c:v>
                      </c:pt>
                      <c:pt idx="435">
                        <c:v>9.0934936715279129E-4</c:v>
                      </c:pt>
                      <c:pt idx="436">
                        <c:v>9.0288968129151412E-4</c:v>
                      </c:pt>
                      <c:pt idx="437">
                        <c:v>8.9645905917922159E-4</c:v>
                      </c:pt>
                      <c:pt idx="438">
                        <c:v>9.5822722624569945E-4</c:v>
                      </c:pt>
                      <c:pt idx="439">
                        <c:v>9.5174294612243159E-4</c:v>
                      </c:pt>
                      <c:pt idx="440">
                        <c:v>1.0159100239210571E-3</c:v>
                      </c:pt>
                      <c:pt idx="441">
                        <c:v>1.072610556089615E-3</c:v>
                      </c:pt>
                      <c:pt idx="442">
                        <c:v>1.0661010852050774E-3</c:v>
                      </c:pt>
                      <c:pt idx="443">
                        <c:v>9.2933451268213836E-4</c:v>
                      </c:pt>
                      <c:pt idx="444">
                        <c:v>1.1833539050486895E-3</c:v>
                      </c:pt>
                      <c:pt idx="445">
                        <c:v>9.1630253118668255E-4</c:v>
                      </c:pt>
                      <c:pt idx="446">
                        <c:v>9.1147883809856534E-4</c:v>
                      </c:pt>
                      <c:pt idx="447">
                        <c:v>9.0156105018170129E-4</c:v>
                      </c:pt>
                      <c:pt idx="448">
                        <c:v>1.1551042291626707E-3</c:v>
                      </c:pt>
                      <c:pt idx="449">
                        <c:v>1.1486069963990056E-3</c:v>
                      </c:pt>
                      <c:pt idx="450">
                        <c:v>1.0082902832200774E-3</c:v>
                      </c:pt>
                      <c:pt idx="451">
                        <c:v>1.0665827629397951E-3</c:v>
                      </c:pt>
                      <c:pt idx="452">
                        <c:v>1.0640904548168812E-3</c:v>
                      </c:pt>
                      <c:pt idx="453">
                        <c:v>1.0555955079871039E-3</c:v>
                      </c:pt>
                      <c:pt idx="454">
                        <c:v>1.0491115165023989E-3</c:v>
                      </c:pt>
                      <c:pt idx="455">
                        <c:v>9.740940905817332E-4</c:v>
                      </c:pt>
                      <c:pt idx="456">
                        <c:v>9.7129275646737042E-4</c:v>
                      </c:pt>
                      <c:pt idx="457">
                        <c:v>1.1594626194293691E-3</c:v>
                      </c:pt>
                      <c:pt idx="458">
                        <c:v>1.152940549411687E-3</c:v>
                      </c:pt>
                      <c:pt idx="459">
                        <c:v>1.1378364291076254E-3</c:v>
                      </c:pt>
                      <c:pt idx="460">
                        <c:v>1.0026140666031583E-3</c:v>
                      </c:pt>
                      <c:pt idx="461">
                        <c:v>9.9616343598056632E-4</c:v>
                      </c:pt>
                      <c:pt idx="462">
                        <c:v>9.8972903015902584E-4</c:v>
                      </c:pt>
                      <c:pt idx="463">
                        <c:v>1.3052708028475617E-3</c:v>
                      </c:pt>
                      <c:pt idx="464">
                        <c:v>1.2964240260621086E-3</c:v>
                      </c:pt>
                      <c:pt idx="465">
                        <c:v>1.2899997452180305E-3</c:v>
                      </c:pt>
                      <c:pt idx="466">
                        <c:v>1.1550330843562568E-3</c:v>
                      </c:pt>
                      <c:pt idx="467">
                        <c:v>1.1443065972847756E-3</c:v>
                      </c:pt>
                      <c:pt idx="468">
                        <c:v>1.2019371136839424E-3</c:v>
                      </c:pt>
                      <c:pt idx="469">
                        <c:v>1.1910762282889887E-3</c:v>
                      </c:pt>
                      <c:pt idx="470">
                        <c:v>1.184681875387041E-3</c:v>
                      </c:pt>
                      <c:pt idx="471">
                        <c:v>1.1783066005081888E-3</c:v>
                      </c:pt>
                      <c:pt idx="472">
                        <c:v>1.231183364624012E-3</c:v>
                      </c:pt>
                      <c:pt idx="473">
                        <c:v>1.2202364335935282E-3</c:v>
                      </c:pt>
                      <c:pt idx="474">
                        <c:v>1.2073049951679749E-3</c:v>
                      </c:pt>
                      <c:pt idx="475">
                        <c:v>1.2010114149181674E-3</c:v>
                      </c:pt>
                      <c:pt idx="476">
                        <c:v>1.1925308232136696E-3</c:v>
                      </c:pt>
                      <c:pt idx="477">
                        <c:v>1.1233243404548919E-3</c:v>
                      </c:pt>
                      <c:pt idx="478">
                        <c:v>1.1170433064742245E-3</c:v>
                      </c:pt>
                      <c:pt idx="479">
                        <c:v>1.1067453648123484E-3</c:v>
                      </c:pt>
                      <c:pt idx="480">
                        <c:v>1.1588627836208122E-3</c:v>
                      </c:pt>
                      <c:pt idx="481">
                        <c:v>1.1526272294166526E-3</c:v>
                      </c:pt>
                      <c:pt idx="482">
                        <c:v>1.0820332166739468E-3</c:v>
                      </c:pt>
                      <c:pt idx="483">
                        <c:v>1.0758095088157097E-3</c:v>
                      </c:pt>
                      <c:pt idx="484">
                        <c:v>1.0657362800295016E-3</c:v>
                      </c:pt>
                      <c:pt idx="485">
                        <c:v>9.956811299107614E-4</c:v>
                      </c:pt>
                      <c:pt idx="486">
                        <c:v>9.8766396391971397E-4</c:v>
                      </c:pt>
                      <c:pt idx="487">
                        <c:v>9.8148599495082771E-4</c:v>
                      </c:pt>
                      <c:pt idx="488">
                        <c:v>1.2226136965267909E-3</c:v>
                      </c:pt>
                      <c:pt idx="489">
                        <c:v>1.0830638808256292E-3</c:v>
                      </c:pt>
                      <c:pt idx="490">
                        <c:v>1.0769404274023936E-3</c:v>
                      </c:pt>
                      <c:pt idx="491">
                        <c:v>1.0708170495188172E-3</c:v>
                      </c:pt>
                      <c:pt idx="492">
                        <c:v>1.0627157839038946E-3</c:v>
                      </c:pt>
                      <c:pt idx="493">
                        <c:v>1.0566039436537506E-3</c:v>
                      </c:pt>
                      <c:pt idx="494">
                        <c:v>1.0504921783856416E-3</c:v>
                      </c:pt>
                      <c:pt idx="495">
                        <c:v>1.1605340197977715E-3</c:v>
                      </c:pt>
                      <c:pt idx="496">
                        <c:v>1.1544540501229833E-3</c:v>
                      </c:pt>
                      <c:pt idx="497">
                        <c:v>1.0875213264507143E-3</c:v>
                      </c:pt>
                      <c:pt idx="498">
                        <c:v>1.0814419427827245E-3</c:v>
                      </c:pt>
                      <c:pt idx="499">
                        <c:v>1.0753626331443979E-3</c:v>
                      </c:pt>
                      <c:pt idx="500">
                        <c:v>1.1909520583012674E-3</c:v>
                      </c:pt>
                      <c:pt idx="501">
                        <c:v>1.1933120000349709E-3</c:v>
                      </c:pt>
                      <c:pt idx="502">
                        <c:v>1.0646549590179158E-3</c:v>
                      </c:pt>
                      <c:pt idx="503">
                        <c:v>9.9726599341241505E-4</c:v>
                      </c:pt>
                      <c:pt idx="504">
                        <c:v>9.3488294422734383E-4</c:v>
                      </c:pt>
                      <c:pt idx="505">
                        <c:v>9.2872845290149547E-4</c:v>
                      </c:pt>
                      <c:pt idx="506">
                        <c:v>9.8595331492037615E-4</c:v>
                      </c:pt>
                      <c:pt idx="507">
                        <c:v>1.2266139696082553E-3</c:v>
                      </c:pt>
                      <c:pt idx="508">
                        <c:v>1.2204467798808962E-3</c:v>
                      </c:pt>
                      <c:pt idx="509">
                        <c:v>1.1630072360278641E-3</c:v>
                      </c:pt>
                      <c:pt idx="510">
                        <c:v>1.156784666829338E-3</c:v>
                      </c:pt>
                      <c:pt idx="511">
                        <c:v>1.1589879459535254E-3</c:v>
                      </c:pt>
                      <c:pt idx="512">
                        <c:v>1.1061670456634569E-3</c:v>
                      </c:pt>
                      <c:pt idx="513">
                        <c:v>1.0998064008370684E-3</c:v>
                      </c:pt>
                      <c:pt idx="514">
                        <c:v>1.0954940679765986E-3</c:v>
                      </c:pt>
                      <c:pt idx="515">
                        <c:v>1.1055492299842813E-3</c:v>
                      </c:pt>
                      <c:pt idx="516">
                        <c:v>1.0990806856691197E-3</c:v>
                      </c:pt>
                      <c:pt idx="517">
                        <c:v>1.1660587001060783E-3</c:v>
                      </c:pt>
                      <c:pt idx="518">
                        <c:v>1.5144396876720675E-3</c:v>
                      </c:pt>
                      <c:pt idx="519">
                        <c:v>1.5077936490540821E-3</c:v>
                      </c:pt>
                      <c:pt idx="520">
                        <c:v>1.2352260953756046E-3</c:v>
                      </c:pt>
                      <c:pt idx="521">
                        <c:v>1.3445282364278875E-3</c:v>
                      </c:pt>
                      <c:pt idx="522">
                        <c:v>1.3376295650165441E-3</c:v>
                      </c:pt>
                      <c:pt idx="523">
                        <c:v>1.3721061361145347E-3</c:v>
                      </c:pt>
                      <c:pt idx="524">
                        <c:v>1.6256005069079052E-3</c:v>
                      </c:pt>
                      <c:pt idx="525">
                        <c:v>1.618273314412646E-3</c:v>
                      </c:pt>
                      <c:pt idx="526">
                        <c:v>1.417690536209702E-3</c:v>
                      </c:pt>
                      <c:pt idx="527">
                        <c:v>1.4098095408429916E-3</c:v>
                      </c:pt>
                      <c:pt idx="528">
                        <c:v>1.4019286669612965E-3</c:v>
                      </c:pt>
                      <c:pt idx="529">
                        <c:v>1.8475774442583031E-3</c:v>
                      </c:pt>
                      <c:pt idx="530">
                        <c:v>1.7579765361046484E-3</c:v>
                      </c:pt>
                      <c:pt idx="531">
                        <c:v>1.8189543491167522E-3</c:v>
                      </c:pt>
                      <c:pt idx="532">
                        <c:v>1.8849069791495325E-3</c:v>
                      </c:pt>
                      <c:pt idx="533">
                        <c:v>2.5013951031394046E-3</c:v>
                      </c:pt>
                      <c:pt idx="534">
                        <c:v>2.4922214898726292E-3</c:v>
                      </c:pt>
                      <c:pt idx="535">
                        <c:v>2.960393431466697E-3</c:v>
                      </c:pt>
                      <c:pt idx="536">
                        <c:v>3.0609575645198896E-3</c:v>
                      </c:pt>
                      <c:pt idx="537">
                        <c:v>2.8534794085223855E-3</c:v>
                      </c:pt>
                      <c:pt idx="538">
                        <c:v>3.7865730997239571E-3</c:v>
                      </c:pt>
                      <c:pt idx="539">
                        <c:v>3.776261312744627E-3</c:v>
                      </c:pt>
                      <c:pt idx="540">
                        <c:v>4.0510879492542777E-3</c:v>
                      </c:pt>
                      <c:pt idx="541">
                        <c:v>4.4810799279921239E-3</c:v>
                      </c:pt>
                      <c:pt idx="542">
                        <c:v>4.4697045029814175E-3</c:v>
                      </c:pt>
                      <c:pt idx="543">
                        <c:v>6.068326782116433E-3</c:v>
                      </c:pt>
                      <c:pt idx="544">
                        <c:v>5.5421026214689554E-3</c:v>
                      </c:pt>
                      <c:pt idx="545">
                        <c:v>5.5292272951768034E-3</c:v>
                      </c:pt>
                      <c:pt idx="546">
                        <c:v>5.8207762688149371E-3</c:v>
                      </c:pt>
                      <c:pt idx="547">
                        <c:v>8.9000903853480098E-3</c:v>
                      </c:pt>
                      <c:pt idx="548">
                        <c:v>8.8858491820236613E-3</c:v>
                      </c:pt>
                      <c:pt idx="549">
                        <c:v>9.2544084392161031E-3</c:v>
                      </c:pt>
                      <c:pt idx="550">
                        <c:v>9.9182852477271363E-3</c:v>
                      </c:pt>
                      <c:pt idx="551">
                        <c:v>9.9028190951748578E-3</c:v>
                      </c:pt>
                      <c:pt idx="552">
                        <c:v>1.1209871166998356E-2</c:v>
                      </c:pt>
                      <c:pt idx="553">
                        <c:v>1.3332146398590938E-2</c:v>
                      </c:pt>
                      <c:pt idx="554">
                        <c:v>1.3314943973989274E-2</c:v>
                      </c:pt>
                      <c:pt idx="555">
                        <c:v>1.7131785248272122E-2</c:v>
                      </c:pt>
                      <c:pt idx="556">
                        <c:v>1.9534802691888405E-2</c:v>
                      </c:pt>
                      <c:pt idx="557">
                        <c:v>1.9517243847896291E-2</c:v>
                      </c:pt>
                      <c:pt idx="558">
                        <c:v>2.2658652757495325E-2</c:v>
                      </c:pt>
                      <c:pt idx="559">
                        <c:v>2.5330615557859756E-2</c:v>
                      </c:pt>
                      <c:pt idx="560">
                        <c:v>2.5311838472153913E-2</c:v>
                      </c:pt>
                      <c:pt idx="561">
                        <c:v>2.9340338783228389E-2</c:v>
                      </c:pt>
                      <c:pt idx="562">
                        <c:v>3.4467305616660067E-2</c:v>
                      </c:pt>
                      <c:pt idx="563">
                        <c:v>3.4447759587947116E-2</c:v>
                      </c:pt>
                      <c:pt idx="564">
                        <c:v>3.8309269174723312E-2</c:v>
                      </c:pt>
                      <c:pt idx="565">
                        <c:v>4.1203339473104575E-2</c:v>
                      </c:pt>
                      <c:pt idx="566">
                        <c:v>4.189856801262714E-2</c:v>
                      </c:pt>
                      <c:pt idx="567">
                        <c:v>5.4256945209356637E-2</c:v>
                      </c:pt>
                      <c:pt idx="568">
                        <c:v>7.2127701863442764E-2</c:v>
                      </c:pt>
                      <c:pt idx="569">
                        <c:v>7.3831912835724198E-2</c:v>
                      </c:pt>
                      <c:pt idx="570">
                        <c:v>8.838900575916725E-2</c:v>
                      </c:pt>
                      <c:pt idx="571">
                        <c:v>8.8366185688112553E-2</c:v>
                      </c:pt>
                      <c:pt idx="572">
                        <c:v>9.2296800965544018E-2</c:v>
                      </c:pt>
                      <c:pt idx="573">
                        <c:v>0.1033966793663363</c:v>
                      </c:pt>
                      <c:pt idx="574">
                        <c:v>0.10337140623521281</c:v>
                      </c:pt>
                      <c:pt idx="575">
                        <c:v>0.11622532371834199</c:v>
                      </c:pt>
                      <c:pt idx="576">
                        <c:v>0.14692916689697472</c:v>
                      </c:pt>
                      <c:pt idx="577">
                        <c:v>0.14689722709985917</c:v>
                      </c:pt>
                      <c:pt idx="578">
                        <c:v>0.16700362780892397</c:v>
                      </c:pt>
                      <c:pt idx="579">
                        <c:v>0.20001636064533418</c:v>
                      </c:pt>
                      <c:pt idx="580">
                        <c:v>0.21303771009155426</c:v>
                      </c:pt>
                      <c:pt idx="581">
                        <c:v>0.22070930922355081</c:v>
                      </c:pt>
                      <c:pt idx="582">
                        <c:v>0.24425888002985954</c:v>
                      </c:pt>
                      <c:pt idx="583">
                        <c:v>0.24421940431756559</c:v>
                      </c:pt>
                      <c:pt idx="584">
                        <c:v>0.26063039128798843</c:v>
                      </c:pt>
                      <c:pt idx="585">
                        <c:v>0.26819659096039006</c:v>
                      </c:pt>
                      <c:pt idx="586">
                        <c:v>0.26815458667522124</c:v>
                      </c:pt>
                      <c:pt idx="587">
                        <c:v>0.26563298774614202</c:v>
                      </c:pt>
                      <c:pt idx="588">
                        <c:v>0.25761725695348853</c:v>
                      </c:pt>
                      <c:pt idx="589">
                        <c:v>0.25757483462485908</c:v>
                      </c:pt>
                      <c:pt idx="590">
                        <c:v>0.23722621464879617</c:v>
                      </c:pt>
                      <c:pt idx="591">
                        <c:v>0.22098053566591752</c:v>
                      </c:pt>
                      <c:pt idx="592">
                        <c:v>0.22093896852791989</c:v>
                      </c:pt>
                      <c:pt idx="593">
                        <c:v>0.16516257080894167</c:v>
                      </c:pt>
                      <c:pt idx="594">
                        <c:v>0.10507227620804764</c:v>
                      </c:pt>
                      <c:pt idx="595">
                        <c:v>5.9908297817633856E-2</c:v>
                      </c:pt>
                      <c:pt idx="596">
                        <c:v>4.8434524756160724E-2</c:v>
                      </c:pt>
                      <c:pt idx="597">
                        <c:v>3.9655784166987069E-2</c:v>
                      </c:pt>
                      <c:pt idx="598">
                        <c:v>1.8136316712419394E-2</c:v>
                      </c:pt>
                      <c:pt idx="599">
                        <c:v>1.400943347737192E-2</c:v>
                      </c:pt>
                      <c:pt idx="600">
                        <c:v>1.3994165167267827E-2</c:v>
                      </c:pt>
                      <c:pt idx="601">
                        <c:v>1.1258502829759466E-2</c:v>
                      </c:pt>
                      <c:pt idx="602">
                        <c:v>9.9220839985627064E-3</c:v>
                      </c:pt>
                      <c:pt idx="603">
                        <c:v>8.041480419583566E-3</c:v>
                      </c:pt>
                      <c:pt idx="604">
                        <c:v>7.1598831045839679E-3</c:v>
                      </c:pt>
                      <c:pt idx="605">
                        <c:v>5.0205020393268721E-3</c:v>
                      </c:pt>
                      <c:pt idx="606">
                        <c:v>3.304157710075905E-3</c:v>
                      </c:pt>
                      <c:pt idx="607">
                        <c:v>2.9906708982009363E-3</c:v>
                      </c:pt>
                      <c:pt idx="608">
                        <c:v>2.5659911038690177E-3</c:v>
                      </c:pt>
                      <c:pt idx="609">
                        <c:v>2.3702412744118482E-3</c:v>
                      </c:pt>
                      <c:pt idx="610">
                        <c:v>2.3619787540786995E-3</c:v>
                      </c:pt>
                      <c:pt idx="611">
                        <c:v>2.116316524475346E-3</c:v>
                      </c:pt>
                      <c:pt idx="612">
                        <c:v>1.8007454607522606E-3</c:v>
                      </c:pt>
                      <c:pt idx="613">
                        <c:v>1.686259083517177E-3</c:v>
                      </c:pt>
                      <c:pt idx="614">
                        <c:v>1.578927822634956E-3</c:v>
                      </c:pt>
                      <c:pt idx="615">
                        <c:v>1.3679192844428584E-3</c:v>
                      </c:pt>
                      <c:pt idx="616">
                        <c:v>1.2825919939485346E-3</c:v>
                      </c:pt>
                      <c:pt idx="617">
                        <c:v>1.2047382010282194E-3</c:v>
                      </c:pt>
                      <c:pt idx="618">
                        <c:v>1.3197857859222543E-3</c:v>
                      </c:pt>
                      <c:pt idx="619">
                        <c:v>1.2488687453116364E-3</c:v>
                      </c:pt>
                      <c:pt idx="620">
                        <c:v>1.1957767408071313E-3</c:v>
                      </c:pt>
                      <c:pt idx="621">
                        <c:v>1.0795102488148538E-3</c:v>
                      </c:pt>
                      <c:pt idx="622">
                        <c:v>1.0490722566421529E-3</c:v>
                      </c:pt>
                      <c:pt idx="623">
                        <c:v>1.0212766192152886E-3</c:v>
                      </c:pt>
                      <c:pt idx="624">
                        <c:v>8.7939224158452951E-4</c:v>
                      </c:pt>
                      <c:pt idx="625">
                        <c:v>8.7428379496526116E-4</c:v>
                      </c:pt>
                      <c:pt idx="626">
                        <c:v>1.0225749127476366E-3</c:v>
                      </c:pt>
                      <c:pt idx="627">
                        <c:v>8.938258045098202E-4</c:v>
                      </c:pt>
                      <c:pt idx="628">
                        <c:v>8.888366771204199E-4</c:v>
                      </c:pt>
                      <c:pt idx="629">
                        <c:v>8.838475944354967E-4</c:v>
                      </c:pt>
                      <c:pt idx="630">
                        <c:v>8.765058589892045E-4</c:v>
                      </c:pt>
                      <c:pt idx="631">
                        <c:v>7.7192172780165148E-4</c:v>
                      </c:pt>
                      <c:pt idx="632">
                        <c:v>9.12546233534226E-4</c:v>
                      </c:pt>
                      <c:pt idx="633">
                        <c:v>9.0759120549814955E-4</c:v>
                      </c:pt>
                      <c:pt idx="634">
                        <c:v>8.4827476998504609E-4</c:v>
                      </c:pt>
                      <c:pt idx="635">
                        <c:v>7.3743953508826775E-4</c:v>
                      </c:pt>
                      <c:pt idx="636">
                        <c:v>7.3256106081445662E-4</c:v>
                      </c:pt>
                      <c:pt idx="637">
                        <c:v>7.2563571434848442E-4</c:v>
                      </c:pt>
                      <c:pt idx="638">
                        <c:v>7.6947082872814195E-4</c:v>
                      </c:pt>
                      <c:pt idx="639">
                        <c:v>7.646060155353686E-4</c:v>
                      </c:pt>
                      <c:pt idx="640">
                        <c:v>7.0703909322413633E-4</c:v>
                      </c:pt>
                      <c:pt idx="641">
                        <c:v>6.97317963630875E-4</c:v>
                      </c:pt>
                      <c:pt idx="642">
                        <c:v>7.4060257547171762E-4</c:v>
                      </c:pt>
                      <c:pt idx="643">
                        <c:v>7.3579899500135059E-4</c:v>
                      </c:pt>
                      <c:pt idx="644">
                        <c:v>7.2897943858636822E-4</c:v>
                      </c:pt>
                      <c:pt idx="645">
                        <c:v>7.7214404945702495E-4</c:v>
                      </c:pt>
                      <c:pt idx="646">
                        <c:v>6.6864235690963368E-4</c:v>
                      </c:pt>
                      <c:pt idx="647">
                        <c:v>6.6385652942238678E-4</c:v>
                      </c:pt>
                      <c:pt idx="648">
                        <c:v>5.1582759344105081E-4</c:v>
                      </c:pt>
                      <c:pt idx="649">
                        <c:v>6.5431692296383866E-4</c:v>
                      </c:pt>
                      <c:pt idx="650">
                        <c:v>6.5046769479009281E-4</c:v>
                      </c:pt>
                      <c:pt idx="651">
                        <c:v>6.9351138063051914E-4</c:v>
                      </c:pt>
                      <c:pt idx="652">
                        <c:v>5.4375994700607208E-4</c:v>
                      </c:pt>
                      <c:pt idx="653">
                        <c:v>5.3677345622431141E-4</c:v>
                      </c:pt>
                      <c:pt idx="654">
                        <c:v>5.3203041042655685E-4</c:v>
                      </c:pt>
                      <c:pt idx="655">
                        <c:v>6.2570651797986578E-4</c:v>
                      </c:pt>
                      <c:pt idx="656">
                        <c:v>6.2008934865917281E-4</c:v>
                      </c:pt>
                      <c:pt idx="657">
                        <c:v>8.0607336856194868E-4</c:v>
                      </c:pt>
                      <c:pt idx="658">
                        <c:v>6.1141253661844432E-4</c:v>
                      </c:pt>
                      <c:pt idx="659">
                        <c:v>6.0664297422920231E-4</c:v>
                      </c:pt>
                      <c:pt idx="660">
                        <c:v>6.0021822223369761E-4</c:v>
                      </c:pt>
                      <c:pt idx="661">
                        <c:v>4.5008549707177943E-4</c:v>
                      </c:pt>
                      <c:pt idx="662">
                        <c:v>4.4535614050235741E-4</c:v>
                      </c:pt>
                      <c:pt idx="663">
                        <c:v>6.2919132861608039E-4</c:v>
                      </c:pt>
                      <c:pt idx="664">
                        <c:v>6.2106047325722951E-4</c:v>
                      </c:pt>
                      <c:pt idx="665">
                        <c:v>6.163627569536152E-4</c:v>
                      </c:pt>
                      <c:pt idx="666">
                        <c:v>6.5689836859456432E-4</c:v>
                      </c:pt>
                      <c:pt idx="667">
                        <c:v>6.0283117438808889E-4</c:v>
                      </c:pt>
                      <c:pt idx="668">
                        <c:v>5.9816559860276144E-4</c:v>
                      </c:pt>
                      <c:pt idx="669">
                        <c:v>5.918964376616121E-4</c:v>
                      </c:pt>
                      <c:pt idx="670">
                        <c:v>5.4065799646782833E-4</c:v>
                      </c:pt>
                      <c:pt idx="671">
                        <c:v>5.3599907411250401E-4</c:v>
                      </c:pt>
                      <c:pt idx="672">
                        <c:v>5.7481130555756921E-4</c:v>
                      </c:pt>
                      <c:pt idx="673">
                        <c:v>6.165167212874845E-4</c:v>
                      </c:pt>
                      <c:pt idx="674">
                        <c:v>6.1105732227640004E-4</c:v>
                      </c:pt>
                      <c:pt idx="675">
                        <c:v>5.5717543687515425E-4</c:v>
                      </c:pt>
                      <c:pt idx="676">
                        <c:v>5.5257892364357273E-4</c:v>
                      </c:pt>
                      <c:pt idx="677">
                        <c:v>6.824138136976224E-4</c:v>
                      </c:pt>
                      <c:pt idx="678">
                        <c:v>5.8392873836220942E-4</c:v>
                      </c:pt>
                      <c:pt idx="679">
                        <c:v>5.7937491514020115E-4</c:v>
                      </c:pt>
                      <c:pt idx="680">
                        <c:v>6.6423740066704948E-4</c:v>
                      </c:pt>
                      <c:pt idx="681">
                        <c:v>9.3628302102931067E-4</c:v>
                      </c:pt>
                      <c:pt idx="682">
                        <c:v>8.8606650283962033E-4</c:v>
                      </c:pt>
                      <c:pt idx="683">
                        <c:v>8.8150550439864089E-4</c:v>
                      </c:pt>
                      <c:pt idx="684">
                        <c:v>7.8666299793617243E-4</c:v>
                      </c:pt>
                      <c:pt idx="685">
                        <c:v>7.8209642605588786E-4</c:v>
                      </c:pt>
                      <c:pt idx="686">
                        <c:v>8.3095121143252288E-4</c:v>
                      </c:pt>
                      <c:pt idx="687">
                        <c:v>8.3084677213787045E-4</c:v>
                      </c:pt>
                      <c:pt idx="688">
                        <c:v>8.2621221818668345E-4</c:v>
                      </c:pt>
                      <c:pt idx="689">
                        <c:v>9.1436457262266996E-4</c:v>
                      </c:pt>
                      <c:pt idx="690">
                        <c:v>8.7161130629270138E-4</c:v>
                      </c:pt>
                      <c:pt idx="691">
                        <c:v>7.7325672081933656E-4</c:v>
                      </c:pt>
                      <c:pt idx="692">
                        <c:v>7.7170039662907003E-4</c:v>
                      </c:pt>
                      <c:pt idx="693">
                        <c:v>7.7335863817092217E-4</c:v>
                      </c:pt>
                      <c:pt idx="694">
                        <c:v>8.160392805842755E-4</c:v>
                      </c:pt>
                      <c:pt idx="695">
                        <c:v>8.1693429803495615E-4</c:v>
                      </c:pt>
                      <c:pt idx="696">
                        <c:v>9.2437994027755495E-4</c:v>
                      </c:pt>
                      <c:pt idx="697">
                        <c:v>9.1952209666234575E-4</c:v>
                      </c:pt>
                      <c:pt idx="698">
                        <c:v>9.146642931239351E-4</c:v>
                      </c:pt>
                      <c:pt idx="699">
                        <c:v>9.6527909298673126E-4</c:v>
                      </c:pt>
                      <c:pt idx="700">
                        <c:v>9.1141407750564083E-4</c:v>
                      </c:pt>
                      <c:pt idx="701">
                        <c:v>9.1171251864072863E-4</c:v>
                      </c:pt>
                      <c:pt idx="702">
                        <c:v>1.0730082612576066E-3</c:v>
                      </c:pt>
                      <c:pt idx="703">
                        <c:v>1.0680011235839433E-3</c:v>
                      </c:pt>
                      <c:pt idx="704">
                        <c:v>1.0692505800748756E-3</c:v>
                      </c:pt>
                      <c:pt idx="705">
                        <c:v>8.6257837895658152E-4</c:v>
                      </c:pt>
                      <c:pt idx="706">
                        <c:v>9.146313728002791E-4</c:v>
                      </c:pt>
                      <c:pt idx="707">
                        <c:v>9.1499458514709335E-4</c:v>
                      </c:pt>
                      <c:pt idx="708">
                        <c:v>1.0120566952766202E-3</c:v>
                      </c:pt>
                      <c:pt idx="709">
                        <c:v>1.0144748043584718E-3</c:v>
                      </c:pt>
                      <c:pt idx="710">
                        <c:v>1.0168760322251742E-3</c:v>
                      </c:pt>
                      <c:pt idx="711">
                        <c:v>9.163140446563795E-4</c:v>
                      </c:pt>
                      <c:pt idx="712">
                        <c:v>9.1108691699519036E-4</c:v>
                      </c:pt>
                      <c:pt idx="713">
                        <c:v>7.5582299938461094E-4</c:v>
                      </c:pt>
                      <c:pt idx="714">
                        <c:v>7.5054819483959332E-4</c:v>
                      </c:pt>
                      <c:pt idx="715">
                        <c:v>8.548195407704081E-4</c:v>
                      </c:pt>
                      <c:pt idx="716">
                        <c:v>8.5613449203040637E-4</c:v>
                      </c:pt>
                      <c:pt idx="717">
                        <c:v>8.5079370763328939E-4</c:v>
                      </c:pt>
                      <c:pt idx="718">
                        <c:v>9.5682338433657004E-4</c:v>
                      </c:pt>
                      <c:pt idx="719">
                        <c:v>7.95308016227501E-4</c:v>
                      </c:pt>
                      <c:pt idx="720">
                        <c:v>7.9242555374669263E-4</c:v>
                      </c:pt>
                      <c:pt idx="721">
                        <c:v>8.4123206370559139E-4</c:v>
                      </c:pt>
                      <c:pt idx="722">
                        <c:v>8.3581548049926847E-4</c:v>
                      </c:pt>
                      <c:pt idx="723">
                        <c:v>8.4236099915580064E-4</c:v>
                      </c:pt>
                      <c:pt idx="724">
                        <c:v>8.3686643663951276E-4</c:v>
                      </c:pt>
                      <c:pt idx="725">
                        <c:v>8.3806208208303307E-4</c:v>
                      </c:pt>
                      <c:pt idx="726">
                        <c:v>8.3252337535223556E-4</c:v>
                      </c:pt>
                      <c:pt idx="727">
                        <c:v>8.3101057667489488E-4</c:v>
                      </c:pt>
                      <c:pt idx="728">
                        <c:v>8.3218580502461223E-4</c:v>
                      </c:pt>
                      <c:pt idx="729">
                        <c:v>9.4667201360707745E-4</c:v>
                      </c:pt>
                      <c:pt idx="730">
                        <c:v>8.8438063985226897E-4</c:v>
                      </c:pt>
                      <c:pt idx="731">
                        <c:v>8.8599296275846144E-4</c:v>
                      </c:pt>
                      <c:pt idx="732">
                        <c:v>9.3739022060102992E-4</c:v>
                      </c:pt>
                      <c:pt idx="733">
                        <c:v>9.3168569874537549E-4</c:v>
                      </c:pt>
                      <c:pt idx="734">
                        <c:v>9.2757682155288751E-4</c:v>
                      </c:pt>
                      <c:pt idx="735">
                        <c:v>1.0970999904203775E-3</c:v>
                      </c:pt>
                      <c:pt idx="736">
                        <c:v>1.0913660149580652E-3</c:v>
                      </c:pt>
                      <c:pt idx="737">
                        <c:v>1.0333957429817773E-3</c:v>
                      </c:pt>
                      <c:pt idx="738">
                        <c:v>1.027633367504045E-3</c:v>
                      </c:pt>
                      <c:pt idx="739">
                        <c:v>1.0218710461064344E-3</c:v>
                      </c:pt>
                      <c:pt idx="740">
                        <c:v>9.11501706996069E-4</c:v>
                      </c:pt>
                      <c:pt idx="741">
                        <c:v>9.6403494695931988E-4</c:v>
                      </c:pt>
                      <c:pt idx="742">
                        <c:v>9.6151575560847068E-4</c:v>
                      </c:pt>
                      <c:pt idx="743">
                        <c:v>8.3853510744951603E-4</c:v>
                      </c:pt>
                      <c:pt idx="744">
                        <c:v>1.0152767691737489E-3</c:v>
                      </c:pt>
                      <c:pt idx="745">
                        <c:v>1.0163682499333797E-3</c:v>
                      </c:pt>
                      <c:pt idx="746">
                        <c:v>1.0104365226620551E-3</c:v>
                      </c:pt>
                      <c:pt idx="747">
                        <c:v>8.8420429563933461E-4</c:v>
                      </c:pt>
                      <c:pt idx="748">
                        <c:v>8.8443021197730926E-4</c:v>
                      </c:pt>
                      <c:pt idx="749">
                        <c:v>9.3815050569122382E-4</c:v>
                      </c:pt>
                      <c:pt idx="750">
                        <c:v>9.9531628448812966E-4</c:v>
                      </c:pt>
                      <c:pt idx="751">
                        <c:v>9.8933306775416839E-4</c:v>
                      </c:pt>
                      <c:pt idx="752">
                        <c:v>9.3487627299086479E-4</c:v>
                      </c:pt>
                      <c:pt idx="753">
                        <c:v>8.6819047078491064E-4</c:v>
                      </c:pt>
                      <c:pt idx="754">
                        <c:v>8.6213395633082503E-4</c:v>
                      </c:pt>
                      <c:pt idx="755">
                        <c:v>8.5759183916450145E-4</c:v>
                      </c:pt>
                      <c:pt idx="756">
                        <c:v>9.8167866326858452E-4</c:v>
                      </c:pt>
                      <c:pt idx="757">
                        <c:v>9.7555687202812303E-4</c:v>
                      </c:pt>
                      <c:pt idx="758">
                        <c:v>9.7287851250619888E-4</c:v>
                      </c:pt>
                      <c:pt idx="759">
                        <c:v>1.2192826269229807E-3</c:v>
                      </c:pt>
                      <c:pt idx="760">
                        <c:v>1.2131048260764208E-3</c:v>
                      </c:pt>
                      <c:pt idx="761">
                        <c:v>1.213464377969936E-3</c:v>
                      </c:pt>
                      <c:pt idx="762">
                        <c:v>1.0207683304221337E-3</c:v>
                      </c:pt>
                      <c:pt idx="763">
                        <c:v>1.0163982048390591E-3</c:v>
                      </c:pt>
                      <c:pt idx="764">
                        <c:v>1.0156562914836798E-3</c:v>
                      </c:pt>
                      <c:pt idx="765">
                        <c:v>1.0720122109004744E-3</c:v>
                      </c:pt>
                      <c:pt idx="766">
                        <c:v>1.0677205518224964E-3</c:v>
                      </c:pt>
                      <c:pt idx="767">
                        <c:v>9.4463119510626624E-4</c:v>
                      </c:pt>
                      <c:pt idx="768">
                        <c:v>1.2548272393082128E-3</c:v>
                      </c:pt>
                      <c:pt idx="769">
                        <c:v>1.2485413094172608E-3</c:v>
                      </c:pt>
                      <c:pt idx="770">
                        <c:v>1.0561778077164262E-3</c:v>
                      </c:pt>
                      <c:pt idx="771">
                        <c:v>1.1133688310749417E-3</c:v>
                      </c:pt>
                      <c:pt idx="772">
                        <c:v>1.1070557939276649E-3</c:v>
                      </c:pt>
                      <c:pt idx="773">
                        <c:v>1.1088628434493489E-3</c:v>
                      </c:pt>
                      <c:pt idx="774">
                        <c:v>1.1730392174752477E-3</c:v>
                      </c:pt>
                      <c:pt idx="775">
                        <c:v>1.1666076238693029E-3</c:v>
                      </c:pt>
                      <c:pt idx="776">
                        <c:v>1.1645809836735395E-3</c:v>
                      </c:pt>
                      <c:pt idx="777">
                        <c:v>1.028896775072529E-3</c:v>
                      </c:pt>
                      <c:pt idx="778">
                        <c:v>1.0301795586419667E-3</c:v>
                      </c:pt>
                      <c:pt idx="779">
                        <c:v>1.0887606656232196E-3</c:v>
                      </c:pt>
                      <c:pt idx="780">
                        <c:v>1.0822564725979928E-3</c:v>
                      </c:pt>
                      <c:pt idx="781">
                        <c:v>1.1495911254212293E-3</c:v>
                      </c:pt>
                      <c:pt idx="782">
                        <c:v>1.0836677859092758E-3</c:v>
                      </c:pt>
                      <c:pt idx="783">
                        <c:v>1.0770760119089818E-3</c:v>
                      </c:pt>
                      <c:pt idx="784">
                        <c:v>1.4030681567300672E-3</c:v>
                      </c:pt>
                      <c:pt idx="785">
                        <c:v>1.195807681619476E-3</c:v>
                      </c:pt>
                      <c:pt idx="786">
                        <c:v>1.1892157039653023E-3</c:v>
                      </c:pt>
                      <c:pt idx="787">
                        <c:v>1.7203373299455448E-3</c:v>
                      </c:pt>
                      <c:pt idx="788">
                        <c:v>1.5932019818775255E-3</c:v>
                      </c:pt>
                      <c:pt idx="789">
                        <c:v>1.5958438656039642E-3</c:v>
                      </c:pt>
                      <c:pt idx="790">
                        <c:v>1.7236445577551247E-3</c:v>
                      </c:pt>
                      <c:pt idx="791">
                        <c:v>1.5241732230382634E-3</c:v>
                      </c:pt>
                      <c:pt idx="792">
                        <c:v>1.5174111099964611E-3</c:v>
                      </c:pt>
                      <c:pt idx="793">
                        <c:v>1.6459724802233831E-3</c:v>
                      </c:pt>
                      <c:pt idx="794">
                        <c:v>1.3712433715488382E-3</c:v>
                      </c:pt>
                      <c:pt idx="795">
                        <c:v>1.3644688765458257E-3</c:v>
                      </c:pt>
                      <c:pt idx="796">
                        <c:v>1.3658321097968266E-3</c:v>
                      </c:pt>
                      <c:pt idx="797">
                        <c:v>1.3616056009313358E-3</c:v>
                      </c:pt>
                      <c:pt idx="798">
                        <c:v>1.354777685949803E-3</c:v>
                      </c:pt>
                      <c:pt idx="799">
                        <c:v>1.4876434311347549E-3</c:v>
                      </c:pt>
                      <c:pt idx="800">
                        <c:v>1.4896884474047279E-3</c:v>
                      </c:pt>
                      <c:pt idx="801">
                        <c:v>1.4828049998848857E-3</c:v>
                      </c:pt>
                      <c:pt idx="802">
                        <c:v>1.4042255437552772E-3</c:v>
                      </c:pt>
                      <c:pt idx="803">
                        <c:v>1.3366224604087398E-3</c:v>
                      </c:pt>
                      <c:pt idx="804">
                        <c:v>1.3297122705525119E-3</c:v>
                      </c:pt>
                      <c:pt idx="805">
                        <c:v>1.3228021542991597E-3</c:v>
                      </c:pt>
                      <c:pt idx="806">
                        <c:v>1.3266266662862721E-3</c:v>
                      </c:pt>
                      <c:pt idx="807">
                        <c:v>1.3196602757826162E-3</c:v>
                      </c:pt>
                      <c:pt idx="808">
                        <c:v>1.3153418285257823E-3</c:v>
                      </c:pt>
                      <c:pt idx="809">
                        <c:v>1.3083615222413011E-3</c:v>
                      </c:pt>
                      <c:pt idx="810">
                        <c:v>1.2390670153487821E-3</c:v>
                      </c:pt>
                      <c:pt idx="811">
                        <c:v>1.2320660647121325E-3</c:v>
                      </c:pt>
                      <c:pt idx="812">
                        <c:v>1.225043416913244E-3</c:v>
                      </c:pt>
                      <c:pt idx="813">
                        <c:v>1.4287486457419461E-3</c:v>
                      </c:pt>
                      <c:pt idx="814">
                        <c:v>1.421800674015355E-3</c:v>
                      </c:pt>
                      <c:pt idx="815">
                        <c:v>1.4147774664911537E-3</c:v>
                      </c:pt>
                      <c:pt idx="816">
                        <c:v>1.2827675071568785E-3</c:v>
                      </c:pt>
                      <c:pt idx="817">
                        <c:v>1.2730661351581249E-3</c:v>
                      </c:pt>
                      <c:pt idx="818">
                        <c:v>1.2659719127537795E-3</c:v>
                      </c:pt>
                      <c:pt idx="819">
                        <c:v>1.2693327891078467E-3</c:v>
                      </c:pt>
                      <c:pt idx="820">
                        <c:v>1.1881768969244501E-3</c:v>
                      </c:pt>
                      <c:pt idx="821">
                        <c:v>1.1810388069059044E-3</c:v>
                      </c:pt>
                      <c:pt idx="822">
                        <c:v>1.2531218352766745E-3</c:v>
                      </c:pt>
                      <c:pt idx="823">
                        <c:v>1.179072640565187E-3</c:v>
                      </c:pt>
                      <c:pt idx="824">
                        <c:v>1.1718594112360445E-3</c:v>
                      </c:pt>
                      <c:pt idx="825">
                        <c:v>1.3400340242322424E-3</c:v>
                      </c:pt>
                      <c:pt idx="826">
                        <c:v>1.3326492569644402E-3</c:v>
                      </c:pt>
                      <c:pt idx="827">
                        <c:v>1.3252645715724288E-3</c:v>
                      </c:pt>
                      <c:pt idx="828">
                        <c:v>1.2574639320161354E-3</c:v>
                      </c:pt>
                      <c:pt idx="829">
                        <c:v>1.8043400095521661E-3</c:v>
                      </c:pt>
                      <c:pt idx="830">
                        <c:v>1.7967406913136006E-3</c:v>
                      </c:pt>
                      <c:pt idx="831">
                        <c:v>1.8173463925711657E-3</c:v>
                      </c:pt>
                      <c:pt idx="832">
                        <c:v>1.6105883874093405E-3</c:v>
                      </c:pt>
                      <c:pt idx="833">
                        <c:v>1.6027108154248999E-3</c:v>
                      </c:pt>
                      <c:pt idx="834">
                        <c:v>1.5516347523651971E-3</c:v>
                      </c:pt>
                      <c:pt idx="835">
                        <c:v>1.9469420545499927E-3</c:v>
                      </c:pt>
                      <c:pt idx="836">
                        <c:v>2.070221208548397E-3</c:v>
                      </c:pt>
                      <c:pt idx="837">
                        <c:v>2.0616098832957207E-3</c:v>
                      </c:pt>
                      <c:pt idx="838">
                        <c:v>1.7945852917875542E-3</c:v>
                      </c:pt>
                      <c:pt idx="839">
                        <c:v>1.8414550478681234E-3</c:v>
                      </c:pt>
                      <c:pt idx="840">
                        <c:v>2.2459215283037702E-3</c:v>
                      </c:pt>
                      <c:pt idx="841">
                        <c:v>2.23680609908544E-3</c:v>
                      </c:pt>
                      <c:pt idx="842">
                        <c:v>2.3791560441685932E-3</c:v>
                      </c:pt>
                      <c:pt idx="843">
                        <c:v>2.4667911752626376E-3</c:v>
                      </c:pt>
                      <c:pt idx="844">
                        <c:v>2.2623238190635632E-3</c:v>
                      </c:pt>
                      <c:pt idx="845">
                        <c:v>3.1582173556355224E-3</c:v>
                      </c:pt>
                      <c:pt idx="846">
                        <c:v>3.1477326883434641E-3</c:v>
                      </c:pt>
                      <c:pt idx="847">
                        <c:v>3.5564431131813513E-3</c:v>
                      </c:pt>
                      <c:pt idx="848">
                        <c:v>4.2926852641707669E-3</c:v>
                      </c:pt>
                      <c:pt idx="849">
                        <c:v>4.4641693737253714E-3</c:v>
                      </c:pt>
                      <c:pt idx="850">
                        <c:v>4.2282325586566515E-3</c:v>
                      </c:pt>
                      <c:pt idx="851">
                        <c:v>4.6255261201139123E-3</c:v>
                      </c:pt>
                      <c:pt idx="852">
                        <c:v>3.6757614244631357E-3</c:v>
                      </c:pt>
                      <c:pt idx="853">
                        <c:v>4.5676646747606015E-3</c:v>
                      </c:pt>
                      <c:pt idx="854">
                        <c:v>4.7699170250825899E-3</c:v>
                      </c:pt>
                      <c:pt idx="855">
                        <c:v>4.7563601482520316E-3</c:v>
                      </c:pt>
                      <c:pt idx="856">
                        <c:v>4.742803560506402E-3</c:v>
                      </c:pt>
                      <c:pt idx="857">
                        <c:v>5.1124027084257784E-3</c:v>
                      </c:pt>
                      <c:pt idx="858">
                        <c:v>4.5190283826804295E-3</c:v>
                      </c:pt>
                      <c:pt idx="859">
                        <c:v>4.5038631298114241E-3</c:v>
                      </c:pt>
                      <c:pt idx="860">
                        <c:v>4.6401404304819011E-3</c:v>
                      </c:pt>
                      <c:pt idx="861">
                        <c:v>6.2363348903621101E-3</c:v>
                      </c:pt>
                      <c:pt idx="862">
                        <c:v>7.6400722099007109E-3</c:v>
                      </c:pt>
                      <c:pt idx="863">
                        <c:v>7.8779021937901064E-3</c:v>
                      </c:pt>
                      <c:pt idx="864">
                        <c:v>8.3767729045294698E-3</c:v>
                      </c:pt>
                      <c:pt idx="865">
                        <c:v>9.0539565356140619E-3</c:v>
                      </c:pt>
                      <c:pt idx="866">
                        <c:v>9.0365170810045234E-3</c:v>
                      </c:pt>
                      <c:pt idx="867">
                        <c:v>1.0642280886847067E-2</c:v>
                      </c:pt>
                      <c:pt idx="868">
                        <c:v>1.3613946151985927E-2</c:v>
                      </c:pt>
                      <c:pt idx="869">
                        <c:v>1.4051465250231727E-2</c:v>
                      </c:pt>
                      <c:pt idx="870">
                        <c:v>1.4804706253156288E-2</c:v>
                      </c:pt>
                      <c:pt idx="871">
                        <c:v>1.4785233865545073E-2</c:v>
                      </c:pt>
                      <c:pt idx="872">
                        <c:v>1.5788677103341434E-2</c:v>
                      </c:pt>
                      <c:pt idx="873">
                        <c:v>1.604894663968242E-2</c:v>
                      </c:pt>
                      <c:pt idx="874">
                        <c:v>1.6311068953643672E-2</c:v>
                      </c:pt>
                      <c:pt idx="875">
                        <c:v>2.0818784362655288E-2</c:v>
                      </c:pt>
                      <c:pt idx="876">
                        <c:v>2.3689208443027465E-2</c:v>
                      </c:pt>
                      <c:pt idx="877">
                        <c:v>2.3952850498489608E-2</c:v>
                      </c:pt>
                      <c:pt idx="878">
                        <c:v>2.5840083503760478E-2</c:v>
                      </c:pt>
                      <c:pt idx="879">
                        <c:v>2.9580386961815201E-2</c:v>
                      </c:pt>
                      <c:pt idx="880">
                        <c:v>2.9558534583364122E-2</c:v>
                      </c:pt>
                      <c:pt idx="881">
                        <c:v>3.3825809139662308E-2</c:v>
                      </c:pt>
                      <c:pt idx="882">
                        <c:v>3.9079676914563315E-2</c:v>
                      </c:pt>
                      <c:pt idx="883">
                        <c:v>3.9056067394181132E-2</c:v>
                      </c:pt>
                      <c:pt idx="884">
                        <c:v>4.5028875554081152E-2</c:v>
                      </c:pt>
                      <c:pt idx="885">
                        <c:v>4.9156480438664919E-2</c:v>
                      </c:pt>
                      <c:pt idx="886">
                        <c:v>4.9132723427291622E-2</c:v>
                      </c:pt>
                      <c:pt idx="887">
                        <c:v>6.2079453155885117E-2</c:v>
                      </c:pt>
                      <c:pt idx="888">
                        <c:v>6.7648218013139347E-2</c:v>
                      </c:pt>
                      <c:pt idx="889">
                        <c:v>6.9227906613278697E-2</c:v>
                      </c:pt>
                      <c:pt idx="890">
                        <c:v>7.8915740682398691E-2</c:v>
                      </c:pt>
                      <c:pt idx="891">
                        <c:v>9.6944071368562021E-2</c:v>
                      </c:pt>
                      <c:pt idx="892">
                        <c:v>9.6912679630437232E-2</c:v>
                      </c:pt>
                      <c:pt idx="893">
                        <c:v>0.10124521479091619</c:v>
                      </c:pt>
                      <c:pt idx="894">
                        <c:v>0.12624505219650908</c:v>
                      </c:pt>
                      <c:pt idx="895">
                        <c:v>0.12620977782775913</c:v>
                      </c:pt>
                      <c:pt idx="896">
                        <c:v>0.13756679541833067</c:v>
                      </c:pt>
                      <c:pt idx="897">
                        <c:v>0.14599706629019263</c:v>
                      </c:pt>
                      <c:pt idx="898">
                        <c:v>0.15424985542602654</c:v>
                      </c:pt>
                      <c:pt idx="899">
                        <c:v>0.16091119219415875</c:v>
                      </c:pt>
                      <c:pt idx="900">
                        <c:v>0.17290740187288703</c:v>
                      </c:pt>
                      <c:pt idx="901">
                        <c:v>0.1747308724564047</c:v>
                      </c:pt>
                      <c:pt idx="902">
                        <c:v>0.18495456372276439</c:v>
                      </c:pt>
                      <c:pt idx="903">
                        <c:v>0.19974020638721379</c:v>
                      </c:pt>
                      <c:pt idx="904">
                        <c:v>0.21343259005776041</c:v>
                      </c:pt>
                      <c:pt idx="905">
                        <c:v>0.22096272911260667</c:v>
                      </c:pt>
                      <c:pt idx="906">
                        <c:v>0.23101293786526345</c:v>
                      </c:pt>
                      <c:pt idx="907">
                        <c:v>0.23653850810154087</c:v>
                      </c:pt>
                      <c:pt idx="908">
                        <c:v>0.25141500989522214</c:v>
                      </c:pt>
                      <c:pt idx="909">
                        <c:v>0.2606288732876525</c:v>
                      </c:pt>
                      <c:pt idx="910">
                        <c:v>0.26705809968865241</c:v>
                      </c:pt>
                      <c:pt idx="911">
                        <c:v>0.28335472038251064</c:v>
                      </c:pt>
                      <c:pt idx="912">
                        <c:v>0.28330019998839107</c:v>
                      </c:pt>
                      <c:pt idx="913">
                        <c:v>0.29020446721907184</c:v>
                      </c:pt>
                      <c:pt idx="914">
                        <c:v>0.31903619287396678</c:v>
                      </c:pt>
                      <c:pt idx="915">
                        <c:v>0.31897862902652513</c:v>
                      </c:pt>
                      <c:pt idx="916">
                        <c:v>0.32265988745380636</c:v>
                      </c:pt>
                      <c:pt idx="917">
                        <c:v>0.33228717719074269</c:v>
                      </c:pt>
                      <c:pt idx="918">
                        <c:v>0.33910991810971275</c:v>
                      </c:pt>
                      <c:pt idx="919">
                        <c:v>0.3381362568963151</c:v>
                      </c:pt>
                      <c:pt idx="920">
                        <c:v>0.36597129140506179</c:v>
                      </c:pt>
                      <c:pt idx="921">
                        <c:v>0.36986355676354116</c:v>
                      </c:pt>
                      <c:pt idx="922">
                        <c:v>0.36980284681795295</c:v>
                      </c:pt>
                      <c:pt idx="923">
                        <c:v>0.37786410807061016</c:v>
                      </c:pt>
                      <c:pt idx="924">
                        <c:v>0.38133623215268175</c:v>
                      </c:pt>
                      <c:pt idx="925">
                        <c:v>0.38602524391552745</c:v>
                      </c:pt>
                      <c:pt idx="926">
                        <c:v>0.39056252034717731</c:v>
                      </c:pt>
                      <c:pt idx="927">
                        <c:v>0.37151664104515941</c:v>
                      </c:pt>
                      <c:pt idx="928">
                        <c:v>0.37145404318670144</c:v>
                      </c:pt>
                      <c:pt idx="929">
                        <c:v>0.33648546412535774</c:v>
                      </c:pt>
                      <c:pt idx="930">
                        <c:v>0.33642513934240881</c:v>
                      </c:pt>
                      <c:pt idx="931">
                        <c:v>0.33043571528625487</c:v>
                      </c:pt>
                      <c:pt idx="932">
                        <c:v>0.28609928454407568</c:v>
                      </c:pt>
                      <c:pt idx="933">
                        <c:v>0.24692043480008738</c:v>
                      </c:pt>
                      <c:pt idx="934">
                        <c:v>0.24686929751524808</c:v>
                      </c:pt>
                      <c:pt idx="935">
                        <c:v>0.22575179160670297</c:v>
                      </c:pt>
                      <c:pt idx="936">
                        <c:v>0.14112452880816739</c:v>
                      </c:pt>
                      <c:pt idx="937">
                        <c:v>0.12861897546819315</c:v>
                      </c:pt>
                      <c:pt idx="938">
                        <c:v>8.8037994064960864E-2</c:v>
                      </c:pt>
                      <c:pt idx="939">
                        <c:v>5.6821090107043344E-2</c:v>
                      </c:pt>
                      <c:pt idx="940">
                        <c:v>4.9720602794110794E-2</c:v>
                      </c:pt>
                      <c:pt idx="941">
                        <c:v>2.9708211528278666E-2</c:v>
                      </c:pt>
                      <c:pt idx="942">
                        <c:v>1.1948100274674646E-2</c:v>
                      </c:pt>
                      <c:pt idx="943">
                        <c:v>8.481308119538046E-3</c:v>
                      </c:pt>
                      <c:pt idx="944">
                        <c:v>5.8579022883171045E-3</c:v>
                      </c:pt>
                      <c:pt idx="945">
                        <c:v>5.8378394776386795E-3</c:v>
                      </c:pt>
                      <c:pt idx="946">
                        <c:v>5.2345304710434953E-3</c:v>
                      </c:pt>
                      <c:pt idx="947">
                        <c:v>4.1896097136561476E-3</c:v>
                      </c:pt>
                      <c:pt idx="948">
                        <c:v>4.1734528376458895E-3</c:v>
                      </c:pt>
                      <c:pt idx="949">
                        <c:v>3.2797286706728224E-3</c:v>
                      </c:pt>
                      <c:pt idx="950">
                        <c:v>2.625135066352236E-3</c:v>
                      </c:pt>
                      <c:pt idx="951">
                        <c:v>2.4917845741658571E-3</c:v>
                      </c:pt>
                      <c:pt idx="952">
                        <c:v>2.4796633631825344E-3</c:v>
                      </c:pt>
                      <c:pt idx="953">
                        <c:v>2.242356374336995E-3</c:v>
                      </c:pt>
                      <c:pt idx="954">
                        <c:v>2.3326349656375834E-3</c:v>
                      </c:pt>
                      <c:pt idx="955">
                        <c:v>2.1349852467618716E-3</c:v>
                      </c:pt>
                      <c:pt idx="956">
                        <c:v>1.9589844267972499E-3</c:v>
                      </c:pt>
                      <c:pt idx="957">
                        <c:v>1.7805466355557558E-3</c:v>
                      </c:pt>
                      <c:pt idx="958">
                        <c:v>1.643818389315291E-3</c:v>
                      </c:pt>
                      <c:pt idx="959">
                        <c:v>1.793586698190284E-3</c:v>
                      </c:pt>
                      <c:pt idx="960">
                        <c:v>1.7857092639332499E-3</c:v>
                      </c:pt>
                      <c:pt idx="961">
                        <c:v>1.6749612720695587E-3</c:v>
                      </c:pt>
                      <c:pt idx="962">
                        <c:v>1.3863423451027897E-3</c:v>
                      </c:pt>
                      <c:pt idx="963">
                        <c:v>1.2440224353447943E-3</c:v>
                      </c:pt>
                      <c:pt idx="964">
                        <c:v>1.2372514101430642E-3</c:v>
                      </c:pt>
                      <c:pt idx="965">
                        <c:v>1.190039198358246E-3</c:v>
                      </c:pt>
                      <c:pt idx="966">
                        <c:v>1.5767729020494969E-3</c:v>
                      </c:pt>
                      <c:pt idx="967">
                        <c:v>1.5142165897407828E-3</c:v>
                      </c:pt>
                      <c:pt idx="968">
                        <c:v>1.4104964115792113E-3</c:v>
                      </c:pt>
                      <c:pt idx="969">
                        <c:v>1.0957710875776033E-3</c:v>
                      </c:pt>
                      <c:pt idx="970">
                        <c:v>1.0565782442140228E-3</c:v>
                      </c:pt>
                      <c:pt idx="971">
                        <c:v>1.0562098108537652E-3</c:v>
                      </c:pt>
                      <c:pt idx="972">
                        <c:v>9.9360372936997156E-4</c:v>
                      </c:pt>
                      <c:pt idx="973">
                        <c:v>9.3831338027064416E-4</c:v>
                      </c:pt>
                      <c:pt idx="974">
                        <c:v>1.0410319262640518E-3</c:v>
                      </c:pt>
                      <c:pt idx="975">
                        <c:v>1.1978115881504275E-3</c:v>
                      </c:pt>
                      <c:pt idx="976">
                        <c:v>1.1667382501971114E-3</c:v>
                      </c:pt>
                      <c:pt idx="977">
                        <c:v>8.4407992753961084E-4</c:v>
                      </c:pt>
                      <c:pt idx="978">
                        <c:v>9.2605557822379877E-4</c:v>
                      </c:pt>
                      <c:pt idx="979">
                        <c:v>8.9917985304322997E-4</c:v>
                      </c:pt>
                      <c:pt idx="980">
                        <c:v>7.2616031378547633E-4</c:v>
                      </c:pt>
                      <c:pt idx="981">
                        <c:v>9.1936921584212451E-4</c:v>
                      </c:pt>
                      <c:pt idx="982">
                        <c:v>8.9883530318398644E-4</c:v>
                      </c:pt>
                      <c:pt idx="983">
                        <c:v>9.2559055712241906E-4</c:v>
                      </c:pt>
                      <c:pt idx="984">
                        <c:v>9.2081478865789772E-4</c:v>
                      </c:pt>
                      <c:pt idx="985">
                        <c:v>8.9729492707421848E-4</c:v>
                      </c:pt>
                      <c:pt idx="986">
                        <c:v>7.8190182854790942E-4</c:v>
                      </c:pt>
                      <c:pt idx="987">
                        <c:v>7.3148755061534158E-4</c:v>
                      </c:pt>
                      <c:pt idx="988">
                        <c:v>7.0250932698226627E-4</c:v>
                      </c:pt>
                      <c:pt idx="989">
                        <c:v>7.4238305602298887E-4</c:v>
                      </c:pt>
                      <c:pt idx="990">
                        <c:v>7.3795906555430358E-4</c:v>
                      </c:pt>
                      <c:pt idx="991">
                        <c:v>7.1962414346044424E-4</c:v>
                      </c:pt>
                      <c:pt idx="992">
                        <c:v>7.0023198518538959E-4</c:v>
                      </c:pt>
                      <c:pt idx="993">
                        <c:v>6.9598336503594001E-4</c:v>
                      </c:pt>
                      <c:pt idx="994">
                        <c:v>5.9630542046190367E-4</c:v>
                      </c:pt>
                      <c:pt idx="995">
                        <c:v>7.448318655785761E-4</c:v>
                      </c:pt>
                      <c:pt idx="996">
                        <c:v>6.997206335624727E-4</c:v>
                      </c:pt>
                      <c:pt idx="997">
                        <c:v>6.7939910558297381E-4</c:v>
                      </c:pt>
                      <c:pt idx="998">
                        <c:v>5.8373756027698634E-4</c:v>
                      </c:pt>
                      <c:pt idx="999">
                        <c:v>5.0125700487229231E-4</c:v>
                      </c:pt>
                      <c:pt idx="1000">
                        <c:v>4.8674895824979566E-4</c:v>
                      </c:pt>
                      <c:pt idx="1001">
                        <c:v>5.4934369623344404E-4</c:v>
                      </c:pt>
                      <c:pt idx="1002">
                        <c:v>5.4557635662331853E-4</c:v>
                      </c:pt>
                      <c:pt idx="1003">
                        <c:v>7.1780182702719706E-4</c:v>
                      </c:pt>
                      <c:pt idx="1004">
                        <c:v>7.3605172469423056E-4</c:v>
                      </c:pt>
                      <c:pt idx="1005">
                        <c:v>7.3242371252570234E-4</c:v>
                      </c:pt>
                      <c:pt idx="1006">
                        <c:v>6.0889699558642877E-4</c:v>
                      </c:pt>
                      <c:pt idx="1007">
                        <c:v>5.9420502670553329E-4</c:v>
                      </c:pt>
                      <c:pt idx="1008">
                        <c:v>5.9070675800404937E-4</c:v>
                      </c:pt>
                      <c:pt idx="1009">
                        <c:v>5.7779120652799558E-4</c:v>
                      </c:pt>
                      <c:pt idx="1010">
                        <c:v>5.663689967853804E-4</c:v>
                      </c:pt>
                      <c:pt idx="1011">
                        <c:v>5.6297473437575362E-4</c:v>
                      </c:pt>
                      <c:pt idx="1012">
                        <c:v>6.5122730426336341E-4</c:v>
                      </c:pt>
                      <c:pt idx="1013">
                        <c:v>6.715259786861321E-4</c:v>
                      </c:pt>
                      <c:pt idx="1014">
                        <c:v>6.6823263965189086E-4</c:v>
                      </c:pt>
                      <c:pt idx="1015">
                        <c:v>5.9104863026555432E-4</c:v>
                      </c:pt>
                      <c:pt idx="1016">
                        <c:v>6.8283500744815799E-4</c:v>
                      </c:pt>
                      <c:pt idx="1017">
                        <c:v>6.7959756299810852E-4</c:v>
                      </c:pt>
                      <c:pt idx="1018">
                        <c:v>7.315171326506164E-4</c:v>
                      </c:pt>
                      <c:pt idx="1019">
                        <c:v>6.6433554455723172E-4</c:v>
                      </c:pt>
                      <c:pt idx="1020">
                        <c:v>6.6114041738489146E-4</c:v>
                      </c:pt>
                      <c:pt idx="1021">
                        <c:v>7.1329049575551053E-4</c:v>
                      </c:pt>
                      <c:pt idx="1022">
                        <c:v>6.4691340571713669E-4</c:v>
                      </c:pt>
                      <c:pt idx="1023">
                        <c:v>6.3789326385167071E-4</c:v>
                      </c:pt>
                      <c:pt idx="1024">
                        <c:v>6.3301295150957314E-4</c:v>
                      </c:pt>
                      <c:pt idx="1025">
                        <c:v>6.2421921771949615E-4</c:v>
                      </c:pt>
                      <c:pt idx="1026">
                        <c:v>6.2112793238618417E-4</c:v>
                      </c:pt>
                      <c:pt idx="1027">
                        <c:v>6.432028545111276E-4</c:v>
                      </c:pt>
                      <c:pt idx="1028">
                        <c:v>6.6843668347961731E-4</c:v>
                      </c:pt>
                      <c:pt idx="1029">
                        <c:v>6.6538378291011409E-4</c:v>
                      </c:pt>
                      <c:pt idx="1030">
                        <c:v>6.635022263483982E-4</c:v>
                      </c:pt>
                      <c:pt idx="1031">
                        <c:v>6.6044394800742444E-4</c:v>
                      </c:pt>
                      <c:pt idx="1032">
                        <c:v>6.5794732080743778E-4</c:v>
                      </c:pt>
                      <c:pt idx="1033">
                        <c:v>6.4966170551748758E-4</c:v>
                      </c:pt>
                      <c:pt idx="1034">
                        <c:v>6.4662527673841729E-4</c:v>
                      </c:pt>
                      <c:pt idx="1035">
                        <c:v>6.4133158994301314E-4</c:v>
                      </c:pt>
                      <c:pt idx="1036">
                        <c:v>7.2727527124642527E-4</c:v>
                      </c:pt>
                      <c:pt idx="1037">
                        <c:v>7.1982231929024545E-4</c:v>
                      </c:pt>
                      <c:pt idx="1038">
                        <c:v>7.1682291836224919E-4</c:v>
                      </c:pt>
                      <c:pt idx="1039">
                        <c:v>5.6365925076101405E-4</c:v>
                      </c:pt>
                      <c:pt idx="1040">
                        <c:v>5.9069414747443436E-4</c:v>
                      </c:pt>
                      <c:pt idx="1041">
                        <c:v>5.8665546200248233E-4</c:v>
                      </c:pt>
                      <c:pt idx="1042">
                        <c:v>5.8365723494757606E-4</c:v>
                      </c:pt>
                      <c:pt idx="1043">
                        <c:v>7.3055997802776585E-4</c:v>
                      </c:pt>
                      <c:pt idx="1044">
                        <c:v>7.2567571659159624E-4</c:v>
                      </c:pt>
                      <c:pt idx="1045">
                        <c:v>7.5126359536038811E-4</c:v>
                      </c:pt>
                      <c:pt idx="1046">
                        <c:v>7.4828255876937394E-4</c:v>
                      </c:pt>
                      <c:pt idx="1047">
                        <c:v>6.5403949424616985E-4</c:v>
                      </c:pt>
                      <c:pt idx="1048">
                        <c:v>7.3974792670254892E-4</c:v>
                      </c:pt>
                      <c:pt idx="1049">
                        <c:v>7.367772583524502E-4</c:v>
                      </c:pt>
                      <c:pt idx="1050">
                        <c:v>7.3252649659413685E-4</c:v>
                      </c:pt>
                      <c:pt idx="1051">
                        <c:v>6.9746723209357419E-4</c:v>
                      </c:pt>
                      <c:pt idx="1052">
                        <c:v>6.9451201187123077E-4</c:v>
                      </c:pt>
                      <c:pt idx="1053">
                        <c:v>6.3291781990596581E-4</c:v>
                      </c:pt>
                      <c:pt idx="1054">
                        <c:v>6.2887525312231617E-4</c:v>
                      </c:pt>
                      <c:pt idx="1055">
                        <c:v>6.2592270448771253E-4</c:v>
                      </c:pt>
                      <c:pt idx="1056">
                        <c:v>6.8268618741054992E-4</c:v>
                      </c:pt>
                      <c:pt idx="1057">
                        <c:v>6.7855622182651752E-4</c:v>
                      </c:pt>
                      <c:pt idx="1058">
                        <c:v>6.7560619688140726E-4</c:v>
                      </c:pt>
                      <c:pt idx="1059">
                        <c:v>7.0098759020750096E-4</c:v>
                      </c:pt>
                      <c:pt idx="1060">
                        <c:v>6.9565253857439217E-4</c:v>
                      </c:pt>
                      <c:pt idx="1061">
                        <c:v>6.9271765517563198E-4</c:v>
                      </c:pt>
                      <c:pt idx="1062">
                        <c:v>6.6039704304079799E-4</c:v>
                      </c:pt>
                      <c:pt idx="1063">
                        <c:v>6.5802543796635124E-4</c:v>
                      </c:pt>
                      <c:pt idx="1064">
                        <c:v>6.5508811683715547E-4</c:v>
                      </c:pt>
                      <c:pt idx="1065">
                        <c:v>5.050768122421786E-4</c:v>
                      </c:pt>
                      <c:pt idx="1066">
                        <c:v>6.4919918467056328E-4</c:v>
                      </c:pt>
                      <c:pt idx="1067">
                        <c:v>6.4626195945301104E-4</c:v>
                      </c:pt>
                      <c:pt idx="1068">
                        <c:v>6.3788358212851825E-4</c:v>
                      </c:pt>
                      <c:pt idx="1069">
                        <c:v>7.2368207802446147E-4</c:v>
                      </c:pt>
                      <c:pt idx="1070">
                        <c:v>7.2076466244525657E-4</c:v>
                      </c:pt>
                      <c:pt idx="1071">
                        <c:v>7.1480601418141235E-4</c:v>
                      </c:pt>
                      <c:pt idx="1072">
                        <c:v>7.1187509948299871E-4</c:v>
                      </c:pt>
                      <c:pt idx="1073">
                        <c:v>7.3805876907329278E-4</c:v>
                      </c:pt>
                      <c:pt idx="1074">
                        <c:v>7.3019946950802594E-4</c:v>
                      </c:pt>
                      <c:pt idx="1075">
                        <c:v>6.1175014565492344E-4</c:v>
                      </c:pt>
                      <c:pt idx="1076">
                        <c:v>6.0480637148875864E-4</c:v>
                      </c:pt>
                      <c:pt idx="1077">
                        <c:v>6.2695535936165404E-4</c:v>
                      </c:pt>
                      <c:pt idx="1078">
                        <c:v>6.8116759509829095E-4</c:v>
                      </c:pt>
                      <c:pt idx="1079">
                        <c:v>8.8742717887096653E-4</c:v>
                      </c:pt>
                      <c:pt idx="1080">
                        <c:v>8.8019488987918059E-4</c:v>
                      </c:pt>
                      <c:pt idx="1081">
                        <c:v>9.3514041652702478E-4</c:v>
                      </c:pt>
                      <c:pt idx="1082">
                        <c:v>7.8268623887932636E-4</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numCache>
                  </c:numRef>
                </c:xVal>
                <c:yVal>
                  <c:numRef>
                    <c:extLst xmlns:c15="http://schemas.microsoft.com/office/drawing/2012/chart">
                      <c:ext xmlns:c15="http://schemas.microsoft.com/office/drawing/2012/chart" uri="{02D57815-91ED-43cb-92C2-25804820EDAC}">
                        <c15:formulaRef>
                          <c15:sqref>Bq!$H$28:$H$1139</c15:sqref>
                        </c15:formulaRef>
                      </c:ext>
                    </c:extLst>
                    <c:numCache>
                      <c:formatCode>General</c:formatCode>
                      <c:ptCount val="1112"/>
                      <c:pt idx="0">
                        <c:v>0</c:v>
                      </c:pt>
                      <c:pt idx="1">
                        <c:v>0.10000100000000023</c:v>
                      </c:pt>
                      <c:pt idx="2">
                        <c:v>0.20000100000000032</c:v>
                      </c:pt>
                      <c:pt idx="3">
                        <c:v>0.30000100000000041</c:v>
                      </c:pt>
                      <c:pt idx="4">
                        <c:v>0.40000000000000036</c:v>
                      </c:pt>
                      <c:pt idx="5">
                        <c:v>0.50000000000000044</c:v>
                      </c:pt>
                      <c:pt idx="6">
                        <c:v>0.60000000000000009</c:v>
                      </c:pt>
                      <c:pt idx="7">
                        <c:v>0.70000000000000018</c:v>
                      </c:pt>
                      <c:pt idx="8">
                        <c:v>0.80000000000000027</c:v>
                      </c:pt>
                      <c:pt idx="9">
                        <c:v>0.90000000000000036</c:v>
                      </c:pt>
                      <c:pt idx="10">
                        <c:v>1.0000000000000004</c:v>
                      </c:pt>
                      <c:pt idx="11">
                        <c:v>1.1000000000000005</c:v>
                      </c:pt>
                      <c:pt idx="12">
                        <c:v>1.2000000000000002</c:v>
                      </c:pt>
                      <c:pt idx="13">
                        <c:v>1.2999999999999998</c:v>
                      </c:pt>
                      <c:pt idx="14">
                        <c:v>1.3999990000000002</c:v>
                      </c:pt>
                      <c:pt idx="15">
                        <c:v>1.4999990000000003</c:v>
                      </c:pt>
                      <c:pt idx="16">
                        <c:v>1.5999990000000004</c:v>
                      </c:pt>
                      <c:pt idx="17">
                        <c:v>1.6999990000000005</c:v>
                      </c:pt>
                      <c:pt idx="18">
                        <c:v>1.7999989999999997</c:v>
                      </c:pt>
                      <c:pt idx="19">
                        <c:v>1.8999990000000002</c:v>
                      </c:pt>
                      <c:pt idx="20">
                        <c:v>1.9999989999999999</c:v>
                      </c:pt>
                      <c:pt idx="21">
                        <c:v>2.0999990000000004</c:v>
                      </c:pt>
                      <c:pt idx="22">
                        <c:v>2.199999</c:v>
                      </c:pt>
                      <c:pt idx="23">
                        <c:v>2.2999990000000006</c:v>
                      </c:pt>
                      <c:pt idx="24">
                        <c:v>2.3999980000000001</c:v>
                      </c:pt>
                      <c:pt idx="25">
                        <c:v>2.4999979999999997</c:v>
                      </c:pt>
                      <c:pt idx="26">
                        <c:v>2.5999980000000003</c:v>
                      </c:pt>
                      <c:pt idx="27">
                        <c:v>2.6999979999999999</c:v>
                      </c:pt>
                      <c:pt idx="28">
                        <c:v>2.7999980000000004</c:v>
                      </c:pt>
                      <c:pt idx="29">
                        <c:v>2.8999980000000001</c:v>
                      </c:pt>
                      <c:pt idx="30">
                        <c:v>2.9999980000000006</c:v>
                      </c:pt>
                      <c:pt idx="31">
                        <c:v>3.0999980000000003</c:v>
                      </c:pt>
                      <c:pt idx="32">
                        <c:v>3.1999980000000008</c:v>
                      </c:pt>
                      <c:pt idx="33">
                        <c:v>3.2999980000000004</c:v>
                      </c:pt>
                      <c:pt idx="34">
                        <c:v>3.3999979999999992</c:v>
                      </c:pt>
                      <c:pt idx="35">
                        <c:v>3.4999970000000005</c:v>
                      </c:pt>
                      <c:pt idx="36">
                        <c:v>3.5999970000000001</c:v>
                      </c:pt>
                      <c:pt idx="37">
                        <c:v>3.6999970000000006</c:v>
                      </c:pt>
                      <c:pt idx="38">
                        <c:v>3.7999970000000003</c:v>
                      </c:pt>
                      <c:pt idx="39">
                        <c:v>3.8999970000000008</c:v>
                      </c:pt>
                      <c:pt idx="40">
                        <c:v>3.9999970000000005</c:v>
                      </c:pt>
                      <c:pt idx="41">
                        <c:v>4.0999969999999992</c:v>
                      </c:pt>
                      <c:pt idx="42">
                        <c:v>4.1999969999999998</c:v>
                      </c:pt>
                      <c:pt idx="43">
                        <c:v>4.2999970000000003</c:v>
                      </c:pt>
                      <c:pt idx="44">
                        <c:v>4.3999969999999999</c:v>
                      </c:pt>
                      <c:pt idx="45">
                        <c:v>4.4999960000000003</c:v>
                      </c:pt>
                      <c:pt idx="46">
                        <c:v>4.5999960000000009</c:v>
                      </c:pt>
                      <c:pt idx="47">
                        <c:v>4.6999960000000005</c:v>
                      </c:pt>
                      <c:pt idx="48">
                        <c:v>4.7999959999999993</c:v>
                      </c:pt>
                      <c:pt idx="49">
                        <c:v>4.8999959999999998</c:v>
                      </c:pt>
                      <c:pt idx="50">
                        <c:v>4.9999960000000003</c:v>
                      </c:pt>
                      <c:pt idx="51">
                        <c:v>5.099996</c:v>
                      </c:pt>
                      <c:pt idx="52">
                        <c:v>5.1999959999999996</c:v>
                      </c:pt>
                      <c:pt idx="53">
                        <c:v>5.2999960000000002</c:v>
                      </c:pt>
                      <c:pt idx="54">
                        <c:v>5.3999960000000007</c:v>
                      </c:pt>
                      <c:pt idx="55">
                        <c:v>5.4999960000000003</c:v>
                      </c:pt>
                      <c:pt idx="56">
                        <c:v>5.5999949999999998</c:v>
                      </c:pt>
                      <c:pt idx="57">
                        <c:v>5.6999950000000004</c:v>
                      </c:pt>
                      <c:pt idx="58">
                        <c:v>5.799995</c:v>
                      </c:pt>
                      <c:pt idx="59">
                        <c:v>5.8999949999999997</c:v>
                      </c:pt>
                      <c:pt idx="60">
                        <c:v>5.9999949999999993</c:v>
                      </c:pt>
                      <c:pt idx="61">
                        <c:v>6.0999950000000007</c:v>
                      </c:pt>
                      <c:pt idx="62">
                        <c:v>6.1999950000000004</c:v>
                      </c:pt>
                      <c:pt idx="63">
                        <c:v>6.299995</c:v>
                      </c:pt>
                      <c:pt idx="64">
                        <c:v>6.3999950000000014</c:v>
                      </c:pt>
                      <c:pt idx="65">
                        <c:v>6.4999950000000011</c:v>
                      </c:pt>
                      <c:pt idx="66">
                        <c:v>6.5999939999999997</c:v>
                      </c:pt>
                      <c:pt idx="67">
                        <c:v>6.6999940000000011</c:v>
                      </c:pt>
                      <c:pt idx="68">
                        <c:v>6.7999940000000008</c:v>
                      </c:pt>
                      <c:pt idx="69">
                        <c:v>6.8999940000000004</c:v>
                      </c:pt>
                      <c:pt idx="70">
                        <c:v>6.999994</c:v>
                      </c:pt>
                      <c:pt idx="71">
                        <c:v>7.0999939999999997</c:v>
                      </c:pt>
                      <c:pt idx="72">
                        <c:v>7.1999940000000011</c:v>
                      </c:pt>
                      <c:pt idx="73">
                        <c:v>7.299993999999999</c:v>
                      </c:pt>
                      <c:pt idx="74">
                        <c:v>7.3999940000000004</c:v>
                      </c:pt>
                      <c:pt idx="75">
                        <c:v>7.499994</c:v>
                      </c:pt>
                      <c:pt idx="76">
                        <c:v>7.5999939999999997</c:v>
                      </c:pt>
                      <c:pt idx="77">
                        <c:v>7.6999930000000001</c:v>
                      </c:pt>
                      <c:pt idx="78">
                        <c:v>7.799990000000002</c:v>
                      </c:pt>
                      <c:pt idx="79">
                        <c:v>7.8999900000000016</c:v>
                      </c:pt>
                      <c:pt idx="80">
                        <c:v>7.9999900000000013</c:v>
                      </c:pt>
                      <c:pt idx="81">
                        <c:v>8.0999899999999982</c:v>
                      </c:pt>
                      <c:pt idx="82">
                        <c:v>8.1999899999999997</c:v>
                      </c:pt>
                      <c:pt idx="83">
                        <c:v>8.2999899999999975</c:v>
                      </c:pt>
                      <c:pt idx="84">
                        <c:v>8.399989999999999</c:v>
                      </c:pt>
                      <c:pt idx="85">
                        <c:v>8.4999900000000004</c:v>
                      </c:pt>
                      <c:pt idx="86">
                        <c:v>8.5999899999999982</c:v>
                      </c:pt>
                      <c:pt idx="87">
                        <c:v>8.6999899999999997</c:v>
                      </c:pt>
                      <c:pt idx="88">
                        <c:v>8.7999900000000011</c:v>
                      </c:pt>
                      <c:pt idx="89">
                        <c:v>8.899989999999999</c:v>
                      </c:pt>
                      <c:pt idx="90">
                        <c:v>8.9999900000000004</c:v>
                      </c:pt>
                      <c:pt idx="91">
                        <c:v>9.0999899999999982</c:v>
                      </c:pt>
                      <c:pt idx="92">
                        <c:v>9.1999899999999997</c:v>
                      </c:pt>
                      <c:pt idx="93">
                        <c:v>9.2999900000000011</c:v>
                      </c:pt>
                      <c:pt idx="94">
                        <c:v>9.399989999999999</c:v>
                      </c:pt>
                      <c:pt idx="95">
                        <c:v>9.4999900000000004</c:v>
                      </c:pt>
                      <c:pt idx="96">
                        <c:v>9.5999900000000018</c:v>
                      </c:pt>
                      <c:pt idx="97">
                        <c:v>9.6999899999999997</c:v>
                      </c:pt>
                      <c:pt idx="98">
                        <c:v>9.7999900000000011</c:v>
                      </c:pt>
                      <c:pt idx="99">
                        <c:v>9.899989999999999</c:v>
                      </c:pt>
                      <c:pt idx="100">
                        <c:v>9.9999900000000004</c:v>
                      </c:pt>
                      <c:pt idx="101">
                        <c:v>10.099990000000002</c:v>
                      </c:pt>
                      <c:pt idx="102">
                        <c:v>10.19999</c:v>
                      </c:pt>
                      <c:pt idx="103">
                        <c:v>10.299990000000001</c:v>
                      </c:pt>
                      <c:pt idx="104">
                        <c:v>10.399990000000003</c:v>
                      </c:pt>
                      <c:pt idx="105">
                        <c:v>10.49999</c:v>
                      </c:pt>
                      <c:pt idx="106">
                        <c:v>10.599989999999998</c:v>
                      </c:pt>
                      <c:pt idx="107">
                        <c:v>10.69999</c:v>
                      </c:pt>
                      <c:pt idx="108">
                        <c:v>10.799989999999998</c:v>
                      </c:pt>
                      <c:pt idx="109">
                        <c:v>10.899989999999999</c:v>
                      </c:pt>
                      <c:pt idx="110">
                        <c:v>10.99999</c:v>
                      </c:pt>
                      <c:pt idx="111">
                        <c:v>11.099989999999998</c:v>
                      </c:pt>
                      <c:pt idx="112">
                        <c:v>11.19999</c:v>
                      </c:pt>
                      <c:pt idx="113">
                        <c:v>11.299990000000001</c:v>
                      </c:pt>
                      <c:pt idx="114">
                        <c:v>11.399989999999999</c:v>
                      </c:pt>
                      <c:pt idx="115">
                        <c:v>11.49999</c:v>
                      </c:pt>
                      <c:pt idx="116">
                        <c:v>11.599989999999998</c:v>
                      </c:pt>
                      <c:pt idx="117">
                        <c:v>11.69999</c:v>
                      </c:pt>
                      <c:pt idx="118">
                        <c:v>11.799990000000001</c:v>
                      </c:pt>
                      <c:pt idx="119">
                        <c:v>11.899989999999999</c:v>
                      </c:pt>
                      <c:pt idx="120">
                        <c:v>11.99999</c:v>
                      </c:pt>
                      <c:pt idx="121">
                        <c:v>12.099990000000002</c:v>
                      </c:pt>
                      <c:pt idx="122">
                        <c:v>12.19999</c:v>
                      </c:pt>
                      <c:pt idx="123">
                        <c:v>12.299990000000001</c:v>
                      </c:pt>
                      <c:pt idx="124">
                        <c:v>12.399989999999999</c:v>
                      </c:pt>
                      <c:pt idx="125">
                        <c:v>12.49999</c:v>
                      </c:pt>
                      <c:pt idx="126">
                        <c:v>12.599990000000002</c:v>
                      </c:pt>
                      <c:pt idx="127">
                        <c:v>12.69999</c:v>
                      </c:pt>
                      <c:pt idx="128">
                        <c:v>12.799990000000001</c:v>
                      </c:pt>
                      <c:pt idx="129">
                        <c:v>12.899990000000003</c:v>
                      </c:pt>
                      <c:pt idx="130">
                        <c:v>12.99999</c:v>
                      </c:pt>
                      <c:pt idx="131">
                        <c:v>13.099989999999998</c:v>
                      </c:pt>
                      <c:pt idx="132">
                        <c:v>13.19999</c:v>
                      </c:pt>
                      <c:pt idx="133">
                        <c:v>13.299989999999998</c:v>
                      </c:pt>
                      <c:pt idx="134">
                        <c:v>13.399989999999999</c:v>
                      </c:pt>
                      <c:pt idx="135">
                        <c:v>13.49999</c:v>
                      </c:pt>
                      <c:pt idx="136">
                        <c:v>13.599989999999998</c:v>
                      </c:pt>
                      <c:pt idx="137">
                        <c:v>13.69999</c:v>
                      </c:pt>
                      <c:pt idx="138">
                        <c:v>13.799989999999998</c:v>
                      </c:pt>
                      <c:pt idx="139">
                        <c:v>13.899989999999999</c:v>
                      </c:pt>
                      <c:pt idx="140">
                        <c:v>13.99999</c:v>
                      </c:pt>
                      <c:pt idx="141">
                        <c:v>14.099989999999998</c:v>
                      </c:pt>
                      <c:pt idx="142">
                        <c:v>14.19999</c:v>
                      </c:pt>
                      <c:pt idx="143">
                        <c:v>14.299989999999998</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15.399989999999999</c:v>
                      </c:pt>
                      <c:pt idx="155">
                        <c:v>15.49999</c:v>
                      </c:pt>
                      <c:pt idx="156">
                        <c:v>15.599989999999998</c:v>
                      </c:pt>
                      <c:pt idx="157">
                        <c:v>15.69999</c:v>
                      </c:pt>
                      <c:pt idx="158">
                        <c:v>15.799989999999998</c:v>
                      </c:pt>
                      <c:pt idx="159">
                        <c:v>15.899989999999999</c:v>
                      </c:pt>
                      <c:pt idx="160">
                        <c:v>15.99999</c:v>
                      </c:pt>
                      <c:pt idx="161">
                        <c:v>16.099989999999998</c:v>
                      </c:pt>
                      <c:pt idx="162">
                        <c:v>16.19999</c:v>
                      </c:pt>
                      <c:pt idx="163">
                        <c:v>16.299989999999998</c:v>
                      </c:pt>
                      <c:pt idx="164">
                        <c:v>16.399989999999999</c:v>
                      </c:pt>
                      <c:pt idx="165">
                        <c:v>16.49999</c:v>
                      </c:pt>
                      <c:pt idx="166">
                        <c:v>16.599989999999998</c:v>
                      </c:pt>
                      <c:pt idx="167">
                        <c:v>16.69999</c:v>
                      </c:pt>
                      <c:pt idx="168">
                        <c:v>16.799989999999998</c:v>
                      </c:pt>
                      <c:pt idx="169">
                        <c:v>16.899989999999999</c:v>
                      </c:pt>
                      <c:pt idx="170">
                        <c:v>16.99999</c:v>
                      </c:pt>
                      <c:pt idx="171">
                        <c:v>17.099989999999998</c:v>
                      </c:pt>
                      <c:pt idx="172">
                        <c:v>17.19998</c:v>
                      </c:pt>
                      <c:pt idx="173">
                        <c:v>17.299979999999998</c:v>
                      </c:pt>
                      <c:pt idx="174">
                        <c:v>17.399979999999999</c:v>
                      </c:pt>
                      <c:pt idx="175">
                        <c:v>17.499979999999997</c:v>
                      </c:pt>
                      <c:pt idx="176">
                        <c:v>17.599979999999999</c:v>
                      </c:pt>
                      <c:pt idx="177">
                        <c:v>17.69998</c:v>
                      </c:pt>
                      <c:pt idx="178">
                        <c:v>17.799990000000001</c:v>
                      </c:pt>
                      <c:pt idx="179">
                        <c:v>17.899989999999999</c:v>
                      </c:pt>
                      <c:pt idx="180">
                        <c:v>17.99999</c:v>
                      </c:pt>
                      <c:pt idx="181">
                        <c:v>18.099989999999998</c:v>
                      </c:pt>
                      <c:pt idx="182">
                        <c:v>18.19999</c:v>
                      </c:pt>
                      <c:pt idx="183">
                        <c:v>18.299989999999998</c:v>
                      </c:pt>
                      <c:pt idx="184">
                        <c:v>18.399989999999999</c:v>
                      </c:pt>
                      <c:pt idx="185">
                        <c:v>18.499979999999997</c:v>
                      </c:pt>
                      <c:pt idx="186">
                        <c:v>18.599979999999999</c:v>
                      </c:pt>
                      <c:pt idx="187">
                        <c:v>18.699979999999996</c:v>
                      </c:pt>
                      <c:pt idx="188">
                        <c:v>18.799980000000001</c:v>
                      </c:pt>
                      <c:pt idx="189">
                        <c:v>18.899979999999996</c:v>
                      </c:pt>
                      <c:pt idx="190">
                        <c:v>18.999980000000001</c:v>
                      </c:pt>
                      <c:pt idx="191">
                        <c:v>19.099979999999999</c:v>
                      </c:pt>
                      <c:pt idx="192">
                        <c:v>19.19998</c:v>
                      </c:pt>
                      <c:pt idx="193">
                        <c:v>19.299979999999998</c:v>
                      </c:pt>
                      <c:pt idx="194">
                        <c:v>19.399979999999999</c:v>
                      </c:pt>
                      <c:pt idx="195">
                        <c:v>19.499979999999997</c:v>
                      </c:pt>
                      <c:pt idx="196">
                        <c:v>19.599979999999999</c:v>
                      </c:pt>
                      <c:pt idx="197">
                        <c:v>19.69998</c:v>
                      </c:pt>
                      <c:pt idx="198">
                        <c:v>19.799980000000001</c:v>
                      </c:pt>
                      <c:pt idx="199">
                        <c:v>19.899979999999999</c:v>
                      </c:pt>
                      <c:pt idx="200">
                        <c:v>19.999980000000001</c:v>
                      </c:pt>
                      <c:pt idx="201">
                        <c:v>20.099979999999999</c:v>
                      </c:pt>
                      <c:pt idx="202">
                        <c:v>20.19998</c:v>
                      </c:pt>
                      <c:pt idx="203">
                        <c:v>20.299979999999998</c:v>
                      </c:pt>
                      <c:pt idx="204">
                        <c:v>20.399980000000003</c:v>
                      </c:pt>
                      <c:pt idx="205">
                        <c:v>20.499979999999997</c:v>
                      </c:pt>
                      <c:pt idx="206">
                        <c:v>20.599980000000002</c:v>
                      </c:pt>
                      <c:pt idx="207">
                        <c:v>20.69998</c:v>
                      </c:pt>
                      <c:pt idx="208">
                        <c:v>20.799980000000001</c:v>
                      </c:pt>
                      <c:pt idx="209">
                        <c:v>20.899979999999999</c:v>
                      </c:pt>
                      <c:pt idx="210">
                        <c:v>20.999979999999997</c:v>
                      </c:pt>
                      <c:pt idx="211">
                        <c:v>21.099979999999999</c:v>
                      </c:pt>
                      <c:pt idx="212">
                        <c:v>21.199979999999996</c:v>
                      </c:pt>
                      <c:pt idx="213">
                        <c:v>21.299980000000001</c:v>
                      </c:pt>
                      <c:pt idx="214">
                        <c:v>21.399979999999996</c:v>
                      </c:pt>
                      <c:pt idx="215">
                        <c:v>21.499980000000001</c:v>
                      </c:pt>
                      <c:pt idx="216">
                        <c:v>21.599979999999999</c:v>
                      </c:pt>
                      <c:pt idx="217">
                        <c:v>21.69998</c:v>
                      </c:pt>
                      <c:pt idx="218">
                        <c:v>21.799979999999998</c:v>
                      </c:pt>
                      <c:pt idx="219">
                        <c:v>21.899979999999999</c:v>
                      </c:pt>
                      <c:pt idx="220">
                        <c:v>21.999979999999997</c:v>
                      </c:pt>
                      <c:pt idx="221">
                        <c:v>22.099979999999999</c:v>
                      </c:pt>
                      <c:pt idx="222">
                        <c:v>22.19998</c:v>
                      </c:pt>
                      <c:pt idx="223">
                        <c:v>22.299980000000001</c:v>
                      </c:pt>
                      <c:pt idx="224">
                        <c:v>22.399979999999999</c:v>
                      </c:pt>
                      <c:pt idx="225">
                        <c:v>22.499980000000001</c:v>
                      </c:pt>
                      <c:pt idx="226">
                        <c:v>22.599979999999999</c:v>
                      </c:pt>
                      <c:pt idx="227">
                        <c:v>22.69998</c:v>
                      </c:pt>
                      <c:pt idx="228">
                        <c:v>22.799979999999998</c:v>
                      </c:pt>
                      <c:pt idx="229">
                        <c:v>22.899980000000003</c:v>
                      </c:pt>
                      <c:pt idx="230">
                        <c:v>22.999979999999997</c:v>
                      </c:pt>
                      <c:pt idx="231">
                        <c:v>23.099980000000002</c:v>
                      </c:pt>
                      <c:pt idx="232">
                        <c:v>23.19998</c:v>
                      </c:pt>
                      <c:pt idx="233">
                        <c:v>23.299980000000001</c:v>
                      </c:pt>
                      <c:pt idx="234">
                        <c:v>23.399979999999999</c:v>
                      </c:pt>
                      <c:pt idx="235">
                        <c:v>23.499979999999997</c:v>
                      </c:pt>
                      <c:pt idx="236">
                        <c:v>23.599979999999999</c:v>
                      </c:pt>
                      <c:pt idx="237">
                        <c:v>23.699979999999996</c:v>
                      </c:pt>
                      <c:pt idx="238">
                        <c:v>23.799980000000001</c:v>
                      </c:pt>
                      <c:pt idx="239">
                        <c:v>23.899979999999996</c:v>
                      </c:pt>
                      <c:pt idx="240">
                        <c:v>23.999980000000001</c:v>
                      </c:pt>
                      <c:pt idx="241">
                        <c:v>24.099979999999999</c:v>
                      </c:pt>
                      <c:pt idx="242">
                        <c:v>24.19998</c:v>
                      </c:pt>
                      <c:pt idx="243">
                        <c:v>24.299979999999998</c:v>
                      </c:pt>
                      <c:pt idx="244">
                        <c:v>24.399979999999999</c:v>
                      </c:pt>
                      <c:pt idx="245">
                        <c:v>24.499979999999997</c:v>
                      </c:pt>
                      <c:pt idx="246">
                        <c:v>24.599979999999999</c:v>
                      </c:pt>
                      <c:pt idx="247">
                        <c:v>24.69998</c:v>
                      </c:pt>
                      <c:pt idx="248">
                        <c:v>24.799980000000001</c:v>
                      </c:pt>
                      <c:pt idx="249">
                        <c:v>24.899979999999999</c:v>
                      </c:pt>
                      <c:pt idx="250">
                        <c:v>24.999980000000001</c:v>
                      </c:pt>
                      <c:pt idx="251">
                        <c:v>25.099979999999999</c:v>
                      </c:pt>
                      <c:pt idx="252">
                        <c:v>25.19998</c:v>
                      </c:pt>
                      <c:pt idx="253">
                        <c:v>25.299979999999998</c:v>
                      </c:pt>
                      <c:pt idx="254">
                        <c:v>25.399980000000003</c:v>
                      </c:pt>
                      <c:pt idx="255">
                        <c:v>25.499979999999997</c:v>
                      </c:pt>
                      <c:pt idx="256">
                        <c:v>25.599980000000002</c:v>
                      </c:pt>
                      <c:pt idx="257">
                        <c:v>25.69998</c:v>
                      </c:pt>
                      <c:pt idx="258">
                        <c:v>25.799980000000001</c:v>
                      </c:pt>
                      <c:pt idx="259">
                        <c:v>25.899979999999999</c:v>
                      </c:pt>
                      <c:pt idx="260">
                        <c:v>25.999979999999997</c:v>
                      </c:pt>
                      <c:pt idx="261">
                        <c:v>26.099979999999999</c:v>
                      </c:pt>
                      <c:pt idx="262">
                        <c:v>26.199979999999996</c:v>
                      </c:pt>
                      <c:pt idx="263">
                        <c:v>26.299980000000001</c:v>
                      </c:pt>
                      <c:pt idx="264">
                        <c:v>26.399979999999996</c:v>
                      </c:pt>
                      <c:pt idx="265">
                        <c:v>26.499980000000001</c:v>
                      </c:pt>
                      <c:pt idx="266">
                        <c:v>26.599979999999999</c:v>
                      </c:pt>
                      <c:pt idx="267">
                        <c:v>26.69998</c:v>
                      </c:pt>
                      <c:pt idx="268">
                        <c:v>26.799979999999998</c:v>
                      </c:pt>
                      <c:pt idx="269">
                        <c:v>26.899979999999999</c:v>
                      </c:pt>
                      <c:pt idx="270">
                        <c:v>26.999979999999997</c:v>
                      </c:pt>
                      <c:pt idx="271">
                        <c:v>27.099979999999999</c:v>
                      </c:pt>
                      <c:pt idx="272">
                        <c:v>27.19998</c:v>
                      </c:pt>
                      <c:pt idx="273">
                        <c:v>27.299980000000001</c:v>
                      </c:pt>
                      <c:pt idx="274">
                        <c:v>27.399979999999999</c:v>
                      </c:pt>
                      <c:pt idx="275">
                        <c:v>27.499980000000001</c:v>
                      </c:pt>
                      <c:pt idx="276">
                        <c:v>27.599979999999999</c:v>
                      </c:pt>
                      <c:pt idx="277">
                        <c:v>27.69998</c:v>
                      </c:pt>
                      <c:pt idx="278">
                        <c:v>27.799979999999998</c:v>
                      </c:pt>
                      <c:pt idx="279">
                        <c:v>27.899980000000003</c:v>
                      </c:pt>
                      <c:pt idx="280">
                        <c:v>27.999979999999997</c:v>
                      </c:pt>
                      <c:pt idx="281">
                        <c:v>28.099980000000002</c:v>
                      </c:pt>
                      <c:pt idx="282">
                        <c:v>28.19998</c:v>
                      </c:pt>
                      <c:pt idx="283">
                        <c:v>28.299980000000001</c:v>
                      </c:pt>
                      <c:pt idx="284">
                        <c:v>28.399979999999999</c:v>
                      </c:pt>
                      <c:pt idx="285">
                        <c:v>28.499979999999997</c:v>
                      </c:pt>
                      <c:pt idx="286">
                        <c:v>28.599979999999999</c:v>
                      </c:pt>
                      <c:pt idx="287">
                        <c:v>28.699979999999996</c:v>
                      </c:pt>
                      <c:pt idx="288">
                        <c:v>28.799980000000001</c:v>
                      </c:pt>
                      <c:pt idx="289">
                        <c:v>28.899979999999996</c:v>
                      </c:pt>
                      <c:pt idx="290">
                        <c:v>28.999969999999998</c:v>
                      </c:pt>
                      <c:pt idx="291">
                        <c:v>29.099970000000003</c:v>
                      </c:pt>
                      <c:pt idx="292">
                        <c:v>29.199969999999997</c:v>
                      </c:pt>
                      <c:pt idx="293">
                        <c:v>29.299970000000002</c:v>
                      </c:pt>
                      <c:pt idx="294">
                        <c:v>29.39997</c:v>
                      </c:pt>
                      <c:pt idx="295">
                        <c:v>29.499970000000001</c:v>
                      </c:pt>
                      <c:pt idx="296">
                        <c:v>29.599969999999999</c:v>
                      </c:pt>
                      <c:pt idx="297">
                        <c:v>29.69997</c:v>
                      </c:pt>
                      <c:pt idx="298">
                        <c:v>29.799969999999998</c:v>
                      </c:pt>
                      <c:pt idx="299">
                        <c:v>29.89997</c:v>
                      </c:pt>
                      <c:pt idx="300">
                        <c:v>29.999970000000001</c:v>
                      </c:pt>
                      <c:pt idx="301">
                        <c:v>30.099969999999995</c:v>
                      </c:pt>
                      <c:pt idx="302">
                        <c:v>30.199969999999997</c:v>
                      </c:pt>
                      <c:pt idx="303">
                        <c:v>30.299969999999998</c:v>
                      </c:pt>
                      <c:pt idx="304">
                        <c:v>30.39997</c:v>
                      </c:pt>
                      <c:pt idx="305">
                        <c:v>30.499970000000001</c:v>
                      </c:pt>
                      <c:pt idx="306">
                        <c:v>30.599970000000003</c:v>
                      </c:pt>
                      <c:pt idx="307">
                        <c:v>30.699969999999997</c:v>
                      </c:pt>
                      <c:pt idx="308">
                        <c:v>30.799969999999998</c:v>
                      </c:pt>
                      <c:pt idx="309">
                        <c:v>30.89997</c:v>
                      </c:pt>
                      <c:pt idx="310">
                        <c:v>30.999970000000001</c:v>
                      </c:pt>
                      <c:pt idx="311">
                        <c:v>31.099969999999995</c:v>
                      </c:pt>
                      <c:pt idx="312">
                        <c:v>31.199970000000004</c:v>
                      </c:pt>
                      <c:pt idx="313">
                        <c:v>31.299969999999998</c:v>
                      </c:pt>
                      <c:pt idx="314">
                        <c:v>31.39997</c:v>
                      </c:pt>
                      <c:pt idx="315">
                        <c:v>31.499970000000001</c:v>
                      </c:pt>
                      <c:pt idx="316">
                        <c:v>31.599970000000003</c:v>
                      </c:pt>
                      <c:pt idx="317">
                        <c:v>31.699969999999997</c:v>
                      </c:pt>
                      <c:pt idx="318">
                        <c:v>31.799969999999998</c:v>
                      </c:pt>
                      <c:pt idx="319">
                        <c:v>31.89997</c:v>
                      </c:pt>
                      <c:pt idx="320">
                        <c:v>31.999970000000001</c:v>
                      </c:pt>
                      <c:pt idx="321">
                        <c:v>32.099969999999999</c:v>
                      </c:pt>
                      <c:pt idx="322">
                        <c:v>32.199970000000008</c:v>
                      </c:pt>
                      <c:pt idx="323">
                        <c:v>32.299970000000002</c:v>
                      </c:pt>
                      <c:pt idx="324">
                        <c:v>32.399970000000003</c:v>
                      </c:pt>
                      <c:pt idx="325">
                        <c:v>32.499970000000005</c:v>
                      </c:pt>
                      <c:pt idx="326">
                        <c:v>32.599969999999999</c:v>
                      </c:pt>
                      <c:pt idx="327">
                        <c:v>32.69997</c:v>
                      </c:pt>
                      <c:pt idx="328">
                        <c:v>32.799970000000002</c:v>
                      </c:pt>
                      <c:pt idx="329">
                        <c:v>32.899970000000003</c:v>
                      </c:pt>
                      <c:pt idx="330">
                        <c:v>32.999970000000005</c:v>
                      </c:pt>
                      <c:pt idx="331">
                        <c:v>33.099970000000006</c:v>
                      </c:pt>
                      <c:pt idx="332">
                        <c:v>33.19997</c:v>
                      </c:pt>
                      <c:pt idx="333">
                        <c:v>33.299970000000002</c:v>
                      </c:pt>
                      <c:pt idx="334">
                        <c:v>33.399970000000003</c:v>
                      </c:pt>
                      <c:pt idx="335">
                        <c:v>33.499970000000005</c:v>
                      </c:pt>
                      <c:pt idx="336">
                        <c:v>33.599969999999999</c:v>
                      </c:pt>
                      <c:pt idx="337">
                        <c:v>33.699970000000008</c:v>
                      </c:pt>
                      <c:pt idx="338">
                        <c:v>33.799970000000002</c:v>
                      </c:pt>
                      <c:pt idx="339">
                        <c:v>33.899970000000003</c:v>
                      </c:pt>
                      <c:pt idx="340">
                        <c:v>33.999970000000005</c:v>
                      </c:pt>
                      <c:pt idx="341">
                        <c:v>34.099970000000006</c:v>
                      </c:pt>
                      <c:pt idx="342">
                        <c:v>34.19997</c:v>
                      </c:pt>
                      <c:pt idx="343">
                        <c:v>34.299970000000002</c:v>
                      </c:pt>
                      <c:pt idx="344">
                        <c:v>34.399970000000003</c:v>
                      </c:pt>
                      <c:pt idx="345">
                        <c:v>34.499970000000005</c:v>
                      </c:pt>
                      <c:pt idx="346">
                        <c:v>34.599969999999999</c:v>
                      </c:pt>
                      <c:pt idx="347">
                        <c:v>34.699970000000008</c:v>
                      </c:pt>
                      <c:pt idx="348">
                        <c:v>34.799970000000002</c:v>
                      </c:pt>
                      <c:pt idx="349">
                        <c:v>34.899970000000003</c:v>
                      </c:pt>
                      <c:pt idx="350">
                        <c:v>34.999970000000005</c:v>
                      </c:pt>
                      <c:pt idx="351">
                        <c:v>35.099969999999999</c:v>
                      </c:pt>
                      <c:pt idx="352">
                        <c:v>35.19997</c:v>
                      </c:pt>
                      <c:pt idx="353">
                        <c:v>35.299970000000002</c:v>
                      </c:pt>
                      <c:pt idx="354">
                        <c:v>35.399970000000003</c:v>
                      </c:pt>
                      <c:pt idx="355">
                        <c:v>35.499970000000005</c:v>
                      </c:pt>
                      <c:pt idx="356">
                        <c:v>35.599970000000006</c:v>
                      </c:pt>
                      <c:pt idx="357">
                        <c:v>35.69997</c:v>
                      </c:pt>
                      <c:pt idx="358">
                        <c:v>35.799970000000002</c:v>
                      </c:pt>
                      <c:pt idx="359">
                        <c:v>35.899970000000003</c:v>
                      </c:pt>
                      <c:pt idx="360">
                        <c:v>35.999970000000005</c:v>
                      </c:pt>
                      <c:pt idx="361">
                        <c:v>36.099969999999999</c:v>
                      </c:pt>
                      <c:pt idx="362">
                        <c:v>36.199970000000008</c:v>
                      </c:pt>
                      <c:pt idx="363">
                        <c:v>36.299970000000002</c:v>
                      </c:pt>
                      <c:pt idx="364">
                        <c:v>36.399970000000003</c:v>
                      </c:pt>
                      <c:pt idx="365">
                        <c:v>36.499970000000005</c:v>
                      </c:pt>
                      <c:pt idx="366">
                        <c:v>36.599970000000006</c:v>
                      </c:pt>
                      <c:pt idx="367">
                        <c:v>36.69997</c:v>
                      </c:pt>
                      <c:pt idx="368">
                        <c:v>36.799970000000002</c:v>
                      </c:pt>
                      <c:pt idx="369">
                        <c:v>36.899970000000003</c:v>
                      </c:pt>
                      <c:pt idx="370">
                        <c:v>36.999970000000005</c:v>
                      </c:pt>
                      <c:pt idx="371">
                        <c:v>37.099969999999999</c:v>
                      </c:pt>
                      <c:pt idx="372">
                        <c:v>37.199970000000008</c:v>
                      </c:pt>
                      <c:pt idx="373">
                        <c:v>37.299970000000002</c:v>
                      </c:pt>
                      <c:pt idx="374">
                        <c:v>37.399970000000003</c:v>
                      </c:pt>
                      <c:pt idx="375">
                        <c:v>37.499970000000005</c:v>
                      </c:pt>
                      <c:pt idx="376">
                        <c:v>37.599969999999999</c:v>
                      </c:pt>
                      <c:pt idx="377">
                        <c:v>37.69997</c:v>
                      </c:pt>
                      <c:pt idx="378">
                        <c:v>37.799970000000002</c:v>
                      </c:pt>
                      <c:pt idx="379">
                        <c:v>37.899970000000003</c:v>
                      </c:pt>
                      <c:pt idx="380">
                        <c:v>37.999970000000005</c:v>
                      </c:pt>
                      <c:pt idx="381">
                        <c:v>38.099980000000002</c:v>
                      </c:pt>
                      <c:pt idx="382">
                        <c:v>38.199980000000011</c:v>
                      </c:pt>
                      <c:pt idx="383">
                        <c:v>38.299980000000005</c:v>
                      </c:pt>
                      <c:pt idx="384">
                        <c:v>38.399979999999999</c:v>
                      </c:pt>
                      <c:pt idx="385">
                        <c:v>38.499980000000001</c:v>
                      </c:pt>
                      <c:pt idx="386">
                        <c:v>38.599989999999998</c:v>
                      </c:pt>
                      <c:pt idx="387">
                        <c:v>38.699990000000007</c:v>
                      </c:pt>
                      <c:pt idx="388">
                        <c:v>38.799990000000008</c:v>
                      </c:pt>
                      <c:pt idx="389">
                        <c:v>38.899990000000003</c:v>
                      </c:pt>
                      <c:pt idx="390">
                        <c:v>39</c:v>
                      </c:pt>
                      <c:pt idx="391">
                        <c:v>39.1</c:v>
                      </c:pt>
                      <c:pt idx="392">
                        <c:v>39.200000000000003</c:v>
                      </c:pt>
                      <c:pt idx="393">
                        <c:v>39.300000000000004</c:v>
                      </c:pt>
                      <c:pt idx="394">
                        <c:v>39.400010000000002</c:v>
                      </c:pt>
                      <c:pt idx="395">
                        <c:v>39.500010000000003</c:v>
                      </c:pt>
                      <c:pt idx="396">
                        <c:v>39.600009999999997</c:v>
                      </c:pt>
                      <c:pt idx="397">
                        <c:v>39.700010000000006</c:v>
                      </c:pt>
                      <c:pt idx="398">
                        <c:v>39.80001</c:v>
                      </c:pt>
                      <c:pt idx="399">
                        <c:v>39.900020000000005</c:v>
                      </c:pt>
                      <c:pt idx="400">
                        <c:v>40.000019999999999</c:v>
                      </c:pt>
                      <c:pt idx="401">
                        <c:v>40.100020000000001</c:v>
                      </c:pt>
                      <c:pt idx="402">
                        <c:v>40.200020000000009</c:v>
                      </c:pt>
                      <c:pt idx="403">
                        <c:v>40.300030000000007</c:v>
                      </c:pt>
                      <c:pt idx="404">
                        <c:v>40.400030000000001</c:v>
                      </c:pt>
                      <c:pt idx="405">
                        <c:v>40.500030000000002</c:v>
                      </c:pt>
                      <c:pt idx="406">
                        <c:v>40.600029999999997</c:v>
                      </c:pt>
                      <c:pt idx="407">
                        <c:v>40.700040000000008</c:v>
                      </c:pt>
                      <c:pt idx="408">
                        <c:v>40.800040000000003</c:v>
                      </c:pt>
                      <c:pt idx="409">
                        <c:v>40.900040000000004</c:v>
                      </c:pt>
                      <c:pt idx="410">
                        <c:v>41.000039999999998</c:v>
                      </c:pt>
                      <c:pt idx="411">
                        <c:v>41.100040000000007</c:v>
                      </c:pt>
                      <c:pt idx="412">
                        <c:v>41.200050000000005</c:v>
                      </c:pt>
                      <c:pt idx="413">
                        <c:v>41.300050000000006</c:v>
                      </c:pt>
                      <c:pt idx="414">
                        <c:v>41.40005</c:v>
                      </c:pt>
                      <c:pt idx="415">
                        <c:v>41.500050000000002</c:v>
                      </c:pt>
                      <c:pt idx="416">
                        <c:v>41.600059999999999</c:v>
                      </c:pt>
                      <c:pt idx="417">
                        <c:v>41.700060000000008</c:v>
                      </c:pt>
                      <c:pt idx="418">
                        <c:v>41.800060000000002</c:v>
                      </c:pt>
                      <c:pt idx="419">
                        <c:v>41.900060000000003</c:v>
                      </c:pt>
                      <c:pt idx="420">
                        <c:v>42.000070000000001</c:v>
                      </c:pt>
                      <c:pt idx="421">
                        <c:v>42.100070000000002</c:v>
                      </c:pt>
                      <c:pt idx="422">
                        <c:v>42.200070000000004</c:v>
                      </c:pt>
                      <c:pt idx="423">
                        <c:v>42.300070000000005</c:v>
                      </c:pt>
                      <c:pt idx="424">
                        <c:v>42.400069999999999</c:v>
                      </c:pt>
                      <c:pt idx="425">
                        <c:v>42.500079999999997</c:v>
                      </c:pt>
                      <c:pt idx="426">
                        <c:v>42.600080000000005</c:v>
                      </c:pt>
                      <c:pt idx="427">
                        <c:v>42.700080000000007</c:v>
                      </c:pt>
                      <c:pt idx="428">
                        <c:v>42.800080000000001</c:v>
                      </c:pt>
                      <c:pt idx="429">
                        <c:v>42.900090000000006</c:v>
                      </c:pt>
                      <c:pt idx="430">
                        <c:v>43.00009</c:v>
                      </c:pt>
                      <c:pt idx="431">
                        <c:v>43.100090000000009</c:v>
                      </c:pt>
                      <c:pt idx="432">
                        <c:v>43.200090000000003</c:v>
                      </c:pt>
                      <c:pt idx="433">
                        <c:v>43.300090000000004</c:v>
                      </c:pt>
                      <c:pt idx="434">
                        <c:v>43.400100000000002</c:v>
                      </c:pt>
                      <c:pt idx="435">
                        <c:v>43.500100000000003</c:v>
                      </c:pt>
                      <c:pt idx="436">
                        <c:v>43.600100000000005</c:v>
                      </c:pt>
                      <c:pt idx="437">
                        <c:v>43.700100000000006</c:v>
                      </c:pt>
                      <c:pt idx="438">
                        <c:v>43.800110000000004</c:v>
                      </c:pt>
                      <c:pt idx="439">
                        <c:v>43.900109999999998</c:v>
                      </c:pt>
                      <c:pt idx="440">
                        <c:v>44.000109999999999</c:v>
                      </c:pt>
                      <c:pt idx="441">
                        <c:v>44.100110000000008</c:v>
                      </c:pt>
                      <c:pt idx="442">
                        <c:v>44.200120000000005</c:v>
                      </c:pt>
                      <c:pt idx="443">
                        <c:v>44.300120000000007</c:v>
                      </c:pt>
                      <c:pt idx="444">
                        <c:v>44.400120000000001</c:v>
                      </c:pt>
                      <c:pt idx="445">
                        <c:v>44.500119999999995</c:v>
                      </c:pt>
                      <c:pt idx="446">
                        <c:v>44.600120000000004</c:v>
                      </c:pt>
                      <c:pt idx="447">
                        <c:v>44.700130000000001</c:v>
                      </c:pt>
                      <c:pt idx="448">
                        <c:v>44.800130000000003</c:v>
                      </c:pt>
                      <c:pt idx="449">
                        <c:v>44.900130000000004</c:v>
                      </c:pt>
                      <c:pt idx="450">
                        <c:v>45.000129999999999</c:v>
                      </c:pt>
                      <c:pt idx="451">
                        <c:v>45.10014000000001</c:v>
                      </c:pt>
                      <c:pt idx="452">
                        <c:v>45.200140000000005</c:v>
                      </c:pt>
                      <c:pt idx="453">
                        <c:v>45.300139999999999</c:v>
                      </c:pt>
                      <c:pt idx="454">
                        <c:v>45.40014</c:v>
                      </c:pt>
                      <c:pt idx="455">
                        <c:v>45.500149999999998</c:v>
                      </c:pt>
                      <c:pt idx="456">
                        <c:v>45.600150000000006</c:v>
                      </c:pt>
                      <c:pt idx="457">
                        <c:v>45.700150000000008</c:v>
                      </c:pt>
                      <c:pt idx="458">
                        <c:v>45.800150000000002</c:v>
                      </c:pt>
                      <c:pt idx="459">
                        <c:v>45.900149999999996</c:v>
                      </c:pt>
                      <c:pt idx="460">
                        <c:v>46.000160000000001</c:v>
                      </c:pt>
                      <c:pt idx="461">
                        <c:v>46.100160000000002</c:v>
                      </c:pt>
                      <c:pt idx="462">
                        <c:v>46.200160000000004</c:v>
                      </c:pt>
                      <c:pt idx="463">
                        <c:v>46.300160000000005</c:v>
                      </c:pt>
                      <c:pt idx="464">
                        <c:v>46.400170000000003</c:v>
                      </c:pt>
                      <c:pt idx="465">
                        <c:v>46.500169999999997</c:v>
                      </c:pt>
                      <c:pt idx="466">
                        <c:v>46.600170000000006</c:v>
                      </c:pt>
                      <c:pt idx="467">
                        <c:v>46.70017</c:v>
                      </c:pt>
                      <c:pt idx="468">
                        <c:v>46.800170000000001</c:v>
                      </c:pt>
                      <c:pt idx="469">
                        <c:v>46.900179999999999</c:v>
                      </c:pt>
                      <c:pt idx="470">
                        <c:v>47.00018</c:v>
                      </c:pt>
                      <c:pt idx="471">
                        <c:v>47.100180000000009</c:v>
                      </c:pt>
                      <c:pt idx="472">
                        <c:v>47.200180000000003</c:v>
                      </c:pt>
                      <c:pt idx="473">
                        <c:v>47.300190000000001</c:v>
                      </c:pt>
                      <c:pt idx="474">
                        <c:v>47.400190000000002</c:v>
                      </c:pt>
                      <c:pt idx="475">
                        <c:v>47.500190000000003</c:v>
                      </c:pt>
                      <c:pt idx="476">
                        <c:v>47.600190000000005</c:v>
                      </c:pt>
                      <c:pt idx="477">
                        <c:v>47.700200000000002</c:v>
                      </c:pt>
                      <c:pt idx="478">
                        <c:v>47.800200000000004</c:v>
                      </c:pt>
                      <c:pt idx="479">
                        <c:v>47.900199999999998</c:v>
                      </c:pt>
                      <c:pt idx="480">
                        <c:v>48.000200000000007</c:v>
                      </c:pt>
                      <c:pt idx="481">
                        <c:v>48.100200000000001</c:v>
                      </c:pt>
                      <c:pt idx="482">
                        <c:v>48.200210000000006</c:v>
                      </c:pt>
                      <c:pt idx="483">
                        <c:v>48.30021</c:v>
                      </c:pt>
                      <c:pt idx="484">
                        <c:v>48.400210000000001</c:v>
                      </c:pt>
                      <c:pt idx="485">
                        <c:v>48.50021000000001</c:v>
                      </c:pt>
                      <c:pt idx="486">
                        <c:v>48.600220000000007</c:v>
                      </c:pt>
                      <c:pt idx="487">
                        <c:v>48.700220000000002</c:v>
                      </c:pt>
                      <c:pt idx="488">
                        <c:v>48.800220000000003</c:v>
                      </c:pt>
                      <c:pt idx="489">
                        <c:v>48.900219999999997</c:v>
                      </c:pt>
                      <c:pt idx="490">
                        <c:v>49.000230000000009</c:v>
                      </c:pt>
                      <c:pt idx="491">
                        <c:v>49.100230000000003</c:v>
                      </c:pt>
                      <c:pt idx="492">
                        <c:v>49.200230000000005</c:v>
                      </c:pt>
                      <c:pt idx="493">
                        <c:v>49.300229999999999</c:v>
                      </c:pt>
                      <c:pt idx="494">
                        <c:v>49.400230000000001</c:v>
                      </c:pt>
                      <c:pt idx="495">
                        <c:v>49.500240000000005</c:v>
                      </c:pt>
                      <c:pt idx="496">
                        <c:v>49.600240000000007</c:v>
                      </c:pt>
                      <c:pt idx="497">
                        <c:v>49.700240000000001</c:v>
                      </c:pt>
                      <c:pt idx="498">
                        <c:v>49.800240000000002</c:v>
                      </c:pt>
                      <c:pt idx="499">
                        <c:v>49.90025</c:v>
                      </c:pt>
                      <c:pt idx="500">
                        <c:v>50.000250000000008</c:v>
                      </c:pt>
                      <c:pt idx="501">
                        <c:v>50.100250000000003</c:v>
                      </c:pt>
                      <c:pt idx="502">
                        <c:v>50.200250000000004</c:v>
                      </c:pt>
                      <c:pt idx="503">
                        <c:v>50.300260000000002</c:v>
                      </c:pt>
                      <c:pt idx="504">
                        <c:v>50.400260000000003</c:v>
                      </c:pt>
                      <c:pt idx="505">
                        <c:v>50.500260000000004</c:v>
                      </c:pt>
                      <c:pt idx="506">
                        <c:v>50.600260000000006</c:v>
                      </c:pt>
                      <c:pt idx="507">
                        <c:v>50.70026</c:v>
                      </c:pt>
                      <c:pt idx="508">
                        <c:v>50.800269999999998</c:v>
                      </c:pt>
                      <c:pt idx="509">
                        <c:v>50.900269999999999</c:v>
                      </c:pt>
                      <c:pt idx="510">
                        <c:v>51.000270000000008</c:v>
                      </c:pt>
                      <c:pt idx="511">
                        <c:v>51.100270000000002</c:v>
                      </c:pt>
                      <c:pt idx="512">
                        <c:v>51.200280000000006</c:v>
                      </c:pt>
                      <c:pt idx="513">
                        <c:v>51.300280000000001</c:v>
                      </c:pt>
                      <c:pt idx="514">
                        <c:v>51.400279999999995</c:v>
                      </c:pt>
                      <c:pt idx="515">
                        <c:v>51.500280000000004</c:v>
                      </c:pt>
                      <c:pt idx="516">
                        <c:v>51.600280000000005</c:v>
                      </c:pt>
                      <c:pt idx="517">
                        <c:v>51.700290000000003</c:v>
                      </c:pt>
                      <c:pt idx="518">
                        <c:v>51.800290000000004</c:v>
                      </c:pt>
                      <c:pt idx="519">
                        <c:v>51.900290000000005</c:v>
                      </c:pt>
                      <c:pt idx="520">
                        <c:v>52.000290000000007</c:v>
                      </c:pt>
                      <c:pt idx="521">
                        <c:v>52.100300000000004</c:v>
                      </c:pt>
                      <c:pt idx="522">
                        <c:v>52.200299999999999</c:v>
                      </c:pt>
                      <c:pt idx="523">
                        <c:v>52.3003</c:v>
                      </c:pt>
                      <c:pt idx="524">
                        <c:v>52.400300000000009</c:v>
                      </c:pt>
                      <c:pt idx="525">
                        <c:v>52.500310000000006</c:v>
                      </c:pt>
                      <c:pt idx="526">
                        <c:v>52.600310000000007</c:v>
                      </c:pt>
                      <c:pt idx="527">
                        <c:v>52.700310000000002</c:v>
                      </c:pt>
                      <c:pt idx="528">
                        <c:v>52.800309999999996</c:v>
                      </c:pt>
                      <c:pt idx="529">
                        <c:v>52.900310000000005</c:v>
                      </c:pt>
                      <c:pt idx="530">
                        <c:v>53.000320000000002</c:v>
                      </c:pt>
                      <c:pt idx="531">
                        <c:v>53.100320000000004</c:v>
                      </c:pt>
                      <c:pt idx="532">
                        <c:v>53.200320000000005</c:v>
                      </c:pt>
                      <c:pt idx="533">
                        <c:v>53.300319999999999</c:v>
                      </c:pt>
                      <c:pt idx="534">
                        <c:v>53.400329999999997</c:v>
                      </c:pt>
                      <c:pt idx="535">
                        <c:v>53.500330000000005</c:v>
                      </c:pt>
                      <c:pt idx="536">
                        <c:v>53.60033</c:v>
                      </c:pt>
                      <c:pt idx="537">
                        <c:v>53.700330000000001</c:v>
                      </c:pt>
                      <c:pt idx="538">
                        <c:v>53.800339999999998</c:v>
                      </c:pt>
                      <c:pt idx="539">
                        <c:v>53.900340000000007</c:v>
                      </c:pt>
                      <c:pt idx="540">
                        <c:v>54.000340000000008</c:v>
                      </c:pt>
                      <c:pt idx="541">
                        <c:v>54.100340000000003</c:v>
                      </c:pt>
                      <c:pt idx="542">
                        <c:v>54.200339999999997</c:v>
                      </c:pt>
                      <c:pt idx="543">
                        <c:v>54.300350000000002</c:v>
                      </c:pt>
                      <c:pt idx="544">
                        <c:v>54.400350000000003</c:v>
                      </c:pt>
                      <c:pt idx="545">
                        <c:v>54.500350000000005</c:v>
                      </c:pt>
                      <c:pt idx="546">
                        <c:v>54.600350000000006</c:v>
                      </c:pt>
                      <c:pt idx="547">
                        <c:v>54.700360000000003</c:v>
                      </c:pt>
                      <c:pt idx="548">
                        <c:v>54.800359999999998</c:v>
                      </c:pt>
                      <c:pt idx="549">
                        <c:v>54.900360000000006</c:v>
                      </c:pt>
                      <c:pt idx="550">
                        <c:v>55.000360000000001</c:v>
                      </c:pt>
                      <c:pt idx="551">
                        <c:v>55.100360000000002</c:v>
                      </c:pt>
                      <c:pt idx="552">
                        <c:v>55.200369999999999</c:v>
                      </c:pt>
                      <c:pt idx="553">
                        <c:v>55.300370000000001</c:v>
                      </c:pt>
                      <c:pt idx="554">
                        <c:v>55.400370000000009</c:v>
                      </c:pt>
                      <c:pt idx="555">
                        <c:v>55.500370000000004</c:v>
                      </c:pt>
                      <c:pt idx="556">
                        <c:v>55.600380000000001</c:v>
                      </c:pt>
                      <c:pt idx="557">
                        <c:v>55.700380000000003</c:v>
                      </c:pt>
                      <c:pt idx="558">
                        <c:v>55.800379999999997</c:v>
                      </c:pt>
                      <c:pt idx="559">
                        <c:v>55.900380000000006</c:v>
                      </c:pt>
                      <c:pt idx="560">
                        <c:v>56.000390000000003</c:v>
                      </c:pt>
                      <c:pt idx="561">
                        <c:v>56.100390000000004</c:v>
                      </c:pt>
                      <c:pt idx="562">
                        <c:v>56.200389999999999</c:v>
                      </c:pt>
                      <c:pt idx="563">
                        <c:v>56.300390000000007</c:v>
                      </c:pt>
                      <c:pt idx="564">
                        <c:v>56.400390000000002</c:v>
                      </c:pt>
                      <c:pt idx="565">
                        <c:v>56.500400000000006</c:v>
                      </c:pt>
                      <c:pt idx="566">
                        <c:v>56.6004</c:v>
                      </c:pt>
                      <c:pt idx="567">
                        <c:v>56.700400000000002</c:v>
                      </c:pt>
                      <c:pt idx="568">
                        <c:v>56.80040000000001</c:v>
                      </c:pt>
                      <c:pt idx="569">
                        <c:v>56.900410000000008</c:v>
                      </c:pt>
                      <c:pt idx="570">
                        <c:v>57.000410000000002</c:v>
                      </c:pt>
                      <c:pt idx="571">
                        <c:v>57.100410000000004</c:v>
                      </c:pt>
                      <c:pt idx="572">
                        <c:v>57.200409999999998</c:v>
                      </c:pt>
                      <c:pt idx="573">
                        <c:v>57.300420000000003</c:v>
                      </c:pt>
                      <c:pt idx="574">
                        <c:v>57.400420000000004</c:v>
                      </c:pt>
                      <c:pt idx="575">
                        <c:v>57.500420000000005</c:v>
                      </c:pt>
                      <c:pt idx="576">
                        <c:v>57.60042</c:v>
                      </c:pt>
                      <c:pt idx="577">
                        <c:v>57.700420000000001</c:v>
                      </c:pt>
                      <c:pt idx="578">
                        <c:v>57.800429999999999</c:v>
                      </c:pt>
                      <c:pt idx="579">
                        <c:v>57.900430000000007</c:v>
                      </c:pt>
                      <c:pt idx="580">
                        <c:v>58.000430000000001</c:v>
                      </c:pt>
                      <c:pt idx="581">
                        <c:v>58.100430000000003</c:v>
                      </c:pt>
                      <c:pt idx="582">
                        <c:v>58.20044</c:v>
                      </c:pt>
                      <c:pt idx="583">
                        <c:v>58.300440000000009</c:v>
                      </c:pt>
                      <c:pt idx="584">
                        <c:v>58.400440000000003</c:v>
                      </c:pt>
                      <c:pt idx="585">
                        <c:v>58.500440000000005</c:v>
                      </c:pt>
                      <c:pt idx="586">
                        <c:v>58.600439999999999</c:v>
                      </c:pt>
                      <c:pt idx="587">
                        <c:v>58.700450000000004</c:v>
                      </c:pt>
                      <c:pt idx="588">
                        <c:v>58.800450000000005</c:v>
                      </c:pt>
                      <c:pt idx="589">
                        <c:v>58.900450000000006</c:v>
                      </c:pt>
                      <c:pt idx="590">
                        <c:v>59.000450000000001</c:v>
                      </c:pt>
                      <c:pt idx="591">
                        <c:v>59.100459999999998</c:v>
                      </c:pt>
                      <c:pt idx="592">
                        <c:v>59.20046</c:v>
                      </c:pt>
                      <c:pt idx="593">
                        <c:v>59.300460000000008</c:v>
                      </c:pt>
                      <c:pt idx="594">
                        <c:v>59.400460000000002</c:v>
                      </c:pt>
                      <c:pt idx="595">
                        <c:v>59.500470000000007</c:v>
                      </c:pt>
                      <c:pt idx="596">
                        <c:v>59.600470000000001</c:v>
                      </c:pt>
                      <c:pt idx="597">
                        <c:v>59.700469999999996</c:v>
                      </c:pt>
                      <c:pt idx="598">
                        <c:v>59.800470000000004</c:v>
                      </c:pt>
                      <c:pt idx="599">
                        <c:v>59.900470000000006</c:v>
                      </c:pt>
                      <c:pt idx="600">
                        <c:v>60.000480000000003</c:v>
                      </c:pt>
                      <c:pt idx="601">
                        <c:v>60.100480000000005</c:v>
                      </c:pt>
                      <c:pt idx="602">
                        <c:v>60.200479999999999</c:v>
                      </c:pt>
                      <c:pt idx="603">
                        <c:v>60.300480000000007</c:v>
                      </c:pt>
                      <c:pt idx="604">
                        <c:v>60.400490000000005</c:v>
                      </c:pt>
                      <c:pt idx="605">
                        <c:v>60.500489999999999</c:v>
                      </c:pt>
                      <c:pt idx="606">
                        <c:v>60.600490000000001</c:v>
                      </c:pt>
                      <c:pt idx="607">
                        <c:v>60.700490000000002</c:v>
                      </c:pt>
                      <c:pt idx="608">
                        <c:v>60.800500000000007</c:v>
                      </c:pt>
                      <c:pt idx="609">
                        <c:v>60.900500000000008</c:v>
                      </c:pt>
                      <c:pt idx="610">
                        <c:v>61.000500000000002</c:v>
                      </c:pt>
                      <c:pt idx="611">
                        <c:v>61.100499999999997</c:v>
                      </c:pt>
                      <c:pt idx="612">
                        <c:v>61.200500000000005</c:v>
                      </c:pt>
                      <c:pt idx="613">
                        <c:v>61.300510000000003</c:v>
                      </c:pt>
                      <c:pt idx="614">
                        <c:v>61.400510000000004</c:v>
                      </c:pt>
                      <c:pt idx="615">
                        <c:v>61.500510000000006</c:v>
                      </c:pt>
                      <c:pt idx="616">
                        <c:v>61.60051</c:v>
                      </c:pt>
                      <c:pt idx="617">
                        <c:v>61.700519999999997</c:v>
                      </c:pt>
                      <c:pt idx="618">
                        <c:v>61.800520000000006</c:v>
                      </c:pt>
                      <c:pt idx="619">
                        <c:v>61.90052</c:v>
                      </c:pt>
                      <c:pt idx="620">
                        <c:v>62.000520000000009</c:v>
                      </c:pt>
                      <c:pt idx="621">
                        <c:v>62.100530000000006</c:v>
                      </c:pt>
                      <c:pt idx="622">
                        <c:v>62.200530000000001</c:v>
                      </c:pt>
                      <c:pt idx="623">
                        <c:v>62.300530000000009</c:v>
                      </c:pt>
                      <c:pt idx="624">
                        <c:v>62.400530000000003</c:v>
                      </c:pt>
                      <c:pt idx="625">
                        <c:v>62.500529999999998</c:v>
                      </c:pt>
                      <c:pt idx="626">
                        <c:v>62.600539999999995</c:v>
                      </c:pt>
                      <c:pt idx="627">
                        <c:v>62.700540000000004</c:v>
                      </c:pt>
                      <c:pt idx="628">
                        <c:v>62.800539999999998</c:v>
                      </c:pt>
                      <c:pt idx="629">
                        <c:v>62.900540000000007</c:v>
                      </c:pt>
                      <c:pt idx="630">
                        <c:v>63.000550000000004</c:v>
                      </c:pt>
                      <c:pt idx="631">
                        <c:v>63.100549999999998</c:v>
                      </c:pt>
                      <c:pt idx="632">
                        <c:v>63.200550000000007</c:v>
                      </c:pt>
                      <c:pt idx="633">
                        <c:v>63.300550000000001</c:v>
                      </c:pt>
                      <c:pt idx="634">
                        <c:v>63.400549999999996</c:v>
                      </c:pt>
                      <c:pt idx="635">
                        <c:v>63.500560000000007</c:v>
                      </c:pt>
                      <c:pt idx="636">
                        <c:v>63.600560000000002</c:v>
                      </c:pt>
                      <c:pt idx="637">
                        <c:v>63.70056000000001</c:v>
                      </c:pt>
                      <c:pt idx="638">
                        <c:v>63.800560000000004</c:v>
                      </c:pt>
                      <c:pt idx="639">
                        <c:v>63.900570000000002</c:v>
                      </c:pt>
                      <c:pt idx="640">
                        <c:v>64.000569999999996</c:v>
                      </c:pt>
                      <c:pt idx="641">
                        <c:v>64.100570000000005</c:v>
                      </c:pt>
                      <c:pt idx="642">
                        <c:v>64.200570000000013</c:v>
                      </c:pt>
                      <c:pt idx="643">
                        <c:v>64.300580000000011</c:v>
                      </c:pt>
                      <c:pt idx="644">
                        <c:v>64.400580000000005</c:v>
                      </c:pt>
                      <c:pt idx="645">
                        <c:v>64.500579999999999</c:v>
                      </c:pt>
                      <c:pt idx="646">
                        <c:v>64.600579999999994</c:v>
                      </c:pt>
                      <c:pt idx="647">
                        <c:v>64.700580000000002</c:v>
                      </c:pt>
                      <c:pt idx="648">
                        <c:v>64.80059</c:v>
                      </c:pt>
                      <c:pt idx="649">
                        <c:v>64.900590000000008</c:v>
                      </c:pt>
                      <c:pt idx="650">
                        <c:v>65.000590000000003</c:v>
                      </c:pt>
                      <c:pt idx="651">
                        <c:v>65.100589999999997</c:v>
                      </c:pt>
                      <c:pt idx="652">
                        <c:v>65.200600000000009</c:v>
                      </c:pt>
                      <c:pt idx="653">
                        <c:v>65.300600000000003</c:v>
                      </c:pt>
                      <c:pt idx="654">
                        <c:v>65.400599999999997</c:v>
                      </c:pt>
                      <c:pt idx="655">
                        <c:v>65.500600000000006</c:v>
                      </c:pt>
                      <c:pt idx="656">
                        <c:v>65.600610000000003</c:v>
                      </c:pt>
                      <c:pt idx="657">
                        <c:v>65.700610000000012</c:v>
                      </c:pt>
                      <c:pt idx="658">
                        <c:v>65.800610000000006</c:v>
                      </c:pt>
                      <c:pt idx="659">
                        <c:v>65.90061</c:v>
                      </c:pt>
                      <c:pt idx="660">
                        <c:v>66.000609999999995</c:v>
                      </c:pt>
                      <c:pt idx="661">
                        <c:v>66.100620000000006</c:v>
                      </c:pt>
                      <c:pt idx="662">
                        <c:v>66.200620000000001</c:v>
                      </c:pt>
                      <c:pt idx="663">
                        <c:v>66.300620000000009</c:v>
                      </c:pt>
                      <c:pt idx="664">
                        <c:v>66.400620000000004</c:v>
                      </c:pt>
                      <c:pt idx="665">
                        <c:v>66.500630000000001</c:v>
                      </c:pt>
                      <c:pt idx="666">
                        <c:v>66.600629999999995</c:v>
                      </c:pt>
                      <c:pt idx="667">
                        <c:v>66.700630000000004</c:v>
                      </c:pt>
                      <c:pt idx="668">
                        <c:v>66.800629999999998</c:v>
                      </c:pt>
                      <c:pt idx="669">
                        <c:v>66.900630000000007</c:v>
                      </c:pt>
                      <c:pt idx="670">
                        <c:v>67.000640000000004</c:v>
                      </c:pt>
                      <c:pt idx="671">
                        <c:v>67.100639999999999</c:v>
                      </c:pt>
                      <c:pt idx="672">
                        <c:v>67.200640000000007</c:v>
                      </c:pt>
                      <c:pt idx="673">
                        <c:v>67.300640000000001</c:v>
                      </c:pt>
                      <c:pt idx="674">
                        <c:v>67.400649999999999</c:v>
                      </c:pt>
                      <c:pt idx="675">
                        <c:v>67.500649999999993</c:v>
                      </c:pt>
                      <c:pt idx="676">
                        <c:v>67.600650000000002</c:v>
                      </c:pt>
                      <c:pt idx="677">
                        <c:v>67.70065000000001</c:v>
                      </c:pt>
                      <c:pt idx="678">
                        <c:v>67.800660000000008</c:v>
                      </c:pt>
                      <c:pt idx="679">
                        <c:v>67.900660000000002</c:v>
                      </c:pt>
                      <c:pt idx="680">
                        <c:v>68.000659999999996</c:v>
                      </c:pt>
                      <c:pt idx="681">
                        <c:v>68.100660000000005</c:v>
                      </c:pt>
                      <c:pt idx="682">
                        <c:v>68.200659999999999</c:v>
                      </c:pt>
                      <c:pt idx="683">
                        <c:v>68.300670000000011</c:v>
                      </c:pt>
                      <c:pt idx="684">
                        <c:v>68.400670000000005</c:v>
                      </c:pt>
                      <c:pt idx="685">
                        <c:v>68.50067</c:v>
                      </c:pt>
                      <c:pt idx="686">
                        <c:v>68.600670000000008</c:v>
                      </c:pt>
                      <c:pt idx="687">
                        <c:v>68.700680000000006</c:v>
                      </c:pt>
                      <c:pt idx="688">
                        <c:v>68.80068</c:v>
                      </c:pt>
                      <c:pt idx="689">
                        <c:v>68.900680000000008</c:v>
                      </c:pt>
                      <c:pt idx="690">
                        <c:v>69.000680000000003</c:v>
                      </c:pt>
                      <c:pt idx="691">
                        <c:v>69.10069</c:v>
                      </c:pt>
                      <c:pt idx="692">
                        <c:v>69.200690000000009</c:v>
                      </c:pt>
                      <c:pt idx="693">
                        <c:v>69.300690000000003</c:v>
                      </c:pt>
                      <c:pt idx="694">
                        <c:v>69.400689999999997</c:v>
                      </c:pt>
                      <c:pt idx="695">
                        <c:v>69.500690000000006</c:v>
                      </c:pt>
                      <c:pt idx="696">
                        <c:v>69.600700000000003</c:v>
                      </c:pt>
                      <c:pt idx="697">
                        <c:v>69.700699999999998</c:v>
                      </c:pt>
                      <c:pt idx="698">
                        <c:v>69.800700000000006</c:v>
                      </c:pt>
                      <c:pt idx="699">
                        <c:v>69.900700000000001</c:v>
                      </c:pt>
                      <c:pt idx="700">
                        <c:v>70.000709999999998</c:v>
                      </c:pt>
                      <c:pt idx="701">
                        <c:v>70.100710000000007</c:v>
                      </c:pt>
                      <c:pt idx="702">
                        <c:v>70.200710000000001</c:v>
                      </c:pt>
                      <c:pt idx="703">
                        <c:v>70.300709999999995</c:v>
                      </c:pt>
                      <c:pt idx="704">
                        <c:v>70.400720000000007</c:v>
                      </c:pt>
                      <c:pt idx="705">
                        <c:v>70.500720000000001</c:v>
                      </c:pt>
                      <c:pt idx="706">
                        <c:v>70.60072000000001</c:v>
                      </c:pt>
                      <c:pt idx="707">
                        <c:v>70.700720000000004</c:v>
                      </c:pt>
                      <c:pt idx="708">
                        <c:v>70.800719999999998</c:v>
                      </c:pt>
                      <c:pt idx="709">
                        <c:v>70.900729999999996</c:v>
                      </c:pt>
                      <c:pt idx="710">
                        <c:v>71.000730000000004</c:v>
                      </c:pt>
                      <c:pt idx="711">
                        <c:v>71.100730000000013</c:v>
                      </c:pt>
                      <c:pt idx="712">
                        <c:v>71.200730000000007</c:v>
                      </c:pt>
                      <c:pt idx="713">
                        <c:v>71.300740000000005</c:v>
                      </c:pt>
                      <c:pt idx="714">
                        <c:v>71.400739999999999</c:v>
                      </c:pt>
                      <c:pt idx="715">
                        <c:v>71.500739999999993</c:v>
                      </c:pt>
                      <c:pt idx="716">
                        <c:v>71.600740000000002</c:v>
                      </c:pt>
                      <c:pt idx="717">
                        <c:v>71.70074000000001</c:v>
                      </c:pt>
                      <c:pt idx="718">
                        <c:v>71.800750000000008</c:v>
                      </c:pt>
                      <c:pt idx="719">
                        <c:v>71.900750000000002</c:v>
                      </c:pt>
                      <c:pt idx="720">
                        <c:v>72.000750000000011</c:v>
                      </c:pt>
                      <c:pt idx="721">
                        <c:v>72.100750000000005</c:v>
                      </c:pt>
                      <c:pt idx="722">
                        <c:v>72.200760000000002</c:v>
                      </c:pt>
                      <c:pt idx="723">
                        <c:v>72.300759999999997</c:v>
                      </c:pt>
                      <c:pt idx="724">
                        <c:v>72.400760000000005</c:v>
                      </c:pt>
                      <c:pt idx="725">
                        <c:v>72.50076</c:v>
                      </c:pt>
                      <c:pt idx="726">
                        <c:v>72.600770000000011</c:v>
                      </c:pt>
                      <c:pt idx="727">
                        <c:v>72.700770000000006</c:v>
                      </c:pt>
                      <c:pt idx="728">
                        <c:v>72.80077</c:v>
                      </c:pt>
                      <c:pt idx="729">
                        <c:v>72.900769999999994</c:v>
                      </c:pt>
                      <c:pt idx="730">
                        <c:v>73.000770000000003</c:v>
                      </c:pt>
                      <c:pt idx="731">
                        <c:v>73.10078</c:v>
                      </c:pt>
                      <c:pt idx="732">
                        <c:v>73.200780000000009</c:v>
                      </c:pt>
                      <c:pt idx="733">
                        <c:v>73.300780000000003</c:v>
                      </c:pt>
                      <c:pt idx="734">
                        <c:v>73.400779999999997</c:v>
                      </c:pt>
                      <c:pt idx="735">
                        <c:v>73.500789999999995</c:v>
                      </c:pt>
                      <c:pt idx="736">
                        <c:v>73.600790000000003</c:v>
                      </c:pt>
                      <c:pt idx="737">
                        <c:v>73.700789999999998</c:v>
                      </c:pt>
                      <c:pt idx="738">
                        <c:v>73.800790000000006</c:v>
                      </c:pt>
                      <c:pt idx="739">
                        <c:v>73.900800000000004</c:v>
                      </c:pt>
                      <c:pt idx="740">
                        <c:v>74.000800000000012</c:v>
                      </c:pt>
                      <c:pt idx="741">
                        <c:v>74.100800000000007</c:v>
                      </c:pt>
                      <c:pt idx="742">
                        <c:v>74.200800000000001</c:v>
                      </c:pt>
                      <c:pt idx="743">
                        <c:v>74.300799999999995</c:v>
                      </c:pt>
                      <c:pt idx="744">
                        <c:v>74.400809999999993</c:v>
                      </c:pt>
                      <c:pt idx="745">
                        <c:v>74.500810000000001</c:v>
                      </c:pt>
                      <c:pt idx="746">
                        <c:v>74.60081000000001</c:v>
                      </c:pt>
                      <c:pt idx="747">
                        <c:v>74.700810000000004</c:v>
                      </c:pt>
                      <c:pt idx="748">
                        <c:v>74.800820000000002</c:v>
                      </c:pt>
                      <c:pt idx="749">
                        <c:v>74.900819999999996</c:v>
                      </c:pt>
                      <c:pt idx="750">
                        <c:v>75.000820000000004</c:v>
                      </c:pt>
                      <c:pt idx="751">
                        <c:v>75.100819999999999</c:v>
                      </c:pt>
                      <c:pt idx="752">
                        <c:v>75.200820000000007</c:v>
                      </c:pt>
                      <c:pt idx="753">
                        <c:v>75.300830000000005</c:v>
                      </c:pt>
                      <c:pt idx="754">
                        <c:v>75.400829999999999</c:v>
                      </c:pt>
                      <c:pt idx="755">
                        <c:v>75.500830000000008</c:v>
                      </c:pt>
                      <c:pt idx="756">
                        <c:v>75.600830000000002</c:v>
                      </c:pt>
                      <c:pt idx="757">
                        <c:v>75.700839999999999</c:v>
                      </c:pt>
                      <c:pt idx="758">
                        <c:v>75.800840000000008</c:v>
                      </c:pt>
                      <c:pt idx="759">
                        <c:v>75.900840000000002</c:v>
                      </c:pt>
                      <c:pt idx="760">
                        <c:v>76.000840000000011</c:v>
                      </c:pt>
                      <c:pt idx="761">
                        <c:v>76.100850000000008</c:v>
                      </c:pt>
                      <c:pt idx="762">
                        <c:v>76.200850000000003</c:v>
                      </c:pt>
                      <c:pt idx="763">
                        <c:v>76.300849999999997</c:v>
                      </c:pt>
                      <c:pt idx="764">
                        <c:v>76.400850000000005</c:v>
                      </c:pt>
                      <c:pt idx="765">
                        <c:v>76.50085</c:v>
                      </c:pt>
                      <c:pt idx="766">
                        <c:v>76.600859999999997</c:v>
                      </c:pt>
                      <c:pt idx="767">
                        <c:v>76.700860000000006</c:v>
                      </c:pt>
                      <c:pt idx="768">
                        <c:v>76.80086</c:v>
                      </c:pt>
                      <c:pt idx="769">
                        <c:v>76.900860000000009</c:v>
                      </c:pt>
                      <c:pt idx="770">
                        <c:v>77.000870000000006</c:v>
                      </c:pt>
                      <c:pt idx="771">
                        <c:v>77.10087</c:v>
                      </c:pt>
                      <c:pt idx="772">
                        <c:v>77.200869999999995</c:v>
                      </c:pt>
                      <c:pt idx="773">
                        <c:v>77.300870000000003</c:v>
                      </c:pt>
                      <c:pt idx="774">
                        <c:v>77.400880000000001</c:v>
                      </c:pt>
                      <c:pt idx="775">
                        <c:v>77.500880000000009</c:v>
                      </c:pt>
                      <c:pt idx="776">
                        <c:v>77.600880000000004</c:v>
                      </c:pt>
                      <c:pt idx="777">
                        <c:v>77.700879999999998</c:v>
                      </c:pt>
                      <c:pt idx="778">
                        <c:v>77.800879999999992</c:v>
                      </c:pt>
                      <c:pt idx="779">
                        <c:v>77.900880000000001</c:v>
                      </c:pt>
                      <c:pt idx="780">
                        <c:v>78.000879999999995</c:v>
                      </c:pt>
                      <c:pt idx="781">
                        <c:v>78.100890000000007</c:v>
                      </c:pt>
                      <c:pt idx="782">
                        <c:v>78.200890000000001</c:v>
                      </c:pt>
                      <c:pt idx="783">
                        <c:v>78.300889999999995</c:v>
                      </c:pt>
                      <c:pt idx="784">
                        <c:v>78.40088999999999</c:v>
                      </c:pt>
                      <c:pt idx="785">
                        <c:v>78.500900000000001</c:v>
                      </c:pt>
                      <c:pt idx="786">
                        <c:v>78.60090000000001</c:v>
                      </c:pt>
                      <c:pt idx="787">
                        <c:v>78.700900000000004</c:v>
                      </c:pt>
                      <c:pt idx="788">
                        <c:v>78.800899999999999</c:v>
                      </c:pt>
                      <c:pt idx="789">
                        <c:v>78.900899999999993</c:v>
                      </c:pt>
                      <c:pt idx="790">
                        <c:v>79.000910000000005</c:v>
                      </c:pt>
                      <c:pt idx="791">
                        <c:v>79.100909999999999</c:v>
                      </c:pt>
                      <c:pt idx="792">
                        <c:v>79.200910000000007</c:v>
                      </c:pt>
                      <c:pt idx="793">
                        <c:v>79.300910000000002</c:v>
                      </c:pt>
                      <c:pt idx="794">
                        <c:v>79.400919999999999</c:v>
                      </c:pt>
                      <c:pt idx="795">
                        <c:v>79.500920000000008</c:v>
                      </c:pt>
                      <c:pt idx="796">
                        <c:v>79.600920000000002</c:v>
                      </c:pt>
                      <c:pt idx="797">
                        <c:v>79.700919999999996</c:v>
                      </c:pt>
                      <c:pt idx="798">
                        <c:v>79.800930000000008</c:v>
                      </c:pt>
                      <c:pt idx="799">
                        <c:v>79.900930000000002</c:v>
                      </c:pt>
                      <c:pt idx="800">
                        <c:v>80.000929999999997</c:v>
                      </c:pt>
                      <c:pt idx="801">
                        <c:v>80.100930000000005</c:v>
                      </c:pt>
                      <c:pt idx="802">
                        <c:v>80.20093</c:v>
                      </c:pt>
                      <c:pt idx="803">
                        <c:v>80.300940000000011</c:v>
                      </c:pt>
                      <c:pt idx="804">
                        <c:v>80.400940000000006</c:v>
                      </c:pt>
                      <c:pt idx="805">
                        <c:v>80.50094</c:v>
                      </c:pt>
                      <c:pt idx="806">
                        <c:v>80.600939999999994</c:v>
                      </c:pt>
                      <c:pt idx="807">
                        <c:v>80.700950000000006</c:v>
                      </c:pt>
                      <c:pt idx="808">
                        <c:v>80.800950000000014</c:v>
                      </c:pt>
                      <c:pt idx="809">
                        <c:v>80.900950000000009</c:v>
                      </c:pt>
                      <c:pt idx="810">
                        <c:v>81.000950000000003</c:v>
                      </c:pt>
                      <c:pt idx="811">
                        <c:v>81.100960000000015</c:v>
                      </c:pt>
                      <c:pt idx="812">
                        <c:v>81.200960000000009</c:v>
                      </c:pt>
                      <c:pt idx="813">
                        <c:v>81.300960000000003</c:v>
                      </c:pt>
                      <c:pt idx="814">
                        <c:v>81.400960000000012</c:v>
                      </c:pt>
                      <c:pt idx="815">
                        <c:v>81.500960000000006</c:v>
                      </c:pt>
                      <c:pt idx="816">
                        <c:v>81.600970000000004</c:v>
                      </c:pt>
                      <c:pt idx="817">
                        <c:v>81.700970000000012</c:v>
                      </c:pt>
                      <c:pt idx="818">
                        <c:v>81.800970000000007</c:v>
                      </c:pt>
                      <c:pt idx="819">
                        <c:v>81.900970000000001</c:v>
                      </c:pt>
                      <c:pt idx="820">
                        <c:v>82.000979999999998</c:v>
                      </c:pt>
                      <c:pt idx="821">
                        <c:v>82.100980000000007</c:v>
                      </c:pt>
                      <c:pt idx="822">
                        <c:v>82.200980000000001</c:v>
                      </c:pt>
                      <c:pt idx="823">
                        <c:v>82.30098000000001</c:v>
                      </c:pt>
                      <c:pt idx="824">
                        <c:v>82.400980000000004</c:v>
                      </c:pt>
                      <c:pt idx="825">
                        <c:v>82.500989999999987</c:v>
                      </c:pt>
                      <c:pt idx="826">
                        <c:v>82.60099000000001</c:v>
                      </c:pt>
                      <c:pt idx="827">
                        <c:v>82.700990000000004</c:v>
                      </c:pt>
                      <c:pt idx="828">
                        <c:v>82.800989999999999</c:v>
                      </c:pt>
                      <c:pt idx="829">
                        <c:v>82.900999999999996</c:v>
                      </c:pt>
                      <c:pt idx="830">
                        <c:v>83.000999999999991</c:v>
                      </c:pt>
                      <c:pt idx="831">
                        <c:v>83.101000000000013</c:v>
                      </c:pt>
                      <c:pt idx="832">
                        <c:v>83.201000000000008</c:v>
                      </c:pt>
                      <c:pt idx="833">
                        <c:v>83.301010000000005</c:v>
                      </c:pt>
                      <c:pt idx="834">
                        <c:v>83.401009999999999</c:v>
                      </c:pt>
                      <c:pt idx="835">
                        <c:v>83.501010000000008</c:v>
                      </c:pt>
                      <c:pt idx="836">
                        <c:v>83.601010000000016</c:v>
                      </c:pt>
                      <c:pt idx="837">
                        <c:v>83.701010000000011</c:v>
                      </c:pt>
                      <c:pt idx="838">
                        <c:v>83.801019999999994</c:v>
                      </c:pt>
                      <c:pt idx="839">
                        <c:v>83.901020000000003</c:v>
                      </c:pt>
                      <c:pt idx="840">
                        <c:v>84.001020000000011</c:v>
                      </c:pt>
                      <c:pt idx="841">
                        <c:v>84.101020000000005</c:v>
                      </c:pt>
                      <c:pt idx="842">
                        <c:v>84.201030000000003</c:v>
                      </c:pt>
                      <c:pt idx="843">
                        <c:v>84.301029999999997</c:v>
                      </c:pt>
                      <c:pt idx="844">
                        <c:v>84.401029999999992</c:v>
                      </c:pt>
                      <c:pt idx="845">
                        <c:v>84.501030000000014</c:v>
                      </c:pt>
                      <c:pt idx="846">
                        <c:v>84.601039999999998</c:v>
                      </c:pt>
                      <c:pt idx="847">
                        <c:v>84.701039999999992</c:v>
                      </c:pt>
                      <c:pt idx="848">
                        <c:v>84.80104</c:v>
                      </c:pt>
                      <c:pt idx="849">
                        <c:v>84.901039999999995</c:v>
                      </c:pt>
                      <c:pt idx="850">
                        <c:v>85.001040000000003</c:v>
                      </c:pt>
                      <c:pt idx="851">
                        <c:v>85.101050000000001</c:v>
                      </c:pt>
                      <c:pt idx="852">
                        <c:v>85.201049999999995</c:v>
                      </c:pt>
                      <c:pt idx="853">
                        <c:v>85.301049999999989</c:v>
                      </c:pt>
                      <c:pt idx="854">
                        <c:v>85.401049999999998</c:v>
                      </c:pt>
                      <c:pt idx="855">
                        <c:v>85.50106000000001</c:v>
                      </c:pt>
                      <c:pt idx="856">
                        <c:v>85.601060000000004</c:v>
                      </c:pt>
                      <c:pt idx="857">
                        <c:v>85.701059999999998</c:v>
                      </c:pt>
                      <c:pt idx="858">
                        <c:v>85.801059999999993</c:v>
                      </c:pt>
                      <c:pt idx="859">
                        <c:v>85.901070000000004</c:v>
                      </c:pt>
                      <c:pt idx="860">
                        <c:v>86.001069999999999</c:v>
                      </c:pt>
                      <c:pt idx="861">
                        <c:v>86.101070000000007</c:v>
                      </c:pt>
                      <c:pt idx="862">
                        <c:v>86.201070000000001</c:v>
                      </c:pt>
                      <c:pt idx="863">
                        <c:v>86.301069999999996</c:v>
                      </c:pt>
                      <c:pt idx="864">
                        <c:v>86.401080000000007</c:v>
                      </c:pt>
                      <c:pt idx="865">
                        <c:v>86.501080000000002</c:v>
                      </c:pt>
                      <c:pt idx="866">
                        <c:v>86.601079999999996</c:v>
                      </c:pt>
                      <c:pt idx="867">
                        <c:v>86.701080000000005</c:v>
                      </c:pt>
                      <c:pt idx="868">
                        <c:v>86.801090000000002</c:v>
                      </c:pt>
                      <c:pt idx="869">
                        <c:v>86.901089999999996</c:v>
                      </c:pt>
                      <c:pt idx="870">
                        <c:v>87.001090000000005</c:v>
                      </c:pt>
                      <c:pt idx="871">
                        <c:v>87.101089999999999</c:v>
                      </c:pt>
                      <c:pt idx="872">
                        <c:v>87.201089999999994</c:v>
                      </c:pt>
                      <c:pt idx="873">
                        <c:v>87.301100000000005</c:v>
                      </c:pt>
                      <c:pt idx="874">
                        <c:v>87.4011</c:v>
                      </c:pt>
                      <c:pt idx="875">
                        <c:v>87.501099999999994</c:v>
                      </c:pt>
                      <c:pt idx="876">
                        <c:v>87.601100000000002</c:v>
                      </c:pt>
                      <c:pt idx="877">
                        <c:v>87.701110000000014</c:v>
                      </c:pt>
                      <c:pt idx="878">
                        <c:v>87.801110000000008</c:v>
                      </c:pt>
                      <c:pt idx="879">
                        <c:v>87.901110000000003</c:v>
                      </c:pt>
                      <c:pt idx="880">
                        <c:v>88.001109999999997</c:v>
                      </c:pt>
                      <c:pt idx="881">
                        <c:v>88.101120000000009</c:v>
                      </c:pt>
                      <c:pt idx="882">
                        <c:v>88.201120000000003</c:v>
                      </c:pt>
                      <c:pt idx="883">
                        <c:v>88.301120000000012</c:v>
                      </c:pt>
                      <c:pt idx="884">
                        <c:v>88.401120000000006</c:v>
                      </c:pt>
                      <c:pt idx="885">
                        <c:v>88.50112</c:v>
                      </c:pt>
                      <c:pt idx="886">
                        <c:v>88.601130000000012</c:v>
                      </c:pt>
                      <c:pt idx="887">
                        <c:v>88.701130000000006</c:v>
                      </c:pt>
                      <c:pt idx="888">
                        <c:v>88.801130000000001</c:v>
                      </c:pt>
                      <c:pt idx="889">
                        <c:v>88.901130000000009</c:v>
                      </c:pt>
                      <c:pt idx="890">
                        <c:v>89.001140000000007</c:v>
                      </c:pt>
                      <c:pt idx="891">
                        <c:v>89.101140000000001</c:v>
                      </c:pt>
                      <c:pt idx="892">
                        <c:v>89.201140000000009</c:v>
                      </c:pt>
                      <c:pt idx="893">
                        <c:v>89.301140000000004</c:v>
                      </c:pt>
                      <c:pt idx="894">
                        <c:v>89.401149999999987</c:v>
                      </c:pt>
                      <c:pt idx="895">
                        <c:v>89.50115000000001</c:v>
                      </c:pt>
                      <c:pt idx="896">
                        <c:v>89.601150000000004</c:v>
                      </c:pt>
                      <c:pt idx="897">
                        <c:v>89.701149999999998</c:v>
                      </c:pt>
                      <c:pt idx="898">
                        <c:v>89.801150000000007</c:v>
                      </c:pt>
                      <c:pt idx="899">
                        <c:v>89.901160000000019</c:v>
                      </c:pt>
                      <c:pt idx="900">
                        <c:v>90.001160000000013</c:v>
                      </c:pt>
                      <c:pt idx="901">
                        <c:v>90.101160000000007</c:v>
                      </c:pt>
                      <c:pt idx="902">
                        <c:v>90.201160000000002</c:v>
                      </c:pt>
                      <c:pt idx="903">
                        <c:v>90.301169999999999</c:v>
                      </c:pt>
                      <c:pt idx="904">
                        <c:v>90.401170000000008</c:v>
                      </c:pt>
                      <c:pt idx="905">
                        <c:v>90.501170000000016</c:v>
                      </c:pt>
                      <c:pt idx="906">
                        <c:v>90.60117000000001</c:v>
                      </c:pt>
                      <c:pt idx="907">
                        <c:v>90.701170000000005</c:v>
                      </c:pt>
                      <c:pt idx="908">
                        <c:v>90.801180000000002</c:v>
                      </c:pt>
                      <c:pt idx="909">
                        <c:v>90.901180000000011</c:v>
                      </c:pt>
                      <c:pt idx="910">
                        <c:v>91.001180000000005</c:v>
                      </c:pt>
                      <c:pt idx="911">
                        <c:v>91.101180000000014</c:v>
                      </c:pt>
                      <c:pt idx="912">
                        <c:v>91.201189999999997</c:v>
                      </c:pt>
                      <c:pt idx="913">
                        <c:v>91.301189999999991</c:v>
                      </c:pt>
                      <c:pt idx="914">
                        <c:v>91.401190000000014</c:v>
                      </c:pt>
                      <c:pt idx="915">
                        <c:v>91.501190000000008</c:v>
                      </c:pt>
                      <c:pt idx="916">
                        <c:v>91.601199999999992</c:v>
                      </c:pt>
                      <c:pt idx="917">
                        <c:v>91.7012</c:v>
                      </c:pt>
                      <c:pt idx="918">
                        <c:v>91.801199999999994</c:v>
                      </c:pt>
                      <c:pt idx="919">
                        <c:v>91.901200000000003</c:v>
                      </c:pt>
                      <c:pt idx="920">
                        <c:v>92.001200000000011</c:v>
                      </c:pt>
                      <c:pt idx="921">
                        <c:v>92.101209999999995</c:v>
                      </c:pt>
                      <c:pt idx="922">
                        <c:v>92.201209999999989</c:v>
                      </c:pt>
                      <c:pt idx="923">
                        <c:v>92.301209999999998</c:v>
                      </c:pt>
                      <c:pt idx="924">
                        <c:v>92.401210000000006</c:v>
                      </c:pt>
                      <c:pt idx="925">
                        <c:v>92.501220000000004</c:v>
                      </c:pt>
                      <c:pt idx="926">
                        <c:v>92.601219999999998</c:v>
                      </c:pt>
                      <c:pt idx="927">
                        <c:v>92.701219999999992</c:v>
                      </c:pt>
                      <c:pt idx="928">
                        <c:v>92.801220000000015</c:v>
                      </c:pt>
                      <c:pt idx="929">
                        <c:v>92.901229999999998</c:v>
                      </c:pt>
                      <c:pt idx="930">
                        <c:v>93.001230000000007</c:v>
                      </c:pt>
                      <c:pt idx="931">
                        <c:v>93.101230000000001</c:v>
                      </c:pt>
                      <c:pt idx="932">
                        <c:v>93.201229999999995</c:v>
                      </c:pt>
                      <c:pt idx="933">
                        <c:v>93.301230000000018</c:v>
                      </c:pt>
                      <c:pt idx="934">
                        <c:v>93.401240000000001</c:v>
                      </c:pt>
                      <c:pt idx="935">
                        <c:v>93.501239999999996</c:v>
                      </c:pt>
                      <c:pt idx="936">
                        <c:v>93.601240000000004</c:v>
                      </c:pt>
                      <c:pt idx="937">
                        <c:v>93.701239999999999</c:v>
                      </c:pt>
                      <c:pt idx="938">
                        <c:v>93.801249999999996</c:v>
                      </c:pt>
                      <c:pt idx="939">
                        <c:v>93.901250000000005</c:v>
                      </c:pt>
                      <c:pt idx="940">
                        <c:v>94.001249999999999</c:v>
                      </c:pt>
                      <c:pt idx="941">
                        <c:v>94.101249999999993</c:v>
                      </c:pt>
                      <c:pt idx="942">
                        <c:v>94.201260000000005</c:v>
                      </c:pt>
                      <c:pt idx="943">
                        <c:v>94.301259999999999</c:v>
                      </c:pt>
                      <c:pt idx="944">
                        <c:v>94.401259999999994</c:v>
                      </c:pt>
                      <c:pt idx="945">
                        <c:v>94.501260000000002</c:v>
                      </c:pt>
                      <c:pt idx="946">
                        <c:v>94.601259999999996</c:v>
                      </c:pt>
                      <c:pt idx="947">
                        <c:v>94.701270000000008</c:v>
                      </c:pt>
                      <c:pt idx="948">
                        <c:v>94.801270000000002</c:v>
                      </c:pt>
                      <c:pt idx="949">
                        <c:v>94.901269999999997</c:v>
                      </c:pt>
                      <c:pt idx="950">
                        <c:v>95.001269999999991</c:v>
                      </c:pt>
                      <c:pt idx="951">
                        <c:v>95.101280000000003</c:v>
                      </c:pt>
                      <c:pt idx="952">
                        <c:v>95.201280000000011</c:v>
                      </c:pt>
                      <c:pt idx="953">
                        <c:v>95.301280000000006</c:v>
                      </c:pt>
                      <c:pt idx="954">
                        <c:v>95.40128</c:v>
                      </c:pt>
                      <c:pt idx="955">
                        <c:v>95.501279999999994</c:v>
                      </c:pt>
                      <c:pt idx="956">
                        <c:v>95.601290000000006</c:v>
                      </c:pt>
                      <c:pt idx="957">
                        <c:v>95.70129</c:v>
                      </c:pt>
                      <c:pt idx="958">
                        <c:v>95.801290000000009</c:v>
                      </c:pt>
                      <c:pt idx="959">
                        <c:v>95.901290000000003</c:v>
                      </c:pt>
                      <c:pt idx="960">
                        <c:v>96.001300000000001</c:v>
                      </c:pt>
                      <c:pt idx="961">
                        <c:v>96.101300000000009</c:v>
                      </c:pt>
                      <c:pt idx="962">
                        <c:v>96.201300000000003</c:v>
                      </c:pt>
                      <c:pt idx="963">
                        <c:v>96.301299999999998</c:v>
                      </c:pt>
                      <c:pt idx="964">
                        <c:v>96.401310000000009</c:v>
                      </c:pt>
                      <c:pt idx="965">
                        <c:v>96.501310000000004</c:v>
                      </c:pt>
                      <c:pt idx="966">
                        <c:v>96.601309999999998</c:v>
                      </c:pt>
                      <c:pt idx="967">
                        <c:v>96.701310000000007</c:v>
                      </c:pt>
                      <c:pt idx="968">
                        <c:v>96.801310000000001</c:v>
                      </c:pt>
                      <c:pt idx="969">
                        <c:v>96.901320000000013</c:v>
                      </c:pt>
                      <c:pt idx="970">
                        <c:v>97.001320000000007</c:v>
                      </c:pt>
                      <c:pt idx="971">
                        <c:v>97.101320000000001</c:v>
                      </c:pt>
                      <c:pt idx="972">
                        <c:v>97.201319999999996</c:v>
                      </c:pt>
                      <c:pt idx="973">
                        <c:v>97.301330000000007</c:v>
                      </c:pt>
                      <c:pt idx="974">
                        <c:v>97.401330000000016</c:v>
                      </c:pt>
                      <c:pt idx="975">
                        <c:v>97.50133000000001</c:v>
                      </c:pt>
                      <c:pt idx="976">
                        <c:v>97.601330000000004</c:v>
                      </c:pt>
                      <c:pt idx="977">
                        <c:v>97.701300000000003</c:v>
                      </c:pt>
                      <c:pt idx="978">
                        <c:v>97.801300000000012</c:v>
                      </c:pt>
                      <c:pt idx="979">
                        <c:v>97.901300000000006</c:v>
                      </c:pt>
                      <c:pt idx="980">
                        <c:v>98.001300000000001</c:v>
                      </c:pt>
                      <c:pt idx="981">
                        <c:v>98.101299999999995</c:v>
                      </c:pt>
                      <c:pt idx="982">
                        <c:v>98.201299999999989</c:v>
                      </c:pt>
                      <c:pt idx="983">
                        <c:v>98.301299999999998</c:v>
                      </c:pt>
                      <c:pt idx="984">
                        <c:v>98.40140000000001</c:v>
                      </c:pt>
                      <c:pt idx="985">
                        <c:v>98.501400000000004</c:v>
                      </c:pt>
                      <c:pt idx="986">
                        <c:v>98.601399999999998</c:v>
                      </c:pt>
                      <c:pt idx="987">
                        <c:v>98.701399999999992</c:v>
                      </c:pt>
                      <c:pt idx="988">
                        <c:v>98.801400000000001</c:v>
                      </c:pt>
                      <c:pt idx="989">
                        <c:v>98.901399999999995</c:v>
                      </c:pt>
                      <c:pt idx="990">
                        <c:v>99.001400000000004</c:v>
                      </c:pt>
                      <c:pt idx="991">
                        <c:v>99.101400000000012</c:v>
                      </c:pt>
                      <c:pt idx="992">
                        <c:v>99.201400000000007</c:v>
                      </c:pt>
                      <c:pt idx="993">
                        <c:v>99.301400000000001</c:v>
                      </c:pt>
                      <c:pt idx="994">
                        <c:v>99.40140000000001</c:v>
                      </c:pt>
                      <c:pt idx="995">
                        <c:v>99.501400000000004</c:v>
                      </c:pt>
                      <c:pt idx="996">
                        <c:v>99.601399999999998</c:v>
                      </c:pt>
                      <c:pt idx="997">
                        <c:v>99.701399999999992</c:v>
                      </c:pt>
                      <c:pt idx="998">
                        <c:v>99.801400000000015</c:v>
                      </c:pt>
                      <c:pt idx="999">
                        <c:v>99.90140000000001</c:v>
                      </c:pt>
                      <c:pt idx="1000">
                        <c:v>100.0014</c:v>
                      </c:pt>
                      <c:pt idx="1001">
                        <c:v>100.1014</c:v>
                      </c:pt>
                      <c:pt idx="1002">
                        <c:v>100.20140000000001</c:v>
                      </c:pt>
                      <c:pt idx="1003">
                        <c:v>100.3014</c:v>
                      </c:pt>
                      <c:pt idx="1004">
                        <c:v>100.4014</c:v>
                      </c:pt>
                      <c:pt idx="1005">
                        <c:v>100.5014</c:v>
                      </c:pt>
                      <c:pt idx="1006">
                        <c:v>100.6014</c:v>
                      </c:pt>
                      <c:pt idx="1007">
                        <c:v>100.70140000000001</c:v>
                      </c:pt>
                      <c:pt idx="1008">
                        <c:v>100.80140000000002</c:v>
                      </c:pt>
                      <c:pt idx="1009">
                        <c:v>100.90140000000001</c:v>
                      </c:pt>
                      <c:pt idx="1010">
                        <c:v>101.0014</c:v>
                      </c:pt>
                      <c:pt idx="1011">
                        <c:v>101.1014</c:v>
                      </c:pt>
                      <c:pt idx="1012">
                        <c:v>101.20139999999999</c:v>
                      </c:pt>
                      <c:pt idx="1013">
                        <c:v>101.3014</c:v>
                      </c:pt>
                      <c:pt idx="1014">
                        <c:v>101.4014</c:v>
                      </c:pt>
                      <c:pt idx="1015">
                        <c:v>101.5014</c:v>
                      </c:pt>
                      <c:pt idx="1016">
                        <c:v>101.60140000000001</c:v>
                      </c:pt>
                      <c:pt idx="1017">
                        <c:v>101.70140000000001</c:v>
                      </c:pt>
                      <c:pt idx="1018">
                        <c:v>101.8014</c:v>
                      </c:pt>
                      <c:pt idx="1019">
                        <c:v>101.90140000000001</c:v>
                      </c:pt>
                      <c:pt idx="1020">
                        <c:v>102.0014</c:v>
                      </c:pt>
                      <c:pt idx="1021">
                        <c:v>102.1014</c:v>
                      </c:pt>
                      <c:pt idx="1022">
                        <c:v>102.20139999999999</c:v>
                      </c:pt>
                      <c:pt idx="1023">
                        <c:v>102.30140000000002</c:v>
                      </c:pt>
                      <c:pt idx="1024">
                        <c:v>102.40140000000001</c:v>
                      </c:pt>
                      <c:pt idx="1025">
                        <c:v>102.5014</c:v>
                      </c:pt>
                      <c:pt idx="1026">
                        <c:v>102.6014</c:v>
                      </c:pt>
                      <c:pt idx="1027">
                        <c:v>102.70140000000001</c:v>
                      </c:pt>
                      <c:pt idx="1028">
                        <c:v>102.80149999999999</c:v>
                      </c:pt>
                      <c:pt idx="1029">
                        <c:v>102.9015</c:v>
                      </c:pt>
                      <c:pt idx="1030">
                        <c:v>103.00150000000001</c:v>
                      </c:pt>
                      <c:pt idx="1031">
                        <c:v>103.1015</c:v>
                      </c:pt>
                      <c:pt idx="1032">
                        <c:v>103.20150000000001</c:v>
                      </c:pt>
                      <c:pt idx="1033">
                        <c:v>103.3015</c:v>
                      </c:pt>
                      <c:pt idx="1034">
                        <c:v>103.4015</c:v>
                      </c:pt>
                      <c:pt idx="1035">
                        <c:v>103.50150000000001</c:v>
                      </c:pt>
                      <c:pt idx="1036">
                        <c:v>103.6015</c:v>
                      </c:pt>
                      <c:pt idx="1037">
                        <c:v>103.7015</c:v>
                      </c:pt>
                      <c:pt idx="1038">
                        <c:v>103.80150000000002</c:v>
                      </c:pt>
                      <c:pt idx="1039">
                        <c:v>103.90150000000001</c:v>
                      </c:pt>
                      <c:pt idx="1040">
                        <c:v>104.00150000000001</c:v>
                      </c:pt>
                      <c:pt idx="1041">
                        <c:v>104.1015</c:v>
                      </c:pt>
                      <c:pt idx="1042">
                        <c:v>104.2015</c:v>
                      </c:pt>
                      <c:pt idx="1043">
                        <c:v>104.3015</c:v>
                      </c:pt>
                      <c:pt idx="1044">
                        <c:v>104.4015</c:v>
                      </c:pt>
                      <c:pt idx="1045">
                        <c:v>104.50149999999999</c:v>
                      </c:pt>
                      <c:pt idx="1046">
                        <c:v>104.6015</c:v>
                      </c:pt>
                      <c:pt idx="1047">
                        <c:v>104.70150000000001</c:v>
                      </c:pt>
                      <c:pt idx="1048">
                        <c:v>104.8015</c:v>
                      </c:pt>
                      <c:pt idx="1049">
                        <c:v>104.90150000000001</c:v>
                      </c:pt>
                      <c:pt idx="1050">
                        <c:v>105.00150000000001</c:v>
                      </c:pt>
                      <c:pt idx="1051">
                        <c:v>105.1015</c:v>
                      </c:pt>
                      <c:pt idx="1052">
                        <c:v>105.2015</c:v>
                      </c:pt>
                      <c:pt idx="1053">
                        <c:v>105.30149999999999</c:v>
                      </c:pt>
                      <c:pt idx="1054">
                        <c:v>105.4015</c:v>
                      </c:pt>
                      <c:pt idx="1055">
                        <c:v>105.50150000000001</c:v>
                      </c:pt>
                      <c:pt idx="1056">
                        <c:v>105.6015</c:v>
                      </c:pt>
                      <c:pt idx="1057">
                        <c:v>105.70150000000001</c:v>
                      </c:pt>
                      <c:pt idx="1058">
                        <c:v>105.8015</c:v>
                      </c:pt>
                      <c:pt idx="1059">
                        <c:v>105.9015</c:v>
                      </c:pt>
                      <c:pt idx="1060">
                        <c:v>106.00150000000001</c:v>
                      </c:pt>
                      <c:pt idx="1061">
                        <c:v>106.1015</c:v>
                      </c:pt>
                      <c:pt idx="1062">
                        <c:v>106.2015</c:v>
                      </c:pt>
                      <c:pt idx="1063">
                        <c:v>106.30150000000002</c:v>
                      </c:pt>
                      <c:pt idx="1064">
                        <c:v>106.40150000000001</c:v>
                      </c:pt>
                      <c:pt idx="1065">
                        <c:v>106.50150000000001</c:v>
                      </c:pt>
                      <c:pt idx="1066">
                        <c:v>106.6015</c:v>
                      </c:pt>
                      <c:pt idx="1067">
                        <c:v>106.7015</c:v>
                      </c:pt>
                      <c:pt idx="1068">
                        <c:v>106.8015</c:v>
                      </c:pt>
                      <c:pt idx="1069">
                        <c:v>106.9015</c:v>
                      </c:pt>
                      <c:pt idx="1070">
                        <c:v>107.00149999999999</c:v>
                      </c:pt>
                      <c:pt idx="1071">
                        <c:v>107.1016</c:v>
                      </c:pt>
                      <c:pt idx="1072">
                        <c:v>107.2016</c:v>
                      </c:pt>
                      <c:pt idx="1073">
                        <c:v>107.30160000000001</c:v>
                      </c:pt>
                      <c:pt idx="1074">
                        <c:v>107.4016</c:v>
                      </c:pt>
                      <c:pt idx="1075">
                        <c:v>107.5016</c:v>
                      </c:pt>
                      <c:pt idx="1076">
                        <c:v>107.6016</c:v>
                      </c:pt>
                      <c:pt idx="1077">
                        <c:v>107.7016</c:v>
                      </c:pt>
                      <c:pt idx="1078">
                        <c:v>107.80160000000001</c:v>
                      </c:pt>
                      <c:pt idx="1079">
                        <c:v>107.90160000000002</c:v>
                      </c:pt>
                      <c:pt idx="1080">
                        <c:v>108.00160000000001</c:v>
                      </c:pt>
                      <c:pt idx="1081">
                        <c:v>108.1016</c:v>
                      </c:pt>
                      <c:pt idx="1082">
                        <c:v>108.2016</c:v>
                      </c:pt>
                      <c:pt idx="1083">
                        <c:v>108.30159999999999</c:v>
                      </c:pt>
                      <c:pt idx="1084">
                        <c:v>108.4016</c:v>
                      </c:pt>
                      <c:pt idx="1085">
                        <c:v>108.5016</c:v>
                      </c:pt>
                      <c:pt idx="1086">
                        <c:v>108.60159999999999</c:v>
                      </c:pt>
                      <c:pt idx="1087">
                        <c:v>108.70160000000001</c:v>
                      </c:pt>
                      <c:pt idx="1088">
                        <c:v>108.80160000000001</c:v>
                      </c:pt>
                      <c:pt idx="1089">
                        <c:v>108.9016</c:v>
                      </c:pt>
                      <c:pt idx="1090">
                        <c:v>109.00160000000001</c:v>
                      </c:pt>
                      <c:pt idx="1091">
                        <c:v>109.1016</c:v>
                      </c:pt>
                      <c:pt idx="1092">
                        <c:v>109.2016</c:v>
                      </c:pt>
                      <c:pt idx="1093">
                        <c:v>109.30159999999999</c:v>
                      </c:pt>
                      <c:pt idx="1094">
                        <c:v>109.40159999999999</c:v>
                      </c:pt>
                      <c:pt idx="1095">
                        <c:v>109.50160000000001</c:v>
                      </c:pt>
                      <c:pt idx="1096">
                        <c:v>109.6016</c:v>
                      </c:pt>
                      <c:pt idx="1097">
                        <c:v>109.7016</c:v>
                      </c:pt>
                      <c:pt idx="1098">
                        <c:v>109.80160000000001</c:v>
                      </c:pt>
                      <c:pt idx="1099">
                        <c:v>109.9016</c:v>
                      </c:pt>
                      <c:pt idx="1100">
                        <c:v>110.0016</c:v>
                      </c:pt>
                      <c:pt idx="1101">
                        <c:v>110.1016</c:v>
                      </c:pt>
                      <c:pt idx="1102">
                        <c:v>110.2016</c:v>
                      </c:pt>
                      <c:pt idx="1103">
                        <c:v>110.30160000000001</c:v>
                      </c:pt>
                      <c:pt idx="1104">
                        <c:v>110.40160000000002</c:v>
                      </c:pt>
                      <c:pt idx="1105">
                        <c:v>110.50160000000001</c:v>
                      </c:pt>
                      <c:pt idx="1106">
                        <c:v>110.6016</c:v>
                      </c:pt>
                      <c:pt idx="1107">
                        <c:v>110.7016</c:v>
                      </c:pt>
                      <c:pt idx="1108">
                        <c:v>110.80000000000001</c:v>
                      </c:pt>
                      <c:pt idx="1109">
                        <c:v>110.9</c:v>
                      </c:pt>
                      <c:pt idx="1110">
                        <c:v>111</c:v>
                      </c:pt>
                      <c:pt idx="1111">
                        <c:v>111.10000000000001</c:v>
                      </c:pt>
                    </c:numCache>
                  </c:numRef>
                </c:yVal>
                <c:smooth val="0"/>
                <c:extLst xmlns:c15="http://schemas.microsoft.com/office/drawing/2012/chart">
                  <c:ext xmlns:c16="http://schemas.microsoft.com/office/drawing/2014/chart" uri="{C3380CC4-5D6E-409C-BE32-E72D297353CC}">
                    <c16:uniqueId val="{00000004-E6BF-4435-8B0A-B9CD30F5AD18}"/>
                  </c:ext>
                </c:extLst>
              </c15:ser>
            </c15:filteredScatterSeries>
            <c15:filteredScatterSeries>
              <c15:ser>
                <c:idx val="4"/>
                <c:order val="4"/>
                <c:tx>
                  <c:v>4c_r</c:v>
                </c:tx>
                <c:spPr>
                  <a:ln w="12700" cap="rnd">
                    <a:solidFill>
                      <a:srgbClr val="00B0F0"/>
                    </a:solidFill>
                    <a:round/>
                  </a:ln>
                  <a:effectLst/>
                </c:spPr>
                <c:marker>
                  <c:symbol val="none"/>
                </c:marker>
                <c:xVal>
                  <c:numRef>
                    <c:extLst xmlns:c15="http://schemas.microsoft.com/office/drawing/2012/chart">
                      <c:ext xmlns:c15="http://schemas.microsoft.com/office/drawing/2012/chart" uri="{02D57815-91ED-43cb-92C2-25804820EDAC}">
                        <c15:formulaRef>
                          <c15:sqref>Bq!$L$25:$L$1140</c15:sqref>
                        </c15:formulaRef>
                      </c:ext>
                    </c:extLst>
                    <c:numCache>
                      <c:formatCode>General</c:formatCode>
                      <c:ptCount val="1116"/>
                      <c:pt idx="0">
                        <c:v>1.1916530389698515E-2</c:v>
                      </c:pt>
                      <c:pt idx="1">
                        <c:v>1.1912682085513673E-2</c:v>
                      </c:pt>
                      <c:pt idx="2">
                        <c:v>4.2195367298181602E-3</c:v>
                      </c:pt>
                      <c:pt idx="3">
                        <c:v>3.2017205855925696E-3</c:v>
                      </c:pt>
                      <c:pt idx="4">
                        <c:v>3.2014430588273809E-3</c:v>
                      </c:pt>
                      <c:pt idx="5">
                        <c:v>2.6518156806909681E-3</c:v>
                      </c:pt>
                      <c:pt idx="6">
                        <c:v>2.651657287926362E-3</c:v>
                      </c:pt>
                      <c:pt idx="7">
                        <c:v>1.9845565458505867E-3</c:v>
                      </c:pt>
                      <c:pt idx="8">
                        <c:v>2.1164012287921336E-3</c:v>
                      </c:pt>
                      <c:pt idx="9">
                        <c:v>2.1163257320763987E-3</c:v>
                      </c:pt>
                      <c:pt idx="10">
                        <c:v>1.7622304285040823E-3</c:v>
                      </c:pt>
                      <c:pt idx="11">
                        <c:v>1.485801178278073E-3</c:v>
                      </c:pt>
                      <c:pt idx="12">
                        <c:v>1.4857681549252412E-3</c:v>
                      </c:pt>
                      <c:pt idx="13">
                        <c:v>1.4857351465805467E-3</c:v>
                      </c:pt>
                      <c:pt idx="14">
                        <c:v>1.448675128087343E-3</c:v>
                      </c:pt>
                      <c:pt idx="15">
                        <c:v>1.448646916328128E-3</c:v>
                      </c:pt>
                      <c:pt idx="16">
                        <c:v>1.3050855911988402E-3</c:v>
                      </c:pt>
                      <c:pt idx="17">
                        <c:v>1.0430276961837493E-3</c:v>
                      </c:pt>
                      <c:pt idx="18">
                        <c:v>1.0430114621801916E-3</c:v>
                      </c:pt>
                      <c:pt idx="19">
                        <c:v>8.439409672611883E-4</c:v>
                      </c:pt>
                      <c:pt idx="20">
                        <c:v>1.0660994674381965E-3</c:v>
                      </c:pt>
                      <c:pt idx="21">
                        <c:v>1.0660856149988553E-3</c:v>
                      </c:pt>
                      <c:pt idx="22">
                        <c:v>9.9036790043109408E-4</c:v>
                      </c:pt>
                      <c:pt idx="23">
                        <c:v>7.5253812010540335E-4</c:v>
                      </c:pt>
                      <c:pt idx="24">
                        <c:v>7.525296901718236E-4</c:v>
                      </c:pt>
                      <c:pt idx="25">
                        <c:v>7.9741859134974753E-4</c:v>
                      </c:pt>
                      <c:pt idx="26">
                        <c:v>7.6361221389144101E-4</c:v>
                      </c:pt>
                      <c:pt idx="27">
                        <c:v>9.1670845257938783E-4</c:v>
                      </c:pt>
                      <c:pt idx="28">
                        <c:v>8.6464528714515047E-4</c:v>
                      </c:pt>
                      <c:pt idx="29">
                        <c:v>8.2307814155663521E-4</c:v>
                      </c:pt>
                      <c:pt idx="30">
                        <c:v>8.918029150827906E-4</c:v>
                      </c:pt>
                      <c:pt idx="31">
                        <c:v>8.4930219137277854E-4</c:v>
                      </c:pt>
                      <c:pt idx="32">
                        <c:v>8.1509338538122717E-4</c:v>
                      </c:pt>
                      <c:pt idx="33">
                        <c:v>8.1508656973555661E-4</c:v>
                      </c:pt>
                      <c:pt idx="34">
                        <c:v>6.9975420421415071E-4</c:v>
                      </c:pt>
                      <c:pt idx="35">
                        <c:v>7.5818281897432622E-4</c:v>
                      </c:pt>
                      <c:pt idx="36">
                        <c:v>7.5817692909971508E-4</c:v>
                      </c:pt>
                      <c:pt idx="37">
                        <c:v>8.7534183912266715E-4</c:v>
                      </c:pt>
                      <c:pt idx="38">
                        <c:v>8.7533546788026338E-4</c:v>
                      </c:pt>
                      <c:pt idx="39">
                        <c:v>8.7532909934305678E-4</c:v>
                      </c:pt>
                      <c:pt idx="40">
                        <c:v>6.9215421152015193E-4</c:v>
                      </c:pt>
                      <c:pt idx="41">
                        <c:v>6.9214931290168425E-4</c:v>
                      </c:pt>
                      <c:pt idx="42">
                        <c:v>7.7359170651100087E-4</c:v>
                      </c:pt>
                      <c:pt idx="43">
                        <c:v>6.0317430582080623E-4</c:v>
                      </c:pt>
                      <c:pt idx="44">
                        <c:v>6.5353933508463806E-4</c:v>
                      </c:pt>
                      <c:pt idx="45">
                        <c:v>6.3581180546478787E-4</c:v>
                      </c:pt>
                      <c:pt idx="46">
                        <c:v>6.6289788959276292E-4</c:v>
                      </c:pt>
                      <c:pt idx="47">
                        <c:v>6.1034892639516656E-4</c:v>
                      </c:pt>
                      <c:pt idx="48">
                        <c:v>5.891851171180983E-4</c:v>
                      </c:pt>
                      <c:pt idx="49">
                        <c:v>5.5735630147693668E-4</c:v>
                      </c:pt>
                      <c:pt idx="50">
                        <c:v>6.4156794767926775E-4</c:v>
                      </c:pt>
                      <c:pt idx="51">
                        <c:v>6.3713974039666639E-4</c:v>
                      </c:pt>
                      <c:pt idx="52">
                        <c:v>6.2070641027271159E-4</c:v>
                      </c:pt>
                      <c:pt idx="53">
                        <c:v>5.7288439143542125E-4</c:v>
                      </c:pt>
                      <c:pt idx="54">
                        <c:v>5.4374541068613472E-4</c:v>
                      </c:pt>
                      <c:pt idx="55">
                        <c:v>6.2275407215217106E-4</c:v>
                      </c:pt>
                      <c:pt idx="56">
                        <c:v>5.9689936662752805E-4</c:v>
                      </c:pt>
                      <c:pt idx="57">
                        <c:v>5.9289077047068128E-4</c:v>
                      </c:pt>
                      <c:pt idx="58">
                        <c:v>6.2900429395801923E-4</c:v>
                      </c:pt>
                      <c:pt idx="59">
                        <c:v>6.0450266783742602E-4</c:v>
                      </c:pt>
                      <c:pt idx="60">
                        <c:v>5.230133064813156E-4</c:v>
                      </c:pt>
                      <c:pt idx="61">
                        <c:v>5.191366122147417E-4</c:v>
                      </c:pt>
                      <c:pt idx="62">
                        <c:v>5.1525995924193253E-4</c:v>
                      </c:pt>
                      <c:pt idx="63">
                        <c:v>6.026042526181024E-4</c:v>
                      </c:pt>
                      <c:pt idx="64">
                        <c:v>5.8991707109934725E-4</c:v>
                      </c:pt>
                      <c:pt idx="65">
                        <c:v>5.862514285532661E-4</c:v>
                      </c:pt>
                      <c:pt idx="66">
                        <c:v>6.1271106506894291E-4</c:v>
                      </c:pt>
                      <c:pt idx="67">
                        <c:v>6.0208139848570924E-4</c:v>
                      </c:pt>
                      <c:pt idx="68">
                        <c:v>5.6261298289171169E-4</c:v>
                      </c:pt>
                      <c:pt idx="69">
                        <c:v>5.5154904350380725E-4</c:v>
                      </c:pt>
                      <c:pt idx="70">
                        <c:v>5.8341512011053447E-4</c:v>
                      </c:pt>
                      <c:pt idx="71">
                        <c:v>6.7768848125706411E-4</c:v>
                      </c:pt>
                      <c:pt idx="72">
                        <c:v>6.6540104785940853E-4</c:v>
                      </c:pt>
                      <c:pt idx="73">
                        <c:v>5.8353586104852213E-4</c:v>
                      </c:pt>
                      <c:pt idx="74">
                        <c:v>5.4617615022834463E-4</c:v>
                      </c:pt>
                      <c:pt idx="75">
                        <c:v>5.3693488469802044E-4</c:v>
                      </c:pt>
                      <c:pt idx="76">
                        <c:v>5.6332388018464838E-4</c:v>
                      </c:pt>
                      <c:pt idx="77">
                        <c:v>5.9336145633552757E-4</c:v>
                      </c:pt>
                      <c:pt idx="78">
                        <c:v>5.9002739432617731E-4</c:v>
                      </c:pt>
                      <c:pt idx="79">
                        <c:v>5.7549604682325338E-4</c:v>
                      </c:pt>
                      <c:pt idx="80">
                        <c:v>5.3949153140794349E-4</c:v>
                      </c:pt>
                      <c:pt idx="81">
                        <c:v>5.362213763521797E-4</c:v>
                      </c:pt>
                      <c:pt idx="82">
                        <c:v>4.9040223633144565E-4</c:v>
                      </c:pt>
                      <c:pt idx="83">
                        <c:v>6.7974574327586777E-4</c:v>
                      </c:pt>
                      <c:pt idx="84">
                        <c:v>6.7275541267450192E-4</c:v>
                      </c:pt>
                      <c:pt idx="85">
                        <c:v>5.4191957190499274E-4</c:v>
                      </c:pt>
                      <c:pt idx="86">
                        <c:v>5.9921338159140715E-4</c:v>
                      </c:pt>
                      <c:pt idx="87">
                        <c:v>5.9220626564743261E-4</c:v>
                      </c:pt>
                      <c:pt idx="88">
                        <c:v>6.20586290262246E-4</c:v>
                      </c:pt>
                      <c:pt idx="89">
                        <c:v>5.5134649663416942E-4</c:v>
                      </c:pt>
                      <c:pt idx="90">
                        <c:v>5.4721429037716987E-4</c:v>
                      </c:pt>
                      <c:pt idx="91">
                        <c:v>5.753879379474503E-4</c:v>
                      </c:pt>
                      <c:pt idx="92">
                        <c:v>5.3751741807656864E-4</c:v>
                      </c:pt>
                      <c:pt idx="93">
                        <c:v>5.3441045315671617E-4</c:v>
                      </c:pt>
                      <c:pt idx="94">
                        <c:v>6.5570652967888738E-4</c:v>
                      </c:pt>
                      <c:pt idx="95">
                        <c:v>5.5777724507471928E-4</c:v>
                      </c:pt>
                      <c:pt idx="96">
                        <c:v>5.5467868653401179E-4</c:v>
                      </c:pt>
                      <c:pt idx="97">
                        <c:v>4.9266773589069389E-4</c:v>
                      </c:pt>
                      <c:pt idx="98">
                        <c:v>5.8318988368598009E-4</c:v>
                      </c:pt>
                      <c:pt idx="99">
                        <c:v>5.8059480080985216E-4</c:v>
                      </c:pt>
                      <c:pt idx="100">
                        <c:v>6.1204207963070766E-4</c:v>
                      </c:pt>
                      <c:pt idx="101">
                        <c:v>6.0890375754116147E-4</c:v>
                      </c:pt>
                      <c:pt idx="102">
                        <c:v>6.0688562694084954E-4</c:v>
                      </c:pt>
                      <c:pt idx="103">
                        <c:v>6.3696767384884803E-4</c:v>
                      </c:pt>
                      <c:pt idx="104">
                        <c:v>6.3381479783851228E-4</c:v>
                      </c:pt>
                      <c:pt idx="105">
                        <c:v>6.3474100187539293E-4</c:v>
                      </c:pt>
                      <c:pt idx="106">
                        <c:v>6.0315033818651709E-4</c:v>
                      </c:pt>
                      <c:pt idx="107">
                        <c:v>5.9995956476248283E-4</c:v>
                      </c:pt>
                      <c:pt idx="108">
                        <c:v>6.287059802746694E-4</c:v>
                      </c:pt>
                      <c:pt idx="109">
                        <c:v>5.6374325394590577E-4</c:v>
                      </c:pt>
                      <c:pt idx="110">
                        <c:v>5.6054074153302281E-4</c:v>
                      </c:pt>
                      <c:pt idx="111">
                        <c:v>6.220366225918023E-4</c:v>
                      </c:pt>
                      <c:pt idx="112">
                        <c:v>6.2346237542931662E-4</c:v>
                      </c:pt>
                      <c:pt idx="113">
                        <c:v>5.555798411910033E-4</c:v>
                      </c:pt>
                      <c:pt idx="114">
                        <c:v>5.863519918513178E-4</c:v>
                      </c:pt>
                      <c:pt idx="115">
                        <c:v>5.853143199678392E-4</c:v>
                      </c:pt>
                      <c:pt idx="116">
                        <c:v>6.1460432914899076E-4</c:v>
                      </c:pt>
                      <c:pt idx="117">
                        <c:v>5.4939149428619789E-4</c:v>
                      </c:pt>
                      <c:pt idx="118">
                        <c:v>5.4769720070784551E-4</c:v>
                      </c:pt>
                      <c:pt idx="119">
                        <c:v>5.7723925485122509E-4</c:v>
                      </c:pt>
                      <c:pt idx="120">
                        <c:v>6.0910525827372107E-4</c:v>
                      </c:pt>
                      <c:pt idx="121">
                        <c:v>6.0873951281886014E-4</c:v>
                      </c:pt>
                      <c:pt idx="122">
                        <c:v>6.0543205354824953E-4</c:v>
                      </c:pt>
                      <c:pt idx="123">
                        <c:v>5.390151378872086E-4</c:v>
                      </c:pt>
                      <c:pt idx="124">
                        <c:v>5.3831266685140839E-4</c:v>
                      </c:pt>
                      <c:pt idx="125">
                        <c:v>6.0188910253878897E-4</c:v>
                      </c:pt>
                      <c:pt idx="126">
                        <c:v>6.0325963651144477E-4</c:v>
                      </c:pt>
                      <c:pt idx="127">
                        <c:v>7.0729336077063559E-4</c:v>
                      </c:pt>
                      <c:pt idx="128">
                        <c:v>6.6987140823065365E-4</c:v>
                      </c:pt>
                      <c:pt idx="129">
                        <c:v>6.7925567169228667E-4</c:v>
                      </c:pt>
                      <c:pt idx="130">
                        <c:v>6.7579112242396888E-4</c:v>
                      </c:pt>
                      <c:pt idx="131">
                        <c:v>7.0700119663518704E-4</c:v>
                      </c:pt>
                      <c:pt idx="132">
                        <c:v>7.0926114330696372E-4</c:v>
                      </c:pt>
                      <c:pt idx="133">
                        <c:v>6.0089903100770824E-4</c:v>
                      </c:pt>
                      <c:pt idx="134">
                        <c:v>6.6731925966647819E-4</c:v>
                      </c:pt>
                      <c:pt idx="135">
                        <c:v>6.6722925091907109E-4</c:v>
                      </c:pt>
                      <c:pt idx="136">
                        <c:v>6.6371876507926382E-4</c:v>
                      </c:pt>
                      <c:pt idx="137">
                        <c:v>7.4032109081252542E-4</c:v>
                      </c:pt>
                      <c:pt idx="138">
                        <c:v>7.4449793762914002E-4</c:v>
                      </c:pt>
                      <c:pt idx="139">
                        <c:v>6.6893863094432413E-4</c:v>
                      </c:pt>
                      <c:pt idx="140">
                        <c:v>6.7024854759811293E-4</c:v>
                      </c:pt>
                      <c:pt idx="141">
                        <c:v>7.3912073935746415E-4</c:v>
                      </c:pt>
                      <c:pt idx="142">
                        <c:v>7.4098862278383767E-4</c:v>
                      </c:pt>
                      <c:pt idx="143">
                        <c:v>7.420686599098579E-4</c:v>
                      </c:pt>
                      <c:pt idx="144">
                        <c:v>7.3839639433642571E-4</c:v>
                      </c:pt>
                      <c:pt idx="145">
                        <c:v>7.4026442966960905E-4</c:v>
                      </c:pt>
                      <c:pt idx="146">
                        <c:v>7.4218132240978091E-4</c:v>
                      </c:pt>
                      <c:pt idx="147">
                        <c:v>7.3845320909685325E-4</c:v>
                      </c:pt>
                      <c:pt idx="148">
                        <c:v>7.012188244986281E-4</c:v>
                      </c:pt>
                      <c:pt idx="149">
                        <c:v>7.0361455603340766E-4</c:v>
                      </c:pt>
                      <c:pt idx="150">
                        <c:v>7.7552038623633613E-4</c:v>
                      </c:pt>
                      <c:pt idx="151">
                        <c:v>7.7687673369064092E-4</c:v>
                      </c:pt>
                      <c:pt idx="152">
                        <c:v>7.7394348030308086E-4</c:v>
                      </c:pt>
                      <c:pt idx="153">
                        <c:v>7.7013251152845E-4</c:v>
                      </c:pt>
                      <c:pt idx="154">
                        <c:v>7.3800759545799004E-4</c:v>
                      </c:pt>
                      <c:pt idx="155">
                        <c:v>7.3414542496132954E-4</c:v>
                      </c:pt>
                      <c:pt idx="156">
                        <c:v>7.3439598458736335E-4</c:v>
                      </c:pt>
                      <c:pt idx="157">
                        <c:v>7.7288924926146132E-4</c:v>
                      </c:pt>
                      <c:pt idx="158">
                        <c:v>7.6898751851458267E-4</c:v>
                      </c:pt>
                      <c:pt idx="159">
                        <c:v>7.6946138294291288E-4</c:v>
                      </c:pt>
                      <c:pt idx="160">
                        <c:v>8.5284768949450186E-4</c:v>
                      </c:pt>
                      <c:pt idx="161">
                        <c:v>8.4888254775565021E-4</c:v>
                      </c:pt>
                      <c:pt idx="162">
                        <c:v>7.6735923944943479E-4</c:v>
                      </c:pt>
                      <c:pt idx="163">
                        <c:v>7.678171142366456E-4</c:v>
                      </c:pt>
                      <c:pt idx="164">
                        <c:v>8.0382075149840844E-4</c:v>
                      </c:pt>
                      <c:pt idx="165">
                        <c:v>7.5982307729865973E-4</c:v>
                      </c:pt>
                      <c:pt idx="166">
                        <c:v>7.7108338614447424E-4</c:v>
                      </c:pt>
                      <c:pt idx="167">
                        <c:v>8.8942875200495261E-4</c:v>
                      </c:pt>
                      <c:pt idx="168">
                        <c:v>8.8853713546178709E-4</c:v>
                      </c:pt>
                      <c:pt idx="169">
                        <c:v>8.8444425095509705E-4</c:v>
                      </c:pt>
                      <c:pt idx="170">
                        <c:v>8.4441668100391511E-4</c:v>
                      </c:pt>
                      <c:pt idx="171">
                        <c:v>8.857497151694237E-4</c:v>
                      </c:pt>
                      <c:pt idx="172">
                        <c:v>8.8161258454395072E-4</c:v>
                      </c:pt>
                      <c:pt idx="173">
                        <c:v>8.8279773869656436E-4</c:v>
                      </c:pt>
                      <c:pt idx="174">
                        <c:v>8.894249605735211E-4</c:v>
                      </c:pt>
                      <c:pt idx="175">
                        <c:v>8.8521168076267595E-4</c:v>
                      </c:pt>
                      <c:pt idx="176">
                        <c:v>9.2542971638192141E-4</c:v>
                      </c:pt>
                      <c:pt idx="177">
                        <c:v>9.2463044866160869E-4</c:v>
                      </c:pt>
                      <c:pt idx="178">
                        <c:v>9.2039099096631746E-4</c:v>
                      </c:pt>
                      <c:pt idx="179">
                        <c:v>8.7696480459898806E-4</c:v>
                      </c:pt>
                      <c:pt idx="180">
                        <c:v>8.7815496715790045E-4</c:v>
                      </c:pt>
                      <c:pt idx="181">
                        <c:v>8.7387359320857943E-4</c:v>
                      </c:pt>
                      <c:pt idx="182">
                        <c:v>9.2047303377479318E-4</c:v>
                      </c:pt>
                      <c:pt idx="183">
                        <c:v>8.7958856543896187E-4</c:v>
                      </c:pt>
                      <c:pt idx="184">
                        <c:v>8.7523661926172083E-4</c:v>
                      </c:pt>
                      <c:pt idx="185">
                        <c:v>9.1443170876768609E-4</c:v>
                      </c:pt>
                      <c:pt idx="186">
                        <c:v>9.6586682996211565E-4</c:v>
                      </c:pt>
                      <c:pt idx="187">
                        <c:v>9.6145864905652315E-4</c:v>
                      </c:pt>
                      <c:pt idx="188">
                        <c:v>9.5705051834664499E-4</c:v>
                      </c:pt>
                      <c:pt idx="189">
                        <c:v>1.0448564398630503E-3</c:v>
                      </c:pt>
                      <c:pt idx="190">
                        <c:v>1.0404309664801626E-3</c:v>
                      </c:pt>
                      <c:pt idx="191">
                        <c:v>1.0844996009092816E-3</c:v>
                      </c:pt>
                      <c:pt idx="192">
                        <c:v>9.4671591076681374E-4</c:v>
                      </c:pt>
                      <c:pt idx="193">
                        <c:v>9.4963954243860722E-4</c:v>
                      </c:pt>
                      <c:pt idx="194">
                        <c:v>1.0429263698033418E-3</c:v>
                      </c:pt>
                      <c:pt idx="195">
                        <c:v>1.0384136531247058E-3</c:v>
                      </c:pt>
                      <c:pt idx="196">
                        <c:v>1.0420882216320259E-3</c:v>
                      </c:pt>
                      <c:pt idx="197">
                        <c:v>9.0102600568717694E-4</c:v>
                      </c:pt>
                      <c:pt idx="198">
                        <c:v>8.9647840407270176E-4</c:v>
                      </c:pt>
                      <c:pt idx="199">
                        <c:v>8.9669464486239121E-4</c:v>
                      </c:pt>
                      <c:pt idx="200">
                        <c:v>1.1936291037111322E-3</c:v>
                      </c:pt>
                      <c:pt idx="201">
                        <c:v>1.1889497743590659E-3</c:v>
                      </c:pt>
                      <c:pt idx="202">
                        <c:v>1.184270501683161E-3</c:v>
                      </c:pt>
                      <c:pt idx="203">
                        <c:v>1.1909571974772922E-3</c:v>
                      </c:pt>
                      <c:pt idx="204">
                        <c:v>1.1862328890593556E-3</c:v>
                      </c:pt>
                      <c:pt idx="205">
                        <c:v>1.1863932722969307E-3</c:v>
                      </c:pt>
                      <c:pt idx="206">
                        <c:v>1.2411088738840421E-3</c:v>
                      </c:pt>
                      <c:pt idx="207">
                        <c:v>1.1884037354785715E-3</c:v>
                      </c:pt>
                      <c:pt idx="208">
                        <c:v>1.1969919377593761E-3</c:v>
                      </c:pt>
                      <c:pt idx="209">
                        <c:v>1.2963781526801484E-3</c:v>
                      </c:pt>
                      <c:pt idx="210">
                        <c:v>1.3402370383823316E-3</c:v>
                      </c:pt>
                      <c:pt idx="211">
                        <c:v>1.3429730676905261E-3</c:v>
                      </c:pt>
                      <c:pt idx="212">
                        <c:v>1.2598544233799304E-3</c:v>
                      </c:pt>
                      <c:pt idx="213">
                        <c:v>1.3046663485142434E-3</c:v>
                      </c:pt>
                      <c:pt idx="214">
                        <c:v>1.3149276182503839E-3</c:v>
                      </c:pt>
                      <c:pt idx="215">
                        <c:v>1.3313615724817127E-3</c:v>
                      </c:pt>
                      <c:pt idx="216">
                        <c:v>1.4798381929945522E-3</c:v>
                      </c:pt>
                      <c:pt idx="217">
                        <c:v>1.5015896192801836E-3</c:v>
                      </c:pt>
                      <c:pt idx="218">
                        <c:v>1.5124125710579979E-3</c:v>
                      </c:pt>
                      <c:pt idx="219">
                        <c:v>1.4544542404553219E-3</c:v>
                      </c:pt>
                      <c:pt idx="220">
                        <c:v>1.4809854900324027E-3</c:v>
                      </c:pt>
                      <c:pt idx="221">
                        <c:v>1.5087899606182449E-3</c:v>
                      </c:pt>
                      <c:pt idx="222">
                        <c:v>1.50328408059456E-3</c:v>
                      </c:pt>
                      <c:pt idx="223">
                        <c:v>1.5681450314088575E-3</c:v>
                      </c:pt>
                      <c:pt idx="224">
                        <c:v>1.5623801748221873E-3</c:v>
                      </c:pt>
                      <c:pt idx="225">
                        <c:v>1.7295374201474042E-3</c:v>
                      </c:pt>
                      <c:pt idx="226">
                        <c:v>1.7592921980118831E-3</c:v>
                      </c:pt>
                      <c:pt idx="227">
                        <c:v>1.7933551533599564E-3</c:v>
                      </c:pt>
                      <c:pt idx="228">
                        <c:v>2.0280060442059E-3</c:v>
                      </c:pt>
                      <c:pt idx="229">
                        <c:v>2.1865614672711151E-3</c:v>
                      </c:pt>
                      <c:pt idx="230">
                        <c:v>2.3752416466955384E-3</c:v>
                      </c:pt>
                      <c:pt idx="231">
                        <c:v>2.4337917627551791E-3</c:v>
                      </c:pt>
                      <c:pt idx="232">
                        <c:v>2.5278795331644551E-3</c:v>
                      </c:pt>
                      <c:pt idx="233">
                        <c:v>2.6086195032363332E-3</c:v>
                      </c:pt>
                      <c:pt idx="234">
                        <c:v>2.9521525926107729E-3</c:v>
                      </c:pt>
                      <c:pt idx="235">
                        <c:v>3.0836119573543746E-3</c:v>
                      </c:pt>
                      <c:pt idx="236">
                        <c:v>3.3596130107202368E-3</c:v>
                      </c:pt>
                      <c:pt idx="237">
                        <c:v>3.2754296313833283E-3</c:v>
                      </c:pt>
                      <c:pt idx="238">
                        <c:v>3.4200740999191397E-3</c:v>
                      </c:pt>
                      <c:pt idx="239">
                        <c:v>3.7653543673140319E-3</c:v>
                      </c:pt>
                      <c:pt idx="240">
                        <c:v>3.7568912709377506E-3</c:v>
                      </c:pt>
                      <c:pt idx="241">
                        <c:v>3.9221678841928169E-3</c:v>
                      </c:pt>
                      <c:pt idx="242">
                        <c:v>4.610440836721773E-3</c:v>
                      </c:pt>
                      <c:pt idx="243">
                        <c:v>4.6008629782960369E-3</c:v>
                      </c:pt>
                      <c:pt idx="244">
                        <c:v>5.5456422298005778E-3</c:v>
                      </c:pt>
                      <c:pt idx="245">
                        <c:v>6.4425738211863681E-3</c:v>
                      </c:pt>
                      <c:pt idx="246">
                        <c:v>8.0682519615097332E-3</c:v>
                      </c:pt>
                      <c:pt idx="247">
                        <c:v>8.0579505626236503E-3</c:v>
                      </c:pt>
                      <c:pt idx="248">
                        <c:v>1.1383820807093504E-2</c:v>
                      </c:pt>
                      <c:pt idx="249">
                        <c:v>1.3787550177721472E-2</c:v>
                      </c:pt>
                      <c:pt idx="250">
                        <c:v>1.3776420213937265E-2</c:v>
                      </c:pt>
                      <c:pt idx="251">
                        <c:v>1.2975315513664912E-2</c:v>
                      </c:pt>
                      <c:pt idx="252">
                        <c:v>1.6224483970255554E-2</c:v>
                      </c:pt>
                      <c:pt idx="253">
                        <c:v>1.6212643073256722E-2</c:v>
                      </c:pt>
                      <c:pt idx="254">
                        <c:v>2.1026208197215835E-2</c:v>
                      </c:pt>
                      <c:pt idx="255">
                        <c:v>2.361123608813067E-2</c:v>
                      </c:pt>
                      <c:pt idx="256">
                        <c:v>2.3928234943577507E-2</c:v>
                      </c:pt>
                      <c:pt idx="257">
                        <c:v>2.6901469097203694E-2</c:v>
                      </c:pt>
                      <c:pt idx="258">
                        <c:v>2.8398328095533745E-2</c:v>
                      </c:pt>
                      <c:pt idx="259">
                        <c:v>2.9020730803417282E-2</c:v>
                      </c:pt>
                      <c:pt idx="260">
                        <c:v>3.0884249873858217E-2</c:v>
                      </c:pt>
                      <c:pt idx="261">
                        <c:v>3.0479015100036241E-2</c:v>
                      </c:pt>
                      <c:pt idx="262">
                        <c:v>3.046553079590603E-2</c:v>
                      </c:pt>
                      <c:pt idx="263">
                        <c:v>3.091735851087192E-2</c:v>
                      </c:pt>
                      <c:pt idx="264">
                        <c:v>2.5733430832428322E-2</c:v>
                      </c:pt>
                      <c:pt idx="265">
                        <c:v>2.4854425717515734E-2</c:v>
                      </c:pt>
                      <c:pt idx="266">
                        <c:v>1.8438900508591909E-2</c:v>
                      </c:pt>
                      <c:pt idx="267">
                        <c:v>1.4516648498035101E-2</c:v>
                      </c:pt>
                      <c:pt idx="268">
                        <c:v>1.3146666921268113E-2</c:v>
                      </c:pt>
                      <c:pt idx="269">
                        <c:v>1.0920606953525784E-2</c:v>
                      </c:pt>
                      <c:pt idx="270">
                        <c:v>8.0301559320574145E-3</c:v>
                      </c:pt>
                      <c:pt idx="271">
                        <c:v>7.3758320284109365E-3</c:v>
                      </c:pt>
                      <c:pt idx="272">
                        <c:v>5.0228840120272351E-3</c:v>
                      </c:pt>
                      <c:pt idx="273">
                        <c:v>3.1399716440437455E-3</c:v>
                      </c:pt>
                      <c:pt idx="274">
                        <c:v>2.9437175157923053E-3</c:v>
                      </c:pt>
                      <c:pt idx="275">
                        <c:v>2.4990001215426778E-3</c:v>
                      </c:pt>
                      <c:pt idx="276">
                        <c:v>2.0743623724693346E-3</c:v>
                      </c:pt>
                      <c:pt idx="277">
                        <c:v>1.9559164845358514E-3</c:v>
                      </c:pt>
                      <c:pt idx="278">
                        <c:v>2.1349505132706413E-3</c:v>
                      </c:pt>
                      <c:pt idx="279">
                        <c:v>1.5327067615814806E-3</c:v>
                      </c:pt>
                      <c:pt idx="280">
                        <c:v>1.4267687203774989E-3</c:v>
                      </c:pt>
                      <c:pt idx="281">
                        <c:v>1.3901254142648471E-3</c:v>
                      </c:pt>
                      <c:pt idx="282">
                        <c:v>1.7082014046576437E-3</c:v>
                      </c:pt>
                      <c:pt idx="283">
                        <c:v>1.5867037137395732E-3</c:v>
                      </c:pt>
                      <c:pt idx="284">
                        <c:v>1.5176008467713813E-3</c:v>
                      </c:pt>
                      <c:pt idx="285">
                        <c:v>1.5120041256181938E-3</c:v>
                      </c:pt>
                      <c:pt idx="286">
                        <c:v>1.2563376799402078E-3</c:v>
                      </c:pt>
                      <c:pt idx="287">
                        <c:v>1.2631760729691689E-3</c:v>
                      </c:pt>
                      <c:pt idx="288">
                        <c:v>1.2582845380058861E-3</c:v>
                      </c:pt>
                      <c:pt idx="289">
                        <c:v>1.231928379705921E-3</c:v>
                      </c:pt>
                      <c:pt idx="290">
                        <c:v>1.0146193619369438E-3</c:v>
                      </c:pt>
                      <c:pt idx="291">
                        <c:v>1.1828866341020486E-3</c:v>
                      </c:pt>
                      <c:pt idx="292">
                        <c:v>1.1785738420243366E-3</c:v>
                      </c:pt>
                      <c:pt idx="293">
                        <c:v>9.7872628477336404E-4</c:v>
                      </c:pt>
                      <c:pt idx="294">
                        <c:v>1.016668738579835E-3</c:v>
                      </c:pt>
                      <c:pt idx="295">
                        <c:v>9.9699311409324641E-4</c:v>
                      </c:pt>
                      <c:pt idx="296">
                        <c:v>9.3803478319934405E-4</c:v>
                      </c:pt>
                      <c:pt idx="297">
                        <c:v>1.0567366866541105E-3</c:v>
                      </c:pt>
                      <c:pt idx="298">
                        <c:v>1.0404545672185186E-3</c:v>
                      </c:pt>
                      <c:pt idx="299">
                        <c:v>1.1033123711645179E-3</c:v>
                      </c:pt>
                      <c:pt idx="300">
                        <c:v>8.596263077608737E-4</c:v>
                      </c:pt>
                      <c:pt idx="301">
                        <c:v>8.5087952138247541E-4</c:v>
                      </c:pt>
                      <c:pt idx="302">
                        <c:v>9.1906483279385756E-4</c:v>
                      </c:pt>
                      <c:pt idx="303">
                        <c:v>9.5453956069626482E-4</c:v>
                      </c:pt>
                      <c:pt idx="304">
                        <c:v>9.3664988661000808E-4</c:v>
                      </c:pt>
                      <c:pt idx="305">
                        <c:v>1.0469553158965201E-3</c:v>
                      </c:pt>
                      <c:pt idx="306">
                        <c:v>8.1059058535439303E-4</c:v>
                      </c:pt>
                      <c:pt idx="307">
                        <c:v>8.0126159531942087E-4</c:v>
                      </c:pt>
                      <c:pt idx="308">
                        <c:v>7.9214920791459431E-4</c:v>
                      </c:pt>
                      <c:pt idx="309">
                        <c:v>7.5009733371024588E-4</c:v>
                      </c:pt>
                      <c:pt idx="310">
                        <c:v>7.4378549709039712E-4</c:v>
                      </c:pt>
                      <c:pt idx="311">
                        <c:v>7.3585993805869339E-4</c:v>
                      </c:pt>
                      <c:pt idx="312">
                        <c:v>8.4574908203237668E-4</c:v>
                      </c:pt>
                      <c:pt idx="313">
                        <c:v>8.382545635327055E-4</c:v>
                      </c:pt>
                      <c:pt idx="314">
                        <c:v>7.9676062362779869E-4</c:v>
                      </c:pt>
                      <c:pt idx="315">
                        <c:v>6.7318023413592322E-4</c:v>
                      </c:pt>
                      <c:pt idx="316">
                        <c:v>6.6798200686328058E-4</c:v>
                      </c:pt>
                      <c:pt idx="317">
                        <c:v>7.3880585175851933E-4</c:v>
                      </c:pt>
                      <c:pt idx="318">
                        <c:v>8.0612082441800209E-4</c:v>
                      </c:pt>
                      <c:pt idx="319">
                        <c:v>7.9898047521420666E-4</c:v>
                      </c:pt>
                      <c:pt idx="320">
                        <c:v>9.7581678155118814E-4</c:v>
                      </c:pt>
                      <c:pt idx="321">
                        <c:v>7.8817348352151761E-4</c:v>
                      </c:pt>
                      <c:pt idx="322">
                        <c:v>7.8368602014808049E-4</c:v>
                      </c:pt>
                      <c:pt idx="323">
                        <c:v>6.6546847925609152E-4</c:v>
                      </c:pt>
                      <c:pt idx="324">
                        <c:v>6.6182005986189303E-4</c:v>
                      </c:pt>
                      <c:pt idx="325">
                        <c:v>6.560841571188632E-4</c:v>
                      </c:pt>
                      <c:pt idx="326">
                        <c:v>7.6002574376918383E-4</c:v>
                      </c:pt>
                      <c:pt idx="327">
                        <c:v>6.8374536095729165E-4</c:v>
                      </c:pt>
                      <c:pt idx="328">
                        <c:v>6.7652502479696416E-4</c:v>
                      </c:pt>
                      <c:pt idx="329">
                        <c:v>7.4365707621159292E-4</c:v>
                      </c:pt>
                      <c:pt idx="330">
                        <c:v>5.9581704334692187E-4</c:v>
                      </c:pt>
                      <c:pt idx="331">
                        <c:v>5.8972668996087028E-4</c:v>
                      </c:pt>
                      <c:pt idx="332">
                        <c:v>6.9096546645802724E-4</c:v>
                      </c:pt>
                      <c:pt idx="333">
                        <c:v>6.8739312358312237E-4</c:v>
                      </c:pt>
                      <c:pt idx="334">
                        <c:v>6.8026008885614284E-4</c:v>
                      </c:pt>
                      <c:pt idx="335">
                        <c:v>5.300570368195459E-4</c:v>
                      </c:pt>
                      <c:pt idx="336">
                        <c:v>5.2653297286667515E-4</c:v>
                      </c:pt>
                      <c:pt idx="337">
                        <c:v>5.2300893691639542E-4</c:v>
                      </c:pt>
                      <c:pt idx="338">
                        <c:v>5.5193403277037844E-4</c:v>
                      </c:pt>
                      <c:pt idx="339">
                        <c:v>5.4842791481511514E-4</c:v>
                      </c:pt>
                      <c:pt idx="340">
                        <c:v>4.7472188569272689E-4</c:v>
                      </c:pt>
                      <c:pt idx="341">
                        <c:v>6.0725340499118206E-4</c:v>
                      </c:pt>
                      <c:pt idx="342">
                        <c:v>4.9922446487250382E-4</c:v>
                      </c:pt>
                      <c:pt idx="343">
                        <c:v>4.9625161213212154E-4</c:v>
                      </c:pt>
                      <c:pt idx="344">
                        <c:v>5.2341085176275232E-4</c:v>
                      </c:pt>
                      <c:pt idx="345">
                        <c:v>6.2376685503740036E-4</c:v>
                      </c:pt>
                      <c:pt idx="346">
                        <c:v>6.1533762773061324E-4</c:v>
                      </c:pt>
                      <c:pt idx="347">
                        <c:v>6.1006830894322361E-4</c:v>
                      </c:pt>
                      <c:pt idx="348">
                        <c:v>7.4354225484825765E-4</c:v>
                      </c:pt>
                      <c:pt idx="349">
                        <c:v>7.3715224432080798E-4</c:v>
                      </c:pt>
                      <c:pt idx="350">
                        <c:v>5.9447888225344885E-4</c:v>
                      </c:pt>
                      <c:pt idx="351">
                        <c:v>5.5717213709926411E-4</c:v>
                      </c:pt>
                      <c:pt idx="352">
                        <c:v>5.5053470590916401E-4</c:v>
                      </c:pt>
                      <c:pt idx="353">
                        <c:v>5.7635717949589677E-4</c:v>
                      </c:pt>
                      <c:pt idx="354">
                        <c:v>5.7301518438603364E-4</c:v>
                      </c:pt>
                      <c:pt idx="355">
                        <c:v>6.3286934629025395E-4</c:v>
                      </c:pt>
                      <c:pt idx="356">
                        <c:v>6.235163032804439E-4</c:v>
                      </c:pt>
                      <c:pt idx="357">
                        <c:v>6.5316752245075948E-4</c:v>
                      </c:pt>
                      <c:pt idx="358">
                        <c:v>6.4125210127274207E-4</c:v>
                      </c:pt>
                      <c:pt idx="359">
                        <c:v>6.3322951440762947E-4</c:v>
                      </c:pt>
                      <c:pt idx="360">
                        <c:v>6.3000671302021146E-4</c:v>
                      </c:pt>
                      <c:pt idx="361">
                        <c:v>6.4806779398353159E-4</c:v>
                      </c:pt>
                      <c:pt idx="362">
                        <c:v>5.8145137179244381E-4</c:v>
                      </c:pt>
                      <c:pt idx="363">
                        <c:v>5.7828245784112878E-4</c:v>
                      </c:pt>
                      <c:pt idx="364">
                        <c:v>5.9747065922564695E-4</c:v>
                      </c:pt>
                      <c:pt idx="365">
                        <c:v>5.9435062791882804E-4</c:v>
                      </c:pt>
                      <c:pt idx="366">
                        <c:v>5.9123061840538071E-4</c:v>
                      </c:pt>
                      <c:pt idx="367">
                        <c:v>6.4587207472532578E-4</c:v>
                      </c:pt>
                      <c:pt idx="368">
                        <c:v>5.8075953447600309E-4</c:v>
                      </c:pt>
                      <c:pt idx="369">
                        <c:v>5.7662943026272849E-4</c:v>
                      </c:pt>
                      <c:pt idx="370">
                        <c:v>6.6757662685373636E-4</c:v>
                      </c:pt>
                      <c:pt idx="371">
                        <c:v>7.5615077920901592E-4</c:v>
                      </c:pt>
                      <c:pt idx="372">
                        <c:v>9.0781548102946059E-4</c:v>
                      </c:pt>
                      <c:pt idx="373">
                        <c:v>9.0881221096605317E-4</c:v>
                      </c:pt>
                      <c:pt idx="374">
                        <c:v>7.6126261170332869E-4</c:v>
                      </c:pt>
                      <c:pt idx="375">
                        <c:v>7.5811072660365874E-4</c:v>
                      </c:pt>
                      <c:pt idx="376">
                        <c:v>7.5495886398260358E-4</c:v>
                      </c:pt>
                      <c:pt idx="377">
                        <c:v>9.2567485336190385E-4</c:v>
                      </c:pt>
                      <c:pt idx="378">
                        <c:v>8.5825334170856044E-4</c:v>
                      </c:pt>
                      <c:pt idx="379">
                        <c:v>8.6151808984362389E-4</c:v>
                      </c:pt>
                      <c:pt idx="380">
                        <c:v>8.6728209994927621E-4</c:v>
                      </c:pt>
                      <c:pt idx="381">
                        <c:v>8.6401587247122611E-4</c:v>
                      </c:pt>
                      <c:pt idx="382">
                        <c:v>8.7153001432810644E-4</c:v>
                      </c:pt>
                      <c:pt idx="383">
                        <c:v>8.6822289207154541E-4</c:v>
                      </c:pt>
                      <c:pt idx="384">
                        <c:v>8.699332028600323E-4</c:v>
                      </c:pt>
                      <c:pt idx="385">
                        <c:v>8.0002819029910996E-4</c:v>
                      </c:pt>
                      <c:pt idx="386">
                        <c:v>8.4140627868014152E-4</c:v>
                      </c:pt>
                      <c:pt idx="387">
                        <c:v>8.7178135075213954E-4</c:v>
                      </c:pt>
                      <c:pt idx="388">
                        <c:v>8.6840936603073751E-4</c:v>
                      </c:pt>
                      <c:pt idx="389">
                        <c:v>8.9878414093068413E-4</c:v>
                      </c:pt>
                      <c:pt idx="390">
                        <c:v>1.0156108506895287E-3</c:v>
                      </c:pt>
                      <c:pt idx="391">
                        <c:v>1.022432881746147E-3</c:v>
                      </c:pt>
                      <c:pt idx="392">
                        <c:v>9.4948773727085976E-4</c:v>
                      </c:pt>
                      <c:pt idx="393">
                        <c:v>1.1265295442770093E-3</c:v>
                      </c:pt>
                      <c:pt idx="394">
                        <c:v>1.128781801299688E-3</c:v>
                      </c:pt>
                      <c:pt idx="395">
                        <c:v>1.1252710012051256E-3</c:v>
                      </c:pt>
                      <c:pt idx="396">
                        <c:v>9.8628007350561649E-4</c:v>
                      </c:pt>
                      <c:pt idx="397">
                        <c:v>9.9195037531704666E-4</c:v>
                      </c:pt>
                      <c:pt idx="398">
                        <c:v>9.5275187310228779E-4</c:v>
                      </c:pt>
                      <c:pt idx="399">
                        <c:v>9.9513074558596286E-4</c:v>
                      </c:pt>
                      <c:pt idx="400">
                        <c:v>1.0009540105842406E-3</c:v>
                      </c:pt>
                      <c:pt idx="401">
                        <c:v>9.774850650198807E-4</c:v>
                      </c:pt>
                      <c:pt idx="402">
                        <c:v>1.1216961805142803E-3</c:v>
                      </c:pt>
                      <c:pt idx="403">
                        <c:v>1.130225512721308E-3</c:v>
                      </c:pt>
                      <c:pt idx="404">
                        <c:v>1.14266317093996E-3</c:v>
                      </c:pt>
                      <c:pt idx="405">
                        <c:v>1.1388735144589332E-3</c:v>
                      </c:pt>
                      <c:pt idx="406">
                        <c:v>1.1081289988218686E-3</c:v>
                      </c:pt>
                      <c:pt idx="407">
                        <c:v>9.983421108188549E-4</c:v>
                      </c:pt>
                      <c:pt idx="408">
                        <c:v>9.9448067006486433E-4</c:v>
                      </c:pt>
                      <c:pt idx="409">
                        <c:v>9.5197843739959834E-4</c:v>
                      </c:pt>
                      <c:pt idx="410">
                        <c:v>9.4811721235461106E-4</c:v>
                      </c:pt>
                      <c:pt idx="411">
                        <c:v>9.2011360400184915E-4</c:v>
                      </c:pt>
                      <c:pt idx="412">
                        <c:v>9.2678853977584143E-4</c:v>
                      </c:pt>
                      <c:pt idx="413">
                        <c:v>8.4339440947103143E-4</c:v>
                      </c:pt>
                      <c:pt idx="414">
                        <c:v>8.0719948644260341E-4</c:v>
                      </c:pt>
                      <c:pt idx="415">
                        <c:v>8.0885262704224049E-4</c:v>
                      </c:pt>
                      <c:pt idx="416">
                        <c:v>8.8867844497589311E-4</c:v>
                      </c:pt>
                      <c:pt idx="417">
                        <c:v>8.8463081452320221E-4</c:v>
                      </c:pt>
                      <c:pt idx="418">
                        <c:v>8.868525487487444E-4</c:v>
                      </c:pt>
                      <c:pt idx="419">
                        <c:v>1.0147830202384643E-3</c:v>
                      </c:pt>
                      <c:pt idx="420">
                        <c:v>9.2829297466237451E-4</c:v>
                      </c:pt>
                      <c:pt idx="421">
                        <c:v>9.3315249711710933E-4</c:v>
                      </c:pt>
                      <c:pt idx="422">
                        <c:v>9.3347140673407422E-4</c:v>
                      </c:pt>
                      <c:pt idx="423">
                        <c:v>9.2929591579011389E-4</c:v>
                      </c:pt>
                      <c:pt idx="424">
                        <c:v>9.3078486019037589E-4</c:v>
                      </c:pt>
                      <c:pt idx="425">
                        <c:v>9.3348170405972036E-4</c:v>
                      </c:pt>
                      <c:pt idx="426">
                        <c:v>8.4453914085843684E-4</c:v>
                      </c:pt>
                      <c:pt idx="427">
                        <c:v>8.497511942692509E-4</c:v>
                      </c:pt>
                      <c:pt idx="428">
                        <c:v>8.9611838381872453E-4</c:v>
                      </c:pt>
                      <c:pt idx="429">
                        <c:v>8.9180111722183208E-4</c:v>
                      </c:pt>
                      <c:pt idx="430">
                        <c:v>8.4855748867457726E-4</c:v>
                      </c:pt>
                      <c:pt idx="431">
                        <c:v>8.5281130664899491E-4</c:v>
                      </c:pt>
                      <c:pt idx="432">
                        <c:v>9.8003222941126216E-4</c:v>
                      </c:pt>
                      <c:pt idx="433">
                        <c:v>9.8066084061161629E-4</c:v>
                      </c:pt>
                      <c:pt idx="434">
                        <c:v>9.7625474422793597E-4</c:v>
                      </c:pt>
                      <c:pt idx="435">
                        <c:v>9.361823825176582E-4</c:v>
                      </c:pt>
                      <c:pt idx="436">
                        <c:v>9.341892644796105E-4</c:v>
                      </c:pt>
                      <c:pt idx="437">
                        <c:v>9.2973171683830664E-4</c:v>
                      </c:pt>
                      <c:pt idx="438">
                        <c:v>9.2890524489393602E-4</c:v>
                      </c:pt>
                      <c:pt idx="439">
                        <c:v>9.7686087970361049E-4</c:v>
                      </c:pt>
                      <c:pt idx="440">
                        <c:v>9.3335875458201299E-4</c:v>
                      </c:pt>
                      <c:pt idx="441">
                        <c:v>9.2881861177956254E-4</c:v>
                      </c:pt>
                      <c:pt idx="442">
                        <c:v>9.3045664011671839E-4</c:v>
                      </c:pt>
                      <c:pt idx="443">
                        <c:v>1.0702479962046529E-3</c:v>
                      </c:pt>
                      <c:pt idx="444">
                        <c:v>1.0656462609855066E-3</c:v>
                      </c:pt>
                      <c:pt idx="445">
                        <c:v>1.0653061479670232E-3</c:v>
                      </c:pt>
                      <c:pt idx="446">
                        <c:v>1.1562641591528968E-3</c:v>
                      </c:pt>
                      <c:pt idx="447">
                        <c:v>1.0589180501066196E-3</c:v>
                      </c:pt>
                      <c:pt idx="448">
                        <c:v>1.0585361642727765E-3</c:v>
                      </c:pt>
                      <c:pt idx="449">
                        <c:v>9.6343424365755311E-4</c:v>
                      </c:pt>
                      <c:pt idx="450">
                        <c:v>9.5877074759812247E-4</c:v>
                      </c:pt>
                      <c:pt idx="451">
                        <c:v>1.0062488207904926E-3</c:v>
                      </c:pt>
                      <c:pt idx="452">
                        <c:v>1.0015596835386365E-3</c:v>
                      </c:pt>
                      <c:pt idx="453">
                        <c:v>9.9687059263994923E-4</c:v>
                      </c:pt>
                      <c:pt idx="454">
                        <c:v>9.4914856223801268E-4</c:v>
                      </c:pt>
                      <c:pt idx="455">
                        <c:v>9.4836758261164381E-4</c:v>
                      </c:pt>
                      <c:pt idx="456">
                        <c:v>9.4363992756914825E-4</c:v>
                      </c:pt>
                      <c:pt idx="457">
                        <c:v>9.4149593089669771E-4</c:v>
                      </c:pt>
                      <c:pt idx="458">
                        <c:v>9.3675534862802255E-4</c:v>
                      </c:pt>
                      <c:pt idx="459">
                        <c:v>9.2945724252695378E-4</c:v>
                      </c:pt>
                      <c:pt idx="460">
                        <c:v>9.7607761236198696E-4</c:v>
                      </c:pt>
                      <c:pt idx="461">
                        <c:v>1.0677868573771767E-3</c:v>
                      </c:pt>
                      <c:pt idx="462">
                        <c:v>1.110605716421873E-3</c:v>
                      </c:pt>
                      <c:pt idx="463">
                        <c:v>1.1043213784040771E-3</c:v>
                      </c:pt>
                      <c:pt idx="464">
                        <c:v>1.107247489235534E-3</c:v>
                      </c:pt>
                      <c:pt idx="465">
                        <c:v>1.1981417919335934E-3</c:v>
                      </c:pt>
                      <c:pt idx="466">
                        <c:v>1.191699730254029E-3</c:v>
                      </c:pt>
                      <c:pt idx="467">
                        <c:v>1.1391548053391422E-3</c:v>
                      </c:pt>
                      <c:pt idx="468">
                        <c:v>9.9660423289672675E-4</c:v>
                      </c:pt>
                      <c:pt idx="469">
                        <c:v>9.9043030363761054E-4</c:v>
                      </c:pt>
                      <c:pt idx="470">
                        <c:v>1.0336069657982199E-3</c:v>
                      </c:pt>
                      <c:pt idx="471">
                        <c:v>1.0273779850862169E-3</c:v>
                      </c:pt>
                      <c:pt idx="472">
                        <c:v>1.0268526268512078E-3</c:v>
                      </c:pt>
                      <c:pt idx="473">
                        <c:v>1.0220458424507908E-3</c:v>
                      </c:pt>
                      <c:pt idx="474">
                        <c:v>9.2103526361925659E-4</c:v>
                      </c:pt>
                      <c:pt idx="475">
                        <c:v>9.1749232072652835E-4</c:v>
                      </c:pt>
                      <c:pt idx="476">
                        <c:v>9.5818145410923026E-4</c:v>
                      </c:pt>
                      <c:pt idx="477">
                        <c:v>9.5338181264226619E-4</c:v>
                      </c:pt>
                      <c:pt idx="478">
                        <c:v>9.4860500101920484E-4</c:v>
                      </c:pt>
                      <c:pt idx="479">
                        <c:v>9.4380533877256386E-4</c:v>
                      </c:pt>
                      <c:pt idx="480">
                        <c:v>9.3899444772103686E-4</c:v>
                      </c:pt>
                      <c:pt idx="481">
                        <c:v>9.3419493753230348E-4</c:v>
                      </c:pt>
                      <c:pt idx="482">
                        <c:v>1.0254628284723309E-3</c:v>
                      </c:pt>
                      <c:pt idx="483">
                        <c:v>1.0717081581422478E-3</c:v>
                      </c:pt>
                      <c:pt idx="484">
                        <c:v>1.065399940233891E-3</c:v>
                      </c:pt>
                      <c:pt idx="485">
                        <c:v>9.1629066847843076E-4</c:v>
                      </c:pt>
                      <c:pt idx="486">
                        <c:v>9.555685454023838E-4</c:v>
                      </c:pt>
                      <c:pt idx="487">
                        <c:v>9.5611826962269401E-4</c:v>
                      </c:pt>
                      <c:pt idx="488">
                        <c:v>8.5497033542542315E-4</c:v>
                      </c:pt>
                      <c:pt idx="489">
                        <c:v>8.5014764396219552E-4</c:v>
                      </c:pt>
                      <c:pt idx="490">
                        <c:v>8.4888743627400585E-4</c:v>
                      </c:pt>
                      <c:pt idx="491">
                        <c:v>8.9241276733532558E-4</c:v>
                      </c:pt>
                      <c:pt idx="492">
                        <c:v>8.8758011362675298E-4</c:v>
                      </c:pt>
                      <c:pt idx="493">
                        <c:v>8.8274750704363453E-4</c:v>
                      </c:pt>
                      <c:pt idx="494">
                        <c:v>8.7789371680054213E-4</c:v>
                      </c:pt>
                      <c:pt idx="495">
                        <c:v>8.7306132125604624E-4</c:v>
                      </c:pt>
                      <c:pt idx="496">
                        <c:v>8.6701812611834363E-4</c:v>
                      </c:pt>
                      <c:pt idx="497">
                        <c:v>1.0554238778432547E-3</c:v>
                      </c:pt>
                      <c:pt idx="498">
                        <c:v>1.0505973238811709E-3</c:v>
                      </c:pt>
                      <c:pt idx="499">
                        <c:v>1.0516763051315714E-3</c:v>
                      </c:pt>
                      <c:pt idx="500">
                        <c:v>9.4967858289755317E-4</c:v>
                      </c:pt>
                      <c:pt idx="501">
                        <c:v>9.4482532795929649E-4</c:v>
                      </c:pt>
                      <c:pt idx="502">
                        <c:v>9.3997212040355818E-4</c:v>
                      </c:pt>
                      <c:pt idx="503">
                        <c:v>9.3912781917416556E-4</c:v>
                      </c:pt>
                      <c:pt idx="504">
                        <c:v>9.3425388287685682E-4</c:v>
                      </c:pt>
                      <c:pt idx="505">
                        <c:v>9.8514553650129997E-4</c:v>
                      </c:pt>
                      <c:pt idx="506">
                        <c:v>1.0815863658262394E-3</c:v>
                      </c:pt>
                      <c:pt idx="507">
                        <c:v>9.781268356682288E-4</c:v>
                      </c:pt>
                      <c:pt idx="508">
                        <c:v>9.7882257392444818E-4</c:v>
                      </c:pt>
                      <c:pt idx="509">
                        <c:v>9.8524757331093179E-4</c:v>
                      </c:pt>
                      <c:pt idx="510">
                        <c:v>1.0303690888407136E-3</c:v>
                      </c:pt>
                      <c:pt idx="511">
                        <c:v>1.0313577703286471E-3</c:v>
                      </c:pt>
                      <c:pt idx="512">
                        <c:v>1.1439527139798708E-3</c:v>
                      </c:pt>
                      <c:pt idx="513">
                        <c:v>1.138838563505441E-3</c:v>
                      </c:pt>
                      <c:pt idx="514">
                        <c:v>1.0907212671397986E-3</c:v>
                      </c:pt>
                      <c:pt idx="515">
                        <c:v>1.0970876116486944E-3</c:v>
                      </c:pt>
                      <c:pt idx="516">
                        <c:v>1.0918804982914974E-3</c:v>
                      </c:pt>
                      <c:pt idx="517">
                        <c:v>1.0933395271834415E-3</c:v>
                      </c:pt>
                      <c:pt idx="518">
                        <c:v>1.1929523403235774E-3</c:v>
                      </c:pt>
                      <c:pt idx="519">
                        <c:v>1.2080036901659225E-3</c:v>
                      </c:pt>
                      <c:pt idx="520">
                        <c:v>1.1711654916697976E-3</c:v>
                      </c:pt>
                      <c:pt idx="521">
                        <c:v>1.1844806002610712E-3</c:v>
                      </c:pt>
                      <c:pt idx="522">
                        <c:v>1.3445814699228668E-3</c:v>
                      </c:pt>
                      <c:pt idx="523">
                        <c:v>1.399838628109044E-3</c:v>
                      </c:pt>
                      <c:pt idx="524">
                        <c:v>1.394069918032214E-3</c:v>
                      </c:pt>
                      <c:pt idx="525">
                        <c:v>1.4460120145837634E-3</c:v>
                      </c:pt>
                      <c:pt idx="526">
                        <c:v>1.5166366641509736E-3</c:v>
                      </c:pt>
                      <c:pt idx="527">
                        <c:v>1.3890190726730291E-3</c:v>
                      </c:pt>
                      <c:pt idx="528">
                        <c:v>1.565257144244074E-3</c:v>
                      </c:pt>
                      <c:pt idx="529">
                        <c:v>1.6497583276617208E-3</c:v>
                      </c:pt>
                      <c:pt idx="530">
                        <c:v>1.8362315263552975E-3</c:v>
                      </c:pt>
                      <c:pt idx="531">
                        <c:v>1.9526134396883614E-3</c:v>
                      </c:pt>
                      <c:pt idx="532">
                        <c:v>1.9459843346757851E-3</c:v>
                      </c:pt>
                      <c:pt idx="533">
                        <c:v>1.8730697160973871E-3</c:v>
                      </c:pt>
                      <c:pt idx="534">
                        <c:v>2.1003568379154456E-3</c:v>
                      </c:pt>
                      <c:pt idx="535">
                        <c:v>2.1772317304093705E-3</c:v>
                      </c:pt>
                      <c:pt idx="536">
                        <c:v>2.4761898520440319E-3</c:v>
                      </c:pt>
                      <c:pt idx="537">
                        <c:v>2.4686726947448457E-3</c:v>
                      </c:pt>
                      <c:pt idx="538">
                        <c:v>2.5389406298644002E-3</c:v>
                      </c:pt>
                      <c:pt idx="539">
                        <c:v>2.7038935684504197E-3</c:v>
                      </c:pt>
                      <c:pt idx="540">
                        <c:v>2.6953465328452223E-3</c:v>
                      </c:pt>
                      <c:pt idx="541">
                        <c:v>2.8126229998159018E-3</c:v>
                      </c:pt>
                      <c:pt idx="542">
                        <c:v>3.0718915431884324E-3</c:v>
                      </c:pt>
                      <c:pt idx="543">
                        <c:v>3.2136505293037924E-3</c:v>
                      </c:pt>
                      <c:pt idx="544">
                        <c:v>3.3918662082556808E-3</c:v>
                      </c:pt>
                      <c:pt idx="545">
                        <c:v>4.126081464494725E-3</c:v>
                      </c:pt>
                      <c:pt idx="546">
                        <c:v>4.1154969229243018E-3</c:v>
                      </c:pt>
                      <c:pt idx="547">
                        <c:v>4.3998402576000172E-3</c:v>
                      </c:pt>
                      <c:pt idx="548">
                        <c:v>4.9406845778468536E-3</c:v>
                      </c:pt>
                      <c:pt idx="549">
                        <c:v>5.2147803848649425E-3</c:v>
                      </c:pt>
                      <c:pt idx="550">
                        <c:v>5.4365992705001512E-3</c:v>
                      </c:pt>
                      <c:pt idx="551">
                        <c:v>5.95054562664843E-3</c:v>
                      </c:pt>
                      <c:pt idx="552">
                        <c:v>5.9376919671877641E-3</c:v>
                      </c:pt>
                      <c:pt idx="553">
                        <c:v>6.1809871779739843E-3</c:v>
                      </c:pt>
                      <c:pt idx="554">
                        <c:v>7.1273238853884462E-3</c:v>
                      </c:pt>
                      <c:pt idx="555">
                        <c:v>7.1138549896467675E-3</c:v>
                      </c:pt>
                      <c:pt idx="556">
                        <c:v>8.4712127299025712E-3</c:v>
                      </c:pt>
                      <c:pt idx="557">
                        <c:v>9.0811356894470747E-3</c:v>
                      </c:pt>
                      <c:pt idx="558">
                        <c:v>1.0110569294342351E-2</c:v>
                      </c:pt>
                      <c:pt idx="559">
                        <c:v>1.2312707178321499E-2</c:v>
                      </c:pt>
                      <c:pt idx="560">
                        <c:v>1.3114526744571474E-2</c:v>
                      </c:pt>
                      <c:pt idx="561">
                        <c:v>1.309848571167538E-2</c:v>
                      </c:pt>
                      <c:pt idx="562">
                        <c:v>1.697200265502959E-2</c:v>
                      </c:pt>
                      <c:pt idx="563">
                        <c:v>2.1484959351830545E-2</c:v>
                      </c:pt>
                      <c:pt idx="564">
                        <c:v>2.1468182283925219E-2</c:v>
                      </c:pt>
                      <c:pt idx="565">
                        <c:v>2.4727340575031276E-2</c:v>
                      </c:pt>
                      <c:pt idx="566">
                        <c:v>2.4542044801159485E-2</c:v>
                      </c:pt>
                      <c:pt idx="567">
                        <c:v>2.4524897695006681E-2</c:v>
                      </c:pt>
                      <c:pt idx="568">
                        <c:v>2.9408325542359701E-2</c:v>
                      </c:pt>
                      <c:pt idx="569">
                        <c:v>3.2855153248717128E-2</c:v>
                      </c:pt>
                      <c:pt idx="570">
                        <c:v>3.3172105595477695E-2</c:v>
                      </c:pt>
                      <c:pt idx="571">
                        <c:v>4.0090845099439013E-2</c:v>
                      </c:pt>
                      <c:pt idx="572">
                        <c:v>4.0072389610597579E-2</c:v>
                      </c:pt>
                      <c:pt idx="573">
                        <c:v>4.0050358704682404E-2</c:v>
                      </c:pt>
                      <c:pt idx="574">
                        <c:v>4.3661779070809453E-2</c:v>
                      </c:pt>
                      <c:pt idx="575">
                        <c:v>6.1608442542844345E-2</c:v>
                      </c:pt>
                      <c:pt idx="576">
                        <c:v>6.2251106515813628E-2</c:v>
                      </c:pt>
                      <c:pt idx="577">
                        <c:v>6.3589620162341196E-2</c:v>
                      </c:pt>
                      <c:pt idx="578">
                        <c:v>7.095346303558081E-2</c:v>
                      </c:pt>
                      <c:pt idx="579">
                        <c:v>7.6403406968554827E-2</c:v>
                      </c:pt>
                      <c:pt idx="580">
                        <c:v>8.6781658924394101E-2</c:v>
                      </c:pt>
                      <c:pt idx="581">
                        <c:v>9.4508619870838056E-2</c:v>
                      </c:pt>
                      <c:pt idx="582">
                        <c:v>0.10172658189292272</c:v>
                      </c:pt>
                      <c:pt idx="583">
                        <c:v>0.11752804612407004</c:v>
                      </c:pt>
                      <c:pt idx="584">
                        <c:v>0.12899066443109761</c:v>
                      </c:pt>
                      <c:pt idx="585">
                        <c:v>0.13936842234762006</c:v>
                      </c:pt>
                      <c:pt idx="586">
                        <c:v>0.15454175850406854</c:v>
                      </c:pt>
                      <c:pt idx="587">
                        <c:v>0.17914225045512275</c:v>
                      </c:pt>
                      <c:pt idx="588">
                        <c:v>0.18324021807241397</c:v>
                      </c:pt>
                      <c:pt idx="589">
                        <c:v>0.2106689033423359</c:v>
                      </c:pt>
                      <c:pt idx="590">
                        <c:v>0.22258116579264942</c:v>
                      </c:pt>
                      <c:pt idx="591">
                        <c:v>0.22783710064400184</c:v>
                      </c:pt>
                      <c:pt idx="592">
                        <c:v>0.24046991040441271</c:v>
                      </c:pt>
                      <c:pt idx="593">
                        <c:v>0.24723401810119014</c:v>
                      </c:pt>
                      <c:pt idx="594">
                        <c:v>0.25342651590840992</c:v>
                      </c:pt>
                      <c:pt idx="595">
                        <c:v>0.2593355518701338</c:v>
                      </c:pt>
                      <c:pt idx="596">
                        <c:v>0.25807507722315187</c:v>
                      </c:pt>
                      <c:pt idx="597">
                        <c:v>0.25306567909507593</c:v>
                      </c:pt>
                      <c:pt idx="598">
                        <c:v>0.23272123459871594</c:v>
                      </c:pt>
                      <c:pt idx="599">
                        <c:v>0.22444589359902906</c:v>
                      </c:pt>
                      <c:pt idx="600">
                        <c:v>0.20784183408318438</c:v>
                      </c:pt>
                      <c:pt idx="601">
                        <c:v>0.2001784475967229</c:v>
                      </c:pt>
                      <c:pt idx="602">
                        <c:v>0.17534524536786891</c:v>
                      </c:pt>
                      <c:pt idx="603">
                        <c:v>0.14520593281142283</c:v>
                      </c:pt>
                      <c:pt idx="604">
                        <c:v>4.3890541241286239E-2</c:v>
                      </c:pt>
                      <c:pt idx="605">
                        <c:v>4.3874376826997685E-2</c:v>
                      </c:pt>
                      <c:pt idx="606">
                        <c:v>4.3858213358978465E-2</c:v>
                      </c:pt>
                      <c:pt idx="607">
                        <c:v>5.3442839021243345E-3</c:v>
                      </c:pt>
                      <c:pt idx="608">
                        <c:v>5.3301319672843378E-3</c:v>
                      </c:pt>
                      <c:pt idx="609">
                        <c:v>5.3913763123758169E-3</c:v>
                      </c:pt>
                      <c:pt idx="610">
                        <c:v>5.066008639139391E-3</c:v>
                      </c:pt>
                      <c:pt idx="611">
                        <c:v>4.4863045020753986E-3</c:v>
                      </c:pt>
                      <c:pt idx="612">
                        <c:v>4.0423080781253245E-3</c:v>
                      </c:pt>
                      <c:pt idx="613">
                        <c:v>2.8410262332586376E-3</c:v>
                      </c:pt>
                      <c:pt idx="614">
                        <c:v>2.2685211918043423E-3</c:v>
                      </c:pt>
                      <c:pt idx="615">
                        <c:v>2.0695291697871631E-3</c:v>
                      </c:pt>
                      <c:pt idx="616">
                        <c:v>1.9235366791974583E-3</c:v>
                      </c:pt>
                      <c:pt idx="617">
                        <c:v>1.6747876356399049E-3</c:v>
                      </c:pt>
                      <c:pt idx="618">
                        <c:v>1.5487583306069326E-3</c:v>
                      </c:pt>
                      <c:pt idx="619">
                        <c:v>1.4459668470453004E-3</c:v>
                      </c:pt>
                      <c:pt idx="620">
                        <c:v>1.2990807361975339E-3</c:v>
                      </c:pt>
                      <c:pt idx="621">
                        <c:v>1.2170433709288156E-3</c:v>
                      </c:pt>
                      <c:pt idx="622">
                        <c:v>1.1359148064660931E-3</c:v>
                      </c:pt>
                      <c:pt idx="623">
                        <c:v>1.0679098847618295E-3</c:v>
                      </c:pt>
                      <c:pt idx="624">
                        <c:v>1.0037062582594375E-3</c:v>
                      </c:pt>
                      <c:pt idx="625">
                        <c:v>9.5097337648004324E-4</c:v>
                      </c:pt>
                      <c:pt idx="626">
                        <c:v>1.2796080878602731E-3</c:v>
                      </c:pt>
                      <c:pt idx="627">
                        <c:v>1.2195421671838125E-3</c:v>
                      </c:pt>
                      <c:pt idx="628">
                        <c:v>1.1692553427828951E-3</c:v>
                      </c:pt>
                      <c:pt idx="629">
                        <c:v>9.0741314869906948E-4</c:v>
                      </c:pt>
                      <c:pt idx="630">
                        <c:v>8.827979241666082E-4</c:v>
                      </c:pt>
                      <c:pt idx="631">
                        <c:v>8.611241642241807E-4</c:v>
                      </c:pt>
                      <c:pt idx="632">
                        <c:v>9.0548077207546363E-4</c:v>
                      </c:pt>
                      <c:pt idx="633">
                        <c:v>8.7555732318154588E-4</c:v>
                      </c:pt>
                      <c:pt idx="634">
                        <c:v>9.6659350785899191E-4</c:v>
                      </c:pt>
                      <c:pt idx="635">
                        <c:v>1.249273600725205E-3</c:v>
                      </c:pt>
                      <c:pt idx="636">
                        <c:v>1.2377241842120466E-3</c:v>
                      </c:pt>
                      <c:pt idx="637">
                        <c:v>1.0423604372143129E-3</c:v>
                      </c:pt>
                      <c:pt idx="638">
                        <c:v>1.028969460819596E-3</c:v>
                      </c:pt>
                      <c:pt idx="639">
                        <c:v>1.0144505202843044E-3</c:v>
                      </c:pt>
                      <c:pt idx="640">
                        <c:v>1.0494836138408223E-3</c:v>
                      </c:pt>
                      <c:pt idx="641">
                        <c:v>1.0448387356909949E-3</c:v>
                      </c:pt>
                      <c:pt idx="642">
                        <c:v>1.0333063263347065E-3</c:v>
                      </c:pt>
                      <c:pt idx="643">
                        <c:v>9.2642971201394074E-4</c:v>
                      </c:pt>
                      <c:pt idx="644">
                        <c:v>1.0132458169808179E-3</c:v>
                      </c:pt>
                      <c:pt idx="645">
                        <c:v>1.0033395554509656E-3</c:v>
                      </c:pt>
                      <c:pt idx="646">
                        <c:v>9.0553551991202029E-4</c:v>
                      </c:pt>
                      <c:pt idx="647">
                        <c:v>9.0100687357600742E-4</c:v>
                      </c:pt>
                      <c:pt idx="648">
                        <c:v>8.929416290162389E-4</c:v>
                      </c:pt>
                      <c:pt idx="649">
                        <c:v>1.0239051372224082E-3</c:v>
                      </c:pt>
                      <c:pt idx="650">
                        <c:v>1.0193938784957271E-3</c:v>
                      </c:pt>
                      <c:pt idx="651">
                        <c:v>1.0148826563468091E-3</c:v>
                      </c:pt>
                      <c:pt idx="652">
                        <c:v>7.8154227790567068E-4</c:v>
                      </c:pt>
                      <c:pt idx="653">
                        <c:v>7.7704964278261222E-4</c:v>
                      </c:pt>
                      <c:pt idx="654">
                        <c:v>7.7255704305391796E-4</c:v>
                      </c:pt>
                      <c:pt idx="655">
                        <c:v>8.0769327822188439E-4</c:v>
                      </c:pt>
                      <c:pt idx="656">
                        <c:v>8.0323013812151167E-4</c:v>
                      </c:pt>
                      <c:pt idx="657">
                        <c:v>7.9876703296332253E-4</c:v>
                      </c:pt>
                      <c:pt idx="658">
                        <c:v>7.4869422414110287E-4</c:v>
                      </c:pt>
                      <c:pt idx="659">
                        <c:v>7.8885850083120477E-4</c:v>
                      </c:pt>
                      <c:pt idx="660">
                        <c:v>7.8440105494813968E-4</c:v>
                      </c:pt>
                      <c:pt idx="661">
                        <c:v>7.8094985121225061E-4</c:v>
                      </c:pt>
                      <c:pt idx="662">
                        <c:v>7.7648672055493132E-4</c:v>
                      </c:pt>
                      <c:pt idx="663">
                        <c:v>7.6800859352522954E-4</c:v>
                      </c:pt>
                      <c:pt idx="664">
                        <c:v>7.1814524318315927E-4</c:v>
                      </c:pt>
                      <c:pt idx="665">
                        <c:v>6.6932620880800326E-4</c:v>
                      </c:pt>
                      <c:pt idx="666">
                        <c:v>6.6406382034679657E-4</c:v>
                      </c:pt>
                      <c:pt idx="667">
                        <c:v>6.5963597144239332E-4</c:v>
                      </c:pt>
                      <c:pt idx="668">
                        <c:v>6.9953777376540089E-4</c:v>
                      </c:pt>
                      <c:pt idx="669">
                        <c:v>6.9153052770940871E-4</c:v>
                      </c:pt>
                      <c:pt idx="670">
                        <c:v>8.1942855717140849E-4</c:v>
                      </c:pt>
                      <c:pt idx="671">
                        <c:v>1.0355279070991708E-3</c:v>
                      </c:pt>
                      <c:pt idx="672">
                        <c:v>1.03114437682771E-3</c:v>
                      </c:pt>
                      <c:pt idx="673">
                        <c:v>1.024084217122718E-3</c:v>
                      </c:pt>
                      <c:pt idx="674">
                        <c:v>8.4373925903120201E-4</c:v>
                      </c:pt>
                      <c:pt idx="675">
                        <c:v>8.3614975205966379E-4</c:v>
                      </c:pt>
                      <c:pt idx="676">
                        <c:v>8.7559192078815059E-4</c:v>
                      </c:pt>
                      <c:pt idx="677">
                        <c:v>9.5885330887848872E-4</c:v>
                      </c:pt>
                      <c:pt idx="678">
                        <c:v>9.4839197529084779E-4</c:v>
                      </c:pt>
                      <c:pt idx="679">
                        <c:v>9.8758241012070875E-4</c:v>
                      </c:pt>
                      <c:pt idx="680">
                        <c:v>9.3969219070341747E-4</c:v>
                      </c:pt>
                      <c:pt idx="681">
                        <c:v>9.2599791930029444E-4</c:v>
                      </c:pt>
                      <c:pt idx="682">
                        <c:v>8.7858712126356875E-4</c:v>
                      </c:pt>
                      <c:pt idx="683">
                        <c:v>8.311766490112474E-4</c:v>
                      </c:pt>
                      <c:pt idx="684">
                        <c:v>8.2375897957209928E-4</c:v>
                      </c:pt>
                      <c:pt idx="685">
                        <c:v>9.4829517820260083E-4</c:v>
                      </c:pt>
                      <c:pt idx="686">
                        <c:v>9.8694673763816327E-4</c:v>
                      </c:pt>
                      <c:pt idx="687">
                        <c:v>9.7655977294229654E-4</c:v>
                      </c:pt>
                      <c:pt idx="688">
                        <c:v>1.0187594289473769E-3</c:v>
                      </c:pt>
                      <c:pt idx="689">
                        <c:v>1.0144798266515228E-3</c:v>
                      </c:pt>
                      <c:pt idx="690">
                        <c:v>1.0102002563198967E-3</c:v>
                      </c:pt>
                      <c:pt idx="691">
                        <c:v>8.3772064291042793E-4</c:v>
                      </c:pt>
                      <c:pt idx="692">
                        <c:v>9.624098695526648E-4</c:v>
                      </c:pt>
                      <c:pt idx="693">
                        <c:v>9.6053035352795639E-4</c:v>
                      </c:pt>
                      <c:pt idx="694">
                        <c:v>1.1300658472841215E-3</c:v>
                      </c:pt>
                      <c:pt idx="695">
                        <c:v>1.1257536059571529E-3</c:v>
                      </c:pt>
                      <c:pt idx="696">
                        <c:v>1.0351272440088702E-3</c:v>
                      </c:pt>
                      <c:pt idx="697">
                        <c:v>1.0506138943430676E-3</c:v>
                      </c:pt>
                      <c:pt idx="698">
                        <c:v>1.0022334750805621E-3</c:v>
                      </c:pt>
                      <c:pt idx="699">
                        <c:v>1.0094451429663784E-3</c:v>
                      </c:pt>
                      <c:pt idx="700">
                        <c:v>1.0632178123237764E-3</c:v>
                      </c:pt>
                      <c:pt idx="701">
                        <c:v>1.2841068184651541E-3</c:v>
                      </c:pt>
                      <c:pt idx="702">
                        <c:v>1.2796020977060164E-3</c:v>
                      </c:pt>
                      <c:pt idx="703">
                        <c:v>1.3307189437227857E-3</c:v>
                      </c:pt>
                      <c:pt idx="704">
                        <c:v>1.0989874940445445E-3</c:v>
                      </c:pt>
                      <c:pt idx="705">
                        <c:v>1.1031951793983945E-3</c:v>
                      </c:pt>
                      <c:pt idx="706">
                        <c:v>1.10153299039819E-3</c:v>
                      </c:pt>
                      <c:pt idx="707">
                        <c:v>1.1887892167725348E-3</c:v>
                      </c:pt>
                      <c:pt idx="708">
                        <c:v>1.1905562773513411E-3</c:v>
                      </c:pt>
                      <c:pt idx="709">
                        <c:v>1.1428617923066658E-3</c:v>
                      </c:pt>
                      <c:pt idx="710">
                        <c:v>1.1382362042046635E-3</c:v>
                      </c:pt>
                      <c:pt idx="711">
                        <c:v>1.1413185403486494E-3</c:v>
                      </c:pt>
                      <c:pt idx="712">
                        <c:v>1.1413232640041743E-3</c:v>
                      </c:pt>
                      <c:pt idx="713">
                        <c:v>1.1366471923832308E-3</c:v>
                      </c:pt>
                      <c:pt idx="714">
                        <c:v>1.139698802939402E-3</c:v>
                      </c:pt>
                      <c:pt idx="715">
                        <c:v>1.0552246068180231E-3</c:v>
                      </c:pt>
                      <c:pt idx="716">
                        <c:v>1.1459971235327918E-3</c:v>
                      </c:pt>
                      <c:pt idx="717">
                        <c:v>1.155683000053537E-3</c:v>
                      </c:pt>
                      <c:pt idx="718">
                        <c:v>1.1573720868952881E-3</c:v>
                      </c:pt>
                      <c:pt idx="719">
                        <c:v>1.1038590926086473E-3</c:v>
                      </c:pt>
                      <c:pt idx="720">
                        <c:v>1.0990515285907256E-3</c:v>
                      </c:pt>
                      <c:pt idx="721">
                        <c:v>1.100387870201966E-3</c:v>
                      </c:pt>
                      <c:pt idx="722">
                        <c:v>1.095499121458841E-3</c:v>
                      </c:pt>
                      <c:pt idx="723">
                        <c:v>1.0999627479742896E-3</c:v>
                      </c:pt>
                      <c:pt idx="724">
                        <c:v>1.1443804781036816E-3</c:v>
                      </c:pt>
                      <c:pt idx="725">
                        <c:v>1.2471398113150527E-3</c:v>
                      </c:pt>
                      <c:pt idx="726">
                        <c:v>1.249408575782314E-3</c:v>
                      </c:pt>
                      <c:pt idx="727">
                        <c:v>1.2102937489408517E-3</c:v>
                      </c:pt>
                      <c:pt idx="728">
                        <c:v>1.3065519918455772E-3</c:v>
                      </c:pt>
                      <c:pt idx="729">
                        <c:v>1.303396836376168E-3</c:v>
                      </c:pt>
                      <c:pt idx="730">
                        <c:v>1.2056909433176334E-3</c:v>
                      </c:pt>
                      <c:pt idx="731">
                        <c:v>1.1494758944703045E-3</c:v>
                      </c:pt>
                      <c:pt idx="732">
                        <c:v>1.1546676336904788E-3</c:v>
                      </c:pt>
                      <c:pt idx="733">
                        <c:v>1.2065978442073167E-3</c:v>
                      </c:pt>
                      <c:pt idx="734">
                        <c:v>1.2532257786496148E-3</c:v>
                      </c:pt>
                      <c:pt idx="735">
                        <c:v>1.2499351322433519E-3</c:v>
                      </c:pt>
                      <c:pt idx="736">
                        <c:v>1.147895440981576E-3</c:v>
                      </c:pt>
                      <c:pt idx="737">
                        <c:v>1.142680144693682E-3</c:v>
                      </c:pt>
                      <c:pt idx="738">
                        <c:v>1.1444395825505945E-3</c:v>
                      </c:pt>
                      <c:pt idx="739">
                        <c:v>1.1990440368567998E-3</c:v>
                      </c:pt>
                      <c:pt idx="740">
                        <c:v>1.1937643335952412E-3</c:v>
                      </c:pt>
                      <c:pt idx="741">
                        <c:v>1.1884846765995904E-3</c:v>
                      </c:pt>
                      <c:pt idx="742">
                        <c:v>1.1886936226242829E-3</c:v>
                      </c:pt>
                      <c:pt idx="743">
                        <c:v>1.1833895459013473E-3</c:v>
                      </c:pt>
                      <c:pt idx="744">
                        <c:v>1.179941078280664E-3</c:v>
                      </c:pt>
                      <c:pt idx="745">
                        <c:v>1.3487130792608623E-3</c:v>
                      </c:pt>
                      <c:pt idx="746">
                        <c:v>1.2895944773955697E-3</c:v>
                      </c:pt>
                      <c:pt idx="747">
                        <c:v>1.2842236711181146E-3</c:v>
                      </c:pt>
                      <c:pt idx="748">
                        <c:v>1.3347072820475542E-3</c:v>
                      </c:pt>
                      <c:pt idx="749">
                        <c:v>1.2754959759361216E-3</c:v>
                      </c:pt>
                      <c:pt idx="750">
                        <c:v>1.2681285784863683E-3</c:v>
                      </c:pt>
                      <c:pt idx="751">
                        <c:v>1.2647376964208309E-3</c:v>
                      </c:pt>
                      <c:pt idx="752">
                        <c:v>1.151696157160913E-3</c:v>
                      </c:pt>
                      <c:pt idx="753">
                        <c:v>1.1535368719432447E-3</c:v>
                      </c:pt>
                      <c:pt idx="754">
                        <c:v>1.3189223406838814E-3</c:v>
                      </c:pt>
                      <c:pt idx="755">
                        <c:v>1.2589628533216371E-3</c:v>
                      </c:pt>
                      <c:pt idx="756">
                        <c:v>1.2595321068724539E-3</c:v>
                      </c:pt>
                      <c:pt idx="757">
                        <c:v>1.3129862320745819E-3</c:v>
                      </c:pt>
                      <c:pt idx="758">
                        <c:v>1.3074955080558913E-3</c:v>
                      </c:pt>
                      <c:pt idx="759">
                        <c:v>1.3041276916456155E-3</c:v>
                      </c:pt>
                      <c:pt idx="760">
                        <c:v>1.2456057360895165E-3</c:v>
                      </c:pt>
                      <c:pt idx="761">
                        <c:v>1.2400975087558746E-3</c:v>
                      </c:pt>
                      <c:pt idx="762">
                        <c:v>1.2486060829513999E-3</c:v>
                      </c:pt>
                      <c:pt idx="763">
                        <c:v>1.2430180368273155E-3</c:v>
                      </c:pt>
                      <c:pt idx="764">
                        <c:v>1.4046962716286174E-3</c:v>
                      </c:pt>
                      <c:pt idx="765">
                        <c:v>1.4037226152833705E-3</c:v>
                      </c:pt>
                      <c:pt idx="766">
                        <c:v>1.3981331160254214E-3</c:v>
                      </c:pt>
                      <c:pt idx="767">
                        <c:v>1.2806792384543345E-3</c:v>
                      </c:pt>
                      <c:pt idx="768">
                        <c:v>1.2897812178073961E-3</c:v>
                      </c:pt>
                      <c:pt idx="769">
                        <c:v>1.3972802203027657E-3</c:v>
                      </c:pt>
                      <c:pt idx="770">
                        <c:v>1.2218989313784049E-3</c:v>
                      </c:pt>
                      <c:pt idx="771">
                        <c:v>1.2182533141262531E-3</c:v>
                      </c:pt>
                      <c:pt idx="772">
                        <c:v>1.2125910199726132E-3</c:v>
                      </c:pt>
                      <c:pt idx="773">
                        <c:v>1.2069287772334973E-3</c:v>
                      </c:pt>
                      <c:pt idx="774">
                        <c:v>1.2132300473690853E-3</c:v>
                      </c:pt>
                      <c:pt idx="775">
                        <c:v>1.2075287458391763E-3</c:v>
                      </c:pt>
                      <c:pt idx="776">
                        <c:v>1.2018101372561262E-3</c:v>
                      </c:pt>
                      <c:pt idx="777">
                        <c:v>1.2020863548655688E-3</c:v>
                      </c:pt>
                      <c:pt idx="778">
                        <c:v>1.2602099523537627E-3</c:v>
                      </c:pt>
                      <c:pt idx="779">
                        <c:v>1.3122437420531557E-3</c:v>
                      </c:pt>
                      <c:pt idx="780">
                        <c:v>1.3086712435574953E-3</c:v>
                      </c:pt>
                      <c:pt idx="781">
                        <c:v>1.3117723147657201E-3</c:v>
                      </c:pt>
                      <c:pt idx="782">
                        <c:v>1.1893422092521396E-3</c:v>
                      </c:pt>
                      <c:pt idx="783">
                        <c:v>1.1895251810226755E-3</c:v>
                      </c:pt>
                      <c:pt idx="784">
                        <c:v>1.2422861272847543E-3</c:v>
                      </c:pt>
                      <c:pt idx="785">
                        <c:v>1.2364309870918088E-3</c:v>
                      </c:pt>
                      <c:pt idx="786">
                        <c:v>1.2432897234685714E-3</c:v>
                      </c:pt>
                      <c:pt idx="787">
                        <c:v>1.4272903527648418E-3</c:v>
                      </c:pt>
                      <c:pt idx="788">
                        <c:v>1.4213225729796063E-3</c:v>
                      </c:pt>
                      <c:pt idx="789">
                        <c:v>1.408029024349511E-3</c:v>
                      </c:pt>
                      <c:pt idx="790">
                        <c:v>1.3615314056641824E-3</c:v>
                      </c:pt>
                      <c:pt idx="791">
                        <c:v>1.2952691141289753E-3</c:v>
                      </c:pt>
                      <c:pt idx="792">
                        <c:v>1.2892495800409882E-3</c:v>
                      </c:pt>
                      <c:pt idx="793">
                        <c:v>1.3481426575133915E-3</c:v>
                      </c:pt>
                      <c:pt idx="794">
                        <c:v>1.4025525159704658E-3</c:v>
                      </c:pt>
                      <c:pt idx="795">
                        <c:v>1.3965116887230675E-3</c:v>
                      </c:pt>
                      <c:pt idx="796">
                        <c:v>1.3929654864615465E-3</c:v>
                      </c:pt>
                      <c:pt idx="797">
                        <c:v>1.6291496310113316E-3</c:v>
                      </c:pt>
                      <c:pt idx="798">
                        <c:v>1.6404080542648037E-3</c:v>
                      </c:pt>
                      <c:pt idx="799">
                        <c:v>1.6372856718225351E-3</c:v>
                      </c:pt>
                      <c:pt idx="800">
                        <c:v>1.8150985824482366E-3</c:v>
                      </c:pt>
                      <c:pt idx="801">
                        <c:v>1.8219844104561264E-3</c:v>
                      </c:pt>
                      <c:pt idx="802">
                        <c:v>1.7635763412403537E-3</c:v>
                      </c:pt>
                      <c:pt idx="803">
                        <c:v>1.7573700406025381E-3</c:v>
                      </c:pt>
                      <c:pt idx="804">
                        <c:v>1.7607170957726812E-3</c:v>
                      </c:pt>
                      <c:pt idx="805">
                        <c:v>1.6951276517450469E-3</c:v>
                      </c:pt>
                      <c:pt idx="806">
                        <c:v>1.6888765322175465E-3</c:v>
                      </c:pt>
                      <c:pt idx="807">
                        <c:v>1.7043314914442537E-3</c:v>
                      </c:pt>
                      <c:pt idx="808">
                        <c:v>1.7011125245999085E-3</c:v>
                      </c:pt>
                      <c:pt idx="809">
                        <c:v>1.8216969894947429E-3</c:v>
                      </c:pt>
                      <c:pt idx="810">
                        <c:v>1.8120027312290407E-3</c:v>
                      </c:pt>
                      <c:pt idx="811">
                        <c:v>1.8191547266724092E-3</c:v>
                      </c:pt>
                      <c:pt idx="812">
                        <c:v>1.8127754475906284E-3</c:v>
                      </c:pt>
                      <c:pt idx="813">
                        <c:v>1.8198992508702597E-3</c:v>
                      </c:pt>
                      <c:pt idx="814">
                        <c:v>1.6205893612441168E-3</c:v>
                      </c:pt>
                      <c:pt idx="815">
                        <c:v>1.6141633950028439E-3</c:v>
                      </c:pt>
                      <c:pt idx="816">
                        <c:v>1.6197933980594637E-3</c:v>
                      </c:pt>
                      <c:pt idx="817">
                        <c:v>1.8724260508650571E-3</c:v>
                      </c:pt>
                      <c:pt idx="818">
                        <c:v>1.7363980934243422E-3</c:v>
                      </c:pt>
                      <c:pt idx="819">
                        <c:v>1.7332215736453685E-3</c:v>
                      </c:pt>
                      <c:pt idx="820">
                        <c:v>1.6650063832341813E-3</c:v>
                      </c:pt>
                      <c:pt idx="821">
                        <c:v>1.5934878545639899E-3</c:v>
                      </c:pt>
                      <c:pt idx="822">
                        <c:v>1.5960321869137261E-3</c:v>
                      </c:pt>
                      <c:pt idx="823">
                        <c:v>1.61719318660464E-3</c:v>
                      </c:pt>
                      <c:pt idx="824">
                        <c:v>1.6105437363629915E-3</c:v>
                      </c:pt>
                      <c:pt idx="825">
                        <c:v>1.7369578196487678E-3</c:v>
                      </c:pt>
                      <c:pt idx="826">
                        <c:v>1.7471202450154838E-3</c:v>
                      </c:pt>
                      <c:pt idx="827">
                        <c:v>1.7404057012159115E-3</c:v>
                      </c:pt>
                      <c:pt idx="828">
                        <c:v>1.750820343460513E-3</c:v>
                      </c:pt>
                      <c:pt idx="829">
                        <c:v>1.8908341289651E-3</c:v>
                      </c:pt>
                      <c:pt idx="830">
                        <c:v>1.884012602282936E-3</c:v>
                      </c:pt>
                      <c:pt idx="831">
                        <c:v>1.6825253357790895E-3</c:v>
                      </c:pt>
                      <c:pt idx="832">
                        <c:v>1.6756638333306456E-3</c:v>
                      </c:pt>
                      <c:pt idx="833">
                        <c:v>1.6688024032166062E-3</c:v>
                      </c:pt>
                      <c:pt idx="834">
                        <c:v>1.7695490924041399E-3</c:v>
                      </c:pt>
                      <c:pt idx="835">
                        <c:v>1.8632002277634808E-3</c:v>
                      </c:pt>
                      <c:pt idx="836">
                        <c:v>1.8560669062588509E-3</c:v>
                      </c:pt>
                      <c:pt idx="837">
                        <c:v>1.7062094097047939E-3</c:v>
                      </c:pt>
                      <c:pt idx="838">
                        <c:v>1.8234398775022393E-3</c:v>
                      </c:pt>
                      <c:pt idx="839">
                        <c:v>1.8160933574073949E-3</c:v>
                      </c:pt>
                      <c:pt idx="840">
                        <c:v>1.8523686888352354E-3</c:v>
                      </c:pt>
                      <c:pt idx="841">
                        <c:v>1.9953837254381695E-3</c:v>
                      </c:pt>
                      <c:pt idx="842">
                        <c:v>2.0324177681991418E-3</c:v>
                      </c:pt>
                      <c:pt idx="843">
                        <c:v>2.0760321456443163E-3</c:v>
                      </c:pt>
                      <c:pt idx="844">
                        <c:v>2.0681437801862621E-3</c:v>
                      </c:pt>
                      <c:pt idx="845">
                        <c:v>2.1287508361170697E-3</c:v>
                      </c:pt>
                      <c:pt idx="846">
                        <c:v>2.0987032316652646E-3</c:v>
                      </c:pt>
                      <c:pt idx="847">
                        <c:v>2.1590051324590401E-3</c:v>
                      </c:pt>
                      <c:pt idx="848">
                        <c:v>2.150340218203079E-3</c:v>
                      </c:pt>
                      <c:pt idx="849">
                        <c:v>2.7665111195406184E-3</c:v>
                      </c:pt>
                      <c:pt idx="850">
                        <c:v>2.8705425812572548E-3</c:v>
                      </c:pt>
                      <c:pt idx="851">
                        <c:v>2.8611629807869104E-3</c:v>
                      </c:pt>
                      <c:pt idx="852">
                        <c:v>3.0540014264178426E-3</c:v>
                      </c:pt>
                      <c:pt idx="853">
                        <c:v>3.2387232567473033E-3</c:v>
                      </c:pt>
                      <c:pt idx="854">
                        <c:v>3.3522411126430535E-3</c:v>
                      </c:pt>
                      <c:pt idx="855">
                        <c:v>3.5798917689366483E-3</c:v>
                      </c:pt>
                      <c:pt idx="856">
                        <c:v>3.6743388809960973E-3</c:v>
                      </c:pt>
                      <c:pt idx="857">
                        <c:v>3.8771629786835517E-3</c:v>
                      </c:pt>
                      <c:pt idx="858">
                        <c:v>4.6307636178494231E-3</c:v>
                      </c:pt>
                      <c:pt idx="859">
                        <c:v>4.6191160854166914E-3</c:v>
                      </c:pt>
                      <c:pt idx="860">
                        <c:v>4.8031569646086363E-3</c:v>
                      </c:pt>
                      <c:pt idx="861">
                        <c:v>4.1167241485473762E-3</c:v>
                      </c:pt>
                      <c:pt idx="862">
                        <c:v>3.9774275145544038E-3</c:v>
                      </c:pt>
                      <c:pt idx="863">
                        <c:v>4.1642718078373792E-3</c:v>
                      </c:pt>
                      <c:pt idx="864">
                        <c:v>4.613343605177944E-3</c:v>
                      </c:pt>
                      <c:pt idx="865">
                        <c:v>5.7106256843706639E-3</c:v>
                      </c:pt>
                      <c:pt idx="866">
                        <c:v>5.8876733329170303E-3</c:v>
                      </c:pt>
                      <c:pt idx="867">
                        <c:v>6.1027214278171109E-3</c:v>
                      </c:pt>
                      <c:pt idx="868">
                        <c:v>6.2369351376347412E-3</c:v>
                      </c:pt>
                      <c:pt idx="869">
                        <c:v>6.3885137428556123E-3</c:v>
                      </c:pt>
                      <c:pt idx="870">
                        <c:v>6.5780586551430131E-3</c:v>
                      </c:pt>
                      <c:pt idx="871">
                        <c:v>7.8267692959059082E-3</c:v>
                      </c:pt>
                      <c:pt idx="872">
                        <c:v>8.3903537870648678E-3</c:v>
                      </c:pt>
                      <c:pt idx="873">
                        <c:v>8.7128905774071161E-3</c:v>
                      </c:pt>
                      <c:pt idx="874">
                        <c:v>9.5447943904771633E-3</c:v>
                      </c:pt>
                      <c:pt idx="875">
                        <c:v>1.0129297058230053E-2</c:v>
                      </c:pt>
                      <c:pt idx="876">
                        <c:v>1.1735724494915256E-2</c:v>
                      </c:pt>
                      <c:pt idx="877">
                        <c:v>1.1717566217358179E-2</c:v>
                      </c:pt>
                      <c:pt idx="878">
                        <c:v>1.2077112775533569E-2</c:v>
                      </c:pt>
                      <c:pt idx="879">
                        <c:v>1.2803665489249478E-2</c:v>
                      </c:pt>
                      <c:pt idx="880">
                        <c:v>1.4322365353472557E-2</c:v>
                      </c:pt>
                      <c:pt idx="881">
                        <c:v>1.4708304040579033E-2</c:v>
                      </c:pt>
                      <c:pt idx="882">
                        <c:v>1.6526470024478206E-2</c:v>
                      </c:pt>
                      <c:pt idx="883">
                        <c:v>1.8289545699091921E-2</c:v>
                      </c:pt>
                      <c:pt idx="884">
                        <c:v>1.8700249288431083E-2</c:v>
                      </c:pt>
                      <c:pt idx="885">
                        <c:v>1.951766219816391E-2</c:v>
                      </c:pt>
                      <c:pt idx="886">
                        <c:v>2.1343672095971201E-2</c:v>
                      </c:pt>
                      <c:pt idx="887">
                        <c:v>2.144557576392056E-2</c:v>
                      </c:pt>
                      <c:pt idx="888">
                        <c:v>2.5445222258051649E-2</c:v>
                      </c:pt>
                      <c:pt idx="889">
                        <c:v>2.5424027033701228E-2</c:v>
                      </c:pt>
                      <c:pt idx="890">
                        <c:v>2.5725260555649009E-2</c:v>
                      </c:pt>
                      <c:pt idx="891">
                        <c:v>2.8381769087042687E-2</c:v>
                      </c:pt>
                      <c:pt idx="892">
                        <c:v>2.835999744184169E-2</c:v>
                      </c:pt>
                      <c:pt idx="893">
                        <c:v>2.9628843324275404E-2</c:v>
                      </c:pt>
                      <c:pt idx="894">
                        <c:v>3.6037568376544919E-2</c:v>
                      </c:pt>
                      <c:pt idx="895">
                        <c:v>3.6012045629466631E-2</c:v>
                      </c:pt>
                      <c:pt idx="896">
                        <c:v>3.7985516448621526E-2</c:v>
                      </c:pt>
                      <c:pt idx="897">
                        <c:v>4.1589641342110371E-2</c:v>
                      </c:pt>
                      <c:pt idx="898">
                        <c:v>4.5667935621610332E-2</c:v>
                      </c:pt>
                      <c:pt idx="899">
                        <c:v>4.5639808668508385E-2</c:v>
                      </c:pt>
                      <c:pt idx="900">
                        <c:v>4.7478527970478183E-2</c:v>
                      </c:pt>
                      <c:pt idx="901">
                        <c:v>4.9443837584080372E-2</c:v>
                      </c:pt>
                      <c:pt idx="902">
                        <c:v>5.1103771568794101E-2</c:v>
                      </c:pt>
                      <c:pt idx="903">
                        <c:v>5.6938695823836954E-2</c:v>
                      </c:pt>
                      <c:pt idx="904">
                        <c:v>5.8419142365066484E-2</c:v>
                      </c:pt>
                      <c:pt idx="905">
                        <c:v>6.0477018259841885E-2</c:v>
                      </c:pt>
                      <c:pt idx="906">
                        <c:v>6.2323472445817006E-2</c:v>
                      </c:pt>
                      <c:pt idx="907">
                        <c:v>6.4482979973031609E-2</c:v>
                      </c:pt>
                      <c:pt idx="908">
                        <c:v>6.5627033772676022E-2</c:v>
                      </c:pt>
                      <c:pt idx="909">
                        <c:v>6.7435085872008887E-2</c:v>
                      </c:pt>
                      <c:pt idx="910">
                        <c:v>7.2973450611618515E-2</c:v>
                      </c:pt>
                      <c:pt idx="911">
                        <c:v>7.5039345086680309E-2</c:v>
                      </c:pt>
                      <c:pt idx="912">
                        <c:v>7.644783937980329E-2</c:v>
                      </c:pt>
                      <c:pt idx="913">
                        <c:v>7.9161474751707275E-2</c:v>
                      </c:pt>
                      <c:pt idx="914">
                        <c:v>8.07207955963022E-2</c:v>
                      </c:pt>
                      <c:pt idx="915">
                        <c:v>8.3575244712725746E-2</c:v>
                      </c:pt>
                      <c:pt idx="916">
                        <c:v>8.6015636353348371E-2</c:v>
                      </c:pt>
                      <c:pt idx="917">
                        <c:v>8.764592399952395E-2</c:v>
                      </c:pt>
                      <c:pt idx="918">
                        <c:v>9.0494251460293065E-2</c:v>
                      </c:pt>
                      <c:pt idx="919">
                        <c:v>9.5507155774629093E-2</c:v>
                      </c:pt>
                      <c:pt idx="920">
                        <c:v>9.4383505932108619E-2</c:v>
                      </c:pt>
                      <c:pt idx="921">
                        <c:v>0.10326238471914338</c:v>
                      </c:pt>
                      <c:pt idx="922">
                        <c:v>0.11392414841565889</c:v>
                      </c:pt>
                      <c:pt idx="923">
                        <c:v>0.11259588780476158</c:v>
                      </c:pt>
                      <c:pt idx="924">
                        <c:v>0.12666223979389726</c:v>
                      </c:pt>
                      <c:pt idx="925">
                        <c:v>0.14707095199156131</c:v>
                      </c:pt>
                      <c:pt idx="926">
                        <c:v>0.14703216564494087</c:v>
                      </c:pt>
                      <c:pt idx="927">
                        <c:v>0.16563927907255746</c:v>
                      </c:pt>
                      <c:pt idx="928">
                        <c:v>0.18550809236934077</c:v>
                      </c:pt>
                      <c:pt idx="929">
                        <c:v>0.18546852584395074</c:v>
                      </c:pt>
                      <c:pt idx="930">
                        <c:v>0.19818396665989033</c:v>
                      </c:pt>
                      <c:pt idx="931">
                        <c:v>0.21467051205363874</c:v>
                      </c:pt>
                      <c:pt idx="932">
                        <c:v>0.20195477313235621</c:v>
                      </c:pt>
                      <c:pt idx="933">
                        <c:v>0.20709352761927205</c:v>
                      </c:pt>
                      <c:pt idx="934">
                        <c:v>0.20705734800268585</c:v>
                      </c:pt>
                      <c:pt idx="935">
                        <c:v>0.20312027151033743</c:v>
                      </c:pt>
                      <c:pt idx="936">
                        <c:v>0.20457471532854016</c:v>
                      </c:pt>
                      <c:pt idx="937">
                        <c:v>0.20453993916561761</c:v>
                      </c:pt>
                      <c:pt idx="938">
                        <c:v>0.20295782481133542</c:v>
                      </c:pt>
                      <c:pt idx="939">
                        <c:v>0.17832802983503851</c:v>
                      </c:pt>
                      <c:pt idx="940">
                        <c:v>0.17116162750083441</c:v>
                      </c:pt>
                      <c:pt idx="941">
                        <c:v>0.17113136088801315</c:v>
                      </c:pt>
                      <c:pt idx="942">
                        <c:v>0.15038434738669237</c:v>
                      </c:pt>
                      <c:pt idx="943">
                        <c:v>0.12236952409363619</c:v>
                      </c:pt>
                      <c:pt idx="944">
                        <c:v>0.11016508442409557</c:v>
                      </c:pt>
                      <c:pt idx="945">
                        <c:v>3.9767004762320833E-2</c:v>
                      </c:pt>
                      <c:pt idx="946">
                        <c:v>3.0283666543377784E-2</c:v>
                      </c:pt>
                      <c:pt idx="947">
                        <c:v>2.739825400013118E-2</c:v>
                      </c:pt>
                      <c:pt idx="948">
                        <c:v>1.7537018868328692E-2</c:v>
                      </c:pt>
                      <c:pt idx="949">
                        <c:v>7.4045473646067936E-3</c:v>
                      </c:pt>
                      <c:pt idx="950">
                        <c:v>6.7832241887909915E-3</c:v>
                      </c:pt>
                      <c:pt idx="951">
                        <c:v>4.6591891347968874E-3</c:v>
                      </c:pt>
                      <c:pt idx="952">
                        <c:v>3.5755891372022497E-3</c:v>
                      </c:pt>
                      <c:pt idx="953">
                        <c:v>3.3191795816958428E-3</c:v>
                      </c:pt>
                      <c:pt idx="954">
                        <c:v>4.3415569179596067E-3</c:v>
                      </c:pt>
                      <c:pt idx="955">
                        <c:v>3.8058486382484178E-3</c:v>
                      </c:pt>
                      <c:pt idx="956">
                        <c:v>3.5064755616365686E-3</c:v>
                      </c:pt>
                      <c:pt idx="957">
                        <c:v>3.2172850599835349E-3</c:v>
                      </c:pt>
                      <c:pt idx="958">
                        <c:v>2.7613189256075919E-3</c:v>
                      </c:pt>
                      <c:pt idx="959">
                        <c:v>2.5644500259052218E-3</c:v>
                      </c:pt>
                      <c:pt idx="960">
                        <c:v>2.4893367173780649E-3</c:v>
                      </c:pt>
                      <c:pt idx="961">
                        <c:v>1.9939950180974555E-3</c:v>
                      </c:pt>
                      <c:pt idx="962">
                        <c:v>1.8566927737741039E-3</c:v>
                      </c:pt>
                      <c:pt idx="963">
                        <c:v>2.665524033928118E-3</c:v>
                      </c:pt>
                      <c:pt idx="964">
                        <c:v>2.2020408132366175E-3</c:v>
                      </c:pt>
                      <c:pt idx="965">
                        <c:v>1.9405115989609798E-3</c:v>
                      </c:pt>
                      <c:pt idx="966">
                        <c:v>1.8520542119500739E-3</c:v>
                      </c:pt>
                      <c:pt idx="967">
                        <c:v>1.8221856251622701E-3</c:v>
                      </c:pt>
                      <c:pt idx="968">
                        <c:v>1.730345328704529E-3</c:v>
                      </c:pt>
                      <c:pt idx="969">
                        <c:v>1.6926848472974259E-3</c:v>
                      </c:pt>
                      <c:pt idx="970">
                        <c:v>1.4120700112926592E-3</c:v>
                      </c:pt>
                      <c:pt idx="971">
                        <c:v>1.3519530513450627E-3</c:v>
                      </c:pt>
                      <c:pt idx="972">
                        <c:v>1.3665437929352179E-3</c:v>
                      </c:pt>
                      <c:pt idx="973">
                        <c:v>1.6152196863821388E-3</c:v>
                      </c:pt>
                      <c:pt idx="974">
                        <c:v>1.5611268123114084E-3</c:v>
                      </c:pt>
                      <c:pt idx="975">
                        <c:v>1.447142435094408E-3</c:v>
                      </c:pt>
                      <c:pt idx="976">
                        <c:v>1.4411507858890257E-3</c:v>
                      </c:pt>
                      <c:pt idx="977">
                        <c:v>1.4018257135379718E-3</c:v>
                      </c:pt>
                      <c:pt idx="978">
                        <c:v>1.364520526026069E-3</c:v>
                      </c:pt>
                      <c:pt idx="979">
                        <c:v>1.3588002561799267E-3</c:v>
                      </c:pt>
                      <c:pt idx="980">
                        <c:v>1.3224140015443264E-3</c:v>
                      </c:pt>
                      <c:pt idx="981">
                        <c:v>1.2289387512911063E-3</c:v>
                      </c:pt>
                      <c:pt idx="982">
                        <c:v>1.2234901864702308E-3</c:v>
                      </c:pt>
                      <c:pt idx="983">
                        <c:v>1.1932370442044057E-3</c:v>
                      </c:pt>
                      <c:pt idx="984">
                        <c:v>1.0871565058955986E-3</c:v>
                      </c:pt>
                      <c:pt idx="985">
                        <c:v>1.0820419850518775E-3</c:v>
                      </c:pt>
                      <c:pt idx="986">
                        <c:v>9.233341438199819E-4</c:v>
                      </c:pt>
                      <c:pt idx="987">
                        <c:v>1.0041957907478995E-3</c:v>
                      </c:pt>
                      <c:pt idx="988">
                        <c:v>9.487867062676164E-4</c:v>
                      </c:pt>
                      <c:pt idx="989">
                        <c:v>9.2341967163843885E-4</c:v>
                      </c:pt>
                      <c:pt idx="990">
                        <c:v>1.0410220604350781E-3</c:v>
                      </c:pt>
                      <c:pt idx="991">
                        <c:v>1.0362155132994976E-3</c:v>
                      </c:pt>
                      <c:pt idx="992">
                        <c:v>1.0072997654934175E-3</c:v>
                      </c:pt>
                      <c:pt idx="993">
                        <c:v>9.3895865636390837E-4</c:v>
                      </c:pt>
                      <c:pt idx="994">
                        <c:v>8.4199993631915433E-4</c:v>
                      </c:pt>
                      <c:pt idx="995">
                        <c:v>8.1653249352407027E-4</c:v>
                      </c:pt>
                      <c:pt idx="996">
                        <c:v>8.3836105026570851E-4</c:v>
                      </c:pt>
                      <c:pt idx="997">
                        <c:v>8.3396226109839306E-4</c:v>
                      </c:pt>
                      <c:pt idx="998">
                        <c:v>8.1287080683095409E-4</c:v>
                      </c:pt>
                      <c:pt idx="999">
                        <c:v>7.9167763328771455E-4</c:v>
                      </c:pt>
                      <c:pt idx="1000">
                        <c:v>7.8745750846473102E-4</c:v>
                      </c:pt>
                      <c:pt idx="1001">
                        <c:v>8.0468237623667086E-4</c:v>
                      </c:pt>
                      <c:pt idx="1002">
                        <c:v>7.8917500507203386E-4</c:v>
                      </c:pt>
                      <c:pt idx="1003">
                        <c:v>7.851198327733064E-4</c:v>
                      </c:pt>
                      <c:pt idx="1004">
                        <c:v>7.4327474217958638E-4</c:v>
                      </c:pt>
                      <c:pt idx="1005">
                        <c:v>8.1669392073063763E-4</c:v>
                      </c:pt>
                      <c:pt idx="1006">
                        <c:v>8.1283491955747315E-4</c:v>
                      </c:pt>
                      <c:pt idx="1007">
                        <c:v>7.6998178417008812E-4</c:v>
                      </c:pt>
                      <c:pt idx="1008">
                        <c:v>8.0308147231868653E-4</c:v>
                      </c:pt>
                      <c:pt idx="1009">
                        <c:v>7.9940853969807685E-4</c:v>
                      </c:pt>
                      <c:pt idx="1010">
                        <c:v>7.5760210071132677E-4</c:v>
                      </c:pt>
                      <c:pt idx="1011">
                        <c:v>7.5410529139987377E-4</c:v>
                      </c:pt>
                      <c:pt idx="1012">
                        <c:v>7.5060849760362101E-4</c:v>
                      </c:pt>
                      <c:pt idx="1013">
                        <c:v>7.3072373107985861E-4</c:v>
                      </c:pt>
                      <c:pt idx="1014">
                        <c:v>8.6428202098122226E-4</c:v>
                      </c:pt>
                      <c:pt idx="1015">
                        <c:v>8.407570283171593E-4</c:v>
                      </c:pt>
                      <c:pt idx="1016">
                        <c:v>8.2139992222234255E-4</c:v>
                      </c:pt>
                      <c:pt idx="1017">
                        <c:v>7.370248490687235E-4</c:v>
                      </c:pt>
                      <c:pt idx="1018">
                        <c:v>7.3381602255519912E-4</c:v>
                      </c:pt>
                      <c:pt idx="1019">
                        <c:v>8.1402557774837053E-4</c:v>
                      </c:pt>
                      <c:pt idx="1020">
                        <c:v>7.476170589033863E-4</c:v>
                      </c:pt>
                      <c:pt idx="1021">
                        <c:v>7.3033075021798621E-4</c:v>
                      </c:pt>
                      <c:pt idx="1022">
                        <c:v>7.1879356082135638E-4</c:v>
                      </c:pt>
                      <c:pt idx="1023">
                        <c:v>6.7128495620008544E-4</c:v>
                      </c:pt>
                      <c:pt idx="1024">
                        <c:v>6.6828410246586815E-4</c:v>
                      </c:pt>
                      <c:pt idx="1025">
                        <c:v>6.9109322131248607E-4</c:v>
                      </c:pt>
                      <c:pt idx="1026">
                        <c:v>7.7770557889511843E-4</c:v>
                      </c:pt>
                      <c:pt idx="1027">
                        <c:v>7.7270630294942711E-4</c:v>
                      </c:pt>
                      <c:pt idx="1028">
                        <c:v>7.6973136564240476E-4</c:v>
                      </c:pt>
                      <c:pt idx="1029">
                        <c:v>7.6675643960716388E-4</c:v>
                      </c:pt>
                      <c:pt idx="1030">
                        <c:v>7.6047690090883218E-4</c:v>
                      </c:pt>
                      <c:pt idx="1031">
                        <c:v>7.1854504413363036E-4</c:v>
                      </c:pt>
                      <c:pt idx="1032">
                        <c:v>7.4490065984550251E-4</c:v>
                      </c:pt>
                      <c:pt idx="1033">
                        <c:v>7.419765606211903E-4</c:v>
                      </c:pt>
                      <c:pt idx="1034">
                        <c:v>7.9286410209528525E-4</c:v>
                      </c:pt>
                      <c:pt idx="1035">
                        <c:v>7.3174955686923526E-4</c:v>
                      </c:pt>
                      <c:pt idx="1036">
                        <c:v>7.2884289070231155E-4</c:v>
                      </c:pt>
                      <c:pt idx="1037">
                        <c:v>7.2164858164437738E-4</c:v>
                      </c:pt>
                      <c:pt idx="1038">
                        <c:v>8.0555613601651893E-4</c:v>
                      </c:pt>
                      <c:pt idx="1039">
                        <c:v>8.0131608357946241E-4</c:v>
                      </c:pt>
                      <c:pt idx="1040">
                        <c:v>7.9642120829885935E-4</c:v>
                      </c:pt>
                      <c:pt idx="1041">
                        <c:v>7.3592312015293934E-4</c:v>
                      </c:pt>
                      <c:pt idx="1042">
                        <c:v>7.3304577451108286E-4</c:v>
                      </c:pt>
                      <c:pt idx="1043">
                        <c:v>8.4114998898679569E-4</c:v>
                      </c:pt>
                      <c:pt idx="1044">
                        <c:v>8.3828698767634906E-4</c:v>
                      </c:pt>
                      <c:pt idx="1045">
                        <c:v>8.3542399680641536E-4</c:v>
                      </c:pt>
                      <c:pt idx="1046">
                        <c:v>7.9724953283413704E-4</c:v>
                      </c:pt>
                      <c:pt idx="1047">
                        <c:v>8.2283968160366935E-4</c:v>
                      </c:pt>
                      <c:pt idx="1048">
                        <c:v>8.1795099985322247E-4</c:v>
                      </c:pt>
                      <c:pt idx="1049">
                        <c:v>8.9356093119250229E-4</c:v>
                      </c:pt>
                      <c:pt idx="1050">
                        <c:v>8.0630428645130645E-4</c:v>
                      </c:pt>
                      <c:pt idx="1051">
                        <c:v>8.034929999781148E-4</c:v>
                      </c:pt>
                      <c:pt idx="1052">
                        <c:v>8.5558059630956845E-4</c:v>
                      </c:pt>
                      <c:pt idx="1053">
                        <c:v>7.4036613992871174E-4</c:v>
                      </c:pt>
                      <c:pt idx="1054">
                        <c:v>7.3695119745829506E-4</c:v>
                      </c:pt>
                      <c:pt idx="1055">
                        <c:v>7.6283194438953646E-4</c:v>
                      </c:pt>
                      <c:pt idx="1056">
                        <c:v>7.0382340218213678E-4</c:v>
                      </c:pt>
                      <c:pt idx="1057">
                        <c:v>6.9815972242661295E-4</c:v>
                      </c:pt>
                      <c:pt idx="1058">
                        <c:v>6.9593200072240284E-4</c:v>
                      </c:pt>
                      <c:pt idx="1059">
                        <c:v>5.8109804692885484E-4</c:v>
                      </c:pt>
                      <c:pt idx="1060">
                        <c:v>5.7408970826465543E-4</c:v>
                      </c:pt>
                      <c:pt idx="1061">
                        <c:v>7.8991294465320953E-4</c:v>
                      </c:pt>
                      <c:pt idx="1062">
                        <c:v>7.8714938365934042E-4</c:v>
                      </c:pt>
                      <c:pt idx="1063">
                        <c:v>7.7810381872950838E-4</c:v>
                      </c:pt>
                      <c:pt idx="1064">
                        <c:v>7.7290121561381575E-4</c:v>
                      </c:pt>
                      <c:pt idx="1065">
                        <c:v>7.975287141581993E-4</c:v>
                      </c:pt>
                      <c:pt idx="1066">
                        <c:v>7.9164142875059768E-4</c:v>
                      </c:pt>
                      <c:pt idx="1067">
                        <c:v>7.8578471247060355E-4</c:v>
                      </c:pt>
                      <c:pt idx="1068">
                        <c:v>7.8307368595139639E-4</c:v>
                      </c:pt>
                      <c:pt idx="1069">
                        <c:v>7.8036266854027354E-4</c:v>
                      </c:pt>
                      <c:pt idx="1070">
                        <c:v>7.6674986522711126E-4</c:v>
                      </c:pt>
                      <c:pt idx="1071">
                        <c:v>7.6407688644446984E-4</c:v>
                      </c:pt>
                      <c:pt idx="1072">
                        <c:v>7.5783877874357531E-4</c:v>
                      </c:pt>
                      <c:pt idx="1073">
                        <c:v>7.5225990872536364E-4</c:v>
                      </c:pt>
                      <c:pt idx="1074">
                        <c:v>7.2307557119767683E-4</c:v>
                      </c:pt>
                      <c:pt idx="1075">
                        <c:v>7.1380976159107095E-4</c:v>
                      </c:pt>
                      <c:pt idx="1076">
                        <c:v>8.375077355844933E-4</c:v>
                      </c:pt>
                      <c:pt idx="1077">
                        <c:v>7.8263219762636288E-4</c:v>
                      </c:pt>
                      <c:pt idx="1078">
                        <c:v>7.7411509904852798E-4</c:v>
                      </c:pt>
                      <c:pt idx="1079">
                        <c:v>7.6403708711654593E-4</c:v>
                      </c:pt>
                      <c:pt idx="1080">
                        <c:v>7.1010862400569855E-4</c:v>
                      </c:pt>
                      <c:pt idx="1081">
                        <c:v>7.0280321561112054E-4</c:v>
                      </c:pt>
                      <c:pt idx="1082">
                        <c:v>6.7077721256635721E-4</c:v>
                      </c:pt>
                      <c:pt idx="1083">
                        <c:v>6.754345431288669E-4</c:v>
                      </c:pt>
                      <c:pt idx="1084">
                        <c:v>6.6894469917047703E-4</c:v>
                      </c:pt>
                      <c:pt idx="1085">
                        <c:v>7.36909092918815E-4</c:v>
                      </c:pt>
                      <c:pt idx="1086">
                        <c:v>7.5984492687118112E-4</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numCache>
                  </c:numRef>
                </c:xVal>
                <c:yVal>
                  <c:numRef>
                    <c:extLst xmlns:c15="http://schemas.microsoft.com/office/drawing/2012/chart">
                      <c:ext xmlns:c15="http://schemas.microsoft.com/office/drawing/2012/chart" uri="{02D57815-91ED-43cb-92C2-25804820EDAC}">
                        <c15:formulaRef>
                          <c15:sqref>Bq!$M$25:$M$1140</c15:sqref>
                        </c15:formulaRef>
                      </c:ext>
                    </c:extLst>
                    <c:numCache>
                      <c:formatCode>General</c:formatCode>
                      <c:ptCount val="1116"/>
                      <c:pt idx="0">
                        <c:v>0</c:v>
                      </c:pt>
                      <c:pt idx="1">
                        <c:v>0.10000000000000009</c:v>
                      </c:pt>
                      <c:pt idx="2">
                        <c:v>0.20000000000000018</c:v>
                      </c:pt>
                      <c:pt idx="3">
                        <c:v>0.30000000000000027</c:v>
                      </c:pt>
                      <c:pt idx="4">
                        <c:v>0.40000100000000005</c:v>
                      </c:pt>
                      <c:pt idx="5">
                        <c:v>0.50000100000000014</c:v>
                      </c:pt>
                      <c:pt idx="6">
                        <c:v>0.60000100000000023</c:v>
                      </c:pt>
                      <c:pt idx="7">
                        <c:v>0.70000000000000018</c:v>
                      </c:pt>
                      <c:pt idx="8">
                        <c:v>0.80000000000000027</c:v>
                      </c:pt>
                      <c:pt idx="9">
                        <c:v>0.89999999999999991</c:v>
                      </c:pt>
                      <c:pt idx="10">
                        <c:v>1</c:v>
                      </c:pt>
                      <c:pt idx="11">
                        <c:v>1.1000000000000001</c:v>
                      </c:pt>
                      <c:pt idx="12">
                        <c:v>1.2000000000000002</c:v>
                      </c:pt>
                      <c:pt idx="13">
                        <c:v>1.3000000000000003</c:v>
                      </c:pt>
                      <c:pt idx="14">
                        <c:v>1.4000000000000004</c:v>
                      </c:pt>
                      <c:pt idx="15">
                        <c:v>1.5</c:v>
                      </c:pt>
                      <c:pt idx="16">
                        <c:v>1.5999999999999996</c:v>
                      </c:pt>
                      <c:pt idx="17">
                        <c:v>1.699999</c:v>
                      </c:pt>
                      <c:pt idx="18">
                        <c:v>1.7999990000000001</c:v>
                      </c:pt>
                      <c:pt idx="19">
                        <c:v>1.8999990000000002</c:v>
                      </c:pt>
                      <c:pt idx="20">
                        <c:v>1.9999990000000003</c:v>
                      </c:pt>
                      <c:pt idx="21">
                        <c:v>2.0999989999999995</c:v>
                      </c:pt>
                      <c:pt idx="22">
                        <c:v>2.199999</c:v>
                      </c:pt>
                      <c:pt idx="23">
                        <c:v>2.2999989999999997</c:v>
                      </c:pt>
                      <c:pt idx="24">
                        <c:v>2.3999990000000002</c:v>
                      </c:pt>
                      <c:pt idx="25">
                        <c:v>2.4999989999999999</c:v>
                      </c:pt>
                      <c:pt idx="26">
                        <c:v>2.5999990000000004</c:v>
                      </c:pt>
                      <c:pt idx="27">
                        <c:v>2.6999979999999999</c:v>
                      </c:pt>
                      <c:pt idx="28">
                        <c:v>2.7999979999999995</c:v>
                      </c:pt>
                      <c:pt idx="29">
                        <c:v>2.8999980000000001</c:v>
                      </c:pt>
                      <c:pt idx="30">
                        <c:v>2.9999979999999997</c:v>
                      </c:pt>
                      <c:pt idx="31">
                        <c:v>3.0999980000000003</c:v>
                      </c:pt>
                      <c:pt idx="32">
                        <c:v>3.1999979999999999</c:v>
                      </c:pt>
                      <c:pt idx="33">
                        <c:v>3.2999980000000004</c:v>
                      </c:pt>
                      <c:pt idx="34">
                        <c:v>3.3999980000000001</c:v>
                      </c:pt>
                      <c:pt idx="35">
                        <c:v>3.4999980000000006</c:v>
                      </c:pt>
                      <c:pt idx="36">
                        <c:v>3.5999980000000003</c:v>
                      </c:pt>
                      <c:pt idx="37">
                        <c:v>3.699997999999999</c:v>
                      </c:pt>
                      <c:pt idx="38">
                        <c:v>3.7999970000000003</c:v>
                      </c:pt>
                      <c:pt idx="39">
                        <c:v>3.8999969999999999</c:v>
                      </c:pt>
                      <c:pt idx="40">
                        <c:v>3.9999970000000005</c:v>
                      </c:pt>
                      <c:pt idx="41">
                        <c:v>4.0999970000000001</c:v>
                      </c:pt>
                      <c:pt idx="42">
                        <c:v>4.1999970000000006</c:v>
                      </c:pt>
                      <c:pt idx="43">
                        <c:v>4.2999970000000003</c:v>
                      </c:pt>
                      <c:pt idx="44">
                        <c:v>4.399996999999999</c:v>
                      </c:pt>
                      <c:pt idx="45">
                        <c:v>4.4999969999999996</c:v>
                      </c:pt>
                      <c:pt idx="46">
                        <c:v>4.5999970000000001</c:v>
                      </c:pt>
                      <c:pt idx="47">
                        <c:v>4.6999969999999998</c:v>
                      </c:pt>
                      <c:pt idx="48">
                        <c:v>4.7999960000000002</c:v>
                      </c:pt>
                      <c:pt idx="49">
                        <c:v>4.8999960000000007</c:v>
                      </c:pt>
                      <c:pt idx="50">
                        <c:v>4.9999960000000003</c:v>
                      </c:pt>
                      <c:pt idx="51">
                        <c:v>5.0999959999999991</c:v>
                      </c:pt>
                      <c:pt idx="52">
                        <c:v>5.1999959999999996</c:v>
                      </c:pt>
                      <c:pt idx="53">
                        <c:v>5.2999960000000002</c:v>
                      </c:pt>
                      <c:pt idx="54">
                        <c:v>5.3999959999999998</c:v>
                      </c:pt>
                      <c:pt idx="55">
                        <c:v>5.4999959999999994</c:v>
                      </c:pt>
                      <c:pt idx="56">
                        <c:v>5.599996</c:v>
                      </c:pt>
                      <c:pt idx="57">
                        <c:v>5.6999960000000005</c:v>
                      </c:pt>
                      <c:pt idx="58">
                        <c:v>5.7999960000000002</c:v>
                      </c:pt>
                      <c:pt idx="59">
                        <c:v>5.8999949999999997</c:v>
                      </c:pt>
                      <c:pt idx="60">
                        <c:v>5.9999950000000002</c:v>
                      </c:pt>
                      <c:pt idx="61">
                        <c:v>6.0999949999999998</c:v>
                      </c:pt>
                      <c:pt idx="62">
                        <c:v>6.1999949999999995</c:v>
                      </c:pt>
                      <c:pt idx="63">
                        <c:v>6.2999949999999991</c:v>
                      </c:pt>
                      <c:pt idx="64">
                        <c:v>6.3999950000000005</c:v>
                      </c:pt>
                      <c:pt idx="65">
                        <c:v>6.4999950000000002</c:v>
                      </c:pt>
                      <c:pt idx="66">
                        <c:v>6.5999949999999998</c:v>
                      </c:pt>
                      <c:pt idx="67">
                        <c:v>6.6999950000000013</c:v>
                      </c:pt>
                      <c:pt idx="68">
                        <c:v>6.7999950000000009</c:v>
                      </c:pt>
                      <c:pt idx="69">
                        <c:v>6.8999939999999995</c:v>
                      </c:pt>
                      <c:pt idx="70">
                        <c:v>6.9999940000000009</c:v>
                      </c:pt>
                      <c:pt idx="71">
                        <c:v>7.0999940000000006</c:v>
                      </c:pt>
                      <c:pt idx="72">
                        <c:v>7.1999940000000002</c:v>
                      </c:pt>
                      <c:pt idx="73">
                        <c:v>7.2999939999999999</c:v>
                      </c:pt>
                      <c:pt idx="74">
                        <c:v>7.3999939999999995</c:v>
                      </c:pt>
                      <c:pt idx="75">
                        <c:v>7.4999940000000009</c:v>
                      </c:pt>
                      <c:pt idx="76">
                        <c:v>7.5999939999999988</c:v>
                      </c:pt>
                      <c:pt idx="77">
                        <c:v>7.6999940000000002</c:v>
                      </c:pt>
                      <c:pt idx="78">
                        <c:v>7.7999939999999999</c:v>
                      </c:pt>
                      <c:pt idx="79">
                        <c:v>7.8999939999999995</c:v>
                      </c:pt>
                      <c:pt idx="80">
                        <c:v>7.9999929999999999</c:v>
                      </c:pt>
                      <c:pt idx="81">
                        <c:v>8.0999900000000018</c:v>
                      </c:pt>
                      <c:pt idx="82">
                        <c:v>8.1999900000000014</c:v>
                      </c:pt>
                      <c:pt idx="83">
                        <c:v>8.2999900000000011</c:v>
                      </c:pt>
                      <c:pt idx="84">
                        <c:v>8.399989999999999</c:v>
                      </c:pt>
                      <c:pt idx="85">
                        <c:v>8.4999899999999986</c:v>
                      </c:pt>
                      <c:pt idx="86">
                        <c:v>8.5999899999999982</c:v>
                      </c:pt>
                      <c:pt idx="87">
                        <c:v>8.6999899999999997</c:v>
                      </c:pt>
                      <c:pt idx="88">
                        <c:v>8.7999899999999993</c:v>
                      </c:pt>
                      <c:pt idx="89">
                        <c:v>8.899989999999999</c:v>
                      </c:pt>
                      <c:pt idx="90">
                        <c:v>8.9999900000000004</c:v>
                      </c:pt>
                      <c:pt idx="91">
                        <c:v>9.09999</c:v>
                      </c:pt>
                      <c:pt idx="92">
                        <c:v>9.1999899999999997</c:v>
                      </c:pt>
                      <c:pt idx="93">
                        <c:v>9.2999899999999993</c:v>
                      </c:pt>
                      <c:pt idx="94">
                        <c:v>9.399989999999999</c:v>
                      </c:pt>
                      <c:pt idx="95">
                        <c:v>9.4999900000000004</c:v>
                      </c:pt>
                      <c:pt idx="96">
                        <c:v>9.59999</c:v>
                      </c:pt>
                      <c:pt idx="97">
                        <c:v>9.6999899999999997</c:v>
                      </c:pt>
                      <c:pt idx="98">
                        <c:v>9.7999900000000011</c:v>
                      </c:pt>
                      <c:pt idx="99">
                        <c:v>9.8999900000000007</c:v>
                      </c:pt>
                      <c:pt idx="100">
                        <c:v>9.9999900000000004</c:v>
                      </c:pt>
                      <c:pt idx="101">
                        <c:v>10.09999</c:v>
                      </c:pt>
                      <c:pt idx="102">
                        <c:v>10.19999</c:v>
                      </c:pt>
                      <c:pt idx="103">
                        <c:v>10.299990000000001</c:v>
                      </c:pt>
                      <c:pt idx="104">
                        <c:v>10.399990000000001</c:v>
                      </c:pt>
                      <c:pt idx="105">
                        <c:v>10.49999</c:v>
                      </c:pt>
                      <c:pt idx="106">
                        <c:v>10.599990000000002</c:v>
                      </c:pt>
                      <c:pt idx="107">
                        <c:v>10.699990000000001</c:v>
                      </c:pt>
                      <c:pt idx="108">
                        <c:v>10.799990000000001</c:v>
                      </c:pt>
                      <c:pt idx="109">
                        <c:v>10.899989999999999</c:v>
                      </c:pt>
                      <c:pt idx="110">
                        <c:v>10.999989999999999</c:v>
                      </c:pt>
                      <c:pt idx="111">
                        <c:v>11.099989999999998</c:v>
                      </c:pt>
                      <c:pt idx="112">
                        <c:v>11.19999</c:v>
                      </c:pt>
                      <c:pt idx="113">
                        <c:v>11.299989999999999</c:v>
                      </c:pt>
                      <c:pt idx="114">
                        <c:v>11.399989999999999</c:v>
                      </c:pt>
                      <c:pt idx="115">
                        <c:v>11.49999</c:v>
                      </c:pt>
                      <c:pt idx="116">
                        <c:v>11.59999</c:v>
                      </c:pt>
                      <c:pt idx="117">
                        <c:v>11.69999</c:v>
                      </c:pt>
                      <c:pt idx="118">
                        <c:v>11.799989999999999</c:v>
                      </c:pt>
                      <c:pt idx="119">
                        <c:v>11.899989999999999</c:v>
                      </c:pt>
                      <c:pt idx="120">
                        <c:v>11.99999</c:v>
                      </c:pt>
                      <c:pt idx="121">
                        <c:v>12.09999</c:v>
                      </c:pt>
                      <c:pt idx="122">
                        <c:v>12.19999</c:v>
                      </c:pt>
                      <c:pt idx="123">
                        <c:v>12.299990000000001</c:v>
                      </c:pt>
                      <c:pt idx="124">
                        <c:v>12.399990000000001</c:v>
                      </c:pt>
                      <c:pt idx="125">
                        <c:v>12.49999</c:v>
                      </c:pt>
                      <c:pt idx="126">
                        <c:v>12.59999</c:v>
                      </c:pt>
                      <c:pt idx="127">
                        <c:v>12.69999</c:v>
                      </c:pt>
                      <c:pt idx="128">
                        <c:v>12.799990000000001</c:v>
                      </c:pt>
                      <c:pt idx="129">
                        <c:v>12.899990000000001</c:v>
                      </c:pt>
                      <c:pt idx="130">
                        <c:v>12.99999</c:v>
                      </c:pt>
                      <c:pt idx="131">
                        <c:v>13.099990000000002</c:v>
                      </c:pt>
                      <c:pt idx="132">
                        <c:v>13.199990000000001</c:v>
                      </c:pt>
                      <c:pt idx="133">
                        <c:v>13.299990000000001</c:v>
                      </c:pt>
                      <c:pt idx="134">
                        <c:v>13.399989999999999</c:v>
                      </c:pt>
                      <c:pt idx="135">
                        <c:v>13.499989999999999</c:v>
                      </c:pt>
                      <c:pt idx="136">
                        <c:v>13.599989999999998</c:v>
                      </c:pt>
                      <c:pt idx="137">
                        <c:v>13.69999</c:v>
                      </c:pt>
                      <c:pt idx="138">
                        <c:v>13.799989999999999</c:v>
                      </c:pt>
                      <c:pt idx="139">
                        <c:v>13.899989999999999</c:v>
                      </c:pt>
                      <c:pt idx="140">
                        <c:v>13.99999</c:v>
                      </c:pt>
                      <c:pt idx="141">
                        <c:v>14.099989999999998</c:v>
                      </c:pt>
                      <c:pt idx="142">
                        <c:v>14.19999</c:v>
                      </c:pt>
                      <c:pt idx="143">
                        <c:v>14.299990000000001</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15.399990000000003</c:v>
                      </c:pt>
                      <c:pt idx="155">
                        <c:v>15.49999</c:v>
                      </c:pt>
                      <c:pt idx="156">
                        <c:v>15.599990000000002</c:v>
                      </c:pt>
                      <c:pt idx="157">
                        <c:v>15.69999</c:v>
                      </c:pt>
                      <c:pt idx="158">
                        <c:v>15.799990000000001</c:v>
                      </c:pt>
                      <c:pt idx="159">
                        <c:v>15.899989999999999</c:v>
                      </c:pt>
                      <c:pt idx="160">
                        <c:v>15.99999</c:v>
                      </c:pt>
                      <c:pt idx="161">
                        <c:v>16.099989999999998</c:v>
                      </c:pt>
                      <c:pt idx="162">
                        <c:v>16.19999</c:v>
                      </c:pt>
                      <c:pt idx="163">
                        <c:v>16.299990000000001</c:v>
                      </c:pt>
                      <c:pt idx="164">
                        <c:v>16.399989999999999</c:v>
                      </c:pt>
                      <c:pt idx="165">
                        <c:v>16.49999</c:v>
                      </c:pt>
                      <c:pt idx="166">
                        <c:v>16.599989999999998</c:v>
                      </c:pt>
                      <c:pt idx="167">
                        <c:v>16.69999</c:v>
                      </c:pt>
                      <c:pt idx="168">
                        <c:v>16.799990000000001</c:v>
                      </c:pt>
                      <c:pt idx="169">
                        <c:v>16.899989999999999</c:v>
                      </c:pt>
                      <c:pt idx="170">
                        <c:v>16.99999</c:v>
                      </c:pt>
                      <c:pt idx="171">
                        <c:v>17.099989999999998</c:v>
                      </c:pt>
                      <c:pt idx="172">
                        <c:v>17.19999</c:v>
                      </c:pt>
                      <c:pt idx="173">
                        <c:v>17.299990000000001</c:v>
                      </c:pt>
                      <c:pt idx="174">
                        <c:v>17.399989999999999</c:v>
                      </c:pt>
                      <c:pt idx="175">
                        <c:v>17.499980000000001</c:v>
                      </c:pt>
                      <c:pt idx="176">
                        <c:v>17.599979999999999</c:v>
                      </c:pt>
                      <c:pt idx="177">
                        <c:v>17.69998</c:v>
                      </c:pt>
                      <c:pt idx="178">
                        <c:v>17.799979999999998</c:v>
                      </c:pt>
                      <c:pt idx="179">
                        <c:v>17.899979999999999</c:v>
                      </c:pt>
                      <c:pt idx="180">
                        <c:v>17.999980000000001</c:v>
                      </c:pt>
                      <c:pt idx="181">
                        <c:v>18.099990000000002</c:v>
                      </c:pt>
                      <c:pt idx="182">
                        <c:v>18.19999</c:v>
                      </c:pt>
                      <c:pt idx="183">
                        <c:v>18.299990000000001</c:v>
                      </c:pt>
                      <c:pt idx="184">
                        <c:v>18.399989999999999</c:v>
                      </c:pt>
                      <c:pt idx="185">
                        <c:v>18.49999</c:v>
                      </c:pt>
                      <c:pt idx="186">
                        <c:v>18.599989999999998</c:v>
                      </c:pt>
                      <c:pt idx="187">
                        <c:v>18.69999</c:v>
                      </c:pt>
                      <c:pt idx="188">
                        <c:v>18.799979999999998</c:v>
                      </c:pt>
                      <c:pt idx="189">
                        <c:v>18.899979999999999</c:v>
                      </c:pt>
                      <c:pt idx="190">
                        <c:v>18.999979999999997</c:v>
                      </c:pt>
                      <c:pt idx="191">
                        <c:v>19.099980000000002</c:v>
                      </c:pt>
                      <c:pt idx="192">
                        <c:v>19.199979999999996</c:v>
                      </c:pt>
                      <c:pt idx="193">
                        <c:v>19.299980000000001</c:v>
                      </c:pt>
                      <c:pt idx="194">
                        <c:v>19.399979999999999</c:v>
                      </c:pt>
                      <c:pt idx="195">
                        <c:v>19.499980000000001</c:v>
                      </c:pt>
                      <c:pt idx="196">
                        <c:v>19.599979999999999</c:v>
                      </c:pt>
                      <c:pt idx="197">
                        <c:v>19.69998</c:v>
                      </c:pt>
                      <c:pt idx="198">
                        <c:v>19.799979999999998</c:v>
                      </c:pt>
                      <c:pt idx="199">
                        <c:v>19.899979999999999</c:v>
                      </c:pt>
                      <c:pt idx="200">
                        <c:v>19.999980000000001</c:v>
                      </c:pt>
                      <c:pt idx="201">
                        <c:v>20.099980000000002</c:v>
                      </c:pt>
                      <c:pt idx="202">
                        <c:v>20.19998</c:v>
                      </c:pt>
                      <c:pt idx="203">
                        <c:v>20.299980000000001</c:v>
                      </c:pt>
                      <c:pt idx="204">
                        <c:v>20.399979999999999</c:v>
                      </c:pt>
                      <c:pt idx="205">
                        <c:v>20.499980000000001</c:v>
                      </c:pt>
                      <c:pt idx="206">
                        <c:v>20.599979999999999</c:v>
                      </c:pt>
                      <c:pt idx="207">
                        <c:v>20.699980000000004</c:v>
                      </c:pt>
                      <c:pt idx="208">
                        <c:v>20.799979999999998</c:v>
                      </c:pt>
                      <c:pt idx="209">
                        <c:v>20.899980000000003</c:v>
                      </c:pt>
                      <c:pt idx="210">
                        <c:v>20.999980000000001</c:v>
                      </c:pt>
                      <c:pt idx="211">
                        <c:v>21.099980000000002</c:v>
                      </c:pt>
                      <c:pt idx="212">
                        <c:v>21.19998</c:v>
                      </c:pt>
                      <c:pt idx="213">
                        <c:v>21.299979999999998</c:v>
                      </c:pt>
                      <c:pt idx="214">
                        <c:v>21.399979999999999</c:v>
                      </c:pt>
                      <c:pt idx="215">
                        <c:v>21.499979999999997</c:v>
                      </c:pt>
                      <c:pt idx="216">
                        <c:v>21.599980000000002</c:v>
                      </c:pt>
                      <c:pt idx="217">
                        <c:v>21.699979999999996</c:v>
                      </c:pt>
                      <c:pt idx="218">
                        <c:v>21.799980000000001</c:v>
                      </c:pt>
                      <c:pt idx="219">
                        <c:v>21.899979999999999</c:v>
                      </c:pt>
                      <c:pt idx="220">
                        <c:v>21.999980000000001</c:v>
                      </c:pt>
                      <c:pt idx="221">
                        <c:v>22.099979999999999</c:v>
                      </c:pt>
                      <c:pt idx="222">
                        <c:v>22.19998</c:v>
                      </c:pt>
                      <c:pt idx="223">
                        <c:v>22.299979999999998</c:v>
                      </c:pt>
                      <c:pt idx="224">
                        <c:v>22.399979999999999</c:v>
                      </c:pt>
                      <c:pt idx="225">
                        <c:v>22.499980000000001</c:v>
                      </c:pt>
                      <c:pt idx="226">
                        <c:v>22.599980000000002</c:v>
                      </c:pt>
                      <c:pt idx="227">
                        <c:v>22.69998</c:v>
                      </c:pt>
                      <c:pt idx="228">
                        <c:v>22.799980000000001</c:v>
                      </c:pt>
                      <c:pt idx="229">
                        <c:v>22.899979999999999</c:v>
                      </c:pt>
                      <c:pt idx="230">
                        <c:v>22.999980000000001</c:v>
                      </c:pt>
                      <c:pt idx="231">
                        <c:v>23.099979999999999</c:v>
                      </c:pt>
                      <c:pt idx="232">
                        <c:v>23.199980000000004</c:v>
                      </c:pt>
                      <c:pt idx="233">
                        <c:v>23.299979999999998</c:v>
                      </c:pt>
                      <c:pt idx="234">
                        <c:v>23.399980000000003</c:v>
                      </c:pt>
                      <c:pt idx="235">
                        <c:v>23.499980000000001</c:v>
                      </c:pt>
                      <c:pt idx="236">
                        <c:v>23.599980000000002</c:v>
                      </c:pt>
                      <c:pt idx="237">
                        <c:v>23.69998</c:v>
                      </c:pt>
                      <c:pt idx="238">
                        <c:v>23.799979999999998</c:v>
                      </c:pt>
                      <c:pt idx="239">
                        <c:v>23.899979999999999</c:v>
                      </c:pt>
                      <c:pt idx="240">
                        <c:v>23.999979999999997</c:v>
                      </c:pt>
                      <c:pt idx="241">
                        <c:v>24.099980000000002</c:v>
                      </c:pt>
                      <c:pt idx="242">
                        <c:v>24.199979999999996</c:v>
                      </c:pt>
                      <c:pt idx="243">
                        <c:v>24.299980000000001</c:v>
                      </c:pt>
                      <c:pt idx="244">
                        <c:v>24.399979999999999</c:v>
                      </c:pt>
                      <c:pt idx="245">
                        <c:v>24.499980000000001</c:v>
                      </c:pt>
                      <c:pt idx="246">
                        <c:v>24.599979999999999</c:v>
                      </c:pt>
                      <c:pt idx="247">
                        <c:v>24.69998</c:v>
                      </c:pt>
                      <c:pt idx="248">
                        <c:v>24.799979999999998</c:v>
                      </c:pt>
                      <c:pt idx="249">
                        <c:v>24.899979999999999</c:v>
                      </c:pt>
                      <c:pt idx="250">
                        <c:v>24.999980000000001</c:v>
                      </c:pt>
                      <c:pt idx="251">
                        <c:v>25.099980000000002</c:v>
                      </c:pt>
                      <c:pt idx="252">
                        <c:v>25.19998</c:v>
                      </c:pt>
                      <c:pt idx="253">
                        <c:v>25.299980000000001</c:v>
                      </c:pt>
                      <c:pt idx="254">
                        <c:v>25.399979999999999</c:v>
                      </c:pt>
                      <c:pt idx="255">
                        <c:v>25.499980000000001</c:v>
                      </c:pt>
                      <c:pt idx="256">
                        <c:v>25.599979999999999</c:v>
                      </c:pt>
                      <c:pt idx="257">
                        <c:v>25.699980000000004</c:v>
                      </c:pt>
                      <c:pt idx="258">
                        <c:v>25.799979999999998</c:v>
                      </c:pt>
                      <c:pt idx="259">
                        <c:v>25.899980000000003</c:v>
                      </c:pt>
                      <c:pt idx="260">
                        <c:v>25.999980000000001</c:v>
                      </c:pt>
                      <c:pt idx="261">
                        <c:v>26.099980000000002</c:v>
                      </c:pt>
                      <c:pt idx="262">
                        <c:v>26.19998</c:v>
                      </c:pt>
                      <c:pt idx="263">
                        <c:v>26.299979999999998</c:v>
                      </c:pt>
                      <c:pt idx="264">
                        <c:v>26.399979999999999</c:v>
                      </c:pt>
                      <c:pt idx="265">
                        <c:v>26.499979999999997</c:v>
                      </c:pt>
                      <c:pt idx="266">
                        <c:v>26.599980000000002</c:v>
                      </c:pt>
                      <c:pt idx="267">
                        <c:v>26.699979999999996</c:v>
                      </c:pt>
                      <c:pt idx="268">
                        <c:v>26.799980000000001</c:v>
                      </c:pt>
                      <c:pt idx="269">
                        <c:v>26.899979999999999</c:v>
                      </c:pt>
                      <c:pt idx="270">
                        <c:v>26.999980000000001</c:v>
                      </c:pt>
                      <c:pt idx="271">
                        <c:v>27.099979999999999</c:v>
                      </c:pt>
                      <c:pt idx="272">
                        <c:v>27.19998</c:v>
                      </c:pt>
                      <c:pt idx="273">
                        <c:v>27.299979999999998</c:v>
                      </c:pt>
                      <c:pt idx="274">
                        <c:v>27.399979999999999</c:v>
                      </c:pt>
                      <c:pt idx="275">
                        <c:v>27.499980000000001</c:v>
                      </c:pt>
                      <c:pt idx="276">
                        <c:v>27.599980000000002</c:v>
                      </c:pt>
                      <c:pt idx="277">
                        <c:v>27.69998</c:v>
                      </c:pt>
                      <c:pt idx="278">
                        <c:v>27.799980000000001</c:v>
                      </c:pt>
                      <c:pt idx="279">
                        <c:v>27.899979999999999</c:v>
                      </c:pt>
                      <c:pt idx="280">
                        <c:v>27.999980000000001</c:v>
                      </c:pt>
                      <c:pt idx="281">
                        <c:v>28.099979999999999</c:v>
                      </c:pt>
                      <c:pt idx="282">
                        <c:v>28.199980000000004</c:v>
                      </c:pt>
                      <c:pt idx="283">
                        <c:v>28.299979999999998</c:v>
                      </c:pt>
                      <c:pt idx="284">
                        <c:v>28.399980000000003</c:v>
                      </c:pt>
                      <c:pt idx="285">
                        <c:v>28.499980000000001</c:v>
                      </c:pt>
                      <c:pt idx="286">
                        <c:v>28.599980000000002</c:v>
                      </c:pt>
                      <c:pt idx="287">
                        <c:v>28.69998</c:v>
                      </c:pt>
                      <c:pt idx="288">
                        <c:v>28.799979999999998</c:v>
                      </c:pt>
                      <c:pt idx="289">
                        <c:v>28.899979999999999</c:v>
                      </c:pt>
                      <c:pt idx="290">
                        <c:v>28.999979999999997</c:v>
                      </c:pt>
                      <c:pt idx="291">
                        <c:v>29.099980000000002</c:v>
                      </c:pt>
                      <c:pt idx="292">
                        <c:v>29.199979999999996</c:v>
                      </c:pt>
                      <c:pt idx="293">
                        <c:v>29.299969999999998</c:v>
                      </c:pt>
                      <c:pt idx="294">
                        <c:v>29.399970000000003</c:v>
                      </c:pt>
                      <c:pt idx="295">
                        <c:v>29.499969999999998</c:v>
                      </c:pt>
                      <c:pt idx="296">
                        <c:v>29.599970000000003</c:v>
                      </c:pt>
                      <c:pt idx="297">
                        <c:v>29.69997</c:v>
                      </c:pt>
                      <c:pt idx="298">
                        <c:v>29.799970000000002</c:v>
                      </c:pt>
                      <c:pt idx="299">
                        <c:v>29.89997</c:v>
                      </c:pt>
                      <c:pt idx="300">
                        <c:v>29.999970000000001</c:v>
                      </c:pt>
                      <c:pt idx="301">
                        <c:v>30.099969999999999</c:v>
                      </c:pt>
                      <c:pt idx="302">
                        <c:v>30.19997</c:v>
                      </c:pt>
                      <c:pt idx="303">
                        <c:v>30.299970000000002</c:v>
                      </c:pt>
                      <c:pt idx="304">
                        <c:v>30.399969999999996</c:v>
                      </c:pt>
                      <c:pt idx="305">
                        <c:v>30.499969999999998</c:v>
                      </c:pt>
                      <c:pt idx="306">
                        <c:v>30.599969999999999</c:v>
                      </c:pt>
                      <c:pt idx="307">
                        <c:v>30.69997</c:v>
                      </c:pt>
                      <c:pt idx="308">
                        <c:v>30.799970000000002</c:v>
                      </c:pt>
                      <c:pt idx="309">
                        <c:v>30.899970000000003</c:v>
                      </c:pt>
                      <c:pt idx="310">
                        <c:v>30.999969999999998</c:v>
                      </c:pt>
                      <c:pt idx="311">
                        <c:v>31.099969999999999</c:v>
                      </c:pt>
                      <c:pt idx="312">
                        <c:v>31.19997</c:v>
                      </c:pt>
                      <c:pt idx="313">
                        <c:v>31.299970000000002</c:v>
                      </c:pt>
                      <c:pt idx="314">
                        <c:v>31.399969999999996</c:v>
                      </c:pt>
                      <c:pt idx="315">
                        <c:v>31.499970000000005</c:v>
                      </c:pt>
                      <c:pt idx="316">
                        <c:v>31.599969999999999</c:v>
                      </c:pt>
                      <c:pt idx="317">
                        <c:v>31.69997</c:v>
                      </c:pt>
                      <c:pt idx="318">
                        <c:v>31.799970000000002</c:v>
                      </c:pt>
                      <c:pt idx="319">
                        <c:v>31.899970000000003</c:v>
                      </c:pt>
                      <c:pt idx="320">
                        <c:v>31.999969999999998</c:v>
                      </c:pt>
                      <c:pt idx="321">
                        <c:v>32.099969999999999</c:v>
                      </c:pt>
                      <c:pt idx="322">
                        <c:v>32.19997</c:v>
                      </c:pt>
                      <c:pt idx="323">
                        <c:v>32.299970000000002</c:v>
                      </c:pt>
                      <c:pt idx="324">
                        <c:v>32.399969999999996</c:v>
                      </c:pt>
                      <c:pt idx="325">
                        <c:v>32.499970000000005</c:v>
                      </c:pt>
                      <c:pt idx="326">
                        <c:v>32.599969999999999</c:v>
                      </c:pt>
                      <c:pt idx="327">
                        <c:v>32.69997</c:v>
                      </c:pt>
                      <c:pt idx="328">
                        <c:v>32.799970000000002</c:v>
                      </c:pt>
                      <c:pt idx="329">
                        <c:v>32.899969999999996</c:v>
                      </c:pt>
                      <c:pt idx="330">
                        <c:v>32.999969999999998</c:v>
                      </c:pt>
                      <c:pt idx="331">
                        <c:v>33.099969999999999</c:v>
                      </c:pt>
                      <c:pt idx="332">
                        <c:v>33.19997</c:v>
                      </c:pt>
                      <c:pt idx="333">
                        <c:v>33.299970000000002</c:v>
                      </c:pt>
                      <c:pt idx="334">
                        <c:v>33.399970000000003</c:v>
                      </c:pt>
                      <c:pt idx="335">
                        <c:v>33.499969999999998</c:v>
                      </c:pt>
                      <c:pt idx="336">
                        <c:v>33.599969999999999</c:v>
                      </c:pt>
                      <c:pt idx="337">
                        <c:v>33.69997</c:v>
                      </c:pt>
                      <c:pt idx="338">
                        <c:v>33.799970000000002</c:v>
                      </c:pt>
                      <c:pt idx="339">
                        <c:v>33.899969999999996</c:v>
                      </c:pt>
                      <c:pt idx="340">
                        <c:v>33.999970000000005</c:v>
                      </c:pt>
                      <c:pt idx="341">
                        <c:v>34.099969999999999</c:v>
                      </c:pt>
                      <c:pt idx="342">
                        <c:v>34.19997</c:v>
                      </c:pt>
                      <c:pt idx="343">
                        <c:v>34.299970000000002</c:v>
                      </c:pt>
                      <c:pt idx="344">
                        <c:v>34.399970000000003</c:v>
                      </c:pt>
                      <c:pt idx="345">
                        <c:v>34.499969999999998</c:v>
                      </c:pt>
                      <c:pt idx="346">
                        <c:v>34.599969999999999</c:v>
                      </c:pt>
                      <c:pt idx="347">
                        <c:v>34.69997</c:v>
                      </c:pt>
                      <c:pt idx="348">
                        <c:v>34.799970000000002</c:v>
                      </c:pt>
                      <c:pt idx="349">
                        <c:v>34.899969999999996</c:v>
                      </c:pt>
                      <c:pt idx="350">
                        <c:v>34.999970000000005</c:v>
                      </c:pt>
                      <c:pt idx="351">
                        <c:v>35.099969999999999</c:v>
                      </c:pt>
                      <c:pt idx="352">
                        <c:v>35.19997</c:v>
                      </c:pt>
                      <c:pt idx="353">
                        <c:v>35.299970000000002</c:v>
                      </c:pt>
                      <c:pt idx="354">
                        <c:v>35.399969999999996</c:v>
                      </c:pt>
                      <c:pt idx="355">
                        <c:v>35.499969999999998</c:v>
                      </c:pt>
                      <c:pt idx="356">
                        <c:v>35.599969999999999</c:v>
                      </c:pt>
                      <c:pt idx="357">
                        <c:v>35.69997</c:v>
                      </c:pt>
                      <c:pt idx="358">
                        <c:v>35.799970000000002</c:v>
                      </c:pt>
                      <c:pt idx="359">
                        <c:v>35.899970000000003</c:v>
                      </c:pt>
                      <c:pt idx="360">
                        <c:v>35.999969999999998</c:v>
                      </c:pt>
                      <c:pt idx="361">
                        <c:v>36.099969999999999</c:v>
                      </c:pt>
                      <c:pt idx="362">
                        <c:v>36.19997</c:v>
                      </c:pt>
                      <c:pt idx="363">
                        <c:v>36.299970000000002</c:v>
                      </c:pt>
                      <c:pt idx="364">
                        <c:v>36.399969999999996</c:v>
                      </c:pt>
                      <c:pt idx="365">
                        <c:v>36.499970000000005</c:v>
                      </c:pt>
                      <c:pt idx="366">
                        <c:v>36.599969999999999</c:v>
                      </c:pt>
                      <c:pt idx="367">
                        <c:v>36.69997</c:v>
                      </c:pt>
                      <c:pt idx="368">
                        <c:v>36.799970000000002</c:v>
                      </c:pt>
                      <c:pt idx="369">
                        <c:v>36.899970000000003</c:v>
                      </c:pt>
                      <c:pt idx="370">
                        <c:v>36.999969999999998</c:v>
                      </c:pt>
                      <c:pt idx="371">
                        <c:v>37.099969999999999</c:v>
                      </c:pt>
                      <c:pt idx="372">
                        <c:v>37.19997</c:v>
                      </c:pt>
                      <c:pt idx="373">
                        <c:v>37.299970000000002</c:v>
                      </c:pt>
                      <c:pt idx="374">
                        <c:v>37.399969999999996</c:v>
                      </c:pt>
                      <c:pt idx="375">
                        <c:v>37.499970000000005</c:v>
                      </c:pt>
                      <c:pt idx="376">
                        <c:v>37.599969999999999</c:v>
                      </c:pt>
                      <c:pt idx="377">
                        <c:v>37.69997</c:v>
                      </c:pt>
                      <c:pt idx="378">
                        <c:v>37.799970000000002</c:v>
                      </c:pt>
                      <c:pt idx="379">
                        <c:v>37.899969999999996</c:v>
                      </c:pt>
                      <c:pt idx="380">
                        <c:v>37.999969999999998</c:v>
                      </c:pt>
                      <c:pt idx="381">
                        <c:v>38.099969999999999</c:v>
                      </c:pt>
                      <c:pt idx="382">
                        <c:v>38.19997</c:v>
                      </c:pt>
                      <c:pt idx="383">
                        <c:v>38.299970000000002</c:v>
                      </c:pt>
                      <c:pt idx="384">
                        <c:v>38.399979999999999</c:v>
                      </c:pt>
                      <c:pt idx="385">
                        <c:v>38.499980000000008</c:v>
                      </c:pt>
                      <c:pt idx="386">
                        <c:v>38.599980000000002</c:v>
                      </c:pt>
                      <c:pt idx="387">
                        <c:v>38.699979999999996</c:v>
                      </c:pt>
                      <c:pt idx="388">
                        <c:v>38.799979999999998</c:v>
                      </c:pt>
                      <c:pt idx="389">
                        <c:v>38.899989999999995</c:v>
                      </c:pt>
                      <c:pt idx="390">
                        <c:v>38.999990000000004</c:v>
                      </c:pt>
                      <c:pt idx="391">
                        <c:v>39.099990000000005</c:v>
                      </c:pt>
                      <c:pt idx="392">
                        <c:v>39.19999</c:v>
                      </c:pt>
                      <c:pt idx="393">
                        <c:v>39.299999999999997</c:v>
                      </c:pt>
                      <c:pt idx="394">
                        <c:v>39.4</c:v>
                      </c:pt>
                      <c:pt idx="395">
                        <c:v>39.5</c:v>
                      </c:pt>
                      <c:pt idx="396">
                        <c:v>39.6</c:v>
                      </c:pt>
                      <c:pt idx="397">
                        <c:v>39.700009999999999</c:v>
                      </c:pt>
                      <c:pt idx="398">
                        <c:v>39.80001</c:v>
                      </c:pt>
                      <c:pt idx="399">
                        <c:v>39.900009999999995</c:v>
                      </c:pt>
                      <c:pt idx="400">
                        <c:v>40.000010000000003</c:v>
                      </c:pt>
                      <c:pt idx="401">
                        <c:v>40.100009999999997</c:v>
                      </c:pt>
                      <c:pt idx="402">
                        <c:v>40.200020000000002</c:v>
                      </c:pt>
                      <c:pt idx="403">
                        <c:v>40.300019999999996</c:v>
                      </c:pt>
                      <c:pt idx="404">
                        <c:v>40.400019999999998</c:v>
                      </c:pt>
                      <c:pt idx="405">
                        <c:v>40.500020000000006</c:v>
                      </c:pt>
                      <c:pt idx="406">
                        <c:v>40.600030000000004</c:v>
                      </c:pt>
                      <c:pt idx="407">
                        <c:v>40.700029999999998</c:v>
                      </c:pt>
                      <c:pt idx="408">
                        <c:v>40.80003</c:v>
                      </c:pt>
                      <c:pt idx="409">
                        <c:v>40.900029999999994</c:v>
                      </c:pt>
                      <c:pt idx="410">
                        <c:v>41.000040000000006</c:v>
                      </c:pt>
                      <c:pt idx="411">
                        <c:v>41.10004</c:v>
                      </c:pt>
                      <c:pt idx="412">
                        <c:v>41.200040000000001</c:v>
                      </c:pt>
                      <c:pt idx="413">
                        <c:v>41.300039999999996</c:v>
                      </c:pt>
                      <c:pt idx="414">
                        <c:v>41.400040000000004</c:v>
                      </c:pt>
                      <c:pt idx="415">
                        <c:v>41.500050000000002</c:v>
                      </c:pt>
                      <c:pt idx="416">
                        <c:v>41.600050000000003</c:v>
                      </c:pt>
                      <c:pt idx="417">
                        <c:v>41.700049999999997</c:v>
                      </c:pt>
                      <c:pt idx="418">
                        <c:v>41.800049999999999</c:v>
                      </c:pt>
                      <c:pt idx="419">
                        <c:v>41.900059999999996</c:v>
                      </c:pt>
                      <c:pt idx="420">
                        <c:v>42.000060000000005</c:v>
                      </c:pt>
                      <c:pt idx="421">
                        <c:v>42.100059999999999</c:v>
                      </c:pt>
                      <c:pt idx="422">
                        <c:v>42.200060000000001</c:v>
                      </c:pt>
                      <c:pt idx="423">
                        <c:v>42.300069999999998</c:v>
                      </c:pt>
                      <c:pt idx="424">
                        <c:v>42.400069999999999</c:v>
                      </c:pt>
                      <c:pt idx="425">
                        <c:v>42.500070000000001</c:v>
                      </c:pt>
                      <c:pt idx="426">
                        <c:v>42.600070000000002</c:v>
                      </c:pt>
                      <c:pt idx="427">
                        <c:v>42.700069999999997</c:v>
                      </c:pt>
                      <c:pt idx="428">
                        <c:v>42.800079999999994</c:v>
                      </c:pt>
                      <c:pt idx="429">
                        <c:v>42.900080000000003</c:v>
                      </c:pt>
                      <c:pt idx="430">
                        <c:v>43.000080000000004</c:v>
                      </c:pt>
                      <c:pt idx="431">
                        <c:v>43.100079999999998</c:v>
                      </c:pt>
                      <c:pt idx="432">
                        <c:v>43.200090000000003</c:v>
                      </c:pt>
                      <c:pt idx="433">
                        <c:v>43.300089999999997</c:v>
                      </c:pt>
                      <c:pt idx="434">
                        <c:v>43.400090000000006</c:v>
                      </c:pt>
                      <c:pt idx="435">
                        <c:v>43.50009</c:v>
                      </c:pt>
                      <c:pt idx="436">
                        <c:v>43.600090000000002</c:v>
                      </c:pt>
                      <c:pt idx="437">
                        <c:v>43.700099999999999</c:v>
                      </c:pt>
                      <c:pt idx="438">
                        <c:v>43.8001</c:v>
                      </c:pt>
                      <c:pt idx="439">
                        <c:v>43.900100000000002</c:v>
                      </c:pt>
                      <c:pt idx="440">
                        <c:v>44.000100000000003</c:v>
                      </c:pt>
                      <c:pt idx="441">
                        <c:v>44.100110000000001</c:v>
                      </c:pt>
                      <c:pt idx="442">
                        <c:v>44.200109999999995</c:v>
                      </c:pt>
                      <c:pt idx="443">
                        <c:v>44.300109999999997</c:v>
                      </c:pt>
                      <c:pt idx="444">
                        <c:v>44.400110000000005</c:v>
                      </c:pt>
                      <c:pt idx="445">
                        <c:v>44.500120000000003</c:v>
                      </c:pt>
                      <c:pt idx="446">
                        <c:v>44.600120000000004</c:v>
                      </c:pt>
                      <c:pt idx="447">
                        <c:v>44.700119999999998</c:v>
                      </c:pt>
                      <c:pt idx="448">
                        <c:v>44.800119999999993</c:v>
                      </c:pt>
                      <c:pt idx="449">
                        <c:v>44.900120000000001</c:v>
                      </c:pt>
                      <c:pt idx="450">
                        <c:v>45.000129999999999</c:v>
                      </c:pt>
                      <c:pt idx="451">
                        <c:v>45.10013</c:v>
                      </c:pt>
                      <c:pt idx="452">
                        <c:v>45.200130000000001</c:v>
                      </c:pt>
                      <c:pt idx="453">
                        <c:v>45.300129999999996</c:v>
                      </c:pt>
                      <c:pt idx="454">
                        <c:v>45.400140000000007</c:v>
                      </c:pt>
                      <c:pt idx="455">
                        <c:v>45.500140000000002</c:v>
                      </c:pt>
                      <c:pt idx="456">
                        <c:v>45.600139999999996</c:v>
                      </c:pt>
                      <c:pt idx="457">
                        <c:v>45.700139999999998</c:v>
                      </c:pt>
                      <c:pt idx="458">
                        <c:v>45.800149999999995</c:v>
                      </c:pt>
                      <c:pt idx="459">
                        <c:v>45.900150000000004</c:v>
                      </c:pt>
                      <c:pt idx="460">
                        <c:v>46.000150000000005</c:v>
                      </c:pt>
                      <c:pt idx="461">
                        <c:v>46.100149999999999</c:v>
                      </c:pt>
                      <c:pt idx="462">
                        <c:v>46.200149999999994</c:v>
                      </c:pt>
                      <c:pt idx="463">
                        <c:v>46.300159999999998</c:v>
                      </c:pt>
                      <c:pt idx="464">
                        <c:v>46.40016</c:v>
                      </c:pt>
                      <c:pt idx="465">
                        <c:v>46.500160000000001</c:v>
                      </c:pt>
                      <c:pt idx="466">
                        <c:v>46.600160000000002</c:v>
                      </c:pt>
                      <c:pt idx="467">
                        <c:v>46.70017</c:v>
                      </c:pt>
                      <c:pt idx="468">
                        <c:v>46.800169999999994</c:v>
                      </c:pt>
                      <c:pt idx="469">
                        <c:v>46.900170000000003</c:v>
                      </c:pt>
                      <c:pt idx="470">
                        <c:v>47.000169999999997</c:v>
                      </c:pt>
                      <c:pt idx="471">
                        <c:v>47.100169999999999</c:v>
                      </c:pt>
                      <c:pt idx="472">
                        <c:v>47.200179999999996</c:v>
                      </c:pt>
                      <c:pt idx="473">
                        <c:v>47.300179999999997</c:v>
                      </c:pt>
                      <c:pt idx="474">
                        <c:v>47.400180000000006</c:v>
                      </c:pt>
                      <c:pt idx="475">
                        <c:v>47.50018</c:v>
                      </c:pt>
                      <c:pt idx="476">
                        <c:v>47.600189999999998</c:v>
                      </c:pt>
                      <c:pt idx="477">
                        <c:v>47.700189999999999</c:v>
                      </c:pt>
                      <c:pt idx="478">
                        <c:v>47.800190000000001</c:v>
                      </c:pt>
                      <c:pt idx="479">
                        <c:v>47.900190000000002</c:v>
                      </c:pt>
                      <c:pt idx="480">
                        <c:v>48.0002</c:v>
                      </c:pt>
                      <c:pt idx="481">
                        <c:v>48.100200000000001</c:v>
                      </c:pt>
                      <c:pt idx="482">
                        <c:v>48.200199999999995</c:v>
                      </c:pt>
                      <c:pt idx="483">
                        <c:v>48.300200000000004</c:v>
                      </c:pt>
                      <c:pt idx="484">
                        <c:v>48.400199999999998</c:v>
                      </c:pt>
                      <c:pt idx="485">
                        <c:v>48.500210000000003</c:v>
                      </c:pt>
                      <c:pt idx="486">
                        <c:v>48.600209999999997</c:v>
                      </c:pt>
                      <c:pt idx="487">
                        <c:v>48.700209999999998</c:v>
                      </c:pt>
                      <c:pt idx="488">
                        <c:v>48.800210000000007</c:v>
                      </c:pt>
                      <c:pt idx="489">
                        <c:v>48.900220000000004</c:v>
                      </c:pt>
                      <c:pt idx="490">
                        <c:v>49.000219999999999</c:v>
                      </c:pt>
                      <c:pt idx="491">
                        <c:v>49.10022</c:v>
                      </c:pt>
                      <c:pt idx="492">
                        <c:v>49.200219999999995</c:v>
                      </c:pt>
                      <c:pt idx="493">
                        <c:v>49.300230000000006</c:v>
                      </c:pt>
                      <c:pt idx="494">
                        <c:v>49.400230000000001</c:v>
                      </c:pt>
                      <c:pt idx="495">
                        <c:v>49.500230000000002</c:v>
                      </c:pt>
                      <c:pt idx="496">
                        <c:v>49.600229999999996</c:v>
                      </c:pt>
                      <c:pt idx="497">
                        <c:v>49.700229999999998</c:v>
                      </c:pt>
                      <c:pt idx="498">
                        <c:v>49.800240000000002</c:v>
                      </c:pt>
                      <c:pt idx="499">
                        <c:v>49.900240000000004</c:v>
                      </c:pt>
                      <c:pt idx="500">
                        <c:v>50.000239999999998</c:v>
                      </c:pt>
                      <c:pt idx="501">
                        <c:v>50.100239999999999</c:v>
                      </c:pt>
                      <c:pt idx="502">
                        <c:v>50.200249999999997</c:v>
                      </c:pt>
                      <c:pt idx="503">
                        <c:v>50.300250000000005</c:v>
                      </c:pt>
                      <c:pt idx="504">
                        <c:v>50.40025</c:v>
                      </c:pt>
                      <c:pt idx="505">
                        <c:v>50.500250000000001</c:v>
                      </c:pt>
                      <c:pt idx="506">
                        <c:v>50.600259999999999</c:v>
                      </c:pt>
                      <c:pt idx="507">
                        <c:v>50.70026</c:v>
                      </c:pt>
                      <c:pt idx="508">
                        <c:v>50.800260000000002</c:v>
                      </c:pt>
                      <c:pt idx="509">
                        <c:v>50.900260000000003</c:v>
                      </c:pt>
                      <c:pt idx="510">
                        <c:v>51.000259999999997</c:v>
                      </c:pt>
                      <c:pt idx="511">
                        <c:v>51.100269999999995</c:v>
                      </c:pt>
                      <c:pt idx="512">
                        <c:v>51.200269999999996</c:v>
                      </c:pt>
                      <c:pt idx="513">
                        <c:v>51.300270000000005</c:v>
                      </c:pt>
                      <c:pt idx="514">
                        <c:v>51.400269999999999</c:v>
                      </c:pt>
                      <c:pt idx="515">
                        <c:v>51.500280000000004</c:v>
                      </c:pt>
                      <c:pt idx="516">
                        <c:v>51.600279999999998</c:v>
                      </c:pt>
                      <c:pt idx="517">
                        <c:v>51.700279999999992</c:v>
                      </c:pt>
                      <c:pt idx="518">
                        <c:v>51.800280000000001</c:v>
                      </c:pt>
                      <c:pt idx="519">
                        <c:v>51.900280000000002</c:v>
                      </c:pt>
                      <c:pt idx="520">
                        <c:v>52.00029</c:v>
                      </c:pt>
                      <c:pt idx="521">
                        <c:v>52.100290000000001</c:v>
                      </c:pt>
                      <c:pt idx="522">
                        <c:v>52.200290000000003</c:v>
                      </c:pt>
                      <c:pt idx="523">
                        <c:v>52.300290000000004</c:v>
                      </c:pt>
                      <c:pt idx="524">
                        <c:v>52.400300000000001</c:v>
                      </c:pt>
                      <c:pt idx="525">
                        <c:v>52.500299999999996</c:v>
                      </c:pt>
                      <c:pt idx="526">
                        <c:v>52.600299999999997</c:v>
                      </c:pt>
                      <c:pt idx="527">
                        <c:v>52.700300000000006</c:v>
                      </c:pt>
                      <c:pt idx="528">
                        <c:v>52.800310000000003</c:v>
                      </c:pt>
                      <c:pt idx="529">
                        <c:v>52.900310000000005</c:v>
                      </c:pt>
                      <c:pt idx="530">
                        <c:v>53.000309999999999</c:v>
                      </c:pt>
                      <c:pt idx="531">
                        <c:v>53.100309999999993</c:v>
                      </c:pt>
                      <c:pt idx="532">
                        <c:v>53.200310000000002</c:v>
                      </c:pt>
                      <c:pt idx="533">
                        <c:v>53.300319999999999</c:v>
                      </c:pt>
                      <c:pt idx="534">
                        <c:v>53.400320000000001</c:v>
                      </c:pt>
                      <c:pt idx="535">
                        <c:v>53.500320000000002</c:v>
                      </c:pt>
                      <c:pt idx="536">
                        <c:v>53.600319999999996</c:v>
                      </c:pt>
                      <c:pt idx="537">
                        <c:v>53.700329999999994</c:v>
                      </c:pt>
                      <c:pt idx="538">
                        <c:v>53.800330000000002</c:v>
                      </c:pt>
                      <c:pt idx="539">
                        <c:v>53.900329999999997</c:v>
                      </c:pt>
                      <c:pt idx="540">
                        <c:v>54.000329999999998</c:v>
                      </c:pt>
                      <c:pt idx="541">
                        <c:v>54.100339999999996</c:v>
                      </c:pt>
                      <c:pt idx="542">
                        <c:v>54.200340000000004</c:v>
                      </c:pt>
                      <c:pt idx="543">
                        <c:v>54.300340000000006</c:v>
                      </c:pt>
                      <c:pt idx="544">
                        <c:v>54.40034</c:v>
                      </c:pt>
                      <c:pt idx="545">
                        <c:v>54.500339999999994</c:v>
                      </c:pt>
                      <c:pt idx="546">
                        <c:v>54.600349999999999</c:v>
                      </c:pt>
                      <c:pt idx="547">
                        <c:v>54.70035</c:v>
                      </c:pt>
                      <c:pt idx="548">
                        <c:v>54.800350000000002</c:v>
                      </c:pt>
                      <c:pt idx="549">
                        <c:v>54.900350000000003</c:v>
                      </c:pt>
                      <c:pt idx="550">
                        <c:v>55.000360000000001</c:v>
                      </c:pt>
                      <c:pt idx="551">
                        <c:v>55.100359999999995</c:v>
                      </c:pt>
                      <c:pt idx="552">
                        <c:v>55.200360000000003</c:v>
                      </c:pt>
                      <c:pt idx="553">
                        <c:v>55.300359999999998</c:v>
                      </c:pt>
                      <c:pt idx="554">
                        <c:v>55.400359999999999</c:v>
                      </c:pt>
                      <c:pt idx="555">
                        <c:v>55.500369999999997</c:v>
                      </c:pt>
                      <c:pt idx="556">
                        <c:v>55.600369999999998</c:v>
                      </c:pt>
                      <c:pt idx="557">
                        <c:v>55.700370000000007</c:v>
                      </c:pt>
                      <c:pt idx="558">
                        <c:v>55.800370000000001</c:v>
                      </c:pt>
                      <c:pt idx="559">
                        <c:v>55.900379999999998</c:v>
                      </c:pt>
                      <c:pt idx="560">
                        <c:v>56.00038</c:v>
                      </c:pt>
                      <c:pt idx="561">
                        <c:v>56.100379999999994</c:v>
                      </c:pt>
                      <c:pt idx="562">
                        <c:v>56.200380000000003</c:v>
                      </c:pt>
                      <c:pt idx="563">
                        <c:v>56.30039</c:v>
                      </c:pt>
                      <c:pt idx="564">
                        <c:v>56.400390000000002</c:v>
                      </c:pt>
                      <c:pt idx="565">
                        <c:v>56.500389999999996</c:v>
                      </c:pt>
                      <c:pt idx="566">
                        <c:v>56.600390000000004</c:v>
                      </c:pt>
                      <c:pt idx="567">
                        <c:v>56.700389999999999</c:v>
                      </c:pt>
                      <c:pt idx="568">
                        <c:v>56.800400000000003</c:v>
                      </c:pt>
                      <c:pt idx="569">
                        <c:v>56.900399999999998</c:v>
                      </c:pt>
                      <c:pt idx="570">
                        <c:v>57.000399999999999</c:v>
                      </c:pt>
                      <c:pt idx="571">
                        <c:v>57.100400000000008</c:v>
                      </c:pt>
                      <c:pt idx="572">
                        <c:v>57.200410000000005</c:v>
                      </c:pt>
                      <c:pt idx="573">
                        <c:v>57.300409999999999</c:v>
                      </c:pt>
                      <c:pt idx="574">
                        <c:v>57.400410000000001</c:v>
                      </c:pt>
                      <c:pt idx="575">
                        <c:v>57.500409999999995</c:v>
                      </c:pt>
                      <c:pt idx="576">
                        <c:v>57.60042</c:v>
                      </c:pt>
                      <c:pt idx="577">
                        <c:v>57.700420000000001</c:v>
                      </c:pt>
                      <c:pt idx="578">
                        <c:v>57.800420000000003</c:v>
                      </c:pt>
                      <c:pt idx="579">
                        <c:v>57.900419999999997</c:v>
                      </c:pt>
                      <c:pt idx="580">
                        <c:v>58.000419999999998</c:v>
                      </c:pt>
                      <c:pt idx="581">
                        <c:v>58.100429999999996</c:v>
                      </c:pt>
                      <c:pt idx="582">
                        <c:v>58.200430000000004</c:v>
                      </c:pt>
                      <c:pt idx="583">
                        <c:v>58.300429999999999</c:v>
                      </c:pt>
                      <c:pt idx="584">
                        <c:v>58.40043</c:v>
                      </c:pt>
                      <c:pt idx="585">
                        <c:v>58.500439999999998</c:v>
                      </c:pt>
                      <c:pt idx="586">
                        <c:v>58.600440000000006</c:v>
                      </c:pt>
                      <c:pt idx="587">
                        <c:v>58.70044</c:v>
                      </c:pt>
                      <c:pt idx="588">
                        <c:v>58.800440000000002</c:v>
                      </c:pt>
                      <c:pt idx="589">
                        <c:v>58.900439999999996</c:v>
                      </c:pt>
                      <c:pt idx="590">
                        <c:v>59.000450000000001</c:v>
                      </c:pt>
                      <c:pt idx="591">
                        <c:v>59.100450000000002</c:v>
                      </c:pt>
                      <c:pt idx="592">
                        <c:v>59.200450000000004</c:v>
                      </c:pt>
                      <c:pt idx="593">
                        <c:v>59.300449999999998</c:v>
                      </c:pt>
                      <c:pt idx="594">
                        <c:v>59.400459999999995</c:v>
                      </c:pt>
                      <c:pt idx="595">
                        <c:v>59.500459999999997</c:v>
                      </c:pt>
                      <c:pt idx="596">
                        <c:v>59.600460000000005</c:v>
                      </c:pt>
                      <c:pt idx="597">
                        <c:v>59.70046</c:v>
                      </c:pt>
                      <c:pt idx="598">
                        <c:v>59.800470000000004</c:v>
                      </c:pt>
                      <c:pt idx="599">
                        <c:v>59.900469999999999</c:v>
                      </c:pt>
                      <c:pt idx="600">
                        <c:v>60.000469999999993</c:v>
                      </c:pt>
                      <c:pt idx="601">
                        <c:v>60.100470000000001</c:v>
                      </c:pt>
                      <c:pt idx="602">
                        <c:v>60.200470000000003</c:v>
                      </c:pt>
                      <c:pt idx="603">
                        <c:v>60.30048</c:v>
                      </c:pt>
                      <c:pt idx="604">
                        <c:v>60.400480000000002</c:v>
                      </c:pt>
                      <c:pt idx="605">
                        <c:v>60.500479999999996</c:v>
                      </c:pt>
                      <c:pt idx="606">
                        <c:v>60.600480000000005</c:v>
                      </c:pt>
                      <c:pt idx="607">
                        <c:v>60.700490000000002</c:v>
                      </c:pt>
                      <c:pt idx="608">
                        <c:v>60.800489999999996</c:v>
                      </c:pt>
                      <c:pt idx="609">
                        <c:v>60.900489999999998</c:v>
                      </c:pt>
                      <c:pt idx="610">
                        <c:v>61.000489999999999</c:v>
                      </c:pt>
                      <c:pt idx="611">
                        <c:v>61.100500000000004</c:v>
                      </c:pt>
                      <c:pt idx="612">
                        <c:v>61.200500000000005</c:v>
                      </c:pt>
                      <c:pt idx="613">
                        <c:v>61.3005</c:v>
                      </c:pt>
                      <c:pt idx="614">
                        <c:v>61.400499999999994</c:v>
                      </c:pt>
                      <c:pt idx="615">
                        <c:v>61.500500000000002</c:v>
                      </c:pt>
                      <c:pt idx="616">
                        <c:v>61.60051</c:v>
                      </c:pt>
                      <c:pt idx="617">
                        <c:v>61.700510000000001</c:v>
                      </c:pt>
                      <c:pt idx="618">
                        <c:v>61.800510000000003</c:v>
                      </c:pt>
                      <c:pt idx="619">
                        <c:v>61.900509999999997</c:v>
                      </c:pt>
                      <c:pt idx="620">
                        <c:v>62.000519999999995</c:v>
                      </c:pt>
                      <c:pt idx="621">
                        <c:v>62.100520000000003</c:v>
                      </c:pt>
                      <c:pt idx="622">
                        <c:v>62.200519999999997</c:v>
                      </c:pt>
                      <c:pt idx="623">
                        <c:v>62.300520000000006</c:v>
                      </c:pt>
                      <c:pt idx="624">
                        <c:v>62.400530000000003</c:v>
                      </c:pt>
                      <c:pt idx="625">
                        <c:v>62.500529999999998</c:v>
                      </c:pt>
                      <c:pt idx="626">
                        <c:v>62.600530000000006</c:v>
                      </c:pt>
                      <c:pt idx="627">
                        <c:v>62.700530000000001</c:v>
                      </c:pt>
                      <c:pt idx="628">
                        <c:v>62.800529999999995</c:v>
                      </c:pt>
                      <c:pt idx="629">
                        <c:v>62.900539999999992</c:v>
                      </c:pt>
                      <c:pt idx="630">
                        <c:v>63.000540000000001</c:v>
                      </c:pt>
                      <c:pt idx="631">
                        <c:v>63.100539999999995</c:v>
                      </c:pt>
                      <c:pt idx="632">
                        <c:v>63.200540000000004</c:v>
                      </c:pt>
                      <c:pt idx="633">
                        <c:v>63.300550000000001</c:v>
                      </c:pt>
                      <c:pt idx="634">
                        <c:v>63.400549999999996</c:v>
                      </c:pt>
                      <c:pt idx="635">
                        <c:v>63.500550000000004</c:v>
                      </c:pt>
                      <c:pt idx="636">
                        <c:v>63.600549999999998</c:v>
                      </c:pt>
                      <c:pt idx="637">
                        <c:v>63.700549999999993</c:v>
                      </c:pt>
                      <c:pt idx="638">
                        <c:v>63.800560000000004</c:v>
                      </c:pt>
                      <c:pt idx="639">
                        <c:v>63.900559999999999</c:v>
                      </c:pt>
                      <c:pt idx="640">
                        <c:v>64.000560000000007</c:v>
                      </c:pt>
                      <c:pt idx="641">
                        <c:v>64.100560000000002</c:v>
                      </c:pt>
                      <c:pt idx="642">
                        <c:v>64.200569999999999</c:v>
                      </c:pt>
                      <c:pt idx="643">
                        <c:v>64.300569999999993</c:v>
                      </c:pt>
                      <c:pt idx="644">
                        <c:v>64.400570000000002</c:v>
                      </c:pt>
                      <c:pt idx="645">
                        <c:v>64.50057000000001</c:v>
                      </c:pt>
                      <c:pt idx="646">
                        <c:v>64.600580000000008</c:v>
                      </c:pt>
                      <c:pt idx="647">
                        <c:v>64.700580000000002</c:v>
                      </c:pt>
                      <c:pt idx="648">
                        <c:v>64.800579999999997</c:v>
                      </c:pt>
                      <c:pt idx="649">
                        <c:v>64.900579999999991</c:v>
                      </c:pt>
                      <c:pt idx="650">
                        <c:v>65.000579999999999</c:v>
                      </c:pt>
                      <c:pt idx="651">
                        <c:v>65.100589999999997</c:v>
                      </c:pt>
                      <c:pt idx="652">
                        <c:v>65.200590000000005</c:v>
                      </c:pt>
                      <c:pt idx="653">
                        <c:v>65.30059</c:v>
                      </c:pt>
                      <c:pt idx="654">
                        <c:v>65.400589999999994</c:v>
                      </c:pt>
                      <c:pt idx="655">
                        <c:v>65.500600000000006</c:v>
                      </c:pt>
                      <c:pt idx="656">
                        <c:v>65.6006</c:v>
                      </c:pt>
                      <c:pt idx="657">
                        <c:v>65.700599999999994</c:v>
                      </c:pt>
                      <c:pt idx="658">
                        <c:v>65.800600000000003</c:v>
                      </c:pt>
                      <c:pt idx="659">
                        <c:v>65.90061</c:v>
                      </c:pt>
                      <c:pt idx="660">
                        <c:v>66.000610000000009</c:v>
                      </c:pt>
                      <c:pt idx="661">
                        <c:v>66.100610000000003</c:v>
                      </c:pt>
                      <c:pt idx="662">
                        <c:v>66.200609999999998</c:v>
                      </c:pt>
                      <c:pt idx="663">
                        <c:v>66.300609999999992</c:v>
                      </c:pt>
                      <c:pt idx="664">
                        <c:v>66.400620000000004</c:v>
                      </c:pt>
                      <c:pt idx="665">
                        <c:v>66.500619999999998</c:v>
                      </c:pt>
                      <c:pt idx="666">
                        <c:v>66.600620000000006</c:v>
                      </c:pt>
                      <c:pt idx="667">
                        <c:v>66.700620000000001</c:v>
                      </c:pt>
                      <c:pt idx="668">
                        <c:v>66.800629999999998</c:v>
                      </c:pt>
                      <c:pt idx="669">
                        <c:v>66.900629999999992</c:v>
                      </c:pt>
                      <c:pt idx="670">
                        <c:v>67.000630000000001</c:v>
                      </c:pt>
                      <c:pt idx="671">
                        <c:v>67.100629999999995</c:v>
                      </c:pt>
                      <c:pt idx="672">
                        <c:v>67.200630000000004</c:v>
                      </c:pt>
                      <c:pt idx="673">
                        <c:v>67.300640000000001</c:v>
                      </c:pt>
                      <c:pt idx="674">
                        <c:v>67.400639999999996</c:v>
                      </c:pt>
                      <c:pt idx="675">
                        <c:v>67.500640000000004</c:v>
                      </c:pt>
                      <c:pt idx="676">
                        <c:v>67.600639999999999</c:v>
                      </c:pt>
                      <c:pt idx="677">
                        <c:v>67.700649999999996</c:v>
                      </c:pt>
                      <c:pt idx="678">
                        <c:v>67.80064999999999</c:v>
                      </c:pt>
                      <c:pt idx="679">
                        <c:v>67.900649999999999</c:v>
                      </c:pt>
                      <c:pt idx="680">
                        <c:v>68.000650000000007</c:v>
                      </c:pt>
                      <c:pt idx="681">
                        <c:v>68.100660000000005</c:v>
                      </c:pt>
                      <c:pt idx="682">
                        <c:v>68.200659999999999</c:v>
                      </c:pt>
                      <c:pt idx="683">
                        <c:v>68.300659999999993</c:v>
                      </c:pt>
                      <c:pt idx="684">
                        <c:v>68.400660000000002</c:v>
                      </c:pt>
                      <c:pt idx="685">
                        <c:v>68.500659999999996</c:v>
                      </c:pt>
                      <c:pt idx="686">
                        <c:v>68.600670000000008</c:v>
                      </c:pt>
                      <c:pt idx="687">
                        <c:v>68.700670000000002</c:v>
                      </c:pt>
                      <c:pt idx="688">
                        <c:v>68.800669999999997</c:v>
                      </c:pt>
                      <c:pt idx="689">
                        <c:v>68.900670000000005</c:v>
                      </c:pt>
                      <c:pt idx="690">
                        <c:v>69.000680000000003</c:v>
                      </c:pt>
                      <c:pt idx="691">
                        <c:v>69.100679999999997</c:v>
                      </c:pt>
                      <c:pt idx="692">
                        <c:v>69.200680000000006</c:v>
                      </c:pt>
                      <c:pt idx="693">
                        <c:v>69.30068</c:v>
                      </c:pt>
                      <c:pt idx="694">
                        <c:v>69.400689999999997</c:v>
                      </c:pt>
                      <c:pt idx="695">
                        <c:v>69.500690000000006</c:v>
                      </c:pt>
                      <c:pt idx="696">
                        <c:v>69.60069</c:v>
                      </c:pt>
                      <c:pt idx="697">
                        <c:v>69.700689999999994</c:v>
                      </c:pt>
                      <c:pt idx="698">
                        <c:v>69.800690000000003</c:v>
                      </c:pt>
                      <c:pt idx="699">
                        <c:v>69.900700000000001</c:v>
                      </c:pt>
                      <c:pt idx="700">
                        <c:v>70.000699999999995</c:v>
                      </c:pt>
                      <c:pt idx="701">
                        <c:v>70.100700000000003</c:v>
                      </c:pt>
                      <c:pt idx="702">
                        <c:v>70.200699999999998</c:v>
                      </c:pt>
                      <c:pt idx="703">
                        <c:v>70.300709999999995</c:v>
                      </c:pt>
                      <c:pt idx="704">
                        <c:v>70.400710000000004</c:v>
                      </c:pt>
                      <c:pt idx="705">
                        <c:v>70.500709999999998</c:v>
                      </c:pt>
                      <c:pt idx="706">
                        <c:v>70.600709999999992</c:v>
                      </c:pt>
                      <c:pt idx="707">
                        <c:v>70.700720000000004</c:v>
                      </c:pt>
                      <c:pt idx="708">
                        <c:v>70.800719999999998</c:v>
                      </c:pt>
                      <c:pt idx="709">
                        <c:v>70.900720000000007</c:v>
                      </c:pt>
                      <c:pt idx="710">
                        <c:v>71.000720000000001</c:v>
                      </c:pt>
                      <c:pt idx="711">
                        <c:v>71.100719999999995</c:v>
                      </c:pt>
                      <c:pt idx="712">
                        <c:v>71.200729999999993</c:v>
                      </c:pt>
                      <c:pt idx="713">
                        <c:v>71.300730000000001</c:v>
                      </c:pt>
                      <c:pt idx="714">
                        <c:v>71.40073000000001</c:v>
                      </c:pt>
                      <c:pt idx="715">
                        <c:v>71.500730000000004</c:v>
                      </c:pt>
                      <c:pt idx="716">
                        <c:v>71.600740000000002</c:v>
                      </c:pt>
                      <c:pt idx="717">
                        <c:v>71.700739999999996</c:v>
                      </c:pt>
                      <c:pt idx="718">
                        <c:v>71.80073999999999</c:v>
                      </c:pt>
                      <c:pt idx="719">
                        <c:v>71.900739999999999</c:v>
                      </c:pt>
                      <c:pt idx="720">
                        <c:v>72.000740000000008</c:v>
                      </c:pt>
                      <c:pt idx="721">
                        <c:v>72.100750000000005</c:v>
                      </c:pt>
                      <c:pt idx="722">
                        <c:v>72.200749999999999</c:v>
                      </c:pt>
                      <c:pt idx="723">
                        <c:v>72.300750000000008</c:v>
                      </c:pt>
                      <c:pt idx="724">
                        <c:v>72.400750000000002</c:v>
                      </c:pt>
                      <c:pt idx="725">
                        <c:v>72.50076</c:v>
                      </c:pt>
                      <c:pt idx="726">
                        <c:v>72.600759999999994</c:v>
                      </c:pt>
                      <c:pt idx="727">
                        <c:v>72.700760000000002</c:v>
                      </c:pt>
                      <c:pt idx="728">
                        <c:v>72.800759999999997</c:v>
                      </c:pt>
                      <c:pt idx="729">
                        <c:v>72.900770000000009</c:v>
                      </c:pt>
                      <c:pt idx="730">
                        <c:v>73.000770000000003</c:v>
                      </c:pt>
                      <c:pt idx="731">
                        <c:v>73.100769999999997</c:v>
                      </c:pt>
                      <c:pt idx="732">
                        <c:v>73.200769999999991</c:v>
                      </c:pt>
                      <c:pt idx="733">
                        <c:v>73.30077</c:v>
                      </c:pt>
                      <c:pt idx="734">
                        <c:v>73.400779999999997</c:v>
                      </c:pt>
                      <c:pt idx="735">
                        <c:v>73.500780000000006</c:v>
                      </c:pt>
                      <c:pt idx="736">
                        <c:v>73.60078</c:v>
                      </c:pt>
                      <c:pt idx="737">
                        <c:v>73.700779999999995</c:v>
                      </c:pt>
                      <c:pt idx="738">
                        <c:v>73.800789999999992</c:v>
                      </c:pt>
                      <c:pt idx="739">
                        <c:v>73.900790000000001</c:v>
                      </c:pt>
                      <c:pt idx="740">
                        <c:v>74.000789999999995</c:v>
                      </c:pt>
                      <c:pt idx="741">
                        <c:v>74.100790000000003</c:v>
                      </c:pt>
                      <c:pt idx="742">
                        <c:v>74.200800000000001</c:v>
                      </c:pt>
                      <c:pt idx="743">
                        <c:v>74.30080000000001</c:v>
                      </c:pt>
                      <c:pt idx="744">
                        <c:v>74.400800000000004</c:v>
                      </c:pt>
                      <c:pt idx="745">
                        <c:v>74.500799999999998</c:v>
                      </c:pt>
                      <c:pt idx="746">
                        <c:v>74.600799999999992</c:v>
                      </c:pt>
                      <c:pt idx="747">
                        <c:v>74.70080999999999</c:v>
                      </c:pt>
                      <c:pt idx="748">
                        <c:v>74.800809999999998</c:v>
                      </c:pt>
                      <c:pt idx="749">
                        <c:v>74.900810000000007</c:v>
                      </c:pt>
                      <c:pt idx="750">
                        <c:v>75.000810000000001</c:v>
                      </c:pt>
                      <c:pt idx="751">
                        <c:v>75.100819999999999</c:v>
                      </c:pt>
                      <c:pt idx="752">
                        <c:v>75.200819999999993</c:v>
                      </c:pt>
                      <c:pt idx="753">
                        <c:v>75.300820000000002</c:v>
                      </c:pt>
                      <c:pt idx="754">
                        <c:v>75.400819999999996</c:v>
                      </c:pt>
                      <c:pt idx="755">
                        <c:v>75.500820000000004</c:v>
                      </c:pt>
                      <c:pt idx="756">
                        <c:v>75.600830000000002</c:v>
                      </c:pt>
                      <c:pt idx="757">
                        <c:v>75.700829999999996</c:v>
                      </c:pt>
                      <c:pt idx="758">
                        <c:v>75.800830000000005</c:v>
                      </c:pt>
                      <c:pt idx="759">
                        <c:v>75.900829999999999</c:v>
                      </c:pt>
                      <c:pt idx="760">
                        <c:v>76.000839999999997</c:v>
                      </c:pt>
                      <c:pt idx="761">
                        <c:v>76.100840000000005</c:v>
                      </c:pt>
                      <c:pt idx="762">
                        <c:v>76.200839999999999</c:v>
                      </c:pt>
                      <c:pt idx="763">
                        <c:v>76.300840000000008</c:v>
                      </c:pt>
                      <c:pt idx="764">
                        <c:v>76.400850000000005</c:v>
                      </c:pt>
                      <c:pt idx="765">
                        <c:v>76.50085</c:v>
                      </c:pt>
                      <c:pt idx="766">
                        <c:v>76.600849999999994</c:v>
                      </c:pt>
                      <c:pt idx="767">
                        <c:v>76.700850000000003</c:v>
                      </c:pt>
                      <c:pt idx="768">
                        <c:v>76.800849999999997</c:v>
                      </c:pt>
                      <c:pt idx="769">
                        <c:v>76.900859999999994</c:v>
                      </c:pt>
                      <c:pt idx="770">
                        <c:v>77.000860000000003</c:v>
                      </c:pt>
                      <c:pt idx="771">
                        <c:v>77.100859999999997</c:v>
                      </c:pt>
                      <c:pt idx="772">
                        <c:v>77.200860000000006</c:v>
                      </c:pt>
                      <c:pt idx="773">
                        <c:v>77.300870000000003</c:v>
                      </c:pt>
                      <c:pt idx="774">
                        <c:v>77.400869999999998</c:v>
                      </c:pt>
                      <c:pt idx="775">
                        <c:v>77.500869999999992</c:v>
                      </c:pt>
                      <c:pt idx="776">
                        <c:v>77.60087</c:v>
                      </c:pt>
                      <c:pt idx="777">
                        <c:v>77.700879999999998</c:v>
                      </c:pt>
                      <c:pt idx="778">
                        <c:v>77.800880000000006</c:v>
                      </c:pt>
                      <c:pt idx="779">
                        <c:v>77.900880000000001</c:v>
                      </c:pt>
                      <c:pt idx="780">
                        <c:v>78.000879999999995</c:v>
                      </c:pt>
                      <c:pt idx="781">
                        <c:v>78.100879999999989</c:v>
                      </c:pt>
                      <c:pt idx="782">
                        <c:v>78.200879999999998</c:v>
                      </c:pt>
                      <c:pt idx="783">
                        <c:v>78.300879999999992</c:v>
                      </c:pt>
                      <c:pt idx="784">
                        <c:v>78.400890000000004</c:v>
                      </c:pt>
                      <c:pt idx="785">
                        <c:v>78.500889999999998</c:v>
                      </c:pt>
                      <c:pt idx="786">
                        <c:v>78.600889999999993</c:v>
                      </c:pt>
                      <c:pt idx="787">
                        <c:v>78.700889999999987</c:v>
                      </c:pt>
                      <c:pt idx="788">
                        <c:v>78.800899999999999</c:v>
                      </c:pt>
                      <c:pt idx="789">
                        <c:v>78.900900000000007</c:v>
                      </c:pt>
                      <c:pt idx="790">
                        <c:v>79.000900000000001</c:v>
                      </c:pt>
                      <c:pt idx="791">
                        <c:v>79.100899999999996</c:v>
                      </c:pt>
                      <c:pt idx="792">
                        <c:v>79.20089999999999</c:v>
                      </c:pt>
                      <c:pt idx="793">
                        <c:v>79.300910000000002</c:v>
                      </c:pt>
                      <c:pt idx="794">
                        <c:v>79.400909999999996</c:v>
                      </c:pt>
                      <c:pt idx="795">
                        <c:v>79.500910000000005</c:v>
                      </c:pt>
                      <c:pt idx="796">
                        <c:v>79.600909999999999</c:v>
                      </c:pt>
                      <c:pt idx="797">
                        <c:v>79.700919999999996</c:v>
                      </c:pt>
                      <c:pt idx="798">
                        <c:v>79.800920000000005</c:v>
                      </c:pt>
                      <c:pt idx="799">
                        <c:v>79.900919999999999</c:v>
                      </c:pt>
                      <c:pt idx="800">
                        <c:v>80.000919999999994</c:v>
                      </c:pt>
                      <c:pt idx="801">
                        <c:v>80.100930000000005</c:v>
                      </c:pt>
                      <c:pt idx="802">
                        <c:v>80.20093</c:v>
                      </c:pt>
                      <c:pt idx="803">
                        <c:v>80.300929999999994</c:v>
                      </c:pt>
                      <c:pt idx="804">
                        <c:v>80.400930000000002</c:v>
                      </c:pt>
                      <c:pt idx="805">
                        <c:v>80.500929999999997</c:v>
                      </c:pt>
                      <c:pt idx="806">
                        <c:v>80.600940000000008</c:v>
                      </c:pt>
                      <c:pt idx="807">
                        <c:v>80.700940000000003</c:v>
                      </c:pt>
                      <c:pt idx="808">
                        <c:v>80.800939999999997</c:v>
                      </c:pt>
                      <c:pt idx="809">
                        <c:v>80.900939999999991</c:v>
                      </c:pt>
                      <c:pt idx="810">
                        <c:v>81.000950000000003</c:v>
                      </c:pt>
                      <c:pt idx="811">
                        <c:v>81.100950000000012</c:v>
                      </c:pt>
                      <c:pt idx="812">
                        <c:v>81.200950000000006</c:v>
                      </c:pt>
                      <c:pt idx="813">
                        <c:v>81.30095</c:v>
                      </c:pt>
                      <c:pt idx="814">
                        <c:v>81.400960000000012</c:v>
                      </c:pt>
                      <c:pt idx="815">
                        <c:v>81.500960000000006</c:v>
                      </c:pt>
                      <c:pt idx="816">
                        <c:v>81.600960000000001</c:v>
                      </c:pt>
                      <c:pt idx="817">
                        <c:v>81.700960000000009</c:v>
                      </c:pt>
                      <c:pt idx="818">
                        <c:v>81.800960000000003</c:v>
                      </c:pt>
                      <c:pt idx="819">
                        <c:v>81.900970000000001</c:v>
                      </c:pt>
                      <c:pt idx="820">
                        <c:v>82.000970000000009</c:v>
                      </c:pt>
                      <c:pt idx="821">
                        <c:v>82.100970000000004</c:v>
                      </c:pt>
                      <c:pt idx="822">
                        <c:v>82.200969999999998</c:v>
                      </c:pt>
                      <c:pt idx="823">
                        <c:v>82.300979999999996</c:v>
                      </c:pt>
                      <c:pt idx="824">
                        <c:v>82.400980000000004</c:v>
                      </c:pt>
                      <c:pt idx="825">
                        <c:v>82.500979999999998</c:v>
                      </c:pt>
                      <c:pt idx="826">
                        <c:v>82.600980000000007</c:v>
                      </c:pt>
                      <c:pt idx="827">
                        <c:v>82.700980000000001</c:v>
                      </c:pt>
                      <c:pt idx="828">
                        <c:v>82.800989999999985</c:v>
                      </c:pt>
                      <c:pt idx="829">
                        <c:v>82.900990000000007</c:v>
                      </c:pt>
                      <c:pt idx="830">
                        <c:v>83.000990000000002</c:v>
                      </c:pt>
                      <c:pt idx="831">
                        <c:v>83.100989999999996</c:v>
                      </c:pt>
                      <c:pt idx="832">
                        <c:v>83.200999999999993</c:v>
                      </c:pt>
                      <c:pt idx="833">
                        <c:v>83.300999999999988</c:v>
                      </c:pt>
                      <c:pt idx="834">
                        <c:v>83.40100000000001</c:v>
                      </c:pt>
                      <c:pt idx="835">
                        <c:v>83.501000000000005</c:v>
                      </c:pt>
                      <c:pt idx="836">
                        <c:v>83.601010000000002</c:v>
                      </c:pt>
                      <c:pt idx="837">
                        <c:v>83.701009999999997</c:v>
                      </c:pt>
                      <c:pt idx="838">
                        <c:v>83.801010000000005</c:v>
                      </c:pt>
                      <c:pt idx="839">
                        <c:v>83.901010000000014</c:v>
                      </c:pt>
                      <c:pt idx="840">
                        <c:v>84.001010000000008</c:v>
                      </c:pt>
                      <c:pt idx="841">
                        <c:v>84.101019999999991</c:v>
                      </c:pt>
                      <c:pt idx="842">
                        <c:v>84.20102</c:v>
                      </c:pt>
                      <c:pt idx="843">
                        <c:v>84.301020000000008</c:v>
                      </c:pt>
                      <c:pt idx="844">
                        <c:v>84.401020000000003</c:v>
                      </c:pt>
                      <c:pt idx="845">
                        <c:v>84.50103</c:v>
                      </c:pt>
                      <c:pt idx="846">
                        <c:v>84.601029999999994</c:v>
                      </c:pt>
                      <c:pt idx="847">
                        <c:v>84.701029999999989</c:v>
                      </c:pt>
                      <c:pt idx="848">
                        <c:v>84.801030000000011</c:v>
                      </c:pt>
                      <c:pt idx="849">
                        <c:v>84.901039999999995</c:v>
                      </c:pt>
                      <c:pt idx="850">
                        <c:v>85.001039999999989</c:v>
                      </c:pt>
                      <c:pt idx="851">
                        <c:v>85.101039999999998</c:v>
                      </c:pt>
                      <c:pt idx="852">
                        <c:v>85.201039999999992</c:v>
                      </c:pt>
                      <c:pt idx="853">
                        <c:v>85.30104</c:v>
                      </c:pt>
                      <c:pt idx="854">
                        <c:v>85.401049999999998</c:v>
                      </c:pt>
                      <c:pt idx="855">
                        <c:v>85.501049999999992</c:v>
                      </c:pt>
                      <c:pt idx="856">
                        <c:v>85.601049999999987</c:v>
                      </c:pt>
                      <c:pt idx="857">
                        <c:v>85.701049999999995</c:v>
                      </c:pt>
                      <c:pt idx="858">
                        <c:v>85.801060000000007</c:v>
                      </c:pt>
                      <c:pt idx="859">
                        <c:v>85.901060000000001</c:v>
                      </c:pt>
                      <c:pt idx="860">
                        <c:v>86.001059999999995</c:v>
                      </c:pt>
                      <c:pt idx="861">
                        <c:v>86.10105999999999</c:v>
                      </c:pt>
                      <c:pt idx="862">
                        <c:v>86.201070000000001</c:v>
                      </c:pt>
                      <c:pt idx="863">
                        <c:v>86.301069999999996</c:v>
                      </c:pt>
                      <c:pt idx="864">
                        <c:v>86.401070000000004</c:v>
                      </c:pt>
                      <c:pt idx="865">
                        <c:v>86.501069999999999</c:v>
                      </c:pt>
                      <c:pt idx="866">
                        <c:v>86.601069999999993</c:v>
                      </c:pt>
                      <c:pt idx="867">
                        <c:v>86.701080000000005</c:v>
                      </c:pt>
                      <c:pt idx="868">
                        <c:v>86.801079999999999</c:v>
                      </c:pt>
                      <c:pt idx="869">
                        <c:v>86.901079999999993</c:v>
                      </c:pt>
                      <c:pt idx="870">
                        <c:v>87.001080000000002</c:v>
                      </c:pt>
                      <c:pt idx="871">
                        <c:v>87.101089999999999</c:v>
                      </c:pt>
                      <c:pt idx="872">
                        <c:v>87.201089999999994</c:v>
                      </c:pt>
                      <c:pt idx="873">
                        <c:v>87.301090000000002</c:v>
                      </c:pt>
                      <c:pt idx="874">
                        <c:v>87.401089999999996</c:v>
                      </c:pt>
                      <c:pt idx="875">
                        <c:v>87.501089999999991</c:v>
                      </c:pt>
                      <c:pt idx="876">
                        <c:v>87.601100000000002</c:v>
                      </c:pt>
                      <c:pt idx="877">
                        <c:v>87.701099999999997</c:v>
                      </c:pt>
                      <c:pt idx="878">
                        <c:v>87.801099999999991</c:v>
                      </c:pt>
                      <c:pt idx="879">
                        <c:v>87.9011</c:v>
                      </c:pt>
                      <c:pt idx="880">
                        <c:v>88.001110000000011</c:v>
                      </c:pt>
                      <c:pt idx="881">
                        <c:v>88.101110000000006</c:v>
                      </c:pt>
                      <c:pt idx="882">
                        <c:v>88.20111</c:v>
                      </c:pt>
                      <c:pt idx="883">
                        <c:v>88.301109999999994</c:v>
                      </c:pt>
                      <c:pt idx="884">
                        <c:v>88.401120000000006</c:v>
                      </c:pt>
                      <c:pt idx="885">
                        <c:v>88.50112</c:v>
                      </c:pt>
                      <c:pt idx="886">
                        <c:v>88.601120000000009</c:v>
                      </c:pt>
                      <c:pt idx="887">
                        <c:v>88.701120000000003</c:v>
                      </c:pt>
                      <c:pt idx="888">
                        <c:v>88.801119999999997</c:v>
                      </c:pt>
                      <c:pt idx="889">
                        <c:v>88.901130000000009</c:v>
                      </c:pt>
                      <c:pt idx="890">
                        <c:v>89.001130000000003</c:v>
                      </c:pt>
                      <c:pt idx="891">
                        <c:v>89.101129999999998</c:v>
                      </c:pt>
                      <c:pt idx="892">
                        <c:v>89.201130000000006</c:v>
                      </c:pt>
                      <c:pt idx="893">
                        <c:v>89.301140000000004</c:v>
                      </c:pt>
                      <c:pt idx="894">
                        <c:v>89.401139999999998</c:v>
                      </c:pt>
                      <c:pt idx="895">
                        <c:v>89.501140000000007</c:v>
                      </c:pt>
                      <c:pt idx="896">
                        <c:v>89.601140000000001</c:v>
                      </c:pt>
                      <c:pt idx="897">
                        <c:v>89.701149999999984</c:v>
                      </c:pt>
                      <c:pt idx="898">
                        <c:v>89.801150000000007</c:v>
                      </c:pt>
                      <c:pt idx="899">
                        <c:v>89.901150000000001</c:v>
                      </c:pt>
                      <c:pt idx="900">
                        <c:v>90.001149999999996</c:v>
                      </c:pt>
                      <c:pt idx="901">
                        <c:v>90.101150000000004</c:v>
                      </c:pt>
                      <c:pt idx="902">
                        <c:v>90.201160000000016</c:v>
                      </c:pt>
                      <c:pt idx="903">
                        <c:v>90.30116000000001</c:v>
                      </c:pt>
                      <c:pt idx="904">
                        <c:v>90.401160000000004</c:v>
                      </c:pt>
                      <c:pt idx="905">
                        <c:v>90.501159999999999</c:v>
                      </c:pt>
                      <c:pt idx="906">
                        <c:v>90.601169999999996</c:v>
                      </c:pt>
                      <c:pt idx="907">
                        <c:v>90.701170000000005</c:v>
                      </c:pt>
                      <c:pt idx="908">
                        <c:v>90.801170000000013</c:v>
                      </c:pt>
                      <c:pt idx="909">
                        <c:v>90.901170000000008</c:v>
                      </c:pt>
                      <c:pt idx="910">
                        <c:v>91.001170000000002</c:v>
                      </c:pt>
                      <c:pt idx="911">
                        <c:v>91.101179999999999</c:v>
                      </c:pt>
                      <c:pt idx="912">
                        <c:v>91.201180000000008</c:v>
                      </c:pt>
                      <c:pt idx="913">
                        <c:v>91.301180000000002</c:v>
                      </c:pt>
                      <c:pt idx="914">
                        <c:v>91.401180000000011</c:v>
                      </c:pt>
                      <c:pt idx="915">
                        <c:v>91.501189999999994</c:v>
                      </c:pt>
                      <c:pt idx="916">
                        <c:v>91.601189999999988</c:v>
                      </c:pt>
                      <c:pt idx="917">
                        <c:v>91.701190000000011</c:v>
                      </c:pt>
                      <c:pt idx="918">
                        <c:v>91.801190000000005</c:v>
                      </c:pt>
                      <c:pt idx="919">
                        <c:v>91.901199999999989</c:v>
                      </c:pt>
                      <c:pt idx="920">
                        <c:v>92.001199999999997</c:v>
                      </c:pt>
                      <c:pt idx="921">
                        <c:v>92.101199999999992</c:v>
                      </c:pt>
                      <c:pt idx="922">
                        <c:v>92.2012</c:v>
                      </c:pt>
                      <c:pt idx="923">
                        <c:v>92.301200000000009</c:v>
                      </c:pt>
                      <c:pt idx="924">
                        <c:v>92.401209999999992</c:v>
                      </c:pt>
                      <c:pt idx="925">
                        <c:v>92.501209999999986</c:v>
                      </c:pt>
                      <c:pt idx="926">
                        <c:v>92.601209999999995</c:v>
                      </c:pt>
                      <c:pt idx="927">
                        <c:v>92.701210000000003</c:v>
                      </c:pt>
                      <c:pt idx="928">
                        <c:v>92.801220000000001</c:v>
                      </c:pt>
                      <c:pt idx="929">
                        <c:v>92.901219999999995</c:v>
                      </c:pt>
                      <c:pt idx="930">
                        <c:v>93.001219999999989</c:v>
                      </c:pt>
                      <c:pt idx="931">
                        <c:v>93.101220000000012</c:v>
                      </c:pt>
                      <c:pt idx="932">
                        <c:v>93.201229999999995</c:v>
                      </c:pt>
                      <c:pt idx="933">
                        <c:v>93.301230000000004</c:v>
                      </c:pt>
                      <c:pt idx="934">
                        <c:v>93.401229999999998</c:v>
                      </c:pt>
                      <c:pt idx="935">
                        <c:v>93.501229999999993</c:v>
                      </c:pt>
                      <c:pt idx="936">
                        <c:v>93.601230000000015</c:v>
                      </c:pt>
                      <c:pt idx="937">
                        <c:v>93.701239999999999</c:v>
                      </c:pt>
                      <c:pt idx="938">
                        <c:v>93.801239999999993</c:v>
                      </c:pt>
                      <c:pt idx="939">
                        <c:v>93.901240000000001</c:v>
                      </c:pt>
                      <c:pt idx="940">
                        <c:v>94.001239999999996</c:v>
                      </c:pt>
                      <c:pt idx="941">
                        <c:v>94.101249999999993</c:v>
                      </c:pt>
                      <c:pt idx="942">
                        <c:v>94.201250000000002</c:v>
                      </c:pt>
                      <c:pt idx="943">
                        <c:v>94.301249999999996</c:v>
                      </c:pt>
                      <c:pt idx="944">
                        <c:v>94.40124999999999</c:v>
                      </c:pt>
                      <c:pt idx="945">
                        <c:v>94.501260000000002</c:v>
                      </c:pt>
                      <c:pt idx="946">
                        <c:v>94.601259999999996</c:v>
                      </c:pt>
                      <c:pt idx="947">
                        <c:v>94.701259999999991</c:v>
                      </c:pt>
                      <c:pt idx="948">
                        <c:v>94.801259999999999</c:v>
                      </c:pt>
                      <c:pt idx="949">
                        <c:v>94.901259999999994</c:v>
                      </c:pt>
                      <c:pt idx="950">
                        <c:v>95.001270000000005</c:v>
                      </c:pt>
                      <c:pt idx="951">
                        <c:v>95.10127</c:v>
                      </c:pt>
                      <c:pt idx="952">
                        <c:v>95.201269999999994</c:v>
                      </c:pt>
                      <c:pt idx="953">
                        <c:v>95.301269999999988</c:v>
                      </c:pt>
                      <c:pt idx="954">
                        <c:v>95.40128</c:v>
                      </c:pt>
                      <c:pt idx="955">
                        <c:v>95.501280000000008</c:v>
                      </c:pt>
                      <c:pt idx="956">
                        <c:v>95.601280000000003</c:v>
                      </c:pt>
                      <c:pt idx="957">
                        <c:v>95.701279999999997</c:v>
                      </c:pt>
                      <c:pt idx="958">
                        <c:v>95.801279999999991</c:v>
                      </c:pt>
                      <c:pt idx="959">
                        <c:v>95.901290000000003</c:v>
                      </c:pt>
                      <c:pt idx="960">
                        <c:v>96.001289999999997</c:v>
                      </c:pt>
                      <c:pt idx="961">
                        <c:v>96.101290000000006</c:v>
                      </c:pt>
                      <c:pt idx="962">
                        <c:v>96.20129</c:v>
                      </c:pt>
                      <c:pt idx="963">
                        <c:v>96.301299999999998</c:v>
                      </c:pt>
                      <c:pt idx="964">
                        <c:v>96.401300000000006</c:v>
                      </c:pt>
                      <c:pt idx="965">
                        <c:v>96.501300000000001</c:v>
                      </c:pt>
                      <c:pt idx="966">
                        <c:v>96.601299999999995</c:v>
                      </c:pt>
                      <c:pt idx="967">
                        <c:v>96.701310000000007</c:v>
                      </c:pt>
                      <c:pt idx="968">
                        <c:v>96.801310000000001</c:v>
                      </c:pt>
                      <c:pt idx="969">
                        <c:v>96.901309999999995</c:v>
                      </c:pt>
                      <c:pt idx="970">
                        <c:v>97.001310000000004</c:v>
                      </c:pt>
                      <c:pt idx="971">
                        <c:v>97.101309999999998</c:v>
                      </c:pt>
                      <c:pt idx="972">
                        <c:v>97.20132000000001</c:v>
                      </c:pt>
                      <c:pt idx="973">
                        <c:v>97.301320000000004</c:v>
                      </c:pt>
                      <c:pt idx="974">
                        <c:v>97.401319999999998</c:v>
                      </c:pt>
                      <c:pt idx="975">
                        <c:v>97.501319999999993</c:v>
                      </c:pt>
                      <c:pt idx="976">
                        <c:v>97.601330000000004</c:v>
                      </c:pt>
                      <c:pt idx="977">
                        <c:v>97.701330000000013</c:v>
                      </c:pt>
                      <c:pt idx="978">
                        <c:v>97.801330000000007</c:v>
                      </c:pt>
                      <c:pt idx="979">
                        <c:v>97.901330000000002</c:v>
                      </c:pt>
                      <c:pt idx="980">
                        <c:v>98.001300000000001</c:v>
                      </c:pt>
                      <c:pt idx="981">
                        <c:v>98.101300000000009</c:v>
                      </c:pt>
                      <c:pt idx="982">
                        <c:v>98.201300000000003</c:v>
                      </c:pt>
                      <c:pt idx="983">
                        <c:v>98.301299999999998</c:v>
                      </c:pt>
                      <c:pt idx="984">
                        <c:v>98.401299999999992</c:v>
                      </c:pt>
                      <c:pt idx="985">
                        <c:v>98.501299999999986</c:v>
                      </c:pt>
                      <c:pt idx="986">
                        <c:v>98.601299999999995</c:v>
                      </c:pt>
                      <c:pt idx="987">
                        <c:v>98.701400000000007</c:v>
                      </c:pt>
                      <c:pt idx="988">
                        <c:v>98.801400000000001</c:v>
                      </c:pt>
                      <c:pt idx="989">
                        <c:v>98.901399999999995</c:v>
                      </c:pt>
                      <c:pt idx="990">
                        <c:v>99.00139999999999</c:v>
                      </c:pt>
                      <c:pt idx="991">
                        <c:v>99.101399999999998</c:v>
                      </c:pt>
                      <c:pt idx="992">
                        <c:v>99.201399999999992</c:v>
                      </c:pt>
                      <c:pt idx="993">
                        <c:v>99.301400000000001</c:v>
                      </c:pt>
                      <c:pt idx="994">
                        <c:v>99.40140000000001</c:v>
                      </c:pt>
                      <c:pt idx="995">
                        <c:v>99.501400000000004</c:v>
                      </c:pt>
                      <c:pt idx="996">
                        <c:v>99.601399999999998</c:v>
                      </c:pt>
                      <c:pt idx="997">
                        <c:v>99.701400000000007</c:v>
                      </c:pt>
                      <c:pt idx="998">
                        <c:v>99.801400000000001</c:v>
                      </c:pt>
                      <c:pt idx="999">
                        <c:v>99.901399999999995</c:v>
                      </c:pt>
                      <c:pt idx="1000">
                        <c:v>100.00139999999999</c:v>
                      </c:pt>
                      <c:pt idx="1001">
                        <c:v>100.10140000000001</c:v>
                      </c:pt>
                      <c:pt idx="1002">
                        <c:v>100.20140000000001</c:v>
                      </c:pt>
                      <c:pt idx="1003">
                        <c:v>100.3014</c:v>
                      </c:pt>
                      <c:pt idx="1004">
                        <c:v>100.4014</c:v>
                      </c:pt>
                      <c:pt idx="1005">
                        <c:v>100.5014</c:v>
                      </c:pt>
                      <c:pt idx="1006">
                        <c:v>100.6014</c:v>
                      </c:pt>
                      <c:pt idx="1007">
                        <c:v>100.70139999999999</c:v>
                      </c:pt>
                      <c:pt idx="1008">
                        <c:v>100.8014</c:v>
                      </c:pt>
                      <c:pt idx="1009">
                        <c:v>100.9014</c:v>
                      </c:pt>
                      <c:pt idx="1010">
                        <c:v>101.0014</c:v>
                      </c:pt>
                      <c:pt idx="1011">
                        <c:v>101.10140000000001</c:v>
                      </c:pt>
                      <c:pt idx="1012">
                        <c:v>101.20140000000001</c:v>
                      </c:pt>
                      <c:pt idx="1013">
                        <c:v>101.3014</c:v>
                      </c:pt>
                      <c:pt idx="1014">
                        <c:v>101.4014</c:v>
                      </c:pt>
                      <c:pt idx="1015">
                        <c:v>101.50139999999999</c:v>
                      </c:pt>
                      <c:pt idx="1016">
                        <c:v>101.6014</c:v>
                      </c:pt>
                      <c:pt idx="1017">
                        <c:v>101.70139999999999</c:v>
                      </c:pt>
                      <c:pt idx="1018">
                        <c:v>101.8014</c:v>
                      </c:pt>
                      <c:pt idx="1019">
                        <c:v>101.90140000000001</c:v>
                      </c:pt>
                      <c:pt idx="1020">
                        <c:v>102.0014</c:v>
                      </c:pt>
                      <c:pt idx="1021">
                        <c:v>102.1014</c:v>
                      </c:pt>
                      <c:pt idx="1022">
                        <c:v>102.20140000000001</c:v>
                      </c:pt>
                      <c:pt idx="1023">
                        <c:v>102.3014</c:v>
                      </c:pt>
                      <c:pt idx="1024">
                        <c:v>102.4014</c:v>
                      </c:pt>
                      <c:pt idx="1025">
                        <c:v>102.50139999999999</c:v>
                      </c:pt>
                      <c:pt idx="1026">
                        <c:v>102.60140000000001</c:v>
                      </c:pt>
                      <c:pt idx="1027">
                        <c:v>102.70140000000001</c:v>
                      </c:pt>
                      <c:pt idx="1028">
                        <c:v>102.8014</c:v>
                      </c:pt>
                      <c:pt idx="1029">
                        <c:v>102.9014</c:v>
                      </c:pt>
                      <c:pt idx="1030">
                        <c:v>103.0014</c:v>
                      </c:pt>
                      <c:pt idx="1031">
                        <c:v>103.10149999999999</c:v>
                      </c:pt>
                      <c:pt idx="1032">
                        <c:v>103.2015</c:v>
                      </c:pt>
                      <c:pt idx="1033">
                        <c:v>103.3015</c:v>
                      </c:pt>
                      <c:pt idx="1034">
                        <c:v>103.4015</c:v>
                      </c:pt>
                      <c:pt idx="1035">
                        <c:v>103.50150000000001</c:v>
                      </c:pt>
                      <c:pt idx="1036">
                        <c:v>103.6015</c:v>
                      </c:pt>
                      <c:pt idx="1037">
                        <c:v>103.7015</c:v>
                      </c:pt>
                      <c:pt idx="1038">
                        <c:v>103.8015</c:v>
                      </c:pt>
                      <c:pt idx="1039">
                        <c:v>103.9015</c:v>
                      </c:pt>
                      <c:pt idx="1040">
                        <c:v>104.00149999999999</c:v>
                      </c:pt>
                      <c:pt idx="1041">
                        <c:v>104.10150000000002</c:v>
                      </c:pt>
                      <c:pt idx="1042">
                        <c:v>104.20150000000001</c:v>
                      </c:pt>
                      <c:pt idx="1043">
                        <c:v>104.3015</c:v>
                      </c:pt>
                      <c:pt idx="1044">
                        <c:v>104.4015</c:v>
                      </c:pt>
                      <c:pt idx="1045">
                        <c:v>104.50149999999999</c:v>
                      </c:pt>
                      <c:pt idx="1046">
                        <c:v>104.6015</c:v>
                      </c:pt>
                      <c:pt idx="1047">
                        <c:v>104.7015</c:v>
                      </c:pt>
                      <c:pt idx="1048">
                        <c:v>104.80149999999999</c:v>
                      </c:pt>
                      <c:pt idx="1049">
                        <c:v>104.9015</c:v>
                      </c:pt>
                      <c:pt idx="1050">
                        <c:v>105.00150000000001</c:v>
                      </c:pt>
                      <c:pt idx="1051">
                        <c:v>105.1015</c:v>
                      </c:pt>
                      <c:pt idx="1052">
                        <c:v>105.20150000000001</c:v>
                      </c:pt>
                      <c:pt idx="1053">
                        <c:v>105.3015</c:v>
                      </c:pt>
                      <c:pt idx="1054">
                        <c:v>105.4015</c:v>
                      </c:pt>
                      <c:pt idx="1055">
                        <c:v>105.50149999999999</c:v>
                      </c:pt>
                      <c:pt idx="1056">
                        <c:v>105.60149999999999</c:v>
                      </c:pt>
                      <c:pt idx="1057">
                        <c:v>105.7015</c:v>
                      </c:pt>
                      <c:pt idx="1058">
                        <c:v>105.8015</c:v>
                      </c:pt>
                      <c:pt idx="1059">
                        <c:v>105.9015</c:v>
                      </c:pt>
                      <c:pt idx="1060">
                        <c:v>106.00150000000001</c:v>
                      </c:pt>
                      <c:pt idx="1061">
                        <c:v>106.1015</c:v>
                      </c:pt>
                      <c:pt idx="1062">
                        <c:v>106.2015</c:v>
                      </c:pt>
                      <c:pt idx="1063">
                        <c:v>106.3015</c:v>
                      </c:pt>
                      <c:pt idx="1064">
                        <c:v>106.4015</c:v>
                      </c:pt>
                      <c:pt idx="1065">
                        <c:v>106.50149999999999</c:v>
                      </c:pt>
                      <c:pt idx="1066">
                        <c:v>106.60150000000002</c:v>
                      </c:pt>
                      <c:pt idx="1067">
                        <c:v>106.70150000000001</c:v>
                      </c:pt>
                      <c:pt idx="1068">
                        <c:v>106.8015</c:v>
                      </c:pt>
                      <c:pt idx="1069">
                        <c:v>106.9015</c:v>
                      </c:pt>
                      <c:pt idx="1070">
                        <c:v>107.00149999999999</c:v>
                      </c:pt>
                      <c:pt idx="1071">
                        <c:v>107.1015</c:v>
                      </c:pt>
                      <c:pt idx="1072">
                        <c:v>107.2015</c:v>
                      </c:pt>
                      <c:pt idx="1073">
                        <c:v>107.30149999999999</c:v>
                      </c:pt>
                      <c:pt idx="1074">
                        <c:v>107.4016</c:v>
                      </c:pt>
                      <c:pt idx="1075">
                        <c:v>107.5016</c:v>
                      </c:pt>
                      <c:pt idx="1076">
                        <c:v>107.6016</c:v>
                      </c:pt>
                      <c:pt idx="1077">
                        <c:v>107.7016</c:v>
                      </c:pt>
                      <c:pt idx="1078">
                        <c:v>107.80159999999999</c:v>
                      </c:pt>
                      <c:pt idx="1079">
                        <c:v>107.9016</c:v>
                      </c:pt>
                      <c:pt idx="1080">
                        <c:v>108.0016</c:v>
                      </c:pt>
                      <c:pt idx="1081">
                        <c:v>108.1016</c:v>
                      </c:pt>
                      <c:pt idx="1082">
                        <c:v>108.20160000000001</c:v>
                      </c:pt>
                      <c:pt idx="1083">
                        <c:v>108.30160000000001</c:v>
                      </c:pt>
                      <c:pt idx="1084">
                        <c:v>108.4016</c:v>
                      </c:pt>
                      <c:pt idx="1085">
                        <c:v>108.5016</c:v>
                      </c:pt>
                      <c:pt idx="1086">
                        <c:v>108.60159999999999</c:v>
                      </c:pt>
                      <c:pt idx="1087">
                        <c:v>108.7016</c:v>
                      </c:pt>
                      <c:pt idx="1088">
                        <c:v>108.80159999999999</c:v>
                      </c:pt>
                      <c:pt idx="1089">
                        <c:v>108.90159999999999</c:v>
                      </c:pt>
                      <c:pt idx="1090">
                        <c:v>109.00160000000001</c:v>
                      </c:pt>
                      <c:pt idx="1091">
                        <c:v>109.1016</c:v>
                      </c:pt>
                      <c:pt idx="1092">
                        <c:v>109.2016</c:v>
                      </c:pt>
                      <c:pt idx="1093">
                        <c:v>109.30160000000001</c:v>
                      </c:pt>
                      <c:pt idx="1094">
                        <c:v>109.4016</c:v>
                      </c:pt>
                      <c:pt idx="1095">
                        <c:v>109.5016</c:v>
                      </c:pt>
                      <c:pt idx="1096">
                        <c:v>109.60159999999999</c:v>
                      </c:pt>
                      <c:pt idx="1097">
                        <c:v>109.70159999999998</c:v>
                      </c:pt>
                      <c:pt idx="1098">
                        <c:v>109.80160000000001</c:v>
                      </c:pt>
                      <c:pt idx="1099">
                        <c:v>109.9016</c:v>
                      </c:pt>
                      <c:pt idx="1100">
                        <c:v>110.0016</c:v>
                      </c:pt>
                      <c:pt idx="1101">
                        <c:v>110.1016</c:v>
                      </c:pt>
                      <c:pt idx="1102">
                        <c:v>110.2016</c:v>
                      </c:pt>
                      <c:pt idx="1103">
                        <c:v>110.30159999999999</c:v>
                      </c:pt>
                      <c:pt idx="1104">
                        <c:v>110.4016</c:v>
                      </c:pt>
                      <c:pt idx="1105">
                        <c:v>110.5016</c:v>
                      </c:pt>
                      <c:pt idx="1106">
                        <c:v>110.6016</c:v>
                      </c:pt>
                      <c:pt idx="1107">
                        <c:v>110.70160000000001</c:v>
                      </c:pt>
                      <c:pt idx="1108">
                        <c:v>110.80160000000001</c:v>
                      </c:pt>
                      <c:pt idx="1109">
                        <c:v>110.9016</c:v>
                      </c:pt>
                      <c:pt idx="1110">
                        <c:v>111.0016</c:v>
                      </c:pt>
                      <c:pt idx="1111">
                        <c:v>111.10159999999999</c:v>
                      </c:pt>
                      <c:pt idx="1112">
                        <c:v>111.2</c:v>
                      </c:pt>
                      <c:pt idx="1113">
                        <c:v>111.3</c:v>
                      </c:pt>
                      <c:pt idx="1114">
                        <c:v>111.4</c:v>
                      </c:pt>
                      <c:pt idx="1115">
                        <c:v>111.5</c:v>
                      </c:pt>
                    </c:numCache>
                  </c:numRef>
                </c:yVal>
                <c:smooth val="0"/>
                <c:extLst xmlns:c15="http://schemas.microsoft.com/office/drawing/2012/chart">
                  <c:ext xmlns:c16="http://schemas.microsoft.com/office/drawing/2014/chart" uri="{C3380CC4-5D6E-409C-BE32-E72D297353CC}">
                    <c16:uniqueId val="{00000005-E6BF-4435-8B0A-B9CD30F5AD18}"/>
                  </c:ext>
                </c:extLst>
              </c15:ser>
            </c15:filteredScatterSeries>
          </c:ext>
        </c:extLst>
      </c:scatterChart>
      <c:valAx>
        <c:axId val="1740256703"/>
        <c:scaling>
          <c:orientation val="minMax"/>
          <c:max val="0.4"/>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Times New Roman" panose="02020603050405020304" pitchFamily="18" charset="0"/>
              </a:defRPr>
            </a:pPr>
            <a:endParaRPr lang="nb-NO"/>
          </a:p>
        </c:txPr>
        <c:crossAx val="1740257535"/>
        <c:crosses val="autoZero"/>
        <c:crossBetween val="midCat"/>
        <c:majorUnit val="0.1"/>
        <c:minorUnit val="5.000000000000001E-2"/>
      </c:valAx>
      <c:valAx>
        <c:axId val="1740257535"/>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nb-NO"/>
          </a:p>
        </c:txPr>
        <c:crossAx val="1740256703"/>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Times New Roman" panose="02020603050405020304" pitchFamily="18" charset="0"/>
          <a:cs typeface="Times New Roman" panose="02020603050405020304" pitchFamily="18" charset="0"/>
        </a:defRPr>
      </a:pPr>
      <a:endParaRPr lang="nb-NO"/>
    </a:p>
  </c:txPr>
  <c:externalData r:id="rId3">
    <c:autoUpdate val="0"/>
  </c:externalData>
  <c:userShapes r:id="rId4"/>
</c:chartSpace>
</file>

<file path=ppt/charts/chart3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100" b="0" i="0" u="none" strike="noStrike" kern="1200" spc="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r>
              <a:rPr lang="en-GB" sz="1100" err="1">
                <a:solidFill>
                  <a:schemeClr val="tx1">
                    <a:lumMod val="95000"/>
                    <a:lumOff val="5000"/>
                  </a:schemeClr>
                </a:solidFill>
              </a:rPr>
              <a:t>Sidefriksjon</a:t>
            </a:r>
            <a:r>
              <a:rPr lang="en-GB" sz="1100">
                <a:solidFill>
                  <a:schemeClr val="tx1">
                    <a:lumMod val="95000"/>
                    <a:lumOff val="5000"/>
                  </a:schemeClr>
                </a:solidFill>
              </a:rPr>
              <a:t>, </a:t>
            </a:r>
            <a:r>
              <a:rPr lang="en-GB" sz="1100">
                <a:solidFill>
                  <a:schemeClr val="tx1">
                    <a:lumMod val="95000"/>
                    <a:lumOff val="5000"/>
                  </a:schemeClr>
                </a:solidFill>
                <a:effectLst/>
              </a:rPr>
              <a:t>f</a:t>
            </a:r>
            <a:r>
              <a:rPr lang="en-GB" sz="1100" baseline="-25000">
                <a:solidFill>
                  <a:schemeClr val="tx1">
                    <a:lumMod val="95000"/>
                    <a:lumOff val="5000"/>
                  </a:schemeClr>
                </a:solidFill>
                <a:effectLst/>
              </a:rPr>
              <a:t>s</a:t>
            </a:r>
            <a:endParaRPr lang="en-GB" sz="1100">
              <a:solidFill>
                <a:schemeClr val="tx1">
                  <a:lumMod val="95000"/>
                  <a:lumOff val="5000"/>
                </a:schemeClr>
              </a:solidFill>
              <a:effectLst/>
            </a:endParaRP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100" b="0" i="0" u="none" strike="noStrike" kern="1200" spc="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manualLayout>
          <c:layoutTarget val="inner"/>
          <c:xMode val="edge"/>
          <c:yMode val="edge"/>
          <c:x val="0.11940358987321087"/>
          <c:y val="0.18554301075268817"/>
          <c:w val="0.81732307629966916"/>
          <c:h val="0.77273058542413386"/>
        </c:manualLayout>
      </c:layout>
      <c:scatterChart>
        <c:scatterStyle val="smoothMarker"/>
        <c:varyColors val="0"/>
        <c:ser>
          <c:idx val="0"/>
          <c:order val="0"/>
          <c:tx>
            <c:strRef>
              <c:f>Sheet1!$G$2</c:f>
              <c:strCache>
                <c:ptCount val="1"/>
                <c:pt idx="0">
                  <c:v>A</c:v>
                </c:pt>
              </c:strCache>
            </c:strRef>
          </c:tx>
          <c:spPr>
            <a:ln w="12700" cap="rnd">
              <a:solidFill>
                <a:srgbClr val="0070C0"/>
              </a:solidFill>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Sheet1!$G$4:$G$79</c:f>
              <c:numCache>
                <c:formatCode>0.0</c:formatCode>
                <c:ptCount val="76"/>
                <c:pt idx="0">
                  <c:v>-0.9</c:v>
                </c:pt>
                <c:pt idx="1">
                  <c:v>0.90000000000000013</c:v>
                </c:pt>
                <c:pt idx="2">
                  <c:v>2.0999999999999996</c:v>
                </c:pt>
                <c:pt idx="3">
                  <c:v>3.75</c:v>
                </c:pt>
                <c:pt idx="4">
                  <c:v>4.9499999999999993</c:v>
                </c:pt>
                <c:pt idx="5">
                  <c:v>6.75</c:v>
                </c:pt>
                <c:pt idx="6">
                  <c:v>8.5500000000000007</c:v>
                </c:pt>
                <c:pt idx="7">
                  <c:v>10.199999999999999</c:v>
                </c:pt>
                <c:pt idx="8">
                  <c:v>11.399999999999999</c:v>
                </c:pt>
                <c:pt idx="9">
                  <c:v>13.200000000000001</c:v>
                </c:pt>
                <c:pt idx="10">
                  <c:v>14.399999999999999</c:v>
                </c:pt>
                <c:pt idx="11">
                  <c:v>16.049999999999997</c:v>
                </c:pt>
                <c:pt idx="12">
                  <c:v>17.850000000000001</c:v>
                </c:pt>
                <c:pt idx="13">
                  <c:v>19.649999999999999</c:v>
                </c:pt>
                <c:pt idx="14">
                  <c:v>20.85</c:v>
                </c:pt>
                <c:pt idx="15">
                  <c:v>22.5</c:v>
                </c:pt>
                <c:pt idx="16">
                  <c:v>23.700000000000003</c:v>
                </c:pt>
                <c:pt idx="17">
                  <c:v>25.5</c:v>
                </c:pt>
                <c:pt idx="18">
                  <c:v>27.299999999999997</c:v>
                </c:pt>
                <c:pt idx="19">
                  <c:v>28.950000000000003</c:v>
                </c:pt>
                <c:pt idx="20">
                  <c:v>30.150000000000002</c:v>
                </c:pt>
                <c:pt idx="21">
                  <c:v>31.950000000000003</c:v>
                </c:pt>
                <c:pt idx="22">
                  <c:v>33.150000000000006</c:v>
                </c:pt>
                <c:pt idx="23">
                  <c:v>34.799999999999997</c:v>
                </c:pt>
                <c:pt idx="24">
                  <c:v>36.599999999999994</c:v>
                </c:pt>
                <c:pt idx="25">
                  <c:v>38.400000000000006</c:v>
                </c:pt>
                <c:pt idx="26">
                  <c:v>39.599999999999994</c:v>
                </c:pt>
                <c:pt idx="27">
                  <c:v>41.25</c:v>
                </c:pt>
                <c:pt idx="28">
                  <c:v>42.45</c:v>
                </c:pt>
                <c:pt idx="29">
                  <c:v>44.25</c:v>
                </c:pt>
                <c:pt idx="30">
                  <c:v>46.05</c:v>
                </c:pt>
                <c:pt idx="31">
                  <c:v>47.699999999999996</c:v>
                </c:pt>
                <c:pt idx="32">
                  <c:v>48.900000000000006</c:v>
                </c:pt>
                <c:pt idx="33">
                  <c:v>50.699999999999996</c:v>
                </c:pt>
                <c:pt idx="34">
                  <c:v>51.900000000000006</c:v>
                </c:pt>
                <c:pt idx="35">
                  <c:v>53.550000000000004</c:v>
                </c:pt>
                <c:pt idx="36">
                  <c:v>55.349999999999994</c:v>
                </c:pt>
                <c:pt idx="37">
                  <c:v>57.150000000000006</c:v>
                </c:pt>
                <c:pt idx="38">
                  <c:v>58.349999999999994</c:v>
                </c:pt>
                <c:pt idx="39">
                  <c:v>60</c:v>
                </c:pt>
                <c:pt idx="40">
                  <c:v>61.199999999999996</c:v>
                </c:pt>
                <c:pt idx="41">
                  <c:v>63</c:v>
                </c:pt>
                <c:pt idx="42">
                  <c:v>64.800000000000011</c:v>
                </c:pt>
                <c:pt idx="43">
                  <c:v>66.449999999999989</c:v>
                </c:pt>
                <c:pt idx="44">
                  <c:v>67.650000000000006</c:v>
                </c:pt>
                <c:pt idx="45">
                  <c:v>69.449999999999989</c:v>
                </c:pt>
                <c:pt idx="46">
                  <c:v>70.650000000000006</c:v>
                </c:pt>
                <c:pt idx="47">
                  <c:v>72.300000000000011</c:v>
                </c:pt>
                <c:pt idx="48">
                  <c:v>74.099999999999994</c:v>
                </c:pt>
                <c:pt idx="49">
                  <c:v>75.900000000000006</c:v>
                </c:pt>
                <c:pt idx="50">
                  <c:v>77.099999999999994</c:v>
                </c:pt>
                <c:pt idx="51">
                  <c:v>78.75</c:v>
                </c:pt>
                <c:pt idx="52">
                  <c:v>79.949999999999989</c:v>
                </c:pt>
                <c:pt idx="53">
                  <c:v>81.75</c:v>
                </c:pt>
                <c:pt idx="54">
                  <c:v>83.550000000000011</c:v>
                </c:pt>
                <c:pt idx="55">
                  <c:v>85.199999999999989</c:v>
                </c:pt>
                <c:pt idx="56">
                  <c:v>86.4</c:v>
                </c:pt>
                <c:pt idx="57">
                  <c:v>88.199999999999989</c:v>
                </c:pt>
                <c:pt idx="58">
                  <c:v>89.4</c:v>
                </c:pt>
                <c:pt idx="59">
                  <c:v>91.050000000000011</c:v>
                </c:pt>
                <c:pt idx="60">
                  <c:v>92.85</c:v>
                </c:pt>
                <c:pt idx="61">
                  <c:v>94.649999999999991</c:v>
                </c:pt>
                <c:pt idx="62">
                  <c:v>95.850000000000009</c:v>
                </c:pt>
                <c:pt idx="63">
                  <c:v>97.5</c:v>
                </c:pt>
                <c:pt idx="64">
                  <c:v>98.699999999999989</c:v>
                </c:pt>
                <c:pt idx="65">
                  <c:v>100.5</c:v>
                </c:pt>
                <c:pt idx="66">
                  <c:v>102.30000000000001</c:v>
                </c:pt>
                <c:pt idx="67">
                  <c:v>103.94999999999999</c:v>
                </c:pt>
                <c:pt idx="68">
                  <c:v>105.14999999999999</c:v>
                </c:pt>
                <c:pt idx="69">
                  <c:v>106.94999999999999</c:v>
                </c:pt>
                <c:pt idx="70">
                  <c:v>108.14999999999999</c:v>
                </c:pt>
                <c:pt idx="71">
                  <c:v>109.80000000000001</c:v>
                </c:pt>
                <c:pt idx="72">
                  <c:v>111.60000000000001</c:v>
                </c:pt>
                <c:pt idx="73">
                  <c:v>113.39999999999999</c:v>
                </c:pt>
                <c:pt idx="74">
                  <c:v>114.60000000000001</c:v>
                </c:pt>
                <c:pt idx="75">
                  <c:v>116.25</c:v>
                </c:pt>
              </c:numCache>
            </c:numRef>
          </c:yVal>
          <c:smooth val="1"/>
          <c:extLst>
            <c:ext xmlns:c16="http://schemas.microsoft.com/office/drawing/2014/chart" uri="{C3380CC4-5D6E-409C-BE32-E72D297353CC}">
              <c16:uniqueId val="{00000000-56A1-4263-AD2E-DD1977E8CEB1}"/>
            </c:ext>
          </c:extLst>
        </c:ser>
        <c:ser>
          <c:idx val="1"/>
          <c:order val="1"/>
          <c:tx>
            <c:strRef>
              <c:f>Sheet1!$H$2</c:f>
              <c:strCache>
                <c:ptCount val="1"/>
                <c:pt idx="0">
                  <c:v>B</c:v>
                </c:pt>
              </c:strCache>
            </c:strRef>
          </c:tx>
          <c:spPr>
            <a:ln w="12700" cap="rnd">
              <a:no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Sheet1!$H$4:$H$79</c:f>
              <c:numCache>
                <c:formatCode>0.0</c:formatCode>
                <c:ptCount val="76"/>
                <c:pt idx="0">
                  <c:v>-5.39</c:v>
                </c:pt>
                <c:pt idx="1">
                  <c:v>-3.59</c:v>
                </c:pt>
                <c:pt idx="2">
                  <c:v>-2.3900000000000006</c:v>
                </c:pt>
                <c:pt idx="3">
                  <c:v>-0.73999999999999977</c:v>
                </c:pt>
                <c:pt idx="4">
                  <c:v>0.45999999999999946</c:v>
                </c:pt>
                <c:pt idx="5">
                  <c:v>2.2599999999999998</c:v>
                </c:pt>
                <c:pt idx="6">
                  <c:v>4.0600000000000014</c:v>
                </c:pt>
                <c:pt idx="7">
                  <c:v>5.71</c:v>
                </c:pt>
                <c:pt idx="8">
                  <c:v>6.9099999999999993</c:v>
                </c:pt>
                <c:pt idx="9">
                  <c:v>8.7100000000000026</c:v>
                </c:pt>
                <c:pt idx="10">
                  <c:v>9.91</c:v>
                </c:pt>
                <c:pt idx="11">
                  <c:v>11.559999999999999</c:v>
                </c:pt>
                <c:pt idx="12">
                  <c:v>13.360000000000003</c:v>
                </c:pt>
                <c:pt idx="13">
                  <c:v>15.16</c:v>
                </c:pt>
                <c:pt idx="14">
                  <c:v>16.36</c:v>
                </c:pt>
                <c:pt idx="15">
                  <c:v>18.009999999999998</c:v>
                </c:pt>
                <c:pt idx="16">
                  <c:v>19.21</c:v>
                </c:pt>
                <c:pt idx="17">
                  <c:v>21.009999999999998</c:v>
                </c:pt>
                <c:pt idx="18">
                  <c:v>22.809999999999995</c:v>
                </c:pt>
                <c:pt idx="19">
                  <c:v>24.46</c:v>
                </c:pt>
                <c:pt idx="20">
                  <c:v>25.66</c:v>
                </c:pt>
                <c:pt idx="21">
                  <c:v>27.46</c:v>
                </c:pt>
                <c:pt idx="22">
                  <c:v>28.660000000000004</c:v>
                </c:pt>
                <c:pt idx="23">
                  <c:v>30.309999999999995</c:v>
                </c:pt>
                <c:pt idx="24">
                  <c:v>32.109999999999985</c:v>
                </c:pt>
                <c:pt idx="25">
                  <c:v>33.909999999999997</c:v>
                </c:pt>
                <c:pt idx="26">
                  <c:v>35.109999999999985</c:v>
                </c:pt>
                <c:pt idx="27">
                  <c:v>36.759999999999991</c:v>
                </c:pt>
                <c:pt idx="28">
                  <c:v>37.959999999999994</c:v>
                </c:pt>
                <c:pt idx="29">
                  <c:v>39.759999999999991</c:v>
                </c:pt>
                <c:pt idx="30">
                  <c:v>41.559999999999988</c:v>
                </c:pt>
                <c:pt idx="31">
                  <c:v>43.209999999999994</c:v>
                </c:pt>
                <c:pt idx="32">
                  <c:v>44.41</c:v>
                </c:pt>
                <c:pt idx="33">
                  <c:v>46.209999999999994</c:v>
                </c:pt>
                <c:pt idx="34">
                  <c:v>47.41</c:v>
                </c:pt>
                <c:pt idx="35">
                  <c:v>49.06</c:v>
                </c:pt>
                <c:pt idx="36">
                  <c:v>50.859999999999985</c:v>
                </c:pt>
                <c:pt idx="37">
                  <c:v>52.66</c:v>
                </c:pt>
                <c:pt idx="38">
                  <c:v>53.859999999999985</c:v>
                </c:pt>
                <c:pt idx="39">
                  <c:v>55.509999999999991</c:v>
                </c:pt>
                <c:pt idx="40">
                  <c:v>56.709999999999994</c:v>
                </c:pt>
                <c:pt idx="41">
                  <c:v>58.509999999999991</c:v>
                </c:pt>
                <c:pt idx="42">
                  <c:v>60.31</c:v>
                </c:pt>
                <c:pt idx="43">
                  <c:v>61.95999999999998</c:v>
                </c:pt>
                <c:pt idx="44">
                  <c:v>63.16</c:v>
                </c:pt>
                <c:pt idx="45">
                  <c:v>64.959999999999994</c:v>
                </c:pt>
                <c:pt idx="46">
                  <c:v>66.160000000000011</c:v>
                </c:pt>
                <c:pt idx="47">
                  <c:v>67.810000000000016</c:v>
                </c:pt>
                <c:pt idx="48">
                  <c:v>69.61</c:v>
                </c:pt>
                <c:pt idx="49">
                  <c:v>71.410000000000011</c:v>
                </c:pt>
                <c:pt idx="50">
                  <c:v>72.61</c:v>
                </c:pt>
                <c:pt idx="51">
                  <c:v>74.260000000000005</c:v>
                </c:pt>
                <c:pt idx="52">
                  <c:v>75.459999999999994</c:v>
                </c:pt>
                <c:pt idx="53">
                  <c:v>77.260000000000005</c:v>
                </c:pt>
                <c:pt idx="54">
                  <c:v>79.060000000000016</c:v>
                </c:pt>
                <c:pt idx="55">
                  <c:v>80.709999999999994</c:v>
                </c:pt>
                <c:pt idx="56">
                  <c:v>81.910000000000011</c:v>
                </c:pt>
                <c:pt idx="57">
                  <c:v>83.71</c:v>
                </c:pt>
                <c:pt idx="58">
                  <c:v>84.910000000000011</c:v>
                </c:pt>
                <c:pt idx="59">
                  <c:v>86.560000000000016</c:v>
                </c:pt>
                <c:pt idx="60">
                  <c:v>88.36</c:v>
                </c:pt>
                <c:pt idx="61">
                  <c:v>90.16</c:v>
                </c:pt>
                <c:pt idx="62">
                  <c:v>91.360000000000014</c:v>
                </c:pt>
                <c:pt idx="63">
                  <c:v>93.01</c:v>
                </c:pt>
                <c:pt idx="64">
                  <c:v>94.21</c:v>
                </c:pt>
                <c:pt idx="65">
                  <c:v>96.01</c:v>
                </c:pt>
                <c:pt idx="66">
                  <c:v>97.810000000000016</c:v>
                </c:pt>
                <c:pt idx="67">
                  <c:v>99.46</c:v>
                </c:pt>
                <c:pt idx="68">
                  <c:v>100.66</c:v>
                </c:pt>
                <c:pt idx="69">
                  <c:v>102.46</c:v>
                </c:pt>
                <c:pt idx="70">
                  <c:v>103.66</c:v>
                </c:pt>
                <c:pt idx="71">
                  <c:v>105.31000000000002</c:v>
                </c:pt>
                <c:pt idx="72">
                  <c:v>107.11000000000001</c:v>
                </c:pt>
                <c:pt idx="73">
                  <c:v>108.91</c:v>
                </c:pt>
                <c:pt idx="74">
                  <c:v>110.11000000000001</c:v>
                </c:pt>
                <c:pt idx="75">
                  <c:v>111.76</c:v>
                </c:pt>
              </c:numCache>
            </c:numRef>
          </c:yVal>
          <c:smooth val="1"/>
          <c:extLst>
            <c:ext xmlns:c16="http://schemas.microsoft.com/office/drawing/2014/chart" uri="{C3380CC4-5D6E-409C-BE32-E72D297353CC}">
              <c16:uniqueId val="{00000001-56A1-4263-AD2E-DD1977E8CEB1}"/>
            </c:ext>
          </c:extLst>
        </c:ser>
        <c:ser>
          <c:idx val="2"/>
          <c:order val="2"/>
          <c:tx>
            <c:strRef>
              <c:f>Sheet1!$I$2</c:f>
              <c:strCache>
                <c:ptCount val="1"/>
                <c:pt idx="0">
                  <c:v>C</c:v>
                </c:pt>
              </c:strCache>
            </c:strRef>
          </c:tx>
          <c:spPr>
            <a:ln w="12700" cap="rnd">
              <a:no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Sheet1!$I$4:$I$79</c:f>
              <c:numCache>
                <c:formatCode>0.0</c:formatCode>
                <c:ptCount val="76"/>
                <c:pt idx="0">
                  <c:v>-11.8</c:v>
                </c:pt>
                <c:pt idx="1">
                  <c:v>-10</c:v>
                </c:pt>
                <c:pt idx="2">
                  <c:v>-8.8000000000000007</c:v>
                </c:pt>
                <c:pt idx="3">
                  <c:v>-7.15</c:v>
                </c:pt>
                <c:pt idx="4">
                  <c:v>-5.9500000000000011</c:v>
                </c:pt>
                <c:pt idx="5">
                  <c:v>-4.1500000000000004</c:v>
                </c:pt>
                <c:pt idx="6">
                  <c:v>-2.3499999999999996</c:v>
                </c:pt>
                <c:pt idx="7">
                  <c:v>-0.70000000000000107</c:v>
                </c:pt>
                <c:pt idx="8">
                  <c:v>0.49999999999999822</c:v>
                </c:pt>
                <c:pt idx="9">
                  <c:v>2.3000000000000007</c:v>
                </c:pt>
                <c:pt idx="10">
                  <c:v>3.4999999999999982</c:v>
                </c:pt>
                <c:pt idx="11">
                  <c:v>5.1499999999999968</c:v>
                </c:pt>
                <c:pt idx="12">
                  <c:v>6.9500000000000011</c:v>
                </c:pt>
                <c:pt idx="13">
                  <c:v>8.7499999999999982</c:v>
                </c:pt>
                <c:pt idx="14">
                  <c:v>9.9500000000000011</c:v>
                </c:pt>
                <c:pt idx="15">
                  <c:v>11.6</c:v>
                </c:pt>
                <c:pt idx="16">
                  <c:v>12.800000000000002</c:v>
                </c:pt>
                <c:pt idx="17">
                  <c:v>14.6</c:v>
                </c:pt>
                <c:pt idx="18">
                  <c:v>16.399999999999999</c:v>
                </c:pt>
                <c:pt idx="19">
                  <c:v>18.050000000000004</c:v>
                </c:pt>
                <c:pt idx="20">
                  <c:v>19.25</c:v>
                </c:pt>
                <c:pt idx="21">
                  <c:v>21.050000000000004</c:v>
                </c:pt>
                <c:pt idx="22">
                  <c:v>22.250000000000007</c:v>
                </c:pt>
                <c:pt idx="23">
                  <c:v>23.9</c:v>
                </c:pt>
                <c:pt idx="24">
                  <c:v>25.699999999999996</c:v>
                </c:pt>
                <c:pt idx="25">
                  <c:v>27.500000000000007</c:v>
                </c:pt>
                <c:pt idx="26">
                  <c:v>28.699999999999996</c:v>
                </c:pt>
                <c:pt idx="27">
                  <c:v>30.35</c:v>
                </c:pt>
                <c:pt idx="28">
                  <c:v>31.550000000000004</c:v>
                </c:pt>
                <c:pt idx="29">
                  <c:v>33.35</c:v>
                </c:pt>
                <c:pt idx="30">
                  <c:v>35.15</c:v>
                </c:pt>
                <c:pt idx="31">
                  <c:v>36.799999999999997</c:v>
                </c:pt>
                <c:pt idx="32">
                  <c:v>38.000000000000007</c:v>
                </c:pt>
                <c:pt idx="33">
                  <c:v>39.799999999999997</c:v>
                </c:pt>
                <c:pt idx="34">
                  <c:v>41.000000000000007</c:v>
                </c:pt>
                <c:pt idx="35">
                  <c:v>42.650000000000006</c:v>
                </c:pt>
                <c:pt idx="36">
                  <c:v>44.449999999999996</c:v>
                </c:pt>
                <c:pt idx="37">
                  <c:v>46.250000000000007</c:v>
                </c:pt>
                <c:pt idx="38">
                  <c:v>47.449999999999996</c:v>
                </c:pt>
                <c:pt idx="39">
                  <c:v>49.1</c:v>
                </c:pt>
                <c:pt idx="40">
                  <c:v>50.3</c:v>
                </c:pt>
                <c:pt idx="41">
                  <c:v>52.1</c:v>
                </c:pt>
                <c:pt idx="42">
                  <c:v>53.900000000000013</c:v>
                </c:pt>
                <c:pt idx="43">
                  <c:v>55.54999999999999</c:v>
                </c:pt>
                <c:pt idx="44">
                  <c:v>56.750000000000007</c:v>
                </c:pt>
                <c:pt idx="45">
                  <c:v>58.54999999999999</c:v>
                </c:pt>
                <c:pt idx="46">
                  <c:v>59.750000000000007</c:v>
                </c:pt>
                <c:pt idx="47">
                  <c:v>61.400000000000013</c:v>
                </c:pt>
                <c:pt idx="48">
                  <c:v>63.199999999999996</c:v>
                </c:pt>
                <c:pt idx="49">
                  <c:v>65</c:v>
                </c:pt>
                <c:pt idx="50">
                  <c:v>66.199999999999989</c:v>
                </c:pt>
                <c:pt idx="51">
                  <c:v>67.849999999999994</c:v>
                </c:pt>
                <c:pt idx="52">
                  <c:v>69.049999999999983</c:v>
                </c:pt>
                <c:pt idx="53">
                  <c:v>70.849999999999994</c:v>
                </c:pt>
                <c:pt idx="54">
                  <c:v>72.650000000000006</c:v>
                </c:pt>
                <c:pt idx="55">
                  <c:v>74.299999999999983</c:v>
                </c:pt>
                <c:pt idx="56">
                  <c:v>75.5</c:v>
                </c:pt>
                <c:pt idx="57">
                  <c:v>77.299999999999983</c:v>
                </c:pt>
                <c:pt idx="58">
                  <c:v>78.5</c:v>
                </c:pt>
                <c:pt idx="59">
                  <c:v>80.150000000000006</c:v>
                </c:pt>
                <c:pt idx="60">
                  <c:v>81.949999999999989</c:v>
                </c:pt>
                <c:pt idx="61">
                  <c:v>83.749999999999986</c:v>
                </c:pt>
                <c:pt idx="62">
                  <c:v>84.95</c:v>
                </c:pt>
                <c:pt idx="63">
                  <c:v>86.6</c:v>
                </c:pt>
                <c:pt idx="64">
                  <c:v>87.799999999999983</c:v>
                </c:pt>
                <c:pt idx="65">
                  <c:v>89.6</c:v>
                </c:pt>
                <c:pt idx="66">
                  <c:v>91.4</c:v>
                </c:pt>
                <c:pt idx="67">
                  <c:v>93.049999999999983</c:v>
                </c:pt>
                <c:pt idx="68">
                  <c:v>94.249999999999986</c:v>
                </c:pt>
                <c:pt idx="69">
                  <c:v>96.049999999999983</c:v>
                </c:pt>
                <c:pt idx="70">
                  <c:v>97.249999999999986</c:v>
                </c:pt>
                <c:pt idx="71">
                  <c:v>98.9</c:v>
                </c:pt>
                <c:pt idx="72">
                  <c:v>100.7</c:v>
                </c:pt>
                <c:pt idx="73">
                  <c:v>102.49999999999999</c:v>
                </c:pt>
                <c:pt idx="74">
                  <c:v>103.7</c:v>
                </c:pt>
                <c:pt idx="75">
                  <c:v>105.35</c:v>
                </c:pt>
              </c:numCache>
            </c:numRef>
          </c:yVal>
          <c:smooth val="1"/>
          <c:extLst>
            <c:ext xmlns:c16="http://schemas.microsoft.com/office/drawing/2014/chart" uri="{C3380CC4-5D6E-409C-BE32-E72D297353CC}">
              <c16:uniqueId val="{00000002-56A1-4263-AD2E-DD1977E8CEB1}"/>
            </c:ext>
          </c:extLst>
        </c:ser>
        <c:ser>
          <c:idx val="3"/>
          <c:order val="3"/>
          <c:tx>
            <c:strRef>
              <c:f>Sheet1!$J$2</c:f>
              <c:strCache>
                <c:ptCount val="1"/>
                <c:pt idx="0">
                  <c:v>D</c:v>
                </c:pt>
              </c:strCache>
            </c:strRef>
          </c:tx>
          <c:spPr>
            <a:ln w="12700" cap="rnd">
              <a:no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Sheet1!$J$4:$J$79</c:f>
              <c:numCache>
                <c:formatCode>0.0</c:formatCode>
                <c:ptCount val="76"/>
                <c:pt idx="0">
                  <c:v>-18.5</c:v>
                </c:pt>
                <c:pt idx="1">
                  <c:v>-16.700000000000003</c:v>
                </c:pt>
                <c:pt idx="2">
                  <c:v>-15.500000000000002</c:v>
                </c:pt>
                <c:pt idx="3">
                  <c:v>-13.850000000000001</c:v>
                </c:pt>
                <c:pt idx="4">
                  <c:v>-12.650000000000002</c:v>
                </c:pt>
                <c:pt idx="5">
                  <c:v>-10.850000000000001</c:v>
                </c:pt>
                <c:pt idx="6">
                  <c:v>-9.0500000000000007</c:v>
                </c:pt>
                <c:pt idx="7">
                  <c:v>-7.4000000000000021</c:v>
                </c:pt>
                <c:pt idx="8">
                  <c:v>-6.2000000000000028</c:v>
                </c:pt>
                <c:pt idx="9">
                  <c:v>-4.4000000000000004</c:v>
                </c:pt>
                <c:pt idx="10">
                  <c:v>-3.2000000000000028</c:v>
                </c:pt>
                <c:pt idx="11">
                  <c:v>-1.5500000000000043</c:v>
                </c:pt>
                <c:pt idx="12">
                  <c:v>0.25</c:v>
                </c:pt>
                <c:pt idx="13">
                  <c:v>2.0499999999999972</c:v>
                </c:pt>
                <c:pt idx="14">
                  <c:v>3.25</c:v>
                </c:pt>
                <c:pt idx="15">
                  <c:v>4.8999999999999986</c:v>
                </c:pt>
                <c:pt idx="16">
                  <c:v>6.1000000000000014</c:v>
                </c:pt>
                <c:pt idx="17">
                  <c:v>7.8999999999999986</c:v>
                </c:pt>
                <c:pt idx="18">
                  <c:v>9.6999999999999957</c:v>
                </c:pt>
                <c:pt idx="19">
                  <c:v>11.350000000000001</c:v>
                </c:pt>
                <c:pt idx="20">
                  <c:v>12.55</c:v>
                </c:pt>
                <c:pt idx="21">
                  <c:v>14.350000000000001</c:v>
                </c:pt>
                <c:pt idx="22">
                  <c:v>15.550000000000004</c:v>
                </c:pt>
                <c:pt idx="23">
                  <c:v>17.199999999999996</c:v>
                </c:pt>
                <c:pt idx="24">
                  <c:v>18.999999999999993</c:v>
                </c:pt>
                <c:pt idx="25">
                  <c:v>20.800000000000004</c:v>
                </c:pt>
                <c:pt idx="26">
                  <c:v>21.999999999999993</c:v>
                </c:pt>
                <c:pt idx="27">
                  <c:v>23.65</c:v>
                </c:pt>
                <c:pt idx="28">
                  <c:v>24.85</c:v>
                </c:pt>
                <c:pt idx="29">
                  <c:v>26.65</c:v>
                </c:pt>
                <c:pt idx="30">
                  <c:v>28.449999999999996</c:v>
                </c:pt>
                <c:pt idx="31">
                  <c:v>30.099999999999994</c:v>
                </c:pt>
                <c:pt idx="32">
                  <c:v>31.300000000000004</c:v>
                </c:pt>
                <c:pt idx="33">
                  <c:v>33.099999999999994</c:v>
                </c:pt>
                <c:pt idx="34">
                  <c:v>34.300000000000004</c:v>
                </c:pt>
                <c:pt idx="35">
                  <c:v>35.950000000000003</c:v>
                </c:pt>
                <c:pt idx="36">
                  <c:v>37.749999999999993</c:v>
                </c:pt>
                <c:pt idx="37">
                  <c:v>39.550000000000004</c:v>
                </c:pt>
                <c:pt idx="38">
                  <c:v>40.749999999999993</c:v>
                </c:pt>
                <c:pt idx="39">
                  <c:v>42.4</c:v>
                </c:pt>
                <c:pt idx="40">
                  <c:v>43.599999999999994</c:v>
                </c:pt>
                <c:pt idx="41">
                  <c:v>45.4</c:v>
                </c:pt>
                <c:pt idx="42">
                  <c:v>47.20000000000001</c:v>
                </c:pt>
                <c:pt idx="43">
                  <c:v>48.849999999999987</c:v>
                </c:pt>
                <c:pt idx="44">
                  <c:v>50.050000000000004</c:v>
                </c:pt>
                <c:pt idx="45">
                  <c:v>51.849999999999987</c:v>
                </c:pt>
                <c:pt idx="46">
                  <c:v>53.050000000000004</c:v>
                </c:pt>
                <c:pt idx="47">
                  <c:v>54.70000000000001</c:v>
                </c:pt>
                <c:pt idx="48">
                  <c:v>56.499999999999993</c:v>
                </c:pt>
                <c:pt idx="49">
                  <c:v>58.300000000000004</c:v>
                </c:pt>
                <c:pt idx="50">
                  <c:v>59.499999999999993</c:v>
                </c:pt>
                <c:pt idx="51">
                  <c:v>61.15</c:v>
                </c:pt>
                <c:pt idx="52">
                  <c:v>62.349999999999987</c:v>
                </c:pt>
                <c:pt idx="53">
                  <c:v>64.150000000000006</c:v>
                </c:pt>
                <c:pt idx="54">
                  <c:v>65.950000000000017</c:v>
                </c:pt>
                <c:pt idx="55">
                  <c:v>67.599999999999994</c:v>
                </c:pt>
                <c:pt idx="56">
                  <c:v>68.800000000000011</c:v>
                </c:pt>
                <c:pt idx="57">
                  <c:v>70.599999999999994</c:v>
                </c:pt>
                <c:pt idx="58">
                  <c:v>71.800000000000011</c:v>
                </c:pt>
                <c:pt idx="59">
                  <c:v>73.450000000000017</c:v>
                </c:pt>
                <c:pt idx="60">
                  <c:v>75.25</c:v>
                </c:pt>
                <c:pt idx="61">
                  <c:v>77.049999999999983</c:v>
                </c:pt>
                <c:pt idx="62">
                  <c:v>78.25</c:v>
                </c:pt>
                <c:pt idx="63">
                  <c:v>79.900000000000006</c:v>
                </c:pt>
                <c:pt idx="64">
                  <c:v>81.099999999999994</c:v>
                </c:pt>
                <c:pt idx="65">
                  <c:v>82.9</c:v>
                </c:pt>
                <c:pt idx="66">
                  <c:v>84.700000000000017</c:v>
                </c:pt>
                <c:pt idx="67">
                  <c:v>86.35</c:v>
                </c:pt>
                <c:pt idx="68">
                  <c:v>87.549999999999983</c:v>
                </c:pt>
                <c:pt idx="69">
                  <c:v>89.35</c:v>
                </c:pt>
                <c:pt idx="70">
                  <c:v>90.549999999999983</c:v>
                </c:pt>
                <c:pt idx="71">
                  <c:v>92.200000000000017</c:v>
                </c:pt>
                <c:pt idx="72">
                  <c:v>94</c:v>
                </c:pt>
                <c:pt idx="73">
                  <c:v>95.799999999999983</c:v>
                </c:pt>
                <c:pt idx="74">
                  <c:v>97</c:v>
                </c:pt>
                <c:pt idx="75">
                  <c:v>98.65</c:v>
                </c:pt>
              </c:numCache>
            </c:numRef>
          </c:yVal>
          <c:smooth val="1"/>
          <c:extLst>
            <c:ext xmlns:c16="http://schemas.microsoft.com/office/drawing/2014/chart" uri="{C3380CC4-5D6E-409C-BE32-E72D297353CC}">
              <c16:uniqueId val="{00000003-56A1-4263-AD2E-DD1977E8CEB1}"/>
            </c:ext>
          </c:extLst>
        </c:ser>
        <c:dLbls>
          <c:showLegendKey val="0"/>
          <c:showVal val="0"/>
          <c:showCatName val="0"/>
          <c:showSerName val="0"/>
          <c:showPercent val="0"/>
          <c:showBubbleSize val="0"/>
        </c:dLbls>
        <c:axId val="405504000"/>
        <c:axId val="405518144"/>
      </c:scatterChart>
      <c:scatterChart>
        <c:scatterStyle val="lineMarker"/>
        <c:varyColors val="0"/>
        <c:ser>
          <c:idx val="4"/>
          <c:order val="4"/>
          <c:tx>
            <c:strRef>
              <c:f>Sheet1!$U$20</c:f>
              <c:strCache>
                <c:ptCount val="1"/>
                <c:pt idx="0">
                  <c:v>Clay</c:v>
                </c:pt>
              </c:strCache>
            </c:strRef>
          </c:tx>
          <c:spPr>
            <a:ln w="9525" cap="rnd">
              <a:solidFill>
                <a:schemeClr val="tx1">
                  <a:lumMod val="75000"/>
                  <a:lumOff val="25000"/>
                </a:schemeClr>
              </a:solidFill>
              <a:round/>
            </a:ln>
            <a:effectLst/>
          </c:spPr>
          <c:marker>
            <c:symbol val="none"/>
          </c:marker>
          <c:xVal>
            <c:numRef>
              <c:f>Sheet1!$U$21:$U$32</c:f>
              <c:numCache>
                <c:formatCode>General</c:formatCode>
                <c:ptCount val="12"/>
                <c:pt idx="0">
                  <c:v>-10</c:v>
                </c:pt>
                <c:pt idx="1">
                  <c:v>50</c:v>
                </c:pt>
                <c:pt idx="2">
                  <c:v>50</c:v>
                </c:pt>
                <c:pt idx="3">
                  <c:v>-10</c:v>
                </c:pt>
                <c:pt idx="4">
                  <c:v>-10</c:v>
                </c:pt>
                <c:pt idx="5">
                  <c:v>50</c:v>
                </c:pt>
                <c:pt idx="6">
                  <c:v>50</c:v>
                </c:pt>
                <c:pt idx="7">
                  <c:v>-10</c:v>
                </c:pt>
                <c:pt idx="8">
                  <c:v>-10</c:v>
                </c:pt>
                <c:pt idx="9">
                  <c:v>50</c:v>
                </c:pt>
                <c:pt idx="10">
                  <c:v>50</c:v>
                </c:pt>
                <c:pt idx="11">
                  <c:v>-10</c:v>
                </c:pt>
              </c:numCache>
            </c:numRef>
          </c:xVal>
          <c:yVal>
            <c:numRef>
              <c:f>Sheet1!$T$21:$T$32</c:f>
              <c:numCache>
                <c:formatCode>General</c:formatCode>
                <c:ptCount val="12"/>
                <c:pt idx="0">
                  <c:v>22.399999999999991</c:v>
                </c:pt>
                <c:pt idx="1">
                  <c:v>22.399999999999991</c:v>
                </c:pt>
                <c:pt idx="2">
                  <c:v>26.399999999999991</c:v>
                </c:pt>
                <c:pt idx="3">
                  <c:v>26.399999999999991</c:v>
                </c:pt>
                <c:pt idx="4">
                  <c:v>51.8</c:v>
                </c:pt>
                <c:pt idx="5">
                  <c:v>51.8</c:v>
                </c:pt>
                <c:pt idx="6">
                  <c:v>59.8</c:v>
                </c:pt>
                <c:pt idx="7">
                  <c:v>59.8</c:v>
                </c:pt>
                <c:pt idx="8">
                  <c:v>82.1</c:v>
                </c:pt>
                <c:pt idx="9">
                  <c:v>82.1</c:v>
                </c:pt>
                <c:pt idx="10">
                  <c:v>94.1</c:v>
                </c:pt>
                <c:pt idx="11">
                  <c:v>94.1</c:v>
                </c:pt>
              </c:numCache>
            </c:numRef>
          </c:yVal>
          <c:smooth val="0"/>
          <c:extLst>
            <c:ext xmlns:c16="http://schemas.microsoft.com/office/drawing/2014/chart" uri="{C3380CC4-5D6E-409C-BE32-E72D297353CC}">
              <c16:uniqueId val="{00000004-56A1-4263-AD2E-DD1977E8CEB1}"/>
            </c:ext>
          </c:extLst>
        </c:ser>
        <c:dLbls>
          <c:showLegendKey val="0"/>
          <c:showVal val="0"/>
          <c:showCatName val="0"/>
          <c:showSerName val="0"/>
          <c:showPercent val="0"/>
          <c:showBubbleSize val="0"/>
        </c:dLbls>
        <c:axId val="405504000"/>
        <c:axId val="405518144"/>
      </c:scatterChart>
      <c:valAx>
        <c:axId val="405504000"/>
        <c:scaling>
          <c:orientation val="minMax"/>
          <c:max val="4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405518144"/>
        <c:crosses val="autoZero"/>
        <c:crossBetween val="midCat"/>
        <c:majorUnit val="10"/>
        <c:minorUnit val="5"/>
      </c:valAx>
      <c:valAx>
        <c:axId val="40551814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405504000"/>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latin typeface="Times New Roman" panose="02020603050405020304" pitchFamily="18" charset="0"/>
          <a:cs typeface="Times New Roman" panose="02020603050405020304" pitchFamily="18" charset="0"/>
        </a:defRPr>
      </a:pPr>
      <a:endParaRPr lang="en-US"/>
    </a:p>
  </c:txPr>
  <c:externalData r:id="rId3">
    <c:autoUpdate val="0"/>
  </c:externalData>
  <c:userShapes r:id="rId4"/>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100" b="0" i="0" u="none" strike="noStrike" kern="1200" spc="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r>
              <a:rPr lang="en-GB" sz="1100" err="1">
                <a:solidFill>
                  <a:schemeClr val="tx1">
                    <a:lumMod val="95000"/>
                    <a:lumOff val="5000"/>
                  </a:schemeClr>
                </a:solidFill>
              </a:rPr>
              <a:t>Sidefriksjon</a:t>
            </a:r>
            <a:r>
              <a:rPr lang="en-GB" sz="1100">
                <a:solidFill>
                  <a:schemeClr val="tx1">
                    <a:lumMod val="95000"/>
                    <a:lumOff val="5000"/>
                  </a:schemeClr>
                </a:solidFill>
              </a:rPr>
              <a:t>, </a:t>
            </a:r>
            <a:r>
              <a:rPr lang="en-GB" sz="1100">
                <a:solidFill>
                  <a:schemeClr val="tx1">
                    <a:lumMod val="95000"/>
                    <a:lumOff val="5000"/>
                  </a:schemeClr>
                </a:solidFill>
                <a:effectLst/>
              </a:rPr>
              <a:t>f</a:t>
            </a:r>
            <a:r>
              <a:rPr lang="en-GB" sz="1100" baseline="-25000">
                <a:solidFill>
                  <a:schemeClr val="tx1">
                    <a:lumMod val="95000"/>
                    <a:lumOff val="5000"/>
                  </a:schemeClr>
                </a:solidFill>
                <a:effectLst/>
              </a:rPr>
              <a:t>s</a:t>
            </a:r>
            <a:endParaRPr lang="en-GB" sz="1100">
              <a:solidFill>
                <a:schemeClr val="tx1">
                  <a:lumMod val="95000"/>
                  <a:lumOff val="5000"/>
                </a:schemeClr>
              </a:solidFill>
              <a:effectLst/>
            </a:endParaRP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100" b="0" i="0" u="none" strike="noStrike" kern="1200" spc="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endParaRPr lang="nb-NO"/>
        </a:p>
      </c:txPr>
    </c:title>
    <c:autoTitleDeleted val="0"/>
    <c:plotArea>
      <c:layout>
        <c:manualLayout>
          <c:layoutTarget val="inner"/>
          <c:xMode val="edge"/>
          <c:yMode val="edge"/>
          <c:x val="0.11940358987321087"/>
          <c:y val="0.18554301075268817"/>
          <c:w val="0.81732307629966916"/>
          <c:h val="0.77273058542413386"/>
        </c:manualLayout>
      </c:layout>
      <c:scatterChart>
        <c:scatterStyle val="smoothMarker"/>
        <c:varyColors val="0"/>
        <c:ser>
          <c:idx val="0"/>
          <c:order val="0"/>
          <c:tx>
            <c:strRef>
              <c:f>Sheet1!$G$2</c:f>
              <c:strCache>
                <c:ptCount val="1"/>
                <c:pt idx="0">
                  <c:v>A</c:v>
                </c:pt>
              </c:strCache>
            </c:strRef>
          </c:tx>
          <c:spPr>
            <a:ln w="12700" cap="rnd">
              <a:solidFill>
                <a:srgbClr val="0070C0"/>
              </a:solidFill>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Sheet1!$G$4:$G$79</c:f>
              <c:numCache>
                <c:formatCode>0.0</c:formatCode>
                <c:ptCount val="76"/>
                <c:pt idx="0">
                  <c:v>-0.9</c:v>
                </c:pt>
                <c:pt idx="1">
                  <c:v>0.90000000000000013</c:v>
                </c:pt>
                <c:pt idx="2">
                  <c:v>2.0999999999999996</c:v>
                </c:pt>
                <c:pt idx="3">
                  <c:v>3.75</c:v>
                </c:pt>
                <c:pt idx="4">
                  <c:v>4.9499999999999993</c:v>
                </c:pt>
                <c:pt idx="5">
                  <c:v>6.75</c:v>
                </c:pt>
                <c:pt idx="6">
                  <c:v>8.5500000000000007</c:v>
                </c:pt>
                <c:pt idx="7">
                  <c:v>10.199999999999999</c:v>
                </c:pt>
                <c:pt idx="8">
                  <c:v>11.399999999999999</c:v>
                </c:pt>
                <c:pt idx="9">
                  <c:v>13.200000000000001</c:v>
                </c:pt>
                <c:pt idx="10">
                  <c:v>14.399999999999999</c:v>
                </c:pt>
                <c:pt idx="11">
                  <c:v>16.049999999999997</c:v>
                </c:pt>
                <c:pt idx="12">
                  <c:v>17.850000000000001</c:v>
                </c:pt>
                <c:pt idx="13">
                  <c:v>19.649999999999999</c:v>
                </c:pt>
                <c:pt idx="14">
                  <c:v>20.85</c:v>
                </c:pt>
                <c:pt idx="15">
                  <c:v>22.5</c:v>
                </c:pt>
                <c:pt idx="16">
                  <c:v>23.700000000000003</c:v>
                </c:pt>
                <c:pt idx="17">
                  <c:v>25.5</c:v>
                </c:pt>
                <c:pt idx="18">
                  <c:v>27.299999999999997</c:v>
                </c:pt>
                <c:pt idx="19">
                  <c:v>28.950000000000003</c:v>
                </c:pt>
                <c:pt idx="20">
                  <c:v>30.150000000000002</c:v>
                </c:pt>
                <c:pt idx="21">
                  <c:v>31.950000000000003</c:v>
                </c:pt>
                <c:pt idx="22">
                  <c:v>33.150000000000006</c:v>
                </c:pt>
                <c:pt idx="23">
                  <c:v>34.799999999999997</c:v>
                </c:pt>
                <c:pt idx="24">
                  <c:v>36.599999999999994</c:v>
                </c:pt>
                <c:pt idx="25">
                  <c:v>38.400000000000006</c:v>
                </c:pt>
                <c:pt idx="26">
                  <c:v>39.599999999999994</c:v>
                </c:pt>
                <c:pt idx="27">
                  <c:v>41.25</c:v>
                </c:pt>
                <c:pt idx="28">
                  <c:v>42.45</c:v>
                </c:pt>
                <c:pt idx="29">
                  <c:v>44.25</c:v>
                </c:pt>
                <c:pt idx="30">
                  <c:v>46.05</c:v>
                </c:pt>
                <c:pt idx="31">
                  <c:v>47.699999999999996</c:v>
                </c:pt>
                <c:pt idx="32">
                  <c:v>48.900000000000006</c:v>
                </c:pt>
                <c:pt idx="33">
                  <c:v>50.699999999999996</c:v>
                </c:pt>
                <c:pt idx="34">
                  <c:v>51.900000000000006</c:v>
                </c:pt>
                <c:pt idx="35">
                  <c:v>53.550000000000004</c:v>
                </c:pt>
                <c:pt idx="36">
                  <c:v>55.349999999999994</c:v>
                </c:pt>
                <c:pt idx="37">
                  <c:v>57.150000000000006</c:v>
                </c:pt>
                <c:pt idx="38">
                  <c:v>58.349999999999994</c:v>
                </c:pt>
                <c:pt idx="39">
                  <c:v>60</c:v>
                </c:pt>
                <c:pt idx="40">
                  <c:v>61.199999999999996</c:v>
                </c:pt>
                <c:pt idx="41">
                  <c:v>63</c:v>
                </c:pt>
                <c:pt idx="42">
                  <c:v>64.800000000000011</c:v>
                </c:pt>
                <c:pt idx="43">
                  <c:v>66.449999999999989</c:v>
                </c:pt>
                <c:pt idx="44">
                  <c:v>67.650000000000006</c:v>
                </c:pt>
                <c:pt idx="45">
                  <c:v>69.449999999999989</c:v>
                </c:pt>
                <c:pt idx="46">
                  <c:v>70.650000000000006</c:v>
                </c:pt>
                <c:pt idx="47">
                  <c:v>72.300000000000011</c:v>
                </c:pt>
                <c:pt idx="48">
                  <c:v>74.099999999999994</c:v>
                </c:pt>
                <c:pt idx="49">
                  <c:v>75.900000000000006</c:v>
                </c:pt>
                <c:pt idx="50">
                  <c:v>77.099999999999994</c:v>
                </c:pt>
                <c:pt idx="51">
                  <c:v>78.75</c:v>
                </c:pt>
                <c:pt idx="52">
                  <c:v>79.949999999999989</c:v>
                </c:pt>
                <c:pt idx="53">
                  <c:v>81.75</c:v>
                </c:pt>
                <c:pt idx="54">
                  <c:v>83.550000000000011</c:v>
                </c:pt>
                <c:pt idx="55">
                  <c:v>85.199999999999989</c:v>
                </c:pt>
                <c:pt idx="56">
                  <c:v>86.4</c:v>
                </c:pt>
                <c:pt idx="57">
                  <c:v>88.199999999999989</c:v>
                </c:pt>
                <c:pt idx="58">
                  <c:v>89.4</c:v>
                </c:pt>
                <c:pt idx="59">
                  <c:v>91.050000000000011</c:v>
                </c:pt>
                <c:pt idx="60">
                  <c:v>92.85</c:v>
                </c:pt>
                <c:pt idx="61">
                  <c:v>94.649999999999991</c:v>
                </c:pt>
                <c:pt idx="62">
                  <c:v>95.850000000000009</c:v>
                </c:pt>
                <c:pt idx="63">
                  <c:v>97.5</c:v>
                </c:pt>
                <c:pt idx="64">
                  <c:v>98.699999999999989</c:v>
                </c:pt>
                <c:pt idx="65">
                  <c:v>100.5</c:v>
                </c:pt>
                <c:pt idx="66">
                  <c:v>102.30000000000001</c:v>
                </c:pt>
                <c:pt idx="67">
                  <c:v>103.94999999999999</c:v>
                </c:pt>
                <c:pt idx="68">
                  <c:v>105.14999999999999</c:v>
                </c:pt>
                <c:pt idx="69">
                  <c:v>106.94999999999999</c:v>
                </c:pt>
                <c:pt idx="70">
                  <c:v>108.14999999999999</c:v>
                </c:pt>
                <c:pt idx="71">
                  <c:v>109.80000000000001</c:v>
                </c:pt>
                <c:pt idx="72">
                  <c:v>111.60000000000001</c:v>
                </c:pt>
                <c:pt idx="73">
                  <c:v>113.39999999999999</c:v>
                </c:pt>
                <c:pt idx="74">
                  <c:v>114.60000000000001</c:v>
                </c:pt>
                <c:pt idx="75">
                  <c:v>116.25</c:v>
                </c:pt>
              </c:numCache>
            </c:numRef>
          </c:yVal>
          <c:smooth val="1"/>
          <c:extLst>
            <c:ext xmlns:c16="http://schemas.microsoft.com/office/drawing/2014/chart" uri="{C3380CC4-5D6E-409C-BE32-E72D297353CC}">
              <c16:uniqueId val="{00000000-56A1-4263-AD2E-DD1977E8CEB1}"/>
            </c:ext>
          </c:extLst>
        </c:ser>
        <c:ser>
          <c:idx val="1"/>
          <c:order val="1"/>
          <c:tx>
            <c:strRef>
              <c:f>Sheet1!$H$2</c:f>
              <c:strCache>
                <c:ptCount val="1"/>
                <c:pt idx="0">
                  <c:v>B</c:v>
                </c:pt>
              </c:strCache>
            </c:strRef>
          </c:tx>
          <c:spPr>
            <a:ln w="12700" cap="rnd">
              <a:no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Sheet1!$H$4:$H$79</c:f>
              <c:numCache>
                <c:formatCode>0.0</c:formatCode>
                <c:ptCount val="76"/>
                <c:pt idx="0">
                  <c:v>-5.39</c:v>
                </c:pt>
                <c:pt idx="1">
                  <c:v>-3.59</c:v>
                </c:pt>
                <c:pt idx="2">
                  <c:v>-2.3900000000000006</c:v>
                </c:pt>
                <c:pt idx="3">
                  <c:v>-0.73999999999999977</c:v>
                </c:pt>
                <c:pt idx="4">
                  <c:v>0.45999999999999946</c:v>
                </c:pt>
                <c:pt idx="5">
                  <c:v>2.2599999999999998</c:v>
                </c:pt>
                <c:pt idx="6">
                  <c:v>4.0600000000000014</c:v>
                </c:pt>
                <c:pt idx="7">
                  <c:v>5.71</c:v>
                </c:pt>
                <c:pt idx="8">
                  <c:v>6.9099999999999993</c:v>
                </c:pt>
                <c:pt idx="9">
                  <c:v>8.7100000000000026</c:v>
                </c:pt>
                <c:pt idx="10">
                  <c:v>9.91</c:v>
                </c:pt>
                <c:pt idx="11">
                  <c:v>11.559999999999999</c:v>
                </c:pt>
                <c:pt idx="12">
                  <c:v>13.360000000000003</c:v>
                </c:pt>
                <c:pt idx="13">
                  <c:v>15.16</c:v>
                </c:pt>
                <c:pt idx="14">
                  <c:v>16.36</c:v>
                </c:pt>
                <c:pt idx="15">
                  <c:v>18.009999999999998</c:v>
                </c:pt>
                <c:pt idx="16">
                  <c:v>19.21</c:v>
                </c:pt>
                <c:pt idx="17">
                  <c:v>21.009999999999998</c:v>
                </c:pt>
                <c:pt idx="18">
                  <c:v>22.809999999999995</c:v>
                </c:pt>
                <c:pt idx="19">
                  <c:v>24.46</c:v>
                </c:pt>
                <c:pt idx="20">
                  <c:v>25.66</c:v>
                </c:pt>
                <c:pt idx="21">
                  <c:v>27.46</c:v>
                </c:pt>
                <c:pt idx="22">
                  <c:v>28.660000000000004</c:v>
                </c:pt>
                <c:pt idx="23">
                  <c:v>30.309999999999995</c:v>
                </c:pt>
                <c:pt idx="24">
                  <c:v>32.109999999999985</c:v>
                </c:pt>
                <c:pt idx="25">
                  <c:v>33.909999999999997</c:v>
                </c:pt>
                <c:pt idx="26">
                  <c:v>35.109999999999985</c:v>
                </c:pt>
                <c:pt idx="27">
                  <c:v>36.759999999999991</c:v>
                </c:pt>
                <c:pt idx="28">
                  <c:v>37.959999999999994</c:v>
                </c:pt>
                <c:pt idx="29">
                  <c:v>39.759999999999991</c:v>
                </c:pt>
                <c:pt idx="30">
                  <c:v>41.559999999999988</c:v>
                </c:pt>
                <c:pt idx="31">
                  <c:v>43.209999999999994</c:v>
                </c:pt>
                <c:pt idx="32">
                  <c:v>44.41</c:v>
                </c:pt>
                <c:pt idx="33">
                  <c:v>46.209999999999994</c:v>
                </c:pt>
                <c:pt idx="34">
                  <c:v>47.41</c:v>
                </c:pt>
                <c:pt idx="35">
                  <c:v>49.06</c:v>
                </c:pt>
                <c:pt idx="36">
                  <c:v>50.859999999999985</c:v>
                </c:pt>
                <c:pt idx="37">
                  <c:v>52.66</c:v>
                </c:pt>
                <c:pt idx="38">
                  <c:v>53.859999999999985</c:v>
                </c:pt>
                <c:pt idx="39">
                  <c:v>55.509999999999991</c:v>
                </c:pt>
                <c:pt idx="40">
                  <c:v>56.709999999999994</c:v>
                </c:pt>
                <c:pt idx="41">
                  <c:v>58.509999999999991</c:v>
                </c:pt>
                <c:pt idx="42">
                  <c:v>60.31</c:v>
                </c:pt>
                <c:pt idx="43">
                  <c:v>61.95999999999998</c:v>
                </c:pt>
                <c:pt idx="44">
                  <c:v>63.16</c:v>
                </c:pt>
                <c:pt idx="45">
                  <c:v>64.959999999999994</c:v>
                </c:pt>
                <c:pt idx="46">
                  <c:v>66.160000000000011</c:v>
                </c:pt>
                <c:pt idx="47">
                  <c:v>67.810000000000016</c:v>
                </c:pt>
                <c:pt idx="48">
                  <c:v>69.61</c:v>
                </c:pt>
                <c:pt idx="49">
                  <c:v>71.410000000000011</c:v>
                </c:pt>
                <c:pt idx="50">
                  <c:v>72.61</c:v>
                </c:pt>
                <c:pt idx="51">
                  <c:v>74.260000000000005</c:v>
                </c:pt>
                <c:pt idx="52">
                  <c:v>75.459999999999994</c:v>
                </c:pt>
                <c:pt idx="53">
                  <c:v>77.260000000000005</c:v>
                </c:pt>
                <c:pt idx="54">
                  <c:v>79.060000000000016</c:v>
                </c:pt>
                <c:pt idx="55">
                  <c:v>80.709999999999994</c:v>
                </c:pt>
                <c:pt idx="56">
                  <c:v>81.910000000000011</c:v>
                </c:pt>
                <c:pt idx="57">
                  <c:v>83.71</c:v>
                </c:pt>
                <c:pt idx="58">
                  <c:v>84.910000000000011</c:v>
                </c:pt>
                <c:pt idx="59">
                  <c:v>86.560000000000016</c:v>
                </c:pt>
                <c:pt idx="60">
                  <c:v>88.36</c:v>
                </c:pt>
                <c:pt idx="61">
                  <c:v>90.16</c:v>
                </c:pt>
                <c:pt idx="62">
                  <c:v>91.360000000000014</c:v>
                </c:pt>
                <c:pt idx="63">
                  <c:v>93.01</c:v>
                </c:pt>
                <c:pt idx="64">
                  <c:v>94.21</c:v>
                </c:pt>
                <c:pt idx="65">
                  <c:v>96.01</c:v>
                </c:pt>
                <c:pt idx="66">
                  <c:v>97.810000000000016</c:v>
                </c:pt>
                <c:pt idx="67">
                  <c:v>99.46</c:v>
                </c:pt>
                <c:pt idx="68">
                  <c:v>100.66</c:v>
                </c:pt>
                <c:pt idx="69">
                  <c:v>102.46</c:v>
                </c:pt>
                <c:pt idx="70">
                  <c:v>103.66</c:v>
                </c:pt>
                <c:pt idx="71">
                  <c:v>105.31000000000002</c:v>
                </c:pt>
                <c:pt idx="72">
                  <c:v>107.11000000000001</c:v>
                </c:pt>
                <c:pt idx="73">
                  <c:v>108.91</c:v>
                </c:pt>
                <c:pt idx="74">
                  <c:v>110.11000000000001</c:v>
                </c:pt>
                <c:pt idx="75">
                  <c:v>111.76</c:v>
                </c:pt>
              </c:numCache>
            </c:numRef>
          </c:yVal>
          <c:smooth val="1"/>
          <c:extLst>
            <c:ext xmlns:c16="http://schemas.microsoft.com/office/drawing/2014/chart" uri="{C3380CC4-5D6E-409C-BE32-E72D297353CC}">
              <c16:uniqueId val="{00000001-56A1-4263-AD2E-DD1977E8CEB1}"/>
            </c:ext>
          </c:extLst>
        </c:ser>
        <c:ser>
          <c:idx val="2"/>
          <c:order val="2"/>
          <c:tx>
            <c:strRef>
              <c:f>Sheet1!$I$2</c:f>
              <c:strCache>
                <c:ptCount val="1"/>
                <c:pt idx="0">
                  <c:v>C</c:v>
                </c:pt>
              </c:strCache>
            </c:strRef>
          </c:tx>
          <c:spPr>
            <a:ln w="12700" cap="rnd">
              <a:no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Sheet1!$I$4:$I$79</c:f>
              <c:numCache>
                <c:formatCode>0.0</c:formatCode>
                <c:ptCount val="76"/>
                <c:pt idx="0">
                  <c:v>-11.8</c:v>
                </c:pt>
                <c:pt idx="1">
                  <c:v>-10</c:v>
                </c:pt>
                <c:pt idx="2">
                  <c:v>-8.8000000000000007</c:v>
                </c:pt>
                <c:pt idx="3">
                  <c:v>-7.15</c:v>
                </c:pt>
                <c:pt idx="4">
                  <c:v>-5.9500000000000011</c:v>
                </c:pt>
                <c:pt idx="5">
                  <c:v>-4.1500000000000004</c:v>
                </c:pt>
                <c:pt idx="6">
                  <c:v>-2.3499999999999996</c:v>
                </c:pt>
                <c:pt idx="7">
                  <c:v>-0.70000000000000107</c:v>
                </c:pt>
                <c:pt idx="8">
                  <c:v>0.49999999999999822</c:v>
                </c:pt>
                <c:pt idx="9">
                  <c:v>2.3000000000000007</c:v>
                </c:pt>
                <c:pt idx="10">
                  <c:v>3.4999999999999982</c:v>
                </c:pt>
                <c:pt idx="11">
                  <c:v>5.1499999999999968</c:v>
                </c:pt>
                <c:pt idx="12">
                  <c:v>6.9500000000000011</c:v>
                </c:pt>
                <c:pt idx="13">
                  <c:v>8.7499999999999982</c:v>
                </c:pt>
                <c:pt idx="14">
                  <c:v>9.9500000000000011</c:v>
                </c:pt>
                <c:pt idx="15">
                  <c:v>11.6</c:v>
                </c:pt>
                <c:pt idx="16">
                  <c:v>12.800000000000002</c:v>
                </c:pt>
                <c:pt idx="17">
                  <c:v>14.6</c:v>
                </c:pt>
                <c:pt idx="18">
                  <c:v>16.399999999999999</c:v>
                </c:pt>
                <c:pt idx="19">
                  <c:v>18.050000000000004</c:v>
                </c:pt>
                <c:pt idx="20">
                  <c:v>19.25</c:v>
                </c:pt>
                <c:pt idx="21">
                  <c:v>21.050000000000004</c:v>
                </c:pt>
                <c:pt idx="22">
                  <c:v>22.250000000000007</c:v>
                </c:pt>
                <c:pt idx="23">
                  <c:v>23.9</c:v>
                </c:pt>
                <c:pt idx="24">
                  <c:v>25.699999999999996</c:v>
                </c:pt>
                <c:pt idx="25">
                  <c:v>27.500000000000007</c:v>
                </c:pt>
                <c:pt idx="26">
                  <c:v>28.699999999999996</c:v>
                </c:pt>
                <c:pt idx="27">
                  <c:v>30.35</c:v>
                </c:pt>
                <c:pt idx="28">
                  <c:v>31.550000000000004</c:v>
                </c:pt>
                <c:pt idx="29">
                  <c:v>33.35</c:v>
                </c:pt>
                <c:pt idx="30">
                  <c:v>35.15</c:v>
                </c:pt>
                <c:pt idx="31">
                  <c:v>36.799999999999997</c:v>
                </c:pt>
                <c:pt idx="32">
                  <c:v>38.000000000000007</c:v>
                </c:pt>
                <c:pt idx="33">
                  <c:v>39.799999999999997</c:v>
                </c:pt>
                <c:pt idx="34">
                  <c:v>41.000000000000007</c:v>
                </c:pt>
                <c:pt idx="35">
                  <c:v>42.650000000000006</c:v>
                </c:pt>
                <c:pt idx="36">
                  <c:v>44.449999999999996</c:v>
                </c:pt>
                <c:pt idx="37">
                  <c:v>46.250000000000007</c:v>
                </c:pt>
                <c:pt idx="38">
                  <c:v>47.449999999999996</c:v>
                </c:pt>
                <c:pt idx="39">
                  <c:v>49.1</c:v>
                </c:pt>
                <c:pt idx="40">
                  <c:v>50.3</c:v>
                </c:pt>
                <c:pt idx="41">
                  <c:v>52.1</c:v>
                </c:pt>
                <c:pt idx="42">
                  <c:v>53.900000000000013</c:v>
                </c:pt>
                <c:pt idx="43">
                  <c:v>55.54999999999999</c:v>
                </c:pt>
                <c:pt idx="44">
                  <c:v>56.750000000000007</c:v>
                </c:pt>
                <c:pt idx="45">
                  <c:v>58.54999999999999</c:v>
                </c:pt>
                <c:pt idx="46">
                  <c:v>59.750000000000007</c:v>
                </c:pt>
                <c:pt idx="47">
                  <c:v>61.400000000000013</c:v>
                </c:pt>
                <c:pt idx="48">
                  <c:v>63.199999999999996</c:v>
                </c:pt>
                <c:pt idx="49">
                  <c:v>65</c:v>
                </c:pt>
                <c:pt idx="50">
                  <c:v>66.199999999999989</c:v>
                </c:pt>
                <c:pt idx="51">
                  <c:v>67.849999999999994</c:v>
                </c:pt>
                <c:pt idx="52">
                  <c:v>69.049999999999983</c:v>
                </c:pt>
                <c:pt idx="53">
                  <c:v>70.849999999999994</c:v>
                </c:pt>
                <c:pt idx="54">
                  <c:v>72.650000000000006</c:v>
                </c:pt>
                <c:pt idx="55">
                  <c:v>74.299999999999983</c:v>
                </c:pt>
                <c:pt idx="56">
                  <c:v>75.5</c:v>
                </c:pt>
                <c:pt idx="57">
                  <c:v>77.299999999999983</c:v>
                </c:pt>
                <c:pt idx="58">
                  <c:v>78.5</c:v>
                </c:pt>
                <c:pt idx="59">
                  <c:v>80.150000000000006</c:v>
                </c:pt>
                <c:pt idx="60">
                  <c:v>81.949999999999989</c:v>
                </c:pt>
                <c:pt idx="61">
                  <c:v>83.749999999999986</c:v>
                </c:pt>
                <c:pt idx="62">
                  <c:v>84.95</c:v>
                </c:pt>
                <c:pt idx="63">
                  <c:v>86.6</c:v>
                </c:pt>
                <c:pt idx="64">
                  <c:v>87.799999999999983</c:v>
                </c:pt>
                <c:pt idx="65">
                  <c:v>89.6</c:v>
                </c:pt>
                <c:pt idx="66">
                  <c:v>91.4</c:v>
                </c:pt>
                <c:pt idx="67">
                  <c:v>93.049999999999983</c:v>
                </c:pt>
                <c:pt idx="68">
                  <c:v>94.249999999999986</c:v>
                </c:pt>
                <c:pt idx="69">
                  <c:v>96.049999999999983</c:v>
                </c:pt>
                <c:pt idx="70">
                  <c:v>97.249999999999986</c:v>
                </c:pt>
                <c:pt idx="71">
                  <c:v>98.9</c:v>
                </c:pt>
                <c:pt idx="72">
                  <c:v>100.7</c:v>
                </c:pt>
                <c:pt idx="73">
                  <c:v>102.49999999999999</c:v>
                </c:pt>
                <c:pt idx="74">
                  <c:v>103.7</c:v>
                </c:pt>
                <c:pt idx="75">
                  <c:v>105.35</c:v>
                </c:pt>
              </c:numCache>
            </c:numRef>
          </c:yVal>
          <c:smooth val="1"/>
          <c:extLst>
            <c:ext xmlns:c16="http://schemas.microsoft.com/office/drawing/2014/chart" uri="{C3380CC4-5D6E-409C-BE32-E72D297353CC}">
              <c16:uniqueId val="{00000002-56A1-4263-AD2E-DD1977E8CEB1}"/>
            </c:ext>
          </c:extLst>
        </c:ser>
        <c:ser>
          <c:idx val="3"/>
          <c:order val="3"/>
          <c:tx>
            <c:strRef>
              <c:f>Sheet1!$J$2</c:f>
              <c:strCache>
                <c:ptCount val="1"/>
                <c:pt idx="0">
                  <c:v>D</c:v>
                </c:pt>
              </c:strCache>
            </c:strRef>
          </c:tx>
          <c:spPr>
            <a:ln w="12700" cap="rnd">
              <a:no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Sheet1!$J$4:$J$79</c:f>
              <c:numCache>
                <c:formatCode>0.0</c:formatCode>
                <c:ptCount val="76"/>
                <c:pt idx="0">
                  <c:v>-18.5</c:v>
                </c:pt>
                <c:pt idx="1">
                  <c:v>-16.700000000000003</c:v>
                </c:pt>
                <c:pt idx="2">
                  <c:v>-15.500000000000002</c:v>
                </c:pt>
                <c:pt idx="3">
                  <c:v>-13.850000000000001</c:v>
                </c:pt>
                <c:pt idx="4">
                  <c:v>-12.650000000000002</c:v>
                </c:pt>
                <c:pt idx="5">
                  <c:v>-10.850000000000001</c:v>
                </c:pt>
                <c:pt idx="6">
                  <c:v>-9.0500000000000007</c:v>
                </c:pt>
                <c:pt idx="7">
                  <c:v>-7.4000000000000021</c:v>
                </c:pt>
                <c:pt idx="8">
                  <c:v>-6.2000000000000028</c:v>
                </c:pt>
                <c:pt idx="9">
                  <c:v>-4.4000000000000004</c:v>
                </c:pt>
                <c:pt idx="10">
                  <c:v>-3.2000000000000028</c:v>
                </c:pt>
                <c:pt idx="11">
                  <c:v>-1.5500000000000043</c:v>
                </c:pt>
                <c:pt idx="12">
                  <c:v>0.25</c:v>
                </c:pt>
                <c:pt idx="13">
                  <c:v>2.0499999999999972</c:v>
                </c:pt>
                <c:pt idx="14">
                  <c:v>3.25</c:v>
                </c:pt>
                <c:pt idx="15">
                  <c:v>4.8999999999999986</c:v>
                </c:pt>
                <c:pt idx="16">
                  <c:v>6.1000000000000014</c:v>
                </c:pt>
                <c:pt idx="17">
                  <c:v>7.8999999999999986</c:v>
                </c:pt>
                <c:pt idx="18">
                  <c:v>9.6999999999999957</c:v>
                </c:pt>
                <c:pt idx="19">
                  <c:v>11.350000000000001</c:v>
                </c:pt>
                <c:pt idx="20">
                  <c:v>12.55</c:v>
                </c:pt>
                <c:pt idx="21">
                  <c:v>14.350000000000001</c:v>
                </c:pt>
                <c:pt idx="22">
                  <c:v>15.550000000000004</c:v>
                </c:pt>
                <c:pt idx="23">
                  <c:v>17.199999999999996</c:v>
                </c:pt>
                <c:pt idx="24">
                  <c:v>18.999999999999993</c:v>
                </c:pt>
                <c:pt idx="25">
                  <c:v>20.800000000000004</c:v>
                </c:pt>
                <c:pt idx="26">
                  <c:v>21.999999999999993</c:v>
                </c:pt>
                <c:pt idx="27">
                  <c:v>23.65</c:v>
                </c:pt>
                <c:pt idx="28">
                  <c:v>24.85</c:v>
                </c:pt>
                <c:pt idx="29">
                  <c:v>26.65</c:v>
                </c:pt>
                <c:pt idx="30">
                  <c:v>28.449999999999996</c:v>
                </c:pt>
                <c:pt idx="31">
                  <c:v>30.099999999999994</c:v>
                </c:pt>
                <c:pt idx="32">
                  <c:v>31.300000000000004</c:v>
                </c:pt>
                <c:pt idx="33">
                  <c:v>33.099999999999994</c:v>
                </c:pt>
                <c:pt idx="34">
                  <c:v>34.300000000000004</c:v>
                </c:pt>
                <c:pt idx="35">
                  <c:v>35.950000000000003</c:v>
                </c:pt>
                <c:pt idx="36">
                  <c:v>37.749999999999993</c:v>
                </c:pt>
                <c:pt idx="37">
                  <c:v>39.550000000000004</c:v>
                </c:pt>
                <c:pt idx="38">
                  <c:v>40.749999999999993</c:v>
                </c:pt>
                <c:pt idx="39">
                  <c:v>42.4</c:v>
                </c:pt>
                <c:pt idx="40">
                  <c:v>43.599999999999994</c:v>
                </c:pt>
                <c:pt idx="41">
                  <c:v>45.4</c:v>
                </c:pt>
                <c:pt idx="42">
                  <c:v>47.20000000000001</c:v>
                </c:pt>
                <c:pt idx="43">
                  <c:v>48.849999999999987</c:v>
                </c:pt>
                <c:pt idx="44">
                  <c:v>50.050000000000004</c:v>
                </c:pt>
                <c:pt idx="45">
                  <c:v>51.849999999999987</c:v>
                </c:pt>
                <c:pt idx="46">
                  <c:v>53.050000000000004</c:v>
                </c:pt>
                <c:pt idx="47">
                  <c:v>54.70000000000001</c:v>
                </c:pt>
                <c:pt idx="48">
                  <c:v>56.499999999999993</c:v>
                </c:pt>
                <c:pt idx="49">
                  <c:v>58.300000000000004</c:v>
                </c:pt>
                <c:pt idx="50">
                  <c:v>59.499999999999993</c:v>
                </c:pt>
                <c:pt idx="51">
                  <c:v>61.15</c:v>
                </c:pt>
                <c:pt idx="52">
                  <c:v>62.349999999999987</c:v>
                </c:pt>
                <c:pt idx="53">
                  <c:v>64.150000000000006</c:v>
                </c:pt>
                <c:pt idx="54">
                  <c:v>65.950000000000017</c:v>
                </c:pt>
                <c:pt idx="55">
                  <c:v>67.599999999999994</c:v>
                </c:pt>
                <c:pt idx="56">
                  <c:v>68.800000000000011</c:v>
                </c:pt>
                <c:pt idx="57">
                  <c:v>70.599999999999994</c:v>
                </c:pt>
                <c:pt idx="58">
                  <c:v>71.800000000000011</c:v>
                </c:pt>
                <c:pt idx="59">
                  <c:v>73.450000000000017</c:v>
                </c:pt>
                <c:pt idx="60">
                  <c:v>75.25</c:v>
                </c:pt>
                <c:pt idx="61">
                  <c:v>77.049999999999983</c:v>
                </c:pt>
                <c:pt idx="62">
                  <c:v>78.25</c:v>
                </c:pt>
                <c:pt idx="63">
                  <c:v>79.900000000000006</c:v>
                </c:pt>
                <c:pt idx="64">
                  <c:v>81.099999999999994</c:v>
                </c:pt>
                <c:pt idx="65">
                  <c:v>82.9</c:v>
                </c:pt>
                <c:pt idx="66">
                  <c:v>84.700000000000017</c:v>
                </c:pt>
                <c:pt idx="67">
                  <c:v>86.35</c:v>
                </c:pt>
                <c:pt idx="68">
                  <c:v>87.549999999999983</c:v>
                </c:pt>
                <c:pt idx="69">
                  <c:v>89.35</c:v>
                </c:pt>
                <c:pt idx="70">
                  <c:v>90.549999999999983</c:v>
                </c:pt>
                <c:pt idx="71">
                  <c:v>92.200000000000017</c:v>
                </c:pt>
                <c:pt idx="72">
                  <c:v>94</c:v>
                </c:pt>
                <c:pt idx="73">
                  <c:v>95.799999999999983</c:v>
                </c:pt>
                <c:pt idx="74">
                  <c:v>97</c:v>
                </c:pt>
                <c:pt idx="75">
                  <c:v>98.65</c:v>
                </c:pt>
              </c:numCache>
            </c:numRef>
          </c:yVal>
          <c:smooth val="1"/>
          <c:extLst>
            <c:ext xmlns:c16="http://schemas.microsoft.com/office/drawing/2014/chart" uri="{C3380CC4-5D6E-409C-BE32-E72D297353CC}">
              <c16:uniqueId val="{00000003-56A1-4263-AD2E-DD1977E8CEB1}"/>
            </c:ext>
          </c:extLst>
        </c:ser>
        <c:dLbls>
          <c:showLegendKey val="0"/>
          <c:showVal val="0"/>
          <c:showCatName val="0"/>
          <c:showSerName val="0"/>
          <c:showPercent val="0"/>
          <c:showBubbleSize val="0"/>
        </c:dLbls>
        <c:axId val="405504000"/>
        <c:axId val="405518144"/>
      </c:scatterChart>
      <c:scatterChart>
        <c:scatterStyle val="lineMarker"/>
        <c:varyColors val="0"/>
        <c:ser>
          <c:idx val="4"/>
          <c:order val="4"/>
          <c:tx>
            <c:strRef>
              <c:f>Sheet1!$U$20</c:f>
              <c:strCache>
                <c:ptCount val="1"/>
                <c:pt idx="0">
                  <c:v>Clay</c:v>
                </c:pt>
              </c:strCache>
            </c:strRef>
          </c:tx>
          <c:spPr>
            <a:ln w="9525" cap="rnd">
              <a:solidFill>
                <a:schemeClr val="tx1">
                  <a:lumMod val="75000"/>
                  <a:lumOff val="25000"/>
                </a:schemeClr>
              </a:solidFill>
              <a:round/>
            </a:ln>
            <a:effectLst/>
          </c:spPr>
          <c:marker>
            <c:symbol val="none"/>
          </c:marker>
          <c:xVal>
            <c:numRef>
              <c:f>Sheet1!$U$21:$U$32</c:f>
              <c:numCache>
                <c:formatCode>General</c:formatCode>
                <c:ptCount val="12"/>
                <c:pt idx="0">
                  <c:v>-10</c:v>
                </c:pt>
                <c:pt idx="1">
                  <c:v>50</c:v>
                </c:pt>
                <c:pt idx="2">
                  <c:v>50</c:v>
                </c:pt>
                <c:pt idx="3">
                  <c:v>-10</c:v>
                </c:pt>
                <c:pt idx="4">
                  <c:v>-10</c:v>
                </c:pt>
                <c:pt idx="5">
                  <c:v>50</c:v>
                </c:pt>
                <c:pt idx="6">
                  <c:v>50</c:v>
                </c:pt>
                <c:pt idx="7">
                  <c:v>-10</c:v>
                </c:pt>
                <c:pt idx="8">
                  <c:v>-10</c:v>
                </c:pt>
                <c:pt idx="9">
                  <c:v>50</c:v>
                </c:pt>
                <c:pt idx="10">
                  <c:v>50</c:v>
                </c:pt>
                <c:pt idx="11">
                  <c:v>-10</c:v>
                </c:pt>
              </c:numCache>
            </c:numRef>
          </c:xVal>
          <c:yVal>
            <c:numRef>
              <c:f>Sheet1!$T$21:$T$32</c:f>
              <c:numCache>
                <c:formatCode>General</c:formatCode>
                <c:ptCount val="12"/>
                <c:pt idx="0">
                  <c:v>22.399999999999991</c:v>
                </c:pt>
                <c:pt idx="1">
                  <c:v>22.399999999999991</c:v>
                </c:pt>
                <c:pt idx="2">
                  <c:v>26.399999999999991</c:v>
                </c:pt>
                <c:pt idx="3">
                  <c:v>26.399999999999991</c:v>
                </c:pt>
                <c:pt idx="4">
                  <c:v>51.8</c:v>
                </c:pt>
                <c:pt idx="5">
                  <c:v>51.8</c:v>
                </c:pt>
                <c:pt idx="6">
                  <c:v>59.8</c:v>
                </c:pt>
                <c:pt idx="7">
                  <c:v>59.8</c:v>
                </c:pt>
                <c:pt idx="8">
                  <c:v>82.1</c:v>
                </c:pt>
                <c:pt idx="9">
                  <c:v>82.1</c:v>
                </c:pt>
                <c:pt idx="10">
                  <c:v>94.1</c:v>
                </c:pt>
                <c:pt idx="11">
                  <c:v>94.1</c:v>
                </c:pt>
              </c:numCache>
            </c:numRef>
          </c:yVal>
          <c:smooth val="0"/>
          <c:extLst>
            <c:ext xmlns:c16="http://schemas.microsoft.com/office/drawing/2014/chart" uri="{C3380CC4-5D6E-409C-BE32-E72D297353CC}">
              <c16:uniqueId val="{00000004-56A1-4263-AD2E-DD1977E8CEB1}"/>
            </c:ext>
          </c:extLst>
        </c:ser>
        <c:dLbls>
          <c:showLegendKey val="0"/>
          <c:showVal val="0"/>
          <c:showCatName val="0"/>
          <c:showSerName val="0"/>
          <c:showPercent val="0"/>
          <c:showBubbleSize val="0"/>
        </c:dLbls>
        <c:axId val="405504000"/>
        <c:axId val="405518144"/>
      </c:scatterChart>
      <c:valAx>
        <c:axId val="405504000"/>
        <c:scaling>
          <c:orientation val="minMax"/>
          <c:max val="4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nb-NO"/>
          </a:p>
        </c:txPr>
        <c:crossAx val="405518144"/>
        <c:crosses val="autoZero"/>
        <c:crossBetween val="midCat"/>
        <c:majorUnit val="10"/>
        <c:minorUnit val="5"/>
      </c:valAx>
      <c:valAx>
        <c:axId val="40551814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nb-NO"/>
          </a:p>
        </c:txPr>
        <c:crossAx val="405504000"/>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latin typeface="Times New Roman" panose="02020603050405020304" pitchFamily="18" charset="0"/>
          <a:cs typeface="Times New Roman" panose="02020603050405020304" pitchFamily="18" charset="0"/>
        </a:defRPr>
      </a:pPr>
      <a:endParaRPr lang="nb-NO"/>
    </a:p>
  </c:txPr>
  <c:externalData r:id="rId3">
    <c:autoUpdate val="0"/>
  </c:externalData>
  <c:userShapes r:id="rId4"/>
</c:chartSpace>
</file>

<file path=ppt/charts/chart3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marL="0" marR="0" lvl="0" indent="0" algn="ctr" defTabSz="914400" rtl="0" eaLnBrk="1" fontAlgn="auto" latinLnBrk="0" hangingPunct="1">
              <a:lnSpc>
                <a:spcPct val="100000"/>
              </a:lnSpc>
              <a:spcBef>
                <a:spcPts val="0"/>
              </a:spcBef>
              <a:spcAft>
                <a:spcPts val="0"/>
              </a:spcAft>
              <a:buClrTx/>
              <a:buSzTx/>
              <a:buFontTx/>
              <a:buNone/>
              <a:tabLst/>
              <a:defRPr sz="1200" b="0" i="0" u="none" strike="noStrike" kern="120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r>
              <a:rPr lang="en-GB" sz="1200" b="0" err="1">
                <a:solidFill>
                  <a:schemeClr val="tx1">
                    <a:lumMod val="95000"/>
                    <a:lumOff val="5000"/>
                  </a:schemeClr>
                </a:solidFill>
              </a:rPr>
              <a:t>Friksjonsforhold</a:t>
            </a:r>
            <a:r>
              <a:rPr lang="en-GB" sz="1200" b="0" i="0" baseline="0">
                <a:solidFill>
                  <a:schemeClr val="tx1">
                    <a:lumMod val="95000"/>
                    <a:lumOff val="5000"/>
                  </a:schemeClr>
                </a:solidFill>
                <a:effectLst/>
              </a:rPr>
              <a:t>, F</a:t>
            </a:r>
            <a:r>
              <a:rPr lang="en-GB" sz="1200" b="0" i="0" baseline="-25000">
                <a:solidFill>
                  <a:schemeClr val="tx1">
                    <a:lumMod val="95000"/>
                    <a:lumOff val="5000"/>
                  </a:schemeClr>
                </a:solidFill>
                <a:effectLst/>
              </a:rPr>
              <a:t>r </a:t>
            </a:r>
            <a:endParaRPr lang="en-GB" sz="1200">
              <a:solidFill>
                <a:schemeClr val="tx1">
                  <a:lumMod val="95000"/>
                  <a:lumOff val="5000"/>
                </a:schemeClr>
              </a:solidFill>
              <a:effectLst/>
            </a:endParaRPr>
          </a:p>
        </c:rich>
      </c:tx>
      <c:overlay val="0"/>
      <c:spPr>
        <a:noFill/>
        <a:ln>
          <a:noFill/>
        </a:ln>
        <a:effectLst/>
      </c:spPr>
    </c:title>
    <c:autoTitleDeleted val="0"/>
    <c:plotArea>
      <c:layout>
        <c:manualLayout>
          <c:layoutTarget val="inner"/>
          <c:xMode val="edge"/>
          <c:yMode val="edge"/>
          <c:x val="0.11978254191126148"/>
          <c:y val="0.18554301075268817"/>
          <c:w val="0.81674331322374671"/>
          <c:h val="0.77652389486260454"/>
        </c:manualLayout>
      </c:layout>
      <c:scatterChart>
        <c:scatterStyle val="lineMarker"/>
        <c:varyColors val="0"/>
        <c:ser>
          <c:idx val="4"/>
          <c:order val="4"/>
          <c:tx>
            <c:strRef>
              <c:f>Sheet1!$U$20</c:f>
              <c:strCache>
                <c:ptCount val="1"/>
                <c:pt idx="0">
                  <c:v>Clay</c:v>
                </c:pt>
              </c:strCache>
            </c:strRef>
          </c:tx>
          <c:spPr>
            <a:ln w="9525">
              <a:solidFill>
                <a:schemeClr val="tx1">
                  <a:lumMod val="75000"/>
                  <a:lumOff val="25000"/>
                </a:schemeClr>
              </a:solidFill>
            </a:ln>
          </c:spPr>
          <c:marker>
            <c:symbol val="none"/>
          </c:marker>
          <c:xVal>
            <c:numRef>
              <c:f>Sheet1!$U$21:$U$32</c:f>
              <c:numCache>
                <c:formatCode>General</c:formatCode>
                <c:ptCount val="12"/>
                <c:pt idx="0">
                  <c:v>-10</c:v>
                </c:pt>
                <c:pt idx="1">
                  <c:v>50</c:v>
                </c:pt>
                <c:pt idx="2">
                  <c:v>50</c:v>
                </c:pt>
                <c:pt idx="3">
                  <c:v>-10</c:v>
                </c:pt>
                <c:pt idx="4">
                  <c:v>-10</c:v>
                </c:pt>
                <c:pt idx="5">
                  <c:v>50</c:v>
                </c:pt>
                <c:pt idx="6">
                  <c:v>50</c:v>
                </c:pt>
                <c:pt idx="7">
                  <c:v>-10</c:v>
                </c:pt>
                <c:pt idx="8">
                  <c:v>-10</c:v>
                </c:pt>
                <c:pt idx="9">
                  <c:v>50</c:v>
                </c:pt>
                <c:pt idx="10">
                  <c:v>50</c:v>
                </c:pt>
                <c:pt idx="11">
                  <c:v>-10</c:v>
                </c:pt>
              </c:numCache>
            </c:numRef>
          </c:xVal>
          <c:yVal>
            <c:numRef>
              <c:f>Sheet1!$T$21:$T$32</c:f>
              <c:numCache>
                <c:formatCode>General</c:formatCode>
                <c:ptCount val="12"/>
                <c:pt idx="0">
                  <c:v>22.399999999999991</c:v>
                </c:pt>
                <c:pt idx="1">
                  <c:v>22.399999999999991</c:v>
                </c:pt>
                <c:pt idx="2">
                  <c:v>26.399999999999991</c:v>
                </c:pt>
                <c:pt idx="3">
                  <c:v>26.399999999999991</c:v>
                </c:pt>
                <c:pt idx="4">
                  <c:v>51.8</c:v>
                </c:pt>
                <c:pt idx="5">
                  <c:v>51.8</c:v>
                </c:pt>
                <c:pt idx="6">
                  <c:v>59.8</c:v>
                </c:pt>
                <c:pt idx="7">
                  <c:v>59.8</c:v>
                </c:pt>
                <c:pt idx="8">
                  <c:v>82.1</c:v>
                </c:pt>
                <c:pt idx="9">
                  <c:v>82.1</c:v>
                </c:pt>
                <c:pt idx="10">
                  <c:v>94.1</c:v>
                </c:pt>
                <c:pt idx="11">
                  <c:v>94.1</c:v>
                </c:pt>
              </c:numCache>
            </c:numRef>
          </c:yVal>
          <c:smooth val="0"/>
          <c:extLst>
            <c:ext xmlns:c16="http://schemas.microsoft.com/office/drawing/2014/chart" uri="{C3380CC4-5D6E-409C-BE32-E72D297353CC}">
              <c16:uniqueId val="{00000000-77A0-4738-B0C6-3FA547AD041A}"/>
            </c:ext>
          </c:extLst>
        </c:ser>
        <c:dLbls>
          <c:showLegendKey val="0"/>
          <c:showVal val="0"/>
          <c:showCatName val="0"/>
          <c:showSerName val="0"/>
          <c:showPercent val="0"/>
          <c:showBubbleSize val="0"/>
        </c:dLbls>
        <c:axId val="405504000"/>
        <c:axId val="405518144"/>
      </c:scatterChart>
      <c:scatterChart>
        <c:scatterStyle val="smoothMarker"/>
        <c:varyColors val="0"/>
        <c:ser>
          <c:idx val="1"/>
          <c:order val="0"/>
          <c:tx>
            <c:strRef>
              <c:f>Sheet1!$A$1</c:f>
              <c:strCache>
                <c:ptCount val="1"/>
                <c:pt idx="0">
                  <c:v>Not corrected</c:v>
                </c:pt>
              </c:strCache>
            </c:strRef>
          </c:tx>
          <c:spPr>
            <a:ln w="12700" cmpd="sng">
              <a:solidFill>
                <a:srgbClr val="0070C0"/>
              </a:solidFill>
            </a:ln>
          </c:spPr>
          <c:marker>
            <c:symbol val="none"/>
          </c:marker>
          <c:xVal>
            <c:numRef>
              <c:f>Sheet1!$A$4:$A$79</c:f>
              <c:numCache>
                <c:formatCode>0.0</c:formatCode>
                <c:ptCount val="76"/>
                <c:pt idx="0">
                  <c:v>1.2972300244774863E-2</c:v>
                </c:pt>
                <c:pt idx="1">
                  <c:v>0.60707221985856386</c:v>
                </c:pt>
                <c:pt idx="2">
                  <c:v>0.15097706751448595</c:v>
                </c:pt>
                <c:pt idx="3">
                  <c:v>0.13604622411864814</c:v>
                </c:pt>
                <c:pt idx="4">
                  <c:v>0.13788744938550448</c:v>
                </c:pt>
                <c:pt idx="5">
                  <c:v>0.14806225819257077</c:v>
                </c:pt>
                <c:pt idx="6">
                  <c:v>0.16085249347955224</c:v>
                </c:pt>
                <c:pt idx="7">
                  <c:v>0.18068742264552196</c:v>
                </c:pt>
                <c:pt idx="8">
                  <c:v>0.19859847495938496</c:v>
                </c:pt>
                <c:pt idx="9">
                  <c:v>0.22060460138783214</c:v>
                </c:pt>
                <c:pt idx="10">
                  <c:v>0.23613189736343332</c:v>
                </c:pt>
                <c:pt idx="11">
                  <c:v>0.25958671533895783</c:v>
                </c:pt>
                <c:pt idx="12">
                  <c:v>0.27936254277332062</c:v>
                </c:pt>
                <c:pt idx="13">
                  <c:v>0.29710901670302275</c:v>
                </c:pt>
                <c:pt idx="14">
                  <c:v>0.33598508233508639</c:v>
                </c:pt>
                <c:pt idx="15">
                  <c:v>0.5393125818951886</c:v>
                </c:pt>
                <c:pt idx="16">
                  <c:v>0.86204365147865036</c:v>
                </c:pt>
                <c:pt idx="17">
                  <c:v>1.7604243793755368</c:v>
                </c:pt>
                <c:pt idx="18">
                  <c:v>3.2739002314970813</c:v>
                </c:pt>
                <c:pt idx="19">
                  <c:v>1.9920777735076343</c:v>
                </c:pt>
                <c:pt idx="20">
                  <c:v>1.1103471905759867</c:v>
                </c:pt>
                <c:pt idx="21">
                  <c:v>0.68250467005246085</c:v>
                </c:pt>
                <c:pt idx="22">
                  <c:v>0.58335778384541948</c:v>
                </c:pt>
                <c:pt idx="23">
                  <c:v>0.49515773052169526</c:v>
                </c:pt>
                <c:pt idx="24">
                  <c:v>0.42765326692510969</c:v>
                </c:pt>
                <c:pt idx="25">
                  <c:v>0.41216971399766589</c:v>
                </c:pt>
                <c:pt idx="26">
                  <c:v>0.41223252273315342</c:v>
                </c:pt>
                <c:pt idx="27">
                  <c:v>0.38950946824614441</c:v>
                </c:pt>
                <c:pt idx="28">
                  <c:v>0.36924945707042456</c:v>
                </c:pt>
                <c:pt idx="29">
                  <c:v>0.37602726029981776</c:v>
                </c:pt>
                <c:pt idx="30">
                  <c:v>0.38202453834666744</c:v>
                </c:pt>
                <c:pt idx="31">
                  <c:v>0.40319363300027677</c:v>
                </c:pt>
                <c:pt idx="32">
                  <c:v>0.43965852657362609</c:v>
                </c:pt>
                <c:pt idx="33">
                  <c:v>0.57048875147255629</c:v>
                </c:pt>
                <c:pt idx="34">
                  <c:v>0.825996993288304</c:v>
                </c:pt>
                <c:pt idx="35">
                  <c:v>1.616201100481937</c:v>
                </c:pt>
                <c:pt idx="36">
                  <c:v>2.9054452955561203</c:v>
                </c:pt>
                <c:pt idx="37">
                  <c:v>5.5900888995002482</c:v>
                </c:pt>
                <c:pt idx="38">
                  <c:v>11.007216386102497</c:v>
                </c:pt>
                <c:pt idx="39">
                  <c:v>11.616662444563833</c:v>
                </c:pt>
                <c:pt idx="40">
                  <c:v>5.6135887503065023</c:v>
                </c:pt>
                <c:pt idx="41">
                  <c:v>1.8147461159495668</c:v>
                </c:pt>
                <c:pt idx="42">
                  <c:v>0.81031289552505315</c:v>
                </c:pt>
                <c:pt idx="43">
                  <c:v>0.5681735476370916</c:v>
                </c:pt>
                <c:pt idx="44">
                  <c:v>0.48571311778103027</c:v>
                </c:pt>
                <c:pt idx="45">
                  <c:v>0.41285089652311635</c:v>
                </c:pt>
                <c:pt idx="46">
                  <c:v>0.36318860902815647</c:v>
                </c:pt>
                <c:pt idx="47">
                  <c:v>0.29947490485960188</c:v>
                </c:pt>
                <c:pt idx="48">
                  <c:v>0.29798630367507589</c:v>
                </c:pt>
                <c:pt idx="49">
                  <c:v>0.33822892866582394</c:v>
                </c:pt>
                <c:pt idx="50">
                  <c:v>0.37201076365715069</c:v>
                </c:pt>
                <c:pt idx="51">
                  <c:v>0.46746729512660573</c:v>
                </c:pt>
                <c:pt idx="52">
                  <c:v>0.56533050330709977</c:v>
                </c:pt>
                <c:pt idx="53">
                  <c:v>0.92694036855534712</c:v>
                </c:pt>
                <c:pt idx="54">
                  <c:v>1.7992946095541258</c:v>
                </c:pt>
                <c:pt idx="55">
                  <c:v>2.9253421102887436</c:v>
                </c:pt>
                <c:pt idx="56">
                  <c:v>4.2225363331989492</c:v>
                </c:pt>
                <c:pt idx="57">
                  <c:v>10.141141815824007</c:v>
                </c:pt>
                <c:pt idx="58">
                  <c:v>15.304340165166195</c:v>
                </c:pt>
                <c:pt idx="59">
                  <c:v>15.88038562207184</c:v>
                </c:pt>
                <c:pt idx="60">
                  <c:v>12.831961168428109</c:v>
                </c:pt>
                <c:pt idx="61">
                  <c:v>6.1248102286839652</c:v>
                </c:pt>
                <c:pt idx="62">
                  <c:v>2.8632845707227679</c:v>
                </c:pt>
                <c:pt idx="63">
                  <c:v>0.94503489912134464</c:v>
                </c:pt>
                <c:pt idx="64">
                  <c:v>0.54707857078373379</c:v>
                </c:pt>
                <c:pt idx="65">
                  <c:v>0.32185857276237373</c:v>
                </c:pt>
                <c:pt idx="66">
                  <c:v>0.23120469640524821</c:v>
                </c:pt>
                <c:pt idx="67">
                  <c:v>0.2084819356444399</c:v>
                </c:pt>
                <c:pt idx="68">
                  <c:v>0.21049872907008904</c:v>
                </c:pt>
                <c:pt idx="69">
                  <c:v>0.21846426509295835</c:v>
                </c:pt>
                <c:pt idx="70">
                  <c:v>0.22096320917830392</c:v>
                </c:pt>
                <c:pt idx="71">
                  <c:v>0.22170937883713193</c:v>
                </c:pt>
                <c:pt idx="72">
                  <c:v>0.23201168878096842</c:v>
                </c:pt>
                <c:pt idx="73">
                  <c:v>0.24962583476732003</c:v>
                </c:pt>
                <c:pt idx="74">
                  <c:v>0.27338753800060428</c:v>
                </c:pt>
                <c:pt idx="75">
                  <c:v>0.30035890898991713</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1-77A0-4738-B0C6-3FA547AD041A}"/>
            </c:ext>
          </c:extLst>
        </c:ser>
        <c:ser>
          <c:idx val="0"/>
          <c:order val="1"/>
          <c:tx>
            <c:strRef>
              <c:f>Sheet1!$B$1</c:f>
              <c:strCache>
                <c:ptCount val="1"/>
                <c:pt idx="0">
                  <c:v>Bottom</c:v>
                </c:pt>
              </c:strCache>
            </c:strRef>
          </c:tx>
          <c:spPr>
            <a:ln w="12700" cap="rnd">
              <a:noFill/>
              <a:prstDash val="solid"/>
              <a:round/>
            </a:ln>
            <a:effectLst/>
          </c:spPr>
          <c:marker>
            <c:symbol val="none"/>
          </c:marker>
          <c:xVal>
            <c:numRef>
              <c:f>Sheet1!$B$4:$B$79</c:f>
              <c:numCache>
                <c:formatCode>0.0</c:formatCode>
                <c:ptCount val="76"/>
                <c:pt idx="0">
                  <c:v>-1.775632733504487</c:v>
                </c:pt>
                <c:pt idx="1">
                  <c:v>1.7160340931403046</c:v>
                </c:pt>
                <c:pt idx="2">
                  <c:v>0.28537806328359655</c:v>
                </c:pt>
                <c:pt idx="3">
                  <c:v>0.23433745179440635</c:v>
                </c:pt>
                <c:pt idx="4">
                  <c:v>0.23140997203614766</c:v>
                </c:pt>
                <c:pt idx="5">
                  <c:v>0.22001263070183041</c:v>
                </c:pt>
                <c:pt idx="6">
                  <c:v>0.21302570590573683</c:v>
                </c:pt>
                <c:pt idx="7">
                  <c:v>0.22684658526747259</c:v>
                </c:pt>
                <c:pt idx="8">
                  <c:v>0.24883297311190833</c:v>
                </c:pt>
                <c:pt idx="9">
                  <c:v>0.28003830381256445</c:v>
                </c:pt>
                <c:pt idx="10">
                  <c:v>0.29548554465132837</c:v>
                </c:pt>
                <c:pt idx="11">
                  <c:v>0.30959479445633548</c:v>
                </c:pt>
                <c:pt idx="12">
                  <c:v>0.3556003099362422</c:v>
                </c:pt>
                <c:pt idx="13">
                  <c:v>0.48710929857952145</c:v>
                </c:pt>
                <c:pt idx="14">
                  <c:v>0.69256740984824905</c:v>
                </c:pt>
                <c:pt idx="15">
                  <c:v>1.3818858685192683</c:v>
                </c:pt>
                <c:pt idx="16">
                  <c:v>2.5079696601361849</c:v>
                </c:pt>
                <c:pt idx="17">
                  <c:v>2.7878899440166567</c:v>
                </c:pt>
                <c:pt idx="18">
                  <c:v>2.523298715007503</c:v>
                </c:pt>
                <c:pt idx="19">
                  <c:v>1.278004404982527</c:v>
                </c:pt>
                <c:pt idx="20">
                  <c:v>0.7708847875794399</c:v>
                </c:pt>
                <c:pt idx="21">
                  <c:v>0.52577169040922278</c:v>
                </c:pt>
                <c:pt idx="22">
                  <c:v>0.46692316989812777</c:v>
                </c:pt>
                <c:pt idx="23">
                  <c:v>0.41437029129130121</c:v>
                </c:pt>
                <c:pt idx="24">
                  <c:v>0.36252919938371031</c:v>
                </c:pt>
                <c:pt idx="25">
                  <c:v>0.32958552707395372</c:v>
                </c:pt>
                <c:pt idx="26">
                  <c:v>0.33862127705577588</c:v>
                </c:pt>
                <c:pt idx="27">
                  <c:v>0.36376282864015014</c:v>
                </c:pt>
                <c:pt idx="28">
                  <c:v>0.37263809448457091</c:v>
                </c:pt>
                <c:pt idx="29">
                  <c:v>0.39417093304964557</c:v>
                </c:pt>
                <c:pt idx="30">
                  <c:v>0.42101541055315661</c:v>
                </c:pt>
                <c:pt idx="31">
                  <c:v>0.49377217458605449</c:v>
                </c:pt>
                <c:pt idx="32">
                  <c:v>0.63032509584741592</c:v>
                </c:pt>
                <c:pt idx="33">
                  <c:v>1.0107779074970442</c:v>
                </c:pt>
                <c:pt idx="34">
                  <c:v>1.5477191888423452</c:v>
                </c:pt>
                <c:pt idx="35">
                  <c:v>3.5099558863691045</c:v>
                </c:pt>
                <c:pt idx="36">
                  <c:v>4.6533988220344078</c:v>
                </c:pt>
                <c:pt idx="37">
                  <c:v>5.3139130654133879</c:v>
                </c:pt>
                <c:pt idx="38">
                  <c:v>8.1393857283104865</c:v>
                </c:pt>
                <c:pt idx="39">
                  <c:v>7.4470201193297427</c:v>
                </c:pt>
                <c:pt idx="40">
                  <c:v>3.2998259728400443</c:v>
                </c:pt>
                <c:pt idx="41">
                  <c:v>1.0950221422158701</c:v>
                </c:pt>
                <c:pt idx="42">
                  <c:v>0.52893249951422627</c:v>
                </c:pt>
                <c:pt idx="43">
                  <c:v>0.37416122023727916</c:v>
                </c:pt>
                <c:pt idx="44">
                  <c:v>0.29812619519613093</c:v>
                </c:pt>
                <c:pt idx="45">
                  <c:v>0.25861199386230216</c:v>
                </c:pt>
                <c:pt idx="46">
                  <c:v>0.27463775765726434</c:v>
                </c:pt>
                <c:pt idx="47">
                  <c:v>0.31030506152332499</c:v>
                </c:pt>
                <c:pt idx="48">
                  <c:v>0.34279221047883585</c:v>
                </c:pt>
                <c:pt idx="49">
                  <c:v>0.39804204447199076</c:v>
                </c:pt>
                <c:pt idx="50">
                  <c:v>0.4662929872798815</c:v>
                </c:pt>
                <c:pt idx="51">
                  <c:v>0.67977834360137812</c:v>
                </c:pt>
                <c:pt idx="52">
                  <c:v>0.94578384279904815</c:v>
                </c:pt>
                <c:pt idx="53">
                  <c:v>1.7339399923016039</c:v>
                </c:pt>
                <c:pt idx="54">
                  <c:v>3.6886140462663115</c:v>
                </c:pt>
                <c:pt idx="55">
                  <c:v>5.3689514384435828</c:v>
                </c:pt>
                <c:pt idx="56">
                  <c:v>5.9580646719850634</c:v>
                </c:pt>
                <c:pt idx="57">
                  <c:v>9.5883438541953474</c:v>
                </c:pt>
                <c:pt idx="58">
                  <c:v>12.075965169293561</c:v>
                </c:pt>
                <c:pt idx="59">
                  <c:v>10.962998544901266</c:v>
                </c:pt>
                <c:pt idx="60">
                  <c:v>9.0632194884398096</c:v>
                </c:pt>
                <c:pt idx="61">
                  <c:v>3.9744240261301607</c:v>
                </c:pt>
                <c:pt idx="62">
                  <c:v>1.7017331906313402</c:v>
                </c:pt>
                <c:pt idx="63">
                  <c:v>0.55227233047518409</c:v>
                </c:pt>
                <c:pt idx="64">
                  <c:v>0.35049412002826341</c:v>
                </c:pt>
                <c:pt idx="65">
                  <c:v>0.27002260285826801</c:v>
                </c:pt>
                <c:pt idx="66">
                  <c:v>0.24771286581191468</c:v>
                </c:pt>
                <c:pt idx="67">
                  <c:v>0.24456024139079685</c:v>
                </c:pt>
                <c:pt idx="68">
                  <c:v>0.25001960971662163</c:v>
                </c:pt>
                <c:pt idx="69">
                  <c:v>0.26815119975855189</c:v>
                </c:pt>
                <c:pt idx="70">
                  <c:v>0.28324617227218224</c:v>
                </c:pt>
                <c:pt idx="71">
                  <c:v>0.29574791645528703</c:v>
                </c:pt>
                <c:pt idx="72">
                  <c:v>0.3167311951634123</c:v>
                </c:pt>
                <c:pt idx="73">
                  <c:v>0.31356921113403385</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2-77A0-4738-B0C6-3FA547AD041A}"/>
            </c:ext>
          </c:extLst>
        </c:ser>
        <c:ser>
          <c:idx val="2"/>
          <c:order val="2"/>
          <c:tx>
            <c:strRef>
              <c:f>Sheet1!$C$1</c:f>
              <c:strCache>
                <c:ptCount val="1"/>
                <c:pt idx="0">
                  <c:v>Mid</c:v>
                </c:pt>
              </c:strCache>
            </c:strRef>
          </c:tx>
          <c:spPr>
            <a:ln w="12700">
              <a:noFill/>
              <a:prstDash val="solid"/>
            </a:ln>
          </c:spPr>
          <c:marker>
            <c:symbol val="none"/>
          </c:marker>
          <c:xVal>
            <c:numRef>
              <c:f>Sheet1!$C$4:$C$79</c:f>
              <c:numCache>
                <c:formatCode>0.0</c:formatCode>
                <c:ptCount val="76"/>
                <c:pt idx="0">
                  <c:v>-4.1000330773636922</c:v>
                </c:pt>
                <c:pt idx="1">
                  <c:v>3.4557667274836441</c:v>
                </c:pt>
                <c:pt idx="2">
                  <c:v>0.51949592688140223</c:v>
                </c:pt>
                <c:pt idx="3">
                  <c:v>0.37148976505308595</c:v>
                </c:pt>
                <c:pt idx="4">
                  <c:v>0.34984342247614664</c:v>
                </c:pt>
                <c:pt idx="5">
                  <c:v>0.32196970346609333</c:v>
                </c:pt>
                <c:pt idx="6">
                  <c:v>0.30253305686619014</c:v>
                </c:pt>
                <c:pt idx="7">
                  <c:v>0.32109041530601523</c:v>
                </c:pt>
                <c:pt idx="8">
                  <c:v>0.38054069582055389</c:v>
                </c:pt>
                <c:pt idx="9">
                  <c:v>0.54542119238832099</c:v>
                </c:pt>
                <c:pt idx="10">
                  <c:v>0.73301300923655599</c:v>
                </c:pt>
                <c:pt idx="11">
                  <c:v>1.1219542978641841</c:v>
                </c:pt>
                <c:pt idx="12">
                  <c:v>1.2885772936631747</c:v>
                </c:pt>
                <c:pt idx="13">
                  <c:v>1.0146553211933427</c:v>
                </c:pt>
                <c:pt idx="14">
                  <c:v>0.95579727785677315</c:v>
                </c:pt>
                <c:pt idx="15">
                  <c:v>1.1062166910331868</c:v>
                </c:pt>
                <c:pt idx="16">
                  <c:v>1.3076133929918836</c:v>
                </c:pt>
                <c:pt idx="17">
                  <c:v>1.5902530029368307</c:v>
                </c:pt>
                <c:pt idx="18">
                  <c:v>1.6851829683124095</c:v>
                </c:pt>
                <c:pt idx="19">
                  <c:v>0.93464705784409796</c:v>
                </c:pt>
                <c:pt idx="20">
                  <c:v>0.55834221448980681</c:v>
                </c:pt>
                <c:pt idx="21">
                  <c:v>0.37640902513961816</c:v>
                </c:pt>
                <c:pt idx="22">
                  <c:v>0.35810262239727786</c:v>
                </c:pt>
                <c:pt idx="23">
                  <c:v>0.34075939655781334</c:v>
                </c:pt>
                <c:pt idx="24">
                  <c:v>0.32918475866064623</c:v>
                </c:pt>
                <c:pt idx="25">
                  <c:v>0.35388751415990355</c:v>
                </c:pt>
                <c:pt idx="26">
                  <c:v>0.38938495989100325</c:v>
                </c:pt>
                <c:pt idx="27">
                  <c:v>0.47785454269936489</c:v>
                </c:pt>
                <c:pt idx="28">
                  <c:v>0.59798884735892111</c:v>
                </c:pt>
                <c:pt idx="29">
                  <c:v>0.80586120968436292</c:v>
                </c:pt>
                <c:pt idx="30">
                  <c:v>1.1628454240405881</c:v>
                </c:pt>
                <c:pt idx="31">
                  <c:v>1.4200235786172843</c:v>
                </c:pt>
                <c:pt idx="32">
                  <c:v>1.422823430899703</c:v>
                </c:pt>
                <c:pt idx="33">
                  <c:v>1.470599520719144</c:v>
                </c:pt>
                <c:pt idx="34">
                  <c:v>1.6557366837487166</c:v>
                </c:pt>
                <c:pt idx="35">
                  <c:v>1.9931726967025807</c:v>
                </c:pt>
                <c:pt idx="36">
                  <c:v>2.1797449839491612</c:v>
                </c:pt>
                <c:pt idx="37">
                  <c:v>2.3975885357778726</c:v>
                </c:pt>
                <c:pt idx="38">
                  <c:v>3.7567043270187797</c:v>
                </c:pt>
                <c:pt idx="39">
                  <c:v>3.4290636318751675</c:v>
                </c:pt>
                <c:pt idx="40">
                  <c:v>1.5368750125955011</c:v>
                </c:pt>
                <c:pt idx="41">
                  <c:v>0.55808085354142434</c:v>
                </c:pt>
                <c:pt idx="42">
                  <c:v>0.33943141648652742</c:v>
                </c:pt>
                <c:pt idx="43">
                  <c:v>0.30264559457856371</c:v>
                </c:pt>
                <c:pt idx="44">
                  <c:v>0.30847762094218506</c:v>
                </c:pt>
                <c:pt idx="45">
                  <c:v>0.33423709793190698</c:v>
                </c:pt>
                <c:pt idx="46">
                  <c:v>0.38956396189875808</c:v>
                </c:pt>
                <c:pt idx="47">
                  <c:v>0.52332760809534917</c:v>
                </c:pt>
                <c:pt idx="48">
                  <c:v>0.72877157131292802</c:v>
                </c:pt>
                <c:pt idx="49">
                  <c:v>1.1054745510604065</c:v>
                </c:pt>
                <c:pt idx="50">
                  <c:v>1.4145350662336209</c:v>
                </c:pt>
                <c:pt idx="51">
                  <c:v>1.8076109805994158</c:v>
                </c:pt>
                <c:pt idx="52">
                  <c:v>1.9996505203531403</c:v>
                </c:pt>
                <c:pt idx="53">
                  <c:v>2.4770571318594183</c:v>
                </c:pt>
                <c:pt idx="54">
                  <c:v>3.0497562858499756</c:v>
                </c:pt>
                <c:pt idx="55">
                  <c:v>3.4148491501189393</c:v>
                </c:pt>
                <c:pt idx="56">
                  <c:v>3.4644866982094751</c:v>
                </c:pt>
                <c:pt idx="57">
                  <c:v>4.614886101704581</c:v>
                </c:pt>
                <c:pt idx="58">
                  <c:v>5.6172686795941082</c:v>
                </c:pt>
                <c:pt idx="59">
                  <c:v>5.234751463575515</c:v>
                </c:pt>
                <c:pt idx="60">
                  <c:v>4.5442572200884106</c:v>
                </c:pt>
                <c:pt idx="61">
                  <c:v>2.7799704690796601</c:v>
                </c:pt>
                <c:pt idx="62">
                  <c:v>1.4846660737081026</c:v>
                </c:pt>
                <c:pt idx="63">
                  <c:v>0.60750772103033279</c:v>
                </c:pt>
                <c:pt idx="64">
                  <c:v>0.44871801154792812</c:v>
                </c:pt>
                <c:pt idx="65">
                  <c:v>0.37994022222067386</c:v>
                </c:pt>
                <c:pt idx="66">
                  <c:v>0.36430081601805847</c:v>
                </c:pt>
                <c:pt idx="67">
                  <c:v>0.38959286722824232</c:v>
                </c:pt>
                <c:pt idx="68">
                  <c:v>0.40247367423123354</c:v>
                </c:pt>
                <c:pt idx="69">
                  <c:v>0.40353014217908234</c:v>
                </c:pt>
                <c:pt idx="70">
                  <c:v>0</c:v>
                </c:pt>
                <c:pt idx="71">
                  <c:v>0</c:v>
                </c:pt>
                <c:pt idx="72">
                  <c:v>0</c:v>
                </c:pt>
                <c:pt idx="73">
                  <c:v>0</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3-77A0-4738-B0C6-3FA547AD041A}"/>
            </c:ext>
          </c:extLst>
        </c:ser>
        <c:ser>
          <c:idx val="3"/>
          <c:order val="3"/>
          <c:tx>
            <c:strRef>
              <c:f>Sheet1!$D$1</c:f>
              <c:strCache>
                <c:ptCount val="1"/>
                <c:pt idx="0">
                  <c:v>Top</c:v>
                </c:pt>
              </c:strCache>
            </c:strRef>
          </c:tx>
          <c:spPr>
            <a:ln w="12700">
              <a:noFill/>
              <a:prstDash val="solid"/>
            </a:ln>
          </c:spPr>
          <c:marker>
            <c:symbol val="none"/>
          </c:marker>
          <c:xVal>
            <c:numRef>
              <c:f>Sheet1!$D$4:$D$79</c:f>
              <c:numCache>
                <c:formatCode>0.0</c:formatCode>
                <c:ptCount val="76"/>
                <c:pt idx="0">
                  <c:v>-6.1170292154224759</c:v>
                </c:pt>
                <c:pt idx="1">
                  <c:v>4.9377371465501385</c:v>
                </c:pt>
                <c:pt idx="2">
                  <c:v>0.73213536849490446</c:v>
                </c:pt>
                <c:pt idx="3">
                  <c:v>0.52242161077343707</c:v>
                </c:pt>
                <c:pt idx="4">
                  <c:v>0.54081212342082963</c:v>
                </c:pt>
                <c:pt idx="5">
                  <c:v>0.65045546045471436</c:v>
                </c:pt>
                <c:pt idx="6">
                  <c:v>0.85863086581958492</c:v>
                </c:pt>
                <c:pt idx="7">
                  <c:v>1.3660650131888925</c:v>
                </c:pt>
                <c:pt idx="8">
                  <c:v>1.2722147616686335</c:v>
                </c:pt>
                <c:pt idx="9">
                  <c:v>1.0092515506086623</c:v>
                </c:pt>
                <c:pt idx="10">
                  <c:v>0.90847617631717625</c:v>
                </c:pt>
                <c:pt idx="11">
                  <c:v>0.79421982605342134</c:v>
                </c:pt>
                <c:pt idx="12">
                  <c:v>0.70070267522134122</c:v>
                </c:pt>
                <c:pt idx="13">
                  <c:v>0.63746078704253895</c:v>
                </c:pt>
                <c:pt idx="14">
                  <c:v>0.65554821644878836</c:v>
                </c:pt>
                <c:pt idx="15">
                  <c:v>0.81941246467317763</c:v>
                </c:pt>
                <c:pt idx="16">
                  <c:v>0.94748042065346094</c:v>
                </c:pt>
                <c:pt idx="17">
                  <c:v>1.1454157861998395</c:v>
                </c:pt>
                <c:pt idx="18">
                  <c:v>1.3547158756581881</c:v>
                </c:pt>
                <c:pt idx="19">
                  <c:v>0.79353433493880754</c:v>
                </c:pt>
                <c:pt idx="20">
                  <c:v>0.52474784847720446</c:v>
                </c:pt>
                <c:pt idx="21">
                  <c:v>0.41325454385865917</c:v>
                </c:pt>
                <c:pt idx="22">
                  <c:v>0.41398923219117806</c:v>
                </c:pt>
                <c:pt idx="23">
                  <c:v>0.46198556991874229</c:v>
                </c:pt>
                <c:pt idx="24">
                  <c:v>0.59287466171784142</c:v>
                </c:pt>
                <c:pt idx="25">
                  <c:v>0.78958504065920865</c:v>
                </c:pt>
                <c:pt idx="26">
                  <c:v>1.1161132087547787</c:v>
                </c:pt>
                <c:pt idx="27">
                  <c:v>1.30989045969595</c:v>
                </c:pt>
                <c:pt idx="28">
                  <c:v>1.245674315547401</c:v>
                </c:pt>
                <c:pt idx="29">
                  <c:v>1.0861718985133746</c:v>
                </c:pt>
                <c:pt idx="30">
                  <c:v>0.86861007682305247</c:v>
                </c:pt>
                <c:pt idx="31">
                  <c:v>0.70902442762138385</c:v>
                </c:pt>
                <c:pt idx="32">
                  <c:v>0.66636359344849783</c:v>
                </c:pt>
                <c:pt idx="33">
                  <c:v>0.66955947680896555</c:v>
                </c:pt>
                <c:pt idx="34">
                  <c:v>0.78094224200447726</c:v>
                </c:pt>
                <c:pt idx="35">
                  <c:v>0.92123529287107453</c:v>
                </c:pt>
                <c:pt idx="36">
                  <c:v>0.98390538510038317</c:v>
                </c:pt>
                <c:pt idx="37">
                  <c:v>1.3722006139931924</c:v>
                </c:pt>
                <c:pt idx="38">
                  <c:v>2.5134942646369671</c:v>
                </c:pt>
                <c:pt idx="39">
                  <c:v>2.9658261200840457</c:v>
                </c:pt>
                <c:pt idx="40">
                  <c:v>1.6918805019459442</c:v>
                </c:pt>
                <c:pt idx="41">
                  <c:v>0.71987490528726872</c:v>
                </c:pt>
                <c:pt idx="42">
                  <c:v>0.50722862202971652</c:v>
                </c:pt>
                <c:pt idx="43">
                  <c:v>0.57503607400623868</c:v>
                </c:pt>
                <c:pt idx="44">
                  <c:v>0.66545713190504674</c:v>
                </c:pt>
                <c:pt idx="45">
                  <c:v>0.96720984185838788</c:v>
                </c:pt>
                <c:pt idx="46">
                  <c:v>1.1712195236797054</c:v>
                </c:pt>
                <c:pt idx="47">
                  <c:v>1.3019234241519175</c:v>
                </c:pt>
                <c:pt idx="48">
                  <c:v>1.2832685122124614</c:v>
                </c:pt>
                <c:pt idx="49">
                  <c:v>1.150984530478137</c:v>
                </c:pt>
                <c:pt idx="50">
                  <c:v>1.0844622556570378</c:v>
                </c:pt>
                <c:pt idx="51">
                  <c:v>1.1443957966767111</c:v>
                </c:pt>
                <c:pt idx="52">
                  <c:v>1.1401272105247171</c:v>
                </c:pt>
                <c:pt idx="53">
                  <c:v>1.1716774792699935</c:v>
                </c:pt>
                <c:pt idx="54">
                  <c:v>1.4095300770862149</c:v>
                </c:pt>
                <c:pt idx="55">
                  <c:v>1.5901585501240261</c:v>
                </c:pt>
                <c:pt idx="56">
                  <c:v>1.8222862114288478</c:v>
                </c:pt>
                <c:pt idx="57">
                  <c:v>3.5061296911406519</c:v>
                </c:pt>
                <c:pt idx="58">
                  <c:v>5.1438911910018978</c:v>
                </c:pt>
                <c:pt idx="59">
                  <c:v>5.9650897596037495</c:v>
                </c:pt>
                <c:pt idx="60">
                  <c:v>5.9954041602514225</c:v>
                </c:pt>
                <c:pt idx="61">
                  <c:v>3.9301250842246036</c:v>
                </c:pt>
                <c:pt idx="62">
                  <c:v>2.1971437282512056</c:v>
                </c:pt>
                <c:pt idx="63">
                  <c:v>0.97491280080600573</c:v>
                </c:pt>
                <c:pt idx="64">
                  <c:v>0.71642594963966344</c:v>
                </c:pt>
                <c:pt idx="65">
                  <c:v>0.55796461009096132</c:v>
                </c:pt>
                <c:pt idx="66">
                  <c:v>0</c:v>
                </c:pt>
                <c:pt idx="67">
                  <c:v>0</c:v>
                </c:pt>
                <c:pt idx="68">
                  <c:v>0</c:v>
                </c:pt>
                <c:pt idx="69">
                  <c:v>0</c:v>
                </c:pt>
                <c:pt idx="70">
                  <c:v>0</c:v>
                </c:pt>
                <c:pt idx="71">
                  <c:v>0</c:v>
                </c:pt>
                <c:pt idx="72">
                  <c:v>0</c:v>
                </c:pt>
                <c:pt idx="73">
                  <c:v>0</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4-77A0-4738-B0C6-3FA547AD041A}"/>
            </c:ext>
          </c:extLst>
        </c:ser>
        <c:dLbls>
          <c:showLegendKey val="0"/>
          <c:showVal val="0"/>
          <c:showCatName val="0"/>
          <c:showSerName val="0"/>
          <c:showPercent val="0"/>
          <c:showBubbleSize val="0"/>
        </c:dLbls>
        <c:axId val="405504000"/>
        <c:axId val="405518144"/>
      </c:scatterChart>
      <c:valAx>
        <c:axId val="405504000"/>
        <c:scaling>
          <c:orientation val="minMax"/>
          <c:max val="2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sz="700">
                <a:solidFill>
                  <a:schemeClr val="tx1">
                    <a:lumMod val="65000"/>
                    <a:lumOff val="35000"/>
                  </a:schemeClr>
                </a:solidFill>
              </a:defRPr>
            </a:pPr>
            <a:endParaRPr lang="en-US"/>
          </a:p>
        </c:txPr>
        <c:crossAx val="405518144"/>
        <c:crosses val="autoZero"/>
        <c:crossBetween val="midCat"/>
      </c:valAx>
      <c:valAx>
        <c:axId val="40551814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vert="horz"/>
          <a:lstStyle/>
          <a:p>
            <a:pPr>
              <a:defRPr sz="700">
                <a:solidFill>
                  <a:schemeClr val="tx1">
                    <a:lumMod val="65000"/>
                    <a:lumOff val="35000"/>
                  </a:schemeClr>
                </a:solidFill>
              </a:defRPr>
            </a:pPr>
            <a:endParaRPr lang="en-US"/>
          </a:p>
        </c:txPr>
        <c:crossAx val="405504000"/>
        <c:crosses val="autoZero"/>
        <c:crossBetween val="midCat"/>
      </c:valAx>
    </c:plotArea>
    <c:plotVisOnly val="1"/>
    <c:dispBlanksAs val="gap"/>
    <c:showDLblsOverMax val="0"/>
    <c:extLst/>
  </c:chart>
  <c:spPr>
    <a:ln>
      <a:noFill/>
    </a:ln>
  </c:spPr>
  <c:txPr>
    <a:bodyPr/>
    <a:lstStyle/>
    <a:p>
      <a:pPr>
        <a:defRPr>
          <a:latin typeface="Times New Roman" panose="02020603050405020304" pitchFamily="18" charset="0"/>
          <a:cs typeface="Times New Roman" panose="02020603050405020304" pitchFamily="18" charset="0"/>
        </a:defRPr>
      </a:pPr>
      <a:endParaRPr lang="en-US"/>
    </a:p>
  </c:txPr>
  <c:externalData r:id="rId1">
    <c:autoUpdate val="0"/>
  </c:externalData>
  <c:userShapes r:id="rId2"/>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marL="0" marR="0" lvl="0" indent="0" algn="ctr" defTabSz="914400" rtl="0" eaLnBrk="1" fontAlgn="auto" latinLnBrk="0" hangingPunct="1">
              <a:lnSpc>
                <a:spcPct val="100000"/>
              </a:lnSpc>
              <a:spcBef>
                <a:spcPts val="0"/>
              </a:spcBef>
              <a:spcAft>
                <a:spcPts val="0"/>
              </a:spcAft>
              <a:buClrTx/>
              <a:buSzTx/>
              <a:buFontTx/>
              <a:buNone/>
              <a:tabLst/>
              <a:defRPr sz="1200" b="0" i="0" u="none" strike="noStrike" kern="120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r>
              <a:rPr lang="en-GB" sz="1200" b="0" err="1">
                <a:solidFill>
                  <a:schemeClr val="tx1">
                    <a:lumMod val="95000"/>
                    <a:lumOff val="5000"/>
                  </a:schemeClr>
                </a:solidFill>
              </a:rPr>
              <a:t>Friksjonsforhold</a:t>
            </a:r>
            <a:r>
              <a:rPr lang="en-GB" sz="1200" b="0" i="0" baseline="0">
                <a:solidFill>
                  <a:schemeClr val="tx1">
                    <a:lumMod val="95000"/>
                    <a:lumOff val="5000"/>
                  </a:schemeClr>
                </a:solidFill>
                <a:effectLst/>
              </a:rPr>
              <a:t>, F</a:t>
            </a:r>
            <a:r>
              <a:rPr lang="en-GB" sz="1200" b="0" i="0" baseline="-25000">
                <a:solidFill>
                  <a:schemeClr val="tx1">
                    <a:lumMod val="95000"/>
                    <a:lumOff val="5000"/>
                  </a:schemeClr>
                </a:solidFill>
                <a:effectLst/>
              </a:rPr>
              <a:t>r </a:t>
            </a:r>
            <a:endParaRPr lang="en-GB" sz="1200">
              <a:solidFill>
                <a:schemeClr val="tx1">
                  <a:lumMod val="95000"/>
                  <a:lumOff val="5000"/>
                </a:schemeClr>
              </a:solidFill>
              <a:effectLst/>
            </a:endParaRPr>
          </a:p>
        </c:rich>
      </c:tx>
      <c:overlay val="0"/>
      <c:spPr>
        <a:noFill/>
        <a:ln>
          <a:noFill/>
        </a:ln>
        <a:effectLst/>
      </c:spPr>
    </c:title>
    <c:autoTitleDeleted val="0"/>
    <c:plotArea>
      <c:layout>
        <c:manualLayout>
          <c:layoutTarget val="inner"/>
          <c:xMode val="edge"/>
          <c:yMode val="edge"/>
          <c:x val="0.11978254191126148"/>
          <c:y val="0.18554301075268817"/>
          <c:w val="0.81674331322374671"/>
          <c:h val="0.77652389486260454"/>
        </c:manualLayout>
      </c:layout>
      <c:scatterChart>
        <c:scatterStyle val="lineMarker"/>
        <c:varyColors val="0"/>
        <c:ser>
          <c:idx val="4"/>
          <c:order val="4"/>
          <c:tx>
            <c:strRef>
              <c:f>Sheet1!$U$20</c:f>
              <c:strCache>
                <c:ptCount val="1"/>
                <c:pt idx="0">
                  <c:v>Clay</c:v>
                </c:pt>
              </c:strCache>
            </c:strRef>
          </c:tx>
          <c:spPr>
            <a:ln w="9525">
              <a:solidFill>
                <a:schemeClr val="tx1">
                  <a:lumMod val="75000"/>
                  <a:lumOff val="25000"/>
                </a:schemeClr>
              </a:solidFill>
            </a:ln>
          </c:spPr>
          <c:marker>
            <c:symbol val="none"/>
          </c:marker>
          <c:xVal>
            <c:numRef>
              <c:f>Sheet1!$U$21:$U$32</c:f>
              <c:numCache>
                <c:formatCode>General</c:formatCode>
                <c:ptCount val="12"/>
                <c:pt idx="0">
                  <c:v>-10</c:v>
                </c:pt>
                <c:pt idx="1">
                  <c:v>50</c:v>
                </c:pt>
                <c:pt idx="2">
                  <c:v>50</c:v>
                </c:pt>
                <c:pt idx="3">
                  <c:v>-10</c:v>
                </c:pt>
                <c:pt idx="4">
                  <c:v>-10</c:v>
                </c:pt>
                <c:pt idx="5">
                  <c:v>50</c:v>
                </c:pt>
                <c:pt idx="6">
                  <c:v>50</c:v>
                </c:pt>
                <c:pt idx="7">
                  <c:v>-10</c:v>
                </c:pt>
                <c:pt idx="8">
                  <c:v>-10</c:v>
                </c:pt>
                <c:pt idx="9">
                  <c:v>50</c:v>
                </c:pt>
                <c:pt idx="10">
                  <c:v>50</c:v>
                </c:pt>
                <c:pt idx="11">
                  <c:v>-10</c:v>
                </c:pt>
              </c:numCache>
            </c:numRef>
          </c:xVal>
          <c:yVal>
            <c:numRef>
              <c:f>Sheet1!$T$21:$T$32</c:f>
              <c:numCache>
                <c:formatCode>General</c:formatCode>
                <c:ptCount val="12"/>
                <c:pt idx="0">
                  <c:v>22.399999999999991</c:v>
                </c:pt>
                <c:pt idx="1">
                  <c:v>22.399999999999991</c:v>
                </c:pt>
                <c:pt idx="2">
                  <c:v>26.399999999999991</c:v>
                </c:pt>
                <c:pt idx="3">
                  <c:v>26.399999999999991</c:v>
                </c:pt>
                <c:pt idx="4">
                  <c:v>51.8</c:v>
                </c:pt>
                <c:pt idx="5">
                  <c:v>51.8</c:v>
                </c:pt>
                <c:pt idx="6">
                  <c:v>59.8</c:v>
                </c:pt>
                <c:pt idx="7">
                  <c:v>59.8</c:v>
                </c:pt>
                <c:pt idx="8">
                  <c:v>82.1</c:v>
                </c:pt>
                <c:pt idx="9">
                  <c:v>82.1</c:v>
                </c:pt>
                <c:pt idx="10">
                  <c:v>94.1</c:v>
                </c:pt>
                <c:pt idx="11">
                  <c:v>94.1</c:v>
                </c:pt>
              </c:numCache>
            </c:numRef>
          </c:yVal>
          <c:smooth val="0"/>
          <c:extLst>
            <c:ext xmlns:c16="http://schemas.microsoft.com/office/drawing/2014/chart" uri="{C3380CC4-5D6E-409C-BE32-E72D297353CC}">
              <c16:uniqueId val="{00000000-77A0-4738-B0C6-3FA547AD041A}"/>
            </c:ext>
          </c:extLst>
        </c:ser>
        <c:dLbls>
          <c:showLegendKey val="0"/>
          <c:showVal val="0"/>
          <c:showCatName val="0"/>
          <c:showSerName val="0"/>
          <c:showPercent val="0"/>
          <c:showBubbleSize val="0"/>
        </c:dLbls>
        <c:axId val="405504000"/>
        <c:axId val="405518144"/>
      </c:scatterChart>
      <c:scatterChart>
        <c:scatterStyle val="smoothMarker"/>
        <c:varyColors val="0"/>
        <c:ser>
          <c:idx val="1"/>
          <c:order val="0"/>
          <c:tx>
            <c:strRef>
              <c:f>Sheet1!$A$1</c:f>
              <c:strCache>
                <c:ptCount val="1"/>
                <c:pt idx="0">
                  <c:v>Not corrected</c:v>
                </c:pt>
              </c:strCache>
            </c:strRef>
          </c:tx>
          <c:spPr>
            <a:ln w="12700" cmpd="sng">
              <a:solidFill>
                <a:srgbClr val="0070C0"/>
              </a:solidFill>
            </a:ln>
          </c:spPr>
          <c:marker>
            <c:symbol val="none"/>
          </c:marker>
          <c:xVal>
            <c:numRef>
              <c:f>Sheet1!$A$4:$A$79</c:f>
              <c:numCache>
                <c:formatCode>0.0</c:formatCode>
                <c:ptCount val="76"/>
                <c:pt idx="0">
                  <c:v>1.2972300244774863E-2</c:v>
                </c:pt>
                <c:pt idx="1">
                  <c:v>0.60707221985856386</c:v>
                </c:pt>
                <c:pt idx="2">
                  <c:v>0.15097706751448595</c:v>
                </c:pt>
                <c:pt idx="3">
                  <c:v>0.13604622411864814</c:v>
                </c:pt>
                <c:pt idx="4">
                  <c:v>0.13788744938550448</c:v>
                </c:pt>
                <c:pt idx="5">
                  <c:v>0.14806225819257077</c:v>
                </c:pt>
                <c:pt idx="6">
                  <c:v>0.16085249347955224</c:v>
                </c:pt>
                <c:pt idx="7">
                  <c:v>0.18068742264552196</c:v>
                </c:pt>
                <c:pt idx="8">
                  <c:v>0.19859847495938496</c:v>
                </c:pt>
                <c:pt idx="9">
                  <c:v>0.22060460138783214</c:v>
                </c:pt>
                <c:pt idx="10">
                  <c:v>0.23613189736343332</c:v>
                </c:pt>
                <c:pt idx="11">
                  <c:v>0.25958671533895783</c:v>
                </c:pt>
                <c:pt idx="12">
                  <c:v>0.27936254277332062</c:v>
                </c:pt>
                <c:pt idx="13">
                  <c:v>0.29710901670302275</c:v>
                </c:pt>
                <c:pt idx="14">
                  <c:v>0.33598508233508639</c:v>
                </c:pt>
                <c:pt idx="15">
                  <c:v>0.5393125818951886</c:v>
                </c:pt>
                <c:pt idx="16">
                  <c:v>0.86204365147865036</c:v>
                </c:pt>
                <c:pt idx="17">
                  <c:v>1.7604243793755368</c:v>
                </c:pt>
                <c:pt idx="18">
                  <c:v>3.2739002314970813</c:v>
                </c:pt>
                <c:pt idx="19">
                  <c:v>1.9920777735076343</c:v>
                </c:pt>
                <c:pt idx="20">
                  <c:v>1.1103471905759867</c:v>
                </c:pt>
                <c:pt idx="21">
                  <c:v>0.68250467005246085</c:v>
                </c:pt>
                <c:pt idx="22">
                  <c:v>0.58335778384541948</c:v>
                </c:pt>
                <c:pt idx="23">
                  <c:v>0.49515773052169526</c:v>
                </c:pt>
                <c:pt idx="24">
                  <c:v>0.42765326692510969</c:v>
                </c:pt>
                <c:pt idx="25">
                  <c:v>0.41216971399766589</c:v>
                </c:pt>
                <c:pt idx="26">
                  <c:v>0.41223252273315342</c:v>
                </c:pt>
                <c:pt idx="27">
                  <c:v>0.38950946824614441</c:v>
                </c:pt>
                <c:pt idx="28">
                  <c:v>0.36924945707042456</c:v>
                </c:pt>
                <c:pt idx="29">
                  <c:v>0.37602726029981776</c:v>
                </c:pt>
                <c:pt idx="30">
                  <c:v>0.38202453834666744</c:v>
                </c:pt>
                <c:pt idx="31">
                  <c:v>0.40319363300027677</c:v>
                </c:pt>
                <c:pt idx="32">
                  <c:v>0.43965852657362609</c:v>
                </c:pt>
                <c:pt idx="33">
                  <c:v>0.57048875147255629</c:v>
                </c:pt>
                <c:pt idx="34">
                  <c:v>0.825996993288304</c:v>
                </c:pt>
                <c:pt idx="35">
                  <c:v>1.616201100481937</c:v>
                </c:pt>
                <c:pt idx="36">
                  <c:v>2.9054452955561203</c:v>
                </c:pt>
                <c:pt idx="37">
                  <c:v>5.5900888995002482</c:v>
                </c:pt>
                <c:pt idx="38">
                  <c:v>11.007216386102497</c:v>
                </c:pt>
                <c:pt idx="39">
                  <c:v>11.616662444563833</c:v>
                </c:pt>
                <c:pt idx="40">
                  <c:v>5.6135887503065023</c:v>
                </c:pt>
                <c:pt idx="41">
                  <c:v>1.8147461159495668</c:v>
                </c:pt>
                <c:pt idx="42">
                  <c:v>0.81031289552505315</c:v>
                </c:pt>
                <c:pt idx="43">
                  <c:v>0.5681735476370916</c:v>
                </c:pt>
                <c:pt idx="44">
                  <c:v>0.48571311778103027</c:v>
                </c:pt>
                <c:pt idx="45">
                  <c:v>0.41285089652311635</c:v>
                </c:pt>
                <c:pt idx="46">
                  <c:v>0.36318860902815647</c:v>
                </c:pt>
                <c:pt idx="47">
                  <c:v>0.29947490485960188</c:v>
                </c:pt>
                <c:pt idx="48">
                  <c:v>0.29798630367507589</c:v>
                </c:pt>
                <c:pt idx="49">
                  <c:v>0.33822892866582394</c:v>
                </c:pt>
                <c:pt idx="50">
                  <c:v>0.37201076365715069</c:v>
                </c:pt>
                <c:pt idx="51">
                  <c:v>0.46746729512660573</c:v>
                </c:pt>
                <c:pt idx="52">
                  <c:v>0.56533050330709977</c:v>
                </c:pt>
                <c:pt idx="53">
                  <c:v>0.92694036855534712</c:v>
                </c:pt>
                <c:pt idx="54">
                  <c:v>1.7992946095541258</c:v>
                </c:pt>
                <c:pt idx="55">
                  <c:v>2.9253421102887436</c:v>
                </c:pt>
                <c:pt idx="56">
                  <c:v>4.2225363331989492</c:v>
                </c:pt>
                <c:pt idx="57">
                  <c:v>10.141141815824007</c:v>
                </c:pt>
                <c:pt idx="58">
                  <c:v>15.304340165166195</c:v>
                </c:pt>
                <c:pt idx="59">
                  <c:v>15.88038562207184</c:v>
                </c:pt>
                <c:pt idx="60">
                  <c:v>12.831961168428109</c:v>
                </c:pt>
                <c:pt idx="61">
                  <c:v>6.1248102286839652</c:v>
                </c:pt>
                <c:pt idx="62">
                  <c:v>2.8632845707227679</c:v>
                </c:pt>
                <c:pt idx="63">
                  <c:v>0.94503489912134464</c:v>
                </c:pt>
                <c:pt idx="64">
                  <c:v>0.54707857078373379</c:v>
                </c:pt>
                <c:pt idx="65">
                  <c:v>0.32185857276237373</c:v>
                </c:pt>
                <c:pt idx="66">
                  <c:v>0.23120469640524821</c:v>
                </c:pt>
                <c:pt idx="67">
                  <c:v>0.2084819356444399</c:v>
                </c:pt>
                <c:pt idx="68">
                  <c:v>0.21049872907008904</c:v>
                </c:pt>
                <c:pt idx="69">
                  <c:v>0.21846426509295835</c:v>
                </c:pt>
                <c:pt idx="70">
                  <c:v>0.22096320917830392</c:v>
                </c:pt>
                <c:pt idx="71">
                  <c:v>0.22170937883713193</c:v>
                </c:pt>
                <c:pt idx="72">
                  <c:v>0.23201168878096842</c:v>
                </c:pt>
                <c:pt idx="73">
                  <c:v>0.24962583476732003</c:v>
                </c:pt>
                <c:pt idx="74">
                  <c:v>0.27338753800060428</c:v>
                </c:pt>
                <c:pt idx="75">
                  <c:v>0.30035890898991713</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1-77A0-4738-B0C6-3FA547AD041A}"/>
            </c:ext>
          </c:extLst>
        </c:ser>
        <c:ser>
          <c:idx val="0"/>
          <c:order val="1"/>
          <c:tx>
            <c:strRef>
              <c:f>Sheet1!$B$1</c:f>
              <c:strCache>
                <c:ptCount val="1"/>
                <c:pt idx="0">
                  <c:v>Bottom</c:v>
                </c:pt>
              </c:strCache>
            </c:strRef>
          </c:tx>
          <c:spPr>
            <a:ln w="12700" cap="rnd">
              <a:noFill/>
              <a:prstDash val="solid"/>
              <a:round/>
            </a:ln>
            <a:effectLst/>
          </c:spPr>
          <c:marker>
            <c:symbol val="none"/>
          </c:marker>
          <c:xVal>
            <c:numRef>
              <c:f>Sheet1!$B$4:$B$79</c:f>
              <c:numCache>
                <c:formatCode>0.0</c:formatCode>
                <c:ptCount val="76"/>
                <c:pt idx="0">
                  <c:v>-1.775632733504487</c:v>
                </c:pt>
                <c:pt idx="1">
                  <c:v>1.7160340931403046</c:v>
                </c:pt>
                <c:pt idx="2">
                  <c:v>0.28537806328359655</c:v>
                </c:pt>
                <c:pt idx="3">
                  <c:v>0.23433745179440635</c:v>
                </c:pt>
                <c:pt idx="4">
                  <c:v>0.23140997203614766</c:v>
                </c:pt>
                <c:pt idx="5">
                  <c:v>0.22001263070183041</c:v>
                </c:pt>
                <c:pt idx="6">
                  <c:v>0.21302570590573683</c:v>
                </c:pt>
                <c:pt idx="7">
                  <c:v>0.22684658526747259</c:v>
                </c:pt>
                <c:pt idx="8">
                  <c:v>0.24883297311190833</c:v>
                </c:pt>
                <c:pt idx="9">
                  <c:v>0.28003830381256445</c:v>
                </c:pt>
                <c:pt idx="10">
                  <c:v>0.29548554465132837</c:v>
                </c:pt>
                <c:pt idx="11">
                  <c:v>0.30959479445633548</c:v>
                </c:pt>
                <c:pt idx="12">
                  <c:v>0.3556003099362422</c:v>
                </c:pt>
                <c:pt idx="13">
                  <c:v>0.48710929857952145</c:v>
                </c:pt>
                <c:pt idx="14">
                  <c:v>0.69256740984824905</c:v>
                </c:pt>
                <c:pt idx="15">
                  <c:v>1.3818858685192683</c:v>
                </c:pt>
                <c:pt idx="16">
                  <c:v>2.5079696601361849</c:v>
                </c:pt>
                <c:pt idx="17">
                  <c:v>2.7878899440166567</c:v>
                </c:pt>
                <c:pt idx="18">
                  <c:v>2.523298715007503</c:v>
                </c:pt>
                <c:pt idx="19">
                  <c:v>1.278004404982527</c:v>
                </c:pt>
                <c:pt idx="20">
                  <c:v>0.7708847875794399</c:v>
                </c:pt>
                <c:pt idx="21">
                  <c:v>0.52577169040922278</c:v>
                </c:pt>
                <c:pt idx="22">
                  <c:v>0.46692316989812777</c:v>
                </c:pt>
                <c:pt idx="23">
                  <c:v>0.41437029129130121</c:v>
                </c:pt>
                <c:pt idx="24">
                  <c:v>0.36252919938371031</c:v>
                </c:pt>
                <c:pt idx="25">
                  <c:v>0.32958552707395372</c:v>
                </c:pt>
                <c:pt idx="26">
                  <c:v>0.33862127705577588</c:v>
                </c:pt>
                <c:pt idx="27">
                  <c:v>0.36376282864015014</c:v>
                </c:pt>
                <c:pt idx="28">
                  <c:v>0.37263809448457091</c:v>
                </c:pt>
                <c:pt idx="29">
                  <c:v>0.39417093304964557</c:v>
                </c:pt>
                <c:pt idx="30">
                  <c:v>0.42101541055315661</c:v>
                </c:pt>
                <c:pt idx="31">
                  <c:v>0.49377217458605449</c:v>
                </c:pt>
                <c:pt idx="32">
                  <c:v>0.63032509584741592</c:v>
                </c:pt>
                <c:pt idx="33">
                  <c:v>1.0107779074970442</c:v>
                </c:pt>
                <c:pt idx="34">
                  <c:v>1.5477191888423452</c:v>
                </c:pt>
                <c:pt idx="35">
                  <c:v>3.5099558863691045</c:v>
                </c:pt>
                <c:pt idx="36">
                  <c:v>4.6533988220344078</c:v>
                </c:pt>
                <c:pt idx="37">
                  <c:v>5.3139130654133879</c:v>
                </c:pt>
                <c:pt idx="38">
                  <c:v>8.1393857283104865</c:v>
                </c:pt>
                <c:pt idx="39">
                  <c:v>7.4470201193297427</c:v>
                </c:pt>
                <c:pt idx="40">
                  <c:v>3.2998259728400443</c:v>
                </c:pt>
                <c:pt idx="41">
                  <c:v>1.0950221422158701</c:v>
                </c:pt>
                <c:pt idx="42">
                  <c:v>0.52893249951422627</c:v>
                </c:pt>
                <c:pt idx="43">
                  <c:v>0.37416122023727916</c:v>
                </c:pt>
                <c:pt idx="44">
                  <c:v>0.29812619519613093</c:v>
                </c:pt>
                <c:pt idx="45">
                  <c:v>0.25861199386230216</c:v>
                </c:pt>
                <c:pt idx="46">
                  <c:v>0.27463775765726434</c:v>
                </c:pt>
                <c:pt idx="47">
                  <c:v>0.31030506152332499</c:v>
                </c:pt>
                <c:pt idx="48">
                  <c:v>0.34279221047883585</c:v>
                </c:pt>
                <c:pt idx="49">
                  <c:v>0.39804204447199076</c:v>
                </c:pt>
                <c:pt idx="50">
                  <c:v>0.4662929872798815</c:v>
                </c:pt>
                <c:pt idx="51">
                  <c:v>0.67977834360137812</c:v>
                </c:pt>
                <c:pt idx="52">
                  <c:v>0.94578384279904815</c:v>
                </c:pt>
                <c:pt idx="53">
                  <c:v>1.7339399923016039</c:v>
                </c:pt>
                <c:pt idx="54">
                  <c:v>3.6886140462663115</c:v>
                </c:pt>
                <c:pt idx="55">
                  <c:v>5.3689514384435828</c:v>
                </c:pt>
                <c:pt idx="56">
                  <c:v>5.9580646719850634</c:v>
                </c:pt>
                <c:pt idx="57">
                  <c:v>9.5883438541953474</c:v>
                </c:pt>
                <c:pt idx="58">
                  <c:v>12.075965169293561</c:v>
                </c:pt>
                <c:pt idx="59">
                  <c:v>10.962998544901266</c:v>
                </c:pt>
                <c:pt idx="60">
                  <c:v>9.0632194884398096</c:v>
                </c:pt>
                <c:pt idx="61">
                  <c:v>3.9744240261301607</c:v>
                </c:pt>
                <c:pt idx="62">
                  <c:v>1.7017331906313402</c:v>
                </c:pt>
                <c:pt idx="63">
                  <c:v>0.55227233047518409</c:v>
                </c:pt>
                <c:pt idx="64">
                  <c:v>0.35049412002826341</c:v>
                </c:pt>
                <c:pt idx="65">
                  <c:v>0.27002260285826801</c:v>
                </c:pt>
                <c:pt idx="66">
                  <c:v>0.24771286581191468</c:v>
                </c:pt>
                <c:pt idx="67">
                  <c:v>0.24456024139079685</c:v>
                </c:pt>
                <c:pt idx="68">
                  <c:v>0.25001960971662163</c:v>
                </c:pt>
                <c:pt idx="69">
                  <c:v>0.26815119975855189</c:v>
                </c:pt>
                <c:pt idx="70">
                  <c:v>0.28324617227218224</c:v>
                </c:pt>
                <c:pt idx="71">
                  <c:v>0.29574791645528703</c:v>
                </c:pt>
                <c:pt idx="72">
                  <c:v>0.3167311951634123</c:v>
                </c:pt>
                <c:pt idx="73">
                  <c:v>0.31356921113403385</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2-77A0-4738-B0C6-3FA547AD041A}"/>
            </c:ext>
          </c:extLst>
        </c:ser>
        <c:ser>
          <c:idx val="2"/>
          <c:order val="2"/>
          <c:tx>
            <c:strRef>
              <c:f>Sheet1!$C$1</c:f>
              <c:strCache>
                <c:ptCount val="1"/>
                <c:pt idx="0">
                  <c:v>Mid</c:v>
                </c:pt>
              </c:strCache>
            </c:strRef>
          </c:tx>
          <c:spPr>
            <a:ln w="12700">
              <a:noFill/>
              <a:prstDash val="solid"/>
            </a:ln>
          </c:spPr>
          <c:marker>
            <c:symbol val="none"/>
          </c:marker>
          <c:xVal>
            <c:numRef>
              <c:f>Sheet1!$C$4:$C$79</c:f>
              <c:numCache>
                <c:formatCode>0.0</c:formatCode>
                <c:ptCount val="76"/>
                <c:pt idx="0">
                  <c:v>-4.1000330773636922</c:v>
                </c:pt>
                <c:pt idx="1">
                  <c:v>3.4557667274836441</c:v>
                </c:pt>
                <c:pt idx="2">
                  <c:v>0.51949592688140223</c:v>
                </c:pt>
                <c:pt idx="3">
                  <c:v>0.37148976505308595</c:v>
                </c:pt>
                <c:pt idx="4">
                  <c:v>0.34984342247614664</c:v>
                </c:pt>
                <c:pt idx="5">
                  <c:v>0.32196970346609333</c:v>
                </c:pt>
                <c:pt idx="6">
                  <c:v>0.30253305686619014</c:v>
                </c:pt>
                <c:pt idx="7">
                  <c:v>0.32109041530601523</c:v>
                </c:pt>
                <c:pt idx="8">
                  <c:v>0.38054069582055389</c:v>
                </c:pt>
                <c:pt idx="9">
                  <c:v>0.54542119238832099</c:v>
                </c:pt>
                <c:pt idx="10">
                  <c:v>0.73301300923655599</c:v>
                </c:pt>
                <c:pt idx="11">
                  <c:v>1.1219542978641841</c:v>
                </c:pt>
                <c:pt idx="12">
                  <c:v>1.2885772936631747</c:v>
                </c:pt>
                <c:pt idx="13">
                  <c:v>1.0146553211933427</c:v>
                </c:pt>
                <c:pt idx="14">
                  <c:v>0.95579727785677315</c:v>
                </c:pt>
                <c:pt idx="15">
                  <c:v>1.1062166910331868</c:v>
                </c:pt>
                <c:pt idx="16">
                  <c:v>1.3076133929918836</c:v>
                </c:pt>
                <c:pt idx="17">
                  <c:v>1.5902530029368307</c:v>
                </c:pt>
                <c:pt idx="18">
                  <c:v>1.6851829683124095</c:v>
                </c:pt>
                <c:pt idx="19">
                  <c:v>0.93464705784409796</c:v>
                </c:pt>
                <c:pt idx="20">
                  <c:v>0.55834221448980681</c:v>
                </c:pt>
                <c:pt idx="21">
                  <c:v>0.37640902513961816</c:v>
                </c:pt>
                <c:pt idx="22">
                  <c:v>0.35810262239727786</c:v>
                </c:pt>
                <c:pt idx="23">
                  <c:v>0.34075939655781334</c:v>
                </c:pt>
                <c:pt idx="24">
                  <c:v>0.32918475866064623</c:v>
                </c:pt>
                <c:pt idx="25">
                  <c:v>0.35388751415990355</c:v>
                </c:pt>
                <c:pt idx="26">
                  <c:v>0.38938495989100325</c:v>
                </c:pt>
                <c:pt idx="27">
                  <c:v>0.47785454269936489</c:v>
                </c:pt>
                <c:pt idx="28">
                  <c:v>0.59798884735892111</c:v>
                </c:pt>
                <c:pt idx="29">
                  <c:v>0.80586120968436292</c:v>
                </c:pt>
                <c:pt idx="30">
                  <c:v>1.1628454240405881</c:v>
                </c:pt>
                <c:pt idx="31">
                  <c:v>1.4200235786172843</c:v>
                </c:pt>
                <c:pt idx="32">
                  <c:v>1.422823430899703</c:v>
                </c:pt>
                <c:pt idx="33">
                  <c:v>1.470599520719144</c:v>
                </c:pt>
                <c:pt idx="34">
                  <c:v>1.6557366837487166</c:v>
                </c:pt>
                <c:pt idx="35">
                  <c:v>1.9931726967025807</c:v>
                </c:pt>
                <c:pt idx="36">
                  <c:v>2.1797449839491612</c:v>
                </c:pt>
                <c:pt idx="37">
                  <c:v>2.3975885357778726</c:v>
                </c:pt>
                <c:pt idx="38">
                  <c:v>3.7567043270187797</c:v>
                </c:pt>
                <c:pt idx="39">
                  <c:v>3.4290636318751675</c:v>
                </c:pt>
                <c:pt idx="40">
                  <c:v>1.5368750125955011</c:v>
                </c:pt>
                <c:pt idx="41">
                  <c:v>0.55808085354142434</c:v>
                </c:pt>
                <c:pt idx="42">
                  <c:v>0.33943141648652742</c:v>
                </c:pt>
                <c:pt idx="43">
                  <c:v>0.30264559457856371</c:v>
                </c:pt>
                <c:pt idx="44">
                  <c:v>0.30847762094218506</c:v>
                </c:pt>
                <c:pt idx="45">
                  <c:v>0.33423709793190698</c:v>
                </c:pt>
                <c:pt idx="46">
                  <c:v>0.38956396189875808</c:v>
                </c:pt>
                <c:pt idx="47">
                  <c:v>0.52332760809534917</c:v>
                </c:pt>
                <c:pt idx="48">
                  <c:v>0.72877157131292802</c:v>
                </c:pt>
                <c:pt idx="49">
                  <c:v>1.1054745510604065</c:v>
                </c:pt>
                <c:pt idx="50">
                  <c:v>1.4145350662336209</c:v>
                </c:pt>
                <c:pt idx="51">
                  <c:v>1.8076109805994158</c:v>
                </c:pt>
                <c:pt idx="52">
                  <c:v>1.9996505203531403</c:v>
                </c:pt>
                <c:pt idx="53">
                  <c:v>2.4770571318594183</c:v>
                </c:pt>
                <c:pt idx="54">
                  <c:v>3.0497562858499756</c:v>
                </c:pt>
                <c:pt idx="55">
                  <c:v>3.4148491501189393</c:v>
                </c:pt>
                <c:pt idx="56">
                  <c:v>3.4644866982094751</c:v>
                </c:pt>
                <c:pt idx="57">
                  <c:v>4.614886101704581</c:v>
                </c:pt>
                <c:pt idx="58">
                  <c:v>5.6172686795941082</c:v>
                </c:pt>
                <c:pt idx="59">
                  <c:v>5.234751463575515</c:v>
                </c:pt>
                <c:pt idx="60">
                  <c:v>4.5442572200884106</c:v>
                </c:pt>
                <c:pt idx="61">
                  <c:v>2.7799704690796601</c:v>
                </c:pt>
                <c:pt idx="62">
                  <c:v>1.4846660737081026</c:v>
                </c:pt>
                <c:pt idx="63">
                  <c:v>0.60750772103033279</c:v>
                </c:pt>
                <c:pt idx="64">
                  <c:v>0.44871801154792812</c:v>
                </c:pt>
                <c:pt idx="65">
                  <c:v>0.37994022222067386</c:v>
                </c:pt>
                <c:pt idx="66">
                  <c:v>0.36430081601805847</c:v>
                </c:pt>
                <c:pt idx="67">
                  <c:v>0.38959286722824232</c:v>
                </c:pt>
                <c:pt idx="68">
                  <c:v>0.40247367423123354</c:v>
                </c:pt>
                <c:pt idx="69">
                  <c:v>0.40353014217908234</c:v>
                </c:pt>
                <c:pt idx="70">
                  <c:v>0</c:v>
                </c:pt>
                <c:pt idx="71">
                  <c:v>0</c:v>
                </c:pt>
                <c:pt idx="72">
                  <c:v>0</c:v>
                </c:pt>
                <c:pt idx="73">
                  <c:v>0</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3-77A0-4738-B0C6-3FA547AD041A}"/>
            </c:ext>
          </c:extLst>
        </c:ser>
        <c:ser>
          <c:idx val="3"/>
          <c:order val="3"/>
          <c:tx>
            <c:strRef>
              <c:f>Sheet1!$D$1</c:f>
              <c:strCache>
                <c:ptCount val="1"/>
                <c:pt idx="0">
                  <c:v>Top</c:v>
                </c:pt>
              </c:strCache>
            </c:strRef>
          </c:tx>
          <c:spPr>
            <a:ln w="12700">
              <a:noFill/>
              <a:prstDash val="solid"/>
            </a:ln>
          </c:spPr>
          <c:marker>
            <c:symbol val="none"/>
          </c:marker>
          <c:xVal>
            <c:numRef>
              <c:f>Sheet1!$D$4:$D$79</c:f>
              <c:numCache>
                <c:formatCode>0.0</c:formatCode>
                <c:ptCount val="76"/>
                <c:pt idx="0">
                  <c:v>-6.1170292154224759</c:v>
                </c:pt>
                <c:pt idx="1">
                  <c:v>4.9377371465501385</c:v>
                </c:pt>
                <c:pt idx="2">
                  <c:v>0.73213536849490446</c:v>
                </c:pt>
                <c:pt idx="3">
                  <c:v>0.52242161077343707</c:v>
                </c:pt>
                <c:pt idx="4">
                  <c:v>0.54081212342082963</c:v>
                </c:pt>
                <c:pt idx="5">
                  <c:v>0.65045546045471436</c:v>
                </c:pt>
                <c:pt idx="6">
                  <c:v>0.85863086581958492</c:v>
                </c:pt>
                <c:pt idx="7">
                  <c:v>1.3660650131888925</c:v>
                </c:pt>
                <c:pt idx="8">
                  <c:v>1.2722147616686335</c:v>
                </c:pt>
                <c:pt idx="9">
                  <c:v>1.0092515506086623</c:v>
                </c:pt>
                <c:pt idx="10">
                  <c:v>0.90847617631717625</c:v>
                </c:pt>
                <c:pt idx="11">
                  <c:v>0.79421982605342134</c:v>
                </c:pt>
                <c:pt idx="12">
                  <c:v>0.70070267522134122</c:v>
                </c:pt>
                <c:pt idx="13">
                  <c:v>0.63746078704253895</c:v>
                </c:pt>
                <c:pt idx="14">
                  <c:v>0.65554821644878836</c:v>
                </c:pt>
                <c:pt idx="15">
                  <c:v>0.81941246467317763</c:v>
                </c:pt>
                <c:pt idx="16">
                  <c:v>0.94748042065346094</c:v>
                </c:pt>
                <c:pt idx="17">
                  <c:v>1.1454157861998395</c:v>
                </c:pt>
                <c:pt idx="18">
                  <c:v>1.3547158756581881</c:v>
                </c:pt>
                <c:pt idx="19">
                  <c:v>0.79353433493880754</c:v>
                </c:pt>
                <c:pt idx="20">
                  <c:v>0.52474784847720446</c:v>
                </c:pt>
                <c:pt idx="21">
                  <c:v>0.41325454385865917</c:v>
                </c:pt>
                <c:pt idx="22">
                  <c:v>0.41398923219117806</c:v>
                </c:pt>
                <c:pt idx="23">
                  <c:v>0.46198556991874229</c:v>
                </c:pt>
                <c:pt idx="24">
                  <c:v>0.59287466171784142</c:v>
                </c:pt>
                <c:pt idx="25">
                  <c:v>0.78958504065920865</c:v>
                </c:pt>
                <c:pt idx="26">
                  <c:v>1.1161132087547787</c:v>
                </c:pt>
                <c:pt idx="27">
                  <c:v>1.30989045969595</c:v>
                </c:pt>
                <c:pt idx="28">
                  <c:v>1.245674315547401</c:v>
                </c:pt>
                <c:pt idx="29">
                  <c:v>1.0861718985133746</c:v>
                </c:pt>
                <c:pt idx="30">
                  <c:v>0.86861007682305247</c:v>
                </c:pt>
                <c:pt idx="31">
                  <c:v>0.70902442762138385</c:v>
                </c:pt>
                <c:pt idx="32">
                  <c:v>0.66636359344849783</c:v>
                </c:pt>
                <c:pt idx="33">
                  <c:v>0.66955947680896555</c:v>
                </c:pt>
                <c:pt idx="34">
                  <c:v>0.78094224200447726</c:v>
                </c:pt>
                <c:pt idx="35">
                  <c:v>0.92123529287107453</c:v>
                </c:pt>
                <c:pt idx="36">
                  <c:v>0.98390538510038317</c:v>
                </c:pt>
                <c:pt idx="37">
                  <c:v>1.3722006139931924</c:v>
                </c:pt>
                <c:pt idx="38">
                  <c:v>2.5134942646369671</c:v>
                </c:pt>
                <c:pt idx="39">
                  <c:v>2.9658261200840457</c:v>
                </c:pt>
                <c:pt idx="40">
                  <c:v>1.6918805019459442</c:v>
                </c:pt>
                <c:pt idx="41">
                  <c:v>0.71987490528726872</c:v>
                </c:pt>
                <c:pt idx="42">
                  <c:v>0.50722862202971652</c:v>
                </c:pt>
                <c:pt idx="43">
                  <c:v>0.57503607400623868</c:v>
                </c:pt>
                <c:pt idx="44">
                  <c:v>0.66545713190504674</c:v>
                </c:pt>
                <c:pt idx="45">
                  <c:v>0.96720984185838788</c:v>
                </c:pt>
                <c:pt idx="46">
                  <c:v>1.1712195236797054</c:v>
                </c:pt>
                <c:pt idx="47">
                  <c:v>1.3019234241519175</c:v>
                </c:pt>
                <c:pt idx="48">
                  <c:v>1.2832685122124614</c:v>
                </c:pt>
                <c:pt idx="49">
                  <c:v>1.150984530478137</c:v>
                </c:pt>
                <c:pt idx="50">
                  <c:v>1.0844622556570378</c:v>
                </c:pt>
                <c:pt idx="51">
                  <c:v>1.1443957966767111</c:v>
                </c:pt>
                <c:pt idx="52">
                  <c:v>1.1401272105247171</c:v>
                </c:pt>
                <c:pt idx="53">
                  <c:v>1.1716774792699935</c:v>
                </c:pt>
                <c:pt idx="54">
                  <c:v>1.4095300770862149</c:v>
                </c:pt>
                <c:pt idx="55">
                  <c:v>1.5901585501240261</c:v>
                </c:pt>
                <c:pt idx="56">
                  <c:v>1.8222862114288478</c:v>
                </c:pt>
                <c:pt idx="57">
                  <c:v>3.5061296911406519</c:v>
                </c:pt>
                <c:pt idx="58">
                  <c:v>5.1438911910018978</c:v>
                </c:pt>
                <c:pt idx="59">
                  <c:v>5.9650897596037495</c:v>
                </c:pt>
                <c:pt idx="60">
                  <c:v>5.9954041602514225</c:v>
                </c:pt>
                <c:pt idx="61">
                  <c:v>3.9301250842246036</c:v>
                </c:pt>
                <c:pt idx="62">
                  <c:v>2.1971437282512056</c:v>
                </c:pt>
                <c:pt idx="63">
                  <c:v>0.97491280080600573</c:v>
                </c:pt>
                <c:pt idx="64">
                  <c:v>0.71642594963966344</c:v>
                </c:pt>
                <c:pt idx="65">
                  <c:v>0.55796461009096132</c:v>
                </c:pt>
                <c:pt idx="66">
                  <c:v>0</c:v>
                </c:pt>
                <c:pt idx="67">
                  <c:v>0</c:v>
                </c:pt>
                <c:pt idx="68">
                  <c:v>0</c:v>
                </c:pt>
                <c:pt idx="69">
                  <c:v>0</c:v>
                </c:pt>
                <c:pt idx="70">
                  <c:v>0</c:v>
                </c:pt>
                <c:pt idx="71">
                  <c:v>0</c:v>
                </c:pt>
                <c:pt idx="72">
                  <c:v>0</c:v>
                </c:pt>
                <c:pt idx="73">
                  <c:v>0</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4-77A0-4738-B0C6-3FA547AD041A}"/>
            </c:ext>
          </c:extLst>
        </c:ser>
        <c:dLbls>
          <c:showLegendKey val="0"/>
          <c:showVal val="0"/>
          <c:showCatName val="0"/>
          <c:showSerName val="0"/>
          <c:showPercent val="0"/>
          <c:showBubbleSize val="0"/>
        </c:dLbls>
        <c:axId val="405504000"/>
        <c:axId val="405518144"/>
      </c:scatterChart>
      <c:valAx>
        <c:axId val="405504000"/>
        <c:scaling>
          <c:orientation val="minMax"/>
          <c:max val="2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sz="700">
                <a:solidFill>
                  <a:schemeClr val="tx1">
                    <a:lumMod val="65000"/>
                    <a:lumOff val="35000"/>
                  </a:schemeClr>
                </a:solidFill>
              </a:defRPr>
            </a:pPr>
            <a:endParaRPr lang="nb-NO"/>
          </a:p>
        </c:txPr>
        <c:crossAx val="405518144"/>
        <c:crosses val="autoZero"/>
        <c:crossBetween val="midCat"/>
      </c:valAx>
      <c:valAx>
        <c:axId val="40551814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vert="horz"/>
          <a:lstStyle/>
          <a:p>
            <a:pPr>
              <a:defRPr sz="700">
                <a:solidFill>
                  <a:schemeClr val="tx1">
                    <a:lumMod val="65000"/>
                    <a:lumOff val="35000"/>
                  </a:schemeClr>
                </a:solidFill>
              </a:defRPr>
            </a:pPr>
            <a:endParaRPr lang="nb-NO"/>
          </a:p>
        </c:txPr>
        <c:crossAx val="405504000"/>
        <c:crosses val="autoZero"/>
        <c:crossBetween val="midCat"/>
      </c:valAx>
    </c:plotArea>
    <c:plotVisOnly val="1"/>
    <c:dispBlanksAs val="gap"/>
    <c:showDLblsOverMax val="0"/>
    <c:extLst/>
  </c:chart>
  <c:spPr>
    <a:ln>
      <a:noFill/>
    </a:ln>
  </c:spPr>
  <c:txPr>
    <a:bodyPr/>
    <a:lstStyle/>
    <a:p>
      <a:pPr>
        <a:defRPr>
          <a:latin typeface="Times New Roman" panose="02020603050405020304" pitchFamily="18" charset="0"/>
          <a:cs typeface="Times New Roman" panose="02020603050405020304" pitchFamily="18" charset="0"/>
        </a:defRPr>
      </a:pPr>
      <a:endParaRPr lang="nb-NO"/>
    </a:p>
  </c:txPr>
  <c:externalData r:id="rId1">
    <c:autoUpdate val="0"/>
  </c:externalData>
  <c:userShapes r:id="rId2"/>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521203703703705"/>
          <c:y val="0.14723777777777777"/>
          <c:w val="0.53808703703703709"/>
          <c:h val="0.7892622222222222"/>
        </c:manualLayout>
      </c:layout>
      <c:scatterChart>
        <c:scatterStyle val="lineMarker"/>
        <c:varyColors val="0"/>
        <c:ser>
          <c:idx val="0"/>
          <c:order val="0"/>
          <c:tx>
            <c:v>S1_r</c:v>
          </c:tx>
          <c:spPr>
            <a:ln w="15875" cap="rnd">
              <a:solidFill>
                <a:srgbClr val="FFC000"/>
              </a:solidFill>
              <a:round/>
            </a:ln>
            <a:effectLst/>
          </c:spPr>
          <c:marker>
            <c:symbol val="none"/>
          </c:marker>
          <c:xVal>
            <c:numRef>
              <c:f>Bq!$B$5:$B$80</c:f>
              <c:numCache>
                <c:formatCode>General</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f>Bq!$C$5:$C$80</c:f>
              <c:numCache>
                <c:formatCode>General</c:formatCode>
                <c:ptCount val="76"/>
                <c:pt idx="0">
                  <c:v>-1.5</c:v>
                </c:pt>
                <c:pt idx="1">
                  <c:v>0.29999999999999993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0"/>
          <c:extLst>
            <c:ext xmlns:c16="http://schemas.microsoft.com/office/drawing/2014/chart" uri="{C3380CC4-5D6E-409C-BE32-E72D297353CC}">
              <c16:uniqueId val="{00000000-D1DC-4BB0-9A61-16851D0B2E28}"/>
            </c:ext>
          </c:extLst>
        </c:ser>
        <c:ser>
          <c:idx val="5"/>
          <c:order val="2"/>
          <c:tx>
            <c:v>4b_r</c:v>
          </c:tx>
          <c:spPr>
            <a:ln w="12700" cap="rnd">
              <a:solidFill>
                <a:schemeClr val="accent6"/>
              </a:solidFill>
              <a:round/>
            </a:ln>
            <a:effectLst/>
          </c:spPr>
          <c:marker>
            <c:symbol val="none"/>
          </c:marker>
          <c:xVal>
            <c:numRef>
              <c:f>Bq!$G$28:$G$1139</c:f>
              <c:numCache>
                <c:formatCode>General</c:formatCode>
                <c:ptCount val="1112"/>
                <c:pt idx="0">
                  <c:v>8.2107144795081819E-4</c:v>
                </c:pt>
                <c:pt idx="1">
                  <c:v>8.2105629470101166E-4</c:v>
                </c:pt>
                <c:pt idx="2">
                  <c:v>6.5004093835401564E-4</c:v>
                </c:pt>
                <c:pt idx="3">
                  <c:v>5.4223392596220604E-4</c:v>
                </c:pt>
                <c:pt idx="4">
                  <c:v>5.4222732532852231E-4</c:v>
                </c:pt>
                <c:pt idx="5">
                  <c:v>3.9022147234263024E-4</c:v>
                </c:pt>
                <c:pt idx="6">
                  <c:v>3.4066319605073039E-4</c:v>
                </c:pt>
                <c:pt idx="7">
                  <c:v>3.4066007349002327E-4</c:v>
                </c:pt>
                <c:pt idx="8">
                  <c:v>4.2769236039071865E-4</c:v>
                </c:pt>
                <c:pt idx="9">
                  <c:v>3.6659044088798375E-4</c:v>
                </c:pt>
                <c:pt idx="10">
                  <c:v>3.6658743129652094E-4</c:v>
                </c:pt>
                <c:pt idx="11">
                  <c:v>2.8494725791209161E-4</c:v>
                </c:pt>
                <c:pt idx="12">
                  <c:v>2.8494544106323866E-4</c:v>
                </c:pt>
                <c:pt idx="13">
                  <c:v>3.5952207015644535E-4</c:v>
                </c:pt>
                <c:pt idx="14">
                  <c:v>3.4291930263270987E-4</c:v>
                </c:pt>
                <c:pt idx="15">
                  <c:v>3.4291733156800107E-4</c:v>
                </c:pt>
                <c:pt idx="16">
                  <c:v>3.2974144709656641E-4</c:v>
                </c:pt>
                <c:pt idx="17">
                  <c:v>3.1754048273123048E-4</c:v>
                </c:pt>
                <c:pt idx="18">
                  <c:v>2.7784644536053691E-4</c:v>
                </c:pt>
                <c:pt idx="19">
                  <c:v>2.7064560310888843E-4</c:v>
                </c:pt>
                <c:pt idx="20">
                  <c:v>2.6351932836851189E-4</c:v>
                </c:pt>
                <c:pt idx="21">
                  <c:v>3.0116343015431252E-4</c:v>
                </c:pt>
                <c:pt idx="22">
                  <c:v>2.9533018869911661E-4</c:v>
                </c:pt>
                <c:pt idx="23">
                  <c:v>2.9532873153617823E-4</c:v>
                </c:pt>
                <c:pt idx="24">
                  <c:v>3.322431843582546E-4</c:v>
                </c:pt>
                <c:pt idx="25">
                  <c:v>3.2018862154364582E-4</c:v>
                </c:pt>
                <c:pt idx="26">
                  <c:v>3.1496508634335939E-4</c:v>
                </c:pt>
                <c:pt idx="27">
                  <c:v>3.1496361554755116E-4</c:v>
                </c:pt>
                <c:pt idx="28">
                  <c:v>3.0713014558152315E-4</c:v>
                </c:pt>
                <c:pt idx="29">
                  <c:v>3.0712874819593093E-4</c:v>
                </c:pt>
                <c:pt idx="30">
                  <c:v>3.4125257793486723E-4</c:v>
                </c:pt>
                <c:pt idx="31">
                  <c:v>4.0388097695931457E-4</c:v>
                </c:pt>
                <c:pt idx="32">
                  <c:v>4.0387916684842977E-4</c:v>
                </c:pt>
                <c:pt idx="33">
                  <c:v>3.9687420884554261E-4</c:v>
                </c:pt>
                <c:pt idx="34">
                  <c:v>3.9346443529166453E-4</c:v>
                </c:pt>
                <c:pt idx="35">
                  <c:v>3.9346271945853167E-4</c:v>
                </c:pt>
                <c:pt idx="36">
                  <c:v>3.2447549387341727E-4</c:v>
                </c:pt>
                <c:pt idx="37">
                  <c:v>3.2233632799603387E-4</c:v>
                </c:pt>
                <c:pt idx="38">
                  <c:v>3.8356393999145497E-4</c:v>
                </c:pt>
                <c:pt idx="39">
                  <c:v>3.8356231209339388E-4</c:v>
                </c:pt>
                <c:pt idx="40">
                  <c:v>4.4091951084952101E-4</c:v>
                </c:pt>
                <c:pt idx="41">
                  <c:v>4.4091766851981853E-4</c:v>
                </c:pt>
                <c:pt idx="42">
                  <c:v>4.3889586119964552E-4</c:v>
                </c:pt>
                <c:pt idx="43">
                  <c:v>4.3413692295431411E-4</c:v>
                </c:pt>
                <c:pt idx="44">
                  <c:v>4.3413513906524255E-4</c:v>
                </c:pt>
                <c:pt idx="45">
                  <c:v>3.6878344003368562E-4</c:v>
                </c:pt>
                <c:pt idx="46">
                  <c:v>3.0425184954417542E-4</c:v>
                </c:pt>
                <c:pt idx="47">
                  <c:v>2.9745724908369702E-4</c:v>
                </c:pt>
                <c:pt idx="48">
                  <c:v>3.8176787490086972E-4</c:v>
                </c:pt>
                <c:pt idx="49">
                  <c:v>3.4870653380161083E-4</c:v>
                </c:pt>
                <c:pt idx="50">
                  <c:v>3.4240405882907045E-4</c:v>
                </c:pt>
                <c:pt idx="51">
                  <c:v>3.3854988805312545E-4</c:v>
                </c:pt>
                <c:pt idx="52">
                  <c:v>4.2466747587369813E-4</c:v>
                </c:pt>
                <c:pt idx="53">
                  <c:v>4.1558766626459734E-4</c:v>
                </c:pt>
                <c:pt idx="54">
                  <c:v>3.8340092084587351E-4</c:v>
                </c:pt>
                <c:pt idx="55">
                  <c:v>3.8047802826411599E-4</c:v>
                </c:pt>
                <c:pt idx="56">
                  <c:v>3.7310288760012799E-4</c:v>
                </c:pt>
                <c:pt idx="57">
                  <c:v>4.2447602853165183E-4</c:v>
                </c:pt>
                <c:pt idx="58">
                  <c:v>4.2161161113832182E-4</c:v>
                </c:pt>
                <c:pt idx="59">
                  <c:v>4.1527559496637337E-4</c:v>
                </c:pt>
                <c:pt idx="60">
                  <c:v>4.1005146003910548E-4</c:v>
                </c:pt>
                <c:pt idx="61">
                  <c:v>4.0722729515863546E-4</c:v>
                </c:pt>
                <c:pt idx="62">
                  <c:v>3.7214460575057669E-4</c:v>
                </c:pt>
                <c:pt idx="63">
                  <c:v>4.5327439013463563E-4</c:v>
                </c:pt>
                <c:pt idx="64">
                  <c:v>4.5048001617778449E-4</c:v>
                </c:pt>
                <c:pt idx="65">
                  <c:v>4.1632478780877154E-4</c:v>
                </c:pt>
                <c:pt idx="66">
                  <c:v>4.4130162364703176E-4</c:v>
                </c:pt>
                <c:pt idx="67">
                  <c:v>4.3570669434432271E-4</c:v>
                </c:pt>
                <c:pt idx="68">
                  <c:v>3.7781348486801581E-4</c:v>
                </c:pt>
                <c:pt idx="69">
                  <c:v>3.7147502092383218E-4</c:v>
                </c:pt>
                <c:pt idx="70">
                  <c:v>3.9605368026910759E-4</c:v>
                </c:pt>
                <c:pt idx="71">
                  <c:v>4.4687186141375434E-4</c:v>
                </c:pt>
                <c:pt idx="72">
                  <c:v>4.4415080402437673E-4</c:v>
                </c:pt>
                <c:pt idx="73">
                  <c:v>4.4142976702768211E-4</c:v>
                </c:pt>
                <c:pt idx="74">
                  <c:v>4.3287575154381811E-4</c:v>
                </c:pt>
                <c:pt idx="75">
                  <c:v>4.5636088323218363E-4</c:v>
                </c:pt>
                <c:pt idx="76">
                  <c:v>4.5368017478582918E-4</c:v>
                </c:pt>
                <c:pt idx="77">
                  <c:v>3.9762935310858017E-4</c:v>
                </c:pt>
                <c:pt idx="78">
                  <c:v>3.9341072034109896E-4</c:v>
                </c:pt>
                <c:pt idx="79">
                  <c:v>3.9073865224406281E-4</c:v>
                </c:pt>
                <c:pt idx="80">
                  <c:v>4.1385130132848567E-4</c:v>
                </c:pt>
                <c:pt idx="81">
                  <c:v>4.1085781558789132E-4</c:v>
                </c:pt>
                <c:pt idx="82">
                  <c:v>4.6153074417992459E-4</c:v>
                </c:pt>
                <c:pt idx="83">
                  <c:v>5.1340304934146858E-4</c:v>
                </c:pt>
                <c:pt idx="84">
                  <c:v>4.8400211994082179E-4</c:v>
                </c:pt>
                <c:pt idx="85">
                  <c:v>4.8133191809229836E-4</c:v>
                </c:pt>
                <c:pt idx="86">
                  <c:v>4.5227749107851613E-4</c:v>
                </c:pt>
                <c:pt idx="87">
                  <c:v>5.2985782200811154E-4</c:v>
                </c:pt>
                <c:pt idx="88">
                  <c:v>5.3007652892551958E-4</c:v>
                </c:pt>
                <c:pt idx="89">
                  <c:v>4.9970924776521198E-4</c:v>
                </c:pt>
                <c:pt idx="90">
                  <c:v>4.9702654724169805E-4</c:v>
                </c:pt>
                <c:pt idx="91">
                  <c:v>4.9667821197693033E-4</c:v>
                </c:pt>
                <c:pt idx="92">
                  <c:v>5.2218531259243901E-4</c:v>
                </c:pt>
                <c:pt idx="93">
                  <c:v>4.3834883259444198E-4</c:v>
                </c:pt>
                <c:pt idx="94">
                  <c:v>4.3841312641724583E-4</c:v>
                </c:pt>
                <c:pt idx="95">
                  <c:v>4.3742539195802129E-4</c:v>
                </c:pt>
                <c:pt idx="96">
                  <c:v>4.8934493288573455E-4</c:v>
                </c:pt>
                <c:pt idx="97">
                  <c:v>4.8739796672855439E-4</c:v>
                </c:pt>
                <c:pt idx="98">
                  <c:v>5.3940046814135575E-4</c:v>
                </c:pt>
                <c:pt idx="99">
                  <c:v>4.5784372323844888E-4</c:v>
                </c:pt>
                <c:pt idx="100">
                  <c:v>4.5951115309619508E-4</c:v>
                </c:pt>
                <c:pt idx="101">
                  <c:v>4.5673090091337588E-4</c:v>
                </c:pt>
                <c:pt idx="102">
                  <c:v>3.982843230570208E-4</c:v>
                </c:pt>
                <c:pt idx="103">
                  <c:v>3.9776162251825911E-4</c:v>
                </c:pt>
                <c:pt idx="104">
                  <c:v>5.1151701883424771E-4</c:v>
                </c:pt>
                <c:pt idx="105">
                  <c:v>5.0869547326504747E-4</c:v>
                </c:pt>
                <c:pt idx="106">
                  <c:v>4.8159804796923201E-4</c:v>
                </c:pt>
                <c:pt idx="107">
                  <c:v>4.7875318792674735E-4</c:v>
                </c:pt>
                <c:pt idx="108">
                  <c:v>4.7590834966400016E-4</c:v>
                </c:pt>
                <c:pt idx="109">
                  <c:v>4.7542649484493964E-4</c:v>
                </c:pt>
                <c:pt idx="110">
                  <c:v>5.0118876740820606E-4</c:v>
                </c:pt>
                <c:pt idx="111">
                  <c:v>5.0040834121634255E-4</c:v>
                </c:pt>
                <c:pt idx="112">
                  <c:v>5.886785394534148E-4</c:v>
                </c:pt>
                <c:pt idx="113">
                  <c:v>5.6059002952031645E-4</c:v>
                </c:pt>
                <c:pt idx="114">
                  <c:v>5.5767492523114222E-4</c:v>
                </c:pt>
                <c:pt idx="115">
                  <c:v>4.9852290527367595E-4</c:v>
                </c:pt>
                <c:pt idx="116">
                  <c:v>5.6381661042327808E-4</c:v>
                </c:pt>
                <c:pt idx="117">
                  <c:v>5.6083829089670302E-4</c:v>
                </c:pt>
                <c:pt idx="118">
                  <c:v>5.6324415265114906E-4</c:v>
                </c:pt>
                <c:pt idx="119">
                  <c:v>5.9033735479527977E-4</c:v>
                </c:pt>
                <c:pt idx="120">
                  <c:v>5.8733022871936414E-4</c:v>
                </c:pt>
                <c:pt idx="121">
                  <c:v>5.5764127288853154E-4</c:v>
                </c:pt>
                <c:pt idx="122">
                  <c:v>5.5857014093606456E-4</c:v>
                </c:pt>
                <c:pt idx="123">
                  <c:v>5.5552305649816914E-4</c:v>
                </c:pt>
                <c:pt idx="124">
                  <c:v>5.5742820298063252E-4</c:v>
                </c:pt>
                <c:pt idx="125">
                  <c:v>6.5310651830966112E-4</c:v>
                </c:pt>
                <c:pt idx="126">
                  <c:v>6.5000122663432913E-4</c:v>
                </c:pt>
                <c:pt idx="127">
                  <c:v>6.1973347495850517E-4</c:v>
                </c:pt>
                <c:pt idx="128">
                  <c:v>5.9676214157397328E-4</c:v>
                </c:pt>
                <c:pt idx="129">
                  <c:v>5.9357633302808098E-4</c:v>
                </c:pt>
                <c:pt idx="130">
                  <c:v>6.860548957554625E-4</c:v>
                </c:pt>
                <c:pt idx="131">
                  <c:v>6.951473399732052E-4</c:v>
                </c:pt>
                <c:pt idx="132">
                  <c:v>6.9190389489765772E-4</c:v>
                </c:pt>
                <c:pt idx="133">
                  <c:v>6.2847170220214281E-4</c:v>
                </c:pt>
                <c:pt idx="134">
                  <c:v>6.2520394464355604E-4</c:v>
                </c:pt>
                <c:pt idx="135">
                  <c:v>6.2913350995334413E-4</c:v>
                </c:pt>
                <c:pt idx="136">
                  <c:v>6.2582796467265558E-4</c:v>
                </c:pt>
                <c:pt idx="137">
                  <c:v>6.3413343164992354E-4</c:v>
                </c:pt>
                <c:pt idx="138">
                  <c:v>6.3076624384012219E-4</c:v>
                </c:pt>
                <c:pt idx="139">
                  <c:v>6.9960512303335928E-4</c:v>
                </c:pt>
                <c:pt idx="140">
                  <c:v>6.962144231656101E-4</c:v>
                </c:pt>
                <c:pt idx="141">
                  <c:v>7.0252743421730663E-4</c:v>
                </c:pt>
                <c:pt idx="142">
                  <c:v>5.6599190675724433E-4</c:v>
                </c:pt>
                <c:pt idx="143">
                  <c:v>5.6252651923256779E-4</c:v>
                </c:pt>
                <c:pt idx="144">
                  <c:v>5.630532647824362E-4</c:v>
                </c:pt>
                <c:pt idx="145">
                  <c:v>6.3524144667432864E-4</c:v>
                </c:pt>
                <c:pt idx="146">
                  <c:v>6.317188675262471E-4</c:v>
                </c:pt>
                <c:pt idx="147">
                  <c:v>6.2819632096728923E-4</c:v>
                </c:pt>
                <c:pt idx="148">
                  <c:v>5.9925748620095467E-4</c:v>
                </c:pt>
                <c:pt idx="149">
                  <c:v>6.3152230832749334E-4</c:v>
                </c:pt>
                <c:pt idx="150">
                  <c:v>6.3390336548147885E-4</c:v>
                </c:pt>
                <c:pt idx="151">
                  <c:v>5.9724950012040126E-4</c:v>
                </c:pt>
                <c:pt idx="152">
                  <c:v>7.0274800555857584E-4</c:v>
                </c:pt>
                <c:pt idx="153">
                  <c:v>7.0283679430190179E-4</c:v>
                </c:pt>
                <c:pt idx="154">
                  <c:v>6.3344576275016495E-4</c:v>
                </c:pt>
                <c:pt idx="155">
                  <c:v>6.2974880611240379E-4</c:v>
                </c:pt>
                <c:pt idx="156">
                  <c:v>6.3218988995648146E-4</c:v>
                </c:pt>
                <c:pt idx="157">
                  <c:v>7.0781747241661832E-4</c:v>
                </c:pt>
                <c:pt idx="158">
                  <c:v>6.2883604910007906E-4</c:v>
                </c:pt>
                <c:pt idx="159">
                  <c:v>6.319840079048102E-4</c:v>
                </c:pt>
                <c:pt idx="160">
                  <c:v>7.0423852191419767E-4</c:v>
                </c:pt>
                <c:pt idx="161">
                  <c:v>7.0043901960319468E-4</c:v>
                </c:pt>
                <c:pt idx="162">
                  <c:v>7.1649286967324466E-4</c:v>
                </c:pt>
                <c:pt idx="163">
                  <c:v>7.1258506993195786E-4</c:v>
                </c:pt>
                <c:pt idx="164">
                  <c:v>7.0867730984484987E-4</c:v>
                </c:pt>
                <c:pt idx="165">
                  <c:v>7.0476958936871871E-4</c:v>
                </c:pt>
                <c:pt idx="166">
                  <c:v>7.4677698008210748E-4</c:v>
                </c:pt>
                <c:pt idx="167">
                  <c:v>7.4283318027279846E-4</c:v>
                </c:pt>
                <c:pt idx="168">
                  <c:v>7.4746762987492851E-4</c:v>
                </c:pt>
                <c:pt idx="169">
                  <c:v>7.8340488768300362E-4</c:v>
                </c:pt>
                <c:pt idx="170">
                  <c:v>7.39488580392749E-4</c:v>
                </c:pt>
                <c:pt idx="171">
                  <c:v>7.4243614636216356E-4</c:v>
                </c:pt>
                <c:pt idx="172">
                  <c:v>7.3840906379684453E-4</c:v>
                </c:pt>
                <c:pt idx="173">
                  <c:v>6.9326565666624957E-4</c:v>
                </c:pt>
                <c:pt idx="174">
                  <c:v>6.9329411085930861E-4</c:v>
                </c:pt>
                <c:pt idx="175">
                  <c:v>7.3844920944139204E-4</c:v>
                </c:pt>
                <c:pt idx="176">
                  <c:v>7.7532961354226761E-4</c:v>
                </c:pt>
                <c:pt idx="177">
                  <c:v>7.7587310599111883E-4</c:v>
                </c:pt>
                <c:pt idx="178">
                  <c:v>7.3582670273566011E-4</c:v>
                </c:pt>
                <c:pt idx="179">
                  <c:v>7.7319717854440917E-4</c:v>
                </c:pt>
                <c:pt idx="180">
                  <c:v>7.7185686995439424E-4</c:v>
                </c:pt>
                <c:pt idx="181">
                  <c:v>7.2865300333330759E-4</c:v>
                </c:pt>
                <c:pt idx="182">
                  <c:v>7.6629530766773662E-4</c:v>
                </c:pt>
                <c:pt idx="183">
                  <c:v>7.6586418555675431E-4</c:v>
                </c:pt>
                <c:pt idx="184">
                  <c:v>7.2407026415193139E-4</c:v>
                </c:pt>
                <c:pt idx="185">
                  <c:v>7.1984526669079867E-4</c:v>
                </c:pt>
                <c:pt idx="186">
                  <c:v>7.2182839954652888E-4</c:v>
                </c:pt>
                <c:pt idx="187">
                  <c:v>7.2297106588862386E-4</c:v>
                </c:pt>
                <c:pt idx="188">
                  <c:v>7.6164960872184126E-4</c:v>
                </c:pt>
                <c:pt idx="189">
                  <c:v>7.6210885406140011E-4</c:v>
                </c:pt>
                <c:pt idx="190">
                  <c:v>8.5504019986585612E-4</c:v>
                </c:pt>
                <c:pt idx="191">
                  <c:v>7.6307826791838988E-4</c:v>
                </c:pt>
                <c:pt idx="192">
                  <c:v>7.5870243604367533E-4</c:v>
                </c:pt>
                <c:pt idx="193">
                  <c:v>7.5528998971316735E-4</c:v>
                </c:pt>
                <c:pt idx="194">
                  <c:v>7.5090866167851591E-4</c:v>
                </c:pt>
                <c:pt idx="195">
                  <c:v>7.5519975574754464E-4</c:v>
                </c:pt>
                <c:pt idx="196">
                  <c:v>7.6159149470196661E-4</c:v>
                </c:pt>
                <c:pt idx="197">
                  <c:v>9.370802825878989E-4</c:v>
                </c:pt>
                <c:pt idx="198">
                  <c:v>9.3748752313468149E-4</c:v>
                </c:pt>
                <c:pt idx="199">
                  <c:v>9.4417264897846695E-4</c:v>
                </c:pt>
                <c:pt idx="200">
                  <c:v>9.8537359138110435E-4</c:v>
                </c:pt>
                <c:pt idx="201">
                  <c:v>9.8079848390416843E-4</c:v>
                </c:pt>
                <c:pt idx="202">
                  <c:v>1.0822151569386785E-3</c:v>
                </c:pt>
                <c:pt idx="203">
                  <c:v>1.123971458714818E-3</c:v>
                </c:pt>
                <c:pt idx="204">
                  <c:v>1.1284700613442818E-3</c:v>
                </c:pt>
                <c:pt idx="205">
                  <c:v>1.0415906402393377E-3</c:v>
                </c:pt>
                <c:pt idx="206">
                  <c:v>1.178723618163093E-3</c:v>
                </c:pt>
                <c:pt idx="207">
                  <c:v>1.1837930029761068E-3</c:v>
                </c:pt>
                <c:pt idx="208">
                  <c:v>1.0942902570746571E-3</c:v>
                </c:pt>
                <c:pt idx="209">
                  <c:v>1.0894774318149102E-3</c:v>
                </c:pt>
                <c:pt idx="210">
                  <c:v>1.1001057318453195E-3</c:v>
                </c:pt>
                <c:pt idx="211">
                  <c:v>1.1605505502926396E-3</c:v>
                </c:pt>
                <c:pt idx="212">
                  <c:v>1.3537438942344329E-3</c:v>
                </c:pt>
                <c:pt idx="213">
                  <c:v>1.3745904951965144E-3</c:v>
                </c:pt>
                <c:pt idx="214">
                  <c:v>1.28750792716207E-3</c:v>
                </c:pt>
                <c:pt idx="215">
                  <c:v>1.2311488698680205E-3</c:v>
                </c:pt>
                <c:pt idx="216">
                  <c:v>1.2483833342196518E-3</c:v>
                </c:pt>
                <c:pt idx="217">
                  <c:v>1.2682037279085859E-3</c:v>
                </c:pt>
                <c:pt idx="218">
                  <c:v>1.6886462819798059E-3</c:v>
                </c:pt>
                <c:pt idx="219">
                  <c:v>1.7178962714009946E-3</c:v>
                </c:pt>
                <c:pt idx="220">
                  <c:v>1.8593780049130663E-3</c:v>
                </c:pt>
                <c:pt idx="221">
                  <c:v>1.7983755846337282E-3</c:v>
                </c:pt>
                <c:pt idx="222">
                  <c:v>1.8937701347336775E-3</c:v>
                </c:pt>
                <c:pt idx="223">
                  <c:v>1.9464854131826729E-3</c:v>
                </c:pt>
                <c:pt idx="224">
                  <c:v>1.9406245336048989E-3</c:v>
                </c:pt>
                <c:pt idx="225">
                  <c:v>1.9855794585074372E-3</c:v>
                </c:pt>
                <c:pt idx="226">
                  <c:v>2.0945627493769011E-3</c:v>
                </c:pt>
                <c:pt idx="227">
                  <c:v>2.088385188031529E-3</c:v>
                </c:pt>
                <c:pt idx="228">
                  <c:v>2.4115094060742871E-3</c:v>
                </c:pt>
                <c:pt idx="229">
                  <c:v>2.4836716023499046E-3</c:v>
                </c:pt>
                <c:pt idx="230">
                  <c:v>2.4770638328118289E-3</c:v>
                </c:pt>
                <c:pt idx="231">
                  <c:v>2.7806173721444559E-3</c:v>
                </c:pt>
                <c:pt idx="232">
                  <c:v>3.7970170431026462E-3</c:v>
                </c:pt>
                <c:pt idx="233">
                  <c:v>3.7898783528226331E-3</c:v>
                </c:pt>
                <c:pt idx="234">
                  <c:v>3.9126989437697317E-3</c:v>
                </c:pt>
                <c:pt idx="235">
                  <c:v>4.2025510531414059E-3</c:v>
                </c:pt>
                <c:pt idx="236">
                  <c:v>4.1946016983715013E-3</c:v>
                </c:pt>
                <c:pt idx="237">
                  <c:v>4.3894559454887771E-3</c:v>
                </c:pt>
                <c:pt idx="238">
                  <c:v>4.2149567212312368E-3</c:v>
                </c:pt>
                <c:pt idx="239">
                  <c:v>4.206622504741857E-3</c:v>
                </c:pt>
                <c:pt idx="240">
                  <c:v>4.9597764635731841E-3</c:v>
                </c:pt>
                <c:pt idx="241">
                  <c:v>5.7564300112523305E-3</c:v>
                </c:pt>
                <c:pt idx="242">
                  <c:v>5.7474523944653494E-3</c:v>
                </c:pt>
                <c:pt idx="243">
                  <c:v>7.6965994358537404E-3</c:v>
                </c:pt>
                <c:pt idx="244">
                  <c:v>1.0825660186884781E-2</c:v>
                </c:pt>
                <c:pt idx="245">
                  <c:v>1.0815725845944512E-2</c:v>
                </c:pt>
                <c:pt idx="246">
                  <c:v>1.4147771806971769E-2</c:v>
                </c:pt>
                <c:pt idx="247">
                  <c:v>1.9233951876853447E-2</c:v>
                </c:pt>
                <c:pt idx="248">
                  <c:v>1.9223219400627246E-2</c:v>
                </c:pt>
                <c:pt idx="249">
                  <c:v>2.3909341522208871E-2</c:v>
                </c:pt>
                <c:pt idx="250">
                  <c:v>2.2958486861030927E-2</c:v>
                </c:pt>
                <c:pt idx="251">
                  <c:v>2.2946817185135721E-2</c:v>
                </c:pt>
                <c:pt idx="252">
                  <c:v>2.832252067267178E-2</c:v>
                </c:pt>
                <c:pt idx="253">
                  <c:v>3.643401811034698E-2</c:v>
                </c:pt>
                <c:pt idx="254">
                  <c:v>3.6421769458416076E-2</c:v>
                </c:pt>
                <c:pt idx="255">
                  <c:v>4.5075328192969367E-2</c:v>
                </c:pt>
                <c:pt idx="256">
                  <c:v>4.5062749904760571E-2</c:v>
                </c:pt>
                <c:pt idx="257">
                  <c:v>5.1270728799453165E-2</c:v>
                </c:pt>
                <c:pt idx="258">
                  <c:v>5.5410711084261058E-2</c:v>
                </c:pt>
                <c:pt idx="259">
                  <c:v>5.5397342986787723E-2</c:v>
                </c:pt>
                <c:pt idx="260">
                  <c:v>5.9166547104613547E-2</c:v>
                </c:pt>
                <c:pt idx="261">
                  <c:v>5.9833248607228891E-2</c:v>
                </c:pt>
                <c:pt idx="262">
                  <c:v>5.9819154780197711E-2</c:v>
                </c:pt>
                <c:pt idx="263">
                  <c:v>5.200273799602094E-2</c:v>
                </c:pt>
                <c:pt idx="264">
                  <c:v>3.5437377747588712E-2</c:v>
                </c:pt>
                <c:pt idx="265">
                  <c:v>3.5423908730726747E-2</c:v>
                </c:pt>
                <c:pt idx="266">
                  <c:v>1.9875991036364189E-2</c:v>
                </c:pt>
                <c:pt idx="267">
                  <c:v>9.0470371923954997E-3</c:v>
                </c:pt>
                <c:pt idx="268">
                  <c:v>2.3597493034804755E-3</c:v>
                </c:pt>
                <c:pt idx="269">
                  <c:v>2.2878941458924188E-3</c:v>
                </c:pt>
                <c:pt idx="270">
                  <c:v>4.2361659628448054E-4</c:v>
                </c:pt>
                <c:pt idx="271">
                  <c:v>8.9057577684620824E-4</c:v>
                </c:pt>
                <c:pt idx="272">
                  <c:v>8.4568929279269628E-4</c:v>
                </c:pt>
                <c:pt idx="273">
                  <c:v>1.3635430033388327E-3</c:v>
                </c:pt>
                <c:pt idx="274">
                  <c:v>1.3524036658491294E-3</c:v>
                </c:pt>
                <c:pt idx="275">
                  <c:v>1.0590182139724011E-3</c:v>
                </c:pt>
                <c:pt idx="276">
                  <c:v>9.9255791375324476E-4</c:v>
                </c:pt>
                <c:pt idx="277">
                  <c:v>9.825774598676367E-4</c:v>
                </c:pt>
                <c:pt idx="278">
                  <c:v>1.2919375410706665E-3</c:v>
                </c:pt>
                <c:pt idx="279">
                  <c:v>1.2164203481525831E-3</c:v>
                </c:pt>
                <c:pt idx="280">
                  <c:v>1.207505159681994E-3</c:v>
                </c:pt>
                <c:pt idx="281">
                  <c:v>1.1993618618593284E-3</c:v>
                </c:pt>
                <c:pt idx="282">
                  <c:v>1.1016453106648841E-3</c:v>
                </c:pt>
                <c:pt idx="283">
                  <c:v>1.0939667137778036E-3</c:v>
                </c:pt>
                <c:pt idx="284">
                  <c:v>1.0840904714348495E-3</c:v>
                </c:pt>
                <c:pt idx="285">
                  <c:v>1.0769338115428017E-3</c:v>
                </c:pt>
                <c:pt idx="286">
                  <c:v>1.0061081350772913E-3</c:v>
                </c:pt>
                <c:pt idx="287">
                  <c:v>9.4173717805576089E-4</c:v>
                </c:pt>
                <c:pt idx="288">
                  <c:v>8.0848625529953463E-4</c:v>
                </c:pt>
                <c:pt idx="289">
                  <c:v>7.6381142731094464E-4</c:v>
                </c:pt>
                <c:pt idx="290">
                  <c:v>9.0563686069544127E-4</c:v>
                </c:pt>
                <c:pt idx="291">
                  <c:v>1.0163574521557389E-3</c:v>
                </c:pt>
                <c:pt idx="292">
                  <c:v>9.8139432977339264E-4</c:v>
                </c:pt>
                <c:pt idx="293">
                  <c:v>9.0136327677266725E-4</c:v>
                </c:pt>
                <c:pt idx="294">
                  <c:v>8.9581759859112657E-4</c:v>
                </c:pt>
                <c:pt idx="295">
                  <c:v>1.092843719871972E-3</c:v>
                </c:pt>
                <c:pt idx="296">
                  <c:v>9.0331669538516388E-4</c:v>
                </c:pt>
                <c:pt idx="297">
                  <c:v>8.8487229173236275E-4</c:v>
                </c:pt>
                <c:pt idx="298">
                  <c:v>7.7454782944794229E-4</c:v>
                </c:pt>
                <c:pt idx="299">
                  <c:v>1.0732357512653605E-3</c:v>
                </c:pt>
                <c:pt idx="300">
                  <c:v>1.0567820350765398E-3</c:v>
                </c:pt>
                <c:pt idx="301">
                  <c:v>1.0516406088688323E-3</c:v>
                </c:pt>
                <c:pt idx="302">
                  <c:v>6.8329364987766326E-4</c:v>
                </c:pt>
                <c:pt idx="303">
                  <c:v>8.3180073195436013E-4</c:v>
                </c:pt>
                <c:pt idx="304">
                  <c:v>8.2180244024831811E-4</c:v>
                </c:pt>
                <c:pt idx="305">
                  <c:v>7.1490655731695849E-4</c:v>
                </c:pt>
                <c:pt idx="306">
                  <c:v>8.6253407895951252E-4</c:v>
                </c:pt>
                <c:pt idx="307">
                  <c:v>8.4611361809232147E-4</c:v>
                </c:pt>
                <c:pt idx="308">
                  <c:v>6.8838675108454182E-4</c:v>
                </c:pt>
                <c:pt idx="309">
                  <c:v>9.3380397278953944E-4</c:v>
                </c:pt>
                <c:pt idx="310">
                  <c:v>9.3150534182309631E-4</c:v>
                </c:pt>
                <c:pt idx="311">
                  <c:v>6.7043355967346904E-4</c:v>
                </c:pt>
                <c:pt idx="312">
                  <c:v>6.6545190647501577E-4</c:v>
                </c:pt>
                <c:pt idx="313">
                  <c:v>7.1032572100234511E-4</c:v>
                </c:pt>
                <c:pt idx="314">
                  <c:v>7.0534397414578345E-4</c:v>
                </c:pt>
                <c:pt idx="315">
                  <c:v>7.0036228402798033E-4</c:v>
                </c:pt>
                <c:pt idx="316">
                  <c:v>8.449691643778863E-4</c:v>
                </c:pt>
                <c:pt idx="317">
                  <c:v>7.3388449817931493E-4</c:v>
                </c:pt>
                <c:pt idx="318">
                  <c:v>7.2894566017138614E-4</c:v>
                </c:pt>
                <c:pt idx="319">
                  <c:v>6.7454937878969631E-4</c:v>
                </c:pt>
                <c:pt idx="320">
                  <c:v>8.1436492605374696E-4</c:v>
                </c:pt>
                <c:pt idx="321">
                  <c:v>8.0944729179505852E-4</c:v>
                </c:pt>
                <c:pt idx="322">
                  <c:v>6.5594925846184922E-4</c:v>
                </c:pt>
                <c:pt idx="323">
                  <c:v>7.0018548751502128E-4</c:v>
                </c:pt>
                <c:pt idx="324">
                  <c:v>6.9226847549705938E-4</c:v>
                </c:pt>
                <c:pt idx="325">
                  <c:v>6.835080919321058E-4</c:v>
                </c:pt>
                <c:pt idx="326">
                  <c:v>6.7864704202809725E-4</c:v>
                </c:pt>
                <c:pt idx="327">
                  <c:v>6.7284890026992586E-4</c:v>
                </c:pt>
                <c:pt idx="328">
                  <c:v>6.1674224997420668E-4</c:v>
                </c:pt>
                <c:pt idx="329">
                  <c:v>6.0847943111980629E-4</c:v>
                </c:pt>
                <c:pt idx="330">
                  <c:v>6.0367360536884402E-4</c:v>
                </c:pt>
                <c:pt idx="331">
                  <c:v>5.5003545635328864E-4</c:v>
                </c:pt>
                <c:pt idx="332">
                  <c:v>5.4521665910965873E-4</c:v>
                </c:pt>
                <c:pt idx="333">
                  <c:v>4.9237522699370235E-4</c:v>
                </c:pt>
                <c:pt idx="334">
                  <c:v>4.8487420120091822E-4</c:v>
                </c:pt>
                <c:pt idx="335">
                  <c:v>5.7324023668739595E-4</c:v>
                </c:pt>
                <c:pt idx="336">
                  <c:v>5.6848785367329309E-4</c:v>
                </c:pt>
                <c:pt idx="337">
                  <c:v>5.1475217819463867E-4</c:v>
                </c:pt>
                <c:pt idx="338">
                  <c:v>5.5359999888694711E-4</c:v>
                </c:pt>
                <c:pt idx="339">
                  <c:v>5.488935593960881E-4</c:v>
                </c:pt>
                <c:pt idx="340">
                  <c:v>4.9710036446805935E-4</c:v>
                </c:pt>
                <c:pt idx="341">
                  <c:v>5.3951260249105164E-4</c:v>
                </c:pt>
                <c:pt idx="342">
                  <c:v>5.2971099239494961E-4</c:v>
                </c:pt>
                <c:pt idx="343">
                  <c:v>5.7094227885389317E-4</c:v>
                </c:pt>
                <c:pt idx="344">
                  <c:v>6.1289243760110322E-4</c:v>
                </c:pt>
                <c:pt idx="345">
                  <c:v>6.0330190116209177E-4</c:v>
                </c:pt>
                <c:pt idx="346">
                  <c:v>5.4951005617706594E-4</c:v>
                </c:pt>
                <c:pt idx="347">
                  <c:v>6.3687768064534694E-4</c:v>
                </c:pt>
                <c:pt idx="348">
                  <c:v>6.2641909324437622E-4</c:v>
                </c:pt>
                <c:pt idx="349">
                  <c:v>6.6212799810236615E-4</c:v>
                </c:pt>
                <c:pt idx="350">
                  <c:v>7.4799686659005906E-4</c:v>
                </c:pt>
                <c:pt idx="351">
                  <c:v>7.4350699255073204E-4</c:v>
                </c:pt>
                <c:pt idx="352">
                  <c:v>7.3128250658054811E-4</c:v>
                </c:pt>
                <c:pt idx="353">
                  <c:v>7.7153617589396993E-4</c:v>
                </c:pt>
                <c:pt idx="354">
                  <c:v>7.6210445976370269E-4</c:v>
                </c:pt>
                <c:pt idx="355">
                  <c:v>7.5766527748146904E-4</c:v>
                </c:pt>
                <c:pt idx="356">
                  <c:v>7.5322613932422692E-4</c:v>
                </c:pt>
                <c:pt idx="357">
                  <c:v>7.3453626251996349E-4</c:v>
                </c:pt>
                <c:pt idx="358">
                  <c:v>7.3018176019063082E-4</c:v>
                </c:pt>
                <c:pt idx="359">
                  <c:v>6.3865685452838212E-4</c:v>
                </c:pt>
                <c:pt idx="360">
                  <c:v>6.2951446752462141E-4</c:v>
                </c:pt>
                <c:pt idx="361">
                  <c:v>6.2519337773838215E-4</c:v>
                </c:pt>
                <c:pt idx="362">
                  <c:v>6.1776565723830896E-4</c:v>
                </c:pt>
                <c:pt idx="363">
                  <c:v>6.1269826437738517E-4</c:v>
                </c:pt>
                <c:pt idx="364">
                  <c:v>8.2641462499325705E-4</c:v>
                </c:pt>
                <c:pt idx="365">
                  <c:v>5.6322942297851999E-4</c:v>
                </c:pt>
                <c:pt idx="366">
                  <c:v>5.6388607708682237E-4</c:v>
                </c:pt>
                <c:pt idx="367">
                  <c:v>7.8213122814953261E-4</c:v>
                </c:pt>
                <c:pt idx="368">
                  <c:v>6.9014322393421833E-4</c:v>
                </c:pt>
                <c:pt idx="369">
                  <c:v>6.9195488404318745E-4</c:v>
                </c:pt>
                <c:pt idx="370">
                  <c:v>8.2866648480775041E-4</c:v>
                </c:pt>
                <c:pt idx="371">
                  <c:v>1.0475032140858577E-3</c:v>
                </c:pt>
                <c:pt idx="372">
                  <c:v>1.0567747218527754E-3</c:v>
                </c:pt>
                <c:pt idx="373">
                  <c:v>9.225793257805529E-4</c:v>
                </c:pt>
                <c:pt idx="374">
                  <c:v>9.1802799867065027E-4</c:v>
                </c:pt>
                <c:pt idx="375">
                  <c:v>9.2452595098163094E-4</c:v>
                </c:pt>
                <c:pt idx="376">
                  <c:v>8.8328945304011735E-4</c:v>
                </c:pt>
                <c:pt idx="377">
                  <c:v>1.0184231268363974E-3</c:v>
                </c:pt>
                <c:pt idx="378">
                  <c:v>1.0277031372773896E-3</c:v>
                </c:pt>
                <c:pt idx="379">
                  <c:v>7.9775622256043086E-4</c:v>
                </c:pt>
                <c:pt idx="380">
                  <c:v>7.9297096226191679E-4</c:v>
                </c:pt>
                <c:pt idx="381">
                  <c:v>7.8818575215115478E-4</c:v>
                </c:pt>
                <c:pt idx="382">
                  <c:v>8.5884030962606875E-4</c:v>
                </c:pt>
                <c:pt idx="383">
                  <c:v>8.0441567375507436E-4</c:v>
                </c:pt>
                <c:pt idx="384">
                  <c:v>7.9947192635506628E-4</c:v>
                </c:pt>
                <c:pt idx="385">
                  <c:v>9.5956347384124215E-4</c:v>
                </c:pt>
                <c:pt idx="386">
                  <c:v>9.5453198308106046E-4</c:v>
                </c:pt>
                <c:pt idx="387">
                  <c:v>7.9844949973909864E-4</c:v>
                </c:pt>
                <c:pt idx="388">
                  <c:v>9.0475701386617737E-4</c:v>
                </c:pt>
                <c:pt idx="389">
                  <c:v>8.9966603552438088E-4</c:v>
                </c:pt>
                <c:pt idx="390">
                  <c:v>1.1098988274963616E-3</c:v>
                </c:pt>
                <c:pt idx="391">
                  <c:v>9.6184286746264531E-4</c:v>
                </c:pt>
                <c:pt idx="392">
                  <c:v>9.5663577671213531E-4</c:v>
                </c:pt>
                <c:pt idx="393">
                  <c:v>9.1031494291181629E-4</c:v>
                </c:pt>
                <c:pt idx="394">
                  <c:v>7.5032855751551355E-4</c:v>
                </c:pt>
                <c:pt idx="395">
                  <c:v>7.4503422209633915E-4</c:v>
                </c:pt>
                <c:pt idx="396">
                  <c:v>1.0156075290494652E-3</c:v>
                </c:pt>
                <c:pt idx="397">
                  <c:v>1.0230517513118847E-3</c:v>
                </c:pt>
                <c:pt idx="398">
                  <c:v>1.0176307523705643E-3</c:v>
                </c:pt>
                <c:pt idx="399">
                  <c:v>6.9550132677610016E-4</c:v>
                </c:pt>
                <c:pt idx="400">
                  <c:v>6.9665404074204895E-4</c:v>
                </c:pt>
                <c:pt idx="401">
                  <c:v>7.4657843030438958E-4</c:v>
                </c:pt>
                <c:pt idx="402">
                  <c:v>8.1094717526361678E-4</c:v>
                </c:pt>
                <c:pt idx="403">
                  <c:v>6.9236359140952084E-4</c:v>
                </c:pt>
                <c:pt idx="404">
                  <c:v>6.8672215511820795E-4</c:v>
                </c:pt>
                <c:pt idx="405">
                  <c:v>8.0061654334597702E-4</c:v>
                </c:pt>
                <c:pt idx="406">
                  <c:v>8.5751864639530548E-4</c:v>
                </c:pt>
                <c:pt idx="407">
                  <c:v>8.5179176466122319E-4</c:v>
                </c:pt>
                <c:pt idx="408">
                  <c:v>7.4390543794351728E-4</c:v>
                </c:pt>
                <c:pt idx="409">
                  <c:v>8.5466756957724283E-4</c:v>
                </c:pt>
                <c:pt idx="410">
                  <c:v>8.4884316359731609E-4</c:v>
                </c:pt>
                <c:pt idx="411">
                  <c:v>8.5756681372959221E-4</c:v>
                </c:pt>
                <c:pt idx="412">
                  <c:v>8.5907353588896473E-4</c:v>
                </c:pt>
                <c:pt idx="413">
                  <c:v>8.5309700847060533E-4</c:v>
                </c:pt>
                <c:pt idx="414">
                  <c:v>7.9558669878265157E-4</c:v>
                </c:pt>
                <c:pt idx="415">
                  <c:v>8.4999114233197718E-4</c:v>
                </c:pt>
                <c:pt idx="416">
                  <c:v>8.4847187642851695E-4</c:v>
                </c:pt>
                <c:pt idx="417">
                  <c:v>1.0319743446522709E-3</c:v>
                </c:pt>
                <c:pt idx="418">
                  <c:v>9.0346387522678739E-4</c:v>
                </c:pt>
                <c:pt idx="419">
                  <c:v>9.0373742952932123E-4</c:v>
                </c:pt>
                <c:pt idx="420">
                  <c:v>9.0248076682707926E-4</c:v>
                </c:pt>
                <c:pt idx="421">
                  <c:v>8.3432032219829045E-4</c:v>
                </c:pt>
                <c:pt idx="422">
                  <c:v>8.341643757676816E-4</c:v>
                </c:pt>
                <c:pt idx="423">
                  <c:v>9.5108206295036921E-4</c:v>
                </c:pt>
                <c:pt idx="424">
                  <c:v>9.4485585672112577E-4</c:v>
                </c:pt>
                <c:pt idx="425">
                  <c:v>9.5063288797701221E-4</c:v>
                </c:pt>
                <c:pt idx="426">
                  <c:v>8.1811785253322385E-4</c:v>
                </c:pt>
                <c:pt idx="427">
                  <c:v>8.1181298694917286E-4</c:v>
                </c:pt>
                <c:pt idx="428">
                  <c:v>8.0855683480360319E-4</c:v>
                </c:pt>
                <c:pt idx="429">
                  <c:v>9.2891285148986066E-4</c:v>
                </c:pt>
                <c:pt idx="430">
                  <c:v>9.8773202765138515E-4</c:v>
                </c:pt>
                <c:pt idx="431">
                  <c:v>9.8684748541944477E-4</c:v>
                </c:pt>
                <c:pt idx="432">
                  <c:v>1.0462588925526366E-3</c:v>
                </c:pt>
                <c:pt idx="433">
                  <c:v>1.039870071722954E-3</c:v>
                </c:pt>
                <c:pt idx="434">
                  <c:v>9.7314409617777192E-4</c:v>
                </c:pt>
                <c:pt idx="435">
                  <c:v>9.0934936715279129E-4</c:v>
                </c:pt>
                <c:pt idx="436">
                  <c:v>9.0288968129151412E-4</c:v>
                </c:pt>
                <c:pt idx="437">
                  <c:v>8.9645905917922159E-4</c:v>
                </c:pt>
                <c:pt idx="438">
                  <c:v>9.5822722624569945E-4</c:v>
                </c:pt>
                <c:pt idx="439">
                  <c:v>9.5174294612243159E-4</c:v>
                </c:pt>
                <c:pt idx="440">
                  <c:v>1.0159100239210571E-3</c:v>
                </c:pt>
                <c:pt idx="441">
                  <c:v>1.072610556089615E-3</c:v>
                </c:pt>
                <c:pt idx="442">
                  <c:v>1.0661010852050774E-3</c:v>
                </c:pt>
                <c:pt idx="443">
                  <c:v>9.2933451268213836E-4</c:v>
                </c:pt>
                <c:pt idx="444">
                  <c:v>1.1833539050486895E-3</c:v>
                </c:pt>
                <c:pt idx="445">
                  <c:v>9.1630253118668255E-4</c:v>
                </c:pt>
                <c:pt idx="446">
                  <c:v>9.1147883809856534E-4</c:v>
                </c:pt>
                <c:pt idx="447">
                  <c:v>9.0156105018170129E-4</c:v>
                </c:pt>
                <c:pt idx="448">
                  <c:v>1.1551042291626707E-3</c:v>
                </c:pt>
                <c:pt idx="449">
                  <c:v>1.1486069963990056E-3</c:v>
                </c:pt>
                <c:pt idx="450">
                  <c:v>1.0082902832200774E-3</c:v>
                </c:pt>
                <c:pt idx="451">
                  <c:v>1.0665827629397951E-3</c:v>
                </c:pt>
                <c:pt idx="452">
                  <c:v>1.0640904548168812E-3</c:v>
                </c:pt>
                <c:pt idx="453">
                  <c:v>1.0555955079871039E-3</c:v>
                </c:pt>
                <c:pt idx="454">
                  <c:v>1.0491115165023989E-3</c:v>
                </c:pt>
                <c:pt idx="455">
                  <c:v>9.740940905817332E-4</c:v>
                </c:pt>
                <c:pt idx="456">
                  <c:v>9.7129275646737042E-4</c:v>
                </c:pt>
                <c:pt idx="457">
                  <c:v>1.1594626194293691E-3</c:v>
                </c:pt>
                <c:pt idx="458">
                  <c:v>1.152940549411687E-3</c:v>
                </c:pt>
                <c:pt idx="459">
                  <c:v>1.1378364291076254E-3</c:v>
                </c:pt>
                <c:pt idx="460">
                  <c:v>1.0026140666031583E-3</c:v>
                </c:pt>
                <c:pt idx="461">
                  <c:v>9.9616343598056632E-4</c:v>
                </c:pt>
                <c:pt idx="462">
                  <c:v>9.8972903015902584E-4</c:v>
                </c:pt>
                <c:pt idx="463">
                  <c:v>1.3052708028475617E-3</c:v>
                </c:pt>
                <c:pt idx="464">
                  <c:v>1.2964240260621086E-3</c:v>
                </c:pt>
                <c:pt idx="465">
                  <c:v>1.2899997452180305E-3</c:v>
                </c:pt>
                <c:pt idx="466">
                  <c:v>1.1550330843562568E-3</c:v>
                </c:pt>
                <c:pt idx="467">
                  <c:v>1.1443065972847756E-3</c:v>
                </c:pt>
                <c:pt idx="468">
                  <c:v>1.2019371136839424E-3</c:v>
                </c:pt>
                <c:pt idx="469">
                  <c:v>1.1910762282889887E-3</c:v>
                </c:pt>
                <c:pt idx="470">
                  <c:v>1.184681875387041E-3</c:v>
                </c:pt>
                <c:pt idx="471">
                  <c:v>1.1783066005081888E-3</c:v>
                </c:pt>
                <c:pt idx="472">
                  <c:v>1.231183364624012E-3</c:v>
                </c:pt>
                <c:pt idx="473">
                  <c:v>1.2202364335935282E-3</c:v>
                </c:pt>
                <c:pt idx="474">
                  <c:v>1.2073049951679749E-3</c:v>
                </c:pt>
                <c:pt idx="475">
                  <c:v>1.2010114149181674E-3</c:v>
                </c:pt>
                <c:pt idx="476">
                  <c:v>1.1925308232136696E-3</c:v>
                </c:pt>
                <c:pt idx="477">
                  <c:v>1.1233243404548919E-3</c:v>
                </c:pt>
                <c:pt idx="478">
                  <c:v>1.1170433064742245E-3</c:v>
                </c:pt>
                <c:pt idx="479">
                  <c:v>1.1067453648123484E-3</c:v>
                </c:pt>
                <c:pt idx="480">
                  <c:v>1.1588627836208122E-3</c:v>
                </c:pt>
                <c:pt idx="481">
                  <c:v>1.1526272294166526E-3</c:v>
                </c:pt>
                <c:pt idx="482">
                  <c:v>1.0820332166739468E-3</c:v>
                </c:pt>
                <c:pt idx="483">
                  <c:v>1.0758095088157097E-3</c:v>
                </c:pt>
                <c:pt idx="484">
                  <c:v>1.0657362800295016E-3</c:v>
                </c:pt>
                <c:pt idx="485">
                  <c:v>9.956811299107614E-4</c:v>
                </c:pt>
                <c:pt idx="486">
                  <c:v>9.8766396391971397E-4</c:v>
                </c:pt>
                <c:pt idx="487">
                  <c:v>9.8148599495082771E-4</c:v>
                </c:pt>
                <c:pt idx="488">
                  <c:v>1.2226136965267909E-3</c:v>
                </c:pt>
                <c:pt idx="489">
                  <c:v>1.0830638808256292E-3</c:v>
                </c:pt>
                <c:pt idx="490">
                  <c:v>1.0769404274023936E-3</c:v>
                </c:pt>
                <c:pt idx="491">
                  <c:v>1.0708170495188172E-3</c:v>
                </c:pt>
                <c:pt idx="492">
                  <c:v>1.0627157839038946E-3</c:v>
                </c:pt>
                <c:pt idx="493">
                  <c:v>1.0566039436537506E-3</c:v>
                </c:pt>
                <c:pt idx="494">
                  <c:v>1.0504921783856416E-3</c:v>
                </c:pt>
                <c:pt idx="495">
                  <c:v>1.1605340197977715E-3</c:v>
                </c:pt>
                <c:pt idx="496">
                  <c:v>1.1544540501229833E-3</c:v>
                </c:pt>
                <c:pt idx="497">
                  <c:v>1.0875213264507143E-3</c:v>
                </c:pt>
                <c:pt idx="498">
                  <c:v>1.0814419427827245E-3</c:v>
                </c:pt>
                <c:pt idx="499">
                  <c:v>1.0753626331443979E-3</c:v>
                </c:pt>
                <c:pt idx="500">
                  <c:v>1.1909520583012674E-3</c:v>
                </c:pt>
                <c:pt idx="501">
                  <c:v>1.1933120000349709E-3</c:v>
                </c:pt>
                <c:pt idx="502">
                  <c:v>1.0646549590179158E-3</c:v>
                </c:pt>
                <c:pt idx="503">
                  <c:v>9.9726599341241505E-4</c:v>
                </c:pt>
                <c:pt idx="504">
                  <c:v>9.3488294422734383E-4</c:v>
                </c:pt>
                <c:pt idx="505">
                  <c:v>9.2872845290149547E-4</c:v>
                </c:pt>
                <c:pt idx="506">
                  <c:v>9.8595331492037615E-4</c:v>
                </c:pt>
                <c:pt idx="507">
                  <c:v>1.2266139696082553E-3</c:v>
                </c:pt>
                <c:pt idx="508">
                  <c:v>1.2204467798808962E-3</c:v>
                </c:pt>
                <c:pt idx="509">
                  <c:v>1.1630072360278641E-3</c:v>
                </c:pt>
                <c:pt idx="510">
                  <c:v>1.156784666829338E-3</c:v>
                </c:pt>
                <c:pt idx="511">
                  <c:v>1.1589879459535254E-3</c:v>
                </c:pt>
                <c:pt idx="512">
                  <c:v>1.1061670456634569E-3</c:v>
                </c:pt>
                <c:pt idx="513">
                  <c:v>1.0998064008370684E-3</c:v>
                </c:pt>
                <c:pt idx="514">
                  <c:v>1.0954940679765986E-3</c:v>
                </c:pt>
                <c:pt idx="515">
                  <c:v>1.1055492299842813E-3</c:v>
                </c:pt>
                <c:pt idx="516">
                  <c:v>1.0990806856691197E-3</c:v>
                </c:pt>
                <c:pt idx="517">
                  <c:v>1.1660587001060783E-3</c:v>
                </c:pt>
                <c:pt idx="518">
                  <c:v>1.5144396876720675E-3</c:v>
                </c:pt>
                <c:pt idx="519">
                  <c:v>1.5077936490540821E-3</c:v>
                </c:pt>
                <c:pt idx="520">
                  <c:v>1.2352260953756046E-3</c:v>
                </c:pt>
                <c:pt idx="521">
                  <c:v>1.3445282364278875E-3</c:v>
                </c:pt>
                <c:pt idx="522">
                  <c:v>1.3376295650165441E-3</c:v>
                </c:pt>
                <c:pt idx="523">
                  <c:v>1.3721061361145347E-3</c:v>
                </c:pt>
                <c:pt idx="524">
                  <c:v>1.6256005069079052E-3</c:v>
                </c:pt>
                <c:pt idx="525">
                  <c:v>1.618273314412646E-3</c:v>
                </c:pt>
                <c:pt idx="526">
                  <c:v>1.417690536209702E-3</c:v>
                </c:pt>
                <c:pt idx="527">
                  <c:v>1.4098095408429916E-3</c:v>
                </c:pt>
                <c:pt idx="528">
                  <c:v>1.4019286669612965E-3</c:v>
                </c:pt>
                <c:pt idx="529">
                  <c:v>1.8475774442583031E-3</c:v>
                </c:pt>
                <c:pt idx="530">
                  <c:v>1.7579765361046484E-3</c:v>
                </c:pt>
                <c:pt idx="531">
                  <c:v>1.8189543491167522E-3</c:v>
                </c:pt>
                <c:pt idx="532">
                  <c:v>1.8849069791495325E-3</c:v>
                </c:pt>
                <c:pt idx="533">
                  <c:v>2.5013951031394046E-3</c:v>
                </c:pt>
                <c:pt idx="534">
                  <c:v>2.4922214898726292E-3</c:v>
                </c:pt>
                <c:pt idx="535">
                  <c:v>2.960393431466697E-3</c:v>
                </c:pt>
                <c:pt idx="536">
                  <c:v>3.0609575645198896E-3</c:v>
                </c:pt>
                <c:pt idx="537">
                  <c:v>2.8534794085223855E-3</c:v>
                </c:pt>
                <c:pt idx="538">
                  <c:v>3.7865730997239571E-3</c:v>
                </c:pt>
                <c:pt idx="539">
                  <c:v>3.776261312744627E-3</c:v>
                </c:pt>
                <c:pt idx="540">
                  <c:v>4.0510879492542777E-3</c:v>
                </c:pt>
                <c:pt idx="541">
                  <c:v>4.4810799279921239E-3</c:v>
                </c:pt>
                <c:pt idx="542">
                  <c:v>4.4697045029814175E-3</c:v>
                </c:pt>
                <c:pt idx="543">
                  <c:v>6.068326782116433E-3</c:v>
                </c:pt>
                <c:pt idx="544">
                  <c:v>5.5421026214689554E-3</c:v>
                </c:pt>
                <c:pt idx="545">
                  <c:v>5.5292272951768034E-3</c:v>
                </c:pt>
                <c:pt idx="546">
                  <c:v>5.8207762688149371E-3</c:v>
                </c:pt>
                <c:pt idx="547">
                  <c:v>8.9000903853480098E-3</c:v>
                </c:pt>
                <c:pt idx="548">
                  <c:v>8.8858491820236613E-3</c:v>
                </c:pt>
                <c:pt idx="549">
                  <c:v>9.2544084392161031E-3</c:v>
                </c:pt>
                <c:pt idx="550">
                  <c:v>9.9182852477271363E-3</c:v>
                </c:pt>
                <c:pt idx="551">
                  <c:v>9.9028190951748578E-3</c:v>
                </c:pt>
                <c:pt idx="552">
                  <c:v>1.1209871166998356E-2</c:v>
                </c:pt>
                <c:pt idx="553">
                  <c:v>1.3332146398590938E-2</c:v>
                </c:pt>
                <c:pt idx="554">
                  <c:v>1.3314943973989274E-2</c:v>
                </c:pt>
                <c:pt idx="555">
                  <c:v>1.7131785248272122E-2</c:v>
                </c:pt>
                <c:pt idx="556">
                  <c:v>1.9534802691888405E-2</c:v>
                </c:pt>
                <c:pt idx="557">
                  <c:v>1.9517243847896291E-2</c:v>
                </c:pt>
                <c:pt idx="558">
                  <c:v>2.2658652757495325E-2</c:v>
                </c:pt>
                <c:pt idx="559">
                  <c:v>2.5330615557859756E-2</c:v>
                </c:pt>
                <c:pt idx="560">
                  <c:v>2.5311838472153913E-2</c:v>
                </c:pt>
                <c:pt idx="561">
                  <c:v>2.9340338783228389E-2</c:v>
                </c:pt>
                <c:pt idx="562">
                  <c:v>3.4467305616660067E-2</c:v>
                </c:pt>
                <c:pt idx="563">
                  <c:v>3.4447759587947116E-2</c:v>
                </c:pt>
                <c:pt idx="564">
                  <c:v>3.8309269174723312E-2</c:v>
                </c:pt>
                <c:pt idx="565">
                  <c:v>4.1203339473104575E-2</c:v>
                </c:pt>
                <c:pt idx="566">
                  <c:v>4.189856801262714E-2</c:v>
                </c:pt>
                <c:pt idx="567">
                  <c:v>5.4256945209356637E-2</c:v>
                </c:pt>
                <c:pt idx="568">
                  <c:v>7.2127701863442764E-2</c:v>
                </c:pt>
                <c:pt idx="569">
                  <c:v>7.3831912835724198E-2</c:v>
                </c:pt>
                <c:pt idx="570">
                  <c:v>8.838900575916725E-2</c:v>
                </c:pt>
                <c:pt idx="571">
                  <c:v>8.8366185688112553E-2</c:v>
                </c:pt>
                <c:pt idx="572">
                  <c:v>9.2296800965544018E-2</c:v>
                </c:pt>
                <c:pt idx="573">
                  <c:v>0.1033966793663363</c:v>
                </c:pt>
                <c:pt idx="574">
                  <c:v>0.10337140623521281</c:v>
                </c:pt>
                <c:pt idx="575">
                  <c:v>0.11622532371834199</c:v>
                </c:pt>
                <c:pt idx="576">
                  <c:v>0.14692916689697472</c:v>
                </c:pt>
                <c:pt idx="577">
                  <c:v>0.14689722709985917</c:v>
                </c:pt>
                <c:pt idx="578">
                  <c:v>0.16700362780892397</c:v>
                </c:pt>
                <c:pt idx="579">
                  <c:v>0.20001636064533418</c:v>
                </c:pt>
                <c:pt idx="580">
                  <c:v>0.21303771009155426</c:v>
                </c:pt>
                <c:pt idx="581">
                  <c:v>0.22070930922355081</c:v>
                </c:pt>
                <c:pt idx="582">
                  <c:v>0.24425888002985954</c:v>
                </c:pt>
                <c:pt idx="583">
                  <c:v>0.24421940431756559</c:v>
                </c:pt>
                <c:pt idx="584">
                  <c:v>0.26063039128798843</c:v>
                </c:pt>
                <c:pt idx="585">
                  <c:v>0.26819659096039006</c:v>
                </c:pt>
                <c:pt idx="586">
                  <c:v>0.26815458667522124</c:v>
                </c:pt>
                <c:pt idx="587">
                  <c:v>0.26563298774614202</c:v>
                </c:pt>
                <c:pt idx="588">
                  <c:v>0.25761725695348853</c:v>
                </c:pt>
                <c:pt idx="589">
                  <c:v>0.25757483462485908</c:v>
                </c:pt>
                <c:pt idx="590">
                  <c:v>0.23722621464879617</c:v>
                </c:pt>
                <c:pt idx="591">
                  <c:v>0.22098053566591752</c:v>
                </c:pt>
                <c:pt idx="592">
                  <c:v>0.22093896852791989</c:v>
                </c:pt>
                <c:pt idx="593">
                  <c:v>0.16516257080894167</c:v>
                </c:pt>
                <c:pt idx="594">
                  <c:v>0.10507227620804764</c:v>
                </c:pt>
                <c:pt idx="595">
                  <c:v>5.9908297817633856E-2</c:v>
                </c:pt>
                <c:pt idx="596">
                  <c:v>4.8434524756160724E-2</c:v>
                </c:pt>
                <c:pt idx="597">
                  <c:v>3.9655784166987069E-2</c:v>
                </c:pt>
                <c:pt idx="598">
                  <c:v>1.8136316712419394E-2</c:v>
                </c:pt>
                <c:pt idx="599">
                  <c:v>1.400943347737192E-2</c:v>
                </c:pt>
                <c:pt idx="600">
                  <c:v>1.3994165167267827E-2</c:v>
                </c:pt>
                <c:pt idx="601">
                  <c:v>1.1258502829759466E-2</c:v>
                </c:pt>
                <c:pt idx="602">
                  <c:v>9.9220839985627064E-3</c:v>
                </c:pt>
                <c:pt idx="603">
                  <c:v>8.041480419583566E-3</c:v>
                </c:pt>
                <c:pt idx="604">
                  <c:v>7.1598831045839679E-3</c:v>
                </c:pt>
                <c:pt idx="605">
                  <c:v>5.0205020393268721E-3</c:v>
                </c:pt>
                <c:pt idx="606">
                  <c:v>3.304157710075905E-3</c:v>
                </c:pt>
                <c:pt idx="607">
                  <c:v>2.9906708982009363E-3</c:v>
                </c:pt>
                <c:pt idx="608">
                  <c:v>2.5659911038690177E-3</c:v>
                </c:pt>
                <c:pt idx="609">
                  <c:v>2.3702412744118482E-3</c:v>
                </c:pt>
                <c:pt idx="610">
                  <c:v>2.3619787540786995E-3</c:v>
                </c:pt>
                <c:pt idx="611">
                  <c:v>2.116316524475346E-3</c:v>
                </c:pt>
                <c:pt idx="612">
                  <c:v>1.8007454607522606E-3</c:v>
                </c:pt>
                <c:pt idx="613">
                  <c:v>1.686259083517177E-3</c:v>
                </c:pt>
                <c:pt idx="614">
                  <c:v>1.578927822634956E-3</c:v>
                </c:pt>
                <c:pt idx="615">
                  <c:v>1.3679192844428584E-3</c:v>
                </c:pt>
                <c:pt idx="616">
                  <c:v>1.2825919939485346E-3</c:v>
                </c:pt>
                <c:pt idx="617">
                  <c:v>1.2047382010282194E-3</c:v>
                </c:pt>
                <c:pt idx="618">
                  <c:v>1.3197857859222543E-3</c:v>
                </c:pt>
                <c:pt idx="619">
                  <c:v>1.2488687453116364E-3</c:v>
                </c:pt>
                <c:pt idx="620">
                  <c:v>1.1957767408071313E-3</c:v>
                </c:pt>
                <c:pt idx="621">
                  <c:v>1.0795102488148538E-3</c:v>
                </c:pt>
                <c:pt idx="622">
                  <c:v>1.0490722566421529E-3</c:v>
                </c:pt>
                <c:pt idx="623">
                  <c:v>1.0212766192152886E-3</c:v>
                </c:pt>
                <c:pt idx="624">
                  <c:v>8.7939224158452951E-4</c:v>
                </c:pt>
                <c:pt idx="625">
                  <c:v>8.7428379496526116E-4</c:v>
                </c:pt>
                <c:pt idx="626">
                  <c:v>1.0225749127476366E-3</c:v>
                </c:pt>
                <c:pt idx="627">
                  <c:v>8.938258045098202E-4</c:v>
                </c:pt>
                <c:pt idx="628">
                  <c:v>8.888366771204199E-4</c:v>
                </c:pt>
                <c:pt idx="629">
                  <c:v>8.838475944354967E-4</c:v>
                </c:pt>
                <c:pt idx="630">
                  <c:v>8.765058589892045E-4</c:v>
                </c:pt>
                <c:pt idx="631">
                  <c:v>7.7192172780165148E-4</c:v>
                </c:pt>
                <c:pt idx="632">
                  <c:v>9.12546233534226E-4</c:v>
                </c:pt>
                <c:pt idx="633">
                  <c:v>9.0759120549814955E-4</c:v>
                </c:pt>
                <c:pt idx="634">
                  <c:v>8.4827476998504609E-4</c:v>
                </c:pt>
                <c:pt idx="635">
                  <c:v>7.3743953508826775E-4</c:v>
                </c:pt>
                <c:pt idx="636">
                  <c:v>7.3256106081445662E-4</c:v>
                </c:pt>
                <c:pt idx="637">
                  <c:v>7.2563571434848442E-4</c:v>
                </c:pt>
                <c:pt idx="638">
                  <c:v>7.6947082872814195E-4</c:v>
                </c:pt>
                <c:pt idx="639">
                  <c:v>7.646060155353686E-4</c:v>
                </c:pt>
                <c:pt idx="640">
                  <c:v>7.0703909322413633E-4</c:v>
                </c:pt>
                <c:pt idx="641">
                  <c:v>6.97317963630875E-4</c:v>
                </c:pt>
                <c:pt idx="642">
                  <c:v>7.4060257547171762E-4</c:v>
                </c:pt>
                <c:pt idx="643">
                  <c:v>7.3579899500135059E-4</c:v>
                </c:pt>
                <c:pt idx="644">
                  <c:v>7.2897943858636822E-4</c:v>
                </c:pt>
                <c:pt idx="645">
                  <c:v>7.7214404945702495E-4</c:v>
                </c:pt>
                <c:pt idx="646">
                  <c:v>6.6864235690963368E-4</c:v>
                </c:pt>
                <c:pt idx="647">
                  <c:v>6.6385652942238678E-4</c:v>
                </c:pt>
                <c:pt idx="648">
                  <c:v>5.1582759344105081E-4</c:v>
                </c:pt>
                <c:pt idx="649">
                  <c:v>6.5431692296383866E-4</c:v>
                </c:pt>
                <c:pt idx="650">
                  <c:v>6.5046769479009281E-4</c:v>
                </c:pt>
                <c:pt idx="651">
                  <c:v>6.9351138063051914E-4</c:v>
                </c:pt>
                <c:pt idx="652">
                  <c:v>5.4375994700607208E-4</c:v>
                </c:pt>
                <c:pt idx="653">
                  <c:v>5.3677345622431141E-4</c:v>
                </c:pt>
                <c:pt idx="654">
                  <c:v>5.3203041042655685E-4</c:v>
                </c:pt>
                <c:pt idx="655">
                  <c:v>6.2570651797986578E-4</c:v>
                </c:pt>
                <c:pt idx="656">
                  <c:v>6.2008934865917281E-4</c:v>
                </c:pt>
                <c:pt idx="657">
                  <c:v>8.0607336856194868E-4</c:v>
                </c:pt>
                <c:pt idx="658">
                  <c:v>6.1141253661844432E-4</c:v>
                </c:pt>
                <c:pt idx="659">
                  <c:v>6.0664297422920231E-4</c:v>
                </c:pt>
                <c:pt idx="660">
                  <c:v>6.0021822223369761E-4</c:v>
                </c:pt>
                <c:pt idx="661">
                  <c:v>4.5008549707177943E-4</c:v>
                </c:pt>
                <c:pt idx="662">
                  <c:v>4.4535614050235741E-4</c:v>
                </c:pt>
                <c:pt idx="663">
                  <c:v>6.2919132861608039E-4</c:v>
                </c:pt>
                <c:pt idx="664">
                  <c:v>6.2106047325722951E-4</c:v>
                </c:pt>
                <c:pt idx="665">
                  <c:v>6.163627569536152E-4</c:v>
                </c:pt>
                <c:pt idx="666">
                  <c:v>6.5689836859456432E-4</c:v>
                </c:pt>
                <c:pt idx="667">
                  <c:v>6.0283117438808889E-4</c:v>
                </c:pt>
                <c:pt idx="668">
                  <c:v>5.9816559860276144E-4</c:v>
                </c:pt>
                <c:pt idx="669">
                  <c:v>5.918964376616121E-4</c:v>
                </c:pt>
                <c:pt idx="670">
                  <c:v>5.4065799646782833E-4</c:v>
                </c:pt>
                <c:pt idx="671">
                  <c:v>5.3599907411250401E-4</c:v>
                </c:pt>
                <c:pt idx="672">
                  <c:v>5.7481130555756921E-4</c:v>
                </c:pt>
                <c:pt idx="673">
                  <c:v>6.165167212874845E-4</c:v>
                </c:pt>
                <c:pt idx="674">
                  <c:v>6.1105732227640004E-4</c:v>
                </c:pt>
                <c:pt idx="675">
                  <c:v>5.5717543687515425E-4</c:v>
                </c:pt>
                <c:pt idx="676">
                  <c:v>5.5257892364357273E-4</c:v>
                </c:pt>
                <c:pt idx="677">
                  <c:v>6.824138136976224E-4</c:v>
                </c:pt>
                <c:pt idx="678">
                  <c:v>5.8392873836220942E-4</c:v>
                </c:pt>
                <c:pt idx="679">
                  <c:v>5.7937491514020115E-4</c:v>
                </c:pt>
                <c:pt idx="680">
                  <c:v>6.6423740066704948E-4</c:v>
                </c:pt>
                <c:pt idx="681">
                  <c:v>9.3628302102931067E-4</c:v>
                </c:pt>
                <c:pt idx="682">
                  <c:v>8.8606650283962033E-4</c:v>
                </c:pt>
                <c:pt idx="683">
                  <c:v>8.8150550439864089E-4</c:v>
                </c:pt>
                <c:pt idx="684">
                  <c:v>7.8666299793617243E-4</c:v>
                </c:pt>
                <c:pt idx="685">
                  <c:v>7.8209642605588786E-4</c:v>
                </c:pt>
                <c:pt idx="686">
                  <c:v>8.3095121143252288E-4</c:v>
                </c:pt>
                <c:pt idx="687">
                  <c:v>8.3084677213787045E-4</c:v>
                </c:pt>
                <c:pt idx="688">
                  <c:v>8.2621221818668345E-4</c:v>
                </c:pt>
                <c:pt idx="689">
                  <c:v>9.1436457262266996E-4</c:v>
                </c:pt>
                <c:pt idx="690">
                  <c:v>8.7161130629270138E-4</c:v>
                </c:pt>
                <c:pt idx="691">
                  <c:v>7.7325672081933656E-4</c:v>
                </c:pt>
                <c:pt idx="692">
                  <c:v>7.7170039662907003E-4</c:v>
                </c:pt>
                <c:pt idx="693">
                  <c:v>7.7335863817092217E-4</c:v>
                </c:pt>
                <c:pt idx="694">
                  <c:v>8.160392805842755E-4</c:v>
                </c:pt>
                <c:pt idx="695">
                  <c:v>8.1693429803495615E-4</c:v>
                </c:pt>
                <c:pt idx="696">
                  <c:v>9.2437994027755495E-4</c:v>
                </c:pt>
                <c:pt idx="697">
                  <c:v>9.1952209666234575E-4</c:v>
                </c:pt>
                <c:pt idx="698">
                  <c:v>9.146642931239351E-4</c:v>
                </c:pt>
                <c:pt idx="699">
                  <c:v>9.6527909298673126E-4</c:v>
                </c:pt>
                <c:pt idx="700">
                  <c:v>9.1141407750564083E-4</c:v>
                </c:pt>
                <c:pt idx="701">
                  <c:v>9.1171251864072863E-4</c:v>
                </c:pt>
                <c:pt idx="702">
                  <c:v>1.0730082612576066E-3</c:v>
                </c:pt>
                <c:pt idx="703">
                  <c:v>1.0680011235839433E-3</c:v>
                </c:pt>
                <c:pt idx="704">
                  <c:v>1.0692505800748756E-3</c:v>
                </c:pt>
                <c:pt idx="705">
                  <c:v>8.6257837895658152E-4</c:v>
                </c:pt>
                <c:pt idx="706">
                  <c:v>9.146313728002791E-4</c:v>
                </c:pt>
                <c:pt idx="707">
                  <c:v>9.1499458514709335E-4</c:v>
                </c:pt>
                <c:pt idx="708">
                  <c:v>1.0120566952766202E-3</c:v>
                </c:pt>
                <c:pt idx="709">
                  <c:v>1.0144748043584718E-3</c:v>
                </c:pt>
                <c:pt idx="710">
                  <c:v>1.0168760322251742E-3</c:v>
                </c:pt>
                <c:pt idx="711">
                  <c:v>9.163140446563795E-4</c:v>
                </c:pt>
                <c:pt idx="712">
                  <c:v>9.1108691699519036E-4</c:v>
                </c:pt>
                <c:pt idx="713">
                  <c:v>7.5582299938461094E-4</c:v>
                </c:pt>
                <c:pt idx="714">
                  <c:v>7.5054819483959332E-4</c:v>
                </c:pt>
                <c:pt idx="715">
                  <c:v>8.548195407704081E-4</c:v>
                </c:pt>
                <c:pt idx="716">
                  <c:v>8.5613449203040637E-4</c:v>
                </c:pt>
                <c:pt idx="717">
                  <c:v>8.5079370763328939E-4</c:v>
                </c:pt>
                <c:pt idx="718">
                  <c:v>9.5682338433657004E-4</c:v>
                </c:pt>
                <c:pt idx="719">
                  <c:v>7.95308016227501E-4</c:v>
                </c:pt>
                <c:pt idx="720">
                  <c:v>7.9242555374669263E-4</c:v>
                </c:pt>
                <c:pt idx="721">
                  <c:v>8.4123206370559139E-4</c:v>
                </c:pt>
                <c:pt idx="722">
                  <c:v>8.3581548049926847E-4</c:v>
                </c:pt>
                <c:pt idx="723">
                  <c:v>8.4236099915580064E-4</c:v>
                </c:pt>
                <c:pt idx="724">
                  <c:v>8.3686643663951276E-4</c:v>
                </c:pt>
                <c:pt idx="725">
                  <c:v>8.3806208208303307E-4</c:v>
                </c:pt>
                <c:pt idx="726">
                  <c:v>8.3252337535223556E-4</c:v>
                </c:pt>
                <c:pt idx="727">
                  <c:v>8.3101057667489488E-4</c:v>
                </c:pt>
                <c:pt idx="728">
                  <c:v>8.3218580502461223E-4</c:v>
                </c:pt>
                <c:pt idx="729">
                  <c:v>9.4667201360707745E-4</c:v>
                </c:pt>
                <c:pt idx="730">
                  <c:v>8.8438063985226897E-4</c:v>
                </c:pt>
                <c:pt idx="731">
                  <c:v>8.8599296275846144E-4</c:v>
                </c:pt>
                <c:pt idx="732">
                  <c:v>9.3739022060102992E-4</c:v>
                </c:pt>
                <c:pt idx="733">
                  <c:v>9.3168569874537549E-4</c:v>
                </c:pt>
                <c:pt idx="734">
                  <c:v>9.2757682155288751E-4</c:v>
                </c:pt>
                <c:pt idx="735">
                  <c:v>1.0970999904203775E-3</c:v>
                </c:pt>
                <c:pt idx="736">
                  <c:v>1.0913660149580652E-3</c:v>
                </c:pt>
                <c:pt idx="737">
                  <c:v>1.0333957429817773E-3</c:v>
                </c:pt>
                <c:pt idx="738">
                  <c:v>1.027633367504045E-3</c:v>
                </c:pt>
                <c:pt idx="739">
                  <c:v>1.0218710461064344E-3</c:v>
                </c:pt>
                <c:pt idx="740">
                  <c:v>9.11501706996069E-4</c:v>
                </c:pt>
                <c:pt idx="741">
                  <c:v>9.6403494695931988E-4</c:v>
                </c:pt>
                <c:pt idx="742">
                  <c:v>9.6151575560847068E-4</c:v>
                </c:pt>
                <c:pt idx="743">
                  <c:v>8.3853510744951603E-4</c:v>
                </c:pt>
                <c:pt idx="744">
                  <c:v>1.0152767691737489E-3</c:v>
                </c:pt>
                <c:pt idx="745">
                  <c:v>1.0163682499333797E-3</c:v>
                </c:pt>
                <c:pt idx="746">
                  <c:v>1.0104365226620551E-3</c:v>
                </c:pt>
                <c:pt idx="747">
                  <c:v>8.8420429563933461E-4</c:v>
                </c:pt>
                <c:pt idx="748">
                  <c:v>8.8443021197730926E-4</c:v>
                </c:pt>
                <c:pt idx="749">
                  <c:v>9.3815050569122382E-4</c:v>
                </c:pt>
                <c:pt idx="750">
                  <c:v>9.9531628448812966E-4</c:v>
                </c:pt>
                <c:pt idx="751">
                  <c:v>9.8933306775416839E-4</c:v>
                </c:pt>
                <c:pt idx="752">
                  <c:v>9.3487627299086479E-4</c:v>
                </c:pt>
                <c:pt idx="753">
                  <c:v>8.6819047078491064E-4</c:v>
                </c:pt>
                <c:pt idx="754">
                  <c:v>8.6213395633082503E-4</c:v>
                </c:pt>
                <c:pt idx="755">
                  <c:v>8.5759183916450145E-4</c:v>
                </c:pt>
                <c:pt idx="756">
                  <c:v>9.8167866326858452E-4</c:v>
                </c:pt>
                <c:pt idx="757">
                  <c:v>9.7555687202812303E-4</c:v>
                </c:pt>
                <c:pt idx="758">
                  <c:v>9.7287851250619888E-4</c:v>
                </c:pt>
                <c:pt idx="759">
                  <c:v>1.2192826269229807E-3</c:v>
                </c:pt>
                <c:pt idx="760">
                  <c:v>1.2131048260764208E-3</c:v>
                </c:pt>
                <c:pt idx="761">
                  <c:v>1.213464377969936E-3</c:v>
                </c:pt>
                <c:pt idx="762">
                  <c:v>1.0207683304221337E-3</c:v>
                </c:pt>
                <c:pt idx="763">
                  <c:v>1.0163982048390591E-3</c:v>
                </c:pt>
                <c:pt idx="764">
                  <c:v>1.0156562914836798E-3</c:v>
                </c:pt>
                <c:pt idx="765">
                  <c:v>1.0720122109004744E-3</c:v>
                </c:pt>
                <c:pt idx="766">
                  <c:v>1.0677205518224964E-3</c:v>
                </c:pt>
                <c:pt idx="767">
                  <c:v>9.4463119510626624E-4</c:v>
                </c:pt>
                <c:pt idx="768">
                  <c:v>1.2548272393082128E-3</c:v>
                </c:pt>
                <c:pt idx="769">
                  <c:v>1.2485413094172608E-3</c:v>
                </c:pt>
                <c:pt idx="770">
                  <c:v>1.0561778077164262E-3</c:v>
                </c:pt>
                <c:pt idx="771">
                  <c:v>1.1133688310749417E-3</c:v>
                </c:pt>
                <c:pt idx="772">
                  <c:v>1.1070557939276649E-3</c:v>
                </c:pt>
                <c:pt idx="773">
                  <c:v>1.1088628434493489E-3</c:v>
                </c:pt>
                <c:pt idx="774">
                  <c:v>1.1730392174752477E-3</c:v>
                </c:pt>
                <c:pt idx="775">
                  <c:v>1.1666076238693029E-3</c:v>
                </c:pt>
                <c:pt idx="776">
                  <c:v>1.1645809836735395E-3</c:v>
                </c:pt>
                <c:pt idx="777">
                  <c:v>1.028896775072529E-3</c:v>
                </c:pt>
                <c:pt idx="778">
                  <c:v>1.0301795586419667E-3</c:v>
                </c:pt>
                <c:pt idx="779">
                  <c:v>1.0887606656232196E-3</c:v>
                </c:pt>
                <c:pt idx="780">
                  <c:v>1.0822564725979928E-3</c:v>
                </c:pt>
                <c:pt idx="781">
                  <c:v>1.1495911254212293E-3</c:v>
                </c:pt>
                <c:pt idx="782">
                  <c:v>1.0836677859092758E-3</c:v>
                </c:pt>
                <c:pt idx="783">
                  <c:v>1.0770760119089818E-3</c:v>
                </c:pt>
                <c:pt idx="784">
                  <c:v>1.4030681567300672E-3</c:v>
                </c:pt>
                <c:pt idx="785">
                  <c:v>1.195807681619476E-3</c:v>
                </c:pt>
                <c:pt idx="786">
                  <c:v>1.1892157039653023E-3</c:v>
                </c:pt>
                <c:pt idx="787">
                  <c:v>1.7203373299455448E-3</c:v>
                </c:pt>
                <c:pt idx="788">
                  <c:v>1.5932019818775255E-3</c:v>
                </c:pt>
                <c:pt idx="789">
                  <c:v>1.5958438656039642E-3</c:v>
                </c:pt>
                <c:pt idx="790">
                  <c:v>1.7236445577551247E-3</c:v>
                </c:pt>
                <c:pt idx="791">
                  <c:v>1.5241732230382634E-3</c:v>
                </c:pt>
                <c:pt idx="792">
                  <c:v>1.5174111099964611E-3</c:v>
                </c:pt>
                <c:pt idx="793">
                  <c:v>1.6459724802233831E-3</c:v>
                </c:pt>
                <c:pt idx="794">
                  <c:v>1.3712433715488382E-3</c:v>
                </c:pt>
                <c:pt idx="795">
                  <c:v>1.3644688765458257E-3</c:v>
                </c:pt>
                <c:pt idx="796">
                  <c:v>1.3658321097968266E-3</c:v>
                </c:pt>
                <c:pt idx="797">
                  <c:v>1.3616056009313358E-3</c:v>
                </c:pt>
                <c:pt idx="798">
                  <c:v>1.354777685949803E-3</c:v>
                </c:pt>
                <c:pt idx="799">
                  <c:v>1.4876434311347549E-3</c:v>
                </c:pt>
                <c:pt idx="800">
                  <c:v>1.4896884474047279E-3</c:v>
                </c:pt>
                <c:pt idx="801">
                  <c:v>1.4828049998848857E-3</c:v>
                </c:pt>
                <c:pt idx="802">
                  <c:v>1.4042255437552772E-3</c:v>
                </c:pt>
                <c:pt idx="803">
                  <c:v>1.3366224604087398E-3</c:v>
                </c:pt>
                <c:pt idx="804">
                  <c:v>1.3297122705525119E-3</c:v>
                </c:pt>
                <c:pt idx="805">
                  <c:v>1.3228021542991597E-3</c:v>
                </c:pt>
                <c:pt idx="806">
                  <c:v>1.3266266662862721E-3</c:v>
                </c:pt>
                <c:pt idx="807">
                  <c:v>1.3196602757826162E-3</c:v>
                </c:pt>
                <c:pt idx="808">
                  <c:v>1.3153418285257823E-3</c:v>
                </c:pt>
                <c:pt idx="809">
                  <c:v>1.3083615222413011E-3</c:v>
                </c:pt>
                <c:pt idx="810">
                  <c:v>1.2390670153487821E-3</c:v>
                </c:pt>
                <c:pt idx="811">
                  <c:v>1.2320660647121325E-3</c:v>
                </c:pt>
                <c:pt idx="812">
                  <c:v>1.225043416913244E-3</c:v>
                </c:pt>
                <c:pt idx="813">
                  <c:v>1.4287486457419461E-3</c:v>
                </c:pt>
                <c:pt idx="814">
                  <c:v>1.421800674015355E-3</c:v>
                </c:pt>
                <c:pt idx="815">
                  <c:v>1.4147774664911537E-3</c:v>
                </c:pt>
                <c:pt idx="816">
                  <c:v>1.2827675071568785E-3</c:v>
                </c:pt>
                <c:pt idx="817">
                  <c:v>1.2730661351581249E-3</c:v>
                </c:pt>
                <c:pt idx="818">
                  <c:v>1.2659719127537795E-3</c:v>
                </c:pt>
                <c:pt idx="819">
                  <c:v>1.2693327891078467E-3</c:v>
                </c:pt>
                <c:pt idx="820">
                  <c:v>1.1881768969244501E-3</c:v>
                </c:pt>
                <c:pt idx="821">
                  <c:v>1.1810388069059044E-3</c:v>
                </c:pt>
                <c:pt idx="822">
                  <c:v>1.2531218352766745E-3</c:v>
                </c:pt>
                <c:pt idx="823">
                  <c:v>1.179072640565187E-3</c:v>
                </c:pt>
                <c:pt idx="824">
                  <c:v>1.1718594112360445E-3</c:v>
                </c:pt>
                <c:pt idx="825">
                  <c:v>1.3400340242322424E-3</c:v>
                </c:pt>
                <c:pt idx="826">
                  <c:v>1.3326492569644402E-3</c:v>
                </c:pt>
                <c:pt idx="827">
                  <c:v>1.3252645715724288E-3</c:v>
                </c:pt>
                <c:pt idx="828">
                  <c:v>1.2574639320161354E-3</c:v>
                </c:pt>
                <c:pt idx="829">
                  <c:v>1.8043400095521661E-3</c:v>
                </c:pt>
                <c:pt idx="830">
                  <c:v>1.7967406913136006E-3</c:v>
                </c:pt>
                <c:pt idx="831">
                  <c:v>1.8173463925711657E-3</c:v>
                </c:pt>
                <c:pt idx="832">
                  <c:v>1.6105883874093405E-3</c:v>
                </c:pt>
                <c:pt idx="833">
                  <c:v>1.6027108154248999E-3</c:v>
                </c:pt>
                <c:pt idx="834">
                  <c:v>1.5516347523651971E-3</c:v>
                </c:pt>
                <c:pt idx="835">
                  <c:v>1.9469420545499927E-3</c:v>
                </c:pt>
                <c:pt idx="836">
                  <c:v>2.070221208548397E-3</c:v>
                </c:pt>
                <c:pt idx="837">
                  <c:v>2.0616098832957207E-3</c:v>
                </c:pt>
                <c:pt idx="838">
                  <c:v>1.7945852917875542E-3</c:v>
                </c:pt>
                <c:pt idx="839">
                  <c:v>1.8414550478681234E-3</c:v>
                </c:pt>
                <c:pt idx="840">
                  <c:v>2.2459215283037702E-3</c:v>
                </c:pt>
                <c:pt idx="841">
                  <c:v>2.23680609908544E-3</c:v>
                </c:pt>
                <c:pt idx="842">
                  <c:v>2.3791560441685932E-3</c:v>
                </c:pt>
                <c:pt idx="843">
                  <c:v>2.4667911752626376E-3</c:v>
                </c:pt>
                <c:pt idx="844">
                  <c:v>2.2623238190635632E-3</c:v>
                </c:pt>
                <c:pt idx="845">
                  <c:v>3.1582173556355224E-3</c:v>
                </c:pt>
                <c:pt idx="846">
                  <c:v>3.1477326883434641E-3</c:v>
                </c:pt>
                <c:pt idx="847">
                  <c:v>3.5564431131813513E-3</c:v>
                </c:pt>
                <c:pt idx="848">
                  <c:v>4.2926852641707669E-3</c:v>
                </c:pt>
                <c:pt idx="849">
                  <c:v>4.4641693737253714E-3</c:v>
                </c:pt>
                <c:pt idx="850">
                  <c:v>4.2282325586566515E-3</c:v>
                </c:pt>
                <c:pt idx="851">
                  <c:v>4.6255261201139123E-3</c:v>
                </c:pt>
                <c:pt idx="852">
                  <c:v>3.6757614244631357E-3</c:v>
                </c:pt>
                <c:pt idx="853">
                  <c:v>4.5676646747606015E-3</c:v>
                </c:pt>
                <c:pt idx="854">
                  <c:v>4.7699170250825899E-3</c:v>
                </c:pt>
                <c:pt idx="855">
                  <c:v>4.7563601482520316E-3</c:v>
                </c:pt>
                <c:pt idx="856">
                  <c:v>4.742803560506402E-3</c:v>
                </c:pt>
                <c:pt idx="857">
                  <c:v>5.1124027084257784E-3</c:v>
                </c:pt>
                <c:pt idx="858">
                  <c:v>4.5190283826804295E-3</c:v>
                </c:pt>
                <c:pt idx="859">
                  <c:v>4.5038631298114241E-3</c:v>
                </c:pt>
                <c:pt idx="860">
                  <c:v>4.6401404304819011E-3</c:v>
                </c:pt>
                <c:pt idx="861">
                  <c:v>6.2363348903621101E-3</c:v>
                </c:pt>
                <c:pt idx="862">
                  <c:v>7.6400722099007109E-3</c:v>
                </c:pt>
                <c:pt idx="863">
                  <c:v>7.8779021937901064E-3</c:v>
                </c:pt>
                <c:pt idx="864">
                  <c:v>8.3767729045294698E-3</c:v>
                </c:pt>
                <c:pt idx="865">
                  <c:v>9.0539565356140619E-3</c:v>
                </c:pt>
                <c:pt idx="866">
                  <c:v>9.0365170810045234E-3</c:v>
                </c:pt>
                <c:pt idx="867">
                  <c:v>1.0642280886847067E-2</c:v>
                </c:pt>
                <c:pt idx="868">
                  <c:v>1.3613946151985927E-2</c:v>
                </c:pt>
                <c:pt idx="869">
                  <c:v>1.4051465250231727E-2</c:v>
                </c:pt>
                <c:pt idx="870">
                  <c:v>1.4804706253156288E-2</c:v>
                </c:pt>
                <c:pt idx="871">
                  <c:v>1.4785233865545073E-2</c:v>
                </c:pt>
                <c:pt idx="872">
                  <c:v>1.5788677103341434E-2</c:v>
                </c:pt>
                <c:pt idx="873">
                  <c:v>1.604894663968242E-2</c:v>
                </c:pt>
                <c:pt idx="874">
                  <c:v>1.6311068953643672E-2</c:v>
                </c:pt>
                <c:pt idx="875">
                  <c:v>2.0818784362655288E-2</c:v>
                </c:pt>
                <c:pt idx="876">
                  <c:v>2.3689208443027465E-2</c:v>
                </c:pt>
                <c:pt idx="877">
                  <c:v>2.3952850498489608E-2</c:v>
                </c:pt>
                <c:pt idx="878">
                  <c:v>2.5840083503760478E-2</c:v>
                </c:pt>
                <c:pt idx="879">
                  <c:v>2.9580386961815201E-2</c:v>
                </c:pt>
                <c:pt idx="880">
                  <c:v>2.9558534583364122E-2</c:v>
                </c:pt>
                <c:pt idx="881">
                  <c:v>3.3825809139662308E-2</c:v>
                </c:pt>
                <c:pt idx="882">
                  <c:v>3.9079676914563315E-2</c:v>
                </c:pt>
                <c:pt idx="883">
                  <c:v>3.9056067394181132E-2</c:v>
                </c:pt>
                <c:pt idx="884">
                  <c:v>4.5028875554081152E-2</c:v>
                </c:pt>
                <c:pt idx="885">
                  <c:v>4.9156480438664919E-2</c:v>
                </c:pt>
                <c:pt idx="886">
                  <c:v>4.9132723427291622E-2</c:v>
                </c:pt>
                <c:pt idx="887">
                  <c:v>6.2079453155885117E-2</c:v>
                </c:pt>
                <c:pt idx="888">
                  <c:v>6.7648218013139347E-2</c:v>
                </c:pt>
                <c:pt idx="889">
                  <c:v>6.9227906613278697E-2</c:v>
                </c:pt>
                <c:pt idx="890">
                  <c:v>7.8915740682398691E-2</c:v>
                </c:pt>
                <c:pt idx="891">
                  <c:v>9.6944071368562021E-2</c:v>
                </c:pt>
                <c:pt idx="892">
                  <c:v>9.6912679630437232E-2</c:v>
                </c:pt>
                <c:pt idx="893">
                  <c:v>0.10124521479091619</c:v>
                </c:pt>
                <c:pt idx="894">
                  <c:v>0.12624505219650908</c:v>
                </c:pt>
                <c:pt idx="895">
                  <c:v>0.12620977782775913</c:v>
                </c:pt>
                <c:pt idx="896">
                  <c:v>0.13756679541833067</c:v>
                </c:pt>
                <c:pt idx="897">
                  <c:v>0.14599706629019263</c:v>
                </c:pt>
                <c:pt idx="898">
                  <c:v>0.15424985542602654</c:v>
                </c:pt>
                <c:pt idx="899">
                  <c:v>0.16091119219415875</c:v>
                </c:pt>
                <c:pt idx="900">
                  <c:v>0.17290740187288703</c:v>
                </c:pt>
                <c:pt idx="901">
                  <c:v>0.1747308724564047</c:v>
                </c:pt>
                <c:pt idx="902">
                  <c:v>0.18495456372276439</c:v>
                </c:pt>
                <c:pt idx="903">
                  <c:v>0.19974020638721379</c:v>
                </c:pt>
                <c:pt idx="904">
                  <c:v>0.21343259005776041</c:v>
                </c:pt>
                <c:pt idx="905">
                  <c:v>0.22096272911260667</c:v>
                </c:pt>
                <c:pt idx="906">
                  <c:v>0.23101293786526345</c:v>
                </c:pt>
                <c:pt idx="907">
                  <c:v>0.23653850810154087</c:v>
                </c:pt>
                <c:pt idx="908">
                  <c:v>0.25141500989522214</c:v>
                </c:pt>
                <c:pt idx="909">
                  <c:v>0.2606288732876525</c:v>
                </c:pt>
                <c:pt idx="910">
                  <c:v>0.26705809968865241</c:v>
                </c:pt>
                <c:pt idx="911">
                  <c:v>0.28335472038251064</c:v>
                </c:pt>
                <c:pt idx="912">
                  <c:v>0.28330019998839107</c:v>
                </c:pt>
                <c:pt idx="913">
                  <c:v>0.29020446721907184</c:v>
                </c:pt>
                <c:pt idx="914">
                  <c:v>0.31903619287396678</c:v>
                </c:pt>
                <c:pt idx="915">
                  <c:v>0.31897862902652513</c:v>
                </c:pt>
                <c:pt idx="916">
                  <c:v>0.32265988745380636</c:v>
                </c:pt>
                <c:pt idx="917">
                  <c:v>0.33228717719074269</c:v>
                </c:pt>
                <c:pt idx="918">
                  <c:v>0.33910991810971275</c:v>
                </c:pt>
                <c:pt idx="919">
                  <c:v>0.3381362568963151</c:v>
                </c:pt>
                <c:pt idx="920">
                  <c:v>0.36597129140506179</c:v>
                </c:pt>
                <c:pt idx="921">
                  <c:v>0.36986355676354116</c:v>
                </c:pt>
                <c:pt idx="922">
                  <c:v>0.36980284681795295</c:v>
                </c:pt>
                <c:pt idx="923">
                  <c:v>0.37786410807061016</c:v>
                </c:pt>
                <c:pt idx="924">
                  <c:v>0.38133623215268175</c:v>
                </c:pt>
                <c:pt idx="925">
                  <c:v>0.38602524391552745</c:v>
                </c:pt>
                <c:pt idx="926">
                  <c:v>0.39056252034717731</c:v>
                </c:pt>
                <c:pt idx="927">
                  <c:v>0.37151664104515941</c:v>
                </c:pt>
                <c:pt idx="928">
                  <c:v>0.37145404318670144</c:v>
                </c:pt>
                <c:pt idx="929">
                  <c:v>0.33648546412535774</c:v>
                </c:pt>
                <c:pt idx="930">
                  <c:v>0.33642513934240881</c:v>
                </c:pt>
                <c:pt idx="931">
                  <c:v>0.33043571528625487</c:v>
                </c:pt>
                <c:pt idx="932">
                  <c:v>0.28609928454407568</c:v>
                </c:pt>
                <c:pt idx="933">
                  <c:v>0.24692043480008738</c:v>
                </c:pt>
                <c:pt idx="934">
                  <c:v>0.24686929751524808</c:v>
                </c:pt>
                <c:pt idx="935">
                  <c:v>0.22575179160670297</c:v>
                </c:pt>
                <c:pt idx="936">
                  <c:v>0.14112452880816739</c:v>
                </c:pt>
                <c:pt idx="937">
                  <c:v>0.12861897546819315</c:v>
                </c:pt>
                <c:pt idx="938">
                  <c:v>8.8037994064960864E-2</c:v>
                </c:pt>
                <c:pt idx="939">
                  <c:v>5.6821090107043344E-2</c:v>
                </c:pt>
                <c:pt idx="940">
                  <c:v>4.9720602794110794E-2</c:v>
                </c:pt>
                <c:pt idx="941">
                  <c:v>2.9708211528278666E-2</c:v>
                </c:pt>
                <c:pt idx="942">
                  <c:v>1.1948100274674646E-2</c:v>
                </c:pt>
                <c:pt idx="943">
                  <c:v>8.481308119538046E-3</c:v>
                </c:pt>
                <c:pt idx="944">
                  <c:v>5.8579022883171045E-3</c:v>
                </c:pt>
                <c:pt idx="945">
                  <c:v>5.8378394776386795E-3</c:v>
                </c:pt>
                <c:pt idx="946">
                  <c:v>5.2345304710434953E-3</c:v>
                </c:pt>
                <c:pt idx="947">
                  <c:v>4.1896097136561476E-3</c:v>
                </c:pt>
                <c:pt idx="948">
                  <c:v>4.1734528376458895E-3</c:v>
                </c:pt>
                <c:pt idx="949">
                  <c:v>3.2797286706728224E-3</c:v>
                </c:pt>
                <c:pt idx="950">
                  <c:v>2.625135066352236E-3</c:v>
                </c:pt>
                <c:pt idx="951">
                  <c:v>2.4917845741658571E-3</c:v>
                </c:pt>
                <c:pt idx="952">
                  <c:v>2.4796633631825344E-3</c:v>
                </c:pt>
                <c:pt idx="953">
                  <c:v>2.242356374336995E-3</c:v>
                </c:pt>
                <c:pt idx="954">
                  <c:v>2.3326349656375834E-3</c:v>
                </c:pt>
                <c:pt idx="955">
                  <c:v>2.1349852467618716E-3</c:v>
                </c:pt>
                <c:pt idx="956">
                  <c:v>1.9589844267972499E-3</c:v>
                </c:pt>
                <c:pt idx="957">
                  <c:v>1.7805466355557558E-3</c:v>
                </c:pt>
                <c:pt idx="958">
                  <c:v>1.643818389315291E-3</c:v>
                </c:pt>
                <c:pt idx="959">
                  <c:v>1.793586698190284E-3</c:v>
                </c:pt>
                <c:pt idx="960">
                  <c:v>1.7857092639332499E-3</c:v>
                </c:pt>
                <c:pt idx="961">
                  <c:v>1.6749612720695587E-3</c:v>
                </c:pt>
                <c:pt idx="962">
                  <c:v>1.3863423451027897E-3</c:v>
                </c:pt>
                <c:pt idx="963">
                  <c:v>1.2440224353447943E-3</c:v>
                </c:pt>
                <c:pt idx="964">
                  <c:v>1.2372514101430642E-3</c:v>
                </c:pt>
                <c:pt idx="965">
                  <c:v>1.190039198358246E-3</c:v>
                </c:pt>
                <c:pt idx="966">
                  <c:v>1.5767729020494969E-3</c:v>
                </c:pt>
                <c:pt idx="967">
                  <c:v>1.5142165897407828E-3</c:v>
                </c:pt>
                <c:pt idx="968">
                  <c:v>1.4104964115792113E-3</c:v>
                </c:pt>
                <c:pt idx="969">
                  <c:v>1.0957710875776033E-3</c:v>
                </c:pt>
                <c:pt idx="970">
                  <c:v>1.0565782442140228E-3</c:v>
                </c:pt>
                <c:pt idx="971">
                  <c:v>1.0562098108537652E-3</c:v>
                </c:pt>
                <c:pt idx="972">
                  <c:v>9.9360372936997156E-4</c:v>
                </c:pt>
                <c:pt idx="973">
                  <c:v>9.3831338027064416E-4</c:v>
                </c:pt>
                <c:pt idx="974">
                  <c:v>1.0410319262640518E-3</c:v>
                </c:pt>
                <c:pt idx="975">
                  <c:v>1.1978115881504275E-3</c:v>
                </c:pt>
                <c:pt idx="976">
                  <c:v>1.1667382501971114E-3</c:v>
                </c:pt>
                <c:pt idx="977">
                  <c:v>8.4407992753961084E-4</c:v>
                </c:pt>
                <c:pt idx="978">
                  <c:v>9.2605557822379877E-4</c:v>
                </c:pt>
                <c:pt idx="979">
                  <c:v>8.9917985304322997E-4</c:v>
                </c:pt>
                <c:pt idx="980">
                  <c:v>7.2616031378547633E-4</c:v>
                </c:pt>
                <c:pt idx="981">
                  <c:v>9.1936921584212451E-4</c:v>
                </c:pt>
                <c:pt idx="982">
                  <c:v>8.9883530318398644E-4</c:v>
                </c:pt>
                <c:pt idx="983">
                  <c:v>9.2559055712241906E-4</c:v>
                </c:pt>
                <c:pt idx="984">
                  <c:v>9.2081478865789772E-4</c:v>
                </c:pt>
                <c:pt idx="985">
                  <c:v>8.9729492707421848E-4</c:v>
                </c:pt>
                <c:pt idx="986">
                  <c:v>7.8190182854790942E-4</c:v>
                </c:pt>
                <c:pt idx="987">
                  <c:v>7.3148755061534158E-4</c:v>
                </c:pt>
                <c:pt idx="988">
                  <c:v>7.0250932698226627E-4</c:v>
                </c:pt>
                <c:pt idx="989">
                  <c:v>7.4238305602298887E-4</c:v>
                </c:pt>
                <c:pt idx="990">
                  <c:v>7.3795906555430358E-4</c:v>
                </c:pt>
                <c:pt idx="991">
                  <c:v>7.1962414346044424E-4</c:v>
                </c:pt>
                <c:pt idx="992">
                  <c:v>7.0023198518538959E-4</c:v>
                </c:pt>
                <c:pt idx="993">
                  <c:v>6.9598336503594001E-4</c:v>
                </c:pt>
                <c:pt idx="994">
                  <c:v>5.9630542046190367E-4</c:v>
                </c:pt>
                <c:pt idx="995">
                  <c:v>7.448318655785761E-4</c:v>
                </c:pt>
                <c:pt idx="996">
                  <c:v>6.997206335624727E-4</c:v>
                </c:pt>
                <c:pt idx="997">
                  <c:v>6.7939910558297381E-4</c:v>
                </c:pt>
                <c:pt idx="998">
                  <c:v>5.8373756027698634E-4</c:v>
                </c:pt>
                <c:pt idx="999">
                  <c:v>5.0125700487229231E-4</c:v>
                </c:pt>
                <c:pt idx="1000">
                  <c:v>4.8674895824979566E-4</c:v>
                </c:pt>
                <c:pt idx="1001">
                  <c:v>5.4934369623344404E-4</c:v>
                </c:pt>
                <c:pt idx="1002">
                  <c:v>5.4557635662331853E-4</c:v>
                </c:pt>
                <c:pt idx="1003">
                  <c:v>7.1780182702719706E-4</c:v>
                </c:pt>
                <c:pt idx="1004">
                  <c:v>7.3605172469423056E-4</c:v>
                </c:pt>
                <c:pt idx="1005">
                  <c:v>7.3242371252570234E-4</c:v>
                </c:pt>
                <c:pt idx="1006">
                  <c:v>6.0889699558642877E-4</c:v>
                </c:pt>
                <c:pt idx="1007">
                  <c:v>5.9420502670553329E-4</c:v>
                </c:pt>
                <c:pt idx="1008">
                  <c:v>5.9070675800404937E-4</c:v>
                </c:pt>
                <c:pt idx="1009">
                  <c:v>5.7779120652799558E-4</c:v>
                </c:pt>
                <c:pt idx="1010">
                  <c:v>5.663689967853804E-4</c:v>
                </c:pt>
                <c:pt idx="1011">
                  <c:v>5.6297473437575362E-4</c:v>
                </c:pt>
                <c:pt idx="1012">
                  <c:v>6.5122730426336341E-4</c:v>
                </c:pt>
                <c:pt idx="1013">
                  <c:v>6.715259786861321E-4</c:v>
                </c:pt>
                <c:pt idx="1014">
                  <c:v>6.6823263965189086E-4</c:v>
                </c:pt>
                <c:pt idx="1015">
                  <c:v>5.9104863026555432E-4</c:v>
                </c:pt>
                <c:pt idx="1016">
                  <c:v>6.8283500744815799E-4</c:v>
                </c:pt>
                <c:pt idx="1017">
                  <c:v>6.7959756299810852E-4</c:v>
                </c:pt>
                <c:pt idx="1018">
                  <c:v>7.315171326506164E-4</c:v>
                </c:pt>
                <c:pt idx="1019">
                  <c:v>6.6433554455723172E-4</c:v>
                </c:pt>
                <c:pt idx="1020">
                  <c:v>6.6114041738489146E-4</c:v>
                </c:pt>
                <c:pt idx="1021">
                  <c:v>7.1329049575551053E-4</c:v>
                </c:pt>
                <c:pt idx="1022">
                  <c:v>6.4691340571713669E-4</c:v>
                </c:pt>
                <c:pt idx="1023">
                  <c:v>6.3789326385167071E-4</c:v>
                </c:pt>
                <c:pt idx="1024">
                  <c:v>6.3301295150957314E-4</c:v>
                </c:pt>
                <c:pt idx="1025">
                  <c:v>6.2421921771949615E-4</c:v>
                </c:pt>
                <c:pt idx="1026">
                  <c:v>6.2112793238618417E-4</c:v>
                </c:pt>
                <c:pt idx="1027">
                  <c:v>6.432028545111276E-4</c:v>
                </c:pt>
                <c:pt idx="1028">
                  <c:v>6.6843668347961731E-4</c:v>
                </c:pt>
                <c:pt idx="1029">
                  <c:v>6.6538378291011409E-4</c:v>
                </c:pt>
                <c:pt idx="1030">
                  <c:v>6.635022263483982E-4</c:v>
                </c:pt>
                <c:pt idx="1031">
                  <c:v>6.6044394800742444E-4</c:v>
                </c:pt>
                <c:pt idx="1032">
                  <c:v>6.5794732080743778E-4</c:v>
                </c:pt>
                <c:pt idx="1033">
                  <c:v>6.4966170551748758E-4</c:v>
                </c:pt>
                <c:pt idx="1034">
                  <c:v>6.4662527673841729E-4</c:v>
                </c:pt>
                <c:pt idx="1035">
                  <c:v>6.4133158994301314E-4</c:v>
                </c:pt>
                <c:pt idx="1036">
                  <c:v>7.2727527124642527E-4</c:v>
                </c:pt>
                <c:pt idx="1037">
                  <c:v>7.1982231929024545E-4</c:v>
                </c:pt>
                <c:pt idx="1038">
                  <c:v>7.1682291836224919E-4</c:v>
                </c:pt>
                <c:pt idx="1039">
                  <c:v>5.6365925076101405E-4</c:v>
                </c:pt>
                <c:pt idx="1040">
                  <c:v>5.9069414747443436E-4</c:v>
                </c:pt>
                <c:pt idx="1041">
                  <c:v>5.8665546200248233E-4</c:v>
                </c:pt>
                <c:pt idx="1042">
                  <c:v>5.8365723494757606E-4</c:v>
                </c:pt>
                <c:pt idx="1043">
                  <c:v>7.3055997802776585E-4</c:v>
                </c:pt>
                <c:pt idx="1044">
                  <c:v>7.2567571659159624E-4</c:v>
                </c:pt>
                <c:pt idx="1045">
                  <c:v>7.5126359536038811E-4</c:v>
                </c:pt>
                <c:pt idx="1046">
                  <c:v>7.4828255876937394E-4</c:v>
                </c:pt>
                <c:pt idx="1047">
                  <c:v>6.5403949424616985E-4</c:v>
                </c:pt>
                <c:pt idx="1048">
                  <c:v>7.3974792670254892E-4</c:v>
                </c:pt>
                <c:pt idx="1049">
                  <c:v>7.367772583524502E-4</c:v>
                </c:pt>
                <c:pt idx="1050">
                  <c:v>7.3252649659413685E-4</c:v>
                </c:pt>
                <c:pt idx="1051">
                  <c:v>6.9746723209357419E-4</c:v>
                </c:pt>
                <c:pt idx="1052">
                  <c:v>6.9451201187123077E-4</c:v>
                </c:pt>
                <c:pt idx="1053">
                  <c:v>6.3291781990596581E-4</c:v>
                </c:pt>
                <c:pt idx="1054">
                  <c:v>6.2887525312231617E-4</c:v>
                </c:pt>
                <c:pt idx="1055">
                  <c:v>6.2592270448771253E-4</c:v>
                </c:pt>
                <c:pt idx="1056">
                  <c:v>6.8268618741054992E-4</c:v>
                </c:pt>
                <c:pt idx="1057">
                  <c:v>6.7855622182651752E-4</c:v>
                </c:pt>
                <c:pt idx="1058">
                  <c:v>6.7560619688140726E-4</c:v>
                </c:pt>
                <c:pt idx="1059">
                  <c:v>7.0098759020750096E-4</c:v>
                </c:pt>
                <c:pt idx="1060">
                  <c:v>6.9565253857439217E-4</c:v>
                </c:pt>
                <c:pt idx="1061">
                  <c:v>6.9271765517563198E-4</c:v>
                </c:pt>
                <c:pt idx="1062">
                  <c:v>6.6039704304079799E-4</c:v>
                </c:pt>
                <c:pt idx="1063">
                  <c:v>6.5802543796635124E-4</c:v>
                </c:pt>
                <c:pt idx="1064">
                  <c:v>6.5508811683715547E-4</c:v>
                </c:pt>
                <c:pt idx="1065">
                  <c:v>5.050768122421786E-4</c:v>
                </c:pt>
                <c:pt idx="1066">
                  <c:v>6.4919918467056328E-4</c:v>
                </c:pt>
                <c:pt idx="1067">
                  <c:v>6.4626195945301104E-4</c:v>
                </c:pt>
                <c:pt idx="1068">
                  <c:v>6.3788358212851825E-4</c:v>
                </c:pt>
                <c:pt idx="1069">
                  <c:v>7.2368207802446147E-4</c:v>
                </c:pt>
                <c:pt idx="1070">
                  <c:v>7.2076466244525657E-4</c:v>
                </c:pt>
                <c:pt idx="1071">
                  <c:v>7.1480601418141235E-4</c:v>
                </c:pt>
                <c:pt idx="1072">
                  <c:v>7.1187509948299871E-4</c:v>
                </c:pt>
                <c:pt idx="1073">
                  <c:v>7.3805876907329278E-4</c:v>
                </c:pt>
                <c:pt idx="1074">
                  <c:v>7.3019946950802594E-4</c:v>
                </c:pt>
                <c:pt idx="1075">
                  <c:v>6.1175014565492344E-4</c:v>
                </c:pt>
                <c:pt idx="1076">
                  <c:v>6.0480637148875864E-4</c:v>
                </c:pt>
                <c:pt idx="1077">
                  <c:v>6.2695535936165404E-4</c:v>
                </c:pt>
                <c:pt idx="1078">
                  <c:v>6.8116759509829095E-4</c:v>
                </c:pt>
                <c:pt idx="1079">
                  <c:v>8.8742717887096653E-4</c:v>
                </c:pt>
                <c:pt idx="1080">
                  <c:v>8.8019488987918059E-4</c:v>
                </c:pt>
                <c:pt idx="1081">
                  <c:v>9.3514041652702478E-4</c:v>
                </c:pt>
                <c:pt idx="1082">
                  <c:v>7.8268623887932636E-4</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numCache>
            </c:numRef>
          </c:xVal>
          <c:yVal>
            <c:numRef>
              <c:f>Bq!$H$28:$H$1139</c:f>
              <c:numCache>
                <c:formatCode>General</c:formatCode>
                <c:ptCount val="1112"/>
                <c:pt idx="0">
                  <c:v>0</c:v>
                </c:pt>
                <c:pt idx="1">
                  <c:v>0.10000100000000023</c:v>
                </c:pt>
                <c:pt idx="2">
                  <c:v>0.20000100000000032</c:v>
                </c:pt>
                <c:pt idx="3">
                  <c:v>0.30000100000000041</c:v>
                </c:pt>
                <c:pt idx="4">
                  <c:v>0.40000000000000036</c:v>
                </c:pt>
                <c:pt idx="5">
                  <c:v>0.50000000000000044</c:v>
                </c:pt>
                <c:pt idx="6">
                  <c:v>0.60000000000000009</c:v>
                </c:pt>
                <c:pt idx="7">
                  <c:v>0.70000000000000018</c:v>
                </c:pt>
                <c:pt idx="8">
                  <c:v>0.80000000000000027</c:v>
                </c:pt>
                <c:pt idx="9">
                  <c:v>0.90000000000000036</c:v>
                </c:pt>
                <c:pt idx="10">
                  <c:v>1.0000000000000004</c:v>
                </c:pt>
                <c:pt idx="11">
                  <c:v>1.1000000000000005</c:v>
                </c:pt>
                <c:pt idx="12">
                  <c:v>1.2000000000000002</c:v>
                </c:pt>
                <c:pt idx="13">
                  <c:v>1.2999999999999998</c:v>
                </c:pt>
                <c:pt idx="14">
                  <c:v>1.3999990000000002</c:v>
                </c:pt>
                <c:pt idx="15">
                  <c:v>1.4999990000000003</c:v>
                </c:pt>
                <c:pt idx="16">
                  <c:v>1.5999990000000004</c:v>
                </c:pt>
                <c:pt idx="17">
                  <c:v>1.6999990000000005</c:v>
                </c:pt>
                <c:pt idx="18">
                  <c:v>1.7999989999999997</c:v>
                </c:pt>
                <c:pt idx="19">
                  <c:v>1.8999990000000002</c:v>
                </c:pt>
                <c:pt idx="20">
                  <c:v>1.9999989999999999</c:v>
                </c:pt>
                <c:pt idx="21">
                  <c:v>2.0999990000000004</c:v>
                </c:pt>
                <c:pt idx="22">
                  <c:v>2.199999</c:v>
                </c:pt>
                <c:pt idx="23">
                  <c:v>2.2999990000000006</c:v>
                </c:pt>
                <c:pt idx="24">
                  <c:v>2.3999980000000001</c:v>
                </c:pt>
                <c:pt idx="25">
                  <c:v>2.4999979999999997</c:v>
                </c:pt>
                <c:pt idx="26">
                  <c:v>2.5999980000000003</c:v>
                </c:pt>
                <c:pt idx="27">
                  <c:v>2.6999979999999999</c:v>
                </c:pt>
                <c:pt idx="28">
                  <c:v>2.7999980000000004</c:v>
                </c:pt>
                <c:pt idx="29">
                  <c:v>2.8999980000000001</c:v>
                </c:pt>
                <c:pt idx="30">
                  <c:v>2.9999980000000006</c:v>
                </c:pt>
                <c:pt idx="31">
                  <c:v>3.0999980000000003</c:v>
                </c:pt>
                <c:pt idx="32">
                  <c:v>3.1999980000000008</c:v>
                </c:pt>
                <c:pt idx="33">
                  <c:v>3.2999980000000004</c:v>
                </c:pt>
                <c:pt idx="34">
                  <c:v>3.3999979999999992</c:v>
                </c:pt>
                <c:pt idx="35">
                  <c:v>3.4999970000000005</c:v>
                </c:pt>
                <c:pt idx="36">
                  <c:v>3.5999970000000001</c:v>
                </c:pt>
                <c:pt idx="37">
                  <c:v>3.6999970000000006</c:v>
                </c:pt>
                <c:pt idx="38">
                  <c:v>3.7999970000000003</c:v>
                </c:pt>
                <c:pt idx="39">
                  <c:v>3.8999970000000008</c:v>
                </c:pt>
                <c:pt idx="40">
                  <c:v>3.9999970000000005</c:v>
                </c:pt>
                <c:pt idx="41">
                  <c:v>4.0999969999999992</c:v>
                </c:pt>
                <c:pt idx="42">
                  <c:v>4.1999969999999998</c:v>
                </c:pt>
                <c:pt idx="43">
                  <c:v>4.2999970000000003</c:v>
                </c:pt>
                <c:pt idx="44">
                  <c:v>4.3999969999999999</c:v>
                </c:pt>
                <c:pt idx="45">
                  <c:v>4.4999960000000003</c:v>
                </c:pt>
                <c:pt idx="46">
                  <c:v>4.5999960000000009</c:v>
                </c:pt>
                <c:pt idx="47">
                  <c:v>4.6999960000000005</c:v>
                </c:pt>
                <c:pt idx="48">
                  <c:v>4.7999959999999993</c:v>
                </c:pt>
                <c:pt idx="49">
                  <c:v>4.8999959999999998</c:v>
                </c:pt>
                <c:pt idx="50">
                  <c:v>4.9999960000000003</c:v>
                </c:pt>
                <c:pt idx="51">
                  <c:v>5.099996</c:v>
                </c:pt>
                <c:pt idx="52">
                  <c:v>5.1999959999999996</c:v>
                </c:pt>
                <c:pt idx="53">
                  <c:v>5.2999960000000002</c:v>
                </c:pt>
                <c:pt idx="54">
                  <c:v>5.3999960000000007</c:v>
                </c:pt>
                <c:pt idx="55">
                  <c:v>5.4999960000000003</c:v>
                </c:pt>
                <c:pt idx="56">
                  <c:v>5.5999949999999998</c:v>
                </c:pt>
                <c:pt idx="57">
                  <c:v>5.6999950000000004</c:v>
                </c:pt>
                <c:pt idx="58">
                  <c:v>5.799995</c:v>
                </c:pt>
                <c:pt idx="59">
                  <c:v>5.8999949999999997</c:v>
                </c:pt>
                <c:pt idx="60">
                  <c:v>5.9999949999999993</c:v>
                </c:pt>
                <c:pt idx="61">
                  <c:v>6.0999950000000007</c:v>
                </c:pt>
                <c:pt idx="62">
                  <c:v>6.1999950000000004</c:v>
                </c:pt>
                <c:pt idx="63">
                  <c:v>6.299995</c:v>
                </c:pt>
                <c:pt idx="64">
                  <c:v>6.3999950000000014</c:v>
                </c:pt>
                <c:pt idx="65">
                  <c:v>6.4999950000000011</c:v>
                </c:pt>
                <c:pt idx="66">
                  <c:v>6.5999939999999997</c:v>
                </c:pt>
                <c:pt idx="67">
                  <c:v>6.6999940000000011</c:v>
                </c:pt>
                <c:pt idx="68">
                  <c:v>6.7999940000000008</c:v>
                </c:pt>
                <c:pt idx="69">
                  <c:v>6.8999940000000004</c:v>
                </c:pt>
                <c:pt idx="70">
                  <c:v>6.999994</c:v>
                </c:pt>
                <c:pt idx="71">
                  <c:v>7.0999939999999997</c:v>
                </c:pt>
                <c:pt idx="72">
                  <c:v>7.1999940000000011</c:v>
                </c:pt>
                <c:pt idx="73">
                  <c:v>7.299993999999999</c:v>
                </c:pt>
                <c:pt idx="74">
                  <c:v>7.3999940000000004</c:v>
                </c:pt>
                <c:pt idx="75">
                  <c:v>7.499994</c:v>
                </c:pt>
                <c:pt idx="76">
                  <c:v>7.5999939999999997</c:v>
                </c:pt>
                <c:pt idx="77">
                  <c:v>7.6999930000000001</c:v>
                </c:pt>
                <c:pt idx="78">
                  <c:v>7.799990000000002</c:v>
                </c:pt>
                <c:pt idx="79">
                  <c:v>7.8999900000000016</c:v>
                </c:pt>
                <c:pt idx="80">
                  <c:v>7.9999900000000013</c:v>
                </c:pt>
                <c:pt idx="81">
                  <c:v>8.0999899999999982</c:v>
                </c:pt>
                <c:pt idx="82">
                  <c:v>8.1999899999999997</c:v>
                </c:pt>
                <c:pt idx="83">
                  <c:v>8.2999899999999975</c:v>
                </c:pt>
                <c:pt idx="84">
                  <c:v>8.399989999999999</c:v>
                </c:pt>
                <c:pt idx="85">
                  <c:v>8.4999900000000004</c:v>
                </c:pt>
                <c:pt idx="86">
                  <c:v>8.5999899999999982</c:v>
                </c:pt>
                <c:pt idx="87">
                  <c:v>8.6999899999999997</c:v>
                </c:pt>
                <c:pt idx="88">
                  <c:v>8.7999900000000011</c:v>
                </c:pt>
                <c:pt idx="89">
                  <c:v>8.899989999999999</c:v>
                </c:pt>
                <c:pt idx="90">
                  <c:v>8.9999900000000004</c:v>
                </c:pt>
                <c:pt idx="91">
                  <c:v>9.0999899999999982</c:v>
                </c:pt>
                <c:pt idx="92">
                  <c:v>9.1999899999999997</c:v>
                </c:pt>
                <c:pt idx="93">
                  <c:v>9.2999900000000011</c:v>
                </c:pt>
                <c:pt idx="94">
                  <c:v>9.399989999999999</c:v>
                </c:pt>
                <c:pt idx="95">
                  <c:v>9.4999900000000004</c:v>
                </c:pt>
                <c:pt idx="96">
                  <c:v>9.5999900000000018</c:v>
                </c:pt>
                <c:pt idx="97">
                  <c:v>9.6999899999999997</c:v>
                </c:pt>
                <c:pt idx="98">
                  <c:v>9.7999900000000011</c:v>
                </c:pt>
                <c:pt idx="99">
                  <c:v>9.899989999999999</c:v>
                </c:pt>
                <c:pt idx="100">
                  <c:v>9.9999900000000004</c:v>
                </c:pt>
                <c:pt idx="101">
                  <c:v>10.099990000000002</c:v>
                </c:pt>
                <c:pt idx="102">
                  <c:v>10.19999</c:v>
                </c:pt>
                <c:pt idx="103">
                  <c:v>10.299990000000001</c:v>
                </c:pt>
                <c:pt idx="104">
                  <c:v>10.399990000000003</c:v>
                </c:pt>
                <c:pt idx="105">
                  <c:v>10.49999</c:v>
                </c:pt>
                <c:pt idx="106">
                  <c:v>10.599989999999998</c:v>
                </c:pt>
                <c:pt idx="107">
                  <c:v>10.69999</c:v>
                </c:pt>
                <c:pt idx="108">
                  <c:v>10.799989999999998</c:v>
                </c:pt>
                <c:pt idx="109">
                  <c:v>10.899989999999999</c:v>
                </c:pt>
                <c:pt idx="110">
                  <c:v>10.99999</c:v>
                </c:pt>
                <c:pt idx="111">
                  <c:v>11.099989999999998</c:v>
                </c:pt>
                <c:pt idx="112">
                  <c:v>11.19999</c:v>
                </c:pt>
                <c:pt idx="113">
                  <c:v>11.299990000000001</c:v>
                </c:pt>
                <c:pt idx="114">
                  <c:v>11.399989999999999</c:v>
                </c:pt>
                <c:pt idx="115">
                  <c:v>11.49999</c:v>
                </c:pt>
                <c:pt idx="116">
                  <c:v>11.599989999999998</c:v>
                </c:pt>
                <c:pt idx="117">
                  <c:v>11.69999</c:v>
                </c:pt>
                <c:pt idx="118">
                  <c:v>11.799990000000001</c:v>
                </c:pt>
                <c:pt idx="119">
                  <c:v>11.899989999999999</c:v>
                </c:pt>
                <c:pt idx="120">
                  <c:v>11.99999</c:v>
                </c:pt>
                <c:pt idx="121">
                  <c:v>12.099990000000002</c:v>
                </c:pt>
                <c:pt idx="122">
                  <c:v>12.19999</c:v>
                </c:pt>
                <c:pt idx="123">
                  <c:v>12.299990000000001</c:v>
                </c:pt>
                <c:pt idx="124">
                  <c:v>12.399989999999999</c:v>
                </c:pt>
                <c:pt idx="125">
                  <c:v>12.49999</c:v>
                </c:pt>
                <c:pt idx="126">
                  <c:v>12.599990000000002</c:v>
                </c:pt>
                <c:pt idx="127">
                  <c:v>12.69999</c:v>
                </c:pt>
                <c:pt idx="128">
                  <c:v>12.799990000000001</c:v>
                </c:pt>
                <c:pt idx="129">
                  <c:v>12.899990000000003</c:v>
                </c:pt>
                <c:pt idx="130">
                  <c:v>12.99999</c:v>
                </c:pt>
                <c:pt idx="131">
                  <c:v>13.099989999999998</c:v>
                </c:pt>
                <c:pt idx="132">
                  <c:v>13.19999</c:v>
                </c:pt>
                <c:pt idx="133">
                  <c:v>13.299989999999998</c:v>
                </c:pt>
                <c:pt idx="134">
                  <c:v>13.399989999999999</c:v>
                </c:pt>
                <c:pt idx="135">
                  <c:v>13.49999</c:v>
                </c:pt>
                <c:pt idx="136">
                  <c:v>13.599989999999998</c:v>
                </c:pt>
                <c:pt idx="137">
                  <c:v>13.69999</c:v>
                </c:pt>
                <c:pt idx="138">
                  <c:v>13.799989999999998</c:v>
                </c:pt>
                <c:pt idx="139">
                  <c:v>13.899989999999999</c:v>
                </c:pt>
                <c:pt idx="140">
                  <c:v>13.99999</c:v>
                </c:pt>
                <c:pt idx="141">
                  <c:v>14.099989999999998</c:v>
                </c:pt>
                <c:pt idx="142">
                  <c:v>14.19999</c:v>
                </c:pt>
                <c:pt idx="143">
                  <c:v>14.299989999999998</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15.399989999999999</c:v>
                </c:pt>
                <c:pt idx="155">
                  <c:v>15.49999</c:v>
                </c:pt>
                <c:pt idx="156">
                  <c:v>15.599989999999998</c:v>
                </c:pt>
                <c:pt idx="157">
                  <c:v>15.69999</c:v>
                </c:pt>
                <c:pt idx="158">
                  <c:v>15.799989999999998</c:v>
                </c:pt>
                <c:pt idx="159">
                  <c:v>15.899989999999999</c:v>
                </c:pt>
                <c:pt idx="160">
                  <c:v>15.99999</c:v>
                </c:pt>
                <c:pt idx="161">
                  <c:v>16.099989999999998</c:v>
                </c:pt>
                <c:pt idx="162">
                  <c:v>16.19999</c:v>
                </c:pt>
                <c:pt idx="163">
                  <c:v>16.299989999999998</c:v>
                </c:pt>
                <c:pt idx="164">
                  <c:v>16.399989999999999</c:v>
                </c:pt>
                <c:pt idx="165">
                  <c:v>16.49999</c:v>
                </c:pt>
                <c:pt idx="166">
                  <c:v>16.599989999999998</c:v>
                </c:pt>
                <c:pt idx="167">
                  <c:v>16.69999</c:v>
                </c:pt>
                <c:pt idx="168">
                  <c:v>16.799989999999998</c:v>
                </c:pt>
                <c:pt idx="169">
                  <c:v>16.899989999999999</c:v>
                </c:pt>
                <c:pt idx="170">
                  <c:v>16.99999</c:v>
                </c:pt>
                <c:pt idx="171">
                  <c:v>17.099989999999998</c:v>
                </c:pt>
                <c:pt idx="172">
                  <c:v>17.19998</c:v>
                </c:pt>
                <c:pt idx="173">
                  <c:v>17.299979999999998</c:v>
                </c:pt>
                <c:pt idx="174">
                  <c:v>17.399979999999999</c:v>
                </c:pt>
                <c:pt idx="175">
                  <c:v>17.499979999999997</c:v>
                </c:pt>
                <c:pt idx="176">
                  <c:v>17.599979999999999</c:v>
                </c:pt>
                <c:pt idx="177">
                  <c:v>17.69998</c:v>
                </c:pt>
                <c:pt idx="178">
                  <c:v>17.799990000000001</c:v>
                </c:pt>
                <c:pt idx="179">
                  <c:v>17.899989999999999</c:v>
                </c:pt>
                <c:pt idx="180">
                  <c:v>17.99999</c:v>
                </c:pt>
                <c:pt idx="181">
                  <c:v>18.099989999999998</c:v>
                </c:pt>
                <c:pt idx="182">
                  <c:v>18.19999</c:v>
                </c:pt>
                <c:pt idx="183">
                  <c:v>18.299989999999998</c:v>
                </c:pt>
                <c:pt idx="184">
                  <c:v>18.399989999999999</c:v>
                </c:pt>
                <c:pt idx="185">
                  <c:v>18.499979999999997</c:v>
                </c:pt>
                <c:pt idx="186">
                  <c:v>18.599979999999999</c:v>
                </c:pt>
                <c:pt idx="187">
                  <c:v>18.699979999999996</c:v>
                </c:pt>
                <c:pt idx="188">
                  <c:v>18.799980000000001</c:v>
                </c:pt>
                <c:pt idx="189">
                  <c:v>18.899979999999996</c:v>
                </c:pt>
                <c:pt idx="190">
                  <c:v>18.999980000000001</c:v>
                </c:pt>
                <c:pt idx="191">
                  <c:v>19.099979999999999</c:v>
                </c:pt>
                <c:pt idx="192">
                  <c:v>19.19998</c:v>
                </c:pt>
                <c:pt idx="193">
                  <c:v>19.299979999999998</c:v>
                </c:pt>
                <c:pt idx="194">
                  <c:v>19.399979999999999</c:v>
                </c:pt>
                <c:pt idx="195">
                  <c:v>19.499979999999997</c:v>
                </c:pt>
                <c:pt idx="196">
                  <c:v>19.599979999999999</c:v>
                </c:pt>
                <c:pt idx="197">
                  <c:v>19.69998</c:v>
                </c:pt>
                <c:pt idx="198">
                  <c:v>19.799980000000001</c:v>
                </c:pt>
                <c:pt idx="199">
                  <c:v>19.899979999999999</c:v>
                </c:pt>
                <c:pt idx="200">
                  <c:v>19.999980000000001</c:v>
                </c:pt>
                <c:pt idx="201">
                  <c:v>20.099979999999999</c:v>
                </c:pt>
                <c:pt idx="202">
                  <c:v>20.19998</c:v>
                </c:pt>
                <c:pt idx="203">
                  <c:v>20.299979999999998</c:v>
                </c:pt>
                <c:pt idx="204">
                  <c:v>20.399980000000003</c:v>
                </c:pt>
                <c:pt idx="205">
                  <c:v>20.499979999999997</c:v>
                </c:pt>
                <c:pt idx="206">
                  <c:v>20.599980000000002</c:v>
                </c:pt>
                <c:pt idx="207">
                  <c:v>20.69998</c:v>
                </c:pt>
                <c:pt idx="208">
                  <c:v>20.799980000000001</c:v>
                </c:pt>
                <c:pt idx="209">
                  <c:v>20.899979999999999</c:v>
                </c:pt>
                <c:pt idx="210">
                  <c:v>20.999979999999997</c:v>
                </c:pt>
                <c:pt idx="211">
                  <c:v>21.099979999999999</c:v>
                </c:pt>
                <c:pt idx="212">
                  <c:v>21.199979999999996</c:v>
                </c:pt>
                <c:pt idx="213">
                  <c:v>21.299980000000001</c:v>
                </c:pt>
                <c:pt idx="214">
                  <c:v>21.399979999999996</c:v>
                </c:pt>
                <c:pt idx="215">
                  <c:v>21.499980000000001</c:v>
                </c:pt>
                <c:pt idx="216">
                  <c:v>21.599979999999999</c:v>
                </c:pt>
                <c:pt idx="217">
                  <c:v>21.69998</c:v>
                </c:pt>
                <c:pt idx="218">
                  <c:v>21.799979999999998</c:v>
                </c:pt>
                <c:pt idx="219">
                  <c:v>21.899979999999999</c:v>
                </c:pt>
                <c:pt idx="220">
                  <c:v>21.999979999999997</c:v>
                </c:pt>
                <c:pt idx="221">
                  <c:v>22.099979999999999</c:v>
                </c:pt>
                <c:pt idx="222">
                  <c:v>22.19998</c:v>
                </c:pt>
                <c:pt idx="223">
                  <c:v>22.299980000000001</c:v>
                </c:pt>
                <c:pt idx="224">
                  <c:v>22.399979999999999</c:v>
                </c:pt>
                <c:pt idx="225">
                  <c:v>22.499980000000001</c:v>
                </c:pt>
                <c:pt idx="226">
                  <c:v>22.599979999999999</c:v>
                </c:pt>
                <c:pt idx="227">
                  <c:v>22.69998</c:v>
                </c:pt>
                <c:pt idx="228">
                  <c:v>22.799979999999998</c:v>
                </c:pt>
                <c:pt idx="229">
                  <c:v>22.899980000000003</c:v>
                </c:pt>
                <c:pt idx="230">
                  <c:v>22.999979999999997</c:v>
                </c:pt>
                <c:pt idx="231">
                  <c:v>23.099980000000002</c:v>
                </c:pt>
                <c:pt idx="232">
                  <c:v>23.19998</c:v>
                </c:pt>
                <c:pt idx="233">
                  <c:v>23.299980000000001</c:v>
                </c:pt>
                <c:pt idx="234">
                  <c:v>23.399979999999999</c:v>
                </c:pt>
                <c:pt idx="235">
                  <c:v>23.499979999999997</c:v>
                </c:pt>
                <c:pt idx="236">
                  <c:v>23.599979999999999</c:v>
                </c:pt>
                <c:pt idx="237">
                  <c:v>23.699979999999996</c:v>
                </c:pt>
                <c:pt idx="238">
                  <c:v>23.799980000000001</c:v>
                </c:pt>
                <c:pt idx="239">
                  <c:v>23.899979999999996</c:v>
                </c:pt>
                <c:pt idx="240">
                  <c:v>23.999980000000001</c:v>
                </c:pt>
                <c:pt idx="241">
                  <c:v>24.099979999999999</c:v>
                </c:pt>
                <c:pt idx="242">
                  <c:v>24.19998</c:v>
                </c:pt>
                <c:pt idx="243">
                  <c:v>24.299979999999998</c:v>
                </c:pt>
                <c:pt idx="244">
                  <c:v>24.399979999999999</c:v>
                </c:pt>
                <c:pt idx="245">
                  <c:v>24.499979999999997</c:v>
                </c:pt>
                <c:pt idx="246">
                  <c:v>24.599979999999999</c:v>
                </c:pt>
                <c:pt idx="247">
                  <c:v>24.69998</c:v>
                </c:pt>
                <c:pt idx="248">
                  <c:v>24.799980000000001</c:v>
                </c:pt>
                <c:pt idx="249">
                  <c:v>24.899979999999999</c:v>
                </c:pt>
                <c:pt idx="250">
                  <c:v>24.999980000000001</c:v>
                </c:pt>
                <c:pt idx="251">
                  <c:v>25.099979999999999</c:v>
                </c:pt>
                <c:pt idx="252">
                  <c:v>25.19998</c:v>
                </c:pt>
                <c:pt idx="253">
                  <c:v>25.299979999999998</c:v>
                </c:pt>
                <c:pt idx="254">
                  <c:v>25.399980000000003</c:v>
                </c:pt>
                <c:pt idx="255">
                  <c:v>25.499979999999997</c:v>
                </c:pt>
                <c:pt idx="256">
                  <c:v>25.599980000000002</c:v>
                </c:pt>
                <c:pt idx="257">
                  <c:v>25.69998</c:v>
                </c:pt>
                <c:pt idx="258">
                  <c:v>25.799980000000001</c:v>
                </c:pt>
                <c:pt idx="259">
                  <c:v>25.899979999999999</c:v>
                </c:pt>
                <c:pt idx="260">
                  <c:v>25.999979999999997</c:v>
                </c:pt>
                <c:pt idx="261">
                  <c:v>26.099979999999999</c:v>
                </c:pt>
                <c:pt idx="262">
                  <c:v>26.199979999999996</c:v>
                </c:pt>
                <c:pt idx="263">
                  <c:v>26.299980000000001</c:v>
                </c:pt>
                <c:pt idx="264">
                  <c:v>26.399979999999996</c:v>
                </c:pt>
                <c:pt idx="265">
                  <c:v>26.499980000000001</c:v>
                </c:pt>
                <c:pt idx="266">
                  <c:v>26.599979999999999</c:v>
                </c:pt>
                <c:pt idx="267">
                  <c:v>26.69998</c:v>
                </c:pt>
                <c:pt idx="268">
                  <c:v>26.799979999999998</c:v>
                </c:pt>
                <c:pt idx="269">
                  <c:v>26.899979999999999</c:v>
                </c:pt>
                <c:pt idx="270">
                  <c:v>26.999979999999997</c:v>
                </c:pt>
                <c:pt idx="271">
                  <c:v>27.099979999999999</c:v>
                </c:pt>
                <c:pt idx="272">
                  <c:v>27.19998</c:v>
                </c:pt>
                <c:pt idx="273">
                  <c:v>27.299980000000001</c:v>
                </c:pt>
                <c:pt idx="274">
                  <c:v>27.399979999999999</c:v>
                </c:pt>
                <c:pt idx="275">
                  <c:v>27.499980000000001</c:v>
                </c:pt>
                <c:pt idx="276">
                  <c:v>27.599979999999999</c:v>
                </c:pt>
                <c:pt idx="277">
                  <c:v>27.69998</c:v>
                </c:pt>
                <c:pt idx="278">
                  <c:v>27.799979999999998</c:v>
                </c:pt>
                <c:pt idx="279">
                  <c:v>27.899980000000003</c:v>
                </c:pt>
                <c:pt idx="280">
                  <c:v>27.999979999999997</c:v>
                </c:pt>
                <c:pt idx="281">
                  <c:v>28.099980000000002</c:v>
                </c:pt>
                <c:pt idx="282">
                  <c:v>28.19998</c:v>
                </c:pt>
                <c:pt idx="283">
                  <c:v>28.299980000000001</c:v>
                </c:pt>
                <c:pt idx="284">
                  <c:v>28.399979999999999</c:v>
                </c:pt>
                <c:pt idx="285">
                  <c:v>28.499979999999997</c:v>
                </c:pt>
                <c:pt idx="286">
                  <c:v>28.599979999999999</c:v>
                </c:pt>
                <c:pt idx="287">
                  <c:v>28.699979999999996</c:v>
                </c:pt>
                <c:pt idx="288">
                  <c:v>28.799980000000001</c:v>
                </c:pt>
                <c:pt idx="289">
                  <c:v>28.899979999999996</c:v>
                </c:pt>
                <c:pt idx="290">
                  <c:v>28.999969999999998</c:v>
                </c:pt>
                <c:pt idx="291">
                  <c:v>29.099970000000003</c:v>
                </c:pt>
                <c:pt idx="292">
                  <c:v>29.199969999999997</c:v>
                </c:pt>
                <c:pt idx="293">
                  <c:v>29.299970000000002</c:v>
                </c:pt>
                <c:pt idx="294">
                  <c:v>29.39997</c:v>
                </c:pt>
                <c:pt idx="295">
                  <c:v>29.499970000000001</c:v>
                </c:pt>
                <c:pt idx="296">
                  <c:v>29.599969999999999</c:v>
                </c:pt>
                <c:pt idx="297">
                  <c:v>29.69997</c:v>
                </c:pt>
                <c:pt idx="298">
                  <c:v>29.799969999999998</c:v>
                </c:pt>
                <c:pt idx="299">
                  <c:v>29.89997</c:v>
                </c:pt>
                <c:pt idx="300">
                  <c:v>29.999970000000001</c:v>
                </c:pt>
                <c:pt idx="301">
                  <c:v>30.099969999999995</c:v>
                </c:pt>
                <c:pt idx="302">
                  <c:v>30.199969999999997</c:v>
                </c:pt>
                <c:pt idx="303">
                  <c:v>30.299969999999998</c:v>
                </c:pt>
                <c:pt idx="304">
                  <c:v>30.39997</c:v>
                </c:pt>
                <c:pt idx="305">
                  <c:v>30.499970000000001</c:v>
                </c:pt>
                <c:pt idx="306">
                  <c:v>30.599970000000003</c:v>
                </c:pt>
                <c:pt idx="307">
                  <c:v>30.699969999999997</c:v>
                </c:pt>
                <c:pt idx="308">
                  <c:v>30.799969999999998</c:v>
                </c:pt>
                <c:pt idx="309">
                  <c:v>30.89997</c:v>
                </c:pt>
                <c:pt idx="310">
                  <c:v>30.999970000000001</c:v>
                </c:pt>
                <c:pt idx="311">
                  <c:v>31.099969999999995</c:v>
                </c:pt>
                <c:pt idx="312">
                  <c:v>31.199970000000004</c:v>
                </c:pt>
                <c:pt idx="313">
                  <c:v>31.299969999999998</c:v>
                </c:pt>
                <c:pt idx="314">
                  <c:v>31.39997</c:v>
                </c:pt>
                <c:pt idx="315">
                  <c:v>31.499970000000001</c:v>
                </c:pt>
                <c:pt idx="316">
                  <c:v>31.599970000000003</c:v>
                </c:pt>
                <c:pt idx="317">
                  <c:v>31.699969999999997</c:v>
                </c:pt>
                <c:pt idx="318">
                  <c:v>31.799969999999998</c:v>
                </c:pt>
                <c:pt idx="319">
                  <c:v>31.89997</c:v>
                </c:pt>
                <c:pt idx="320">
                  <c:v>31.999970000000001</c:v>
                </c:pt>
                <c:pt idx="321">
                  <c:v>32.099969999999999</c:v>
                </c:pt>
                <c:pt idx="322">
                  <c:v>32.199970000000008</c:v>
                </c:pt>
                <c:pt idx="323">
                  <c:v>32.299970000000002</c:v>
                </c:pt>
                <c:pt idx="324">
                  <c:v>32.399970000000003</c:v>
                </c:pt>
                <c:pt idx="325">
                  <c:v>32.499970000000005</c:v>
                </c:pt>
                <c:pt idx="326">
                  <c:v>32.599969999999999</c:v>
                </c:pt>
                <c:pt idx="327">
                  <c:v>32.69997</c:v>
                </c:pt>
                <c:pt idx="328">
                  <c:v>32.799970000000002</c:v>
                </c:pt>
                <c:pt idx="329">
                  <c:v>32.899970000000003</c:v>
                </c:pt>
                <c:pt idx="330">
                  <c:v>32.999970000000005</c:v>
                </c:pt>
                <c:pt idx="331">
                  <c:v>33.099970000000006</c:v>
                </c:pt>
                <c:pt idx="332">
                  <c:v>33.19997</c:v>
                </c:pt>
                <c:pt idx="333">
                  <c:v>33.299970000000002</c:v>
                </c:pt>
                <c:pt idx="334">
                  <c:v>33.399970000000003</c:v>
                </c:pt>
                <c:pt idx="335">
                  <c:v>33.499970000000005</c:v>
                </c:pt>
                <c:pt idx="336">
                  <c:v>33.599969999999999</c:v>
                </c:pt>
                <c:pt idx="337">
                  <c:v>33.699970000000008</c:v>
                </c:pt>
                <c:pt idx="338">
                  <c:v>33.799970000000002</c:v>
                </c:pt>
                <c:pt idx="339">
                  <c:v>33.899970000000003</c:v>
                </c:pt>
                <c:pt idx="340">
                  <c:v>33.999970000000005</c:v>
                </c:pt>
                <c:pt idx="341">
                  <c:v>34.099970000000006</c:v>
                </c:pt>
                <c:pt idx="342">
                  <c:v>34.19997</c:v>
                </c:pt>
                <c:pt idx="343">
                  <c:v>34.299970000000002</c:v>
                </c:pt>
                <c:pt idx="344">
                  <c:v>34.399970000000003</c:v>
                </c:pt>
                <c:pt idx="345">
                  <c:v>34.499970000000005</c:v>
                </c:pt>
                <c:pt idx="346">
                  <c:v>34.599969999999999</c:v>
                </c:pt>
                <c:pt idx="347">
                  <c:v>34.699970000000008</c:v>
                </c:pt>
                <c:pt idx="348">
                  <c:v>34.799970000000002</c:v>
                </c:pt>
                <c:pt idx="349">
                  <c:v>34.899970000000003</c:v>
                </c:pt>
                <c:pt idx="350">
                  <c:v>34.999970000000005</c:v>
                </c:pt>
                <c:pt idx="351">
                  <c:v>35.099969999999999</c:v>
                </c:pt>
                <c:pt idx="352">
                  <c:v>35.19997</c:v>
                </c:pt>
                <c:pt idx="353">
                  <c:v>35.299970000000002</c:v>
                </c:pt>
                <c:pt idx="354">
                  <c:v>35.399970000000003</c:v>
                </c:pt>
                <c:pt idx="355">
                  <c:v>35.499970000000005</c:v>
                </c:pt>
                <c:pt idx="356">
                  <c:v>35.599970000000006</c:v>
                </c:pt>
                <c:pt idx="357">
                  <c:v>35.69997</c:v>
                </c:pt>
                <c:pt idx="358">
                  <c:v>35.799970000000002</c:v>
                </c:pt>
                <c:pt idx="359">
                  <c:v>35.899970000000003</c:v>
                </c:pt>
                <c:pt idx="360">
                  <c:v>35.999970000000005</c:v>
                </c:pt>
                <c:pt idx="361">
                  <c:v>36.099969999999999</c:v>
                </c:pt>
                <c:pt idx="362">
                  <c:v>36.199970000000008</c:v>
                </c:pt>
                <c:pt idx="363">
                  <c:v>36.299970000000002</c:v>
                </c:pt>
                <c:pt idx="364">
                  <c:v>36.399970000000003</c:v>
                </c:pt>
                <c:pt idx="365">
                  <c:v>36.499970000000005</c:v>
                </c:pt>
                <c:pt idx="366">
                  <c:v>36.599970000000006</c:v>
                </c:pt>
                <c:pt idx="367">
                  <c:v>36.69997</c:v>
                </c:pt>
                <c:pt idx="368">
                  <c:v>36.799970000000002</c:v>
                </c:pt>
                <c:pt idx="369">
                  <c:v>36.899970000000003</c:v>
                </c:pt>
                <c:pt idx="370">
                  <c:v>36.999970000000005</c:v>
                </c:pt>
                <c:pt idx="371">
                  <c:v>37.099969999999999</c:v>
                </c:pt>
                <c:pt idx="372">
                  <c:v>37.199970000000008</c:v>
                </c:pt>
                <c:pt idx="373">
                  <c:v>37.299970000000002</c:v>
                </c:pt>
                <c:pt idx="374">
                  <c:v>37.399970000000003</c:v>
                </c:pt>
                <c:pt idx="375">
                  <c:v>37.499970000000005</c:v>
                </c:pt>
                <c:pt idx="376">
                  <c:v>37.599969999999999</c:v>
                </c:pt>
                <c:pt idx="377">
                  <c:v>37.69997</c:v>
                </c:pt>
                <c:pt idx="378">
                  <c:v>37.799970000000002</c:v>
                </c:pt>
                <c:pt idx="379">
                  <c:v>37.899970000000003</c:v>
                </c:pt>
                <c:pt idx="380">
                  <c:v>37.999970000000005</c:v>
                </c:pt>
                <c:pt idx="381">
                  <c:v>38.099980000000002</c:v>
                </c:pt>
                <c:pt idx="382">
                  <c:v>38.199980000000011</c:v>
                </c:pt>
                <c:pt idx="383">
                  <c:v>38.299980000000005</c:v>
                </c:pt>
                <c:pt idx="384">
                  <c:v>38.399979999999999</c:v>
                </c:pt>
                <c:pt idx="385">
                  <c:v>38.499980000000001</c:v>
                </c:pt>
                <c:pt idx="386">
                  <c:v>38.599989999999998</c:v>
                </c:pt>
                <c:pt idx="387">
                  <c:v>38.699990000000007</c:v>
                </c:pt>
                <c:pt idx="388">
                  <c:v>38.799990000000008</c:v>
                </c:pt>
                <c:pt idx="389">
                  <c:v>38.899990000000003</c:v>
                </c:pt>
                <c:pt idx="390">
                  <c:v>39</c:v>
                </c:pt>
                <c:pt idx="391">
                  <c:v>39.1</c:v>
                </c:pt>
                <c:pt idx="392">
                  <c:v>39.200000000000003</c:v>
                </c:pt>
                <c:pt idx="393">
                  <c:v>39.300000000000004</c:v>
                </c:pt>
                <c:pt idx="394">
                  <c:v>39.400010000000002</c:v>
                </c:pt>
                <c:pt idx="395">
                  <c:v>39.500010000000003</c:v>
                </c:pt>
                <c:pt idx="396">
                  <c:v>39.600009999999997</c:v>
                </c:pt>
                <c:pt idx="397">
                  <c:v>39.700010000000006</c:v>
                </c:pt>
                <c:pt idx="398">
                  <c:v>39.80001</c:v>
                </c:pt>
                <c:pt idx="399">
                  <c:v>39.900020000000005</c:v>
                </c:pt>
                <c:pt idx="400">
                  <c:v>40.000019999999999</c:v>
                </c:pt>
                <c:pt idx="401">
                  <c:v>40.100020000000001</c:v>
                </c:pt>
                <c:pt idx="402">
                  <c:v>40.200020000000009</c:v>
                </c:pt>
                <c:pt idx="403">
                  <c:v>40.300030000000007</c:v>
                </c:pt>
                <c:pt idx="404">
                  <c:v>40.400030000000001</c:v>
                </c:pt>
                <c:pt idx="405">
                  <c:v>40.500030000000002</c:v>
                </c:pt>
                <c:pt idx="406">
                  <c:v>40.600029999999997</c:v>
                </c:pt>
                <c:pt idx="407">
                  <c:v>40.700040000000008</c:v>
                </c:pt>
                <c:pt idx="408">
                  <c:v>40.800040000000003</c:v>
                </c:pt>
                <c:pt idx="409">
                  <c:v>40.900040000000004</c:v>
                </c:pt>
                <c:pt idx="410">
                  <c:v>41.000039999999998</c:v>
                </c:pt>
                <c:pt idx="411">
                  <c:v>41.100040000000007</c:v>
                </c:pt>
                <c:pt idx="412">
                  <c:v>41.200050000000005</c:v>
                </c:pt>
                <c:pt idx="413">
                  <c:v>41.300050000000006</c:v>
                </c:pt>
                <c:pt idx="414">
                  <c:v>41.40005</c:v>
                </c:pt>
                <c:pt idx="415">
                  <c:v>41.500050000000002</c:v>
                </c:pt>
                <c:pt idx="416">
                  <c:v>41.600059999999999</c:v>
                </c:pt>
                <c:pt idx="417">
                  <c:v>41.700060000000008</c:v>
                </c:pt>
                <c:pt idx="418">
                  <c:v>41.800060000000002</c:v>
                </c:pt>
                <c:pt idx="419">
                  <c:v>41.900060000000003</c:v>
                </c:pt>
                <c:pt idx="420">
                  <c:v>42.000070000000001</c:v>
                </c:pt>
                <c:pt idx="421">
                  <c:v>42.100070000000002</c:v>
                </c:pt>
                <c:pt idx="422">
                  <c:v>42.200070000000004</c:v>
                </c:pt>
                <c:pt idx="423">
                  <c:v>42.300070000000005</c:v>
                </c:pt>
                <c:pt idx="424">
                  <c:v>42.400069999999999</c:v>
                </c:pt>
                <c:pt idx="425">
                  <c:v>42.500079999999997</c:v>
                </c:pt>
                <c:pt idx="426">
                  <c:v>42.600080000000005</c:v>
                </c:pt>
                <c:pt idx="427">
                  <c:v>42.700080000000007</c:v>
                </c:pt>
                <c:pt idx="428">
                  <c:v>42.800080000000001</c:v>
                </c:pt>
                <c:pt idx="429">
                  <c:v>42.900090000000006</c:v>
                </c:pt>
                <c:pt idx="430">
                  <c:v>43.00009</c:v>
                </c:pt>
                <c:pt idx="431">
                  <c:v>43.100090000000009</c:v>
                </c:pt>
                <c:pt idx="432">
                  <c:v>43.200090000000003</c:v>
                </c:pt>
                <c:pt idx="433">
                  <c:v>43.300090000000004</c:v>
                </c:pt>
                <c:pt idx="434">
                  <c:v>43.400100000000002</c:v>
                </c:pt>
                <c:pt idx="435">
                  <c:v>43.500100000000003</c:v>
                </c:pt>
                <c:pt idx="436">
                  <c:v>43.600100000000005</c:v>
                </c:pt>
                <c:pt idx="437">
                  <c:v>43.700100000000006</c:v>
                </c:pt>
                <c:pt idx="438">
                  <c:v>43.800110000000004</c:v>
                </c:pt>
                <c:pt idx="439">
                  <c:v>43.900109999999998</c:v>
                </c:pt>
                <c:pt idx="440">
                  <c:v>44.000109999999999</c:v>
                </c:pt>
                <c:pt idx="441">
                  <c:v>44.100110000000008</c:v>
                </c:pt>
                <c:pt idx="442">
                  <c:v>44.200120000000005</c:v>
                </c:pt>
                <c:pt idx="443">
                  <c:v>44.300120000000007</c:v>
                </c:pt>
                <c:pt idx="444">
                  <c:v>44.400120000000001</c:v>
                </c:pt>
                <c:pt idx="445">
                  <c:v>44.500119999999995</c:v>
                </c:pt>
                <c:pt idx="446">
                  <c:v>44.600120000000004</c:v>
                </c:pt>
                <c:pt idx="447">
                  <c:v>44.700130000000001</c:v>
                </c:pt>
                <c:pt idx="448">
                  <c:v>44.800130000000003</c:v>
                </c:pt>
                <c:pt idx="449">
                  <c:v>44.900130000000004</c:v>
                </c:pt>
                <c:pt idx="450">
                  <c:v>45.000129999999999</c:v>
                </c:pt>
                <c:pt idx="451">
                  <c:v>45.10014000000001</c:v>
                </c:pt>
                <c:pt idx="452">
                  <c:v>45.200140000000005</c:v>
                </c:pt>
                <c:pt idx="453">
                  <c:v>45.300139999999999</c:v>
                </c:pt>
                <c:pt idx="454">
                  <c:v>45.40014</c:v>
                </c:pt>
                <c:pt idx="455">
                  <c:v>45.500149999999998</c:v>
                </c:pt>
                <c:pt idx="456">
                  <c:v>45.600150000000006</c:v>
                </c:pt>
                <c:pt idx="457">
                  <c:v>45.700150000000008</c:v>
                </c:pt>
                <c:pt idx="458">
                  <c:v>45.800150000000002</c:v>
                </c:pt>
                <c:pt idx="459">
                  <c:v>45.900149999999996</c:v>
                </c:pt>
                <c:pt idx="460">
                  <c:v>46.000160000000001</c:v>
                </c:pt>
                <c:pt idx="461">
                  <c:v>46.100160000000002</c:v>
                </c:pt>
                <c:pt idx="462">
                  <c:v>46.200160000000004</c:v>
                </c:pt>
                <c:pt idx="463">
                  <c:v>46.300160000000005</c:v>
                </c:pt>
                <c:pt idx="464">
                  <c:v>46.400170000000003</c:v>
                </c:pt>
                <c:pt idx="465">
                  <c:v>46.500169999999997</c:v>
                </c:pt>
                <c:pt idx="466">
                  <c:v>46.600170000000006</c:v>
                </c:pt>
                <c:pt idx="467">
                  <c:v>46.70017</c:v>
                </c:pt>
                <c:pt idx="468">
                  <c:v>46.800170000000001</c:v>
                </c:pt>
                <c:pt idx="469">
                  <c:v>46.900179999999999</c:v>
                </c:pt>
                <c:pt idx="470">
                  <c:v>47.00018</c:v>
                </c:pt>
                <c:pt idx="471">
                  <c:v>47.100180000000009</c:v>
                </c:pt>
                <c:pt idx="472">
                  <c:v>47.200180000000003</c:v>
                </c:pt>
                <c:pt idx="473">
                  <c:v>47.300190000000001</c:v>
                </c:pt>
                <c:pt idx="474">
                  <c:v>47.400190000000002</c:v>
                </c:pt>
                <c:pt idx="475">
                  <c:v>47.500190000000003</c:v>
                </c:pt>
                <c:pt idx="476">
                  <c:v>47.600190000000005</c:v>
                </c:pt>
                <c:pt idx="477">
                  <c:v>47.700200000000002</c:v>
                </c:pt>
                <c:pt idx="478">
                  <c:v>47.800200000000004</c:v>
                </c:pt>
                <c:pt idx="479">
                  <c:v>47.900199999999998</c:v>
                </c:pt>
                <c:pt idx="480">
                  <c:v>48.000200000000007</c:v>
                </c:pt>
                <c:pt idx="481">
                  <c:v>48.100200000000001</c:v>
                </c:pt>
                <c:pt idx="482">
                  <c:v>48.200210000000006</c:v>
                </c:pt>
                <c:pt idx="483">
                  <c:v>48.30021</c:v>
                </c:pt>
                <c:pt idx="484">
                  <c:v>48.400210000000001</c:v>
                </c:pt>
                <c:pt idx="485">
                  <c:v>48.50021000000001</c:v>
                </c:pt>
                <c:pt idx="486">
                  <c:v>48.600220000000007</c:v>
                </c:pt>
                <c:pt idx="487">
                  <c:v>48.700220000000002</c:v>
                </c:pt>
                <c:pt idx="488">
                  <c:v>48.800220000000003</c:v>
                </c:pt>
                <c:pt idx="489">
                  <c:v>48.900219999999997</c:v>
                </c:pt>
                <c:pt idx="490">
                  <c:v>49.000230000000009</c:v>
                </c:pt>
                <c:pt idx="491">
                  <c:v>49.100230000000003</c:v>
                </c:pt>
                <c:pt idx="492">
                  <c:v>49.200230000000005</c:v>
                </c:pt>
                <c:pt idx="493">
                  <c:v>49.300229999999999</c:v>
                </c:pt>
                <c:pt idx="494">
                  <c:v>49.400230000000001</c:v>
                </c:pt>
                <c:pt idx="495">
                  <c:v>49.500240000000005</c:v>
                </c:pt>
                <c:pt idx="496">
                  <c:v>49.600240000000007</c:v>
                </c:pt>
                <c:pt idx="497">
                  <c:v>49.700240000000001</c:v>
                </c:pt>
                <c:pt idx="498">
                  <c:v>49.800240000000002</c:v>
                </c:pt>
                <c:pt idx="499">
                  <c:v>49.90025</c:v>
                </c:pt>
                <c:pt idx="500">
                  <c:v>50.000250000000008</c:v>
                </c:pt>
                <c:pt idx="501">
                  <c:v>50.100250000000003</c:v>
                </c:pt>
                <c:pt idx="502">
                  <c:v>50.200250000000004</c:v>
                </c:pt>
                <c:pt idx="503">
                  <c:v>50.300260000000002</c:v>
                </c:pt>
                <c:pt idx="504">
                  <c:v>50.400260000000003</c:v>
                </c:pt>
                <c:pt idx="505">
                  <c:v>50.500260000000004</c:v>
                </c:pt>
                <c:pt idx="506">
                  <c:v>50.600260000000006</c:v>
                </c:pt>
                <c:pt idx="507">
                  <c:v>50.70026</c:v>
                </c:pt>
                <c:pt idx="508">
                  <c:v>50.800269999999998</c:v>
                </c:pt>
                <c:pt idx="509">
                  <c:v>50.900269999999999</c:v>
                </c:pt>
                <c:pt idx="510">
                  <c:v>51.000270000000008</c:v>
                </c:pt>
                <c:pt idx="511">
                  <c:v>51.100270000000002</c:v>
                </c:pt>
                <c:pt idx="512">
                  <c:v>51.200280000000006</c:v>
                </c:pt>
                <c:pt idx="513">
                  <c:v>51.300280000000001</c:v>
                </c:pt>
                <c:pt idx="514">
                  <c:v>51.400279999999995</c:v>
                </c:pt>
                <c:pt idx="515">
                  <c:v>51.500280000000004</c:v>
                </c:pt>
                <c:pt idx="516">
                  <c:v>51.600280000000005</c:v>
                </c:pt>
                <c:pt idx="517">
                  <c:v>51.700290000000003</c:v>
                </c:pt>
                <c:pt idx="518">
                  <c:v>51.800290000000004</c:v>
                </c:pt>
                <c:pt idx="519">
                  <c:v>51.900290000000005</c:v>
                </c:pt>
                <c:pt idx="520">
                  <c:v>52.000290000000007</c:v>
                </c:pt>
                <c:pt idx="521">
                  <c:v>52.100300000000004</c:v>
                </c:pt>
                <c:pt idx="522">
                  <c:v>52.200299999999999</c:v>
                </c:pt>
                <c:pt idx="523">
                  <c:v>52.3003</c:v>
                </c:pt>
                <c:pt idx="524">
                  <c:v>52.400300000000009</c:v>
                </c:pt>
                <c:pt idx="525">
                  <c:v>52.500310000000006</c:v>
                </c:pt>
                <c:pt idx="526">
                  <c:v>52.600310000000007</c:v>
                </c:pt>
                <c:pt idx="527">
                  <c:v>52.700310000000002</c:v>
                </c:pt>
                <c:pt idx="528">
                  <c:v>52.800309999999996</c:v>
                </c:pt>
                <c:pt idx="529">
                  <c:v>52.900310000000005</c:v>
                </c:pt>
                <c:pt idx="530">
                  <c:v>53.000320000000002</c:v>
                </c:pt>
                <c:pt idx="531">
                  <c:v>53.100320000000004</c:v>
                </c:pt>
                <c:pt idx="532">
                  <c:v>53.200320000000005</c:v>
                </c:pt>
                <c:pt idx="533">
                  <c:v>53.300319999999999</c:v>
                </c:pt>
                <c:pt idx="534">
                  <c:v>53.400329999999997</c:v>
                </c:pt>
                <c:pt idx="535">
                  <c:v>53.500330000000005</c:v>
                </c:pt>
                <c:pt idx="536">
                  <c:v>53.60033</c:v>
                </c:pt>
                <c:pt idx="537">
                  <c:v>53.700330000000001</c:v>
                </c:pt>
                <c:pt idx="538">
                  <c:v>53.800339999999998</c:v>
                </c:pt>
                <c:pt idx="539">
                  <c:v>53.900340000000007</c:v>
                </c:pt>
                <c:pt idx="540">
                  <c:v>54.000340000000008</c:v>
                </c:pt>
                <c:pt idx="541">
                  <c:v>54.100340000000003</c:v>
                </c:pt>
                <c:pt idx="542">
                  <c:v>54.200339999999997</c:v>
                </c:pt>
                <c:pt idx="543">
                  <c:v>54.300350000000002</c:v>
                </c:pt>
                <c:pt idx="544">
                  <c:v>54.400350000000003</c:v>
                </c:pt>
                <c:pt idx="545">
                  <c:v>54.500350000000005</c:v>
                </c:pt>
                <c:pt idx="546">
                  <c:v>54.600350000000006</c:v>
                </c:pt>
                <c:pt idx="547">
                  <c:v>54.700360000000003</c:v>
                </c:pt>
                <c:pt idx="548">
                  <c:v>54.800359999999998</c:v>
                </c:pt>
                <c:pt idx="549">
                  <c:v>54.900360000000006</c:v>
                </c:pt>
                <c:pt idx="550">
                  <c:v>55.000360000000001</c:v>
                </c:pt>
                <c:pt idx="551">
                  <c:v>55.100360000000002</c:v>
                </c:pt>
                <c:pt idx="552">
                  <c:v>55.200369999999999</c:v>
                </c:pt>
                <c:pt idx="553">
                  <c:v>55.300370000000001</c:v>
                </c:pt>
                <c:pt idx="554">
                  <c:v>55.400370000000009</c:v>
                </c:pt>
                <c:pt idx="555">
                  <c:v>55.500370000000004</c:v>
                </c:pt>
                <c:pt idx="556">
                  <c:v>55.600380000000001</c:v>
                </c:pt>
                <c:pt idx="557">
                  <c:v>55.700380000000003</c:v>
                </c:pt>
                <c:pt idx="558">
                  <c:v>55.800379999999997</c:v>
                </c:pt>
                <c:pt idx="559">
                  <c:v>55.900380000000006</c:v>
                </c:pt>
                <c:pt idx="560">
                  <c:v>56.000390000000003</c:v>
                </c:pt>
                <c:pt idx="561">
                  <c:v>56.100390000000004</c:v>
                </c:pt>
                <c:pt idx="562">
                  <c:v>56.200389999999999</c:v>
                </c:pt>
                <c:pt idx="563">
                  <c:v>56.300390000000007</c:v>
                </c:pt>
                <c:pt idx="564">
                  <c:v>56.400390000000002</c:v>
                </c:pt>
                <c:pt idx="565">
                  <c:v>56.500400000000006</c:v>
                </c:pt>
                <c:pt idx="566">
                  <c:v>56.6004</c:v>
                </c:pt>
                <c:pt idx="567">
                  <c:v>56.700400000000002</c:v>
                </c:pt>
                <c:pt idx="568">
                  <c:v>56.80040000000001</c:v>
                </c:pt>
                <c:pt idx="569">
                  <c:v>56.900410000000008</c:v>
                </c:pt>
                <c:pt idx="570">
                  <c:v>57.000410000000002</c:v>
                </c:pt>
                <c:pt idx="571">
                  <c:v>57.100410000000004</c:v>
                </c:pt>
                <c:pt idx="572">
                  <c:v>57.200409999999998</c:v>
                </c:pt>
                <c:pt idx="573">
                  <c:v>57.300420000000003</c:v>
                </c:pt>
                <c:pt idx="574">
                  <c:v>57.400420000000004</c:v>
                </c:pt>
                <c:pt idx="575">
                  <c:v>57.500420000000005</c:v>
                </c:pt>
                <c:pt idx="576">
                  <c:v>57.60042</c:v>
                </c:pt>
                <c:pt idx="577">
                  <c:v>57.700420000000001</c:v>
                </c:pt>
                <c:pt idx="578">
                  <c:v>57.800429999999999</c:v>
                </c:pt>
                <c:pt idx="579">
                  <c:v>57.900430000000007</c:v>
                </c:pt>
                <c:pt idx="580">
                  <c:v>58.000430000000001</c:v>
                </c:pt>
                <c:pt idx="581">
                  <c:v>58.100430000000003</c:v>
                </c:pt>
                <c:pt idx="582">
                  <c:v>58.20044</c:v>
                </c:pt>
                <c:pt idx="583">
                  <c:v>58.300440000000009</c:v>
                </c:pt>
                <c:pt idx="584">
                  <c:v>58.400440000000003</c:v>
                </c:pt>
                <c:pt idx="585">
                  <c:v>58.500440000000005</c:v>
                </c:pt>
                <c:pt idx="586">
                  <c:v>58.600439999999999</c:v>
                </c:pt>
                <c:pt idx="587">
                  <c:v>58.700450000000004</c:v>
                </c:pt>
                <c:pt idx="588">
                  <c:v>58.800450000000005</c:v>
                </c:pt>
                <c:pt idx="589">
                  <c:v>58.900450000000006</c:v>
                </c:pt>
                <c:pt idx="590">
                  <c:v>59.000450000000001</c:v>
                </c:pt>
                <c:pt idx="591">
                  <c:v>59.100459999999998</c:v>
                </c:pt>
                <c:pt idx="592">
                  <c:v>59.20046</c:v>
                </c:pt>
                <c:pt idx="593">
                  <c:v>59.300460000000008</c:v>
                </c:pt>
                <c:pt idx="594">
                  <c:v>59.400460000000002</c:v>
                </c:pt>
                <c:pt idx="595">
                  <c:v>59.500470000000007</c:v>
                </c:pt>
                <c:pt idx="596">
                  <c:v>59.600470000000001</c:v>
                </c:pt>
                <c:pt idx="597">
                  <c:v>59.700469999999996</c:v>
                </c:pt>
                <c:pt idx="598">
                  <c:v>59.800470000000004</c:v>
                </c:pt>
                <c:pt idx="599">
                  <c:v>59.900470000000006</c:v>
                </c:pt>
                <c:pt idx="600">
                  <c:v>60.000480000000003</c:v>
                </c:pt>
                <c:pt idx="601">
                  <c:v>60.100480000000005</c:v>
                </c:pt>
                <c:pt idx="602">
                  <c:v>60.200479999999999</c:v>
                </c:pt>
                <c:pt idx="603">
                  <c:v>60.300480000000007</c:v>
                </c:pt>
                <c:pt idx="604">
                  <c:v>60.400490000000005</c:v>
                </c:pt>
                <c:pt idx="605">
                  <c:v>60.500489999999999</c:v>
                </c:pt>
                <c:pt idx="606">
                  <c:v>60.600490000000001</c:v>
                </c:pt>
                <c:pt idx="607">
                  <c:v>60.700490000000002</c:v>
                </c:pt>
                <c:pt idx="608">
                  <c:v>60.800500000000007</c:v>
                </c:pt>
                <c:pt idx="609">
                  <c:v>60.900500000000008</c:v>
                </c:pt>
                <c:pt idx="610">
                  <c:v>61.000500000000002</c:v>
                </c:pt>
                <c:pt idx="611">
                  <c:v>61.100499999999997</c:v>
                </c:pt>
                <c:pt idx="612">
                  <c:v>61.200500000000005</c:v>
                </c:pt>
                <c:pt idx="613">
                  <c:v>61.300510000000003</c:v>
                </c:pt>
                <c:pt idx="614">
                  <c:v>61.400510000000004</c:v>
                </c:pt>
                <c:pt idx="615">
                  <c:v>61.500510000000006</c:v>
                </c:pt>
                <c:pt idx="616">
                  <c:v>61.60051</c:v>
                </c:pt>
                <c:pt idx="617">
                  <c:v>61.700519999999997</c:v>
                </c:pt>
                <c:pt idx="618">
                  <c:v>61.800520000000006</c:v>
                </c:pt>
                <c:pt idx="619">
                  <c:v>61.90052</c:v>
                </c:pt>
                <c:pt idx="620">
                  <c:v>62.000520000000009</c:v>
                </c:pt>
                <c:pt idx="621">
                  <c:v>62.100530000000006</c:v>
                </c:pt>
                <c:pt idx="622">
                  <c:v>62.200530000000001</c:v>
                </c:pt>
                <c:pt idx="623">
                  <c:v>62.300530000000009</c:v>
                </c:pt>
                <c:pt idx="624">
                  <c:v>62.400530000000003</c:v>
                </c:pt>
                <c:pt idx="625">
                  <c:v>62.500529999999998</c:v>
                </c:pt>
                <c:pt idx="626">
                  <c:v>62.600539999999995</c:v>
                </c:pt>
                <c:pt idx="627">
                  <c:v>62.700540000000004</c:v>
                </c:pt>
                <c:pt idx="628">
                  <c:v>62.800539999999998</c:v>
                </c:pt>
                <c:pt idx="629">
                  <c:v>62.900540000000007</c:v>
                </c:pt>
                <c:pt idx="630">
                  <c:v>63.000550000000004</c:v>
                </c:pt>
                <c:pt idx="631">
                  <c:v>63.100549999999998</c:v>
                </c:pt>
                <c:pt idx="632">
                  <c:v>63.200550000000007</c:v>
                </c:pt>
                <c:pt idx="633">
                  <c:v>63.300550000000001</c:v>
                </c:pt>
                <c:pt idx="634">
                  <c:v>63.400549999999996</c:v>
                </c:pt>
                <c:pt idx="635">
                  <c:v>63.500560000000007</c:v>
                </c:pt>
                <c:pt idx="636">
                  <c:v>63.600560000000002</c:v>
                </c:pt>
                <c:pt idx="637">
                  <c:v>63.70056000000001</c:v>
                </c:pt>
                <c:pt idx="638">
                  <c:v>63.800560000000004</c:v>
                </c:pt>
                <c:pt idx="639">
                  <c:v>63.900570000000002</c:v>
                </c:pt>
                <c:pt idx="640">
                  <c:v>64.000569999999996</c:v>
                </c:pt>
                <c:pt idx="641">
                  <c:v>64.100570000000005</c:v>
                </c:pt>
                <c:pt idx="642">
                  <c:v>64.200570000000013</c:v>
                </c:pt>
                <c:pt idx="643">
                  <c:v>64.300580000000011</c:v>
                </c:pt>
                <c:pt idx="644">
                  <c:v>64.400580000000005</c:v>
                </c:pt>
                <c:pt idx="645">
                  <c:v>64.500579999999999</c:v>
                </c:pt>
                <c:pt idx="646">
                  <c:v>64.600579999999994</c:v>
                </c:pt>
                <c:pt idx="647">
                  <c:v>64.700580000000002</c:v>
                </c:pt>
                <c:pt idx="648">
                  <c:v>64.80059</c:v>
                </c:pt>
                <c:pt idx="649">
                  <c:v>64.900590000000008</c:v>
                </c:pt>
                <c:pt idx="650">
                  <c:v>65.000590000000003</c:v>
                </c:pt>
                <c:pt idx="651">
                  <c:v>65.100589999999997</c:v>
                </c:pt>
                <c:pt idx="652">
                  <c:v>65.200600000000009</c:v>
                </c:pt>
                <c:pt idx="653">
                  <c:v>65.300600000000003</c:v>
                </c:pt>
                <c:pt idx="654">
                  <c:v>65.400599999999997</c:v>
                </c:pt>
                <c:pt idx="655">
                  <c:v>65.500600000000006</c:v>
                </c:pt>
                <c:pt idx="656">
                  <c:v>65.600610000000003</c:v>
                </c:pt>
                <c:pt idx="657">
                  <c:v>65.700610000000012</c:v>
                </c:pt>
                <c:pt idx="658">
                  <c:v>65.800610000000006</c:v>
                </c:pt>
                <c:pt idx="659">
                  <c:v>65.90061</c:v>
                </c:pt>
                <c:pt idx="660">
                  <c:v>66.000609999999995</c:v>
                </c:pt>
                <c:pt idx="661">
                  <c:v>66.100620000000006</c:v>
                </c:pt>
                <c:pt idx="662">
                  <c:v>66.200620000000001</c:v>
                </c:pt>
                <c:pt idx="663">
                  <c:v>66.300620000000009</c:v>
                </c:pt>
                <c:pt idx="664">
                  <c:v>66.400620000000004</c:v>
                </c:pt>
                <c:pt idx="665">
                  <c:v>66.500630000000001</c:v>
                </c:pt>
                <c:pt idx="666">
                  <c:v>66.600629999999995</c:v>
                </c:pt>
                <c:pt idx="667">
                  <c:v>66.700630000000004</c:v>
                </c:pt>
                <c:pt idx="668">
                  <c:v>66.800629999999998</c:v>
                </c:pt>
                <c:pt idx="669">
                  <c:v>66.900630000000007</c:v>
                </c:pt>
                <c:pt idx="670">
                  <c:v>67.000640000000004</c:v>
                </c:pt>
                <c:pt idx="671">
                  <c:v>67.100639999999999</c:v>
                </c:pt>
                <c:pt idx="672">
                  <c:v>67.200640000000007</c:v>
                </c:pt>
                <c:pt idx="673">
                  <c:v>67.300640000000001</c:v>
                </c:pt>
                <c:pt idx="674">
                  <c:v>67.400649999999999</c:v>
                </c:pt>
                <c:pt idx="675">
                  <c:v>67.500649999999993</c:v>
                </c:pt>
                <c:pt idx="676">
                  <c:v>67.600650000000002</c:v>
                </c:pt>
                <c:pt idx="677">
                  <c:v>67.70065000000001</c:v>
                </c:pt>
                <c:pt idx="678">
                  <c:v>67.800660000000008</c:v>
                </c:pt>
                <c:pt idx="679">
                  <c:v>67.900660000000002</c:v>
                </c:pt>
                <c:pt idx="680">
                  <c:v>68.000659999999996</c:v>
                </c:pt>
                <c:pt idx="681">
                  <c:v>68.100660000000005</c:v>
                </c:pt>
                <c:pt idx="682">
                  <c:v>68.200659999999999</c:v>
                </c:pt>
                <c:pt idx="683">
                  <c:v>68.300670000000011</c:v>
                </c:pt>
                <c:pt idx="684">
                  <c:v>68.400670000000005</c:v>
                </c:pt>
                <c:pt idx="685">
                  <c:v>68.50067</c:v>
                </c:pt>
                <c:pt idx="686">
                  <c:v>68.600670000000008</c:v>
                </c:pt>
                <c:pt idx="687">
                  <c:v>68.700680000000006</c:v>
                </c:pt>
                <c:pt idx="688">
                  <c:v>68.80068</c:v>
                </c:pt>
                <c:pt idx="689">
                  <c:v>68.900680000000008</c:v>
                </c:pt>
                <c:pt idx="690">
                  <c:v>69.000680000000003</c:v>
                </c:pt>
                <c:pt idx="691">
                  <c:v>69.10069</c:v>
                </c:pt>
                <c:pt idx="692">
                  <c:v>69.200690000000009</c:v>
                </c:pt>
                <c:pt idx="693">
                  <c:v>69.300690000000003</c:v>
                </c:pt>
                <c:pt idx="694">
                  <c:v>69.400689999999997</c:v>
                </c:pt>
                <c:pt idx="695">
                  <c:v>69.500690000000006</c:v>
                </c:pt>
                <c:pt idx="696">
                  <c:v>69.600700000000003</c:v>
                </c:pt>
                <c:pt idx="697">
                  <c:v>69.700699999999998</c:v>
                </c:pt>
                <c:pt idx="698">
                  <c:v>69.800700000000006</c:v>
                </c:pt>
                <c:pt idx="699">
                  <c:v>69.900700000000001</c:v>
                </c:pt>
                <c:pt idx="700">
                  <c:v>70.000709999999998</c:v>
                </c:pt>
                <c:pt idx="701">
                  <c:v>70.100710000000007</c:v>
                </c:pt>
                <c:pt idx="702">
                  <c:v>70.200710000000001</c:v>
                </c:pt>
                <c:pt idx="703">
                  <c:v>70.300709999999995</c:v>
                </c:pt>
                <c:pt idx="704">
                  <c:v>70.400720000000007</c:v>
                </c:pt>
                <c:pt idx="705">
                  <c:v>70.500720000000001</c:v>
                </c:pt>
                <c:pt idx="706">
                  <c:v>70.60072000000001</c:v>
                </c:pt>
                <c:pt idx="707">
                  <c:v>70.700720000000004</c:v>
                </c:pt>
                <c:pt idx="708">
                  <c:v>70.800719999999998</c:v>
                </c:pt>
                <c:pt idx="709">
                  <c:v>70.900729999999996</c:v>
                </c:pt>
                <c:pt idx="710">
                  <c:v>71.000730000000004</c:v>
                </c:pt>
                <c:pt idx="711">
                  <c:v>71.100730000000013</c:v>
                </c:pt>
                <c:pt idx="712">
                  <c:v>71.200730000000007</c:v>
                </c:pt>
                <c:pt idx="713">
                  <c:v>71.300740000000005</c:v>
                </c:pt>
                <c:pt idx="714">
                  <c:v>71.400739999999999</c:v>
                </c:pt>
                <c:pt idx="715">
                  <c:v>71.500739999999993</c:v>
                </c:pt>
                <c:pt idx="716">
                  <c:v>71.600740000000002</c:v>
                </c:pt>
                <c:pt idx="717">
                  <c:v>71.70074000000001</c:v>
                </c:pt>
                <c:pt idx="718">
                  <c:v>71.800750000000008</c:v>
                </c:pt>
                <c:pt idx="719">
                  <c:v>71.900750000000002</c:v>
                </c:pt>
                <c:pt idx="720">
                  <c:v>72.000750000000011</c:v>
                </c:pt>
                <c:pt idx="721">
                  <c:v>72.100750000000005</c:v>
                </c:pt>
                <c:pt idx="722">
                  <c:v>72.200760000000002</c:v>
                </c:pt>
                <c:pt idx="723">
                  <c:v>72.300759999999997</c:v>
                </c:pt>
                <c:pt idx="724">
                  <c:v>72.400760000000005</c:v>
                </c:pt>
                <c:pt idx="725">
                  <c:v>72.50076</c:v>
                </c:pt>
                <c:pt idx="726">
                  <c:v>72.600770000000011</c:v>
                </c:pt>
                <c:pt idx="727">
                  <c:v>72.700770000000006</c:v>
                </c:pt>
                <c:pt idx="728">
                  <c:v>72.80077</c:v>
                </c:pt>
                <c:pt idx="729">
                  <c:v>72.900769999999994</c:v>
                </c:pt>
                <c:pt idx="730">
                  <c:v>73.000770000000003</c:v>
                </c:pt>
                <c:pt idx="731">
                  <c:v>73.10078</c:v>
                </c:pt>
                <c:pt idx="732">
                  <c:v>73.200780000000009</c:v>
                </c:pt>
                <c:pt idx="733">
                  <c:v>73.300780000000003</c:v>
                </c:pt>
                <c:pt idx="734">
                  <c:v>73.400779999999997</c:v>
                </c:pt>
                <c:pt idx="735">
                  <c:v>73.500789999999995</c:v>
                </c:pt>
                <c:pt idx="736">
                  <c:v>73.600790000000003</c:v>
                </c:pt>
                <c:pt idx="737">
                  <c:v>73.700789999999998</c:v>
                </c:pt>
                <c:pt idx="738">
                  <c:v>73.800790000000006</c:v>
                </c:pt>
                <c:pt idx="739">
                  <c:v>73.900800000000004</c:v>
                </c:pt>
                <c:pt idx="740">
                  <c:v>74.000800000000012</c:v>
                </c:pt>
                <c:pt idx="741">
                  <c:v>74.100800000000007</c:v>
                </c:pt>
                <c:pt idx="742">
                  <c:v>74.200800000000001</c:v>
                </c:pt>
                <c:pt idx="743">
                  <c:v>74.300799999999995</c:v>
                </c:pt>
                <c:pt idx="744">
                  <c:v>74.400809999999993</c:v>
                </c:pt>
                <c:pt idx="745">
                  <c:v>74.500810000000001</c:v>
                </c:pt>
                <c:pt idx="746">
                  <c:v>74.60081000000001</c:v>
                </c:pt>
                <c:pt idx="747">
                  <c:v>74.700810000000004</c:v>
                </c:pt>
                <c:pt idx="748">
                  <c:v>74.800820000000002</c:v>
                </c:pt>
                <c:pt idx="749">
                  <c:v>74.900819999999996</c:v>
                </c:pt>
                <c:pt idx="750">
                  <c:v>75.000820000000004</c:v>
                </c:pt>
                <c:pt idx="751">
                  <c:v>75.100819999999999</c:v>
                </c:pt>
                <c:pt idx="752">
                  <c:v>75.200820000000007</c:v>
                </c:pt>
                <c:pt idx="753">
                  <c:v>75.300830000000005</c:v>
                </c:pt>
                <c:pt idx="754">
                  <c:v>75.400829999999999</c:v>
                </c:pt>
                <c:pt idx="755">
                  <c:v>75.500830000000008</c:v>
                </c:pt>
                <c:pt idx="756">
                  <c:v>75.600830000000002</c:v>
                </c:pt>
                <c:pt idx="757">
                  <c:v>75.700839999999999</c:v>
                </c:pt>
                <c:pt idx="758">
                  <c:v>75.800840000000008</c:v>
                </c:pt>
                <c:pt idx="759">
                  <c:v>75.900840000000002</c:v>
                </c:pt>
                <c:pt idx="760">
                  <c:v>76.000840000000011</c:v>
                </c:pt>
                <c:pt idx="761">
                  <c:v>76.100850000000008</c:v>
                </c:pt>
                <c:pt idx="762">
                  <c:v>76.200850000000003</c:v>
                </c:pt>
                <c:pt idx="763">
                  <c:v>76.300849999999997</c:v>
                </c:pt>
                <c:pt idx="764">
                  <c:v>76.400850000000005</c:v>
                </c:pt>
                <c:pt idx="765">
                  <c:v>76.50085</c:v>
                </c:pt>
                <c:pt idx="766">
                  <c:v>76.600859999999997</c:v>
                </c:pt>
                <c:pt idx="767">
                  <c:v>76.700860000000006</c:v>
                </c:pt>
                <c:pt idx="768">
                  <c:v>76.80086</c:v>
                </c:pt>
                <c:pt idx="769">
                  <c:v>76.900860000000009</c:v>
                </c:pt>
                <c:pt idx="770">
                  <c:v>77.000870000000006</c:v>
                </c:pt>
                <c:pt idx="771">
                  <c:v>77.10087</c:v>
                </c:pt>
                <c:pt idx="772">
                  <c:v>77.200869999999995</c:v>
                </c:pt>
                <c:pt idx="773">
                  <c:v>77.300870000000003</c:v>
                </c:pt>
                <c:pt idx="774">
                  <c:v>77.400880000000001</c:v>
                </c:pt>
                <c:pt idx="775">
                  <c:v>77.500880000000009</c:v>
                </c:pt>
                <c:pt idx="776">
                  <c:v>77.600880000000004</c:v>
                </c:pt>
                <c:pt idx="777">
                  <c:v>77.700879999999998</c:v>
                </c:pt>
                <c:pt idx="778">
                  <c:v>77.800879999999992</c:v>
                </c:pt>
                <c:pt idx="779">
                  <c:v>77.900880000000001</c:v>
                </c:pt>
                <c:pt idx="780">
                  <c:v>78.000879999999995</c:v>
                </c:pt>
                <c:pt idx="781">
                  <c:v>78.100890000000007</c:v>
                </c:pt>
                <c:pt idx="782">
                  <c:v>78.200890000000001</c:v>
                </c:pt>
                <c:pt idx="783">
                  <c:v>78.300889999999995</c:v>
                </c:pt>
                <c:pt idx="784">
                  <c:v>78.40088999999999</c:v>
                </c:pt>
                <c:pt idx="785">
                  <c:v>78.500900000000001</c:v>
                </c:pt>
                <c:pt idx="786">
                  <c:v>78.60090000000001</c:v>
                </c:pt>
                <c:pt idx="787">
                  <c:v>78.700900000000004</c:v>
                </c:pt>
                <c:pt idx="788">
                  <c:v>78.800899999999999</c:v>
                </c:pt>
                <c:pt idx="789">
                  <c:v>78.900899999999993</c:v>
                </c:pt>
                <c:pt idx="790">
                  <c:v>79.000910000000005</c:v>
                </c:pt>
                <c:pt idx="791">
                  <c:v>79.100909999999999</c:v>
                </c:pt>
                <c:pt idx="792">
                  <c:v>79.200910000000007</c:v>
                </c:pt>
                <c:pt idx="793">
                  <c:v>79.300910000000002</c:v>
                </c:pt>
                <c:pt idx="794">
                  <c:v>79.400919999999999</c:v>
                </c:pt>
                <c:pt idx="795">
                  <c:v>79.500920000000008</c:v>
                </c:pt>
                <c:pt idx="796">
                  <c:v>79.600920000000002</c:v>
                </c:pt>
                <c:pt idx="797">
                  <c:v>79.700919999999996</c:v>
                </c:pt>
                <c:pt idx="798">
                  <c:v>79.800930000000008</c:v>
                </c:pt>
                <c:pt idx="799">
                  <c:v>79.900930000000002</c:v>
                </c:pt>
                <c:pt idx="800">
                  <c:v>80.000929999999997</c:v>
                </c:pt>
                <c:pt idx="801">
                  <c:v>80.100930000000005</c:v>
                </c:pt>
                <c:pt idx="802">
                  <c:v>80.20093</c:v>
                </c:pt>
                <c:pt idx="803">
                  <c:v>80.300940000000011</c:v>
                </c:pt>
                <c:pt idx="804">
                  <c:v>80.400940000000006</c:v>
                </c:pt>
                <c:pt idx="805">
                  <c:v>80.50094</c:v>
                </c:pt>
                <c:pt idx="806">
                  <c:v>80.600939999999994</c:v>
                </c:pt>
                <c:pt idx="807">
                  <c:v>80.700950000000006</c:v>
                </c:pt>
                <c:pt idx="808">
                  <c:v>80.800950000000014</c:v>
                </c:pt>
                <c:pt idx="809">
                  <c:v>80.900950000000009</c:v>
                </c:pt>
                <c:pt idx="810">
                  <c:v>81.000950000000003</c:v>
                </c:pt>
                <c:pt idx="811">
                  <c:v>81.100960000000015</c:v>
                </c:pt>
                <c:pt idx="812">
                  <c:v>81.200960000000009</c:v>
                </c:pt>
                <c:pt idx="813">
                  <c:v>81.300960000000003</c:v>
                </c:pt>
                <c:pt idx="814">
                  <c:v>81.400960000000012</c:v>
                </c:pt>
                <c:pt idx="815">
                  <c:v>81.500960000000006</c:v>
                </c:pt>
                <c:pt idx="816">
                  <c:v>81.600970000000004</c:v>
                </c:pt>
                <c:pt idx="817">
                  <c:v>81.700970000000012</c:v>
                </c:pt>
                <c:pt idx="818">
                  <c:v>81.800970000000007</c:v>
                </c:pt>
                <c:pt idx="819">
                  <c:v>81.900970000000001</c:v>
                </c:pt>
                <c:pt idx="820">
                  <c:v>82.000979999999998</c:v>
                </c:pt>
                <c:pt idx="821">
                  <c:v>82.100980000000007</c:v>
                </c:pt>
                <c:pt idx="822">
                  <c:v>82.200980000000001</c:v>
                </c:pt>
                <c:pt idx="823">
                  <c:v>82.30098000000001</c:v>
                </c:pt>
                <c:pt idx="824">
                  <c:v>82.400980000000004</c:v>
                </c:pt>
                <c:pt idx="825">
                  <c:v>82.500989999999987</c:v>
                </c:pt>
                <c:pt idx="826">
                  <c:v>82.60099000000001</c:v>
                </c:pt>
                <c:pt idx="827">
                  <c:v>82.700990000000004</c:v>
                </c:pt>
                <c:pt idx="828">
                  <c:v>82.800989999999999</c:v>
                </c:pt>
                <c:pt idx="829">
                  <c:v>82.900999999999996</c:v>
                </c:pt>
                <c:pt idx="830">
                  <c:v>83.000999999999991</c:v>
                </c:pt>
                <c:pt idx="831">
                  <c:v>83.101000000000013</c:v>
                </c:pt>
                <c:pt idx="832">
                  <c:v>83.201000000000008</c:v>
                </c:pt>
                <c:pt idx="833">
                  <c:v>83.301010000000005</c:v>
                </c:pt>
                <c:pt idx="834">
                  <c:v>83.401009999999999</c:v>
                </c:pt>
                <c:pt idx="835">
                  <c:v>83.501010000000008</c:v>
                </c:pt>
                <c:pt idx="836">
                  <c:v>83.601010000000016</c:v>
                </c:pt>
                <c:pt idx="837">
                  <c:v>83.701010000000011</c:v>
                </c:pt>
                <c:pt idx="838">
                  <c:v>83.801019999999994</c:v>
                </c:pt>
                <c:pt idx="839">
                  <c:v>83.901020000000003</c:v>
                </c:pt>
                <c:pt idx="840">
                  <c:v>84.001020000000011</c:v>
                </c:pt>
                <c:pt idx="841">
                  <c:v>84.101020000000005</c:v>
                </c:pt>
                <c:pt idx="842">
                  <c:v>84.201030000000003</c:v>
                </c:pt>
                <c:pt idx="843">
                  <c:v>84.301029999999997</c:v>
                </c:pt>
                <c:pt idx="844">
                  <c:v>84.401029999999992</c:v>
                </c:pt>
                <c:pt idx="845">
                  <c:v>84.501030000000014</c:v>
                </c:pt>
                <c:pt idx="846">
                  <c:v>84.601039999999998</c:v>
                </c:pt>
                <c:pt idx="847">
                  <c:v>84.701039999999992</c:v>
                </c:pt>
                <c:pt idx="848">
                  <c:v>84.80104</c:v>
                </c:pt>
                <c:pt idx="849">
                  <c:v>84.901039999999995</c:v>
                </c:pt>
                <c:pt idx="850">
                  <c:v>85.001040000000003</c:v>
                </c:pt>
                <c:pt idx="851">
                  <c:v>85.101050000000001</c:v>
                </c:pt>
                <c:pt idx="852">
                  <c:v>85.201049999999995</c:v>
                </c:pt>
                <c:pt idx="853">
                  <c:v>85.301049999999989</c:v>
                </c:pt>
                <c:pt idx="854">
                  <c:v>85.401049999999998</c:v>
                </c:pt>
                <c:pt idx="855">
                  <c:v>85.50106000000001</c:v>
                </c:pt>
                <c:pt idx="856">
                  <c:v>85.601060000000004</c:v>
                </c:pt>
                <c:pt idx="857">
                  <c:v>85.701059999999998</c:v>
                </c:pt>
                <c:pt idx="858">
                  <c:v>85.801059999999993</c:v>
                </c:pt>
                <c:pt idx="859">
                  <c:v>85.901070000000004</c:v>
                </c:pt>
                <c:pt idx="860">
                  <c:v>86.001069999999999</c:v>
                </c:pt>
                <c:pt idx="861">
                  <c:v>86.101070000000007</c:v>
                </c:pt>
                <c:pt idx="862">
                  <c:v>86.201070000000001</c:v>
                </c:pt>
                <c:pt idx="863">
                  <c:v>86.301069999999996</c:v>
                </c:pt>
                <c:pt idx="864">
                  <c:v>86.401080000000007</c:v>
                </c:pt>
                <c:pt idx="865">
                  <c:v>86.501080000000002</c:v>
                </c:pt>
                <c:pt idx="866">
                  <c:v>86.601079999999996</c:v>
                </c:pt>
                <c:pt idx="867">
                  <c:v>86.701080000000005</c:v>
                </c:pt>
                <c:pt idx="868">
                  <c:v>86.801090000000002</c:v>
                </c:pt>
                <c:pt idx="869">
                  <c:v>86.901089999999996</c:v>
                </c:pt>
                <c:pt idx="870">
                  <c:v>87.001090000000005</c:v>
                </c:pt>
                <c:pt idx="871">
                  <c:v>87.101089999999999</c:v>
                </c:pt>
                <c:pt idx="872">
                  <c:v>87.201089999999994</c:v>
                </c:pt>
                <c:pt idx="873">
                  <c:v>87.301100000000005</c:v>
                </c:pt>
                <c:pt idx="874">
                  <c:v>87.4011</c:v>
                </c:pt>
                <c:pt idx="875">
                  <c:v>87.501099999999994</c:v>
                </c:pt>
                <c:pt idx="876">
                  <c:v>87.601100000000002</c:v>
                </c:pt>
                <c:pt idx="877">
                  <c:v>87.701110000000014</c:v>
                </c:pt>
                <c:pt idx="878">
                  <c:v>87.801110000000008</c:v>
                </c:pt>
                <c:pt idx="879">
                  <c:v>87.901110000000003</c:v>
                </c:pt>
                <c:pt idx="880">
                  <c:v>88.001109999999997</c:v>
                </c:pt>
                <c:pt idx="881">
                  <c:v>88.101120000000009</c:v>
                </c:pt>
                <c:pt idx="882">
                  <c:v>88.201120000000003</c:v>
                </c:pt>
                <c:pt idx="883">
                  <c:v>88.301120000000012</c:v>
                </c:pt>
                <c:pt idx="884">
                  <c:v>88.401120000000006</c:v>
                </c:pt>
                <c:pt idx="885">
                  <c:v>88.50112</c:v>
                </c:pt>
                <c:pt idx="886">
                  <c:v>88.601130000000012</c:v>
                </c:pt>
                <c:pt idx="887">
                  <c:v>88.701130000000006</c:v>
                </c:pt>
                <c:pt idx="888">
                  <c:v>88.801130000000001</c:v>
                </c:pt>
                <c:pt idx="889">
                  <c:v>88.901130000000009</c:v>
                </c:pt>
                <c:pt idx="890">
                  <c:v>89.001140000000007</c:v>
                </c:pt>
                <c:pt idx="891">
                  <c:v>89.101140000000001</c:v>
                </c:pt>
                <c:pt idx="892">
                  <c:v>89.201140000000009</c:v>
                </c:pt>
                <c:pt idx="893">
                  <c:v>89.301140000000004</c:v>
                </c:pt>
                <c:pt idx="894">
                  <c:v>89.401149999999987</c:v>
                </c:pt>
                <c:pt idx="895">
                  <c:v>89.50115000000001</c:v>
                </c:pt>
                <c:pt idx="896">
                  <c:v>89.601150000000004</c:v>
                </c:pt>
                <c:pt idx="897">
                  <c:v>89.701149999999998</c:v>
                </c:pt>
                <c:pt idx="898">
                  <c:v>89.801150000000007</c:v>
                </c:pt>
                <c:pt idx="899">
                  <c:v>89.901160000000019</c:v>
                </c:pt>
                <c:pt idx="900">
                  <c:v>90.001160000000013</c:v>
                </c:pt>
                <c:pt idx="901">
                  <c:v>90.101160000000007</c:v>
                </c:pt>
                <c:pt idx="902">
                  <c:v>90.201160000000002</c:v>
                </c:pt>
                <c:pt idx="903">
                  <c:v>90.301169999999999</c:v>
                </c:pt>
                <c:pt idx="904">
                  <c:v>90.401170000000008</c:v>
                </c:pt>
                <c:pt idx="905">
                  <c:v>90.501170000000016</c:v>
                </c:pt>
                <c:pt idx="906">
                  <c:v>90.60117000000001</c:v>
                </c:pt>
                <c:pt idx="907">
                  <c:v>90.701170000000005</c:v>
                </c:pt>
                <c:pt idx="908">
                  <c:v>90.801180000000002</c:v>
                </c:pt>
                <c:pt idx="909">
                  <c:v>90.901180000000011</c:v>
                </c:pt>
                <c:pt idx="910">
                  <c:v>91.001180000000005</c:v>
                </c:pt>
                <c:pt idx="911">
                  <c:v>91.101180000000014</c:v>
                </c:pt>
                <c:pt idx="912">
                  <c:v>91.201189999999997</c:v>
                </c:pt>
                <c:pt idx="913">
                  <c:v>91.301189999999991</c:v>
                </c:pt>
                <c:pt idx="914">
                  <c:v>91.401190000000014</c:v>
                </c:pt>
                <c:pt idx="915">
                  <c:v>91.501190000000008</c:v>
                </c:pt>
                <c:pt idx="916">
                  <c:v>91.601199999999992</c:v>
                </c:pt>
                <c:pt idx="917">
                  <c:v>91.7012</c:v>
                </c:pt>
                <c:pt idx="918">
                  <c:v>91.801199999999994</c:v>
                </c:pt>
                <c:pt idx="919">
                  <c:v>91.901200000000003</c:v>
                </c:pt>
                <c:pt idx="920">
                  <c:v>92.001200000000011</c:v>
                </c:pt>
                <c:pt idx="921">
                  <c:v>92.101209999999995</c:v>
                </c:pt>
                <c:pt idx="922">
                  <c:v>92.201209999999989</c:v>
                </c:pt>
                <c:pt idx="923">
                  <c:v>92.301209999999998</c:v>
                </c:pt>
                <c:pt idx="924">
                  <c:v>92.401210000000006</c:v>
                </c:pt>
                <c:pt idx="925">
                  <c:v>92.501220000000004</c:v>
                </c:pt>
                <c:pt idx="926">
                  <c:v>92.601219999999998</c:v>
                </c:pt>
                <c:pt idx="927">
                  <c:v>92.701219999999992</c:v>
                </c:pt>
                <c:pt idx="928">
                  <c:v>92.801220000000015</c:v>
                </c:pt>
                <c:pt idx="929">
                  <c:v>92.901229999999998</c:v>
                </c:pt>
                <c:pt idx="930">
                  <c:v>93.001230000000007</c:v>
                </c:pt>
                <c:pt idx="931">
                  <c:v>93.101230000000001</c:v>
                </c:pt>
                <c:pt idx="932">
                  <c:v>93.201229999999995</c:v>
                </c:pt>
                <c:pt idx="933">
                  <c:v>93.301230000000018</c:v>
                </c:pt>
                <c:pt idx="934">
                  <c:v>93.401240000000001</c:v>
                </c:pt>
                <c:pt idx="935">
                  <c:v>93.501239999999996</c:v>
                </c:pt>
                <c:pt idx="936">
                  <c:v>93.601240000000004</c:v>
                </c:pt>
                <c:pt idx="937">
                  <c:v>93.701239999999999</c:v>
                </c:pt>
                <c:pt idx="938">
                  <c:v>93.801249999999996</c:v>
                </c:pt>
                <c:pt idx="939">
                  <c:v>93.901250000000005</c:v>
                </c:pt>
                <c:pt idx="940">
                  <c:v>94.001249999999999</c:v>
                </c:pt>
                <c:pt idx="941">
                  <c:v>94.101249999999993</c:v>
                </c:pt>
                <c:pt idx="942">
                  <c:v>94.201260000000005</c:v>
                </c:pt>
                <c:pt idx="943">
                  <c:v>94.301259999999999</c:v>
                </c:pt>
                <c:pt idx="944">
                  <c:v>94.401259999999994</c:v>
                </c:pt>
                <c:pt idx="945">
                  <c:v>94.501260000000002</c:v>
                </c:pt>
                <c:pt idx="946">
                  <c:v>94.601259999999996</c:v>
                </c:pt>
                <c:pt idx="947">
                  <c:v>94.701270000000008</c:v>
                </c:pt>
                <c:pt idx="948">
                  <c:v>94.801270000000002</c:v>
                </c:pt>
                <c:pt idx="949">
                  <c:v>94.901269999999997</c:v>
                </c:pt>
                <c:pt idx="950">
                  <c:v>95.001269999999991</c:v>
                </c:pt>
                <c:pt idx="951">
                  <c:v>95.101280000000003</c:v>
                </c:pt>
                <c:pt idx="952">
                  <c:v>95.201280000000011</c:v>
                </c:pt>
                <c:pt idx="953">
                  <c:v>95.301280000000006</c:v>
                </c:pt>
                <c:pt idx="954">
                  <c:v>95.40128</c:v>
                </c:pt>
                <c:pt idx="955">
                  <c:v>95.501279999999994</c:v>
                </c:pt>
                <c:pt idx="956">
                  <c:v>95.601290000000006</c:v>
                </c:pt>
                <c:pt idx="957">
                  <c:v>95.70129</c:v>
                </c:pt>
                <c:pt idx="958">
                  <c:v>95.801290000000009</c:v>
                </c:pt>
                <c:pt idx="959">
                  <c:v>95.901290000000003</c:v>
                </c:pt>
                <c:pt idx="960">
                  <c:v>96.001300000000001</c:v>
                </c:pt>
                <c:pt idx="961">
                  <c:v>96.101300000000009</c:v>
                </c:pt>
                <c:pt idx="962">
                  <c:v>96.201300000000003</c:v>
                </c:pt>
                <c:pt idx="963">
                  <c:v>96.301299999999998</c:v>
                </c:pt>
                <c:pt idx="964">
                  <c:v>96.401310000000009</c:v>
                </c:pt>
                <c:pt idx="965">
                  <c:v>96.501310000000004</c:v>
                </c:pt>
                <c:pt idx="966">
                  <c:v>96.601309999999998</c:v>
                </c:pt>
                <c:pt idx="967">
                  <c:v>96.701310000000007</c:v>
                </c:pt>
                <c:pt idx="968">
                  <c:v>96.801310000000001</c:v>
                </c:pt>
                <c:pt idx="969">
                  <c:v>96.901320000000013</c:v>
                </c:pt>
                <c:pt idx="970">
                  <c:v>97.001320000000007</c:v>
                </c:pt>
                <c:pt idx="971">
                  <c:v>97.101320000000001</c:v>
                </c:pt>
                <c:pt idx="972">
                  <c:v>97.201319999999996</c:v>
                </c:pt>
                <c:pt idx="973">
                  <c:v>97.301330000000007</c:v>
                </c:pt>
                <c:pt idx="974">
                  <c:v>97.401330000000016</c:v>
                </c:pt>
                <c:pt idx="975">
                  <c:v>97.50133000000001</c:v>
                </c:pt>
                <c:pt idx="976">
                  <c:v>97.601330000000004</c:v>
                </c:pt>
                <c:pt idx="977">
                  <c:v>97.701300000000003</c:v>
                </c:pt>
                <c:pt idx="978">
                  <c:v>97.801300000000012</c:v>
                </c:pt>
                <c:pt idx="979">
                  <c:v>97.901300000000006</c:v>
                </c:pt>
                <c:pt idx="980">
                  <c:v>98.001300000000001</c:v>
                </c:pt>
                <c:pt idx="981">
                  <c:v>98.101299999999995</c:v>
                </c:pt>
                <c:pt idx="982">
                  <c:v>98.201299999999989</c:v>
                </c:pt>
                <c:pt idx="983">
                  <c:v>98.301299999999998</c:v>
                </c:pt>
                <c:pt idx="984">
                  <c:v>98.40140000000001</c:v>
                </c:pt>
                <c:pt idx="985">
                  <c:v>98.501400000000004</c:v>
                </c:pt>
                <c:pt idx="986">
                  <c:v>98.601399999999998</c:v>
                </c:pt>
                <c:pt idx="987">
                  <c:v>98.701399999999992</c:v>
                </c:pt>
                <c:pt idx="988">
                  <c:v>98.801400000000001</c:v>
                </c:pt>
                <c:pt idx="989">
                  <c:v>98.901399999999995</c:v>
                </c:pt>
                <c:pt idx="990">
                  <c:v>99.001400000000004</c:v>
                </c:pt>
                <c:pt idx="991">
                  <c:v>99.101400000000012</c:v>
                </c:pt>
                <c:pt idx="992">
                  <c:v>99.201400000000007</c:v>
                </c:pt>
                <c:pt idx="993">
                  <c:v>99.301400000000001</c:v>
                </c:pt>
                <c:pt idx="994">
                  <c:v>99.40140000000001</c:v>
                </c:pt>
                <c:pt idx="995">
                  <c:v>99.501400000000004</c:v>
                </c:pt>
                <c:pt idx="996">
                  <c:v>99.601399999999998</c:v>
                </c:pt>
                <c:pt idx="997">
                  <c:v>99.701399999999992</c:v>
                </c:pt>
                <c:pt idx="998">
                  <c:v>99.801400000000015</c:v>
                </c:pt>
                <c:pt idx="999">
                  <c:v>99.90140000000001</c:v>
                </c:pt>
                <c:pt idx="1000">
                  <c:v>100.0014</c:v>
                </c:pt>
                <c:pt idx="1001">
                  <c:v>100.1014</c:v>
                </c:pt>
                <c:pt idx="1002">
                  <c:v>100.20140000000001</c:v>
                </c:pt>
                <c:pt idx="1003">
                  <c:v>100.3014</c:v>
                </c:pt>
                <c:pt idx="1004">
                  <c:v>100.4014</c:v>
                </c:pt>
                <c:pt idx="1005">
                  <c:v>100.5014</c:v>
                </c:pt>
                <c:pt idx="1006">
                  <c:v>100.6014</c:v>
                </c:pt>
                <c:pt idx="1007">
                  <c:v>100.70140000000001</c:v>
                </c:pt>
                <c:pt idx="1008">
                  <c:v>100.80140000000002</c:v>
                </c:pt>
                <c:pt idx="1009">
                  <c:v>100.90140000000001</c:v>
                </c:pt>
                <c:pt idx="1010">
                  <c:v>101.0014</c:v>
                </c:pt>
                <c:pt idx="1011">
                  <c:v>101.1014</c:v>
                </c:pt>
                <c:pt idx="1012">
                  <c:v>101.20139999999999</c:v>
                </c:pt>
                <c:pt idx="1013">
                  <c:v>101.3014</c:v>
                </c:pt>
                <c:pt idx="1014">
                  <c:v>101.4014</c:v>
                </c:pt>
                <c:pt idx="1015">
                  <c:v>101.5014</c:v>
                </c:pt>
                <c:pt idx="1016">
                  <c:v>101.60140000000001</c:v>
                </c:pt>
                <c:pt idx="1017">
                  <c:v>101.70140000000001</c:v>
                </c:pt>
                <c:pt idx="1018">
                  <c:v>101.8014</c:v>
                </c:pt>
                <c:pt idx="1019">
                  <c:v>101.90140000000001</c:v>
                </c:pt>
                <c:pt idx="1020">
                  <c:v>102.0014</c:v>
                </c:pt>
                <c:pt idx="1021">
                  <c:v>102.1014</c:v>
                </c:pt>
                <c:pt idx="1022">
                  <c:v>102.20139999999999</c:v>
                </c:pt>
                <c:pt idx="1023">
                  <c:v>102.30140000000002</c:v>
                </c:pt>
                <c:pt idx="1024">
                  <c:v>102.40140000000001</c:v>
                </c:pt>
                <c:pt idx="1025">
                  <c:v>102.5014</c:v>
                </c:pt>
                <c:pt idx="1026">
                  <c:v>102.6014</c:v>
                </c:pt>
                <c:pt idx="1027">
                  <c:v>102.70140000000001</c:v>
                </c:pt>
                <c:pt idx="1028">
                  <c:v>102.80149999999999</c:v>
                </c:pt>
                <c:pt idx="1029">
                  <c:v>102.9015</c:v>
                </c:pt>
                <c:pt idx="1030">
                  <c:v>103.00150000000001</c:v>
                </c:pt>
                <c:pt idx="1031">
                  <c:v>103.1015</c:v>
                </c:pt>
                <c:pt idx="1032">
                  <c:v>103.20150000000001</c:v>
                </c:pt>
                <c:pt idx="1033">
                  <c:v>103.3015</c:v>
                </c:pt>
                <c:pt idx="1034">
                  <c:v>103.4015</c:v>
                </c:pt>
                <c:pt idx="1035">
                  <c:v>103.50150000000001</c:v>
                </c:pt>
                <c:pt idx="1036">
                  <c:v>103.6015</c:v>
                </c:pt>
                <c:pt idx="1037">
                  <c:v>103.7015</c:v>
                </c:pt>
                <c:pt idx="1038">
                  <c:v>103.80150000000002</c:v>
                </c:pt>
                <c:pt idx="1039">
                  <c:v>103.90150000000001</c:v>
                </c:pt>
                <c:pt idx="1040">
                  <c:v>104.00150000000001</c:v>
                </c:pt>
                <c:pt idx="1041">
                  <c:v>104.1015</c:v>
                </c:pt>
                <c:pt idx="1042">
                  <c:v>104.2015</c:v>
                </c:pt>
                <c:pt idx="1043">
                  <c:v>104.3015</c:v>
                </c:pt>
                <c:pt idx="1044">
                  <c:v>104.4015</c:v>
                </c:pt>
                <c:pt idx="1045">
                  <c:v>104.50149999999999</c:v>
                </c:pt>
                <c:pt idx="1046">
                  <c:v>104.6015</c:v>
                </c:pt>
                <c:pt idx="1047">
                  <c:v>104.70150000000001</c:v>
                </c:pt>
                <c:pt idx="1048">
                  <c:v>104.8015</c:v>
                </c:pt>
                <c:pt idx="1049">
                  <c:v>104.90150000000001</c:v>
                </c:pt>
                <c:pt idx="1050">
                  <c:v>105.00150000000001</c:v>
                </c:pt>
                <c:pt idx="1051">
                  <c:v>105.1015</c:v>
                </c:pt>
                <c:pt idx="1052">
                  <c:v>105.2015</c:v>
                </c:pt>
                <c:pt idx="1053">
                  <c:v>105.30149999999999</c:v>
                </c:pt>
                <c:pt idx="1054">
                  <c:v>105.4015</c:v>
                </c:pt>
                <c:pt idx="1055">
                  <c:v>105.50150000000001</c:v>
                </c:pt>
                <c:pt idx="1056">
                  <c:v>105.6015</c:v>
                </c:pt>
                <c:pt idx="1057">
                  <c:v>105.70150000000001</c:v>
                </c:pt>
                <c:pt idx="1058">
                  <c:v>105.8015</c:v>
                </c:pt>
                <c:pt idx="1059">
                  <c:v>105.9015</c:v>
                </c:pt>
                <c:pt idx="1060">
                  <c:v>106.00150000000001</c:v>
                </c:pt>
                <c:pt idx="1061">
                  <c:v>106.1015</c:v>
                </c:pt>
                <c:pt idx="1062">
                  <c:v>106.2015</c:v>
                </c:pt>
                <c:pt idx="1063">
                  <c:v>106.30150000000002</c:v>
                </c:pt>
                <c:pt idx="1064">
                  <c:v>106.40150000000001</c:v>
                </c:pt>
                <c:pt idx="1065">
                  <c:v>106.50150000000001</c:v>
                </c:pt>
                <c:pt idx="1066">
                  <c:v>106.6015</c:v>
                </c:pt>
                <c:pt idx="1067">
                  <c:v>106.7015</c:v>
                </c:pt>
                <c:pt idx="1068">
                  <c:v>106.8015</c:v>
                </c:pt>
                <c:pt idx="1069">
                  <c:v>106.9015</c:v>
                </c:pt>
                <c:pt idx="1070">
                  <c:v>107.00149999999999</c:v>
                </c:pt>
                <c:pt idx="1071">
                  <c:v>107.1016</c:v>
                </c:pt>
                <c:pt idx="1072">
                  <c:v>107.2016</c:v>
                </c:pt>
                <c:pt idx="1073">
                  <c:v>107.30160000000001</c:v>
                </c:pt>
                <c:pt idx="1074">
                  <c:v>107.4016</c:v>
                </c:pt>
                <c:pt idx="1075">
                  <c:v>107.5016</c:v>
                </c:pt>
                <c:pt idx="1076">
                  <c:v>107.6016</c:v>
                </c:pt>
                <c:pt idx="1077">
                  <c:v>107.7016</c:v>
                </c:pt>
                <c:pt idx="1078">
                  <c:v>107.80160000000001</c:v>
                </c:pt>
                <c:pt idx="1079">
                  <c:v>107.90160000000002</c:v>
                </c:pt>
                <c:pt idx="1080">
                  <c:v>108.00160000000001</c:v>
                </c:pt>
                <c:pt idx="1081">
                  <c:v>108.1016</c:v>
                </c:pt>
                <c:pt idx="1082">
                  <c:v>108.2016</c:v>
                </c:pt>
                <c:pt idx="1083">
                  <c:v>108.30159999999999</c:v>
                </c:pt>
                <c:pt idx="1084">
                  <c:v>108.4016</c:v>
                </c:pt>
                <c:pt idx="1085">
                  <c:v>108.5016</c:v>
                </c:pt>
                <c:pt idx="1086">
                  <c:v>108.60159999999999</c:v>
                </c:pt>
                <c:pt idx="1087">
                  <c:v>108.70160000000001</c:v>
                </c:pt>
                <c:pt idx="1088">
                  <c:v>108.80160000000001</c:v>
                </c:pt>
                <c:pt idx="1089">
                  <c:v>108.9016</c:v>
                </c:pt>
                <c:pt idx="1090">
                  <c:v>109.00160000000001</c:v>
                </c:pt>
                <c:pt idx="1091">
                  <c:v>109.1016</c:v>
                </c:pt>
                <c:pt idx="1092">
                  <c:v>109.2016</c:v>
                </c:pt>
                <c:pt idx="1093">
                  <c:v>109.30159999999999</c:v>
                </c:pt>
                <c:pt idx="1094">
                  <c:v>109.40159999999999</c:v>
                </c:pt>
                <c:pt idx="1095">
                  <c:v>109.50160000000001</c:v>
                </c:pt>
                <c:pt idx="1096">
                  <c:v>109.6016</c:v>
                </c:pt>
                <c:pt idx="1097">
                  <c:v>109.7016</c:v>
                </c:pt>
                <c:pt idx="1098">
                  <c:v>109.80160000000001</c:v>
                </c:pt>
                <c:pt idx="1099">
                  <c:v>109.9016</c:v>
                </c:pt>
                <c:pt idx="1100">
                  <c:v>110.0016</c:v>
                </c:pt>
                <c:pt idx="1101">
                  <c:v>110.1016</c:v>
                </c:pt>
                <c:pt idx="1102">
                  <c:v>110.2016</c:v>
                </c:pt>
                <c:pt idx="1103">
                  <c:v>110.30160000000001</c:v>
                </c:pt>
                <c:pt idx="1104">
                  <c:v>110.40160000000002</c:v>
                </c:pt>
                <c:pt idx="1105">
                  <c:v>110.50160000000001</c:v>
                </c:pt>
                <c:pt idx="1106">
                  <c:v>110.6016</c:v>
                </c:pt>
                <c:pt idx="1107">
                  <c:v>110.7016</c:v>
                </c:pt>
                <c:pt idx="1108">
                  <c:v>110.80000000000001</c:v>
                </c:pt>
                <c:pt idx="1109">
                  <c:v>110.9</c:v>
                </c:pt>
                <c:pt idx="1110">
                  <c:v>111</c:v>
                </c:pt>
                <c:pt idx="1111">
                  <c:v>111.10000000000001</c:v>
                </c:pt>
              </c:numCache>
            </c:numRef>
          </c:yVal>
          <c:smooth val="0"/>
          <c:extLst>
            <c:ext xmlns:c16="http://schemas.microsoft.com/office/drawing/2014/chart" uri="{C3380CC4-5D6E-409C-BE32-E72D297353CC}">
              <c16:uniqueId val="{00000001-D1DC-4BB0-9A61-16851D0B2E28}"/>
            </c:ext>
          </c:extLst>
        </c:ser>
        <c:ser>
          <c:idx val="4"/>
          <c:order val="4"/>
          <c:tx>
            <c:v>4c_r</c:v>
          </c:tx>
          <c:spPr>
            <a:ln w="12700" cap="rnd">
              <a:solidFill>
                <a:srgbClr val="0070C0"/>
              </a:solidFill>
              <a:round/>
            </a:ln>
            <a:effectLst/>
          </c:spPr>
          <c:marker>
            <c:symbol val="none"/>
          </c:marker>
          <c:xVal>
            <c:numRef>
              <c:f>Bq!$L$25:$L$1140</c:f>
              <c:numCache>
                <c:formatCode>General</c:formatCode>
                <c:ptCount val="1116"/>
                <c:pt idx="0">
                  <c:v>1.1916530389698515E-2</c:v>
                </c:pt>
                <c:pt idx="1">
                  <c:v>1.1912682085513673E-2</c:v>
                </c:pt>
                <c:pt idx="2">
                  <c:v>4.2195367298181602E-3</c:v>
                </c:pt>
                <c:pt idx="3">
                  <c:v>3.2017205855925696E-3</c:v>
                </c:pt>
                <c:pt idx="4">
                  <c:v>3.2014430588273809E-3</c:v>
                </c:pt>
                <c:pt idx="5">
                  <c:v>2.6518156806909681E-3</c:v>
                </c:pt>
                <c:pt idx="6">
                  <c:v>2.651657287926362E-3</c:v>
                </c:pt>
                <c:pt idx="7">
                  <c:v>1.9845565458505867E-3</c:v>
                </c:pt>
                <c:pt idx="8">
                  <c:v>2.1164012287921336E-3</c:v>
                </c:pt>
                <c:pt idx="9">
                  <c:v>2.1163257320763987E-3</c:v>
                </c:pt>
                <c:pt idx="10">
                  <c:v>1.7622304285040823E-3</c:v>
                </c:pt>
                <c:pt idx="11">
                  <c:v>1.485801178278073E-3</c:v>
                </c:pt>
                <c:pt idx="12">
                  <c:v>1.4857681549252412E-3</c:v>
                </c:pt>
                <c:pt idx="13">
                  <c:v>1.4857351465805467E-3</c:v>
                </c:pt>
                <c:pt idx="14">
                  <c:v>1.448675128087343E-3</c:v>
                </c:pt>
                <c:pt idx="15">
                  <c:v>1.448646916328128E-3</c:v>
                </c:pt>
                <c:pt idx="16">
                  <c:v>1.3050855911988402E-3</c:v>
                </c:pt>
                <c:pt idx="17">
                  <c:v>1.0430276961837493E-3</c:v>
                </c:pt>
                <c:pt idx="18">
                  <c:v>1.0430114621801916E-3</c:v>
                </c:pt>
                <c:pt idx="19">
                  <c:v>8.439409672611883E-4</c:v>
                </c:pt>
                <c:pt idx="20">
                  <c:v>1.0660994674381965E-3</c:v>
                </c:pt>
                <c:pt idx="21">
                  <c:v>1.0660856149988553E-3</c:v>
                </c:pt>
                <c:pt idx="22">
                  <c:v>9.9036790043109408E-4</c:v>
                </c:pt>
                <c:pt idx="23">
                  <c:v>7.5253812010540335E-4</c:v>
                </c:pt>
                <c:pt idx="24">
                  <c:v>7.525296901718236E-4</c:v>
                </c:pt>
                <c:pt idx="25">
                  <c:v>7.9741859134974753E-4</c:v>
                </c:pt>
                <c:pt idx="26">
                  <c:v>7.6361221389144101E-4</c:v>
                </c:pt>
                <c:pt idx="27">
                  <c:v>9.1670845257938783E-4</c:v>
                </c:pt>
                <c:pt idx="28">
                  <c:v>8.6464528714515047E-4</c:v>
                </c:pt>
                <c:pt idx="29">
                  <c:v>8.2307814155663521E-4</c:v>
                </c:pt>
                <c:pt idx="30">
                  <c:v>8.918029150827906E-4</c:v>
                </c:pt>
                <c:pt idx="31">
                  <c:v>8.4930219137277854E-4</c:v>
                </c:pt>
                <c:pt idx="32">
                  <c:v>8.1509338538122717E-4</c:v>
                </c:pt>
                <c:pt idx="33">
                  <c:v>8.1508656973555661E-4</c:v>
                </c:pt>
                <c:pt idx="34">
                  <c:v>6.9975420421415071E-4</c:v>
                </c:pt>
                <c:pt idx="35">
                  <c:v>7.5818281897432622E-4</c:v>
                </c:pt>
                <c:pt idx="36">
                  <c:v>7.5817692909971508E-4</c:v>
                </c:pt>
                <c:pt idx="37">
                  <c:v>8.7534183912266715E-4</c:v>
                </c:pt>
                <c:pt idx="38">
                  <c:v>8.7533546788026338E-4</c:v>
                </c:pt>
                <c:pt idx="39">
                  <c:v>8.7532909934305678E-4</c:v>
                </c:pt>
                <c:pt idx="40">
                  <c:v>6.9215421152015193E-4</c:v>
                </c:pt>
                <c:pt idx="41">
                  <c:v>6.9214931290168425E-4</c:v>
                </c:pt>
                <c:pt idx="42">
                  <c:v>7.7359170651100087E-4</c:v>
                </c:pt>
                <c:pt idx="43">
                  <c:v>6.0317430582080623E-4</c:v>
                </c:pt>
                <c:pt idx="44">
                  <c:v>6.5353933508463806E-4</c:v>
                </c:pt>
                <c:pt idx="45">
                  <c:v>6.3581180546478787E-4</c:v>
                </c:pt>
                <c:pt idx="46">
                  <c:v>6.6289788959276292E-4</c:v>
                </c:pt>
                <c:pt idx="47">
                  <c:v>6.1034892639516656E-4</c:v>
                </c:pt>
                <c:pt idx="48">
                  <c:v>5.891851171180983E-4</c:v>
                </c:pt>
                <c:pt idx="49">
                  <c:v>5.5735630147693668E-4</c:v>
                </c:pt>
                <c:pt idx="50">
                  <c:v>6.4156794767926775E-4</c:v>
                </c:pt>
                <c:pt idx="51">
                  <c:v>6.3713974039666639E-4</c:v>
                </c:pt>
                <c:pt idx="52">
                  <c:v>6.2070641027271159E-4</c:v>
                </c:pt>
                <c:pt idx="53">
                  <c:v>5.7288439143542125E-4</c:v>
                </c:pt>
                <c:pt idx="54">
                  <c:v>5.4374541068613472E-4</c:v>
                </c:pt>
                <c:pt idx="55">
                  <c:v>6.2275407215217106E-4</c:v>
                </c:pt>
                <c:pt idx="56">
                  <c:v>5.9689936662752805E-4</c:v>
                </c:pt>
                <c:pt idx="57">
                  <c:v>5.9289077047068128E-4</c:v>
                </c:pt>
                <c:pt idx="58">
                  <c:v>6.2900429395801923E-4</c:v>
                </c:pt>
                <c:pt idx="59">
                  <c:v>6.0450266783742602E-4</c:v>
                </c:pt>
                <c:pt idx="60">
                  <c:v>5.230133064813156E-4</c:v>
                </c:pt>
                <c:pt idx="61">
                  <c:v>5.191366122147417E-4</c:v>
                </c:pt>
                <c:pt idx="62">
                  <c:v>5.1525995924193253E-4</c:v>
                </c:pt>
                <c:pt idx="63">
                  <c:v>6.026042526181024E-4</c:v>
                </c:pt>
                <c:pt idx="64">
                  <c:v>5.8991707109934725E-4</c:v>
                </c:pt>
                <c:pt idx="65">
                  <c:v>5.862514285532661E-4</c:v>
                </c:pt>
                <c:pt idx="66">
                  <c:v>6.1271106506894291E-4</c:v>
                </c:pt>
                <c:pt idx="67">
                  <c:v>6.0208139848570924E-4</c:v>
                </c:pt>
                <c:pt idx="68">
                  <c:v>5.6261298289171169E-4</c:v>
                </c:pt>
                <c:pt idx="69">
                  <c:v>5.5154904350380725E-4</c:v>
                </c:pt>
                <c:pt idx="70">
                  <c:v>5.8341512011053447E-4</c:v>
                </c:pt>
                <c:pt idx="71">
                  <c:v>6.7768848125706411E-4</c:v>
                </c:pt>
                <c:pt idx="72">
                  <c:v>6.6540104785940853E-4</c:v>
                </c:pt>
                <c:pt idx="73">
                  <c:v>5.8353586104852213E-4</c:v>
                </c:pt>
                <c:pt idx="74">
                  <c:v>5.4617615022834463E-4</c:v>
                </c:pt>
                <c:pt idx="75">
                  <c:v>5.3693488469802044E-4</c:v>
                </c:pt>
                <c:pt idx="76">
                  <c:v>5.6332388018464838E-4</c:v>
                </c:pt>
                <c:pt idx="77">
                  <c:v>5.9336145633552757E-4</c:v>
                </c:pt>
                <c:pt idx="78">
                  <c:v>5.9002739432617731E-4</c:v>
                </c:pt>
                <c:pt idx="79">
                  <c:v>5.7549604682325338E-4</c:v>
                </c:pt>
                <c:pt idx="80">
                  <c:v>5.3949153140794349E-4</c:v>
                </c:pt>
                <c:pt idx="81">
                  <c:v>5.362213763521797E-4</c:v>
                </c:pt>
                <c:pt idx="82">
                  <c:v>4.9040223633144565E-4</c:v>
                </c:pt>
                <c:pt idx="83">
                  <c:v>6.7974574327586777E-4</c:v>
                </c:pt>
                <c:pt idx="84">
                  <c:v>6.7275541267450192E-4</c:v>
                </c:pt>
                <c:pt idx="85">
                  <c:v>5.4191957190499274E-4</c:v>
                </c:pt>
                <c:pt idx="86">
                  <c:v>5.9921338159140715E-4</c:v>
                </c:pt>
                <c:pt idx="87">
                  <c:v>5.9220626564743261E-4</c:v>
                </c:pt>
                <c:pt idx="88">
                  <c:v>6.20586290262246E-4</c:v>
                </c:pt>
                <c:pt idx="89">
                  <c:v>5.5134649663416942E-4</c:v>
                </c:pt>
                <c:pt idx="90">
                  <c:v>5.4721429037716987E-4</c:v>
                </c:pt>
                <c:pt idx="91">
                  <c:v>5.753879379474503E-4</c:v>
                </c:pt>
                <c:pt idx="92">
                  <c:v>5.3751741807656864E-4</c:v>
                </c:pt>
                <c:pt idx="93">
                  <c:v>5.3441045315671617E-4</c:v>
                </c:pt>
                <c:pt idx="94">
                  <c:v>6.5570652967888738E-4</c:v>
                </c:pt>
                <c:pt idx="95">
                  <c:v>5.5777724507471928E-4</c:v>
                </c:pt>
                <c:pt idx="96">
                  <c:v>5.5467868653401179E-4</c:v>
                </c:pt>
                <c:pt idx="97">
                  <c:v>4.9266773589069389E-4</c:v>
                </c:pt>
                <c:pt idx="98">
                  <c:v>5.8318988368598009E-4</c:v>
                </c:pt>
                <c:pt idx="99">
                  <c:v>5.8059480080985216E-4</c:v>
                </c:pt>
                <c:pt idx="100">
                  <c:v>6.1204207963070766E-4</c:v>
                </c:pt>
                <c:pt idx="101">
                  <c:v>6.0890375754116147E-4</c:v>
                </c:pt>
                <c:pt idx="102">
                  <c:v>6.0688562694084954E-4</c:v>
                </c:pt>
                <c:pt idx="103">
                  <c:v>6.3696767384884803E-4</c:v>
                </c:pt>
                <c:pt idx="104">
                  <c:v>6.3381479783851228E-4</c:v>
                </c:pt>
                <c:pt idx="105">
                  <c:v>6.3474100187539293E-4</c:v>
                </c:pt>
                <c:pt idx="106">
                  <c:v>6.0315033818651709E-4</c:v>
                </c:pt>
                <c:pt idx="107">
                  <c:v>5.9995956476248283E-4</c:v>
                </c:pt>
                <c:pt idx="108">
                  <c:v>6.287059802746694E-4</c:v>
                </c:pt>
                <c:pt idx="109">
                  <c:v>5.6374325394590577E-4</c:v>
                </c:pt>
                <c:pt idx="110">
                  <c:v>5.6054074153302281E-4</c:v>
                </c:pt>
                <c:pt idx="111">
                  <c:v>6.220366225918023E-4</c:v>
                </c:pt>
                <c:pt idx="112">
                  <c:v>6.2346237542931662E-4</c:v>
                </c:pt>
                <c:pt idx="113">
                  <c:v>5.555798411910033E-4</c:v>
                </c:pt>
                <c:pt idx="114">
                  <c:v>5.863519918513178E-4</c:v>
                </c:pt>
                <c:pt idx="115">
                  <c:v>5.853143199678392E-4</c:v>
                </c:pt>
                <c:pt idx="116">
                  <c:v>6.1460432914899076E-4</c:v>
                </c:pt>
                <c:pt idx="117">
                  <c:v>5.4939149428619789E-4</c:v>
                </c:pt>
                <c:pt idx="118">
                  <c:v>5.4769720070784551E-4</c:v>
                </c:pt>
                <c:pt idx="119">
                  <c:v>5.7723925485122509E-4</c:v>
                </c:pt>
                <c:pt idx="120">
                  <c:v>6.0910525827372107E-4</c:v>
                </c:pt>
                <c:pt idx="121">
                  <c:v>6.0873951281886014E-4</c:v>
                </c:pt>
                <c:pt idx="122">
                  <c:v>6.0543205354824953E-4</c:v>
                </c:pt>
                <c:pt idx="123">
                  <c:v>5.390151378872086E-4</c:v>
                </c:pt>
                <c:pt idx="124">
                  <c:v>5.3831266685140839E-4</c:v>
                </c:pt>
                <c:pt idx="125">
                  <c:v>6.0188910253878897E-4</c:v>
                </c:pt>
                <c:pt idx="126">
                  <c:v>6.0325963651144477E-4</c:v>
                </c:pt>
                <c:pt idx="127">
                  <c:v>7.0729336077063559E-4</c:v>
                </c:pt>
                <c:pt idx="128">
                  <c:v>6.6987140823065365E-4</c:v>
                </c:pt>
                <c:pt idx="129">
                  <c:v>6.7925567169228667E-4</c:v>
                </c:pt>
                <c:pt idx="130">
                  <c:v>6.7579112242396888E-4</c:v>
                </c:pt>
                <c:pt idx="131">
                  <c:v>7.0700119663518704E-4</c:v>
                </c:pt>
                <c:pt idx="132">
                  <c:v>7.0926114330696372E-4</c:v>
                </c:pt>
                <c:pt idx="133">
                  <c:v>6.0089903100770824E-4</c:v>
                </c:pt>
                <c:pt idx="134">
                  <c:v>6.6731925966647819E-4</c:v>
                </c:pt>
                <c:pt idx="135">
                  <c:v>6.6722925091907109E-4</c:v>
                </c:pt>
                <c:pt idx="136">
                  <c:v>6.6371876507926382E-4</c:v>
                </c:pt>
                <c:pt idx="137">
                  <c:v>7.4032109081252542E-4</c:v>
                </c:pt>
                <c:pt idx="138">
                  <c:v>7.4449793762914002E-4</c:v>
                </c:pt>
                <c:pt idx="139">
                  <c:v>6.6893863094432413E-4</c:v>
                </c:pt>
                <c:pt idx="140">
                  <c:v>6.7024854759811293E-4</c:v>
                </c:pt>
                <c:pt idx="141">
                  <c:v>7.3912073935746415E-4</c:v>
                </c:pt>
                <c:pt idx="142">
                  <c:v>7.4098862278383767E-4</c:v>
                </c:pt>
                <c:pt idx="143">
                  <c:v>7.420686599098579E-4</c:v>
                </c:pt>
                <c:pt idx="144">
                  <c:v>7.3839639433642571E-4</c:v>
                </c:pt>
                <c:pt idx="145">
                  <c:v>7.4026442966960905E-4</c:v>
                </c:pt>
                <c:pt idx="146">
                  <c:v>7.4218132240978091E-4</c:v>
                </c:pt>
                <c:pt idx="147">
                  <c:v>7.3845320909685325E-4</c:v>
                </c:pt>
                <c:pt idx="148">
                  <c:v>7.012188244986281E-4</c:v>
                </c:pt>
                <c:pt idx="149">
                  <c:v>7.0361455603340766E-4</c:v>
                </c:pt>
                <c:pt idx="150">
                  <c:v>7.7552038623633613E-4</c:v>
                </c:pt>
                <c:pt idx="151">
                  <c:v>7.7687673369064092E-4</c:v>
                </c:pt>
                <c:pt idx="152">
                  <c:v>7.7394348030308086E-4</c:v>
                </c:pt>
                <c:pt idx="153">
                  <c:v>7.7013251152845E-4</c:v>
                </c:pt>
                <c:pt idx="154">
                  <c:v>7.3800759545799004E-4</c:v>
                </c:pt>
                <c:pt idx="155">
                  <c:v>7.3414542496132954E-4</c:v>
                </c:pt>
                <c:pt idx="156">
                  <c:v>7.3439598458736335E-4</c:v>
                </c:pt>
                <c:pt idx="157">
                  <c:v>7.7288924926146132E-4</c:v>
                </c:pt>
                <c:pt idx="158">
                  <c:v>7.6898751851458267E-4</c:v>
                </c:pt>
                <c:pt idx="159">
                  <c:v>7.6946138294291288E-4</c:v>
                </c:pt>
                <c:pt idx="160">
                  <c:v>8.5284768949450186E-4</c:v>
                </c:pt>
                <c:pt idx="161">
                  <c:v>8.4888254775565021E-4</c:v>
                </c:pt>
                <c:pt idx="162">
                  <c:v>7.6735923944943479E-4</c:v>
                </c:pt>
                <c:pt idx="163">
                  <c:v>7.678171142366456E-4</c:v>
                </c:pt>
                <c:pt idx="164">
                  <c:v>8.0382075149840844E-4</c:v>
                </c:pt>
                <c:pt idx="165">
                  <c:v>7.5982307729865973E-4</c:v>
                </c:pt>
                <c:pt idx="166">
                  <c:v>7.7108338614447424E-4</c:v>
                </c:pt>
                <c:pt idx="167">
                  <c:v>8.8942875200495261E-4</c:v>
                </c:pt>
                <c:pt idx="168">
                  <c:v>8.8853713546178709E-4</c:v>
                </c:pt>
                <c:pt idx="169">
                  <c:v>8.8444425095509705E-4</c:v>
                </c:pt>
                <c:pt idx="170">
                  <c:v>8.4441668100391511E-4</c:v>
                </c:pt>
                <c:pt idx="171">
                  <c:v>8.857497151694237E-4</c:v>
                </c:pt>
                <c:pt idx="172">
                  <c:v>8.8161258454395072E-4</c:v>
                </c:pt>
                <c:pt idx="173">
                  <c:v>8.8279773869656436E-4</c:v>
                </c:pt>
                <c:pt idx="174">
                  <c:v>8.894249605735211E-4</c:v>
                </c:pt>
                <c:pt idx="175">
                  <c:v>8.8521168076267595E-4</c:v>
                </c:pt>
                <c:pt idx="176">
                  <c:v>9.2542971638192141E-4</c:v>
                </c:pt>
                <c:pt idx="177">
                  <c:v>9.2463044866160869E-4</c:v>
                </c:pt>
                <c:pt idx="178">
                  <c:v>9.2039099096631746E-4</c:v>
                </c:pt>
                <c:pt idx="179">
                  <c:v>8.7696480459898806E-4</c:v>
                </c:pt>
                <c:pt idx="180">
                  <c:v>8.7815496715790045E-4</c:v>
                </c:pt>
                <c:pt idx="181">
                  <c:v>8.7387359320857943E-4</c:v>
                </c:pt>
                <c:pt idx="182">
                  <c:v>9.2047303377479318E-4</c:v>
                </c:pt>
                <c:pt idx="183">
                  <c:v>8.7958856543896187E-4</c:v>
                </c:pt>
                <c:pt idx="184">
                  <c:v>8.7523661926172083E-4</c:v>
                </c:pt>
                <c:pt idx="185">
                  <c:v>9.1443170876768609E-4</c:v>
                </c:pt>
                <c:pt idx="186">
                  <c:v>9.6586682996211565E-4</c:v>
                </c:pt>
                <c:pt idx="187">
                  <c:v>9.6145864905652315E-4</c:v>
                </c:pt>
                <c:pt idx="188">
                  <c:v>9.5705051834664499E-4</c:v>
                </c:pt>
                <c:pt idx="189">
                  <c:v>1.0448564398630503E-3</c:v>
                </c:pt>
                <c:pt idx="190">
                  <c:v>1.0404309664801626E-3</c:v>
                </c:pt>
                <c:pt idx="191">
                  <c:v>1.0844996009092816E-3</c:v>
                </c:pt>
                <c:pt idx="192">
                  <c:v>9.4671591076681374E-4</c:v>
                </c:pt>
                <c:pt idx="193">
                  <c:v>9.4963954243860722E-4</c:v>
                </c:pt>
                <c:pt idx="194">
                  <c:v>1.0429263698033418E-3</c:v>
                </c:pt>
                <c:pt idx="195">
                  <c:v>1.0384136531247058E-3</c:v>
                </c:pt>
                <c:pt idx="196">
                  <c:v>1.0420882216320259E-3</c:v>
                </c:pt>
                <c:pt idx="197">
                  <c:v>9.0102600568717694E-4</c:v>
                </c:pt>
                <c:pt idx="198">
                  <c:v>8.9647840407270176E-4</c:v>
                </c:pt>
                <c:pt idx="199">
                  <c:v>8.9669464486239121E-4</c:v>
                </c:pt>
                <c:pt idx="200">
                  <c:v>1.1936291037111322E-3</c:v>
                </c:pt>
                <c:pt idx="201">
                  <c:v>1.1889497743590659E-3</c:v>
                </c:pt>
                <c:pt idx="202">
                  <c:v>1.184270501683161E-3</c:v>
                </c:pt>
                <c:pt idx="203">
                  <c:v>1.1909571974772922E-3</c:v>
                </c:pt>
                <c:pt idx="204">
                  <c:v>1.1862328890593556E-3</c:v>
                </c:pt>
                <c:pt idx="205">
                  <c:v>1.1863932722969307E-3</c:v>
                </c:pt>
                <c:pt idx="206">
                  <c:v>1.2411088738840421E-3</c:v>
                </c:pt>
                <c:pt idx="207">
                  <c:v>1.1884037354785715E-3</c:v>
                </c:pt>
                <c:pt idx="208">
                  <c:v>1.1969919377593761E-3</c:v>
                </c:pt>
                <c:pt idx="209">
                  <c:v>1.2963781526801484E-3</c:v>
                </c:pt>
                <c:pt idx="210">
                  <c:v>1.3402370383823316E-3</c:v>
                </c:pt>
                <c:pt idx="211">
                  <c:v>1.3429730676905261E-3</c:v>
                </c:pt>
                <c:pt idx="212">
                  <c:v>1.2598544233799304E-3</c:v>
                </c:pt>
                <c:pt idx="213">
                  <c:v>1.3046663485142434E-3</c:v>
                </c:pt>
                <c:pt idx="214">
                  <c:v>1.3149276182503839E-3</c:v>
                </c:pt>
                <c:pt idx="215">
                  <c:v>1.3313615724817127E-3</c:v>
                </c:pt>
                <c:pt idx="216">
                  <c:v>1.4798381929945522E-3</c:v>
                </c:pt>
                <c:pt idx="217">
                  <c:v>1.5015896192801836E-3</c:v>
                </c:pt>
                <c:pt idx="218">
                  <c:v>1.5124125710579979E-3</c:v>
                </c:pt>
                <c:pt idx="219">
                  <c:v>1.4544542404553219E-3</c:v>
                </c:pt>
                <c:pt idx="220">
                  <c:v>1.4809854900324027E-3</c:v>
                </c:pt>
                <c:pt idx="221">
                  <c:v>1.5087899606182449E-3</c:v>
                </c:pt>
                <c:pt idx="222">
                  <c:v>1.50328408059456E-3</c:v>
                </c:pt>
                <c:pt idx="223">
                  <c:v>1.5681450314088575E-3</c:v>
                </c:pt>
                <c:pt idx="224">
                  <c:v>1.5623801748221873E-3</c:v>
                </c:pt>
                <c:pt idx="225">
                  <c:v>1.7295374201474042E-3</c:v>
                </c:pt>
                <c:pt idx="226">
                  <c:v>1.7592921980118831E-3</c:v>
                </c:pt>
                <c:pt idx="227">
                  <c:v>1.7933551533599564E-3</c:v>
                </c:pt>
                <c:pt idx="228">
                  <c:v>2.0280060442059E-3</c:v>
                </c:pt>
                <c:pt idx="229">
                  <c:v>2.1865614672711151E-3</c:v>
                </c:pt>
                <c:pt idx="230">
                  <c:v>2.3752416466955384E-3</c:v>
                </c:pt>
                <c:pt idx="231">
                  <c:v>2.4337917627551791E-3</c:v>
                </c:pt>
                <c:pt idx="232">
                  <c:v>2.5278795331644551E-3</c:v>
                </c:pt>
                <c:pt idx="233">
                  <c:v>2.6086195032363332E-3</c:v>
                </c:pt>
                <c:pt idx="234">
                  <c:v>2.9521525926107729E-3</c:v>
                </c:pt>
                <c:pt idx="235">
                  <c:v>3.0836119573543746E-3</c:v>
                </c:pt>
                <c:pt idx="236">
                  <c:v>3.3596130107202368E-3</c:v>
                </c:pt>
                <c:pt idx="237">
                  <c:v>3.2754296313833283E-3</c:v>
                </c:pt>
                <c:pt idx="238">
                  <c:v>3.4200740999191397E-3</c:v>
                </c:pt>
                <c:pt idx="239">
                  <c:v>3.7653543673140319E-3</c:v>
                </c:pt>
                <c:pt idx="240">
                  <c:v>3.7568912709377506E-3</c:v>
                </c:pt>
                <c:pt idx="241">
                  <c:v>3.9221678841928169E-3</c:v>
                </c:pt>
                <c:pt idx="242">
                  <c:v>4.610440836721773E-3</c:v>
                </c:pt>
                <c:pt idx="243">
                  <c:v>4.6008629782960369E-3</c:v>
                </c:pt>
                <c:pt idx="244">
                  <c:v>5.5456422298005778E-3</c:v>
                </c:pt>
                <c:pt idx="245">
                  <c:v>6.4425738211863681E-3</c:v>
                </c:pt>
                <c:pt idx="246">
                  <c:v>8.0682519615097332E-3</c:v>
                </c:pt>
                <c:pt idx="247">
                  <c:v>8.0579505626236503E-3</c:v>
                </c:pt>
                <c:pt idx="248">
                  <c:v>1.1383820807093504E-2</c:v>
                </c:pt>
                <c:pt idx="249">
                  <c:v>1.3787550177721472E-2</c:v>
                </c:pt>
                <c:pt idx="250">
                  <c:v>1.3776420213937265E-2</c:v>
                </c:pt>
                <c:pt idx="251">
                  <c:v>1.2975315513664912E-2</c:v>
                </c:pt>
                <c:pt idx="252">
                  <c:v>1.6224483970255554E-2</c:v>
                </c:pt>
                <c:pt idx="253">
                  <c:v>1.6212643073256722E-2</c:v>
                </c:pt>
                <c:pt idx="254">
                  <c:v>2.1026208197215835E-2</c:v>
                </c:pt>
                <c:pt idx="255">
                  <c:v>2.361123608813067E-2</c:v>
                </c:pt>
                <c:pt idx="256">
                  <c:v>2.3928234943577507E-2</c:v>
                </c:pt>
                <c:pt idx="257">
                  <c:v>2.6901469097203694E-2</c:v>
                </c:pt>
                <c:pt idx="258">
                  <c:v>2.8398328095533745E-2</c:v>
                </c:pt>
                <c:pt idx="259">
                  <c:v>2.9020730803417282E-2</c:v>
                </c:pt>
                <c:pt idx="260">
                  <c:v>3.0884249873858217E-2</c:v>
                </c:pt>
                <c:pt idx="261">
                  <c:v>3.0479015100036241E-2</c:v>
                </c:pt>
                <c:pt idx="262">
                  <c:v>3.046553079590603E-2</c:v>
                </c:pt>
                <c:pt idx="263">
                  <c:v>3.091735851087192E-2</c:v>
                </c:pt>
                <c:pt idx="264">
                  <c:v>2.5733430832428322E-2</c:v>
                </c:pt>
                <c:pt idx="265">
                  <c:v>2.4854425717515734E-2</c:v>
                </c:pt>
                <c:pt idx="266">
                  <c:v>1.8438900508591909E-2</c:v>
                </c:pt>
                <c:pt idx="267">
                  <c:v>1.4516648498035101E-2</c:v>
                </c:pt>
                <c:pt idx="268">
                  <c:v>1.3146666921268113E-2</c:v>
                </c:pt>
                <c:pt idx="269">
                  <c:v>1.0920606953525784E-2</c:v>
                </c:pt>
                <c:pt idx="270">
                  <c:v>8.0301559320574145E-3</c:v>
                </c:pt>
                <c:pt idx="271">
                  <c:v>7.3758320284109365E-3</c:v>
                </c:pt>
                <c:pt idx="272">
                  <c:v>5.0228840120272351E-3</c:v>
                </c:pt>
                <c:pt idx="273">
                  <c:v>3.1399716440437455E-3</c:v>
                </c:pt>
                <c:pt idx="274">
                  <c:v>2.9437175157923053E-3</c:v>
                </c:pt>
                <c:pt idx="275">
                  <c:v>2.4990001215426778E-3</c:v>
                </c:pt>
                <c:pt idx="276">
                  <c:v>2.0743623724693346E-3</c:v>
                </c:pt>
                <c:pt idx="277">
                  <c:v>1.9559164845358514E-3</c:v>
                </c:pt>
                <c:pt idx="278">
                  <c:v>2.1349505132706413E-3</c:v>
                </c:pt>
                <c:pt idx="279">
                  <c:v>1.5327067615814806E-3</c:v>
                </c:pt>
                <c:pt idx="280">
                  <c:v>1.4267687203774989E-3</c:v>
                </c:pt>
                <c:pt idx="281">
                  <c:v>1.3901254142648471E-3</c:v>
                </c:pt>
                <c:pt idx="282">
                  <c:v>1.7082014046576437E-3</c:v>
                </c:pt>
                <c:pt idx="283">
                  <c:v>1.5867037137395732E-3</c:v>
                </c:pt>
                <c:pt idx="284">
                  <c:v>1.5176008467713813E-3</c:v>
                </c:pt>
                <c:pt idx="285">
                  <c:v>1.5120041256181938E-3</c:v>
                </c:pt>
                <c:pt idx="286">
                  <c:v>1.2563376799402078E-3</c:v>
                </c:pt>
                <c:pt idx="287">
                  <c:v>1.2631760729691689E-3</c:v>
                </c:pt>
                <c:pt idx="288">
                  <c:v>1.2582845380058861E-3</c:v>
                </c:pt>
                <c:pt idx="289">
                  <c:v>1.231928379705921E-3</c:v>
                </c:pt>
                <c:pt idx="290">
                  <c:v>1.0146193619369438E-3</c:v>
                </c:pt>
                <c:pt idx="291">
                  <c:v>1.1828866341020486E-3</c:v>
                </c:pt>
                <c:pt idx="292">
                  <c:v>1.1785738420243366E-3</c:v>
                </c:pt>
                <c:pt idx="293">
                  <c:v>9.7872628477336404E-4</c:v>
                </c:pt>
                <c:pt idx="294">
                  <c:v>1.016668738579835E-3</c:v>
                </c:pt>
                <c:pt idx="295">
                  <c:v>9.9699311409324641E-4</c:v>
                </c:pt>
                <c:pt idx="296">
                  <c:v>9.3803478319934405E-4</c:v>
                </c:pt>
                <c:pt idx="297">
                  <c:v>1.0567366866541105E-3</c:v>
                </c:pt>
                <c:pt idx="298">
                  <c:v>1.0404545672185186E-3</c:v>
                </c:pt>
                <c:pt idx="299">
                  <c:v>1.1033123711645179E-3</c:v>
                </c:pt>
                <c:pt idx="300">
                  <c:v>8.596263077608737E-4</c:v>
                </c:pt>
                <c:pt idx="301">
                  <c:v>8.5087952138247541E-4</c:v>
                </c:pt>
                <c:pt idx="302">
                  <c:v>9.1906483279385756E-4</c:v>
                </c:pt>
                <c:pt idx="303">
                  <c:v>9.5453956069626482E-4</c:v>
                </c:pt>
                <c:pt idx="304">
                  <c:v>9.3664988661000808E-4</c:v>
                </c:pt>
                <c:pt idx="305">
                  <c:v>1.0469553158965201E-3</c:v>
                </c:pt>
                <c:pt idx="306">
                  <c:v>8.1059058535439303E-4</c:v>
                </c:pt>
                <c:pt idx="307">
                  <c:v>8.0126159531942087E-4</c:v>
                </c:pt>
                <c:pt idx="308">
                  <c:v>7.9214920791459431E-4</c:v>
                </c:pt>
                <c:pt idx="309">
                  <c:v>7.5009733371024588E-4</c:v>
                </c:pt>
                <c:pt idx="310">
                  <c:v>7.4378549709039712E-4</c:v>
                </c:pt>
                <c:pt idx="311">
                  <c:v>7.3585993805869339E-4</c:v>
                </c:pt>
                <c:pt idx="312">
                  <c:v>8.4574908203237668E-4</c:v>
                </c:pt>
                <c:pt idx="313">
                  <c:v>8.382545635327055E-4</c:v>
                </c:pt>
                <c:pt idx="314">
                  <c:v>7.9676062362779869E-4</c:v>
                </c:pt>
                <c:pt idx="315">
                  <c:v>6.7318023413592322E-4</c:v>
                </c:pt>
                <c:pt idx="316">
                  <c:v>6.6798200686328058E-4</c:v>
                </c:pt>
                <c:pt idx="317">
                  <c:v>7.3880585175851933E-4</c:v>
                </c:pt>
                <c:pt idx="318">
                  <c:v>8.0612082441800209E-4</c:v>
                </c:pt>
                <c:pt idx="319">
                  <c:v>7.9898047521420666E-4</c:v>
                </c:pt>
                <c:pt idx="320">
                  <c:v>9.7581678155118814E-4</c:v>
                </c:pt>
                <c:pt idx="321">
                  <c:v>7.8817348352151761E-4</c:v>
                </c:pt>
                <c:pt idx="322">
                  <c:v>7.8368602014808049E-4</c:v>
                </c:pt>
                <c:pt idx="323">
                  <c:v>6.6546847925609152E-4</c:v>
                </c:pt>
                <c:pt idx="324">
                  <c:v>6.6182005986189303E-4</c:v>
                </c:pt>
                <c:pt idx="325">
                  <c:v>6.560841571188632E-4</c:v>
                </c:pt>
                <c:pt idx="326">
                  <c:v>7.6002574376918383E-4</c:v>
                </c:pt>
                <c:pt idx="327">
                  <c:v>6.8374536095729165E-4</c:v>
                </c:pt>
                <c:pt idx="328">
                  <c:v>6.7652502479696416E-4</c:v>
                </c:pt>
                <c:pt idx="329">
                  <c:v>7.4365707621159292E-4</c:v>
                </c:pt>
                <c:pt idx="330">
                  <c:v>5.9581704334692187E-4</c:v>
                </c:pt>
                <c:pt idx="331">
                  <c:v>5.8972668996087028E-4</c:v>
                </c:pt>
                <c:pt idx="332">
                  <c:v>6.9096546645802724E-4</c:v>
                </c:pt>
                <c:pt idx="333">
                  <c:v>6.8739312358312237E-4</c:v>
                </c:pt>
                <c:pt idx="334">
                  <c:v>6.8026008885614284E-4</c:v>
                </c:pt>
                <c:pt idx="335">
                  <c:v>5.300570368195459E-4</c:v>
                </c:pt>
                <c:pt idx="336">
                  <c:v>5.2653297286667515E-4</c:v>
                </c:pt>
                <c:pt idx="337">
                  <c:v>5.2300893691639542E-4</c:v>
                </c:pt>
                <c:pt idx="338">
                  <c:v>5.5193403277037844E-4</c:v>
                </c:pt>
                <c:pt idx="339">
                  <c:v>5.4842791481511514E-4</c:v>
                </c:pt>
                <c:pt idx="340">
                  <c:v>4.7472188569272689E-4</c:v>
                </c:pt>
                <c:pt idx="341">
                  <c:v>6.0725340499118206E-4</c:v>
                </c:pt>
                <c:pt idx="342">
                  <c:v>4.9922446487250382E-4</c:v>
                </c:pt>
                <c:pt idx="343">
                  <c:v>4.9625161213212154E-4</c:v>
                </c:pt>
                <c:pt idx="344">
                  <c:v>5.2341085176275232E-4</c:v>
                </c:pt>
                <c:pt idx="345">
                  <c:v>6.2376685503740036E-4</c:v>
                </c:pt>
                <c:pt idx="346">
                  <c:v>6.1533762773061324E-4</c:v>
                </c:pt>
                <c:pt idx="347">
                  <c:v>6.1006830894322361E-4</c:v>
                </c:pt>
                <c:pt idx="348">
                  <c:v>7.4354225484825765E-4</c:v>
                </c:pt>
                <c:pt idx="349">
                  <c:v>7.3715224432080798E-4</c:v>
                </c:pt>
                <c:pt idx="350">
                  <c:v>5.9447888225344885E-4</c:v>
                </c:pt>
                <c:pt idx="351">
                  <c:v>5.5717213709926411E-4</c:v>
                </c:pt>
                <c:pt idx="352">
                  <c:v>5.5053470590916401E-4</c:v>
                </c:pt>
                <c:pt idx="353">
                  <c:v>5.7635717949589677E-4</c:v>
                </c:pt>
                <c:pt idx="354">
                  <c:v>5.7301518438603364E-4</c:v>
                </c:pt>
                <c:pt idx="355">
                  <c:v>6.3286934629025395E-4</c:v>
                </c:pt>
                <c:pt idx="356">
                  <c:v>6.235163032804439E-4</c:v>
                </c:pt>
                <c:pt idx="357">
                  <c:v>6.5316752245075948E-4</c:v>
                </c:pt>
                <c:pt idx="358">
                  <c:v>6.4125210127274207E-4</c:v>
                </c:pt>
                <c:pt idx="359">
                  <c:v>6.3322951440762947E-4</c:v>
                </c:pt>
                <c:pt idx="360">
                  <c:v>6.3000671302021146E-4</c:v>
                </c:pt>
                <c:pt idx="361">
                  <c:v>6.4806779398353159E-4</c:v>
                </c:pt>
                <c:pt idx="362">
                  <c:v>5.8145137179244381E-4</c:v>
                </c:pt>
                <c:pt idx="363">
                  <c:v>5.7828245784112878E-4</c:v>
                </c:pt>
                <c:pt idx="364">
                  <c:v>5.9747065922564695E-4</c:v>
                </c:pt>
                <c:pt idx="365">
                  <c:v>5.9435062791882804E-4</c:v>
                </c:pt>
                <c:pt idx="366">
                  <c:v>5.9123061840538071E-4</c:v>
                </c:pt>
                <c:pt idx="367">
                  <c:v>6.4587207472532578E-4</c:v>
                </c:pt>
                <c:pt idx="368">
                  <c:v>5.8075953447600309E-4</c:v>
                </c:pt>
                <c:pt idx="369">
                  <c:v>5.7662943026272849E-4</c:v>
                </c:pt>
                <c:pt idx="370">
                  <c:v>6.6757662685373636E-4</c:v>
                </c:pt>
                <c:pt idx="371">
                  <c:v>7.5615077920901592E-4</c:v>
                </c:pt>
                <c:pt idx="372">
                  <c:v>9.0781548102946059E-4</c:v>
                </c:pt>
                <c:pt idx="373">
                  <c:v>9.0881221096605317E-4</c:v>
                </c:pt>
                <c:pt idx="374">
                  <c:v>7.6126261170332869E-4</c:v>
                </c:pt>
                <c:pt idx="375">
                  <c:v>7.5811072660365874E-4</c:v>
                </c:pt>
                <c:pt idx="376">
                  <c:v>7.5495886398260358E-4</c:v>
                </c:pt>
                <c:pt idx="377">
                  <c:v>9.2567485336190385E-4</c:v>
                </c:pt>
                <c:pt idx="378">
                  <c:v>8.5825334170856044E-4</c:v>
                </c:pt>
                <c:pt idx="379">
                  <c:v>8.6151808984362389E-4</c:v>
                </c:pt>
                <c:pt idx="380">
                  <c:v>8.6728209994927621E-4</c:v>
                </c:pt>
                <c:pt idx="381">
                  <c:v>8.6401587247122611E-4</c:v>
                </c:pt>
                <c:pt idx="382">
                  <c:v>8.7153001432810644E-4</c:v>
                </c:pt>
                <c:pt idx="383">
                  <c:v>8.6822289207154541E-4</c:v>
                </c:pt>
                <c:pt idx="384">
                  <c:v>8.699332028600323E-4</c:v>
                </c:pt>
                <c:pt idx="385">
                  <c:v>8.0002819029910996E-4</c:v>
                </c:pt>
                <c:pt idx="386">
                  <c:v>8.4140627868014152E-4</c:v>
                </c:pt>
                <c:pt idx="387">
                  <c:v>8.7178135075213954E-4</c:v>
                </c:pt>
                <c:pt idx="388">
                  <c:v>8.6840936603073751E-4</c:v>
                </c:pt>
                <c:pt idx="389">
                  <c:v>8.9878414093068413E-4</c:v>
                </c:pt>
                <c:pt idx="390">
                  <c:v>1.0156108506895287E-3</c:v>
                </c:pt>
                <c:pt idx="391">
                  <c:v>1.022432881746147E-3</c:v>
                </c:pt>
                <c:pt idx="392">
                  <c:v>9.4948773727085976E-4</c:v>
                </c:pt>
                <c:pt idx="393">
                  <c:v>1.1265295442770093E-3</c:v>
                </c:pt>
                <c:pt idx="394">
                  <c:v>1.128781801299688E-3</c:v>
                </c:pt>
                <c:pt idx="395">
                  <c:v>1.1252710012051256E-3</c:v>
                </c:pt>
                <c:pt idx="396">
                  <c:v>9.8628007350561649E-4</c:v>
                </c:pt>
                <c:pt idx="397">
                  <c:v>9.9195037531704666E-4</c:v>
                </c:pt>
                <c:pt idx="398">
                  <c:v>9.5275187310228779E-4</c:v>
                </c:pt>
                <c:pt idx="399">
                  <c:v>9.9513074558596286E-4</c:v>
                </c:pt>
                <c:pt idx="400">
                  <c:v>1.0009540105842406E-3</c:v>
                </c:pt>
                <c:pt idx="401">
                  <c:v>9.774850650198807E-4</c:v>
                </c:pt>
                <c:pt idx="402">
                  <c:v>1.1216961805142803E-3</c:v>
                </c:pt>
                <c:pt idx="403">
                  <c:v>1.130225512721308E-3</c:v>
                </c:pt>
                <c:pt idx="404">
                  <c:v>1.14266317093996E-3</c:v>
                </c:pt>
                <c:pt idx="405">
                  <c:v>1.1388735144589332E-3</c:v>
                </c:pt>
                <c:pt idx="406">
                  <c:v>1.1081289988218686E-3</c:v>
                </c:pt>
                <c:pt idx="407">
                  <c:v>9.983421108188549E-4</c:v>
                </c:pt>
                <c:pt idx="408">
                  <c:v>9.9448067006486433E-4</c:v>
                </c:pt>
                <c:pt idx="409">
                  <c:v>9.5197843739959834E-4</c:v>
                </c:pt>
                <c:pt idx="410">
                  <c:v>9.4811721235461106E-4</c:v>
                </c:pt>
                <c:pt idx="411">
                  <c:v>9.2011360400184915E-4</c:v>
                </c:pt>
                <c:pt idx="412">
                  <c:v>9.2678853977584143E-4</c:v>
                </c:pt>
                <c:pt idx="413">
                  <c:v>8.4339440947103143E-4</c:v>
                </c:pt>
                <c:pt idx="414">
                  <c:v>8.0719948644260341E-4</c:v>
                </c:pt>
                <c:pt idx="415">
                  <c:v>8.0885262704224049E-4</c:v>
                </c:pt>
                <c:pt idx="416">
                  <c:v>8.8867844497589311E-4</c:v>
                </c:pt>
                <c:pt idx="417">
                  <c:v>8.8463081452320221E-4</c:v>
                </c:pt>
                <c:pt idx="418">
                  <c:v>8.868525487487444E-4</c:v>
                </c:pt>
                <c:pt idx="419">
                  <c:v>1.0147830202384643E-3</c:v>
                </c:pt>
                <c:pt idx="420">
                  <c:v>9.2829297466237451E-4</c:v>
                </c:pt>
                <c:pt idx="421">
                  <c:v>9.3315249711710933E-4</c:v>
                </c:pt>
                <c:pt idx="422">
                  <c:v>9.3347140673407422E-4</c:v>
                </c:pt>
                <c:pt idx="423">
                  <c:v>9.2929591579011389E-4</c:v>
                </c:pt>
                <c:pt idx="424">
                  <c:v>9.3078486019037589E-4</c:v>
                </c:pt>
                <c:pt idx="425">
                  <c:v>9.3348170405972036E-4</c:v>
                </c:pt>
                <c:pt idx="426">
                  <c:v>8.4453914085843684E-4</c:v>
                </c:pt>
                <c:pt idx="427">
                  <c:v>8.497511942692509E-4</c:v>
                </c:pt>
                <c:pt idx="428">
                  <c:v>8.9611838381872453E-4</c:v>
                </c:pt>
                <c:pt idx="429">
                  <c:v>8.9180111722183208E-4</c:v>
                </c:pt>
                <c:pt idx="430">
                  <c:v>8.4855748867457726E-4</c:v>
                </c:pt>
                <c:pt idx="431">
                  <c:v>8.5281130664899491E-4</c:v>
                </c:pt>
                <c:pt idx="432">
                  <c:v>9.8003222941126216E-4</c:v>
                </c:pt>
                <c:pt idx="433">
                  <c:v>9.8066084061161629E-4</c:v>
                </c:pt>
                <c:pt idx="434">
                  <c:v>9.7625474422793597E-4</c:v>
                </c:pt>
                <c:pt idx="435">
                  <c:v>9.361823825176582E-4</c:v>
                </c:pt>
                <c:pt idx="436">
                  <c:v>9.341892644796105E-4</c:v>
                </c:pt>
                <c:pt idx="437">
                  <c:v>9.2973171683830664E-4</c:v>
                </c:pt>
                <c:pt idx="438">
                  <c:v>9.2890524489393602E-4</c:v>
                </c:pt>
                <c:pt idx="439">
                  <c:v>9.7686087970361049E-4</c:v>
                </c:pt>
                <c:pt idx="440">
                  <c:v>9.3335875458201299E-4</c:v>
                </c:pt>
                <c:pt idx="441">
                  <c:v>9.2881861177956254E-4</c:v>
                </c:pt>
                <c:pt idx="442">
                  <c:v>9.3045664011671839E-4</c:v>
                </c:pt>
                <c:pt idx="443">
                  <c:v>1.0702479962046529E-3</c:v>
                </c:pt>
                <c:pt idx="444">
                  <c:v>1.0656462609855066E-3</c:v>
                </c:pt>
                <c:pt idx="445">
                  <c:v>1.0653061479670232E-3</c:v>
                </c:pt>
                <c:pt idx="446">
                  <c:v>1.1562641591528968E-3</c:v>
                </c:pt>
                <c:pt idx="447">
                  <c:v>1.0589180501066196E-3</c:v>
                </c:pt>
                <c:pt idx="448">
                  <c:v>1.0585361642727765E-3</c:v>
                </c:pt>
                <c:pt idx="449">
                  <c:v>9.6343424365755311E-4</c:v>
                </c:pt>
                <c:pt idx="450">
                  <c:v>9.5877074759812247E-4</c:v>
                </c:pt>
                <c:pt idx="451">
                  <c:v>1.0062488207904926E-3</c:v>
                </c:pt>
                <c:pt idx="452">
                  <c:v>1.0015596835386365E-3</c:v>
                </c:pt>
                <c:pt idx="453">
                  <c:v>9.9687059263994923E-4</c:v>
                </c:pt>
                <c:pt idx="454">
                  <c:v>9.4914856223801268E-4</c:v>
                </c:pt>
                <c:pt idx="455">
                  <c:v>9.4836758261164381E-4</c:v>
                </c:pt>
                <c:pt idx="456">
                  <c:v>9.4363992756914825E-4</c:v>
                </c:pt>
                <c:pt idx="457">
                  <c:v>9.4149593089669771E-4</c:v>
                </c:pt>
                <c:pt idx="458">
                  <c:v>9.3675534862802255E-4</c:v>
                </c:pt>
                <c:pt idx="459">
                  <c:v>9.2945724252695378E-4</c:v>
                </c:pt>
                <c:pt idx="460">
                  <c:v>9.7607761236198696E-4</c:v>
                </c:pt>
                <c:pt idx="461">
                  <c:v>1.0677868573771767E-3</c:v>
                </c:pt>
                <c:pt idx="462">
                  <c:v>1.110605716421873E-3</c:v>
                </c:pt>
                <c:pt idx="463">
                  <c:v>1.1043213784040771E-3</c:v>
                </c:pt>
                <c:pt idx="464">
                  <c:v>1.107247489235534E-3</c:v>
                </c:pt>
                <c:pt idx="465">
                  <c:v>1.1981417919335934E-3</c:v>
                </c:pt>
                <c:pt idx="466">
                  <c:v>1.191699730254029E-3</c:v>
                </c:pt>
                <c:pt idx="467">
                  <c:v>1.1391548053391422E-3</c:v>
                </c:pt>
                <c:pt idx="468">
                  <c:v>9.9660423289672675E-4</c:v>
                </c:pt>
                <c:pt idx="469">
                  <c:v>9.9043030363761054E-4</c:v>
                </c:pt>
                <c:pt idx="470">
                  <c:v>1.0336069657982199E-3</c:v>
                </c:pt>
                <c:pt idx="471">
                  <c:v>1.0273779850862169E-3</c:v>
                </c:pt>
                <c:pt idx="472">
                  <c:v>1.0268526268512078E-3</c:v>
                </c:pt>
                <c:pt idx="473">
                  <c:v>1.0220458424507908E-3</c:v>
                </c:pt>
                <c:pt idx="474">
                  <c:v>9.2103526361925659E-4</c:v>
                </c:pt>
                <c:pt idx="475">
                  <c:v>9.1749232072652835E-4</c:v>
                </c:pt>
                <c:pt idx="476">
                  <c:v>9.5818145410923026E-4</c:v>
                </c:pt>
                <c:pt idx="477">
                  <c:v>9.5338181264226619E-4</c:v>
                </c:pt>
                <c:pt idx="478">
                  <c:v>9.4860500101920484E-4</c:v>
                </c:pt>
                <c:pt idx="479">
                  <c:v>9.4380533877256386E-4</c:v>
                </c:pt>
                <c:pt idx="480">
                  <c:v>9.3899444772103686E-4</c:v>
                </c:pt>
                <c:pt idx="481">
                  <c:v>9.3419493753230348E-4</c:v>
                </c:pt>
                <c:pt idx="482">
                  <c:v>1.0254628284723309E-3</c:v>
                </c:pt>
                <c:pt idx="483">
                  <c:v>1.0717081581422478E-3</c:v>
                </c:pt>
                <c:pt idx="484">
                  <c:v>1.065399940233891E-3</c:v>
                </c:pt>
                <c:pt idx="485">
                  <c:v>9.1629066847843076E-4</c:v>
                </c:pt>
                <c:pt idx="486">
                  <c:v>9.555685454023838E-4</c:v>
                </c:pt>
                <c:pt idx="487">
                  <c:v>9.5611826962269401E-4</c:v>
                </c:pt>
                <c:pt idx="488">
                  <c:v>8.5497033542542315E-4</c:v>
                </c:pt>
                <c:pt idx="489">
                  <c:v>8.5014764396219552E-4</c:v>
                </c:pt>
                <c:pt idx="490">
                  <c:v>8.4888743627400585E-4</c:v>
                </c:pt>
                <c:pt idx="491">
                  <c:v>8.9241276733532558E-4</c:v>
                </c:pt>
                <c:pt idx="492">
                  <c:v>8.8758011362675298E-4</c:v>
                </c:pt>
                <c:pt idx="493">
                  <c:v>8.8274750704363453E-4</c:v>
                </c:pt>
                <c:pt idx="494">
                  <c:v>8.7789371680054213E-4</c:v>
                </c:pt>
                <c:pt idx="495">
                  <c:v>8.7306132125604624E-4</c:v>
                </c:pt>
                <c:pt idx="496">
                  <c:v>8.6701812611834363E-4</c:v>
                </c:pt>
                <c:pt idx="497">
                  <c:v>1.0554238778432547E-3</c:v>
                </c:pt>
                <c:pt idx="498">
                  <c:v>1.0505973238811709E-3</c:v>
                </c:pt>
                <c:pt idx="499">
                  <c:v>1.0516763051315714E-3</c:v>
                </c:pt>
                <c:pt idx="500">
                  <c:v>9.4967858289755317E-4</c:v>
                </c:pt>
                <c:pt idx="501">
                  <c:v>9.4482532795929649E-4</c:v>
                </c:pt>
                <c:pt idx="502">
                  <c:v>9.3997212040355818E-4</c:v>
                </c:pt>
                <c:pt idx="503">
                  <c:v>9.3912781917416556E-4</c:v>
                </c:pt>
                <c:pt idx="504">
                  <c:v>9.3425388287685682E-4</c:v>
                </c:pt>
                <c:pt idx="505">
                  <c:v>9.8514553650129997E-4</c:v>
                </c:pt>
                <c:pt idx="506">
                  <c:v>1.0815863658262394E-3</c:v>
                </c:pt>
                <c:pt idx="507">
                  <c:v>9.781268356682288E-4</c:v>
                </c:pt>
                <c:pt idx="508">
                  <c:v>9.7882257392444818E-4</c:v>
                </c:pt>
                <c:pt idx="509">
                  <c:v>9.8524757331093179E-4</c:v>
                </c:pt>
                <c:pt idx="510">
                  <c:v>1.0303690888407136E-3</c:v>
                </c:pt>
                <c:pt idx="511">
                  <c:v>1.0313577703286471E-3</c:v>
                </c:pt>
                <c:pt idx="512">
                  <c:v>1.1439527139798708E-3</c:v>
                </c:pt>
                <c:pt idx="513">
                  <c:v>1.138838563505441E-3</c:v>
                </c:pt>
                <c:pt idx="514">
                  <c:v>1.0907212671397986E-3</c:v>
                </c:pt>
                <c:pt idx="515">
                  <c:v>1.0970876116486944E-3</c:v>
                </c:pt>
                <c:pt idx="516">
                  <c:v>1.0918804982914974E-3</c:v>
                </c:pt>
                <c:pt idx="517">
                  <c:v>1.0933395271834415E-3</c:v>
                </c:pt>
                <c:pt idx="518">
                  <c:v>1.1929523403235774E-3</c:v>
                </c:pt>
                <c:pt idx="519">
                  <c:v>1.2080036901659225E-3</c:v>
                </c:pt>
                <c:pt idx="520">
                  <c:v>1.1711654916697976E-3</c:v>
                </c:pt>
                <c:pt idx="521">
                  <c:v>1.1844806002610712E-3</c:v>
                </c:pt>
                <c:pt idx="522">
                  <c:v>1.3445814699228668E-3</c:v>
                </c:pt>
                <c:pt idx="523">
                  <c:v>1.399838628109044E-3</c:v>
                </c:pt>
                <c:pt idx="524">
                  <c:v>1.394069918032214E-3</c:v>
                </c:pt>
                <c:pt idx="525">
                  <c:v>1.4460120145837634E-3</c:v>
                </c:pt>
                <c:pt idx="526">
                  <c:v>1.5166366641509736E-3</c:v>
                </c:pt>
                <c:pt idx="527">
                  <c:v>1.3890190726730291E-3</c:v>
                </c:pt>
                <c:pt idx="528">
                  <c:v>1.565257144244074E-3</c:v>
                </c:pt>
                <c:pt idx="529">
                  <c:v>1.6497583276617208E-3</c:v>
                </c:pt>
                <c:pt idx="530">
                  <c:v>1.8362315263552975E-3</c:v>
                </c:pt>
                <c:pt idx="531">
                  <c:v>1.9526134396883614E-3</c:v>
                </c:pt>
                <c:pt idx="532">
                  <c:v>1.9459843346757851E-3</c:v>
                </c:pt>
                <c:pt idx="533">
                  <c:v>1.8730697160973871E-3</c:v>
                </c:pt>
                <c:pt idx="534">
                  <c:v>2.1003568379154456E-3</c:v>
                </c:pt>
                <c:pt idx="535">
                  <c:v>2.1772317304093705E-3</c:v>
                </c:pt>
                <c:pt idx="536">
                  <c:v>2.4761898520440319E-3</c:v>
                </c:pt>
                <c:pt idx="537">
                  <c:v>2.4686726947448457E-3</c:v>
                </c:pt>
                <c:pt idx="538">
                  <c:v>2.5389406298644002E-3</c:v>
                </c:pt>
                <c:pt idx="539">
                  <c:v>2.7038935684504197E-3</c:v>
                </c:pt>
                <c:pt idx="540">
                  <c:v>2.6953465328452223E-3</c:v>
                </c:pt>
                <c:pt idx="541">
                  <c:v>2.8126229998159018E-3</c:v>
                </c:pt>
                <c:pt idx="542">
                  <c:v>3.0718915431884324E-3</c:v>
                </c:pt>
                <c:pt idx="543">
                  <c:v>3.2136505293037924E-3</c:v>
                </c:pt>
                <c:pt idx="544">
                  <c:v>3.3918662082556808E-3</c:v>
                </c:pt>
                <c:pt idx="545">
                  <c:v>4.126081464494725E-3</c:v>
                </c:pt>
                <c:pt idx="546">
                  <c:v>4.1154969229243018E-3</c:v>
                </c:pt>
                <c:pt idx="547">
                  <c:v>4.3998402576000172E-3</c:v>
                </c:pt>
                <c:pt idx="548">
                  <c:v>4.9406845778468536E-3</c:v>
                </c:pt>
                <c:pt idx="549">
                  <c:v>5.2147803848649425E-3</c:v>
                </c:pt>
                <c:pt idx="550">
                  <c:v>5.4365992705001512E-3</c:v>
                </c:pt>
                <c:pt idx="551">
                  <c:v>5.95054562664843E-3</c:v>
                </c:pt>
                <c:pt idx="552">
                  <c:v>5.9376919671877641E-3</c:v>
                </c:pt>
                <c:pt idx="553">
                  <c:v>6.1809871779739843E-3</c:v>
                </c:pt>
                <c:pt idx="554">
                  <c:v>7.1273238853884462E-3</c:v>
                </c:pt>
                <c:pt idx="555">
                  <c:v>7.1138549896467675E-3</c:v>
                </c:pt>
                <c:pt idx="556">
                  <c:v>8.4712127299025712E-3</c:v>
                </c:pt>
                <c:pt idx="557">
                  <c:v>9.0811356894470747E-3</c:v>
                </c:pt>
                <c:pt idx="558">
                  <c:v>1.0110569294342351E-2</c:v>
                </c:pt>
                <c:pt idx="559">
                  <c:v>1.2312707178321499E-2</c:v>
                </c:pt>
                <c:pt idx="560">
                  <c:v>1.3114526744571474E-2</c:v>
                </c:pt>
                <c:pt idx="561">
                  <c:v>1.309848571167538E-2</c:v>
                </c:pt>
                <c:pt idx="562">
                  <c:v>1.697200265502959E-2</c:v>
                </c:pt>
                <c:pt idx="563">
                  <c:v>2.1484959351830545E-2</c:v>
                </c:pt>
                <c:pt idx="564">
                  <c:v>2.1468182283925219E-2</c:v>
                </c:pt>
                <c:pt idx="565">
                  <c:v>2.4727340575031276E-2</c:v>
                </c:pt>
                <c:pt idx="566">
                  <c:v>2.4542044801159485E-2</c:v>
                </c:pt>
                <c:pt idx="567">
                  <c:v>2.4524897695006681E-2</c:v>
                </c:pt>
                <c:pt idx="568">
                  <c:v>2.9408325542359701E-2</c:v>
                </c:pt>
                <c:pt idx="569">
                  <c:v>3.2855153248717128E-2</c:v>
                </c:pt>
                <c:pt idx="570">
                  <c:v>3.3172105595477695E-2</c:v>
                </c:pt>
                <c:pt idx="571">
                  <c:v>4.0090845099439013E-2</c:v>
                </c:pt>
                <c:pt idx="572">
                  <c:v>4.0072389610597579E-2</c:v>
                </c:pt>
                <c:pt idx="573">
                  <c:v>4.0050358704682404E-2</c:v>
                </c:pt>
                <c:pt idx="574">
                  <c:v>4.3661779070809453E-2</c:v>
                </c:pt>
                <c:pt idx="575">
                  <c:v>6.1608442542844345E-2</c:v>
                </c:pt>
                <c:pt idx="576">
                  <c:v>6.2251106515813628E-2</c:v>
                </c:pt>
                <c:pt idx="577">
                  <c:v>6.3589620162341196E-2</c:v>
                </c:pt>
                <c:pt idx="578">
                  <c:v>7.095346303558081E-2</c:v>
                </c:pt>
                <c:pt idx="579">
                  <c:v>7.6403406968554827E-2</c:v>
                </c:pt>
                <c:pt idx="580">
                  <c:v>8.6781658924394101E-2</c:v>
                </c:pt>
                <c:pt idx="581">
                  <c:v>9.4508619870838056E-2</c:v>
                </c:pt>
                <c:pt idx="582">
                  <c:v>0.10172658189292272</c:v>
                </c:pt>
                <c:pt idx="583">
                  <c:v>0.11752804612407004</c:v>
                </c:pt>
                <c:pt idx="584">
                  <c:v>0.12899066443109761</c:v>
                </c:pt>
                <c:pt idx="585">
                  <c:v>0.13936842234762006</c:v>
                </c:pt>
                <c:pt idx="586">
                  <c:v>0.15454175850406854</c:v>
                </c:pt>
                <c:pt idx="587">
                  <c:v>0.17914225045512275</c:v>
                </c:pt>
                <c:pt idx="588">
                  <c:v>0.18324021807241397</c:v>
                </c:pt>
                <c:pt idx="589">
                  <c:v>0.2106689033423359</c:v>
                </c:pt>
                <c:pt idx="590">
                  <c:v>0.22258116579264942</c:v>
                </c:pt>
                <c:pt idx="591">
                  <c:v>0.22783710064400184</c:v>
                </c:pt>
                <c:pt idx="592">
                  <c:v>0.24046991040441271</c:v>
                </c:pt>
                <c:pt idx="593">
                  <c:v>0.24723401810119014</c:v>
                </c:pt>
                <c:pt idx="594">
                  <c:v>0.25342651590840992</c:v>
                </c:pt>
                <c:pt idx="595">
                  <c:v>0.2593355518701338</c:v>
                </c:pt>
                <c:pt idx="596">
                  <c:v>0.25807507722315187</c:v>
                </c:pt>
                <c:pt idx="597">
                  <c:v>0.25306567909507593</c:v>
                </c:pt>
                <c:pt idx="598">
                  <c:v>0.23272123459871594</c:v>
                </c:pt>
                <c:pt idx="599">
                  <c:v>0.22444589359902906</c:v>
                </c:pt>
                <c:pt idx="600">
                  <c:v>0.20784183408318438</c:v>
                </c:pt>
                <c:pt idx="601">
                  <c:v>0.2001784475967229</c:v>
                </c:pt>
                <c:pt idx="602">
                  <c:v>0.17534524536786891</c:v>
                </c:pt>
                <c:pt idx="603">
                  <c:v>0.14520593281142283</c:v>
                </c:pt>
                <c:pt idx="604">
                  <c:v>4.3890541241286239E-2</c:v>
                </c:pt>
                <c:pt idx="605">
                  <c:v>4.3874376826997685E-2</c:v>
                </c:pt>
                <c:pt idx="606">
                  <c:v>4.3858213358978465E-2</c:v>
                </c:pt>
                <c:pt idx="607">
                  <c:v>5.3442839021243345E-3</c:v>
                </c:pt>
                <c:pt idx="608">
                  <c:v>5.3301319672843378E-3</c:v>
                </c:pt>
                <c:pt idx="609">
                  <c:v>5.3913763123758169E-3</c:v>
                </c:pt>
                <c:pt idx="610">
                  <c:v>5.066008639139391E-3</c:v>
                </c:pt>
                <c:pt idx="611">
                  <c:v>4.4863045020753986E-3</c:v>
                </c:pt>
                <c:pt idx="612">
                  <c:v>4.0423080781253245E-3</c:v>
                </c:pt>
                <c:pt idx="613">
                  <c:v>2.8410262332586376E-3</c:v>
                </c:pt>
                <c:pt idx="614">
                  <c:v>2.2685211918043423E-3</c:v>
                </c:pt>
                <c:pt idx="615">
                  <c:v>2.0695291697871631E-3</c:v>
                </c:pt>
                <c:pt idx="616">
                  <c:v>1.9235366791974583E-3</c:v>
                </c:pt>
                <c:pt idx="617">
                  <c:v>1.6747876356399049E-3</c:v>
                </c:pt>
                <c:pt idx="618">
                  <c:v>1.5487583306069326E-3</c:v>
                </c:pt>
                <c:pt idx="619">
                  <c:v>1.4459668470453004E-3</c:v>
                </c:pt>
                <c:pt idx="620">
                  <c:v>1.2990807361975339E-3</c:v>
                </c:pt>
                <c:pt idx="621">
                  <c:v>1.2170433709288156E-3</c:v>
                </c:pt>
                <c:pt idx="622">
                  <c:v>1.1359148064660931E-3</c:v>
                </c:pt>
                <c:pt idx="623">
                  <c:v>1.0679098847618295E-3</c:v>
                </c:pt>
                <c:pt idx="624">
                  <c:v>1.0037062582594375E-3</c:v>
                </c:pt>
                <c:pt idx="625">
                  <c:v>9.5097337648004324E-4</c:v>
                </c:pt>
                <c:pt idx="626">
                  <c:v>1.2796080878602731E-3</c:v>
                </c:pt>
                <c:pt idx="627">
                  <c:v>1.2195421671838125E-3</c:v>
                </c:pt>
                <c:pt idx="628">
                  <c:v>1.1692553427828951E-3</c:v>
                </c:pt>
                <c:pt idx="629">
                  <c:v>9.0741314869906948E-4</c:v>
                </c:pt>
                <c:pt idx="630">
                  <c:v>8.827979241666082E-4</c:v>
                </c:pt>
                <c:pt idx="631">
                  <c:v>8.611241642241807E-4</c:v>
                </c:pt>
                <c:pt idx="632">
                  <c:v>9.0548077207546363E-4</c:v>
                </c:pt>
                <c:pt idx="633">
                  <c:v>8.7555732318154588E-4</c:v>
                </c:pt>
                <c:pt idx="634">
                  <c:v>9.6659350785899191E-4</c:v>
                </c:pt>
                <c:pt idx="635">
                  <c:v>1.249273600725205E-3</c:v>
                </c:pt>
                <c:pt idx="636">
                  <c:v>1.2377241842120466E-3</c:v>
                </c:pt>
                <c:pt idx="637">
                  <c:v>1.0423604372143129E-3</c:v>
                </c:pt>
                <c:pt idx="638">
                  <c:v>1.028969460819596E-3</c:v>
                </c:pt>
                <c:pt idx="639">
                  <c:v>1.0144505202843044E-3</c:v>
                </c:pt>
                <c:pt idx="640">
                  <c:v>1.0494836138408223E-3</c:v>
                </c:pt>
                <c:pt idx="641">
                  <c:v>1.0448387356909949E-3</c:v>
                </c:pt>
                <c:pt idx="642">
                  <c:v>1.0333063263347065E-3</c:v>
                </c:pt>
                <c:pt idx="643">
                  <c:v>9.2642971201394074E-4</c:v>
                </c:pt>
                <c:pt idx="644">
                  <c:v>1.0132458169808179E-3</c:v>
                </c:pt>
                <c:pt idx="645">
                  <c:v>1.0033395554509656E-3</c:v>
                </c:pt>
                <c:pt idx="646">
                  <c:v>9.0553551991202029E-4</c:v>
                </c:pt>
                <c:pt idx="647">
                  <c:v>9.0100687357600742E-4</c:v>
                </c:pt>
                <c:pt idx="648">
                  <c:v>8.929416290162389E-4</c:v>
                </c:pt>
                <c:pt idx="649">
                  <c:v>1.0239051372224082E-3</c:v>
                </c:pt>
                <c:pt idx="650">
                  <c:v>1.0193938784957271E-3</c:v>
                </c:pt>
                <c:pt idx="651">
                  <c:v>1.0148826563468091E-3</c:v>
                </c:pt>
                <c:pt idx="652">
                  <c:v>7.8154227790567068E-4</c:v>
                </c:pt>
                <c:pt idx="653">
                  <c:v>7.7704964278261222E-4</c:v>
                </c:pt>
                <c:pt idx="654">
                  <c:v>7.7255704305391796E-4</c:v>
                </c:pt>
                <c:pt idx="655">
                  <c:v>8.0769327822188439E-4</c:v>
                </c:pt>
                <c:pt idx="656">
                  <c:v>8.0323013812151167E-4</c:v>
                </c:pt>
                <c:pt idx="657">
                  <c:v>7.9876703296332253E-4</c:v>
                </c:pt>
                <c:pt idx="658">
                  <c:v>7.4869422414110287E-4</c:v>
                </c:pt>
                <c:pt idx="659">
                  <c:v>7.8885850083120477E-4</c:v>
                </c:pt>
                <c:pt idx="660">
                  <c:v>7.8440105494813968E-4</c:v>
                </c:pt>
                <c:pt idx="661">
                  <c:v>7.8094985121225061E-4</c:v>
                </c:pt>
                <c:pt idx="662">
                  <c:v>7.7648672055493132E-4</c:v>
                </c:pt>
                <c:pt idx="663">
                  <c:v>7.6800859352522954E-4</c:v>
                </c:pt>
                <c:pt idx="664">
                  <c:v>7.1814524318315927E-4</c:v>
                </c:pt>
                <c:pt idx="665">
                  <c:v>6.6932620880800326E-4</c:v>
                </c:pt>
                <c:pt idx="666">
                  <c:v>6.6406382034679657E-4</c:v>
                </c:pt>
                <c:pt idx="667">
                  <c:v>6.5963597144239332E-4</c:v>
                </c:pt>
                <c:pt idx="668">
                  <c:v>6.9953777376540089E-4</c:v>
                </c:pt>
                <c:pt idx="669">
                  <c:v>6.9153052770940871E-4</c:v>
                </c:pt>
                <c:pt idx="670">
                  <c:v>8.1942855717140849E-4</c:v>
                </c:pt>
                <c:pt idx="671">
                  <c:v>1.0355279070991708E-3</c:v>
                </c:pt>
                <c:pt idx="672">
                  <c:v>1.03114437682771E-3</c:v>
                </c:pt>
                <c:pt idx="673">
                  <c:v>1.024084217122718E-3</c:v>
                </c:pt>
                <c:pt idx="674">
                  <c:v>8.4373925903120201E-4</c:v>
                </c:pt>
                <c:pt idx="675">
                  <c:v>8.3614975205966379E-4</c:v>
                </c:pt>
                <c:pt idx="676">
                  <c:v>8.7559192078815059E-4</c:v>
                </c:pt>
                <c:pt idx="677">
                  <c:v>9.5885330887848872E-4</c:v>
                </c:pt>
                <c:pt idx="678">
                  <c:v>9.4839197529084779E-4</c:v>
                </c:pt>
                <c:pt idx="679">
                  <c:v>9.8758241012070875E-4</c:v>
                </c:pt>
                <c:pt idx="680">
                  <c:v>9.3969219070341747E-4</c:v>
                </c:pt>
                <c:pt idx="681">
                  <c:v>9.2599791930029444E-4</c:v>
                </c:pt>
                <c:pt idx="682">
                  <c:v>8.7858712126356875E-4</c:v>
                </c:pt>
                <c:pt idx="683">
                  <c:v>8.311766490112474E-4</c:v>
                </c:pt>
                <c:pt idx="684">
                  <c:v>8.2375897957209928E-4</c:v>
                </c:pt>
                <c:pt idx="685">
                  <c:v>9.4829517820260083E-4</c:v>
                </c:pt>
                <c:pt idx="686">
                  <c:v>9.8694673763816327E-4</c:v>
                </c:pt>
                <c:pt idx="687">
                  <c:v>9.7655977294229654E-4</c:v>
                </c:pt>
                <c:pt idx="688">
                  <c:v>1.0187594289473769E-3</c:v>
                </c:pt>
                <c:pt idx="689">
                  <c:v>1.0144798266515228E-3</c:v>
                </c:pt>
                <c:pt idx="690">
                  <c:v>1.0102002563198967E-3</c:v>
                </c:pt>
                <c:pt idx="691">
                  <c:v>8.3772064291042793E-4</c:v>
                </c:pt>
                <c:pt idx="692">
                  <c:v>9.624098695526648E-4</c:v>
                </c:pt>
                <c:pt idx="693">
                  <c:v>9.6053035352795639E-4</c:v>
                </c:pt>
                <c:pt idx="694">
                  <c:v>1.1300658472841215E-3</c:v>
                </c:pt>
                <c:pt idx="695">
                  <c:v>1.1257536059571529E-3</c:v>
                </c:pt>
                <c:pt idx="696">
                  <c:v>1.0351272440088702E-3</c:v>
                </c:pt>
                <c:pt idx="697">
                  <c:v>1.0506138943430676E-3</c:v>
                </c:pt>
                <c:pt idx="698">
                  <c:v>1.0022334750805621E-3</c:v>
                </c:pt>
                <c:pt idx="699">
                  <c:v>1.0094451429663784E-3</c:v>
                </c:pt>
                <c:pt idx="700">
                  <c:v>1.0632178123237764E-3</c:v>
                </c:pt>
                <c:pt idx="701">
                  <c:v>1.2841068184651541E-3</c:v>
                </c:pt>
                <c:pt idx="702">
                  <c:v>1.2796020977060164E-3</c:v>
                </c:pt>
                <c:pt idx="703">
                  <c:v>1.3307189437227857E-3</c:v>
                </c:pt>
                <c:pt idx="704">
                  <c:v>1.0989874940445445E-3</c:v>
                </c:pt>
                <c:pt idx="705">
                  <c:v>1.1031951793983945E-3</c:v>
                </c:pt>
                <c:pt idx="706">
                  <c:v>1.10153299039819E-3</c:v>
                </c:pt>
                <c:pt idx="707">
                  <c:v>1.1887892167725348E-3</c:v>
                </c:pt>
                <c:pt idx="708">
                  <c:v>1.1905562773513411E-3</c:v>
                </c:pt>
                <c:pt idx="709">
                  <c:v>1.1428617923066658E-3</c:v>
                </c:pt>
                <c:pt idx="710">
                  <c:v>1.1382362042046635E-3</c:v>
                </c:pt>
                <c:pt idx="711">
                  <c:v>1.1413185403486494E-3</c:v>
                </c:pt>
                <c:pt idx="712">
                  <c:v>1.1413232640041743E-3</c:v>
                </c:pt>
                <c:pt idx="713">
                  <c:v>1.1366471923832308E-3</c:v>
                </c:pt>
                <c:pt idx="714">
                  <c:v>1.139698802939402E-3</c:v>
                </c:pt>
                <c:pt idx="715">
                  <c:v>1.0552246068180231E-3</c:v>
                </c:pt>
                <c:pt idx="716">
                  <c:v>1.1459971235327918E-3</c:v>
                </c:pt>
                <c:pt idx="717">
                  <c:v>1.155683000053537E-3</c:v>
                </c:pt>
                <c:pt idx="718">
                  <c:v>1.1573720868952881E-3</c:v>
                </c:pt>
                <c:pt idx="719">
                  <c:v>1.1038590926086473E-3</c:v>
                </c:pt>
                <c:pt idx="720">
                  <c:v>1.0990515285907256E-3</c:v>
                </c:pt>
                <c:pt idx="721">
                  <c:v>1.100387870201966E-3</c:v>
                </c:pt>
                <c:pt idx="722">
                  <c:v>1.095499121458841E-3</c:v>
                </c:pt>
                <c:pt idx="723">
                  <c:v>1.0999627479742896E-3</c:v>
                </c:pt>
                <c:pt idx="724">
                  <c:v>1.1443804781036816E-3</c:v>
                </c:pt>
                <c:pt idx="725">
                  <c:v>1.2471398113150527E-3</c:v>
                </c:pt>
                <c:pt idx="726">
                  <c:v>1.249408575782314E-3</c:v>
                </c:pt>
                <c:pt idx="727">
                  <c:v>1.2102937489408517E-3</c:v>
                </c:pt>
                <c:pt idx="728">
                  <c:v>1.3065519918455772E-3</c:v>
                </c:pt>
                <c:pt idx="729">
                  <c:v>1.303396836376168E-3</c:v>
                </c:pt>
                <c:pt idx="730">
                  <c:v>1.2056909433176334E-3</c:v>
                </c:pt>
                <c:pt idx="731">
                  <c:v>1.1494758944703045E-3</c:v>
                </c:pt>
                <c:pt idx="732">
                  <c:v>1.1546676336904788E-3</c:v>
                </c:pt>
                <c:pt idx="733">
                  <c:v>1.2065978442073167E-3</c:v>
                </c:pt>
                <c:pt idx="734">
                  <c:v>1.2532257786496148E-3</c:v>
                </c:pt>
                <c:pt idx="735">
                  <c:v>1.2499351322433519E-3</c:v>
                </c:pt>
                <c:pt idx="736">
                  <c:v>1.147895440981576E-3</c:v>
                </c:pt>
                <c:pt idx="737">
                  <c:v>1.142680144693682E-3</c:v>
                </c:pt>
                <c:pt idx="738">
                  <c:v>1.1444395825505945E-3</c:v>
                </c:pt>
                <c:pt idx="739">
                  <c:v>1.1990440368567998E-3</c:v>
                </c:pt>
                <c:pt idx="740">
                  <c:v>1.1937643335952412E-3</c:v>
                </c:pt>
                <c:pt idx="741">
                  <c:v>1.1884846765995904E-3</c:v>
                </c:pt>
                <c:pt idx="742">
                  <c:v>1.1886936226242829E-3</c:v>
                </c:pt>
                <c:pt idx="743">
                  <c:v>1.1833895459013473E-3</c:v>
                </c:pt>
                <c:pt idx="744">
                  <c:v>1.179941078280664E-3</c:v>
                </c:pt>
                <c:pt idx="745">
                  <c:v>1.3487130792608623E-3</c:v>
                </c:pt>
                <c:pt idx="746">
                  <c:v>1.2895944773955697E-3</c:v>
                </c:pt>
                <c:pt idx="747">
                  <c:v>1.2842236711181146E-3</c:v>
                </c:pt>
                <c:pt idx="748">
                  <c:v>1.3347072820475542E-3</c:v>
                </c:pt>
                <c:pt idx="749">
                  <c:v>1.2754959759361216E-3</c:v>
                </c:pt>
                <c:pt idx="750">
                  <c:v>1.2681285784863683E-3</c:v>
                </c:pt>
                <c:pt idx="751">
                  <c:v>1.2647376964208309E-3</c:v>
                </c:pt>
                <c:pt idx="752">
                  <c:v>1.151696157160913E-3</c:v>
                </c:pt>
                <c:pt idx="753">
                  <c:v>1.1535368719432447E-3</c:v>
                </c:pt>
                <c:pt idx="754">
                  <c:v>1.3189223406838814E-3</c:v>
                </c:pt>
                <c:pt idx="755">
                  <c:v>1.2589628533216371E-3</c:v>
                </c:pt>
                <c:pt idx="756">
                  <c:v>1.2595321068724539E-3</c:v>
                </c:pt>
                <c:pt idx="757">
                  <c:v>1.3129862320745819E-3</c:v>
                </c:pt>
                <c:pt idx="758">
                  <c:v>1.3074955080558913E-3</c:v>
                </c:pt>
                <c:pt idx="759">
                  <c:v>1.3041276916456155E-3</c:v>
                </c:pt>
                <c:pt idx="760">
                  <c:v>1.2456057360895165E-3</c:v>
                </c:pt>
                <c:pt idx="761">
                  <c:v>1.2400975087558746E-3</c:v>
                </c:pt>
                <c:pt idx="762">
                  <c:v>1.2486060829513999E-3</c:v>
                </c:pt>
                <c:pt idx="763">
                  <c:v>1.2430180368273155E-3</c:v>
                </c:pt>
                <c:pt idx="764">
                  <c:v>1.4046962716286174E-3</c:v>
                </c:pt>
                <c:pt idx="765">
                  <c:v>1.4037226152833705E-3</c:v>
                </c:pt>
                <c:pt idx="766">
                  <c:v>1.3981331160254214E-3</c:v>
                </c:pt>
                <c:pt idx="767">
                  <c:v>1.2806792384543345E-3</c:v>
                </c:pt>
                <c:pt idx="768">
                  <c:v>1.2897812178073961E-3</c:v>
                </c:pt>
                <c:pt idx="769">
                  <c:v>1.3972802203027657E-3</c:v>
                </c:pt>
                <c:pt idx="770">
                  <c:v>1.2218989313784049E-3</c:v>
                </c:pt>
                <c:pt idx="771">
                  <c:v>1.2182533141262531E-3</c:v>
                </c:pt>
                <c:pt idx="772">
                  <c:v>1.2125910199726132E-3</c:v>
                </c:pt>
                <c:pt idx="773">
                  <c:v>1.2069287772334973E-3</c:v>
                </c:pt>
                <c:pt idx="774">
                  <c:v>1.2132300473690853E-3</c:v>
                </c:pt>
                <c:pt idx="775">
                  <c:v>1.2075287458391763E-3</c:v>
                </c:pt>
                <c:pt idx="776">
                  <c:v>1.2018101372561262E-3</c:v>
                </c:pt>
                <c:pt idx="777">
                  <c:v>1.2020863548655688E-3</c:v>
                </c:pt>
                <c:pt idx="778">
                  <c:v>1.2602099523537627E-3</c:v>
                </c:pt>
                <c:pt idx="779">
                  <c:v>1.3122437420531557E-3</c:v>
                </c:pt>
                <c:pt idx="780">
                  <c:v>1.3086712435574953E-3</c:v>
                </c:pt>
                <c:pt idx="781">
                  <c:v>1.3117723147657201E-3</c:v>
                </c:pt>
                <c:pt idx="782">
                  <c:v>1.1893422092521396E-3</c:v>
                </c:pt>
                <c:pt idx="783">
                  <c:v>1.1895251810226755E-3</c:v>
                </c:pt>
                <c:pt idx="784">
                  <c:v>1.2422861272847543E-3</c:v>
                </c:pt>
                <c:pt idx="785">
                  <c:v>1.2364309870918088E-3</c:v>
                </c:pt>
                <c:pt idx="786">
                  <c:v>1.2432897234685714E-3</c:v>
                </c:pt>
                <c:pt idx="787">
                  <c:v>1.4272903527648418E-3</c:v>
                </c:pt>
                <c:pt idx="788">
                  <c:v>1.4213225729796063E-3</c:v>
                </c:pt>
                <c:pt idx="789">
                  <c:v>1.408029024349511E-3</c:v>
                </c:pt>
                <c:pt idx="790">
                  <c:v>1.3615314056641824E-3</c:v>
                </c:pt>
                <c:pt idx="791">
                  <c:v>1.2952691141289753E-3</c:v>
                </c:pt>
                <c:pt idx="792">
                  <c:v>1.2892495800409882E-3</c:v>
                </c:pt>
                <c:pt idx="793">
                  <c:v>1.3481426575133915E-3</c:v>
                </c:pt>
                <c:pt idx="794">
                  <c:v>1.4025525159704658E-3</c:v>
                </c:pt>
                <c:pt idx="795">
                  <c:v>1.3965116887230675E-3</c:v>
                </c:pt>
                <c:pt idx="796">
                  <c:v>1.3929654864615465E-3</c:v>
                </c:pt>
                <c:pt idx="797">
                  <c:v>1.6291496310113316E-3</c:v>
                </c:pt>
                <c:pt idx="798">
                  <c:v>1.6404080542648037E-3</c:v>
                </c:pt>
                <c:pt idx="799">
                  <c:v>1.6372856718225351E-3</c:v>
                </c:pt>
                <c:pt idx="800">
                  <c:v>1.8150985824482366E-3</c:v>
                </c:pt>
                <c:pt idx="801">
                  <c:v>1.8219844104561264E-3</c:v>
                </c:pt>
                <c:pt idx="802">
                  <c:v>1.7635763412403537E-3</c:v>
                </c:pt>
                <c:pt idx="803">
                  <c:v>1.7573700406025381E-3</c:v>
                </c:pt>
                <c:pt idx="804">
                  <c:v>1.7607170957726812E-3</c:v>
                </c:pt>
                <c:pt idx="805">
                  <c:v>1.6951276517450469E-3</c:v>
                </c:pt>
                <c:pt idx="806">
                  <c:v>1.6888765322175465E-3</c:v>
                </c:pt>
                <c:pt idx="807">
                  <c:v>1.7043314914442537E-3</c:v>
                </c:pt>
                <c:pt idx="808">
                  <c:v>1.7011125245999085E-3</c:v>
                </c:pt>
                <c:pt idx="809">
                  <c:v>1.8216969894947429E-3</c:v>
                </c:pt>
                <c:pt idx="810">
                  <c:v>1.8120027312290407E-3</c:v>
                </c:pt>
                <c:pt idx="811">
                  <c:v>1.8191547266724092E-3</c:v>
                </c:pt>
                <c:pt idx="812">
                  <c:v>1.8127754475906284E-3</c:v>
                </c:pt>
                <c:pt idx="813">
                  <c:v>1.8198992508702597E-3</c:v>
                </c:pt>
                <c:pt idx="814">
                  <c:v>1.6205893612441168E-3</c:v>
                </c:pt>
                <c:pt idx="815">
                  <c:v>1.6141633950028439E-3</c:v>
                </c:pt>
                <c:pt idx="816">
                  <c:v>1.6197933980594637E-3</c:v>
                </c:pt>
                <c:pt idx="817">
                  <c:v>1.8724260508650571E-3</c:v>
                </c:pt>
                <c:pt idx="818">
                  <c:v>1.7363980934243422E-3</c:v>
                </c:pt>
                <c:pt idx="819">
                  <c:v>1.7332215736453685E-3</c:v>
                </c:pt>
                <c:pt idx="820">
                  <c:v>1.6650063832341813E-3</c:v>
                </c:pt>
                <c:pt idx="821">
                  <c:v>1.5934878545639899E-3</c:v>
                </c:pt>
                <c:pt idx="822">
                  <c:v>1.5960321869137261E-3</c:v>
                </c:pt>
                <c:pt idx="823">
                  <c:v>1.61719318660464E-3</c:v>
                </c:pt>
                <c:pt idx="824">
                  <c:v>1.6105437363629915E-3</c:v>
                </c:pt>
                <c:pt idx="825">
                  <c:v>1.7369578196487678E-3</c:v>
                </c:pt>
                <c:pt idx="826">
                  <c:v>1.7471202450154838E-3</c:v>
                </c:pt>
                <c:pt idx="827">
                  <c:v>1.7404057012159115E-3</c:v>
                </c:pt>
                <c:pt idx="828">
                  <c:v>1.750820343460513E-3</c:v>
                </c:pt>
                <c:pt idx="829">
                  <c:v>1.8908341289651E-3</c:v>
                </c:pt>
                <c:pt idx="830">
                  <c:v>1.884012602282936E-3</c:v>
                </c:pt>
                <c:pt idx="831">
                  <c:v>1.6825253357790895E-3</c:v>
                </c:pt>
                <c:pt idx="832">
                  <c:v>1.6756638333306456E-3</c:v>
                </c:pt>
                <c:pt idx="833">
                  <c:v>1.6688024032166062E-3</c:v>
                </c:pt>
                <c:pt idx="834">
                  <c:v>1.7695490924041399E-3</c:v>
                </c:pt>
                <c:pt idx="835">
                  <c:v>1.8632002277634808E-3</c:v>
                </c:pt>
                <c:pt idx="836">
                  <c:v>1.8560669062588509E-3</c:v>
                </c:pt>
                <c:pt idx="837">
                  <c:v>1.7062094097047939E-3</c:v>
                </c:pt>
                <c:pt idx="838">
                  <c:v>1.8234398775022393E-3</c:v>
                </c:pt>
                <c:pt idx="839">
                  <c:v>1.8160933574073949E-3</c:v>
                </c:pt>
                <c:pt idx="840">
                  <c:v>1.8523686888352354E-3</c:v>
                </c:pt>
                <c:pt idx="841">
                  <c:v>1.9953837254381695E-3</c:v>
                </c:pt>
                <c:pt idx="842">
                  <c:v>2.0324177681991418E-3</c:v>
                </c:pt>
                <c:pt idx="843">
                  <c:v>2.0760321456443163E-3</c:v>
                </c:pt>
                <c:pt idx="844">
                  <c:v>2.0681437801862621E-3</c:v>
                </c:pt>
                <c:pt idx="845">
                  <c:v>2.1287508361170697E-3</c:v>
                </c:pt>
                <c:pt idx="846">
                  <c:v>2.0987032316652646E-3</c:v>
                </c:pt>
                <c:pt idx="847">
                  <c:v>2.1590051324590401E-3</c:v>
                </c:pt>
                <c:pt idx="848">
                  <c:v>2.150340218203079E-3</c:v>
                </c:pt>
                <c:pt idx="849">
                  <c:v>2.7665111195406184E-3</c:v>
                </c:pt>
                <c:pt idx="850">
                  <c:v>2.8705425812572548E-3</c:v>
                </c:pt>
                <c:pt idx="851">
                  <c:v>2.8611629807869104E-3</c:v>
                </c:pt>
                <c:pt idx="852">
                  <c:v>3.0540014264178426E-3</c:v>
                </c:pt>
                <c:pt idx="853">
                  <c:v>3.2387232567473033E-3</c:v>
                </c:pt>
                <c:pt idx="854">
                  <c:v>3.3522411126430535E-3</c:v>
                </c:pt>
                <c:pt idx="855">
                  <c:v>3.5798917689366483E-3</c:v>
                </c:pt>
                <c:pt idx="856">
                  <c:v>3.6743388809960973E-3</c:v>
                </c:pt>
                <c:pt idx="857">
                  <c:v>3.8771629786835517E-3</c:v>
                </c:pt>
                <c:pt idx="858">
                  <c:v>4.6307636178494231E-3</c:v>
                </c:pt>
                <c:pt idx="859">
                  <c:v>4.6191160854166914E-3</c:v>
                </c:pt>
                <c:pt idx="860">
                  <c:v>4.8031569646086363E-3</c:v>
                </c:pt>
                <c:pt idx="861">
                  <c:v>4.1167241485473762E-3</c:v>
                </c:pt>
                <c:pt idx="862">
                  <c:v>3.9774275145544038E-3</c:v>
                </c:pt>
                <c:pt idx="863">
                  <c:v>4.1642718078373792E-3</c:v>
                </c:pt>
                <c:pt idx="864">
                  <c:v>4.613343605177944E-3</c:v>
                </c:pt>
                <c:pt idx="865">
                  <c:v>5.7106256843706639E-3</c:v>
                </c:pt>
                <c:pt idx="866">
                  <c:v>5.8876733329170303E-3</c:v>
                </c:pt>
                <c:pt idx="867">
                  <c:v>6.1027214278171109E-3</c:v>
                </c:pt>
                <c:pt idx="868">
                  <c:v>6.2369351376347412E-3</c:v>
                </c:pt>
                <c:pt idx="869">
                  <c:v>6.3885137428556123E-3</c:v>
                </c:pt>
                <c:pt idx="870">
                  <c:v>6.5780586551430131E-3</c:v>
                </c:pt>
                <c:pt idx="871">
                  <c:v>7.8267692959059082E-3</c:v>
                </c:pt>
                <c:pt idx="872">
                  <c:v>8.3903537870648678E-3</c:v>
                </c:pt>
                <c:pt idx="873">
                  <c:v>8.7128905774071161E-3</c:v>
                </c:pt>
                <c:pt idx="874">
                  <c:v>9.5447943904771633E-3</c:v>
                </c:pt>
                <c:pt idx="875">
                  <c:v>1.0129297058230053E-2</c:v>
                </c:pt>
                <c:pt idx="876">
                  <c:v>1.1735724494915256E-2</c:v>
                </c:pt>
                <c:pt idx="877">
                  <c:v>1.1717566217358179E-2</c:v>
                </c:pt>
                <c:pt idx="878">
                  <c:v>1.2077112775533569E-2</c:v>
                </c:pt>
                <c:pt idx="879">
                  <c:v>1.2803665489249478E-2</c:v>
                </c:pt>
                <c:pt idx="880">
                  <c:v>1.4322365353472557E-2</c:v>
                </c:pt>
                <c:pt idx="881">
                  <c:v>1.4708304040579033E-2</c:v>
                </c:pt>
                <c:pt idx="882">
                  <c:v>1.6526470024478206E-2</c:v>
                </c:pt>
                <c:pt idx="883">
                  <c:v>1.8289545699091921E-2</c:v>
                </c:pt>
                <c:pt idx="884">
                  <c:v>1.8700249288431083E-2</c:v>
                </c:pt>
                <c:pt idx="885">
                  <c:v>1.951766219816391E-2</c:v>
                </c:pt>
                <c:pt idx="886">
                  <c:v>2.1343672095971201E-2</c:v>
                </c:pt>
                <c:pt idx="887">
                  <c:v>2.144557576392056E-2</c:v>
                </c:pt>
                <c:pt idx="888">
                  <c:v>2.5445222258051649E-2</c:v>
                </c:pt>
                <c:pt idx="889">
                  <c:v>2.5424027033701228E-2</c:v>
                </c:pt>
                <c:pt idx="890">
                  <c:v>2.5725260555649009E-2</c:v>
                </c:pt>
                <c:pt idx="891">
                  <c:v>2.8381769087042687E-2</c:v>
                </c:pt>
                <c:pt idx="892">
                  <c:v>2.835999744184169E-2</c:v>
                </c:pt>
                <c:pt idx="893">
                  <c:v>2.9628843324275404E-2</c:v>
                </c:pt>
                <c:pt idx="894">
                  <c:v>3.6037568376544919E-2</c:v>
                </c:pt>
                <c:pt idx="895">
                  <c:v>3.6012045629466631E-2</c:v>
                </c:pt>
                <c:pt idx="896">
                  <c:v>3.7985516448621526E-2</c:v>
                </c:pt>
                <c:pt idx="897">
                  <c:v>4.1589641342110371E-2</c:v>
                </c:pt>
                <c:pt idx="898">
                  <c:v>4.5667935621610332E-2</c:v>
                </c:pt>
                <c:pt idx="899">
                  <c:v>4.5639808668508385E-2</c:v>
                </c:pt>
                <c:pt idx="900">
                  <c:v>4.7478527970478183E-2</c:v>
                </c:pt>
                <c:pt idx="901">
                  <c:v>4.9443837584080372E-2</c:v>
                </c:pt>
                <c:pt idx="902">
                  <c:v>5.1103771568794101E-2</c:v>
                </c:pt>
                <c:pt idx="903">
                  <c:v>5.6938695823836954E-2</c:v>
                </c:pt>
                <c:pt idx="904">
                  <c:v>5.8419142365066484E-2</c:v>
                </c:pt>
                <c:pt idx="905">
                  <c:v>6.0477018259841885E-2</c:v>
                </c:pt>
                <c:pt idx="906">
                  <c:v>6.2323472445817006E-2</c:v>
                </c:pt>
                <c:pt idx="907">
                  <c:v>6.4482979973031609E-2</c:v>
                </c:pt>
                <c:pt idx="908">
                  <c:v>6.5627033772676022E-2</c:v>
                </c:pt>
                <c:pt idx="909">
                  <c:v>6.7435085872008887E-2</c:v>
                </c:pt>
                <c:pt idx="910">
                  <c:v>7.2973450611618515E-2</c:v>
                </c:pt>
                <c:pt idx="911">
                  <c:v>7.5039345086680309E-2</c:v>
                </c:pt>
                <c:pt idx="912">
                  <c:v>7.644783937980329E-2</c:v>
                </c:pt>
                <c:pt idx="913">
                  <c:v>7.9161474751707275E-2</c:v>
                </c:pt>
                <c:pt idx="914">
                  <c:v>8.07207955963022E-2</c:v>
                </c:pt>
                <c:pt idx="915">
                  <c:v>8.3575244712725746E-2</c:v>
                </c:pt>
                <c:pt idx="916">
                  <c:v>8.6015636353348371E-2</c:v>
                </c:pt>
                <c:pt idx="917">
                  <c:v>8.764592399952395E-2</c:v>
                </c:pt>
                <c:pt idx="918">
                  <c:v>9.0494251460293065E-2</c:v>
                </c:pt>
                <c:pt idx="919">
                  <c:v>9.5507155774629093E-2</c:v>
                </c:pt>
                <c:pt idx="920">
                  <c:v>9.4383505932108619E-2</c:v>
                </c:pt>
                <c:pt idx="921">
                  <c:v>0.10326238471914338</c:v>
                </c:pt>
                <c:pt idx="922">
                  <c:v>0.11392414841565889</c:v>
                </c:pt>
                <c:pt idx="923">
                  <c:v>0.11259588780476158</c:v>
                </c:pt>
                <c:pt idx="924">
                  <c:v>0.12666223979389726</c:v>
                </c:pt>
                <c:pt idx="925">
                  <c:v>0.14707095199156131</c:v>
                </c:pt>
                <c:pt idx="926">
                  <c:v>0.14703216564494087</c:v>
                </c:pt>
                <c:pt idx="927">
                  <c:v>0.16563927907255746</c:v>
                </c:pt>
                <c:pt idx="928">
                  <c:v>0.18550809236934077</c:v>
                </c:pt>
                <c:pt idx="929">
                  <c:v>0.18546852584395074</c:v>
                </c:pt>
                <c:pt idx="930">
                  <c:v>0.19818396665989033</c:v>
                </c:pt>
                <c:pt idx="931">
                  <c:v>0.21467051205363874</c:v>
                </c:pt>
                <c:pt idx="932">
                  <c:v>0.20195477313235621</c:v>
                </c:pt>
                <c:pt idx="933">
                  <c:v>0.20709352761927205</c:v>
                </c:pt>
                <c:pt idx="934">
                  <c:v>0.20705734800268585</c:v>
                </c:pt>
                <c:pt idx="935">
                  <c:v>0.20312027151033743</c:v>
                </c:pt>
                <c:pt idx="936">
                  <c:v>0.20457471532854016</c:v>
                </c:pt>
                <c:pt idx="937">
                  <c:v>0.20453993916561761</c:v>
                </c:pt>
                <c:pt idx="938">
                  <c:v>0.20295782481133542</c:v>
                </c:pt>
                <c:pt idx="939">
                  <c:v>0.17832802983503851</c:v>
                </c:pt>
                <c:pt idx="940">
                  <c:v>0.17116162750083441</c:v>
                </c:pt>
                <c:pt idx="941">
                  <c:v>0.17113136088801315</c:v>
                </c:pt>
                <c:pt idx="942">
                  <c:v>0.15038434738669237</c:v>
                </c:pt>
                <c:pt idx="943">
                  <c:v>0.12236952409363619</c:v>
                </c:pt>
                <c:pt idx="944">
                  <c:v>0.11016508442409557</c:v>
                </c:pt>
                <c:pt idx="945">
                  <c:v>3.9767004762320833E-2</c:v>
                </c:pt>
                <c:pt idx="946">
                  <c:v>3.0283666543377784E-2</c:v>
                </c:pt>
                <c:pt idx="947">
                  <c:v>2.739825400013118E-2</c:v>
                </c:pt>
                <c:pt idx="948">
                  <c:v>1.7537018868328692E-2</c:v>
                </c:pt>
                <c:pt idx="949">
                  <c:v>7.4045473646067936E-3</c:v>
                </c:pt>
                <c:pt idx="950">
                  <c:v>6.7832241887909915E-3</c:v>
                </c:pt>
                <c:pt idx="951">
                  <c:v>4.6591891347968874E-3</c:v>
                </c:pt>
                <c:pt idx="952">
                  <c:v>3.5755891372022497E-3</c:v>
                </c:pt>
                <c:pt idx="953">
                  <c:v>3.3191795816958428E-3</c:v>
                </c:pt>
                <c:pt idx="954">
                  <c:v>4.3415569179596067E-3</c:v>
                </c:pt>
                <c:pt idx="955">
                  <c:v>3.8058486382484178E-3</c:v>
                </c:pt>
                <c:pt idx="956">
                  <c:v>3.5064755616365686E-3</c:v>
                </c:pt>
                <c:pt idx="957">
                  <c:v>3.2172850599835349E-3</c:v>
                </c:pt>
                <c:pt idx="958">
                  <c:v>2.7613189256075919E-3</c:v>
                </c:pt>
                <c:pt idx="959">
                  <c:v>2.5644500259052218E-3</c:v>
                </c:pt>
                <c:pt idx="960">
                  <c:v>2.4893367173780649E-3</c:v>
                </c:pt>
                <c:pt idx="961">
                  <c:v>1.9939950180974555E-3</c:v>
                </c:pt>
                <c:pt idx="962">
                  <c:v>1.8566927737741039E-3</c:v>
                </c:pt>
                <c:pt idx="963">
                  <c:v>2.665524033928118E-3</c:v>
                </c:pt>
                <c:pt idx="964">
                  <c:v>2.2020408132366175E-3</c:v>
                </c:pt>
                <c:pt idx="965">
                  <c:v>1.9405115989609798E-3</c:v>
                </c:pt>
                <c:pt idx="966">
                  <c:v>1.8520542119500739E-3</c:v>
                </c:pt>
                <c:pt idx="967">
                  <c:v>1.8221856251622701E-3</c:v>
                </c:pt>
                <c:pt idx="968">
                  <c:v>1.730345328704529E-3</c:v>
                </c:pt>
                <c:pt idx="969">
                  <c:v>1.6926848472974259E-3</c:v>
                </c:pt>
                <c:pt idx="970">
                  <c:v>1.4120700112926592E-3</c:v>
                </c:pt>
                <c:pt idx="971">
                  <c:v>1.3519530513450627E-3</c:v>
                </c:pt>
                <c:pt idx="972">
                  <c:v>1.3665437929352179E-3</c:v>
                </c:pt>
                <c:pt idx="973">
                  <c:v>1.6152196863821388E-3</c:v>
                </c:pt>
                <c:pt idx="974">
                  <c:v>1.5611268123114084E-3</c:v>
                </c:pt>
                <c:pt idx="975">
                  <c:v>1.447142435094408E-3</c:v>
                </c:pt>
                <c:pt idx="976">
                  <c:v>1.4411507858890257E-3</c:v>
                </c:pt>
                <c:pt idx="977">
                  <c:v>1.4018257135379718E-3</c:v>
                </c:pt>
                <c:pt idx="978">
                  <c:v>1.364520526026069E-3</c:v>
                </c:pt>
                <c:pt idx="979">
                  <c:v>1.3588002561799267E-3</c:v>
                </c:pt>
                <c:pt idx="980">
                  <c:v>1.3224140015443264E-3</c:v>
                </c:pt>
                <c:pt idx="981">
                  <c:v>1.2289387512911063E-3</c:v>
                </c:pt>
                <c:pt idx="982">
                  <c:v>1.2234901864702308E-3</c:v>
                </c:pt>
                <c:pt idx="983">
                  <c:v>1.1932370442044057E-3</c:v>
                </c:pt>
                <c:pt idx="984">
                  <c:v>1.0871565058955986E-3</c:v>
                </c:pt>
                <c:pt idx="985">
                  <c:v>1.0820419850518775E-3</c:v>
                </c:pt>
                <c:pt idx="986">
                  <c:v>9.233341438199819E-4</c:v>
                </c:pt>
                <c:pt idx="987">
                  <c:v>1.0041957907478995E-3</c:v>
                </c:pt>
                <c:pt idx="988">
                  <c:v>9.487867062676164E-4</c:v>
                </c:pt>
                <c:pt idx="989">
                  <c:v>9.2341967163843885E-4</c:v>
                </c:pt>
                <c:pt idx="990">
                  <c:v>1.0410220604350781E-3</c:v>
                </c:pt>
                <c:pt idx="991">
                  <c:v>1.0362155132994976E-3</c:v>
                </c:pt>
                <c:pt idx="992">
                  <c:v>1.0072997654934175E-3</c:v>
                </c:pt>
                <c:pt idx="993">
                  <c:v>9.3895865636390837E-4</c:v>
                </c:pt>
                <c:pt idx="994">
                  <c:v>8.4199993631915433E-4</c:v>
                </c:pt>
                <c:pt idx="995">
                  <c:v>8.1653249352407027E-4</c:v>
                </c:pt>
                <c:pt idx="996">
                  <c:v>8.3836105026570851E-4</c:v>
                </c:pt>
                <c:pt idx="997">
                  <c:v>8.3396226109839306E-4</c:v>
                </c:pt>
                <c:pt idx="998">
                  <c:v>8.1287080683095409E-4</c:v>
                </c:pt>
                <c:pt idx="999">
                  <c:v>7.9167763328771455E-4</c:v>
                </c:pt>
                <c:pt idx="1000">
                  <c:v>7.8745750846473102E-4</c:v>
                </c:pt>
                <c:pt idx="1001">
                  <c:v>8.0468237623667086E-4</c:v>
                </c:pt>
                <c:pt idx="1002">
                  <c:v>7.8917500507203386E-4</c:v>
                </c:pt>
                <c:pt idx="1003">
                  <c:v>7.851198327733064E-4</c:v>
                </c:pt>
                <c:pt idx="1004">
                  <c:v>7.4327474217958638E-4</c:v>
                </c:pt>
                <c:pt idx="1005">
                  <c:v>8.1669392073063763E-4</c:v>
                </c:pt>
                <c:pt idx="1006">
                  <c:v>8.1283491955747315E-4</c:v>
                </c:pt>
                <c:pt idx="1007">
                  <c:v>7.6998178417008812E-4</c:v>
                </c:pt>
                <c:pt idx="1008">
                  <c:v>8.0308147231868653E-4</c:v>
                </c:pt>
                <c:pt idx="1009">
                  <c:v>7.9940853969807685E-4</c:v>
                </c:pt>
                <c:pt idx="1010">
                  <c:v>7.5760210071132677E-4</c:v>
                </c:pt>
                <c:pt idx="1011">
                  <c:v>7.5410529139987377E-4</c:v>
                </c:pt>
                <c:pt idx="1012">
                  <c:v>7.5060849760362101E-4</c:v>
                </c:pt>
                <c:pt idx="1013">
                  <c:v>7.3072373107985861E-4</c:v>
                </c:pt>
                <c:pt idx="1014">
                  <c:v>8.6428202098122226E-4</c:v>
                </c:pt>
                <c:pt idx="1015">
                  <c:v>8.407570283171593E-4</c:v>
                </c:pt>
                <c:pt idx="1016">
                  <c:v>8.2139992222234255E-4</c:v>
                </c:pt>
                <c:pt idx="1017">
                  <c:v>7.370248490687235E-4</c:v>
                </c:pt>
                <c:pt idx="1018">
                  <c:v>7.3381602255519912E-4</c:v>
                </c:pt>
                <c:pt idx="1019">
                  <c:v>8.1402557774837053E-4</c:v>
                </c:pt>
                <c:pt idx="1020">
                  <c:v>7.476170589033863E-4</c:v>
                </c:pt>
                <c:pt idx="1021">
                  <c:v>7.3033075021798621E-4</c:v>
                </c:pt>
                <c:pt idx="1022">
                  <c:v>7.1879356082135638E-4</c:v>
                </c:pt>
                <c:pt idx="1023">
                  <c:v>6.7128495620008544E-4</c:v>
                </c:pt>
                <c:pt idx="1024">
                  <c:v>6.6828410246586815E-4</c:v>
                </c:pt>
                <c:pt idx="1025">
                  <c:v>6.9109322131248607E-4</c:v>
                </c:pt>
                <c:pt idx="1026">
                  <c:v>7.7770557889511843E-4</c:v>
                </c:pt>
                <c:pt idx="1027">
                  <c:v>7.7270630294942711E-4</c:v>
                </c:pt>
                <c:pt idx="1028">
                  <c:v>7.6973136564240476E-4</c:v>
                </c:pt>
                <c:pt idx="1029">
                  <c:v>7.6675643960716388E-4</c:v>
                </c:pt>
                <c:pt idx="1030">
                  <c:v>7.6047690090883218E-4</c:v>
                </c:pt>
                <c:pt idx="1031">
                  <c:v>7.1854504413363036E-4</c:v>
                </c:pt>
                <c:pt idx="1032">
                  <c:v>7.4490065984550251E-4</c:v>
                </c:pt>
                <c:pt idx="1033">
                  <c:v>7.419765606211903E-4</c:v>
                </c:pt>
                <c:pt idx="1034">
                  <c:v>7.9286410209528525E-4</c:v>
                </c:pt>
                <c:pt idx="1035">
                  <c:v>7.3174955686923526E-4</c:v>
                </c:pt>
                <c:pt idx="1036">
                  <c:v>7.2884289070231155E-4</c:v>
                </c:pt>
                <c:pt idx="1037">
                  <c:v>7.2164858164437738E-4</c:v>
                </c:pt>
                <c:pt idx="1038">
                  <c:v>8.0555613601651893E-4</c:v>
                </c:pt>
                <c:pt idx="1039">
                  <c:v>8.0131608357946241E-4</c:v>
                </c:pt>
                <c:pt idx="1040">
                  <c:v>7.9642120829885935E-4</c:v>
                </c:pt>
                <c:pt idx="1041">
                  <c:v>7.3592312015293934E-4</c:v>
                </c:pt>
                <c:pt idx="1042">
                  <c:v>7.3304577451108286E-4</c:v>
                </c:pt>
                <c:pt idx="1043">
                  <c:v>8.4114998898679569E-4</c:v>
                </c:pt>
                <c:pt idx="1044">
                  <c:v>8.3828698767634906E-4</c:v>
                </c:pt>
                <c:pt idx="1045">
                  <c:v>8.3542399680641536E-4</c:v>
                </c:pt>
                <c:pt idx="1046">
                  <c:v>7.9724953283413704E-4</c:v>
                </c:pt>
                <c:pt idx="1047">
                  <c:v>8.2283968160366935E-4</c:v>
                </c:pt>
                <c:pt idx="1048">
                  <c:v>8.1795099985322247E-4</c:v>
                </c:pt>
                <c:pt idx="1049">
                  <c:v>8.9356093119250229E-4</c:v>
                </c:pt>
                <c:pt idx="1050">
                  <c:v>8.0630428645130645E-4</c:v>
                </c:pt>
                <c:pt idx="1051">
                  <c:v>8.034929999781148E-4</c:v>
                </c:pt>
                <c:pt idx="1052">
                  <c:v>8.5558059630956845E-4</c:v>
                </c:pt>
                <c:pt idx="1053">
                  <c:v>7.4036613992871174E-4</c:v>
                </c:pt>
                <c:pt idx="1054">
                  <c:v>7.3695119745829506E-4</c:v>
                </c:pt>
                <c:pt idx="1055">
                  <c:v>7.6283194438953646E-4</c:v>
                </c:pt>
                <c:pt idx="1056">
                  <c:v>7.0382340218213678E-4</c:v>
                </c:pt>
                <c:pt idx="1057">
                  <c:v>6.9815972242661295E-4</c:v>
                </c:pt>
                <c:pt idx="1058">
                  <c:v>6.9593200072240284E-4</c:v>
                </c:pt>
                <c:pt idx="1059">
                  <c:v>5.8109804692885484E-4</c:v>
                </c:pt>
                <c:pt idx="1060">
                  <c:v>5.7408970826465543E-4</c:v>
                </c:pt>
                <c:pt idx="1061">
                  <c:v>7.8991294465320953E-4</c:v>
                </c:pt>
                <c:pt idx="1062">
                  <c:v>7.8714938365934042E-4</c:v>
                </c:pt>
                <c:pt idx="1063">
                  <c:v>7.7810381872950838E-4</c:v>
                </c:pt>
                <c:pt idx="1064">
                  <c:v>7.7290121561381575E-4</c:v>
                </c:pt>
                <c:pt idx="1065">
                  <c:v>7.975287141581993E-4</c:v>
                </c:pt>
                <c:pt idx="1066">
                  <c:v>7.9164142875059768E-4</c:v>
                </c:pt>
                <c:pt idx="1067">
                  <c:v>7.8578471247060355E-4</c:v>
                </c:pt>
                <c:pt idx="1068">
                  <c:v>7.8307368595139639E-4</c:v>
                </c:pt>
                <c:pt idx="1069">
                  <c:v>7.8036266854027354E-4</c:v>
                </c:pt>
                <c:pt idx="1070">
                  <c:v>7.6674986522711126E-4</c:v>
                </c:pt>
                <c:pt idx="1071">
                  <c:v>7.6407688644446984E-4</c:v>
                </c:pt>
                <c:pt idx="1072">
                  <c:v>7.5783877874357531E-4</c:v>
                </c:pt>
                <c:pt idx="1073">
                  <c:v>7.5225990872536364E-4</c:v>
                </c:pt>
                <c:pt idx="1074">
                  <c:v>7.2307557119767683E-4</c:v>
                </c:pt>
                <c:pt idx="1075">
                  <c:v>7.1380976159107095E-4</c:v>
                </c:pt>
                <c:pt idx="1076">
                  <c:v>8.375077355844933E-4</c:v>
                </c:pt>
                <c:pt idx="1077">
                  <c:v>7.8263219762636288E-4</c:v>
                </c:pt>
                <c:pt idx="1078">
                  <c:v>7.7411509904852798E-4</c:v>
                </c:pt>
                <c:pt idx="1079">
                  <c:v>7.6403708711654593E-4</c:v>
                </c:pt>
                <c:pt idx="1080">
                  <c:v>7.1010862400569855E-4</c:v>
                </c:pt>
                <c:pt idx="1081">
                  <c:v>7.0280321561112054E-4</c:v>
                </c:pt>
                <c:pt idx="1082">
                  <c:v>6.7077721256635721E-4</c:v>
                </c:pt>
                <c:pt idx="1083">
                  <c:v>6.754345431288669E-4</c:v>
                </c:pt>
                <c:pt idx="1084">
                  <c:v>6.6894469917047703E-4</c:v>
                </c:pt>
                <c:pt idx="1085">
                  <c:v>7.36909092918815E-4</c:v>
                </c:pt>
                <c:pt idx="1086">
                  <c:v>7.5984492687118112E-4</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numCache>
            </c:numRef>
          </c:xVal>
          <c:yVal>
            <c:numRef>
              <c:f>Bq!$M$25:$M$1140</c:f>
              <c:numCache>
                <c:formatCode>General</c:formatCode>
                <c:ptCount val="1116"/>
                <c:pt idx="0">
                  <c:v>0</c:v>
                </c:pt>
                <c:pt idx="1">
                  <c:v>0.10000000000000009</c:v>
                </c:pt>
                <c:pt idx="2">
                  <c:v>0.20000000000000018</c:v>
                </c:pt>
                <c:pt idx="3">
                  <c:v>0.30000000000000027</c:v>
                </c:pt>
                <c:pt idx="4">
                  <c:v>0.40000100000000005</c:v>
                </c:pt>
                <c:pt idx="5">
                  <c:v>0.50000100000000014</c:v>
                </c:pt>
                <c:pt idx="6">
                  <c:v>0.60000100000000023</c:v>
                </c:pt>
                <c:pt idx="7">
                  <c:v>0.70000000000000018</c:v>
                </c:pt>
                <c:pt idx="8">
                  <c:v>0.80000000000000027</c:v>
                </c:pt>
                <c:pt idx="9">
                  <c:v>0.89999999999999991</c:v>
                </c:pt>
                <c:pt idx="10">
                  <c:v>1</c:v>
                </c:pt>
                <c:pt idx="11">
                  <c:v>1.1000000000000001</c:v>
                </c:pt>
                <c:pt idx="12">
                  <c:v>1.2000000000000002</c:v>
                </c:pt>
                <c:pt idx="13">
                  <c:v>1.3000000000000003</c:v>
                </c:pt>
                <c:pt idx="14">
                  <c:v>1.4000000000000004</c:v>
                </c:pt>
                <c:pt idx="15">
                  <c:v>1.5</c:v>
                </c:pt>
                <c:pt idx="16">
                  <c:v>1.5999999999999996</c:v>
                </c:pt>
                <c:pt idx="17">
                  <c:v>1.699999</c:v>
                </c:pt>
                <c:pt idx="18">
                  <c:v>1.7999990000000001</c:v>
                </c:pt>
                <c:pt idx="19">
                  <c:v>1.8999990000000002</c:v>
                </c:pt>
                <c:pt idx="20">
                  <c:v>1.9999990000000003</c:v>
                </c:pt>
                <c:pt idx="21">
                  <c:v>2.0999989999999995</c:v>
                </c:pt>
                <c:pt idx="22">
                  <c:v>2.199999</c:v>
                </c:pt>
                <c:pt idx="23">
                  <c:v>2.2999989999999997</c:v>
                </c:pt>
                <c:pt idx="24">
                  <c:v>2.3999990000000002</c:v>
                </c:pt>
                <c:pt idx="25">
                  <c:v>2.4999989999999999</c:v>
                </c:pt>
                <c:pt idx="26">
                  <c:v>2.5999990000000004</c:v>
                </c:pt>
                <c:pt idx="27">
                  <c:v>2.6999979999999999</c:v>
                </c:pt>
                <c:pt idx="28">
                  <c:v>2.7999979999999995</c:v>
                </c:pt>
                <c:pt idx="29">
                  <c:v>2.8999980000000001</c:v>
                </c:pt>
                <c:pt idx="30">
                  <c:v>2.9999979999999997</c:v>
                </c:pt>
                <c:pt idx="31">
                  <c:v>3.0999980000000003</c:v>
                </c:pt>
                <c:pt idx="32">
                  <c:v>3.1999979999999999</c:v>
                </c:pt>
                <c:pt idx="33">
                  <c:v>3.2999980000000004</c:v>
                </c:pt>
                <c:pt idx="34">
                  <c:v>3.3999980000000001</c:v>
                </c:pt>
                <c:pt idx="35">
                  <c:v>3.4999980000000006</c:v>
                </c:pt>
                <c:pt idx="36">
                  <c:v>3.5999980000000003</c:v>
                </c:pt>
                <c:pt idx="37">
                  <c:v>3.699997999999999</c:v>
                </c:pt>
                <c:pt idx="38">
                  <c:v>3.7999970000000003</c:v>
                </c:pt>
                <c:pt idx="39">
                  <c:v>3.8999969999999999</c:v>
                </c:pt>
                <c:pt idx="40">
                  <c:v>3.9999970000000005</c:v>
                </c:pt>
                <c:pt idx="41">
                  <c:v>4.0999970000000001</c:v>
                </c:pt>
                <c:pt idx="42">
                  <c:v>4.1999970000000006</c:v>
                </c:pt>
                <c:pt idx="43">
                  <c:v>4.2999970000000003</c:v>
                </c:pt>
                <c:pt idx="44">
                  <c:v>4.399996999999999</c:v>
                </c:pt>
                <c:pt idx="45">
                  <c:v>4.4999969999999996</c:v>
                </c:pt>
                <c:pt idx="46">
                  <c:v>4.5999970000000001</c:v>
                </c:pt>
                <c:pt idx="47">
                  <c:v>4.6999969999999998</c:v>
                </c:pt>
                <c:pt idx="48">
                  <c:v>4.7999960000000002</c:v>
                </c:pt>
                <c:pt idx="49">
                  <c:v>4.8999960000000007</c:v>
                </c:pt>
                <c:pt idx="50">
                  <c:v>4.9999960000000003</c:v>
                </c:pt>
                <c:pt idx="51">
                  <c:v>5.0999959999999991</c:v>
                </c:pt>
                <c:pt idx="52">
                  <c:v>5.1999959999999996</c:v>
                </c:pt>
                <c:pt idx="53">
                  <c:v>5.2999960000000002</c:v>
                </c:pt>
                <c:pt idx="54">
                  <c:v>5.3999959999999998</c:v>
                </c:pt>
                <c:pt idx="55">
                  <c:v>5.4999959999999994</c:v>
                </c:pt>
                <c:pt idx="56">
                  <c:v>5.599996</c:v>
                </c:pt>
                <c:pt idx="57">
                  <c:v>5.6999960000000005</c:v>
                </c:pt>
                <c:pt idx="58">
                  <c:v>5.7999960000000002</c:v>
                </c:pt>
                <c:pt idx="59">
                  <c:v>5.8999949999999997</c:v>
                </c:pt>
                <c:pt idx="60">
                  <c:v>5.9999950000000002</c:v>
                </c:pt>
                <c:pt idx="61">
                  <c:v>6.0999949999999998</c:v>
                </c:pt>
                <c:pt idx="62">
                  <c:v>6.1999949999999995</c:v>
                </c:pt>
                <c:pt idx="63">
                  <c:v>6.2999949999999991</c:v>
                </c:pt>
                <c:pt idx="64">
                  <c:v>6.3999950000000005</c:v>
                </c:pt>
                <c:pt idx="65">
                  <c:v>6.4999950000000002</c:v>
                </c:pt>
                <c:pt idx="66">
                  <c:v>6.5999949999999998</c:v>
                </c:pt>
                <c:pt idx="67">
                  <c:v>6.6999950000000013</c:v>
                </c:pt>
                <c:pt idx="68">
                  <c:v>6.7999950000000009</c:v>
                </c:pt>
                <c:pt idx="69">
                  <c:v>6.8999939999999995</c:v>
                </c:pt>
                <c:pt idx="70">
                  <c:v>6.9999940000000009</c:v>
                </c:pt>
                <c:pt idx="71">
                  <c:v>7.0999940000000006</c:v>
                </c:pt>
                <c:pt idx="72">
                  <c:v>7.1999940000000002</c:v>
                </c:pt>
                <c:pt idx="73">
                  <c:v>7.2999939999999999</c:v>
                </c:pt>
                <c:pt idx="74">
                  <c:v>7.3999939999999995</c:v>
                </c:pt>
                <c:pt idx="75">
                  <c:v>7.4999940000000009</c:v>
                </c:pt>
                <c:pt idx="76">
                  <c:v>7.5999939999999988</c:v>
                </c:pt>
                <c:pt idx="77">
                  <c:v>7.6999940000000002</c:v>
                </c:pt>
                <c:pt idx="78">
                  <c:v>7.7999939999999999</c:v>
                </c:pt>
                <c:pt idx="79">
                  <c:v>7.8999939999999995</c:v>
                </c:pt>
                <c:pt idx="80">
                  <c:v>7.9999929999999999</c:v>
                </c:pt>
                <c:pt idx="81">
                  <c:v>8.0999900000000018</c:v>
                </c:pt>
                <c:pt idx="82">
                  <c:v>8.1999900000000014</c:v>
                </c:pt>
                <c:pt idx="83">
                  <c:v>8.2999900000000011</c:v>
                </c:pt>
                <c:pt idx="84">
                  <c:v>8.399989999999999</c:v>
                </c:pt>
                <c:pt idx="85">
                  <c:v>8.4999899999999986</c:v>
                </c:pt>
                <c:pt idx="86">
                  <c:v>8.5999899999999982</c:v>
                </c:pt>
                <c:pt idx="87">
                  <c:v>8.6999899999999997</c:v>
                </c:pt>
                <c:pt idx="88">
                  <c:v>8.7999899999999993</c:v>
                </c:pt>
                <c:pt idx="89">
                  <c:v>8.899989999999999</c:v>
                </c:pt>
                <c:pt idx="90">
                  <c:v>8.9999900000000004</c:v>
                </c:pt>
                <c:pt idx="91">
                  <c:v>9.09999</c:v>
                </c:pt>
                <c:pt idx="92">
                  <c:v>9.1999899999999997</c:v>
                </c:pt>
                <c:pt idx="93">
                  <c:v>9.2999899999999993</c:v>
                </c:pt>
                <c:pt idx="94">
                  <c:v>9.399989999999999</c:v>
                </c:pt>
                <c:pt idx="95">
                  <c:v>9.4999900000000004</c:v>
                </c:pt>
                <c:pt idx="96">
                  <c:v>9.59999</c:v>
                </c:pt>
                <c:pt idx="97">
                  <c:v>9.6999899999999997</c:v>
                </c:pt>
                <c:pt idx="98">
                  <c:v>9.7999900000000011</c:v>
                </c:pt>
                <c:pt idx="99">
                  <c:v>9.8999900000000007</c:v>
                </c:pt>
                <c:pt idx="100">
                  <c:v>9.9999900000000004</c:v>
                </c:pt>
                <c:pt idx="101">
                  <c:v>10.09999</c:v>
                </c:pt>
                <c:pt idx="102">
                  <c:v>10.19999</c:v>
                </c:pt>
                <c:pt idx="103">
                  <c:v>10.299990000000001</c:v>
                </c:pt>
                <c:pt idx="104">
                  <c:v>10.399990000000001</c:v>
                </c:pt>
                <c:pt idx="105">
                  <c:v>10.49999</c:v>
                </c:pt>
                <c:pt idx="106">
                  <c:v>10.599990000000002</c:v>
                </c:pt>
                <c:pt idx="107">
                  <c:v>10.699990000000001</c:v>
                </c:pt>
                <c:pt idx="108">
                  <c:v>10.799990000000001</c:v>
                </c:pt>
                <c:pt idx="109">
                  <c:v>10.899989999999999</c:v>
                </c:pt>
                <c:pt idx="110">
                  <c:v>10.999989999999999</c:v>
                </c:pt>
                <c:pt idx="111">
                  <c:v>11.099989999999998</c:v>
                </c:pt>
                <c:pt idx="112">
                  <c:v>11.19999</c:v>
                </c:pt>
                <c:pt idx="113">
                  <c:v>11.299989999999999</c:v>
                </c:pt>
                <c:pt idx="114">
                  <c:v>11.399989999999999</c:v>
                </c:pt>
                <c:pt idx="115">
                  <c:v>11.49999</c:v>
                </c:pt>
                <c:pt idx="116">
                  <c:v>11.59999</c:v>
                </c:pt>
                <c:pt idx="117">
                  <c:v>11.69999</c:v>
                </c:pt>
                <c:pt idx="118">
                  <c:v>11.799989999999999</c:v>
                </c:pt>
                <c:pt idx="119">
                  <c:v>11.899989999999999</c:v>
                </c:pt>
                <c:pt idx="120">
                  <c:v>11.99999</c:v>
                </c:pt>
                <c:pt idx="121">
                  <c:v>12.09999</c:v>
                </c:pt>
                <c:pt idx="122">
                  <c:v>12.19999</c:v>
                </c:pt>
                <c:pt idx="123">
                  <c:v>12.299990000000001</c:v>
                </c:pt>
                <c:pt idx="124">
                  <c:v>12.399990000000001</c:v>
                </c:pt>
                <c:pt idx="125">
                  <c:v>12.49999</c:v>
                </c:pt>
                <c:pt idx="126">
                  <c:v>12.59999</c:v>
                </c:pt>
                <c:pt idx="127">
                  <c:v>12.69999</c:v>
                </c:pt>
                <c:pt idx="128">
                  <c:v>12.799990000000001</c:v>
                </c:pt>
                <c:pt idx="129">
                  <c:v>12.899990000000001</c:v>
                </c:pt>
                <c:pt idx="130">
                  <c:v>12.99999</c:v>
                </c:pt>
                <c:pt idx="131">
                  <c:v>13.099990000000002</c:v>
                </c:pt>
                <c:pt idx="132">
                  <c:v>13.199990000000001</c:v>
                </c:pt>
                <c:pt idx="133">
                  <c:v>13.299990000000001</c:v>
                </c:pt>
                <c:pt idx="134">
                  <c:v>13.399989999999999</c:v>
                </c:pt>
                <c:pt idx="135">
                  <c:v>13.499989999999999</c:v>
                </c:pt>
                <c:pt idx="136">
                  <c:v>13.599989999999998</c:v>
                </c:pt>
                <c:pt idx="137">
                  <c:v>13.69999</c:v>
                </c:pt>
                <c:pt idx="138">
                  <c:v>13.799989999999999</c:v>
                </c:pt>
                <c:pt idx="139">
                  <c:v>13.899989999999999</c:v>
                </c:pt>
                <c:pt idx="140">
                  <c:v>13.99999</c:v>
                </c:pt>
                <c:pt idx="141">
                  <c:v>14.099989999999998</c:v>
                </c:pt>
                <c:pt idx="142">
                  <c:v>14.19999</c:v>
                </c:pt>
                <c:pt idx="143">
                  <c:v>14.299990000000001</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15.399990000000003</c:v>
                </c:pt>
                <c:pt idx="155">
                  <c:v>15.49999</c:v>
                </c:pt>
                <c:pt idx="156">
                  <c:v>15.599990000000002</c:v>
                </c:pt>
                <c:pt idx="157">
                  <c:v>15.69999</c:v>
                </c:pt>
                <c:pt idx="158">
                  <c:v>15.799990000000001</c:v>
                </c:pt>
                <c:pt idx="159">
                  <c:v>15.899989999999999</c:v>
                </c:pt>
                <c:pt idx="160">
                  <c:v>15.99999</c:v>
                </c:pt>
                <c:pt idx="161">
                  <c:v>16.099989999999998</c:v>
                </c:pt>
                <c:pt idx="162">
                  <c:v>16.19999</c:v>
                </c:pt>
                <c:pt idx="163">
                  <c:v>16.299990000000001</c:v>
                </c:pt>
                <c:pt idx="164">
                  <c:v>16.399989999999999</c:v>
                </c:pt>
                <c:pt idx="165">
                  <c:v>16.49999</c:v>
                </c:pt>
                <c:pt idx="166">
                  <c:v>16.599989999999998</c:v>
                </c:pt>
                <c:pt idx="167">
                  <c:v>16.69999</c:v>
                </c:pt>
                <c:pt idx="168">
                  <c:v>16.799990000000001</c:v>
                </c:pt>
                <c:pt idx="169">
                  <c:v>16.899989999999999</c:v>
                </c:pt>
                <c:pt idx="170">
                  <c:v>16.99999</c:v>
                </c:pt>
                <c:pt idx="171">
                  <c:v>17.099989999999998</c:v>
                </c:pt>
                <c:pt idx="172">
                  <c:v>17.19999</c:v>
                </c:pt>
                <c:pt idx="173">
                  <c:v>17.299990000000001</c:v>
                </c:pt>
                <c:pt idx="174">
                  <c:v>17.399989999999999</c:v>
                </c:pt>
                <c:pt idx="175">
                  <c:v>17.499980000000001</c:v>
                </c:pt>
                <c:pt idx="176">
                  <c:v>17.599979999999999</c:v>
                </c:pt>
                <c:pt idx="177">
                  <c:v>17.69998</c:v>
                </c:pt>
                <c:pt idx="178">
                  <c:v>17.799979999999998</c:v>
                </c:pt>
                <c:pt idx="179">
                  <c:v>17.899979999999999</c:v>
                </c:pt>
                <c:pt idx="180">
                  <c:v>17.999980000000001</c:v>
                </c:pt>
                <c:pt idx="181">
                  <c:v>18.099990000000002</c:v>
                </c:pt>
                <c:pt idx="182">
                  <c:v>18.19999</c:v>
                </c:pt>
                <c:pt idx="183">
                  <c:v>18.299990000000001</c:v>
                </c:pt>
                <c:pt idx="184">
                  <c:v>18.399989999999999</c:v>
                </c:pt>
                <c:pt idx="185">
                  <c:v>18.49999</c:v>
                </c:pt>
                <c:pt idx="186">
                  <c:v>18.599989999999998</c:v>
                </c:pt>
                <c:pt idx="187">
                  <c:v>18.69999</c:v>
                </c:pt>
                <c:pt idx="188">
                  <c:v>18.799979999999998</c:v>
                </c:pt>
                <c:pt idx="189">
                  <c:v>18.899979999999999</c:v>
                </c:pt>
                <c:pt idx="190">
                  <c:v>18.999979999999997</c:v>
                </c:pt>
                <c:pt idx="191">
                  <c:v>19.099980000000002</c:v>
                </c:pt>
                <c:pt idx="192">
                  <c:v>19.199979999999996</c:v>
                </c:pt>
                <c:pt idx="193">
                  <c:v>19.299980000000001</c:v>
                </c:pt>
                <c:pt idx="194">
                  <c:v>19.399979999999999</c:v>
                </c:pt>
                <c:pt idx="195">
                  <c:v>19.499980000000001</c:v>
                </c:pt>
                <c:pt idx="196">
                  <c:v>19.599979999999999</c:v>
                </c:pt>
                <c:pt idx="197">
                  <c:v>19.69998</c:v>
                </c:pt>
                <c:pt idx="198">
                  <c:v>19.799979999999998</c:v>
                </c:pt>
                <c:pt idx="199">
                  <c:v>19.899979999999999</c:v>
                </c:pt>
                <c:pt idx="200">
                  <c:v>19.999980000000001</c:v>
                </c:pt>
                <c:pt idx="201">
                  <c:v>20.099980000000002</c:v>
                </c:pt>
                <c:pt idx="202">
                  <c:v>20.19998</c:v>
                </c:pt>
                <c:pt idx="203">
                  <c:v>20.299980000000001</c:v>
                </c:pt>
                <c:pt idx="204">
                  <c:v>20.399979999999999</c:v>
                </c:pt>
                <c:pt idx="205">
                  <c:v>20.499980000000001</c:v>
                </c:pt>
                <c:pt idx="206">
                  <c:v>20.599979999999999</c:v>
                </c:pt>
                <c:pt idx="207">
                  <c:v>20.699980000000004</c:v>
                </c:pt>
                <c:pt idx="208">
                  <c:v>20.799979999999998</c:v>
                </c:pt>
                <c:pt idx="209">
                  <c:v>20.899980000000003</c:v>
                </c:pt>
                <c:pt idx="210">
                  <c:v>20.999980000000001</c:v>
                </c:pt>
                <c:pt idx="211">
                  <c:v>21.099980000000002</c:v>
                </c:pt>
                <c:pt idx="212">
                  <c:v>21.19998</c:v>
                </c:pt>
                <c:pt idx="213">
                  <c:v>21.299979999999998</c:v>
                </c:pt>
                <c:pt idx="214">
                  <c:v>21.399979999999999</c:v>
                </c:pt>
                <c:pt idx="215">
                  <c:v>21.499979999999997</c:v>
                </c:pt>
                <c:pt idx="216">
                  <c:v>21.599980000000002</c:v>
                </c:pt>
                <c:pt idx="217">
                  <c:v>21.699979999999996</c:v>
                </c:pt>
                <c:pt idx="218">
                  <c:v>21.799980000000001</c:v>
                </c:pt>
                <c:pt idx="219">
                  <c:v>21.899979999999999</c:v>
                </c:pt>
                <c:pt idx="220">
                  <c:v>21.999980000000001</c:v>
                </c:pt>
                <c:pt idx="221">
                  <c:v>22.099979999999999</c:v>
                </c:pt>
                <c:pt idx="222">
                  <c:v>22.19998</c:v>
                </c:pt>
                <c:pt idx="223">
                  <c:v>22.299979999999998</c:v>
                </c:pt>
                <c:pt idx="224">
                  <c:v>22.399979999999999</c:v>
                </c:pt>
                <c:pt idx="225">
                  <c:v>22.499980000000001</c:v>
                </c:pt>
                <c:pt idx="226">
                  <c:v>22.599980000000002</c:v>
                </c:pt>
                <c:pt idx="227">
                  <c:v>22.69998</c:v>
                </c:pt>
                <c:pt idx="228">
                  <c:v>22.799980000000001</c:v>
                </c:pt>
                <c:pt idx="229">
                  <c:v>22.899979999999999</c:v>
                </c:pt>
                <c:pt idx="230">
                  <c:v>22.999980000000001</c:v>
                </c:pt>
                <c:pt idx="231">
                  <c:v>23.099979999999999</c:v>
                </c:pt>
                <c:pt idx="232">
                  <c:v>23.199980000000004</c:v>
                </c:pt>
                <c:pt idx="233">
                  <c:v>23.299979999999998</c:v>
                </c:pt>
                <c:pt idx="234">
                  <c:v>23.399980000000003</c:v>
                </c:pt>
                <c:pt idx="235">
                  <c:v>23.499980000000001</c:v>
                </c:pt>
                <c:pt idx="236">
                  <c:v>23.599980000000002</c:v>
                </c:pt>
                <c:pt idx="237">
                  <c:v>23.69998</c:v>
                </c:pt>
                <c:pt idx="238">
                  <c:v>23.799979999999998</c:v>
                </c:pt>
                <c:pt idx="239">
                  <c:v>23.899979999999999</c:v>
                </c:pt>
                <c:pt idx="240">
                  <c:v>23.999979999999997</c:v>
                </c:pt>
                <c:pt idx="241">
                  <c:v>24.099980000000002</c:v>
                </c:pt>
                <c:pt idx="242">
                  <c:v>24.199979999999996</c:v>
                </c:pt>
                <c:pt idx="243">
                  <c:v>24.299980000000001</c:v>
                </c:pt>
                <c:pt idx="244">
                  <c:v>24.399979999999999</c:v>
                </c:pt>
                <c:pt idx="245">
                  <c:v>24.499980000000001</c:v>
                </c:pt>
                <c:pt idx="246">
                  <c:v>24.599979999999999</c:v>
                </c:pt>
                <c:pt idx="247">
                  <c:v>24.69998</c:v>
                </c:pt>
                <c:pt idx="248">
                  <c:v>24.799979999999998</c:v>
                </c:pt>
                <c:pt idx="249">
                  <c:v>24.899979999999999</c:v>
                </c:pt>
                <c:pt idx="250">
                  <c:v>24.999980000000001</c:v>
                </c:pt>
                <c:pt idx="251">
                  <c:v>25.099980000000002</c:v>
                </c:pt>
                <c:pt idx="252">
                  <c:v>25.19998</c:v>
                </c:pt>
                <c:pt idx="253">
                  <c:v>25.299980000000001</c:v>
                </c:pt>
                <c:pt idx="254">
                  <c:v>25.399979999999999</c:v>
                </c:pt>
                <c:pt idx="255">
                  <c:v>25.499980000000001</c:v>
                </c:pt>
                <c:pt idx="256">
                  <c:v>25.599979999999999</c:v>
                </c:pt>
                <c:pt idx="257">
                  <c:v>25.699980000000004</c:v>
                </c:pt>
                <c:pt idx="258">
                  <c:v>25.799979999999998</c:v>
                </c:pt>
                <c:pt idx="259">
                  <c:v>25.899980000000003</c:v>
                </c:pt>
                <c:pt idx="260">
                  <c:v>25.999980000000001</c:v>
                </c:pt>
                <c:pt idx="261">
                  <c:v>26.099980000000002</c:v>
                </c:pt>
                <c:pt idx="262">
                  <c:v>26.19998</c:v>
                </c:pt>
                <c:pt idx="263">
                  <c:v>26.299979999999998</c:v>
                </c:pt>
                <c:pt idx="264">
                  <c:v>26.399979999999999</c:v>
                </c:pt>
                <c:pt idx="265">
                  <c:v>26.499979999999997</c:v>
                </c:pt>
                <c:pt idx="266">
                  <c:v>26.599980000000002</c:v>
                </c:pt>
                <c:pt idx="267">
                  <c:v>26.699979999999996</c:v>
                </c:pt>
                <c:pt idx="268">
                  <c:v>26.799980000000001</c:v>
                </c:pt>
                <c:pt idx="269">
                  <c:v>26.899979999999999</c:v>
                </c:pt>
                <c:pt idx="270">
                  <c:v>26.999980000000001</c:v>
                </c:pt>
                <c:pt idx="271">
                  <c:v>27.099979999999999</c:v>
                </c:pt>
                <c:pt idx="272">
                  <c:v>27.19998</c:v>
                </c:pt>
                <c:pt idx="273">
                  <c:v>27.299979999999998</c:v>
                </c:pt>
                <c:pt idx="274">
                  <c:v>27.399979999999999</c:v>
                </c:pt>
                <c:pt idx="275">
                  <c:v>27.499980000000001</c:v>
                </c:pt>
                <c:pt idx="276">
                  <c:v>27.599980000000002</c:v>
                </c:pt>
                <c:pt idx="277">
                  <c:v>27.69998</c:v>
                </c:pt>
                <c:pt idx="278">
                  <c:v>27.799980000000001</c:v>
                </c:pt>
                <c:pt idx="279">
                  <c:v>27.899979999999999</c:v>
                </c:pt>
                <c:pt idx="280">
                  <c:v>27.999980000000001</c:v>
                </c:pt>
                <c:pt idx="281">
                  <c:v>28.099979999999999</c:v>
                </c:pt>
                <c:pt idx="282">
                  <c:v>28.199980000000004</c:v>
                </c:pt>
                <c:pt idx="283">
                  <c:v>28.299979999999998</c:v>
                </c:pt>
                <c:pt idx="284">
                  <c:v>28.399980000000003</c:v>
                </c:pt>
                <c:pt idx="285">
                  <c:v>28.499980000000001</c:v>
                </c:pt>
                <c:pt idx="286">
                  <c:v>28.599980000000002</c:v>
                </c:pt>
                <c:pt idx="287">
                  <c:v>28.69998</c:v>
                </c:pt>
                <c:pt idx="288">
                  <c:v>28.799979999999998</c:v>
                </c:pt>
                <c:pt idx="289">
                  <c:v>28.899979999999999</c:v>
                </c:pt>
                <c:pt idx="290">
                  <c:v>28.999979999999997</c:v>
                </c:pt>
                <c:pt idx="291">
                  <c:v>29.099980000000002</c:v>
                </c:pt>
                <c:pt idx="292">
                  <c:v>29.199979999999996</c:v>
                </c:pt>
                <c:pt idx="293">
                  <c:v>29.299969999999998</c:v>
                </c:pt>
                <c:pt idx="294">
                  <c:v>29.399970000000003</c:v>
                </c:pt>
                <c:pt idx="295">
                  <c:v>29.499969999999998</c:v>
                </c:pt>
                <c:pt idx="296">
                  <c:v>29.599970000000003</c:v>
                </c:pt>
                <c:pt idx="297">
                  <c:v>29.69997</c:v>
                </c:pt>
                <c:pt idx="298">
                  <c:v>29.799970000000002</c:v>
                </c:pt>
                <c:pt idx="299">
                  <c:v>29.89997</c:v>
                </c:pt>
                <c:pt idx="300">
                  <c:v>29.999970000000001</c:v>
                </c:pt>
                <c:pt idx="301">
                  <c:v>30.099969999999999</c:v>
                </c:pt>
                <c:pt idx="302">
                  <c:v>30.19997</c:v>
                </c:pt>
                <c:pt idx="303">
                  <c:v>30.299970000000002</c:v>
                </c:pt>
                <c:pt idx="304">
                  <c:v>30.399969999999996</c:v>
                </c:pt>
                <c:pt idx="305">
                  <c:v>30.499969999999998</c:v>
                </c:pt>
                <c:pt idx="306">
                  <c:v>30.599969999999999</c:v>
                </c:pt>
                <c:pt idx="307">
                  <c:v>30.69997</c:v>
                </c:pt>
                <c:pt idx="308">
                  <c:v>30.799970000000002</c:v>
                </c:pt>
                <c:pt idx="309">
                  <c:v>30.899970000000003</c:v>
                </c:pt>
                <c:pt idx="310">
                  <c:v>30.999969999999998</c:v>
                </c:pt>
                <c:pt idx="311">
                  <c:v>31.099969999999999</c:v>
                </c:pt>
                <c:pt idx="312">
                  <c:v>31.19997</c:v>
                </c:pt>
                <c:pt idx="313">
                  <c:v>31.299970000000002</c:v>
                </c:pt>
                <c:pt idx="314">
                  <c:v>31.399969999999996</c:v>
                </c:pt>
                <c:pt idx="315">
                  <c:v>31.499970000000005</c:v>
                </c:pt>
                <c:pt idx="316">
                  <c:v>31.599969999999999</c:v>
                </c:pt>
                <c:pt idx="317">
                  <c:v>31.69997</c:v>
                </c:pt>
                <c:pt idx="318">
                  <c:v>31.799970000000002</c:v>
                </c:pt>
                <c:pt idx="319">
                  <c:v>31.899970000000003</c:v>
                </c:pt>
                <c:pt idx="320">
                  <c:v>31.999969999999998</c:v>
                </c:pt>
                <c:pt idx="321">
                  <c:v>32.099969999999999</c:v>
                </c:pt>
                <c:pt idx="322">
                  <c:v>32.19997</c:v>
                </c:pt>
                <c:pt idx="323">
                  <c:v>32.299970000000002</c:v>
                </c:pt>
                <c:pt idx="324">
                  <c:v>32.399969999999996</c:v>
                </c:pt>
                <c:pt idx="325">
                  <c:v>32.499970000000005</c:v>
                </c:pt>
                <c:pt idx="326">
                  <c:v>32.599969999999999</c:v>
                </c:pt>
                <c:pt idx="327">
                  <c:v>32.69997</c:v>
                </c:pt>
                <c:pt idx="328">
                  <c:v>32.799970000000002</c:v>
                </c:pt>
                <c:pt idx="329">
                  <c:v>32.899969999999996</c:v>
                </c:pt>
                <c:pt idx="330">
                  <c:v>32.999969999999998</c:v>
                </c:pt>
                <c:pt idx="331">
                  <c:v>33.099969999999999</c:v>
                </c:pt>
                <c:pt idx="332">
                  <c:v>33.19997</c:v>
                </c:pt>
                <c:pt idx="333">
                  <c:v>33.299970000000002</c:v>
                </c:pt>
                <c:pt idx="334">
                  <c:v>33.399970000000003</c:v>
                </c:pt>
                <c:pt idx="335">
                  <c:v>33.499969999999998</c:v>
                </c:pt>
                <c:pt idx="336">
                  <c:v>33.599969999999999</c:v>
                </c:pt>
                <c:pt idx="337">
                  <c:v>33.69997</c:v>
                </c:pt>
                <c:pt idx="338">
                  <c:v>33.799970000000002</c:v>
                </c:pt>
                <c:pt idx="339">
                  <c:v>33.899969999999996</c:v>
                </c:pt>
                <c:pt idx="340">
                  <c:v>33.999970000000005</c:v>
                </c:pt>
                <c:pt idx="341">
                  <c:v>34.099969999999999</c:v>
                </c:pt>
                <c:pt idx="342">
                  <c:v>34.19997</c:v>
                </c:pt>
                <c:pt idx="343">
                  <c:v>34.299970000000002</c:v>
                </c:pt>
                <c:pt idx="344">
                  <c:v>34.399970000000003</c:v>
                </c:pt>
                <c:pt idx="345">
                  <c:v>34.499969999999998</c:v>
                </c:pt>
                <c:pt idx="346">
                  <c:v>34.599969999999999</c:v>
                </c:pt>
                <c:pt idx="347">
                  <c:v>34.69997</c:v>
                </c:pt>
                <c:pt idx="348">
                  <c:v>34.799970000000002</c:v>
                </c:pt>
                <c:pt idx="349">
                  <c:v>34.899969999999996</c:v>
                </c:pt>
                <c:pt idx="350">
                  <c:v>34.999970000000005</c:v>
                </c:pt>
                <c:pt idx="351">
                  <c:v>35.099969999999999</c:v>
                </c:pt>
                <c:pt idx="352">
                  <c:v>35.19997</c:v>
                </c:pt>
                <c:pt idx="353">
                  <c:v>35.299970000000002</c:v>
                </c:pt>
                <c:pt idx="354">
                  <c:v>35.399969999999996</c:v>
                </c:pt>
                <c:pt idx="355">
                  <c:v>35.499969999999998</c:v>
                </c:pt>
                <c:pt idx="356">
                  <c:v>35.599969999999999</c:v>
                </c:pt>
                <c:pt idx="357">
                  <c:v>35.69997</c:v>
                </c:pt>
                <c:pt idx="358">
                  <c:v>35.799970000000002</c:v>
                </c:pt>
                <c:pt idx="359">
                  <c:v>35.899970000000003</c:v>
                </c:pt>
                <c:pt idx="360">
                  <c:v>35.999969999999998</c:v>
                </c:pt>
                <c:pt idx="361">
                  <c:v>36.099969999999999</c:v>
                </c:pt>
                <c:pt idx="362">
                  <c:v>36.19997</c:v>
                </c:pt>
                <c:pt idx="363">
                  <c:v>36.299970000000002</c:v>
                </c:pt>
                <c:pt idx="364">
                  <c:v>36.399969999999996</c:v>
                </c:pt>
                <c:pt idx="365">
                  <c:v>36.499970000000005</c:v>
                </c:pt>
                <c:pt idx="366">
                  <c:v>36.599969999999999</c:v>
                </c:pt>
                <c:pt idx="367">
                  <c:v>36.69997</c:v>
                </c:pt>
                <c:pt idx="368">
                  <c:v>36.799970000000002</c:v>
                </c:pt>
                <c:pt idx="369">
                  <c:v>36.899970000000003</c:v>
                </c:pt>
                <c:pt idx="370">
                  <c:v>36.999969999999998</c:v>
                </c:pt>
                <c:pt idx="371">
                  <c:v>37.099969999999999</c:v>
                </c:pt>
                <c:pt idx="372">
                  <c:v>37.19997</c:v>
                </c:pt>
                <c:pt idx="373">
                  <c:v>37.299970000000002</c:v>
                </c:pt>
                <c:pt idx="374">
                  <c:v>37.399969999999996</c:v>
                </c:pt>
                <c:pt idx="375">
                  <c:v>37.499970000000005</c:v>
                </c:pt>
                <c:pt idx="376">
                  <c:v>37.599969999999999</c:v>
                </c:pt>
                <c:pt idx="377">
                  <c:v>37.69997</c:v>
                </c:pt>
                <c:pt idx="378">
                  <c:v>37.799970000000002</c:v>
                </c:pt>
                <c:pt idx="379">
                  <c:v>37.899969999999996</c:v>
                </c:pt>
                <c:pt idx="380">
                  <c:v>37.999969999999998</c:v>
                </c:pt>
                <c:pt idx="381">
                  <c:v>38.099969999999999</c:v>
                </c:pt>
                <c:pt idx="382">
                  <c:v>38.19997</c:v>
                </c:pt>
                <c:pt idx="383">
                  <c:v>38.299970000000002</c:v>
                </c:pt>
                <c:pt idx="384">
                  <c:v>38.399979999999999</c:v>
                </c:pt>
                <c:pt idx="385">
                  <c:v>38.499980000000008</c:v>
                </c:pt>
                <c:pt idx="386">
                  <c:v>38.599980000000002</c:v>
                </c:pt>
                <c:pt idx="387">
                  <c:v>38.699979999999996</c:v>
                </c:pt>
                <c:pt idx="388">
                  <c:v>38.799979999999998</c:v>
                </c:pt>
                <c:pt idx="389">
                  <c:v>38.899989999999995</c:v>
                </c:pt>
                <c:pt idx="390">
                  <c:v>38.999990000000004</c:v>
                </c:pt>
                <c:pt idx="391">
                  <c:v>39.099990000000005</c:v>
                </c:pt>
                <c:pt idx="392">
                  <c:v>39.19999</c:v>
                </c:pt>
                <c:pt idx="393">
                  <c:v>39.299999999999997</c:v>
                </c:pt>
                <c:pt idx="394">
                  <c:v>39.4</c:v>
                </c:pt>
                <c:pt idx="395">
                  <c:v>39.5</c:v>
                </c:pt>
                <c:pt idx="396">
                  <c:v>39.6</c:v>
                </c:pt>
                <c:pt idx="397">
                  <c:v>39.700009999999999</c:v>
                </c:pt>
                <c:pt idx="398">
                  <c:v>39.80001</c:v>
                </c:pt>
                <c:pt idx="399">
                  <c:v>39.900009999999995</c:v>
                </c:pt>
                <c:pt idx="400">
                  <c:v>40.000010000000003</c:v>
                </c:pt>
                <c:pt idx="401">
                  <c:v>40.100009999999997</c:v>
                </c:pt>
                <c:pt idx="402">
                  <c:v>40.200020000000002</c:v>
                </c:pt>
                <c:pt idx="403">
                  <c:v>40.300019999999996</c:v>
                </c:pt>
                <c:pt idx="404">
                  <c:v>40.400019999999998</c:v>
                </c:pt>
                <c:pt idx="405">
                  <c:v>40.500020000000006</c:v>
                </c:pt>
                <c:pt idx="406">
                  <c:v>40.600030000000004</c:v>
                </c:pt>
                <c:pt idx="407">
                  <c:v>40.700029999999998</c:v>
                </c:pt>
                <c:pt idx="408">
                  <c:v>40.80003</c:v>
                </c:pt>
                <c:pt idx="409">
                  <c:v>40.900029999999994</c:v>
                </c:pt>
                <c:pt idx="410">
                  <c:v>41.000040000000006</c:v>
                </c:pt>
                <c:pt idx="411">
                  <c:v>41.10004</c:v>
                </c:pt>
                <c:pt idx="412">
                  <c:v>41.200040000000001</c:v>
                </c:pt>
                <c:pt idx="413">
                  <c:v>41.300039999999996</c:v>
                </c:pt>
                <c:pt idx="414">
                  <c:v>41.400040000000004</c:v>
                </c:pt>
                <c:pt idx="415">
                  <c:v>41.500050000000002</c:v>
                </c:pt>
                <c:pt idx="416">
                  <c:v>41.600050000000003</c:v>
                </c:pt>
                <c:pt idx="417">
                  <c:v>41.700049999999997</c:v>
                </c:pt>
                <c:pt idx="418">
                  <c:v>41.800049999999999</c:v>
                </c:pt>
                <c:pt idx="419">
                  <c:v>41.900059999999996</c:v>
                </c:pt>
                <c:pt idx="420">
                  <c:v>42.000060000000005</c:v>
                </c:pt>
                <c:pt idx="421">
                  <c:v>42.100059999999999</c:v>
                </c:pt>
                <c:pt idx="422">
                  <c:v>42.200060000000001</c:v>
                </c:pt>
                <c:pt idx="423">
                  <c:v>42.300069999999998</c:v>
                </c:pt>
                <c:pt idx="424">
                  <c:v>42.400069999999999</c:v>
                </c:pt>
                <c:pt idx="425">
                  <c:v>42.500070000000001</c:v>
                </c:pt>
                <c:pt idx="426">
                  <c:v>42.600070000000002</c:v>
                </c:pt>
                <c:pt idx="427">
                  <c:v>42.700069999999997</c:v>
                </c:pt>
                <c:pt idx="428">
                  <c:v>42.800079999999994</c:v>
                </c:pt>
                <c:pt idx="429">
                  <c:v>42.900080000000003</c:v>
                </c:pt>
                <c:pt idx="430">
                  <c:v>43.000080000000004</c:v>
                </c:pt>
                <c:pt idx="431">
                  <c:v>43.100079999999998</c:v>
                </c:pt>
                <c:pt idx="432">
                  <c:v>43.200090000000003</c:v>
                </c:pt>
                <c:pt idx="433">
                  <c:v>43.300089999999997</c:v>
                </c:pt>
                <c:pt idx="434">
                  <c:v>43.400090000000006</c:v>
                </c:pt>
                <c:pt idx="435">
                  <c:v>43.50009</c:v>
                </c:pt>
                <c:pt idx="436">
                  <c:v>43.600090000000002</c:v>
                </c:pt>
                <c:pt idx="437">
                  <c:v>43.700099999999999</c:v>
                </c:pt>
                <c:pt idx="438">
                  <c:v>43.8001</c:v>
                </c:pt>
                <c:pt idx="439">
                  <c:v>43.900100000000002</c:v>
                </c:pt>
                <c:pt idx="440">
                  <c:v>44.000100000000003</c:v>
                </c:pt>
                <c:pt idx="441">
                  <c:v>44.100110000000001</c:v>
                </c:pt>
                <c:pt idx="442">
                  <c:v>44.200109999999995</c:v>
                </c:pt>
                <c:pt idx="443">
                  <c:v>44.300109999999997</c:v>
                </c:pt>
                <c:pt idx="444">
                  <c:v>44.400110000000005</c:v>
                </c:pt>
                <c:pt idx="445">
                  <c:v>44.500120000000003</c:v>
                </c:pt>
                <c:pt idx="446">
                  <c:v>44.600120000000004</c:v>
                </c:pt>
                <c:pt idx="447">
                  <c:v>44.700119999999998</c:v>
                </c:pt>
                <c:pt idx="448">
                  <c:v>44.800119999999993</c:v>
                </c:pt>
                <c:pt idx="449">
                  <c:v>44.900120000000001</c:v>
                </c:pt>
                <c:pt idx="450">
                  <c:v>45.000129999999999</c:v>
                </c:pt>
                <c:pt idx="451">
                  <c:v>45.10013</c:v>
                </c:pt>
                <c:pt idx="452">
                  <c:v>45.200130000000001</c:v>
                </c:pt>
                <c:pt idx="453">
                  <c:v>45.300129999999996</c:v>
                </c:pt>
                <c:pt idx="454">
                  <c:v>45.400140000000007</c:v>
                </c:pt>
                <c:pt idx="455">
                  <c:v>45.500140000000002</c:v>
                </c:pt>
                <c:pt idx="456">
                  <c:v>45.600139999999996</c:v>
                </c:pt>
                <c:pt idx="457">
                  <c:v>45.700139999999998</c:v>
                </c:pt>
                <c:pt idx="458">
                  <c:v>45.800149999999995</c:v>
                </c:pt>
                <c:pt idx="459">
                  <c:v>45.900150000000004</c:v>
                </c:pt>
                <c:pt idx="460">
                  <c:v>46.000150000000005</c:v>
                </c:pt>
                <c:pt idx="461">
                  <c:v>46.100149999999999</c:v>
                </c:pt>
                <c:pt idx="462">
                  <c:v>46.200149999999994</c:v>
                </c:pt>
                <c:pt idx="463">
                  <c:v>46.300159999999998</c:v>
                </c:pt>
                <c:pt idx="464">
                  <c:v>46.40016</c:v>
                </c:pt>
                <c:pt idx="465">
                  <c:v>46.500160000000001</c:v>
                </c:pt>
                <c:pt idx="466">
                  <c:v>46.600160000000002</c:v>
                </c:pt>
                <c:pt idx="467">
                  <c:v>46.70017</c:v>
                </c:pt>
                <c:pt idx="468">
                  <c:v>46.800169999999994</c:v>
                </c:pt>
                <c:pt idx="469">
                  <c:v>46.900170000000003</c:v>
                </c:pt>
                <c:pt idx="470">
                  <c:v>47.000169999999997</c:v>
                </c:pt>
                <c:pt idx="471">
                  <c:v>47.100169999999999</c:v>
                </c:pt>
                <c:pt idx="472">
                  <c:v>47.200179999999996</c:v>
                </c:pt>
                <c:pt idx="473">
                  <c:v>47.300179999999997</c:v>
                </c:pt>
                <c:pt idx="474">
                  <c:v>47.400180000000006</c:v>
                </c:pt>
                <c:pt idx="475">
                  <c:v>47.50018</c:v>
                </c:pt>
                <c:pt idx="476">
                  <c:v>47.600189999999998</c:v>
                </c:pt>
                <c:pt idx="477">
                  <c:v>47.700189999999999</c:v>
                </c:pt>
                <c:pt idx="478">
                  <c:v>47.800190000000001</c:v>
                </c:pt>
                <c:pt idx="479">
                  <c:v>47.900190000000002</c:v>
                </c:pt>
                <c:pt idx="480">
                  <c:v>48.0002</c:v>
                </c:pt>
                <c:pt idx="481">
                  <c:v>48.100200000000001</c:v>
                </c:pt>
                <c:pt idx="482">
                  <c:v>48.200199999999995</c:v>
                </c:pt>
                <c:pt idx="483">
                  <c:v>48.300200000000004</c:v>
                </c:pt>
                <c:pt idx="484">
                  <c:v>48.400199999999998</c:v>
                </c:pt>
                <c:pt idx="485">
                  <c:v>48.500210000000003</c:v>
                </c:pt>
                <c:pt idx="486">
                  <c:v>48.600209999999997</c:v>
                </c:pt>
                <c:pt idx="487">
                  <c:v>48.700209999999998</c:v>
                </c:pt>
                <c:pt idx="488">
                  <c:v>48.800210000000007</c:v>
                </c:pt>
                <c:pt idx="489">
                  <c:v>48.900220000000004</c:v>
                </c:pt>
                <c:pt idx="490">
                  <c:v>49.000219999999999</c:v>
                </c:pt>
                <c:pt idx="491">
                  <c:v>49.10022</c:v>
                </c:pt>
                <c:pt idx="492">
                  <c:v>49.200219999999995</c:v>
                </c:pt>
                <c:pt idx="493">
                  <c:v>49.300230000000006</c:v>
                </c:pt>
                <c:pt idx="494">
                  <c:v>49.400230000000001</c:v>
                </c:pt>
                <c:pt idx="495">
                  <c:v>49.500230000000002</c:v>
                </c:pt>
                <c:pt idx="496">
                  <c:v>49.600229999999996</c:v>
                </c:pt>
                <c:pt idx="497">
                  <c:v>49.700229999999998</c:v>
                </c:pt>
                <c:pt idx="498">
                  <c:v>49.800240000000002</c:v>
                </c:pt>
                <c:pt idx="499">
                  <c:v>49.900240000000004</c:v>
                </c:pt>
                <c:pt idx="500">
                  <c:v>50.000239999999998</c:v>
                </c:pt>
                <c:pt idx="501">
                  <c:v>50.100239999999999</c:v>
                </c:pt>
                <c:pt idx="502">
                  <c:v>50.200249999999997</c:v>
                </c:pt>
                <c:pt idx="503">
                  <c:v>50.300250000000005</c:v>
                </c:pt>
                <c:pt idx="504">
                  <c:v>50.40025</c:v>
                </c:pt>
                <c:pt idx="505">
                  <c:v>50.500250000000001</c:v>
                </c:pt>
                <c:pt idx="506">
                  <c:v>50.600259999999999</c:v>
                </c:pt>
                <c:pt idx="507">
                  <c:v>50.70026</c:v>
                </c:pt>
                <c:pt idx="508">
                  <c:v>50.800260000000002</c:v>
                </c:pt>
                <c:pt idx="509">
                  <c:v>50.900260000000003</c:v>
                </c:pt>
                <c:pt idx="510">
                  <c:v>51.000259999999997</c:v>
                </c:pt>
                <c:pt idx="511">
                  <c:v>51.100269999999995</c:v>
                </c:pt>
                <c:pt idx="512">
                  <c:v>51.200269999999996</c:v>
                </c:pt>
                <c:pt idx="513">
                  <c:v>51.300270000000005</c:v>
                </c:pt>
                <c:pt idx="514">
                  <c:v>51.400269999999999</c:v>
                </c:pt>
                <c:pt idx="515">
                  <c:v>51.500280000000004</c:v>
                </c:pt>
                <c:pt idx="516">
                  <c:v>51.600279999999998</c:v>
                </c:pt>
                <c:pt idx="517">
                  <c:v>51.700279999999992</c:v>
                </c:pt>
                <c:pt idx="518">
                  <c:v>51.800280000000001</c:v>
                </c:pt>
                <c:pt idx="519">
                  <c:v>51.900280000000002</c:v>
                </c:pt>
                <c:pt idx="520">
                  <c:v>52.00029</c:v>
                </c:pt>
                <c:pt idx="521">
                  <c:v>52.100290000000001</c:v>
                </c:pt>
                <c:pt idx="522">
                  <c:v>52.200290000000003</c:v>
                </c:pt>
                <c:pt idx="523">
                  <c:v>52.300290000000004</c:v>
                </c:pt>
                <c:pt idx="524">
                  <c:v>52.400300000000001</c:v>
                </c:pt>
                <c:pt idx="525">
                  <c:v>52.500299999999996</c:v>
                </c:pt>
                <c:pt idx="526">
                  <c:v>52.600299999999997</c:v>
                </c:pt>
                <c:pt idx="527">
                  <c:v>52.700300000000006</c:v>
                </c:pt>
                <c:pt idx="528">
                  <c:v>52.800310000000003</c:v>
                </c:pt>
                <c:pt idx="529">
                  <c:v>52.900310000000005</c:v>
                </c:pt>
                <c:pt idx="530">
                  <c:v>53.000309999999999</c:v>
                </c:pt>
                <c:pt idx="531">
                  <c:v>53.100309999999993</c:v>
                </c:pt>
                <c:pt idx="532">
                  <c:v>53.200310000000002</c:v>
                </c:pt>
                <c:pt idx="533">
                  <c:v>53.300319999999999</c:v>
                </c:pt>
                <c:pt idx="534">
                  <c:v>53.400320000000001</c:v>
                </c:pt>
                <c:pt idx="535">
                  <c:v>53.500320000000002</c:v>
                </c:pt>
                <c:pt idx="536">
                  <c:v>53.600319999999996</c:v>
                </c:pt>
                <c:pt idx="537">
                  <c:v>53.700329999999994</c:v>
                </c:pt>
                <c:pt idx="538">
                  <c:v>53.800330000000002</c:v>
                </c:pt>
                <c:pt idx="539">
                  <c:v>53.900329999999997</c:v>
                </c:pt>
                <c:pt idx="540">
                  <c:v>54.000329999999998</c:v>
                </c:pt>
                <c:pt idx="541">
                  <c:v>54.100339999999996</c:v>
                </c:pt>
                <c:pt idx="542">
                  <c:v>54.200340000000004</c:v>
                </c:pt>
                <c:pt idx="543">
                  <c:v>54.300340000000006</c:v>
                </c:pt>
                <c:pt idx="544">
                  <c:v>54.40034</c:v>
                </c:pt>
                <c:pt idx="545">
                  <c:v>54.500339999999994</c:v>
                </c:pt>
                <c:pt idx="546">
                  <c:v>54.600349999999999</c:v>
                </c:pt>
                <c:pt idx="547">
                  <c:v>54.70035</c:v>
                </c:pt>
                <c:pt idx="548">
                  <c:v>54.800350000000002</c:v>
                </c:pt>
                <c:pt idx="549">
                  <c:v>54.900350000000003</c:v>
                </c:pt>
                <c:pt idx="550">
                  <c:v>55.000360000000001</c:v>
                </c:pt>
                <c:pt idx="551">
                  <c:v>55.100359999999995</c:v>
                </c:pt>
                <c:pt idx="552">
                  <c:v>55.200360000000003</c:v>
                </c:pt>
                <c:pt idx="553">
                  <c:v>55.300359999999998</c:v>
                </c:pt>
                <c:pt idx="554">
                  <c:v>55.400359999999999</c:v>
                </c:pt>
                <c:pt idx="555">
                  <c:v>55.500369999999997</c:v>
                </c:pt>
                <c:pt idx="556">
                  <c:v>55.600369999999998</c:v>
                </c:pt>
                <c:pt idx="557">
                  <c:v>55.700370000000007</c:v>
                </c:pt>
                <c:pt idx="558">
                  <c:v>55.800370000000001</c:v>
                </c:pt>
                <c:pt idx="559">
                  <c:v>55.900379999999998</c:v>
                </c:pt>
                <c:pt idx="560">
                  <c:v>56.00038</c:v>
                </c:pt>
                <c:pt idx="561">
                  <c:v>56.100379999999994</c:v>
                </c:pt>
                <c:pt idx="562">
                  <c:v>56.200380000000003</c:v>
                </c:pt>
                <c:pt idx="563">
                  <c:v>56.30039</c:v>
                </c:pt>
                <c:pt idx="564">
                  <c:v>56.400390000000002</c:v>
                </c:pt>
                <c:pt idx="565">
                  <c:v>56.500389999999996</c:v>
                </c:pt>
                <c:pt idx="566">
                  <c:v>56.600390000000004</c:v>
                </c:pt>
                <c:pt idx="567">
                  <c:v>56.700389999999999</c:v>
                </c:pt>
                <c:pt idx="568">
                  <c:v>56.800400000000003</c:v>
                </c:pt>
                <c:pt idx="569">
                  <c:v>56.900399999999998</c:v>
                </c:pt>
                <c:pt idx="570">
                  <c:v>57.000399999999999</c:v>
                </c:pt>
                <c:pt idx="571">
                  <c:v>57.100400000000008</c:v>
                </c:pt>
                <c:pt idx="572">
                  <c:v>57.200410000000005</c:v>
                </c:pt>
                <c:pt idx="573">
                  <c:v>57.300409999999999</c:v>
                </c:pt>
                <c:pt idx="574">
                  <c:v>57.400410000000001</c:v>
                </c:pt>
                <c:pt idx="575">
                  <c:v>57.500409999999995</c:v>
                </c:pt>
                <c:pt idx="576">
                  <c:v>57.60042</c:v>
                </c:pt>
                <c:pt idx="577">
                  <c:v>57.700420000000001</c:v>
                </c:pt>
                <c:pt idx="578">
                  <c:v>57.800420000000003</c:v>
                </c:pt>
                <c:pt idx="579">
                  <c:v>57.900419999999997</c:v>
                </c:pt>
                <c:pt idx="580">
                  <c:v>58.000419999999998</c:v>
                </c:pt>
                <c:pt idx="581">
                  <c:v>58.100429999999996</c:v>
                </c:pt>
                <c:pt idx="582">
                  <c:v>58.200430000000004</c:v>
                </c:pt>
                <c:pt idx="583">
                  <c:v>58.300429999999999</c:v>
                </c:pt>
                <c:pt idx="584">
                  <c:v>58.40043</c:v>
                </c:pt>
                <c:pt idx="585">
                  <c:v>58.500439999999998</c:v>
                </c:pt>
                <c:pt idx="586">
                  <c:v>58.600440000000006</c:v>
                </c:pt>
                <c:pt idx="587">
                  <c:v>58.70044</c:v>
                </c:pt>
                <c:pt idx="588">
                  <c:v>58.800440000000002</c:v>
                </c:pt>
                <c:pt idx="589">
                  <c:v>58.900439999999996</c:v>
                </c:pt>
                <c:pt idx="590">
                  <c:v>59.000450000000001</c:v>
                </c:pt>
                <c:pt idx="591">
                  <c:v>59.100450000000002</c:v>
                </c:pt>
                <c:pt idx="592">
                  <c:v>59.200450000000004</c:v>
                </c:pt>
                <c:pt idx="593">
                  <c:v>59.300449999999998</c:v>
                </c:pt>
                <c:pt idx="594">
                  <c:v>59.400459999999995</c:v>
                </c:pt>
                <c:pt idx="595">
                  <c:v>59.500459999999997</c:v>
                </c:pt>
                <c:pt idx="596">
                  <c:v>59.600460000000005</c:v>
                </c:pt>
                <c:pt idx="597">
                  <c:v>59.70046</c:v>
                </c:pt>
                <c:pt idx="598">
                  <c:v>59.800470000000004</c:v>
                </c:pt>
                <c:pt idx="599">
                  <c:v>59.900469999999999</c:v>
                </c:pt>
                <c:pt idx="600">
                  <c:v>60.000469999999993</c:v>
                </c:pt>
                <c:pt idx="601">
                  <c:v>60.100470000000001</c:v>
                </c:pt>
                <c:pt idx="602">
                  <c:v>60.200470000000003</c:v>
                </c:pt>
                <c:pt idx="603">
                  <c:v>60.30048</c:v>
                </c:pt>
                <c:pt idx="604">
                  <c:v>60.400480000000002</c:v>
                </c:pt>
                <c:pt idx="605">
                  <c:v>60.500479999999996</c:v>
                </c:pt>
                <c:pt idx="606">
                  <c:v>60.600480000000005</c:v>
                </c:pt>
                <c:pt idx="607">
                  <c:v>60.700490000000002</c:v>
                </c:pt>
                <c:pt idx="608">
                  <c:v>60.800489999999996</c:v>
                </c:pt>
                <c:pt idx="609">
                  <c:v>60.900489999999998</c:v>
                </c:pt>
                <c:pt idx="610">
                  <c:v>61.000489999999999</c:v>
                </c:pt>
                <c:pt idx="611">
                  <c:v>61.100500000000004</c:v>
                </c:pt>
                <c:pt idx="612">
                  <c:v>61.200500000000005</c:v>
                </c:pt>
                <c:pt idx="613">
                  <c:v>61.3005</c:v>
                </c:pt>
                <c:pt idx="614">
                  <c:v>61.400499999999994</c:v>
                </c:pt>
                <c:pt idx="615">
                  <c:v>61.500500000000002</c:v>
                </c:pt>
                <c:pt idx="616">
                  <c:v>61.60051</c:v>
                </c:pt>
                <c:pt idx="617">
                  <c:v>61.700510000000001</c:v>
                </c:pt>
                <c:pt idx="618">
                  <c:v>61.800510000000003</c:v>
                </c:pt>
                <c:pt idx="619">
                  <c:v>61.900509999999997</c:v>
                </c:pt>
                <c:pt idx="620">
                  <c:v>62.000519999999995</c:v>
                </c:pt>
                <c:pt idx="621">
                  <c:v>62.100520000000003</c:v>
                </c:pt>
                <c:pt idx="622">
                  <c:v>62.200519999999997</c:v>
                </c:pt>
                <c:pt idx="623">
                  <c:v>62.300520000000006</c:v>
                </c:pt>
                <c:pt idx="624">
                  <c:v>62.400530000000003</c:v>
                </c:pt>
                <c:pt idx="625">
                  <c:v>62.500529999999998</c:v>
                </c:pt>
                <c:pt idx="626">
                  <c:v>62.600530000000006</c:v>
                </c:pt>
                <c:pt idx="627">
                  <c:v>62.700530000000001</c:v>
                </c:pt>
                <c:pt idx="628">
                  <c:v>62.800529999999995</c:v>
                </c:pt>
                <c:pt idx="629">
                  <c:v>62.900539999999992</c:v>
                </c:pt>
                <c:pt idx="630">
                  <c:v>63.000540000000001</c:v>
                </c:pt>
                <c:pt idx="631">
                  <c:v>63.100539999999995</c:v>
                </c:pt>
                <c:pt idx="632">
                  <c:v>63.200540000000004</c:v>
                </c:pt>
                <c:pt idx="633">
                  <c:v>63.300550000000001</c:v>
                </c:pt>
                <c:pt idx="634">
                  <c:v>63.400549999999996</c:v>
                </c:pt>
                <c:pt idx="635">
                  <c:v>63.500550000000004</c:v>
                </c:pt>
                <c:pt idx="636">
                  <c:v>63.600549999999998</c:v>
                </c:pt>
                <c:pt idx="637">
                  <c:v>63.700549999999993</c:v>
                </c:pt>
                <c:pt idx="638">
                  <c:v>63.800560000000004</c:v>
                </c:pt>
                <c:pt idx="639">
                  <c:v>63.900559999999999</c:v>
                </c:pt>
                <c:pt idx="640">
                  <c:v>64.000560000000007</c:v>
                </c:pt>
                <c:pt idx="641">
                  <c:v>64.100560000000002</c:v>
                </c:pt>
                <c:pt idx="642">
                  <c:v>64.200569999999999</c:v>
                </c:pt>
                <c:pt idx="643">
                  <c:v>64.300569999999993</c:v>
                </c:pt>
                <c:pt idx="644">
                  <c:v>64.400570000000002</c:v>
                </c:pt>
                <c:pt idx="645">
                  <c:v>64.50057000000001</c:v>
                </c:pt>
                <c:pt idx="646">
                  <c:v>64.600580000000008</c:v>
                </c:pt>
                <c:pt idx="647">
                  <c:v>64.700580000000002</c:v>
                </c:pt>
                <c:pt idx="648">
                  <c:v>64.800579999999997</c:v>
                </c:pt>
                <c:pt idx="649">
                  <c:v>64.900579999999991</c:v>
                </c:pt>
                <c:pt idx="650">
                  <c:v>65.000579999999999</c:v>
                </c:pt>
                <c:pt idx="651">
                  <c:v>65.100589999999997</c:v>
                </c:pt>
                <c:pt idx="652">
                  <c:v>65.200590000000005</c:v>
                </c:pt>
                <c:pt idx="653">
                  <c:v>65.30059</c:v>
                </c:pt>
                <c:pt idx="654">
                  <c:v>65.400589999999994</c:v>
                </c:pt>
                <c:pt idx="655">
                  <c:v>65.500600000000006</c:v>
                </c:pt>
                <c:pt idx="656">
                  <c:v>65.6006</c:v>
                </c:pt>
                <c:pt idx="657">
                  <c:v>65.700599999999994</c:v>
                </c:pt>
                <c:pt idx="658">
                  <c:v>65.800600000000003</c:v>
                </c:pt>
                <c:pt idx="659">
                  <c:v>65.90061</c:v>
                </c:pt>
                <c:pt idx="660">
                  <c:v>66.000610000000009</c:v>
                </c:pt>
                <c:pt idx="661">
                  <c:v>66.100610000000003</c:v>
                </c:pt>
                <c:pt idx="662">
                  <c:v>66.200609999999998</c:v>
                </c:pt>
                <c:pt idx="663">
                  <c:v>66.300609999999992</c:v>
                </c:pt>
                <c:pt idx="664">
                  <c:v>66.400620000000004</c:v>
                </c:pt>
                <c:pt idx="665">
                  <c:v>66.500619999999998</c:v>
                </c:pt>
                <c:pt idx="666">
                  <c:v>66.600620000000006</c:v>
                </c:pt>
                <c:pt idx="667">
                  <c:v>66.700620000000001</c:v>
                </c:pt>
                <c:pt idx="668">
                  <c:v>66.800629999999998</c:v>
                </c:pt>
                <c:pt idx="669">
                  <c:v>66.900629999999992</c:v>
                </c:pt>
                <c:pt idx="670">
                  <c:v>67.000630000000001</c:v>
                </c:pt>
                <c:pt idx="671">
                  <c:v>67.100629999999995</c:v>
                </c:pt>
                <c:pt idx="672">
                  <c:v>67.200630000000004</c:v>
                </c:pt>
                <c:pt idx="673">
                  <c:v>67.300640000000001</c:v>
                </c:pt>
                <c:pt idx="674">
                  <c:v>67.400639999999996</c:v>
                </c:pt>
                <c:pt idx="675">
                  <c:v>67.500640000000004</c:v>
                </c:pt>
                <c:pt idx="676">
                  <c:v>67.600639999999999</c:v>
                </c:pt>
                <c:pt idx="677">
                  <c:v>67.700649999999996</c:v>
                </c:pt>
                <c:pt idx="678">
                  <c:v>67.80064999999999</c:v>
                </c:pt>
                <c:pt idx="679">
                  <c:v>67.900649999999999</c:v>
                </c:pt>
                <c:pt idx="680">
                  <c:v>68.000650000000007</c:v>
                </c:pt>
                <c:pt idx="681">
                  <c:v>68.100660000000005</c:v>
                </c:pt>
                <c:pt idx="682">
                  <c:v>68.200659999999999</c:v>
                </c:pt>
                <c:pt idx="683">
                  <c:v>68.300659999999993</c:v>
                </c:pt>
                <c:pt idx="684">
                  <c:v>68.400660000000002</c:v>
                </c:pt>
                <c:pt idx="685">
                  <c:v>68.500659999999996</c:v>
                </c:pt>
                <c:pt idx="686">
                  <c:v>68.600670000000008</c:v>
                </c:pt>
                <c:pt idx="687">
                  <c:v>68.700670000000002</c:v>
                </c:pt>
                <c:pt idx="688">
                  <c:v>68.800669999999997</c:v>
                </c:pt>
                <c:pt idx="689">
                  <c:v>68.900670000000005</c:v>
                </c:pt>
                <c:pt idx="690">
                  <c:v>69.000680000000003</c:v>
                </c:pt>
                <c:pt idx="691">
                  <c:v>69.100679999999997</c:v>
                </c:pt>
                <c:pt idx="692">
                  <c:v>69.200680000000006</c:v>
                </c:pt>
                <c:pt idx="693">
                  <c:v>69.30068</c:v>
                </c:pt>
                <c:pt idx="694">
                  <c:v>69.400689999999997</c:v>
                </c:pt>
                <c:pt idx="695">
                  <c:v>69.500690000000006</c:v>
                </c:pt>
                <c:pt idx="696">
                  <c:v>69.60069</c:v>
                </c:pt>
                <c:pt idx="697">
                  <c:v>69.700689999999994</c:v>
                </c:pt>
                <c:pt idx="698">
                  <c:v>69.800690000000003</c:v>
                </c:pt>
                <c:pt idx="699">
                  <c:v>69.900700000000001</c:v>
                </c:pt>
                <c:pt idx="700">
                  <c:v>70.000699999999995</c:v>
                </c:pt>
                <c:pt idx="701">
                  <c:v>70.100700000000003</c:v>
                </c:pt>
                <c:pt idx="702">
                  <c:v>70.200699999999998</c:v>
                </c:pt>
                <c:pt idx="703">
                  <c:v>70.300709999999995</c:v>
                </c:pt>
                <c:pt idx="704">
                  <c:v>70.400710000000004</c:v>
                </c:pt>
                <c:pt idx="705">
                  <c:v>70.500709999999998</c:v>
                </c:pt>
                <c:pt idx="706">
                  <c:v>70.600709999999992</c:v>
                </c:pt>
                <c:pt idx="707">
                  <c:v>70.700720000000004</c:v>
                </c:pt>
                <c:pt idx="708">
                  <c:v>70.800719999999998</c:v>
                </c:pt>
                <c:pt idx="709">
                  <c:v>70.900720000000007</c:v>
                </c:pt>
                <c:pt idx="710">
                  <c:v>71.000720000000001</c:v>
                </c:pt>
                <c:pt idx="711">
                  <c:v>71.100719999999995</c:v>
                </c:pt>
                <c:pt idx="712">
                  <c:v>71.200729999999993</c:v>
                </c:pt>
                <c:pt idx="713">
                  <c:v>71.300730000000001</c:v>
                </c:pt>
                <c:pt idx="714">
                  <c:v>71.40073000000001</c:v>
                </c:pt>
                <c:pt idx="715">
                  <c:v>71.500730000000004</c:v>
                </c:pt>
                <c:pt idx="716">
                  <c:v>71.600740000000002</c:v>
                </c:pt>
                <c:pt idx="717">
                  <c:v>71.700739999999996</c:v>
                </c:pt>
                <c:pt idx="718">
                  <c:v>71.80073999999999</c:v>
                </c:pt>
                <c:pt idx="719">
                  <c:v>71.900739999999999</c:v>
                </c:pt>
                <c:pt idx="720">
                  <c:v>72.000740000000008</c:v>
                </c:pt>
                <c:pt idx="721">
                  <c:v>72.100750000000005</c:v>
                </c:pt>
                <c:pt idx="722">
                  <c:v>72.200749999999999</c:v>
                </c:pt>
                <c:pt idx="723">
                  <c:v>72.300750000000008</c:v>
                </c:pt>
                <c:pt idx="724">
                  <c:v>72.400750000000002</c:v>
                </c:pt>
                <c:pt idx="725">
                  <c:v>72.50076</c:v>
                </c:pt>
                <c:pt idx="726">
                  <c:v>72.600759999999994</c:v>
                </c:pt>
                <c:pt idx="727">
                  <c:v>72.700760000000002</c:v>
                </c:pt>
                <c:pt idx="728">
                  <c:v>72.800759999999997</c:v>
                </c:pt>
                <c:pt idx="729">
                  <c:v>72.900770000000009</c:v>
                </c:pt>
                <c:pt idx="730">
                  <c:v>73.000770000000003</c:v>
                </c:pt>
                <c:pt idx="731">
                  <c:v>73.100769999999997</c:v>
                </c:pt>
                <c:pt idx="732">
                  <c:v>73.200769999999991</c:v>
                </c:pt>
                <c:pt idx="733">
                  <c:v>73.30077</c:v>
                </c:pt>
                <c:pt idx="734">
                  <c:v>73.400779999999997</c:v>
                </c:pt>
                <c:pt idx="735">
                  <c:v>73.500780000000006</c:v>
                </c:pt>
                <c:pt idx="736">
                  <c:v>73.60078</c:v>
                </c:pt>
                <c:pt idx="737">
                  <c:v>73.700779999999995</c:v>
                </c:pt>
                <c:pt idx="738">
                  <c:v>73.800789999999992</c:v>
                </c:pt>
                <c:pt idx="739">
                  <c:v>73.900790000000001</c:v>
                </c:pt>
                <c:pt idx="740">
                  <c:v>74.000789999999995</c:v>
                </c:pt>
                <c:pt idx="741">
                  <c:v>74.100790000000003</c:v>
                </c:pt>
                <c:pt idx="742">
                  <c:v>74.200800000000001</c:v>
                </c:pt>
                <c:pt idx="743">
                  <c:v>74.30080000000001</c:v>
                </c:pt>
                <c:pt idx="744">
                  <c:v>74.400800000000004</c:v>
                </c:pt>
                <c:pt idx="745">
                  <c:v>74.500799999999998</c:v>
                </c:pt>
                <c:pt idx="746">
                  <c:v>74.600799999999992</c:v>
                </c:pt>
                <c:pt idx="747">
                  <c:v>74.70080999999999</c:v>
                </c:pt>
                <c:pt idx="748">
                  <c:v>74.800809999999998</c:v>
                </c:pt>
                <c:pt idx="749">
                  <c:v>74.900810000000007</c:v>
                </c:pt>
                <c:pt idx="750">
                  <c:v>75.000810000000001</c:v>
                </c:pt>
                <c:pt idx="751">
                  <c:v>75.100819999999999</c:v>
                </c:pt>
                <c:pt idx="752">
                  <c:v>75.200819999999993</c:v>
                </c:pt>
                <c:pt idx="753">
                  <c:v>75.300820000000002</c:v>
                </c:pt>
                <c:pt idx="754">
                  <c:v>75.400819999999996</c:v>
                </c:pt>
                <c:pt idx="755">
                  <c:v>75.500820000000004</c:v>
                </c:pt>
                <c:pt idx="756">
                  <c:v>75.600830000000002</c:v>
                </c:pt>
                <c:pt idx="757">
                  <c:v>75.700829999999996</c:v>
                </c:pt>
                <c:pt idx="758">
                  <c:v>75.800830000000005</c:v>
                </c:pt>
                <c:pt idx="759">
                  <c:v>75.900829999999999</c:v>
                </c:pt>
                <c:pt idx="760">
                  <c:v>76.000839999999997</c:v>
                </c:pt>
                <c:pt idx="761">
                  <c:v>76.100840000000005</c:v>
                </c:pt>
                <c:pt idx="762">
                  <c:v>76.200839999999999</c:v>
                </c:pt>
                <c:pt idx="763">
                  <c:v>76.300840000000008</c:v>
                </c:pt>
                <c:pt idx="764">
                  <c:v>76.400850000000005</c:v>
                </c:pt>
                <c:pt idx="765">
                  <c:v>76.50085</c:v>
                </c:pt>
                <c:pt idx="766">
                  <c:v>76.600849999999994</c:v>
                </c:pt>
                <c:pt idx="767">
                  <c:v>76.700850000000003</c:v>
                </c:pt>
                <c:pt idx="768">
                  <c:v>76.800849999999997</c:v>
                </c:pt>
                <c:pt idx="769">
                  <c:v>76.900859999999994</c:v>
                </c:pt>
                <c:pt idx="770">
                  <c:v>77.000860000000003</c:v>
                </c:pt>
                <c:pt idx="771">
                  <c:v>77.100859999999997</c:v>
                </c:pt>
                <c:pt idx="772">
                  <c:v>77.200860000000006</c:v>
                </c:pt>
                <c:pt idx="773">
                  <c:v>77.300870000000003</c:v>
                </c:pt>
                <c:pt idx="774">
                  <c:v>77.400869999999998</c:v>
                </c:pt>
                <c:pt idx="775">
                  <c:v>77.500869999999992</c:v>
                </c:pt>
                <c:pt idx="776">
                  <c:v>77.60087</c:v>
                </c:pt>
                <c:pt idx="777">
                  <c:v>77.700879999999998</c:v>
                </c:pt>
                <c:pt idx="778">
                  <c:v>77.800880000000006</c:v>
                </c:pt>
                <c:pt idx="779">
                  <c:v>77.900880000000001</c:v>
                </c:pt>
                <c:pt idx="780">
                  <c:v>78.000879999999995</c:v>
                </c:pt>
                <c:pt idx="781">
                  <c:v>78.100879999999989</c:v>
                </c:pt>
                <c:pt idx="782">
                  <c:v>78.200879999999998</c:v>
                </c:pt>
                <c:pt idx="783">
                  <c:v>78.300879999999992</c:v>
                </c:pt>
                <c:pt idx="784">
                  <c:v>78.400890000000004</c:v>
                </c:pt>
                <c:pt idx="785">
                  <c:v>78.500889999999998</c:v>
                </c:pt>
                <c:pt idx="786">
                  <c:v>78.600889999999993</c:v>
                </c:pt>
                <c:pt idx="787">
                  <c:v>78.700889999999987</c:v>
                </c:pt>
                <c:pt idx="788">
                  <c:v>78.800899999999999</c:v>
                </c:pt>
                <c:pt idx="789">
                  <c:v>78.900900000000007</c:v>
                </c:pt>
                <c:pt idx="790">
                  <c:v>79.000900000000001</c:v>
                </c:pt>
                <c:pt idx="791">
                  <c:v>79.100899999999996</c:v>
                </c:pt>
                <c:pt idx="792">
                  <c:v>79.20089999999999</c:v>
                </c:pt>
                <c:pt idx="793">
                  <c:v>79.300910000000002</c:v>
                </c:pt>
                <c:pt idx="794">
                  <c:v>79.400909999999996</c:v>
                </c:pt>
                <c:pt idx="795">
                  <c:v>79.500910000000005</c:v>
                </c:pt>
                <c:pt idx="796">
                  <c:v>79.600909999999999</c:v>
                </c:pt>
                <c:pt idx="797">
                  <c:v>79.700919999999996</c:v>
                </c:pt>
                <c:pt idx="798">
                  <c:v>79.800920000000005</c:v>
                </c:pt>
                <c:pt idx="799">
                  <c:v>79.900919999999999</c:v>
                </c:pt>
                <c:pt idx="800">
                  <c:v>80.000919999999994</c:v>
                </c:pt>
                <c:pt idx="801">
                  <c:v>80.100930000000005</c:v>
                </c:pt>
                <c:pt idx="802">
                  <c:v>80.20093</c:v>
                </c:pt>
                <c:pt idx="803">
                  <c:v>80.300929999999994</c:v>
                </c:pt>
                <c:pt idx="804">
                  <c:v>80.400930000000002</c:v>
                </c:pt>
                <c:pt idx="805">
                  <c:v>80.500929999999997</c:v>
                </c:pt>
                <c:pt idx="806">
                  <c:v>80.600940000000008</c:v>
                </c:pt>
                <c:pt idx="807">
                  <c:v>80.700940000000003</c:v>
                </c:pt>
                <c:pt idx="808">
                  <c:v>80.800939999999997</c:v>
                </c:pt>
                <c:pt idx="809">
                  <c:v>80.900939999999991</c:v>
                </c:pt>
                <c:pt idx="810">
                  <c:v>81.000950000000003</c:v>
                </c:pt>
                <c:pt idx="811">
                  <c:v>81.100950000000012</c:v>
                </c:pt>
                <c:pt idx="812">
                  <c:v>81.200950000000006</c:v>
                </c:pt>
                <c:pt idx="813">
                  <c:v>81.30095</c:v>
                </c:pt>
                <c:pt idx="814">
                  <c:v>81.400960000000012</c:v>
                </c:pt>
                <c:pt idx="815">
                  <c:v>81.500960000000006</c:v>
                </c:pt>
                <c:pt idx="816">
                  <c:v>81.600960000000001</c:v>
                </c:pt>
                <c:pt idx="817">
                  <c:v>81.700960000000009</c:v>
                </c:pt>
                <c:pt idx="818">
                  <c:v>81.800960000000003</c:v>
                </c:pt>
                <c:pt idx="819">
                  <c:v>81.900970000000001</c:v>
                </c:pt>
                <c:pt idx="820">
                  <c:v>82.000970000000009</c:v>
                </c:pt>
                <c:pt idx="821">
                  <c:v>82.100970000000004</c:v>
                </c:pt>
                <c:pt idx="822">
                  <c:v>82.200969999999998</c:v>
                </c:pt>
                <c:pt idx="823">
                  <c:v>82.300979999999996</c:v>
                </c:pt>
                <c:pt idx="824">
                  <c:v>82.400980000000004</c:v>
                </c:pt>
                <c:pt idx="825">
                  <c:v>82.500979999999998</c:v>
                </c:pt>
                <c:pt idx="826">
                  <c:v>82.600980000000007</c:v>
                </c:pt>
                <c:pt idx="827">
                  <c:v>82.700980000000001</c:v>
                </c:pt>
                <c:pt idx="828">
                  <c:v>82.800989999999985</c:v>
                </c:pt>
                <c:pt idx="829">
                  <c:v>82.900990000000007</c:v>
                </c:pt>
                <c:pt idx="830">
                  <c:v>83.000990000000002</c:v>
                </c:pt>
                <c:pt idx="831">
                  <c:v>83.100989999999996</c:v>
                </c:pt>
                <c:pt idx="832">
                  <c:v>83.200999999999993</c:v>
                </c:pt>
                <c:pt idx="833">
                  <c:v>83.300999999999988</c:v>
                </c:pt>
                <c:pt idx="834">
                  <c:v>83.40100000000001</c:v>
                </c:pt>
                <c:pt idx="835">
                  <c:v>83.501000000000005</c:v>
                </c:pt>
                <c:pt idx="836">
                  <c:v>83.601010000000002</c:v>
                </c:pt>
                <c:pt idx="837">
                  <c:v>83.701009999999997</c:v>
                </c:pt>
                <c:pt idx="838">
                  <c:v>83.801010000000005</c:v>
                </c:pt>
                <c:pt idx="839">
                  <c:v>83.901010000000014</c:v>
                </c:pt>
                <c:pt idx="840">
                  <c:v>84.001010000000008</c:v>
                </c:pt>
                <c:pt idx="841">
                  <c:v>84.101019999999991</c:v>
                </c:pt>
                <c:pt idx="842">
                  <c:v>84.20102</c:v>
                </c:pt>
                <c:pt idx="843">
                  <c:v>84.301020000000008</c:v>
                </c:pt>
                <c:pt idx="844">
                  <c:v>84.401020000000003</c:v>
                </c:pt>
                <c:pt idx="845">
                  <c:v>84.50103</c:v>
                </c:pt>
                <c:pt idx="846">
                  <c:v>84.601029999999994</c:v>
                </c:pt>
                <c:pt idx="847">
                  <c:v>84.701029999999989</c:v>
                </c:pt>
                <c:pt idx="848">
                  <c:v>84.801030000000011</c:v>
                </c:pt>
                <c:pt idx="849">
                  <c:v>84.901039999999995</c:v>
                </c:pt>
                <c:pt idx="850">
                  <c:v>85.001039999999989</c:v>
                </c:pt>
                <c:pt idx="851">
                  <c:v>85.101039999999998</c:v>
                </c:pt>
                <c:pt idx="852">
                  <c:v>85.201039999999992</c:v>
                </c:pt>
                <c:pt idx="853">
                  <c:v>85.30104</c:v>
                </c:pt>
                <c:pt idx="854">
                  <c:v>85.401049999999998</c:v>
                </c:pt>
                <c:pt idx="855">
                  <c:v>85.501049999999992</c:v>
                </c:pt>
                <c:pt idx="856">
                  <c:v>85.601049999999987</c:v>
                </c:pt>
                <c:pt idx="857">
                  <c:v>85.701049999999995</c:v>
                </c:pt>
                <c:pt idx="858">
                  <c:v>85.801060000000007</c:v>
                </c:pt>
                <c:pt idx="859">
                  <c:v>85.901060000000001</c:v>
                </c:pt>
                <c:pt idx="860">
                  <c:v>86.001059999999995</c:v>
                </c:pt>
                <c:pt idx="861">
                  <c:v>86.10105999999999</c:v>
                </c:pt>
                <c:pt idx="862">
                  <c:v>86.201070000000001</c:v>
                </c:pt>
                <c:pt idx="863">
                  <c:v>86.301069999999996</c:v>
                </c:pt>
                <c:pt idx="864">
                  <c:v>86.401070000000004</c:v>
                </c:pt>
                <c:pt idx="865">
                  <c:v>86.501069999999999</c:v>
                </c:pt>
                <c:pt idx="866">
                  <c:v>86.601069999999993</c:v>
                </c:pt>
                <c:pt idx="867">
                  <c:v>86.701080000000005</c:v>
                </c:pt>
                <c:pt idx="868">
                  <c:v>86.801079999999999</c:v>
                </c:pt>
                <c:pt idx="869">
                  <c:v>86.901079999999993</c:v>
                </c:pt>
                <c:pt idx="870">
                  <c:v>87.001080000000002</c:v>
                </c:pt>
                <c:pt idx="871">
                  <c:v>87.101089999999999</c:v>
                </c:pt>
                <c:pt idx="872">
                  <c:v>87.201089999999994</c:v>
                </c:pt>
                <c:pt idx="873">
                  <c:v>87.301090000000002</c:v>
                </c:pt>
                <c:pt idx="874">
                  <c:v>87.401089999999996</c:v>
                </c:pt>
                <c:pt idx="875">
                  <c:v>87.501089999999991</c:v>
                </c:pt>
                <c:pt idx="876">
                  <c:v>87.601100000000002</c:v>
                </c:pt>
                <c:pt idx="877">
                  <c:v>87.701099999999997</c:v>
                </c:pt>
                <c:pt idx="878">
                  <c:v>87.801099999999991</c:v>
                </c:pt>
                <c:pt idx="879">
                  <c:v>87.9011</c:v>
                </c:pt>
                <c:pt idx="880">
                  <c:v>88.001110000000011</c:v>
                </c:pt>
                <c:pt idx="881">
                  <c:v>88.101110000000006</c:v>
                </c:pt>
                <c:pt idx="882">
                  <c:v>88.20111</c:v>
                </c:pt>
                <c:pt idx="883">
                  <c:v>88.301109999999994</c:v>
                </c:pt>
                <c:pt idx="884">
                  <c:v>88.401120000000006</c:v>
                </c:pt>
                <c:pt idx="885">
                  <c:v>88.50112</c:v>
                </c:pt>
                <c:pt idx="886">
                  <c:v>88.601120000000009</c:v>
                </c:pt>
                <c:pt idx="887">
                  <c:v>88.701120000000003</c:v>
                </c:pt>
                <c:pt idx="888">
                  <c:v>88.801119999999997</c:v>
                </c:pt>
                <c:pt idx="889">
                  <c:v>88.901130000000009</c:v>
                </c:pt>
                <c:pt idx="890">
                  <c:v>89.001130000000003</c:v>
                </c:pt>
                <c:pt idx="891">
                  <c:v>89.101129999999998</c:v>
                </c:pt>
                <c:pt idx="892">
                  <c:v>89.201130000000006</c:v>
                </c:pt>
                <c:pt idx="893">
                  <c:v>89.301140000000004</c:v>
                </c:pt>
                <c:pt idx="894">
                  <c:v>89.401139999999998</c:v>
                </c:pt>
                <c:pt idx="895">
                  <c:v>89.501140000000007</c:v>
                </c:pt>
                <c:pt idx="896">
                  <c:v>89.601140000000001</c:v>
                </c:pt>
                <c:pt idx="897">
                  <c:v>89.701149999999984</c:v>
                </c:pt>
                <c:pt idx="898">
                  <c:v>89.801150000000007</c:v>
                </c:pt>
                <c:pt idx="899">
                  <c:v>89.901150000000001</c:v>
                </c:pt>
                <c:pt idx="900">
                  <c:v>90.001149999999996</c:v>
                </c:pt>
                <c:pt idx="901">
                  <c:v>90.101150000000004</c:v>
                </c:pt>
                <c:pt idx="902">
                  <c:v>90.201160000000016</c:v>
                </c:pt>
                <c:pt idx="903">
                  <c:v>90.30116000000001</c:v>
                </c:pt>
                <c:pt idx="904">
                  <c:v>90.401160000000004</c:v>
                </c:pt>
                <c:pt idx="905">
                  <c:v>90.501159999999999</c:v>
                </c:pt>
                <c:pt idx="906">
                  <c:v>90.601169999999996</c:v>
                </c:pt>
                <c:pt idx="907">
                  <c:v>90.701170000000005</c:v>
                </c:pt>
                <c:pt idx="908">
                  <c:v>90.801170000000013</c:v>
                </c:pt>
                <c:pt idx="909">
                  <c:v>90.901170000000008</c:v>
                </c:pt>
                <c:pt idx="910">
                  <c:v>91.001170000000002</c:v>
                </c:pt>
                <c:pt idx="911">
                  <c:v>91.101179999999999</c:v>
                </c:pt>
                <c:pt idx="912">
                  <c:v>91.201180000000008</c:v>
                </c:pt>
                <c:pt idx="913">
                  <c:v>91.301180000000002</c:v>
                </c:pt>
                <c:pt idx="914">
                  <c:v>91.401180000000011</c:v>
                </c:pt>
                <c:pt idx="915">
                  <c:v>91.501189999999994</c:v>
                </c:pt>
                <c:pt idx="916">
                  <c:v>91.601189999999988</c:v>
                </c:pt>
                <c:pt idx="917">
                  <c:v>91.701190000000011</c:v>
                </c:pt>
                <c:pt idx="918">
                  <c:v>91.801190000000005</c:v>
                </c:pt>
                <c:pt idx="919">
                  <c:v>91.901199999999989</c:v>
                </c:pt>
                <c:pt idx="920">
                  <c:v>92.001199999999997</c:v>
                </c:pt>
                <c:pt idx="921">
                  <c:v>92.101199999999992</c:v>
                </c:pt>
                <c:pt idx="922">
                  <c:v>92.2012</c:v>
                </c:pt>
                <c:pt idx="923">
                  <c:v>92.301200000000009</c:v>
                </c:pt>
                <c:pt idx="924">
                  <c:v>92.401209999999992</c:v>
                </c:pt>
                <c:pt idx="925">
                  <c:v>92.501209999999986</c:v>
                </c:pt>
                <c:pt idx="926">
                  <c:v>92.601209999999995</c:v>
                </c:pt>
                <c:pt idx="927">
                  <c:v>92.701210000000003</c:v>
                </c:pt>
                <c:pt idx="928">
                  <c:v>92.801220000000001</c:v>
                </c:pt>
                <c:pt idx="929">
                  <c:v>92.901219999999995</c:v>
                </c:pt>
                <c:pt idx="930">
                  <c:v>93.001219999999989</c:v>
                </c:pt>
                <c:pt idx="931">
                  <c:v>93.101220000000012</c:v>
                </c:pt>
                <c:pt idx="932">
                  <c:v>93.201229999999995</c:v>
                </c:pt>
                <c:pt idx="933">
                  <c:v>93.301230000000004</c:v>
                </c:pt>
                <c:pt idx="934">
                  <c:v>93.401229999999998</c:v>
                </c:pt>
                <c:pt idx="935">
                  <c:v>93.501229999999993</c:v>
                </c:pt>
                <c:pt idx="936">
                  <c:v>93.601230000000015</c:v>
                </c:pt>
                <c:pt idx="937">
                  <c:v>93.701239999999999</c:v>
                </c:pt>
                <c:pt idx="938">
                  <c:v>93.801239999999993</c:v>
                </c:pt>
                <c:pt idx="939">
                  <c:v>93.901240000000001</c:v>
                </c:pt>
                <c:pt idx="940">
                  <c:v>94.001239999999996</c:v>
                </c:pt>
                <c:pt idx="941">
                  <c:v>94.101249999999993</c:v>
                </c:pt>
                <c:pt idx="942">
                  <c:v>94.201250000000002</c:v>
                </c:pt>
                <c:pt idx="943">
                  <c:v>94.301249999999996</c:v>
                </c:pt>
                <c:pt idx="944">
                  <c:v>94.40124999999999</c:v>
                </c:pt>
                <c:pt idx="945">
                  <c:v>94.501260000000002</c:v>
                </c:pt>
                <c:pt idx="946">
                  <c:v>94.601259999999996</c:v>
                </c:pt>
                <c:pt idx="947">
                  <c:v>94.701259999999991</c:v>
                </c:pt>
                <c:pt idx="948">
                  <c:v>94.801259999999999</c:v>
                </c:pt>
                <c:pt idx="949">
                  <c:v>94.901259999999994</c:v>
                </c:pt>
                <c:pt idx="950">
                  <c:v>95.001270000000005</c:v>
                </c:pt>
                <c:pt idx="951">
                  <c:v>95.10127</c:v>
                </c:pt>
                <c:pt idx="952">
                  <c:v>95.201269999999994</c:v>
                </c:pt>
                <c:pt idx="953">
                  <c:v>95.301269999999988</c:v>
                </c:pt>
                <c:pt idx="954">
                  <c:v>95.40128</c:v>
                </c:pt>
                <c:pt idx="955">
                  <c:v>95.501280000000008</c:v>
                </c:pt>
                <c:pt idx="956">
                  <c:v>95.601280000000003</c:v>
                </c:pt>
                <c:pt idx="957">
                  <c:v>95.701279999999997</c:v>
                </c:pt>
                <c:pt idx="958">
                  <c:v>95.801279999999991</c:v>
                </c:pt>
                <c:pt idx="959">
                  <c:v>95.901290000000003</c:v>
                </c:pt>
                <c:pt idx="960">
                  <c:v>96.001289999999997</c:v>
                </c:pt>
                <c:pt idx="961">
                  <c:v>96.101290000000006</c:v>
                </c:pt>
                <c:pt idx="962">
                  <c:v>96.20129</c:v>
                </c:pt>
                <c:pt idx="963">
                  <c:v>96.301299999999998</c:v>
                </c:pt>
                <c:pt idx="964">
                  <c:v>96.401300000000006</c:v>
                </c:pt>
                <c:pt idx="965">
                  <c:v>96.501300000000001</c:v>
                </c:pt>
                <c:pt idx="966">
                  <c:v>96.601299999999995</c:v>
                </c:pt>
                <c:pt idx="967">
                  <c:v>96.701310000000007</c:v>
                </c:pt>
                <c:pt idx="968">
                  <c:v>96.801310000000001</c:v>
                </c:pt>
                <c:pt idx="969">
                  <c:v>96.901309999999995</c:v>
                </c:pt>
                <c:pt idx="970">
                  <c:v>97.001310000000004</c:v>
                </c:pt>
                <c:pt idx="971">
                  <c:v>97.101309999999998</c:v>
                </c:pt>
                <c:pt idx="972">
                  <c:v>97.20132000000001</c:v>
                </c:pt>
                <c:pt idx="973">
                  <c:v>97.301320000000004</c:v>
                </c:pt>
                <c:pt idx="974">
                  <c:v>97.401319999999998</c:v>
                </c:pt>
                <c:pt idx="975">
                  <c:v>97.501319999999993</c:v>
                </c:pt>
                <c:pt idx="976">
                  <c:v>97.601330000000004</c:v>
                </c:pt>
                <c:pt idx="977">
                  <c:v>97.701330000000013</c:v>
                </c:pt>
                <c:pt idx="978">
                  <c:v>97.801330000000007</c:v>
                </c:pt>
                <c:pt idx="979">
                  <c:v>97.901330000000002</c:v>
                </c:pt>
                <c:pt idx="980">
                  <c:v>98.001300000000001</c:v>
                </c:pt>
                <c:pt idx="981">
                  <c:v>98.101300000000009</c:v>
                </c:pt>
                <c:pt idx="982">
                  <c:v>98.201300000000003</c:v>
                </c:pt>
                <c:pt idx="983">
                  <c:v>98.301299999999998</c:v>
                </c:pt>
                <c:pt idx="984">
                  <c:v>98.401299999999992</c:v>
                </c:pt>
                <c:pt idx="985">
                  <c:v>98.501299999999986</c:v>
                </c:pt>
                <c:pt idx="986">
                  <c:v>98.601299999999995</c:v>
                </c:pt>
                <c:pt idx="987">
                  <c:v>98.701400000000007</c:v>
                </c:pt>
                <c:pt idx="988">
                  <c:v>98.801400000000001</c:v>
                </c:pt>
                <c:pt idx="989">
                  <c:v>98.901399999999995</c:v>
                </c:pt>
                <c:pt idx="990">
                  <c:v>99.00139999999999</c:v>
                </c:pt>
                <c:pt idx="991">
                  <c:v>99.101399999999998</c:v>
                </c:pt>
                <c:pt idx="992">
                  <c:v>99.201399999999992</c:v>
                </c:pt>
                <c:pt idx="993">
                  <c:v>99.301400000000001</c:v>
                </c:pt>
                <c:pt idx="994">
                  <c:v>99.40140000000001</c:v>
                </c:pt>
                <c:pt idx="995">
                  <c:v>99.501400000000004</c:v>
                </c:pt>
                <c:pt idx="996">
                  <c:v>99.601399999999998</c:v>
                </c:pt>
                <c:pt idx="997">
                  <c:v>99.701400000000007</c:v>
                </c:pt>
                <c:pt idx="998">
                  <c:v>99.801400000000001</c:v>
                </c:pt>
                <c:pt idx="999">
                  <c:v>99.901399999999995</c:v>
                </c:pt>
                <c:pt idx="1000">
                  <c:v>100.00139999999999</c:v>
                </c:pt>
                <c:pt idx="1001">
                  <c:v>100.10140000000001</c:v>
                </c:pt>
                <c:pt idx="1002">
                  <c:v>100.20140000000001</c:v>
                </c:pt>
                <c:pt idx="1003">
                  <c:v>100.3014</c:v>
                </c:pt>
                <c:pt idx="1004">
                  <c:v>100.4014</c:v>
                </c:pt>
                <c:pt idx="1005">
                  <c:v>100.5014</c:v>
                </c:pt>
                <c:pt idx="1006">
                  <c:v>100.6014</c:v>
                </c:pt>
                <c:pt idx="1007">
                  <c:v>100.70139999999999</c:v>
                </c:pt>
                <c:pt idx="1008">
                  <c:v>100.8014</c:v>
                </c:pt>
                <c:pt idx="1009">
                  <c:v>100.9014</c:v>
                </c:pt>
                <c:pt idx="1010">
                  <c:v>101.0014</c:v>
                </c:pt>
                <c:pt idx="1011">
                  <c:v>101.10140000000001</c:v>
                </c:pt>
                <c:pt idx="1012">
                  <c:v>101.20140000000001</c:v>
                </c:pt>
                <c:pt idx="1013">
                  <c:v>101.3014</c:v>
                </c:pt>
                <c:pt idx="1014">
                  <c:v>101.4014</c:v>
                </c:pt>
                <c:pt idx="1015">
                  <c:v>101.50139999999999</c:v>
                </c:pt>
                <c:pt idx="1016">
                  <c:v>101.6014</c:v>
                </c:pt>
                <c:pt idx="1017">
                  <c:v>101.70139999999999</c:v>
                </c:pt>
                <c:pt idx="1018">
                  <c:v>101.8014</c:v>
                </c:pt>
                <c:pt idx="1019">
                  <c:v>101.90140000000001</c:v>
                </c:pt>
                <c:pt idx="1020">
                  <c:v>102.0014</c:v>
                </c:pt>
                <c:pt idx="1021">
                  <c:v>102.1014</c:v>
                </c:pt>
                <c:pt idx="1022">
                  <c:v>102.20140000000001</c:v>
                </c:pt>
                <c:pt idx="1023">
                  <c:v>102.3014</c:v>
                </c:pt>
                <c:pt idx="1024">
                  <c:v>102.4014</c:v>
                </c:pt>
                <c:pt idx="1025">
                  <c:v>102.50139999999999</c:v>
                </c:pt>
                <c:pt idx="1026">
                  <c:v>102.60140000000001</c:v>
                </c:pt>
                <c:pt idx="1027">
                  <c:v>102.70140000000001</c:v>
                </c:pt>
                <c:pt idx="1028">
                  <c:v>102.8014</c:v>
                </c:pt>
                <c:pt idx="1029">
                  <c:v>102.9014</c:v>
                </c:pt>
                <c:pt idx="1030">
                  <c:v>103.0014</c:v>
                </c:pt>
                <c:pt idx="1031">
                  <c:v>103.10149999999999</c:v>
                </c:pt>
                <c:pt idx="1032">
                  <c:v>103.2015</c:v>
                </c:pt>
                <c:pt idx="1033">
                  <c:v>103.3015</c:v>
                </c:pt>
                <c:pt idx="1034">
                  <c:v>103.4015</c:v>
                </c:pt>
                <c:pt idx="1035">
                  <c:v>103.50150000000001</c:v>
                </c:pt>
                <c:pt idx="1036">
                  <c:v>103.6015</c:v>
                </c:pt>
                <c:pt idx="1037">
                  <c:v>103.7015</c:v>
                </c:pt>
                <c:pt idx="1038">
                  <c:v>103.8015</c:v>
                </c:pt>
                <c:pt idx="1039">
                  <c:v>103.9015</c:v>
                </c:pt>
                <c:pt idx="1040">
                  <c:v>104.00149999999999</c:v>
                </c:pt>
                <c:pt idx="1041">
                  <c:v>104.10150000000002</c:v>
                </c:pt>
                <c:pt idx="1042">
                  <c:v>104.20150000000001</c:v>
                </c:pt>
                <c:pt idx="1043">
                  <c:v>104.3015</c:v>
                </c:pt>
                <c:pt idx="1044">
                  <c:v>104.4015</c:v>
                </c:pt>
                <c:pt idx="1045">
                  <c:v>104.50149999999999</c:v>
                </c:pt>
                <c:pt idx="1046">
                  <c:v>104.6015</c:v>
                </c:pt>
                <c:pt idx="1047">
                  <c:v>104.7015</c:v>
                </c:pt>
                <c:pt idx="1048">
                  <c:v>104.80149999999999</c:v>
                </c:pt>
                <c:pt idx="1049">
                  <c:v>104.9015</c:v>
                </c:pt>
                <c:pt idx="1050">
                  <c:v>105.00150000000001</c:v>
                </c:pt>
                <c:pt idx="1051">
                  <c:v>105.1015</c:v>
                </c:pt>
                <c:pt idx="1052">
                  <c:v>105.20150000000001</c:v>
                </c:pt>
                <c:pt idx="1053">
                  <c:v>105.3015</c:v>
                </c:pt>
                <c:pt idx="1054">
                  <c:v>105.4015</c:v>
                </c:pt>
                <c:pt idx="1055">
                  <c:v>105.50149999999999</c:v>
                </c:pt>
                <c:pt idx="1056">
                  <c:v>105.60149999999999</c:v>
                </c:pt>
                <c:pt idx="1057">
                  <c:v>105.7015</c:v>
                </c:pt>
                <c:pt idx="1058">
                  <c:v>105.8015</c:v>
                </c:pt>
                <c:pt idx="1059">
                  <c:v>105.9015</c:v>
                </c:pt>
                <c:pt idx="1060">
                  <c:v>106.00150000000001</c:v>
                </c:pt>
                <c:pt idx="1061">
                  <c:v>106.1015</c:v>
                </c:pt>
                <c:pt idx="1062">
                  <c:v>106.2015</c:v>
                </c:pt>
                <c:pt idx="1063">
                  <c:v>106.3015</c:v>
                </c:pt>
                <c:pt idx="1064">
                  <c:v>106.4015</c:v>
                </c:pt>
                <c:pt idx="1065">
                  <c:v>106.50149999999999</c:v>
                </c:pt>
                <c:pt idx="1066">
                  <c:v>106.60150000000002</c:v>
                </c:pt>
                <c:pt idx="1067">
                  <c:v>106.70150000000001</c:v>
                </c:pt>
                <c:pt idx="1068">
                  <c:v>106.8015</c:v>
                </c:pt>
                <c:pt idx="1069">
                  <c:v>106.9015</c:v>
                </c:pt>
                <c:pt idx="1070">
                  <c:v>107.00149999999999</c:v>
                </c:pt>
                <c:pt idx="1071">
                  <c:v>107.1015</c:v>
                </c:pt>
                <c:pt idx="1072">
                  <c:v>107.2015</c:v>
                </c:pt>
                <c:pt idx="1073">
                  <c:v>107.30149999999999</c:v>
                </c:pt>
                <c:pt idx="1074">
                  <c:v>107.4016</c:v>
                </c:pt>
                <c:pt idx="1075">
                  <c:v>107.5016</c:v>
                </c:pt>
                <c:pt idx="1076">
                  <c:v>107.6016</c:v>
                </c:pt>
                <c:pt idx="1077">
                  <c:v>107.7016</c:v>
                </c:pt>
                <c:pt idx="1078">
                  <c:v>107.80159999999999</c:v>
                </c:pt>
                <c:pt idx="1079">
                  <c:v>107.9016</c:v>
                </c:pt>
                <c:pt idx="1080">
                  <c:v>108.0016</c:v>
                </c:pt>
                <c:pt idx="1081">
                  <c:v>108.1016</c:v>
                </c:pt>
                <c:pt idx="1082">
                  <c:v>108.20160000000001</c:v>
                </c:pt>
                <c:pt idx="1083">
                  <c:v>108.30160000000001</c:v>
                </c:pt>
                <c:pt idx="1084">
                  <c:v>108.4016</c:v>
                </c:pt>
                <c:pt idx="1085">
                  <c:v>108.5016</c:v>
                </c:pt>
                <c:pt idx="1086">
                  <c:v>108.60159999999999</c:v>
                </c:pt>
                <c:pt idx="1087">
                  <c:v>108.7016</c:v>
                </c:pt>
                <c:pt idx="1088">
                  <c:v>108.80159999999999</c:v>
                </c:pt>
                <c:pt idx="1089">
                  <c:v>108.90159999999999</c:v>
                </c:pt>
                <c:pt idx="1090">
                  <c:v>109.00160000000001</c:v>
                </c:pt>
                <c:pt idx="1091">
                  <c:v>109.1016</c:v>
                </c:pt>
                <c:pt idx="1092">
                  <c:v>109.2016</c:v>
                </c:pt>
                <c:pt idx="1093">
                  <c:v>109.30160000000001</c:v>
                </c:pt>
                <c:pt idx="1094">
                  <c:v>109.4016</c:v>
                </c:pt>
                <c:pt idx="1095">
                  <c:v>109.5016</c:v>
                </c:pt>
                <c:pt idx="1096">
                  <c:v>109.60159999999999</c:v>
                </c:pt>
                <c:pt idx="1097">
                  <c:v>109.70159999999998</c:v>
                </c:pt>
                <c:pt idx="1098">
                  <c:v>109.80160000000001</c:v>
                </c:pt>
                <c:pt idx="1099">
                  <c:v>109.9016</c:v>
                </c:pt>
                <c:pt idx="1100">
                  <c:v>110.0016</c:v>
                </c:pt>
                <c:pt idx="1101">
                  <c:v>110.1016</c:v>
                </c:pt>
                <c:pt idx="1102">
                  <c:v>110.2016</c:v>
                </c:pt>
                <c:pt idx="1103">
                  <c:v>110.30159999999999</c:v>
                </c:pt>
                <c:pt idx="1104">
                  <c:v>110.4016</c:v>
                </c:pt>
                <c:pt idx="1105">
                  <c:v>110.5016</c:v>
                </c:pt>
                <c:pt idx="1106">
                  <c:v>110.6016</c:v>
                </c:pt>
                <c:pt idx="1107">
                  <c:v>110.70160000000001</c:v>
                </c:pt>
                <c:pt idx="1108">
                  <c:v>110.80160000000001</c:v>
                </c:pt>
                <c:pt idx="1109">
                  <c:v>110.9016</c:v>
                </c:pt>
                <c:pt idx="1110">
                  <c:v>111.0016</c:v>
                </c:pt>
                <c:pt idx="1111">
                  <c:v>111.10159999999999</c:v>
                </c:pt>
                <c:pt idx="1112">
                  <c:v>111.2</c:v>
                </c:pt>
                <c:pt idx="1113">
                  <c:v>111.3</c:v>
                </c:pt>
                <c:pt idx="1114">
                  <c:v>111.4</c:v>
                </c:pt>
                <c:pt idx="1115">
                  <c:v>111.5</c:v>
                </c:pt>
              </c:numCache>
            </c:numRef>
          </c:yVal>
          <c:smooth val="0"/>
          <c:extLst>
            <c:ext xmlns:c16="http://schemas.microsoft.com/office/drawing/2014/chart" uri="{C3380CC4-5D6E-409C-BE32-E72D297353CC}">
              <c16:uniqueId val="{00000002-D1DC-4BB0-9A61-16851D0B2E28}"/>
            </c:ext>
          </c:extLst>
        </c:ser>
        <c:dLbls>
          <c:showLegendKey val="0"/>
          <c:showVal val="0"/>
          <c:showCatName val="0"/>
          <c:showSerName val="0"/>
          <c:showPercent val="0"/>
          <c:showBubbleSize val="0"/>
        </c:dLbls>
        <c:axId val="1740256703"/>
        <c:axId val="1740257535"/>
        <c:extLst>
          <c:ext xmlns:c15="http://schemas.microsoft.com/office/drawing/2012/chart" uri="{02D57815-91ED-43cb-92C2-25804820EDAC}">
            <c15:filteredScatterSeries>
              <c15:ser>
                <c:idx val="1"/>
                <c:order val="1"/>
                <c:tx>
                  <c:v>S1_f</c:v>
                </c:tx>
                <c:spPr>
                  <a:ln w="12700" cap="rnd">
                    <a:solidFill>
                      <a:schemeClr val="accent4">
                        <a:lumMod val="50000"/>
                      </a:schemeClr>
                    </a:solidFill>
                    <a:round/>
                  </a:ln>
                  <a:effectLst/>
                </c:spPr>
                <c:marker>
                  <c:symbol val="none"/>
                </c:marker>
                <c:xVal>
                  <c:numRef>
                    <c:extLst>
                      <c:ext uri="{02D57815-91ED-43cb-92C2-25804820EDAC}">
                        <c15:formulaRef>
                          <c15:sqref>Bq!$D$5:$D$80</c15:sqref>
                        </c15:formulaRef>
                      </c:ext>
                    </c:extLst>
                    <c:numCache>
                      <c:formatCode>General</c:formatCode>
                      <c:ptCount val="76"/>
                      <c:pt idx="0">
                        <c:v>0</c:v>
                      </c:pt>
                      <c:pt idx="1">
                        <c:v>8.1558423185114077E-4</c:v>
                      </c:pt>
                      <c:pt idx="2">
                        <c:v>3.0482431480002002E-4</c:v>
                      </c:pt>
                      <c:pt idx="3">
                        <c:v>5.8568592686287829E-4</c:v>
                      </c:pt>
                      <c:pt idx="4">
                        <c:v>8.2994976235815292E-4</c:v>
                      </c:pt>
                      <c:pt idx="5">
                        <c:v>7.2152392884377344E-4</c:v>
                      </c:pt>
                      <c:pt idx="6">
                        <c:v>5.4540284282970951E-4</c:v>
                      </c:pt>
                      <c:pt idx="7">
                        <c:v>5.5871115667728577E-4</c:v>
                      </c:pt>
                      <c:pt idx="8">
                        <c:v>6.1449238800712243E-4</c:v>
                      </c:pt>
                      <c:pt idx="9">
                        <c:v>8.7864141241428165E-4</c:v>
                      </c:pt>
                      <c:pt idx="10">
                        <c:v>9.1075538825083411E-4</c:v>
                      </c:pt>
                      <c:pt idx="11">
                        <c:v>7.670896205168253E-4</c:v>
                      </c:pt>
                      <c:pt idx="12">
                        <c:v>9.2899885221300763E-4</c:v>
                      </c:pt>
                      <c:pt idx="13">
                        <c:v>9.7367262199131465E-4</c:v>
                      </c:pt>
                      <c:pt idx="14">
                        <c:v>1.0626287702023693E-3</c:v>
                      </c:pt>
                      <c:pt idx="15">
                        <c:v>1.5997529104420361E-3</c:v>
                      </c:pt>
                      <c:pt idx="16">
                        <c:v>2.5443757264887287E-3</c:v>
                      </c:pt>
                      <c:pt idx="17">
                        <c:v>3.7772364640602791E-3</c:v>
                      </c:pt>
                      <c:pt idx="18">
                        <c:v>6.7158423724115587E-3</c:v>
                      </c:pt>
                      <c:pt idx="19">
                        <c:v>1.3471207803101015E-2</c:v>
                      </c:pt>
                      <c:pt idx="20">
                        <c:v>1.4227346473921659E-2</c:v>
                      </c:pt>
                      <c:pt idx="21">
                        <c:v>4.7083395894346753E-3</c:v>
                      </c:pt>
                      <c:pt idx="22">
                        <c:v>5.7661067011345254E-4</c:v>
                      </c:pt>
                      <c:pt idx="23">
                        <c:v>2.3395716874163804E-4</c:v>
                      </c:pt>
                      <c:pt idx="24">
                        <c:v>2.0409172142931133E-4</c:v>
                      </c:pt>
                      <c:pt idx="25">
                        <c:v>3.1262021447868931E-4</c:v>
                      </c:pt>
                      <c:pt idx="26">
                        <c:v>3.8145491132148869E-4</c:v>
                      </c:pt>
                      <c:pt idx="27">
                        <c:v>4.3228417558093175E-4</c:v>
                      </c:pt>
                      <c:pt idx="28">
                        <c:v>4.6587714935581652E-4</c:v>
                      </c:pt>
                      <c:pt idx="29">
                        <c:v>4.8809244404529969E-4</c:v>
                      </c:pt>
                      <c:pt idx="30">
                        <c:v>4.7510594392842379E-4</c:v>
                      </c:pt>
                      <c:pt idx="31">
                        <c:v>4.4939449918283281E-4</c:v>
                      </c:pt>
                      <c:pt idx="32">
                        <c:v>4.3416612567870647E-4</c:v>
                      </c:pt>
                      <c:pt idx="33">
                        <c:v>5.2957835385637395E-4</c:v>
                      </c:pt>
                      <c:pt idx="34">
                        <c:v>6.5043520763004292E-4</c:v>
                      </c:pt>
                      <c:pt idx="35">
                        <c:v>7.2249930425567397E-4</c:v>
                      </c:pt>
                      <c:pt idx="36">
                        <c:v>1.2406536924416416E-3</c:v>
                      </c:pt>
                      <c:pt idx="37">
                        <c:v>3.023182599539691E-3</c:v>
                      </c:pt>
                      <c:pt idx="38">
                        <c:v>1.7985578563264347E-2</c:v>
                      </c:pt>
                      <c:pt idx="39">
                        <c:v>4.3562949935048112E-2</c:v>
                      </c:pt>
                      <c:pt idx="40">
                        <c:v>2.8354072669625172E-2</c:v>
                      </c:pt>
                      <c:pt idx="41">
                        <c:v>1.3936490304880403E-2</c:v>
                      </c:pt>
                      <c:pt idx="42">
                        <c:v>9.0665216961353691E-3</c:v>
                      </c:pt>
                      <c:pt idx="43">
                        <c:v>3.2905091223097752E-3</c:v>
                      </c:pt>
                      <c:pt idx="44">
                        <c:v>3.13824261638868E-4</c:v>
                      </c:pt>
                      <c:pt idx="45">
                        <c:v>-5.6855435075522312E-5</c:v>
                      </c:pt>
                      <c:pt idx="46">
                        <c:v>-7.6080865590520962E-5</c:v>
                      </c:pt>
                      <c:pt idx="47">
                        <c:v>-2.7509319594078782E-5</c:v>
                      </c:pt>
                      <c:pt idx="48">
                        <c:v>6.0750536758760543E-6</c:v>
                      </c:pt>
                      <c:pt idx="49">
                        <c:v>-1.040813723301764E-5</c:v>
                      </c:pt>
                      <c:pt idx="50">
                        <c:v>-5.3887139057945742E-5</c:v>
                      </c:pt>
                      <c:pt idx="51">
                        <c:v>-1.069745953890216E-4</c:v>
                      </c:pt>
                      <c:pt idx="52">
                        <c:v>-1.6739745868266399E-4</c:v>
                      </c:pt>
                      <c:pt idx="53">
                        <c:v>-4.3288112518388358E-4</c:v>
                      </c:pt>
                      <c:pt idx="54">
                        <c:v>-9.3383582032384167E-4</c:v>
                      </c:pt>
                      <c:pt idx="55">
                        <c:v>-1.112245303683518E-3</c:v>
                      </c:pt>
                      <c:pt idx="56">
                        <c:v>-1.120973768378872E-3</c:v>
                      </c:pt>
                      <c:pt idx="57">
                        <c:v>3.4405599471899698E-3</c:v>
                      </c:pt>
                      <c:pt idx="58">
                        <c:v>1.9137061274651614E-2</c:v>
                      </c:pt>
                      <c:pt idx="59">
                        <c:v>4.7423850793573398E-2</c:v>
                      </c:pt>
                      <c:pt idx="60">
                        <c:v>6.2059003328482742E-2</c:v>
                      </c:pt>
                      <c:pt idx="61">
                        <c:v>4.3954442732416908E-2</c:v>
                      </c:pt>
                      <c:pt idx="62">
                        <c:v>2.5737056074354548E-2</c:v>
                      </c:pt>
                      <c:pt idx="63">
                        <c:v>1.1721086475409389E-2</c:v>
                      </c:pt>
                      <c:pt idx="64">
                        <c:v>7.6810665849401443E-3</c:v>
                      </c:pt>
                      <c:pt idx="65">
                        <c:v>1.7572299784596524E-3</c:v>
                      </c:pt>
                      <c:pt idx="66">
                        <c:v>-5.6334479107001813E-5</c:v>
                      </c:pt>
                      <c:pt idx="67">
                        <c:v>-9.1593266653991573E-5</c:v>
                      </c:pt>
                      <c:pt idx="68">
                        <c:v>-5.9363923200034859E-5</c:v>
                      </c:pt>
                      <c:pt idx="69">
                        <c:v>-2.9305785300865963E-5</c:v>
                      </c:pt>
                      <c:pt idx="70">
                        <c:v>-2.1538783049929578E-5</c:v>
                      </c:pt>
                      <c:pt idx="71">
                        <c:v>-5.094618476840609E-6</c:v>
                      </c:pt>
                      <c:pt idx="72">
                        <c:v>-5.8089741625353069E-7</c:v>
                      </c:pt>
                      <c:pt idx="73">
                        <c:v>-3.3452462150852327E-5</c:v>
                      </c:pt>
                      <c:pt idx="74">
                        <c:v>-5.1244191870514688E-5</c:v>
                      </c:pt>
                      <c:pt idx="75">
                        <c:v>-6.3882551761946255E-5</c:v>
                      </c:pt>
                    </c:numCache>
                  </c:numRef>
                </c:xVal>
                <c:yVal>
                  <c:numRef>
                    <c:extLst>
                      <c:ext uri="{02D57815-91ED-43cb-92C2-25804820EDAC}">
                        <c15:formulaRef>
                          <c15:sqref>Bq!$E$5:$E$80</c15:sqref>
                        </c15:formulaRef>
                      </c:ext>
                    </c:extLst>
                    <c:numCache>
                      <c:formatCode>General</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0"/>
                <c:extLst>
                  <c:ext xmlns:c16="http://schemas.microsoft.com/office/drawing/2014/chart" uri="{C3380CC4-5D6E-409C-BE32-E72D297353CC}">
                    <c16:uniqueId val="{00000003-D1DC-4BB0-9A61-16851D0B2E28}"/>
                  </c:ext>
                </c:extLst>
              </c15:ser>
            </c15:filteredScatterSeries>
            <c15:filteredScatterSeries>
              <c15:ser>
                <c:idx val="2"/>
                <c:order val="3"/>
                <c:tx>
                  <c:v>4b_f</c:v>
                </c:tx>
                <c:spPr>
                  <a:ln w="12700" cap="rnd">
                    <a:solidFill>
                      <a:schemeClr val="accent6">
                        <a:lumMod val="5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Bq!$I$28:$I$1139</c15:sqref>
                        </c15:formulaRef>
                      </c:ext>
                    </c:extLst>
                    <c:numCache>
                      <c:formatCode>General</c:formatCode>
                      <c:ptCount val="1112"/>
                      <c:pt idx="0">
                        <c:v>1.3684522739914953E-4</c:v>
                      </c:pt>
                      <c:pt idx="1">
                        <c:v>1.3684270185777213E-4</c:v>
                      </c:pt>
                      <c:pt idx="2">
                        <c:v>1.0834014536715467E-4</c:v>
                      </c:pt>
                      <c:pt idx="3">
                        <c:v>9.0372311797007424E-5</c:v>
                      </c:pt>
                      <c:pt idx="4">
                        <c:v>9.0371211691505436E-5</c:v>
                      </c:pt>
                      <c:pt idx="5">
                        <c:v>7.8044286526387875E-5</c:v>
                      </c:pt>
                      <c:pt idx="6">
                        <c:v>0</c:v>
                      </c:pt>
                      <c:pt idx="7">
                        <c:v>0</c:v>
                      </c:pt>
                      <c:pt idx="8">
                        <c:v>0</c:v>
                      </c:pt>
                      <c:pt idx="9">
                        <c:v>0</c:v>
                      </c:pt>
                      <c:pt idx="10">
                        <c:v>0</c:v>
                      </c:pt>
                      <c:pt idx="11">
                        <c:v>-4.7491204819096318E-5</c:v>
                      </c:pt>
                      <c:pt idx="12">
                        <c:v>-4.7490902010984976E-5</c:v>
                      </c:pt>
                      <c:pt idx="13">
                        <c:v>8.9880517539111339E-5</c:v>
                      </c:pt>
                      <c:pt idx="14">
                        <c:v>0</c:v>
                      </c:pt>
                      <c:pt idx="15">
                        <c:v>0</c:v>
                      </c:pt>
                      <c:pt idx="16">
                        <c:v>0</c:v>
                      </c:pt>
                      <c:pt idx="17">
                        <c:v>0</c:v>
                      </c:pt>
                      <c:pt idx="18">
                        <c:v>0</c:v>
                      </c:pt>
                      <c:pt idx="19">
                        <c:v>3.8663653652396484E-5</c:v>
                      </c:pt>
                      <c:pt idx="20">
                        <c:v>7.5291236676717675E-5</c:v>
                      </c:pt>
                      <c:pt idx="21">
                        <c:v>7.5290857538578131E-5</c:v>
                      </c:pt>
                      <c:pt idx="22">
                        <c:v>1.1074882076216874E-4</c:v>
                      </c:pt>
                      <c:pt idx="23">
                        <c:v>1.1074827432606683E-4</c:v>
                      </c:pt>
                      <c:pt idx="24">
                        <c:v>1.1074772811941819E-4</c:v>
                      </c:pt>
                      <c:pt idx="25">
                        <c:v>1.4230605401939814E-4</c:v>
                      </c:pt>
                      <c:pt idx="26">
                        <c:v>1.3998448281927087E-4</c:v>
                      </c:pt>
                      <c:pt idx="27">
                        <c:v>1.3998382913224498E-4</c:v>
                      </c:pt>
                      <c:pt idx="28">
                        <c:v>2.047534303876821E-4</c:v>
                      </c:pt>
                      <c:pt idx="29">
                        <c:v>2.0475249879728729E-4</c:v>
                      </c:pt>
                      <c:pt idx="30">
                        <c:v>2.0475156759736012E-4</c:v>
                      </c:pt>
                      <c:pt idx="31">
                        <c:v>2.0194052273028271E-4</c:v>
                      </c:pt>
                      <c:pt idx="32">
                        <c:v>2.0193961767468678E-4</c:v>
                      </c:pt>
                      <c:pt idx="33">
                        <c:v>1.9843713807919644E-4</c:v>
                      </c:pt>
                      <c:pt idx="34">
                        <c:v>1.6394354251091312E-4</c:v>
                      </c:pt>
                      <c:pt idx="35">
                        <c:v>1.6394282758031985E-4</c:v>
                      </c:pt>
                      <c:pt idx="36">
                        <c:v>1.6223776344675259E-4</c:v>
                      </c:pt>
                      <c:pt idx="37">
                        <c:v>2.256354525589015E-4</c:v>
                      </c:pt>
                      <c:pt idx="38">
                        <c:v>1.9178200252339175E-4</c:v>
                      </c:pt>
                      <c:pt idx="39">
                        <c:v>1.9178118857422318E-4</c:v>
                      </c:pt>
                      <c:pt idx="40">
                        <c:v>1.8896555959260807E-4</c:v>
                      </c:pt>
                      <c:pt idx="41">
                        <c:v>1.8896477002250601E-4</c:v>
                      </c:pt>
                      <c:pt idx="42">
                        <c:v>2.5079770789208884E-4</c:v>
                      </c:pt>
                      <c:pt idx="43">
                        <c:v>2.4807831381836305E-4</c:v>
                      </c:pt>
                      <c:pt idx="44">
                        <c:v>2.480772944528829E-4</c:v>
                      </c:pt>
                      <c:pt idx="45">
                        <c:v>2.4585566838808686E-4</c:v>
                      </c:pt>
                      <c:pt idx="46">
                        <c:v>2.4278821032682873E-4</c:v>
                      </c:pt>
                      <c:pt idx="47">
                        <c:v>2.0640252871179337E-4</c:v>
                      </c:pt>
                      <c:pt idx="48">
                        <c:v>2.0141305020395081E-4</c:v>
                      </c:pt>
                      <c:pt idx="49">
                        <c:v>1.9841142802949621E-4</c:v>
                      </c:pt>
                      <c:pt idx="50">
                        <c:v>2.2331629762725575E-4</c:v>
                      </c:pt>
                      <c:pt idx="51">
                        <c:v>2.197715742335096E-4</c:v>
                      </c:pt>
                      <c:pt idx="52">
                        <c:v>2.1680628559228804E-4</c:v>
                      </c:pt>
                      <c:pt idx="53">
                        <c:v>2.4000466089998615E-4</c:v>
                      </c:pt>
                      <c:pt idx="54">
                        <c:v>2.3708230832040494E-4</c:v>
                      </c:pt>
                      <c:pt idx="55">
                        <c:v>2.3415997890301657E-4</c:v>
                      </c:pt>
                      <c:pt idx="56">
                        <c:v>2.2851083151256471E-4</c:v>
                      </c:pt>
                      <c:pt idx="57">
                        <c:v>2.2373845894863457E-4</c:v>
                      </c:pt>
                      <c:pt idx="58">
                        <c:v>2.2087479703771737E-4</c:v>
                      </c:pt>
                      <c:pt idx="59">
                        <c:v>2.446425283596626E-4</c:v>
                      </c:pt>
                      <c:pt idx="60">
                        <c:v>2.9695383624579692E-4</c:v>
                      </c:pt>
                      <c:pt idx="61">
                        <c:v>2.941300901303488E-4</c:v>
                      </c:pt>
                      <c:pt idx="62">
                        <c:v>2.8822071045626072E-4</c:v>
                      </c:pt>
                      <c:pt idx="63">
                        <c:v>2.8542692887591127E-4</c:v>
                      </c:pt>
                      <c:pt idx="64">
                        <c:v>2.8263316848321129E-4</c:v>
                      </c:pt>
                      <c:pt idx="65">
                        <c:v>2.2208422956390152E-4</c:v>
                      </c:pt>
                      <c:pt idx="66">
                        <c:v>2.1931326235948473E-4</c:v>
                      </c:pt>
                      <c:pt idx="67">
                        <c:v>2.7028781481793103E-4</c:v>
                      </c:pt>
                      <c:pt idx="68">
                        <c:v>2.675345344726861E-4</c:v>
                      </c:pt>
                      <c:pt idx="69">
                        <c:v>3.168626239214031E-4</c:v>
                      </c:pt>
                      <c:pt idx="70">
                        <c:v>3.1413551473399414E-4</c:v>
                      </c:pt>
                      <c:pt idx="71">
                        <c:v>3.1066721962463623E-4</c:v>
                      </c:pt>
                      <c:pt idx="72">
                        <c:v>3.0794664427035969E-4</c:v>
                      </c:pt>
                      <c:pt idx="73">
                        <c:v>3.0522608895581751E-4</c:v>
                      </c:pt>
                      <c:pt idx="74">
                        <c:v>2.4472669470711135E-4</c:v>
                      </c:pt>
                      <c:pt idx="75">
                        <c:v>1.8799410796740694E-4</c:v>
                      </c:pt>
                      <c:pt idx="76">
                        <c:v>1.8531433247891715E-4</c:v>
                      </c:pt>
                      <c:pt idx="77">
                        <c:v>2.6334451926684777E-4</c:v>
                      </c:pt>
                      <c:pt idx="78">
                        <c:v>2.3289627682489896E-4</c:v>
                      </c:pt>
                      <c:pt idx="79">
                        <c:v>2.3022476378114373E-4</c:v>
                      </c:pt>
                      <c:pt idx="80">
                        <c:v>2.270225487418273E-4</c:v>
                      </c:pt>
                      <c:pt idx="81">
                        <c:v>3.0418383682261551E-4</c:v>
                      </c:pt>
                      <c:pt idx="82">
                        <c:v>3.0152046210084999E-4</c:v>
                      </c:pt>
                      <c:pt idx="83">
                        <c:v>2.7282640566923881E-4</c:v>
                      </c:pt>
                      <c:pt idx="84">
                        <c:v>2.7015692042003155E-4</c:v>
                      </c:pt>
                      <c:pt idx="85">
                        <c:v>2.674874542210983E-4</c:v>
                      </c:pt>
                      <c:pt idx="86">
                        <c:v>3.1852295070092132E-4</c:v>
                      </c:pt>
                      <c:pt idx="87">
                        <c:v>3.1585129309725591E-4</c:v>
                      </c:pt>
                      <c:pt idx="88">
                        <c:v>3.1489712921205432E-4</c:v>
                      </c:pt>
                      <c:pt idx="89">
                        <c:v>3.1172245514448271E-4</c:v>
                      </c:pt>
                      <c:pt idx="90">
                        <c:v>3.0904040196697192E-4</c:v>
                      </c:pt>
                      <c:pt idx="91">
                        <c:v>2.8082286723813153E-4</c:v>
                      </c:pt>
                      <c:pt idx="92">
                        <c:v>3.5991525093035141E-4</c:v>
                      </c:pt>
                      <c:pt idx="93">
                        <c:v>3.5721408251649604E-4</c:v>
                      </c:pt>
                      <c:pt idx="94">
                        <c:v>3.2954705358125892E-4</c:v>
                      </c:pt>
                      <c:pt idx="95">
                        <c:v>3.5545176238065601E-4</c:v>
                      </c:pt>
                      <c:pt idx="96">
                        <c:v>3.5272269352240013E-4</c:v>
                      </c:pt>
                      <c:pt idx="97">
                        <c:v>2.9581990344185866E-4</c:v>
                      </c:pt>
                      <c:pt idx="98">
                        <c:v>2.9308667471426207E-4</c:v>
                      </c:pt>
                      <c:pt idx="99">
                        <c:v>3.2001530692302057E-4</c:v>
                      </c:pt>
                      <c:pt idx="100">
                        <c:v>3.7601104225944159E-4</c:v>
                      </c:pt>
                      <c:pt idx="101">
                        <c:v>3.7323108570206216E-4</c:v>
                      </c:pt>
                      <c:pt idx="102">
                        <c:v>3.7045114978891342E-4</c:v>
                      </c:pt>
                      <c:pt idx="103">
                        <c:v>3.6976969232068075E-4</c:v>
                      </c:pt>
                      <c:pt idx="104">
                        <c:v>3.9853723164023816E-4</c:v>
                      </c:pt>
                      <c:pt idx="105">
                        <c:v>3.9571609079413735E-4</c:v>
                      </c:pt>
                      <c:pt idx="106">
                        <c:v>3.3920083180591197E-4</c:v>
                      </c:pt>
                      <c:pt idx="107">
                        <c:v>3.3635648534876558E-4</c:v>
                      </c:pt>
                      <c:pt idx="108">
                        <c:v>3.3351216029105327E-4</c:v>
                      </c:pt>
                      <c:pt idx="109">
                        <c:v>3.6094093823408891E-4</c:v>
                      </c:pt>
                      <c:pt idx="110">
                        <c:v>3.5808233922168017E-4</c:v>
                      </c:pt>
                      <c:pt idx="111">
                        <c:v>4.1418663445019961E-4</c:v>
                      </c:pt>
                      <c:pt idx="112">
                        <c:v>4.7274756660493726E-4</c:v>
                      </c:pt>
                      <c:pt idx="113">
                        <c:v>4.4387069602810659E-4</c:v>
                      </c:pt>
                      <c:pt idx="114">
                        <c:v>4.4095602085323705E-4</c:v>
                      </c:pt>
                      <c:pt idx="115">
                        <c:v>4.1060978706865053E-4</c:v>
                      </c:pt>
                      <c:pt idx="116">
                        <c:v>5.0419153519246562E-4</c:v>
                      </c:pt>
                      <c:pt idx="117">
                        <c:v>5.0121343913475636E-4</c:v>
                      </c:pt>
                      <c:pt idx="118">
                        <c:v>4.7294401385131153E-4</c:v>
                      </c:pt>
                      <c:pt idx="119">
                        <c:v>4.6993731834759207E-4</c:v>
                      </c:pt>
                      <c:pt idx="120">
                        <c:v>4.6693064686402123E-4</c:v>
                      </c:pt>
                      <c:pt idx="121">
                        <c:v>4.9707058384549317E-4</c:v>
                      </c:pt>
                      <c:pt idx="122">
                        <c:v>4.0606432977323566E-4</c:v>
                      </c:pt>
                      <c:pt idx="123">
                        <c:v>4.0301782753594128E-4</c:v>
                      </c:pt>
                      <c:pt idx="124">
                        <c:v>4.0355655622611607E-4</c:v>
                      </c:pt>
                      <c:pt idx="125">
                        <c:v>4.6662505723214982E-4</c:v>
                      </c:pt>
                      <c:pt idx="126">
                        <c:v>4.6352048937276446E-4</c:v>
                      </c:pt>
                      <c:pt idx="127">
                        <c:v>5.2590017006843833E-4</c:v>
                      </c:pt>
                      <c:pt idx="128">
                        <c:v>4.3731997673013805E-4</c:v>
                      </c:pt>
                      <c:pt idx="129">
                        <c:v>4.3413480173624421E-4</c:v>
                      </c:pt>
                      <c:pt idx="130">
                        <c:v>4.3094965331988086E-4</c:v>
                      </c:pt>
                      <c:pt idx="131">
                        <c:v>3.7053338793938795E-4</c:v>
                      </c:pt>
                      <c:pt idx="132">
                        <c:v>3.6729125300398978E-4</c:v>
                      </c:pt>
                      <c:pt idx="133">
                        <c:v>4.9764160529576116E-4</c:v>
                      </c:pt>
                      <c:pt idx="134">
                        <c:v>4.9437437898305144E-4</c:v>
                      </c:pt>
                      <c:pt idx="135">
                        <c:v>4.6370479326114124E-4</c:v>
                      </c:pt>
                      <c:pt idx="136">
                        <c:v>4.6039992647964312E-4</c:v>
                      </c:pt>
                      <c:pt idx="137">
                        <c:v>4.6562060149644356E-4</c:v>
                      </c:pt>
                      <c:pt idx="138">
                        <c:v>4.6225411667821337E-4</c:v>
                      </c:pt>
                      <c:pt idx="139">
                        <c:v>4.9599403673054692E-4</c:v>
                      </c:pt>
                      <c:pt idx="140">
                        <c:v>4.9260419087121499E-4</c:v>
                      </c:pt>
                      <c:pt idx="141">
                        <c:v>5.9929704470841508E-4</c:v>
                      </c:pt>
                      <c:pt idx="142">
                        <c:v>5.6599190675724433E-4</c:v>
                      </c:pt>
                      <c:pt idx="143">
                        <c:v>5.6252651923256779E-4</c:v>
                      </c:pt>
                      <c:pt idx="144">
                        <c:v>4.9318164209654215E-4</c:v>
                      </c:pt>
                      <c:pt idx="145">
                        <c:v>5.6472519678618714E-4</c:v>
                      </c:pt>
                      <c:pt idx="146">
                        <c:v>5.6120292356919715E-4</c:v>
                      </c:pt>
                      <c:pt idx="147">
                        <c:v>5.5768068271145775E-4</c:v>
                      </c:pt>
                      <c:pt idx="148">
                        <c:v>5.9925748620095467E-4</c:v>
                      </c:pt>
                      <c:pt idx="149">
                        <c:v>5.9567630385793258E-4</c:v>
                      </c:pt>
                      <c:pt idx="150">
                        <c:v>5.6153058365278319E-4</c:v>
                      </c:pt>
                      <c:pt idx="151">
                        <c:v>5.6087137411330718E-4</c:v>
                      </c:pt>
                      <c:pt idx="152">
                        <c:v>5.5723726056464162E-4</c:v>
                      </c:pt>
                      <c:pt idx="153">
                        <c:v>5.5655170243160384E-4</c:v>
                      </c:pt>
                      <c:pt idx="154">
                        <c:v>6.7044935622309978E-4</c:v>
                      </c:pt>
                      <c:pt idx="155">
                        <c:v>6.6675223222323289E-4</c:v>
                      </c:pt>
                      <c:pt idx="156">
                        <c:v>6.3218988995648146E-4</c:v>
                      </c:pt>
                      <c:pt idx="157">
                        <c:v>5.9498191153997085E-4</c:v>
                      </c:pt>
                      <c:pt idx="158">
                        <c:v>5.912243679977267E-4</c:v>
                      </c:pt>
                      <c:pt idx="159">
                        <c:v>7.0803806183405255E-4</c:v>
                      </c:pt>
                      <c:pt idx="160">
                        <c:v>7.0423852191419767E-4</c:v>
                      </c:pt>
                      <c:pt idx="161">
                        <c:v>7.0043901960319468E-4</c:v>
                      </c:pt>
                      <c:pt idx="162">
                        <c:v>6.3827246065638202E-4</c:v>
                      </c:pt>
                      <c:pt idx="163">
                        <c:v>6.3436503261045992E-4</c:v>
                      </c:pt>
                      <c:pt idx="164">
                        <c:v>6.3045764393754582E-4</c:v>
                      </c:pt>
                      <c:pt idx="165">
                        <c:v>6.2655029459455949E-4</c:v>
                      </c:pt>
                      <c:pt idx="166">
                        <c:v>6.2836951029357035E-4</c:v>
                      </c:pt>
                      <c:pt idx="167">
                        <c:v>6.2442627661294899E-4</c:v>
                      </c:pt>
                      <c:pt idx="168">
                        <c:v>7.0754063389800949E-4</c:v>
                      </c:pt>
                      <c:pt idx="169">
                        <c:v>7.0355128137747347E-4</c:v>
                      </c:pt>
                      <c:pt idx="170">
                        <c:v>6.9956196991795305E-4</c:v>
                      </c:pt>
                      <c:pt idx="171">
                        <c:v>5.4092077057575399E-4</c:v>
                      </c:pt>
                      <c:pt idx="172">
                        <c:v>5.3689466817221233E-4</c:v>
                      </c:pt>
                      <c:pt idx="173">
                        <c:v>5.3224385138514441E-4</c:v>
                      </c:pt>
                      <c:pt idx="174">
                        <c:v>6.1231066230682865E-4</c:v>
                      </c:pt>
                      <c:pt idx="175">
                        <c:v>6.1552486002237764E-4</c:v>
                      </c:pt>
                      <c:pt idx="176">
                        <c:v>6.1143128904217275E-4</c:v>
                      </c:pt>
                      <c:pt idx="177">
                        <c:v>5.6976921121596965E-4</c:v>
                      </c:pt>
                      <c:pt idx="178">
                        <c:v>6.1126898270897972E-4</c:v>
                      </c:pt>
                      <c:pt idx="179">
                        <c:v>6.0712104631773997E-4</c:v>
                      </c:pt>
                      <c:pt idx="180">
                        <c:v>5.6350464633896145E-4</c:v>
                      </c:pt>
                      <c:pt idx="181">
                        <c:v>6.8683180529358436E-4</c:v>
                      </c:pt>
                      <c:pt idx="182">
                        <c:v>6.826533305892685E-4</c:v>
                      </c:pt>
                      <c:pt idx="183">
                        <c:v>5.9775844982857108E-4</c:v>
                      </c:pt>
                      <c:pt idx="184">
                        <c:v>5.9721517925599764E-4</c:v>
                      </c:pt>
                      <c:pt idx="185">
                        <c:v>5.9299082286623939E-4</c:v>
                      </c:pt>
                      <c:pt idx="186">
                        <c:v>6.7917697490339768E-4</c:v>
                      </c:pt>
                      <c:pt idx="187">
                        <c:v>5.9405377805884726E-4</c:v>
                      </c:pt>
                      <c:pt idx="188">
                        <c:v>5.8976077240154576E-4</c:v>
                      </c:pt>
                      <c:pt idx="189">
                        <c:v>6.7562550062440566E-4</c:v>
                      </c:pt>
                      <c:pt idx="190">
                        <c:v>6.7986809687850351E-4</c:v>
                      </c:pt>
                      <c:pt idx="191">
                        <c:v>6.754926727644394E-4</c:v>
                      </c:pt>
                      <c:pt idx="192">
                        <c:v>6.7111729688056683E-4</c:v>
                      </c:pt>
                      <c:pt idx="193">
                        <c:v>6.6759345336607002E-4</c:v>
                      </c:pt>
                      <c:pt idx="194">
                        <c:v>6.6321258178858231E-4</c:v>
                      </c:pt>
                      <c:pt idx="195">
                        <c:v>7.1084256588371038E-4</c:v>
                      </c:pt>
                      <c:pt idx="196">
                        <c:v>7.1659503815046206E-4</c:v>
                      </c:pt>
                      <c:pt idx="197">
                        <c:v>7.120991987980273E-4</c:v>
                      </c:pt>
                      <c:pt idx="198">
                        <c:v>7.5655712324139033E-4</c:v>
                      </c:pt>
                      <c:pt idx="199">
                        <c:v>7.152944612075228E-4</c:v>
                      </c:pt>
                      <c:pt idx="200">
                        <c:v>7.1072078587136416E-4</c:v>
                      </c:pt>
                      <c:pt idx="201">
                        <c:v>7.061471629038605E-4</c:v>
                      </c:pt>
                      <c:pt idx="202">
                        <c:v>6.646685608183903E-4</c:v>
                      </c:pt>
                      <c:pt idx="203">
                        <c:v>6.6003338647803141E-4</c:v>
                      </c:pt>
                      <c:pt idx="204">
                        <c:v>7.0751995742838526E-4</c:v>
                      </c:pt>
                      <c:pt idx="205">
                        <c:v>7.5786971827384751E-4</c:v>
                      </c:pt>
                      <c:pt idx="206">
                        <c:v>7.5314484306766025E-4</c:v>
                      </c:pt>
                      <c:pt idx="207">
                        <c:v>7.069845138368212E-4</c:v>
                      </c:pt>
                      <c:pt idx="208">
                        <c:v>7.5725360001367736E-4</c:v>
                      </c:pt>
                      <c:pt idx="209">
                        <c:v>7.524426792892418E-4</c:v>
                      </c:pt>
                      <c:pt idx="210">
                        <c:v>7.0944205339394054E-4</c:v>
                      </c:pt>
                      <c:pt idx="211">
                        <c:v>7.6425706508943109E-4</c:v>
                      </c:pt>
                      <c:pt idx="212">
                        <c:v>7.5930736657152387E-4</c:v>
                      </c:pt>
                      <c:pt idx="213">
                        <c:v>7.1830351679864012E-4</c:v>
                      </c:pt>
                      <c:pt idx="214">
                        <c:v>7.2390397570916334E-4</c:v>
                      </c:pt>
                      <c:pt idx="215">
                        <c:v>7.1878466088785636E-4</c:v>
                      </c:pt>
                      <c:pt idx="216">
                        <c:v>7.266792070835551E-4</c:v>
                      </c:pt>
                      <c:pt idx="217">
                        <c:v>7.8921692315354018E-4</c:v>
                      </c:pt>
                      <c:pt idx="218">
                        <c:v>7.8389898108360129E-4</c:v>
                      </c:pt>
                      <c:pt idx="219">
                        <c:v>9.0319847432932074E-4</c:v>
                      </c:pt>
                      <c:pt idx="220">
                        <c:v>8.057372309170117E-4</c:v>
                      </c:pt>
                      <c:pt idx="221">
                        <c:v>8.0019596634273008E-4</c:v>
                      </c:pt>
                      <c:pt idx="222">
                        <c:v>8.3939648171984062E-4</c:v>
                      </c:pt>
                      <c:pt idx="223">
                        <c:v>8.3354308248718989E-4</c:v>
                      </c:pt>
                      <c:pt idx="224">
                        <c:v>8.2768976717525328E-4</c:v>
                      </c:pt>
                      <c:pt idx="225">
                        <c:v>8.4342170914010364E-4</c:v>
                      </c:pt>
                      <c:pt idx="226">
                        <c:v>1.1068710752832093E-3</c:v>
                      </c:pt>
                      <c:pt idx="227">
                        <c:v>1.1007005722848044E-3</c:v>
                      </c:pt>
                      <c:pt idx="228">
                        <c:v>1.1332443476371047E-3</c:v>
                      </c:pt>
                      <c:pt idx="229">
                        <c:v>1.2296641099842538E-3</c:v>
                      </c:pt>
                      <c:pt idx="230">
                        <c:v>1.223065899860738E-3</c:v>
                      </c:pt>
                      <c:pt idx="231">
                        <c:v>1.4051462412270751E-3</c:v>
                      </c:pt>
                      <c:pt idx="232">
                        <c:v>1.5187353144516878E-3</c:v>
                      </c:pt>
                      <c:pt idx="233">
                        <c:v>1.5116153160238675E-3</c:v>
                      </c:pt>
                      <c:pt idx="234">
                        <c:v>1.4089015565202402E-3</c:v>
                      </c:pt>
                      <c:pt idx="235">
                        <c:v>1.7459460321861432E-3</c:v>
                      </c:pt>
                      <c:pt idx="236">
                        <c:v>1.7380190593821697E-3</c:v>
                      </c:pt>
                      <c:pt idx="237">
                        <c:v>1.6477339114751549E-3</c:v>
                      </c:pt>
                      <c:pt idx="238">
                        <c:v>1.6394240695285097E-3</c:v>
                      </c:pt>
                      <c:pt idx="239">
                        <c:v>1.6311143980161889E-3</c:v>
                      </c:pt>
                      <c:pt idx="240">
                        <c:v>1.7700995228940629E-3</c:v>
                      </c:pt>
                      <c:pt idx="241">
                        <c:v>2.1828485568611243E-3</c:v>
                      </c:pt>
                      <c:pt idx="242">
                        <c:v>2.1739074774481315E-3</c:v>
                      </c:pt>
                      <c:pt idx="243">
                        <c:v>2.0559316968724881E-3</c:v>
                      </c:pt>
                      <c:pt idx="244">
                        <c:v>2.077349521881116E-3</c:v>
                      </c:pt>
                      <c:pt idx="245">
                        <c:v>2.0675133663686186E-3</c:v>
                      </c:pt>
                      <c:pt idx="246">
                        <c:v>2.057677449392014E-3</c:v>
                      </c:pt>
                      <c:pt idx="247">
                        <c:v>3.0333246109439851E-3</c:v>
                      </c:pt>
                      <c:pt idx="248">
                        <c:v>3.0227862809556597E-3</c:v>
                      </c:pt>
                      <c:pt idx="249">
                        <c:v>3.3348653588237704E-3</c:v>
                      </c:pt>
                      <c:pt idx="250">
                        <c:v>3.3645430748195375E-3</c:v>
                      </c:pt>
                      <c:pt idx="251">
                        <c:v>3.3531270857263531E-3</c:v>
                      </c:pt>
                      <c:pt idx="252">
                        <c:v>3.5020061967547069E-3</c:v>
                      </c:pt>
                      <c:pt idx="253">
                        <c:v>3.5623051705468835E-3</c:v>
                      </c:pt>
                      <c:pt idx="254">
                        <c:v>3.5504956743698224E-3</c:v>
                      </c:pt>
                      <c:pt idx="255">
                        <c:v>3.7202264590569609E-3</c:v>
                      </c:pt>
                      <c:pt idx="256">
                        <c:v>3.7082094087273684E-3</c:v>
                      </c:pt>
                      <c:pt idx="257">
                        <c:v>4.2951105506838748E-3</c:v>
                      </c:pt>
                      <c:pt idx="258">
                        <c:v>4.3770555901421352E-3</c:v>
                      </c:pt>
                      <c:pt idx="259">
                        <c:v>4.3644138659376793E-3</c:v>
                      </c:pt>
                      <c:pt idx="260">
                        <c:v>4.85403750149973E-3</c:v>
                      </c:pt>
                      <c:pt idx="261">
                        <c:v>6.6700692980609282E-3</c:v>
                      </c:pt>
                      <c:pt idx="262">
                        <c:v>6.6567677714728813E-3</c:v>
                      </c:pt>
                      <c:pt idx="263">
                        <c:v>6.643466717910447E-3</c:v>
                      </c:pt>
                      <c:pt idx="264">
                        <c:v>6.5048881876285849E-3</c:v>
                      </c:pt>
                      <c:pt idx="265">
                        <c:v>6.4918412098343998E-3</c:v>
                      </c:pt>
                      <c:pt idx="266">
                        <c:v>6.4061700053490338E-3</c:v>
                      </c:pt>
                      <c:pt idx="267">
                        <c:v>6.0245399760104753E-3</c:v>
                      </c:pt>
                      <c:pt idx="268">
                        <c:v>6.011882595318885E-3</c:v>
                      </c:pt>
                      <c:pt idx="269">
                        <c:v>6.7070682766040939E-3</c:v>
                      </c:pt>
                      <c:pt idx="270">
                        <c:v>7.3680036012373712E-3</c:v>
                      </c:pt>
                      <c:pt idx="271">
                        <c:v>7.3559521950602828E-3</c:v>
                      </c:pt>
                      <c:pt idx="272">
                        <c:v>9.2583092189759981E-3</c:v>
                      </c:pt>
                      <c:pt idx="273">
                        <c:v>1.1947819576590897E-2</c:v>
                      </c:pt>
                      <c:pt idx="274">
                        <c:v>1.1936548578963426E-2</c:v>
                      </c:pt>
                      <c:pt idx="275">
                        <c:v>1.4878367094015077E-2</c:v>
                      </c:pt>
                      <c:pt idx="276">
                        <c:v>1.7969446556363768E-2</c:v>
                      </c:pt>
                      <c:pt idx="277">
                        <c:v>1.7959277255283616E-2</c:v>
                      </c:pt>
                      <c:pt idx="278">
                        <c:v>2.0380294059715007E-2</c:v>
                      </c:pt>
                      <c:pt idx="279">
                        <c:v>1.7715263107443369E-2</c:v>
                      </c:pt>
                      <c:pt idx="280">
                        <c:v>1.7706184401046293E-2</c:v>
                      </c:pt>
                      <c:pt idx="281">
                        <c:v>2.0136727221980219E-2</c:v>
                      </c:pt>
                      <c:pt idx="282">
                        <c:v>2.3533855136078256E-2</c:v>
                      </c:pt>
                      <c:pt idx="283">
                        <c:v>2.3525985476007181E-2</c:v>
                      </c:pt>
                      <c:pt idx="284">
                        <c:v>2.6717701150664568E-2</c:v>
                      </c:pt>
                      <c:pt idx="285">
                        <c:v>2.6710341313432751E-2</c:v>
                      </c:pt>
                      <c:pt idx="286">
                        <c:v>2.7807305640175677E-2</c:v>
                      </c:pt>
                      <c:pt idx="287">
                        <c:v>2.7719868729544541E-2</c:v>
                      </c:pt>
                      <c:pt idx="288">
                        <c:v>2.7713339711628E-2</c:v>
                      </c:pt>
                      <c:pt idx="289">
                        <c:v>2.7470300638020088E-2</c:v>
                      </c:pt>
                      <c:pt idx="290">
                        <c:v>2.6195817834858928E-2</c:v>
                      </c:pt>
                      <c:pt idx="291">
                        <c:v>2.6189832301729672E-2</c:v>
                      </c:pt>
                      <c:pt idx="292">
                        <c:v>2.2089936424905091E-2</c:v>
                      </c:pt>
                      <c:pt idx="293">
                        <c:v>1.4997332301740003E-2</c:v>
                      </c:pt>
                      <c:pt idx="294">
                        <c:v>1.4991700634773109E-2</c:v>
                      </c:pt>
                      <c:pt idx="295">
                        <c:v>8.2903891913955561E-3</c:v>
                      </c:pt>
                      <c:pt idx="296">
                        <c:v>3.6757846430817984E-3</c:v>
                      </c:pt>
                      <c:pt idx="297">
                        <c:v>8.3233473062616613E-4</c:v>
                      </c:pt>
                      <c:pt idx="298">
                        <c:v>8.2708508809582184E-4</c:v>
                      </c:pt>
                      <c:pt idx="299">
                        <c:v>3.3428608776091304E-5</c:v>
                      </c:pt>
                      <c:pt idx="300">
                        <c:v>2.3370917148797396E-4</c:v>
                      </c:pt>
                      <c:pt idx="301">
                        <c:v>2.2857237399417238E-4</c:v>
                      </c:pt>
                      <c:pt idx="302">
                        <c:v>4.7846129318975607E-4</c:v>
                      </c:pt>
                      <c:pt idx="303">
                        <c:v>4.7334650211731813E-4</c:v>
                      </c:pt>
                      <c:pt idx="304">
                        <c:v>3.6365685244250131E-4</c:v>
                      </c:pt>
                      <c:pt idx="305">
                        <c:v>3.58572961802188E-4</c:v>
                      </c:pt>
                      <c:pt idx="306">
                        <c:v>3.5348912910843186E-4</c:v>
                      </c:pt>
                      <c:pt idx="307">
                        <c:v>5.44725802684923E-4</c:v>
                      </c:pt>
                      <c:pt idx="308">
                        <c:v>5.3813337854862657E-4</c:v>
                      </c:pt>
                      <c:pt idx="309">
                        <c:v>5.3313049276041639E-4</c:v>
                      </c:pt>
                      <c:pt idx="310">
                        <c:v>5.7989639543839491E-4</c:v>
                      </c:pt>
                      <c:pt idx="311">
                        <c:v>5.7070395008613605E-4</c:v>
                      </c:pt>
                      <c:pt idx="312">
                        <c:v>5.657228358595792E-4</c:v>
                      </c:pt>
                      <c:pt idx="313">
                        <c:v>6.1059843213542777E-4</c:v>
                      </c:pt>
                      <c:pt idx="314">
                        <c:v>6.0561722337674866E-4</c:v>
                      </c:pt>
                      <c:pt idx="315">
                        <c:v>6.0063607092682169E-4</c:v>
                      </c:pt>
                      <c:pt idx="316">
                        <c:v>5.9565497472013342E-4</c:v>
                      </c:pt>
                      <c:pt idx="317">
                        <c:v>4.8671941034836942E-4</c:v>
                      </c:pt>
                      <c:pt idx="318">
                        <c:v>4.8178189028370811E-4</c:v>
                      </c:pt>
                      <c:pt idx="319">
                        <c:v>6.251187208002948E-4</c:v>
                      </c:pt>
                      <c:pt idx="320">
                        <c:v>7.1593170077986551E-4</c:v>
                      </c:pt>
                      <c:pt idx="321">
                        <c:v>7.110145878556481E-4</c:v>
                      </c:pt>
                      <c:pt idx="322">
                        <c:v>6.5594925846184922E-4</c:v>
                      </c:pt>
                      <c:pt idx="323">
                        <c:v>6.5103949803711194E-4</c:v>
                      </c:pt>
                      <c:pt idx="324">
                        <c:v>8.3906800436863197E-4</c:v>
                      </c:pt>
                      <c:pt idx="325">
                        <c:v>6.835080919321058E-4</c:v>
                      </c:pt>
                      <c:pt idx="326">
                        <c:v>6.7864704202809725E-4</c:v>
                      </c:pt>
                      <c:pt idx="327">
                        <c:v>5.7567066360656967E-4</c:v>
                      </c:pt>
                      <c:pt idx="328">
                        <c:v>8.5864185410894378E-4</c:v>
                      </c:pt>
                      <c:pt idx="329">
                        <c:v>8.4902191094781581E-4</c:v>
                      </c:pt>
                      <c:pt idx="330">
                        <c:v>8.4421484873381948E-4</c:v>
                      </c:pt>
                      <c:pt idx="331">
                        <c:v>5.0199072765872343E-4</c:v>
                      </c:pt>
                      <c:pt idx="332">
                        <c:v>6.4130216172248442E-4</c:v>
                      </c:pt>
                      <c:pt idx="333">
                        <c:v>6.3650274282115306E-4</c:v>
                      </c:pt>
                      <c:pt idx="334">
                        <c:v>5.3265018614281087E-4</c:v>
                      </c:pt>
                      <c:pt idx="335">
                        <c:v>6.6839111258674728E-4</c:v>
                      </c:pt>
                      <c:pt idx="336">
                        <c:v>6.6363824818649244E-4</c:v>
                      </c:pt>
                      <c:pt idx="337">
                        <c:v>5.1475217819463867E-4</c:v>
                      </c:pt>
                      <c:pt idx="338">
                        <c:v>7.4206620791663291E-4</c:v>
                      </c:pt>
                      <c:pt idx="339">
                        <c:v>7.3735882638773702E-4</c:v>
                      </c:pt>
                      <c:pt idx="340">
                        <c:v>4.9710036446805935E-4</c:v>
                      </c:pt>
                      <c:pt idx="341">
                        <c:v>4.9239398115070011E-4</c:v>
                      </c:pt>
                      <c:pt idx="342">
                        <c:v>5.2971099239494961E-4</c:v>
                      </c:pt>
                      <c:pt idx="343">
                        <c:v>5.2433638560781166E-4</c:v>
                      </c:pt>
                      <c:pt idx="344">
                        <c:v>5.1968111014078281E-4</c:v>
                      </c:pt>
                      <c:pt idx="345">
                        <c:v>6.4952920839976937E-4</c:v>
                      </c:pt>
                      <c:pt idx="346">
                        <c:v>5.4951005617706594E-4</c:v>
                      </c:pt>
                      <c:pt idx="347">
                        <c:v>5.4491713276940963E-4</c:v>
                      </c:pt>
                      <c:pt idx="348">
                        <c:v>4.8975851500400176E-4</c:v>
                      </c:pt>
                      <c:pt idx="349">
                        <c:v>6.1693600387757123E-4</c:v>
                      </c:pt>
                      <c:pt idx="350">
                        <c:v>6.1242152822536778E-4</c:v>
                      </c:pt>
                      <c:pt idx="351">
                        <c:v>4.7234841283808467E-4</c:v>
                      </c:pt>
                      <c:pt idx="352">
                        <c:v>5.076753997372398E-4</c:v>
                      </c:pt>
                      <c:pt idx="353">
                        <c:v>5.0320845147665651E-4</c:v>
                      </c:pt>
                      <c:pt idx="354">
                        <c:v>4.9551428365096053E-4</c:v>
                      </c:pt>
                      <c:pt idx="355">
                        <c:v>4.9107634201793048E-4</c:v>
                      </c:pt>
                      <c:pt idx="356">
                        <c:v>4.8663844350475523E-4</c:v>
                      </c:pt>
                      <c:pt idx="357">
                        <c:v>4.2943803380007394E-4</c:v>
                      </c:pt>
                      <c:pt idx="358">
                        <c:v>4.2508492094075182E-4</c:v>
                      </c:pt>
                      <c:pt idx="359">
                        <c:v>4.2073184926724288E-4</c:v>
                      </c:pt>
                      <c:pt idx="360">
                        <c:v>3.6997978588499992E-4</c:v>
                      </c:pt>
                      <c:pt idx="361">
                        <c:v>3.6565986630537168E-4</c:v>
                      </c:pt>
                      <c:pt idx="362">
                        <c:v>3.164929900426918E-4</c:v>
                      </c:pt>
                      <c:pt idx="363">
                        <c:v>3.1180411894045259E-4</c:v>
                      </c:pt>
                      <c:pt idx="364">
                        <c:v>3.9495594562334254E-4</c:v>
                      </c:pt>
                      <c:pt idx="365">
                        <c:v>3.9064690054503343E-4</c:v>
                      </c:pt>
                      <c:pt idx="366">
                        <c:v>3.4624198789183085E-4</c:v>
                      </c:pt>
                      <c:pt idx="367">
                        <c:v>3.8787819389356307E-4</c:v>
                      </c:pt>
                      <c:pt idx="368">
                        <c:v>3.8350326833199821E-4</c:v>
                      </c:pt>
                      <c:pt idx="369">
                        <c:v>3.3834868465542169E-4</c:v>
                      </c:pt>
                      <c:pt idx="370">
                        <c:v>3.8206598497694783E-4</c:v>
                      </c:pt>
                      <c:pt idx="371">
                        <c:v>3.7760578513686144E-4</c:v>
                      </c:pt>
                      <c:pt idx="372">
                        <c:v>4.233068815660332E-4</c:v>
                      </c:pt>
                      <c:pt idx="373">
                        <c:v>4.6710804498309829E-4</c:v>
                      </c:pt>
                      <c:pt idx="374">
                        <c:v>4.625588578036814E-4</c:v>
                      </c:pt>
                      <c:pt idx="375">
                        <c:v>4.1745213256566153E-4</c:v>
                      </c:pt>
                      <c:pt idx="376">
                        <c:v>5.105146739567153E-4</c:v>
                      </c:pt>
                      <c:pt idx="377">
                        <c:v>5.0586044113012148E-4</c:v>
                      </c:pt>
                      <c:pt idx="378">
                        <c:v>5.5533345720008398E-4</c:v>
                      </c:pt>
                      <c:pt idx="379">
                        <c:v>6.5407216310564131E-4</c:v>
                      </c:pt>
                      <c:pt idx="380">
                        <c:v>6.4928760923358829E-4</c:v>
                      </c:pt>
                      <c:pt idx="381">
                        <c:v>6.4450310497097857E-4</c:v>
                      </c:pt>
                      <c:pt idx="382">
                        <c:v>7.1039780435634659E-4</c:v>
                      </c:pt>
                      <c:pt idx="383">
                        <c:v>7.0545450501856234E-4</c:v>
                      </c:pt>
                      <c:pt idx="384">
                        <c:v>7.0051125865071826E-4</c:v>
                      </c:pt>
                      <c:pt idx="385">
                        <c:v>7.0780913787872797E-4</c:v>
                      </c:pt>
                      <c:pt idx="386">
                        <c:v>7.0277894204698581E-4</c:v>
                      </c:pt>
                      <c:pt idx="387">
                        <c:v>6.9774880087157174E-4</c:v>
                      </c:pt>
                      <c:pt idx="388">
                        <c:v>5.9906165675415065E-4</c:v>
                      </c:pt>
                      <c:pt idx="389">
                        <c:v>5.939722656075942E-4</c:v>
                      </c:pt>
                      <c:pt idx="390">
                        <c:v>5.9506426487764019E-4</c:v>
                      </c:pt>
                      <c:pt idx="391">
                        <c:v>5.9708453351542076E-4</c:v>
                      </c:pt>
                      <c:pt idx="392">
                        <c:v>5.9187937499094077E-4</c:v>
                      </c:pt>
                      <c:pt idx="393">
                        <c:v>8.5757023753896776E-4</c:v>
                      </c:pt>
                      <c:pt idx="394">
                        <c:v>5.3835667549209003E-4</c:v>
                      </c:pt>
                      <c:pt idx="395">
                        <c:v>5.3306347922523888E-4</c:v>
                      </c:pt>
                      <c:pt idx="396">
                        <c:v>8.0133749344113794E-4</c:v>
                      </c:pt>
                      <c:pt idx="397">
                        <c:v>6.9757706262683493E-4</c:v>
                      </c:pt>
                      <c:pt idx="398">
                        <c:v>6.9215784979676702E-4</c:v>
                      </c:pt>
                      <c:pt idx="399">
                        <c:v>8.6031335390709029E-4</c:v>
                      </c:pt>
                      <c:pt idx="400">
                        <c:v>1.1403802514911327E-3</c:v>
                      </c:pt>
                      <c:pt idx="401">
                        <c:v>1.1348366914523094E-3</c:v>
                      </c:pt>
                      <c:pt idx="402">
                        <c:v>9.8036029553073226E-4</c:v>
                      </c:pt>
                      <c:pt idx="403">
                        <c:v>9.7471718537378398E-4</c:v>
                      </c:pt>
                      <c:pt idx="404">
                        <c:v>9.6907414393123965E-4</c:v>
                      </c:pt>
                      <c:pt idx="405">
                        <c:v>9.1449484444352754E-4</c:v>
                      </c:pt>
                      <c:pt idx="406">
                        <c:v>1.0867850988069438E-3</c:v>
                      </c:pt>
                      <c:pt idx="407">
                        <c:v>1.081056897433018E-3</c:v>
                      </c:pt>
                      <c:pt idx="408">
                        <c:v>8.0219874282080026E-4</c:v>
                      </c:pt>
                      <c:pt idx="409">
                        <c:v>7.9637460539126314E-4</c:v>
                      </c:pt>
                      <c:pt idx="410">
                        <c:v>7.9055053981986166E-4</c:v>
                      </c:pt>
                      <c:pt idx="411">
                        <c:v>8.5756681372959221E-4</c:v>
                      </c:pt>
                      <c:pt idx="412">
                        <c:v>7.9925820954504436E-4</c:v>
                      </c:pt>
                      <c:pt idx="413">
                        <c:v>7.9328203966742134E-4</c:v>
                      </c:pt>
                      <c:pt idx="414">
                        <c:v>9.7691789403099583E-4</c:v>
                      </c:pt>
                      <c:pt idx="415">
                        <c:v>9.7087787684235999E-4</c:v>
                      </c:pt>
                      <c:pt idx="416">
                        <c:v>7.8770515935084858E-4</c:v>
                      </c:pt>
                      <c:pt idx="417">
                        <c:v>9.0957881615364616E-4</c:v>
                      </c:pt>
                      <c:pt idx="418">
                        <c:v>9.0346387522678739E-4</c:v>
                      </c:pt>
                      <c:pt idx="419">
                        <c:v>1.1502682037346505E-3</c:v>
                      </c:pt>
                      <c:pt idx="420">
                        <c:v>9.644496578811373E-4</c:v>
                      </c:pt>
                      <c:pt idx="421">
                        <c:v>9.5825734183279906E-4</c:v>
                      </c:pt>
                      <c:pt idx="422">
                        <c:v>8.9658413764773053E-4</c:v>
                      </c:pt>
                      <c:pt idx="423">
                        <c:v>7.0184599494790942E-4</c:v>
                      </c:pt>
                      <c:pt idx="424">
                        <c:v>6.9562132664949803E-4</c:v>
                      </c:pt>
                      <c:pt idx="425">
                        <c:v>1.0137379314828152E-3</c:v>
                      </c:pt>
                      <c:pt idx="426">
                        <c:v>1.0074318018906102E-3</c:v>
                      </c:pt>
                      <c:pt idx="427">
                        <c:v>1.0011257561346289E-3</c:v>
                      </c:pt>
                      <c:pt idx="428">
                        <c:v>6.1852875163641123E-4</c:v>
                      </c:pt>
                      <c:pt idx="429">
                        <c:v>6.1220135809823058E-4</c:v>
                      </c:pt>
                      <c:pt idx="430">
                        <c:v>6.7044218828422029E-4</c:v>
                      </c:pt>
                      <c:pt idx="431">
                        <c:v>7.316058689599709E-4</c:v>
                      </c:pt>
                      <c:pt idx="432">
                        <c:v>5.9874289560465498E-4</c:v>
                      </c:pt>
                      <c:pt idx="433">
                        <c:v>5.9235688712256935E-4</c:v>
                      </c:pt>
                      <c:pt idx="434">
                        <c:v>7.164762737096943E-4</c:v>
                      </c:pt>
                      <c:pt idx="435">
                        <c:v>7.8005170064536055E-4</c:v>
                      </c:pt>
                      <c:pt idx="436">
                        <c:v>7.7359283442486712E-4</c:v>
                      </c:pt>
                      <c:pt idx="437">
                        <c:v>6.3785864434859319E-4</c:v>
                      </c:pt>
                      <c:pt idx="438">
                        <c:v>7.63551186956007E-4</c:v>
                      </c:pt>
                      <c:pt idx="439">
                        <c:v>7.5706814248672095E-4</c:v>
                      </c:pt>
                      <c:pt idx="440">
                        <c:v>7.5486517404195984E-4</c:v>
                      </c:pt>
                      <c:pt idx="441">
                        <c:v>7.4692560992741549E-4</c:v>
                      </c:pt>
                      <c:pt idx="442">
                        <c:v>7.4041820888907689E-4</c:v>
                      </c:pt>
                      <c:pt idx="443">
                        <c:v>6.6878562332292201E-4</c:v>
                      </c:pt>
                      <c:pt idx="444">
                        <c:v>7.2740366645438425E-4</c:v>
                      </c:pt>
                      <c:pt idx="445">
                        <c:v>7.2089652484579687E-4</c:v>
                      </c:pt>
                      <c:pt idx="446">
                        <c:v>9.1147883809856534E-4</c:v>
                      </c:pt>
                      <c:pt idx="447">
                        <c:v>7.7154080028754948E-4</c:v>
                      </c:pt>
                      <c:pt idx="448">
                        <c:v>7.6504594132729867E-4</c:v>
                      </c:pt>
                      <c:pt idx="449">
                        <c:v>7.585511683321774E-4</c:v>
                      </c:pt>
                      <c:pt idx="450">
                        <c:v>6.8446679071677331E-4</c:v>
                      </c:pt>
                      <c:pt idx="451">
                        <c:v>6.7799700913643342E-4</c:v>
                      </c:pt>
                      <c:pt idx="452">
                        <c:v>8.0406237331608944E-4</c:v>
                      </c:pt>
                      <c:pt idx="453">
                        <c:v>7.9606044351172866E-4</c:v>
                      </c:pt>
                      <c:pt idx="454">
                        <c:v>7.895780787347856E-4</c:v>
                      </c:pt>
                      <c:pt idx="455">
                        <c:v>6.5089058011104318E-4</c:v>
                      </c:pt>
                      <c:pt idx="456">
                        <c:v>6.4686949616156279E-4</c:v>
                      </c:pt>
                      <c:pt idx="457">
                        <c:v>6.4038798801753592E-4</c:v>
                      </c:pt>
                      <c:pt idx="458">
                        <c:v>7.636494720986986E-4</c:v>
                      </c:pt>
                      <c:pt idx="459">
                        <c:v>8.1586820332159673E-4</c:v>
                      </c:pt>
                      <c:pt idx="460">
                        <c:v>8.0943471996860745E-4</c:v>
                      </c:pt>
                      <c:pt idx="461">
                        <c:v>8.6738007449783873E-4</c:v>
                      </c:pt>
                      <c:pt idx="462">
                        <c:v>8.6094646440411859E-4</c:v>
                      </c:pt>
                      <c:pt idx="463">
                        <c:v>7.9013477224942766E-4</c:v>
                      </c:pt>
                      <c:pt idx="464">
                        <c:v>7.1797516243149136E-4</c:v>
                      </c:pt>
                      <c:pt idx="465">
                        <c:v>7.115544401204635E-4</c:v>
                      </c:pt>
                      <c:pt idx="466">
                        <c:v>7.051338004415526E-4</c:v>
                      </c:pt>
                      <c:pt idx="467">
                        <c:v>7.6012562771216464E-4</c:v>
                      </c:pt>
                      <c:pt idx="468">
                        <c:v>7.5372883116328268E-4</c:v>
                      </c:pt>
                      <c:pt idx="469">
                        <c:v>8.0833359909704731E-4</c:v>
                      </c:pt>
                      <c:pt idx="470">
                        <c:v>8.6573660186787865E-4</c:v>
                      </c:pt>
                      <c:pt idx="471">
                        <c:v>8.5936326456787751E-4</c:v>
                      </c:pt>
                      <c:pt idx="472">
                        <c:v>7.2275079240115042E-4</c:v>
                      </c:pt>
                      <c:pt idx="473">
                        <c:v>9.6697502987019596E-4</c:v>
                      </c:pt>
                      <c:pt idx="474">
                        <c:v>7.0354119769798127E-4</c:v>
                      </c:pt>
                      <c:pt idx="475">
                        <c:v>6.9725062837893619E-4</c:v>
                      </c:pt>
                      <c:pt idx="476">
                        <c:v>6.8969524176667031E-4</c:v>
                      </c:pt>
                      <c:pt idx="477">
                        <c:v>9.3477357186108991E-4</c:v>
                      </c:pt>
                      <c:pt idx="478">
                        <c:v>9.2849365983225455E-4</c:v>
                      </c:pt>
                      <c:pt idx="479">
                        <c:v>7.936346993708724E-4</c:v>
                      </c:pt>
                      <c:pt idx="480">
                        <c:v>8.4689701599981659E-4</c:v>
                      </c:pt>
                      <c:pt idx="481">
                        <c:v>8.4066329996210546E-4</c:v>
                      </c:pt>
                      <c:pt idx="482">
                        <c:v>8.3291610534364587E-4</c:v>
                      </c:pt>
                      <c:pt idx="483">
                        <c:v>8.2669386018364792E-4</c:v>
                      </c:pt>
                      <c:pt idx="484">
                        <c:v>7.5546445287419937E-4</c:v>
                      </c:pt>
                      <c:pt idx="485">
                        <c:v>7.4791294467208566E-4</c:v>
                      </c:pt>
                      <c:pt idx="486">
                        <c:v>9.2583684739638188E-4</c:v>
                      </c:pt>
                      <c:pt idx="487">
                        <c:v>9.1965923759624885E-4</c:v>
                      </c:pt>
                      <c:pt idx="488">
                        <c:v>9.1348170405805194E-4</c:v>
                      </c:pt>
                      <c:pt idx="489">
                        <c:v>7.7668225767390446E-4</c:v>
                      </c:pt>
                      <c:pt idx="490">
                        <c:v>7.7056056376299093E-4</c:v>
                      </c:pt>
                      <c:pt idx="491">
                        <c:v>7.6443894388155754E-4</c:v>
                      </c:pt>
                      <c:pt idx="492">
                        <c:v>1.0627157839038946E-3</c:v>
                      </c:pt>
                      <c:pt idx="493">
                        <c:v>1.0566039436537506E-3</c:v>
                      </c:pt>
                      <c:pt idx="494">
                        <c:v>1.0504921783856416E-3</c:v>
                      </c:pt>
                      <c:pt idx="495">
                        <c:v>9.1718610679610262E-4</c:v>
                      </c:pt>
                      <c:pt idx="496">
                        <c:v>9.1110751757897412E-4</c:v>
                      </c:pt>
                      <c:pt idx="497">
                        <c:v>9.658506003125233E-4</c:v>
                      </c:pt>
                      <c:pt idx="498">
                        <c:v>9.5977190566494364E-4</c:v>
                      </c:pt>
                      <c:pt idx="499">
                        <c:v>9.5369328445370509E-4</c:v>
                      </c:pt>
                      <c:pt idx="500">
                        <c:v>9.4761473658793371E-4</c:v>
                      </c:pt>
                      <c:pt idx="501">
                        <c:v>1.0095100864526648E-3</c:v>
                      </c:pt>
                      <c:pt idx="502">
                        <c:v>1.0033880027231943E-3</c:v>
                      </c:pt>
                      <c:pt idx="503">
                        <c:v>9.9726599341241505E-4</c:v>
                      </c:pt>
                      <c:pt idx="504">
                        <c:v>9.9647897582978923E-4</c:v>
                      </c:pt>
                      <c:pt idx="505">
                        <c:v>9.9032413342290153E-4</c:v>
                      </c:pt>
                      <c:pt idx="506">
                        <c:v>9.2424633475527037E-4</c:v>
                      </c:pt>
                      <c:pt idx="507">
                        <c:v>9.1808082751450922E-4</c:v>
                      </c:pt>
                      <c:pt idx="508">
                        <c:v>9.1191539499839165E-4</c:v>
                      </c:pt>
                      <c:pt idx="509">
                        <c:v>9.7621370845731655E-4</c:v>
                      </c:pt>
                      <c:pt idx="510">
                        <c:v>9.6999221090352384E-4</c:v>
                      </c:pt>
                      <c:pt idx="511">
                        <c:v>9.0810889032720435E-4</c:v>
                      </c:pt>
                      <c:pt idx="512">
                        <c:v>9.1521813812275074E-4</c:v>
                      </c:pt>
                      <c:pt idx="513">
                        <c:v>9.088586102816307E-4</c:v>
                      </c:pt>
                      <c:pt idx="514">
                        <c:v>8.4042159599272441E-4</c:v>
                      </c:pt>
                      <c:pt idx="515">
                        <c:v>8.4663093239305699E-4</c:v>
                      </c:pt>
                      <c:pt idx="516">
                        <c:v>8.4016392440702001E-4</c:v>
                      </c:pt>
                      <c:pt idx="517">
                        <c:v>1.1008423238844645E-3</c:v>
                      </c:pt>
                      <c:pt idx="518">
                        <c:v>9.8259069391755881E-4</c:v>
                      </c:pt>
                      <c:pt idx="519">
                        <c:v>9.7594788816641488E-4</c:v>
                      </c:pt>
                      <c:pt idx="520">
                        <c:v>9.6930516822576627E-4</c:v>
                      </c:pt>
                      <c:pt idx="521">
                        <c:v>9.9943267813711804E-4</c:v>
                      </c:pt>
                      <c:pt idx="522">
                        <c:v>9.9253617888560406E-4</c:v>
                      </c:pt>
                      <c:pt idx="523">
                        <c:v>1.0162853284511547E-3</c:v>
                      </c:pt>
                      <c:pt idx="524">
                        <c:v>1.1858726766598578E-3</c:v>
                      </c:pt>
                      <c:pt idx="525">
                        <c:v>1.1785484155893951E-3</c:v>
                      </c:pt>
                      <c:pt idx="526">
                        <c:v>1.1811639145537841E-3</c:v>
                      </c:pt>
                      <c:pt idx="527">
                        <c:v>1.1732846125649882E-3</c:v>
                      </c:pt>
                      <c:pt idx="528">
                        <c:v>1.1654054305792584E-3</c:v>
                      </c:pt>
                      <c:pt idx="529">
                        <c:v>1.3588400769665582E-3</c:v>
                      </c:pt>
                      <c:pt idx="530">
                        <c:v>1.3506982633035187E-3</c:v>
                      </c:pt>
                      <c:pt idx="531">
                        <c:v>1.2262456426665616E-3</c:v>
                      </c:pt>
                      <c:pt idx="532">
                        <c:v>1.1796876084644412E-3</c:v>
                      </c:pt>
                      <c:pt idx="533">
                        <c:v>1.1261225973988927E-3</c:v>
                      </c:pt>
                      <c:pt idx="534">
                        <c:v>1.1169603650915E-3</c:v>
                      </c:pt>
                      <c:pt idx="535">
                        <c:v>1.2460382216913761E-3</c:v>
                      </c:pt>
                      <c:pt idx="536">
                        <c:v>1.6778324824244519E-3</c:v>
                      </c:pt>
                      <c:pt idx="537">
                        <c:v>1.6679548861980597E-3</c:v>
                      </c:pt>
                      <c:pt idx="538">
                        <c:v>1.6247804354538246E-3</c:v>
                      </c:pt>
                      <c:pt idx="539">
                        <c:v>1.6144886481570197E-3</c:v>
                      </c:pt>
                      <c:pt idx="540">
                        <c:v>1.6797435371170852E-3</c:v>
                      </c:pt>
                      <c:pt idx="541">
                        <c:v>1.6437960335681722E-3</c:v>
                      </c:pt>
                      <c:pt idx="542">
                        <c:v>1.632449472181844E-3</c:v>
                      </c:pt>
                      <c:pt idx="543">
                        <c:v>1.8331978747521524E-3</c:v>
                      </c:pt>
                      <c:pt idx="544">
                        <c:v>1.8203649376839304E-3</c:v>
                      </c:pt>
                      <c:pt idx="545">
                        <c:v>1.8075323133600809E-3</c:v>
                      </c:pt>
                      <c:pt idx="546">
                        <c:v>2.0291566753832249E-3</c:v>
                      </c:pt>
                      <c:pt idx="547">
                        <c:v>2.8143068458666813E-3</c:v>
                      </c:pt>
                      <c:pt idx="548">
                        <c:v>2.8001424470242018E-3</c:v>
                      </c:pt>
                      <c:pt idx="549">
                        <c:v>2.3156575729518297E-3</c:v>
                      </c:pt>
                      <c:pt idx="550">
                        <c:v>2.5469962193899222E-3</c:v>
                      </c:pt>
                      <c:pt idx="551">
                        <c:v>2.5316307447019546E-3</c:v>
                      </c:pt>
                      <c:pt idx="552">
                        <c:v>2.6096475345828807E-3</c:v>
                      </c:pt>
                      <c:pt idx="553">
                        <c:v>3.2844038291821327E-3</c:v>
                      </c:pt>
                      <c:pt idx="554">
                        <c:v>3.2673531925938135E-3</c:v>
                      </c:pt>
                      <c:pt idx="555">
                        <c:v>2.6083790361332722E-3</c:v>
                      </c:pt>
                      <c:pt idx="556">
                        <c:v>2.591078811791222E-3</c:v>
                      </c:pt>
                      <c:pt idx="557">
                        <c:v>2.5737791515589039E-3</c:v>
                      </c:pt>
                      <c:pt idx="558">
                        <c:v>3.5085122327721575E-3</c:v>
                      </c:pt>
                      <c:pt idx="559">
                        <c:v>3.4378830862760736E-3</c:v>
                      </c:pt>
                      <c:pt idx="560">
                        <c:v>3.4194614114680276E-3</c:v>
                      </c:pt>
                      <c:pt idx="561">
                        <c:v>3.4010403830243784E-3</c:v>
                      </c:pt>
                      <c:pt idx="562">
                        <c:v>4.6341088889826501E-3</c:v>
                      </c:pt>
                      <c:pt idx="563">
                        <c:v>4.6150617880989526E-3</c:v>
                      </c:pt>
                      <c:pt idx="564">
                        <c:v>5.4762677025414911E-3</c:v>
                      </c:pt>
                      <c:pt idx="565">
                        <c:v>5.4567795894902059E-3</c:v>
                      </c:pt>
                      <c:pt idx="566">
                        <c:v>5.1364410817751364E-3</c:v>
                      </c:pt>
                      <c:pt idx="567">
                        <c:v>6.8127251592360761E-3</c:v>
                      </c:pt>
                      <c:pt idx="568">
                        <c:v>6.7925359951273717E-3</c:v>
                      </c:pt>
                      <c:pt idx="569">
                        <c:v>7.1402523442008195E-3</c:v>
                      </c:pt>
                      <c:pt idx="570">
                        <c:v>7.7631615490258918E-3</c:v>
                      </c:pt>
                      <c:pt idx="571">
                        <c:v>7.7418365256360514E-3</c:v>
                      </c:pt>
                      <c:pt idx="572">
                        <c:v>9.8392914703479637E-3</c:v>
                      </c:pt>
                      <c:pt idx="573">
                        <c:v>9.3552193766639636E-3</c:v>
                      </c:pt>
                      <c:pt idx="574">
                        <c:v>9.3318496342669512E-3</c:v>
                      </c:pt>
                      <c:pt idx="575">
                        <c:v>9.9117917296119018E-3</c:v>
                      </c:pt>
                      <c:pt idx="576">
                        <c:v>1.7016268535532345E-2</c:v>
                      </c:pt>
                      <c:pt idx="577">
                        <c:v>1.6987532305732619E-2</c:v>
                      </c:pt>
                      <c:pt idx="578">
                        <c:v>1.6958797861511877E-2</c:v>
                      </c:pt>
                      <c:pt idx="579">
                        <c:v>1.8732732203362627E-2</c:v>
                      </c:pt>
                      <c:pt idx="580">
                        <c:v>1.8701925352612763E-2</c:v>
                      </c:pt>
                      <c:pt idx="581">
                        <c:v>2.1234524188243575E-2</c:v>
                      </c:pt>
                      <c:pt idx="582">
                        <c:v>2.4605974292872285E-2</c:v>
                      </c:pt>
                      <c:pt idx="583">
                        <c:v>2.4572698027045609E-2</c:v>
                      </c:pt>
                      <c:pt idx="584">
                        <c:v>3.2257609191886402E-2</c:v>
                      </c:pt>
                      <c:pt idx="585">
                        <c:v>3.7608516723226064E-2</c:v>
                      </c:pt>
                      <c:pt idx="586">
                        <c:v>3.7573306217265928E-2</c:v>
                      </c:pt>
                      <c:pt idx="587">
                        <c:v>4.3035024736129281E-2</c:v>
                      </c:pt>
                      <c:pt idx="588">
                        <c:v>4.6875104330363085E-2</c:v>
                      </c:pt>
                      <c:pt idx="589">
                        <c:v>4.6838986024498014E-2</c:v>
                      </c:pt>
                      <c:pt idx="590">
                        <c:v>5.4904233438427867E-2</c:v>
                      </c:pt>
                      <c:pt idx="591">
                        <c:v>6.2460508923775568E-2</c:v>
                      </c:pt>
                      <c:pt idx="592">
                        <c:v>6.242370063925276E-2</c:v>
                      </c:pt>
                      <c:pt idx="593">
                        <c:v>6.6536120878289307E-2</c:v>
                      </c:pt>
                      <c:pt idx="594">
                        <c:v>6.1709191606647999E-2</c:v>
                      </c:pt>
                      <c:pt idx="595">
                        <c:v>6.167818599338494E-2</c:v>
                      </c:pt>
                      <c:pt idx="596">
                        <c:v>6.3705037272745568E-2</c:v>
                      </c:pt>
                      <c:pt idx="597">
                        <c:v>6.9559842979394923E-2</c:v>
                      </c:pt>
                      <c:pt idx="598">
                        <c:v>6.9539171036262906E-2</c:v>
                      </c:pt>
                      <c:pt idx="599">
                        <c:v>6.2524382884665289E-2</c:v>
                      </c:pt>
                      <c:pt idx="600">
                        <c:v>6.2508489981994056E-2</c:v>
                      </c:pt>
                      <c:pt idx="601">
                        <c:v>6.2492598205053859E-2</c:v>
                      </c:pt>
                      <c:pt idx="602">
                        <c:v>5.9002912308733307E-2</c:v>
                      </c:pt>
                      <c:pt idx="603">
                        <c:v>5.8988929283848045E-2</c:v>
                      </c:pt>
                      <c:pt idx="604">
                        <c:v>5.557077154311036E-2</c:v>
                      </c:pt>
                      <c:pt idx="605">
                        <c:v>5.4911328716749405E-2</c:v>
                      </c:pt>
                      <c:pt idx="606">
                        <c:v>5.4900190417535195E-2</c:v>
                      </c:pt>
                      <c:pt idx="607">
                        <c:v>5.6715227059743363E-2</c:v>
                      </c:pt>
                      <c:pt idx="608">
                        <c:v>5.8439048732322633E-2</c:v>
                      </c:pt>
                      <c:pt idx="609">
                        <c:v>5.7712308962559598E-2</c:v>
                      </c:pt>
                      <c:pt idx="610">
                        <c:v>5.7703660509777585E-2</c:v>
                      </c:pt>
                      <c:pt idx="611">
                        <c:v>5.7380023223213471E-2</c:v>
                      </c:pt>
                      <c:pt idx="612">
                        <c:v>5.7371967189961647E-2</c:v>
                      </c:pt>
                      <c:pt idx="613">
                        <c:v>5.6046544748148241E-2</c:v>
                      </c:pt>
                      <c:pt idx="614">
                        <c:v>5.3242762781612218E-2</c:v>
                      </c:pt>
                      <c:pt idx="615">
                        <c:v>5.3235662892242255E-2</c:v>
                      </c:pt>
                      <c:pt idx="616">
                        <c:v>4.9259786232069135E-2</c:v>
                      </c:pt>
                      <c:pt idx="617">
                        <c:v>4.4679325996897223E-2</c:v>
                      </c:pt>
                      <c:pt idx="618">
                        <c:v>4.467305453996312E-2</c:v>
                      </c:pt>
                      <c:pt idx="619">
                        <c:v>3.8777561491497879E-2</c:v>
                      </c:pt>
                      <c:pt idx="620">
                        <c:v>3.4803620799881953E-2</c:v>
                      </c:pt>
                      <c:pt idx="621">
                        <c:v>3.4797932382764636E-2</c:v>
                      </c:pt>
                      <c:pt idx="622">
                        <c:v>2.5927090957141168E-2</c:v>
                      </c:pt>
                      <c:pt idx="623">
                        <c:v>1.8697247370750191E-2</c:v>
                      </c:pt>
                      <c:pt idx="624">
                        <c:v>1.0236850292202162E-2</c:v>
                      </c:pt>
                      <c:pt idx="625">
                        <c:v>1.0231701990026971E-2</c:v>
                      </c:pt>
                      <c:pt idx="626">
                        <c:v>1.0226553770973404E-2</c:v>
                      </c:pt>
                      <c:pt idx="627">
                        <c:v>4.4894192016046034E-3</c:v>
                      </c:pt>
                      <c:pt idx="628">
                        <c:v>4.484415158046217E-3</c:v>
                      </c:pt>
                      <c:pt idx="629">
                        <c:v>4.4794111727825383E-3</c:v>
                      </c:pt>
                      <c:pt idx="630">
                        <c:v>3.5659480543156225E-3</c:v>
                      </c:pt>
                      <c:pt idx="631">
                        <c:v>3.5609613291058351E-3</c:v>
                      </c:pt>
                      <c:pt idx="632">
                        <c:v>2.8468264943535362E-3</c:v>
                      </c:pt>
                      <c:pt idx="633">
                        <c:v>2.8418635329221756E-3</c:v>
                      </c:pt>
                      <c:pt idx="634">
                        <c:v>2.1799008205907518E-3</c:v>
                      </c:pt>
                      <c:pt idx="635">
                        <c:v>1.3723306288404486E-3</c:v>
                      </c:pt>
                      <c:pt idx="636">
                        <c:v>1.3674495973930831E-3</c:v>
                      </c:pt>
                      <c:pt idx="637">
                        <c:v>1.2613358729107195E-3</c:v>
                      </c:pt>
                      <c:pt idx="638">
                        <c:v>1.2564690654998424E-3</c:v>
                      </c:pt>
                      <c:pt idx="639">
                        <c:v>1.2516023016644266E-3</c:v>
                      </c:pt>
                      <c:pt idx="640">
                        <c:v>1.1912919256456822E-3</c:v>
                      </c:pt>
                      <c:pt idx="641">
                        <c:v>9.8584785006357051E-4</c:v>
                      </c:pt>
                      <c:pt idx="642">
                        <c:v>9.8104328066780759E-4</c:v>
                      </c:pt>
                      <c:pt idx="643">
                        <c:v>9.7623875267462319E-4</c:v>
                      </c:pt>
                      <c:pt idx="644">
                        <c:v>8.2488952477645123E-4</c:v>
                      </c:pt>
                      <c:pt idx="645">
                        <c:v>8.200989044374414E-4</c:v>
                      </c:pt>
                      <c:pt idx="646">
                        <c:v>8.1190600724769402E-4</c:v>
                      </c:pt>
                      <c:pt idx="647">
                        <c:v>9.0262264789707438E-4</c:v>
                      </c:pt>
                      <c:pt idx="648">
                        <c:v>8.9785189479816012E-4</c:v>
                      </c:pt>
                      <c:pt idx="649">
                        <c:v>8.9308118204090676E-4</c:v>
                      </c:pt>
                      <c:pt idx="650">
                        <c:v>7.9392871348526583E-4</c:v>
                      </c:pt>
                      <c:pt idx="651">
                        <c:v>7.891516876836897E-4</c:v>
                      </c:pt>
                      <c:pt idx="652">
                        <c:v>7.8219550326404943E-4</c:v>
                      </c:pt>
                      <c:pt idx="653">
                        <c:v>6.7924400816078885E-4</c:v>
                      </c:pt>
                      <c:pt idx="654">
                        <c:v>6.7450041343493621E-4</c:v>
                      </c:pt>
                      <c:pt idx="655">
                        <c:v>8.1671575934979537E-4</c:v>
                      </c:pt>
                      <c:pt idx="656">
                        <c:v>7.1546323288949551E-4</c:v>
                      </c:pt>
                      <c:pt idx="657">
                        <c:v>7.1069985231032027E-4</c:v>
                      </c:pt>
                      <c:pt idx="658">
                        <c:v>7.0691833063189671E-4</c:v>
                      </c:pt>
                      <c:pt idx="659">
                        <c:v>7.0214839992122611E-4</c:v>
                      </c:pt>
                      <c:pt idx="660">
                        <c:v>6.0021822223369761E-4</c:v>
                      </c:pt>
                      <c:pt idx="661">
                        <c:v>7.3422496985314041E-4</c:v>
                      </c:pt>
                      <c:pt idx="662">
                        <c:v>7.2949452957228394E-4</c:v>
                      </c:pt>
                      <c:pt idx="663">
                        <c:v>6.7648287930385754E-4</c:v>
                      </c:pt>
                      <c:pt idx="664">
                        <c:v>5.7402714065584359E-4</c:v>
                      </c:pt>
                      <c:pt idx="665">
                        <c:v>5.6932960202286866E-4</c:v>
                      </c:pt>
                      <c:pt idx="666">
                        <c:v>5.6308941964268791E-4</c:v>
                      </c:pt>
                      <c:pt idx="667">
                        <c:v>6.0283117438808889E-4</c:v>
                      </c:pt>
                      <c:pt idx="668">
                        <c:v>5.9816559860276144E-4</c:v>
                      </c:pt>
                      <c:pt idx="669">
                        <c:v>5.4531071289109936E-4</c:v>
                      </c:pt>
                      <c:pt idx="670">
                        <c:v>5.4065799646782833E-4</c:v>
                      </c:pt>
                      <c:pt idx="671">
                        <c:v>5.8258390949301672E-4</c:v>
                      </c:pt>
                      <c:pt idx="672">
                        <c:v>5.7481130555756921E-4</c:v>
                      </c:pt>
                      <c:pt idx="673">
                        <c:v>5.701837078798095E-4</c:v>
                      </c:pt>
                      <c:pt idx="674">
                        <c:v>6.1105732227640004E-4</c:v>
                      </c:pt>
                      <c:pt idx="675">
                        <c:v>5.1115277807372639E-4</c:v>
                      </c:pt>
                      <c:pt idx="676">
                        <c:v>5.0655643324156905E-4</c:v>
                      </c:pt>
                      <c:pt idx="677">
                        <c:v>3.6196476922236754E-4</c:v>
                      </c:pt>
                      <c:pt idx="678">
                        <c:v>4.9274011799835477E-4</c:v>
                      </c:pt>
                      <c:pt idx="679">
                        <c:v>4.8818662441813633E-4</c:v>
                      </c:pt>
                      <c:pt idx="680">
                        <c:v>5.278193197689353E-4</c:v>
                      </c:pt>
                      <c:pt idx="681">
                        <c:v>3.8841674999827978E-4</c:v>
                      </c:pt>
                      <c:pt idx="682">
                        <c:v>3.8385752852680081E-4</c:v>
                      </c:pt>
                      <c:pt idx="683">
                        <c:v>3.7929834124069946E-4</c:v>
                      </c:pt>
                      <c:pt idx="684">
                        <c:v>4.6665925021832877E-4</c:v>
                      </c:pt>
                      <c:pt idx="685">
                        <c:v>4.6209383174967717E-4</c:v>
                      </c:pt>
                      <c:pt idx="686">
                        <c:v>6.4638119742771265E-4</c:v>
                      </c:pt>
                      <c:pt idx="687">
                        <c:v>4.5969610643605935E-4</c:v>
                      </c:pt>
                      <c:pt idx="688">
                        <c:v>4.5506290633603156E-4</c:v>
                      </c:pt>
                      <c:pt idx="689">
                        <c:v>4.5042974156619676E-4</c:v>
                      </c:pt>
                      <c:pt idx="690">
                        <c:v>3.0955564059623539E-4</c:v>
                      </c:pt>
                      <c:pt idx="691">
                        <c:v>3.0487864002277882E-4</c:v>
                      </c:pt>
                      <c:pt idx="692">
                        <c:v>4.8953271631781527E-4</c:v>
                      </c:pt>
                      <c:pt idx="693">
                        <c:v>4.8885377148029157E-4</c:v>
                      </c:pt>
                      <c:pt idx="694">
                        <c:v>4.8411824710335282E-4</c:v>
                      </c:pt>
                      <c:pt idx="695">
                        <c:v>5.3045663674715219E-4</c:v>
                      </c:pt>
                      <c:pt idx="696">
                        <c:v>4.8674798440244388E-4</c:v>
                      </c:pt>
                      <c:pt idx="697">
                        <c:v>4.8189179994975495E-4</c:v>
                      </c:pt>
                      <c:pt idx="698">
                        <c:v>4.7703565400985826E-4</c:v>
                      </c:pt>
                      <c:pt idx="699">
                        <c:v>4.2658041363973479E-4</c:v>
                      </c:pt>
                      <c:pt idx="700">
                        <c:v>4.2168982472931278E-4</c:v>
                      </c:pt>
                      <c:pt idx="701">
                        <c:v>4.6843852821850204E-4</c:v>
                      </c:pt>
                      <c:pt idx="702">
                        <c:v>5.2174782799083435E-4</c:v>
                      </c:pt>
                      <c:pt idx="703">
                        <c:v>5.1674283218886312E-4</c:v>
                      </c:pt>
                      <c:pt idx="704">
                        <c:v>4.6434074465336489E-4</c:v>
                      </c:pt>
                      <c:pt idx="705">
                        <c:v>4.5930655748228715E-4</c:v>
                      </c:pt>
                      <c:pt idx="706">
                        <c:v>6.0995334641974184E-4</c:v>
                      </c:pt>
                      <c:pt idx="707">
                        <c:v>5.0633103286694381E-4</c:v>
                      </c:pt>
                      <c:pt idx="708">
                        <c:v>5.0122939853726521E-4</c:v>
                      </c:pt>
                      <c:pt idx="709">
                        <c:v>6.0276187163398889E-4</c:v>
                      </c:pt>
                      <c:pt idx="710">
                        <c:v>9.1317913953785682E-4</c:v>
                      </c:pt>
                      <c:pt idx="711">
                        <c:v>8.6399102725153169E-4</c:v>
                      </c:pt>
                      <c:pt idx="712">
                        <c:v>8.5876411005658064E-4</c:v>
                      </c:pt>
                      <c:pt idx="713">
                        <c:v>7.5582299938461094E-4</c:v>
                      </c:pt>
                      <c:pt idx="714">
                        <c:v>7.5054819483959332E-4</c:v>
                      </c:pt>
                      <c:pt idx="715">
                        <c:v>8.0176902774353276E-4</c:v>
                      </c:pt>
                      <c:pt idx="716">
                        <c:v>8.0267113683358756E-4</c:v>
                      </c:pt>
                      <c:pt idx="717">
                        <c:v>7.9733057114184287E-4</c:v>
                      </c:pt>
                      <c:pt idx="718">
                        <c:v>9.0311096465690681E-4</c:v>
                      </c:pt>
                      <c:pt idx="719">
                        <c:v>8.4935916521238798E-4</c:v>
                      </c:pt>
                      <c:pt idx="720">
                        <c:v>7.3820241253372255E-4</c:v>
                      </c:pt>
                      <c:pt idx="721">
                        <c:v>7.3278622951133163E-4</c:v>
                      </c:pt>
                      <c:pt idx="722">
                        <c:v>7.2737009410848259E-4</c:v>
                      </c:pt>
                      <c:pt idx="723">
                        <c:v>7.8735744471843398E-4</c:v>
                      </c:pt>
                      <c:pt idx="724">
                        <c:v>7.8186311216067673E-4</c:v>
                      </c:pt>
                      <c:pt idx="725">
                        <c:v>8.9350779392837832E-4</c:v>
                      </c:pt>
                      <c:pt idx="726">
                        <c:v>8.8796885397028733E-4</c:v>
                      </c:pt>
                      <c:pt idx="727">
                        <c:v>8.8672573621756553E-4</c:v>
                      </c:pt>
                      <c:pt idx="728">
                        <c:v>9.4452562133759345E-4</c:v>
                      </c:pt>
                      <c:pt idx="729">
                        <c:v>8.900382358922993E-4</c:v>
                      </c:pt>
                      <c:pt idx="730">
                        <c:v>8.8438063985226897E-4</c:v>
                      </c:pt>
                      <c:pt idx="731">
                        <c:v>1.0572984607535973E-3</c:v>
                      </c:pt>
                      <c:pt idx="732">
                        <c:v>1.0515933940111377E-3</c:v>
                      </c:pt>
                      <c:pt idx="733">
                        <c:v>1.0458883807083911E-3</c:v>
                      </c:pt>
                      <c:pt idx="734">
                        <c:v>8.1317784463594614E-4</c:v>
                      </c:pt>
                      <c:pt idx="735">
                        <c:v>8.6754144690265246E-4</c:v>
                      </c:pt>
                      <c:pt idx="736">
                        <c:v>8.6180846143791407E-4</c:v>
                      </c:pt>
                      <c:pt idx="737">
                        <c:v>9.7571901007251314E-4</c:v>
                      </c:pt>
                      <c:pt idx="738">
                        <c:v>9.6995688409938128E-4</c:v>
                      </c:pt>
                      <c:pt idx="739">
                        <c:v>9.6419481196573155E-4</c:v>
                      </c:pt>
                      <c:pt idx="740">
                        <c:v>8.5313771974432351E-4</c:v>
                      </c:pt>
                      <c:pt idx="741">
                        <c:v>8.473074819632672E-4</c:v>
                      </c:pt>
                      <c:pt idx="742">
                        <c:v>6.686898608585061E-4</c:v>
                      </c:pt>
                      <c:pt idx="743">
                        <c:v>6.6284033866566782E-4</c:v>
                      </c:pt>
                      <c:pt idx="744">
                        <c:v>7.794156355052606E-4</c:v>
                      </c:pt>
                      <c:pt idx="745">
                        <c:v>7.7887657701211687E-4</c:v>
                      </c:pt>
                      <c:pt idx="746">
                        <c:v>7.7294589924730816E-4</c:v>
                      </c:pt>
                      <c:pt idx="747">
                        <c:v>8.8420429563933461E-4</c:v>
                      </c:pt>
                      <c:pt idx="748">
                        <c:v>7.0538232188185716E-4</c:v>
                      </c:pt>
                      <c:pt idx="749">
                        <c:v>6.9942104299523388E-4</c:v>
                      </c:pt>
                      <c:pt idx="750">
                        <c:v>7.5575848776106974E-4</c:v>
                      </c:pt>
                      <c:pt idx="751">
                        <c:v>7.4977633375235752E-4</c:v>
                      </c:pt>
                      <c:pt idx="752">
                        <c:v>7.5298858379333421E-4</c:v>
                      </c:pt>
                      <c:pt idx="753">
                        <c:v>7.4693255484253168E-4</c:v>
                      </c:pt>
                      <c:pt idx="754">
                        <c:v>7.4087658338240403E-4</c:v>
                      </c:pt>
                      <c:pt idx="755">
                        <c:v>7.3612051409458975E-4</c:v>
                      </c:pt>
                      <c:pt idx="756">
                        <c:v>7.3656905294653611E-4</c:v>
                      </c:pt>
                      <c:pt idx="757">
                        <c:v>7.3044836784026744E-4</c:v>
                      </c:pt>
                      <c:pt idx="758">
                        <c:v>8.4988950995859482E-4</c:v>
                      </c:pt>
                      <c:pt idx="759">
                        <c:v>7.8649036430650146E-4</c:v>
                      </c:pt>
                      <c:pt idx="760">
                        <c:v>7.8031452839261585E-4</c:v>
                      </c:pt>
                      <c:pt idx="761">
                        <c:v>8.4049355428093408E-4</c:v>
                      </c:pt>
                      <c:pt idx="762">
                        <c:v>8.3428408446840918E-4</c:v>
                      </c:pt>
                      <c:pt idx="763">
                        <c:v>8.2957657742341079E-4</c:v>
                      </c:pt>
                      <c:pt idx="764">
                        <c:v>1.0156562914836798E-3</c:v>
                      </c:pt>
                      <c:pt idx="765">
                        <c:v>1.0094011112515462E-3</c:v>
                      </c:pt>
                      <c:pt idx="766">
                        <c:v>9.4226819364317009E-4</c:v>
                      </c:pt>
                      <c:pt idx="767">
                        <c:v>9.4463119510626624E-4</c:v>
                      </c:pt>
                      <c:pt idx="768">
                        <c:v>9.3830714268685429E-4</c:v>
                      </c:pt>
                      <c:pt idx="769">
                        <c:v>8.0540144765311366E-4</c:v>
                      </c:pt>
                      <c:pt idx="770">
                        <c:v>8.6556186497208185E-4</c:v>
                      </c:pt>
                      <c:pt idx="771">
                        <c:v>8.5921476739149916E-4</c:v>
                      </c:pt>
                      <c:pt idx="772">
                        <c:v>7.2581466816960696E-4</c:v>
                      </c:pt>
                      <c:pt idx="773">
                        <c:v>9.1683048796151905E-4</c:v>
                      </c:pt>
                      <c:pt idx="774">
                        <c:v>9.1555724182463801E-4</c:v>
                      </c:pt>
                      <c:pt idx="775">
                        <c:v>9.0912684768849872E-4</c:v>
                      </c:pt>
                      <c:pt idx="776">
                        <c:v>7.7689557067941236E-4</c:v>
                      </c:pt>
                      <c:pt idx="777">
                        <c:v>7.7044147765024777E-4</c:v>
                      </c:pt>
                      <c:pt idx="778">
                        <c:v>8.348719697281765E-4</c:v>
                      </c:pt>
                      <c:pt idx="779">
                        <c:v>8.9345650947593338E-4</c:v>
                      </c:pt>
                      <c:pt idx="780">
                        <c:v>8.8695323211201429E-4</c:v>
                      </c:pt>
                      <c:pt idx="781">
                        <c:v>8.2159453647733785E-4</c:v>
                      </c:pt>
                      <c:pt idx="782">
                        <c:v>7.5377627154953194E-4</c:v>
                      </c:pt>
                      <c:pt idx="783">
                        <c:v>7.471860604443488E-4</c:v>
                      </c:pt>
                      <c:pt idx="784">
                        <c:v>7.4202178265229653E-4</c:v>
                      </c:pt>
                      <c:pt idx="785">
                        <c:v>8.6593173345679824E-4</c:v>
                      </c:pt>
                      <c:pt idx="786">
                        <c:v>8.5934131395706121E-4</c:v>
                      </c:pt>
                      <c:pt idx="787">
                        <c:v>8.5769574212188305E-4</c:v>
                      </c:pt>
                      <c:pt idx="788">
                        <c:v>1.1251177384147438E-3</c:v>
                      </c:pt>
                      <c:pt idx="789">
                        <c:v>1.1250106117602788E-3</c:v>
                      </c:pt>
                      <c:pt idx="790">
                        <c:v>1.1182904208063809E-3</c:v>
                      </c:pt>
                      <c:pt idx="791">
                        <c:v>9.1521132280676198E-4</c:v>
                      </c:pt>
                      <c:pt idx="792">
                        <c:v>9.0845214237278719E-4</c:v>
                      </c:pt>
                      <c:pt idx="793">
                        <c:v>9.0169303131755767E-4</c:v>
                      </c:pt>
                      <c:pt idx="794">
                        <c:v>9.6447969720410344E-4</c:v>
                      </c:pt>
                      <c:pt idx="795">
                        <c:v>9.5770715908073992E-4</c:v>
                      </c:pt>
                      <c:pt idx="796">
                        <c:v>8.2023531244496985E-4</c:v>
                      </c:pt>
                      <c:pt idx="797">
                        <c:v>1.1566183586027992E-3</c:v>
                      </c:pt>
                      <c:pt idx="798">
                        <c:v>1.1497914346288709E-3</c:v>
                      </c:pt>
                      <c:pt idx="799">
                        <c:v>9.3989725056647293E-4</c:v>
                      </c:pt>
                      <c:pt idx="800">
                        <c:v>1.0075369678179894E-3</c:v>
                      </c:pt>
                      <c:pt idx="801">
                        <c:v>1.0006558630381976E-3</c:v>
                      </c:pt>
                      <c:pt idx="802">
                        <c:v>9.9178453858955284E-4</c:v>
                      </c:pt>
                      <c:pt idx="803">
                        <c:v>1.0600062831881757E-3</c:v>
                      </c:pt>
                      <c:pt idx="804">
                        <c:v>1.053097438754222E-3</c:v>
                      </c:pt>
                      <c:pt idx="805">
                        <c:v>1.0461886665753344E-3</c:v>
                      </c:pt>
                      <c:pt idx="806">
                        <c:v>9.0832299198163034E-4</c:v>
                      </c:pt>
                      <c:pt idx="807">
                        <c:v>9.0135864651360719E-4</c:v>
                      </c:pt>
                      <c:pt idx="808">
                        <c:v>9.6605629665627764E-4</c:v>
                      </c:pt>
                      <c:pt idx="809">
                        <c:v>9.5907769801373917E-4</c:v>
                      </c:pt>
                      <c:pt idx="810">
                        <c:v>1.0282142927716138E-3</c:v>
                      </c:pt>
                      <c:pt idx="811">
                        <c:v>9.5092554148239661E-4</c:v>
                      </c:pt>
                      <c:pt idx="812">
                        <c:v>9.43904272462957E-4</c:v>
                      </c:pt>
                      <c:pt idx="813">
                        <c:v>1.2881921108846399E-3</c:v>
                      </c:pt>
                      <c:pt idx="814">
                        <c:v>1.0703925343998417E-3</c:v>
                      </c:pt>
                      <c:pt idx="815">
                        <c:v>1.0633710450274035E-3</c:v>
                      </c:pt>
                      <c:pt idx="816">
                        <c:v>1.638491325274582E-3</c:v>
                      </c:pt>
                      <c:pt idx="817">
                        <c:v>1.4860655960698911E-3</c:v>
                      </c:pt>
                      <c:pt idx="818">
                        <c:v>1.4789703247480601E-3</c:v>
                      </c:pt>
                      <c:pt idx="819">
                        <c:v>1.6272766465965829E-3</c:v>
                      </c:pt>
                      <c:pt idx="820">
                        <c:v>1.402506618053842E-3</c:v>
                      </c:pt>
                      <c:pt idx="821">
                        <c:v>1.3953674691607886E-3</c:v>
                      </c:pt>
                      <c:pt idx="822">
                        <c:v>1.5406769161315252E-3</c:v>
                      </c:pt>
                      <c:pt idx="823">
                        <c:v>1.2512685649014427E-3</c:v>
                      </c:pt>
                      <c:pt idx="824">
                        <c:v>1.2440549762208831E-3</c:v>
                      </c:pt>
                      <c:pt idx="825">
                        <c:v>1.2661292708150045E-3</c:v>
                      </c:pt>
                      <c:pt idx="826">
                        <c:v>1.258744879355283E-3</c:v>
                      </c:pt>
                      <c:pt idx="827">
                        <c:v>1.2513605693898527E-3</c:v>
                      </c:pt>
                      <c:pt idx="828">
                        <c:v>1.4068737600366112E-3</c:v>
                      </c:pt>
                      <c:pt idx="829">
                        <c:v>1.4242007666751949E-3</c:v>
                      </c:pt>
                      <c:pt idx="830">
                        <c:v>1.4166034290026244E-3</c:v>
                      </c:pt>
                      <c:pt idx="831">
                        <c:v>1.3539927210260876E-3</c:v>
                      </c:pt>
                      <c:pt idx="832">
                        <c:v>1.2952981353452377E-3</c:v>
                      </c:pt>
                      <c:pt idx="833">
                        <c:v>1.2874222612919964E-3</c:v>
                      </c:pt>
                      <c:pt idx="834">
                        <c:v>1.3096131683206259E-3</c:v>
                      </c:pt>
                      <c:pt idx="835">
                        <c:v>1.3015522509284916E-3</c:v>
                      </c:pt>
                      <c:pt idx="836">
                        <c:v>1.3811151723415566E-3</c:v>
                      </c:pt>
                      <c:pt idx="837">
                        <c:v>1.3725078861797505E-3</c:v>
                      </c:pt>
                      <c:pt idx="838">
                        <c:v>1.3639007090051672E-3</c:v>
                      </c:pt>
                      <c:pt idx="839">
                        <c:v>1.30858218198497E-3</c:v>
                      </c:pt>
                      <c:pt idx="840">
                        <c:v>1.3342233194451986E-3</c:v>
                      </c:pt>
                      <c:pt idx="841">
                        <c:v>1.325113523316932E-3</c:v>
                      </c:pt>
                      <c:pt idx="842">
                        <c:v>1.6975848514847059E-3</c:v>
                      </c:pt>
                      <c:pt idx="843">
                        <c:v>1.6878534108331453E-3</c:v>
                      </c:pt>
                      <c:pt idx="844">
                        <c:v>1.6781221095698779E-3</c:v>
                      </c:pt>
                      <c:pt idx="845">
                        <c:v>1.5861971306584475E-3</c:v>
                      </c:pt>
                      <c:pt idx="846">
                        <c:v>1.5757235720263644E-3</c:v>
                      </c:pt>
                      <c:pt idx="847">
                        <c:v>1.5652501726661416E-3</c:v>
                      </c:pt>
                      <c:pt idx="848">
                        <c:v>1.5986971489409341E-3</c:v>
                      </c:pt>
                      <c:pt idx="849">
                        <c:v>1.5431774248993737E-3</c:v>
                      </c:pt>
                      <c:pt idx="850">
                        <c:v>1.5319502656505237E-3</c:v>
                      </c:pt>
                      <c:pt idx="851">
                        <c:v>1.7912787024882766E-3</c:v>
                      </c:pt>
                      <c:pt idx="852">
                        <c:v>1.7368296776538244E-3</c:v>
                      </c:pt>
                      <c:pt idx="853">
                        <c:v>1.7239103573157785E-3</c:v>
                      </c:pt>
                      <c:pt idx="854">
                        <c:v>2.0625646916661968E-3</c:v>
                      </c:pt>
                      <c:pt idx="855">
                        <c:v>2.0490323002335686E-3</c:v>
                      </c:pt>
                      <c:pt idx="856">
                        <c:v>2.0355001724013419E-3</c:v>
                      </c:pt>
                      <c:pt idx="857">
                        <c:v>2.0394541599734915E-3</c:v>
                      </c:pt>
                      <c:pt idx="858">
                        <c:v>3.1559286358908666E-3</c:v>
                      </c:pt>
                      <c:pt idx="859">
                        <c:v>3.1407771196089191E-3</c:v>
                      </c:pt>
                      <c:pt idx="860">
                        <c:v>3.1256259409952903E-3</c:v>
                      </c:pt>
                      <c:pt idx="861">
                        <c:v>2.7662667859232968E-3</c:v>
                      </c:pt>
                      <c:pt idx="862">
                        <c:v>2.7504916527648967E-3</c:v>
                      </c:pt>
                      <c:pt idx="863">
                        <c:v>2.6627256868458275E-3</c:v>
                      </c:pt>
                      <c:pt idx="864">
                        <c:v>3.6881387566030563E-3</c:v>
                      </c:pt>
                      <c:pt idx="865">
                        <c:v>3.6707606133038416E-3</c:v>
                      </c:pt>
                      <c:pt idx="866">
                        <c:v>3.6533829122962973E-3</c:v>
                      </c:pt>
                      <c:pt idx="867">
                        <c:v>3.3529152905975718E-3</c:v>
                      </c:pt>
                      <c:pt idx="868">
                        <c:v>3.334215133756098E-3</c:v>
                      </c:pt>
                      <c:pt idx="869">
                        <c:v>4.1995032608843725E-3</c:v>
                      </c:pt>
                      <c:pt idx="870">
                        <c:v>4.1801652112238045E-3</c:v>
                      </c:pt>
                      <c:pt idx="871">
                        <c:v>4.1608277076682094E-3</c:v>
                      </c:pt>
                      <c:pt idx="872">
                        <c:v>4.4599183706328883E-3</c:v>
                      </c:pt>
                      <c:pt idx="873">
                        <c:v>4.1143919739478948E-3</c:v>
                      </c:pt>
                      <c:pt idx="874">
                        <c:v>5.6072076309564376E-3</c:v>
                      </c:pt>
                      <c:pt idx="875">
                        <c:v>5.5865828220775801E-3</c:v>
                      </c:pt>
                      <c:pt idx="876">
                        <c:v>6.5049622387212905E-3</c:v>
                      </c:pt>
                      <c:pt idx="877">
                        <c:v>7.8345073976592364E-3</c:v>
                      </c:pt>
                      <c:pt idx="878">
                        <c:v>7.8132267717497227E-3</c:v>
                      </c:pt>
                      <c:pt idx="879">
                        <c:v>7.4607604537257717E-3</c:v>
                      </c:pt>
                      <c:pt idx="880">
                        <c:v>7.4392173693196744E-3</c:v>
                      </c:pt>
                      <c:pt idx="881">
                        <c:v>5.7389896427374838E-3</c:v>
                      </c:pt>
                      <c:pt idx="882">
                        <c:v>7.4822604528031866E-3</c:v>
                      </c:pt>
                      <c:pt idx="883">
                        <c:v>7.4591239537222598E-3</c:v>
                      </c:pt>
                      <c:pt idx="884">
                        <c:v>7.4359882631975845E-3</c:v>
                      </c:pt>
                      <c:pt idx="885">
                        <c:v>7.4128533800642297E-3</c:v>
                      </c:pt>
                      <c:pt idx="886">
                        <c:v>7.3897193031580181E-3</c:v>
                      </c:pt>
                      <c:pt idx="887">
                        <c:v>7.1801874486841621E-3</c:v>
                      </c:pt>
                      <c:pt idx="888">
                        <c:v>7.1534592585126731E-3</c:v>
                      </c:pt>
                      <c:pt idx="889">
                        <c:v>7.5689571806840461E-3</c:v>
                      </c:pt>
                      <c:pt idx="890">
                        <c:v>1.0490756049910786E-2</c:v>
                      </c:pt>
                      <c:pt idx="891">
                        <c:v>1.3479529249332841E-2</c:v>
                      </c:pt>
                      <c:pt idx="892">
                        <c:v>1.3449725951518318E-2</c:v>
                      </c:pt>
                      <c:pt idx="893">
                        <c:v>1.4024411516440441E-2</c:v>
                      </c:pt>
                      <c:pt idx="894">
                        <c:v>1.6095437991680419E-2</c:v>
                      </c:pt>
                      <c:pt idx="895">
                        <c:v>1.6062471358356784E-2</c:v>
                      </c:pt>
                      <c:pt idx="896">
                        <c:v>1.8355166550232078E-2</c:v>
                      </c:pt>
                      <c:pt idx="897">
                        <c:v>2.5217358603100568E-2</c:v>
                      </c:pt>
                      <c:pt idx="898">
                        <c:v>2.5180785799079647E-2</c:v>
                      </c:pt>
                      <c:pt idx="899">
                        <c:v>2.7741566023102501E-2</c:v>
                      </c:pt>
                      <c:pt idx="900">
                        <c:v>2.770334654637386E-2</c:v>
                      </c:pt>
                      <c:pt idx="901">
                        <c:v>2.9104312455606601E-2</c:v>
                      </c:pt>
                      <c:pt idx="902">
                        <c:v>2.9065650908522499E-2</c:v>
                      </c:pt>
                      <c:pt idx="903">
                        <c:v>2.9026991971817618E-2</c:v>
                      </c:pt>
                      <c:pt idx="904">
                        <c:v>3.9921798994860605E-2</c:v>
                      </c:pt>
                      <c:pt idx="905">
                        <c:v>4.6345301153914935E-2</c:v>
                      </c:pt>
                      <c:pt idx="906">
                        <c:v>4.630206134487741E-2</c:v>
                      </c:pt>
                      <c:pt idx="907">
                        <c:v>5.125324606749139E-2</c:v>
                      </c:pt>
                      <c:pt idx="908">
                        <c:v>5.9493792131804231E-2</c:v>
                      </c:pt>
                      <c:pt idx="909">
                        <c:v>5.9448090257591714E-2</c:v>
                      </c:pt>
                      <c:pt idx="910">
                        <c:v>6.6757616803087227E-2</c:v>
                      </c:pt>
                      <c:pt idx="911">
                        <c:v>7.716783454449018E-2</c:v>
                      </c:pt>
                      <c:pt idx="912">
                        <c:v>7.7119328962988884E-2</c:v>
                      </c:pt>
                      <c:pt idx="913">
                        <c:v>9.1306433455264055E-2</c:v>
                      </c:pt>
                      <c:pt idx="914">
                        <c:v>0.10098108738358311</c:v>
                      </c:pt>
                      <c:pt idx="915">
                        <c:v>0.10093009637912807</c:v>
                      </c:pt>
                      <c:pt idx="916">
                        <c:v>0.11177971780567755</c:v>
                      </c:pt>
                      <c:pt idx="917">
                        <c:v>0.12336257484813513</c:v>
                      </c:pt>
                      <c:pt idx="918">
                        <c:v>0.1233097069150311</c:v>
                      </c:pt>
                      <c:pt idx="919">
                        <c:v>0.13370958993782173</c:v>
                      </c:pt>
                      <c:pt idx="920">
                        <c:v>0.16041605080774982</c:v>
                      </c:pt>
                      <c:pt idx="921">
                        <c:v>0.16036178059633527</c:v>
                      </c:pt>
                      <c:pt idx="922">
                        <c:v>0.16030751899706172</c:v>
                      </c:pt>
                      <c:pt idx="923">
                        <c:v>0.19356438699885886</c:v>
                      </c:pt>
                      <c:pt idx="924">
                        <c:v>0.19350790555583672</c:v>
                      </c:pt>
                      <c:pt idx="925">
                        <c:v>0.20557484394902475</c:v>
                      </c:pt>
                      <c:pt idx="926">
                        <c:v>0.20551729456761458</c:v>
                      </c:pt>
                      <c:pt idx="927">
                        <c:v>0.21657983856894111</c:v>
                      </c:pt>
                      <c:pt idx="928">
                        <c:v>0.21652212821628553</c:v>
                      </c:pt>
                      <c:pt idx="929">
                        <c:v>0.22844989704437357</c:v>
                      </c:pt>
                      <c:pt idx="930">
                        <c:v>0.2283929095995508</c:v>
                      </c:pt>
                      <c:pt idx="931">
                        <c:v>0.23757665647769624</c:v>
                      </c:pt>
                      <c:pt idx="932">
                        <c:v>0.23229864284684767</c:v>
                      </c:pt>
                      <c:pt idx="933">
                        <c:v>0.23224789714243532</c:v>
                      </c:pt>
                      <c:pt idx="934">
                        <c:v>0.23219716104830024</c:v>
                      </c:pt>
                      <c:pt idx="935">
                        <c:v>0.22209192310320217</c:v>
                      </c:pt>
                      <c:pt idx="936">
                        <c:v>0.22204578577791614</c:v>
                      </c:pt>
                      <c:pt idx="937">
                        <c:v>0.21017569655130094</c:v>
                      </c:pt>
                      <c:pt idx="938">
                        <c:v>0.1889831769958204</c:v>
                      </c:pt>
                      <c:pt idx="939">
                        <c:v>0.18894736763642</c:v>
                      </c:pt>
                      <c:pt idx="940">
                        <c:v>0.17131210598201527</c:v>
                      </c:pt>
                      <c:pt idx="941">
                        <c:v>0.17128106486383513</c:v>
                      </c:pt>
                      <c:pt idx="942">
                        <c:v>0.171250027991493</c:v>
                      </c:pt>
                      <c:pt idx="943">
                        <c:v>0.13244137117741014</c:v>
                      </c:pt>
                      <c:pt idx="944">
                        <c:v>0.13241976584069509</c:v>
                      </c:pt>
                      <c:pt idx="945">
                        <c:v>0.13239816277716751</c:v>
                      </c:pt>
                      <c:pt idx="946">
                        <c:v>0.12126758053213292</c:v>
                      </c:pt>
                      <c:pt idx="947">
                        <c:v>0.11089716026503793</c:v>
                      </c:pt>
                      <c:pt idx="948">
                        <c:v>0.11087995991973001</c:v>
                      </c:pt>
                      <c:pt idx="949">
                        <c:v>9.7751585520182663E-2</c:v>
                      </c:pt>
                      <c:pt idx="950">
                        <c:v>9.0400445092952461E-2</c:v>
                      </c:pt>
                      <c:pt idx="951">
                        <c:v>9.0387680284824828E-2</c:v>
                      </c:pt>
                      <c:pt idx="952">
                        <c:v>9.0374916383344911E-2</c:v>
                      </c:pt>
                      <c:pt idx="953">
                        <c:v>7.5471041508071032E-2</c:v>
                      </c:pt>
                      <c:pt idx="954">
                        <c:v>7.5460571585114461E-2</c:v>
                      </c:pt>
                      <c:pt idx="955">
                        <c:v>7.0185077433290943E-2</c:v>
                      </c:pt>
                      <c:pt idx="956">
                        <c:v>6.1695567711727656E-2</c:v>
                      </c:pt>
                      <c:pt idx="957">
                        <c:v>6.1686770271949777E-2</c:v>
                      </c:pt>
                      <c:pt idx="958">
                        <c:v>5.2800462680876896E-2</c:v>
                      </c:pt>
                      <c:pt idx="959">
                        <c:v>5.2792344558273176E-2</c:v>
                      </c:pt>
                      <c:pt idx="960">
                        <c:v>5.2784226784697609E-2</c:v>
                      </c:pt>
                      <c:pt idx="961">
                        <c:v>4.7568733164786971E-2</c:v>
                      </c:pt>
                      <c:pt idx="962">
                        <c:v>3.7442736559624976E-2</c:v>
                      </c:pt>
                      <c:pt idx="963">
                        <c:v>3.7435819302080793E-2</c:v>
                      </c:pt>
                      <c:pt idx="964">
                        <c:v>3.7428902266238961E-2</c:v>
                      </c:pt>
                      <c:pt idx="965">
                        <c:v>2.2558317652523318E-2</c:v>
                      </c:pt>
                      <c:pt idx="966">
                        <c:v>2.2551686247764619E-2</c:v>
                      </c:pt>
                      <c:pt idx="967">
                        <c:v>1.7126699477451355E-2</c:v>
                      </c:pt>
                      <c:pt idx="968">
                        <c:v>1.0729033362483842E-2</c:v>
                      </c:pt>
                      <c:pt idx="969">
                        <c:v>1.0722833402635452E-2</c:v>
                      </c:pt>
                      <c:pt idx="970">
                        <c:v>6.1430740178238267E-3</c:v>
                      </c:pt>
                      <c:pt idx="971">
                        <c:v>2.2514889708130604E-3</c:v>
                      </c:pt>
                      <c:pt idx="972">
                        <c:v>2.24579922157628E-3</c:v>
                      </c:pt>
                      <c:pt idx="973">
                        <c:v>1.424855862964464E-3</c:v>
                      </c:pt>
                      <c:pt idx="974">
                        <c:v>1.4194544866309266E-3</c:v>
                      </c:pt>
                      <c:pt idx="975">
                        <c:v>1.4140531496539296E-3</c:v>
                      </c:pt>
                      <c:pt idx="976">
                        <c:v>1.2196358927305242E-3</c:v>
                      </c:pt>
                      <c:pt idx="977">
                        <c:v>1.2143515102328445E-3</c:v>
                      </c:pt>
                      <c:pt idx="978">
                        <c:v>1.1334822507691076E-3</c:v>
                      </c:pt>
                      <c:pt idx="979">
                        <c:v>9.4981204027459049E-4</c:v>
                      </c:pt>
                      <c:pt idx="980">
                        <c:v>8.747807148395643E-4</c:v>
                      </c:pt>
                      <c:pt idx="981">
                        <c:v>8.6983258645122164E-4</c:v>
                      </c:pt>
                      <c:pt idx="982">
                        <c:v>9.4753242970108446E-4</c:v>
                      </c:pt>
                      <c:pt idx="983">
                        <c:v>9.7340045792294232E-4</c:v>
                      </c:pt>
                      <c:pt idx="984">
                        <c:v>9.6862455636225874E-4</c:v>
                      </c:pt>
                      <c:pt idx="985">
                        <c:v>9.4412627422094607E-4</c:v>
                      </c:pt>
                      <c:pt idx="986">
                        <c:v>8.2773376576800064E-4</c:v>
                      </c:pt>
                      <c:pt idx="987">
                        <c:v>8.231558455906742E-4</c:v>
                      </c:pt>
                      <c:pt idx="988">
                        <c:v>8.7969128873119633E-4</c:v>
                      </c:pt>
                      <c:pt idx="989">
                        <c:v>8.7526693264018999E-4</c:v>
                      </c:pt>
                      <c:pt idx="990">
                        <c:v>8.7084260173878731E-4</c:v>
                      </c:pt>
                      <c:pt idx="991">
                        <c:v>7.6307705723389322E-4</c:v>
                      </c:pt>
                      <c:pt idx="992">
                        <c:v>6.5768925438435802E-4</c:v>
                      </c:pt>
                      <c:pt idx="993">
                        <c:v>6.5344073855573635E-4</c:v>
                      </c:pt>
                      <c:pt idx="994">
                        <c:v>6.3812252787833357E-4</c:v>
                      </c:pt>
                      <c:pt idx="995">
                        <c:v>8.6787317919444153E-4</c:v>
                      </c:pt>
                      <c:pt idx="996">
                        <c:v>8.6377672308208132E-4</c:v>
                      </c:pt>
                      <c:pt idx="997">
                        <c:v>7.9956990820795445E-4</c:v>
                      </c:pt>
                      <c:pt idx="998">
                        <c:v>5.8373756027698634E-4</c:v>
                      </c:pt>
                      <c:pt idx="999">
                        <c:v>5.7981494589691028E-4</c:v>
                      </c:pt>
                      <c:pt idx="1000">
                        <c:v>6.0207944102808617E-4</c:v>
                      </c:pt>
                      <c:pt idx="1001">
                        <c:v>5.4934369623344404E-4</c:v>
                      </c:pt>
                      <c:pt idx="1002">
                        <c:v>5.4557635662331853E-4</c:v>
                      </c:pt>
                      <c:pt idx="1003">
                        <c:v>6.0658285580307645E-4</c:v>
                      </c:pt>
                      <c:pt idx="1004">
                        <c:v>6.997238891769484E-4</c:v>
                      </c:pt>
                      <c:pt idx="1005">
                        <c:v>6.9609595205574466E-4</c:v>
                      </c:pt>
                      <c:pt idx="1006">
                        <c:v>4.661498378326512E-4</c:v>
                      </c:pt>
                      <c:pt idx="1007">
                        <c:v>5.2414546885357484E-4</c:v>
                      </c:pt>
                      <c:pt idx="1008">
                        <c:v>5.2064733924631925E-4</c:v>
                      </c:pt>
                      <c:pt idx="1009">
                        <c:v>4.0545017498203474E-4</c:v>
                      </c:pt>
                      <c:pt idx="1010">
                        <c:v>5.3237837958934804E-4</c:v>
                      </c:pt>
                      <c:pt idx="1011">
                        <c:v>5.2898418243613069E-4</c:v>
                      </c:pt>
                      <c:pt idx="1012">
                        <c:v>5.5085016198655197E-4</c:v>
                      </c:pt>
                      <c:pt idx="1013">
                        <c:v>5.3962054841445403E-4</c:v>
                      </c:pt>
                      <c:pt idx="1014">
                        <c:v>5.3632745423700832E-4</c:v>
                      </c:pt>
                      <c:pt idx="1015">
                        <c:v>4.608917905780594E-4</c:v>
                      </c:pt>
                      <c:pt idx="1016">
                        <c:v>4.2349957114805727E-4</c:v>
                      </c:pt>
                      <c:pt idx="1017">
                        <c:v>4.2026259831713197E-4</c:v>
                      </c:pt>
                      <c:pt idx="1018">
                        <c:v>4.4357648817619407E-4</c:v>
                      </c:pt>
                      <c:pt idx="1019">
                        <c:v>4.4038174925095972E-4</c:v>
                      </c:pt>
                      <c:pt idx="1020">
                        <c:v>4.3718702266112641E-4</c:v>
                      </c:pt>
                      <c:pt idx="1021">
                        <c:v>4.2879778532420234E-4</c:v>
                      </c:pt>
                      <c:pt idx="1022">
                        <c:v>4.2564133033367029E-4</c:v>
                      </c:pt>
                      <c:pt idx="1023">
                        <c:v>3.5598950769365483E-4</c:v>
                      </c:pt>
                      <c:pt idx="1024">
                        <c:v>4.7683341250831664E-4</c:v>
                      </c:pt>
                      <c:pt idx="1025">
                        <c:v>4.3849114459150061E-4</c:v>
                      </c:pt>
                      <c:pt idx="1026">
                        <c:v>4.3540017847757111E-4</c:v>
                      </c:pt>
                      <c:pt idx="1027">
                        <c:v>3.6709691348174643E-4</c:v>
                      </c:pt>
                      <c:pt idx="1028">
                        <c:v>3.0160461147701168E-4</c:v>
                      </c:pt>
                      <c:pt idx="1029">
                        <c:v>2.9855233141309624E-4</c:v>
                      </c:pt>
                      <c:pt idx="1030">
                        <c:v>3.5726873016400223E-4</c:v>
                      </c:pt>
                      <c:pt idx="1031">
                        <c:v>3.5421096954585786E-4</c:v>
                      </c:pt>
                      <c:pt idx="1032">
                        <c:v>5.0470027480677441E-4</c:v>
                      </c:pt>
                      <c:pt idx="1033">
                        <c:v>5.2804360729049151E-4</c:v>
                      </c:pt>
                      <c:pt idx="1034">
                        <c:v>5.2500738194867361E-4</c:v>
                      </c:pt>
                      <c:pt idx="1035">
                        <c:v>4.2924555343106126E-4</c:v>
                      </c:pt>
                      <c:pt idx="1036">
                        <c:v>4.250948025742906E-4</c:v>
                      </c:pt>
                      <c:pt idx="1037">
                        <c:v>4.1949277617967385E-4</c:v>
                      </c:pt>
                      <c:pt idx="1038">
                        <c:v>4.164938691953943E-4</c:v>
                      </c:pt>
                      <c:pt idx="1039">
                        <c:v>4.1349497286275025E-4</c:v>
                      </c:pt>
                      <c:pt idx="1040">
                        <c:v>4.104960871642385E-4</c:v>
                      </c:pt>
                      <c:pt idx="1041">
                        <c:v>4.9671594644631401E-4</c:v>
                      </c:pt>
                      <c:pt idx="1042">
                        <c:v>5.2369607136182295E-4</c:v>
                      </c:pt>
                      <c:pt idx="1043">
                        <c:v>5.2070234969224603E-4</c:v>
                      </c:pt>
                      <c:pt idx="1044">
                        <c:v>4.5656149023815543E-4</c:v>
                      </c:pt>
                      <c:pt idx="1045">
                        <c:v>5.4232350696091882E-4</c:v>
                      </c:pt>
                      <c:pt idx="1046">
                        <c:v>5.3934280874115407E-4</c:v>
                      </c:pt>
                      <c:pt idx="1047">
                        <c:v>5.9449914250863018E-4</c:v>
                      </c:pt>
                      <c:pt idx="1048">
                        <c:v>5.315329531938455E-4</c:v>
                      </c:pt>
                      <c:pt idx="1049">
                        <c:v>5.2856261969701603E-4</c:v>
                      </c:pt>
                      <c:pt idx="1050">
                        <c:v>5.8406100750965607E-4</c:v>
                      </c:pt>
                      <c:pt idx="1051">
                        <c:v>5.1991932105567205E-4</c:v>
                      </c:pt>
                      <c:pt idx="1052">
                        <c:v>5.1696438389535276E-4</c:v>
                      </c:pt>
                      <c:pt idx="1053">
                        <c:v>5.1445283282936546E-4</c:v>
                      </c:pt>
                      <c:pt idx="1054">
                        <c:v>5.1061447373506599E-4</c:v>
                      </c:pt>
                      <c:pt idx="1055">
                        <c:v>5.0766211281778905E-4</c:v>
                      </c:pt>
                      <c:pt idx="1056">
                        <c:v>5.3473286986818898E-4</c:v>
                      </c:pt>
                      <c:pt idx="1057">
                        <c:v>5.6039652481802075E-4</c:v>
                      </c:pt>
                      <c:pt idx="1058">
                        <c:v>5.5744668660582131E-4</c:v>
                      </c:pt>
                      <c:pt idx="1059">
                        <c:v>5.5354439122030604E-4</c:v>
                      </c:pt>
                      <c:pt idx="1060">
                        <c:v>5.4871441057974984E-4</c:v>
                      </c:pt>
                      <c:pt idx="1061">
                        <c:v>5.4577975738587194E-4</c:v>
                      </c:pt>
                      <c:pt idx="1062">
                        <c:v>5.4284511438906508E-4</c:v>
                      </c:pt>
                      <c:pt idx="1063">
                        <c:v>5.4037299297751858E-4</c:v>
                      </c:pt>
                      <c:pt idx="1064">
                        <c:v>5.3743585567733764E-4</c:v>
                      </c:pt>
                      <c:pt idx="1065">
                        <c:v>6.2272330140034006E-4</c:v>
                      </c:pt>
                      <c:pt idx="1066">
                        <c:v>6.1978611168244876E-4</c:v>
                      </c:pt>
                      <c:pt idx="1067">
                        <c:v>6.1684893225815753E-4</c:v>
                      </c:pt>
                      <c:pt idx="1068">
                        <c:v>4.6290425743645105E-4</c:v>
                      </c:pt>
                      <c:pt idx="1069">
                        <c:v>4.8998527132040708E-4</c:v>
                      </c:pt>
                      <c:pt idx="1070">
                        <c:v>4.870682158340903E-4</c:v>
                      </c:pt>
                      <c:pt idx="1071">
                        <c:v>4.821000077547851E-4</c:v>
                      </c:pt>
                      <c:pt idx="1072">
                        <c:v>6.2461513356472777E-4</c:v>
                      </c:pt>
                      <c:pt idx="1073">
                        <c:v>6.2171035234205314E-4</c:v>
                      </c:pt>
                      <c:pt idx="1074">
                        <c:v>6.4352489093341767E-4</c:v>
                      </c:pt>
                      <c:pt idx="1075">
                        <c:v>6.4063966800555802E-4</c:v>
                      </c:pt>
                      <c:pt idx="1076">
                        <c:v>5.4740671927215438E-4</c:v>
                      </c:pt>
                      <c:pt idx="1077">
                        <c:v>6.2695535936165404E-4</c:v>
                      </c:pt>
                      <c:pt idx="1078">
                        <c:v>6.2410614286267832E-4</c:v>
                      </c:pt>
                      <c:pt idx="1079">
                        <c:v>6.2125693596341933E-4</c:v>
                      </c:pt>
                      <c:pt idx="1080">
                        <c:v>5.8695595840262073E-4</c:v>
                      </c:pt>
                      <c:pt idx="1081">
                        <c:v>5.8412093360091656E-4</c:v>
                      </c:pt>
                      <c:pt idx="1082">
                        <c:v>5.2106515479251011E-4</c:v>
                      </c:pt>
                      <c:pt idx="1083">
                        <c:v>5.1867487834447636E-4</c:v>
                      </c:pt>
                      <c:pt idx="1084">
                        <c:v>5.158562445104609E-4</c:v>
                      </c:pt>
                      <c:pt idx="1085">
                        <c:v>5.6808345306028117E-4</c:v>
                      </c:pt>
                      <c:pt idx="1086">
                        <c:v>5.6250385364853782E-4</c:v>
                      </c:pt>
                      <c:pt idx="1087">
                        <c:v>5.5970591352486336E-4</c:v>
                      </c:pt>
                      <c:pt idx="1088">
                        <c:v>5.8018586906214808E-4</c:v>
                      </c:pt>
                      <c:pt idx="1089">
                        <c:v>5.7461957654196397E-4</c:v>
                      </c:pt>
                      <c:pt idx="1090">
                        <c:v>5.7185771703602804E-4</c:v>
                      </c:pt>
                      <c:pt idx="1091">
                        <c:v>5.3840816827655435E-4</c:v>
                      </c:pt>
                      <c:pt idx="1092">
                        <c:v>5.3182758857742716E-4</c:v>
                      </c:pt>
                      <c:pt idx="1093">
                        <c:v>5.2910092965560338E-4</c:v>
                      </c:pt>
                      <c:pt idx="1094">
                        <c:v>3.883172193995723E-4</c:v>
                      </c:pt>
                      <c:pt idx="1095">
                        <c:v>5.1666205356754415E-4</c:v>
                      </c:pt>
                      <c:pt idx="1096">
                        <c:v>5.1397180370674753E-4</c:v>
                      </c:pt>
                      <c:pt idx="1097">
                        <c:v>5.112815621099115E-4</c:v>
                      </c:pt>
                      <c:pt idx="1098">
                        <c:v>5.8526653065986054E-4</c:v>
                      </c:pt>
                      <c:pt idx="1099">
                        <c:v>5.8259512015090213E-4</c:v>
                      </c:pt>
                      <c:pt idx="1100">
                        <c:v>5.74995279584961E-4</c:v>
                      </c:pt>
                      <c:pt idx="1101">
                        <c:v>5.7234659479758277E-4</c:v>
                      </c:pt>
                      <c:pt idx="1102">
                        <c:v>5.934680162670374E-4</c:v>
                      </c:pt>
                      <c:pt idx="1103">
                        <c:v>5.9083155396563952E-4</c:v>
                      </c:pt>
                      <c:pt idx="1104">
                        <c:v>4.7601479703972163E-4</c:v>
                      </c:pt>
                      <c:pt idx="1105">
                        <c:v>4.7341442601601773E-4</c:v>
                      </c:pt>
                      <c:pt idx="1106">
                        <c:v>4.9459972609348316E-4</c:v>
                      </c:pt>
                      <c:pt idx="1107">
                        <c:v>5.43029874587664E-4</c:v>
                      </c:pt>
                      <c:pt idx="1108">
                        <c:v>6.090877753884941E-4</c:v>
                      </c:pt>
                      <c:pt idx="1109">
                        <c:v>6.0424956417518374E-4</c:v>
                      </c:pt>
                      <c:pt idx="1110">
                        <c:v>6.398013447740503E-4</c:v>
                      </c:pt>
                      <c:pt idx="1111">
                        <c:v>5.4115625250233013E-4</c:v>
                      </c:pt>
                    </c:numCache>
                  </c:numRef>
                </c:xVal>
                <c:yVal>
                  <c:numRef>
                    <c:extLst xmlns:c15="http://schemas.microsoft.com/office/drawing/2012/chart">
                      <c:ext xmlns:c15="http://schemas.microsoft.com/office/drawing/2012/chart" uri="{02D57815-91ED-43cb-92C2-25804820EDAC}">
                        <c15:formulaRef>
                          <c15:sqref>Bq!$J$28:$J$1139</c15:sqref>
                        </c15:formulaRef>
                      </c:ext>
                    </c:extLst>
                    <c:numCache>
                      <c:formatCode>General</c:formatCode>
                      <c:ptCount val="1112"/>
                      <c:pt idx="0">
                        <c:v>0</c:v>
                      </c:pt>
                      <c:pt idx="1">
                        <c:v>0.10000100000000023</c:v>
                      </c:pt>
                      <c:pt idx="2">
                        <c:v>0.20000100000000032</c:v>
                      </c:pt>
                      <c:pt idx="3">
                        <c:v>0.30000100000000041</c:v>
                      </c:pt>
                      <c:pt idx="4">
                        <c:v>0.40000000000000036</c:v>
                      </c:pt>
                      <c:pt idx="5">
                        <c:v>0.50000000000000044</c:v>
                      </c:pt>
                      <c:pt idx="6">
                        <c:v>0.60000000000000009</c:v>
                      </c:pt>
                      <c:pt idx="7">
                        <c:v>0.70000000000000018</c:v>
                      </c:pt>
                      <c:pt idx="8">
                        <c:v>0.80000000000000027</c:v>
                      </c:pt>
                      <c:pt idx="9">
                        <c:v>0.90000000000000036</c:v>
                      </c:pt>
                      <c:pt idx="10">
                        <c:v>1.0000000000000004</c:v>
                      </c:pt>
                      <c:pt idx="11">
                        <c:v>1.1000000000000005</c:v>
                      </c:pt>
                      <c:pt idx="12">
                        <c:v>1.2000000000000002</c:v>
                      </c:pt>
                      <c:pt idx="13">
                        <c:v>1.2999999999999998</c:v>
                      </c:pt>
                      <c:pt idx="14">
                        <c:v>1.3999990000000002</c:v>
                      </c:pt>
                      <c:pt idx="15">
                        <c:v>1.4999990000000003</c:v>
                      </c:pt>
                      <c:pt idx="16">
                        <c:v>1.5999990000000004</c:v>
                      </c:pt>
                      <c:pt idx="17">
                        <c:v>1.6999990000000005</c:v>
                      </c:pt>
                      <c:pt idx="18">
                        <c:v>1.7999989999999997</c:v>
                      </c:pt>
                      <c:pt idx="19">
                        <c:v>1.8999990000000002</c:v>
                      </c:pt>
                      <c:pt idx="20">
                        <c:v>1.9999989999999999</c:v>
                      </c:pt>
                      <c:pt idx="21">
                        <c:v>2.0999990000000004</c:v>
                      </c:pt>
                      <c:pt idx="22">
                        <c:v>2.199999</c:v>
                      </c:pt>
                      <c:pt idx="23">
                        <c:v>2.2999990000000006</c:v>
                      </c:pt>
                      <c:pt idx="24">
                        <c:v>2.3999980000000001</c:v>
                      </c:pt>
                      <c:pt idx="25">
                        <c:v>2.4999979999999997</c:v>
                      </c:pt>
                      <c:pt idx="26">
                        <c:v>2.5999980000000003</c:v>
                      </c:pt>
                      <c:pt idx="27">
                        <c:v>2.6999979999999999</c:v>
                      </c:pt>
                      <c:pt idx="28">
                        <c:v>2.7999980000000004</c:v>
                      </c:pt>
                      <c:pt idx="29">
                        <c:v>2.8999980000000001</c:v>
                      </c:pt>
                      <c:pt idx="30">
                        <c:v>2.9999980000000006</c:v>
                      </c:pt>
                      <c:pt idx="31">
                        <c:v>3.0999980000000003</c:v>
                      </c:pt>
                      <c:pt idx="32">
                        <c:v>3.1999980000000008</c:v>
                      </c:pt>
                      <c:pt idx="33">
                        <c:v>3.2999980000000004</c:v>
                      </c:pt>
                      <c:pt idx="34">
                        <c:v>3.3999979999999992</c:v>
                      </c:pt>
                      <c:pt idx="35">
                        <c:v>3.4999970000000005</c:v>
                      </c:pt>
                      <c:pt idx="36">
                        <c:v>3.5999970000000001</c:v>
                      </c:pt>
                      <c:pt idx="37">
                        <c:v>3.6999970000000006</c:v>
                      </c:pt>
                      <c:pt idx="38">
                        <c:v>3.7999970000000003</c:v>
                      </c:pt>
                      <c:pt idx="39">
                        <c:v>3.8999970000000008</c:v>
                      </c:pt>
                      <c:pt idx="40">
                        <c:v>3.9999970000000005</c:v>
                      </c:pt>
                      <c:pt idx="41">
                        <c:v>4.0999969999999992</c:v>
                      </c:pt>
                      <c:pt idx="42">
                        <c:v>4.1999969999999998</c:v>
                      </c:pt>
                      <c:pt idx="43">
                        <c:v>4.2999970000000003</c:v>
                      </c:pt>
                      <c:pt idx="44">
                        <c:v>4.3999969999999999</c:v>
                      </c:pt>
                      <c:pt idx="45">
                        <c:v>4.4999960000000003</c:v>
                      </c:pt>
                      <c:pt idx="46">
                        <c:v>4.5999960000000009</c:v>
                      </c:pt>
                      <c:pt idx="47">
                        <c:v>4.6999960000000005</c:v>
                      </c:pt>
                      <c:pt idx="48">
                        <c:v>4.7999959999999993</c:v>
                      </c:pt>
                      <c:pt idx="49">
                        <c:v>4.8999959999999998</c:v>
                      </c:pt>
                      <c:pt idx="50">
                        <c:v>4.9999960000000003</c:v>
                      </c:pt>
                      <c:pt idx="51">
                        <c:v>5.099996</c:v>
                      </c:pt>
                      <c:pt idx="52">
                        <c:v>5.1999959999999996</c:v>
                      </c:pt>
                      <c:pt idx="53">
                        <c:v>5.2999960000000002</c:v>
                      </c:pt>
                      <c:pt idx="54">
                        <c:v>5.3999960000000007</c:v>
                      </c:pt>
                      <c:pt idx="55">
                        <c:v>5.4999960000000003</c:v>
                      </c:pt>
                      <c:pt idx="56">
                        <c:v>5.5999949999999998</c:v>
                      </c:pt>
                      <c:pt idx="57">
                        <c:v>5.6999950000000004</c:v>
                      </c:pt>
                      <c:pt idx="58">
                        <c:v>5.799995</c:v>
                      </c:pt>
                      <c:pt idx="59">
                        <c:v>5.8999949999999997</c:v>
                      </c:pt>
                      <c:pt idx="60">
                        <c:v>5.9999949999999993</c:v>
                      </c:pt>
                      <c:pt idx="61">
                        <c:v>6.0999950000000007</c:v>
                      </c:pt>
                      <c:pt idx="62">
                        <c:v>6.1999950000000004</c:v>
                      </c:pt>
                      <c:pt idx="63">
                        <c:v>6.299995</c:v>
                      </c:pt>
                      <c:pt idx="64">
                        <c:v>6.3999950000000014</c:v>
                      </c:pt>
                      <c:pt idx="65">
                        <c:v>6.4999950000000011</c:v>
                      </c:pt>
                      <c:pt idx="66">
                        <c:v>6.5999939999999997</c:v>
                      </c:pt>
                      <c:pt idx="67">
                        <c:v>6.6999940000000011</c:v>
                      </c:pt>
                      <c:pt idx="68">
                        <c:v>6.7999940000000008</c:v>
                      </c:pt>
                      <c:pt idx="69">
                        <c:v>6.8999940000000004</c:v>
                      </c:pt>
                      <c:pt idx="70">
                        <c:v>6.999994</c:v>
                      </c:pt>
                      <c:pt idx="71">
                        <c:v>7.0999939999999997</c:v>
                      </c:pt>
                      <c:pt idx="72">
                        <c:v>7.1999940000000011</c:v>
                      </c:pt>
                      <c:pt idx="73">
                        <c:v>7.299993999999999</c:v>
                      </c:pt>
                      <c:pt idx="74">
                        <c:v>7.3999940000000004</c:v>
                      </c:pt>
                      <c:pt idx="75">
                        <c:v>7.499994</c:v>
                      </c:pt>
                      <c:pt idx="76">
                        <c:v>7.5999939999999997</c:v>
                      </c:pt>
                      <c:pt idx="77">
                        <c:v>7.6999930000000001</c:v>
                      </c:pt>
                      <c:pt idx="78">
                        <c:v>7.799990000000002</c:v>
                      </c:pt>
                      <c:pt idx="79">
                        <c:v>7.8999900000000016</c:v>
                      </c:pt>
                      <c:pt idx="80">
                        <c:v>7.9999900000000013</c:v>
                      </c:pt>
                      <c:pt idx="81">
                        <c:v>8.0999899999999982</c:v>
                      </c:pt>
                      <c:pt idx="82">
                        <c:v>8.1999899999999997</c:v>
                      </c:pt>
                      <c:pt idx="83">
                        <c:v>8.2999899999999975</c:v>
                      </c:pt>
                      <c:pt idx="84">
                        <c:v>8.399989999999999</c:v>
                      </c:pt>
                      <c:pt idx="85">
                        <c:v>8.4999900000000004</c:v>
                      </c:pt>
                      <c:pt idx="86">
                        <c:v>8.5999899999999982</c:v>
                      </c:pt>
                      <c:pt idx="87">
                        <c:v>8.6999899999999997</c:v>
                      </c:pt>
                      <c:pt idx="88">
                        <c:v>8.7999900000000011</c:v>
                      </c:pt>
                      <c:pt idx="89">
                        <c:v>8.899989999999999</c:v>
                      </c:pt>
                      <c:pt idx="90">
                        <c:v>8.9999900000000004</c:v>
                      </c:pt>
                      <c:pt idx="91">
                        <c:v>9.0999899999999982</c:v>
                      </c:pt>
                      <c:pt idx="92">
                        <c:v>9.1999899999999997</c:v>
                      </c:pt>
                      <c:pt idx="93">
                        <c:v>9.2999900000000011</c:v>
                      </c:pt>
                      <c:pt idx="94">
                        <c:v>9.399989999999999</c:v>
                      </c:pt>
                      <c:pt idx="95">
                        <c:v>9.4999900000000004</c:v>
                      </c:pt>
                      <c:pt idx="96">
                        <c:v>9.5999900000000018</c:v>
                      </c:pt>
                      <c:pt idx="97">
                        <c:v>9.6999899999999997</c:v>
                      </c:pt>
                      <c:pt idx="98">
                        <c:v>9.7999900000000011</c:v>
                      </c:pt>
                      <c:pt idx="99">
                        <c:v>9.899989999999999</c:v>
                      </c:pt>
                      <c:pt idx="100">
                        <c:v>9.9999900000000004</c:v>
                      </c:pt>
                      <c:pt idx="101">
                        <c:v>10.099990000000002</c:v>
                      </c:pt>
                      <c:pt idx="102">
                        <c:v>10.19999</c:v>
                      </c:pt>
                      <c:pt idx="103">
                        <c:v>10.299990000000001</c:v>
                      </c:pt>
                      <c:pt idx="104">
                        <c:v>10.399990000000003</c:v>
                      </c:pt>
                      <c:pt idx="105">
                        <c:v>10.49999</c:v>
                      </c:pt>
                      <c:pt idx="106">
                        <c:v>10.599989999999998</c:v>
                      </c:pt>
                      <c:pt idx="107">
                        <c:v>10.69999</c:v>
                      </c:pt>
                      <c:pt idx="108">
                        <c:v>10.799989999999998</c:v>
                      </c:pt>
                      <c:pt idx="109">
                        <c:v>10.899989999999999</c:v>
                      </c:pt>
                      <c:pt idx="110">
                        <c:v>10.99999</c:v>
                      </c:pt>
                      <c:pt idx="111">
                        <c:v>11.099989999999998</c:v>
                      </c:pt>
                      <c:pt idx="112">
                        <c:v>11.19999</c:v>
                      </c:pt>
                      <c:pt idx="113">
                        <c:v>11.299990000000001</c:v>
                      </c:pt>
                      <c:pt idx="114">
                        <c:v>11.399989999999999</c:v>
                      </c:pt>
                      <c:pt idx="115">
                        <c:v>11.49999</c:v>
                      </c:pt>
                      <c:pt idx="116">
                        <c:v>11.599989999999998</c:v>
                      </c:pt>
                      <c:pt idx="117">
                        <c:v>11.69999</c:v>
                      </c:pt>
                      <c:pt idx="118">
                        <c:v>11.799990000000001</c:v>
                      </c:pt>
                      <c:pt idx="119">
                        <c:v>11.899989999999999</c:v>
                      </c:pt>
                      <c:pt idx="120">
                        <c:v>11.99999</c:v>
                      </c:pt>
                      <c:pt idx="121">
                        <c:v>12.099990000000002</c:v>
                      </c:pt>
                      <c:pt idx="122">
                        <c:v>12.19999</c:v>
                      </c:pt>
                      <c:pt idx="123">
                        <c:v>12.299990000000001</c:v>
                      </c:pt>
                      <c:pt idx="124">
                        <c:v>12.399989999999999</c:v>
                      </c:pt>
                      <c:pt idx="125">
                        <c:v>12.49999</c:v>
                      </c:pt>
                      <c:pt idx="126">
                        <c:v>12.599990000000002</c:v>
                      </c:pt>
                      <c:pt idx="127">
                        <c:v>12.69999</c:v>
                      </c:pt>
                      <c:pt idx="128">
                        <c:v>12.799990000000001</c:v>
                      </c:pt>
                      <c:pt idx="129">
                        <c:v>12.899990000000003</c:v>
                      </c:pt>
                      <c:pt idx="130">
                        <c:v>12.99999</c:v>
                      </c:pt>
                      <c:pt idx="131">
                        <c:v>13.099989999999998</c:v>
                      </c:pt>
                      <c:pt idx="132">
                        <c:v>13.19999</c:v>
                      </c:pt>
                      <c:pt idx="133">
                        <c:v>13.299989999999998</c:v>
                      </c:pt>
                      <c:pt idx="134">
                        <c:v>13.399989999999999</c:v>
                      </c:pt>
                      <c:pt idx="135">
                        <c:v>13.49999</c:v>
                      </c:pt>
                      <c:pt idx="136">
                        <c:v>13.599989999999998</c:v>
                      </c:pt>
                      <c:pt idx="137">
                        <c:v>13.69999</c:v>
                      </c:pt>
                      <c:pt idx="138">
                        <c:v>13.799989999999998</c:v>
                      </c:pt>
                      <c:pt idx="139">
                        <c:v>13.899989999999999</c:v>
                      </c:pt>
                      <c:pt idx="140">
                        <c:v>13.99999</c:v>
                      </c:pt>
                      <c:pt idx="141">
                        <c:v>14.099989999999998</c:v>
                      </c:pt>
                      <c:pt idx="142">
                        <c:v>14.19999</c:v>
                      </c:pt>
                      <c:pt idx="143">
                        <c:v>14.299989999999998</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15.399989999999999</c:v>
                      </c:pt>
                      <c:pt idx="155">
                        <c:v>15.49999</c:v>
                      </c:pt>
                      <c:pt idx="156">
                        <c:v>15.599989999999998</c:v>
                      </c:pt>
                      <c:pt idx="157">
                        <c:v>15.69999</c:v>
                      </c:pt>
                      <c:pt idx="158">
                        <c:v>15.799989999999998</c:v>
                      </c:pt>
                      <c:pt idx="159">
                        <c:v>15.899989999999999</c:v>
                      </c:pt>
                      <c:pt idx="160">
                        <c:v>15.99999</c:v>
                      </c:pt>
                      <c:pt idx="161">
                        <c:v>16.099989999999998</c:v>
                      </c:pt>
                      <c:pt idx="162">
                        <c:v>16.19999</c:v>
                      </c:pt>
                      <c:pt idx="163">
                        <c:v>16.299989999999998</c:v>
                      </c:pt>
                      <c:pt idx="164">
                        <c:v>16.399989999999999</c:v>
                      </c:pt>
                      <c:pt idx="165">
                        <c:v>16.49999</c:v>
                      </c:pt>
                      <c:pt idx="166">
                        <c:v>16.599989999999998</c:v>
                      </c:pt>
                      <c:pt idx="167">
                        <c:v>16.69999</c:v>
                      </c:pt>
                      <c:pt idx="168">
                        <c:v>16.799989999999998</c:v>
                      </c:pt>
                      <c:pt idx="169">
                        <c:v>16.899989999999999</c:v>
                      </c:pt>
                      <c:pt idx="170">
                        <c:v>16.99999</c:v>
                      </c:pt>
                      <c:pt idx="171">
                        <c:v>17.099989999999998</c:v>
                      </c:pt>
                      <c:pt idx="172">
                        <c:v>17.19998</c:v>
                      </c:pt>
                      <c:pt idx="173">
                        <c:v>17.299979999999998</c:v>
                      </c:pt>
                      <c:pt idx="174">
                        <c:v>17.399979999999999</c:v>
                      </c:pt>
                      <c:pt idx="175">
                        <c:v>17.499979999999997</c:v>
                      </c:pt>
                      <c:pt idx="176">
                        <c:v>17.599979999999999</c:v>
                      </c:pt>
                      <c:pt idx="177">
                        <c:v>17.69998</c:v>
                      </c:pt>
                      <c:pt idx="178">
                        <c:v>17.799990000000001</c:v>
                      </c:pt>
                      <c:pt idx="179">
                        <c:v>17.899989999999999</c:v>
                      </c:pt>
                      <c:pt idx="180">
                        <c:v>17.99999</c:v>
                      </c:pt>
                      <c:pt idx="181">
                        <c:v>18.099989999999998</c:v>
                      </c:pt>
                      <c:pt idx="182">
                        <c:v>18.19999</c:v>
                      </c:pt>
                      <c:pt idx="183">
                        <c:v>18.299989999999998</c:v>
                      </c:pt>
                      <c:pt idx="184">
                        <c:v>18.399989999999999</c:v>
                      </c:pt>
                      <c:pt idx="185">
                        <c:v>18.499979999999997</c:v>
                      </c:pt>
                      <c:pt idx="186">
                        <c:v>18.599979999999999</c:v>
                      </c:pt>
                      <c:pt idx="187">
                        <c:v>18.699979999999996</c:v>
                      </c:pt>
                      <c:pt idx="188">
                        <c:v>18.799980000000001</c:v>
                      </c:pt>
                      <c:pt idx="189">
                        <c:v>18.899979999999996</c:v>
                      </c:pt>
                      <c:pt idx="190">
                        <c:v>18.999980000000001</c:v>
                      </c:pt>
                      <c:pt idx="191">
                        <c:v>19.099979999999999</c:v>
                      </c:pt>
                      <c:pt idx="192">
                        <c:v>19.19998</c:v>
                      </c:pt>
                      <c:pt idx="193">
                        <c:v>19.299979999999998</c:v>
                      </c:pt>
                      <c:pt idx="194">
                        <c:v>19.399979999999999</c:v>
                      </c:pt>
                      <c:pt idx="195">
                        <c:v>19.499979999999997</c:v>
                      </c:pt>
                      <c:pt idx="196">
                        <c:v>19.599979999999999</c:v>
                      </c:pt>
                      <c:pt idx="197">
                        <c:v>19.69998</c:v>
                      </c:pt>
                      <c:pt idx="198">
                        <c:v>19.799980000000001</c:v>
                      </c:pt>
                      <c:pt idx="199">
                        <c:v>19.899979999999999</c:v>
                      </c:pt>
                      <c:pt idx="200">
                        <c:v>19.999980000000001</c:v>
                      </c:pt>
                      <c:pt idx="201">
                        <c:v>20.099979999999999</c:v>
                      </c:pt>
                      <c:pt idx="202">
                        <c:v>20.19998</c:v>
                      </c:pt>
                      <c:pt idx="203">
                        <c:v>20.299979999999998</c:v>
                      </c:pt>
                      <c:pt idx="204">
                        <c:v>20.399980000000003</c:v>
                      </c:pt>
                      <c:pt idx="205">
                        <c:v>20.499979999999997</c:v>
                      </c:pt>
                      <c:pt idx="206">
                        <c:v>20.599980000000002</c:v>
                      </c:pt>
                      <c:pt idx="207">
                        <c:v>20.69998</c:v>
                      </c:pt>
                      <c:pt idx="208">
                        <c:v>20.799980000000001</c:v>
                      </c:pt>
                      <c:pt idx="209">
                        <c:v>20.899979999999999</c:v>
                      </c:pt>
                      <c:pt idx="210">
                        <c:v>20.999979999999997</c:v>
                      </c:pt>
                      <c:pt idx="211">
                        <c:v>21.099979999999999</c:v>
                      </c:pt>
                      <c:pt idx="212">
                        <c:v>21.199979999999996</c:v>
                      </c:pt>
                      <c:pt idx="213">
                        <c:v>21.299980000000001</c:v>
                      </c:pt>
                      <c:pt idx="214">
                        <c:v>21.399979999999996</c:v>
                      </c:pt>
                      <c:pt idx="215">
                        <c:v>21.499980000000001</c:v>
                      </c:pt>
                      <c:pt idx="216">
                        <c:v>21.599979999999999</c:v>
                      </c:pt>
                      <c:pt idx="217">
                        <c:v>21.69998</c:v>
                      </c:pt>
                      <c:pt idx="218">
                        <c:v>21.799979999999998</c:v>
                      </c:pt>
                      <c:pt idx="219">
                        <c:v>21.899979999999999</c:v>
                      </c:pt>
                      <c:pt idx="220">
                        <c:v>21.999979999999997</c:v>
                      </c:pt>
                      <c:pt idx="221">
                        <c:v>22.099979999999999</c:v>
                      </c:pt>
                      <c:pt idx="222">
                        <c:v>22.19998</c:v>
                      </c:pt>
                      <c:pt idx="223">
                        <c:v>22.299980000000001</c:v>
                      </c:pt>
                      <c:pt idx="224">
                        <c:v>22.399979999999999</c:v>
                      </c:pt>
                      <c:pt idx="225">
                        <c:v>22.499980000000001</c:v>
                      </c:pt>
                      <c:pt idx="226">
                        <c:v>22.599979999999999</c:v>
                      </c:pt>
                      <c:pt idx="227">
                        <c:v>22.69998</c:v>
                      </c:pt>
                      <c:pt idx="228">
                        <c:v>22.799979999999998</c:v>
                      </c:pt>
                      <c:pt idx="229">
                        <c:v>22.899980000000003</c:v>
                      </c:pt>
                      <c:pt idx="230">
                        <c:v>22.999979999999997</c:v>
                      </c:pt>
                      <c:pt idx="231">
                        <c:v>23.099980000000002</c:v>
                      </c:pt>
                      <c:pt idx="232">
                        <c:v>23.19998</c:v>
                      </c:pt>
                      <c:pt idx="233">
                        <c:v>23.299980000000001</c:v>
                      </c:pt>
                      <c:pt idx="234">
                        <c:v>23.399979999999999</c:v>
                      </c:pt>
                      <c:pt idx="235">
                        <c:v>23.499979999999997</c:v>
                      </c:pt>
                      <c:pt idx="236">
                        <c:v>23.599979999999999</c:v>
                      </c:pt>
                      <c:pt idx="237">
                        <c:v>23.699979999999996</c:v>
                      </c:pt>
                      <c:pt idx="238">
                        <c:v>23.799980000000001</c:v>
                      </c:pt>
                      <c:pt idx="239">
                        <c:v>23.899979999999996</c:v>
                      </c:pt>
                      <c:pt idx="240">
                        <c:v>23.999980000000001</c:v>
                      </c:pt>
                      <c:pt idx="241">
                        <c:v>24.099979999999999</c:v>
                      </c:pt>
                      <c:pt idx="242">
                        <c:v>24.19998</c:v>
                      </c:pt>
                      <c:pt idx="243">
                        <c:v>24.299979999999998</c:v>
                      </c:pt>
                      <c:pt idx="244">
                        <c:v>24.399979999999999</c:v>
                      </c:pt>
                      <c:pt idx="245">
                        <c:v>24.499979999999997</c:v>
                      </c:pt>
                      <c:pt idx="246">
                        <c:v>24.599979999999999</c:v>
                      </c:pt>
                      <c:pt idx="247">
                        <c:v>24.69998</c:v>
                      </c:pt>
                      <c:pt idx="248">
                        <c:v>24.799980000000001</c:v>
                      </c:pt>
                      <c:pt idx="249">
                        <c:v>24.899979999999999</c:v>
                      </c:pt>
                      <c:pt idx="250">
                        <c:v>24.999980000000001</c:v>
                      </c:pt>
                      <c:pt idx="251">
                        <c:v>25.099979999999999</c:v>
                      </c:pt>
                      <c:pt idx="252">
                        <c:v>25.19998</c:v>
                      </c:pt>
                      <c:pt idx="253">
                        <c:v>25.299979999999998</c:v>
                      </c:pt>
                      <c:pt idx="254">
                        <c:v>25.399980000000003</c:v>
                      </c:pt>
                      <c:pt idx="255">
                        <c:v>25.499979999999997</c:v>
                      </c:pt>
                      <c:pt idx="256">
                        <c:v>25.599980000000002</c:v>
                      </c:pt>
                      <c:pt idx="257">
                        <c:v>25.69998</c:v>
                      </c:pt>
                      <c:pt idx="258">
                        <c:v>25.799980000000001</c:v>
                      </c:pt>
                      <c:pt idx="259">
                        <c:v>25.899979999999999</c:v>
                      </c:pt>
                      <c:pt idx="260">
                        <c:v>25.999979999999997</c:v>
                      </c:pt>
                      <c:pt idx="261">
                        <c:v>26.099979999999999</c:v>
                      </c:pt>
                      <c:pt idx="262">
                        <c:v>26.199979999999996</c:v>
                      </c:pt>
                      <c:pt idx="263">
                        <c:v>26.299980000000001</c:v>
                      </c:pt>
                      <c:pt idx="264">
                        <c:v>26.399979999999996</c:v>
                      </c:pt>
                      <c:pt idx="265">
                        <c:v>26.499980000000001</c:v>
                      </c:pt>
                      <c:pt idx="266">
                        <c:v>26.599979999999999</c:v>
                      </c:pt>
                      <c:pt idx="267">
                        <c:v>26.69998</c:v>
                      </c:pt>
                      <c:pt idx="268">
                        <c:v>26.799979999999998</c:v>
                      </c:pt>
                      <c:pt idx="269">
                        <c:v>26.899979999999999</c:v>
                      </c:pt>
                      <c:pt idx="270">
                        <c:v>26.999979999999997</c:v>
                      </c:pt>
                      <c:pt idx="271">
                        <c:v>27.099979999999999</c:v>
                      </c:pt>
                      <c:pt idx="272">
                        <c:v>27.19998</c:v>
                      </c:pt>
                      <c:pt idx="273">
                        <c:v>27.299980000000001</c:v>
                      </c:pt>
                      <c:pt idx="274">
                        <c:v>27.399979999999999</c:v>
                      </c:pt>
                      <c:pt idx="275">
                        <c:v>27.499980000000001</c:v>
                      </c:pt>
                      <c:pt idx="276">
                        <c:v>27.599979999999999</c:v>
                      </c:pt>
                      <c:pt idx="277">
                        <c:v>27.69998</c:v>
                      </c:pt>
                      <c:pt idx="278">
                        <c:v>27.799979999999998</c:v>
                      </c:pt>
                      <c:pt idx="279">
                        <c:v>27.899980000000003</c:v>
                      </c:pt>
                      <c:pt idx="280">
                        <c:v>27.999979999999997</c:v>
                      </c:pt>
                      <c:pt idx="281">
                        <c:v>28.099980000000002</c:v>
                      </c:pt>
                      <c:pt idx="282">
                        <c:v>28.19998</c:v>
                      </c:pt>
                      <c:pt idx="283">
                        <c:v>28.299980000000001</c:v>
                      </c:pt>
                      <c:pt idx="284">
                        <c:v>28.399979999999999</c:v>
                      </c:pt>
                      <c:pt idx="285">
                        <c:v>28.499979999999997</c:v>
                      </c:pt>
                      <c:pt idx="286">
                        <c:v>28.599979999999999</c:v>
                      </c:pt>
                      <c:pt idx="287">
                        <c:v>28.699979999999996</c:v>
                      </c:pt>
                      <c:pt idx="288">
                        <c:v>28.799980000000001</c:v>
                      </c:pt>
                      <c:pt idx="289">
                        <c:v>28.899979999999996</c:v>
                      </c:pt>
                      <c:pt idx="290">
                        <c:v>28.999969999999998</c:v>
                      </c:pt>
                      <c:pt idx="291">
                        <c:v>29.099970000000003</c:v>
                      </c:pt>
                      <c:pt idx="292">
                        <c:v>29.199969999999997</c:v>
                      </c:pt>
                      <c:pt idx="293">
                        <c:v>29.299970000000002</c:v>
                      </c:pt>
                      <c:pt idx="294">
                        <c:v>29.39997</c:v>
                      </c:pt>
                      <c:pt idx="295">
                        <c:v>29.499970000000001</c:v>
                      </c:pt>
                      <c:pt idx="296">
                        <c:v>29.599969999999999</c:v>
                      </c:pt>
                      <c:pt idx="297">
                        <c:v>29.69997</c:v>
                      </c:pt>
                      <c:pt idx="298">
                        <c:v>29.799969999999998</c:v>
                      </c:pt>
                      <c:pt idx="299">
                        <c:v>29.89997</c:v>
                      </c:pt>
                      <c:pt idx="300">
                        <c:v>29.999970000000001</c:v>
                      </c:pt>
                      <c:pt idx="301">
                        <c:v>30.099969999999995</c:v>
                      </c:pt>
                      <c:pt idx="302">
                        <c:v>30.199969999999997</c:v>
                      </c:pt>
                      <c:pt idx="303">
                        <c:v>30.299969999999998</c:v>
                      </c:pt>
                      <c:pt idx="304">
                        <c:v>30.39997</c:v>
                      </c:pt>
                      <c:pt idx="305">
                        <c:v>30.499970000000001</c:v>
                      </c:pt>
                      <c:pt idx="306">
                        <c:v>30.599970000000003</c:v>
                      </c:pt>
                      <c:pt idx="307">
                        <c:v>30.699969999999997</c:v>
                      </c:pt>
                      <c:pt idx="308">
                        <c:v>30.799969999999998</c:v>
                      </c:pt>
                      <c:pt idx="309">
                        <c:v>30.89997</c:v>
                      </c:pt>
                      <c:pt idx="310">
                        <c:v>30.999970000000001</c:v>
                      </c:pt>
                      <c:pt idx="311">
                        <c:v>31.099969999999995</c:v>
                      </c:pt>
                      <c:pt idx="312">
                        <c:v>31.199970000000004</c:v>
                      </c:pt>
                      <c:pt idx="313">
                        <c:v>31.299969999999998</c:v>
                      </c:pt>
                      <c:pt idx="314">
                        <c:v>31.39997</c:v>
                      </c:pt>
                      <c:pt idx="315">
                        <c:v>31.499970000000001</c:v>
                      </c:pt>
                      <c:pt idx="316">
                        <c:v>31.599970000000003</c:v>
                      </c:pt>
                      <c:pt idx="317">
                        <c:v>31.699969999999997</c:v>
                      </c:pt>
                      <c:pt idx="318">
                        <c:v>31.799969999999998</c:v>
                      </c:pt>
                      <c:pt idx="319">
                        <c:v>31.89997</c:v>
                      </c:pt>
                      <c:pt idx="320">
                        <c:v>31.999970000000001</c:v>
                      </c:pt>
                      <c:pt idx="321">
                        <c:v>32.099969999999999</c:v>
                      </c:pt>
                      <c:pt idx="322">
                        <c:v>32.199970000000008</c:v>
                      </c:pt>
                      <c:pt idx="323">
                        <c:v>32.299970000000002</c:v>
                      </c:pt>
                      <c:pt idx="324">
                        <c:v>32.399970000000003</c:v>
                      </c:pt>
                      <c:pt idx="325">
                        <c:v>32.499970000000005</c:v>
                      </c:pt>
                      <c:pt idx="326">
                        <c:v>32.599969999999999</c:v>
                      </c:pt>
                      <c:pt idx="327">
                        <c:v>32.69997</c:v>
                      </c:pt>
                      <c:pt idx="328">
                        <c:v>32.799970000000002</c:v>
                      </c:pt>
                      <c:pt idx="329">
                        <c:v>32.899970000000003</c:v>
                      </c:pt>
                      <c:pt idx="330">
                        <c:v>32.999970000000005</c:v>
                      </c:pt>
                      <c:pt idx="331">
                        <c:v>33.099970000000006</c:v>
                      </c:pt>
                      <c:pt idx="332">
                        <c:v>33.19997</c:v>
                      </c:pt>
                      <c:pt idx="333">
                        <c:v>33.299970000000002</c:v>
                      </c:pt>
                      <c:pt idx="334">
                        <c:v>33.399970000000003</c:v>
                      </c:pt>
                      <c:pt idx="335">
                        <c:v>33.499970000000005</c:v>
                      </c:pt>
                      <c:pt idx="336">
                        <c:v>33.599969999999999</c:v>
                      </c:pt>
                      <c:pt idx="337">
                        <c:v>33.699970000000008</c:v>
                      </c:pt>
                      <c:pt idx="338">
                        <c:v>33.799970000000002</c:v>
                      </c:pt>
                      <c:pt idx="339">
                        <c:v>33.899970000000003</c:v>
                      </c:pt>
                      <c:pt idx="340">
                        <c:v>33.999970000000005</c:v>
                      </c:pt>
                      <c:pt idx="341">
                        <c:v>34.099970000000006</c:v>
                      </c:pt>
                      <c:pt idx="342">
                        <c:v>34.19997</c:v>
                      </c:pt>
                      <c:pt idx="343">
                        <c:v>34.299970000000002</c:v>
                      </c:pt>
                      <c:pt idx="344">
                        <c:v>34.399970000000003</c:v>
                      </c:pt>
                      <c:pt idx="345">
                        <c:v>34.499970000000005</c:v>
                      </c:pt>
                      <c:pt idx="346">
                        <c:v>34.599969999999999</c:v>
                      </c:pt>
                      <c:pt idx="347">
                        <c:v>34.699970000000008</c:v>
                      </c:pt>
                      <c:pt idx="348">
                        <c:v>34.799970000000002</c:v>
                      </c:pt>
                      <c:pt idx="349">
                        <c:v>34.899970000000003</c:v>
                      </c:pt>
                      <c:pt idx="350">
                        <c:v>34.999970000000005</c:v>
                      </c:pt>
                      <c:pt idx="351">
                        <c:v>35.099969999999999</c:v>
                      </c:pt>
                      <c:pt idx="352">
                        <c:v>35.19997</c:v>
                      </c:pt>
                      <c:pt idx="353">
                        <c:v>35.299970000000002</c:v>
                      </c:pt>
                      <c:pt idx="354">
                        <c:v>35.399970000000003</c:v>
                      </c:pt>
                      <c:pt idx="355">
                        <c:v>35.499970000000005</c:v>
                      </c:pt>
                      <c:pt idx="356">
                        <c:v>35.599970000000006</c:v>
                      </c:pt>
                      <c:pt idx="357">
                        <c:v>35.69997</c:v>
                      </c:pt>
                      <c:pt idx="358">
                        <c:v>35.799970000000002</c:v>
                      </c:pt>
                      <c:pt idx="359">
                        <c:v>35.899970000000003</c:v>
                      </c:pt>
                      <c:pt idx="360">
                        <c:v>35.999970000000005</c:v>
                      </c:pt>
                      <c:pt idx="361">
                        <c:v>36.099969999999999</c:v>
                      </c:pt>
                      <c:pt idx="362">
                        <c:v>36.199970000000008</c:v>
                      </c:pt>
                      <c:pt idx="363">
                        <c:v>36.299970000000002</c:v>
                      </c:pt>
                      <c:pt idx="364">
                        <c:v>36.399970000000003</c:v>
                      </c:pt>
                      <c:pt idx="365">
                        <c:v>36.499970000000005</c:v>
                      </c:pt>
                      <c:pt idx="366">
                        <c:v>36.599970000000006</c:v>
                      </c:pt>
                      <c:pt idx="367">
                        <c:v>36.69997</c:v>
                      </c:pt>
                      <c:pt idx="368">
                        <c:v>36.799970000000002</c:v>
                      </c:pt>
                      <c:pt idx="369">
                        <c:v>36.899970000000003</c:v>
                      </c:pt>
                      <c:pt idx="370">
                        <c:v>36.999970000000005</c:v>
                      </c:pt>
                      <c:pt idx="371">
                        <c:v>37.099969999999999</c:v>
                      </c:pt>
                      <c:pt idx="372">
                        <c:v>37.199970000000008</c:v>
                      </c:pt>
                      <c:pt idx="373">
                        <c:v>37.299970000000002</c:v>
                      </c:pt>
                      <c:pt idx="374">
                        <c:v>37.399970000000003</c:v>
                      </c:pt>
                      <c:pt idx="375">
                        <c:v>37.499970000000005</c:v>
                      </c:pt>
                      <c:pt idx="376">
                        <c:v>37.599969999999999</c:v>
                      </c:pt>
                      <c:pt idx="377">
                        <c:v>37.69997</c:v>
                      </c:pt>
                      <c:pt idx="378">
                        <c:v>37.799970000000002</c:v>
                      </c:pt>
                      <c:pt idx="379">
                        <c:v>37.899970000000003</c:v>
                      </c:pt>
                      <c:pt idx="380">
                        <c:v>37.999970000000005</c:v>
                      </c:pt>
                      <c:pt idx="381">
                        <c:v>38.099980000000002</c:v>
                      </c:pt>
                      <c:pt idx="382">
                        <c:v>38.199980000000011</c:v>
                      </c:pt>
                      <c:pt idx="383">
                        <c:v>38.299980000000005</c:v>
                      </c:pt>
                      <c:pt idx="384">
                        <c:v>38.399979999999999</c:v>
                      </c:pt>
                      <c:pt idx="385">
                        <c:v>38.499980000000001</c:v>
                      </c:pt>
                      <c:pt idx="386">
                        <c:v>38.599989999999998</c:v>
                      </c:pt>
                      <c:pt idx="387">
                        <c:v>38.699990000000007</c:v>
                      </c:pt>
                      <c:pt idx="388">
                        <c:v>38.799990000000008</c:v>
                      </c:pt>
                      <c:pt idx="389">
                        <c:v>38.899990000000003</c:v>
                      </c:pt>
                      <c:pt idx="390">
                        <c:v>39</c:v>
                      </c:pt>
                      <c:pt idx="391">
                        <c:v>39.1</c:v>
                      </c:pt>
                      <c:pt idx="392">
                        <c:v>39.200000000000003</c:v>
                      </c:pt>
                      <c:pt idx="393">
                        <c:v>39.300000000000004</c:v>
                      </c:pt>
                      <c:pt idx="394">
                        <c:v>39.400010000000002</c:v>
                      </c:pt>
                      <c:pt idx="395">
                        <c:v>39.500010000000003</c:v>
                      </c:pt>
                      <c:pt idx="396">
                        <c:v>39.600009999999997</c:v>
                      </c:pt>
                      <c:pt idx="397">
                        <c:v>39.700010000000006</c:v>
                      </c:pt>
                      <c:pt idx="398">
                        <c:v>39.80001</c:v>
                      </c:pt>
                      <c:pt idx="399">
                        <c:v>39.900020000000005</c:v>
                      </c:pt>
                      <c:pt idx="400">
                        <c:v>40.000019999999999</c:v>
                      </c:pt>
                      <c:pt idx="401">
                        <c:v>40.100020000000001</c:v>
                      </c:pt>
                      <c:pt idx="402">
                        <c:v>40.200020000000009</c:v>
                      </c:pt>
                      <c:pt idx="403">
                        <c:v>40.300030000000007</c:v>
                      </c:pt>
                      <c:pt idx="404">
                        <c:v>40.400030000000001</c:v>
                      </c:pt>
                      <c:pt idx="405">
                        <c:v>40.500030000000002</c:v>
                      </c:pt>
                      <c:pt idx="406">
                        <c:v>40.600029999999997</c:v>
                      </c:pt>
                      <c:pt idx="407">
                        <c:v>40.700040000000008</c:v>
                      </c:pt>
                      <c:pt idx="408">
                        <c:v>40.800040000000003</c:v>
                      </c:pt>
                      <c:pt idx="409">
                        <c:v>40.900040000000004</c:v>
                      </c:pt>
                      <c:pt idx="410">
                        <c:v>41.000039999999998</c:v>
                      </c:pt>
                      <c:pt idx="411">
                        <c:v>41.100040000000007</c:v>
                      </c:pt>
                      <c:pt idx="412">
                        <c:v>41.200050000000005</c:v>
                      </c:pt>
                      <c:pt idx="413">
                        <c:v>41.300050000000006</c:v>
                      </c:pt>
                      <c:pt idx="414">
                        <c:v>41.40005</c:v>
                      </c:pt>
                      <c:pt idx="415">
                        <c:v>41.500050000000002</c:v>
                      </c:pt>
                      <c:pt idx="416">
                        <c:v>41.600059999999999</c:v>
                      </c:pt>
                      <c:pt idx="417">
                        <c:v>41.700060000000008</c:v>
                      </c:pt>
                      <c:pt idx="418">
                        <c:v>41.800060000000002</c:v>
                      </c:pt>
                      <c:pt idx="419">
                        <c:v>41.900060000000003</c:v>
                      </c:pt>
                      <c:pt idx="420">
                        <c:v>42.000070000000001</c:v>
                      </c:pt>
                      <c:pt idx="421">
                        <c:v>42.100070000000002</c:v>
                      </c:pt>
                      <c:pt idx="422">
                        <c:v>42.200070000000004</c:v>
                      </c:pt>
                      <c:pt idx="423">
                        <c:v>42.300070000000005</c:v>
                      </c:pt>
                      <c:pt idx="424">
                        <c:v>42.400069999999999</c:v>
                      </c:pt>
                      <c:pt idx="425">
                        <c:v>42.500079999999997</c:v>
                      </c:pt>
                      <c:pt idx="426">
                        <c:v>42.600080000000005</c:v>
                      </c:pt>
                      <c:pt idx="427">
                        <c:v>42.700080000000007</c:v>
                      </c:pt>
                      <c:pt idx="428">
                        <c:v>42.800080000000001</c:v>
                      </c:pt>
                      <c:pt idx="429">
                        <c:v>42.900090000000006</c:v>
                      </c:pt>
                      <c:pt idx="430">
                        <c:v>43.00009</c:v>
                      </c:pt>
                      <c:pt idx="431">
                        <c:v>43.100090000000009</c:v>
                      </c:pt>
                      <c:pt idx="432">
                        <c:v>43.200090000000003</c:v>
                      </c:pt>
                      <c:pt idx="433">
                        <c:v>43.300090000000004</c:v>
                      </c:pt>
                      <c:pt idx="434">
                        <c:v>43.400100000000002</c:v>
                      </c:pt>
                      <c:pt idx="435">
                        <c:v>43.500100000000003</c:v>
                      </c:pt>
                      <c:pt idx="436">
                        <c:v>43.600100000000005</c:v>
                      </c:pt>
                      <c:pt idx="437">
                        <c:v>43.700100000000006</c:v>
                      </c:pt>
                      <c:pt idx="438">
                        <c:v>43.800110000000004</c:v>
                      </c:pt>
                      <c:pt idx="439">
                        <c:v>43.900109999999998</c:v>
                      </c:pt>
                      <c:pt idx="440">
                        <c:v>44.000109999999999</c:v>
                      </c:pt>
                      <c:pt idx="441">
                        <c:v>44.100110000000008</c:v>
                      </c:pt>
                      <c:pt idx="442">
                        <c:v>44.200120000000005</c:v>
                      </c:pt>
                      <c:pt idx="443">
                        <c:v>44.300120000000007</c:v>
                      </c:pt>
                      <c:pt idx="444">
                        <c:v>44.400120000000001</c:v>
                      </c:pt>
                      <c:pt idx="445">
                        <c:v>44.500119999999995</c:v>
                      </c:pt>
                      <c:pt idx="446">
                        <c:v>44.600120000000004</c:v>
                      </c:pt>
                      <c:pt idx="447">
                        <c:v>44.700130000000001</c:v>
                      </c:pt>
                      <c:pt idx="448">
                        <c:v>44.800130000000003</c:v>
                      </c:pt>
                      <c:pt idx="449">
                        <c:v>44.900130000000004</c:v>
                      </c:pt>
                      <c:pt idx="450">
                        <c:v>45.000129999999999</c:v>
                      </c:pt>
                      <c:pt idx="451">
                        <c:v>45.10014000000001</c:v>
                      </c:pt>
                      <c:pt idx="452">
                        <c:v>45.200140000000005</c:v>
                      </c:pt>
                      <c:pt idx="453">
                        <c:v>45.300139999999999</c:v>
                      </c:pt>
                      <c:pt idx="454">
                        <c:v>45.40014</c:v>
                      </c:pt>
                      <c:pt idx="455">
                        <c:v>45.500149999999998</c:v>
                      </c:pt>
                      <c:pt idx="456">
                        <c:v>45.600150000000006</c:v>
                      </c:pt>
                      <c:pt idx="457">
                        <c:v>45.700150000000008</c:v>
                      </c:pt>
                      <c:pt idx="458">
                        <c:v>45.800150000000002</c:v>
                      </c:pt>
                      <c:pt idx="459">
                        <c:v>45.900149999999996</c:v>
                      </c:pt>
                      <c:pt idx="460">
                        <c:v>46.000160000000001</c:v>
                      </c:pt>
                      <c:pt idx="461">
                        <c:v>46.100160000000002</c:v>
                      </c:pt>
                      <c:pt idx="462">
                        <c:v>46.200160000000004</c:v>
                      </c:pt>
                      <c:pt idx="463">
                        <c:v>46.300160000000005</c:v>
                      </c:pt>
                      <c:pt idx="464">
                        <c:v>46.400170000000003</c:v>
                      </c:pt>
                      <c:pt idx="465">
                        <c:v>46.500169999999997</c:v>
                      </c:pt>
                      <c:pt idx="466">
                        <c:v>46.600170000000006</c:v>
                      </c:pt>
                      <c:pt idx="467">
                        <c:v>46.70017</c:v>
                      </c:pt>
                      <c:pt idx="468">
                        <c:v>46.800170000000001</c:v>
                      </c:pt>
                      <c:pt idx="469">
                        <c:v>46.900179999999999</c:v>
                      </c:pt>
                      <c:pt idx="470">
                        <c:v>47.00018</c:v>
                      </c:pt>
                      <c:pt idx="471">
                        <c:v>47.100180000000009</c:v>
                      </c:pt>
                      <c:pt idx="472">
                        <c:v>47.200180000000003</c:v>
                      </c:pt>
                      <c:pt idx="473">
                        <c:v>47.300190000000001</c:v>
                      </c:pt>
                      <c:pt idx="474">
                        <c:v>47.400190000000002</c:v>
                      </c:pt>
                      <c:pt idx="475">
                        <c:v>47.500190000000003</c:v>
                      </c:pt>
                      <c:pt idx="476">
                        <c:v>47.600190000000005</c:v>
                      </c:pt>
                      <c:pt idx="477">
                        <c:v>47.700200000000002</c:v>
                      </c:pt>
                      <c:pt idx="478">
                        <c:v>47.800200000000004</c:v>
                      </c:pt>
                      <c:pt idx="479">
                        <c:v>47.900199999999998</c:v>
                      </c:pt>
                      <c:pt idx="480">
                        <c:v>48.000200000000007</c:v>
                      </c:pt>
                      <c:pt idx="481">
                        <c:v>48.100200000000001</c:v>
                      </c:pt>
                      <c:pt idx="482">
                        <c:v>48.200210000000006</c:v>
                      </c:pt>
                      <c:pt idx="483">
                        <c:v>48.30021</c:v>
                      </c:pt>
                      <c:pt idx="484">
                        <c:v>48.400210000000001</c:v>
                      </c:pt>
                      <c:pt idx="485">
                        <c:v>48.50021000000001</c:v>
                      </c:pt>
                      <c:pt idx="486">
                        <c:v>48.600220000000007</c:v>
                      </c:pt>
                      <c:pt idx="487">
                        <c:v>48.700220000000002</c:v>
                      </c:pt>
                      <c:pt idx="488">
                        <c:v>48.800220000000003</c:v>
                      </c:pt>
                      <c:pt idx="489">
                        <c:v>48.900219999999997</c:v>
                      </c:pt>
                      <c:pt idx="490">
                        <c:v>49.000230000000009</c:v>
                      </c:pt>
                      <c:pt idx="491">
                        <c:v>49.100230000000003</c:v>
                      </c:pt>
                      <c:pt idx="492">
                        <c:v>49.200230000000005</c:v>
                      </c:pt>
                      <c:pt idx="493">
                        <c:v>49.300229999999999</c:v>
                      </c:pt>
                      <c:pt idx="494">
                        <c:v>49.400230000000001</c:v>
                      </c:pt>
                      <c:pt idx="495">
                        <c:v>49.500240000000005</c:v>
                      </c:pt>
                      <c:pt idx="496">
                        <c:v>49.600240000000007</c:v>
                      </c:pt>
                      <c:pt idx="497">
                        <c:v>49.700240000000001</c:v>
                      </c:pt>
                      <c:pt idx="498">
                        <c:v>49.800240000000002</c:v>
                      </c:pt>
                      <c:pt idx="499">
                        <c:v>49.90025</c:v>
                      </c:pt>
                      <c:pt idx="500">
                        <c:v>50.000250000000008</c:v>
                      </c:pt>
                      <c:pt idx="501">
                        <c:v>50.100250000000003</c:v>
                      </c:pt>
                      <c:pt idx="502">
                        <c:v>50.200250000000004</c:v>
                      </c:pt>
                      <c:pt idx="503">
                        <c:v>50.300260000000002</c:v>
                      </c:pt>
                      <c:pt idx="504">
                        <c:v>50.400260000000003</c:v>
                      </c:pt>
                      <c:pt idx="505">
                        <c:v>50.500260000000004</c:v>
                      </c:pt>
                      <c:pt idx="506">
                        <c:v>50.600260000000006</c:v>
                      </c:pt>
                      <c:pt idx="507">
                        <c:v>50.70026</c:v>
                      </c:pt>
                      <c:pt idx="508">
                        <c:v>50.800269999999998</c:v>
                      </c:pt>
                      <c:pt idx="509">
                        <c:v>50.900269999999999</c:v>
                      </c:pt>
                      <c:pt idx="510">
                        <c:v>51.000270000000008</c:v>
                      </c:pt>
                      <c:pt idx="511">
                        <c:v>51.100270000000002</c:v>
                      </c:pt>
                      <c:pt idx="512">
                        <c:v>51.200280000000006</c:v>
                      </c:pt>
                      <c:pt idx="513">
                        <c:v>51.300280000000001</c:v>
                      </c:pt>
                      <c:pt idx="514">
                        <c:v>51.400279999999995</c:v>
                      </c:pt>
                      <c:pt idx="515">
                        <c:v>51.500280000000004</c:v>
                      </c:pt>
                      <c:pt idx="516">
                        <c:v>51.600280000000005</c:v>
                      </c:pt>
                      <c:pt idx="517">
                        <c:v>51.700290000000003</c:v>
                      </c:pt>
                      <c:pt idx="518">
                        <c:v>51.800290000000004</c:v>
                      </c:pt>
                      <c:pt idx="519">
                        <c:v>51.900290000000005</c:v>
                      </c:pt>
                      <c:pt idx="520">
                        <c:v>52.000290000000007</c:v>
                      </c:pt>
                      <c:pt idx="521">
                        <c:v>52.100300000000004</c:v>
                      </c:pt>
                      <c:pt idx="522">
                        <c:v>52.200299999999999</c:v>
                      </c:pt>
                      <c:pt idx="523">
                        <c:v>52.3003</c:v>
                      </c:pt>
                      <c:pt idx="524">
                        <c:v>52.400300000000009</c:v>
                      </c:pt>
                      <c:pt idx="525">
                        <c:v>52.500310000000006</c:v>
                      </c:pt>
                      <c:pt idx="526">
                        <c:v>52.600310000000007</c:v>
                      </c:pt>
                      <c:pt idx="527">
                        <c:v>52.700310000000002</c:v>
                      </c:pt>
                      <c:pt idx="528">
                        <c:v>52.800309999999996</c:v>
                      </c:pt>
                      <c:pt idx="529">
                        <c:v>52.900310000000005</c:v>
                      </c:pt>
                      <c:pt idx="530">
                        <c:v>53.000320000000002</c:v>
                      </c:pt>
                      <c:pt idx="531">
                        <c:v>53.100320000000004</c:v>
                      </c:pt>
                      <c:pt idx="532">
                        <c:v>53.200320000000005</c:v>
                      </c:pt>
                      <c:pt idx="533">
                        <c:v>53.300319999999999</c:v>
                      </c:pt>
                      <c:pt idx="534">
                        <c:v>53.400329999999997</c:v>
                      </c:pt>
                      <c:pt idx="535">
                        <c:v>53.500330000000005</c:v>
                      </c:pt>
                      <c:pt idx="536">
                        <c:v>53.60033</c:v>
                      </c:pt>
                      <c:pt idx="537">
                        <c:v>53.700330000000001</c:v>
                      </c:pt>
                      <c:pt idx="538">
                        <c:v>53.800339999999998</c:v>
                      </c:pt>
                      <c:pt idx="539">
                        <c:v>53.900340000000007</c:v>
                      </c:pt>
                      <c:pt idx="540">
                        <c:v>54.000340000000008</c:v>
                      </c:pt>
                      <c:pt idx="541">
                        <c:v>54.100340000000003</c:v>
                      </c:pt>
                      <c:pt idx="542">
                        <c:v>54.200339999999997</c:v>
                      </c:pt>
                      <c:pt idx="543">
                        <c:v>54.300350000000002</c:v>
                      </c:pt>
                      <c:pt idx="544">
                        <c:v>54.400350000000003</c:v>
                      </c:pt>
                      <c:pt idx="545">
                        <c:v>54.500350000000005</c:v>
                      </c:pt>
                      <c:pt idx="546">
                        <c:v>54.600350000000006</c:v>
                      </c:pt>
                      <c:pt idx="547">
                        <c:v>54.700360000000003</c:v>
                      </c:pt>
                      <c:pt idx="548">
                        <c:v>54.800359999999998</c:v>
                      </c:pt>
                      <c:pt idx="549">
                        <c:v>54.900360000000006</c:v>
                      </c:pt>
                      <c:pt idx="550">
                        <c:v>55.000360000000001</c:v>
                      </c:pt>
                      <c:pt idx="551">
                        <c:v>55.100360000000002</c:v>
                      </c:pt>
                      <c:pt idx="552">
                        <c:v>55.200369999999999</c:v>
                      </c:pt>
                      <c:pt idx="553">
                        <c:v>55.300370000000001</c:v>
                      </c:pt>
                      <c:pt idx="554">
                        <c:v>55.400370000000009</c:v>
                      </c:pt>
                      <c:pt idx="555">
                        <c:v>55.500370000000004</c:v>
                      </c:pt>
                      <c:pt idx="556">
                        <c:v>55.600380000000001</c:v>
                      </c:pt>
                      <c:pt idx="557">
                        <c:v>55.700380000000003</c:v>
                      </c:pt>
                      <c:pt idx="558">
                        <c:v>55.800379999999997</c:v>
                      </c:pt>
                      <c:pt idx="559">
                        <c:v>55.900380000000006</c:v>
                      </c:pt>
                      <c:pt idx="560">
                        <c:v>56.000390000000003</c:v>
                      </c:pt>
                      <c:pt idx="561">
                        <c:v>56.100390000000004</c:v>
                      </c:pt>
                      <c:pt idx="562">
                        <c:v>56.200389999999999</c:v>
                      </c:pt>
                      <c:pt idx="563">
                        <c:v>56.300390000000007</c:v>
                      </c:pt>
                      <c:pt idx="564">
                        <c:v>56.400390000000002</c:v>
                      </c:pt>
                      <c:pt idx="565">
                        <c:v>56.500400000000006</c:v>
                      </c:pt>
                      <c:pt idx="566">
                        <c:v>56.6004</c:v>
                      </c:pt>
                      <c:pt idx="567">
                        <c:v>56.700400000000002</c:v>
                      </c:pt>
                      <c:pt idx="568">
                        <c:v>56.80040000000001</c:v>
                      </c:pt>
                      <c:pt idx="569">
                        <c:v>56.900410000000008</c:v>
                      </c:pt>
                      <c:pt idx="570">
                        <c:v>57.000410000000002</c:v>
                      </c:pt>
                      <c:pt idx="571">
                        <c:v>57.100410000000004</c:v>
                      </c:pt>
                      <c:pt idx="572">
                        <c:v>57.200409999999998</c:v>
                      </c:pt>
                      <c:pt idx="573">
                        <c:v>57.300420000000003</c:v>
                      </c:pt>
                      <c:pt idx="574">
                        <c:v>57.400420000000004</c:v>
                      </c:pt>
                      <c:pt idx="575">
                        <c:v>57.500420000000005</c:v>
                      </c:pt>
                      <c:pt idx="576">
                        <c:v>57.60042</c:v>
                      </c:pt>
                      <c:pt idx="577">
                        <c:v>57.700420000000001</c:v>
                      </c:pt>
                      <c:pt idx="578">
                        <c:v>57.800429999999999</c:v>
                      </c:pt>
                      <c:pt idx="579">
                        <c:v>57.900430000000007</c:v>
                      </c:pt>
                      <c:pt idx="580">
                        <c:v>58.000430000000001</c:v>
                      </c:pt>
                      <c:pt idx="581">
                        <c:v>58.100430000000003</c:v>
                      </c:pt>
                      <c:pt idx="582">
                        <c:v>58.20044</c:v>
                      </c:pt>
                      <c:pt idx="583">
                        <c:v>58.300440000000009</c:v>
                      </c:pt>
                      <c:pt idx="584">
                        <c:v>58.400440000000003</c:v>
                      </c:pt>
                      <c:pt idx="585">
                        <c:v>58.500440000000005</c:v>
                      </c:pt>
                      <c:pt idx="586">
                        <c:v>58.600439999999999</c:v>
                      </c:pt>
                      <c:pt idx="587">
                        <c:v>58.700450000000004</c:v>
                      </c:pt>
                      <c:pt idx="588">
                        <c:v>58.800450000000005</c:v>
                      </c:pt>
                      <c:pt idx="589">
                        <c:v>58.900450000000006</c:v>
                      </c:pt>
                      <c:pt idx="590">
                        <c:v>59.000450000000001</c:v>
                      </c:pt>
                      <c:pt idx="591">
                        <c:v>59.100459999999998</c:v>
                      </c:pt>
                      <c:pt idx="592">
                        <c:v>59.20046</c:v>
                      </c:pt>
                      <c:pt idx="593">
                        <c:v>59.300460000000008</c:v>
                      </c:pt>
                      <c:pt idx="594">
                        <c:v>59.400460000000002</c:v>
                      </c:pt>
                      <c:pt idx="595">
                        <c:v>59.500470000000007</c:v>
                      </c:pt>
                      <c:pt idx="596">
                        <c:v>59.600470000000001</c:v>
                      </c:pt>
                      <c:pt idx="597">
                        <c:v>59.700469999999996</c:v>
                      </c:pt>
                      <c:pt idx="598">
                        <c:v>59.800470000000004</c:v>
                      </c:pt>
                      <c:pt idx="599">
                        <c:v>59.900470000000006</c:v>
                      </c:pt>
                      <c:pt idx="600">
                        <c:v>60.000480000000003</c:v>
                      </c:pt>
                      <c:pt idx="601">
                        <c:v>60.100480000000005</c:v>
                      </c:pt>
                      <c:pt idx="602">
                        <c:v>60.200479999999999</c:v>
                      </c:pt>
                      <c:pt idx="603">
                        <c:v>60.300480000000007</c:v>
                      </c:pt>
                      <c:pt idx="604">
                        <c:v>60.400490000000005</c:v>
                      </c:pt>
                      <c:pt idx="605">
                        <c:v>60.500489999999999</c:v>
                      </c:pt>
                      <c:pt idx="606">
                        <c:v>60.600490000000001</c:v>
                      </c:pt>
                      <c:pt idx="607">
                        <c:v>60.700490000000002</c:v>
                      </c:pt>
                      <c:pt idx="608">
                        <c:v>60.800500000000007</c:v>
                      </c:pt>
                      <c:pt idx="609">
                        <c:v>60.900500000000008</c:v>
                      </c:pt>
                      <c:pt idx="610">
                        <c:v>61.000500000000002</c:v>
                      </c:pt>
                      <c:pt idx="611">
                        <c:v>61.100499999999997</c:v>
                      </c:pt>
                      <c:pt idx="612">
                        <c:v>61.200500000000005</c:v>
                      </c:pt>
                      <c:pt idx="613">
                        <c:v>61.300510000000003</c:v>
                      </c:pt>
                      <c:pt idx="614">
                        <c:v>61.400510000000004</c:v>
                      </c:pt>
                      <c:pt idx="615">
                        <c:v>61.500510000000006</c:v>
                      </c:pt>
                      <c:pt idx="616">
                        <c:v>61.60051</c:v>
                      </c:pt>
                      <c:pt idx="617">
                        <c:v>61.700519999999997</c:v>
                      </c:pt>
                      <c:pt idx="618">
                        <c:v>61.800520000000006</c:v>
                      </c:pt>
                      <c:pt idx="619">
                        <c:v>61.90052</c:v>
                      </c:pt>
                      <c:pt idx="620">
                        <c:v>62.000520000000009</c:v>
                      </c:pt>
                      <c:pt idx="621">
                        <c:v>62.100530000000006</c:v>
                      </c:pt>
                      <c:pt idx="622">
                        <c:v>62.200530000000001</c:v>
                      </c:pt>
                      <c:pt idx="623">
                        <c:v>62.300530000000009</c:v>
                      </c:pt>
                      <c:pt idx="624">
                        <c:v>62.400530000000003</c:v>
                      </c:pt>
                      <c:pt idx="625">
                        <c:v>62.500529999999998</c:v>
                      </c:pt>
                      <c:pt idx="626">
                        <c:v>62.600539999999995</c:v>
                      </c:pt>
                      <c:pt idx="627">
                        <c:v>62.700540000000004</c:v>
                      </c:pt>
                      <c:pt idx="628">
                        <c:v>62.800539999999998</c:v>
                      </c:pt>
                      <c:pt idx="629">
                        <c:v>62.900540000000007</c:v>
                      </c:pt>
                      <c:pt idx="630">
                        <c:v>63.000550000000004</c:v>
                      </c:pt>
                      <c:pt idx="631">
                        <c:v>63.100549999999998</c:v>
                      </c:pt>
                      <c:pt idx="632">
                        <c:v>63.200550000000007</c:v>
                      </c:pt>
                      <c:pt idx="633">
                        <c:v>63.300550000000001</c:v>
                      </c:pt>
                      <c:pt idx="634">
                        <c:v>63.400549999999996</c:v>
                      </c:pt>
                      <c:pt idx="635">
                        <c:v>63.500560000000007</c:v>
                      </c:pt>
                      <c:pt idx="636">
                        <c:v>63.600560000000002</c:v>
                      </c:pt>
                      <c:pt idx="637">
                        <c:v>63.70056000000001</c:v>
                      </c:pt>
                      <c:pt idx="638">
                        <c:v>63.800560000000004</c:v>
                      </c:pt>
                      <c:pt idx="639">
                        <c:v>63.900570000000002</c:v>
                      </c:pt>
                      <c:pt idx="640">
                        <c:v>64.000569999999996</c:v>
                      </c:pt>
                      <c:pt idx="641">
                        <c:v>64.100570000000005</c:v>
                      </c:pt>
                      <c:pt idx="642">
                        <c:v>64.200570000000013</c:v>
                      </c:pt>
                      <c:pt idx="643">
                        <c:v>64.300580000000011</c:v>
                      </c:pt>
                      <c:pt idx="644">
                        <c:v>64.400580000000005</c:v>
                      </c:pt>
                      <c:pt idx="645">
                        <c:v>64.500579999999999</c:v>
                      </c:pt>
                      <c:pt idx="646">
                        <c:v>64.600579999999994</c:v>
                      </c:pt>
                      <c:pt idx="647">
                        <c:v>64.700580000000002</c:v>
                      </c:pt>
                      <c:pt idx="648">
                        <c:v>64.80059</c:v>
                      </c:pt>
                      <c:pt idx="649">
                        <c:v>64.900590000000008</c:v>
                      </c:pt>
                      <c:pt idx="650">
                        <c:v>65.000590000000003</c:v>
                      </c:pt>
                      <c:pt idx="651">
                        <c:v>65.100589999999997</c:v>
                      </c:pt>
                      <c:pt idx="652">
                        <c:v>65.200600000000009</c:v>
                      </c:pt>
                      <c:pt idx="653">
                        <c:v>65.300600000000003</c:v>
                      </c:pt>
                      <c:pt idx="654">
                        <c:v>65.400599999999997</c:v>
                      </c:pt>
                      <c:pt idx="655">
                        <c:v>65.500600000000006</c:v>
                      </c:pt>
                      <c:pt idx="656">
                        <c:v>65.600610000000003</c:v>
                      </c:pt>
                      <c:pt idx="657">
                        <c:v>65.700610000000012</c:v>
                      </c:pt>
                      <c:pt idx="658">
                        <c:v>65.800610000000006</c:v>
                      </c:pt>
                      <c:pt idx="659">
                        <c:v>65.90061</c:v>
                      </c:pt>
                      <c:pt idx="660">
                        <c:v>66.000609999999995</c:v>
                      </c:pt>
                      <c:pt idx="661">
                        <c:v>66.100620000000006</c:v>
                      </c:pt>
                      <c:pt idx="662">
                        <c:v>66.200620000000001</c:v>
                      </c:pt>
                      <c:pt idx="663">
                        <c:v>66.300620000000009</c:v>
                      </c:pt>
                      <c:pt idx="664">
                        <c:v>66.400620000000004</c:v>
                      </c:pt>
                      <c:pt idx="665">
                        <c:v>66.500630000000001</c:v>
                      </c:pt>
                      <c:pt idx="666">
                        <c:v>66.600629999999995</c:v>
                      </c:pt>
                      <c:pt idx="667">
                        <c:v>66.700630000000004</c:v>
                      </c:pt>
                      <c:pt idx="668">
                        <c:v>66.800629999999998</c:v>
                      </c:pt>
                      <c:pt idx="669">
                        <c:v>66.900630000000007</c:v>
                      </c:pt>
                      <c:pt idx="670">
                        <c:v>67.000640000000004</c:v>
                      </c:pt>
                      <c:pt idx="671">
                        <c:v>67.100639999999999</c:v>
                      </c:pt>
                      <c:pt idx="672">
                        <c:v>67.200640000000007</c:v>
                      </c:pt>
                      <c:pt idx="673">
                        <c:v>67.300640000000001</c:v>
                      </c:pt>
                      <c:pt idx="674">
                        <c:v>67.400649999999999</c:v>
                      </c:pt>
                      <c:pt idx="675">
                        <c:v>67.500649999999993</c:v>
                      </c:pt>
                      <c:pt idx="676">
                        <c:v>67.600650000000002</c:v>
                      </c:pt>
                      <c:pt idx="677">
                        <c:v>67.70065000000001</c:v>
                      </c:pt>
                      <c:pt idx="678">
                        <c:v>67.800660000000008</c:v>
                      </c:pt>
                      <c:pt idx="679">
                        <c:v>67.900660000000002</c:v>
                      </c:pt>
                      <c:pt idx="680">
                        <c:v>68.000659999999996</c:v>
                      </c:pt>
                      <c:pt idx="681">
                        <c:v>68.100660000000005</c:v>
                      </c:pt>
                      <c:pt idx="682">
                        <c:v>68.200659999999999</c:v>
                      </c:pt>
                      <c:pt idx="683">
                        <c:v>68.300670000000011</c:v>
                      </c:pt>
                      <c:pt idx="684">
                        <c:v>68.400670000000005</c:v>
                      </c:pt>
                      <c:pt idx="685">
                        <c:v>68.50067</c:v>
                      </c:pt>
                      <c:pt idx="686">
                        <c:v>68.600670000000008</c:v>
                      </c:pt>
                      <c:pt idx="687">
                        <c:v>68.700680000000006</c:v>
                      </c:pt>
                      <c:pt idx="688">
                        <c:v>68.80068</c:v>
                      </c:pt>
                      <c:pt idx="689">
                        <c:v>68.900680000000008</c:v>
                      </c:pt>
                      <c:pt idx="690">
                        <c:v>69.000680000000003</c:v>
                      </c:pt>
                      <c:pt idx="691">
                        <c:v>69.10069</c:v>
                      </c:pt>
                      <c:pt idx="692">
                        <c:v>69.200690000000009</c:v>
                      </c:pt>
                      <c:pt idx="693">
                        <c:v>69.300690000000003</c:v>
                      </c:pt>
                      <c:pt idx="694">
                        <c:v>69.400689999999997</c:v>
                      </c:pt>
                      <c:pt idx="695">
                        <c:v>69.500690000000006</c:v>
                      </c:pt>
                      <c:pt idx="696">
                        <c:v>69.600700000000003</c:v>
                      </c:pt>
                      <c:pt idx="697">
                        <c:v>69.700699999999998</c:v>
                      </c:pt>
                      <c:pt idx="698">
                        <c:v>69.800700000000006</c:v>
                      </c:pt>
                      <c:pt idx="699">
                        <c:v>69.900700000000001</c:v>
                      </c:pt>
                      <c:pt idx="700">
                        <c:v>70.000709999999998</c:v>
                      </c:pt>
                      <c:pt idx="701">
                        <c:v>70.100710000000007</c:v>
                      </c:pt>
                      <c:pt idx="702">
                        <c:v>70.200710000000001</c:v>
                      </c:pt>
                      <c:pt idx="703">
                        <c:v>70.300709999999995</c:v>
                      </c:pt>
                      <c:pt idx="704">
                        <c:v>70.400720000000007</c:v>
                      </c:pt>
                      <c:pt idx="705">
                        <c:v>70.500720000000001</c:v>
                      </c:pt>
                      <c:pt idx="706">
                        <c:v>70.60072000000001</c:v>
                      </c:pt>
                      <c:pt idx="707">
                        <c:v>70.700720000000004</c:v>
                      </c:pt>
                      <c:pt idx="708">
                        <c:v>70.800719999999998</c:v>
                      </c:pt>
                      <c:pt idx="709">
                        <c:v>70.900729999999996</c:v>
                      </c:pt>
                      <c:pt idx="710">
                        <c:v>71.000730000000004</c:v>
                      </c:pt>
                      <c:pt idx="711">
                        <c:v>71.100730000000013</c:v>
                      </c:pt>
                      <c:pt idx="712">
                        <c:v>71.200730000000007</c:v>
                      </c:pt>
                      <c:pt idx="713">
                        <c:v>71.300740000000005</c:v>
                      </c:pt>
                      <c:pt idx="714">
                        <c:v>71.400739999999999</c:v>
                      </c:pt>
                      <c:pt idx="715">
                        <c:v>71.500739999999993</c:v>
                      </c:pt>
                      <c:pt idx="716">
                        <c:v>71.600740000000002</c:v>
                      </c:pt>
                      <c:pt idx="717">
                        <c:v>71.70074000000001</c:v>
                      </c:pt>
                      <c:pt idx="718">
                        <c:v>71.800750000000008</c:v>
                      </c:pt>
                      <c:pt idx="719">
                        <c:v>71.900750000000002</c:v>
                      </c:pt>
                      <c:pt idx="720">
                        <c:v>72.000750000000011</c:v>
                      </c:pt>
                      <c:pt idx="721">
                        <c:v>72.100750000000005</c:v>
                      </c:pt>
                      <c:pt idx="722">
                        <c:v>72.200760000000002</c:v>
                      </c:pt>
                      <c:pt idx="723">
                        <c:v>72.300759999999997</c:v>
                      </c:pt>
                      <c:pt idx="724">
                        <c:v>72.400760000000005</c:v>
                      </c:pt>
                      <c:pt idx="725">
                        <c:v>72.50076</c:v>
                      </c:pt>
                      <c:pt idx="726">
                        <c:v>72.600770000000011</c:v>
                      </c:pt>
                      <c:pt idx="727">
                        <c:v>72.700770000000006</c:v>
                      </c:pt>
                      <c:pt idx="728">
                        <c:v>72.80077</c:v>
                      </c:pt>
                      <c:pt idx="729">
                        <c:v>72.900769999999994</c:v>
                      </c:pt>
                      <c:pt idx="730">
                        <c:v>73.000770000000003</c:v>
                      </c:pt>
                      <c:pt idx="731">
                        <c:v>73.10078</c:v>
                      </c:pt>
                      <c:pt idx="732">
                        <c:v>73.200780000000009</c:v>
                      </c:pt>
                      <c:pt idx="733">
                        <c:v>73.300780000000003</c:v>
                      </c:pt>
                      <c:pt idx="734">
                        <c:v>73.400779999999997</c:v>
                      </c:pt>
                      <c:pt idx="735">
                        <c:v>73.500789999999995</c:v>
                      </c:pt>
                      <c:pt idx="736">
                        <c:v>73.600790000000003</c:v>
                      </c:pt>
                      <c:pt idx="737">
                        <c:v>73.700789999999998</c:v>
                      </c:pt>
                      <c:pt idx="738">
                        <c:v>73.800790000000006</c:v>
                      </c:pt>
                      <c:pt idx="739">
                        <c:v>73.900800000000004</c:v>
                      </c:pt>
                      <c:pt idx="740">
                        <c:v>74.000800000000012</c:v>
                      </c:pt>
                      <c:pt idx="741">
                        <c:v>74.100800000000007</c:v>
                      </c:pt>
                      <c:pt idx="742">
                        <c:v>74.200800000000001</c:v>
                      </c:pt>
                      <c:pt idx="743">
                        <c:v>74.300799999999995</c:v>
                      </c:pt>
                      <c:pt idx="744">
                        <c:v>74.400809999999993</c:v>
                      </c:pt>
                      <c:pt idx="745">
                        <c:v>74.500810000000001</c:v>
                      </c:pt>
                      <c:pt idx="746">
                        <c:v>74.60081000000001</c:v>
                      </c:pt>
                      <c:pt idx="747">
                        <c:v>74.700810000000004</c:v>
                      </c:pt>
                      <c:pt idx="748">
                        <c:v>74.800820000000002</c:v>
                      </c:pt>
                      <c:pt idx="749">
                        <c:v>74.900819999999996</c:v>
                      </c:pt>
                      <c:pt idx="750">
                        <c:v>75.000820000000004</c:v>
                      </c:pt>
                      <c:pt idx="751">
                        <c:v>75.100819999999999</c:v>
                      </c:pt>
                      <c:pt idx="752">
                        <c:v>75.200820000000007</c:v>
                      </c:pt>
                      <c:pt idx="753">
                        <c:v>75.300830000000005</c:v>
                      </c:pt>
                      <c:pt idx="754">
                        <c:v>75.400829999999999</c:v>
                      </c:pt>
                      <c:pt idx="755">
                        <c:v>75.500830000000008</c:v>
                      </c:pt>
                      <c:pt idx="756">
                        <c:v>75.600830000000002</c:v>
                      </c:pt>
                      <c:pt idx="757">
                        <c:v>75.700839999999999</c:v>
                      </c:pt>
                      <c:pt idx="758">
                        <c:v>75.800840000000008</c:v>
                      </c:pt>
                      <c:pt idx="759">
                        <c:v>75.900840000000002</c:v>
                      </c:pt>
                      <c:pt idx="760">
                        <c:v>76.000840000000011</c:v>
                      </c:pt>
                      <c:pt idx="761">
                        <c:v>76.100850000000008</c:v>
                      </c:pt>
                      <c:pt idx="762">
                        <c:v>76.200850000000003</c:v>
                      </c:pt>
                      <c:pt idx="763">
                        <c:v>76.300849999999997</c:v>
                      </c:pt>
                      <c:pt idx="764">
                        <c:v>76.400850000000005</c:v>
                      </c:pt>
                      <c:pt idx="765">
                        <c:v>76.50085</c:v>
                      </c:pt>
                      <c:pt idx="766">
                        <c:v>76.600859999999997</c:v>
                      </c:pt>
                      <c:pt idx="767">
                        <c:v>76.700860000000006</c:v>
                      </c:pt>
                      <c:pt idx="768">
                        <c:v>76.80086</c:v>
                      </c:pt>
                      <c:pt idx="769">
                        <c:v>76.900860000000009</c:v>
                      </c:pt>
                      <c:pt idx="770">
                        <c:v>77.000870000000006</c:v>
                      </c:pt>
                      <c:pt idx="771">
                        <c:v>77.10087</c:v>
                      </c:pt>
                      <c:pt idx="772">
                        <c:v>77.200869999999995</c:v>
                      </c:pt>
                      <c:pt idx="773">
                        <c:v>77.300870000000003</c:v>
                      </c:pt>
                      <c:pt idx="774">
                        <c:v>77.400880000000001</c:v>
                      </c:pt>
                      <c:pt idx="775">
                        <c:v>77.500880000000009</c:v>
                      </c:pt>
                      <c:pt idx="776">
                        <c:v>77.600880000000004</c:v>
                      </c:pt>
                      <c:pt idx="777">
                        <c:v>77.700879999999998</c:v>
                      </c:pt>
                      <c:pt idx="778">
                        <c:v>77.800879999999992</c:v>
                      </c:pt>
                      <c:pt idx="779">
                        <c:v>77.900880000000001</c:v>
                      </c:pt>
                      <c:pt idx="780">
                        <c:v>78.000879999999995</c:v>
                      </c:pt>
                      <c:pt idx="781">
                        <c:v>78.100890000000007</c:v>
                      </c:pt>
                      <c:pt idx="782">
                        <c:v>78.200890000000001</c:v>
                      </c:pt>
                      <c:pt idx="783">
                        <c:v>78.300889999999995</c:v>
                      </c:pt>
                      <c:pt idx="784">
                        <c:v>78.40088999999999</c:v>
                      </c:pt>
                      <c:pt idx="785">
                        <c:v>78.500900000000001</c:v>
                      </c:pt>
                      <c:pt idx="786">
                        <c:v>78.60090000000001</c:v>
                      </c:pt>
                      <c:pt idx="787">
                        <c:v>78.700900000000004</c:v>
                      </c:pt>
                      <c:pt idx="788">
                        <c:v>78.800899999999999</c:v>
                      </c:pt>
                      <c:pt idx="789">
                        <c:v>78.900899999999993</c:v>
                      </c:pt>
                      <c:pt idx="790">
                        <c:v>79.000910000000005</c:v>
                      </c:pt>
                      <c:pt idx="791">
                        <c:v>79.100909999999999</c:v>
                      </c:pt>
                      <c:pt idx="792">
                        <c:v>79.200910000000007</c:v>
                      </c:pt>
                      <c:pt idx="793">
                        <c:v>79.300910000000002</c:v>
                      </c:pt>
                      <c:pt idx="794">
                        <c:v>79.400919999999999</c:v>
                      </c:pt>
                      <c:pt idx="795">
                        <c:v>79.500920000000008</c:v>
                      </c:pt>
                      <c:pt idx="796">
                        <c:v>79.600920000000002</c:v>
                      </c:pt>
                      <c:pt idx="797">
                        <c:v>79.700919999999996</c:v>
                      </c:pt>
                      <c:pt idx="798">
                        <c:v>79.800930000000008</c:v>
                      </c:pt>
                      <c:pt idx="799">
                        <c:v>79.900930000000002</c:v>
                      </c:pt>
                      <c:pt idx="800">
                        <c:v>80.000929999999997</c:v>
                      </c:pt>
                      <c:pt idx="801">
                        <c:v>80.100930000000005</c:v>
                      </c:pt>
                      <c:pt idx="802">
                        <c:v>80.20093</c:v>
                      </c:pt>
                      <c:pt idx="803">
                        <c:v>80.300940000000011</c:v>
                      </c:pt>
                      <c:pt idx="804">
                        <c:v>80.400940000000006</c:v>
                      </c:pt>
                      <c:pt idx="805">
                        <c:v>80.50094</c:v>
                      </c:pt>
                      <c:pt idx="806">
                        <c:v>80.600939999999994</c:v>
                      </c:pt>
                      <c:pt idx="807">
                        <c:v>80.700950000000006</c:v>
                      </c:pt>
                      <c:pt idx="808">
                        <c:v>80.800950000000014</c:v>
                      </c:pt>
                      <c:pt idx="809">
                        <c:v>80.900950000000009</c:v>
                      </c:pt>
                      <c:pt idx="810">
                        <c:v>81.000950000000003</c:v>
                      </c:pt>
                      <c:pt idx="811">
                        <c:v>81.100960000000015</c:v>
                      </c:pt>
                      <c:pt idx="812">
                        <c:v>81.200960000000009</c:v>
                      </c:pt>
                      <c:pt idx="813">
                        <c:v>81.300960000000003</c:v>
                      </c:pt>
                      <c:pt idx="814">
                        <c:v>81.400960000000012</c:v>
                      </c:pt>
                      <c:pt idx="815">
                        <c:v>81.500960000000006</c:v>
                      </c:pt>
                      <c:pt idx="816">
                        <c:v>81.600970000000004</c:v>
                      </c:pt>
                      <c:pt idx="817">
                        <c:v>81.700970000000012</c:v>
                      </c:pt>
                      <c:pt idx="818">
                        <c:v>81.800970000000007</c:v>
                      </c:pt>
                      <c:pt idx="819">
                        <c:v>81.900970000000001</c:v>
                      </c:pt>
                      <c:pt idx="820">
                        <c:v>82.000979999999998</c:v>
                      </c:pt>
                      <c:pt idx="821">
                        <c:v>82.100980000000007</c:v>
                      </c:pt>
                      <c:pt idx="822">
                        <c:v>82.200980000000001</c:v>
                      </c:pt>
                      <c:pt idx="823">
                        <c:v>82.30098000000001</c:v>
                      </c:pt>
                      <c:pt idx="824">
                        <c:v>82.400980000000004</c:v>
                      </c:pt>
                      <c:pt idx="825">
                        <c:v>82.500989999999987</c:v>
                      </c:pt>
                      <c:pt idx="826">
                        <c:v>82.60099000000001</c:v>
                      </c:pt>
                      <c:pt idx="827">
                        <c:v>82.700990000000004</c:v>
                      </c:pt>
                      <c:pt idx="828">
                        <c:v>82.800989999999999</c:v>
                      </c:pt>
                      <c:pt idx="829">
                        <c:v>82.900999999999996</c:v>
                      </c:pt>
                      <c:pt idx="830">
                        <c:v>83.000999999999991</c:v>
                      </c:pt>
                      <c:pt idx="831">
                        <c:v>83.101000000000013</c:v>
                      </c:pt>
                      <c:pt idx="832">
                        <c:v>83.201000000000008</c:v>
                      </c:pt>
                      <c:pt idx="833">
                        <c:v>83.301010000000005</c:v>
                      </c:pt>
                      <c:pt idx="834">
                        <c:v>83.401009999999999</c:v>
                      </c:pt>
                      <c:pt idx="835">
                        <c:v>83.501010000000008</c:v>
                      </c:pt>
                      <c:pt idx="836">
                        <c:v>83.601010000000016</c:v>
                      </c:pt>
                      <c:pt idx="837">
                        <c:v>83.701010000000011</c:v>
                      </c:pt>
                      <c:pt idx="838">
                        <c:v>83.801019999999994</c:v>
                      </c:pt>
                      <c:pt idx="839">
                        <c:v>83.901020000000003</c:v>
                      </c:pt>
                      <c:pt idx="840">
                        <c:v>84.001020000000011</c:v>
                      </c:pt>
                      <c:pt idx="841">
                        <c:v>84.101020000000005</c:v>
                      </c:pt>
                      <c:pt idx="842">
                        <c:v>84.201030000000003</c:v>
                      </c:pt>
                      <c:pt idx="843">
                        <c:v>84.301029999999997</c:v>
                      </c:pt>
                      <c:pt idx="844">
                        <c:v>84.401029999999992</c:v>
                      </c:pt>
                      <c:pt idx="845">
                        <c:v>84.501030000000014</c:v>
                      </c:pt>
                      <c:pt idx="846">
                        <c:v>84.601039999999998</c:v>
                      </c:pt>
                      <c:pt idx="847">
                        <c:v>84.701039999999992</c:v>
                      </c:pt>
                      <c:pt idx="848">
                        <c:v>84.80104</c:v>
                      </c:pt>
                      <c:pt idx="849">
                        <c:v>84.901039999999995</c:v>
                      </c:pt>
                      <c:pt idx="850">
                        <c:v>85.001040000000003</c:v>
                      </c:pt>
                      <c:pt idx="851">
                        <c:v>85.101050000000001</c:v>
                      </c:pt>
                      <c:pt idx="852">
                        <c:v>85.201049999999995</c:v>
                      </c:pt>
                      <c:pt idx="853">
                        <c:v>85.301049999999989</c:v>
                      </c:pt>
                      <c:pt idx="854">
                        <c:v>85.401049999999998</c:v>
                      </c:pt>
                      <c:pt idx="855">
                        <c:v>85.50106000000001</c:v>
                      </c:pt>
                      <c:pt idx="856">
                        <c:v>85.601060000000004</c:v>
                      </c:pt>
                      <c:pt idx="857">
                        <c:v>85.701059999999998</c:v>
                      </c:pt>
                      <c:pt idx="858">
                        <c:v>85.801059999999993</c:v>
                      </c:pt>
                      <c:pt idx="859">
                        <c:v>85.901070000000004</c:v>
                      </c:pt>
                      <c:pt idx="860">
                        <c:v>86.001069999999999</c:v>
                      </c:pt>
                      <c:pt idx="861">
                        <c:v>86.101070000000007</c:v>
                      </c:pt>
                      <c:pt idx="862">
                        <c:v>86.201070000000001</c:v>
                      </c:pt>
                      <c:pt idx="863">
                        <c:v>86.301069999999996</c:v>
                      </c:pt>
                      <c:pt idx="864">
                        <c:v>86.401080000000007</c:v>
                      </c:pt>
                      <c:pt idx="865">
                        <c:v>86.501080000000002</c:v>
                      </c:pt>
                      <c:pt idx="866">
                        <c:v>86.601079999999996</c:v>
                      </c:pt>
                      <c:pt idx="867">
                        <c:v>86.701080000000005</c:v>
                      </c:pt>
                      <c:pt idx="868">
                        <c:v>86.801090000000002</c:v>
                      </c:pt>
                      <c:pt idx="869">
                        <c:v>86.901089999999996</c:v>
                      </c:pt>
                      <c:pt idx="870">
                        <c:v>87.001090000000005</c:v>
                      </c:pt>
                      <c:pt idx="871">
                        <c:v>87.101089999999999</c:v>
                      </c:pt>
                      <c:pt idx="872">
                        <c:v>87.201089999999994</c:v>
                      </c:pt>
                      <c:pt idx="873">
                        <c:v>87.301100000000005</c:v>
                      </c:pt>
                      <c:pt idx="874">
                        <c:v>87.4011</c:v>
                      </c:pt>
                      <c:pt idx="875">
                        <c:v>87.501099999999994</c:v>
                      </c:pt>
                      <c:pt idx="876">
                        <c:v>87.601100000000002</c:v>
                      </c:pt>
                      <c:pt idx="877">
                        <c:v>87.701110000000014</c:v>
                      </c:pt>
                      <c:pt idx="878">
                        <c:v>87.801110000000008</c:v>
                      </c:pt>
                      <c:pt idx="879">
                        <c:v>87.901110000000003</c:v>
                      </c:pt>
                      <c:pt idx="880">
                        <c:v>88.001109999999997</c:v>
                      </c:pt>
                      <c:pt idx="881">
                        <c:v>88.101120000000009</c:v>
                      </c:pt>
                      <c:pt idx="882">
                        <c:v>88.201120000000003</c:v>
                      </c:pt>
                      <c:pt idx="883">
                        <c:v>88.301120000000012</c:v>
                      </c:pt>
                      <c:pt idx="884">
                        <c:v>88.401120000000006</c:v>
                      </c:pt>
                      <c:pt idx="885">
                        <c:v>88.50112</c:v>
                      </c:pt>
                      <c:pt idx="886">
                        <c:v>88.601130000000012</c:v>
                      </c:pt>
                      <c:pt idx="887">
                        <c:v>88.701130000000006</c:v>
                      </c:pt>
                      <c:pt idx="888">
                        <c:v>88.801130000000001</c:v>
                      </c:pt>
                      <c:pt idx="889">
                        <c:v>88.901130000000009</c:v>
                      </c:pt>
                      <c:pt idx="890">
                        <c:v>89.001140000000007</c:v>
                      </c:pt>
                      <c:pt idx="891">
                        <c:v>89.101140000000001</c:v>
                      </c:pt>
                      <c:pt idx="892">
                        <c:v>89.201140000000009</c:v>
                      </c:pt>
                      <c:pt idx="893">
                        <c:v>89.301140000000004</c:v>
                      </c:pt>
                      <c:pt idx="894">
                        <c:v>89.401149999999987</c:v>
                      </c:pt>
                      <c:pt idx="895">
                        <c:v>89.50115000000001</c:v>
                      </c:pt>
                      <c:pt idx="896">
                        <c:v>89.601150000000004</c:v>
                      </c:pt>
                      <c:pt idx="897">
                        <c:v>89.701149999999998</c:v>
                      </c:pt>
                      <c:pt idx="898">
                        <c:v>89.801150000000007</c:v>
                      </c:pt>
                      <c:pt idx="899">
                        <c:v>89.901160000000019</c:v>
                      </c:pt>
                      <c:pt idx="900">
                        <c:v>90.001160000000013</c:v>
                      </c:pt>
                      <c:pt idx="901">
                        <c:v>90.101160000000007</c:v>
                      </c:pt>
                      <c:pt idx="902">
                        <c:v>90.201160000000002</c:v>
                      </c:pt>
                      <c:pt idx="903">
                        <c:v>90.301169999999999</c:v>
                      </c:pt>
                      <c:pt idx="904">
                        <c:v>90.401170000000008</c:v>
                      </c:pt>
                      <c:pt idx="905">
                        <c:v>90.501170000000016</c:v>
                      </c:pt>
                      <c:pt idx="906">
                        <c:v>90.60117000000001</c:v>
                      </c:pt>
                      <c:pt idx="907">
                        <c:v>90.701170000000005</c:v>
                      </c:pt>
                      <c:pt idx="908">
                        <c:v>90.801180000000002</c:v>
                      </c:pt>
                      <c:pt idx="909">
                        <c:v>90.901180000000011</c:v>
                      </c:pt>
                      <c:pt idx="910">
                        <c:v>91.001180000000005</c:v>
                      </c:pt>
                      <c:pt idx="911">
                        <c:v>91.101180000000014</c:v>
                      </c:pt>
                      <c:pt idx="912">
                        <c:v>91.201189999999997</c:v>
                      </c:pt>
                      <c:pt idx="913">
                        <c:v>91.301189999999991</c:v>
                      </c:pt>
                      <c:pt idx="914">
                        <c:v>91.401190000000014</c:v>
                      </c:pt>
                      <c:pt idx="915">
                        <c:v>91.501190000000008</c:v>
                      </c:pt>
                      <c:pt idx="916">
                        <c:v>91.601199999999992</c:v>
                      </c:pt>
                      <c:pt idx="917">
                        <c:v>91.7012</c:v>
                      </c:pt>
                      <c:pt idx="918">
                        <c:v>91.801199999999994</c:v>
                      </c:pt>
                      <c:pt idx="919">
                        <c:v>91.901200000000003</c:v>
                      </c:pt>
                      <c:pt idx="920">
                        <c:v>92.001200000000011</c:v>
                      </c:pt>
                      <c:pt idx="921">
                        <c:v>92.101209999999995</c:v>
                      </c:pt>
                      <c:pt idx="922">
                        <c:v>92.201209999999989</c:v>
                      </c:pt>
                      <c:pt idx="923">
                        <c:v>92.301209999999998</c:v>
                      </c:pt>
                      <c:pt idx="924">
                        <c:v>92.401210000000006</c:v>
                      </c:pt>
                      <c:pt idx="925">
                        <c:v>92.501220000000004</c:v>
                      </c:pt>
                      <c:pt idx="926">
                        <c:v>92.601219999999998</c:v>
                      </c:pt>
                      <c:pt idx="927">
                        <c:v>92.701219999999992</c:v>
                      </c:pt>
                      <c:pt idx="928">
                        <c:v>92.801220000000015</c:v>
                      </c:pt>
                      <c:pt idx="929">
                        <c:v>92.901229999999998</c:v>
                      </c:pt>
                      <c:pt idx="930">
                        <c:v>93.001230000000007</c:v>
                      </c:pt>
                      <c:pt idx="931">
                        <c:v>93.101230000000001</c:v>
                      </c:pt>
                      <c:pt idx="932">
                        <c:v>93.201229999999995</c:v>
                      </c:pt>
                      <c:pt idx="933">
                        <c:v>93.301230000000018</c:v>
                      </c:pt>
                      <c:pt idx="934">
                        <c:v>93.401240000000001</c:v>
                      </c:pt>
                      <c:pt idx="935">
                        <c:v>93.501239999999996</c:v>
                      </c:pt>
                      <c:pt idx="936">
                        <c:v>93.601240000000004</c:v>
                      </c:pt>
                      <c:pt idx="937">
                        <c:v>93.701239999999999</c:v>
                      </c:pt>
                      <c:pt idx="938">
                        <c:v>93.801249999999996</c:v>
                      </c:pt>
                      <c:pt idx="939">
                        <c:v>93.901250000000005</c:v>
                      </c:pt>
                      <c:pt idx="940">
                        <c:v>94.001249999999999</c:v>
                      </c:pt>
                      <c:pt idx="941">
                        <c:v>94.101249999999993</c:v>
                      </c:pt>
                      <c:pt idx="942">
                        <c:v>94.201260000000005</c:v>
                      </c:pt>
                      <c:pt idx="943">
                        <c:v>94.301259999999999</c:v>
                      </c:pt>
                      <c:pt idx="944">
                        <c:v>94.401259999999994</c:v>
                      </c:pt>
                      <c:pt idx="945">
                        <c:v>94.501260000000002</c:v>
                      </c:pt>
                      <c:pt idx="946">
                        <c:v>94.601259999999996</c:v>
                      </c:pt>
                      <c:pt idx="947">
                        <c:v>94.701270000000008</c:v>
                      </c:pt>
                      <c:pt idx="948">
                        <c:v>94.801270000000002</c:v>
                      </c:pt>
                      <c:pt idx="949">
                        <c:v>94.901269999999997</c:v>
                      </c:pt>
                      <c:pt idx="950">
                        <c:v>95.001269999999991</c:v>
                      </c:pt>
                      <c:pt idx="951">
                        <c:v>95.101280000000003</c:v>
                      </c:pt>
                      <c:pt idx="952">
                        <c:v>95.201280000000011</c:v>
                      </c:pt>
                      <c:pt idx="953">
                        <c:v>95.301280000000006</c:v>
                      </c:pt>
                      <c:pt idx="954">
                        <c:v>95.40128</c:v>
                      </c:pt>
                      <c:pt idx="955">
                        <c:v>95.501279999999994</c:v>
                      </c:pt>
                      <c:pt idx="956">
                        <c:v>95.601290000000006</c:v>
                      </c:pt>
                      <c:pt idx="957">
                        <c:v>95.70129</c:v>
                      </c:pt>
                      <c:pt idx="958">
                        <c:v>95.801290000000009</c:v>
                      </c:pt>
                      <c:pt idx="959">
                        <c:v>95.901290000000003</c:v>
                      </c:pt>
                      <c:pt idx="960">
                        <c:v>96.001300000000001</c:v>
                      </c:pt>
                      <c:pt idx="961">
                        <c:v>96.101300000000009</c:v>
                      </c:pt>
                      <c:pt idx="962">
                        <c:v>96.201300000000003</c:v>
                      </c:pt>
                      <c:pt idx="963">
                        <c:v>96.301299999999998</c:v>
                      </c:pt>
                      <c:pt idx="964">
                        <c:v>96.401310000000009</c:v>
                      </c:pt>
                      <c:pt idx="965">
                        <c:v>96.501310000000004</c:v>
                      </c:pt>
                      <c:pt idx="966">
                        <c:v>96.601309999999998</c:v>
                      </c:pt>
                      <c:pt idx="967">
                        <c:v>96.701310000000007</c:v>
                      </c:pt>
                      <c:pt idx="968">
                        <c:v>96.801310000000001</c:v>
                      </c:pt>
                      <c:pt idx="969">
                        <c:v>96.901320000000013</c:v>
                      </c:pt>
                      <c:pt idx="970">
                        <c:v>97.001320000000007</c:v>
                      </c:pt>
                      <c:pt idx="971">
                        <c:v>97.101320000000001</c:v>
                      </c:pt>
                      <c:pt idx="972">
                        <c:v>97.201319999999996</c:v>
                      </c:pt>
                      <c:pt idx="973">
                        <c:v>97.301330000000007</c:v>
                      </c:pt>
                      <c:pt idx="974">
                        <c:v>97.401330000000016</c:v>
                      </c:pt>
                      <c:pt idx="975">
                        <c:v>97.50133000000001</c:v>
                      </c:pt>
                      <c:pt idx="976">
                        <c:v>97.601330000000004</c:v>
                      </c:pt>
                      <c:pt idx="977">
                        <c:v>97.701300000000003</c:v>
                      </c:pt>
                      <c:pt idx="978">
                        <c:v>97.801300000000012</c:v>
                      </c:pt>
                      <c:pt idx="979">
                        <c:v>97.901300000000006</c:v>
                      </c:pt>
                      <c:pt idx="980">
                        <c:v>98.001300000000001</c:v>
                      </c:pt>
                      <c:pt idx="981">
                        <c:v>98.101299999999995</c:v>
                      </c:pt>
                      <c:pt idx="982">
                        <c:v>98.201299999999989</c:v>
                      </c:pt>
                      <c:pt idx="983">
                        <c:v>98.301299999999998</c:v>
                      </c:pt>
                      <c:pt idx="984">
                        <c:v>98.40140000000001</c:v>
                      </c:pt>
                      <c:pt idx="985">
                        <c:v>98.501400000000004</c:v>
                      </c:pt>
                      <c:pt idx="986">
                        <c:v>98.601399999999998</c:v>
                      </c:pt>
                      <c:pt idx="987">
                        <c:v>98.701399999999992</c:v>
                      </c:pt>
                      <c:pt idx="988">
                        <c:v>98.801400000000001</c:v>
                      </c:pt>
                      <c:pt idx="989">
                        <c:v>98.901399999999995</c:v>
                      </c:pt>
                      <c:pt idx="990">
                        <c:v>99.001400000000004</c:v>
                      </c:pt>
                      <c:pt idx="991">
                        <c:v>99.101400000000012</c:v>
                      </c:pt>
                      <c:pt idx="992">
                        <c:v>99.201400000000007</c:v>
                      </c:pt>
                      <c:pt idx="993">
                        <c:v>99.301400000000001</c:v>
                      </c:pt>
                      <c:pt idx="994">
                        <c:v>99.40140000000001</c:v>
                      </c:pt>
                      <c:pt idx="995">
                        <c:v>99.501400000000004</c:v>
                      </c:pt>
                      <c:pt idx="996">
                        <c:v>99.601399999999998</c:v>
                      </c:pt>
                      <c:pt idx="997">
                        <c:v>99.701399999999992</c:v>
                      </c:pt>
                      <c:pt idx="998">
                        <c:v>99.801400000000015</c:v>
                      </c:pt>
                      <c:pt idx="999">
                        <c:v>99.90140000000001</c:v>
                      </c:pt>
                      <c:pt idx="1000">
                        <c:v>100.0014</c:v>
                      </c:pt>
                      <c:pt idx="1001">
                        <c:v>100.1014</c:v>
                      </c:pt>
                      <c:pt idx="1002">
                        <c:v>100.20140000000001</c:v>
                      </c:pt>
                      <c:pt idx="1003">
                        <c:v>100.3014</c:v>
                      </c:pt>
                      <c:pt idx="1004">
                        <c:v>100.4014</c:v>
                      </c:pt>
                      <c:pt idx="1005">
                        <c:v>100.5014</c:v>
                      </c:pt>
                      <c:pt idx="1006">
                        <c:v>100.6014</c:v>
                      </c:pt>
                      <c:pt idx="1007">
                        <c:v>100.70140000000001</c:v>
                      </c:pt>
                      <c:pt idx="1008">
                        <c:v>100.80140000000002</c:v>
                      </c:pt>
                      <c:pt idx="1009">
                        <c:v>100.90140000000001</c:v>
                      </c:pt>
                      <c:pt idx="1010">
                        <c:v>101.0014</c:v>
                      </c:pt>
                      <c:pt idx="1011">
                        <c:v>101.1014</c:v>
                      </c:pt>
                      <c:pt idx="1012">
                        <c:v>101.20139999999999</c:v>
                      </c:pt>
                      <c:pt idx="1013">
                        <c:v>101.3014</c:v>
                      </c:pt>
                      <c:pt idx="1014">
                        <c:v>101.4014</c:v>
                      </c:pt>
                      <c:pt idx="1015">
                        <c:v>101.5014</c:v>
                      </c:pt>
                      <c:pt idx="1016">
                        <c:v>101.60140000000001</c:v>
                      </c:pt>
                      <c:pt idx="1017">
                        <c:v>101.70140000000001</c:v>
                      </c:pt>
                      <c:pt idx="1018">
                        <c:v>101.8014</c:v>
                      </c:pt>
                      <c:pt idx="1019">
                        <c:v>101.90140000000001</c:v>
                      </c:pt>
                      <c:pt idx="1020">
                        <c:v>102.0014</c:v>
                      </c:pt>
                      <c:pt idx="1021">
                        <c:v>102.1014</c:v>
                      </c:pt>
                      <c:pt idx="1022">
                        <c:v>102.20139999999999</c:v>
                      </c:pt>
                      <c:pt idx="1023">
                        <c:v>102.30140000000002</c:v>
                      </c:pt>
                      <c:pt idx="1024">
                        <c:v>102.40140000000001</c:v>
                      </c:pt>
                      <c:pt idx="1025">
                        <c:v>102.5014</c:v>
                      </c:pt>
                      <c:pt idx="1026">
                        <c:v>102.6014</c:v>
                      </c:pt>
                      <c:pt idx="1027">
                        <c:v>102.70140000000001</c:v>
                      </c:pt>
                      <c:pt idx="1028">
                        <c:v>102.80149999999999</c:v>
                      </c:pt>
                      <c:pt idx="1029">
                        <c:v>102.9015</c:v>
                      </c:pt>
                      <c:pt idx="1030">
                        <c:v>103.00150000000001</c:v>
                      </c:pt>
                      <c:pt idx="1031">
                        <c:v>103.1015</c:v>
                      </c:pt>
                      <c:pt idx="1032">
                        <c:v>103.20150000000001</c:v>
                      </c:pt>
                      <c:pt idx="1033">
                        <c:v>103.3015</c:v>
                      </c:pt>
                      <c:pt idx="1034">
                        <c:v>103.4015</c:v>
                      </c:pt>
                      <c:pt idx="1035">
                        <c:v>103.50150000000001</c:v>
                      </c:pt>
                      <c:pt idx="1036">
                        <c:v>103.6015</c:v>
                      </c:pt>
                      <c:pt idx="1037">
                        <c:v>103.7015</c:v>
                      </c:pt>
                      <c:pt idx="1038">
                        <c:v>103.80150000000002</c:v>
                      </c:pt>
                      <c:pt idx="1039">
                        <c:v>103.90150000000001</c:v>
                      </c:pt>
                      <c:pt idx="1040">
                        <c:v>104.00150000000001</c:v>
                      </c:pt>
                      <c:pt idx="1041">
                        <c:v>104.1015</c:v>
                      </c:pt>
                      <c:pt idx="1042">
                        <c:v>104.2015</c:v>
                      </c:pt>
                      <c:pt idx="1043">
                        <c:v>104.3015</c:v>
                      </c:pt>
                      <c:pt idx="1044">
                        <c:v>104.4015</c:v>
                      </c:pt>
                      <c:pt idx="1045">
                        <c:v>104.50149999999999</c:v>
                      </c:pt>
                      <c:pt idx="1046">
                        <c:v>104.6015</c:v>
                      </c:pt>
                      <c:pt idx="1047">
                        <c:v>104.70150000000001</c:v>
                      </c:pt>
                      <c:pt idx="1048">
                        <c:v>104.8015</c:v>
                      </c:pt>
                      <c:pt idx="1049">
                        <c:v>104.90150000000001</c:v>
                      </c:pt>
                      <c:pt idx="1050">
                        <c:v>105.00150000000001</c:v>
                      </c:pt>
                      <c:pt idx="1051">
                        <c:v>105.1015</c:v>
                      </c:pt>
                      <c:pt idx="1052">
                        <c:v>105.2015</c:v>
                      </c:pt>
                      <c:pt idx="1053">
                        <c:v>105.30149999999999</c:v>
                      </c:pt>
                      <c:pt idx="1054">
                        <c:v>105.4015</c:v>
                      </c:pt>
                      <c:pt idx="1055">
                        <c:v>105.50150000000001</c:v>
                      </c:pt>
                      <c:pt idx="1056">
                        <c:v>105.6015</c:v>
                      </c:pt>
                      <c:pt idx="1057">
                        <c:v>105.70150000000001</c:v>
                      </c:pt>
                      <c:pt idx="1058">
                        <c:v>105.8015</c:v>
                      </c:pt>
                      <c:pt idx="1059">
                        <c:v>105.9015</c:v>
                      </c:pt>
                      <c:pt idx="1060">
                        <c:v>106.00150000000001</c:v>
                      </c:pt>
                      <c:pt idx="1061">
                        <c:v>106.1015</c:v>
                      </c:pt>
                      <c:pt idx="1062">
                        <c:v>106.2015</c:v>
                      </c:pt>
                      <c:pt idx="1063">
                        <c:v>106.30150000000002</c:v>
                      </c:pt>
                      <c:pt idx="1064">
                        <c:v>106.40150000000001</c:v>
                      </c:pt>
                      <c:pt idx="1065">
                        <c:v>106.50150000000001</c:v>
                      </c:pt>
                      <c:pt idx="1066">
                        <c:v>106.6015</c:v>
                      </c:pt>
                      <c:pt idx="1067">
                        <c:v>106.7015</c:v>
                      </c:pt>
                      <c:pt idx="1068">
                        <c:v>106.8015</c:v>
                      </c:pt>
                      <c:pt idx="1069">
                        <c:v>106.9015</c:v>
                      </c:pt>
                      <c:pt idx="1070">
                        <c:v>107.00149999999999</c:v>
                      </c:pt>
                      <c:pt idx="1071">
                        <c:v>107.1016</c:v>
                      </c:pt>
                      <c:pt idx="1072">
                        <c:v>107.2016</c:v>
                      </c:pt>
                      <c:pt idx="1073">
                        <c:v>107.30160000000001</c:v>
                      </c:pt>
                      <c:pt idx="1074">
                        <c:v>107.4016</c:v>
                      </c:pt>
                      <c:pt idx="1075">
                        <c:v>107.5016</c:v>
                      </c:pt>
                      <c:pt idx="1076">
                        <c:v>107.6016</c:v>
                      </c:pt>
                      <c:pt idx="1077">
                        <c:v>107.7016</c:v>
                      </c:pt>
                      <c:pt idx="1078">
                        <c:v>107.80160000000001</c:v>
                      </c:pt>
                      <c:pt idx="1079">
                        <c:v>107.90160000000002</c:v>
                      </c:pt>
                      <c:pt idx="1080">
                        <c:v>108.00160000000001</c:v>
                      </c:pt>
                      <c:pt idx="1081">
                        <c:v>108.1016</c:v>
                      </c:pt>
                      <c:pt idx="1082">
                        <c:v>108.2016</c:v>
                      </c:pt>
                      <c:pt idx="1083">
                        <c:v>108.30159999999999</c:v>
                      </c:pt>
                      <c:pt idx="1084">
                        <c:v>108.4016</c:v>
                      </c:pt>
                      <c:pt idx="1085">
                        <c:v>108.5016</c:v>
                      </c:pt>
                      <c:pt idx="1086">
                        <c:v>108.60159999999999</c:v>
                      </c:pt>
                      <c:pt idx="1087">
                        <c:v>108.70160000000001</c:v>
                      </c:pt>
                      <c:pt idx="1088">
                        <c:v>108.80160000000001</c:v>
                      </c:pt>
                      <c:pt idx="1089">
                        <c:v>108.9016</c:v>
                      </c:pt>
                      <c:pt idx="1090">
                        <c:v>109.00160000000001</c:v>
                      </c:pt>
                      <c:pt idx="1091">
                        <c:v>109.1016</c:v>
                      </c:pt>
                      <c:pt idx="1092">
                        <c:v>109.2016</c:v>
                      </c:pt>
                      <c:pt idx="1093">
                        <c:v>109.30159999999999</c:v>
                      </c:pt>
                      <c:pt idx="1094">
                        <c:v>109.40159999999999</c:v>
                      </c:pt>
                      <c:pt idx="1095">
                        <c:v>109.50160000000001</c:v>
                      </c:pt>
                      <c:pt idx="1096">
                        <c:v>109.6016</c:v>
                      </c:pt>
                      <c:pt idx="1097">
                        <c:v>109.7016</c:v>
                      </c:pt>
                      <c:pt idx="1098">
                        <c:v>109.80160000000001</c:v>
                      </c:pt>
                      <c:pt idx="1099">
                        <c:v>109.9016</c:v>
                      </c:pt>
                      <c:pt idx="1100">
                        <c:v>110.0016</c:v>
                      </c:pt>
                      <c:pt idx="1101">
                        <c:v>110.1016</c:v>
                      </c:pt>
                      <c:pt idx="1102">
                        <c:v>110.2016</c:v>
                      </c:pt>
                      <c:pt idx="1103">
                        <c:v>110.30160000000001</c:v>
                      </c:pt>
                      <c:pt idx="1104">
                        <c:v>110.40160000000002</c:v>
                      </c:pt>
                      <c:pt idx="1105">
                        <c:v>110.50160000000001</c:v>
                      </c:pt>
                      <c:pt idx="1106">
                        <c:v>110.6016</c:v>
                      </c:pt>
                      <c:pt idx="1107">
                        <c:v>110.7016</c:v>
                      </c:pt>
                      <c:pt idx="1108">
                        <c:v>110.80000000000001</c:v>
                      </c:pt>
                      <c:pt idx="1109">
                        <c:v>110.9</c:v>
                      </c:pt>
                      <c:pt idx="1110">
                        <c:v>111</c:v>
                      </c:pt>
                      <c:pt idx="1111">
                        <c:v>111.10000000000001</c:v>
                      </c:pt>
                    </c:numCache>
                  </c:numRef>
                </c:yVal>
                <c:smooth val="0"/>
                <c:extLst xmlns:c15="http://schemas.microsoft.com/office/drawing/2012/chart">
                  <c:ext xmlns:c16="http://schemas.microsoft.com/office/drawing/2014/chart" uri="{C3380CC4-5D6E-409C-BE32-E72D297353CC}">
                    <c16:uniqueId val="{00000004-D1DC-4BB0-9A61-16851D0B2E28}"/>
                  </c:ext>
                </c:extLst>
              </c15:ser>
            </c15:filteredScatterSeries>
            <c15:filteredScatterSeries>
              <c15:ser>
                <c:idx val="3"/>
                <c:order val="5"/>
                <c:tx>
                  <c:v>4c_f</c:v>
                </c:tx>
                <c:spPr>
                  <a:ln w="12700" cap="rnd">
                    <a:solidFill>
                      <a:srgbClr val="002060"/>
                    </a:solidFill>
                    <a:round/>
                  </a:ln>
                  <a:effectLst/>
                </c:spPr>
                <c:marker>
                  <c:symbol val="none"/>
                </c:marker>
                <c:xVal>
                  <c:numRef>
                    <c:extLst xmlns:c15="http://schemas.microsoft.com/office/drawing/2012/chart">
                      <c:ext xmlns:c15="http://schemas.microsoft.com/office/drawing/2012/chart" uri="{02D57815-91ED-43cb-92C2-25804820EDAC}">
                        <c15:formulaRef>
                          <c15:sqref>Bq!$N$25:$N$1140</c15:sqref>
                        </c15:formulaRef>
                      </c:ext>
                    </c:extLst>
                    <c:numCache>
                      <c:formatCode>General</c:formatCode>
                      <c:ptCount val="1116"/>
                      <c:pt idx="0">
                        <c:v>2.3354009695367496E-3</c:v>
                      </c:pt>
                      <c:pt idx="1">
                        <c:v>2.3346467790945282E-3</c:v>
                      </c:pt>
                      <c:pt idx="2">
                        <c:v>1.0349809192872709E-3</c:v>
                      </c:pt>
                      <c:pt idx="3">
                        <c:v>6.2747302404755E-4</c:v>
                      </c:pt>
                      <c:pt idx="4">
                        <c:v>6.2741863436739155E-4</c:v>
                      </c:pt>
                      <c:pt idx="5">
                        <c:v>4.3272316895944353E-4</c:v>
                      </c:pt>
                      <c:pt idx="6">
                        <c:v>4.3269732243491336E-4</c:v>
                      </c:pt>
                      <c:pt idx="7">
                        <c:v>3.2383985197489675E-4</c:v>
                      </c:pt>
                      <c:pt idx="8">
                        <c:v>2.5874508126796312E-4</c:v>
                      </c:pt>
                      <c:pt idx="9">
                        <c:v>2.5873585125827379E-4</c:v>
                      </c:pt>
                      <c:pt idx="10">
                        <c:v>-5.5241493274030751E-6</c:v>
                      </c:pt>
                      <c:pt idx="11">
                        <c:v>1.6141021930358551E-4</c:v>
                      </c:pt>
                      <c:pt idx="12">
                        <c:v>1.6140663180702096E-4</c:v>
                      </c:pt>
                      <c:pt idx="13">
                        <c:v>1.6140304594086747E-4</c:v>
                      </c:pt>
                      <c:pt idx="14">
                        <c:v>1.4159987944450126E-4</c:v>
                      </c:pt>
                      <c:pt idx="15">
                        <c:v>1.4159712190305783E-4</c:v>
                      </c:pt>
                      <c:pt idx="16">
                        <c:v>1.2756480648804891E-4</c:v>
                      </c:pt>
                      <c:pt idx="17">
                        <c:v>2.295242750041657E-4</c:v>
                      </c:pt>
                      <c:pt idx="18">
                        <c:v>2.2952070261782288E-4</c:v>
                      </c:pt>
                      <c:pt idx="19">
                        <c:v>2.0900112379373397E-4</c:v>
                      </c:pt>
                      <c:pt idx="20">
                        <c:v>1.9184946619075954E-4</c:v>
                      </c:pt>
                      <c:pt idx="21">
                        <c:v>1.9184697338106005E-4</c:v>
                      </c:pt>
                      <c:pt idx="22">
                        <c:v>3.5869836599813508E-4</c:v>
                      </c:pt>
                      <c:pt idx="23">
                        <c:v>2.4944862729204588E-4</c:v>
                      </c:pt>
                      <c:pt idx="24">
                        <c:v>2.4944583296800641E-4</c:v>
                      </c:pt>
                      <c:pt idx="25">
                        <c:v>2.3782665165495651E-4</c:v>
                      </c:pt>
                      <c:pt idx="26">
                        <c:v>3.0429665215839718E-4</c:v>
                      </c:pt>
                      <c:pt idx="27">
                        <c:v>3.0429354384491948E-4</c:v>
                      </c:pt>
                      <c:pt idx="28">
                        <c:v>2.870116206018299E-4</c:v>
                      </c:pt>
                      <c:pt idx="29">
                        <c:v>3.4194677406042674E-4</c:v>
                      </c:pt>
                      <c:pt idx="30">
                        <c:v>3.4194364180154294E-4</c:v>
                      </c:pt>
                      <c:pt idx="31">
                        <c:v>2.6019080779206006E-4</c:v>
                      </c:pt>
                      <c:pt idx="32">
                        <c:v>3.1253093692761784E-4</c:v>
                      </c:pt>
                      <c:pt idx="33">
                        <c:v>3.1252832360727272E-4</c:v>
                      </c:pt>
                      <c:pt idx="34">
                        <c:v>3.491465667029221E-4</c:v>
                      </c:pt>
                      <c:pt idx="35">
                        <c:v>3.4914385325570671E-4</c:v>
                      </c:pt>
                      <c:pt idx="36">
                        <c:v>3.4914114096328138E-4</c:v>
                      </c:pt>
                      <c:pt idx="37">
                        <c:v>4.369859474437351E-4</c:v>
                      </c:pt>
                      <c:pt idx="38">
                        <c:v>4.369827668081551E-4</c:v>
                      </c:pt>
                      <c:pt idx="39">
                        <c:v>4.3697958752305673E-4</c:v>
                      </c:pt>
                      <c:pt idx="40">
                        <c:v>4.78773178910561E-4</c:v>
                      </c:pt>
                      <c:pt idx="41">
                        <c:v>4.7876979046460917E-4</c:v>
                      </c:pt>
                      <c:pt idx="42">
                        <c:v>4.6363836210164245E-4</c:v>
                      </c:pt>
                      <c:pt idx="43">
                        <c:v>5.0243516453979896E-4</c:v>
                      </c:pt>
                      <c:pt idx="44">
                        <c:v>5.0243181111660369E-4</c:v>
                      </c:pt>
                      <c:pt idx="45">
                        <c:v>4.8880313670426542E-4</c:v>
                      </c:pt>
                      <c:pt idx="46">
                        <c:v>4.2401942570304148E-4</c:v>
                      </c:pt>
                      <c:pt idx="47">
                        <c:v>4.192472852569908E-4</c:v>
                      </c:pt>
                      <c:pt idx="48">
                        <c:v>3.5677503250147751E-4</c:v>
                      </c:pt>
                      <c:pt idx="49">
                        <c:v>4.6871594247542428E-4</c:v>
                      </c:pt>
                      <c:pt idx="50">
                        <c:v>4.6428871781954391E-4</c:v>
                      </c:pt>
                      <c:pt idx="51">
                        <c:v>4.5986154690099226E-4</c:v>
                      </c:pt>
                      <c:pt idx="52">
                        <c:v>3.5983651357569428E-4</c:v>
                      </c:pt>
                      <c:pt idx="53">
                        <c:v>3.5549399679566269E-4</c:v>
                      </c:pt>
                      <c:pt idx="54">
                        <c:v>3.7741870822936016E-4</c:v>
                      </c:pt>
                      <c:pt idx="55">
                        <c:v>3.7326553102694096E-4</c:v>
                      </c:pt>
                      <c:pt idx="56">
                        <c:v>4.3640937521963186E-4</c:v>
                      </c:pt>
                      <c:pt idx="57">
                        <c:v>4.3240162475939597E-4</c:v>
                      </c:pt>
                      <c:pt idx="58">
                        <c:v>4.2839391816558794E-4</c:v>
                      </c:pt>
                      <c:pt idx="59">
                        <c:v>4.4927741633414998E-4</c:v>
                      </c:pt>
                      <c:pt idx="60">
                        <c:v>4.4540107543460079E-4</c:v>
                      </c:pt>
                      <c:pt idx="61">
                        <c:v>4.4152477558380117E-4</c:v>
                      </c:pt>
                      <c:pt idx="62">
                        <c:v>4.3764851673774321E-4</c:v>
                      </c:pt>
                      <c:pt idx="63">
                        <c:v>3.791154636841653E-4</c:v>
                      </c:pt>
                      <c:pt idx="64">
                        <c:v>4.0646547535788126E-4</c:v>
                      </c:pt>
                      <c:pt idx="65">
                        <c:v>4.0280071171421044E-4</c:v>
                      </c:pt>
                      <c:pt idx="66">
                        <c:v>5.038079744187139E-4</c:v>
                      </c:pt>
                      <c:pt idx="67">
                        <c:v>4.9443090691222709E-4</c:v>
                      </c:pt>
                      <c:pt idx="68">
                        <c:v>4.9084632404909384E-4</c:v>
                      </c:pt>
                      <c:pt idx="69">
                        <c:v>3.7453358079227492E-4</c:v>
                      </c:pt>
                      <c:pt idx="70">
                        <c:v>3.7099754328430261E-4</c:v>
                      </c:pt>
                      <c:pt idx="71">
                        <c:v>4.3290251820588449E-4</c:v>
                      </c:pt>
                      <c:pt idx="72">
                        <c:v>3.2026935045512817E-4</c:v>
                      </c:pt>
                      <c:pt idx="73">
                        <c:v>3.4577104798590711E-4</c:v>
                      </c:pt>
                      <c:pt idx="74">
                        <c:v>3.4237863705081548E-4</c:v>
                      </c:pt>
                      <c:pt idx="75">
                        <c:v>3.6893413971533415E-4</c:v>
                      </c:pt>
                      <c:pt idx="76">
                        <c:v>3.297221984676411E-4</c:v>
                      </c:pt>
                      <c:pt idx="77">
                        <c:v>3.2638925908259214E-4</c:v>
                      </c:pt>
                      <c:pt idx="78">
                        <c:v>3.230563495064707E-4</c:v>
                      </c:pt>
                      <c:pt idx="79">
                        <c:v>3.7909006047458254E-4</c:v>
                      </c:pt>
                      <c:pt idx="80">
                        <c:v>3.7582056813843047E-4</c:v>
                      </c:pt>
                      <c:pt idx="81">
                        <c:v>3.7255110459478828E-4</c:v>
                      </c:pt>
                      <c:pt idx="82">
                        <c:v>3.2994412562860494E-4</c:v>
                      </c:pt>
                      <c:pt idx="83">
                        <c:v>3.2673903321158457E-4</c:v>
                      </c:pt>
                      <c:pt idx="84">
                        <c:v>3.8554822665028561E-4</c:v>
                      </c:pt>
                      <c:pt idx="85">
                        <c:v>3.82360859825355E-4</c:v>
                      </c:pt>
                      <c:pt idx="86">
                        <c:v>3.770706410117893E-4</c:v>
                      </c:pt>
                      <c:pt idx="87">
                        <c:v>4.030245384050183E-4</c:v>
                      </c:pt>
                      <c:pt idx="88">
                        <c:v>3.9987522227082794E-4</c:v>
                      </c:pt>
                      <c:pt idx="89">
                        <c:v>3.3184268970511382E-4</c:v>
                      </c:pt>
                      <c:pt idx="90">
                        <c:v>3.2811157461593867E-4</c:v>
                      </c:pt>
                      <c:pt idx="91">
                        <c:v>3.2498551996836504E-4</c:v>
                      </c:pt>
                      <c:pt idx="92">
                        <c:v>4.1311372969605776E-4</c:v>
                      </c:pt>
                      <c:pt idx="93">
                        <c:v>4.1000725981051196E-4</c:v>
                      </c:pt>
                      <c:pt idx="94">
                        <c:v>4.0690081582971826E-4</c:v>
                      </c:pt>
                      <c:pt idx="95">
                        <c:v>4.3371286229033126E-4</c:v>
                      </c:pt>
                      <c:pt idx="96">
                        <c:v>4.3061479500824615E-4</c:v>
                      </c:pt>
                      <c:pt idx="97">
                        <c:v>3.9902751740676298E-4</c:v>
                      </c:pt>
                      <c:pt idx="98">
                        <c:v>3.9590987428215232E-4</c:v>
                      </c:pt>
                      <c:pt idx="99">
                        <c:v>4.2438790763811709E-4</c:v>
                      </c:pt>
                      <c:pt idx="100">
                        <c:v>5.1780589401331269E-4</c:v>
                      </c:pt>
                      <c:pt idx="101">
                        <c:v>5.1466794845536439E-4</c:v>
                      </c:pt>
                      <c:pt idx="102">
                        <c:v>4.4953635648607287E-4</c:v>
                      </c:pt>
                      <c:pt idx="103">
                        <c:v>4.1607057301420617E-4</c:v>
                      </c:pt>
                      <c:pt idx="104">
                        <c:v>4.1291858174440359E-4</c:v>
                      </c:pt>
                      <c:pt idx="105">
                        <c:v>4.4417747655303187E-4</c:v>
                      </c:pt>
                      <c:pt idx="106">
                        <c:v>4.7540033473674159E-4</c:v>
                      </c:pt>
                      <c:pt idx="107">
                        <c:v>4.7221007801474943E-4</c:v>
                      </c:pt>
                      <c:pt idx="108">
                        <c:v>4.6901984849053596E-4</c:v>
                      </c:pt>
                      <c:pt idx="109">
                        <c:v>4.3551664536489059E-4</c:v>
                      </c:pt>
                      <c:pt idx="110">
                        <c:v>4.3231465237193338E-4</c:v>
                      </c:pt>
                      <c:pt idx="111">
                        <c:v>3.9743061816074069E-4</c:v>
                      </c:pt>
                      <c:pt idx="112">
                        <c:v>5.9113583703520245E-4</c:v>
                      </c:pt>
                      <c:pt idx="113">
                        <c:v>5.8790624782474523E-4</c:v>
                      </c:pt>
                      <c:pt idx="114">
                        <c:v>4.5667605728733502E-4</c:v>
                      </c:pt>
                      <c:pt idx="115">
                        <c:v>5.2023203509354019E-4</c:v>
                      </c:pt>
                      <c:pt idx="116">
                        <c:v>5.1698130150183166E-4</c:v>
                      </c:pt>
                      <c:pt idx="117">
                        <c:v>5.4939149428619789E-4</c:v>
                      </c:pt>
                      <c:pt idx="118">
                        <c:v>4.8205489342400642E-4</c:v>
                      </c:pt>
                      <c:pt idx="119">
                        <c:v>4.7877636659876061E-4</c:v>
                      </c:pt>
                      <c:pt idx="120">
                        <c:v>5.1026596376187118E-4</c:v>
                      </c:pt>
                      <c:pt idx="121">
                        <c:v>4.7631752526068269E-4</c:v>
                      </c:pt>
                      <c:pt idx="122">
                        <c:v>4.7301061508694237E-4</c:v>
                      </c:pt>
                      <c:pt idx="123">
                        <c:v>6.0560850579701028E-4</c:v>
                      </c:pt>
                      <c:pt idx="124">
                        <c:v>5.0485303511844221E-4</c:v>
                      </c:pt>
                      <c:pt idx="125">
                        <c:v>5.015106270918132E-4</c:v>
                      </c:pt>
                      <c:pt idx="126">
                        <c:v>4.3464513288084738E-4</c:v>
                      </c:pt>
                      <c:pt idx="127">
                        <c:v>5.3718037020514958E-4</c:v>
                      </c:pt>
                      <c:pt idx="128">
                        <c:v>5.3378159315911849E-4</c:v>
                      </c:pt>
                      <c:pt idx="129">
                        <c:v>5.7523099950303148E-4</c:v>
                      </c:pt>
                      <c:pt idx="130">
                        <c:v>5.7176689937005079E-4</c:v>
                      </c:pt>
                      <c:pt idx="131">
                        <c:v>5.6830283096281789E-4</c:v>
                      </c:pt>
                      <c:pt idx="132">
                        <c:v>6.0439139385964013E-4</c:v>
                      </c:pt>
                      <c:pt idx="133">
                        <c:v>6.0089903100770824E-4</c:v>
                      </c:pt>
                      <c:pt idx="134">
                        <c:v>5.9740670040916413E-4</c:v>
                      </c:pt>
                      <c:pt idx="135">
                        <c:v>5.6182334031797837E-4</c:v>
                      </c:pt>
                      <c:pt idx="136">
                        <c:v>5.5831331357784528E-4</c:v>
                      </c:pt>
                      <c:pt idx="137">
                        <c:v>5.9788740328335448E-4</c:v>
                      </c:pt>
                      <c:pt idx="138">
                        <c:v>5.2860534358769608E-4</c:v>
                      </c:pt>
                      <c:pt idx="139">
                        <c:v>5.2501087548595762E-4</c:v>
                      </c:pt>
                      <c:pt idx="140">
                        <c:v>5.9775446608297314E-4</c:v>
                      </c:pt>
                      <c:pt idx="141">
                        <c:v>5.9413322540122443E-4</c:v>
                      </c:pt>
                      <c:pt idx="142">
                        <c:v>5.2188505928434917E-4</c:v>
                      </c:pt>
                      <c:pt idx="143">
                        <c:v>5.5831217062850421E-4</c:v>
                      </c:pt>
                      <c:pt idx="144">
                        <c:v>5.5464073727426206E-4</c:v>
                      </c:pt>
                      <c:pt idx="145">
                        <c:v>5.9215207115729889E-4</c:v>
                      </c:pt>
                      <c:pt idx="146">
                        <c:v>5.1831961927449155E-4</c:v>
                      </c:pt>
                      <c:pt idx="147">
                        <c:v>5.1459253294390095E-4</c:v>
                      </c:pt>
                      <c:pt idx="148">
                        <c:v>5.511651189028942E-4</c:v>
                      </c:pt>
                      <c:pt idx="149">
                        <c:v>5.900834435688283E-4</c:v>
                      </c:pt>
                      <c:pt idx="150">
                        <c:v>5.8630274396491964E-4</c:v>
                      </c:pt>
                      <c:pt idx="151">
                        <c:v>5.8640024972292219E-4</c:v>
                      </c:pt>
                      <c:pt idx="152">
                        <c:v>5.0697635639530879E-4</c:v>
                      </c:pt>
                      <c:pt idx="153">
                        <c:v>5.0316663395274337E-4</c:v>
                      </c:pt>
                      <c:pt idx="154">
                        <c:v>5.8339833126278332E-4</c:v>
                      </c:pt>
                      <c:pt idx="155">
                        <c:v>5.795368911989398E-4</c:v>
                      </c:pt>
                      <c:pt idx="156">
                        <c:v>6.9552635982593903E-4</c:v>
                      </c:pt>
                      <c:pt idx="157">
                        <c:v>6.5574929937731359E-4</c:v>
                      </c:pt>
                      <c:pt idx="158">
                        <c:v>6.518481264410304E-4</c:v>
                      </c:pt>
                      <c:pt idx="159">
                        <c:v>6.5165262675403893E-4</c:v>
                      </c:pt>
                      <c:pt idx="160">
                        <c:v>6.9413744669228217E-4</c:v>
                      </c:pt>
                      <c:pt idx="161">
                        <c:v>6.9017307121046708E-4</c:v>
                      </c:pt>
                      <c:pt idx="162">
                        <c:v>5.685083556534711E-4</c:v>
                      </c:pt>
                      <c:pt idx="163">
                        <c:v>6.4781450188350126E-4</c:v>
                      </c:pt>
                      <c:pt idx="164">
                        <c:v>6.4381804541504336E-4</c:v>
                      </c:pt>
                      <c:pt idx="165">
                        <c:v>6.3982163008563324E-4</c:v>
                      </c:pt>
                      <c:pt idx="166">
                        <c:v>7.3027564347747439E-4</c:v>
                      </c:pt>
                      <c:pt idx="167">
                        <c:v>7.2619817296727543E-4</c:v>
                      </c:pt>
                      <c:pt idx="168">
                        <c:v>6.4281142222302366E-4</c:v>
                      </c:pt>
                      <c:pt idx="169">
                        <c:v>6.3871975495945774E-4</c:v>
                      </c:pt>
                      <c:pt idx="170">
                        <c:v>7.2082019451917122E-4</c:v>
                      </c:pt>
                      <c:pt idx="171">
                        <c:v>7.2016052364759866E-4</c:v>
                      </c:pt>
                      <c:pt idx="172">
                        <c:v>7.1602422030701417E-4</c:v>
                      </c:pt>
                      <c:pt idx="173">
                        <c:v>7.162058464156738E-4</c:v>
                      </c:pt>
                      <c:pt idx="174">
                        <c:v>7.2078821591458893E-4</c:v>
                      </c:pt>
                      <c:pt idx="175">
                        <c:v>7.1657579219219292E-4</c:v>
                      </c:pt>
                      <c:pt idx="176">
                        <c:v>7.1411710258501644E-4</c:v>
                      </c:pt>
                      <c:pt idx="177">
                        <c:v>6.7011404418426191E-4</c:v>
                      </c:pt>
                      <c:pt idx="178">
                        <c:v>6.6587588359958132E-4</c:v>
                      </c:pt>
                      <c:pt idx="179">
                        <c:v>7.4923693224739822E-4</c:v>
                      </c:pt>
                      <c:pt idx="180">
                        <c:v>7.4963083194753825E-4</c:v>
                      </c:pt>
                      <c:pt idx="181">
                        <c:v>7.453501180305507E-4</c:v>
                      </c:pt>
                      <c:pt idx="182">
                        <c:v>7.4759944130323045E-4</c:v>
                      </c:pt>
                      <c:pt idx="183">
                        <c:v>7.0539836073277935E-4</c:v>
                      </c:pt>
                      <c:pt idx="184">
                        <c:v>7.0104732180145267E-4</c:v>
                      </c:pt>
                      <c:pt idx="185">
                        <c:v>6.9669633092332348E-4</c:v>
                      </c:pt>
                      <c:pt idx="186">
                        <c:v>7.4533781901283205E-4</c:v>
                      </c:pt>
                      <c:pt idx="187">
                        <c:v>7.4093079880281848E-4</c:v>
                      </c:pt>
                      <c:pt idx="188">
                        <c:v>7.3652382790221596E-4</c:v>
                      </c:pt>
                      <c:pt idx="189">
                        <c:v>8.2348303753139234E-4</c:v>
                      </c:pt>
                      <c:pt idx="190">
                        <c:v>8.1905873111058852E-4</c:v>
                      </c:pt>
                      <c:pt idx="191">
                        <c:v>7.2892186840950706E-4</c:v>
                      </c:pt>
                      <c:pt idx="192">
                        <c:v>7.2448083263797539E-4</c:v>
                      </c:pt>
                      <c:pt idx="193">
                        <c:v>7.704625585369867E-4</c:v>
                      </c:pt>
                      <c:pt idx="194">
                        <c:v>7.2689113213589339E-4</c:v>
                      </c:pt>
                      <c:pt idx="195">
                        <c:v>7.2238010788232894E-4</c:v>
                      </c:pt>
                      <c:pt idx="196">
                        <c:v>8.6006880608325979E-4</c:v>
                      </c:pt>
                      <c:pt idx="197">
                        <c:v>8.5552139704277868E-4</c:v>
                      </c:pt>
                      <c:pt idx="198">
                        <c:v>8.5097404048313128E-4</c:v>
                      </c:pt>
                      <c:pt idx="199">
                        <c:v>8.0520033373756921E-4</c:v>
                      </c:pt>
                      <c:pt idx="200">
                        <c:v>8.6598253759723502E-4</c:v>
                      </c:pt>
                      <c:pt idx="201">
                        <c:v>8.613050190849125E-4</c:v>
                      </c:pt>
                      <c:pt idx="202">
                        <c:v>8.5662755585844488E-4</c:v>
                      </c:pt>
                      <c:pt idx="203">
                        <c:v>8.6015908463333624E-4</c:v>
                      </c:pt>
                      <c:pt idx="204">
                        <c:v>8.5543661786991235E-4</c:v>
                      </c:pt>
                      <c:pt idx="205">
                        <c:v>9.0168297562658907E-4</c:v>
                      </c:pt>
                      <c:pt idx="206">
                        <c:v>9.0570362250040051E-4</c:v>
                      </c:pt>
                      <c:pt idx="207">
                        <c:v>9.0091513915783311E-4</c:v>
                      </c:pt>
                      <c:pt idx="208">
                        <c:v>8.5779945968539122E-4</c:v>
                      </c:pt>
                      <c:pt idx="209">
                        <c:v>8.5779998191840923E-4</c:v>
                      </c:pt>
                      <c:pt idx="210">
                        <c:v>8.5293024877283968E-4</c:v>
                      </c:pt>
                      <c:pt idx="211">
                        <c:v>9.0190055769218504E-4</c:v>
                      </c:pt>
                      <c:pt idx="212">
                        <c:v>8.6153340183703255E-4</c:v>
                      </c:pt>
                      <c:pt idx="213">
                        <c:v>8.5655780989398042E-4</c:v>
                      </c:pt>
                      <c:pt idx="214">
                        <c:v>9.1194080349482468E-4</c:v>
                      </c:pt>
                      <c:pt idx="215">
                        <c:v>9.7297051424690242E-4</c:v>
                      </c:pt>
                      <c:pt idx="216">
                        <c:v>9.6785350606641064E-4</c:v>
                      </c:pt>
                      <c:pt idx="217">
                        <c:v>9.8027896924519475E-4</c:v>
                      </c:pt>
                      <c:pt idx="218">
                        <c:v>1.0908970866713409E-3</c:v>
                      </c:pt>
                      <c:pt idx="219">
                        <c:v>1.0856303880688116E-3</c:v>
                      </c:pt>
                      <c:pt idx="220">
                        <c:v>1.1579155726004426E-3</c:v>
                      </c:pt>
                      <c:pt idx="221">
                        <c:v>1.0132887707354715E-3</c:v>
                      </c:pt>
                      <c:pt idx="222">
                        <c:v>1.00778606089674E-3</c:v>
                      </c:pt>
                      <c:pt idx="223">
                        <c:v>1.1646543436578394E-3</c:v>
                      </c:pt>
                      <c:pt idx="224">
                        <c:v>1.158892185704841E-3</c:v>
                      </c:pt>
                      <c:pt idx="225">
                        <c:v>1.1531301107117441E-3</c:v>
                      </c:pt>
                      <c:pt idx="226">
                        <c:v>9.9452704568520588E-4</c:v>
                      </c:pt>
                      <c:pt idx="227">
                        <c:v>1.0111717347254759E-3</c:v>
                      </c:pt>
                      <c:pt idx="228">
                        <c:v>1.0051581120006949E-3</c:v>
                      </c:pt>
                      <c:pt idx="229">
                        <c:v>1.4708538614860718E-3</c:v>
                      </c:pt>
                      <c:pt idx="230">
                        <c:v>1.4643474213674166E-3</c:v>
                      </c:pt>
                      <c:pt idx="231">
                        <c:v>1.4578410874145722E-3</c:v>
                      </c:pt>
                      <c:pt idx="232">
                        <c:v>1.5114870924534955E-3</c:v>
                      </c:pt>
                      <c:pt idx="233">
                        <c:v>1.5569494673783177E-3</c:v>
                      </c:pt>
                      <c:pt idx="234">
                        <c:v>1.5499376741744478E-3</c:v>
                      </c:pt>
                      <c:pt idx="235">
                        <c:v>1.6888823591615111E-3</c:v>
                      </c:pt>
                      <c:pt idx="236">
                        <c:v>1.676261203142061E-3</c:v>
                      </c:pt>
                      <c:pt idx="237">
                        <c:v>1.66860786900648E-3</c:v>
                      </c:pt>
                      <c:pt idx="238">
                        <c:v>1.8985343782248556E-3</c:v>
                      </c:pt>
                      <c:pt idx="239">
                        <c:v>2.0771520336099439E-3</c:v>
                      </c:pt>
                      <c:pt idx="240">
                        <c:v>2.0687052706168671E-3</c:v>
                      </c:pt>
                      <c:pt idx="241">
                        <c:v>1.9791091641254469E-3</c:v>
                      </c:pt>
                      <c:pt idx="242">
                        <c:v>2.2244961362287768E-3</c:v>
                      </c:pt>
                      <c:pt idx="243">
                        <c:v>2.2149443175494489E-3</c:v>
                      </c:pt>
                      <c:pt idx="244">
                        <c:v>2.2053927258465123E-3</c:v>
                      </c:pt>
                      <c:pt idx="245">
                        <c:v>2.6593721046842015E-3</c:v>
                      </c:pt>
                      <c:pt idx="246">
                        <c:v>2.6491336119340461E-3</c:v>
                      </c:pt>
                      <c:pt idx="247">
                        <c:v>2.6388953817283564E-3</c:v>
                      </c:pt>
                      <c:pt idx="248">
                        <c:v>2.7122620367940505E-3</c:v>
                      </c:pt>
                      <c:pt idx="249">
                        <c:v>2.7012701825386656E-3</c:v>
                      </c:pt>
                      <c:pt idx="250">
                        <c:v>2.6902786288281817E-3</c:v>
                      </c:pt>
                      <c:pt idx="251">
                        <c:v>2.8428876201449784E-3</c:v>
                      </c:pt>
                      <c:pt idx="252">
                        <c:v>2.8312233917784251E-3</c:v>
                      </c:pt>
                      <c:pt idx="253">
                        <c:v>2.8195595006929941E-3</c:v>
                      </c:pt>
                      <c:pt idx="254">
                        <c:v>3.200421649627899E-3</c:v>
                      </c:pt>
                      <c:pt idx="255">
                        <c:v>3.1885937995618538E-3</c:v>
                      </c:pt>
                      <c:pt idx="256">
                        <c:v>3.2210675649048787E-3</c:v>
                      </c:pt>
                      <c:pt idx="257">
                        <c:v>3.8765929585063384E-3</c:v>
                      </c:pt>
                      <c:pt idx="258">
                        <c:v>3.8639773717430177E-3</c:v>
                      </c:pt>
                      <c:pt idx="259">
                        <c:v>4.3234652217866232E-3</c:v>
                      </c:pt>
                      <c:pt idx="260">
                        <c:v>4.5065834007853283E-3</c:v>
                      </c:pt>
                      <c:pt idx="261">
                        <c:v>4.4934810477989303E-3</c:v>
                      </c:pt>
                      <c:pt idx="262">
                        <c:v>4.4803791317285869E-3</c:v>
                      </c:pt>
                      <c:pt idx="263">
                        <c:v>5.1983973344668262E-3</c:v>
                      </c:pt>
                      <c:pt idx="264">
                        <c:v>5.1850852021709032E-3</c:v>
                      </c:pt>
                      <c:pt idx="265">
                        <c:v>5.2539751309707691E-3</c:v>
                      </c:pt>
                      <c:pt idx="266">
                        <c:v>4.8766083708341804E-3</c:v>
                      </c:pt>
                      <c:pt idx="267">
                        <c:v>4.8643440247603227E-3</c:v>
                      </c:pt>
                      <c:pt idx="268">
                        <c:v>4.6194164912988092E-3</c:v>
                      </c:pt>
                      <c:pt idx="269">
                        <c:v>4.6083036539361147E-3</c:v>
                      </c:pt>
                      <c:pt idx="270">
                        <c:v>4.5971911366842954E-3</c:v>
                      </c:pt>
                      <c:pt idx="271">
                        <c:v>4.6256801568128388E-3</c:v>
                      </c:pt>
                      <c:pt idx="272">
                        <c:v>4.6154590528690639E-3</c:v>
                      </c:pt>
                      <c:pt idx="273">
                        <c:v>5.2198242584901222E-3</c:v>
                      </c:pt>
                      <c:pt idx="274">
                        <c:v>5.3439389597831786E-3</c:v>
                      </c:pt>
                      <c:pt idx="275">
                        <c:v>6.3290235325296164E-3</c:v>
                      </c:pt>
                      <c:pt idx="276">
                        <c:v>6.3206528025000477E-3</c:v>
                      </c:pt>
                      <c:pt idx="277">
                        <c:v>7.9464091563661628E-3</c:v>
                      </c:pt>
                      <c:pt idx="278">
                        <c:v>9.1239552918695142E-3</c:v>
                      </c:pt>
                      <c:pt idx="279">
                        <c:v>9.1164573600926464E-3</c:v>
                      </c:pt>
                      <c:pt idx="280">
                        <c:v>7.5470244778993115E-3</c:v>
                      </c:pt>
                      <c:pt idx="281">
                        <c:v>8.8552134933505278E-3</c:v>
                      </c:pt>
                      <c:pt idx="282">
                        <c:v>8.8486693508843025E-3</c:v>
                      </c:pt>
                      <c:pt idx="283">
                        <c:v>1.060506807804289E-2</c:v>
                      </c:pt>
                      <c:pt idx="284">
                        <c:v>1.1032183616248867E-2</c:v>
                      </c:pt>
                      <c:pt idx="285">
                        <c:v>1.1026527946962046E-2</c:v>
                      </c:pt>
                      <c:pt idx="286">
                        <c:v>1.1079774177116508E-2</c:v>
                      </c:pt>
                      <c:pt idx="287">
                        <c:v>1.0902398249757349E-2</c:v>
                      </c:pt>
                      <c:pt idx="288">
                        <c:v>1.0897454626427468E-2</c:v>
                      </c:pt>
                      <c:pt idx="289">
                        <c:v>1.0812874179825901E-2</c:v>
                      </c:pt>
                      <c:pt idx="290">
                        <c:v>9.9456496944725376E-3</c:v>
                      </c:pt>
                      <c:pt idx="291">
                        <c:v>9.941295221511515E-3</c:v>
                      </c:pt>
                      <c:pt idx="292">
                        <c:v>9.9369408268701175E-3</c:v>
                      </c:pt>
                      <c:pt idx="293">
                        <c:v>8.0608746217883179E-3</c:v>
                      </c:pt>
                      <c:pt idx="294">
                        <c:v>8.0566288493110448E-3</c:v>
                      </c:pt>
                      <c:pt idx="295">
                        <c:v>6.1444134700837701E-3</c:v>
                      </c:pt>
                      <c:pt idx="296">
                        <c:v>4.7446149074030801E-3</c:v>
                      </c:pt>
                      <c:pt idx="297">
                        <c:v>4.7405074489140567E-3</c:v>
                      </c:pt>
                      <c:pt idx="298">
                        <c:v>3.8724146060111512E-3</c:v>
                      </c:pt>
                      <c:pt idx="299">
                        <c:v>2.7811730629707723E-3</c:v>
                      </c:pt>
                      <c:pt idx="300">
                        <c:v>2.7771727707364131E-3</c:v>
                      </c:pt>
                      <c:pt idx="301">
                        <c:v>1.8440471896020978E-3</c:v>
                      </c:pt>
                      <c:pt idx="302">
                        <c:v>1.1949599378989588E-3</c:v>
                      </c:pt>
                      <c:pt idx="303">
                        <c:v>1.191020119317974E-3</c:v>
                      </c:pt>
                      <c:pt idx="304">
                        <c:v>1.0531541865275557E-3</c:v>
                      </c:pt>
                      <c:pt idx="305">
                        <c:v>8.5321117157186087E-4</c:v>
                      </c:pt>
                      <c:pt idx="306">
                        <c:v>8.493392507198564E-4</c:v>
                      </c:pt>
                      <c:pt idx="307">
                        <c:v>9.9369348166768114E-4</c:v>
                      </c:pt>
                      <c:pt idx="308">
                        <c:v>6.7745316084794299E-4</c:v>
                      </c:pt>
                      <c:pt idx="309">
                        <c:v>6.7363361991660143E-4</c:v>
                      </c:pt>
                      <c:pt idx="310">
                        <c:v>7.0568146431899622E-4</c:v>
                      </c:pt>
                      <c:pt idx="311">
                        <c:v>8.8742713281551378E-4</c:v>
                      </c:pt>
                      <c:pt idx="312">
                        <c:v>8.8364072511108662E-4</c:v>
                      </c:pt>
                      <c:pt idx="313">
                        <c:v>9.1370376387213219E-4</c:v>
                      </c:pt>
                      <c:pt idx="314">
                        <c:v>9.0993396214502991E-4</c:v>
                      </c:pt>
                      <c:pt idx="315">
                        <c:v>7.8524801465748671E-4</c:v>
                      </c:pt>
                      <c:pt idx="316">
                        <c:v>8.543517991991842E-4</c:v>
                      </c:pt>
                      <c:pt idx="317">
                        <c:v>8.5062727720595194E-4</c:v>
                      </c:pt>
                      <c:pt idx="318">
                        <c:v>8.8034511138556889E-4</c:v>
                      </c:pt>
                      <c:pt idx="319">
                        <c:v>7.6202722092513721E-4</c:v>
                      </c:pt>
                      <c:pt idx="320">
                        <c:v>9.0222973326520913E-4</c:v>
                      </c:pt>
                      <c:pt idx="321">
                        <c:v>8.9855305726959202E-4</c:v>
                      </c:pt>
                      <c:pt idx="322">
                        <c:v>7.4693102249650709E-4</c:v>
                      </c:pt>
                      <c:pt idx="323">
                        <c:v>7.7502829550799349E-4</c:v>
                      </c:pt>
                      <c:pt idx="324">
                        <c:v>7.7137944656323733E-4</c:v>
                      </c:pt>
                      <c:pt idx="325">
                        <c:v>7.2889180435998331E-4</c:v>
                      </c:pt>
                      <c:pt idx="326">
                        <c:v>8.3267703814856903E-4</c:v>
                      </c:pt>
                      <c:pt idx="327">
                        <c:v>8.2904738440452977E-4</c:v>
                      </c:pt>
                      <c:pt idx="328">
                        <c:v>8.933263405299371E-4</c:v>
                      </c:pt>
                      <c:pt idx="329">
                        <c:v>6.7153813536652306E-4</c:v>
                      </c:pt>
                      <c:pt idx="330">
                        <c:v>6.6793570632509144E-4</c:v>
                      </c:pt>
                      <c:pt idx="331">
                        <c:v>7.3335743990314301E-4</c:v>
                      </c:pt>
                      <c:pt idx="332">
                        <c:v>7.6248073315089162E-4</c:v>
                      </c:pt>
                      <c:pt idx="333">
                        <c:v>7.5890811769128671E-4</c:v>
                      </c:pt>
                      <c:pt idx="334">
                        <c:v>8.5811593301363749E-4</c:v>
                      </c:pt>
                      <c:pt idx="335">
                        <c:v>6.3589848984165463E-4</c:v>
                      </c:pt>
                      <c:pt idx="336">
                        <c:v>6.3237402879882335E-4</c:v>
                      </c:pt>
                      <c:pt idx="337">
                        <c:v>6.2884959607724226E-4</c:v>
                      </c:pt>
                      <c:pt idx="338">
                        <c:v>5.8703408491732399E-4</c:v>
                      </c:pt>
                      <c:pt idx="339">
                        <c:v>5.835278362614799E-4</c:v>
                      </c:pt>
                      <c:pt idx="340">
                        <c:v>5.8002161543668426E-4</c:v>
                      </c:pt>
                      <c:pt idx="341">
                        <c:v>6.7695210558951487E-4</c:v>
                      </c:pt>
                      <c:pt idx="342">
                        <c:v>6.7347057370490098E-4</c:v>
                      </c:pt>
                      <c:pt idx="343">
                        <c:v>6.357908308149906E-4</c:v>
                      </c:pt>
                      <c:pt idx="344">
                        <c:v>5.2341085176275232E-4</c:v>
                      </c:pt>
                      <c:pt idx="345">
                        <c:v>5.1995436890472522E-4</c:v>
                      </c:pt>
                      <c:pt idx="346">
                        <c:v>5.8101097724441427E-4</c:v>
                      </c:pt>
                      <c:pt idx="347">
                        <c:v>6.4429160249005856E-4</c:v>
                      </c:pt>
                      <c:pt idx="348">
                        <c:v>6.4087274429992802E-4</c:v>
                      </c:pt>
                      <c:pt idx="349">
                        <c:v>8.0532394656117996E-4</c:v>
                      </c:pt>
                      <c:pt idx="350">
                        <c:v>6.2839750881160336E-4</c:v>
                      </c:pt>
                      <c:pt idx="351">
                        <c:v>6.2500914844126388E-4</c:v>
                      </c:pt>
                      <c:pt idx="352">
                        <c:v>5.1681533779072714E-4</c:v>
                      </c:pt>
                      <c:pt idx="353">
                        <c:v>5.0944443391717645E-4</c:v>
                      </c:pt>
                      <c:pt idx="354">
                        <c:v>5.0610267347253287E-4</c:v>
                      </c:pt>
                      <c:pt idx="355">
                        <c:v>5.9960851230721592E-4</c:v>
                      </c:pt>
                      <c:pt idx="356">
                        <c:v>5.246899554559927E-4</c:v>
                      </c:pt>
                      <c:pt idx="357">
                        <c:v>5.2139951260570308E-4</c:v>
                      </c:pt>
                      <c:pt idx="358">
                        <c:v>5.7624267038140612E-4</c:v>
                      </c:pt>
                      <c:pt idx="359">
                        <c:v>4.3966165747617603E-4</c:v>
                      </c:pt>
                      <c:pt idx="360">
                        <c:v>4.3643950754816945E-4</c:v>
                      </c:pt>
                      <c:pt idx="361">
                        <c:v>5.2117282245526164E-4</c:v>
                      </c:pt>
                      <c:pt idx="362">
                        <c:v>5.1800409566803488E-4</c:v>
                      </c:pt>
                      <c:pt idx="363">
                        <c:v>5.1483539118670602E-4</c:v>
                      </c:pt>
                      <c:pt idx="364">
                        <c:v>3.7883414562871252E-4</c:v>
                      </c:pt>
                      <c:pt idx="365">
                        <c:v>3.7571482385877219E-4</c:v>
                      </c:pt>
                      <c:pt idx="366">
                        <c:v>3.7259552330711962E-4</c:v>
                      </c:pt>
                      <c:pt idx="367">
                        <c:v>3.9781145848472315E-4</c:v>
                      </c:pt>
                      <c:pt idx="368">
                        <c:v>3.9471467024733984E-4</c:v>
                      </c:pt>
                      <c:pt idx="369">
                        <c:v>3.2901357070589022E-4</c:v>
                      </c:pt>
                      <c:pt idx="370">
                        <c:v>4.5052872826457273E-4</c:v>
                      </c:pt>
                      <c:pt idx="371">
                        <c:v>3.5378089447105532E-4</c:v>
                      </c:pt>
                      <c:pt idx="372">
                        <c:v>3.5068985108317139E-4</c:v>
                      </c:pt>
                      <c:pt idx="373">
                        <c:v>3.8026126042655506E-4</c:v>
                      </c:pt>
                      <c:pt idx="374">
                        <c:v>4.7733485043347543E-4</c:v>
                      </c:pt>
                      <c:pt idx="375">
                        <c:v>4.7418388854462572E-4</c:v>
                      </c:pt>
                      <c:pt idx="376">
                        <c:v>4.710329483831689E-4</c:v>
                      </c:pt>
                      <c:pt idx="377">
                        <c:v>6.0460737356652348E-4</c:v>
                      </c:pt>
                      <c:pt idx="378">
                        <c:v>6.0140014045161028E-4</c:v>
                      </c:pt>
                      <c:pt idx="379">
                        <c:v>4.7332311405490332E-4</c:v>
                      </c:pt>
                      <c:pt idx="380">
                        <c:v>4.4233093184835028E-4</c:v>
                      </c:pt>
                      <c:pt idx="381">
                        <c:v>4.3906612917763246E-4</c:v>
                      </c:pt>
                      <c:pt idx="382">
                        <c:v>4.7435719285272837E-4</c:v>
                      </c:pt>
                      <c:pt idx="383">
                        <c:v>4.7105141675391968E-4</c:v>
                      </c:pt>
                      <c:pt idx="384">
                        <c:v>5.3703803910303059E-4</c:v>
                      </c:pt>
                      <c:pt idx="385">
                        <c:v>5.3371289793854903E-4</c:v>
                      </c:pt>
                      <c:pt idx="386">
                        <c:v>5.7142927565074011E-4</c:v>
                      </c:pt>
                      <c:pt idx="387">
                        <c:v>5.680583114990094E-4</c:v>
                      </c:pt>
                      <c:pt idx="388">
                        <c:v>5.6468737214854594E-4</c:v>
                      </c:pt>
                      <c:pt idx="389">
                        <c:v>5.6131645757019654E-4</c:v>
                      </c:pt>
                      <c:pt idx="390">
                        <c:v>6.0294770587173872E-4</c:v>
                      </c:pt>
                      <c:pt idx="391">
                        <c:v>5.3611479761234832E-4</c:v>
                      </c:pt>
                      <c:pt idx="392">
                        <c:v>5.3264508667272249E-4</c:v>
                      </c:pt>
                      <c:pt idx="393">
                        <c:v>5.6735137575082857E-4</c:v>
                      </c:pt>
                      <c:pt idx="394">
                        <c:v>5.6674500005286256E-4</c:v>
                      </c:pt>
                      <c:pt idx="395">
                        <c:v>5.632362021061421E-4</c:v>
                      </c:pt>
                      <c:pt idx="396">
                        <c:v>6.3320965106245582E-4</c:v>
                      </c:pt>
                      <c:pt idx="397">
                        <c:v>5.6430178522413118E-4</c:v>
                      </c:pt>
                      <c:pt idx="398">
                        <c:v>5.6074204858135425E-4</c:v>
                      </c:pt>
                      <c:pt idx="399">
                        <c:v>6.7104148971506899E-4</c:v>
                      </c:pt>
                      <c:pt idx="400">
                        <c:v>7.8284225011998956E-4</c:v>
                      </c:pt>
                      <c:pt idx="401">
                        <c:v>9.774850650198807E-4</c:v>
                      </c:pt>
                      <c:pt idx="402">
                        <c:v>9.7379002230446902E-4</c:v>
                      </c:pt>
                      <c:pt idx="403">
                        <c:v>7.9379947082431951E-4</c:v>
                      </c:pt>
                      <c:pt idx="404">
                        <c:v>8.0140815476815671E-4</c:v>
                      </c:pt>
                      <c:pt idx="405">
                        <c:v>7.9761979983575563E-4</c:v>
                      </c:pt>
                      <c:pt idx="406">
                        <c:v>9.9324142875742037E-4</c:v>
                      </c:pt>
                      <c:pt idx="407">
                        <c:v>9.210598617789376E-4</c:v>
                      </c:pt>
                      <c:pt idx="408">
                        <c:v>9.1719872067161845E-4</c:v>
                      </c:pt>
                      <c:pt idx="409">
                        <c:v>9.1333761240259398E-4</c:v>
                      </c:pt>
                      <c:pt idx="410">
                        <c:v>9.0947653693356162E-4</c:v>
                      </c:pt>
                      <c:pt idx="411">
                        <c:v>9.2011360400184915E-4</c:v>
                      </c:pt>
                      <c:pt idx="412">
                        <c:v>9.2678853977584143E-4</c:v>
                      </c:pt>
                      <c:pt idx="413">
                        <c:v>9.2282027703840446E-4</c:v>
                      </c:pt>
                      <c:pt idx="414">
                        <c:v>8.4728399649448046E-4</c:v>
                      </c:pt>
                      <c:pt idx="415">
                        <c:v>8.8958606774967245E-4</c:v>
                      </c:pt>
                      <c:pt idx="416">
                        <c:v>9.2918748739672405E-4</c:v>
                      </c:pt>
                      <c:pt idx="417">
                        <c:v>9.2513969349589315E-4</c:v>
                      </c:pt>
                      <c:pt idx="418">
                        <c:v>9.6844678522287574E-4</c:v>
                      </c:pt>
                      <c:pt idx="419">
                        <c:v>1.0971575006483857E-3</c:v>
                      </c:pt>
                      <c:pt idx="420">
                        <c:v>1.0930412612790374E-3</c:v>
                      </c:pt>
                      <c:pt idx="421">
                        <c:v>1.0163262680510899E-3</c:v>
                      </c:pt>
                      <c:pt idx="422">
                        <c:v>1.2259809121206644E-3</c:v>
                      </c:pt>
                      <c:pt idx="423">
                        <c:v>1.2218042097007816E-3</c:v>
                      </c:pt>
                      <c:pt idx="424">
                        <c:v>1.2250829281467766E-3</c:v>
                      </c:pt>
                      <c:pt idx="425">
                        <c:v>1.0605476778053709E-3</c:v>
                      </c:pt>
                      <c:pt idx="426">
                        <c:v>1.0563148769258241E-3</c:v>
                      </c:pt>
                      <c:pt idx="427">
                        <c:v>1.0210751269620333E-3</c:v>
                      </c:pt>
                      <c:pt idx="428">
                        <c:v>1.0689489977216658E-3</c:v>
                      </c:pt>
                      <c:pt idx="429">
                        <c:v>1.0646309946345501E-3</c:v>
                      </c:pt>
                      <c:pt idx="430">
                        <c:v>1.0222629560727745E-3</c:v>
                      </c:pt>
                      <c:pt idx="431">
                        <c:v>1.203757247597887E-3</c:v>
                      </c:pt>
                      <c:pt idx="432">
                        <c:v>1.1993726632835565E-3</c:v>
                      </c:pt>
                      <c:pt idx="433">
                        <c:v>1.2011271431607246E-3</c:v>
                      </c:pt>
                      <c:pt idx="434">
                        <c:v>1.1967200919928492E-3</c:v>
                      </c:pt>
                      <c:pt idx="435">
                        <c:v>1.1586491772019745E-3</c:v>
                      </c:pt>
                      <c:pt idx="436">
                        <c:v>1.0234096653425043E-3</c:v>
                      </c:pt>
                      <c:pt idx="437">
                        <c:v>1.0189517277485766E-3</c:v>
                      </c:pt>
                      <c:pt idx="438">
                        <c:v>9.7369011684169391E-4</c:v>
                      </c:pt>
                      <c:pt idx="439">
                        <c:v>9.7686087970361049E-4</c:v>
                      </c:pt>
                      <c:pt idx="440">
                        <c:v>9.3335875458201299E-4</c:v>
                      </c:pt>
                      <c:pt idx="441">
                        <c:v>9.2881861177956254E-4</c:v>
                      </c:pt>
                      <c:pt idx="442">
                        <c:v>8.389760793898318E-4</c:v>
                      </c:pt>
                      <c:pt idx="443">
                        <c:v>7.9396394807949996E-4</c:v>
                      </c:pt>
                      <c:pt idx="444">
                        <c:v>7.8936345209305273E-4</c:v>
                      </c:pt>
                      <c:pt idx="445">
                        <c:v>8.803786630581427E-4</c:v>
                      </c:pt>
                      <c:pt idx="446">
                        <c:v>8.7812454843662889E-4</c:v>
                      </c:pt>
                      <c:pt idx="447">
                        <c:v>8.734927926612677E-4</c:v>
                      </c:pt>
                      <c:pt idx="448">
                        <c:v>1.0119931603778246E-3</c:v>
                      </c:pt>
                      <c:pt idx="449">
                        <c:v>9.1676381255020097E-4</c:v>
                      </c:pt>
                      <c:pt idx="450">
                        <c:v>9.1210052760104467E-4</c:v>
                      </c:pt>
                      <c:pt idx="451">
                        <c:v>9.1239848807863407E-4</c:v>
                      </c:pt>
                      <c:pt idx="452">
                        <c:v>9.0770977695854539E-4</c:v>
                      </c:pt>
                      <c:pt idx="453">
                        <c:v>9.0302111183275025E-4</c:v>
                      </c:pt>
                      <c:pt idx="454">
                        <c:v>9.0203085029475275E-4</c:v>
                      </c:pt>
                      <c:pt idx="455">
                        <c:v>8.0642732444839303E-4</c:v>
                      </c:pt>
                      <c:pt idx="456">
                        <c:v>8.0170031706045235E-4</c:v>
                      </c:pt>
                      <c:pt idx="457">
                        <c:v>8.4660957233181856E-4</c:v>
                      </c:pt>
                      <c:pt idx="458">
                        <c:v>8.4186942347995572E-4</c:v>
                      </c:pt>
                      <c:pt idx="459">
                        <c:v>7.8751957170459152E-4</c:v>
                      </c:pt>
                      <c:pt idx="460">
                        <c:v>7.8604256407396758E-4</c:v>
                      </c:pt>
                      <c:pt idx="461">
                        <c:v>9.2506882951522141E-4</c:v>
                      </c:pt>
                      <c:pt idx="462">
                        <c:v>9.2031539714882761E-4</c:v>
                      </c:pt>
                      <c:pt idx="463">
                        <c:v>9.1429521645521614E-4</c:v>
                      </c:pt>
                      <c:pt idx="464">
                        <c:v>8.6805829812964554E-4</c:v>
                      </c:pt>
                      <c:pt idx="465">
                        <c:v>8.6327865240442355E-4</c:v>
                      </c:pt>
                      <c:pt idx="466">
                        <c:v>8.573041863740434E-4</c:v>
                      </c:pt>
                      <c:pt idx="467">
                        <c:v>8.5253129236896293E-4</c:v>
                      </c:pt>
                      <c:pt idx="468">
                        <c:v>9.005300843202928E-4</c:v>
                      </c:pt>
                      <c:pt idx="469">
                        <c:v>8.465193550786671E-4</c:v>
                      </c:pt>
                      <c:pt idx="470">
                        <c:v>8.4172657839409152E-4</c:v>
                      </c:pt>
                      <c:pt idx="471">
                        <c:v>8.3576617973644669E-4</c:v>
                      </c:pt>
                      <c:pt idx="472">
                        <c:v>9.787502659057961E-4</c:v>
                      </c:pt>
                      <c:pt idx="473">
                        <c:v>9.7394370149459766E-4</c:v>
                      </c:pt>
                      <c:pt idx="474">
                        <c:v>9.6913718477316412E-4</c:v>
                      </c:pt>
                      <c:pt idx="475">
                        <c:v>1.061996884977736E-3</c:v>
                      </c:pt>
                      <c:pt idx="476">
                        <c:v>9.5818145410923026E-4</c:v>
                      </c:pt>
                      <c:pt idx="477">
                        <c:v>9.5338181264226619E-4</c:v>
                      </c:pt>
                      <c:pt idx="478">
                        <c:v>8.5253523827375161E-4</c:v>
                      </c:pt>
                      <c:pt idx="479">
                        <c:v>8.4773601256140307E-4</c:v>
                      </c:pt>
                      <c:pt idx="480">
                        <c:v>8.909605795167203E-4</c:v>
                      </c:pt>
                      <c:pt idx="481">
                        <c:v>8.8616128721811496E-4</c:v>
                      </c:pt>
                      <c:pt idx="482">
                        <c:v>8.8136204183255056E-4</c:v>
                      </c:pt>
                      <c:pt idx="483">
                        <c:v>8.308647191492374E-4</c:v>
                      </c:pt>
                      <c:pt idx="484">
                        <c:v>8.2489499966422765E-4</c:v>
                      </c:pt>
                      <c:pt idx="485">
                        <c:v>8.2008932357293535E-4</c:v>
                      </c:pt>
                      <c:pt idx="486">
                        <c:v>8.118711797094469E-4</c:v>
                      </c:pt>
                      <c:pt idx="487">
                        <c:v>8.1161511969887669E-4</c:v>
                      </c:pt>
                      <c:pt idx="488">
                        <c:v>8.0680283659815308E-4</c:v>
                      </c:pt>
                      <c:pt idx="489">
                        <c:v>8.5014764396219552E-4</c:v>
                      </c:pt>
                      <c:pt idx="490">
                        <c:v>9.4562519978082238E-4</c:v>
                      </c:pt>
                      <c:pt idx="491">
                        <c:v>9.8914941513668364E-4</c:v>
                      </c:pt>
                      <c:pt idx="492">
                        <c:v>9.8431632365190524E-4</c:v>
                      </c:pt>
                      <c:pt idx="493">
                        <c:v>9.7948327966758159E-4</c:v>
                      </c:pt>
                      <c:pt idx="494">
                        <c:v>1.0713592170728614E-3</c:v>
                      </c:pt>
                      <c:pt idx="495">
                        <c:v>1.0665259482694432E-3</c:v>
                      </c:pt>
                      <c:pt idx="496">
                        <c:v>1.0119137090489267E-3</c:v>
                      </c:pt>
                      <c:pt idx="497">
                        <c:v>8.6222380200810821E-4</c:v>
                      </c:pt>
                      <c:pt idx="498">
                        <c:v>8.5739811669413265E-4</c:v>
                      </c:pt>
                      <c:pt idx="499">
                        <c:v>9.05959181055591E-4</c:v>
                      </c:pt>
                      <c:pt idx="500">
                        <c:v>9.0110609792292285E-4</c:v>
                      </c:pt>
                      <c:pt idx="501">
                        <c:v>8.9625306204233553E-4</c:v>
                      </c:pt>
                      <c:pt idx="502">
                        <c:v>8.9140007335589242E-4</c:v>
                      </c:pt>
                      <c:pt idx="503">
                        <c:v>7.9278864396965939E-4</c:v>
                      </c:pt>
                      <c:pt idx="504">
                        <c:v>7.8791536877835034E-4</c:v>
                      </c:pt>
                      <c:pt idx="505">
                        <c:v>8.3776247652161615E-4</c:v>
                      </c:pt>
                      <c:pt idx="506">
                        <c:v>8.3524443276049287E-4</c:v>
                      </c:pt>
                      <c:pt idx="507">
                        <c:v>8.3032214797457691E-4</c:v>
                      </c:pt>
                      <c:pt idx="508">
                        <c:v>8.3016523399469624E-4</c:v>
                      </c:pt>
                      <c:pt idx="509">
                        <c:v>8.3485437541166248E-4</c:v>
                      </c:pt>
                      <c:pt idx="510">
                        <c:v>8.2984592126120736E-4</c:v>
                      </c:pt>
                      <c:pt idx="511">
                        <c:v>9.3051041180808899E-4</c:v>
                      </c:pt>
                      <c:pt idx="512">
                        <c:v>9.9042953835733194E-4</c:v>
                      </c:pt>
                      <c:pt idx="513">
                        <c:v>9.8531610992326772E-4</c:v>
                      </c:pt>
                      <c:pt idx="514">
                        <c:v>8.3291997511886228E-4</c:v>
                      </c:pt>
                      <c:pt idx="515">
                        <c:v>8.8865906962146688E-4</c:v>
                      </c:pt>
                      <c:pt idx="516">
                        <c:v>8.8345295183600179E-4</c:v>
                      </c:pt>
                      <c:pt idx="517">
                        <c:v>7.7878210898960922E-4</c:v>
                      </c:pt>
                      <c:pt idx="518">
                        <c:v>7.7354463938977391E-4</c:v>
                      </c:pt>
                      <c:pt idx="519">
                        <c:v>7.8143291201421641E-4</c:v>
                      </c:pt>
                      <c:pt idx="520">
                        <c:v>8.451674392064998E-4</c:v>
                      </c:pt>
                      <c:pt idx="521">
                        <c:v>8.5324214891076213E-4</c:v>
                      </c:pt>
                      <c:pt idx="522">
                        <c:v>8.4772657532056488E-4</c:v>
                      </c:pt>
                      <c:pt idx="523">
                        <c:v>8.8043592755413555E-4</c:v>
                      </c:pt>
                      <c:pt idx="524">
                        <c:v>8.7466994647000351E-4</c:v>
                      </c:pt>
                      <c:pt idx="525">
                        <c:v>8.6890402990030249E-4</c:v>
                      </c:pt>
                      <c:pt idx="526">
                        <c:v>1.1520075432624203E-3</c:v>
                      </c:pt>
                      <c:pt idx="527">
                        <c:v>1.145934333535302E-3</c:v>
                      </c:pt>
                      <c:pt idx="528">
                        <c:v>1.1398611962519277E-3</c:v>
                      </c:pt>
                      <c:pt idx="529">
                        <c:v>1.0710509537571907E-3</c:v>
                      </c:pt>
                      <c:pt idx="530">
                        <c:v>1.0646255338656748E-3</c:v>
                      </c:pt>
                      <c:pt idx="531">
                        <c:v>1.0908896007535273E-3</c:v>
                      </c:pt>
                      <c:pt idx="532">
                        <c:v>1.0842656603365834E-3</c:v>
                      </c:pt>
                      <c:pt idx="533">
                        <c:v>1.0776418048905325E-3</c:v>
                      </c:pt>
                      <c:pt idx="534">
                        <c:v>1.1949618697458368E-3</c:v>
                      </c:pt>
                      <c:pt idx="535">
                        <c:v>1.380450545987926E-3</c:v>
                      </c:pt>
                      <c:pt idx="536">
                        <c:v>1.2740848422727927E-3</c:v>
                      </c:pt>
                      <c:pt idx="537">
                        <c:v>1.2665758157493813E-3</c:v>
                      </c:pt>
                      <c:pt idx="538">
                        <c:v>1.2988597851961491E-3</c:v>
                      </c:pt>
                      <c:pt idx="539">
                        <c:v>1.5081817092128325E-3</c:v>
                      </c:pt>
                      <c:pt idx="540">
                        <c:v>1.4996438434968253E-3</c:v>
                      </c:pt>
                      <c:pt idx="541">
                        <c:v>1.739747364457559E-3</c:v>
                      </c:pt>
                      <c:pt idx="542">
                        <c:v>1.7308079741040255E-3</c:v>
                      </c:pt>
                      <c:pt idx="543">
                        <c:v>1.7127876907785224E-3</c:v>
                      </c:pt>
                      <c:pt idx="544">
                        <c:v>1.7034088521835958E-3</c:v>
                      </c:pt>
                      <c:pt idx="545">
                        <c:v>1.9077333435474726E-3</c:v>
                      </c:pt>
                      <c:pt idx="546">
                        <c:v>1.8971697343423358E-3</c:v>
                      </c:pt>
                      <c:pt idx="547">
                        <c:v>2.19218778788594E-3</c:v>
                      </c:pt>
                      <c:pt idx="548">
                        <c:v>2.1811467145368521E-3</c:v>
                      </c:pt>
                      <c:pt idx="549">
                        <c:v>2.1788745859789645E-3</c:v>
                      </c:pt>
                      <c:pt idx="550">
                        <c:v>2.1671952334027466E-3</c:v>
                      </c:pt>
                      <c:pt idx="551">
                        <c:v>2.7486123792762824E-3</c:v>
                      </c:pt>
                      <c:pt idx="552">
                        <c:v>2.7357951612599894E-3</c:v>
                      </c:pt>
                      <c:pt idx="553">
                        <c:v>2.7229782619711666E-3</c:v>
                      </c:pt>
                      <c:pt idx="554">
                        <c:v>2.9711417625696702E-3</c:v>
                      </c:pt>
                      <c:pt idx="555">
                        <c:v>2.9577222526738162E-3</c:v>
                      </c:pt>
                      <c:pt idx="556">
                        <c:v>2.7738415979370484E-3</c:v>
                      </c:pt>
                      <c:pt idx="557">
                        <c:v>3.4111667115358261E-3</c:v>
                      </c:pt>
                      <c:pt idx="558">
                        <c:v>3.3962261825869794E-3</c:v>
                      </c:pt>
                      <c:pt idx="559">
                        <c:v>3.966360502448832E-3</c:v>
                      </c:pt>
                      <c:pt idx="560">
                        <c:v>4.2192408555553618E-3</c:v>
                      </c:pt>
                      <c:pt idx="561">
                        <c:v>4.20332439761809E-3</c:v>
                      </c:pt>
                      <c:pt idx="562">
                        <c:v>4.0854351185846778E-3</c:v>
                      </c:pt>
                      <c:pt idx="563">
                        <c:v>4.4965791079832245E-3</c:v>
                      </c:pt>
                      <c:pt idx="564">
                        <c:v>4.4800484313748355E-3</c:v>
                      </c:pt>
                      <c:pt idx="565">
                        <c:v>5.0548179095380131E-3</c:v>
                      </c:pt>
                      <c:pt idx="566">
                        <c:v>5.0379578546669111E-3</c:v>
                      </c:pt>
                      <c:pt idx="567">
                        <c:v>5.0210983624266554E-3</c:v>
                      </c:pt>
                      <c:pt idx="568">
                        <c:v>4.98272569226876E-3</c:v>
                      </c:pt>
                      <c:pt idx="569">
                        <c:v>4.9653565494838341E-3</c:v>
                      </c:pt>
                      <c:pt idx="570">
                        <c:v>4.998427704053926E-3</c:v>
                      </c:pt>
                      <c:pt idx="571">
                        <c:v>5.6196843430349397E-3</c:v>
                      </c:pt>
                      <c:pt idx="572">
                        <c:v>5.6017664603828952E-3</c:v>
                      </c:pt>
                      <c:pt idx="573">
                        <c:v>5.9405231792149489E-3</c:v>
                      </c:pt>
                      <c:pt idx="574">
                        <c:v>6.6298921984554214E-3</c:v>
                      </c:pt>
                      <c:pt idx="575">
                        <c:v>6.6114850119690267E-3</c:v>
                      </c:pt>
                      <c:pt idx="576">
                        <c:v>6.8492299788968725E-3</c:v>
                      </c:pt>
                      <c:pt idx="577">
                        <c:v>7.9263333290319257E-3</c:v>
                      </c:pt>
                      <c:pt idx="578">
                        <c:v>7.9073021987887265E-3</c:v>
                      </c:pt>
                      <c:pt idx="579">
                        <c:v>8.9044243590940958E-3</c:v>
                      </c:pt>
                      <c:pt idx="580">
                        <c:v>8.8839093008358065E-3</c:v>
                      </c:pt>
                      <c:pt idx="581">
                        <c:v>8.8633951062844166E-3</c:v>
                      </c:pt>
                      <c:pt idx="582">
                        <c:v>9.9595394470662815E-3</c:v>
                      </c:pt>
                      <c:pt idx="583">
                        <c:v>1.1785491233417605E-2</c:v>
                      </c:pt>
                      <c:pt idx="584">
                        <c:v>1.1761846350417691E-2</c:v>
                      </c:pt>
                      <c:pt idx="585">
                        <c:v>1.4712077293649281E-2</c:v>
                      </c:pt>
                      <c:pt idx="586">
                        <c:v>1.4686462521263273E-2</c:v>
                      </c:pt>
                      <c:pt idx="587">
                        <c:v>1.7321419005135223E-2</c:v>
                      </c:pt>
                      <c:pt idx="588">
                        <c:v>2.0971173930041019E-2</c:v>
                      </c:pt>
                      <c:pt idx="589">
                        <c:v>2.265979040377299E-2</c:v>
                      </c:pt>
                      <c:pt idx="590">
                        <c:v>2.2630842132084508E-2</c:v>
                      </c:pt>
                      <c:pt idx="591">
                        <c:v>2.9836212735191183E-2</c:v>
                      </c:pt>
                      <c:pt idx="592">
                        <c:v>3.7655853752274746E-2</c:v>
                      </c:pt>
                      <c:pt idx="593">
                        <c:v>3.7625385505611626E-2</c:v>
                      </c:pt>
                      <c:pt idx="594">
                        <c:v>4.3694535994014093E-2</c:v>
                      </c:pt>
                      <c:pt idx="595">
                        <c:v>4.3749581353718474E-2</c:v>
                      </c:pt>
                      <c:pt idx="596">
                        <c:v>4.3717910612092972E-2</c:v>
                      </c:pt>
                      <c:pt idx="597">
                        <c:v>5.0041766834270578E-2</c:v>
                      </c:pt>
                      <c:pt idx="598">
                        <c:v>5.496552195290838E-2</c:v>
                      </c:pt>
                      <c:pt idx="599">
                        <c:v>5.4934763536875132E-2</c:v>
                      </c:pt>
                      <c:pt idx="600">
                        <c:v>6.0389659688920662E-2</c:v>
                      </c:pt>
                      <c:pt idx="601">
                        <c:v>6.0361050106275523E-2</c:v>
                      </c:pt>
                      <c:pt idx="602">
                        <c:v>6.0332443097797124E-2</c:v>
                      </c:pt>
                      <c:pt idx="603">
                        <c:v>5.3107634228308991E-2</c:v>
                      </c:pt>
                      <c:pt idx="604">
                        <c:v>5.2007725163305804E-2</c:v>
                      </c:pt>
                      <c:pt idx="605">
                        <c:v>5.1991453295175814E-2</c:v>
                      </c:pt>
                      <c:pt idx="606">
                        <c:v>5.1975182472085525E-2</c:v>
                      </c:pt>
                      <c:pt idx="607">
                        <c:v>5.2478925842233501E-2</c:v>
                      </c:pt>
                      <c:pt idx="608">
                        <c:v>5.2464211327452548E-2</c:v>
                      </c:pt>
                      <c:pt idx="609">
                        <c:v>5.3404136286866702E-2</c:v>
                      </c:pt>
                      <c:pt idx="610">
                        <c:v>5.2349683272816819E-2</c:v>
                      </c:pt>
                      <c:pt idx="611">
                        <c:v>5.2337834424144185E-2</c:v>
                      </c:pt>
                      <c:pt idx="612">
                        <c:v>5.1169003861966621E-2</c:v>
                      </c:pt>
                      <c:pt idx="613">
                        <c:v>5.1362961632486909E-2</c:v>
                      </c:pt>
                      <c:pt idx="614">
                        <c:v>5.1353186758144966E-2</c:v>
                      </c:pt>
                      <c:pt idx="615">
                        <c:v>5.2192738374548041E-2</c:v>
                      </c:pt>
                      <c:pt idx="616">
                        <c:v>5.3599666326497403E-2</c:v>
                      </c:pt>
                      <c:pt idx="617">
                        <c:v>5.3591294858464728E-2</c:v>
                      </c:pt>
                      <c:pt idx="618">
                        <c:v>5.5008458458397906E-2</c:v>
                      </c:pt>
                      <c:pt idx="619">
                        <c:v>5.453637448055474E-2</c:v>
                      </c:pt>
                      <c:pt idx="620">
                        <c:v>5.4529072377449798E-2</c:v>
                      </c:pt>
                      <c:pt idx="621">
                        <c:v>5.3397466042606243E-2</c:v>
                      </c:pt>
                      <c:pt idx="622">
                        <c:v>5.1524615477338512E-2</c:v>
                      </c:pt>
                      <c:pt idx="623">
                        <c:v>5.1518177470833357E-2</c:v>
                      </c:pt>
                      <c:pt idx="624">
                        <c:v>4.9397880181064314E-2</c:v>
                      </c:pt>
                      <c:pt idx="625">
                        <c:v>4.6847909569924309E-2</c:v>
                      </c:pt>
                      <c:pt idx="626">
                        <c:v>4.6842131834200267E-2</c:v>
                      </c:pt>
                      <c:pt idx="627">
                        <c:v>4.200704502279274E-2</c:v>
                      </c:pt>
                      <c:pt idx="628">
                        <c:v>3.9008751158721218E-2</c:v>
                      </c:pt>
                      <c:pt idx="629">
                        <c:v>3.900345937399502E-2</c:v>
                      </c:pt>
                      <c:pt idx="630">
                        <c:v>3.6749424849135237E-2</c:v>
                      </c:pt>
                      <c:pt idx="631">
                        <c:v>3.1562575448847482E-2</c:v>
                      </c:pt>
                      <c:pt idx="632">
                        <c:v>3.1557527053944365E-2</c:v>
                      </c:pt>
                      <c:pt idx="633">
                        <c:v>1.3332569698588868E-2</c:v>
                      </c:pt>
                      <c:pt idx="634">
                        <c:v>1.3327733880423834E-2</c:v>
                      </c:pt>
                      <c:pt idx="635">
                        <c:v>1.332289814829905E-2</c:v>
                      </c:pt>
                      <c:pt idx="636">
                        <c:v>1.66658060469012E-3</c:v>
                      </c:pt>
                      <c:pt idx="637">
                        <c:v>1.6618170635546426E-3</c:v>
                      </c:pt>
                      <c:pt idx="638">
                        <c:v>1.8795418670973535E-3</c:v>
                      </c:pt>
                      <c:pt idx="639">
                        <c:v>1.9504869680902039E-3</c:v>
                      </c:pt>
                      <c:pt idx="640">
                        <c:v>1.7003081840112377E-3</c:v>
                      </c:pt>
                      <c:pt idx="641">
                        <c:v>1.6956608219621994E-3</c:v>
                      </c:pt>
                      <c:pt idx="642">
                        <c:v>1.2642031458315302E-3</c:v>
                      </c:pt>
                      <c:pt idx="643">
                        <c:v>9.7212033146375513E-4</c:v>
                      </c:pt>
                      <c:pt idx="644">
                        <c:v>9.6755536845520454E-4</c:v>
                      </c:pt>
                      <c:pt idx="645">
                        <c:v>9.5789121680777561E-4</c:v>
                      </c:pt>
                      <c:pt idx="646">
                        <c:v>8.1487613982045846E-4</c:v>
                      </c:pt>
                      <c:pt idx="647">
                        <c:v>8.1034782903517883E-4</c:v>
                      </c:pt>
                      <c:pt idx="648">
                        <c:v>8.0264057115963443E-4</c:v>
                      </c:pt>
                      <c:pt idx="649">
                        <c:v>7.0784546265873036E-4</c:v>
                      </c:pt>
                      <c:pt idx="650">
                        <c:v>7.0333536595384115E-4</c:v>
                      </c:pt>
                      <c:pt idx="651">
                        <c:v>6.9882530475753109E-4</c:v>
                      </c:pt>
                      <c:pt idx="652">
                        <c:v>6.4661998072589695E-4</c:v>
                      </c:pt>
                      <c:pt idx="653">
                        <c:v>6.4212783835496253E-4</c:v>
                      </c:pt>
                      <c:pt idx="654">
                        <c:v>6.3763573092435175E-4</c:v>
                      </c:pt>
                      <c:pt idx="655">
                        <c:v>8.9704890405634585E-4</c:v>
                      </c:pt>
                      <c:pt idx="656">
                        <c:v>8.9258544065617669E-4</c:v>
                      </c:pt>
                      <c:pt idx="657">
                        <c:v>8.8812201249651769E-4</c:v>
                      </c:pt>
                      <c:pt idx="658">
                        <c:v>6.59450709558212E-4</c:v>
                      </c:pt>
                      <c:pt idx="659">
                        <c:v>6.5499371136236429E-4</c:v>
                      </c:pt>
                      <c:pt idx="660">
                        <c:v>6.5053674743899531E-4</c:v>
                      </c:pt>
                      <c:pt idx="661">
                        <c:v>6.9159216848486017E-4</c:v>
                      </c:pt>
                      <c:pt idx="662">
                        <c:v>6.8712935936802349E-4</c:v>
                      </c:pt>
                      <c:pt idx="663">
                        <c:v>7.6800859352522954E-4</c:v>
                      </c:pt>
                      <c:pt idx="664">
                        <c:v>1.0288443560973813E-3</c:v>
                      </c:pt>
                      <c:pt idx="665">
                        <c:v>1.0244096434432325E-3</c:v>
                      </c:pt>
                      <c:pt idx="666">
                        <c:v>8.4138355055261827E-4</c:v>
                      </c:pt>
                      <c:pt idx="667">
                        <c:v>8.3695507147642473E-4</c:v>
                      </c:pt>
                      <c:pt idx="668">
                        <c:v>8.3252662660056743E-4</c:v>
                      </c:pt>
                      <c:pt idx="669">
                        <c:v>8.6793531200076096E-4</c:v>
                      </c:pt>
                      <c:pt idx="670">
                        <c:v>8.6352959775337634E-4</c:v>
                      </c:pt>
                      <c:pt idx="671">
                        <c:v>8.5912391736601686E-4</c:v>
                      </c:pt>
                      <c:pt idx="672">
                        <c:v>7.6653371307524123E-4</c:v>
                      </c:pt>
                      <c:pt idx="673">
                        <c:v>8.4813354022069288E-4</c:v>
                      </c:pt>
                      <c:pt idx="674">
                        <c:v>8.4373925903120201E-4</c:v>
                      </c:pt>
                      <c:pt idx="675">
                        <c:v>7.4851015920885788E-4</c:v>
                      </c:pt>
                      <c:pt idx="676">
                        <c:v>7.4413298950535721E-4</c:v>
                      </c:pt>
                      <c:pt idx="677">
                        <c:v>7.3975585268486969E-4</c:v>
                      </c:pt>
                      <c:pt idx="678">
                        <c:v>8.6131187356365156E-4</c:v>
                      </c:pt>
                      <c:pt idx="679">
                        <c:v>8.5696226535816877E-4</c:v>
                      </c:pt>
                      <c:pt idx="680">
                        <c:v>8.5261268990941789E-4</c:v>
                      </c:pt>
                      <c:pt idx="681">
                        <c:v>6.2426555777337744E-4</c:v>
                      </c:pt>
                      <c:pt idx="682">
                        <c:v>6.1996026422989406E-4</c:v>
                      </c:pt>
                      <c:pt idx="683">
                        <c:v>6.1565500197835053E-4</c:v>
                      </c:pt>
                      <c:pt idx="684">
                        <c:v>6.5199109242643108E-4</c:v>
                      </c:pt>
                      <c:pt idx="685">
                        <c:v>6.4770195643751782E-4</c:v>
                      </c:pt>
                      <c:pt idx="686">
                        <c:v>6.4341285151666631E-4</c:v>
                      </c:pt>
                      <c:pt idx="687">
                        <c:v>5.9248332742367074E-4</c:v>
                      </c:pt>
                      <c:pt idx="688">
                        <c:v>6.332507602492928E-4</c:v>
                      </c:pt>
                      <c:pt idx="689">
                        <c:v>6.2897245507898263E-4</c:v>
                      </c:pt>
                      <c:pt idx="690">
                        <c:v>6.2469418065633827E-4</c:v>
                      </c:pt>
                      <c:pt idx="691">
                        <c:v>6.2274690612022993E-4</c:v>
                      </c:pt>
                      <c:pt idx="692">
                        <c:v>6.1845261156763857E-4</c:v>
                      </c:pt>
                      <c:pt idx="693">
                        <c:v>5.7260409130208861E-4</c:v>
                      </c:pt>
                      <c:pt idx="694">
                        <c:v>5.2586226367487944E-4</c:v>
                      </c:pt>
                      <c:pt idx="695">
                        <c:v>5.2155205922225405E-4</c:v>
                      </c:pt>
                      <c:pt idx="696">
                        <c:v>5.172418854592015E-4</c:v>
                      </c:pt>
                      <c:pt idx="697">
                        <c:v>5.6676928843022302E-4</c:v>
                      </c:pt>
                      <c:pt idx="698">
                        <c:v>5.6237620881116558E-4</c:v>
                      </c:pt>
                      <c:pt idx="699">
                        <c:v>6.979646909546839E-4</c:v>
                      </c:pt>
                      <c:pt idx="700">
                        <c:v>9.2798155473611699E-4</c:v>
                      </c:pt>
                      <c:pt idx="701">
                        <c:v>9.2347806099289014E-4</c:v>
                      </c:pt>
                      <c:pt idx="702">
                        <c:v>9.1897460180315031E-4</c:v>
                      </c:pt>
                      <c:pt idx="703">
                        <c:v>7.4002076593340088E-4</c:v>
                      </c:pt>
                      <c:pt idx="704">
                        <c:v>7.3548202463173012E-4</c:v>
                      </c:pt>
                      <c:pt idx="705">
                        <c:v>7.8258672313618726E-4</c:v>
                      </c:pt>
                      <c:pt idx="706">
                        <c:v>8.7192019298924675E-4</c:v>
                      </c:pt>
                      <c:pt idx="707">
                        <c:v>8.6733262755616693E-4</c:v>
                      </c:pt>
                      <c:pt idx="708">
                        <c:v>9.1354462105565977E-4</c:v>
                      </c:pt>
                      <c:pt idx="709">
                        <c:v>8.6510032773819004E-4</c:v>
                      </c:pt>
                      <c:pt idx="710">
                        <c:v>8.6047573002898245E-4</c:v>
                      </c:pt>
                      <c:pt idx="711">
                        <c:v>8.1506251873635722E-4</c:v>
                      </c:pt>
                      <c:pt idx="712">
                        <c:v>7.6693144570505912E-4</c:v>
                      </c:pt>
                      <c:pt idx="713">
                        <c:v>7.6225671978858757E-4</c:v>
                      </c:pt>
                      <c:pt idx="714">
                        <c:v>9.0410849254549824E-4</c:v>
                      </c:pt>
                      <c:pt idx="715">
                        <c:v>9.5967867053922587E-4</c:v>
                      </c:pt>
                      <c:pt idx="716">
                        <c:v>9.5490595014402924E-4</c:v>
                      </c:pt>
                      <c:pt idx="717">
                        <c:v>1.010549312630967E-3</c:v>
                      </c:pt>
                      <c:pt idx="718">
                        <c:v>1.0114163281644847E-3</c:v>
                      </c:pt>
                      <c:pt idx="719">
                        <c:v>1.0065556149942249E-3</c:v>
                      </c:pt>
                      <c:pt idx="720">
                        <c:v>8.0712748163511551E-4</c:v>
                      </c:pt>
                      <c:pt idx="721">
                        <c:v>9.5359990060826349E-4</c:v>
                      </c:pt>
                      <c:pt idx="722">
                        <c:v>9.487116988200837E-4</c:v>
                      </c:pt>
                      <c:pt idx="723">
                        <c:v>1.1493112882638632E-3</c:v>
                      </c:pt>
                      <c:pt idx="724">
                        <c:v>1.1443804781036816E-3</c:v>
                      </c:pt>
                      <c:pt idx="725">
                        <c:v>1.0483132907488208E-3</c:v>
                      </c:pt>
                      <c:pt idx="726">
                        <c:v>1.0494246356059903E-3</c:v>
                      </c:pt>
                      <c:pt idx="727">
                        <c:v>1.0076522817165543E-3</c:v>
                      </c:pt>
                      <c:pt idx="728">
                        <c:v>1.0025909570293167E-3</c:v>
                      </c:pt>
                      <c:pt idx="729">
                        <c:v>1.0497257418237203E-3</c:v>
                      </c:pt>
                      <c:pt idx="730">
                        <c:v>1.3079077555883081E-3</c:v>
                      </c:pt>
                      <c:pt idx="731">
                        <c:v>1.3028005211999396E-3</c:v>
                      </c:pt>
                      <c:pt idx="732">
                        <c:v>1.36093939358943E-3</c:v>
                      </c:pt>
                      <c:pt idx="733">
                        <c:v>1.1029887971229745E-3</c:v>
                      </c:pt>
                      <c:pt idx="734">
                        <c:v>1.0978128141911467E-3</c:v>
                      </c:pt>
                      <c:pt idx="735">
                        <c:v>1.0942879334315753E-3</c:v>
                      </c:pt>
                      <c:pt idx="736">
                        <c:v>1.2000918013463757E-3</c:v>
                      </c:pt>
                      <c:pt idx="737">
                        <c:v>1.1948763005209756E-3</c:v>
                      </c:pt>
                      <c:pt idx="738">
                        <c:v>1.1444395825505945E-3</c:v>
                      </c:pt>
                      <c:pt idx="739">
                        <c:v>1.1462049631750339E-3</c:v>
                      </c:pt>
                      <c:pt idx="740">
                        <c:v>1.1409254689186115E-3</c:v>
                      </c:pt>
                      <c:pt idx="741">
                        <c:v>1.1356460207264537E-3</c:v>
                      </c:pt>
                      <c:pt idx="742">
                        <c:v>1.135610072599268E-3</c:v>
                      </c:pt>
                      <c:pt idx="743">
                        <c:v>1.1303062062147031E-3</c:v>
                      </c:pt>
                      <c:pt idx="744">
                        <c:v>1.0204408613076815E-3</c:v>
                      </c:pt>
                      <c:pt idx="745">
                        <c:v>1.1337220885238983E-3</c:v>
                      </c:pt>
                      <c:pt idx="746">
                        <c:v>1.1283518793883222E-3</c:v>
                      </c:pt>
                      <c:pt idx="747">
                        <c:v>1.1229817175319261E-3</c:v>
                      </c:pt>
                      <c:pt idx="748">
                        <c:v>1.0655468090775219E-3</c:v>
                      </c:pt>
                      <c:pt idx="749">
                        <c:v>1.0601684578384445E-3</c:v>
                      </c:pt>
                      <c:pt idx="750">
                        <c:v>1.0531389909867513E-3</c:v>
                      </c:pt>
                      <c:pt idx="751">
                        <c:v>1.0494118963778421E-3</c:v>
                      </c:pt>
                      <c:pt idx="752">
                        <c:v>1.0440336860279469E-3</c:v>
                      </c:pt>
                      <c:pt idx="753">
                        <c:v>1.0993668322913982E-3</c:v>
                      </c:pt>
                      <c:pt idx="754">
                        <c:v>1.2098975550964902E-3</c:v>
                      </c:pt>
                      <c:pt idx="755">
                        <c:v>1.2044506797965699E-3</c:v>
                      </c:pt>
                      <c:pt idx="756">
                        <c:v>1.1499849333057198E-3</c:v>
                      </c:pt>
                      <c:pt idx="757">
                        <c:v>1.2580390285436014E-3</c:v>
                      </c:pt>
                      <c:pt idx="758">
                        <c:v>1.2525485266608562E-3</c:v>
                      </c:pt>
                      <c:pt idx="759">
                        <c:v>1.1390186488367455E-3</c:v>
                      </c:pt>
                      <c:pt idx="760">
                        <c:v>1.080229999638708E-3</c:v>
                      </c:pt>
                      <c:pt idx="761">
                        <c:v>1.0747224410946937E-3</c:v>
                      </c:pt>
                      <c:pt idx="762">
                        <c:v>1.137104778532121E-3</c:v>
                      </c:pt>
                      <c:pt idx="763">
                        <c:v>1.1872683892098668E-3</c:v>
                      </c:pt>
                      <c:pt idx="764">
                        <c:v>1.1816980232143542E-3</c:v>
                      </c:pt>
                      <c:pt idx="765">
                        <c:v>1.0681277258017196E-3</c:v>
                      </c:pt>
                      <c:pt idx="766">
                        <c:v>1.0625395969219241E-3</c:v>
                      </c:pt>
                      <c:pt idx="767">
                        <c:v>1.0569515178691482E-3</c:v>
                      </c:pt>
                      <c:pt idx="768">
                        <c:v>1.1200528641606522E-3</c:v>
                      </c:pt>
                      <c:pt idx="769">
                        <c:v>1.1144002201653601E-3</c:v>
                      </c:pt>
                      <c:pt idx="770">
                        <c:v>1.1087476271697781E-3</c:v>
                      </c:pt>
                      <c:pt idx="771">
                        <c:v>1.1049157217823055E-3</c:v>
                      </c:pt>
                      <c:pt idx="772">
                        <c:v>1.0992538937997665E-3</c:v>
                      </c:pt>
                      <c:pt idx="773">
                        <c:v>1.0935921167738551E-3</c:v>
                      </c:pt>
                      <c:pt idx="774">
                        <c:v>1.2704625048007543E-3</c:v>
                      </c:pt>
                      <c:pt idx="775">
                        <c:v>1.2075287458391763E-3</c:v>
                      </c:pt>
                      <c:pt idx="776">
                        <c:v>1.2018101372561262E-3</c:v>
                      </c:pt>
                      <c:pt idx="777">
                        <c:v>1.2596057685750296E-3</c:v>
                      </c:pt>
                      <c:pt idx="778">
                        <c:v>1.2023994051359086E-3</c:v>
                      </c:pt>
                      <c:pt idx="779">
                        <c:v>1.1966231294586215E-3</c:v>
                      </c:pt>
                      <c:pt idx="780">
                        <c:v>1.1928560438522046E-3</c:v>
                      </c:pt>
                      <c:pt idx="781">
                        <c:v>1.0785628471942674E-3</c:v>
                      </c:pt>
                      <c:pt idx="782">
                        <c:v>1.0727379641037732E-3</c:v>
                      </c:pt>
                      <c:pt idx="783">
                        <c:v>1.2481230371988823E-3</c:v>
                      </c:pt>
                      <c:pt idx="784">
                        <c:v>1.1836876589940558E-3</c:v>
                      </c:pt>
                      <c:pt idx="785">
                        <c:v>1.1778327648827446E-3</c:v>
                      </c:pt>
                      <c:pt idx="786">
                        <c:v>1.2432897234685714E-3</c:v>
                      </c:pt>
                      <c:pt idx="787">
                        <c:v>1.248135656186589E-3</c:v>
                      </c:pt>
                      <c:pt idx="788">
                        <c:v>1.2421686408714437E-3</c:v>
                      </c:pt>
                      <c:pt idx="789">
                        <c:v>1.170394721804036E-3</c:v>
                      </c:pt>
                      <c:pt idx="790">
                        <c:v>1.1808045307800004E-3</c:v>
                      </c:pt>
                      <c:pt idx="791">
                        <c:v>1.1747854566739773E-3</c:v>
                      </c:pt>
                      <c:pt idx="792">
                        <c:v>1.1687664391727434E-3</c:v>
                      </c:pt>
                      <c:pt idx="793">
                        <c:v>1.3481426575133915E-3</c:v>
                      </c:pt>
                      <c:pt idx="794">
                        <c:v>1.3421020320480432E-3</c:v>
                      </c:pt>
                      <c:pt idx="795">
                        <c:v>1.3360614641179922E-3</c:v>
                      </c:pt>
                      <c:pt idx="796">
                        <c:v>1.2112896236950352E-3</c:v>
                      </c:pt>
                      <c:pt idx="797">
                        <c:v>1.2052388430285541E-3</c:v>
                      </c:pt>
                      <c:pt idx="798">
                        <c:v>1.3343860907293246E-3</c:v>
                      </c:pt>
                      <c:pt idx="799">
                        <c:v>1.1467566775435162E-3</c:v>
                      </c:pt>
                      <c:pt idx="800">
                        <c:v>1.1406305313220219E-3</c:v>
                      </c:pt>
                      <c:pt idx="801">
                        <c:v>1.142666761932288E-3</c:v>
                      </c:pt>
                      <c:pt idx="802">
                        <c:v>1.1426630758251306E-3</c:v>
                      </c:pt>
                      <c:pt idx="803">
                        <c:v>1.136459489466941E-3</c:v>
                      </c:pt>
                      <c:pt idx="804">
                        <c:v>1.1364219573633376E-3</c:v>
                      </c:pt>
                      <c:pt idx="805">
                        <c:v>1.1322433167487279E-3</c:v>
                      </c:pt>
                      <c:pt idx="806">
                        <c:v>1.1259946683598203E-3</c:v>
                      </c:pt>
                      <c:pt idx="807">
                        <c:v>1.1975398568923046E-3</c:v>
                      </c:pt>
                      <c:pt idx="808">
                        <c:v>1.2568588995442885E-3</c:v>
                      </c:pt>
                      <c:pt idx="809">
                        <c:v>1.2505175859321225E-3</c:v>
                      </c:pt>
                      <c:pt idx="810">
                        <c:v>1.2418800437896042E-3</c:v>
                      </c:pt>
                      <c:pt idx="811">
                        <c:v>1.1171373908636661E-3</c:v>
                      </c:pt>
                      <c:pt idx="812">
                        <c:v>1.1107612379467903E-3</c:v>
                      </c:pt>
                      <c:pt idx="813">
                        <c:v>1.1769369158089668E-3</c:v>
                      </c:pt>
                      <c:pt idx="814">
                        <c:v>1.1705129000033939E-3</c:v>
                      </c:pt>
                      <c:pt idx="815">
                        <c:v>1.1640889469246849E-3</c:v>
                      </c:pt>
                      <c:pt idx="816">
                        <c:v>1.3606795707879718E-3</c:v>
                      </c:pt>
                      <c:pt idx="817">
                        <c:v>1.354206659854948E-3</c:v>
                      </c:pt>
                      <c:pt idx="818">
                        <c:v>1.3477338132038726E-3</c:v>
                      </c:pt>
                      <c:pt idx="819">
                        <c:v>1.2789178203462979E-3</c:v>
                      </c:pt>
                      <c:pt idx="820">
                        <c:v>1.2098389034845656E-3</c:v>
                      </c:pt>
                      <c:pt idx="821">
                        <c:v>1.2033420845099453E-3</c:v>
                      </c:pt>
                      <c:pt idx="822">
                        <c:v>1.2690596026653201E-3</c:v>
                      </c:pt>
                      <c:pt idx="823">
                        <c:v>1.3510577224394235E-3</c:v>
                      </c:pt>
                      <c:pt idx="824">
                        <c:v>1.3444094929686377E-3</c:v>
                      </c:pt>
                      <c:pt idx="825">
                        <c:v>1.3377613306484177E-3</c:v>
                      </c:pt>
                      <c:pt idx="826">
                        <c:v>1.6127644982747874E-3</c:v>
                      </c:pt>
                      <c:pt idx="827">
                        <c:v>1.6060505748752441E-3</c:v>
                      </c:pt>
                      <c:pt idx="828">
                        <c:v>1.6151383952504072E-3</c:v>
                      </c:pt>
                      <c:pt idx="829">
                        <c:v>1.8225889105016062E-3</c:v>
                      </c:pt>
                      <c:pt idx="830">
                        <c:v>1.815767702973256E-3</c:v>
                      </c:pt>
                      <c:pt idx="831">
                        <c:v>1.7511804527574168E-3</c:v>
                      </c:pt>
                      <c:pt idx="832">
                        <c:v>1.7443186279604492E-3</c:v>
                      </c:pt>
                      <c:pt idx="833">
                        <c:v>1.7374568758260279E-3</c:v>
                      </c:pt>
                      <c:pt idx="834">
                        <c:v>1.6993496080255225E-3</c:v>
                      </c:pt>
                      <c:pt idx="835">
                        <c:v>1.7204745874283358E-3</c:v>
                      </c:pt>
                      <c:pt idx="836">
                        <c:v>1.7133419597029785E-3</c:v>
                      </c:pt>
                      <c:pt idx="837">
                        <c:v>1.7062094097047939E-3</c:v>
                      </c:pt>
                      <c:pt idx="838">
                        <c:v>1.8969341064490799E-3</c:v>
                      </c:pt>
                      <c:pt idx="839">
                        <c:v>1.8895872195307489E-3</c:v>
                      </c:pt>
                      <c:pt idx="840">
                        <c:v>1.9276346360674835E-3</c:v>
                      </c:pt>
                      <c:pt idx="841">
                        <c:v>1.9201105023118282E-3</c:v>
                      </c:pt>
                      <c:pt idx="842">
                        <c:v>1.9554576649654029E-3</c:v>
                      </c:pt>
                      <c:pt idx="843">
                        <c:v>1.7604085931454501E-3</c:v>
                      </c:pt>
                      <c:pt idx="844">
                        <c:v>1.752521910377283E-3</c:v>
                      </c:pt>
                      <c:pt idx="845">
                        <c:v>1.8026375275288135E-3</c:v>
                      </c:pt>
                      <c:pt idx="846">
                        <c:v>2.1826197702794429E-3</c:v>
                      </c:pt>
                      <c:pt idx="847">
                        <c:v>2.0723402807672816E-3</c:v>
                      </c:pt>
                      <c:pt idx="848">
                        <c:v>2.0636758719469114E-3</c:v>
                      </c:pt>
                      <c:pt idx="849">
                        <c:v>2.0458520090054244E-3</c:v>
                      </c:pt>
                      <c:pt idx="850">
                        <c:v>2.0265765772780357E-3</c:v>
                      </c:pt>
                      <c:pt idx="851">
                        <c:v>2.0172022860695778E-3</c:v>
                      </c:pt>
                      <c:pt idx="852">
                        <c:v>2.0817463417305074E-3</c:v>
                      </c:pt>
                      <c:pt idx="853">
                        <c:v>2.0720267280881022E-3</c:v>
                      </c:pt>
                      <c:pt idx="854">
                        <c:v>2.3428899518361801E-3</c:v>
                      </c:pt>
                      <c:pt idx="855">
                        <c:v>2.4254989185054821E-3</c:v>
                      </c:pt>
                      <c:pt idx="856">
                        <c:v>2.4150051924499098E-3</c:v>
                      </c:pt>
                      <c:pt idx="857">
                        <c:v>2.5445140516433817E-3</c:v>
                      </c:pt>
                      <c:pt idx="858">
                        <c:v>2.8860487889890408E-3</c:v>
                      </c:pt>
                      <c:pt idx="859">
                        <c:v>2.8744147594760234E-3</c:v>
                      </c:pt>
                      <c:pt idx="860">
                        <c:v>2.6206087335260177E-3</c:v>
                      </c:pt>
                      <c:pt idx="861">
                        <c:v>2.7239243674129711E-3</c:v>
                      </c:pt>
                      <c:pt idx="862">
                        <c:v>2.7112612154701963E-3</c:v>
                      </c:pt>
                      <c:pt idx="863">
                        <c:v>2.9673921747205142E-3</c:v>
                      </c:pt>
                      <c:pt idx="864">
                        <c:v>3.2243458301148584E-3</c:v>
                      </c:pt>
                      <c:pt idx="865">
                        <c:v>3.2104498273453981E-3</c:v>
                      </c:pt>
                      <c:pt idx="866">
                        <c:v>3.0166059016079735E-3</c:v>
                      </c:pt>
                      <c:pt idx="867">
                        <c:v>3.2686923284486352E-3</c:v>
                      </c:pt>
                      <c:pt idx="868">
                        <c:v>3.2537695555429117E-3</c:v>
                      </c:pt>
                      <c:pt idx="869">
                        <c:v>3.3255343158814124E-3</c:v>
                      </c:pt>
                      <c:pt idx="870">
                        <c:v>3.7327748614334726E-3</c:v>
                      </c:pt>
                      <c:pt idx="871">
                        <c:v>3.7169558355592803E-3</c:v>
                      </c:pt>
                      <c:pt idx="872">
                        <c:v>3.9757030024289135E-3</c:v>
                      </c:pt>
                      <c:pt idx="873">
                        <c:v>3.9587082014598011E-3</c:v>
                      </c:pt>
                      <c:pt idx="874">
                        <c:v>3.9417138243897244E-3</c:v>
                      </c:pt>
                      <c:pt idx="875">
                        <c:v>3.9920017039552858E-3</c:v>
                      </c:pt>
                      <c:pt idx="876">
                        <c:v>3.9739344600056847E-3</c:v>
                      </c:pt>
                      <c:pt idx="877">
                        <c:v>3.9558676908828536E-3</c:v>
                      </c:pt>
                      <c:pt idx="878">
                        <c:v>5.1829130270853521E-3</c:v>
                      </c:pt>
                      <c:pt idx="879">
                        <c:v>5.1642488532468202E-3</c:v>
                      </c:pt>
                      <c:pt idx="880">
                        <c:v>5.2307484877898956E-3</c:v>
                      </c:pt>
                      <c:pt idx="881">
                        <c:v>5.5541340375072313E-3</c:v>
                      </c:pt>
                      <c:pt idx="882">
                        <c:v>6.0261220204861337E-3</c:v>
                      </c:pt>
                      <c:pt idx="883">
                        <c:v>6.0062662798527075E-3</c:v>
                      </c:pt>
                      <c:pt idx="884">
                        <c:v>6.3303177095546809E-3</c:v>
                      </c:pt>
                      <c:pt idx="885">
                        <c:v>6.5902980164208556E-3</c:v>
                      </c:pt>
                      <c:pt idx="886">
                        <c:v>6.5697258313888503E-3</c:v>
                      </c:pt>
                      <c:pt idx="887">
                        <c:v>7.6186877791550684E-3</c:v>
                      </c:pt>
                      <c:pt idx="888">
                        <c:v>7.6904372819501243E-3</c:v>
                      </c:pt>
                      <c:pt idx="889">
                        <c:v>7.6694812750579917E-3</c:v>
                      </c:pt>
                      <c:pt idx="890">
                        <c:v>6.264934175762433E-3</c:v>
                      </c:pt>
                      <c:pt idx="891">
                        <c:v>6.1077849354498693E-3</c:v>
                      </c:pt>
                      <c:pt idx="892">
                        <c:v>6.0863200373690732E-3</c:v>
                      </c:pt>
                      <c:pt idx="893">
                        <c:v>6.7889059466588551E-3</c:v>
                      </c:pt>
                      <c:pt idx="894">
                        <c:v>9.5501062002127188E-3</c:v>
                      </c:pt>
                      <c:pt idx="895">
                        <c:v>9.5250077078880922E-3</c:v>
                      </c:pt>
                      <c:pt idx="896">
                        <c:v>9.4999101791292465E-3</c:v>
                      </c:pt>
                      <c:pt idx="897">
                        <c:v>1.0654554226362342E-2</c:v>
                      </c:pt>
                      <c:pt idx="898">
                        <c:v>1.0627038420339192E-2</c:v>
                      </c:pt>
                      <c:pt idx="899">
                        <c:v>1.0599523771756627E-2</c:v>
                      </c:pt>
                      <c:pt idx="900">
                        <c:v>1.3284330039226577E-2</c:v>
                      </c:pt>
                      <c:pt idx="901">
                        <c:v>1.3255642436732641E-2</c:v>
                      </c:pt>
                      <c:pt idx="902">
                        <c:v>1.4268488884544217E-2</c:v>
                      </c:pt>
                      <c:pt idx="903">
                        <c:v>1.6121359885940857E-2</c:v>
                      </c:pt>
                      <c:pt idx="904">
                        <c:v>1.6090867006686153E-2</c:v>
                      </c:pt>
                      <c:pt idx="905">
                        <c:v>1.9453463364908066E-2</c:v>
                      </c:pt>
                      <c:pt idx="906">
                        <c:v>1.9421815211008223E-2</c:v>
                      </c:pt>
                      <c:pt idx="907">
                        <c:v>1.9390168719319627E-2</c:v>
                      </c:pt>
                      <c:pt idx="908">
                        <c:v>2.0987334417252222E-2</c:v>
                      </c:pt>
                      <c:pt idx="909">
                        <c:v>2.3837866651339756E-2</c:v>
                      </c:pt>
                      <c:pt idx="910">
                        <c:v>2.3804649855474199E-2</c:v>
                      </c:pt>
                      <c:pt idx="911">
                        <c:v>2.7153669325181155E-2</c:v>
                      </c:pt>
                      <c:pt idx="912">
                        <c:v>3.0734829257596165E-2</c:v>
                      </c:pt>
                      <c:pt idx="913">
                        <c:v>3.069985302092253E-2</c:v>
                      </c:pt>
                      <c:pt idx="914">
                        <c:v>3.233498487864777E-2</c:v>
                      </c:pt>
                      <c:pt idx="915">
                        <c:v>3.5792099732306279E-2</c:v>
                      </c:pt>
                      <c:pt idx="916">
                        <c:v>3.575597118241599E-2</c:v>
                      </c:pt>
                      <c:pt idx="917">
                        <c:v>4.2906987706256478E-2</c:v>
                      </c:pt>
                      <c:pt idx="918">
                        <c:v>4.2870001228389985E-2</c:v>
                      </c:pt>
                      <c:pt idx="919">
                        <c:v>4.283301744917288E-2</c:v>
                      </c:pt>
                      <c:pt idx="920">
                        <c:v>4.6232844235062895E-2</c:v>
                      </c:pt>
                      <c:pt idx="921">
                        <c:v>4.6196209836700496E-2</c:v>
                      </c:pt>
                      <c:pt idx="922">
                        <c:v>4.6159578162850226E-2</c:v>
                      </c:pt>
                      <c:pt idx="923">
                        <c:v>4.9831738423833288E-2</c:v>
                      </c:pt>
                      <c:pt idx="924">
                        <c:v>4.9795445800521726E-2</c:v>
                      </c:pt>
                      <c:pt idx="925">
                        <c:v>5.3087670157201276E-2</c:v>
                      </c:pt>
                      <c:pt idx="926">
                        <c:v>5.3050959121696072E-2</c:v>
                      </c:pt>
                      <c:pt idx="927">
                        <c:v>5.8276174517457001E-2</c:v>
                      </c:pt>
                      <c:pt idx="928">
                        <c:v>5.8239402374836303E-2</c:v>
                      </c:pt>
                      <c:pt idx="929">
                        <c:v>5.8202633222566011E-2</c:v>
                      </c:pt>
                      <c:pt idx="930">
                        <c:v>5.9995712710521329E-2</c:v>
                      </c:pt>
                      <c:pt idx="931">
                        <c:v>5.995930896550631E-2</c:v>
                      </c:pt>
                      <c:pt idx="932">
                        <c:v>6.13465302422459E-2</c:v>
                      </c:pt>
                      <c:pt idx="933">
                        <c:v>6.1172683324653018E-2</c:v>
                      </c:pt>
                      <c:pt idx="934">
                        <c:v>6.1139387989276352E-2</c:v>
                      </c:pt>
                      <c:pt idx="935">
                        <c:v>6.1846739575221993E-2</c:v>
                      </c:pt>
                      <c:pt idx="936">
                        <c:v>6.2832525864481722E-2</c:v>
                      </c:pt>
                      <c:pt idx="937">
                        <c:v>6.2800438689170443E-2</c:v>
                      </c:pt>
                      <c:pt idx="938">
                        <c:v>6.2768354014715103E-2</c:v>
                      </c:pt>
                      <c:pt idx="939">
                        <c:v>6.030746477506635E-2</c:v>
                      </c:pt>
                      <c:pt idx="940">
                        <c:v>6.027905361005953E-2</c:v>
                      </c:pt>
                      <c:pt idx="941">
                        <c:v>6.0250644489191992E-2</c:v>
                      </c:pt>
                      <c:pt idx="942">
                        <c:v>5.7343881863177737E-2</c:v>
                      </c:pt>
                      <c:pt idx="943">
                        <c:v>5.7317830050164387E-2</c:v>
                      </c:pt>
                      <c:pt idx="944">
                        <c:v>5.2951441232546373E-2</c:v>
                      </c:pt>
                      <c:pt idx="945">
                        <c:v>5.0490568669533831E-2</c:v>
                      </c:pt>
                      <c:pt idx="946">
                        <c:v>5.046893339528867E-2</c:v>
                      </c:pt>
                      <c:pt idx="947">
                        <c:v>4.719583986370423E-2</c:v>
                      </c:pt>
                      <c:pt idx="948">
                        <c:v>4.6461426300892068E-2</c:v>
                      </c:pt>
                      <c:pt idx="949">
                        <c:v>4.6443212574875964E-2</c:v>
                      </c:pt>
                      <c:pt idx="950">
                        <c:v>4.6705587418567555E-2</c:v>
                      </c:pt>
                      <c:pt idx="951">
                        <c:v>4.8308303632782323E-2</c:v>
                      </c:pt>
                      <c:pt idx="952">
                        <c:v>4.8292622974575164E-2</c:v>
                      </c:pt>
                      <c:pt idx="953">
                        <c:v>5.06983407719339E-2</c:v>
                      </c:pt>
                      <c:pt idx="954">
                        <c:v>5.3599184330347598E-2</c:v>
                      </c:pt>
                      <c:pt idx="955">
                        <c:v>5.3585719843595066E-2</c:v>
                      </c:pt>
                      <c:pt idx="956">
                        <c:v>5.5930307879518977E-2</c:v>
                      </c:pt>
                      <c:pt idx="957">
                        <c:v>5.7711442478605622E-2</c:v>
                      </c:pt>
                      <c:pt idx="958">
                        <c:v>5.7699955524665357E-2</c:v>
                      </c:pt>
                      <c:pt idx="959">
                        <c:v>5.814759323048508E-2</c:v>
                      </c:pt>
                      <c:pt idx="960">
                        <c:v>5.9017165829005805E-2</c:v>
                      </c:pt>
                      <c:pt idx="961">
                        <c:v>5.9007127280371566E-2</c:v>
                      </c:pt>
                      <c:pt idx="962">
                        <c:v>5.8293365254376207E-2</c:v>
                      </c:pt>
                      <c:pt idx="963">
                        <c:v>5.8283976935815038E-2</c:v>
                      </c:pt>
                      <c:pt idx="964">
                        <c:v>5.8274589065141331E-2</c:v>
                      </c:pt>
                      <c:pt idx="965">
                        <c:v>5.292502314487646E-2</c:v>
                      </c:pt>
                      <c:pt idx="966">
                        <c:v>5.2916742263574623E-2</c:v>
                      </c:pt>
                      <c:pt idx="967">
                        <c:v>4.9716552056185984E-2</c:v>
                      </c:pt>
                      <c:pt idx="968">
                        <c:v>4.6965653892657402E-2</c:v>
                      </c:pt>
                      <c:pt idx="969">
                        <c:v>4.2484780092474313E-2</c:v>
                      </c:pt>
                      <c:pt idx="970">
                        <c:v>4.2477775427377358E-2</c:v>
                      </c:pt>
                      <c:pt idx="971">
                        <c:v>3.9082626827542759E-2</c:v>
                      </c:pt>
                      <c:pt idx="972">
                        <c:v>3.0761089306540128E-2</c:v>
                      </c:pt>
                      <c:pt idx="973">
                        <c:v>3.0754608248067951E-2</c:v>
                      </c:pt>
                      <c:pt idx="974">
                        <c:v>1.1522323525570966E-2</c:v>
                      </c:pt>
                      <c:pt idx="975">
                        <c:v>8.4632894322287169E-3</c:v>
                      </c:pt>
                      <c:pt idx="976">
                        <c:v>8.4572730674032665E-3</c:v>
                      </c:pt>
                      <c:pt idx="977">
                        <c:v>5.6191441283157811E-3</c:v>
                      </c:pt>
                      <c:pt idx="978">
                        <c:v>2.2233285465486454E-3</c:v>
                      </c:pt>
                      <c:pt idx="979">
                        <c:v>2.2176053978636592E-3</c:v>
                      </c:pt>
                      <c:pt idx="980">
                        <c:v>1.5462353196090386E-3</c:v>
                      </c:pt>
                      <c:pt idx="981">
                        <c:v>1.1198621774589431E-3</c:v>
                      </c:pt>
                      <c:pt idx="982">
                        <c:v>1.1144139597798672E-3</c:v>
                      </c:pt>
                      <c:pt idx="983">
                        <c:v>1.6206609671069539E-3</c:v>
                      </c:pt>
                      <c:pt idx="984">
                        <c:v>1.3431539006736476E-3</c:v>
                      </c:pt>
                      <c:pt idx="985">
                        <c:v>1.3380386175391847E-3</c:v>
                      </c:pt>
                      <c:pt idx="986">
                        <c:v>1.3329233692896052E-3</c:v>
                      </c:pt>
                      <c:pt idx="987">
                        <c:v>1.1049452623646172E-3</c:v>
                      </c:pt>
                      <c:pt idx="988">
                        <c:v>1.0999130356101417E-3</c:v>
                      </c:pt>
                      <c:pt idx="989">
                        <c:v>1.1205807409697874E-3</c:v>
                      </c:pt>
                      <c:pt idx="990">
                        <c:v>8.4855221278506954E-4</c:v>
                      </c:pt>
                      <c:pt idx="991">
                        <c:v>8.4374620068200989E-4</c:v>
                      </c:pt>
                      <c:pt idx="992">
                        <c:v>1.2422644216516607E-3</c:v>
                      </c:pt>
                      <c:pt idx="993">
                        <c:v>9.8513445087498397E-4</c:v>
                      </c:pt>
                      <c:pt idx="994">
                        <c:v>9.8052225271047381E-4</c:v>
                      </c:pt>
                      <c:pt idx="995">
                        <c:v>9.0657895198804548E-4</c:v>
                      </c:pt>
                      <c:pt idx="996">
                        <c:v>9.2644258150083086E-4</c:v>
                      </c:pt>
                      <c:pt idx="997">
                        <c:v>9.2204356972954923E-4</c:v>
                      </c:pt>
                      <c:pt idx="998">
                        <c:v>9.4233604671052043E-4</c:v>
                      </c:pt>
                      <c:pt idx="999">
                        <c:v>7.4942231537482393E-4</c:v>
                      </c:pt>
                      <c:pt idx="1000">
                        <c:v>7.452022926618554E-4</c:v>
                      </c:pt>
                      <c:pt idx="1001">
                        <c:v>7.6349646406122576E-4</c:v>
                      </c:pt>
                      <c:pt idx="1002">
                        <c:v>9.1098225887662637E-4</c:v>
                      </c:pt>
                      <c:pt idx="1003">
                        <c:v>9.0692680468980834E-4</c:v>
                      </c:pt>
                      <c:pt idx="1004">
                        <c:v>8.2055294088032797E-4</c:v>
                      </c:pt>
                      <c:pt idx="1005">
                        <c:v>8.1669392073063763E-4</c:v>
                      </c:pt>
                      <c:pt idx="1006">
                        <c:v>8.1283491955747315E-4</c:v>
                      </c:pt>
                      <c:pt idx="1007">
                        <c:v>7.6998178417008812E-4</c:v>
                      </c:pt>
                      <c:pt idx="1008">
                        <c:v>7.6630891099575154E-4</c:v>
                      </c:pt>
                      <c:pt idx="1009">
                        <c:v>7.6263605493164758E-4</c:v>
                      </c:pt>
                      <c:pt idx="1010">
                        <c:v>6.8757816176946078E-4</c:v>
                      </c:pt>
                      <c:pt idx="1011">
                        <c:v>6.8408149093901797E-4</c:v>
                      </c:pt>
                      <c:pt idx="1012">
                        <c:v>6.8058483546608371E-4</c:v>
                      </c:pt>
                      <c:pt idx="1013">
                        <c:v>6.2799066472616748E-4</c:v>
                      </c:pt>
                      <c:pt idx="1014">
                        <c:v>6.2457083328986123E-4</c:v>
                      </c:pt>
                      <c:pt idx="1015">
                        <c:v>5.0631451749735075E-4</c:v>
                      </c:pt>
                      <c:pt idx="1016">
                        <c:v>5.5896308107289091E-4</c:v>
                      </c:pt>
                      <c:pt idx="1017">
                        <c:v>5.1212019695646646E-4</c:v>
                      </c:pt>
                      <c:pt idx="1018">
                        <c:v>5.0891177535770872E-4</c:v>
                      </c:pt>
                      <c:pt idx="1019">
                        <c:v>5.9264894444842288E-4</c:v>
                      </c:pt>
                      <c:pt idx="1020">
                        <c:v>5.8949071208166666E-4</c:v>
                      </c:pt>
                      <c:pt idx="1021">
                        <c:v>5.7520548762851891E-4</c:v>
                      </c:pt>
                      <c:pt idx="1022">
                        <c:v>5.3480236929340024E-4</c:v>
                      </c:pt>
                      <c:pt idx="1023">
                        <c:v>4.6094871382270237E-4</c:v>
                      </c:pt>
                      <c:pt idx="1024">
                        <c:v>4.5794821182365986E-4</c:v>
                      </c:pt>
                      <c:pt idx="1025">
                        <c:v>4.820400497276334E-4</c:v>
                      </c:pt>
                      <c:pt idx="1026">
                        <c:v>4.7905781781063596E-4</c:v>
                      </c:pt>
                      <c:pt idx="1027">
                        <c:v>4.7483639861189807E-4</c:v>
                      </c:pt>
                      <c:pt idx="1028">
                        <c:v>4.7186195282823549E-4</c:v>
                      </c:pt>
                      <c:pt idx="1029">
                        <c:v>4.6888751774998251E-4</c:v>
                      </c:pt>
                      <c:pt idx="1030">
                        <c:v>4.9355339992720982E-4</c:v>
                      </c:pt>
                      <c:pt idx="1031">
                        <c:v>4.8431617661901969E-4</c:v>
                      </c:pt>
                      <c:pt idx="1032">
                        <c:v>4.8139249200963651E-4</c:v>
                      </c:pt>
                      <c:pt idx="1033">
                        <c:v>4.7846881773109325E-4</c:v>
                      </c:pt>
                      <c:pt idx="1034">
                        <c:v>5.3092721333663313E-4</c:v>
                      </c:pt>
                      <c:pt idx="1035">
                        <c:v>5.2802086236038463E-4</c:v>
                      </c:pt>
                      <c:pt idx="1036">
                        <c:v>5.2511452165067212E-4</c:v>
                      </c:pt>
                      <c:pt idx="1037">
                        <c:v>5.4805425701738651E-4</c:v>
                      </c:pt>
                      <c:pt idx="1038">
                        <c:v>5.4516506163828444E-4</c:v>
                      </c:pt>
                      <c:pt idx="1039">
                        <c:v>5.4136351841121326E-4</c:v>
                      </c:pt>
                      <c:pt idx="1040">
                        <c:v>5.3712351590541748E-4</c:v>
                      </c:pt>
                      <c:pt idx="1041">
                        <c:v>5.3424647696719669E-4</c:v>
                      </c:pt>
                      <c:pt idx="1042">
                        <c:v>5.3136944804512505E-4</c:v>
                      </c:pt>
                      <c:pt idx="1043">
                        <c:v>6.4049298724931658E-4</c:v>
                      </c:pt>
                      <c:pt idx="1044">
                        <c:v>6.376302987408666E-4</c:v>
                      </c:pt>
                      <c:pt idx="1045">
                        <c:v>6.3476762030823615E-4</c:v>
                      </c:pt>
                      <c:pt idx="1046">
                        <c:v>5.6982267088570527E-4</c:v>
                      </c:pt>
                      <c:pt idx="1047">
                        <c:v>5.6698377121282859E-4</c:v>
                      </c:pt>
                      <c:pt idx="1048">
                        <c:v>6.4780695585787713E-4</c:v>
                      </c:pt>
                      <c:pt idx="1049">
                        <c:v>5.8392894227820387E-4</c:v>
                      </c:pt>
                      <c:pt idx="1050">
                        <c:v>5.8111798813738412E-4</c:v>
                      </c:pt>
                      <c:pt idx="1051">
                        <c:v>5.7830704356923103E-4</c:v>
                      </c:pt>
                      <c:pt idx="1052">
                        <c:v>5.4645469449048848E-4</c:v>
                      </c:pt>
                      <c:pt idx="1053">
                        <c:v>5.4364839455061005E-4</c:v>
                      </c:pt>
                      <c:pt idx="1054">
                        <c:v>5.6847613545206899E-4</c:v>
                      </c:pt>
                      <c:pt idx="1055">
                        <c:v>6.5042775367370003E-4</c:v>
                      </c:pt>
                      <c:pt idx="1056">
                        <c:v>6.4762139151739438E-4</c:v>
                      </c:pt>
                      <c:pt idx="1057">
                        <c:v>6.4218686718479575E-4</c:v>
                      </c:pt>
                      <c:pt idx="1058">
                        <c:v>6.3991356795890873E-4</c:v>
                      </c:pt>
                      <c:pt idx="1059">
                        <c:v>6.3711639584787723E-4</c:v>
                      </c:pt>
                      <c:pt idx="1060">
                        <c:v>6.0189346004871033E-4</c:v>
                      </c:pt>
                      <c:pt idx="1061">
                        <c:v>6.2388728259355354E-4</c:v>
                      </c:pt>
                      <c:pt idx="1062">
                        <c:v>6.2112396622418596E-4</c:v>
                      </c:pt>
                      <c:pt idx="1063">
                        <c:v>6.6830588389954146E-4</c:v>
                      </c:pt>
                      <c:pt idx="1064">
                        <c:v>6.087287360153048E-4</c:v>
                      </c:pt>
                      <c:pt idx="1065">
                        <c:v>6.0599628901185788E-4</c:v>
                      </c:pt>
                      <c:pt idx="1066">
                        <c:v>6.0086947829774773E-4</c:v>
                      </c:pt>
                      <c:pt idx="1067">
                        <c:v>6.7720628883087769E-4</c:v>
                      </c:pt>
                      <c:pt idx="1068">
                        <c:v>6.7449541814335284E-4</c:v>
                      </c:pt>
                      <c:pt idx="1069">
                        <c:v>6.717845563789166E-4</c:v>
                      </c:pt>
                      <c:pt idx="1070">
                        <c:v>6.0616614003672939E-4</c:v>
                      </c:pt>
                      <c:pt idx="1071">
                        <c:v>6.0349338768483842E-4</c:v>
                      </c:pt>
                      <c:pt idx="1072">
                        <c:v>7.0456165536686172E-4</c:v>
                      </c:pt>
                      <c:pt idx="1073">
                        <c:v>6.9918875211670605E-4</c:v>
                      </c:pt>
                      <c:pt idx="1074">
                        <c:v>6.9653867965536868E-4</c:v>
                      </c:pt>
                      <c:pt idx="1075">
                        <c:v>6.6122343129341012E-4</c:v>
                      </c:pt>
                      <c:pt idx="1076">
                        <c:v>6.8071594289405128E-4</c:v>
                      </c:pt>
                      <c:pt idx="1077">
                        <c:v>6.7810625157353017E-4</c:v>
                      </c:pt>
                      <c:pt idx="1078">
                        <c:v>7.4818286673478552E-4</c:v>
                      </c:pt>
                      <c:pt idx="1079">
                        <c:v>6.6130980164244449E-4</c:v>
                      </c:pt>
                      <c:pt idx="1080">
                        <c:v>6.5874505002427549E-4</c:v>
                      </c:pt>
                      <c:pt idx="1081">
                        <c:v>7.0280321561112054E-4</c:v>
                      </c:pt>
                      <c:pt idx="1082">
                        <c:v>5.946972512080145E-4</c:v>
                      </c:pt>
                      <c:pt idx="1083">
                        <c:v>5.9216477379196914E-4</c:v>
                      </c:pt>
                      <c:pt idx="1084">
                        <c:v>6.1137381036144951E-4</c:v>
                      </c:pt>
                      <c:pt idx="1085">
                        <c:v>5.5356460683898356E-4</c:v>
                      </c:pt>
                      <c:pt idx="1086">
                        <c:v>5.5106904806333549E-4</c:v>
                      </c:pt>
                      <c:pt idx="1087">
                        <c:v>5.4539760664680775E-4</c:v>
                      </c:pt>
                      <c:pt idx="1088">
                        <c:v>4.4130922519590682E-4</c:v>
                      </c:pt>
                      <c:pt idx="1089">
                        <c:v>4.3884071410392375E-4</c:v>
                      </c:pt>
                      <c:pt idx="1090">
                        <c:v>6.2778282016834103E-4</c:v>
                      </c:pt>
                      <c:pt idx="1091">
                        <c:v>6.253388377906741E-4</c:v>
                      </c:pt>
                      <c:pt idx="1092">
                        <c:v>6.2289486251183E-4</c:v>
                      </c:pt>
                      <c:pt idx="1093">
                        <c:v>6.1649573982304777E-4</c:v>
                      </c:pt>
                      <c:pt idx="1094">
                        <c:v>6.3433552664687789E-4</c:v>
                      </c:pt>
                      <c:pt idx="1095">
                        <c:v>6.3192252821099516E-4</c:v>
                      </c:pt>
                      <c:pt idx="1096">
                        <c:v>6.2686247112493914E-4</c:v>
                      </c:pt>
                      <c:pt idx="1097">
                        <c:v>6.2141115120531822E-4</c:v>
                      </c:pt>
                      <c:pt idx="1098">
                        <c:v>6.1902005699437891E-4</c:v>
                      </c:pt>
                      <c:pt idx="1099">
                        <c:v>6.1108856537548327E-4</c:v>
                      </c:pt>
                      <c:pt idx="1100">
                        <c:v>6.0578807688902293E-4</c:v>
                      </c:pt>
                      <c:pt idx="1101">
                        <c:v>6.0342990600369877E-4</c:v>
                      </c:pt>
                      <c:pt idx="1102">
                        <c:v>5.9615129534867743E-4</c:v>
                      </c:pt>
                      <c:pt idx="1103">
                        <c:v>5.6768529474540957E-4</c:v>
                      </c:pt>
                      <c:pt idx="1104">
                        <c:v>5.6535758646900059E-4</c:v>
                      </c:pt>
                      <c:pt idx="1105">
                        <c:v>6.7725970439364816E-4</c:v>
                      </c:pt>
                      <c:pt idx="1106">
                        <c:v>6.2384167935680039E-4</c:v>
                      </c:pt>
                      <c:pt idx="1107">
                        <c:v>6.2153897036969045E-4</c:v>
                      </c:pt>
                      <c:pt idx="1108">
                        <c:v>6.1469494663521156E-4</c:v>
                      </c:pt>
                      <c:pt idx="1109">
                        <c:v>5.6400455068201572E-4</c:v>
                      </c:pt>
                      <c:pt idx="1110">
                        <c:v>5.6172940086206052E-4</c:v>
                      </c:pt>
                      <c:pt idx="1111">
                        <c:v>5.3419374058750308E-4</c:v>
                      </c:pt>
                      <c:pt idx="1112">
                        <c:v>4.9564672171836137E-4</c:v>
                      </c:pt>
                      <c:pt idx="1113">
                        <c:v>4.9356183058752714E-4</c:v>
                      </c:pt>
                      <c:pt idx="1114">
                        <c:v>5.538570187268657E-4</c:v>
                      </c:pt>
                      <c:pt idx="1115">
                        <c:v>5.7683284365222349E-4</c:v>
                      </c:pt>
                    </c:numCache>
                  </c:numRef>
                </c:xVal>
                <c:yVal>
                  <c:numRef>
                    <c:extLst xmlns:c15="http://schemas.microsoft.com/office/drawing/2012/chart">
                      <c:ext xmlns:c15="http://schemas.microsoft.com/office/drawing/2012/chart" uri="{02D57815-91ED-43cb-92C2-25804820EDAC}">
                        <c15:formulaRef>
                          <c15:sqref>Bq!$O$25:$O$1140</c15:sqref>
                        </c15:formulaRef>
                      </c:ext>
                    </c:extLst>
                    <c:numCache>
                      <c:formatCode>General</c:formatCode>
                      <c:ptCount val="1116"/>
                      <c:pt idx="0">
                        <c:v>0</c:v>
                      </c:pt>
                      <c:pt idx="1">
                        <c:v>0.10000000000000009</c:v>
                      </c:pt>
                      <c:pt idx="2">
                        <c:v>0.20000000000000018</c:v>
                      </c:pt>
                      <c:pt idx="3">
                        <c:v>0.30000000000000027</c:v>
                      </c:pt>
                      <c:pt idx="4">
                        <c:v>0.40000100000000005</c:v>
                      </c:pt>
                      <c:pt idx="5">
                        <c:v>0.50000100000000014</c:v>
                      </c:pt>
                      <c:pt idx="6">
                        <c:v>0.60000100000000023</c:v>
                      </c:pt>
                      <c:pt idx="7">
                        <c:v>0.70000000000000018</c:v>
                      </c:pt>
                      <c:pt idx="8">
                        <c:v>0.80000000000000027</c:v>
                      </c:pt>
                      <c:pt idx="9">
                        <c:v>0.89999999999999991</c:v>
                      </c:pt>
                      <c:pt idx="10">
                        <c:v>1</c:v>
                      </c:pt>
                      <c:pt idx="11">
                        <c:v>1.1000000000000001</c:v>
                      </c:pt>
                      <c:pt idx="12">
                        <c:v>1.2000000000000002</c:v>
                      </c:pt>
                      <c:pt idx="13">
                        <c:v>1.3000000000000003</c:v>
                      </c:pt>
                      <c:pt idx="14">
                        <c:v>1.4000000000000004</c:v>
                      </c:pt>
                      <c:pt idx="15">
                        <c:v>1.5</c:v>
                      </c:pt>
                      <c:pt idx="16">
                        <c:v>1.5999999999999996</c:v>
                      </c:pt>
                      <c:pt idx="17">
                        <c:v>1.699999</c:v>
                      </c:pt>
                      <c:pt idx="18">
                        <c:v>1.7999990000000001</c:v>
                      </c:pt>
                      <c:pt idx="19">
                        <c:v>1.8999990000000002</c:v>
                      </c:pt>
                      <c:pt idx="20">
                        <c:v>1.9999990000000003</c:v>
                      </c:pt>
                      <c:pt idx="21">
                        <c:v>2.0999989999999995</c:v>
                      </c:pt>
                      <c:pt idx="22">
                        <c:v>2.199999</c:v>
                      </c:pt>
                      <c:pt idx="23">
                        <c:v>2.2999989999999997</c:v>
                      </c:pt>
                      <c:pt idx="24">
                        <c:v>2.3999990000000002</c:v>
                      </c:pt>
                      <c:pt idx="25">
                        <c:v>2.4999989999999999</c:v>
                      </c:pt>
                      <c:pt idx="26">
                        <c:v>2.5999990000000004</c:v>
                      </c:pt>
                      <c:pt idx="27">
                        <c:v>2.6999979999999999</c:v>
                      </c:pt>
                      <c:pt idx="28">
                        <c:v>2.7999979999999995</c:v>
                      </c:pt>
                      <c:pt idx="29">
                        <c:v>2.8999980000000001</c:v>
                      </c:pt>
                      <c:pt idx="30">
                        <c:v>2.9999979999999997</c:v>
                      </c:pt>
                      <c:pt idx="31">
                        <c:v>3.0999980000000003</c:v>
                      </c:pt>
                      <c:pt idx="32">
                        <c:v>3.1999979999999999</c:v>
                      </c:pt>
                      <c:pt idx="33">
                        <c:v>3.2999980000000004</c:v>
                      </c:pt>
                      <c:pt idx="34">
                        <c:v>3.3999980000000001</c:v>
                      </c:pt>
                      <c:pt idx="35">
                        <c:v>3.4999980000000006</c:v>
                      </c:pt>
                      <c:pt idx="36">
                        <c:v>3.5999980000000003</c:v>
                      </c:pt>
                      <c:pt idx="37">
                        <c:v>3.699997999999999</c:v>
                      </c:pt>
                      <c:pt idx="38">
                        <c:v>3.7999970000000003</c:v>
                      </c:pt>
                      <c:pt idx="39">
                        <c:v>3.8999969999999999</c:v>
                      </c:pt>
                      <c:pt idx="40">
                        <c:v>3.9999970000000005</c:v>
                      </c:pt>
                      <c:pt idx="41">
                        <c:v>4.0999970000000001</c:v>
                      </c:pt>
                      <c:pt idx="42">
                        <c:v>4.1999970000000006</c:v>
                      </c:pt>
                      <c:pt idx="43">
                        <c:v>4.2999970000000003</c:v>
                      </c:pt>
                      <c:pt idx="44">
                        <c:v>4.399996999999999</c:v>
                      </c:pt>
                      <c:pt idx="45">
                        <c:v>4.4999969999999996</c:v>
                      </c:pt>
                      <c:pt idx="46">
                        <c:v>4.5999970000000001</c:v>
                      </c:pt>
                      <c:pt idx="47">
                        <c:v>4.6999969999999998</c:v>
                      </c:pt>
                      <c:pt idx="48">
                        <c:v>4.7999960000000002</c:v>
                      </c:pt>
                      <c:pt idx="49">
                        <c:v>4.8999960000000007</c:v>
                      </c:pt>
                      <c:pt idx="50">
                        <c:v>4.9999960000000003</c:v>
                      </c:pt>
                      <c:pt idx="51">
                        <c:v>5.0999959999999991</c:v>
                      </c:pt>
                      <c:pt idx="52">
                        <c:v>5.1999959999999996</c:v>
                      </c:pt>
                      <c:pt idx="53">
                        <c:v>5.2999960000000002</c:v>
                      </c:pt>
                      <c:pt idx="54">
                        <c:v>5.3999959999999998</c:v>
                      </c:pt>
                      <c:pt idx="55">
                        <c:v>5.4999959999999994</c:v>
                      </c:pt>
                      <c:pt idx="56">
                        <c:v>5.599996</c:v>
                      </c:pt>
                      <c:pt idx="57">
                        <c:v>5.6999960000000005</c:v>
                      </c:pt>
                      <c:pt idx="58">
                        <c:v>5.7999960000000002</c:v>
                      </c:pt>
                      <c:pt idx="59">
                        <c:v>5.8999949999999997</c:v>
                      </c:pt>
                      <c:pt idx="60">
                        <c:v>5.9999950000000002</c:v>
                      </c:pt>
                      <c:pt idx="61">
                        <c:v>6.0999949999999998</c:v>
                      </c:pt>
                      <c:pt idx="62">
                        <c:v>6.1999949999999995</c:v>
                      </c:pt>
                      <c:pt idx="63">
                        <c:v>6.2999949999999991</c:v>
                      </c:pt>
                      <c:pt idx="64">
                        <c:v>6.3999950000000005</c:v>
                      </c:pt>
                      <c:pt idx="65">
                        <c:v>6.4999950000000002</c:v>
                      </c:pt>
                      <c:pt idx="66">
                        <c:v>6.5999949999999998</c:v>
                      </c:pt>
                      <c:pt idx="67">
                        <c:v>6.6999950000000013</c:v>
                      </c:pt>
                      <c:pt idx="68">
                        <c:v>6.7999950000000009</c:v>
                      </c:pt>
                      <c:pt idx="69">
                        <c:v>6.8999939999999995</c:v>
                      </c:pt>
                      <c:pt idx="70">
                        <c:v>6.9999940000000009</c:v>
                      </c:pt>
                      <c:pt idx="71">
                        <c:v>7.0999940000000006</c:v>
                      </c:pt>
                      <c:pt idx="72">
                        <c:v>7.1999940000000002</c:v>
                      </c:pt>
                      <c:pt idx="73">
                        <c:v>7.2999939999999999</c:v>
                      </c:pt>
                      <c:pt idx="74">
                        <c:v>7.3999939999999995</c:v>
                      </c:pt>
                      <c:pt idx="75">
                        <c:v>7.4999940000000009</c:v>
                      </c:pt>
                      <c:pt idx="76">
                        <c:v>7.5999939999999988</c:v>
                      </c:pt>
                      <c:pt idx="77">
                        <c:v>7.6999940000000002</c:v>
                      </c:pt>
                      <c:pt idx="78">
                        <c:v>7.7999939999999999</c:v>
                      </c:pt>
                      <c:pt idx="79">
                        <c:v>7.8999939999999995</c:v>
                      </c:pt>
                      <c:pt idx="80">
                        <c:v>7.9999929999999999</c:v>
                      </c:pt>
                      <c:pt idx="81">
                        <c:v>8.0999900000000018</c:v>
                      </c:pt>
                      <c:pt idx="82">
                        <c:v>8.1999900000000014</c:v>
                      </c:pt>
                      <c:pt idx="83">
                        <c:v>8.2999900000000011</c:v>
                      </c:pt>
                      <c:pt idx="84">
                        <c:v>8.399989999999999</c:v>
                      </c:pt>
                      <c:pt idx="85">
                        <c:v>8.4999899999999986</c:v>
                      </c:pt>
                      <c:pt idx="86">
                        <c:v>8.5999899999999982</c:v>
                      </c:pt>
                      <c:pt idx="87">
                        <c:v>8.6999899999999997</c:v>
                      </c:pt>
                      <c:pt idx="88">
                        <c:v>8.7999899999999993</c:v>
                      </c:pt>
                      <c:pt idx="89">
                        <c:v>8.899989999999999</c:v>
                      </c:pt>
                      <c:pt idx="90">
                        <c:v>8.9999900000000004</c:v>
                      </c:pt>
                      <c:pt idx="91">
                        <c:v>9.09999</c:v>
                      </c:pt>
                      <c:pt idx="92">
                        <c:v>9.1999899999999997</c:v>
                      </c:pt>
                      <c:pt idx="93">
                        <c:v>9.2999899999999993</c:v>
                      </c:pt>
                      <c:pt idx="94">
                        <c:v>9.399989999999999</c:v>
                      </c:pt>
                      <c:pt idx="95">
                        <c:v>9.4999900000000004</c:v>
                      </c:pt>
                      <c:pt idx="96">
                        <c:v>9.59999</c:v>
                      </c:pt>
                      <c:pt idx="97">
                        <c:v>9.6999899999999997</c:v>
                      </c:pt>
                      <c:pt idx="98">
                        <c:v>9.7999900000000011</c:v>
                      </c:pt>
                      <c:pt idx="99">
                        <c:v>9.8999900000000007</c:v>
                      </c:pt>
                      <c:pt idx="100">
                        <c:v>9.9999900000000004</c:v>
                      </c:pt>
                      <c:pt idx="101">
                        <c:v>10.09999</c:v>
                      </c:pt>
                      <c:pt idx="102">
                        <c:v>10.19999</c:v>
                      </c:pt>
                      <c:pt idx="103">
                        <c:v>10.299990000000001</c:v>
                      </c:pt>
                      <c:pt idx="104">
                        <c:v>10.399990000000001</c:v>
                      </c:pt>
                      <c:pt idx="105">
                        <c:v>10.49999</c:v>
                      </c:pt>
                      <c:pt idx="106">
                        <c:v>10.599990000000002</c:v>
                      </c:pt>
                      <c:pt idx="107">
                        <c:v>10.699990000000001</c:v>
                      </c:pt>
                      <c:pt idx="108">
                        <c:v>10.799990000000001</c:v>
                      </c:pt>
                      <c:pt idx="109">
                        <c:v>10.899989999999999</c:v>
                      </c:pt>
                      <c:pt idx="110">
                        <c:v>10.999989999999999</c:v>
                      </c:pt>
                      <c:pt idx="111">
                        <c:v>11.099989999999998</c:v>
                      </c:pt>
                      <c:pt idx="112">
                        <c:v>11.19999</c:v>
                      </c:pt>
                      <c:pt idx="113">
                        <c:v>11.299989999999999</c:v>
                      </c:pt>
                      <c:pt idx="114">
                        <c:v>11.399989999999999</c:v>
                      </c:pt>
                      <c:pt idx="115">
                        <c:v>11.49999</c:v>
                      </c:pt>
                      <c:pt idx="116">
                        <c:v>11.59999</c:v>
                      </c:pt>
                      <c:pt idx="117">
                        <c:v>11.69999</c:v>
                      </c:pt>
                      <c:pt idx="118">
                        <c:v>11.799989999999999</c:v>
                      </c:pt>
                      <c:pt idx="119">
                        <c:v>11.899989999999999</c:v>
                      </c:pt>
                      <c:pt idx="120">
                        <c:v>11.99999</c:v>
                      </c:pt>
                      <c:pt idx="121">
                        <c:v>12.09999</c:v>
                      </c:pt>
                      <c:pt idx="122">
                        <c:v>12.19999</c:v>
                      </c:pt>
                      <c:pt idx="123">
                        <c:v>12.299990000000001</c:v>
                      </c:pt>
                      <c:pt idx="124">
                        <c:v>12.399990000000001</c:v>
                      </c:pt>
                      <c:pt idx="125">
                        <c:v>12.49999</c:v>
                      </c:pt>
                      <c:pt idx="126">
                        <c:v>12.59999</c:v>
                      </c:pt>
                      <c:pt idx="127">
                        <c:v>12.69999</c:v>
                      </c:pt>
                      <c:pt idx="128">
                        <c:v>12.799990000000001</c:v>
                      </c:pt>
                      <c:pt idx="129">
                        <c:v>12.899990000000001</c:v>
                      </c:pt>
                      <c:pt idx="130">
                        <c:v>12.99999</c:v>
                      </c:pt>
                      <c:pt idx="131">
                        <c:v>13.099990000000002</c:v>
                      </c:pt>
                      <c:pt idx="132">
                        <c:v>13.199990000000001</c:v>
                      </c:pt>
                      <c:pt idx="133">
                        <c:v>13.299990000000001</c:v>
                      </c:pt>
                      <c:pt idx="134">
                        <c:v>13.399989999999999</c:v>
                      </c:pt>
                      <c:pt idx="135">
                        <c:v>13.499989999999999</c:v>
                      </c:pt>
                      <c:pt idx="136">
                        <c:v>13.599989999999998</c:v>
                      </c:pt>
                      <c:pt idx="137">
                        <c:v>13.69999</c:v>
                      </c:pt>
                      <c:pt idx="138">
                        <c:v>13.799989999999999</c:v>
                      </c:pt>
                      <c:pt idx="139">
                        <c:v>13.899989999999999</c:v>
                      </c:pt>
                      <c:pt idx="140">
                        <c:v>13.99999</c:v>
                      </c:pt>
                      <c:pt idx="141">
                        <c:v>14.099989999999998</c:v>
                      </c:pt>
                      <c:pt idx="142">
                        <c:v>14.19999</c:v>
                      </c:pt>
                      <c:pt idx="143">
                        <c:v>14.299990000000001</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15.399990000000003</c:v>
                      </c:pt>
                      <c:pt idx="155">
                        <c:v>15.49999</c:v>
                      </c:pt>
                      <c:pt idx="156">
                        <c:v>15.599990000000002</c:v>
                      </c:pt>
                      <c:pt idx="157">
                        <c:v>15.69999</c:v>
                      </c:pt>
                      <c:pt idx="158">
                        <c:v>15.799990000000001</c:v>
                      </c:pt>
                      <c:pt idx="159">
                        <c:v>15.899989999999999</c:v>
                      </c:pt>
                      <c:pt idx="160">
                        <c:v>15.99999</c:v>
                      </c:pt>
                      <c:pt idx="161">
                        <c:v>16.099989999999998</c:v>
                      </c:pt>
                      <c:pt idx="162">
                        <c:v>16.19999</c:v>
                      </c:pt>
                      <c:pt idx="163">
                        <c:v>16.299990000000001</c:v>
                      </c:pt>
                      <c:pt idx="164">
                        <c:v>16.399989999999999</c:v>
                      </c:pt>
                      <c:pt idx="165">
                        <c:v>16.49999</c:v>
                      </c:pt>
                      <c:pt idx="166">
                        <c:v>16.599989999999998</c:v>
                      </c:pt>
                      <c:pt idx="167">
                        <c:v>16.69999</c:v>
                      </c:pt>
                      <c:pt idx="168">
                        <c:v>16.799990000000001</c:v>
                      </c:pt>
                      <c:pt idx="169">
                        <c:v>16.899989999999999</c:v>
                      </c:pt>
                      <c:pt idx="170">
                        <c:v>16.99999</c:v>
                      </c:pt>
                      <c:pt idx="171">
                        <c:v>17.099989999999998</c:v>
                      </c:pt>
                      <c:pt idx="172">
                        <c:v>17.19999</c:v>
                      </c:pt>
                      <c:pt idx="173">
                        <c:v>17.299990000000001</c:v>
                      </c:pt>
                      <c:pt idx="174">
                        <c:v>17.399989999999999</c:v>
                      </c:pt>
                      <c:pt idx="175">
                        <c:v>17.499980000000001</c:v>
                      </c:pt>
                      <c:pt idx="176">
                        <c:v>17.599979999999999</c:v>
                      </c:pt>
                      <c:pt idx="177">
                        <c:v>17.69998</c:v>
                      </c:pt>
                      <c:pt idx="178">
                        <c:v>17.799979999999998</c:v>
                      </c:pt>
                      <c:pt idx="179">
                        <c:v>17.899979999999999</c:v>
                      </c:pt>
                      <c:pt idx="180">
                        <c:v>17.999980000000001</c:v>
                      </c:pt>
                      <c:pt idx="181">
                        <c:v>18.099990000000002</c:v>
                      </c:pt>
                      <c:pt idx="182">
                        <c:v>18.19999</c:v>
                      </c:pt>
                      <c:pt idx="183">
                        <c:v>18.299990000000001</c:v>
                      </c:pt>
                      <c:pt idx="184">
                        <c:v>18.399989999999999</c:v>
                      </c:pt>
                      <c:pt idx="185">
                        <c:v>18.49999</c:v>
                      </c:pt>
                      <c:pt idx="186">
                        <c:v>18.599989999999998</c:v>
                      </c:pt>
                      <c:pt idx="187">
                        <c:v>18.69999</c:v>
                      </c:pt>
                      <c:pt idx="188">
                        <c:v>18.799979999999998</c:v>
                      </c:pt>
                      <c:pt idx="189">
                        <c:v>18.899979999999999</c:v>
                      </c:pt>
                      <c:pt idx="190">
                        <c:v>18.999979999999997</c:v>
                      </c:pt>
                      <c:pt idx="191">
                        <c:v>19.099980000000002</c:v>
                      </c:pt>
                      <c:pt idx="192">
                        <c:v>19.199979999999996</c:v>
                      </c:pt>
                      <c:pt idx="193">
                        <c:v>19.299980000000001</c:v>
                      </c:pt>
                      <c:pt idx="194">
                        <c:v>19.399979999999999</c:v>
                      </c:pt>
                      <c:pt idx="195">
                        <c:v>19.499980000000001</c:v>
                      </c:pt>
                      <c:pt idx="196">
                        <c:v>19.599979999999999</c:v>
                      </c:pt>
                      <c:pt idx="197">
                        <c:v>19.69998</c:v>
                      </c:pt>
                      <c:pt idx="198">
                        <c:v>19.799979999999998</c:v>
                      </c:pt>
                      <c:pt idx="199">
                        <c:v>19.899979999999999</c:v>
                      </c:pt>
                      <c:pt idx="200">
                        <c:v>19.999980000000001</c:v>
                      </c:pt>
                      <c:pt idx="201">
                        <c:v>20.099980000000002</c:v>
                      </c:pt>
                      <c:pt idx="202">
                        <c:v>20.19998</c:v>
                      </c:pt>
                      <c:pt idx="203">
                        <c:v>20.299980000000001</c:v>
                      </c:pt>
                      <c:pt idx="204">
                        <c:v>20.399979999999999</c:v>
                      </c:pt>
                      <c:pt idx="205">
                        <c:v>20.499980000000001</c:v>
                      </c:pt>
                      <c:pt idx="206">
                        <c:v>20.599979999999999</c:v>
                      </c:pt>
                      <c:pt idx="207">
                        <c:v>20.699980000000004</c:v>
                      </c:pt>
                      <c:pt idx="208">
                        <c:v>20.799979999999998</c:v>
                      </c:pt>
                      <c:pt idx="209">
                        <c:v>20.899980000000003</c:v>
                      </c:pt>
                      <c:pt idx="210">
                        <c:v>20.999980000000001</c:v>
                      </c:pt>
                      <c:pt idx="211">
                        <c:v>21.099980000000002</c:v>
                      </c:pt>
                      <c:pt idx="212">
                        <c:v>21.19998</c:v>
                      </c:pt>
                      <c:pt idx="213">
                        <c:v>21.299979999999998</c:v>
                      </c:pt>
                      <c:pt idx="214">
                        <c:v>21.399979999999999</c:v>
                      </c:pt>
                      <c:pt idx="215">
                        <c:v>21.499979999999997</c:v>
                      </c:pt>
                      <c:pt idx="216">
                        <c:v>21.599980000000002</c:v>
                      </c:pt>
                      <c:pt idx="217">
                        <c:v>21.699979999999996</c:v>
                      </c:pt>
                      <c:pt idx="218">
                        <c:v>21.799980000000001</c:v>
                      </c:pt>
                      <c:pt idx="219">
                        <c:v>21.899979999999999</c:v>
                      </c:pt>
                      <c:pt idx="220">
                        <c:v>21.999980000000001</c:v>
                      </c:pt>
                      <c:pt idx="221">
                        <c:v>22.099979999999999</c:v>
                      </c:pt>
                      <c:pt idx="222">
                        <c:v>22.19998</c:v>
                      </c:pt>
                      <c:pt idx="223">
                        <c:v>22.299979999999998</c:v>
                      </c:pt>
                      <c:pt idx="224">
                        <c:v>22.399979999999999</c:v>
                      </c:pt>
                      <c:pt idx="225">
                        <c:v>22.499980000000001</c:v>
                      </c:pt>
                      <c:pt idx="226">
                        <c:v>22.599980000000002</c:v>
                      </c:pt>
                      <c:pt idx="227">
                        <c:v>22.69998</c:v>
                      </c:pt>
                      <c:pt idx="228">
                        <c:v>22.799980000000001</c:v>
                      </c:pt>
                      <c:pt idx="229">
                        <c:v>22.899979999999999</c:v>
                      </c:pt>
                      <c:pt idx="230">
                        <c:v>22.999980000000001</c:v>
                      </c:pt>
                      <c:pt idx="231">
                        <c:v>23.099979999999999</c:v>
                      </c:pt>
                      <c:pt idx="232">
                        <c:v>23.199980000000004</c:v>
                      </c:pt>
                      <c:pt idx="233">
                        <c:v>23.299979999999998</c:v>
                      </c:pt>
                      <c:pt idx="234">
                        <c:v>23.399980000000003</c:v>
                      </c:pt>
                      <c:pt idx="235">
                        <c:v>23.499980000000001</c:v>
                      </c:pt>
                      <c:pt idx="236">
                        <c:v>23.599980000000002</c:v>
                      </c:pt>
                      <c:pt idx="237">
                        <c:v>23.69998</c:v>
                      </c:pt>
                      <c:pt idx="238">
                        <c:v>23.799979999999998</c:v>
                      </c:pt>
                      <c:pt idx="239">
                        <c:v>23.899979999999999</c:v>
                      </c:pt>
                      <c:pt idx="240">
                        <c:v>23.999979999999997</c:v>
                      </c:pt>
                      <c:pt idx="241">
                        <c:v>24.099980000000002</c:v>
                      </c:pt>
                      <c:pt idx="242">
                        <c:v>24.199979999999996</c:v>
                      </c:pt>
                      <c:pt idx="243">
                        <c:v>24.299980000000001</c:v>
                      </c:pt>
                      <c:pt idx="244">
                        <c:v>24.399979999999999</c:v>
                      </c:pt>
                      <c:pt idx="245">
                        <c:v>24.499980000000001</c:v>
                      </c:pt>
                      <c:pt idx="246">
                        <c:v>24.599979999999999</c:v>
                      </c:pt>
                      <c:pt idx="247">
                        <c:v>24.69998</c:v>
                      </c:pt>
                      <c:pt idx="248">
                        <c:v>24.799979999999998</c:v>
                      </c:pt>
                      <c:pt idx="249">
                        <c:v>24.899979999999999</c:v>
                      </c:pt>
                      <c:pt idx="250">
                        <c:v>24.999980000000001</c:v>
                      </c:pt>
                      <c:pt idx="251">
                        <c:v>25.099980000000002</c:v>
                      </c:pt>
                      <c:pt idx="252">
                        <c:v>25.19998</c:v>
                      </c:pt>
                      <c:pt idx="253">
                        <c:v>25.299980000000001</c:v>
                      </c:pt>
                      <c:pt idx="254">
                        <c:v>25.399979999999999</c:v>
                      </c:pt>
                      <c:pt idx="255">
                        <c:v>25.499980000000001</c:v>
                      </c:pt>
                      <c:pt idx="256">
                        <c:v>25.599979999999999</c:v>
                      </c:pt>
                      <c:pt idx="257">
                        <c:v>25.699980000000004</c:v>
                      </c:pt>
                      <c:pt idx="258">
                        <c:v>25.799979999999998</c:v>
                      </c:pt>
                      <c:pt idx="259">
                        <c:v>25.899980000000003</c:v>
                      </c:pt>
                      <c:pt idx="260">
                        <c:v>25.999980000000001</c:v>
                      </c:pt>
                      <c:pt idx="261">
                        <c:v>26.099980000000002</c:v>
                      </c:pt>
                      <c:pt idx="262">
                        <c:v>26.19998</c:v>
                      </c:pt>
                      <c:pt idx="263">
                        <c:v>26.299979999999998</c:v>
                      </c:pt>
                      <c:pt idx="264">
                        <c:v>26.399979999999999</c:v>
                      </c:pt>
                      <c:pt idx="265">
                        <c:v>26.499979999999997</c:v>
                      </c:pt>
                      <c:pt idx="266">
                        <c:v>26.599980000000002</c:v>
                      </c:pt>
                      <c:pt idx="267">
                        <c:v>26.699979999999996</c:v>
                      </c:pt>
                      <c:pt idx="268">
                        <c:v>26.799980000000001</c:v>
                      </c:pt>
                      <c:pt idx="269">
                        <c:v>26.899979999999999</c:v>
                      </c:pt>
                      <c:pt idx="270">
                        <c:v>26.999980000000001</c:v>
                      </c:pt>
                      <c:pt idx="271">
                        <c:v>27.099979999999999</c:v>
                      </c:pt>
                      <c:pt idx="272">
                        <c:v>27.19998</c:v>
                      </c:pt>
                      <c:pt idx="273">
                        <c:v>27.299979999999998</c:v>
                      </c:pt>
                      <c:pt idx="274">
                        <c:v>27.399979999999999</c:v>
                      </c:pt>
                      <c:pt idx="275">
                        <c:v>27.499980000000001</c:v>
                      </c:pt>
                      <c:pt idx="276">
                        <c:v>27.599980000000002</c:v>
                      </c:pt>
                      <c:pt idx="277">
                        <c:v>27.69998</c:v>
                      </c:pt>
                      <c:pt idx="278">
                        <c:v>27.799980000000001</c:v>
                      </c:pt>
                      <c:pt idx="279">
                        <c:v>27.899979999999999</c:v>
                      </c:pt>
                      <c:pt idx="280">
                        <c:v>27.999980000000001</c:v>
                      </c:pt>
                      <c:pt idx="281">
                        <c:v>28.099979999999999</c:v>
                      </c:pt>
                      <c:pt idx="282">
                        <c:v>28.199980000000004</c:v>
                      </c:pt>
                      <c:pt idx="283">
                        <c:v>28.299979999999998</c:v>
                      </c:pt>
                      <c:pt idx="284">
                        <c:v>28.399980000000003</c:v>
                      </c:pt>
                      <c:pt idx="285">
                        <c:v>28.499980000000001</c:v>
                      </c:pt>
                      <c:pt idx="286">
                        <c:v>28.599980000000002</c:v>
                      </c:pt>
                      <c:pt idx="287">
                        <c:v>28.69998</c:v>
                      </c:pt>
                      <c:pt idx="288">
                        <c:v>28.799979999999998</c:v>
                      </c:pt>
                      <c:pt idx="289">
                        <c:v>28.899979999999999</c:v>
                      </c:pt>
                      <c:pt idx="290">
                        <c:v>28.999979999999997</c:v>
                      </c:pt>
                      <c:pt idx="291">
                        <c:v>29.099980000000002</c:v>
                      </c:pt>
                      <c:pt idx="292">
                        <c:v>29.199979999999996</c:v>
                      </c:pt>
                      <c:pt idx="293">
                        <c:v>29.299969999999998</c:v>
                      </c:pt>
                      <c:pt idx="294">
                        <c:v>29.399970000000003</c:v>
                      </c:pt>
                      <c:pt idx="295">
                        <c:v>29.499969999999998</c:v>
                      </c:pt>
                      <c:pt idx="296">
                        <c:v>29.599970000000003</c:v>
                      </c:pt>
                      <c:pt idx="297">
                        <c:v>29.69997</c:v>
                      </c:pt>
                      <c:pt idx="298">
                        <c:v>29.799970000000002</c:v>
                      </c:pt>
                      <c:pt idx="299">
                        <c:v>29.89997</c:v>
                      </c:pt>
                      <c:pt idx="300">
                        <c:v>29.999970000000001</c:v>
                      </c:pt>
                      <c:pt idx="301">
                        <c:v>30.099969999999999</c:v>
                      </c:pt>
                      <c:pt idx="302">
                        <c:v>30.19997</c:v>
                      </c:pt>
                      <c:pt idx="303">
                        <c:v>30.299970000000002</c:v>
                      </c:pt>
                      <c:pt idx="304">
                        <c:v>30.399969999999996</c:v>
                      </c:pt>
                      <c:pt idx="305">
                        <c:v>30.499969999999998</c:v>
                      </c:pt>
                      <c:pt idx="306">
                        <c:v>30.599969999999999</c:v>
                      </c:pt>
                      <c:pt idx="307">
                        <c:v>30.69997</c:v>
                      </c:pt>
                      <c:pt idx="308">
                        <c:v>30.799970000000002</c:v>
                      </c:pt>
                      <c:pt idx="309">
                        <c:v>30.899970000000003</c:v>
                      </c:pt>
                      <c:pt idx="310">
                        <c:v>30.999969999999998</c:v>
                      </c:pt>
                      <c:pt idx="311">
                        <c:v>31.099969999999999</c:v>
                      </c:pt>
                      <c:pt idx="312">
                        <c:v>31.19997</c:v>
                      </c:pt>
                      <c:pt idx="313">
                        <c:v>31.299970000000002</c:v>
                      </c:pt>
                      <c:pt idx="314">
                        <c:v>31.399969999999996</c:v>
                      </c:pt>
                      <c:pt idx="315">
                        <c:v>31.499970000000005</c:v>
                      </c:pt>
                      <c:pt idx="316">
                        <c:v>31.599969999999999</c:v>
                      </c:pt>
                      <c:pt idx="317">
                        <c:v>31.69997</c:v>
                      </c:pt>
                      <c:pt idx="318">
                        <c:v>31.799970000000002</c:v>
                      </c:pt>
                      <c:pt idx="319">
                        <c:v>31.899970000000003</c:v>
                      </c:pt>
                      <c:pt idx="320">
                        <c:v>31.999969999999998</c:v>
                      </c:pt>
                      <c:pt idx="321">
                        <c:v>32.099969999999999</c:v>
                      </c:pt>
                      <c:pt idx="322">
                        <c:v>32.19997</c:v>
                      </c:pt>
                      <c:pt idx="323">
                        <c:v>32.299970000000002</c:v>
                      </c:pt>
                      <c:pt idx="324">
                        <c:v>32.399969999999996</c:v>
                      </c:pt>
                      <c:pt idx="325">
                        <c:v>32.499970000000005</c:v>
                      </c:pt>
                      <c:pt idx="326">
                        <c:v>32.599969999999999</c:v>
                      </c:pt>
                      <c:pt idx="327">
                        <c:v>32.69997</c:v>
                      </c:pt>
                      <c:pt idx="328">
                        <c:v>32.799970000000002</c:v>
                      </c:pt>
                      <c:pt idx="329">
                        <c:v>32.899969999999996</c:v>
                      </c:pt>
                      <c:pt idx="330">
                        <c:v>32.999969999999998</c:v>
                      </c:pt>
                      <c:pt idx="331">
                        <c:v>33.099969999999999</c:v>
                      </c:pt>
                      <c:pt idx="332">
                        <c:v>33.19997</c:v>
                      </c:pt>
                      <c:pt idx="333">
                        <c:v>33.299970000000002</c:v>
                      </c:pt>
                      <c:pt idx="334">
                        <c:v>33.399970000000003</c:v>
                      </c:pt>
                      <c:pt idx="335">
                        <c:v>33.499969999999998</c:v>
                      </c:pt>
                      <c:pt idx="336">
                        <c:v>33.599969999999999</c:v>
                      </c:pt>
                      <c:pt idx="337">
                        <c:v>33.69997</c:v>
                      </c:pt>
                      <c:pt idx="338">
                        <c:v>33.799970000000002</c:v>
                      </c:pt>
                      <c:pt idx="339">
                        <c:v>33.899969999999996</c:v>
                      </c:pt>
                      <c:pt idx="340">
                        <c:v>33.999970000000005</c:v>
                      </c:pt>
                      <c:pt idx="341">
                        <c:v>34.099969999999999</c:v>
                      </c:pt>
                      <c:pt idx="342">
                        <c:v>34.19997</c:v>
                      </c:pt>
                      <c:pt idx="343">
                        <c:v>34.299970000000002</c:v>
                      </c:pt>
                      <c:pt idx="344">
                        <c:v>34.399970000000003</c:v>
                      </c:pt>
                      <c:pt idx="345">
                        <c:v>34.499969999999998</c:v>
                      </c:pt>
                      <c:pt idx="346">
                        <c:v>34.599969999999999</c:v>
                      </c:pt>
                      <c:pt idx="347">
                        <c:v>34.69997</c:v>
                      </c:pt>
                      <c:pt idx="348">
                        <c:v>34.799970000000002</c:v>
                      </c:pt>
                      <c:pt idx="349">
                        <c:v>34.899969999999996</c:v>
                      </c:pt>
                      <c:pt idx="350">
                        <c:v>34.999970000000005</c:v>
                      </c:pt>
                      <c:pt idx="351">
                        <c:v>35.099969999999999</c:v>
                      </c:pt>
                      <c:pt idx="352">
                        <c:v>35.19997</c:v>
                      </c:pt>
                      <c:pt idx="353">
                        <c:v>35.299970000000002</c:v>
                      </c:pt>
                      <c:pt idx="354">
                        <c:v>35.399969999999996</c:v>
                      </c:pt>
                      <c:pt idx="355">
                        <c:v>35.499969999999998</c:v>
                      </c:pt>
                      <c:pt idx="356">
                        <c:v>35.599969999999999</c:v>
                      </c:pt>
                      <c:pt idx="357">
                        <c:v>35.69997</c:v>
                      </c:pt>
                      <c:pt idx="358">
                        <c:v>35.799970000000002</c:v>
                      </c:pt>
                      <c:pt idx="359">
                        <c:v>35.899970000000003</c:v>
                      </c:pt>
                      <c:pt idx="360">
                        <c:v>35.999969999999998</c:v>
                      </c:pt>
                      <c:pt idx="361">
                        <c:v>36.099969999999999</c:v>
                      </c:pt>
                      <c:pt idx="362">
                        <c:v>36.19997</c:v>
                      </c:pt>
                      <c:pt idx="363">
                        <c:v>36.299970000000002</c:v>
                      </c:pt>
                      <c:pt idx="364">
                        <c:v>36.399969999999996</c:v>
                      </c:pt>
                      <c:pt idx="365">
                        <c:v>36.499970000000005</c:v>
                      </c:pt>
                      <c:pt idx="366">
                        <c:v>36.599969999999999</c:v>
                      </c:pt>
                      <c:pt idx="367">
                        <c:v>36.69997</c:v>
                      </c:pt>
                      <c:pt idx="368">
                        <c:v>36.799970000000002</c:v>
                      </c:pt>
                      <c:pt idx="369">
                        <c:v>36.899970000000003</c:v>
                      </c:pt>
                      <c:pt idx="370">
                        <c:v>36.999969999999998</c:v>
                      </c:pt>
                      <c:pt idx="371">
                        <c:v>37.099969999999999</c:v>
                      </c:pt>
                      <c:pt idx="372">
                        <c:v>37.19997</c:v>
                      </c:pt>
                      <c:pt idx="373">
                        <c:v>37.299970000000002</c:v>
                      </c:pt>
                      <c:pt idx="374">
                        <c:v>37.399969999999996</c:v>
                      </c:pt>
                      <c:pt idx="375">
                        <c:v>37.499970000000005</c:v>
                      </c:pt>
                      <c:pt idx="376">
                        <c:v>37.599969999999999</c:v>
                      </c:pt>
                      <c:pt idx="377">
                        <c:v>37.69997</c:v>
                      </c:pt>
                      <c:pt idx="378">
                        <c:v>37.799970000000002</c:v>
                      </c:pt>
                      <c:pt idx="379">
                        <c:v>37.899969999999996</c:v>
                      </c:pt>
                      <c:pt idx="380">
                        <c:v>37.999969999999998</c:v>
                      </c:pt>
                      <c:pt idx="381">
                        <c:v>38.099969999999999</c:v>
                      </c:pt>
                      <c:pt idx="382">
                        <c:v>38.19997</c:v>
                      </c:pt>
                      <c:pt idx="383">
                        <c:v>38.299970000000002</c:v>
                      </c:pt>
                      <c:pt idx="384">
                        <c:v>38.399979999999999</c:v>
                      </c:pt>
                      <c:pt idx="385">
                        <c:v>38.499980000000008</c:v>
                      </c:pt>
                      <c:pt idx="386">
                        <c:v>38.599980000000002</c:v>
                      </c:pt>
                      <c:pt idx="387">
                        <c:v>38.699979999999996</c:v>
                      </c:pt>
                      <c:pt idx="388">
                        <c:v>38.799979999999998</c:v>
                      </c:pt>
                      <c:pt idx="389">
                        <c:v>38.899989999999995</c:v>
                      </c:pt>
                      <c:pt idx="390">
                        <c:v>38.999990000000004</c:v>
                      </c:pt>
                      <c:pt idx="391">
                        <c:v>39.099990000000005</c:v>
                      </c:pt>
                      <c:pt idx="392">
                        <c:v>39.19999</c:v>
                      </c:pt>
                      <c:pt idx="393">
                        <c:v>39.299999999999997</c:v>
                      </c:pt>
                      <c:pt idx="394">
                        <c:v>39.4</c:v>
                      </c:pt>
                      <c:pt idx="395">
                        <c:v>39.5</c:v>
                      </c:pt>
                      <c:pt idx="396">
                        <c:v>39.6</c:v>
                      </c:pt>
                      <c:pt idx="397">
                        <c:v>39.700009999999999</c:v>
                      </c:pt>
                      <c:pt idx="398">
                        <c:v>39.80001</c:v>
                      </c:pt>
                      <c:pt idx="399">
                        <c:v>39.900009999999995</c:v>
                      </c:pt>
                      <c:pt idx="400">
                        <c:v>40.000010000000003</c:v>
                      </c:pt>
                      <c:pt idx="401">
                        <c:v>40.100009999999997</c:v>
                      </c:pt>
                      <c:pt idx="402">
                        <c:v>40.200020000000002</c:v>
                      </c:pt>
                      <c:pt idx="403">
                        <c:v>40.300019999999996</c:v>
                      </c:pt>
                      <c:pt idx="404">
                        <c:v>40.400019999999998</c:v>
                      </c:pt>
                      <c:pt idx="405">
                        <c:v>40.500020000000006</c:v>
                      </c:pt>
                      <c:pt idx="406">
                        <c:v>40.600030000000004</c:v>
                      </c:pt>
                      <c:pt idx="407">
                        <c:v>40.700029999999998</c:v>
                      </c:pt>
                      <c:pt idx="408">
                        <c:v>40.80003</c:v>
                      </c:pt>
                      <c:pt idx="409">
                        <c:v>40.900029999999994</c:v>
                      </c:pt>
                      <c:pt idx="410">
                        <c:v>41.000040000000006</c:v>
                      </c:pt>
                      <c:pt idx="411">
                        <c:v>41.10004</c:v>
                      </c:pt>
                      <c:pt idx="412">
                        <c:v>41.200040000000001</c:v>
                      </c:pt>
                      <c:pt idx="413">
                        <c:v>41.300039999999996</c:v>
                      </c:pt>
                      <c:pt idx="414">
                        <c:v>41.400040000000004</c:v>
                      </c:pt>
                      <c:pt idx="415">
                        <c:v>41.500050000000002</c:v>
                      </c:pt>
                      <c:pt idx="416">
                        <c:v>41.600050000000003</c:v>
                      </c:pt>
                      <c:pt idx="417">
                        <c:v>41.700049999999997</c:v>
                      </c:pt>
                      <c:pt idx="418">
                        <c:v>41.800049999999999</c:v>
                      </c:pt>
                      <c:pt idx="419">
                        <c:v>41.900059999999996</c:v>
                      </c:pt>
                      <c:pt idx="420">
                        <c:v>42.000060000000005</c:v>
                      </c:pt>
                      <c:pt idx="421">
                        <c:v>42.100059999999999</c:v>
                      </c:pt>
                      <c:pt idx="422">
                        <c:v>42.200060000000001</c:v>
                      </c:pt>
                      <c:pt idx="423">
                        <c:v>42.300069999999998</c:v>
                      </c:pt>
                      <c:pt idx="424">
                        <c:v>42.400069999999999</c:v>
                      </c:pt>
                      <c:pt idx="425">
                        <c:v>42.500070000000001</c:v>
                      </c:pt>
                      <c:pt idx="426">
                        <c:v>42.600070000000002</c:v>
                      </c:pt>
                      <c:pt idx="427">
                        <c:v>42.700069999999997</c:v>
                      </c:pt>
                      <c:pt idx="428">
                        <c:v>42.800079999999994</c:v>
                      </c:pt>
                      <c:pt idx="429">
                        <c:v>42.900080000000003</c:v>
                      </c:pt>
                      <c:pt idx="430">
                        <c:v>43.000080000000004</c:v>
                      </c:pt>
                      <c:pt idx="431">
                        <c:v>43.100079999999998</c:v>
                      </c:pt>
                      <c:pt idx="432">
                        <c:v>43.200090000000003</c:v>
                      </c:pt>
                      <c:pt idx="433">
                        <c:v>43.300089999999997</c:v>
                      </c:pt>
                      <c:pt idx="434">
                        <c:v>43.400090000000006</c:v>
                      </c:pt>
                      <c:pt idx="435">
                        <c:v>43.50009</c:v>
                      </c:pt>
                      <c:pt idx="436">
                        <c:v>43.600090000000002</c:v>
                      </c:pt>
                      <c:pt idx="437">
                        <c:v>43.700099999999999</c:v>
                      </c:pt>
                      <c:pt idx="438">
                        <c:v>43.8001</c:v>
                      </c:pt>
                      <c:pt idx="439">
                        <c:v>43.900100000000002</c:v>
                      </c:pt>
                      <c:pt idx="440">
                        <c:v>44.000100000000003</c:v>
                      </c:pt>
                      <c:pt idx="441">
                        <c:v>44.100110000000001</c:v>
                      </c:pt>
                      <c:pt idx="442">
                        <c:v>44.200109999999995</c:v>
                      </c:pt>
                      <c:pt idx="443">
                        <c:v>44.300109999999997</c:v>
                      </c:pt>
                      <c:pt idx="444">
                        <c:v>44.400110000000005</c:v>
                      </c:pt>
                      <c:pt idx="445">
                        <c:v>44.500120000000003</c:v>
                      </c:pt>
                      <c:pt idx="446">
                        <c:v>44.600120000000004</c:v>
                      </c:pt>
                      <c:pt idx="447">
                        <c:v>44.700119999999998</c:v>
                      </c:pt>
                      <c:pt idx="448">
                        <c:v>44.800119999999993</c:v>
                      </c:pt>
                      <c:pt idx="449">
                        <c:v>44.900120000000001</c:v>
                      </c:pt>
                      <c:pt idx="450">
                        <c:v>45.000129999999999</c:v>
                      </c:pt>
                      <c:pt idx="451">
                        <c:v>45.10013</c:v>
                      </c:pt>
                      <c:pt idx="452">
                        <c:v>45.200130000000001</c:v>
                      </c:pt>
                      <c:pt idx="453">
                        <c:v>45.300129999999996</c:v>
                      </c:pt>
                      <c:pt idx="454">
                        <c:v>45.400140000000007</c:v>
                      </c:pt>
                      <c:pt idx="455">
                        <c:v>45.500140000000002</c:v>
                      </c:pt>
                      <c:pt idx="456">
                        <c:v>45.600139999999996</c:v>
                      </c:pt>
                      <c:pt idx="457">
                        <c:v>45.700139999999998</c:v>
                      </c:pt>
                      <c:pt idx="458">
                        <c:v>45.800149999999995</c:v>
                      </c:pt>
                      <c:pt idx="459">
                        <c:v>45.900150000000004</c:v>
                      </c:pt>
                      <c:pt idx="460">
                        <c:v>46.000150000000005</c:v>
                      </c:pt>
                      <c:pt idx="461">
                        <c:v>46.100149999999999</c:v>
                      </c:pt>
                      <c:pt idx="462">
                        <c:v>46.200149999999994</c:v>
                      </c:pt>
                      <c:pt idx="463">
                        <c:v>46.300159999999998</c:v>
                      </c:pt>
                      <c:pt idx="464">
                        <c:v>46.40016</c:v>
                      </c:pt>
                      <c:pt idx="465">
                        <c:v>46.500160000000001</c:v>
                      </c:pt>
                      <c:pt idx="466">
                        <c:v>46.600160000000002</c:v>
                      </c:pt>
                      <c:pt idx="467">
                        <c:v>46.70017</c:v>
                      </c:pt>
                      <c:pt idx="468">
                        <c:v>46.800169999999994</c:v>
                      </c:pt>
                      <c:pt idx="469">
                        <c:v>46.900170000000003</c:v>
                      </c:pt>
                      <c:pt idx="470">
                        <c:v>47.000169999999997</c:v>
                      </c:pt>
                      <c:pt idx="471">
                        <c:v>47.100169999999999</c:v>
                      </c:pt>
                      <c:pt idx="472">
                        <c:v>47.200179999999996</c:v>
                      </c:pt>
                      <c:pt idx="473">
                        <c:v>47.300179999999997</c:v>
                      </c:pt>
                      <c:pt idx="474">
                        <c:v>47.400180000000006</c:v>
                      </c:pt>
                      <c:pt idx="475">
                        <c:v>47.50018</c:v>
                      </c:pt>
                      <c:pt idx="476">
                        <c:v>47.600189999999998</c:v>
                      </c:pt>
                      <c:pt idx="477">
                        <c:v>47.700189999999999</c:v>
                      </c:pt>
                      <c:pt idx="478">
                        <c:v>47.800190000000001</c:v>
                      </c:pt>
                      <c:pt idx="479">
                        <c:v>47.900190000000002</c:v>
                      </c:pt>
                      <c:pt idx="480">
                        <c:v>48.0002</c:v>
                      </c:pt>
                      <c:pt idx="481">
                        <c:v>48.100200000000001</c:v>
                      </c:pt>
                      <c:pt idx="482">
                        <c:v>48.200199999999995</c:v>
                      </c:pt>
                      <c:pt idx="483">
                        <c:v>48.300200000000004</c:v>
                      </c:pt>
                      <c:pt idx="484">
                        <c:v>48.400199999999998</c:v>
                      </c:pt>
                      <c:pt idx="485">
                        <c:v>48.500210000000003</c:v>
                      </c:pt>
                      <c:pt idx="486">
                        <c:v>48.600209999999997</c:v>
                      </c:pt>
                      <c:pt idx="487">
                        <c:v>48.700209999999998</c:v>
                      </c:pt>
                      <c:pt idx="488">
                        <c:v>48.800210000000007</c:v>
                      </c:pt>
                      <c:pt idx="489">
                        <c:v>48.900220000000004</c:v>
                      </c:pt>
                      <c:pt idx="490">
                        <c:v>49.000219999999999</c:v>
                      </c:pt>
                      <c:pt idx="491">
                        <c:v>49.10022</c:v>
                      </c:pt>
                      <c:pt idx="492">
                        <c:v>49.200219999999995</c:v>
                      </c:pt>
                      <c:pt idx="493">
                        <c:v>49.300230000000006</c:v>
                      </c:pt>
                      <c:pt idx="494">
                        <c:v>49.400230000000001</c:v>
                      </c:pt>
                      <c:pt idx="495">
                        <c:v>49.500230000000002</c:v>
                      </c:pt>
                      <c:pt idx="496">
                        <c:v>49.600229999999996</c:v>
                      </c:pt>
                      <c:pt idx="497">
                        <c:v>49.700229999999998</c:v>
                      </c:pt>
                      <c:pt idx="498">
                        <c:v>49.800240000000002</c:v>
                      </c:pt>
                      <c:pt idx="499">
                        <c:v>49.900240000000004</c:v>
                      </c:pt>
                      <c:pt idx="500">
                        <c:v>50.000239999999998</c:v>
                      </c:pt>
                      <c:pt idx="501">
                        <c:v>50.100239999999999</c:v>
                      </c:pt>
                      <c:pt idx="502">
                        <c:v>50.200249999999997</c:v>
                      </c:pt>
                      <c:pt idx="503">
                        <c:v>50.300250000000005</c:v>
                      </c:pt>
                      <c:pt idx="504">
                        <c:v>50.40025</c:v>
                      </c:pt>
                      <c:pt idx="505">
                        <c:v>50.500250000000001</c:v>
                      </c:pt>
                      <c:pt idx="506">
                        <c:v>50.600259999999999</c:v>
                      </c:pt>
                      <c:pt idx="507">
                        <c:v>50.70026</c:v>
                      </c:pt>
                      <c:pt idx="508">
                        <c:v>50.800260000000002</c:v>
                      </c:pt>
                      <c:pt idx="509">
                        <c:v>50.900260000000003</c:v>
                      </c:pt>
                      <c:pt idx="510">
                        <c:v>51.000259999999997</c:v>
                      </c:pt>
                      <c:pt idx="511">
                        <c:v>51.100269999999995</c:v>
                      </c:pt>
                      <c:pt idx="512">
                        <c:v>51.200269999999996</c:v>
                      </c:pt>
                      <c:pt idx="513">
                        <c:v>51.300270000000005</c:v>
                      </c:pt>
                      <c:pt idx="514">
                        <c:v>51.400269999999999</c:v>
                      </c:pt>
                      <c:pt idx="515">
                        <c:v>51.500280000000004</c:v>
                      </c:pt>
                      <c:pt idx="516">
                        <c:v>51.600279999999998</c:v>
                      </c:pt>
                      <c:pt idx="517">
                        <c:v>51.700279999999992</c:v>
                      </c:pt>
                      <c:pt idx="518">
                        <c:v>51.800280000000001</c:v>
                      </c:pt>
                      <c:pt idx="519">
                        <c:v>51.900280000000002</c:v>
                      </c:pt>
                      <c:pt idx="520">
                        <c:v>52.00029</c:v>
                      </c:pt>
                      <c:pt idx="521">
                        <c:v>52.100290000000001</c:v>
                      </c:pt>
                      <c:pt idx="522">
                        <c:v>52.200290000000003</c:v>
                      </c:pt>
                      <c:pt idx="523">
                        <c:v>52.300290000000004</c:v>
                      </c:pt>
                      <c:pt idx="524">
                        <c:v>52.400300000000001</c:v>
                      </c:pt>
                      <c:pt idx="525">
                        <c:v>52.500299999999996</c:v>
                      </c:pt>
                      <c:pt idx="526">
                        <c:v>52.600299999999997</c:v>
                      </c:pt>
                      <c:pt idx="527">
                        <c:v>52.700300000000006</c:v>
                      </c:pt>
                      <c:pt idx="528">
                        <c:v>52.800310000000003</c:v>
                      </c:pt>
                      <c:pt idx="529">
                        <c:v>52.900310000000005</c:v>
                      </c:pt>
                      <c:pt idx="530">
                        <c:v>53.000309999999999</c:v>
                      </c:pt>
                      <c:pt idx="531">
                        <c:v>53.100309999999993</c:v>
                      </c:pt>
                      <c:pt idx="532">
                        <c:v>53.200310000000002</c:v>
                      </c:pt>
                      <c:pt idx="533">
                        <c:v>53.300319999999999</c:v>
                      </c:pt>
                      <c:pt idx="534">
                        <c:v>53.400320000000001</c:v>
                      </c:pt>
                      <c:pt idx="535">
                        <c:v>53.500320000000002</c:v>
                      </c:pt>
                      <c:pt idx="536">
                        <c:v>53.600319999999996</c:v>
                      </c:pt>
                      <c:pt idx="537">
                        <c:v>53.700329999999994</c:v>
                      </c:pt>
                      <c:pt idx="538">
                        <c:v>53.800330000000002</c:v>
                      </c:pt>
                      <c:pt idx="539">
                        <c:v>53.900329999999997</c:v>
                      </c:pt>
                      <c:pt idx="540">
                        <c:v>54.000329999999998</c:v>
                      </c:pt>
                      <c:pt idx="541">
                        <c:v>54.100339999999996</c:v>
                      </c:pt>
                      <c:pt idx="542">
                        <c:v>54.200340000000004</c:v>
                      </c:pt>
                      <c:pt idx="543">
                        <c:v>54.300340000000006</c:v>
                      </c:pt>
                      <c:pt idx="544">
                        <c:v>54.40034</c:v>
                      </c:pt>
                      <c:pt idx="545">
                        <c:v>54.500339999999994</c:v>
                      </c:pt>
                      <c:pt idx="546">
                        <c:v>54.600349999999999</c:v>
                      </c:pt>
                      <c:pt idx="547">
                        <c:v>54.70035</c:v>
                      </c:pt>
                      <c:pt idx="548">
                        <c:v>54.800350000000002</c:v>
                      </c:pt>
                      <c:pt idx="549">
                        <c:v>54.900350000000003</c:v>
                      </c:pt>
                      <c:pt idx="550">
                        <c:v>55.000360000000001</c:v>
                      </c:pt>
                      <c:pt idx="551">
                        <c:v>55.100359999999995</c:v>
                      </c:pt>
                      <c:pt idx="552">
                        <c:v>55.200360000000003</c:v>
                      </c:pt>
                      <c:pt idx="553">
                        <c:v>55.300359999999998</c:v>
                      </c:pt>
                      <c:pt idx="554">
                        <c:v>55.400359999999999</c:v>
                      </c:pt>
                      <c:pt idx="555">
                        <c:v>55.500369999999997</c:v>
                      </c:pt>
                      <c:pt idx="556">
                        <c:v>55.600369999999998</c:v>
                      </c:pt>
                      <c:pt idx="557">
                        <c:v>55.700370000000007</c:v>
                      </c:pt>
                      <c:pt idx="558">
                        <c:v>55.800370000000001</c:v>
                      </c:pt>
                      <c:pt idx="559">
                        <c:v>55.900379999999998</c:v>
                      </c:pt>
                      <c:pt idx="560">
                        <c:v>56.00038</c:v>
                      </c:pt>
                      <c:pt idx="561">
                        <c:v>56.100379999999994</c:v>
                      </c:pt>
                      <c:pt idx="562">
                        <c:v>56.200380000000003</c:v>
                      </c:pt>
                      <c:pt idx="563">
                        <c:v>56.30039</c:v>
                      </c:pt>
                      <c:pt idx="564">
                        <c:v>56.400390000000002</c:v>
                      </c:pt>
                      <c:pt idx="565">
                        <c:v>56.500389999999996</c:v>
                      </c:pt>
                      <c:pt idx="566">
                        <c:v>56.600390000000004</c:v>
                      </c:pt>
                      <c:pt idx="567">
                        <c:v>56.700389999999999</c:v>
                      </c:pt>
                      <c:pt idx="568">
                        <c:v>56.800400000000003</c:v>
                      </c:pt>
                      <c:pt idx="569">
                        <c:v>56.900399999999998</c:v>
                      </c:pt>
                      <c:pt idx="570">
                        <c:v>57.000399999999999</c:v>
                      </c:pt>
                      <c:pt idx="571">
                        <c:v>57.100400000000008</c:v>
                      </c:pt>
                      <c:pt idx="572">
                        <c:v>57.200410000000005</c:v>
                      </c:pt>
                      <c:pt idx="573">
                        <c:v>57.300409999999999</c:v>
                      </c:pt>
                      <c:pt idx="574">
                        <c:v>57.400410000000001</c:v>
                      </c:pt>
                      <c:pt idx="575">
                        <c:v>57.500409999999995</c:v>
                      </c:pt>
                      <c:pt idx="576">
                        <c:v>57.60042</c:v>
                      </c:pt>
                      <c:pt idx="577">
                        <c:v>57.700420000000001</c:v>
                      </c:pt>
                      <c:pt idx="578">
                        <c:v>57.800420000000003</c:v>
                      </c:pt>
                      <c:pt idx="579">
                        <c:v>57.900419999999997</c:v>
                      </c:pt>
                      <c:pt idx="580">
                        <c:v>58.000419999999998</c:v>
                      </c:pt>
                      <c:pt idx="581">
                        <c:v>58.100429999999996</c:v>
                      </c:pt>
                      <c:pt idx="582">
                        <c:v>58.200430000000004</c:v>
                      </c:pt>
                      <c:pt idx="583">
                        <c:v>58.300429999999999</c:v>
                      </c:pt>
                      <c:pt idx="584">
                        <c:v>58.40043</c:v>
                      </c:pt>
                      <c:pt idx="585">
                        <c:v>58.500439999999998</c:v>
                      </c:pt>
                      <c:pt idx="586">
                        <c:v>58.600440000000006</c:v>
                      </c:pt>
                      <c:pt idx="587">
                        <c:v>58.70044</c:v>
                      </c:pt>
                      <c:pt idx="588">
                        <c:v>58.800440000000002</c:v>
                      </c:pt>
                      <c:pt idx="589">
                        <c:v>58.900439999999996</c:v>
                      </c:pt>
                      <c:pt idx="590">
                        <c:v>59.000450000000001</c:v>
                      </c:pt>
                      <c:pt idx="591">
                        <c:v>59.100450000000002</c:v>
                      </c:pt>
                      <c:pt idx="592">
                        <c:v>59.200450000000004</c:v>
                      </c:pt>
                      <c:pt idx="593">
                        <c:v>59.300449999999998</c:v>
                      </c:pt>
                      <c:pt idx="594">
                        <c:v>59.400459999999995</c:v>
                      </c:pt>
                      <c:pt idx="595">
                        <c:v>59.500459999999997</c:v>
                      </c:pt>
                      <c:pt idx="596">
                        <c:v>59.600460000000005</c:v>
                      </c:pt>
                      <c:pt idx="597">
                        <c:v>59.70046</c:v>
                      </c:pt>
                      <c:pt idx="598">
                        <c:v>59.800470000000004</c:v>
                      </c:pt>
                      <c:pt idx="599">
                        <c:v>59.900469999999999</c:v>
                      </c:pt>
                      <c:pt idx="600">
                        <c:v>60.000469999999993</c:v>
                      </c:pt>
                      <c:pt idx="601">
                        <c:v>60.100470000000001</c:v>
                      </c:pt>
                      <c:pt idx="602">
                        <c:v>60.200470000000003</c:v>
                      </c:pt>
                      <c:pt idx="603">
                        <c:v>60.30048</c:v>
                      </c:pt>
                      <c:pt idx="604">
                        <c:v>60.400480000000002</c:v>
                      </c:pt>
                      <c:pt idx="605">
                        <c:v>60.500479999999996</c:v>
                      </c:pt>
                      <c:pt idx="606">
                        <c:v>60.600480000000005</c:v>
                      </c:pt>
                      <c:pt idx="607">
                        <c:v>60.700490000000002</c:v>
                      </c:pt>
                      <c:pt idx="608">
                        <c:v>60.800489999999996</c:v>
                      </c:pt>
                      <c:pt idx="609">
                        <c:v>60.900489999999998</c:v>
                      </c:pt>
                      <c:pt idx="610">
                        <c:v>61.000489999999999</c:v>
                      </c:pt>
                      <c:pt idx="611">
                        <c:v>61.100500000000004</c:v>
                      </c:pt>
                      <c:pt idx="612">
                        <c:v>61.200500000000005</c:v>
                      </c:pt>
                      <c:pt idx="613">
                        <c:v>61.3005</c:v>
                      </c:pt>
                      <c:pt idx="614">
                        <c:v>61.400499999999994</c:v>
                      </c:pt>
                      <c:pt idx="615">
                        <c:v>61.500500000000002</c:v>
                      </c:pt>
                      <c:pt idx="616">
                        <c:v>61.60051</c:v>
                      </c:pt>
                      <c:pt idx="617">
                        <c:v>61.700510000000001</c:v>
                      </c:pt>
                      <c:pt idx="618">
                        <c:v>61.800510000000003</c:v>
                      </c:pt>
                      <c:pt idx="619">
                        <c:v>61.900509999999997</c:v>
                      </c:pt>
                      <c:pt idx="620">
                        <c:v>62.000519999999995</c:v>
                      </c:pt>
                      <c:pt idx="621">
                        <c:v>62.100520000000003</c:v>
                      </c:pt>
                      <c:pt idx="622">
                        <c:v>62.200519999999997</c:v>
                      </c:pt>
                      <c:pt idx="623">
                        <c:v>62.300520000000006</c:v>
                      </c:pt>
                      <c:pt idx="624">
                        <c:v>62.400530000000003</c:v>
                      </c:pt>
                      <c:pt idx="625">
                        <c:v>62.500529999999998</c:v>
                      </c:pt>
                      <c:pt idx="626">
                        <c:v>62.600530000000006</c:v>
                      </c:pt>
                      <c:pt idx="627">
                        <c:v>62.700530000000001</c:v>
                      </c:pt>
                      <c:pt idx="628">
                        <c:v>62.800529999999995</c:v>
                      </c:pt>
                      <c:pt idx="629">
                        <c:v>62.900539999999992</c:v>
                      </c:pt>
                      <c:pt idx="630">
                        <c:v>63.000540000000001</c:v>
                      </c:pt>
                      <c:pt idx="631">
                        <c:v>63.100539999999995</c:v>
                      </c:pt>
                      <c:pt idx="632">
                        <c:v>63.200540000000004</c:v>
                      </c:pt>
                      <c:pt idx="633">
                        <c:v>63.300550000000001</c:v>
                      </c:pt>
                      <c:pt idx="634">
                        <c:v>63.400549999999996</c:v>
                      </c:pt>
                      <c:pt idx="635">
                        <c:v>63.500550000000004</c:v>
                      </c:pt>
                      <c:pt idx="636">
                        <c:v>63.600549999999998</c:v>
                      </c:pt>
                      <c:pt idx="637">
                        <c:v>63.700549999999993</c:v>
                      </c:pt>
                      <c:pt idx="638">
                        <c:v>63.800560000000004</c:v>
                      </c:pt>
                      <c:pt idx="639">
                        <c:v>63.900559999999999</c:v>
                      </c:pt>
                      <c:pt idx="640">
                        <c:v>64.000560000000007</c:v>
                      </c:pt>
                      <c:pt idx="641">
                        <c:v>64.100560000000002</c:v>
                      </c:pt>
                      <c:pt idx="642">
                        <c:v>64.200569999999999</c:v>
                      </c:pt>
                      <c:pt idx="643">
                        <c:v>64.300569999999993</c:v>
                      </c:pt>
                      <c:pt idx="644">
                        <c:v>64.400570000000002</c:v>
                      </c:pt>
                      <c:pt idx="645">
                        <c:v>64.50057000000001</c:v>
                      </c:pt>
                      <c:pt idx="646">
                        <c:v>64.600580000000008</c:v>
                      </c:pt>
                      <c:pt idx="647">
                        <c:v>64.700580000000002</c:v>
                      </c:pt>
                      <c:pt idx="648">
                        <c:v>64.800579999999997</c:v>
                      </c:pt>
                      <c:pt idx="649">
                        <c:v>64.900579999999991</c:v>
                      </c:pt>
                      <c:pt idx="650">
                        <c:v>65.000579999999999</c:v>
                      </c:pt>
                      <c:pt idx="651">
                        <c:v>65.100589999999997</c:v>
                      </c:pt>
                      <c:pt idx="652">
                        <c:v>65.200590000000005</c:v>
                      </c:pt>
                      <c:pt idx="653">
                        <c:v>65.30059</c:v>
                      </c:pt>
                      <c:pt idx="654">
                        <c:v>65.400589999999994</c:v>
                      </c:pt>
                      <c:pt idx="655">
                        <c:v>65.500600000000006</c:v>
                      </c:pt>
                      <c:pt idx="656">
                        <c:v>65.6006</c:v>
                      </c:pt>
                      <c:pt idx="657">
                        <c:v>65.700599999999994</c:v>
                      </c:pt>
                      <c:pt idx="658">
                        <c:v>65.800600000000003</c:v>
                      </c:pt>
                      <c:pt idx="659">
                        <c:v>65.90061</c:v>
                      </c:pt>
                      <c:pt idx="660">
                        <c:v>66.000610000000009</c:v>
                      </c:pt>
                      <c:pt idx="661">
                        <c:v>66.100610000000003</c:v>
                      </c:pt>
                      <c:pt idx="662">
                        <c:v>66.200609999999998</c:v>
                      </c:pt>
                      <c:pt idx="663">
                        <c:v>66.300609999999992</c:v>
                      </c:pt>
                      <c:pt idx="664">
                        <c:v>66.400620000000004</c:v>
                      </c:pt>
                      <c:pt idx="665">
                        <c:v>66.500619999999998</c:v>
                      </c:pt>
                      <c:pt idx="666">
                        <c:v>66.600620000000006</c:v>
                      </c:pt>
                      <c:pt idx="667">
                        <c:v>66.700620000000001</c:v>
                      </c:pt>
                      <c:pt idx="668">
                        <c:v>66.800629999999998</c:v>
                      </c:pt>
                      <c:pt idx="669">
                        <c:v>66.900629999999992</c:v>
                      </c:pt>
                      <c:pt idx="670">
                        <c:v>67.000630000000001</c:v>
                      </c:pt>
                      <c:pt idx="671">
                        <c:v>67.100629999999995</c:v>
                      </c:pt>
                      <c:pt idx="672">
                        <c:v>67.200630000000004</c:v>
                      </c:pt>
                      <c:pt idx="673">
                        <c:v>67.300640000000001</c:v>
                      </c:pt>
                      <c:pt idx="674">
                        <c:v>67.400639999999996</c:v>
                      </c:pt>
                      <c:pt idx="675">
                        <c:v>67.500640000000004</c:v>
                      </c:pt>
                      <c:pt idx="676">
                        <c:v>67.600639999999999</c:v>
                      </c:pt>
                      <c:pt idx="677">
                        <c:v>67.700649999999996</c:v>
                      </c:pt>
                      <c:pt idx="678">
                        <c:v>67.80064999999999</c:v>
                      </c:pt>
                      <c:pt idx="679">
                        <c:v>67.900649999999999</c:v>
                      </c:pt>
                      <c:pt idx="680">
                        <c:v>68.000650000000007</c:v>
                      </c:pt>
                      <c:pt idx="681">
                        <c:v>68.100660000000005</c:v>
                      </c:pt>
                      <c:pt idx="682">
                        <c:v>68.200659999999999</c:v>
                      </c:pt>
                      <c:pt idx="683">
                        <c:v>68.300659999999993</c:v>
                      </c:pt>
                      <c:pt idx="684">
                        <c:v>68.400660000000002</c:v>
                      </c:pt>
                      <c:pt idx="685">
                        <c:v>68.500659999999996</c:v>
                      </c:pt>
                      <c:pt idx="686">
                        <c:v>68.600670000000008</c:v>
                      </c:pt>
                      <c:pt idx="687">
                        <c:v>68.700670000000002</c:v>
                      </c:pt>
                      <c:pt idx="688">
                        <c:v>68.800669999999997</c:v>
                      </c:pt>
                      <c:pt idx="689">
                        <c:v>68.900670000000005</c:v>
                      </c:pt>
                      <c:pt idx="690">
                        <c:v>69.000680000000003</c:v>
                      </c:pt>
                      <c:pt idx="691">
                        <c:v>69.100679999999997</c:v>
                      </c:pt>
                      <c:pt idx="692">
                        <c:v>69.200680000000006</c:v>
                      </c:pt>
                      <c:pt idx="693">
                        <c:v>69.30068</c:v>
                      </c:pt>
                      <c:pt idx="694">
                        <c:v>69.400689999999997</c:v>
                      </c:pt>
                      <c:pt idx="695">
                        <c:v>69.500690000000006</c:v>
                      </c:pt>
                      <c:pt idx="696">
                        <c:v>69.60069</c:v>
                      </c:pt>
                      <c:pt idx="697">
                        <c:v>69.700689999999994</c:v>
                      </c:pt>
                      <c:pt idx="698">
                        <c:v>69.800690000000003</c:v>
                      </c:pt>
                      <c:pt idx="699">
                        <c:v>69.900700000000001</c:v>
                      </c:pt>
                      <c:pt idx="700">
                        <c:v>70.000699999999995</c:v>
                      </c:pt>
                      <c:pt idx="701">
                        <c:v>70.100700000000003</c:v>
                      </c:pt>
                      <c:pt idx="702">
                        <c:v>70.200699999999998</c:v>
                      </c:pt>
                      <c:pt idx="703">
                        <c:v>70.300709999999995</c:v>
                      </c:pt>
                      <c:pt idx="704">
                        <c:v>70.400710000000004</c:v>
                      </c:pt>
                      <c:pt idx="705">
                        <c:v>70.500709999999998</c:v>
                      </c:pt>
                      <c:pt idx="706">
                        <c:v>70.600709999999992</c:v>
                      </c:pt>
                      <c:pt idx="707">
                        <c:v>70.700720000000004</c:v>
                      </c:pt>
                      <c:pt idx="708">
                        <c:v>70.800719999999998</c:v>
                      </c:pt>
                      <c:pt idx="709">
                        <c:v>70.900720000000007</c:v>
                      </c:pt>
                      <c:pt idx="710">
                        <c:v>71.000720000000001</c:v>
                      </c:pt>
                      <c:pt idx="711">
                        <c:v>71.100719999999995</c:v>
                      </c:pt>
                      <c:pt idx="712">
                        <c:v>71.200729999999993</c:v>
                      </c:pt>
                      <c:pt idx="713">
                        <c:v>71.300730000000001</c:v>
                      </c:pt>
                      <c:pt idx="714">
                        <c:v>71.40073000000001</c:v>
                      </c:pt>
                      <c:pt idx="715">
                        <c:v>71.500730000000004</c:v>
                      </c:pt>
                      <c:pt idx="716">
                        <c:v>71.600740000000002</c:v>
                      </c:pt>
                      <c:pt idx="717">
                        <c:v>71.700739999999996</c:v>
                      </c:pt>
                      <c:pt idx="718">
                        <c:v>71.80073999999999</c:v>
                      </c:pt>
                      <c:pt idx="719">
                        <c:v>71.900739999999999</c:v>
                      </c:pt>
                      <c:pt idx="720">
                        <c:v>72.000740000000008</c:v>
                      </c:pt>
                      <c:pt idx="721">
                        <c:v>72.100750000000005</c:v>
                      </c:pt>
                      <c:pt idx="722">
                        <c:v>72.200749999999999</c:v>
                      </c:pt>
                      <c:pt idx="723">
                        <c:v>72.300750000000008</c:v>
                      </c:pt>
                      <c:pt idx="724">
                        <c:v>72.400750000000002</c:v>
                      </c:pt>
                      <c:pt idx="725">
                        <c:v>72.50076</c:v>
                      </c:pt>
                      <c:pt idx="726">
                        <c:v>72.600759999999994</c:v>
                      </c:pt>
                      <c:pt idx="727">
                        <c:v>72.700760000000002</c:v>
                      </c:pt>
                      <c:pt idx="728">
                        <c:v>72.800759999999997</c:v>
                      </c:pt>
                      <c:pt idx="729">
                        <c:v>72.900770000000009</c:v>
                      </c:pt>
                      <c:pt idx="730">
                        <c:v>73.000770000000003</c:v>
                      </c:pt>
                      <c:pt idx="731">
                        <c:v>73.100769999999997</c:v>
                      </c:pt>
                      <c:pt idx="732">
                        <c:v>73.200769999999991</c:v>
                      </c:pt>
                      <c:pt idx="733">
                        <c:v>73.30077</c:v>
                      </c:pt>
                      <c:pt idx="734">
                        <c:v>73.400779999999997</c:v>
                      </c:pt>
                      <c:pt idx="735">
                        <c:v>73.500780000000006</c:v>
                      </c:pt>
                      <c:pt idx="736">
                        <c:v>73.60078</c:v>
                      </c:pt>
                      <c:pt idx="737">
                        <c:v>73.700779999999995</c:v>
                      </c:pt>
                      <c:pt idx="738">
                        <c:v>73.800789999999992</c:v>
                      </c:pt>
                      <c:pt idx="739">
                        <c:v>73.900790000000001</c:v>
                      </c:pt>
                      <c:pt idx="740">
                        <c:v>74.000789999999995</c:v>
                      </c:pt>
                      <c:pt idx="741">
                        <c:v>74.100790000000003</c:v>
                      </c:pt>
                      <c:pt idx="742">
                        <c:v>74.200800000000001</c:v>
                      </c:pt>
                      <c:pt idx="743">
                        <c:v>74.30080000000001</c:v>
                      </c:pt>
                      <c:pt idx="744">
                        <c:v>74.400800000000004</c:v>
                      </c:pt>
                      <c:pt idx="745">
                        <c:v>74.500799999999998</c:v>
                      </c:pt>
                      <c:pt idx="746">
                        <c:v>74.600799999999992</c:v>
                      </c:pt>
                      <c:pt idx="747">
                        <c:v>74.70080999999999</c:v>
                      </c:pt>
                      <c:pt idx="748">
                        <c:v>74.800809999999998</c:v>
                      </c:pt>
                      <c:pt idx="749">
                        <c:v>74.900810000000007</c:v>
                      </c:pt>
                      <c:pt idx="750">
                        <c:v>75.000810000000001</c:v>
                      </c:pt>
                      <c:pt idx="751">
                        <c:v>75.100819999999999</c:v>
                      </c:pt>
                      <c:pt idx="752">
                        <c:v>75.200819999999993</c:v>
                      </c:pt>
                      <c:pt idx="753">
                        <c:v>75.300820000000002</c:v>
                      </c:pt>
                      <c:pt idx="754">
                        <c:v>75.400819999999996</c:v>
                      </c:pt>
                      <c:pt idx="755">
                        <c:v>75.500820000000004</c:v>
                      </c:pt>
                      <c:pt idx="756">
                        <c:v>75.600830000000002</c:v>
                      </c:pt>
                      <c:pt idx="757">
                        <c:v>75.700829999999996</c:v>
                      </c:pt>
                      <c:pt idx="758">
                        <c:v>75.800830000000005</c:v>
                      </c:pt>
                      <c:pt idx="759">
                        <c:v>75.900829999999999</c:v>
                      </c:pt>
                      <c:pt idx="760">
                        <c:v>76.000839999999997</c:v>
                      </c:pt>
                      <c:pt idx="761">
                        <c:v>76.100840000000005</c:v>
                      </c:pt>
                      <c:pt idx="762">
                        <c:v>76.200839999999999</c:v>
                      </c:pt>
                      <c:pt idx="763">
                        <c:v>76.300840000000008</c:v>
                      </c:pt>
                      <c:pt idx="764">
                        <c:v>76.400850000000005</c:v>
                      </c:pt>
                      <c:pt idx="765">
                        <c:v>76.50085</c:v>
                      </c:pt>
                      <c:pt idx="766">
                        <c:v>76.600849999999994</c:v>
                      </c:pt>
                      <c:pt idx="767">
                        <c:v>76.700850000000003</c:v>
                      </c:pt>
                      <c:pt idx="768">
                        <c:v>76.800849999999997</c:v>
                      </c:pt>
                      <c:pt idx="769">
                        <c:v>76.900859999999994</c:v>
                      </c:pt>
                      <c:pt idx="770">
                        <c:v>77.000860000000003</c:v>
                      </c:pt>
                      <c:pt idx="771">
                        <c:v>77.100859999999997</c:v>
                      </c:pt>
                      <c:pt idx="772">
                        <c:v>77.200860000000006</c:v>
                      </c:pt>
                      <c:pt idx="773">
                        <c:v>77.300870000000003</c:v>
                      </c:pt>
                      <c:pt idx="774">
                        <c:v>77.400869999999998</c:v>
                      </c:pt>
                      <c:pt idx="775">
                        <c:v>77.500869999999992</c:v>
                      </c:pt>
                      <c:pt idx="776">
                        <c:v>77.60087</c:v>
                      </c:pt>
                      <c:pt idx="777">
                        <c:v>77.700879999999998</c:v>
                      </c:pt>
                      <c:pt idx="778">
                        <c:v>77.800880000000006</c:v>
                      </c:pt>
                      <c:pt idx="779">
                        <c:v>77.900880000000001</c:v>
                      </c:pt>
                      <c:pt idx="780">
                        <c:v>78.000879999999995</c:v>
                      </c:pt>
                      <c:pt idx="781">
                        <c:v>78.100879999999989</c:v>
                      </c:pt>
                      <c:pt idx="782">
                        <c:v>78.200879999999998</c:v>
                      </c:pt>
                      <c:pt idx="783">
                        <c:v>78.300879999999992</c:v>
                      </c:pt>
                      <c:pt idx="784">
                        <c:v>78.400890000000004</c:v>
                      </c:pt>
                      <c:pt idx="785">
                        <c:v>78.500889999999998</c:v>
                      </c:pt>
                      <c:pt idx="786">
                        <c:v>78.600889999999993</c:v>
                      </c:pt>
                      <c:pt idx="787">
                        <c:v>78.700889999999987</c:v>
                      </c:pt>
                      <c:pt idx="788">
                        <c:v>78.800899999999999</c:v>
                      </c:pt>
                      <c:pt idx="789">
                        <c:v>78.900900000000007</c:v>
                      </c:pt>
                      <c:pt idx="790">
                        <c:v>79.000900000000001</c:v>
                      </c:pt>
                      <c:pt idx="791">
                        <c:v>79.100899999999996</c:v>
                      </c:pt>
                      <c:pt idx="792">
                        <c:v>79.20089999999999</c:v>
                      </c:pt>
                      <c:pt idx="793">
                        <c:v>79.300910000000002</c:v>
                      </c:pt>
                      <c:pt idx="794">
                        <c:v>79.400909999999996</c:v>
                      </c:pt>
                      <c:pt idx="795">
                        <c:v>79.500910000000005</c:v>
                      </c:pt>
                      <c:pt idx="796">
                        <c:v>79.600909999999999</c:v>
                      </c:pt>
                      <c:pt idx="797">
                        <c:v>79.700919999999996</c:v>
                      </c:pt>
                      <c:pt idx="798">
                        <c:v>79.800920000000005</c:v>
                      </c:pt>
                      <c:pt idx="799">
                        <c:v>79.900919999999999</c:v>
                      </c:pt>
                      <c:pt idx="800">
                        <c:v>80.000919999999994</c:v>
                      </c:pt>
                      <c:pt idx="801">
                        <c:v>80.100930000000005</c:v>
                      </c:pt>
                      <c:pt idx="802">
                        <c:v>80.20093</c:v>
                      </c:pt>
                      <c:pt idx="803">
                        <c:v>80.300929999999994</c:v>
                      </c:pt>
                      <c:pt idx="804">
                        <c:v>80.400930000000002</c:v>
                      </c:pt>
                      <c:pt idx="805">
                        <c:v>80.500929999999997</c:v>
                      </c:pt>
                      <c:pt idx="806">
                        <c:v>80.600940000000008</c:v>
                      </c:pt>
                      <c:pt idx="807">
                        <c:v>80.700940000000003</c:v>
                      </c:pt>
                      <c:pt idx="808">
                        <c:v>80.800939999999997</c:v>
                      </c:pt>
                      <c:pt idx="809">
                        <c:v>80.900939999999991</c:v>
                      </c:pt>
                      <c:pt idx="810">
                        <c:v>81.000950000000003</c:v>
                      </c:pt>
                      <c:pt idx="811">
                        <c:v>81.100950000000012</c:v>
                      </c:pt>
                      <c:pt idx="812">
                        <c:v>81.200950000000006</c:v>
                      </c:pt>
                      <c:pt idx="813">
                        <c:v>81.30095</c:v>
                      </c:pt>
                      <c:pt idx="814">
                        <c:v>81.400960000000012</c:v>
                      </c:pt>
                      <c:pt idx="815">
                        <c:v>81.500960000000006</c:v>
                      </c:pt>
                      <c:pt idx="816">
                        <c:v>81.600960000000001</c:v>
                      </c:pt>
                      <c:pt idx="817">
                        <c:v>81.700960000000009</c:v>
                      </c:pt>
                      <c:pt idx="818">
                        <c:v>81.800960000000003</c:v>
                      </c:pt>
                      <c:pt idx="819">
                        <c:v>81.900970000000001</c:v>
                      </c:pt>
                      <c:pt idx="820">
                        <c:v>82.000970000000009</c:v>
                      </c:pt>
                      <c:pt idx="821">
                        <c:v>82.100970000000004</c:v>
                      </c:pt>
                      <c:pt idx="822">
                        <c:v>82.200969999999998</c:v>
                      </c:pt>
                      <c:pt idx="823">
                        <c:v>82.300979999999996</c:v>
                      </c:pt>
                      <c:pt idx="824">
                        <c:v>82.400980000000004</c:v>
                      </c:pt>
                      <c:pt idx="825">
                        <c:v>82.500979999999998</c:v>
                      </c:pt>
                      <c:pt idx="826">
                        <c:v>82.600980000000007</c:v>
                      </c:pt>
                      <c:pt idx="827">
                        <c:v>82.700980000000001</c:v>
                      </c:pt>
                      <c:pt idx="828">
                        <c:v>82.800989999999985</c:v>
                      </c:pt>
                      <c:pt idx="829">
                        <c:v>82.900990000000007</c:v>
                      </c:pt>
                      <c:pt idx="830">
                        <c:v>83.000990000000002</c:v>
                      </c:pt>
                      <c:pt idx="831">
                        <c:v>83.100989999999996</c:v>
                      </c:pt>
                      <c:pt idx="832">
                        <c:v>83.200999999999993</c:v>
                      </c:pt>
                      <c:pt idx="833">
                        <c:v>83.300999999999988</c:v>
                      </c:pt>
                      <c:pt idx="834">
                        <c:v>83.40100000000001</c:v>
                      </c:pt>
                      <c:pt idx="835">
                        <c:v>83.501000000000005</c:v>
                      </c:pt>
                      <c:pt idx="836">
                        <c:v>83.601010000000002</c:v>
                      </c:pt>
                      <c:pt idx="837">
                        <c:v>83.701009999999997</c:v>
                      </c:pt>
                      <c:pt idx="838">
                        <c:v>83.801010000000005</c:v>
                      </c:pt>
                      <c:pt idx="839">
                        <c:v>83.901010000000014</c:v>
                      </c:pt>
                      <c:pt idx="840">
                        <c:v>84.001010000000008</c:v>
                      </c:pt>
                      <c:pt idx="841">
                        <c:v>84.101019999999991</c:v>
                      </c:pt>
                      <c:pt idx="842">
                        <c:v>84.20102</c:v>
                      </c:pt>
                      <c:pt idx="843">
                        <c:v>84.301020000000008</c:v>
                      </c:pt>
                      <c:pt idx="844">
                        <c:v>84.401020000000003</c:v>
                      </c:pt>
                      <c:pt idx="845">
                        <c:v>84.50103</c:v>
                      </c:pt>
                      <c:pt idx="846">
                        <c:v>84.601029999999994</c:v>
                      </c:pt>
                      <c:pt idx="847">
                        <c:v>84.701029999999989</c:v>
                      </c:pt>
                      <c:pt idx="848">
                        <c:v>84.801030000000011</c:v>
                      </c:pt>
                      <c:pt idx="849">
                        <c:v>84.901039999999995</c:v>
                      </c:pt>
                      <c:pt idx="850">
                        <c:v>85.001039999999989</c:v>
                      </c:pt>
                      <c:pt idx="851">
                        <c:v>85.101039999999998</c:v>
                      </c:pt>
                      <c:pt idx="852">
                        <c:v>85.201039999999992</c:v>
                      </c:pt>
                      <c:pt idx="853">
                        <c:v>85.30104</c:v>
                      </c:pt>
                      <c:pt idx="854">
                        <c:v>85.401049999999998</c:v>
                      </c:pt>
                      <c:pt idx="855">
                        <c:v>85.501049999999992</c:v>
                      </c:pt>
                      <c:pt idx="856">
                        <c:v>85.601049999999987</c:v>
                      </c:pt>
                      <c:pt idx="857">
                        <c:v>85.701049999999995</c:v>
                      </c:pt>
                      <c:pt idx="858">
                        <c:v>85.801060000000007</c:v>
                      </c:pt>
                      <c:pt idx="859">
                        <c:v>85.901060000000001</c:v>
                      </c:pt>
                      <c:pt idx="860">
                        <c:v>86.001059999999995</c:v>
                      </c:pt>
                      <c:pt idx="861">
                        <c:v>86.10105999999999</c:v>
                      </c:pt>
                      <c:pt idx="862">
                        <c:v>86.201070000000001</c:v>
                      </c:pt>
                      <c:pt idx="863">
                        <c:v>86.301069999999996</c:v>
                      </c:pt>
                      <c:pt idx="864">
                        <c:v>86.401070000000004</c:v>
                      </c:pt>
                      <c:pt idx="865">
                        <c:v>86.501069999999999</c:v>
                      </c:pt>
                      <c:pt idx="866">
                        <c:v>86.601069999999993</c:v>
                      </c:pt>
                      <c:pt idx="867">
                        <c:v>86.701080000000005</c:v>
                      </c:pt>
                      <c:pt idx="868">
                        <c:v>86.801079999999999</c:v>
                      </c:pt>
                      <c:pt idx="869">
                        <c:v>86.901079999999993</c:v>
                      </c:pt>
                      <c:pt idx="870">
                        <c:v>87.001080000000002</c:v>
                      </c:pt>
                      <c:pt idx="871">
                        <c:v>87.101089999999999</c:v>
                      </c:pt>
                      <c:pt idx="872">
                        <c:v>87.201089999999994</c:v>
                      </c:pt>
                      <c:pt idx="873">
                        <c:v>87.301090000000002</c:v>
                      </c:pt>
                      <c:pt idx="874">
                        <c:v>87.401089999999996</c:v>
                      </c:pt>
                      <c:pt idx="875">
                        <c:v>87.501089999999991</c:v>
                      </c:pt>
                      <c:pt idx="876">
                        <c:v>87.601100000000002</c:v>
                      </c:pt>
                      <c:pt idx="877">
                        <c:v>87.701099999999997</c:v>
                      </c:pt>
                      <c:pt idx="878">
                        <c:v>87.801099999999991</c:v>
                      </c:pt>
                      <c:pt idx="879">
                        <c:v>87.9011</c:v>
                      </c:pt>
                      <c:pt idx="880">
                        <c:v>88.001110000000011</c:v>
                      </c:pt>
                      <c:pt idx="881">
                        <c:v>88.101110000000006</c:v>
                      </c:pt>
                      <c:pt idx="882">
                        <c:v>88.20111</c:v>
                      </c:pt>
                      <c:pt idx="883">
                        <c:v>88.301109999999994</c:v>
                      </c:pt>
                      <c:pt idx="884">
                        <c:v>88.401120000000006</c:v>
                      </c:pt>
                      <c:pt idx="885">
                        <c:v>88.50112</c:v>
                      </c:pt>
                      <c:pt idx="886">
                        <c:v>88.601120000000009</c:v>
                      </c:pt>
                      <c:pt idx="887">
                        <c:v>88.701120000000003</c:v>
                      </c:pt>
                      <c:pt idx="888">
                        <c:v>88.801119999999997</c:v>
                      </c:pt>
                      <c:pt idx="889">
                        <c:v>88.901130000000009</c:v>
                      </c:pt>
                      <c:pt idx="890">
                        <c:v>89.001130000000003</c:v>
                      </c:pt>
                      <c:pt idx="891">
                        <c:v>89.101129999999998</c:v>
                      </c:pt>
                      <c:pt idx="892">
                        <c:v>89.201130000000006</c:v>
                      </c:pt>
                      <c:pt idx="893">
                        <c:v>89.301140000000004</c:v>
                      </c:pt>
                      <c:pt idx="894">
                        <c:v>89.401139999999998</c:v>
                      </c:pt>
                      <c:pt idx="895">
                        <c:v>89.501140000000007</c:v>
                      </c:pt>
                      <c:pt idx="896">
                        <c:v>89.601140000000001</c:v>
                      </c:pt>
                      <c:pt idx="897">
                        <c:v>89.701149999999984</c:v>
                      </c:pt>
                      <c:pt idx="898">
                        <c:v>89.801150000000007</c:v>
                      </c:pt>
                      <c:pt idx="899">
                        <c:v>89.901150000000001</c:v>
                      </c:pt>
                      <c:pt idx="900">
                        <c:v>90.001149999999996</c:v>
                      </c:pt>
                      <c:pt idx="901">
                        <c:v>90.101150000000004</c:v>
                      </c:pt>
                      <c:pt idx="902">
                        <c:v>90.201160000000016</c:v>
                      </c:pt>
                      <c:pt idx="903">
                        <c:v>90.30116000000001</c:v>
                      </c:pt>
                      <c:pt idx="904">
                        <c:v>90.401160000000004</c:v>
                      </c:pt>
                      <c:pt idx="905">
                        <c:v>90.501159999999999</c:v>
                      </c:pt>
                      <c:pt idx="906">
                        <c:v>90.601169999999996</c:v>
                      </c:pt>
                      <c:pt idx="907">
                        <c:v>90.701170000000005</c:v>
                      </c:pt>
                      <c:pt idx="908">
                        <c:v>90.801170000000013</c:v>
                      </c:pt>
                      <c:pt idx="909">
                        <c:v>90.901170000000008</c:v>
                      </c:pt>
                      <c:pt idx="910">
                        <c:v>91.001170000000002</c:v>
                      </c:pt>
                      <c:pt idx="911">
                        <c:v>91.101179999999999</c:v>
                      </c:pt>
                      <c:pt idx="912">
                        <c:v>91.201180000000008</c:v>
                      </c:pt>
                      <c:pt idx="913">
                        <c:v>91.301180000000002</c:v>
                      </c:pt>
                      <c:pt idx="914">
                        <c:v>91.401180000000011</c:v>
                      </c:pt>
                      <c:pt idx="915">
                        <c:v>91.501189999999994</c:v>
                      </c:pt>
                      <c:pt idx="916">
                        <c:v>91.601189999999988</c:v>
                      </c:pt>
                      <c:pt idx="917">
                        <c:v>91.701190000000011</c:v>
                      </c:pt>
                      <c:pt idx="918">
                        <c:v>91.801190000000005</c:v>
                      </c:pt>
                      <c:pt idx="919">
                        <c:v>91.901199999999989</c:v>
                      </c:pt>
                      <c:pt idx="920">
                        <c:v>92.001199999999997</c:v>
                      </c:pt>
                      <c:pt idx="921">
                        <c:v>92.101199999999992</c:v>
                      </c:pt>
                      <c:pt idx="922">
                        <c:v>92.2012</c:v>
                      </c:pt>
                      <c:pt idx="923">
                        <c:v>92.301200000000009</c:v>
                      </c:pt>
                      <c:pt idx="924">
                        <c:v>92.401209999999992</c:v>
                      </c:pt>
                      <c:pt idx="925">
                        <c:v>92.501209999999986</c:v>
                      </c:pt>
                      <c:pt idx="926">
                        <c:v>92.601209999999995</c:v>
                      </c:pt>
                      <c:pt idx="927">
                        <c:v>92.701210000000003</c:v>
                      </c:pt>
                      <c:pt idx="928">
                        <c:v>92.801220000000001</c:v>
                      </c:pt>
                      <c:pt idx="929">
                        <c:v>92.901219999999995</c:v>
                      </c:pt>
                      <c:pt idx="930">
                        <c:v>93.001219999999989</c:v>
                      </c:pt>
                      <c:pt idx="931">
                        <c:v>93.101220000000012</c:v>
                      </c:pt>
                      <c:pt idx="932">
                        <c:v>93.201229999999995</c:v>
                      </c:pt>
                      <c:pt idx="933">
                        <c:v>93.301230000000004</c:v>
                      </c:pt>
                      <c:pt idx="934">
                        <c:v>93.401229999999998</c:v>
                      </c:pt>
                      <c:pt idx="935">
                        <c:v>93.501229999999993</c:v>
                      </c:pt>
                      <c:pt idx="936">
                        <c:v>93.601230000000015</c:v>
                      </c:pt>
                      <c:pt idx="937">
                        <c:v>93.701239999999999</c:v>
                      </c:pt>
                      <c:pt idx="938">
                        <c:v>93.801239999999993</c:v>
                      </c:pt>
                      <c:pt idx="939">
                        <c:v>93.901240000000001</c:v>
                      </c:pt>
                      <c:pt idx="940">
                        <c:v>94.001239999999996</c:v>
                      </c:pt>
                      <c:pt idx="941">
                        <c:v>94.101249999999993</c:v>
                      </c:pt>
                      <c:pt idx="942">
                        <c:v>94.201250000000002</c:v>
                      </c:pt>
                      <c:pt idx="943">
                        <c:v>94.301249999999996</c:v>
                      </c:pt>
                      <c:pt idx="944">
                        <c:v>94.40124999999999</c:v>
                      </c:pt>
                      <c:pt idx="945">
                        <c:v>94.501260000000002</c:v>
                      </c:pt>
                      <c:pt idx="946">
                        <c:v>94.601259999999996</c:v>
                      </c:pt>
                      <c:pt idx="947">
                        <c:v>94.701259999999991</c:v>
                      </c:pt>
                      <c:pt idx="948">
                        <c:v>94.801259999999999</c:v>
                      </c:pt>
                      <c:pt idx="949">
                        <c:v>94.901259999999994</c:v>
                      </c:pt>
                      <c:pt idx="950">
                        <c:v>95.001270000000005</c:v>
                      </c:pt>
                      <c:pt idx="951">
                        <c:v>95.10127</c:v>
                      </c:pt>
                      <c:pt idx="952">
                        <c:v>95.201269999999994</c:v>
                      </c:pt>
                      <c:pt idx="953">
                        <c:v>95.301269999999988</c:v>
                      </c:pt>
                      <c:pt idx="954">
                        <c:v>95.40128</c:v>
                      </c:pt>
                      <c:pt idx="955">
                        <c:v>95.501280000000008</c:v>
                      </c:pt>
                      <c:pt idx="956">
                        <c:v>95.601280000000003</c:v>
                      </c:pt>
                      <c:pt idx="957">
                        <c:v>95.701279999999997</c:v>
                      </c:pt>
                      <c:pt idx="958">
                        <c:v>95.801279999999991</c:v>
                      </c:pt>
                      <c:pt idx="959">
                        <c:v>95.901290000000003</c:v>
                      </c:pt>
                      <c:pt idx="960">
                        <c:v>96.001289999999997</c:v>
                      </c:pt>
                      <c:pt idx="961">
                        <c:v>96.101290000000006</c:v>
                      </c:pt>
                      <c:pt idx="962">
                        <c:v>96.20129</c:v>
                      </c:pt>
                      <c:pt idx="963">
                        <c:v>96.301299999999998</c:v>
                      </c:pt>
                      <c:pt idx="964">
                        <c:v>96.401300000000006</c:v>
                      </c:pt>
                      <c:pt idx="965">
                        <c:v>96.501300000000001</c:v>
                      </c:pt>
                      <c:pt idx="966">
                        <c:v>96.601299999999995</c:v>
                      </c:pt>
                      <c:pt idx="967">
                        <c:v>96.701310000000007</c:v>
                      </c:pt>
                      <c:pt idx="968">
                        <c:v>96.801310000000001</c:v>
                      </c:pt>
                      <c:pt idx="969">
                        <c:v>96.901309999999995</c:v>
                      </c:pt>
                      <c:pt idx="970">
                        <c:v>97.001310000000004</c:v>
                      </c:pt>
                      <c:pt idx="971">
                        <c:v>97.101309999999998</c:v>
                      </c:pt>
                      <c:pt idx="972">
                        <c:v>97.20132000000001</c:v>
                      </c:pt>
                      <c:pt idx="973">
                        <c:v>97.301320000000004</c:v>
                      </c:pt>
                      <c:pt idx="974">
                        <c:v>97.401319999999998</c:v>
                      </c:pt>
                      <c:pt idx="975">
                        <c:v>97.501319999999993</c:v>
                      </c:pt>
                      <c:pt idx="976">
                        <c:v>97.601330000000004</c:v>
                      </c:pt>
                      <c:pt idx="977">
                        <c:v>97.701330000000013</c:v>
                      </c:pt>
                      <c:pt idx="978">
                        <c:v>97.801330000000007</c:v>
                      </c:pt>
                      <c:pt idx="979">
                        <c:v>97.901330000000002</c:v>
                      </c:pt>
                      <c:pt idx="980">
                        <c:v>98.001300000000001</c:v>
                      </c:pt>
                      <c:pt idx="981">
                        <c:v>98.101300000000009</c:v>
                      </c:pt>
                      <c:pt idx="982">
                        <c:v>98.201300000000003</c:v>
                      </c:pt>
                      <c:pt idx="983">
                        <c:v>98.301299999999998</c:v>
                      </c:pt>
                      <c:pt idx="984">
                        <c:v>98.401299999999992</c:v>
                      </c:pt>
                      <c:pt idx="985">
                        <c:v>98.501299999999986</c:v>
                      </c:pt>
                      <c:pt idx="986">
                        <c:v>98.601299999999995</c:v>
                      </c:pt>
                      <c:pt idx="987">
                        <c:v>98.701400000000007</c:v>
                      </c:pt>
                      <c:pt idx="988">
                        <c:v>98.801400000000001</c:v>
                      </c:pt>
                      <c:pt idx="989">
                        <c:v>98.901399999999995</c:v>
                      </c:pt>
                      <c:pt idx="990">
                        <c:v>99.00139999999999</c:v>
                      </c:pt>
                      <c:pt idx="991">
                        <c:v>99.101399999999998</c:v>
                      </c:pt>
                      <c:pt idx="992">
                        <c:v>99.201399999999992</c:v>
                      </c:pt>
                      <c:pt idx="993">
                        <c:v>99.301400000000001</c:v>
                      </c:pt>
                      <c:pt idx="994">
                        <c:v>99.40140000000001</c:v>
                      </c:pt>
                      <c:pt idx="995">
                        <c:v>99.501400000000004</c:v>
                      </c:pt>
                      <c:pt idx="996">
                        <c:v>99.601399999999998</c:v>
                      </c:pt>
                      <c:pt idx="997">
                        <c:v>99.701400000000007</c:v>
                      </c:pt>
                      <c:pt idx="998">
                        <c:v>99.801400000000001</c:v>
                      </c:pt>
                      <c:pt idx="999">
                        <c:v>99.901399999999995</c:v>
                      </c:pt>
                      <c:pt idx="1000">
                        <c:v>100.00139999999999</c:v>
                      </c:pt>
                      <c:pt idx="1001">
                        <c:v>100.10140000000001</c:v>
                      </c:pt>
                      <c:pt idx="1002">
                        <c:v>100.20140000000001</c:v>
                      </c:pt>
                      <c:pt idx="1003">
                        <c:v>100.3014</c:v>
                      </c:pt>
                      <c:pt idx="1004">
                        <c:v>100.4014</c:v>
                      </c:pt>
                      <c:pt idx="1005">
                        <c:v>100.5014</c:v>
                      </c:pt>
                      <c:pt idx="1006">
                        <c:v>100.6014</c:v>
                      </c:pt>
                      <c:pt idx="1007">
                        <c:v>100.70139999999999</c:v>
                      </c:pt>
                      <c:pt idx="1008">
                        <c:v>100.8014</c:v>
                      </c:pt>
                      <c:pt idx="1009">
                        <c:v>100.9014</c:v>
                      </c:pt>
                      <c:pt idx="1010">
                        <c:v>101.0014</c:v>
                      </c:pt>
                      <c:pt idx="1011">
                        <c:v>101.10140000000001</c:v>
                      </c:pt>
                      <c:pt idx="1012">
                        <c:v>101.20140000000001</c:v>
                      </c:pt>
                      <c:pt idx="1013">
                        <c:v>101.3014</c:v>
                      </c:pt>
                      <c:pt idx="1014">
                        <c:v>101.4014</c:v>
                      </c:pt>
                      <c:pt idx="1015">
                        <c:v>101.50139999999999</c:v>
                      </c:pt>
                      <c:pt idx="1016">
                        <c:v>101.6014</c:v>
                      </c:pt>
                      <c:pt idx="1017">
                        <c:v>101.70139999999999</c:v>
                      </c:pt>
                      <c:pt idx="1018">
                        <c:v>101.8014</c:v>
                      </c:pt>
                      <c:pt idx="1019">
                        <c:v>101.90140000000001</c:v>
                      </c:pt>
                      <c:pt idx="1020">
                        <c:v>102.0014</c:v>
                      </c:pt>
                      <c:pt idx="1021">
                        <c:v>102.1014</c:v>
                      </c:pt>
                      <c:pt idx="1022">
                        <c:v>102.20140000000001</c:v>
                      </c:pt>
                      <c:pt idx="1023">
                        <c:v>102.3014</c:v>
                      </c:pt>
                      <c:pt idx="1024">
                        <c:v>102.4014</c:v>
                      </c:pt>
                      <c:pt idx="1025">
                        <c:v>102.50139999999999</c:v>
                      </c:pt>
                      <c:pt idx="1026">
                        <c:v>102.60140000000001</c:v>
                      </c:pt>
                      <c:pt idx="1027">
                        <c:v>102.70140000000001</c:v>
                      </c:pt>
                      <c:pt idx="1028">
                        <c:v>102.8014</c:v>
                      </c:pt>
                      <c:pt idx="1029">
                        <c:v>102.9014</c:v>
                      </c:pt>
                      <c:pt idx="1030">
                        <c:v>103.0014</c:v>
                      </c:pt>
                      <c:pt idx="1031">
                        <c:v>103.10149999999999</c:v>
                      </c:pt>
                      <c:pt idx="1032">
                        <c:v>103.2015</c:v>
                      </c:pt>
                      <c:pt idx="1033">
                        <c:v>103.3015</c:v>
                      </c:pt>
                      <c:pt idx="1034">
                        <c:v>103.4015</c:v>
                      </c:pt>
                      <c:pt idx="1035">
                        <c:v>103.50150000000001</c:v>
                      </c:pt>
                      <c:pt idx="1036">
                        <c:v>103.6015</c:v>
                      </c:pt>
                      <c:pt idx="1037">
                        <c:v>103.7015</c:v>
                      </c:pt>
                      <c:pt idx="1038">
                        <c:v>103.8015</c:v>
                      </c:pt>
                      <c:pt idx="1039">
                        <c:v>103.9015</c:v>
                      </c:pt>
                      <c:pt idx="1040">
                        <c:v>104.00149999999999</c:v>
                      </c:pt>
                      <c:pt idx="1041">
                        <c:v>104.10150000000002</c:v>
                      </c:pt>
                      <c:pt idx="1042">
                        <c:v>104.20150000000001</c:v>
                      </c:pt>
                      <c:pt idx="1043">
                        <c:v>104.3015</c:v>
                      </c:pt>
                      <c:pt idx="1044">
                        <c:v>104.4015</c:v>
                      </c:pt>
                      <c:pt idx="1045">
                        <c:v>104.50149999999999</c:v>
                      </c:pt>
                      <c:pt idx="1046">
                        <c:v>104.6015</c:v>
                      </c:pt>
                      <c:pt idx="1047">
                        <c:v>104.7015</c:v>
                      </c:pt>
                      <c:pt idx="1048">
                        <c:v>104.80149999999999</c:v>
                      </c:pt>
                      <c:pt idx="1049">
                        <c:v>104.9015</c:v>
                      </c:pt>
                      <c:pt idx="1050">
                        <c:v>105.00150000000001</c:v>
                      </c:pt>
                      <c:pt idx="1051">
                        <c:v>105.1015</c:v>
                      </c:pt>
                      <c:pt idx="1052">
                        <c:v>105.20150000000001</c:v>
                      </c:pt>
                      <c:pt idx="1053">
                        <c:v>105.3015</c:v>
                      </c:pt>
                      <c:pt idx="1054">
                        <c:v>105.4015</c:v>
                      </c:pt>
                      <c:pt idx="1055">
                        <c:v>105.50149999999999</c:v>
                      </c:pt>
                      <c:pt idx="1056">
                        <c:v>105.60149999999999</c:v>
                      </c:pt>
                      <c:pt idx="1057">
                        <c:v>105.7015</c:v>
                      </c:pt>
                      <c:pt idx="1058">
                        <c:v>105.8015</c:v>
                      </c:pt>
                      <c:pt idx="1059">
                        <c:v>105.9015</c:v>
                      </c:pt>
                      <c:pt idx="1060">
                        <c:v>106.00150000000001</c:v>
                      </c:pt>
                      <c:pt idx="1061">
                        <c:v>106.1015</c:v>
                      </c:pt>
                      <c:pt idx="1062">
                        <c:v>106.2015</c:v>
                      </c:pt>
                      <c:pt idx="1063">
                        <c:v>106.3015</c:v>
                      </c:pt>
                      <c:pt idx="1064">
                        <c:v>106.4015</c:v>
                      </c:pt>
                      <c:pt idx="1065">
                        <c:v>106.50149999999999</c:v>
                      </c:pt>
                      <c:pt idx="1066">
                        <c:v>106.60150000000002</c:v>
                      </c:pt>
                      <c:pt idx="1067">
                        <c:v>106.70150000000001</c:v>
                      </c:pt>
                      <c:pt idx="1068">
                        <c:v>106.8015</c:v>
                      </c:pt>
                      <c:pt idx="1069">
                        <c:v>106.9015</c:v>
                      </c:pt>
                      <c:pt idx="1070">
                        <c:v>107.00149999999999</c:v>
                      </c:pt>
                      <c:pt idx="1071">
                        <c:v>107.1015</c:v>
                      </c:pt>
                      <c:pt idx="1072">
                        <c:v>107.2015</c:v>
                      </c:pt>
                      <c:pt idx="1073">
                        <c:v>107.30149999999999</c:v>
                      </c:pt>
                      <c:pt idx="1074">
                        <c:v>107.4016</c:v>
                      </c:pt>
                      <c:pt idx="1075">
                        <c:v>107.5016</c:v>
                      </c:pt>
                      <c:pt idx="1076">
                        <c:v>107.6016</c:v>
                      </c:pt>
                      <c:pt idx="1077">
                        <c:v>107.7016</c:v>
                      </c:pt>
                      <c:pt idx="1078">
                        <c:v>107.80159999999999</c:v>
                      </c:pt>
                      <c:pt idx="1079">
                        <c:v>107.9016</c:v>
                      </c:pt>
                      <c:pt idx="1080">
                        <c:v>108.0016</c:v>
                      </c:pt>
                      <c:pt idx="1081">
                        <c:v>108.1016</c:v>
                      </c:pt>
                      <c:pt idx="1082">
                        <c:v>108.20160000000001</c:v>
                      </c:pt>
                      <c:pt idx="1083">
                        <c:v>108.30160000000001</c:v>
                      </c:pt>
                      <c:pt idx="1084">
                        <c:v>108.4016</c:v>
                      </c:pt>
                      <c:pt idx="1085">
                        <c:v>108.5016</c:v>
                      </c:pt>
                      <c:pt idx="1086">
                        <c:v>108.60159999999999</c:v>
                      </c:pt>
                      <c:pt idx="1087">
                        <c:v>108.7016</c:v>
                      </c:pt>
                      <c:pt idx="1088">
                        <c:v>108.80159999999999</c:v>
                      </c:pt>
                      <c:pt idx="1089">
                        <c:v>108.90159999999999</c:v>
                      </c:pt>
                      <c:pt idx="1090">
                        <c:v>109.00160000000001</c:v>
                      </c:pt>
                      <c:pt idx="1091">
                        <c:v>109.1016</c:v>
                      </c:pt>
                      <c:pt idx="1092">
                        <c:v>109.2016</c:v>
                      </c:pt>
                      <c:pt idx="1093">
                        <c:v>109.30160000000001</c:v>
                      </c:pt>
                      <c:pt idx="1094">
                        <c:v>109.4016</c:v>
                      </c:pt>
                      <c:pt idx="1095">
                        <c:v>109.5016</c:v>
                      </c:pt>
                      <c:pt idx="1096">
                        <c:v>109.60159999999999</c:v>
                      </c:pt>
                      <c:pt idx="1097">
                        <c:v>109.70159999999998</c:v>
                      </c:pt>
                      <c:pt idx="1098">
                        <c:v>109.80160000000001</c:v>
                      </c:pt>
                      <c:pt idx="1099">
                        <c:v>109.9016</c:v>
                      </c:pt>
                      <c:pt idx="1100">
                        <c:v>110.0016</c:v>
                      </c:pt>
                      <c:pt idx="1101">
                        <c:v>110.1016</c:v>
                      </c:pt>
                      <c:pt idx="1102">
                        <c:v>110.2016</c:v>
                      </c:pt>
                      <c:pt idx="1103">
                        <c:v>110.30159999999999</c:v>
                      </c:pt>
                      <c:pt idx="1104">
                        <c:v>110.4016</c:v>
                      </c:pt>
                      <c:pt idx="1105">
                        <c:v>110.5016</c:v>
                      </c:pt>
                      <c:pt idx="1106">
                        <c:v>110.6016</c:v>
                      </c:pt>
                      <c:pt idx="1107">
                        <c:v>110.70160000000001</c:v>
                      </c:pt>
                      <c:pt idx="1108">
                        <c:v>110.80160000000001</c:v>
                      </c:pt>
                      <c:pt idx="1109">
                        <c:v>110.9016</c:v>
                      </c:pt>
                      <c:pt idx="1110">
                        <c:v>111.0016</c:v>
                      </c:pt>
                      <c:pt idx="1111">
                        <c:v>111.10159999999999</c:v>
                      </c:pt>
                      <c:pt idx="1112">
                        <c:v>111.2</c:v>
                      </c:pt>
                      <c:pt idx="1113">
                        <c:v>111.3</c:v>
                      </c:pt>
                      <c:pt idx="1114">
                        <c:v>111.4</c:v>
                      </c:pt>
                      <c:pt idx="1115">
                        <c:v>111.5</c:v>
                      </c:pt>
                    </c:numCache>
                  </c:numRef>
                </c:yVal>
                <c:smooth val="0"/>
                <c:extLst xmlns:c15="http://schemas.microsoft.com/office/drawing/2012/chart">
                  <c:ext xmlns:c16="http://schemas.microsoft.com/office/drawing/2014/chart" uri="{C3380CC4-5D6E-409C-BE32-E72D297353CC}">
                    <c16:uniqueId val="{00000005-D1DC-4BB0-9A61-16851D0B2E28}"/>
                  </c:ext>
                </c:extLst>
              </c15:ser>
            </c15:filteredScatterSeries>
          </c:ext>
        </c:extLst>
      </c:scatterChart>
      <c:valAx>
        <c:axId val="1740256703"/>
        <c:scaling>
          <c:orientation val="minMax"/>
          <c:max val="0.4"/>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Times New Roman" panose="02020603050405020304" pitchFamily="18" charset="0"/>
              </a:defRPr>
            </a:pPr>
            <a:endParaRPr lang="nb-NO"/>
          </a:p>
        </c:txPr>
        <c:crossAx val="1740257535"/>
        <c:crosses val="autoZero"/>
        <c:crossBetween val="midCat"/>
        <c:majorUnit val="0.1"/>
        <c:minorUnit val="0.1"/>
      </c:valAx>
      <c:valAx>
        <c:axId val="1740257535"/>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Times New Roman" panose="02020603050405020304" pitchFamily="18" charset="0"/>
              </a:defRPr>
            </a:pPr>
            <a:endParaRPr lang="nb-NO"/>
          </a:p>
        </c:txPr>
        <c:crossAx val="1740256703"/>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Times New Roman" panose="02020603050405020304" pitchFamily="18" charset="0"/>
          <a:cs typeface="Times New Roman" panose="02020603050405020304" pitchFamily="18" charset="0"/>
        </a:defRPr>
      </a:pPr>
      <a:endParaRPr lang="nb-NO"/>
    </a:p>
  </c:txPr>
  <c:externalData r:id="rId3">
    <c:autoUpdate val="0"/>
  </c:externalData>
  <c:userShapes r:id="rId4"/>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193910256410257"/>
          <c:y val="0.14723777777777777"/>
          <c:w val="0.73032905982905982"/>
          <c:h val="0.79278999999999999"/>
        </c:manualLayout>
      </c:layout>
      <c:scatterChart>
        <c:scatterStyle val="lineMarker"/>
        <c:varyColors val="0"/>
        <c:ser>
          <c:idx val="1"/>
          <c:order val="1"/>
          <c:tx>
            <c:v>S1_f</c:v>
          </c:tx>
          <c:spPr>
            <a:ln w="15875" cap="rnd">
              <a:solidFill>
                <a:srgbClr val="FFC000"/>
              </a:solidFill>
              <a:round/>
            </a:ln>
            <a:effectLst/>
          </c:spPr>
          <c:marker>
            <c:symbol val="none"/>
          </c:marker>
          <c:xVal>
            <c:numRef>
              <c:f>Bq!$D$5:$D$80</c:f>
              <c:numCache>
                <c:formatCode>General</c:formatCode>
                <c:ptCount val="76"/>
                <c:pt idx="0">
                  <c:v>0</c:v>
                </c:pt>
                <c:pt idx="1">
                  <c:v>8.1558423185114077E-4</c:v>
                </c:pt>
                <c:pt idx="2">
                  <c:v>3.0482431480002002E-4</c:v>
                </c:pt>
                <c:pt idx="3">
                  <c:v>5.8568592686287829E-4</c:v>
                </c:pt>
                <c:pt idx="4">
                  <c:v>8.2994976235815292E-4</c:v>
                </c:pt>
                <c:pt idx="5">
                  <c:v>7.2152392884377344E-4</c:v>
                </c:pt>
                <c:pt idx="6">
                  <c:v>5.4540284282970951E-4</c:v>
                </c:pt>
                <c:pt idx="7">
                  <c:v>5.5871115667728577E-4</c:v>
                </c:pt>
                <c:pt idx="8">
                  <c:v>6.1449238800712243E-4</c:v>
                </c:pt>
                <c:pt idx="9">
                  <c:v>8.7864141241428165E-4</c:v>
                </c:pt>
                <c:pt idx="10">
                  <c:v>9.1075538825083411E-4</c:v>
                </c:pt>
                <c:pt idx="11">
                  <c:v>7.670896205168253E-4</c:v>
                </c:pt>
                <c:pt idx="12">
                  <c:v>9.2899885221300763E-4</c:v>
                </c:pt>
                <c:pt idx="13">
                  <c:v>9.7367262199131465E-4</c:v>
                </c:pt>
                <c:pt idx="14">
                  <c:v>1.0626287702023693E-3</c:v>
                </c:pt>
                <c:pt idx="15">
                  <c:v>1.5997529104420361E-3</c:v>
                </c:pt>
                <c:pt idx="16">
                  <c:v>2.5443757264887287E-3</c:v>
                </c:pt>
                <c:pt idx="17">
                  <c:v>3.7772364640602791E-3</c:v>
                </c:pt>
                <c:pt idx="18">
                  <c:v>6.7158423724115587E-3</c:v>
                </c:pt>
                <c:pt idx="19">
                  <c:v>1.3471207803101015E-2</c:v>
                </c:pt>
                <c:pt idx="20">
                  <c:v>1.4227346473921659E-2</c:v>
                </c:pt>
                <c:pt idx="21">
                  <c:v>4.7083395894346753E-3</c:v>
                </c:pt>
                <c:pt idx="22">
                  <c:v>5.7661067011345254E-4</c:v>
                </c:pt>
                <c:pt idx="23">
                  <c:v>2.3395716874163804E-4</c:v>
                </c:pt>
                <c:pt idx="24">
                  <c:v>2.0409172142931133E-4</c:v>
                </c:pt>
                <c:pt idx="25">
                  <c:v>3.1262021447868931E-4</c:v>
                </c:pt>
                <c:pt idx="26">
                  <c:v>3.8145491132148869E-4</c:v>
                </c:pt>
                <c:pt idx="27">
                  <c:v>4.3228417558093175E-4</c:v>
                </c:pt>
                <c:pt idx="28">
                  <c:v>4.6587714935581652E-4</c:v>
                </c:pt>
                <c:pt idx="29">
                  <c:v>4.8809244404529969E-4</c:v>
                </c:pt>
                <c:pt idx="30">
                  <c:v>4.7510594392842379E-4</c:v>
                </c:pt>
                <c:pt idx="31">
                  <c:v>4.4939449918283281E-4</c:v>
                </c:pt>
                <c:pt idx="32">
                  <c:v>4.3416612567870647E-4</c:v>
                </c:pt>
                <c:pt idx="33">
                  <c:v>5.2957835385637395E-4</c:v>
                </c:pt>
                <c:pt idx="34">
                  <c:v>6.5043520763004292E-4</c:v>
                </c:pt>
                <c:pt idx="35">
                  <c:v>7.2249930425567397E-4</c:v>
                </c:pt>
                <c:pt idx="36">
                  <c:v>1.2406536924416416E-3</c:v>
                </c:pt>
                <c:pt idx="37">
                  <c:v>3.023182599539691E-3</c:v>
                </c:pt>
                <c:pt idx="38">
                  <c:v>1.7985578563264347E-2</c:v>
                </c:pt>
                <c:pt idx="39">
                  <c:v>4.3562949935048112E-2</c:v>
                </c:pt>
                <c:pt idx="40">
                  <c:v>2.8354072669625172E-2</c:v>
                </c:pt>
                <c:pt idx="41">
                  <c:v>1.3936490304880403E-2</c:v>
                </c:pt>
                <c:pt idx="42">
                  <c:v>9.0665216961353691E-3</c:v>
                </c:pt>
                <c:pt idx="43">
                  <c:v>3.2905091223097752E-3</c:v>
                </c:pt>
                <c:pt idx="44">
                  <c:v>3.13824261638868E-4</c:v>
                </c:pt>
                <c:pt idx="45">
                  <c:v>-5.6855435075522312E-5</c:v>
                </c:pt>
                <c:pt idx="46">
                  <c:v>-7.6080865590520962E-5</c:v>
                </c:pt>
                <c:pt idx="47">
                  <c:v>-2.7509319594078782E-5</c:v>
                </c:pt>
                <c:pt idx="48">
                  <c:v>6.0750536758760543E-6</c:v>
                </c:pt>
                <c:pt idx="49">
                  <c:v>-1.040813723301764E-5</c:v>
                </c:pt>
                <c:pt idx="50">
                  <c:v>-5.3887139057945742E-5</c:v>
                </c:pt>
                <c:pt idx="51">
                  <c:v>-1.069745953890216E-4</c:v>
                </c:pt>
                <c:pt idx="52">
                  <c:v>-1.6739745868266399E-4</c:v>
                </c:pt>
                <c:pt idx="53">
                  <c:v>-4.3288112518388358E-4</c:v>
                </c:pt>
                <c:pt idx="54">
                  <c:v>-9.3383582032384167E-4</c:v>
                </c:pt>
                <c:pt idx="55">
                  <c:v>-1.112245303683518E-3</c:v>
                </c:pt>
                <c:pt idx="56">
                  <c:v>-1.120973768378872E-3</c:v>
                </c:pt>
                <c:pt idx="57">
                  <c:v>3.4405599471899698E-3</c:v>
                </c:pt>
                <c:pt idx="58">
                  <c:v>1.9137061274651614E-2</c:v>
                </c:pt>
                <c:pt idx="59">
                  <c:v>4.7423850793573398E-2</c:v>
                </c:pt>
                <c:pt idx="60">
                  <c:v>6.2059003328482742E-2</c:v>
                </c:pt>
                <c:pt idx="61">
                  <c:v>4.3954442732416908E-2</c:v>
                </c:pt>
                <c:pt idx="62">
                  <c:v>2.5737056074354548E-2</c:v>
                </c:pt>
                <c:pt idx="63">
                  <c:v>1.1721086475409389E-2</c:v>
                </c:pt>
                <c:pt idx="64">
                  <c:v>7.6810665849401443E-3</c:v>
                </c:pt>
                <c:pt idx="65">
                  <c:v>1.7572299784596524E-3</c:v>
                </c:pt>
                <c:pt idx="66">
                  <c:v>-5.6334479107001813E-5</c:v>
                </c:pt>
                <c:pt idx="67">
                  <c:v>-9.1593266653991573E-5</c:v>
                </c:pt>
                <c:pt idx="68">
                  <c:v>-5.9363923200034859E-5</c:v>
                </c:pt>
                <c:pt idx="69">
                  <c:v>-2.9305785300865963E-5</c:v>
                </c:pt>
                <c:pt idx="70">
                  <c:v>-2.1538783049929578E-5</c:v>
                </c:pt>
                <c:pt idx="71">
                  <c:v>-5.094618476840609E-6</c:v>
                </c:pt>
                <c:pt idx="72">
                  <c:v>-5.8089741625353069E-7</c:v>
                </c:pt>
                <c:pt idx="73">
                  <c:v>-3.3452462150852327E-5</c:v>
                </c:pt>
                <c:pt idx="74">
                  <c:v>-5.1244191870514688E-5</c:v>
                </c:pt>
                <c:pt idx="75">
                  <c:v>-6.3882551761946255E-5</c:v>
                </c:pt>
              </c:numCache>
            </c:numRef>
          </c:xVal>
          <c:yVal>
            <c:numRef>
              <c:f>Bq!$E$5:$E$80</c:f>
              <c:numCache>
                <c:formatCode>General</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0"/>
          <c:extLst>
            <c:ext xmlns:c16="http://schemas.microsoft.com/office/drawing/2014/chart" uri="{C3380CC4-5D6E-409C-BE32-E72D297353CC}">
              <c16:uniqueId val="{00000000-C9EC-44FA-A22E-3DB6BA693406}"/>
            </c:ext>
          </c:extLst>
        </c:ser>
        <c:ser>
          <c:idx val="2"/>
          <c:order val="3"/>
          <c:tx>
            <c:v>4b_f</c:v>
          </c:tx>
          <c:spPr>
            <a:ln w="12700" cap="rnd">
              <a:solidFill>
                <a:schemeClr val="accent6"/>
              </a:solidFill>
              <a:round/>
            </a:ln>
            <a:effectLst/>
          </c:spPr>
          <c:marker>
            <c:symbol val="none"/>
          </c:marker>
          <c:xVal>
            <c:numRef>
              <c:f>Bq!$I$28:$I$1139</c:f>
              <c:numCache>
                <c:formatCode>General</c:formatCode>
                <c:ptCount val="1112"/>
                <c:pt idx="0">
                  <c:v>1.3684522739914953E-4</c:v>
                </c:pt>
                <c:pt idx="1">
                  <c:v>1.3684270185777213E-4</c:v>
                </c:pt>
                <c:pt idx="2">
                  <c:v>1.0834014536715467E-4</c:v>
                </c:pt>
                <c:pt idx="3">
                  <c:v>9.0372311797007424E-5</c:v>
                </c:pt>
                <c:pt idx="4">
                  <c:v>9.0371211691505436E-5</c:v>
                </c:pt>
                <c:pt idx="5">
                  <c:v>7.8044286526387875E-5</c:v>
                </c:pt>
                <c:pt idx="6">
                  <c:v>0</c:v>
                </c:pt>
                <c:pt idx="7">
                  <c:v>0</c:v>
                </c:pt>
                <c:pt idx="8">
                  <c:v>0</c:v>
                </c:pt>
                <c:pt idx="9">
                  <c:v>0</c:v>
                </c:pt>
                <c:pt idx="10">
                  <c:v>0</c:v>
                </c:pt>
                <c:pt idx="11">
                  <c:v>-4.7491204819096318E-5</c:v>
                </c:pt>
                <c:pt idx="12">
                  <c:v>-4.7490902010984976E-5</c:v>
                </c:pt>
                <c:pt idx="13">
                  <c:v>8.9880517539111339E-5</c:v>
                </c:pt>
                <c:pt idx="14">
                  <c:v>0</c:v>
                </c:pt>
                <c:pt idx="15">
                  <c:v>0</c:v>
                </c:pt>
                <c:pt idx="16">
                  <c:v>0</c:v>
                </c:pt>
                <c:pt idx="17">
                  <c:v>0</c:v>
                </c:pt>
                <c:pt idx="18">
                  <c:v>0</c:v>
                </c:pt>
                <c:pt idx="19">
                  <c:v>3.8663653652396484E-5</c:v>
                </c:pt>
                <c:pt idx="20">
                  <c:v>7.5291236676717675E-5</c:v>
                </c:pt>
                <c:pt idx="21">
                  <c:v>7.5290857538578131E-5</c:v>
                </c:pt>
                <c:pt idx="22">
                  <c:v>1.1074882076216874E-4</c:v>
                </c:pt>
                <c:pt idx="23">
                  <c:v>1.1074827432606683E-4</c:v>
                </c:pt>
                <c:pt idx="24">
                  <c:v>1.1074772811941819E-4</c:v>
                </c:pt>
                <c:pt idx="25">
                  <c:v>1.4230605401939814E-4</c:v>
                </c:pt>
                <c:pt idx="26">
                  <c:v>1.3998448281927087E-4</c:v>
                </c:pt>
                <c:pt idx="27">
                  <c:v>1.3998382913224498E-4</c:v>
                </c:pt>
                <c:pt idx="28">
                  <c:v>2.047534303876821E-4</c:v>
                </c:pt>
                <c:pt idx="29">
                  <c:v>2.0475249879728729E-4</c:v>
                </c:pt>
                <c:pt idx="30">
                  <c:v>2.0475156759736012E-4</c:v>
                </c:pt>
                <c:pt idx="31">
                  <c:v>2.0194052273028271E-4</c:v>
                </c:pt>
                <c:pt idx="32">
                  <c:v>2.0193961767468678E-4</c:v>
                </c:pt>
                <c:pt idx="33">
                  <c:v>1.9843713807919644E-4</c:v>
                </c:pt>
                <c:pt idx="34">
                  <c:v>1.6394354251091312E-4</c:v>
                </c:pt>
                <c:pt idx="35">
                  <c:v>1.6394282758031985E-4</c:v>
                </c:pt>
                <c:pt idx="36">
                  <c:v>1.6223776344675259E-4</c:v>
                </c:pt>
                <c:pt idx="37">
                  <c:v>2.256354525589015E-4</c:v>
                </c:pt>
                <c:pt idx="38">
                  <c:v>1.9178200252339175E-4</c:v>
                </c:pt>
                <c:pt idx="39">
                  <c:v>1.9178118857422318E-4</c:v>
                </c:pt>
                <c:pt idx="40">
                  <c:v>1.8896555959260807E-4</c:v>
                </c:pt>
                <c:pt idx="41">
                  <c:v>1.8896477002250601E-4</c:v>
                </c:pt>
                <c:pt idx="42">
                  <c:v>2.5079770789208884E-4</c:v>
                </c:pt>
                <c:pt idx="43">
                  <c:v>2.4807831381836305E-4</c:v>
                </c:pt>
                <c:pt idx="44">
                  <c:v>2.480772944528829E-4</c:v>
                </c:pt>
                <c:pt idx="45">
                  <c:v>2.4585566838808686E-4</c:v>
                </c:pt>
                <c:pt idx="46">
                  <c:v>2.4278821032682873E-4</c:v>
                </c:pt>
                <c:pt idx="47">
                  <c:v>2.0640252871179337E-4</c:v>
                </c:pt>
                <c:pt idx="48">
                  <c:v>2.0141305020395081E-4</c:v>
                </c:pt>
                <c:pt idx="49">
                  <c:v>1.9841142802949621E-4</c:v>
                </c:pt>
                <c:pt idx="50">
                  <c:v>2.2331629762725575E-4</c:v>
                </c:pt>
                <c:pt idx="51">
                  <c:v>2.197715742335096E-4</c:v>
                </c:pt>
                <c:pt idx="52">
                  <c:v>2.1680628559228804E-4</c:v>
                </c:pt>
                <c:pt idx="53">
                  <c:v>2.4000466089998615E-4</c:v>
                </c:pt>
                <c:pt idx="54">
                  <c:v>2.3708230832040494E-4</c:v>
                </c:pt>
                <c:pt idx="55">
                  <c:v>2.3415997890301657E-4</c:v>
                </c:pt>
                <c:pt idx="56">
                  <c:v>2.2851083151256471E-4</c:v>
                </c:pt>
                <c:pt idx="57">
                  <c:v>2.2373845894863457E-4</c:v>
                </c:pt>
                <c:pt idx="58">
                  <c:v>2.2087479703771737E-4</c:v>
                </c:pt>
                <c:pt idx="59">
                  <c:v>2.446425283596626E-4</c:v>
                </c:pt>
                <c:pt idx="60">
                  <c:v>2.9695383624579692E-4</c:v>
                </c:pt>
                <c:pt idx="61">
                  <c:v>2.941300901303488E-4</c:v>
                </c:pt>
                <c:pt idx="62">
                  <c:v>2.8822071045626072E-4</c:v>
                </c:pt>
                <c:pt idx="63">
                  <c:v>2.8542692887591127E-4</c:v>
                </c:pt>
                <c:pt idx="64">
                  <c:v>2.8263316848321129E-4</c:v>
                </c:pt>
                <c:pt idx="65">
                  <c:v>2.2208422956390152E-4</c:v>
                </c:pt>
                <c:pt idx="66">
                  <c:v>2.1931326235948473E-4</c:v>
                </c:pt>
                <c:pt idx="67">
                  <c:v>2.7028781481793103E-4</c:v>
                </c:pt>
                <c:pt idx="68">
                  <c:v>2.675345344726861E-4</c:v>
                </c:pt>
                <c:pt idx="69">
                  <c:v>3.168626239214031E-4</c:v>
                </c:pt>
                <c:pt idx="70">
                  <c:v>3.1413551473399414E-4</c:v>
                </c:pt>
                <c:pt idx="71">
                  <c:v>3.1066721962463623E-4</c:v>
                </c:pt>
                <c:pt idx="72">
                  <c:v>3.0794664427035969E-4</c:v>
                </c:pt>
                <c:pt idx="73">
                  <c:v>3.0522608895581751E-4</c:v>
                </c:pt>
                <c:pt idx="74">
                  <c:v>2.4472669470711135E-4</c:v>
                </c:pt>
                <c:pt idx="75">
                  <c:v>1.8799410796740694E-4</c:v>
                </c:pt>
                <c:pt idx="76">
                  <c:v>1.8531433247891715E-4</c:v>
                </c:pt>
                <c:pt idx="77">
                  <c:v>2.6334451926684777E-4</c:v>
                </c:pt>
                <c:pt idx="78">
                  <c:v>2.3289627682489896E-4</c:v>
                </c:pt>
                <c:pt idx="79">
                  <c:v>2.3022476378114373E-4</c:v>
                </c:pt>
                <c:pt idx="80">
                  <c:v>2.270225487418273E-4</c:v>
                </c:pt>
                <c:pt idx="81">
                  <c:v>3.0418383682261551E-4</c:v>
                </c:pt>
                <c:pt idx="82">
                  <c:v>3.0152046210084999E-4</c:v>
                </c:pt>
                <c:pt idx="83">
                  <c:v>2.7282640566923881E-4</c:v>
                </c:pt>
                <c:pt idx="84">
                  <c:v>2.7015692042003155E-4</c:v>
                </c:pt>
                <c:pt idx="85">
                  <c:v>2.674874542210983E-4</c:v>
                </c:pt>
                <c:pt idx="86">
                  <c:v>3.1852295070092132E-4</c:v>
                </c:pt>
                <c:pt idx="87">
                  <c:v>3.1585129309725591E-4</c:v>
                </c:pt>
                <c:pt idx="88">
                  <c:v>3.1489712921205432E-4</c:v>
                </c:pt>
                <c:pt idx="89">
                  <c:v>3.1172245514448271E-4</c:v>
                </c:pt>
                <c:pt idx="90">
                  <c:v>3.0904040196697192E-4</c:v>
                </c:pt>
                <c:pt idx="91">
                  <c:v>2.8082286723813153E-4</c:v>
                </c:pt>
                <c:pt idx="92">
                  <c:v>3.5991525093035141E-4</c:v>
                </c:pt>
                <c:pt idx="93">
                  <c:v>3.5721408251649604E-4</c:v>
                </c:pt>
                <c:pt idx="94">
                  <c:v>3.2954705358125892E-4</c:v>
                </c:pt>
                <c:pt idx="95">
                  <c:v>3.5545176238065601E-4</c:v>
                </c:pt>
                <c:pt idx="96">
                  <c:v>3.5272269352240013E-4</c:v>
                </c:pt>
                <c:pt idx="97">
                  <c:v>2.9581990344185866E-4</c:v>
                </c:pt>
                <c:pt idx="98">
                  <c:v>2.9308667471426207E-4</c:v>
                </c:pt>
                <c:pt idx="99">
                  <c:v>3.2001530692302057E-4</c:v>
                </c:pt>
                <c:pt idx="100">
                  <c:v>3.7601104225944159E-4</c:v>
                </c:pt>
                <c:pt idx="101">
                  <c:v>3.7323108570206216E-4</c:v>
                </c:pt>
                <c:pt idx="102">
                  <c:v>3.7045114978891342E-4</c:v>
                </c:pt>
                <c:pt idx="103">
                  <c:v>3.6976969232068075E-4</c:v>
                </c:pt>
                <c:pt idx="104">
                  <c:v>3.9853723164023816E-4</c:v>
                </c:pt>
                <c:pt idx="105">
                  <c:v>3.9571609079413735E-4</c:v>
                </c:pt>
                <c:pt idx="106">
                  <c:v>3.3920083180591197E-4</c:v>
                </c:pt>
                <c:pt idx="107">
                  <c:v>3.3635648534876558E-4</c:v>
                </c:pt>
                <c:pt idx="108">
                  <c:v>3.3351216029105327E-4</c:v>
                </c:pt>
                <c:pt idx="109">
                  <c:v>3.6094093823408891E-4</c:v>
                </c:pt>
                <c:pt idx="110">
                  <c:v>3.5808233922168017E-4</c:v>
                </c:pt>
                <c:pt idx="111">
                  <c:v>4.1418663445019961E-4</c:v>
                </c:pt>
                <c:pt idx="112">
                  <c:v>4.7274756660493726E-4</c:v>
                </c:pt>
                <c:pt idx="113">
                  <c:v>4.4387069602810659E-4</c:v>
                </c:pt>
                <c:pt idx="114">
                  <c:v>4.4095602085323705E-4</c:v>
                </c:pt>
                <c:pt idx="115">
                  <c:v>4.1060978706865053E-4</c:v>
                </c:pt>
                <c:pt idx="116">
                  <c:v>5.0419153519246562E-4</c:v>
                </c:pt>
                <c:pt idx="117">
                  <c:v>5.0121343913475636E-4</c:v>
                </c:pt>
                <c:pt idx="118">
                  <c:v>4.7294401385131153E-4</c:v>
                </c:pt>
                <c:pt idx="119">
                  <c:v>4.6993731834759207E-4</c:v>
                </c:pt>
                <c:pt idx="120">
                  <c:v>4.6693064686402123E-4</c:v>
                </c:pt>
                <c:pt idx="121">
                  <c:v>4.9707058384549317E-4</c:v>
                </c:pt>
                <c:pt idx="122">
                  <c:v>4.0606432977323566E-4</c:v>
                </c:pt>
                <c:pt idx="123">
                  <c:v>4.0301782753594128E-4</c:v>
                </c:pt>
                <c:pt idx="124">
                  <c:v>4.0355655622611607E-4</c:v>
                </c:pt>
                <c:pt idx="125">
                  <c:v>4.6662505723214982E-4</c:v>
                </c:pt>
                <c:pt idx="126">
                  <c:v>4.6352048937276446E-4</c:v>
                </c:pt>
                <c:pt idx="127">
                  <c:v>5.2590017006843833E-4</c:v>
                </c:pt>
                <c:pt idx="128">
                  <c:v>4.3731997673013805E-4</c:v>
                </c:pt>
                <c:pt idx="129">
                  <c:v>4.3413480173624421E-4</c:v>
                </c:pt>
                <c:pt idx="130">
                  <c:v>4.3094965331988086E-4</c:v>
                </c:pt>
                <c:pt idx="131">
                  <c:v>3.7053338793938795E-4</c:v>
                </c:pt>
                <c:pt idx="132">
                  <c:v>3.6729125300398978E-4</c:v>
                </c:pt>
                <c:pt idx="133">
                  <c:v>4.9764160529576116E-4</c:v>
                </c:pt>
                <c:pt idx="134">
                  <c:v>4.9437437898305144E-4</c:v>
                </c:pt>
                <c:pt idx="135">
                  <c:v>4.6370479326114124E-4</c:v>
                </c:pt>
                <c:pt idx="136">
                  <c:v>4.6039992647964312E-4</c:v>
                </c:pt>
                <c:pt idx="137">
                  <c:v>4.6562060149644356E-4</c:v>
                </c:pt>
                <c:pt idx="138">
                  <c:v>4.6225411667821337E-4</c:v>
                </c:pt>
                <c:pt idx="139">
                  <c:v>4.9599403673054692E-4</c:v>
                </c:pt>
                <c:pt idx="140">
                  <c:v>4.9260419087121499E-4</c:v>
                </c:pt>
                <c:pt idx="141">
                  <c:v>5.9929704470841508E-4</c:v>
                </c:pt>
                <c:pt idx="142">
                  <c:v>5.6599190675724433E-4</c:v>
                </c:pt>
                <c:pt idx="143">
                  <c:v>5.6252651923256779E-4</c:v>
                </c:pt>
                <c:pt idx="144">
                  <c:v>4.9318164209654215E-4</c:v>
                </c:pt>
                <c:pt idx="145">
                  <c:v>5.6472519678618714E-4</c:v>
                </c:pt>
                <c:pt idx="146">
                  <c:v>5.6120292356919715E-4</c:v>
                </c:pt>
                <c:pt idx="147">
                  <c:v>5.5768068271145775E-4</c:v>
                </c:pt>
                <c:pt idx="148">
                  <c:v>5.9925748620095467E-4</c:v>
                </c:pt>
                <c:pt idx="149">
                  <c:v>5.9567630385793258E-4</c:v>
                </c:pt>
                <c:pt idx="150">
                  <c:v>5.6153058365278319E-4</c:v>
                </c:pt>
                <c:pt idx="151">
                  <c:v>5.6087137411330718E-4</c:v>
                </c:pt>
                <c:pt idx="152">
                  <c:v>5.5723726056464162E-4</c:v>
                </c:pt>
                <c:pt idx="153">
                  <c:v>5.5655170243160384E-4</c:v>
                </c:pt>
                <c:pt idx="154">
                  <c:v>6.7044935622309978E-4</c:v>
                </c:pt>
                <c:pt idx="155">
                  <c:v>6.6675223222323289E-4</c:v>
                </c:pt>
                <c:pt idx="156">
                  <c:v>6.3218988995648146E-4</c:v>
                </c:pt>
                <c:pt idx="157">
                  <c:v>5.9498191153997085E-4</c:v>
                </c:pt>
                <c:pt idx="158">
                  <c:v>5.912243679977267E-4</c:v>
                </c:pt>
                <c:pt idx="159">
                  <c:v>7.0803806183405255E-4</c:v>
                </c:pt>
                <c:pt idx="160">
                  <c:v>7.0423852191419767E-4</c:v>
                </c:pt>
                <c:pt idx="161">
                  <c:v>7.0043901960319468E-4</c:v>
                </c:pt>
                <c:pt idx="162">
                  <c:v>6.3827246065638202E-4</c:v>
                </c:pt>
                <c:pt idx="163">
                  <c:v>6.3436503261045992E-4</c:v>
                </c:pt>
                <c:pt idx="164">
                  <c:v>6.3045764393754582E-4</c:v>
                </c:pt>
                <c:pt idx="165">
                  <c:v>6.2655029459455949E-4</c:v>
                </c:pt>
                <c:pt idx="166">
                  <c:v>6.2836951029357035E-4</c:v>
                </c:pt>
                <c:pt idx="167">
                  <c:v>6.2442627661294899E-4</c:v>
                </c:pt>
                <c:pt idx="168">
                  <c:v>7.0754063389800949E-4</c:v>
                </c:pt>
                <c:pt idx="169">
                  <c:v>7.0355128137747347E-4</c:v>
                </c:pt>
                <c:pt idx="170">
                  <c:v>6.9956196991795305E-4</c:v>
                </c:pt>
                <c:pt idx="171">
                  <c:v>5.4092077057575399E-4</c:v>
                </c:pt>
                <c:pt idx="172">
                  <c:v>5.3689466817221233E-4</c:v>
                </c:pt>
                <c:pt idx="173">
                  <c:v>5.3224385138514441E-4</c:v>
                </c:pt>
                <c:pt idx="174">
                  <c:v>6.1231066230682865E-4</c:v>
                </c:pt>
                <c:pt idx="175">
                  <c:v>6.1552486002237764E-4</c:v>
                </c:pt>
                <c:pt idx="176">
                  <c:v>6.1143128904217275E-4</c:v>
                </c:pt>
                <c:pt idx="177">
                  <c:v>5.6976921121596965E-4</c:v>
                </c:pt>
                <c:pt idx="178">
                  <c:v>6.1126898270897972E-4</c:v>
                </c:pt>
                <c:pt idx="179">
                  <c:v>6.0712104631773997E-4</c:v>
                </c:pt>
                <c:pt idx="180">
                  <c:v>5.6350464633896145E-4</c:v>
                </c:pt>
                <c:pt idx="181">
                  <c:v>6.8683180529358436E-4</c:v>
                </c:pt>
                <c:pt idx="182">
                  <c:v>6.826533305892685E-4</c:v>
                </c:pt>
                <c:pt idx="183">
                  <c:v>5.9775844982857108E-4</c:v>
                </c:pt>
                <c:pt idx="184">
                  <c:v>5.9721517925599764E-4</c:v>
                </c:pt>
                <c:pt idx="185">
                  <c:v>5.9299082286623939E-4</c:v>
                </c:pt>
                <c:pt idx="186">
                  <c:v>6.7917697490339768E-4</c:v>
                </c:pt>
                <c:pt idx="187">
                  <c:v>5.9405377805884726E-4</c:v>
                </c:pt>
                <c:pt idx="188">
                  <c:v>5.8976077240154576E-4</c:v>
                </c:pt>
                <c:pt idx="189">
                  <c:v>6.7562550062440566E-4</c:v>
                </c:pt>
                <c:pt idx="190">
                  <c:v>6.7986809687850351E-4</c:v>
                </c:pt>
                <c:pt idx="191">
                  <c:v>6.754926727644394E-4</c:v>
                </c:pt>
                <c:pt idx="192">
                  <c:v>6.7111729688056683E-4</c:v>
                </c:pt>
                <c:pt idx="193">
                  <c:v>6.6759345336607002E-4</c:v>
                </c:pt>
                <c:pt idx="194">
                  <c:v>6.6321258178858231E-4</c:v>
                </c:pt>
                <c:pt idx="195">
                  <c:v>7.1084256588371038E-4</c:v>
                </c:pt>
                <c:pt idx="196">
                  <c:v>7.1659503815046206E-4</c:v>
                </c:pt>
                <c:pt idx="197">
                  <c:v>7.120991987980273E-4</c:v>
                </c:pt>
                <c:pt idx="198">
                  <c:v>7.5655712324139033E-4</c:v>
                </c:pt>
                <c:pt idx="199">
                  <c:v>7.152944612075228E-4</c:v>
                </c:pt>
                <c:pt idx="200">
                  <c:v>7.1072078587136416E-4</c:v>
                </c:pt>
                <c:pt idx="201">
                  <c:v>7.061471629038605E-4</c:v>
                </c:pt>
                <c:pt idx="202">
                  <c:v>6.646685608183903E-4</c:v>
                </c:pt>
                <c:pt idx="203">
                  <c:v>6.6003338647803141E-4</c:v>
                </c:pt>
                <c:pt idx="204">
                  <c:v>7.0751995742838526E-4</c:v>
                </c:pt>
                <c:pt idx="205">
                  <c:v>7.5786971827384751E-4</c:v>
                </c:pt>
                <c:pt idx="206">
                  <c:v>7.5314484306766025E-4</c:v>
                </c:pt>
                <c:pt idx="207">
                  <c:v>7.069845138368212E-4</c:v>
                </c:pt>
                <c:pt idx="208">
                  <c:v>7.5725360001367736E-4</c:v>
                </c:pt>
                <c:pt idx="209">
                  <c:v>7.524426792892418E-4</c:v>
                </c:pt>
                <c:pt idx="210">
                  <c:v>7.0944205339394054E-4</c:v>
                </c:pt>
                <c:pt idx="211">
                  <c:v>7.6425706508943109E-4</c:v>
                </c:pt>
                <c:pt idx="212">
                  <c:v>7.5930736657152387E-4</c:v>
                </c:pt>
                <c:pt idx="213">
                  <c:v>7.1830351679864012E-4</c:v>
                </c:pt>
                <c:pt idx="214">
                  <c:v>7.2390397570916334E-4</c:v>
                </c:pt>
                <c:pt idx="215">
                  <c:v>7.1878466088785636E-4</c:v>
                </c:pt>
                <c:pt idx="216">
                  <c:v>7.266792070835551E-4</c:v>
                </c:pt>
                <c:pt idx="217">
                  <c:v>7.8921692315354018E-4</c:v>
                </c:pt>
                <c:pt idx="218">
                  <c:v>7.8389898108360129E-4</c:v>
                </c:pt>
                <c:pt idx="219">
                  <c:v>9.0319847432932074E-4</c:v>
                </c:pt>
                <c:pt idx="220">
                  <c:v>8.057372309170117E-4</c:v>
                </c:pt>
                <c:pt idx="221">
                  <c:v>8.0019596634273008E-4</c:v>
                </c:pt>
                <c:pt idx="222">
                  <c:v>8.3939648171984062E-4</c:v>
                </c:pt>
                <c:pt idx="223">
                  <c:v>8.3354308248718989E-4</c:v>
                </c:pt>
                <c:pt idx="224">
                  <c:v>8.2768976717525328E-4</c:v>
                </c:pt>
                <c:pt idx="225">
                  <c:v>8.4342170914010364E-4</c:v>
                </c:pt>
                <c:pt idx="226">
                  <c:v>1.1068710752832093E-3</c:v>
                </c:pt>
                <c:pt idx="227">
                  <c:v>1.1007005722848044E-3</c:v>
                </c:pt>
                <c:pt idx="228">
                  <c:v>1.1332443476371047E-3</c:v>
                </c:pt>
                <c:pt idx="229">
                  <c:v>1.2296641099842538E-3</c:v>
                </c:pt>
                <c:pt idx="230">
                  <c:v>1.223065899860738E-3</c:v>
                </c:pt>
                <c:pt idx="231">
                  <c:v>1.4051462412270751E-3</c:v>
                </c:pt>
                <c:pt idx="232">
                  <c:v>1.5187353144516878E-3</c:v>
                </c:pt>
                <c:pt idx="233">
                  <c:v>1.5116153160238675E-3</c:v>
                </c:pt>
                <c:pt idx="234">
                  <c:v>1.4089015565202402E-3</c:v>
                </c:pt>
                <c:pt idx="235">
                  <c:v>1.7459460321861432E-3</c:v>
                </c:pt>
                <c:pt idx="236">
                  <c:v>1.7380190593821697E-3</c:v>
                </c:pt>
                <c:pt idx="237">
                  <c:v>1.6477339114751549E-3</c:v>
                </c:pt>
                <c:pt idx="238">
                  <c:v>1.6394240695285097E-3</c:v>
                </c:pt>
                <c:pt idx="239">
                  <c:v>1.6311143980161889E-3</c:v>
                </c:pt>
                <c:pt idx="240">
                  <c:v>1.7700995228940629E-3</c:v>
                </c:pt>
                <c:pt idx="241">
                  <c:v>2.1828485568611243E-3</c:v>
                </c:pt>
                <c:pt idx="242">
                  <c:v>2.1739074774481315E-3</c:v>
                </c:pt>
                <c:pt idx="243">
                  <c:v>2.0559316968724881E-3</c:v>
                </c:pt>
                <c:pt idx="244">
                  <c:v>2.077349521881116E-3</c:v>
                </c:pt>
                <c:pt idx="245">
                  <c:v>2.0675133663686186E-3</c:v>
                </c:pt>
                <c:pt idx="246">
                  <c:v>2.057677449392014E-3</c:v>
                </c:pt>
                <c:pt idx="247">
                  <c:v>3.0333246109439851E-3</c:v>
                </c:pt>
                <c:pt idx="248">
                  <c:v>3.0227862809556597E-3</c:v>
                </c:pt>
                <c:pt idx="249">
                  <c:v>3.3348653588237704E-3</c:v>
                </c:pt>
                <c:pt idx="250">
                  <c:v>3.3645430748195375E-3</c:v>
                </c:pt>
                <c:pt idx="251">
                  <c:v>3.3531270857263531E-3</c:v>
                </c:pt>
                <c:pt idx="252">
                  <c:v>3.5020061967547069E-3</c:v>
                </c:pt>
                <c:pt idx="253">
                  <c:v>3.5623051705468835E-3</c:v>
                </c:pt>
                <c:pt idx="254">
                  <c:v>3.5504956743698224E-3</c:v>
                </c:pt>
                <c:pt idx="255">
                  <c:v>3.7202264590569609E-3</c:v>
                </c:pt>
                <c:pt idx="256">
                  <c:v>3.7082094087273684E-3</c:v>
                </c:pt>
                <c:pt idx="257">
                  <c:v>4.2951105506838748E-3</c:v>
                </c:pt>
                <c:pt idx="258">
                  <c:v>4.3770555901421352E-3</c:v>
                </c:pt>
                <c:pt idx="259">
                  <c:v>4.3644138659376793E-3</c:v>
                </c:pt>
                <c:pt idx="260">
                  <c:v>4.85403750149973E-3</c:v>
                </c:pt>
                <c:pt idx="261">
                  <c:v>6.6700692980609282E-3</c:v>
                </c:pt>
                <c:pt idx="262">
                  <c:v>6.6567677714728813E-3</c:v>
                </c:pt>
                <c:pt idx="263">
                  <c:v>6.643466717910447E-3</c:v>
                </c:pt>
                <c:pt idx="264">
                  <c:v>6.5048881876285849E-3</c:v>
                </c:pt>
                <c:pt idx="265">
                  <c:v>6.4918412098343998E-3</c:v>
                </c:pt>
                <c:pt idx="266">
                  <c:v>6.4061700053490338E-3</c:v>
                </c:pt>
                <c:pt idx="267">
                  <c:v>6.0245399760104753E-3</c:v>
                </c:pt>
                <c:pt idx="268">
                  <c:v>6.011882595318885E-3</c:v>
                </c:pt>
                <c:pt idx="269">
                  <c:v>6.7070682766040939E-3</c:v>
                </c:pt>
                <c:pt idx="270">
                  <c:v>7.3680036012373712E-3</c:v>
                </c:pt>
                <c:pt idx="271">
                  <c:v>7.3559521950602828E-3</c:v>
                </c:pt>
                <c:pt idx="272">
                  <c:v>9.2583092189759981E-3</c:v>
                </c:pt>
                <c:pt idx="273">
                  <c:v>1.1947819576590897E-2</c:v>
                </c:pt>
                <c:pt idx="274">
                  <c:v>1.1936548578963426E-2</c:v>
                </c:pt>
                <c:pt idx="275">
                  <c:v>1.4878367094015077E-2</c:v>
                </c:pt>
                <c:pt idx="276">
                  <c:v>1.7969446556363768E-2</c:v>
                </c:pt>
                <c:pt idx="277">
                  <c:v>1.7959277255283616E-2</c:v>
                </c:pt>
                <c:pt idx="278">
                  <c:v>2.0380294059715007E-2</c:v>
                </c:pt>
                <c:pt idx="279">
                  <c:v>1.7715263107443369E-2</c:v>
                </c:pt>
                <c:pt idx="280">
                  <c:v>1.7706184401046293E-2</c:v>
                </c:pt>
                <c:pt idx="281">
                  <c:v>2.0136727221980219E-2</c:v>
                </c:pt>
                <c:pt idx="282">
                  <c:v>2.3533855136078256E-2</c:v>
                </c:pt>
                <c:pt idx="283">
                  <c:v>2.3525985476007181E-2</c:v>
                </c:pt>
                <c:pt idx="284">
                  <c:v>2.6717701150664568E-2</c:v>
                </c:pt>
                <c:pt idx="285">
                  <c:v>2.6710341313432751E-2</c:v>
                </c:pt>
                <c:pt idx="286">
                  <c:v>2.7807305640175677E-2</c:v>
                </c:pt>
                <c:pt idx="287">
                  <c:v>2.7719868729544541E-2</c:v>
                </c:pt>
                <c:pt idx="288">
                  <c:v>2.7713339711628E-2</c:v>
                </c:pt>
                <c:pt idx="289">
                  <c:v>2.7470300638020088E-2</c:v>
                </c:pt>
                <c:pt idx="290">
                  <c:v>2.6195817834858928E-2</c:v>
                </c:pt>
                <c:pt idx="291">
                  <c:v>2.6189832301729672E-2</c:v>
                </c:pt>
                <c:pt idx="292">
                  <c:v>2.2089936424905091E-2</c:v>
                </c:pt>
                <c:pt idx="293">
                  <c:v>1.4997332301740003E-2</c:v>
                </c:pt>
                <c:pt idx="294">
                  <c:v>1.4991700634773109E-2</c:v>
                </c:pt>
                <c:pt idx="295">
                  <c:v>8.2903891913955561E-3</c:v>
                </c:pt>
                <c:pt idx="296">
                  <c:v>3.6757846430817984E-3</c:v>
                </c:pt>
                <c:pt idx="297">
                  <c:v>8.3233473062616613E-4</c:v>
                </c:pt>
                <c:pt idx="298">
                  <c:v>8.2708508809582184E-4</c:v>
                </c:pt>
                <c:pt idx="299">
                  <c:v>3.3428608776091304E-5</c:v>
                </c:pt>
                <c:pt idx="300">
                  <c:v>2.3370917148797396E-4</c:v>
                </c:pt>
                <c:pt idx="301">
                  <c:v>2.2857237399417238E-4</c:v>
                </c:pt>
                <c:pt idx="302">
                  <c:v>4.7846129318975607E-4</c:v>
                </c:pt>
                <c:pt idx="303">
                  <c:v>4.7334650211731813E-4</c:v>
                </c:pt>
                <c:pt idx="304">
                  <c:v>3.6365685244250131E-4</c:v>
                </c:pt>
                <c:pt idx="305">
                  <c:v>3.58572961802188E-4</c:v>
                </c:pt>
                <c:pt idx="306">
                  <c:v>3.5348912910843186E-4</c:v>
                </c:pt>
                <c:pt idx="307">
                  <c:v>5.44725802684923E-4</c:v>
                </c:pt>
                <c:pt idx="308">
                  <c:v>5.3813337854862657E-4</c:v>
                </c:pt>
                <c:pt idx="309">
                  <c:v>5.3313049276041639E-4</c:v>
                </c:pt>
                <c:pt idx="310">
                  <c:v>5.7989639543839491E-4</c:v>
                </c:pt>
                <c:pt idx="311">
                  <c:v>5.7070395008613605E-4</c:v>
                </c:pt>
                <c:pt idx="312">
                  <c:v>5.657228358595792E-4</c:v>
                </c:pt>
                <c:pt idx="313">
                  <c:v>6.1059843213542777E-4</c:v>
                </c:pt>
                <c:pt idx="314">
                  <c:v>6.0561722337674866E-4</c:v>
                </c:pt>
                <c:pt idx="315">
                  <c:v>6.0063607092682169E-4</c:v>
                </c:pt>
                <c:pt idx="316">
                  <c:v>5.9565497472013342E-4</c:v>
                </c:pt>
                <c:pt idx="317">
                  <c:v>4.8671941034836942E-4</c:v>
                </c:pt>
                <c:pt idx="318">
                  <c:v>4.8178189028370811E-4</c:v>
                </c:pt>
                <c:pt idx="319">
                  <c:v>6.251187208002948E-4</c:v>
                </c:pt>
                <c:pt idx="320">
                  <c:v>7.1593170077986551E-4</c:v>
                </c:pt>
                <c:pt idx="321">
                  <c:v>7.110145878556481E-4</c:v>
                </c:pt>
                <c:pt idx="322">
                  <c:v>6.5594925846184922E-4</c:v>
                </c:pt>
                <c:pt idx="323">
                  <c:v>6.5103949803711194E-4</c:v>
                </c:pt>
                <c:pt idx="324">
                  <c:v>8.3906800436863197E-4</c:v>
                </c:pt>
                <c:pt idx="325">
                  <c:v>6.835080919321058E-4</c:v>
                </c:pt>
                <c:pt idx="326">
                  <c:v>6.7864704202809725E-4</c:v>
                </c:pt>
                <c:pt idx="327">
                  <c:v>5.7567066360656967E-4</c:v>
                </c:pt>
                <c:pt idx="328">
                  <c:v>8.5864185410894378E-4</c:v>
                </c:pt>
                <c:pt idx="329">
                  <c:v>8.4902191094781581E-4</c:v>
                </c:pt>
                <c:pt idx="330">
                  <c:v>8.4421484873381948E-4</c:v>
                </c:pt>
                <c:pt idx="331">
                  <c:v>5.0199072765872343E-4</c:v>
                </c:pt>
                <c:pt idx="332">
                  <c:v>6.4130216172248442E-4</c:v>
                </c:pt>
                <c:pt idx="333">
                  <c:v>6.3650274282115306E-4</c:v>
                </c:pt>
                <c:pt idx="334">
                  <c:v>5.3265018614281087E-4</c:v>
                </c:pt>
                <c:pt idx="335">
                  <c:v>6.6839111258674728E-4</c:v>
                </c:pt>
                <c:pt idx="336">
                  <c:v>6.6363824818649244E-4</c:v>
                </c:pt>
                <c:pt idx="337">
                  <c:v>5.1475217819463867E-4</c:v>
                </c:pt>
                <c:pt idx="338">
                  <c:v>7.4206620791663291E-4</c:v>
                </c:pt>
                <c:pt idx="339">
                  <c:v>7.3735882638773702E-4</c:v>
                </c:pt>
                <c:pt idx="340">
                  <c:v>4.9710036446805935E-4</c:v>
                </c:pt>
                <c:pt idx="341">
                  <c:v>4.9239398115070011E-4</c:v>
                </c:pt>
                <c:pt idx="342">
                  <c:v>5.2971099239494961E-4</c:v>
                </c:pt>
                <c:pt idx="343">
                  <c:v>5.2433638560781166E-4</c:v>
                </c:pt>
                <c:pt idx="344">
                  <c:v>5.1968111014078281E-4</c:v>
                </c:pt>
                <c:pt idx="345">
                  <c:v>6.4952920839976937E-4</c:v>
                </c:pt>
                <c:pt idx="346">
                  <c:v>5.4951005617706594E-4</c:v>
                </c:pt>
                <c:pt idx="347">
                  <c:v>5.4491713276940963E-4</c:v>
                </c:pt>
                <c:pt idx="348">
                  <c:v>4.8975851500400176E-4</c:v>
                </c:pt>
                <c:pt idx="349">
                  <c:v>6.1693600387757123E-4</c:v>
                </c:pt>
                <c:pt idx="350">
                  <c:v>6.1242152822536778E-4</c:v>
                </c:pt>
                <c:pt idx="351">
                  <c:v>4.7234841283808467E-4</c:v>
                </c:pt>
                <c:pt idx="352">
                  <c:v>5.076753997372398E-4</c:v>
                </c:pt>
                <c:pt idx="353">
                  <c:v>5.0320845147665651E-4</c:v>
                </c:pt>
                <c:pt idx="354">
                  <c:v>4.9551428365096053E-4</c:v>
                </c:pt>
                <c:pt idx="355">
                  <c:v>4.9107634201793048E-4</c:v>
                </c:pt>
                <c:pt idx="356">
                  <c:v>4.8663844350475523E-4</c:v>
                </c:pt>
                <c:pt idx="357">
                  <c:v>4.2943803380007394E-4</c:v>
                </c:pt>
                <c:pt idx="358">
                  <c:v>4.2508492094075182E-4</c:v>
                </c:pt>
                <c:pt idx="359">
                  <c:v>4.2073184926724288E-4</c:v>
                </c:pt>
                <c:pt idx="360">
                  <c:v>3.6997978588499992E-4</c:v>
                </c:pt>
                <c:pt idx="361">
                  <c:v>3.6565986630537168E-4</c:v>
                </c:pt>
                <c:pt idx="362">
                  <c:v>3.164929900426918E-4</c:v>
                </c:pt>
                <c:pt idx="363">
                  <c:v>3.1180411894045259E-4</c:v>
                </c:pt>
                <c:pt idx="364">
                  <c:v>3.9495594562334254E-4</c:v>
                </c:pt>
                <c:pt idx="365">
                  <c:v>3.9064690054503343E-4</c:v>
                </c:pt>
                <c:pt idx="366">
                  <c:v>3.4624198789183085E-4</c:v>
                </c:pt>
                <c:pt idx="367">
                  <c:v>3.8787819389356307E-4</c:v>
                </c:pt>
                <c:pt idx="368">
                  <c:v>3.8350326833199821E-4</c:v>
                </c:pt>
                <c:pt idx="369">
                  <c:v>3.3834868465542169E-4</c:v>
                </c:pt>
                <c:pt idx="370">
                  <c:v>3.8206598497694783E-4</c:v>
                </c:pt>
                <c:pt idx="371">
                  <c:v>3.7760578513686144E-4</c:v>
                </c:pt>
                <c:pt idx="372">
                  <c:v>4.233068815660332E-4</c:v>
                </c:pt>
                <c:pt idx="373">
                  <c:v>4.6710804498309829E-4</c:v>
                </c:pt>
                <c:pt idx="374">
                  <c:v>4.625588578036814E-4</c:v>
                </c:pt>
                <c:pt idx="375">
                  <c:v>4.1745213256566153E-4</c:v>
                </c:pt>
                <c:pt idx="376">
                  <c:v>5.105146739567153E-4</c:v>
                </c:pt>
                <c:pt idx="377">
                  <c:v>5.0586044113012148E-4</c:v>
                </c:pt>
                <c:pt idx="378">
                  <c:v>5.5533345720008398E-4</c:v>
                </c:pt>
                <c:pt idx="379">
                  <c:v>6.5407216310564131E-4</c:v>
                </c:pt>
                <c:pt idx="380">
                  <c:v>6.4928760923358829E-4</c:v>
                </c:pt>
                <c:pt idx="381">
                  <c:v>6.4450310497097857E-4</c:v>
                </c:pt>
                <c:pt idx="382">
                  <c:v>7.1039780435634659E-4</c:v>
                </c:pt>
                <c:pt idx="383">
                  <c:v>7.0545450501856234E-4</c:v>
                </c:pt>
                <c:pt idx="384">
                  <c:v>7.0051125865071826E-4</c:v>
                </c:pt>
                <c:pt idx="385">
                  <c:v>7.0780913787872797E-4</c:v>
                </c:pt>
                <c:pt idx="386">
                  <c:v>7.0277894204698581E-4</c:v>
                </c:pt>
                <c:pt idx="387">
                  <c:v>6.9774880087157174E-4</c:v>
                </c:pt>
                <c:pt idx="388">
                  <c:v>5.9906165675415065E-4</c:v>
                </c:pt>
                <c:pt idx="389">
                  <c:v>5.939722656075942E-4</c:v>
                </c:pt>
                <c:pt idx="390">
                  <c:v>5.9506426487764019E-4</c:v>
                </c:pt>
                <c:pt idx="391">
                  <c:v>5.9708453351542076E-4</c:v>
                </c:pt>
                <c:pt idx="392">
                  <c:v>5.9187937499094077E-4</c:v>
                </c:pt>
                <c:pt idx="393">
                  <c:v>8.5757023753896776E-4</c:v>
                </c:pt>
                <c:pt idx="394">
                  <c:v>5.3835667549209003E-4</c:v>
                </c:pt>
                <c:pt idx="395">
                  <c:v>5.3306347922523888E-4</c:v>
                </c:pt>
                <c:pt idx="396">
                  <c:v>8.0133749344113794E-4</c:v>
                </c:pt>
                <c:pt idx="397">
                  <c:v>6.9757706262683493E-4</c:v>
                </c:pt>
                <c:pt idx="398">
                  <c:v>6.9215784979676702E-4</c:v>
                </c:pt>
                <c:pt idx="399">
                  <c:v>8.6031335390709029E-4</c:v>
                </c:pt>
                <c:pt idx="400">
                  <c:v>1.1403802514911327E-3</c:v>
                </c:pt>
                <c:pt idx="401">
                  <c:v>1.1348366914523094E-3</c:v>
                </c:pt>
                <c:pt idx="402">
                  <c:v>9.8036029553073226E-4</c:v>
                </c:pt>
                <c:pt idx="403">
                  <c:v>9.7471718537378398E-4</c:v>
                </c:pt>
                <c:pt idx="404">
                  <c:v>9.6907414393123965E-4</c:v>
                </c:pt>
                <c:pt idx="405">
                  <c:v>9.1449484444352754E-4</c:v>
                </c:pt>
                <c:pt idx="406">
                  <c:v>1.0867850988069438E-3</c:v>
                </c:pt>
                <c:pt idx="407">
                  <c:v>1.081056897433018E-3</c:v>
                </c:pt>
                <c:pt idx="408">
                  <c:v>8.0219874282080026E-4</c:v>
                </c:pt>
                <c:pt idx="409">
                  <c:v>7.9637460539126314E-4</c:v>
                </c:pt>
                <c:pt idx="410">
                  <c:v>7.9055053981986166E-4</c:v>
                </c:pt>
                <c:pt idx="411">
                  <c:v>8.5756681372959221E-4</c:v>
                </c:pt>
                <c:pt idx="412">
                  <c:v>7.9925820954504436E-4</c:v>
                </c:pt>
                <c:pt idx="413">
                  <c:v>7.9328203966742134E-4</c:v>
                </c:pt>
                <c:pt idx="414">
                  <c:v>9.7691789403099583E-4</c:v>
                </c:pt>
                <c:pt idx="415">
                  <c:v>9.7087787684235999E-4</c:v>
                </c:pt>
                <c:pt idx="416">
                  <c:v>7.8770515935084858E-4</c:v>
                </c:pt>
                <c:pt idx="417">
                  <c:v>9.0957881615364616E-4</c:v>
                </c:pt>
                <c:pt idx="418">
                  <c:v>9.0346387522678739E-4</c:v>
                </c:pt>
                <c:pt idx="419">
                  <c:v>1.1502682037346505E-3</c:v>
                </c:pt>
                <c:pt idx="420">
                  <c:v>9.644496578811373E-4</c:v>
                </c:pt>
                <c:pt idx="421">
                  <c:v>9.5825734183279906E-4</c:v>
                </c:pt>
                <c:pt idx="422">
                  <c:v>8.9658413764773053E-4</c:v>
                </c:pt>
                <c:pt idx="423">
                  <c:v>7.0184599494790942E-4</c:v>
                </c:pt>
                <c:pt idx="424">
                  <c:v>6.9562132664949803E-4</c:v>
                </c:pt>
                <c:pt idx="425">
                  <c:v>1.0137379314828152E-3</c:v>
                </c:pt>
                <c:pt idx="426">
                  <c:v>1.0074318018906102E-3</c:v>
                </c:pt>
                <c:pt idx="427">
                  <c:v>1.0011257561346289E-3</c:v>
                </c:pt>
                <c:pt idx="428">
                  <c:v>6.1852875163641123E-4</c:v>
                </c:pt>
                <c:pt idx="429">
                  <c:v>6.1220135809823058E-4</c:v>
                </c:pt>
                <c:pt idx="430">
                  <c:v>6.7044218828422029E-4</c:v>
                </c:pt>
                <c:pt idx="431">
                  <c:v>7.316058689599709E-4</c:v>
                </c:pt>
                <c:pt idx="432">
                  <c:v>5.9874289560465498E-4</c:v>
                </c:pt>
                <c:pt idx="433">
                  <c:v>5.9235688712256935E-4</c:v>
                </c:pt>
                <c:pt idx="434">
                  <c:v>7.164762737096943E-4</c:v>
                </c:pt>
                <c:pt idx="435">
                  <c:v>7.8005170064536055E-4</c:v>
                </c:pt>
                <c:pt idx="436">
                  <c:v>7.7359283442486712E-4</c:v>
                </c:pt>
                <c:pt idx="437">
                  <c:v>6.3785864434859319E-4</c:v>
                </c:pt>
                <c:pt idx="438">
                  <c:v>7.63551186956007E-4</c:v>
                </c:pt>
                <c:pt idx="439">
                  <c:v>7.5706814248672095E-4</c:v>
                </c:pt>
                <c:pt idx="440">
                  <c:v>7.5486517404195984E-4</c:v>
                </c:pt>
                <c:pt idx="441">
                  <c:v>7.4692560992741549E-4</c:v>
                </c:pt>
                <c:pt idx="442">
                  <c:v>7.4041820888907689E-4</c:v>
                </c:pt>
                <c:pt idx="443">
                  <c:v>6.6878562332292201E-4</c:v>
                </c:pt>
                <c:pt idx="444">
                  <c:v>7.2740366645438425E-4</c:v>
                </c:pt>
                <c:pt idx="445">
                  <c:v>7.2089652484579687E-4</c:v>
                </c:pt>
                <c:pt idx="446">
                  <c:v>9.1147883809856534E-4</c:v>
                </c:pt>
                <c:pt idx="447">
                  <c:v>7.7154080028754948E-4</c:v>
                </c:pt>
                <c:pt idx="448">
                  <c:v>7.6504594132729867E-4</c:v>
                </c:pt>
                <c:pt idx="449">
                  <c:v>7.585511683321774E-4</c:v>
                </c:pt>
                <c:pt idx="450">
                  <c:v>6.8446679071677331E-4</c:v>
                </c:pt>
                <c:pt idx="451">
                  <c:v>6.7799700913643342E-4</c:v>
                </c:pt>
                <c:pt idx="452">
                  <c:v>8.0406237331608944E-4</c:v>
                </c:pt>
                <c:pt idx="453">
                  <c:v>7.9606044351172866E-4</c:v>
                </c:pt>
                <c:pt idx="454">
                  <c:v>7.895780787347856E-4</c:v>
                </c:pt>
                <c:pt idx="455">
                  <c:v>6.5089058011104318E-4</c:v>
                </c:pt>
                <c:pt idx="456">
                  <c:v>6.4686949616156279E-4</c:v>
                </c:pt>
                <c:pt idx="457">
                  <c:v>6.4038798801753592E-4</c:v>
                </c:pt>
                <c:pt idx="458">
                  <c:v>7.636494720986986E-4</c:v>
                </c:pt>
                <c:pt idx="459">
                  <c:v>8.1586820332159673E-4</c:v>
                </c:pt>
                <c:pt idx="460">
                  <c:v>8.0943471996860745E-4</c:v>
                </c:pt>
                <c:pt idx="461">
                  <c:v>8.6738007449783873E-4</c:v>
                </c:pt>
                <c:pt idx="462">
                  <c:v>8.6094646440411859E-4</c:v>
                </c:pt>
                <c:pt idx="463">
                  <c:v>7.9013477224942766E-4</c:v>
                </c:pt>
                <c:pt idx="464">
                  <c:v>7.1797516243149136E-4</c:v>
                </c:pt>
                <c:pt idx="465">
                  <c:v>7.115544401204635E-4</c:v>
                </c:pt>
                <c:pt idx="466">
                  <c:v>7.051338004415526E-4</c:v>
                </c:pt>
                <c:pt idx="467">
                  <c:v>7.6012562771216464E-4</c:v>
                </c:pt>
                <c:pt idx="468">
                  <c:v>7.5372883116328268E-4</c:v>
                </c:pt>
                <c:pt idx="469">
                  <c:v>8.0833359909704731E-4</c:v>
                </c:pt>
                <c:pt idx="470">
                  <c:v>8.6573660186787865E-4</c:v>
                </c:pt>
                <c:pt idx="471">
                  <c:v>8.5936326456787751E-4</c:v>
                </c:pt>
                <c:pt idx="472">
                  <c:v>7.2275079240115042E-4</c:v>
                </c:pt>
                <c:pt idx="473">
                  <c:v>9.6697502987019596E-4</c:v>
                </c:pt>
                <c:pt idx="474">
                  <c:v>7.0354119769798127E-4</c:v>
                </c:pt>
                <c:pt idx="475">
                  <c:v>6.9725062837893619E-4</c:v>
                </c:pt>
                <c:pt idx="476">
                  <c:v>6.8969524176667031E-4</c:v>
                </c:pt>
                <c:pt idx="477">
                  <c:v>9.3477357186108991E-4</c:v>
                </c:pt>
                <c:pt idx="478">
                  <c:v>9.2849365983225455E-4</c:v>
                </c:pt>
                <c:pt idx="479">
                  <c:v>7.936346993708724E-4</c:v>
                </c:pt>
                <c:pt idx="480">
                  <c:v>8.4689701599981659E-4</c:v>
                </c:pt>
                <c:pt idx="481">
                  <c:v>8.4066329996210546E-4</c:v>
                </c:pt>
                <c:pt idx="482">
                  <c:v>8.3291610534364587E-4</c:v>
                </c:pt>
                <c:pt idx="483">
                  <c:v>8.2669386018364792E-4</c:v>
                </c:pt>
                <c:pt idx="484">
                  <c:v>7.5546445287419937E-4</c:v>
                </c:pt>
                <c:pt idx="485">
                  <c:v>7.4791294467208566E-4</c:v>
                </c:pt>
                <c:pt idx="486">
                  <c:v>9.2583684739638188E-4</c:v>
                </c:pt>
                <c:pt idx="487">
                  <c:v>9.1965923759624885E-4</c:v>
                </c:pt>
                <c:pt idx="488">
                  <c:v>9.1348170405805194E-4</c:v>
                </c:pt>
                <c:pt idx="489">
                  <c:v>7.7668225767390446E-4</c:v>
                </c:pt>
                <c:pt idx="490">
                  <c:v>7.7056056376299093E-4</c:v>
                </c:pt>
                <c:pt idx="491">
                  <c:v>7.6443894388155754E-4</c:v>
                </c:pt>
                <c:pt idx="492">
                  <c:v>1.0627157839038946E-3</c:v>
                </c:pt>
                <c:pt idx="493">
                  <c:v>1.0566039436537506E-3</c:v>
                </c:pt>
                <c:pt idx="494">
                  <c:v>1.0504921783856416E-3</c:v>
                </c:pt>
                <c:pt idx="495">
                  <c:v>9.1718610679610262E-4</c:v>
                </c:pt>
                <c:pt idx="496">
                  <c:v>9.1110751757897412E-4</c:v>
                </c:pt>
                <c:pt idx="497">
                  <c:v>9.658506003125233E-4</c:v>
                </c:pt>
                <c:pt idx="498">
                  <c:v>9.5977190566494364E-4</c:v>
                </c:pt>
                <c:pt idx="499">
                  <c:v>9.5369328445370509E-4</c:v>
                </c:pt>
                <c:pt idx="500">
                  <c:v>9.4761473658793371E-4</c:v>
                </c:pt>
                <c:pt idx="501">
                  <c:v>1.0095100864526648E-3</c:v>
                </c:pt>
                <c:pt idx="502">
                  <c:v>1.0033880027231943E-3</c:v>
                </c:pt>
                <c:pt idx="503">
                  <c:v>9.9726599341241505E-4</c:v>
                </c:pt>
                <c:pt idx="504">
                  <c:v>9.9647897582978923E-4</c:v>
                </c:pt>
                <c:pt idx="505">
                  <c:v>9.9032413342290153E-4</c:v>
                </c:pt>
                <c:pt idx="506">
                  <c:v>9.2424633475527037E-4</c:v>
                </c:pt>
                <c:pt idx="507">
                  <c:v>9.1808082751450922E-4</c:v>
                </c:pt>
                <c:pt idx="508">
                  <c:v>9.1191539499839165E-4</c:v>
                </c:pt>
                <c:pt idx="509">
                  <c:v>9.7621370845731655E-4</c:v>
                </c:pt>
                <c:pt idx="510">
                  <c:v>9.6999221090352384E-4</c:v>
                </c:pt>
                <c:pt idx="511">
                  <c:v>9.0810889032720435E-4</c:v>
                </c:pt>
                <c:pt idx="512">
                  <c:v>9.1521813812275074E-4</c:v>
                </c:pt>
                <c:pt idx="513">
                  <c:v>9.088586102816307E-4</c:v>
                </c:pt>
                <c:pt idx="514">
                  <c:v>8.4042159599272441E-4</c:v>
                </c:pt>
                <c:pt idx="515">
                  <c:v>8.4663093239305699E-4</c:v>
                </c:pt>
                <c:pt idx="516">
                  <c:v>8.4016392440702001E-4</c:v>
                </c:pt>
                <c:pt idx="517">
                  <c:v>1.1008423238844645E-3</c:v>
                </c:pt>
                <c:pt idx="518">
                  <c:v>9.8259069391755881E-4</c:v>
                </c:pt>
                <c:pt idx="519">
                  <c:v>9.7594788816641488E-4</c:v>
                </c:pt>
                <c:pt idx="520">
                  <c:v>9.6930516822576627E-4</c:v>
                </c:pt>
                <c:pt idx="521">
                  <c:v>9.9943267813711804E-4</c:v>
                </c:pt>
                <c:pt idx="522">
                  <c:v>9.9253617888560406E-4</c:v>
                </c:pt>
                <c:pt idx="523">
                  <c:v>1.0162853284511547E-3</c:v>
                </c:pt>
                <c:pt idx="524">
                  <c:v>1.1858726766598578E-3</c:v>
                </c:pt>
                <c:pt idx="525">
                  <c:v>1.1785484155893951E-3</c:v>
                </c:pt>
                <c:pt idx="526">
                  <c:v>1.1811639145537841E-3</c:v>
                </c:pt>
                <c:pt idx="527">
                  <c:v>1.1732846125649882E-3</c:v>
                </c:pt>
                <c:pt idx="528">
                  <c:v>1.1654054305792584E-3</c:v>
                </c:pt>
                <c:pt idx="529">
                  <c:v>1.3588400769665582E-3</c:v>
                </c:pt>
                <c:pt idx="530">
                  <c:v>1.3506982633035187E-3</c:v>
                </c:pt>
                <c:pt idx="531">
                  <c:v>1.2262456426665616E-3</c:v>
                </c:pt>
                <c:pt idx="532">
                  <c:v>1.1796876084644412E-3</c:v>
                </c:pt>
                <c:pt idx="533">
                  <c:v>1.1261225973988927E-3</c:v>
                </c:pt>
                <c:pt idx="534">
                  <c:v>1.1169603650915E-3</c:v>
                </c:pt>
                <c:pt idx="535">
                  <c:v>1.2460382216913761E-3</c:v>
                </c:pt>
                <c:pt idx="536">
                  <c:v>1.6778324824244519E-3</c:v>
                </c:pt>
                <c:pt idx="537">
                  <c:v>1.6679548861980597E-3</c:v>
                </c:pt>
                <c:pt idx="538">
                  <c:v>1.6247804354538246E-3</c:v>
                </c:pt>
                <c:pt idx="539">
                  <c:v>1.6144886481570197E-3</c:v>
                </c:pt>
                <c:pt idx="540">
                  <c:v>1.6797435371170852E-3</c:v>
                </c:pt>
                <c:pt idx="541">
                  <c:v>1.6437960335681722E-3</c:v>
                </c:pt>
                <c:pt idx="542">
                  <c:v>1.632449472181844E-3</c:v>
                </c:pt>
                <c:pt idx="543">
                  <c:v>1.8331978747521524E-3</c:v>
                </c:pt>
                <c:pt idx="544">
                  <c:v>1.8203649376839304E-3</c:v>
                </c:pt>
                <c:pt idx="545">
                  <c:v>1.8075323133600809E-3</c:v>
                </c:pt>
                <c:pt idx="546">
                  <c:v>2.0291566753832249E-3</c:v>
                </c:pt>
                <c:pt idx="547">
                  <c:v>2.8143068458666813E-3</c:v>
                </c:pt>
                <c:pt idx="548">
                  <c:v>2.8001424470242018E-3</c:v>
                </c:pt>
                <c:pt idx="549">
                  <c:v>2.3156575729518297E-3</c:v>
                </c:pt>
                <c:pt idx="550">
                  <c:v>2.5469962193899222E-3</c:v>
                </c:pt>
                <c:pt idx="551">
                  <c:v>2.5316307447019546E-3</c:v>
                </c:pt>
                <c:pt idx="552">
                  <c:v>2.6096475345828807E-3</c:v>
                </c:pt>
                <c:pt idx="553">
                  <c:v>3.2844038291821327E-3</c:v>
                </c:pt>
                <c:pt idx="554">
                  <c:v>3.2673531925938135E-3</c:v>
                </c:pt>
                <c:pt idx="555">
                  <c:v>2.6083790361332722E-3</c:v>
                </c:pt>
                <c:pt idx="556">
                  <c:v>2.591078811791222E-3</c:v>
                </c:pt>
                <c:pt idx="557">
                  <c:v>2.5737791515589039E-3</c:v>
                </c:pt>
                <c:pt idx="558">
                  <c:v>3.5085122327721575E-3</c:v>
                </c:pt>
                <c:pt idx="559">
                  <c:v>3.4378830862760736E-3</c:v>
                </c:pt>
                <c:pt idx="560">
                  <c:v>3.4194614114680276E-3</c:v>
                </c:pt>
                <c:pt idx="561">
                  <c:v>3.4010403830243784E-3</c:v>
                </c:pt>
                <c:pt idx="562">
                  <c:v>4.6341088889826501E-3</c:v>
                </c:pt>
                <c:pt idx="563">
                  <c:v>4.6150617880989526E-3</c:v>
                </c:pt>
                <c:pt idx="564">
                  <c:v>5.4762677025414911E-3</c:v>
                </c:pt>
                <c:pt idx="565">
                  <c:v>5.4567795894902059E-3</c:v>
                </c:pt>
                <c:pt idx="566">
                  <c:v>5.1364410817751364E-3</c:v>
                </c:pt>
                <c:pt idx="567">
                  <c:v>6.8127251592360761E-3</c:v>
                </c:pt>
                <c:pt idx="568">
                  <c:v>6.7925359951273717E-3</c:v>
                </c:pt>
                <c:pt idx="569">
                  <c:v>7.1402523442008195E-3</c:v>
                </c:pt>
                <c:pt idx="570">
                  <c:v>7.7631615490258918E-3</c:v>
                </c:pt>
                <c:pt idx="571">
                  <c:v>7.7418365256360514E-3</c:v>
                </c:pt>
                <c:pt idx="572">
                  <c:v>9.8392914703479637E-3</c:v>
                </c:pt>
                <c:pt idx="573">
                  <c:v>9.3552193766639636E-3</c:v>
                </c:pt>
                <c:pt idx="574">
                  <c:v>9.3318496342669512E-3</c:v>
                </c:pt>
                <c:pt idx="575">
                  <c:v>9.9117917296119018E-3</c:v>
                </c:pt>
                <c:pt idx="576">
                  <c:v>1.7016268535532345E-2</c:v>
                </c:pt>
                <c:pt idx="577">
                  <c:v>1.6987532305732619E-2</c:v>
                </c:pt>
                <c:pt idx="578">
                  <c:v>1.6958797861511877E-2</c:v>
                </c:pt>
                <c:pt idx="579">
                  <c:v>1.8732732203362627E-2</c:v>
                </c:pt>
                <c:pt idx="580">
                  <c:v>1.8701925352612763E-2</c:v>
                </c:pt>
                <c:pt idx="581">
                  <c:v>2.1234524188243575E-2</c:v>
                </c:pt>
                <c:pt idx="582">
                  <c:v>2.4605974292872285E-2</c:v>
                </c:pt>
                <c:pt idx="583">
                  <c:v>2.4572698027045609E-2</c:v>
                </c:pt>
                <c:pt idx="584">
                  <c:v>3.2257609191886402E-2</c:v>
                </c:pt>
                <c:pt idx="585">
                  <c:v>3.7608516723226064E-2</c:v>
                </c:pt>
                <c:pt idx="586">
                  <c:v>3.7573306217265928E-2</c:v>
                </c:pt>
                <c:pt idx="587">
                  <c:v>4.3035024736129281E-2</c:v>
                </c:pt>
                <c:pt idx="588">
                  <c:v>4.6875104330363085E-2</c:v>
                </c:pt>
                <c:pt idx="589">
                  <c:v>4.6838986024498014E-2</c:v>
                </c:pt>
                <c:pt idx="590">
                  <c:v>5.4904233438427867E-2</c:v>
                </c:pt>
                <c:pt idx="591">
                  <c:v>6.2460508923775568E-2</c:v>
                </c:pt>
                <c:pt idx="592">
                  <c:v>6.242370063925276E-2</c:v>
                </c:pt>
                <c:pt idx="593">
                  <c:v>6.6536120878289307E-2</c:v>
                </c:pt>
                <c:pt idx="594">
                  <c:v>6.1709191606647999E-2</c:v>
                </c:pt>
                <c:pt idx="595">
                  <c:v>6.167818599338494E-2</c:v>
                </c:pt>
                <c:pt idx="596">
                  <c:v>6.3705037272745568E-2</c:v>
                </c:pt>
                <c:pt idx="597">
                  <c:v>6.9559842979394923E-2</c:v>
                </c:pt>
                <c:pt idx="598">
                  <c:v>6.9539171036262906E-2</c:v>
                </c:pt>
                <c:pt idx="599">
                  <c:v>6.2524382884665289E-2</c:v>
                </c:pt>
                <c:pt idx="600">
                  <c:v>6.2508489981994056E-2</c:v>
                </c:pt>
                <c:pt idx="601">
                  <c:v>6.2492598205053859E-2</c:v>
                </c:pt>
                <c:pt idx="602">
                  <c:v>5.9002912308733307E-2</c:v>
                </c:pt>
                <c:pt idx="603">
                  <c:v>5.8988929283848045E-2</c:v>
                </c:pt>
                <c:pt idx="604">
                  <c:v>5.557077154311036E-2</c:v>
                </c:pt>
                <c:pt idx="605">
                  <c:v>5.4911328716749405E-2</c:v>
                </c:pt>
                <c:pt idx="606">
                  <c:v>5.4900190417535195E-2</c:v>
                </c:pt>
                <c:pt idx="607">
                  <c:v>5.6715227059743363E-2</c:v>
                </c:pt>
                <c:pt idx="608">
                  <c:v>5.8439048732322633E-2</c:v>
                </c:pt>
                <c:pt idx="609">
                  <c:v>5.7712308962559598E-2</c:v>
                </c:pt>
                <c:pt idx="610">
                  <c:v>5.7703660509777585E-2</c:v>
                </c:pt>
                <c:pt idx="611">
                  <c:v>5.7380023223213471E-2</c:v>
                </c:pt>
                <c:pt idx="612">
                  <c:v>5.7371967189961647E-2</c:v>
                </c:pt>
                <c:pt idx="613">
                  <c:v>5.6046544748148241E-2</c:v>
                </c:pt>
                <c:pt idx="614">
                  <c:v>5.3242762781612218E-2</c:v>
                </c:pt>
                <c:pt idx="615">
                  <c:v>5.3235662892242255E-2</c:v>
                </c:pt>
                <c:pt idx="616">
                  <c:v>4.9259786232069135E-2</c:v>
                </c:pt>
                <c:pt idx="617">
                  <c:v>4.4679325996897223E-2</c:v>
                </c:pt>
                <c:pt idx="618">
                  <c:v>4.467305453996312E-2</c:v>
                </c:pt>
                <c:pt idx="619">
                  <c:v>3.8777561491497879E-2</c:v>
                </c:pt>
                <c:pt idx="620">
                  <c:v>3.4803620799881953E-2</c:v>
                </c:pt>
                <c:pt idx="621">
                  <c:v>3.4797932382764636E-2</c:v>
                </c:pt>
                <c:pt idx="622">
                  <c:v>2.5927090957141168E-2</c:v>
                </c:pt>
                <c:pt idx="623">
                  <c:v>1.8697247370750191E-2</c:v>
                </c:pt>
                <c:pt idx="624">
                  <c:v>1.0236850292202162E-2</c:v>
                </c:pt>
                <c:pt idx="625">
                  <c:v>1.0231701990026971E-2</c:v>
                </c:pt>
                <c:pt idx="626">
                  <c:v>1.0226553770973404E-2</c:v>
                </c:pt>
                <c:pt idx="627">
                  <c:v>4.4894192016046034E-3</c:v>
                </c:pt>
                <c:pt idx="628">
                  <c:v>4.484415158046217E-3</c:v>
                </c:pt>
                <c:pt idx="629">
                  <c:v>4.4794111727825383E-3</c:v>
                </c:pt>
                <c:pt idx="630">
                  <c:v>3.5659480543156225E-3</c:v>
                </c:pt>
                <c:pt idx="631">
                  <c:v>3.5609613291058351E-3</c:v>
                </c:pt>
                <c:pt idx="632">
                  <c:v>2.8468264943535362E-3</c:v>
                </c:pt>
                <c:pt idx="633">
                  <c:v>2.8418635329221756E-3</c:v>
                </c:pt>
                <c:pt idx="634">
                  <c:v>2.1799008205907518E-3</c:v>
                </c:pt>
                <c:pt idx="635">
                  <c:v>1.3723306288404486E-3</c:v>
                </c:pt>
                <c:pt idx="636">
                  <c:v>1.3674495973930831E-3</c:v>
                </c:pt>
                <c:pt idx="637">
                  <c:v>1.2613358729107195E-3</c:v>
                </c:pt>
                <c:pt idx="638">
                  <c:v>1.2564690654998424E-3</c:v>
                </c:pt>
                <c:pt idx="639">
                  <c:v>1.2516023016644266E-3</c:v>
                </c:pt>
                <c:pt idx="640">
                  <c:v>1.1912919256456822E-3</c:v>
                </c:pt>
                <c:pt idx="641">
                  <c:v>9.8584785006357051E-4</c:v>
                </c:pt>
                <c:pt idx="642">
                  <c:v>9.8104328066780759E-4</c:v>
                </c:pt>
                <c:pt idx="643">
                  <c:v>9.7623875267462319E-4</c:v>
                </c:pt>
                <c:pt idx="644">
                  <c:v>8.2488952477645123E-4</c:v>
                </c:pt>
                <c:pt idx="645">
                  <c:v>8.200989044374414E-4</c:v>
                </c:pt>
                <c:pt idx="646">
                  <c:v>8.1190600724769402E-4</c:v>
                </c:pt>
                <c:pt idx="647">
                  <c:v>9.0262264789707438E-4</c:v>
                </c:pt>
                <c:pt idx="648">
                  <c:v>8.9785189479816012E-4</c:v>
                </c:pt>
                <c:pt idx="649">
                  <c:v>8.9308118204090676E-4</c:v>
                </c:pt>
                <c:pt idx="650">
                  <c:v>7.9392871348526583E-4</c:v>
                </c:pt>
                <c:pt idx="651">
                  <c:v>7.891516876836897E-4</c:v>
                </c:pt>
                <c:pt idx="652">
                  <c:v>7.8219550326404943E-4</c:v>
                </c:pt>
                <c:pt idx="653">
                  <c:v>6.7924400816078885E-4</c:v>
                </c:pt>
                <c:pt idx="654">
                  <c:v>6.7450041343493621E-4</c:v>
                </c:pt>
                <c:pt idx="655">
                  <c:v>8.1671575934979537E-4</c:v>
                </c:pt>
                <c:pt idx="656">
                  <c:v>7.1546323288949551E-4</c:v>
                </c:pt>
                <c:pt idx="657">
                  <c:v>7.1069985231032027E-4</c:v>
                </c:pt>
                <c:pt idx="658">
                  <c:v>7.0691833063189671E-4</c:v>
                </c:pt>
                <c:pt idx="659">
                  <c:v>7.0214839992122611E-4</c:v>
                </c:pt>
                <c:pt idx="660">
                  <c:v>6.0021822223369761E-4</c:v>
                </c:pt>
                <c:pt idx="661">
                  <c:v>7.3422496985314041E-4</c:v>
                </c:pt>
                <c:pt idx="662">
                  <c:v>7.2949452957228394E-4</c:v>
                </c:pt>
                <c:pt idx="663">
                  <c:v>6.7648287930385754E-4</c:v>
                </c:pt>
                <c:pt idx="664">
                  <c:v>5.7402714065584359E-4</c:v>
                </c:pt>
                <c:pt idx="665">
                  <c:v>5.6932960202286866E-4</c:v>
                </c:pt>
                <c:pt idx="666">
                  <c:v>5.6308941964268791E-4</c:v>
                </c:pt>
                <c:pt idx="667">
                  <c:v>6.0283117438808889E-4</c:v>
                </c:pt>
                <c:pt idx="668">
                  <c:v>5.9816559860276144E-4</c:v>
                </c:pt>
                <c:pt idx="669">
                  <c:v>5.4531071289109936E-4</c:v>
                </c:pt>
                <c:pt idx="670">
                  <c:v>5.4065799646782833E-4</c:v>
                </c:pt>
                <c:pt idx="671">
                  <c:v>5.8258390949301672E-4</c:v>
                </c:pt>
                <c:pt idx="672">
                  <c:v>5.7481130555756921E-4</c:v>
                </c:pt>
                <c:pt idx="673">
                  <c:v>5.701837078798095E-4</c:v>
                </c:pt>
                <c:pt idx="674">
                  <c:v>6.1105732227640004E-4</c:v>
                </c:pt>
                <c:pt idx="675">
                  <c:v>5.1115277807372639E-4</c:v>
                </c:pt>
                <c:pt idx="676">
                  <c:v>5.0655643324156905E-4</c:v>
                </c:pt>
                <c:pt idx="677">
                  <c:v>3.6196476922236754E-4</c:v>
                </c:pt>
                <c:pt idx="678">
                  <c:v>4.9274011799835477E-4</c:v>
                </c:pt>
                <c:pt idx="679">
                  <c:v>4.8818662441813633E-4</c:v>
                </c:pt>
                <c:pt idx="680">
                  <c:v>5.278193197689353E-4</c:v>
                </c:pt>
                <c:pt idx="681">
                  <c:v>3.8841674999827978E-4</c:v>
                </c:pt>
                <c:pt idx="682">
                  <c:v>3.8385752852680081E-4</c:v>
                </c:pt>
                <c:pt idx="683">
                  <c:v>3.7929834124069946E-4</c:v>
                </c:pt>
                <c:pt idx="684">
                  <c:v>4.6665925021832877E-4</c:v>
                </c:pt>
                <c:pt idx="685">
                  <c:v>4.6209383174967717E-4</c:v>
                </c:pt>
                <c:pt idx="686">
                  <c:v>6.4638119742771265E-4</c:v>
                </c:pt>
                <c:pt idx="687">
                  <c:v>4.5969610643605935E-4</c:v>
                </c:pt>
                <c:pt idx="688">
                  <c:v>4.5506290633603156E-4</c:v>
                </c:pt>
                <c:pt idx="689">
                  <c:v>4.5042974156619676E-4</c:v>
                </c:pt>
                <c:pt idx="690">
                  <c:v>3.0955564059623539E-4</c:v>
                </c:pt>
                <c:pt idx="691">
                  <c:v>3.0487864002277882E-4</c:v>
                </c:pt>
                <c:pt idx="692">
                  <c:v>4.8953271631781527E-4</c:v>
                </c:pt>
                <c:pt idx="693">
                  <c:v>4.8885377148029157E-4</c:v>
                </c:pt>
                <c:pt idx="694">
                  <c:v>4.8411824710335282E-4</c:v>
                </c:pt>
                <c:pt idx="695">
                  <c:v>5.3045663674715219E-4</c:v>
                </c:pt>
                <c:pt idx="696">
                  <c:v>4.8674798440244388E-4</c:v>
                </c:pt>
                <c:pt idx="697">
                  <c:v>4.8189179994975495E-4</c:v>
                </c:pt>
                <c:pt idx="698">
                  <c:v>4.7703565400985826E-4</c:v>
                </c:pt>
                <c:pt idx="699">
                  <c:v>4.2658041363973479E-4</c:v>
                </c:pt>
                <c:pt idx="700">
                  <c:v>4.2168982472931278E-4</c:v>
                </c:pt>
                <c:pt idx="701">
                  <c:v>4.6843852821850204E-4</c:v>
                </c:pt>
                <c:pt idx="702">
                  <c:v>5.2174782799083435E-4</c:v>
                </c:pt>
                <c:pt idx="703">
                  <c:v>5.1674283218886312E-4</c:v>
                </c:pt>
                <c:pt idx="704">
                  <c:v>4.6434074465336489E-4</c:v>
                </c:pt>
                <c:pt idx="705">
                  <c:v>4.5930655748228715E-4</c:v>
                </c:pt>
                <c:pt idx="706">
                  <c:v>6.0995334641974184E-4</c:v>
                </c:pt>
                <c:pt idx="707">
                  <c:v>5.0633103286694381E-4</c:v>
                </c:pt>
                <c:pt idx="708">
                  <c:v>5.0122939853726521E-4</c:v>
                </c:pt>
                <c:pt idx="709">
                  <c:v>6.0276187163398889E-4</c:v>
                </c:pt>
                <c:pt idx="710">
                  <c:v>9.1317913953785682E-4</c:v>
                </c:pt>
                <c:pt idx="711">
                  <c:v>8.6399102725153169E-4</c:v>
                </c:pt>
                <c:pt idx="712">
                  <c:v>8.5876411005658064E-4</c:v>
                </c:pt>
                <c:pt idx="713">
                  <c:v>7.5582299938461094E-4</c:v>
                </c:pt>
                <c:pt idx="714">
                  <c:v>7.5054819483959332E-4</c:v>
                </c:pt>
                <c:pt idx="715">
                  <c:v>8.0176902774353276E-4</c:v>
                </c:pt>
                <c:pt idx="716">
                  <c:v>8.0267113683358756E-4</c:v>
                </c:pt>
                <c:pt idx="717">
                  <c:v>7.9733057114184287E-4</c:v>
                </c:pt>
                <c:pt idx="718">
                  <c:v>9.0311096465690681E-4</c:v>
                </c:pt>
                <c:pt idx="719">
                  <c:v>8.4935916521238798E-4</c:v>
                </c:pt>
                <c:pt idx="720">
                  <c:v>7.3820241253372255E-4</c:v>
                </c:pt>
                <c:pt idx="721">
                  <c:v>7.3278622951133163E-4</c:v>
                </c:pt>
                <c:pt idx="722">
                  <c:v>7.2737009410848259E-4</c:v>
                </c:pt>
                <c:pt idx="723">
                  <c:v>7.8735744471843398E-4</c:v>
                </c:pt>
                <c:pt idx="724">
                  <c:v>7.8186311216067673E-4</c:v>
                </c:pt>
                <c:pt idx="725">
                  <c:v>8.9350779392837832E-4</c:v>
                </c:pt>
                <c:pt idx="726">
                  <c:v>8.8796885397028733E-4</c:v>
                </c:pt>
                <c:pt idx="727">
                  <c:v>8.8672573621756553E-4</c:v>
                </c:pt>
                <c:pt idx="728">
                  <c:v>9.4452562133759345E-4</c:v>
                </c:pt>
                <c:pt idx="729">
                  <c:v>8.900382358922993E-4</c:v>
                </c:pt>
                <c:pt idx="730">
                  <c:v>8.8438063985226897E-4</c:v>
                </c:pt>
                <c:pt idx="731">
                  <c:v>1.0572984607535973E-3</c:v>
                </c:pt>
                <c:pt idx="732">
                  <c:v>1.0515933940111377E-3</c:v>
                </c:pt>
                <c:pt idx="733">
                  <c:v>1.0458883807083911E-3</c:v>
                </c:pt>
                <c:pt idx="734">
                  <c:v>8.1317784463594614E-4</c:v>
                </c:pt>
                <c:pt idx="735">
                  <c:v>8.6754144690265246E-4</c:v>
                </c:pt>
                <c:pt idx="736">
                  <c:v>8.6180846143791407E-4</c:v>
                </c:pt>
                <c:pt idx="737">
                  <c:v>9.7571901007251314E-4</c:v>
                </c:pt>
                <c:pt idx="738">
                  <c:v>9.6995688409938128E-4</c:v>
                </c:pt>
                <c:pt idx="739">
                  <c:v>9.6419481196573155E-4</c:v>
                </c:pt>
                <c:pt idx="740">
                  <c:v>8.5313771974432351E-4</c:v>
                </c:pt>
                <c:pt idx="741">
                  <c:v>8.473074819632672E-4</c:v>
                </c:pt>
                <c:pt idx="742">
                  <c:v>6.686898608585061E-4</c:v>
                </c:pt>
                <c:pt idx="743">
                  <c:v>6.6284033866566782E-4</c:v>
                </c:pt>
                <c:pt idx="744">
                  <c:v>7.794156355052606E-4</c:v>
                </c:pt>
                <c:pt idx="745">
                  <c:v>7.7887657701211687E-4</c:v>
                </c:pt>
                <c:pt idx="746">
                  <c:v>7.7294589924730816E-4</c:v>
                </c:pt>
                <c:pt idx="747">
                  <c:v>8.8420429563933461E-4</c:v>
                </c:pt>
                <c:pt idx="748">
                  <c:v>7.0538232188185716E-4</c:v>
                </c:pt>
                <c:pt idx="749">
                  <c:v>6.9942104299523388E-4</c:v>
                </c:pt>
                <c:pt idx="750">
                  <c:v>7.5575848776106974E-4</c:v>
                </c:pt>
                <c:pt idx="751">
                  <c:v>7.4977633375235752E-4</c:v>
                </c:pt>
                <c:pt idx="752">
                  <c:v>7.5298858379333421E-4</c:v>
                </c:pt>
                <c:pt idx="753">
                  <c:v>7.4693255484253168E-4</c:v>
                </c:pt>
                <c:pt idx="754">
                  <c:v>7.4087658338240403E-4</c:v>
                </c:pt>
                <c:pt idx="755">
                  <c:v>7.3612051409458975E-4</c:v>
                </c:pt>
                <c:pt idx="756">
                  <c:v>7.3656905294653611E-4</c:v>
                </c:pt>
                <c:pt idx="757">
                  <c:v>7.3044836784026744E-4</c:v>
                </c:pt>
                <c:pt idx="758">
                  <c:v>8.4988950995859482E-4</c:v>
                </c:pt>
                <c:pt idx="759">
                  <c:v>7.8649036430650146E-4</c:v>
                </c:pt>
                <c:pt idx="760">
                  <c:v>7.8031452839261585E-4</c:v>
                </c:pt>
                <c:pt idx="761">
                  <c:v>8.4049355428093408E-4</c:v>
                </c:pt>
                <c:pt idx="762">
                  <c:v>8.3428408446840918E-4</c:v>
                </c:pt>
                <c:pt idx="763">
                  <c:v>8.2957657742341079E-4</c:v>
                </c:pt>
                <c:pt idx="764">
                  <c:v>1.0156562914836798E-3</c:v>
                </c:pt>
                <c:pt idx="765">
                  <c:v>1.0094011112515462E-3</c:v>
                </c:pt>
                <c:pt idx="766">
                  <c:v>9.4226819364317009E-4</c:v>
                </c:pt>
                <c:pt idx="767">
                  <c:v>9.4463119510626624E-4</c:v>
                </c:pt>
                <c:pt idx="768">
                  <c:v>9.3830714268685429E-4</c:v>
                </c:pt>
                <c:pt idx="769">
                  <c:v>8.0540144765311366E-4</c:v>
                </c:pt>
                <c:pt idx="770">
                  <c:v>8.6556186497208185E-4</c:v>
                </c:pt>
                <c:pt idx="771">
                  <c:v>8.5921476739149916E-4</c:v>
                </c:pt>
                <c:pt idx="772">
                  <c:v>7.2581466816960696E-4</c:v>
                </c:pt>
                <c:pt idx="773">
                  <c:v>9.1683048796151905E-4</c:v>
                </c:pt>
                <c:pt idx="774">
                  <c:v>9.1555724182463801E-4</c:v>
                </c:pt>
                <c:pt idx="775">
                  <c:v>9.0912684768849872E-4</c:v>
                </c:pt>
                <c:pt idx="776">
                  <c:v>7.7689557067941236E-4</c:v>
                </c:pt>
                <c:pt idx="777">
                  <c:v>7.7044147765024777E-4</c:v>
                </c:pt>
                <c:pt idx="778">
                  <c:v>8.348719697281765E-4</c:v>
                </c:pt>
                <c:pt idx="779">
                  <c:v>8.9345650947593338E-4</c:v>
                </c:pt>
                <c:pt idx="780">
                  <c:v>8.8695323211201429E-4</c:v>
                </c:pt>
                <c:pt idx="781">
                  <c:v>8.2159453647733785E-4</c:v>
                </c:pt>
                <c:pt idx="782">
                  <c:v>7.5377627154953194E-4</c:v>
                </c:pt>
                <c:pt idx="783">
                  <c:v>7.471860604443488E-4</c:v>
                </c:pt>
                <c:pt idx="784">
                  <c:v>7.4202178265229653E-4</c:v>
                </c:pt>
                <c:pt idx="785">
                  <c:v>8.6593173345679824E-4</c:v>
                </c:pt>
                <c:pt idx="786">
                  <c:v>8.5934131395706121E-4</c:v>
                </c:pt>
                <c:pt idx="787">
                  <c:v>8.5769574212188305E-4</c:v>
                </c:pt>
                <c:pt idx="788">
                  <c:v>1.1251177384147438E-3</c:v>
                </c:pt>
                <c:pt idx="789">
                  <c:v>1.1250106117602788E-3</c:v>
                </c:pt>
                <c:pt idx="790">
                  <c:v>1.1182904208063809E-3</c:v>
                </c:pt>
                <c:pt idx="791">
                  <c:v>9.1521132280676198E-4</c:v>
                </c:pt>
                <c:pt idx="792">
                  <c:v>9.0845214237278719E-4</c:v>
                </c:pt>
                <c:pt idx="793">
                  <c:v>9.0169303131755767E-4</c:v>
                </c:pt>
                <c:pt idx="794">
                  <c:v>9.6447969720410344E-4</c:v>
                </c:pt>
                <c:pt idx="795">
                  <c:v>9.5770715908073992E-4</c:v>
                </c:pt>
                <c:pt idx="796">
                  <c:v>8.2023531244496985E-4</c:v>
                </c:pt>
                <c:pt idx="797">
                  <c:v>1.1566183586027992E-3</c:v>
                </c:pt>
                <c:pt idx="798">
                  <c:v>1.1497914346288709E-3</c:v>
                </c:pt>
                <c:pt idx="799">
                  <c:v>9.3989725056647293E-4</c:v>
                </c:pt>
                <c:pt idx="800">
                  <c:v>1.0075369678179894E-3</c:v>
                </c:pt>
                <c:pt idx="801">
                  <c:v>1.0006558630381976E-3</c:v>
                </c:pt>
                <c:pt idx="802">
                  <c:v>9.9178453858955284E-4</c:v>
                </c:pt>
                <c:pt idx="803">
                  <c:v>1.0600062831881757E-3</c:v>
                </c:pt>
                <c:pt idx="804">
                  <c:v>1.053097438754222E-3</c:v>
                </c:pt>
                <c:pt idx="805">
                  <c:v>1.0461886665753344E-3</c:v>
                </c:pt>
                <c:pt idx="806">
                  <c:v>9.0832299198163034E-4</c:v>
                </c:pt>
                <c:pt idx="807">
                  <c:v>9.0135864651360719E-4</c:v>
                </c:pt>
                <c:pt idx="808">
                  <c:v>9.6605629665627764E-4</c:v>
                </c:pt>
                <c:pt idx="809">
                  <c:v>9.5907769801373917E-4</c:v>
                </c:pt>
                <c:pt idx="810">
                  <c:v>1.0282142927716138E-3</c:v>
                </c:pt>
                <c:pt idx="811">
                  <c:v>9.5092554148239661E-4</c:v>
                </c:pt>
                <c:pt idx="812">
                  <c:v>9.43904272462957E-4</c:v>
                </c:pt>
                <c:pt idx="813">
                  <c:v>1.2881921108846399E-3</c:v>
                </c:pt>
                <c:pt idx="814">
                  <c:v>1.0703925343998417E-3</c:v>
                </c:pt>
                <c:pt idx="815">
                  <c:v>1.0633710450274035E-3</c:v>
                </c:pt>
                <c:pt idx="816">
                  <c:v>1.638491325274582E-3</c:v>
                </c:pt>
                <c:pt idx="817">
                  <c:v>1.4860655960698911E-3</c:v>
                </c:pt>
                <c:pt idx="818">
                  <c:v>1.4789703247480601E-3</c:v>
                </c:pt>
                <c:pt idx="819">
                  <c:v>1.6272766465965829E-3</c:v>
                </c:pt>
                <c:pt idx="820">
                  <c:v>1.402506618053842E-3</c:v>
                </c:pt>
                <c:pt idx="821">
                  <c:v>1.3953674691607886E-3</c:v>
                </c:pt>
                <c:pt idx="822">
                  <c:v>1.5406769161315252E-3</c:v>
                </c:pt>
                <c:pt idx="823">
                  <c:v>1.2512685649014427E-3</c:v>
                </c:pt>
                <c:pt idx="824">
                  <c:v>1.2440549762208831E-3</c:v>
                </c:pt>
                <c:pt idx="825">
                  <c:v>1.2661292708150045E-3</c:v>
                </c:pt>
                <c:pt idx="826">
                  <c:v>1.258744879355283E-3</c:v>
                </c:pt>
                <c:pt idx="827">
                  <c:v>1.2513605693898527E-3</c:v>
                </c:pt>
                <c:pt idx="828">
                  <c:v>1.4068737600366112E-3</c:v>
                </c:pt>
                <c:pt idx="829">
                  <c:v>1.4242007666751949E-3</c:v>
                </c:pt>
                <c:pt idx="830">
                  <c:v>1.4166034290026244E-3</c:v>
                </c:pt>
                <c:pt idx="831">
                  <c:v>1.3539927210260876E-3</c:v>
                </c:pt>
                <c:pt idx="832">
                  <c:v>1.2952981353452377E-3</c:v>
                </c:pt>
                <c:pt idx="833">
                  <c:v>1.2874222612919964E-3</c:v>
                </c:pt>
                <c:pt idx="834">
                  <c:v>1.3096131683206259E-3</c:v>
                </c:pt>
                <c:pt idx="835">
                  <c:v>1.3015522509284916E-3</c:v>
                </c:pt>
                <c:pt idx="836">
                  <c:v>1.3811151723415566E-3</c:v>
                </c:pt>
                <c:pt idx="837">
                  <c:v>1.3725078861797505E-3</c:v>
                </c:pt>
                <c:pt idx="838">
                  <c:v>1.3639007090051672E-3</c:v>
                </c:pt>
                <c:pt idx="839">
                  <c:v>1.30858218198497E-3</c:v>
                </c:pt>
                <c:pt idx="840">
                  <c:v>1.3342233194451986E-3</c:v>
                </c:pt>
                <c:pt idx="841">
                  <c:v>1.325113523316932E-3</c:v>
                </c:pt>
                <c:pt idx="842">
                  <c:v>1.6975848514847059E-3</c:v>
                </c:pt>
                <c:pt idx="843">
                  <c:v>1.6878534108331453E-3</c:v>
                </c:pt>
                <c:pt idx="844">
                  <c:v>1.6781221095698779E-3</c:v>
                </c:pt>
                <c:pt idx="845">
                  <c:v>1.5861971306584475E-3</c:v>
                </c:pt>
                <c:pt idx="846">
                  <c:v>1.5757235720263644E-3</c:v>
                </c:pt>
                <c:pt idx="847">
                  <c:v>1.5652501726661416E-3</c:v>
                </c:pt>
                <c:pt idx="848">
                  <c:v>1.5986971489409341E-3</c:v>
                </c:pt>
                <c:pt idx="849">
                  <c:v>1.5431774248993737E-3</c:v>
                </c:pt>
                <c:pt idx="850">
                  <c:v>1.5319502656505237E-3</c:v>
                </c:pt>
                <c:pt idx="851">
                  <c:v>1.7912787024882766E-3</c:v>
                </c:pt>
                <c:pt idx="852">
                  <c:v>1.7368296776538244E-3</c:v>
                </c:pt>
                <c:pt idx="853">
                  <c:v>1.7239103573157785E-3</c:v>
                </c:pt>
                <c:pt idx="854">
                  <c:v>2.0625646916661968E-3</c:v>
                </c:pt>
                <c:pt idx="855">
                  <c:v>2.0490323002335686E-3</c:v>
                </c:pt>
                <c:pt idx="856">
                  <c:v>2.0355001724013419E-3</c:v>
                </c:pt>
                <c:pt idx="857">
                  <c:v>2.0394541599734915E-3</c:v>
                </c:pt>
                <c:pt idx="858">
                  <c:v>3.1559286358908666E-3</c:v>
                </c:pt>
                <c:pt idx="859">
                  <c:v>3.1407771196089191E-3</c:v>
                </c:pt>
                <c:pt idx="860">
                  <c:v>3.1256259409952903E-3</c:v>
                </c:pt>
                <c:pt idx="861">
                  <c:v>2.7662667859232968E-3</c:v>
                </c:pt>
                <c:pt idx="862">
                  <c:v>2.7504916527648967E-3</c:v>
                </c:pt>
                <c:pt idx="863">
                  <c:v>2.6627256868458275E-3</c:v>
                </c:pt>
                <c:pt idx="864">
                  <c:v>3.6881387566030563E-3</c:v>
                </c:pt>
                <c:pt idx="865">
                  <c:v>3.6707606133038416E-3</c:v>
                </c:pt>
                <c:pt idx="866">
                  <c:v>3.6533829122962973E-3</c:v>
                </c:pt>
                <c:pt idx="867">
                  <c:v>3.3529152905975718E-3</c:v>
                </c:pt>
                <c:pt idx="868">
                  <c:v>3.334215133756098E-3</c:v>
                </c:pt>
                <c:pt idx="869">
                  <c:v>4.1995032608843725E-3</c:v>
                </c:pt>
                <c:pt idx="870">
                  <c:v>4.1801652112238045E-3</c:v>
                </c:pt>
                <c:pt idx="871">
                  <c:v>4.1608277076682094E-3</c:v>
                </c:pt>
                <c:pt idx="872">
                  <c:v>4.4599183706328883E-3</c:v>
                </c:pt>
                <c:pt idx="873">
                  <c:v>4.1143919739478948E-3</c:v>
                </c:pt>
                <c:pt idx="874">
                  <c:v>5.6072076309564376E-3</c:v>
                </c:pt>
                <c:pt idx="875">
                  <c:v>5.5865828220775801E-3</c:v>
                </c:pt>
                <c:pt idx="876">
                  <c:v>6.5049622387212905E-3</c:v>
                </c:pt>
                <c:pt idx="877">
                  <c:v>7.8345073976592364E-3</c:v>
                </c:pt>
                <c:pt idx="878">
                  <c:v>7.8132267717497227E-3</c:v>
                </c:pt>
                <c:pt idx="879">
                  <c:v>7.4607604537257717E-3</c:v>
                </c:pt>
                <c:pt idx="880">
                  <c:v>7.4392173693196744E-3</c:v>
                </c:pt>
                <c:pt idx="881">
                  <c:v>5.7389896427374838E-3</c:v>
                </c:pt>
                <c:pt idx="882">
                  <c:v>7.4822604528031866E-3</c:v>
                </c:pt>
                <c:pt idx="883">
                  <c:v>7.4591239537222598E-3</c:v>
                </c:pt>
                <c:pt idx="884">
                  <c:v>7.4359882631975845E-3</c:v>
                </c:pt>
                <c:pt idx="885">
                  <c:v>7.4128533800642297E-3</c:v>
                </c:pt>
                <c:pt idx="886">
                  <c:v>7.3897193031580181E-3</c:v>
                </c:pt>
                <c:pt idx="887">
                  <c:v>7.1801874486841621E-3</c:v>
                </c:pt>
                <c:pt idx="888">
                  <c:v>7.1534592585126731E-3</c:v>
                </c:pt>
                <c:pt idx="889">
                  <c:v>7.5689571806840461E-3</c:v>
                </c:pt>
                <c:pt idx="890">
                  <c:v>1.0490756049910786E-2</c:v>
                </c:pt>
                <c:pt idx="891">
                  <c:v>1.3479529249332841E-2</c:v>
                </c:pt>
                <c:pt idx="892">
                  <c:v>1.3449725951518318E-2</c:v>
                </c:pt>
                <c:pt idx="893">
                  <c:v>1.4024411516440441E-2</c:v>
                </c:pt>
                <c:pt idx="894">
                  <c:v>1.6095437991680419E-2</c:v>
                </c:pt>
                <c:pt idx="895">
                  <c:v>1.6062471358356784E-2</c:v>
                </c:pt>
                <c:pt idx="896">
                  <c:v>1.8355166550232078E-2</c:v>
                </c:pt>
                <c:pt idx="897">
                  <c:v>2.5217358603100568E-2</c:v>
                </c:pt>
                <c:pt idx="898">
                  <c:v>2.5180785799079647E-2</c:v>
                </c:pt>
                <c:pt idx="899">
                  <c:v>2.7741566023102501E-2</c:v>
                </c:pt>
                <c:pt idx="900">
                  <c:v>2.770334654637386E-2</c:v>
                </c:pt>
                <c:pt idx="901">
                  <c:v>2.9104312455606601E-2</c:v>
                </c:pt>
                <c:pt idx="902">
                  <c:v>2.9065650908522499E-2</c:v>
                </c:pt>
                <c:pt idx="903">
                  <c:v>2.9026991971817618E-2</c:v>
                </c:pt>
                <c:pt idx="904">
                  <c:v>3.9921798994860605E-2</c:v>
                </c:pt>
                <c:pt idx="905">
                  <c:v>4.6345301153914935E-2</c:v>
                </c:pt>
                <c:pt idx="906">
                  <c:v>4.630206134487741E-2</c:v>
                </c:pt>
                <c:pt idx="907">
                  <c:v>5.125324606749139E-2</c:v>
                </c:pt>
                <c:pt idx="908">
                  <c:v>5.9493792131804231E-2</c:v>
                </c:pt>
                <c:pt idx="909">
                  <c:v>5.9448090257591714E-2</c:v>
                </c:pt>
                <c:pt idx="910">
                  <c:v>6.6757616803087227E-2</c:v>
                </c:pt>
                <c:pt idx="911">
                  <c:v>7.716783454449018E-2</c:v>
                </c:pt>
                <c:pt idx="912">
                  <c:v>7.7119328962988884E-2</c:v>
                </c:pt>
                <c:pt idx="913">
                  <c:v>9.1306433455264055E-2</c:v>
                </c:pt>
                <c:pt idx="914">
                  <c:v>0.10098108738358311</c:v>
                </c:pt>
                <c:pt idx="915">
                  <c:v>0.10093009637912807</c:v>
                </c:pt>
                <c:pt idx="916">
                  <c:v>0.11177971780567755</c:v>
                </c:pt>
                <c:pt idx="917">
                  <c:v>0.12336257484813513</c:v>
                </c:pt>
                <c:pt idx="918">
                  <c:v>0.1233097069150311</c:v>
                </c:pt>
                <c:pt idx="919">
                  <c:v>0.13370958993782173</c:v>
                </c:pt>
                <c:pt idx="920">
                  <c:v>0.16041605080774982</c:v>
                </c:pt>
                <c:pt idx="921">
                  <c:v>0.16036178059633527</c:v>
                </c:pt>
                <c:pt idx="922">
                  <c:v>0.16030751899706172</c:v>
                </c:pt>
                <c:pt idx="923">
                  <c:v>0.19356438699885886</c:v>
                </c:pt>
                <c:pt idx="924">
                  <c:v>0.19350790555583672</c:v>
                </c:pt>
                <c:pt idx="925">
                  <c:v>0.20557484394902475</c:v>
                </c:pt>
                <c:pt idx="926">
                  <c:v>0.20551729456761458</c:v>
                </c:pt>
                <c:pt idx="927">
                  <c:v>0.21657983856894111</c:v>
                </c:pt>
                <c:pt idx="928">
                  <c:v>0.21652212821628553</c:v>
                </c:pt>
                <c:pt idx="929">
                  <c:v>0.22844989704437357</c:v>
                </c:pt>
                <c:pt idx="930">
                  <c:v>0.2283929095995508</c:v>
                </c:pt>
                <c:pt idx="931">
                  <c:v>0.23757665647769624</c:v>
                </c:pt>
                <c:pt idx="932">
                  <c:v>0.23229864284684767</c:v>
                </c:pt>
                <c:pt idx="933">
                  <c:v>0.23224789714243532</c:v>
                </c:pt>
                <c:pt idx="934">
                  <c:v>0.23219716104830024</c:v>
                </c:pt>
                <c:pt idx="935">
                  <c:v>0.22209192310320217</c:v>
                </c:pt>
                <c:pt idx="936">
                  <c:v>0.22204578577791614</c:v>
                </c:pt>
                <c:pt idx="937">
                  <c:v>0.21017569655130094</c:v>
                </c:pt>
                <c:pt idx="938">
                  <c:v>0.1889831769958204</c:v>
                </c:pt>
                <c:pt idx="939">
                  <c:v>0.18894736763642</c:v>
                </c:pt>
                <c:pt idx="940">
                  <c:v>0.17131210598201527</c:v>
                </c:pt>
                <c:pt idx="941">
                  <c:v>0.17128106486383513</c:v>
                </c:pt>
                <c:pt idx="942">
                  <c:v>0.171250027991493</c:v>
                </c:pt>
                <c:pt idx="943">
                  <c:v>0.13244137117741014</c:v>
                </c:pt>
                <c:pt idx="944">
                  <c:v>0.13241976584069509</c:v>
                </c:pt>
                <c:pt idx="945">
                  <c:v>0.13239816277716751</c:v>
                </c:pt>
                <c:pt idx="946">
                  <c:v>0.12126758053213292</c:v>
                </c:pt>
                <c:pt idx="947">
                  <c:v>0.11089716026503793</c:v>
                </c:pt>
                <c:pt idx="948">
                  <c:v>0.11087995991973001</c:v>
                </c:pt>
                <c:pt idx="949">
                  <c:v>9.7751585520182663E-2</c:v>
                </c:pt>
                <c:pt idx="950">
                  <c:v>9.0400445092952461E-2</c:v>
                </c:pt>
                <c:pt idx="951">
                  <c:v>9.0387680284824828E-2</c:v>
                </c:pt>
                <c:pt idx="952">
                  <c:v>9.0374916383344911E-2</c:v>
                </c:pt>
                <c:pt idx="953">
                  <c:v>7.5471041508071032E-2</c:v>
                </c:pt>
                <c:pt idx="954">
                  <c:v>7.5460571585114461E-2</c:v>
                </c:pt>
                <c:pt idx="955">
                  <c:v>7.0185077433290943E-2</c:v>
                </c:pt>
                <c:pt idx="956">
                  <c:v>6.1695567711727656E-2</c:v>
                </c:pt>
                <c:pt idx="957">
                  <c:v>6.1686770271949777E-2</c:v>
                </c:pt>
                <c:pt idx="958">
                  <c:v>5.2800462680876896E-2</c:v>
                </c:pt>
                <c:pt idx="959">
                  <c:v>5.2792344558273176E-2</c:v>
                </c:pt>
                <c:pt idx="960">
                  <c:v>5.2784226784697609E-2</c:v>
                </c:pt>
                <c:pt idx="961">
                  <c:v>4.7568733164786971E-2</c:v>
                </c:pt>
                <c:pt idx="962">
                  <c:v>3.7442736559624976E-2</c:v>
                </c:pt>
                <c:pt idx="963">
                  <c:v>3.7435819302080793E-2</c:v>
                </c:pt>
                <c:pt idx="964">
                  <c:v>3.7428902266238961E-2</c:v>
                </c:pt>
                <c:pt idx="965">
                  <c:v>2.2558317652523318E-2</c:v>
                </c:pt>
                <c:pt idx="966">
                  <c:v>2.2551686247764619E-2</c:v>
                </c:pt>
                <c:pt idx="967">
                  <c:v>1.7126699477451355E-2</c:v>
                </c:pt>
                <c:pt idx="968">
                  <c:v>1.0729033362483842E-2</c:v>
                </c:pt>
                <c:pt idx="969">
                  <c:v>1.0722833402635452E-2</c:v>
                </c:pt>
                <c:pt idx="970">
                  <c:v>6.1430740178238267E-3</c:v>
                </c:pt>
                <c:pt idx="971">
                  <c:v>2.2514889708130604E-3</c:v>
                </c:pt>
                <c:pt idx="972">
                  <c:v>2.24579922157628E-3</c:v>
                </c:pt>
                <c:pt idx="973">
                  <c:v>1.424855862964464E-3</c:v>
                </c:pt>
                <c:pt idx="974">
                  <c:v>1.4194544866309266E-3</c:v>
                </c:pt>
                <c:pt idx="975">
                  <c:v>1.4140531496539296E-3</c:v>
                </c:pt>
                <c:pt idx="976">
                  <c:v>1.2196358927305242E-3</c:v>
                </c:pt>
                <c:pt idx="977">
                  <c:v>1.2143515102328445E-3</c:v>
                </c:pt>
                <c:pt idx="978">
                  <c:v>1.1334822507691076E-3</c:v>
                </c:pt>
                <c:pt idx="979">
                  <c:v>9.4981204027459049E-4</c:v>
                </c:pt>
                <c:pt idx="980">
                  <c:v>8.747807148395643E-4</c:v>
                </c:pt>
                <c:pt idx="981">
                  <c:v>8.6983258645122164E-4</c:v>
                </c:pt>
                <c:pt idx="982">
                  <c:v>9.4753242970108446E-4</c:v>
                </c:pt>
                <c:pt idx="983">
                  <c:v>9.7340045792294232E-4</c:v>
                </c:pt>
                <c:pt idx="984">
                  <c:v>9.6862455636225874E-4</c:v>
                </c:pt>
                <c:pt idx="985">
                  <c:v>9.4412627422094607E-4</c:v>
                </c:pt>
                <c:pt idx="986">
                  <c:v>8.2773376576800064E-4</c:v>
                </c:pt>
                <c:pt idx="987">
                  <c:v>8.231558455906742E-4</c:v>
                </c:pt>
                <c:pt idx="988">
                  <c:v>8.7969128873119633E-4</c:v>
                </c:pt>
                <c:pt idx="989">
                  <c:v>8.7526693264018999E-4</c:v>
                </c:pt>
                <c:pt idx="990">
                  <c:v>8.7084260173878731E-4</c:v>
                </c:pt>
                <c:pt idx="991">
                  <c:v>7.6307705723389322E-4</c:v>
                </c:pt>
                <c:pt idx="992">
                  <c:v>6.5768925438435802E-4</c:v>
                </c:pt>
                <c:pt idx="993">
                  <c:v>6.5344073855573635E-4</c:v>
                </c:pt>
                <c:pt idx="994">
                  <c:v>6.3812252787833357E-4</c:v>
                </c:pt>
                <c:pt idx="995">
                  <c:v>8.6787317919444153E-4</c:v>
                </c:pt>
                <c:pt idx="996">
                  <c:v>8.6377672308208132E-4</c:v>
                </c:pt>
                <c:pt idx="997">
                  <c:v>7.9956990820795445E-4</c:v>
                </c:pt>
                <c:pt idx="998">
                  <c:v>5.8373756027698634E-4</c:v>
                </c:pt>
                <c:pt idx="999">
                  <c:v>5.7981494589691028E-4</c:v>
                </c:pt>
                <c:pt idx="1000">
                  <c:v>6.0207944102808617E-4</c:v>
                </c:pt>
                <c:pt idx="1001">
                  <c:v>5.4934369623344404E-4</c:v>
                </c:pt>
                <c:pt idx="1002">
                  <c:v>5.4557635662331853E-4</c:v>
                </c:pt>
                <c:pt idx="1003">
                  <c:v>6.0658285580307645E-4</c:v>
                </c:pt>
                <c:pt idx="1004">
                  <c:v>6.997238891769484E-4</c:v>
                </c:pt>
                <c:pt idx="1005">
                  <c:v>6.9609595205574466E-4</c:v>
                </c:pt>
                <c:pt idx="1006">
                  <c:v>4.661498378326512E-4</c:v>
                </c:pt>
                <c:pt idx="1007">
                  <c:v>5.2414546885357484E-4</c:v>
                </c:pt>
                <c:pt idx="1008">
                  <c:v>5.2064733924631925E-4</c:v>
                </c:pt>
                <c:pt idx="1009">
                  <c:v>4.0545017498203474E-4</c:v>
                </c:pt>
                <c:pt idx="1010">
                  <c:v>5.3237837958934804E-4</c:v>
                </c:pt>
                <c:pt idx="1011">
                  <c:v>5.2898418243613069E-4</c:v>
                </c:pt>
                <c:pt idx="1012">
                  <c:v>5.5085016198655197E-4</c:v>
                </c:pt>
                <c:pt idx="1013">
                  <c:v>5.3962054841445403E-4</c:v>
                </c:pt>
                <c:pt idx="1014">
                  <c:v>5.3632745423700832E-4</c:v>
                </c:pt>
                <c:pt idx="1015">
                  <c:v>4.608917905780594E-4</c:v>
                </c:pt>
                <c:pt idx="1016">
                  <c:v>4.2349957114805727E-4</c:v>
                </c:pt>
                <c:pt idx="1017">
                  <c:v>4.2026259831713197E-4</c:v>
                </c:pt>
                <c:pt idx="1018">
                  <c:v>4.4357648817619407E-4</c:v>
                </c:pt>
                <c:pt idx="1019">
                  <c:v>4.4038174925095972E-4</c:v>
                </c:pt>
                <c:pt idx="1020">
                  <c:v>4.3718702266112641E-4</c:v>
                </c:pt>
                <c:pt idx="1021">
                  <c:v>4.2879778532420234E-4</c:v>
                </c:pt>
                <c:pt idx="1022">
                  <c:v>4.2564133033367029E-4</c:v>
                </c:pt>
                <c:pt idx="1023">
                  <c:v>3.5598950769365483E-4</c:v>
                </c:pt>
                <c:pt idx="1024">
                  <c:v>4.7683341250831664E-4</c:v>
                </c:pt>
                <c:pt idx="1025">
                  <c:v>4.3849114459150061E-4</c:v>
                </c:pt>
                <c:pt idx="1026">
                  <c:v>4.3540017847757111E-4</c:v>
                </c:pt>
                <c:pt idx="1027">
                  <c:v>3.6709691348174643E-4</c:v>
                </c:pt>
                <c:pt idx="1028">
                  <c:v>3.0160461147701168E-4</c:v>
                </c:pt>
                <c:pt idx="1029">
                  <c:v>2.9855233141309624E-4</c:v>
                </c:pt>
                <c:pt idx="1030">
                  <c:v>3.5726873016400223E-4</c:v>
                </c:pt>
                <c:pt idx="1031">
                  <c:v>3.5421096954585786E-4</c:v>
                </c:pt>
                <c:pt idx="1032">
                  <c:v>5.0470027480677441E-4</c:v>
                </c:pt>
                <c:pt idx="1033">
                  <c:v>5.2804360729049151E-4</c:v>
                </c:pt>
                <c:pt idx="1034">
                  <c:v>5.2500738194867361E-4</c:v>
                </c:pt>
                <c:pt idx="1035">
                  <c:v>4.2924555343106126E-4</c:v>
                </c:pt>
                <c:pt idx="1036">
                  <c:v>4.250948025742906E-4</c:v>
                </c:pt>
                <c:pt idx="1037">
                  <c:v>4.1949277617967385E-4</c:v>
                </c:pt>
                <c:pt idx="1038">
                  <c:v>4.164938691953943E-4</c:v>
                </c:pt>
                <c:pt idx="1039">
                  <c:v>4.1349497286275025E-4</c:v>
                </c:pt>
                <c:pt idx="1040">
                  <c:v>4.104960871642385E-4</c:v>
                </c:pt>
                <c:pt idx="1041">
                  <c:v>4.9671594644631401E-4</c:v>
                </c:pt>
                <c:pt idx="1042">
                  <c:v>5.2369607136182295E-4</c:v>
                </c:pt>
                <c:pt idx="1043">
                  <c:v>5.2070234969224603E-4</c:v>
                </c:pt>
                <c:pt idx="1044">
                  <c:v>4.5656149023815543E-4</c:v>
                </c:pt>
                <c:pt idx="1045">
                  <c:v>5.4232350696091882E-4</c:v>
                </c:pt>
                <c:pt idx="1046">
                  <c:v>5.3934280874115407E-4</c:v>
                </c:pt>
                <c:pt idx="1047">
                  <c:v>5.9449914250863018E-4</c:v>
                </c:pt>
                <c:pt idx="1048">
                  <c:v>5.315329531938455E-4</c:v>
                </c:pt>
                <c:pt idx="1049">
                  <c:v>5.2856261969701603E-4</c:v>
                </c:pt>
                <c:pt idx="1050">
                  <c:v>5.8406100750965607E-4</c:v>
                </c:pt>
                <c:pt idx="1051">
                  <c:v>5.1991932105567205E-4</c:v>
                </c:pt>
                <c:pt idx="1052">
                  <c:v>5.1696438389535276E-4</c:v>
                </c:pt>
                <c:pt idx="1053">
                  <c:v>5.1445283282936546E-4</c:v>
                </c:pt>
                <c:pt idx="1054">
                  <c:v>5.1061447373506599E-4</c:v>
                </c:pt>
                <c:pt idx="1055">
                  <c:v>5.0766211281778905E-4</c:v>
                </c:pt>
                <c:pt idx="1056">
                  <c:v>5.3473286986818898E-4</c:v>
                </c:pt>
                <c:pt idx="1057">
                  <c:v>5.6039652481802075E-4</c:v>
                </c:pt>
                <c:pt idx="1058">
                  <c:v>5.5744668660582131E-4</c:v>
                </c:pt>
                <c:pt idx="1059">
                  <c:v>5.5354439122030604E-4</c:v>
                </c:pt>
                <c:pt idx="1060">
                  <c:v>5.4871441057974984E-4</c:v>
                </c:pt>
                <c:pt idx="1061">
                  <c:v>5.4577975738587194E-4</c:v>
                </c:pt>
                <c:pt idx="1062">
                  <c:v>5.4284511438906508E-4</c:v>
                </c:pt>
                <c:pt idx="1063">
                  <c:v>5.4037299297751858E-4</c:v>
                </c:pt>
                <c:pt idx="1064">
                  <c:v>5.3743585567733764E-4</c:v>
                </c:pt>
                <c:pt idx="1065">
                  <c:v>6.2272330140034006E-4</c:v>
                </c:pt>
                <c:pt idx="1066">
                  <c:v>6.1978611168244876E-4</c:v>
                </c:pt>
                <c:pt idx="1067">
                  <c:v>6.1684893225815753E-4</c:v>
                </c:pt>
                <c:pt idx="1068">
                  <c:v>4.6290425743645105E-4</c:v>
                </c:pt>
                <c:pt idx="1069">
                  <c:v>4.8998527132040708E-4</c:v>
                </c:pt>
                <c:pt idx="1070">
                  <c:v>4.870682158340903E-4</c:v>
                </c:pt>
                <c:pt idx="1071">
                  <c:v>4.821000077547851E-4</c:v>
                </c:pt>
                <c:pt idx="1072">
                  <c:v>6.2461513356472777E-4</c:v>
                </c:pt>
                <c:pt idx="1073">
                  <c:v>6.2171035234205314E-4</c:v>
                </c:pt>
                <c:pt idx="1074">
                  <c:v>6.4352489093341767E-4</c:v>
                </c:pt>
                <c:pt idx="1075">
                  <c:v>6.4063966800555802E-4</c:v>
                </c:pt>
                <c:pt idx="1076">
                  <c:v>5.4740671927215438E-4</c:v>
                </c:pt>
                <c:pt idx="1077">
                  <c:v>6.2695535936165404E-4</c:v>
                </c:pt>
                <c:pt idx="1078">
                  <c:v>6.2410614286267832E-4</c:v>
                </c:pt>
                <c:pt idx="1079">
                  <c:v>6.2125693596341933E-4</c:v>
                </c:pt>
                <c:pt idx="1080">
                  <c:v>5.8695595840262073E-4</c:v>
                </c:pt>
                <c:pt idx="1081">
                  <c:v>5.8412093360091656E-4</c:v>
                </c:pt>
                <c:pt idx="1082">
                  <c:v>5.2106515479251011E-4</c:v>
                </c:pt>
                <c:pt idx="1083">
                  <c:v>5.1867487834447636E-4</c:v>
                </c:pt>
                <c:pt idx="1084">
                  <c:v>5.158562445104609E-4</c:v>
                </c:pt>
                <c:pt idx="1085">
                  <c:v>5.6808345306028117E-4</c:v>
                </c:pt>
                <c:pt idx="1086">
                  <c:v>5.6250385364853782E-4</c:v>
                </c:pt>
                <c:pt idx="1087">
                  <c:v>5.5970591352486336E-4</c:v>
                </c:pt>
                <c:pt idx="1088">
                  <c:v>5.8018586906214808E-4</c:v>
                </c:pt>
                <c:pt idx="1089">
                  <c:v>5.7461957654196397E-4</c:v>
                </c:pt>
                <c:pt idx="1090">
                  <c:v>5.7185771703602804E-4</c:v>
                </c:pt>
                <c:pt idx="1091">
                  <c:v>5.3840816827655435E-4</c:v>
                </c:pt>
                <c:pt idx="1092">
                  <c:v>5.3182758857742716E-4</c:v>
                </c:pt>
                <c:pt idx="1093">
                  <c:v>5.2910092965560338E-4</c:v>
                </c:pt>
                <c:pt idx="1094">
                  <c:v>3.883172193995723E-4</c:v>
                </c:pt>
                <c:pt idx="1095">
                  <c:v>5.1666205356754415E-4</c:v>
                </c:pt>
                <c:pt idx="1096">
                  <c:v>5.1397180370674753E-4</c:v>
                </c:pt>
                <c:pt idx="1097">
                  <c:v>5.112815621099115E-4</c:v>
                </c:pt>
                <c:pt idx="1098">
                  <c:v>5.8526653065986054E-4</c:v>
                </c:pt>
                <c:pt idx="1099">
                  <c:v>5.8259512015090213E-4</c:v>
                </c:pt>
                <c:pt idx="1100">
                  <c:v>5.74995279584961E-4</c:v>
                </c:pt>
                <c:pt idx="1101">
                  <c:v>5.7234659479758277E-4</c:v>
                </c:pt>
                <c:pt idx="1102">
                  <c:v>5.934680162670374E-4</c:v>
                </c:pt>
                <c:pt idx="1103">
                  <c:v>5.9083155396563952E-4</c:v>
                </c:pt>
                <c:pt idx="1104">
                  <c:v>4.7601479703972163E-4</c:v>
                </c:pt>
                <c:pt idx="1105">
                  <c:v>4.7341442601601773E-4</c:v>
                </c:pt>
                <c:pt idx="1106">
                  <c:v>4.9459972609348316E-4</c:v>
                </c:pt>
                <c:pt idx="1107">
                  <c:v>5.43029874587664E-4</c:v>
                </c:pt>
                <c:pt idx="1108">
                  <c:v>6.090877753884941E-4</c:v>
                </c:pt>
                <c:pt idx="1109">
                  <c:v>6.0424956417518374E-4</c:v>
                </c:pt>
                <c:pt idx="1110">
                  <c:v>6.398013447740503E-4</c:v>
                </c:pt>
                <c:pt idx="1111">
                  <c:v>5.4115625250233013E-4</c:v>
                </c:pt>
              </c:numCache>
            </c:numRef>
          </c:xVal>
          <c:yVal>
            <c:numRef>
              <c:f>Bq!$J$28:$J$1139</c:f>
              <c:numCache>
                <c:formatCode>General</c:formatCode>
                <c:ptCount val="1112"/>
                <c:pt idx="0">
                  <c:v>0</c:v>
                </c:pt>
                <c:pt idx="1">
                  <c:v>0.10000100000000023</c:v>
                </c:pt>
                <c:pt idx="2">
                  <c:v>0.20000100000000032</c:v>
                </c:pt>
                <c:pt idx="3">
                  <c:v>0.30000100000000041</c:v>
                </c:pt>
                <c:pt idx="4">
                  <c:v>0.40000000000000036</c:v>
                </c:pt>
                <c:pt idx="5">
                  <c:v>0.50000000000000044</c:v>
                </c:pt>
                <c:pt idx="6">
                  <c:v>0.60000000000000009</c:v>
                </c:pt>
                <c:pt idx="7">
                  <c:v>0.70000000000000018</c:v>
                </c:pt>
                <c:pt idx="8">
                  <c:v>0.80000000000000027</c:v>
                </c:pt>
                <c:pt idx="9">
                  <c:v>0.90000000000000036</c:v>
                </c:pt>
                <c:pt idx="10">
                  <c:v>1.0000000000000004</c:v>
                </c:pt>
                <c:pt idx="11">
                  <c:v>1.1000000000000005</c:v>
                </c:pt>
                <c:pt idx="12">
                  <c:v>1.2000000000000002</c:v>
                </c:pt>
                <c:pt idx="13">
                  <c:v>1.2999999999999998</c:v>
                </c:pt>
                <c:pt idx="14">
                  <c:v>1.3999990000000002</c:v>
                </c:pt>
                <c:pt idx="15">
                  <c:v>1.4999990000000003</c:v>
                </c:pt>
                <c:pt idx="16">
                  <c:v>1.5999990000000004</c:v>
                </c:pt>
                <c:pt idx="17">
                  <c:v>1.6999990000000005</c:v>
                </c:pt>
                <c:pt idx="18">
                  <c:v>1.7999989999999997</c:v>
                </c:pt>
                <c:pt idx="19">
                  <c:v>1.8999990000000002</c:v>
                </c:pt>
                <c:pt idx="20">
                  <c:v>1.9999989999999999</c:v>
                </c:pt>
                <c:pt idx="21">
                  <c:v>2.0999990000000004</c:v>
                </c:pt>
                <c:pt idx="22">
                  <c:v>2.199999</c:v>
                </c:pt>
                <c:pt idx="23">
                  <c:v>2.2999990000000006</c:v>
                </c:pt>
                <c:pt idx="24">
                  <c:v>2.3999980000000001</c:v>
                </c:pt>
                <c:pt idx="25">
                  <c:v>2.4999979999999997</c:v>
                </c:pt>
                <c:pt idx="26">
                  <c:v>2.5999980000000003</c:v>
                </c:pt>
                <c:pt idx="27">
                  <c:v>2.6999979999999999</c:v>
                </c:pt>
                <c:pt idx="28">
                  <c:v>2.7999980000000004</c:v>
                </c:pt>
                <c:pt idx="29">
                  <c:v>2.8999980000000001</c:v>
                </c:pt>
                <c:pt idx="30">
                  <c:v>2.9999980000000006</c:v>
                </c:pt>
                <c:pt idx="31">
                  <c:v>3.0999980000000003</c:v>
                </c:pt>
                <c:pt idx="32">
                  <c:v>3.1999980000000008</c:v>
                </c:pt>
                <c:pt idx="33">
                  <c:v>3.2999980000000004</c:v>
                </c:pt>
                <c:pt idx="34">
                  <c:v>3.3999979999999992</c:v>
                </c:pt>
                <c:pt idx="35">
                  <c:v>3.4999970000000005</c:v>
                </c:pt>
                <c:pt idx="36">
                  <c:v>3.5999970000000001</c:v>
                </c:pt>
                <c:pt idx="37">
                  <c:v>3.6999970000000006</c:v>
                </c:pt>
                <c:pt idx="38">
                  <c:v>3.7999970000000003</c:v>
                </c:pt>
                <c:pt idx="39">
                  <c:v>3.8999970000000008</c:v>
                </c:pt>
                <c:pt idx="40">
                  <c:v>3.9999970000000005</c:v>
                </c:pt>
                <c:pt idx="41">
                  <c:v>4.0999969999999992</c:v>
                </c:pt>
                <c:pt idx="42">
                  <c:v>4.1999969999999998</c:v>
                </c:pt>
                <c:pt idx="43">
                  <c:v>4.2999970000000003</c:v>
                </c:pt>
                <c:pt idx="44">
                  <c:v>4.3999969999999999</c:v>
                </c:pt>
                <c:pt idx="45">
                  <c:v>4.4999960000000003</c:v>
                </c:pt>
                <c:pt idx="46">
                  <c:v>4.5999960000000009</c:v>
                </c:pt>
                <c:pt idx="47">
                  <c:v>4.6999960000000005</c:v>
                </c:pt>
                <c:pt idx="48">
                  <c:v>4.7999959999999993</c:v>
                </c:pt>
                <c:pt idx="49">
                  <c:v>4.8999959999999998</c:v>
                </c:pt>
                <c:pt idx="50">
                  <c:v>4.9999960000000003</c:v>
                </c:pt>
                <c:pt idx="51">
                  <c:v>5.099996</c:v>
                </c:pt>
                <c:pt idx="52">
                  <c:v>5.1999959999999996</c:v>
                </c:pt>
                <c:pt idx="53">
                  <c:v>5.2999960000000002</c:v>
                </c:pt>
                <c:pt idx="54">
                  <c:v>5.3999960000000007</c:v>
                </c:pt>
                <c:pt idx="55">
                  <c:v>5.4999960000000003</c:v>
                </c:pt>
                <c:pt idx="56">
                  <c:v>5.5999949999999998</c:v>
                </c:pt>
                <c:pt idx="57">
                  <c:v>5.6999950000000004</c:v>
                </c:pt>
                <c:pt idx="58">
                  <c:v>5.799995</c:v>
                </c:pt>
                <c:pt idx="59">
                  <c:v>5.8999949999999997</c:v>
                </c:pt>
                <c:pt idx="60">
                  <c:v>5.9999949999999993</c:v>
                </c:pt>
                <c:pt idx="61">
                  <c:v>6.0999950000000007</c:v>
                </c:pt>
                <c:pt idx="62">
                  <c:v>6.1999950000000004</c:v>
                </c:pt>
                <c:pt idx="63">
                  <c:v>6.299995</c:v>
                </c:pt>
                <c:pt idx="64">
                  <c:v>6.3999950000000014</c:v>
                </c:pt>
                <c:pt idx="65">
                  <c:v>6.4999950000000011</c:v>
                </c:pt>
                <c:pt idx="66">
                  <c:v>6.5999939999999997</c:v>
                </c:pt>
                <c:pt idx="67">
                  <c:v>6.6999940000000011</c:v>
                </c:pt>
                <c:pt idx="68">
                  <c:v>6.7999940000000008</c:v>
                </c:pt>
                <c:pt idx="69">
                  <c:v>6.8999940000000004</c:v>
                </c:pt>
                <c:pt idx="70">
                  <c:v>6.999994</c:v>
                </c:pt>
                <c:pt idx="71">
                  <c:v>7.0999939999999997</c:v>
                </c:pt>
                <c:pt idx="72">
                  <c:v>7.1999940000000011</c:v>
                </c:pt>
                <c:pt idx="73">
                  <c:v>7.299993999999999</c:v>
                </c:pt>
                <c:pt idx="74">
                  <c:v>7.3999940000000004</c:v>
                </c:pt>
                <c:pt idx="75">
                  <c:v>7.499994</c:v>
                </c:pt>
                <c:pt idx="76">
                  <c:v>7.5999939999999997</c:v>
                </c:pt>
                <c:pt idx="77">
                  <c:v>7.6999930000000001</c:v>
                </c:pt>
                <c:pt idx="78">
                  <c:v>7.799990000000002</c:v>
                </c:pt>
                <c:pt idx="79">
                  <c:v>7.8999900000000016</c:v>
                </c:pt>
                <c:pt idx="80">
                  <c:v>7.9999900000000013</c:v>
                </c:pt>
                <c:pt idx="81">
                  <c:v>8.0999899999999982</c:v>
                </c:pt>
                <c:pt idx="82">
                  <c:v>8.1999899999999997</c:v>
                </c:pt>
                <c:pt idx="83">
                  <c:v>8.2999899999999975</c:v>
                </c:pt>
                <c:pt idx="84">
                  <c:v>8.399989999999999</c:v>
                </c:pt>
                <c:pt idx="85">
                  <c:v>8.4999900000000004</c:v>
                </c:pt>
                <c:pt idx="86">
                  <c:v>8.5999899999999982</c:v>
                </c:pt>
                <c:pt idx="87">
                  <c:v>8.6999899999999997</c:v>
                </c:pt>
                <c:pt idx="88">
                  <c:v>8.7999900000000011</c:v>
                </c:pt>
                <c:pt idx="89">
                  <c:v>8.899989999999999</c:v>
                </c:pt>
                <c:pt idx="90">
                  <c:v>8.9999900000000004</c:v>
                </c:pt>
                <c:pt idx="91">
                  <c:v>9.0999899999999982</c:v>
                </c:pt>
                <c:pt idx="92">
                  <c:v>9.1999899999999997</c:v>
                </c:pt>
                <c:pt idx="93">
                  <c:v>9.2999900000000011</c:v>
                </c:pt>
                <c:pt idx="94">
                  <c:v>9.399989999999999</c:v>
                </c:pt>
                <c:pt idx="95">
                  <c:v>9.4999900000000004</c:v>
                </c:pt>
                <c:pt idx="96">
                  <c:v>9.5999900000000018</c:v>
                </c:pt>
                <c:pt idx="97">
                  <c:v>9.6999899999999997</c:v>
                </c:pt>
                <c:pt idx="98">
                  <c:v>9.7999900000000011</c:v>
                </c:pt>
                <c:pt idx="99">
                  <c:v>9.899989999999999</c:v>
                </c:pt>
                <c:pt idx="100">
                  <c:v>9.9999900000000004</c:v>
                </c:pt>
                <c:pt idx="101">
                  <c:v>10.099990000000002</c:v>
                </c:pt>
                <c:pt idx="102">
                  <c:v>10.19999</c:v>
                </c:pt>
                <c:pt idx="103">
                  <c:v>10.299990000000001</c:v>
                </c:pt>
                <c:pt idx="104">
                  <c:v>10.399990000000003</c:v>
                </c:pt>
                <c:pt idx="105">
                  <c:v>10.49999</c:v>
                </c:pt>
                <c:pt idx="106">
                  <c:v>10.599989999999998</c:v>
                </c:pt>
                <c:pt idx="107">
                  <c:v>10.69999</c:v>
                </c:pt>
                <c:pt idx="108">
                  <c:v>10.799989999999998</c:v>
                </c:pt>
                <c:pt idx="109">
                  <c:v>10.899989999999999</c:v>
                </c:pt>
                <c:pt idx="110">
                  <c:v>10.99999</c:v>
                </c:pt>
                <c:pt idx="111">
                  <c:v>11.099989999999998</c:v>
                </c:pt>
                <c:pt idx="112">
                  <c:v>11.19999</c:v>
                </c:pt>
                <c:pt idx="113">
                  <c:v>11.299990000000001</c:v>
                </c:pt>
                <c:pt idx="114">
                  <c:v>11.399989999999999</c:v>
                </c:pt>
                <c:pt idx="115">
                  <c:v>11.49999</c:v>
                </c:pt>
                <c:pt idx="116">
                  <c:v>11.599989999999998</c:v>
                </c:pt>
                <c:pt idx="117">
                  <c:v>11.69999</c:v>
                </c:pt>
                <c:pt idx="118">
                  <c:v>11.799990000000001</c:v>
                </c:pt>
                <c:pt idx="119">
                  <c:v>11.899989999999999</c:v>
                </c:pt>
                <c:pt idx="120">
                  <c:v>11.99999</c:v>
                </c:pt>
                <c:pt idx="121">
                  <c:v>12.099990000000002</c:v>
                </c:pt>
                <c:pt idx="122">
                  <c:v>12.19999</c:v>
                </c:pt>
                <c:pt idx="123">
                  <c:v>12.299990000000001</c:v>
                </c:pt>
                <c:pt idx="124">
                  <c:v>12.399989999999999</c:v>
                </c:pt>
                <c:pt idx="125">
                  <c:v>12.49999</c:v>
                </c:pt>
                <c:pt idx="126">
                  <c:v>12.599990000000002</c:v>
                </c:pt>
                <c:pt idx="127">
                  <c:v>12.69999</c:v>
                </c:pt>
                <c:pt idx="128">
                  <c:v>12.799990000000001</c:v>
                </c:pt>
                <c:pt idx="129">
                  <c:v>12.899990000000003</c:v>
                </c:pt>
                <c:pt idx="130">
                  <c:v>12.99999</c:v>
                </c:pt>
                <c:pt idx="131">
                  <c:v>13.099989999999998</c:v>
                </c:pt>
                <c:pt idx="132">
                  <c:v>13.19999</c:v>
                </c:pt>
                <c:pt idx="133">
                  <c:v>13.299989999999998</c:v>
                </c:pt>
                <c:pt idx="134">
                  <c:v>13.399989999999999</c:v>
                </c:pt>
                <c:pt idx="135">
                  <c:v>13.49999</c:v>
                </c:pt>
                <c:pt idx="136">
                  <c:v>13.599989999999998</c:v>
                </c:pt>
                <c:pt idx="137">
                  <c:v>13.69999</c:v>
                </c:pt>
                <c:pt idx="138">
                  <c:v>13.799989999999998</c:v>
                </c:pt>
                <c:pt idx="139">
                  <c:v>13.899989999999999</c:v>
                </c:pt>
                <c:pt idx="140">
                  <c:v>13.99999</c:v>
                </c:pt>
                <c:pt idx="141">
                  <c:v>14.099989999999998</c:v>
                </c:pt>
                <c:pt idx="142">
                  <c:v>14.19999</c:v>
                </c:pt>
                <c:pt idx="143">
                  <c:v>14.299989999999998</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15.399989999999999</c:v>
                </c:pt>
                <c:pt idx="155">
                  <c:v>15.49999</c:v>
                </c:pt>
                <c:pt idx="156">
                  <c:v>15.599989999999998</c:v>
                </c:pt>
                <c:pt idx="157">
                  <c:v>15.69999</c:v>
                </c:pt>
                <c:pt idx="158">
                  <c:v>15.799989999999998</c:v>
                </c:pt>
                <c:pt idx="159">
                  <c:v>15.899989999999999</c:v>
                </c:pt>
                <c:pt idx="160">
                  <c:v>15.99999</c:v>
                </c:pt>
                <c:pt idx="161">
                  <c:v>16.099989999999998</c:v>
                </c:pt>
                <c:pt idx="162">
                  <c:v>16.19999</c:v>
                </c:pt>
                <c:pt idx="163">
                  <c:v>16.299989999999998</c:v>
                </c:pt>
                <c:pt idx="164">
                  <c:v>16.399989999999999</c:v>
                </c:pt>
                <c:pt idx="165">
                  <c:v>16.49999</c:v>
                </c:pt>
                <c:pt idx="166">
                  <c:v>16.599989999999998</c:v>
                </c:pt>
                <c:pt idx="167">
                  <c:v>16.69999</c:v>
                </c:pt>
                <c:pt idx="168">
                  <c:v>16.799989999999998</c:v>
                </c:pt>
                <c:pt idx="169">
                  <c:v>16.899989999999999</c:v>
                </c:pt>
                <c:pt idx="170">
                  <c:v>16.99999</c:v>
                </c:pt>
                <c:pt idx="171">
                  <c:v>17.099989999999998</c:v>
                </c:pt>
                <c:pt idx="172">
                  <c:v>17.19998</c:v>
                </c:pt>
                <c:pt idx="173">
                  <c:v>17.299979999999998</c:v>
                </c:pt>
                <c:pt idx="174">
                  <c:v>17.399979999999999</c:v>
                </c:pt>
                <c:pt idx="175">
                  <c:v>17.499979999999997</c:v>
                </c:pt>
                <c:pt idx="176">
                  <c:v>17.599979999999999</c:v>
                </c:pt>
                <c:pt idx="177">
                  <c:v>17.69998</c:v>
                </c:pt>
                <c:pt idx="178">
                  <c:v>17.799990000000001</c:v>
                </c:pt>
                <c:pt idx="179">
                  <c:v>17.899989999999999</c:v>
                </c:pt>
                <c:pt idx="180">
                  <c:v>17.99999</c:v>
                </c:pt>
                <c:pt idx="181">
                  <c:v>18.099989999999998</c:v>
                </c:pt>
                <c:pt idx="182">
                  <c:v>18.19999</c:v>
                </c:pt>
                <c:pt idx="183">
                  <c:v>18.299989999999998</c:v>
                </c:pt>
                <c:pt idx="184">
                  <c:v>18.399989999999999</c:v>
                </c:pt>
                <c:pt idx="185">
                  <c:v>18.499979999999997</c:v>
                </c:pt>
                <c:pt idx="186">
                  <c:v>18.599979999999999</c:v>
                </c:pt>
                <c:pt idx="187">
                  <c:v>18.699979999999996</c:v>
                </c:pt>
                <c:pt idx="188">
                  <c:v>18.799980000000001</c:v>
                </c:pt>
                <c:pt idx="189">
                  <c:v>18.899979999999996</c:v>
                </c:pt>
                <c:pt idx="190">
                  <c:v>18.999980000000001</c:v>
                </c:pt>
                <c:pt idx="191">
                  <c:v>19.099979999999999</c:v>
                </c:pt>
                <c:pt idx="192">
                  <c:v>19.19998</c:v>
                </c:pt>
                <c:pt idx="193">
                  <c:v>19.299979999999998</c:v>
                </c:pt>
                <c:pt idx="194">
                  <c:v>19.399979999999999</c:v>
                </c:pt>
                <c:pt idx="195">
                  <c:v>19.499979999999997</c:v>
                </c:pt>
                <c:pt idx="196">
                  <c:v>19.599979999999999</c:v>
                </c:pt>
                <c:pt idx="197">
                  <c:v>19.69998</c:v>
                </c:pt>
                <c:pt idx="198">
                  <c:v>19.799980000000001</c:v>
                </c:pt>
                <c:pt idx="199">
                  <c:v>19.899979999999999</c:v>
                </c:pt>
                <c:pt idx="200">
                  <c:v>19.999980000000001</c:v>
                </c:pt>
                <c:pt idx="201">
                  <c:v>20.099979999999999</c:v>
                </c:pt>
                <c:pt idx="202">
                  <c:v>20.19998</c:v>
                </c:pt>
                <c:pt idx="203">
                  <c:v>20.299979999999998</c:v>
                </c:pt>
                <c:pt idx="204">
                  <c:v>20.399980000000003</c:v>
                </c:pt>
                <c:pt idx="205">
                  <c:v>20.499979999999997</c:v>
                </c:pt>
                <c:pt idx="206">
                  <c:v>20.599980000000002</c:v>
                </c:pt>
                <c:pt idx="207">
                  <c:v>20.69998</c:v>
                </c:pt>
                <c:pt idx="208">
                  <c:v>20.799980000000001</c:v>
                </c:pt>
                <c:pt idx="209">
                  <c:v>20.899979999999999</c:v>
                </c:pt>
                <c:pt idx="210">
                  <c:v>20.999979999999997</c:v>
                </c:pt>
                <c:pt idx="211">
                  <c:v>21.099979999999999</c:v>
                </c:pt>
                <c:pt idx="212">
                  <c:v>21.199979999999996</c:v>
                </c:pt>
                <c:pt idx="213">
                  <c:v>21.299980000000001</c:v>
                </c:pt>
                <c:pt idx="214">
                  <c:v>21.399979999999996</c:v>
                </c:pt>
                <c:pt idx="215">
                  <c:v>21.499980000000001</c:v>
                </c:pt>
                <c:pt idx="216">
                  <c:v>21.599979999999999</c:v>
                </c:pt>
                <c:pt idx="217">
                  <c:v>21.69998</c:v>
                </c:pt>
                <c:pt idx="218">
                  <c:v>21.799979999999998</c:v>
                </c:pt>
                <c:pt idx="219">
                  <c:v>21.899979999999999</c:v>
                </c:pt>
                <c:pt idx="220">
                  <c:v>21.999979999999997</c:v>
                </c:pt>
                <c:pt idx="221">
                  <c:v>22.099979999999999</c:v>
                </c:pt>
                <c:pt idx="222">
                  <c:v>22.19998</c:v>
                </c:pt>
                <c:pt idx="223">
                  <c:v>22.299980000000001</c:v>
                </c:pt>
                <c:pt idx="224">
                  <c:v>22.399979999999999</c:v>
                </c:pt>
                <c:pt idx="225">
                  <c:v>22.499980000000001</c:v>
                </c:pt>
                <c:pt idx="226">
                  <c:v>22.599979999999999</c:v>
                </c:pt>
                <c:pt idx="227">
                  <c:v>22.69998</c:v>
                </c:pt>
                <c:pt idx="228">
                  <c:v>22.799979999999998</c:v>
                </c:pt>
                <c:pt idx="229">
                  <c:v>22.899980000000003</c:v>
                </c:pt>
                <c:pt idx="230">
                  <c:v>22.999979999999997</c:v>
                </c:pt>
                <c:pt idx="231">
                  <c:v>23.099980000000002</c:v>
                </c:pt>
                <c:pt idx="232">
                  <c:v>23.19998</c:v>
                </c:pt>
                <c:pt idx="233">
                  <c:v>23.299980000000001</c:v>
                </c:pt>
                <c:pt idx="234">
                  <c:v>23.399979999999999</c:v>
                </c:pt>
                <c:pt idx="235">
                  <c:v>23.499979999999997</c:v>
                </c:pt>
                <c:pt idx="236">
                  <c:v>23.599979999999999</c:v>
                </c:pt>
                <c:pt idx="237">
                  <c:v>23.699979999999996</c:v>
                </c:pt>
                <c:pt idx="238">
                  <c:v>23.799980000000001</c:v>
                </c:pt>
                <c:pt idx="239">
                  <c:v>23.899979999999996</c:v>
                </c:pt>
                <c:pt idx="240">
                  <c:v>23.999980000000001</c:v>
                </c:pt>
                <c:pt idx="241">
                  <c:v>24.099979999999999</c:v>
                </c:pt>
                <c:pt idx="242">
                  <c:v>24.19998</c:v>
                </c:pt>
                <c:pt idx="243">
                  <c:v>24.299979999999998</c:v>
                </c:pt>
                <c:pt idx="244">
                  <c:v>24.399979999999999</c:v>
                </c:pt>
                <c:pt idx="245">
                  <c:v>24.499979999999997</c:v>
                </c:pt>
                <c:pt idx="246">
                  <c:v>24.599979999999999</c:v>
                </c:pt>
                <c:pt idx="247">
                  <c:v>24.69998</c:v>
                </c:pt>
                <c:pt idx="248">
                  <c:v>24.799980000000001</c:v>
                </c:pt>
                <c:pt idx="249">
                  <c:v>24.899979999999999</c:v>
                </c:pt>
                <c:pt idx="250">
                  <c:v>24.999980000000001</c:v>
                </c:pt>
                <c:pt idx="251">
                  <c:v>25.099979999999999</c:v>
                </c:pt>
                <c:pt idx="252">
                  <c:v>25.19998</c:v>
                </c:pt>
                <c:pt idx="253">
                  <c:v>25.299979999999998</c:v>
                </c:pt>
                <c:pt idx="254">
                  <c:v>25.399980000000003</c:v>
                </c:pt>
                <c:pt idx="255">
                  <c:v>25.499979999999997</c:v>
                </c:pt>
                <c:pt idx="256">
                  <c:v>25.599980000000002</c:v>
                </c:pt>
                <c:pt idx="257">
                  <c:v>25.69998</c:v>
                </c:pt>
                <c:pt idx="258">
                  <c:v>25.799980000000001</c:v>
                </c:pt>
                <c:pt idx="259">
                  <c:v>25.899979999999999</c:v>
                </c:pt>
                <c:pt idx="260">
                  <c:v>25.999979999999997</c:v>
                </c:pt>
                <c:pt idx="261">
                  <c:v>26.099979999999999</c:v>
                </c:pt>
                <c:pt idx="262">
                  <c:v>26.199979999999996</c:v>
                </c:pt>
                <c:pt idx="263">
                  <c:v>26.299980000000001</c:v>
                </c:pt>
                <c:pt idx="264">
                  <c:v>26.399979999999996</c:v>
                </c:pt>
                <c:pt idx="265">
                  <c:v>26.499980000000001</c:v>
                </c:pt>
                <c:pt idx="266">
                  <c:v>26.599979999999999</c:v>
                </c:pt>
                <c:pt idx="267">
                  <c:v>26.69998</c:v>
                </c:pt>
                <c:pt idx="268">
                  <c:v>26.799979999999998</c:v>
                </c:pt>
                <c:pt idx="269">
                  <c:v>26.899979999999999</c:v>
                </c:pt>
                <c:pt idx="270">
                  <c:v>26.999979999999997</c:v>
                </c:pt>
                <c:pt idx="271">
                  <c:v>27.099979999999999</c:v>
                </c:pt>
                <c:pt idx="272">
                  <c:v>27.19998</c:v>
                </c:pt>
                <c:pt idx="273">
                  <c:v>27.299980000000001</c:v>
                </c:pt>
                <c:pt idx="274">
                  <c:v>27.399979999999999</c:v>
                </c:pt>
                <c:pt idx="275">
                  <c:v>27.499980000000001</c:v>
                </c:pt>
                <c:pt idx="276">
                  <c:v>27.599979999999999</c:v>
                </c:pt>
                <c:pt idx="277">
                  <c:v>27.69998</c:v>
                </c:pt>
                <c:pt idx="278">
                  <c:v>27.799979999999998</c:v>
                </c:pt>
                <c:pt idx="279">
                  <c:v>27.899980000000003</c:v>
                </c:pt>
                <c:pt idx="280">
                  <c:v>27.999979999999997</c:v>
                </c:pt>
                <c:pt idx="281">
                  <c:v>28.099980000000002</c:v>
                </c:pt>
                <c:pt idx="282">
                  <c:v>28.19998</c:v>
                </c:pt>
                <c:pt idx="283">
                  <c:v>28.299980000000001</c:v>
                </c:pt>
                <c:pt idx="284">
                  <c:v>28.399979999999999</c:v>
                </c:pt>
                <c:pt idx="285">
                  <c:v>28.499979999999997</c:v>
                </c:pt>
                <c:pt idx="286">
                  <c:v>28.599979999999999</c:v>
                </c:pt>
                <c:pt idx="287">
                  <c:v>28.699979999999996</c:v>
                </c:pt>
                <c:pt idx="288">
                  <c:v>28.799980000000001</c:v>
                </c:pt>
                <c:pt idx="289">
                  <c:v>28.899979999999996</c:v>
                </c:pt>
                <c:pt idx="290">
                  <c:v>28.999969999999998</c:v>
                </c:pt>
                <c:pt idx="291">
                  <c:v>29.099970000000003</c:v>
                </c:pt>
                <c:pt idx="292">
                  <c:v>29.199969999999997</c:v>
                </c:pt>
                <c:pt idx="293">
                  <c:v>29.299970000000002</c:v>
                </c:pt>
                <c:pt idx="294">
                  <c:v>29.39997</c:v>
                </c:pt>
                <c:pt idx="295">
                  <c:v>29.499970000000001</c:v>
                </c:pt>
                <c:pt idx="296">
                  <c:v>29.599969999999999</c:v>
                </c:pt>
                <c:pt idx="297">
                  <c:v>29.69997</c:v>
                </c:pt>
                <c:pt idx="298">
                  <c:v>29.799969999999998</c:v>
                </c:pt>
                <c:pt idx="299">
                  <c:v>29.89997</c:v>
                </c:pt>
                <c:pt idx="300">
                  <c:v>29.999970000000001</c:v>
                </c:pt>
                <c:pt idx="301">
                  <c:v>30.099969999999995</c:v>
                </c:pt>
                <c:pt idx="302">
                  <c:v>30.199969999999997</c:v>
                </c:pt>
                <c:pt idx="303">
                  <c:v>30.299969999999998</c:v>
                </c:pt>
                <c:pt idx="304">
                  <c:v>30.39997</c:v>
                </c:pt>
                <c:pt idx="305">
                  <c:v>30.499970000000001</c:v>
                </c:pt>
                <c:pt idx="306">
                  <c:v>30.599970000000003</c:v>
                </c:pt>
                <c:pt idx="307">
                  <c:v>30.699969999999997</c:v>
                </c:pt>
                <c:pt idx="308">
                  <c:v>30.799969999999998</c:v>
                </c:pt>
                <c:pt idx="309">
                  <c:v>30.89997</c:v>
                </c:pt>
                <c:pt idx="310">
                  <c:v>30.999970000000001</c:v>
                </c:pt>
                <c:pt idx="311">
                  <c:v>31.099969999999995</c:v>
                </c:pt>
                <c:pt idx="312">
                  <c:v>31.199970000000004</c:v>
                </c:pt>
                <c:pt idx="313">
                  <c:v>31.299969999999998</c:v>
                </c:pt>
                <c:pt idx="314">
                  <c:v>31.39997</c:v>
                </c:pt>
                <c:pt idx="315">
                  <c:v>31.499970000000001</c:v>
                </c:pt>
                <c:pt idx="316">
                  <c:v>31.599970000000003</c:v>
                </c:pt>
                <c:pt idx="317">
                  <c:v>31.699969999999997</c:v>
                </c:pt>
                <c:pt idx="318">
                  <c:v>31.799969999999998</c:v>
                </c:pt>
                <c:pt idx="319">
                  <c:v>31.89997</c:v>
                </c:pt>
                <c:pt idx="320">
                  <c:v>31.999970000000001</c:v>
                </c:pt>
                <c:pt idx="321">
                  <c:v>32.099969999999999</c:v>
                </c:pt>
                <c:pt idx="322">
                  <c:v>32.199970000000008</c:v>
                </c:pt>
                <c:pt idx="323">
                  <c:v>32.299970000000002</c:v>
                </c:pt>
                <c:pt idx="324">
                  <c:v>32.399970000000003</c:v>
                </c:pt>
                <c:pt idx="325">
                  <c:v>32.499970000000005</c:v>
                </c:pt>
                <c:pt idx="326">
                  <c:v>32.599969999999999</c:v>
                </c:pt>
                <c:pt idx="327">
                  <c:v>32.69997</c:v>
                </c:pt>
                <c:pt idx="328">
                  <c:v>32.799970000000002</c:v>
                </c:pt>
                <c:pt idx="329">
                  <c:v>32.899970000000003</c:v>
                </c:pt>
                <c:pt idx="330">
                  <c:v>32.999970000000005</c:v>
                </c:pt>
                <c:pt idx="331">
                  <c:v>33.099970000000006</c:v>
                </c:pt>
                <c:pt idx="332">
                  <c:v>33.19997</c:v>
                </c:pt>
                <c:pt idx="333">
                  <c:v>33.299970000000002</c:v>
                </c:pt>
                <c:pt idx="334">
                  <c:v>33.399970000000003</c:v>
                </c:pt>
                <c:pt idx="335">
                  <c:v>33.499970000000005</c:v>
                </c:pt>
                <c:pt idx="336">
                  <c:v>33.599969999999999</c:v>
                </c:pt>
                <c:pt idx="337">
                  <c:v>33.699970000000008</c:v>
                </c:pt>
                <c:pt idx="338">
                  <c:v>33.799970000000002</c:v>
                </c:pt>
                <c:pt idx="339">
                  <c:v>33.899970000000003</c:v>
                </c:pt>
                <c:pt idx="340">
                  <c:v>33.999970000000005</c:v>
                </c:pt>
                <c:pt idx="341">
                  <c:v>34.099970000000006</c:v>
                </c:pt>
                <c:pt idx="342">
                  <c:v>34.19997</c:v>
                </c:pt>
                <c:pt idx="343">
                  <c:v>34.299970000000002</c:v>
                </c:pt>
                <c:pt idx="344">
                  <c:v>34.399970000000003</c:v>
                </c:pt>
                <c:pt idx="345">
                  <c:v>34.499970000000005</c:v>
                </c:pt>
                <c:pt idx="346">
                  <c:v>34.599969999999999</c:v>
                </c:pt>
                <c:pt idx="347">
                  <c:v>34.699970000000008</c:v>
                </c:pt>
                <c:pt idx="348">
                  <c:v>34.799970000000002</c:v>
                </c:pt>
                <c:pt idx="349">
                  <c:v>34.899970000000003</c:v>
                </c:pt>
                <c:pt idx="350">
                  <c:v>34.999970000000005</c:v>
                </c:pt>
                <c:pt idx="351">
                  <c:v>35.099969999999999</c:v>
                </c:pt>
                <c:pt idx="352">
                  <c:v>35.19997</c:v>
                </c:pt>
                <c:pt idx="353">
                  <c:v>35.299970000000002</c:v>
                </c:pt>
                <c:pt idx="354">
                  <c:v>35.399970000000003</c:v>
                </c:pt>
                <c:pt idx="355">
                  <c:v>35.499970000000005</c:v>
                </c:pt>
                <c:pt idx="356">
                  <c:v>35.599970000000006</c:v>
                </c:pt>
                <c:pt idx="357">
                  <c:v>35.69997</c:v>
                </c:pt>
                <c:pt idx="358">
                  <c:v>35.799970000000002</c:v>
                </c:pt>
                <c:pt idx="359">
                  <c:v>35.899970000000003</c:v>
                </c:pt>
                <c:pt idx="360">
                  <c:v>35.999970000000005</c:v>
                </c:pt>
                <c:pt idx="361">
                  <c:v>36.099969999999999</c:v>
                </c:pt>
                <c:pt idx="362">
                  <c:v>36.199970000000008</c:v>
                </c:pt>
                <c:pt idx="363">
                  <c:v>36.299970000000002</c:v>
                </c:pt>
                <c:pt idx="364">
                  <c:v>36.399970000000003</c:v>
                </c:pt>
                <c:pt idx="365">
                  <c:v>36.499970000000005</c:v>
                </c:pt>
                <c:pt idx="366">
                  <c:v>36.599970000000006</c:v>
                </c:pt>
                <c:pt idx="367">
                  <c:v>36.69997</c:v>
                </c:pt>
                <c:pt idx="368">
                  <c:v>36.799970000000002</c:v>
                </c:pt>
                <c:pt idx="369">
                  <c:v>36.899970000000003</c:v>
                </c:pt>
                <c:pt idx="370">
                  <c:v>36.999970000000005</c:v>
                </c:pt>
                <c:pt idx="371">
                  <c:v>37.099969999999999</c:v>
                </c:pt>
                <c:pt idx="372">
                  <c:v>37.199970000000008</c:v>
                </c:pt>
                <c:pt idx="373">
                  <c:v>37.299970000000002</c:v>
                </c:pt>
                <c:pt idx="374">
                  <c:v>37.399970000000003</c:v>
                </c:pt>
                <c:pt idx="375">
                  <c:v>37.499970000000005</c:v>
                </c:pt>
                <c:pt idx="376">
                  <c:v>37.599969999999999</c:v>
                </c:pt>
                <c:pt idx="377">
                  <c:v>37.69997</c:v>
                </c:pt>
                <c:pt idx="378">
                  <c:v>37.799970000000002</c:v>
                </c:pt>
                <c:pt idx="379">
                  <c:v>37.899970000000003</c:v>
                </c:pt>
                <c:pt idx="380">
                  <c:v>37.999970000000005</c:v>
                </c:pt>
                <c:pt idx="381">
                  <c:v>38.099980000000002</c:v>
                </c:pt>
                <c:pt idx="382">
                  <c:v>38.199980000000011</c:v>
                </c:pt>
                <c:pt idx="383">
                  <c:v>38.299980000000005</c:v>
                </c:pt>
                <c:pt idx="384">
                  <c:v>38.399979999999999</c:v>
                </c:pt>
                <c:pt idx="385">
                  <c:v>38.499980000000001</c:v>
                </c:pt>
                <c:pt idx="386">
                  <c:v>38.599989999999998</c:v>
                </c:pt>
                <c:pt idx="387">
                  <c:v>38.699990000000007</c:v>
                </c:pt>
                <c:pt idx="388">
                  <c:v>38.799990000000008</c:v>
                </c:pt>
                <c:pt idx="389">
                  <c:v>38.899990000000003</c:v>
                </c:pt>
                <c:pt idx="390">
                  <c:v>39</c:v>
                </c:pt>
                <c:pt idx="391">
                  <c:v>39.1</c:v>
                </c:pt>
                <c:pt idx="392">
                  <c:v>39.200000000000003</c:v>
                </c:pt>
                <c:pt idx="393">
                  <c:v>39.300000000000004</c:v>
                </c:pt>
                <c:pt idx="394">
                  <c:v>39.400010000000002</c:v>
                </c:pt>
                <c:pt idx="395">
                  <c:v>39.500010000000003</c:v>
                </c:pt>
                <c:pt idx="396">
                  <c:v>39.600009999999997</c:v>
                </c:pt>
                <c:pt idx="397">
                  <c:v>39.700010000000006</c:v>
                </c:pt>
                <c:pt idx="398">
                  <c:v>39.80001</c:v>
                </c:pt>
                <c:pt idx="399">
                  <c:v>39.900020000000005</c:v>
                </c:pt>
                <c:pt idx="400">
                  <c:v>40.000019999999999</c:v>
                </c:pt>
                <c:pt idx="401">
                  <c:v>40.100020000000001</c:v>
                </c:pt>
                <c:pt idx="402">
                  <c:v>40.200020000000009</c:v>
                </c:pt>
                <c:pt idx="403">
                  <c:v>40.300030000000007</c:v>
                </c:pt>
                <c:pt idx="404">
                  <c:v>40.400030000000001</c:v>
                </c:pt>
                <c:pt idx="405">
                  <c:v>40.500030000000002</c:v>
                </c:pt>
                <c:pt idx="406">
                  <c:v>40.600029999999997</c:v>
                </c:pt>
                <c:pt idx="407">
                  <c:v>40.700040000000008</c:v>
                </c:pt>
                <c:pt idx="408">
                  <c:v>40.800040000000003</c:v>
                </c:pt>
                <c:pt idx="409">
                  <c:v>40.900040000000004</c:v>
                </c:pt>
                <c:pt idx="410">
                  <c:v>41.000039999999998</c:v>
                </c:pt>
                <c:pt idx="411">
                  <c:v>41.100040000000007</c:v>
                </c:pt>
                <c:pt idx="412">
                  <c:v>41.200050000000005</c:v>
                </c:pt>
                <c:pt idx="413">
                  <c:v>41.300050000000006</c:v>
                </c:pt>
                <c:pt idx="414">
                  <c:v>41.40005</c:v>
                </c:pt>
                <c:pt idx="415">
                  <c:v>41.500050000000002</c:v>
                </c:pt>
                <c:pt idx="416">
                  <c:v>41.600059999999999</c:v>
                </c:pt>
                <c:pt idx="417">
                  <c:v>41.700060000000008</c:v>
                </c:pt>
                <c:pt idx="418">
                  <c:v>41.800060000000002</c:v>
                </c:pt>
                <c:pt idx="419">
                  <c:v>41.900060000000003</c:v>
                </c:pt>
                <c:pt idx="420">
                  <c:v>42.000070000000001</c:v>
                </c:pt>
                <c:pt idx="421">
                  <c:v>42.100070000000002</c:v>
                </c:pt>
                <c:pt idx="422">
                  <c:v>42.200070000000004</c:v>
                </c:pt>
                <c:pt idx="423">
                  <c:v>42.300070000000005</c:v>
                </c:pt>
                <c:pt idx="424">
                  <c:v>42.400069999999999</c:v>
                </c:pt>
                <c:pt idx="425">
                  <c:v>42.500079999999997</c:v>
                </c:pt>
                <c:pt idx="426">
                  <c:v>42.600080000000005</c:v>
                </c:pt>
                <c:pt idx="427">
                  <c:v>42.700080000000007</c:v>
                </c:pt>
                <c:pt idx="428">
                  <c:v>42.800080000000001</c:v>
                </c:pt>
                <c:pt idx="429">
                  <c:v>42.900090000000006</c:v>
                </c:pt>
                <c:pt idx="430">
                  <c:v>43.00009</c:v>
                </c:pt>
                <c:pt idx="431">
                  <c:v>43.100090000000009</c:v>
                </c:pt>
                <c:pt idx="432">
                  <c:v>43.200090000000003</c:v>
                </c:pt>
                <c:pt idx="433">
                  <c:v>43.300090000000004</c:v>
                </c:pt>
                <c:pt idx="434">
                  <c:v>43.400100000000002</c:v>
                </c:pt>
                <c:pt idx="435">
                  <c:v>43.500100000000003</c:v>
                </c:pt>
                <c:pt idx="436">
                  <c:v>43.600100000000005</c:v>
                </c:pt>
                <c:pt idx="437">
                  <c:v>43.700100000000006</c:v>
                </c:pt>
                <c:pt idx="438">
                  <c:v>43.800110000000004</c:v>
                </c:pt>
                <c:pt idx="439">
                  <c:v>43.900109999999998</c:v>
                </c:pt>
                <c:pt idx="440">
                  <c:v>44.000109999999999</c:v>
                </c:pt>
                <c:pt idx="441">
                  <c:v>44.100110000000008</c:v>
                </c:pt>
                <c:pt idx="442">
                  <c:v>44.200120000000005</c:v>
                </c:pt>
                <c:pt idx="443">
                  <c:v>44.300120000000007</c:v>
                </c:pt>
                <c:pt idx="444">
                  <c:v>44.400120000000001</c:v>
                </c:pt>
                <c:pt idx="445">
                  <c:v>44.500119999999995</c:v>
                </c:pt>
                <c:pt idx="446">
                  <c:v>44.600120000000004</c:v>
                </c:pt>
                <c:pt idx="447">
                  <c:v>44.700130000000001</c:v>
                </c:pt>
                <c:pt idx="448">
                  <c:v>44.800130000000003</c:v>
                </c:pt>
                <c:pt idx="449">
                  <c:v>44.900130000000004</c:v>
                </c:pt>
                <c:pt idx="450">
                  <c:v>45.000129999999999</c:v>
                </c:pt>
                <c:pt idx="451">
                  <c:v>45.10014000000001</c:v>
                </c:pt>
                <c:pt idx="452">
                  <c:v>45.200140000000005</c:v>
                </c:pt>
                <c:pt idx="453">
                  <c:v>45.300139999999999</c:v>
                </c:pt>
                <c:pt idx="454">
                  <c:v>45.40014</c:v>
                </c:pt>
                <c:pt idx="455">
                  <c:v>45.500149999999998</c:v>
                </c:pt>
                <c:pt idx="456">
                  <c:v>45.600150000000006</c:v>
                </c:pt>
                <c:pt idx="457">
                  <c:v>45.700150000000008</c:v>
                </c:pt>
                <c:pt idx="458">
                  <c:v>45.800150000000002</c:v>
                </c:pt>
                <c:pt idx="459">
                  <c:v>45.900149999999996</c:v>
                </c:pt>
                <c:pt idx="460">
                  <c:v>46.000160000000001</c:v>
                </c:pt>
                <c:pt idx="461">
                  <c:v>46.100160000000002</c:v>
                </c:pt>
                <c:pt idx="462">
                  <c:v>46.200160000000004</c:v>
                </c:pt>
                <c:pt idx="463">
                  <c:v>46.300160000000005</c:v>
                </c:pt>
                <c:pt idx="464">
                  <c:v>46.400170000000003</c:v>
                </c:pt>
                <c:pt idx="465">
                  <c:v>46.500169999999997</c:v>
                </c:pt>
                <c:pt idx="466">
                  <c:v>46.600170000000006</c:v>
                </c:pt>
                <c:pt idx="467">
                  <c:v>46.70017</c:v>
                </c:pt>
                <c:pt idx="468">
                  <c:v>46.800170000000001</c:v>
                </c:pt>
                <c:pt idx="469">
                  <c:v>46.900179999999999</c:v>
                </c:pt>
                <c:pt idx="470">
                  <c:v>47.00018</c:v>
                </c:pt>
                <c:pt idx="471">
                  <c:v>47.100180000000009</c:v>
                </c:pt>
                <c:pt idx="472">
                  <c:v>47.200180000000003</c:v>
                </c:pt>
                <c:pt idx="473">
                  <c:v>47.300190000000001</c:v>
                </c:pt>
                <c:pt idx="474">
                  <c:v>47.400190000000002</c:v>
                </c:pt>
                <c:pt idx="475">
                  <c:v>47.500190000000003</c:v>
                </c:pt>
                <c:pt idx="476">
                  <c:v>47.600190000000005</c:v>
                </c:pt>
                <c:pt idx="477">
                  <c:v>47.700200000000002</c:v>
                </c:pt>
                <c:pt idx="478">
                  <c:v>47.800200000000004</c:v>
                </c:pt>
                <c:pt idx="479">
                  <c:v>47.900199999999998</c:v>
                </c:pt>
                <c:pt idx="480">
                  <c:v>48.000200000000007</c:v>
                </c:pt>
                <c:pt idx="481">
                  <c:v>48.100200000000001</c:v>
                </c:pt>
                <c:pt idx="482">
                  <c:v>48.200210000000006</c:v>
                </c:pt>
                <c:pt idx="483">
                  <c:v>48.30021</c:v>
                </c:pt>
                <c:pt idx="484">
                  <c:v>48.400210000000001</c:v>
                </c:pt>
                <c:pt idx="485">
                  <c:v>48.50021000000001</c:v>
                </c:pt>
                <c:pt idx="486">
                  <c:v>48.600220000000007</c:v>
                </c:pt>
                <c:pt idx="487">
                  <c:v>48.700220000000002</c:v>
                </c:pt>
                <c:pt idx="488">
                  <c:v>48.800220000000003</c:v>
                </c:pt>
                <c:pt idx="489">
                  <c:v>48.900219999999997</c:v>
                </c:pt>
                <c:pt idx="490">
                  <c:v>49.000230000000009</c:v>
                </c:pt>
                <c:pt idx="491">
                  <c:v>49.100230000000003</c:v>
                </c:pt>
                <c:pt idx="492">
                  <c:v>49.200230000000005</c:v>
                </c:pt>
                <c:pt idx="493">
                  <c:v>49.300229999999999</c:v>
                </c:pt>
                <c:pt idx="494">
                  <c:v>49.400230000000001</c:v>
                </c:pt>
                <c:pt idx="495">
                  <c:v>49.500240000000005</c:v>
                </c:pt>
                <c:pt idx="496">
                  <c:v>49.600240000000007</c:v>
                </c:pt>
                <c:pt idx="497">
                  <c:v>49.700240000000001</c:v>
                </c:pt>
                <c:pt idx="498">
                  <c:v>49.800240000000002</c:v>
                </c:pt>
                <c:pt idx="499">
                  <c:v>49.90025</c:v>
                </c:pt>
                <c:pt idx="500">
                  <c:v>50.000250000000008</c:v>
                </c:pt>
                <c:pt idx="501">
                  <c:v>50.100250000000003</c:v>
                </c:pt>
                <c:pt idx="502">
                  <c:v>50.200250000000004</c:v>
                </c:pt>
                <c:pt idx="503">
                  <c:v>50.300260000000002</c:v>
                </c:pt>
                <c:pt idx="504">
                  <c:v>50.400260000000003</c:v>
                </c:pt>
                <c:pt idx="505">
                  <c:v>50.500260000000004</c:v>
                </c:pt>
                <c:pt idx="506">
                  <c:v>50.600260000000006</c:v>
                </c:pt>
                <c:pt idx="507">
                  <c:v>50.70026</c:v>
                </c:pt>
                <c:pt idx="508">
                  <c:v>50.800269999999998</c:v>
                </c:pt>
                <c:pt idx="509">
                  <c:v>50.900269999999999</c:v>
                </c:pt>
                <c:pt idx="510">
                  <c:v>51.000270000000008</c:v>
                </c:pt>
                <c:pt idx="511">
                  <c:v>51.100270000000002</c:v>
                </c:pt>
                <c:pt idx="512">
                  <c:v>51.200280000000006</c:v>
                </c:pt>
                <c:pt idx="513">
                  <c:v>51.300280000000001</c:v>
                </c:pt>
                <c:pt idx="514">
                  <c:v>51.400279999999995</c:v>
                </c:pt>
                <c:pt idx="515">
                  <c:v>51.500280000000004</c:v>
                </c:pt>
                <c:pt idx="516">
                  <c:v>51.600280000000005</c:v>
                </c:pt>
                <c:pt idx="517">
                  <c:v>51.700290000000003</c:v>
                </c:pt>
                <c:pt idx="518">
                  <c:v>51.800290000000004</c:v>
                </c:pt>
                <c:pt idx="519">
                  <c:v>51.900290000000005</c:v>
                </c:pt>
                <c:pt idx="520">
                  <c:v>52.000290000000007</c:v>
                </c:pt>
                <c:pt idx="521">
                  <c:v>52.100300000000004</c:v>
                </c:pt>
                <c:pt idx="522">
                  <c:v>52.200299999999999</c:v>
                </c:pt>
                <c:pt idx="523">
                  <c:v>52.3003</c:v>
                </c:pt>
                <c:pt idx="524">
                  <c:v>52.400300000000009</c:v>
                </c:pt>
                <c:pt idx="525">
                  <c:v>52.500310000000006</c:v>
                </c:pt>
                <c:pt idx="526">
                  <c:v>52.600310000000007</c:v>
                </c:pt>
                <c:pt idx="527">
                  <c:v>52.700310000000002</c:v>
                </c:pt>
                <c:pt idx="528">
                  <c:v>52.800309999999996</c:v>
                </c:pt>
                <c:pt idx="529">
                  <c:v>52.900310000000005</c:v>
                </c:pt>
                <c:pt idx="530">
                  <c:v>53.000320000000002</c:v>
                </c:pt>
                <c:pt idx="531">
                  <c:v>53.100320000000004</c:v>
                </c:pt>
                <c:pt idx="532">
                  <c:v>53.200320000000005</c:v>
                </c:pt>
                <c:pt idx="533">
                  <c:v>53.300319999999999</c:v>
                </c:pt>
                <c:pt idx="534">
                  <c:v>53.400329999999997</c:v>
                </c:pt>
                <c:pt idx="535">
                  <c:v>53.500330000000005</c:v>
                </c:pt>
                <c:pt idx="536">
                  <c:v>53.60033</c:v>
                </c:pt>
                <c:pt idx="537">
                  <c:v>53.700330000000001</c:v>
                </c:pt>
                <c:pt idx="538">
                  <c:v>53.800339999999998</c:v>
                </c:pt>
                <c:pt idx="539">
                  <c:v>53.900340000000007</c:v>
                </c:pt>
                <c:pt idx="540">
                  <c:v>54.000340000000008</c:v>
                </c:pt>
                <c:pt idx="541">
                  <c:v>54.100340000000003</c:v>
                </c:pt>
                <c:pt idx="542">
                  <c:v>54.200339999999997</c:v>
                </c:pt>
                <c:pt idx="543">
                  <c:v>54.300350000000002</c:v>
                </c:pt>
                <c:pt idx="544">
                  <c:v>54.400350000000003</c:v>
                </c:pt>
                <c:pt idx="545">
                  <c:v>54.500350000000005</c:v>
                </c:pt>
                <c:pt idx="546">
                  <c:v>54.600350000000006</c:v>
                </c:pt>
                <c:pt idx="547">
                  <c:v>54.700360000000003</c:v>
                </c:pt>
                <c:pt idx="548">
                  <c:v>54.800359999999998</c:v>
                </c:pt>
                <c:pt idx="549">
                  <c:v>54.900360000000006</c:v>
                </c:pt>
                <c:pt idx="550">
                  <c:v>55.000360000000001</c:v>
                </c:pt>
                <c:pt idx="551">
                  <c:v>55.100360000000002</c:v>
                </c:pt>
                <c:pt idx="552">
                  <c:v>55.200369999999999</c:v>
                </c:pt>
                <c:pt idx="553">
                  <c:v>55.300370000000001</c:v>
                </c:pt>
                <c:pt idx="554">
                  <c:v>55.400370000000009</c:v>
                </c:pt>
                <c:pt idx="555">
                  <c:v>55.500370000000004</c:v>
                </c:pt>
                <c:pt idx="556">
                  <c:v>55.600380000000001</c:v>
                </c:pt>
                <c:pt idx="557">
                  <c:v>55.700380000000003</c:v>
                </c:pt>
                <c:pt idx="558">
                  <c:v>55.800379999999997</c:v>
                </c:pt>
                <c:pt idx="559">
                  <c:v>55.900380000000006</c:v>
                </c:pt>
                <c:pt idx="560">
                  <c:v>56.000390000000003</c:v>
                </c:pt>
                <c:pt idx="561">
                  <c:v>56.100390000000004</c:v>
                </c:pt>
                <c:pt idx="562">
                  <c:v>56.200389999999999</c:v>
                </c:pt>
                <c:pt idx="563">
                  <c:v>56.300390000000007</c:v>
                </c:pt>
                <c:pt idx="564">
                  <c:v>56.400390000000002</c:v>
                </c:pt>
                <c:pt idx="565">
                  <c:v>56.500400000000006</c:v>
                </c:pt>
                <c:pt idx="566">
                  <c:v>56.6004</c:v>
                </c:pt>
                <c:pt idx="567">
                  <c:v>56.700400000000002</c:v>
                </c:pt>
                <c:pt idx="568">
                  <c:v>56.80040000000001</c:v>
                </c:pt>
                <c:pt idx="569">
                  <c:v>56.900410000000008</c:v>
                </c:pt>
                <c:pt idx="570">
                  <c:v>57.000410000000002</c:v>
                </c:pt>
                <c:pt idx="571">
                  <c:v>57.100410000000004</c:v>
                </c:pt>
                <c:pt idx="572">
                  <c:v>57.200409999999998</c:v>
                </c:pt>
                <c:pt idx="573">
                  <c:v>57.300420000000003</c:v>
                </c:pt>
                <c:pt idx="574">
                  <c:v>57.400420000000004</c:v>
                </c:pt>
                <c:pt idx="575">
                  <c:v>57.500420000000005</c:v>
                </c:pt>
                <c:pt idx="576">
                  <c:v>57.60042</c:v>
                </c:pt>
                <c:pt idx="577">
                  <c:v>57.700420000000001</c:v>
                </c:pt>
                <c:pt idx="578">
                  <c:v>57.800429999999999</c:v>
                </c:pt>
                <c:pt idx="579">
                  <c:v>57.900430000000007</c:v>
                </c:pt>
                <c:pt idx="580">
                  <c:v>58.000430000000001</c:v>
                </c:pt>
                <c:pt idx="581">
                  <c:v>58.100430000000003</c:v>
                </c:pt>
                <c:pt idx="582">
                  <c:v>58.20044</c:v>
                </c:pt>
                <c:pt idx="583">
                  <c:v>58.300440000000009</c:v>
                </c:pt>
                <c:pt idx="584">
                  <c:v>58.400440000000003</c:v>
                </c:pt>
                <c:pt idx="585">
                  <c:v>58.500440000000005</c:v>
                </c:pt>
                <c:pt idx="586">
                  <c:v>58.600439999999999</c:v>
                </c:pt>
                <c:pt idx="587">
                  <c:v>58.700450000000004</c:v>
                </c:pt>
                <c:pt idx="588">
                  <c:v>58.800450000000005</c:v>
                </c:pt>
                <c:pt idx="589">
                  <c:v>58.900450000000006</c:v>
                </c:pt>
                <c:pt idx="590">
                  <c:v>59.000450000000001</c:v>
                </c:pt>
                <c:pt idx="591">
                  <c:v>59.100459999999998</c:v>
                </c:pt>
                <c:pt idx="592">
                  <c:v>59.20046</c:v>
                </c:pt>
                <c:pt idx="593">
                  <c:v>59.300460000000008</c:v>
                </c:pt>
                <c:pt idx="594">
                  <c:v>59.400460000000002</c:v>
                </c:pt>
                <c:pt idx="595">
                  <c:v>59.500470000000007</c:v>
                </c:pt>
                <c:pt idx="596">
                  <c:v>59.600470000000001</c:v>
                </c:pt>
                <c:pt idx="597">
                  <c:v>59.700469999999996</c:v>
                </c:pt>
                <c:pt idx="598">
                  <c:v>59.800470000000004</c:v>
                </c:pt>
                <c:pt idx="599">
                  <c:v>59.900470000000006</c:v>
                </c:pt>
                <c:pt idx="600">
                  <c:v>60.000480000000003</c:v>
                </c:pt>
                <c:pt idx="601">
                  <c:v>60.100480000000005</c:v>
                </c:pt>
                <c:pt idx="602">
                  <c:v>60.200479999999999</c:v>
                </c:pt>
                <c:pt idx="603">
                  <c:v>60.300480000000007</c:v>
                </c:pt>
                <c:pt idx="604">
                  <c:v>60.400490000000005</c:v>
                </c:pt>
                <c:pt idx="605">
                  <c:v>60.500489999999999</c:v>
                </c:pt>
                <c:pt idx="606">
                  <c:v>60.600490000000001</c:v>
                </c:pt>
                <c:pt idx="607">
                  <c:v>60.700490000000002</c:v>
                </c:pt>
                <c:pt idx="608">
                  <c:v>60.800500000000007</c:v>
                </c:pt>
                <c:pt idx="609">
                  <c:v>60.900500000000008</c:v>
                </c:pt>
                <c:pt idx="610">
                  <c:v>61.000500000000002</c:v>
                </c:pt>
                <c:pt idx="611">
                  <c:v>61.100499999999997</c:v>
                </c:pt>
                <c:pt idx="612">
                  <c:v>61.200500000000005</c:v>
                </c:pt>
                <c:pt idx="613">
                  <c:v>61.300510000000003</c:v>
                </c:pt>
                <c:pt idx="614">
                  <c:v>61.400510000000004</c:v>
                </c:pt>
                <c:pt idx="615">
                  <c:v>61.500510000000006</c:v>
                </c:pt>
                <c:pt idx="616">
                  <c:v>61.60051</c:v>
                </c:pt>
                <c:pt idx="617">
                  <c:v>61.700519999999997</c:v>
                </c:pt>
                <c:pt idx="618">
                  <c:v>61.800520000000006</c:v>
                </c:pt>
                <c:pt idx="619">
                  <c:v>61.90052</c:v>
                </c:pt>
                <c:pt idx="620">
                  <c:v>62.000520000000009</c:v>
                </c:pt>
                <c:pt idx="621">
                  <c:v>62.100530000000006</c:v>
                </c:pt>
                <c:pt idx="622">
                  <c:v>62.200530000000001</c:v>
                </c:pt>
                <c:pt idx="623">
                  <c:v>62.300530000000009</c:v>
                </c:pt>
                <c:pt idx="624">
                  <c:v>62.400530000000003</c:v>
                </c:pt>
                <c:pt idx="625">
                  <c:v>62.500529999999998</c:v>
                </c:pt>
                <c:pt idx="626">
                  <c:v>62.600539999999995</c:v>
                </c:pt>
                <c:pt idx="627">
                  <c:v>62.700540000000004</c:v>
                </c:pt>
                <c:pt idx="628">
                  <c:v>62.800539999999998</c:v>
                </c:pt>
                <c:pt idx="629">
                  <c:v>62.900540000000007</c:v>
                </c:pt>
                <c:pt idx="630">
                  <c:v>63.000550000000004</c:v>
                </c:pt>
                <c:pt idx="631">
                  <c:v>63.100549999999998</c:v>
                </c:pt>
                <c:pt idx="632">
                  <c:v>63.200550000000007</c:v>
                </c:pt>
                <c:pt idx="633">
                  <c:v>63.300550000000001</c:v>
                </c:pt>
                <c:pt idx="634">
                  <c:v>63.400549999999996</c:v>
                </c:pt>
                <c:pt idx="635">
                  <c:v>63.500560000000007</c:v>
                </c:pt>
                <c:pt idx="636">
                  <c:v>63.600560000000002</c:v>
                </c:pt>
                <c:pt idx="637">
                  <c:v>63.70056000000001</c:v>
                </c:pt>
                <c:pt idx="638">
                  <c:v>63.800560000000004</c:v>
                </c:pt>
                <c:pt idx="639">
                  <c:v>63.900570000000002</c:v>
                </c:pt>
                <c:pt idx="640">
                  <c:v>64.000569999999996</c:v>
                </c:pt>
                <c:pt idx="641">
                  <c:v>64.100570000000005</c:v>
                </c:pt>
                <c:pt idx="642">
                  <c:v>64.200570000000013</c:v>
                </c:pt>
                <c:pt idx="643">
                  <c:v>64.300580000000011</c:v>
                </c:pt>
                <c:pt idx="644">
                  <c:v>64.400580000000005</c:v>
                </c:pt>
                <c:pt idx="645">
                  <c:v>64.500579999999999</c:v>
                </c:pt>
                <c:pt idx="646">
                  <c:v>64.600579999999994</c:v>
                </c:pt>
                <c:pt idx="647">
                  <c:v>64.700580000000002</c:v>
                </c:pt>
                <c:pt idx="648">
                  <c:v>64.80059</c:v>
                </c:pt>
                <c:pt idx="649">
                  <c:v>64.900590000000008</c:v>
                </c:pt>
                <c:pt idx="650">
                  <c:v>65.000590000000003</c:v>
                </c:pt>
                <c:pt idx="651">
                  <c:v>65.100589999999997</c:v>
                </c:pt>
                <c:pt idx="652">
                  <c:v>65.200600000000009</c:v>
                </c:pt>
                <c:pt idx="653">
                  <c:v>65.300600000000003</c:v>
                </c:pt>
                <c:pt idx="654">
                  <c:v>65.400599999999997</c:v>
                </c:pt>
                <c:pt idx="655">
                  <c:v>65.500600000000006</c:v>
                </c:pt>
                <c:pt idx="656">
                  <c:v>65.600610000000003</c:v>
                </c:pt>
                <c:pt idx="657">
                  <c:v>65.700610000000012</c:v>
                </c:pt>
                <c:pt idx="658">
                  <c:v>65.800610000000006</c:v>
                </c:pt>
                <c:pt idx="659">
                  <c:v>65.90061</c:v>
                </c:pt>
                <c:pt idx="660">
                  <c:v>66.000609999999995</c:v>
                </c:pt>
                <c:pt idx="661">
                  <c:v>66.100620000000006</c:v>
                </c:pt>
                <c:pt idx="662">
                  <c:v>66.200620000000001</c:v>
                </c:pt>
                <c:pt idx="663">
                  <c:v>66.300620000000009</c:v>
                </c:pt>
                <c:pt idx="664">
                  <c:v>66.400620000000004</c:v>
                </c:pt>
                <c:pt idx="665">
                  <c:v>66.500630000000001</c:v>
                </c:pt>
                <c:pt idx="666">
                  <c:v>66.600629999999995</c:v>
                </c:pt>
                <c:pt idx="667">
                  <c:v>66.700630000000004</c:v>
                </c:pt>
                <c:pt idx="668">
                  <c:v>66.800629999999998</c:v>
                </c:pt>
                <c:pt idx="669">
                  <c:v>66.900630000000007</c:v>
                </c:pt>
                <c:pt idx="670">
                  <c:v>67.000640000000004</c:v>
                </c:pt>
                <c:pt idx="671">
                  <c:v>67.100639999999999</c:v>
                </c:pt>
                <c:pt idx="672">
                  <c:v>67.200640000000007</c:v>
                </c:pt>
                <c:pt idx="673">
                  <c:v>67.300640000000001</c:v>
                </c:pt>
                <c:pt idx="674">
                  <c:v>67.400649999999999</c:v>
                </c:pt>
                <c:pt idx="675">
                  <c:v>67.500649999999993</c:v>
                </c:pt>
                <c:pt idx="676">
                  <c:v>67.600650000000002</c:v>
                </c:pt>
                <c:pt idx="677">
                  <c:v>67.70065000000001</c:v>
                </c:pt>
                <c:pt idx="678">
                  <c:v>67.800660000000008</c:v>
                </c:pt>
                <c:pt idx="679">
                  <c:v>67.900660000000002</c:v>
                </c:pt>
                <c:pt idx="680">
                  <c:v>68.000659999999996</c:v>
                </c:pt>
                <c:pt idx="681">
                  <c:v>68.100660000000005</c:v>
                </c:pt>
                <c:pt idx="682">
                  <c:v>68.200659999999999</c:v>
                </c:pt>
                <c:pt idx="683">
                  <c:v>68.300670000000011</c:v>
                </c:pt>
                <c:pt idx="684">
                  <c:v>68.400670000000005</c:v>
                </c:pt>
                <c:pt idx="685">
                  <c:v>68.50067</c:v>
                </c:pt>
                <c:pt idx="686">
                  <c:v>68.600670000000008</c:v>
                </c:pt>
                <c:pt idx="687">
                  <c:v>68.700680000000006</c:v>
                </c:pt>
                <c:pt idx="688">
                  <c:v>68.80068</c:v>
                </c:pt>
                <c:pt idx="689">
                  <c:v>68.900680000000008</c:v>
                </c:pt>
                <c:pt idx="690">
                  <c:v>69.000680000000003</c:v>
                </c:pt>
                <c:pt idx="691">
                  <c:v>69.10069</c:v>
                </c:pt>
                <c:pt idx="692">
                  <c:v>69.200690000000009</c:v>
                </c:pt>
                <c:pt idx="693">
                  <c:v>69.300690000000003</c:v>
                </c:pt>
                <c:pt idx="694">
                  <c:v>69.400689999999997</c:v>
                </c:pt>
                <c:pt idx="695">
                  <c:v>69.500690000000006</c:v>
                </c:pt>
                <c:pt idx="696">
                  <c:v>69.600700000000003</c:v>
                </c:pt>
                <c:pt idx="697">
                  <c:v>69.700699999999998</c:v>
                </c:pt>
                <c:pt idx="698">
                  <c:v>69.800700000000006</c:v>
                </c:pt>
                <c:pt idx="699">
                  <c:v>69.900700000000001</c:v>
                </c:pt>
                <c:pt idx="700">
                  <c:v>70.000709999999998</c:v>
                </c:pt>
                <c:pt idx="701">
                  <c:v>70.100710000000007</c:v>
                </c:pt>
                <c:pt idx="702">
                  <c:v>70.200710000000001</c:v>
                </c:pt>
                <c:pt idx="703">
                  <c:v>70.300709999999995</c:v>
                </c:pt>
                <c:pt idx="704">
                  <c:v>70.400720000000007</c:v>
                </c:pt>
                <c:pt idx="705">
                  <c:v>70.500720000000001</c:v>
                </c:pt>
                <c:pt idx="706">
                  <c:v>70.60072000000001</c:v>
                </c:pt>
                <c:pt idx="707">
                  <c:v>70.700720000000004</c:v>
                </c:pt>
                <c:pt idx="708">
                  <c:v>70.800719999999998</c:v>
                </c:pt>
                <c:pt idx="709">
                  <c:v>70.900729999999996</c:v>
                </c:pt>
                <c:pt idx="710">
                  <c:v>71.000730000000004</c:v>
                </c:pt>
                <c:pt idx="711">
                  <c:v>71.100730000000013</c:v>
                </c:pt>
                <c:pt idx="712">
                  <c:v>71.200730000000007</c:v>
                </c:pt>
                <c:pt idx="713">
                  <c:v>71.300740000000005</c:v>
                </c:pt>
                <c:pt idx="714">
                  <c:v>71.400739999999999</c:v>
                </c:pt>
                <c:pt idx="715">
                  <c:v>71.500739999999993</c:v>
                </c:pt>
                <c:pt idx="716">
                  <c:v>71.600740000000002</c:v>
                </c:pt>
                <c:pt idx="717">
                  <c:v>71.70074000000001</c:v>
                </c:pt>
                <c:pt idx="718">
                  <c:v>71.800750000000008</c:v>
                </c:pt>
                <c:pt idx="719">
                  <c:v>71.900750000000002</c:v>
                </c:pt>
                <c:pt idx="720">
                  <c:v>72.000750000000011</c:v>
                </c:pt>
                <c:pt idx="721">
                  <c:v>72.100750000000005</c:v>
                </c:pt>
                <c:pt idx="722">
                  <c:v>72.200760000000002</c:v>
                </c:pt>
                <c:pt idx="723">
                  <c:v>72.300759999999997</c:v>
                </c:pt>
                <c:pt idx="724">
                  <c:v>72.400760000000005</c:v>
                </c:pt>
                <c:pt idx="725">
                  <c:v>72.50076</c:v>
                </c:pt>
                <c:pt idx="726">
                  <c:v>72.600770000000011</c:v>
                </c:pt>
                <c:pt idx="727">
                  <c:v>72.700770000000006</c:v>
                </c:pt>
                <c:pt idx="728">
                  <c:v>72.80077</c:v>
                </c:pt>
                <c:pt idx="729">
                  <c:v>72.900769999999994</c:v>
                </c:pt>
                <c:pt idx="730">
                  <c:v>73.000770000000003</c:v>
                </c:pt>
                <c:pt idx="731">
                  <c:v>73.10078</c:v>
                </c:pt>
                <c:pt idx="732">
                  <c:v>73.200780000000009</c:v>
                </c:pt>
                <c:pt idx="733">
                  <c:v>73.300780000000003</c:v>
                </c:pt>
                <c:pt idx="734">
                  <c:v>73.400779999999997</c:v>
                </c:pt>
                <c:pt idx="735">
                  <c:v>73.500789999999995</c:v>
                </c:pt>
                <c:pt idx="736">
                  <c:v>73.600790000000003</c:v>
                </c:pt>
                <c:pt idx="737">
                  <c:v>73.700789999999998</c:v>
                </c:pt>
                <c:pt idx="738">
                  <c:v>73.800790000000006</c:v>
                </c:pt>
                <c:pt idx="739">
                  <c:v>73.900800000000004</c:v>
                </c:pt>
                <c:pt idx="740">
                  <c:v>74.000800000000012</c:v>
                </c:pt>
                <c:pt idx="741">
                  <c:v>74.100800000000007</c:v>
                </c:pt>
                <c:pt idx="742">
                  <c:v>74.200800000000001</c:v>
                </c:pt>
                <c:pt idx="743">
                  <c:v>74.300799999999995</c:v>
                </c:pt>
                <c:pt idx="744">
                  <c:v>74.400809999999993</c:v>
                </c:pt>
                <c:pt idx="745">
                  <c:v>74.500810000000001</c:v>
                </c:pt>
                <c:pt idx="746">
                  <c:v>74.60081000000001</c:v>
                </c:pt>
                <c:pt idx="747">
                  <c:v>74.700810000000004</c:v>
                </c:pt>
                <c:pt idx="748">
                  <c:v>74.800820000000002</c:v>
                </c:pt>
                <c:pt idx="749">
                  <c:v>74.900819999999996</c:v>
                </c:pt>
                <c:pt idx="750">
                  <c:v>75.000820000000004</c:v>
                </c:pt>
                <c:pt idx="751">
                  <c:v>75.100819999999999</c:v>
                </c:pt>
                <c:pt idx="752">
                  <c:v>75.200820000000007</c:v>
                </c:pt>
                <c:pt idx="753">
                  <c:v>75.300830000000005</c:v>
                </c:pt>
                <c:pt idx="754">
                  <c:v>75.400829999999999</c:v>
                </c:pt>
                <c:pt idx="755">
                  <c:v>75.500830000000008</c:v>
                </c:pt>
                <c:pt idx="756">
                  <c:v>75.600830000000002</c:v>
                </c:pt>
                <c:pt idx="757">
                  <c:v>75.700839999999999</c:v>
                </c:pt>
                <c:pt idx="758">
                  <c:v>75.800840000000008</c:v>
                </c:pt>
                <c:pt idx="759">
                  <c:v>75.900840000000002</c:v>
                </c:pt>
                <c:pt idx="760">
                  <c:v>76.000840000000011</c:v>
                </c:pt>
                <c:pt idx="761">
                  <c:v>76.100850000000008</c:v>
                </c:pt>
                <c:pt idx="762">
                  <c:v>76.200850000000003</c:v>
                </c:pt>
                <c:pt idx="763">
                  <c:v>76.300849999999997</c:v>
                </c:pt>
                <c:pt idx="764">
                  <c:v>76.400850000000005</c:v>
                </c:pt>
                <c:pt idx="765">
                  <c:v>76.50085</c:v>
                </c:pt>
                <c:pt idx="766">
                  <c:v>76.600859999999997</c:v>
                </c:pt>
                <c:pt idx="767">
                  <c:v>76.700860000000006</c:v>
                </c:pt>
                <c:pt idx="768">
                  <c:v>76.80086</c:v>
                </c:pt>
                <c:pt idx="769">
                  <c:v>76.900860000000009</c:v>
                </c:pt>
                <c:pt idx="770">
                  <c:v>77.000870000000006</c:v>
                </c:pt>
                <c:pt idx="771">
                  <c:v>77.10087</c:v>
                </c:pt>
                <c:pt idx="772">
                  <c:v>77.200869999999995</c:v>
                </c:pt>
                <c:pt idx="773">
                  <c:v>77.300870000000003</c:v>
                </c:pt>
                <c:pt idx="774">
                  <c:v>77.400880000000001</c:v>
                </c:pt>
                <c:pt idx="775">
                  <c:v>77.500880000000009</c:v>
                </c:pt>
                <c:pt idx="776">
                  <c:v>77.600880000000004</c:v>
                </c:pt>
                <c:pt idx="777">
                  <c:v>77.700879999999998</c:v>
                </c:pt>
                <c:pt idx="778">
                  <c:v>77.800879999999992</c:v>
                </c:pt>
                <c:pt idx="779">
                  <c:v>77.900880000000001</c:v>
                </c:pt>
                <c:pt idx="780">
                  <c:v>78.000879999999995</c:v>
                </c:pt>
                <c:pt idx="781">
                  <c:v>78.100890000000007</c:v>
                </c:pt>
                <c:pt idx="782">
                  <c:v>78.200890000000001</c:v>
                </c:pt>
                <c:pt idx="783">
                  <c:v>78.300889999999995</c:v>
                </c:pt>
                <c:pt idx="784">
                  <c:v>78.40088999999999</c:v>
                </c:pt>
                <c:pt idx="785">
                  <c:v>78.500900000000001</c:v>
                </c:pt>
                <c:pt idx="786">
                  <c:v>78.60090000000001</c:v>
                </c:pt>
                <c:pt idx="787">
                  <c:v>78.700900000000004</c:v>
                </c:pt>
                <c:pt idx="788">
                  <c:v>78.800899999999999</c:v>
                </c:pt>
                <c:pt idx="789">
                  <c:v>78.900899999999993</c:v>
                </c:pt>
                <c:pt idx="790">
                  <c:v>79.000910000000005</c:v>
                </c:pt>
                <c:pt idx="791">
                  <c:v>79.100909999999999</c:v>
                </c:pt>
                <c:pt idx="792">
                  <c:v>79.200910000000007</c:v>
                </c:pt>
                <c:pt idx="793">
                  <c:v>79.300910000000002</c:v>
                </c:pt>
                <c:pt idx="794">
                  <c:v>79.400919999999999</c:v>
                </c:pt>
                <c:pt idx="795">
                  <c:v>79.500920000000008</c:v>
                </c:pt>
                <c:pt idx="796">
                  <c:v>79.600920000000002</c:v>
                </c:pt>
                <c:pt idx="797">
                  <c:v>79.700919999999996</c:v>
                </c:pt>
                <c:pt idx="798">
                  <c:v>79.800930000000008</c:v>
                </c:pt>
                <c:pt idx="799">
                  <c:v>79.900930000000002</c:v>
                </c:pt>
                <c:pt idx="800">
                  <c:v>80.000929999999997</c:v>
                </c:pt>
                <c:pt idx="801">
                  <c:v>80.100930000000005</c:v>
                </c:pt>
                <c:pt idx="802">
                  <c:v>80.20093</c:v>
                </c:pt>
                <c:pt idx="803">
                  <c:v>80.300940000000011</c:v>
                </c:pt>
                <c:pt idx="804">
                  <c:v>80.400940000000006</c:v>
                </c:pt>
                <c:pt idx="805">
                  <c:v>80.50094</c:v>
                </c:pt>
                <c:pt idx="806">
                  <c:v>80.600939999999994</c:v>
                </c:pt>
                <c:pt idx="807">
                  <c:v>80.700950000000006</c:v>
                </c:pt>
                <c:pt idx="808">
                  <c:v>80.800950000000014</c:v>
                </c:pt>
                <c:pt idx="809">
                  <c:v>80.900950000000009</c:v>
                </c:pt>
                <c:pt idx="810">
                  <c:v>81.000950000000003</c:v>
                </c:pt>
                <c:pt idx="811">
                  <c:v>81.100960000000015</c:v>
                </c:pt>
                <c:pt idx="812">
                  <c:v>81.200960000000009</c:v>
                </c:pt>
                <c:pt idx="813">
                  <c:v>81.300960000000003</c:v>
                </c:pt>
                <c:pt idx="814">
                  <c:v>81.400960000000012</c:v>
                </c:pt>
                <c:pt idx="815">
                  <c:v>81.500960000000006</c:v>
                </c:pt>
                <c:pt idx="816">
                  <c:v>81.600970000000004</c:v>
                </c:pt>
                <c:pt idx="817">
                  <c:v>81.700970000000012</c:v>
                </c:pt>
                <c:pt idx="818">
                  <c:v>81.800970000000007</c:v>
                </c:pt>
                <c:pt idx="819">
                  <c:v>81.900970000000001</c:v>
                </c:pt>
                <c:pt idx="820">
                  <c:v>82.000979999999998</c:v>
                </c:pt>
                <c:pt idx="821">
                  <c:v>82.100980000000007</c:v>
                </c:pt>
                <c:pt idx="822">
                  <c:v>82.200980000000001</c:v>
                </c:pt>
                <c:pt idx="823">
                  <c:v>82.30098000000001</c:v>
                </c:pt>
                <c:pt idx="824">
                  <c:v>82.400980000000004</c:v>
                </c:pt>
                <c:pt idx="825">
                  <c:v>82.500989999999987</c:v>
                </c:pt>
                <c:pt idx="826">
                  <c:v>82.60099000000001</c:v>
                </c:pt>
                <c:pt idx="827">
                  <c:v>82.700990000000004</c:v>
                </c:pt>
                <c:pt idx="828">
                  <c:v>82.800989999999999</c:v>
                </c:pt>
                <c:pt idx="829">
                  <c:v>82.900999999999996</c:v>
                </c:pt>
                <c:pt idx="830">
                  <c:v>83.000999999999991</c:v>
                </c:pt>
                <c:pt idx="831">
                  <c:v>83.101000000000013</c:v>
                </c:pt>
                <c:pt idx="832">
                  <c:v>83.201000000000008</c:v>
                </c:pt>
                <c:pt idx="833">
                  <c:v>83.301010000000005</c:v>
                </c:pt>
                <c:pt idx="834">
                  <c:v>83.401009999999999</c:v>
                </c:pt>
                <c:pt idx="835">
                  <c:v>83.501010000000008</c:v>
                </c:pt>
                <c:pt idx="836">
                  <c:v>83.601010000000016</c:v>
                </c:pt>
                <c:pt idx="837">
                  <c:v>83.701010000000011</c:v>
                </c:pt>
                <c:pt idx="838">
                  <c:v>83.801019999999994</c:v>
                </c:pt>
                <c:pt idx="839">
                  <c:v>83.901020000000003</c:v>
                </c:pt>
                <c:pt idx="840">
                  <c:v>84.001020000000011</c:v>
                </c:pt>
                <c:pt idx="841">
                  <c:v>84.101020000000005</c:v>
                </c:pt>
                <c:pt idx="842">
                  <c:v>84.201030000000003</c:v>
                </c:pt>
                <c:pt idx="843">
                  <c:v>84.301029999999997</c:v>
                </c:pt>
                <c:pt idx="844">
                  <c:v>84.401029999999992</c:v>
                </c:pt>
                <c:pt idx="845">
                  <c:v>84.501030000000014</c:v>
                </c:pt>
                <c:pt idx="846">
                  <c:v>84.601039999999998</c:v>
                </c:pt>
                <c:pt idx="847">
                  <c:v>84.701039999999992</c:v>
                </c:pt>
                <c:pt idx="848">
                  <c:v>84.80104</c:v>
                </c:pt>
                <c:pt idx="849">
                  <c:v>84.901039999999995</c:v>
                </c:pt>
                <c:pt idx="850">
                  <c:v>85.001040000000003</c:v>
                </c:pt>
                <c:pt idx="851">
                  <c:v>85.101050000000001</c:v>
                </c:pt>
                <c:pt idx="852">
                  <c:v>85.201049999999995</c:v>
                </c:pt>
                <c:pt idx="853">
                  <c:v>85.301049999999989</c:v>
                </c:pt>
                <c:pt idx="854">
                  <c:v>85.401049999999998</c:v>
                </c:pt>
                <c:pt idx="855">
                  <c:v>85.50106000000001</c:v>
                </c:pt>
                <c:pt idx="856">
                  <c:v>85.601060000000004</c:v>
                </c:pt>
                <c:pt idx="857">
                  <c:v>85.701059999999998</c:v>
                </c:pt>
                <c:pt idx="858">
                  <c:v>85.801059999999993</c:v>
                </c:pt>
                <c:pt idx="859">
                  <c:v>85.901070000000004</c:v>
                </c:pt>
                <c:pt idx="860">
                  <c:v>86.001069999999999</c:v>
                </c:pt>
                <c:pt idx="861">
                  <c:v>86.101070000000007</c:v>
                </c:pt>
                <c:pt idx="862">
                  <c:v>86.201070000000001</c:v>
                </c:pt>
                <c:pt idx="863">
                  <c:v>86.301069999999996</c:v>
                </c:pt>
                <c:pt idx="864">
                  <c:v>86.401080000000007</c:v>
                </c:pt>
                <c:pt idx="865">
                  <c:v>86.501080000000002</c:v>
                </c:pt>
                <c:pt idx="866">
                  <c:v>86.601079999999996</c:v>
                </c:pt>
                <c:pt idx="867">
                  <c:v>86.701080000000005</c:v>
                </c:pt>
                <c:pt idx="868">
                  <c:v>86.801090000000002</c:v>
                </c:pt>
                <c:pt idx="869">
                  <c:v>86.901089999999996</c:v>
                </c:pt>
                <c:pt idx="870">
                  <c:v>87.001090000000005</c:v>
                </c:pt>
                <c:pt idx="871">
                  <c:v>87.101089999999999</c:v>
                </c:pt>
                <c:pt idx="872">
                  <c:v>87.201089999999994</c:v>
                </c:pt>
                <c:pt idx="873">
                  <c:v>87.301100000000005</c:v>
                </c:pt>
                <c:pt idx="874">
                  <c:v>87.4011</c:v>
                </c:pt>
                <c:pt idx="875">
                  <c:v>87.501099999999994</c:v>
                </c:pt>
                <c:pt idx="876">
                  <c:v>87.601100000000002</c:v>
                </c:pt>
                <c:pt idx="877">
                  <c:v>87.701110000000014</c:v>
                </c:pt>
                <c:pt idx="878">
                  <c:v>87.801110000000008</c:v>
                </c:pt>
                <c:pt idx="879">
                  <c:v>87.901110000000003</c:v>
                </c:pt>
                <c:pt idx="880">
                  <c:v>88.001109999999997</c:v>
                </c:pt>
                <c:pt idx="881">
                  <c:v>88.101120000000009</c:v>
                </c:pt>
                <c:pt idx="882">
                  <c:v>88.201120000000003</c:v>
                </c:pt>
                <c:pt idx="883">
                  <c:v>88.301120000000012</c:v>
                </c:pt>
                <c:pt idx="884">
                  <c:v>88.401120000000006</c:v>
                </c:pt>
                <c:pt idx="885">
                  <c:v>88.50112</c:v>
                </c:pt>
                <c:pt idx="886">
                  <c:v>88.601130000000012</c:v>
                </c:pt>
                <c:pt idx="887">
                  <c:v>88.701130000000006</c:v>
                </c:pt>
                <c:pt idx="888">
                  <c:v>88.801130000000001</c:v>
                </c:pt>
                <c:pt idx="889">
                  <c:v>88.901130000000009</c:v>
                </c:pt>
                <c:pt idx="890">
                  <c:v>89.001140000000007</c:v>
                </c:pt>
                <c:pt idx="891">
                  <c:v>89.101140000000001</c:v>
                </c:pt>
                <c:pt idx="892">
                  <c:v>89.201140000000009</c:v>
                </c:pt>
                <c:pt idx="893">
                  <c:v>89.301140000000004</c:v>
                </c:pt>
                <c:pt idx="894">
                  <c:v>89.401149999999987</c:v>
                </c:pt>
                <c:pt idx="895">
                  <c:v>89.50115000000001</c:v>
                </c:pt>
                <c:pt idx="896">
                  <c:v>89.601150000000004</c:v>
                </c:pt>
                <c:pt idx="897">
                  <c:v>89.701149999999998</c:v>
                </c:pt>
                <c:pt idx="898">
                  <c:v>89.801150000000007</c:v>
                </c:pt>
                <c:pt idx="899">
                  <c:v>89.901160000000019</c:v>
                </c:pt>
                <c:pt idx="900">
                  <c:v>90.001160000000013</c:v>
                </c:pt>
                <c:pt idx="901">
                  <c:v>90.101160000000007</c:v>
                </c:pt>
                <c:pt idx="902">
                  <c:v>90.201160000000002</c:v>
                </c:pt>
                <c:pt idx="903">
                  <c:v>90.301169999999999</c:v>
                </c:pt>
                <c:pt idx="904">
                  <c:v>90.401170000000008</c:v>
                </c:pt>
                <c:pt idx="905">
                  <c:v>90.501170000000016</c:v>
                </c:pt>
                <c:pt idx="906">
                  <c:v>90.60117000000001</c:v>
                </c:pt>
                <c:pt idx="907">
                  <c:v>90.701170000000005</c:v>
                </c:pt>
                <c:pt idx="908">
                  <c:v>90.801180000000002</c:v>
                </c:pt>
                <c:pt idx="909">
                  <c:v>90.901180000000011</c:v>
                </c:pt>
                <c:pt idx="910">
                  <c:v>91.001180000000005</c:v>
                </c:pt>
                <c:pt idx="911">
                  <c:v>91.101180000000014</c:v>
                </c:pt>
                <c:pt idx="912">
                  <c:v>91.201189999999997</c:v>
                </c:pt>
                <c:pt idx="913">
                  <c:v>91.301189999999991</c:v>
                </c:pt>
                <c:pt idx="914">
                  <c:v>91.401190000000014</c:v>
                </c:pt>
                <c:pt idx="915">
                  <c:v>91.501190000000008</c:v>
                </c:pt>
                <c:pt idx="916">
                  <c:v>91.601199999999992</c:v>
                </c:pt>
                <c:pt idx="917">
                  <c:v>91.7012</c:v>
                </c:pt>
                <c:pt idx="918">
                  <c:v>91.801199999999994</c:v>
                </c:pt>
                <c:pt idx="919">
                  <c:v>91.901200000000003</c:v>
                </c:pt>
                <c:pt idx="920">
                  <c:v>92.001200000000011</c:v>
                </c:pt>
                <c:pt idx="921">
                  <c:v>92.101209999999995</c:v>
                </c:pt>
                <c:pt idx="922">
                  <c:v>92.201209999999989</c:v>
                </c:pt>
                <c:pt idx="923">
                  <c:v>92.301209999999998</c:v>
                </c:pt>
                <c:pt idx="924">
                  <c:v>92.401210000000006</c:v>
                </c:pt>
                <c:pt idx="925">
                  <c:v>92.501220000000004</c:v>
                </c:pt>
                <c:pt idx="926">
                  <c:v>92.601219999999998</c:v>
                </c:pt>
                <c:pt idx="927">
                  <c:v>92.701219999999992</c:v>
                </c:pt>
                <c:pt idx="928">
                  <c:v>92.801220000000015</c:v>
                </c:pt>
                <c:pt idx="929">
                  <c:v>92.901229999999998</c:v>
                </c:pt>
                <c:pt idx="930">
                  <c:v>93.001230000000007</c:v>
                </c:pt>
                <c:pt idx="931">
                  <c:v>93.101230000000001</c:v>
                </c:pt>
                <c:pt idx="932">
                  <c:v>93.201229999999995</c:v>
                </c:pt>
                <c:pt idx="933">
                  <c:v>93.301230000000018</c:v>
                </c:pt>
                <c:pt idx="934">
                  <c:v>93.401240000000001</c:v>
                </c:pt>
                <c:pt idx="935">
                  <c:v>93.501239999999996</c:v>
                </c:pt>
                <c:pt idx="936">
                  <c:v>93.601240000000004</c:v>
                </c:pt>
                <c:pt idx="937">
                  <c:v>93.701239999999999</c:v>
                </c:pt>
                <c:pt idx="938">
                  <c:v>93.801249999999996</c:v>
                </c:pt>
                <c:pt idx="939">
                  <c:v>93.901250000000005</c:v>
                </c:pt>
                <c:pt idx="940">
                  <c:v>94.001249999999999</c:v>
                </c:pt>
                <c:pt idx="941">
                  <c:v>94.101249999999993</c:v>
                </c:pt>
                <c:pt idx="942">
                  <c:v>94.201260000000005</c:v>
                </c:pt>
                <c:pt idx="943">
                  <c:v>94.301259999999999</c:v>
                </c:pt>
                <c:pt idx="944">
                  <c:v>94.401259999999994</c:v>
                </c:pt>
                <c:pt idx="945">
                  <c:v>94.501260000000002</c:v>
                </c:pt>
                <c:pt idx="946">
                  <c:v>94.601259999999996</c:v>
                </c:pt>
                <c:pt idx="947">
                  <c:v>94.701270000000008</c:v>
                </c:pt>
                <c:pt idx="948">
                  <c:v>94.801270000000002</c:v>
                </c:pt>
                <c:pt idx="949">
                  <c:v>94.901269999999997</c:v>
                </c:pt>
                <c:pt idx="950">
                  <c:v>95.001269999999991</c:v>
                </c:pt>
                <c:pt idx="951">
                  <c:v>95.101280000000003</c:v>
                </c:pt>
                <c:pt idx="952">
                  <c:v>95.201280000000011</c:v>
                </c:pt>
                <c:pt idx="953">
                  <c:v>95.301280000000006</c:v>
                </c:pt>
                <c:pt idx="954">
                  <c:v>95.40128</c:v>
                </c:pt>
                <c:pt idx="955">
                  <c:v>95.501279999999994</c:v>
                </c:pt>
                <c:pt idx="956">
                  <c:v>95.601290000000006</c:v>
                </c:pt>
                <c:pt idx="957">
                  <c:v>95.70129</c:v>
                </c:pt>
                <c:pt idx="958">
                  <c:v>95.801290000000009</c:v>
                </c:pt>
                <c:pt idx="959">
                  <c:v>95.901290000000003</c:v>
                </c:pt>
                <c:pt idx="960">
                  <c:v>96.001300000000001</c:v>
                </c:pt>
                <c:pt idx="961">
                  <c:v>96.101300000000009</c:v>
                </c:pt>
                <c:pt idx="962">
                  <c:v>96.201300000000003</c:v>
                </c:pt>
                <c:pt idx="963">
                  <c:v>96.301299999999998</c:v>
                </c:pt>
                <c:pt idx="964">
                  <c:v>96.401310000000009</c:v>
                </c:pt>
                <c:pt idx="965">
                  <c:v>96.501310000000004</c:v>
                </c:pt>
                <c:pt idx="966">
                  <c:v>96.601309999999998</c:v>
                </c:pt>
                <c:pt idx="967">
                  <c:v>96.701310000000007</c:v>
                </c:pt>
                <c:pt idx="968">
                  <c:v>96.801310000000001</c:v>
                </c:pt>
                <c:pt idx="969">
                  <c:v>96.901320000000013</c:v>
                </c:pt>
                <c:pt idx="970">
                  <c:v>97.001320000000007</c:v>
                </c:pt>
                <c:pt idx="971">
                  <c:v>97.101320000000001</c:v>
                </c:pt>
                <c:pt idx="972">
                  <c:v>97.201319999999996</c:v>
                </c:pt>
                <c:pt idx="973">
                  <c:v>97.301330000000007</c:v>
                </c:pt>
                <c:pt idx="974">
                  <c:v>97.401330000000016</c:v>
                </c:pt>
                <c:pt idx="975">
                  <c:v>97.50133000000001</c:v>
                </c:pt>
                <c:pt idx="976">
                  <c:v>97.601330000000004</c:v>
                </c:pt>
                <c:pt idx="977">
                  <c:v>97.701300000000003</c:v>
                </c:pt>
                <c:pt idx="978">
                  <c:v>97.801300000000012</c:v>
                </c:pt>
                <c:pt idx="979">
                  <c:v>97.901300000000006</c:v>
                </c:pt>
                <c:pt idx="980">
                  <c:v>98.001300000000001</c:v>
                </c:pt>
                <c:pt idx="981">
                  <c:v>98.101299999999995</c:v>
                </c:pt>
                <c:pt idx="982">
                  <c:v>98.201299999999989</c:v>
                </c:pt>
                <c:pt idx="983">
                  <c:v>98.301299999999998</c:v>
                </c:pt>
                <c:pt idx="984">
                  <c:v>98.40140000000001</c:v>
                </c:pt>
                <c:pt idx="985">
                  <c:v>98.501400000000004</c:v>
                </c:pt>
                <c:pt idx="986">
                  <c:v>98.601399999999998</c:v>
                </c:pt>
                <c:pt idx="987">
                  <c:v>98.701399999999992</c:v>
                </c:pt>
                <c:pt idx="988">
                  <c:v>98.801400000000001</c:v>
                </c:pt>
                <c:pt idx="989">
                  <c:v>98.901399999999995</c:v>
                </c:pt>
                <c:pt idx="990">
                  <c:v>99.001400000000004</c:v>
                </c:pt>
                <c:pt idx="991">
                  <c:v>99.101400000000012</c:v>
                </c:pt>
                <c:pt idx="992">
                  <c:v>99.201400000000007</c:v>
                </c:pt>
                <c:pt idx="993">
                  <c:v>99.301400000000001</c:v>
                </c:pt>
                <c:pt idx="994">
                  <c:v>99.40140000000001</c:v>
                </c:pt>
                <c:pt idx="995">
                  <c:v>99.501400000000004</c:v>
                </c:pt>
                <c:pt idx="996">
                  <c:v>99.601399999999998</c:v>
                </c:pt>
                <c:pt idx="997">
                  <c:v>99.701399999999992</c:v>
                </c:pt>
                <c:pt idx="998">
                  <c:v>99.801400000000015</c:v>
                </c:pt>
                <c:pt idx="999">
                  <c:v>99.90140000000001</c:v>
                </c:pt>
                <c:pt idx="1000">
                  <c:v>100.0014</c:v>
                </c:pt>
                <c:pt idx="1001">
                  <c:v>100.1014</c:v>
                </c:pt>
                <c:pt idx="1002">
                  <c:v>100.20140000000001</c:v>
                </c:pt>
                <c:pt idx="1003">
                  <c:v>100.3014</c:v>
                </c:pt>
                <c:pt idx="1004">
                  <c:v>100.4014</c:v>
                </c:pt>
                <c:pt idx="1005">
                  <c:v>100.5014</c:v>
                </c:pt>
                <c:pt idx="1006">
                  <c:v>100.6014</c:v>
                </c:pt>
                <c:pt idx="1007">
                  <c:v>100.70140000000001</c:v>
                </c:pt>
                <c:pt idx="1008">
                  <c:v>100.80140000000002</c:v>
                </c:pt>
                <c:pt idx="1009">
                  <c:v>100.90140000000001</c:v>
                </c:pt>
                <c:pt idx="1010">
                  <c:v>101.0014</c:v>
                </c:pt>
                <c:pt idx="1011">
                  <c:v>101.1014</c:v>
                </c:pt>
                <c:pt idx="1012">
                  <c:v>101.20139999999999</c:v>
                </c:pt>
                <c:pt idx="1013">
                  <c:v>101.3014</c:v>
                </c:pt>
                <c:pt idx="1014">
                  <c:v>101.4014</c:v>
                </c:pt>
                <c:pt idx="1015">
                  <c:v>101.5014</c:v>
                </c:pt>
                <c:pt idx="1016">
                  <c:v>101.60140000000001</c:v>
                </c:pt>
                <c:pt idx="1017">
                  <c:v>101.70140000000001</c:v>
                </c:pt>
                <c:pt idx="1018">
                  <c:v>101.8014</c:v>
                </c:pt>
                <c:pt idx="1019">
                  <c:v>101.90140000000001</c:v>
                </c:pt>
                <c:pt idx="1020">
                  <c:v>102.0014</c:v>
                </c:pt>
                <c:pt idx="1021">
                  <c:v>102.1014</c:v>
                </c:pt>
                <c:pt idx="1022">
                  <c:v>102.20139999999999</c:v>
                </c:pt>
                <c:pt idx="1023">
                  <c:v>102.30140000000002</c:v>
                </c:pt>
                <c:pt idx="1024">
                  <c:v>102.40140000000001</c:v>
                </c:pt>
                <c:pt idx="1025">
                  <c:v>102.5014</c:v>
                </c:pt>
                <c:pt idx="1026">
                  <c:v>102.6014</c:v>
                </c:pt>
                <c:pt idx="1027">
                  <c:v>102.70140000000001</c:v>
                </c:pt>
                <c:pt idx="1028">
                  <c:v>102.80149999999999</c:v>
                </c:pt>
                <c:pt idx="1029">
                  <c:v>102.9015</c:v>
                </c:pt>
                <c:pt idx="1030">
                  <c:v>103.00150000000001</c:v>
                </c:pt>
                <c:pt idx="1031">
                  <c:v>103.1015</c:v>
                </c:pt>
                <c:pt idx="1032">
                  <c:v>103.20150000000001</c:v>
                </c:pt>
                <c:pt idx="1033">
                  <c:v>103.3015</c:v>
                </c:pt>
                <c:pt idx="1034">
                  <c:v>103.4015</c:v>
                </c:pt>
                <c:pt idx="1035">
                  <c:v>103.50150000000001</c:v>
                </c:pt>
                <c:pt idx="1036">
                  <c:v>103.6015</c:v>
                </c:pt>
                <c:pt idx="1037">
                  <c:v>103.7015</c:v>
                </c:pt>
                <c:pt idx="1038">
                  <c:v>103.80150000000002</c:v>
                </c:pt>
                <c:pt idx="1039">
                  <c:v>103.90150000000001</c:v>
                </c:pt>
                <c:pt idx="1040">
                  <c:v>104.00150000000001</c:v>
                </c:pt>
                <c:pt idx="1041">
                  <c:v>104.1015</c:v>
                </c:pt>
                <c:pt idx="1042">
                  <c:v>104.2015</c:v>
                </c:pt>
                <c:pt idx="1043">
                  <c:v>104.3015</c:v>
                </c:pt>
                <c:pt idx="1044">
                  <c:v>104.4015</c:v>
                </c:pt>
                <c:pt idx="1045">
                  <c:v>104.50149999999999</c:v>
                </c:pt>
                <c:pt idx="1046">
                  <c:v>104.6015</c:v>
                </c:pt>
                <c:pt idx="1047">
                  <c:v>104.70150000000001</c:v>
                </c:pt>
                <c:pt idx="1048">
                  <c:v>104.8015</c:v>
                </c:pt>
                <c:pt idx="1049">
                  <c:v>104.90150000000001</c:v>
                </c:pt>
                <c:pt idx="1050">
                  <c:v>105.00150000000001</c:v>
                </c:pt>
                <c:pt idx="1051">
                  <c:v>105.1015</c:v>
                </c:pt>
                <c:pt idx="1052">
                  <c:v>105.2015</c:v>
                </c:pt>
                <c:pt idx="1053">
                  <c:v>105.30149999999999</c:v>
                </c:pt>
                <c:pt idx="1054">
                  <c:v>105.4015</c:v>
                </c:pt>
                <c:pt idx="1055">
                  <c:v>105.50150000000001</c:v>
                </c:pt>
                <c:pt idx="1056">
                  <c:v>105.6015</c:v>
                </c:pt>
                <c:pt idx="1057">
                  <c:v>105.70150000000001</c:v>
                </c:pt>
                <c:pt idx="1058">
                  <c:v>105.8015</c:v>
                </c:pt>
                <c:pt idx="1059">
                  <c:v>105.9015</c:v>
                </c:pt>
                <c:pt idx="1060">
                  <c:v>106.00150000000001</c:v>
                </c:pt>
                <c:pt idx="1061">
                  <c:v>106.1015</c:v>
                </c:pt>
                <c:pt idx="1062">
                  <c:v>106.2015</c:v>
                </c:pt>
                <c:pt idx="1063">
                  <c:v>106.30150000000002</c:v>
                </c:pt>
                <c:pt idx="1064">
                  <c:v>106.40150000000001</c:v>
                </c:pt>
                <c:pt idx="1065">
                  <c:v>106.50150000000001</c:v>
                </c:pt>
                <c:pt idx="1066">
                  <c:v>106.6015</c:v>
                </c:pt>
                <c:pt idx="1067">
                  <c:v>106.7015</c:v>
                </c:pt>
                <c:pt idx="1068">
                  <c:v>106.8015</c:v>
                </c:pt>
                <c:pt idx="1069">
                  <c:v>106.9015</c:v>
                </c:pt>
                <c:pt idx="1070">
                  <c:v>107.00149999999999</c:v>
                </c:pt>
                <c:pt idx="1071">
                  <c:v>107.1016</c:v>
                </c:pt>
                <c:pt idx="1072">
                  <c:v>107.2016</c:v>
                </c:pt>
                <c:pt idx="1073">
                  <c:v>107.30160000000001</c:v>
                </c:pt>
                <c:pt idx="1074">
                  <c:v>107.4016</c:v>
                </c:pt>
                <c:pt idx="1075">
                  <c:v>107.5016</c:v>
                </c:pt>
                <c:pt idx="1076">
                  <c:v>107.6016</c:v>
                </c:pt>
                <c:pt idx="1077">
                  <c:v>107.7016</c:v>
                </c:pt>
                <c:pt idx="1078">
                  <c:v>107.80160000000001</c:v>
                </c:pt>
                <c:pt idx="1079">
                  <c:v>107.90160000000002</c:v>
                </c:pt>
                <c:pt idx="1080">
                  <c:v>108.00160000000001</c:v>
                </c:pt>
                <c:pt idx="1081">
                  <c:v>108.1016</c:v>
                </c:pt>
                <c:pt idx="1082">
                  <c:v>108.2016</c:v>
                </c:pt>
                <c:pt idx="1083">
                  <c:v>108.30159999999999</c:v>
                </c:pt>
                <c:pt idx="1084">
                  <c:v>108.4016</c:v>
                </c:pt>
                <c:pt idx="1085">
                  <c:v>108.5016</c:v>
                </c:pt>
                <c:pt idx="1086">
                  <c:v>108.60159999999999</c:v>
                </c:pt>
                <c:pt idx="1087">
                  <c:v>108.70160000000001</c:v>
                </c:pt>
                <c:pt idx="1088">
                  <c:v>108.80160000000001</c:v>
                </c:pt>
                <c:pt idx="1089">
                  <c:v>108.9016</c:v>
                </c:pt>
                <c:pt idx="1090">
                  <c:v>109.00160000000001</c:v>
                </c:pt>
                <c:pt idx="1091">
                  <c:v>109.1016</c:v>
                </c:pt>
                <c:pt idx="1092">
                  <c:v>109.2016</c:v>
                </c:pt>
                <c:pt idx="1093">
                  <c:v>109.30159999999999</c:v>
                </c:pt>
                <c:pt idx="1094">
                  <c:v>109.40159999999999</c:v>
                </c:pt>
                <c:pt idx="1095">
                  <c:v>109.50160000000001</c:v>
                </c:pt>
                <c:pt idx="1096">
                  <c:v>109.6016</c:v>
                </c:pt>
                <c:pt idx="1097">
                  <c:v>109.7016</c:v>
                </c:pt>
                <c:pt idx="1098">
                  <c:v>109.80160000000001</c:v>
                </c:pt>
                <c:pt idx="1099">
                  <c:v>109.9016</c:v>
                </c:pt>
                <c:pt idx="1100">
                  <c:v>110.0016</c:v>
                </c:pt>
                <c:pt idx="1101">
                  <c:v>110.1016</c:v>
                </c:pt>
                <c:pt idx="1102">
                  <c:v>110.2016</c:v>
                </c:pt>
                <c:pt idx="1103">
                  <c:v>110.30160000000001</c:v>
                </c:pt>
                <c:pt idx="1104">
                  <c:v>110.40160000000002</c:v>
                </c:pt>
                <c:pt idx="1105">
                  <c:v>110.50160000000001</c:v>
                </c:pt>
                <c:pt idx="1106">
                  <c:v>110.6016</c:v>
                </c:pt>
                <c:pt idx="1107">
                  <c:v>110.7016</c:v>
                </c:pt>
                <c:pt idx="1108">
                  <c:v>110.80000000000001</c:v>
                </c:pt>
                <c:pt idx="1109">
                  <c:v>110.9</c:v>
                </c:pt>
                <c:pt idx="1110">
                  <c:v>111</c:v>
                </c:pt>
                <c:pt idx="1111">
                  <c:v>111.10000000000001</c:v>
                </c:pt>
              </c:numCache>
            </c:numRef>
          </c:yVal>
          <c:smooth val="0"/>
          <c:extLst>
            <c:ext xmlns:c16="http://schemas.microsoft.com/office/drawing/2014/chart" uri="{C3380CC4-5D6E-409C-BE32-E72D297353CC}">
              <c16:uniqueId val="{00000001-C9EC-44FA-A22E-3DB6BA693406}"/>
            </c:ext>
          </c:extLst>
        </c:ser>
        <c:ser>
          <c:idx val="3"/>
          <c:order val="5"/>
          <c:tx>
            <c:v>4c_f</c:v>
          </c:tx>
          <c:spPr>
            <a:ln w="12700" cap="rnd">
              <a:solidFill>
                <a:srgbClr val="0070C0"/>
              </a:solidFill>
              <a:round/>
            </a:ln>
            <a:effectLst/>
          </c:spPr>
          <c:marker>
            <c:symbol val="none"/>
          </c:marker>
          <c:xVal>
            <c:numRef>
              <c:f>Bq!$N$25:$N$1140</c:f>
              <c:numCache>
                <c:formatCode>General</c:formatCode>
                <c:ptCount val="1116"/>
                <c:pt idx="0">
                  <c:v>2.3354009695367496E-3</c:v>
                </c:pt>
                <c:pt idx="1">
                  <c:v>2.3346467790945282E-3</c:v>
                </c:pt>
                <c:pt idx="2">
                  <c:v>1.0349809192872709E-3</c:v>
                </c:pt>
                <c:pt idx="3">
                  <c:v>6.2747302404755E-4</c:v>
                </c:pt>
                <c:pt idx="4">
                  <c:v>6.2741863436739155E-4</c:v>
                </c:pt>
                <c:pt idx="5">
                  <c:v>4.3272316895944353E-4</c:v>
                </c:pt>
                <c:pt idx="6">
                  <c:v>4.3269732243491336E-4</c:v>
                </c:pt>
                <c:pt idx="7">
                  <c:v>3.2383985197489675E-4</c:v>
                </c:pt>
                <c:pt idx="8">
                  <c:v>2.5874508126796312E-4</c:v>
                </c:pt>
                <c:pt idx="9">
                  <c:v>2.5873585125827379E-4</c:v>
                </c:pt>
                <c:pt idx="10">
                  <c:v>-5.5241493274030751E-6</c:v>
                </c:pt>
                <c:pt idx="11">
                  <c:v>1.6141021930358551E-4</c:v>
                </c:pt>
                <c:pt idx="12">
                  <c:v>1.6140663180702096E-4</c:v>
                </c:pt>
                <c:pt idx="13">
                  <c:v>1.6140304594086747E-4</c:v>
                </c:pt>
                <c:pt idx="14">
                  <c:v>1.4159987944450126E-4</c:v>
                </c:pt>
                <c:pt idx="15">
                  <c:v>1.4159712190305783E-4</c:v>
                </c:pt>
                <c:pt idx="16">
                  <c:v>1.2756480648804891E-4</c:v>
                </c:pt>
                <c:pt idx="17">
                  <c:v>2.295242750041657E-4</c:v>
                </c:pt>
                <c:pt idx="18">
                  <c:v>2.2952070261782288E-4</c:v>
                </c:pt>
                <c:pt idx="19">
                  <c:v>2.0900112379373397E-4</c:v>
                </c:pt>
                <c:pt idx="20">
                  <c:v>1.9184946619075954E-4</c:v>
                </c:pt>
                <c:pt idx="21">
                  <c:v>1.9184697338106005E-4</c:v>
                </c:pt>
                <c:pt idx="22">
                  <c:v>3.5869836599813508E-4</c:v>
                </c:pt>
                <c:pt idx="23">
                  <c:v>2.4944862729204588E-4</c:v>
                </c:pt>
                <c:pt idx="24">
                  <c:v>2.4944583296800641E-4</c:v>
                </c:pt>
                <c:pt idx="25">
                  <c:v>2.3782665165495651E-4</c:v>
                </c:pt>
                <c:pt idx="26">
                  <c:v>3.0429665215839718E-4</c:v>
                </c:pt>
                <c:pt idx="27">
                  <c:v>3.0429354384491948E-4</c:v>
                </c:pt>
                <c:pt idx="28">
                  <c:v>2.870116206018299E-4</c:v>
                </c:pt>
                <c:pt idx="29">
                  <c:v>3.4194677406042674E-4</c:v>
                </c:pt>
                <c:pt idx="30">
                  <c:v>3.4194364180154294E-4</c:v>
                </c:pt>
                <c:pt idx="31">
                  <c:v>2.6019080779206006E-4</c:v>
                </c:pt>
                <c:pt idx="32">
                  <c:v>3.1253093692761784E-4</c:v>
                </c:pt>
                <c:pt idx="33">
                  <c:v>3.1252832360727272E-4</c:v>
                </c:pt>
                <c:pt idx="34">
                  <c:v>3.491465667029221E-4</c:v>
                </c:pt>
                <c:pt idx="35">
                  <c:v>3.4914385325570671E-4</c:v>
                </c:pt>
                <c:pt idx="36">
                  <c:v>3.4914114096328138E-4</c:v>
                </c:pt>
                <c:pt idx="37">
                  <c:v>4.369859474437351E-4</c:v>
                </c:pt>
                <c:pt idx="38">
                  <c:v>4.369827668081551E-4</c:v>
                </c:pt>
                <c:pt idx="39">
                  <c:v>4.3697958752305673E-4</c:v>
                </c:pt>
                <c:pt idx="40">
                  <c:v>4.78773178910561E-4</c:v>
                </c:pt>
                <c:pt idx="41">
                  <c:v>4.7876979046460917E-4</c:v>
                </c:pt>
                <c:pt idx="42">
                  <c:v>4.6363836210164245E-4</c:v>
                </c:pt>
                <c:pt idx="43">
                  <c:v>5.0243516453979896E-4</c:v>
                </c:pt>
                <c:pt idx="44">
                  <c:v>5.0243181111660369E-4</c:v>
                </c:pt>
                <c:pt idx="45">
                  <c:v>4.8880313670426542E-4</c:v>
                </c:pt>
                <c:pt idx="46">
                  <c:v>4.2401942570304148E-4</c:v>
                </c:pt>
                <c:pt idx="47">
                  <c:v>4.192472852569908E-4</c:v>
                </c:pt>
                <c:pt idx="48">
                  <c:v>3.5677503250147751E-4</c:v>
                </c:pt>
                <c:pt idx="49">
                  <c:v>4.6871594247542428E-4</c:v>
                </c:pt>
                <c:pt idx="50">
                  <c:v>4.6428871781954391E-4</c:v>
                </c:pt>
                <c:pt idx="51">
                  <c:v>4.5986154690099226E-4</c:v>
                </c:pt>
                <c:pt idx="52">
                  <c:v>3.5983651357569428E-4</c:v>
                </c:pt>
                <c:pt idx="53">
                  <c:v>3.5549399679566269E-4</c:v>
                </c:pt>
                <c:pt idx="54">
                  <c:v>3.7741870822936016E-4</c:v>
                </c:pt>
                <c:pt idx="55">
                  <c:v>3.7326553102694096E-4</c:v>
                </c:pt>
                <c:pt idx="56">
                  <c:v>4.3640937521963186E-4</c:v>
                </c:pt>
                <c:pt idx="57">
                  <c:v>4.3240162475939597E-4</c:v>
                </c:pt>
                <c:pt idx="58">
                  <c:v>4.2839391816558794E-4</c:v>
                </c:pt>
                <c:pt idx="59">
                  <c:v>4.4927741633414998E-4</c:v>
                </c:pt>
                <c:pt idx="60">
                  <c:v>4.4540107543460079E-4</c:v>
                </c:pt>
                <c:pt idx="61">
                  <c:v>4.4152477558380117E-4</c:v>
                </c:pt>
                <c:pt idx="62">
                  <c:v>4.3764851673774321E-4</c:v>
                </c:pt>
                <c:pt idx="63">
                  <c:v>3.791154636841653E-4</c:v>
                </c:pt>
                <c:pt idx="64">
                  <c:v>4.0646547535788126E-4</c:v>
                </c:pt>
                <c:pt idx="65">
                  <c:v>4.0280071171421044E-4</c:v>
                </c:pt>
                <c:pt idx="66">
                  <c:v>5.038079744187139E-4</c:v>
                </c:pt>
                <c:pt idx="67">
                  <c:v>4.9443090691222709E-4</c:v>
                </c:pt>
                <c:pt idx="68">
                  <c:v>4.9084632404909384E-4</c:v>
                </c:pt>
                <c:pt idx="69">
                  <c:v>3.7453358079227492E-4</c:v>
                </c:pt>
                <c:pt idx="70">
                  <c:v>3.7099754328430261E-4</c:v>
                </c:pt>
                <c:pt idx="71">
                  <c:v>4.3290251820588449E-4</c:v>
                </c:pt>
                <c:pt idx="72">
                  <c:v>3.2026935045512817E-4</c:v>
                </c:pt>
                <c:pt idx="73">
                  <c:v>3.4577104798590711E-4</c:v>
                </c:pt>
                <c:pt idx="74">
                  <c:v>3.4237863705081548E-4</c:v>
                </c:pt>
                <c:pt idx="75">
                  <c:v>3.6893413971533415E-4</c:v>
                </c:pt>
                <c:pt idx="76">
                  <c:v>3.297221984676411E-4</c:v>
                </c:pt>
                <c:pt idx="77">
                  <c:v>3.2638925908259214E-4</c:v>
                </c:pt>
                <c:pt idx="78">
                  <c:v>3.230563495064707E-4</c:v>
                </c:pt>
                <c:pt idx="79">
                  <c:v>3.7909006047458254E-4</c:v>
                </c:pt>
                <c:pt idx="80">
                  <c:v>3.7582056813843047E-4</c:v>
                </c:pt>
                <c:pt idx="81">
                  <c:v>3.7255110459478828E-4</c:v>
                </c:pt>
                <c:pt idx="82">
                  <c:v>3.2994412562860494E-4</c:v>
                </c:pt>
                <c:pt idx="83">
                  <c:v>3.2673903321158457E-4</c:v>
                </c:pt>
                <c:pt idx="84">
                  <c:v>3.8554822665028561E-4</c:v>
                </c:pt>
                <c:pt idx="85">
                  <c:v>3.82360859825355E-4</c:v>
                </c:pt>
                <c:pt idx="86">
                  <c:v>3.770706410117893E-4</c:v>
                </c:pt>
                <c:pt idx="87">
                  <c:v>4.030245384050183E-4</c:v>
                </c:pt>
                <c:pt idx="88">
                  <c:v>3.9987522227082794E-4</c:v>
                </c:pt>
                <c:pt idx="89">
                  <c:v>3.3184268970511382E-4</c:v>
                </c:pt>
                <c:pt idx="90">
                  <c:v>3.2811157461593867E-4</c:v>
                </c:pt>
                <c:pt idx="91">
                  <c:v>3.2498551996836504E-4</c:v>
                </c:pt>
                <c:pt idx="92">
                  <c:v>4.1311372969605776E-4</c:v>
                </c:pt>
                <c:pt idx="93">
                  <c:v>4.1000725981051196E-4</c:v>
                </c:pt>
                <c:pt idx="94">
                  <c:v>4.0690081582971826E-4</c:v>
                </c:pt>
                <c:pt idx="95">
                  <c:v>4.3371286229033126E-4</c:v>
                </c:pt>
                <c:pt idx="96">
                  <c:v>4.3061479500824615E-4</c:v>
                </c:pt>
                <c:pt idx="97">
                  <c:v>3.9902751740676298E-4</c:v>
                </c:pt>
                <c:pt idx="98">
                  <c:v>3.9590987428215232E-4</c:v>
                </c:pt>
                <c:pt idx="99">
                  <c:v>4.2438790763811709E-4</c:v>
                </c:pt>
                <c:pt idx="100">
                  <c:v>5.1780589401331269E-4</c:v>
                </c:pt>
                <c:pt idx="101">
                  <c:v>5.1466794845536439E-4</c:v>
                </c:pt>
                <c:pt idx="102">
                  <c:v>4.4953635648607287E-4</c:v>
                </c:pt>
                <c:pt idx="103">
                  <c:v>4.1607057301420617E-4</c:v>
                </c:pt>
                <c:pt idx="104">
                  <c:v>4.1291858174440359E-4</c:v>
                </c:pt>
                <c:pt idx="105">
                  <c:v>4.4417747655303187E-4</c:v>
                </c:pt>
                <c:pt idx="106">
                  <c:v>4.7540033473674159E-4</c:v>
                </c:pt>
                <c:pt idx="107">
                  <c:v>4.7221007801474943E-4</c:v>
                </c:pt>
                <c:pt idx="108">
                  <c:v>4.6901984849053596E-4</c:v>
                </c:pt>
                <c:pt idx="109">
                  <c:v>4.3551664536489059E-4</c:v>
                </c:pt>
                <c:pt idx="110">
                  <c:v>4.3231465237193338E-4</c:v>
                </c:pt>
                <c:pt idx="111">
                  <c:v>3.9743061816074069E-4</c:v>
                </c:pt>
                <c:pt idx="112">
                  <c:v>5.9113583703520245E-4</c:v>
                </c:pt>
                <c:pt idx="113">
                  <c:v>5.8790624782474523E-4</c:v>
                </c:pt>
                <c:pt idx="114">
                  <c:v>4.5667605728733502E-4</c:v>
                </c:pt>
                <c:pt idx="115">
                  <c:v>5.2023203509354019E-4</c:v>
                </c:pt>
                <c:pt idx="116">
                  <c:v>5.1698130150183166E-4</c:v>
                </c:pt>
                <c:pt idx="117">
                  <c:v>5.4939149428619789E-4</c:v>
                </c:pt>
                <c:pt idx="118">
                  <c:v>4.8205489342400642E-4</c:v>
                </c:pt>
                <c:pt idx="119">
                  <c:v>4.7877636659876061E-4</c:v>
                </c:pt>
                <c:pt idx="120">
                  <c:v>5.1026596376187118E-4</c:v>
                </c:pt>
                <c:pt idx="121">
                  <c:v>4.7631752526068269E-4</c:v>
                </c:pt>
                <c:pt idx="122">
                  <c:v>4.7301061508694237E-4</c:v>
                </c:pt>
                <c:pt idx="123">
                  <c:v>6.0560850579701028E-4</c:v>
                </c:pt>
                <c:pt idx="124">
                  <c:v>5.0485303511844221E-4</c:v>
                </c:pt>
                <c:pt idx="125">
                  <c:v>5.015106270918132E-4</c:v>
                </c:pt>
                <c:pt idx="126">
                  <c:v>4.3464513288084738E-4</c:v>
                </c:pt>
                <c:pt idx="127">
                  <c:v>5.3718037020514958E-4</c:v>
                </c:pt>
                <c:pt idx="128">
                  <c:v>5.3378159315911849E-4</c:v>
                </c:pt>
                <c:pt idx="129">
                  <c:v>5.7523099950303148E-4</c:v>
                </c:pt>
                <c:pt idx="130">
                  <c:v>5.7176689937005079E-4</c:v>
                </c:pt>
                <c:pt idx="131">
                  <c:v>5.6830283096281789E-4</c:v>
                </c:pt>
                <c:pt idx="132">
                  <c:v>6.0439139385964013E-4</c:v>
                </c:pt>
                <c:pt idx="133">
                  <c:v>6.0089903100770824E-4</c:v>
                </c:pt>
                <c:pt idx="134">
                  <c:v>5.9740670040916413E-4</c:v>
                </c:pt>
                <c:pt idx="135">
                  <c:v>5.6182334031797837E-4</c:v>
                </c:pt>
                <c:pt idx="136">
                  <c:v>5.5831331357784528E-4</c:v>
                </c:pt>
                <c:pt idx="137">
                  <c:v>5.9788740328335448E-4</c:v>
                </c:pt>
                <c:pt idx="138">
                  <c:v>5.2860534358769608E-4</c:v>
                </c:pt>
                <c:pt idx="139">
                  <c:v>5.2501087548595762E-4</c:v>
                </c:pt>
                <c:pt idx="140">
                  <c:v>5.9775446608297314E-4</c:v>
                </c:pt>
                <c:pt idx="141">
                  <c:v>5.9413322540122443E-4</c:v>
                </c:pt>
                <c:pt idx="142">
                  <c:v>5.2188505928434917E-4</c:v>
                </c:pt>
                <c:pt idx="143">
                  <c:v>5.5831217062850421E-4</c:v>
                </c:pt>
                <c:pt idx="144">
                  <c:v>5.5464073727426206E-4</c:v>
                </c:pt>
                <c:pt idx="145">
                  <c:v>5.9215207115729889E-4</c:v>
                </c:pt>
                <c:pt idx="146">
                  <c:v>5.1831961927449155E-4</c:v>
                </c:pt>
                <c:pt idx="147">
                  <c:v>5.1459253294390095E-4</c:v>
                </c:pt>
                <c:pt idx="148">
                  <c:v>5.511651189028942E-4</c:v>
                </c:pt>
                <c:pt idx="149">
                  <c:v>5.900834435688283E-4</c:v>
                </c:pt>
                <c:pt idx="150">
                  <c:v>5.8630274396491964E-4</c:v>
                </c:pt>
                <c:pt idx="151">
                  <c:v>5.8640024972292219E-4</c:v>
                </c:pt>
                <c:pt idx="152">
                  <c:v>5.0697635639530879E-4</c:v>
                </c:pt>
                <c:pt idx="153">
                  <c:v>5.0316663395274337E-4</c:v>
                </c:pt>
                <c:pt idx="154">
                  <c:v>5.8339833126278332E-4</c:v>
                </c:pt>
                <c:pt idx="155">
                  <c:v>5.795368911989398E-4</c:v>
                </c:pt>
                <c:pt idx="156">
                  <c:v>6.9552635982593903E-4</c:v>
                </c:pt>
                <c:pt idx="157">
                  <c:v>6.5574929937731359E-4</c:v>
                </c:pt>
                <c:pt idx="158">
                  <c:v>6.518481264410304E-4</c:v>
                </c:pt>
                <c:pt idx="159">
                  <c:v>6.5165262675403893E-4</c:v>
                </c:pt>
                <c:pt idx="160">
                  <c:v>6.9413744669228217E-4</c:v>
                </c:pt>
                <c:pt idx="161">
                  <c:v>6.9017307121046708E-4</c:v>
                </c:pt>
                <c:pt idx="162">
                  <c:v>5.685083556534711E-4</c:v>
                </c:pt>
                <c:pt idx="163">
                  <c:v>6.4781450188350126E-4</c:v>
                </c:pt>
                <c:pt idx="164">
                  <c:v>6.4381804541504336E-4</c:v>
                </c:pt>
                <c:pt idx="165">
                  <c:v>6.3982163008563324E-4</c:v>
                </c:pt>
                <c:pt idx="166">
                  <c:v>7.3027564347747439E-4</c:v>
                </c:pt>
                <c:pt idx="167">
                  <c:v>7.2619817296727543E-4</c:v>
                </c:pt>
                <c:pt idx="168">
                  <c:v>6.4281142222302366E-4</c:v>
                </c:pt>
                <c:pt idx="169">
                  <c:v>6.3871975495945774E-4</c:v>
                </c:pt>
                <c:pt idx="170">
                  <c:v>7.2082019451917122E-4</c:v>
                </c:pt>
                <c:pt idx="171">
                  <c:v>7.2016052364759866E-4</c:v>
                </c:pt>
                <c:pt idx="172">
                  <c:v>7.1602422030701417E-4</c:v>
                </c:pt>
                <c:pt idx="173">
                  <c:v>7.162058464156738E-4</c:v>
                </c:pt>
                <c:pt idx="174">
                  <c:v>7.2078821591458893E-4</c:v>
                </c:pt>
                <c:pt idx="175">
                  <c:v>7.1657579219219292E-4</c:v>
                </c:pt>
                <c:pt idx="176">
                  <c:v>7.1411710258501644E-4</c:v>
                </c:pt>
                <c:pt idx="177">
                  <c:v>6.7011404418426191E-4</c:v>
                </c:pt>
                <c:pt idx="178">
                  <c:v>6.6587588359958132E-4</c:v>
                </c:pt>
                <c:pt idx="179">
                  <c:v>7.4923693224739822E-4</c:v>
                </c:pt>
                <c:pt idx="180">
                  <c:v>7.4963083194753825E-4</c:v>
                </c:pt>
                <c:pt idx="181">
                  <c:v>7.453501180305507E-4</c:v>
                </c:pt>
                <c:pt idx="182">
                  <c:v>7.4759944130323045E-4</c:v>
                </c:pt>
                <c:pt idx="183">
                  <c:v>7.0539836073277935E-4</c:v>
                </c:pt>
                <c:pt idx="184">
                  <c:v>7.0104732180145267E-4</c:v>
                </c:pt>
                <c:pt idx="185">
                  <c:v>6.9669633092332348E-4</c:v>
                </c:pt>
                <c:pt idx="186">
                  <c:v>7.4533781901283205E-4</c:v>
                </c:pt>
                <c:pt idx="187">
                  <c:v>7.4093079880281848E-4</c:v>
                </c:pt>
                <c:pt idx="188">
                  <c:v>7.3652382790221596E-4</c:v>
                </c:pt>
                <c:pt idx="189">
                  <c:v>8.2348303753139234E-4</c:v>
                </c:pt>
                <c:pt idx="190">
                  <c:v>8.1905873111058852E-4</c:v>
                </c:pt>
                <c:pt idx="191">
                  <c:v>7.2892186840950706E-4</c:v>
                </c:pt>
                <c:pt idx="192">
                  <c:v>7.2448083263797539E-4</c:v>
                </c:pt>
                <c:pt idx="193">
                  <c:v>7.704625585369867E-4</c:v>
                </c:pt>
                <c:pt idx="194">
                  <c:v>7.2689113213589339E-4</c:v>
                </c:pt>
                <c:pt idx="195">
                  <c:v>7.2238010788232894E-4</c:v>
                </c:pt>
                <c:pt idx="196">
                  <c:v>8.6006880608325979E-4</c:v>
                </c:pt>
                <c:pt idx="197">
                  <c:v>8.5552139704277868E-4</c:v>
                </c:pt>
                <c:pt idx="198">
                  <c:v>8.5097404048313128E-4</c:v>
                </c:pt>
                <c:pt idx="199">
                  <c:v>8.0520033373756921E-4</c:v>
                </c:pt>
                <c:pt idx="200">
                  <c:v>8.6598253759723502E-4</c:v>
                </c:pt>
                <c:pt idx="201">
                  <c:v>8.613050190849125E-4</c:v>
                </c:pt>
                <c:pt idx="202">
                  <c:v>8.5662755585844488E-4</c:v>
                </c:pt>
                <c:pt idx="203">
                  <c:v>8.6015908463333624E-4</c:v>
                </c:pt>
                <c:pt idx="204">
                  <c:v>8.5543661786991235E-4</c:v>
                </c:pt>
                <c:pt idx="205">
                  <c:v>9.0168297562658907E-4</c:v>
                </c:pt>
                <c:pt idx="206">
                  <c:v>9.0570362250040051E-4</c:v>
                </c:pt>
                <c:pt idx="207">
                  <c:v>9.0091513915783311E-4</c:v>
                </c:pt>
                <c:pt idx="208">
                  <c:v>8.5779945968539122E-4</c:v>
                </c:pt>
                <c:pt idx="209">
                  <c:v>8.5779998191840923E-4</c:v>
                </c:pt>
                <c:pt idx="210">
                  <c:v>8.5293024877283968E-4</c:v>
                </c:pt>
                <c:pt idx="211">
                  <c:v>9.0190055769218504E-4</c:v>
                </c:pt>
                <c:pt idx="212">
                  <c:v>8.6153340183703255E-4</c:v>
                </c:pt>
                <c:pt idx="213">
                  <c:v>8.5655780989398042E-4</c:v>
                </c:pt>
                <c:pt idx="214">
                  <c:v>9.1194080349482468E-4</c:v>
                </c:pt>
                <c:pt idx="215">
                  <c:v>9.7297051424690242E-4</c:v>
                </c:pt>
                <c:pt idx="216">
                  <c:v>9.6785350606641064E-4</c:v>
                </c:pt>
                <c:pt idx="217">
                  <c:v>9.8027896924519475E-4</c:v>
                </c:pt>
                <c:pt idx="218">
                  <c:v>1.0908970866713409E-3</c:v>
                </c:pt>
                <c:pt idx="219">
                  <c:v>1.0856303880688116E-3</c:v>
                </c:pt>
                <c:pt idx="220">
                  <c:v>1.1579155726004426E-3</c:v>
                </c:pt>
                <c:pt idx="221">
                  <c:v>1.0132887707354715E-3</c:v>
                </c:pt>
                <c:pt idx="222">
                  <c:v>1.00778606089674E-3</c:v>
                </c:pt>
                <c:pt idx="223">
                  <c:v>1.1646543436578394E-3</c:v>
                </c:pt>
                <c:pt idx="224">
                  <c:v>1.158892185704841E-3</c:v>
                </c:pt>
                <c:pt idx="225">
                  <c:v>1.1531301107117441E-3</c:v>
                </c:pt>
                <c:pt idx="226">
                  <c:v>9.9452704568520588E-4</c:v>
                </c:pt>
                <c:pt idx="227">
                  <c:v>1.0111717347254759E-3</c:v>
                </c:pt>
                <c:pt idx="228">
                  <c:v>1.0051581120006949E-3</c:v>
                </c:pt>
                <c:pt idx="229">
                  <c:v>1.4708538614860718E-3</c:v>
                </c:pt>
                <c:pt idx="230">
                  <c:v>1.4643474213674166E-3</c:v>
                </c:pt>
                <c:pt idx="231">
                  <c:v>1.4578410874145722E-3</c:v>
                </c:pt>
                <c:pt idx="232">
                  <c:v>1.5114870924534955E-3</c:v>
                </c:pt>
                <c:pt idx="233">
                  <c:v>1.5569494673783177E-3</c:v>
                </c:pt>
                <c:pt idx="234">
                  <c:v>1.5499376741744478E-3</c:v>
                </c:pt>
                <c:pt idx="235">
                  <c:v>1.6888823591615111E-3</c:v>
                </c:pt>
                <c:pt idx="236">
                  <c:v>1.676261203142061E-3</c:v>
                </c:pt>
                <c:pt idx="237">
                  <c:v>1.66860786900648E-3</c:v>
                </c:pt>
                <c:pt idx="238">
                  <c:v>1.8985343782248556E-3</c:v>
                </c:pt>
                <c:pt idx="239">
                  <c:v>2.0771520336099439E-3</c:v>
                </c:pt>
                <c:pt idx="240">
                  <c:v>2.0687052706168671E-3</c:v>
                </c:pt>
                <c:pt idx="241">
                  <c:v>1.9791091641254469E-3</c:v>
                </c:pt>
                <c:pt idx="242">
                  <c:v>2.2244961362287768E-3</c:v>
                </c:pt>
                <c:pt idx="243">
                  <c:v>2.2149443175494489E-3</c:v>
                </c:pt>
                <c:pt idx="244">
                  <c:v>2.2053927258465123E-3</c:v>
                </c:pt>
                <c:pt idx="245">
                  <c:v>2.6593721046842015E-3</c:v>
                </c:pt>
                <c:pt idx="246">
                  <c:v>2.6491336119340461E-3</c:v>
                </c:pt>
                <c:pt idx="247">
                  <c:v>2.6388953817283564E-3</c:v>
                </c:pt>
                <c:pt idx="248">
                  <c:v>2.7122620367940505E-3</c:v>
                </c:pt>
                <c:pt idx="249">
                  <c:v>2.7012701825386656E-3</c:v>
                </c:pt>
                <c:pt idx="250">
                  <c:v>2.6902786288281817E-3</c:v>
                </c:pt>
                <c:pt idx="251">
                  <c:v>2.8428876201449784E-3</c:v>
                </c:pt>
                <c:pt idx="252">
                  <c:v>2.8312233917784251E-3</c:v>
                </c:pt>
                <c:pt idx="253">
                  <c:v>2.8195595006929941E-3</c:v>
                </c:pt>
                <c:pt idx="254">
                  <c:v>3.200421649627899E-3</c:v>
                </c:pt>
                <c:pt idx="255">
                  <c:v>3.1885937995618538E-3</c:v>
                </c:pt>
                <c:pt idx="256">
                  <c:v>3.2210675649048787E-3</c:v>
                </c:pt>
                <c:pt idx="257">
                  <c:v>3.8765929585063384E-3</c:v>
                </c:pt>
                <c:pt idx="258">
                  <c:v>3.8639773717430177E-3</c:v>
                </c:pt>
                <c:pt idx="259">
                  <c:v>4.3234652217866232E-3</c:v>
                </c:pt>
                <c:pt idx="260">
                  <c:v>4.5065834007853283E-3</c:v>
                </c:pt>
                <c:pt idx="261">
                  <c:v>4.4934810477989303E-3</c:v>
                </c:pt>
                <c:pt idx="262">
                  <c:v>4.4803791317285869E-3</c:v>
                </c:pt>
                <c:pt idx="263">
                  <c:v>5.1983973344668262E-3</c:v>
                </c:pt>
                <c:pt idx="264">
                  <c:v>5.1850852021709032E-3</c:v>
                </c:pt>
                <c:pt idx="265">
                  <c:v>5.2539751309707691E-3</c:v>
                </c:pt>
                <c:pt idx="266">
                  <c:v>4.8766083708341804E-3</c:v>
                </c:pt>
                <c:pt idx="267">
                  <c:v>4.8643440247603227E-3</c:v>
                </c:pt>
                <c:pt idx="268">
                  <c:v>4.6194164912988092E-3</c:v>
                </c:pt>
                <c:pt idx="269">
                  <c:v>4.6083036539361147E-3</c:v>
                </c:pt>
                <c:pt idx="270">
                  <c:v>4.5971911366842954E-3</c:v>
                </c:pt>
                <c:pt idx="271">
                  <c:v>4.6256801568128388E-3</c:v>
                </c:pt>
                <c:pt idx="272">
                  <c:v>4.6154590528690639E-3</c:v>
                </c:pt>
                <c:pt idx="273">
                  <c:v>5.2198242584901222E-3</c:v>
                </c:pt>
                <c:pt idx="274">
                  <c:v>5.3439389597831786E-3</c:v>
                </c:pt>
                <c:pt idx="275">
                  <c:v>6.3290235325296164E-3</c:v>
                </c:pt>
                <c:pt idx="276">
                  <c:v>6.3206528025000477E-3</c:v>
                </c:pt>
                <c:pt idx="277">
                  <c:v>7.9464091563661628E-3</c:v>
                </c:pt>
                <c:pt idx="278">
                  <c:v>9.1239552918695142E-3</c:v>
                </c:pt>
                <c:pt idx="279">
                  <c:v>9.1164573600926464E-3</c:v>
                </c:pt>
                <c:pt idx="280">
                  <c:v>7.5470244778993115E-3</c:v>
                </c:pt>
                <c:pt idx="281">
                  <c:v>8.8552134933505278E-3</c:v>
                </c:pt>
                <c:pt idx="282">
                  <c:v>8.8486693508843025E-3</c:v>
                </c:pt>
                <c:pt idx="283">
                  <c:v>1.060506807804289E-2</c:v>
                </c:pt>
                <c:pt idx="284">
                  <c:v>1.1032183616248867E-2</c:v>
                </c:pt>
                <c:pt idx="285">
                  <c:v>1.1026527946962046E-2</c:v>
                </c:pt>
                <c:pt idx="286">
                  <c:v>1.1079774177116508E-2</c:v>
                </c:pt>
                <c:pt idx="287">
                  <c:v>1.0902398249757349E-2</c:v>
                </c:pt>
                <c:pt idx="288">
                  <c:v>1.0897454626427468E-2</c:v>
                </c:pt>
                <c:pt idx="289">
                  <c:v>1.0812874179825901E-2</c:v>
                </c:pt>
                <c:pt idx="290">
                  <c:v>9.9456496944725376E-3</c:v>
                </c:pt>
                <c:pt idx="291">
                  <c:v>9.941295221511515E-3</c:v>
                </c:pt>
                <c:pt idx="292">
                  <c:v>9.9369408268701175E-3</c:v>
                </c:pt>
                <c:pt idx="293">
                  <c:v>8.0608746217883179E-3</c:v>
                </c:pt>
                <c:pt idx="294">
                  <c:v>8.0566288493110448E-3</c:v>
                </c:pt>
                <c:pt idx="295">
                  <c:v>6.1444134700837701E-3</c:v>
                </c:pt>
                <c:pt idx="296">
                  <c:v>4.7446149074030801E-3</c:v>
                </c:pt>
                <c:pt idx="297">
                  <c:v>4.7405074489140567E-3</c:v>
                </c:pt>
                <c:pt idx="298">
                  <c:v>3.8724146060111512E-3</c:v>
                </c:pt>
                <c:pt idx="299">
                  <c:v>2.7811730629707723E-3</c:v>
                </c:pt>
                <c:pt idx="300">
                  <c:v>2.7771727707364131E-3</c:v>
                </c:pt>
                <c:pt idx="301">
                  <c:v>1.8440471896020978E-3</c:v>
                </c:pt>
                <c:pt idx="302">
                  <c:v>1.1949599378989588E-3</c:v>
                </c:pt>
                <c:pt idx="303">
                  <c:v>1.191020119317974E-3</c:v>
                </c:pt>
                <c:pt idx="304">
                  <c:v>1.0531541865275557E-3</c:v>
                </c:pt>
                <c:pt idx="305">
                  <c:v>8.5321117157186087E-4</c:v>
                </c:pt>
                <c:pt idx="306">
                  <c:v>8.493392507198564E-4</c:v>
                </c:pt>
                <c:pt idx="307">
                  <c:v>9.9369348166768114E-4</c:v>
                </c:pt>
                <c:pt idx="308">
                  <c:v>6.7745316084794299E-4</c:v>
                </c:pt>
                <c:pt idx="309">
                  <c:v>6.7363361991660143E-4</c:v>
                </c:pt>
                <c:pt idx="310">
                  <c:v>7.0568146431899622E-4</c:v>
                </c:pt>
                <c:pt idx="311">
                  <c:v>8.8742713281551378E-4</c:v>
                </c:pt>
                <c:pt idx="312">
                  <c:v>8.8364072511108662E-4</c:v>
                </c:pt>
                <c:pt idx="313">
                  <c:v>9.1370376387213219E-4</c:v>
                </c:pt>
                <c:pt idx="314">
                  <c:v>9.0993396214502991E-4</c:v>
                </c:pt>
                <c:pt idx="315">
                  <c:v>7.8524801465748671E-4</c:v>
                </c:pt>
                <c:pt idx="316">
                  <c:v>8.543517991991842E-4</c:v>
                </c:pt>
                <c:pt idx="317">
                  <c:v>8.5062727720595194E-4</c:v>
                </c:pt>
                <c:pt idx="318">
                  <c:v>8.8034511138556889E-4</c:v>
                </c:pt>
                <c:pt idx="319">
                  <c:v>7.6202722092513721E-4</c:v>
                </c:pt>
                <c:pt idx="320">
                  <c:v>9.0222973326520913E-4</c:v>
                </c:pt>
                <c:pt idx="321">
                  <c:v>8.9855305726959202E-4</c:v>
                </c:pt>
                <c:pt idx="322">
                  <c:v>7.4693102249650709E-4</c:v>
                </c:pt>
                <c:pt idx="323">
                  <c:v>7.7502829550799349E-4</c:v>
                </c:pt>
                <c:pt idx="324">
                  <c:v>7.7137944656323733E-4</c:v>
                </c:pt>
                <c:pt idx="325">
                  <c:v>7.2889180435998331E-4</c:v>
                </c:pt>
                <c:pt idx="326">
                  <c:v>8.3267703814856903E-4</c:v>
                </c:pt>
                <c:pt idx="327">
                  <c:v>8.2904738440452977E-4</c:v>
                </c:pt>
                <c:pt idx="328">
                  <c:v>8.933263405299371E-4</c:v>
                </c:pt>
                <c:pt idx="329">
                  <c:v>6.7153813536652306E-4</c:v>
                </c:pt>
                <c:pt idx="330">
                  <c:v>6.6793570632509144E-4</c:v>
                </c:pt>
                <c:pt idx="331">
                  <c:v>7.3335743990314301E-4</c:v>
                </c:pt>
                <c:pt idx="332">
                  <c:v>7.6248073315089162E-4</c:v>
                </c:pt>
                <c:pt idx="333">
                  <c:v>7.5890811769128671E-4</c:v>
                </c:pt>
                <c:pt idx="334">
                  <c:v>8.5811593301363749E-4</c:v>
                </c:pt>
                <c:pt idx="335">
                  <c:v>6.3589848984165463E-4</c:v>
                </c:pt>
                <c:pt idx="336">
                  <c:v>6.3237402879882335E-4</c:v>
                </c:pt>
                <c:pt idx="337">
                  <c:v>6.2884959607724226E-4</c:v>
                </c:pt>
                <c:pt idx="338">
                  <c:v>5.8703408491732399E-4</c:v>
                </c:pt>
                <c:pt idx="339">
                  <c:v>5.835278362614799E-4</c:v>
                </c:pt>
                <c:pt idx="340">
                  <c:v>5.8002161543668426E-4</c:v>
                </c:pt>
                <c:pt idx="341">
                  <c:v>6.7695210558951487E-4</c:v>
                </c:pt>
                <c:pt idx="342">
                  <c:v>6.7347057370490098E-4</c:v>
                </c:pt>
                <c:pt idx="343">
                  <c:v>6.357908308149906E-4</c:v>
                </c:pt>
                <c:pt idx="344">
                  <c:v>5.2341085176275232E-4</c:v>
                </c:pt>
                <c:pt idx="345">
                  <c:v>5.1995436890472522E-4</c:v>
                </c:pt>
                <c:pt idx="346">
                  <c:v>5.8101097724441427E-4</c:v>
                </c:pt>
                <c:pt idx="347">
                  <c:v>6.4429160249005856E-4</c:v>
                </c:pt>
                <c:pt idx="348">
                  <c:v>6.4087274429992802E-4</c:v>
                </c:pt>
                <c:pt idx="349">
                  <c:v>8.0532394656117996E-4</c:v>
                </c:pt>
                <c:pt idx="350">
                  <c:v>6.2839750881160336E-4</c:v>
                </c:pt>
                <c:pt idx="351">
                  <c:v>6.2500914844126388E-4</c:v>
                </c:pt>
                <c:pt idx="352">
                  <c:v>5.1681533779072714E-4</c:v>
                </c:pt>
                <c:pt idx="353">
                  <c:v>5.0944443391717645E-4</c:v>
                </c:pt>
                <c:pt idx="354">
                  <c:v>5.0610267347253287E-4</c:v>
                </c:pt>
                <c:pt idx="355">
                  <c:v>5.9960851230721592E-4</c:v>
                </c:pt>
                <c:pt idx="356">
                  <c:v>5.246899554559927E-4</c:v>
                </c:pt>
                <c:pt idx="357">
                  <c:v>5.2139951260570308E-4</c:v>
                </c:pt>
                <c:pt idx="358">
                  <c:v>5.7624267038140612E-4</c:v>
                </c:pt>
                <c:pt idx="359">
                  <c:v>4.3966165747617603E-4</c:v>
                </c:pt>
                <c:pt idx="360">
                  <c:v>4.3643950754816945E-4</c:v>
                </c:pt>
                <c:pt idx="361">
                  <c:v>5.2117282245526164E-4</c:v>
                </c:pt>
                <c:pt idx="362">
                  <c:v>5.1800409566803488E-4</c:v>
                </c:pt>
                <c:pt idx="363">
                  <c:v>5.1483539118670602E-4</c:v>
                </c:pt>
                <c:pt idx="364">
                  <c:v>3.7883414562871252E-4</c:v>
                </c:pt>
                <c:pt idx="365">
                  <c:v>3.7571482385877219E-4</c:v>
                </c:pt>
                <c:pt idx="366">
                  <c:v>3.7259552330711962E-4</c:v>
                </c:pt>
                <c:pt idx="367">
                  <c:v>3.9781145848472315E-4</c:v>
                </c:pt>
                <c:pt idx="368">
                  <c:v>3.9471467024733984E-4</c:v>
                </c:pt>
                <c:pt idx="369">
                  <c:v>3.2901357070589022E-4</c:v>
                </c:pt>
                <c:pt idx="370">
                  <c:v>4.5052872826457273E-4</c:v>
                </c:pt>
                <c:pt idx="371">
                  <c:v>3.5378089447105532E-4</c:v>
                </c:pt>
                <c:pt idx="372">
                  <c:v>3.5068985108317139E-4</c:v>
                </c:pt>
                <c:pt idx="373">
                  <c:v>3.8026126042655506E-4</c:v>
                </c:pt>
                <c:pt idx="374">
                  <c:v>4.7733485043347543E-4</c:v>
                </c:pt>
                <c:pt idx="375">
                  <c:v>4.7418388854462572E-4</c:v>
                </c:pt>
                <c:pt idx="376">
                  <c:v>4.710329483831689E-4</c:v>
                </c:pt>
                <c:pt idx="377">
                  <c:v>6.0460737356652348E-4</c:v>
                </c:pt>
                <c:pt idx="378">
                  <c:v>6.0140014045161028E-4</c:v>
                </c:pt>
                <c:pt idx="379">
                  <c:v>4.7332311405490332E-4</c:v>
                </c:pt>
                <c:pt idx="380">
                  <c:v>4.4233093184835028E-4</c:v>
                </c:pt>
                <c:pt idx="381">
                  <c:v>4.3906612917763246E-4</c:v>
                </c:pt>
                <c:pt idx="382">
                  <c:v>4.7435719285272837E-4</c:v>
                </c:pt>
                <c:pt idx="383">
                  <c:v>4.7105141675391968E-4</c:v>
                </c:pt>
                <c:pt idx="384">
                  <c:v>5.3703803910303059E-4</c:v>
                </c:pt>
                <c:pt idx="385">
                  <c:v>5.3371289793854903E-4</c:v>
                </c:pt>
                <c:pt idx="386">
                  <c:v>5.7142927565074011E-4</c:v>
                </c:pt>
                <c:pt idx="387">
                  <c:v>5.680583114990094E-4</c:v>
                </c:pt>
                <c:pt idx="388">
                  <c:v>5.6468737214854594E-4</c:v>
                </c:pt>
                <c:pt idx="389">
                  <c:v>5.6131645757019654E-4</c:v>
                </c:pt>
                <c:pt idx="390">
                  <c:v>6.0294770587173872E-4</c:v>
                </c:pt>
                <c:pt idx="391">
                  <c:v>5.3611479761234832E-4</c:v>
                </c:pt>
                <c:pt idx="392">
                  <c:v>5.3264508667272249E-4</c:v>
                </c:pt>
                <c:pt idx="393">
                  <c:v>5.6735137575082857E-4</c:v>
                </c:pt>
                <c:pt idx="394">
                  <c:v>5.6674500005286256E-4</c:v>
                </c:pt>
                <c:pt idx="395">
                  <c:v>5.632362021061421E-4</c:v>
                </c:pt>
                <c:pt idx="396">
                  <c:v>6.3320965106245582E-4</c:v>
                </c:pt>
                <c:pt idx="397">
                  <c:v>5.6430178522413118E-4</c:v>
                </c:pt>
                <c:pt idx="398">
                  <c:v>5.6074204858135425E-4</c:v>
                </c:pt>
                <c:pt idx="399">
                  <c:v>6.7104148971506899E-4</c:v>
                </c:pt>
                <c:pt idx="400">
                  <c:v>7.8284225011998956E-4</c:v>
                </c:pt>
                <c:pt idx="401">
                  <c:v>9.774850650198807E-4</c:v>
                </c:pt>
                <c:pt idx="402">
                  <c:v>9.7379002230446902E-4</c:v>
                </c:pt>
                <c:pt idx="403">
                  <c:v>7.9379947082431951E-4</c:v>
                </c:pt>
                <c:pt idx="404">
                  <c:v>8.0140815476815671E-4</c:v>
                </c:pt>
                <c:pt idx="405">
                  <c:v>7.9761979983575563E-4</c:v>
                </c:pt>
                <c:pt idx="406">
                  <c:v>9.9324142875742037E-4</c:v>
                </c:pt>
                <c:pt idx="407">
                  <c:v>9.210598617789376E-4</c:v>
                </c:pt>
                <c:pt idx="408">
                  <c:v>9.1719872067161845E-4</c:v>
                </c:pt>
                <c:pt idx="409">
                  <c:v>9.1333761240259398E-4</c:v>
                </c:pt>
                <c:pt idx="410">
                  <c:v>9.0947653693356162E-4</c:v>
                </c:pt>
                <c:pt idx="411">
                  <c:v>9.2011360400184915E-4</c:v>
                </c:pt>
                <c:pt idx="412">
                  <c:v>9.2678853977584143E-4</c:v>
                </c:pt>
                <c:pt idx="413">
                  <c:v>9.2282027703840446E-4</c:v>
                </c:pt>
                <c:pt idx="414">
                  <c:v>8.4728399649448046E-4</c:v>
                </c:pt>
                <c:pt idx="415">
                  <c:v>8.8958606774967245E-4</c:v>
                </c:pt>
                <c:pt idx="416">
                  <c:v>9.2918748739672405E-4</c:v>
                </c:pt>
                <c:pt idx="417">
                  <c:v>9.2513969349589315E-4</c:v>
                </c:pt>
                <c:pt idx="418">
                  <c:v>9.6844678522287574E-4</c:v>
                </c:pt>
                <c:pt idx="419">
                  <c:v>1.0971575006483857E-3</c:v>
                </c:pt>
                <c:pt idx="420">
                  <c:v>1.0930412612790374E-3</c:v>
                </c:pt>
                <c:pt idx="421">
                  <c:v>1.0163262680510899E-3</c:v>
                </c:pt>
                <c:pt idx="422">
                  <c:v>1.2259809121206644E-3</c:v>
                </c:pt>
                <c:pt idx="423">
                  <c:v>1.2218042097007816E-3</c:v>
                </c:pt>
                <c:pt idx="424">
                  <c:v>1.2250829281467766E-3</c:v>
                </c:pt>
                <c:pt idx="425">
                  <c:v>1.0605476778053709E-3</c:v>
                </c:pt>
                <c:pt idx="426">
                  <c:v>1.0563148769258241E-3</c:v>
                </c:pt>
                <c:pt idx="427">
                  <c:v>1.0210751269620333E-3</c:v>
                </c:pt>
                <c:pt idx="428">
                  <c:v>1.0689489977216658E-3</c:v>
                </c:pt>
                <c:pt idx="429">
                  <c:v>1.0646309946345501E-3</c:v>
                </c:pt>
                <c:pt idx="430">
                  <c:v>1.0222629560727745E-3</c:v>
                </c:pt>
                <c:pt idx="431">
                  <c:v>1.203757247597887E-3</c:v>
                </c:pt>
                <c:pt idx="432">
                  <c:v>1.1993726632835565E-3</c:v>
                </c:pt>
                <c:pt idx="433">
                  <c:v>1.2011271431607246E-3</c:v>
                </c:pt>
                <c:pt idx="434">
                  <c:v>1.1967200919928492E-3</c:v>
                </c:pt>
                <c:pt idx="435">
                  <c:v>1.1586491772019745E-3</c:v>
                </c:pt>
                <c:pt idx="436">
                  <c:v>1.0234096653425043E-3</c:v>
                </c:pt>
                <c:pt idx="437">
                  <c:v>1.0189517277485766E-3</c:v>
                </c:pt>
                <c:pt idx="438">
                  <c:v>9.7369011684169391E-4</c:v>
                </c:pt>
                <c:pt idx="439">
                  <c:v>9.7686087970361049E-4</c:v>
                </c:pt>
                <c:pt idx="440">
                  <c:v>9.3335875458201299E-4</c:v>
                </c:pt>
                <c:pt idx="441">
                  <c:v>9.2881861177956254E-4</c:v>
                </c:pt>
                <c:pt idx="442">
                  <c:v>8.389760793898318E-4</c:v>
                </c:pt>
                <c:pt idx="443">
                  <c:v>7.9396394807949996E-4</c:v>
                </c:pt>
                <c:pt idx="444">
                  <c:v>7.8936345209305273E-4</c:v>
                </c:pt>
                <c:pt idx="445">
                  <c:v>8.803786630581427E-4</c:v>
                </c:pt>
                <c:pt idx="446">
                  <c:v>8.7812454843662889E-4</c:v>
                </c:pt>
                <c:pt idx="447">
                  <c:v>8.734927926612677E-4</c:v>
                </c:pt>
                <c:pt idx="448">
                  <c:v>1.0119931603778246E-3</c:v>
                </c:pt>
                <c:pt idx="449">
                  <c:v>9.1676381255020097E-4</c:v>
                </c:pt>
                <c:pt idx="450">
                  <c:v>9.1210052760104467E-4</c:v>
                </c:pt>
                <c:pt idx="451">
                  <c:v>9.1239848807863407E-4</c:v>
                </c:pt>
                <c:pt idx="452">
                  <c:v>9.0770977695854539E-4</c:v>
                </c:pt>
                <c:pt idx="453">
                  <c:v>9.0302111183275025E-4</c:v>
                </c:pt>
                <c:pt idx="454">
                  <c:v>9.0203085029475275E-4</c:v>
                </c:pt>
                <c:pt idx="455">
                  <c:v>8.0642732444839303E-4</c:v>
                </c:pt>
                <c:pt idx="456">
                  <c:v>8.0170031706045235E-4</c:v>
                </c:pt>
                <c:pt idx="457">
                  <c:v>8.4660957233181856E-4</c:v>
                </c:pt>
                <c:pt idx="458">
                  <c:v>8.4186942347995572E-4</c:v>
                </c:pt>
                <c:pt idx="459">
                  <c:v>7.8751957170459152E-4</c:v>
                </c:pt>
                <c:pt idx="460">
                  <c:v>7.8604256407396758E-4</c:v>
                </c:pt>
                <c:pt idx="461">
                  <c:v>9.2506882951522141E-4</c:v>
                </c:pt>
                <c:pt idx="462">
                  <c:v>9.2031539714882761E-4</c:v>
                </c:pt>
                <c:pt idx="463">
                  <c:v>9.1429521645521614E-4</c:v>
                </c:pt>
                <c:pt idx="464">
                  <c:v>8.6805829812964554E-4</c:v>
                </c:pt>
                <c:pt idx="465">
                  <c:v>8.6327865240442355E-4</c:v>
                </c:pt>
                <c:pt idx="466">
                  <c:v>8.573041863740434E-4</c:v>
                </c:pt>
                <c:pt idx="467">
                  <c:v>8.5253129236896293E-4</c:v>
                </c:pt>
                <c:pt idx="468">
                  <c:v>9.005300843202928E-4</c:v>
                </c:pt>
                <c:pt idx="469">
                  <c:v>8.465193550786671E-4</c:v>
                </c:pt>
                <c:pt idx="470">
                  <c:v>8.4172657839409152E-4</c:v>
                </c:pt>
                <c:pt idx="471">
                  <c:v>8.3576617973644669E-4</c:v>
                </c:pt>
                <c:pt idx="472">
                  <c:v>9.787502659057961E-4</c:v>
                </c:pt>
                <c:pt idx="473">
                  <c:v>9.7394370149459766E-4</c:v>
                </c:pt>
                <c:pt idx="474">
                  <c:v>9.6913718477316412E-4</c:v>
                </c:pt>
                <c:pt idx="475">
                  <c:v>1.061996884977736E-3</c:v>
                </c:pt>
                <c:pt idx="476">
                  <c:v>9.5818145410923026E-4</c:v>
                </c:pt>
                <c:pt idx="477">
                  <c:v>9.5338181264226619E-4</c:v>
                </c:pt>
                <c:pt idx="478">
                  <c:v>8.5253523827375161E-4</c:v>
                </c:pt>
                <c:pt idx="479">
                  <c:v>8.4773601256140307E-4</c:v>
                </c:pt>
                <c:pt idx="480">
                  <c:v>8.909605795167203E-4</c:v>
                </c:pt>
                <c:pt idx="481">
                  <c:v>8.8616128721811496E-4</c:v>
                </c:pt>
                <c:pt idx="482">
                  <c:v>8.8136204183255056E-4</c:v>
                </c:pt>
                <c:pt idx="483">
                  <c:v>8.308647191492374E-4</c:v>
                </c:pt>
                <c:pt idx="484">
                  <c:v>8.2489499966422765E-4</c:v>
                </c:pt>
                <c:pt idx="485">
                  <c:v>8.2008932357293535E-4</c:v>
                </c:pt>
                <c:pt idx="486">
                  <c:v>8.118711797094469E-4</c:v>
                </c:pt>
                <c:pt idx="487">
                  <c:v>8.1161511969887669E-4</c:v>
                </c:pt>
                <c:pt idx="488">
                  <c:v>8.0680283659815308E-4</c:v>
                </c:pt>
                <c:pt idx="489">
                  <c:v>8.5014764396219552E-4</c:v>
                </c:pt>
                <c:pt idx="490">
                  <c:v>9.4562519978082238E-4</c:v>
                </c:pt>
                <c:pt idx="491">
                  <c:v>9.8914941513668364E-4</c:v>
                </c:pt>
                <c:pt idx="492">
                  <c:v>9.8431632365190524E-4</c:v>
                </c:pt>
                <c:pt idx="493">
                  <c:v>9.7948327966758159E-4</c:v>
                </c:pt>
                <c:pt idx="494">
                  <c:v>1.0713592170728614E-3</c:v>
                </c:pt>
                <c:pt idx="495">
                  <c:v>1.0665259482694432E-3</c:v>
                </c:pt>
                <c:pt idx="496">
                  <c:v>1.0119137090489267E-3</c:v>
                </c:pt>
                <c:pt idx="497">
                  <c:v>8.6222380200810821E-4</c:v>
                </c:pt>
                <c:pt idx="498">
                  <c:v>8.5739811669413265E-4</c:v>
                </c:pt>
                <c:pt idx="499">
                  <c:v>9.05959181055591E-4</c:v>
                </c:pt>
                <c:pt idx="500">
                  <c:v>9.0110609792292285E-4</c:v>
                </c:pt>
                <c:pt idx="501">
                  <c:v>8.9625306204233553E-4</c:v>
                </c:pt>
                <c:pt idx="502">
                  <c:v>8.9140007335589242E-4</c:v>
                </c:pt>
                <c:pt idx="503">
                  <c:v>7.9278864396965939E-4</c:v>
                </c:pt>
                <c:pt idx="504">
                  <c:v>7.8791536877835034E-4</c:v>
                </c:pt>
                <c:pt idx="505">
                  <c:v>8.3776247652161615E-4</c:v>
                </c:pt>
                <c:pt idx="506">
                  <c:v>8.3524443276049287E-4</c:v>
                </c:pt>
                <c:pt idx="507">
                  <c:v>8.3032214797457691E-4</c:v>
                </c:pt>
                <c:pt idx="508">
                  <c:v>8.3016523399469624E-4</c:v>
                </c:pt>
                <c:pt idx="509">
                  <c:v>8.3485437541166248E-4</c:v>
                </c:pt>
                <c:pt idx="510">
                  <c:v>8.2984592126120736E-4</c:v>
                </c:pt>
                <c:pt idx="511">
                  <c:v>9.3051041180808899E-4</c:v>
                </c:pt>
                <c:pt idx="512">
                  <c:v>9.9042953835733194E-4</c:v>
                </c:pt>
                <c:pt idx="513">
                  <c:v>9.8531610992326772E-4</c:v>
                </c:pt>
                <c:pt idx="514">
                  <c:v>8.3291997511886228E-4</c:v>
                </c:pt>
                <c:pt idx="515">
                  <c:v>8.8865906962146688E-4</c:v>
                </c:pt>
                <c:pt idx="516">
                  <c:v>8.8345295183600179E-4</c:v>
                </c:pt>
                <c:pt idx="517">
                  <c:v>7.7878210898960922E-4</c:v>
                </c:pt>
                <c:pt idx="518">
                  <c:v>7.7354463938977391E-4</c:v>
                </c:pt>
                <c:pt idx="519">
                  <c:v>7.8143291201421641E-4</c:v>
                </c:pt>
                <c:pt idx="520">
                  <c:v>8.451674392064998E-4</c:v>
                </c:pt>
                <c:pt idx="521">
                  <c:v>8.5324214891076213E-4</c:v>
                </c:pt>
                <c:pt idx="522">
                  <c:v>8.4772657532056488E-4</c:v>
                </c:pt>
                <c:pt idx="523">
                  <c:v>8.8043592755413555E-4</c:v>
                </c:pt>
                <c:pt idx="524">
                  <c:v>8.7466994647000351E-4</c:v>
                </c:pt>
                <c:pt idx="525">
                  <c:v>8.6890402990030249E-4</c:v>
                </c:pt>
                <c:pt idx="526">
                  <c:v>1.1520075432624203E-3</c:v>
                </c:pt>
                <c:pt idx="527">
                  <c:v>1.145934333535302E-3</c:v>
                </c:pt>
                <c:pt idx="528">
                  <c:v>1.1398611962519277E-3</c:v>
                </c:pt>
                <c:pt idx="529">
                  <c:v>1.0710509537571907E-3</c:v>
                </c:pt>
                <c:pt idx="530">
                  <c:v>1.0646255338656748E-3</c:v>
                </c:pt>
                <c:pt idx="531">
                  <c:v>1.0908896007535273E-3</c:v>
                </c:pt>
                <c:pt idx="532">
                  <c:v>1.0842656603365834E-3</c:v>
                </c:pt>
                <c:pt idx="533">
                  <c:v>1.0776418048905325E-3</c:v>
                </c:pt>
                <c:pt idx="534">
                  <c:v>1.1949618697458368E-3</c:v>
                </c:pt>
                <c:pt idx="535">
                  <c:v>1.380450545987926E-3</c:v>
                </c:pt>
                <c:pt idx="536">
                  <c:v>1.2740848422727927E-3</c:v>
                </c:pt>
                <c:pt idx="537">
                  <c:v>1.2665758157493813E-3</c:v>
                </c:pt>
                <c:pt idx="538">
                  <c:v>1.2988597851961491E-3</c:v>
                </c:pt>
                <c:pt idx="539">
                  <c:v>1.5081817092128325E-3</c:v>
                </c:pt>
                <c:pt idx="540">
                  <c:v>1.4996438434968253E-3</c:v>
                </c:pt>
                <c:pt idx="541">
                  <c:v>1.739747364457559E-3</c:v>
                </c:pt>
                <c:pt idx="542">
                  <c:v>1.7308079741040255E-3</c:v>
                </c:pt>
                <c:pt idx="543">
                  <c:v>1.7127876907785224E-3</c:v>
                </c:pt>
                <c:pt idx="544">
                  <c:v>1.7034088521835958E-3</c:v>
                </c:pt>
                <c:pt idx="545">
                  <c:v>1.9077333435474726E-3</c:v>
                </c:pt>
                <c:pt idx="546">
                  <c:v>1.8971697343423358E-3</c:v>
                </c:pt>
                <c:pt idx="547">
                  <c:v>2.19218778788594E-3</c:v>
                </c:pt>
                <c:pt idx="548">
                  <c:v>2.1811467145368521E-3</c:v>
                </c:pt>
                <c:pt idx="549">
                  <c:v>2.1788745859789645E-3</c:v>
                </c:pt>
                <c:pt idx="550">
                  <c:v>2.1671952334027466E-3</c:v>
                </c:pt>
                <c:pt idx="551">
                  <c:v>2.7486123792762824E-3</c:v>
                </c:pt>
                <c:pt idx="552">
                  <c:v>2.7357951612599894E-3</c:v>
                </c:pt>
                <c:pt idx="553">
                  <c:v>2.7229782619711666E-3</c:v>
                </c:pt>
                <c:pt idx="554">
                  <c:v>2.9711417625696702E-3</c:v>
                </c:pt>
                <c:pt idx="555">
                  <c:v>2.9577222526738162E-3</c:v>
                </c:pt>
                <c:pt idx="556">
                  <c:v>2.7738415979370484E-3</c:v>
                </c:pt>
                <c:pt idx="557">
                  <c:v>3.4111667115358261E-3</c:v>
                </c:pt>
                <c:pt idx="558">
                  <c:v>3.3962261825869794E-3</c:v>
                </c:pt>
                <c:pt idx="559">
                  <c:v>3.966360502448832E-3</c:v>
                </c:pt>
                <c:pt idx="560">
                  <c:v>4.2192408555553618E-3</c:v>
                </c:pt>
                <c:pt idx="561">
                  <c:v>4.20332439761809E-3</c:v>
                </c:pt>
                <c:pt idx="562">
                  <c:v>4.0854351185846778E-3</c:v>
                </c:pt>
                <c:pt idx="563">
                  <c:v>4.4965791079832245E-3</c:v>
                </c:pt>
                <c:pt idx="564">
                  <c:v>4.4800484313748355E-3</c:v>
                </c:pt>
                <c:pt idx="565">
                  <c:v>5.0548179095380131E-3</c:v>
                </c:pt>
                <c:pt idx="566">
                  <c:v>5.0379578546669111E-3</c:v>
                </c:pt>
                <c:pt idx="567">
                  <c:v>5.0210983624266554E-3</c:v>
                </c:pt>
                <c:pt idx="568">
                  <c:v>4.98272569226876E-3</c:v>
                </c:pt>
                <c:pt idx="569">
                  <c:v>4.9653565494838341E-3</c:v>
                </c:pt>
                <c:pt idx="570">
                  <c:v>4.998427704053926E-3</c:v>
                </c:pt>
                <c:pt idx="571">
                  <c:v>5.6196843430349397E-3</c:v>
                </c:pt>
                <c:pt idx="572">
                  <c:v>5.6017664603828952E-3</c:v>
                </c:pt>
                <c:pt idx="573">
                  <c:v>5.9405231792149489E-3</c:v>
                </c:pt>
                <c:pt idx="574">
                  <c:v>6.6298921984554214E-3</c:v>
                </c:pt>
                <c:pt idx="575">
                  <c:v>6.6114850119690267E-3</c:v>
                </c:pt>
                <c:pt idx="576">
                  <c:v>6.8492299788968725E-3</c:v>
                </c:pt>
                <c:pt idx="577">
                  <c:v>7.9263333290319257E-3</c:v>
                </c:pt>
                <c:pt idx="578">
                  <c:v>7.9073021987887265E-3</c:v>
                </c:pt>
                <c:pt idx="579">
                  <c:v>8.9044243590940958E-3</c:v>
                </c:pt>
                <c:pt idx="580">
                  <c:v>8.8839093008358065E-3</c:v>
                </c:pt>
                <c:pt idx="581">
                  <c:v>8.8633951062844166E-3</c:v>
                </c:pt>
                <c:pt idx="582">
                  <c:v>9.9595394470662815E-3</c:v>
                </c:pt>
                <c:pt idx="583">
                  <c:v>1.1785491233417605E-2</c:v>
                </c:pt>
                <c:pt idx="584">
                  <c:v>1.1761846350417691E-2</c:v>
                </c:pt>
                <c:pt idx="585">
                  <c:v>1.4712077293649281E-2</c:v>
                </c:pt>
                <c:pt idx="586">
                  <c:v>1.4686462521263273E-2</c:v>
                </c:pt>
                <c:pt idx="587">
                  <c:v>1.7321419005135223E-2</c:v>
                </c:pt>
                <c:pt idx="588">
                  <c:v>2.0971173930041019E-2</c:v>
                </c:pt>
                <c:pt idx="589">
                  <c:v>2.265979040377299E-2</c:v>
                </c:pt>
                <c:pt idx="590">
                  <c:v>2.2630842132084508E-2</c:v>
                </c:pt>
                <c:pt idx="591">
                  <c:v>2.9836212735191183E-2</c:v>
                </c:pt>
                <c:pt idx="592">
                  <c:v>3.7655853752274746E-2</c:v>
                </c:pt>
                <c:pt idx="593">
                  <c:v>3.7625385505611626E-2</c:v>
                </c:pt>
                <c:pt idx="594">
                  <c:v>4.3694535994014093E-2</c:v>
                </c:pt>
                <c:pt idx="595">
                  <c:v>4.3749581353718474E-2</c:v>
                </c:pt>
                <c:pt idx="596">
                  <c:v>4.3717910612092972E-2</c:v>
                </c:pt>
                <c:pt idx="597">
                  <c:v>5.0041766834270578E-2</c:v>
                </c:pt>
                <c:pt idx="598">
                  <c:v>5.496552195290838E-2</c:v>
                </c:pt>
                <c:pt idx="599">
                  <c:v>5.4934763536875132E-2</c:v>
                </c:pt>
                <c:pt idx="600">
                  <c:v>6.0389659688920662E-2</c:v>
                </c:pt>
                <c:pt idx="601">
                  <c:v>6.0361050106275523E-2</c:v>
                </c:pt>
                <c:pt idx="602">
                  <c:v>6.0332443097797124E-2</c:v>
                </c:pt>
                <c:pt idx="603">
                  <c:v>5.3107634228308991E-2</c:v>
                </c:pt>
                <c:pt idx="604">
                  <c:v>5.2007725163305804E-2</c:v>
                </c:pt>
                <c:pt idx="605">
                  <c:v>5.1991453295175814E-2</c:v>
                </c:pt>
                <c:pt idx="606">
                  <c:v>5.1975182472085525E-2</c:v>
                </c:pt>
                <c:pt idx="607">
                  <c:v>5.2478925842233501E-2</c:v>
                </c:pt>
                <c:pt idx="608">
                  <c:v>5.2464211327452548E-2</c:v>
                </c:pt>
                <c:pt idx="609">
                  <c:v>5.3404136286866702E-2</c:v>
                </c:pt>
                <c:pt idx="610">
                  <c:v>5.2349683272816819E-2</c:v>
                </c:pt>
                <c:pt idx="611">
                  <c:v>5.2337834424144185E-2</c:v>
                </c:pt>
                <c:pt idx="612">
                  <c:v>5.1169003861966621E-2</c:v>
                </c:pt>
                <c:pt idx="613">
                  <c:v>5.1362961632486909E-2</c:v>
                </c:pt>
                <c:pt idx="614">
                  <c:v>5.1353186758144966E-2</c:v>
                </c:pt>
                <c:pt idx="615">
                  <c:v>5.2192738374548041E-2</c:v>
                </c:pt>
                <c:pt idx="616">
                  <c:v>5.3599666326497403E-2</c:v>
                </c:pt>
                <c:pt idx="617">
                  <c:v>5.3591294858464728E-2</c:v>
                </c:pt>
                <c:pt idx="618">
                  <c:v>5.5008458458397906E-2</c:v>
                </c:pt>
                <c:pt idx="619">
                  <c:v>5.453637448055474E-2</c:v>
                </c:pt>
                <c:pt idx="620">
                  <c:v>5.4529072377449798E-2</c:v>
                </c:pt>
                <c:pt idx="621">
                  <c:v>5.3397466042606243E-2</c:v>
                </c:pt>
                <c:pt idx="622">
                  <c:v>5.1524615477338512E-2</c:v>
                </c:pt>
                <c:pt idx="623">
                  <c:v>5.1518177470833357E-2</c:v>
                </c:pt>
                <c:pt idx="624">
                  <c:v>4.9397880181064314E-2</c:v>
                </c:pt>
                <c:pt idx="625">
                  <c:v>4.6847909569924309E-2</c:v>
                </c:pt>
                <c:pt idx="626">
                  <c:v>4.6842131834200267E-2</c:v>
                </c:pt>
                <c:pt idx="627">
                  <c:v>4.200704502279274E-2</c:v>
                </c:pt>
                <c:pt idx="628">
                  <c:v>3.9008751158721218E-2</c:v>
                </c:pt>
                <c:pt idx="629">
                  <c:v>3.900345937399502E-2</c:v>
                </c:pt>
                <c:pt idx="630">
                  <c:v>3.6749424849135237E-2</c:v>
                </c:pt>
                <c:pt idx="631">
                  <c:v>3.1562575448847482E-2</c:v>
                </c:pt>
                <c:pt idx="632">
                  <c:v>3.1557527053944365E-2</c:v>
                </c:pt>
                <c:pt idx="633">
                  <c:v>1.3332569698588868E-2</c:v>
                </c:pt>
                <c:pt idx="634">
                  <c:v>1.3327733880423834E-2</c:v>
                </c:pt>
                <c:pt idx="635">
                  <c:v>1.332289814829905E-2</c:v>
                </c:pt>
                <c:pt idx="636">
                  <c:v>1.66658060469012E-3</c:v>
                </c:pt>
                <c:pt idx="637">
                  <c:v>1.6618170635546426E-3</c:v>
                </c:pt>
                <c:pt idx="638">
                  <c:v>1.8795418670973535E-3</c:v>
                </c:pt>
                <c:pt idx="639">
                  <c:v>1.9504869680902039E-3</c:v>
                </c:pt>
                <c:pt idx="640">
                  <c:v>1.7003081840112377E-3</c:v>
                </c:pt>
                <c:pt idx="641">
                  <c:v>1.6956608219621994E-3</c:v>
                </c:pt>
                <c:pt idx="642">
                  <c:v>1.2642031458315302E-3</c:v>
                </c:pt>
                <c:pt idx="643">
                  <c:v>9.7212033146375513E-4</c:v>
                </c:pt>
                <c:pt idx="644">
                  <c:v>9.6755536845520454E-4</c:v>
                </c:pt>
                <c:pt idx="645">
                  <c:v>9.5789121680777561E-4</c:v>
                </c:pt>
                <c:pt idx="646">
                  <c:v>8.1487613982045846E-4</c:v>
                </c:pt>
                <c:pt idx="647">
                  <c:v>8.1034782903517883E-4</c:v>
                </c:pt>
                <c:pt idx="648">
                  <c:v>8.0264057115963443E-4</c:v>
                </c:pt>
                <c:pt idx="649">
                  <c:v>7.0784546265873036E-4</c:v>
                </c:pt>
                <c:pt idx="650">
                  <c:v>7.0333536595384115E-4</c:v>
                </c:pt>
                <c:pt idx="651">
                  <c:v>6.9882530475753109E-4</c:v>
                </c:pt>
                <c:pt idx="652">
                  <c:v>6.4661998072589695E-4</c:v>
                </c:pt>
                <c:pt idx="653">
                  <c:v>6.4212783835496253E-4</c:v>
                </c:pt>
                <c:pt idx="654">
                  <c:v>6.3763573092435175E-4</c:v>
                </c:pt>
                <c:pt idx="655">
                  <c:v>8.9704890405634585E-4</c:v>
                </c:pt>
                <c:pt idx="656">
                  <c:v>8.9258544065617669E-4</c:v>
                </c:pt>
                <c:pt idx="657">
                  <c:v>8.8812201249651769E-4</c:v>
                </c:pt>
                <c:pt idx="658">
                  <c:v>6.59450709558212E-4</c:v>
                </c:pt>
                <c:pt idx="659">
                  <c:v>6.5499371136236429E-4</c:v>
                </c:pt>
                <c:pt idx="660">
                  <c:v>6.5053674743899531E-4</c:v>
                </c:pt>
                <c:pt idx="661">
                  <c:v>6.9159216848486017E-4</c:v>
                </c:pt>
                <c:pt idx="662">
                  <c:v>6.8712935936802349E-4</c:v>
                </c:pt>
                <c:pt idx="663">
                  <c:v>7.6800859352522954E-4</c:v>
                </c:pt>
                <c:pt idx="664">
                  <c:v>1.0288443560973813E-3</c:v>
                </c:pt>
                <c:pt idx="665">
                  <c:v>1.0244096434432325E-3</c:v>
                </c:pt>
                <c:pt idx="666">
                  <c:v>8.4138355055261827E-4</c:v>
                </c:pt>
                <c:pt idx="667">
                  <c:v>8.3695507147642473E-4</c:v>
                </c:pt>
                <c:pt idx="668">
                  <c:v>8.3252662660056743E-4</c:v>
                </c:pt>
                <c:pt idx="669">
                  <c:v>8.6793531200076096E-4</c:v>
                </c:pt>
                <c:pt idx="670">
                  <c:v>8.6352959775337634E-4</c:v>
                </c:pt>
                <c:pt idx="671">
                  <c:v>8.5912391736601686E-4</c:v>
                </c:pt>
                <c:pt idx="672">
                  <c:v>7.6653371307524123E-4</c:v>
                </c:pt>
                <c:pt idx="673">
                  <c:v>8.4813354022069288E-4</c:v>
                </c:pt>
                <c:pt idx="674">
                  <c:v>8.4373925903120201E-4</c:v>
                </c:pt>
                <c:pt idx="675">
                  <c:v>7.4851015920885788E-4</c:v>
                </c:pt>
                <c:pt idx="676">
                  <c:v>7.4413298950535721E-4</c:v>
                </c:pt>
                <c:pt idx="677">
                  <c:v>7.3975585268486969E-4</c:v>
                </c:pt>
                <c:pt idx="678">
                  <c:v>8.6131187356365156E-4</c:v>
                </c:pt>
                <c:pt idx="679">
                  <c:v>8.5696226535816877E-4</c:v>
                </c:pt>
                <c:pt idx="680">
                  <c:v>8.5261268990941789E-4</c:v>
                </c:pt>
                <c:pt idx="681">
                  <c:v>6.2426555777337744E-4</c:v>
                </c:pt>
                <c:pt idx="682">
                  <c:v>6.1996026422989406E-4</c:v>
                </c:pt>
                <c:pt idx="683">
                  <c:v>6.1565500197835053E-4</c:v>
                </c:pt>
                <c:pt idx="684">
                  <c:v>6.5199109242643108E-4</c:v>
                </c:pt>
                <c:pt idx="685">
                  <c:v>6.4770195643751782E-4</c:v>
                </c:pt>
                <c:pt idx="686">
                  <c:v>6.4341285151666631E-4</c:v>
                </c:pt>
                <c:pt idx="687">
                  <c:v>5.9248332742367074E-4</c:v>
                </c:pt>
                <c:pt idx="688">
                  <c:v>6.332507602492928E-4</c:v>
                </c:pt>
                <c:pt idx="689">
                  <c:v>6.2897245507898263E-4</c:v>
                </c:pt>
                <c:pt idx="690">
                  <c:v>6.2469418065633827E-4</c:v>
                </c:pt>
                <c:pt idx="691">
                  <c:v>6.2274690612022993E-4</c:v>
                </c:pt>
                <c:pt idx="692">
                  <c:v>6.1845261156763857E-4</c:v>
                </c:pt>
                <c:pt idx="693">
                  <c:v>5.7260409130208861E-4</c:v>
                </c:pt>
                <c:pt idx="694">
                  <c:v>5.2586226367487944E-4</c:v>
                </c:pt>
                <c:pt idx="695">
                  <c:v>5.2155205922225405E-4</c:v>
                </c:pt>
                <c:pt idx="696">
                  <c:v>5.172418854592015E-4</c:v>
                </c:pt>
                <c:pt idx="697">
                  <c:v>5.6676928843022302E-4</c:v>
                </c:pt>
                <c:pt idx="698">
                  <c:v>5.6237620881116558E-4</c:v>
                </c:pt>
                <c:pt idx="699">
                  <c:v>6.979646909546839E-4</c:v>
                </c:pt>
                <c:pt idx="700">
                  <c:v>9.2798155473611699E-4</c:v>
                </c:pt>
                <c:pt idx="701">
                  <c:v>9.2347806099289014E-4</c:v>
                </c:pt>
                <c:pt idx="702">
                  <c:v>9.1897460180315031E-4</c:v>
                </c:pt>
                <c:pt idx="703">
                  <c:v>7.4002076593340088E-4</c:v>
                </c:pt>
                <c:pt idx="704">
                  <c:v>7.3548202463173012E-4</c:v>
                </c:pt>
                <c:pt idx="705">
                  <c:v>7.8258672313618726E-4</c:v>
                </c:pt>
                <c:pt idx="706">
                  <c:v>8.7192019298924675E-4</c:v>
                </c:pt>
                <c:pt idx="707">
                  <c:v>8.6733262755616693E-4</c:v>
                </c:pt>
                <c:pt idx="708">
                  <c:v>9.1354462105565977E-4</c:v>
                </c:pt>
                <c:pt idx="709">
                  <c:v>8.6510032773819004E-4</c:v>
                </c:pt>
                <c:pt idx="710">
                  <c:v>8.6047573002898245E-4</c:v>
                </c:pt>
                <c:pt idx="711">
                  <c:v>8.1506251873635722E-4</c:v>
                </c:pt>
                <c:pt idx="712">
                  <c:v>7.6693144570505912E-4</c:v>
                </c:pt>
                <c:pt idx="713">
                  <c:v>7.6225671978858757E-4</c:v>
                </c:pt>
                <c:pt idx="714">
                  <c:v>9.0410849254549824E-4</c:v>
                </c:pt>
                <c:pt idx="715">
                  <c:v>9.5967867053922587E-4</c:v>
                </c:pt>
                <c:pt idx="716">
                  <c:v>9.5490595014402924E-4</c:v>
                </c:pt>
                <c:pt idx="717">
                  <c:v>1.010549312630967E-3</c:v>
                </c:pt>
                <c:pt idx="718">
                  <c:v>1.0114163281644847E-3</c:v>
                </c:pt>
                <c:pt idx="719">
                  <c:v>1.0065556149942249E-3</c:v>
                </c:pt>
                <c:pt idx="720">
                  <c:v>8.0712748163511551E-4</c:v>
                </c:pt>
                <c:pt idx="721">
                  <c:v>9.5359990060826349E-4</c:v>
                </c:pt>
                <c:pt idx="722">
                  <c:v>9.487116988200837E-4</c:v>
                </c:pt>
                <c:pt idx="723">
                  <c:v>1.1493112882638632E-3</c:v>
                </c:pt>
                <c:pt idx="724">
                  <c:v>1.1443804781036816E-3</c:v>
                </c:pt>
                <c:pt idx="725">
                  <c:v>1.0483132907488208E-3</c:v>
                </c:pt>
                <c:pt idx="726">
                  <c:v>1.0494246356059903E-3</c:v>
                </c:pt>
                <c:pt idx="727">
                  <c:v>1.0076522817165543E-3</c:v>
                </c:pt>
                <c:pt idx="728">
                  <c:v>1.0025909570293167E-3</c:v>
                </c:pt>
                <c:pt idx="729">
                  <c:v>1.0497257418237203E-3</c:v>
                </c:pt>
                <c:pt idx="730">
                  <c:v>1.3079077555883081E-3</c:v>
                </c:pt>
                <c:pt idx="731">
                  <c:v>1.3028005211999396E-3</c:v>
                </c:pt>
                <c:pt idx="732">
                  <c:v>1.36093939358943E-3</c:v>
                </c:pt>
                <c:pt idx="733">
                  <c:v>1.1029887971229745E-3</c:v>
                </c:pt>
                <c:pt idx="734">
                  <c:v>1.0978128141911467E-3</c:v>
                </c:pt>
                <c:pt idx="735">
                  <c:v>1.0942879334315753E-3</c:v>
                </c:pt>
                <c:pt idx="736">
                  <c:v>1.2000918013463757E-3</c:v>
                </c:pt>
                <c:pt idx="737">
                  <c:v>1.1948763005209756E-3</c:v>
                </c:pt>
                <c:pt idx="738">
                  <c:v>1.1444395825505945E-3</c:v>
                </c:pt>
                <c:pt idx="739">
                  <c:v>1.1462049631750339E-3</c:v>
                </c:pt>
                <c:pt idx="740">
                  <c:v>1.1409254689186115E-3</c:v>
                </c:pt>
                <c:pt idx="741">
                  <c:v>1.1356460207264537E-3</c:v>
                </c:pt>
                <c:pt idx="742">
                  <c:v>1.135610072599268E-3</c:v>
                </c:pt>
                <c:pt idx="743">
                  <c:v>1.1303062062147031E-3</c:v>
                </c:pt>
                <c:pt idx="744">
                  <c:v>1.0204408613076815E-3</c:v>
                </c:pt>
                <c:pt idx="745">
                  <c:v>1.1337220885238983E-3</c:v>
                </c:pt>
                <c:pt idx="746">
                  <c:v>1.1283518793883222E-3</c:v>
                </c:pt>
                <c:pt idx="747">
                  <c:v>1.1229817175319261E-3</c:v>
                </c:pt>
                <c:pt idx="748">
                  <c:v>1.0655468090775219E-3</c:v>
                </c:pt>
                <c:pt idx="749">
                  <c:v>1.0601684578384445E-3</c:v>
                </c:pt>
                <c:pt idx="750">
                  <c:v>1.0531389909867513E-3</c:v>
                </c:pt>
                <c:pt idx="751">
                  <c:v>1.0494118963778421E-3</c:v>
                </c:pt>
                <c:pt idx="752">
                  <c:v>1.0440336860279469E-3</c:v>
                </c:pt>
                <c:pt idx="753">
                  <c:v>1.0993668322913982E-3</c:v>
                </c:pt>
                <c:pt idx="754">
                  <c:v>1.2098975550964902E-3</c:v>
                </c:pt>
                <c:pt idx="755">
                  <c:v>1.2044506797965699E-3</c:v>
                </c:pt>
                <c:pt idx="756">
                  <c:v>1.1499849333057198E-3</c:v>
                </c:pt>
                <c:pt idx="757">
                  <c:v>1.2580390285436014E-3</c:v>
                </c:pt>
                <c:pt idx="758">
                  <c:v>1.2525485266608562E-3</c:v>
                </c:pt>
                <c:pt idx="759">
                  <c:v>1.1390186488367455E-3</c:v>
                </c:pt>
                <c:pt idx="760">
                  <c:v>1.080229999638708E-3</c:v>
                </c:pt>
                <c:pt idx="761">
                  <c:v>1.0747224410946937E-3</c:v>
                </c:pt>
                <c:pt idx="762">
                  <c:v>1.137104778532121E-3</c:v>
                </c:pt>
                <c:pt idx="763">
                  <c:v>1.1872683892098668E-3</c:v>
                </c:pt>
                <c:pt idx="764">
                  <c:v>1.1816980232143542E-3</c:v>
                </c:pt>
                <c:pt idx="765">
                  <c:v>1.0681277258017196E-3</c:v>
                </c:pt>
                <c:pt idx="766">
                  <c:v>1.0625395969219241E-3</c:v>
                </c:pt>
                <c:pt idx="767">
                  <c:v>1.0569515178691482E-3</c:v>
                </c:pt>
                <c:pt idx="768">
                  <c:v>1.1200528641606522E-3</c:v>
                </c:pt>
                <c:pt idx="769">
                  <c:v>1.1144002201653601E-3</c:v>
                </c:pt>
                <c:pt idx="770">
                  <c:v>1.1087476271697781E-3</c:v>
                </c:pt>
                <c:pt idx="771">
                  <c:v>1.1049157217823055E-3</c:v>
                </c:pt>
                <c:pt idx="772">
                  <c:v>1.0992538937997665E-3</c:v>
                </c:pt>
                <c:pt idx="773">
                  <c:v>1.0935921167738551E-3</c:v>
                </c:pt>
                <c:pt idx="774">
                  <c:v>1.2704625048007543E-3</c:v>
                </c:pt>
                <c:pt idx="775">
                  <c:v>1.2075287458391763E-3</c:v>
                </c:pt>
                <c:pt idx="776">
                  <c:v>1.2018101372561262E-3</c:v>
                </c:pt>
                <c:pt idx="777">
                  <c:v>1.2596057685750296E-3</c:v>
                </c:pt>
                <c:pt idx="778">
                  <c:v>1.2023994051359086E-3</c:v>
                </c:pt>
                <c:pt idx="779">
                  <c:v>1.1966231294586215E-3</c:v>
                </c:pt>
                <c:pt idx="780">
                  <c:v>1.1928560438522046E-3</c:v>
                </c:pt>
                <c:pt idx="781">
                  <c:v>1.0785628471942674E-3</c:v>
                </c:pt>
                <c:pt idx="782">
                  <c:v>1.0727379641037732E-3</c:v>
                </c:pt>
                <c:pt idx="783">
                  <c:v>1.2481230371988823E-3</c:v>
                </c:pt>
                <c:pt idx="784">
                  <c:v>1.1836876589940558E-3</c:v>
                </c:pt>
                <c:pt idx="785">
                  <c:v>1.1778327648827446E-3</c:v>
                </c:pt>
                <c:pt idx="786">
                  <c:v>1.2432897234685714E-3</c:v>
                </c:pt>
                <c:pt idx="787">
                  <c:v>1.248135656186589E-3</c:v>
                </c:pt>
                <c:pt idx="788">
                  <c:v>1.2421686408714437E-3</c:v>
                </c:pt>
                <c:pt idx="789">
                  <c:v>1.170394721804036E-3</c:v>
                </c:pt>
                <c:pt idx="790">
                  <c:v>1.1808045307800004E-3</c:v>
                </c:pt>
                <c:pt idx="791">
                  <c:v>1.1747854566739773E-3</c:v>
                </c:pt>
                <c:pt idx="792">
                  <c:v>1.1687664391727434E-3</c:v>
                </c:pt>
                <c:pt idx="793">
                  <c:v>1.3481426575133915E-3</c:v>
                </c:pt>
                <c:pt idx="794">
                  <c:v>1.3421020320480432E-3</c:v>
                </c:pt>
                <c:pt idx="795">
                  <c:v>1.3360614641179922E-3</c:v>
                </c:pt>
                <c:pt idx="796">
                  <c:v>1.2112896236950352E-3</c:v>
                </c:pt>
                <c:pt idx="797">
                  <c:v>1.2052388430285541E-3</c:v>
                </c:pt>
                <c:pt idx="798">
                  <c:v>1.3343860907293246E-3</c:v>
                </c:pt>
                <c:pt idx="799">
                  <c:v>1.1467566775435162E-3</c:v>
                </c:pt>
                <c:pt idx="800">
                  <c:v>1.1406305313220219E-3</c:v>
                </c:pt>
                <c:pt idx="801">
                  <c:v>1.142666761932288E-3</c:v>
                </c:pt>
                <c:pt idx="802">
                  <c:v>1.1426630758251306E-3</c:v>
                </c:pt>
                <c:pt idx="803">
                  <c:v>1.136459489466941E-3</c:v>
                </c:pt>
                <c:pt idx="804">
                  <c:v>1.1364219573633376E-3</c:v>
                </c:pt>
                <c:pt idx="805">
                  <c:v>1.1322433167487279E-3</c:v>
                </c:pt>
                <c:pt idx="806">
                  <c:v>1.1259946683598203E-3</c:v>
                </c:pt>
                <c:pt idx="807">
                  <c:v>1.1975398568923046E-3</c:v>
                </c:pt>
                <c:pt idx="808">
                  <c:v>1.2568588995442885E-3</c:v>
                </c:pt>
                <c:pt idx="809">
                  <c:v>1.2505175859321225E-3</c:v>
                </c:pt>
                <c:pt idx="810">
                  <c:v>1.2418800437896042E-3</c:v>
                </c:pt>
                <c:pt idx="811">
                  <c:v>1.1171373908636661E-3</c:v>
                </c:pt>
                <c:pt idx="812">
                  <c:v>1.1107612379467903E-3</c:v>
                </c:pt>
                <c:pt idx="813">
                  <c:v>1.1769369158089668E-3</c:v>
                </c:pt>
                <c:pt idx="814">
                  <c:v>1.1705129000033939E-3</c:v>
                </c:pt>
                <c:pt idx="815">
                  <c:v>1.1640889469246849E-3</c:v>
                </c:pt>
                <c:pt idx="816">
                  <c:v>1.3606795707879718E-3</c:v>
                </c:pt>
                <c:pt idx="817">
                  <c:v>1.354206659854948E-3</c:v>
                </c:pt>
                <c:pt idx="818">
                  <c:v>1.3477338132038726E-3</c:v>
                </c:pt>
                <c:pt idx="819">
                  <c:v>1.2789178203462979E-3</c:v>
                </c:pt>
                <c:pt idx="820">
                  <c:v>1.2098389034845656E-3</c:v>
                </c:pt>
                <c:pt idx="821">
                  <c:v>1.2033420845099453E-3</c:v>
                </c:pt>
                <c:pt idx="822">
                  <c:v>1.2690596026653201E-3</c:v>
                </c:pt>
                <c:pt idx="823">
                  <c:v>1.3510577224394235E-3</c:v>
                </c:pt>
                <c:pt idx="824">
                  <c:v>1.3444094929686377E-3</c:v>
                </c:pt>
                <c:pt idx="825">
                  <c:v>1.3377613306484177E-3</c:v>
                </c:pt>
                <c:pt idx="826">
                  <c:v>1.6127644982747874E-3</c:v>
                </c:pt>
                <c:pt idx="827">
                  <c:v>1.6060505748752441E-3</c:v>
                </c:pt>
                <c:pt idx="828">
                  <c:v>1.6151383952504072E-3</c:v>
                </c:pt>
                <c:pt idx="829">
                  <c:v>1.8225889105016062E-3</c:v>
                </c:pt>
                <c:pt idx="830">
                  <c:v>1.815767702973256E-3</c:v>
                </c:pt>
                <c:pt idx="831">
                  <c:v>1.7511804527574168E-3</c:v>
                </c:pt>
                <c:pt idx="832">
                  <c:v>1.7443186279604492E-3</c:v>
                </c:pt>
                <c:pt idx="833">
                  <c:v>1.7374568758260279E-3</c:v>
                </c:pt>
                <c:pt idx="834">
                  <c:v>1.6993496080255225E-3</c:v>
                </c:pt>
                <c:pt idx="835">
                  <c:v>1.7204745874283358E-3</c:v>
                </c:pt>
                <c:pt idx="836">
                  <c:v>1.7133419597029785E-3</c:v>
                </c:pt>
                <c:pt idx="837">
                  <c:v>1.7062094097047939E-3</c:v>
                </c:pt>
                <c:pt idx="838">
                  <c:v>1.8969341064490799E-3</c:v>
                </c:pt>
                <c:pt idx="839">
                  <c:v>1.8895872195307489E-3</c:v>
                </c:pt>
                <c:pt idx="840">
                  <c:v>1.9276346360674835E-3</c:v>
                </c:pt>
                <c:pt idx="841">
                  <c:v>1.9201105023118282E-3</c:v>
                </c:pt>
                <c:pt idx="842">
                  <c:v>1.9554576649654029E-3</c:v>
                </c:pt>
                <c:pt idx="843">
                  <c:v>1.7604085931454501E-3</c:v>
                </c:pt>
                <c:pt idx="844">
                  <c:v>1.752521910377283E-3</c:v>
                </c:pt>
                <c:pt idx="845">
                  <c:v>1.8026375275288135E-3</c:v>
                </c:pt>
                <c:pt idx="846">
                  <c:v>2.1826197702794429E-3</c:v>
                </c:pt>
                <c:pt idx="847">
                  <c:v>2.0723402807672816E-3</c:v>
                </c:pt>
                <c:pt idx="848">
                  <c:v>2.0636758719469114E-3</c:v>
                </c:pt>
                <c:pt idx="849">
                  <c:v>2.0458520090054244E-3</c:v>
                </c:pt>
                <c:pt idx="850">
                  <c:v>2.0265765772780357E-3</c:v>
                </c:pt>
                <c:pt idx="851">
                  <c:v>2.0172022860695778E-3</c:v>
                </c:pt>
                <c:pt idx="852">
                  <c:v>2.0817463417305074E-3</c:v>
                </c:pt>
                <c:pt idx="853">
                  <c:v>2.0720267280881022E-3</c:v>
                </c:pt>
                <c:pt idx="854">
                  <c:v>2.3428899518361801E-3</c:v>
                </c:pt>
                <c:pt idx="855">
                  <c:v>2.4254989185054821E-3</c:v>
                </c:pt>
                <c:pt idx="856">
                  <c:v>2.4150051924499098E-3</c:v>
                </c:pt>
                <c:pt idx="857">
                  <c:v>2.5445140516433817E-3</c:v>
                </c:pt>
                <c:pt idx="858">
                  <c:v>2.8860487889890408E-3</c:v>
                </c:pt>
                <c:pt idx="859">
                  <c:v>2.8744147594760234E-3</c:v>
                </c:pt>
                <c:pt idx="860">
                  <c:v>2.6206087335260177E-3</c:v>
                </c:pt>
                <c:pt idx="861">
                  <c:v>2.7239243674129711E-3</c:v>
                </c:pt>
                <c:pt idx="862">
                  <c:v>2.7112612154701963E-3</c:v>
                </c:pt>
                <c:pt idx="863">
                  <c:v>2.9673921747205142E-3</c:v>
                </c:pt>
                <c:pt idx="864">
                  <c:v>3.2243458301148584E-3</c:v>
                </c:pt>
                <c:pt idx="865">
                  <c:v>3.2104498273453981E-3</c:v>
                </c:pt>
                <c:pt idx="866">
                  <c:v>3.0166059016079735E-3</c:v>
                </c:pt>
                <c:pt idx="867">
                  <c:v>3.2686923284486352E-3</c:v>
                </c:pt>
                <c:pt idx="868">
                  <c:v>3.2537695555429117E-3</c:v>
                </c:pt>
                <c:pt idx="869">
                  <c:v>3.3255343158814124E-3</c:v>
                </c:pt>
                <c:pt idx="870">
                  <c:v>3.7327748614334726E-3</c:v>
                </c:pt>
                <c:pt idx="871">
                  <c:v>3.7169558355592803E-3</c:v>
                </c:pt>
                <c:pt idx="872">
                  <c:v>3.9757030024289135E-3</c:v>
                </c:pt>
                <c:pt idx="873">
                  <c:v>3.9587082014598011E-3</c:v>
                </c:pt>
                <c:pt idx="874">
                  <c:v>3.9417138243897244E-3</c:v>
                </c:pt>
                <c:pt idx="875">
                  <c:v>3.9920017039552858E-3</c:v>
                </c:pt>
                <c:pt idx="876">
                  <c:v>3.9739344600056847E-3</c:v>
                </c:pt>
                <c:pt idx="877">
                  <c:v>3.9558676908828536E-3</c:v>
                </c:pt>
                <c:pt idx="878">
                  <c:v>5.1829130270853521E-3</c:v>
                </c:pt>
                <c:pt idx="879">
                  <c:v>5.1642488532468202E-3</c:v>
                </c:pt>
                <c:pt idx="880">
                  <c:v>5.2307484877898956E-3</c:v>
                </c:pt>
                <c:pt idx="881">
                  <c:v>5.5541340375072313E-3</c:v>
                </c:pt>
                <c:pt idx="882">
                  <c:v>6.0261220204861337E-3</c:v>
                </c:pt>
                <c:pt idx="883">
                  <c:v>6.0062662798527075E-3</c:v>
                </c:pt>
                <c:pt idx="884">
                  <c:v>6.3303177095546809E-3</c:v>
                </c:pt>
                <c:pt idx="885">
                  <c:v>6.5902980164208556E-3</c:v>
                </c:pt>
                <c:pt idx="886">
                  <c:v>6.5697258313888503E-3</c:v>
                </c:pt>
                <c:pt idx="887">
                  <c:v>7.6186877791550684E-3</c:v>
                </c:pt>
                <c:pt idx="888">
                  <c:v>7.6904372819501243E-3</c:v>
                </c:pt>
                <c:pt idx="889">
                  <c:v>7.6694812750579917E-3</c:v>
                </c:pt>
                <c:pt idx="890">
                  <c:v>6.264934175762433E-3</c:v>
                </c:pt>
                <c:pt idx="891">
                  <c:v>6.1077849354498693E-3</c:v>
                </c:pt>
                <c:pt idx="892">
                  <c:v>6.0863200373690732E-3</c:v>
                </c:pt>
                <c:pt idx="893">
                  <c:v>6.7889059466588551E-3</c:v>
                </c:pt>
                <c:pt idx="894">
                  <c:v>9.5501062002127188E-3</c:v>
                </c:pt>
                <c:pt idx="895">
                  <c:v>9.5250077078880922E-3</c:v>
                </c:pt>
                <c:pt idx="896">
                  <c:v>9.4999101791292465E-3</c:v>
                </c:pt>
                <c:pt idx="897">
                  <c:v>1.0654554226362342E-2</c:v>
                </c:pt>
                <c:pt idx="898">
                  <c:v>1.0627038420339192E-2</c:v>
                </c:pt>
                <c:pt idx="899">
                  <c:v>1.0599523771756627E-2</c:v>
                </c:pt>
                <c:pt idx="900">
                  <c:v>1.3284330039226577E-2</c:v>
                </c:pt>
                <c:pt idx="901">
                  <c:v>1.3255642436732641E-2</c:v>
                </c:pt>
                <c:pt idx="902">
                  <c:v>1.4268488884544217E-2</c:v>
                </c:pt>
                <c:pt idx="903">
                  <c:v>1.6121359885940857E-2</c:v>
                </c:pt>
                <c:pt idx="904">
                  <c:v>1.6090867006686153E-2</c:v>
                </c:pt>
                <c:pt idx="905">
                  <c:v>1.9453463364908066E-2</c:v>
                </c:pt>
                <c:pt idx="906">
                  <c:v>1.9421815211008223E-2</c:v>
                </c:pt>
                <c:pt idx="907">
                  <c:v>1.9390168719319627E-2</c:v>
                </c:pt>
                <c:pt idx="908">
                  <c:v>2.0987334417252222E-2</c:v>
                </c:pt>
                <c:pt idx="909">
                  <c:v>2.3837866651339756E-2</c:v>
                </c:pt>
                <c:pt idx="910">
                  <c:v>2.3804649855474199E-2</c:v>
                </c:pt>
                <c:pt idx="911">
                  <c:v>2.7153669325181155E-2</c:v>
                </c:pt>
                <c:pt idx="912">
                  <c:v>3.0734829257596165E-2</c:v>
                </c:pt>
                <c:pt idx="913">
                  <c:v>3.069985302092253E-2</c:v>
                </c:pt>
                <c:pt idx="914">
                  <c:v>3.233498487864777E-2</c:v>
                </c:pt>
                <c:pt idx="915">
                  <c:v>3.5792099732306279E-2</c:v>
                </c:pt>
                <c:pt idx="916">
                  <c:v>3.575597118241599E-2</c:v>
                </c:pt>
                <c:pt idx="917">
                  <c:v>4.2906987706256478E-2</c:v>
                </c:pt>
                <c:pt idx="918">
                  <c:v>4.2870001228389985E-2</c:v>
                </c:pt>
                <c:pt idx="919">
                  <c:v>4.283301744917288E-2</c:v>
                </c:pt>
                <c:pt idx="920">
                  <c:v>4.6232844235062895E-2</c:v>
                </c:pt>
                <c:pt idx="921">
                  <c:v>4.6196209836700496E-2</c:v>
                </c:pt>
                <c:pt idx="922">
                  <c:v>4.6159578162850226E-2</c:v>
                </c:pt>
                <c:pt idx="923">
                  <c:v>4.9831738423833288E-2</c:v>
                </c:pt>
                <c:pt idx="924">
                  <c:v>4.9795445800521726E-2</c:v>
                </c:pt>
                <c:pt idx="925">
                  <c:v>5.3087670157201276E-2</c:v>
                </c:pt>
                <c:pt idx="926">
                  <c:v>5.3050959121696072E-2</c:v>
                </c:pt>
                <c:pt idx="927">
                  <c:v>5.8276174517457001E-2</c:v>
                </c:pt>
                <c:pt idx="928">
                  <c:v>5.8239402374836303E-2</c:v>
                </c:pt>
                <c:pt idx="929">
                  <c:v>5.8202633222566011E-2</c:v>
                </c:pt>
                <c:pt idx="930">
                  <c:v>5.9995712710521329E-2</c:v>
                </c:pt>
                <c:pt idx="931">
                  <c:v>5.995930896550631E-2</c:v>
                </c:pt>
                <c:pt idx="932">
                  <c:v>6.13465302422459E-2</c:v>
                </c:pt>
                <c:pt idx="933">
                  <c:v>6.1172683324653018E-2</c:v>
                </c:pt>
                <c:pt idx="934">
                  <c:v>6.1139387989276352E-2</c:v>
                </c:pt>
                <c:pt idx="935">
                  <c:v>6.1846739575221993E-2</c:v>
                </c:pt>
                <c:pt idx="936">
                  <c:v>6.2832525864481722E-2</c:v>
                </c:pt>
                <c:pt idx="937">
                  <c:v>6.2800438689170443E-2</c:v>
                </c:pt>
                <c:pt idx="938">
                  <c:v>6.2768354014715103E-2</c:v>
                </c:pt>
                <c:pt idx="939">
                  <c:v>6.030746477506635E-2</c:v>
                </c:pt>
                <c:pt idx="940">
                  <c:v>6.027905361005953E-2</c:v>
                </c:pt>
                <c:pt idx="941">
                  <c:v>6.0250644489191992E-2</c:v>
                </c:pt>
                <c:pt idx="942">
                  <c:v>5.7343881863177737E-2</c:v>
                </c:pt>
                <c:pt idx="943">
                  <c:v>5.7317830050164387E-2</c:v>
                </c:pt>
                <c:pt idx="944">
                  <c:v>5.2951441232546373E-2</c:v>
                </c:pt>
                <c:pt idx="945">
                  <c:v>5.0490568669533831E-2</c:v>
                </c:pt>
                <c:pt idx="946">
                  <c:v>5.046893339528867E-2</c:v>
                </c:pt>
                <c:pt idx="947">
                  <c:v>4.719583986370423E-2</c:v>
                </c:pt>
                <c:pt idx="948">
                  <c:v>4.6461426300892068E-2</c:v>
                </c:pt>
                <c:pt idx="949">
                  <c:v>4.6443212574875964E-2</c:v>
                </c:pt>
                <c:pt idx="950">
                  <c:v>4.6705587418567555E-2</c:v>
                </c:pt>
                <c:pt idx="951">
                  <c:v>4.8308303632782323E-2</c:v>
                </c:pt>
                <c:pt idx="952">
                  <c:v>4.8292622974575164E-2</c:v>
                </c:pt>
                <c:pt idx="953">
                  <c:v>5.06983407719339E-2</c:v>
                </c:pt>
                <c:pt idx="954">
                  <c:v>5.3599184330347598E-2</c:v>
                </c:pt>
                <c:pt idx="955">
                  <c:v>5.3585719843595066E-2</c:v>
                </c:pt>
                <c:pt idx="956">
                  <c:v>5.5930307879518977E-2</c:v>
                </c:pt>
                <c:pt idx="957">
                  <c:v>5.7711442478605622E-2</c:v>
                </c:pt>
                <c:pt idx="958">
                  <c:v>5.7699955524665357E-2</c:v>
                </c:pt>
                <c:pt idx="959">
                  <c:v>5.814759323048508E-2</c:v>
                </c:pt>
                <c:pt idx="960">
                  <c:v>5.9017165829005805E-2</c:v>
                </c:pt>
                <c:pt idx="961">
                  <c:v>5.9007127280371566E-2</c:v>
                </c:pt>
                <c:pt idx="962">
                  <c:v>5.8293365254376207E-2</c:v>
                </c:pt>
                <c:pt idx="963">
                  <c:v>5.8283976935815038E-2</c:v>
                </c:pt>
                <c:pt idx="964">
                  <c:v>5.8274589065141331E-2</c:v>
                </c:pt>
                <c:pt idx="965">
                  <c:v>5.292502314487646E-2</c:v>
                </c:pt>
                <c:pt idx="966">
                  <c:v>5.2916742263574623E-2</c:v>
                </c:pt>
                <c:pt idx="967">
                  <c:v>4.9716552056185984E-2</c:v>
                </c:pt>
                <c:pt idx="968">
                  <c:v>4.6965653892657402E-2</c:v>
                </c:pt>
                <c:pt idx="969">
                  <c:v>4.2484780092474313E-2</c:v>
                </c:pt>
                <c:pt idx="970">
                  <c:v>4.2477775427377358E-2</c:v>
                </c:pt>
                <c:pt idx="971">
                  <c:v>3.9082626827542759E-2</c:v>
                </c:pt>
                <c:pt idx="972">
                  <c:v>3.0761089306540128E-2</c:v>
                </c:pt>
                <c:pt idx="973">
                  <c:v>3.0754608248067951E-2</c:v>
                </c:pt>
                <c:pt idx="974">
                  <c:v>1.1522323525570966E-2</c:v>
                </c:pt>
                <c:pt idx="975">
                  <c:v>8.4632894322287169E-3</c:v>
                </c:pt>
                <c:pt idx="976">
                  <c:v>8.4572730674032665E-3</c:v>
                </c:pt>
                <c:pt idx="977">
                  <c:v>5.6191441283157811E-3</c:v>
                </c:pt>
                <c:pt idx="978">
                  <c:v>2.2233285465486454E-3</c:v>
                </c:pt>
                <c:pt idx="979">
                  <c:v>2.2176053978636592E-3</c:v>
                </c:pt>
                <c:pt idx="980">
                  <c:v>1.5462353196090386E-3</c:v>
                </c:pt>
                <c:pt idx="981">
                  <c:v>1.1198621774589431E-3</c:v>
                </c:pt>
                <c:pt idx="982">
                  <c:v>1.1144139597798672E-3</c:v>
                </c:pt>
                <c:pt idx="983">
                  <c:v>1.6206609671069539E-3</c:v>
                </c:pt>
                <c:pt idx="984">
                  <c:v>1.3431539006736476E-3</c:v>
                </c:pt>
                <c:pt idx="985">
                  <c:v>1.3380386175391847E-3</c:v>
                </c:pt>
                <c:pt idx="986">
                  <c:v>1.3329233692896052E-3</c:v>
                </c:pt>
                <c:pt idx="987">
                  <c:v>1.1049452623646172E-3</c:v>
                </c:pt>
                <c:pt idx="988">
                  <c:v>1.0999130356101417E-3</c:v>
                </c:pt>
                <c:pt idx="989">
                  <c:v>1.1205807409697874E-3</c:v>
                </c:pt>
                <c:pt idx="990">
                  <c:v>8.4855221278506954E-4</c:v>
                </c:pt>
                <c:pt idx="991">
                  <c:v>8.4374620068200989E-4</c:v>
                </c:pt>
                <c:pt idx="992">
                  <c:v>1.2422644216516607E-3</c:v>
                </c:pt>
                <c:pt idx="993">
                  <c:v>9.8513445087498397E-4</c:v>
                </c:pt>
                <c:pt idx="994">
                  <c:v>9.8052225271047381E-4</c:v>
                </c:pt>
                <c:pt idx="995">
                  <c:v>9.0657895198804548E-4</c:v>
                </c:pt>
                <c:pt idx="996">
                  <c:v>9.2644258150083086E-4</c:v>
                </c:pt>
                <c:pt idx="997">
                  <c:v>9.2204356972954923E-4</c:v>
                </c:pt>
                <c:pt idx="998">
                  <c:v>9.4233604671052043E-4</c:v>
                </c:pt>
                <c:pt idx="999">
                  <c:v>7.4942231537482393E-4</c:v>
                </c:pt>
                <c:pt idx="1000">
                  <c:v>7.452022926618554E-4</c:v>
                </c:pt>
                <c:pt idx="1001">
                  <c:v>7.6349646406122576E-4</c:v>
                </c:pt>
                <c:pt idx="1002">
                  <c:v>9.1098225887662637E-4</c:v>
                </c:pt>
                <c:pt idx="1003">
                  <c:v>9.0692680468980834E-4</c:v>
                </c:pt>
                <c:pt idx="1004">
                  <c:v>8.2055294088032797E-4</c:v>
                </c:pt>
                <c:pt idx="1005">
                  <c:v>8.1669392073063763E-4</c:v>
                </c:pt>
                <c:pt idx="1006">
                  <c:v>8.1283491955747315E-4</c:v>
                </c:pt>
                <c:pt idx="1007">
                  <c:v>7.6998178417008812E-4</c:v>
                </c:pt>
                <c:pt idx="1008">
                  <c:v>7.6630891099575154E-4</c:v>
                </c:pt>
                <c:pt idx="1009">
                  <c:v>7.6263605493164758E-4</c:v>
                </c:pt>
                <c:pt idx="1010">
                  <c:v>6.8757816176946078E-4</c:v>
                </c:pt>
                <c:pt idx="1011">
                  <c:v>6.8408149093901797E-4</c:v>
                </c:pt>
                <c:pt idx="1012">
                  <c:v>6.8058483546608371E-4</c:v>
                </c:pt>
                <c:pt idx="1013">
                  <c:v>6.2799066472616748E-4</c:v>
                </c:pt>
                <c:pt idx="1014">
                  <c:v>6.2457083328986123E-4</c:v>
                </c:pt>
                <c:pt idx="1015">
                  <c:v>5.0631451749735075E-4</c:v>
                </c:pt>
                <c:pt idx="1016">
                  <c:v>5.5896308107289091E-4</c:v>
                </c:pt>
                <c:pt idx="1017">
                  <c:v>5.1212019695646646E-4</c:v>
                </c:pt>
                <c:pt idx="1018">
                  <c:v>5.0891177535770872E-4</c:v>
                </c:pt>
                <c:pt idx="1019">
                  <c:v>5.9264894444842288E-4</c:v>
                </c:pt>
                <c:pt idx="1020">
                  <c:v>5.8949071208166666E-4</c:v>
                </c:pt>
                <c:pt idx="1021">
                  <c:v>5.7520548762851891E-4</c:v>
                </c:pt>
                <c:pt idx="1022">
                  <c:v>5.3480236929340024E-4</c:v>
                </c:pt>
                <c:pt idx="1023">
                  <c:v>4.6094871382270237E-4</c:v>
                </c:pt>
                <c:pt idx="1024">
                  <c:v>4.5794821182365986E-4</c:v>
                </c:pt>
                <c:pt idx="1025">
                  <c:v>4.820400497276334E-4</c:v>
                </c:pt>
                <c:pt idx="1026">
                  <c:v>4.7905781781063596E-4</c:v>
                </c:pt>
                <c:pt idx="1027">
                  <c:v>4.7483639861189807E-4</c:v>
                </c:pt>
                <c:pt idx="1028">
                  <c:v>4.7186195282823549E-4</c:v>
                </c:pt>
                <c:pt idx="1029">
                  <c:v>4.6888751774998251E-4</c:v>
                </c:pt>
                <c:pt idx="1030">
                  <c:v>4.9355339992720982E-4</c:v>
                </c:pt>
                <c:pt idx="1031">
                  <c:v>4.8431617661901969E-4</c:v>
                </c:pt>
                <c:pt idx="1032">
                  <c:v>4.8139249200963651E-4</c:v>
                </c:pt>
                <c:pt idx="1033">
                  <c:v>4.7846881773109325E-4</c:v>
                </c:pt>
                <c:pt idx="1034">
                  <c:v>5.3092721333663313E-4</c:v>
                </c:pt>
                <c:pt idx="1035">
                  <c:v>5.2802086236038463E-4</c:v>
                </c:pt>
                <c:pt idx="1036">
                  <c:v>5.2511452165067212E-4</c:v>
                </c:pt>
                <c:pt idx="1037">
                  <c:v>5.4805425701738651E-4</c:v>
                </c:pt>
                <c:pt idx="1038">
                  <c:v>5.4516506163828444E-4</c:v>
                </c:pt>
                <c:pt idx="1039">
                  <c:v>5.4136351841121326E-4</c:v>
                </c:pt>
                <c:pt idx="1040">
                  <c:v>5.3712351590541748E-4</c:v>
                </c:pt>
                <c:pt idx="1041">
                  <c:v>5.3424647696719669E-4</c:v>
                </c:pt>
                <c:pt idx="1042">
                  <c:v>5.3136944804512505E-4</c:v>
                </c:pt>
                <c:pt idx="1043">
                  <c:v>6.4049298724931658E-4</c:v>
                </c:pt>
                <c:pt idx="1044">
                  <c:v>6.376302987408666E-4</c:v>
                </c:pt>
                <c:pt idx="1045">
                  <c:v>6.3476762030823615E-4</c:v>
                </c:pt>
                <c:pt idx="1046">
                  <c:v>5.6982267088570527E-4</c:v>
                </c:pt>
                <c:pt idx="1047">
                  <c:v>5.6698377121282859E-4</c:v>
                </c:pt>
                <c:pt idx="1048">
                  <c:v>6.4780695585787713E-4</c:v>
                </c:pt>
                <c:pt idx="1049">
                  <c:v>5.8392894227820387E-4</c:v>
                </c:pt>
                <c:pt idx="1050">
                  <c:v>5.8111798813738412E-4</c:v>
                </c:pt>
                <c:pt idx="1051">
                  <c:v>5.7830704356923103E-4</c:v>
                </c:pt>
                <c:pt idx="1052">
                  <c:v>5.4645469449048848E-4</c:v>
                </c:pt>
                <c:pt idx="1053">
                  <c:v>5.4364839455061005E-4</c:v>
                </c:pt>
                <c:pt idx="1054">
                  <c:v>5.6847613545206899E-4</c:v>
                </c:pt>
                <c:pt idx="1055">
                  <c:v>6.5042775367370003E-4</c:v>
                </c:pt>
                <c:pt idx="1056">
                  <c:v>6.4762139151739438E-4</c:v>
                </c:pt>
                <c:pt idx="1057">
                  <c:v>6.4218686718479575E-4</c:v>
                </c:pt>
                <c:pt idx="1058">
                  <c:v>6.3991356795890873E-4</c:v>
                </c:pt>
                <c:pt idx="1059">
                  <c:v>6.3711639584787723E-4</c:v>
                </c:pt>
                <c:pt idx="1060">
                  <c:v>6.0189346004871033E-4</c:v>
                </c:pt>
                <c:pt idx="1061">
                  <c:v>6.2388728259355354E-4</c:v>
                </c:pt>
                <c:pt idx="1062">
                  <c:v>6.2112396622418596E-4</c:v>
                </c:pt>
                <c:pt idx="1063">
                  <c:v>6.6830588389954146E-4</c:v>
                </c:pt>
                <c:pt idx="1064">
                  <c:v>6.087287360153048E-4</c:v>
                </c:pt>
                <c:pt idx="1065">
                  <c:v>6.0599628901185788E-4</c:v>
                </c:pt>
                <c:pt idx="1066">
                  <c:v>6.0086947829774773E-4</c:v>
                </c:pt>
                <c:pt idx="1067">
                  <c:v>6.7720628883087769E-4</c:v>
                </c:pt>
                <c:pt idx="1068">
                  <c:v>6.7449541814335284E-4</c:v>
                </c:pt>
                <c:pt idx="1069">
                  <c:v>6.717845563789166E-4</c:v>
                </c:pt>
                <c:pt idx="1070">
                  <c:v>6.0616614003672939E-4</c:v>
                </c:pt>
                <c:pt idx="1071">
                  <c:v>6.0349338768483842E-4</c:v>
                </c:pt>
                <c:pt idx="1072">
                  <c:v>7.0456165536686172E-4</c:v>
                </c:pt>
                <c:pt idx="1073">
                  <c:v>6.9918875211670605E-4</c:v>
                </c:pt>
                <c:pt idx="1074">
                  <c:v>6.9653867965536868E-4</c:v>
                </c:pt>
                <c:pt idx="1075">
                  <c:v>6.6122343129341012E-4</c:v>
                </c:pt>
                <c:pt idx="1076">
                  <c:v>6.8071594289405128E-4</c:v>
                </c:pt>
                <c:pt idx="1077">
                  <c:v>6.7810625157353017E-4</c:v>
                </c:pt>
                <c:pt idx="1078">
                  <c:v>7.4818286673478552E-4</c:v>
                </c:pt>
                <c:pt idx="1079">
                  <c:v>6.6130980164244449E-4</c:v>
                </c:pt>
                <c:pt idx="1080">
                  <c:v>6.5874505002427549E-4</c:v>
                </c:pt>
                <c:pt idx="1081">
                  <c:v>7.0280321561112054E-4</c:v>
                </c:pt>
                <c:pt idx="1082">
                  <c:v>5.946972512080145E-4</c:v>
                </c:pt>
                <c:pt idx="1083">
                  <c:v>5.9216477379196914E-4</c:v>
                </c:pt>
                <c:pt idx="1084">
                  <c:v>6.1137381036144951E-4</c:v>
                </c:pt>
                <c:pt idx="1085">
                  <c:v>5.5356460683898356E-4</c:v>
                </c:pt>
                <c:pt idx="1086">
                  <c:v>5.5106904806333549E-4</c:v>
                </c:pt>
                <c:pt idx="1087">
                  <c:v>5.4539760664680775E-4</c:v>
                </c:pt>
                <c:pt idx="1088">
                  <c:v>4.4130922519590682E-4</c:v>
                </c:pt>
                <c:pt idx="1089">
                  <c:v>4.3884071410392375E-4</c:v>
                </c:pt>
                <c:pt idx="1090">
                  <c:v>6.2778282016834103E-4</c:v>
                </c:pt>
                <c:pt idx="1091">
                  <c:v>6.253388377906741E-4</c:v>
                </c:pt>
                <c:pt idx="1092">
                  <c:v>6.2289486251183E-4</c:v>
                </c:pt>
                <c:pt idx="1093">
                  <c:v>6.1649573982304777E-4</c:v>
                </c:pt>
                <c:pt idx="1094">
                  <c:v>6.3433552664687789E-4</c:v>
                </c:pt>
                <c:pt idx="1095">
                  <c:v>6.3192252821099516E-4</c:v>
                </c:pt>
                <c:pt idx="1096">
                  <c:v>6.2686247112493914E-4</c:v>
                </c:pt>
                <c:pt idx="1097">
                  <c:v>6.2141115120531822E-4</c:v>
                </c:pt>
                <c:pt idx="1098">
                  <c:v>6.1902005699437891E-4</c:v>
                </c:pt>
                <c:pt idx="1099">
                  <c:v>6.1108856537548327E-4</c:v>
                </c:pt>
                <c:pt idx="1100">
                  <c:v>6.0578807688902293E-4</c:v>
                </c:pt>
                <c:pt idx="1101">
                  <c:v>6.0342990600369877E-4</c:v>
                </c:pt>
                <c:pt idx="1102">
                  <c:v>5.9615129534867743E-4</c:v>
                </c:pt>
                <c:pt idx="1103">
                  <c:v>5.6768529474540957E-4</c:v>
                </c:pt>
                <c:pt idx="1104">
                  <c:v>5.6535758646900059E-4</c:v>
                </c:pt>
                <c:pt idx="1105">
                  <c:v>6.7725970439364816E-4</c:v>
                </c:pt>
                <c:pt idx="1106">
                  <c:v>6.2384167935680039E-4</c:v>
                </c:pt>
                <c:pt idx="1107">
                  <c:v>6.2153897036969045E-4</c:v>
                </c:pt>
                <c:pt idx="1108">
                  <c:v>6.1469494663521156E-4</c:v>
                </c:pt>
                <c:pt idx="1109">
                  <c:v>5.6400455068201572E-4</c:v>
                </c:pt>
                <c:pt idx="1110">
                  <c:v>5.6172940086206052E-4</c:v>
                </c:pt>
                <c:pt idx="1111">
                  <c:v>5.3419374058750308E-4</c:v>
                </c:pt>
                <c:pt idx="1112">
                  <c:v>4.9564672171836137E-4</c:v>
                </c:pt>
                <c:pt idx="1113">
                  <c:v>4.9356183058752714E-4</c:v>
                </c:pt>
                <c:pt idx="1114">
                  <c:v>5.538570187268657E-4</c:v>
                </c:pt>
                <c:pt idx="1115">
                  <c:v>5.7683284365222349E-4</c:v>
                </c:pt>
              </c:numCache>
            </c:numRef>
          </c:xVal>
          <c:yVal>
            <c:numRef>
              <c:f>Bq!$O$25:$O$1140</c:f>
              <c:numCache>
                <c:formatCode>General</c:formatCode>
                <c:ptCount val="1116"/>
                <c:pt idx="0">
                  <c:v>0</c:v>
                </c:pt>
                <c:pt idx="1">
                  <c:v>0.10000000000000009</c:v>
                </c:pt>
                <c:pt idx="2">
                  <c:v>0.20000000000000018</c:v>
                </c:pt>
                <c:pt idx="3">
                  <c:v>0.30000000000000027</c:v>
                </c:pt>
                <c:pt idx="4">
                  <c:v>0.40000100000000005</c:v>
                </c:pt>
                <c:pt idx="5">
                  <c:v>0.50000100000000014</c:v>
                </c:pt>
                <c:pt idx="6">
                  <c:v>0.60000100000000023</c:v>
                </c:pt>
                <c:pt idx="7">
                  <c:v>0.70000000000000018</c:v>
                </c:pt>
                <c:pt idx="8">
                  <c:v>0.80000000000000027</c:v>
                </c:pt>
                <c:pt idx="9">
                  <c:v>0.89999999999999991</c:v>
                </c:pt>
                <c:pt idx="10">
                  <c:v>1</c:v>
                </c:pt>
                <c:pt idx="11">
                  <c:v>1.1000000000000001</c:v>
                </c:pt>
                <c:pt idx="12">
                  <c:v>1.2000000000000002</c:v>
                </c:pt>
                <c:pt idx="13">
                  <c:v>1.3000000000000003</c:v>
                </c:pt>
                <c:pt idx="14">
                  <c:v>1.4000000000000004</c:v>
                </c:pt>
                <c:pt idx="15">
                  <c:v>1.5</c:v>
                </c:pt>
                <c:pt idx="16">
                  <c:v>1.5999999999999996</c:v>
                </c:pt>
                <c:pt idx="17">
                  <c:v>1.699999</c:v>
                </c:pt>
                <c:pt idx="18">
                  <c:v>1.7999990000000001</c:v>
                </c:pt>
                <c:pt idx="19">
                  <c:v>1.8999990000000002</c:v>
                </c:pt>
                <c:pt idx="20">
                  <c:v>1.9999990000000003</c:v>
                </c:pt>
                <c:pt idx="21">
                  <c:v>2.0999989999999995</c:v>
                </c:pt>
                <c:pt idx="22">
                  <c:v>2.199999</c:v>
                </c:pt>
                <c:pt idx="23">
                  <c:v>2.2999989999999997</c:v>
                </c:pt>
                <c:pt idx="24">
                  <c:v>2.3999990000000002</c:v>
                </c:pt>
                <c:pt idx="25">
                  <c:v>2.4999989999999999</c:v>
                </c:pt>
                <c:pt idx="26">
                  <c:v>2.5999990000000004</c:v>
                </c:pt>
                <c:pt idx="27">
                  <c:v>2.6999979999999999</c:v>
                </c:pt>
                <c:pt idx="28">
                  <c:v>2.7999979999999995</c:v>
                </c:pt>
                <c:pt idx="29">
                  <c:v>2.8999980000000001</c:v>
                </c:pt>
                <c:pt idx="30">
                  <c:v>2.9999979999999997</c:v>
                </c:pt>
                <c:pt idx="31">
                  <c:v>3.0999980000000003</c:v>
                </c:pt>
                <c:pt idx="32">
                  <c:v>3.1999979999999999</c:v>
                </c:pt>
                <c:pt idx="33">
                  <c:v>3.2999980000000004</c:v>
                </c:pt>
                <c:pt idx="34">
                  <c:v>3.3999980000000001</c:v>
                </c:pt>
                <c:pt idx="35">
                  <c:v>3.4999980000000006</c:v>
                </c:pt>
                <c:pt idx="36">
                  <c:v>3.5999980000000003</c:v>
                </c:pt>
                <c:pt idx="37">
                  <c:v>3.699997999999999</c:v>
                </c:pt>
                <c:pt idx="38">
                  <c:v>3.7999970000000003</c:v>
                </c:pt>
                <c:pt idx="39">
                  <c:v>3.8999969999999999</c:v>
                </c:pt>
                <c:pt idx="40">
                  <c:v>3.9999970000000005</c:v>
                </c:pt>
                <c:pt idx="41">
                  <c:v>4.0999970000000001</c:v>
                </c:pt>
                <c:pt idx="42">
                  <c:v>4.1999970000000006</c:v>
                </c:pt>
                <c:pt idx="43">
                  <c:v>4.2999970000000003</c:v>
                </c:pt>
                <c:pt idx="44">
                  <c:v>4.399996999999999</c:v>
                </c:pt>
                <c:pt idx="45">
                  <c:v>4.4999969999999996</c:v>
                </c:pt>
                <c:pt idx="46">
                  <c:v>4.5999970000000001</c:v>
                </c:pt>
                <c:pt idx="47">
                  <c:v>4.6999969999999998</c:v>
                </c:pt>
                <c:pt idx="48">
                  <c:v>4.7999960000000002</c:v>
                </c:pt>
                <c:pt idx="49">
                  <c:v>4.8999960000000007</c:v>
                </c:pt>
                <c:pt idx="50">
                  <c:v>4.9999960000000003</c:v>
                </c:pt>
                <c:pt idx="51">
                  <c:v>5.0999959999999991</c:v>
                </c:pt>
                <c:pt idx="52">
                  <c:v>5.1999959999999996</c:v>
                </c:pt>
                <c:pt idx="53">
                  <c:v>5.2999960000000002</c:v>
                </c:pt>
                <c:pt idx="54">
                  <c:v>5.3999959999999998</c:v>
                </c:pt>
                <c:pt idx="55">
                  <c:v>5.4999959999999994</c:v>
                </c:pt>
                <c:pt idx="56">
                  <c:v>5.599996</c:v>
                </c:pt>
                <c:pt idx="57">
                  <c:v>5.6999960000000005</c:v>
                </c:pt>
                <c:pt idx="58">
                  <c:v>5.7999960000000002</c:v>
                </c:pt>
                <c:pt idx="59">
                  <c:v>5.8999949999999997</c:v>
                </c:pt>
                <c:pt idx="60">
                  <c:v>5.9999950000000002</c:v>
                </c:pt>
                <c:pt idx="61">
                  <c:v>6.0999949999999998</c:v>
                </c:pt>
                <c:pt idx="62">
                  <c:v>6.1999949999999995</c:v>
                </c:pt>
                <c:pt idx="63">
                  <c:v>6.2999949999999991</c:v>
                </c:pt>
                <c:pt idx="64">
                  <c:v>6.3999950000000005</c:v>
                </c:pt>
                <c:pt idx="65">
                  <c:v>6.4999950000000002</c:v>
                </c:pt>
                <c:pt idx="66">
                  <c:v>6.5999949999999998</c:v>
                </c:pt>
                <c:pt idx="67">
                  <c:v>6.6999950000000013</c:v>
                </c:pt>
                <c:pt idx="68">
                  <c:v>6.7999950000000009</c:v>
                </c:pt>
                <c:pt idx="69">
                  <c:v>6.8999939999999995</c:v>
                </c:pt>
                <c:pt idx="70">
                  <c:v>6.9999940000000009</c:v>
                </c:pt>
                <c:pt idx="71">
                  <c:v>7.0999940000000006</c:v>
                </c:pt>
                <c:pt idx="72">
                  <c:v>7.1999940000000002</c:v>
                </c:pt>
                <c:pt idx="73">
                  <c:v>7.2999939999999999</c:v>
                </c:pt>
                <c:pt idx="74">
                  <c:v>7.3999939999999995</c:v>
                </c:pt>
                <c:pt idx="75">
                  <c:v>7.4999940000000009</c:v>
                </c:pt>
                <c:pt idx="76">
                  <c:v>7.5999939999999988</c:v>
                </c:pt>
                <c:pt idx="77">
                  <c:v>7.6999940000000002</c:v>
                </c:pt>
                <c:pt idx="78">
                  <c:v>7.7999939999999999</c:v>
                </c:pt>
                <c:pt idx="79">
                  <c:v>7.8999939999999995</c:v>
                </c:pt>
                <c:pt idx="80">
                  <c:v>7.9999929999999999</c:v>
                </c:pt>
                <c:pt idx="81">
                  <c:v>8.0999900000000018</c:v>
                </c:pt>
                <c:pt idx="82">
                  <c:v>8.1999900000000014</c:v>
                </c:pt>
                <c:pt idx="83">
                  <c:v>8.2999900000000011</c:v>
                </c:pt>
                <c:pt idx="84">
                  <c:v>8.399989999999999</c:v>
                </c:pt>
                <c:pt idx="85">
                  <c:v>8.4999899999999986</c:v>
                </c:pt>
                <c:pt idx="86">
                  <c:v>8.5999899999999982</c:v>
                </c:pt>
                <c:pt idx="87">
                  <c:v>8.6999899999999997</c:v>
                </c:pt>
                <c:pt idx="88">
                  <c:v>8.7999899999999993</c:v>
                </c:pt>
                <c:pt idx="89">
                  <c:v>8.899989999999999</c:v>
                </c:pt>
                <c:pt idx="90">
                  <c:v>8.9999900000000004</c:v>
                </c:pt>
                <c:pt idx="91">
                  <c:v>9.09999</c:v>
                </c:pt>
                <c:pt idx="92">
                  <c:v>9.1999899999999997</c:v>
                </c:pt>
                <c:pt idx="93">
                  <c:v>9.2999899999999993</c:v>
                </c:pt>
                <c:pt idx="94">
                  <c:v>9.399989999999999</c:v>
                </c:pt>
                <c:pt idx="95">
                  <c:v>9.4999900000000004</c:v>
                </c:pt>
                <c:pt idx="96">
                  <c:v>9.59999</c:v>
                </c:pt>
                <c:pt idx="97">
                  <c:v>9.6999899999999997</c:v>
                </c:pt>
                <c:pt idx="98">
                  <c:v>9.7999900000000011</c:v>
                </c:pt>
                <c:pt idx="99">
                  <c:v>9.8999900000000007</c:v>
                </c:pt>
                <c:pt idx="100">
                  <c:v>9.9999900000000004</c:v>
                </c:pt>
                <c:pt idx="101">
                  <c:v>10.09999</c:v>
                </c:pt>
                <c:pt idx="102">
                  <c:v>10.19999</c:v>
                </c:pt>
                <c:pt idx="103">
                  <c:v>10.299990000000001</c:v>
                </c:pt>
                <c:pt idx="104">
                  <c:v>10.399990000000001</c:v>
                </c:pt>
                <c:pt idx="105">
                  <c:v>10.49999</c:v>
                </c:pt>
                <c:pt idx="106">
                  <c:v>10.599990000000002</c:v>
                </c:pt>
                <c:pt idx="107">
                  <c:v>10.699990000000001</c:v>
                </c:pt>
                <c:pt idx="108">
                  <c:v>10.799990000000001</c:v>
                </c:pt>
                <c:pt idx="109">
                  <c:v>10.899989999999999</c:v>
                </c:pt>
                <c:pt idx="110">
                  <c:v>10.999989999999999</c:v>
                </c:pt>
                <c:pt idx="111">
                  <c:v>11.099989999999998</c:v>
                </c:pt>
                <c:pt idx="112">
                  <c:v>11.19999</c:v>
                </c:pt>
                <c:pt idx="113">
                  <c:v>11.299989999999999</c:v>
                </c:pt>
                <c:pt idx="114">
                  <c:v>11.399989999999999</c:v>
                </c:pt>
                <c:pt idx="115">
                  <c:v>11.49999</c:v>
                </c:pt>
                <c:pt idx="116">
                  <c:v>11.59999</c:v>
                </c:pt>
                <c:pt idx="117">
                  <c:v>11.69999</c:v>
                </c:pt>
                <c:pt idx="118">
                  <c:v>11.799989999999999</c:v>
                </c:pt>
                <c:pt idx="119">
                  <c:v>11.899989999999999</c:v>
                </c:pt>
                <c:pt idx="120">
                  <c:v>11.99999</c:v>
                </c:pt>
                <c:pt idx="121">
                  <c:v>12.09999</c:v>
                </c:pt>
                <c:pt idx="122">
                  <c:v>12.19999</c:v>
                </c:pt>
                <c:pt idx="123">
                  <c:v>12.299990000000001</c:v>
                </c:pt>
                <c:pt idx="124">
                  <c:v>12.399990000000001</c:v>
                </c:pt>
                <c:pt idx="125">
                  <c:v>12.49999</c:v>
                </c:pt>
                <c:pt idx="126">
                  <c:v>12.59999</c:v>
                </c:pt>
                <c:pt idx="127">
                  <c:v>12.69999</c:v>
                </c:pt>
                <c:pt idx="128">
                  <c:v>12.799990000000001</c:v>
                </c:pt>
                <c:pt idx="129">
                  <c:v>12.899990000000001</c:v>
                </c:pt>
                <c:pt idx="130">
                  <c:v>12.99999</c:v>
                </c:pt>
                <c:pt idx="131">
                  <c:v>13.099990000000002</c:v>
                </c:pt>
                <c:pt idx="132">
                  <c:v>13.199990000000001</c:v>
                </c:pt>
                <c:pt idx="133">
                  <c:v>13.299990000000001</c:v>
                </c:pt>
                <c:pt idx="134">
                  <c:v>13.399989999999999</c:v>
                </c:pt>
                <c:pt idx="135">
                  <c:v>13.499989999999999</c:v>
                </c:pt>
                <c:pt idx="136">
                  <c:v>13.599989999999998</c:v>
                </c:pt>
                <c:pt idx="137">
                  <c:v>13.69999</c:v>
                </c:pt>
                <c:pt idx="138">
                  <c:v>13.799989999999999</c:v>
                </c:pt>
                <c:pt idx="139">
                  <c:v>13.899989999999999</c:v>
                </c:pt>
                <c:pt idx="140">
                  <c:v>13.99999</c:v>
                </c:pt>
                <c:pt idx="141">
                  <c:v>14.099989999999998</c:v>
                </c:pt>
                <c:pt idx="142">
                  <c:v>14.19999</c:v>
                </c:pt>
                <c:pt idx="143">
                  <c:v>14.299990000000001</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15.399990000000003</c:v>
                </c:pt>
                <c:pt idx="155">
                  <c:v>15.49999</c:v>
                </c:pt>
                <c:pt idx="156">
                  <c:v>15.599990000000002</c:v>
                </c:pt>
                <c:pt idx="157">
                  <c:v>15.69999</c:v>
                </c:pt>
                <c:pt idx="158">
                  <c:v>15.799990000000001</c:v>
                </c:pt>
                <c:pt idx="159">
                  <c:v>15.899989999999999</c:v>
                </c:pt>
                <c:pt idx="160">
                  <c:v>15.99999</c:v>
                </c:pt>
                <c:pt idx="161">
                  <c:v>16.099989999999998</c:v>
                </c:pt>
                <c:pt idx="162">
                  <c:v>16.19999</c:v>
                </c:pt>
                <c:pt idx="163">
                  <c:v>16.299990000000001</c:v>
                </c:pt>
                <c:pt idx="164">
                  <c:v>16.399989999999999</c:v>
                </c:pt>
                <c:pt idx="165">
                  <c:v>16.49999</c:v>
                </c:pt>
                <c:pt idx="166">
                  <c:v>16.599989999999998</c:v>
                </c:pt>
                <c:pt idx="167">
                  <c:v>16.69999</c:v>
                </c:pt>
                <c:pt idx="168">
                  <c:v>16.799990000000001</c:v>
                </c:pt>
                <c:pt idx="169">
                  <c:v>16.899989999999999</c:v>
                </c:pt>
                <c:pt idx="170">
                  <c:v>16.99999</c:v>
                </c:pt>
                <c:pt idx="171">
                  <c:v>17.099989999999998</c:v>
                </c:pt>
                <c:pt idx="172">
                  <c:v>17.19999</c:v>
                </c:pt>
                <c:pt idx="173">
                  <c:v>17.299990000000001</c:v>
                </c:pt>
                <c:pt idx="174">
                  <c:v>17.399989999999999</c:v>
                </c:pt>
                <c:pt idx="175">
                  <c:v>17.499980000000001</c:v>
                </c:pt>
                <c:pt idx="176">
                  <c:v>17.599979999999999</c:v>
                </c:pt>
                <c:pt idx="177">
                  <c:v>17.69998</c:v>
                </c:pt>
                <c:pt idx="178">
                  <c:v>17.799979999999998</c:v>
                </c:pt>
                <c:pt idx="179">
                  <c:v>17.899979999999999</c:v>
                </c:pt>
                <c:pt idx="180">
                  <c:v>17.999980000000001</c:v>
                </c:pt>
                <c:pt idx="181">
                  <c:v>18.099990000000002</c:v>
                </c:pt>
                <c:pt idx="182">
                  <c:v>18.19999</c:v>
                </c:pt>
                <c:pt idx="183">
                  <c:v>18.299990000000001</c:v>
                </c:pt>
                <c:pt idx="184">
                  <c:v>18.399989999999999</c:v>
                </c:pt>
                <c:pt idx="185">
                  <c:v>18.49999</c:v>
                </c:pt>
                <c:pt idx="186">
                  <c:v>18.599989999999998</c:v>
                </c:pt>
                <c:pt idx="187">
                  <c:v>18.69999</c:v>
                </c:pt>
                <c:pt idx="188">
                  <c:v>18.799979999999998</c:v>
                </c:pt>
                <c:pt idx="189">
                  <c:v>18.899979999999999</c:v>
                </c:pt>
                <c:pt idx="190">
                  <c:v>18.999979999999997</c:v>
                </c:pt>
                <c:pt idx="191">
                  <c:v>19.099980000000002</c:v>
                </c:pt>
                <c:pt idx="192">
                  <c:v>19.199979999999996</c:v>
                </c:pt>
                <c:pt idx="193">
                  <c:v>19.299980000000001</c:v>
                </c:pt>
                <c:pt idx="194">
                  <c:v>19.399979999999999</c:v>
                </c:pt>
                <c:pt idx="195">
                  <c:v>19.499980000000001</c:v>
                </c:pt>
                <c:pt idx="196">
                  <c:v>19.599979999999999</c:v>
                </c:pt>
                <c:pt idx="197">
                  <c:v>19.69998</c:v>
                </c:pt>
                <c:pt idx="198">
                  <c:v>19.799979999999998</c:v>
                </c:pt>
                <c:pt idx="199">
                  <c:v>19.899979999999999</c:v>
                </c:pt>
                <c:pt idx="200">
                  <c:v>19.999980000000001</c:v>
                </c:pt>
                <c:pt idx="201">
                  <c:v>20.099980000000002</c:v>
                </c:pt>
                <c:pt idx="202">
                  <c:v>20.19998</c:v>
                </c:pt>
                <c:pt idx="203">
                  <c:v>20.299980000000001</c:v>
                </c:pt>
                <c:pt idx="204">
                  <c:v>20.399979999999999</c:v>
                </c:pt>
                <c:pt idx="205">
                  <c:v>20.499980000000001</c:v>
                </c:pt>
                <c:pt idx="206">
                  <c:v>20.599979999999999</c:v>
                </c:pt>
                <c:pt idx="207">
                  <c:v>20.699980000000004</c:v>
                </c:pt>
                <c:pt idx="208">
                  <c:v>20.799979999999998</c:v>
                </c:pt>
                <c:pt idx="209">
                  <c:v>20.899980000000003</c:v>
                </c:pt>
                <c:pt idx="210">
                  <c:v>20.999980000000001</c:v>
                </c:pt>
                <c:pt idx="211">
                  <c:v>21.099980000000002</c:v>
                </c:pt>
                <c:pt idx="212">
                  <c:v>21.19998</c:v>
                </c:pt>
                <c:pt idx="213">
                  <c:v>21.299979999999998</c:v>
                </c:pt>
                <c:pt idx="214">
                  <c:v>21.399979999999999</c:v>
                </c:pt>
                <c:pt idx="215">
                  <c:v>21.499979999999997</c:v>
                </c:pt>
                <c:pt idx="216">
                  <c:v>21.599980000000002</c:v>
                </c:pt>
                <c:pt idx="217">
                  <c:v>21.699979999999996</c:v>
                </c:pt>
                <c:pt idx="218">
                  <c:v>21.799980000000001</c:v>
                </c:pt>
                <c:pt idx="219">
                  <c:v>21.899979999999999</c:v>
                </c:pt>
                <c:pt idx="220">
                  <c:v>21.999980000000001</c:v>
                </c:pt>
                <c:pt idx="221">
                  <c:v>22.099979999999999</c:v>
                </c:pt>
                <c:pt idx="222">
                  <c:v>22.19998</c:v>
                </c:pt>
                <c:pt idx="223">
                  <c:v>22.299979999999998</c:v>
                </c:pt>
                <c:pt idx="224">
                  <c:v>22.399979999999999</c:v>
                </c:pt>
                <c:pt idx="225">
                  <c:v>22.499980000000001</c:v>
                </c:pt>
                <c:pt idx="226">
                  <c:v>22.599980000000002</c:v>
                </c:pt>
                <c:pt idx="227">
                  <c:v>22.69998</c:v>
                </c:pt>
                <c:pt idx="228">
                  <c:v>22.799980000000001</c:v>
                </c:pt>
                <c:pt idx="229">
                  <c:v>22.899979999999999</c:v>
                </c:pt>
                <c:pt idx="230">
                  <c:v>22.999980000000001</c:v>
                </c:pt>
                <c:pt idx="231">
                  <c:v>23.099979999999999</c:v>
                </c:pt>
                <c:pt idx="232">
                  <c:v>23.199980000000004</c:v>
                </c:pt>
                <c:pt idx="233">
                  <c:v>23.299979999999998</c:v>
                </c:pt>
                <c:pt idx="234">
                  <c:v>23.399980000000003</c:v>
                </c:pt>
                <c:pt idx="235">
                  <c:v>23.499980000000001</c:v>
                </c:pt>
                <c:pt idx="236">
                  <c:v>23.599980000000002</c:v>
                </c:pt>
                <c:pt idx="237">
                  <c:v>23.69998</c:v>
                </c:pt>
                <c:pt idx="238">
                  <c:v>23.799979999999998</c:v>
                </c:pt>
                <c:pt idx="239">
                  <c:v>23.899979999999999</c:v>
                </c:pt>
                <c:pt idx="240">
                  <c:v>23.999979999999997</c:v>
                </c:pt>
                <c:pt idx="241">
                  <c:v>24.099980000000002</c:v>
                </c:pt>
                <c:pt idx="242">
                  <c:v>24.199979999999996</c:v>
                </c:pt>
                <c:pt idx="243">
                  <c:v>24.299980000000001</c:v>
                </c:pt>
                <c:pt idx="244">
                  <c:v>24.399979999999999</c:v>
                </c:pt>
                <c:pt idx="245">
                  <c:v>24.499980000000001</c:v>
                </c:pt>
                <c:pt idx="246">
                  <c:v>24.599979999999999</c:v>
                </c:pt>
                <c:pt idx="247">
                  <c:v>24.69998</c:v>
                </c:pt>
                <c:pt idx="248">
                  <c:v>24.799979999999998</c:v>
                </c:pt>
                <c:pt idx="249">
                  <c:v>24.899979999999999</c:v>
                </c:pt>
                <c:pt idx="250">
                  <c:v>24.999980000000001</c:v>
                </c:pt>
                <c:pt idx="251">
                  <c:v>25.099980000000002</c:v>
                </c:pt>
                <c:pt idx="252">
                  <c:v>25.19998</c:v>
                </c:pt>
                <c:pt idx="253">
                  <c:v>25.299980000000001</c:v>
                </c:pt>
                <c:pt idx="254">
                  <c:v>25.399979999999999</c:v>
                </c:pt>
                <c:pt idx="255">
                  <c:v>25.499980000000001</c:v>
                </c:pt>
                <c:pt idx="256">
                  <c:v>25.599979999999999</c:v>
                </c:pt>
                <c:pt idx="257">
                  <c:v>25.699980000000004</c:v>
                </c:pt>
                <c:pt idx="258">
                  <c:v>25.799979999999998</c:v>
                </c:pt>
                <c:pt idx="259">
                  <c:v>25.899980000000003</c:v>
                </c:pt>
                <c:pt idx="260">
                  <c:v>25.999980000000001</c:v>
                </c:pt>
                <c:pt idx="261">
                  <c:v>26.099980000000002</c:v>
                </c:pt>
                <c:pt idx="262">
                  <c:v>26.19998</c:v>
                </c:pt>
                <c:pt idx="263">
                  <c:v>26.299979999999998</c:v>
                </c:pt>
                <c:pt idx="264">
                  <c:v>26.399979999999999</c:v>
                </c:pt>
                <c:pt idx="265">
                  <c:v>26.499979999999997</c:v>
                </c:pt>
                <c:pt idx="266">
                  <c:v>26.599980000000002</c:v>
                </c:pt>
                <c:pt idx="267">
                  <c:v>26.699979999999996</c:v>
                </c:pt>
                <c:pt idx="268">
                  <c:v>26.799980000000001</c:v>
                </c:pt>
                <c:pt idx="269">
                  <c:v>26.899979999999999</c:v>
                </c:pt>
                <c:pt idx="270">
                  <c:v>26.999980000000001</c:v>
                </c:pt>
                <c:pt idx="271">
                  <c:v>27.099979999999999</c:v>
                </c:pt>
                <c:pt idx="272">
                  <c:v>27.19998</c:v>
                </c:pt>
                <c:pt idx="273">
                  <c:v>27.299979999999998</c:v>
                </c:pt>
                <c:pt idx="274">
                  <c:v>27.399979999999999</c:v>
                </c:pt>
                <c:pt idx="275">
                  <c:v>27.499980000000001</c:v>
                </c:pt>
                <c:pt idx="276">
                  <c:v>27.599980000000002</c:v>
                </c:pt>
                <c:pt idx="277">
                  <c:v>27.69998</c:v>
                </c:pt>
                <c:pt idx="278">
                  <c:v>27.799980000000001</c:v>
                </c:pt>
                <c:pt idx="279">
                  <c:v>27.899979999999999</c:v>
                </c:pt>
                <c:pt idx="280">
                  <c:v>27.999980000000001</c:v>
                </c:pt>
                <c:pt idx="281">
                  <c:v>28.099979999999999</c:v>
                </c:pt>
                <c:pt idx="282">
                  <c:v>28.199980000000004</c:v>
                </c:pt>
                <c:pt idx="283">
                  <c:v>28.299979999999998</c:v>
                </c:pt>
                <c:pt idx="284">
                  <c:v>28.399980000000003</c:v>
                </c:pt>
                <c:pt idx="285">
                  <c:v>28.499980000000001</c:v>
                </c:pt>
                <c:pt idx="286">
                  <c:v>28.599980000000002</c:v>
                </c:pt>
                <c:pt idx="287">
                  <c:v>28.69998</c:v>
                </c:pt>
                <c:pt idx="288">
                  <c:v>28.799979999999998</c:v>
                </c:pt>
                <c:pt idx="289">
                  <c:v>28.899979999999999</c:v>
                </c:pt>
                <c:pt idx="290">
                  <c:v>28.999979999999997</c:v>
                </c:pt>
                <c:pt idx="291">
                  <c:v>29.099980000000002</c:v>
                </c:pt>
                <c:pt idx="292">
                  <c:v>29.199979999999996</c:v>
                </c:pt>
                <c:pt idx="293">
                  <c:v>29.299969999999998</c:v>
                </c:pt>
                <c:pt idx="294">
                  <c:v>29.399970000000003</c:v>
                </c:pt>
                <c:pt idx="295">
                  <c:v>29.499969999999998</c:v>
                </c:pt>
                <c:pt idx="296">
                  <c:v>29.599970000000003</c:v>
                </c:pt>
                <c:pt idx="297">
                  <c:v>29.69997</c:v>
                </c:pt>
                <c:pt idx="298">
                  <c:v>29.799970000000002</c:v>
                </c:pt>
                <c:pt idx="299">
                  <c:v>29.89997</c:v>
                </c:pt>
                <c:pt idx="300">
                  <c:v>29.999970000000001</c:v>
                </c:pt>
                <c:pt idx="301">
                  <c:v>30.099969999999999</c:v>
                </c:pt>
                <c:pt idx="302">
                  <c:v>30.19997</c:v>
                </c:pt>
                <c:pt idx="303">
                  <c:v>30.299970000000002</c:v>
                </c:pt>
                <c:pt idx="304">
                  <c:v>30.399969999999996</c:v>
                </c:pt>
                <c:pt idx="305">
                  <c:v>30.499969999999998</c:v>
                </c:pt>
                <c:pt idx="306">
                  <c:v>30.599969999999999</c:v>
                </c:pt>
                <c:pt idx="307">
                  <c:v>30.69997</c:v>
                </c:pt>
                <c:pt idx="308">
                  <c:v>30.799970000000002</c:v>
                </c:pt>
                <c:pt idx="309">
                  <c:v>30.899970000000003</c:v>
                </c:pt>
                <c:pt idx="310">
                  <c:v>30.999969999999998</c:v>
                </c:pt>
                <c:pt idx="311">
                  <c:v>31.099969999999999</c:v>
                </c:pt>
                <c:pt idx="312">
                  <c:v>31.19997</c:v>
                </c:pt>
                <c:pt idx="313">
                  <c:v>31.299970000000002</c:v>
                </c:pt>
                <c:pt idx="314">
                  <c:v>31.399969999999996</c:v>
                </c:pt>
                <c:pt idx="315">
                  <c:v>31.499970000000005</c:v>
                </c:pt>
                <c:pt idx="316">
                  <c:v>31.599969999999999</c:v>
                </c:pt>
                <c:pt idx="317">
                  <c:v>31.69997</c:v>
                </c:pt>
                <c:pt idx="318">
                  <c:v>31.799970000000002</c:v>
                </c:pt>
                <c:pt idx="319">
                  <c:v>31.899970000000003</c:v>
                </c:pt>
                <c:pt idx="320">
                  <c:v>31.999969999999998</c:v>
                </c:pt>
                <c:pt idx="321">
                  <c:v>32.099969999999999</c:v>
                </c:pt>
                <c:pt idx="322">
                  <c:v>32.19997</c:v>
                </c:pt>
                <c:pt idx="323">
                  <c:v>32.299970000000002</c:v>
                </c:pt>
                <c:pt idx="324">
                  <c:v>32.399969999999996</c:v>
                </c:pt>
                <c:pt idx="325">
                  <c:v>32.499970000000005</c:v>
                </c:pt>
                <c:pt idx="326">
                  <c:v>32.599969999999999</c:v>
                </c:pt>
                <c:pt idx="327">
                  <c:v>32.69997</c:v>
                </c:pt>
                <c:pt idx="328">
                  <c:v>32.799970000000002</c:v>
                </c:pt>
                <c:pt idx="329">
                  <c:v>32.899969999999996</c:v>
                </c:pt>
                <c:pt idx="330">
                  <c:v>32.999969999999998</c:v>
                </c:pt>
                <c:pt idx="331">
                  <c:v>33.099969999999999</c:v>
                </c:pt>
                <c:pt idx="332">
                  <c:v>33.19997</c:v>
                </c:pt>
                <c:pt idx="333">
                  <c:v>33.299970000000002</c:v>
                </c:pt>
                <c:pt idx="334">
                  <c:v>33.399970000000003</c:v>
                </c:pt>
                <c:pt idx="335">
                  <c:v>33.499969999999998</c:v>
                </c:pt>
                <c:pt idx="336">
                  <c:v>33.599969999999999</c:v>
                </c:pt>
                <c:pt idx="337">
                  <c:v>33.69997</c:v>
                </c:pt>
                <c:pt idx="338">
                  <c:v>33.799970000000002</c:v>
                </c:pt>
                <c:pt idx="339">
                  <c:v>33.899969999999996</c:v>
                </c:pt>
                <c:pt idx="340">
                  <c:v>33.999970000000005</c:v>
                </c:pt>
                <c:pt idx="341">
                  <c:v>34.099969999999999</c:v>
                </c:pt>
                <c:pt idx="342">
                  <c:v>34.19997</c:v>
                </c:pt>
                <c:pt idx="343">
                  <c:v>34.299970000000002</c:v>
                </c:pt>
                <c:pt idx="344">
                  <c:v>34.399970000000003</c:v>
                </c:pt>
                <c:pt idx="345">
                  <c:v>34.499969999999998</c:v>
                </c:pt>
                <c:pt idx="346">
                  <c:v>34.599969999999999</c:v>
                </c:pt>
                <c:pt idx="347">
                  <c:v>34.69997</c:v>
                </c:pt>
                <c:pt idx="348">
                  <c:v>34.799970000000002</c:v>
                </c:pt>
                <c:pt idx="349">
                  <c:v>34.899969999999996</c:v>
                </c:pt>
                <c:pt idx="350">
                  <c:v>34.999970000000005</c:v>
                </c:pt>
                <c:pt idx="351">
                  <c:v>35.099969999999999</c:v>
                </c:pt>
                <c:pt idx="352">
                  <c:v>35.19997</c:v>
                </c:pt>
                <c:pt idx="353">
                  <c:v>35.299970000000002</c:v>
                </c:pt>
                <c:pt idx="354">
                  <c:v>35.399969999999996</c:v>
                </c:pt>
                <c:pt idx="355">
                  <c:v>35.499969999999998</c:v>
                </c:pt>
                <c:pt idx="356">
                  <c:v>35.599969999999999</c:v>
                </c:pt>
                <c:pt idx="357">
                  <c:v>35.69997</c:v>
                </c:pt>
                <c:pt idx="358">
                  <c:v>35.799970000000002</c:v>
                </c:pt>
                <c:pt idx="359">
                  <c:v>35.899970000000003</c:v>
                </c:pt>
                <c:pt idx="360">
                  <c:v>35.999969999999998</c:v>
                </c:pt>
                <c:pt idx="361">
                  <c:v>36.099969999999999</c:v>
                </c:pt>
                <c:pt idx="362">
                  <c:v>36.19997</c:v>
                </c:pt>
                <c:pt idx="363">
                  <c:v>36.299970000000002</c:v>
                </c:pt>
                <c:pt idx="364">
                  <c:v>36.399969999999996</c:v>
                </c:pt>
                <c:pt idx="365">
                  <c:v>36.499970000000005</c:v>
                </c:pt>
                <c:pt idx="366">
                  <c:v>36.599969999999999</c:v>
                </c:pt>
                <c:pt idx="367">
                  <c:v>36.69997</c:v>
                </c:pt>
                <c:pt idx="368">
                  <c:v>36.799970000000002</c:v>
                </c:pt>
                <c:pt idx="369">
                  <c:v>36.899970000000003</c:v>
                </c:pt>
                <c:pt idx="370">
                  <c:v>36.999969999999998</c:v>
                </c:pt>
                <c:pt idx="371">
                  <c:v>37.099969999999999</c:v>
                </c:pt>
                <c:pt idx="372">
                  <c:v>37.19997</c:v>
                </c:pt>
                <c:pt idx="373">
                  <c:v>37.299970000000002</c:v>
                </c:pt>
                <c:pt idx="374">
                  <c:v>37.399969999999996</c:v>
                </c:pt>
                <c:pt idx="375">
                  <c:v>37.499970000000005</c:v>
                </c:pt>
                <c:pt idx="376">
                  <c:v>37.599969999999999</c:v>
                </c:pt>
                <c:pt idx="377">
                  <c:v>37.69997</c:v>
                </c:pt>
                <c:pt idx="378">
                  <c:v>37.799970000000002</c:v>
                </c:pt>
                <c:pt idx="379">
                  <c:v>37.899969999999996</c:v>
                </c:pt>
                <c:pt idx="380">
                  <c:v>37.999969999999998</c:v>
                </c:pt>
                <c:pt idx="381">
                  <c:v>38.099969999999999</c:v>
                </c:pt>
                <c:pt idx="382">
                  <c:v>38.19997</c:v>
                </c:pt>
                <c:pt idx="383">
                  <c:v>38.299970000000002</c:v>
                </c:pt>
                <c:pt idx="384">
                  <c:v>38.399979999999999</c:v>
                </c:pt>
                <c:pt idx="385">
                  <c:v>38.499980000000008</c:v>
                </c:pt>
                <c:pt idx="386">
                  <c:v>38.599980000000002</c:v>
                </c:pt>
                <c:pt idx="387">
                  <c:v>38.699979999999996</c:v>
                </c:pt>
                <c:pt idx="388">
                  <c:v>38.799979999999998</c:v>
                </c:pt>
                <c:pt idx="389">
                  <c:v>38.899989999999995</c:v>
                </c:pt>
                <c:pt idx="390">
                  <c:v>38.999990000000004</c:v>
                </c:pt>
                <c:pt idx="391">
                  <c:v>39.099990000000005</c:v>
                </c:pt>
                <c:pt idx="392">
                  <c:v>39.19999</c:v>
                </c:pt>
                <c:pt idx="393">
                  <c:v>39.299999999999997</c:v>
                </c:pt>
                <c:pt idx="394">
                  <c:v>39.4</c:v>
                </c:pt>
                <c:pt idx="395">
                  <c:v>39.5</c:v>
                </c:pt>
                <c:pt idx="396">
                  <c:v>39.6</c:v>
                </c:pt>
                <c:pt idx="397">
                  <c:v>39.700009999999999</c:v>
                </c:pt>
                <c:pt idx="398">
                  <c:v>39.80001</c:v>
                </c:pt>
                <c:pt idx="399">
                  <c:v>39.900009999999995</c:v>
                </c:pt>
                <c:pt idx="400">
                  <c:v>40.000010000000003</c:v>
                </c:pt>
                <c:pt idx="401">
                  <c:v>40.100009999999997</c:v>
                </c:pt>
                <c:pt idx="402">
                  <c:v>40.200020000000002</c:v>
                </c:pt>
                <c:pt idx="403">
                  <c:v>40.300019999999996</c:v>
                </c:pt>
                <c:pt idx="404">
                  <c:v>40.400019999999998</c:v>
                </c:pt>
                <c:pt idx="405">
                  <c:v>40.500020000000006</c:v>
                </c:pt>
                <c:pt idx="406">
                  <c:v>40.600030000000004</c:v>
                </c:pt>
                <c:pt idx="407">
                  <c:v>40.700029999999998</c:v>
                </c:pt>
                <c:pt idx="408">
                  <c:v>40.80003</c:v>
                </c:pt>
                <c:pt idx="409">
                  <c:v>40.900029999999994</c:v>
                </c:pt>
                <c:pt idx="410">
                  <c:v>41.000040000000006</c:v>
                </c:pt>
                <c:pt idx="411">
                  <c:v>41.10004</c:v>
                </c:pt>
                <c:pt idx="412">
                  <c:v>41.200040000000001</c:v>
                </c:pt>
                <c:pt idx="413">
                  <c:v>41.300039999999996</c:v>
                </c:pt>
                <c:pt idx="414">
                  <c:v>41.400040000000004</c:v>
                </c:pt>
                <c:pt idx="415">
                  <c:v>41.500050000000002</c:v>
                </c:pt>
                <c:pt idx="416">
                  <c:v>41.600050000000003</c:v>
                </c:pt>
                <c:pt idx="417">
                  <c:v>41.700049999999997</c:v>
                </c:pt>
                <c:pt idx="418">
                  <c:v>41.800049999999999</c:v>
                </c:pt>
                <c:pt idx="419">
                  <c:v>41.900059999999996</c:v>
                </c:pt>
                <c:pt idx="420">
                  <c:v>42.000060000000005</c:v>
                </c:pt>
                <c:pt idx="421">
                  <c:v>42.100059999999999</c:v>
                </c:pt>
                <c:pt idx="422">
                  <c:v>42.200060000000001</c:v>
                </c:pt>
                <c:pt idx="423">
                  <c:v>42.300069999999998</c:v>
                </c:pt>
                <c:pt idx="424">
                  <c:v>42.400069999999999</c:v>
                </c:pt>
                <c:pt idx="425">
                  <c:v>42.500070000000001</c:v>
                </c:pt>
                <c:pt idx="426">
                  <c:v>42.600070000000002</c:v>
                </c:pt>
                <c:pt idx="427">
                  <c:v>42.700069999999997</c:v>
                </c:pt>
                <c:pt idx="428">
                  <c:v>42.800079999999994</c:v>
                </c:pt>
                <c:pt idx="429">
                  <c:v>42.900080000000003</c:v>
                </c:pt>
                <c:pt idx="430">
                  <c:v>43.000080000000004</c:v>
                </c:pt>
                <c:pt idx="431">
                  <c:v>43.100079999999998</c:v>
                </c:pt>
                <c:pt idx="432">
                  <c:v>43.200090000000003</c:v>
                </c:pt>
                <c:pt idx="433">
                  <c:v>43.300089999999997</c:v>
                </c:pt>
                <c:pt idx="434">
                  <c:v>43.400090000000006</c:v>
                </c:pt>
                <c:pt idx="435">
                  <c:v>43.50009</c:v>
                </c:pt>
                <c:pt idx="436">
                  <c:v>43.600090000000002</c:v>
                </c:pt>
                <c:pt idx="437">
                  <c:v>43.700099999999999</c:v>
                </c:pt>
                <c:pt idx="438">
                  <c:v>43.8001</c:v>
                </c:pt>
                <c:pt idx="439">
                  <c:v>43.900100000000002</c:v>
                </c:pt>
                <c:pt idx="440">
                  <c:v>44.000100000000003</c:v>
                </c:pt>
                <c:pt idx="441">
                  <c:v>44.100110000000001</c:v>
                </c:pt>
                <c:pt idx="442">
                  <c:v>44.200109999999995</c:v>
                </c:pt>
                <c:pt idx="443">
                  <c:v>44.300109999999997</c:v>
                </c:pt>
                <c:pt idx="444">
                  <c:v>44.400110000000005</c:v>
                </c:pt>
                <c:pt idx="445">
                  <c:v>44.500120000000003</c:v>
                </c:pt>
                <c:pt idx="446">
                  <c:v>44.600120000000004</c:v>
                </c:pt>
                <c:pt idx="447">
                  <c:v>44.700119999999998</c:v>
                </c:pt>
                <c:pt idx="448">
                  <c:v>44.800119999999993</c:v>
                </c:pt>
                <c:pt idx="449">
                  <c:v>44.900120000000001</c:v>
                </c:pt>
                <c:pt idx="450">
                  <c:v>45.000129999999999</c:v>
                </c:pt>
                <c:pt idx="451">
                  <c:v>45.10013</c:v>
                </c:pt>
                <c:pt idx="452">
                  <c:v>45.200130000000001</c:v>
                </c:pt>
                <c:pt idx="453">
                  <c:v>45.300129999999996</c:v>
                </c:pt>
                <c:pt idx="454">
                  <c:v>45.400140000000007</c:v>
                </c:pt>
                <c:pt idx="455">
                  <c:v>45.500140000000002</c:v>
                </c:pt>
                <c:pt idx="456">
                  <c:v>45.600139999999996</c:v>
                </c:pt>
                <c:pt idx="457">
                  <c:v>45.700139999999998</c:v>
                </c:pt>
                <c:pt idx="458">
                  <c:v>45.800149999999995</c:v>
                </c:pt>
                <c:pt idx="459">
                  <c:v>45.900150000000004</c:v>
                </c:pt>
                <c:pt idx="460">
                  <c:v>46.000150000000005</c:v>
                </c:pt>
                <c:pt idx="461">
                  <c:v>46.100149999999999</c:v>
                </c:pt>
                <c:pt idx="462">
                  <c:v>46.200149999999994</c:v>
                </c:pt>
                <c:pt idx="463">
                  <c:v>46.300159999999998</c:v>
                </c:pt>
                <c:pt idx="464">
                  <c:v>46.40016</c:v>
                </c:pt>
                <c:pt idx="465">
                  <c:v>46.500160000000001</c:v>
                </c:pt>
                <c:pt idx="466">
                  <c:v>46.600160000000002</c:v>
                </c:pt>
                <c:pt idx="467">
                  <c:v>46.70017</c:v>
                </c:pt>
                <c:pt idx="468">
                  <c:v>46.800169999999994</c:v>
                </c:pt>
                <c:pt idx="469">
                  <c:v>46.900170000000003</c:v>
                </c:pt>
                <c:pt idx="470">
                  <c:v>47.000169999999997</c:v>
                </c:pt>
                <c:pt idx="471">
                  <c:v>47.100169999999999</c:v>
                </c:pt>
                <c:pt idx="472">
                  <c:v>47.200179999999996</c:v>
                </c:pt>
                <c:pt idx="473">
                  <c:v>47.300179999999997</c:v>
                </c:pt>
                <c:pt idx="474">
                  <c:v>47.400180000000006</c:v>
                </c:pt>
                <c:pt idx="475">
                  <c:v>47.50018</c:v>
                </c:pt>
                <c:pt idx="476">
                  <c:v>47.600189999999998</c:v>
                </c:pt>
                <c:pt idx="477">
                  <c:v>47.700189999999999</c:v>
                </c:pt>
                <c:pt idx="478">
                  <c:v>47.800190000000001</c:v>
                </c:pt>
                <c:pt idx="479">
                  <c:v>47.900190000000002</c:v>
                </c:pt>
                <c:pt idx="480">
                  <c:v>48.0002</c:v>
                </c:pt>
                <c:pt idx="481">
                  <c:v>48.100200000000001</c:v>
                </c:pt>
                <c:pt idx="482">
                  <c:v>48.200199999999995</c:v>
                </c:pt>
                <c:pt idx="483">
                  <c:v>48.300200000000004</c:v>
                </c:pt>
                <c:pt idx="484">
                  <c:v>48.400199999999998</c:v>
                </c:pt>
                <c:pt idx="485">
                  <c:v>48.500210000000003</c:v>
                </c:pt>
                <c:pt idx="486">
                  <c:v>48.600209999999997</c:v>
                </c:pt>
                <c:pt idx="487">
                  <c:v>48.700209999999998</c:v>
                </c:pt>
                <c:pt idx="488">
                  <c:v>48.800210000000007</c:v>
                </c:pt>
                <c:pt idx="489">
                  <c:v>48.900220000000004</c:v>
                </c:pt>
                <c:pt idx="490">
                  <c:v>49.000219999999999</c:v>
                </c:pt>
                <c:pt idx="491">
                  <c:v>49.10022</c:v>
                </c:pt>
                <c:pt idx="492">
                  <c:v>49.200219999999995</c:v>
                </c:pt>
                <c:pt idx="493">
                  <c:v>49.300230000000006</c:v>
                </c:pt>
                <c:pt idx="494">
                  <c:v>49.400230000000001</c:v>
                </c:pt>
                <c:pt idx="495">
                  <c:v>49.500230000000002</c:v>
                </c:pt>
                <c:pt idx="496">
                  <c:v>49.600229999999996</c:v>
                </c:pt>
                <c:pt idx="497">
                  <c:v>49.700229999999998</c:v>
                </c:pt>
                <c:pt idx="498">
                  <c:v>49.800240000000002</c:v>
                </c:pt>
                <c:pt idx="499">
                  <c:v>49.900240000000004</c:v>
                </c:pt>
                <c:pt idx="500">
                  <c:v>50.000239999999998</c:v>
                </c:pt>
                <c:pt idx="501">
                  <c:v>50.100239999999999</c:v>
                </c:pt>
                <c:pt idx="502">
                  <c:v>50.200249999999997</c:v>
                </c:pt>
                <c:pt idx="503">
                  <c:v>50.300250000000005</c:v>
                </c:pt>
                <c:pt idx="504">
                  <c:v>50.40025</c:v>
                </c:pt>
                <c:pt idx="505">
                  <c:v>50.500250000000001</c:v>
                </c:pt>
                <c:pt idx="506">
                  <c:v>50.600259999999999</c:v>
                </c:pt>
                <c:pt idx="507">
                  <c:v>50.70026</c:v>
                </c:pt>
                <c:pt idx="508">
                  <c:v>50.800260000000002</c:v>
                </c:pt>
                <c:pt idx="509">
                  <c:v>50.900260000000003</c:v>
                </c:pt>
                <c:pt idx="510">
                  <c:v>51.000259999999997</c:v>
                </c:pt>
                <c:pt idx="511">
                  <c:v>51.100269999999995</c:v>
                </c:pt>
                <c:pt idx="512">
                  <c:v>51.200269999999996</c:v>
                </c:pt>
                <c:pt idx="513">
                  <c:v>51.300270000000005</c:v>
                </c:pt>
                <c:pt idx="514">
                  <c:v>51.400269999999999</c:v>
                </c:pt>
                <c:pt idx="515">
                  <c:v>51.500280000000004</c:v>
                </c:pt>
                <c:pt idx="516">
                  <c:v>51.600279999999998</c:v>
                </c:pt>
                <c:pt idx="517">
                  <c:v>51.700279999999992</c:v>
                </c:pt>
                <c:pt idx="518">
                  <c:v>51.800280000000001</c:v>
                </c:pt>
                <c:pt idx="519">
                  <c:v>51.900280000000002</c:v>
                </c:pt>
                <c:pt idx="520">
                  <c:v>52.00029</c:v>
                </c:pt>
                <c:pt idx="521">
                  <c:v>52.100290000000001</c:v>
                </c:pt>
                <c:pt idx="522">
                  <c:v>52.200290000000003</c:v>
                </c:pt>
                <c:pt idx="523">
                  <c:v>52.300290000000004</c:v>
                </c:pt>
                <c:pt idx="524">
                  <c:v>52.400300000000001</c:v>
                </c:pt>
                <c:pt idx="525">
                  <c:v>52.500299999999996</c:v>
                </c:pt>
                <c:pt idx="526">
                  <c:v>52.600299999999997</c:v>
                </c:pt>
                <c:pt idx="527">
                  <c:v>52.700300000000006</c:v>
                </c:pt>
                <c:pt idx="528">
                  <c:v>52.800310000000003</c:v>
                </c:pt>
                <c:pt idx="529">
                  <c:v>52.900310000000005</c:v>
                </c:pt>
                <c:pt idx="530">
                  <c:v>53.000309999999999</c:v>
                </c:pt>
                <c:pt idx="531">
                  <c:v>53.100309999999993</c:v>
                </c:pt>
                <c:pt idx="532">
                  <c:v>53.200310000000002</c:v>
                </c:pt>
                <c:pt idx="533">
                  <c:v>53.300319999999999</c:v>
                </c:pt>
                <c:pt idx="534">
                  <c:v>53.400320000000001</c:v>
                </c:pt>
                <c:pt idx="535">
                  <c:v>53.500320000000002</c:v>
                </c:pt>
                <c:pt idx="536">
                  <c:v>53.600319999999996</c:v>
                </c:pt>
                <c:pt idx="537">
                  <c:v>53.700329999999994</c:v>
                </c:pt>
                <c:pt idx="538">
                  <c:v>53.800330000000002</c:v>
                </c:pt>
                <c:pt idx="539">
                  <c:v>53.900329999999997</c:v>
                </c:pt>
                <c:pt idx="540">
                  <c:v>54.000329999999998</c:v>
                </c:pt>
                <c:pt idx="541">
                  <c:v>54.100339999999996</c:v>
                </c:pt>
                <c:pt idx="542">
                  <c:v>54.200340000000004</c:v>
                </c:pt>
                <c:pt idx="543">
                  <c:v>54.300340000000006</c:v>
                </c:pt>
                <c:pt idx="544">
                  <c:v>54.40034</c:v>
                </c:pt>
                <c:pt idx="545">
                  <c:v>54.500339999999994</c:v>
                </c:pt>
                <c:pt idx="546">
                  <c:v>54.600349999999999</c:v>
                </c:pt>
                <c:pt idx="547">
                  <c:v>54.70035</c:v>
                </c:pt>
                <c:pt idx="548">
                  <c:v>54.800350000000002</c:v>
                </c:pt>
                <c:pt idx="549">
                  <c:v>54.900350000000003</c:v>
                </c:pt>
                <c:pt idx="550">
                  <c:v>55.000360000000001</c:v>
                </c:pt>
                <c:pt idx="551">
                  <c:v>55.100359999999995</c:v>
                </c:pt>
                <c:pt idx="552">
                  <c:v>55.200360000000003</c:v>
                </c:pt>
                <c:pt idx="553">
                  <c:v>55.300359999999998</c:v>
                </c:pt>
                <c:pt idx="554">
                  <c:v>55.400359999999999</c:v>
                </c:pt>
                <c:pt idx="555">
                  <c:v>55.500369999999997</c:v>
                </c:pt>
                <c:pt idx="556">
                  <c:v>55.600369999999998</c:v>
                </c:pt>
                <c:pt idx="557">
                  <c:v>55.700370000000007</c:v>
                </c:pt>
                <c:pt idx="558">
                  <c:v>55.800370000000001</c:v>
                </c:pt>
                <c:pt idx="559">
                  <c:v>55.900379999999998</c:v>
                </c:pt>
                <c:pt idx="560">
                  <c:v>56.00038</c:v>
                </c:pt>
                <c:pt idx="561">
                  <c:v>56.100379999999994</c:v>
                </c:pt>
                <c:pt idx="562">
                  <c:v>56.200380000000003</c:v>
                </c:pt>
                <c:pt idx="563">
                  <c:v>56.30039</c:v>
                </c:pt>
                <c:pt idx="564">
                  <c:v>56.400390000000002</c:v>
                </c:pt>
                <c:pt idx="565">
                  <c:v>56.500389999999996</c:v>
                </c:pt>
                <c:pt idx="566">
                  <c:v>56.600390000000004</c:v>
                </c:pt>
                <c:pt idx="567">
                  <c:v>56.700389999999999</c:v>
                </c:pt>
                <c:pt idx="568">
                  <c:v>56.800400000000003</c:v>
                </c:pt>
                <c:pt idx="569">
                  <c:v>56.900399999999998</c:v>
                </c:pt>
                <c:pt idx="570">
                  <c:v>57.000399999999999</c:v>
                </c:pt>
                <c:pt idx="571">
                  <c:v>57.100400000000008</c:v>
                </c:pt>
                <c:pt idx="572">
                  <c:v>57.200410000000005</c:v>
                </c:pt>
                <c:pt idx="573">
                  <c:v>57.300409999999999</c:v>
                </c:pt>
                <c:pt idx="574">
                  <c:v>57.400410000000001</c:v>
                </c:pt>
                <c:pt idx="575">
                  <c:v>57.500409999999995</c:v>
                </c:pt>
                <c:pt idx="576">
                  <c:v>57.60042</c:v>
                </c:pt>
                <c:pt idx="577">
                  <c:v>57.700420000000001</c:v>
                </c:pt>
                <c:pt idx="578">
                  <c:v>57.800420000000003</c:v>
                </c:pt>
                <c:pt idx="579">
                  <c:v>57.900419999999997</c:v>
                </c:pt>
                <c:pt idx="580">
                  <c:v>58.000419999999998</c:v>
                </c:pt>
                <c:pt idx="581">
                  <c:v>58.100429999999996</c:v>
                </c:pt>
                <c:pt idx="582">
                  <c:v>58.200430000000004</c:v>
                </c:pt>
                <c:pt idx="583">
                  <c:v>58.300429999999999</c:v>
                </c:pt>
                <c:pt idx="584">
                  <c:v>58.40043</c:v>
                </c:pt>
                <c:pt idx="585">
                  <c:v>58.500439999999998</c:v>
                </c:pt>
                <c:pt idx="586">
                  <c:v>58.600440000000006</c:v>
                </c:pt>
                <c:pt idx="587">
                  <c:v>58.70044</c:v>
                </c:pt>
                <c:pt idx="588">
                  <c:v>58.800440000000002</c:v>
                </c:pt>
                <c:pt idx="589">
                  <c:v>58.900439999999996</c:v>
                </c:pt>
                <c:pt idx="590">
                  <c:v>59.000450000000001</c:v>
                </c:pt>
                <c:pt idx="591">
                  <c:v>59.100450000000002</c:v>
                </c:pt>
                <c:pt idx="592">
                  <c:v>59.200450000000004</c:v>
                </c:pt>
                <c:pt idx="593">
                  <c:v>59.300449999999998</c:v>
                </c:pt>
                <c:pt idx="594">
                  <c:v>59.400459999999995</c:v>
                </c:pt>
                <c:pt idx="595">
                  <c:v>59.500459999999997</c:v>
                </c:pt>
                <c:pt idx="596">
                  <c:v>59.600460000000005</c:v>
                </c:pt>
                <c:pt idx="597">
                  <c:v>59.70046</c:v>
                </c:pt>
                <c:pt idx="598">
                  <c:v>59.800470000000004</c:v>
                </c:pt>
                <c:pt idx="599">
                  <c:v>59.900469999999999</c:v>
                </c:pt>
                <c:pt idx="600">
                  <c:v>60.000469999999993</c:v>
                </c:pt>
                <c:pt idx="601">
                  <c:v>60.100470000000001</c:v>
                </c:pt>
                <c:pt idx="602">
                  <c:v>60.200470000000003</c:v>
                </c:pt>
                <c:pt idx="603">
                  <c:v>60.30048</c:v>
                </c:pt>
                <c:pt idx="604">
                  <c:v>60.400480000000002</c:v>
                </c:pt>
                <c:pt idx="605">
                  <c:v>60.500479999999996</c:v>
                </c:pt>
                <c:pt idx="606">
                  <c:v>60.600480000000005</c:v>
                </c:pt>
                <c:pt idx="607">
                  <c:v>60.700490000000002</c:v>
                </c:pt>
                <c:pt idx="608">
                  <c:v>60.800489999999996</c:v>
                </c:pt>
                <c:pt idx="609">
                  <c:v>60.900489999999998</c:v>
                </c:pt>
                <c:pt idx="610">
                  <c:v>61.000489999999999</c:v>
                </c:pt>
                <c:pt idx="611">
                  <c:v>61.100500000000004</c:v>
                </c:pt>
                <c:pt idx="612">
                  <c:v>61.200500000000005</c:v>
                </c:pt>
                <c:pt idx="613">
                  <c:v>61.3005</c:v>
                </c:pt>
                <c:pt idx="614">
                  <c:v>61.400499999999994</c:v>
                </c:pt>
                <c:pt idx="615">
                  <c:v>61.500500000000002</c:v>
                </c:pt>
                <c:pt idx="616">
                  <c:v>61.60051</c:v>
                </c:pt>
                <c:pt idx="617">
                  <c:v>61.700510000000001</c:v>
                </c:pt>
                <c:pt idx="618">
                  <c:v>61.800510000000003</c:v>
                </c:pt>
                <c:pt idx="619">
                  <c:v>61.900509999999997</c:v>
                </c:pt>
                <c:pt idx="620">
                  <c:v>62.000519999999995</c:v>
                </c:pt>
                <c:pt idx="621">
                  <c:v>62.100520000000003</c:v>
                </c:pt>
                <c:pt idx="622">
                  <c:v>62.200519999999997</c:v>
                </c:pt>
                <c:pt idx="623">
                  <c:v>62.300520000000006</c:v>
                </c:pt>
                <c:pt idx="624">
                  <c:v>62.400530000000003</c:v>
                </c:pt>
                <c:pt idx="625">
                  <c:v>62.500529999999998</c:v>
                </c:pt>
                <c:pt idx="626">
                  <c:v>62.600530000000006</c:v>
                </c:pt>
                <c:pt idx="627">
                  <c:v>62.700530000000001</c:v>
                </c:pt>
                <c:pt idx="628">
                  <c:v>62.800529999999995</c:v>
                </c:pt>
                <c:pt idx="629">
                  <c:v>62.900539999999992</c:v>
                </c:pt>
                <c:pt idx="630">
                  <c:v>63.000540000000001</c:v>
                </c:pt>
                <c:pt idx="631">
                  <c:v>63.100539999999995</c:v>
                </c:pt>
                <c:pt idx="632">
                  <c:v>63.200540000000004</c:v>
                </c:pt>
                <c:pt idx="633">
                  <c:v>63.300550000000001</c:v>
                </c:pt>
                <c:pt idx="634">
                  <c:v>63.400549999999996</c:v>
                </c:pt>
                <c:pt idx="635">
                  <c:v>63.500550000000004</c:v>
                </c:pt>
                <c:pt idx="636">
                  <c:v>63.600549999999998</c:v>
                </c:pt>
                <c:pt idx="637">
                  <c:v>63.700549999999993</c:v>
                </c:pt>
                <c:pt idx="638">
                  <c:v>63.800560000000004</c:v>
                </c:pt>
                <c:pt idx="639">
                  <c:v>63.900559999999999</c:v>
                </c:pt>
                <c:pt idx="640">
                  <c:v>64.000560000000007</c:v>
                </c:pt>
                <c:pt idx="641">
                  <c:v>64.100560000000002</c:v>
                </c:pt>
                <c:pt idx="642">
                  <c:v>64.200569999999999</c:v>
                </c:pt>
                <c:pt idx="643">
                  <c:v>64.300569999999993</c:v>
                </c:pt>
                <c:pt idx="644">
                  <c:v>64.400570000000002</c:v>
                </c:pt>
                <c:pt idx="645">
                  <c:v>64.50057000000001</c:v>
                </c:pt>
                <c:pt idx="646">
                  <c:v>64.600580000000008</c:v>
                </c:pt>
                <c:pt idx="647">
                  <c:v>64.700580000000002</c:v>
                </c:pt>
                <c:pt idx="648">
                  <c:v>64.800579999999997</c:v>
                </c:pt>
                <c:pt idx="649">
                  <c:v>64.900579999999991</c:v>
                </c:pt>
                <c:pt idx="650">
                  <c:v>65.000579999999999</c:v>
                </c:pt>
                <c:pt idx="651">
                  <c:v>65.100589999999997</c:v>
                </c:pt>
                <c:pt idx="652">
                  <c:v>65.200590000000005</c:v>
                </c:pt>
                <c:pt idx="653">
                  <c:v>65.30059</c:v>
                </c:pt>
                <c:pt idx="654">
                  <c:v>65.400589999999994</c:v>
                </c:pt>
                <c:pt idx="655">
                  <c:v>65.500600000000006</c:v>
                </c:pt>
                <c:pt idx="656">
                  <c:v>65.6006</c:v>
                </c:pt>
                <c:pt idx="657">
                  <c:v>65.700599999999994</c:v>
                </c:pt>
                <c:pt idx="658">
                  <c:v>65.800600000000003</c:v>
                </c:pt>
                <c:pt idx="659">
                  <c:v>65.90061</c:v>
                </c:pt>
                <c:pt idx="660">
                  <c:v>66.000610000000009</c:v>
                </c:pt>
                <c:pt idx="661">
                  <c:v>66.100610000000003</c:v>
                </c:pt>
                <c:pt idx="662">
                  <c:v>66.200609999999998</c:v>
                </c:pt>
                <c:pt idx="663">
                  <c:v>66.300609999999992</c:v>
                </c:pt>
                <c:pt idx="664">
                  <c:v>66.400620000000004</c:v>
                </c:pt>
                <c:pt idx="665">
                  <c:v>66.500619999999998</c:v>
                </c:pt>
                <c:pt idx="666">
                  <c:v>66.600620000000006</c:v>
                </c:pt>
                <c:pt idx="667">
                  <c:v>66.700620000000001</c:v>
                </c:pt>
                <c:pt idx="668">
                  <c:v>66.800629999999998</c:v>
                </c:pt>
                <c:pt idx="669">
                  <c:v>66.900629999999992</c:v>
                </c:pt>
                <c:pt idx="670">
                  <c:v>67.000630000000001</c:v>
                </c:pt>
                <c:pt idx="671">
                  <c:v>67.100629999999995</c:v>
                </c:pt>
                <c:pt idx="672">
                  <c:v>67.200630000000004</c:v>
                </c:pt>
                <c:pt idx="673">
                  <c:v>67.300640000000001</c:v>
                </c:pt>
                <c:pt idx="674">
                  <c:v>67.400639999999996</c:v>
                </c:pt>
                <c:pt idx="675">
                  <c:v>67.500640000000004</c:v>
                </c:pt>
                <c:pt idx="676">
                  <c:v>67.600639999999999</c:v>
                </c:pt>
                <c:pt idx="677">
                  <c:v>67.700649999999996</c:v>
                </c:pt>
                <c:pt idx="678">
                  <c:v>67.80064999999999</c:v>
                </c:pt>
                <c:pt idx="679">
                  <c:v>67.900649999999999</c:v>
                </c:pt>
                <c:pt idx="680">
                  <c:v>68.000650000000007</c:v>
                </c:pt>
                <c:pt idx="681">
                  <c:v>68.100660000000005</c:v>
                </c:pt>
                <c:pt idx="682">
                  <c:v>68.200659999999999</c:v>
                </c:pt>
                <c:pt idx="683">
                  <c:v>68.300659999999993</c:v>
                </c:pt>
                <c:pt idx="684">
                  <c:v>68.400660000000002</c:v>
                </c:pt>
                <c:pt idx="685">
                  <c:v>68.500659999999996</c:v>
                </c:pt>
                <c:pt idx="686">
                  <c:v>68.600670000000008</c:v>
                </c:pt>
                <c:pt idx="687">
                  <c:v>68.700670000000002</c:v>
                </c:pt>
                <c:pt idx="688">
                  <c:v>68.800669999999997</c:v>
                </c:pt>
                <c:pt idx="689">
                  <c:v>68.900670000000005</c:v>
                </c:pt>
                <c:pt idx="690">
                  <c:v>69.000680000000003</c:v>
                </c:pt>
                <c:pt idx="691">
                  <c:v>69.100679999999997</c:v>
                </c:pt>
                <c:pt idx="692">
                  <c:v>69.200680000000006</c:v>
                </c:pt>
                <c:pt idx="693">
                  <c:v>69.30068</c:v>
                </c:pt>
                <c:pt idx="694">
                  <c:v>69.400689999999997</c:v>
                </c:pt>
                <c:pt idx="695">
                  <c:v>69.500690000000006</c:v>
                </c:pt>
                <c:pt idx="696">
                  <c:v>69.60069</c:v>
                </c:pt>
                <c:pt idx="697">
                  <c:v>69.700689999999994</c:v>
                </c:pt>
                <c:pt idx="698">
                  <c:v>69.800690000000003</c:v>
                </c:pt>
                <c:pt idx="699">
                  <c:v>69.900700000000001</c:v>
                </c:pt>
                <c:pt idx="700">
                  <c:v>70.000699999999995</c:v>
                </c:pt>
                <c:pt idx="701">
                  <c:v>70.100700000000003</c:v>
                </c:pt>
                <c:pt idx="702">
                  <c:v>70.200699999999998</c:v>
                </c:pt>
                <c:pt idx="703">
                  <c:v>70.300709999999995</c:v>
                </c:pt>
                <c:pt idx="704">
                  <c:v>70.400710000000004</c:v>
                </c:pt>
                <c:pt idx="705">
                  <c:v>70.500709999999998</c:v>
                </c:pt>
                <c:pt idx="706">
                  <c:v>70.600709999999992</c:v>
                </c:pt>
                <c:pt idx="707">
                  <c:v>70.700720000000004</c:v>
                </c:pt>
                <c:pt idx="708">
                  <c:v>70.800719999999998</c:v>
                </c:pt>
                <c:pt idx="709">
                  <c:v>70.900720000000007</c:v>
                </c:pt>
                <c:pt idx="710">
                  <c:v>71.000720000000001</c:v>
                </c:pt>
                <c:pt idx="711">
                  <c:v>71.100719999999995</c:v>
                </c:pt>
                <c:pt idx="712">
                  <c:v>71.200729999999993</c:v>
                </c:pt>
                <c:pt idx="713">
                  <c:v>71.300730000000001</c:v>
                </c:pt>
                <c:pt idx="714">
                  <c:v>71.40073000000001</c:v>
                </c:pt>
                <c:pt idx="715">
                  <c:v>71.500730000000004</c:v>
                </c:pt>
                <c:pt idx="716">
                  <c:v>71.600740000000002</c:v>
                </c:pt>
                <c:pt idx="717">
                  <c:v>71.700739999999996</c:v>
                </c:pt>
                <c:pt idx="718">
                  <c:v>71.80073999999999</c:v>
                </c:pt>
                <c:pt idx="719">
                  <c:v>71.900739999999999</c:v>
                </c:pt>
                <c:pt idx="720">
                  <c:v>72.000740000000008</c:v>
                </c:pt>
                <c:pt idx="721">
                  <c:v>72.100750000000005</c:v>
                </c:pt>
                <c:pt idx="722">
                  <c:v>72.200749999999999</c:v>
                </c:pt>
                <c:pt idx="723">
                  <c:v>72.300750000000008</c:v>
                </c:pt>
                <c:pt idx="724">
                  <c:v>72.400750000000002</c:v>
                </c:pt>
                <c:pt idx="725">
                  <c:v>72.50076</c:v>
                </c:pt>
                <c:pt idx="726">
                  <c:v>72.600759999999994</c:v>
                </c:pt>
                <c:pt idx="727">
                  <c:v>72.700760000000002</c:v>
                </c:pt>
                <c:pt idx="728">
                  <c:v>72.800759999999997</c:v>
                </c:pt>
                <c:pt idx="729">
                  <c:v>72.900770000000009</c:v>
                </c:pt>
                <c:pt idx="730">
                  <c:v>73.000770000000003</c:v>
                </c:pt>
                <c:pt idx="731">
                  <c:v>73.100769999999997</c:v>
                </c:pt>
                <c:pt idx="732">
                  <c:v>73.200769999999991</c:v>
                </c:pt>
                <c:pt idx="733">
                  <c:v>73.30077</c:v>
                </c:pt>
                <c:pt idx="734">
                  <c:v>73.400779999999997</c:v>
                </c:pt>
                <c:pt idx="735">
                  <c:v>73.500780000000006</c:v>
                </c:pt>
                <c:pt idx="736">
                  <c:v>73.60078</c:v>
                </c:pt>
                <c:pt idx="737">
                  <c:v>73.700779999999995</c:v>
                </c:pt>
                <c:pt idx="738">
                  <c:v>73.800789999999992</c:v>
                </c:pt>
                <c:pt idx="739">
                  <c:v>73.900790000000001</c:v>
                </c:pt>
                <c:pt idx="740">
                  <c:v>74.000789999999995</c:v>
                </c:pt>
                <c:pt idx="741">
                  <c:v>74.100790000000003</c:v>
                </c:pt>
                <c:pt idx="742">
                  <c:v>74.200800000000001</c:v>
                </c:pt>
                <c:pt idx="743">
                  <c:v>74.30080000000001</c:v>
                </c:pt>
                <c:pt idx="744">
                  <c:v>74.400800000000004</c:v>
                </c:pt>
                <c:pt idx="745">
                  <c:v>74.500799999999998</c:v>
                </c:pt>
                <c:pt idx="746">
                  <c:v>74.600799999999992</c:v>
                </c:pt>
                <c:pt idx="747">
                  <c:v>74.70080999999999</c:v>
                </c:pt>
                <c:pt idx="748">
                  <c:v>74.800809999999998</c:v>
                </c:pt>
                <c:pt idx="749">
                  <c:v>74.900810000000007</c:v>
                </c:pt>
                <c:pt idx="750">
                  <c:v>75.000810000000001</c:v>
                </c:pt>
                <c:pt idx="751">
                  <c:v>75.100819999999999</c:v>
                </c:pt>
                <c:pt idx="752">
                  <c:v>75.200819999999993</c:v>
                </c:pt>
                <c:pt idx="753">
                  <c:v>75.300820000000002</c:v>
                </c:pt>
                <c:pt idx="754">
                  <c:v>75.400819999999996</c:v>
                </c:pt>
                <c:pt idx="755">
                  <c:v>75.500820000000004</c:v>
                </c:pt>
                <c:pt idx="756">
                  <c:v>75.600830000000002</c:v>
                </c:pt>
                <c:pt idx="757">
                  <c:v>75.700829999999996</c:v>
                </c:pt>
                <c:pt idx="758">
                  <c:v>75.800830000000005</c:v>
                </c:pt>
                <c:pt idx="759">
                  <c:v>75.900829999999999</c:v>
                </c:pt>
                <c:pt idx="760">
                  <c:v>76.000839999999997</c:v>
                </c:pt>
                <c:pt idx="761">
                  <c:v>76.100840000000005</c:v>
                </c:pt>
                <c:pt idx="762">
                  <c:v>76.200839999999999</c:v>
                </c:pt>
                <c:pt idx="763">
                  <c:v>76.300840000000008</c:v>
                </c:pt>
                <c:pt idx="764">
                  <c:v>76.400850000000005</c:v>
                </c:pt>
                <c:pt idx="765">
                  <c:v>76.50085</c:v>
                </c:pt>
                <c:pt idx="766">
                  <c:v>76.600849999999994</c:v>
                </c:pt>
                <c:pt idx="767">
                  <c:v>76.700850000000003</c:v>
                </c:pt>
                <c:pt idx="768">
                  <c:v>76.800849999999997</c:v>
                </c:pt>
                <c:pt idx="769">
                  <c:v>76.900859999999994</c:v>
                </c:pt>
                <c:pt idx="770">
                  <c:v>77.000860000000003</c:v>
                </c:pt>
                <c:pt idx="771">
                  <c:v>77.100859999999997</c:v>
                </c:pt>
                <c:pt idx="772">
                  <c:v>77.200860000000006</c:v>
                </c:pt>
                <c:pt idx="773">
                  <c:v>77.300870000000003</c:v>
                </c:pt>
                <c:pt idx="774">
                  <c:v>77.400869999999998</c:v>
                </c:pt>
                <c:pt idx="775">
                  <c:v>77.500869999999992</c:v>
                </c:pt>
                <c:pt idx="776">
                  <c:v>77.60087</c:v>
                </c:pt>
                <c:pt idx="777">
                  <c:v>77.700879999999998</c:v>
                </c:pt>
                <c:pt idx="778">
                  <c:v>77.800880000000006</c:v>
                </c:pt>
                <c:pt idx="779">
                  <c:v>77.900880000000001</c:v>
                </c:pt>
                <c:pt idx="780">
                  <c:v>78.000879999999995</c:v>
                </c:pt>
                <c:pt idx="781">
                  <c:v>78.100879999999989</c:v>
                </c:pt>
                <c:pt idx="782">
                  <c:v>78.200879999999998</c:v>
                </c:pt>
                <c:pt idx="783">
                  <c:v>78.300879999999992</c:v>
                </c:pt>
                <c:pt idx="784">
                  <c:v>78.400890000000004</c:v>
                </c:pt>
                <c:pt idx="785">
                  <c:v>78.500889999999998</c:v>
                </c:pt>
                <c:pt idx="786">
                  <c:v>78.600889999999993</c:v>
                </c:pt>
                <c:pt idx="787">
                  <c:v>78.700889999999987</c:v>
                </c:pt>
                <c:pt idx="788">
                  <c:v>78.800899999999999</c:v>
                </c:pt>
                <c:pt idx="789">
                  <c:v>78.900900000000007</c:v>
                </c:pt>
                <c:pt idx="790">
                  <c:v>79.000900000000001</c:v>
                </c:pt>
                <c:pt idx="791">
                  <c:v>79.100899999999996</c:v>
                </c:pt>
                <c:pt idx="792">
                  <c:v>79.20089999999999</c:v>
                </c:pt>
                <c:pt idx="793">
                  <c:v>79.300910000000002</c:v>
                </c:pt>
                <c:pt idx="794">
                  <c:v>79.400909999999996</c:v>
                </c:pt>
                <c:pt idx="795">
                  <c:v>79.500910000000005</c:v>
                </c:pt>
                <c:pt idx="796">
                  <c:v>79.600909999999999</c:v>
                </c:pt>
                <c:pt idx="797">
                  <c:v>79.700919999999996</c:v>
                </c:pt>
                <c:pt idx="798">
                  <c:v>79.800920000000005</c:v>
                </c:pt>
                <c:pt idx="799">
                  <c:v>79.900919999999999</c:v>
                </c:pt>
                <c:pt idx="800">
                  <c:v>80.000919999999994</c:v>
                </c:pt>
                <c:pt idx="801">
                  <c:v>80.100930000000005</c:v>
                </c:pt>
                <c:pt idx="802">
                  <c:v>80.20093</c:v>
                </c:pt>
                <c:pt idx="803">
                  <c:v>80.300929999999994</c:v>
                </c:pt>
                <c:pt idx="804">
                  <c:v>80.400930000000002</c:v>
                </c:pt>
                <c:pt idx="805">
                  <c:v>80.500929999999997</c:v>
                </c:pt>
                <c:pt idx="806">
                  <c:v>80.600940000000008</c:v>
                </c:pt>
                <c:pt idx="807">
                  <c:v>80.700940000000003</c:v>
                </c:pt>
                <c:pt idx="808">
                  <c:v>80.800939999999997</c:v>
                </c:pt>
                <c:pt idx="809">
                  <c:v>80.900939999999991</c:v>
                </c:pt>
                <c:pt idx="810">
                  <c:v>81.000950000000003</c:v>
                </c:pt>
                <c:pt idx="811">
                  <c:v>81.100950000000012</c:v>
                </c:pt>
                <c:pt idx="812">
                  <c:v>81.200950000000006</c:v>
                </c:pt>
                <c:pt idx="813">
                  <c:v>81.30095</c:v>
                </c:pt>
                <c:pt idx="814">
                  <c:v>81.400960000000012</c:v>
                </c:pt>
                <c:pt idx="815">
                  <c:v>81.500960000000006</c:v>
                </c:pt>
                <c:pt idx="816">
                  <c:v>81.600960000000001</c:v>
                </c:pt>
                <c:pt idx="817">
                  <c:v>81.700960000000009</c:v>
                </c:pt>
                <c:pt idx="818">
                  <c:v>81.800960000000003</c:v>
                </c:pt>
                <c:pt idx="819">
                  <c:v>81.900970000000001</c:v>
                </c:pt>
                <c:pt idx="820">
                  <c:v>82.000970000000009</c:v>
                </c:pt>
                <c:pt idx="821">
                  <c:v>82.100970000000004</c:v>
                </c:pt>
                <c:pt idx="822">
                  <c:v>82.200969999999998</c:v>
                </c:pt>
                <c:pt idx="823">
                  <c:v>82.300979999999996</c:v>
                </c:pt>
                <c:pt idx="824">
                  <c:v>82.400980000000004</c:v>
                </c:pt>
                <c:pt idx="825">
                  <c:v>82.500979999999998</c:v>
                </c:pt>
                <c:pt idx="826">
                  <c:v>82.600980000000007</c:v>
                </c:pt>
                <c:pt idx="827">
                  <c:v>82.700980000000001</c:v>
                </c:pt>
                <c:pt idx="828">
                  <c:v>82.800989999999985</c:v>
                </c:pt>
                <c:pt idx="829">
                  <c:v>82.900990000000007</c:v>
                </c:pt>
                <c:pt idx="830">
                  <c:v>83.000990000000002</c:v>
                </c:pt>
                <c:pt idx="831">
                  <c:v>83.100989999999996</c:v>
                </c:pt>
                <c:pt idx="832">
                  <c:v>83.200999999999993</c:v>
                </c:pt>
                <c:pt idx="833">
                  <c:v>83.300999999999988</c:v>
                </c:pt>
                <c:pt idx="834">
                  <c:v>83.40100000000001</c:v>
                </c:pt>
                <c:pt idx="835">
                  <c:v>83.501000000000005</c:v>
                </c:pt>
                <c:pt idx="836">
                  <c:v>83.601010000000002</c:v>
                </c:pt>
                <c:pt idx="837">
                  <c:v>83.701009999999997</c:v>
                </c:pt>
                <c:pt idx="838">
                  <c:v>83.801010000000005</c:v>
                </c:pt>
                <c:pt idx="839">
                  <c:v>83.901010000000014</c:v>
                </c:pt>
                <c:pt idx="840">
                  <c:v>84.001010000000008</c:v>
                </c:pt>
                <c:pt idx="841">
                  <c:v>84.101019999999991</c:v>
                </c:pt>
                <c:pt idx="842">
                  <c:v>84.20102</c:v>
                </c:pt>
                <c:pt idx="843">
                  <c:v>84.301020000000008</c:v>
                </c:pt>
                <c:pt idx="844">
                  <c:v>84.401020000000003</c:v>
                </c:pt>
                <c:pt idx="845">
                  <c:v>84.50103</c:v>
                </c:pt>
                <c:pt idx="846">
                  <c:v>84.601029999999994</c:v>
                </c:pt>
                <c:pt idx="847">
                  <c:v>84.701029999999989</c:v>
                </c:pt>
                <c:pt idx="848">
                  <c:v>84.801030000000011</c:v>
                </c:pt>
                <c:pt idx="849">
                  <c:v>84.901039999999995</c:v>
                </c:pt>
                <c:pt idx="850">
                  <c:v>85.001039999999989</c:v>
                </c:pt>
                <c:pt idx="851">
                  <c:v>85.101039999999998</c:v>
                </c:pt>
                <c:pt idx="852">
                  <c:v>85.201039999999992</c:v>
                </c:pt>
                <c:pt idx="853">
                  <c:v>85.30104</c:v>
                </c:pt>
                <c:pt idx="854">
                  <c:v>85.401049999999998</c:v>
                </c:pt>
                <c:pt idx="855">
                  <c:v>85.501049999999992</c:v>
                </c:pt>
                <c:pt idx="856">
                  <c:v>85.601049999999987</c:v>
                </c:pt>
                <c:pt idx="857">
                  <c:v>85.701049999999995</c:v>
                </c:pt>
                <c:pt idx="858">
                  <c:v>85.801060000000007</c:v>
                </c:pt>
                <c:pt idx="859">
                  <c:v>85.901060000000001</c:v>
                </c:pt>
                <c:pt idx="860">
                  <c:v>86.001059999999995</c:v>
                </c:pt>
                <c:pt idx="861">
                  <c:v>86.10105999999999</c:v>
                </c:pt>
                <c:pt idx="862">
                  <c:v>86.201070000000001</c:v>
                </c:pt>
                <c:pt idx="863">
                  <c:v>86.301069999999996</c:v>
                </c:pt>
                <c:pt idx="864">
                  <c:v>86.401070000000004</c:v>
                </c:pt>
                <c:pt idx="865">
                  <c:v>86.501069999999999</c:v>
                </c:pt>
                <c:pt idx="866">
                  <c:v>86.601069999999993</c:v>
                </c:pt>
                <c:pt idx="867">
                  <c:v>86.701080000000005</c:v>
                </c:pt>
                <c:pt idx="868">
                  <c:v>86.801079999999999</c:v>
                </c:pt>
                <c:pt idx="869">
                  <c:v>86.901079999999993</c:v>
                </c:pt>
                <c:pt idx="870">
                  <c:v>87.001080000000002</c:v>
                </c:pt>
                <c:pt idx="871">
                  <c:v>87.101089999999999</c:v>
                </c:pt>
                <c:pt idx="872">
                  <c:v>87.201089999999994</c:v>
                </c:pt>
                <c:pt idx="873">
                  <c:v>87.301090000000002</c:v>
                </c:pt>
                <c:pt idx="874">
                  <c:v>87.401089999999996</c:v>
                </c:pt>
                <c:pt idx="875">
                  <c:v>87.501089999999991</c:v>
                </c:pt>
                <c:pt idx="876">
                  <c:v>87.601100000000002</c:v>
                </c:pt>
                <c:pt idx="877">
                  <c:v>87.701099999999997</c:v>
                </c:pt>
                <c:pt idx="878">
                  <c:v>87.801099999999991</c:v>
                </c:pt>
                <c:pt idx="879">
                  <c:v>87.9011</c:v>
                </c:pt>
                <c:pt idx="880">
                  <c:v>88.001110000000011</c:v>
                </c:pt>
                <c:pt idx="881">
                  <c:v>88.101110000000006</c:v>
                </c:pt>
                <c:pt idx="882">
                  <c:v>88.20111</c:v>
                </c:pt>
                <c:pt idx="883">
                  <c:v>88.301109999999994</c:v>
                </c:pt>
                <c:pt idx="884">
                  <c:v>88.401120000000006</c:v>
                </c:pt>
                <c:pt idx="885">
                  <c:v>88.50112</c:v>
                </c:pt>
                <c:pt idx="886">
                  <c:v>88.601120000000009</c:v>
                </c:pt>
                <c:pt idx="887">
                  <c:v>88.701120000000003</c:v>
                </c:pt>
                <c:pt idx="888">
                  <c:v>88.801119999999997</c:v>
                </c:pt>
                <c:pt idx="889">
                  <c:v>88.901130000000009</c:v>
                </c:pt>
                <c:pt idx="890">
                  <c:v>89.001130000000003</c:v>
                </c:pt>
                <c:pt idx="891">
                  <c:v>89.101129999999998</c:v>
                </c:pt>
                <c:pt idx="892">
                  <c:v>89.201130000000006</c:v>
                </c:pt>
                <c:pt idx="893">
                  <c:v>89.301140000000004</c:v>
                </c:pt>
                <c:pt idx="894">
                  <c:v>89.401139999999998</c:v>
                </c:pt>
                <c:pt idx="895">
                  <c:v>89.501140000000007</c:v>
                </c:pt>
                <c:pt idx="896">
                  <c:v>89.601140000000001</c:v>
                </c:pt>
                <c:pt idx="897">
                  <c:v>89.701149999999984</c:v>
                </c:pt>
                <c:pt idx="898">
                  <c:v>89.801150000000007</c:v>
                </c:pt>
                <c:pt idx="899">
                  <c:v>89.901150000000001</c:v>
                </c:pt>
                <c:pt idx="900">
                  <c:v>90.001149999999996</c:v>
                </c:pt>
                <c:pt idx="901">
                  <c:v>90.101150000000004</c:v>
                </c:pt>
                <c:pt idx="902">
                  <c:v>90.201160000000016</c:v>
                </c:pt>
                <c:pt idx="903">
                  <c:v>90.30116000000001</c:v>
                </c:pt>
                <c:pt idx="904">
                  <c:v>90.401160000000004</c:v>
                </c:pt>
                <c:pt idx="905">
                  <c:v>90.501159999999999</c:v>
                </c:pt>
                <c:pt idx="906">
                  <c:v>90.601169999999996</c:v>
                </c:pt>
                <c:pt idx="907">
                  <c:v>90.701170000000005</c:v>
                </c:pt>
                <c:pt idx="908">
                  <c:v>90.801170000000013</c:v>
                </c:pt>
                <c:pt idx="909">
                  <c:v>90.901170000000008</c:v>
                </c:pt>
                <c:pt idx="910">
                  <c:v>91.001170000000002</c:v>
                </c:pt>
                <c:pt idx="911">
                  <c:v>91.101179999999999</c:v>
                </c:pt>
                <c:pt idx="912">
                  <c:v>91.201180000000008</c:v>
                </c:pt>
                <c:pt idx="913">
                  <c:v>91.301180000000002</c:v>
                </c:pt>
                <c:pt idx="914">
                  <c:v>91.401180000000011</c:v>
                </c:pt>
                <c:pt idx="915">
                  <c:v>91.501189999999994</c:v>
                </c:pt>
                <c:pt idx="916">
                  <c:v>91.601189999999988</c:v>
                </c:pt>
                <c:pt idx="917">
                  <c:v>91.701190000000011</c:v>
                </c:pt>
                <c:pt idx="918">
                  <c:v>91.801190000000005</c:v>
                </c:pt>
                <c:pt idx="919">
                  <c:v>91.901199999999989</c:v>
                </c:pt>
                <c:pt idx="920">
                  <c:v>92.001199999999997</c:v>
                </c:pt>
                <c:pt idx="921">
                  <c:v>92.101199999999992</c:v>
                </c:pt>
                <c:pt idx="922">
                  <c:v>92.2012</c:v>
                </c:pt>
                <c:pt idx="923">
                  <c:v>92.301200000000009</c:v>
                </c:pt>
                <c:pt idx="924">
                  <c:v>92.401209999999992</c:v>
                </c:pt>
                <c:pt idx="925">
                  <c:v>92.501209999999986</c:v>
                </c:pt>
                <c:pt idx="926">
                  <c:v>92.601209999999995</c:v>
                </c:pt>
                <c:pt idx="927">
                  <c:v>92.701210000000003</c:v>
                </c:pt>
                <c:pt idx="928">
                  <c:v>92.801220000000001</c:v>
                </c:pt>
                <c:pt idx="929">
                  <c:v>92.901219999999995</c:v>
                </c:pt>
                <c:pt idx="930">
                  <c:v>93.001219999999989</c:v>
                </c:pt>
                <c:pt idx="931">
                  <c:v>93.101220000000012</c:v>
                </c:pt>
                <c:pt idx="932">
                  <c:v>93.201229999999995</c:v>
                </c:pt>
                <c:pt idx="933">
                  <c:v>93.301230000000004</c:v>
                </c:pt>
                <c:pt idx="934">
                  <c:v>93.401229999999998</c:v>
                </c:pt>
                <c:pt idx="935">
                  <c:v>93.501229999999993</c:v>
                </c:pt>
                <c:pt idx="936">
                  <c:v>93.601230000000015</c:v>
                </c:pt>
                <c:pt idx="937">
                  <c:v>93.701239999999999</c:v>
                </c:pt>
                <c:pt idx="938">
                  <c:v>93.801239999999993</c:v>
                </c:pt>
                <c:pt idx="939">
                  <c:v>93.901240000000001</c:v>
                </c:pt>
                <c:pt idx="940">
                  <c:v>94.001239999999996</c:v>
                </c:pt>
                <c:pt idx="941">
                  <c:v>94.101249999999993</c:v>
                </c:pt>
                <c:pt idx="942">
                  <c:v>94.201250000000002</c:v>
                </c:pt>
                <c:pt idx="943">
                  <c:v>94.301249999999996</c:v>
                </c:pt>
                <c:pt idx="944">
                  <c:v>94.40124999999999</c:v>
                </c:pt>
                <c:pt idx="945">
                  <c:v>94.501260000000002</c:v>
                </c:pt>
                <c:pt idx="946">
                  <c:v>94.601259999999996</c:v>
                </c:pt>
                <c:pt idx="947">
                  <c:v>94.701259999999991</c:v>
                </c:pt>
                <c:pt idx="948">
                  <c:v>94.801259999999999</c:v>
                </c:pt>
                <c:pt idx="949">
                  <c:v>94.901259999999994</c:v>
                </c:pt>
                <c:pt idx="950">
                  <c:v>95.001270000000005</c:v>
                </c:pt>
                <c:pt idx="951">
                  <c:v>95.10127</c:v>
                </c:pt>
                <c:pt idx="952">
                  <c:v>95.201269999999994</c:v>
                </c:pt>
                <c:pt idx="953">
                  <c:v>95.301269999999988</c:v>
                </c:pt>
                <c:pt idx="954">
                  <c:v>95.40128</c:v>
                </c:pt>
                <c:pt idx="955">
                  <c:v>95.501280000000008</c:v>
                </c:pt>
                <c:pt idx="956">
                  <c:v>95.601280000000003</c:v>
                </c:pt>
                <c:pt idx="957">
                  <c:v>95.701279999999997</c:v>
                </c:pt>
                <c:pt idx="958">
                  <c:v>95.801279999999991</c:v>
                </c:pt>
                <c:pt idx="959">
                  <c:v>95.901290000000003</c:v>
                </c:pt>
                <c:pt idx="960">
                  <c:v>96.001289999999997</c:v>
                </c:pt>
                <c:pt idx="961">
                  <c:v>96.101290000000006</c:v>
                </c:pt>
                <c:pt idx="962">
                  <c:v>96.20129</c:v>
                </c:pt>
                <c:pt idx="963">
                  <c:v>96.301299999999998</c:v>
                </c:pt>
                <c:pt idx="964">
                  <c:v>96.401300000000006</c:v>
                </c:pt>
                <c:pt idx="965">
                  <c:v>96.501300000000001</c:v>
                </c:pt>
                <c:pt idx="966">
                  <c:v>96.601299999999995</c:v>
                </c:pt>
                <c:pt idx="967">
                  <c:v>96.701310000000007</c:v>
                </c:pt>
                <c:pt idx="968">
                  <c:v>96.801310000000001</c:v>
                </c:pt>
                <c:pt idx="969">
                  <c:v>96.901309999999995</c:v>
                </c:pt>
                <c:pt idx="970">
                  <c:v>97.001310000000004</c:v>
                </c:pt>
                <c:pt idx="971">
                  <c:v>97.101309999999998</c:v>
                </c:pt>
                <c:pt idx="972">
                  <c:v>97.20132000000001</c:v>
                </c:pt>
                <c:pt idx="973">
                  <c:v>97.301320000000004</c:v>
                </c:pt>
                <c:pt idx="974">
                  <c:v>97.401319999999998</c:v>
                </c:pt>
                <c:pt idx="975">
                  <c:v>97.501319999999993</c:v>
                </c:pt>
                <c:pt idx="976">
                  <c:v>97.601330000000004</c:v>
                </c:pt>
                <c:pt idx="977">
                  <c:v>97.701330000000013</c:v>
                </c:pt>
                <c:pt idx="978">
                  <c:v>97.801330000000007</c:v>
                </c:pt>
                <c:pt idx="979">
                  <c:v>97.901330000000002</c:v>
                </c:pt>
                <c:pt idx="980">
                  <c:v>98.001300000000001</c:v>
                </c:pt>
                <c:pt idx="981">
                  <c:v>98.101300000000009</c:v>
                </c:pt>
                <c:pt idx="982">
                  <c:v>98.201300000000003</c:v>
                </c:pt>
                <c:pt idx="983">
                  <c:v>98.301299999999998</c:v>
                </c:pt>
                <c:pt idx="984">
                  <c:v>98.401299999999992</c:v>
                </c:pt>
                <c:pt idx="985">
                  <c:v>98.501299999999986</c:v>
                </c:pt>
                <c:pt idx="986">
                  <c:v>98.601299999999995</c:v>
                </c:pt>
                <c:pt idx="987">
                  <c:v>98.701400000000007</c:v>
                </c:pt>
                <c:pt idx="988">
                  <c:v>98.801400000000001</c:v>
                </c:pt>
                <c:pt idx="989">
                  <c:v>98.901399999999995</c:v>
                </c:pt>
                <c:pt idx="990">
                  <c:v>99.00139999999999</c:v>
                </c:pt>
                <c:pt idx="991">
                  <c:v>99.101399999999998</c:v>
                </c:pt>
                <c:pt idx="992">
                  <c:v>99.201399999999992</c:v>
                </c:pt>
                <c:pt idx="993">
                  <c:v>99.301400000000001</c:v>
                </c:pt>
                <c:pt idx="994">
                  <c:v>99.40140000000001</c:v>
                </c:pt>
                <c:pt idx="995">
                  <c:v>99.501400000000004</c:v>
                </c:pt>
                <c:pt idx="996">
                  <c:v>99.601399999999998</c:v>
                </c:pt>
                <c:pt idx="997">
                  <c:v>99.701400000000007</c:v>
                </c:pt>
                <c:pt idx="998">
                  <c:v>99.801400000000001</c:v>
                </c:pt>
                <c:pt idx="999">
                  <c:v>99.901399999999995</c:v>
                </c:pt>
                <c:pt idx="1000">
                  <c:v>100.00139999999999</c:v>
                </c:pt>
                <c:pt idx="1001">
                  <c:v>100.10140000000001</c:v>
                </c:pt>
                <c:pt idx="1002">
                  <c:v>100.20140000000001</c:v>
                </c:pt>
                <c:pt idx="1003">
                  <c:v>100.3014</c:v>
                </c:pt>
                <c:pt idx="1004">
                  <c:v>100.4014</c:v>
                </c:pt>
                <c:pt idx="1005">
                  <c:v>100.5014</c:v>
                </c:pt>
                <c:pt idx="1006">
                  <c:v>100.6014</c:v>
                </c:pt>
                <c:pt idx="1007">
                  <c:v>100.70139999999999</c:v>
                </c:pt>
                <c:pt idx="1008">
                  <c:v>100.8014</c:v>
                </c:pt>
                <c:pt idx="1009">
                  <c:v>100.9014</c:v>
                </c:pt>
                <c:pt idx="1010">
                  <c:v>101.0014</c:v>
                </c:pt>
                <c:pt idx="1011">
                  <c:v>101.10140000000001</c:v>
                </c:pt>
                <c:pt idx="1012">
                  <c:v>101.20140000000001</c:v>
                </c:pt>
                <c:pt idx="1013">
                  <c:v>101.3014</c:v>
                </c:pt>
                <c:pt idx="1014">
                  <c:v>101.4014</c:v>
                </c:pt>
                <c:pt idx="1015">
                  <c:v>101.50139999999999</c:v>
                </c:pt>
                <c:pt idx="1016">
                  <c:v>101.6014</c:v>
                </c:pt>
                <c:pt idx="1017">
                  <c:v>101.70139999999999</c:v>
                </c:pt>
                <c:pt idx="1018">
                  <c:v>101.8014</c:v>
                </c:pt>
                <c:pt idx="1019">
                  <c:v>101.90140000000001</c:v>
                </c:pt>
                <c:pt idx="1020">
                  <c:v>102.0014</c:v>
                </c:pt>
                <c:pt idx="1021">
                  <c:v>102.1014</c:v>
                </c:pt>
                <c:pt idx="1022">
                  <c:v>102.20140000000001</c:v>
                </c:pt>
                <c:pt idx="1023">
                  <c:v>102.3014</c:v>
                </c:pt>
                <c:pt idx="1024">
                  <c:v>102.4014</c:v>
                </c:pt>
                <c:pt idx="1025">
                  <c:v>102.50139999999999</c:v>
                </c:pt>
                <c:pt idx="1026">
                  <c:v>102.60140000000001</c:v>
                </c:pt>
                <c:pt idx="1027">
                  <c:v>102.70140000000001</c:v>
                </c:pt>
                <c:pt idx="1028">
                  <c:v>102.8014</c:v>
                </c:pt>
                <c:pt idx="1029">
                  <c:v>102.9014</c:v>
                </c:pt>
                <c:pt idx="1030">
                  <c:v>103.0014</c:v>
                </c:pt>
                <c:pt idx="1031">
                  <c:v>103.10149999999999</c:v>
                </c:pt>
                <c:pt idx="1032">
                  <c:v>103.2015</c:v>
                </c:pt>
                <c:pt idx="1033">
                  <c:v>103.3015</c:v>
                </c:pt>
                <c:pt idx="1034">
                  <c:v>103.4015</c:v>
                </c:pt>
                <c:pt idx="1035">
                  <c:v>103.50150000000001</c:v>
                </c:pt>
                <c:pt idx="1036">
                  <c:v>103.6015</c:v>
                </c:pt>
                <c:pt idx="1037">
                  <c:v>103.7015</c:v>
                </c:pt>
                <c:pt idx="1038">
                  <c:v>103.8015</c:v>
                </c:pt>
                <c:pt idx="1039">
                  <c:v>103.9015</c:v>
                </c:pt>
                <c:pt idx="1040">
                  <c:v>104.00149999999999</c:v>
                </c:pt>
                <c:pt idx="1041">
                  <c:v>104.10150000000002</c:v>
                </c:pt>
                <c:pt idx="1042">
                  <c:v>104.20150000000001</c:v>
                </c:pt>
                <c:pt idx="1043">
                  <c:v>104.3015</c:v>
                </c:pt>
                <c:pt idx="1044">
                  <c:v>104.4015</c:v>
                </c:pt>
                <c:pt idx="1045">
                  <c:v>104.50149999999999</c:v>
                </c:pt>
                <c:pt idx="1046">
                  <c:v>104.6015</c:v>
                </c:pt>
                <c:pt idx="1047">
                  <c:v>104.7015</c:v>
                </c:pt>
                <c:pt idx="1048">
                  <c:v>104.80149999999999</c:v>
                </c:pt>
                <c:pt idx="1049">
                  <c:v>104.9015</c:v>
                </c:pt>
                <c:pt idx="1050">
                  <c:v>105.00150000000001</c:v>
                </c:pt>
                <c:pt idx="1051">
                  <c:v>105.1015</c:v>
                </c:pt>
                <c:pt idx="1052">
                  <c:v>105.20150000000001</c:v>
                </c:pt>
                <c:pt idx="1053">
                  <c:v>105.3015</c:v>
                </c:pt>
                <c:pt idx="1054">
                  <c:v>105.4015</c:v>
                </c:pt>
                <c:pt idx="1055">
                  <c:v>105.50149999999999</c:v>
                </c:pt>
                <c:pt idx="1056">
                  <c:v>105.60149999999999</c:v>
                </c:pt>
                <c:pt idx="1057">
                  <c:v>105.7015</c:v>
                </c:pt>
                <c:pt idx="1058">
                  <c:v>105.8015</c:v>
                </c:pt>
                <c:pt idx="1059">
                  <c:v>105.9015</c:v>
                </c:pt>
                <c:pt idx="1060">
                  <c:v>106.00150000000001</c:v>
                </c:pt>
                <c:pt idx="1061">
                  <c:v>106.1015</c:v>
                </c:pt>
                <c:pt idx="1062">
                  <c:v>106.2015</c:v>
                </c:pt>
                <c:pt idx="1063">
                  <c:v>106.3015</c:v>
                </c:pt>
                <c:pt idx="1064">
                  <c:v>106.4015</c:v>
                </c:pt>
                <c:pt idx="1065">
                  <c:v>106.50149999999999</c:v>
                </c:pt>
                <c:pt idx="1066">
                  <c:v>106.60150000000002</c:v>
                </c:pt>
                <c:pt idx="1067">
                  <c:v>106.70150000000001</c:v>
                </c:pt>
                <c:pt idx="1068">
                  <c:v>106.8015</c:v>
                </c:pt>
                <c:pt idx="1069">
                  <c:v>106.9015</c:v>
                </c:pt>
                <c:pt idx="1070">
                  <c:v>107.00149999999999</c:v>
                </c:pt>
                <c:pt idx="1071">
                  <c:v>107.1015</c:v>
                </c:pt>
                <c:pt idx="1072">
                  <c:v>107.2015</c:v>
                </c:pt>
                <c:pt idx="1073">
                  <c:v>107.30149999999999</c:v>
                </c:pt>
                <c:pt idx="1074">
                  <c:v>107.4016</c:v>
                </c:pt>
                <c:pt idx="1075">
                  <c:v>107.5016</c:v>
                </c:pt>
                <c:pt idx="1076">
                  <c:v>107.6016</c:v>
                </c:pt>
                <c:pt idx="1077">
                  <c:v>107.7016</c:v>
                </c:pt>
                <c:pt idx="1078">
                  <c:v>107.80159999999999</c:v>
                </c:pt>
                <c:pt idx="1079">
                  <c:v>107.9016</c:v>
                </c:pt>
                <c:pt idx="1080">
                  <c:v>108.0016</c:v>
                </c:pt>
                <c:pt idx="1081">
                  <c:v>108.1016</c:v>
                </c:pt>
                <c:pt idx="1082">
                  <c:v>108.20160000000001</c:v>
                </c:pt>
                <c:pt idx="1083">
                  <c:v>108.30160000000001</c:v>
                </c:pt>
                <c:pt idx="1084">
                  <c:v>108.4016</c:v>
                </c:pt>
                <c:pt idx="1085">
                  <c:v>108.5016</c:v>
                </c:pt>
                <c:pt idx="1086">
                  <c:v>108.60159999999999</c:v>
                </c:pt>
                <c:pt idx="1087">
                  <c:v>108.7016</c:v>
                </c:pt>
                <c:pt idx="1088">
                  <c:v>108.80159999999999</c:v>
                </c:pt>
                <c:pt idx="1089">
                  <c:v>108.90159999999999</c:v>
                </c:pt>
                <c:pt idx="1090">
                  <c:v>109.00160000000001</c:v>
                </c:pt>
                <c:pt idx="1091">
                  <c:v>109.1016</c:v>
                </c:pt>
                <c:pt idx="1092">
                  <c:v>109.2016</c:v>
                </c:pt>
                <c:pt idx="1093">
                  <c:v>109.30160000000001</c:v>
                </c:pt>
                <c:pt idx="1094">
                  <c:v>109.4016</c:v>
                </c:pt>
                <c:pt idx="1095">
                  <c:v>109.5016</c:v>
                </c:pt>
                <c:pt idx="1096">
                  <c:v>109.60159999999999</c:v>
                </c:pt>
                <c:pt idx="1097">
                  <c:v>109.70159999999998</c:v>
                </c:pt>
                <c:pt idx="1098">
                  <c:v>109.80160000000001</c:v>
                </c:pt>
                <c:pt idx="1099">
                  <c:v>109.9016</c:v>
                </c:pt>
                <c:pt idx="1100">
                  <c:v>110.0016</c:v>
                </c:pt>
                <c:pt idx="1101">
                  <c:v>110.1016</c:v>
                </c:pt>
                <c:pt idx="1102">
                  <c:v>110.2016</c:v>
                </c:pt>
                <c:pt idx="1103">
                  <c:v>110.30159999999999</c:v>
                </c:pt>
                <c:pt idx="1104">
                  <c:v>110.4016</c:v>
                </c:pt>
                <c:pt idx="1105">
                  <c:v>110.5016</c:v>
                </c:pt>
                <c:pt idx="1106">
                  <c:v>110.6016</c:v>
                </c:pt>
                <c:pt idx="1107">
                  <c:v>110.70160000000001</c:v>
                </c:pt>
                <c:pt idx="1108">
                  <c:v>110.80160000000001</c:v>
                </c:pt>
                <c:pt idx="1109">
                  <c:v>110.9016</c:v>
                </c:pt>
                <c:pt idx="1110">
                  <c:v>111.0016</c:v>
                </c:pt>
                <c:pt idx="1111">
                  <c:v>111.10159999999999</c:v>
                </c:pt>
                <c:pt idx="1112">
                  <c:v>111.2</c:v>
                </c:pt>
                <c:pt idx="1113">
                  <c:v>111.3</c:v>
                </c:pt>
                <c:pt idx="1114">
                  <c:v>111.4</c:v>
                </c:pt>
                <c:pt idx="1115">
                  <c:v>111.5</c:v>
                </c:pt>
              </c:numCache>
            </c:numRef>
          </c:yVal>
          <c:smooth val="0"/>
          <c:extLst>
            <c:ext xmlns:c16="http://schemas.microsoft.com/office/drawing/2014/chart" uri="{C3380CC4-5D6E-409C-BE32-E72D297353CC}">
              <c16:uniqueId val="{00000002-C9EC-44FA-A22E-3DB6BA693406}"/>
            </c:ext>
          </c:extLst>
        </c:ser>
        <c:dLbls>
          <c:showLegendKey val="0"/>
          <c:showVal val="0"/>
          <c:showCatName val="0"/>
          <c:showSerName val="0"/>
          <c:showPercent val="0"/>
          <c:showBubbleSize val="0"/>
        </c:dLbls>
        <c:axId val="1740256703"/>
        <c:axId val="1740257535"/>
        <c:extLst>
          <c:ext xmlns:c15="http://schemas.microsoft.com/office/drawing/2012/chart" uri="{02D57815-91ED-43cb-92C2-25804820EDAC}">
            <c15:filteredScatterSeries>
              <c15:ser>
                <c:idx val="0"/>
                <c:order val="0"/>
                <c:tx>
                  <c:v>S1_r</c:v>
                </c:tx>
                <c:spPr>
                  <a:ln w="12700" cap="rnd">
                    <a:solidFill>
                      <a:srgbClr val="FFC000"/>
                    </a:solidFill>
                    <a:round/>
                  </a:ln>
                  <a:effectLst/>
                </c:spPr>
                <c:marker>
                  <c:symbol val="none"/>
                </c:marker>
                <c:xVal>
                  <c:numRef>
                    <c:extLst>
                      <c:ext uri="{02D57815-91ED-43cb-92C2-25804820EDAC}">
                        <c15:formulaRef>
                          <c15:sqref>Bq!$B$5:$B$80</c15:sqref>
                        </c15:formulaRef>
                      </c:ext>
                    </c:extLst>
                    <c:numCache>
                      <c:formatCode>General</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extLst>
                      <c:ext uri="{02D57815-91ED-43cb-92C2-25804820EDAC}">
                        <c15:formulaRef>
                          <c15:sqref>Bq!$C$5:$C$80</c15:sqref>
                        </c15:formulaRef>
                      </c:ext>
                    </c:extLst>
                    <c:numCache>
                      <c:formatCode>General</c:formatCode>
                      <c:ptCount val="76"/>
                      <c:pt idx="0">
                        <c:v>-1.5</c:v>
                      </c:pt>
                      <c:pt idx="1">
                        <c:v>0.29999999999999993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0"/>
                <c:extLst>
                  <c:ext xmlns:c16="http://schemas.microsoft.com/office/drawing/2014/chart" uri="{C3380CC4-5D6E-409C-BE32-E72D297353CC}">
                    <c16:uniqueId val="{00000003-C9EC-44FA-A22E-3DB6BA693406}"/>
                  </c:ext>
                </c:extLst>
              </c15:ser>
            </c15:filteredScatterSeries>
            <c15:filteredScatterSeries>
              <c15:ser>
                <c:idx val="5"/>
                <c:order val="2"/>
                <c:tx>
                  <c:v>4b_r</c:v>
                </c:tx>
                <c:spPr>
                  <a:ln w="12700" cap="rnd">
                    <a:solidFill>
                      <a:schemeClr val="accent6"/>
                    </a:solidFill>
                    <a:round/>
                  </a:ln>
                  <a:effectLst/>
                </c:spPr>
                <c:marker>
                  <c:symbol val="none"/>
                </c:marker>
                <c:xVal>
                  <c:numRef>
                    <c:extLst xmlns:c15="http://schemas.microsoft.com/office/drawing/2012/chart">
                      <c:ext xmlns:c15="http://schemas.microsoft.com/office/drawing/2012/chart" uri="{02D57815-91ED-43cb-92C2-25804820EDAC}">
                        <c15:formulaRef>
                          <c15:sqref>Bq!$G$28:$G$1139</c15:sqref>
                        </c15:formulaRef>
                      </c:ext>
                    </c:extLst>
                    <c:numCache>
                      <c:formatCode>General</c:formatCode>
                      <c:ptCount val="1112"/>
                      <c:pt idx="0">
                        <c:v>8.2107144795081819E-4</c:v>
                      </c:pt>
                      <c:pt idx="1">
                        <c:v>8.2105629470101166E-4</c:v>
                      </c:pt>
                      <c:pt idx="2">
                        <c:v>6.5004093835401564E-4</c:v>
                      </c:pt>
                      <c:pt idx="3">
                        <c:v>5.4223392596220604E-4</c:v>
                      </c:pt>
                      <c:pt idx="4">
                        <c:v>5.4222732532852231E-4</c:v>
                      </c:pt>
                      <c:pt idx="5">
                        <c:v>3.9022147234263024E-4</c:v>
                      </c:pt>
                      <c:pt idx="6">
                        <c:v>3.4066319605073039E-4</c:v>
                      </c:pt>
                      <c:pt idx="7">
                        <c:v>3.4066007349002327E-4</c:v>
                      </c:pt>
                      <c:pt idx="8">
                        <c:v>4.2769236039071865E-4</c:v>
                      </c:pt>
                      <c:pt idx="9">
                        <c:v>3.6659044088798375E-4</c:v>
                      </c:pt>
                      <c:pt idx="10">
                        <c:v>3.6658743129652094E-4</c:v>
                      </c:pt>
                      <c:pt idx="11">
                        <c:v>2.8494725791209161E-4</c:v>
                      </c:pt>
                      <c:pt idx="12">
                        <c:v>2.8494544106323866E-4</c:v>
                      </c:pt>
                      <c:pt idx="13">
                        <c:v>3.5952207015644535E-4</c:v>
                      </c:pt>
                      <c:pt idx="14">
                        <c:v>3.4291930263270987E-4</c:v>
                      </c:pt>
                      <c:pt idx="15">
                        <c:v>3.4291733156800107E-4</c:v>
                      </c:pt>
                      <c:pt idx="16">
                        <c:v>3.2974144709656641E-4</c:v>
                      </c:pt>
                      <c:pt idx="17">
                        <c:v>3.1754048273123048E-4</c:v>
                      </c:pt>
                      <c:pt idx="18">
                        <c:v>2.7784644536053691E-4</c:v>
                      </c:pt>
                      <c:pt idx="19">
                        <c:v>2.7064560310888843E-4</c:v>
                      </c:pt>
                      <c:pt idx="20">
                        <c:v>2.6351932836851189E-4</c:v>
                      </c:pt>
                      <c:pt idx="21">
                        <c:v>3.0116343015431252E-4</c:v>
                      </c:pt>
                      <c:pt idx="22">
                        <c:v>2.9533018869911661E-4</c:v>
                      </c:pt>
                      <c:pt idx="23">
                        <c:v>2.9532873153617823E-4</c:v>
                      </c:pt>
                      <c:pt idx="24">
                        <c:v>3.322431843582546E-4</c:v>
                      </c:pt>
                      <c:pt idx="25">
                        <c:v>3.2018862154364582E-4</c:v>
                      </c:pt>
                      <c:pt idx="26">
                        <c:v>3.1496508634335939E-4</c:v>
                      </c:pt>
                      <c:pt idx="27">
                        <c:v>3.1496361554755116E-4</c:v>
                      </c:pt>
                      <c:pt idx="28">
                        <c:v>3.0713014558152315E-4</c:v>
                      </c:pt>
                      <c:pt idx="29">
                        <c:v>3.0712874819593093E-4</c:v>
                      </c:pt>
                      <c:pt idx="30">
                        <c:v>3.4125257793486723E-4</c:v>
                      </c:pt>
                      <c:pt idx="31">
                        <c:v>4.0388097695931457E-4</c:v>
                      </c:pt>
                      <c:pt idx="32">
                        <c:v>4.0387916684842977E-4</c:v>
                      </c:pt>
                      <c:pt idx="33">
                        <c:v>3.9687420884554261E-4</c:v>
                      </c:pt>
                      <c:pt idx="34">
                        <c:v>3.9346443529166453E-4</c:v>
                      </c:pt>
                      <c:pt idx="35">
                        <c:v>3.9346271945853167E-4</c:v>
                      </c:pt>
                      <c:pt idx="36">
                        <c:v>3.2447549387341727E-4</c:v>
                      </c:pt>
                      <c:pt idx="37">
                        <c:v>3.2233632799603387E-4</c:v>
                      </c:pt>
                      <c:pt idx="38">
                        <c:v>3.8356393999145497E-4</c:v>
                      </c:pt>
                      <c:pt idx="39">
                        <c:v>3.8356231209339388E-4</c:v>
                      </c:pt>
                      <c:pt idx="40">
                        <c:v>4.4091951084952101E-4</c:v>
                      </c:pt>
                      <c:pt idx="41">
                        <c:v>4.4091766851981853E-4</c:v>
                      </c:pt>
                      <c:pt idx="42">
                        <c:v>4.3889586119964552E-4</c:v>
                      </c:pt>
                      <c:pt idx="43">
                        <c:v>4.3413692295431411E-4</c:v>
                      </c:pt>
                      <c:pt idx="44">
                        <c:v>4.3413513906524255E-4</c:v>
                      </c:pt>
                      <c:pt idx="45">
                        <c:v>3.6878344003368562E-4</c:v>
                      </c:pt>
                      <c:pt idx="46">
                        <c:v>3.0425184954417542E-4</c:v>
                      </c:pt>
                      <c:pt idx="47">
                        <c:v>2.9745724908369702E-4</c:v>
                      </c:pt>
                      <c:pt idx="48">
                        <c:v>3.8176787490086972E-4</c:v>
                      </c:pt>
                      <c:pt idx="49">
                        <c:v>3.4870653380161083E-4</c:v>
                      </c:pt>
                      <c:pt idx="50">
                        <c:v>3.4240405882907045E-4</c:v>
                      </c:pt>
                      <c:pt idx="51">
                        <c:v>3.3854988805312545E-4</c:v>
                      </c:pt>
                      <c:pt idx="52">
                        <c:v>4.2466747587369813E-4</c:v>
                      </c:pt>
                      <c:pt idx="53">
                        <c:v>4.1558766626459734E-4</c:v>
                      </c:pt>
                      <c:pt idx="54">
                        <c:v>3.8340092084587351E-4</c:v>
                      </c:pt>
                      <c:pt idx="55">
                        <c:v>3.8047802826411599E-4</c:v>
                      </c:pt>
                      <c:pt idx="56">
                        <c:v>3.7310288760012799E-4</c:v>
                      </c:pt>
                      <c:pt idx="57">
                        <c:v>4.2447602853165183E-4</c:v>
                      </c:pt>
                      <c:pt idx="58">
                        <c:v>4.2161161113832182E-4</c:v>
                      </c:pt>
                      <c:pt idx="59">
                        <c:v>4.1527559496637337E-4</c:v>
                      </c:pt>
                      <c:pt idx="60">
                        <c:v>4.1005146003910548E-4</c:v>
                      </c:pt>
                      <c:pt idx="61">
                        <c:v>4.0722729515863546E-4</c:v>
                      </c:pt>
                      <c:pt idx="62">
                        <c:v>3.7214460575057669E-4</c:v>
                      </c:pt>
                      <c:pt idx="63">
                        <c:v>4.5327439013463563E-4</c:v>
                      </c:pt>
                      <c:pt idx="64">
                        <c:v>4.5048001617778449E-4</c:v>
                      </c:pt>
                      <c:pt idx="65">
                        <c:v>4.1632478780877154E-4</c:v>
                      </c:pt>
                      <c:pt idx="66">
                        <c:v>4.4130162364703176E-4</c:v>
                      </c:pt>
                      <c:pt idx="67">
                        <c:v>4.3570669434432271E-4</c:v>
                      </c:pt>
                      <c:pt idx="68">
                        <c:v>3.7781348486801581E-4</c:v>
                      </c:pt>
                      <c:pt idx="69">
                        <c:v>3.7147502092383218E-4</c:v>
                      </c:pt>
                      <c:pt idx="70">
                        <c:v>3.9605368026910759E-4</c:v>
                      </c:pt>
                      <c:pt idx="71">
                        <c:v>4.4687186141375434E-4</c:v>
                      </c:pt>
                      <c:pt idx="72">
                        <c:v>4.4415080402437673E-4</c:v>
                      </c:pt>
                      <c:pt idx="73">
                        <c:v>4.4142976702768211E-4</c:v>
                      </c:pt>
                      <c:pt idx="74">
                        <c:v>4.3287575154381811E-4</c:v>
                      </c:pt>
                      <c:pt idx="75">
                        <c:v>4.5636088323218363E-4</c:v>
                      </c:pt>
                      <c:pt idx="76">
                        <c:v>4.5368017478582918E-4</c:v>
                      </c:pt>
                      <c:pt idx="77">
                        <c:v>3.9762935310858017E-4</c:v>
                      </c:pt>
                      <c:pt idx="78">
                        <c:v>3.9341072034109896E-4</c:v>
                      </c:pt>
                      <c:pt idx="79">
                        <c:v>3.9073865224406281E-4</c:v>
                      </c:pt>
                      <c:pt idx="80">
                        <c:v>4.1385130132848567E-4</c:v>
                      </c:pt>
                      <c:pt idx="81">
                        <c:v>4.1085781558789132E-4</c:v>
                      </c:pt>
                      <c:pt idx="82">
                        <c:v>4.6153074417992459E-4</c:v>
                      </c:pt>
                      <c:pt idx="83">
                        <c:v>5.1340304934146858E-4</c:v>
                      </c:pt>
                      <c:pt idx="84">
                        <c:v>4.8400211994082179E-4</c:v>
                      </c:pt>
                      <c:pt idx="85">
                        <c:v>4.8133191809229836E-4</c:v>
                      </c:pt>
                      <c:pt idx="86">
                        <c:v>4.5227749107851613E-4</c:v>
                      </c:pt>
                      <c:pt idx="87">
                        <c:v>5.2985782200811154E-4</c:v>
                      </c:pt>
                      <c:pt idx="88">
                        <c:v>5.3007652892551958E-4</c:v>
                      </c:pt>
                      <c:pt idx="89">
                        <c:v>4.9970924776521198E-4</c:v>
                      </c:pt>
                      <c:pt idx="90">
                        <c:v>4.9702654724169805E-4</c:v>
                      </c:pt>
                      <c:pt idx="91">
                        <c:v>4.9667821197693033E-4</c:v>
                      </c:pt>
                      <c:pt idx="92">
                        <c:v>5.2218531259243901E-4</c:v>
                      </c:pt>
                      <c:pt idx="93">
                        <c:v>4.3834883259444198E-4</c:v>
                      </c:pt>
                      <c:pt idx="94">
                        <c:v>4.3841312641724583E-4</c:v>
                      </c:pt>
                      <c:pt idx="95">
                        <c:v>4.3742539195802129E-4</c:v>
                      </c:pt>
                      <c:pt idx="96">
                        <c:v>4.8934493288573455E-4</c:v>
                      </c:pt>
                      <c:pt idx="97">
                        <c:v>4.8739796672855439E-4</c:v>
                      </c:pt>
                      <c:pt idx="98">
                        <c:v>5.3940046814135575E-4</c:v>
                      </c:pt>
                      <c:pt idx="99">
                        <c:v>4.5784372323844888E-4</c:v>
                      </c:pt>
                      <c:pt idx="100">
                        <c:v>4.5951115309619508E-4</c:v>
                      </c:pt>
                      <c:pt idx="101">
                        <c:v>4.5673090091337588E-4</c:v>
                      </c:pt>
                      <c:pt idx="102">
                        <c:v>3.982843230570208E-4</c:v>
                      </c:pt>
                      <c:pt idx="103">
                        <c:v>3.9776162251825911E-4</c:v>
                      </c:pt>
                      <c:pt idx="104">
                        <c:v>5.1151701883424771E-4</c:v>
                      </c:pt>
                      <c:pt idx="105">
                        <c:v>5.0869547326504747E-4</c:v>
                      </c:pt>
                      <c:pt idx="106">
                        <c:v>4.8159804796923201E-4</c:v>
                      </c:pt>
                      <c:pt idx="107">
                        <c:v>4.7875318792674735E-4</c:v>
                      </c:pt>
                      <c:pt idx="108">
                        <c:v>4.7590834966400016E-4</c:v>
                      </c:pt>
                      <c:pt idx="109">
                        <c:v>4.7542649484493964E-4</c:v>
                      </c:pt>
                      <c:pt idx="110">
                        <c:v>5.0118876740820606E-4</c:v>
                      </c:pt>
                      <c:pt idx="111">
                        <c:v>5.0040834121634255E-4</c:v>
                      </c:pt>
                      <c:pt idx="112">
                        <c:v>5.886785394534148E-4</c:v>
                      </c:pt>
                      <c:pt idx="113">
                        <c:v>5.6059002952031645E-4</c:v>
                      </c:pt>
                      <c:pt idx="114">
                        <c:v>5.5767492523114222E-4</c:v>
                      </c:pt>
                      <c:pt idx="115">
                        <c:v>4.9852290527367595E-4</c:v>
                      </c:pt>
                      <c:pt idx="116">
                        <c:v>5.6381661042327808E-4</c:v>
                      </c:pt>
                      <c:pt idx="117">
                        <c:v>5.6083829089670302E-4</c:v>
                      </c:pt>
                      <c:pt idx="118">
                        <c:v>5.6324415265114906E-4</c:v>
                      </c:pt>
                      <c:pt idx="119">
                        <c:v>5.9033735479527977E-4</c:v>
                      </c:pt>
                      <c:pt idx="120">
                        <c:v>5.8733022871936414E-4</c:v>
                      </c:pt>
                      <c:pt idx="121">
                        <c:v>5.5764127288853154E-4</c:v>
                      </c:pt>
                      <c:pt idx="122">
                        <c:v>5.5857014093606456E-4</c:v>
                      </c:pt>
                      <c:pt idx="123">
                        <c:v>5.5552305649816914E-4</c:v>
                      </c:pt>
                      <c:pt idx="124">
                        <c:v>5.5742820298063252E-4</c:v>
                      </c:pt>
                      <c:pt idx="125">
                        <c:v>6.5310651830966112E-4</c:v>
                      </c:pt>
                      <c:pt idx="126">
                        <c:v>6.5000122663432913E-4</c:v>
                      </c:pt>
                      <c:pt idx="127">
                        <c:v>6.1973347495850517E-4</c:v>
                      </c:pt>
                      <c:pt idx="128">
                        <c:v>5.9676214157397328E-4</c:v>
                      </c:pt>
                      <c:pt idx="129">
                        <c:v>5.9357633302808098E-4</c:v>
                      </c:pt>
                      <c:pt idx="130">
                        <c:v>6.860548957554625E-4</c:v>
                      </c:pt>
                      <c:pt idx="131">
                        <c:v>6.951473399732052E-4</c:v>
                      </c:pt>
                      <c:pt idx="132">
                        <c:v>6.9190389489765772E-4</c:v>
                      </c:pt>
                      <c:pt idx="133">
                        <c:v>6.2847170220214281E-4</c:v>
                      </c:pt>
                      <c:pt idx="134">
                        <c:v>6.2520394464355604E-4</c:v>
                      </c:pt>
                      <c:pt idx="135">
                        <c:v>6.2913350995334413E-4</c:v>
                      </c:pt>
                      <c:pt idx="136">
                        <c:v>6.2582796467265558E-4</c:v>
                      </c:pt>
                      <c:pt idx="137">
                        <c:v>6.3413343164992354E-4</c:v>
                      </c:pt>
                      <c:pt idx="138">
                        <c:v>6.3076624384012219E-4</c:v>
                      </c:pt>
                      <c:pt idx="139">
                        <c:v>6.9960512303335928E-4</c:v>
                      </c:pt>
                      <c:pt idx="140">
                        <c:v>6.962144231656101E-4</c:v>
                      </c:pt>
                      <c:pt idx="141">
                        <c:v>7.0252743421730663E-4</c:v>
                      </c:pt>
                      <c:pt idx="142">
                        <c:v>5.6599190675724433E-4</c:v>
                      </c:pt>
                      <c:pt idx="143">
                        <c:v>5.6252651923256779E-4</c:v>
                      </c:pt>
                      <c:pt idx="144">
                        <c:v>5.630532647824362E-4</c:v>
                      </c:pt>
                      <c:pt idx="145">
                        <c:v>6.3524144667432864E-4</c:v>
                      </c:pt>
                      <c:pt idx="146">
                        <c:v>6.317188675262471E-4</c:v>
                      </c:pt>
                      <c:pt idx="147">
                        <c:v>6.2819632096728923E-4</c:v>
                      </c:pt>
                      <c:pt idx="148">
                        <c:v>5.9925748620095467E-4</c:v>
                      </c:pt>
                      <c:pt idx="149">
                        <c:v>6.3152230832749334E-4</c:v>
                      </c:pt>
                      <c:pt idx="150">
                        <c:v>6.3390336548147885E-4</c:v>
                      </c:pt>
                      <c:pt idx="151">
                        <c:v>5.9724950012040126E-4</c:v>
                      </c:pt>
                      <c:pt idx="152">
                        <c:v>7.0274800555857584E-4</c:v>
                      </c:pt>
                      <c:pt idx="153">
                        <c:v>7.0283679430190179E-4</c:v>
                      </c:pt>
                      <c:pt idx="154">
                        <c:v>6.3344576275016495E-4</c:v>
                      </c:pt>
                      <c:pt idx="155">
                        <c:v>6.2974880611240379E-4</c:v>
                      </c:pt>
                      <c:pt idx="156">
                        <c:v>6.3218988995648146E-4</c:v>
                      </c:pt>
                      <c:pt idx="157">
                        <c:v>7.0781747241661832E-4</c:v>
                      </c:pt>
                      <c:pt idx="158">
                        <c:v>6.2883604910007906E-4</c:v>
                      </c:pt>
                      <c:pt idx="159">
                        <c:v>6.319840079048102E-4</c:v>
                      </c:pt>
                      <c:pt idx="160">
                        <c:v>7.0423852191419767E-4</c:v>
                      </c:pt>
                      <c:pt idx="161">
                        <c:v>7.0043901960319468E-4</c:v>
                      </c:pt>
                      <c:pt idx="162">
                        <c:v>7.1649286967324466E-4</c:v>
                      </c:pt>
                      <c:pt idx="163">
                        <c:v>7.1258506993195786E-4</c:v>
                      </c:pt>
                      <c:pt idx="164">
                        <c:v>7.0867730984484987E-4</c:v>
                      </c:pt>
                      <c:pt idx="165">
                        <c:v>7.0476958936871871E-4</c:v>
                      </c:pt>
                      <c:pt idx="166">
                        <c:v>7.4677698008210748E-4</c:v>
                      </c:pt>
                      <c:pt idx="167">
                        <c:v>7.4283318027279846E-4</c:v>
                      </c:pt>
                      <c:pt idx="168">
                        <c:v>7.4746762987492851E-4</c:v>
                      </c:pt>
                      <c:pt idx="169">
                        <c:v>7.8340488768300362E-4</c:v>
                      </c:pt>
                      <c:pt idx="170">
                        <c:v>7.39488580392749E-4</c:v>
                      </c:pt>
                      <c:pt idx="171">
                        <c:v>7.4243614636216356E-4</c:v>
                      </c:pt>
                      <c:pt idx="172">
                        <c:v>7.3840906379684453E-4</c:v>
                      </c:pt>
                      <c:pt idx="173">
                        <c:v>6.9326565666624957E-4</c:v>
                      </c:pt>
                      <c:pt idx="174">
                        <c:v>6.9329411085930861E-4</c:v>
                      </c:pt>
                      <c:pt idx="175">
                        <c:v>7.3844920944139204E-4</c:v>
                      </c:pt>
                      <c:pt idx="176">
                        <c:v>7.7532961354226761E-4</c:v>
                      </c:pt>
                      <c:pt idx="177">
                        <c:v>7.7587310599111883E-4</c:v>
                      </c:pt>
                      <c:pt idx="178">
                        <c:v>7.3582670273566011E-4</c:v>
                      </c:pt>
                      <c:pt idx="179">
                        <c:v>7.7319717854440917E-4</c:v>
                      </c:pt>
                      <c:pt idx="180">
                        <c:v>7.7185686995439424E-4</c:v>
                      </c:pt>
                      <c:pt idx="181">
                        <c:v>7.2865300333330759E-4</c:v>
                      </c:pt>
                      <c:pt idx="182">
                        <c:v>7.6629530766773662E-4</c:v>
                      </c:pt>
                      <c:pt idx="183">
                        <c:v>7.6586418555675431E-4</c:v>
                      </c:pt>
                      <c:pt idx="184">
                        <c:v>7.2407026415193139E-4</c:v>
                      </c:pt>
                      <c:pt idx="185">
                        <c:v>7.1984526669079867E-4</c:v>
                      </c:pt>
                      <c:pt idx="186">
                        <c:v>7.2182839954652888E-4</c:v>
                      </c:pt>
                      <c:pt idx="187">
                        <c:v>7.2297106588862386E-4</c:v>
                      </c:pt>
                      <c:pt idx="188">
                        <c:v>7.6164960872184126E-4</c:v>
                      </c:pt>
                      <c:pt idx="189">
                        <c:v>7.6210885406140011E-4</c:v>
                      </c:pt>
                      <c:pt idx="190">
                        <c:v>8.5504019986585612E-4</c:v>
                      </c:pt>
                      <c:pt idx="191">
                        <c:v>7.6307826791838988E-4</c:v>
                      </c:pt>
                      <c:pt idx="192">
                        <c:v>7.5870243604367533E-4</c:v>
                      </c:pt>
                      <c:pt idx="193">
                        <c:v>7.5528998971316735E-4</c:v>
                      </c:pt>
                      <c:pt idx="194">
                        <c:v>7.5090866167851591E-4</c:v>
                      </c:pt>
                      <c:pt idx="195">
                        <c:v>7.5519975574754464E-4</c:v>
                      </c:pt>
                      <c:pt idx="196">
                        <c:v>7.6159149470196661E-4</c:v>
                      </c:pt>
                      <c:pt idx="197">
                        <c:v>9.370802825878989E-4</c:v>
                      </c:pt>
                      <c:pt idx="198">
                        <c:v>9.3748752313468149E-4</c:v>
                      </c:pt>
                      <c:pt idx="199">
                        <c:v>9.4417264897846695E-4</c:v>
                      </c:pt>
                      <c:pt idx="200">
                        <c:v>9.8537359138110435E-4</c:v>
                      </c:pt>
                      <c:pt idx="201">
                        <c:v>9.8079848390416843E-4</c:v>
                      </c:pt>
                      <c:pt idx="202">
                        <c:v>1.0822151569386785E-3</c:v>
                      </c:pt>
                      <c:pt idx="203">
                        <c:v>1.123971458714818E-3</c:v>
                      </c:pt>
                      <c:pt idx="204">
                        <c:v>1.1284700613442818E-3</c:v>
                      </c:pt>
                      <c:pt idx="205">
                        <c:v>1.0415906402393377E-3</c:v>
                      </c:pt>
                      <c:pt idx="206">
                        <c:v>1.178723618163093E-3</c:v>
                      </c:pt>
                      <c:pt idx="207">
                        <c:v>1.1837930029761068E-3</c:v>
                      </c:pt>
                      <c:pt idx="208">
                        <c:v>1.0942902570746571E-3</c:v>
                      </c:pt>
                      <c:pt idx="209">
                        <c:v>1.0894774318149102E-3</c:v>
                      </c:pt>
                      <c:pt idx="210">
                        <c:v>1.1001057318453195E-3</c:v>
                      </c:pt>
                      <c:pt idx="211">
                        <c:v>1.1605505502926396E-3</c:v>
                      </c:pt>
                      <c:pt idx="212">
                        <c:v>1.3537438942344329E-3</c:v>
                      </c:pt>
                      <c:pt idx="213">
                        <c:v>1.3745904951965144E-3</c:v>
                      </c:pt>
                      <c:pt idx="214">
                        <c:v>1.28750792716207E-3</c:v>
                      </c:pt>
                      <c:pt idx="215">
                        <c:v>1.2311488698680205E-3</c:v>
                      </c:pt>
                      <c:pt idx="216">
                        <c:v>1.2483833342196518E-3</c:v>
                      </c:pt>
                      <c:pt idx="217">
                        <c:v>1.2682037279085859E-3</c:v>
                      </c:pt>
                      <c:pt idx="218">
                        <c:v>1.6886462819798059E-3</c:v>
                      </c:pt>
                      <c:pt idx="219">
                        <c:v>1.7178962714009946E-3</c:v>
                      </c:pt>
                      <c:pt idx="220">
                        <c:v>1.8593780049130663E-3</c:v>
                      </c:pt>
                      <c:pt idx="221">
                        <c:v>1.7983755846337282E-3</c:v>
                      </c:pt>
                      <c:pt idx="222">
                        <c:v>1.8937701347336775E-3</c:v>
                      </c:pt>
                      <c:pt idx="223">
                        <c:v>1.9464854131826729E-3</c:v>
                      </c:pt>
                      <c:pt idx="224">
                        <c:v>1.9406245336048989E-3</c:v>
                      </c:pt>
                      <c:pt idx="225">
                        <c:v>1.9855794585074372E-3</c:v>
                      </c:pt>
                      <c:pt idx="226">
                        <c:v>2.0945627493769011E-3</c:v>
                      </c:pt>
                      <c:pt idx="227">
                        <c:v>2.088385188031529E-3</c:v>
                      </c:pt>
                      <c:pt idx="228">
                        <c:v>2.4115094060742871E-3</c:v>
                      </c:pt>
                      <c:pt idx="229">
                        <c:v>2.4836716023499046E-3</c:v>
                      </c:pt>
                      <c:pt idx="230">
                        <c:v>2.4770638328118289E-3</c:v>
                      </c:pt>
                      <c:pt idx="231">
                        <c:v>2.7806173721444559E-3</c:v>
                      </c:pt>
                      <c:pt idx="232">
                        <c:v>3.7970170431026462E-3</c:v>
                      </c:pt>
                      <c:pt idx="233">
                        <c:v>3.7898783528226331E-3</c:v>
                      </c:pt>
                      <c:pt idx="234">
                        <c:v>3.9126989437697317E-3</c:v>
                      </c:pt>
                      <c:pt idx="235">
                        <c:v>4.2025510531414059E-3</c:v>
                      </c:pt>
                      <c:pt idx="236">
                        <c:v>4.1946016983715013E-3</c:v>
                      </c:pt>
                      <c:pt idx="237">
                        <c:v>4.3894559454887771E-3</c:v>
                      </c:pt>
                      <c:pt idx="238">
                        <c:v>4.2149567212312368E-3</c:v>
                      </c:pt>
                      <c:pt idx="239">
                        <c:v>4.206622504741857E-3</c:v>
                      </c:pt>
                      <c:pt idx="240">
                        <c:v>4.9597764635731841E-3</c:v>
                      </c:pt>
                      <c:pt idx="241">
                        <c:v>5.7564300112523305E-3</c:v>
                      </c:pt>
                      <c:pt idx="242">
                        <c:v>5.7474523944653494E-3</c:v>
                      </c:pt>
                      <c:pt idx="243">
                        <c:v>7.6965994358537404E-3</c:v>
                      </c:pt>
                      <c:pt idx="244">
                        <c:v>1.0825660186884781E-2</c:v>
                      </c:pt>
                      <c:pt idx="245">
                        <c:v>1.0815725845944512E-2</c:v>
                      </c:pt>
                      <c:pt idx="246">
                        <c:v>1.4147771806971769E-2</c:v>
                      </c:pt>
                      <c:pt idx="247">
                        <c:v>1.9233951876853447E-2</c:v>
                      </c:pt>
                      <c:pt idx="248">
                        <c:v>1.9223219400627246E-2</c:v>
                      </c:pt>
                      <c:pt idx="249">
                        <c:v>2.3909341522208871E-2</c:v>
                      </c:pt>
                      <c:pt idx="250">
                        <c:v>2.2958486861030927E-2</c:v>
                      </c:pt>
                      <c:pt idx="251">
                        <c:v>2.2946817185135721E-2</c:v>
                      </c:pt>
                      <c:pt idx="252">
                        <c:v>2.832252067267178E-2</c:v>
                      </c:pt>
                      <c:pt idx="253">
                        <c:v>3.643401811034698E-2</c:v>
                      </c:pt>
                      <c:pt idx="254">
                        <c:v>3.6421769458416076E-2</c:v>
                      </c:pt>
                      <c:pt idx="255">
                        <c:v>4.5075328192969367E-2</c:v>
                      </c:pt>
                      <c:pt idx="256">
                        <c:v>4.5062749904760571E-2</c:v>
                      </c:pt>
                      <c:pt idx="257">
                        <c:v>5.1270728799453165E-2</c:v>
                      </c:pt>
                      <c:pt idx="258">
                        <c:v>5.5410711084261058E-2</c:v>
                      </c:pt>
                      <c:pt idx="259">
                        <c:v>5.5397342986787723E-2</c:v>
                      </c:pt>
                      <c:pt idx="260">
                        <c:v>5.9166547104613547E-2</c:v>
                      </c:pt>
                      <c:pt idx="261">
                        <c:v>5.9833248607228891E-2</c:v>
                      </c:pt>
                      <c:pt idx="262">
                        <c:v>5.9819154780197711E-2</c:v>
                      </c:pt>
                      <c:pt idx="263">
                        <c:v>5.200273799602094E-2</c:v>
                      </c:pt>
                      <c:pt idx="264">
                        <c:v>3.5437377747588712E-2</c:v>
                      </c:pt>
                      <c:pt idx="265">
                        <c:v>3.5423908730726747E-2</c:v>
                      </c:pt>
                      <c:pt idx="266">
                        <c:v>1.9875991036364189E-2</c:v>
                      </c:pt>
                      <c:pt idx="267">
                        <c:v>9.0470371923954997E-3</c:v>
                      </c:pt>
                      <c:pt idx="268">
                        <c:v>2.3597493034804755E-3</c:v>
                      </c:pt>
                      <c:pt idx="269">
                        <c:v>2.2878941458924188E-3</c:v>
                      </c:pt>
                      <c:pt idx="270">
                        <c:v>4.2361659628448054E-4</c:v>
                      </c:pt>
                      <c:pt idx="271">
                        <c:v>8.9057577684620824E-4</c:v>
                      </c:pt>
                      <c:pt idx="272">
                        <c:v>8.4568929279269628E-4</c:v>
                      </c:pt>
                      <c:pt idx="273">
                        <c:v>1.3635430033388327E-3</c:v>
                      </c:pt>
                      <c:pt idx="274">
                        <c:v>1.3524036658491294E-3</c:v>
                      </c:pt>
                      <c:pt idx="275">
                        <c:v>1.0590182139724011E-3</c:v>
                      </c:pt>
                      <c:pt idx="276">
                        <c:v>9.9255791375324476E-4</c:v>
                      </c:pt>
                      <c:pt idx="277">
                        <c:v>9.825774598676367E-4</c:v>
                      </c:pt>
                      <c:pt idx="278">
                        <c:v>1.2919375410706665E-3</c:v>
                      </c:pt>
                      <c:pt idx="279">
                        <c:v>1.2164203481525831E-3</c:v>
                      </c:pt>
                      <c:pt idx="280">
                        <c:v>1.207505159681994E-3</c:v>
                      </c:pt>
                      <c:pt idx="281">
                        <c:v>1.1993618618593284E-3</c:v>
                      </c:pt>
                      <c:pt idx="282">
                        <c:v>1.1016453106648841E-3</c:v>
                      </c:pt>
                      <c:pt idx="283">
                        <c:v>1.0939667137778036E-3</c:v>
                      </c:pt>
                      <c:pt idx="284">
                        <c:v>1.0840904714348495E-3</c:v>
                      </c:pt>
                      <c:pt idx="285">
                        <c:v>1.0769338115428017E-3</c:v>
                      </c:pt>
                      <c:pt idx="286">
                        <c:v>1.0061081350772913E-3</c:v>
                      </c:pt>
                      <c:pt idx="287">
                        <c:v>9.4173717805576089E-4</c:v>
                      </c:pt>
                      <c:pt idx="288">
                        <c:v>8.0848625529953463E-4</c:v>
                      </c:pt>
                      <c:pt idx="289">
                        <c:v>7.6381142731094464E-4</c:v>
                      </c:pt>
                      <c:pt idx="290">
                        <c:v>9.0563686069544127E-4</c:v>
                      </c:pt>
                      <c:pt idx="291">
                        <c:v>1.0163574521557389E-3</c:v>
                      </c:pt>
                      <c:pt idx="292">
                        <c:v>9.8139432977339264E-4</c:v>
                      </c:pt>
                      <c:pt idx="293">
                        <c:v>9.0136327677266725E-4</c:v>
                      </c:pt>
                      <c:pt idx="294">
                        <c:v>8.9581759859112657E-4</c:v>
                      </c:pt>
                      <c:pt idx="295">
                        <c:v>1.092843719871972E-3</c:v>
                      </c:pt>
                      <c:pt idx="296">
                        <c:v>9.0331669538516388E-4</c:v>
                      </c:pt>
                      <c:pt idx="297">
                        <c:v>8.8487229173236275E-4</c:v>
                      </c:pt>
                      <c:pt idx="298">
                        <c:v>7.7454782944794229E-4</c:v>
                      </c:pt>
                      <c:pt idx="299">
                        <c:v>1.0732357512653605E-3</c:v>
                      </c:pt>
                      <c:pt idx="300">
                        <c:v>1.0567820350765398E-3</c:v>
                      </c:pt>
                      <c:pt idx="301">
                        <c:v>1.0516406088688323E-3</c:v>
                      </c:pt>
                      <c:pt idx="302">
                        <c:v>6.8329364987766326E-4</c:v>
                      </c:pt>
                      <c:pt idx="303">
                        <c:v>8.3180073195436013E-4</c:v>
                      </c:pt>
                      <c:pt idx="304">
                        <c:v>8.2180244024831811E-4</c:v>
                      </c:pt>
                      <c:pt idx="305">
                        <c:v>7.1490655731695849E-4</c:v>
                      </c:pt>
                      <c:pt idx="306">
                        <c:v>8.6253407895951252E-4</c:v>
                      </c:pt>
                      <c:pt idx="307">
                        <c:v>8.4611361809232147E-4</c:v>
                      </c:pt>
                      <c:pt idx="308">
                        <c:v>6.8838675108454182E-4</c:v>
                      </c:pt>
                      <c:pt idx="309">
                        <c:v>9.3380397278953944E-4</c:v>
                      </c:pt>
                      <c:pt idx="310">
                        <c:v>9.3150534182309631E-4</c:v>
                      </c:pt>
                      <c:pt idx="311">
                        <c:v>6.7043355967346904E-4</c:v>
                      </c:pt>
                      <c:pt idx="312">
                        <c:v>6.6545190647501577E-4</c:v>
                      </c:pt>
                      <c:pt idx="313">
                        <c:v>7.1032572100234511E-4</c:v>
                      </c:pt>
                      <c:pt idx="314">
                        <c:v>7.0534397414578345E-4</c:v>
                      </c:pt>
                      <c:pt idx="315">
                        <c:v>7.0036228402798033E-4</c:v>
                      </c:pt>
                      <c:pt idx="316">
                        <c:v>8.449691643778863E-4</c:v>
                      </c:pt>
                      <c:pt idx="317">
                        <c:v>7.3388449817931493E-4</c:v>
                      </c:pt>
                      <c:pt idx="318">
                        <c:v>7.2894566017138614E-4</c:v>
                      </c:pt>
                      <c:pt idx="319">
                        <c:v>6.7454937878969631E-4</c:v>
                      </c:pt>
                      <c:pt idx="320">
                        <c:v>8.1436492605374696E-4</c:v>
                      </c:pt>
                      <c:pt idx="321">
                        <c:v>8.0944729179505852E-4</c:v>
                      </c:pt>
                      <c:pt idx="322">
                        <c:v>6.5594925846184922E-4</c:v>
                      </c:pt>
                      <c:pt idx="323">
                        <c:v>7.0018548751502128E-4</c:v>
                      </c:pt>
                      <c:pt idx="324">
                        <c:v>6.9226847549705938E-4</c:v>
                      </c:pt>
                      <c:pt idx="325">
                        <c:v>6.835080919321058E-4</c:v>
                      </c:pt>
                      <c:pt idx="326">
                        <c:v>6.7864704202809725E-4</c:v>
                      </c:pt>
                      <c:pt idx="327">
                        <c:v>6.7284890026992586E-4</c:v>
                      </c:pt>
                      <c:pt idx="328">
                        <c:v>6.1674224997420668E-4</c:v>
                      </c:pt>
                      <c:pt idx="329">
                        <c:v>6.0847943111980629E-4</c:v>
                      </c:pt>
                      <c:pt idx="330">
                        <c:v>6.0367360536884402E-4</c:v>
                      </c:pt>
                      <c:pt idx="331">
                        <c:v>5.5003545635328864E-4</c:v>
                      </c:pt>
                      <c:pt idx="332">
                        <c:v>5.4521665910965873E-4</c:v>
                      </c:pt>
                      <c:pt idx="333">
                        <c:v>4.9237522699370235E-4</c:v>
                      </c:pt>
                      <c:pt idx="334">
                        <c:v>4.8487420120091822E-4</c:v>
                      </c:pt>
                      <c:pt idx="335">
                        <c:v>5.7324023668739595E-4</c:v>
                      </c:pt>
                      <c:pt idx="336">
                        <c:v>5.6848785367329309E-4</c:v>
                      </c:pt>
                      <c:pt idx="337">
                        <c:v>5.1475217819463867E-4</c:v>
                      </c:pt>
                      <c:pt idx="338">
                        <c:v>5.5359999888694711E-4</c:v>
                      </c:pt>
                      <c:pt idx="339">
                        <c:v>5.488935593960881E-4</c:v>
                      </c:pt>
                      <c:pt idx="340">
                        <c:v>4.9710036446805935E-4</c:v>
                      </c:pt>
                      <c:pt idx="341">
                        <c:v>5.3951260249105164E-4</c:v>
                      </c:pt>
                      <c:pt idx="342">
                        <c:v>5.2971099239494961E-4</c:v>
                      </c:pt>
                      <c:pt idx="343">
                        <c:v>5.7094227885389317E-4</c:v>
                      </c:pt>
                      <c:pt idx="344">
                        <c:v>6.1289243760110322E-4</c:v>
                      </c:pt>
                      <c:pt idx="345">
                        <c:v>6.0330190116209177E-4</c:v>
                      </c:pt>
                      <c:pt idx="346">
                        <c:v>5.4951005617706594E-4</c:v>
                      </c:pt>
                      <c:pt idx="347">
                        <c:v>6.3687768064534694E-4</c:v>
                      </c:pt>
                      <c:pt idx="348">
                        <c:v>6.2641909324437622E-4</c:v>
                      </c:pt>
                      <c:pt idx="349">
                        <c:v>6.6212799810236615E-4</c:v>
                      </c:pt>
                      <c:pt idx="350">
                        <c:v>7.4799686659005906E-4</c:v>
                      </c:pt>
                      <c:pt idx="351">
                        <c:v>7.4350699255073204E-4</c:v>
                      </c:pt>
                      <c:pt idx="352">
                        <c:v>7.3128250658054811E-4</c:v>
                      </c:pt>
                      <c:pt idx="353">
                        <c:v>7.7153617589396993E-4</c:v>
                      </c:pt>
                      <c:pt idx="354">
                        <c:v>7.6210445976370269E-4</c:v>
                      </c:pt>
                      <c:pt idx="355">
                        <c:v>7.5766527748146904E-4</c:v>
                      </c:pt>
                      <c:pt idx="356">
                        <c:v>7.5322613932422692E-4</c:v>
                      </c:pt>
                      <c:pt idx="357">
                        <c:v>7.3453626251996349E-4</c:v>
                      </c:pt>
                      <c:pt idx="358">
                        <c:v>7.3018176019063082E-4</c:v>
                      </c:pt>
                      <c:pt idx="359">
                        <c:v>6.3865685452838212E-4</c:v>
                      </c:pt>
                      <c:pt idx="360">
                        <c:v>6.2951446752462141E-4</c:v>
                      </c:pt>
                      <c:pt idx="361">
                        <c:v>6.2519337773838215E-4</c:v>
                      </c:pt>
                      <c:pt idx="362">
                        <c:v>6.1776565723830896E-4</c:v>
                      </c:pt>
                      <c:pt idx="363">
                        <c:v>6.1269826437738517E-4</c:v>
                      </c:pt>
                      <c:pt idx="364">
                        <c:v>8.2641462499325705E-4</c:v>
                      </c:pt>
                      <c:pt idx="365">
                        <c:v>5.6322942297851999E-4</c:v>
                      </c:pt>
                      <c:pt idx="366">
                        <c:v>5.6388607708682237E-4</c:v>
                      </c:pt>
                      <c:pt idx="367">
                        <c:v>7.8213122814953261E-4</c:v>
                      </c:pt>
                      <c:pt idx="368">
                        <c:v>6.9014322393421833E-4</c:v>
                      </c:pt>
                      <c:pt idx="369">
                        <c:v>6.9195488404318745E-4</c:v>
                      </c:pt>
                      <c:pt idx="370">
                        <c:v>8.2866648480775041E-4</c:v>
                      </c:pt>
                      <c:pt idx="371">
                        <c:v>1.0475032140858577E-3</c:v>
                      </c:pt>
                      <c:pt idx="372">
                        <c:v>1.0567747218527754E-3</c:v>
                      </c:pt>
                      <c:pt idx="373">
                        <c:v>9.225793257805529E-4</c:v>
                      </c:pt>
                      <c:pt idx="374">
                        <c:v>9.1802799867065027E-4</c:v>
                      </c:pt>
                      <c:pt idx="375">
                        <c:v>9.2452595098163094E-4</c:v>
                      </c:pt>
                      <c:pt idx="376">
                        <c:v>8.8328945304011735E-4</c:v>
                      </c:pt>
                      <c:pt idx="377">
                        <c:v>1.0184231268363974E-3</c:v>
                      </c:pt>
                      <c:pt idx="378">
                        <c:v>1.0277031372773896E-3</c:v>
                      </c:pt>
                      <c:pt idx="379">
                        <c:v>7.9775622256043086E-4</c:v>
                      </c:pt>
                      <c:pt idx="380">
                        <c:v>7.9297096226191679E-4</c:v>
                      </c:pt>
                      <c:pt idx="381">
                        <c:v>7.8818575215115478E-4</c:v>
                      </c:pt>
                      <c:pt idx="382">
                        <c:v>8.5884030962606875E-4</c:v>
                      </c:pt>
                      <c:pt idx="383">
                        <c:v>8.0441567375507436E-4</c:v>
                      </c:pt>
                      <c:pt idx="384">
                        <c:v>7.9947192635506628E-4</c:v>
                      </c:pt>
                      <c:pt idx="385">
                        <c:v>9.5956347384124215E-4</c:v>
                      </c:pt>
                      <c:pt idx="386">
                        <c:v>9.5453198308106046E-4</c:v>
                      </c:pt>
                      <c:pt idx="387">
                        <c:v>7.9844949973909864E-4</c:v>
                      </c:pt>
                      <c:pt idx="388">
                        <c:v>9.0475701386617737E-4</c:v>
                      </c:pt>
                      <c:pt idx="389">
                        <c:v>8.9966603552438088E-4</c:v>
                      </c:pt>
                      <c:pt idx="390">
                        <c:v>1.1098988274963616E-3</c:v>
                      </c:pt>
                      <c:pt idx="391">
                        <c:v>9.6184286746264531E-4</c:v>
                      </c:pt>
                      <c:pt idx="392">
                        <c:v>9.5663577671213531E-4</c:v>
                      </c:pt>
                      <c:pt idx="393">
                        <c:v>9.1031494291181629E-4</c:v>
                      </c:pt>
                      <c:pt idx="394">
                        <c:v>7.5032855751551355E-4</c:v>
                      </c:pt>
                      <c:pt idx="395">
                        <c:v>7.4503422209633915E-4</c:v>
                      </c:pt>
                      <c:pt idx="396">
                        <c:v>1.0156075290494652E-3</c:v>
                      </c:pt>
                      <c:pt idx="397">
                        <c:v>1.0230517513118847E-3</c:v>
                      </c:pt>
                      <c:pt idx="398">
                        <c:v>1.0176307523705643E-3</c:v>
                      </c:pt>
                      <c:pt idx="399">
                        <c:v>6.9550132677610016E-4</c:v>
                      </c:pt>
                      <c:pt idx="400">
                        <c:v>6.9665404074204895E-4</c:v>
                      </c:pt>
                      <c:pt idx="401">
                        <c:v>7.4657843030438958E-4</c:v>
                      </c:pt>
                      <c:pt idx="402">
                        <c:v>8.1094717526361678E-4</c:v>
                      </c:pt>
                      <c:pt idx="403">
                        <c:v>6.9236359140952084E-4</c:v>
                      </c:pt>
                      <c:pt idx="404">
                        <c:v>6.8672215511820795E-4</c:v>
                      </c:pt>
                      <c:pt idx="405">
                        <c:v>8.0061654334597702E-4</c:v>
                      </c:pt>
                      <c:pt idx="406">
                        <c:v>8.5751864639530548E-4</c:v>
                      </c:pt>
                      <c:pt idx="407">
                        <c:v>8.5179176466122319E-4</c:v>
                      </c:pt>
                      <c:pt idx="408">
                        <c:v>7.4390543794351728E-4</c:v>
                      </c:pt>
                      <c:pt idx="409">
                        <c:v>8.5466756957724283E-4</c:v>
                      </c:pt>
                      <c:pt idx="410">
                        <c:v>8.4884316359731609E-4</c:v>
                      </c:pt>
                      <c:pt idx="411">
                        <c:v>8.5756681372959221E-4</c:v>
                      </c:pt>
                      <c:pt idx="412">
                        <c:v>8.5907353588896473E-4</c:v>
                      </c:pt>
                      <c:pt idx="413">
                        <c:v>8.5309700847060533E-4</c:v>
                      </c:pt>
                      <c:pt idx="414">
                        <c:v>7.9558669878265157E-4</c:v>
                      </c:pt>
                      <c:pt idx="415">
                        <c:v>8.4999114233197718E-4</c:v>
                      </c:pt>
                      <c:pt idx="416">
                        <c:v>8.4847187642851695E-4</c:v>
                      </c:pt>
                      <c:pt idx="417">
                        <c:v>1.0319743446522709E-3</c:v>
                      </c:pt>
                      <c:pt idx="418">
                        <c:v>9.0346387522678739E-4</c:v>
                      </c:pt>
                      <c:pt idx="419">
                        <c:v>9.0373742952932123E-4</c:v>
                      </c:pt>
                      <c:pt idx="420">
                        <c:v>9.0248076682707926E-4</c:v>
                      </c:pt>
                      <c:pt idx="421">
                        <c:v>8.3432032219829045E-4</c:v>
                      </c:pt>
                      <c:pt idx="422">
                        <c:v>8.341643757676816E-4</c:v>
                      </c:pt>
                      <c:pt idx="423">
                        <c:v>9.5108206295036921E-4</c:v>
                      </c:pt>
                      <c:pt idx="424">
                        <c:v>9.4485585672112577E-4</c:v>
                      </c:pt>
                      <c:pt idx="425">
                        <c:v>9.5063288797701221E-4</c:v>
                      </c:pt>
                      <c:pt idx="426">
                        <c:v>8.1811785253322385E-4</c:v>
                      </c:pt>
                      <c:pt idx="427">
                        <c:v>8.1181298694917286E-4</c:v>
                      </c:pt>
                      <c:pt idx="428">
                        <c:v>8.0855683480360319E-4</c:v>
                      </c:pt>
                      <c:pt idx="429">
                        <c:v>9.2891285148986066E-4</c:v>
                      </c:pt>
                      <c:pt idx="430">
                        <c:v>9.8773202765138515E-4</c:v>
                      </c:pt>
                      <c:pt idx="431">
                        <c:v>9.8684748541944477E-4</c:v>
                      </c:pt>
                      <c:pt idx="432">
                        <c:v>1.0462588925526366E-3</c:v>
                      </c:pt>
                      <c:pt idx="433">
                        <c:v>1.039870071722954E-3</c:v>
                      </c:pt>
                      <c:pt idx="434">
                        <c:v>9.7314409617777192E-4</c:v>
                      </c:pt>
                      <c:pt idx="435">
                        <c:v>9.0934936715279129E-4</c:v>
                      </c:pt>
                      <c:pt idx="436">
                        <c:v>9.0288968129151412E-4</c:v>
                      </c:pt>
                      <c:pt idx="437">
                        <c:v>8.9645905917922159E-4</c:v>
                      </c:pt>
                      <c:pt idx="438">
                        <c:v>9.5822722624569945E-4</c:v>
                      </c:pt>
                      <c:pt idx="439">
                        <c:v>9.5174294612243159E-4</c:v>
                      </c:pt>
                      <c:pt idx="440">
                        <c:v>1.0159100239210571E-3</c:v>
                      </c:pt>
                      <c:pt idx="441">
                        <c:v>1.072610556089615E-3</c:v>
                      </c:pt>
                      <c:pt idx="442">
                        <c:v>1.0661010852050774E-3</c:v>
                      </c:pt>
                      <c:pt idx="443">
                        <c:v>9.2933451268213836E-4</c:v>
                      </c:pt>
                      <c:pt idx="444">
                        <c:v>1.1833539050486895E-3</c:v>
                      </c:pt>
                      <c:pt idx="445">
                        <c:v>9.1630253118668255E-4</c:v>
                      </c:pt>
                      <c:pt idx="446">
                        <c:v>9.1147883809856534E-4</c:v>
                      </c:pt>
                      <c:pt idx="447">
                        <c:v>9.0156105018170129E-4</c:v>
                      </c:pt>
                      <c:pt idx="448">
                        <c:v>1.1551042291626707E-3</c:v>
                      </c:pt>
                      <c:pt idx="449">
                        <c:v>1.1486069963990056E-3</c:v>
                      </c:pt>
                      <c:pt idx="450">
                        <c:v>1.0082902832200774E-3</c:v>
                      </c:pt>
                      <c:pt idx="451">
                        <c:v>1.0665827629397951E-3</c:v>
                      </c:pt>
                      <c:pt idx="452">
                        <c:v>1.0640904548168812E-3</c:v>
                      </c:pt>
                      <c:pt idx="453">
                        <c:v>1.0555955079871039E-3</c:v>
                      </c:pt>
                      <c:pt idx="454">
                        <c:v>1.0491115165023989E-3</c:v>
                      </c:pt>
                      <c:pt idx="455">
                        <c:v>9.740940905817332E-4</c:v>
                      </c:pt>
                      <c:pt idx="456">
                        <c:v>9.7129275646737042E-4</c:v>
                      </c:pt>
                      <c:pt idx="457">
                        <c:v>1.1594626194293691E-3</c:v>
                      </c:pt>
                      <c:pt idx="458">
                        <c:v>1.152940549411687E-3</c:v>
                      </c:pt>
                      <c:pt idx="459">
                        <c:v>1.1378364291076254E-3</c:v>
                      </c:pt>
                      <c:pt idx="460">
                        <c:v>1.0026140666031583E-3</c:v>
                      </c:pt>
                      <c:pt idx="461">
                        <c:v>9.9616343598056632E-4</c:v>
                      </c:pt>
                      <c:pt idx="462">
                        <c:v>9.8972903015902584E-4</c:v>
                      </c:pt>
                      <c:pt idx="463">
                        <c:v>1.3052708028475617E-3</c:v>
                      </c:pt>
                      <c:pt idx="464">
                        <c:v>1.2964240260621086E-3</c:v>
                      </c:pt>
                      <c:pt idx="465">
                        <c:v>1.2899997452180305E-3</c:v>
                      </c:pt>
                      <c:pt idx="466">
                        <c:v>1.1550330843562568E-3</c:v>
                      </c:pt>
                      <c:pt idx="467">
                        <c:v>1.1443065972847756E-3</c:v>
                      </c:pt>
                      <c:pt idx="468">
                        <c:v>1.2019371136839424E-3</c:v>
                      </c:pt>
                      <c:pt idx="469">
                        <c:v>1.1910762282889887E-3</c:v>
                      </c:pt>
                      <c:pt idx="470">
                        <c:v>1.184681875387041E-3</c:v>
                      </c:pt>
                      <c:pt idx="471">
                        <c:v>1.1783066005081888E-3</c:v>
                      </c:pt>
                      <c:pt idx="472">
                        <c:v>1.231183364624012E-3</c:v>
                      </c:pt>
                      <c:pt idx="473">
                        <c:v>1.2202364335935282E-3</c:v>
                      </c:pt>
                      <c:pt idx="474">
                        <c:v>1.2073049951679749E-3</c:v>
                      </c:pt>
                      <c:pt idx="475">
                        <c:v>1.2010114149181674E-3</c:v>
                      </c:pt>
                      <c:pt idx="476">
                        <c:v>1.1925308232136696E-3</c:v>
                      </c:pt>
                      <c:pt idx="477">
                        <c:v>1.1233243404548919E-3</c:v>
                      </c:pt>
                      <c:pt idx="478">
                        <c:v>1.1170433064742245E-3</c:v>
                      </c:pt>
                      <c:pt idx="479">
                        <c:v>1.1067453648123484E-3</c:v>
                      </c:pt>
                      <c:pt idx="480">
                        <c:v>1.1588627836208122E-3</c:v>
                      </c:pt>
                      <c:pt idx="481">
                        <c:v>1.1526272294166526E-3</c:v>
                      </c:pt>
                      <c:pt idx="482">
                        <c:v>1.0820332166739468E-3</c:v>
                      </c:pt>
                      <c:pt idx="483">
                        <c:v>1.0758095088157097E-3</c:v>
                      </c:pt>
                      <c:pt idx="484">
                        <c:v>1.0657362800295016E-3</c:v>
                      </c:pt>
                      <c:pt idx="485">
                        <c:v>9.956811299107614E-4</c:v>
                      </c:pt>
                      <c:pt idx="486">
                        <c:v>9.8766396391971397E-4</c:v>
                      </c:pt>
                      <c:pt idx="487">
                        <c:v>9.8148599495082771E-4</c:v>
                      </c:pt>
                      <c:pt idx="488">
                        <c:v>1.2226136965267909E-3</c:v>
                      </c:pt>
                      <c:pt idx="489">
                        <c:v>1.0830638808256292E-3</c:v>
                      </c:pt>
                      <c:pt idx="490">
                        <c:v>1.0769404274023936E-3</c:v>
                      </c:pt>
                      <c:pt idx="491">
                        <c:v>1.0708170495188172E-3</c:v>
                      </c:pt>
                      <c:pt idx="492">
                        <c:v>1.0627157839038946E-3</c:v>
                      </c:pt>
                      <c:pt idx="493">
                        <c:v>1.0566039436537506E-3</c:v>
                      </c:pt>
                      <c:pt idx="494">
                        <c:v>1.0504921783856416E-3</c:v>
                      </c:pt>
                      <c:pt idx="495">
                        <c:v>1.1605340197977715E-3</c:v>
                      </c:pt>
                      <c:pt idx="496">
                        <c:v>1.1544540501229833E-3</c:v>
                      </c:pt>
                      <c:pt idx="497">
                        <c:v>1.0875213264507143E-3</c:v>
                      </c:pt>
                      <c:pt idx="498">
                        <c:v>1.0814419427827245E-3</c:v>
                      </c:pt>
                      <c:pt idx="499">
                        <c:v>1.0753626331443979E-3</c:v>
                      </c:pt>
                      <c:pt idx="500">
                        <c:v>1.1909520583012674E-3</c:v>
                      </c:pt>
                      <c:pt idx="501">
                        <c:v>1.1933120000349709E-3</c:v>
                      </c:pt>
                      <c:pt idx="502">
                        <c:v>1.0646549590179158E-3</c:v>
                      </c:pt>
                      <c:pt idx="503">
                        <c:v>9.9726599341241505E-4</c:v>
                      </c:pt>
                      <c:pt idx="504">
                        <c:v>9.3488294422734383E-4</c:v>
                      </c:pt>
                      <c:pt idx="505">
                        <c:v>9.2872845290149547E-4</c:v>
                      </c:pt>
                      <c:pt idx="506">
                        <c:v>9.8595331492037615E-4</c:v>
                      </c:pt>
                      <c:pt idx="507">
                        <c:v>1.2266139696082553E-3</c:v>
                      </c:pt>
                      <c:pt idx="508">
                        <c:v>1.2204467798808962E-3</c:v>
                      </c:pt>
                      <c:pt idx="509">
                        <c:v>1.1630072360278641E-3</c:v>
                      </c:pt>
                      <c:pt idx="510">
                        <c:v>1.156784666829338E-3</c:v>
                      </c:pt>
                      <c:pt idx="511">
                        <c:v>1.1589879459535254E-3</c:v>
                      </c:pt>
                      <c:pt idx="512">
                        <c:v>1.1061670456634569E-3</c:v>
                      </c:pt>
                      <c:pt idx="513">
                        <c:v>1.0998064008370684E-3</c:v>
                      </c:pt>
                      <c:pt idx="514">
                        <c:v>1.0954940679765986E-3</c:v>
                      </c:pt>
                      <c:pt idx="515">
                        <c:v>1.1055492299842813E-3</c:v>
                      </c:pt>
                      <c:pt idx="516">
                        <c:v>1.0990806856691197E-3</c:v>
                      </c:pt>
                      <c:pt idx="517">
                        <c:v>1.1660587001060783E-3</c:v>
                      </c:pt>
                      <c:pt idx="518">
                        <c:v>1.5144396876720675E-3</c:v>
                      </c:pt>
                      <c:pt idx="519">
                        <c:v>1.5077936490540821E-3</c:v>
                      </c:pt>
                      <c:pt idx="520">
                        <c:v>1.2352260953756046E-3</c:v>
                      </c:pt>
                      <c:pt idx="521">
                        <c:v>1.3445282364278875E-3</c:v>
                      </c:pt>
                      <c:pt idx="522">
                        <c:v>1.3376295650165441E-3</c:v>
                      </c:pt>
                      <c:pt idx="523">
                        <c:v>1.3721061361145347E-3</c:v>
                      </c:pt>
                      <c:pt idx="524">
                        <c:v>1.6256005069079052E-3</c:v>
                      </c:pt>
                      <c:pt idx="525">
                        <c:v>1.618273314412646E-3</c:v>
                      </c:pt>
                      <c:pt idx="526">
                        <c:v>1.417690536209702E-3</c:v>
                      </c:pt>
                      <c:pt idx="527">
                        <c:v>1.4098095408429916E-3</c:v>
                      </c:pt>
                      <c:pt idx="528">
                        <c:v>1.4019286669612965E-3</c:v>
                      </c:pt>
                      <c:pt idx="529">
                        <c:v>1.8475774442583031E-3</c:v>
                      </c:pt>
                      <c:pt idx="530">
                        <c:v>1.7579765361046484E-3</c:v>
                      </c:pt>
                      <c:pt idx="531">
                        <c:v>1.8189543491167522E-3</c:v>
                      </c:pt>
                      <c:pt idx="532">
                        <c:v>1.8849069791495325E-3</c:v>
                      </c:pt>
                      <c:pt idx="533">
                        <c:v>2.5013951031394046E-3</c:v>
                      </c:pt>
                      <c:pt idx="534">
                        <c:v>2.4922214898726292E-3</c:v>
                      </c:pt>
                      <c:pt idx="535">
                        <c:v>2.960393431466697E-3</c:v>
                      </c:pt>
                      <c:pt idx="536">
                        <c:v>3.0609575645198896E-3</c:v>
                      </c:pt>
                      <c:pt idx="537">
                        <c:v>2.8534794085223855E-3</c:v>
                      </c:pt>
                      <c:pt idx="538">
                        <c:v>3.7865730997239571E-3</c:v>
                      </c:pt>
                      <c:pt idx="539">
                        <c:v>3.776261312744627E-3</c:v>
                      </c:pt>
                      <c:pt idx="540">
                        <c:v>4.0510879492542777E-3</c:v>
                      </c:pt>
                      <c:pt idx="541">
                        <c:v>4.4810799279921239E-3</c:v>
                      </c:pt>
                      <c:pt idx="542">
                        <c:v>4.4697045029814175E-3</c:v>
                      </c:pt>
                      <c:pt idx="543">
                        <c:v>6.068326782116433E-3</c:v>
                      </c:pt>
                      <c:pt idx="544">
                        <c:v>5.5421026214689554E-3</c:v>
                      </c:pt>
                      <c:pt idx="545">
                        <c:v>5.5292272951768034E-3</c:v>
                      </c:pt>
                      <c:pt idx="546">
                        <c:v>5.8207762688149371E-3</c:v>
                      </c:pt>
                      <c:pt idx="547">
                        <c:v>8.9000903853480098E-3</c:v>
                      </c:pt>
                      <c:pt idx="548">
                        <c:v>8.8858491820236613E-3</c:v>
                      </c:pt>
                      <c:pt idx="549">
                        <c:v>9.2544084392161031E-3</c:v>
                      </c:pt>
                      <c:pt idx="550">
                        <c:v>9.9182852477271363E-3</c:v>
                      </c:pt>
                      <c:pt idx="551">
                        <c:v>9.9028190951748578E-3</c:v>
                      </c:pt>
                      <c:pt idx="552">
                        <c:v>1.1209871166998356E-2</c:v>
                      </c:pt>
                      <c:pt idx="553">
                        <c:v>1.3332146398590938E-2</c:v>
                      </c:pt>
                      <c:pt idx="554">
                        <c:v>1.3314943973989274E-2</c:v>
                      </c:pt>
                      <c:pt idx="555">
                        <c:v>1.7131785248272122E-2</c:v>
                      </c:pt>
                      <c:pt idx="556">
                        <c:v>1.9534802691888405E-2</c:v>
                      </c:pt>
                      <c:pt idx="557">
                        <c:v>1.9517243847896291E-2</c:v>
                      </c:pt>
                      <c:pt idx="558">
                        <c:v>2.2658652757495325E-2</c:v>
                      </c:pt>
                      <c:pt idx="559">
                        <c:v>2.5330615557859756E-2</c:v>
                      </c:pt>
                      <c:pt idx="560">
                        <c:v>2.5311838472153913E-2</c:v>
                      </c:pt>
                      <c:pt idx="561">
                        <c:v>2.9340338783228389E-2</c:v>
                      </c:pt>
                      <c:pt idx="562">
                        <c:v>3.4467305616660067E-2</c:v>
                      </c:pt>
                      <c:pt idx="563">
                        <c:v>3.4447759587947116E-2</c:v>
                      </c:pt>
                      <c:pt idx="564">
                        <c:v>3.8309269174723312E-2</c:v>
                      </c:pt>
                      <c:pt idx="565">
                        <c:v>4.1203339473104575E-2</c:v>
                      </c:pt>
                      <c:pt idx="566">
                        <c:v>4.189856801262714E-2</c:v>
                      </c:pt>
                      <c:pt idx="567">
                        <c:v>5.4256945209356637E-2</c:v>
                      </c:pt>
                      <c:pt idx="568">
                        <c:v>7.2127701863442764E-2</c:v>
                      </c:pt>
                      <c:pt idx="569">
                        <c:v>7.3831912835724198E-2</c:v>
                      </c:pt>
                      <c:pt idx="570">
                        <c:v>8.838900575916725E-2</c:v>
                      </c:pt>
                      <c:pt idx="571">
                        <c:v>8.8366185688112553E-2</c:v>
                      </c:pt>
                      <c:pt idx="572">
                        <c:v>9.2296800965544018E-2</c:v>
                      </c:pt>
                      <c:pt idx="573">
                        <c:v>0.1033966793663363</c:v>
                      </c:pt>
                      <c:pt idx="574">
                        <c:v>0.10337140623521281</c:v>
                      </c:pt>
                      <c:pt idx="575">
                        <c:v>0.11622532371834199</c:v>
                      </c:pt>
                      <c:pt idx="576">
                        <c:v>0.14692916689697472</c:v>
                      </c:pt>
                      <c:pt idx="577">
                        <c:v>0.14689722709985917</c:v>
                      </c:pt>
                      <c:pt idx="578">
                        <c:v>0.16700362780892397</c:v>
                      </c:pt>
                      <c:pt idx="579">
                        <c:v>0.20001636064533418</c:v>
                      </c:pt>
                      <c:pt idx="580">
                        <c:v>0.21303771009155426</c:v>
                      </c:pt>
                      <c:pt idx="581">
                        <c:v>0.22070930922355081</c:v>
                      </c:pt>
                      <c:pt idx="582">
                        <c:v>0.24425888002985954</c:v>
                      </c:pt>
                      <c:pt idx="583">
                        <c:v>0.24421940431756559</c:v>
                      </c:pt>
                      <c:pt idx="584">
                        <c:v>0.26063039128798843</c:v>
                      </c:pt>
                      <c:pt idx="585">
                        <c:v>0.26819659096039006</c:v>
                      </c:pt>
                      <c:pt idx="586">
                        <c:v>0.26815458667522124</c:v>
                      </c:pt>
                      <c:pt idx="587">
                        <c:v>0.26563298774614202</c:v>
                      </c:pt>
                      <c:pt idx="588">
                        <c:v>0.25761725695348853</c:v>
                      </c:pt>
                      <c:pt idx="589">
                        <c:v>0.25757483462485908</c:v>
                      </c:pt>
                      <c:pt idx="590">
                        <c:v>0.23722621464879617</c:v>
                      </c:pt>
                      <c:pt idx="591">
                        <c:v>0.22098053566591752</c:v>
                      </c:pt>
                      <c:pt idx="592">
                        <c:v>0.22093896852791989</c:v>
                      </c:pt>
                      <c:pt idx="593">
                        <c:v>0.16516257080894167</c:v>
                      </c:pt>
                      <c:pt idx="594">
                        <c:v>0.10507227620804764</c:v>
                      </c:pt>
                      <c:pt idx="595">
                        <c:v>5.9908297817633856E-2</c:v>
                      </c:pt>
                      <c:pt idx="596">
                        <c:v>4.8434524756160724E-2</c:v>
                      </c:pt>
                      <c:pt idx="597">
                        <c:v>3.9655784166987069E-2</c:v>
                      </c:pt>
                      <c:pt idx="598">
                        <c:v>1.8136316712419394E-2</c:v>
                      </c:pt>
                      <c:pt idx="599">
                        <c:v>1.400943347737192E-2</c:v>
                      </c:pt>
                      <c:pt idx="600">
                        <c:v>1.3994165167267827E-2</c:v>
                      </c:pt>
                      <c:pt idx="601">
                        <c:v>1.1258502829759466E-2</c:v>
                      </c:pt>
                      <c:pt idx="602">
                        <c:v>9.9220839985627064E-3</c:v>
                      </c:pt>
                      <c:pt idx="603">
                        <c:v>8.041480419583566E-3</c:v>
                      </c:pt>
                      <c:pt idx="604">
                        <c:v>7.1598831045839679E-3</c:v>
                      </c:pt>
                      <c:pt idx="605">
                        <c:v>5.0205020393268721E-3</c:v>
                      </c:pt>
                      <c:pt idx="606">
                        <c:v>3.304157710075905E-3</c:v>
                      </c:pt>
                      <c:pt idx="607">
                        <c:v>2.9906708982009363E-3</c:v>
                      </c:pt>
                      <c:pt idx="608">
                        <c:v>2.5659911038690177E-3</c:v>
                      </c:pt>
                      <c:pt idx="609">
                        <c:v>2.3702412744118482E-3</c:v>
                      </c:pt>
                      <c:pt idx="610">
                        <c:v>2.3619787540786995E-3</c:v>
                      </c:pt>
                      <c:pt idx="611">
                        <c:v>2.116316524475346E-3</c:v>
                      </c:pt>
                      <c:pt idx="612">
                        <c:v>1.8007454607522606E-3</c:v>
                      </c:pt>
                      <c:pt idx="613">
                        <c:v>1.686259083517177E-3</c:v>
                      </c:pt>
                      <c:pt idx="614">
                        <c:v>1.578927822634956E-3</c:v>
                      </c:pt>
                      <c:pt idx="615">
                        <c:v>1.3679192844428584E-3</c:v>
                      </c:pt>
                      <c:pt idx="616">
                        <c:v>1.2825919939485346E-3</c:v>
                      </c:pt>
                      <c:pt idx="617">
                        <c:v>1.2047382010282194E-3</c:v>
                      </c:pt>
                      <c:pt idx="618">
                        <c:v>1.3197857859222543E-3</c:v>
                      </c:pt>
                      <c:pt idx="619">
                        <c:v>1.2488687453116364E-3</c:v>
                      </c:pt>
                      <c:pt idx="620">
                        <c:v>1.1957767408071313E-3</c:v>
                      </c:pt>
                      <c:pt idx="621">
                        <c:v>1.0795102488148538E-3</c:v>
                      </c:pt>
                      <c:pt idx="622">
                        <c:v>1.0490722566421529E-3</c:v>
                      </c:pt>
                      <c:pt idx="623">
                        <c:v>1.0212766192152886E-3</c:v>
                      </c:pt>
                      <c:pt idx="624">
                        <c:v>8.7939224158452951E-4</c:v>
                      </c:pt>
                      <c:pt idx="625">
                        <c:v>8.7428379496526116E-4</c:v>
                      </c:pt>
                      <c:pt idx="626">
                        <c:v>1.0225749127476366E-3</c:v>
                      </c:pt>
                      <c:pt idx="627">
                        <c:v>8.938258045098202E-4</c:v>
                      </c:pt>
                      <c:pt idx="628">
                        <c:v>8.888366771204199E-4</c:v>
                      </c:pt>
                      <c:pt idx="629">
                        <c:v>8.838475944354967E-4</c:v>
                      </c:pt>
                      <c:pt idx="630">
                        <c:v>8.765058589892045E-4</c:v>
                      </c:pt>
                      <c:pt idx="631">
                        <c:v>7.7192172780165148E-4</c:v>
                      </c:pt>
                      <c:pt idx="632">
                        <c:v>9.12546233534226E-4</c:v>
                      </c:pt>
                      <c:pt idx="633">
                        <c:v>9.0759120549814955E-4</c:v>
                      </c:pt>
                      <c:pt idx="634">
                        <c:v>8.4827476998504609E-4</c:v>
                      </c:pt>
                      <c:pt idx="635">
                        <c:v>7.3743953508826775E-4</c:v>
                      </c:pt>
                      <c:pt idx="636">
                        <c:v>7.3256106081445662E-4</c:v>
                      </c:pt>
                      <c:pt idx="637">
                        <c:v>7.2563571434848442E-4</c:v>
                      </c:pt>
                      <c:pt idx="638">
                        <c:v>7.6947082872814195E-4</c:v>
                      </c:pt>
                      <c:pt idx="639">
                        <c:v>7.646060155353686E-4</c:v>
                      </c:pt>
                      <c:pt idx="640">
                        <c:v>7.0703909322413633E-4</c:v>
                      </c:pt>
                      <c:pt idx="641">
                        <c:v>6.97317963630875E-4</c:v>
                      </c:pt>
                      <c:pt idx="642">
                        <c:v>7.4060257547171762E-4</c:v>
                      </c:pt>
                      <c:pt idx="643">
                        <c:v>7.3579899500135059E-4</c:v>
                      </c:pt>
                      <c:pt idx="644">
                        <c:v>7.2897943858636822E-4</c:v>
                      </c:pt>
                      <c:pt idx="645">
                        <c:v>7.7214404945702495E-4</c:v>
                      </c:pt>
                      <c:pt idx="646">
                        <c:v>6.6864235690963368E-4</c:v>
                      </c:pt>
                      <c:pt idx="647">
                        <c:v>6.6385652942238678E-4</c:v>
                      </c:pt>
                      <c:pt idx="648">
                        <c:v>5.1582759344105081E-4</c:v>
                      </c:pt>
                      <c:pt idx="649">
                        <c:v>6.5431692296383866E-4</c:v>
                      </c:pt>
                      <c:pt idx="650">
                        <c:v>6.5046769479009281E-4</c:v>
                      </c:pt>
                      <c:pt idx="651">
                        <c:v>6.9351138063051914E-4</c:v>
                      </c:pt>
                      <c:pt idx="652">
                        <c:v>5.4375994700607208E-4</c:v>
                      </c:pt>
                      <c:pt idx="653">
                        <c:v>5.3677345622431141E-4</c:v>
                      </c:pt>
                      <c:pt idx="654">
                        <c:v>5.3203041042655685E-4</c:v>
                      </c:pt>
                      <c:pt idx="655">
                        <c:v>6.2570651797986578E-4</c:v>
                      </c:pt>
                      <c:pt idx="656">
                        <c:v>6.2008934865917281E-4</c:v>
                      </c:pt>
                      <c:pt idx="657">
                        <c:v>8.0607336856194868E-4</c:v>
                      </c:pt>
                      <c:pt idx="658">
                        <c:v>6.1141253661844432E-4</c:v>
                      </c:pt>
                      <c:pt idx="659">
                        <c:v>6.0664297422920231E-4</c:v>
                      </c:pt>
                      <c:pt idx="660">
                        <c:v>6.0021822223369761E-4</c:v>
                      </c:pt>
                      <c:pt idx="661">
                        <c:v>4.5008549707177943E-4</c:v>
                      </c:pt>
                      <c:pt idx="662">
                        <c:v>4.4535614050235741E-4</c:v>
                      </c:pt>
                      <c:pt idx="663">
                        <c:v>6.2919132861608039E-4</c:v>
                      </c:pt>
                      <c:pt idx="664">
                        <c:v>6.2106047325722951E-4</c:v>
                      </c:pt>
                      <c:pt idx="665">
                        <c:v>6.163627569536152E-4</c:v>
                      </c:pt>
                      <c:pt idx="666">
                        <c:v>6.5689836859456432E-4</c:v>
                      </c:pt>
                      <c:pt idx="667">
                        <c:v>6.0283117438808889E-4</c:v>
                      </c:pt>
                      <c:pt idx="668">
                        <c:v>5.9816559860276144E-4</c:v>
                      </c:pt>
                      <c:pt idx="669">
                        <c:v>5.918964376616121E-4</c:v>
                      </c:pt>
                      <c:pt idx="670">
                        <c:v>5.4065799646782833E-4</c:v>
                      </c:pt>
                      <c:pt idx="671">
                        <c:v>5.3599907411250401E-4</c:v>
                      </c:pt>
                      <c:pt idx="672">
                        <c:v>5.7481130555756921E-4</c:v>
                      </c:pt>
                      <c:pt idx="673">
                        <c:v>6.165167212874845E-4</c:v>
                      </c:pt>
                      <c:pt idx="674">
                        <c:v>6.1105732227640004E-4</c:v>
                      </c:pt>
                      <c:pt idx="675">
                        <c:v>5.5717543687515425E-4</c:v>
                      </c:pt>
                      <c:pt idx="676">
                        <c:v>5.5257892364357273E-4</c:v>
                      </c:pt>
                      <c:pt idx="677">
                        <c:v>6.824138136976224E-4</c:v>
                      </c:pt>
                      <c:pt idx="678">
                        <c:v>5.8392873836220942E-4</c:v>
                      </c:pt>
                      <c:pt idx="679">
                        <c:v>5.7937491514020115E-4</c:v>
                      </c:pt>
                      <c:pt idx="680">
                        <c:v>6.6423740066704948E-4</c:v>
                      </c:pt>
                      <c:pt idx="681">
                        <c:v>9.3628302102931067E-4</c:v>
                      </c:pt>
                      <c:pt idx="682">
                        <c:v>8.8606650283962033E-4</c:v>
                      </c:pt>
                      <c:pt idx="683">
                        <c:v>8.8150550439864089E-4</c:v>
                      </c:pt>
                      <c:pt idx="684">
                        <c:v>7.8666299793617243E-4</c:v>
                      </c:pt>
                      <c:pt idx="685">
                        <c:v>7.8209642605588786E-4</c:v>
                      </c:pt>
                      <c:pt idx="686">
                        <c:v>8.3095121143252288E-4</c:v>
                      </c:pt>
                      <c:pt idx="687">
                        <c:v>8.3084677213787045E-4</c:v>
                      </c:pt>
                      <c:pt idx="688">
                        <c:v>8.2621221818668345E-4</c:v>
                      </c:pt>
                      <c:pt idx="689">
                        <c:v>9.1436457262266996E-4</c:v>
                      </c:pt>
                      <c:pt idx="690">
                        <c:v>8.7161130629270138E-4</c:v>
                      </c:pt>
                      <c:pt idx="691">
                        <c:v>7.7325672081933656E-4</c:v>
                      </c:pt>
                      <c:pt idx="692">
                        <c:v>7.7170039662907003E-4</c:v>
                      </c:pt>
                      <c:pt idx="693">
                        <c:v>7.7335863817092217E-4</c:v>
                      </c:pt>
                      <c:pt idx="694">
                        <c:v>8.160392805842755E-4</c:v>
                      </c:pt>
                      <c:pt idx="695">
                        <c:v>8.1693429803495615E-4</c:v>
                      </c:pt>
                      <c:pt idx="696">
                        <c:v>9.2437994027755495E-4</c:v>
                      </c:pt>
                      <c:pt idx="697">
                        <c:v>9.1952209666234575E-4</c:v>
                      </c:pt>
                      <c:pt idx="698">
                        <c:v>9.146642931239351E-4</c:v>
                      </c:pt>
                      <c:pt idx="699">
                        <c:v>9.6527909298673126E-4</c:v>
                      </c:pt>
                      <c:pt idx="700">
                        <c:v>9.1141407750564083E-4</c:v>
                      </c:pt>
                      <c:pt idx="701">
                        <c:v>9.1171251864072863E-4</c:v>
                      </c:pt>
                      <c:pt idx="702">
                        <c:v>1.0730082612576066E-3</c:v>
                      </c:pt>
                      <c:pt idx="703">
                        <c:v>1.0680011235839433E-3</c:v>
                      </c:pt>
                      <c:pt idx="704">
                        <c:v>1.0692505800748756E-3</c:v>
                      </c:pt>
                      <c:pt idx="705">
                        <c:v>8.6257837895658152E-4</c:v>
                      </c:pt>
                      <c:pt idx="706">
                        <c:v>9.146313728002791E-4</c:v>
                      </c:pt>
                      <c:pt idx="707">
                        <c:v>9.1499458514709335E-4</c:v>
                      </c:pt>
                      <c:pt idx="708">
                        <c:v>1.0120566952766202E-3</c:v>
                      </c:pt>
                      <c:pt idx="709">
                        <c:v>1.0144748043584718E-3</c:v>
                      </c:pt>
                      <c:pt idx="710">
                        <c:v>1.0168760322251742E-3</c:v>
                      </c:pt>
                      <c:pt idx="711">
                        <c:v>9.163140446563795E-4</c:v>
                      </c:pt>
                      <c:pt idx="712">
                        <c:v>9.1108691699519036E-4</c:v>
                      </c:pt>
                      <c:pt idx="713">
                        <c:v>7.5582299938461094E-4</c:v>
                      </c:pt>
                      <c:pt idx="714">
                        <c:v>7.5054819483959332E-4</c:v>
                      </c:pt>
                      <c:pt idx="715">
                        <c:v>8.548195407704081E-4</c:v>
                      </c:pt>
                      <c:pt idx="716">
                        <c:v>8.5613449203040637E-4</c:v>
                      </c:pt>
                      <c:pt idx="717">
                        <c:v>8.5079370763328939E-4</c:v>
                      </c:pt>
                      <c:pt idx="718">
                        <c:v>9.5682338433657004E-4</c:v>
                      </c:pt>
                      <c:pt idx="719">
                        <c:v>7.95308016227501E-4</c:v>
                      </c:pt>
                      <c:pt idx="720">
                        <c:v>7.9242555374669263E-4</c:v>
                      </c:pt>
                      <c:pt idx="721">
                        <c:v>8.4123206370559139E-4</c:v>
                      </c:pt>
                      <c:pt idx="722">
                        <c:v>8.3581548049926847E-4</c:v>
                      </c:pt>
                      <c:pt idx="723">
                        <c:v>8.4236099915580064E-4</c:v>
                      </c:pt>
                      <c:pt idx="724">
                        <c:v>8.3686643663951276E-4</c:v>
                      </c:pt>
                      <c:pt idx="725">
                        <c:v>8.3806208208303307E-4</c:v>
                      </c:pt>
                      <c:pt idx="726">
                        <c:v>8.3252337535223556E-4</c:v>
                      </c:pt>
                      <c:pt idx="727">
                        <c:v>8.3101057667489488E-4</c:v>
                      </c:pt>
                      <c:pt idx="728">
                        <c:v>8.3218580502461223E-4</c:v>
                      </c:pt>
                      <c:pt idx="729">
                        <c:v>9.4667201360707745E-4</c:v>
                      </c:pt>
                      <c:pt idx="730">
                        <c:v>8.8438063985226897E-4</c:v>
                      </c:pt>
                      <c:pt idx="731">
                        <c:v>8.8599296275846144E-4</c:v>
                      </c:pt>
                      <c:pt idx="732">
                        <c:v>9.3739022060102992E-4</c:v>
                      </c:pt>
                      <c:pt idx="733">
                        <c:v>9.3168569874537549E-4</c:v>
                      </c:pt>
                      <c:pt idx="734">
                        <c:v>9.2757682155288751E-4</c:v>
                      </c:pt>
                      <c:pt idx="735">
                        <c:v>1.0970999904203775E-3</c:v>
                      </c:pt>
                      <c:pt idx="736">
                        <c:v>1.0913660149580652E-3</c:v>
                      </c:pt>
                      <c:pt idx="737">
                        <c:v>1.0333957429817773E-3</c:v>
                      </c:pt>
                      <c:pt idx="738">
                        <c:v>1.027633367504045E-3</c:v>
                      </c:pt>
                      <c:pt idx="739">
                        <c:v>1.0218710461064344E-3</c:v>
                      </c:pt>
                      <c:pt idx="740">
                        <c:v>9.11501706996069E-4</c:v>
                      </c:pt>
                      <c:pt idx="741">
                        <c:v>9.6403494695931988E-4</c:v>
                      </c:pt>
                      <c:pt idx="742">
                        <c:v>9.6151575560847068E-4</c:v>
                      </c:pt>
                      <c:pt idx="743">
                        <c:v>8.3853510744951603E-4</c:v>
                      </c:pt>
                      <c:pt idx="744">
                        <c:v>1.0152767691737489E-3</c:v>
                      </c:pt>
                      <c:pt idx="745">
                        <c:v>1.0163682499333797E-3</c:v>
                      </c:pt>
                      <c:pt idx="746">
                        <c:v>1.0104365226620551E-3</c:v>
                      </c:pt>
                      <c:pt idx="747">
                        <c:v>8.8420429563933461E-4</c:v>
                      </c:pt>
                      <c:pt idx="748">
                        <c:v>8.8443021197730926E-4</c:v>
                      </c:pt>
                      <c:pt idx="749">
                        <c:v>9.3815050569122382E-4</c:v>
                      </c:pt>
                      <c:pt idx="750">
                        <c:v>9.9531628448812966E-4</c:v>
                      </c:pt>
                      <c:pt idx="751">
                        <c:v>9.8933306775416839E-4</c:v>
                      </c:pt>
                      <c:pt idx="752">
                        <c:v>9.3487627299086479E-4</c:v>
                      </c:pt>
                      <c:pt idx="753">
                        <c:v>8.6819047078491064E-4</c:v>
                      </c:pt>
                      <c:pt idx="754">
                        <c:v>8.6213395633082503E-4</c:v>
                      </c:pt>
                      <c:pt idx="755">
                        <c:v>8.5759183916450145E-4</c:v>
                      </c:pt>
                      <c:pt idx="756">
                        <c:v>9.8167866326858452E-4</c:v>
                      </c:pt>
                      <c:pt idx="757">
                        <c:v>9.7555687202812303E-4</c:v>
                      </c:pt>
                      <c:pt idx="758">
                        <c:v>9.7287851250619888E-4</c:v>
                      </c:pt>
                      <c:pt idx="759">
                        <c:v>1.2192826269229807E-3</c:v>
                      </c:pt>
                      <c:pt idx="760">
                        <c:v>1.2131048260764208E-3</c:v>
                      </c:pt>
                      <c:pt idx="761">
                        <c:v>1.213464377969936E-3</c:v>
                      </c:pt>
                      <c:pt idx="762">
                        <c:v>1.0207683304221337E-3</c:v>
                      </c:pt>
                      <c:pt idx="763">
                        <c:v>1.0163982048390591E-3</c:v>
                      </c:pt>
                      <c:pt idx="764">
                        <c:v>1.0156562914836798E-3</c:v>
                      </c:pt>
                      <c:pt idx="765">
                        <c:v>1.0720122109004744E-3</c:v>
                      </c:pt>
                      <c:pt idx="766">
                        <c:v>1.0677205518224964E-3</c:v>
                      </c:pt>
                      <c:pt idx="767">
                        <c:v>9.4463119510626624E-4</c:v>
                      </c:pt>
                      <c:pt idx="768">
                        <c:v>1.2548272393082128E-3</c:v>
                      </c:pt>
                      <c:pt idx="769">
                        <c:v>1.2485413094172608E-3</c:v>
                      </c:pt>
                      <c:pt idx="770">
                        <c:v>1.0561778077164262E-3</c:v>
                      </c:pt>
                      <c:pt idx="771">
                        <c:v>1.1133688310749417E-3</c:v>
                      </c:pt>
                      <c:pt idx="772">
                        <c:v>1.1070557939276649E-3</c:v>
                      </c:pt>
                      <c:pt idx="773">
                        <c:v>1.1088628434493489E-3</c:v>
                      </c:pt>
                      <c:pt idx="774">
                        <c:v>1.1730392174752477E-3</c:v>
                      </c:pt>
                      <c:pt idx="775">
                        <c:v>1.1666076238693029E-3</c:v>
                      </c:pt>
                      <c:pt idx="776">
                        <c:v>1.1645809836735395E-3</c:v>
                      </c:pt>
                      <c:pt idx="777">
                        <c:v>1.028896775072529E-3</c:v>
                      </c:pt>
                      <c:pt idx="778">
                        <c:v>1.0301795586419667E-3</c:v>
                      </c:pt>
                      <c:pt idx="779">
                        <c:v>1.0887606656232196E-3</c:v>
                      </c:pt>
                      <c:pt idx="780">
                        <c:v>1.0822564725979928E-3</c:v>
                      </c:pt>
                      <c:pt idx="781">
                        <c:v>1.1495911254212293E-3</c:v>
                      </c:pt>
                      <c:pt idx="782">
                        <c:v>1.0836677859092758E-3</c:v>
                      </c:pt>
                      <c:pt idx="783">
                        <c:v>1.0770760119089818E-3</c:v>
                      </c:pt>
                      <c:pt idx="784">
                        <c:v>1.4030681567300672E-3</c:v>
                      </c:pt>
                      <c:pt idx="785">
                        <c:v>1.195807681619476E-3</c:v>
                      </c:pt>
                      <c:pt idx="786">
                        <c:v>1.1892157039653023E-3</c:v>
                      </c:pt>
                      <c:pt idx="787">
                        <c:v>1.7203373299455448E-3</c:v>
                      </c:pt>
                      <c:pt idx="788">
                        <c:v>1.5932019818775255E-3</c:v>
                      </c:pt>
                      <c:pt idx="789">
                        <c:v>1.5958438656039642E-3</c:v>
                      </c:pt>
                      <c:pt idx="790">
                        <c:v>1.7236445577551247E-3</c:v>
                      </c:pt>
                      <c:pt idx="791">
                        <c:v>1.5241732230382634E-3</c:v>
                      </c:pt>
                      <c:pt idx="792">
                        <c:v>1.5174111099964611E-3</c:v>
                      </c:pt>
                      <c:pt idx="793">
                        <c:v>1.6459724802233831E-3</c:v>
                      </c:pt>
                      <c:pt idx="794">
                        <c:v>1.3712433715488382E-3</c:v>
                      </c:pt>
                      <c:pt idx="795">
                        <c:v>1.3644688765458257E-3</c:v>
                      </c:pt>
                      <c:pt idx="796">
                        <c:v>1.3658321097968266E-3</c:v>
                      </c:pt>
                      <c:pt idx="797">
                        <c:v>1.3616056009313358E-3</c:v>
                      </c:pt>
                      <c:pt idx="798">
                        <c:v>1.354777685949803E-3</c:v>
                      </c:pt>
                      <c:pt idx="799">
                        <c:v>1.4876434311347549E-3</c:v>
                      </c:pt>
                      <c:pt idx="800">
                        <c:v>1.4896884474047279E-3</c:v>
                      </c:pt>
                      <c:pt idx="801">
                        <c:v>1.4828049998848857E-3</c:v>
                      </c:pt>
                      <c:pt idx="802">
                        <c:v>1.4042255437552772E-3</c:v>
                      </c:pt>
                      <c:pt idx="803">
                        <c:v>1.3366224604087398E-3</c:v>
                      </c:pt>
                      <c:pt idx="804">
                        <c:v>1.3297122705525119E-3</c:v>
                      </c:pt>
                      <c:pt idx="805">
                        <c:v>1.3228021542991597E-3</c:v>
                      </c:pt>
                      <c:pt idx="806">
                        <c:v>1.3266266662862721E-3</c:v>
                      </c:pt>
                      <c:pt idx="807">
                        <c:v>1.3196602757826162E-3</c:v>
                      </c:pt>
                      <c:pt idx="808">
                        <c:v>1.3153418285257823E-3</c:v>
                      </c:pt>
                      <c:pt idx="809">
                        <c:v>1.3083615222413011E-3</c:v>
                      </c:pt>
                      <c:pt idx="810">
                        <c:v>1.2390670153487821E-3</c:v>
                      </c:pt>
                      <c:pt idx="811">
                        <c:v>1.2320660647121325E-3</c:v>
                      </c:pt>
                      <c:pt idx="812">
                        <c:v>1.225043416913244E-3</c:v>
                      </c:pt>
                      <c:pt idx="813">
                        <c:v>1.4287486457419461E-3</c:v>
                      </c:pt>
                      <c:pt idx="814">
                        <c:v>1.421800674015355E-3</c:v>
                      </c:pt>
                      <c:pt idx="815">
                        <c:v>1.4147774664911537E-3</c:v>
                      </c:pt>
                      <c:pt idx="816">
                        <c:v>1.2827675071568785E-3</c:v>
                      </c:pt>
                      <c:pt idx="817">
                        <c:v>1.2730661351581249E-3</c:v>
                      </c:pt>
                      <c:pt idx="818">
                        <c:v>1.2659719127537795E-3</c:v>
                      </c:pt>
                      <c:pt idx="819">
                        <c:v>1.2693327891078467E-3</c:v>
                      </c:pt>
                      <c:pt idx="820">
                        <c:v>1.1881768969244501E-3</c:v>
                      </c:pt>
                      <c:pt idx="821">
                        <c:v>1.1810388069059044E-3</c:v>
                      </c:pt>
                      <c:pt idx="822">
                        <c:v>1.2531218352766745E-3</c:v>
                      </c:pt>
                      <c:pt idx="823">
                        <c:v>1.179072640565187E-3</c:v>
                      </c:pt>
                      <c:pt idx="824">
                        <c:v>1.1718594112360445E-3</c:v>
                      </c:pt>
                      <c:pt idx="825">
                        <c:v>1.3400340242322424E-3</c:v>
                      </c:pt>
                      <c:pt idx="826">
                        <c:v>1.3326492569644402E-3</c:v>
                      </c:pt>
                      <c:pt idx="827">
                        <c:v>1.3252645715724288E-3</c:v>
                      </c:pt>
                      <c:pt idx="828">
                        <c:v>1.2574639320161354E-3</c:v>
                      </c:pt>
                      <c:pt idx="829">
                        <c:v>1.8043400095521661E-3</c:v>
                      </c:pt>
                      <c:pt idx="830">
                        <c:v>1.7967406913136006E-3</c:v>
                      </c:pt>
                      <c:pt idx="831">
                        <c:v>1.8173463925711657E-3</c:v>
                      </c:pt>
                      <c:pt idx="832">
                        <c:v>1.6105883874093405E-3</c:v>
                      </c:pt>
                      <c:pt idx="833">
                        <c:v>1.6027108154248999E-3</c:v>
                      </c:pt>
                      <c:pt idx="834">
                        <c:v>1.5516347523651971E-3</c:v>
                      </c:pt>
                      <c:pt idx="835">
                        <c:v>1.9469420545499927E-3</c:v>
                      </c:pt>
                      <c:pt idx="836">
                        <c:v>2.070221208548397E-3</c:v>
                      </c:pt>
                      <c:pt idx="837">
                        <c:v>2.0616098832957207E-3</c:v>
                      </c:pt>
                      <c:pt idx="838">
                        <c:v>1.7945852917875542E-3</c:v>
                      </c:pt>
                      <c:pt idx="839">
                        <c:v>1.8414550478681234E-3</c:v>
                      </c:pt>
                      <c:pt idx="840">
                        <c:v>2.2459215283037702E-3</c:v>
                      </c:pt>
                      <c:pt idx="841">
                        <c:v>2.23680609908544E-3</c:v>
                      </c:pt>
                      <c:pt idx="842">
                        <c:v>2.3791560441685932E-3</c:v>
                      </c:pt>
                      <c:pt idx="843">
                        <c:v>2.4667911752626376E-3</c:v>
                      </c:pt>
                      <c:pt idx="844">
                        <c:v>2.2623238190635632E-3</c:v>
                      </c:pt>
                      <c:pt idx="845">
                        <c:v>3.1582173556355224E-3</c:v>
                      </c:pt>
                      <c:pt idx="846">
                        <c:v>3.1477326883434641E-3</c:v>
                      </c:pt>
                      <c:pt idx="847">
                        <c:v>3.5564431131813513E-3</c:v>
                      </c:pt>
                      <c:pt idx="848">
                        <c:v>4.2926852641707669E-3</c:v>
                      </c:pt>
                      <c:pt idx="849">
                        <c:v>4.4641693737253714E-3</c:v>
                      </c:pt>
                      <c:pt idx="850">
                        <c:v>4.2282325586566515E-3</c:v>
                      </c:pt>
                      <c:pt idx="851">
                        <c:v>4.6255261201139123E-3</c:v>
                      </c:pt>
                      <c:pt idx="852">
                        <c:v>3.6757614244631357E-3</c:v>
                      </c:pt>
                      <c:pt idx="853">
                        <c:v>4.5676646747606015E-3</c:v>
                      </c:pt>
                      <c:pt idx="854">
                        <c:v>4.7699170250825899E-3</c:v>
                      </c:pt>
                      <c:pt idx="855">
                        <c:v>4.7563601482520316E-3</c:v>
                      </c:pt>
                      <c:pt idx="856">
                        <c:v>4.742803560506402E-3</c:v>
                      </c:pt>
                      <c:pt idx="857">
                        <c:v>5.1124027084257784E-3</c:v>
                      </c:pt>
                      <c:pt idx="858">
                        <c:v>4.5190283826804295E-3</c:v>
                      </c:pt>
                      <c:pt idx="859">
                        <c:v>4.5038631298114241E-3</c:v>
                      </c:pt>
                      <c:pt idx="860">
                        <c:v>4.6401404304819011E-3</c:v>
                      </c:pt>
                      <c:pt idx="861">
                        <c:v>6.2363348903621101E-3</c:v>
                      </c:pt>
                      <c:pt idx="862">
                        <c:v>7.6400722099007109E-3</c:v>
                      </c:pt>
                      <c:pt idx="863">
                        <c:v>7.8779021937901064E-3</c:v>
                      </c:pt>
                      <c:pt idx="864">
                        <c:v>8.3767729045294698E-3</c:v>
                      </c:pt>
                      <c:pt idx="865">
                        <c:v>9.0539565356140619E-3</c:v>
                      </c:pt>
                      <c:pt idx="866">
                        <c:v>9.0365170810045234E-3</c:v>
                      </c:pt>
                      <c:pt idx="867">
                        <c:v>1.0642280886847067E-2</c:v>
                      </c:pt>
                      <c:pt idx="868">
                        <c:v>1.3613946151985927E-2</c:v>
                      </c:pt>
                      <c:pt idx="869">
                        <c:v>1.4051465250231727E-2</c:v>
                      </c:pt>
                      <c:pt idx="870">
                        <c:v>1.4804706253156288E-2</c:v>
                      </c:pt>
                      <c:pt idx="871">
                        <c:v>1.4785233865545073E-2</c:v>
                      </c:pt>
                      <c:pt idx="872">
                        <c:v>1.5788677103341434E-2</c:v>
                      </c:pt>
                      <c:pt idx="873">
                        <c:v>1.604894663968242E-2</c:v>
                      </c:pt>
                      <c:pt idx="874">
                        <c:v>1.6311068953643672E-2</c:v>
                      </c:pt>
                      <c:pt idx="875">
                        <c:v>2.0818784362655288E-2</c:v>
                      </c:pt>
                      <c:pt idx="876">
                        <c:v>2.3689208443027465E-2</c:v>
                      </c:pt>
                      <c:pt idx="877">
                        <c:v>2.3952850498489608E-2</c:v>
                      </c:pt>
                      <c:pt idx="878">
                        <c:v>2.5840083503760478E-2</c:v>
                      </c:pt>
                      <c:pt idx="879">
                        <c:v>2.9580386961815201E-2</c:v>
                      </c:pt>
                      <c:pt idx="880">
                        <c:v>2.9558534583364122E-2</c:v>
                      </c:pt>
                      <c:pt idx="881">
                        <c:v>3.3825809139662308E-2</c:v>
                      </c:pt>
                      <c:pt idx="882">
                        <c:v>3.9079676914563315E-2</c:v>
                      </c:pt>
                      <c:pt idx="883">
                        <c:v>3.9056067394181132E-2</c:v>
                      </c:pt>
                      <c:pt idx="884">
                        <c:v>4.5028875554081152E-2</c:v>
                      </c:pt>
                      <c:pt idx="885">
                        <c:v>4.9156480438664919E-2</c:v>
                      </c:pt>
                      <c:pt idx="886">
                        <c:v>4.9132723427291622E-2</c:v>
                      </c:pt>
                      <c:pt idx="887">
                        <c:v>6.2079453155885117E-2</c:v>
                      </c:pt>
                      <c:pt idx="888">
                        <c:v>6.7648218013139347E-2</c:v>
                      </c:pt>
                      <c:pt idx="889">
                        <c:v>6.9227906613278697E-2</c:v>
                      </c:pt>
                      <c:pt idx="890">
                        <c:v>7.8915740682398691E-2</c:v>
                      </c:pt>
                      <c:pt idx="891">
                        <c:v>9.6944071368562021E-2</c:v>
                      </c:pt>
                      <c:pt idx="892">
                        <c:v>9.6912679630437232E-2</c:v>
                      </c:pt>
                      <c:pt idx="893">
                        <c:v>0.10124521479091619</c:v>
                      </c:pt>
                      <c:pt idx="894">
                        <c:v>0.12624505219650908</c:v>
                      </c:pt>
                      <c:pt idx="895">
                        <c:v>0.12620977782775913</c:v>
                      </c:pt>
                      <c:pt idx="896">
                        <c:v>0.13756679541833067</c:v>
                      </c:pt>
                      <c:pt idx="897">
                        <c:v>0.14599706629019263</c:v>
                      </c:pt>
                      <c:pt idx="898">
                        <c:v>0.15424985542602654</c:v>
                      </c:pt>
                      <c:pt idx="899">
                        <c:v>0.16091119219415875</c:v>
                      </c:pt>
                      <c:pt idx="900">
                        <c:v>0.17290740187288703</c:v>
                      </c:pt>
                      <c:pt idx="901">
                        <c:v>0.1747308724564047</c:v>
                      </c:pt>
                      <c:pt idx="902">
                        <c:v>0.18495456372276439</c:v>
                      </c:pt>
                      <c:pt idx="903">
                        <c:v>0.19974020638721379</c:v>
                      </c:pt>
                      <c:pt idx="904">
                        <c:v>0.21343259005776041</c:v>
                      </c:pt>
                      <c:pt idx="905">
                        <c:v>0.22096272911260667</c:v>
                      </c:pt>
                      <c:pt idx="906">
                        <c:v>0.23101293786526345</c:v>
                      </c:pt>
                      <c:pt idx="907">
                        <c:v>0.23653850810154087</c:v>
                      </c:pt>
                      <c:pt idx="908">
                        <c:v>0.25141500989522214</c:v>
                      </c:pt>
                      <c:pt idx="909">
                        <c:v>0.2606288732876525</c:v>
                      </c:pt>
                      <c:pt idx="910">
                        <c:v>0.26705809968865241</c:v>
                      </c:pt>
                      <c:pt idx="911">
                        <c:v>0.28335472038251064</c:v>
                      </c:pt>
                      <c:pt idx="912">
                        <c:v>0.28330019998839107</c:v>
                      </c:pt>
                      <c:pt idx="913">
                        <c:v>0.29020446721907184</c:v>
                      </c:pt>
                      <c:pt idx="914">
                        <c:v>0.31903619287396678</c:v>
                      </c:pt>
                      <c:pt idx="915">
                        <c:v>0.31897862902652513</c:v>
                      </c:pt>
                      <c:pt idx="916">
                        <c:v>0.32265988745380636</c:v>
                      </c:pt>
                      <c:pt idx="917">
                        <c:v>0.33228717719074269</c:v>
                      </c:pt>
                      <c:pt idx="918">
                        <c:v>0.33910991810971275</c:v>
                      </c:pt>
                      <c:pt idx="919">
                        <c:v>0.3381362568963151</c:v>
                      </c:pt>
                      <c:pt idx="920">
                        <c:v>0.36597129140506179</c:v>
                      </c:pt>
                      <c:pt idx="921">
                        <c:v>0.36986355676354116</c:v>
                      </c:pt>
                      <c:pt idx="922">
                        <c:v>0.36980284681795295</c:v>
                      </c:pt>
                      <c:pt idx="923">
                        <c:v>0.37786410807061016</c:v>
                      </c:pt>
                      <c:pt idx="924">
                        <c:v>0.38133623215268175</c:v>
                      </c:pt>
                      <c:pt idx="925">
                        <c:v>0.38602524391552745</c:v>
                      </c:pt>
                      <c:pt idx="926">
                        <c:v>0.39056252034717731</c:v>
                      </c:pt>
                      <c:pt idx="927">
                        <c:v>0.37151664104515941</c:v>
                      </c:pt>
                      <c:pt idx="928">
                        <c:v>0.37145404318670144</c:v>
                      </c:pt>
                      <c:pt idx="929">
                        <c:v>0.33648546412535774</c:v>
                      </c:pt>
                      <c:pt idx="930">
                        <c:v>0.33642513934240881</c:v>
                      </c:pt>
                      <c:pt idx="931">
                        <c:v>0.33043571528625487</c:v>
                      </c:pt>
                      <c:pt idx="932">
                        <c:v>0.28609928454407568</c:v>
                      </c:pt>
                      <c:pt idx="933">
                        <c:v>0.24692043480008738</c:v>
                      </c:pt>
                      <c:pt idx="934">
                        <c:v>0.24686929751524808</c:v>
                      </c:pt>
                      <c:pt idx="935">
                        <c:v>0.22575179160670297</c:v>
                      </c:pt>
                      <c:pt idx="936">
                        <c:v>0.14112452880816739</c:v>
                      </c:pt>
                      <c:pt idx="937">
                        <c:v>0.12861897546819315</c:v>
                      </c:pt>
                      <c:pt idx="938">
                        <c:v>8.8037994064960864E-2</c:v>
                      </c:pt>
                      <c:pt idx="939">
                        <c:v>5.6821090107043344E-2</c:v>
                      </c:pt>
                      <c:pt idx="940">
                        <c:v>4.9720602794110794E-2</c:v>
                      </c:pt>
                      <c:pt idx="941">
                        <c:v>2.9708211528278666E-2</c:v>
                      </c:pt>
                      <c:pt idx="942">
                        <c:v>1.1948100274674646E-2</c:v>
                      </c:pt>
                      <c:pt idx="943">
                        <c:v>8.481308119538046E-3</c:v>
                      </c:pt>
                      <c:pt idx="944">
                        <c:v>5.8579022883171045E-3</c:v>
                      </c:pt>
                      <c:pt idx="945">
                        <c:v>5.8378394776386795E-3</c:v>
                      </c:pt>
                      <c:pt idx="946">
                        <c:v>5.2345304710434953E-3</c:v>
                      </c:pt>
                      <c:pt idx="947">
                        <c:v>4.1896097136561476E-3</c:v>
                      </c:pt>
                      <c:pt idx="948">
                        <c:v>4.1734528376458895E-3</c:v>
                      </c:pt>
                      <c:pt idx="949">
                        <c:v>3.2797286706728224E-3</c:v>
                      </c:pt>
                      <c:pt idx="950">
                        <c:v>2.625135066352236E-3</c:v>
                      </c:pt>
                      <c:pt idx="951">
                        <c:v>2.4917845741658571E-3</c:v>
                      </c:pt>
                      <c:pt idx="952">
                        <c:v>2.4796633631825344E-3</c:v>
                      </c:pt>
                      <c:pt idx="953">
                        <c:v>2.242356374336995E-3</c:v>
                      </c:pt>
                      <c:pt idx="954">
                        <c:v>2.3326349656375834E-3</c:v>
                      </c:pt>
                      <c:pt idx="955">
                        <c:v>2.1349852467618716E-3</c:v>
                      </c:pt>
                      <c:pt idx="956">
                        <c:v>1.9589844267972499E-3</c:v>
                      </c:pt>
                      <c:pt idx="957">
                        <c:v>1.7805466355557558E-3</c:v>
                      </c:pt>
                      <c:pt idx="958">
                        <c:v>1.643818389315291E-3</c:v>
                      </c:pt>
                      <c:pt idx="959">
                        <c:v>1.793586698190284E-3</c:v>
                      </c:pt>
                      <c:pt idx="960">
                        <c:v>1.7857092639332499E-3</c:v>
                      </c:pt>
                      <c:pt idx="961">
                        <c:v>1.6749612720695587E-3</c:v>
                      </c:pt>
                      <c:pt idx="962">
                        <c:v>1.3863423451027897E-3</c:v>
                      </c:pt>
                      <c:pt idx="963">
                        <c:v>1.2440224353447943E-3</c:v>
                      </c:pt>
                      <c:pt idx="964">
                        <c:v>1.2372514101430642E-3</c:v>
                      </c:pt>
                      <c:pt idx="965">
                        <c:v>1.190039198358246E-3</c:v>
                      </c:pt>
                      <c:pt idx="966">
                        <c:v>1.5767729020494969E-3</c:v>
                      </c:pt>
                      <c:pt idx="967">
                        <c:v>1.5142165897407828E-3</c:v>
                      </c:pt>
                      <c:pt idx="968">
                        <c:v>1.4104964115792113E-3</c:v>
                      </c:pt>
                      <c:pt idx="969">
                        <c:v>1.0957710875776033E-3</c:v>
                      </c:pt>
                      <c:pt idx="970">
                        <c:v>1.0565782442140228E-3</c:v>
                      </c:pt>
                      <c:pt idx="971">
                        <c:v>1.0562098108537652E-3</c:v>
                      </c:pt>
                      <c:pt idx="972">
                        <c:v>9.9360372936997156E-4</c:v>
                      </c:pt>
                      <c:pt idx="973">
                        <c:v>9.3831338027064416E-4</c:v>
                      </c:pt>
                      <c:pt idx="974">
                        <c:v>1.0410319262640518E-3</c:v>
                      </c:pt>
                      <c:pt idx="975">
                        <c:v>1.1978115881504275E-3</c:v>
                      </c:pt>
                      <c:pt idx="976">
                        <c:v>1.1667382501971114E-3</c:v>
                      </c:pt>
                      <c:pt idx="977">
                        <c:v>8.4407992753961084E-4</c:v>
                      </c:pt>
                      <c:pt idx="978">
                        <c:v>9.2605557822379877E-4</c:v>
                      </c:pt>
                      <c:pt idx="979">
                        <c:v>8.9917985304322997E-4</c:v>
                      </c:pt>
                      <c:pt idx="980">
                        <c:v>7.2616031378547633E-4</c:v>
                      </c:pt>
                      <c:pt idx="981">
                        <c:v>9.1936921584212451E-4</c:v>
                      </c:pt>
                      <c:pt idx="982">
                        <c:v>8.9883530318398644E-4</c:v>
                      </c:pt>
                      <c:pt idx="983">
                        <c:v>9.2559055712241906E-4</c:v>
                      </c:pt>
                      <c:pt idx="984">
                        <c:v>9.2081478865789772E-4</c:v>
                      </c:pt>
                      <c:pt idx="985">
                        <c:v>8.9729492707421848E-4</c:v>
                      </c:pt>
                      <c:pt idx="986">
                        <c:v>7.8190182854790942E-4</c:v>
                      </c:pt>
                      <c:pt idx="987">
                        <c:v>7.3148755061534158E-4</c:v>
                      </c:pt>
                      <c:pt idx="988">
                        <c:v>7.0250932698226627E-4</c:v>
                      </c:pt>
                      <c:pt idx="989">
                        <c:v>7.4238305602298887E-4</c:v>
                      </c:pt>
                      <c:pt idx="990">
                        <c:v>7.3795906555430358E-4</c:v>
                      </c:pt>
                      <c:pt idx="991">
                        <c:v>7.1962414346044424E-4</c:v>
                      </c:pt>
                      <c:pt idx="992">
                        <c:v>7.0023198518538959E-4</c:v>
                      </c:pt>
                      <c:pt idx="993">
                        <c:v>6.9598336503594001E-4</c:v>
                      </c:pt>
                      <c:pt idx="994">
                        <c:v>5.9630542046190367E-4</c:v>
                      </c:pt>
                      <c:pt idx="995">
                        <c:v>7.448318655785761E-4</c:v>
                      </c:pt>
                      <c:pt idx="996">
                        <c:v>6.997206335624727E-4</c:v>
                      </c:pt>
                      <c:pt idx="997">
                        <c:v>6.7939910558297381E-4</c:v>
                      </c:pt>
                      <c:pt idx="998">
                        <c:v>5.8373756027698634E-4</c:v>
                      </c:pt>
                      <c:pt idx="999">
                        <c:v>5.0125700487229231E-4</c:v>
                      </c:pt>
                      <c:pt idx="1000">
                        <c:v>4.8674895824979566E-4</c:v>
                      </c:pt>
                      <c:pt idx="1001">
                        <c:v>5.4934369623344404E-4</c:v>
                      </c:pt>
                      <c:pt idx="1002">
                        <c:v>5.4557635662331853E-4</c:v>
                      </c:pt>
                      <c:pt idx="1003">
                        <c:v>7.1780182702719706E-4</c:v>
                      </c:pt>
                      <c:pt idx="1004">
                        <c:v>7.3605172469423056E-4</c:v>
                      </c:pt>
                      <c:pt idx="1005">
                        <c:v>7.3242371252570234E-4</c:v>
                      </c:pt>
                      <c:pt idx="1006">
                        <c:v>6.0889699558642877E-4</c:v>
                      </c:pt>
                      <c:pt idx="1007">
                        <c:v>5.9420502670553329E-4</c:v>
                      </c:pt>
                      <c:pt idx="1008">
                        <c:v>5.9070675800404937E-4</c:v>
                      </c:pt>
                      <c:pt idx="1009">
                        <c:v>5.7779120652799558E-4</c:v>
                      </c:pt>
                      <c:pt idx="1010">
                        <c:v>5.663689967853804E-4</c:v>
                      </c:pt>
                      <c:pt idx="1011">
                        <c:v>5.6297473437575362E-4</c:v>
                      </c:pt>
                      <c:pt idx="1012">
                        <c:v>6.5122730426336341E-4</c:v>
                      </c:pt>
                      <c:pt idx="1013">
                        <c:v>6.715259786861321E-4</c:v>
                      </c:pt>
                      <c:pt idx="1014">
                        <c:v>6.6823263965189086E-4</c:v>
                      </c:pt>
                      <c:pt idx="1015">
                        <c:v>5.9104863026555432E-4</c:v>
                      </c:pt>
                      <c:pt idx="1016">
                        <c:v>6.8283500744815799E-4</c:v>
                      </c:pt>
                      <c:pt idx="1017">
                        <c:v>6.7959756299810852E-4</c:v>
                      </c:pt>
                      <c:pt idx="1018">
                        <c:v>7.315171326506164E-4</c:v>
                      </c:pt>
                      <c:pt idx="1019">
                        <c:v>6.6433554455723172E-4</c:v>
                      </c:pt>
                      <c:pt idx="1020">
                        <c:v>6.6114041738489146E-4</c:v>
                      </c:pt>
                      <c:pt idx="1021">
                        <c:v>7.1329049575551053E-4</c:v>
                      </c:pt>
                      <c:pt idx="1022">
                        <c:v>6.4691340571713669E-4</c:v>
                      </c:pt>
                      <c:pt idx="1023">
                        <c:v>6.3789326385167071E-4</c:v>
                      </c:pt>
                      <c:pt idx="1024">
                        <c:v>6.3301295150957314E-4</c:v>
                      </c:pt>
                      <c:pt idx="1025">
                        <c:v>6.2421921771949615E-4</c:v>
                      </c:pt>
                      <c:pt idx="1026">
                        <c:v>6.2112793238618417E-4</c:v>
                      </c:pt>
                      <c:pt idx="1027">
                        <c:v>6.432028545111276E-4</c:v>
                      </c:pt>
                      <c:pt idx="1028">
                        <c:v>6.6843668347961731E-4</c:v>
                      </c:pt>
                      <c:pt idx="1029">
                        <c:v>6.6538378291011409E-4</c:v>
                      </c:pt>
                      <c:pt idx="1030">
                        <c:v>6.635022263483982E-4</c:v>
                      </c:pt>
                      <c:pt idx="1031">
                        <c:v>6.6044394800742444E-4</c:v>
                      </c:pt>
                      <c:pt idx="1032">
                        <c:v>6.5794732080743778E-4</c:v>
                      </c:pt>
                      <c:pt idx="1033">
                        <c:v>6.4966170551748758E-4</c:v>
                      </c:pt>
                      <c:pt idx="1034">
                        <c:v>6.4662527673841729E-4</c:v>
                      </c:pt>
                      <c:pt idx="1035">
                        <c:v>6.4133158994301314E-4</c:v>
                      </c:pt>
                      <c:pt idx="1036">
                        <c:v>7.2727527124642527E-4</c:v>
                      </c:pt>
                      <c:pt idx="1037">
                        <c:v>7.1982231929024545E-4</c:v>
                      </c:pt>
                      <c:pt idx="1038">
                        <c:v>7.1682291836224919E-4</c:v>
                      </c:pt>
                      <c:pt idx="1039">
                        <c:v>5.6365925076101405E-4</c:v>
                      </c:pt>
                      <c:pt idx="1040">
                        <c:v>5.9069414747443436E-4</c:v>
                      </c:pt>
                      <c:pt idx="1041">
                        <c:v>5.8665546200248233E-4</c:v>
                      </c:pt>
                      <c:pt idx="1042">
                        <c:v>5.8365723494757606E-4</c:v>
                      </c:pt>
                      <c:pt idx="1043">
                        <c:v>7.3055997802776585E-4</c:v>
                      </c:pt>
                      <c:pt idx="1044">
                        <c:v>7.2567571659159624E-4</c:v>
                      </c:pt>
                      <c:pt idx="1045">
                        <c:v>7.5126359536038811E-4</c:v>
                      </c:pt>
                      <c:pt idx="1046">
                        <c:v>7.4828255876937394E-4</c:v>
                      </c:pt>
                      <c:pt idx="1047">
                        <c:v>6.5403949424616985E-4</c:v>
                      </c:pt>
                      <c:pt idx="1048">
                        <c:v>7.3974792670254892E-4</c:v>
                      </c:pt>
                      <c:pt idx="1049">
                        <c:v>7.367772583524502E-4</c:v>
                      </c:pt>
                      <c:pt idx="1050">
                        <c:v>7.3252649659413685E-4</c:v>
                      </c:pt>
                      <c:pt idx="1051">
                        <c:v>6.9746723209357419E-4</c:v>
                      </c:pt>
                      <c:pt idx="1052">
                        <c:v>6.9451201187123077E-4</c:v>
                      </c:pt>
                      <c:pt idx="1053">
                        <c:v>6.3291781990596581E-4</c:v>
                      </c:pt>
                      <c:pt idx="1054">
                        <c:v>6.2887525312231617E-4</c:v>
                      </c:pt>
                      <c:pt idx="1055">
                        <c:v>6.2592270448771253E-4</c:v>
                      </c:pt>
                      <c:pt idx="1056">
                        <c:v>6.8268618741054992E-4</c:v>
                      </c:pt>
                      <c:pt idx="1057">
                        <c:v>6.7855622182651752E-4</c:v>
                      </c:pt>
                      <c:pt idx="1058">
                        <c:v>6.7560619688140726E-4</c:v>
                      </c:pt>
                      <c:pt idx="1059">
                        <c:v>7.0098759020750096E-4</c:v>
                      </c:pt>
                      <c:pt idx="1060">
                        <c:v>6.9565253857439217E-4</c:v>
                      </c:pt>
                      <c:pt idx="1061">
                        <c:v>6.9271765517563198E-4</c:v>
                      </c:pt>
                      <c:pt idx="1062">
                        <c:v>6.6039704304079799E-4</c:v>
                      </c:pt>
                      <c:pt idx="1063">
                        <c:v>6.5802543796635124E-4</c:v>
                      </c:pt>
                      <c:pt idx="1064">
                        <c:v>6.5508811683715547E-4</c:v>
                      </c:pt>
                      <c:pt idx="1065">
                        <c:v>5.050768122421786E-4</c:v>
                      </c:pt>
                      <c:pt idx="1066">
                        <c:v>6.4919918467056328E-4</c:v>
                      </c:pt>
                      <c:pt idx="1067">
                        <c:v>6.4626195945301104E-4</c:v>
                      </c:pt>
                      <c:pt idx="1068">
                        <c:v>6.3788358212851825E-4</c:v>
                      </c:pt>
                      <c:pt idx="1069">
                        <c:v>7.2368207802446147E-4</c:v>
                      </c:pt>
                      <c:pt idx="1070">
                        <c:v>7.2076466244525657E-4</c:v>
                      </c:pt>
                      <c:pt idx="1071">
                        <c:v>7.1480601418141235E-4</c:v>
                      </c:pt>
                      <c:pt idx="1072">
                        <c:v>7.1187509948299871E-4</c:v>
                      </c:pt>
                      <c:pt idx="1073">
                        <c:v>7.3805876907329278E-4</c:v>
                      </c:pt>
                      <c:pt idx="1074">
                        <c:v>7.3019946950802594E-4</c:v>
                      </c:pt>
                      <c:pt idx="1075">
                        <c:v>6.1175014565492344E-4</c:v>
                      </c:pt>
                      <c:pt idx="1076">
                        <c:v>6.0480637148875864E-4</c:v>
                      </c:pt>
                      <c:pt idx="1077">
                        <c:v>6.2695535936165404E-4</c:v>
                      </c:pt>
                      <c:pt idx="1078">
                        <c:v>6.8116759509829095E-4</c:v>
                      </c:pt>
                      <c:pt idx="1079">
                        <c:v>8.8742717887096653E-4</c:v>
                      </c:pt>
                      <c:pt idx="1080">
                        <c:v>8.8019488987918059E-4</c:v>
                      </c:pt>
                      <c:pt idx="1081">
                        <c:v>9.3514041652702478E-4</c:v>
                      </c:pt>
                      <c:pt idx="1082">
                        <c:v>7.8268623887932636E-4</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numCache>
                  </c:numRef>
                </c:xVal>
                <c:yVal>
                  <c:numRef>
                    <c:extLst xmlns:c15="http://schemas.microsoft.com/office/drawing/2012/chart">
                      <c:ext xmlns:c15="http://schemas.microsoft.com/office/drawing/2012/chart" uri="{02D57815-91ED-43cb-92C2-25804820EDAC}">
                        <c15:formulaRef>
                          <c15:sqref>Bq!$H$28:$H$1139</c15:sqref>
                        </c15:formulaRef>
                      </c:ext>
                    </c:extLst>
                    <c:numCache>
                      <c:formatCode>General</c:formatCode>
                      <c:ptCount val="1112"/>
                      <c:pt idx="0">
                        <c:v>0</c:v>
                      </c:pt>
                      <c:pt idx="1">
                        <c:v>0.10000100000000023</c:v>
                      </c:pt>
                      <c:pt idx="2">
                        <c:v>0.20000100000000032</c:v>
                      </c:pt>
                      <c:pt idx="3">
                        <c:v>0.30000100000000041</c:v>
                      </c:pt>
                      <c:pt idx="4">
                        <c:v>0.40000000000000036</c:v>
                      </c:pt>
                      <c:pt idx="5">
                        <c:v>0.50000000000000044</c:v>
                      </c:pt>
                      <c:pt idx="6">
                        <c:v>0.60000000000000009</c:v>
                      </c:pt>
                      <c:pt idx="7">
                        <c:v>0.70000000000000018</c:v>
                      </c:pt>
                      <c:pt idx="8">
                        <c:v>0.80000000000000027</c:v>
                      </c:pt>
                      <c:pt idx="9">
                        <c:v>0.90000000000000036</c:v>
                      </c:pt>
                      <c:pt idx="10">
                        <c:v>1.0000000000000004</c:v>
                      </c:pt>
                      <c:pt idx="11">
                        <c:v>1.1000000000000005</c:v>
                      </c:pt>
                      <c:pt idx="12">
                        <c:v>1.2000000000000002</c:v>
                      </c:pt>
                      <c:pt idx="13">
                        <c:v>1.2999999999999998</c:v>
                      </c:pt>
                      <c:pt idx="14">
                        <c:v>1.3999990000000002</c:v>
                      </c:pt>
                      <c:pt idx="15">
                        <c:v>1.4999990000000003</c:v>
                      </c:pt>
                      <c:pt idx="16">
                        <c:v>1.5999990000000004</c:v>
                      </c:pt>
                      <c:pt idx="17">
                        <c:v>1.6999990000000005</c:v>
                      </c:pt>
                      <c:pt idx="18">
                        <c:v>1.7999989999999997</c:v>
                      </c:pt>
                      <c:pt idx="19">
                        <c:v>1.8999990000000002</c:v>
                      </c:pt>
                      <c:pt idx="20">
                        <c:v>1.9999989999999999</c:v>
                      </c:pt>
                      <c:pt idx="21">
                        <c:v>2.0999990000000004</c:v>
                      </c:pt>
                      <c:pt idx="22">
                        <c:v>2.199999</c:v>
                      </c:pt>
                      <c:pt idx="23">
                        <c:v>2.2999990000000006</c:v>
                      </c:pt>
                      <c:pt idx="24">
                        <c:v>2.3999980000000001</c:v>
                      </c:pt>
                      <c:pt idx="25">
                        <c:v>2.4999979999999997</c:v>
                      </c:pt>
                      <c:pt idx="26">
                        <c:v>2.5999980000000003</c:v>
                      </c:pt>
                      <c:pt idx="27">
                        <c:v>2.6999979999999999</c:v>
                      </c:pt>
                      <c:pt idx="28">
                        <c:v>2.7999980000000004</c:v>
                      </c:pt>
                      <c:pt idx="29">
                        <c:v>2.8999980000000001</c:v>
                      </c:pt>
                      <c:pt idx="30">
                        <c:v>2.9999980000000006</c:v>
                      </c:pt>
                      <c:pt idx="31">
                        <c:v>3.0999980000000003</c:v>
                      </c:pt>
                      <c:pt idx="32">
                        <c:v>3.1999980000000008</c:v>
                      </c:pt>
                      <c:pt idx="33">
                        <c:v>3.2999980000000004</c:v>
                      </c:pt>
                      <c:pt idx="34">
                        <c:v>3.3999979999999992</c:v>
                      </c:pt>
                      <c:pt idx="35">
                        <c:v>3.4999970000000005</c:v>
                      </c:pt>
                      <c:pt idx="36">
                        <c:v>3.5999970000000001</c:v>
                      </c:pt>
                      <c:pt idx="37">
                        <c:v>3.6999970000000006</c:v>
                      </c:pt>
                      <c:pt idx="38">
                        <c:v>3.7999970000000003</c:v>
                      </c:pt>
                      <c:pt idx="39">
                        <c:v>3.8999970000000008</c:v>
                      </c:pt>
                      <c:pt idx="40">
                        <c:v>3.9999970000000005</c:v>
                      </c:pt>
                      <c:pt idx="41">
                        <c:v>4.0999969999999992</c:v>
                      </c:pt>
                      <c:pt idx="42">
                        <c:v>4.1999969999999998</c:v>
                      </c:pt>
                      <c:pt idx="43">
                        <c:v>4.2999970000000003</c:v>
                      </c:pt>
                      <c:pt idx="44">
                        <c:v>4.3999969999999999</c:v>
                      </c:pt>
                      <c:pt idx="45">
                        <c:v>4.4999960000000003</c:v>
                      </c:pt>
                      <c:pt idx="46">
                        <c:v>4.5999960000000009</c:v>
                      </c:pt>
                      <c:pt idx="47">
                        <c:v>4.6999960000000005</c:v>
                      </c:pt>
                      <c:pt idx="48">
                        <c:v>4.7999959999999993</c:v>
                      </c:pt>
                      <c:pt idx="49">
                        <c:v>4.8999959999999998</c:v>
                      </c:pt>
                      <c:pt idx="50">
                        <c:v>4.9999960000000003</c:v>
                      </c:pt>
                      <c:pt idx="51">
                        <c:v>5.099996</c:v>
                      </c:pt>
                      <c:pt idx="52">
                        <c:v>5.1999959999999996</c:v>
                      </c:pt>
                      <c:pt idx="53">
                        <c:v>5.2999960000000002</c:v>
                      </c:pt>
                      <c:pt idx="54">
                        <c:v>5.3999960000000007</c:v>
                      </c:pt>
                      <c:pt idx="55">
                        <c:v>5.4999960000000003</c:v>
                      </c:pt>
                      <c:pt idx="56">
                        <c:v>5.5999949999999998</c:v>
                      </c:pt>
                      <c:pt idx="57">
                        <c:v>5.6999950000000004</c:v>
                      </c:pt>
                      <c:pt idx="58">
                        <c:v>5.799995</c:v>
                      </c:pt>
                      <c:pt idx="59">
                        <c:v>5.8999949999999997</c:v>
                      </c:pt>
                      <c:pt idx="60">
                        <c:v>5.9999949999999993</c:v>
                      </c:pt>
                      <c:pt idx="61">
                        <c:v>6.0999950000000007</c:v>
                      </c:pt>
                      <c:pt idx="62">
                        <c:v>6.1999950000000004</c:v>
                      </c:pt>
                      <c:pt idx="63">
                        <c:v>6.299995</c:v>
                      </c:pt>
                      <c:pt idx="64">
                        <c:v>6.3999950000000014</c:v>
                      </c:pt>
                      <c:pt idx="65">
                        <c:v>6.4999950000000011</c:v>
                      </c:pt>
                      <c:pt idx="66">
                        <c:v>6.5999939999999997</c:v>
                      </c:pt>
                      <c:pt idx="67">
                        <c:v>6.6999940000000011</c:v>
                      </c:pt>
                      <c:pt idx="68">
                        <c:v>6.7999940000000008</c:v>
                      </c:pt>
                      <c:pt idx="69">
                        <c:v>6.8999940000000004</c:v>
                      </c:pt>
                      <c:pt idx="70">
                        <c:v>6.999994</c:v>
                      </c:pt>
                      <c:pt idx="71">
                        <c:v>7.0999939999999997</c:v>
                      </c:pt>
                      <c:pt idx="72">
                        <c:v>7.1999940000000011</c:v>
                      </c:pt>
                      <c:pt idx="73">
                        <c:v>7.299993999999999</c:v>
                      </c:pt>
                      <c:pt idx="74">
                        <c:v>7.3999940000000004</c:v>
                      </c:pt>
                      <c:pt idx="75">
                        <c:v>7.499994</c:v>
                      </c:pt>
                      <c:pt idx="76">
                        <c:v>7.5999939999999997</c:v>
                      </c:pt>
                      <c:pt idx="77">
                        <c:v>7.6999930000000001</c:v>
                      </c:pt>
                      <c:pt idx="78">
                        <c:v>7.799990000000002</c:v>
                      </c:pt>
                      <c:pt idx="79">
                        <c:v>7.8999900000000016</c:v>
                      </c:pt>
                      <c:pt idx="80">
                        <c:v>7.9999900000000013</c:v>
                      </c:pt>
                      <c:pt idx="81">
                        <c:v>8.0999899999999982</c:v>
                      </c:pt>
                      <c:pt idx="82">
                        <c:v>8.1999899999999997</c:v>
                      </c:pt>
                      <c:pt idx="83">
                        <c:v>8.2999899999999975</c:v>
                      </c:pt>
                      <c:pt idx="84">
                        <c:v>8.399989999999999</c:v>
                      </c:pt>
                      <c:pt idx="85">
                        <c:v>8.4999900000000004</c:v>
                      </c:pt>
                      <c:pt idx="86">
                        <c:v>8.5999899999999982</c:v>
                      </c:pt>
                      <c:pt idx="87">
                        <c:v>8.6999899999999997</c:v>
                      </c:pt>
                      <c:pt idx="88">
                        <c:v>8.7999900000000011</c:v>
                      </c:pt>
                      <c:pt idx="89">
                        <c:v>8.899989999999999</c:v>
                      </c:pt>
                      <c:pt idx="90">
                        <c:v>8.9999900000000004</c:v>
                      </c:pt>
                      <c:pt idx="91">
                        <c:v>9.0999899999999982</c:v>
                      </c:pt>
                      <c:pt idx="92">
                        <c:v>9.1999899999999997</c:v>
                      </c:pt>
                      <c:pt idx="93">
                        <c:v>9.2999900000000011</c:v>
                      </c:pt>
                      <c:pt idx="94">
                        <c:v>9.399989999999999</c:v>
                      </c:pt>
                      <c:pt idx="95">
                        <c:v>9.4999900000000004</c:v>
                      </c:pt>
                      <c:pt idx="96">
                        <c:v>9.5999900000000018</c:v>
                      </c:pt>
                      <c:pt idx="97">
                        <c:v>9.6999899999999997</c:v>
                      </c:pt>
                      <c:pt idx="98">
                        <c:v>9.7999900000000011</c:v>
                      </c:pt>
                      <c:pt idx="99">
                        <c:v>9.899989999999999</c:v>
                      </c:pt>
                      <c:pt idx="100">
                        <c:v>9.9999900000000004</c:v>
                      </c:pt>
                      <c:pt idx="101">
                        <c:v>10.099990000000002</c:v>
                      </c:pt>
                      <c:pt idx="102">
                        <c:v>10.19999</c:v>
                      </c:pt>
                      <c:pt idx="103">
                        <c:v>10.299990000000001</c:v>
                      </c:pt>
                      <c:pt idx="104">
                        <c:v>10.399990000000003</c:v>
                      </c:pt>
                      <c:pt idx="105">
                        <c:v>10.49999</c:v>
                      </c:pt>
                      <c:pt idx="106">
                        <c:v>10.599989999999998</c:v>
                      </c:pt>
                      <c:pt idx="107">
                        <c:v>10.69999</c:v>
                      </c:pt>
                      <c:pt idx="108">
                        <c:v>10.799989999999998</c:v>
                      </c:pt>
                      <c:pt idx="109">
                        <c:v>10.899989999999999</c:v>
                      </c:pt>
                      <c:pt idx="110">
                        <c:v>10.99999</c:v>
                      </c:pt>
                      <c:pt idx="111">
                        <c:v>11.099989999999998</c:v>
                      </c:pt>
                      <c:pt idx="112">
                        <c:v>11.19999</c:v>
                      </c:pt>
                      <c:pt idx="113">
                        <c:v>11.299990000000001</c:v>
                      </c:pt>
                      <c:pt idx="114">
                        <c:v>11.399989999999999</c:v>
                      </c:pt>
                      <c:pt idx="115">
                        <c:v>11.49999</c:v>
                      </c:pt>
                      <c:pt idx="116">
                        <c:v>11.599989999999998</c:v>
                      </c:pt>
                      <c:pt idx="117">
                        <c:v>11.69999</c:v>
                      </c:pt>
                      <c:pt idx="118">
                        <c:v>11.799990000000001</c:v>
                      </c:pt>
                      <c:pt idx="119">
                        <c:v>11.899989999999999</c:v>
                      </c:pt>
                      <c:pt idx="120">
                        <c:v>11.99999</c:v>
                      </c:pt>
                      <c:pt idx="121">
                        <c:v>12.099990000000002</c:v>
                      </c:pt>
                      <c:pt idx="122">
                        <c:v>12.19999</c:v>
                      </c:pt>
                      <c:pt idx="123">
                        <c:v>12.299990000000001</c:v>
                      </c:pt>
                      <c:pt idx="124">
                        <c:v>12.399989999999999</c:v>
                      </c:pt>
                      <c:pt idx="125">
                        <c:v>12.49999</c:v>
                      </c:pt>
                      <c:pt idx="126">
                        <c:v>12.599990000000002</c:v>
                      </c:pt>
                      <c:pt idx="127">
                        <c:v>12.69999</c:v>
                      </c:pt>
                      <c:pt idx="128">
                        <c:v>12.799990000000001</c:v>
                      </c:pt>
                      <c:pt idx="129">
                        <c:v>12.899990000000003</c:v>
                      </c:pt>
                      <c:pt idx="130">
                        <c:v>12.99999</c:v>
                      </c:pt>
                      <c:pt idx="131">
                        <c:v>13.099989999999998</c:v>
                      </c:pt>
                      <c:pt idx="132">
                        <c:v>13.19999</c:v>
                      </c:pt>
                      <c:pt idx="133">
                        <c:v>13.299989999999998</c:v>
                      </c:pt>
                      <c:pt idx="134">
                        <c:v>13.399989999999999</c:v>
                      </c:pt>
                      <c:pt idx="135">
                        <c:v>13.49999</c:v>
                      </c:pt>
                      <c:pt idx="136">
                        <c:v>13.599989999999998</c:v>
                      </c:pt>
                      <c:pt idx="137">
                        <c:v>13.69999</c:v>
                      </c:pt>
                      <c:pt idx="138">
                        <c:v>13.799989999999998</c:v>
                      </c:pt>
                      <c:pt idx="139">
                        <c:v>13.899989999999999</c:v>
                      </c:pt>
                      <c:pt idx="140">
                        <c:v>13.99999</c:v>
                      </c:pt>
                      <c:pt idx="141">
                        <c:v>14.099989999999998</c:v>
                      </c:pt>
                      <c:pt idx="142">
                        <c:v>14.19999</c:v>
                      </c:pt>
                      <c:pt idx="143">
                        <c:v>14.299989999999998</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15.399989999999999</c:v>
                      </c:pt>
                      <c:pt idx="155">
                        <c:v>15.49999</c:v>
                      </c:pt>
                      <c:pt idx="156">
                        <c:v>15.599989999999998</c:v>
                      </c:pt>
                      <c:pt idx="157">
                        <c:v>15.69999</c:v>
                      </c:pt>
                      <c:pt idx="158">
                        <c:v>15.799989999999998</c:v>
                      </c:pt>
                      <c:pt idx="159">
                        <c:v>15.899989999999999</c:v>
                      </c:pt>
                      <c:pt idx="160">
                        <c:v>15.99999</c:v>
                      </c:pt>
                      <c:pt idx="161">
                        <c:v>16.099989999999998</c:v>
                      </c:pt>
                      <c:pt idx="162">
                        <c:v>16.19999</c:v>
                      </c:pt>
                      <c:pt idx="163">
                        <c:v>16.299989999999998</c:v>
                      </c:pt>
                      <c:pt idx="164">
                        <c:v>16.399989999999999</c:v>
                      </c:pt>
                      <c:pt idx="165">
                        <c:v>16.49999</c:v>
                      </c:pt>
                      <c:pt idx="166">
                        <c:v>16.599989999999998</c:v>
                      </c:pt>
                      <c:pt idx="167">
                        <c:v>16.69999</c:v>
                      </c:pt>
                      <c:pt idx="168">
                        <c:v>16.799989999999998</c:v>
                      </c:pt>
                      <c:pt idx="169">
                        <c:v>16.899989999999999</c:v>
                      </c:pt>
                      <c:pt idx="170">
                        <c:v>16.99999</c:v>
                      </c:pt>
                      <c:pt idx="171">
                        <c:v>17.099989999999998</c:v>
                      </c:pt>
                      <c:pt idx="172">
                        <c:v>17.19998</c:v>
                      </c:pt>
                      <c:pt idx="173">
                        <c:v>17.299979999999998</c:v>
                      </c:pt>
                      <c:pt idx="174">
                        <c:v>17.399979999999999</c:v>
                      </c:pt>
                      <c:pt idx="175">
                        <c:v>17.499979999999997</c:v>
                      </c:pt>
                      <c:pt idx="176">
                        <c:v>17.599979999999999</c:v>
                      </c:pt>
                      <c:pt idx="177">
                        <c:v>17.69998</c:v>
                      </c:pt>
                      <c:pt idx="178">
                        <c:v>17.799990000000001</c:v>
                      </c:pt>
                      <c:pt idx="179">
                        <c:v>17.899989999999999</c:v>
                      </c:pt>
                      <c:pt idx="180">
                        <c:v>17.99999</c:v>
                      </c:pt>
                      <c:pt idx="181">
                        <c:v>18.099989999999998</c:v>
                      </c:pt>
                      <c:pt idx="182">
                        <c:v>18.19999</c:v>
                      </c:pt>
                      <c:pt idx="183">
                        <c:v>18.299989999999998</c:v>
                      </c:pt>
                      <c:pt idx="184">
                        <c:v>18.399989999999999</c:v>
                      </c:pt>
                      <c:pt idx="185">
                        <c:v>18.499979999999997</c:v>
                      </c:pt>
                      <c:pt idx="186">
                        <c:v>18.599979999999999</c:v>
                      </c:pt>
                      <c:pt idx="187">
                        <c:v>18.699979999999996</c:v>
                      </c:pt>
                      <c:pt idx="188">
                        <c:v>18.799980000000001</c:v>
                      </c:pt>
                      <c:pt idx="189">
                        <c:v>18.899979999999996</c:v>
                      </c:pt>
                      <c:pt idx="190">
                        <c:v>18.999980000000001</c:v>
                      </c:pt>
                      <c:pt idx="191">
                        <c:v>19.099979999999999</c:v>
                      </c:pt>
                      <c:pt idx="192">
                        <c:v>19.19998</c:v>
                      </c:pt>
                      <c:pt idx="193">
                        <c:v>19.299979999999998</c:v>
                      </c:pt>
                      <c:pt idx="194">
                        <c:v>19.399979999999999</c:v>
                      </c:pt>
                      <c:pt idx="195">
                        <c:v>19.499979999999997</c:v>
                      </c:pt>
                      <c:pt idx="196">
                        <c:v>19.599979999999999</c:v>
                      </c:pt>
                      <c:pt idx="197">
                        <c:v>19.69998</c:v>
                      </c:pt>
                      <c:pt idx="198">
                        <c:v>19.799980000000001</c:v>
                      </c:pt>
                      <c:pt idx="199">
                        <c:v>19.899979999999999</c:v>
                      </c:pt>
                      <c:pt idx="200">
                        <c:v>19.999980000000001</c:v>
                      </c:pt>
                      <c:pt idx="201">
                        <c:v>20.099979999999999</c:v>
                      </c:pt>
                      <c:pt idx="202">
                        <c:v>20.19998</c:v>
                      </c:pt>
                      <c:pt idx="203">
                        <c:v>20.299979999999998</c:v>
                      </c:pt>
                      <c:pt idx="204">
                        <c:v>20.399980000000003</c:v>
                      </c:pt>
                      <c:pt idx="205">
                        <c:v>20.499979999999997</c:v>
                      </c:pt>
                      <c:pt idx="206">
                        <c:v>20.599980000000002</c:v>
                      </c:pt>
                      <c:pt idx="207">
                        <c:v>20.69998</c:v>
                      </c:pt>
                      <c:pt idx="208">
                        <c:v>20.799980000000001</c:v>
                      </c:pt>
                      <c:pt idx="209">
                        <c:v>20.899979999999999</c:v>
                      </c:pt>
                      <c:pt idx="210">
                        <c:v>20.999979999999997</c:v>
                      </c:pt>
                      <c:pt idx="211">
                        <c:v>21.099979999999999</c:v>
                      </c:pt>
                      <c:pt idx="212">
                        <c:v>21.199979999999996</c:v>
                      </c:pt>
                      <c:pt idx="213">
                        <c:v>21.299980000000001</c:v>
                      </c:pt>
                      <c:pt idx="214">
                        <c:v>21.399979999999996</c:v>
                      </c:pt>
                      <c:pt idx="215">
                        <c:v>21.499980000000001</c:v>
                      </c:pt>
                      <c:pt idx="216">
                        <c:v>21.599979999999999</c:v>
                      </c:pt>
                      <c:pt idx="217">
                        <c:v>21.69998</c:v>
                      </c:pt>
                      <c:pt idx="218">
                        <c:v>21.799979999999998</c:v>
                      </c:pt>
                      <c:pt idx="219">
                        <c:v>21.899979999999999</c:v>
                      </c:pt>
                      <c:pt idx="220">
                        <c:v>21.999979999999997</c:v>
                      </c:pt>
                      <c:pt idx="221">
                        <c:v>22.099979999999999</c:v>
                      </c:pt>
                      <c:pt idx="222">
                        <c:v>22.19998</c:v>
                      </c:pt>
                      <c:pt idx="223">
                        <c:v>22.299980000000001</c:v>
                      </c:pt>
                      <c:pt idx="224">
                        <c:v>22.399979999999999</c:v>
                      </c:pt>
                      <c:pt idx="225">
                        <c:v>22.499980000000001</c:v>
                      </c:pt>
                      <c:pt idx="226">
                        <c:v>22.599979999999999</c:v>
                      </c:pt>
                      <c:pt idx="227">
                        <c:v>22.69998</c:v>
                      </c:pt>
                      <c:pt idx="228">
                        <c:v>22.799979999999998</c:v>
                      </c:pt>
                      <c:pt idx="229">
                        <c:v>22.899980000000003</c:v>
                      </c:pt>
                      <c:pt idx="230">
                        <c:v>22.999979999999997</c:v>
                      </c:pt>
                      <c:pt idx="231">
                        <c:v>23.099980000000002</c:v>
                      </c:pt>
                      <c:pt idx="232">
                        <c:v>23.19998</c:v>
                      </c:pt>
                      <c:pt idx="233">
                        <c:v>23.299980000000001</c:v>
                      </c:pt>
                      <c:pt idx="234">
                        <c:v>23.399979999999999</c:v>
                      </c:pt>
                      <c:pt idx="235">
                        <c:v>23.499979999999997</c:v>
                      </c:pt>
                      <c:pt idx="236">
                        <c:v>23.599979999999999</c:v>
                      </c:pt>
                      <c:pt idx="237">
                        <c:v>23.699979999999996</c:v>
                      </c:pt>
                      <c:pt idx="238">
                        <c:v>23.799980000000001</c:v>
                      </c:pt>
                      <c:pt idx="239">
                        <c:v>23.899979999999996</c:v>
                      </c:pt>
                      <c:pt idx="240">
                        <c:v>23.999980000000001</c:v>
                      </c:pt>
                      <c:pt idx="241">
                        <c:v>24.099979999999999</c:v>
                      </c:pt>
                      <c:pt idx="242">
                        <c:v>24.19998</c:v>
                      </c:pt>
                      <c:pt idx="243">
                        <c:v>24.299979999999998</c:v>
                      </c:pt>
                      <c:pt idx="244">
                        <c:v>24.399979999999999</c:v>
                      </c:pt>
                      <c:pt idx="245">
                        <c:v>24.499979999999997</c:v>
                      </c:pt>
                      <c:pt idx="246">
                        <c:v>24.599979999999999</c:v>
                      </c:pt>
                      <c:pt idx="247">
                        <c:v>24.69998</c:v>
                      </c:pt>
                      <c:pt idx="248">
                        <c:v>24.799980000000001</c:v>
                      </c:pt>
                      <c:pt idx="249">
                        <c:v>24.899979999999999</c:v>
                      </c:pt>
                      <c:pt idx="250">
                        <c:v>24.999980000000001</c:v>
                      </c:pt>
                      <c:pt idx="251">
                        <c:v>25.099979999999999</c:v>
                      </c:pt>
                      <c:pt idx="252">
                        <c:v>25.19998</c:v>
                      </c:pt>
                      <c:pt idx="253">
                        <c:v>25.299979999999998</c:v>
                      </c:pt>
                      <c:pt idx="254">
                        <c:v>25.399980000000003</c:v>
                      </c:pt>
                      <c:pt idx="255">
                        <c:v>25.499979999999997</c:v>
                      </c:pt>
                      <c:pt idx="256">
                        <c:v>25.599980000000002</c:v>
                      </c:pt>
                      <c:pt idx="257">
                        <c:v>25.69998</c:v>
                      </c:pt>
                      <c:pt idx="258">
                        <c:v>25.799980000000001</c:v>
                      </c:pt>
                      <c:pt idx="259">
                        <c:v>25.899979999999999</c:v>
                      </c:pt>
                      <c:pt idx="260">
                        <c:v>25.999979999999997</c:v>
                      </c:pt>
                      <c:pt idx="261">
                        <c:v>26.099979999999999</c:v>
                      </c:pt>
                      <c:pt idx="262">
                        <c:v>26.199979999999996</c:v>
                      </c:pt>
                      <c:pt idx="263">
                        <c:v>26.299980000000001</c:v>
                      </c:pt>
                      <c:pt idx="264">
                        <c:v>26.399979999999996</c:v>
                      </c:pt>
                      <c:pt idx="265">
                        <c:v>26.499980000000001</c:v>
                      </c:pt>
                      <c:pt idx="266">
                        <c:v>26.599979999999999</c:v>
                      </c:pt>
                      <c:pt idx="267">
                        <c:v>26.69998</c:v>
                      </c:pt>
                      <c:pt idx="268">
                        <c:v>26.799979999999998</c:v>
                      </c:pt>
                      <c:pt idx="269">
                        <c:v>26.899979999999999</c:v>
                      </c:pt>
                      <c:pt idx="270">
                        <c:v>26.999979999999997</c:v>
                      </c:pt>
                      <c:pt idx="271">
                        <c:v>27.099979999999999</c:v>
                      </c:pt>
                      <c:pt idx="272">
                        <c:v>27.19998</c:v>
                      </c:pt>
                      <c:pt idx="273">
                        <c:v>27.299980000000001</c:v>
                      </c:pt>
                      <c:pt idx="274">
                        <c:v>27.399979999999999</c:v>
                      </c:pt>
                      <c:pt idx="275">
                        <c:v>27.499980000000001</c:v>
                      </c:pt>
                      <c:pt idx="276">
                        <c:v>27.599979999999999</c:v>
                      </c:pt>
                      <c:pt idx="277">
                        <c:v>27.69998</c:v>
                      </c:pt>
                      <c:pt idx="278">
                        <c:v>27.799979999999998</c:v>
                      </c:pt>
                      <c:pt idx="279">
                        <c:v>27.899980000000003</c:v>
                      </c:pt>
                      <c:pt idx="280">
                        <c:v>27.999979999999997</c:v>
                      </c:pt>
                      <c:pt idx="281">
                        <c:v>28.099980000000002</c:v>
                      </c:pt>
                      <c:pt idx="282">
                        <c:v>28.19998</c:v>
                      </c:pt>
                      <c:pt idx="283">
                        <c:v>28.299980000000001</c:v>
                      </c:pt>
                      <c:pt idx="284">
                        <c:v>28.399979999999999</c:v>
                      </c:pt>
                      <c:pt idx="285">
                        <c:v>28.499979999999997</c:v>
                      </c:pt>
                      <c:pt idx="286">
                        <c:v>28.599979999999999</c:v>
                      </c:pt>
                      <c:pt idx="287">
                        <c:v>28.699979999999996</c:v>
                      </c:pt>
                      <c:pt idx="288">
                        <c:v>28.799980000000001</c:v>
                      </c:pt>
                      <c:pt idx="289">
                        <c:v>28.899979999999996</c:v>
                      </c:pt>
                      <c:pt idx="290">
                        <c:v>28.999969999999998</c:v>
                      </c:pt>
                      <c:pt idx="291">
                        <c:v>29.099970000000003</c:v>
                      </c:pt>
                      <c:pt idx="292">
                        <c:v>29.199969999999997</c:v>
                      </c:pt>
                      <c:pt idx="293">
                        <c:v>29.299970000000002</c:v>
                      </c:pt>
                      <c:pt idx="294">
                        <c:v>29.39997</c:v>
                      </c:pt>
                      <c:pt idx="295">
                        <c:v>29.499970000000001</c:v>
                      </c:pt>
                      <c:pt idx="296">
                        <c:v>29.599969999999999</c:v>
                      </c:pt>
                      <c:pt idx="297">
                        <c:v>29.69997</c:v>
                      </c:pt>
                      <c:pt idx="298">
                        <c:v>29.799969999999998</c:v>
                      </c:pt>
                      <c:pt idx="299">
                        <c:v>29.89997</c:v>
                      </c:pt>
                      <c:pt idx="300">
                        <c:v>29.999970000000001</c:v>
                      </c:pt>
                      <c:pt idx="301">
                        <c:v>30.099969999999995</c:v>
                      </c:pt>
                      <c:pt idx="302">
                        <c:v>30.199969999999997</c:v>
                      </c:pt>
                      <c:pt idx="303">
                        <c:v>30.299969999999998</c:v>
                      </c:pt>
                      <c:pt idx="304">
                        <c:v>30.39997</c:v>
                      </c:pt>
                      <c:pt idx="305">
                        <c:v>30.499970000000001</c:v>
                      </c:pt>
                      <c:pt idx="306">
                        <c:v>30.599970000000003</c:v>
                      </c:pt>
                      <c:pt idx="307">
                        <c:v>30.699969999999997</c:v>
                      </c:pt>
                      <c:pt idx="308">
                        <c:v>30.799969999999998</c:v>
                      </c:pt>
                      <c:pt idx="309">
                        <c:v>30.89997</c:v>
                      </c:pt>
                      <c:pt idx="310">
                        <c:v>30.999970000000001</c:v>
                      </c:pt>
                      <c:pt idx="311">
                        <c:v>31.099969999999995</c:v>
                      </c:pt>
                      <c:pt idx="312">
                        <c:v>31.199970000000004</c:v>
                      </c:pt>
                      <c:pt idx="313">
                        <c:v>31.299969999999998</c:v>
                      </c:pt>
                      <c:pt idx="314">
                        <c:v>31.39997</c:v>
                      </c:pt>
                      <c:pt idx="315">
                        <c:v>31.499970000000001</c:v>
                      </c:pt>
                      <c:pt idx="316">
                        <c:v>31.599970000000003</c:v>
                      </c:pt>
                      <c:pt idx="317">
                        <c:v>31.699969999999997</c:v>
                      </c:pt>
                      <c:pt idx="318">
                        <c:v>31.799969999999998</c:v>
                      </c:pt>
                      <c:pt idx="319">
                        <c:v>31.89997</c:v>
                      </c:pt>
                      <c:pt idx="320">
                        <c:v>31.999970000000001</c:v>
                      </c:pt>
                      <c:pt idx="321">
                        <c:v>32.099969999999999</c:v>
                      </c:pt>
                      <c:pt idx="322">
                        <c:v>32.199970000000008</c:v>
                      </c:pt>
                      <c:pt idx="323">
                        <c:v>32.299970000000002</c:v>
                      </c:pt>
                      <c:pt idx="324">
                        <c:v>32.399970000000003</c:v>
                      </c:pt>
                      <c:pt idx="325">
                        <c:v>32.499970000000005</c:v>
                      </c:pt>
                      <c:pt idx="326">
                        <c:v>32.599969999999999</c:v>
                      </c:pt>
                      <c:pt idx="327">
                        <c:v>32.69997</c:v>
                      </c:pt>
                      <c:pt idx="328">
                        <c:v>32.799970000000002</c:v>
                      </c:pt>
                      <c:pt idx="329">
                        <c:v>32.899970000000003</c:v>
                      </c:pt>
                      <c:pt idx="330">
                        <c:v>32.999970000000005</c:v>
                      </c:pt>
                      <c:pt idx="331">
                        <c:v>33.099970000000006</c:v>
                      </c:pt>
                      <c:pt idx="332">
                        <c:v>33.19997</c:v>
                      </c:pt>
                      <c:pt idx="333">
                        <c:v>33.299970000000002</c:v>
                      </c:pt>
                      <c:pt idx="334">
                        <c:v>33.399970000000003</c:v>
                      </c:pt>
                      <c:pt idx="335">
                        <c:v>33.499970000000005</c:v>
                      </c:pt>
                      <c:pt idx="336">
                        <c:v>33.599969999999999</c:v>
                      </c:pt>
                      <c:pt idx="337">
                        <c:v>33.699970000000008</c:v>
                      </c:pt>
                      <c:pt idx="338">
                        <c:v>33.799970000000002</c:v>
                      </c:pt>
                      <c:pt idx="339">
                        <c:v>33.899970000000003</c:v>
                      </c:pt>
                      <c:pt idx="340">
                        <c:v>33.999970000000005</c:v>
                      </c:pt>
                      <c:pt idx="341">
                        <c:v>34.099970000000006</c:v>
                      </c:pt>
                      <c:pt idx="342">
                        <c:v>34.19997</c:v>
                      </c:pt>
                      <c:pt idx="343">
                        <c:v>34.299970000000002</c:v>
                      </c:pt>
                      <c:pt idx="344">
                        <c:v>34.399970000000003</c:v>
                      </c:pt>
                      <c:pt idx="345">
                        <c:v>34.499970000000005</c:v>
                      </c:pt>
                      <c:pt idx="346">
                        <c:v>34.599969999999999</c:v>
                      </c:pt>
                      <c:pt idx="347">
                        <c:v>34.699970000000008</c:v>
                      </c:pt>
                      <c:pt idx="348">
                        <c:v>34.799970000000002</c:v>
                      </c:pt>
                      <c:pt idx="349">
                        <c:v>34.899970000000003</c:v>
                      </c:pt>
                      <c:pt idx="350">
                        <c:v>34.999970000000005</c:v>
                      </c:pt>
                      <c:pt idx="351">
                        <c:v>35.099969999999999</c:v>
                      </c:pt>
                      <c:pt idx="352">
                        <c:v>35.19997</c:v>
                      </c:pt>
                      <c:pt idx="353">
                        <c:v>35.299970000000002</c:v>
                      </c:pt>
                      <c:pt idx="354">
                        <c:v>35.399970000000003</c:v>
                      </c:pt>
                      <c:pt idx="355">
                        <c:v>35.499970000000005</c:v>
                      </c:pt>
                      <c:pt idx="356">
                        <c:v>35.599970000000006</c:v>
                      </c:pt>
                      <c:pt idx="357">
                        <c:v>35.69997</c:v>
                      </c:pt>
                      <c:pt idx="358">
                        <c:v>35.799970000000002</c:v>
                      </c:pt>
                      <c:pt idx="359">
                        <c:v>35.899970000000003</c:v>
                      </c:pt>
                      <c:pt idx="360">
                        <c:v>35.999970000000005</c:v>
                      </c:pt>
                      <c:pt idx="361">
                        <c:v>36.099969999999999</c:v>
                      </c:pt>
                      <c:pt idx="362">
                        <c:v>36.199970000000008</c:v>
                      </c:pt>
                      <c:pt idx="363">
                        <c:v>36.299970000000002</c:v>
                      </c:pt>
                      <c:pt idx="364">
                        <c:v>36.399970000000003</c:v>
                      </c:pt>
                      <c:pt idx="365">
                        <c:v>36.499970000000005</c:v>
                      </c:pt>
                      <c:pt idx="366">
                        <c:v>36.599970000000006</c:v>
                      </c:pt>
                      <c:pt idx="367">
                        <c:v>36.69997</c:v>
                      </c:pt>
                      <c:pt idx="368">
                        <c:v>36.799970000000002</c:v>
                      </c:pt>
                      <c:pt idx="369">
                        <c:v>36.899970000000003</c:v>
                      </c:pt>
                      <c:pt idx="370">
                        <c:v>36.999970000000005</c:v>
                      </c:pt>
                      <c:pt idx="371">
                        <c:v>37.099969999999999</c:v>
                      </c:pt>
                      <c:pt idx="372">
                        <c:v>37.199970000000008</c:v>
                      </c:pt>
                      <c:pt idx="373">
                        <c:v>37.299970000000002</c:v>
                      </c:pt>
                      <c:pt idx="374">
                        <c:v>37.399970000000003</c:v>
                      </c:pt>
                      <c:pt idx="375">
                        <c:v>37.499970000000005</c:v>
                      </c:pt>
                      <c:pt idx="376">
                        <c:v>37.599969999999999</c:v>
                      </c:pt>
                      <c:pt idx="377">
                        <c:v>37.69997</c:v>
                      </c:pt>
                      <c:pt idx="378">
                        <c:v>37.799970000000002</c:v>
                      </c:pt>
                      <c:pt idx="379">
                        <c:v>37.899970000000003</c:v>
                      </c:pt>
                      <c:pt idx="380">
                        <c:v>37.999970000000005</c:v>
                      </c:pt>
                      <c:pt idx="381">
                        <c:v>38.099980000000002</c:v>
                      </c:pt>
                      <c:pt idx="382">
                        <c:v>38.199980000000011</c:v>
                      </c:pt>
                      <c:pt idx="383">
                        <c:v>38.299980000000005</c:v>
                      </c:pt>
                      <c:pt idx="384">
                        <c:v>38.399979999999999</c:v>
                      </c:pt>
                      <c:pt idx="385">
                        <c:v>38.499980000000001</c:v>
                      </c:pt>
                      <c:pt idx="386">
                        <c:v>38.599989999999998</c:v>
                      </c:pt>
                      <c:pt idx="387">
                        <c:v>38.699990000000007</c:v>
                      </c:pt>
                      <c:pt idx="388">
                        <c:v>38.799990000000008</c:v>
                      </c:pt>
                      <c:pt idx="389">
                        <c:v>38.899990000000003</c:v>
                      </c:pt>
                      <c:pt idx="390">
                        <c:v>39</c:v>
                      </c:pt>
                      <c:pt idx="391">
                        <c:v>39.1</c:v>
                      </c:pt>
                      <c:pt idx="392">
                        <c:v>39.200000000000003</c:v>
                      </c:pt>
                      <c:pt idx="393">
                        <c:v>39.300000000000004</c:v>
                      </c:pt>
                      <c:pt idx="394">
                        <c:v>39.400010000000002</c:v>
                      </c:pt>
                      <c:pt idx="395">
                        <c:v>39.500010000000003</c:v>
                      </c:pt>
                      <c:pt idx="396">
                        <c:v>39.600009999999997</c:v>
                      </c:pt>
                      <c:pt idx="397">
                        <c:v>39.700010000000006</c:v>
                      </c:pt>
                      <c:pt idx="398">
                        <c:v>39.80001</c:v>
                      </c:pt>
                      <c:pt idx="399">
                        <c:v>39.900020000000005</c:v>
                      </c:pt>
                      <c:pt idx="400">
                        <c:v>40.000019999999999</c:v>
                      </c:pt>
                      <c:pt idx="401">
                        <c:v>40.100020000000001</c:v>
                      </c:pt>
                      <c:pt idx="402">
                        <c:v>40.200020000000009</c:v>
                      </c:pt>
                      <c:pt idx="403">
                        <c:v>40.300030000000007</c:v>
                      </c:pt>
                      <c:pt idx="404">
                        <c:v>40.400030000000001</c:v>
                      </c:pt>
                      <c:pt idx="405">
                        <c:v>40.500030000000002</c:v>
                      </c:pt>
                      <c:pt idx="406">
                        <c:v>40.600029999999997</c:v>
                      </c:pt>
                      <c:pt idx="407">
                        <c:v>40.700040000000008</c:v>
                      </c:pt>
                      <c:pt idx="408">
                        <c:v>40.800040000000003</c:v>
                      </c:pt>
                      <c:pt idx="409">
                        <c:v>40.900040000000004</c:v>
                      </c:pt>
                      <c:pt idx="410">
                        <c:v>41.000039999999998</c:v>
                      </c:pt>
                      <c:pt idx="411">
                        <c:v>41.100040000000007</c:v>
                      </c:pt>
                      <c:pt idx="412">
                        <c:v>41.200050000000005</c:v>
                      </c:pt>
                      <c:pt idx="413">
                        <c:v>41.300050000000006</c:v>
                      </c:pt>
                      <c:pt idx="414">
                        <c:v>41.40005</c:v>
                      </c:pt>
                      <c:pt idx="415">
                        <c:v>41.500050000000002</c:v>
                      </c:pt>
                      <c:pt idx="416">
                        <c:v>41.600059999999999</c:v>
                      </c:pt>
                      <c:pt idx="417">
                        <c:v>41.700060000000008</c:v>
                      </c:pt>
                      <c:pt idx="418">
                        <c:v>41.800060000000002</c:v>
                      </c:pt>
                      <c:pt idx="419">
                        <c:v>41.900060000000003</c:v>
                      </c:pt>
                      <c:pt idx="420">
                        <c:v>42.000070000000001</c:v>
                      </c:pt>
                      <c:pt idx="421">
                        <c:v>42.100070000000002</c:v>
                      </c:pt>
                      <c:pt idx="422">
                        <c:v>42.200070000000004</c:v>
                      </c:pt>
                      <c:pt idx="423">
                        <c:v>42.300070000000005</c:v>
                      </c:pt>
                      <c:pt idx="424">
                        <c:v>42.400069999999999</c:v>
                      </c:pt>
                      <c:pt idx="425">
                        <c:v>42.500079999999997</c:v>
                      </c:pt>
                      <c:pt idx="426">
                        <c:v>42.600080000000005</c:v>
                      </c:pt>
                      <c:pt idx="427">
                        <c:v>42.700080000000007</c:v>
                      </c:pt>
                      <c:pt idx="428">
                        <c:v>42.800080000000001</c:v>
                      </c:pt>
                      <c:pt idx="429">
                        <c:v>42.900090000000006</c:v>
                      </c:pt>
                      <c:pt idx="430">
                        <c:v>43.00009</c:v>
                      </c:pt>
                      <c:pt idx="431">
                        <c:v>43.100090000000009</c:v>
                      </c:pt>
                      <c:pt idx="432">
                        <c:v>43.200090000000003</c:v>
                      </c:pt>
                      <c:pt idx="433">
                        <c:v>43.300090000000004</c:v>
                      </c:pt>
                      <c:pt idx="434">
                        <c:v>43.400100000000002</c:v>
                      </c:pt>
                      <c:pt idx="435">
                        <c:v>43.500100000000003</c:v>
                      </c:pt>
                      <c:pt idx="436">
                        <c:v>43.600100000000005</c:v>
                      </c:pt>
                      <c:pt idx="437">
                        <c:v>43.700100000000006</c:v>
                      </c:pt>
                      <c:pt idx="438">
                        <c:v>43.800110000000004</c:v>
                      </c:pt>
                      <c:pt idx="439">
                        <c:v>43.900109999999998</c:v>
                      </c:pt>
                      <c:pt idx="440">
                        <c:v>44.000109999999999</c:v>
                      </c:pt>
                      <c:pt idx="441">
                        <c:v>44.100110000000008</c:v>
                      </c:pt>
                      <c:pt idx="442">
                        <c:v>44.200120000000005</c:v>
                      </c:pt>
                      <c:pt idx="443">
                        <c:v>44.300120000000007</c:v>
                      </c:pt>
                      <c:pt idx="444">
                        <c:v>44.400120000000001</c:v>
                      </c:pt>
                      <c:pt idx="445">
                        <c:v>44.500119999999995</c:v>
                      </c:pt>
                      <c:pt idx="446">
                        <c:v>44.600120000000004</c:v>
                      </c:pt>
                      <c:pt idx="447">
                        <c:v>44.700130000000001</c:v>
                      </c:pt>
                      <c:pt idx="448">
                        <c:v>44.800130000000003</c:v>
                      </c:pt>
                      <c:pt idx="449">
                        <c:v>44.900130000000004</c:v>
                      </c:pt>
                      <c:pt idx="450">
                        <c:v>45.000129999999999</c:v>
                      </c:pt>
                      <c:pt idx="451">
                        <c:v>45.10014000000001</c:v>
                      </c:pt>
                      <c:pt idx="452">
                        <c:v>45.200140000000005</c:v>
                      </c:pt>
                      <c:pt idx="453">
                        <c:v>45.300139999999999</c:v>
                      </c:pt>
                      <c:pt idx="454">
                        <c:v>45.40014</c:v>
                      </c:pt>
                      <c:pt idx="455">
                        <c:v>45.500149999999998</c:v>
                      </c:pt>
                      <c:pt idx="456">
                        <c:v>45.600150000000006</c:v>
                      </c:pt>
                      <c:pt idx="457">
                        <c:v>45.700150000000008</c:v>
                      </c:pt>
                      <c:pt idx="458">
                        <c:v>45.800150000000002</c:v>
                      </c:pt>
                      <c:pt idx="459">
                        <c:v>45.900149999999996</c:v>
                      </c:pt>
                      <c:pt idx="460">
                        <c:v>46.000160000000001</c:v>
                      </c:pt>
                      <c:pt idx="461">
                        <c:v>46.100160000000002</c:v>
                      </c:pt>
                      <c:pt idx="462">
                        <c:v>46.200160000000004</c:v>
                      </c:pt>
                      <c:pt idx="463">
                        <c:v>46.300160000000005</c:v>
                      </c:pt>
                      <c:pt idx="464">
                        <c:v>46.400170000000003</c:v>
                      </c:pt>
                      <c:pt idx="465">
                        <c:v>46.500169999999997</c:v>
                      </c:pt>
                      <c:pt idx="466">
                        <c:v>46.600170000000006</c:v>
                      </c:pt>
                      <c:pt idx="467">
                        <c:v>46.70017</c:v>
                      </c:pt>
                      <c:pt idx="468">
                        <c:v>46.800170000000001</c:v>
                      </c:pt>
                      <c:pt idx="469">
                        <c:v>46.900179999999999</c:v>
                      </c:pt>
                      <c:pt idx="470">
                        <c:v>47.00018</c:v>
                      </c:pt>
                      <c:pt idx="471">
                        <c:v>47.100180000000009</c:v>
                      </c:pt>
                      <c:pt idx="472">
                        <c:v>47.200180000000003</c:v>
                      </c:pt>
                      <c:pt idx="473">
                        <c:v>47.300190000000001</c:v>
                      </c:pt>
                      <c:pt idx="474">
                        <c:v>47.400190000000002</c:v>
                      </c:pt>
                      <c:pt idx="475">
                        <c:v>47.500190000000003</c:v>
                      </c:pt>
                      <c:pt idx="476">
                        <c:v>47.600190000000005</c:v>
                      </c:pt>
                      <c:pt idx="477">
                        <c:v>47.700200000000002</c:v>
                      </c:pt>
                      <c:pt idx="478">
                        <c:v>47.800200000000004</c:v>
                      </c:pt>
                      <c:pt idx="479">
                        <c:v>47.900199999999998</c:v>
                      </c:pt>
                      <c:pt idx="480">
                        <c:v>48.000200000000007</c:v>
                      </c:pt>
                      <c:pt idx="481">
                        <c:v>48.100200000000001</c:v>
                      </c:pt>
                      <c:pt idx="482">
                        <c:v>48.200210000000006</c:v>
                      </c:pt>
                      <c:pt idx="483">
                        <c:v>48.30021</c:v>
                      </c:pt>
                      <c:pt idx="484">
                        <c:v>48.400210000000001</c:v>
                      </c:pt>
                      <c:pt idx="485">
                        <c:v>48.50021000000001</c:v>
                      </c:pt>
                      <c:pt idx="486">
                        <c:v>48.600220000000007</c:v>
                      </c:pt>
                      <c:pt idx="487">
                        <c:v>48.700220000000002</c:v>
                      </c:pt>
                      <c:pt idx="488">
                        <c:v>48.800220000000003</c:v>
                      </c:pt>
                      <c:pt idx="489">
                        <c:v>48.900219999999997</c:v>
                      </c:pt>
                      <c:pt idx="490">
                        <c:v>49.000230000000009</c:v>
                      </c:pt>
                      <c:pt idx="491">
                        <c:v>49.100230000000003</c:v>
                      </c:pt>
                      <c:pt idx="492">
                        <c:v>49.200230000000005</c:v>
                      </c:pt>
                      <c:pt idx="493">
                        <c:v>49.300229999999999</c:v>
                      </c:pt>
                      <c:pt idx="494">
                        <c:v>49.400230000000001</c:v>
                      </c:pt>
                      <c:pt idx="495">
                        <c:v>49.500240000000005</c:v>
                      </c:pt>
                      <c:pt idx="496">
                        <c:v>49.600240000000007</c:v>
                      </c:pt>
                      <c:pt idx="497">
                        <c:v>49.700240000000001</c:v>
                      </c:pt>
                      <c:pt idx="498">
                        <c:v>49.800240000000002</c:v>
                      </c:pt>
                      <c:pt idx="499">
                        <c:v>49.90025</c:v>
                      </c:pt>
                      <c:pt idx="500">
                        <c:v>50.000250000000008</c:v>
                      </c:pt>
                      <c:pt idx="501">
                        <c:v>50.100250000000003</c:v>
                      </c:pt>
                      <c:pt idx="502">
                        <c:v>50.200250000000004</c:v>
                      </c:pt>
                      <c:pt idx="503">
                        <c:v>50.300260000000002</c:v>
                      </c:pt>
                      <c:pt idx="504">
                        <c:v>50.400260000000003</c:v>
                      </c:pt>
                      <c:pt idx="505">
                        <c:v>50.500260000000004</c:v>
                      </c:pt>
                      <c:pt idx="506">
                        <c:v>50.600260000000006</c:v>
                      </c:pt>
                      <c:pt idx="507">
                        <c:v>50.70026</c:v>
                      </c:pt>
                      <c:pt idx="508">
                        <c:v>50.800269999999998</c:v>
                      </c:pt>
                      <c:pt idx="509">
                        <c:v>50.900269999999999</c:v>
                      </c:pt>
                      <c:pt idx="510">
                        <c:v>51.000270000000008</c:v>
                      </c:pt>
                      <c:pt idx="511">
                        <c:v>51.100270000000002</c:v>
                      </c:pt>
                      <c:pt idx="512">
                        <c:v>51.200280000000006</c:v>
                      </c:pt>
                      <c:pt idx="513">
                        <c:v>51.300280000000001</c:v>
                      </c:pt>
                      <c:pt idx="514">
                        <c:v>51.400279999999995</c:v>
                      </c:pt>
                      <c:pt idx="515">
                        <c:v>51.500280000000004</c:v>
                      </c:pt>
                      <c:pt idx="516">
                        <c:v>51.600280000000005</c:v>
                      </c:pt>
                      <c:pt idx="517">
                        <c:v>51.700290000000003</c:v>
                      </c:pt>
                      <c:pt idx="518">
                        <c:v>51.800290000000004</c:v>
                      </c:pt>
                      <c:pt idx="519">
                        <c:v>51.900290000000005</c:v>
                      </c:pt>
                      <c:pt idx="520">
                        <c:v>52.000290000000007</c:v>
                      </c:pt>
                      <c:pt idx="521">
                        <c:v>52.100300000000004</c:v>
                      </c:pt>
                      <c:pt idx="522">
                        <c:v>52.200299999999999</c:v>
                      </c:pt>
                      <c:pt idx="523">
                        <c:v>52.3003</c:v>
                      </c:pt>
                      <c:pt idx="524">
                        <c:v>52.400300000000009</c:v>
                      </c:pt>
                      <c:pt idx="525">
                        <c:v>52.500310000000006</c:v>
                      </c:pt>
                      <c:pt idx="526">
                        <c:v>52.600310000000007</c:v>
                      </c:pt>
                      <c:pt idx="527">
                        <c:v>52.700310000000002</c:v>
                      </c:pt>
                      <c:pt idx="528">
                        <c:v>52.800309999999996</c:v>
                      </c:pt>
                      <c:pt idx="529">
                        <c:v>52.900310000000005</c:v>
                      </c:pt>
                      <c:pt idx="530">
                        <c:v>53.000320000000002</c:v>
                      </c:pt>
                      <c:pt idx="531">
                        <c:v>53.100320000000004</c:v>
                      </c:pt>
                      <c:pt idx="532">
                        <c:v>53.200320000000005</c:v>
                      </c:pt>
                      <c:pt idx="533">
                        <c:v>53.300319999999999</c:v>
                      </c:pt>
                      <c:pt idx="534">
                        <c:v>53.400329999999997</c:v>
                      </c:pt>
                      <c:pt idx="535">
                        <c:v>53.500330000000005</c:v>
                      </c:pt>
                      <c:pt idx="536">
                        <c:v>53.60033</c:v>
                      </c:pt>
                      <c:pt idx="537">
                        <c:v>53.700330000000001</c:v>
                      </c:pt>
                      <c:pt idx="538">
                        <c:v>53.800339999999998</c:v>
                      </c:pt>
                      <c:pt idx="539">
                        <c:v>53.900340000000007</c:v>
                      </c:pt>
                      <c:pt idx="540">
                        <c:v>54.000340000000008</c:v>
                      </c:pt>
                      <c:pt idx="541">
                        <c:v>54.100340000000003</c:v>
                      </c:pt>
                      <c:pt idx="542">
                        <c:v>54.200339999999997</c:v>
                      </c:pt>
                      <c:pt idx="543">
                        <c:v>54.300350000000002</c:v>
                      </c:pt>
                      <c:pt idx="544">
                        <c:v>54.400350000000003</c:v>
                      </c:pt>
                      <c:pt idx="545">
                        <c:v>54.500350000000005</c:v>
                      </c:pt>
                      <c:pt idx="546">
                        <c:v>54.600350000000006</c:v>
                      </c:pt>
                      <c:pt idx="547">
                        <c:v>54.700360000000003</c:v>
                      </c:pt>
                      <c:pt idx="548">
                        <c:v>54.800359999999998</c:v>
                      </c:pt>
                      <c:pt idx="549">
                        <c:v>54.900360000000006</c:v>
                      </c:pt>
                      <c:pt idx="550">
                        <c:v>55.000360000000001</c:v>
                      </c:pt>
                      <c:pt idx="551">
                        <c:v>55.100360000000002</c:v>
                      </c:pt>
                      <c:pt idx="552">
                        <c:v>55.200369999999999</c:v>
                      </c:pt>
                      <c:pt idx="553">
                        <c:v>55.300370000000001</c:v>
                      </c:pt>
                      <c:pt idx="554">
                        <c:v>55.400370000000009</c:v>
                      </c:pt>
                      <c:pt idx="555">
                        <c:v>55.500370000000004</c:v>
                      </c:pt>
                      <c:pt idx="556">
                        <c:v>55.600380000000001</c:v>
                      </c:pt>
                      <c:pt idx="557">
                        <c:v>55.700380000000003</c:v>
                      </c:pt>
                      <c:pt idx="558">
                        <c:v>55.800379999999997</c:v>
                      </c:pt>
                      <c:pt idx="559">
                        <c:v>55.900380000000006</c:v>
                      </c:pt>
                      <c:pt idx="560">
                        <c:v>56.000390000000003</c:v>
                      </c:pt>
                      <c:pt idx="561">
                        <c:v>56.100390000000004</c:v>
                      </c:pt>
                      <c:pt idx="562">
                        <c:v>56.200389999999999</c:v>
                      </c:pt>
                      <c:pt idx="563">
                        <c:v>56.300390000000007</c:v>
                      </c:pt>
                      <c:pt idx="564">
                        <c:v>56.400390000000002</c:v>
                      </c:pt>
                      <c:pt idx="565">
                        <c:v>56.500400000000006</c:v>
                      </c:pt>
                      <c:pt idx="566">
                        <c:v>56.6004</c:v>
                      </c:pt>
                      <c:pt idx="567">
                        <c:v>56.700400000000002</c:v>
                      </c:pt>
                      <c:pt idx="568">
                        <c:v>56.80040000000001</c:v>
                      </c:pt>
                      <c:pt idx="569">
                        <c:v>56.900410000000008</c:v>
                      </c:pt>
                      <c:pt idx="570">
                        <c:v>57.000410000000002</c:v>
                      </c:pt>
                      <c:pt idx="571">
                        <c:v>57.100410000000004</c:v>
                      </c:pt>
                      <c:pt idx="572">
                        <c:v>57.200409999999998</c:v>
                      </c:pt>
                      <c:pt idx="573">
                        <c:v>57.300420000000003</c:v>
                      </c:pt>
                      <c:pt idx="574">
                        <c:v>57.400420000000004</c:v>
                      </c:pt>
                      <c:pt idx="575">
                        <c:v>57.500420000000005</c:v>
                      </c:pt>
                      <c:pt idx="576">
                        <c:v>57.60042</c:v>
                      </c:pt>
                      <c:pt idx="577">
                        <c:v>57.700420000000001</c:v>
                      </c:pt>
                      <c:pt idx="578">
                        <c:v>57.800429999999999</c:v>
                      </c:pt>
                      <c:pt idx="579">
                        <c:v>57.900430000000007</c:v>
                      </c:pt>
                      <c:pt idx="580">
                        <c:v>58.000430000000001</c:v>
                      </c:pt>
                      <c:pt idx="581">
                        <c:v>58.100430000000003</c:v>
                      </c:pt>
                      <c:pt idx="582">
                        <c:v>58.20044</c:v>
                      </c:pt>
                      <c:pt idx="583">
                        <c:v>58.300440000000009</c:v>
                      </c:pt>
                      <c:pt idx="584">
                        <c:v>58.400440000000003</c:v>
                      </c:pt>
                      <c:pt idx="585">
                        <c:v>58.500440000000005</c:v>
                      </c:pt>
                      <c:pt idx="586">
                        <c:v>58.600439999999999</c:v>
                      </c:pt>
                      <c:pt idx="587">
                        <c:v>58.700450000000004</c:v>
                      </c:pt>
                      <c:pt idx="588">
                        <c:v>58.800450000000005</c:v>
                      </c:pt>
                      <c:pt idx="589">
                        <c:v>58.900450000000006</c:v>
                      </c:pt>
                      <c:pt idx="590">
                        <c:v>59.000450000000001</c:v>
                      </c:pt>
                      <c:pt idx="591">
                        <c:v>59.100459999999998</c:v>
                      </c:pt>
                      <c:pt idx="592">
                        <c:v>59.20046</c:v>
                      </c:pt>
                      <c:pt idx="593">
                        <c:v>59.300460000000008</c:v>
                      </c:pt>
                      <c:pt idx="594">
                        <c:v>59.400460000000002</c:v>
                      </c:pt>
                      <c:pt idx="595">
                        <c:v>59.500470000000007</c:v>
                      </c:pt>
                      <c:pt idx="596">
                        <c:v>59.600470000000001</c:v>
                      </c:pt>
                      <c:pt idx="597">
                        <c:v>59.700469999999996</c:v>
                      </c:pt>
                      <c:pt idx="598">
                        <c:v>59.800470000000004</c:v>
                      </c:pt>
                      <c:pt idx="599">
                        <c:v>59.900470000000006</c:v>
                      </c:pt>
                      <c:pt idx="600">
                        <c:v>60.000480000000003</c:v>
                      </c:pt>
                      <c:pt idx="601">
                        <c:v>60.100480000000005</c:v>
                      </c:pt>
                      <c:pt idx="602">
                        <c:v>60.200479999999999</c:v>
                      </c:pt>
                      <c:pt idx="603">
                        <c:v>60.300480000000007</c:v>
                      </c:pt>
                      <c:pt idx="604">
                        <c:v>60.400490000000005</c:v>
                      </c:pt>
                      <c:pt idx="605">
                        <c:v>60.500489999999999</c:v>
                      </c:pt>
                      <c:pt idx="606">
                        <c:v>60.600490000000001</c:v>
                      </c:pt>
                      <c:pt idx="607">
                        <c:v>60.700490000000002</c:v>
                      </c:pt>
                      <c:pt idx="608">
                        <c:v>60.800500000000007</c:v>
                      </c:pt>
                      <c:pt idx="609">
                        <c:v>60.900500000000008</c:v>
                      </c:pt>
                      <c:pt idx="610">
                        <c:v>61.000500000000002</c:v>
                      </c:pt>
                      <c:pt idx="611">
                        <c:v>61.100499999999997</c:v>
                      </c:pt>
                      <c:pt idx="612">
                        <c:v>61.200500000000005</c:v>
                      </c:pt>
                      <c:pt idx="613">
                        <c:v>61.300510000000003</c:v>
                      </c:pt>
                      <c:pt idx="614">
                        <c:v>61.400510000000004</c:v>
                      </c:pt>
                      <c:pt idx="615">
                        <c:v>61.500510000000006</c:v>
                      </c:pt>
                      <c:pt idx="616">
                        <c:v>61.60051</c:v>
                      </c:pt>
                      <c:pt idx="617">
                        <c:v>61.700519999999997</c:v>
                      </c:pt>
                      <c:pt idx="618">
                        <c:v>61.800520000000006</c:v>
                      </c:pt>
                      <c:pt idx="619">
                        <c:v>61.90052</c:v>
                      </c:pt>
                      <c:pt idx="620">
                        <c:v>62.000520000000009</c:v>
                      </c:pt>
                      <c:pt idx="621">
                        <c:v>62.100530000000006</c:v>
                      </c:pt>
                      <c:pt idx="622">
                        <c:v>62.200530000000001</c:v>
                      </c:pt>
                      <c:pt idx="623">
                        <c:v>62.300530000000009</c:v>
                      </c:pt>
                      <c:pt idx="624">
                        <c:v>62.400530000000003</c:v>
                      </c:pt>
                      <c:pt idx="625">
                        <c:v>62.500529999999998</c:v>
                      </c:pt>
                      <c:pt idx="626">
                        <c:v>62.600539999999995</c:v>
                      </c:pt>
                      <c:pt idx="627">
                        <c:v>62.700540000000004</c:v>
                      </c:pt>
                      <c:pt idx="628">
                        <c:v>62.800539999999998</c:v>
                      </c:pt>
                      <c:pt idx="629">
                        <c:v>62.900540000000007</c:v>
                      </c:pt>
                      <c:pt idx="630">
                        <c:v>63.000550000000004</c:v>
                      </c:pt>
                      <c:pt idx="631">
                        <c:v>63.100549999999998</c:v>
                      </c:pt>
                      <c:pt idx="632">
                        <c:v>63.200550000000007</c:v>
                      </c:pt>
                      <c:pt idx="633">
                        <c:v>63.300550000000001</c:v>
                      </c:pt>
                      <c:pt idx="634">
                        <c:v>63.400549999999996</c:v>
                      </c:pt>
                      <c:pt idx="635">
                        <c:v>63.500560000000007</c:v>
                      </c:pt>
                      <c:pt idx="636">
                        <c:v>63.600560000000002</c:v>
                      </c:pt>
                      <c:pt idx="637">
                        <c:v>63.70056000000001</c:v>
                      </c:pt>
                      <c:pt idx="638">
                        <c:v>63.800560000000004</c:v>
                      </c:pt>
                      <c:pt idx="639">
                        <c:v>63.900570000000002</c:v>
                      </c:pt>
                      <c:pt idx="640">
                        <c:v>64.000569999999996</c:v>
                      </c:pt>
                      <c:pt idx="641">
                        <c:v>64.100570000000005</c:v>
                      </c:pt>
                      <c:pt idx="642">
                        <c:v>64.200570000000013</c:v>
                      </c:pt>
                      <c:pt idx="643">
                        <c:v>64.300580000000011</c:v>
                      </c:pt>
                      <c:pt idx="644">
                        <c:v>64.400580000000005</c:v>
                      </c:pt>
                      <c:pt idx="645">
                        <c:v>64.500579999999999</c:v>
                      </c:pt>
                      <c:pt idx="646">
                        <c:v>64.600579999999994</c:v>
                      </c:pt>
                      <c:pt idx="647">
                        <c:v>64.700580000000002</c:v>
                      </c:pt>
                      <c:pt idx="648">
                        <c:v>64.80059</c:v>
                      </c:pt>
                      <c:pt idx="649">
                        <c:v>64.900590000000008</c:v>
                      </c:pt>
                      <c:pt idx="650">
                        <c:v>65.000590000000003</c:v>
                      </c:pt>
                      <c:pt idx="651">
                        <c:v>65.100589999999997</c:v>
                      </c:pt>
                      <c:pt idx="652">
                        <c:v>65.200600000000009</c:v>
                      </c:pt>
                      <c:pt idx="653">
                        <c:v>65.300600000000003</c:v>
                      </c:pt>
                      <c:pt idx="654">
                        <c:v>65.400599999999997</c:v>
                      </c:pt>
                      <c:pt idx="655">
                        <c:v>65.500600000000006</c:v>
                      </c:pt>
                      <c:pt idx="656">
                        <c:v>65.600610000000003</c:v>
                      </c:pt>
                      <c:pt idx="657">
                        <c:v>65.700610000000012</c:v>
                      </c:pt>
                      <c:pt idx="658">
                        <c:v>65.800610000000006</c:v>
                      </c:pt>
                      <c:pt idx="659">
                        <c:v>65.90061</c:v>
                      </c:pt>
                      <c:pt idx="660">
                        <c:v>66.000609999999995</c:v>
                      </c:pt>
                      <c:pt idx="661">
                        <c:v>66.100620000000006</c:v>
                      </c:pt>
                      <c:pt idx="662">
                        <c:v>66.200620000000001</c:v>
                      </c:pt>
                      <c:pt idx="663">
                        <c:v>66.300620000000009</c:v>
                      </c:pt>
                      <c:pt idx="664">
                        <c:v>66.400620000000004</c:v>
                      </c:pt>
                      <c:pt idx="665">
                        <c:v>66.500630000000001</c:v>
                      </c:pt>
                      <c:pt idx="666">
                        <c:v>66.600629999999995</c:v>
                      </c:pt>
                      <c:pt idx="667">
                        <c:v>66.700630000000004</c:v>
                      </c:pt>
                      <c:pt idx="668">
                        <c:v>66.800629999999998</c:v>
                      </c:pt>
                      <c:pt idx="669">
                        <c:v>66.900630000000007</c:v>
                      </c:pt>
                      <c:pt idx="670">
                        <c:v>67.000640000000004</c:v>
                      </c:pt>
                      <c:pt idx="671">
                        <c:v>67.100639999999999</c:v>
                      </c:pt>
                      <c:pt idx="672">
                        <c:v>67.200640000000007</c:v>
                      </c:pt>
                      <c:pt idx="673">
                        <c:v>67.300640000000001</c:v>
                      </c:pt>
                      <c:pt idx="674">
                        <c:v>67.400649999999999</c:v>
                      </c:pt>
                      <c:pt idx="675">
                        <c:v>67.500649999999993</c:v>
                      </c:pt>
                      <c:pt idx="676">
                        <c:v>67.600650000000002</c:v>
                      </c:pt>
                      <c:pt idx="677">
                        <c:v>67.70065000000001</c:v>
                      </c:pt>
                      <c:pt idx="678">
                        <c:v>67.800660000000008</c:v>
                      </c:pt>
                      <c:pt idx="679">
                        <c:v>67.900660000000002</c:v>
                      </c:pt>
                      <c:pt idx="680">
                        <c:v>68.000659999999996</c:v>
                      </c:pt>
                      <c:pt idx="681">
                        <c:v>68.100660000000005</c:v>
                      </c:pt>
                      <c:pt idx="682">
                        <c:v>68.200659999999999</c:v>
                      </c:pt>
                      <c:pt idx="683">
                        <c:v>68.300670000000011</c:v>
                      </c:pt>
                      <c:pt idx="684">
                        <c:v>68.400670000000005</c:v>
                      </c:pt>
                      <c:pt idx="685">
                        <c:v>68.50067</c:v>
                      </c:pt>
                      <c:pt idx="686">
                        <c:v>68.600670000000008</c:v>
                      </c:pt>
                      <c:pt idx="687">
                        <c:v>68.700680000000006</c:v>
                      </c:pt>
                      <c:pt idx="688">
                        <c:v>68.80068</c:v>
                      </c:pt>
                      <c:pt idx="689">
                        <c:v>68.900680000000008</c:v>
                      </c:pt>
                      <c:pt idx="690">
                        <c:v>69.000680000000003</c:v>
                      </c:pt>
                      <c:pt idx="691">
                        <c:v>69.10069</c:v>
                      </c:pt>
                      <c:pt idx="692">
                        <c:v>69.200690000000009</c:v>
                      </c:pt>
                      <c:pt idx="693">
                        <c:v>69.300690000000003</c:v>
                      </c:pt>
                      <c:pt idx="694">
                        <c:v>69.400689999999997</c:v>
                      </c:pt>
                      <c:pt idx="695">
                        <c:v>69.500690000000006</c:v>
                      </c:pt>
                      <c:pt idx="696">
                        <c:v>69.600700000000003</c:v>
                      </c:pt>
                      <c:pt idx="697">
                        <c:v>69.700699999999998</c:v>
                      </c:pt>
                      <c:pt idx="698">
                        <c:v>69.800700000000006</c:v>
                      </c:pt>
                      <c:pt idx="699">
                        <c:v>69.900700000000001</c:v>
                      </c:pt>
                      <c:pt idx="700">
                        <c:v>70.000709999999998</c:v>
                      </c:pt>
                      <c:pt idx="701">
                        <c:v>70.100710000000007</c:v>
                      </c:pt>
                      <c:pt idx="702">
                        <c:v>70.200710000000001</c:v>
                      </c:pt>
                      <c:pt idx="703">
                        <c:v>70.300709999999995</c:v>
                      </c:pt>
                      <c:pt idx="704">
                        <c:v>70.400720000000007</c:v>
                      </c:pt>
                      <c:pt idx="705">
                        <c:v>70.500720000000001</c:v>
                      </c:pt>
                      <c:pt idx="706">
                        <c:v>70.60072000000001</c:v>
                      </c:pt>
                      <c:pt idx="707">
                        <c:v>70.700720000000004</c:v>
                      </c:pt>
                      <c:pt idx="708">
                        <c:v>70.800719999999998</c:v>
                      </c:pt>
                      <c:pt idx="709">
                        <c:v>70.900729999999996</c:v>
                      </c:pt>
                      <c:pt idx="710">
                        <c:v>71.000730000000004</c:v>
                      </c:pt>
                      <c:pt idx="711">
                        <c:v>71.100730000000013</c:v>
                      </c:pt>
                      <c:pt idx="712">
                        <c:v>71.200730000000007</c:v>
                      </c:pt>
                      <c:pt idx="713">
                        <c:v>71.300740000000005</c:v>
                      </c:pt>
                      <c:pt idx="714">
                        <c:v>71.400739999999999</c:v>
                      </c:pt>
                      <c:pt idx="715">
                        <c:v>71.500739999999993</c:v>
                      </c:pt>
                      <c:pt idx="716">
                        <c:v>71.600740000000002</c:v>
                      </c:pt>
                      <c:pt idx="717">
                        <c:v>71.70074000000001</c:v>
                      </c:pt>
                      <c:pt idx="718">
                        <c:v>71.800750000000008</c:v>
                      </c:pt>
                      <c:pt idx="719">
                        <c:v>71.900750000000002</c:v>
                      </c:pt>
                      <c:pt idx="720">
                        <c:v>72.000750000000011</c:v>
                      </c:pt>
                      <c:pt idx="721">
                        <c:v>72.100750000000005</c:v>
                      </c:pt>
                      <c:pt idx="722">
                        <c:v>72.200760000000002</c:v>
                      </c:pt>
                      <c:pt idx="723">
                        <c:v>72.300759999999997</c:v>
                      </c:pt>
                      <c:pt idx="724">
                        <c:v>72.400760000000005</c:v>
                      </c:pt>
                      <c:pt idx="725">
                        <c:v>72.50076</c:v>
                      </c:pt>
                      <c:pt idx="726">
                        <c:v>72.600770000000011</c:v>
                      </c:pt>
                      <c:pt idx="727">
                        <c:v>72.700770000000006</c:v>
                      </c:pt>
                      <c:pt idx="728">
                        <c:v>72.80077</c:v>
                      </c:pt>
                      <c:pt idx="729">
                        <c:v>72.900769999999994</c:v>
                      </c:pt>
                      <c:pt idx="730">
                        <c:v>73.000770000000003</c:v>
                      </c:pt>
                      <c:pt idx="731">
                        <c:v>73.10078</c:v>
                      </c:pt>
                      <c:pt idx="732">
                        <c:v>73.200780000000009</c:v>
                      </c:pt>
                      <c:pt idx="733">
                        <c:v>73.300780000000003</c:v>
                      </c:pt>
                      <c:pt idx="734">
                        <c:v>73.400779999999997</c:v>
                      </c:pt>
                      <c:pt idx="735">
                        <c:v>73.500789999999995</c:v>
                      </c:pt>
                      <c:pt idx="736">
                        <c:v>73.600790000000003</c:v>
                      </c:pt>
                      <c:pt idx="737">
                        <c:v>73.700789999999998</c:v>
                      </c:pt>
                      <c:pt idx="738">
                        <c:v>73.800790000000006</c:v>
                      </c:pt>
                      <c:pt idx="739">
                        <c:v>73.900800000000004</c:v>
                      </c:pt>
                      <c:pt idx="740">
                        <c:v>74.000800000000012</c:v>
                      </c:pt>
                      <c:pt idx="741">
                        <c:v>74.100800000000007</c:v>
                      </c:pt>
                      <c:pt idx="742">
                        <c:v>74.200800000000001</c:v>
                      </c:pt>
                      <c:pt idx="743">
                        <c:v>74.300799999999995</c:v>
                      </c:pt>
                      <c:pt idx="744">
                        <c:v>74.400809999999993</c:v>
                      </c:pt>
                      <c:pt idx="745">
                        <c:v>74.500810000000001</c:v>
                      </c:pt>
                      <c:pt idx="746">
                        <c:v>74.60081000000001</c:v>
                      </c:pt>
                      <c:pt idx="747">
                        <c:v>74.700810000000004</c:v>
                      </c:pt>
                      <c:pt idx="748">
                        <c:v>74.800820000000002</c:v>
                      </c:pt>
                      <c:pt idx="749">
                        <c:v>74.900819999999996</c:v>
                      </c:pt>
                      <c:pt idx="750">
                        <c:v>75.000820000000004</c:v>
                      </c:pt>
                      <c:pt idx="751">
                        <c:v>75.100819999999999</c:v>
                      </c:pt>
                      <c:pt idx="752">
                        <c:v>75.200820000000007</c:v>
                      </c:pt>
                      <c:pt idx="753">
                        <c:v>75.300830000000005</c:v>
                      </c:pt>
                      <c:pt idx="754">
                        <c:v>75.400829999999999</c:v>
                      </c:pt>
                      <c:pt idx="755">
                        <c:v>75.500830000000008</c:v>
                      </c:pt>
                      <c:pt idx="756">
                        <c:v>75.600830000000002</c:v>
                      </c:pt>
                      <c:pt idx="757">
                        <c:v>75.700839999999999</c:v>
                      </c:pt>
                      <c:pt idx="758">
                        <c:v>75.800840000000008</c:v>
                      </c:pt>
                      <c:pt idx="759">
                        <c:v>75.900840000000002</c:v>
                      </c:pt>
                      <c:pt idx="760">
                        <c:v>76.000840000000011</c:v>
                      </c:pt>
                      <c:pt idx="761">
                        <c:v>76.100850000000008</c:v>
                      </c:pt>
                      <c:pt idx="762">
                        <c:v>76.200850000000003</c:v>
                      </c:pt>
                      <c:pt idx="763">
                        <c:v>76.300849999999997</c:v>
                      </c:pt>
                      <c:pt idx="764">
                        <c:v>76.400850000000005</c:v>
                      </c:pt>
                      <c:pt idx="765">
                        <c:v>76.50085</c:v>
                      </c:pt>
                      <c:pt idx="766">
                        <c:v>76.600859999999997</c:v>
                      </c:pt>
                      <c:pt idx="767">
                        <c:v>76.700860000000006</c:v>
                      </c:pt>
                      <c:pt idx="768">
                        <c:v>76.80086</c:v>
                      </c:pt>
                      <c:pt idx="769">
                        <c:v>76.900860000000009</c:v>
                      </c:pt>
                      <c:pt idx="770">
                        <c:v>77.000870000000006</c:v>
                      </c:pt>
                      <c:pt idx="771">
                        <c:v>77.10087</c:v>
                      </c:pt>
                      <c:pt idx="772">
                        <c:v>77.200869999999995</c:v>
                      </c:pt>
                      <c:pt idx="773">
                        <c:v>77.300870000000003</c:v>
                      </c:pt>
                      <c:pt idx="774">
                        <c:v>77.400880000000001</c:v>
                      </c:pt>
                      <c:pt idx="775">
                        <c:v>77.500880000000009</c:v>
                      </c:pt>
                      <c:pt idx="776">
                        <c:v>77.600880000000004</c:v>
                      </c:pt>
                      <c:pt idx="777">
                        <c:v>77.700879999999998</c:v>
                      </c:pt>
                      <c:pt idx="778">
                        <c:v>77.800879999999992</c:v>
                      </c:pt>
                      <c:pt idx="779">
                        <c:v>77.900880000000001</c:v>
                      </c:pt>
                      <c:pt idx="780">
                        <c:v>78.000879999999995</c:v>
                      </c:pt>
                      <c:pt idx="781">
                        <c:v>78.100890000000007</c:v>
                      </c:pt>
                      <c:pt idx="782">
                        <c:v>78.200890000000001</c:v>
                      </c:pt>
                      <c:pt idx="783">
                        <c:v>78.300889999999995</c:v>
                      </c:pt>
                      <c:pt idx="784">
                        <c:v>78.40088999999999</c:v>
                      </c:pt>
                      <c:pt idx="785">
                        <c:v>78.500900000000001</c:v>
                      </c:pt>
                      <c:pt idx="786">
                        <c:v>78.60090000000001</c:v>
                      </c:pt>
                      <c:pt idx="787">
                        <c:v>78.700900000000004</c:v>
                      </c:pt>
                      <c:pt idx="788">
                        <c:v>78.800899999999999</c:v>
                      </c:pt>
                      <c:pt idx="789">
                        <c:v>78.900899999999993</c:v>
                      </c:pt>
                      <c:pt idx="790">
                        <c:v>79.000910000000005</c:v>
                      </c:pt>
                      <c:pt idx="791">
                        <c:v>79.100909999999999</c:v>
                      </c:pt>
                      <c:pt idx="792">
                        <c:v>79.200910000000007</c:v>
                      </c:pt>
                      <c:pt idx="793">
                        <c:v>79.300910000000002</c:v>
                      </c:pt>
                      <c:pt idx="794">
                        <c:v>79.400919999999999</c:v>
                      </c:pt>
                      <c:pt idx="795">
                        <c:v>79.500920000000008</c:v>
                      </c:pt>
                      <c:pt idx="796">
                        <c:v>79.600920000000002</c:v>
                      </c:pt>
                      <c:pt idx="797">
                        <c:v>79.700919999999996</c:v>
                      </c:pt>
                      <c:pt idx="798">
                        <c:v>79.800930000000008</c:v>
                      </c:pt>
                      <c:pt idx="799">
                        <c:v>79.900930000000002</c:v>
                      </c:pt>
                      <c:pt idx="800">
                        <c:v>80.000929999999997</c:v>
                      </c:pt>
                      <c:pt idx="801">
                        <c:v>80.100930000000005</c:v>
                      </c:pt>
                      <c:pt idx="802">
                        <c:v>80.20093</c:v>
                      </c:pt>
                      <c:pt idx="803">
                        <c:v>80.300940000000011</c:v>
                      </c:pt>
                      <c:pt idx="804">
                        <c:v>80.400940000000006</c:v>
                      </c:pt>
                      <c:pt idx="805">
                        <c:v>80.50094</c:v>
                      </c:pt>
                      <c:pt idx="806">
                        <c:v>80.600939999999994</c:v>
                      </c:pt>
                      <c:pt idx="807">
                        <c:v>80.700950000000006</c:v>
                      </c:pt>
                      <c:pt idx="808">
                        <c:v>80.800950000000014</c:v>
                      </c:pt>
                      <c:pt idx="809">
                        <c:v>80.900950000000009</c:v>
                      </c:pt>
                      <c:pt idx="810">
                        <c:v>81.000950000000003</c:v>
                      </c:pt>
                      <c:pt idx="811">
                        <c:v>81.100960000000015</c:v>
                      </c:pt>
                      <c:pt idx="812">
                        <c:v>81.200960000000009</c:v>
                      </c:pt>
                      <c:pt idx="813">
                        <c:v>81.300960000000003</c:v>
                      </c:pt>
                      <c:pt idx="814">
                        <c:v>81.400960000000012</c:v>
                      </c:pt>
                      <c:pt idx="815">
                        <c:v>81.500960000000006</c:v>
                      </c:pt>
                      <c:pt idx="816">
                        <c:v>81.600970000000004</c:v>
                      </c:pt>
                      <c:pt idx="817">
                        <c:v>81.700970000000012</c:v>
                      </c:pt>
                      <c:pt idx="818">
                        <c:v>81.800970000000007</c:v>
                      </c:pt>
                      <c:pt idx="819">
                        <c:v>81.900970000000001</c:v>
                      </c:pt>
                      <c:pt idx="820">
                        <c:v>82.000979999999998</c:v>
                      </c:pt>
                      <c:pt idx="821">
                        <c:v>82.100980000000007</c:v>
                      </c:pt>
                      <c:pt idx="822">
                        <c:v>82.200980000000001</c:v>
                      </c:pt>
                      <c:pt idx="823">
                        <c:v>82.30098000000001</c:v>
                      </c:pt>
                      <c:pt idx="824">
                        <c:v>82.400980000000004</c:v>
                      </c:pt>
                      <c:pt idx="825">
                        <c:v>82.500989999999987</c:v>
                      </c:pt>
                      <c:pt idx="826">
                        <c:v>82.60099000000001</c:v>
                      </c:pt>
                      <c:pt idx="827">
                        <c:v>82.700990000000004</c:v>
                      </c:pt>
                      <c:pt idx="828">
                        <c:v>82.800989999999999</c:v>
                      </c:pt>
                      <c:pt idx="829">
                        <c:v>82.900999999999996</c:v>
                      </c:pt>
                      <c:pt idx="830">
                        <c:v>83.000999999999991</c:v>
                      </c:pt>
                      <c:pt idx="831">
                        <c:v>83.101000000000013</c:v>
                      </c:pt>
                      <c:pt idx="832">
                        <c:v>83.201000000000008</c:v>
                      </c:pt>
                      <c:pt idx="833">
                        <c:v>83.301010000000005</c:v>
                      </c:pt>
                      <c:pt idx="834">
                        <c:v>83.401009999999999</c:v>
                      </c:pt>
                      <c:pt idx="835">
                        <c:v>83.501010000000008</c:v>
                      </c:pt>
                      <c:pt idx="836">
                        <c:v>83.601010000000016</c:v>
                      </c:pt>
                      <c:pt idx="837">
                        <c:v>83.701010000000011</c:v>
                      </c:pt>
                      <c:pt idx="838">
                        <c:v>83.801019999999994</c:v>
                      </c:pt>
                      <c:pt idx="839">
                        <c:v>83.901020000000003</c:v>
                      </c:pt>
                      <c:pt idx="840">
                        <c:v>84.001020000000011</c:v>
                      </c:pt>
                      <c:pt idx="841">
                        <c:v>84.101020000000005</c:v>
                      </c:pt>
                      <c:pt idx="842">
                        <c:v>84.201030000000003</c:v>
                      </c:pt>
                      <c:pt idx="843">
                        <c:v>84.301029999999997</c:v>
                      </c:pt>
                      <c:pt idx="844">
                        <c:v>84.401029999999992</c:v>
                      </c:pt>
                      <c:pt idx="845">
                        <c:v>84.501030000000014</c:v>
                      </c:pt>
                      <c:pt idx="846">
                        <c:v>84.601039999999998</c:v>
                      </c:pt>
                      <c:pt idx="847">
                        <c:v>84.701039999999992</c:v>
                      </c:pt>
                      <c:pt idx="848">
                        <c:v>84.80104</c:v>
                      </c:pt>
                      <c:pt idx="849">
                        <c:v>84.901039999999995</c:v>
                      </c:pt>
                      <c:pt idx="850">
                        <c:v>85.001040000000003</c:v>
                      </c:pt>
                      <c:pt idx="851">
                        <c:v>85.101050000000001</c:v>
                      </c:pt>
                      <c:pt idx="852">
                        <c:v>85.201049999999995</c:v>
                      </c:pt>
                      <c:pt idx="853">
                        <c:v>85.301049999999989</c:v>
                      </c:pt>
                      <c:pt idx="854">
                        <c:v>85.401049999999998</c:v>
                      </c:pt>
                      <c:pt idx="855">
                        <c:v>85.50106000000001</c:v>
                      </c:pt>
                      <c:pt idx="856">
                        <c:v>85.601060000000004</c:v>
                      </c:pt>
                      <c:pt idx="857">
                        <c:v>85.701059999999998</c:v>
                      </c:pt>
                      <c:pt idx="858">
                        <c:v>85.801059999999993</c:v>
                      </c:pt>
                      <c:pt idx="859">
                        <c:v>85.901070000000004</c:v>
                      </c:pt>
                      <c:pt idx="860">
                        <c:v>86.001069999999999</c:v>
                      </c:pt>
                      <c:pt idx="861">
                        <c:v>86.101070000000007</c:v>
                      </c:pt>
                      <c:pt idx="862">
                        <c:v>86.201070000000001</c:v>
                      </c:pt>
                      <c:pt idx="863">
                        <c:v>86.301069999999996</c:v>
                      </c:pt>
                      <c:pt idx="864">
                        <c:v>86.401080000000007</c:v>
                      </c:pt>
                      <c:pt idx="865">
                        <c:v>86.501080000000002</c:v>
                      </c:pt>
                      <c:pt idx="866">
                        <c:v>86.601079999999996</c:v>
                      </c:pt>
                      <c:pt idx="867">
                        <c:v>86.701080000000005</c:v>
                      </c:pt>
                      <c:pt idx="868">
                        <c:v>86.801090000000002</c:v>
                      </c:pt>
                      <c:pt idx="869">
                        <c:v>86.901089999999996</c:v>
                      </c:pt>
                      <c:pt idx="870">
                        <c:v>87.001090000000005</c:v>
                      </c:pt>
                      <c:pt idx="871">
                        <c:v>87.101089999999999</c:v>
                      </c:pt>
                      <c:pt idx="872">
                        <c:v>87.201089999999994</c:v>
                      </c:pt>
                      <c:pt idx="873">
                        <c:v>87.301100000000005</c:v>
                      </c:pt>
                      <c:pt idx="874">
                        <c:v>87.4011</c:v>
                      </c:pt>
                      <c:pt idx="875">
                        <c:v>87.501099999999994</c:v>
                      </c:pt>
                      <c:pt idx="876">
                        <c:v>87.601100000000002</c:v>
                      </c:pt>
                      <c:pt idx="877">
                        <c:v>87.701110000000014</c:v>
                      </c:pt>
                      <c:pt idx="878">
                        <c:v>87.801110000000008</c:v>
                      </c:pt>
                      <c:pt idx="879">
                        <c:v>87.901110000000003</c:v>
                      </c:pt>
                      <c:pt idx="880">
                        <c:v>88.001109999999997</c:v>
                      </c:pt>
                      <c:pt idx="881">
                        <c:v>88.101120000000009</c:v>
                      </c:pt>
                      <c:pt idx="882">
                        <c:v>88.201120000000003</c:v>
                      </c:pt>
                      <c:pt idx="883">
                        <c:v>88.301120000000012</c:v>
                      </c:pt>
                      <c:pt idx="884">
                        <c:v>88.401120000000006</c:v>
                      </c:pt>
                      <c:pt idx="885">
                        <c:v>88.50112</c:v>
                      </c:pt>
                      <c:pt idx="886">
                        <c:v>88.601130000000012</c:v>
                      </c:pt>
                      <c:pt idx="887">
                        <c:v>88.701130000000006</c:v>
                      </c:pt>
                      <c:pt idx="888">
                        <c:v>88.801130000000001</c:v>
                      </c:pt>
                      <c:pt idx="889">
                        <c:v>88.901130000000009</c:v>
                      </c:pt>
                      <c:pt idx="890">
                        <c:v>89.001140000000007</c:v>
                      </c:pt>
                      <c:pt idx="891">
                        <c:v>89.101140000000001</c:v>
                      </c:pt>
                      <c:pt idx="892">
                        <c:v>89.201140000000009</c:v>
                      </c:pt>
                      <c:pt idx="893">
                        <c:v>89.301140000000004</c:v>
                      </c:pt>
                      <c:pt idx="894">
                        <c:v>89.401149999999987</c:v>
                      </c:pt>
                      <c:pt idx="895">
                        <c:v>89.50115000000001</c:v>
                      </c:pt>
                      <c:pt idx="896">
                        <c:v>89.601150000000004</c:v>
                      </c:pt>
                      <c:pt idx="897">
                        <c:v>89.701149999999998</c:v>
                      </c:pt>
                      <c:pt idx="898">
                        <c:v>89.801150000000007</c:v>
                      </c:pt>
                      <c:pt idx="899">
                        <c:v>89.901160000000019</c:v>
                      </c:pt>
                      <c:pt idx="900">
                        <c:v>90.001160000000013</c:v>
                      </c:pt>
                      <c:pt idx="901">
                        <c:v>90.101160000000007</c:v>
                      </c:pt>
                      <c:pt idx="902">
                        <c:v>90.201160000000002</c:v>
                      </c:pt>
                      <c:pt idx="903">
                        <c:v>90.301169999999999</c:v>
                      </c:pt>
                      <c:pt idx="904">
                        <c:v>90.401170000000008</c:v>
                      </c:pt>
                      <c:pt idx="905">
                        <c:v>90.501170000000016</c:v>
                      </c:pt>
                      <c:pt idx="906">
                        <c:v>90.60117000000001</c:v>
                      </c:pt>
                      <c:pt idx="907">
                        <c:v>90.701170000000005</c:v>
                      </c:pt>
                      <c:pt idx="908">
                        <c:v>90.801180000000002</c:v>
                      </c:pt>
                      <c:pt idx="909">
                        <c:v>90.901180000000011</c:v>
                      </c:pt>
                      <c:pt idx="910">
                        <c:v>91.001180000000005</c:v>
                      </c:pt>
                      <c:pt idx="911">
                        <c:v>91.101180000000014</c:v>
                      </c:pt>
                      <c:pt idx="912">
                        <c:v>91.201189999999997</c:v>
                      </c:pt>
                      <c:pt idx="913">
                        <c:v>91.301189999999991</c:v>
                      </c:pt>
                      <c:pt idx="914">
                        <c:v>91.401190000000014</c:v>
                      </c:pt>
                      <c:pt idx="915">
                        <c:v>91.501190000000008</c:v>
                      </c:pt>
                      <c:pt idx="916">
                        <c:v>91.601199999999992</c:v>
                      </c:pt>
                      <c:pt idx="917">
                        <c:v>91.7012</c:v>
                      </c:pt>
                      <c:pt idx="918">
                        <c:v>91.801199999999994</c:v>
                      </c:pt>
                      <c:pt idx="919">
                        <c:v>91.901200000000003</c:v>
                      </c:pt>
                      <c:pt idx="920">
                        <c:v>92.001200000000011</c:v>
                      </c:pt>
                      <c:pt idx="921">
                        <c:v>92.101209999999995</c:v>
                      </c:pt>
                      <c:pt idx="922">
                        <c:v>92.201209999999989</c:v>
                      </c:pt>
                      <c:pt idx="923">
                        <c:v>92.301209999999998</c:v>
                      </c:pt>
                      <c:pt idx="924">
                        <c:v>92.401210000000006</c:v>
                      </c:pt>
                      <c:pt idx="925">
                        <c:v>92.501220000000004</c:v>
                      </c:pt>
                      <c:pt idx="926">
                        <c:v>92.601219999999998</c:v>
                      </c:pt>
                      <c:pt idx="927">
                        <c:v>92.701219999999992</c:v>
                      </c:pt>
                      <c:pt idx="928">
                        <c:v>92.801220000000015</c:v>
                      </c:pt>
                      <c:pt idx="929">
                        <c:v>92.901229999999998</c:v>
                      </c:pt>
                      <c:pt idx="930">
                        <c:v>93.001230000000007</c:v>
                      </c:pt>
                      <c:pt idx="931">
                        <c:v>93.101230000000001</c:v>
                      </c:pt>
                      <c:pt idx="932">
                        <c:v>93.201229999999995</c:v>
                      </c:pt>
                      <c:pt idx="933">
                        <c:v>93.301230000000018</c:v>
                      </c:pt>
                      <c:pt idx="934">
                        <c:v>93.401240000000001</c:v>
                      </c:pt>
                      <c:pt idx="935">
                        <c:v>93.501239999999996</c:v>
                      </c:pt>
                      <c:pt idx="936">
                        <c:v>93.601240000000004</c:v>
                      </c:pt>
                      <c:pt idx="937">
                        <c:v>93.701239999999999</c:v>
                      </c:pt>
                      <c:pt idx="938">
                        <c:v>93.801249999999996</c:v>
                      </c:pt>
                      <c:pt idx="939">
                        <c:v>93.901250000000005</c:v>
                      </c:pt>
                      <c:pt idx="940">
                        <c:v>94.001249999999999</c:v>
                      </c:pt>
                      <c:pt idx="941">
                        <c:v>94.101249999999993</c:v>
                      </c:pt>
                      <c:pt idx="942">
                        <c:v>94.201260000000005</c:v>
                      </c:pt>
                      <c:pt idx="943">
                        <c:v>94.301259999999999</c:v>
                      </c:pt>
                      <c:pt idx="944">
                        <c:v>94.401259999999994</c:v>
                      </c:pt>
                      <c:pt idx="945">
                        <c:v>94.501260000000002</c:v>
                      </c:pt>
                      <c:pt idx="946">
                        <c:v>94.601259999999996</c:v>
                      </c:pt>
                      <c:pt idx="947">
                        <c:v>94.701270000000008</c:v>
                      </c:pt>
                      <c:pt idx="948">
                        <c:v>94.801270000000002</c:v>
                      </c:pt>
                      <c:pt idx="949">
                        <c:v>94.901269999999997</c:v>
                      </c:pt>
                      <c:pt idx="950">
                        <c:v>95.001269999999991</c:v>
                      </c:pt>
                      <c:pt idx="951">
                        <c:v>95.101280000000003</c:v>
                      </c:pt>
                      <c:pt idx="952">
                        <c:v>95.201280000000011</c:v>
                      </c:pt>
                      <c:pt idx="953">
                        <c:v>95.301280000000006</c:v>
                      </c:pt>
                      <c:pt idx="954">
                        <c:v>95.40128</c:v>
                      </c:pt>
                      <c:pt idx="955">
                        <c:v>95.501279999999994</c:v>
                      </c:pt>
                      <c:pt idx="956">
                        <c:v>95.601290000000006</c:v>
                      </c:pt>
                      <c:pt idx="957">
                        <c:v>95.70129</c:v>
                      </c:pt>
                      <c:pt idx="958">
                        <c:v>95.801290000000009</c:v>
                      </c:pt>
                      <c:pt idx="959">
                        <c:v>95.901290000000003</c:v>
                      </c:pt>
                      <c:pt idx="960">
                        <c:v>96.001300000000001</c:v>
                      </c:pt>
                      <c:pt idx="961">
                        <c:v>96.101300000000009</c:v>
                      </c:pt>
                      <c:pt idx="962">
                        <c:v>96.201300000000003</c:v>
                      </c:pt>
                      <c:pt idx="963">
                        <c:v>96.301299999999998</c:v>
                      </c:pt>
                      <c:pt idx="964">
                        <c:v>96.401310000000009</c:v>
                      </c:pt>
                      <c:pt idx="965">
                        <c:v>96.501310000000004</c:v>
                      </c:pt>
                      <c:pt idx="966">
                        <c:v>96.601309999999998</c:v>
                      </c:pt>
                      <c:pt idx="967">
                        <c:v>96.701310000000007</c:v>
                      </c:pt>
                      <c:pt idx="968">
                        <c:v>96.801310000000001</c:v>
                      </c:pt>
                      <c:pt idx="969">
                        <c:v>96.901320000000013</c:v>
                      </c:pt>
                      <c:pt idx="970">
                        <c:v>97.001320000000007</c:v>
                      </c:pt>
                      <c:pt idx="971">
                        <c:v>97.101320000000001</c:v>
                      </c:pt>
                      <c:pt idx="972">
                        <c:v>97.201319999999996</c:v>
                      </c:pt>
                      <c:pt idx="973">
                        <c:v>97.301330000000007</c:v>
                      </c:pt>
                      <c:pt idx="974">
                        <c:v>97.401330000000016</c:v>
                      </c:pt>
                      <c:pt idx="975">
                        <c:v>97.50133000000001</c:v>
                      </c:pt>
                      <c:pt idx="976">
                        <c:v>97.601330000000004</c:v>
                      </c:pt>
                      <c:pt idx="977">
                        <c:v>97.701300000000003</c:v>
                      </c:pt>
                      <c:pt idx="978">
                        <c:v>97.801300000000012</c:v>
                      </c:pt>
                      <c:pt idx="979">
                        <c:v>97.901300000000006</c:v>
                      </c:pt>
                      <c:pt idx="980">
                        <c:v>98.001300000000001</c:v>
                      </c:pt>
                      <c:pt idx="981">
                        <c:v>98.101299999999995</c:v>
                      </c:pt>
                      <c:pt idx="982">
                        <c:v>98.201299999999989</c:v>
                      </c:pt>
                      <c:pt idx="983">
                        <c:v>98.301299999999998</c:v>
                      </c:pt>
                      <c:pt idx="984">
                        <c:v>98.40140000000001</c:v>
                      </c:pt>
                      <c:pt idx="985">
                        <c:v>98.501400000000004</c:v>
                      </c:pt>
                      <c:pt idx="986">
                        <c:v>98.601399999999998</c:v>
                      </c:pt>
                      <c:pt idx="987">
                        <c:v>98.701399999999992</c:v>
                      </c:pt>
                      <c:pt idx="988">
                        <c:v>98.801400000000001</c:v>
                      </c:pt>
                      <c:pt idx="989">
                        <c:v>98.901399999999995</c:v>
                      </c:pt>
                      <c:pt idx="990">
                        <c:v>99.001400000000004</c:v>
                      </c:pt>
                      <c:pt idx="991">
                        <c:v>99.101400000000012</c:v>
                      </c:pt>
                      <c:pt idx="992">
                        <c:v>99.201400000000007</c:v>
                      </c:pt>
                      <c:pt idx="993">
                        <c:v>99.301400000000001</c:v>
                      </c:pt>
                      <c:pt idx="994">
                        <c:v>99.40140000000001</c:v>
                      </c:pt>
                      <c:pt idx="995">
                        <c:v>99.501400000000004</c:v>
                      </c:pt>
                      <c:pt idx="996">
                        <c:v>99.601399999999998</c:v>
                      </c:pt>
                      <c:pt idx="997">
                        <c:v>99.701399999999992</c:v>
                      </c:pt>
                      <c:pt idx="998">
                        <c:v>99.801400000000015</c:v>
                      </c:pt>
                      <c:pt idx="999">
                        <c:v>99.90140000000001</c:v>
                      </c:pt>
                      <c:pt idx="1000">
                        <c:v>100.0014</c:v>
                      </c:pt>
                      <c:pt idx="1001">
                        <c:v>100.1014</c:v>
                      </c:pt>
                      <c:pt idx="1002">
                        <c:v>100.20140000000001</c:v>
                      </c:pt>
                      <c:pt idx="1003">
                        <c:v>100.3014</c:v>
                      </c:pt>
                      <c:pt idx="1004">
                        <c:v>100.4014</c:v>
                      </c:pt>
                      <c:pt idx="1005">
                        <c:v>100.5014</c:v>
                      </c:pt>
                      <c:pt idx="1006">
                        <c:v>100.6014</c:v>
                      </c:pt>
                      <c:pt idx="1007">
                        <c:v>100.70140000000001</c:v>
                      </c:pt>
                      <c:pt idx="1008">
                        <c:v>100.80140000000002</c:v>
                      </c:pt>
                      <c:pt idx="1009">
                        <c:v>100.90140000000001</c:v>
                      </c:pt>
                      <c:pt idx="1010">
                        <c:v>101.0014</c:v>
                      </c:pt>
                      <c:pt idx="1011">
                        <c:v>101.1014</c:v>
                      </c:pt>
                      <c:pt idx="1012">
                        <c:v>101.20139999999999</c:v>
                      </c:pt>
                      <c:pt idx="1013">
                        <c:v>101.3014</c:v>
                      </c:pt>
                      <c:pt idx="1014">
                        <c:v>101.4014</c:v>
                      </c:pt>
                      <c:pt idx="1015">
                        <c:v>101.5014</c:v>
                      </c:pt>
                      <c:pt idx="1016">
                        <c:v>101.60140000000001</c:v>
                      </c:pt>
                      <c:pt idx="1017">
                        <c:v>101.70140000000001</c:v>
                      </c:pt>
                      <c:pt idx="1018">
                        <c:v>101.8014</c:v>
                      </c:pt>
                      <c:pt idx="1019">
                        <c:v>101.90140000000001</c:v>
                      </c:pt>
                      <c:pt idx="1020">
                        <c:v>102.0014</c:v>
                      </c:pt>
                      <c:pt idx="1021">
                        <c:v>102.1014</c:v>
                      </c:pt>
                      <c:pt idx="1022">
                        <c:v>102.20139999999999</c:v>
                      </c:pt>
                      <c:pt idx="1023">
                        <c:v>102.30140000000002</c:v>
                      </c:pt>
                      <c:pt idx="1024">
                        <c:v>102.40140000000001</c:v>
                      </c:pt>
                      <c:pt idx="1025">
                        <c:v>102.5014</c:v>
                      </c:pt>
                      <c:pt idx="1026">
                        <c:v>102.6014</c:v>
                      </c:pt>
                      <c:pt idx="1027">
                        <c:v>102.70140000000001</c:v>
                      </c:pt>
                      <c:pt idx="1028">
                        <c:v>102.80149999999999</c:v>
                      </c:pt>
                      <c:pt idx="1029">
                        <c:v>102.9015</c:v>
                      </c:pt>
                      <c:pt idx="1030">
                        <c:v>103.00150000000001</c:v>
                      </c:pt>
                      <c:pt idx="1031">
                        <c:v>103.1015</c:v>
                      </c:pt>
                      <c:pt idx="1032">
                        <c:v>103.20150000000001</c:v>
                      </c:pt>
                      <c:pt idx="1033">
                        <c:v>103.3015</c:v>
                      </c:pt>
                      <c:pt idx="1034">
                        <c:v>103.4015</c:v>
                      </c:pt>
                      <c:pt idx="1035">
                        <c:v>103.50150000000001</c:v>
                      </c:pt>
                      <c:pt idx="1036">
                        <c:v>103.6015</c:v>
                      </c:pt>
                      <c:pt idx="1037">
                        <c:v>103.7015</c:v>
                      </c:pt>
                      <c:pt idx="1038">
                        <c:v>103.80150000000002</c:v>
                      </c:pt>
                      <c:pt idx="1039">
                        <c:v>103.90150000000001</c:v>
                      </c:pt>
                      <c:pt idx="1040">
                        <c:v>104.00150000000001</c:v>
                      </c:pt>
                      <c:pt idx="1041">
                        <c:v>104.1015</c:v>
                      </c:pt>
                      <c:pt idx="1042">
                        <c:v>104.2015</c:v>
                      </c:pt>
                      <c:pt idx="1043">
                        <c:v>104.3015</c:v>
                      </c:pt>
                      <c:pt idx="1044">
                        <c:v>104.4015</c:v>
                      </c:pt>
                      <c:pt idx="1045">
                        <c:v>104.50149999999999</c:v>
                      </c:pt>
                      <c:pt idx="1046">
                        <c:v>104.6015</c:v>
                      </c:pt>
                      <c:pt idx="1047">
                        <c:v>104.70150000000001</c:v>
                      </c:pt>
                      <c:pt idx="1048">
                        <c:v>104.8015</c:v>
                      </c:pt>
                      <c:pt idx="1049">
                        <c:v>104.90150000000001</c:v>
                      </c:pt>
                      <c:pt idx="1050">
                        <c:v>105.00150000000001</c:v>
                      </c:pt>
                      <c:pt idx="1051">
                        <c:v>105.1015</c:v>
                      </c:pt>
                      <c:pt idx="1052">
                        <c:v>105.2015</c:v>
                      </c:pt>
                      <c:pt idx="1053">
                        <c:v>105.30149999999999</c:v>
                      </c:pt>
                      <c:pt idx="1054">
                        <c:v>105.4015</c:v>
                      </c:pt>
                      <c:pt idx="1055">
                        <c:v>105.50150000000001</c:v>
                      </c:pt>
                      <c:pt idx="1056">
                        <c:v>105.6015</c:v>
                      </c:pt>
                      <c:pt idx="1057">
                        <c:v>105.70150000000001</c:v>
                      </c:pt>
                      <c:pt idx="1058">
                        <c:v>105.8015</c:v>
                      </c:pt>
                      <c:pt idx="1059">
                        <c:v>105.9015</c:v>
                      </c:pt>
                      <c:pt idx="1060">
                        <c:v>106.00150000000001</c:v>
                      </c:pt>
                      <c:pt idx="1061">
                        <c:v>106.1015</c:v>
                      </c:pt>
                      <c:pt idx="1062">
                        <c:v>106.2015</c:v>
                      </c:pt>
                      <c:pt idx="1063">
                        <c:v>106.30150000000002</c:v>
                      </c:pt>
                      <c:pt idx="1064">
                        <c:v>106.40150000000001</c:v>
                      </c:pt>
                      <c:pt idx="1065">
                        <c:v>106.50150000000001</c:v>
                      </c:pt>
                      <c:pt idx="1066">
                        <c:v>106.6015</c:v>
                      </c:pt>
                      <c:pt idx="1067">
                        <c:v>106.7015</c:v>
                      </c:pt>
                      <c:pt idx="1068">
                        <c:v>106.8015</c:v>
                      </c:pt>
                      <c:pt idx="1069">
                        <c:v>106.9015</c:v>
                      </c:pt>
                      <c:pt idx="1070">
                        <c:v>107.00149999999999</c:v>
                      </c:pt>
                      <c:pt idx="1071">
                        <c:v>107.1016</c:v>
                      </c:pt>
                      <c:pt idx="1072">
                        <c:v>107.2016</c:v>
                      </c:pt>
                      <c:pt idx="1073">
                        <c:v>107.30160000000001</c:v>
                      </c:pt>
                      <c:pt idx="1074">
                        <c:v>107.4016</c:v>
                      </c:pt>
                      <c:pt idx="1075">
                        <c:v>107.5016</c:v>
                      </c:pt>
                      <c:pt idx="1076">
                        <c:v>107.6016</c:v>
                      </c:pt>
                      <c:pt idx="1077">
                        <c:v>107.7016</c:v>
                      </c:pt>
                      <c:pt idx="1078">
                        <c:v>107.80160000000001</c:v>
                      </c:pt>
                      <c:pt idx="1079">
                        <c:v>107.90160000000002</c:v>
                      </c:pt>
                      <c:pt idx="1080">
                        <c:v>108.00160000000001</c:v>
                      </c:pt>
                      <c:pt idx="1081">
                        <c:v>108.1016</c:v>
                      </c:pt>
                      <c:pt idx="1082">
                        <c:v>108.2016</c:v>
                      </c:pt>
                      <c:pt idx="1083">
                        <c:v>108.30159999999999</c:v>
                      </c:pt>
                      <c:pt idx="1084">
                        <c:v>108.4016</c:v>
                      </c:pt>
                      <c:pt idx="1085">
                        <c:v>108.5016</c:v>
                      </c:pt>
                      <c:pt idx="1086">
                        <c:v>108.60159999999999</c:v>
                      </c:pt>
                      <c:pt idx="1087">
                        <c:v>108.70160000000001</c:v>
                      </c:pt>
                      <c:pt idx="1088">
                        <c:v>108.80160000000001</c:v>
                      </c:pt>
                      <c:pt idx="1089">
                        <c:v>108.9016</c:v>
                      </c:pt>
                      <c:pt idx="1090">
                        <c:v>109.00160000000001</c:v>
                      </c:pt>
                      <c:pt idx="1091">
                        <c:v>109.1016</c:v>
                      </c:pt>
                      <c:pt idx="1092">
                        <c:v>109.2016</c:v>
                      </c:pt>
                      <c:pt idx="1093">
                        <c:v>109.30159999999999</c:v>
                      </c:pt>
                      <c:pt idx="1094">
                        <c:v>109.40159999999999</c:v>
                      </c:pt>
                      <c:pt idx="1095">
                        <c:v>109.50160000000001</c:v>
                      </c:pt>
                      <c:pt idx="1096">
                        <c:v>109.6016</c:v>
                      </c:pt>
                      <c:pt idx="1097">
                        <c:v>109.7016</c:v>
                      </c:pt>
                      <c:pt idx="1098">
                        <c:v>109.80160000000001</c:v>
                      </c:pt>
                      <c:pt idx="1099">
                        <c:v>109.9016</c:v>
                      </c:pt>
                      <c:pt idx="1100">
                        <c:v>110.0016</c:v>
                      </c:pt>
                      <c:pt idx="1101">
                        <c:v>110.1016</c:v>
                      </c:pt>
                      <c:pt idx="1102">
                        <c:v>110.2016</c:v>
                      </c:pt>
                      <c:pt idx="1103">
                        <c:v>110.30160000000001</c:v>
                      </c:pt>
                      <c:pt idx="1104">
                        <c:v>110.40160000000002</c:v>
                      </c:pt>
                      <c:pt idx="1105">
                        <c:v>110.50160000000001</c:v>
                      </c:pt>
                      <c:pt idx="1106">
                        <c:v>110.6016</c:v>
                      </c:pt>
                      <c:pt idx="1107">
                        <c:v>110.7016</c:v>
                      </c:pt>
                      <c:pt idx="1108">
                        <c:v>110.80000000000001</c:v>
                      </c:pt>
                      <c:pt idx="1109">
                        <c:v>110.9</c:v>
                      </c:pt>
                      <c:pt idx="1110">
                        <c:v>111</c:v>
                      </c:pt>
                      <c:pt idx="1111">
                        <c:v>111.10000000000001</c:v>
                      </c:pt>
                    </c:numCache>
                  </c:numRef>
                </c:yVal>
                <c:smooth val="0"/>
                <c:extLst xmlns:c15="http://schemas.microsoft.com/office/drawing/2012/chart">
                  <c:ext xmlns:c16="http://schemas.microsoft.com/office/drawing/2014/chart" uri="{C3380CC4-5D6E-409C-BE32-E72D297353CC}">
                    <c16:uniqueId val="{00000004-C9EC-44FA-A22E-3DB6BA693406}"/>
                  </c:ext>
                </c:extLst>
              </c15:ser>
            </c15:filteredScatterSeries>
            <c15:filteredScatterSeries>
              <c15:ser>
                <c:idx val="4"/>
                <c:order val="4"/>
                <c:tx>
                  <c:v>4c_r</c:v>
                </c:tx>
                <c:spPr>
                  <a:ln w="12700" cap="rnd">
                    <a:solidFill>
                      <a:srgbClr val="00B0F0"/>
                    </a:solidFill>
                    <a:round/>
                  </a:ln>
                  <a:effectLst/>
                </c:spPr>
                <c:marker>
                  <c:symbol val="none"/>
                </c:marker>
                <c:xVal>
                  <c:numRef>
                    <c:extLst xmlns:c15="http://schemas.microsoft.com/office/drawing/2012/chart">
                      <c:ext xmlns:c15="http://schemas.microsoft.com/office/drawing/2012/chart" uri="{02D57815-91ED-43cb-92C2-25804820EDAC}">
                        <c15:formulaRef>
                          <c15:sqref>Bq!$L$25:$L$1140</c15:sqref>
                        </c15:formulaRef>
                      </c:ext>
                    </c:extLst>
                    <c:numCache>
                      <c:formatCode>General</c:formatCode>
                      <c:ptCount val="1116"/>
                      <c:pt idx="0">
                        <c:v>1.1916530389698515E-2</c:v>
                      </c:pt>
                      <c:pt idx="1">
                        <c:v>1.1912682085513673E-2</c:v>
                      </c:pt>
                      <c:pt idx="2">
                        <c:v>4.2195367298181602E-3</c:v>
                      </c:pt>
                      <c:pt idx="3">
                        <c:v>3.2017205855925696E-3</c:v>
                      </c:pt>
                      <c:pt idx="4">
                        <c:v>3.2014430588273809E-3</c:v>
                      </c:pt>
                      <c:pt idx="5">
                        <c:v>2.6518156806909681E-3</c:v>
                      </c:pt>
                      <c:pt idx="6">
                        <c:v>2.651657287926362E-3</c:v>
                      </c:pt>
                      <c:pt idx="7">
                        <c:v>1.9845565458505867E-3</c:v>
                      </c:pt>
                      <c:pt idx="8">
                        <c:v>2.1164012287921336E-3</c:v>
                      </c:pt>
                      <c:pt idx="9">
                        <c:v>2.1163257320763987E-3</c:v>
                      </c:pt>
                      <c:pt idx="10">
                        <c:v>1.7622304285040823E-3</c:v>
                      </c:pt>
                      <c:pt idx="11">
                        <c:v>1.485801178278073E-3</c:v>
                      </c:pt>
                      <c:pt idx="12">
                        <c:v>1.4857681549252412E-3</c:v>
                      </c:pt>
                      <c:pt idx="13">
                        <c:v>1.4857351465805467E-3</c:v>
                      </c:pt>
                      <c:pt idx="14">
                        <c:v>1.448675128087343E-3</c:v>
                      </c:pt>
                      <c:pt idx="15">
                        <c:v>1.448646916328128E-3</c:v>
                      </c:pt>
                      <c:pt idx="16">
                        <c:v>1.3050855911988402E-3</c:v>
                      </c:pt>
                      <c:pt idx="17">
                        <c:v>1.0430276961837493E-3</c:v>
                      </c:pt>
                      <c:pt idx="18">
                        <c:v>1.0430114621801916E-3</c:v>
                      </c:pt>
                      <c:pt idx="19">
                        <c:v>8.439409672611883E-4</c:v>
                      </c:pt>
                      <c:pt idx="20">
                        <c:v>1.0660994674381965E-3</c:v>
                      </c:pt>
                      <c:pt idx="21">
                        <c:v>1.0660856149988553E-3</c:v>
                      </c:pt>
                      <c:pt idx="22">
                        <c:v>9.9036790043109408E-4</c:v>
                      </c:pt>
                      <c:pt idx="23">
                        <c:v>7.5253812010540335E-4</c:v>
                      </c:pt>
                      <c:pt idx="24">
                        <c:v>7.525296901718236E-4</c:v>
                      </c:pt>
                      <c:pt idx="25">
                        <c:v>7.9741859134974753E-4</c:v>
                      </c:pt>
                      <c:pt idx="26">
                        <c:v>7.6361221389144101E-4</c:v>
                      </c:pt>
                      <c:pt idx="27">
                        <c:v>9.1670845257938783E-4</c:v>
                      </c:pt>
                      <c:pt idx="28">
                        <c:v>8.6464528714515047E-4</c:v>
                      </c:pt>
                      <c:pt idx="29">
                        <c:v>8.2307814155663521E-4</c:v>
                      </c:pt>
                      <c:pt idx="30">
                        <c:v>8.918029150827906E-4</c:v>
                      </c:pt>
                      <c:pt idx="31">
                        <c:v>8.4930219137277854E-4</c:v>
                      </c:pt>
                      <c:pt idx="32">
                        <c:v>8.1509338538122717E-4</c:v>
                      </c:pt>
                      <c:pt idx="33">
                        <c:v>8.1508656973555661E-4</c:v>
                      </c:pt>
                      <c:pt idx="34">
                        <c:v>6.9975420421415071E-4</c:v>
                      </c:pt>
                      <c:pt idx="35">
                        <c:v>7.5818281897432622E-4</c:v>
                      </c:pt>
                      <c:pt idx="36">
                        <c:v>7.5817692909971508E-4</c:v>
                      </c:pt>
                      <c:pt idx="37">
                        <c:v>8.7534183912266715E-4</c:v>
                      </c:pt>
                      <c:pt idx="38">
                        <c:v>8.7533546788026338E-4</c:v>
                      </c:pt>
                      <c:pt idx="39">
                        <c:v>8.7532909934305678E-4</c:v>
                      </c:pt>
                      <c:pt idx="40">
                        <c:v>6.9215421152015193E-4</c:v>
                      </c:pt>
                      <c:pt idx="41">
                        <c:v>6.9214931290168425E-4</c:v>
                      </c:pt>
                      <c:pt idx="42">
                        <c:v>7.7359170651100087E-4</c:v>
                      </c:pt>
                      <c:pt idx="43">
                        <c:v>6.0317430582080623E-4</c:v>
                      </c:pt>
                      <c:pt idx="44">
                        <c:v>6.5353933508463806E-4</c:v>
                      </c:pt>
                      <c:pt idx="45">
                        <c:v>6.3581180546478787E-4</c:v>
                      </c:pt>
                      <c:pt idx="46">
                        <c:v>6.6289788959276292E-4</c:v>
                      </c:pt>
                      <c:pt idx="47">
                        <c:v>6.1034892639516656E-4</c:v>
                      </c:pt>
                      <c:pt idx="48">
                        <c:v>5.891851171180983E-4</c:v>
                      </c:pt>
                      <c:pt idx="49">
                        <c:v>5.5735630147693668E-4</c:v>
                      </c:pt>
                      <c:pt idx="50">
                        <c:v>6.4156794767926775E-4</c:v>
                      </c:pt>
                      <c:pt idx="51">
                        <c:v>6.3713974039666639E-4</c:v>
                      </c:pt>
                      <c:pt idx="52">
                        <c:v>6.2070641027271159E-4</c:v>
                      </c:pt>
                      <c:pt idx="53">
                        <c:v>5.7288439143542125E-4</c:v>
                      </c:pt>
                      <c:pt idx="54">
                        <c:v>5.4374541068613472E-4</c:v>
                      </c:pt>
                      <c:pt idx="55">
                        <c:v>6.2275407215217106E-4</c:v>
                      </c:pt>
                      <c:pt idx="56">
                        <c:v>5.9689936662752805E-4</c:v>
                      </c:pt>
                      <c:pt idx="57">
                        <c:v>5.9289077047068128E-4</c:v>
                      </c:pt>
                      <c:pt idx="58">
                        <c:v>6.2900429395801923E-4</c:v>
                      </c:pt>
                      <c:pt idx="59">
                        <c:v>6.0450266783742602E-4</c:v>
                      </c:pt>
                      <c:pt idx="60">
                        <c:v>5.230133064813156E-4</c:v>
                      </c:pt>
                      <c:pt idx="61">
                        <c:v>5.191366122147417E-4</c:v>
                      </c:pt>
                      <c:pt idx="62">
                        <c:v>5.1525995924193253E-4</c:v>
                      </c:pt>
                      <c:pt idx="63">
                        <c:v>6.026042526181024E-4</c:v>
                      </c:pt>
                      <c:pt idx="64">
                        <c:v>5.8991707109934725E-4</c:v>
                      </c:pt>
                      <c:pt idx="65">
                        <c:v>5.862514285532661E-4</c:v>
                      </c:pt>
                      <c:pt idx="66">
                        <c:v>6.1271106506894291E-4</c:v>
                      </c:pt>
                      <c:pt idx="67">
                        <c:v>6.0208139848570924E-4</c:v>
                      </c:pt>
                      <c:pt idx="68">
                        <c:v>5.6261298289171169E-4</c:v>
                      </c:pt>
                      <c:pt idx="69">
                        <c:v>5.5154904350380725E-4</c:v>
                      </c:pt>
                      <c:pt idx="70">
                        <c:v>5.8341512011053447E-4</c:v>
                      </c:pt>
                      <c:pt idx="71">
                        <c:v>6.7768848125706411E-4</c:v>
                      </c:pt>
                      <c:pt idx="72">
                        <c:v>6.6540104785940853E-4</c:v>
                      </c:pt>
                      <c:pt idx="73">
                        <c:v>5.8353586104852213E-4</c:v>
                      </c:pt>
                      <c:pt idx="74">
                        <c:v>5.4617615022834463E-4</c:v>
                      </c:pt>
                      <c:pt idx="75">
                        <c:v>5.3693488469802044E-4</c:v>
                      </c:pt>
                      <c:pt idx="76">
                        <c:v>5.6332388018464838E-4</c:v>
                      </c:pt>
                      <c:pt idx="77">
                        <c:v>5.9336145633552757E-4</c:v>
                      </c:pt>
                      <c:pt idx="78">
                        <c:v>5.9002739432617731E-4</c:v>
                      </c:pt>
                      <c:pt idx="79">
                        <c:v>5.7549604682325338E-4</c:v>
                      </c:pt>
                      <c:pt idx="80">
                        <c:v>5.3949153140794349E-4</c:v>
                      </c:pt>
                      <c:pt idx="81">
                        <c:v>5.362213763521797E-4</c:v>
                      </c:pt>
                      <c:pt idx="82">
                        <c:v>4.9040223633144565E-4</c:v>
                      </c:pt>
                      <c:pt idx="83">
                        <c:v>6.7974574327586777E-4</c:v>
                      </c:pt>
                      <c:pt idx="84">
                        <c:v>6.7275541267450192E-4</c:v>
                      </c:pt>
                      <c:pt idx="85">
                        <c:v>5.4191957190499274E-4</c:v>
                      </c:pt>
                      <c:pt idx="86">
                        <c:v>5.9921338159140715E-4</c:v>
                      </c:pt>
                      <c:pt idx="87">
                        <c:v>5.9220626564743261E-4</c:v>
                      </c:pt>
                      <c:pt idx="88">
                        <c:v>6.20586290262246E-4</c:v>
                      </c:pt>
                      <c:pt idx="89">
                        <c:v>5.5134649663416942E-4</c:v>
                      </c:pt>
                      <c:pt idx="90">
                        <c:v>5.4721429037716987E-4</c:v>
                      </c:pt>
                      <c:pt idx="91">
                        <c:v>5.753879379474503E-4</c:v>
                      </c:pt>
                      <c:pt idx="92">
                        <c:v>5.3751741807656864E-4</c:v>
                      </c:pt>
                      <c:pt idx="93">
                        <c:v>5.3441045315671617E-4</c:v>
                      </c:pt>
                      <c:pt idx="94">
                        <c:v>6.5570652967888738E-4</c:v>
                      </c:pt>
                      <c:pt idx="95">
                        <c:v>5.5777724507471928E-4</c:v>
                      </c:pt>
                      <c:pt idx="96">
                        <c:v>5.5467868653401179E-4</c:v>
                      </c:pt>
                      <c:pt idx="97">
                        <c:v>4.9266773589069389E-4</c:v>
                      </c:pt>
                      <c:pt idx="98">
                        <c:v>5.8318988368598009E-4</c:v>
                      </c:pt>
                      <c:pt idx="99">
                        <c:v>5.8059480080985216E-4</c:v>
                      </c:pt>
                      <c:pt idx="100">
                        <c:v>6.1204207963070766E-4</c:v>
                      </c:pt>
                      <c:pt idx="101">
                        <c:v>6.0890375754116147E-4</c:v>
                      </c:pt>
                      <c:pt idx="102">
                        <c:v>6.0688562694084954E-4</c:v>
                      </c:pt>
                      <c:pt idx="103">
                        <c:v>6.3696767384884803E-4</c:v>
                      </c:pt>
                      <c:pt idx="104">
                        <c:v>6.3381479783851228E-4</c:v>
                      </c:pt>
                      <c:pt idx="105">
                        <c:v>6.3474100187539293E-4</c:v>
                      </c:pt>
                      <c:pt idx="106">
                        <c:v>6.0315033818651709E-4</c:v>
                      </c:pt>
                      <c:pt idx="107">
                        <c:v>5.9995956476248283E-4</c:v>
                      </c:pt>
                      <c:pt idx="108">
                        <c:v>6.287059802746694E-4</c:v>
                      </c:pt>
                      <c:pt idx="109">
                        <c:v>5.6374325394590577E-4</c:v>
                      </c:pt>
                      <c:pt idx="110">
                        <c:v>5.6054074153302281E-4</c:v>
                      </c:pt>
                      <c:pt idx="111">
                        <c:v>6.220366225918023E-4</c:v>
                      </c:pt>
                      <c:pt idx="112">
                        <c:v>6.2346237542931662E-4</c:v>
                      </c:pt>
                      <c:pt idx="113">
                        <c:v>5.555798411910033E-4</c:v>
                      </c:pt>
                      <c:pt idx="114">
                        <c:v>5.863519918513178E-4</c:v>
                      </c:pt>
                      <c:pt idx="115">
                        <c:v>5.853143199678392E-4</c:v>
                      </c:pt>
                      <c:pt idx="116">
                        <c:v>6.1460432914899076E-4</c:v>
                      </c:pt>
                      <c:pt idx="117">
                        <c:v>5.4939149428619789E-4</c:v>
                      </c:pt>
                      <c:pt idx="118">
                        <c:v>5.4769720070784551E-4</c:v>
                      </c:pt>
                      <c:pt idx="119">
                        <c:v>5.7723925485122509E-4</c:v>
                      </c:pt>
                      <c:pt idx="120">
                        <c:v>6.0910525827372107E-4</c:v>
                      </c:pt>
                      <c:pt idx="121">
                        <c:v>6.0873951281886014E-4</c:v>
                      </c:pt>
                      <c:pt idx="122">
                        <c:v>6.0543205354824953E-4</c:v>
                      </c:pt>
                      <c:pt idx="123">
                        <c:v>5.390151378872086E-4</c:v>
                      </c:pt>
                      <c:pt idx="124">
                        <c:v>5.3831266685140839E-4</c:v>
                      </c:pt>
                      <c:pt idx="125">
                        <c:v>6.0188910253878897E-4</c:v>
                      </c:pt>
                      <c:pt idx="126">
                        <c:v>6.0325963651144477E-4</c:v>
                      </c:pt>
                      <c:pt idx="127">
                        <c:v>7.0729336077063559E-4</c:v>
                      </c:pt>
                      <c:pt idx="128">
                        <c:v>6.6987140823065365E-4</c:v>
                      </c:pt>
                      <c:pt idx="129">
                        <c:v>6.7925567169228667E-4</c:v>
                      </c:pt>
                      <c:pt idx="130">
                        <c:v>6.7579112242396888E-4</c:v>
                      </c:pt>
                      <c:pt idx="131">
                        <c:v>7.0700119663518704E-4</c:v>
                      </c:pt>
                      <c:pt idx="132">
                        <c:v>7.0926114330696372E-4</c:v>
                      </c:pt>
                      <c:pt idx="133">
                        <c:v>6.0089903100770824E-4</c:v>
                      </c:pt>
                      <c:pt idx="134">
                        <c:v>6.6731925966647819E-4</c:v>
                      </c:pt>
                      <c:pt idx="135">
                        <c:v>6.6722925091907109E-4</c:v>
                      </c:pt>
                      <c:pt idx="136">
                        <c:v>6.6371876507926382E-4</c:v>
                      </c:pt>
                      <c:pt idx="137">
                        <c:v>7.4032109081252542E-4</c:v>
                      </c:pt>
                      <c:pt idx="138">
                        <c:v>7.4449793762914002E-4</c:v>
                      </c:pt>
                      <c:pt idx="139">
                        <c:v>6.6893863094432413E-4</c:v>
                      </c:pt>
                      <c:pt idx="140">
                        <c:v>6.7024854759811293E-4</c:v>
                      </c:pt>
                      <c:pt idx="141">
                        <c:v>7.3912073935746415E-4</c:v>
                      </c:pt>
                      <c:pt idx="142">
                        <c:v>7.4098862278383767E-4</c:v>
                      </c:pt>
                      <c:pt idx="143">
                        <c:v>7.420686599098579E-4</c:v>
                      </c:pt>
                      <c:pt idx="144">
                        <c:v>7.3839639433642571E-4</c:v>
                      </c:pt>
                      <c:pt idx="145">
                        <c:v>7.4026442966960905E-4</c:v>
                      </c:pt>
                      <c:pt idx="146">
                        <c:v>7.4218132240978091E-4</c:v>
                      </c:pt>
                      <c:pt idx="147">
                        <c:v>7.3845320909685325E-4</c:v>
                      </c:pt>
                      <c:pt idx="148">
                        <c:v>7.012188244986281E-4</c:v>
                      </c:pt>
                      <c:pt idx="149">
                        <c:v>7.0361455603340766E-4</c:v>
                      </c:pt>
                      <c:pt idx="150">
                        <c:v>7.7552038623633613E-4</c:v>
                      </c:pt>
                      <c:pt idx="151">
                        <c:v>7.7687673369064092E-4</c:v>
                      </c:pt>
                      <c:pt idx="152">
                        <c:v>7.7394348030308086E-4</c:v>
                      </c:pt>
                      <c:pt idx="153">
                        <c:v>7.7013251152845E-4</c:v>
                      </c:pt>
                      <c:pt idx="154">
                        <c:v>7.3800759545799004E-4</c:v>
                      </c:pt>
                      <c:pt idx="155">
                        <c:v>7.3414542496132954E-4</c:v>
                      </c:pt>
                      <c:pt idx="156">
                        <c:v>7.3439598458736335E-4</c:v>
                      </c:pt>
                      <c:pt idx="157">
                        <c:v>7.7288924926146132E-4</c:v>
                      </c:pt>
                      <c:pt idx="158">
                        <c:v>7.6898751851458267E-4</c:v>
                      </c:pt>
                      <c:pt idx="159">
                        <c:v>7.6946138294291288E-4</c:v>
                      </c:pt>
                      <c:pt idx="160">
                        <c:v>8.5284768949450186E-4</c:v>
                      </c:pt>
                      <c:pt idx="161">
                        <c:v>8.4888254775565021E-4</c:v>
                      </c:pt>
                      <c:pt idx="162">
                        <c:v>7.6735923944943479E-4</c:v>
                      </c:pt>
                      <c:pt idx="163">
                        <c:v>7.678171142366456E-4</c:v>
                      </c:pt>
                      <c:pt idx="164">
                        <c:v>8.0382075149840844E-4</c:v>
                      </c:pt>
                      <c:pt idx="165">
                        <c:v>7.5982307729865973E-4</c:v>
                      </c:pt>
                      <c:pt idx="166">
                        <c:v>7.7108338614447424E-4</c:v>
                      </c:pt>
                      <c:pt idx="167">
                        <c:v>8.8942875200495261E-4</c:v>
                      </c:pt>
                      <c:pt idx="168">
                        <c:v>8.8853713546178709E-4</c:v>
                      </c:pt>
                      <c:pt idx="169">
                        <c:v>8.8444425095509705E-4</c:v>
                      </c:pt>
                      <c:pt idx="170">
                        <c:v>8.4441668100391511E-4</c:v>
                      </c:pt>
                      <c:pt idx="171">
                        <c:v>8.857497151694237E-4</c:v>
                      </c:pt>
                      <c:pt idx="172">
                        <c:v>8.8161258454395072E-4</c:v>
                      </c:pt>
                      <c:pt idx="173">
                        <c:v>8.8279773869656436E-4</c:v>
                      </c:pt>
                      <c:pt idx="174">
                        <c:v>8.894249605735211E-4</c:v>
                      </c:pt>
                      <c:pt idx="175">
                        <c:v>8.8521168076267595E-4</c:v>
                      </c:pt>
                      <c:pt idx="176">
                        <c:v>9.2542971638192141E-4</c:v>
                      </c:pt>
                      <c:pt idx="177">
                        <c:v>9.2463044866160869E-4</c:v>
                      </c:pt>
                      <c:pt idx="178">
                        <c:v>9.2039099096631746E-4</c:v>
                      </c:pt>
                      <c:pt idx="179">
                        <c:v>8.7696480459898806E-4</c:v>
                      </c:pt>
                      <c:pt idx="180">
                        <c:v>8.7815496715790045E-4</c:v>
                      </c:pt>
                      <c:pt idx="181">
                        <c:v>8.7387359320857943E-4</c:v>
                      </c:pt>
                      <c:pt idx="182">
                        <c:v>9.2047303377479318E-4</c:v>
                      </c:pt>
                      <c:pt idx="183">
                        <c:v>8.7958856543896187E-4</c:v>
                      </c:pt>
                      <c:pt idx="184">
                        <c:v>8.7523661926172083E-4</c:v>
                      </c:pt>
                      <c:pt idx="185">
                        <c:v>9.1443170876768609E-4</c:v>
                      </c:pt>
                      <c:pt idx="186">
                        <c:v>9.6586682996211565E-4</c:v>
                      </c:pt>
                      <c:pt idx="187">
                        <c:v>9.6145864905652315E-4</c:v>
                      </c:pt>
                      <c:pt idx="188">
                        <c:v>9.5705051834664499E-4</c:v>
                      </c:pt>
                      <c:pt idx="189">
                        <c:v>1.0448564398630503E-3</c:v>
                      </c:pt>
                      <c:pt idx="190">
                        <c:v>1.0404309664801626E-3</c:v>
                      </c:pt>
                      <c:pt idx="191">
                        <c:v>1.0844996009092816E-3</c:v>
                      </c:pt>
                      <c:pt idx="192">
                        <c:v>9.4671591076681374E-4</c:v>
                      </c:pt>
                      <c:pt idx="193">
                        <c:v>9.4963954243860722E-4</c:v>
                      </c:pt>
                      <c:pt idx="194">
                        <c:v>1.0429263698033418E-3</c:v>
                      </c:pt>
                      <c:pt idx="195">
                        <c:v>1.0384136531247058E-3</c:v>
                      </c:pt>
                      <c:pt idx="196">
                        <c:v>1.0420882216320259E-3</c:v>
                      </c:pt>
                      <c:pt idx="197">
                        <c:v>9.0102600568717694E-4</c:v>
                      </c:pt>
                      <c:pt idx="198">
                        <c:v>8.9647840407270176E-4</c:v>
                      </c:pt>
                      <c:pt idx="199">
                        <c:v>8.9669464486239121E-4</c:v>
                      </c:pt>
                      <c:pt idx="200">
                        <c:v>1.1936291037111322E-3</c:v>
                      </c:pt>
                      <c:pt idx="201">
                        <c:v>1.1889497743590659E-3</c:v>
                      </c:pt>
                      <c:pt idx="202">
                        <c:v>1.184270501683161E-3</c:v>
                      </c:pt>
                      <c:pt idx="203">
                        <c:v>1.1909571974772922E-3</c:v>
                      </c:pt>
                      <c:pt idx="204">
                        <c:v>1.1862328890593556E-3</c:v>
                      </c:pt>
                      <c:pt idx="205">
                        <c:v>1.1863932722969307E-3</c:v>
                      </c:pt>
                      <c:pt idx="206">
                        <c:v>1.2411088738840421E-3</c:v>
                      </c:pt>
                      <c:pt idx="207">
                        <c:v>1.1884037354785715E-3</c:v>
                      </c:pt>
                      <c:pt idx="208">
                        <c:v>1.1969919377593761E-3</c:v>
                      </c:pt>
                      <c:pt idx="209">
                        <c:v>1.2963781526801484E-3</c:v>
                      </c:pt>
                      <c:pt idx="210">
                        <c:v>1.3402370383823316E-3</c:v>
                      </c:pt>
                      <c:pt idx="211">
                        <c:v>1.3429730676905261E-3</c:v>
                      </c:pt>
                      <c:pt idx="212">
                        <c:v>1.2598544233799304E-3</c:v>
                      </c:pt>
                      <c:pt idx="213">
                        <c:v>1.3046663485142434E-3</c:v>
                      </c:pt>
                      <c:pt idx="214">
                        <c:v>1.3149276182503839E-3</c:v>
                      </c:pt>
                      <c:pt idx="215">
                        <c:v>1.3313615724817127E-3</c:v>
                      </c:pt>
                      <c:pt idx="216">
                        <c:v>1.4798381929945522E-3</c:v>
                      </c:pt>
                      <c:pt idx="217">
                        <c:v>1.5015896192801836E-3</c:v>
                      </c:pt>
                      <c:pt idx="218">
                        <c:v>1.5124125710579979E-3</c:v>
                      </c:pt>
                      <c:pt idx="219">
                        <c:v>1.4544542404553219E-3</c:v>
                      </c:pt>
                      <c:pt idx="220">
                        <c:v>1.4809854900324027E-3</c:v>
                      </c:pt>
                      <c:pt idx="221">
                        <c:v>1.5087899606182449E-3</c:v>
                      </c:pt>
                      <c:pt idx="222">
                        <c:v>1.50328408059456E-3</c:v>
                      </c:pt>
                      <c:pt idx="223">
                        <c:v>1.5681450314088575E-3</c:v>
                      </c:pt>
                      <c:pt idx="224">
                        <c:v>1.5623801748221873E-3</c:v>
                      </c:pt>
                      <c:pt idx="225">
                        <c:v>1.7295374201474042E-3</c:v>
                      </c:pt>
                      <c:pt idx="226">
                        <c:v>1.7592921980118831E-3</c:v>
                      </c:pt>
                      <c:pt idx="227">
                        <c:v>1.7933551533599564E-3</c:v>
                      </c:pt>
                      <c:pt idx="228">
                        <c:v>2.0280060442059E-3</c:v>
                      </c:pt>
                      <c:pt idx="229">
                        <c:v>2.1865614672711151E-3</c:v>
                      </c:pt>
                      <c:pt idx="230">
                        <c:v>2.3752416466955384E-3</c:v>
                      </c:pt>
                      <c:pt idx="231">
                        <c:v>2.4337917627551791E-3</c:v>
                      </c:pt>
                      <c:pt idx="232">
                        <c:v>2.5278795331644551E-3</c:v>
                      </c:pt>
                      <c:pt idx="233">
                        <c:v>2.6086195032363332E-3</c:v>
                      </c:pt>
                      <c:pt idx="234">
                        <c:v>2.9521525926107729E-3</c:v>
                      </c:pt>
                      <c:pt idx="235">
                        <c:v>3.0836119573543746E-3</c:v>
                      </c:pt>
                      <c:pt idx="236">
                        <c:v>3.3596130107202368E-3</c:v>
                      </c:pt>
                      <c:pt idx="237">
                        <c:v>3.2754296313833283E-3</c:v>
                      </c:pt>
                      <c:pt idx="238">
                        <c:v>3.4200740999191397E-3</c:v>
                      </c:pt>
                      <c:pt idx="239">
                        <c:v>3.7653543673140319E-3</c:v>
                      </c:pt>
                      <c:pt idx="240">
                        <c:v>3.7568912709377506E-3</c:v>
                      </c:pt>
                      <c:pt idx="241">
                        <c:v>3.9221678841928169E-3</c:v>
                      </c:pt>
                      <c:pt idx="242">
                        <c:v>4.610440836721773E-3</c:v>
                      </c:pt>
                      <c:pt idx="243">
                        <c:v>4.6008629782960369E-3</c:v>
                      </c:pt>
                      <c:pt idx="244">
                        <c:v>5.5456422298005778E-3</c:v>
                      </c:pt>
                      <c:pt idx="245">
                        <c:v>6.4425738211863681E-3</c:v>
                      </c:pt>
                      <c:pt idx="246">
                        <c:v>8.0682519615097332E-3</c:v>
                      </c:pt>
                      <c:pt idx="247">
                        <c:v>8.0579505626236503E-3</c:v>
                      </c:pt>
                      <c:pt idx="248">
                        <c:v>1.1383820807093504E-2</c:v>
                      </c:pt>
                      <c:pt idx="249">
                        <c:v>1.3787550177721472E-2</c:v>
                      </c:pt>
                      <c:pt idx="250">
                        <c:v>1.3776420213937265E-2</c:v>
                      </c:pt>
                      <c:pt idx="251">
                        <c:v>1.2975315513664912E-2</c:v>
                      </c:pt>
                      <c:pt idx="252">
                        <c:v>1.6224483970255554E-2</c:v>
                      </c:pt>
                      <c:pt idx="253">
                        <c:v>1.6212643073256722E-2</c:v>
                      </c:pt>
                      <c:pt idx="254">
                        <c:v>2.1026208197215835E-2</c:v>
                      </c:pt>
                      <c:pt idx="255">
                        <c:v>2.361123608813067E-2</c:v>
                      </c:pt>
                      <c:pt idx="256">
                        <c:v>2.3928234943577507E-2</c:v>
                      </c:pt>
                      <c:pt idx="257">
                        <c:v>2.6901469097203694E-2</c:v>
                      </c:pt>
                      <c:pt idx="258">
                        <c:v>2.8398328095533745E-2</c:v>
                      </c:pt>
                      <c:pt idx="259">
                        <c:v>2.9020730803417282E-2</c:v>
                      </c:pt>
                      <c:pt idx="260">
                        <c:v>3.0884249873858217E-2</c:v>
                      </c:pt>
                      <c:pt idx="261">
                        <c:v>3.0479015100036241E-2</c:v>
                      </c:pt>
                      <c:pt idx="262">
                        <c:v>3.046553079590603E-2</c:v>
                      </c:pt>
                      <c:pt idx="263">
                        <c:v>3.091735851087192E-2</c:v>
                      </c:pt>
                      <c:pt idx="264">
                        <c:v>2.5733430832428322E-2</c:v>
                      </c:pt>
                      <c:pt idx="265">
                        <c:v>2.4854425717515734E-2</c:v>
                      </c:pt>
                      <c:pt idx="266">
                        <c:v>1.8438900508591909E-2</c:v>
                      </c:pt>
                      <c:pt idx="267">
                        <c:v>1.4516648498035101E-2</c:v>
                      </c:pt>
                      <c:pt idx="268">
                        <c:v>1.3146666921268113E-2</c:v>
                      </c:pt>
                      <c:pt idx="269">
                        <c:v>1.0920606953525784E-2</c:v>
                      </c:pt>
                      <c:pt idx="270">
                        <c:v>8.0301559320574145E-3</c:v>
                      </c:pt>
                      <c:pt idx="271">
                        <c:v>7.3758320284109365E-3</c:v>
                      </c:pt>
                      <c:pt idx="272">
                        <c:v>5.0228840120272351E-3</c:v>
                      </c:pt>
                      <c:pt idx="273">
                        <c:v>3.1399716440437455E-3</c:v>
                      </c:pt>
                      <c:pt idx="274">
                        <c:v>2.9437175157923053E-3</c:v>
                      </c:pt>
                      <c:pt idx="275">
                        <c:v>2.4990001215426778E-3</c:v>
                      </c:pt>
                      <c:pt idx="276">
                        <c:v>2.0743623724693346E-3</c:v>
                      </c:pt>
                      <c:pt idx="277">
                        <c:v>1.9559164845358514E-3</c:v>
                      </c:pt>
                      <c:pt idx="278">
                        <c:v>2.1349505132706413E-3</c:v>
                      </c:pt>
                      <c:pt idx="279">
                        <c:v>1.5327067615814806E-3</c:v>
                      </c:pt>
                      <c:pt idx="280">
                        <c:v>1.4267687203774989E-3</c:v>
                      </c:pt>
                      <c:pt idx="281">
                        <c:v>1.3901254142648471E-3</c:v>
                      </c:pt>
                      <c:pt idx="282">
                        <c:v>1.7082014046576437E-3</c:v>
                      </c:pt>
                      <c:pt idx="283">
                        <c:v>1.5867037137395732E-3</c:v>
                      </c:pt>
                      <c:pt idx="284">
                        <c:v>1.5176008467713813E-3</c:v>
                      </c:pt>
                      <c:pt idx="285">
                        <c:v>1.5120041256181938E-3</c:v>
                      </c:pt>
                      <c:pt idx="286">
                        <c:v>1.2563376799402078E-3</c:v>
                      </c:pt>
                      <c:pt idx="287">
                        <c:v>1.2631760729691689E-3</c:v>
                      </c:pt>
                      <c:pt idx="288">
                        <c:v>1.2582845380058861E-3</c:v>
                      </c:pt>
                      <c:pt idx="289">
                        <c:v>1.231928379705921E-3</c:v>
                      </c:pt>
                      <c:pt idx="290">
                        <c:v>1.0146193619369438E-3</c:v>
                      </c:pt>
                      <c:pt idx="291">
                        <c:v>1.1828866341020486E-3</c:v>
                      </c:pt>
                      <c:pt idx="292">
                        <c:v>1.1785738420243366E-3</c:v>
                      </c:pt>
                      <c:pt idx="293">
                        <c:v>9.7872628477336404E-4</c:v>
                      </c:pt>
                      <c:pt idx="294">
                        <c:v>1.016668738579835E-3</c:v>
                      </c:pt>
                      <c:pt idx="295">
                        <c:v>9.9699311409324641E-4</c:v>
                      </c:pt>
                      <c:pt idx="296">
                        <c:v>9.3803478319934405E-4</c:v>
                      </c:pt>
                      <c:pt idx="297">
                        <c:v>1.0567366866541105E-3</c:v>
                      </c:pt>
                      <c:pt idx="298">
                        <c:v>1.0404545672185186E-3</c:v>
                      </c:pt>
                      <c:pt idx="299">
                        <c:v>1.1033123711645179E-3</c:v>
                      </c:pt>
                      <c:pt idx="300">
                        <c:v>8.596263077608737E-4</c:v>
                      </c:pt>
                      <c:pt idx="301">
                        <c:v>8.5087952138247541E-4</c:v>
                      </c:pt>
                      <c:pt idx="302">
                        <c:v>9.1906483279385756E-4</c:v>
                      </c:pt>
                      <c:pt idx="303">
                        <c:v>9.5453956069626482E-4</c:v>
                      </c:pt>
                      <c:pt idx="304">
                        <c:v>9.3664988661000808E-4</c:v>
                      </c:pt>
                      <c:pt idx="305">
                        <c:v>1.0469553158965201E-3</c:v>
                      </c:pt>
                      <c:pt idx="306">
                        <c:v>8.1059058535439303E-4</c:v>
                      </c:pt>
                      <c:pt idx="307">
                        <c:v>8.0126159531942087E-4</c:v>
                      </c:pt>
                      <c:pt idx="308">
                        <c:v>7.9214920791459431E-4</c:v>
                      </c:pt>
                      <c:pt idx="309">
                        <c:v>7.5009733371024588E-4</c:v>
                      </c:pt>
                      <c:pt idx="310">
                        <c:v>7.4378549709039712E-4</c:v>
                      </c:pt>
                      <c:pt idx="311">
                        <c:v>7.3585993805869339E-4</c:v>
                      </c:pt>
                      <c:pt idx="312">
                        <c:v>8.4574908203237668E-4</c:v>
                      </c:pt>
                      <c:pt idx="313">
                        <c:v>8.382545635327055E-4</c:v>
                      </c:pt>
                      <c:pt idx="314">
                        <c:v>7.9676062362779869E-4</c:v>
                      </c:pt>
                      <c:pt idx="315">
                        <c:v>6.7318023413592322E-4</c:v>
                      </c:pt>
                      <c:pt idx="316">
                        <c:v>6.6798200686328058E-4</c:v>
                      </c:pt>
                      <c:pt idx="317">
                        <c:v>7.3880585175851933E-4</c:v>
                      </c:pt>
                      <c:pt idx="318">
                        <c:v>8.0612082441800209E-4</c:v>
                      </c:pt>
                      <c:pt idx="319">
                        <c:v>7.9898047521420666E-4</c:v>
                      </c:pt>
                      <c:pt idx="320">
                        <c:v>9.7581678155118814E-4</c:v>
                      </c:pt>
                      <c:pt idx="321">
                        <c:v>7.8817348352151761E-4</c:v>
                      </c:pt>
                      <c:pt idx="322">
                        <c:v>7.8368602014808049E-4</c:v>
                      </c:pt>
                      <c:pt idx="323">
                        <c:v>6.6546847925609152E-4</c:v>
                      </c:pt>
                      <c:pt idx="324">
                        <c:v>6.6182005986189303E-4</c:v>
                      </c:pt>
                      <c:pt idx="325">
                        <c:v>6.560841571188632E-4</c:v>
                      </c:pt>
                      <c:pt idx="326">
                        <c:v>7.6002574376918383E-4</c:v>
                      </c:pt>
                      <c:pt idx="327">
                        <c:v>6.8374536095729165E-4</c:v>
                      </c:pt>
                      <c:pt idx="328">
                        <c:v>6.7652502479696416E-4</c:v>
                      </c:pt>
                      <c:pt idx="329">
                        <c:v>7.4365707621159292E-4</c:v>
                      </c:pt>
                      <c:pt idx="330">
                        <c:v>5.9581704334692187E-4</c:v>
                      </c:pt>
                      <c:pt idx="331">
                        <c:v>5.8972668996087028E-4</c:v>
                      </c:pt>
                      <c:pt idx="332">
                        <c:v>6.9096546645802724E-4</c:v>
                      </c:pt>
                      <c:pt idx="333">
                        <c:v>6.8739312358312237E-4</c:v>
                      </c:pt>
                      <c:pt idx="334">
                        <c:v>6.8026008885614284E-4</c:v>
                      </c:pt>
                      <c:pt idx="335">
                        <c:v>5.300570368195459E-4</c:v>
                      </c:pt>
                      <c:pt idx="336">
                        <c:v>5.2653297286667515E-4</c:v>
                      </c:pt>
                      <c:pt idx="337">
                        <c:v>5.2300893691639542E-4</c:v>
                      </c:pt>
                      <c:pt idx="338">
                        <c:v>5.5193403277037844E-4</c:v>
                      </c:pt>
                      <c:pt idx="339">
                        <c:v>5.4842791481511514E-4</c:v>
                      </c:pt>
                      <c:pt idx="340">
                        <c:v>4.7472188569272689E-4</c:v>
                      </c:pt>
                      <c:pt idx="341">
                        <c:v>6.0725340499118206E-4</c:v>
                      </c:pt>
                      <c:pt idx="342">
                        <c:v>4.9922446487250382E-4</c:v>
                      </c:pt>
                      <c:pt idx="343">
                        <c:v>4.9625161213212154E-4</c:v>
                      </c:pt>
                      <c:pt idx="344">
                        <c:v>5.2341085176275232E-4</c:v>
                      </c:pt>
                      <c:pt idx="345">
                        <c:v>6.2376685503740036E-4</c:v>
                      </c:pt>
                      <c:pt idx="346">
                        <c:v>6.1533762773061324E-4</c:v>
                      </c:pt>
                      <c:pt idx="347">
                        <c:v>6.1006830894322361E-4</c:v>
                      </c:pt>
                      <c:pt idx="348">
                        <c:v>7.4354225484825765E-4</c:v>
                      </c:pt>
                      <c:pt idx="349">
                        <c:v>7.3715224432080798E-4</c:v>
                      </c:pt>
                      <c:pt idx="350">
                        <c:v>5.9447888225344885E-4</c:v>
                      </c:pt>
                      <c:pt idx="351">
                        <c:v>5.5717213709926411E-4</c:v>
                      </c:pt>
                      <c:pt idx="352">
                        <c:v>5.5053470590916401E-4</c:v>
                      </c:pt>
                      <c:pt idx="353">
                        <c:v>5.7635717949589677E-4</c:v>
                      </c:pt>
                      <c:pt idx="354">
                        <c:v>5.7301518438603364E-4</c:v>
                      </c:pt>
                      <c:pt idx="355">
                        <c:v>6.3286934629025395E-4</c:v>
                      </c:pt>
                      <c:pt idx="356">
                        <c:v>6.235163032804439E-4</c:v>
                      </c:pt>
                      <c:pt idx="357">
                        <c:v>6.5316752245075948E-4</c:v>
                      </c:pt>
                      <c:pt idx="358">
                        <c:v>6.4125210127274207E-4</c:v>
                      </c:pt>
                      <c:pt idx="359">
                        <c:v>6.3322951440762947E-4</c:v>
                      </c:pt>
                      <c:pt idx="360">
                        <c:v>6.3000671302021146E-4</c:v>
                      </c:pt>
                      <c:pt idx="361">
                        <c:v>6.4806779398353159E-4</c:v>
                      </c:pt>
                      <c:pt idx="362">
                        <c:v>5.8145137179244381E-4</c:v>
                      </c:pt>
                      <c:pt idx="363">
                        <c:v>5.7828245784112878E-4</c:v>
                      </c:pt>
                      <c:pt idx="364">
                        <c:v>5.9747065922564695E-4</c:v>
                      </c:pt>
                      <c:pt idx="365">
                        <c:v>5.9435062791882804E-4</c:v>
                      </c:pt>
                      <c:pt idx="366">
                        <c:v>5.9123061840538071E-4</c:v>
                      </c:pt>
                      <c:pt idx="367">
                        <c:v>6.4587207472532578E-4</c:v>
                      </c:pt>
                      <c:pt idx="368">
                        <c:v>5.8075953447600309E-4</c:v>
                      </c:pt>
                      <c:pt idx="369">
                        <c:v>5.7662943026272849E-4</c:v>
                      </c:pt>
                      <c:pt idx="370">
                        <c:v>6.6757662685373636E-4</c:v>
                      </c:pt>
                      <c:pt idx="371">
                        <c:v>7.5615077920901592E-4</c:v>
                      </c:pt>
                      <c:pt idx="372">
                        <c:v>9.0781548102946059E-4</c:v>
                      </c:pt>
                      <c:pt idx="373">
                        <c:v>9.0881221096605317E-4</c:v>
                      </c:pt>
                      <c:pt idx="374">
                        <c:v>7.6126261170332869E-4</c:v>
                      </c:pt>
                      <c:pt idx="375">
                        <c:v>7.5811072660365874E-4</c:v>
                      </c:pt>
                      <c:pt idx="376">
                        <c:v>7.5495886398260358E-4</c:v>
                      </c:pt>
                      <c:pt idx="377">
                        <c:v>9.2567485336190385E-4</c:v>
                      </c:pt>
                      <c:pt idx="378">
                        <c:v>8.5825334170856044E-4</c:v>
                      </c:pt>
                      <c:pt idx="379">
                        <c:v>8.6151808984362389E-4</c:v>
                      </c:pt>
                      <c:pt idx="380">
                        <c:v>8.6728209994927621E-4</c:v>
                      </c:pt>
                      <c:pt idx="381">
                        <c:v>8.6401587247122611E-4</c:v>
                      </c:pt>
                      <c:pt idx="382">
                        <c:v>8.7153001432810644E-4</c:v>
                      </c:pt>
                      <c:pt idx="383">
                        <c:v>8.6822289207154541E-4</c:v>
                      </c:pt>
                      <c:pt idx="384">
                        <c:v>8.699332028600323E-4</c:v>
                      </c:pt>
                      <c:pt idx="385">
                        <c:v>8.0002819029910996E-4</c:v>
                      </c:pt>
                      <c:pt idx="386">
                        <c:v>8.4140627868014152E-4</c:v>
                      </c:pt>
                      <c:pt idx="387">
                        <c:v>8.7178135075213954E-4</c:v>
                      </c:pt>
                      <c:pt idx="388">
                        <c:v>8.6840936603073751E-4</c:v>
                      </c:pt>
                      <c:pt idx="389">
                        <c:v>8.9878414093068413E-4</c:v>
                      </c:pt>
                      <c:pt idx="390">
                        <c:v>1.0156108506895287E-3</c:v>
                      </c:pt>
                      <c:pt idx="391">
                        <c:v>1.022432881746147E-3</c:v>
                      </c:pt>
                      <c:pt idx="392">
                        <c:v>9.4948773727085976E-4</c:v>
                      </c:pt>
                      <c:pt idx="393">
                        <c:v>1.1265295442770093E-3</c:v>
                      </c:pt>
                      <c:pt idx="394">
                        <c:v>1.128781801299688E-3</c:v>
                      </c:pt>
                      <c:pt idx="395">
                        <c:v>1.1252710012051256E-3</c:v>
                      </c:pt>
                      <c:pt idx="396">
                        <c:v>9.8628007350561649E-4</c:v>
                      </c:pt>
                      <c:pt idx="397">
                        <c:v>9.9195037531704666E-4</c:v>
                      </c:pt>
                      <c:pt idx="398">
                        <c:v>9.5275187310228779E-4</c:v>
                      </c:pt>
                      <c:pt idx="399">
                        <c:v>9.9513074558596286E-4</c:v>
                      </c:pt>
                      <c:pt idx="400">
                        <c:v>1.0009540105842406E-3</c:v>
                      </c:pt>
                      <c:pt idx="401">
                        <c:v>9.774850650198807E-4</c:v>
                      </c:pt>
                      <c:pt idx="402">
                        <c:v>1.1216961805142803E-3</c:v>
                      </c:pt>
                      <c:pt idx="403">
                        <c:v>1.130225512721308E-3</c:v>
                      </c:pt>
                      <c:pt idx="404">
                        <c:v>1.14266317093996E-3</c:v>
                      </c:pt>
                      <c:pt idx="405">
                        <c:v>1.1388735144589332E-3</c:v>
                      </c:pt>
                      <c:pt idx="406">
                        <c:v>1.1081289988218686E-3</c:v>
                      </c:pt>
                      <c:pt idx="407">
                        <c:v>9.983421108188549E-4</c:v>
                      </c:pt>
                      <c:pt idx="408">
                        <c:v>9.9448067006486433E-4</c:v>
                      </c:pt>
                      <c:pt idx="409">
                        <c:v>9.5197843739959834E-4</c:v>
                      </c:pt>
                      <c:pt idx="410">
                        <c:v>9.4811721235461106E-4</c:v>
                      </c:pt>
                      <c:pt idx="411">
                        <c:v>9.2011360400184915E-4</c:v>
                      </c:pt>
                      <c:pt idx="412">
                        <c:v>9.2678853977584143E-4</c:v>
                      </c:pt>
                      <c:pt idx="413">
                        <c:v>8.4339440947103143E-4</c:v>
                      </c:pt>
                      <c:pt idx="414">
                        <c:v>8.0719948644260341E-4</c:v>
                      </c:pt>
                      <c:pt idx="415">
                        <c:v>8.0885262704224049E-4</c:v>
                      </c:pt>
                      <c:pt idx="416">
                        <c:v>8.8867844497589311E-4</c:v>
                      </c:pt>
                      <c:pt idx="417">
                        <c:v>8.8463081452320221E-4</c:v>
                      </c:pt>
                      <c:pt idx="418">
                        <c:v>8.868525487487444E-4</c:v>
                      </c:pt>
                      <c:pt idx="419">
                        <c:v>1.0147830202384643E-3</c:v>
                      </c:pt>
                      <c:pt idx="420">
                        <c:v>9.2829297466237451E-4</c:v>
                      </c:pt>
                      <c:pt idx="421">
                        <c:v>9.3315249711710933E-4</c:v>
                      </c:pt>
                      <c:pt idx="422">
                        <c:v>9.3347140673407422E-4</c:v>
                      </c:pt>
                      <c:pt idx="423">
                        <c:v>9.2929591579011389E-4</c:v>
                      </c:pt>
                      <c:pt idx="424">
                        <c:v>9.3078486019037589E-4</c:v>
                      </c:pt>
                      <c:pt idx="425">
                        <c:v>9.3348170405972036E-4</c:v>
                      </c:pt>
                      <c:pt idx="426">
                        <c:v>8.4453914085843684E-4</c:v>
                      </c:pt>
                      <c:pt idx="427">
                        <c:v>8.497511942692509E-4</c:v>
                      </c:pt>
                      <c:pt idx="428">
                        <c:v>8.9611838381872453E-4</c:v>
                      </c:pt>
                      <c:pt idx="429">
                        <c:v>8.9180111722183208E-4</c:v>
                      </c:pt>
                      <c:pt idx="430">
                        <c:v>8.4855748867457726E-4</c:v>
                      </c:pt>
                      <c:pt idx="431">
                        <c:v>8.5281130664899491E-4</c:v>
                      </c:pt>
                      <c:pt idx="432">
                        <c:v>9.8003222941126216E-4</c:v>
                      </c:pt>
                      <c:pt idx="433">
                        <c:v>9.8066084061161629E-4</c:v>
                      </c:pt>
                      <c:pt idx="434">
                        <c:v>9.7625474422793597E-4</c:v>
                      </c:pt>
                      <c:pt idx="435">
                        <c:v>9.361823825176582E-4</c:v>
                      </c:pt>
                      <c:pt idx="436">
                        <c:v>9.341892644796105E-4</c:v>
                      </c:pt>
                      <c:pt idx="437">
                        <c:v>9.2973171683830664E-4</c:v>
                      </c:pt>
                      <c:pt idx="438">
                        <c:v>9.2890524489393602E-4</c:v>
                      </c:pt>
                      <c:pt idx="439">
                        <c:v>9.7686087970361049E-4</c:v>
                      </c:pt>
                      <c:pt idx="440">
                        <c:v>9.3335875458201299E-4</c:v>
                      </c:pt>
                      <c:pt idx="441">
                        <c:v>9.2881861177956254E-4</c:v>
                      </c:pt>
                      <c:pt idx="442">
                        <c:v>9.3045664011671839E-4</c:v>
                      </c:pt>
                      <c:pt idx="443">
                        <c:v>1.0702479962046529E-3</c:v>
                      </c:pt>
                      <c:pt idx="444">
                        <c:v>1.0656462609855066E-3</c:v>
                      </c:pt>
                      <c:pt idx="445">
                        <c:v>1.0653061479670232E-3</c:v>
                      </c:pt>
                      <c:pt idx="446">
                        <c:v>1.1562641591528968E-3</c:v>
                      </c:pt>
                      <c:pt idx="447">
                        <c:v>1.0589180501066196E-3</c:v>
                      </c:pt>
                      <c:pt idx="448">
                        <c:v>1.0585361642727765E-3</c:v>
                      </c:pt>
                      <c:pt idx="449">
                        <c:v>9.6343424365755311E-4</c:v>
                      </c:pt>
                      <c:pt idx="450">
                        <c:v>9.5877074759812247E-4</c:v>
                      </c:pt>
                      <c:pt idx="451">
                        <c:v>1.0062488207904926E-3</c:v>
                      </c:pt>
                      <c:pt idx="452">
                        <c:v>1.0015596835386365E-3</c:v>
                      </c:pt>
                      <c:pt idx="453">
                        <c:v>9.9687059263994923E-4</c:v>
                      </c:pt>
                      <c:pt idx="454">
                        <c:v>9.4914856223801268E-4</c:v>
                      </c:pt>
                      <c:pt idx="455">
                        <c:v>9.4836758261164381E-4</c:v>
                      </c:pt>
                      <c:pt idx="456">
                        <c:v>9.4363992756914825E-4</c:v>
                      </c:pt>
                      <c:pt idx="457">
                        <c:v>9.4149593089669771E-4</c:v>
                      </c:pt>
                      <c:pt idx="458">
                        <c:v>9.3675534862802255E-4</c:v>
                      </c:pt>
                      <c:pt idx="459">
                        <c:v>9.2945724252695378E-4</c:v>
                      </c:pt>
                      <c:pt idx="460">
                        <c:v>9.7607761236198696E-4</c:v>
                      </c:pt>
                      <c:pt idx="461">
                        <c:v>1.0677868573771767E-3</c:v>
                      </c:pt>
                      <c:pt idx="462">
                        <c:v>1.110605716421873E-3</c:v>
                      </c:pt>
                      <c:pt idx="463">
                        <c:v>1.1043213784040771E-3</c:v>
                      </c:pt>
                      <c:pt idx="464">
                        <c:v>1.107247489235534E-3</c:v>
                      </c:pt>
                      <c:pt idx="465">
                        <c:v>1.1981417919335934E-3</c:v>
                      </c:pt>
                      <c:pt idx="466">
                        <c:v>1.191699730254029E-3</c:v>
                      </c:pt>
                      <c:pt idx="467">
                        <c:v>1.1391548053391422E-3</c:v>
                      </c:pt>
                      <c:pt idx="468">
                        <c:v>9.9660423289672675E-4</c:v>
                      </c:pt>
                      <c:pt idx="469">
                        <c:v>9.9043030363761054E-4</c:v>
                      </c:pt>
                      <c:pt idx="470">
                        <c:v>1.0336069657982199E-3</c:v>
                      </c:pt>
                      <c:pt idx="471">
                        <c:v>1.0273779850862169E-3</c:v>
                      </c:pt>
                      <c:pt idx="472">
                        <c:v>1.0268526268512078E-3</c:v>
                      </c:pt>
                      <c:pt idx="473">
                        <c:v>1.0220458424507908E-3</c:v>
                      </c:pt>
                      <c:pt idx="474">
                        <c:v>9.2103526361925659E-4</c:v>
                      </c:pt>
                      <c:pt idx="475">
                        <c:v>9.1749232072652835E-4</c:v>
                      </c:pt>
                      <c:pt idx="476">
                        <c:v>9.5818145410923026E-4</c:v>
                      </c:pt>
                      <c:pt idx="477">
                        <c:v>9.5338181264226619E-4</c:v>
                      </c:pt>
                      <c:pt idx="478">
                        <c:v>9.4860500101920484E-4</c:v>
                      </c:pt>
                      <c:pt idx="479">
                        <c:v>9.4380533877256386E-4</c:v>
                      </c:pt>
                      <c:pt idx="480">
                        <c:v>9.3899444772103686E-4</c:v>
                      </c:pt>
                      <c:pt idx="481">
                        <c:v>9.3419493753230348E-4</c:v>
                      </c:pt>
                      <c:pt idx="482">
                        <c:v>1.0254628284723309E-3</c:v>
                      </c:pt>
                      <c:pt idx="483">
                        <c:v>1.0717081581422478E-3</c:v>
                      </c:pt>
                      <c:pt idx="484">
                        <c:v>1.065399940233891E-3</c:v>
                      </c:pt>
                      <c:pt idx="485">
                        <c:v>9.1629066847843076E-4</c:v>
                      </c:pt>
                      <c:pt idx="486">
                        <c:v>9.555685454023838E-4</c:v>
                      </c:pt>
                      <c:pt idx="487">
                        <c:v>9.5611826962269401E-4</c:v>
                      </c:pt>
                      <c:pt idx="488">
                        <c:v>8.5497033542542315E-4</c:v>
                      </c:pt>
                      <c:pt idx="489">
                        <c:v>8.5014764396219552E-4</c:v>
                      </c:pt>
                      <c:pt idx="490">
                        <c:v>8.4888743627400585E-4</c:v>
                      </c:pt>
                      <c:pt idx="491">
                        <c:v>8.9241276733532558E-4</c:v>
                      </c:pt>
                      <c:pt idx="492">
                        <c:v>8.8758011362675298E-4</c:v>
                      </c:pt>
                      <c:pt idx="493">
                        <c:v>8.8274750704363453E-4</c:v>
                      </c:pt>
                      <c:pt idx="494">
                        <c:v>8.7789371680054213E-4</c:v>
                      </c:pt>
                      <c:pt idx="495">
                        <c:v>8.7306132125604624E-4</c:v>
                      </c:pt>
                      <c:pt idx="496">
                        <c:v>8.6701812611834363E-4</c:v>
                      </c:pt>
                      <c:pt idx="497">
                        <c:v>1.0554238778432547E-3</c:v>
                      </c:pt>
                      <c:pt idx="498">
                        <c:v>1.0505973238811709E-3</c:v>
                      </c:pt>
                      <c:pt idx="499">
                        <c:v>1.0516763051315714E-3</c:v>
                      </c:pt>
                      <c:pt idx="500">
                        <c:v>9.4967858289755317E-4</c:v>
                      </c:pt>
                      <c:pt idx="501">
                        <c:v>9.4482532795929649E-4</c:v>
                      </c:pt>
                      <c:pt idx="502">
                        <c:v>9.3997212040355818E-4</c:v>
                      </c:pt>
                      <c:pt idx="503">
                        <c:v>9.3912781917416556E-4</c:v>
                      </c:pt>
                      <c:pt idx="504">
                        <c:v>9.3425388287685682E-4</c:v>
                      </c:pt>
                      <c:pt idx="505">
                        <c:v>9.8514553650129997E-4</c:v>
                      </c:pt>
                      <c:pt idx="506">
                        <c:v>1.0815863658262394E-3</c:v>
                      </c:pt>
                      <c:pt idx="507">
                        <c:v>9.781268356682288E-4</c:v>
                      </c:pt>
                      <c:pt idx="508">
                        <c:v>9.7882257392444818E-4</c:v>
                      </c:pt>
                      <c:pt idx="509">
                        <c:v>9.8524757331093179E-4</c:v>
                      </c:pt>
                      <c:pt idx="510">
                        <c:v>1.0303690888407136E-3</c:v>
                      </c:pt>
                      <c:pt idx="511">
                        <c:v>1.0313577703286471E-3</c:v>
                      </c:pt>
                      <c:pt idx="512">
                        <c:v>1.1439527139798708E-3</c:v>
                      </c:pt>
                      <c:pt idx="513">
                        <c:v>1.138838563505441E-3</c:v>
                      </c:pt>
                      <c:pt idx="514">
                        <c:v>1.0907212671397986E-3</c:v>
                      </c:pt>
                      <c:pt idx="515">
                        <c:v>1.0970876116486944E-3</c:v>
                      </c:pt>
                      <c:pt idx="516">
                        <c:v>1.0918804982914974E-3</c:v>
                      </c:pt>
                      <c:pt idx="517">
                        <c:v>1.0933395271834415E-3</c:v>
                      </c:pt>
                      <c:pt idx="518">
                        <c:v>1.1929523403235774E-3</c:v>
                      </c:pt>
                      <c:pt idx="519">
                        <c:v>1.2080036901659225E-3</c:v>
                      </c:pt>
                      <c:pt idx="520">
                        <c:v>1.1711654916697976E-3</c:v>
                      </c:pt>
                      <c:pt idx="521">
                        <c:v>1.1844806002610712E-3</c:v>
                      </c:pt>
                      <c:pt idx="522">
                        <c:v>1.3445814699228668E-3</c:v>
                      </c:pt>
                      <c:pt idx="523">
                        <c:v>1.399838628109044E-3</c:v>
                      </c:pt>
                      <c:pt idx="524">
                        <c:v>1.394069918032214E-3</c:v>
                      </c:pt>
                      <c:pt idx="525">
                        <c:v>1.4460120145837634E-3</c:v>
                      </c:pt>
                      <c:pt idx="526">
                        <c:v>1.5166366641509736E-3</c:v>
                      </c:pt>
                      <c:pt idx="527">
                        <c:v>1.3890190726730291E-3</c:v>
                      </c:pt>
                      <c:pt idx="528">
                        <c:v>1.565257144244074E-3</c:v>
                      </c:pt>
                      <c:pt idx="529">
                        <c:v>1.6497583276617208E-3</c:v>
                      </c:pt>
                      <c:pt idx="530">
                        <c:v>1.8362315263552975E-3</c:v>
                      </c:pt>
                      <c:pt idx="531">
                        <c:v>1.9526134396883614E-3</c:v>
                      </c:pt>
                      <c:pt idx="532">
                        <c:v>1.9459843346757851E-3</c:v>
                      </c:pt>
                      <c:pt idx="533">
                        <c:v>1.8730697160973871E-3</c:v>
                      </c:pt>
                      <c:pt idx="534">
                        <c:v>2.1003568379154456E-3</c:v>
                      </c:pt>
                      <c:pt idx="535">
                        <c:v>2.1772317304093705E-3</c:v>
                      </c:pt>
                      <c:pt idx="536">
                        <c:v>2.4761898520440319E-3</c:v>
                      </c:pt>
                      <c:pt idx="537">
                        <c:v>2.4686726947448457E-3</c:v>
                      </c:pt>
                      <c:pt idx="538">
                        <c:v>2.5389406298644002E-3</c:v>
                      </c:pt>
                      <c:pt idx="539">
                        <c:v>2.7038935684504197E-3</c:v>
                      </c:pt>
                      <c:pt idx="540">
                        <c:v>2.6953465328452223E-3</c:v>
                      </c:pt>
                      <c:pt idx="541">
                        <c:v>2.8126229998159018E-3</c:v>
                      </c:pt>
                      <c:pt idx="542">
                        <c:v>3.0718915431884324E-3</c:v>
                      </c:pt>
                      <c:pt idx="543">
                        <c:v>3.2136505293037924E-3</c:v>
                      </c:pt>
                      <c:pt idx="544">
                        <c:v>3.3918662082556808E-3</c:v>
                      </c:pt>
                      <c:pt idx="545">
                        <c:v>4.126081464494725E-3</c:v>
                      </c:pt>
                      <c:pt idx="546">
                        <c:v>4.1154969229243018E-3</c:v>
                      </c:pt>
                      <c:pt idx="547">
                        <c:v>4.3998402576000172E-3</c:v>
                      </c:pt>
                      <c:pt idx="548">
                        <c:v>4.9406845778468536E-3</c:v>
                      </c:pt>
                      <c:pt idx="549">
                        <c:v>5.2147803848649425E-3</c:v>
                      </c:pt>
                      <c:pt idx="550">
                        <c:v>5.4365992705001512E-3</c:v>
                      </c:pt>
                      <c:pt idx="551">
                        <c:v>5.95054562664843E-3</c:v>
                      </c:pt>
                      <c:pt idx="552">
                        <c:v>5.9376919671877641E-3</c:v>
                      </c:pt>
                      <c:pt idx="553">
                        <c:v>6.1809871779739843E-3</c:v>
                      </c:pt>
                      <c:pt idx="554">
                        <c:v>7.1273238853884462E-3</c:v>
                      </c:pt>
                      <c:pt idx="555">
                        <c:v>7.1138549896467675E-3</c:v>
                      </c:pt>
                      <c:pt idx="556">
                        <c:v>8.4712127299025712E-3</c:v>
                      </c:pt>
                      <c:pt idx="557">
                        <c:v>9.0811356894470747E-3</c:v>
                      </c:pt>
                      <c:pt idx="558">
                        <c:v>1.0110569294342351E-2</c:v>
                      </c:pt>
                      <c:pt idx="559">
                        <c:v>1.2312707178321499E-2</c:v>
                      </c:pt>
                      <c:pt idx="560">
                        <c:v>1.3114526744571474E-2</c:v>
                      </c:pt>
                      <c:pt idx="561">
                        <c:v>1.309848571167538E-2</c:v>
                      </c:pt>
                      <c:pt idx="562">
                        <c:v>1.697200265502959E-2</c:v>
                      </c:pt>
                      <c:pt idx="563">
                        <c:v>2.1484959351830545E-2</c:v>
                      </c:pt>
                      <c:pt idx="564">
                        <c:v>2.1468182283925219E-2</c:v>
                      </c:pt>
                      <c:pt idx="565">
                        <c:v>2.4727340575031276E-2</c:v>
                      </c:pt>
                      <c:pt idx="566">
                        <c:v>2.4542044801159485E-2</c:v>
                      </c:pt>
                      <c:pt idx="567">
                        <c:v>2.4524897695006681E-2</c:v>
                      </c:pt>
                      <c:pt idx="568">
                        <c:v>2.9408325542359701E-2</c:v>
                      </c:pt>
                      <c:pt idx="569">
                        <c:v>3.2855153248717128E-2</c:v>
                      </c:pt>
                      <c:pt idx="570">
                        <c:v>3.3172105595477695E-2</c:v>
                      </c:pt>
                      <c:pt idx="571">
                        <c:v>4.0090845099439013E-2</c:v>
                      </c:pt>
                      <c:pt idx="572">
                        <c:v>4.0072389610597579E-2</c:v>
                      </c:pt>
                      <c:pt idx="573">
                        <c:v>4.0050358704682404E-2</c:v>
                      </c:pt>
                      <c:pt idx="574">
                        <c:v>4.3661779070809453E-2</c:v>
                      </c:pt>
                      <c:pt idx="575">
                        <c:v>6.1608442542844345E-2</c:v>
                      </c:pt>
                      <c:pt idx="576">
                        <c:v>6.2251106515813628E-2</c:v>
                      </c:pt>
                      <c:pt idx="577">
                        <c:v>6.3589620162341196E-2</c:v>
                      </c:pt>
                      <c:pt idx="578">
                        <c:v>7.095346303558081E-2</c:v>
                      </c:pt>
                      <c:pt idx="579">
                        <c:v>7.6403406968554827E-2</c:v>
                      </c:pt>
                      <c:pt idx="580">
                        <c:v>8.6781658924394101E-2</c:v>
                      </c:pt>
                      <c:pt idx="581">
                        <c:v>9.4508619870838056E-2</c:v>
                      </c:pt>
                      <c:pt idx="582">
                        <c:v>0.10172658189292272</c:v>
                      </c:pt>
                      <c:pt idx="583">
                        <c:v>0.11752804612407004</c:v>
                      </c:pt>
                      <c:pt idx="584">
                        <c:v>0.12899066443109761</c:v>
                      </c:pt>
                      <c:pt idx="585">
                        <c:v>0.13936842234762006</c:v>
                      </c:pt>
                      <c:pt idx="586">
                        <c:v>0.15454175850406854</c:v>
                      </c:pt>
                      <c:pt idx="587">
                        <c:v>0.17914225045512275</c:v>
                      </c:pt>
                      <c:pt idx="588">
                        <c:v>0.18324021807241397</c:v>
                      </c:pt>
                      <c:pt idx="589">
                        <c:v>0.2106689033423359</c:v>
                      </c:pt>
                      <c:pt idx="590">
                        <c:v>0.22258116579264942</c:v>
                      </c:pt>
                      <c:pt idx="591">
                        <c:v>0.22783710064400184</c:v>
                      </c:pt>
                      <c:pt idx="592">
                        <c:v>0.24046991040441271</c:v>
                      </c:pt>
                      <c:pt idx="593">
                        <c:v>0.24723401810119014</c:v>
                      </c:pt>
                      <c:pt idx="594">
                        <c:v>0.25342651590840992</c:v>
                      </c:pt>
                      <c:pt idx="595">
                        <c:v>0.2593355518701338</c:v>
                      </c:pt>
                      <c:pt idx="596">
                        <c:v>0.25807507722315187</c:v>
                      </c:pt>
                      <c:pt idx="597">
                        <c:v>0.25306567909507593</c:v>
                      </c:pt>
                      <c:pt idx="598">
                        <c:v>0.23272123459871594</c:v>
                      </c:pt>
                      <c:pt idx="599">
                        <c:v>0.22444589359902906</c:v>
                      </c:pt>
                      <c:pt idx="600">
                        <c:v>0.20784183408318438</c:v>
                      </c:pt>
                      <c:pt idx="601">
                        <c:v>0.2001784475967229</c:v>
                      </c:pt>
                      <c:pt idx="602">
                        <c:v>0.17534524536786891</c:v>
                      </c:pt>
                      <c:pt idx="603">
                        <c:v>0.14520593281142283</c:v>
                      </c:pt>
                      <c:pt idx="604">
                        <c:v>4.3890541241286239E-2</c:v>
                      </c:pt>
                      <c:pt idx="605">
                        <c:v>4.3874376826997685E-2</c:v>
                      </c:pt>
                      <c:pt idx="606">
                        <c:v>4.3858213358978465E-2</c:v>
                      </c:pt>
                      <c:pt idx="607">
                        <c:v>5.3442839021243345E-3</c:v>
                      </c:pt>
                      <c:pt idx="608">
                        <c:v>5.3301319672843378E-3</c:v>
                      </c:pt>
                      <c:pt idx="609">
                        <c:v>5.3913763123758169E-3</c:v>
                      </c:pt>
                      <c:pt idx="610">
                        <c:v>5.066008639139391E-3</c:v>
                      </c:pt>
                      <c:pt idx="611">
                        <c:v>4.4863045020753986E-3</c:v>
                      </c:pt>
                      <c:pt idx="612">
                        <c:v>4.0423080781253245E-3</c:v>
                      </c:pt>
                      <c:pt idx="613">
                        <c:v>2.8410262332586376E-3</c:v>
                      </c:pt>
                      <c:pt idx="614">
                        <c:v>2.2685211918043423E-3</c:v>
                      </c:pt>
                      <c:pt idx="615">
                        <c:v>2.0695291697871631E-3</c:v>
                      </c:pt>
                      <c:pt idx="616">
                        <c:v>1.9235366791974583E-3</c:v>
                      </c:pt>
                      <c:pt idx="617">
                        <c:v>1.6747876356399049E-3</c:v>
                      </c:pt>
                      <c:pt idx="618">
                        <c:v>1.5487583306069326E-3</c:v>
                      </c:pt>
                      <c:pt idx="619">
                        <c:v>1.4459668470453004E-3</c:v>
                      </c:pt>
                      <c:pt idx="620">
                        <c:v>1.2990807361975339E-3</c:v>
                      </c:pt>
                      <c:pt idx="621">
                        <c:v>1.2170433709288156E-3</c:v>
                      </c:pt>
                      <c:pt idx="622">
                        <c:v>1.1359148064660931E-3</c:v>
                      </c:pt>
                      <c:pt idx="623">
                        <c:v>1.0679098847618295E-3</c:v>
                      </c:pt>
                      <c:pt idx="624">
                        <c:v>1.0037062582594375E-3</c:v>
                      </c:pt>
                      <c:pt idx="625">
                        <c:v>9.5097337648004324E-4</c:v>
                      </c:pt>
                      <c:pt idx="626">
                        <c:v>1.2796080878602731E-3</c:v>
                      </c:pt>
                      <c:pt idx="627">
                        <c:v>1.2195421671838125E-3</c:v>
                      </c:pt>
                      <c:pt idx="628">
                        <c:v>1.1692553427828951E-3</c:v>
                      </c:pt>
                      <c:pt idx="629">
                        <c:v>9.0741314869906948E-4</c:v>
                      </c:pt>
                      <c:pt idx="630">
                        <c:v>8.827979241666082E-4</c:v>
                      </c:pt>
                      <c:pt idx="631">
                        <c:v>8.611241642241807E-4</c:v>
                      </c:pt>
                      <c:pt idx="632">
                        <c:v>9.0548077207546363E-4</c:v>
                      </c:pt>
                      <c:pt idx="633">
                        <c:v>8.7555732318154588E-4</c:v>
                      </c:pt>
                      <c:pt idx="634">
                        <c:v>9.6659350785899191E-4</c:v>
                      </c:pt>
                      <c:pt idx="635">
                        <c:v>1.249273600725205E-3</c:v>
                      </c:pt>
                      <c:pt idx="636">
                        <c:v>1.2377241842120466E-3</c:v>
                      </c:pt>
                      <c:pt idx="637">
                        <c:v>1.0423604372143129E-3</c:v>
                      </c:pt>
                      <c:pt idx="638">
                        <c:v>1.028969460819596E-3</c:v>
                      </c:pt>
                      <c:pt idx="639">
                        <c:v>1.0144505202843044E-3</c:v>
                      </c:pt>
                      <c:pt idx="640">
                        <c:v>1.0494836138408223E-3</c:v>
                      </c:pt>
                      <c:pt idx="641">
                        <c:v>1.0448387356909949E-3</c:v>
                      </c:pt>
                      <c:pt idx="642">
                        <c:v>1.0333063263347065E-3</c:v>
                      </c:pt>
                      <c:pt idx="643">
                        <c:v>9.2642971201394074E-4</c:v>
                      </c:pt>
                      <c:pt idx="644">
                        <c:v>1.0132458169808179E-3</c:v>
                      </c:pt>
                      <c:pt idx="645">
                        <c:v>1.0033395554509656E-3</c:v>
                      </c:pt>
                      <c:pt idx="646">
                        <c:v>9.0553551991202029E-4</c:v>
                      </c:pt>
                      <c:pt idx="647">
                        <c:v>9.0100687357600742E-4</c:v>
                      </c:pt>
                      <c:pt idx="648">
                        <c:v>8.929416290162389E-4</c:v>
                      </c:pt>
                      <c:pt idx="649">
                        <c:v>1.0239051372224082E-3</c:v>
                      </c:pt>
                      <c:pt idx="650">
                        <c:v>1.0193938784957271E-3</c:v>
                      </c:pt>
                      <c:pt idx="651">
                        <c:v>1.0148826563468091E-3</c:v>
                      </c:pt>
                      <c:pt idx="652">
                        <c:v>7.8154227790567068E-4</c:v>
                      </c:pt>
                      <c:pt idx="653">
                        <c:v>7.7704964278261222E-4</c:v>
                      </c:pt>
                      <c:pt idx="654">
                        <c:v>7.7255704305391796E-4</c:v>
                      </c:pt>
                      <c:pt idx="655">
                        <c:v>8.0769327822188439E-4</c:v>
                      </c:pt>
                      <c:pt idx="656">
                        <c:v>8.0323013812151167E-4</c:v>
                      </c:pt>
                      <c:pt idx="657">
                        <c:v>7.9876703296332253E-4</c:v>
                      </c:pt>
                      <c:pt idx="658">
                        <c:v>7.4869422414110287E-4</c:v>
                      </c:pt>
                      <c:pt idx="659">
                        <c:v>7.8885850083120477E-4</c:v>
                      </c:pt>
                      <c:pt idx="660">
                        <c:v>7.8440105494813968E-4</c:v>
                      </c:pt>
                      <c:pt idx="661">
                        <c:v>7.8094985121225061E-4</c:v>
                      </c:pt>
                      <c:pt idx="662">
                        <c:v>7.7648672055493132E-4</c:v>
                      </c:pt>
                      <c:pt idx="663">
                        <c:v>7.6800859352522954E-4</c:v>
                      </c:pt>
                      <c:pt idx="664">
                        <c:v>7.1814524318315927E-4</c:v>
                      </c:pt>
                      <c:pt idx="665">
                        <c:v>6.6932620880800326E-4</c:v>
                      </c:pt>
                      <c:pt idx="666">
                        <c:v>6.6406382034679657E-4</c:v>
                      </c:pt>
                      <c:pt idx="667">
                        <c:v>6.5963597144239332E-4</c:v>
                      </c:pt>
                      <c:pt idx="668">
                        <c:v>6.9953777376540089E-4</c:v>
                      </c:pt>
                      <c:pt idx="669">
                        <c:v>6.9153052770940871E-4</c:v>
                      </c:pt>
                      <c:pt idx="670">
                        <c:v>8.1942855717140849E-4</c:v>
                      </c:pt>
                      <c:pt idx="671">
                        <c:v>1.0355279070991708E-3</c:v>
                      </c:pt>
                      <c:pt idx="672">
                        <c:v>1.03114437682771E-3</c:v>
                      </c:pt>
                      <c:pt idx="673">
                        <c:v>1.024084217122718E-3</c:v>
                      </c:pt>
                      <c:pt idx="674">
                        <c:v>8.4373925903120201E-4</c:v>
                      </c:pt>
                      <c:pt idx="675">
                        <c:v>8.3614975205966379E-4</c:v>
                      </c:pt>
                      <c:pt idx="676">
                        <c:v>8.7559192078815059E-4</c:v>
                      </c:pt>
                      <c:pt idx="677">
                        <c:v>9.5885330887848872E-4</c:v>
                      </c:pt>
                      <c:pt idx="678">
                        <c:v>9.4839197529084779E-4</c:v>
                      </c:pt>
                      <c:pt idx="679">
                        <c:v>9.8758241012070875E-4</c:v>
                      </c:pt>
                      <c:pt idx="680">
                        <c:v>9.3969219070341747E-4</c:v>
                      </c:pt>
                      <c:pt idx="681">
                        <c:v>9.2599791930029444E-4</c:v>
                      </c:pt>
                      <c:pt idx="682">
                        <c:v>8.7858712126356875E-4</c:v>
                      </c:pt>
                      <c:pt idx="683">
                        <c:v>8.311766490112474E-4</c:v>
                      </c:pt>
                      <c:pt idx="684">
                        <c:v>8.2375897957209928E-4</c:v>
                      </c:pt>
                      <c:pt idx="685">
                        <c:v>9.4829517820260083E-4</c:v>
                      </c:pt>
                      <c:pt idx="686">
                        <c:v>9.8694673763816327E-4</c:v>
                      </c:pt>
                      <c:pt idx="687">
                        <c:v>9.7655977294229654E-4</c:v>
                      </c:pt>
                      <c:pt idx="688">
                        <c:v>1.0187594289473769E-3</c:v>
                      </c:pt>
                      <c:pt idx="689">
                        <c:v>1.0144798266515228E-3</c:v>
                      </c:pt>
                      <c:pt idx="690">
                        <c:v>1.0102002563198967E-3</c:v>
                      </c:pt>
                      <c:pt idx="691">
                        <c:v>8.3772064291042793E-4</c:v>
                      </c:pt>
                      <c:pt idx="692">
                        <c:v>9.624098695526648E-4</c:v>
                      </c:pt>
                      <c:pt idx="693">
                        <c:v>9.6053035352795639E-4</c:v>
                      </c:pt>
                      <c:pt idx="694">
                        <c:v>1.1300658472841215E-3</c:v>
                      </c:pt>
                      <c:pt idx="695">
                        <c:v>1.1257536059571529E-3</c:v>
                      </c:pt>
                      <c:pt idx="696">
                        <c:v>1.0351272440088702E-3</c:v>
                      </c:pt>
                      <c:pt idx="697">
                        <c:v>1.0506138943430676E-3</c:v>
                      </c:pt>
                      <c:pt idx="698">
                        <c:v>1.0022334750805621E-3</c:v>
                      </c:pt>
                      <c:pt idx="699">
                        <c:v>1.0094451429663784E-3</c:v>
                      </c:pt>
                      <c:pt idx="700">
                        <c:v>1.0632178123237764E-3</c:v>
                      </c:pt>
                      <c:pt idx="701">
                        <c:v>1.2841068184651541E-3</c:v>
                      </c:pt>
                      <c:pt idx="702">
                        <c:v>1.2796020977060164E-3</c:v>
                      </c:pt>
                      <c:pt idx="703">
                        <c:v>1.3307189437227857E-3</c:v>
                      </c:pt>
                      <c:pt idx="704">
                        <c:v>1.0989874940445445E-3</c:v>
                      </c:pt>
                      <c:pt idx="705">
                        <c:v>1.1031951793983945E-3</c:v>
                      </c:pt>
                      <c:pt idx="706">
                        <c:v>1.10153299039819E-3</c:v>
                      </c:pt>
                      <c:pt idx="707">
                        <c:v>1.1887892167725348E-3</c:v>
                      </c:pt>
                      <c:pt idx="708">
                        <c:v>1.1905562773513411E-3</c:v>
                      </c:pt>
                      <c:pt idx="709">
                        <c:v>1.1428617923066658E-3</c:v>
                      </c:pt>
                      <c:pt idx="710">
                        <c:v>1.1382362042046635E-3</c:v>
                      </c:pt>
                      <c:pt idx="711">
                        <c:v>1.1413185403486494E-3</c:v>
                      </c:pt>
                      <c:pt idx="712">
                        <c:v>1.1413232640041743E-3</c:v>
                      </c:pt>
                      <c:pt idx="713">
                        <c:v>1.1366471923832308E-3</c:v>
                      </c:pt>
                      <c:pt idx="714">
                        <c:v>1.139698802939402E-3</c:v>
                      </c:pt>
                      <c:pt idx="715">
                        <c:v>1.0552246068180231E-3</c:v>
                      </c:pt>
                      <c:pt idx="716">
                        <c:v>1.1459971235327918E-3</c:v>
                      </c:pt>
                      <c:pt idx="717">
                        <c:v>1.155683000053537E-3</c:v>
                      </c:pt>
                      <c:pt idx="718">
                        <c:v>1.1573720868952881E-3</c:v>
                      </c:pt>
                      <c:pt idx="719">
                        <c:v>1.1038590926086473E-3</c:v>
                      </c:pt>
                      <c:pt idx="720">
                        <c:v>1.0990515285907256E-3</c:v>
                      </c:pt>
                      <c:pt idx="721">
                        <c:v>1.100387870201966E-3</c:v>
                      </c:pt>
                      <c:pt idx="722">
                        <c:v>1.095499121458841E-3</c:v>
                      </c:pt>
                      <c:pt idx="723">
                        <c:v>1.0999627479742896E-3</c:v>
                      </c:pt>
                      <c:pt idx="724">
                        <c:v>1.1443804781036816E-3</c:v>
                      </c:pt>
                      <c:pt idx="725">
                        <c:v>1.2471398113150527E-3</c:v>
                      </c:pt>
                      <c:pt idx="726">
                        <c:v>1.249408575782314E-3</c:v>
                      </c:pt>
                      <c:pt idx="727">
                        <c:v>1.2102937489408517E-3</c:v>
                      </c:pt>
                      <c:pt idx="728">
                        <c:v>1.3065519918455772E-3</c:v>
                      </c:pt>
                      <c:pt idx="729">
                        <c:v>1.303396836376168E-3</c:v>
                      </c:pt>
                      <c:pt idx="730">
                        <c:v>1.2056909433176334E-3</c:v>
                      </c:pt>
                      <c:pt idx="731">
                        <c:v>1.1494758944703045E-3</c:v>
                      </c:pt>
                      <c:pt idx="732">
                        <c:v>1.1546676336904788E-3</c:v>
                      </c:pt>
                      <c:pt idx="733">
                        <c:v>1.2065978442073167E-3</c:v>
                      </c:pt>
                      <c:pt idx="734">
                        <c:v>1.2532257786496148E-3</c:v>
                      </c:pt>
                      <c:pt idx="735">
                        <c:v>1.2499351322433519E-3</c:v>
                      </c:pt>
                      <c:pt idx="736">
                        <c:v>1.147895440981576E-3</c:v>
                      </c:pt>
                      <c:pt idx="737">
                        <c:v>1.142680144693682E-3</c:v>
                      </c:pt>
                      <c:pt idx="738">
                        <c:v>1.1444395825505945E-3</c:v>
                      </c:pt>
                      <c:pt idx="739">
                        <c:v>1.1990440368567998E-3</c:v>
                      </c:pt>
                      <c:pt idx="740">
                        <c:v>1.1937643335952412E-3</c:v>
                      </c:pt>
                      <c:pt idx="741">
                        <c:v>1.1884846765995904E-3</c:v>
                      </c:pt>
                      <c:pt idx="742">
                        <c:v>1.1886936226242829E-3</c:v>
                      </c:pt>
                      <c:pt idx="743">
                        <c:v>1.1833895459013473E-3</c:v>
                      </c:pt>
                      <c:pt idx="744">
                        <c:v>1.179941078280664E-3</c:v>
                      </c:pt>
                      <c:pt idx="745">
                        <c:v>1.3487130792608623E-3</c:v>
                      </c:pt>
                      <c:pt idx="746">
                        <c:v>1.2895944773955697E-3</c:v>
                      </c:pt>
                      <c:pt idx="747">
                        <c:v>1.2842236711181146E-3</c:v>
                      </c:pt>
                      <c:pt idx="748">
                        <c:v>1.3347072820475542E-3</c:v>
                      </c:pt>
                      <c:pt idx="749">
                        <c:v>1.2754959759361216E-3</c:v>
                      </c:pt>
                      <c:pt idx="750">
                        <c:v>1.2681285784863683E-3</c:v>
                      </c:pt>
                      <c:pt idx="751">
                        <c:v>1.2647376964208309E-3</c:v>
                      </c:pt>
                      <c:pt idx="752">
                        <c:v>1.151696157160913E-3</c:v>
                      </c:pt>
                      <c:pt idx="753">
                        <c:v>1.1535368719432447E-3</c:v>
                      </c:pt>
                      <c:pt idx="754">
                        <c:v>1.3189223406838814E-3</c:v>
                      </c:pt>
                      <c:pt idx="755">
                        <c:v>1.2589628533216371E-3</c:v>
                      </c:pt>
                      <c:pt idx="756">
                        <c:v>1.2595321068724539E-3</c:v>
                      </c:pt>
                      <c:pt idx="757">
                        <c:v>1.3129862320745819E-3</c:v>
                      </c:pt>
                      <c:pt idx="758">
                        <c:v>1.3074955080558913E-3</c:v>
                      </c:pt>
                      <c:pt idx="759">
                        <c:v>1.3041276916456155E-3</c:v>
                      </c:pt>
                      <c:pt idx="760">
                        <c:v>1.2456057360895165E-3</c:v>
                      </c:pt>
                      <c:pt idx="761">
                        <c:v>1.2400975087558746E-3</c:v>
                      </c:pt>
                      <c:pt idx="762">
                        <c:v>1.2486060829513999E-3</c:v>
                      </c:pt>
                      <c:pt idx="763">
                        <c:v>1.2430180368273155E-3</c:v>
                      </c:pt>
                      <c:pt idx="764">
                        <c:v>1.4046962716286174E-3</c:v>
                      </c:pt>
                      <c:pt idx="765">
                        <c:v>1.4037226152833705E-3</c:v>
                      </c:pt>
                      <c:pt idx="766">
                        <c:v>1.3981331160254214E-3</c:v>
                      </c:pt>
                      <c:pt idx="767">
                        <c:v>1.2806792384543345E-3</c:v>
                      </c:pt>
                      <c:pt idx="768">
                        <c:v>1.2897812178073961E-3</c:v>
                      </c:pt>
                      <c:pt idx="769">
                        <c:v>1.3972802203027657E-3</c:v>
                      </c:pt>
                      <c:pt idx="770">
                        <c:v>1.2218989313784049E-3</c:v>
                      </c:pt>
                      <c:pt idx="771">
                        <c:v>1.2182533141262531E-3</c:v>
                      </c:pt>
                      <c:pt idx="772">
                        <c:v>1.2125910199726132E-3</c:v>
                      </c:pt>
                      <c:pt idx="773">
                        <c:v>1.2069287772334973E-3</c:v>
                      </c:pt>
                      <c:pt idx="774">
                        <c:v>1.2132300473690853E-3</c:v>
                      </c:pt>
                      <c:pt idx="775">
                        <c:v>1.2075287458391763E-3</c:v>
                      </c:pt>
                      <c:pt idx="776">
                        <c:v>1.2018101372561262E-3</c:v>
                      </c:pt>
                      <c:pt idx="777">
                        <c:v>1.2020863548655688E-3</c:v>
                      </c:pt>
                      <c:pt idx="778">
                        <c:v>1.2602099523537627E-3</c:v>
                      </c:pt>
                      <c:pt idx="779">
                        <c:v>1.3122437420531557E-3</c:v>
                      </c:pt>
                      <c:pt idx="780">
                        <c:v>1.3086712435574953E-3</c:v>
                      </c:pt>
                      <c:pt idx="781">
                        <c:v>1.3117723147657201E-3</c:v>
                      </c:pt>
                      <c:pt idx="782">
                        <c:v>1.1893422092521396E-3</c:v>
                      </c:pt>
                      <c:pt idx="783">
                        <c:v>1.1895251810226755E-3</c:v>
                      </c:pt>
                      <c:pt idx="784">
                        <c:v>1.2422861272847543E-3</c:v>
                      </c:pt>
                      <c:pt idx="785">
                        <c:v>1.2364309870918088E-3</c:v>
                      </c:pt>
                      <c:pt idx="786">
                        <c:v>1.2432897234685714E-3</c:v>
                      </c:pt>
                      <c:pt idx="787">
                        <c:v>1.4272903527648418E-3</c:v>
                      </c:pt>
                      <c:pt idx="788">
                        <c:v>1.4213225729796063E-3</c:v>
                      </c:pt>
                      <c:pt idx="789">
                        <c:v>1.408029024349511E-3</c:v>
                      </c:pt>
                      <c:pt idx="790">
                        <c:v>1.3615314056641824E-3</c:v>
                      </c:pt>
                      <c:pt idx="791">
                        <c:v>1.2952691141289753E-3</c:v>
                      </c:pt>
                      <c:pt idx="792">
                        <c:v>1.2892495800409882E-3</c:v>
                      </c:pt>
                      <c:pt idx="793">
                        <c:v>1.3481426575133915E-3</c:v>
                      </c:pt>
                      <c:pt idx="794">
                        <c:v>1.4025525159704658E-3</c:v>
                      </c:pt>
                      <c:pt idx="795">
                        <c:v>1.3965116887230675E-3</c:v>
                      </c:pt>
                      <c:pt idx="796">
                        <c:v>1.3929654864615465E-3</c:v>
                      </c:pt>
                      <c:pt idx="797">
                        <c:v>1.6291496310113316E-3</c:v>
                      </c:pt>
                      <c:pt idx="798">
                        <c:v>1.6404080542648037E-3</c:v>
                      </c:pt>
                      <c:pt idx="799">
                        <c:v>1.6372856718225351E-3</c:v>
                      </c:pt>
                      <c:pt idx="800">
                        <c:v>1.8150985824482366E-3</c:v>
                      </c:pt>
                      <c:pt idx="801">
                        <c:v>1.8219844104561264E-3</c:v>
                      </c:pt>
                      <c:pt idx="802">
                        <c:v>1.7635763412403537E-3</c:v>
                      </c:pt>
                      <c:pt idx="803">
                        <c:v>1.7573700406025381E-3</c:v>
                      </c:pt>
                      <c:pt idx="804">
                        <c:v>1.7607170957726812E-3</c:v>
                      </c:pt>
                      <c:pt idx="805">
                        <c:v>1.6951276517450469E-3</c:v>
                      </c:pt>
                      <c:pt idx="806">
                        <c:v>1.6888765322175465E-3</c:v>
                      </c:pt>
                      <c:pt idx="807">
                        <c:v>1.7043314914442537E-3</c:v>
                      </c:pt>
                      <c:pt idx="808">
                        <c:v>1.7011125245999085E-3</c:v>
                      </c:pt>
                      <c:pt idx="809">
                        <c:v>1.8216969894947429E-3</c:v>
                      </c:pt>
                      <c:pt idx="810">
                        <c:v>1.8120027312290407E-3</c:v>
                      </c:pt>
                      <c:pt idx="811">
                        <c:v>1.8191547266724092E-3</c:v>
                      </c:pt>
                      <c:pt idx="812">
                        <c:v>1.8127754475906284E-3</c:v>
                      </c:pt>
                      <c:pt idx="813">
                        <c:v>1.8198992508702597E-3</c:v>
                      </c:pt>
                      <c:pt idx="814">
                        <c:v>1.6205893612441168E-3</c:v>
                      </c:pt>
                      <c:pt idx="815">
                        <c:v>1.6141633950028439E-3</c:v>
                      </c:pt>
                      <c:pt idx="816">
                        <c:v>1.6197933980594637E-3</c:v>
                      </c:pt>
                      <c:pt idx="817">
                        <c:v>1.8724260508650571E-3</c:v>
                      </c:pt>
                      <c:pt idx="818">
                        <c:v>1.7363980934243422E-3</c:v>
                      </c:pt>
                      <c:pt idx="819">
                        <c:v>1.7332215736453685E-3</c:v>
                      </c:pt>
                      <c:pt idx="820">
                        <c:v>1.6650063832341813E-3</c:v>
                      </c:pt>
                      <c:pt idx="821">
                        <c:v>1.5934878545639899E-3</c:v>
                      </c:pt>
                      <c:pt idx="822">
                        <c:v>1.5960321869137261E-3</c:v>
                      </c:pt>
                      <c:pt idx="823">
                        <c:v>1.61719318660464E-3</c:v>
                      </c:pt>
                      <c:pt idx="824">
                        <c:v>1.6105437363629915E-3</c:v>
                      </c:pt>
                      <c:pt idx="825">
                        <c:v>1.7369578196487678E-3</c:v>
                      </c:pt>
                      <c:pt idx="826">
                        <c:v>1.7471202450154838E-3</c:v>
                      </c:pt>
                      <c:pt idx="827">
                        <c:v>1.7404057012159115E-3</c:v>
                      </c:pt>
                      <c:pt idx="828">
                        <c:v>1.750820343460513E-3</c:v>
                      </c:pt>
                      <c:pt idx="829">
                        <c:v>1.8908341289651E-3</c:v>
                      </c:pt>
                      <c:pt idx="830">
                        <c:v>1.884012602282936E-3</c:v>
                      </c:pt>
                      <c:pt idx="831">
                        <c:v>1.6825253357790895E-3</c:v>
                      </c:pt>
                      <c:pt idx="832">
                        <c:v>1.6756638333306456E-3</c:v>
                      </c:pt>
                      <c:pt idx="833">
                        <c:v>1.6688024032166062E-3</c:v>
                      </c:pt>
                      <c:pt idx="834">
                        <c:v>1.7695490924041399E-3</c:v>
                      </c:pt>
                      <c:pt idx="835">
                        <c:v>1.8632002277634808E-3</c:v>
                      </c:pt>
                      <c:pt idx="836">
                        <c:v>1.8560669062588509E-3</c:v>
                      </c:pt>
                      <c:pt idx="837">
                        <c:v>1.7062094097047939E-3</c:v>
                      </c:pt>
                      <c:pt idx="838">
                        <c:v>1.8234398775022393E-3</c:v>
                      </c:pt>
                      <c:pt idx="839">
                        <c:v>1.8160933574073949E-3</c:v>
                      </c:pt>
                      <c:pt idx="840">
                        <c:v>1.8523686888352354E-3</c:v>
                      </c:pt>
                      <c:pt idx="841">
                        <c:v>1.9953837254381695E-3</c:v>
                      </c:pt>
                      <c:pt idx="842">
                        <c:v>2.0324177681991418E-3</c:v>
                      </c:pt>
                      <c:pt idx="843">
                        <c:v>2.0760321456443163E-3</c:v>
                      </c:pt>
                      <c:pt idx="844">
                        <c:v>2.0681437801862621E-3</c:v>
                      </c:pt>
                      <c:pt idx="845">
                        <c:v>2.1287508361170697E-3</c:v>
                      </c:pt>
                      <c:pt idx="846">
                        <c:v>2.0987032316652646E-3</c:v>
                      </c:pt>
                      <c:pt idx="847">
                        <c:v>2.1590051324590401E-3</c:v>
                      </c:pt>
                      <c:pt idx="848">
                        <c:v>2.150340218203079E-3</c:v>
                      </c:pt>
                      <c:pt idx="849">
                        <c:v>2.7665111195406184E-3</c:v>
                      </c:pt>
                      <c:pt idx="850">
                        <c:v>2.8705425812572548E-3</c:v>
                      </c:pt>
                      <c:pt idx="851">
                        <c:v>2.8611629807869104E-3</c:v>
                      </c:pt>
                      <c:pt idx="852">
                        <c:v>3.0540014264178426E-3</c:v>
                      </c:pt>
                      <c:pt idx="853">
                        <c:v>3.2387232567473033E-3</c:v>
                      </c:pt>
                      <c:pt idx="854">
                        <c:v>3.3522411126430535E-3</c:v>
                      </c:pt>
                      <c:pt idx="855">
                        <c:v>3.5798917689366483E-3</c:v>
                      </c:pt>
                      <c:pt idx="856">
                        <c:v>3.6743388809960973E-3</c:v>
                      </c:pt>
                      <c:pt idx="857">
                        <c:v>3.8771629786835517E-3</c:v>
                      </c:pt>
                      <c:pt idx="858">
                        <c:v>4.6307636178494231E-3</c:v>
                      </c:pt>
                      <c:pt idx="859">
                        <c:v>4.6191160854166914E-3</c:v>
                      </c:pt>
                      <c:pt idx="860">
                        <c:v>4.8031569646086363E-3</c:v>
                      </c:pt>
                      <c:pt idx="861">
                        <c:v>4.1167241485473762E-3</c:v>
                      </c:pt>
                      <c:pt idx="862">
                        <c:v>3.9774275145544038E-3</c:v>
                      </c:pt>
                      <c:pt idx="863">
                        <c:v>4.1642718078373792E-3</c:v>
                      </c:pt>
                      <c:pt idx="864">
                        <c:v>4.613343605177944E-3</c:v>
                      </c:pt>
                      <c:pt idx="865">
                        <c:v>5.7106256843706639E-3</c:v>
                      </c:pt>
                      <c:pt idx="866">
                        <c:v>5.8876733329170303E-3</c:v>
                      </c:pt>
                      <c:pt idx="867">
                        <c:v>6.1027214278171109E-3</c:v>
                      </c:pt>
                      <c:pt idx="868">
                        <c:v>6.2369351376347412E-3</c:v>
                      </c:pt>
                      <c:pt idx="869">
                        <c:v>6.3885137428556123E-3</c:v>
                      </c:pt>
                      <c:pt idx="870">
                        <c:v>6.5780586551430131E-3</c:v>
                      </c:pt>
                      <c:pt idx="871">
                        <c:v>7.8267692959059082E-3</c:v>
                      </c:pt>
                      <c:pt idx="872">
                        <c:v>8.3903537870648678E-3</c:v>
                      </c:pt>
                      <c:pt idx="873">
                        <c:v>8.7128905774071161E-3</c:v>
                      </c:pt>
                      <c:pt idx="874">
                        <c:v>9.5447943904771633E-3</c:v>
                      </c:pt>
                      <c:pt idx="875">
                        <c:v>1.0129297058230053E-2</c:v>
                      </c:pt>
                      <c:pt idx="876">
                        <c:v>1.1735724494915256E-2</c:v>
                      </c:pt>
                      <c:pt idx="877">
                        <c:v>1.1717566217358179E-2</c:v>
                      </c:pt>
                      <c:pt idx="878">
                        <c:v>1.2077112775533569E-2</c:v>
                      </c:pt>
                      <c:pt idx="879">
                        <c:v>1.2803665489249478E-2</c:v>
                      </c:pt>
                      <c:pt idx="880">
                        <c:v>1.4322365353472557E-2</c:v>
                      </c:pt>
                      <c:pt idx="881">
                        <c:v>1.4708304040579033E-2</c:v>
                      </c:pt>
                      <c:pt idx="882">
                        <c:v>1.6526470024478206E-2</c:v>
                      </c:pt>
                      <c:pt idx="883">
                        <c:v>1.8289545699091921E-2</c:v>
                      </c:pt>
                      <c:pt idx="884">
                        <c:v>1.8700249288431083E-2</c:v>
                      </c:pt>
                      <c:pt idx="885">
                        <c:v>1.951766219816391E-2</c:v>
                      </c:pt>
                      <c:pt idx="886">
                        <c:v>2.1343672095971201E-2</c:v>
                      </c:pt>
                      <c:pt idx="887">
                        <c:v>2.144557576392056E-2</c:v>
                      </c:pt>
                      <c:pt idx="888">
                        <c:v>2.5445222258051649E-2</c:v>
                      </c:pt>
                      <c:pt idx="889">
                        <c:v>2.5424027033701228E-2</c:v>
                      </c:pt>
                      <c:pt idx="890">
                        <c:v>2.5725260555649009E-2</c:v>
                      </c:pt>
                      <c:pt idx="891">
                        <c:v>2.8381769087042687E-2</c:v>
                      </c:pt>
                      <c:pt idx="892">
                        <c:v>2.835999744184169E-2</c:v>
                      </c:pt>
                      <c:pt idx="893">
                        <c:v>2.9628843324275404E-2</c:v>
                      </c:pt>
                      <c:pt idx="894">
                        <c:v>3.6037568376544919E-2</c:v>
                      </c:pt>
                      <c:pt idx="895">
                        <c:v>3.6012045629466631E-2</c:v>
                      </c:pt>
                      <c:pt idx="896">
                        <c:v>3.7985516448621526E-2</c:v>
                      </c:pt>
                      <c:pt idx="897">
                        <c:v>4.1589641342110371E-2</c:v>
                      </c:pt>
                      <c:pt idx="898">
                        <c:v>4.5667935621610332E-2</c:v>
                      </c:pt>
                      <c:pt idx="899">
                        <c:v>4.5639808668508385E-2</c:v>
                      </c:pt>
                      <c:pt idx="900">
                        <c:v>4.7478527970478183E-2</c:v>
                      </c:pt>
                      <c:pt idx="901">
                        <c:v>4.9443837584080372E-2</c:v>
                      </c:pt>
                      <c:pt idx="902">
                        <c:v>5.1103771568794101E-2</c:v>
                      </c:pt>
                      <c:pt idx="903">
                        <c:v>5.6938695823836954E-2</c:v>
                      </c:pt>
                      <c:pt idx="904">
                        <c:v>5.8419142365066484E-2</c:v>
                      </c:pt>
                      <c:pt idx="905">
                        <c:v>6.0477018259841885E-2</c:v>
                      </c:pt>
                      <c:pt idx="906">
                        <c:v>6.2323472445817006E-2</c:v>
                      </c:pt>
                      <c:pt idx="907">
                        <c:v>6.4482979973031609E-2</c:v>
                      </c:pt>
                      <c:pt idx="908">
                        <c:v>6.5627033772676022E-2</c:v>
                      </c:pt>
                      <c:pt idx="909">
                        <c:v>6.7435085872008887E-2</c:v>
                      </c:pt>
                      <c:pt idx="910">
                        <c:v>7.2973450611618515E-2</c:v>
                      </c:pt>
                      <c:pt idx="911">
                        <c:v>7.5039345086680309E-2</c:v>
                      </c:pt>
                      <c:pt idx="912">
                        <c:v>7.644783937980329E-2</c:v>
                      </c:pt>
                      <c:pt idx="913">
                        <c:v>7.9161474751707275E-2</c:v>
                      </c:pt>
                      <c:pt idx="914">
                        <c:v>8.07207955963022E-2</c:v>
                      </c:pt>
                      <c:pt idx="915">
                        <c:v>8.3575244712725746E-2</c:v>
                      </c:pt>
                      <c:pt idx="916">
                        <c:v>8.6015636353348371E-2</c:v>
                      </c:pt>
                      <c:pt idx="917">
                        <c:v>8.764592399952395E-2</c:v>
                      </c:pt>
                      <c:pt idx="918">
                        <c:v>9.0494251460293065E-2</c:v>
                      </c:pt>
                      <c:pt idx="919">
                        <c:v>9.5507155774629093E-2</c:v>
                      </c:pt>
                      <c:pt idx="920">
                        <c:v>9.4383505932108619E-2</c:v>
                      </c:pt>
                      <c:pt idx="921">
                        <c:v>0.10326238471914338</c:v>
                      </c:pt>
                      <c:pt idx="922">
                        <c:v>0.11392414841565889</c:v>
                      </c:pt>
                      <c:pt idx="923">
                        <c:v>0.11259588780476158</c:v>
                      </c:pt>
                      <c:pt idx="924">
                        <c:v>0.12666223979389726</c:v>
                      </c:pt>
                      <c:pt idx="925">
                        <c:v>0.14707095199156131</c:v>
                      </c:pt>
                      <c:pt idx="926">
                        <c:v>0.14703216564494087</c:v>
                      </c:pt>
                      <c:pt idx="927">
                        <c:v>0.16563927907255746</c:v>
                      </c:pt>
                      <c:pt idx="928">
                        <c:v>0.18550809236934077</c:v>
                      </c:pt>
                      <c:pt idx="929">
                        <c:v>0.18546852584395074</c:v>
                      </c:pt>
                      <c:pt idx="930">
                        <c:v>0.19818396665989033</c:v>
                      </c:pt>
                      <c:pt idx="931">
                        <c:v>0.21467051205363874</c:v>
                      </c:pt>
                      <c:pt idx="932">
                        <c:v>0.20195477313235621</c:v>
                      </c:pt>
                      <c:pt idx="933">
                        <c:v>0.20709352761927205</c:v>
                      </c:pt>
                      <c:pt idx="934">
                        <c:v>0.20705734800268585</c:v>
                      </c:pt>
                      <c:pt idx="935">
                        <c:v>0.20312027151033743</c:v>
                      </c:pt>
                      <c:pt idx="936">
                        <c:v>0.20457471532854016</c:v>
                      </c:pt>
                      <c:pt idx="937">
                        <c:v>0.20453993916561761</c:v>
                      </c:pt>
                      <c:pt idx="938">
                        <c:v>0.20295782481133542</c:v>
                      </c:pt>
                      <c:pt idx="939">
                        <c:v>0.17832802983503851</c:v>
                      </c:pt>
                      <c:pt idx="940">
                        <c:v>0.17116162750083441</c:v>
                      </c:pt>
                      <c:pt idx="941">
                        <c:v>0.17113136088801315</c:v>
                      </c:pt>
                      <c:pt idx="942">
                        <c:v>0.15038434738669237</c:v>
                      </c:pt>
                      <c:pt idx="943">
                        <c:v>0.12236952409363619</c:v>
                      </c:pt>
                      <c:pt idx="944">
                        <c:v>0.11016508442409557</c:v>
                      </c:pt>
                      <c:pt idx="945">
                        <c:v>3.9767004762320833E-2</c:v>
                      </c:pt>
                      <c:pt idx="946">
                        <c:v>3.0283666543377784E-2</c:v>
                      </c:pt>
                      <c:pt idx="947">
                        <c:v>2.739825400013118E-2</c:v>
                      </c:pt>
                      <c:pt idx="948">
                        <c:v>1.7537018868328692E-2</c:v>
                      </c:pt>
                      <c:pt idx="949">
                        <c:v>7.4045473646067936E-3</c:v>
                      </c:pt>
                      <c:pt idx="950">
                        <c:v>6.7832241887909915E-3</c:v>
                      </c:pt>
                      <c:pt idx="951">
                        <c:v>4.6591891347968874E-3</c:v>
                      </c:pt>
                      <c:pt idx="952">
                        <c:v>3.5755891372022497E-3</c:v>
                      </c:pt>
                      <c:pt idx="953">
                        <c:v>3.3191795816958428E-3</c:v>
                      </c:pt>
                      <c:pt idx="954">
                        <c:v>4.3415569179596067E-3</c:v>
                      </c:pt>
                      <c:pt idx="955">
                        <c:v>3.8058486382484178E-3</c:v>
                      </c:pt>
                      <c:pt idx="956">
                        <c:v>3.5064755616365686E-3</c:v>
                      </c:pt>
                      <c:pt idx="957">
                        <c:v>3.2172850599835349E-3</c:v>
                      </c:pt>
                      <c:pt idx="958">
                        <c:v>2.7613189256075919E-3</c:v>
                      </c:pt>
                      <c:pt idx="959">
                        <c:v>2.5644500259052218E-3</c:v>
                      </c:pt>
                      <c:pt idx="960">
                        <c:v>2.4893367173780649E-3</c:v>
                      </c:pt>
                      <c:pt idx="961">
                        <c:v>1.9939950180974555E-3</c:v>
                      </c:pt>
                      <c:pt idx="962">
                        <c:v>1.8566927737741039E-3</c:v>
                      </c:pt>
                      <c:pt idx="963">
                        <c:v>2.665524033928118E-3</c:v>
                      </c:pt>
                      <c:pt idx="964">
                        <c:v>2.2020408132366175E-3</c:v>
                      </c:pt>
                      <c:pt idx="965">
                        <c:v>1.9405115989609798E-3</c:v>
                      </c:pt>
                      <c:pt idx="966">
                        <c:v>1.8520542119500739E-3</c:v>
                      </c:pt>
                      <c:pt idx="967">
                        <c:v>1.8221856251622701E-3</c:v>
                      </c:pt>
                      <c:pt idx="968">
                        <c:v>1.730345328704529E-3</c:v>
                      </c:pt>
                      <c:pt idx="969">
                        <c:v>1.6926848472974259E-3</c:v>
                      </c:pt>
                      <c:pt idx="970">
                        <c:v>1.4120700112926592E-3</c:v>
                      </c:pt>
                      <c:pt idx="971">
                        <c:v>1.3519530513450627E-3</c:v>
                      </c:pt>
                      <c:pt idx="972">
                        <c:v>1.3665437929352179E-3</c:v>
                      </c:pt>
                      <c:pt idx="973">
                        <c:v>1.6152196863821388E-3</c:v>
                      </c:pt>
                      <c:pt idx="974">
                        <c:v>1.5611268123114084E-3</c:v>
                      </c:pt>
                      <c:pt idx="975">
                        <c:v>1.447142435094408E-3</c:v>
                      </c:pt>
                      <c:pt idx="976">
                        <c:v>1.4411507858890257E-3</c:v>
                      </c:pt>
                      <c:pt idx="977">
                        <c:v>1.4018257135379718E-3</c:v>
                      </c:pt>
                      <c:pt idx="978">
                        <c:v>1.364520526026069E-3</c:v>
                      </c:pt>
                      <c:pt idx="979">
                        <c:v>1.3588002561799267E-3</c:v>
                      </c:pt>
                      <c:pt idx="980">
                        <c:v>1.3224140015443264E-3</c:v>
                      </c:pt>
                      <c:pt idx="981">
                        <c:v>1.2289387512911063E-3</c:v>
                      </c:pt>
                      <c:pt idx="982">
                        <c:v>1.2234901864702308E-3</c:v>
                      </c:pt>
                      <c:pt idx="983">
                        <c:v>1.1932370442044057E-3</c:v>
                      </c:pt>
                      <c:pt idx="984">
                        <c:v>1.0871565058955986E-3</c:v>
                      </c:pt>
                      <c:pt idx="985">
                        <c:v>1.0820419850518775E-3</c:v>
                      </c:pt>
                      <c:pt idx="986">
                        <c:v>9.233341438199819E-4</c:v>
                      </c:pt>
                      <c:pt idx="987">
                        <c:v>1.0041957907478995E-3</c:v>
                      </c:pt>
                      <c:pt idx="988">
                        <c:v>9.487867062676164E-4</c:v>
                      </c:pt>
                      <c:pt idx="989">
                        <c:v>9.2341967163843885E-4</c:v>
                      </c:pt>
                      <c:pt idx="990">
                        <c:v>1.0410220604350781E-3</c:v>
                      </c:pt>
                      <c:pt idx="991">
                        <c:v>1.0362155132994976E-3</c:v>
                      </c:pt>
                      <c:pt idx="992">
                        <c:v>1.0072997654934175E-3</c:v>
                      </c:pt>
                      <c:pt idx="993">
                        <c:v>9.3895865636390837E-4</c:v>
                      </c:pt>
                      <c:pt idx="994">
                        <c:v>8.4199993631915433E-4</c:v>
                      </c:pt>
                      <c:pt idx="995">
                        <c:v>8.1653249352407027E-4</c:v>
                      </c:pt>
                      <c:pt idx="996">
                        <c:v>8.3836105026570851E-4</c:v>
                      </c:pt>
                      <c:pt idx="997">
                        <c:v>8.3396226109839306E-4</c:v>
                      </c:pt>
                      <c:pt idx="998">
                        <c:v>8.1287080683095409E-4</c:v>
                      </c:pt>
                      <c:pt idx="999">
                        <c:v>7.9167763328771455E-4</c:v>
                      </c:pt>
                      <c:pt idx="1000">
                        <c:v>7.8745750846473102E-4</c:v>
                      </c:pt>
                      <c:pt idx="1001">
                        <c:v>8.0468237623667086E-4</c:v>
                      </c:pt>
                      <c:pt idx="1002">
                        <c:v>7.8917500507203386E-4</c:v>
                      </c:pt>
                      <c:pt idx="1003">
                        <c:v>7.851198327733064E-4</c:v>
                      </c:pt>
                      <c:pt idx="1004">
                        <c:v>7.4327474217958638E-4</c:v>
                      </c:pt>
                      <c:pt idx="1005">
                        <c:v>8.1669392073063763E-4</c:v>
                      </c:pt>
                      <c:pt idx="1006">
                        <c:v>8.1283491955747315E-4</c:v>
                      </c:pt>
                      <c:pt idx="1007">
                        <c:v>7.6998178417008812E-4</c:v>
                      </c:pt>
                      <c:pt idx="1008">
                        <c:v>8.0308147231868653E-4</c:v>
                      </c:pt>
                      <c:pt idx="1009">
                        <c:v>7.9940853969807685E-4</c:v>
                      </c:pt>
                      <c:pt idx="1010">
                        <c:v>7.5760210071132677E-4</c:v>
                      </c:pt>
                      <c:pt idx="1011">
                        <c:v>7.5410529139987377E-4</c:v>
                      </c:pt>
                      <c:pt idx="1012">
                        <c:v>7.5060849760362101E-4</c:v>
                      </c:pt>
                      <c:pt idx="1013">
                        <c:v>7.3072373107985861E-4</c:v>
                      </c:pt>
                      <c:pt idx="1014">
                        <c:v>8.6428202098122226E-4</c:v>
                      </c:pt>
                      <c:pt idx="1015">
                        <c:v>8.407570283171593E-4</c:v>
                      </c:pt>
                      <c:pt idx="1016">
                        <c:v>8.2139992222234255E-4</c:v>
                      </c:pt>
                      <c:pt idx="1017">
                        <c:v>7.370248490687235E-4</c:v>
                      </c:pt>
                      <c:pt idx="1018">
                        <c:v>7.3381602255519912E-4</c:v>
                      </c:pt>
                      <c:pt idx="1019">
                        <c:v>8.1402557774837053E-4</c:v>
                      </c:pt>
                      <c:pt idx="1020">
                        <c:v>7.476170589033863E-4</c:v>
                      </c:pt>
                      <c:pt idx="1021">
                        <c:v>7.3033075021798621E-4</c:v>
                      </c:pt>
                      <c:pt idx="1022">
                        <c:v>7.1879356082135638E-4</c:v>
                      </c:pt>
                      <c:pt idx="1023">
                        <c:v>6.7128495620008544E-4</c:v>
                      </c:pt>
                      <c:pt idx="1024">
                        <c:v>6.6828410246586815E-4</c:v>
                      </c:pt>
                      <c:pt idx="1025">
                        <c:v>6.9109322131248607E-4</c:v>
                      </c:pt>
                      <c:pt idx="1026">
                        <c:v>7.7770557889511843E-4</c:v>
                      </c:pt>
                      <c:pt idx="1027">
                        <c:v>7.7270630294942711E-4</c:v>
                      </c:pt>
                      <c:pt idx="1028">
                        <c:v>7.6973136564240476E-4</c:v>
                      </c:pt>
                      <c:pt idx="1029">
                        <c:v>7.6675643960716388E-4</c:v>
                      </c:pt>
                      <c:pt idx="1030">
                        <c:v>7.6047690090883218E-4</c:v>
                      </c:pt>
                      <c:pt idx="1031">
                        <c:v>7.1854504413363036E-4</c:v>
                      </c:pt>
                      <c:pt idx="1032">
                        <c:v>7.4490065984550251E-4</c:v>
                      </c:pt>
                      <c:pt idx="1033">
                        <c:v>7.419765606211903E-4</c:v>
                      </c:pt>
                      <c:pt idx="1034">
                        <c:v>7.9286410209528525E-4</c:v>
                      </c:pt>
                      <c:pt idx="1035">
                        <c:v>7.3174955686923526E-4</c:v>
                      </c:pt>
                      <c:pt idx="1036">
                        <c:v>7.2884289070231155E-4</c:v>
                      </c:pt>
                      <c:pt idx="1037">
                        <c:v>7.2164858164437738E-4</c:v>
                      </c:pt>
                      <c:pt idx="1038">
                        <c:v>8.0555613601651893E-4</c:v>
                      </c:pt>
                      <c:pt idx="1039">
                        <c:v>8.0131608357946241E-4</c:v>
                      </c:pt>
                      <c:pt idx="1040">
                        <c:v>7.9642120829885935E-4</c:v>
                      </c:pt>
                      <c:pt idx="1041">
                        <c:v>7.3592312015293934E-4</c:v>
                      </c:pt>
                      <c:pt idx="1042">
                        <c:v>7.3304577451108286E-4</c:v>
                      </c:pt>
                      <c:pt idx="1043">
                        <c:v>8.4114998898679569E-4</c:v>
                      </c:pt>
                      <c:pt idx="1044">
                        <c:v>8.3828698767634906E-4</c:v>
                      </c:pt>
                      <c:pt idx="1045">
                        <c:v>8.3542399680641536E-4</c:v>
                      </c:pt>
                      <c:pt idx="1046">
                        <c:v>7.9724953283413704E-4</c:v>
                      </c:pt>
                      <c:pt idx="1047">
                        <c:v>8.2283968160366935E-4</c:v>
                      </c:pt>
                      <c:pt idx="1048">
                        <c:v>8.1795099985322247E-4</c:v>
                      </c:pt>
                      <c:pt idx="1049">
                        <c:v>8.9356093119250229E-4</c:v>
                      </c:pt>
                      <c:pt idx="1050">
                        <c:v>8.0630428645130645E-4</c:v>
                      </c:pt>
                      <c:pt idx="1051">
                        <c:v>8.034929999781148E-4</c:v>
                      </c:pt>
                      <c:pt idx="1052">
                        <c:v>8.5558059630956845E-4</c:v>
                      </c:pt>
                      <c:pt idx="1053">
                        <c:v>7.4036613992871174E-4</c:v>
                      </c:pt>
                      <c:pt idx="1054">
                        <c:v>7.3695119745829506E-4</c:v>
                      </c:pt>
                      <c:pt idx="1055">
                        <c:v>7.6283194438953646E-4</c:v>
                      </c:pt>
                      <c:pt idx="1056">
                        <c:v>7.0382340218213678E-4</c:v>
                      </c:pt>
                      <c:pt idx="1057">
                        <c:v>6.9815972242661295E-4</c:v>
                      </c:pt>
                      <c:pt idx="1058">
                        <c:v>6.9593200072240284E-4</c:v>
                      </c:pt>
                      <c:pt idx="1059">
                        <c:v>5.8109804692885484E-4</c:v>
                      </c:pt>
                      <c:pt idx="1060">
                        <c:v>5.7408970826465543E-4</c:v>
                      </c:pt>
                      <c:pt idx="1061">
                        <c:v>7.8991294465320953E-4</c:v>
                      </c:pt>
                      <c:pt idx="1062">
                        <c:v>7.8714938365934042E-4</c:v>
                      </c:pt>
                      <c:pt idx="1063">
                        <c:v>7.7810381872950838E-4</c:v>
                      </c:pt>
                      <c:pt idx="1064">
                        <c:v>7.7290121561381575E-4</c:v>
                      </c:pt>
                      <c:pt idx="1065">
                        <c:v>7.975287141581993E-4</c:v>
                      </c:pt>
                      <c:pt idx="1066">
                        <c:v>7.9164142875059768E-4</c:v>
                      </c:pt>
                      <c:pt idx="1067">
                        <c:v>7.8578471247060355E-4</c:v>
                      </c:pt>
                      <c:pt idx="1068">
                        <c:v>7.8307368595139639E-4</c:v>
                      </c:pt>
                      <c:pt idx="1069">
                        <c:v>7.8036266854027354E-4</c:v>
                      </c:pt>
                      <c:pt idx="1070">
                        <c:v>7.6674986522711126E-4</c:v>
                      </c:pt>
                      <c:pt idx="1071">
                        <c:v>7.6407688644446984E-4</c:v>
                      </c:pt>
                      <c:pt idx="1072">
                        <c:v>7.5783877874357531E-4</c:v>
                      </c:pt>
                      <c:pt idx="1073">
                        <c:v>7.5225990872536364E-4</c:v>
                      </c:pt>
                      <c:pt idx="1074">
                        <c:v>7.2307557119767683E-4</c:v>
                      </c:pt>
                      <c:pt idx="1075">
                        <c:v>7.1380976159107095E-4</c:v>
                      </c:pt>
                      <c:pt idx="1076">
                        <c:v>8.375077355844933E-4</c:v>
                      </c:pt>
                      <c:pt idx="1077">
                        <c:v>7.8263219762636288E-4</c:v>
                      </c:pt>
                      <c:pt idx="1078">
                        <c:v>7.7411509904852798E-4</c:v>
                      </c:pt>
                      <c:pt idx="1079">
                        <c:v>7.6403708711654593E-4</c:v>
                      </c:pt>
                      <c:pt idx="1080">
                        <c:v>7.1010862400569855E-4</c:v>
                      </c:pt>
                      <c:pt idx="1081">
                        <c:v>7.0280321561112054E-4</c:v>
                      </c:pt>
                      <c:pt idx="1082">
                        <c:v>6.7077721256635721E-4</c:v>
                      </c:pt>
                      <c:pt idx="1083">
                        <c:v>6.754345431288669E-4</c:v>
                      </c:pt>
                      <c:pt idx="1084">
                        <c:v>6.6894469917047703E-4</c:v>
                      </c:pt>
                      <c:pt idx="1085">
                        <c:v>7.36909092918815E-4</c:v>
                      </c:pt>
                      <c:pt idx="1086">
                        <c:v>7.5984492687118112E-4</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numCache>
                  </c:numRef>
                </c:xVal>
                <c:yVal>
                  <c:numRef>
                    <c:extLst xmlns:c15="http://schemas.microsoft.com/office/drawing/2012/chart">
                      <c:ext xmlns:c15="http://schemas.microsoft.com/office/drawing/2012/chart" uri="{02D57815-91ED-43cb-92C2-25804820EDAC}">
                        <c15:formulaRef>
                          <c15:sqref>Bq!$M$25:$M$1140</c15:sqref>
                        </c15:formulaRef>
                      </c:ext>
                    </c:extLst>
                    <c:numCache>
                      <c:formatCode>General</c:formatCode>
                      <c:ptCount val="1116"/>
                      <c:pt idx="0">
                        <c:v>0</c:v>
                      </c:pt>
                      <c:pt idx="1">
                        <c:v>0.10000000000000009</c:v>
                      </c:pt>
                      <c:pt idx="2">
                        <c:v>0.20000000000000018</c:v>
                      </c:pt>
                      <c:pt idx="3">
                        <c:v>0.30000000000000027</c:v>
                      </c:pt>
                      <c:pt idx="4">
                        <c:v>0.40000100000000005</c:v>
                      </c:pt>
                      <c:pt idx="5">
                        <c:v>0.50000100000000014</c:v>
                      </c:pt>
                      <c:pt idx="6">
                        <c:v>0.60000100000000023</c:v>
                      </c:pt>
                      <c:pt idx="7">
                        <c:v>0.70000000000000018</c:v>
                      </c:pt>
                      <c:pt idx="8">
                        <c:v>0.80000000000000027</c:v>
                      </c:pt>
                      <c:pt idx="9">
                        <c:v>0.89999999999999991</c:v>
                      </c:pt>
                      <c:pt idx="10">
                        <c:v>1</c:v>
                      </c:pt>
                      <c:pt idx="11">
                        <c:v>1.1000000000000001</c:v>
                      </c:pt>
                      <c:pt idx="12">
                        <c:v>1.2000000000000002</c:v>
                      </c:pt>
                      <c:pt idx="13">
                        <c:v>1.3000000000000003</c:v>
                      </c:pt>
                      <c:pt idx="14">
                        <c:v>1.4000000000000004</c:v>
                      </c:pt>
                      <c:pt idx="15">
                        <c:v>1.5</c:v>
                      </c:pt>
                      <c:pt idx="16">
                        <c:v>1.5999999999999996</c:v>
                      </c:pt>
                      <c:pt idx="17">
                        <c:v>1.699999</c:v>
                      </c:pt>
                      <c:pt idx="18">
                        <c:v>1.7999990000000001</c:v>
                      </c:pt>
                      <c:pt idx="19">
                        <c:v>1.8999990000000002</c:v>
                      </c:pt>
                      <c:pt idx="20">
                        <c:v>1.9999990000000003</c:v>
                      </c:pt>
                      <c:pt idx="21">
                        <c:v>2.0999989999999995</c:v>
                      </c:pt>
                      <c:pt idx="22">
                        <c:v>2.199999</c:v>
                      </c:pt>
                      <c:pt idx="23">
                        <c:v>2.2999989999999997</c:v>
                      </c:pt>
                      <c:pt idx="24">
                        <c:v>2.3999990000000002</c:v>
                      </c:pt>
                      <c:pt idx="25">
                        <c:v>2.4999989999999999</c:v>
                      </c:pt>
                      <c:pt idx="26">
                        <c:v>2.5999990000000004</c:v>
                      </c:pt>
                      <c:pt idx="27">
                        <c:v>2.6999979999999999</c:v>
                      </c:pt>
                      <c:pt idx="28">
                        <c:v>2.7999979999999995</c:v>
                      </c:pt>
                      <c:pt idx="29">
                        <c:v>2.8999980000000001</c:v>
                      </c:pt>
                      <c:pt idx="30">
                        <c:v>2.9999979999999997</c:v>
                      </c:pt>
                      <c:pt idx="31">
                        <c:v>3.0999980000000003</c:v>
                      </c:pt>
                      <c:pt idx="32">
                        <c:v>3.1999979999999999</c:v>
                      </c:pt>
                      <c:pt idx="33">
                        <c:v>3.2999980000000004</c:v>
                      </c:pt>
                      <c:pt idx="34">
                        <c:v>3.3999980000000001</c:v>
                      </c:pt>
                      <c:pt idx="35">
                        <c:v>3.4999980000000006</c:v>
                      </c:pt>
                      <c:pt idx="36">
                        <c:v>3.5999980000000003</c:v>
                      </c:pt>
                      <c:pt idx="37">
                        <c:v>3.699997999999999</c:v>
                      </c:pt>
                      <c:pt idx="38">
                        <c:v>3.7999970000000003</c:v>
                      </c:pt>
                      <c:pt idx="39">
                        <c:v>3.8999969999999999</c:v>
                      </c:pt>
                      <c:pt idx="40">
                        <c:v>3.9999970000000005</c:v>
                      </c:pt>
                      <c:pt idx="41">
                        <c:v>4.0999970000000001</c:v>
                      </c:pt>
                      <c:pt idx="42">
                        <c:v>4.1999970000000006</c:v>
                      </c:pt>
                      <c:pt idx="43">
                        <c:v>4.2999970000000003</c:v>
                      </c:pt>
                      <c:pt idx="44">
                        <c:v>4.399996999999999</c:v>
                      </c:pt>
                      <c:pt idx="45">
                        <c:v>4.4999969999999996</c:v>
                      </c:pt>
                      <c:pt idx="46">
                        <c:v>4.5999970000000001</c:v>
                      </c:pt>
                      <c:pt idx="47">
                        <c:v>4.6999969999999998</c:v>
                      </c:pt>
                      <c:pt idx="48">
                        <c:v>4.7999960000000002</c:v>
                      </c:pt>
                      <c:pt idx="49">
                        <c:v>4.8999960000000007</c:v>
                      </c:pt>
                      <c:pt idx="50">
                        <c:v>4.9999960000000003</c:v>
                      </c:pt>
                      <c:pt idx="51">
                        <c:v>5.0999959999999991</c:v>
                      </c:pt>
                      <c:pt idx="52">
                        <c:v>5.1999959999999996</c:v>
                      </c:pt>
                      <c:pt idx="53">
                        <c:v>5.2999960000000002</c:v>
                      </c:pt>
                      <c:pt idx="54">
                        <c:v>5.3999959999999998</c:v>
                      </c:pt>
                      <c:pt idx="55">
                        <c:v>5.4999959999999994</c:v>
                      </c:pt>
                      <c:pt idx="56">
                        <c:v>5.599996</c:v>
                      </c:pt>
                      <c:pt idx="57">
                        <c:v>5.6999960000000005</c:v>
                      </c:pt>
                      <c:pt idx="58">
                        <c:v>5.7999960000000002</c:v>
                      </c:pt>
                      <c:pt idx="59">
                        <c:v>5.8999949999999997</c:v>
                      </c:pt>
                      <c:pt idx="60">
                        <c:v>5.9999950000000002</c:v>
                      </c:pt>
                      <c:pt idx="61">
                        <c:v>6.0999949999999998</c:v>
                      </c:pt>
                      <c:pt idx="62">
                        <c:v>6.1999949999999995</c:v>
                      </c:pt>
                      <c:pt idx="63">
                        <c:v>6.2999949999999991</c:v>
                      </c:pt>
                      <c:pt idx="64">
                        <c:v>6.3999950000000005</c:v>
                      </c:pt>
                      <c:pt idx="65">
                        <c:v>6.4999950000000002</c:v>
                      </c:pt>
                      <c:pt idx="66">
                        <c:v>6.5999949999999998</c:v>
                      </c:pt>
                      <c:pt idx="67">
                        <c:v>6.6999950000000013</c:v>
                      </c:pt>
                      <c:pt idx="68">
                        <c:v>6.7999950000000009</c:v>
                      </c:pt>
                      <c:pt idx="69">
                        <c:v>6.8999939999999995</c:v>
                      </c:pt>
                      <c:pt idx="70">
                        <c:v>6.9999940000000009</c:v>
                      </c:pt>
                      <c:pt idx="71">
                        <c:v>7.0999940000000006</c:v>
                      </c:pt>
                      <c:pt idx="72">
                        <c:v>7.1999940000000002</c:v>
                      </c:pt>
                      <c:pt idx="73">
                        <c:v>7.2999939999999999</c:v>
                      </c:pt>
                      <c:pt idx="74">
                        <c:v>7.3999939999999995</c:v>
                      </c:pt>
                      <c:pt idx="75">
                        <c:v>7.4999940000000009</c:v>
                      </c:pt>
                      <c:pt idx="76">
                        <c:v>7.5999939999999988</c:v>
                      </c:pt>
                      <c:pt idx="77">
                        <c:v>7.6999940000000002</c:v>
                      </c:pt>
                      <c:pt idx="78">
                        <c:v>7.7999939999999999</c:v>
                      </c:pt>
                      <c:pt idx="79">
                        <c:v>7.8999939999999995</c:v>
                      </c:pt>
                      <c:pt idx="80">
                        <c:v>7.9999929999999999</c:v>
                      </c:pt>
                      <c:pt idx="81">
                        <c:v>8.0999900000000018</c:v>
                      </c:pt>
                      <c:pt idx="82">
                        <c:v>8.1999900000000014</c:v>
                      </c:pt>
                      <c:pt idx="83">
                        <c:v>8.2999900000000011</c:v>
                      </c:pt>
                      <c:pt idx="84">
                        <c:v>8.399989999999999</c:v>
                      </c:pt>
                      <c:pt idx="85">
                        <c:v>8.4999899999999986</c:v>
                      </c:pt>
                      <c:pt idx="86">
                        <c:v>8.5999899999999982</c:v>
                      </c:pt>
                      <c:pt idx="87">
                        <c:v>8.6999899999999997</c:v>
                      </c:pt>
                      <c:pt idx="88">
                        <c:v>8.7999899999999993</c:v>
                      </c:pt>
                      <c:pt idx="89">
                        <c:v>8.899989999999999</c:v>
                      </c:pt>
                      <c:pt idx="90">
                        <c:v>8.9999900000000004</c:v>
                      </c:pt>
                      <c:pt idx="91">
                        <c:v>9.09999</c:v>
                      </c:pt>
                      <c:pt idx="92">
                        <c:v>9.1999899999999997</c:v>
                      </c:pt>
                      <c:pt idx="93">
                        <c:v>9.2999899999999993</c:v>
                      </c:pt>
                      <c:pt idx="94">
                        <c:v>9.399989999999999</c:v>
                      </c:pt>
                      <c:pt idx="95">
                        <c:v>9.4999900000000004</c:v>
                      </c:pt>
                      <c:pt idx="96">
                        <c:v>9.59999</c:v>
                      </c:pt>
                      <c:pt idx="97">
                        <c:v>9.6999899999999997</c:v>
                      </c:pt>
                      <c:pt idx="98">
                        <c:v>9.7999900000000011</c:v>
                      </c:pt>
                      <c:pt idx="99">
                        <c:v>9.8999900000000007</c:v>
                      </c:pt>
                      <c:pt idx="100">
                        <c:v>9.9999900000000004</c:v>
                      </c:pt>
                      <c:pt idx="101">
                        <c:v>10.09999</c:v>
                      </c:pt>
                      <c:pt idx="102">
                        <c:v>10.19999</c:v>
                      </c:pt>
                      <c:pt idx="103">
                        <c:v>10.299990000000001</c:v>
                      </c:pt>
                      <c:pt idx="104">
                        <c:v>10.399990000000001</c:v>
                      </c:pt>
                      <c:pt idx="105">
                        <c:v>10.49999</c:v>
                      </c:pt>
                      <c:pt idx="106">
                        <c:v>10.599990000000002</c:v>
                      </c:pt>
                      <c:pt idx="107">
                        <c:v>10.699990000000001</c:v>
                      </c:pt>
                      <c:pt idx="108">
                        <c:v>10.799990000000001</c:v>
                      </c:pt>
                      <c:pt idx="109">
                        <c:v>10.899989999999999</c:v>
                      </c:pt>
                      <c:pt idx="110">
                        <c:v>10.999989999999999</c:v>
                      </c:pt>
                      <c:pt idx="111">
                        <c:v>11.099989999999998</c:v>
                      </c:pt>
                      <c:pt idx="112">
                        <c:v>11.19999</c:v>
                      </c:pt>
                      <c:pt idx="113">
                        <c:v>11.299989999999999</c:v>
                      </c:pt>
                      <c:pt idx="114">
                        <c:v>11.399989999999999</c:v>
                      </c:pt>
                      <c:pt idx="115">
                        <c:v>11.49999</c:v>
                      </c:pt>
                      <c:pt idx="116">
                        <c:v>11.59999</c:v>
                      </c:pt>
                      <c:pt idx="117">
                        <c:v>11.69999</c:v>
                      </c:pt>
                      <c:pt idx="118">
                        <c:v>11.799989999999999</c:v>
                      </c:pt>
                      <c:pt idx="119">
                        <c:v>11.899989999999999</c:v>
                      </c:pt>
                      <c:pt idx="120">
                        <c:v>11.99999</c:v>
                      </c:pt>
                      <c:pt idx="121">
                        <c:v>12.09999</c:v>
                      </c:pt>
                      <c:pt idx="122">
                        <c:v>12.19999</c:v>
                      </c:pt>
                      <c:pt idx="123">
                        <c:v>12.299990000000001</c:v>
                      </c:pt>
                      <c:pt idx="124">
                        <c:v>12.399990000000001</c:v>
                      </c:pt>
                      <c:pt idx="125">
                        <c:v>12.49999</c:v>
                      </c:pt>
                      <c:pt idx="126">
                        <c:v>12.59999</c:v>
                      </c:pt>
                      <c:pt idx="127">
                        <c:v>12.69999</c:v>
                      </c:pt>
                      <c:pt idx="128">
                        <c:v>12.799990000000001</c:v>
                      </c:pt>
                      <c:pt idx="129">
                        <c:v>12.899990000000001</c:v>
                      </c:pt>
                      <c:pt idx="130">
                        <c:v>12.99999</c:v>
                      </c:pt>
                      <c:pt idx="131">
                        <c:v>13.099990000000002</c:v>
                      </c:pt>
                      <c:pt idx="132">
                        <c:v>13.199990000000001</c:v>
                      </c:pt>
                      <c:pt idx="133">
                        <c:v>13.299990000000001</c:v>
                      </c:pt>
                      <c:pt idx="134">
                        <c:v>13.399989999999999</c:v>
                      </c:pt>
                      <c:pt idx="135">
                        <c:v>13.499989999999999</c:v>
                      </c:pt>
                      <c:pt idx="136">
                        <c:v>13.599989999999998</c:v>
                      </c:pt>
                      <c:pt idx="137">
                        <c:v>13.69999</c:v>
                      </c:pt>
                      <c:pt idx="138">
                        <c:v>13.799989999999999</c:v>
                      </c:pt>
                      <c:pt idx="139">
                        <c:v>13.899989999999999</c:v>
                      </c:pt>
                      <c:pt idx="140">
                        <c:v>13.99999</c:v>
                      </c:pt>
                      <c:pt idx="141">
                        <c:v>14.099989999999998</c:v>
                      </c:pt>
                      <c:pt idx="142">
                        <c:v>14.19999</c:v>
                      </c:pt>
                      <c:pt idx="143">
                        <c:v>14.299990000000001</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15.399990000000003</c:v>
                      </c:pt>
                      <c:pt idx="155">
                        <c:v>15.49999</c:v>
                      </c:pt>
                      <c:pt idx="156">
                        <c:v>15.599990000000002</c:v>
                      </c:pt>
                      <c:pt idx="157">
                        <c:v>15.69999</c:v>
                      </c:pt>
                      <c:pt idx="158">
                        <c:v>15.799990000000001</c:v>
                      </c:pt>
                      <c:pt idx="159">
                        <c:v>15.899989999999999</c:v>
                      </c:pt>
                      <c:pt idx="160">
                        <c:v>15.99999</c:v>
                      </c:pt>
                      <c:pt idx="161">
                        <c:v>16.099989999999998</c:v>
                      </c:pt>
                      <c:pt idx="162">
                        <c:v>16.19999</c:v>
                      </c:pt>
                      <c:pt idx="163">
                        <c:v>16.299990000000001</c:v>
                      </c:pt>
                      <c:pt idx="164">
                        <c:v>16.399989999999999</c:v>
                      </c:pt>
                      <c:pt idx="165">
                        <c:v>16.49999</c:v>
                      </c:pt>
                      <c:pt idx="166">
                        <c:v>16.599989999999998</c:v>
                      </c:pt>
                      <c:pt idx="167">
                        <c:v>16.69999</c:v>
                      </c:pt>
                      <c:pt idx="168">
                        <c:v>16.799990000000001</c:v>
                      </c:pt>
                      <c:pt idx="169">
                        <c:v>16.899989999999999</c:v>
                      </c:pt>
                      <c:pt idx="170">
                        <c:v>16.99999</c:v>
                      </c:pt>
                      <c:pt idx="171">
                        <c:v>17.099989999999998</c:v>
                      </c:pt>
                      <c:pt idx="172">
                        <c:v>17.19999</c:v>
                      </c:pt>
                      <c:pt idx="173">
                        <c:v>17.299990000000001</c:v>
                      </c:pt>
                      <c:pt idx="174">
                        <c:v>17.399989999999999</c:v>
                      </c:pt>
                      <c:pt idx="175">
                        <c:v>17.499980000000001</c:v>
                      </c:pt>
                      <c:pt idx="176">
                        <c:v>17.599979999999999</c:v>
                      </c:pt>
                      <c:pt idx="177">
                        <c:v>17.69998</c:v>
                      </c:pt>
                      <c:pt idx="178">
                        <c:v>17.799979999999998</c:v>
                      </c:pt>
                      <c:pt idx="179">
                        <c:v>17.899979999999999</c:v>
                      </c:pt>
                      <c:pt idx="180">
                        <c:v>17.999980000000001</c:v>
                      </c:pt>
                      <c:pt idx="181">
                        <c:v>18.099990000000002</c:v>
                      </c:pt>
                      <c:pt idx="182">
                        <c:v>18.19999</c:v>
                      </c:pt>
                      <c:pt idx="183">
                        <c:v>18.299990000000001</c:v>
                      </c:pt>
                      <c:pt idx="184">
                        <c:v>18.399989999999999</c:v>
                      </c:pt>
                      <c:pt idx="185">
                        <c:v>18.49999</c:v>
                      </c:pt>
                      <c:pt idx="186">
                        <c:v>18.599989999999998</c:v>
                      </c:pt>
                      <c:pt idx="187">
                        <c:v>18.69999</c:v>
                      </c:pt>
                      <c:pt idx="188">
                        <c:v>18.799979999999998</c:v>
                      </c:pt>
                      <c:pt idx="189">
                        <c:v>18.899979999999999</c:v>
                      </c:pt>
                      <c:pt idx="190">
                        <c:v>18.999979999999997</c:v>
                      </c:pt>
                      <c:pt idx="191">
                        <c:v>19.099980000000002</c:v>
                      </c:pt>
                      <c:pt idx="192">
                        <c:v>19.199979999999996</c:v>
                      </c:pt>
                      <c:pt idx="193">
                        <c:v>19.299980000000001</c:v>
                      </c:pt>
                      <c:pt idx="194">
                        <c:v>19.399979999999999</c:v>
                      </c:pt>
                      <c:pt idx="195">
                        <c:v>19.499980000000001</c:v>
                      </c:pt>
                      <c:pt idx="196">
                        <c:v>19.599979999999999</c:v>
                      </c:pt>
                      <c:pt idx="197">
                        <c:v>19.69998</c:v>
                      </c:pt>
                      <c:pt idx="198">
                        <c:v>19.799979999999998</c:v>
                      </c:pt>
                      <c:pt idx="199">
                        <c:v>19.899979999999999</c:v>
                      </c:pt>
                      <c:pt idx="200">
                        <c:v>19.999980000000001</c:v>
                      </c:pt>
                      <c:pt idx="201">
                        <c:v>20.099980000000002</c:v>
                      </c:pt>
                      <c:pt idx="202">
                        <c:v>20.19998</c:v>
                      </c:pt>
                      <c:pt idx="203">
                        <c:v>20.299980000000001</c:v>
                      </c:pt>
                      <c:pt idx="204">
                        <c:v>20.399979999999999</c:v>
                      </c:pt>
                      <c:pt idx="205">
                        <c:v>20.499980000000001</c:v>
                      </c:pt>
                      <c:pt idx="206">
                        <c:v>20.599979999999999</c:v>
                      </c:pt>
                      <c:pt idx="207">
                        <c:v>20.699980000000004</c:v>
                      </c:pt>
                      <c:pt idx="208">
                        <c:v>20.799979999999998</c:v>
                      </c:pt>
                      <c:pt idx="209">
                        <c:v>20.899980000000003</c:v>
                      </c:pt>
                      <c:pt idx="210">
                        <c:v>20.999980000000001</c:v>
                      </c:pt>
                      <c:pt idx="211">
                        <c:v>21.099980000000002</c:v>
                      </c:pt>
                      <c:pt idx="212">
                        <c:v>21.19998</c:v>
                      </c:pt>
                      <c:pt idx="213">
                        <c:v>21.299979999999998</c:v>
                      </c:pt>
                      <c:pt idx="214">
                        <c:v>21.399979999999999</c:v>
                      </c:pt>
                      <c:pt idx="215">
                        <c:v>21.499979999999997</c:v>
                      </c:pt>
                      <c:pt idx="216">
                        <c:v>21.599980000000002</c:v>
                      </c:pt>
                      <c:pt idx="217">
                        <c:v>21.699979999999996</c:v>
                      </c:pt>
                      <c:pt idx="218">
                        <c:v>21.799980000000001</c:v>
                      </c:pt>
                      <c:pt idx="219">
                        <c:v>21.899979999999999</c:v>
                      </c:pt>
                      <c:pt idx="220">
                        <c:v>21.999980000000001</c:v>
                      </c:pt>
                      <c:pt idx="221">
                        <c:v>22.099979999999999</c:v>
                      </c:pt>
                      <c:pt idx="222">
                        <c:v>22.19998</c:v>
                      </c:pt>
                      <c:pt idx="223">
                        <c:v>22.299979999999998</c:v>
                      </c:pt>
                      <c:pt idx="224">
                        <c:v>22.399979999999999</c:v>
                      </c:pt>
                      <c:pt idx="225">
                        <c:v>22.499980000000001</c:v>
                      </c:pt>
                      <c:pt idx="226">
                        <c:v>22.599980000000002</c:v>
                      </c:pt>
                      <c:pt idx="227">
                        <c:v>22.69998</c:v>
                      </c:pt>
                      <c:pt idx="228">
                        <c:v>22.799980000000001</c:v>
                      </c:pt>
                      <c:pt idx="229">
                        <c:v>22.899979999999999</c:v>
                      </c:pt>
                      <c:pt idx="230">
                        <c:v>22.999980000000001</c:v>
                      </c:pt>
                      <c:pt idx="231">
                        <c:v>23.099979999999999</c:v>
                      </c:pt>
                      <c:pt idx="232">
                        <c:v>23.199980000000004</c:v>
                      </c:pt>
                      <c:pt idx="233">
                        <c:v>23.299979999999998</c:v>
                      </c:pt>
                      <c:pt idx="234">
                        <c:v>23.399980000000003</c:v>
                      </c:pt>
                      <c:pt idx="235">
                        <c:v>23.499980000000001</c:v>
                      </c:pt>
                      <c:pt idx="236">
                        <c:v>23.599980000000002</c:v>
                      </c:pt>
                      <c:pt idx="237">
                        <c:v>23.69998</c:v>
                      </c:pt>
                      <c:pt idx="238">
                        <c:v>23.799979999999998</c:v>
                      </c:pt>
                      <c:pt idx="239">
                        <c:v>23.899979999999999</c:v>
                      </c:pt>
                      <c:pt idx="240">
                        <c:v>23.999979999999997</c:v>
                      </c:pt>
                      <c:pt idx="241">
                        <c:v>24.099980000000002</c:v>
                      </c:pt>
                      <c:pt idx="242">
                        <c:v>24.199979999999996</c:v>
                      </c:pt>
                      <c:pt idx="243">
                        <c:v>24.299980000000001</c:v>
                      </c:pt>
                      <c:pt idx="244">
                        <c:v>24.399979999999999</c:v>
                      </c:pt>
                      <c:pt idx="245">
                        <c:v>24.499980000000001</c:v>
                      </c:pt>
                      <c:pt idx="246">
                        <c:v>24.599979999999999</c:v>
                      </c:pt>
                      <c:pt idx="247">
                        <c:v>24.69998</c:v>
                      </c:pt>
                      <c:pt idx="248">
                        <c:v>24.799979999999998</c:v>
                      </c:pt>
                      <c:pt idx="249">
                        <c:v>24.899979999999999</c:v>
                      </c:pt>
                      <c:pt idx="250">
                        <c:v>24.999980000000001</c:v>
                      </c:pt>
                      <c:pt idx="251">
                        <c:v>25.099980000000002</c:v>
                      </c:pt>
                      <c:pt idx="252">
                        <c:v>25.19998</c:v>
                      </c:pt>
                      <c:pt idx="253">
                        <c:v>25.299980000000001</c:v>
                      </c:pt>
                      <c:pt idx="254">
                        <c:v>25.399979999999999</c:v>
                      </c:pt>
                      <c:pt idx="255">
                        <c:v>25.499980000000001</c:v>
                      </c:pt>
                      <c:pt idx="256">
                        <c:v>25.599979999999999</c:v>
                      </c:pt>
                      <c:pt idx="257">
                        <c:v>25.699980000000004</c:v>
                      </c:pt>
                      <c:pt idx="258">
                        <c:v>25.799979999999998</c:v>
                      </c:pt>
                      <c:pt idx="259">
                        <c:v>25.899980000000003</c:v>
                      </c:pt>
                      <c:pt idx="260">
                        <c:v>25.999980000000001</c:v>
                      </c:pt>
                      <c:pt idx="261">
                        <c:v>26.099980000000002</c:v>
                      </c:pt>
                      <c:pt idx="262">
                        <c:v>26.19998</c:v>
                      </c:pt>
                      <c:pt idx="263">
                        <c:v>26.299979999999998</c:v>
                      </c:pt>
                      <c:pt idx="264">
                        <c:v>26.399979999999999</c:v>
                      </c:pt>
                      <c:pt idx="265">
                        <c:v>26.499979999999997</c:v>
                      </c:pt>
                      <c:pt idx="266">
                        <c:v>26.599980000000002</c:v>
                      </c:pt>
                      <c:pt idx="267">
                        <c:v>26.699979999999996</c:v>
                      </c:pt>
                      <c:pt idx="268">
                        <c:v>26.799980000000001</c:v>
                      </c:pt>
                      <c:pt idx="269">
                        <c:v>26.899979999999999</c:v>
                      </c:pt>
                      <c:pt idx="270">
                        <c:v>26.999980000000001</c:v>
                      </c:pt>
                      <c:pt idx="271">
                        <c:v>27.099979999999999</c:v>
                      </c:pt>
                      <c:pt idx="272">
                        <c:v>27.19998</c:v>
                      </c:pt>
                      <c:pt idx="273">
                        <c:v>27.299979999999998</c:v>
                      </c:pt>
                      <c:pt idx="274">
                        <c:v>27.399979999999999</c:v>
                      </c:pt>
                      <c:pt idx="275">
                        <c:v>27.499980000000001</c:v>
                      </c:pt>
                      <c:pt idx="276">
                        <c:v>27.599980000000002</c:v>
                      </c:pt>
                      <c:pt idx="277">
                        <c:v>27.69998</c:v>
                      </c:pt>
                      <c:pt idx="278">
                        <c:v>27.799980000000001</c:v>
                      </c:pt>
                      <c:pt idx="279">
                        <c:v>27.899979999999999</c:v>
                      </c:pt>
                      <c:pt idx="280">
                        <c:v>27.999980000000001</c:v>
                      </c:pt>
                      <c:pt idx="281">
                        <c:v>28.099979999999999</c:v>
                      </c:pt>
                      <c:pt idx="282">
                        <c:v>28.199980000000004</c:v>
                      </c:pt>
                      <c:pt idx="283">
                        <c:v>28.299979999999998</c:v>
                      </c:pt>
                      <c:pt idx="284">
                        <c:v>28.399980000000003</c:v>
                      </c:pt>
                      <c:pt idx="285">
                        <c:v>28.499980000000001</c:v>
                      </c:pt>
                      <c:pt idx="286">
                        <c:v>28.599980000000002</c:v>
                      </c:pt>
                      <c:pt idx="287">
                        <c:v>28.69998</c:v>
                      </c:pt>
                      <c:pt idx="288">
                        <c:v>28.799979999999998</c:v>
                      </c:pt>
                      <c:pt idx="289">
                        <c:v>28.899979999999999</c:v>
                      </c:pt>
                      <c:pt idx="290">
                        <c:v>28.999979999999997</c:v>
                      </c:pt>
                      <c:pt idx="291">
                        <c:v>29.099980000000002</c:v>
                      </c:pt>
                      <c:pt idx="292">
                        <c:v>29.199979999999996</c:v>
                      </c:pt>
                      <c:pt idx="293">
                        <c:v>29.299969999999998</c:v>
                      </c:pt>
                      <c:pt idx="294">
                        <c:v>29.399970000000003</c:v>
                      </c:pt>
                      <c:pt idx="295">
                        <c:v>29.499969999999998</c:v>
                      </c:pt>
                      <c:pt idx="296">
                        <c:v>29.599970000000003</c:v>
                      </c:pt>
                      <c:pt idx="297">
                        <c:v>29.69997</c:v>
                      </c:pt>
                      <c:pt idx="298">
                        <c:v>29.799970000000002</c:v>
                      </c:pt>
                      <c:pt idx="299">
                        <c:v>29.89997</c:v>
                      </c:pt>
                      <c:pt idx="300">
                        <c:v>29.999970000000001</c:v>
                      </c:pt>
                      <c:pt idx="301">
                        <c:v>30.099969999999999</c:v>
                      </c:pt>
                      <c:pt idx="302">
                        <c:v>30.19997</c:v>
                      </c:pt>
                      <c:pt idx="303">
                        <c:v>30.299970000000002</c:v>
                      </c:pt>
                      <c:pt idx="304">
                        <c:v>30.399969999999996</c:v>
                      </c:pt>
                      <c:pt idx="305">
                        <c:v>30.499969999999998</c:v>
                      </c:pt>
                      <c:pt idx="306">
                        <c:v>30.599969999999999</c:v>
                      </c:pt>
                      <c:pt idx="307">
                        <c:v>30.69997</c:v>
                      </c:pt>
                      <c:pt idx="308">
                        <c:v>30.799970000000002</c:v>
                      </c:pt>
                      <c:pt idx="309">
                        <c:v>30.899970000000003</c:v>
                      </c:pt>
                      <c:pt idx="310">
                        <c:v>30.999969999999998</c:v>
                      </c:pt>
                      <c:pt idx="311">
                        <c:v>31.099969999999999</c:v>
                      </c:pt>
                      <c:pt idx="312">
                        <c:v>31.19997</c:v>
                      </c:pt>
                      <c:pt idx="313">
                        <c:v>31.299970000000002</c:v>
                      </c:pt>
                      <c:pt idx="314">
                        <c:v>31.399969999999996</c:v>
                      </c:pt>
                      <c:pt idx="315">
                        <c:v>31.499970000000005</c:v>
                      </c:pt>
                      <c:pt idx="316">
                        <c:v>31.599969999999999</c:v>
                      </c:pt>
                      <c:pt idx="317">
                        <c:v>31.69997</c:v>
                      </c:pt>
                      <c:pt idx="318">
                        <c:v>31.799970000000002</c:v>
                      </c:pt>
                      <c:pt idx="319">
                        <c:v>31.899970000000003</c:v>
                      </c:pt>
                      <c:pt idx="320">
                        <c:v>31.999969999999998</c:v>
                      </c:pt>
                      <c:pt idx="321">
                        <c:v>32.099969999999999</c:v>
                      </c:pt>
                      <c:pt idx="322">
                        <c:v>32.19997</c:v>
                      </c:pt>
                      <c:pt idx="323">
                        <c:v>32.299970000000002</c:v>
                      </c:pt>
                      <c:pt idx="324">
                        <c:v>32.399969999999996</c:v>
                      </c:pt>
                      <c:pt idx="325">
                        <c:v>32.499970000000005</c:v>
                      </c:pt>
                      <c:pt idx="326">
                        <c:v>32.599969999999999</c:v>
                      </c:pt>
                      <c:pt idx="327">
                        <c:v>32.69997</c:v>
                      </c:pt>
                      <c:pt idx="328">
                        <c:v>32.799970000000002</c:v>
                      </c:pt>
                      <c:pt idx="329">
                        <c:v>32.899969999999996</c:v>
                      </c:pt>
                      <c:pt idx="330">
                        <c:v>32.999969999999998</c:v>
                      </c:pt>
                      <c:pt idx="331">
                        <c:v>33.099969999999999</c:v>
                      </c:pt>
                      <c:pt idx="332">
                        <c:v>33.19997</c:v>
                      </c:pt>
                      <c:pt idx="333">
                        <c:v>33.299970000000002</c:v>
                      </c:pt>
                      <c:pt idx="334">
                        <c:v>33.399970000000003</c:v>
                      </c:pt>
                      <c:pt idx="335">
                        <c:v>33.499969999999998</c:v>
                      </c:pt>
                      <c:pt idx="336">
                        <c:v>33.599969999999999</c:v>
                      </c:pt>
                      <c:pt idx="337">
                        <c:v>33.69997</c:v>
                      </c:pt>
                      <c:pt idx="338">
                        <c:v>33.799970000000002</c:v>
                      </c:pt>
                      <c:pt idx="339">
                        <c:v>33.899969999999996</c:v>
                      </c:pt>
                      <c:pt idx="340">
                        <c:v>33.999970000000005</c:v>
                      </c:pt>
                      <c:pt idx="341">
                        <c:v>34.099969999999999</c:v>
                      </c:pt>
                      <c:pt idx="342">
                        <c:v>34.19997</c:v>
                      </c:pt>
                      <c:pt idx="343">
                        <c:v>34.299970000000002</c:v>
                      </c:pt>
                      <c:pt idx="344">
                        <c:v>34.399970000000003</c:v>
                      </c:pt>
                      <c:pt idx="345">
                        <c:v>34.499969999999998</c:v>
                      </c:pt>
                      <c:pt idx="346">
                        <c:v>34.599969999999999</c:v>
                      </c:pt>
                      <c:pt idx="347">
                        <c:v>34.69997</c:v>
                      </c:pt>
                      <c:pt idx="348">
                        <c:v>34.799970000000002</c:v>
                      </c:pt>
                      <c:pt idx="349">
                        <c:v>34.899969999999996</c:v>
                      </c:pt>
                      <c:pt idx="350">
                        <c:v>34.999970000000005</c:v>
                      </c:pt>
                      <c:pt idx="351">
                        <c:v>35.099969999999999</c:v>
                      </c:pt>
                      <c:pt idx="352">
                        <c:v>35.19997</c:v>
                      </c:pt>
                      <c:pt idx="353">
                        <c:v>35.299970000000002</c:v>
                      </c:pt>
                      <c:pt idx="354">
                        <c:v>35.399969999999996</c:v>
                      </c:pt>
                      <c:pt idx="355">
                        <c:v>35.499969999999998</c:v>
                      </c:pt>
                      <c:pt idx="356">
                        <c:v>35.599969999999999</c:v>
                      </c:pt>
                      <c:pt idx="357">
                        <c:v>35.69997</c:v>
                      </c:pt>
                      <c:pt idx="358">
                        <c:v>35.799970000000002</c:v>
                      </c:pt>
                      <c:pt idx="359">
                        <c:v>35.899970000000003</c:v>
                      </c:pt>
                      <c:pt idx="360">
                        <c:v>35.999969999999998</c:v>
                      </c:pt>
                      <c:pt idx="361">
                        <c:v>36.099969999999999</c:v>
                      </c:pt>
                      <c:pt idx="362">
                        <c:v>36.19997</c:v>
                      </c:pt>
                      <c:pt idx="363">
                        <c:v>36.299970000000002</c:v>
                      </c:pt>
                      <c:pt idx="364">
                        <c:v>36.399969999999996</c:v>
                      </c:pt>
                      <c:pt idx="365">
                        <c:v>36.499970000000005</c:v>
                      </c:pt>
                      <c:pt idx="366">
                        <c:v>36.599969999999999</c:v>
                      </c:pt>
                      <c:pt idx="367">
                        <c:v>36.69997</c:v>
                      </c:pt>
                      <c:pt idx="368">
                        <c:v>36.799970000000002</c:v>
                      </c:pt>
                      <c:pt idx="369">
                        <c:v>36.899970000000003</c:v>
                      </c:pt>
                      <c:pt idx="370">
                        <c:v>36.999969999999998</c:v>
                      </c:pt>
                      <c:pt idx="371">
                        <c:v>37.099969999999999</c:v>
                      </c:pt>
                      <c:pt idx="372">
                        <c:v>37.19997</c:v>
                      </c:pt>
                      <c:pt idx="373">
                        <c:v>37.299970000000002</c:v>
                      </c:pt>
                      <c:pt idx="374">
                        <c:v>37.399969999999996</c:v>
                      </c:pt>
                      <c:pt idx="375">
                        <c:v>37.499970000000005</c:v>
                      </c:pt>
                      <c:pt idx="376">
                        <c:v>37.599969999999999</c:v>
                      </c:pt>
                      <c:pt idx="377">
                        <c:v>37.69997</c:v>
                      </c:pt>
                      <c:pt idx="378">
                        <c:v>37.799970000000002</c:v>
                      </c:pt>
                      <c:pt idx="379">
                        <c:v>37.899969999999996</c:v>
                      </c:pt>
                      <c:pt idx="380">
                        <c:v>37.999969999999998</c:v>
                      </c:pt>
                      <c:pt idx="381">
                        <c:v>38.099969999999999</c:v>
                      </c:pt>
                      <c:pt idx="382">
                        <c:v>38.19997</c:v>
                      </c:pt>
                      <c:pt idx="383">
                        <c:v>38.299970000000002</c:v>
                      </c:pt>
                      <c:pt idx="384">
                        <c:v>38.399979999999999</c:v>
                      </c:pt>
                      <c:pt idx="385">
                        <c:v>38.499980000000008</c:v>
                      </c:pt>
                      <c:pt idx="386">
                        <c:v>38.599980000000002</c:v>
                      </c:pt>
                      <c:pt idx="387">
                        <c:v>38.699979999999996</c:v>
                      </c:pt>
                      <c:pt idx="388">
                        <c:v>38.799979999999998</c:v>
                      </c:pt>
                      <c:pt idx="389">
                        <c:v>38.899989999999995</c:v>
                      </c:pt>
                      <c:pt idx="390">
                        <c:v>38.999990000000004</c:v>
                      </c:pt>
                      <c:pt idx="391">
                        <c:v>39.099990000000005</c:v>
                      </c:pt>
                      <c:pt idx="392">
                        <c:v>39.19999</c:v>
                      </c:pt>
                      <c:pt idx="393">
                        <c:v>39.299999999999997</c:v>
                      </c:pt>
                      <c:pt idx="394">
                        <c:v>39.4</c:v>
                      </c:pt>
                      <c:pt idx="395">
                        <c:v>39.5</c:v>
                      </c:pt>
                      <c:pt idx="396">
                        <c:v>39.6</c:v>
                      </c:pt>
                      <c:pt idx="397">
                        <c:v>39.700009999999999</c:v>
                      </c:pt>
                      <c:pt idx="398">
                        <c:v>39.80001</c:v>
                      </c:pt>
                      <c:pt idx="399">
                        <c:v>39.900009999999995</c:v>
                      </c:pt>
                      <c:pt idx="400">
                        <c:v>40.000010000000003</c:v>
                      </c:pt>
                      <c:pt idx="401">
                        <c:v>40.100009999999997</c:v>
                      </c:pt>
                      <c:pt idx="402">
                        <c:v>40.200020000000002</c:v>
                      </c:pt>
                      <c:pt idx="403">
                        <c:v>40.300019999999996</c:v>
                      </c:pt>
                      <c:pt idx="404">
                        <c:v>40.400019999999998</c:v>
                      </c:pt>
                      <c:pt idx="405">
                        <c:v>40.500020000000006</c:v>
                      </c:pt>
                      <c:pt idx="406">
                        <c:v>40.600030000000004</c:v>
                      </c:pt>
                      <c:pt idx="407">
                        <c:v>40.700029999999998</c:v>
                      </c:pt>
                      <c:pt idx="408">
                        <c:v>40.80003</c:v>
                      </c:pt>
                      <c:pt idx="409">
                        <c:v>40.900029999999994</c:v>
                      </c:pt>
                      <c:pt idx="410">
                        <c:v>41.000040000000006</c:v>
                      </c:pt>
                      <c:pt idx="411">
                        <c:v>41.10004</c:v>
                      </c:pt>
                      <c:pt idx="412">
                        <c:v>41.200040000000001</c:v>
                      </c:pt>
                      <c:pt idx="413">
                        <c:v>41.300039999999996</c:v>
                      </c:pt>
                      <c:pt idx="414">
                        <c:v>41.400040000000004</c:v>
                      </c:pt>
                      <c:pt idx="415">
                        <c:v>41.500050000000002</c:v>
                      </c:pt>
                      <c:pt idx="416">
                        <c:v>41.600050000000003</c:v>
                      </c:pt>
                      <c:pt idx="417">
                        <c:v>41.700049999999997</c:v>
                      </c:pt>
                      <c:pt idx="418">
                        <c:v>41.800049999999999</c:v>
                      </c:pt>
                      <c:pt idx="419">
                        <c:v>41.900059999999996</c:v>
                      </c:pt>
                      <c:pt idx="420">
                        <c:v>42.000060000000005</c:v>
                      </c:pt>
                      <c:pt idx="421">
                        <c:v>42.100059999999999</c:v>
                      </c:pt>
                      <c:pt idx="422">
                        <c:v>42.200060000000001</c:v>
                      </c:pt>
                      <c:pt idx="423">
                        <c:v>42.300069999999998</c:v>
                      </c:pt>
                      <c:pt idx="424">
                        <c:v>42.400069999999999</c:v>
                      </c:pt>
                      <c:pt idx="425">
                        <c:v>42.500070000000001</c:v>
                      </c:pt>
                      <c:pt idx="426">
                        <c:v>42.600070000000002</c:v>
                      </c:pt>
                      <c:pt idx="427">
                        <c:v>42.700069999999997</c:v>
                      </c:pt>
                      <c:pt idx="428">
                        <c:v>42.800079999999994</c:v>
                      </c:pt>
                      <c:pt idx="429">
                        <c:v>42.900080000000003</c:v>
                      </c:pt>
                      <c:pt idx="430">
                        <c:v>43.000080000000004</c:v>
                      </c:pt>
                      <c:pt idx="431">
                        <c:v>43.100079999999998</c:v>
                      </c:pt>
                      <c:pt idx="432">
                        <c:v>43.200090000000003</c:v>
                      </c:pt>
                      <c:pt idx="433">
                        <c:v>43.300089999999997</c:v>
                      </c:pt>
                      <c:pt idx="434">
                        <c:v>43.400090000000006</c:v>
                      </c:pt>
                      <c:pt idx="435">
                        <c:v>43.50009</c:v>
                      </c:pt>
                      <c:pt idx="436">
                        <c:v>43.600090000000002</c:v>
                      </c:pt>
                      <c:pt idx="437">
                        <c:v>43.700099999999999</c:v>
                      </c:pt>
                      <c:pt idx="438">
                        <c:v>43.8001</c:v>
                      </c:pt>
                      <c:pt idx="439">
                        <c:v>43.900100000000002</c:v>
                      </c:pt>
                      <c:pt idx="440">
                        <c:v>44.000100000000003</c:v>
                      </c:pt>
                      <c:pt idx="441">
                        <c:v>44.100110000000001</c:v>
                      </c:pt>
                      <c:pt idx="442">
                        <c:v>44.200109999999995</c:v>
                      </c:pt>
                      <c:pt idx="443">
                        <c:v>44.300109999999997</c:v>
                      </c:pt>
                      <c:pt idx="444">
                        <c:v>44.400110000000005</c:v>
                      </c:pt>
                      <c:pt idx="445">
                        <c:v>44.500120000000003</c:v>
                      </c:pt>
                      <c:pt idx="446">
                        <c:v>44.600120000000004</c:v>
                      </c:pt>
                      <c:pt idx="447">
                        <c:v>44.700119999999998</c:v>
                      </c:pt>
                      <c:pt idx="448">
                        <c:v>44.800119999999993</c:v>
                      </c:pt>
                      <c:pt idx="449">
                        <c:v>44.900120000000001</c:v>
                      </c:pt>
                      <c:pt idx="450">
                        <c:v>45.000129999999999</c:v>
                      </c:pt>
                      <c:pt idx="451">
                        <c:v>45.10013</c:v>
                      </c:pt>
                      <c:pt idx="452">
                        <c:v>45.200130000000001</c:v>
                      </c:pt>
                      <c:pt idx="453">
                        <c:v>45.300129999999996</c:v>
                      </c:pt>
                      <c:pt idx="454">
                        <c:v>45.400140000000007</c:v>
                      </c:pt>
                      <c:pt idx="455">
                        <c:v>45.500140000000002</c:v>
                      </c:pt>
                      <c:pt idx="456">
                        <c:v>45.600139999999996</c:v>
                      </c:pt>
                      <c:pt idx="457">
                        <c:v>45.700139999999998</c:v>
                      </c:pt>
                      <c:pt idx="458">
                        <c:v>45.800149999999995</c:v>
                      </c:pt>
                      <c:pt idx="459">
                        <c:v>45.900150000000004</c:v>
                      </c:pt>
                      <c:pt idx="460">
                        <c:v>46.000150000000005</c:v>
                      </c:pt>
                      <c:pt idx="461">
                        <c:v>46.100149999999999</c:v>
                      </c:pt>
                      <c:pt idx="462">
                        <c:v>46.200149999999994</c:v>
                      </c:pt>
                      <c:pt idx="463">
                        <c:v>46.300159999999998</c:v>
                      </c:pt>
                      <c:pt idx="464">
                        <c:v>46.40016</c:v>
                      </c:pt>
                      <c:pt idx="465">
                        <c:v>46.500160000000001</c:v>
                      </c:pt>
                      <c:pt idx="466">
                        <c:v>46.600160000000002</c:v>
                      </c:pt>
                      <c:pt idx="467">
                        <c:v>46.70017</c:v>
                      </c:pt>
                      <c:pt idx="468">
                        <c:v>46.800169999999994</c:v>
                      </c:pt>
                      <c:pt idx="469">
                        <c:v>46.900170000000003</c:v>
                      </c:pt>
                      <c:pt idx="470">
                        <c:v>47.000169999999997</c:v>
                      </c:pt>
                      <c:pt idx="471">
                        <c:v>47.100169999999999</c:v>
                      </c:pt>
                      <c:pt idx="472">
                        <c:v>47.200179999999996</c:v>
                      </c:pt>
                      <c:pt idx="473">
                        <c:v>47.300179999999997</c:v>
                      </c:pt>
                      <c:pt idx="474">
                        <c:v>47.400180000000006</c:v>
                      </c:pt>
                      <c:pt idx="475">
                        <c:v>47.50018</c:v>
                      </c:pt>
                      <c:pt idx="476">
                        <c:v>47.600189999999998</c:v>
                      </c:pt>
                      <c:pt idx="477">
                        <c:v>47.700189999999999</c:v>
                      </c:pt>
                      <c:pt idx="478">
                        <c:v>47.800190000000001</c:v>
                      </c:pt>
                      <c:pt idx="479">
                        <c:v>47.900190000000002</c:v>
                      </c:pt>
                      <c:pt idx="480">
                        <c:v>48.0002</c:v>
                      </c:pt>
                      <c:pt idx="481">
                        <c:v>48.100200000000001</c:v>
                      </c:pt>
                      <c:pt idx="482">
                        <c:v>48.200199999999995</c:v>
                      </c:pt>
                      <c:pt idx="483">
                        <c:v>48.300200000000004</c:v>
                      </c:pt>
                      <c:pt idx="484">
                        <c:v>48.400199999999998</c:v>
                      </c:pt>
                      <c:pt idx="485">
                        <c:v>48.500210000000003</c:v>
                      </c:pt>
                      <c:pt idx="486">
                        <c:v>48.600209999999997</c:v>
                      </c:pt>
                      <c:pt idx="487">
                        <c:v>48.700209999999998</c:v>
                      </c:pt>
                      <c:pt idx="488">
                        <c:v>48.800210000000007</c:v>
                      </c:pt>
                      <c:pt idx="489">
                        <c:v>48.900220000000004</c:v>
                      </c:pt>
                      <c:pt idx="490">
                        <c:v>49.000219999999999</c:v>
                      </c:pt>
                      <c:pt idx="491">
                        <c:v>49.10022</c:v>
                      </c:pt>
                      <c:pt idx="492">
                        <c:v>49.200219999999995</c:v>
                      </c:pt>
                      <c:pt idx="493">
                        <c:v>49.300230000000006</c:v>
                      </c:pt>
                      <c:pt idx="494">
                        <c:v>49.400230000000001</c:v>
                      </c:pt>
                      <c:pt idx="495">
                        <c:v>49.500230000000002</c:v>
                      </c:pt>
                      <c:pt idx="496">
                        <c:v>49.600229999999996</c:v>
                      </c:pt>
                      <c:pt idx="497">
                        <c:v>49.700229999999998</c:v>
                      </c:pt>
                      <c:pt idx="498">
                        <c:v>49.800240000000002</c:v>
                      </c:pt>
                      <c:pt idx="499">
                        <c:v>49.900240000000004</c:v>
                      </c:pt>
                      <c:pt idx="500">
                        <c:v>50.000239999999998</c:v>
                      </c:pt>
                      <c:pt idx="501">
                        <c:v>50.100239999999999</c:v>
                      </c:pt>
                      <c:pt idx="502">
                        <c:v>50.200249999999997</c:v>
                      </c:pt>
                      <c:pt idx="503">
                        <c:v>50.300250000000005</c:v>
                      </c:pt>
                      <c:pt idx="504">
                        <c:v>50.40025</c:v>
                      </c:pt>
                      <c:pt idx="505">
                        <c:v>50.500250000000001</c:v>
                      </c:pt>
                      <c:pt idx="506">
                        <c:v>50.600259999999999</c:v>
                      </c:pt>
                      <c:pt idx="507">
                        <c:v>50.70026</c:v>
                      </c:pt>
                      <c:pt idx="508">
                        <c:v>50.800260000000002</c:v>
                      </c:pt>
                      <c:pt idx="509">
                        <c:v>50.900260000000003</c:v>
                      </c:pt>
                      <c:pt idx="510">
                        <c:v>51.000259999999997</c:v>
                      </c:pt>
                      <c:pt idx="511">
                        <c:v>51.100269999999995</c:v>
                      </c:pt>
                      <c:pt idx="512">
                        <c:v>51.200269999999996</c:v>
                      </c:pt>
                      <c:pt idx="513">
                        <c:v>51.300270000000005</c:v>
                      </c:pt>
                      <c:pt idx="514">
                        <c:v>51.400269999999999</c:v>
                      </c:pt>
                      <c:pt idx="515">
                        <c:v>51.500280000000004</c:v>
                      </c:pt>
                      <c:pt idx="516">
                        <c:v>51.600279999999998</c:v>
                      </c:pt>
                      <c:pt idx="517">
                        <c:v>51.700279999999992</c:v>
                      </c:pt>
                      <c:pt idx="518">
                        <c:v>51.800280000000001</c:v>
                      </c:pt>
                      <c:pt idx="519">
                        <c:v>51.900280000000002</c:v>
                      </c:pt>
                      <c:pt idx="520">
                        <c:v>52.00029</c:v>
                      </c:pt>
                      <c:pt idx="521">
                        <c:v>52.100290000000001</c:v>
                      </c:pt>
                      <c:pt idx="522">
                        <c:v>52.200290000000003</c:v>
                      </c:pt>
                      <c:pt idx="523">
                        <c:v>52.300290000000004</c:v>
                      </c:pt>
                      <c:pt idx="524">
                        <c:v>52.400300000000001</c:v>
                      </c:pt>
                      <c:pt idx="525">
                        <c:v>52.500299999999996</c:v>
                      </c:pt>
                      <c:pt idx="526">
                        <c:v>52.600299999999997</c:v>
                      </c:pt>
                      <c:pt idx="527">
                        <c:v>52.700300000000006</c:v>
                      </c:pt>
                      <c:pt idx="528">
                        <c:v>52.800310000000003</c:v>
                      </c:pt>
                      <c:pt idx="529">
                        <c:v>52.900310000000005</c:v>
                      </c:pt>
                      <c:pt idx="530">
                        <c:v>53.000309999999999</c:v>
                      </c:pt>
                      <c:pt idx="531">
                        <c:v>53.100309999999993</c:v>
                      </c:pt>
                      <c:pt idx="532">
                        <c:v>53.200310000000002</c:v>
                      </c:pt>
                      <c:pt idx="533">
                        <c:v>53.300319999999999</c:v>
                      </c:pt>
                      <c:pt idx="534">
                        <c:v>53.400320000000001</c:v>
                      </c:pt>
                      <c:pt idx="535">
                        <c:v>53.500320000000002</c:v>
                      </c:pt>
                      <c:pt idx="536">
                        <c:v>53.600319999999996</c:v>
                      </c:pt>
                      <c:pt idx="537">
                        <c:v>53.700329999999994</c:v>
                      </c:pt>
                      <c:pt idx="538">
                        <c:v>53.800330000000002</c:v>
                      </c:pt>
                      <c:pt idx="539">
                        <c:v>53.900329999999997</c:v>
                      </c:pt>
                      <c:pt idx="540">
                        <c:v>54.000329999999998</c:v>
                      </c:pt>
                      <c:pt idx="541">
                        <c:v>54.100339999999996</c:v>
                      </c:pt>
                      <c:pt idx="542">
                        <c:v>54.200340000000004</c:v>
                      </c:pt>
                      <c:pt idx="543">
                        <c:v>54.300340000000006</c:v>
                      </c:pt>
                      <c:pt idx="544">
                        <c:v>54.40034</c:v>
                      </c:pt>
                      <c:pt idx="545">
                        <c:v>54.500339999999994</c:v>
                      </c:pt>
                      <c:pt idx="546">
                        <c:v>54.600349999999999</c:v>
                      </c:pt>
                      <c:pt idx="547">
                        <c:v>54.70035</c:v>
                      </c:pt>
                      <c:pt idx="548">
                        <c:v>54.800350000000002</c:v>
                      </c:pt>
                      <c:pt idx="549">
                        <c:v>54.900350000000003</c:v>
                      </c:pt>
                      <c:pt idx="550">
                        <c:v>55.000360000000001</c:v>
                      </c:pt>
                      <c:pt idx="551">
                        <c:v>55.100359999999995</c:v>
                      </c:pt>
                      <c:pt idx="552">
                        <c:v>55.200360000000003</c:v>
                      </c:pt>
                      <c:pt idx="553">
                        <c:v>55.300359999999998</c:v>
                      </c:pt>
                      <c:pt idx="554">
                        <c:v>55.400359999999999</c:v>
                      </c:pt>
                      <c:pt idx="555">
                        <c:v>55.500369999999997</c:v>
                      </c:pt>
                      <c:pt idx="556">
                        <c:v>55.600369999999998</c:v>
                      </c:pt>
                      <c:pt idx="557">
                        <c:v>55.700370000000007</c:v>
                      </c:pt>
                      <c:pt idx="558">
                        <c:v>55.800370000000001</c:v>
                      </c:pt>
                      <c:pt idx="559">
                        <c:v>55.900379999999998</c:v>
                      </c:pt>
                      <c:pt idx="560">
                        <c:v>56.00038</c:v>
                      </c:pt>
                      <c:pt idx="561">
                        <c:v>56.100379999999994</c:v>
                      </c:pt>
                      <c:pt idx="562">
                        <c:v>56.200380000000003</c:v>
                      </c:pt>
                      <c:pt idx="563">
                        <c:v>56.30039</c:v>
                      </c:pt>
                      <c:pt idx="564">
                        <c:v>56.400390000000002</c:v>
                      </c:pt>
                      <c:pt idx="565">
                        <c:v>56.500389999999996</c:v>
                      </c:pt>
                      <c:pt idx="566">
                        <c:v>56.600390000000004</c:v>
                      </c:pt>
                      <c:pt idx="567">
                        <c:v>56.700389999999999</c:v>
                      </c:pt>
                      <c:pt idx="568">
                        <c:v>56.800400000000003</c:v>
                      </c:pt>
                      <c:pt idx="569">
                        <c:v>56.900399999999998</c:v>
                      </c:pt>
                      <c:pt idx="570">
                        <c:v>57.000399999999999</c:v>
                      </c:pt>
                      <c:pt idx="571">
                        <c:v>57.100400000000008</c:v>
                      </c:pt>
                      <c:pt idx="572">
                        <c:v>57.200410000000005</c:v>
                      </c:pt>
                      <c:pt idx="573">
                        <c:v>57.300409999999999</c:v>
                      </c:pt>
                      <c:pt idx="574">
                        <c:v>57.400410000000001</c:v>
                      </c:pt>
                      <c:pt idx="575">
                        <c:v>57.500409999999995</c:v>
                      </c:pt>
                      <c:pt idx="576">
                        <c:v>57.60042</c:v>
                      </c:pt>
                      <c:pt idx="577">
                        <c:v>57.700420000000001</c:v>
                      </c:pt>
                      <c:pt idx="578">
                        <c:v>57.800420000000003</c:v>
                      </c:pt>
                      <c:pt idx="579">
                        <c:v>57.900419999999997</c:v>
                      </c:pt>
                      <c:pt idx="580">
                        <c:v>58.000419999999998</c:v>
                      </c:pt>
                      <c:pt idx="581">
                        <c:v>58.100429999999996</c:v>
                      </c:pt>
                      <c:pt idx="582">
                        <c:v>58.200430000000004</c:v>
                      </c:pt>
                      <c:pt idx="583">
                        <c:v>58.300429999999999</c:v>
                      </c:pt>
                      <c:pt idx="584">
                        <c:v>58.40043</c:v>
                      </c:pt>
                      <c:pt idx="585">
                        <c:v>58.500439999999998</c:v>
                      </c:pt>
                      <c:pt idx="586">
                        <c:v>58.600440000000006</c:v>
                      </c:pt>
                      <c:pt idx="587">
                        <c:v>58.70044</c:v>
                      </c:pt>
                      <c:pt idx="588">
                        <c:v>58.800440000000002</c:v>
                      </c:pt>
                      <c:pt idx="589">
                        <c:v>58.900439999999996</c:v>
                      </c:pt>
                      <c:pt idx="590">
                        <c:v>59.000450000000001</c:v>
                      </c:pt>
                      <c:pt idx="591">
                        <c:v>59.100450000000002</c:v>
                      </c:pt>
                      <c:pt idx="592">
                        <c:v>59.200450000000004</c:v>
                      </c:pt>
                      <c:pt idx="593">
                        <c:v>59.300449999999998</c:v>
                      </c:pt>
                      <c:pt idx="594">
                        <c:v>59.400459999999995</c:v>
                      </c:pt>
                      <c:pt idx="595">
                        <c:v>59.500459999999997</c:v>
                      </c:pt>
                      <c:pt idx="596">
                        <c:v>59.600460000000005</c:v>
                      </c:pt>
                      <c:pt idx="597">
                        <c:v>59.70046</c:v>
                      </c:pt>
                      <c:pt idx="598">
                        <c:v>59.800470000000004</c:v>
                      </c:pt>
                      <c:pt idx="599">
                        <c:v>59.900469999999999</c:v>
                      </c:pt>
                      <c:pt idx="600">
                        <c:v>60.000469999999993</c:v>
                      </c:pt>
                      <c:pt idx="601">
                        <c:v>60.100470000000001</c:v>
                      </c:pt>
                      <c:pt idx="602">
                        <c:v>60.200470000000003</c:v>
                      </c:pt>
                      <c:pt idx="603">
                        <c:v>60.30048</c:v>
                      </c:pt>
                      <c:pt idx="604">
                        <c:v>60.400480000000002</c:v>
                      </c:pt>
                      <c:pt idx="605">
                        <c:v>60.500479999999996</c:v>
                      </c:pt>
                      <c:pt idx="606">
                        <c:v>60.600480000000005</c:v>
                      </c:pt>
                      <c:pt idx="607">
                        <c:v>60.700490000000002</c:v>
                      </c:pt>
                      <c:pt idx="608">
                        <c:v>60.800489999999996</c:v>
                      </c:pt>
                      <c:pt idx="609">
                        <c:v>60.900489999999998</c:v>
                      </c:pt>
                      <c:pt idx="610">
                        <c:v>61.000489999999999</c:v>
                      </c:pt>
                      <c:pt idx="611">
                        <c:v>61.100500000000004</c:v>
                      </c:pt>
                      <c:pt idx="612">
                        <c:v>61.200500000000005</c:v>
                      </c:pt>
                      <c:pt idx="613">
                        <c:v>61.3005</c:v>
                      </c:pt>
                      <c:pt idx="614">
                        <c:v>61.400499999999994</c:v>
                      </c:pt>
                      <c:pt idx="615">
                        <c:v>61.500500000000002</c:v>
                      </c:pt>
                      <c:pt idx="616">
                        <c:v>61.60051</c:v>
                      </c:pt>
                      <c:pt idx="617">
                        <c:v>61.700510000000001</c:v>
                      </c:pt>
                      <c:pt idx="618">
                        <c:v>61.800510000000003</c:v>
                      </c:pt>
                      <c:pt idx="619">
                        <c:v>61.900509999999997</c:v>
                      </c:pt>
                      <c:pt idx="620">
                        <c:v>62.000519999999995</c:v>
                      </c:pt>
                      <c:pt idx="621">
                        <c:v>62.100520000000003</c:v>
                      </c:pt>
                      <c:pt idx="622">
                        <c:v>62.200519999999997</c:v>
                      </c:pt>
                      <c:pt idx="623">
                        <c:v>62.300520000000006</c:v>
                      </c:pt>
                      <c:pt idx="624">
                        <c:v>62.400530000000003</c:v>
                      </c:pt>
                      <c:pt idx="625">
                        <c:v>62.500529999999998</c:v>
                      </c:pt>
                      <c:pt idx="626">
                        <c:v>62.600530000000006</c:v>
                      </c:pt>
                      <c:pt idx="627">
                        <c:v>62.700530000000001</c:v>
                      </c:pt>
                      <c:pt idx="628">
                        <c:v>62.800529999999995</c:v>
                      </c:pt>
                      <c:pt idx="629">
                        <c:v>62.900539999999992</c:v>
                      </c:pt>
                      <c:pt idx="630">
                        <c:v>63.000540000000001</c:v>
                      </c:pt>
                      <c:pt idx="631">
                        <c:v>63.100539999999995</c:v>
                      </c:pt>
                      <c:pt idx="632">
                        <c:v>63.200540000000004</c:v>
                      </c:pt>
                      <c:pt idx="633">
                        <c:v>63.300550000000001</c:v>
                      </c:pt>
                      <c:pt idx="634">
                        <c:v>63.400549999999996</c:v>
                      </c:pt>
                      <c:pt idx="635">
                        <c:v>63.500550000000004</c:v>
                      </c:pt>
                      <c:pt idx="636">
                        <c:v>63.600549999999998</c:v>
                      </c:pt>
                      <c:pt idx="637">
                        <c:v>63.700549999999993</c:v>
                      </c:pt>
                      <c:pt idx="638">
                        <c:v>63.800560000000004</c:v>
                      </c:pt>
                      <c:pt idx="639">
                        <c:v>63.900559999999999</c:v>
                      </c:pt>
                      <c:pt idx="640">
                        <c:v>64.000560000000007</c:v>
                      </c:pt>
                      <c:pt idx="641">
                        <c:v>64.100560000000002</c:v>
                      </c:pt>
                      <c:pt idx="642">
                        <c:v>64.200569999999999</c:v>
                      </c:pt>
                      <c:pt idx="643">
                        <c:v>64.300569999999993</c:v>
                      </c:pt>
                      <c:pt idx="644">
                        <c:v>64.400570000000002</c:v>
                      </c:pt>
                      <c:pt idx="645">
                        <c:v>64.50057000000001</c:v>
                      </c:pt>
                      <c:pt idx="646">
                        <c:v>64.600580000000008</c:v>
                      </c:pt>
                      <c:pt idx="647">
                        <c:v>64.700580000000002</c:v>
                      </c:pt>
                      <c:pt idx="648">
                        <c:v>64.800579999999997</c:v>
                      </c:pt>
                      <c:pt idx="649">
                        <c:v>64.900579999999991</c:v>
                      </c:pt>
                      <c:pt idx="650">
                        <c:v>65.000579999999999</c:v>
                      </c:pt>
                      <c:pt idx="651">
                        <c:v>65.100589999999997</c:v>
                      </c:pt>
                      <c:pt idx="652">
                        <c:v>65.200590000000005</c:v>
                      </c:pt>
                      <c:pt idx="653">
                        <c:v>65.30059</c:v>
                      </c:pt>
                      <c:pt idx="654">
                        <c:v>65.400589999999994</c:v>
                      </c:pt>
                      <c:pt idx="655">
                        <c:v>65.500600000000006</c:v>
                      </c:pt>
                      <c:pt idx="656">
                        <c:v>65.6006</c:v>
                      </c:pt>
                      <c:pt idx="657">
                        <c:v>65.700599999999994</c:v>
                      </c:pt>
                      <c:pt idx="658">
                        <c:v>65.800600000000003</c:v>
                      </c:pt>
                      <c:pt idx="659">
                        <c:v>65.90061</c:v>
                      </c:pt>
                      <c:pt idx="660">
                        <c:v>66.000610000000009</c:v>
                      </c:pt>
                      <c:pt idx="661">
                        <c:v>66.100610000000003</c:v>
                      </c:pt>
                      <c:pt idx="662">
                        <c:v>66.200609999999998</c:v>
                      </c:pt>
                      <c:pt idx="663">
                        <c:v>66.300609999999992</c:v>
                      </c:pt>
                      <c:pt idx="664">
                        <c:v>66.400620000000004</c:v>
                      </c:pt>
                      <c:pt idx="665">
                        <c:v>66.500619999999998</c:v>
                      </c:pt>
                      <c:pt idx="666">
                        <c:v>66.600620000000006</c:v>
                      </c:pt>
                      <c:pt idx="667">
                        <c:v>66.700620000000001</c:v>
                      </c:pt>
                      <c:pt idx="668">
                        <c:v>66.800629999999998</c:v>
                      </c:pt>
                      <c:pt idx="669">
                        <c:v>66.900629999999992</c:v>
                      </c:pt>
                      <c:pt idx="670">
                        <c:v>67.000630000000001</c:v>
                      </c:pt>
                      <c:pt idx="671">
                        <c:v>67.100629999999995</c:v>
                      </c:pt>
                      <c:pt idx="672">
                        <c:v>67.200630000000004</c:v>
                      </c:pt>
                      <c:pt idx="673">
                        <c:v>67.300640000000001</c:v>
                      </c:pt>
                      <c:pt idx="674">
                        <c:v>67.400639999999996</c:v>
                      </c:pt>
                      <c:pt idx="675">
                        <c:v>67.500640000000004</c:v>
                      </c:pt>
                      <c:pt idx="676">
                        <c:v>67.600639999999999</c:v>
                      </c:pt>
                      <c:pt idx="677">
                        <c:v>67.700649999999996</c:v>
                      </c:pt>
                      <c:pt idx="678">
                        <c:v>67.80064999999999</c:v>
                      </c:pt>
                      <c:pt idx="679">
                        <c:v>67.900649999999999</c:v>
                      </c:pt>
                      <c:pt idx="680">
                        <c:v>68.000650000000007</c:v>
                      </c:pt>
                      <c:pt idx="681">
                        <c:v>68.100660000000005</c:v>
                      </c:pt>
                      <c:pt idx="682">
                        <c:v>68.200659999999999</c:v>
                      </c:pt>
                      <c:pt idx="683">
                        <c:v>68.300659999999993</c:v>
                      </c:pt>
                      <c:pt idx="684">
                        <c:v>68.400660000000002</c:v>
                      </c:pt>
                      <c:pt idx="685">
                        <c:v>68.500659999999996</c:v>
                      </c:pt>
                      <c:pt idx="686">
                        <c:v>68.600670000000008</c:v>
                      </c:pt>
                      <c:pt idx="687">
                        <c:v>68.700670000000002</c:v>
                      </c:pt>
                      <c:pt idx="688">
                        <c:v>68.800669999999997</c:v>
                      </c:pt>
                      <c:pt idx="689">
                        <c:v>68.900670000000005</c:v>
                      </c:pt>
                      <c:pt idx="690">
                        <c:v>69.000680000000003</c:v>
                      </c:pt>
                      <c:pt idx="691">
                        <c:v>69.100679999999997</c:v>
                      </c:pt>
                      <c:pt idx="692">
                        <c:v>69.200680000000006</c:v>
                      </c:pt>
                      <c:pt idx="693">
                        <c:v>69.30068</c:v>
                      </c:pt>
                      <c:pt idx="694">
                        <c:v>69.400689999999997</c:v>
                      </c:pt>
                      <c:pt idx="695">
                        <c:v>69.500690000000006</c:v>
                      </c:pt>
                      <c:pt idx="696">
                        <c:v>69.60069</c:v>
                      </c:pt>
                      <c:pt idx="697">
                        <c:v>69.700689999999994</c:v>
                      </c:pt>
                      <c:pt idx="698">
                        <c:v>69.800690000000003</c:v>
                      </c:pt>
                      <c:pt idx="699">
                        <c:v>69.900700000000001</c:v>
                      </c:pt>
                      <c:pt idx="700">
                        <c:v>70.000699999999995</c:v>
                      </c:pt>
                      <c:pt idx="701">
                        <c:v>70.100700000000003</c:v>
                      </c:pt>
                      <c:pt idx="702">
                        <c:v>70.200699999999998</c:v>
                      </c:pt>
                      <c:pt idx="703">
                        <c:v>70.300709999999995</c:v>
                      </c:pt>
                      <c:pt idx="704">
                        <c:v>70.400710000000004</c:v>
                      </c:pt>
                      <c:pt idx="705">
                        <c:v>70.500709999999998</c:v>
                      </c:pt>
                      <c:pt idx="706">
                        <c:v>70.600709999999992</c:v>
                      </c:pt>
                      <c:pt idx="707">
                        <c:v>70.700720000000004</c:v>
                      </c:pt>
                      <c:pt idx="708">
                        <c:v>70.800719999999998</c:v>
                      </c:pt>
                      <c:pt idx="709">
                        <c:v>70.900720000000007</c:v>
                      </c:pt>
                      <c:pt idx="710">
                        <c:v>71.000720000000001</c:v>
                      </c:pt>
                      <c:pt idx="711">
                        <c:v>71.100719999999995</c:v>
                      </c:pt>
                      <c:pt idx="712">
                        <c:v>71.200729999999993</c:v>
                      </c:pt>
                      <c:pt idx="713">
                        <c:v>71.300730000000001</c:v>
                      </c:pt>
                      <c:pt idx="714">
                        <c:v>71.40073000000001</c:v>
                      </c:pt>
                      <c:pt idx="715">
                        <c:v>71.500730000000004</c:v>
                      </c:pt>
                      <c:pt idx="716">
                        <c:v>71.600740000000002</c:v>
                      </c:pt>
                      <c:pt idx="717">
                        <c:v>71.700739999999996</c:v>
                      </c:pt>
                      <c:pt idx="718">
                        <c:v>71.80073999999999</c:v>
                      </c:pt>
                      <c:pt idx="719">
                        <c:v>71.900739999999999</c:v>
                      </c:pt>
                      <c:pt idx="720">
                        <c:v>72.000740000000008</c:v>
                      </c:pt>
                      <c:pt idx="721">
                        <c:v>72.100750000000005</c:v>
                      </c:pt>
                      <c:pt idx="722">
                        <c:v>72.200749999999999</c:v>
                      </c:pt>
                      <c:pt idx="723">
                        <c:v>72.300750000000008</c:v>
                      </c:pt>
                      <c:pt idx="724">
                        <c:v>72.400750000000002</c:v>
                      </c:pt>
                      <c:pt idx="725">
                        <c:v>72.50076</c:v>
                      </c:pt>
                      <c:pt idx="726">
                        <c:v>72.600759999999994</c:v>
                      </c:pt>
                      <c:pt idx="727">
                        <c:v>72.700760000000002</c:v>
                      </c:pt>
                      <c:pt idx="728">
                        <c:v>72.800759999999997</c:v>
                      </c:pt>
                      <c:pt idx="729">
                        <c:v>72.900770000000009</c:v>
                      </c:pt>
                      <c:pt idx="730">
                        <c:v>73.000770000000003</c:v>
                      </c:pt>
                      <c:pt idx="731">
                        <c:v>73.100769999999997</c:v>
                      </c:pt>
                      <c:pt idx="732">
                        <c:v>73.200769999999991</c:v>
                      </c:pt>
                      <c:pt idx="733">
                        <c:v>73.30077</c:v>
                      </c:pt>
                      <c:pt idx="734">
                        <c:v>73.400779999999997</c:v>
                      </c:pt>
                      <c:pt idx="735">
                        <c:v>73.500780000000006</c:v>
                      </c:pt>
                      <c:pt idx="736">
                        <c:v>73.60078</c:v>
                      </c:pt>
                      <c:pt idx="737">
                        <c:v>73.700779999999995</c:v>
                      </c:pt>
                      <c:pt idx="738">
                        <c:v>73.800789999999992</c:v>
                      </c:pt>
                      <c:pt idx="739">
                        <c:v>73.900790000000001</c:v>
                      </c:pt>
                      <c:pt idx="740">
                        <c:v>74.000789999999995</c:v>
                      </c:pt>
                      <c:pt idx="741">
                        <c:v>74.100790000000003</c:v>
                      </c:pt>
                      <c:pt idx="742">
                        <c:v>74.200800000000001</c:v>
                      </c:pt>
                      <c:pt idx="743">
                        <c:v>74.30080000000001</c:v>
                      </c:pt>
                      <c:pt idx="744">
                        <c:v>74.400800000000004</c:v>
                      </c:pt>
                      <c:pt idx="745">
                        <c:v>74.500799999999998</c:v>
                      </c:pt>
                      <c:pt idx="746">
                        <c:v>74.600799999999992</c:v>
                      </c:pt>
                      <c:pt idx="747">
                        <c:v>74.70080999999999</c:v>
                      </c:pt>
                      <c:pt idx="748">
                        <c:v>74.800809999999998</c:v>
                      </c:pt>
                      <c:pt idx="749">
                        <c:v>74.900810000000007</c:v>
                      </c:pt>
                      <c:pt idx="750">
                        <c:v>75.000810000000001</c:v>
                      </c:pt>
                      <c:pt idx="751">
                        <c:v>75.100819999999999</c:v>
                      </c:pt>
                      <c:pt idx="752">
                        <c:v>75.200819999999993</c:v>
                      </c:pt>
                      <c:pt idx="753">
                        <c:v>75.300820000000002</c:v>
                      </c:pt>
                      <c:pt idx="754">
                        <c:v>75.400819999999996</c:v>
                      </c:pt>
                      <c:pt idx="755">
                        <c:v>75.500820000000004</c:v>
                      </c:pt>
                      <c:pt idx="756">
                        <c:v>75.600830000000002</c:v>
                      </c:pt>
                      <c:pt idx="757">
                        <c:v>75.700829999999996</c:v>
                      </c:pt>
                      <c:pt idx="758">
                        <c:v>75.800830000000005</c:v>
                      </c:pt>
                      <c:pt idx="759">
                        <c:v>75.900829999999999</c:v>
                      </c:pt>
                      <c:pt idx="760">
                        <c:v>76.000839999999997</c:v>
                      </c:pt>
                      <c:pt idx="761">
                        <c:v>76.100840000000005</c:v>
                      </c:pt>
                      <c:pt idx="762">
                        <c:v>76.200839999999999</c:v>
                      </c:pt>
                      <c:pt idx="763">
                        <c:v>76.300840000000008</c:v>
                      </c:pt>
                      <c:pt idx="764">
                        <c:v>76.400850000000005</c:v>
                      </c:pt>
                      <c:pt idx="765">
                        <c:v>76.50085</c:v>
                      </c:pt>
                      <c:pt idx="766">
                        <c:v>76.600849999999994</c:v>
                      </c:pt>
                      <c:pt idx="767">
                        <c:v>76.700850000000003</c:v>
                      </c:pt>
                      <c:pt idx="768">
                        <c:v>76.800849999999997</c:v>
                      </c:pt>
                      <c:pt idx="769">
                        <c:v>76.900859999999994</c:v>
                      </c:pt>
                      <c:pt idx="770">
                        <c:v>77.000860000000003</c:v>
                      </c:pt>
                      <c:pt idx="771">
                        <c:v>77.100859999999997</c:v>
                      </c:pt>
                      <c:pt idx="772">
                        <c:v>77.200860000000006</c:v>
                      </c:pt>
                      <c:pt idx="773">
                        <c:v>77.300870000000003</c:v>
                      </c:pt>
                      <c:pt idx="774">
                        <c:v>77.400869999999998</c:v>
                      </c:pt>
                      <c:pt idx="775">
                        <c:v>77.500869999999992</c:v>
                      </c:pt>
                      <c:pt idx="776">
                        <c:v>77.60087</c:v>
                      </c:pt>
                      <c:pt idx="777">
                        <c:v>77.700879999999998</c:v>
                      </c:pt>
                      <c:pt idx="778">
                        <c:v>77.800880000000006</c:v>
                      </c:pt>
                      <c:pt idx="779">
                        <c:v>77.900880000000001</c:v>
                      </c:pt>
                      <c:pt idx="780">
                        <c:v>78.000879999999995</c:v>
                      </c:pt>
                      <c:pt idx="781">
                        <c:v>78.100879999999989</c:v>
                      </c:pt>
                      <c:pt idx="782">
                        <c:v>78.200879999999998</c:v>
                      </c:pt>
                      <c:pt idx="783">
                        <c:v>78.300879999999992</c:v>
                      </c:pt>
                      <c:pt idx="784">
                        <c:v>78.400890000000004</c:v>
                      </c:pt>
                      <c:pt idx="785">
                        <c:v>78.500889999999998</c:v>
                      </c:pt>
                      <c:pt idx="786">
                        <c:v>78.600889999999993</c:v>
                      </c:pt>
                      <c:pt idx="787">
                        <c:v>78.700889999999987</c:v>
                      </c:pt>
                      <c:pt idx="788">
                        <c:v>78.800899999999999</c:v>
                      </c:pt>
                      <c:pt idx="789">
                        <c:v>78.900900000000007</c:v>
                      </c:pt>
                      <c:pt idx="790">
                        <c:v>79.000900000000001</c:v>
                      </c:pt>
                      <c:pt idx="791">
                        <c:v>79.100899999999996</c:v>
                      </c:pt>
                      <c:pt idx="792">
                        <c:v>79.20089999999999</c:v>
                      </c:pt>
                      <c:pt idx="793">
                        <c:v>79.300910000000002</c:v>
                      </c:pt>
                      <c:pt idx="794">
                        <c:v>79.400909999999996</c:v>
                      </c:pt>
                      <c:pt idx="795">
                        <c:v>79.500910000000005</c:v>
                      </c:pt>
                      <c:pt idx="796">
                        <c:v>79.600909999999999</c:v>
                      </c:pt>
                      <c:pt idx="797">
                        <c:v>79.700919999999996</c:v>
                      </c:pt>
                      <c:pt idx="798">
                        <c:v>79.800920000000005</c:v>
                      </c:pt>
                      <c:pt idx="799">
                        <c:v>79.900919999999999</c:v>
                      </c:pt>
                      <c:pt idx="800">
                        <c:v>80.000919999999994</c:v>
                      </c:pt>
                      <c:pt idx="801">
                        <c:v>80.100930000000005</c:v>
                      </c:pt>
                      <c:pt idx="802">
                        <c:v>80.20093</c:v>
                      </c:pt>
                      <c:pt idx="803">
                        <c:v>80.300929999999994</c:v>
                      </c:pt>
                      <c:pt idx="804">
                        <c:v>80.400930000000002</c:v>
                      </c:pt>
                      <c:pt idx="805">
                        <c:v>80.500929999999997</c:v>
                      </c:pt>
                      <c:pt idx="806">
                        <c:v>80.600940000000008</c:v>
                      </c:pt>
                      <c:pt idx="807">
                        <c:v>80.700940000000003</c:v>
                      </c:pt>
                      <c:pt idx="808">
                        <c:v>80.800939999999997</c:v>
                      </c:pt>
                      <c:pt idx="809">
                        <c:v>80.900939999999991</c:v>
                      </c:pt>
                      <c:pt idx="810">
                        <c:v>81.000950000000003</c:v>
                      </c:pt>
                      <c:pt idx="811">
                        <c:v>81.100950000000012</c:v>
                      </c:pt>
                      <c:pt idx="812">
                        <c:v>81.200950000000006</c:v>
                      </c:pt>
                      <c:pt idx="813">
                        <c:v>81.30095</c:v>
                      </c:pt>
                      <c:pt idx="814">
                        <c:v>81.400960000000012</c:v>
                      </c:pt>
                      <c:pt idx="815">
                        <c:v>81.500960000000006</c:v>
                      </c:pt>
                      <c:pt idx="816">
                        <c:v>81.600960000000001</c:v>
                      </c:pt>
                      <c:pt idx="817">
                        <c:v>81.700960000000009</c:v>
                      </c:pt>
                      <c:pt idx="818">
                        <c:v>81.800960000000003</c:v>
                      </c:pt>
                      <c:pt idx="819">
                        <c:v>81.900970000000001</c:v>
                      </c:pt>
                      <c:pt idx="820">
                        <c:v>82.000970000000009</c:v>
                      </c:pt>
                      <c:pt idx="821">
                        <c:v>82.100970000000004</c:v>
                      </c:pt>
                      <c:pt idx="822">
                        <c:v>82.200969999999998</c:v>
                      </c:pt>
                      <c:pt idx="823">
                        <c:v>82.300979999999996</c:v>
                      </c:pt>
                      <c:pt idx="824">
                        <c:v>82.400980000000004</c:v>
                      </c:pt>
                      <c:pt idx="825">
                        <c:v>82.500979999999998</c:v>
                      </c:pt>
                      <c:pt idx="826">
                        <c:v>82.600980000000007</c:v>
                      </c:pt>
                      <c:pt idx="827">
                        <c:v>82.700980000000001</c:v>
                      </c:pt>
                      <c:pt idx="828">
                        <c:v>82.800989999999985</c:v>
                      </c:pt>
                      <c:pt idx="829">
                        <c:v>82.900990000000007</c:v>
                      </c:pt>
                      <c:pt idx="830">
                        <c:v>83.000990000000002</c:v>
                      </c:pt>
                      <c:pt idx="831">
                        <c:v>83.100989999999996</c:v>
                      </c:pt>
                      <c:pt idx="832">
                        <c:v>83.200999999999993</c:v>
                      </c:pt>
                      <c:pt idx="833">
                        <c:v>83.300999999999988</c:v>
                      </c:pt>
                      <c:pt idx="834">
                        <c:v>83.40100000000001</c:v>
                      </c:pt>
                      <c:pt idx="835">
                        <c:v>83.501000000000005</c:v>
                      </c:pt>
                      <c:pt idx="836">
                        <c:v>83.601010000000002</c:v>
                      </c:pt>
                      <c:pt idx="837">
                        <c:v>83.701009999999997</c:v>
                      </c:pt>
                      <c:pt idx="838">
                        <c:v>83.801010000000005</c:v>
                      </c:pt>
                      <c:pt idx="839">
                        <c:v>83.901010000000014</c:v>
                      </c:pt>
                      <c:pt idx="840">
                        <c:v>84.001010000000008</c:v>
                      </c:pt>
                      <c:pt idx="841">
                        <c:v>84.101019999999991</c:v>
                      </c:pt>
                      <c:pt idx="842">
                        <c:v>84.20102</c:v>
                      </c:pt>
                      <c:pt idx="843">
                        <c:v>84.301020000000008</c:v>
                      </c:pt>
                      <c:pt idx="844">
                        <c:v>84.401020000000003</c:v>
                      </c:pt>
                      <c:pt idx="845">
                        <c:v>84.50103</c:v>
                      </c:pt>
                      <c:pt idx="846">
                        <c:v>84.601029999999994</c:v>
                      </c:pt>
                      <c:pt idx="847">
                        <c:v>84.701029999999989</c:v>
                      </c:pt>
                      <c:pt idx="848">
                        <c:v>84.801030000000011</c:v>
                      </c:pt>
                      <c:pt idx="849">
                        <c:v>84.901039999999995</c:v>
                      </c:pt>
                      <c:pt idx="850">
                        <c:v>85.001039999999989</c:v>
                      </c:pt>
                      <c:pt idx="851">
                        <c:v>85.101039999999998</c:v>
                      </c:pt>
                      <c:pt idx="852">
                        <c:v>85.201039999999992</c:v>
                      </c:pt>
                      <c:pt idx="853">
                        <c:v>85.30104</c:v>
                      </c:pt>
                      <c:pt idx="854">
                        <c:v>85.401049999999998</c:v>
                      </c:pt>
                      <c:pt idx="855">
                        <c:v>85.501049999999992</c:v>
                      </c:pt>
                      <c:pt idx="856">
                        <c:v>85.601049999999987</c:v>
                      </c:pt>
                      <c:pt idx="857">
                        <c:v>85.701049999999995</c:v>
                      </c:pt>
                      <c:pt idx="858">
                        <c:v>85.801060000000007</c:v>
                      </c:pt>
                      <c:pt idx="859">
                        <c:v>85.901060000000001</c:v>
                      </c:pt>
                      <c:pt idx="860">
                        <c:v>86.001059999999995</c:v>
                      </c:pt>
                      <c:pt idx="861">
                        <c:v>86.10105999999999</c:v>
                      </c:pt>
                      <c:pt idx="862">
                        <c:v>86.201070000000001</c:v>
                      </c:pt>
                      <c:pt idx="863">
                        <c:v>86.301069999999996</c:v>
                      </c:pt>
                      <c:pt idx="864">
                        <c:v>86.401070000000004</c:v>
                      </c:pt>
                      <c:pt idx="865">
                        <c:v>86.501069999999999</c:v>
                      </c:pt>
                      <c:pt idx="866">
                        <c:v>86.601069999999993</c:v>
                      </c:pt>
                      <c:pt idx="867">
                        <c:v>86.701080000000005</c:v>
                      </c:pt>
                      <c:pt idx="868">
                        <c:v>86.801079999999999</c:v>
                      </c:pt>
                      <c:pt idx="869">
                        <c:v>86.901079999999993</c:v>
                      </c:pt>
                      <c:pt idx="870">
                        <c:v>87.001080000000002</c:v>
                      </c:pt>
                      <c:pt idx="871">
                        <c:v>87.101089999999999</c:v>
                      </c:pt>
                      <c:pt idx="872">
                        <c:v>87.201089999999994</c:v>
                      </c:pt>
                      <c:pt idx="873">
                        <c:v>87.301090000000002</c:v>
                      </c:pt>
                      <c:pt idx="874">
                        <c:v>87.401089999999996</c:v>
                      </c:pt>
                      <c:pt idx="875">
                        <c:v>87.501089999999991</c:v>
                      </c:pt>
                      <c:pt idx="876">
                        <c:v>87.601100000000002</c:v>
                      </c:pt>
                      <c:pt idx="877">
                        <c:v>87.701099999999997</c:v>
                      </c:pt>
                      <c:pt idx="878">
                        <c:v>87.801099999999991</c:v>
                      </c:pt>
                      <c:pt idx="879">
                        <c:v>87.9011</c:v>
                      </c:pt>
                      <c:pt idx="880">
                        <c:v>88.001110000000011</c:v>
                      </c:pt>
                      <c:pt idx="881">
                        <c:v>88.101110000000006</c:v>
                      </c:pt>
                      <c:pt idx="882">
                        <c:v>88.20111</c:v>
                      </c:pt>
                      <c:pt idx="883">
                        <c:v>88.301109999999994</c:v>
                      </c:pt>
                      <c:pt idx="884">
                        <c:v>88.401120000000006</c:v>
                      </c:pt>
                      <c:pt idx="885">
                        <c:v>88.50112</c:v>
                      </c:pt>
                      <c:pt idx="886">
                        <c:v>88.601120000000009</c:v>
                      </c:pt>
                      <c:pt idx="887">
                        <c:v>88.701120000000003</c:v>
                      </c:pt>
                      <c:pt idx="888">
                        <c:v>88.801119999999997</c:v>
                      </c:pt>
                      <c:pt idx="889">
                        <c:v>88.901130000000009</c:v>
                      </c:pt>
                      <c:pt idx="890">
                        <c:v>89.001130000000003</c:v>
                      </c:pt>
                      <c:pt idx="891">
                        <c:v>89.101129999999998</c:v>
                      </c:pt>
                      <c:pt idx="892">
                        <c:v>89.201130000000006</c:v>
                      </c:pt>
                      <c:pt idx="893">
                        <c:v>89.301140000000004</c:v>
                      </c:pt>
                      <c:pt idx="894">
                        <c:v>89.401139999999998</c:v>
                      </c:pt>
                      <c:pt idx="895">
                        <c:v>89.501140000000007</c:v>
                      </c:pt>
                      <c:pt idx="896">
                        <c:v>89.601140000000001</c:v>
                      </c:pt>
                      <c:pt idx="897">
                        <c:v>89.701149999999984</c:v>
                      </c:pt>
                      <c:pt idx="898">
                        <c:v>89.801150000000007</c:v>
                      </c:pt>
                      <c:pt idx="899">
                        <c:v>89.901150000000001</c:v>
                      </c:pt>
                      <c:pt idx="900">
                        <c:v>90.001149999999996</c:v>
                      </c:pt>
                      <c:pt idx="901">
                        <c:v>90.101150000000004</c:v>
                      </c:pt>
                      <c:pt idx="902">
                        <c:v>90.201160000000016</c:v>
                      </c:pt>
                      <c:pt idx="903">
                        <c:v>90.30116000000001</c:v>
                      </c:pt>
                      <c:pt idx="904">
                        <c:v>90.401160000000004</c:v>
                      </c:pt>
                      <c:pt idx="905">
                        <c:v>90.501159999999999</c:v>
                      </c:pt>
                      <c:pt idx="906">
                        <c:v>90.601169999999996</c:v>
                      </c:pt>
                      <c:pt idx="907">
                        <c:v>90.701170000000005</c:v>
                      </c:pt>
                      <c:pt idx="908">
                        <c:v>90.801170000000013</c:v>
                      </c:pt>
                      <c:pt idx="909">
                        <c:v>90.901170000000008</c:v>
                      </c:pt>
                      <c:pt idx="910">
                        <c:v>91.001170000000002</c:v>
                      </c:pt>
                      <c:pt idx="911">
                        <c:v>91.101179999999999</c:v>
                      </c:pt>
                      <c:pt idx="912">
                        <c:v>91.201180000000008</c:v>
                      </c:pt>
                      <c:pt idx="913">
                        <c:v>91.301180000000002</c:v>
                      </c:pt>
                      <c:pt idx="914">
                        <c:v>91.401180000000011</c:v>
                      </c:pt>
                      <c:pt idx="915">
                        <c:v>91.501189999999994</c:v>
                      </c:pt>
                      <c:pt idx="916">
                        <c:v>91.601189999999988</c:v>
                      </c:pt>
                      <c:pt idx="917">
                        <c:v>91.701190000000011</c:v>
                      </c:pt>
                      <c:pt idx="918">
                        <c:v>91.801190000000005</c:v>
                      </c:pt>
                      <c:pt idx="919">
                        <c:v>91.901199999999989</c:v>
                      </c:pt>
                      <c:pt idx="920">
                        <c:v>92.001199999999997</c:v>
                      </c:pt>
                      <c:pt idx="921">
                        <c:v>92.101199999999992</c:v>
                      </c:pt>
                      <c:pt idx="922">
                        <c:v>92.2012</c:v>
                      </c:pt>
                      <c:pt idx="923">
                        <c:v>92.301200000000009</c:v>
                      </c:pt>
                      <c:pt idx="924">
                        <c:v>92.401209999999992</c:v>
                      </c:pt>
                      <c:pt idx="925">
                        <c:v>92.501209999999986</c:v>
                      </c:pt>
                      <c:pt idx="926">
                        <c:v>92.601209999999995</c:v>
                      </c:pt>
                      <c:pt idx="927">
                        <c:v>92.701210000000003</c:v>
                      </c:pt>
                      <c:pt idx="928">
                        <c:v>92.801220000000001</c:v>
                      </c:pt>
                      <c:pt idx="929">
                        <c:v>92.901219999999995</c:v>
                      </c:pt>
                      <c:pt idx="930">
                        <c:v>93.001219999999989</c:v>
                      </c:pt>
                      <c:pt idx="931">
                        <c:v>93.101220000000012</c:v>
                      </c:pt>
                      <c:pt idx="932">
                        <c:v>93.201229999999995</c:v>
                      </c:pt>
                      <c:pt idx="933">
                        <c:v>93.301230000000004</c:v>
                      </c:pt>
                      <c:pt idx="934">
                        <c:v>93.401229999999998</c:v>
                      </c:pt>
                      <c:pt idx="935">
                        <c:v>93.501229999999993</c:v>
                      </c:pt>
                      <c:pt idx="936">
                        <c:v>93.601230000000015</c:v>
                      </c:pt>
                      <c:pt idx="937">
                        <c:v>93.701239999999999</c:v>
                      </c:pt>
                      <c:pt idx="938">
                        <c:v>93.801239999999993</c:v>
                      </c:pt>
                      <c:pt idx="939">
                        <c:v>93.901240000000001</c:v>
                      </c:pt>
                      <c:pt idx="940">
                        <c:v>94.001239999999996</c:v>
                      </c:pt>
                      <c:pt idx="941">
                        <c:v>94.101249999999993</c:v>
                      </c:pt>
                      <c:pt idx="942">
                        <c:v>94.201250000000002</c:v>
                      </c:pt>
                      <c:pt idx="943">
                        <c:v>94.301249999999996</c:v>
                      </c:pt>
                      <c:pt idx="944">
                        <c:v>94.40124999999999</c:v>
                      </c:pt>
                      <c:pt idx="945">
                        <c:v>94.501260000000002</c:v>
                      </c:pt>
                      <c:pt idx="946">
                        <c:v>94.601259999999996</c:v>
                      </c:pt>
                      <c:pt idx="947">
                        <c:v>94.701259999999991</c:v>
                      </c:pt>
                      <c:pt idx="948">
                        <c:v>94.801259999999999</c:v>
                      </c:pt>
                      <c:pt idx="949">
                        <c:v>94.901259999999994</c:v>
                      </c:pt>
                      <c:pt idx="950">
                        <c:v>95.001270000000005</c:v>
                      </c:pt>
                      <c:pt idx="951">
                        <c:v>95.10127</c:v>
                      </c:pt>
                      <c:pt idx="952">
                        <c:v>95.201269999999994</c:v>
                      </c:pt>
                      <c:pt idx="953">
                        <c:v>95.301269999999988</c:v>
                      </c:pt>
                      <c:pt idx="954">
                        <c:v>95.40128</c:v>
                      </c:pt>
                      <c:pt idx="955">
                        <c:v>95.501280000000008</c:v>
                      </c:pt>
                      <c:pt idx="956">
                        <c:v>95.601280000000003</c:v>
                      </c:pt>
                      <c:pt idx="957">
                        <c:v>95.701279999999997</c:v>
                      </c:pt>
                      <c:pt idx="958">
                        <c:v>95.801279999999991</c:v>
                      </c:pt>
                      <c:pt idx="959">
                        <c:v>95.901290000000003</c:v>
                      </c:pt>
                      <c:pt idx="960">
                        <c:v>96.001289999999997</c:v>
                      </c:pt>
                      <c:pt idx="961">
                        <c:v>96.101290000000006</c:v>
                      </c:pt>
                      <c:pt idx="962">
                        <c:v>96.20129</c:v>
                      </c:pt>
                      <c:pt idx="963">
                        <c:v>96.301299999999998</c:v>
                      </c:pt>
                      <c:pt idx="964">
                        <c:v>96.401300000000006</c:v>
                      </c:pt>
                      <c:pt idx="965">
                        <c:v>96.501300000000001</c:v>
                      </c:pt>
                      <c:pt idx="966">
                        <c:v>96.601299999999995</c:v>
                      </c:pt>
                      <c:pt idx="967">
                        <c:v>96.701310000000007</c:v>
                      </c:pt>
                      <c:pt idx="968">
                        <c:v>96.801310000000001</c:v>
                      </c:pt>
                      <c:pt idx="969">
                        <c:v>96.901309999999995</c:v>
                      </c:pt>
                      <c:pt idx="970">
                        <c:v>97.001310000000004</c:v>
                      </c:pt>
                      <c:pt idx="971">
                        <c:v>97.101309999999998</c:v>
                      </c:pt>
                      <c:pt idx="972">
                        <c:v>97.20132000000001</c:v>
                      </c:pt>
                      <c:pt idx="973">
                        <c:v>97.301320000000004</c:v>
                      </c:pt>
                      <c:pt idx="974">
                        <c:v>97.401319999999998</c:v>
                      </c:pt>
                      <c:pt idx="975">
                        <c:v>97.501319999999993</c:v>
                      </c:pt>
                      <c:pt idx="976">
                        <c:v>97.601330000000004</c:v>
                      </c:pt>
                      <c:pt idx="977">
                        <c:v>97.701330000000013</c:v>
                      </c:pt>
                      <c:pt idx="978">
                        <c:v>97.801330000000007</c:v>
                      </c:pt>
                      <c:pt idx="979">
                        <c:v>97.901330000000002</c:v>
                      </c:pt>
                      <c:pt idx="980">
                        <c:v>98.001300000000001</c:v>
                      </c:pt>
                      <c:pt idx="981">
                        <c:v>98.101300000000009</c:v>
                      </c:pt>
                      <c:pt idx="982">
                        <c:v>98.201300000000003</c:v>
                      </c:pt>
                      <c:pt idx="983">
                        <c:v>98.301299999999998</c:v>
                      </c:pt>
                      <c:pt idx="984">
                        <c:v>98.401299999999992</c:v>
                      </c:pt>
                      <c:pt idx="985">
                        <c:v>98.501299999999986</c:v>
                      </c:pt>
                      <c:pt idx="986">
                        <c:v>98.601299999999995</c:v>
                      </c:pt>
                      <c:pt idx="987">
                        <c:v>98.701400000000007</c:v>
                      </c:pt>
                      <c:pt idx="988">
                        <c:v>98.801400000000001</c:v>
                      </c:pt>
                      <c:pt idx="989">
                        <c:v>98.901399999999995</c:v>
                      </c:pt>
                      <c:pt idx="990">
                        <c:v>99.00139999999999</c:v>
                      </c:pt>
                      <c:pt idx="991">
                        <c:v>99.101399999999998</c:v>
                      </c:pt>
                      <c:pt idx="992">
                        <c:v>99.201399999999992</c:v>
                      </c:pt>
                      <c:pt idx="993">
                        <c:v>99.301400000000001</c:v>
                      </c:pt>
                      <c:pt idx="994">
                        <c:v>99.40140000000001</c:v>
                      </c:pt>
                      <c:pt idx="995">
                        <c:v>99.501400000000004</c:v>
                      </c:pt>
                      <c:pt idx="996">
                        <c:v>99.601399999999998</c:v>
                      </c:pt>
                      <c:pt idx="997">
                        <c:v>99.701400000000007</c:v>
                      </c:pt>
                      <c:pt idx="998">
                        <c:v>99.801400000000001</c:v>
                      </c:pt>
                      <c:pt idx="999">
                        <c:v>99.901399999999995</c:v>
                      </c:pt>
                      <c:pt idx="1000">
                        <c:v>100.00139999999999</c:v>
                      </c:pt>
                      <c:pt idx="1001">
                        <c:v>100.10140000000001</c:v>
                      </c:pt>
                      <c:pt idx="1002">
                        <c:v>100.20140000000001</c:v>
                      </c:pt>
                      <c:pt idx="1003">
                        <c:v>100.3014</c:v>
                      </c:pt>
                      <c:pt idx="1004">
                        <c:v>100.4014</c:v>
                      </c:pt>
                      <c:pt idx="1005">
                        <c:v>100.5014</c:v>
                      </c:pt>
                      <c:pt idx="1006">
                        <c:v>100.6014</c:v>
                      </c:pt>
                      <c:pt idx="1007">
                        <c:v>100.70139999999999</c:v>
                      </c:pt>
                      <c:pt idx="1008">
                        <c:v>100.8014</c:v>
                      </c:pt>
                      <c:pt idx="1009">
                        <c:v>100.9014</c:v>
                      </c:pt>
                      <c:pt idx="1010">
                        <c:v>101.0014</c:v>
                      </c:pt>
                      <c:pt idx="1011">
                        <c:v>101.10140000000001</c:v>
                      </c:pt>
                      <c:pt idx="1012">
                        <c:v>101.20140000000001</c:v>
                      </c:pt>
                      <c:pt idx="1013">
                        <c:v>101.3014</c:v>
                      </c:pt>
                      <c:pt idx="1014">
                        <c:v>101.4014</c:v>
                      </c:pt>
                      <c:pt idx="1015">
                        <c:v>101.50139999999999</c:v>
                      </c:pt>
                      <c:pt idx="1016">
                        <c:v>101.6014</c:v>
                      </c:pt>
                      <c:pt idx="1017">
                        <c:v>101.70139999999999</c:v>
                      </c:pt>
                      <c:pt idx="1018">
                        <c:v>101.8014</c:v>
                      </c:pt>
                      <c:pt idx="1019">
                        <c:v>101.90140000000001</c:v>
                      </c:pt>
                      <c:pt idx="1020">
                        <c:v>102.0014</c:v>
                      </c:pt>
                      <c:pt idx="1021">
                        <c:v>102.1014</c:v>
                      </c:pt>
                      <c:pt idx="1022">
                        <c:v>102.20140000000001</c:v>
                      </c:pt>
                      <c:pt idx="1023">
                        <c:v>102.3014</c:v>
                      </c:pt>
                      <c:pt idx="1024">
                        <c:v>102.4014</c:v>
                      </c:pt>
                      <c:pt idx="1025">
                        <c:v>102.50139999999999</c:v>
                      </c:pt>
                      <c:pt idx="1026">
                        <c:v>102.60140000000001</c:v>
                      </c:pt>
                      <c:pt idx="1027">
                        <c:v>102.70140000000001</c:v>
                      </c:pt>
                      <c:pt idx="1028">
                        <c:v>102.8014</c:v>
                      </c:pt>
                      <c:pt idx="1029">
                        <c:v>102.9014</c:v>
                      </c:pt>
                      <c:pt idx="1030">
                        <c:v>103.0014</c:v>
                      </c:pt>
                      <c:pt idx="1031">
                        <c:v>103.10149999999999</c:v>
                      </c:pt>
                      <c:pt idx="1032">
                        <c:v>103.2015</c:v>
                      </c:pt>
                      <c:pt idx="1033">
                        <c:v>103.3015</c:v>
                      </c:pt>
                      <c:pt idx="1034">
                        <c:v>103.4015</c:v>
                      </c:pt>
                      <c:pt idx="1035">
                        <c:v>103.50150000000001</c:v>
                      </c:pt>
                      <c:pt idx="1036">
                        <c:v>103.6015</c:v>
                      </c:pt>
                      <c:pt idx="1037">
                        <c:v>103.7015</c:v>
                      </c:pt>
                      <c:pt idx="1038">
                        <c:v>103.8015</c:v>
                      </c:pt>
                      <c:pt idx="1039">
                        <c:v>103.9015</c:v>
                      </c:pt>
                      <c:pt idx="1040">
                        <c:v>104.00149999999999</c:v>
                      </c:pt>
                      <c:pt idx="1041">
                        <c:v>104.10150000000002</c:v>
                      </c:pt>
                      <c:pt idx="1042">
                        <c:v>104.20150000000001</c:v>
                      </c:pt>
                      <c:pt idx="1043">
                        <c:v>104.3015</c:v>
                      </c:pt>
                      <c:pt idx="1044">
                        <c:v>104.4015</c:v>
                      </c:pt>
                      <c:pt idx="1045">
                        <c:v>104.50149999999999</c:v>
                      </c:pt>
                      <c:pt idx="1046">
                        <c:v>104.6015</c:v>
                      </c:pt>
                      <c:pt idx="1047">
                        <c:v>104.7015</c:v>
                      </c:pt>
                      <c:pt idx="1048">
                        <c:v>104.80149999999999</c:v>
                      </c:pt>
                      <c:pt idx="1049">
                        <c:v>104.9015</c:v>
                      </c:pt>
                      <c:pt idx="1050">
                        <c:v>105.00150000000001</c:v>
                      </c:pt>
                      <c:pt idx="1051">
                        <c:v>105.1015</c:v>
                      </c:pt>
                      <c:pt idx="1052">
                        <c:v>105.20150000000001</c:v>
                      </c:pt>
                      <c:pt idx="1053">
                        <c:v>105.3015</c:v>
                      </c:pt>
                      <c:pt idx="1054">
                        <c:v>105.4015</c:v>
                      </c:pt>
                      <c:pt idx="1055">
                        <c:v>105.50149999999999</c:v>
                      </c:pt>
                      <c:pt idx="1056">
                        <c:v>105.60149999999999</c:v>
                      </c:pt>
                      <c:pt idx="1057">
                        <c:v>105.7015</c:v>
                      </c:pt>
                      <c:pt idx="1058">
                        <c:v>105.8015</c:v>
                      </c:pt>
                      <c:pt idx="1059">
                        <c:v>105.9015</c:v>
                      </c:pt>
                      <c:pt idx="1060">
                        <c:v>106.00150000000001</c:v>
                      </c:pt>
                      <c:pt idx="1061">
                        <c:v>106.1015</c:v>
                      </c:pt>
                      <c:pt idx="1062">
                        <c:v>106.2015</c:v>
                      </c:pt>
                      <c:pt idx="1063">
                        <c:v>106.3015</c:v>
                      </c:pt>
                      <c:pt idx="1064">
                        <c:v>106.4015</c:v>
                      </c:pt>
                      <c:pt idx="1065">
                        <c:v>106.50149999999999</c:v>
                      </c:pt>
                      <c:pt idx="1066">
                        <c:v>106.60150000000002</c:v>
                      </c:pt>
                      <c:pt idx="1067">
                        <c:v>106.70150000000001</c:v>
                      </c:pt>
                      <c:pt idx="1068">
                        <c:v>106.8015</c:v>
                      </c:pt>
                      <c:pt idx="1069">
                        <c:v>106.9015</c:v>
                      </c:pt>
                      <c:pt idx="1070">
                        <c:v>107.00149999999999</c:v>
                      </c:pt>
                      <c:pt idx="1071">
                        <c:v>107.1015</c:v>
                      </c:pt>
                      <c:pt idx="1072">
                        <c:v>107.2015</c:v>
                      </c:pt>
                      <c:pt idx="1073">
                        <c:v>107.30149999999999</c:v>
                      </c:pt>
                      <c:pt idx="1074">
                        <c:v>107.4016</c:v>
                      </c:pt>
                      <c:pt idx="1075">
                        <c:v>107.5016</c:v>
                      </c:pt>
                      <c:pt idx="1076">
                        <c:v>107.6016</c:v>
                      </c:pt>
                      <c:pt idx="1077">
                        <c:v>107.7016</c:v>
                      </c:pt>
                      <c:pt idx="1078">
                        <c:v>107.80159999999999</c:v>
                      </c:pt>
                      <c:pt idx="1079">
                        <c:v>107.9016</c:v>
                      </c:pt>
                      <c:pt idx="1080">
                        <c:v>108.0016</c:v>
                      </c:pt>
                      <c:pt idx="1081">
                        <c:v>108.1016</c:v>
                      </c:pt>
                      <c:pt idx="1082">
                        <c:v>108.20160000000001</c:v>
                      </c:pt>
                      <c:pt idx="1083">
                        <c:v>108.30160000000001</c:v>
                      </c:pt>
                      <c:pt idx="1084">
                        <c:v>108.4016</c:v>
                      </c:pt>
                      <c:pt idx="1085">
                        <c:v>108.5016</c:v>
                      </c:pt>
                      <c:pt idx="1086">
                        <c:v>108.60159999999999</c:v>
                      </c:pt>
                      <c:pt idx="1087">
                        <c:v>108.7016</c:v>
                      </c:pt>
                      <c:pt idx="1088">
                        <c:v>108.80159999999999</c:v>
                      </c:pt>
                      <c:pt idx="1089">
                        <c:v>108.90159999999999</c:v>
                      </c:pt>
                      <c:pt idx="1090">
                        <c:v>109.00160000000001</c:v>
                      </c:pt>
                      <c:pt idx="1091">
                        <c:v>109.1016</c:v>
                      </c:pt>
                      <c:pt idx="1092">
                        <c:v>109.2016</c:v>
                      </c:pt>
                      <c:pt idx="1093">
                        <c:v>109.30160000000001</c:v>
                      </c:pt>
                      <c:pt idx="1094">
                        <c:v>109.4016</c:v>
                      </c:pt>
                      <c:pt idx="1095">
                        <c:v>109.5016</c:v>
                      </c:pt>
                      <c:pt idx="1096">
                        <c:v>109.60159999999999</c:v>
                      </c:pt>
                      <c:pt idx="1097">
                        <c:v>109.70159999999998</c:v>
                      </c:pt>
                      <c:pt idx="1098">
                        <c:v>109.80160000000001</c:v>
                      </c:pt>
                      <c:pt idx="1099">
                        <c:v>109.9016</c:v>
                      </c:pt>
                      <c:pt idx="1100">
                        <c:v>110.0016</c:v>
                      </c:pt>
                      <c:pt idx="1101">
                        <c:v>110.1016</c:v>
                      </c:pt>
                      <c:pt idx="1102">
                        <c:v>110.2016</c:v>
                      </c:pt>
                      <c:pt idx="1103">
                        <c:v>110.30159999999999</c:v>
                      </c:pt>
                      <c:pt idx="1104">
                        <c:v>110.4016</c:v>
                      </c:pt>
                      <c:pt idx="1105">
                        <c:v>110.5016</c:v>
                      </c:pt>
                      <c:pt idx="1106">
                        <c:v>110.6016</c:v>
                      </c:pt>
                      <c:pt idx="1107">
                        <c:v>110.70160000000001</c:v>
                      </c:pt>
                      <c:pt idx="1108">
                        <c:v>110.80160000000001</c:v>
                      </c:pt>
                      <c:pt idx="1109">
                        <c:v>110.9016</c:v>
                      </c:pt>
                      <c:pt idx="1110">
                        <c:v>111.0016</c:v>
                      </c:pt>
                      <c:pt idx="1111">
                        <c:v>111.10159999999999</c:v>
                      </c:pt>
                      <c:pt idx="1112">
                        <c:v>111.2</c:v>
                      </c:pt>
                      <c:pt idx="1113">
                        <c:v>111.3</c:v>
                      </c:pt>
                      <c:pt idx="1114">
                        <c:v>111.4</c:v>
                      </c:pt>
                      <c:pt idx="1115">
                        <c:v>111.5</c:v>
                      </c:pt>
                    </c:numCache>
                  </c:numRef>
                </c:yVal>
                <c:smooth val="0"/>
                <c:extLst xmlns:c15="http://schemas.microsoft.com/office/drawing/2012/chart">
                  <c:ext xmlns:c16="http://schemas.microsoft.com/office/drawing/2014/chart" uri="{C3380CC4-5D6E-409C-BE32-E72D297353CC}">
                    <c16:uniqueId val="{00000005-C9EC-44FA-A22E-3DB6BA693406}"/>
                  </c:ext>
                </c:extLst>
              </c15:ser>
            </c15:filteredScatterSeries>
          </c:ext>
        </c:extLst>
      </c:scatterChart>
      <c:valAx>
        <c:axId val="1740256703"/>
        <c:scaling>
          <c:orientation val="minMax"/>
          <c:max val="0.4"/>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Times New Roman" panose="02020603050405020304" pitchFamily="18" charset="0"/>
              </a:defRPr>
            </a:pPr>
            <a:endParaRPr lang="nb-NO"/>
          </a:p>
        </c:txPr>
        <c:crossAx val="1740257535"/>
        <c:crosses val="autoZero"/>
        <c:crossBetween val="midCat"/>
        <c:majorUnit val="0.1"/>
        <c:minorUnit val="5.000000000000001E-2"/>
      </c:valAx>
      <c:valAx>
        <c:axId val="1740257535"/>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nb-NO"/>
          </a:p>
        </c:txPr>
        <c:crossAx val="1740256703"/>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Times New Roman" panose="02020603050405020304" pitchFamily="18" charset="0"/>
          <a:cs typeface="Times New Roman" panose="02020603050405020304" pitchFamily="18" charset="0"/>
        </a:defRPr>
      </a:pPr>
      <a:endParaRPr lang="nb-NO"/>
    </a:p>
  </c:txPr>
  <c:externalData r:id="rId3">
    <c:autoUpdate val="0"/>
  </c:externalData>
  <c:userShapes r:id="rId4"/>
</c:chartSpace>
</file>

<file path=ppt/charts/chart3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100" b="0" i="0" u="none" strike="noStrike" kern="1200" spc="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r>
              <a:rPr lang="en-GB" sz="1100" err="1">
                <a:solidFill>
                  <a:schemeClr val="tx1">
                    <a:lumMod val="95000"/>
                    <a:lumOff val="5000"/>
                  </a:schemeClr>
                </a:solidFill>
              </a:rPr>
              <a:t>Sidefriksjon</a:t>
            </a:r>
            <a:r>
              <a:rPr lang="en-GB" sz="1100">
                <a:solidFill>
                  <a:schemeClr val="tx1">
                    <a:lumMod val="95000"/>
                    <a:lumOff val="5000"/>
                  </a:schemeClr>
                </a:solidFill>
              </a:rPr>
              <a:t>, </a:t>
            </a:r>
            <a:r>
              <a:rPr lang="en-GB" sz="1100">
                <a:solidFill>
                  <a:schemeClr val="tx1">
                    <a:lumMod val="95000"/>
                    <a:lumOff val="5000"/>
                  </a:schemeClr>
                </a:solidFill>
                <a:effectLst/>
              </a:rPr>
              <a:t>f</a:t>
            </a:r>
            <a:r>
              <a:rPr lang="en-GB" sz="1100" baseline="-25000">
                <a:solidFill>
                  <a:schemeClr val="tx1">
                    <a:lumMod val="95000"/>
                    <a:lumOff val="5000"/>
                  </a:schemeClr>
                </a:solidFill>
                <a:effectLst/>
              </a:rPr>
              <a:t>s</a:t>
            </a:r>
            <a:endParaRPr lang="en-GB" sz="1100">
              <a:solidFill>
                <a:schemeClr val="tx1">
                  <a:lumMod val="95000"/>
                  <a:lumOff val="5000"/>
                </a:schemeClr>
              </a:solidFill>
              <a:effectLst/>
            </a:endParaRP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100" b="0" i="0" u="none" strike="noStrike" kern="1200" spc="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manualLayout>
          <c:layoutTarget val="inner"/>
          <c:xMode val="edge"/>
          <c:yMode val="edge"/>
          <c:x val="0.11940358987321087"/>
          <c:y val="0.18554301075268817"/>
          <c:w val="0.81732307629966916"/>
          <c:h val="0.77273058542413386"/>
        </c:manualLayout>
      </c:layout>
      <c:scatterChart>
        <c:scatterStyle val="smoothMarker"/>
        <c:varyColors val="0"/>
        <c:ser>
          <c:idx val="0"/>
          <c:order val="0"/>
          <c:tx>
            <c:strRef>
              <c:f>Sheet1!$G$2</c:f>
              <c:strCache>
                <c:ptCount val="1"/>
                <c:pt idx="0">
                  <c:v>A</c:v>
                </c:pt>
              </c:strCache>
            </c:strRef>
          </c:tx>
          <c:spPr>
            <a:ln w="12700" cap="rnd">
              <a:solidFill>
                <a:srgbClr val="0070C0"/>
              </a:solidFill>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Sheet1!$G$4:$G$79</c:f>
              <c:numCache>
                <c:formatCode>0.0</c:formatCode>
                <c:ptCount val="76"/>
                <c:pt idx="0">
                  <c:v>-0.9</c:v>
                </c:pt>
                <c:pt idx="1">
                  <c:v>0.90000000000000013</c:v>
                </c:pt>
                <c:pt idx="2">
                  <c:v>2.0999999999999996</c:v>
                </c:pt>
                <c:pt idx="3">
                  <c:v>3.75</c:v>
                </c:pt>
                <c:pt idx="4">
                  <c:v>4.9499999999999993</c:v>
                </c:pt>
                <c:pt idx="5">
                  <c:v>6.75</c:v>
                </c:pt>
                <c:pt idx="6">
                  <c:v>8.5500000000000007</c:v>
                </c:pt>
                <c:pt idx="7">
                  <c:v>10.199999999999999</c:v>
                </c:pt>
                <c:pt idx="8">
                  <c:v>11.399999999999999</c:v>
                </c:pt>
                <c:pt idx="9">
                  <c:v>13.200000000000001</c:v>
                </c:pt>
                <c:pt idx="10">
                  <c:v>14.399999999999999</c:v>
                </c:pt>
                <c:pt idx="11">
                  <c:v>16.049999999999997</c:v>
                </c:pt>
                <c:pt idx="12">
                  <c:v>17.850000000000001</c:v>
                </c:pt>
                <c:pt idx="13">
                  <c:v>19.649999999999999</c:v>
                </c:pt>
                <c:pt idx="14">
                  <c:v>20.85</c:v>
                </c:pt>
                <c:pt idx="15">
                  <c:v>22.5</c:v>
                </c:pt>
                <c:pt idx="16">
                  <c:v>23.700000000000003</c:v>
                </c:pt>
                <c:pt idx="17">
                  <c:v>25.5</c:v>
                </c:pt>
                <c:pt idx="18">
                  <c:v>27.299999999999997</c:v>
                </c:pt>
                <c:pt idx="19">
                  <c:v>28.950000000000003</c:v>
                </c:pt>
                <c:pt idx="20">
                  <c:v>30.150000000000002</c:v>
                </c:pt>
                <c:pt idx="21">
                  <c:v>31.950000000000003</c:v>
                </c:pt>
                <c:pt idx="22">
                  <c:v>33.150000000000006</c:v>
                </c:pt>
                <c:pt idx="23">
                  <c:v>34.799999999999997</c:v>
                </c:pt>
                <c:pt idx="24">
                  <c:v>36.599999999999994</c:v>
                </c:pt>
                <c:pt idx="25">
                  <c:v>38.400000000000006</c:v>
                </c:pt>
                <c:pt idx="26">
                  <c:v>39.599999999999994</c:v>
                </c:pt>
                <c:pt idx="27">
                  <c:v>41.25</c:v>
                </c:pt>
                <c:pt idx="28">
                  <c:v>42.45</c:v>
                </c:pt>
                <c:pt idx="29">
                  <c:v>44.25</c:v>
                </c:pt>
                <c:pt idx="30">
                  <c:v>46.05</c:v>
                </c:pt>
                <c:pt idx="31">
                  <c:v>47.699999999999996</c:v>
                </c:pt>
                <c:pt idx="32">
                  <c:v>48.900000000000006</c:v>
                </c:pt>
                <c:pt idx="33">
                  <c:v>50.699999999999996</c:v>
                </c:pt>
                <c:pt idx="34">
                  <c:v>51.900000000000006</c:v>
                </c:pt>
                <c:pt idx="35">
                  <c:v>53.550000000000004</c:v>
                </c:pt>
                <c:pt idx="36">
                  <c:v>55.349999999999994</c:v>
                </c:pt>
                <c:pt idx="37">
                  <c:v>57.150000000000006</c:v>
                </c:pt>
                <c:pt idx="38">
                  <c:v>58.349999999999994</c:v>
                </c:pt>
                <c:pt idx="39">
                  <c:v>60</c:v>
                </c:pt>
                <c:pt idx="40">
                  <c:v>61.199999999999996</c:v>
                </c:pt>
                <c:pt idx="41">
                  <c:v>63</c:v>
                </c:pt>
                <c:pt idx="42">
                  <c:v>64.800000000000011</c:v>
                </c:pt>
                <c:pt idx="43">
                  <c:v>66.449999999999989</c:v>
                </c:pt>
                <c:pt idx="44">
                  <c:v>67.650000000000006</c:v>
                </c:pt>
                <c:pt idx="45">
                  <c:v>69.449999999999989</c:v>
                </c:pt>
                <c:pt idx="46">
                  <c:v>70.650000000000006</c:v>
                </c:pt>
                <c:pt idx="47">
                  <c:v>72.300000000000011</c:v>
                </c:pt>
                <c:pt idx="48">
                  <c:v>74.099999999999994</c:v>
                </c:pt>
                <c:pt idx="49">
                  <c:v>75.900000000000006</c:v>
                </c:pt>
                <c:pt idx="50">
                  <c:v>77.099999999999994</c:v>
                </c:pt>
                <c:pt idx="51">
                  <c:v>78.75</c:v>
                </c:pt>
                <c:pt idx="52">
                  <c:v>79.949999999999989</c:v>
                </c:pt>
                <c:pt idx="53">
                  <c:v>81.75</c:v>
                </c:pt>
                <c:pt idx="54">
                  <c:v>83.550000000000011</c:v>
                </c:pt>
                <c:pt idx="55">
                  <c:v>85.199999999999989</c:v>
                </c:pt>
                <c:pt idx="56">
                  <c:v>86.4</c:v>
                </c:pt>
                <c:pt idx="57">
                  <c:v>88.199999999999989</c:v>
                </c:pt>
                <c:pt idx="58">
                  <c:v>89.4</c:v>
                </c:pt>
                <c:pt idx="59">
                  <c:v>91.050000000000011</c:v>
                </c:pt>
                <c:pt idx="60">
                  <c:v>92.85</c:v>
                </c:pt>
                <c:pt idx="61">
                  <c:v>94.649999999999991</c:v>
                </c:pt>
                <c:pt idx="62">
                  <c:v>95.850000000000009</c:v>
                </c:pt>
                <c:pt idx="63">
                  <c:v>97.5</c:v>
                </c:pt>
                <c:pt idx="64">
                  <c:v>98.699999999999989</c:v>
                </c:pt>
                <c:pt idx="65">
                  <c:v>100.5</c:v>
                </c:pt>
                <c:pt idx="66">
                  <c:v>102.30000000000001</c:v>
                </c:pt>
                <c:pt idx="67">
                  <c:v>103.94999999999999</c:v>
                </c:pt>
                <c:pt idx="68">
                  <c:v>105.14999999999999</c:v>
                </c:pt>
                <c:pt idx="69">
                  <c:v>106.94999999999999</c:v>
                </c:pt>
                <c:pt idx="70">
                  <c:v>108.14999999999999</c:v>
                </c:pt>
                <c:pt idx="71">
                  <c:v>109.80000000000001</c:v>
                </c:pt>
                <c:pt idx="72">
                  <c:v>111.60000000000001</c:v>
                </c:pt>
                <c:pt idx="73">
                  <c:v>113.39999999999999</c:v>
                </c:pt>
                <c:pt idx="74">
                  <c:v>114.60000000000001</c:v>
                </c:pt>
                <c:pt idx="75">
                  <c:v>116.25</c:v>
                </c:pt>
              </c:numCache>
            </c:numRef>
          </c:yVal>
          <c:smooth val="1"/>
          <c:extLst>
            <c:ext xmlns:c16="http://schemas.microsoft.com/office/drawing/2014/chart" uri="{C3380CC4-5D6E-409C-BE32-E72D297353CC}">
              <c16:uniqueId val="{00000000-56A1-4263-AD2E-DD1977E8CEB1}"/>
            </c:ext>
          </c:extLst>
        </c:ser>
        <c:ser>
          <c:idx val="1"/>
          <c:order val="1"/>
          <c:tx>
            <c:strRef>
              <c:f>Sheet1!$H$2</c:f>
              <c:strCache>
                <c:ptCount val="1"/>
                <c:pt idx="0">
                  <c:v>B</c:v>
                </c:pt>
              </c:strCache>
            </c:strRef>
          </c:tx>
          <c:spPr>
            <a:ln w="12700" cap="rnd">
              <a:solidFill>
                <a:schemeClr val="accent6">
                  <a:lumMod val="75000"/>
                </a:schemeClr>
              </a:solid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Sheet1!$H$4:$H$79</c:f>
              <c:numCache>
                <c:formatCode>0.0</c:formatCode>
                <c:ptCount val="76"/>
                <c:pt idx="0">
                  <c:v>-5.39</c:v>
                </c:pt>
                <c:pt idx="1">
                  <c:v>-3.59</c:v>
                </c:pt>
                <c:pt idx="2">
                  <c:v>-2.3900000000000006</c:v>
                </c:pt>
                <c:pt idx="3">
                  <c:v>-0.73999999999999977</c:v>
                </c:pt>
                <c:pt idx="4">
                  <c:v>0.45999999999999946</c:v>
                </c:pt>
                <c:pt idx="5">
                  <c:v>2.2599999999999998</c:v>
                </c:pt>
                <c:pt idx="6">
                  <c:v>4.0600000000000014</c:v>
                </c:pt>
                <c:pt idx="7">
                  <c:v>5.71</c:v>
                </c:pt>
                <c:pt idx="8">
                  <c:v>6.9099999999999993</c:v>
                </c:pt>
                <c:pt idx="9">
                  <c:v>8.7100000000000026</c:v>
                </c:pt>
                <c:pt idx="10">
                  <c:v>9.91</c:v>
                </c:pt>
                <c:pt idx="11">
                  <c:v>11.559999999999999</c:v>
                </c:pt>
                <c:pt idx="12">
                  <c:v>13.360000000000003</c:v>
                </c:pt>
                <c:pt idx="13">
                  <c:v>15.16</c:v>
                </c:pt>
                <c:pt idx="14">
                  <c:v>16.36</c:v>
                </c:pt>
                <c:pt idx="15">
                  <c:v>18.009999999999998</c:v>
                </c:pt>
                <c:pt idx="16">
                  <c:v>19.21</c:v>
                </c:pt>
                <c:pt idx="17">
                  <c:v>21.009999999999998</c:v>
                </c:pt>
                <c:pt idx="18">
                  <c:v>22.809999999999995</c:v>
                </c:pt>
                <c:pt idx="19">
                  <c:v>24.46</c:v>
                </c:pt>
                <c:pt idx="20">
                  <c:v>25.66</c:v>
                </c:pt>
                <c:pt idx="21">
                  <c:v>27.46</c:v>
                </c:pt>
                <c:pt idx="22">
                  <c:v>28.660000000000004</c:v>
                </c:pt>
                <c:pt idx="23">
                  <c:v>30.309999999999995</c:v>
                </c:pt>
                <c:pt idx="24">
                  <c:v>32.109999999999985</c:v>
                </c:pt>
                <c:pt idx="25">
                  <c:v>33.909999999999997</c:v>
                </c:pt>
                <c:pt idx="26">
                  <c:v>35.109999999999985</c:v>
                </c:pt>
                <c:pt idx="27">
                  <c:v>36.759999999999991</c:v>
                </c:pt>
                <c:pt idx="28">
                  <c:v>37.959999999999994</c:v>
                </c:pt>
                <c:pt idx="29">
                  <c:v>39.759999999999991</c:v>
                </c:pt>
                <c:pt idx="30">
                  <c:v>41.559999999999988</c:v>
                </c:pt>
                <c:pt idx="31">
                  <c:v>43.209999999999994</c:v>
                </c:pt>
                <c:pt idx="32">
                  <c:v>44.41</c:v>
                </c:pt>
                <c:pt idx="33">
                  <c:v>46.209999999999994</c:v>
                </c:pt>
                <c:pt idx="34">
                  <c:v>47.41</c:v>
                </c:pt>
                <c:pt idx="35">
                  <c:v>49.06</c:v>
                </c:pt>
                <c:pt idx="36">
                  <c:v>50.859999999999985</c:v>
                </c:pt>
                <c:pt idx="37">
                  <c:v>52.66</c:v>
                </c:pt>
                <c:pt idx="38">
                  <c:v>53.859999999999985</c:v>
                </c:pt>
                <c:pt idx="39">
                  <c:v>55.509999999999991</c:v>
                </c:pt>
                <c:pt idx="40">
                  <c:v>56.709999999999994</c:v>
                </c:pt>
                <c:pt idx="41">
                  <c:v>58.509999999999991</c:v>
                </c:pt>
                <c:pt idx="42">
                  <c:v>60.31</c:v>
                </c:pt>
                <c:pt idx="43">
                  <c:v>61.95999999999998</c:v>
                </c:pt>
                <c:pt idx="44">
                  <c:v>63.16</c:v>
                </c:pt>
                <c:pt idx="45">
                  <c:v>64.959999999999994</c:v>
                </c:pt>
                <c:pt idx="46">
                  <c:v>66.160000000000011</c:v>
                </c:pt>
                <c:pt idx="47">
                  <c:v>67.810000000000016</c:v>
                </c:pt>
                <c:pt idx="48">
                  <c:v>69.61</c:v>
                </c:pt>
                <c:pt idx="49">
                  <c:v>71.410000000000011</c:v>
                </c:pt>
                <c:pt idx="50">
                  <c:v>72.61</c:v>
                </c:pt>
                <c:pt idx="51">
                  <c:v>74.260000000000005</c:v>
                </c:pt>
                <c:pt idx="52">
                  <c:v>75.459999999999994</c:v>
                </c:pt>
                <c:pt idx="53">
                  <c:v>77.260000000000005</c:v>
                </c:pt>
                <c:pt idx="54">
                  <c:v>79.060000000000016</c:v>
                </c:pt>
                <c:pt idx="55">
                  <c:v>80.709999999999994</c:v>
                </c:pt>
                <c:pt idx="56">
                  <c:v>81.910000000000011</c:v>
                </c:pt>
                <c:pt idx="57">
                  <c:v>83.71</c:v>
                </c:pt>
                <c:pt idx="58">
                  <c:v>84.910000000000011</c:v>
                </c:pt>
                <c:pt idx="59">
                  <c:v>86.560000000000016</c:v>
                </c:pt>
                <c:pt idx="60">
                  <c:v>88.36</c:v>
                </c:pt>
                <c:pt idx="61">
                  <c:v>90.16</c:v>
                </c:pt>
                <c:pt idx="62">
                  <c:v>91.360000000000014</c:v>
                </c:pt>
                <c:pt idx="63">
                  <c:v>93.01</c:v>
                </c:pt>
                <c:pt idx="64">
                  <c:v>94.21</c:v>
                </c:pt>
                <c:pt idx="65">
                  <c:v>96.01</c:v>
                </c:pt>
                <c:pt idx="66">
                  <c:v>97.810000000000016</c:v>
                </c:pt>
                <c:pt idx="67">
                  <c:v>99.46</c:v>
                </c:pt>
                <c:pt idx="68">
                  <c:v>100.66</c:v>
                </c:pt>
                <c:pt idx="69">
                  <c:v>102.46</c:v>
                </c:pt>
                <c:pt idx="70">
                  <c:v>103.66</c:v>
                </c:pt>
                <c:pt idx="71">
                  <c:v>105.31000000000002</c:v>
                </c:pt>
                <c:pt idx="72">
                  <c:v>107.11000000000001</c:v>
                </c:pt>
                <c:pt idx="73">
                  <c:v>108.91</c:v>
                </c:pt>
                <c:pt idx="74">
                  <c:v>110.11000000000001</c:v>
                </c:pt>
                <c:pt idx="75">
                  <c:v>111.76</c:v>
                </c:pt>
              </c:numCache>
            </c:numRef>
          </c:yVal>
          <c:smooth val="1"/>
          <c:extLst>
            <c:ext xmlns:c16="http://schemas.microsoft.com/office/drawing/2014/chart" uri="{C3380CC4-5D6E-409C-BE32-E72D297353CC}">
              <c16:uniqueId val="{00000001-56A1-4263-AD2E-DD1977E8CEB1}"/>
            </c:ext>
          </c:extLst>
        </c:ser>
        <c:ser>
          <c:idx val="2"/>
          <c:order val="2"/>
          <c:tx>
            <c:strRef>
              <c:f>Sheet1!$I$2</c:f>
              <c:strCache>
                <c:ptCount val="1"/>
                <c:pt idx="0">
                  <c:v>C</c:v>
                </c:pt>
              </c:strCache>
            </c:strRef>
          </c:tx>
          <c:spPr>
            <a:ln w="12700" cap="rnd">
              <a:no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Sheet1!$I$4:$I$79</c:f>
              <c:numCache>
                <c:formatCode>0.0</c:formatCode>
                <c:ptCount val="76"/>
                <c:pt idx="0">
                  <c:v>-11.8</c:v>
                </c:pt>
                <c:pt idx="1">
                  <c:v>-10</c:v>
                </c:pt>
                <c:pt idx="2">
                  <c:v>-8.8000000000000007</c:v>
                </c:pt>
                <c:pt idx="3">
                  <c:v>-7.15</c:v>
                </c:pt>
                <c:pt idx="4">
                  <c:v>-5.9500000000000011</c:v>
                </c:pt>
                <c:pt idx="5">
                  <c:v>-4.1500000000000004</c:v>
                </c:pt>
                <c:pt idx="6">
                  <c:v>-2.3499999999999996</c:v>
                </c:pt>
                <c:pt idx="7">
                  <c:v>-0.70000000000000107</c:v>
                </c:pt>
                <c:pt idx="8">
                  <c:v>0.49999999999999822</c:v>
                </c:pt>
                <c:pt idx="9">
                  <c:v>2.3000000000000007</c:v>
                </c:pt>
                <c:pt idx="10">
                  <c:v>3.4999999999999982</c:v>
                </c:pt>
                <c:pt idx="11">
                  <c:v>5.1499999999999968</c:v>
                </c:pt>
                <c:pt idx="12">
                  <c:v>6.9500000000000011</c:v>
                </c:pt>
                <c:pt idx="13">
                  <c:v>8.7499999999999982</c:v>
                </c:pt>
                <c:pt idx="14">
                  <c:v>9.9500000000000011</c:v>
                </c:pt>
                <c:pt idx="15">
                  <c:v>11.6</c:v>
                </c:pt>
                <c:pt idx="16">
                  <c:v>12.800000000000002</c:v>
                </c:pt>
                <c:pt idx="17">
                  <c:v>14.6</c:v>
                </c:pt>
                <c:pt idx="18">
                  <c:v>16.399999999999999</c:v>
                </c:pt>
                <c:pt idx="19">
                  <c:v>18.050000000000004</c:v>
                </c:pt>
                <c:pt idx="20">
                  <c:v>19.25</c:v>
                </c:pt>
                <c:pt idx="21">
                  <c:v>21.050000000000004</c:v>
                </c:pt>
                <c:pt idx="22">
                  <c:v>22.250000000000007</c:v>
                </c:pt>
                <c:pt idx="23">
                  <c:v>23.9</c:v>
                </c:pt>
                <c:pt idx="24">
                  <c:v>25.699999999999996</c:v>
                </c:pt>
                <c:pt idx="25">
                  <c:v>27.500000000000007</c:v>
                </c:pt>
                <c:pt idx="26">
                  <c:v>28.699999999999996</c:v>
                </c:pt>
                <c:pt idx="27">
                  <c:v>30.35</c:v>
                </c:pt>
                <c:pt idx="28">
                  <c:v>31.550000000000004</c:v>
                </c:pt>
                <c:pt idx="29">
                  <c:v>33.35</c:v>
                </c:pt>
                <c:pt idx="30">
                  <c:v>35.15</c:v>
                </c:pt>
                <c:pt idx="31">
                  <c:v>36.799999999999997</c:v>
                </c:pt>
                <c:pt idx="32">
                  <c:v>38.000000000000007</c:v>
                </c:pt>
                <c:pt idx="33">
                  <c:v>39.799999999999997</c:v>
                </c:pt>
                <c:pt idx="34">
                  <c:v>41.000000000000007</c:v>
                </c:pt>
                <c:pt idx="35">
                  <c:v>42.650000000000006</c:v>
                </c:pt>
                <c:pt idx="36">
                  <c:v>44.449999999999996</c:v>
                </c:pt>
                <c:pt idx="37">
                  <c:v>46.250000000000007</c:v>
                </c:pt>
                <c:pt idx="38">
                  <c:v>47.449999999999996</c:v>
                </c:pt>
                <c:pt idx="39">
                  <c:v>49.1</c:v>
                </c:pt>
                <c:pt idx="40">
                  <c:v>50.3</c:v>
                </c:pt>
                <c:pt idx="41">
                  <c:v>52.1</c:v>
                </c:pt>
                <c:pt idx="42">
                  <c:v>53.900000000000013</c:v>
                </c:pt>
                <c:pt idx="43">
                  <c:v>55.54999999999999</c:v>
                </c:pt>
                <c:pt idx="44">
                  <c:v>56.750000000000007</c:v>
                </c:pt>
                <c:pt idx="45">
                  <c:v>58.54999999999999</c:v>
                </c:pt>
                <c:pt idx="46">
                  <c:v>59.750000000000007</c:v>
                </c:pt>
                <c:pt idx="47">
                  <c:v>61.400000000000013</c:v>
                </c:pt>
                <c:pt idx="48">
                  <c:v>63.199999999999996</c:v>
                </c:pt>
                <c:pt idx="49">
                  <c:v>65</c:v>
                </c:pt>
                <c:pt idx="50">
                  <c:v>66.199999999999989</c:v>
                </c:pt>
                <c:pt idx="51">
                  <c:v>67.849999999999994</c:v>
                </c:pt>
                <c:pt idx="52">
                  <c:v>69.049999999999983</c:v>
                </c:pt>
                <c:pt idx="53">
                  <c:v>70.849999999999994</c:v>
                </c:pt>
                <c:pt idx="54">
                  <c:v>72.650000000000006</c:v>
                </c:pt>
                <c:pt idx="55">
                  <c:v>74.299999999999983</c:v>
                </c:pt>
                <c:pt idx="56">
                  <c:v>75.5</c:v>
                </c:pt>
                <c:pt idx="57">
                  <c:v>77.299999999999983</c:v>
                </c:pt>
                <c:pt idx="58">
                  <c:v>78.5</c:v>
                </c:pt>
                <c:pt idx="59">
                  <c:v>80.150000000000006</c:v>
                </c:pt>
                <c:pt idx="60">
                  <c:v>81.949999999999989</c:v>
                </c:pt>
                <c:pt idx="61">
                  <c:v>83.749999999999986</c:v>
                </c:pt>
                <c:pt idx="62">
                  <c:v>84.95</c:v>
                </c:pt>
                <c:pt idx="63">
                  <c:v>86.6</c:v>
                </c:pt>
                <c:pt idx="64">
                  <c:v>87.799999999999983</c:v>
                </c:pt>
                <c:pt idx="65">
                  <c:v>89.6</c:v>
                </c:pt>
                <c:pt idx="66">
                  <c:v>91.4</c:v>
                </c:pt>
                <c:pt idx="67">
                  <c:v>93.049999999999983</c:v>
                </c:pt>
                <c:pt idx="68">
                  <c:v>94.249999999999986</c:v>
                </c:pt>
                <c:pt idx="69">
                  <c:v>96.049999999999983</c:v>
                </c:pt>
                <c:pt idx="70">
                  <c:v>97.249999999999986</c:v>
                </c:pt>
                <c:pt idx="71">
                  <c:v>98.9</c:v>
                </c:pt>
                <c:pt idx="72">
                  <c:v>100.7</c:v>
                </c:pt>
                <c:pt idx="73">
                  <c:v>102.49999999999999</c:v>
                </c:pt>
                <c:pt idx="74">
                  <c:v>103.7</c:v>
                </c:pt>
                <c:pt idx="75">
                  <c:v>105.35</c:v>
                </c:pt>
              </c:numCache>
            </c:numRef>
          </c:yVal>
          <c:smooth val="1"/>
          <c:extLst>
            <c:ext xmlns:c16="http://schemas.microsoft.com/office/drawing/2014/chart" uri="{C3380CC4-5D6E-409C-BE32-E72D297353CC}">
              <c16:uniqueId val="{00000002-56A1-4263-AD2E-DD1977E8CEB1}"/>
            </c:ext>
          </c:extLst>
        </c:ser>
        <c:ser>
          <c:idx val="3"/>
          <c:order val="3"/>
          <c:tx>
            <c:strRef>
              <c:f>Sheet1!$J$2</c:f>
              <c:strCache>
                <c:ptCount val="1"/>
                <c:pt idx="0">
                  <c:v>D</c:v>
                </c:pt>
              </c:strCache>
            </c:strRef>
          </c:tx>
          <c:spPr>
            <a:ln w="12700" cap="rnd">
              <a:no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Sheet1!$J$4:$J$79</c:f>
              <c:numCache>
                <c:formatCode>0.0</c:formatCode>
                <c:ptCount val="76"/>
                <c:pt idx="0">
                  <c:v>-18.5</c:v>
                </c:pt>
                <c:pt idx="1">
                  <c:v>-16.700000000000003</c:v>
                </c:pt>
                <c:pt idx="2">
                  <c:v>-15.500000000000002</c:v>
                </c:pt>
                <c:pt idx="3">
                  <c:v>-13.850000000000001</c:v>
                </c:pt>
                <c:pt idx="4">
                  <c:v>-12.650000000000002</c:v>
                </c:pt>
                <c:pt idx="5">
                  <c:v>-10.850000000000001</c:v>
                </c:pt>
                <c:pt idx="6">
                  <c:v>-9.0500000000000007</c:v>
                </c:pt>
                <c:pt idx="7">
                  <c:v>-7.4000000000000021</c:v>
                </c:pt>
                <c:pt idx="8">
                  <c:v>-6.2000000000000028</c:v>
                </c:pt>
                <c:pt idx="9">
                  <c:v>-4.4000000000000004</c:v>
                </c:pt>
                <c:pt idx="10">
                  <c:v>-3.2000000000000028</c:v>
                </c:pt>
                <c:pt idx="11">
                  <c:v>-1.5500000000000043</c:v>
                </c:pt>
                <c:pt idx="12">
                  <c:v>0.25</c:v>
                </c:pt>
                <c:pt idx="13">
                  <c:v>2.0499999999999972</c:v>
                </c:pt>
                <c:pt idx="14">
                  <c:v>3.25</c:v>
                </c:pt>
                <c:pt idx="15">
                  <c:v>4.8999999999999986</c:v>
                </c:pt>
                <c:pt idx="16">
                  <c:v>6.1000000000000014</c:v>
                </c:pt>
                <c:pt idx="17">
                  <c:v>7.8999999999999986</c:v>
                </c:pt>
                <c:pt idx="18">
                  <c:v>9.6999999999999957</c:v>
                </c:pt>
                <c:pt idx="19">
                  <c:v>11.350000000000001</c:v>
                </c:pt>
                <c:pt idx="20">
                  <c:v>12.55</c:v>
                </c:pt>
                <c:pt idx="21">
                  <c:v>14.350000000000001</c:v>
                </c:pt>
                <c:pt idx="22">
                  <c:v>15.550000000000004</c:v>
                </c:pt>
                <c:pt idx="23">
                  <c:v>17.199999999999996</c:v>
                </c:pt>
                <c:pt idx="24">
                  <c:v>18.999999999999993</c:v>
                </c:pt>
                <c:pt idx="25">
                  <c:v>20.800000000000004</c:v>
                </c:pt>
                <c:pt idx="26">
                  <c:v>21.999999999999993</c:v>
                </c:pt>
                <c:pt idx="27">
                  <c:v>23.65</c:v>
                </c:pt>
                <c:pt idx="28">
                  <c:v>24.85</c:v>
                </c:pt>
                <c:pt idx="29">
                  <c:v>26.65</c:v>
                </c:pt>
                <c:pt idx="30">
                  <c:v>28.449999999999996</c:v>
                </c:pt>
                <c:pt idx="31">
                  <c:v>30.099999999999994</c:v>
                </c:pt>
                <c:pt idx="32">
                  <c:v>31.300000000000004</c:v>
                </c:pt>
                <c:pt idx="33">
                  <c:v>33.099999999999994</c:v>
                </c:pt>
                <c:pt idx="34">
                  <c:v>34.300000000000004</c:v>
                </c:pt>
                <c:pt idx="35">
                  <c:v>35.950000000000003</c:v>
                </c:pt>
                <c:pt idx="36">
                  <c:v>37.749999999999993</c:v>
                </c:pt>
                <c:pt idx="37">
                  <c:v>39.550000000000004</c:v>
                </c:pt>
                <c:pt idx="38">
                  <c:v>40.749999999999993</c:v>
                </c:pt>
                <c:pt idx="39">
                  <c:v>42.4</c:v>
                </c:pt>
                <c:pt idx="40">
                  <c:v>43.599999999999994</c:v>
                </c:pt>
                <c:pt idx="41">
                  <c:v>45.4</c:v>
                </c:pt>
                <c:pt idx="42">
                  <c:v>47.20000000000001</c:v>
                </c:pt>
                <c:pt idx="43">
                  <c:v>48.849999999999987</c:v>
                </c:pt>
                <c:pt idx="44">
                  <c:v>50.050000000000004</c:v>
                </c:pt>
                <c:pt idx="45">
                  <c:v>51.849999999999987</c:v>
                </c:pt>
                <c:pt idx="46">
                  <c:v>53.050000000000004</c:v>
                </c:pt>
                <c:pt idx="47">
                  <c:v>54.70000000000001</c:v>
                </c:pt>
                <c:pt idx="48">
                  <c:v>56.499999999999993</c:v>
                </c:pt>
                <c:pt idx="49">
                  <c:v>58.300000000000004</c:v>
                </c:pt>
                <c:pt idx="50">
                  <c:v>59.499999999999993</c:v>
                </c:pt>
                <c:pt idx="51">
                  <c:v>61.15</c:v>
                </c:pt>
                <c:pt idx="52">
                  <c:v>62.349999999999987</c:v>
                </c:pt>
                <c:pt idx="53">
                  <c:v>64.150000000000006</c:v>
                </c:pt>
                <c:pt idx="54">
                  <c:v>65.950000000000017</c:v>
                </c:pt>
                <c:pt idx="55">
                  <c:v>67.599999999999994</c:v>
                </c:pt>
                <c:pt idx="56">
                  <c:v>68.800000000000011</c:v>
                </c:pt>
                <c:pt idx="57">
                  <c:v>70.599999999999994</c:v>
                </c:pt>
                <c:pt idx="58">
                  <c:v>71.800000000000011</c:v>
                </c:pt>
                <c:pt idx="59">
                  <c:v>73.450000000000017</c:v>
                </c:pt>
                <c:pt idx="60">
                  <c:v>75.25</c:v>
                </c:pt>
                <c:pt idx="61">
                  <c:v>77.049999999999983</c:v>
                </c:pt>
                <c:pt idx="62">
                  <c:v>78.25</c:v>
                </c:pt>
                <c:pt idx="63">
                  <c:v>79.900000000000006</c:v>
                </c:pt>
                <c:pt idx="64">
                  <c:v>81.099999999999994</c:v>
                </c:pt>
                <c:pt idx="65">
                  <c:v>82.9</c:v>
                </c:pt>
                <c:pt idx="66">
                  <c:v>84.700000000000017</c:v>
                </c:pt>
                <c:pt idx="67">
                  <c:v>86.35</c:v>
                </c:pt>
                <c:pt idx="68">
                  <c:v>87.549999999999983</c:v>
                </c:pt>
                <c:pt idx="69">
                  <c:v>89.35</c:v>
                </c:pt>
                <c:pt idx="70">
                  <c:v>90.549999999999983</c:v>
                </c:pt>
                <c:pt idx="71">
                  <c:v>92.200000000000017</c:v>
                </c:pt>
                <c:pt idx="72">
                  <c:v>94</c:v>
                </c:pt>
                <c:pt idx="73">
                  <c:v>95.799999999999983</c:v>
                </c:pt>
                <c:pt idx="74">
                  <c:v>97</c:v>
                </c:pt>
                <c:pt idx="75">
                  <c:v>98.65</c:v>
                </c:pt>
              </c:numCache>
            </c:numRef>
          </c:yVal>
          <c:smooth val="1"/>
          <c:extLst>
            <c:ext xmlns:c16="http://schemas.microsoft.com/office/drawing/2014/chart" uri="{C3380CC4-5D6E-409C-BE32-E72D297353CC}">
              <c16:uniqueId val="{00000003-56A1-4263-AD2E-DD1977E8CEB1}"/>
            </c:ext>
          </c:extLst>
        </c:ser>
        <c:dLbls>
          <c:showLegendKey val="0"/>
          <c:showVal val="0"/>
          <c:showCatName val="0"/>
          <c:showSerName val="0"/>
          <c:showPercent val="0"/>
          <c:showBubbleSize val="0"/>
        </c:dLbls>
        <c:axId val="405504000"/>
        <c:axId val="405518144"/>
      </c:scatterChart>
      <c:scatterChart>
        <c:scatterStyle val="lineMarker"/>
        <c:varyColors val="0"/>
        <c:ser>
          <c:idx val="4"/>
          <c:order val="4"/>
          <c:tx>
            <c:strRef>
              <c:f>Sheet1!$U$20</c:f>
              <c:strCache>
                <c:ptCount val="1"/>
                <c:pt idx="0">
                  <c:v>Clay</c:v>
                </c:pt>
              </c:strCache>
            </c:strRef>
          </c:tx>
          <c:spPr>
            <a:ln w="9525" cap="rnd">
              <a:solidFill>
                <a:schemeClr val="tx1">
                  <a:lumMod val="75000"/>
                  <a:lumOff val="25000"/>
                </a:schemeClr>
              </a:solidFill>
              <a:round/>
            </a:ln>
            <a:effectLst/>
          </c:spPr>
          <c:marker>
            <c:symbol val="none"/>
          </c:marker>
          <c:xVal>
            <c:numRef>
              <c:f>Sheet1!$U$21:$U$32</c:f>
              <c:numCache>
                <c:formatCode>General</c:formatCode>
                <c:ptCount val="12"/>
                <c:pt idx="0">
                  <c:v>-10</c:v>
                </c:pt>
                <c:pt idx="1">
                  <c:v>50</c:v>
                </c:pt>
                <c:pt idx="2">
                  <c:v>50</c:v>
                </c:pt>
                <c:pt idx="3">
                  <c:v>-10</c:v>
                </c:pt>
                <c:pt idx="4">
                  <c:v>-10</c:v>
                </c:pt>
                <c:pt idx="5">
                  <c:v>50</c:v>
                </c:pt>
                <c:pt idx="6">
                  <c:v>50</c:v>
                </c:pt>
                <c:pt idx="7">
                  <c:v>-10</c:v>
                </c:pt>
                <c:pt idx="8">
                  <c:v>-10</c:v>
                </c:pt>
                <c:pt idx="9">
                  <c:v>50</c:v>
                </c:pt>
                <c:pt idx="10">
                  <c:v>50</c:v>
                </c:pt>
                <c:pt idx="11">
                  <c:v>-10</c:v>
                </c:pt>
              </c:numCache>
            </c:numRef>
          </c:xVal>
          <c:yVal>
            <c:numRef>
              <c:f>Sheet1!$T$21:$T$32</c:f>
              <c:numCache>
                <c:formatCode>General</c:formatCode>
                <c:ptCount val="12"/>
                <c:pt idx="0">
                  <c:v>22.399999999999991</c:v>
                </c:pt>
                <c:pt idx="1">
                  <c:v>22.399999999999991</c:v>
                </c:pt>
                <c:pt idx="2">
                  <c:v>26.399999999999991</c:v>
                </c:pt>
                <c:pt idx="3">
                  <c:v>26.399999999999991</c:v>
                </c:pt>
                <c:pt idx="4">
                  <c:v>51.8</c:v>
                </c:pt>
                <c:pt idx="5">
                  <c:v>51.8</c:v>
                </c:pt>
                <c:pt idx="6">
                  <c:v>59.8</c:v>
                </c:pt>
                <c:pt idx="7">
                  <c:v>59.8</c:v>
                </c:pt>
                <c:pt idx="8">
                  <c:v>82.1</c:v>
                </c:pt>
                <c:pt idx="9">
                  <c:v>82.1</c:v>
                </c:pt>
                <c:pt idx="10">
                  <c:v>94.1</c:v>
                </c:pt>
                <c:pt idx="11">
                  <c:v>94.1</c:v>
                </c:pt>
              </c:numCache>
            </c:numRef>
          </c:yVal>
          <c:smooth val="0"/>
          <c:extLst>
            <c:ext xmlns:c16="http://schemas.microsoft.com/office/drawing/2014/chart" uri="{C3380CC4-5D6E-409C-BE32-E72D297353CC}">
              <c16:uniqueId val="{00000004-56A1-4263-AD2E-DD1977E8CEB1}"/>
            </c:ext>
          </c:extLst>
        </c:ser>
        <c:dLbls>
          <c:showLegendKey val="0"/>
          <c:showVal val="0"/>
          <c:showCatName val="0"/>
          <c:showSerName val="0"/>
          <c:showPercent val="0"/>
          <c:showBubbleSize val="0"/>
        </c:dLbls>
        <c:axId val="405504000"/>
        <c:axId val="405518144"/>
      </c:scatterChart>
      <c:valAx>
        <c:axId val="405504000"/>
        <c:scaling>
          <c:orientation val="minMax"/>
          <c:max val="4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405518144"/>
        <c:crosses val="autoZero"/>
        <c:crossBetween val="midCat"/>
        <c:majorUnit val="10"/>
        <c:minorUnit val="5"/>
      </c:valAx>
      <c:valAx>
        <c:axId val="40551814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405504000"/>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latin typeface="Times New Roman" panose="02020603050405020304" pitchFamily="18" charset="0"/>
          <a:cs typeface="Times New Roman" panose="02020603050405020304" pitchFamily="18" charset="0"/>
        </a:defRPr>
      </a:pPr>
      <a:endParaRPr lang="en-US"/>
    </a:p>
  </c:txPr>
  <c:externalData r:id="rId3">
    <c:autoUpdate val="0"/>
  </c:externalData>
  <c:userShapes r:id="rId4"/>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100" b="0" i="0" u="none" strike="noStrike" kern="1200" spc="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r>
              <a:rPr lang="en-GB" sz="1100" err="1">
                <a:solidFill>
                  <a:schemeClr val="tx1">
                    <a:lumMod val="95000"/>
                    <a:lumOff val="5000"/>
                  </a:schemeClr>
                </a:solidFill>
              </a:rPr>
              <a:t>Sidefriksjon</a:t>
            </a:r>
            <a:r>
              <a:rPr lang="en-GB" sz="1100">
                <a:solidFill>
                  <a:schemeClr val="tx1">
                    <a:lumMod val="95000"/>
                    <a:lumOff val="5000"/>
                  </a:schemeClr>
                </a:solidFill>
              </a:rPr>
              <a:t>, </a:t>
            </a:r>
            <a:r>
              <a:rPr lang="en-GB" sz="1100">
                <a:solidFill>
                  <a:schemeClr val="tx1">
                    <a:lumMod val="95000"/>
                    <a:lumOff val="5000"/>
                  </a:schemeClr>
                </a:solidFill>
                <a:effectLst/>
              </a:rPr>
              <a:t>f</a:t>
            </a:r>
            <a:r>
              <a:rPr lang="en-GB" sz="1100" baseline="-25000">
                <a:solidFill>
                  <a:schemeClr val="tx1">
                    <a:lumMod val="95000"/>
                    <a:lumOff val="5000"/>
                  </a:schemeClr>
                </a:solidFill>
                <a:effectLst/>
              </a:rPr>
              <a:t>s</a:t>
            </a:r>
            <a:endParaRPr lang="en-GB" sz="1100">
              <a:solidFill>
                <a:schemeClr val="tx1">
                  <a:lumMod val="95000"/>
                  <a:lumOff val="5000"/>
                </a:schemeClr>
              </a:solidFill>
              <a:effectLst/>
            </a:endParaRP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100" b="0" i="0" u="none" strike="noStrike" kern="1200" spc="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endParaRPr lang="nb-NO"/>
        </a:p>
      </c:txPr>
    </c:title>
    <c:autoTitleDeleted val="0"/>
    <c:plotArea>
      <c:layout>
        <c:manualLayout>
          <c:layoutTarget val="inner"/>
          <c:xMode val="edge"/>
          <c:yMode val="edge"/>
          <c:x val="0.11940358987321087"/>
          <c:y val="0.18554301075268817"/>
          <c:w val="0.81732307629966916"/>
          <c:h val="0.77273058542413386"/>
        </c:manualLayout>
      </c:layout>
      <c:scatterChart>
        <c:scatterStyle val="smoothMarker"/>
        <c:varyColors val="0"/>
        <c:ser>
          <c:idx val="0"/>
          <c:order val="0"/>
          <c:tx>
            <c:strRef>
              <c:f>Sheet1!$G$2</c:f>
              <c:strCache>
                <c:ptCount val="1"/>
                <c:pt idx="0">
                  <c:v>A</c:v>
                </c:pt>
              </c:strCache>
            </c:strRef>
          </c:tx>
          <c:spPr>
            <a:ln w="12700" cap="rnd">
              <a:solidFill>
                <a:srgbClr val="0070C0"/>
              </a:solidFill>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Sheet1!$G$4:$G$79</c:f>
              <c:numCache>
                <c:formatCode>0.0</c:formatCode>
                <c:ptCount val="76"/>
                <c:pt idx="0">
                  <c:v>-0.9</c:v>
                </c:pt>
                <c:pt idx="1">
                  <c:v>0.90000000000000013</c:v>
                </c:pt>
                <c:pt idx="2">
                  <c:v>2.0999999999999996</c:v>
                </c:pt>
                <c:pt idx="3">
                  <c:v>3.75</c:v>
                </c:pt>
                <c:pt idx="4">
                  <c:v>4.9499999999999993</c:v>
                </c:pt>
                <c:pt idx="5">
                  <c:v>6.75</c:v>
                </c:pt>
                <c:pt idx="6">
                  <c:v>8.5500000000000007</c:v>
                </c:pt>
                <c:pt idx="7">
                  <c:v>10.199999999999999</c:v>
                </c:pt>
                <c:pt idx="8">
                  <c:v>11.399999999999999</c:v>
                </c:pt>
                <c:pt idx="9">
                  <c:v>13.200000000000001</c:v>
                </c:pt>
                <c:pt idx="10">
                  <c:v>14.399999999999999</c:v>
                </c:pt>
                <c:pt idx="11">
                  <c:v>16.049999999999997</c:v>
                </c:pt>
                <c:pt idx="12">
                  <c:v>17.850000000000001</c:v>
                </c:pt>
                <c:pt idx="13">
                  <c:v>19.649999999999999</c:v>
                </c:pt>
                <c:pt idx="14">
                  <c:v>20.85</c:v>
                </c:pt>
                <c:pt idx="15">
                  <c:v>22.5</c:v>
                </c:pt>
                <c:pt idx="16">
                  <c:v>23.700000000000003</c:v>
                </c:pt>
                <c:pt idx="17">
                  <c:v>25.5</c:v>
                </c:pt>
                <c:pt idx="18">
                  <c:v>27.299999999999997</c:v>
                </c:pt>
                <c:pt idx="19">
                  <c:v>28.950000000000003</c:v>
                </c:pt>
                <c:pt idx="20">
                  <c:v>30.150000000000002</c:v>
                </c:pt>
                <c:pt idx="21">
                  <c:v>31.950000000000003</c:v>
                </c:pt>
                <c:pt idx="22">
                  <c:v>33.150000000000006</c:v>
                </c:pt>
                <c:pt idx="23">
                  <c:v>34.799999999999997</c:v>
                </c:pt>
                <c:pt idx="24">
                  <c:v>36.599999999999994</c:v>
                </c:pt>
                <c:pt idx="25">
                  <c:v>38.400000000000006</c:v>
                </c:pt>
                <c:pt idx="26">
                  <c:v>39.599999999999994</c:v>
                </c:pt>
                <c:pt idx="27">
                  <c:v>41.25</c:v>
                </c:pt>
                <c:pt idx="28">
                  <c:v>42.45</c:v>
                </c:pt>
                <c:pt idx="29">
                  <c:v>44.25</c:v>
                </c:pt>
                <c:pt idx="30">
                  <c:v>46.05</c:v>
                </c:pt>
                <c:pt idx="31">
                  <c:v>47.699999999999996</c:v>
                </c:pt>
                <c:pt idx="32">
                  <c:v>48.900000000000006</c:v>
                </c:pt>
                <c:pt idx="33">
                  <c:v>50.699999999999996</c:v>
                </c:pt>
                <c:pt idx="34">
                  <c:v>51.900000000000006</c:v>
                </c:pt>
                <c:pt idx="35">
                  <c:v>53.550000000000004</c:v>
                </c:pt>
                <c:pt idx="36">
                  <c:v>55.349999999999994</c:v>
                </c:pt>
                <c:pt idx="37">
                  <c:v>57.150000000000006</c:v>
                </c:pt>
                <c:pt idx="38">
                  <c:v>58.349999999999994</c:v>
                </c:pt>
                <c:pt idx="39">
                  <c:v>60</c:v>
                </c:pt>
                <c:pt idx="40">
                  <c:v>61.199999999999996</c:v>
                </c:pt>
                <c:pt idx="41">
                  <c:v>63</c:v>
                </c:pt>
                <c:pt idx="42">
                  <c:v>64.800000000000011</c:v>
                </c:pt>
                <c:pt idx="43">
                  <c:v>66.449999999999989</c:v>
                </c:pt>
                <c:pt idx="44">
                  <c:v>67.650000000000006</c:v>
                </c:pt>
                <c:pt idx="45">
                  <c:v>69.449999999999989</c:v>
                </c:pt>
                <c:pt idx="46">
                  <c:v>70.650000000000006</c:v>
                </c:pt>
                <c:pt idx="47">
                  <c:v>72.300000000000011</c:v>
                </c:pt>
                <c:pt idx="48">
                  <c:v>74.099999999999994</c:v>
                </c:pt>
                <c:pt idx="49">
                  <c:v>75.900000000000006</c:v>
                </c:pt>
                <c:pt idx="50">
                  <c:v>77.099999999999994</c:v>
                </c:pt>
                <c:pt idx="51">
                  <c:v>78.75</c:v>
                </c:pt>
                <c:pt idx="52">
                  <c:v>79.949999999999989</c:v>
                </c:pt>
                <c:pt idx="53">
                  <c:v>81.75</c:v>
                </c:pt>
                <c:pt idx="54">
                  <c:v>83.550000000000011</c:v>
                </c:pt>
                <c:pt idx="55">
                  <c:v>85.199999999999989</c:v>
                </c:pt>
                <c:pt idx="56">
                  <c:v>86.4</c:v>
                </c:pt>
                <c:pt idx="57">
                  <c:v>88.199999999999989</c:v>
                </c:pt>
                <c:pt idx="58">
                  <c:v>89.4</c:v>
                </c:pt>
                <c:pt idx="59">
                  <c:v>91.050000000000011</c:v>
                </c:pt>
                <c:pt idx="60">
                  <c:v>92.85</c:v>
                </c:pt>
                <c:pt idx="61">
                  <c:v>94.649999999999991</c:v>
                </c:pt>
                <c:pt idx="62">
                  <c:v>95.850000000000009</c:v>
                </c:pt>
                <c:pt idx="63">
                  <c:v>97.5</c:v>
                </c:pt>
                <c:pt idx="64">
                  <c:v>98.699999999999989</c:v>
                </c:pt>
                <c:pt idx="65">
                  <c:v>100.5</c:v>
                </c:pt>
                <c:pt idx="66">
                  <c:v>102.30000000000001</c:v>
                </c:pt>
                <c:pt idx="67">
                  <c:v>103.94999999999999</c:v>
                </c:pt>
                <c:pt idx="68">
                  <c:v>105.14999999999999</c:v>
                </c:pt>
                <c:pt idx="69">
                  <c:v>106.94999999999999</c:v>
                </c:pt>
                <c:pt idx="70">
                  <c:v>108.14999999999999</c:v>
                </c:pt>
                <c:pt idx="71">
                  <c:v>109.80000000000001</c:v>
                </c:pt>
                <c:pt idx="72">
                  <c:v>111.60000000000001</c:v>
                </c:pt>
                <c:pt idx="73">
                  <c:v>113.39999999999999</c:v>
                </c:pt>
                <c:pt idx="74">
                  <c:v>114.60000000000001</c:v>
                </c:pt>
                <c:pt idx="75">
                  <c:v>116.25</c:v>
                </c:pt>
              </c:numCache>
            </c:numRef>
          </c:yVal>
          <c:smooth val="1"/>
          <c:extLst>
            <c:ext xmlns:c16="http://schemas.microsoft.com/office/drawing/2014/chart" uri="{C3380CC4-5D6E-409C-BE32-E72D297353CC}">
              <c16:uniqueId val="{00000000-56A1-4263-AD2E-DD1977E8CEB1}"/>
            </c:ext>
          </c:extLst>
        </c:ser>
        <c:ser>
          <c:idx val="1"/>
          <c:order val="1"/>
          <c:tx>
            <c:strRef>
              <c:f>Sheet1!$H$2</c:f>
              <c:strCache>
                <c:ptCount val="1"/>
                <c:pt idx="0">
                  <c:v>B</c:v>
                </c:pt>
              </c:strCache>
            </c:strRef>
          </c:tx>
          <c:spPr>
            <a:ln w="12700" cap="rnd">
              <a:solidFill>
                <a:schemeClr val="accent6">
                  <a:lumMod val="75000"/>
                </a:schemeClr>
              </a:solid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Sheet1!$H$4:$H$79</c:f>
              <c:numCache>
                <c:formatCode>0.0</c:formatCode>
                <c:ptCount val="76"/>
                <c:pt idx="0">
                  <c:v>-5.39</c:v>
                </c:pt>
                <c:pt idx="1">
                  <c:v>-3.59</c:v>
                </c:pt>
                <c:pt idx="2">
                  <c:v>-2.3900000000000006</c:v>
                </c:pt>
                <c:pt idx="3">
                  <c:v>-0.73999999999999977</c:v>
                </c:pt>
                <c:pt idx="4">
                  <c:v>0.45999999999999946</c:v>
                </c:pt>
                <c:pt idx="5">
                  <c:v>2.2599999999999998</c:v>
                </c:pt>
                <c:pt idx="6">
                  <c:v>4.0600000000000014</c:v>
                </c:pt>
                <c:pt idx="7">
                  <c:v>5.71</c:v>
                </c:pt>
                <c:pt idx="8">
                  <c:v>6.9099999999999993</c:v>
                </c:pt>
                <c:pt idx="9">
                  <c:v>8.7100000000000026</c:v>
                </c:pt>
                <c:pt idx="10">
                  <c:v>9.91</c:v>
                </c:pt>
                <c:pt idx="11">
                  <c:v>11.559999999999999</c:v>
                </c:pt>
                <c:pt idx="12">
                  <c:v>13.360000000000003</c:v>
                </c:pt>
                <c:pt idx="13">
                  <c:v>15.16</c:v>
                </c:pt>
                <c:pt idx="14">
                  <c:v>16.36</c:v>
                </c:pt>
                <c:pt idx="15">
                  <c:v>18.009999999999998</c:v>
                </c:pt>
                <c:pt idx="16">
                  <c:v>19.21</c:v>
                </c:pt>
                <c:pt idx="17">
                  <c:v>21.009999999999998</c:v>
                </c:pt>
                <c:pt idx="18">
                  <c:v>22.809999999999995</c:v>
                </c:pt>
                <c:pt idx="19">
                  <c:v>24.46</c:v>
                </c:pt>
                <c:pt idx="20">
                  <c:v>25.66</c:v>
                </c:pt>
                <c:pt idx="21">
                  <c:v>27.46</c:v>
                </c:pt>
                <c:pt idx="22">
                  <c:v>28.660000000000004</c:v>
                </c:pt>
                <c:pt idx="23">
                  <c:v>30.309999999999995</c:v>
                </c:pt>
                <c:pt idx="24">
                  <c:v>32.109999999999985</c:v>
                </c:pt>
                <c:pt idx="25">
                  <c:v>33.909999999999997</c:v>
                </c:pt>
                <c:pt idx="26">
                  <c:v>35.109999999999985</c:v>
                </c:pt>
                <c:pt idx="27">
                  <c:v>36.759999999999991</c:v>
                </c:pt>
                <c:pt idx="28">
                  <c:v>37.959999999999994</c:v>
                </c:pt>
                <c:pt idx="29">
                  <c:v>39.759999999999991</c:v>
                </c:pt>
                <c:pt idx="30">
                  <c:v>41.559999999999988</c:v>
                </c:pt>
                <c:pt idx="31">
                  <c:v>43.209999999999994</c:v>
                </c:pt>
                <c:pt idx="32">
                  <c:v>44.41</c:v>
                </c:pt>
                <c:pt idx="33">
                  <c:v>46.209999999999994</c:v>
                </c:pt>
                <c:pt idx="34">
                  <c:v>47.41</c:v>
                </c:pt>
                <c:pt idx="35">
                  <c:v>49.06</c:v>
                </c:pt>
                <c:pt idx="36">
                  <c:v>50.859999999999985</c:v>
                </c:pt>
                <c:pt idx="37">
                  <c:v>52.66</c:v>
                </c:pt>
                <c:pt idx="38">
                  <c:v>53.859999999999985</c:v>
                </c:pt>
                <c:pt idx="39">
                  <c:v>55.509999999999991</c:v>
                </c:pt>
                <c:pt idx="40">
                  <c:v>56.709999999999994</c:v>
                </c:pt>
                <c:pt idx="41">
                  <c:v>58.509999999999991</c:v>
                </c:pt>
                <c:pt idx="42">
                  <c:v>60.31</c:v>
                </c:pt>
                <c:pt idx="43">
                  <c:v>61.95999999999998</c:v>
                </c:pt>
                <c:pt idx="44">
                  <c:v>63.16</c:v>
                </c:pt>
                <c:pt idx="45">
                  <c:v>64.959999999999994</c:v>
                </c:pt>
                <c:pt idx="46">
                  <c:v>66.160000000000011</c:v>
                </c:pt>
                <c:pt idx="47">
                  <c:v>67.810000000000016</c:v>
                </c:pt>
                <c:pt idx="48">
                  <c:v>69.61</c:v>
                </c:pt>
                <c:pt idx="49">
                  <c:v>71.410000000000011</c:v>
                </c:pt>
                <c:pt idx="50">
                  <c:v>72.61</c:v>
                </c:pt>
                <c:pt idx="51">
                  <c:v>74.260000000000005</c:v>
                </c:pt>
                <c:pt idx="52">
                  <c:v>75.459999999999994</c:v>
                </c:pt>
                <c:pt idx="53">
                  <c:v>77.260000000000005</c:v>
                </c:pt>
                <c:pt idx="54">
                  <c:v>79.060000000000016</c:v>
                </c:pt>
                <c:pt idx="55">
                  <c:v>80.709999999999994</c:v>
                </c:pt>
                <c:pt idx="56">
                  <c:v>81.910000000000011</c:v>
                </c:pt>
                <c:pt idx="57">
                  <c:v>83.71</c:v>
                </c:pt>
                <c:pt idx="58">
                  <c:v>84.910000000000011</c:v>
                </c:pt>
                <c:pt idx="59">
                  <c:v>86.560000000000016</c:v>
                </c:pt>
                <c:pt idx="60">
                  <c:v>88.36</c:v>
                </c:pt>
                <c:pt idx="61">
                  <c:v>90.16</c:v>
                </c:pt>
                <c:pt idx="62">
                  <c:v>91.360000000000014</c:v>
                </c:pt>
                <c:pt idx="63">
                  <c:v>93.01</c:v>
                </c:pt>
                <c:pt idx="64">
                  <c:v>94.21</c:v>
                </c:pt>
                <c:pt idx="65">
                  <c:v>96.01</c:v>
                </c:pt>
                <c:pt idx="66">
                  <c:v>97.810000000000016</c:v>
                </c:pt>
                <c:pt idx="67">
                  <c:v>99.46</c:v>
                </c:pt>
                <c:pt idx="68">
                  <c:v>100.66</c:v>
                </c:pt>
                <c:pt idx="69">
                  <c:v>102.46</c:v>
                </c:pt>
                <c:pt idx="70">
                  <c:v>103.66</c:v>
                </c:pt>
                <c:pt idx="71">
                  <c:v>105.31000000000002</c:v>
                </c:pt>
                <c:pt idx="72">
                  <c:v>107.11000000000001</c:v>
                </c:pt>
                <c:pt idx="73">
                  <c:v>108.91</c:v>
                </c:pt>
                <c:pt idx="74">
                  <c:v>110.11000000000001</c:v>
                </c:pt>
                <c:pt idx="75">
                  <c:v>111.76</c:v>
                </c:pt>
              </c:numCache>
            </c:numRef>
          </c:yVal>
          <c:smooth val="1"/>
          <c:extLst>
            <c:ext xmlns:c16="http://schemas.microsoft.com/office/drawing/2014/chart" uri="{C3380CC4-5D6E-409C-BE32-E72D297353CC}">
              <c16:uniqueId val="{00000001-56A1-4263-AD2E-DD1977E8CEB1}"/>
            </c:ext>
          </c:extLst>
        </c:ser>
        <c:ser>
          <c:idx val="2"/>
          <c:order val="2"/>
          <c:tx>
            <c:strRef>
              <c:f>Sheet1!$I$2</c:f>
              <c:strCache>
                <c:ptCount val="1"/>
                <c:pt idx="0">
                  <c:v>C</c:v>
                </c:pt>
              </c:strCache>
            </c:strRef>
          </c:tx>
          <c:spPr>
            <a:ln w="12700" cap="rnd">
              <a:no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Sheet1!$I$4:$I$79</c:f>
              <c:numCache>
                <c:formatCode>0.0</c:formatCode>
                <c:ptCount val="76"/>
                <c:pt idx="0">
                  <c:v>-11.8</c:v>
                </c:pt>
                <c:pt idx="1">
                  <c:v>-10</c:v>
                </c:pt>
                <c:pt idx="2">
                  <c:v>-8.8000000000000007</c:v>
                </c:pt>
                <c:pt idx="3">
                  <c:v>-7.15</c:v>
                </c:pt>
                <c:pt idx="4">
                  <c:v>-5.9500000000000011</c:v>
                </c:pt>
                <c:pt idx="5">
                  <c:v>-4.1500000000000004</c:v>
                </c:pt>
                <c:pt idx="6">
                  <c:v>-2.3499999999999996</c:v>
                </c:pt>
                <c:pt idx="7">
                  <c:v>-0.70000000000000107</c:v>
                </c:pt>
                <c:pt idx="8">
                  <c:v>0.49999999999999822</c:v>
                </c:pt>
                <c:pt idx="9">
                  <c:v>2.3000000000000007</c:v>
                </c:pt>
                <c:pt idx="10">
                  <c:v>3.4999999999999982</c:v>
                </c:pt>
                <c:pt idx="11">
                  <c:v>5.1499999999999968</c:v>
                </c:pt>
                <c:pt idx="12">
                  <c:v>6.9500000000000011</c:v>
                </c:pt>
                <c:pt idx="13">
                  <c:v>8.7499999999999982</c:v>
                </c:pt>
                <c:pt idx="14">
                  <c:v>9.9500000000000011</c:v>
                </c:pt>
                <c:pt idx="15">
                  <c:v>11.6</c:v>
                </c:pt>
                <c:pt idx="16">
                  <c:v>12.800000000000002</c:v>
                </c:pt>
                <c:pt idx="17">
                  <c:v>14.6</c:v>
                </c:pt>
                <c:pt idx="18">
                  <c:v>16.399999999999999</c:v>
                </c:pt>
                <c:pt idx="19">
                  <c:v>18.050000000000004</c:v>
                </c:pt>
                <c:pt idx="20">
                  <c:v>19.25</c:v>
                </c:pt>
                <c:pt idx="21">
                  <c:v>21.050000000000004</c:v>
                </c:pt>
                <c:pt idx="22">
                  <c:v>22.250000000000007</c:v>
                </c:pt>
                <c:pt idx="23">
                  <c:v>23.9</c:v>
                </c:pt>
                <c:pt idx="24">
                  <c:v>25.699999999999996</c:v>
                </c:pt>
                <c:pt idx="25">
                  <c:v>27.500000000000007</c:v>
                </c:pt>
                <c:pt idx="26">
                  <c:v>28.699999999999996</c:v>
                </c:pt>
                <c:pt idx="27">
                  <c:v>30.35</c:v>
                </c:pt>
                <c:pt idx="28">
                  <c:v>31.550000000000004</c:v>
                </c:pt>
                <c:pt idx="29">
                  <c:v>33.35</c:v>
                </c:pt>
                <c:pt idx="30">
                  <c:v>35.15</c:v>
                </c:pt>
                <c:pt idx="31">
                  <c:v>36.799999999999997</c:v>
                </c:pt>
                <c:pt idx="32">
                  <c:v>38.000000000000007</c:v>
                </c:pt>
                <c:pt idx="33">
                  <c:v>39.799999999999997</c:v>
                </c:pt>
                <c:pt idx="34">
                  <c:v>41.000000000000007</c:v>
                </c:pt>
                <c:pt idx="35">
                  <c:v>42.650000000000006</c:v>
                </c:pt>
                <c:pt idx="36">
                  <c:v>44.449999999999996</c:v>
                </c:pt>
                <c:pt idx="37">
                  <c:v>46.250000000000007</c:v>
                </c:pt>
                <c:pt idx="38">
                  <c:v>47.449999999999996</c:v>
                </c:pt>
                <c:pt idx="39">
                  <c:v>49.1</c:v>
                </c:pt>
                <c:pt idx="40">
                  <c:v>50.3</c:v>
                </c:pt>
                <c:pt idx="41">
                  <c:v>52.1</c:v>
                </c:pt>
                <c:pt idx="42">
                  <c:v>53.900000000000013</c:v>
                </c:pt>
                <c:pt idx="43">
                  <c:v>55.54999999999999</c:v>
                </c:pt>
                <c:pt idx="44">
                  <c:v>56.750000000000007</c:v>
                </c:pt>
                <c:pt idx="45">
                  <c:v>58.54999999999999</c:v>
                </c:pt>
                <c:pt idx="46">
                  <c:v>59.750000000000007</c:v>
                </c:pt>
                <c:pt idx="47">
                  <c:v>61.400000000000013</c:v>
                </c:pt>
                <c:pt idx="48">
                  <c:v>63.199999999999996</c:v>
                </c:pt>
                <c:pt idx="49">
                  <c:v>65</c:v>
                </c:pt>
                <c:pt idx="50">
                  <c:v>66.199999999999989</c:v>
                </c:pt>
                <c:pt idx="51">
                  <c:v>67.849999999999994</c:v>
                </c:pt>
                <c:pt idx="52">
                  <c:v>69.049999999999983</c:v>
                </c:pt>
                <c:pt idx="53">
                  <c:v>70.849999999999994</c:v>
                </c:pt>
                <c:pt idx="54">
                  <c:v>72.650000000000006</c:v>
                </c:pt>
                <c:pt idx="55">
                  <c:v>74.299999999999983</c:v>
                </c:pt>
                <c:pt idx="56">
                  <c:v>75.5</c:v>
                </c:pt>
                <c:pt idx="57">
                  <c:v>77.299999999999983</c:v>
                </c:pt>
                <c:pt idx="58">
                  <c:v>78.5</c:v>
                </c:pt>
                <c:pt idx="59">
                  <c:v>80.150000000000006</c:v>
                </c:pt>
                <c:pt idx="60">
                  <c:v>81.949999999999989</c:v>
                </c:pt>
                <c:pt idx="61">
                  <c:v>83.749999999999986</c:v>
                </c:pt>
                <c:pt idx="62">
                  <c:v>84.95</c:v>
                </c:pt>
                <c:pt idx="63">
                  <c:v>86.6</c:v>
                </c:pt>
                <c:pt idx="64">
                  <c:v>87.799999999999983</c:v>
                </c:pt>
                <c:pt idx="65">
                  <c:v>89.6</c:v>
                </c:pt>
                <c:pt idx="66">
                  <c:v>91.4</c:v>
                </c:pt>
                <c:pt idx="67">
                  <c:v>93.049999999999983</c:v>
                </c:pt>
                <c:pt idx="68">
                  <c:v>94.249999999999986</c:v>
                </c:pt>
                <c:pt idx="69">
                  <c:v>96.049999999999983</c:v>
                </c:pt>
                <c:pt idx="70">
                  <c:v>97.249999999999986</c:v>
                </c:pt>
                <c:pt idx="71">
                  <c:v>98.9</c:v>
                </c:pt>
                <c:pt idx="72">
                  <c:v>100.7</c:v>
                </c:pt>
                <c:pt idx="73">
                  <c:v>102.49999999999999</c:v>
                </c:pt>
                <c:pt idx="74">
                  <c:v>103.7</c:v>
                </c:pt>
                <c:pt idx="75">
                  <c:v>105.35</c:v>
                </c:pt>
              </c:numCache>
            </c:numRef>
          </c:yVal>
          <c:smooth val="1"/>
          <c:extLst>
            <c:ext xmlns:c16="http://schemas.microsoft.com/office/drawing/2014/chart" uri="{C3380CC4-5D6E-409C-BE32-E72D297353CC}">
              <c16:uniqueId val="{00000002-56A1-4263-AD2E-DD1977E8CEB1}"/>
            </c:ext>
          </c:extLst>
        </c:ser>
        <c:ser>
          <c:idx val="3"/>
          <c:order val="3"/>
          <c:tx>
            <c:strRef>
              <c:f>Sheet1!$J$2</c:f>
              <c:strCache>
                <c:ptCount val="1"/>
                <c:pt idx="0">
                  <c:v>D</c:v>
                </c:pt>
              </c:strCache>
            </c:strRef>
          </c:tx>
          <c:spPr>
            <a:ln w="12700" cap="rnd">
              <a:no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Sheet1!$J$4:$J$79</c:f>
              <c:numCache>
                <c:formatCode>0.0</c:formatCode>
                <c:ptCount val="76"/>
                <c:pt idx="0">
                  <c:v>-18.5</c:v>
                </c:pt>
                <c:pt idx="1">
                  <c:v>-16.700000000000003</c:v>
                </c:pt>
                <c:pt idx="2">
                  <c:v>-15.500000000000002</c:v>
                </c:pt>
                <c:pt idx="3">
                  <c:v>-13.850000000000001</c:v>
                </c:pt>
                <c:pt idx="4">
                  <c:v>-12.650000000000002</c:v>
                </c:pt>
                <c:pt idx="5">
                  <c:v>-10.850000000000001</c:v>
                </c:pt>
                <c:pt idx="6">
                  <c:v>-9.0500000000000007</c:v>
                </c:pt>
                <c:pt idx="7">
                  <c:v>-7.4000000000000021</c:v>
                </c:pt>
                <c:pt idx="8">
                  <c:v>-6.2000000000000028</c:v>
                </c:pt>
                <c:pt idx="9">
                  <c:v>-4.4000000000000004</c:v>
                </c:pt>
                <c:pt idx="10">
                  <c:v>-3.2000000000000028</c:v>
                </c:pt>
                <c:pt idx="11">
                  <c:v>-1.5500000000000043</c:v>
                </c:pt>
                <c:pt idx="12">
                  <c:v>0.25</c:v>
                </c:pt>
                <c:pt idx="13">
                  <c:v>2.0499999999999972</c:v>
                </c:pt>
                <c:pt idx="14">
                  <c:v>3.25</c:v>
                </c:pt>
                <c:pt idx="15">
                  <c:v>4.8999999999999986</c:v>
                </c:pt>
                <c:pt idx="16">
                  <c:v>6.1000000000000014</c:v>
                </c:pt>
                <c:pt idx="17">
                  <c:v>7.8999999999999986</c:v>
                </c:pt>
                <c:pt idx="18">
                  <c:v>9.6999999999999957</c:v>
                </c:pt>
                <c:pt idx="19">
                  <c:v>11.350000000000001</c:v>
                </c:pt>
                <c:pt idx="20">
                  <c:v>12.55</c:v>
                </c:pt>
                <c:pt idx="21">
                  <c:v>14.350000000000001</c:v>
                </c:pt>
                <c:pt idx="22">
                  <c:v>15.550000000000004</c:v>
                </c:pt>
                <c:pt idx="23">
                  <c:v>17.199999999999996</c:v>
                </c:pt>
                <c:pt idx="24">
                  <c:v>18.999999999999993</c:v>
                </c:pt>
                <c:pt idx="25">
                  <c:v>20.800000000000004</c:v>
                </c:pt>
                <c:pt idx="26">
                  <c:v>21.999999999999993</c:v>
                </c:pt>
                <c:pt idx="27">
                  <c:v>23.65</c:v>
                </c:pt>
                <c:pt idx="28">
                  <c:v>24.85</c:v>
                </c:pt>
                <c:pt idx="29">
                  <c:v>26.65</c:v>
                </c:pt>
                <c:pt idx="30">
                  <c:v>28.449999999999996</c:v>
                </c:pt>
                <c:pt idx="31">
                  <c:v>30.099999999999994</c:v>
                </c:pt>
                <c:pt idx="32">
                  <c:v>31.300000000000004</c:v>
                </c:pt>
                <c:pt idx="33">
                  <c:v>33.099999999999994</c:v>
                </c:pt>
                <c:pt idx="34">
                  <c:v>34.300000000000004</c:v>
                </c:pt>
                <c:pt idx="35">
                  <c:v>35.950000000000003</c:v>
                </c:pt>
                <c:pt idx="36">
                  <c:v>37.749999999999993</c:v>
                </c:pt>
                <c:pt idx="37">
                  <c:v>39.550000000000004</c:v>
                </c:pt>
                <c:pt idx="38">
                  <c:v>40.749999999999993</c:v>
                </c:pt>
                <c:pt idx="39">
                  <c:v>42.4</c:v>
                </c:pt>
                <c:pt idx="40">
                  <c:v>43.599999999999994</c:v>
                </c:pt>
                <c:pt idx="41">
                  <c:v>45.4</c:v>
                </c:pt>
                <c:pt idx="42">
                  <c:v>47.20000000000001</c:v>
                </c:pt>
                <c:pt idx="43">
                  <c:v>48.849999999999987</c:v>
                </c:pt>
                <c:pt idx="44">
                  <c:v>50.050000000000004</c:v>
                </c:pt>
                <c:pt idx="45">
                  <c:v>51.849999999999987</c:v>
                </c:pt>
                <c:pt idx="46">
                  <c:v>53.050000000000004</c:v>
                </c:pt>
                <c:pt idx="47">
                  <c:v>54.70000000000001</c:v>
                </c:pt>
                <c:pt idx="48">
                  <c:v>56.499999999999993</c:v>
                </c:pt>
                <c:pt idx="49">
                  <c:v>58.300000000000004</c:v>
                </c:pt>
                <c:pt idx="50">
                  <c:v>59.499999999999993</c:v>
                </c:pt>
                <c:pt idx="51">
                  <c:v>61.15</c:v>
                </c:pt>
                <c:pt idx="52">
                  <c:v>62.349999999999987</c:v>
                </c:pt>
                <c:pt idx="53">
                  <c:v>64.150000000000006</c:v>
                </c:pt>
                <c:pt idx="54">
                  <c:v>65.950000000000017</c:v>
                </c:pt>
                <c:pt idx="55">
                  <c:v>67.599999999999994</c:v>
                </c:pt>
                <c:pt idx="56">
                  <c:v>68.800000000000011</c:v>
                </c:pt>
                <c:pt idx="57">
                  <c:v>70.599999999999994</c:v>
                </c:pt>
                <c:pt idx="58">
                  <c:v>71.800000000000011</c:v>
                </c:pt>
                <c:pt idx="59">
                  <c:v>73.450000000000017</c:v>
                </c:pt>
                <c:pt idx="60">
                  <c:v>75.25</c:v>
                </c:pt>
                <c:pt idx="61">
                  <c:v>77.049999999999983</c:v>
                </c:pt>
                <c:pt idx="62">
                  <c:v>78.25</c:v>
                </c:pt>
                <c:pt idx="63">
                  <c:v>79.900000000000006</c:v>
                </c:pt>
                <c:pt idx="64">
                  <c:v>81.099999999999994</c:v>
                </c:pt>
                <c:pt idx="65">
                  <c:v>82.9</c:v>
                </c:pt>
                <c:pt idx="66">
                  <c:v>84.700000000000017</c:v>
                </c:pt>
                <c:pt idx="67">
                  <c:v>86.35</c:v>
                </c:pt>
                <c:pt idx="68">
                  <c:v>87.549999999999983</c:v>
                </c:pt>
                <c:pt idx="69">
                  <c:v>89.35</c:v>
                </c:pt>
                <c:pt idx="70">
                  <c:v>90.549999999999983</c:v>
                </c:pt>
                <c:pt idx="71">
                  <c:v>92.200000000000017</c:v>
                </c:pt>
                <c:pt idx="72">
                  <c:v>94</c:v>
                </c:pt>
                <c:pt idx="73">
                  <c:v>95.799999999999983</c:v>
                </c:pt>
                <c:pt idx="74">
                  <c:v>97</c:v>
                </c:pt>
                <c:pt idx="75">
                  <c:v>98.65</c:v>
                </c:pt>
              </c:numCache>
            </c:numRef>
          </c:yVal>
          <c:smooth val="1"/>
          <c:extLst>
            <c:ext xmlns:c16="http://schemas.microsoft.com/office/drawing/2014/chart" uri="{C3380CC4-5D6E-409C-BE32-E72D297353CC}">
              <c16:uniqueId val="{00000003-56A1-4263-AD2E-DD1977E8CEB1}"/>
            </c:ext>
          </c:extLst>
        </c:ser>
        <c:dLbls>
          <c:showLegendKey val="0"/>
          <c:showVal val="0"/>
          <c:showCatName val="0"/>
          <c:showSerName val="0"/>
          <c:showPercent val="0"/>
          <c:showBubbleSize val="0"/>
        </c:dLbls>
        <c:axId val="405504000"/>
        <c:axId val="405518144"/>
      </c:scatterChart>
      <c:scatterChart>
        <c:scatterStyle val="lineMarker"/>
        <c:varyColors val="0"/>
        <c:ser>
          <c:idx val="4"/>
          <c:order val="4"/>
          <c:tx>
            <c:strRef>
              <c:f>Sheet1!$U$20</c:f>
              <c:strCache>
                <c:ptCount val="1"/>
                <c:pt idx="0">
                  <c:v>Clay</c:v>
                </c:pt>
              </c:strCache>
            </c:strRef>
          </c:tx>
          <c:spPr>
            <a:ln w="9525" cap="rnd">
              <a:solidFill>
                <a:schemeClr val="tx1">
                  <a:lumMod val="75000"/>
                  <a:lumOff val="25000"/>
                </a:schemeClr>
              </a:solidFill>
              <a:round/>
            </a:ln>
            <a:effectLst/>
          </c:spPr>
          <c:marker>
            <c:symbol val="none"/>
          </c:marker>
          <c:xVal>
            <c:numRef>
              <c:f>Sheet1!$U$21:$U$32</c:f>
              <c:numCache>
                <c:formatCode>General</c:formatCode>
                <c:ptCount val="12"/>
                <c:pt idx="0">
                  <c:v>-10</c:v>
                </c:pt>
                <c:pt idx="1">
                  <c:v>50</c:v>
                </c:pt>
                <c:pt idx="2">
                  <c:v>50</c:v>
                </c:pt>
                <c:pt idx="3">
                  <c:v>-10</c:v>
                </c:pt>
                <c:pt idx="4">
                  <c:v>-10</c:v>
                </c:pt>
                <c:pt idx="5">
                  <c:v>50</c:v>
                </c:pt>
                <c:pt idx="6">
                  <c:v>50</c:v>
                </c:pt>
                <c:pt idx="7">
                  <c:v>-10</c:v>
                </c:pt>
                <c:pt idx="8">
                  <c:v>-10</c:v>
                </c:pt>
                <c:pt idx="9">
                  <c:v>50</c:v>
                </c:pt>
                <c:pt idx="10">
                  <c:v>50</c:v>
                </c:pt>
                <c:pt idx="11">
                  <c:v>-10</c:v>
                </c:pt>
              </c:numCache>
            </c:numRef>
          </c:xVal>
          <c:yVal>
            <c:numRef>
              <c:f>Sheet1!$T$21:$T$32</c:f>
              <c:numCache>
                <c:formatCode>General</c:formatCode>
                <c:ptCount val="12"/>
                <c:pt idx="0">
                  <c:v>22.399999999999991</c:v>
                </c:pt>
                <c:pt idx="1">
                  <c:v>22.399999999999991</c:v>
                </c:pt>
                <c:pt idx="2">
                  <c:v>26.399999999999991</c:v>
                </c:pt>
                <c:pt idx="3">
                  <c:v>26.399999999999991</c:v>
                </c:pt>
                <c:pt idx="4">
                  <c:v>51.8</c:v>
                </c:pt>
                <c:pt idx="5">
                  <c:v>51.8</c:v>
                </c:pt>
                <c:pt idx="6">
                  <c:v>59.8</c:v>
                </c:pt>
                <c:pt idx="7">
                  <c:v>59.8</c:v>
                </c:pt>
                <c:pt idx="8">
                  <c:v>82.1</c:v>
                </c:pt>
                <c:pt idx="9">
                  <c:v>82.1</c:v>
                </c:pt>
                <c:pt idx="10">
                  <c:v>94.1</c:v>
                </c:pt>
                <c:pt idx="11">
                  <c:v>94.1</c:v>
                </c:pt>
              </c:numCache>
            </c:numRef>
          </c:yVal>
          <c:smooth val="0"/>
          <c:extLst>
            <c:ext xmlns:c16="http://schemas.microsoft.com/office/drawing/2014/chart" uri="{C3380CC4-5D6E-409C-BE32-E72D297353CC}">
              <c16:uniqueId val="{00000004-56A1-4263-AD2E-DD1977E8CEB1}"/>
            </c:ext>
          </c:extLst>
        </c:ser>
        <c:dLbls>
          <c:showLegendKey val="0"/>
          <c:showVal val="0"/>
          <c:showCatName val="0"/>
          <c:showSerName val="0"/>
          <c:showPercent val="0"/>
          <c:showBubbleSize val="0"/>
        </c:dLbls>
        <c:axId val="405504000"/>
        <c:axId val="405518144"/>
      </c:scatterChart>
      <c:valAx>
        <c:axId val="405504000"/>
        <c:scaling>
          <c:orientation val="minMax"/>
          <c:max val="4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nb-NO"/>
          </a:p>
        </c:txPr>
        <c:crossAx val="405518144"/>
        <c:crosses val="autoZero"/>
        <c:crossBetween val="midCat"/>
        <c:majorUnit val="10"/>
        <c:minorUnit val="5"/>
      </c:valAx>
      <c:valAx>
        <c:axId val="40551814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nb-NO"/>
          </a:p>
        </c:txPr>
        <c:crossAx val="405504000"/>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latin typeface="Times New Roman" panose="02020603050405020304" pitchFamily="18" charset="0"/>
          <a:cs typeface="Times New Roman" panose="02020603050405020304" pitchFamily="18" charset="0"/>
        </a:defRPr>
      </a:pPr>
      <a:endParaRPr lang="nb-NO"/>
    </a:p>
  </c:txPr>
  <c:externalData r:id="rId3">
    <c:autoUpdate val="0"/>
  </c:externalData>
  <c:userShapes r:id="rId4"/>
</c:chartSpace>
</file>

<file path=ppt/charts/chart3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marL="0" marR="0" lvl="0" indent="0" algn="ctr" defTabSz="914400" rtl="0" eaLnBrk="1" fontAlgn="auto" latinLnBrk="0" hangingPunct="1">
              <a:lnSpc>
                <a:spcPct val="100000"/>
              </a:lnSpc>
              <a:spcBef>
                <a:spcPts val="0"/>
              </a:spcBef>
              <a:spcAft>
                <a:spcPts val="0"/>
              </a:spcAft>
              <a:buClrTx/>
              <a:buSzTx/>
              <a:buFontTx/>
              <a:buNone/>
              <a:tabLst/>
              <a:defRPr sz="1200" b="0" i="0" u="none" strike="noStrike" kern="120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r>
              <a:rPr lang="en-GB" sz="1200" b="0" err="1">
                <a:solidFill>
                  <a:schemeClr val="tx1">
                    <a:lumMod val="95000"/>
                    <a:lumOff val="5000"/>
                  </a:schemeClr>
                </a:solidFill>
              </a:rPr>
              <a:t>Friksjonsforhold</a:t>
            </a:r>
            <a:r>
              <a:rPr lang="en-GB" sz="1200" b="0" i="0" baseline="0">
                <a:solidFill>
                  <a:schemeClr val="tx1">
                    <a:lumMod val="95000"/>
                    <a:lumOff val="5000"/>
                  </a:schemeClr>
                </a:solidFill>
                <a:effectLst/>
              </a:rPr>
              <a:t>, F</a:t>
            </a:r>
            <a:r>
              <a:rPr lang="en-GB" sz="1200" b="0" i="0" baseline="-25000">
                <a:solidFill>
                  <a:schemeClr val="tx1">
                    <a:lumMod val="95000"/>
                    <a:lumOff val="5000"/>
                  </a:schemeClr>
                </a:solidFill>
                <a:effectLst/>
              </a:rPr>
              <a:t>r </a:t>
            </a:r>
            <a:endParaRPr lang="en-GB" sz="1200">
              <a:solidFill>
                <a:schemeClr val="tx1">
                  <a:lumMod val="95000"/>
                  <a:lumOff val="5000"/>
                </a:schemeClr>
              </a:solidFill>
              <a:effectLst/>
            </a:endParaRPr>
          </a:p>
        </c:rich>
      </c:tx>
      <c:overlay val="0"/>
      <c:spPr>
        <a:noFill/>
        <a:ln>
          <a:noFill/>
        </a:ln>
        <a:effectLst/>
      </c:spPr>
    </c:title>
    <c:autoTitleDeleted val="0"/>
    <c:plotArea>
      <c:layout>
        <c:manualLayout>
          <c:layoutTarget val="inner"/>
          <c:xMode val="edge"/>
          <c:yMode val="edge"/>
          <c:x val="0.11978254191126148"/>
          <c:y val="0.18554301075268817"/>
          <c:w val="0.81674331322374671"/>
          <c:h val="0.77652389486260454"/>
        </c:manualLayout>
      </c:layout>
      <c:scatterChart>
        <c:scatterStyle val="lineMarker"/>
        <c:varyColors val="0"/>
        <c:ser>
          <c:idx val="4"/>
          <c:order val="4"/>
          <c:tx>
            <c:strRef>
              <c:f>Sheet1!$U$20</c:f>
              <c:strCache>
                <c:ptCount val="1"/>
                <c:pt idx="0">
                  <c:v>Clay</c:v>
                </c:pt>
              </c:strCache>
            </c:strRef>
          </c:tx>
          <c:spPr>
            <a:ln w="9525">
              <a:solidFill>
                <a:schemeClr val="tx1">
                  <a:lumMod val="75000"/>
                  <a:lumOff val="25000"/>
                </a:schemeClr>
              </a:solidFill>
            </a:ln>
          </c:spPr>
          <c:marker>
            <c:symbol val="none"/>
          </c:marker>
          <c:xVal>
            <c:numRef>
              <c:f>Sheet1!$U$21:$U$32</c:f>
              <c:numCache>
                <c:formatCode>General</c:formatCode>
                <c:ptCount val="12"/>
                <c:pt idx="0">
                  <c:v>-10</c:v>
                </c:pt>
                <c:pt idx="1">
                  <c:v>50</c:v>
                </c:pt>
                <c:pt idx="2">
                  <c:v>50</c:v>
                </c:pt>
                <c:pt idx="3">
                  <c:v>-10</c:v>
                </c:pt>
                <c:pt idx="4">
                  <c:v>-10</c:v>
                </c:pt>
                <c:pt idx="5">
                  <c:v>50</c:v>
                </c:pt>
                <c:pt idx="6">
                  <c:v>50</c:v>
                </c:pt>
                <c:pt idx="7">
                  <c:v>-10</c:v>
                </c:pt>
                <c:pt idx="8">
                  <c:v>-10</c:v>
                </c:pt>
                <c:pt idx="9">
                  <c:v>50</c:v>
                </c:pt>
                <c:pt idx="10">
                  <c:v>50</c:v>
                </c:pt>
                <c:pt idx="11">
                  <c:v>-10</c:v>
                </c:pt>
              </c:numCache>
            </c:numRef>
          </c:xVal>
          <c:yVal>
            <c:numRef>
              <c:f>Sheet1!$T$21:$T$32</c:f>
              <c:numCache>
                <c:formatCode>General</c:formatCode>
                <c:ptCount val="12"/>
                <c:pt idx="0">
                  <c:v>22.399999999999991</c:v>
                </c:pt>
                <c:pt idx="1">
                  <c:v>22.399999999999991</c:v>
                </c:pt>
                <c:pt idx="2">
                  <c:v>26.399999999999991</c:v>
                </c:pt>
                <c:pt idx="3">
                  <c:v>26.399999999999991</c:v>
                </c:pt>
                <c:pt idx="4">
                  <c:v>51.8</c:v>
                </c:pt>
                <c:pt idx="5">
                  <c:v>51.8</c:v>
                </c:pt>
                <c:pt idx="6">
                  <c:v>59.8</c:v>
                </c:pt>
                <c:pt idx="7">
                  <c:v>59.8</c:v>
                </c:pt>
                <c:pt idx="8">
                  <c:v>82.1</c:v>
                </c:pt>
                <c:pt idx="9">
                  <c:v>82.1</c:v>
                </c:pt>
                <c:pt idx="10">
                  <c:v>94.1</c:v>
                </c:pt>
                <c:pt idx="11">
                  <c:v>94.1</c:v>
                </c:pt>
              </c:numCache>
            </c:numRef>
          </c:yVal>
          <c:smooth val="0"/>
          <c:extLst>
            <c:ext xmlns:c16="http://schemas.microsoft.com/office/drawing/2014/chart" uri="{C3380CC4-5D6E-409C-BE32-E72D297353CC}">
              <c16:uniqueId val="{00000000-77A0-4738-B0C6-3FA547AD041A}"/>
            </c:ext>
          </c:extLst>
        </c:ser>
        <c:dLbls>
          <c:showLegendKey val="0"/>
          <c:showVal val="0"/>
          <c:showCatName val="0"/>
          <c:showSerName val="0"/>
          <c:showPercent val="0"/>
          <c:showBubbleSize val="0"/>
        </c:dLbls>
        <c:axId val="405504000"/>
        <c:axId val="405518144"/>
      </c:scatterChart>
      <c:scatterChart>
        <c:scatterStyle val="smoothMarker"/>
        <c:varyColors val="0"/>
        <c:ser>
          <c:idx val="1"/>
          <c:order val="0"/>
          <c:tx>
            <c:strRef>
              <c:f>Sheet1!$A$1</c:f>
              <c:strCache>
                <c:ptCount val="1"/>
                <c:pt idx="0">
                  <c:v>Not corrected</c:v>
                </c:pt>
              </c:strCache>
            </c:strRef>
          </c:tx>
          <c:spPr>
            <a:ln w="12700" cmpd="sng">
              <a:solidFill>
                <a:srgbClr val="0070C0"/>
              </a:solidFill>
            </a:ln>
          </c:spPr>
          <c:marker>
            <c:symbol val="none"/>
          </c:marker>
          <c:xVal>
            <c:numRef>
              <c:f>Sheet1!$A$4:$A$79</c:f>
              <c:numCache>
                <c:formatCode>0.0</c:formatCode>
                <c:ptCount val="76"/>
                <c:pt idx="0">
                  <c:v>1.2972300244774863E-2</c:v>
                </c:pt>
                <c:pt idx="1">
                  <c:v>0.60707221985856386</c:v>
                </c:pt>
                <c:pt idx="2">
                  <c:v>0.15097706751448595</c:v>
                </c:pt>
                <c:pt idx="3">
                  <c:v>0.13604622411864814</c:v>
                </c:pt>
                <c:pt idx="4">
                  <c:v>0.13788744938550448</c:v>
                </c:pt>
                <c:pt idx="5">
                  <c:v>0.14806225819257077</c:v>
                </c:pt>
                <c:pt idx="6">
                  <c:v>0.16085249347955224</c:v>
                </c:pt>
                <c:pt idx="7">
                  <c:v>0.18068742264552196</c:v>
                </c:pt>
                <c:pt idx="8">
                  <c:v>0.19859847495938496</c:v>
                </c:pt>
                <c:pt idx="9">
                  <c:v>0.22060460138783214</c:v>
                </c:pt>
                <c:pt idx="10">
                  <c:v>0.23613189736343332</c:v>
                </c:pt>
                <c:pt idx="11">
                  <c:v>0.25958671533895783</c:v>
                </c:pt>
                <c:pt idx="12">
                  <c:v>0.27936254277332062</c:v>
                </c:pt>
                <c:pt idx="13">
                  <c:v>0.29710901670302275</c:v>
                </c:pt>
                <c:pt idx="14">
                  <c:v>0.33598508233508639</c:v>
                </c:pt>
                <c:pt idx="15">
                  <c:v>0.5393125818951886</c:v>
                </c:pt>
                <c:pt idx="16">
                  <c:v>0.86204365147865036</c:v>
                </c:pt>
                <c:pt idx="17">
                  <c:v>1.7604243793755368</c:v>
                </c:pt>
                <c:pt idx="18">
                  <c:v>3.2739002314970813</c:v>
                </c:pt>
                <c:pt idx="19">
                  <c:v>1.9920777735076343</c:v>
                </c:pt>
                <c:pt idx="20">
                  <c:v>1.1103471905759867</c:v>
                </c:pt>
                <c:pt idx="21">
                  <c:v>0.68250467005246085</c:v>
                </c:pt>
                <c:pt idx="22">
                  <c:v>0.58335778384541948</c:v>
                </c:pt>
                <c:pt idx="23">
                  <c:v>0.49515773052169526</c:v>
                </c:pt>
                <c:pt idx="24">
                  <c:v>0.42765326692510969</c:v>
                </c:pt>
                <c:pt idx="25">
                  <c:v>0.41216971399766589</c:v>
                </c:pt>
                <c:pt idx="26">
                  <c:v>0.41223252273315342</c:v>
                </c:pt>
                <c:pt idx="27">
                  <c:v>0.38950946824614441</c:v>
                </c:pt>
                <c:pt idx="28">
                  <c:v>0.36924945707042456</c:v>
                </c:pt>
                <c:pt idx="29">
                  <c:v>0.37602726029981776</c:v>
                </c:pt>
                <c:pt idx="30">
                  <c:v>0.38202453834666744</c:v>
                </c:pt>
                <c:pt idx="31">
                  <c:v>0.40319363300027677</c:v>
                </c:pt>
                <c:pt idx="32">
                  <c:v>0.43965852657362609</c:v>
                </c:pt>
                <c:pt idx="33">
                  <c:v>0.57048875147255629</c:v>
                </c:pt>
                <c:pt idx="34">
                  <c:v>0.825996993288304</c:v>
                </c:pt>
                <c:pt idx="35">
                  <c:v>1.616201100481937</c:v>
                </c:pt>
                <c:pt idx="36">
                  <c:v>2.9054452955561203</c:v>
                </c:pt>
                <c:pt idx="37">
                  <c:v>5.5900888995002482</c:v>
                </c:pt>
                <c:pt idx="38">
                  <c:v>11.007216386102497</c:v>
                </c:pt>
                <c:pt idx="39">
                  <c:v>11.616662444563833</c:v>
                </c:pt>
                <c:pt idx="40">
                  <c:v>5.6135887503065023</c:v>
                </c:pt>
                <c:pt idx="41">
                  <c:v>1.8147461159495668</c:v>
                </c:pt>
                <c:pt idx="42">
                  <c:v>0.81031289552505315</c:v>
                </c:pt>
                <c:pt idx="43">
                  <c:v>0.5681735476370916</c:v>
                </c:pt>
                <c:pt idx="44">
                  <c:v>0.48571311778103027</c:v>
                </c:pt>
                <c:pt idx="45">
                  <c:v>0.41285089652311635</c:v>
                </c:pt>
                <c:pt idx="46">
                  <c:v>0.36318860902815647</c:v>
                </c:pt>
                <c:pt idx="47">
                  <c:v>0.29947490485960188</c:v>
                </c:pt>
                <c:pt idx="48">
                  <c:v>0.29798630367507589</c:v>
                </c:pt>
                <c:pt idx="49">
                  <c:v>0.33822892866582394</c:v>
                </c:pt>
                <c:pt idx="50">
                  <c:v>0.37201076365715069</c:v>
                </c:pt>
                <c:pt idx="51">
                  <c:v>0.46746729512660573</c:v>
                </c:pt>
                <c:pt idx="52">
                  <c:v>0.56533050330709977</c:v>
                </c:pt>
                <c:pt idx="53">
                  <c:v>0.92694036855534712</c:v>
                </c:pt>
                <c:pt idx="54">
                  <c:v>1.7992946095541258</c:v>
                </c:pt>
                <c:pt idx="55">
                  <c:v>2.9253421102887436</c:v>
                </c:pt>
                <c:pt idx="56">
                  <c:v>4.2225363331989492</c:v>
                </c:pt>
                <c:pt idx="57">
                  <c:v>10.141141815824007</c:v>
                </c:pt>
                <c:pt idx="58">
                  <c:v>15.304340165166195</c:v>
                </c:pt>
                <c:pt idx="59">
                  <c:v>15.88038562207184</c:v>
                </c:pt>
                <c:pt idx="60">
                  <c:v>12.831961168428109</c:v>
                </c:pt>
                <c:pt idx="61">
                  <c:v>6.1248102286839652</c:v>
                </c:pt>
                <c:pt idx="62">
                  <c:v>2.8632845707227679</c:v>
                </c:pt>
                <c:pt idx="63">
                  <c:v>0.94503489912134464</c:v>
                </c:pt>
                <c:pt idx="64">
                  <c:v>0.54707857078373379</c:v>
                </c:pt>
                <c:pt idx="65">
                  <c:v>0.32185857276237373</c:v>
                </c:pt>
                <c:pt idx="66">
                  <c:v>0.23120469640524821</c:v>
                </c:pt>
                <c:pt idx="67">
                  <c:v>0.2084819356444399</c:v>
                </c:pt>
                <c:pt idx="68">
                  <c:v>0.21049872907008904</c:v>
                </c:pt>
                <c:pt idx="69">
                  <c:v>0.21846426509295835</c:v>
                </c:pt>
                <c:pt idx="70">
                  <c:v>0.22096320917830392</c:v>
                </c:pt>
                <c:pt idx="71">
                  <c:v>0.22170937883713193</c:v>
                </c:pt>
                <c:pt idx="72">
                  <c:v>0.23201168878096842</c:v>
                </c:pt>
                <c:pt idx="73">
                  <c:v>0.24962583476732003</c:v>
                </c:pt>
                <c:pt idx="74">
                  <c:v>0.27338753800060428</c:v>
                </c:pt>
                <c:pt idx="75">
                  <c:v>0.30035890898991713</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1-77A0-4738-B0C6-3FA547AD041A}"/>
            </c:ext>
          </c:extLst>
        </c:ser>
        <c:ser>
          <c:idx val="0"/>
          <c:order val="1"/>
          <c:tx>
            <c:strRef>
              <c:f>Sheet1!$B$1</c:f>
              <c:strCache>
                <c:ptCount val="1"/>
                <c:pt idx="0">
                  <c:v>Bottom</c:v>
                </c:pt>
              </c:strCache>
            </c:strRef>
          </c:tx>
          <c:spPr>
            <a:ln w="12700" cap="rnd">
              <a:solidFill>
                <a:schemeClr val="accent6">
                  <a:lumMod val="75000"/>
                </a:schemeClr>
              </a:solidFill>
              <a:prstDash val="solid"/>
              <a:round/>
            </a:ln>
            <a:effectLst/>
          </c:spPr>
          <c:marker>
            <c:symbol val="none"/>
          </c:marker>
          <c:xVal>
            <c:numRef>
              <c:f>Sheet1!$B$4:$B$79</c:f>
              <c:numCache>
                <c:formatCode>0.0</c:formatCode>
                <c:ptCount val="76"/>
                <c:pt idx="0">
                  <c:v>-1.775632733504487</c:v>
                </c:pt>
                <c:pt idx="1">
                  <c:v>1.7160340931403046</c:v>
                </c:pt>
                <c:pt idx="2">
                  <c:v>0.28537806328359655</c:v>
                </c:pt>
                <c:pt idx="3">
                  <c:v>0.23433745179440635</c:v>
                </c:pt>
                <c:pt idx="4">
                  <c:v>0.23140997203614766</c:v>
                </c:pt>
                <c:pt idx="5">
                  <c:v>0.22001263070183041</c:v>
                </c:pt>
                <c:pt idx="6">
                  <c:v>0.21302570590573683</c:v>
                </c:pt>
                <c:pt idx="7">
                  <c:v>0.22684658526747259</c:v>
                </c:pt>
                <c:pt idx="8">
                  <c:v>0.24883297311190833</c:v>
                </c:pt>
                <c:pt idx="9">
                  <c:v>0.28003830381256445</c:v>
                </c:pt>
                <c:pt idx="10">
                  <c:v>0.29548554465132837</c:v>
                </c:pt>
                <c:pt idx="11">
                  <c:v>0.30959479445633548</c:v>
                </c:pt>
                <c:pt idx="12">
                  <c:v>0.3556003099362422</c:v>
                </c:pt>
                <c:pt idx="13">
                  <c:v>0.48710929857952145</c:v>
                </c:pt>
                <c:pt idx="14">
                  <c:v>0.69256740984824905</c:v>
                </c:pt>
                <c:pt idx="15">
                  <c:v>1.3818858685192683</c:v>
                </c:pt>
                <c:pt idx="16">
                  <c:v>2.5079696601361849</c:v>
                </c:pt>
                <c:pt idx="17">
                  <c:v>2.7878899440166567</c:v>
                </c:pt>
                <c:pt idx="18">
                  <c:v>2.523298715007503</c:v>
                </c:pt>
                <c:pt idx="19">
                  <c:v>1.278004404982527</c:v>
                </c:pt>
                <c:pt idx="20">
                  <c:v>0.7708847875794399</c:v>
                </c:pt>
                <c:pt idx="21">
                  <c:v>0.52577169040922278</c:v>
                </c:pt>
                <c:pt idx="22">
                  <c:v>0.46692316989812777</c:v>
                </c:pt>
                <c:pt idx="23">
                  <c:v>0.41437029129130121</c:v>
                </c:pt>
                <c:pt idx="24">
                  <c:v>0.36252919938371031</c:v>
                </c:pt>
                <c:pt idx="25">
                  <c:v>0.32958552707395372</c:v>
                </c:pt>
                <c:pt idx="26">
                  <c:v>0.33862127705577588</c:v>
                </c:pt>
                <c:pt idx="27">
                  <c:v>0.36376282864015014</c:v>
                </c:pt>
                <c:pt idx="28">
                  <c:v>0.37263809448457091</c:v>
                </c:pt>
                <c:pt idx="29">
                  <c:v>0.39417093304964557</c:v>
                </c:pt>
                <c:pt idx="30">
                  <c:v>0.42101541055315661</c:v>
                </c:pt>
                <c:pt idx="31">
                  <c:v>0.49377217458605449</c:v>
                </c:pt>
                <c:pt idx="32">
                  <c:v>0.63032509584741592</c:v>
                </c:pt>
                <c:pt idx="33">
                  <c:v>1.0107779074970442</c:v>
                </c:pt>
                <c:pt idx="34">
                  <c:v>1.5477191888423452</c:v>
                </c:pt>
                <c:pt idx="35">
                  <c:v>3.5099558863691045</c:v>
                </c:pt>
                <c:pt idx="36">
                  <c:v>4.6533988220344078</c:v>
                </c:pt>
                <c:pt idx="37">
                  <c:v>5.3139130654133879</c:v>
                </c:pt>
                <c:pt idx="38">
                  <c:v>8.1393857283104865</c:v>
                </c:pt>
                <c:pt idx="39">
                  <c:v>7.4470201193297427</c:v>
                </c:pt>
                <c:pt idx="40">
                  <c:v>3.2998259728400443</c:v>
                </c:pt>
                <c:pt idx="41">
                  <c:v>1.0950221422158701</c:v>
                </c:pt>
                <c:pt idx="42">
                  <c:v>0.52893249951422627</c:v>
                </c:pt>
                <c:pt idx="43">
                  <c:v>0.37416122023727916</c:v>
                </c:pt>
                <c:pt idx="44">
                  <c:v>0.29812619519613093</c:v>
                </c:pt>
                <c:pt idx="45">
                  <c:v>0.25861199386230216</c:v>
                </c:pt>
                <c:pt idx="46">
                  <c:v>0.27463775765726434</c:v>
                </c:pt>
                <c:pt idx="47">
                  <c:v>0.31030506152332499</c:v>
                </c:pt>
                <c:pt idx="48">
                  <c:v>0.34279221047883585</c:v>
                </c:pt>
                <c:pt idx="49">
                  <c:v>0.39804204447199076</c:v>
                </c:pt>
                <c:pt idx="50">
                  <c:v>0.4662929872798815</c:v>
                </c:pt>
                <c:pt idx="51">
                  <c:v>0.67977834360137812</c:v>
                </c:pt>
                <c:pt idx="52">
                  <c:v>0.94578384279904815</c:v>
                </c:pt>
                <c:pt idx="53">
                  <c:v>1.7339399923016039</c:v>
                </c:pt>
                <c:pt idx="54">
                  <c:v>3.6886140462663115</c:v>
                </c:pt>
                <c:pt idx="55">
                  <c:v>5.3689514384435828</c:v>
                </c:pt>
                <c:pt idx="56">
                  <c:v>5.9580646719850634</c:v>
                </c:pt>
                <c:pt idx="57">
                  <c:v>9.5883438541953474</c:v>
                </c:pt>
                <c:pt idx="58">
                  <c:v>12.075965169293561</c:v>
                </c:pt>
                <c:pt idx="59">
                  <c:v>10.962998544901266</c:v>
                </c:pt>
                <c:pt idx="60">
                  <c:v>9.0632194884398096</c:v>
                </c:pt>
                <c:pt idx="61">
                  <c:v>3.9744240261301607</c:v>
                </c:pt>
                <c:pt idx="62">
                  <c:v>1.7017331906313402</c:v>
                </c:pt>
                <c:pt idx="63">
                  <c:v>0.55227233047518409</c:v>
                </c:pt>
                <c:pt idx="64">
                  <c:v>0.35049412002826341</c:v>
                </c:pt>
                <c:pt idx="65">
                  <c:v>0.27002260285826801</c:v>
                </c:pt>
                <c:pt idx="66">
                  <c:v>0.24771286581191468</c:v>
                </c:pt>
                <c:pt idx="67">
                  <c:v>0.24456024139079685</c:v>
                </c:pt>
                <c:pt idx="68">
                  <c:v>0.25001960971662163</c:v>
                </c:pt>
                <c:pt idx="69">
                  <c:v>0.26815119975855189</c:v>
                </c:pt>
                <c:pt idx="70">
                  <c:v>0.28324617227218224</c:v>
                </c:pt>
                <c:pt idx="71">
                  <c:v>0.29574791645528703</c:v>
                </c:pt>
                <c:pt idx="72">
                  <c:v>0.3167311951634123</c:v>
                </c:pt>
                <c:pt idx="73">
                  <c:v>0.31356921113403385</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2-77A0-4738-B0C6-3FA547AD041A}"/>
            </c:ext>
          </c:extLst>
        </c:ser>
        <c:ser>
          <c:idx val="2"/>
          <c:order val="2"/>
          <c:tx>
            <c:strRef>
              <c:f>Sheet1!$C$1</c:f>
              <c:strCache>
                <c:ptCount val="1"/>
                <c:pt idx="0">
                  <c:v>Mid</c:v>
                </c:pt>
              </c:strCache>
            </c:strRef>
          </c:tx>
          <c:spPr>
            <a:ln w="12700">
              <a:noFill/>
              <a:prstDash val="solid"/>
            </a:ln>
          </c:spPr>
          <c:marker>
            <c:symbol val="none"/>
          </c:marker>
          <c:xVal>
            <c:numRef>
              <c:f>Sheet1!$C$4:$C$79</c:f>
              <c:numCache>
                <c:formatCode>0.0</c:formatCode>
                <c:ptCount val="76"/>
                <c:pt idx="0">
                  <c:v>-4.1000330773636922</c:v>
                </c:pt>
                <c:pt idx="1">
                  <c:v>3.4557667274836441</c:v>
                </c:pt>
                <c:pt idx="2">
                  <c:v>0.51949592688140223</c:v>
                </c:pt>
                <c:pt idx="3">
                  <c:v>0.37148976505308595</c:v>
                </c:pt>
                <c:pt idx="4">
                  <c:v>0.34984342247614664</c:v>
                </c:pt>
                <c:pt idx="5">
                  <c:v>0.32196970346609333</c:v>
                </c:pt>
                <c:pt idx="6">
                  <c:v>0.30253305686619014</c:v>
                </c:pt>
                <c:pt idx="7">
                  <c:v>0.32109041530601523</c:v>
                </c:pt>
                <c:pt idx="8">
                  <c:v>0.38054069582055389</c:v>
                </c:pt>
                <c:pt idx="9">
                  <c:v>0.54542119238832099</c:v>
                </c:pt>
                <c:pt idx="10">
                  <c:v>0.73301300923655599</c:v>
                </c:pt>
                <c:pt idx="11">
                  <c:v>1.1219542978641841</c:v>
                </c:pt>
                <c:pt idx="12">
                  <c:v>1.2885772936631747</c:v>
                </c:pt>
                <c:pt idx="13">
                  <c:v>1.0146553211933427</c:v>
                </c:pt>
                <c:pt idx="14">
                  <c:v>0.95579727785677315</c:v>
                </c:pt>
                <c:pt idx="15">
                  <c:v>1.1062166910331868</c:v>
                </c:pt>
                <c:pt idx="16">
                  <c:v>1.3076133929918836</c:v>
                </c:pt>
                <c:pt idx="17">
                  <c:v>1.5902530029368307</c:v>
                </c:pt>
                <c:pt idx="18">
                  <c:v>1.6851829683124095</c:v>
                </c:pt>
                <c:pt idx="19">
                  <c:v>0.93464705784409796</c:v>
                </c:pt>
                <c:pt idx="20">
                  <c:v>0.55834221448980681</c:v>
                </c:pt>
                <c:pt idx="21">
                  <c:v>0.37640902513961816</c:v>
                </c:pt>
                <c:pt idx="22">
                  <c:v>0.35810262239727786</c:v>
                </c:pt>
                <c:pt idx="23">
                  <c:v>0.34075939655781334</c:v>
                </c:pt>
                <c:pt idx="24">
                  <c:v>0.32918475866064623</c:v>
                </c:pt>
                <c:pt idx="25">
                  <c:v>0.35388751415990355</c:v>
                </c:pt>
                <c:pt idx="26">
                  <c:v>0.38938495989100325</c:v>
                </c:pt>
                <c:pt idx="27">
                  <c:v>0.47785454269936489</c:v>
                </c:pt>
                <c:pt idx="28">
                  <c:v>0.59798884735892111</c:v>
                </c:pt>
                <c:pt idx="29">
                  <c:v>0.80586120968436292</c:v>
                </c:pt>
                <c:pt idx="30">
                  <c:v>1.1628454240405881</c:v>
                </c:pt>
                <c:pt idx="31">
                  <c:v>1.4200235786172843</c:v>
                </c:pt>
                <c:pt idx="32">
                  <c:v>1.422823430899703</c:v>
                </c:pt>
                <c:pt idx="33">
                  <c:v>1.470599520719144</c:v>
                </c:pt>
                <c:pt idx="34">
                  <c:v>1.6557366837487166</c:v>
                </c:pt>
                <c:pt idx="35">
                  <c:v>1.9931726967025807</c:v>
                </c:pt>
                <c:pt idx="36">
                  <c:v>2.1797449839491612</c:v>
                </c:pt>
                <c:pt idx="37">
                  <c:v>2.3975885357778726</c:v>
                </c:pt>
                <c:pt idx="38">
                  <c:v>3.7567043270187797</c:v>
                </c:pt>
                <c:pt idx="39">
                  <c:v>3.4290636318751675</c:v>
                </c:pt>
                <c:pt idx="40">
                  <c:v>1.5368750125955011</c:v>
                </c:pt>
                <c:pt idx="41">
                  <c:v>0.55808085354142434</c:v>
                </c:pt>
                <c:pt idx="42">
                  <c:v>0.33943141648652742</c:v>
                </c:pt>
                <c:pt idx="43">
                  <c:v>0.30264559457856371</c:v>
                </c:pt>
                <c:pt idx="44">
                  <c:v>0.30847762094218506</c:v>
                </c:pt>
                <c:pt idx="45">
                  <c:v>0.33423709793190698</c:v>
                </c:pt>
                <c:pt idx="46">
                  <c:v>0.38956396189875808</c:v>
                </c:pt>
                <c:pt idx="47">
                  <c:v>0.52332760809534917</c:v>
                </c:pt>
                <c:pt idx="48">
                  <c:v>0.72877157131292802</c:v>
                </c:pt>
                <c:pt idx="49">
                  <c:v>1.1054745510604065</c:v>
                </c:pt>
                <c:pt idx="50">
                  <c:v>1.4145350662336209</c:v>
                </c:pt>
                <c:pt idx="51">
                  <c:v>1.8076109805994158</c:v>
                </c:pt>
                <c:pt idx="52">
                  <c:v>1.9996505203531403</c:v>
                </c:pt>
                <c:pt idx="53">
                  <c:v>2.4770571318594183</c:v>
                </c:pt>
                <c:pt idx="54">
                  <c:v>3.0497562858499756</c:v>
                </c:pt>
                <c:pt idx="55">
                  <c:v>3.4148491501189393</c:v>
                </c:pt>
                <c:pt idx="56">
                  <c:v>3.4644866982094751</c:v>
                </c:pt>
                <c:pt idx="57">
                  <c:v>4.614886101704581</c:v>
                </c:pt>
                <c:pt idx="58">
                  <c:v>5.6172686795941082</c:v>
                </c:pt>
                <c:pt idx="59">
                  <c:v>5.234751463575515</c:v>
                </c:pt>
                <c:pt idx="60">
                  <c:v>4.5442572200884106</c:v>
                </c:pt>
                <c:pt idx="61">
                  <c:v>2.7799704690796601</c:v>
                </c:pt>
                <c:pt idx="62">
                  <c:v>1.4846660737081026</c:v>
                </c:pt>
                <c:pt idx="63">
                  <c:v>0.60750772103033279</c:v>
                </c:pt>
                <c:pt idx="64">
                  <c:v>0.44871801154792812</c:v>
                </c:pt>
                <c:pt idx="65">
                  <c:v>0.37994022222067386</c:v>
                </c:pt>
                <c:pt idx="66">
                  <c:v>0.36430081601805847</c:v>
                </c:pt>
                <c:pt idx="67">
                  <c:v>0.38959286722824232</c:v>
                </c:pt>
                <c:pt idx="68">
                  <c:v>0.40247367423123354</c:v>
                </c:pt>
                <c:pt idx="69">
                  <c:v>0.40353014217908234</c:v>
                </c:pt>
                <c:pt idx="70">
                  <c:v>0</c:v>
                </c:pt>
                <c:pt idx="71">
                  <c:v>0</c:v>
                </c:pt>
                <c:pt idx="72">
                  <c:v>0</c:v>
                </c:pt>
                <c:pt idx="73">
                  <c:v>0</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3-77A0-4738-B0C6-3FA547AD041A}"/>
            </c:ext>
          </c:extLst>
        </c:ser>
        <c:ser>
          <c:idx val="3"/>
          <c:order val="3"/>
          <c:tx>
            <c:strRef>
              <c:f>Sheet1!$D$1</c:f>
              <c:strCache>
                <c:ptCount val="1"/>
                <c:pt idx="0">
                  <c:v>Top</c:v>
                </c:pt>
              </c:strCache>
            </c:strRef>
          </c:tx>
          <c:spPr>
            <a:ln w="12700">
              <a:noFill/>
              <a:prstDash val="solid"/>
            </a:ln>
          </c:spPr>
          <c:marker>
            <c:symbol val="none"/>
          </c:marker>
          <c:xVal>
            <c:numRef>
              <c:f>Sheet1!$D$4:$D$79</c:f>
              <c:numCache>
                <c:formatCode>0.0</c:formatCode>
                <c:ptCount val="76"/>
                <c:pt idx="0">
                  <c:v>-6.1170292154224759</c:v>
                </c:pt>
                <c:pt idx="1">
                  <c:v>4.9377371465501385</c:v>
                </c:pt>
                <c:pt idx="2">
                  <c:v>0.73213536849490446</c:v>
                </c:pt>
                <c:pt idx="3">
                  <c:v>0.52242161077343707</c:v>
                </c:pt>
                <c:pt idx="4">
                  <c:v>0.54081212342082963</c:v>
                </c:pt>
                <c:pt idx="5">
                  <c:v>0.65045546045471436</c:v>
                </c:pt>
                <c:pt idx="6">
                  <c:v>0.85863086581958492</c:v>
                </c:pt>
                <c:pt idx="7">
                  <c:v>1.3660650131888925</c:v>
                </c:pt>
                <c:pt idx="8">
                  <c:v>1.2722147616686335</c:v>
                </c:pt>
                <c:pt idx="9">
                  <c:v>1.0092515506086623</c:v>
                </c:pt>
                <c:pt idx="10">
                  <c:v>0.90847617631717625</c:v>
                </c:pt>
                <c:pt idx="11">
                  <c:v>0.79421982605342134</c:v>
                </c:pt>
                <c:pt idx="12">
                  <c:v>0.70070267522134122</c:v>
                </c:pt>
                <c:pt idx="13">
                  <c:v>0.63746078704253895</c:v>
                </c:pt>
                <c:pt idx="14">
                  <c:v>0.65554821644878836</c:v>
                </c:pt>
                <c:pt idx="15">
                  <c:v>0.81941246467317763</c:v>
                </c:pt>
                <c:pt idx="16">
                  <c:v>0.94748042065346094</c:v>
                </c:pt>
                <c:pt idx="17">
                  <c:v>1.1454157861998395</c:v>
                </c:pt>
                <c:pt idx="18">
                  <c:v>1.3547158756581881</c:v>
                </c:pt>
                <c:pt idx="19">
                  <c:v>0.79353433493880754</c:v>
                </c:pt>
                <c:pt idx="20">
                  <c:v>0.52474784847720446</c:v>
                </c:pt>
                <c:pt idx="21">
                  <c:v>0.41325454385865917</c:v>
                </c:pt>
                <c:pt idx="22">
                  <c:v>0.41398923219117806</c:v>
                </c:pt>
                <c:pt idx="23">
                  <c:v>0.46198556991874229</c:v>
                </c:pt>
                <c:pt idx="24">
                  <c:v>0.59287466171784142</c:v>
                </c:pt>
                <c:pt idx="25">
                  <c:v>0.78958504065920865</c:v>
                </c:pt>
                <c:pt idx="26">
                  <c:v>1.1161132087547787</c:v>
                </c:pt>
                <c:pt idx="27">
                  <c:v>1.30989045969595</c:v>
                </c:pt>
                <c:pt idx="28">
                  <c:v>1.245674315547401</c:v>
                </c:pt>
                <c:pt idx="29">
                  <c:v>1.0861718985133746</c:v>
                </c:pt>
                <c:pt idx="30">
                  <c:v>0.86861007682305247</c:v>
                </c:pt>
                <c:pt idx="31">
                  <c:v>0.70902442762138385</c:v>
                </c:pt>
                <c:pt idx="32">
                  <c:v>0.66636359344849783</c:v>
                </c:pt>
                <c:pt idx="33">
                  <c:v>0.66955947680896555</c:v>
                </c:pt>
                <c:pt idx="34">
                  <c:v>0.78094224200447726</c:v>
                </c:pt>
                <c:pt idx="35">
                  <c:v>0.92123529287107453</c:v>
                </c:pt>
                <c:pt idx="36">
                  <c:v>0.98390538510038317</c:v>
                </c:pt>
                <c:pt idx="37">
                  <c:v>1.3722006139931924</c:v>
                </c:pt>
                <c:pt idx="38">
                  <c:v>2.5134942646369671</c:v>
                </c:pt>
                <c:pt idx="39">
                  <c:v>2.9658261200840457</c:v>
                </c:pt>
                <c:pt idx="40">
                  <c:v>1.6918805019459442</c:v>
                </c:pt>
                <c:pt idx="41">
                  <c:v>0.71987490528726872</c:v>
                </c:pt>
                <c:pt idx="42">
                  <c:v>0.50722862202971652</c:v>
                </c:pt>
                <c:pt idx="43">
                  <c:v>0.57503607400623868</c:v>
                </c:pt>
                <c:pt idx="44">
                  <c:v>0.66545713190504674</c:v>
                </c:pt>
                <c:pt idx="45">
                  <c:v>0.96720984185838788</c:v>
                </c:pt>
                <c:pt idx="46">
                  <c:v>1.1712195236797054</c:v>
                </c:pt>
                <c:pt idx="47">
                  <c:v>1.3019234241519175</c:v>
                </c:pt>
                <c:pt idx="48">
                  <c:v>1.2832685122124614</c:v>
                </c:pt>
                <c:pt idx="49">
                  <c:v>1.150984530478137</c:v>
                </c:pt>
                <c:pt idx="50">
                  <c:v>1.0844622556570378</c:v>
                </c:pt>
                <c:pt idx="51">
                  <c:v>1.1443957966767111</c:v>
                </c:pt>
                <c:pt idx="52">
                  <c:v>1.1401272105247171</c:v>
                </c:pt>
                <c:pt idx="53">
                  <c:v>1.1716774792699935</c:v>
                </c:pt>
                <c:pt idx="54">
                  <c:v>1.4095300770862149</c:v>
                </c:pt>
                <c:pt idx="55">
                  <c:v>1.5901585501240261</c:v>
                </c:pt>
                <c:pt idx="56">
                  <c:v>1.8222862114288478</c:v>
                </c:pt>
                <c:pt idx="57">
                  <c:v>3.5061296911406519</c:v>
                </c:pt>
                <c:pt idx="58">
                  <c:v>5.1438911910018978</c:v>
                </c:pt>
                <c:pt idx="59">
                  <c:v>5.9650897596037495</c:v>
                </c:pt>
                <c:pt idx="60">
                  <c:v>5.9954041602514225</c:v>
                </c:pt>
                <c:pt idx="61">
                  <c:v>3.9301250842246036</c:v>
                </c:pt>
                <c:pt idx="62">
                  <c:v>2.1971437282512056</c:v>
                </c:pt>
                <c:pt idx="63">
                  <c:v>0.97491280080600573</c:v>
                </c:pt>
                <c:pt idx="64">
                  <c:v>0.71642594963966344</c:v>
                </c:pt>
                <c:pt idx="65">
                  <c:v>0.55796461009096132</c:v>
                </c:pt>
                <c:pt idx="66">
                  <c:v>0</c:v>
                </c:pt>
                <c:pt idx="67">
                  <c:v>0</c:v>
                </c:pt>
                <c:pt idx="68">
                  <c:v>0</c:v>
                </c:pt>
                <c:pt idx="69">
                  <c:v>0</c:v>
                </c:pt>
                <c:pt idx="70">
                  <c:v>0</c:v>
                </c:pt>
                <c:pt idx="71">
                  <c:v>0</c:v>
                </c:pt>
                <c:pt idx="72">
                  <c:v>0</c:v>
                </c:pt>
                <c:pt idx="73">
                  <c:v>0</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4-77A0-4738-B0C6-3FA547AD041A}"/>
            </c:ext>
          </c:extLst>
        </c:ser>
        <c:dLbls>
          <c:showLegendKey val="0"/>
          <c:showVal val="0"/>
          <c:showCatName val="0"/>
          <c:showSerName val="0"/>
          <c:showPercent val="0"/>
          <c:showBubbleSize val="0"/>
        </c:dLbls>
        <c:axId val="405504000"/>
        <c:axId val="405518144"/>
      </c:scatterChart>
      <c:valAx>
        <c:axId val="405504000"/>
        <c:scaling>
          <c:orientation val="minMax"/>
          <c:max val="2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sz="700">
                <a:solidFill>
                  <a:schemeClr val="tx1">
                    <a:lumMod val="65000"/>
                    <a:lumOff val="35000"/>
                  </a:schemeClr>
                </a:solidFill>
              </a:defRPr>
            </a:pPr>
            <a:endParaRPr lang="en-US"/>
          </a:p>
        </c:txPr>
        <c:crossAx val="405518144"/>
        <c:crosses val="autoZero"/>
        <c:crossBetween val="midCat"/>
      </c:valAx>
      <c:valAx>
        <c:axId val="40551814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vert="horz"/>
          <a:lstStyle/>
          <a:p>
            <a:pPr>
              <a:defRPr sz="700">
                <a:solidFill>
                  <a:schemeClr val="tx1">
                    <a:lumMod val="65000"/>
                    <a:lumOff val="35000"/>
                  </a:schemeClr>
                </a:solidFill>
              </a:defRPr>
            </a:pPr>
            <a:endParaRPr lang="en-US"/>
          </a:p>
        </c:txPr>
        <c:crossAx val="405504000"/>
        <c:crosses val="autoZero"/>
        <c:crossBetween val="midCat"/>
      </c:valAx>
    </c:plotArea>
    <c:plotVisOnly val="1"/>
    <c:dispBlanksAs val="gap"/>
    <c:showDLblsOverMax val="0"/>
    <c:extLst/>
  </c:chart>
  <c:spPr>
    <a:ln>
      <a:noFill/>
    </a:ln>
  </c:spPr>
  <c:txPr>
    <a:bodyPr/>
    <a:lstStyle/>
    <a:p>
      <a:pPr>
        <a:defRPr>
          <a:latin typeface="Times New Roman" panose="02020603050405020304" pitchFamily="18" charset="0"/>
          <a:cs typeface="Times New Roman" panose="02020603050405020304" pitchFamily="18" charset="0"/>
        </a:defRPr>
      </a:pPr>
      <a:endParaRPr lang="en-US"/>
    </a:p>
  </c:txPr>
  <c:externalData r:id="rId1">
    <c:autoUpdate val="0"/>
  </c:externalData>
  <c:userShapes r:id="rId2"/>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marL="0" marR="0" lvl="0" indent="0" algn="ctr" defTabSz="914400" rtl="0" eaLnBrk="1" fontAlgn="auto" latinLnBrk="0" hangingPunct="1">
              <a:lnSpc>
                <a:spcPct val="100000"/>
              </a:lnSpc>
              <a:spcBef>
                <a:spcPts val="0"/>
              </a:spcBef>
              <a:spcAft>
                <a:spcPts val="0"/>
              </a:spcAft>
              <a:buClrTx/>
              <a:buSzTx/>
              <a:buFontTx/>
              <a:buNone/>
              <a:tabLst/>
              <a:defRPr sz="1200" b="0" i="0" u="none" strike="noStrike" kern="120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r>
              <a:rPr lang="en-GB" sz="1200" b="0" err="1">
                <a:solidFill>
                  <a:schemeClr val="tx1">
                    <a:lumMod val="95000"/>
                    <a:lumOff val="5000"/>
                  </a:schemeClr>
                </a:solidFill>
              </a:rPr>
              <a:t>Friksjonsforhold</a:t>
            </a:r>
            <a:r>
              <a:rPr lang="en-GB" sz="1200" b="0" i="0" baseline="0">
                <a:solidFill>
                  <a:schemeClr val="tx1">
                    <a:lumMod val="95000"/>
                    <a:lumOff val="5000"/>
                  </a:schemeClr>
                </a:solidFill>
                <a:effectLst/>
              </a:rPr>
              <a:t>, F</a:t>
            </a:r>
            <a:r>
              <a:rPr lang="en-GB" sz="1200" b="0" i="0" baseline="-25000">
                <a:solidFill>
                  <a:schemeClr val="tx1">
                    <a:lumMod val="95000"/>
                    <a:lumOff val="5000"/>
                  </a:schemeClr>
                </a:solidFill>
                <a:effectLst/>
              </a:rPr>
              <a:t>r </a:t>
            </a:r>
            <a:endParaRPr lang="en-GB" sz="1200">
              <a:solidFill>
                <a:schemeClr val="tx1">
                  <a:lumMod val="95000"/>
                  <a:lumOff val="5000"/>
                </a:schemeClr>
              </a:solidFill>
              <a:effectLst/>
            </a:endParaRPr>
          </a:p>
        </c:rich>
      </c:tx>
      <c:overlay val="0"/>
      <c:spPr>
        <a:noFill/>
        <a:ln>
          <a:noFill/>
        </a:ln>
        <a:effectLst/>
      </c:spPr>
    </c:title>
    <c:autoTitleDeleted val="0"/>
    <c:plotArea>
      <c:layout>
        <c:manualLayout>
          <c:layoutTarget val="inner"/>
          <c:xMode val="edge"/>
          <c:yMode val="edge"/>
          <c:x val="0.11978254191126148"/>
          <c:y val="0.18554301075268817"/>
          <c:w val="0.81674331322374671"/>
          <c:h val="0.77652389486260454"/>
        </c:manualLayout>
      </c:layout>
      <c:scatterChart>
        <c:scatterStyle val="lineMarker"/>
        <c:varyColors val="0"/>
        <c:ser>
          <c:idx val="4"/>
          <c:order val="4"/>
          <c:tx>
            <c:strRef>
              <c:f>Sheet1!$U$20</c:f>
              <c:strCache>
                <c:ptCount val="1"/>
                <c:pt idx="0">
                  <c:v>Clay</c:v>
                </c:pt>
              </c:strCache>
            </c:strRef>
          </c:tx>
          <c:spPr>
            <a:ln w="9525">
              <a:solidFill>
                <a:schemeClr val="tx1">
                  <a:lumMod val="75000"/>
                  <a:lumOff val="25000"/>
                </a:schemeClr>
              </a:solidFill>
            </a:ln>
          </c:spPr>
          <c:marker>
            <c:symbol val="none"/>
          </c:marker>
          <c:xVal>
            <c:numRef>
              <c:f>Sheet1!$U$21:$U$32</c:f>
              <c:numCache>
                <c:formatCode>General</c:formatCode>
                <c:ptCount val="12"/>
                <c:pt idx="0">
                  <c:v>-10</c:v>
                </c:pt>
                <c:pt idx="1">
                  <c:v>50</c:v>
                </c:pt>
                <c:pt idx="2">
                  <c:v>50</c:v>
                </c:pt>
                <c:pt idx="3">
                  <c:v>-10</c:v>
                </c:pt>
                <c:pt idx="4">
                  <c:v>-10</c:v>
                </c:pt>
                <c:pt idx="5">
                  <c:v>50</c:v>
                </c:pt>
                <c:pt idx="6">
                  <c:v>50</c:v>
                </c:pt>
                <c:pt idx="7">
                  <c:v>-10</c:v>
                </c:pt>
                <c:pt idx="8">
                  <c:v>-10</c:v>
                </c:pt>
                <c:pt idx="9">
                  <c:v>50</c:v>
                </c:pt>
                <c:pt idx="10">
                  <c:v>50</c:v>
                </c:pt>
                <c:pt idx="11">
                  <c:v>-10</c:v>
                </c:pt>
              </c:numCache>
            </c:numRef>
          </c:xVal>
          <c:yVal>
            <c:numRef>
              <c:f>Sheet1!$T$21:$T$32</c:f>
              <c:numCache>
                <c:formatCode>General</c:formatCode>
                <c:ptCount val="12"/>
                <c:pt idx="0">
                  <c:v>22.399999999999991</c:v>
                </c:pt>
                <c:pt idx="1">
                  <c:v>22.399999999999991</c:v>
                </c:pt>
                <c:pt idx="2">
                  <c:v>26.399999999999991</c:v>
                </c:pt>
                <c:pt idx="3">
                  <c:v>26.399999999999991</c:v>
                </c:pt>
                <c:pt idx="4">
                  <c:v>51.8</c:v>
                </c:pt>
                <c:pt idx="5">
                  <c:v>51.8</c:v>
                </c:pt>
                <c:pt idx="6">
                  <c:v>59.8</c:v>
                </c:pt>
                <c:pt idx="7">
                  <c:v>59.8</c:v>
                </c:pt>
                <c:pt idx="8">
                  <c:v>82.1</c:v>
                </c:pt>
                <c:pt idx="9">
                  <c:v>82.1</c:v>
                </c:pt>
                <c:pt idx="10">
                  <c:v>94.1</c:v>
                </c:pt>
                <c:pt idx="11">
                  <c:v>94.1</c:v>
                </c:pt>
              </c:numCache>
            </c:numRef>
          </c:yVal>
          <c:smooth val="0"/>
          <c:extLst>
            <c:ext xmlns:c16="http://schemas.microsoft.com/office/drawing/2014/chart" uri="{C3380CC4-5D6E-409C-BE32-E72D297353CC}">
              <c16:uniqueId val="{00000000-77A0-4738-B0C6-3FA547AD041A}"/>
            </c:ext>
          </c:extLst>
        </c:ser>
        <c:dLbls>
          <c:showLegendKey val="0"/>
          <c:showVal val="0"/>
          <c:showCatName val="0"/>
          <c:showSerName val="0"/>
          <c:showPercent val="0"/>
          <c:showBubbleSize val="0"/>
        </c:dLbls>
        <c:axId val="405504000"/>
        <c:axId val="405518144"/>
      </c:scatterChart>
      <c:scatterChart>
        <c:scatterStyle val="smoothMarker"/>
        <c:varyColors val="0"/>
        <c:ser>
          <c:idx val="1"/>
          <c:order val="0"/>
          <c:tx>
            <c:strRef>
              <c:f>Sheet1!$A$1</c:f>
              <c:strCache>
                <c:ptCount val="1"/>
                <c:pt idx="0">
                  <c:v>Not corrected</c:v>
                </c:pt>
              </c:strCache>
            </c:strRef>
          </c:tx>
          <c:spPr>
            <a:ln w="12700" cmpd="sng">
              <a:solidFill>
                <a:srgbClr val="0070C0"/>
              </a:solidFill>
            </a:ln>
          </c:spPr>
          <c:marker>
            <c:symbol val="none"/>
          </c:marker>
          <c:xVal>
            <c:numRef>
              <c:f>Sheet1!$A$4:$A$79</c:f>
              <c:numCache>
                <c:formatCode>0.0</c:formatCode>
                <c:ptCount val="76"/>
                <c:pt idx="0">
                  <c:v>1.2972300244774863E-2</c:v>
                </c:pt>
                <c:pt idx="1">
                  <c:v>0.60707221985856386</c:v>
                </c:pt>
                <c:pt idx="2">
                  <c:v>0.15097706751448595</c:v>
                </c:pt>
                <c:pt idx="3">
                  <c:v>0.13604622411864814</c:v>
                </c:pt>
                <c:pt idx="4">
                  <c:v>0.13788744938550448</c:v>
                </c:pt>
                <c:pt idx="5">
                  <c:v>0.14806225819257077</c:v>
                </c:pt>
                <c:pt idx="6">
                  <c:v>0.16085249347955224</c:v>
                </c:pt>
                <c:pt idx="7">
                  <c:v>0.18068742264552196</c:v>
                </c:pt>
                <c:pt idx="8">
                  <c:v>0.19859847495938496</c:v>
                </c:pt>
                <c:pt idx="9">
                  <c:v>0.22060460138783214</c:v>
                </c:pt>
                <c:pt idx="10">
                  <c:v>0.23613189736343332</c:v>
                </c:pt>
                <c:pt idx="11">
                  <c:v>0.25958671533895783</c:v>
                </c:pt>
                <c:pt idx="12">
                  <c:v>0.27936254277332062</c:v>
                </c:pt>
                <c:pt idx="13">
                  <c:v>0.29710901670302275</c:v>
                </c:pt>
                <c:pt idx="14">
                  <c:v>0.33598508233508639</c:v>
                </c:pt>
                <c:pt idx="15">
                  <c:v>0.5393125818951886</c:v>
                </c:pt>
                <c:pt idx="16">
                  <c:v>0.86204365147865036</c:v>
                </c:pt>
                <c:pt idx="17">
                  <c:v>1.7604243793755368</c:v>
                </c:pt>
                <c:pt idx="18">
                  <c:v>3.2739002314970813</c:v>
                </c:pt>
                <c:pt idx="19">
                  <c:v>1.9920777735076343</c:v>
                </c:pt>
                <c:pt idx="20">
                  <c:v>1.1103471905759867</c:v>
                </c:pt>
                <c:pt idx="21">
                  <c:v>0.68250467005246085</c:v>
                </c:pt>
                <c:pt idx="22">
                  <c:v>0.58335778384541948</c:v>
                </c:pt>
                <c:pt idx="23">
                  <c:v>0.49515773052169526</c:v>
                </c:pt>
                <c:pt idx="24">
                  <c:v>0.42765326692510969</c:v>
                </c:pt>
                <c:pt idx="25">
                  <c:v>0.41216971399766589</c:v>
                </c:pt>
                <c:pt idx="26">
                  <c:v>0.41223252273315342</c:v>
                </c:pt>
                <c:pt idx="27">
                  <c:v>0.38950946824614441</c:v>
                </c:pt>
                <c:pt idx="28">
                  <c:v>0.36924945707042456</c:v>
                </c:pt>
                <c:pt idx="29">
                  <c:v>0.37602726029981776</c:v>
                </c:pt>
                <c:pt idx="30">
                  <c:v>0.38202453834666744</c:v>
                </c:pt>
                <c:pt idx="31">
                  <c:v>0.40319363300027677</c:v>
                </c:pt>
                <c:pt idx="32">
                  <c:v>0.43965852657362609</c:v>
                </c:pt>
                <c:pt idx="33">
                  <c:v>0.57048875147255629</c:v>
                </c:pt>
                <c:pt idx="34">
                  <c:v>0.825996993288304</c:v>
                </c:pt>
                <c:pt idx="35">
                  <c:v>1.616201100481937</c:v>
                </c:pt>
                <c:pt idx="36">
                  <c:v>2.9054452955561203</c:v>
                </c:pt>
                <c:pt idx="37">
                  <c:v>5.5900888995002482</c:v>
                </c:pt>
                <c:pt idx="38">
                  <c:v>11.007216386102497</c:v>
                </c:pt>
                <c:pt idx="39">
                  <c:v>11.616662444563833</c:v>
                </c:pt>
                <c:pt idx="40">
                  <c:v>5.6135887503065023</c:v>
                </c:pt>
                <c:pt idx="41">
                  <c:v>1.8147461159495668</c:v>
                </c:pt>
                <c:pt idx="42">
                  <c:v>0.81031289552505315</c:v>
                </c:pt>
                <c:pt idx="43">
                  <c:v>0.5681735476370916</c:v>
                </c:pt>
                <c:pt idx="44">
                  <c:v>0.48571311778103027</c:v>
                </c:pt>
                <c:pt idx="45">
                  <c:v>0.41285089652311635</c:v>
                </c:pt>
                <c:pt idx="46">
                  <c:v>0.36318860902815647</c:v>
                </c:pt>
                <c:pt idx="47">
                  <c:v>0.29947490485960188</c:v>
                </c:pt>
                <c:pt idx="48">
                  <c:v>0.29798630367507589</c:v>
                </c:pt>
                <c:pt idx="49">
                  <c:v>0.33822892866582394</c:v>
                </c:pt>
                <c:pt idx="50">
                  <c:v>0.37201076365715069</c:v>
                </c:pt>
                <c:pt idx="51">
                  <c:v>0.46746729512660573</c:v>
                </c:pt>
                <c:pt idx="52">
                  <c:v>0.56533050330709977</c:v>
                </c:pt>
                <c:pt idx="53">
                  <c:v>0.92694036855534712</c:v>
                </c:pt>
                <c:pt idx="54">
                  <c:v>1.7992946095541258</c:v>
                </c:pt>
                <c:pt idx="55">
                  <c:v>2.9253421102887436</c:v>
                </c:pt>
                <c:pt idx="56">
                  <c:v>4.2225363331989492</c:v>
                </c:pt>
                <c:pt idx="57">
                  <c:v>10.141141815824007</c:v>
                </c:pt>
                <c:pt idx="58">
                  <c:v>15.304340165166195</c:v>
                </c:pt>
                <c:pt idx="59">
                  <c:v>15.88038562207184</c:v>
                </c:pt>
                <c:pt idx="60">
                  <c:v>12.831961168428109</c:v>
                </c:pt>
                <c:pt idx="61">
                  <c:v>6.1248102286839652</c:v>
                </c:pt>
                <c:pt idx="62">
                  <c:v>2.8632845707227679</c:v>
                </c:pt>
                <c:pt idx="63">
                  <c:v>0.94503489912134464</c:v>
                </c:pt>
                <c:pt idx="64">
                  <c:v>0.54707857078373379</c:v>
                </c:pt>
                <c:pt idx="65">
                  <c:v>0.32185857276237373</c:v>
                </c:pt>
                <c:pt idx="66">
                  <c:v>0.23120469640524821</c:v>
                </c:pt>
                <c:pt idx="67">
                  <c:v>0.2084819356444399</c:v>
                </c:pt>
                <c:pt idx="68">
                  <c:v>0.21049872907008904</c:v>
                </c:pt>
                <c:pt idx="69">
                  <c:v>0.21846426509295835</c:v>
                </c:pt>
                <c:pt idx="70">
                  <c:v>0.22096320917830392</c:v>
                </c:pt>
                <c:pt idx="71">
                  <c:v>0.22170937883713193</c:v>
                </c:pt>
                <c:pt idx="72">
                  <c:v>0.23201168878096842</c:v>
                </c:pt>
                <c:pt idx="73">
                  <c:v>0.24962583476732003</c:v>
                </c:pt>
                <c:pt idx="74">
                  <c:v>0.27338753800060428</c:v>
                </c:pt>
                <c:pt idx="75">
                  <c:v>0.30035890898991713</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1-77A0-4738-B0C6-3FA547AD041A}"/>
            </c:ext>
          </c:extLst>
        </c:ser>
        <c:ser>
          <c:idx val="0"/>
          <c:order val="1"/>
          <c:tx>
            <c:strRef>
              <c:f>Sheet1!$B$1</c:f>
              <c:strCache>
                <c:ptCount val="1"/>
                <c:pt idx="0">
                  <c:v>Bottom</c:v>
                </c:pt>
              </c:strCache>
            </c:strRef>
          </c:tx>
          <c:spPr>
            <a:ln w="12700" cap="rnd">
              <a:solidFill>
                <a:schemeClr val="accent6">
                  <a:lumMod val="75000"/>
                </a:schemeClr>
              </a:solidFill>
              <a:prstDash val="solid"/>
              <a:round/>
            </a:ln>
            <a:effectLst/>
          </c:spPr>
          <c:marker>
            <c:symbol val="none"/>
          </c:marker>
          <c:xVal>
            <c:numRef>
              <c:f>Sheet1!$B$4:$B$79</c:f>
              <c:numCache>
                <c:formatCode>0.0</c:formatCode>
                <c:ptCount val="76"/>
                <c:pt idx="0">
                  <c:v>-1.775632733504487</c:v>
                </c:pt>
                <c:pt idx="1">
                  <c:v>1.7160340931403046</c:v>
                </c:pt>
                <c:pt idx="2">
                  <c:v>0.28537806328359655</c:v>
                </c:pt>
                <c:pt idx="3">
                  <c:v>0.23433745179440635</c:v>
                </c:pt>
                <c:pt idx="4">
                  <c:v>0.23140997203614766</c:v>
                </c:pt>
                <c:pt idx="5">
                  <c:v>0.22001263070183041</c:v>
                </c:pt>
                <c:pt idx="6">
                  <c:v>0.21302570590573683</c:v>
                </c:pt>
                <c:pt idx="7">
                  <c:v>0.22684658526747259</c:v>
                </c:pt>
                <c:pt idx="8">
                  <c:v>0.24883297311190833</c:v>
                </c:pt>
                <c:pt idx="9">
                  <c:v>0.28003830381256445</c:v>
                </c:pt>
                <c:pt idx="10">
                  <c:v>0.29548554465132837</c:v>
                </c:pt>
                <c:pt idx="11">
                  <c:v>0.30959479445633548</c:v>
                </c:pt>
                <c:pt idx="12">
                  <c:v>0.3556003099362422</c:v>
                </c:pt>
                <c:pt idx="13">
                  <c:v>0.48710929857952145</c:v>
                </c:pt>
                <c:pt idx="14">
                  <c:v>0.69256740984824905</c:v>
                </c:pt>
                <c:pt idx="15">
                  <c:v>1.3818858685192683</c:v>
                </c:pt>
                <c:pt idx="16">
                  <c:v>2.5079696601361849</c:v>
                </c:pt>
                <c:pt idx="17">
                  <c:v>2.7878899440166567</c:v>
                </c:pt>
                <c:pt idx="18">
                  <c:v>2.523298715007503</c:v>
                </c:pt>
                <c:pt idx="19">
                  <c:v>1.278004404982527</c:v>
                </c:pt>
                <c:pt idx="20">
                  <c:v>0.7708847875794399</c:v>
                </c:pt>
                <c:pt idx="21">
                  <c:v>0.52577169040922278</c:v>
                </c:pt>
                <c:pt idx="22">
                  <c:v>0.46692316989812777</c:v>
                </c:pt>
                <c:pt idx="23">
                  <c:v>0.41437029129130121</c:v>
                </c:pt>
                <c:pt idx="24">
                  <c:v>0.36252919938371031</c:v>
                </c:pt>
                <c:pt idx="25">
                  <c:v>0.32958552707395372</c:v>
                </c:pt>
                <c:pt idx="26">
                  <c:v>0.33862127705577588</c:v>
                </c:pt>
                <c:pt idx="27">
                  <c:v>0.36376282864015014</c:v>
                </c:pt>
                <c:pt idx="28">
                  <c:v>0.37263809448457091</c:v>
                </c:pt>
                <c:pt idx="29">
                  <c:v>0.39417093304964557</c:v>
                </c:pt>
                <c:pt idx="30">
                  <c:v>0.42101541055315661</c:v>
                </c:pt>
                <c:pt idx="31">
                  <c:v>0.49377217458605449</c:v>
                </c:pt>
                <c:pt idx="32">
                  <c:v>0.63032509584741592</c:v>
                </c:pt>
                <c:pt idx="33">
                  <c:v>1.0107779074970442</c:v>
                </c:pt>
                <c:pt idx="34">
                  <c:v>1.5477191888423452</c:v>
                </c:pt>
                <c:pt idx="35">
                  <c:v>3.5099558863691045</c:v>
                </c:pt>
                <c:pt idx="36">
                  <c:v>4.6533988220344078</c:v>
                </c:pt>
                <c:pt idx="37">
                  <c:v>5.3139130654133879</c:v>
                </c:pt>
                <c:pt idx="38">
                  <c:v>8.1393857283104865</c:v>
                </c:pt>
                <c:pt idx="39">
                  <c:v>7.4470201193297427</c:v>
                </c:pt>
                <c:pt idx="40">
                  <c:v>3.2998259728400443</c:v>
                </c:pt>
                <c:pt idx="41">
                  <c:v>1.0950221422158701</c:v>
                </c:pt>
                <c:pt idx="42">
                  <c:v>0.52893249951422627</c:v>
                </c:pt>
                <c:pt idx="43">
                  <c:v>0.37416122023727916</c:v>
                </c:pt>
                <c:pt idx="44">
                  <c:v>0.29812619519613093</c:v>
                </c:pt>
                <c:pt idx="45">
                  <c:v>0.25861199386230216</c:v>
                </c:pt>
                <c:pt idx="46">
                  <c:v>0.27463775765726434</c:v>
                </c:pt>
                <c:pt idx="47">
                  <c:v>0.31030506152332499</c:v>
                </c:pt>
                <c:pt idx="48">
                  <c:v>0.34279221047883585</c:v>
                </c:pt>
                <c:pt idx="49">
                  <c:v>0.39804204447199076</c:v>
                </c:pt>
                <c:pt idx="50">
                  <c:v>0.4662929872798815</c:v>
                </c:pt>
                <c:pt idx="51">
                  <c:v>0.67977834360137812</c:v>
                </c:pt>
                <c:pt idx="52">
                  <c:v>0.94578384279904815</c:v>
                </c:pt>
                <c:pt idx="53">
                  <c:v>1.7339399923016039</c:v>
                </c:pt>
                <c:pt idx="54">
                  <c:v>3.6886140462663115</c:v>
                </c:pt>
                <c:pt idx="55">
                  <c:v>5.3689514384435828</c:v>
                </c:pt>
                <c:pt idx="56">
                  <c:v>5.9580646719850634</c:v>
                </c:pt>
                <c:pt idx="57">
                  <c:v>9.5883438541953474</c:v>
                </c:pt>
                <c:pt idx="58">
                  <c:v>12.075965169293561</c:v>
                </c:pt>
                <c:pt idx="59">
                  <c:v>10.962998544901266</c:v>
                </c:pt>
                <c:pt idx="60">
                  <c:v>9.0632194884398096</c:v>
                </c:pt>
                <c:pt idx="61">
                  <c:v>3.9744240261301607</c:v>
                </c:pt>
                <c:pt idx="62">
                  <c:v>1.7017331906313402</c:v>
                </c:pt>
                <c:pt idx="63">
                  <c:v>0.55227233047518409</c:v>
                </c:pt>
                <c:pt idx="64">
                  <c:v>0.35049412002826341</c:v>
                </c:pt>
                <c:pt idx="65">
                  <c:v>0.27002260285826801</c:v>
                </c:pt>
                <c:pt idx="66">
                  <c:v>0.24771286581191468</c:v>
                </c:pt>
                <c:pt idx="67">
                  <c:v>0.24456024139079685</c:v>
                </c:pt>
                <c:pt idx="68">
                  <c:v>0.25001960971662163</c:v>
                </c:pt>
                <c:pt idx="69">
                  <c:v>0.26815119975855189</c:v>
                </c:pt>
                <c:pt idx="70">
                  <c:v>0.28324617227218224</c:v>
                </c:pt>
                <c:pt idx="71">
                  <c:v>0.29574791645528703</c:v>
                </c:pt>
                <c:pt idx="72">
                  <c:v>0.3167311951634123</c:v>
                </c:pt>
                <c:pt idx="73">
                  <c:v>0.31356921113403385</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2-77A0-4738-B0C6-3FA547AD041A}"/>
            </c:ext>
          </c:extLst>
        </c:ser>
        <c:ser>
          <c:idx val="2"/>
          <c:order val="2"/>
          <c:tx>
            <c:strRef>
              <c:f>Sheet1!$C$1</c:f>
              <c:strCache>
                <c:ptCount val="1"/>
                <c:pt idx="0">
                  <c:v>Mid</c:v>
                </c:pt>
              </c:strCache>
            </c:strRef>
          </c:tx>
          <c:spPr>
            <a:ln w="12700">
              <a:noFill/>
              <a:prstDash val="solid"/>
            </a:ln>
          </c:spPr>
          <c:marker>
            <c:symbol val="none"/>
          </c:marker>
          <c:xVal>
            <c:numRef>
              <c:f>Sheet1!$C$4:$C$79</c:f>
              <c:numCache>
                <c:formatCode>0.0</c:formatCode>
                <c:ptCount val="76"/>
                <c:pt idx="0">
                  <c:v>-4.1000330773636922</c:v>
                </c:pt>
                <c:pt idx="1">
                  <c:v>3.4557667274836441</c:v>
                </c:pt>
                <c:pt idx="2">
                  <c:v>0.51949592688140223</c:v>
                </c:pt>
                <c:pt idx="3">
                  <c:v>0.37148976505308595</c:v>
                </c:pt>
                <c:pt idx="4">
                  <c:v>0.34984342247614664</c:v>
                </c:pt>
                <c:pt idx="5">
                  <c:v>0.32196970346609333</c:v>
                </c:pt>
                <c:pt idx="6">
                  <c:v>0.30253305686619014</c:v>
                </c:pt>
                <c:pt idx="7">
                  <c:v>0.32109041530601523</c:v>
                </c:pt>
                <c:pt idx="8">
                  <c:v>0.38054069582055389</c:v>
                </c:pt>
                <c:pt idx="9">
                  <c:v>0.54542119238832099</c:v>
                </c:pt>
                <c:pt idx="10">
                  <c:v>0.73301300923655599</c:v>
                </c:pt>
                <c:pt idx="11">
                  <c:v>1.1219542978641841</c:v>
                </c:pt>
                <c:pt idx="12">
                  <c:v>1.2885772936631747</c:v>
                </c:pt>
                <c:pt idx="13">
                  <c:v>1.0146553211933427</c:v>
                </c:pt>
                <c:pt idx="14">
                  <c:v>0.95579727785677315</c:v>
                </c:pt>
                <c:pt idx="15">
                  <c:v>1.1062166910331868</c:v>
                </c:pt>
                <c:pt idx="16">
                  <c:v>1.3076133929918836</c:v>
                </c:pt>
                <c:pt idx="17">
                  <c:v>1.5902530029368307</c:v>
                </c:pt>
                <c:pt idx="18">
                  <c:v>1.6851829683124095</c:v>
                </c:pt>
                <c:pt idx="19">
                  <c:v>0.93464705784409796</c:v>
                </c:pt>
                <c:pt idx="20">
                  <c:v>0.55834221448980681</c:v>
                </c:pt>
                <c:pt idx="21">
                  <c:v>0.37640902513961816</c:v>
                </c:pt>
                <c:pt idx="22">
                  <c:v>0.35810262239727786</c:v>
                </c:pt>
                <c:pt idx="23">
                  <c:v>0.34075939655781334</c:v>
                </c:pt>
                <c:pt idx="24">
                  <c:v>0.32918475866064623</c:v>
                </c:pt>
                <c:pt idx="25">
                  <c:v>0.35388751415990355</c:v>
                </c:pt>
                <c:pt idx="26">
                  <c:v>0.38938495989100325</c:v>
                </c:pt>
                <c:pt idx="27">
                  <c:v>0.47785454269936489</c:v>
                </c:pt>
                <c:pt idx="28">
                  <c:v>0.59798884735892111</c:v>
                </c:pt>
                <c:pt idx="29">
                  <c:v>0.80586120968436292</c:v>
                </c:pt>
                <c:pt idx="30">
                  <c:v>1.1628454240405881</c:v>
                </c:pt>
                <c:pt idx="31">
                  <c:v>1.4200235786172843</c:v>
                </c:pt>
                <c:pt idx="32">
                  <c:v>1.422823430899703</c:v>
                </c:pt>
                <c:pt idx="33">
                  <c:v>1.470599520719144</c:v>
                </c:pt>
                <c:pt idx="34">
                  <c:v>1.6557366837487166</c:v>
                </c:pt>
                <c:pt idx="35">
                  <c:v>1.9931726967025807</c:v>
                </c:pt>
                <c:pt idx="36">
                  <c:v>2.1797449839491612</c:v>
                </c:pt>
                <c:pt idx="37">
                  <c:v>2.3975885357778726</c:v>
                </c:pt>
                <c:pt idx="38">
                  <c:v>3.7567043270187797</c:v>
                </c:pt>
                <c:pt idx="39">
                  <c:v>3.4290636318751675</c:v>
                </c:pt>
                <c:pt idx="40">
                  <c:v>1.5368750125955011</c:v>
                </c:pt>
                <c:pt idx="41">
                  <c:v>0.55808085354142434</c:v>
                </c:pt>
                <c:pt idx="42">
                  <c:v>0.33943141648652742</c:v>
                </c:pt>
                <c:pt idx="43">
                  <c:v>0.30264559457856371</c:v>
                </c:pt>
                <c:pt idx="44">
                  <c:v>0.30847762094218506</c:v>
                </c:pt>
                <c:pt idx="45">
                  <c:v>0.33423709793190698</c:v>
                </c:pt>
                <c:pt idx="46">
                  <c:v>0.38956396189875808</c:v>
                </c:pt>
                <c:pt idx="47">
                  <c:v>0.52332760809534917</c:v>
                </c:pt>
                <c:pt idx="48">
                  <c:v>0.72877157131292802</c:v>
                </c:pt>
                <c:pt idx="49">
                  <c:v>1.1054745510604065</c:v>
                </c:pt>
                <c:pt idx="50">
                  <c:v>1.4145350662336209</c:v>
                </c:pt>
                <c:pt idx="51">
                  <c:v>1.8076109805994158</c:v>
                </c:pt>
                <c:pt idx="52">
                  <c:v>1.9996505203531403</c:v>
                </c:pt>
                <c:pt idx="53">
                  <c:v>2.4770571318594183</c:v>
                </c:pt>
                <c:pt idx="54">
                  <c:v>3.0497562858499756</c:v>
                </c:pt>
                <c:pt idx="55">
                  <c:v>3.4148491501189393</c:v>
                </c:pt>
                <c:pt idx="56">
                  <c:v>3.4644866982094751</c:v>
                </c:pt>
                <c:pt idx="57">
                  <c:v>4.614886101704581</c:v>
                </c:pt>
                <c:pt idx="58">
                  <c:v>5.6172686795941082</c:v>
                </c:pt>
                <c:pt idx="59">
                  <c:v>5.234751463575515</c:v>
                </c:pt>
                <c:pt idx="60">
                  <c:v>4.5442572200884106</c:v>
                </c:pt>
                <c:pt idx="61">
                  <c:v>2.7799704690796601</c:v>
                </c:pt>
                <c:pt idx="62">
                  <c:v>1.4846660737081026</c:v>
                </c:pt>
                <c:pt idx="63">
                  <c:v>0.60750772103033279</c:v>
                </c:pt>
                <c:pt idx="64">
                  <c:v>0.44871801154792812</c:v>
                </c:pt>
                <c:pt idx="65">
                  <c:v>0.37994022222067386</c:v>
                </c:pt>
                <c:pt idx="66">
                  <c:v>0.36430081601805847</c:v>
                </c:pt>
                <c:pt idx="67">
                  <c:v>0.38959286722824232</c:v>
                </c:pt>
                <c:pt idx="68">
                  <c:v>0.40247367423123354</c:v>
                </c:pt>
                <c:pt idx="69">
                  <c:v>0.40353014217908234</c:v>
                </c:pt>
                <c:pt idx="70">
                  <c:v>0</c:v>
                </c:pt>
                <c:pt idx="71">
                  <c:v>0</c:v>
                </c:pt>
                <c:pt idx="72">
                  <c:v>0</c:v>
                </c:pt>
                <c:pt idx="73">
                  <c:v>0</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3-77A0-4738-B0C6-3FA547AD041A}"/>
            </c:ext>
          </c:extLst>
        </c:ser>
        <c:ser>
          <c:idx val="3"/>
          <c:order val="3"/>
          <c:tx>
            <c:strRef>
              <c:f>Sheet1!$D$1</c:f>
              <c:strCache>
                <c:ptCount val="1"/>
                <c:pt idx="0">
                  <c:v>Top</c:v>
                </c:pt>
              </c:strCache>
            </c:strRef>
          </c:tx>
          <c:spPr>
            <a:ln w="12700">
              <a:noFill/>
              <a:prstDash val="solid"/>
            </a:ln>
          </c:spPr>
          <c:marker>
            <c:symbol val="none"/>
          </c:marker>
          <c:xVal>
            <c:numRef>
              <c:f>Sheet1!$D$4:$D$79</c:f>
              <c:numCache>
                <c:formatCode>0.0</c:formatCode>
                <c:ptCount val="76"/>
                <c:pt idx="0">
                  <c:v>-6.1170292154224759</c:v>
                </c:pt>
                <c:pt idx="1">
                  <c:v>4.9377371465501385</c:v>
                </c:pt>
                <c:pt idx="2">
                  <c:v>0.73213536849490446</c:v>
                </c:pt>
                <c:pt idx="3">
                  <c:v>0.52242161077343707</c:v>
                </c:pt>
                <c:pt idx="4">
                  <c:v>0.54081212342082963</c:v>
                </c:pt>
                <c:pt idx="5">
                  <c:v>0.65045546045471436</c:v>
                </c:pt>
                <c:pt idx="6">
                  <c:v>0.85863086581958492</c:v>
                </c:pt>
                <c:pt idx="7">
                  <c:v>1.3660650131888925</c:v>
                </c:pt>
                <c:pt idx="8">
                  <c:v>1.2722147616686335</c:v>
                </c:pt>
                <c:pt idx="9">
                  <c:v>1.0092515506086623</c:v>
                </c:pt>
                <c:pt idx="10">
                  <c:v>0.90847617631717625</c:v>
                </c:pt>
                <c:pt idx="11">
                  <c:v>0.79421982605342134</c:v>
                </c:pt>
                <c:pt idx="12">
                  <c:v>0.70070267522134122</c:v>
                </c:pt>
                <c:pt idx="13">
                  <c:v>0.63746078704253895</c:v>
                </c:pt>
                <c:pt idx="14">
                  <c:v>0.65554821644878836</c:v>
                </c:pt>
                <c:pt idx="15">
                  <c:v>0.81941246467317763</c:v>
                </c:pt>
                <c:pt idx="16">
                  <c:v>0.94748042065346094</c:v>
                </c:pt>
                <c:pt idx="17">
                  <c:v>1.1454157861998395</c:v>
                </c:pt>
                <c:pt idx="18">
                  <c:v>1.3547158756581881</c:v>
                </c:pt>
                <c:pt idx="19">
                  <c:v>0.79353433493880754</c:v>
                </c:pt>
                <c:pt idx="20">
                  <c:v>0.52474784847720446</c:v>
                </c:pt>
                <c:pt idx="21">
                  <c:v>0.41325454385865917</c:v>
                </c:pt>
                <c:pt idx="22">
                  <c:v>0.41398923219117806</c:v>
                </c:pt>
                <c:pt idx="23">
                  <c:v>0.46198556991874229</c:v>
                </c:pt>
                <c:pt idx="24">
                  <c:v>0.59287466171784142</c:v>
                </c:pt>
                <c:pt idx="25">
                  <c:v>0.78958504065920865</c:v>
                </c:pt>
                <c:pt idx="26">
                  <c:v>1.1161132087547787</c:v>
                </c:pt>
                <c:pt idx="27">
                  <c:v>1.30989045969595</c:v>
                </c:pt>
                <c:pt idx="28">
                  <c:v>1.245674315547401</c:v>
                </c:pt>
                <c:pt idx="29">
                  <c:v>1.0861718985133746</c:v>
                </c:pt>
                <c:pt idx="30">
                  <c:v>0.86861007682305247</c:v>
                </c:pt>
                <c:pt idx="31">
                  <c:v>0.70902442762138385</c:v>
                </c:pt>
                <c:pt idx="32">
                  <c:v>0.66636359344849783</c:v>
                </c:pt>
                <c:pt idx="33">
                  <c:v>0.66955947680896555</c:v>
                </c:pt>
                <c:pt idx="34">
                  <c:v>0.78094224200447726</c:v>
                </c:pt>
                <c:pt idx="35">
                  <c:v>0.92123529287107453</c:v>
                </c:pt>
                <c:pt idx="36">
                  <c:v>0.98390538510038317</c:v>
                </c:pt>
                <c:pt idx="37">
                  <c:v>1.3722006139931924</c:v>
                </c:pt>
                <c:pt idx="38">
                  <c:v>2.5134942646369671</c:v>
                </c:pt>
                <c:pt idx="39">
                  <c:v>2.9658261200840457</c:v>
                </c:pt>
                <c:pt idx="40">
                  <c:v>1.6918805019459442</c:v>
                </c:pt>
                <c:pt idx="41">
                  <c:v>0.71987490528726872</c:v>
                </c:pt>
                <c:pt idx="42">
                  <c:v>0.50722862202971652</c:v>
                </c:pt>
                <c:pt idx="43">
                  <c:v>0.57503607400623868</c:v>
                </c:pt>
                <c:pt idx="44">
                  <c:v>0.66545713190504674</c:v>
                </c:pt>
                <c:pt idx="45">
                  <c:v>0.96720984185838788</c:v>
                </c:pt>
                <c:pt idx="46">
                  <c:v>1.1712195236797054</c:v>
                </c:pt>
                <c:pt idx="47">
                  <c:v>1.3019234241519175</c:v>
                </c:pt>
                <c:pt idx="48">
                  <c:v>1.2832685122124614</c:v>
                </c:pt>
                <c:pt idx="49">
                  <c:v>1.150984530478137</c:v>
                </c:pt>
                <c:pt idx="50">
                  <c:v>1.0844622556570378</c:v>
                </c:pt>
                <c:pt idx="51">
                  <c:v>1.1443957966767111</c:v>
                </c:pt>
                <c:pt idx="52">
                  <c:v>1.1401272105247171</c:v>
                </c:pt>
                <c:pt idx="53">
                  <c:v>1.1716774792699935</c:v>
                </c:pt>
                <c:pt idx="54">
                  <c:v>1.4095300770862149</c:v>
                </c:pt>
                <c:pt idx="55">
                  <c:v>1.5901585501240261</c:v>
                </c:pt>
                <c:pt idx="56">
                  <c:v>1.8222862114288478</c:v>
                </c:pt>
                <c:pt idx="57">
                  <c:v>3.5061296911406519</c:v>
                </c:pt>
                <c:pt idx="58">
                  <c:v>5.1438911910018978</c:v>
                </c:pt>
                <c:pt idx="59">
                  <c:v>5.9650897596037495</c:v>
                </c:pt>
                <c:pt idx="60">
                  <c:v>5.9954041602514225</c:v>
                </c:pt>
                <c:pt idx="61">
                  <c:v>3.9301250842246036</c:v>
                </c:pt>
                <c:pt idx="62">
                  <c:v>2.1971437282512056</c:v>
                </c:pt>
                <c:pt idx="63">
                  <c:v>0.97491280080600573</c:v>
                </c:pt>
                <c:pt idx="64">
                  <c:v>0.71642594963966344</c:v>
                </c:pt>
                <c:pt idx="65">
                  <c:v>0.55796461009096132</c:v>
                </c:pt>
                <c:pt idx="66">
                  <c:v>0</c:v>
                </c:pt>
                <c:pt idx="67">
                  <c:v>0</c:v>
                </c:pt>
                <c:pt idx="68">
                  <c:v>0</c:v>
                </c:pt>
                <c:pt idx="69">
                  <c:v>0</c:v>
                </c:pt>
                <c:pt idx="70">
                  <c:v>0</c:v>
                </c:pt>
                <c:pt idx="71">
                  <c:v>0</c:v>
                </c:pt>
                <c:pt idx="72">
                  <c:v>0</c:v>
                </c:pt>
                <c:pt idx="73">
                  <c:v>0</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4-77A0-4738-B0C6-3FA547AD041A}"/>
            </c:ext>
          </c:extLst>
        </c:ser>
        <c:dLbls>
          <c:showLegendKey val="0"/>
          <c:showVal val="0"/>
          <c:showCatName val="0"/>
          <c:showSerName val="0"/>
          <c:showPercent val="0"/>
          <c:showBubbleSize val="0"/>
        </c:dLbls>
        <c:axId val="405504000"/>
        <c:axId val="405518144"/>
      </c:scatterChart>
      <c:valAx>
        <c:axId val="405504000"/>
        <c:scaling>
          <c:orientation val="minMax"/>
          <c:max val="2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sz="700">
                <a:solidFill>
                  <a:schemeClr val="tx1">
                    <a:lumMod val="65000"/>
                    <a:lumOff val="35000"/>
                  </a:schemeClr>
                </a:solidFill>
              </a:defRPr>
            </a:pPr>
            <a:endParaRPr lang="nb-NO"/>
          </a:p>
        </c:txPr>
        <c:crossAx val="405518144"/>
        <c:crosses val="autoZero"/>
        <c:crossBetween val="midCat"/>
      </c:valAx>
      <c:valAx>
        <c:axId val="40551814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vert="horz"/>
          <a:lstStyle/>
          <a:p>
            <a:pPr>
              <a:defRPr sz="700">
                <a:solidFill>
                  <a:schemeClr val="tx1">
                    <a:lumMod val="65000"/>
                    <a:lumOff val="35000"/>
                  </a:schemeClr>
                </a:solidFill>
              </a:defRPr>
            </a:pPr>
            <a:endParaRPr lang="nb-NO"/>
          </a:p>
        </c:txPr>
        <c:crossAx val="405504000"/>
        <c:crosses val="autoZero"/>
        <c:crossBetween val="midCat"/>
      </c:valAx>
    </c:plotArea>
    <c:plotVisOnly val="1"/>
    <c:dispBlanksAs val="gap"/>
    <c:showDLblsOverMax val="0"/>
    <c:extLst/>
  </c:chart>
  <c:spPr>
    <a:ln>
      <a:noFill/>
    </a:ln>
  </c:spPr>
  <c:txPr>
    <a:bodyPr/>
    <a:lstStyle/>
    <a:p>
      <a:pPr>
        <a:defRPr>
          <a:latin typeface="Times New Roman" panose="02020603050405020304" pitchFamily="18" charset="0"/>
          <a:cs typeface="Times New Roman" panose="02020603050405020304" pitchFamily="18" charset="0"/>
        </a:defRPr>
      </a:pPr>
      <a:endParaRPr lang="nb-NO"/>
    </a:p>
  </c:txPr>
  <c:externalData r:id="rId1">
    <c:autoUpdate val="0"/>
  </c:externalData>
  <c:userShapes r:id="rId2"/>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755132757218688"/>
          <c:y val="0.17474621480504249"/>
          <c:w val="0.80173036420479526"/>
          <c:h val="0.70654483883701613"/>
        </c:manualLayout>
      </c:layout>
      <c:scatterChart>
        <c:scatterStyle val="lineMarker"/>
        <c:varyColors val="0"/>
        <c:ser>
          <c:idx val="1"/>
          <c:order val="0"/>
          <c:tx>
            <c:v>2a - 40kPa</c:v>
          </c:tx>
          <c:spPr>
            <a:ln w="15875" cap="rnd" cmpd="dbl">
              <a:solidFill>
                <a:srgbClr val="FF0000"/>
              </a:solidFill>
              <a:round/>
            </a:ln>
            <a:effectLst/>
          </c:spPr>
          <c:marker>
            <c:symbol val="circle"/>
            <c:size val="2"/>
            <c:spPr>
              <a:solidFill>
                <a:schemeClr val="accent4"/>
              </a:solidFill>
              <a:ln w="6350">
                <a:solidFill>
                  <a:srgbClr val="FF0000"/>
                </a:solidFill>
              </a:ln>
              <a:effectLst/>
            </c:spPr>
          </c:marker>
          <c:xVal>
            <c:numRef>
              <c:f>'Forsøk 2 - Samlet'!$AQ$14:$AQ$84</c:f>
              <c:numCache>
                <c:formatCode>0.00</c:formatCode>
                <c:ptCount val="71"/>
                <c:pt idx="0">
                  <c:v>1.4686016937479772E-2</c:v>
                </c:pt>
                <c:pt idx="1">
                  <c:v>0.60486661715732171</c:v>
                </c:pt>
                <c:pt idx="2">
                  <c:v>0.89528649126849458</c:v>
                </c:pt>
                <c:pt idx="3">
                  <c:v>1.1956840382661005</c:v>
                </c:pt>
                <c:pt idx="4">
                  <c:v>1.3579422374373877</c:v>
                </c:pt>
                <c:pt idx="5">
                  <c:v>1.6277432777174743</c:v>
                </c:pt>
                <c:pt idx="6">
                  <c:v>1.8064449530725077</c:v>
                </c:pt>
                <c:pt idx="7">
                  <c:v>1.9134541207007751</c:v>
                </c:pt>
                <c:pt idx="8">
                  <c:v>1.9922299715203793</c:v>
                </c:pt>
                <c:pt idx="9">
                  <c:v>2.1415309275429948</c:v>
                </c:pt>
                <c:pt idx="10">
                  <c:v>2.1756345801964598</c:v>
                </c:pt>
                <c:pt idx="11">
                  <c:v>2.1180793002364839</c:v>
                </c:pt>
                <c:pt idx="12">
                  <c:v>2.0652007587935892</c:v>
                </c:pt>
                <c:pt idx="13">
                  <c:v>2.0140909704222771</c:v>
                </c:pt>
                <c:pt idx="14">
                  <c:v>1.9882614669397687</c:v>
                </c:pt>
                <c:pt idx="15">
                  <c:v>1.9741712609932127</c:v>
                </c:pt>
                <c:pt idx="16">
                  <c:v>1.9782904501100813</c:v>
                </c:pt>
                <c:pt idx="17">
                  <c:v>1.9953670112025259</c:v>
                </c:pt>
                <c:pt idx="18">
                  <c:v>1.9301453310223584</c:v>
                </c:pt>
                <c:pt idx="19">
                  <c:v>1.7203491605218899</c:v>
                </c:pt>
                <c:pt idx="20">
                  <c:v>1.5758023250438093</c:v>
                </c:pt>
                <c:pt idx="21">
                  <c:v>1.5770134428305762</c:v>
                </c:pt>
                <c:pt idx="22">
                  <c:v>1.8315578193709874</c:v>
                </c:pt>
                <c:pt idx="23">
                  <c:v>2.2253114242945751</c:v>
                </c:pt>
                <c:pt idx="24">
                  <c:v>2.4943733121810507</c:v>
                </c:pt>
                <c:pt idx="25">
                  <c:v>2.4855715443940856</c:v>
                </c:pt>
                <c:pt idx="26">
                  <c:v>2.4862081505715143</c:v>
                </c:pt>
                <c:pt idx="27">
                  <c:v>2.5233191142140408</c:v>
                </c:pt>
                <c:pt idx="28">
                  <c:v>2.5104502892643303</c:v>
                </c:pt>
                <c:pt idx="29">
                  <c:v>2.421745376243686</c:v>
                </c:pt>
                <c:pt idx="30">
                  <c:v>2.3412374450780518</c:v>
                </c:pt>
                <c:pt idx="31">
                  <c:v>2.3007230841002055</c:v>
                </c:pt>
                <c:pt idx="32">
                  <c:v>2.289582174093272</c:v>
                </c:pt>
                <c:pt idx="33">
                  <c:v>2.2267093410932315</c:v>
                </c:pt>
                <c:pt idx="34">
                  <c:v>2.1608907763646004</c:v>
                </c:pt>
                <c:pt idx="35">
                  <c:v>2.0650995142900066</c:v>
                </c:pt>
                <c:pt idx="36">
                  <c:v>1.8805495754331858</c:v>
                </c:pt>
                <c:pt idx="37">
                  <c:v>1.5908062867822161</c:v>
                </c:pt>
                <c:pt idx="38">
                  <c:v>1.3745350374472927</c:v>
                </c:pt>
                <c:pt idx="39">
                  <c:v>1.1524110586112171</c:v>
                </c:pt>
                <c:pt idx="40">
                  <c:v>1.1019039519990823</c:v>
                </c:pt>
                <c:pt idx="41">
                  <c:v>1.2224671614398814</c:v>
                </c:pt>
                <c:pt idx="42">
                  <c:v>1.4776550578682763</c:v>
                </c:pt>
                <c:pt idx="43">
                  <c:v>1.9197285570470328</c:v>
                </c:pt>
                <c:pt idx="44">
                  <c:v>2.0299687086697604</c:v>
                </c:pt>
                <c:pt idx="45">
                  <c:v>2.0802942122884964</c:v>
                </c:pt>
                <c:pt idx="46">
                  <c:v>2.1026905594206888</c:v>
                </c:pt>
                <c:pt idx="47">
                  <c:v>2.0481303948361247</c:v>
                </c:pt>
                <c:pt idx="48">
                  <c:v>1.9230474009905334</c:v>
                </c:pt>
                <c:pt idx="49">
                  <c:v>1.8073348034459282</c:v>
                </c:pt>
                <c:pt idx="50">
                  <c:v>1.7585925421559323</c:v>
                </c:pt>
                <c:pt idx="51">
                  <c:v>1.7033685459747356</c:v>
                </c:pt>
                <c:pt idx="52">
                  <c:v>1.6792761470875424</c:v>
                </c:pt>
                <c:pt idx="53">
                  <c:v>1.5863987964960657</c:v>
                </c:pt>
                <c:pt idx="54">
                  <c:v>1.344243936378638</c:v>
                </c:pt>
                <c:pt idx="55">
                  <c:v>1.0509687240837087</c:v>
                </c:pt>
                <c:pt idx="56">
                  <c:v>0.86407096866199884</c:v>
                </c:pt>
                <c:pt idx="57">
                  <c:v>0.65193428178791091</c:v>
                </c:pt>
                <c:pt idx="58">
                  <c:v>0.57261956146928283</c:v>
                </c:pt>
                <c:pt idx="59">
                  <c:v>0.50623292647655094</c:v>
                </c:pt>
                <c:pt idx="60">
                  <c:v>0.47866013470729868</c:v>
                </c:pt>
                <c:pt idx="61">
                  <c:v>0.45525445566348238</c:v>
                </c:pt>
                <c:pt idx="62">
                  <c:v>0.58291367617608725</c:v>
                </c:pt>
                <c:pt idx="63">
                  <c:v>0.99452444735031043</c:v>
                </c:pt>
                <c:pt idx="64">
                  <c:v>1.3455635667498618</c:v>
                </c:pt>
                <c:pt idx="65">
                  <c:v>1.6090765579740887</c:v>
                </c:pt>
                <c:pt idx="66">
                  <c:v>1.6576227312715008</c:v>
                </c:pt>
                <c:pt idx="67">
                  <c:v>1.6506402167027814</c:v>
                </c:pt>
                <c:pt idx="68">
                  <c:v>1.6225023176882376</c:v>
                </c:pt>
                <c:pt idx="69">
                  <c:v>1.5767072052227844</c:v>
                </c:pt>
                <c:pt idx="70">
                  <c:v>1.5567516447384104</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0-AE63-41FA-9548-5FA5C196DA80}"/>
            </c:ext>
          </c:extLst>
        </c:ser>
        <c:ser>
          <c:idx val="2"/>
          <c:order val="1"/>
          <c:tx>
            <c:v>3a - 40kPa</c:v>
          </c:tx>
          <c:spPr>
            <a:ln w="15875" cap="rnd" cmpd="dbl">
              <a:noFill/>
              <a:round/>
            </a:ln>
            <a:effectLst/>
          </c:spPr>
          <c:marker>
            <c:symbol val="none"/>
          </c:marker>
          <c:xVal>
            <c:numRef>
              <c:f>'Forsøk 2 - Samlet'!$BS$14:$BS$85</c:f>
              <c:numCache>
                <c:formatCode>0.00</c:formatCode>
                <c:ptCount val="72"/>
                <c:pt idx="0">
                  <c:v>2.3355350666360015E-3</c:v>
                </c:pt>
                <c:pt idx="1">
                  <c:v>1.4784714226040267E-2</c:v>
                </c:pt>
                <c:pt idx="2">
                  <c:v>0.20348127948820366</c:v>
                </c:pt>
                <c:pt idx="3">
                  <c:v>0.36746591707693088</c:v>
                </c:pt>
                <c:pt idx="4">
                  <c:v>0.50149179490472329</c:v>
                </c:pt>
                <c:pt idx="5">
                  <c:v>0.7154609896437496</c:v>
                </c:pt>
                <c:pt idx="6">
                  <c:v>0.83245205520721099</c:v>
                </c:pt>
                <c:pt idx="7">
                  <c:v>0.98412731843456547</c:v>
                </c:pt>
                <c:pt idx="8">
                  <c:v>1.1340364992623111</c:v>
                </c:pt>
                <c:pt idx="9">
                  <c:v>1.2886455128263798</c:v>
                </c:pt>
                <c:pt idx="10">
                  <c:v>1.3392111819960397</c:v>
                </c:pt>
                <c:pt idx="11">
                  <c:v>1.3715670965722717</c:v>
                </c:pt>
                <c:pt idx="12">
                  <c:v>1.3880423475432029</c:v>
                </c:pt>
                <c:pt idx="13">
                  <c:v>1.4151156768647952</c:v>
                </c:pt>
                <c:pt idx="14">
                  <c:v>1.4380759482173706</c:v>
                </c:pt>
                <c:pt idx="15">
                  <c:v>1.4674961979679089</c:v>
                </c:pt>
                <c:pt idx="16">
                  <c:v>1.5033480020243932</c:v>
                </c:pt>
                <c:pt idx="17">
                  <c:v>1.5497892884731599</c:v>
                </c:pt>
                <c:pt idx="18">
                  <c:v>1.5004374388519093</c:v>
                </c:pt>
                <c:pt idx="19">
                  <c:v>1.3288653275127447</c:v>
                </c:pt>
                <c:pt idx="20">
                  <c:v>1.2042951020009038</c:v>
                </c:pt>
                <c:pt idx="21">
                  <c:v>1.3395224565185955</c:v>
                </c:pt>
                <c:pt idx="22">
                  <c:v>1.4641551634827092</c:v>
                </c:pt>
                <c:pt idx="23">
                  <c:v>1.7733836258830937</c:v>
                </c:pt>
                <c:pt idx="24">
                  <c:v>1.8919663731946372</c:v>
                </c:pt>
                <c:pt idx="25">
                  <c:v>1.9146424807430693</c:v>
                </c:pt>
                <c:pt idx="26">
                  <c:v>1.9194966176830413</c:v>
                </c:pt>
                <c:pt idx="27">
                  <c:v>1.927319843862773</c:v>
                </c:pt>
                <c:pt idx="28">
                  <c:v>1.8750691851855148</c:v>
                </c:pt>
                <c:pt idx="29">
                  <c:v>1.7951725621456307</c:v>
                </c:pt>
                <c:pt idx="30">
                  <c:v>1.7655336113195108</c:v>
                </c:pt>
                <c:pt idx="31">
                  <c:v>1.7158516895182649</c:v>
                </c:pt>
                <c:pt idx="32">
                  <c:v>1.6841330088687612</c:v>
                </c:pt>
                <c:pt idx="33">
                  <c:v>1.6435997529074111</c:v>
                </c:pt>
                <c:pt idx="34">
                  <c:v>1.6171595497419746</c:v>
                </c:pt>
                <c:pt idx="35">
                  <c:v>1.5466488971186816</c:v>
                </c:pt>
                <c:pt idx="36">
                  <c:v>1.4673151251423058</c:v>
                </c:pt>
                <c:pt idx="37">
                  <c:v>1.2675060304756935</c:v>
                </c:pt>
                <c:pt idx="38">
                  <c:v>1.0530218001091343</c:v>
                </c:pt>
                <c:pt idx="39">
                  <c:v>0.92435370463161448</c:v>
                </c:pt>
                <c:pt idx="40">
                  <c:v>0.90558231160318725</c:v>
                </c:pt>
                <c:pt idx="41">
                  <c:v>0.9855941980741556</c:v>
                </c:pt>
                <c:pt idx="42">
                  <c:v>1.0508280325844013</c:v>
                </c:pt>
                <c:pt idx="43">
                  <c:v>1.3214485464810866</c:v>
                </c:pt>
                <c:pt idx="44">
                  <c:v>1.4299264733793797</c:v>
                </c:pt>
                <c:pt idx="45">
                  <c:v>1.4879002123101694</c:v>
                </c:pt>
                <c:pt idx="46">
                  <c:v>1.5079571359983599</c:v>
                </c:pt>
                <c:pt idx="47">
                  <c:v>1.4563326847987368</c:v>
                </c:pt>
                <c:pt idx="48">
                  <c:v>1.4052441562736877</c:v>
                </c:pt>
                <c:pt idx="49">
                  <c:v>1.3435857915880618</c:v>
                </c:pt>
                <c:pt idx="50">
                  <c:v>1.2971879414585392</c:v>
                </c:pt>
                <c:pt idx="51">
                  <c:v>1.2883961433932209</c:v>
                </c:pt>
                <c:pt idx="52">
                  <c:v>1.2948434366150083</c:v>
                </c:pt>
                <c:pt idx="53">
                  <c:v>1.2360511782382799</c:v>
                </c:pt>
                <c:pt idx="54">
                  <c:v>1.1214494979519782</c:v>
                </c:pt>
                <c:pt idx="55">
                  <c:v>0.91107178555876656</c:v>
                </c:pt>
                <c:pt idx="56">
                  <c:v>0.70363704947500716</c:v>
                </c:pt>
                <c:pt idx="57">
                  <c:v>0.55675804677196605</c:v>
                </c:pt>
                <c:pt idx="58">
                  <c:v>0.50213543502450275</c:v>
                </c:pt>
                <c:pt idx="59">
                  <c:v>0.47862901607328845</c:v>
                </c:pt>
                <c:pt idx="60">
                  <c:v>0.46278109996441241</c:v>
                </c:pt>
                <c:pt idx="61">
                  <c:v>0.45586000625468753</c:v>
                </c:pt>
                <c:pt idx="62">
                  <c:v>0.63111971947529577</c:v>
                </c:pt>
                <c:pt idx="63">
                  <c:v>1.0139760912709748</c:v>
                </c:pt>
                <c:pt idx="64">
                  <c:v>1.3695745585145771</c:v>
                </c:pt>
                <c:pt idx="65">
                  <c:v>1.6464091282117268</c:v>
                </c:pt>
                <c:pt idx="66">
                  <c:v>1.7363051491736936</c:v>
                </c:pt>
                <c:pt idx="67">
                  <c:v>1.8063973301962133</c:v>
                </c:pt>
                <c:pt idx="68">
                  <c:v>1.8270920530485693</c:v>
                </c:pt>
                <c:pt idx="69">
                  <c:v>1.8177518001357442</c:v>
                </c:pt>
                <c:pt idx="70">
                  <c:v>1.7119399653952194</c:v>
                </c:pt>
                <c:pt idx="71" formatCode="0.0">
                  <c:v>1.4950212194062158</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1-AE63-41FA-9548-5FA5C196DA80}"/>
            </c:ext>
          </c:extLst>
        </c:ser>
        <c:ser>
          <c:idx val="0"/>
          <c:order val="2"/>
          <c:tx>
            <c:v>2b - 40kPa</c:v>
          </c:tx>
          <c:spPr>
            <a:ln w="15875" cap="rnd" cmpd="dbl">
              <a:solidFill>
                <a:srgbClr val="00B0F0"/>
              </a:solidFill>
              <a:round/>
            </a:ln>
            <a:effectLst/>
          </c:spPr>
          <c:marker>
            <c:symbol val="circle"/>
            <c:size val="2"/>
            <c:spPr>
              <a:solidFill>
                <a:srgbClr val="00B0F0"/>
              </a:solidFill>
              <a:ln w="6350">
                <a:solidFill>
                  <a:schemeClr val="accent5">
                    <a:lumMod val="75000"/>
                  </a:schemeClr>
                </a:solidFill>
              </a:ln>
              <a:effectLst/>
            </c:spPr>
          </c:marker>
          <c:xVal>
            <c:numRef>
              <c:f>'Forsøk 2 - Samlet'!$CY$14:$CY$85</c:f>
              <c:numCache>
                <c:formatCode>0.00</c:formatCode>
                <c:ptCount val="72"/>
                <c:pt idx="0">
                  <c:v>2.3737966573472141E-3</c:v>
                </c:pt>
                <c:pt idx="1">
                  <c:v>0.80885059568933249</c:v>
                </c:pt>
                <c:pt idx="2">
                  <c:v>1.1110361798479069</c:v>
                </c:pt>
                <c:pt idx="3">
                  <c:v>1.2827062975298376</c:v>
                </c:pt>
                <c:pt idx="4">
                  <c:v>1.4990667809674523</c:v>
                </c:pt>
                <c:pt idx="5">
                  <c:v>1.6671999537521123</c:v>
                </c:pt>
                <c:pt idx="6">
                  <c:v>1.8993683378112822</c:v>
                </c:pt>
                <c:pt idx="7">
                  <c:v>2.1404017436676503</c:v>
                </c:pt>
                <c:pt idx="8">
                  <c:v>2.4049125422114792</c:v>
                </c:pt>
                <c:pt idx="9">
                  <c:v>2.6206115558790484</c:v>
                </c:pt>
                <c:pt idx="10">
                  <c:v>2.8704120750850026</c:v>
                </c:pt>
                <c:pt idx="11">
                  <c:v>2.9556636059312846</c:v>
                </c:pt>
                <c:pt idx="12">
                  <c:v>3.0009269773197764</c:v>
                </c:pt>
                <c:pt idx="13">
                  <c:v>2.9950633404740219</c:v>
                </c:pt>
                <c:pt idx="14">
                  <c:v>2.932796968155698</c:v>
                </c:pt>
                <c:pt idx="15">
                  <c:v>2.8693420227589388</c:v>
                </c:pt>
                <c:pt idx="16">
                  <c:v>2.7336104818928217</c:v>
                </c:pt>
                <c:pt idx="17">
                  <c:v>2.6032346322741717</c:v>
                </c:pt>
                <c:pt idx="18">
                  <c:v>2.3386595866035775</c:v>
                </c:pt>
                <c:pt idx="19">
                  <c:v>1.9660651450483544</c:v>
                </c:pt>
                <c:pt idx="20">
                  <c:v>1.6410856703690515</c:v>
                </c:pt>
                <c:pt idx="21">
                  <c:v>1.6798947899393568</c:v>
                </c:pt>
                <c:pt idx="22">
                  <c:v>2.2388899002767078</c:v>
                </c:pt>
                <c:pt idx="23">
                  <c:v>2.6044626209418658</c:v>
                </c:pt>
                <c:pt idx="24">
                  <c:v>3.01217983790694</c:v>
                </c:pt>
                <c:pt idx="25">
                  <c:v>3.017521825116606</c:v>
                </c:pt>
                <c:pt idx="26">
                  <c:v>2.9735396104087637</c:v>
                </c:pt>
                <c:pt idx="27">
                  <c:v>2.9283312481085999</c:v>
                </c:pt>
                <c:pt idx="28">
                  <c:v>2.7984987714870448</c:v>
                </c:pt>
                <c:pt idx="29">
                  <c:v>2.6880451107408425</c:v>
                </c:pt>
                <c:pt idx="30">
                  <c:v>2.5572232274903697</c:v>
                </c:pt>
                <c:pt idx="31">
                  <c:v>2.4841409190051742</c:v>
                </c:pt>
                <c:pt idx="32">
                  <c:v>2.5482137477358715</c:v>
                </c:pt>
                <c:pt idx="33">
                  <c:v>2.6052062822771429</c:v>
                </c:pt>
                <c:pt idx="34">
                  <c:v>2.4811751332217438</c:v>
                </c:pt>
                <c:pt idx="35">
                  <c:v>2.3271788876077633</c:v>
                </c:pt>
                <c:pt idx="36">
                  <c:v>1.9486792410588516</c:v>
                </c:pt>
                <c:pt idx="37">
                  <c:v>1.5261291015425795</c:v>
                </c:pt>
                <c:pt idx="38">
                  <c:v>1.1611697123273916</c:v>
                </c:pt>
                <c:pt idx="39">
                  <c:v>1.0119097232604868</c:v>
                </c:pt>
                <c:pt idx="40">
                  <c:v>0.93789941563763901</c:v>
                </c:pt>
                <c:pt idx="41">
                  <c:v>1.1072166525590683</c:v>
                </c:pt>
                <c:pt idx="42">
                  <c:v>1.5640103078050638</c:v>
                </c:pt>
                <c:pt idx="43">
                  <c:v>2.1125593870161588</c:v>
                </c:pt>
                <c:pt idx="44">
                  <c:v>2.3515603740692188</c:v>
                </c:pt>
                <c:pt idx="45">
                  <c:v>2.3808837543164838</c:v>
                </c:pt>
                <c:pt idx="46">
                  <c:v>2.3873685381110969</c:v>
                </c:pt>
                <c:pt idx="47">
                  <c:v>2.3520995012220518</c:v>
                </c:pt>
                <c:pt idx="48">
                  <c:v>2.219328593063175</c:v>
                </c:pt>
                <c:pt idx="49">
                  <c:v>2.1018121156442922</c:v>
                </c:pt>
                <c:pt idx="50">
                  <c:v>2.0207177778517806</c:v>
                </c:pt>
                <c:pt idx="51">
                  <c:v>1.9872208435338417</c:v>
                </c:pt>
                <c:pt idx="52">
                  <c:v>1.9449171601219544</c:v>
                </c:pt>
                <c:pt idx="53">
                  <c:v>1.9008369081395964</c:v>
                </c:pt>
                <c:pt idx="54">
                  <c:v>1.6669013169317006</c:v>
                </c:pt>
                <c:pt idx="55">
                  <c:v>1.3166002898117726</c:v>
                </c:pt>
                <c:pt idx="56">
                  <c:v>0.99335203663246807</c:v>
                </c:pt>
                <c:pt idx="57">
                  <c:v>0.81527666130248322</c:v>
                </c:pt>
                <c:pt idx="58">
                  <c:v>0.64427303464390917</c:v>
                </c:pt>
                <c:pt idx="59">
                  <c:v>0.5831755248875935</c:v>
                </c:pt>
                <c:pt idx="60">
                  <c:v>0.55793968528092952</c:v>
                </c:pt>
                <c:pt idx="61">
                  <c:v>0.51745366622212918</c:v>
                </c:pt>
                <c:pt idx="62">
                  <c:v>0.59516380188812956</c:v>
                </c:pt>
                <c:pt idx="63">
                  <c:v>0.82868965109786419</c:v>
                </c:pt>
                <c:pt idx="64">
                  <c:v>1.3187347529671953</c:v>
                </c:pt>
                <c:pt idx="65">
                  <c:v>1.5813083787326301</c:v>
                </c:pt>
                <c:pt idx="66">
                  <c:v>1.6166373925734354</c:v>
                </c:pt>
                <c:pt idx="67">
                  <c:v>1.5895393574469421</c:v>
                </c:pt>
                <c:pt idx="68">
                  <c:v>1.5531781958888193</c:v>
                </c:pt>
                <c:pt idx="69">
                  <c:v>1.5220584077277515</c:v>
                </c:pt>
                <c:pt idx="70">
                  <c:v>1.4685900672161545</c:v>
                </c:pt>
                <c:pt idx="71" formatCode="0.0">
                  <c:v>1.1946857694130872</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2-AE63-41FA-9548-5FA5C196DA80}"/>
            </c:ext>
          </c:extLst>
        </c:ser>
        <c:ser>
          <c:idx val="5"/>
          <c:order val="3"/>
          <c:tx>
            <c:v>3b - 80kPa</c:v>
          </c:tx>
          <c:spPr>
            <a:ln w="15875" cap="rnd" cmpd="dbl">
              <a:noFill/>
              <a:round/>
            </a:ln>
            <a:effectLst/>
          </c:spPr>
          <c:marker>
            <c:symbol val="none"/>
          </c:marker>
          <c:xVal>
            <c:numRef>
              <c:f>'Forsøk 2 - Samlet'!$ED$14:$ED$84</c:f>
              <c:numCache>
                <c:formatCode>0.00</c:formatCode>
                <c:ptCount val="71"/>
                <c:pt idx="0">
                  <c:v>5.3495450547448344E-3</c:v>
                </c:pt>
                <c:pt idx="1">
                  <c:v>0.10175408585570078</c:v>
                </c:pt>
                <c:pt idx="2">
                  <c:v>0.40097702580419214</c:v>
                </c:pt>
                <c:pt idx="3">
                  <c:v>0.57557059115616571</c:v>
                </c:pt>
                <c:pt idx="4">
                  <c:v>0.83130234132756453</c:v>
                </c:pt>
                <c:pt idx="5">
                  <c:v>1.1269911694532442</c:v>
                </c:pt>
                <c:pt idx="6">
                  <c:v>1.3780321211472013</c:v>
                </c:pt>
                <c:pt idx="7">
                  <c:v>1.5479059541715812</c:v>
                </c:pt>
                <c:pt idx="8">
                  <c:v>1.8370818657639532</c:v>
                </c:pt>
                <c:pt idx="9">
                  <c:v>2.0598587692220964</c:v>
                </c:pt>
                <c:pt idx="10">
                  <c:v>2.3267480998882051</c:v>
                </c:pt>
                <c:pt idx="11">
                  <c:v>2.5048570071688459</c:v>
                </c:pt>
                <c:pt idx="12">
                  <c:v>2.608913017147747</c:v>
                </c:pt>
                <c:pt idx="13">
                  <c:v>2.6453947650985117</c:v>
                </c:pt>
                <c:pt idx="14">
                  <c:v>2.6689234225473446</c:v>
                </c:pt>
                <c:pt idx="15">
                  <c:v>2.6601161567022822</c:v>
                </c:pt>
                <c:pt idx="16">
                  <c:v>2.631356126569111</c:v>
                </c:pt>
                <c:pt idx="17">
                  <c:v>2.5026740389617137</c:v>
                </c:pt>
                <c:pt idx="18">
                  <c:v>2.1888368984708504</c:v>
                </c:pt>
                <c:pt idx="19">
                  <c:v>1.9096704428481166</c:v>
                </c:pt>
                <c:pt idx="20">
                  <c:v>1.6405035483450887</c:v>
                </c:pt>
                <c:pt idx="21">
                  <c:v>1.8485807884710554</c:v>
                </c:pt>
                <c:pt idx="22">
                  <c:v>2.3999522527018269</c:v>
                </c:pt>
                <c:pt idx="23">
                  <c:v>2.8560663206576313</c:v>
                </c:pt>
                <c:pt idx="24">
                  <c:v>2.9469639111318657</c:v>
                </c:pt>
                <c:pt idx="25">
                  <c:v>2.9645043916989362</c:v>
                </c:pt>
                <c:pt idx="26">
                  <c:v>3.0040285011531913</c:v>
                </c:pt>
                <c:pt idx="27">
                  <c:v>3.0011820883512383</c:v>
                </c:pt>
                <c:pt idx="28">
                  <c:v>2.9307408252155538</c:v>
                </c:pt>
                <c:pt idx="29">
                  <c:v>2.8355761943045552</c:v>
                </c:pt>
                <c:pt idx="30">
                  <c:v>2.7480450421557787</c:v>
                </c:pt>
                <c:pt idx="31">
                  <c:v>2.7480596904346748</c:v>
                </c:pt>
                <c:pt idx="32">
                  <c:v>2.7980095862309535</c:v>
                </c:pt>
                <c:pt idx="33">
                  <c:v>2.7656817735464014</c:v>
                </c:pt>
                <c:pt idx="34">
                  <c:v>2.5870195649521945</c:v>
                </c:pt>
                <c:pt idx="35">
                  <c:v>2.2496712456888783</c:v>
                </c:pt>
                <c:pt idx="36">
                  <c:v>1.7918347594024884</c:v>
                </c:pt>
                <c:pt idx="37">
                  <c:v>1.4997606856187455</c:v>
                </c:pt>
                <c:pt idx="38">
                  <c:v>1.1589248446122267</c:v>
                </c:pt>
                <c:pt idx="39">
                  <c:v>1.0402309000181904</c:v>
                </c:pt>
                <c:pt idx="40">
                  <c:v>1.0002806156703983</c:v>
                </c:pt>
                <c:pt idx="41">
                  <c:v>1.3718516523201787</c:v>
                </c:pt>
                <c:pt idx="42">
                  <c:v>1.9456059958730925</c:v>
                </c:pt>
                <c:pt idx="43">
                  <c:v>2.2312986625278399</c:v>
                </c:pt>
                <c:pt idx="44">
                  <c:v>2.3386190259275939</c:v>
                </c:pt>
                <c:pt idx="45">
                  <c:v>2.3325313396836389</c:v>
                </c:pt>
                <c:pt idx="46">
                  <c:v>2.2872872516904765</c:v>
                </c:pt>
                <c:pt idx="47">
                  <c:v>2.1880780128387953</c:v>
                </c:pt>
                <c:pt idx="48">
                  <c:v>2.0570877883988277</c:v>
                </c:pt>
                <c:pt idx="49">
                  <c:v>1.9924825286395458</c:v>
                </c:pt>
                <c:pt idx="50">
                  <c:v>1.9490571152054523</c:v>
                </c:pt>
                <c:pt idx="51">
                  <c:v>1.9355669837404481</c:v>
                </c:pt>
                <c:pt idx="52">
                  <c:v>1.9402618883820328</c:v>
                </c:pt>
                <c:pt idx="53">
                  <c:v>1.835035217373661</c:v>
                </c:pt>
                <c:pt idx="54">
                  <c:v>1.5241152551298636</c:v>
                </c:pt>
                <c:pt idx="55">
                  <c:v>1.2807990524704955</c:v>
                </c:pt>
                <c:pt idx="56">
                  <c:v>0.95346039670901095</c:v>
                </c:pt>
                <c:pt idx="57">
                  <c:v>0.79186174972094947</c:v>
                </c:pt>
                <c:pt idx="58">
                  <c:v>0.64732571999952615</c:v>
                </c:pt>
                <c:pt idx="59">
                  <c:v>0.59153300392561292</c:v>
                </c:pt>
                <c:pt idx="60">
                  <c:v>0.56454074171254154</c:v>
                </c:pt>
                <c:pt idx="61">
                  <c:v>0.54874016110733104</c:v>
                </c:pt>
                <c:pt idx="62">
                  <c:v>0.7980763693280839</c:v>
                </c:pt>
                <c:pt idx="63">
                  <c:v>1.1598496984785187</c:v>
                </c:pt>
                <c:pt idx="64">
                  <c:v>1.7989918557979676</c:v>
                </c:pt>
                <c:pt idx="65">
                  <c:v>2.0000715146138548</c:v>
                </c:pt>
                <c:pt idx="66">
                  <c:v>1.9856743263097762</c:v>
                </c:pt>
                <c:pt idx="67">
                  <c:v>1.9498422633506698</c:v>
                </c:pt>
                <c:pt idx="68">
                  <c:v>1.8688205974931649</c:v>
                </c:pt>
                <c:pt idx="69">
                  <c:v>1.8194882742647041</c:v>
                </c:pt>
                <c:pt idx="70">
                  <c:v>1.5702937633032588</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3-AE63-41FA-9548-5FA5C196DA80}"/>
            </c:ext>
          </c:extLst>
        </c:ser>
        <c:ser>
          <c:idx val="3"/>
          <c:order val="4"/>
          <c:tx>
            <c:v>2c - 80kPa</c:v>
          </c:tx>
          <c:spPr>
            <a:ln w="15875" cap="rnd" cmpd="dbl">
              <a:solidFill>
                <a:schemeClr val="accent6"/>
              </a:solidFill>
              <a:round/>
            </a:ln>
            <a:effectLst/>
          </c:spPr>
          <c:marker>
            <c:symbol val="circle"/>
            <c:size val="2"/>
            <c:spPr>
              <a:solidFill>
                <a:srgbClr val="00FF00"/>
              </a:solidFill>
              <a:ln w="6350">
                <a:solidFill>
                  <a:schemeClr val="accent6"/>
                </a:solidFill>
              </a:ln>
              <a:effectLst/>
            </c:spPr>
          </c:marker>
          <c:xVal>
            <c:numRef>
              <c:f>'Forsøk 2 - Samlet'!$GH$14:$GH$85</c:f>
              <c:numCache>
                <c:formatCode>0.00</c:formatCode>
                <c:ptCount val="72"/>
                <c:pt idx="0">
                  <c:v>1.4143583227424586E-2</c:v>
                </c:pt>
                <c:pt idx="1">
                  <c:v>2.0117292859974701E-2</c:v>
                </c:pt>
                <c:pt idx="2">
                  <c:v>1.1439724885317819</c:v>
                </c:pt>
                <c:pt idx="3">
                  <c:v>2.3341851755149765</c:v>
                </c:pt>
                <c:pt idx="4">
                  <c:v>3.1618431015583495</c:v>
                </c:pt>
                <c:pt idx="5">
                  <c:v>3.7949271729411667</c:v>
                </c:pt>
                <c:pt idx="6">
                  <c:v>4.4449947599074333</c:v>
                </c:pt>
                <c:pt idx="7">
                  <c:v>4.7958961167041698</c:v>
                </c:pt>
                <c:pt idx="8">
                  <c:v>5.2038208704839271</c:v>
                </c:pt>
                <c:pt idx="9">
                  <c:v>5.4689022776113037</c:v>
                </c:pt>
                <c:pt idx="10">
                  <c:v>5.9443866929542724</c:v>
                </c:pt>
                <c:pt idx="11">
                  <c:v>6.2318086591279407</c:v>
                </c:pt>
                <c:pt idx="12">
                  <c:v>6.2800150169679041</c:v>
                </c:pt>
                <c:pt idx="13">
                  <c:v>6.2659131665307148</c:v>
                </c:pt>
                <c:pt idx="14">
                  <c:v>6.1048755075660077</c:v>
                </c:pt>
                <c:pt idx="15">
                  <c:v>5.9115054519128911</c:v>
                </c:pt>
                <c:pt idx="16">
                  <c:v>5.4830193177726958</c:v>
                </c:pt>
                <c:pt idx="17">
                  <c:v>4.9805168906544015</c:v>
                </c:pt>
                <c:pt idx="18">
                  <c:v>4.4292560145660351</c:v>
                </c:pt>
                <c:pt idx="19">
                  <c:v>3.9802349497592826</c:v>
                </c:pt>
                <c:pt idx="20">
                  <c:v>3.2214810482705998</c:v>
                </c:pt>
                <c:pt idx="21">
                  <c:v>2.7413262657598354</c:v>
                </c:pt>
                <c:pt idx="22">
                  <c:v>2.4374936666524389</c:v>
                </c:pt>
                <c:pt idx="23">
                  <c:v>3.0534992677113273</c:v>
                </c:pt>
                <c:pt idx="24">
                  <c:v>3.6112933558252447</c:v>
                </c:pt>
                <c:pt idx="25">
                  <c:v>3.8175288074285483</c:v>
                </c:pt>
                <c:pt idx="26">
                  <c:v>3.7300236093311323</c:v>
                </c:pt>
                <c:pt idx="27">
                  <c:v>3.6930425310352071</c:v>
                </c:pt>
                <c:pt idx="28">
                  <c:v>3.6595001336875108</c:v>
                </c:pt>
                <c:pt idx="29">
                  <c:v>3.5672300550015263</c:v>
                </c:pt>
                <c:pt idx="30">
                  <c:v>3.4438329395736704</c:v>
                </c:pt>
                <c:pt idx="31">
                  <c:v>3.3833118338277783</c:v>
                </c:pt>
                <c:pt idx="32">
                  <c:v>3.3510036014151798</c:v>
                </c:pt>
                <c:pt idx="33">
                  <c:v>3.36220698302676</c:v>
                </c:pt>
                <c:pt idx="34">
                  <c:v>3.3181423295939689</c:v>
                </c:pt>
                <c:pt idx="35">
                  <c:v>3.0266153429005316</c:v>
                </c:pt>
                <c:pt idx="36">
                  <c:v>2.6504405407516272</c:v>
                </c:pt>
                <c:pt idx="37">
                  <c:v>2.3348172177336788</c:v>
                </c:pt>
                <c:pt idx="38">
                  <c:v>1.7894057661189329</c:v>
                </c:pt>
                <c:pt idx="39">
                  <c:v>1.4708630802000053</c:v>
                </c:pt>
                <c:pt idx="40">
                  <c:v>1.1805448398480043</c:v>
                </c:pt>
                <c:pt idx="41">
                  <c:v>1.1176790907945064</c:v>
                </c:pt>
                <c:pt idx="42">
                  <c:v>1.5838761731025779</c:v>
                </c:pt>
                <c:pt idx="43">
                  <c:v>2.0565435695026073</c:v>
                </c:pt>
                <c:pt idx="44">
                  <c:v>2.7520420309258915</c:v>
                </c:pt>
                <c:pt idx="45">
                  <c:v>2.8536309055478273</c:v>
                </c:pt>
                <c:pt idx="46">
                  <c:v>2.8775002471281503</c:v>
                </c:pt>
                <c:pt idx="47">
                  <c:v>2.8633473837070942</c:v>
                </c:pt>
                <c:pt idx="48">
                  <c:v>2.72584164165329</c:v>
                </c:pt>
                <c:pt idx="49">
                  <c:v>2.5948033534125443</c:v>
                </c:pt>
                <c:pt idx="50">
                  <c:v>2.4190956423874379</c:v>
                </c:pt>
                <c:pt idx="51">
                  <c:v>2.3239058554273129</c:v>
                </c:pt>
                <c:pt idx="52">
                  <c:v>2.2328380942616581</c:v>
                </c:pt>
                <c:pt idx="53">
                  <c:v>2.1499799072172587</c:v>
                </c:pt>
                <c:pt idx="54">
                  <c:v>1.9366476175864009</c:v>
                </c:pt>
                <c:pt idx="55">
                  <c:v>1.7233030241518428</c:v>
                </c:pt>
                <c:pt idx="56">
                  <c:v>1.3406742286623607</c:v>
                </c:pt>
                <c:pt idx="57">
                  <c:v>1.101464961571857</c:v>
                </c:pt>
                <c:pt idx="58">
                  <c:v>0.82701480832122842</c:v>
                </c:pt>
                <c:pt idx="59">
                  <c:v>0.67950355228843329</c:v>
                </c:pt>
                <c:pt idx="60">
                  <c:v>0.62429285674689849</c:v>
                </c:pt>
                <c:pt idx="61">
                  <c:v>0.5931805673720083</c:v>
                </c:pt>
                <c:pt idx="62">
                  <c:v>0.5538932404229443</c:v>
                </c:pt>
                <c:pt idx="63">
                  <c:v>0.70268493309481628</c:v>
                </c:pt>
                <c:pt idx="64">
                  <c:v>1.2007267416463085</c:v>
                </c:pt>
                <c:pt idx="65">
                  <c:v>1.7255074611205414</c:v>
                </c:pt>
                <c:pt idx="66">
                  <c:v>1.8690696628423513</c:v>
                </c:pt>
                <c:pt idx="67">
                  <c:v>1.8546204415260812</c:v>
                </c:pt>
                <c:pt idx="68">
                  <c:v>1.8111196474144844</c:v>
                </c:pt>
                <c:pt idx="69">
                  <c:v>1.773532183841469</c:v>
                </c:pt>
                <c:pt idx="70">
                  <c:v>1.7077371523814766</c:v>
                </c:pt>
                <c:pt idx="71" formatCode="0.0">
                  <c:v>1.4949839400992146</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4-AE63-41FA-9548-5FA5C196DA80}"/>
            </c:ext>
          </c:extLst>
        </c:ser>
        <c:ser>
          <c:idx val="4"/>
          <c:order val="5"/>
          <c:tx>
            <c:v>3c - 80kPa</c:v>
          </c:tx>
          <c:spPr>
            <a:ln w="15875" cap="rnd" cmpd="dbl">
              <a:noFill/>
              <a:round/>
            </a:ln>
            <a:effectLst/>
          </c:spPr>
          <c:marker>
            <c:symbol val="none"/>
          </c:marker>
          <c:xVal>
            <c:numRef>
              <c:f>'Forsøk 2 - Samlet'!$FF$14:$FF$85</c:f>
              <c:numCache>
                <c:formatCode>0.00</c:formatCode>
                <c:ptCount val="72"/>
                <c:pt idx="0">
                  <c:v>-5.0377839452460643E-3</c:v>
                </c:pt>
                <c:pt idx="1">
                  <c:v>0.3122731781515512</c:v>
                </c:pt>
                <c:pt idx="2">
                  <c:v>0.61193261443435187</c:v>
                </c:pt>
                <c:pt idx="3">
                  <c:v>0.76302730727821155</c:v>
                </c:pt>
                <c:pt idx="4">
                  <c:v>1.045797123871254</c:v>
                </c:pt>
                <c:pt idx="5">
                  <c:v>1.3385341196076659</c:v>
                </c:pt>
                <c:pt idx="6">
                  <c:v>1.8281780792035418</c:v>
                </c:pt>
                <c:pt idx="7">
                  <c:v>2.1026514839866528</c:v>
                </c:pt>
                <c:pt idx="8">
                  <c:v>2.5212109541156744</c:v>
                </c:pt>
                <c:pt idx="9">
                  <c:v>3.0037742423508353</c:v>
                </c:pt>
                <c:pt idx="10">
                  <c:v>3.4740191647401364</c:v>
                </c:pt>
                <c:pt idx="11">
                  <c:v>3.6299953030171803</c:v>
                </c:pt>
                <c:pt idx="12">
                  <c:v>3.8108463847320806</c:v>
                </c:pt>
                <c:pt idx="13">
                  <c:v>3.8473086171082822</c:v>
                </c:pt>
                <c:pt idx="14">
                  <c:v>3.796804260130366</c:v>
                </c:pt>
                <c:pt idx="15">
                  <c:v>3.6710405247305977</c:v>
                </c:pt>
                <c:pt idx="16">
                  <c:v>3.5206102031387965</c:v>
                </c:pt>
                <c:pt idx="17">
                  <c:v>3.3419588708079329</c:v>
                </c:pt>
                <c:pt idx="18">
                  <c:v>2.9922741241463671</c:v>
                </c:pt>
                <c:pt idx="19">
                  <c:v>2.6713859062241934</c:v>
                </c:pt>
                <c:pt idx="20">
                  <c:v>2.15714392829506</c:v>
                </c:pt>
                <c:pt idx="21">
                  <c:v>1.9185210373753636</c:v>
                </c:pt>
                <c:pt idx="22">
                  <c:v>2.2553364423690176</c:v>
                </c:pt>
                <c:pt idx="23">
                  <c:v>2.4951538151801973</c:v>
                </c:pt>
                <c:pt idx="24">
                  <c:v>2.7639697754008736</c:v>
                </c:pt>
                <c:pt idx="25">
                  <c:v>2.7146913597384863</c:v>
                </c:pt>
                <c:pt idx="26">
                  <c:v>2.6402416845648942</c:v>
                </c:pt>
                <c:pt idx="27">
                  <c:v>2.5638589895354502</c:v>
                </c:pt>
                <c:pt idx="28">
                  <c:v>2.4217350700913061</c:v>
                </c:pt>
                <c:pt idx="29">
                  <c:v>2.3312579255546479</c:v>
                </c:pt>
                <c:pt idx="30">
                  <c:v>2.2431084627997775</c:v>
                </c:pt>
                <c:pt idx="31">
                  <c:v>2.2202155058124613</c:v>
                </c:pt>
                <c:pt idx="32">
                  <c:v>2.2184658992378816</c:v>
                </c:pt>
                <c:pt idx="33">
                  <c:v>2.2108285215021368</c:v>
                </c:pt>
                <c:pt idx="34">
                  <c:v>2.0921041948214687</c:v>
                </c:pt>
                <c:pt idx="35">
                  <c:v>1.988669585262125</c:v>
                </c:pt>
                <c:pt idx="36">
                  <c:v>1.7306711475110379</c:v>
                </c:pt>
                <c:pt idx="37">
                  <c:v>1.5161689491151928</c:v>
                </c:pt>
                <c:pt idx="38">
                  <c:v>1.1888330421953439</c:v>
                </c:pt>
                <c:pt idx="39">
                  <c:v>0.97141047797279867</c:v>
                </c:pt>
                <c:pt idx="40">
                  <c:v>0.90855572368172477</c:v>
                </c:pt>
                <c:pt idx="41">
                  <c:v>1.060834377920739</c:v>
                </c:pt>
                <c:pt idx="42">
                  <c:v>1.3030413123226849</c:v>
                </c:pt>
                <c:pt idx="43">
                  <c:v>1.5396073285910497</c:v>
                </c:pt>
                <c:pt idx="44">
                  <c:v>1.7707596469598574</c:v>
                </c:pt>
                <c:pt idx="45">
                  <c:v>1.7693643596587323</c:v>
                </c:pt>
                <c:pt idx="46">
                  <c:v>1.7518595280186713</c:v>
                </c:pt>
                <c:pt idx="47">
                  <c:v>1.7019742929748756</c:v>
                </c:pt>
                <c:pt idx="48">
                  <c:v>1.6127501233971255</c:v>
                </c:pt>
                <c:pt idx="49">
                  <c:v>1.5651914280538188</c:v>
                </c:pt>
                <c:pt idx="50">
                  <c:v>1.5152608322084016</c:v>
                </c:pt>
                <c:pt idx="51">
                  <c:v>1.4900230370952081</c:v>
                </c:pt>
                <c:pt idx="52">
                  <c:v>1.5064695321084411</c:v>
                </c:pt>
                <c:pt idx="53">
                  <c:v>1.4894045274195773</c:v>
                </c:pt>
                <c:pt idx="54">
                  <c:v>1.3460005729716473</c:v>
                </c:pt>
                <c:pt idx="55">
                  <c:v>1.1932140428308957</c:v>
                </c:pt>
                <c:pt idx="56">
                  <c:v>0.94346719645769139</c:v>
                </c:pt>
                <c:pt idx="57">
                  <c:v>0.73544858352983256</c:v>
                </c:pt>
                <c:pt idx="58">
                  <c:v>0.607343845873202</c:v>
                </c:pt>
                <c:pt idx="59">
                  <c:v>0.56620075218324828</c:v>
                </c:pt>
                <c:pt idx="60">
                  <c:v>0.56037767827437579</c:v>
                </c:pt>
                <c:pt idx="61">
                  <c:v>0.53286586000552361</c:v>
                </c:pt>
                <c:pt idx="62">
                  <c:v>0.64811663351276427</c:v>
                </c:pt>
                <c:pt idx="63">
                  <c:v>1.0670638441631926</c:v>
                </c:pt>
                <c:pt idx="64">
                  <c:v>1.6279520478763245</c:v>
                </c:pt>
                <c:pt idx="65">
                  <c:v>1.7906914420614735</c:v>
                </c:pt>
                <c:pt idx="66">
                  <c:v>1.879742938619358</c:v>
                </c:pt>
                <c:pt idx="67">
                  <c:v>1.9009785207382721</c:v>
                </c:pt>
                <c:pt idx="68">
                  <c:v>1.8829042945115935</c:v>
                </c:pt>
                <c:pt idx="69">
                  <c:v>1.8165559310625108</c:v>
                </c:pt>
                <c:pt idx="70">
                  <c:v>1.5984496199145479</c:v>
                </c:pt>
                <c:pt idx="71" formatCode="0.0">
                  <c:v>1.1945984763024275</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5-AE63-41FA-9548-5FA5C196DA80}"/>
            </c:ext>
          </c:extLst>
        </c:ser>
        <c:dLbls>
          <c:showLegendKey val="0"/>
          <c:showVal val="0"/>
          <c:showCatName val="0"/>
          <c:showSerName val="0"/>
          <c:showPercent val="0"/>
          <c:showBubbleSize val="0"/>
        </c:dLbls>
        <c:axId val="251620736"/>
        <c:axId val="251643392"/>
      </c:scatterChart>
      <c:scatterChart>
        <c:scatterStyle val="lineMarker"/>
        <c:varyColors val="0"/>
        <c:ser>
          <c:idx val="8"/>
          <c:order val="6"/>
          <c:tx>
            <c:strRef>
              <c:f>'Forsøk 2 - Samlet'!$AU$12</c:f>
              <c:strCache>
                <c:ptCount val="1"/>
                <c:pt idx="0">
                  <c:v>u2-2a</c:v>
                </c:pt>
              </c:strCache>
            </c:strRef>
          </c:tx>
          <c:spPr>
            <a:ln w="15875" cap="rnd" cmpd="dbl">
              <a:noFill/>
              <a:round/>
            </a:ln>
            <a:effectLst/>
          </c:spPr>
          <c:marker>
            <c:symbol val="none"/>
          </c:marker>
          <c:xVal>
            <c:numRef>
              <c:f>'Forsøk 2 - Samlet'!$AU$14:$AU$84</c:f>
              <c:numCache>
                <c:formatCode>0.0</c:formatCode>
                <c:ptCount val="71"/>
                <c:pt idx="0">
                  <c:v>-6.2518939070609125E-2</c:v>
                </c:pt>
                <c:pt idx="1">
                  <c:v>0.500151512564873</c:v>
                </c:pt>
                <c:pt idx="2">
                  <c:v>0.91694443970226713</c:v>
                </c:pt>
                <c:pt idx="3">
                  <c:v>1.0628219642003551</c:v>
                </c:pt>
                <c:pt idx="4">
                  <c:v>1.41709595226714</c:v>
                </c:pt>
                <c:pt idx="5">
                  <c:v>1.2503787814121825</c:v>
                </c:pt>
                <c:pt idx="6">
                  <c:v>1.5212941840514886</c:v>
                </c:pt>
                <c:pt idx="7">
                  <c:v>1.7505302939770555</c:v>
                </c:pt>
                <c:pt idx="8">
                  <c:v>1.7922095866907948</c:v>
                </c:pt>
                <c:pt idx="9">
                  <c:v>1.8130492330476646</c:v>
                </c:pt>
                <c:pt idx="10">
                  <c:v>1.9797664039026222</c:v>
                </c:pt>
                <c:pt idx="11">
                  <c:v>2.3757196846831468</c:v>
                </c:pt>
                <c:pt idx="12">
                  <c:v>2.417398977396886</c:v>
                </c:pt>
                <c:pt idx="13">
                  <c:v>2.7091540263930618</c:v>
                </c:pt>
                <c:pt idx="14">
                  <c:v>2.9800694290323682</c:v>
                </c:pt>
                <c:pt idx="15">
                  <c:v>2.9592297826754983</c:v>
                </c:pt>
                <c:pt idx="16">
                  <c:v>3.0425883681029773</c:v>
                </c:pt>
                <c:pt idx="17">
                  <c:v>3.3343434170991531</c:v>
                </c:pt>
                <c:pt idx="18">
                  <c:v>3.417702002526632</c:v>
                </c:pt>
                <c:pt idx="19">
                  <c:v>3.8344949296640261</c:v>
                </c:pt>
                <c:pt idx="20">
                  <c:v>4.2512878568014205</c:v>
                </c:pt>
                <c:pt idx="21">
                  <c:v>4.3346464422288991</c:v>
                </c:pt>
                <c:pt idx="22">
                  <c:v>4.7931186620800323</c:v>
                </c:pt>
                <c:pt idx="23">
                  <c:v>3.7928156369502868</c:v>
                </c:pt>
                <c:pt idx="24">
                  <c:v>2.7299936727499317</c:v>
                </c:pt>
                <c:pt idx="25">
                  <c:v>3.4593812952403713</c:v>
                </c:pt>
                <c:pt idx="26">
                  <c:v>3.6469381124521987</c:v>
                </c:pt>
                <c:pt idx="27">
                  <c:v>4.3971653812995086</c:v>
                </c:pt>
                <c:pt idx="28">
                  <c:v>4.8139583084369022</c:v>
                </c:pt>
                <c:pt idx="29">
                  <c:v>5.0640340647193387</c:v>
                </c:pt>
                <c:pt idx="30">
                  <c:v>5.1265530037899483</c:v>
                </c:pt>
                <c:pt idx="31">
                  <c:v>5.5641855772842117</c:v>
                </c:pt>
                <c:pt idx="32">
                  <c:v>5.6683838090685601</c:v>
                </c:pt>
                <c:pt idx="33">
                  <c:v>5.8142613335666482</c:v>
                </c:pt>
                <c:pt idx="34">
                  <c:v>5.8976199189941267</c:v>
                </c:pt>
                <c:pt idx="35">
                  <c:v>6.022657797135345</c:v>
                </c:pt>
                <c:pt idx="36">
                  <c:v>6.1060163825628244</c:v>
                </c:pt>
                <c:pt idx="37">
                  <c:v>6.4394507242727395</c:v>
                </c:pt>
                <c:pt idx="38">
                  <c:v>6.6686868341983061</c:v>
                </c:pt>
                <c:pt idx="39">
                  <c:v>7.1271590540494403</c:v>
                </c:pt>
                <c:pt idx="40">
                  <c:v>7.4397537494024855</c:v>
                </c:pt>
                <c:pt idx="41">
                  <c:v>7.9815845546810982</c:v>
                </c:pt>
                <c:pt idx="42">
                  <c:v>8.6901325308146671</c:v>
                </c:pt>
                <c:pt idx="43">
                  <c:v>9.023566872524583</c:v>
                </c:pt>
                <c:pt idx="44">
                  <c:v>4.9389961865781205</c:v>
                </c:pt>
                <c:pt idx="45">
                  <c:v>5.5641855772842117</c:v>
                </c:pt>
                <c:pt idx="46">
                  <c:v>6.001818150778476</c:v>
                </c:pt>
                <c:pt idx="47">
                  <c:v>6.8145643586963942</c:v>
                </c:pt>
                <c:pt idx="48">
                  <c:v>7.6689898593280521</c:v>
                </c:pt>
                <c:pt idx="49">
                  <c:v>8.1483017255360561</c:v>
                </c:pt>
                <c:pt idx="50">
                  <c:v>8.4400567745322306</c:v>
                </c:pt>
                <c:pt idx="51">
                  <c:v>8.52341535995971</c:v>
                </c:pt>
                <c:pt idx="52">
                  <c:v>8.5650946526734497</c:v>
                </c:pt>
                <c:pt idx="53">
                  <c:v>8.4400567745322306</c:v>
                </c:pt>
                <c:pt idx="54">
                  <c:v>8.6276135917440584</c:v>
                </c:pt>
                <c:pt idx="55">
                  <c:v>8.8360100553127552</c:v>
                </c:pt>
                <c:pt idx="56">
                  <c:v>8.9402082870971036</c:v>
                </c:pt>
                <c:pt idx="57">
                  <c:v>9.4611994460188473</c:v>
                </c:pt>
                <c:pt idx="58">
                  <c:v>9.6070769705169354</c:v>
                </c:pt>
                <c:pt idx="59">
                  <c:v>9.8571527267993719</c:v>
                </c:pt>
                <c:pt idx="60">
                  <c:v>10.315624946650505</c:v>
                </c:pt>
                <c:pt idx="61">
                  <c:v>11.29508832542338</c:v>
                </c:pt>
                <c:pt idx="62">
                  <c:v>12.212032765125649</c:v>
                </c:pt>
                <c:pt idx="63">
                  <c:v>19.818503685383092</c:v>
                </c:pt>
                <c:pt idx="64">
                  <c:v>25.361849616310433</c:v>
                </c:pt>
                <c:pt idx="65">
                  <c:v>9.5862373241600647</c:v>
                </c:pt>
                <c:pt idx="66">
                  <c:v>9.0652461652383227</c:v>
                </c:pt>
                <c:pt idx="67">
                  <c:v>10.107228483081808</c:v>
                </c:pt>
                <c:pt idx="68">
                  <c:v>10.524021410219202</c:v>
                </c:pt>
                <c:pt idx="69">
                  <c:v>10.794936812858507</c:v>
                </c:pt>
                <c:pt idx="70">
                  <c:v>11.024172922784075</c:v>
                </c:pt>
              </c:numCache>
            </c:numRef>
          </c:xVal>
          <c:yVal>
            <c:numRef>
              <c:f>'Forsøk 2 - Samlet'!$AX$14:$AX$84</c:f>
              <c:numCache>
                <c:formatCode>0.0</c:formatCode>
                <c:ptCount val="71"/>
                <c:pt idx="0">
                  <c:v>-4.29</c:v>
                </c:pt>
                <c:pt idx="1">
                  <c:v>-2.64</c:v>
                </c:pt>
                <c:pt idx="2">
                  <c:v>-1.4399999999999995</c:v>
                </c:pt>
                <c:pt idx="3">
                  <c:v>0.35999999999999943</c:v>
                </c:pt>
                <c:pt idx="4">
                  <c:v>1.5599999999999996</c:v>
                </c:pt>
                <c:pt idx="5">
                  <c:v>3.2100000000000009</c:v>
                </c:pt>
                <c:pt idx="6">
                  <c:v>5.0100000000000016</c:v>
                </c:pt>
                <c:pt idx="7">
                  <c:v>6.8099999999999987</c:v>
                </c:pt>
                <c:pt idx="8">
                  <c:v>8.0100000000000016</c:v>
                </c:pt>
                <c:pt idx="9">
                  <c:v>9.66</c:v>
                </c:pt>
                <c:pt idx="10">
                  <c:v>10.860000000000001</c:v>
                </c:pt>
                <c:pt idx="11">
                  <c:v>12.66</c:v>
                </c:pt>
                <c:pt idx="12">
                  <c:v>14.459999999999997</c:v>
                </c:pt>
                <c:pt idx="13">
                  <c:v>16.110000000000003</c:v>
                </c:pt>
                <c:pt idx="14">
                  <c:v>17.309999999999999</c:v>
                </c:pt>
                <c:pt idx="15">
                  <c:v>19.110000000000003</c:v>
                </c:pt>
                <c:pt idx="16">
                  <c:v>20.310000000000002</c:v>
                </c:pt>
                <c:pt idx="17">
                  <c:v>21.959999999999997</c:v>
                </c:pt>
                <c:pt idx="18">
                  <c:v>23.759999999999998</c:v>
                </c:pt>
                <c:pt idx="19">
                  <c:v>25.560000000000002</c:v>
                </c:pt>
                <c:pt idx="20">
                  <c:v>26.759999999999998</c:v>
                </c:pt>
                <c:pt idx="21">
                  <c:v>28.41</c:v>
                </c:pt>
                <c:pt idx="22">
                  <c:v>29.610000000000003</c:v>
                </c:pt>
                <c:pt idx="23">
                  <c:v>31.41</c:v>
                </c:pt>
                <c:pt idx="24">
                  <c:v>33.209999999999994</c:v>
                </c:pt>
                <c:pt idx="25">
                  <c:v>34.86</c:v>
                </c:pt>
                <c:pt idx="26">
                  <c:v>36.06</c:v>
                </c:pt>
                <c:pt idx="27">
                  <c:v>37.86</c:v>
                </c:pt>
                <c:pt idx="28">
                  <c:v>39.06</c:v>
                </c:pt>
                <c:pt idx="29">
                  <c:v>40.709999999999994</c:v>
                </c:pt>
                <c:pt idx="30">
                  <c:v>42.509999999999991</c:v>
                </c:pt>
                <c:pt idx="31">
                  <c:v>44.31</c:v>
                </c:pt>
                <c:pt idx="32">
                  <c:v>45.509999999999991</c:v>
                </c:pt>
                <c:pt idx="33">
                  <c:v>47.16</c:v>
                </c:pt>
                <c:pt idx="34">
                  <c:v>48.36</c:v>
                </c:pt>
                <c:pt idx="35">
                  <c:v>50.16</c:v>
                </c:pt>
                <c:pt idx="36">
                  <c:v>51.960000000000008</c:v>
                </c:pt>
                <c:pt idx="37">
                  <c:v>53.61</c:v>
                </c:pt>
                <c:pt idx="38">
                  <c:v>54.81</c:v>
                </c:pt>
                <c:pt idx="39">
                  <c:v>56.61</c:v>
                </c:pt>
                <c:pt idx="40">
                  <c:v>57.81</c:v>
                </c:pt>
                <c:pt idx="41">
                  <c:v>59.460000000000008</c:v>
                </c:pt>
                <c:pt idx="42">
                  <c:v>61.259999999999991</c:v>
                </c:pt>
                <c:pt idx="43">
                  <c:v>63.06</c:v>
                </c:pt>
                <c:pt idx="44">
                  <c:v>64.259999999999991</c:v>
                </c:pt>
                <c:pt idx="45">
                  <c:v>65.91</c:v>
                </c:pt>
                <c:pt idx="46">
                  <c:v>67.109999999999985</c:v>
                </c:pt>
                <c:pt idx="47">
                  <c:v>68.91</c:v>
                </c:pt>
                <c:pt idx="48">
                  <c:v>70.710000000000008</c:v>
                </c:pt>
                <c:pt idx="49">
                  <c:v>72.359999999999985</c:v>
                </c:pt>
                <c:pt idx="50">
                  <c:v>73.56</c:v>
                </c:pt>
                <c:pt idx="51">
                  <c:v>75.359999999999985</c:v>
                </c:pt>
                <c:pt idx="52">
                  <c:v>76.56</c:v>
                </c:pt>
                <c:pt idx="53">
                  <c:v>78.210000000000008</c:v>
                </c:pt>
                <c:pt idx="54">
                  <c:v>80.009999999999991</c:v>
                </c:pt>
                <c:pt idx="55">
                  <c:v>81.81</c:v>
                </c:pt>
                <c:pt idx="56">
                  <c:v>83.009999999999991</c:v>
                </c:pt>
                <c:pt idx="57">
                  <c:v>84.66</c:v>
                </c:pt>
                <c:pt idx="58">
                  <c:v>85.859999999999985</c:v>
                </c:pt>
                <c:pt idx="59">
                  <c:v>87.66</c:v>
                </c:pt>
                <c:pt idx="60">
                  <c:v>89.460000000000008</c:v>
                </c:pt>
                <c:pt idx="61">
                  <c:v>91.109999999999985</c:v>
                </c:pt>
                <c:pt idx="62">
                  <c:v>92.309999999999988</c:v>
                </c:pt>
                <c:pt idx="63">
                  <c:v>94.109999999999985</c:v>
                </c:pt>
                <c:pt idx="64">
                  <c:v>95.309999999999988</c:v>
                </c:pt>
                <c:pt idx="65">
                  <c:v>96.960000000000008</c:v>
                </c:pt>
                <c:pt idx="66">
                  <c:v>98.76</c:v>
                </c:pt>
                <c:pt idx="67">
                  <c:v>100.55999999999999</c:v>
                </c:pt>
                <c:pt idx="68">
                  <c:v>101.76</c:v>
                </c:pt>
                <c:pt idx="69">
                  <c:v>103.41</c:v>
                </c:pt>
                <c:pt idx="70">
                  <c:v>104.60999999999999</c:v>
                </c:pt>
              </c:numCache>
            </c:numRef>
          </c:yVal>
          <c:smooth val="0"/>
          <c:extLst>
            <c:ext xmlns:c16="http://schemas.microsoft.com/office/drawing/2014/chart" uri="{C3380CC4-5D6E-409C-BE32-E72D297353CC}">
              <c16:uniqueId val="{00000006-AE63-41FA-9548-5FA5C196DA80}"/>
            </c:ext>
          </c:extLst>
        </c:ser>
        <c:ser>
          <c:idx val="9"/>
          <c:order val="7"/>
          <c:tx>
            <c:strRef>
              <c:f>'Forsøk 2 - Samlet'!$BX$12</c:f>
              <c:strCache>
                <c:ptCount val="1"/>
                <c:pt idx="0">
                  <c:v>u2-3a</c:v>
                </c:pt>
              </c:strCache>
            </c:strRef>
          </c:tx>
          <c:spPr>
            <a:ln w="15875" cap="rnd" cmpd="dbl">
              <a:noFill/>
              <a:round/>
            </a:ln>
            <a:effectLst/>
          </c:spPr>
          <c:marker>
            <c:symbol val="none"/>
          </c:marker>
          <c:xVal>
            <c:numRef>
              <c:f>'Forsøk 2 - Samlet'!$BX$14:$BX$84</c:f>
              <c:numCache>
                <c:formatCode>0.0</c:formatCode>
                <c:ptCount val="71"/>
                <c:pt idx="0">
                  <c:v>-0.11461805496278339</c:v>
                </c:pt>
                <c:pt idx="1">
                  <c:v>1.0524021410219202</c:v>
                </c:pt>
                <c:pt idx="2">
                  <c:v>0.67728850659826545</c:v>
                </c:pt>
                <c:pt idx="3">
                  <c:v>0.8023263847394837</c:v>
                </c:pt>
                <c:pt idx="4">
                  <c:v>0.88568497016696257</c:v>
                </c:pt>
                <c:pt idx="5">
                  <c:v>1.0107228483081807</c:v>
                </c:pt>
                <c:pt idx="6">
                  <c:v>1.2607986045906172</c:v>
                </c:pt>
                <c:pt idx="7">
                  <c:v>1.3858364827318355</c:v>
                </c:pt>
                <c:pt idx="8">
                  <c:v>1.5942329463005327</c:v>
                </c:pt>
                <c:pt idx="9">
                  <c:v>1.7401104707986206</c:v>
                </c:pt>
                <c:pt idx="10">
                  <c:v>1.8859879952967085</c:v>
                </c:pt>
                <c:pt idx="11">
                  <c:v>2.0943844588654055</c:v>
                </c:pt>
                <c:pt idx="12">
                  <c:v>2.1985826906497543</c:v>
                </c:pt>
                <c:pt idx="13">
                  <c:v>2.5111773860027999</c:v>
                </c:pt>
                <c:pt idx="14">
                  <c:v>2.761253142285236</c:v>
                </c:pt>
                <c:pt idx="15">
                  <c:v>2.9904892522108031</c:v>
                </c:pt>
                <c:pt idx="16">
                  <c:v>2.7820927886421059</c:v>
                </c:pt>
                <c:pt idx="17">
                  <c:v>3.0113288985676725</c:v>
                </c:pt>
                <c:pt idx="18">
                  <c:v>3.1780460694226305</c:v>
                </c:pt>
                <c:pt idx="19">
                  <c:v>3.7407165210581126</c:v>
                </c:pt>
                <c:pt idx="20">
                  <c:v>3.8657543991993308</c:v>
                </c:pt>
                <c:pt idx="21">
                  <c:v>4.2200283872661153</c:v>
                </c:pt>
                <c:pt idx="22">
                  <c:v>4.3242266190504646</c:v>
                </c:pt>
                <c:pt idx="23">
                  <c:v>4.8868970706859463</c:v>
                </c:pt>
                <c:pt idx="24">
                  <c:v>2.2819412760772328</c:v>
                </c:pt>
                <c:pt idx="25">
                  <c:v>1.5108743608730537</c:v>
                </c:pt>
                <c:pt idx="26">
                  <c:v>3.5739993502031546</c:v>
                </c:pt>
                <c:pt idx="27">
                  <c:v>4.59514202168977</c:v>
                </c:pt>
                <c:pt idx="28">
                  <c:v>4.761859192544728</c:v>
                </c:pt>
                <c:pt idx="29">
                  <c:v>5.095293534254643</c:v>
                </c:pt>
                <c:pt idx="30">
                  <c:v>5.095293534254643</c:v>
                </c:pt>
                <c:pt idx="31">
                  <c:v>5.262010705109601</c:v>
                </c:pt>
                <c:pt idx="32">
                  <c:v>5.4078882296076891</c:v>
                </c:pt>
                <c:pt idx="33">
                  <c:v>5.595445046819516</c:v>
                </c:pt>
                <c:pt idx="34">
                  <c:v>5.6162846931763859</c:v>
                </c:pt>
                <c:pt idx="35">
                  <c:v>5.8663604494588224</c:v>
                </c:pt>
                <c:pt idx="36">
                  <c:v>5.928879388529432</c:v>
                </c:pt>
                <c:pt idx="37">
                  <c:v>6.2831533765962169</c:v>
                </c:pt>
                <c:pt idx="38">
                  <c:v>6.7207859500904803</c:v>
                </c:pt>
                <c:pt idx="39">
                  <c:v>7.1375788772278748</c:v>
                </c:pt>
                <c:pt idx="40">
                  <c:v>7.3876546335103113</c:v>
                </c:pt>
                <c:pt idx="41">
                  <c:v>8.0128440242164025</c:v>
                </c:pt>
                <c:pt idx="42">
                  <c:v>7.4501735725809199</c:v>
                </c:pt>
                <c:pt idx="43">
                  <c:v>10.680318757895725</c:v>
                </c:pt>
                <c:pt idx="44">
                  <c:v>6.0330776203137804</c:v>
                </c:pt>
                <c:pt idx="45">
                  <c:v>5.9705586812431708</c:v>
                </c:pt>
                <c:pt idx="46">
                  <c:v>7.0750599381572652</c:v>
                </c:pt>
                <c:pt idx="47">
                  <c:v>7.3668149871534414</c:v>
                </c:pt>
                <c:pt idx="48">
                  <c:v>7.8669664997183144</c:v>
                </c:pt>
                <c:pt idx="49">
                  <c:v>8.1378819023576199</c:v>
                </c:pt>
                <c:pt idx="50">
                  <c:v>8.4087973049969271</c:v>
                </c:pt>
                <c:pt idx="51">
                  <c:v>8.5546748294950152</c:v>
                </c:pt>
                <c:pt idx="52">
                  <c:v>8.1795611950713596</c:v>
                </c:pt>
                <c:pt idx="53">
                  <c:v>8.3045990732125787</c:v>
                </c:pt>
                <c:pt idx="54">
                  <c:v>8.4504765977106668</c:v>
                </c:pt>
                <c:pt idx="55">
                  <c:v>8.8881091712049294</c:v>
                </c:pt>
                <c:pt idx="56">
                  <c:v>9.2215435129148453</c:v>
                </c:pt>
                <c:pt idx="57">
                  <c:v>9.784213964550327</c:v>
                </c:pt>
                <c:pt idx="58">
                  <c:v>10.013450074475895</c:v>
                </c:pt>
                <c:pt idx="59">
                  <c:v>9.8884121963346754</c:v>
                </c:pt>
                <c:pt idx="60">
                  <c:v>10.305205123472071</c:v>
                </c:pt>
                <c:pt idx="61">
                  <c:v>11.451385673099905</c:v>
                </c:pt>
                <c:pt idx="62">
                  <c:v>11.993216478378516</c:v>
                </c:pt>
                <c:pt idx="63">
                  <c:v>20.933424765475621</c:v>
                </c:pt>
                <c:pt idx="64">
                  <c:v>22.954870462091982</c:v>
                </c:pt>
                <c:pt idx="65">
                  <c:v>8.3671180122831874</c:v>
                </c:pt>
                <c:pt idx="66">
                  <c:v>8.9297884639186691</c:v>
                </c:pt>
                <c:pt idx="67">
                  <c:v>10.180167245330852</c:v>
                </c:pt>
                <c:pt idx="68">
                  <c:v>10.847035928750683</c:v>
                </c:pt>
                <c:pt idx="69">
                  <c:v>11.222149563174337</c:v>
                </c:pt>
                <c:pt idx="70">
                  <c:v>10.805356636036944</c:v>
                </c:pt>
              </c:numCache>
            </c:numRef>
          </c:xVal>
          <c:yVal>
            <c:numRef>
              <c:f>'Forsøk 2 - Samlet'!$CB$14:$CB$84</c:f>
              <c:numCache>
                <c:formatCode>0.0</c:formatCode>
                <c:ptCount val="71"/>
                <c:pt idx="0">
                  <c:v>-4.6710189999999994</c:v>
                </c:pt>
                <c:pt idx="1">
                  <c:v>-2.8705599999999998</c:v>
                </c:pt>
                <c:pt idx="2">
                  <c:v>-1.0705599999999995</c:v>
                </c:pt>
                <c:pt idx="3">
                  <c:v>0.57852000000000015</c:v>
                </c:pt>
                <c:pt idx="4">
                  <c:v>1.7794400000000001</c:v>
                </c:pt>
                <c:pt idx="5">
                  <c:v>3.5775900000000007</c:v>
                </c:pt>
                <c:pt idx="6">
                  <c:v>4.7771299999999997</c:v>
                </c:pt>
                <c:pt idx="7">
                  <c:v>6.4276</c:v>
                </c:pt>
                <c:pt idx="8">
                  <c:v>8.2271000000000001</c:v>
                </c:pt>
                <c:pt idx="9">
                  <c:v>10.027099999999999</c:v>
                </c:pt>
                <c:pt idx="10">
                  <c:v>11.227599999999999</c:v>
                </c:pt>
                <c:pt idx="11">
                  <c:v>12.877099999999999</c:v>
                </c:pt>
                <c:pt idx="12">
                  <c:v>14.0776</c:v>
                </c:pt>
                <c:pt idx="13">
                  <c:v>15.876200000000001</c:v>
                </c:pt>
                <c:pt idx="14">
                  <c:v>17.677599999999998</c:v>
                </c:pt>
                <c:pt idx="15">
                  <c:v>19.3276</c:v>
                </c:pt>
                <c:pt idx="16">
                  <c:v>20.526699999999998</c:v>
                </c:pt>
                <c:pt idx="17">
                  <c:v>22.327099999999998</c:v>
                </c:pt>
                <c:pt idx="18">
                  <c:v>23.527100000000001</c:v>
                </c:pt>
                <c:pt idx="19">
                  <c:v>25.1799</c:v>
                </c:pt>
                <c:pt idx="20">
                  <c:v>26.975300000000001</c:v>
                </c:pt>
                <c:pt idx="21">
                  <c:v>28.776699999999995</c:v>
                </c:pt>
                <c:pt idx="22">
                  <c:v>29.976699999999997</c:v>
                </c:pt>
                <c:pt idx="23">
                  <c:v>31.6281</c:v>
                </c:pt>
                <c:pt idx="24">
                  <c:v>32.824799999999996</c:v>
                </c:pt>
                <c:pt idx="25">
                  <c:v>34.6267</c:v>
                </c:pt>
                <c:pt idx="26">
                  <c:v>36.426199999999994</c:v>
                </c:pt>
                <c:pt idx="27">
                  <c:v>38.075299999999999</c:v>
                </c:pt>
                <c:pt idx="28">
                  <c:v>39.275300000000001</c:v>
                </c:pt>
                <c:pt idx="29">
                  <c:v>41.0762</c:v>
                </c:pt>
                <c:pt idx="30">
                  <c:v>42.275700000000001</c:v>
                </c:pt>
                <c:pt idx="31">
                  <c:v>43.927599999999998</c:v>
                </c:pt>
                <c:pt idx="32">
                  <c:v>45.727099999999993</c:v>
                </c:pt>
                <c:pt idx="33">
                  <c:v>47.525700000000001</c:v>
                </c:pt>
                <c:pt idx="34">
                  <c:v>48.725700000000003</c:v>
                </c:pt>
                <c:pt idx="35">
                  <c:v>50.375299999999996</c:v>
                </c:pt>
                <c:pt idx="36">
                  <c:v>51.575699999999998</c:v>
                </c:pt>
                <c:pt idx="37">
                  <c:v>53.375700000000009</c:v>
                </c:pt>
                <c:pt idx="38">
                  <c:v>55.17710000000001</c:v>
                </c:pt>
                <c:pt idx="39">
                  <c:v>56.827100000000002</c:v>
                </c:pt>
                <c:pt idx="40">
                  <c:v>58.027100000000004</c:v>
                </c:pt>
                <c:pt idx="41">
                  <c:v>59.8262</c:v>
                </c:pt>
                <c:pt idx="42">
                  <c:v>61.025700000000001</c:v>
                </c:pt>
                <c:pt idx="43">
                  <c:v>62.677099999999996</c:v>
                </c:pt>
                <c:pt idx="44">
                  <c:v>64.476699999999994</c:v>
                </c:pt>
                <c:pt idx="45">
                  <c:v>66.276200000000003</c:v>
                </c:pt>
                <c:pt idx="46">
                  <c:v>67.476200000000006</c:v>
                </c:pt>
                <c:pt idx="47">
                  <c:v>69.1267</c:v>
                </c:pt>
                <c:pt idx="48">
                  <c:v>70.324799999999996</c:v>
                </c:pt>
                <c:pt idx="49">
                  <c:v>72.124799999999993</c:v>
                </c:pt>
                <c:pt idx="50">
                  <c:v>73.924399999999991</c:v>
                </c:pt>
                <c:pt idx="51">
                  <c:v>75.574799999999996</c:v>
                </c:pt>
                <c:pt idx="52">
                  <c:v>76.775300000000001</c:v>
                </c:pt>
                <c:pt idx="53">
                  <c:v>78.575699999999998</c:v>
                </c:pt>
                <c:pt idx="54">
                  <c:v>79.775700000000001</c:v>
                </c:pt>
                <c:pt idx="55">
                  <c:v>81.424399999999991</c:v>
                </c:pt>
                <c:pt idx="56">
                  <c:v>83.226200000000006</c:v>
                </c:pt>
                <c:pt idx="57">
                  <c:v>85.025300000000001</c:v>
                </c:pt>
                <c:pt idx="58">
                  <c:v>86.226699999999994</c:v>
                </c:pt>
                <c:pt idx="59">
                  <c:v>87.875299999999996</c:v>
                </c:pt>
                <c:pt idx="60">
                  <c:v>89.074399999999997</c:v>
                </c:pt>
                <c:pt idx="61">
                  <c:v>90.874399999999994</c:v>
                </c:pt>
                <c:pt idx="62">
                  <c:v>92.674800000000005</c:v>
                </c:pt>
                <c:pt idx="63">
                  <c:v>94.324399999999997</c:v>
                </c:pt>
                <c:pt idx="64">
                  <c:v>95.524999999999991</c:v>
                </c:pt>
                <c:pt idx="65">
                  <c:v>97.324000000000012</c:v>
                </c:pt>
                <c:pt idx="66">
                  <c:v>98.527000000000001</c:v>
                </c:pt>
                <c:pt idx="67">
                  <c:v>100.17400000000001</c:v>
                </c:pt>
                <c:pt idx="68">
                  <c:v>101.976</c:v>
                </c:pt>
                <c:pt idx="69">
                  <c:v>103.777</c:v>
                </c:pt>
                <c:pt idx="70">
                  <c:v>104.976</c:v>
                </c:pt>
              </c:numCache>
            </c:numRef>
          </c:yVal>
          <c:smooth val="0"/>
          <c:extLst>
            <c:ext xmlns:c16="http://schemas.microsoft.com/office/drawing/2014/chart" uri="{C3380CC4-5D6E-409C-BE32-E72D297353CC}">
              <c16:uniqueId val="{00000007-AE63-41FA-9548-5FA5C196DA80}"/>
            </c:ext>
          </c:extLst>
        </c:ser>
        <c:ser>
          <c:idx val="7"/>
          <c:order val="8"/>
          <c:tx>
            <c:strRef>
              <c:f>'Forsøk 2 - Samlet'!$DC$12</c:f>
              <c:strCache>
                <c:ptCount val="1"/>
                <c:pt idx="0">
                  <c:v>u2-2b</c:v>
                </c:pt>
              </c:strCache>
            </c:strRef>
          </c:tx>
          <c:spPr>
            <a:ln w="15875" cap="rnd" cmpd="dbl">
              <a:noFill/>
              <a:round/>
            </a:ln>
            <a:effectLst/>
          </c:spPr>
          <c:marker>
            <c:symbol val="none"/>
          </c:marker>
          <c:xVal>
            <c:numRef>
              <c:f>'Forsøk 2 - Samlet'!$DC$14:$DC$85</c:f>
              <c:numCache>
                <c:formatCode>0.0</c:formatCode>
                <c:ptCount val="72"/>
                <c:pt idx="0">
                  <c:v>0.16671717085495766</c:v>
                </c:pt>
                <c:pt idx="1">
                  <c:v>0.62518939070609103</c:v>
                </c:pt>
                <c:pt idx="2">
                  <c:v>1.2503787814121825</c:v>
                </c:pt>
                <c:pt idx="3">
                  <c:v>1.2295391350553126</c:v>
                </c:pt>
                <c:pt idx="4">
                  <c:v>1.8755681721182738</c:v>
                </c:pt>
                <c:pt idx="5">
                  <c:v>1.8547285257614039</c:v>
                </c:pt>
                <c:pt idx="6">
                  <c:v>1.8130492330476646</c:v>
                </c:pt>
                <c:pt idx="7">
                  <c:v>2.3132007456125376</c:v>
                </c:pt>
                <c:pt idx="8">
                  <c:v>2.1673232211144495</c:v>
                </c:pt>
                <c:pt idx="9">
                  <c:v>2.0214456966163614</c:v>
                </c:pt>
                <c:pt idx="10">
                  <c:v>2.0631249893301011</c:v>
                </c:pt>
                <c:pt idx="11">
                  <c:v>2.3757196846831468</c:v>
                </c:pt>
                <c:pt idx="12">
                  <c:v>2.1881628674713194</c:v>
                </c:pt>
                <c:pt idx="13">
                  <c:v>2.4382386237537559</c:v>
                </c:pt>
                <c:pt idx="14">
                  <c:v>2.7508333191068015</c:v>
                </c:pt>
                <c:pt idx="15">
                  <c:v>2.8967108436048892</c:v>
                </c:pt>
                <c:pt idx="16">
                  <c:v>3.2926641243854138</c:v>
                </c:pt>
                <c:pt idx="17">
                  <c:v>3.2926641243854138</c:v>
                </c:pt>
                <c:pt idx="18">
                  <c:v>3.5219002343109804</c:v>
                </c:pt>
                <c:pt idx="19">
                  <c:v>4.0428913932327228</c:v>
                </c:pt>
                <c:pt idx="20">
                  <c:v>4.4805239667269872</c:v>
                </c:pt>
                <c:pt idx="21">
                  <c:v>4.4180050276563776</c:v>
                </c:pt>
                <c:pt idx="22">
                  <c:v>4.6472411375819451</c:v>
                </c:pt>
                <c:pt idx="23">
                  <c:v>4.0845706859464626</c:v>
                </c:pt>
                <c:pt idx="24">
                  <c:v>2.2715214528987979</c:v>
                </c:pt>
                <c:pt idx="25">
                  <c:v>3.7511363442365475</c:v>
                </c:pt>
                <c:pt idx="26">
                  <c:v>4.1470896250170721</c:v>
                </c:pt>
                <c:pt idx="27">
                  <c:v>4.6055618448682054</c:v>
                </c:pt>
                <c:pt idx="28">
                  <c:v>5.00151512564873</c:v>
                </c:pt>
                <c:pt idx="29">
                  <c:v>5.4599873454998633</c:v>
                </c:pt>
                <c:pt idx="30">
                  <c:v>5.4599873454998633</c:v>
                </c:pt>
                <c:pt idx="31">
                  <c:v>5.7309027481391697</c:v>
                </c:pt>
                <c:pt idx="32">
                  <c:v>5.6475441627116902</c:v>
                </c:pt>
                <c:pt idx="33">
                  <c:v>5.3766287600723848</c:v>
                </c:pt>
                <c:pt idx="34">
                  <c:v>5.4808269918567332</c:v>
                </c:pt>
                <c:pt idx="35">
                  <c:v>5.4391476991429935</c:v>
                </c:pt>
                <c:pt idx="36">
                  <c:v>5.8142613335666482</c:v>
                </c:pt>
                <c:pt idx="37">
                  <c:v>6.3352524924883911</c:v>
                </c:pt>
                <c:pt idx="38">
                  <c:v>6.6686868341983061</c:v>
                </c:pt>
                <c:pt idx="39">
                  <c:v>6.9604418831944823</c:v>
                </c:pt>
                <c:pt idx="40">
                  <c:v>7.2938762249043974</c:v>
                </c:pt>
                <c:pt idx="41">
                  <c:v>7.6064709202574434</c:v>
                </c:pt>
                <c:pt idx="42">
                  <c:v>8.3775378354616219</c:v>
                </c:pt>
                <c:pt idx="43">
                  <c:v>9.6070769705169354</c:v>
                </c:pt>
                <c:pt idx="44">
                  <c:v>6.501969663343349</c:v>
                </c:pt>
                <c:pt idx="45">
                  <c:v>7.6064709202574434</c:v>
                </c:pt>
                <c:pt idx="46">
                  <c:v>6.9604418831944823</c:v>
                </c:pt>
                <c:pt idx="47">
                  <c:v>7.3980744566887457</c:v>
                </c:pt>
                <c:pt idx="48">
                  <c:v>7.8148673838261402</c:v>
                </c:pt>
                <c:pt idx="49">
                  <c:v>8.0441034937517077</c:v>
                </c:pt>
                <c:pt idx="50">
                  <c:v>8.1483017255360561</c:v>
                </c:pt>
                <c:pt idx="51">
                  <c:v>8.1691413718929251</c:v>
                </c:pt>
                <c:pt idx="52">
                  <c:v>8.3358585427478822</c:v>
                </c:pt>
                <c:pt idx="53">
                  <c:v>8.2733396036772735</c:v>
                </c:pt>
                <c:pt idx="54">
                  <c:v>8.3358585427478822</c:v>
                </c:pt>
                <c:pt idx="55">
                  <c:v>8.4817360672459703</c:v>
                </c:pt>
                <c:pt idx="56">
                  <c:v>8.7526514698852775</c:v>
                </c:pt>
                <c:pt idx="57">
                  <c:v>8.8985289943833656</c:v>
                </c:pt>
                <c:pt idx="58">
                  <c:v>9.2528029824501505</c:v>
                </c:pt>
                <c:pt idx="59">
                  <c:v>9.4611994460188473</c:v>
                </c:pt>
                <c:pt idx="60">
                  <c:v>9.7321148486581528</c:v>
                </c:pt>
                <c:pt idx="61">
                  <c:v>10.378143885721114</c:v>
                </c:pt>
                <c:pt idx="62">
                  <c:v>11.461805496278339</c:v>
                </c:pt>
                <c:pt idx="63">
                  <c:v>13.274854729326004</c:v>
                </c:pt>
                <c:pt idx="64">
                  <c:v>16.588358500068288</c:v>
                </c:pt>
                <c:pt idx="65">
                  <c:v>11.961957008843212</c:v>
                </c:pt>
                <c:pt idx="66">
                  <c:v>9.523718385089456</c:v>
                </c:pt>
                <c:pt idx="67">
                  <c:v>10.190587068509286</c:v>
                </c:pt>
                <c:pt idx="68">
                  <c:v>10.75325752014477</c:v>
                </c:pt>
                <c:pt idx="69">
                  <c:v>10.857455751929118</c:v>
                </c:pt>
                <c:pt idx="70">
                  <c:v>11.003333276427206</c:v>
                </c:pt>
                <c:pt idx="71">
                  <c:v>10.919974690999727</c:v>
                </c:pt>
              </c:numCache>
            </c:numRef>
          </c:xVal>
          <c:yVal>
            <c:numRef>
              <c:f>'Forsøk 2 - Samlet'!$DF$14:$DF$85</c:f>
              <c:numCache>
                <c:formatCode>0.0</c:formatCode>
                <c:ptCount val="72"/>
                <c:pt idx="0">
                  <c:v>-4.54</c:v>
                </c:pt>
                <c:pt idx="1">
                  <c:v>-2.7399999999999998</c:v>
                </c:pt>
                <c:pt idx="2">
                  <c:v>-1.4500000000000002</c:v>
                </c:pt>
                <c:pt idx="3">
                  <c:v>-0.25000000000000044</c:v>
                </c:pt>
                <c:pt idx="4">
                  <c:v>1.5499999999999998</c:v>
                </c:pt>
                <c:pt idx="5">
                  <c:v>2.75</c:v>
                </c:pt>
                <c:pt idx="6">
                  <c:v>4.4000000000000004</c:v>
                </c:pt>
                <c:pt idx="7">
                  <c:v>6.2000000000000011</c:v>
                </c:pt>
                <c:pt idx="8">
                  <c:v>8</c:v>
                </c:pt>
                <c:pt idx="9">
                  <c:v>9.1999999999999993</c:v>
                </c:pt>
                <c:pt idx="10">
                  <c:v>10.850000000000001</c:v>
                </c:pt>
                <c:pt idx="11">
                  <c:v>12.05</c:v>
                </c:pt>
                <c:pt idx="12">
                  <c:v>13.850000000000001</c:v>
                </c:pt>
                <c:pt idx="13">
                  <c:v>15.650000000000002</c:v>
                </c:pt>
                <c:pt idx="14">
                  <c:v>17.3</c:v>
                </c:pt>
                <c:pt idx="15">
                  <c:v>18.500000000000004</c:v>
                </c:pt>
                <c:pt idx="16">
                  <c:v>20.3</c:v>
                </c:pt>
                <c:pt idx="17">
                  <c:v>21.500000000000004</c:v>
                </c:pt>
                <c:pt idx="18">
                  <c:v>23.150000000000002</c:v>
                </c:pt>
                <c:pt idx="19">
                  <c:v>24.95</c:v>
                </c:pt>
                <c:pt idx="20">
                  <c:v>26.750000000000004</c:v>
                </c:pt>
                <c:pt idx="21">
                  <c:v>27.95</c:v>
                </c:pt>
                <c:pt idx="22">
                  <c:v>29.599999999999998</c:v>
                </c:pt>
                <c:pt idx="23">
                  <c:v>30.8</c:v>
                </c:pt>
                <c:pt idx="24">
                  <c:v>32.599999999999994</c:v>
                </c:pt>
                <c:pt idx="25">
                  <c:v>34.400000000000006</c:v>
                </c:pt>
                <c:pt idx="26">
                  <c:v>36.049999999999997</c:v>
                </c:pt>
                <c:pt idx="27">
                  <c:v>37.25</c:v>
                </c:pt>
                <c:pt idx="28">
                  <c:v>39.049999999999997</c:v>
                </c:pt>
                <c:pt idx="29">
                  <c:v>40.25</c:v>
                </c:pt>
                <c:pt idx="30">
                  <c:v>41.900000000000006</c:v>
                </c:pt>
                <c:pt idx="31">
                  <c:v>43.7</c:v>
                </c:pt>
                <c:pt idx="32">
                  <c:v>45.5</c:v>
                </c:pt>
                <c:pt idx="33">
                  <c:v>46.7</c:v>
                </c:pt>
                <c:pt idx="34">
                  <c:v>48.349999999999994</c:v>
                </c:pt>
                <c:pt idx="35">
                  <c:v>49.55</c:v>
                </c:pt>
                <c:pt idx="36">
                  <c:v>51.349999999999994</c:v>
                </c:pt>
                <c:pt idx="37">
                  <c:v>53.150000000000006</c:v>
                </c:pt>
                <c:pt idx="38">
                  <c:v>54.8</c:v>
                </c:pt>
                <c:pt idx="39">
                  <c:v>56</c:v>
                </c:pt>
                <c:pt idx="40">
                  <c:v>57.8</c:v>
                </c:pt>
                <c:pt idx="41">
                  <c:v>59</c:v>
                </c:pt>
                <c:pt idx="42">
                  <c:v>60.650000000000006</c:v>
                </c:pt>
                <c:pt idx="43">
                  <c:v>62.449999999999989</c:v>
                </c:pt>
                <c:pt idx="44">
                  <c:v>64.25</c:v>
                </c:pt>
                <c:pt idx="45">
                  <c:v>65.449999999999989</c:v>
                </c:pt>
                <c:pt idx="46">
                  <c:v>67.099999999999994</c:v>
                </c:pt>
                <c:pt idx="47">
                  <c:v>68.3</c:v>
                </c:pt>
                <c:pt idx="48">
                  <c:v>70.099999999999994</c:v>
                </c:pt>
                <c:pt idx="49">
                  <c:v>71.900000000000006</c:v>
                </c:pt>
                <c:pt idx="50">
                  <c:v>73.55</c:v>
                </c:pt>
                <c:pt idx="51">
                  <c:v>74.75</c:v>
                </c:pt>
                <c:pt idx="52">
                  <c:v>76.55</c:v>
                </c:pt>
                <c:pt idx="53">
                  <c:v>77.75</c:v>
                </c:pt>
                <c:pt idx="54">
                  <c:v>79.400000000000006</c:v>
                </c:pt>
                <c:pt idx="55">
                  <c:v>81.199999999999989</c:v>
                </c:pt>
                <c:pt idx="56">
                  <c:v>83</c:v>
                </c:pt>
                <c:pt idx="57">
                  <c:v>84.199999999999989</c:v>
                </c:pt>
                <c:pt idx="58">
                  <c:v>85.85</c:v>
                </c:pt>
                <c:pt idx="59">
                  <c:v>87.05</c:v>
                </c:pt>
                <c:pt idx="60">
                  <c:v>88.85</c:v>
                </c:pt>
                <c:pt idx="61">
                  <c:v>90.65</c:v>
                </c:pt>
                <c:pt idx="62">
                  <c:v>92.3</c:v>
                </c:pt>
                <c:pt idx="63">
                  <c:v>93.499999999999972</c:v>
                </c:pt>
                <c:pt idx="64">
                  <c:v>95.299999999999983</c:v>
                </c:pt>
                <c:pt idx="65">
                  <c:v>96.499999999999972</c:v>
                </c:pt>
                <c:pt idx="66">
                  <c:v>98.149999999999991</c:v>
                </c:pt>
                <c:pt idx="67">
                  <c:v>99.949999999999989</c:v>
                </c:pt>
                <c:pt idx="68">
                  <c:v>101.74999999999997</c:v>
                </c:pt>
                <c:pt idx="69">
                  <c:v>102.94999999999999</c:v>
                </c:pt>
                <c:pt idx="70">
                  <c:v>104.6</c:v>
                </c:pt>
                <c:pt idx="71">
                  <c:v>105.79999999999998</c:v>
                </c:pt>
              </c:numCache>
            </c:numRef>
          </c:yVal>
          <c:smooth val="0"/>
          <c:extLst>
            <c:ext xmlns:c16="http://schemas.microsoft.com/office/drawing/2014/chart" uri="{C3380CC4-5D6E-409C-BE32-E72D297353CC}">
              <c16:uniqueId val="{00000008-AE63-41FA-9548-5FA5C196DA80}"/>
            </c:ext>
          </c:extLst>
        </c:ser>
        <c:ser>
          <c:idx val="10"/>
          <c:order val="9"/>
          <c:tx>
            <c:strRef>
              <c:f>'Forsøk 2 - Samlet'!$EH$12</c:f>
              <c:strCache>
                <c:ptCount val="1"/>
                <c:pt idx="0">
                  <c:v>u2-3b</c:v>
                </c:pt>
              </c:strCache>
            </c:strRef>
          </c:tx>
          <c:spPr>
            <a:ln w="15875" cap="rnd" cmpd="dbl">
              <a:noFill/>
              <a:round/>
            </a:ln>
            <a:effectLst/>
          </c:spPr>
          <c:marker>
            <c:symbol val="none"/>
          </c:marker>
          <c:xVal>
            <c:numRef>
              <c:f>'Forsøk 2 - Samlet'!$EH$14:$EH$84</c:f>
              <c:numCache>
                <c:formatCode>0.0</c:formatCode>
                <c:ptCount val="71"/>
                <c:pt idx="0">
                  <c:v>0.43763257349426388</c:v>
                </c:pt>
                <c:pt idx="1">
                  <c:v>0.56267045163548213</c:v>
                </c:pt>
                <c:pt idx="2">
                  <c:v>0.93778408605913688</c:v>
                </c:pt>
                <c:pt idx="3">
                  <c:v>1.0211426714866156</c:v>
                </c:pt>
                <c:pt idx="4">
                  <c:v>1.500454537694619</c:v>
                </c:pt>
                <c:pt idx="5">
                  <c:v>1.6254924158358373</c:v>
                </c:pt>
                <c:pt idx="6">
                  <c:v>2.2090025138281888</c:v>
                </c:pt>
                <c:pt idx="7">
                  <c:v>1.8964078184751434</c:v>
                </c:pt>
                <c:pt idx="8">
                  <c:v>2.000606050259492</c:v>
                </c:pt>
                <c:pt idx="9">
                  <c:v>2.0422853429732313</c:v>
                </c:pt>
                <c:pt idx="10">
                  <c:v>2.417398977396886</c:v>
                </c:pt>
                <c:pt idx="11">
                  <c:v>2.3548800383262769</c:v>
                </c:pt>
                <c:pt idx="12">
                  <c:v>2.6049557946087134</c:v>
                </c:pt>
                <c:pt idx="13">
                  <c:v>3.000909075389238</c:v>
                </c:pt>
                <c:pt idx="14">
                  <c:v>2.8967108436048892</c:v>
                </c:pt>
                <c:pt idx="15">
                  <c:v>3.1051073071735864</c:v>
                </c:pt>
                <c:pt idx="16">
                  <c:v>3.417702002526632</c:v>
                </c:pt>
                <c:pt idx="17">
                  <c:v>3.7094570515228078</c:v>
                </c:pt>
                <c:pt idx="18">
                  <c:v>3.9803724541621142</c:v>
                </c:pt>
                <c:pt idx="19">
                  <c:v>4.2304482104445507</c:v>
                </c:pt>
                <c:pt idx="20">
                  <c:v>4.4596843203701173</c:v>
                </c:pt>
                <c:pt idx="21">
                  <c:v>4.3346464422288991</c:v>
                </c:pt>
                <c:pt idx="22">
                  <c:v>4.7931186620800323</c:v>
                </c:pt>
                <c:pt idx="23">
                  <c:v>4.5222032594407269</c:v>
                </c:pt>
                <c:pt idx="24">
                  <c:v>2.2506818065419285</c:v>
                </c:pt>
                <c:pt idx="25">
                  <c:v>2.5424368555381043</c:v>
                </c:pt>
                <c:pt idx="26">
                  <c:v>3.8970138687346352</c:v>
                </c:pt>
                <c:pt idx="27">
                  <c:v>4.3554860885857689</c:v>
                </c:pt>
                <c:pt idx="28">
                  <c:v>5.0640340647193387</c:v>
                </c:pt>
                <c:pt idx="29">
                  <c:v>5.2932701746449053</c:v>
                </c:pt>
                <c:pt idx="30">
                  <c:v>5.7100631017822998</c:v>
                </c:pt>
                <c:pt idx="31">
                  <c:v>5.6475441627116902</c:v>
                </c:pt>
                <c:pt idx="32">
                  <c:v>5.5641855772842117</c:v>
                </c:pt>
                <c:pt idx="33">
                  <c:v>5.6267045163548213</c:v>
                </c:pt>
                <c:pt idx="34">
                  <c:v>5.8351009799235181</c:v>
                </c:pt>
                <c:pt idx="35">
                  <c:v>6.1476956752765632</c:v>
                </c:pt>
                <c:pt idx="36">
                  <c:v>6.501969663343349</c:v>
                </c:pt>
                <c:pt idx="37">
                  <c:v>7.022960822265091</c:v>
                </c:pt>
                <c:pt idx="38">
                  <c:v>7.4814330421162252</c:v>
                </c:pt>
                <c:pt idx="39">
                  <c:v>7.7315087983986617</c:v>
                </c:pt>
                <c:pt idx="40">
                  <c:v>7.7523484447555315</c:v>
                </c:pt>
                <c:pt idx="41">
                  <c:v>8.7734911162421465</c:v>
                </c:pt>
                <c:pt idx="42">
                  <c:v>9.1486047506658021</c:v>
                </c:pt>
                <c:pt idx="43">
                  <c:v>9.3570012142344989</c:v>
                </c:pt>
                <c:pt idx="44">
                  <c:v>6.3769317852021308</c:v>
                </c:pt>
                <c:pt idx="45">
                  <c:v>5.4599873454998633</c:v>
                </c:pt>
                <c:pt idx="46">
                  <c:v>6.3144128461315212</c:v>
                </c:pt>
                <c:pt idx="47">
                  <c:v>7.2730365785475275</c:v>
                </c:pt>
                <c:pt idx="48">
                  <c:v>7.7523484447555315</c:v>
                </c:pt>
                <c:pt idx="49">
                  <c:v>8.1483017255360561</c:v>
                </c:pt>
                <c:pt idx="50">
                  <c:v>8.6276135917440584</c:v>
                </c:pt>
                <c:pt idx="51">
                  <c:v>8.7318118235284068</c:v>
                </c:pt>
                <c:pt idx="52">
                  <c:v>8.5650946526734497</c:v>
                </c:pt>
                <c:pt idx="53">
                  <c:v>8.502575713602841</c:v>
                </c:pt>
                <c:pt idx="54">
                  <c:v>8.7109721771715378</c:v>
                </c:pt>
                <c:pt idx="55">
                  <c:v>8.9402082870971036</c:v>
                </c:pt>
                <c:pt idx="56">
                  <c:v>9.3986805069482386</c:v>
                </c:pt>
                <c:pt idx="57">
                  <c:v>9.6695959095875441</c:v>
                </c:pt>
                <c:pt idx="58">
                  <c:v>10.107228483081808</c:v>
                </c:pt>
                <c:pt idx="59">
                  <c:v>10.398983532077985</c:v>
                </c:pt>
                <c:pt idx="60">
                  <c:v>10.774097166501639</c:v>
                </c:pt>
                <c:pt idx="61">
                  <c:v>11.524324435348948</c:v>
                </c:pt>
                <c:pt idx="62">
                  <c:v>12.253712057839389</c:v>
                </c:pt>
                <c:pt idx="63">
                  <c:v>16.004848402075936</c:v>
                </c:pt>
                <c:pt idx="64">
                  <c:v>15.650574414009149</c:v>
                </c:pt>
                <c:pt idx="65">
                  <c:v>10.00303025129746</c:v>
                </c:pt>
                <c:pt idx="66">
                  <c:v>9.6279166168738044</c:v>
                </c:pt>
                <c:pt idx="67">
                  <c:v>10.211426714866157</c:v>
                </c:pt>
                <c:pt idx="68">
                  <c:v>10.815776459215378</c:v>
                </c:pt>
                <c:pt idx="69">
                  <c:v>10.982493630070335</c:v>
                </c:pt>
                <c:pt idx="70">
                  <c:v>11.128371154568423</c:v>
                </c:pt>
              </c:numCache>
            </c:numRef>
          </c:xVal>
          <c:yVal>
            <c:numRef>
              <c:f>'Forsøk 2 - Samlet'!$EK$14:$EK$84</c:f>
              <c:numCache>
                <c:formatCode>0.0</c:formatCode>
                <c:ptCount val="71"/>
                <c:pt idx="0">
                  <c:v>-3.9210190000000003</c:v>
                </c:pt>
                <c:pt idx="1">
                  <c:v>-2.7205599999999999</c:v>
                </c:pt>
                <c:pt idx="2">
                  <c:v>-0.92056000000000004</c:v>
                </c:pt>
                <c:pt idx="3">
                  <c:v>0.27852000000000032</c:v>
                </c:pt>
                <c:pt idx="4">
                  <c:v>1.9257400000000002</c:v>
                </c:pt>
                <c:pt idx="5">
                  <c:v>3.7275900000000002</c:v>
                </c:pt>
                <c:pt idx="6">
                  <c:v>5.5275999999999996</c:v>
                </c:pt>
                <c:pt idx="7">
                  <c:v>6.7271000000000001</c:v>
                </c:pt>
                <c:pt idx="8">
                  <c:v>8.3775999999999975</c:v>
                </c:pt>
                <c:pt idx="9">
                  <c:v>9.5775999999999986</c:v>
                </c:pt>
                <c:pt idx="10">
                  <c:v>11.377099999999999</c:v>
                </c:pt>
                <c:pt idx="11">
                  <c:v>13.177599999999998</c:v>
                </c:pt>
                <c:pt idx="12">
                  <c:v>14.827099999999998</c:v>
                </c:pt>
                <c:pt idx="13">
                  <c:v>16.025700000000001</c:v>
                </c:pt>
                <c:pt idx="14">
                  <c:v>17.8262</c:v>
                </c:pt>
                <c:pt idx="15">
                  <c:v>19.027099999999997</c:v>
                </c:pt>
                <c:pt idx="16">
                  <c:v>20.677599999999998</c:v>
                </c:pt>
                <c:pt idx="17">
                  <c:v>22.4771</c:v>
                </c:pt>
                <c:pt idx="18">
                  <c:v>24.2776</c:v>
                </c:pt>
                <c:pt idx="19">
                  <c:v>25.476699999999997</c:v>
                </c:pt>
                <c:pt idx="20">
                  <c:v>27.125300000000003</c:v>
                </c:pt>
                <c:pt idx="21">
                  <c:v>28.325300000000002</c:v>
                </c:pt>
                <c:pt idx="22">
                  <c:v>30.127600000000005</c:v>
                </c:pt>
                <c:pt idx="23">
                  <c:v>31.9267</c:v>
                </c:pt>
                <c:pt idx="24">
                  <c:v>33.578100000000006</c:v>
                </c:pt>
                <c:pt idx="25">
                  <c:v>34.775300000000001</c:v>
                </c:pt>
                <c:pt idx="26">
                  <c:v>36.57480000000001</c:v>
                </c:pt>
                <c:pt idx="27">
                  <c:v>37.775300000000001</c:v>
                </c:pt>
                <c:pt idx="28">
                  <c:v>39.426199999999994</c:v>
                </c:pt>
                <c:pt idx="29">
                  <c:v>41.225700000000003</c:v>
                </c:pt>
                <c:pt idx="30">
                  <c:v>43.025700000000001</c:v>
                </c:pt>
                <c:pt idx="31">
                  <c:v>44.227100000000007</c:v>
                </c:pt>
                <c:pt idx="32">
                  <c:v>45.877099999999999</c:v>
                </c:pt>
                <c:pt idx="33">
                  <c:v>47.076700000000002</c:v>
                </c:pt>
                <c:pt idx="34">
                  <c:v>48.874800000000008</c:v>
                </c:pt>
                <c:pt idx="35">
                  <c:v>50.675700000000006</c:v>
                </c:pt>
                <c:pt idx="36">
                  <c:v>52.325700000000012</c:v>
                </c:pt>
                <c:pt idx="37">
                  <c:v>53.525700000000001</c:v>
                </c:pt>
                <c:pt idx="38">
                  <c:v>55.327100000000002</c:v>
                </c:pt>
                <c:pt idx="39">
                  <c:v>56.527100000000004</c:v>
                </c:pt>
                <c:pt idx="40">
                  <c:v>58.17710000000001</c:v>
                </c:pt>
                <c:pt idx="41">
                  <c:v>59.977100000000007</c:v>
                </c:pt>
                <c:pt idx="42">
                  <c:v>61.775300000000001</c:v>
                </c:pt>
                <c:pt idx="43">
                  <c:v>62.977100000000007</c:v>
                </c:pt>
                <c:pt idx="44">
                  <c:v>64.627099999999999</c:v>
                </c:pt>
                <c:pt idx="45">
                  <c:v>65.825699999999998</c:v>
                </c:pt>
                <c:pt idx="46">
                  <c:v>67.6267</c:v>
                </c:pt>
                <c:pt idx="47">
                  <c:v>69.426200000000009</c:v>
                </c:pt>
                <c:pt idx="48">
                  <c:v>71.075299999999999</c:v>
                </c:pt>
                <c:pt idx="49">
                  <c:v>72.275300000000001</c:v>
                </c:pt>
                <c:pt idx="50">
                  <c:v>74.075299999999999</c:v>
                </c:pt>
                <c:pt idx="51">
                  <c:v>75.275300000000001</c:v>
                </c:pt>
                <c:pt idx="52">
                  <c:v>76.924800000000005</c:v>
                </c:pt>
                <c:pt idx="53">
                  <c:v>78.724800000000002</c:v>
                </c:pt>
                <c:pt idx="54">
                  <c:v>80.524799999999999</c:v>
                </c:pt>
                <c:pt idx="55">
                  <c:v>81.724800000000002</c:v>
                </c:pt>
                <c:pt idx="56">
                  <c:v>83.376199999999997</c:v>
                </c:pt>
                <c:pt idx="57">
                  <c:v>84.579000000000008</c:v>
                </c:pt>
                <c:pt idx="58">
                  <c:v>86.3767</c:v>
                </c:pt>
                <c:pt idx="59">
                  <c:v>88.174400000000006</c:v>
                </c:pt>
                <c:pt idx="60">
                  <c:v>89.824399999999997</c:v>
                </c:pt>
                <c:pt idx="61">
                  <c:v>91.025300000000001</c:v>
                </c:pt>
                <c:pt idx="62">
                  <c:v>92.825299999999999</c:v>
                </c:pt>
                <c:pt idx="63">
                  <c:v>94.0244</c:v>
                </c:pt>
                <c:pt idx="64">
                  <c:v>95.674999999999997</c:v>
                </c:pt>
                <c:pt idx="65">
                  <c:v>97.474999999999994</c:v>
                </c:pt>
                <c:pt idx="66">
                  <c:v>99.277000000000001</c:v>
                </c:pt>
                <c:pt idx="67">
                  <c:v>100.474</c:v>
                </c:pt>
                <c:pt idx="68">
                  <c:v>102.12400000000001</c:v>
                </c:pt>
                <c:pt idx="69">
                  <c:v>103.32600000000001</c:v>
                </c:pt>
                <c:pt idx="70">
                  <c:v>105.12400000000001</c:v>
                </c:pt>
              </c:numCache>
            </c:numRef>
          </c:yVal>
          <c:smooth val="0"/>
          <c:extLst>
            <c:ext xmlns:c16="http://schemas.microsoft.com/office/drawing/2014/chart" uri="{C3380CC4-5D6E-409C-BE32-E72D297353CC}">
              <c16:uniqueId val="{00000009-AE63-41FA-9548-5FA5C196DA80}"/>
            </c:ext>
          </c:extLst>
        </c:ser>
        <c:ser>
          <c:idx val="11"/>
          <c:order val="10"/>
          <c:tx>
            <c:strRef>
              <c:f>'Forsøk 2 - Samlet'!$GL$12</c:f>
              <c:strCache>
                <c:ptCount val="1"/>
                <c:pt idx="0">
                  <c:v>u2-2c</c:v>
                </c:pt>
              </c:strCache>
            </c:strRef>
          </c:tx>
          <c:spPr>
            <a:ln w="15875" cap="rnd" cmpd="dbl">
              <a:noFill/>
              <a:round/>
            </a:ln>
            <a:effectLst/>
          </c:spPr>
          <c:marker>
            <c:symbol val="none"/>
          </c:marker>
          <c:xVal>
            <c:numRef>
              <c:f>'Forsøk 2 - Samlet'!$GL$14:$GL$84</c:f>
              <c:numCache>
                <c:formatCode>0.0</c:formatCode>
                <c:ptCount val="71"/>
                <c:pt idx="0">
                  <c:v>0.27091540263930619</c:v>
                </c:pt>
                <c:pt idx="1">
                  <c:v>1.8755681721182738</c:v>
                </c:pt>
                <c:pt idx="2">
                  <c:v>0.72938762249043976</c:v>
                </c:pt>
                <c:pt idx="3">
                  <c:v>0.85442550063165801</c:v>
                </c:pt>
                <c:pt idx="4">
                  <c:v>1.4796148913377491</c:v>
                </c:pt>
                <c:pt idx="5">
                  <c:v>1.6254924158358373</c:v>
                </c:pt>
                <c:pt idx="6">
                  <c:v>1.3545770131965309</c:v>
                </c:pt>
                <c:pt idx="7">
                  <c:v>1.4796148913377491</c:v>
                </c:pt>
                <c:pt idx="8">
                  <c:v>1.4379355986240099</c:v>
                </c:pt>
                <c:pt idx="9">
                  <c:v>1.3545770131965309</c:v>
                </c:pt>
                <c:pt idx="10">
                  <c:v>1.0836616105572248</c:v>
                </c:pt>
                <c:pt idx="11">
                  <c:v>1.1878598423415734</c:v>
                </c:pt>
                <c:pt idx="12">
                  <c:v>1.2295391350553126</c:v>
                </c:pt>
                <c:pt idx="13">
                  <c:v>1.2712184277690521</c:v>
                </c:pt>
                <c:pt idx="14">
                  <c:v>1.3962563059102704</c:v>
                </c:pt>
                <c:pt idx="15">
                  <c:v>1.4587752449808795</c:v>
                </c:pt>
                <c:pt idx="16">
                  <c:v>1.4796148913377491</c:v>
                </c:pt>
                <c:pt idx="17">
                  <c:v>2.0214456966163614</c:v>
                </c:pt>
                <c:pt idx="18">
                  <c:v>2.6049557946087134</c:v>
                </c:pt>
                <c:pt idx="19">
                  <c:v>2.8550315508911499</c:v>
                </c:pt>
                <c:pt idx="20">
                  <c:v>3.4802209415972412</c:v>
                </c:pt>
                <c:pt idx="21">
                  <c:v>3.9386931614483749</c:v>
                </c:pt>
                <c:pt idx="22">
                  <c:v>4.1470896250170721</c:v>
                </c:pt>
                <c:pt idx="23">
                  <c:v>4.1679292713739411</c:v>
                </c:pt>
                <c:pt idx="24">
                  <c:v>4.0428913932327228</c:v>
                </c:pt>
                <c:pt idx="25">
                  <c:v>3.0217487217461074</c:v>
                </c:pt>
                <c:pt idx="26">
                  <c:v>4.6055618448682054</c:v>
                </c:pt>
                <c:pt idx="27">
                  <c:v>4.2721275031582904</c:v>
                </c:pt>
                <c:pt idx="28">
                  <c:v>4.0845706859464626</c:v>
                </c:pt>
                <c:pt idx="29">
                  <c:v>4.3138067958720292</c:v>
                </c:pt>
                <c:pt idx="30">
                  <c:v>4.6055618448682054</c:v>
                </c:pt>
                <c:pt idx="31">
                  <c:v>4.7097600766525538</c:v>
                </c:pt>
                <c:pt idx="32">
                  <c:v>4.8556376011506419</c:v>
                </c:pt>
                <c:pt idx="33">
                  <c:v>5.2724305282880364</c:v>
                </c:pt>
                <c:pt idx="34">
                  <c:v>5.1682322965036871</c:v>
                </c:pt>
                <c:pt idx="35">
                  <c:v>5.3557891137155149</c:v>
                </c:pt>
                <c:pt idx="36">
                  <c:v>5.3141098210017752</c:v>
                </c:pt>
                <c:pt idx="37">
                  <c:v>5.5641855772842117</c:v>
                </c:pt>
                <c:pt idx="38">
                  <c:v>5.9184595653509966</c:v>
                </c:pt>
                <c:pt idx="39">
                  <c:v>6.189374967990303</c:v>
                </c:pt>
                <c:pt idx="40">
                  <c:v>6.501969663343349</c:v>
                </c:pt>
                <c:pt idx="41">
                  <c:v>6.6270075414845673</c:v>
                </c:pt>
                <c:pt idx="42">
                  <c:v>7.523112334829964</c:v>
                </c:pt>
                <c:pt idx="43">
                  <c:v>8.2733396036772735</c:v>
                </c:pt>
                <c:pt idx="44">
                  <c:v>9.4611994460188473</c:v>
                </c:pt>
                <c:pt idx="45">
                  <c:v>7.1688383467631791</c:v>
                </c:pt>
                <c:pt idx="46">
                  <c:v>6.3560921388452609</c:v>
                </c:pt>
                <c:pt idx="47">
                  <c:v>6.2518939070609125</c:v>
                </c:pt>
                <c:pt idx="48">
                  <c:v>6.7103661269120458</c:v>
                </c:pt>
                <c:pt idx="49">
                  <c:v>6.9187625904807426</c:v>
                </c:pt>
                <c:pt idx="50">
                  <c:v>7.189677993120049</c:v>
                </c:pt>
                <c:pt idx="51">
                  <c:v>7.4605933957593553</c:v>
                </c:pt>
                <c:pt idx="52">
                  <c:v>7.689829505684922</c:v>
                </c:pt>
                <c:pt idx="53">
                  <c:v>7.7731880911124005</c:v>
                </c:pt>
                <c:pt idx="54">
                  <c:v>8.0857827864654457</c:v>
                </c:pt>
                <c:pt idx="55">
                  <c:v>8.1691413718929251</c:v>
                </c:pt>
                <c:pt idx="56">
                  <c:v>8.2941792500341442</c:v>
                </c:pt>
                <c:pt idx="57">
                  <c:v>8.4608964208891013</c:v>
                </c:pt>
                <c:pt idx="58">
                  <c:v>8.8151704089558862</c:v>
                </c:pt>
                <c:pt idx="59">
                  <c:v>8.8776893480264949</c:v>
                </c:pt>
                <c:pt idx="60">
                  <c:v>9.3153219215207592</c:v>
                </c:pt>
                <c:pt idx="61">
                  <c:v>9.5862373241600647</c:v>
                </c:pt>
                <c:pt idx="62">
                  <c:v>10.419823178434854</c:v>
                </c:pt>
                <c:pt idx="63">
                  <c:v>11.086691861854684</c:v>
                </c:pt>
                <c:pt idx="64">
                  <c:v>12.774703216761131</c:v>
                </c:pt>
                <c:pt idx="65">
                  <c:v>17.151028951703768</c:v>
                </c:pt>
                <c:pt idx="66">
                  <c:v>10.065549190368069</c:v>
                </c:pt>
                <c:pt idx="67">
                  <c:v>9.7529544950150235</c:v>
                </c:pt>
                <c:pt idx="68">
                  <c:v>9.9405113122268496</c:v>
                </c:pt>
                <c:pt idx="69">
                  <c:v>10.253106007579897</c:v>
                </c:pt>
                <c:pt idx="70">
                  <c:v>10.419823178434854</c:v>
                </c:pt>
              </c:numCache>
            </c:numRef>
          </c:xVal>
          <c:yVal>
            <c:numRef>
              <c:f>'Forsøk 2 - Samlet'!$GO$14:$GO$84</c:f>
              <c:numCache>
                <c:formatCode>0.0</c:formatCode>
                <c:ptCount val="71"/>
                <c:pt idx="0">
                  <c:v>-5.839537</c:v>
                </c:pt>
                <c:pt idx="1">
                  <c:v>-4.7691699999999999</c:v>
                </c:pt>
                <c:pt idx="2">
                  <c:v>-2.9696299999999995</c:v>
                </c:pt>
                <c:pt idx="3">
                  <c:v>-1.7673100000000002</c:v>
                </c:pt>
                <c:pt idx="4">
                  <c:v>-0.11869999999999958</c:v>
                </c:pt>
                <c:pt idx="5">
                  <c:v>1.6812999999999994</c:v>
                </c:pt>
                <c:pt idx="6">
                  <c:v>3.4808299999999992</c:v>
                </c:pt>
                <c:pt idx="7">
                  <c:v>4.6813000000000002</c:v>
                </c:pt>
                <c:pt idx="8">
                  <c:v>6.3312999999999988</c:v>
                </c:pt>
                <c:pt idx="9">
                  <c:v>7.5312999999999999</c:v>
                </c:pt>
                <c:pt idx="10">
                  <c:v>9.3312999999999988</c:v>
                </c:pt>
                <c:pt idx="11">
                  <c:v>11.130800000000001</c:v>
                </c:pt>
                <c:pt idx="12">
                  <c:v>12.780799999999999</c:v>
                </c:pt>
                <c:pt idx="13">
                  <c:v>13.985899999999997</c:v>
                </c:pt>
                <c:pt idx="14">
                  <c:v>15.780799999999999</c:v>
                </c:pt>
                <c:pt idx="15">
                  <c:v>16.980799999999999</c:v>
                </c:pt>
                <c:pt idx="16">
                  <c:v>18.630800000000001</c:v>
                </c:pt>
                <c:pt idx="17">
                  <c:v>20.430800000000001</c:v>
                </c:pt>
                <c:pt idx="18">
                  <c:v>22.230399999999999</c:v>
                </c:pt>
                <c:pt idx="19">
                  <c:v>23.430800000000001</c:v>
                </c:pt>
                <c:pt idx="20">
                  <c:v>25.080800000000004</c:v>
                </c:pt>
                <c:pt idx="21">
                  <c:v>26.280800000000003</c:v>
                </c:pt>
                <c:pt idx="22">
                  <c:v>28.0808</c:v>
                </c:pt>
                <c:pt idx="23">
                  <c:v>29.880800000000004</c:v>
                </c:pt>
                <c:pt idx="24">
                  <c:v>31.530800000000003</c:v>
                </c:pt>
                <c:pt idx="25">
                  <c:v>32.730400000000003</c:v>
                </c:pt>
                <c:pt idx="26">
                  <c:v>34.5304</c:v>
                </c:pt>
                <c:pt idx="27">
                  <c:v>35.730400000000003</c:v>
                </c:pt>
                <c:pt idx="28">
                  <c:v>37.380800000000008</c:v>
                </c:pt>
                <c:pt idx="29">
                  <c:v>39.180800000000005</c:v>
                </c:pt>
                <c:pt idx="30">
                  <c:v>40.980400000000003</c:v>
                </c:pt>
                <c:pt idx="31">
                  <c:v>42.180400000000006</c:v>
                </c:pt>
                <c:pt idx="32">
                  <c:v>43.830399999999997</c:v>
                </c:pt>
                <c:pt idx="33">
                  <c:v>45.030799999999999</c:v>
                </c:pt>
                <c:pt idx="34">
                  <c:v>46.830399999999997</c:v>
                </c:pt>
                <c:pt idx="35">
                  <c:v>48.630399999999995</c:v>
                </c:pt>
                <c:pt idx="36">
                  <c:v>50.281300000000002</c:v>
                </c:pt>
                <c:pt idx="37">
                  <c:v>51.48129999999999</c:v>
                </c:pt>
                <c:pt idx="38">
                  <c:v>53.279899999999998</c:v>
                </c:pt>
                <c:pt idx="39">
                  <c:v>54.479900000000001</c:v>
                </c:pt>
                <c:pt idx="40">
                  <c:v>56.130399999999995</c:v>
                </c:pt>
                <c:pt idx="41">
                  <c:v>57.929899999999989</c:v>
                </c:pt>
                <c:pt idx="42">
                  <c:v>59.730399999999989</c:v>
                </c:pt>
                <c:pt idx="43">
                  <c:v>60.929899999999989</c:v>
                </c:pt>
                <c:pt idx="44">
                  <c:v>62.579899999999995</c:v>
                </c:pt>
                <c:pt idx="45">
                  <c:v>63.780399999999986</c:v>
                </c:pt>
                <c:pt idx="46">
                  <c:v>65.580399999999997</c:v>
                </c:pt>
                <c:pt idx="47">
                  <c:v>67.379899999999992</c:v>
                </c:pt>
                <c:pt idx="48">
                  <c:v>69.030399999999986</c:v>
                </c:pt>
                <c:pt idx="49">
                  <c:v>70.230399999999989</c:v>
                </c:pt>
                <c:pt idx="50">
                  <c:v>72.029899999999998</c:v>
                </c:pt>
                <c:pt idx="51">
                  <c:v>73.230399999999989</c:v>
                </c:pt>
                <c:pt idx="52">
                  <c:v>74.880399999999995</c:v>
                </c:pt>
                <c:pt idx="53">
                  <c:v>76.679899999999989</c:v>
                </c:pt>
                <c:pt idx="54">
                  <c:v>78.479899999999986</c:v>
                </c:pt>
                <c:pt idx="55">
                  <c:v>79.679399999999987</c:v>
                </c:pt>
                <c:pt idx="56">
                  <c:v>81.329399999999993</c:v>
                </c:pt>
                <c:pt idx="57">
                  <c:v>82.529899999999998</c:v>
                </c:pt>
                <c:pt idx="58">
                  <c:v>84.329399999999993</c:v>
                </c:pt>
                <c:pt idx="59">
                  <c:v>86.12939999999999</c:v>
                </c:pt>
                <c:pt idx="60">
                  <c:v>87.779899999999998</c:v>
                </c:pt>
                <c:pt idx="61">
                  <c:v>88.979899999999986</c:v>
                </c:pt>
                <c:pt idx="62">
                  <c:v>90.779899999999998</c:v>
                </c:pt>
                <c:pt idx="63">
                  <c:v>91.979399999999998</c:v>
                </c:pt>
                <c:pt idx="64">
                  <c:v>93.62939999999999</c:v>
                </c:pt>
                <c:pt idx="65">
                  <c:v>95.43</c:v>
                </c:pt>
                <c:pt idx="66">
                  <c:v>97.23</c:v>
                </c:pt>
                <c:pt idx="67">
                  <c:v>98.429000000000002</c:v>
                </c:pt>
                <c:pt idx="68">
                  <c:v>100.08</c:v>
                </c:pt>
                <c:pt idx="69">
                  <c:v>101.28</c:v>
                </c:pt>
                <c:pt idx="70">
                  <c:v>103.07900000000001</c:v>
                </c:pt>
              </c:numCache>
            </c:numRef>
          </c:yVal>
          <c:smooth val="0"/>
          <c:extLst>
            <c:ext xmlns:c16="http://schemas.microsoft.com/office/drawing/2014/chart" uri="{C3380CC4-5D6E-409C-BE32-E72D297353CC}">
              <c16:uniqueId val="{0000000A-AE63-41FA-9548-5FA5C196DA80}"/>
            </c:ext>
          </c:extLst>
        </c:ser>
        <c:ser>
          <c:idx val="12"/>
          <c:order val="11"/>
          <c:tx>
            <c:strRef>
              <c:f>'Forsøk 2 - Samlet'!$FJ$12</c:f>
              <c:strCache>
                <c:ptCount val="1"/>
                <c:pt idx="0">
                  <c:v>u2-3c</c:v>
                </c:pt>
              </c:strCache>
            </c:strRef>
          </c:tx>
          <c:spPr>
            <a:ln w="15875" cap="rnd" cmpd="dbl">
              <a:noFill/>
              <a:round/>
            </a:ln>
            <a:effectLst/>
          </c:spPr>
          <c:marker>
            <c:symbol val="none"/>
          </c:marker>
          <c:xVal>
            <c:numRef>
              <c:f>'Forsøk 2 - Samlet'!$FJ$14:$FJ$85</c:f>
              <c:numCache>
                <c:formatCode>0.0</c:formatCode>
                <c:ptCount val="72"/>
                <c:pt idx="0">
                  <c:v>1.8547285257614039</c:v>
                </c:pt>
                <c:pt idx="1">
                  <c:v>0.52099115892174264</c:v>
                </c:pt>
                <c:pt idx="2">
                  <c:v>0.31259469535304563</c:v>
                </c:pt>
                <c:pt idx="3">
                  <c:v>0.81274620791791863</c:v>
                </c:pt>
                <c:pt idx="4">
                  <c:v>1.0836616105572248</c:v>
                </c:pt>
                <c:pt idx="5">
                  <c:v>1.2295391350553126</c:v>
                </c:pt>
                <c:pt idx="6">
                  <c:v>1.3754166595534008</c:v>
                </c:pt>
                <c:pt idx="7">
                  <c:v>1.3754166595534008</c:v>
                </c:pt>
                <c:pt idx="8">
                  <c:v>1.7296906476201857</c:v>
                </c:pt>
                <c:pt idx="9">
                  <c:v>1.500454537694619</c:v>
                </c:pt>
                <c:pt idx="10">
                  <c:v>1.8547285257614039</c:v>
                </c:pt>
                <c:pt idx="11">
                  <c:v>1.8547285257614039</c:v>
                </c:pt>
                <c:pt idx="12">
                  <c:v>1.9797664039026222</c:v>
                </c:pt>
                <c:pt idx="13">
                  <c:v>2.1881628674713194</c:v>
                </c:pt>
                <c:pt idx="14">
                  <c:v>2.5424368555381043</c:v>
                </c:pt>
                <c:pt idx="15">
                  <c:v>2.5841161482518435</c:v>
                </c:pt>
                <c:pt idx="16">
                  <c:v>3.0217487217461074</c:v>
                </c:pt>
                <c:pt idx="17">
                  <c:v>3.2301451853148047</c:v>
                </c:pt>
                <c:pt idx="18">
                  <c:v>3.5844191733815896</c:v>
                </c:pt>
                <c:pt idx="19">
                  <c:v>3.917853515091505</c:v>
                </c:pt>
                <c:pt idx="20">
                  <c:v>4.3971653812995086</c:v>
                </c:pt>
                <c:pt idx="21">
                  <c:v>4.3346464422288991</c:v>
                </c:pt>
                <c:pt idx="22">
                  <c:v>4.5638825521544657</c:v>
                </c:pt>
                <c:pt idx="23">
                  <c:v>4.4388446740132474</c:v>
                </c:pt>
                <c:pt idx="24">
                  <c:v>0.2500757562824365</c:v>
                </c:pt>
                <c:pt idx="25">
                  <c:v>4.4596843203701173</c:v>
                </c:pt>
                <c:pt idx="26">
                  <c:v>3.4385416488835019</c:v>
                </c:pt>
                <c:pt idx="27">
                  <c:v>4.3138067958720292</c:v>
                </c:pt>
                <c:pt idx="28">
                  <c:v>5.189071942860557</c:v>
                </c:pt>
                <c:pt idx="29">
                  <c:v>5.2099115892174268</c:v>
                </c:pt>
                <c:pt idx="30">
                  <c:v>5.3974684064292537</c:v>
                </c:pt>
                <c:pt idx="31">
                  <c:v>5.7100631017822998</c:v>
                </c:pt>
                <c:pt idx="32">
                  <c:v>5.6267045163548213</c:v>
                </c:pt>
                <c:pt idx="33">
                  <c:v>5.7100631017822998</c:v>
                </c:pt>
                <c:pt idx="34">
                  <c:v>5.7517423944960395</c:v>
                </c:pt>
                <c:pt idx="35">
                  <c:v>5.9392992117078665</c:v>
                </c:pt>
                <c:pt idx="36">
                  <c:v>6.2102146143471728</c:v>
                </c:pt>
                <c:pt idx="37">
                  <c:v>6.5853282487708276</c:v>
                </c:pt>
                <c:pt idx="38">
                  <c:v>6.9604418831944823</c:v>
                </c:pt>
                <c:pt idx="39">
                  <c:v>7.3772348103318768</c:v>
                </c:pt>
                <c:pt idx="40">
                  <c:v>7.5856312739005736</c:v>
                </c:pt>
                <c:pt idx="41">
                  <c:v>8.0857827864654457</c:v>
                </c:pt>
                <c:pt idx="42">
                  <c:v>8.1691413718929251</c:v>
                </c:pt>
                <c:pt idx="43">
                  <c:v>12.191193118768778</c:v>
                </c:pt>
                <c:pt idx="44">
                  <c:v>4.3971653812995086</c:v>
                </c:pt>
                <c:pt idx="45">
                  <c:v>5.8767802726372578</c:v>
                </c:pt>
                <c:pt idx="46">
                  <c:v>6.5853282487708276</c:v>
                </c:pt>
                <c:pt idx="47">
                  <c:v>7.189677993120049</c:v>
                </c:pt>
                <c:pt idx="48">
                  <c:v>8.0441034937517077</c:v>
                </c:pt>
                <c:pt idx="49">
                  <c:v>8.2316603109635338</c:v>
                </c:pt>
                <c:pt idx="50">
                  <c:v>8.4400567745322306</c:v>
                </c:pt>
                <c:pt idx="51">
                  <c:v>8.7318118235284068</c:v>
                </c:pt>
                <c:pt idx="52">
                  <c:v>8.4608964208891013</c:v>
                </c:pt>
                <c:pt idx="53">
                  <c:v>8.3566981891047529</c:v>
                </c:pt>
                <c:pt idx="54">
                  <c:v>8.6067739453871894</c:v>
                </c:pt>
                <c:pt idx="55">
                  <c:v>8.9610479334539743</c:v>
                </c:pt>
                <c:pt idx="56">
                  <c:v>9.3570012142344989</c:v>
                </c:pt>
                <c:pt idx="57">
                  <c:v>9.7737941413718925</c:v>
                </c:pt>
                <c:pt idx="58">
                  <c:v>9.9196716658699806</c:v>
                </c:pt>
                <c:pt idx="59">
                  <c:v>9.8363130804425012</c:v>
                </c:pt>
                <c:pt idx="60">
                  <c:v>10.503181763862333</c:v>
                </c:pt>
                <c:pt idx="61">
                  <c:v>11.732720898917645</c:v>
                </c:pt>
                <c:pt idx="62">
                  <c:v>11.29508832542338</c:v>
                </c:pt>
                <c:pt idx="63">
                  <c:v>16.463320621927068</c:v>
                </c:pt>
                <c:pt idx="64">
                  <c:v>21.964987260140671</c:v>
                </c:pt>
                <c:pt idx="65">
                  <c:v>8.5650946526734497</c:v>
                </c:pt>
                <c:pt idx="66">
                  <c:v>8.9193686407402346</c:v>
                </c:pt>
                <c:pt idx="67">
                  <c:v>9.7737941413718925</c:v>
                </c:pt>
                <c:pt idx="68">
                  <c:v>10.75325752014477</c:v>
                </c:pt>
                <c:pt idx="69">
                  <c:v>11.045012569140944</c:v>
                </c:pt>
                <c:pt idx="70">
                  <c:v>10.544861056576073</c:v>
                </c:pt>
                <c:pt idx="71">
                  <c:v>10.919974690999727</c:v>
                </c:pt>
              </c:numCache>
            </c:numRef>
          </c:xVal>
          <c:yVal>
            <c:numRef>
              <c:f>'Forsøk 2 - Samlet'!$FM$14:$FM$85</c:f>
              <c:numCache>
                <c:formatCode>0.0</c:formatCode>
                <c:ptCount val="72"/>
                <c:pt idx="0">
                  <c:v>-4.77102</c:v>
                </c:pt>
                <c:pt idx="1">
                  <c:v>-3.5705599999999995</c:v>
                </c:pt>
                <c:pt idx="2">
                  <c:v>-1.9210200000000004</c:v>
                </c:pt>
                <c:pt idx="3">
                  <c:v>-0.12148000000000003</c:v>
                </c:pt>
                <c:pt idx="4">
                  <c:v>1.6785199999999998</c:v>
                </c:pt>
                <c:pt idx="5">
                  <c:v>2.8775900000000005</c:v>
                </c:pt>
                <c:pt idx="6">
                  <c:v>4.5271000000000008</c:v>
                </c:pt>
                <c:pt idx="7">
                  <c:v>5.7276000000000007</c:v>
                </c:pt>
                <c:pt idx="8">
                  <c:v>7.5271000000000008</c:v>
                </c:pt>
                <c:pt idx="9">
                  <c:v>9.3270999999999997</c:v>
                </c:pt>
                <c:pt idx="10">
                  <c:v>10.9771</c:v>
                </c:pt>
                <c:pt idx="11">
                  <c:v>12.177099999999999</c:v>
                </c:pt>
                <c:pt idx="12">
                  <c:v>13.9771</c:v>
                </c:pt>
                <c:pt idx="13">
                  <c:v>15.176200000000001</c:v>
                </c:pt>
                <c:pt idx="14">
                  <c:v>16.8276</c:v>
                </c:pt>
                <c:pt idx="15">
                  <c:v>18.627600000000001</c:v>
                </c:pt>
                <c:pt idx="16">
                  <c:v>20.426699999999997</c:v>
                </c:pt>
                <c:pt idx="17">
                  <c:v>21.627099999999999</c:v>
                </c:pt>
                <c:pt idx="18">
                  <c:v>23.2776</c:v>
                </c:pt>
                <c:pt idx="19">
                  <c:v>24.479900000000001</c:v>
                </c:pt>
                <c:pt idx="20">
                  <c:v>26.275300000000001</c:v>
                </c:pt>
                <c:pt idx="21">
                  <c:v>28.076699999999992</c:v>
                </c:pt>
                <c:pt idx="22">
                  <c:v>29.726699999999997</c:v>
                </c:pt>
                <c:pt idx="23">
                  <c:v>30.928099999999997</c:v>
                </c:pt>
                <c:pt idx="24">
                  <c:v>32.726199999999992</c:v>
                </c:pt>
                <c:pt idx="25">
                  <c:v>33.926699999999997</c:v>
                </c:pt>
                <c:pt idx="26">
                  <c:v>35.5762</c:v>
                </c:pt>
                <c:pt idx="27">
                  <c:v>37.375299999999996</c:v>
                </c:pt>
                <c:pt idx="28">
                  <c:v>39.175299999999993</c:v>
                </c:pt>
                <c:pt idx="29">
                  <c:v>40.376199999999997</c:v>
                </c:pt>
                <c:pt idx="30">
                  <c:v>42.025700000000001</c:v>
                </c:pt>
                <c:pt idx="31">
                  <c:v>43.227599999999995</c:v>
                </c:pt>
                <c:pt idx="32">
                  <c:v>45.02709999999999</c:v>
                </c:pt>
                <c:pt idx="33">
                  <c:v>46.825699999999998</c:v>
                </c:pt>
                <c:pt idx="34">
                  <c:v>48.474800000000002</c:v>
                </c:pt>
                <c:pt idx="35">
                  <c:v>49.675299999999993</c:v>
                </c:pt>
                <c:pt idx="36">
                  <c:v>51.475700000000003</c:v>
                </c:pt>
                <c:pt idx="37">
                  <c:v>52.675700000000006</c:v>
                </c:pt>
                <c:pt idx="38">
                  <c:v>54.327100000000002</c:v>
                </c:pt>
                <c:pt idx="39">
                  <c:v>56.127099999999999</c:v>
                </c:pt>
                <c:pt idx="40">
                  <c:v>57.927099999999996</c:v>
                </c:pt>
                <c:pt idx="41">
                  <c:v>59.126199999999997</c:v>
                </c:pt>
                <c:pt idx="42">
                  <c:v>60.774799999999999</c:v>
                </c:pt>
                <c:pt idx="43">
                  <c:v>61.977099999999993</c:v>
                </c:pt>
                <c:pt idx="44">
                  <c:v>63.776699999999991</c:v>
                </c:pt>
                <c:pt idx="45">
                  <c:v>65.5762</c:v>
                </c:pt>
                <c:pt idx="46">
                  <c:v>67.227099999999993</c:v>
                </c:pt>
                <c:pt idx="47">
                  <c:v>68.426699999999997</c:v>
                </c:pt>
                <c:pt idx="48">
                  <c:v>70.224800000000002</c:v>
                </c:pt>
                <c:pt idx="49">
                  <c:v>71.424799999999991</c:v>
                </c:pt>
                <c:pt idx="50">
                  <c:v>73.074799999999996</c:v>
                </c:pt>
                <c:pt idx="51">
                  <c:v>74.874799999999993</c:v>
                </c:pt>
                <c:pt idx="52">
                  <c:v>76.674799999999991</c:v>
                </c:pt>
                <c:pt idx="53">
                  <c:v>77.875699999999995</c:v>
                </c:pt>
                <c:pt idx="54">
                  <c:v>79.524799999999999</c:v>
                </c:pt>
                <c:pt idx="55">
                  <c:v>80.724399999999989</c:v>
                </c:pt>
                <c:pt idx="56">
                  <c:v>82.526200000000003</c:v>
                </c:pt>
                <c:pt idx="57">
                  <c:v>84.325299999999999</c:v>
                </c:pt>
                <c:pt idx="58">
                  <c:v>85.976699999999994</c:v>
                </c:pt>
                <c:pt idx="59">
                  <c:v>87.175299999999993</c:v>
                </c:pt>
                <c:pt idx="60">
                  <c:v>88.97529999999999</c:v>
                </c:pt>
                <c:pt idx="61">
                  <c:v>90.174399999999991</c:v>
                </c:pt>
                <c:pt idx="62">
                  <c:v>91.824399999999997</c:v>
                </c:pt>
                <c:pt idx="63">
                  <c:v>93.624399999999994</c:v>
                </c:pt>
                <c:pt idx="64">
                  <c:v>95.423999999999992</c:v>
                </c:pt>
                <c:pt idx="65">
                  <c:v>96.624000000000009</c:v>
                </c:pt>
                <c:pt idx="66">
                  <c:v>98.275999999999996</c:v>
                </c:pt>
                <c:pt idx="67">
                  <c:v>99.474000000000004</c:v>
                </c:pt>
                <c:pt idx="68">
                  <c:v>101.276</c:v>
                </c:pt>
                <c:pt idx="69">
                  <c:v>103.077</c:v>
                </c:pt>
                <c:pt idx="70">
                  <c:v>104.425</c:v>
                </c:pt>
                <c:pt idx="71">
                  <c:v>104.79999999999998</c:v>
                </c:pt>
              </c:numCache>
            </c:numRef>
          </c:yVal>
          <c:smooth val="0"/>
          <c:extLst>
            <c:ext xmlns:c16="http://schemas.microsoft.com/office/drawing/2014/chart" uri="{C3380CC4-5D6E-409C-BE32-E72D297353CC}">
              <c16:uniqueId val="{0000000B-AE63-41FA-9548-5FA5C196DA80}"/>
            </c:ext>
          </c:extLst>
        </c:ser>
        <c:ser>
          <c:idx val="6"/>
          <c:order val="12"/>
          <c:tx>
            <c:strRef>
              <c:f>'Forsøk 2 - Samlet'!$D$68</c:f>
              <c:strCache>
                <c:ptCount val="1"/>
                <c:pt idx="0">
                  <c:v>Clay</c:v>
                </c:pt>
              </c:strCache>
            </c:strRef>
          </c:tx>
          <c:spPr>
            <a:ln w="9525" cap="rnd">
              <a:noFill/>
              <a:round/>
            </a:ln>
            <a:effectLst/>
          </c:spPr>
          <c:marker>
            <c:symbol val="circle"/>
            <c:size val="5"/>
            <c:spPr>
              <a:solidFill>
                <a:schemeClr val="accent1">
                  <a:lumMod val="60000"/>
                </a:schemeClr>
              </a:solidFill>
              <a:ln w="9525">
                <a:solidFill>
                  <a:schemeClr val="accent1">
                    <a:lumMod val="60000"/>
                  </a:schemeClr>
                </a:solidFill>
              </a:ln>
              <a:effectLst/>
            </c:spPr>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0C-AE63-41FA-9548-5FA5C196DA80}"/>
            </c:ext>
          </c:extLst>
        </c:ser>
        <c:dLbls>
          <c:showLegendKey val="0"/>
          <c:showVal val="0"/>
          <c:showCatName val="0"/>
          <c:showSerName val="0"/>
          <c:showPercent val="0"/>
          <c:showBubbleSize val="0"/>
        </c:dLbls>
        <c:axId val="44627551"/>
        <c:axId val="44625471"/>
      </c:scatterChart>
      <c:valAx>
        <c:axId val="251620736"/>
        <c:scaling>
          <c:orientation val="minMax"/>
          <c:max val="7"/>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1643392"/>
        <c:crosses val="autoZero"/>
        <c:crossBetween val="midCat"/>
        <c:minorUnit val="0.5"/>
      </c:valAx>
      <c:valAx>
        <c:axId val="251643392"/>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low"/>
        <c:spPr>
          <a:noFill/>
          <a:ln w="9525" cap="flat" cmpd="sng" algn="ctr">
            <a:no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1620736"/>
        <c:crosses val="autoZero"/>
        <c:crossBetween val="midCat"/>
      </c:valAx>
      <c:valAx>
        <c:axId val="44625471"/>
        <c:scaling>
          <c:orientation val="maxMin"/>
          <c:max val="120"/>
          <c:min val="0"/>
        </c:scaling>
        <c:delete val="0"/>
        <c:axPos val="l"/>
        <c:numFmt formatCode="0.0" sourceLinked="1"/>
        <c:majorTickMark val="none"/>
        <c:minorTickMark val="none"/>
        <c:tickLblPos val="none"/>
        <c:spPr>
          <a:noFill/>
          <a:ln w="9525" cap="flat" cmpd="sng" algn="ctr">
            <a:no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44627551"/>
        <c:crosses val="max"/>
        <c:crossBetween val="midCat"/>
      </c:valAx>
      <c:valAx>
        <c:axId val="44627551"/>
        <c:scaling>
          <c:orientation val="maxMin"/>
          <c:max val="40"/>
          <c:min val="0"/>
        </c:scaling>
        <c:delete val="0"/>
        <c:axPos val="b"/>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44625471"/>
        <c:crosses val="max"/>
        <c:crossBetween val="midCat"/>
        <c:majorUnit val="10"/>
        <c:minorUnit val="5"/>
      </c:valAx>
      <c:spPr>
        <a:noFill/>
        <a:ln>
          <a:solidFill>
            <a:schemeClr val="bg1">
              <a:lumMod val="85000"/>
            </a:schemeClr>
          </a:solidFill>
        </a:ln>
        <a:effectLst/>
      </c:spPr>
    </c:plotArea>
    <c:legend>
      <c:legendPos val="l"/>
      <c:layout>
        <c:manualLayout>
          <c:xMode val="edge"/>
          <c:yMode val="edge"/>
          <c:x val="0.19423564814814812"/>
          <c:y val="0.89995128153078563"/>
          <c:w val="0.76141580762956262"/>
          <c:h val="6.7438327332556974E-2"/>
        </c:manualLayout>
      </c:layout>
      <c:overlay val="0"/>
      <c:spPr>
        <a:noFill/>
        <a:ln>
          <a:noFill/>
        </a:ln>
        <a:effectLst/>
      </c:spPr>
      <c:txPr>
        <a:bodyPr rot="0" spcFirstLastPara="1" vertOverflow="ellipsis" vert="horz" wrap="square" anchor="ctr" anchorCtr="1"/>
        <a:lstStyle/>
        <a:p>
          <a:pPr>
            <a:defRPr sz="65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521203703703705"/>
          <c:y val="0.14723777777777777"/>
          <c:w val="0.53808703703703709"/>
          <c:h val="0.7892622222222222"/>
        </c:manualLayout>
      </c:layout>
      <c:scatterChart>
        <c:scatterStyle val="lineMarker"/>
        <c:varyColors val="0"/>
        <c:ser>
          <c:idx val="0"/>
          <c:order val="0"/>
          <c:tx>
            <c:v>S1_r</c:v>
          </c:tx>
          <c:spPr>
            <a:ln w="15875" cap="rnd">
              <a:solidFill>
                <a:srgbClr val="FFC000"/>
              </a:solidFill>
              <a:round/>
            </a:ln>
            <a:effectLst/>
          </c:spPr>
          <c:marker>
            <c:symbol val="none"/>
          </c:marker>
          <c:xVal>
            <c:numRef>
              <c:f>Bq!$B$5:$B$80</c:f>
              <c:numCache>
                <c:formatCode>General</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f>Bq!$C$5:$C$80</c:f>
              <c:numCache>
                <c:formatCode>General</c:formatCode>
                <c:ptCount val="76"/>
                <c:pt idx="0">
                  <c:v>-1.5</c:v>
                </c:pt>
                <c:pt idx="1">
                  <c:v>0.29999999999999993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0"/>
          <c:extLst>
            <c:ext xmlns:c16="http://schemas.microsoft.com/office/drawing/2014/chart" uri="{C3380CC4-5D6E-409C-BE32-E72D297353CC}">
              <c16:uniqueId val="{00000000-24E0-4257-9B30-DBE28A6D7801}"/>
            </c:ext>
          </c:extLst>
        </c:ser>
        <c:ser>
          <c:idx val="5"/>
          <c:order val="2"/>
          <c:tx>
            <c:v>4b_r</c:v>
          </c:tx>
          <c:spPr>
            <a:ln w="12700" cap="rnd">
              <a:solidFill>
                <a:schemeClr val="accent6"/>
              </a:solidFill>
              <a:round/>
            </a:ln>
            <a:effectLst/>
          </c:spPr>
          <c:marker>
            <c:symbol val="none"/>
          </c:marker>
          <c:xVal>
            <c:numRef>
              <c:f>Bq!$G$28:$G$1139</c:f>
              <c:numCache>
                <c:formatCode>General</c:formatCode>
                <c:ptCount val="1112"/>
                <c:pt idx="0">
                  <c:v>8.2107144795081819E-4</c:v>
                </c:pt>
                <c:pt idx="1">
                  <c:v>8.2105629470101166E-4</c:v>
                </c:pt>
                <c:pt idx="2">
                  <c:v>6.5004093835401564E-4</c:v>
                </c:pt>
                <c:pt idx="3">
                  <c:v>5.4223392596220604E-4</c:v>
                </c:pt>
                <c:pt idx="4">
                  <c:v>5.4222732532852231E-4</c:v>
                </c:pt>
                <c:pt idx="5">
                  <c:v>3.9022147234263024E-4</c:v>
                </c:pt>
                <c:pt idx="6">
                  <c:v>3.4066319605073039E-4</c:v>
                </c:pt>
                <c:pt idx="7">
                  <c:v>3.4066007349002327E-4</c:v>
                </c:pt>
                <c:pt idx="8">
                  <c:v>4.2769236039071865E-4</c:v>
                </c:pt>
                <c:pt idx="9">
                  <c:v>3.6659044088798375E-4</c:v>
                </c:pt>
                <c:pt idx="10">
                  <c:v>3.6658743129652094E-4</c:v>
                </c:pt>
                <c:pt idx="11">
                  <c:v>2.8494725791209161E-4</c:v>
                </c:pt>
                <c:pt idx="12">
                  <c:v>2.8494544106323866E-4</c:v>
                </c:pt>
                <c:pt idx="13">
                  <c:v>3.5952207015644535E-4</c:v>
                </c:pt>
                <c:pt idx="14">
                  <c:v>3.4291930263270987E-4</c:v>
                </c:pt>
                <c:pt idx="15">
                  <c:v>3.4291733156800107E-4</c:v>
                </c:pt>
                <c:pt idx="16">
                  <c:v>3.2974144709656641E-4</c:v>
                </c:pt>
                <c:pt idx="17">
                  <c:v>3.1754048273123048E-4</c:v>
                </c:pt>
                <c:pt idx="18">
                  <c:v>2.7784644536053691E-4</c:v>
                </c:pt>
                <c:pt idx="19">
                  <c:v>2.7064560310888843E-4</c:v>
                </c:pt>
                <c:pt idx="20">
                  <c:v>2.6351932836851189E-4</c:v>
                </c:pt>
                <c:pt idx="21">
                  <c:v>3.0116343015431252E-4</c:v>
                </c:pt>
                <c:pt idx="22">
                  <c:v>2.9533018869911661E-4</c:v>
                </c:pt>
                <c:pt idx="23">
                  <c:v>2.9532873153617823E-4</c:v>
                </c:pt>
                <c:pt idx="24">
                  <c:v>3.322431843582546E-4</c:v>
                </c:pt>
                <c:pt idx="25">
                  <c:v>3.2018862154364582E-4</c:v>
                </c:pt>
                <c:pt idx="26">
                  <c:v>3.1496508634335939E-4</c:v>
                </c:pt>
                <c:pt idx="27">
                  <c:v>3.1496361554755116E-4</c:v>
                </c:pt>
                <c:pt idx="28">
                  <c:v>3.0713014558152315E-4</c:v>
                </c:pt>
                <c:pt idx="29">
                  <c:v>3.0712874819593093E-4</c:v>
                </c:pt>
                <c:pt idx="30">
                  <c:v>3.4125257793486723E-4</c:v>
                </c:pt>
                <c:pt idx="31">
                  <c:v>4.0388097695931457E-4</c:v>
                </c:pt>
                <c:pt idx="32">
                  <c:v>4.0387916684842977E-4</c:v>
                </c:pt>
                <c:pt idx="33">
                  <c:v>3.9687420884554261E-4</c:v>
                </c:pt>
                <c:pt idx="34">
                  <c:v>3.9346443529166453E-4</c:v>
                </c:pt>
                <c:pt idx="35">
                  <c:v>3.9346271945853167E-4</c:v>
                </c:pt>
                <c:pt idx="36">
                  <c:v>3.2447549387341727E-4</c:v>
                </c:pt>
                <c:pt idx="37">
                  <c:v>3.2233632799603387E-4</c:v>
                </c:pt>
                <c:pt idx="38">
                  <c:v>3.8356393999145497E-4</c:v>
                </c:pt>
                <c:pt idx="39">
                  <c:v>3.8356231209339388E-4</c:v>
                </c:pt>
                <c:pt idx="40">
                  <c:v>4.4091951084952101E-4</c:v>
                </c:pt>
                <c:pt idx="41">
                  <c:v>4.4091766851981853E-4</c:v>
                </c:pt>
                <c:pt idx="42">
                  <c:v>4.3889586119964552E-4</c:v>
                </c:pt>
                <c:pt idx="43">
                  <c:v>4.3413692295431411E-4</c:v>
                </c:pt>
                <c:pt idx="44">
                  <c:v>4.3413513906524255E-4</c:v>
                </c:pt>
                <c:pt idx="45">
                  <c:v>3.6878344003368562E-4</c:v>
                </c:pt>
                <c:pt idx="46">
                  <c:v>3.0425184954417542E-4</c:v>
                </c:pt>
                <c:pt idx="47">
                  <c:v>2.9745724908369702E-4</c:v>
                </c:pt>
                <c:pt idx="48">
                  <c:v>3.8176787490086972E-4</c:v>
                </c:pt>
                <c:pt idx="49">
                  <c:v>3.4870653380161083E-4</c:v>
                </c:pt>
                <c:pt idx="50">
                  <c:v>3.4240405882907045E-4</c:v>
                </c:pt>
                <c:pt idx="51">
                  <c:v>3.3854988805312545E-4</c:v>
                </c:pt>
                <c:pt idx="52">
                  <c:v>4.2466747587369813E-4</c:v>
                </c:pt>
                <c:pt idx="53">
                  <c:v>4.1558766626459734E-4</c:v>
                </c:pt>
                <c:pt idx="54">
                  <c:v>3.8340092084587351E-4</c:v>
                </c:pt>
                <c:pt idx="55">
                  <c:v>3.8047802826411599E-4</c:v>
                </c:pt>
                <c:pt idx="56">
                  <c:v>3.7310288760012799E-4</c:v>
                </c:pt>
                <c:pt idx="57">
                  <c:v>4.2447602853165183E-4</c:v>
                </c:pt>
                <c:pt idx="58">
                  <c:v>4.2161161113832182E-4</c:v>
                </c:pt>
                <c:pt idx="59">
                  <c:v>4.1527559496637337E-4</c:v>
                </c:pt>
                <c:pt idx="60">
                  <c:v>4.1005146003910548E-4</c:v>
                </c:pt>
                <c:pt idx="61">
                  <c:v>4.0722729515863546E-4</c:v>
                </c:pt>
                <c:pt idx="62">
                  <c:v>3.7214460575057669E-4</c:v>
                </c:pt>
                <c:pt idx="63">
                  <c:v>4.5327439013463563E-4</c:v>
                </c:pt>
                <c:pt idx="64">
                  <c:v>4.5048001617778449E-4</c:v>
                </c:pt>
                <c:pt idx="65">
                  <c:v>4.1632478780877154E-4</c:v>
                </c:pt>
                <c:pt idx="66">
                  <c:v>4.4130162364703176E-4</c:v>
                </c:pt>
                <c:pt idx="67">
                  <c:v>4.3570669434432271E-4</c:v>
                </c:pt>
                <c:pt idx="68">
                  <c:v>3.7781348486801581E-4</c:v>
                </c:pt>
                <c:pt idx="69">
                  <c:v>3.7147502092383218E-4</c:v>
                </c:pt>
                <c:pt idx="70">
                  <c:v>3.9605368026910759E-4</c:v>
                </c:pt>
                <c:pt idx="71">
                  <c:v>4.4687186141375434E-4</c:v>
                </c:pt>
                <c:pt idx="72">
                  <c:v>4.4415080402437673E-4</c:v>
                </c:pt>
                <c:pt idx="73">
                  <c:v>4.4142976702768211E-4</c:v>
                </c:pt>
                <c:pt idx="74">
                  <c:v>4.3287575154381811E-4</c:v>
                </c:pt>
                <c:pt idx="75">
                  <c:v>4.5636088323218363E-4</c:v>
                </c:pt>
                <c:pt idx="76">
                  <c:v>4.5368017478582918E-4</c:v>
                </c:pt>
                <c:pt idx="77">
                  <c:v>3.9762935310858017E-4</c:v>
                </c:pt>
                <c:pt idx="78">
                  <c:v>3.9341072034109896E-4</c:v>
                </c:pt>
                <c:pt idx="79">
                  <c:v>3.9073865224406281E-4</c:v>
                </c:pt>
                <c:pt idx="80">
                  <c:v>4.1385130132848567E-4</c:v>
                </c:pt>
                <c:pt idx="81">
                  <c:v>4.1085781558789132E-4</c:v>
                </c:pt>
                <c:pt idx="82">
                  <c:v>4.6153074417992459E-4</c:v>
                </c:pt>
                <c:pt idx="83">
                  <c:v>5.1340304934146858E-4</c:v>
                </c:pt>
                <c:pt idx="84">
                  <c:v>4.8400211994082179E-4</c:v>
                </c:pt>
                <c:pt idx="85">
                  <c:v>4.8133191809229836E-4</c:v>
                </c:pt>
                <c:pt idx="86">
                  <c:v>4.5227749107851613E-4</c:v>
                </c:pt>
                <c:pt idx="87">
                  <c:v>5.2985782200811154E-4</c:v>
                </c:pt>
                <c:pt idx="88">
                  <c:v>5.3007652892551958E-4</c:v>
                </c:pt>
                <c:pt idx="89">
                  <c:v>4.9970924776521198E-4</c:v>
                </c:pt>
                <c:pt idx="90">
                  <c:v>4.9702654724169805E-4</c:v>
                </c:pt>
                <c:pt idx="91">
                  <c:v>4.9667821197693033E-4</c:v>
                </c:pt>
                <c:pt idx="92">
                  <c:v>5.2218531259243901E-4</c:v>
                </c:pt>
                <c:pt idx="93">
                  <c:v>4.3834883259444198E-4</c:v>
                </c:pt>
                <c:pt idx="94">
                  <c:v>4.3841312641724583E-4</c:v>
                </c:pt>
                <c:pt idx="95">
                  <c:v>4.3742539195802129E-4</c:v>
                </c:pt>
                <c:pt idx="96">
                  <c:v>4.8934493288573455E-4</c:v>
                </c:pt>
                <c:pt idx="97">
                  <c:v>4.8739796672855439E-4</c:v>
                </c:pt>
                <c:pt idx="98">
                  <c:v>5.3940046814135575E-4</c:v>
                </c:pt>
                <c:pt idx="99">
                  <c:v>4.5784372323844888E-4</c:v>
                </c:pt>
                <c:pt idx="100">
                  <c:v>4.5951115309619508E-4</c:v>
                </c:pt>
                <c:pt idx="101">
                  <c:v>4.5673090091337588E-4</c:v>
                </c:pt>
                <c:pt idx="102">
                  <c:v>3.982843230570208E-4</c:v>
                </c:pt>
                <c:pt idx="103">
                  <c:v>3.9776162251825911E-4</c:v>
                </c:pt>
                <c:pt idx="104">
                  <c:v>5.1151701883424771E-4</c:v>
                </c:pt>
                <c:pt idx="105">
                  <c:v>5.0869547326504747E-4</c:v>
                </c:pt>
                <c:pt idx="106">
                  <c:v>4.8159804796923201E-4</c:v>
                </c:pt>
                <c:pt idx="107">
                  <c:v>4.7875318792674735E-4</c:v>
                </c:pt>
                <c:pt idx="108">
                  <c:v>4.7590834966400016E-4</c:v>
                </c:pt>
                <c:pt idx="109">
                  <c:v>4.7542649484493964E-4</c:v>
                </c:pt>
                <c:pt idx="110">
                  <c:v>5.0118876740820606E-4</c:v>
                </c:pt>
                <c:pt idx="111">
                  <c:v>5.0040834121634255E-4</c:v>
                </c:pt>
                <c:pt idx="112">
                  <c:v>5.886785394534148E-4</c:v>
                </c:pt>
                <c:pt idx="113">
                  <c:v>5.6059002952031645E-4</c:v>
                </c:pt>
                <c:pt idx="114">
                  <c:v>5.5767492523114222E-4</c:v>
                </c:pt>
                <c:pt idx="115">
                  <c:v>4.9852290527367595E-4</c:v>
                </c:pt>
                <c:pt idx="116">
                  <c:v>5.6381661042327808E-4</c:v>
                </c:pt>
                <c:pt idx="117">
                  <c:v>5.6083829089670302E-4</c:v>
                </c:pt>
                <c:pt idx="118">
                  <c:v>5.6324415265114906E-4</c:v>
                </c:pt>
                <c:pt idx="119">
                  <c:v>5.9033735479527977E-4</c:v>
                </c:pt>
                <c:pt idx="120">
                  <c:v>5.8733022871936414E-4</c:v>
                </c:pt>
                <c:pt idx="121">
                  <c:v>5.5764127288853154E-4</c:v>
                </c:pt>
                <c:pt idx="122">
                  <c:v>5.5857014093606456E-4</c:v>
                </c:pt>
                <c:pt idx="123">
                  <c:v>5.5552305649816914E-4</c:v>
                </c:pt>
                <c:pt idx="124">
                  <c:v>5.5742820298063252E-4</c:v>
                </c:pt>
                <c:pt idx="125">
                  <c:v>6.5310651830966112E-4</c:v>
                </c:pt>
                <c:pt idx="126">
                  <c:v>6.5000122663432913E-4</c:v>
                </c:pt>
                <c:pt idx="127">
                  <c:v>6.1973347495850517E-4</c:v>
                </c:pt>
                <c:pt idx="128">
                  <c:v>5.9676214157397328E-4</c:v>
                </c:pt>
                <c:pt idx="129">
                  <c:v>5.9357633302808098E-4</c:v>
                </c:pt>
                <c:pt idx="130">
                  <c:v>6.860548957554625E-4</c:v>
                </c:pt>
                <c:pt idx="131">
                  <c:v>6.951473399732052E-4</c:v>
                </c:pt>
                <c:pt idx="132">
                  <c:v>6.9190389489765772E-4</c:v>
                </c:pt>
                <c:pt idx="133">
                  <c:v>6.2847170220214281E-4</c:v>
                </c:pt>
                <c:pt idx="134">
                  <c:v>6.2520394464355604E-4</c:v>
                </c:pt>
                <c:pt idx="135">
                  <c:v>6.2913350995334413E-4</c:v>
                </c:pt>
                <c:pt idx="136">
                  <c:v>6.2582796467265558E-4</c:v>
                </c:pt>
                <c:pt idx="137">
                  <c:v>6.3413343164992354E-4</c:v>
                </c:pt>
                <c:pt idx="138">
                  <c:v>6.3076624384012219E-4</c:v>
                </c:pt>
                <c:pt idx="139">
                  <c:v>6.9960512303335928E-4</c:v>
                </c:pt>
                <c:pt idx="140">
                  <c:v>6.962144231656101E-4</c:v>
                </c:pt>
                <c:pt idx="141">
                  <c:v>7.0252743421730663E-4</c:v>
                </c:pt>
                <c:pt idx="142">
                  <c:v>5.6599190675724433E-4</c:v>
                </c:pt>
                <c:pt idx="143">
                  <c:v>5.6252651923256779E-4</c:v>
                </c:pt>
                <c:pt idx="144">
                  <c:v>5.630532647824362E-4</c:v>
                </c:pt>
                <c:pt idx="145">
                  <c:v>6.3524144667432864E-4</c:v>
                </c:pt>
                <c:pt idx="146">
                  <c:v>6.317188675262471E-4</c:v>
                </c:pt>
                <c:pt idx="147">
                  <c:v>6.2819632096728923E-4</c:v>
                </c:pt>
                <c:pt idx="148">
                  <c:v>5.9925748620095467E-4</c:v>
                </c:pt>
                <c:pt idx="149">
                  <c:v>6.3152230832749334E-4</c:v>
                </c:pt>
                <c:pt idx="150">
                  <c:v>6.3390336548147885E-4</c:v>
                </c:pt>
                <c:pt idx="151">
                  <c:v>5.9724950012040126E-4</c:v>
                </c:pt>
                <c:pt idx="152">
                  <c:v>7.0274800555857584E-4</c:v>
                </c:pt>
                <c:pt idx="153">
                  <c:v>7.0283679430190179E-4</c:v>
                </c:pt>
                <c:pt idx="154">
                  <c:v>6.3344576275016495E-4</c:v>
                </c:pt>
                <c:pt idx="155">
                  <c:v>6.2974880611240379E-4</c:v>
                </c:pt>
                <c:pt idx="156">
                  <c:v>6.3218988995648146E-4</c:v>
                </c:pt>
                <c:pt idx="157">
                  <c:v>7.0781747241661832E-4</c:v>
                </c:pt>
                <c:pt idx="158">
                  <c:v>6.2883604910007906E-4</c:v>
                </c:pt>
                <c:pt idx="159">
                  <c:v>6.319840079048102E-4</c:v>
                </c:pt>
                <c:pt idx="160">
                  <c:v>7.0423852191419767E-4</c:v>
                </c:pt>
                <c:pt idx="161">
                  <c:v>7.0043901960319468E-4</c:v>
                </c:pt>
                <c:pt idx="162">
                  <c:v>7.1649286967324466E-4</c:v>
                </c:pt>
                <c:pt idx="163">
                  <c:v>7.1258506993195786E-4</c:v>
                </c:pt>
                <c:pt idx="164">
                  <c:v>7.0867730984484987E-4</c:v>
                </c:pt>
                <c:pt idx="165">
                  <c:v>7.0476958936871871E-4</c:v>
                </c:pt>
                <c:pt idx="166">
                  <c:v>7.4677698008210748E-4</c:v>
                </c:pt>
                <c:pt idx="167">
                  <c:v>7.4283318027279846E-4</c:v>
                </c:pt>
                <c:pt idx="168">
                  <c:v>7.4746762987492851E-4</c:v>
                </c:pt>
                <c:pt idx="169">
                  <c:v>7.8340488768300362E-4</c:v>
                </c:pt>
                <c:pt idx="170">
                  <c:v>7.39488580392749E-4</c:v>
                </c:pt>
                <c:pt idx="171">
                  <c:v>7.4243614636216356E-4</c:v>
                </c:pt>
                <c:pt idx="172">
                  <c:v>7.3840906379684453E-4</c:v>
                </c:pt>
                <c:pt idx="173">
                  <c:v>6.9326565666624957E-4</c:v>
                </c:pt>
                <c:pt idx="174">
                  <c:v>6.9329411085930861E-4</c:v>
                </c:pt>
                <c:pt idx="175">
                  <c:v>7.3844920944139204E-4</c:v>
                </c:pt>
                <c:pt idx="176">
                  <c:v>7.7532961354226761E-4</c:v>
                </c:pt>
                <c:pt idx="177">
                  <c:v>7.7587310599111883E-4</c:v>
                </c:pt>
                <c:pt idx="178">
                  <c:v>7.3582670273566011E-4</c:v>
                </c:pt>
                <c:pt idx="179">
                  <c:v>7.7319717854440917E-4</c:v>
                </c:pt>
                <c:pt idx="180">
                  <c:v>7.7185686995439424E-4</c:v>
                </c:pt>
                <c:pt idx="181">
                  <c:v>7.2865300333330759E-4</c:v>
                </c:pt>
                <c:pt idx="182">
                  <c:v>7.6629530766773662E-4</c:v>
                </c:pt>
                <c:pt idx="183">
                  <c:v>7.6586418555675431E-4</c:v>
                </c:pt>
                <c:pt idx="184">
                  <c:v>7.2407026415193139E-4</c:v>
                </c:pt>
                <c:pt idx="185">
                  <c:v>7.1984526669079867E-4</c:v>
                </c:pt>
                <c:pt idx="186">
                  <c:v>7.2182839954652888E-4</c:v>
                </c:pt>
                <c:pt idx="187">
                  <c:v>7.2297106588862386E-4</c:v>
                </c:pt>
                <c:pt idx="188">
                  <c:v>7.6164960872184126E-4</c:v>
                </c:pt>
                <c:pt idx="189">
                  <c:v>7.6210885406140011E-4</c:v>
                </c:pt>
                <c:pt idx="190">
                  <c:v>8.5504019986585612E-4</c:v>
                </c:pt>
                <c:pt idx="191">
                  <c:v>7.6307826791838988E-4</c:v>
                </c:pt>
                <c:pt idx="192">
                  <c:v>7.5870243604367533E-4</c:v>
                </c:pt>
                <c:pt idx="193">
                  <c:v>7.5528998971316735E-4</c:v>
                </c:pt>
                <c:pt idx="194">
                  <c:v>7.5090866167851591E-4</c:v>
                </c:pt>
                <c:pt idx="195">
                  <c:v>7.5519975574754464E-4</c:v>
                </c:pt>
                <c:pt idx="196">
                  <c:v>7.6159149470196661E-4</c:v>
                </c:pt>
                <c:pt idx="197">
                  <c:v>9.370802825878989E-4</c:v>
                </c:pt>
                <c:pt idx="198">
                  <c:v>9.3748752313468149E-4</c:v>
                </c:pt>
                <c:pt idx="199">
                  <c:v>9.4417264897846695E-4</c:v>
                </c:pt>
                <c:pt idx="200">
                  <c:v>9.8537359138110435E-4</c:v>
                </c:pt>
                <c:pt idx="201">
                  <c:v>9.8079848390416843E-4</c:v>
                </c:pt>
                <c:pt idx="202">
                  <c:v>1.0822151569386785E-3</c:v>
                </c:pt>
                <c:pt idx="203">
                  <c:v>1.123971458714818E-3</c:v>
                </c:pt>
                <c:pt idx="204">
                  <c:v>1.1284700613442818E-3</c:v>
                </c:pt>
                <c:pt idx="205">
                  <c:v>1.0415906402393377E-3</c:v>
                </c:pt>
                <c:pt idx="206">
                  <c:v>1.178723618163093E-3</c:v>
                </c:pt>
                <c:pt idx="207">
                  <c:v>1.1837930029761068E-3</c:v>
                </c:pt>
                <c:pt idx="208">
                  <c:v>1.0942902570746571E-3</c:v>
                </c:pt>
                <c:pt idx="209">
                  <c:v>1.0894774318149102E-3</c:v>
                </c:pt>
                <c:pt idx="210">
                  <c:v>1.1001057318453195E-3</c:v>
                </c:pt>
                <c:pt idx="211">
                  <c:v>1.1605505502926396E-3</c:v>
                </c:pt>
                <c:pt idx="212">
                  <c:v>1.3537438942344329E-3</c:v>
                </c:pt>
                <c:pt idx="213">
                  <c:v>1.3745904951965144E-3</c:v>
                </c:pt>
                <c:pt idx="214">
                  <c:v>1.28750792716207E-3</c:v>
                </c:pt>
                <c:pt idx="215">
                  <c:v>1.2311488698680205E-3</c:v>
                </c:pt>
                <c:pt idx="216">
                  <c:v>1.2483833342196518E-3</c:v>
                </c:pt>
                <c:pt idx="217">
                  <c:v>1.2682037279085859E-3</c:v>
                </c:pt>
                <c:pt idx="218">
                  <c:v>1.6886462819798059E-3</c:v>
                </c:pt>
                <c:pt idx="219">
                  <c:v>1.7178962714009946E-3</c:v>
                </c:pt>
                <c:pt idx="220">
                  <c:v>1.8593780049130663E-3</c:v>
                </c:pt>
                <c:pt idx="221">
                  <c:v>1.7983755846337282E-3</c:v>
                </c:pt>
                <c:pt idx="222">
                  <c:v>1.8937701347336775E-3</c:v>
                </c:pt>
                <c:pt idx="223">
                  <c:v>1.9464854131826729E-3</c:v>
                </c:pt>
                <c:pt idx="224">
                  <c:v>1.9406245336048989E-3</c:v>
                </c:pt>
                <c:pt idx="225">
                  <c:v>1.9855794585074372E-3</c:v>
                </c:pt>
                <c:pt idx="226">
                  <c:v>2.0945627493769011E-3</c:v>
                </c:pt>
                <c:pt idx="227">
                  <c:v>2.088385188031529E-3</c:v>
                </c:pt>
                <c:pt idx="228">
                  <c:v>2.4115094060742871E-3</c:v>
                </c:pt>
                <c:pt idx="229">
                  <c:v>2.4836716023499046E-3</c:v>
                </c:pt>
                <c:pt idx="230">
                  <c:v>2.4770638328118289E-3</c:v>
                </c:pt>
                <c:pt idx="231">
                  <c:v>2.7806173721444559E-3</c:v>
                </c:pt>
                <c:pt idx="232">
                  <c:v>3.7970170431026462E-3</c:v>
                </c:pt>
                <c:pt idx="233">
                  <c:v>3.7898783528226331E-3</c:v>
                </c:pt>
                <c:pt idx="234">
                  <c:v>3.9126989437697317E-3</c:v>
                </c:pt>
                <c:pt idx="235">
                  <c:v>4.2025510531414059E-3</c:v>
                </c:pt>
                <c:pt idx="236">
                  <c:v>4.1946016983715013E-3</c:v>
                </c:pt>
                <c:pt idx="237">
                  <c:v>4.3894559454887771E-3</c:v>
                </c:pt>
                <c:pt idx="238">
                  <c:v>4.2149567212312368E-3</c:v>
                </c:pt>
                <c:pt idx="239">
                  <c:v>4.206622504741857E-3</c:v>
                </c:pt>
                <c:pt idx="240">
                  <c:v>4.9597764635731841E-3</c:v>
                </c:pt>
                <c:pt idx="241">
                  <c:v>5.7564300112523305E-3</c:v>
                </c:pt>
                <c:pt idx="242">
                  <c:v>5.7474523944653494E-3</c:v>
                </c:pt>
                <c:pt idx="243">
                  <c:v>7.6965994358537404E-3</c:v>
                </c:pt>
                <c:pt idx="244">
                  <c:v>1.0825660186884781E-2</c:v>
                </c:pt>
                <c:pt idx="245">
                  <c:v>1.0815725845944512E-2</c:v>
                </c:pt>
                <c:pt idx="246">
                  <c:v>1.4147771806971769E-2</c:v>
                </c:pt>
                <c:pt idx="247">
                  <c:v>1.9233951876853447E-2</c:v>
                </c:pt>
                <c:pt idx="248">
                  <c:v>1.9223219400627246E-2</c:v>
                </c:pt>
                <c:pt idx="249">
                  <c:v>2.3909341522208871E-2</c:v>
                </c:pt>
                <c:pt idx="250">
                  <c:v>2.2958486861030927E-2</c:v>
                </c:pt>
                <c:pt idx="251">
                  <c:v>2.2946817185135721E-2</c:v>
                </c:pt>
                <c:pt idx="252">
                  <c:v>2.832252067267178E-2</c:v>
                </c:pt>
                <c:pt idx="253">
                  <c:v>3.643401811034698E-2</c:v>
                </c:pt>
                <c:pt idx="254">
                  <c:v>3.6421769458416076E-2</c:v>
                </c:pt>
                <c:pt idx="255">
                  <c:v>4.5075328192969367E-2</c:v>
                </c:pt>
                <c:pt idx="256">
                  <c:v>4.5062749904760571E-2</c:v>
                </c:pt>
                <c:pt idx="257">
                  <c:v>5.1270728799453165E-2</c:v>
                </c:pt>
                <c:pt idx="258">
                  <c:v>5.5410711084261058E-2</c:v>
                </c:pt>
                <c:pt idx="259">
                  <c:v>5.5397342986787723E-2</c:v>
                </c:pt>
                <c:pt idx="260">
                  <c:v>5.9166547104613547E-2</c:v>
                </c:pt>
                <c:pt idx="261">
                  <c:v>5.9833248607228891E-2</c:v>
                </c:pt>
                <c:pt idx="262">
                  <c:v>5.9819154780197711E-2</c:v>
                </c:pt>
                <c:pt idx="263">
                  <c:v>5.200273799602094E-2</c:v>
                </c:pt>
                <c:pt idx="264">
                  <c:v>3.5437377747588712E-2</c:v>
                </c:pt>
                <c:pt idx="265">
                  <c:v>3.5423908730726747E-2</c:v>
                </c:pt>
                <c:pt idx="266">
                  <c:v>1.9875991036364189E-2</c:v>
                </c:pt>
                <c:pt idx="267">
                  <c:v>9.0470371923954997E-3</c:v>
                </c:pt>
                <c:pt idx="268">
                  <c:v>2.3597493034804755E-3</c:v>
                </c:pt>
                <c:pt idx="269">
                  <c:v>2.2878941458924188E-3</c:v>
                </c:pt>
                <c:pt idx="270">
                  <c:v>4.2361659628448054E-4</c:v>
                </c:pt>
                <c:pt idx="271">
                  <c:v>8.9057577684620824E-4</c:v>
                </c:pt>
                <c:pt idx="272">
                  <c:v>8.4568929279269628E-4</c:v>
                </c:pt>
                <c:pt idx="273">
                  <c:v>1.3635430033388327E-3</c:v>
                </c:pt>
                <c:pt idx="274">
                  <c:v>1.3524036658491294E-3</c:v>
                </c:pt>
                <c:pt idx="275">
                  <c:v>1.0590182139724011E-3</c:v>
                </c:pt>
                <c:pt idx="276">
                  <c:v>9.9255791375324476E-4</c:v>
                </c:pt>
                <c:pt idx="277">
                  <c:v>9.825774598676367E-4</c:v>
                </c:pt>
                <c:pt idx="278">
                  <c:v>1.2919375410706665E-3</c:v>
                </c:pt>
                <c:pt idx="279">
                  <c:v>1.2164203481525831E-3</c:v>
                </c:pt>
                <c:pt idx="280">
                  <c:v>1.207505159681994E-3</c:v>
                </c:pt>
                <c:pt idx="281">
                  <c:v>1.1993618618593284E-3</c:v>
                </c:pt>
                <c:pt idx="282">
                  <c:v>1.1016453106648841E-3</c:v>
                </c:pt>
                <c:pt idx="283">
                  <c:v>1.0939667137778036E-3</c:v>
                </c:pt>
                <c:pt idx="284">
                  <c:v>1.0840904714348495E-3</c:v>
                </c:pt>
                <c:pt idx="285">
                  <c:v>1.0769338115428017E-3</c:v>
                </c:pt>
                <c:pt idx="286">
                  <c:v>1.0061081350772913E-3</c:v>
                </c:pt>
                <c:pt idx="287">
                  <c:v>9.4173717805576089E-4</c:v>
                </c:pt>
                <c:pt idx="288">
                  <c:v>8.0848625529953463E-4</c:v>
                </c:pt>
                <c:pt idx="289">
                  <c:v>7.6381142731094464E-4</c:v>
                </c:pt>
                <c:pt idx="290">
                  <c:v>9.0563686069544127E-4</c:v>
                </c:pt>
                <c:pt idx="291">
                  <c:v>1.0163574521557389E-3</c:v>
                </c:pt>
                <c:pt idx="292">
                  <c:v>9.8139432977339264E-4</c:v>
                </c:pt>
                <c:pt idx="293">
                  <c:v>9.0136327677266725E-4</c:v>
                </c:pt>
                <c:pt idx="294">
                  <c:v>8.9581759859112657E-4</c:v>
                </c:pt>
                <c:pt idx="295">
                  <c:v>1.092843719871972E-3</c:v>
                </c:pt>
                <c:pt idx="296">
                  <c:v>9.0331669538516388E-4</c:v>
                </c:pt>
                <c:pt idx="297">
                  <c:v>8.8487229173236275E-4</c:v>
                </c:pt>
                <c:pt idx="298">
                  <c:v>7.7454782944794229E-4</c:v>
                </c:pt>
                <c:pt idx="299">
                  <c:v>1.0732357512653605E-3</c:v>
                </c:pt>
                <c:pt idx="300">
                  <c:v>1.0567820350765398E-3</c:v>
                </c:pt>
                <c:pt idx="301">
                  <c:v>1.0516406088688323E-3</c:v>
                </c:pt>
                <c:pt idx="302">
                  <c:v>6.8329364987766326E-4</c:v>
                </c:pt>
                <c:pt idx="303">
                  <c:v>8.3180073195436013E-4</c:v>
                </c:pt>
                <c:pt idx="304">
                  <c:v>8.2180244024831811E-4</c:v>
                </c:pt>
                <c:pt idx="305">
                  <c:v>7.1490655731695849E-4</c:v>
                </c:pt>
                <c:pt idx="306">
                  <c:v>8.6253407895951252E-4</c:v>
                </c:pt>
                <c:pt idx="307">
                  <c:v>8.4611361809232147E-4</c:v>
                </c:pt>
                <c:pt idx="308">
                  <c:v>6.8838675108454182E-4</c:v>
                </c:pt>
                <c:pt idx="309">
                  <c:v>9.3380397278953944E-4</c:v>
                </c:pt>
                <c:pt idx="310">
                  <c:v>9.3150534182309631E-4</c:v>
                </c:pt>
                <c:pt idx="311">
                  <c:v>6.7043355967346904E-4</c:v>
                </c:pt>
                <c:pt idx="312">
                  <c:v>6.6545190647501577E-4</c:v>
                </c:pt>
                <c:pt idx="313">
                  <c:v>7.1032572100234511E-4</c:v>
                </c:pt>
                <c:pt idx="314">
                  <c:v>7.0534397414578345E-4</c:v>
                </c:pt>
                <c:pt idx="315">
                  <c:v>7.0036228402798033E-4</c:v>
                </c:pt>
                <c:pt idx="316">
                  <c:v>8.449691643778863E-4</c:v>
                </c:pt>
                <c:pt idx="317">
                  <c:v>7.3388449817931493E-4</c:v>
                </c:pt>
                <c:pt idx="318">
                  <c:v>7.2894566017138614E-4</c:v>
                </c:pt>
                <c:pt idx="319">
                  <c:v>6.7454937878969631E-4</c:v>
                </c:pt>
                <c:pt idx="320">
                  <c:v>8.1436492605374696E-4</c:v>
                </c:pt>
                <c:pt idx="321">
                  <c:v>8.0944729179505852E-4</c:v>
                </c:pt>
                <c:pt idx="322">
                  <c:v>6.5594925846184922E-4</c:v>
                </c:pt>
                <c:pt idx="323">
                  <c:v>7.0018548751502128E-4</c:v>
                </c:pt>
                <c:pt idx="324">
                  <c:v>6.9226847549705938E-4</c:v>
                </c:pt>
                <c:pt idx="325">
                  <c:v>6.835080919321058E-4</c:v>
                </c:pt>
                <c:pt idx="326">
                  <c:v>6.7864704202809725E-4</c:v>
                </c:pt>
                <c:pt idx="327">
                  <c:v>6.7284890026992586E-4</c:v>
                </c:pt>
                <c:pt idx="328">
                  <c:v>6.1674224997420668E-4</c:v>
                </c:pt>
                <c:pt idx="329">
                  <c:v>6.0847943111980629E-4</c:v>
                </c:pt>
                <c:pt idx="330">
                  <c:v>6.0367360536884402E-4</c:v>
                </c:pt>
                <c:pt idx="331">
                  <c:v>5.5003545635328864E-4</c:v>
                </c:pt>
                <c:pt idx="332">
                  <c:v>5.4521665910965873E-4</c:v>
                </c:pt>
                <c:pt idx="333">
                  <c:v>4.9237522699370235E-4</c:v>
                </c:pt>
                <c:pt idx="334">
                  <c:v>4.8487420120091822E-4</c:v>
                </c:pt>
                <c:pt idx="335">
                  <c:v>5.7324023668739595E-4</c:v>
                </c:pt>
                <c:pt idx="336">
                  <c:v>5.6848785367329309E-4</c:v>
                </c:pt>
                <c:pt idx="337">
                  <c:v>5.1475217819463867E-4</c:v>
                </c:pt>
                <c:pt idx="338">
                  <c:v>5.5359999888694711E-4</c:v>
                </c:pt>
                <c:pt idx="339">
                  <c:v>5.488935593960881E-4</c:v>
                </c:pt>
                <c:pt idx="340">
                  <c:v>4.9710036446805935E-4</c:v>
                </c:pt>
                <c:pt idx="341">
                  <c:v>5.3951260249105164E-4</c:v>
                </c:pt>
                <c:pt idx="342">
                  <c:v>5.2971099239494961E-4</c:v>
                </c:pt>
                <c:pt idx="343">
                  <c:v>5.7094227885389317E-4</c:v>
                </c:pt>
                <c:pt idx="344">
                  <c:v>6.1289243760110322E-4</c:v>
                </c:pt>
                <c:pt idx="345">
                  <c:v>6.0330190116209177E-4</c:v>
                </c:pt>
                <c:pt idx="346">
                  <c:v>5.4951005617706594E-4</c:v>
                </c:pt>
                <c:pt idx="347">
                  <c:v>6.3687768064534694E-4</c:v>
                </c:pt>
                <c:pt idx="348">
                  <c:v>6.2641909324437622E-4</c:v>
                </c:pt>
                <c:pt idx="349">
                  <c:v>6.6212799810236615E-4</c:v>
                </c:pt>
                <c:pt idx="350">
                  <c:v>7.4799686659005906E-4</c:v>
                </c:pt>
                <c:pt idx="351">
                  <c:v>7.4350699255073204E-4</c:v>
                </c:pt>
                <c:pt idx="352">
                  <c:v>7.3128250658054811E-4</c:v>
                </c:pt>
                <c:pt idx="353">
                  <c:v>7.7153617589396993E-4</c:v>
                </c:pt>
                <c:pt idx="354">
                  <c:v>7.6210445976370269E-4</c:v>
                </c:pt>
                <c:pt idx="355">
                  <c:v>7.5766527748146904E-4</c:v>
                </c:pt>
                <c:pt idx="356">
                  <c:v>7.5322613932422692E-4</c:v>
                </c:pt>
                <c:pt idx="357">
                  <c:v>7.3453626251996349E-4</c:v>
                </c:pt>
                <c:pt idx="358">
                  <c:v>7.3018176019063082E-4</c:v>
                </c:pt>
                <c:pt idx="359">
                  <c:v>6.3865685452838212E-4</c:v>
                </c:pt>
                <c:pt idx="360">
                  <c:v>6.2951446752462141E-4</c:v>
                </c:pt>
                <c:pt idx="361">
                  <c:v>6.2519337773838215E-4</c:v>
                </c:pt>
                <c:pt idx="362">
                  <c:v>6.1776565723830896E-4</c:v>
                </c:pt>
                <c:pt idx="363">
                  <c:v>6.1269826437738517E-4</c:v>
                </c:pt>
                <c:pt idx="364">
                  <c:v>8.2641462499325705E-4</c:v>
                </c:pt>
                <c:pt idx="365">
                  <c:v>5.6322942297851999E-4</c:v>
                </c:pt>
                <c:pt idx="366">
                  <c:v>5.6388607708682237E-4</c:v>
                </c:pt>
                <c:pt idx="367">
                  <c:v>7.8213122814953261E-4</c:v>
                </c:pt>
                <c:pt idx="368">
                  <c:v>6.9014322393421833E-4</c:v>
                </c:pt>
                <c:pt idx="369">
                  <c:v>6.9195488404318745E-4</c:v>
                </c:pt>
                <c:pt idx="370">
                  <c:v>8.2866648480775041E-4</c:v>
                </c:pt>
                <c:pt idx="371">
                  <c:v>1.0475032140858577E-3</c:v>
                </c:pt>
                <c:pt idx="372">
                  <c:v>1.0567747218527754E-3</c:v>
                </c:pt>
                <c:pt idx="373">
                  <c:v>9.225793257805529E-4</c:v>
                </c:pt>
                <c:pt idx="374">
                  <c:v>9.1802799867065027E-4</c:v>
                </c:pt>
                <c:pt idx="375">
                  <c:v>9.2452595098163094E-4</c:v>
                </c:pt>
                <c:pt idx="376">
                  <c:v>8.8328945304011735E-4</c:v>
                </c:pt>
                <c:pt idx="377">
                  <c:v>1.0184231268363974E-3</c:v>
                </c:pt>
                <c:pt idx="378">
                  <c:v>1.0277031372773896E-3</c:v>
                </c:pt>
                <c:pt idx="379">
                  <c:v>7.9775622256043086E-4</c:v>
                </c:pt>
                <c:pt idx="380">
                  <c:v>7.9297096226191679E-4</c:v>
                </c:pt>
                <c:pt idx="381">
                  <c:v>7.8818575215115478E-4</c:v>
                </c:pt>
                <c:pt idx="382">
                  <c:v>8.5884030962606875E-4</c:v>
                </c:pt>
                <c:pt idx="383">
                  <c:v>8.0441567375507436E-4</c:v>
                </c:pt>
                <c:pt idx="384">
                  <c:v>7.9947192635506628E-4</c:v>
                </c:pt>
                <c:pt idx="385">
                  <c:v>9.5956347384124215E-4</c:v>
                </c:pt>
                <c:pt idx="386">
                  <c:v>9.5453198308106046E-4</c:v>
                </c:pt>
                <c:pt idx="387">
                  <c:v>7.9844949973909864E-4</c:v>
                </c:pt>
                <c:pt idx="388">
                  <c:v>9.0475701386617737E-4</c:v>
                </c:pt>
                <c:pt idx="389">
                  <c:v>8.9966603552438088E-4</c:v>
                </c:pt>
                <c:pt idx="390">
                  <c:v>1.1098988274963616E-3</c:v>
                </c:pt>
                <c:pt idx="391">
                  <c:v>9.6184286746264531E-4</c:v>
                </c:pt>
                <c:pt idx="392">
                  <c:v>9.5663577671213531E-4</c:v>
                </c:pt>
                <c:pt idx="393">
                  <c:v>9.1031494291181629E-4</c:v>
                </c:pt>
                <c:pt idx="394">
                  <c:v>7.5032855751551355E-4</c:v>
                </c:pt>
                <c:pt idx="395">
                  <c:v>7.4503422209633915E-4</c:v>
                </c:pt>
                <c:pt idx="396">
                  <c:v>1.0156075290494652E-3</c:v>
                </c:pt>
                <c:pt idx="397">
                  <c:v>1.0230517513118847E-3</c:v>
                </c:pt>
                <c:pt idx="398">
                  <c:v>1.0176307523705643E-3</c:v>
                </c:pt>
                <c:pt idx="399">
                  <c:v>6.9550132677610016E-4</c:v>
                </c:pt>
                <c:pt idx="400">
                  <c:v>6.9665404074204895E-4</c:v>
                </c:pt>
                <c:pt idx="401">
                  <c:v>7.4657843030438958E-4</c:v>
                </c:pt>
                <c:pt idx="402">
                  <c:v>8.1094717526361678E-4</c:v>
                </c:pt>
                <c:pt idx="403">
                  <c:v>6.9236359140952084E-4</c:v>
                </c:pt>
                <c:pt idx="404">
                  <c:v>6.8672215511820795E-4</c:v>
                </c:pt>
                <c:pt idx="405">
                  <c:v>8.0061654334597702E-4</c:v>
                </c:pt>
                <c:pt idx="406">
                  <c:v>8.5751864639530548E-4</c:v>
                </c:pt>
                <c:pt idx="407">
                  <c:v>8.5179176466122319E-4</c:v>
                </c:pt>
                <c:pt idx="408">
                  <c:v>7.4390543794351728E-4</c:v>
                </c:pt>
                <c:pt idx="409">
                  <c:v>8.5466756957724283E-4</c:v>
                </c:pt>
                <c:pt idx="410">
                  <c:v>8.4884316359731609E-4</c:v>
                </c:pt>
                <c:pt idx="411">
                  <c:v>8.5756681372959221E-4</c:v>
                </c:pt>
                <c:pt idx="412">
                  <c:v>8.5907353588896473E-4</c:v>
                </c:pt>
                <c:pt idx="413">
                  <c:v>8.5309700847060533E-4</c:v>
                </c:pt>
                <c:pt idx="414">
                  <c:v>7.9558669878265157E-4</c:v>
                </c:pt>
                <c:pt idx="415">
                  <c:v>8.4999114233197718E-4</c:v>
                </c:pt>
                <c:pt idx="416">
                  <c:v>8.4847187642851695E-4</c:v>
                </c:pt>
                <c:pt idx="417">
                  <c:v>1.0319743446522709E-3</c:v>
                </c:pt>
                <c:pt idx="418">
                  <c:v>9.0346387522678739E-4</c:v>
                </c:pt>
                <c:pt idx="419">
                  <c:v>9.0373742952932123E-4</c:v>
                </c:pt>
                <c:pt idx="420">
                  <c:v>9.0248076682707926E-4</c:v>
                </c:pt>
                <c:pt idx="421">
                  <c:v>8.3432032219829045E-4</c:v>
                </c:pt>
                <c:pt idx="422">
                  <c:v>8.341643757676816E-4</c:v>
                </c:pt>
                <c:pt idx="423">
                  <c:v>9.5108206295036921E-4</c:v>
                </c:pt>
                <c:pt idx="424">
                  <c:v>9.4485585672112577E-4</c:v>
                </c:pt>
                <c:pt idx="425">
                  <c:v>9.5063288797701221E-4</c:v>
                </c:pt>
                <c:pt idx="426">
                  <c:v>8.1811785253322385E-4</c:v>
                </c:pt>
                <c:pt idx="427">
                  <c:v>8.1181298694917286E-4</c:v>
                </c:pt>
                <c:pt idx="428">
                  <c:v>8.0855683480360319E-4</c:v>
                </c:pt>
                <c:pt idx="429">
                  <c:v>9.2891285148986066E-4</c:v>
                </c:pt>
                <c:pt idx="430">
                  <c:v>9.8773202765138515E-4</c:v>
                </c:pt>
                <c:pt idx="431">
                  <c:v>9.8684748541944477E-4</c:v>
                </c:pt>
                <c:pt idx="432">
                  <c:v>1.0462588925526366E-3</c:v>
                </c:pt>
                <c:pt idx="433">
                  <c:v>1.039870071722954E-3</c:v>
                </c:pt>
                <c:pt idx="434">
                  <c:v>9.7314409617777192E-4</c:v>
                </c:pt>
                <c:pt idx="435">
                  <c:v>9.0934936715279129E-4</c:v>
                </c:pt>
                <c:pt idx="436">
                  <c:v>9.0288968129151412E-4</c:v>
                </c:pt>
                <c:pt idx="437">
                  <c:v>8.9645905917922159E-4</c:v>
                </c:pt>
                <c:pt idx="438">
                  <c:v>9.5822722624569945E-4</c:v>
                </c:pt>
                <c:pt idx="439">
                  <c:v>9.5174294612243159E-4</c:v>
                </c:pt>
                <c:pt idx="440">
                  <c:v>1.0159100239210571E-3</c:v>
                </c:pt>
                <c:pt idx="441">
                  <c:v>1.072610556089615E-3</c:v>
                </c:pt>
                <c:pt idx="442">
                  <c:v>1.0661010852050774E-3</c:v>
                </c:pt>
                <c:pt idx="443">
                  <c:v>9.2933451268213836E-4</c:v>
                </c:pt>
                <c:pt idx="444">
                  <c:v>1.1833539050486895E-3</c:v>
                </c:pt>
                <c:pt idx="445">
                  <c:v>9.1630253118668255E-4</c:v>
                </c:pt>
                <c:pt idx="446">
                  <c:v>9.1147883809856534E-4</c:v>
                </c:pt>
                <c:pt idx="447">
                  <c:v>9.0156105018170129E-4</c:v>
                </c:pt>
                <c:pt idx="448">
                  <c:v>1.1551042291626707E-3</c:v>
                </c:pt>
                <c:pt idx="449">
                  <c:v>1.1486069963990056E-3</c:v>
                </c:pt>
                <c:pt idx="450">
                  <c:v>1.0082902832200774E-3</c:v>
                </c:pt>
                <c:pt idx="451">
                  <c:v>1.0665827629397951E-3</c:v>
                </c:pt>
                <c:pt idx="452">
                  <c:v>1.0640904548168812E-3</c:v>
                </c:pt>
                <c:pt idx="453">
                  <c:v>1.0555955079871039E-3</c:v>
                </c:pt>
                <c:pt idx="454">
                  <c:v>1.0491115165023989E-3</c:v>
                </c:pt>
                <c:pt idx="455">
                  <c:v>9.740940905817332E-4</c:v>
                </c:pt>
                <c:pt idx="456">
                  <c:v>9.7129275646737042E-4</c:v>
                </c:pt>
                <c:pt idx="457">
                  <c:v>1.1594626194293691E-3</c:v>
                </c:pt>
                <c:pt idx="458">
                  <c:v>1.152940549411687E-3</c:v>
                </c:pt>
                <c:pt idx="459">
                  <c:v>1.1378364291076254E-3</c:v>
                </c:pt>
                <c:pt idx="460">
                  <c:v>1.0026140666031583E-3</c:v>
                </c:pt>
                <c:pt idx="461">
                  <c:v>9.9616343598056632E-4</c:v>
                </c:pt>
                <c:pt idx="462">
                  <c:v>9.8972903015902584E-4</c:v>
                </c:pt>
                <c:pt idx="463">
                  <c:v>1.3052708028475617E-3</c:v>
                </c:pt>
                <c:pt idx="464">
                  <c:v>1.2964240260621086E-3</c:v>
                </c:pt>
                <c:pt idx="465">
                  <c:v>1.2899997452180305E-3</c:v>
                </c:pt>
                <c:pt idx="466">
                  <c:v>1.1550330843562568E-3</c:v>
                </c:pt>
                <c:pt idx="467">
                  <c:v>1.1443065972847756E-3</c:v>
                </c:pt>
                <c:pt idx="468">
                  <c:v>1.2019371136839424E-3</c:v>
                </c:pt>
                <c:pt idx="469">
                  <c:v>1.1910762282889887E-3</c:v>
                </c:pt>
                <c:pt idx="470">
                  <c:v>1.184681875387041E-3</c:v>
                </c:pt>
                <c:pt idx="471">
                  <c:v>1.1783066005081888E-3</c:v>
                </c:pt>
                <c:pt idx="472">
                  <c:v>1.231183364624012E-3</c:v>
                </c:pt>
                <c:pt idx="473">
                  <c:v>1.2202364335935282E-3</c:v>
                </c:pt>
                <c:pt idx="474">
                  <c:v>1.2073049951679749E-3</c:v>
                </c:pt>
                <c:pt idx="475">
                  <c:v>1.2010114149181674E-3</c:v>
                </c:pt>
                <c:pt idx="476">
                  <c:v>1.1925308232136696E-3</c:v>
                </c:pt>
                <c:pt idx="477">
                  <c:v>1.1233243404548919E-3</c:v>
                </c:pt>
                <c:pt idx="478">
                  <c:v>1.1170433064742245E-3</c:v>
                </c:pt>
                <c:pt idx="479">
                  <c:v>1.1067453648123484E-3</c:v>
                </c:pt>
                <c:pt idx="480">
                  <c:v>1.1588627836208122E-3</c:v>
                </c:pt>
                <c:pt idx="481">
                  <c:v>1.1526272294166526E-3</c:v>
                </c:pt>
                <c:pt idx="482">
                  <c:v>1.0820332166739468E-3</c:v>
                </c:pt>
                <c:pt idx="483">
                  <c:v>1.0758095088157097E-3</c:v>
                </c:pt>
                <c:pt idx="484">
                  <c:v>1.0657362800295016E-3</c:v>
                </c:pt>
                <c:pt idx="485">
                  <c:v>9.956811299107614E-4</c:v>
                </c:pt>
                <c:pt idx="486">
                  <c:v>9.8766396391971397E-4</c:v>
                </c:pt>
                <c:pt idx="487">
                  <c:v>9.8148599495082771E-4</c:v>
                </c:pt>
                <c:pt idx="488">
                  <c:v>1.2226136965267909E-3</c:v>
                </c:pt>
                <c:pt idx="489">
                  <c:v>1.0830638808256292E-3</c:v>
                </c:pt>
                <c:pt idx="490">
                  <c:v>1.0769404274023936E-3</c:v>
                </c:pt>
                <c:pt idx="491">
                  <c:v>1.0708170495188172E-3</c:v>
                </c:pt>
                <c:pt idx="492">
                  <c:v>1.0627157839038946E-3</c:v>
                </c:pt>
                <c:pt idx="493">
                  <c:v>1.0566039436537506E-3</c:v>
                </c:pt>
                <c:pt idx="494">
                  <c:v>1.0504921783856416E-3</c:v>
                </c:pt>
                <c:pt idx="495">
                  <c:v>1.1605340197977715E-3</c:v>
                </c:pt>
                <c:pt idx="496">
                  <c:v>1.1544540501229833E-3</c:v>
                </c:pt>
                <c:pt idx="497">
                  <c:v>1.0875213264507143E-3</c:v>
                </c:pt>
                <c:pt idx="498">
                  <c:v>1.0814419427827245E-3</c:v>
                </c:pt>
                <c:pt idx="499">
                  <c:v>1.0753626331443979E-3</c:v>
                </c:pt>
                <c:pt idx="500">
                  <c:v>1.1909520583012674E-3</c:v>
                </c:pt>
                <c:pt idx="501">
                  <c:v>1.1933120000349709E-3</c:v>
                </c:pt>
                <c:pt idx="502">
                  <c:v>1.0646549590179158E-3</c:v>
                </c:pt>
                <c:pt idx="503">
                  <c:v>9.9726599341241505E-4</c:v>
                </c:pt>
                <c:pt idx="504">
                  <c:v>9.3488294422734383E-4</c:v>
                </c:pt>
                <c:pt idx="505">
                  <c:v>9.2872845290149547E-4</c:v>
                </c:pt>
                <c:pt idx="506">
                  <c:v>9.8595331492037615E-4</c:v>
                </c:pt>
                <c:pt idx="507">
                  <c:v>1.2266139696082553E-3</c:v>
                </c:pt>
                <c:pt idx="508">
                  <c:v>1.2204467798808962E-3</c:v>
                </c:pt>
                <c:pt idx="509">
                  <c:v>1.1630072360278641E-3</c:v>
                </c:pt>
                <c:pt idx="510">
                  <c:v>1.156784666829338E-3</c:v>
                </c:pt>
                <c:pt idx="511">
                  <c:v>1.1589879459535254E-3</c:v>
                </c:pt>
                <c:pt idx="512">
                  <c:v>1.1061670456634569E-3</c:v>
                </c:pt>
                <c:pt idx="513">
                  <c:v>1.0998064008370684E-3</c:v>
                </c:pt>
                <c:pt idx="514">
                  <c:v>1.0954940679765986E-3</c:v>
                </c:pt>
                <c:pt idx="515">
                  <c:v>1.1055492299842813E-3</c:v>
                </c:pt>
                <c:pt idx="516">
                  <c:v>1.0990806856691197E-3</c:v>
                </c:pt>
                <c:pt idx="517">
                  <c:v>1.1660587001060783E-3</c:v>
                </c:pt>
                <c:pt idx="518">
                  <c:v>1.5144396876720675E-3</c:v>
                </c:pt>
                <c:pt idx="519">
                  <c:v>1.5077936490540821E-3</c:v>
                </c:pt>
                <c:pt idx="520">
                  <c:v>1.2352260953756046E-3</c:v>
                </c:pt>
                <c:pt idx="521">
                  <c:v>1.3445282364278875E-3</c:v>
                </c:pt>
                <c:pt idx="522">
                  <c:v>1.3376295650165441E-3</c:v>
                </c:pt>
                <c:pt idx="523">
                  <c:v>1.3721061361145347E-3</c:v>
                </c:pt>
                <c:pt idx="524">
                  <c:v>1.6256005069079052E-3</c:v>
                </c:pt>
                <c:pt idx="525">
                  <c:v>1.618273314412646E-3</c:v>
                </c:pt>
                <c:pt idx="526">
                  <c:v>1.417690536209702E-3</c:v>
                </c:pt>
                <c:pt idx="527">
                  <c:v>1.4098095408429916E-3</c:v>
                </c:pt>
                <c:pt idx="528">
                  <c:v>1.4019286669612965E-3</c:v>
                </c:pt>
                <c:pt idx="529">
                  <c:v>1.8475774442583031E-3</c:v>
                </c:pt>
                <c:pt idx="530">
                  <c:v>1.7579765361046484E-3</c:v>
                </c:pt>
                <c:pt idx="531">
                  <c:v>1.8189543491167522E-3</c:v>
                </c:pt>
                <c:pt idx="532">
                  <c:v>1.8849069791495325E-3</c:v>
                </c:pt>
                <c:pt idx="533">
                  <c:v>2.5013951031394046E-3</c:v>
                </c:pt>
                <c:pt idx="534">
                  <c:v>2.4922214898726292E-3</c:v>
                </c:pt>
                <c:pt idx="535">
                  <c:v>2.960393431466697E-3</c:v>
                </c:pt>
                <c:pt idx="536">
                  <c:v>3.0609575645198896E-3</c:v>
                </c:pt>
                <c:pt idx="537">
                  <c:v>2.8534794085223855E-3</c:v>
                </c:pt>
                <c:pt idx="538">
                  <c:v>3.7865730997239571E-3</c:v>
                </c:pt>
                <c:pt idx="539">
                  <c:v>3.776261312744627E-3</c:v>
                </c:pt>
                <c:pt idx="540">
                  <c:v>4.0510879492542777E-3</c:v>
                </c:pt>
                <c:pt idx="541">
                  <c:v>4.4810799279921239E-3</c:v>
                </c:pt>
                <c:pt idx="542">
                  <c:v>4.4697045029814175E-3</c:v>
                </c:pt>
                <c:pt idx="543">
                  <c:v>6.068326782116433E-3</c:v>
                </c:pt>
                <c:pt idx="544">
                  <c:v>5.5421026214689554E-3</c:v>
                </c:pt>
                <c:pt idx="545">
                  <c:v>5.5292272951768034E-3</c:v>
                </c:pt>
                <c:pt idx="546">
                  <c:v>5.8207762688149371E-3</c:v>
                </c:pt>
                <c:pt idx="547">
                  <c:v>8.9000903853480098E-3</c:v>
                </c:pt>
                <c:pt idx="548">
                  <c:v>8.8858491820236613E-3</c:v>
                </c:pt>
                <c:pt idx="549">
                  <c:v>9.2544084392161031E-3</c:v>
                </c:pt>
                <c:pt idx="550">
                  <c:v>9.9182852477271363E-3</c:v>
                </c:pt>
                <c:pt idx="551">
                  <c:v>9.9028190951748578E-3</c:v>
                </c:pt>
                <c:pt idx="552">
                  <c:v>1.1209871166998356E-2</c:v>
                </c:pt>
                <c:pt idx="553">
                  <c:v>1.3332146398590938E-2</c:v>
                </c:pt>
                <c:pt idx="554">
                  <c:v>1.3314943973989274E-2</c:v>
                </c:pt>
                <c:pt idx="555">
                  <c:v>1.7131785248272122E-2</c:v>
                </c:pt>
                <c:pt idx="556">
                  <c:v>1.9534802691888405E-2</c:v>
                </c:pt>
                <c:pt idx="557">
                  <c:v>1.9517243847896291E-2</c:v>
                </c:pt>
                <c:pt idx="558">
                  <c:v>2.2658652757495325E-2</c:v>
                </c:pt>
                <c:pt idx="559">
                  <c:v>2.5330615557859756E-2</c:v>
                </c:pt>
                <c:pt idx="560">
                  <c:v>2.5311838472153913E-2</c:v>
                </c:pt>
                <c:pt idx="561">
                  <c:v>2.9340338783228389E-2</c:v>
                </c:pt>
                <c:pt idx="562">
                  <c:v>3.4467305616660067E-2</c:v>
                </c:pt>
                <c:pt idx="563">
                  <c:v>3.4447759587947116E-2</c:v>
                </c:pt>
                <c:pt idx="564">
                  <c:v>3.8309269174723312E-2</c:v>
                </c:pt>
                <c:pt idx="565">
                  <c:v>4.1203339473104575E-2</c:v>
                </c:pt>
                <c:pt idx="566">
                  <c:v>4.189856801262714E-2</c:v>
                </c:pt>
                <c:pt idx="567">
                  <c:v>5.4256945209356637E-2</c:v>
                </c:pt>
                <c:pt idx="568">
                  <c:v>7.2127701863442764E-2</c:v>
                </c:pt>
                <c:pt idx="569">
                  <c:v>7.3831912835724198E-2</c:v>
                </c:pt>
                <c:pt idx="570">
                  <c:v>8.838900575916725E-2</c:v>
                </c:pt>
                <c:pt idx="571">
                  <c:v>8.8366185688112553E-2</c:v>
                </c:pt>
                <c:pt idx="572">
                  <c:v>9.2296800965544018E-2</c:v>
                </c:pt>
                <c:pt idx="573">
                  <c:v>0.1033966793663363</c:v>
                </c:pt>
                <c:pt idx="574">
                  <c:v>0.10337140623521281</c:v>
                </c:pt>
                <c:pt idx="575">
                  <c:v>0.11622532371834199</c:v>
                </c:pt>
                <c:pt idx="576">
                  <c:v>0.14692916689697472</c:v>
                </c:pt>
                <c:pt idx="577">
                  <c:v>0.14689722709985917</c:v>
                </c:pt>
                <c:pt idx="578">
                  <c:v>0.16700362780892397</c:v>
                </c:pt>
                <c:pt idx="579">
                  <c:v>0.20001636064533418</c:v>
                </c:pt>
                <c:pt idx="580">
                  <c:v>0.21303771009155426</c:v>
                </c:pt>
                <c:pt idx="581">
                  <c:v>0.22070930922355081</c:v>
                </c:pt>
                <c:pt idx="582">
                  <c:v>0.24425888002985954</c:v>
                </c:pt>
                <c:pt idx="583">
                  <c:v>0.24421940431756559</c:v>
                </c:pt>
                <c:pt idx="584">
                  <c:v>0.26063039128798843</c:v>
                </c:pt>
                <c:pt idx="585">
                  <c:v>0.26819659096039006</c:v>
                </c:pt>
                <c:pt idx="586">
                  <c:v>0.26815458667522124</c:v>
                </c:pt>
                <c:pt idx="587">
                  <c:v>0.26563298774614202</c:v>
                </c:pt>
                <c:pt idx="588">
                  <c:v>0.25761725695348853</c:v>
                </c:pt>
                <c:pt idx="589">
                  <c:v>0.25757483462485908</c:v>
                </c:pt>
                <c:pt idx="590">
                  <c:v>0.23722621464879617</c:v>
                </c:pt>
                <c:pt idx="591">
                  <c:v>0.22098053566591752</c:v>
                </c:pt>
                <c:pt idx="592">
                  <c:v>0.22093896852791989</c:v>
                </c:pt>
                <c:pt idx="593">
                  <c:v>0.16516257080894167</c:v>
                </c:pt>
                <c:pt idx="594">
                  <c:v>0.10507227620804764</c:v>
                </c:pt>
                <c:pt idx="595">
                  <c:v>5.9908297817633856E-2</c:v>
                </c:pt>
                <c:pt idx="596">
                  <c:v>4.8434524756160724E-2</c:v>
                </c:pt>
                <c:pt idx="597">
                  <c:v>3.9655784166987069E-2</c:v>
                </c:pt>
                <c:pt idx="598">
                  <c:v>1.8136316712419394E-2</c:v>
                </c:pt>
                <c:pt idx="599">
                  <c:v>1.400943347737192E-2</c:v>
                </c:pt>
                <c:pt idx="600">
                  <c:v>1.3994165167267827E-2</c:v>
                </c:pt>
                <c:pt idx="601">
                  <c:v>1.1258502829759466E-2</c:v>
                </c:pt>
                <c:pt idx="602">
                  <c:v>9.9220839985627064E-3</c:v>
                </c:pt>
                <c:pt idx="603">
                  <c:v>8.041480419583566E-3</c:v>
                </c:pt>
                <c:pt idx="604">
                  <c:v>7.1598831045839679E-3</c:v>
                </c:pt>
                <c:pt idx="605">
                  <c:v>5.0205020393268721E-3</c:v>
                </c:pt>
                <c:pt idx="606">
                  <c:v>3.304157710075905E-3</c:v>
                </c:pt>
                <c:pt idx="607">
                  <c:v>2.9906708982009363E-3</c:v>
                </c:pt>
                <c:pt idx="608">
                  <c:v>2.5659911038690177E-3</c:v>
                </c:pt>
                <c:pt idx="609">
                  <c:v>2.3702412744118482E-3</c:v>
                </c:pt>
                <c:pt idx="610">
                  <c:v>2.3619787540786995E-3</c:v>
                </c:pt>
                <c:pt idx="611">
                  <c:v>2.116316524475346E-3</c:v>
                </c:pt>
                <c:pt idx="612">
                  <c:v>1.8007454607522606E-3</c:v>
                </c:pt>
                <c:pt idx="613">
                  <c:v>1.686259083517177E-3</c:v>
                </c:pt>
                <c:pt idx="614">
                  <c:v>1.578927822634956E-3</c:v>
                </c:pt>
                <c:pt idx="615">
                  <c:v>1.3679192844428584E-3</c:v>
                </c:pt>
                <c:pt idx="616">
                  <c:v>1.2825919939485346E-3</c:v>
                </c:pt>
                <c:pt idx="617">
                  <c:v>1.2047382010282194E-3</c:v>
                </c:pt>
                <c:pt idx="618">
                  <c:v>1.3197857859222543E-3</c:v>
                </c:pt>
                <c:pt idx="619">
                  <c:v>1.2488687453116364E-3</c:v>
                </c:pt>
                <c:pt idx="620">
                  <c:v>1.1957767408071313E-3</c:v>
                </c:pt>
                <c:pt idx="621">
                  <c:v>1.0795102488148538E-3</c:v>
                </c:pt>
                <c:pt idx="622">
                  <c:v>1.0490722566421529E-3</c:v>
                </c:pt>
                <c:pt idx="623">
                  <c:v>1.0212766192152886E-3</c:v>
                </c:pt>
                <c:pt idx="624">
                  <c:v>8.7939224158452951E-4</c:v>
                </c:pt>
                <c:pt idx="625">
                  <c:v>8.7428379496526116E-4</c:v>
                </c:pt>
                <c:pt idx="626">
                  <c:v>1.0225749127476366E-3</c:v>
                </c:pt>
                <c:pt idx="627">
                  <c:v>8.938258045098202E-4</c:v>
                </c:pt>
                <c:pt idx="628">
                  <c:v>8.888366771204199E-4</c:v>
                </c:pt>
                <c:pt idx="629">
                  <c:v>8.838475944354967E-4</c:v>
                </c:pt>
                <c:pt idx="630">
                  <c:v>8.765058589892045E-4</c:v>
                </c:pt>
                <c:pt idx="631">
                  <c:v>7.7192172780165148E-4</c:v>
                </c:pt>
                <c:pt idx="632">
                  <c:v>9.12546233534226E-4</c:v>
                </c:pt>
                <c:pt idx="633">
                  <c:v>9.0759120549814955E-4</c:v>
                </c:pt>
                <c:pt idx="634">
                  <c:v>8.4827476998504609E-4</c:v>
                </c:pt>
                <c:pt idx="635">
                  <c:v>7.3743953508826775E-4</c:v>
                </c:pt>
                <c:pt idx="636">
                  <c:v>7.3256106081445662E-4</c:v>
                </c:pt>
                <c:pt idx="637">
                  <c:v>7.2563571434848442E-4</c:v>
                </c:pt>
                <c:pt idx="638">
                  <c:v>7.6947082872814195E-4</c:v>
                </c:pt>
                <c:pt idx="639">
                  <c:v>7.646060155353686E-4</c:v>
                </c:pt>
                <c:pt idx="640">
                  <c:v>7.0703909322413633E-4</c:v>
                </c:pt>
                <c:pt idx="641">
                  <c:v>6.97317963630875E-4</c:v>
                </c:pt>
                <c:pt idx="642">
                  <c:v>7.4060257547171762E-4</c:v>
                </c:pt>
                <c:pt idx="643">
                  <c:v>7.3579899500135059E-4</c:v>
                </c:pt>
                <c:pt idx="644">
                  <c:v>7.2897943858636822E-4</c:v>
                </c:pt>
                <c:pt idx="645">
                  <c:v>7.7214404945702495E-4</c:v>
                </c:pt>
                <c:pt idx="646">
                  <c:v>6.6864235690963368E-4</c:v>
                </c:pt>
                <c:pt idx="647">
                  <c:v>6.6385652942238678E-4</c:v>
                </c:pt>
                <c:pt idx="648">
                  <c:v>5.1582759344105081E-4</c:v>
                </c:pt>
                <c:pt idx="649">
                  <c:v>6.5431692296383866E-4</c:v>
                </c:pt>
                <c:pt idx="650">
                  <c:v>6.5046769479009281E-4</c:v>
                </c:pt>
                <c:pt idx="651">
                  <c:v>6.9351138063051914E-4</c:v>
                </c:pt>
                <c:pt idx="652">
                  <c:v>5.4375994700607208E-4</c:v>
                </c:pt>
                <c:pt idx="653">
                  <c:v>5.3677345622431141E-4</c:v>
                </c:pt>
                <c:pt idx="654">
                  <c:v>5.3203041042655685E-4</c:v>
                </c:pt>
                <c:pt idx="655">
                  <c:v>6.2570651797986578E-4</c:v>
                </c:pt>
                <c:pt idx="656">
                  <c:v>6.2008934865917281E-4</c:v>
                </c:pt>
                <c:pt idx="657">
                  <c:v>8.0607336856194868E-4</c:v>
                </c:pt>
                <c:pt idx="658">
                  <c:v>6.1141253661844432E-4</c:v>
                </c:pt>
                <c:pt idx="659">
                  <c:v>6.0664297422920231E-4</c:v>
                </c:pt>
                <c:pt idx="660">
                  <c:v>6.0021822223369761E-4</c:v>
                </c:pt>
                <c:pt idx="661">
                  <c:v>4.5008549707177943E-4</c:v>
                </c:pt>
                <c:pt idx="662">
                  <c:v>4.4535614050235741E-4</c:v>
                </c:pt>
                <c:pt idx="663">
                  <c:v>6.2919132861608039E-4</c:v>
                </c:pt>
                <c:pt idx="664">
                  <c:v>6.2106047325722951E-4</c:v>
                </c:pt>
                <c:pt idx="665">
                  <c:v>6.163627569536152E-4</c:v>
                </c:pt>
                <c:pt idx="666">
                  <c:v>6.5689836859456432E-4</c:v>
                </c:pt>
                <c:pt idx="667">
                  <c:v>6.0283117438808889E-4</c:v>
                </c:pt>
                <c:pt idx="668">
                  <c:v>5.9816559860276144E-4</c:v>
                </c:pt>
                <c:pt idx="669">
                  <c:v>5.918964376616121E-4</c:v>
                </c:pt>
                <c:pt idx="670">
                  <c:v>5.4065799646782833E-4</c:v>
                </c:pt>
                <c:pt idx="671">
                  <c:v>5.3599907411250401E-4</c:v>
                </c:pt>
                <c:pt idx="672">
                  <c:v>5.7481130555756921E-4</c:v>
                </c:pt>
                <c:pt idx="673">
                  <c:v>6.165167212874845E-4</c:v>
                </c:pt>
                <c:pt idx="674">
                  <c:v>6.1105732227640004E-4</c:v>
                </c:pt>
                <c:pt idx="675">
                  <c:v>5.5717543687515425E-4</c:v>
                </c:pt>
                <c:pt idx="676">
                  <c:v>5.5257892364357273E-4</c:v>
                </c:pt>
                <c:pt idx="677">
                  <c:v>6.824138136976224E-4</c:v>
                </c:pt>
                <c:pt idx="678">
                  <c:v>5.8392873836220942E-4</c:v>
                </c:pt>
                <c:pt idx="679">
                  <c:v>5.7937491514020115E-4</c:v>
                </c:pt>
                <c:pt idx="680">
                  <c:v>6.6423740066704948E-4</c:v>
                </c:pt>
                <c:pt idx="681">
                  <c:v>9.3628302102931067E-4</c:v>
                </c:pt>
                <c:pt idx="682">
                  <c:v>8.8606650283962033E-4</c:v>
                </c:pt>
                <c:pt idx="683">
                  <c:v>8.8150550439864089E-4</c:v>
                </c:pt>
                <c:pt idx="684">
                  <c:v>7.8666299793617243E-4</c:v>
                </c:pt>
                <c:pt idx="685">
                  <c:v>7.8209642605588786E-4</c:v>
                </c:pt>
                <c:pt idx="686">
                  <c:v>8.3095121143252288E-4</c:v>
                </c:pt>
                <c:pt idx="687">
                  <c:v>8.3084677213787045E-4</c:v>
                </c:pt>
                <c:pt idx="688">
                  <c:v>8.2621221818668345E-4</c:v>
                </c:pt>
                <c:pt idx="689">
                  <c:v>9.1436457262266996E-4</c:v>
                </c:pt>
                <c:pt idx="690">
                  <c:v>8.7161130629270138E-4</c:v>
                </c:pt>
                <c:pt idx="691">
                  <c:v>7.7325672081933656E-4</c:v>
                </c:pt>
                <c:pt idx="692">
                  <c:v>7.7170039662907003E-4</c:v>
                </c:pt>
                <c:pt idx="693">
                  <c:v>7.7335863817092217E-4</c:v>
                </c:pt>
                <c:pt idx="694">
                  <c:v>8.160392805842755E-4</c:v>
                </c:pt>
                <c:pt idx="695">
                  <c:v>8.1693429803495615E-4</c:v>
                </c:pt>
                <c:pt idx="696">
                  <c:v>9.2437994027755495E-4</c:v>
                </c:pt>
                <c:pt idx="697">
                  <c:v>9.1952209666234575E-4</c:v>
                </c:pt>
                <c:pt idx="698">
                  <c:v>9.146642931239351E-4</c:v>
                </c:pt>
                <c:pt idx="699">
                  <c:v>9.6527909298673126E-4</c:v>
                </c:pt>
                <c:pt idx="700">
                  <c:v>9.1141407750564083E-4</c:v>
                </c:pt>
                <c:pt idx="701">
                  <c:v>9.1171251864072863E-4</c:v>
                </c:pt>
                <c:pt idx="702">
                  <c:v>1.0730082612576066E-3</c:v>
                </c:pt>
                <c:pt idx="703">
                  <c:v>1.0680011235839433E-3</c:v>
                </c:pt>
                <c:pt idx="704">
                  <c:v>1.0692505800748756E-3</c:v>
                </c:pt>
                <c:pt idx="705">
                  <c:v>8.6257837895658152E-4</c:v>
                </c:pt>
                <c:pt idx="706">
                  <c:v>9.146313728002791E-4</c:v>
                </c:pt>
                <c:pt idx="707">
                  <c:v>9.1499458514709335E-4</c:v>
                </c:pt>
                <c:pt idx="708">
                  <c:v>1.0120566952766202E-3</c:v>
                </c:pt>
                <c:pt idx="709">
                  <c:v>1.0144748043584718E-3</c:v>
                </c:pt>
                <c:pt idx="710">
                  <c:v>1.0168760322251742E-3</c:v>
                </c:pt>
                <c:pt idx="711">
                  <c:v>9.163140446563795E-4</c:v>
                </c:pt>
                <c:pt idx="712">
                  <c:v>9.1108691699519036E-4</c:v>
                </c:pt>
                <c:pt idx="713">
                  <c:v>7.5582299938461094E-4</c:v>
                </c:pt>
                <c:pt idx="714">
                  <c:v>7.5054819483959332E-4</c:v>
                </c:pt>
                <c:pt idx="715">
                  <c:v>8.548195407704081E-4</c:v>
                </c:pt>
                <c:pt idx="716">
                  <c:v>8.5613449203040637E-4</c:v>
                </c:pt>
                <c:pt idx="717">
                  <c:v>8.5079370763328939E-4</c:v>
                </c:pt>
                <c:pt idx="718">
                  <c:v>9.5682338433657004E-4</c:v>
                </c:pt>
                <c:pt idx="719">
                  <c:v>7.95308016227501E-4</c:v>
                </c:pt>
                <c:pt idx="720">
                  <c:v>7.9242555374669263E-4</c:v>
                </c:pt>
                <c:pt idx="721">
                  <c:v>8.4123206370559139E-4</c:v>
                </c:pt>
                <c:pt idx="722">
                  <c:v>8.3581548049926847E-4</c:v>
                </c:pt>
                <c:pt idx="723">
                  <c:v>8.4236099915580064E-4</c:v>
                </c:pt>
                <c:pt idx="724">
                  <c:v>8.3686643663951276E-4</c:v>
                </c:pt>
                <c:pt idx="725">
                  <c:v>8.3806208208303307E-4</c:v>
                </c:pt>
                <c:pt idx="726">
                  <c:v>8.3252337535223556E-4</c:v>
                </c:pt>
                <c:pt idx="727">
                  <c:v>8.3101057667489488E-4</c:v>
                </c:pt>
                <c:pt idx="728">
                  <c:v>8.3218580502461223E-4</c:v>
                </c:pt>
                <c:pt idx="729">
                  <c:v>9.4667201360707745E-4</c:v>
                </c:pt>
                <c:pt idx="730">
                  <c:v>8.8438063985226897E-4</c:v>
                </c:pt>
                <c:pt idx="731">
                  <c:v>8.8599296275846144E-4</c:v>
                </c:pt>
                <c:pt idx="732">
                  <c:v>9.3739022060102992E-4</c:v>
                </c:pt>
                <c:pt idx="733">
                  <c:v>9.3168569874537549E-4</c:v>
                </c:pt>
                <c:pt idx="734">
                  <c:v>9.2757682155288751E-4</c:v>
                </c:pt>
                <c:pt idx="735">
                  <c:v>1.0970999904203775E-3</c:v>
                </c:pt>
                <c:pt idx="736">
                  <c:v>1.0913660149580652E-3</c:v>
                </c:pt>
                <c:pt idx="737">
                  <c:v>1.0333957429817773E-3</c:v>
                </c:pt>
                <c:pt idx="738">
                  <c:v>1.027633367504045E-3</c:v>
                </c:pt>
                <c:pt idx="739">
                  <c:v>1.0218710461064344E-3</c:v>
                </c:pt>
                <c:pt idx="740">
                  <c:v>9.11501706996069E-4</c:v>
                </c:pt>
                <c:pt idx="741">
                  <c:v>9.6403494695931988E-4</c:v>
                </c:pt>
                <c:pt idx="742">
                  <c:v>9.6151575560847068E-4</c:v>
                </c:pt>
                <c:pt idx="743">
                  <c:v>8.3853510744951603E-4</c:v>
                </c:pt>
                <c:pt idx="744">
                  <c:v>1.0152767691737489E-3</c:v>
                </c:pt>
                <c:pt idx="745">
                  <c:v>1.0163682499333797E-3</c:v>
                </c:pt>
                <c:pt idx="746">
                  <c:v>1.0104365226620551E-3</c:v>
                </c:pt>
                <c:pt idx="747">
                  <c:v>8.8420429563933461E-4</c:v>
                </c:pt>
                <c:pt idx="748">
                  <c:v>8.8443021197730926E-4</c:v>
                </c:pt>
                <c:pt idx="749">
                  <c:v>9.3815050569122382E-4</c:v>
                </c:pt>
                <c:pt idx="750">
                  <c:v>9.9531628448812966E-4</c:v>
                </c:pt>
                <c:pt idx="751">
                  <c:v>9.8933306775416839E-4</c:v>
                </c:pt>
                <c:pt idx="752">
                  <c:v>9.3487627299086479E-4</c:v>
                </c:pt>
                <c:pt idx="753">
                  <c:v>8.6819047078491064E-4</c:v>
                </c:pt>
                <c:pt idx="754">
                  <c:v>8.6213395633082503E-4</c:v>
                </c:pt>
                <c:pt idx="755">
                  <c:v>8.5759183916450145E-4</c:v>
                </c:pt>
                <c:pt idx="756">
                  <c:v>9.8167866326858452E-4</c:v>
                </c:pt>
                <c:pt idx="757">
                  <c:v>9.7555687202812303E-4</c:v>
                </c:pt>
                <c:pt idx="758">
                  <c:v>9.7287851250619888E-4</c:v>
                </c:pt>
                <c:pt idx="759">
                  <c:v>1.2192826269229807E-3</c:v>
                </c:pt>
                <c:pt idx="760">
                  <c:v>1.2131048260764208E-3</c:v>
                </c:pt>
                <c:pt idx="761">
                  <c:v>1.213464377969936E-3</c:v>
                </c:pt>
                <c:pt idx="762">
                  <c:v>1.0207683304221337E-3</c:v>
                </c:pt>
                <c:pt idx="763">
                  <c:v>1.0163982048390591E-3</c:v>
                </c:pt>
                <c:pt idx="764">
                  <c:v>1.0156562914836798E-3</c:v>
                </c:pt>
                <c:pt idx="765">
                  <c:v>1.0720122109004744E-3</c:v>
                </c:pt>
                <c:pt idx="766">
                  <c:v>1.0677205518224964E-3</c:v>
                </c:pt>
                <c:pt idx="767">
                  <c:v>9.4463119510626624E-4</c:v>
                </c:pt>
                <c:pt idx="768">
                  <c:v>1.2548272393082128E-3</c:v>
                </c:pt>
                <c:pt idx="769">
                  <c:v>1.2485413094172608E-3</c:v>
                </c:pt>
                <c:pt idx="770">
                  <c:v>1.0561778077164262E-3</c:v>
                </c:pt>
                <c:pt idx="771">
                  <c:v>1.1133688310749417E-3</c:v>
                </c:pt>
                <c:pt idx="772">
                  <c:v>1.1070557939276649E-3</c:v>
                </c:pt>
                <c:pt idx="773">
                  <c:v>1.1088628434493489E-3</c:v>
                </c:pt>
                <c:pt idx="774">
                  <c:v>1.1730392174752477E-3</c:v>
                </c:pt>
                <c:pt idx="775">
                  <c:v>1.1666076238693029E-3</c:v>
                </c:pt>
                <c:pt idx="776">
                  <c:v>1.1645809836735395E-3</c:v>
                </c:pt>
                <c:pt idx="777">
                  <c:v>1.028896775072529E-3</c:v>
                </c:pt>
                <c:pt idx="778">
                  <c:v>1.0301795586419667E-3</c:v>
                </c:pt>
                <c:pt idx="779">
                  <c:v>1.0887606656232196E-3</c:v>
                </c:pt>
                <c:pt idx="780">
                  <c:v>1.0822564725979928E-3</c:v>
                </c:pt>
                <c:pt idx="781">
                  <c:v>1.1495911254212293E-3</c:v>
                </c:pt>
                <c:pt idx="782">
                  <c:v>1.0836677859092758E-3</c:v>
                </c:pt>
                <c:pt idx="783">
                  <c:v>1.0770760119089818E-3</c:v>
                </c:pt>
                <c:pt idx="784">
                  <c:v>1.4030681567300672E-3</c:v>
                </c:pt>
                <c:pt idx="785">
                  <c:v>1.195807681619476E-3</c:v>
                </c:pt>
                <c:pt idx="786">
                  <c:v>1.1892157039653023E-3</c:v>
                </c:pt>
                <c:pt idx="787">
                  <c:v>1.7203373299455448E-3</c:v>
                </c:pt>
                <c:pt idx="788">
                  <c:v>1.5932019818775255E-3</c:v>
                </c:pt>
                <c:pt idx="789">
                  <c:v>1.5958438656039642E-3</c:v>
                </c:pt>
                <c:pt idx="790">
                  <c:v>1.7236445577551247E-3</c:v>
                </c:pt>
                <c:pt idx="791">
                  <c:v>1.5241732230382634E-3</c:v>
                </c:pt>
                <c:pt idx="792">
                  <c:v>1.5174111099964611E-3</c:v>
                </c:pt>
                <c:pt idx="793">
                  <c:v>1.6459724802233831E-3</c:v>
                </c:pt>
                <c:pt idx="794">
                  <c:v>1.3712433715488382E-3</c:v>
                </c:pt>
                <c:pt idx="795">
                  <c:v>1.3644688765458257E-3</c:v>
                </c:pt>
                <c:pt idx="796">
                  <c:v>1.3658321097968266E-3</c:v>
                </c:pt>
                <c:pt idx="797">
                  <c:v>1.3616056009313358E-3</c:v>
                </c:pt>
                <c:pt idx="798">
                  <c:v>1.354777685949803E-3</c:v>
                </c:pt>
                <c:pt idx="799">
                  <c:v>1.4876434311347549E-3</c:v>
                </c:pt>
                <c:pt idx="800">
                  <c:v>1.4896884474047279E-3</c:v>
                </c:pt>
                <c:pt idx="801">
                  <c:v>1.4828049998848857E-3</c:v>
                </c:pt>
                <c:pt idx="802">
                  <c:v>1.4042255437552772E-3</c:v>
                </c:pt>
                <c:pt idx="803">
                  <c:v>1.3366224604087398E-3</c:v>
                </c:pt>
                <c:pt idx="804">
                  <c:v>1.3297122705525119E-3</c:v>
                </c:pt>
                <c:pt idx="805">
                  <c:v>1.3228021542991597E-3</c:v>
                </c:pt>
                <c:pt idx="806">
                  <c:v>1.3266266662862721E-3</c:v>
                </c:pt>
                <c:pt idx="807">
                  <c:v>1.3196602757826162E-3</c:v>
                </c:pt>
                <c:pt idx="808">
                  <c:v>1.3153418285257823E-3</c:v>
                </c:pt>
                <c:pt idx="809">
                  <c:v>1.3083615222413011E-3</c:v>
                </c:pt>
                <c:pt idx="810">
                  <c:v>1.2390670153487821E-3</c:v>
                </c:pt>
                <c:pt idx="811">
                  <c:v>1.2320660647121325E-3</c:v>
                </c:pt>
                <c:pt idx="812">
                  <c:v>1.225043416913244E-3</c:v>
                </c:pt>
                <c:pt idx="813">
                  <c:v>1.4287486457419461E-3</c:v>
                </c:pt>
                <c:pt idx="814">
                  <c:v>1.421800674015355E-3</c:v>
                </c:pt>
                <c:pt idx="815">
                  <c:v>1.4147774664911537E-3</c:v>
                </c:pt>
                <c:pt idx="816">
                  <c:v>1.2827675071568785E-3</c:v>
                </c:pt>
                <c:pt idx="817">
                  <c:v>1.2730661351581249E-3</c:v>
                </c:pt>
                <c:pt idx="818">
                  <c:v>1.2659719127537795E-3</c:v>
                </c:pt>
                <c:pt idx="819">
                  <c:v>1.2693327891078467E-3</c:v>
                </c:pt>
                <c:pt idx="820">
                  <c:v>1.1881768969244501E-3</c:v>
                </c:pt>
                <c:pt idx="821">
                  <c:v>1.1810388069059044E-3</c:v>
                </c:pt>
                <c:pt idx="822">
                  <c:v>1.2531218352766745E-3</c:v>
                </c:pt>
                <c:pt idx="823">
                  <c:v>1.179072640565187E-3</c:v>
                </c:pt>
                <c:pt idx="824">
                  <c:v>1.1718594112360445E-3</c:v>
                </c:pt>
                <c:pt idx="825">
                  <c:v>1.3400340242322424E-3</c:v>
                </c:pt>
                <c:pt idx="826">
                  <c:v>1.3326492569644402E-3</c:v>
                </c:pt>
                <c:pt idx="827">
                  <c:v>1.3252645715724288E-3</c:v>
                </c:pt>
                <c:pt idx="828">
                  <c:v>1.2574639320161354E-3</c:v>
                </c:pt>
                <c:pt idx="829">
                  <c:v>1.8043400095521661E-3</c:v>
                </c:pt>
                <c:pt idx="830">
                  <c:v>1.7967406913136006E-3</c:v>
                </c:pt>
                <c:pt idx="831">
                  <c:v>1.8173463925711657E-3</c:v>
                </c:pt>
                <c:pt idx="832">
                  <c:v>1.6105883874093405E-3</c:v>
                </c:pt>
                <c:pt idx="833">
                  <c:v>1.6027108154248999E-3</c:v>
                </c:pt>
                <c:pt idx="834">
                  <c:v>1.5516347523651971E-3</c:v>
                </c:pt>
                <c:pt idx="835">
                  <c:v>1.9469420545499927E-3</c:v>
                </c:pt>
                <c:pt idx="836">
                  <c:v>2.070221208548397E-3</c:v>
                </c:pt>
                <c:pt idx="837">
                  <c:v>2.0616098832957207E-3</c:v>
                </c:pt>
                <c:pt idx="838">
                  <c:v>1.7945852917875542E-3</c:v>
                </c:pt>
                <c:pt idx="839">
                  <c:v>1.8414550478681234E-3</c:v>
                </c:pt>
                <c:pt idx="840">
                  <c:v>2.2459215283037702E-3</c:v>
                </c:pt>
                <c:pt idx="841">
                  <c:v>2.23680609908544E-3</c:v>
                </c:pt>
                <c:pt idx="842">
                  <c:v>2.3791560441685932E-3</c:v>
                </c:pt>
                <c:pt idx="843">
                  <c:v>2.4667911752626376E-3</c:v>
                </c:pt>
                <c:pt idx="844">
                  <c:v>2.2623238190635632E-3</c:v>
                </c:pt>
                <c:pt idx="845">
                  <c:v>3.1582173556355224E-3</c:v>
                </c:pt>
                <c:pt idx="846">
                  <c:v>3.1477326883434641E-3</c:v>
                </c:pt>
                <c:pt idx="847">
                  <c:v>3.5564431131813513E-3</c:v>
                </c:pt>
                <c:pt idx="848">
                  <c:v>4.2926852641707669E-3</c:v>
                </c:pt>
                <c:pt idx="849">
                  <c:v>4.4641693737253714E-3</c:v>
                </c:pt>
                <c:pt idx="850">
                  <c:v>4.2282325586566515E-3</c:v>
                </c:pt>
                <c:pt idx="851">
                  <c:v>4.6255261201139123E-3</c:v>
                </c:pt>
                <c:pt idx="852">
                  <c:v>3.6757614244631357E-3</c:v>
                </c:pt>
                <c:pt idx="853">
                  <c:v>4.5676646747606015E-3</c:v>
                </c:pt>
                <c:pt idx="854">
                  <c:v>4.7699170250825899E-3</c:v>
                </c:pt>
                <c:pt idx="855">
                  <c:v>4.7563601482520316E-3</c:v>
                </c:pt>
                <c:pt idx="856">
                  <c:v>4.742803560506402E-3</c:v>
                </c:pt>
                <c:pt idx="857">
                  <c:v>5.1124027084257784E-3</c:v>
                </c:pt>
                <c:pt idx="858">
                  <c:v>4.5190283826804295E-3</c:v>
                </c:pt>
                <c:pt idx="859">
                  <c:v>4.5038631298114241E-3</c:v>
                </c:pt>
                <c:pt idx="860">
                  <c:v>4.6401404304819011E-3</c:v>
                </c:pt>
                <c:pt idx="861">
                  <c:v>6.2363348903621101E-3</c:v>
                </c:pt>
                <c:pt idx="862">
                  <c:v>7.6400722099007109E-3</c:v>
                </c:pt>
                <c:pt idx="863">
                  <c:v>7.8779021937901064E-3</c:v>
                </c:pt>
                <c:pt idx="864">
                  <c:v>8.3767729045294698E-3</c:v>
                </c:pt>
                <c:pt idx="865">
                  <c:v>9.0539565356140619E-3</c:v>
                </c:pt>
                <c:pt idx="866">
                  <c:v>9.0365170810045234E-3</c:v>
                </c:pt>
                <c:pt idx="867">
                  <c:v>1.0642280886847067E-2</c:v>
                </c:pt>
                <c:pt idx="868">
                  <c:v>1.3613946151985927E-2</c:v>
                </c:pt>
                <c:pt idx="869">
                  <c:v>1.4051465250231727E-2</c:v>
                </c:pt>
                <c:pt idx="870">
                  <c:v>1.4804706253156288E-2</c:v>
                </c:pt>
                <c:pt idx="871">
                  <c:v>1.4785233865545073E-2</c:v>
                </c:pt>
                <c:pt idx="872">
                  <c:v>1.5788677103341434E-2</c:v>
                </c:pt>
                <c:pt idx="873">
                  <c:v>1.604894663968242E-2</c:v>
                </c:pt>
                <c:pt idx="874">
                  <c:v>1.6311068953643672E-2</c:v>
                </c:pt>
                <c:pt idx="875">
                  <c:v>2.0818784362655288E-2</c:v>
                </c:pt>
                <c:pt idx="876">
                  <c:v>2.3689208443027465E-2</c:v>
                </c:pt>
                <c:pt idx="877">
                  <c:v>2.3952850498489608E-2</c:v>
                </c:pt>
                <c:pt idx="878">
                  <c:v>2.5840083503760478E-2</c:v>
                </c:pt>
                <c:pt idx="879">
                  <c:v>2.9580386961815201E-2</c:v>
                </c:pt>
                <c:pt idx="880">
                  <c:v>2.9558534583364122E-2</c:v>
                </c:pt>
                <c:pt idx="881">
                  <c:v>3.3825809139662308E-2</c:v>
                </c:pt>
                <c:pt idx="882">
                  <c:v>3.9079676914563315E-2</c:v>
                </c:pt>
                <c:pt idx="883">
                  <c:v>3.9056067394181132E-2</c:v>
                </c:pt>
                <c:pt idx="884">
                  <c:v>4.5028875554081152E-2</c:v>
                </c:pt>
                <c:pt idx="885">
                  <c:v>4.9156480438664919E-2</c:v>
                </c:pt>
                <c:pt idx="886">
                  <c:v>4.9132723427291622E-2</c:v>
                </c:pt>
                <c:pt idx="887">
                  <c:v>6.2079453155885117E-2</c:v>
                </c:pt>
                <c:pt idx="888">
                  <c:v>6.7648218013139347E-2</c:v>
                </c:pt>
                <c:pt idx="889">
                  <c:v>6.9227906613278697E-2</c:v>
                </c:pt>
                <c:pt idx="890">
                  <c:v>7.8915740682398691E-2</c:v>
                </c:pt>
                <c:pt idx="891">
                  <c:v>9.6944071368562021E-2</c:v>
                </c:pt>
                <c:pt idx="892">
                  <c:v>9.6912679630437232E-2</c:v>
                </c:pt>
                <c:pt idx="893">
                  <c:v>0.10124521479091619</c:v>
                </c:pt>
                <c:pt idx="894">
                  <c:v>0.12624505219650908</c:v>
                </c:pt>
                <c:pt idx="895">
                  <c:v>0.12620977782775913</c:v>
                </c:pt>
                <c:pt idx="896">
                  <c:v>0.13756679541833067</c:v>
                </c:pt>
                <c:pt idx="897">
                  <c:v>0.14599706629019263</c:v>
                </c:pt>
                <c:pt idx="898">
                  <c:v>0.15424985542602654</c:v>
                </c:pt>
                <c:pt idx="899">
                  <c:v>0.16091119219415875</c:v>
                </c:pt>
                <c:pt idx="900">
                  <c:v>0.17290740187288703</c:v>
                </c:pt>
                <c:pt idx="901">
                  <c:v>0.1747308724564047</c:v>
                </c:pt>
                <c:pt idx="902">
                  <c:v>0.18495456372276439</c:v>
                </c:pt>
                <c:pt idx="903">
                  <c:v>0.19974020638721379</c:v>
                </c:pt>
                <c:pt idx="904">
                  <c:v>0.21343259005776041</c:v>
                </c:pt>
                <c:pt idx="905">
                  <c:v>0.22096272911260667</c:v>
                </c:pt>
                <c:pt idx="906">
                  <c:v>0.23101293786526345</c:v>
                </c:pt>
                <c:pt idx="907">
                  <c:v>0.23653850810154087</c:v>
                </c:pt>
                <c:pt idx="908">
                  <c:v>0.25141500989522214</c:v>
                </c:pt>
                <c:pt idx="909">
                  <c:v>0.2606288732876525</c:v>
                </c:pt>
                <c:pt idx="910">
                  <c:v>0.26705809968865241</c:v>
                </c:pt>
                <c:pt idx="911">
                  <c:v>0.28335472038251064</c:v>
                </c:pt>
                <c:pt idx="912">
                  <c:v>0.28330019998839107</c:v>
                </c:pt>
                <c:pt idx="913">
                  <c:v>0.29020446721907184</c:v>
                </c:pt>
                <c:pt idx="914">
                  <c:v>0.31903619287396678</c:v>
                </c:pt>
                <c:pt idx="915">
                  <c:v>0.31897862902652513</c:v>
                </c:pt>
                <c:pt idx="916">
                  <c:v>0.32265988745380636</c:v>
                </c:pt>
                <c:pt idx="917">
                  <c:v>0.33228717719074269</c:v>
                </c:pt>
                <c:pt idx="918">
                  <c:v>0.33910991810971275</c:v>
                </c:pt>
                <c:pt idx="919">
                  <c:v>0.3381362568963151</c:v>
                </c:pt>
                <c:pt idx="920">
                  <c:v>0.36597129140506179</c:v>
                </c:pt>
                <c:pt idx="921">
                  <c:v>0.36986355676354116</c:v>
                </c:pt>
                <c:pt idx="922">
                  <c:v>0.36980284681795295</c:v>
                </c:pt>
                <c:pt idx="923">
                  <c:v>0.37786410807061016</c:v>
                </c:pt>
                <c:pt idx="924">
                  <c:v>0.38133623215268175</c:v>
                </c:pt>
                <c:pt idx="925">
                  <c:v>0.38602524391552745</c:v>
                </c:pt>
                <c:pt idx="926">
                  <c:v>0.39056252034717731</c:v>
                </c:pt>
                <c:pt idx="927">
                  <c:v>0.37151664104515941</c:v>
                </c:pt>
                <c:pt idx="928">
                  <c:v>0.37145404318670144</c:v>
                </c:pt>
                <c:pt idx="929">
                  <c:v>0.33648546412535774</c:v>
                </c:pt>
                <c:pt idx="930">
                  <c:v>0.33642513934240881</c:v>
                </c:pt>
                <c:pt idx="931">
                  <c:v>0.33043571528625487</c:v>
                </c:pt>
                <c:pt idx="932">
                  <c:v>0.28609928454407568</c:v>
                </c:pt>
                <c:pt idx="933">
                  <c:v>0.24692043480008738</c:v>
                </c:pt>
                <c:pt idx="934">
                  <c:v>0.24686929751524808</c:v>
                </c:pt>
                <c:pt idx="935">
                  <c:v>0.22575179160670297</c:v>
                </c:pt>
                <c:pt idx="936">
                  <c:v>0.14112452880816739</c:v>
                </c:pt>
                <c:pt idx="937">
                  <c:v>0.12861897546819315</c:v>
                </c:pt>
                <c:pt idx="938">
                  <c:v>8.8037994064960864E-2</c:v>
                </c:pt>
                <c:pt idx="939">
                  <c:v>5.6821090107043344E-2</c:v>
                </c:pt>
                <c:pt idx="940">
                  <c:v>4.9720602794110794E-2</c:v>
                </c:pt>
                <c:pt idx="941">
                  <c:v>2.9708211528278666E-2</c:v>
                </c:pt>
                <c:pt idx="942">
                  <c:v>1.1948100274674646E-2</c:v>
                </c:pt>
                <c:pt idx="943">
                  <c:v>8.481308119538046E-3</c:v>
                </c:pt>
                <c:pt idx="944">
                  <c:v>5.8579022883171045E-3</c:v>
                </c:pt>
                <c:pt idx="945">
                  <c:v>5.8378394776386795E-3</c:v>
                </c:pt>
                <c:pt idx="946">
                  <c:v>5.2345304710434953E-3</c:v>
                </c:pt>
                <c:pt idx="947">
                  <c:v>4.1896097136561476E-3</c:v>
                </c:pt>
                <c:pt idx="948">
                  <c:v>4.1734528376458895E-3</c:v>
                </c:pt>
                <c:pt idx="949">
                  <c:v>3.2797286706728224E-3</c:v>
                </c:pt>
                <c:pt idx="950">
                  <c:v>2.625135066352236E-3</c:v>
                </c:pt>
                <c:pt idx="951">
                  <c:v>2.4917845741658571E-3</c:v>
                </c:pt>
                <c:pt idx="952">
                  <c:v>2.4796633631825344E-3</c:v>
                </c:pt>
                <c:pt idx="953">
                  <c:v>2.242356374336995E-3</c:v>
                </c:pt>
                <c:pt idx="954">
                  <c:v>2.3326349656375834E-3</c:v>
                </c:pt>
                <c:pt idx="955">
                  <c:v>2.1349852467618716E-3</c:v>
                </c:pt>
                <c:pt idx="956">
                  <c:v>1.9589844267972499E-3</c:v>
                </c:pt>
                <c:pt idx="957">
                  <c:v>1.7805466355557558E-3</c:v>
                </c:pt>
                <c:pt idx="958">
                  <c:v>1.643818389315291E-3</c:v>
                </c:pt>
                <c:pt idx="959">
                  <c:v>1.793586698190284E-3</c:v>
                </c:pt>
                <c:pt idx="960">
                  <c:v>1.7857092639332499E-3</c:v>
                </c:pt>
                <c:pt idx="961">
                  <c:v>1.6749612720695587E-3</c:v>
                </c:pt>
                <c:pt idx="962">
                  <c:v>1.3863423451027897E-3</c:v>
                </c:pt>
                <c:pt idx="963">
                  <c:v>1.2440224353447943E-3</c:v>
                </c:pt>
                <c:pt idx="964">
                  <c:v>1.2372514101430642E-3</c:v>
                </c:pt>
                <c:pt idx="965">
                  <c:v>1.190039198358246E-3</c:v>
                </c:pt>
                <c:pt idx="966">
                  <c:v>1.5767729020494969E-3</c:v>
                </c:pt>
                <c:pt idx="967">
                  <c:v>1.5142165897407828E-3</c:v>
                </c:pt>
                <c:pt idx="968">
                  <c:v>1.4104964115792113E-3</c:v>
                </c:pt>
                <c:pt idx="969">
                  <c:v>1.0957710875776033E-3</c:v>
                </c:pt>
                <c:pt idx="970">
                  <c:v>1.0565782442140228E-3</c:v>
                </c:pt>
                <c:pt idx="971">
                  <c:v>1.0562098108537652E-3</c:v>
                </c:pt>
                <c:pt idx="972">
                  <c:v>9.9360372936997156E-4</c:v>
                </c:pt>
                <c:pt idx="973">
                  <c:v>9.3831338027064416E-4</c:v>
                </c:pt>
                <c:pt idx="974">
                  <c:v>1.0410319262640518E-3</c:v>
                </c:pt>
                <c:pt idx="975">
                  <c:v>1.1978115881504275E-3</c:v>
                </c:pt>
                <c:pt idx="976">
                  <c:v>1.1667382501971114E-3</c:v>
                </c:pt>
                <c:pt idx="977">
                  <c:v>8.4407992753961084E-4</c:v>
                </c:pt>
                <c:pt idx="978">
                  <c:v>9.2605557822379877E-4</c:v>
                </c:pt>
                <c:pt idx="979">
                  <c:v>8.9917985304322997E-4</c:v>
                </c:pt>
                <c:pt idx="980">
                  <c:v>7.2616031378547633E-4</c:v>
                </c:pt>
                <c:pt idx="981">
                  <c:v>9.1936921584212451E-4</c:v>
                </c:pt>
                <c:pt idx="982">
                  <c:v>8.9883530318398644E-4</c:v>
                </c:pt>
                <c:pt idx="983">
                  <c:v>9.2559055712241906E-4</c:v>
                </c:pt>
                <c:pt idx="984">
                  <c:v>9.2081478865789772E-4</c:v>
                </c:pt>
                <c:pt idx="985">
                  <c:v>8.9729492707421848E-4</c:v>
                </c:pt>
                <c:pt idx="986">
                  <c:v>7.8190182854790942E-4</c:v>
                </c:pt>
                <c:pt idx="987">
                  <c:v>7.3148755061534158E-4</c:v>
                </c:pt>
                <c:pt idx="988">
                  <c:v>7.0250932698226627E-4</c:v>
                </c:pt>
                <c:pt idx="989">
                  <c:v>7.4238305602298887E-4</c:v>
                </c:pt>
                <c:pt idx="990">
                  <c:v>7.3795906555430358E-4</c:v>
                </c:pt>
                <c:pt idx="991">
                  <c:v>7.1962414346044424E-4</c:v>
                </c:pt>
                <c:pt idx="992">
                  <c:v>7.0023198518538959E-4</c:v>
                </c:pt>
                <c:pt idx="993">
                  <c:v>6.9598336503594001E-4</c:v>
                </c:pt>
                <c:pt idx="994">
                  <c:v>5.9630542046190367E-4</c:v>
                </c:pt>
                <c:pt idx="995">
                  <c:v>7.448318655785761E-4</c:v>
                </c:pt>
                <c:pt idx="996">
                  <c:v>6.997206335624727E-4</c:v>
                </c:pt>
                <c:pt idx="997">
                  <c:v>6.7939910558297381E-4</c:v>
                </c:pt>
                <c:pt idx="998">
                  <c:v>5.8373756027698634E-4</c:v>
                </c:pt>
                <c:pt idx="999">
                  <c:v>5.0125700487229231E-4</c:v>
                </c:pt>
                <c:pt idx="1000">
                  <c:v>4.8674895824979566E-4</c:v>
                </c:pt>
                <c:pt idx="1001">
                  <c:v>5.4934369623344404E-4</c:v>
                </c:pt>
                <c:pt idx="1002">
                  <c:v>5.4557635662331853E-4</c:v>
                </c:pt>
                <c:pt idx="1003">
                  <c:v>7.1780182702719706E-4</c:v>
                </c:pt>
                <c:pt idx="1004">
                  <c:v>7.3605172469423056E-4</c:v>
                </c:pt>
                <c:pt idx="1005">
                  <c:v>7.3242371252570234E-4</c:v>
                </c:pt>
                <c:pt idx="1006">
                  <c:v>6.0889699558642877E-4</c:v>
                </c:pt>
                <c:pt idx="1007">
                  <c:v>5.9420502670553329E-4</c:v>
                </c:pt>
                <c:pt idx="1008">
                  <c:v>5.9070675800404937E-4</c:v>
                </c:pt>
                <c:pt idx="1009">
                  <c:v>5.7779120652799558E-4</c:v>
                </c:pt>
                <c:pt idx="1010">
                  <c:v>5.663689967853804E-4</c:v>
                </c:pt>
                <c:pt idx="1011">
                  <c:v>5.6297473437575362E-4</c:v>
                </c:pt>
                <c:pt idx="1012">
                  <c:v>6.5122730426336341E-4</c:v>
                </c:pt>
                <c:pt idx="1013">
                  <c:v>6.715259786861321E-4</c:v>
                </c:pt>
                <c:pt idx="1014">
                  <c:v>6.6823263965189086E-4</c:v>
                </c:pt>
                <c:pt idx="1015">
                  <c:v>5.9104863026555432E-4</c:v>
                </c:pt>
                <c:pt idx="1016">
                  <c:v>6.8283500744815799E-4</c:v>
                </c:pt>
                <c:pt idx="1017">
                  <c:v>6.7959756299810852E-4</c:v>
                </c:pt>
                <c:pt idx="1018">
                  <c:v>7.315171326506164E-4</c:v>
                </c:pt>
                <c:pt idx="1019">
                  <c:v>6.6433554455723172E-4</c:v>
                </c:pt>
                <c:pt idx="1020">
                  <c:v>6.6114041738489146E-4</c:v>
                </c:pt>
                <c:pt idx="1021">
                  <c:v>7.1329049575551053E-4</c:v>
                </c:pt>
                <c:pt idx="1022">
                  <c:v>6.4691340571713669E-4</c:v>
                </c:pt>
                <c:pt idx="1023">
                  <c:v>6.3789326385167071E-4</c:v>
                </c:pt>
                <c:pt idx="1024">
                  <c:v>6.3301295150957314E-4</c:v>
                </c:pt>
                <c:pt idx="1025">
                  <c:v>6.2421921771949615E-4</c:v>
                </c:pt>
                <c:pt idx="1026">
                  <c:v>6.2112793238618417E-4</c:v>
                </c:pt>
                <c:pt idx="1027">
                  <c:v>6.432028545111276E-4</c:v>
                </c:pt>
                <c:pt idx="1028">
                  <c:v>6.6843668347961731E-4</c:v>
                </c:pt>
                <c:pt idx="1029">
                  <c:v>6.6538378291011409E-4</c:v>
                </c:pt>
                <c:pt idx="1030">
                  <c:v>6.635022263483982E-4</c:v>
                </c:pt>
                <c:pt idx="1031">
                  <c:v>6.6044394800742444E-4</c:v>
                </c:pt>
                <c:pt idx="1032">
                  <c:v>6.5794732080743778E-4</c:v>
                </c:pt>
                <c:pt idx="1033">
                  <c:v>6.4966170551748758E-4</c:v>
                </c:pt>
                <c:pt idx="1034">
                  <c:v>6.4662527673841729E-4</c:v>
                </c:pt>
                <c:pt idx="1035">
                  <c:v>6.4133158994301314E-4</c:v>
                </c:pt>
                <c:pt idx="1036">
                  <c:v>7.2727527124642527E-4</c:v>
                </c:pt>
                <c:pt idx="1037">
                  <c:v>7.1982231929024545E-4</c:v>
                </c:pt>
                <c:pt idx="1038">
                  <c:v>7.1682291836224919E-4</c:v>
                </c:pt>
                <c:pt idx="1039">
                  <c:v>5.6365925076101405E-4</c:v>
                </c:pt>
                <c:pt idx="1040">
                  <c:v>5.9069414747443436E-4</c:v>
                </c:pt>
                <c:pt idx="1041">
                  <c:v>5.8665546200248233E-4</c:v>
                </c:pt>
                <c:pt idx="1042">
                  <c:v>5.8365723494757606E-4</c:v>
                </c:pt>
                <c:pt idx="1043">
                  <c:v>7.3055997802776585E-4</c:v>
                </c:pt>
                <c:pt idx="1044">
                  <c:v>7.2567571659159624E-4</c:v>
                </c:pt>
                <c:pt idx="1045">
                  <c:v>7.5126359536038811E-4</c:v>
                </c:pt>
                <c:pt idx="1046">
                  <c:v>7.4828255876937394E-4</c:v>
                </c:pt>
                <c:pt idx="1047">
                  <c:v>6.5403949424616985E-4</c:v>
                </c:pt>
                <c:pt idx="1048">
                  <c:v>7.3974792670254892E-4</c:v>
                </c:pt>
                <c:pt idx="1049">
                  <c:v>7.367772583524502E-4</c:v>
                </c:pt>
                <c:pt idx="1050">
                  <c:v>7.3252649659413685E-4</c:v>
                </c:pt>
                <c:pt idx="1051">
                  <c:v>6.9746723209357419E-4</c:v>
                </c:pt>
                <c:pt idx="1052">
                  <c:v>6.9451201187123077E-4</c:v>
                </c:pt>
                <c:pt idx="1053">
                  <c:v>6.3291781990596581E-4</c:v>
                </c:pt>
                <c:pt idx="1054">
                  <c:v>6.2887525312231617E-4</c:v>
                </c:pt>
                <c:pt idx="1055">
                  <c:v>6.2592270448771253E-4</c:v>
                </c:pt>
                <c:pt idx="1056">
                  <c:v>6.8268618741054992E-4</c:v>
                </c:pt>
                <c:pt idx="1057">
                  <c:v>6.7855622182651752E-4</c:v>
                </c:pt>
                <c:pt idx="1058">
                  <c:v>6.7560619688140726E-4</c:v>
                </c:pt>
                <c:pt idx="1059">
                  <c:v>7.0098759020750096E-4</c:v>
                </c:pt>
                <c:pt idx="1060">
                  <c:v>6.9565253857439217E-4</c:v>
                </c:pt>
                <c:pt idx="1061">
                  <c:v>6.9271765517563198E-4</c:v>
                </c:pt>
                <c:pt idx="1062">
                  <c:v>6.6039704304079799E-4</c:v>
                </c:pt>
                <c:pt idx="1063">
                  <c:v>6.5802543796635124E-4</c:v>
                </c:pt>
                <c:pt idx="1064">
                  <c:v>6.5508811683715547E-4</c:v>
                </c:pt>
                <c:pt idx="1065">
                  <c:v>5.050768122421786E-4</c:v>
                </c:pt>
                <c:pt idx="1066">
                  <c:v>6.4919918467056328E-4</c:v>
                </c:pt>
                <c:pt idx="1067">
                  <c:v>6.4626195945301104E-4</c:v>
                </c:pt>
                <c:pt idx="1068">
                  <c:v>6.3788358212851825E-4</c:v>
                </c:pt>
                <c:pt idx="1069">
                  <c:v>7.2368207802446147E-4</c:v>
                </c:pt>
                <c:pt idx="1070">
                  <c:v>7.2076466244525657E-4</c:v>
                </c:pt>
                <c:pt idx="1071">
                  <c:v>7.1480601418141235E-4</c:v>
                </c:pt>
                <c:pt idx="1072">
                  <c:v>7.1187509948299871E-4</c:v>
                </c:pt>
                <c:pt idx="1073">
                  <c:v>7.3805876907329278E-4</c:v>
                </c:pt>
                <c:pt idx="1074">
                  <c:v>7.3019946950802594E-4</c:v>
                </c:pt>
                <c:pt idx="1075">
                  <c:v>6.1175014565492344E-4</c:v>
                </c:pt>
                <c:pt idx="1076">
                  <c:v>6.0480637148875864E-4</c:v>
                </c:pt>
                <c:pt idx="1077">
                  <c:v>6.2695535936165404E-4</c:v>
                </c:pt>
                <c:pt idx="1078">
                  <c:v>6.8116759509829095E-4</c:v>
                </c:pt>
                <c:pt idx="1079">
                  <c:v>8.8742717887096653E-4</c:v>
                </c:pt>
                <c:pt idx="1080">
                  <c:v>8.8019488987918059E-4</c:v>
                </c:pt>
                <c:pt idx="1081">
                  <c:v>9.3514041652702478E-4</c:v>
                </c:pt>
                <c:pt idx="1082">
                  <c:v>7.8268623887932636E-4</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numCache>
            </c:numRef>
          </c:xVal>
          <c:yVal>
            <c:numRef>
              <c:f>Bq!$H$28:$H$1139</c:f>
              <c:numCache>
                <c:formatCode>General</c:formatCode>
                <c:ptCount val="1112"/>
                <c:pt idx="0">
                  <c:v>0</c:v>
                </c:pt>
                <c:pt idx="1">
                  <c:v>0.10000100000000023</c:v>
                </c:pt>
                <c:pt idx="2">
                  <c:v>0.20000100000000032</c:v>
                </c:pt>
                <c:pt idx="3">
                  <c:v>0.30000100000000041</c:v>
                </c:pt>
                <c:pt idx="4">
                  <c:v>0.40000000000000036</c:v>
                </c:pt>
                <c:pt idx="5">
                  <c:v>0.50000000000000044</c:v>
                </c:pt>
                <c:pt idx="6">
                  <c:v>0.60000000000000009</c:v>
                </c:pt>
                <c:pt idx="7">
                  <c:v>0.70000000000000018</c:v>
                </c:pt>
                <c:pt idx="8">
                  <c:v>0.80000000000000027</c:v>
                </c:pt>
                <c:pt idx="9">
                  <c:v>0.90000000000000036</c:v>
                </c:pt>
                <c:pt idx="10">
                  <c:v>1.0000000000000004</c:v>
                </c:pt>
                <c:pt idx="11">
                  <c:v>1.1000000000000005</c:v>
                </c:pt>
                <c:pt idx="12">
                  <c:v>1.2000000000000002</c:v>
                </c:pt>
                <c:pt idx="13">
                  <c:v>1.2999999999999998</c:v>
                </c:pt>
                <c:pt idx="14">
                  <c:v>1.3999990000000002</c:v>
                </c:pt>
                <c:pt idx="15">
                  <c:v>1.4999990000000003</c:v>
                </c:pt>
                <c:pt idx="16">
                  <c:v>1.5999990000000004</c:v>
                </c:pt>
                <c:pt idx="17">
                  <c:v>1.6999990000000005</c:v>
                </c:pt>
                <c:pt idx="18">
                  <c:v>1.7999989999999997</c:v>
                </c:pt>
                <c:pt idx="19">
                  <c:v>1.8999990000000002</c:v>
                </c:pt>
                <c:pt idx="20">
                  <c:v>1.9999989999999999</c:v>
                </c:pt>
                <c:pt idx="21">
                  <c:v>2.0999990000000004</c:v>
                </c:pt>
                <c:pt idx="22">
                  <c:v>2.199999</c:v>
                </c:pt>
                <c:pt idx="23">
                  <c:v>2.2999990000000006</c:v>
                </c:pt>
                <c:pt idx="24">
                  <c:v>2.3999980000000001</c:v>
                </c:pt>
                <c:pt idx="25">
                  <c:v>2.4999979999999997</c:v>
                </c:pt>
                <c:pt idx="26">
                  <c:v>2.5999980000000003</c:v>
                </c:pt>
                <c:pt idx="27">
                  <c:v>2.6999979999999999</c:v>
                </c:pt>
                <c:pt idx="28">
                  <c:v>2.7999980000000004</c:v>
                </c:pt>
                <c:pt idx="29">
                  <c:v>2.8999980000000001</c:v>
                </c:pt>
                <c:pt idx="30">
                  <c:v>2.9999980000000006</c:v>
                </c:pt>
                <c:pt idx="31">
                  <c:v>3.0999980000000003</c:v>
                </c:pt>
                <c:pt idx="32">
                  <c:v>3.1999980000000008</c:v>
                </c:pt>
                <c:pt idx="33">
                  <c:v>3.2999980000000004</c:v>
                </c:pt>
                <c:pt idx="34">
                  <c:v>3.3999979999999992</c:v>
                </c:pt>
                <c:pt idx="35">
                  <c:v>3.4999970000000005</c:v>
                </c:pt>
                <c:pt idx="36">
                  <c:v>3.5999970000000001</c:v>
                </c:pt>
                <c:pt idx="37">
                  <c:v>3.6999970000000006</c:v>
                </c:pt>
                <c:pt idx="38">
                  <c:v>3.7999970000000003</c:v>
                </c:pt>
                <c:pt idx="39">
                  <c:v>3.8999970000000008</c:v>
                </c:pt>
                <c:pt idx="40">
                  <c:v>3.9999970000000005</c:v>
                </c:pt>
                <c:pt idx="41">
                  <c:v>4.0999969999999992</c:v>
                </c:pt>
                <c:pt idx="42">
                  <c:v>4.1999969999999998</c:v>
                </c:pt>
                <c:pt idx="43">
                  <c:v>4.2999970000000003</c:v>
                </c:pt>
                <c:pt idx="44">
                  <c:v>4.3999969999999999</c:v>
                </c:pt>
                <c:pt idx="45">
                  <c:v>4.4999960000000003</c:v>
                </c:pt>
                <c:pt idx="46">
                  <c:v>4.5999960000000009</c:v>
                </c:pt>
                <c:pt idx="47">
                  <c:v>4.6999960000000005</c:v>
                </c:pt>
                <c:pt idx="48">
                  <c:v>4.7999959999999993</c:v>
                </c:pt>
                <c:pt idx="49">
                  <c:v>4.8999959999999998</c:v>
                </c:pt>
                <c:pt idx="50">
                  <c:v>4.9999960000000003</c:v>
                </c:pt>
                <c:pt idx="51">
                  <c:v>5.099996</c:v>
                </c:pt>
                <c:pt idx="52">
                  <c:v>5.1999959999999996</c:v>
                </c:pt>
                <c:pt idx="53">
                  <c:v>5.2999960000000002</c:v>
                </c:pt>
                <c:pt idx="54">
                  <c:v>5.3999960000000007</c:v>
                </c:pt>
                <c:pt idx="55">
                  <c:v>5.4999960000000003</c:v>
                </c:pt>
                <c:pt idx="56">
                  <c:v>5.5999949999999998</c:v>
                </c:pt>
                <c:pt idx="57">
                  <c:v>5.6999950000000004</c:v>
                </c:pt>
                <c:pt idx="58">
                  <c:v>5.799995</c:v>
                </c:pt>
                <c:pt idx="59">
                  <c:v>5.8999949999999997</c:v>
                </c:pt>
                <c:pt idx="60">
                  <c:v>5.9999949999999993</c:v>
                </c:pt>
                <c:pt idx="61">
                  <c:v>6.0999950000000007</c:v>
                </c:pt>
                <c:pt idx="62">
                  <c:v>6.1999950000000004</c:v>
                </c:pt>
                <c:pt idx="63">
                  <c:v>6.299995</c:v>
                </c:pt>
                <c:pt idx="64">
                  <c:v>6.3999950000000014</c:v>
                </c:pt>
                <c:pt idx="65">
                  <c:v>6.4999950000000011</c:v>
                </c:pt>
                <c:pt idx="66">
                  <c:v>6.5999939999999997</c:v>
                </c:pt>
                <c:pt idx="67">
                  <c:v>6.6999940000000011</c:v>
                </c:pt>
                <c:pt idx="68">
                  <c:v>6.7999940000000008</c:v>
                </c:pt>
                <c:pt idx="69">
                  <c:v>6.8999940000000004</c:v>
                </c:pt>
                <c:pt idx="70">
                  <c:v>6.999994</c:v>
                </c:pt>
                <c:pt idx="71">
                  <c:v>7.0999939999999997</c:v>
                </c:pt>
                <c:pt idx="72">
                  <c:v>7.1999940000000011</c:v>
                </c:pt>
                <c:pt idx="73">
                  <c:v>7.299993999999999</c:v>
                </c:pt>
                <c:pt idx="74">
                  <c:v>7.3999940000000004</c:v>
                </c:pt>
                <c:pt idx="75">
                  <c:v>7.499994</c:v>
                </c:pt>
                <c:pt idx="76">
                  <c:v>7.5999939999999997</c:v>
                </c:pt>
                <c:pt idx="77">
                  <c:v>7.6999930000000001</c:v>
                </c:pt>
                <c:pt idx="78">
                  <c:v>7.799990000000002</c:v>
                </c:pt>
                <c:pt idx="79">
                  <c:v>7.8999900000000016</c:v>
                </c:pt>
                <c:pt idx="80">
                  <c:v>7.9999900000000013</c:v>
                </c:pt>
                <c:pt idx="81">
                  <c:v>8.0999899999999982</c:v>
                </c:pt>
                <c:pt idx="82">
                  <c:v>8.1999899999999997</c:v>
                </c:pt>
                <c:pt idx="83">
                  <c:v>8.2999899999999975</c:v>
                </c:pt>
                <c:pt idx="84">
                  <c:v>8.399989999999999</c:v>
                </c:pt>
                <c:pt idx="85">
                  <c:v>8.4999900000000004</c:v>
                </c:pt>
                <c:pt idx="86">
                  <c:v>8.5999899999999982</c:v>
                </c:pt>
                <c:pt idx="87">
                  <c:v>8.6999899999999997</c:v>
                </c:pt>
                <c:pt idx="88">
                  <c:v>8.7999900000000011</c:v>
                </c:pt>
                <c:pt idx="89">
                  <c:v>8.899989999999999</c:v>
                </c:pt>
                <c:pt idx="90">
                  <c:v>8.9999900000000004</c:v>
                </c:pt>
                <c:pt idx="91">
                  <c:v>9.0999899999999982</c:v>
                </c:pt>
                <c:pt idx="92">
                  <c:v>9.1999899999999997</c:v>
                </c:pt>
                <c:pt idx="93">
                  <c:v>9.2999900000000011</c:v>
                </c:pt>
                <c:pt idx="94">
                  <c:v>9.399989999999999</c:v>
                </c:pt>
                <c:pt idx="95">
                  <c:v>9.4999900000000004</c:v>
                </c:pt>
                <c:pt idx="96">
                  <c:v>9.5999900000000018</c:v>
                </c:pt>
                <c:pt idx="97">
                  <c:v>9.6999899999999997</c:v>
                </c:pt>
                <c:pt idx="98">
                  <c:v>9.7999900000000011</c:v>
                </c:pt>
                <c:pt idx="99">
                  <c:v>9.899989999999999</c:v>
                </c:pt>
                <c:pt idx="100">
                  <c:v>9.9999900000000004</c:v>
                </c:pt>
                <c:pt idx="101">
                  <c:v>10.099990000000002</c:v>
                </c:pt>
                <c:pt idx="102">
                  <c:v>10.19999</c:v>
                </c:pt>
                <c:pt idx="103">
                  <c:v>10.299990000000001</c:v>
                </c:pt>
                <c:pt idx="104">
                  <c:v>10.399990000000003</c:v>
                </c:pt>
                <c:pt idx="105">
                  <c:v>10.49999</c:v>
                </c:pt>
                <c:pt idx="106">
                  <c:v>10.599989999999998</c:v>
                </c:pt>
                <c:pt idx="107">
                  <c:v>10.69999</c:v>
                </c:pt>
                <c:pt idx="108">
                  <c:v>10.799989999999998</c:v>
                </c:pt>
                <c:pt idx="109">
                  <c:v>10.899989999999999</c:v>
                </c:pt>
                <c:pt idx="110">
                  <c:v>10.99999</c:v>
                </c:pt>
                <c:pt idx="111">
                  <c:v>11.099989999999998</c:v>
                </c:pt>
                <c:pt idx="112">
                  <c:v>11.19999</c:v>
                </c:pt>
                <c:pt idx="113">
                  <c:v>11.299990000000001</c:v>
                </c:pt>
                <c:pt idx="114">
                  <c:v>11.399989999999999</c:v>
                </c:pt>
                <c:pt idx="115">
                  <c:v>11.49999</c:v>
                </c:pt>
                <c:pt idx="116">
                  <c:v>11.599989999999998</c:v>
                </c:pt>
                <c:pt idx="117">
                  <c:v>11.69999</c:v>
                </c:pt>
                <c:pt idx="118">
                  <c:v>11.799990000000001</c:v>
                </c:pt>
                <c:pt idx="119">
                  <c:v>11.899989999999999</c:v>
                </c:pt>
                <c:pt idx="120">
                  <c:v>11.99999</c:v>
                </c:pt>
                <c:pt idx="121">
                  <c:v>12.099990000000002</c:v>
                </c:pt>
                <c:pt idx="122">
                  <c:v>12.19999</c:v>
                </c:pt>
                <c:pt idx="123">
                  <c:v>12.299990000000001</c:v>
                </c:pt>
                <c:pt idx="124">
                  <c:v>12.399989999999999</c:v>
                </c:pt>
                <c:pt idx="125">
                  <c:v>12.49999</c:v>
                </c:pt>
                <c:pt idx="126">
                  <c:v>12.599990000000002</c:v>
                </c:pt>
                <c:pt idx="127">
                  <c:v>12.69999</c:v>
                </c:pt>
                <c:pt idx="128">
                  <c:v>12.799990000000001</c:v>
                </c:pt>
                <c:pt idx="129">
                  <c:v>12.899990000000003</c:v>
                </c:pt>
                <c:pt idx="130">
                  <c:v>12.99999</c:v>
                </c:pt>
                <c:pt idx="131">
                  <c:v>13.099989999999998</c:v>
                </c:pt>
                <c:pt idx="132">
                  <c:v>13.19999</c:v>
                </c:pt>
                <c:pt idx="133">
                  <c:v>13.299989999999998</c:v>
                </c:pt>
                <c:pt idx="134">
                  <c:v>13.399989999999999</c:v>
                </c:pt>
                <c:pt idx="135">
                  <c:v>13.49999</c:v>
                </c:pt>
                <c:pt idx="136">
                  <c:v>13.599989999999998</c:v>
                </c:pt>
                <c:pt idx="137">
                  <c:v>13.69999</c:v>
                </c:pt>
                <c:pt idx="138">
                  <c:v>13.799989999999998</c:v>
                </c:pt>
                <c:pt idx="139">
                  <c:v>13.899989999999999</c:v>
                </c:pt>
                <c:pt idx="140">
                  <c:v>13.99999</c:v>
                </c:pt>
                <c:pt idx="141">
                  <c:v>14.099989999999998</c:v>
                </c:pt>
                <c:pt idx="142">
                  <c:v>14.19999</c:v>
                </c:pt>
                <c:pt idx="143">
                  <c:v>14.299989999999998</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15.399989999999999</c:v>
                </c:pt>
                <c:pt idx="155">
                  <c:v>15.49999</c:v>
                </c:pt>
                <c:pt idx="156">
                  <c:v>15.599989999999998</c:v>
                </c:pt>
                <c:pt idx="157">
                  <c:v>15.69999</c:v>
                </c:pt>
                <c:pt idx="158">
                  <c:v>15.799989999999998</c:v>
                </c:pt>
                <c:pt idx="159">
                  <c:v>15.899989999999999</c:v>
                </c:pt>
                <c:pt idx="160">
                  <c:v>15.99999</c:v>
                </c:pt>
                <c:pt idx="161">
                  <c:v>16.099989999999998</c:v>
                </c:pt>
                <c:pt idx="162">
                  <c:v>16.19999</c:v>
                </c:pt>
                <c:pt idx="163">
                  <c:v>16.299989999999998</c:v>
                </c:pt>
                <c:pt idx="164">
                  <c:v>16.399989999999999</c:v>
                </c:pt>
                <c:pt idx="165">
                  <c:v>16.49999</c:v>
                </c:pt>
                <c:pt idx="166">
                  <c:v>16.599989999999998</c:v>
                </c:pt>
                <c:pt idx="167">
                  <c:v>16.69999</c:v>
                </c:pt>
                <c:pt idx="168">
                  <c:v>16.799989999999998</c:v>
                </c:pt>
                <c:pt idx="169">
                  <c:v>16.899989999999999</c:v>
                </c:pt>
                <c:pt idx="170">
                  <c:v>16.99999</c:v>
                </c:pt>
                <c:pt idx="171">
                  <c:v>17.099989999999998</c:v>
                </c:pt>
                <c:pt idx="172">
                  <c:v>17.19998</c:v>
                </c:pt>
                <c:pt idx="173">
                  <c:v>17.299979999999998</c:v>
                </c:pt>
                <c:pt idx="174">
                  <c:v>17.399979999999999</c:v>
                </c:pt>
                <c:pt idx="175">
                  <c:v>17.499979999999997</c:v>
                </c:pt>
                <c:pt idx="176">
                  <c:v>17.599979999999999</c:v>
                </c:pt>
                <c:pt idx="177">
                  <c:v>17.69998</c:v>
                </c:pt>
                <c:pt idx="178">
                  <c:v>17.799990000000001</c:v>
                </c:pt>
                <c:pt idx="179">
                  <c:v>17.899989999999999</c:v>
                </c:pt>
                <c:pt idx="180">
                  <c:v>17.99999</c:v>
                </c:pt>
                <c:pt idx="181">
                  <c:v>18.099989999999998</c:v>
                </c:pt>
                <c:pt idx="182">
                  <c:v>18.19999</c:v>
                </c:pt>
                <c:pt idx="183">
                  <c:v>18.299989999999998</c:v>
                </c:pt>
                <c:pt idx="184">
                  <c:v>18.399989999999999</c:v>
                </c:pt>
                <c:pt idx="185">
                  <c:v>18.499979999999997</c:v>
                </c:pt>
                <c:pt idx="186">
                  <c:v>18.599979999999999</c:v>
                </c:pt>
                <c:pt idx="187">
                  <c:v>18.699979999999996</c:v>
                </c:pt>
                <c:pt idx="188">
                  <c:v>18.799980000000001</c:v>
                </c:pt>
                <c:pt idx="189">
                  <c:v>18.899979999999996</c:v>
                </c:pt>
                <c:pt idx="190">
                  <c:v>18.999980000000001</c:v>
                </c:pt>
                <c:pt idx="191">
                  <c:v>19.099979999999999</c:v>
                </c:pt>
                <c:pt idx="192">
                  <c:v>19.19998</c:v>
                </c:pt>
                <c:pt idx="193">
                  <c:v>19.299979999999998</c:v>
                </c:pt>
                <c:pt idx="194">
                  <c:v>19.399979999999999</c:v>
                </c:pt>
                <c:pt idx="195">
                  <c:v>19.499979999999997</c:v>
                </c:pt>
                <c:pt idx="196">
                  <c:v>19.599979999999999</c:v>
                </c:pt>
                <c:pt idx="197">
                  <c:v>19.69998</c:v>
                </c:pt>
                <c:pt idx="198">
                  <c:v>19.799980000000001</c:v>
                </c:pt>
                <c:pt idx="199">
                  <c:v>19.899979999999999</c:v>
                </c:pt>
                <c:pt idx="200">
                  <c:v>19.999980000000001</c:v>
                </c:pt>
                <c:pt idx="201">
                  <c:v>20.099979999999999</c:v>
                </c:pt>
                <c:pt idx="202">
                  <c:v>20.19998</c:v>
                </c:pt>
                <c:pt idx="203">
                  <c:v>20.299979999999998</c:v>
                </c:pt>
                <c:pt idx="204">
                  <c:v>20.399980000000003</c:v>
                </c:pt>
                <c:pt idx="205">
                  <c:v>20.499979999999997</c:v>
                </c:pt>
                <c:pt idx="206">
                  <c:v>20.599980000000002</c:v>
                </c:pt>
                <c:pt idx="207">
                  <c:v>20.69998</c:v>
                </c:pt>
                <c:pt idx="208">
                  <c:v>20.799980000000001</c:v>
                </c:pt>
                <c:pt idx="209">
                  <c:v>20.899979999999999</c:v>
                </c:pt>
                <c:pt idx="210">
                  <c:v>20.999979999999997</c:v>
                </c:pt>
                <c:pt idx="211">
                  <c:v>21.099979999999999</c:v>
                </c:pt>
                <c:pt idx="212">
                  <c:v>21.199979999999996</c:v>
                </c:pt>
                <c:pt idx="213">
                  <c:v>21.299980000000001</c:v>
                </c:pt>
                <c:pt idx="214">
                  <c:v>21.399979999999996</c:v>
                </c:pt>
                <c:pt idx="215">
                  <c:v>21.499980000000001</c:v>
                </c:pt>
                <c:pt idx="216">
                  <c:v>21.599979999999999</c:v>
                </c:pt>
                <c:pt idx="217">
                  <c:v>21.69998</c:v>
                </c:pt>
                <c:pt idx="218">
                  <c:v>21.799979999999998</c:v>
                </c:pt>
                <c:pt idx="219">
                  <c:v>21.899979999999999</c:v>
                </c:pt>
                <c:pt idx="220">
                  <c:v>21.999979999999997</c:v>
                </c:pt>
                <c:pt idx="221">
                  <c:v>22.099979999999999</c:v>
                </c:pt>
                <c:pt idx="222">
                  <c:v>22.19998</c:v>
                </c:pt>
                <c:pt idx="223">
                  <c:v>22.299980000000001</c:v>
                </c:pt>
                <c:pt idx="224">
                  <c:v>22.399979999999999</c:v>
                </c:pt>
                <c:pt idx="225">
                  <c:v>22.499980000000001</c:v>
                </c:pt>
                <c:pt idx="226">
                  <c:v>22.599979999999999</c:v>
                </c:pt>
                <c:pt idx="227">
                  <c:v>22.69998</c:v>
                </c:pt>
                <c:pt idx="228">
                  <c:v>22.799979999999998</c:v>
                </c:pt>
                <c:pt idx="229">
                  <c:v>22.899980000000003</c:v>
                </c:pt>
                <c:pt idx="230">
                  <c:v>22.999979999999997</c:v>
                </c:pt>
                <c:pt idx="231">
                  <c:v>23.099980000000002</c:v>
                </c:pt>
                <c:pt idx="232">
                  <c:v>23.19998</c:v>
                </c:pt>
                <c:pt idx="233">
                  <c:v>23.299980000000001</c:v>
                </c:pt>
                <c:pt idx="234">
                  <c:v>23.399979999999999</c:v>
                </c:pt>
                <c:pt idx="235">
                  <c:v>23.499979999999997</c:v>
                </c:pt>
                <c:pt idx="236">
                  <c:v>23.599979999999999</c:v>
                </c:pt>
                <c:pt idx="237">
                  <c:v>23.699979999999996</c:v>
                </c:pt>
                <c:pt idx="238">
                  <c:v>23.799980000000001</c:v>
                </c:pt>
                <c:pt idx="239">
                  <c:v>23.899979999999996</c:v>
                </c:pt>
                <c:pt idx="240">
                  <c:v>23.999980000000001</c:v>
                </c:pt>
                <c:pt idx="241">
                  <c:v>24.099979999999999</c:v>
                </c:pt>
                <c:pt idx="242">
                  <c:v>24.19998</c:v>
                </c:pt>
                <c:pt idx="243">
                  <c:v>24.299979999999998</c:v>
                </c:pt>
                <c:pt idx="244">
                  <c:v>24.399979999999999</c:v>
                </c:pt>
                <c:pt idx="245">
                  <c:v>24.499979999999997</c:v>
                </c:pt>
                <c:pt idx="246">
                  <c:v>24.599979999999999</c:v>
                </c:pt>
                <c:pt idx="247">
                  <c:v>24.69998</c:v>
                </c:pt>
                <c:pt idx="248">
                  <c:v>24.799980000000001</c:v>
                </c:pt>
                <c:pt idx="249">
                  <c:v>24.899979999999999</c:v>
                </c:pt>
                <c:pt idx="250">
                  <c:v>24.999980000000001</c:v>
                </c:pt>
                <c:pt idx="251">
                  <c:v>25.099979999999999</c:v>
                </c:pt>
                <c:pt idx="252">
                  <c:v>25.19998</c:v>
                </c:pt>
                <c:pt idx="253">
                  <c:v>25.299979999999998</c:v>
                </c:pt>
                <c:pt idx="254">
                  <c:v>25.399980000000003</c:v>
                </c:pt>
                <c:pt idx="255">
                  <c:v>25.499979999999997</c:v>
                </c:pt>
                <c:pt idx="256">
                  <c:v>25.599980000000002</c:v>
                </c:pt>
                <c:pt idx="257">
                  <c:v>25.69998</c:v>
                </c:pt>
                <c:pt idx="258">
                  <c:v>25.799980000000001</c:v>
                </c:pt>
                <c:pt idx="259">
                  <c:v>25.899979999999999</c:v>
                </c:pt>
                <c:pt idx="260">
                  <c:v>25.999979999999997</c:v>
                </c:pt>
                <c:pt idx="261">
                  <c:v>26.099979999999999</c:v>
                </c:pt>
                <c:pt idx="262">
                  <c:v>26.199979999999996</c:v>
                </c:pt>
                <c:pt idx="263">
                  <c:v>26.299980000000001</c:v>
                </c:pt>
                <c:pt idx="264">
                  <c:v>26.399979999999996</c:v>
                </c:pt>
                <c:pt idx="265">
                  <c:v>26.499980000000001</c:v>
                </c:pt>
                <c:pt idx="266">
                  <c:v>26.599979999999999</c:v>
                </c:pt>
                <c:pt idx="267">
                  <c:v>26.69998</c:v>
                </c:pt>
                <c:pt idx="268">
                  <c:v>26.799979999999998</c:v>
                </c:pt>
                <c:pt idx="269">
                  <c:v>26.899979999999999</c:v>
                </c:pt>
                <c:pt idx="270">
                  <c:v>26.999979999999997</c:v>
                </c:pt>
                <c:pt idx="271">
                  <c:v>27.099979999999999</c:v>
                </c:pt>
                <c:pt idx="272">
                  <c:v>27.19998</c:v>
                </c:pt>
                <c:pt idx="273">
                  <c:v>27.299980000000001</c:v>
                </c:pt>
                <c:pt idx="274">
                  <c:v>27.399979999999999</c:v>
                </c:pt>
                <c:pt idx="275">
                  <c:v>27.499980000000001</c:v>
                </c:pt>
                <c:pt idx="276">
                  <c:v>27.599979999999999</c:v>
                </c:pt>
                <c:pt idx="277">
                  <c:v>27.69998</c:v>
                </c:pt>
                <c:pt idx="278">
                  <c:v>27.799979999999998</c:v>
                </c:pt>
                <c:pt idx="279">
                  <c:v>27.899980000000003</c:v>
                </c:pt>
                <c:pt idx="280">
                  <c:v>27.999979999999997</c:v>
                </c:pt>
                <c:pt idx="281">
                  <c:v>28.099980000000002</c:v>
                </c:pt>
                <c:pt idx="282">
                  <c:v>28.19998</c:v>
                </c:pt>
                <c:pt idx="283">
                  <c:v>28.299980000000001</c:v>
                </c:pt>
                <c:pt idx="284">
                  <c:v>28.399979999999999</c:v>
                </c:pt>
                <c:pt idx="285">
                  <c:v>28.499979999999997</c:v>
                </c:pt>
                <c:pt idx="286">
                  <c:v>28.599979999999999</c:v>
                </c:pt>
                <c:pt idx="287">
                  <c:v>28.699979999999996</c:v>
                </c:pt>
                <c:pt idx="288">
                  <c:v>28.799980000000001</c:v>
                </c:pt>
                <c:pt idx="289">
                  <c:v>28.899979999999996</c:v>
                </c:pt>
                <c:pt idx="290">
                  <c:v>28.999969999999998</c:v>
                </c:pt>
                <c:pt idx="291">
                  <c:v>29.099970000000003</c:v>
                </c:pt>
                <c:pt idx="292">
                  <c:v>29.199969999999997</c:v>
                </c:pt>
                <c:pt idx="293">
                  <c:v>29.299970000000002</c:v>
                </c:pt>
                <c:pt idx="294">
                  <c:v>29.39997</c:v>
                </c:pt>
                <c:pt idx="295">
                  <c:v>29.499970000000001</c:v>
                </c:pt>
                <c:pt idx="296">
                  <c:v>29.599969999999999</c:v>
                </c:pt>
                <c:pt idx="297">
                  <c:v>29.69997</c:v>
                </c:pt>
                <c:pt idx="298">
                  <c:v>29.799969999999998</c:v>
                </c:pt>
                <c:pt idx="299">
                  <c:v>29.89997</c:v>
                </c:pt>
                <c:pt idx="300">
                  <c:v>29.999970000000001</c:v>
                </c:pt>
                <c:pt idx="301">
                  <c:v>30.099969999999995</c:v>
                </c:pt>
                <c:pt idx="302">
                  <c:v>30.199969999999997</c:v>
                </c:pt>
                <c:pt idx="303">
                  <c:v>30.299969999999998</c:v>
                </c:pt>
                <c:pt idx="304">
                  <c:v>30.39997</c:v>
                </c:pt>
                <c:pt idx="305">
                  <c:v>30.499970000000001</c:v>
                </c:pt>
                <c:pt idx="306">
                  <c:v>30.599970000000003</c:v>
                </c:pt>
                <c:pt idx="307">
                  <c:v>30.699969999999997</c:v>
                </c:pt>
                <c:pt idx="308">
                  <c:v>30.799969999999998</c:v>
                </c:pt>
                <c:pt idx="309">
                  <c:v>30.89997</c:v>
                </c:pt>
                <c:pt idx="310">
                  <c:v>30.999970000000001</c:v>
                </c:pt>
                <c:pt idx="311">
                  <c:v>31.099969999999995</c:v>
                </c:pt>
                <c:pt idx="312">
                  <c:v>31.199970000000004</c:v>
                </c:pt>
                <c:pt idx="313">
                  <c:v>31.299969999999998</c:v>
                </c:pt>
                <c:pt idx="314">
                  <c:v>31.39997</c:v>
                </c:pt>
                <c:pt idx="315">
                  <c:v>31.499970000000001</c:v>
                </c:pt>
                <c:pt idx="316">
                  <c:v>31.599970000000003</c:v>
                </c:pt>
                <c:pt idx="317">
                  <c:v>31.699969999999997</c:v>
                </c:pt>
                <c:pt idx="318">
                  <c:v>31.799969999999998</c:v>
                </c:pt>
                <c:pt idx="319">
                  <c:v>31.89997</c:v>
                </c:pt>
                <c:pt idx="320">
                  <c:v>31.999970000000001</c:v>
                </c:pt>
                <c:pt idx="321">
                  <c:v>32.099969999999999</c:v>
                </c:pt>
                <c:pt idx="322">
                  <c:v>32.199970000000008</c:v>
                </c:pt>
                <c:pt idx="323">
                  <c:v>32.299970000000002</c:v>
                </c:pt>
                <c:pt idx="324">
                  <c:v>32.399970000000003</c:v>
                </c:pt>
                <c:pt idx="325">
                  <c:v>32.499970000000005</c:v>
                </c:pt>
                <c:pt idx="326">
                  <c:v>32.599969999999999</c:v>
                </c:pt>
                <c:pt idx="327">
                  <c:v>32.69997</c:v>
                </c:pt>
                <c:pt idx="328">
                  <c:v>32.799970000000002</c:v>
                </c:pt>
                <c:pt idx="329">
                  <c:v>32.899970000000003</c:v>
                </c:pt>
                <c:pt idx="330">
                  <c:v>32.999970000000005</c:v>
                </c:pt>
                <c:pt idx="331">
                  <c:v>33.099970000000006</c:v>
                </c:pt>
                <c:pt idx="332">
                  <c:v>33.19997</c:v>
                </c:pt>
                <c:pt idx="333">
                  <c:v>33.299970000000002</c:v>
                </c:pt>
                <c:pt idx="334">
                  <c:v>33.399970000000003</c:v>
                </c:pt>
                <c:pt idx="335">
                  <c:v>33.499970000000005</c:v>
                </c:pt>
                <c:pt idx="336">
                  <c:v>33.599969999999999</c:v>
                </c:pt>
                <c:pt idx="337">
                  <c:v>33.699970000000008</c:v>
                </c:pt>
                <c:pt idx="338">
                  <c:v>33.799970000000002</c:v>
                </c:pt>
                <c:pt idx="339">
                  <c:v>33.899970000000003</c:v>
                </c:pt>
                <c:pt idx="340">
                  <c:v>33.999970000000005</c:v>
                </c:pt>
                <c:pt idx="341">
                  <c:v>34.099970000000006</c:v>
                </c:pt>
                <c:pt idx="342">
                  <c:v>34.19997</c:v>
                </c:pt>
                <c:pt idx="343">
                  <c:v>34.299970000000002</c:v>
                </c:pt>
                <c:pt idx="344">
                  <c:v>34.399970000000003</c:v>
                </c:pt>
                <c:pt idx="345">
                  <c:v>34.499970000000005</c:v>
                </c:pt>
                <c:pt idx="346">
                  <c:v>34.599969999999999</c:v>
                </c:pt>
                <c:pt idx="347">
                  <c:v>34.699970000000008</c:v>
                </c:pt>
                <c:pt idx="348">
                  <c:v>34.799970000000002</c:v>
                </c:pt>
                <c:pt idx="349">
                  <c:v>34.899970000000003</c:v>
                </c:pt>
                <c:pt idx="350">
                  <c:v>34.999970000000005</c:v>
                </c:pt>
                <c:pt idx="351">
                  <c:v>35.099969999999999</c:v>
                </c:pt>
                <c:pt idx="352">
                  <c:v>35.19997</c:v>
                </c:pt>
                <c:pt idx="353">
                  <c:v>35.299970000000002</c:v>
                </c:pt>
                <c:pt idx="354">
                  <c:v>35.399970000000003</c:v>
                </c:pt>
                <c:pt idx="355">
                  <c:v>35.499970000000005</c:v>
                </c:pt>
                <c:pt idx="356">
                  <c:v>35.599970000000006</c:v>
                </c:pt>
                <c:pt idx="357">
                  <c:v>35.69997</c:v>
                </c:pt>
                <c:pt idx="358">
                  <c:v>35.799970000000002</c:v>
                </c:pt>
                <c:pt idx="359">
                  <c:v>35.899970000000003</c:v>
                </c:pt>
                <c:pt idx="360">
                  <c:v>35.999970000000005</c:v>
                </c:pt>
                <c:pt idx="361">
                  <c:v>36.099969999999999</c:v>
                </c:pt>
                <c:pt idx="362">
                  <c:v>36.199970000000008</c:v>
                </c:pt>
                <c:pt idx="363">
                  <c:v>36.299970000000002</c:v>
                </c:pt>
                <c:pt idx="364">
                  <c:v>36.399970000000003</c:v>
                </c:pt>
                <c:pt idx="365">
                  <c:v>36.499970000000005</c:v>
                </c:pt>
                <c:pt idx="366">
                  <c:v>36.599970000000006</c:v>
                </c:pt>
                <c:pt idx="367">
                  <c:v>36.69997</c:v>
                </c:pt>
                <c:pt idx="368">
                  <c:v>36.799970000000002</c:v>
                </c:pt>
                <c:pt idx="369">
                  <c:v>36.899970000000003</c:v>
                </c:pt>
                <c:pt idx="370">
                  <c:v>36.999970000000005</c:v>
                </c:pt>
                <c:pt idx="371">
                  <c:v>37.099969999999999</c:v>
                </c:pt>
                <c:pt idx="372">
                  <c:v>37.199970000000008</c:v>
                </c:pt>
                <c:pt idx="373">
                  <c:v>37.299970000000002</c:v>
                </c:pt>
                <c:pt idx="374">
                  <c:v>37.399970000000003</c:v>
                </c:pt>
                <c:pt idx="375">
                  <c:v>37.499970000000005</c:v>
                </c:pt>
                <c:pt idx="376">
                  <c:v>37.599969999999999</c:v>
                </c:pt>
                <c:pt idx="377">
                  <c:v>37.69997</c:v>
                </c:pt>
                <c:pt idx="378">
                  <c:v>37.799970000000002</c:v>
                </c:pt>
                <c:pt idx="379">
                  <c:v>37.899970000000003</c:v>
                </c:pt>
                <c:pt idx="380">
                  <c:v>37.999970000000005</c:v>
                </c:pt>
                <c:pt idx="381">
                  <c:v>38.099980000000002</c:v>
                </c:pt>
                <c:pt idx="382">
                  <c:v>38.199980000000011</c:v>
                </c:pt>
                <c:pt idx="383">
                  <c:v>38.299980000000005</c:v>
                </c:pt>
                <c:pt idx="384">
                  <c:v>38.399979999999999</c:v>
                </c:pt>
                <c:pt idx="385">
                  <c:v>38.499980000000001</c:v>
                </c:pt>
                <c:pt idx="386">
                  <c:v>38.599989999999998</c:v>
                </c:pt>
                <c:pt idx="387">
                  <c:v>38.699990000000007</c:v>
                </c:pt>
                <c:pt idx="388">
                  <c:v>38.799990000000008</c:v>
                </c:pt>
                <c:pt idx="389">
                  <c:v>38.899990000000003</c:v>
                </c:pt>
                <c:pt idx="390">
                  <c:v>39</c:v>
                </c:pt>
                <c:pt idx="391">
                  <c:v>39.1</c:v>
                </c:pt>
                <c:pt idx="392">
                  <c:v>39.200000000000003</c:v>
                </c:pt>
                <c:pt idx="393">
                  <c:v>39.300000000000004</c:v>
                </c:pt>
                <c:pt idx="394">
                  <c:v>39.400010000000002</c:v>
                </c:pt>
                <c:pt idx="395">
                  <c:v>39.500010000000003</c:v>
                </c:pt>
                <c:pt idx="396">
                  <c:v>39.600009999999997</c:v>
                </c:pt>
                <c:pt idx="397">
                  <c:v>39.700010000000006</c:v>
                </c:pt>
                <c:pt idx="398">
                  <c:v>39.80001</c:v>
                </c:pt>
                <c:pt idx="399">
                  <c:v>39.900020000000005</c:v>
                </c:pt>
                <c:pt idx="400">
                  <c:v>40.000019999999999</c:v>
                </c:pt>
                <c:pt idx="401">
                  <c:v>40.100020000000001</c:v>
                </c:pt>
                <c:pt idx="402">
                  <c:v>40.200020000000009</c:v>
                </c:pt>
                <c:pt idx="403">
                  <c:v>40.300030000000007</c:v>
                </c:pt>
                <c:pt idx="404">
                  <c:v>40.400030000000001</c:v>
                </c:pt>
                <c:pt idx="405">
                  <c:v>40.500030000000002</c:v>
                </c:pt>
                <c:pt idx="406">
                  <c:v>40.600029999999997</c:v>
                </c:pt>
                <c:pt idx="407">
                  <c:v>40.700040000000008</c:v>
                </c:pt>
                <c:pt idx="408">
                  <c:v>40.800040000000003</c:v>
                </c:pt>
                <c:pt idx="409">
                  <c:v>40.900040000000004</c:v>
                </c:pt>
                <c:pt idx="410">
                  <c:v>41.000039999999998</c:v>
                </c:pt>
                <c:pt idx="411">
                  <c:v>41.100040000000007</c:v>
                </c:pt>
                <c:pt idx="412">
                  <c:v>41.200050000000005</c:v>
                </c:pt>
                <c:pt idx="413">
                  <c:v>41.300050000000006</c:v>
                </c:pt>
                <c:pt idx="414">
                  <c:v>41.40005</c:v>
                </c:pt>
                <c:pt idx="415">
                  <c:v>41.500050000000002</c:v>
                </c:pt>
                <c:pt idx="416">
                  <c:v>41.600059999999999</c:v>
                </c:pt>
                <c:pt idx="417">
                  <c:v>41.700060000000008</c:v>
                </c:pt>
                <c:pt idx="418">
                  <c:v>41.800060000000002</c:v>
                </c:pt>
                <c:pt idx="419">
                  <c:v>41.900060000000003</c:v>
                </c:pt>
                <c:pt idx="420">
                  <c:v>42.000070000000001</c:v>
                </c:pt>
                <c:pt idx="421">
                  <c:v>42.100070000000002</c:v>
                </c:pt>
                <c:pt idx="422">
                  <c:v>42.200070000000004</c:v>
                </c:pt>
                <c:pt idx="423">
                  <c:v>42.300070000000005</c:v>
                </c:pt>
                <c:pt idx="424">
                  <c:v>42.400069999999999</c:v>
                </c:pt>
                <c:pt idx="425">
                  <c:v>42.500079999999997</c:v>
                </c:pt>
                <c:pt idx="426">
                  <c:v>42.600080000000005</c:v>
                </c:pt>
                <c:pt idx="427">
                  <c:v>42.700080000000007</c:v>
                </c:pt>
                <c:pt idx="428">
                  <c:v>42.800080000000001</c:v>
                </c:pt>
                <c:pt idx="429">
                  <c:v>42.900090000000006</c:v>
                </c:pt>
                <c:pt idx="430">
                  <c:v>43.00009</c:v>
                </c:pt>
                <c:pt idx="431">
                  <c:v>43.100090000000009</c:v>
                </c:pt>
                <c:pt idx="432">
                  <c:v>43.200090000000003</c:v>
                </c:pt>
                <c:pt idx="433">
                  <c:v>43.300090000000004</c:v>
                </c:pt>
                <c:pt idx="434">
                  <c:v>43.400100000000002</c:v>
                </c:pt>
                <c:pt idx="435">
                  <c:v>43.500100000000003</c:v>
                </c:pt>
                <c:pt idx="436">
                  <c:v>43.600100000000005</c:v>
                </c:pt>
                <c:pt idx="437">
                  <c:v>43.700100000000006</c:v>
                </c:pt>
                <c:pt idx="438">
                  <c:v>43.800110000000004</c:v>
                </c:pt>
                <c:pt idx="439">
                  <c:v>43.900109999999998</c:v>
                </c:pt>
                <c:pt idx="440">
                  <c:v>44.000109999999999</c:v>
                </c:pt>
                <c:pt idx="441">
                  <c:v>44.100110000000008</c:v>
                </c:pt>
                <c:pt idx="442">
                  <c:v>44.200120000000005</c:v>
                </c:pt>
                <c:pt idx="443">
                  <c:v>44.300120000000007</c:v>
                </c:pt>
                <c:pt idx="444">
                  <c:v>44.400120000000001</c:v>
                </c:pt>
                <c:pt idx="445">
                  <c:v>44.500119999999995</c:v>
                </c:pt>
                <c:pt idx="446">
                  <c:v>44.600120000000004</c:v>
                </c:pt>
                <c:pt idx="447">
                  <c:v>44.700130000000001</c:v>
                </c:pt>
                <c:pt idx="448">
                  <c:v>44.800130000000003</c:v>
                </c:pt>
                <c:pt idx="449">
                  <c:v>44.900130000000004</c:v>
                </c:pt>
                <c:pt idx="450">
                  <c:v>45.000129999999999</c:v>
                </c:pt>
                <c:pt idx="451">
                  <c:v>45.10014000000001</c:v>
                </c:pt>
                <c:pt idx="452">
                  <c:v>45.200140000000005</c:v>
                </c:pt>
                <c:pt idx="453">
                  <c:v>45.300139999999999</c:v>
                </c:pt>
                <c:pt idx="454">
                  <c:v>45.40014</c:v>
                </c:pt>
                <c:pt idx="455">
                  <c:v>45.500149999999998</c:v>
                </c:pt>
                <c:pt idx="456">
                  <c:v>45.600150000000006</c:v>
                </c:pt>
                <c:pt idx="457">
                  <c:v>45.700150000000008</c:v>
                </c:pt>
                <c:pt idx="458">
                  <c:v>45.800150000000002</c:v>
                </c:pt>
                <c:pt idx="459">
                  <c:v>45.900149999999996</c:v>
                </c:pt>
                <c:pt idx="460">
                  <c:v>46.000160000000001</c:v>
                </c:pt>
                <c:pt idx="461">
                  <c:v>46.100160000000002</c:v>
                </c:pt>
                <c:pt idx="462">
                  <c:v>46.200160000000004</c:v>
                </c:pt>
                <c:pt idx="463">
                  <c:v>46.300160000000005</c:v>
                </c:pt>
                <c:pt idx="464">
                  <c:v>46.400170000000003</c:v>
                </c:pt>
                <c:pt idx="465">
                  <c:v>46.500169999999997</c:v>
                </c:pt>
                <c:pt idx="466">
                  <c:v>46.600170000000006</c:v>
                </c:pt>
                <c:pt idx="467">
                  <c:v>46.70017</c:v>
                </c:pt>
                <c:pt idx="468">
                  <c:v>46.800170000000001</c:v>
                </c:pt>
                <c:pt idx="469">
                  <c:v>46.900179999999999</c:v>
                </c:pt>
                <c:pt idx="470">
                  <c:v>47.00018</c:v>
                </c:pt>
                <c:pt idx="471">
                  <c:v>47.100180000000009</c:v>
                </c:pt>
                <c:pt idx="472">
                  <c:v>47.200180000000003</c:v>
                </c:pt>
                <c:pt idx="473">
                  <c:v>47.300190000000001</c:v>
                </c:pt>
                <c:pt idx="474">
                  <c:v>47.400190000000002</c:v>
                </c:pt>
                <c:pt idx="475">
                  <c:v>47.500190000000003</c:v>
                </c:pt>
                <c:pt idx="476">
                  <c:v>47.600190000000005</c:v>
                </c:pt>
                <c:pt idx="477">
                  <c:v>47.700200000000002</c:v>
                </c:pt>
                <c:pt idx="478">
                  <c:v>47.800200000000004</c:v>
                </c:pt>
                <c:pt idx="479">
                  <c:v>47.900199999999998</c:v>
                </c:pt>
                <c:pt idx="480">
                  <c:v>48.000200000000007</c:v>
                </c:pt>
                <c:pt idx="481">
                  <c:v>48.100200000000001</c:v>
                </c:pt>
                <c:pt idx="482">
                  <c:v>48.200210000000006</c:v>
                </c:pt>
                <c:pt idx="483">
                  <c:v>48.30021</c:v>
                </c:pt>
                <c:pt idx="484">
                  <c:v>48.400210000000001</c:v>
                </c:pt>
                <c:pt idx="485">
                  <c:v>48.50021000000001</c:v>
                </c:pt>
                <c:pt idx="486">
                  <c:v>48.600220000000007</c:v>
                </c:pt>
                <c:pt idx="487">
                  <c:v>48.700220000000002</c:v>
                </c:pt>
                <c:pt idx="488">
                  <c:v>48.800220000000003</c:v>
                </c:pt>
                <c:pt idx="489">
                  <c:v>48.900219999999997</c:v>
                </c:pt>
                <c:pt idx="490">
                  <c:v>49.000230000000009</c:v>
                </c:pt>
                <c:pt idx="491">
                  <c:v>49.100230000000003</c:v>
                </c:pt>
                <c:pt idx="492">
                  <c:v>49.200230000000005</c:v>
                </c:pt>
                <c:pt idx="493">
                  <c:v>49.300229999999999</c:v>
                </c:pt>
                <c:pt idx="494">
                  <c:v>49.400230000000001</c:v>
                </c:pt>
                <c:pt idx="495">
                  <c:v>49.500240000000005</c:v>
                </c:pt>
                <c:pt idx="496">
                  <c:v>49.600240000000007</c:v>
                </c:pt>
                <c:pt idx="497">
                  <c:v>49.700240000000001</c:v>
                </c:pt>
                <c:pt idx="498">
                  <c:v>49.800240000000002</c:v>
                </c:pt>
                <c:pt idx="499">
                  <c:v>49.90025</c:v>
                </c:pt>
                <c:pt idx="500">
                  <c:v>50.000250000000008</c:v>
                </c:pt>
                <c:pt idx="501">
                  <c:v>50.100250000000003</c:v>
                </c:pt>
                <c:pt idx="502">
                  <c:v>50.200250000000004</c:v>
                </c:pt>
                <c:pt idx="503">
                  <c:v>50.300260000000002</c:v>
                </c:pt>
                <c:pt idx="504">
                  <c:v>50.400260000000003</c:v>
                </c:pt>
                <c:pt idx="505">
                  <c:v>50.500260000000004</c:v>
                </c:pt>
                <c:pt idx="506">
                  <c:v>50.600260000000006</c:v>
                </c:pt>
                <c:pt idx="507">
                  <c:v>50.70026</c:v>
                </c:pt>
                <c:pt idx="508">
                  <c:v>50.800269999999998</c:v>
                </c:pt>
                <c:pt idx="509">
                  <c:v>50.900269999999999</c:v>
                </c:pt>
                <c:pt idx="510">
                  <c:v>51.000270000000008</c:v>
                </c:pt>
                <c:pt idx="511">
                  <c:v>51.100270000000002</c:v>
                </c:pt>
                <c:pt idx="512">
                  <c:v>51.200280000000006</c:v>
                </c:pt>
                <c:pt idx="513">
                  <c:v>51.300280000000001</c:v>
                </c:pt>
                <c:pt idx="514">
                  <c:v>51.400279999999995</c:v>
                </c:pt>
                <c:pt idx="515">
                  <c:v>51.500280000000004</c:v>
                </c:pt>
                <c:pt idx="516">
                  <c:v>51.600280000000005</c:v>
                </c:pt>
                <c:pt idx="517">
                  <c:v>51.700290000000003</c:v>
                </c:pt>
                <c:pt idx="518">
                  <c:v>51.800290000000004</c:v>
                </c:pt>
                <c:pt idx="519">
                  <c:v>51.900290000000005</c:v>
                </c:pt>
                <c:pt idx="520">
                  <c:v>52.000290000000007</c:v>
                </c:pt>
                <c:pt idx="521">
                  <c:v>52.100300000000004</c:v>
                </c:pt>
                <c:pt idx="522">
                  <c:v>52.200299999999999</c:v>
                </c:pt>
                <c:pt idx="523">
                  <c:v>52.3003</c:v>
                </c:pt>
                <c:pt idx="524">
                  <c:v>52.400300000000009</c:v>
                </c:pt>
                <c:pt idx="525">
                  <c:v>52.500310000000006</c:v>
                </c:pt>
                <c:pt idx="526">
                  <c:v>52.600310000000007</c:v>
                </c:pt>
                <c:pt idx="527">
                  <c:v>52.700310000000002</c:v>
                </c:pt>
                <c:pt idx="528">
                  <c:v>52.800309999999996</c:v>
                </c:pt>
                <c:pt idx="529">
                  <c:v>52.900310000000005</c:v>
                </c:pt>
                <c:pt idx="530">
                  <c:v>53.000320000000002</c:v>
                </c:pt>
                <c:pt idx="531">
                  <c:v>53.100320000000004</c:v>
                </c:pt>
                <c:pt idx="532">
                  <c:v>53.200320000000005</c:v>
                </c:pt>
                <c:pt idx="533">
                  <c:v>53.300319999999999</c:v>
                </c:pt>
                <c:pt idx="534">
                  <c:v>53.400329999999997</c:v>
                </c:pt>
                <c:pt idx="535">
                  <c:v>53.500330000000005</c:v>
                </c:pt>
                <c:pt idx="536">
                  <c:v>53.60033</c:v>
                </c:pt>
                <c:pt idx="537">
                  <c:v>53.700330000000001</c:v>
                </c:pt>
                <c:pt idx="538">
                  <c:v>53.800339999999998</c:v>
                </c:pt>
                <c:pt idx="539">
                  <c:v>53.900340000000007</c:v>
                </c:pt>
                <c:pt idx="540">
                  <c:v>54.000340000000008</c:v>
                </c:pt>
                <c:pt idx="541">
                  <c:v>54.100340000000003</c:v>
                </c:pt>
                <c:pt idx="542">
                  <c:v>54.200339999999997</c:v>
                </c:pt>
                <c:pt idx="543">
                  <c:v>54.300350000000002</c:v>
                </c:pt>
                <c:pt idx="544">
                  <c:v>54.400350000000003</c:v>
                </c:pt>
                <c:pt idx="545">
                  <c:v>54.500350000000005</c:v>
                </c:pt>
                <c:pt idx="546">
                  <c:v>54.600350000000006</c:v>
                </c:pt>
                <c:pt idx="547">
                  <c:v>54.700360000000003</c:v>
                </c:pt>
                <c:pt idx="548">
                  <c:v>54.800359999999998</c:v>
                </c:pt>
                <c:pt idx="549">
                  <c:v>54.900360000000006</c:v>
                </c:pt>
                <c:pt idx="550">
                  <c:v>55.000360000000001</c:v>
                </c:pt>
                <c:pt idx="551">
                  <c:v>55.100360000000002</c:v>
                </c:pt>
                <c:pt idx="552">
                  <c:v>55.200369999999999</c:v>
                </c:pt>
                <c:pt idx="553">
                  <c:v>55.300370000000001</c:v>
                </c:pt>
                <c:pt idx="554">
                  <c:v>55.400370000000009</c:v>
                </c:pt>
                <c:pt idx="555">
                  <c:v>55.500370000000004</c:v>
                </c:pt>
                <c:pt idx="556">
                  <c:v>55.600380000000001</c:v>
                </c:pt>
                <c:pt idx="557">
                  <c:v>55.700380000000003</c:v>
                </c:pt>
                <c:pt idx="558">
                  <c:v>55.800379999999997</c:v>
                </c:pt>
                <c:pt idx="559">
                  <c:v>55.900380000000006</c:v>
                </c:pt>
                <c:pt idx="560">
                  <c:v>56.000390000000003</c:v>
                </c:pt>
                <c:pt idx="561">
                  <c:v>56.100390000000004</c:v>
                </c:pt>
                <c:pt idx="562">
                  <c:v>56.200389999999999</c:v>
                </c:pt>
                <c:pt idx="563">
                  <c:v>56.300390000000007</c:v>
                </c:pt>
                <c:pt idx="564">
                  <c:v>56.400390000000002</c:v>
                </c:pt>
                <c:pt idx="565">
                  <c:v>56.500400000000006</c:v>
                </c:pt>
                <c:pt idx="566">
                  <c:v>56.6004</c:v>
                </c:pt>
                <c:pt idx="567">
                  <c:v>56.700400000000002</c:v>
                </c:pt>
                <c:pt idx="568">
                  <c:v>56.80040000000001</c:v>
                </c:pt>
                <c:pt idx="569">
                  <c:v>56.900410000000008</c:v>
                </c:pt>
                <c:pt idx="570">
                  <c:v>57.000410000000002</c:v>
                </c:pt>
                <c:pt idx="571">
                  <c:v>57.100410000000004</c:v>
                </c:pt>
                <c:pt idx="572">
                  <c:v>57.200409999999998</c:v>
                </c:pt>
                <c:pt idx="573">
                  <c:v>57.300420000000003</c:v>
                </c:pt>
                <c:pt idx="574">
                  <c:v>57.400420000000004</c:v>
                </c:pt>
                <c:pt idx="575">
                  <c:v>57.500420000000005</c:v>
                </c:pt>
                <c:pt idx="576">
                  <c:v>57.60042</c:v>
                </c:pt>
                <c:pt idx="577">
                  <c:v>57.700420000000001</c:v>
                </c:pt>
                <c:pt idx="578">
                  <c:v>57.800429999999999</c:v>
                </c:pt>
                <c:pt idx="579">
                  <c:v>57.900430000000007</c:v>
                </c:pt>
                <c:pt idx="580">
                  <c:v>58.000430000000001</c:v>
                </c:pt>
                <c:pt idx="581">
                  <c:v>58.100430000000003</c:v>
                </c:pt>
                <c:pt idx="582">
                  <c:v>58.20044</c:v>
                </c:pt>
                <c:pt idx="583">
                  <c:v>58.300440000000009</c:v>
                </c:pt>
                <c:pt idx="584">
                  <c:v>58.400440000000003</c:v>
                </c:pt>
                <c:pt idx="585">
                  <c:v>58.500440000000005</c:v>
                </c:pt>
                <c:pt idx="586">
                  <c:v>58.600439999999999</c:v>
                </c:pt>
                <c:pt idx="587">
                  <c:v>58.700450000000004</c:v>
                </c:pt>
                <c:pt idx="588">
                  <c:v>58.800450000000005</c:v>
                </c:pt>
                <c:pt idx="589">
                  <c:v>58.900450000000006</c:v>
                </c:pt>
                <c:pt idx="590">
                  <c:v>59.000450000000001</c:v>
                </c:pt>
                <c:pt idx="591">
                  <c:v>59.100459999999998</c:v>
                </c:pt>
                <c:pt idx="592">
                  <c:v>59.20046</c:v>
                </c:pt>
                <c:pt idx="593">
                  <c:v>59.300460000000008</c:v>
                </c:pt>
                <c:pt idx="594">
                  <c:v>59.400460000000002</c:v>
                </c:pt>
                <c:pt idx="595">
                  <c:v>59.500470000000007</c:v>
                </c:pt>
                <c:pt idx="596">
                  <c:v>59.600470000000001</c:v>
                </c:pt>
                <c:pt idx="597">
                  <c:v>59.700469999999996</c:v>
                </c:pt>
                <c:pt idx="598">
                  <c:v>59.800470000000004</c:v>
                </c:pt>
                <c:pt idx="599">
                  <c:v>59.900470000000006</c:v>
                </c:pt>
                <c:pt idx="600">
                  <c:v>60.000480000000003</c:v>
                </c:pt>
                <c:pt idx="601">
                  <c:v>60.100480000000005</c:v>
                </c:pt>
                <c:pt idx="602">
                  <c:v>60.200479999999999</c:v>
                </c:pt>
                <c:pt idx="603">
                  <c:v>60.300480000000007</c:v>
                </c:pt>
                <c:pt idx="604">
                  <c:v>60.400490000000005</c:v>
                </c:pt>
                <c:pt idx="605">
                  <c:v>60.500489999999999</c:v>
                </c:pt>
                <c:pt idx="606">
                  <c:v>60.600490000000001</c:v>
                </c:pt>
                <c:pt idx="607">
                  <c:v>60.700490000000002</c:v>
                </c:pt>
                <c:pt idx="608">
                  <c:v>60.800500000000007</c:v>
                </c:pt>
                <c:pt idx="609">
                  <c:v>60.900500000000008</c:v>
                </c:pt>
                <c:pt idx="610">
                  <c:v>61.000500000000002</c:v>
                </c:pt>
                <c:pt idx="611">
                  <c:v>61.100499999999997</c:v>
                </c:pt>
                <c:pt idx="612">
                  <c:v>61.200500000000005</c:v>
                </c:pt>
                <c:pt idx="613">
                  <c:v>61.300510000000003</c:v>
                </c:pt>
                <c:pt idx="614">
                  <c:v>61.400510000000004</c:v>
                </c:pt>
                <c:pt idx="615">
                  <c:v>61.500510000000006</c:v>
                </c:pt>
                <c:pt idx="616">
                  <c:v>61.60051</c:v>
                </c:pt>
                <c:pt idx="617">
                  <c:v>61.700519999999997</c:v>
                </c:pt>
                <c:pt idx="618">
                  <c:v>61.800520000000006</c:v>
                </c:pt>
                <c:pt idx="619">
                  <c:v>61.90052</c:v>
                </c:pt>
                <c:pt idx="620">
                  <c:v>62.000520000000009</c:v>
                </c:pt>
                <c:pt idx="621">
                  <c:v>62.100530000000006</c:v>
                </c:pt>
                <c:pt idx="622">
                  <c:v>62.200530000000001</c:v>
                </c:pt>
                <c:pt idx="623">
                  <c:v>62.300530000000009</c:v>
                </c:pt>
                <c:pt idx="624">
                  <c:v>62.400530000000003</c:v>
                </c:pt>
                <c:pt idx="625">
                  <c:v>62.500529999999998</c:v>
                </c:pt>
                <c:pt idx="626">
                  <c:v>62.600539999999995</c:v>
                </c:pt>
                <c:pt idx="627">
                  <c:v>62.700540000000004</c:v>
                </c:pt>
                <c:pt idx="628">
                  <c:v>62.800539999999998</c:v>
                </c:pt>
                <c:pt idx="629">
                  <c:v>62.900540000000007</c:v>
                </c:pt>
                <c:pt idx="630">
                  <c:v>63.000550000000004</c:v>
                </c:pt>
                <c:pt idx="631">
                  <c:v>63.100549999999998</c:v>
                </c:pt>
                <c:pt idx="632">
                  <c:v>63.200550000000007</c:v>
                </c:pt>
                <c:pt idx="633">
                  <c:v>63.300550000000001</c:v>
                </c:pt>
                <c:pt idx="634">
                  <c:v>63.400549999999996</c:v>
                </c:pt>
                <c:pt idx="635">
                  <c:v>63.500560000000007</c:v>
                </c:pt>
                <c:pt idx="636">
                  <c:v>63.600560000000002</c:v>
                </c:pt>
                <c:pt idx="637">
                  <c:v>63.70056000000001</c:v>
                </c:pt>
                <c:pt idx="638">
                  <c:v>63.800560000000004</c:v>
                </c:pt>
                <c:pt idx="639">
                  <c:v>63.900570000000002</c:v>
                </c:pt>
                <c:pt idx="640">
                  <c:v>64.000569999999996</c:v>
                </c:pt>
                <c:pt idx="641">
                  <c:v>64.100570000000005</c:v>
                </c:pt>
                <c:pt idx="642">
                  <c:v>64.200570000000013</c:v>
                </c:pt>
                <c:pt idx="643">
                  <c:v>64.300580000000011</c:v>
                </c:pt>
                <c:pt idx="644">
                  <c:v>64.400580000000005</c:v>
                </c:pt>
                <c:pt idx="645">
                  <c:v>64.500579999999999</c:v>
                </c:pt>
                <c:pt idx="646">
                  <c:v>64.600579999999994</c:v>
                </c:pt>
                <c:pt idx="647">
                  <c:v>64.700580000000002</c:v>
                </c:pt>
                <c:pt idx="648">
                  <c:v>64.80059</c:v>
                </c:pt>
                <c:pt idx="649">
                  <c:v>64.900590000000008</c:v>
                </c:pt>
                <c:pt idx="650">
                  <c:v>65.000590000000003</c:v>
                </c:pt>
                <c:pt idx="651">
                  <c:v>65.100589999999997</c:v>
                </c:pt>
                <c:pt idx="652">
                  <c:v>65.200600000000009</c:v>
                </c:pt>
                <c:pt idx="653">
                  <c:v>65.300600000000003</c:v>
                </c:pt>
                <c:pt idx="654">
                  <c:v>65.400599999999997</c:v>
                </c:pt>
                <c:pt idx="655">
                  <c:v>65.500600000000006</c:v>
                </c:pt>
                <c:pt idx="656">
                  <c:v>65.600610000000003</c:v>
                </c:pt>
                <c:pt idx="657">
                  <c:v>65.700610000000012</c:v>
                </c:pt>
                <c:pt idx="658">
                  <c:v>65.800610000000006</c:v>
                </c:pt>
                <c:pt idx="659">
                  <c:v>65.90061</c:v>
                </c:pt>
                <c:pt idx="660">
                  <c:v>66.000609999999995</c:v>
                </c:pt>
                <c:pt idx="661">
                  <c:v>66.100620000000006</c:v>
                </c:pt>
                <c:pt idx="662">
                  <c:v>66.200620000000001</c:v>
                </c:pt>
                <c:pt idx="663">
                  <c:v>66.300620000000009</c:v>
                </c:pt>
                <c:pt idx="664">
                  <c:v>66.400620000000004</c:v>
                </c:pt>
                <c:pt idx="665">
                  <c:v>66.500630000000001</c:v>
                </c:pt>
                <c:pt idx="666">
                  <c:v>66.600629999999995</c:v>
                </c:pt>
                <c:pt idx="667">
                  <c:v>66.700630000000004</c:v>
                </c:pt>
                <c:pt idx="668">
                  <c:v>66.800629999999998</c:v>
                </c:pt>
                <c:pt idx="669">
                  <c:v>66.900630000000007</c:v>
                </c:pt>
                <c:pt idx="670">
                  <c:v>67.000640000000004</c:v>
                </c:pt>
                <c:pt idx="671">
                  <c:v>67.100639999999999</c:v>
                </c:pt>
                <c:pt idx="672">
                  <c:v>67.200640000000007</c:v>
                </c:pt>
                <c:pt idx="673">
                  <c:v>67.300640000000001</c:v>
                </c:pt>
                <c:pt idx="674">
                  <c:v>67.400649999999999</c:v>
                </c:pt>
                <c:pt idx="675">
                  <c:v>67.500649999999993</c:v>
                </c:pt>
                <c:pt idx="676">
                  <c:v>67.600650000000002</c:v>
                </c:pt>
                <c:pt idx="677">
                  <c:v>67.70065000000001</c:v>
                </c:pt>
                <c:pt idx="678">
                  <c:v>67.800660000000008</c:v>
                </c:pt>
                <c:pt idx="679">
                  <c:v>67.900660000000002</c:v>
                </c:pt>
                <c:pt idx="680">
                  <c:v>68.000659999999996</c:v>
                </c:pt>
                <c:pt idx="681">
                  <c:v>68.100660000000005</c:v>
                </c:pt>
                <c:pt idx="682">
                  <c:v>68.200659999999999</c:v>
                </c:pt>
                <c:pt idx="683">
                  <c:v>68.300670000000011</c:v>
                </c:pt>
                <c:pt idx="684">
                  <c:v>68.400670000000005</c:v>
                </c:pt>
                <c:pt idx="685">
                  <c:v>68.50067</c:v>
                </c:pt>
                <c:pt idx="686">
                  <c:v>68.600670000000008</c:v>
                </c:pt>
                <c:pt idx="687">
                  <c:v>68.700680000000006</c:v>
                </c:pt>
                <c:pt idx="688">
                  <c:v>68.80068</c:v>
                </c:pt>
                <c:pt idx="689">
                  <c:v>68.900680000000008</c:v>
                </c:pt>
                <c:pt idx="690">
                  <c:v>69.000680000000003</c:v>
                </c:pt>
                <c:pt idx="691">
                  <c:v>69.10069</c:v>
                </c:pt>
                <c:pt idx="692">
                  <c:v>69.200690000000009</c:v>
                </c:pt>
                <c:pt idx="693">
                  <c:v>69.300690000000003</c:v>
                </c:pt>
                <c:pt idx="694">
                  <c:v>69.400689999999997</c:v>
                </c:pt>
                <c:pt idx="695">
                  <c:v>69.500690000000006</c:v>
                </c:pt>
                <c:pt idx="696">
                  <c:v>69.600700000000003</c:v>
                </c:pt>
                <c:pt idx="697">
                  <c:v>69.700699999999998</c:v>
                </c:pt>
                <c:pt idx="698">
                  <c:v>69.800700000000006</c:v>
                </c:pt>
                <c:pt idx="699">
                  <c:v>69.900700000000001</c:v>
                </c:pt>
                <c:pt idx="700">
                  <c:v>70.000709999999998</c:v>
                </c:pt>
                <c:pt idx="701">
                  <c:v>70.100710000000007</c:v>
                </c:pt>
                <c:pt idx="702">
                  <c:v>70.200710000000001</c:v>
                </c:pt>
                <c:pt idx="703">
                  <c:v>70.300709999999995</c:v>
                </c:pt>
                <c:pt idx="704">
                  <c:v>70.400720000000007</c:v>
                </c:pt>
                <c:pt idx="705">
                  <c:v>70.500720000000001</c:v>
                </c:pt>
                <c:pt idx="706">
                  <c:v>70.60072000000001</c:v>
                </c:pt>
                <c:pt idx="707">
                  <c:v>70.700720000000004</c:v>
                </c:pt>
                <c:pt idx="708">
                  <c:v>70.800719999999998</c:v>
                </c:pt>
                <c:pt idx="709">
                  <c:v>70.900729999999996</c:v>
                </c:pt>
                <c:pt idx="710">
                  <c:v>71.000730000000004</c:v>
                </c:pt>
                <c:pt idx="711">
                  <c:v>71.100730000000013</c:v>
                </c:pt>
                <c:pt idx="712">
                  <c:v>71.200730000000007</c:v>
                </c:pt>
                <c:pt idx="713">
                  <c:v>71.300740000000005</c:v>
                </c:pt>
                <c:pt idx="714">
                  <c:v>71.400739999999999</c:v>
                </c:pt>
                <c:pt idx="715">
                  <c:v>71.500739999999993</c:v>
                </c:pt>
                <c:pt idx="716">
                  <c:v>71.600740000000002</c:v>
                </c:pt>
                <c:pt idx="717">
                  <c:v>71.70074000000001</c:v>
                </c:pt>
                <c:pt idx="718">
                  <c:v>71.800750000000008</c:v>
                </c:pt>
                <c:pt idx="719">
                  <c:v>71.900750000000002</c:v>
                </c:pt>
                <c:pt idx="720">
                  <c:v>72.000750000000011</c:v>
                </c:pt>
                <c:pt idx="721">
                  <c:v>72.100750000000005</c:v>
                </c:pt>
                <c:pt idx="722">
                  <c:v>72.200760000000002</c:v>
                </c:pt>
                <c:pt idx="723">
                  <c:v>72.300759999999997</c:v>
                </c:pt>
                <c:pt idx="724">
                  <c:v>72.400760000000005</c:v>
                </c:pt>
                <c:pt idx="725">
                  <c:v>72.50076</c:v>
                </c:pt>
                <c:pt idx="726">
                  <c:v>72.600770000000011</c:v>
                </c:pt>
                <c:pt idx="727">
                  <c:v>72.700770000000006</c:v>
                </c:pt>
                <c:pt idx="728">
                  <c:v>72.80077</c:v>
                </c:pt>
                <c:pt idx="729">
                  <c:v>72.900769999999994</c:v>
                </c:pt>
                <c:pt idx="730">
                  <c:v>73.000770000000003</c:v>
                </c:pt>
                <c:pt idx="731">
                  <c:v>73.10078</c:v>
                </c:pt>
                <c:pt idx="732">
                  <c:v>73.200780000000009</c:v>
                </c:pt>
                <c:pt idx="733">
                  <c:v>73.300780000000003</c:v>
                </c:pt>
                <c:pt idx="734">
                  <c:v>73.400779999999997</c:v>
                </c:pt>
                <c:pt idx="735">
                  <c:v>73.500789999999995</c:v>
                </c:pt>
                <c:pt idx="736">
                  <c:v>73.600790000000003</c:v>
                </c:pt>
                <c:pt idx="737">
                  <c:v>73.700789999999998</c:v>
                </c:pt>
                <c:pt idx="738">
                  <c:v>73.800790000000006</c:v>
                </c:pt>
                <c:pt idx="739">
                  <c:v>73.900800000000004</c:v>
                </c:pt>
                <c:pt idx="740">
                  <c:v>74.000800000000012</c:v>
                </c:pt>
                <c:pt idx="741">
                  <c:v>74.100800000000007</c:v>
                </c:pt>
                <c:pt idx="742">
                  <c:v>74.200800000000001</c:v>
                </c:pt>
                <c:pt idx="743">
                  <c:v>74.300799999999995</c:v>
                </c:pt>
                <c:pt idx="744">
                  <c:v>74.400809999999993</c:v>
                </c:pt>
                <c:pt idx="745">
                  <c:v>74.500810000000001</c:v>
                </c:pt>
                <c:pt idx="746">
                  <c:v>74.60081000000001</c:v>
                </c:pt>
                <c:pt idx="747">
                  <c:v>74.700810000000004</c:v>
                </c:pt>
                <c:pt idx="748">
                  <c:v>74.800820000000002</c:v>
                </c:pt>
                <c:pt idx="749">
                  <c:v>74.900819999999996</c:v>
                </c:pt>
                <c:pt idx="750">
                  <c:v>75.000820000000004</c:v>
                </c:pt>
                <c:pt idx="751">
                  <c:v>75.100819999999999</c:v>
                </c:pt>
                <c:pt idx="752">
                  <c:v>75.200820000000007</c:v>
                </c:pt>
                <c:pt idx="753">
                  <c:v>75.300830000000005</c:v>
                </c:pt>
                <c:pt idx="754">
                  <c:v>75.400829999999999</c:v>
                </c:pt>
                <c:pt idx="755">
                  <c:v>75.500830000000008</c:v>
                </c:pt>
                <c:pt idx="756">
                  <c:v>75.600830000000002</c:v>
                </c:pt>
                <c:pt idx="757">
                  <c:v>75.700839999999999</c:v>
                </c:pt>
                <c:pt idx="758">
                  <c:v>75.800840000000008</c:v>
                </c:pt>
                <c:pt idx="759">
                  <c:v>75.900840000000002</c:v>
                </c:pt>
                <c:pt idx="760">
                  <c:v>76.000840000000011</c:v>
                </c:pt>
                <c:pt idx="761">
                  <c:v>76.100850000000008</c:v>
                </c:pt>
                <c:pt idx="762">
                  <c:v>76.200850000000003</c:v>
                </c:pt>
                <c:pt idx="763">
                  <c:v>76.300849999999997</c:v>
                </c:pt>
                <c:pt idx="764">
                  <c:v>76.400850000000005</c:v>
                </c:pt>
                <c:pt idx="765">
                  <c:v>76.50085</c:v>
                </c:pt>
                <c:pt idx="766">
                  <c:v>76.600859999999997</c:v>
                </c:pt>
                <c:pt idx="767">
                  <c:v>76.700860000000006</c:v>
                </c:pt>
                <c:pt idx="768">
                  <c:v>76.80086</c:v>
                </c:pt>
                <c:pt idx="769">
                  <c:v>76.900860000000009</c:v>
                </c:pt>
                <c:pt idx="770">
                  <c:v>77.000870000000006</c:v>
                </c:pt>
                <c:pt idx="771">
                  <c:v>77.10087</c:v>
                </c:pt>
                <c:pt idx="772">
                  <c:v>77.200869999999995</c:v>
                </c:pt>
                <c:pt idx="773">
                  <c:v>77.300870000000003</c:v>
                </c:pt>
                <c:pt idx="774">
                  <c:v>77.400880000000001</c:v>
                </c:pt>
                <c:pt idx="775">
                  <c:v>77.500880000000009</c:v>
                </c:pt>
                <c:pt idx="776">
                  <c:v>77.600880000000004</c:v>
                </c:pt>
                <c:pt idx="777">
                  <c:v>77.700879999999998</c:v>
                </c:pt>
                <c:pt idx="778">
                  <c:v>77.800879999999992</c:v>
                </c:pt>
                <c:pt idx="779">
                  <c:v>77.900880000000001</c:v>
                </c:pt>
                <c:pt idx="780">
                  <c:v>78.000879999999995</c:v>
                </c:pt>
                <c:pt idx="781">
                  <c:v>78.100890000000007</c:v>
                </c:pt>
                <c:pt idx="782">
                  <c:v>78.200890000000001</c:v>
                </c:pt>
                <c:pt idx="783">
                  <c:v>78.300889999999995</c:v>
                </c:pt>
                <c:pt idx="784">
                  <c:v>78.40088999999999</c:v>
                </c:pt>
                <c:pt idx="785">
                  <c:v>78.500900000000001</c:v>
                </c:pt>
                <c:pt idx="786">
                  <c:v>78.60090000000001</c:v>
                </c:pt>
                <c:pt idx="787">
                  <c:v>78.700900000000004</c:v>
                </c:pt>
                <c:pt idx="788">
                  <c:v>78.800899999999999</c:v>
                </c:pt>
                <c:pt idx="789">
                  <c:v>78.900899999999993</c:v>
                </c:pt>
                <c:pt idx="790">
                  <c:v>79.000910000000005</c:v>
                </c:pt>
                <c:pt idx="791">
                  <c:v>79.100909999999999</c:v>
                </c:pt>
                <c:pt idx="792">
                  <c:v>79.200910000000007</c:v>
                </c:pt>
                <c:pt idx="793">
                  <c:v>79.300910000000002</c:v>
                </c:pt>
                <c:pt idx="794">
                  <c:v>79.400919999999999</c:v>
                </c:pt>
                <c:pt idx="795">
                  <c:v>79.500920000000008</c:v>
                </c:pt>
                <c:pt idx="796">
                  <c:v>79.600920000000002</c:v>
                </c:pt>
                <c:pt idx="797">
                  <c:v>79.700919999999996</c:v>
                </c:pt>
                <c:pt idx="798">
                  <c:v>79.800930000000008</c:v>
                </c:pt>
                <c:pt idx="799">
                  <c:v>79.900930000000002</c:v>
                </c:pt>
                <c:pt idx="800">
                  <c:v>80.000929999999997</c:v>
                </c:pt>
                <c:pt idx="801">
                  <c:v>80.100930000000005</c:v>
                </c:pt>
                <c:pt idx="802">
                  <c:v>80.20093</c:v>
                </c:pt>
                <c:pt idx="803">
                  <c:v>80.300940000000011</c:v>
                </c:pt>
                <c:pt idx="804">
                  <c:v>80.400940000000006</c:v>
                </c:pt>
                <c:pt idx="805">
                  <c:v>80.50094</c:v>
                </c:pt>
                <c:pt idx="806">
                  <c:v>80.600939999999994</c:v>
                </c:pt>
                <c:pt idx="807">
                  <c:v>80.700950000000006</c:v>
                </c:pt>
                <c:pt idx="808">
                  <c:v>80.800950000000014</c:v>
                </c:pt>
                <c:pt idx="809">
                  <c:v>80.900950000000009</c:v>
                </c:pt>
                <c:pt idx="810">
                  <c:v>81.000950000000003</c:v>
                </c:pt>
                <c:pt idx="811">
                  <c:v>81.100960000000015</c:v>
                </c:pt>
                <c:pt idx="812">
                  <c:v>81.200960000000009</c:v>
                </c:pt>
                <c:pt idx="813">
                  <c:v>81.300960000000003</c:v>
                </c:pt>
                <c:pt idx="814">
                  <c:v>81.400960000000012</c:v>
                </c:pt>
                <c:pt idx="815">
                  <c:v>81.500960000000006</c:v>
                </c:pt>
                <c:pt idx="816">
                  <c:v>81.600970000000004</c:v>
                </c:pt>
                <c:pt idx="817">
                  <c:v>81.700970000000012</c:v>
                </c:pt>
                <c:pt idx="818">
                  <c:v>81.800970000000007</c:v>
                </c:pt>
                <c:pt idx="819">
                  <c:v>81.900970000000001</c:v>
                </c:pt>
                <c:pt idx="820">
                  <c:v>82.000979999999998</c:v>
                </c:pt>
                <c:pt idx="821">
                  <c:v>82.100980000000007</c:v>
                </c:pt>
                <c:pt idx="822">
                  <c:v>82.200980000000001</c:v>
                </c:pt>
                <c:pt idx="823">
                  <c:v>82.30098000000001</c:v>
                </c:pt>
                <c:pt idx="824">
                  <c:v>82.400980000000004</c:v>
                </c:pt>
                <c:pt idx="825">
                  <c:v>82.500989999999987</c:v>
                </c:pt>
                <c:pt idx="826">
                  <c:v>82.60099000000001</c:v>
                </c:pt>
                <c:pt idx="827">
                  <c:v>82.700990000000004</c:v>
                </c:pt>
                <c:pt idx="828">
                  <c:v>82.800989999999999</c:v>
                </c:pt>
                <c:pt idx="829">
                  <c:v>82.900999999999996</c:v>
                </c:pt>
                <c:pt idx="830">
                  <c:v>83.000999999999991</c:v>
                </c:pt>
                <c:pt idx="831">
                  <c:v>83.101000000000013</c:v>
                </c:pt>
                <c:pt idx="832">
                  <c:v>83.201000000000008</c:v>
                </c:pt>
                <c:pt idx="833">
                  <c:v>83.301010000000005</c:v>
                </c:pt>
                <c:pt idx="834">
                  <c:v>83.401009999999999</c:v>
                </c:pt>
                <c:pt idx="835">
                  <c:v>83.501010000000008</c:v>
                </c:pt>
                <c:pt idx="836">
                  <c:v>83.601010000000016</c:v>
                </c:pt>
                <c:pt idx="837">
                  <c:v>83.701010000000011</c:v>
                </c:pt>
                <c:pt idx="838">
                  <c:v>83.801019999999994</c:v>
                </c:pt>
                <c:pt idx="839">
                  <c:v>83.901020000000003</c:v>
                </c:pt>
                <c:pt idx="840">
                  <c:v>84.001020000000011</c:v>
                </c:pt>
                <c:pt idx="841">
                  <c:v>84.101020000000005</c:v>
                </c:pt>
                <c:pt idx="842">
                  <c:v>84.201030000000003</c:v>
                </c:pt>
                <c:pt idx="843">
                  <c:v>84.301029999999997</c:v>
                </c:pt>
                <c:pt idx="844">
                  <c:v>84.401029999999992</c:v>
                </c:pt>
                <c:pt idx="845">
                  <c:v>84.501030000000014</c:v>
                </c:pt>
                <c:pt idx="846">
                  <c:v>84.601039999999998</c:v>
                </c:pt>
                <c:pt idx="847">
                  <c:v>84.701039999999992</c:v>
                </c:pt>
                <c:pt idx="848">
                  <c:v>84.80104</c:v>
                </c:pt>
                <c:pt idx="849">
                  <c:v>84.901039999999995</c:v>
                </c:pt>
                <c:pt idx="850">
                  <c:v>85.001040000000003</c:v>
                </c:pt>
                <c:pt idx="851">
                  <c:v>85.101050000000001</c:v>
                </c:pt>
                <c:pt idx="852">
                  <c:v>85.201049999999995</c:v>
                </c:pt>
                <c:pt idx="853">
                  <c:v>85.301049999999989</c:v>
                </c:pt>
                <c:pt idx="854">
                  <c:v>85.401049999999998</c:v>
                </c:pt>
                <c:pt idx="855">
                  <c:v>85.50106000000001</c:v>
                </c:pt>
                <c:pt idx="856">
                  <c:v>85.601060000000004</c:v>
                </c:pt>
                <c:pt idx="857">
                  <c:v>85.701059999999998</c:v>
                </c:pt>
                <c:pt idx="858">
                  <c:v>85.801059999999993</c:v>
                </c:pt>
                <c:pt idx="859">
                  <c:v>85.901070000000004</c:v>
                </c:pt>
                <c:pt idx="860">
                  <c:v>86.001069999999999</c:v>
                </c:pt>
                <c:pt idx="861">
                  <c:v>86.101070000000007</c:v>
                </c:pt>
                <c:pt idx="862">
                  <c:v>86.201070000000001</c:v>
                </c:pt>
                <c:pt idx="863">
                  <c:v>86.301069999999996</c:v>
                </c:pt>
                <c:pt idx="864">
                  <c:v>86.401080000000007</c:v>
                </c:pt>
                <c:pt idx="865">
                  <c:v>86.501080000000002</c:v>
                </c:pt>
                <c:pt idx="866">
                  <c:v>86.601079999999996</c:v>
                </c:pt>
                <c:pt idx="867">
                  <c:v>86.701080000000005</c:v>
                </c:pt>
                <c:pt idx="868">
                  <c:v>86.801090000000002</c:v>
                </c:pt>
                <c:pt idx="869">
                  <c:v>86.901089999999996</c:v>
                </c:pt>
                <c:pt idx="870">
                  <c:v>87.001090000000005</c:v>
                </c:pt>
                <c:pt idx="871">
                  <c:v>87.101089999999999</c:v>
                </c:pt>
                <c:pt idx="872">
                  <c:v>87.201089999999994</c:v>
                </c:pt>
                <c:pt idx="873">
                  <c:v>87.301100000000005</c:v>
                </c:pt>
                <c:pt idx="874">
                  <c:v>87.4011</c:v>
                </c:pt>
                <c:pt idx="875">
                  <c:v>87.501099999999994</c:v>
                </c:pt>
                <c:pt idx="876">
                  <c:v>87.601100000000002</c:v>
                </c:pt>
                <c:pt idx="877">
                  <c:v>87.701110000000014</c:v>
                </c:pt>
                <c:pt idx="878">
                  <c:v>87.801110000000008</c:v>
                </c:pt>
                <c:pt idx="879">
                  <c:v>87.901110000000003</c:v>
                </c:pt>
                <c:pt idx="880">
                  <c:v>88.001109999999997</c:v>
                </c:pt>
                <c:pt idx="881">
                  <c:v>88.101120000000009</c:v>
                </c:pt>
                <c:pt idx="882">
                  <c:v>88.201120000000003</c:v>
                </c:pt>
                <c:pt idx="883">
                  <c:v>88.301120000000012</c:v>
                </c:pt>
                <c:pt idx="884">
                  <c:v>88.401120000000006</c:v>
                </c:pt>
                <c:pt idx="885">
                  <c:v>88.50112</c:v>
                </c:pt>
                <c:pt idx="886">
                  <c:v>88.601130000000012</c:v>
                </c:pt>
                <c:pt idx="887">
                  <c:v>88.701130000000006</c:v>
                </c:pt>
                <c:pt idx="888">
                  <c:v>88.801130000000001</c:v>
                </c:pt>
                <c:pt idx="889">
                  <c:v>88.901130000000009</c:v>
                </c:pt>
                <c:pt idx="890">
                  <c:v>89.001140000000007</c:v>
                </c:pt>
                <c:pt idx="891">
                  <c:v>89.101140000000001</c:v>
                </c:pt>
                <c:pt idx="892">
                  <c:v>89.201140000000009</c:v>
                </c:pt>
                <c:pt idx="893">
                  <c:v>89.301140000000004</c:v>
                </c:pt>
                <c:pt idx="894">
                  <c:v>89.401149999999987</c:v>
                </c:pt>
                <c:pt idx="895">
                  <c:v>89.50115000000001</c:v>
                </c:pt>
                <c:pt idx="896">
                  <c:v>89.601150000000004</c:v>
                </c:pt>
                <c:pt idx="897">
                  <c:v>89.701149999999998</c:v>
                </c:pt>
                <c:pt idx="898">
                  <c:v>89.801150000000007</c:v>
                </c:pt>
                <c:pt idx="899">
                  <c:v>89.901160000000019</c:v>
                </c:pt>
                <c:pt idx="900">
                  <c:v>90.001160000000013</c:v>
                </c:pt>
                <c:pt idx="901">
                  <c:v>90.101160000000007</c:v>
                </c:pt>
                <c:pt idx="902">
                  <c:v>90.201160000000002</c:v>
                </c:pt>
                <c:pt idx="903">
                  <c:v>90.301169999999999</c:v>
                </c:pt>
                <c:pt idx="904">
                  <c:v>90.401170000000008</c:v>
                </c:pt>
                <c:pt idx="905">
                  <c:v>90.501170000000016</c:v>
                </c:pt>
                <c:pt idx="906">
                  <c:v>90.60117000000001</c:v>
                </c:pt>
                <c:pt idx="907">
                  <c:v>90.701170000000005</c:v>
                </c:pt>
                <c:pt idx="908">
                  <c:v>90.801180000000002</c:v>
                </c:pt>
                <c:pt idx="909">
                  <c:v>90.901180000000011</c:v>
                </c:pt>
                <c:pt idx="910">
                  <c:v>91.001180000000005</c:v>
                </c:pt>
                <c:pt idx="911">
                  <c:v>91.101180000000014</c:v>
                </c:pt>
                <c:pt idx="912">
                  <c:v>91.201189999999997</c:v>
                </c:pt>
                <c:pt idx="913">
                  <c:v>91.301189999999991</c:v>
                </c:pt>
                <c:pt idx="914">
                  <c:v>91.401190000000014</c:v>
                </c:pt>
                <c:pt idx="915">
                  <c:v>91.501190000000008</c:v>
                </c:pt>
                <c:pt idx="916">
                  <c:v>91.601199999999992</c:v>
                </c:pt>
                <c:pt idx="917">
                  <c:v>91.7012</c:v>
                </c:pt>
                <c:pt idx="918">
                  <c:v>91.801199999999994</c:v>
                </c:pt>
                <c:pt idx="919">
                  <c:v>91.901200000000003</c:v>
                </c:pt>
                <c:pt idx="920">
                  <c:v>92.001200000000011</c:v>
                </c:pt>
                <c:pt idx="921">
                  <c:v>92.101209999999995</c:v>
                </c:pt>
                <c:pt idx="922">
                  <c:v>92.201209999999989</c:v>
                </c:pt>
                <c:pt idx="923">
                  <c:v>92.301209999999998</c:v>
                </c:pt>
                <c:pt idx="924">
                  <c:v>92.401210000000006</c:v>
                </c:pt>
                <c:pt idx="925">
                  <c:v>92.501220000000004</c:v>
                </c:pt>
                <c:pt idx="926">
                  <c:v>92.601219999999998</c:v>
                </c:pt>
                <c:pt idx="927">
                  <c:v>92.701219999999992</c:v>
                </c:pt>
                <c:pt idx="928">
                  <c:v>92.801220000000015</c:v>
                </c:pt>
                <c:pt idx="929">
                  <c:v>92.901229999999998</c:v>
                </c:pt>
                <c:pt idx="930">
                  <c:v>93.001230000000007</c:v>
                </c:pt>
                <c:pt idx="931">
                  <c:v>93.101230000000001</c:v>
                </c:pt>
                <c:pt idx="932">
                  <c:v>93.201229999999995</c:v>
                </c:pt>
                <c:pt idx="933">
                  <c:v>93.301230000000018</c:v>
                </c:pt>
                <c:pt idx="934">
                  <c:v>93.401240000000001</c:v>
                </c:pt>
                <c:pt idx="935">
                  <c:v>93.501239999999996</c:v>
                </c:pt>
                <c:pt idx="936">
                  <c:v>93.601240000000004</c:v>
                </c:pt>
                <c:pt idx="937">
                  <c:v>93.701239999999999</c:v>
                </c:pt>
                <c:pt idx="938">
                  <c:v>93.801249999999996</c:v>
                </c:pt>
                <c:pt idx="939">
                  <c:v>93.901250000000005</c:v>
                </c:pt>
                <c:pt idx="940">
                  <c:v>94.001249999999999</c:v>
                </c:pt>
                <c:pt idx="941">
                  <c:v>94.101249999999993</c:v>
                </c:pt>
                <c:pt idx="942">
                  <c:v>94.201260000000005</c:v>
                </c:pt>
                <c:pt idx="943">
                  <c:v>94.301259999999999</c:v>
                </c:pt>
                <c:pt idx="944">
                  <c:v>94.401259999999994</c:v>
                </c:pt>
                <c:pt idx="945">
                  <c:v>94.501260000000002</c:v>
                </c:pt>
                <c:pt idx="946">
                  <c:v>94.601259999999996</c:v>
                </c:pt>
                <c:pt idx="947">
                  <c:v>94.701270000000008</c:v>
                </c:pt>
                <c:pt idx="948">
                  <c:v>94.801270000000002</c:v>
                </c:pt>
                <c:pt idx="949">
                  <c:v>94.901269999999997</c:v>
                </c:pt>
                <c:pt idx="950">
                  <c:v>95.001269999999991</c:v>
                </c:pt>
                <c:pt idx="951">
                  <c:v>95.101280000000003</c:v>
                </c:pt>
                <c:pt idx="952">
                  <c:v>95.201280000000011</c:v>
                </c:pt>
                <c:pt idx="953">
                  <c:v>95.301280000000006</c:v>
                </c:pt>
                <c:pt idx="954">
                  <c:v>95.40128</c:v>
                </c:pt>
                <c:pt idx="955">
                  <c:v>95.501279999999994</c:v>
                </c:pt>
                <c:pt idx="956">
                  <c:v>95.601290000000006</c:v>
                </c:pt>
                <c:pt idx="957">
                  <c:v>95.70129</c:v>
                </c:pt>
                <c:pt idx="958">
                  <c:v>95.801290000000009</c:v>
                </c:pt>
                <c:pt idx="959">
                  <c:v>95.901290000000003</c:v>
                </c:pt>
                <c:pt idx="960">
                  <c:v>96.001300000000001</c:v>
                </c:pt>
                <c:pt idx="961">
                  <c:v>96.101300000000009</c:v>
                </c:pt>
                <c:pt idx="962">
                  <c:v>96.201300000000003</c:v>
                </c:pt>
                <c:pt idx="963">
                  <c:v>96.301299999999998</c:v>
                </c:pt>
                <c:pt idx="964">
                  <c:v>96.401310000000009</c:v>
                </c:pt>
                <c:pt idx="965">
                  <c:v>96.501310000000004</c:v>
                </c:pt>
                <c:pt idx="966">
                  <c:v>96.601309999999998</c:v>
                </c:pt>
                <c:pt idx="967">
                  <c:v>96.701310000000007</c:v>
                </c:pt>
                <c:pt idx="968">
                  <c:v>96.801310000000001</c:v>
                </c:pt>
                <c:pt idx="969">
                  <c:v>96.901320000000013</c:v>
                </c:pt>
                <c:pt idx="970">
                  <c:v>97.001320000000007</c:v>
                </c:pt>
                <c:pt idx="971">
                  <c:v>97.101320000000001</c:v>
                </c:pt>
                <c:pt idx="972">
                  <c:v>97.201319999999996</c:v>
                </c:pt>
                <c:pt idx="973">
                  <c:v>97.301330000000007</c:v>
                </c:pt>
                <c:pt idx="974">
                  <c:v>97.401330000000016</c:v>
                </c:pt>
                <c:pt idx="975">
                  <c:v>97.50133000000001</c:v>
                </c:pt>
                <c:pt idx="976">
                  <c:v>97.601330000000004</c:v>
                </c:pt>
                <c:pt idx="977">
                  <c:v>97.701300000000003</c:v>
                </c:pt>
                <c:pt idx="978">
                  <c:v>97.801300000000012</c:v>
                </c:pt>
                <c:pt idx="979">
                  <c:v>97.901300000000006</c:v>
                </c:pt>
                <c:pt idx="980">
                  <c:v>98.001300000000001</c:v>
                </c:pt>
                <c:pt idx="981">
                  <c:v>98.101299999999995</c:v>
                </c:pt>
                <c:pt idx="982">
                  <c:v>98.201299999999989</c:v>
                </c:pt>
                <c:pt idx="983">
                  <c:v>98.301299999999998</c:v>
                </c:pt>
                <c:pt idx="984">
                  <c:v>98.40140000000001</c:v>
                </c:pt>
                <c:pt idx="985">
                  <c:v>98.501400000000004</c:v>
                </c:pt>
                <c:pt idx="986">
                  <c:v>98.601399999999998</c:v>
                </c:pt>
                <c:pt idx="987">
                  <c:v>98.701399999999992</c:v>
                </c:pt>
                <c:pt idx="988">
                  <c:v>98.801400000000001</c:v>
                </c:pt>
                <c:pt idx="989">
                  <c:v>98.901399999999995</c:v>
                </c:pt>
                <c:pt idx="990">
                  <c:v>99.001400000000004</c:v>
                </c:pt>
                <c:pt idx="991">
                  <c:v>99.101400000000012</c:v>
                </c:pt>
                <c:pt idx="992">
                  <c:v>99.201400000000007</c:v>
                </c:pt>
                <c:pt idx="993">
                  <c:v>99.301400000000001</c:v>
                </c:pt>
                <c:pt idx="994">
                  <c:v>99.40140000000001</c:v>
                </c:pt>
                <c:pt idx="995">
                  <c:v>99.501400000000004</c:v>
                </c:pt>
                <c:pt idx="996">
                  <c:v>99.601399999999998</c:v>
                </c:pt>
                <c:pt idx="997">
                  <c:v>99.701399999999992</c:v>
                </c:pt>
                <c:pt idx="998">
                  <c:v>99.801400000000015</c:v>
                </c:pt>
                <c:pt idx="999">
                  <c:v>99.90140000000001</c:v>
                </c:pt>
                <c:pt idx="1000">
                  <c:v>100.0014</c:v>
                </c:pt>
                <c:pt idx="1001">
                  <c:v>100.1014</c:v>
                </c:pt>
                <c:pt idx="1002">
                  <c:v>100.20140000000001</c:v>
                </c:pt>
                <c:pt idx="1003">
                  <c:v>100.3014</c:v>
                </c:pt>
                <c:pt idx="1004">
                  <c:v>100.4014</c:v>
                </c:pt>
                <c:pt idx="1005">
                  <c:v>100.5014</c:v>
                </c:pt>
                <c:pt idx="1006">
                  <c:v>100.6014</c:v>
                </c:pt>
                <c:pt idx="1007">
                  <c:v>100.70140000000001</c:v>
                </c:pt>
                <c:pt idx="1008">
                  <c:v>100.80140000000002</c:v>
                </c:pt>
                <c:pt idx="1009">
                  <c:v>100.90140000000001</c:v>
                </c:pt>
                <c:pt idx="1010">
                  <c:v>101.0014</c:v>
                </c:pt>
                <c:pt idx="1011">
                  <c:v>101.1014</c:v>
                </c:pt>
                <c:pt idx="1012">
                  <c:v>101.20139999999999</c:v>
                </c:pt>
                <c:pt idx="1013">
                  <c:v>101.3014</c:v>
                </c:pt>
                <c:pt idx="1014">
                  <c:v>101.4014</c:v>
                </c:pt>
                <c:pt idx="1015">
                  <c:v>101.5014</c:v>
                </c:pt>
                <c:pt idx="1016">
                  <c:v>101.60140000000001</c:v>
                </c:pt>
                <c:pt idx="1017">
                  <c:v>101.70140000000001</c:v>
                </c:pt>
                <c:pt idx="1018">
                  <c:v>101.8014</c:v>
                </c:pt>
                <c:pt idx="1019">
                  <c:v>101.90140000000001</c:v>
                </c:pt>
                <c:pt idx="1020">
                  <c:v>102.0014</c:v>
                </c:pt>
                <c:pt idx="1021">
                  <c:v>102.1014</c:v>
                </c:pt>
                <c:pt idx="1022">
                  <c:v>102.20139999999999</c:v>
                </c:pt>
                <c:pt idx="1023">
                  <c:v>102.30140000000002</c:v>
                </c:pt>
                <c:pt idx="1024">
                  <c:v>102.40140000000001</c:v>
                </c:pt>
                <c:pt idx="1025">
                  <c:v>102.5014</c:v>
                </c:pt>
                <c:pt idx="1026">
                  <c:v>102.6014</c:v>
                </c:pt>
                <c:pt idx="1027">
                  <c:v>102.70140000000001</c:v>
                </c:pt>
                <c:pt idx="1028">
                  <c:v>102.80149999999999</c:v>
                </c:pt>
                <c:pt idx="1029">
                  <c:v>102.9015</c:v>
                </c:pt>
                <c:pt idx="1030">
                  <c:v>103.00150000000001</c:v>
                </c:pt>
                <c:pt idx="1031">
                  <c:v>103.1015</c:v>
                </c:pt>
                <c:pt idx="1032">
                  <c:v>103.20150000000001</c:v>
                </c:pt>
                <c:pt idx="1033">
                  <c:v>103.3015</c:v>
                </c:pt>
                <c:pt idx="1034">
                  <c:v>103.4015</c:v>
                </c:pt>
                <c:pt idx="1035">
                  <c:v>103.50150000000001</c:v>
                </c:pt>
                <c:pt idx="1036">
                  <c:v>103.6015</c:v>
                </c:pt>
                <c:pt idx="1037">
                  <c:v>103.7015</c:v>
                </c:pt>
                <c:pt idx="1038">
                  <c:v>103.80150000000002</c:v>
                </c:pt>
                <c:pt idx="1039">
                  <c:v>103.90150000000001</c:v>
                </c:pt>
                <c:pt idx="1040">
                  <c:v>104.00150000000001</c:v>
                </c:pt>
                <c:pt idx="1041">
                  <c:v>104.1015</c:v>
                </c:pt>
                <c:pt idx="1042">
                  <c:v>104.2015</c:v>
                </c:pt>
                <c:pt idx="1043">
                  <c:v>104.3015</c:v>
                </c:pt>
                <c:pt idx="1044">
                  <c:v>104.4015</c:v>
                </c:pt>
                <c:pt idx="1045">
                  <c:v>104.50149999999999</c:v>
                </c:pt>
                <c:pt idx="1046">
                  <c:v>104.6015</c:v>
                </c:pt>
                <c:pt idx="1047">
                  <c:v>104.70150000000001</c:v>
                </c:pt>
                <c:pt idx="1048">
                  <c:v>104.8015</c:v>
                </c:pt>
                <c:pt idx="1049">
                  <c:v>104.90150000000001</c:v>
                </c:pt>
                <c:pt idx="1050">
                  <c:v>105.00150000000001</c:v>
                </c:pt>
                <c:pt idx="1051">
                  <c:v>105.1015</c:v>
                </c:pt>
                <c:pt idx="1052">
                  <c:v>105.2015</c:v>
                </c:pt>
                <c:pt idx="1053">
                  <c:v>105.30149999999999</c:v>
                </c:pt>
                <c:pt idx="1054">
                  <c:v>105.4015</c:v>
                </c:pt>
                <c:pt idx="1055">
                  <c:v>105.50150000000001</c:v>
                </c:pt>
                <c:pt idx="1056">
                  <c:v>105.6015</c:v>
                </c:pt>
                <c:pt idx="1057">
                  <c:v>105.70150000000001</c:v>
                </c:pt>
                <c:pt idx="1058">
                  <c:v>105.8015</c:v>
                </c:pt>
                <c:pt idx="1059">
                  <c:v>105.9015</c:v>
                </c:pt>
                <c:pt idx="1060">
                  <c:v>106.00150000000001</c:v>
                </c:pt>
                <c:pt idx="1061">
                  <c:v>106.1015</c:v>
                </c:pt>
                <c:pt idx="1062">
                  <c:v>106.2015</c:v>
                </c:pt>
                <c:pt idx="1063">
                  <c:v>106.30150000000002</c:v>
                </c:pt>
                <c:pt idx="1064">
                  <c:v>106.40150000000001</c:v>
                </c:pt>
                <c:pt idx="1065">
                  <c:v>106.50150000000001</c:v>
                </c:pt>
                <c:pt idx="1066">
                  <c:v>106.6015</c:v>
                </c:pt>
                <c:pt idx="1067">
                  <c:v>106.7015</c:v>
                </c:pt>
                <c:pt idx="1068">
                  <c:v>106.8015</c:v>
                </c:pt>
                <c:pt idx="1069">
                  <c:v>106.9015</c:v>
                </c:pt>
                <c:pt idx="1070">
                  <c:v>107.00149999999999</c:v>
                </c:pt>
                <c:pt idx="1071">
                  <c:v>107.1016</c:v>
                </c:pt>
                <c:pt idx="1072">
                  <c:v>107.2016</c:v>
                </c:pt>
                <c:pt idx="1073">
                  <c:v>107.30160000000001</c:v>
                </c:pt>
                <c:pt idx="1074">
                  <c:v>107.4016</c:v>
                </c:pt>
                <c:pt idx="1075">
                  <c:v>107.5016</c:v>
                </c:pt>
                <c:pt idx="1076">
                  <c:v>107.6016</c:v>
                </c:pt>
                <c:pt idx="1077">
                  <c:v>107.7016</c:v>
                </c:pt>
                <c:pt idx="1078">
                  <c:v>107.80160000000001</c:v>
                </c:pt>
                <c:pt idx="1079">
                  <c:v>107.90160000000002</c:v>
                </c:pt>
                <c:pt idx="1080">
                  <c:v>108.00160000000001</c:v>
                </c:pt>
                <c:pt idx="1081">
                  <c:v>108.1016</c:v>
                </c:pt>
                <c:pt idx="1082">
                  <c:v>108.2016</c:v>
                </c:pt>
                <c:pt idx="1083">
                  <c:v>108.30159999999999</c:v>
                </c:pt>
                <c:pt idx="1084">
                  <c:v>108.4016</c:v>
                </c:pt>
                <c:pt idx="1085">
                  <c:v>108.5016</c:v>
                </c:pt>
                <c:pt idx="1086">
                  <c:v>108.60159999999999</c:v>
                </c:pt>
                <c:pt idx="1087">
                  <c:v>108.70160000000001</c:v>
                </c:pt>
                <c:pt idx="1088">
                  <c:v>108.80160000000001</c:v>
                </c:pt>
                <c:pt idx="1089">
                  <c:v>108.9016</c:v>
                </c:pt>
                <c:pt idx="1090">
                  <c:v>109.00160000000001</c:v>
                </c:pt>
                <c:pt idx="1091">
                  <c:v>109.1016</c:v>
                </c:pt>
                <c:pt idx="1092">
                  <c:v>109.2016</c:v>
                </c:pt>
                <c:pt idx="1093">
                  <c:v>109.30159999999999</c:v>
                </c:pt>
                <c:pt idx="1094">
                  <c:v>109.40159999999999</c:v>
                </c:pt>
                <c:pt idx="1095">
                  <c:v>109.50160000000001</c:v>
                </c:pt>
                <c:pt idx="1096">
                  <c:v>109.6016</c:v>
                </c:pt>
                <c:pt idx="1097">
                  <c:v>109.7016</c:v>
                </c:pt>
                <c:pt idx="1098">
                  <c:v>109.80160000000001</c:v>
                </c:pt>
                <c:pt idx="1099">
                  <c:v>109.9016</c:v>
                </c:pt>
                <c:pt idx="1100">
                  <c:v>110.0016</c:v>
                </c:pt>
                <c:pt idx="1101">
                  <c:v>110.1016</c:v>
                </c:pt>
                <c:pt idx="1102">
                  <c:v>110.2016</c:v>
                </c:pt>
                <c:pt idx="1103">
                  <c:v>110.30160000000001</c:v>
                </c:pt>
                <c:pt idx="1104">
                  <c:v>110.40160000000002</c:v>
                </c:pt>
                <c:pt idx="1105">
                  <c:v>110.50160000000001</c:v>
                </c:pt>
                <c:pt idx="1106">
                  <c:v>110.6016</c:v>
                </c:pt>
                <c:pt idx="1107">
                  <c:v>110.7016</c:v>
                </c:pt>
                <c:pt idx="1108">
                  <c:v>110.80000000000001</c:v>
                </c:pt>
                <c:pt idx="1109">
                  <c:v>110.9</c:v>
                </c:pt>
                <c:pt idx="1110">
                  <c:v>111</c:v>
                </c:pt>
                <c:pt idx="1111">
                  <c:v>111.10000000000001</c:v>
                </c:pt>
              </c:numCache>
            </c:numRef>
          </c:yVal>
          <c:smooth val="0"/>
          <c:extLst>
            <c:ext xmlns:c16="http://schemas.microsoft.com/office/drawing/2014/chart" uri="{C3380CC4-5D6E-409C-BE32-E72D297353CC}">
              <c16:uniqueId val="{00000001-24E0-4257-9B30-DBE28A6D7801}"/>
            </c:ext>
          </c:extLst>
        </c:ser>
        <c:ser>
          <c:idx val="4"/>
          <c:order val="4"/>
          <c:tx>
            <c:v>4c_r</c:v>
          </c:tx>
          <c:spPr>
            <a:ln w="12700" cap="rnd">
              <a:solidFill>
                <a:srgbClr val="0070C0"/>
              </a:solidFill>
              <a:round/>
            </a:ln>
            <a:effectLst/>
          </c:spPr>
          <c:marker>
            <c:symbol val="none"/>
          </c:marker>
          <c:xVal>
            <c:numRef>
              <c:f>Bq!$L$25:$L$1140</c:f>
              <c:numCache>
                <c:formatCode>General</c:formatCode>
                <c:ptCount val="1116"/>
                <c:pt idx="0">
                  <c:v>1.1916530389698515E-2</c:v>
                </c:pt>
                <c:pt idx="1">
                  <c:v>1.1912682085513673E-2</c:v>
                </c:pt>
                <c:pt idx="2">
                  <c:v>4.2195367298181602E-3</c:v>
                </c:pt>
                <c:pt idx="3">
                  <c:v>3.2017205855925696E-3</c:v>
                </c:pt>
                <c:pt idx="4">
                  <c:v>3.2014430588273809E-3</c:v>
                </c:pt>
                <c:pt idx="5">
                  <c:v>2.6518156806909681E-3</c:v>
                </c:pt>
                <c:pt idx="6">
                  <c:v>2.651657287926362E-3</c:v>
                </c:pt>
                <c:pt idx="7">
                  <c:v>1.9845565458505867E-3</c:v>
                </c:pt>
                <c:pt idx="8">
                  <c:v>2.1164012287921336E-3</c:v>
                </c:pt>
                <c:pt idx="9">
                  <c:v>2.1163257320763987E-3</c:v>
                </c:pt>
                <c:pt idx="10">
                  <c:v>1.7622304285040823E-3</c:v>
                </c:pt>
                <c:pt idx="11">
                  <c:v>1.485801178278073E-3</c:v>
                </c:pt>
                <c:pt idx="12">
                  <c:v>1.4857681549252412E-3</c:v>
                </c:pt>
                <c:pt idx="13">
                  <c:v>1.4857351465805467E-3</c:v>
                </c:pt>
                <c:pt idx="14">
                  <c:v>1.448675128087343E-3</c:v>
                </c:pt>
                <c:pt idx="15">
                  <c:v>1.448646916328128E-3</c:v>
                </c:pt>
                <c:pt idx="16">
                  <c:v>1.3050855911988402E-3</c:v>
                </c:pt>
                <c:pt idx="17">
                  <c:v>1.0430276961837493E-3</c:v>
                </c:pt>
                <c:pt idx="18">
                  <c:v>1.0430114621801916E-3</c:v>
                </c:pt>
                <c:pt idx="19">
                  <c:v>8.439409672611883E-4</c:v>
                </c:pt>
                <c:pt idx="20">
                  <c:v>1.0660994674381965E-3</c:v>
                </c:pt>
                <c:pt idx="21">
                  <c:v>1.0660856149988553E-3</c:v>
                </c:pt>
                <c:pt idx="22">
                  <c:v>9.9036790043109408E-4</c:v>
                </c:pt>
                <c:pt idx="23">
                  <c:v>7.5253812010540335E-4</c:v>
                </c:pt>
                <c:pt idx="24">
                  <c:v>7.525296901718236E-4</c:v>
                </c:pt>
                <c:pt idx="25">
                  <c:v>7.9741859134974753E-4</c:v>
                </c:pt>
                <c:pt idx="26">
                  <c:v>7.6361221389144101E-4</c:v>
                </c:pt>
                <c:pt idx="27">
                  <c:v>9.1670845257938783E-4</c:v>
                </c:pt>
                <c:pt idx="28">
                  <c:v>8.6464528714515047E-4</c:v>
                </c:pt>
                <c:pt idx="29">
                  <c:v>8.2307814155663521E-4</c:v>
                </c:pt>
                <c:pt idx="30">
                  <c:v>8.918029150827906E-4</c:v>
                </c:pt>
                <c:pt idx="31">
                  <c:v>8.4930219137277854E-4</c:v>
                </c:pt>
                <c:pt idx="32">
                  <c:v>8.1509338538122717E-4</c:v>
                </c:pt>
                <c:pt idx="33">
                  <c:v>8.1508656973555661E-4</c:v>
                </c:pt>
                <c:pt idx="34">
                  <c:v>6.9975420421415071E-4</c:v>
                </c:pt>
                <c:pt idx="35">
                  <c:v>7.5818281897432622E-4</c:v>
                </c:pt>
                <c:pt idx="36">
                  <c:v>7.5817692909971508E-4</c:v>
                </c:pt>
                <c:pt idx="37">
                  <c:v>8.7534183912266715E-4</c:v>
                </c:pt>
                <c:pt idx="38">
                  <c:v>8.7533546788026338E-4</c:v>
                </c:pt>
                <c:pt idx="39">
                  <c:v>8.7532909934305678E-4</c:v>
                </c:pt>
                <c:pt idx="40">
                  <c:v>6.9215421152015193E-4</c:v>
                </c:pt>
                <c:pt idx="41">
                  <c:v>6.9214931290168425E-4</c:v>
                </c:pt>
                <c:pt idx="42">
                  <c:v>7.7359170651100087E-4</c:v>
                </c:pt>
                <c:pt idx="43">
                  <c:v>6.0317430582080623E-4</c:v>
                </c:pt>
                <c:pt idx="44">
                  <c:v>6.5353933508463806E-4</c:v>
                </c:pt>
                <c:pt idx="45">
                  <c:v>6.3581180546478787E-4</c:v>
                </c:pt>
                <c:pt idx="46">
                  <c:v>6.6289788959276292E-4</c:v>
                </c:pt>
                <c:pt idx="47">
                  <c:v>6.1034892639516656E-4</c:v>
                </c:pt>
                <c:pt idx="48">
                  <c:v>5.891851171180983E-4</c:v>
                </c:pt>
                <c:pt idx="49">
                  <c:v>5.5735630147693668E-4</c:v>
                </c:pt>
                <c:pt idx="50">
                  <c:v>6.4156794767926775E-4</c:v>
                </c:pt>
                <c:pt idx="51">
                  <c:v>6.3713974039666639E-4</c:v>
                </c:pt>
                <c:pt idx="52">
                  <c:v>6.2070641027271159E-4</c:v>
                </c:pt>
                <c:pt idx="53">
                  <c:v>5.7288439143542125E-4</c:v>
                </c:pt>
                <c:pt idx="54">
                  <c:v>5.4374541068613472E-4</c:v>
                </c:pt>
                <c:pt idx="55">
                  <c:v>6.2275407215217106E-4</c:v>
                </c:pt>
                <c:pt idx="56">
                  <c:v>5.9689936662752805E-4</c:v>
                </c:pt>
                <c:pt idx="57">
                  <c:v>5.9289077047068128E-4</c:v>
                </c:pt>
                <c:pt idx="58">
                  <c:v>6.2900429395801923E-4</c:v>
                </c:pt>
                <c:pt idx="59">
                  <c:v>6.0450266783742602E-4</c:v>
                </c:pt>
                <c:pt idx="60">
                  <c:v>5.230133064813156E-4</c:v>
                </c:pt>
                <c:pt idx="61">
                  <c:v>5.191366122147417E-4</c:v>
                </c:pt>
                <c:pt idx="62">
                  <c:v>5.1525995924193253E-4</c:v>
                </c:pt>
                <c:pt idx="63">
                  <c:v>6.026042526181024E-4</c:v>
                </c:pt>
                <c:pt idx="64">
                  <c:v>5.8991707109934725E-4</c:v>
                </c:pt>
                <c:pt idx="65">
                  <c:v>5.862514285532661E-4</c:v>
                </c:pt>
                <c:pt idx="66">
                  <c:v>6.1271106506894291E-4</c:v>
                </c:pt>
                <c:pt idx="67">
                  <c:v>6.0208139848570924E-4</c:v>
                </c:pt>
                <c:pt idx="68">
                  <c:v>5.6261298289171169E-4</c:v>
                </c:pt>
                <c:pt idx="69">
                  <c:v>5.5154904350380725E-4</c:v>
                </c:pt>
                <c:pt idx="70">
                  <c:v>5.8341512011053447E-4</c:v>
                </c:pt>
                <c:pt idx="71">
                  <c:v>6.7768848125706411E-4</c:v>
                </c:pt>
                <c:pt idx="72">
                  <c:v>6.6540104785940853E-4</c:v>
                </c:pt>
                <c:pt idx="73">
                  <c:v>5.8353586104852213E-4</c:v>
                </c:pt>
                <c:pt idx="74">
                  <c:v>5.4617615022834463E-4</c:v>
                </c:pt>
                <c:pt idx="75">
                  <c:v>5.3693488469802044E-4</c:v>
                </c:pt>
                <c:pt idx="76">
                  <c:v>5.6332388018464838E-4</c:v>
                </c:pt>
                <c:pt idx="77">
                  <c:v>5.9336145633552757E-4</c:v>
                </c:pt>
                <c:pt idx="78">
                  <c:v>5.9002739432617731E-4</c:v>
                </c:pt>
                <c:pt idx="79">
                  <c:v>5.7549604682325338E-4</c:v>
                </c:pt>
                <c:pt idx="80">
                  <c:v>5.3949153140794349E-4</c:v>
                </c:pt>
                <c:pt idx="81">
                  <c:v>5.362213763521797E-4</c:v>
                </c:pt>
                <c:pt idx="82">
                  <c:v>4.9040223633144565E-4</c:v>
                </c:pt>
                <c:pt idx="83">
                  <c:v>6.7974574327586777E-4</c:v>
                </c:pt>
                <c:pt idx="84">
                  <c:v>6.7275541267450192E-4</c:v>
                </c:pt>
                <c:pt idx="85">
                  <c:v>5.4191957190499274E-4</c:v>
                </c:pt>
                <c:pt idx="86">
                  <c:v>5.9921338159140715E-4</c:v>
                </c:pt>
                <c:pt idx="87">
                  <c:v>5.9220626564743261E-4</c:v>
                </c:pt>
                <c:pt idx="88">
                  <c:v>6.20586290262246E-4</c:v>
                </c:pt>
                <c:pt idx="89">
                  <c:v>5.5134649663416942E-4</c:v>
                </c:pt>
                <c:pt idx="90">
                  <c:v>5.4721429037716987E-4</c:v>
                </c:pt>
                <c:pt idx="91">
                  <c:v>5.753879379474503E-4</c:v>
                </c:pt>
                <c:pt idx="92">
                  <c:v>5.3751741807656864E-4</c:v>
                </c:pt>
                <c:pt idx="93">
                  <c:v>5.3441045315671617E-4</c:v>
                </c:pt>
                <c:pt idx="94">
                  <c:v>6.5570652967888738E-4</c:v>
                </c:pt>
                <c:pt idx="95">
                  <c:v>5.5777724507471928E-4</c:v>
                </c:pt>
                <c:pt idx="96">
                  <c:v>5.5467868653401179E-4</c:v>
                </c:pt>
                <c:pt idx="97">
                  <c:v>4.9266773589069389E-4</c:v>
                </c:pt>
                <c:pt idx="98">
                  <c:v>5.8318988368598009E-4</c:v>
                </c:pt>
                <c:pt idx="99">
                  <c:v>5.8059480080985216E-4</c:v>
                </c:pt>
                <c:pt idx="100">
                  <c:v>6.1204207963070766E-4</c:v>
                </c:pt>
                <c:pt idx="101">
                  <c:v>6.0890375754116147E-4</c:v>
                </c:pt>
                <c:pt idx="102">
                  <c:v>6.0688562694084954E-4</c:v>
                </c:pt>
                <c:pt idx="103">
                  <c:v>6.3696767384884803E-4</c:v>
                </c:pt>
                <c:pt idx="104">
                  <c:v>6.3381479783851228E-4</c:v>
                </c:pt>
                <c:pt idx="105">
                  <c:v>6.3474100187539293E-4</c:v>
                </c:pt>
                <c:pt idx="106">
                  <c:v>6.0315033818651709E-4</c:v>
                </c:pt>
                <c:pt idx="107">
                  <c:v>5.9995956476248283E-4</c:v>
                </c:pt>
                <c:pt idx="108">
                  <c:v>6.287059802746694E-4</c:v>
                </c:pt>
                <c:pt idx="109">
                  <c:v>5.6374325394590577E-4</c:v>
                </c:pt>
                <c:pt idx="110">
                  <c:v>5.6054074153302281E-4</c:v>
                </c:pt>
                <c:pt idx="111">
                  <c:v>6.220366225918023E-4</c:v>
                </c:pt>
                <c:pt idx="112">
                  <c:v>6.2346237542931662E-4</c:v>
                </c:pt>
                <c:pt idx="113">
                  <c:v>5.555798411910033E-4</c:v>
                </c:pt>
                <c:pt idx="114">
                  <c:v>5.863519918513178E-4</c:v>
                </c:pt>
                <c:pt idx="115">
                  <c:v>5.853143199678392E-4</c:v>
                </c:pt>
                <c:pt idx="116">
                  <c:v>6.1460432914899076E-4</c:v>
                </c:pt>
                <c:pt idx="117">
                  <c:v>5.4939149428619789E-4</c:v>
                </c:pt>
                <c:pt idx="118">
                  <c:v>5.4769720070784551E-4</c:v>
                </c:pt>
                <c:pt idx="119">
                  <c:v>5.7723925485122509E-4</c:v>
                </c:pt>
                <c:pt idx="120">
                  <c:v>6.0910525827372107E-4</c:v>
                </c:pt>
                <c:pt idx="121">
                  <c:v>6.0873951281886014E-4</c:v>
                </c:pt>
                <c:pt idx="122">
                  <c:v>6.0543205354824953E-4</c:v>
                </c:pt>
                <c:pt idx="123">
                  <c:v>5.390151378872086E-4</c:v>
                </c:pt>
                <c:pt idx="124">
                  <c:v>5.3831266685140839E-4</c:v>
                </c:pt>
                <c:pt idx="125">
                  <c:v>6.0188910253878897E-4</c:v>
                </c:pt>
                <c:pt idx="126">
                  <c:v>6.0325963651144477E-4</c:v>
                </c:pt>
                <c:pt idx="127">
                  <c:v>7.0729336077063559E-4</c:v>
                </c:pt>
                <c:pt idx="128">
                  <c:v>6.6987140823065365E-4</c:v>
                </c:pt>
                <c:pt idx="129">
                  <c:v>6.7925567169228667E-4</c:v>
                </c:pt>
                <c:pt idx="130">
                  <c:v>6.7579112242396888E-4</c:v>
                </c:pt>
                <c:pt idx="131">
                  <c:v>7.0700119663518704E-4</c:v>
                </c:pt>
                <c:pt idx="132">
                  <c:v>7.0926114330696372E-4</c:v>
                </c:pt>
                <c:pt idx="133">
                  <c:v>6.0089903100770824E-4</c:v>
                </c:pt>
                <c:pt idx="134">
                  <c:v>6.6731925966647819E-4</c:v>
                </c:pt>
                <c:pt idx="135">
                  <c:v>6.6722925091907109E-4</c:v>
                </c:pt>
                <c:pt idx="136">
                  <c:v>6.6371876507926382E-4</c:v>
                </c:pt>
                <c:pt idx="137">
                  <c:v>7.4032109081252542E-4</c:v>
                </c:pt>
                <c:pt idx="138">
                  <c:v>7.4449793762914002E-4</c:v>
                </c:pt>
                <c:pt idx="139">
                  <c:v>6.6893863094432413E-4</c:v>
                </c:pt>
                <c:pt idx="140">
                  <c:v>6.7024854759811293E-4</c:v>
                </c:pt>
                <c:pt idx="141">
                  <c:v>7.3912073935746415E-4</c:v>
                </c:pt>
                <c:pt idx="142">
                  <c:v>7.4098862278383767E-4</c:v>
                </c:pt>
                <c:pt idx="143">
                  <c:v>7.420686599098579E-4</c:v>
                </c:pt>
                <c:pt idx="144">
                  <c:v>7.3839639433642571E-4</c:v>
                </c:pt>
                <c:pt idx="145">
                  <c:v>7.4026442966960905E-4</c:v>
                </c:pt>
                <c:pt idx="146">
                  <c:v>7.4218132240978091E-4</c:v>
                </c:pt>
                <c:pt idx="147">
                  <c:v>7.3845320909685325E-4</c:v>
                </c:pt>
                <c:pt idx="148">
                  <c:v>7.012188244986281E-4</c:v>
                </c:pt>
                <c:pt idx="149">
                  <c:v>7.0361455603340766E-4</c:v>
                </c:pt>
                <c:pt idx="150">
                  <c:v>7.7552038623633613E-4</c:v>
                </c:pt>
                <c:pt idx="151">
                  <c:v>7.7687673369064092E-4</c:v>
                </c:pt>
                <c:pt idx="152">
                  <c:v>7.7394348030308086E-4</c:v>
                </c:pt>
                <c:pt idx="153">
                  <c:v>7.7013251152845E-4</c:v>
                </c:pt>
                <c:pt idx="154">
                  <c:v>7.3800759545799004E-4</c:v>
                </c:pt>
                <c:pt idx="155">
                  <c:v>7.3414542496132954E-4</c:v>
                </c:pt>
                <c:pt idx="156">
                  <c:v>7.3439598458736335E-4</c:v>
                </c:pt>
                <c:pt idx="157">
                  <c:v>7.7288924926146132E-4</c:v>
                </c:pt>
                <c:pt idx="158">
                  <c:v>7.6898751851458267E-4</c:v>
                </c:pt>
                <c:pt idx="159">
                  <c:v>7.6946138294291288E-4</c:v>
                </c:pt>
                <c:pt idx="160">
                  <c:v>8.5284768949450186E-4</c:v>
                </c:pt>
                <c:pt idx="161">
                  <c:v>8.4888254775565021E-4</c:v>
                </c:pt>
                <c:pt idx="162">
                  <c:v>7.6735923944943479E-4</c:v>
                </c:pt>
                <c:pt idx="163">
                  <c:v>7.678171142366456E-4</c:v>
                </c:pt>
                <c:pt idx="164">
                  <c:v>8.0382075149840844E-4</c:v>
                </c:pt>
                <c:pt idx="165">
                  <c:v>7.5982307729865973E-4</c:v>
                </c:pt>
                <c:pt idx="166">
                  <c:v>7.7108338614447424E-4</c:v>
                </c:pt>
                <c:pt idx="167">
                  <c:v>8.8942875200495261E-4</c:v>
                </c:pt>
                <c:pt idx="168">
                  <c:v>8.8853713546178709E-4</c:v>
                </c:pt>
                <c:pt idx="169">
                  <c:v>8.8444425095509705E-4</c:v>
                </c:pt>
                <c:pt idx="170">
                  <c:v>8.4441668100391511E-4</c:v>
                </c:pt>
                <c:pt idx="171">
                  <c:v>8.857497151694237E-4</c:v>
                </c:pt>
                <c:pt idx="172">
                  <c:v>8.8161258454395072E-4</c:v>
                </c:pt>
                <c:pt idx="173">
                  <c:v>8.8279773869656436E-4</c:v>
                </c:pt>
                <c:pt idx="174">
                  <c:v>8.894249605735211E-4</c:v>
                </c:pt>
                <c:pt idx="175">
                  <c:v>8.8521168076267595E-4</c:v>
                </c:pt>
                <c:pt idx="176">
                  <c:v>9.2542971638192141E-4</c:v>
                </c:pt>
                <c:pt idx="177">
                  <c:v>9.2463044866160869E-4</c:v>
                </c:pt>
                <c:pt idx="178">
                  <c:v>9.2039099096631746E-4</c:v>
                </c:pt>
                <c:pt idx="179">
                  <c:v>8.7696480459898806E-4</c:v>
                </c:pt>
                <c:pt idx="180">
                  <c:v>8.7815496715790045E-4</c:v>
                </c:pt>
                <c:pt idx="181">
                  <c:v>8.7387359320857943E-4</c:v>
                </c:pt>
                <c:pt idx="182">
                  <c:v>9.2047303377479318E-4</c:v>
                </c:pt>
                <c:pt idx="183">
                  <c:v>8.7958856543896187E-4</c:v>
                </c:pt>
                <c:pt idx="184">
                  <c:v>8.7523661926172083E-4</c:v>
                </c:pt>
                <c:pt idx="185">
                  <c:v>9.1443170876768609E-4</c:v>
                </c:pt>
                <c:pt idx="186">
                  <c:v>9.6586682996211565E-4</c:v>
                </c:pt>
                <c:pt idx="187">
                  <c:v>9.6145864905652315E-4</c:v>
                </c:pt>
                <c:pt idx="188">
                  <c:v>9.5705051834664499E-4</c:v>
                </c:pt>
                <c:pt idx="189">
                  <c:v>1.0448564398630503E-3</c:v>
                </c:pt>
                <c:pt idx="190">
                  <c:v>1.0404309664801626E-3</c:v>
                </c:pt>
                <c:pt idx="191">
                  <c:v>1.0844996009092816E-3</c:v>
                </c:pt>
                <c:pt idx="192">
                  <c:v>9.4671591076681374E-4</c:v>
                </c:pt>
                <c:pt idx="193">
                  <c:v>9.4963954243860722E-4</c:v>
                </c:pt>
                <c:pt idx="194">
                  <c:v>1.0429263698033418E-3</c:v>
                </c:pt>
                <c:pt idx="195">
                  <c:v>1.0384136531247058E-3</c:v>
                </c:pt>
                <c:pt idx="196">
                  <c:v>1.0420882216320259E-3</c:v>
                </c:pt>
                <c:pt idx="197">
                  <c:v>9.0102600568717694E-4</c:v>
                </c:pt>
                <c:pt idx="198">
                  <c:v>8.9647840407270176E-4</c:v>
                </c:pt>
                <c:pt idx="199">
                  <c:v>8.9669464486239121E-4</c:v>
                </c:pt>
                <c:pt idx="200">
                  <c:v>1.1936291037111322E-3</c:v>
                </c:pt>
                <c:pt idx="201">
                  <c:v>1.1889497743590659E-3</c:v>
                </c:pt>
                <c:pt idx="202">
                  <c:v>1.184270501683161E-3</c:v>
                </c:pt>
                <c:pt idx="203">
                  <c:v>1.1909571974772922E-3</c:v>
                </c:pt>
                <c:pt idx="204">
                  <c:v>1.1862328890593556E-3</c:v>
                </c:pt>
                <c:pt idx="205">
                  <c:v>1.1863932722969307E-3</c:v>
                </c:pt>
                <c:pt idx="206">
                  <c:v>1.2411088738840421E-3</c:v>
                </c:pt>
                <c:pt idx="207">
                  <c:v>1.1884037354785715E-3</c:v>
                </c:pt>
                <c:pt idx="208">
                  <c:v>1.1969919377593761E-3</c:v>
                </c:pt>
                <c:pt idx="209">
                  <c:v>1.2963781526801484E-3</c:v>
                </c:pt>
                <c:pt idx="210">
                  <c:v>1.3402370383823316E-3</c:v>
                </c:pt>
                <c:pt idx="211">
                  <c:v>1.3429730676905261E-3</c:v>
                </c:pt>
                <c:pt idx="212">
                  <c:v>1.2598544233799304E-3</c:v>
                </c:pt>
                <c:pt idx="213">
                  <c:v>1.3046663485142434E-3</c:v>
                </c:pt>
                <c:pt idx="214">
                  <c:v>1.3149276182503839E-3</c:v>
                </c:pt>
                <c:pt idx="215">
                  <c:v>1.3313615724817127E-3</c:v>
                </c:pt>
                <c:pt idx="216">
                  <c:v>1.4798381929945522E-3</c:v>
                </c:pt>
                <c:pt idx="217">
                  <c:v>1.5015896192801836E-3</c:v>
                </c:pt>
                <c:pt idx="218">
                  <c:v>1.5124125710579979E-3</c:v>
                </c:pt>
                <c:pt idx="219">
                  <c:v>1.4544542404553219E-3</c:v>
                </c:pt>
                <c:pt idx="220">
                  <c:v>1.4809854900324027E-3</c:v>
                </c:pt>
                <c:pt idx="221">
                  <c:v>1.5087899606182449E-3</c:v>
                </c:pt>
                <c:pt idx="222">
                  <c:v>1.50328408059456E-3</c:v>
                </c:pt>
                <c:pt idx="223">
                  <c:v>1.5681450314088575E-3</c:v>
                </c:pt>
                <c:pt idx="224">
                  <c:v>1.5623801748221873E-3</c:v>
                </c:pt>
                <c:pt idx="225">
                  <c:v>1.7295374201474042E-3</c:v>
                </c:pt>
                <c:pt idx="226">
                  <c:v>1.7592921980118831E-3</c:v>
                </c:pt>
                <c:pt idx="227">
                  <c:v>1.7933551533599564E-3</c:v>
                </c:pt>
                <c:pt idx="228">
                  <c:v>2.0280060442059E-3</c:v>
                </c:pt>
                <c:pt idx="229">
                  <c:v>2.1865614672711151E-3</c:v>
                </c:pt>
                <c:pt idx="230">
                  <c:v>2.3752416466955384E-3</c:v>
                </c:pt>
                <c:pt idx="231">
                  <c:v>2.4337917627551791E-3</c:v>
                </c:pt>
                <c:pt idx="232">
                  <c:v>2.5278795331644551E-3</c:v>
                </c:pt>
                <c:pt idx="233">
                  <c:v>2.6086195032363332E-3</c:v>
                </c:pt>
                <c:pt idx="234">
                  <c:v>2.9521525926107729E-3</c:v>
                </c:pt>
                <c:pt idx="235">
                  <c:v>3.0836119573543746E-3</c:v>
                </c:pt>
                <c:pt idx="236">
                  <c:v>3.3596130107202368E-3</c:v>
                </c:pt>
                <c:pt idx="237">
                  <c:v>3.2754296313833283E-3</c:v>
                </c:pt>
                <c:pt idx="238">
                  <c:v>3.4200740999191397E-3</c:v>
                </c:pt>
                <c:pt idx="239">
                  <c:v>3.7653543673140319E-3</c:v>
                </c:pt>
                <c:pt idx="240">
                  <c:v>3.7568912709377506E-3</c:v>
                </c:pt>
                <c:pt idx="241">
                  <c:v>3.9221678841928169E-3</c:v>
                </c:pt>
                <c:pt idx="242">
                  <c:v>4.610440836721773E-3</c:v>
                </c:pt>
                <c:pt idx="243">
                  <c:v>4.6008629782960369E-3</c:v>
                </c:pt>
                <c:pt idx="244">
                  <c:v>5.5456422298005778E-3</c:v>
                </c:pt>
                <c:pt idx="245">
                  <c:v>6.4425738211863681E-3</c:v>
                </c:pt>
                <c:pt idx="246">
                  <c:v>8.0682519615097332E-3</c:v>
                </c:pt>
                <c:pt idx="247">
                  <c:v>8.0579505626236503E-3</c:v>
                </c:pt>
                <c:pt idx="248">
                  <c:v>1.1383820807093504E-2</c:v>
                </c:pt>
                <c:pt idx="249">
                  <c:v>1.3787550177721472E-2</c:v>
                </c:pt>
                <c:pt idx="250">
                  <c:v>1.3776420213937265E-2</c:v>
                </c:pt>
                <c:pt idx="251">
                  <c:v>1.2975315513664912E-2</c:v>
                </c:pt>
                <c:pt idx="252">
                  <c:v>1.6224483970255554E-2</c:v>
                </c:pt>
                <c:pt idx="253">
                  <c:v>1.6212643073256722E-2</c:v>
                </c:pt>
                <c:pt idx="254">
                  <c:v>2.1026208197215835E-2</c:v>
                </c:pt>
                <c:pt idx="255">
                  <c:v>2.361123608813067E-2</c:v>
                </c:pt>
                <c:pt idx="256">
                  <c:v>2.3928234943577507E-2</c:v>
                </c:pt>
                <c:pt idx="257">
                  <c:v>2.6901469097203694E-2</c:v>
                </c:pt>
                <c:pt idx="258">
                  <c:v>2.8398328095533745E-2</c:v>
                </c:pt>
                <c:pt idx="259">
                  <c:v>2.9020730803417282E-2</c:v>
                </c:pt>
                <c:pt idx="260">
                  <c:v>3.0884249873858217E-2</c:v>
                </c:pt>
                <c:pt idx="261">
                  <c:v>3.0479015100036241E-2</c:v>
                </c:pt>
                <c:pt idx="262">
                  <c:v>3.046553079590603E-2</c:v>
                </c:pt>
                <c:pt idx="263">
                  <c:v>3.091735851087192E-2</c:v>
                </c:pt>
                <c:pt idx="264">
                  <c:v>2.5733430832428322E-2</c:v>
                </c:pt>
                <c:pt idx="265">
                  <c:v>2.4854425717515734E-2</c:v>
                </c:pt>
                <c:pt idx="266">
                  <c:v>1.8438900508591909E-2</c:v>
                </c:pt>
                <c:pt idx="267">
                  <c:v>1.4516648498035101E-2</c:v>
                </c:pt>
                <c:pt idx="268">
                  <c:v>1.3146666921268113E-2</c:v>
                </c:pt>
                <c:pt idx="269">
                  <c:v>1.0920606953525784E-2</c:v>
                </c:pt>
                <c:pt idx="270">
                  <c:v>8.0301559320574145E-3</c:v>
                </c:pt>
                <c:pt idx="271">
                  <c:v>7.3758320284109365E-3</c:v>
                </c:pt>
                <c:pt idx="272">
                  <c:v>5.0228840120272351E-3</c:v>
                </c:pt>
                <c:pt idx="273">
                  <c:v>3.1399716440437455E-3</c:v>
                </c:pt>
                <c:pt idx="274">
                  <c:v>2.9437175157923053E-3</c:v>
                </c:pt>
                <c:pt idx="275">
                  <c:v>2.4990001215426778E-3</c:v>
                </c:pt>
                <c:pt idx="276">
                  <c:v>2.0743623724693346E-3</c:v>
                </c:pt>
                <c:pt idx="277">
                  <c:v>1.9559164845358514E-3</c:v>
                </c:pt>
                <c:pt idx="278">
                  <c:v>2.1349505132706413E-3</c:v>
                </c:pt>
                <c:pt idx="279">
                  <c:v>1.5327067615814806E-3</c:v>
                </c:pt>
                <c:pt idx="280">
                  <c:v>1.4267687203774989E-3</c:v>
                </c:pt>
                <c:pt idx="281">
                  <c:v>1.3901254142648471E-3</c:v>
                </c:pt>
                <c:pt idx="282">
                  <c:v>1.7082014046576437E-3</c:v>
                </c:pt>
                <c:pt idx="283">
                  <c:v>1.5867037137395732E-3</c:v>
                </c:pt>
                <c:pt idx="284">
                  <c:v>1.5176008467713813E-3</c:v>
                </c:pt>
                <c:pt idx="285">
                  <c:v>1.5120041256181938E-3</c:v>
                </c:pt>
                <c:pt idx="286">
                  <c:v>1.2563376799402078E-3</c:v>
                </c:pt>
                <c:pt idx="287">
                  <c:v>1.2631760729691689E-3</c:v>
                </c:pt>
                <c:pt idx="288">
                  <c:v>1.2582845380058861E-3</c:v>
                </c:pt>
                <c:pt idx="289">
                  <c:v>1.231928379705921E-3</c:v>
                </c:pt>
                <c:pt idx="290">
                  <c:v>1.0146193619369438E-3</c:v>
                </c:pt>
                <c:pt idx="291">
                  <c:v>1.1828866341020486E-3</c:v>
                </c:pt>
                <c:pt idx="292">
                  <c:v>1.1785738420243366E-3</c:v>
                </c:pt>
                <c:pt idx="293">
                  <c:v>9.7872628477336404E-4</c:v>
                </c:pt>
                <c:pt idx="294">
                  <c:v>1.016668738579835E-3</c:v>
                </c:pt>
                <c:pt idx="295">
                  <c:v>9.9699311409324641E-4</c:v>
                </c:pt>
                <c:pt idx="296">
                  <c:v>9.3803478319934405E-4</c:v>
                </c:pt>
                <c:pt idx="297">
                  <c:v>1.0567366866541105E-3</c:v>
                </c:pt>
                <c:pt idx="298">
                  <c:v>1.0404545672185186E-3</c:v>
                </c:pt>
                <c:pt idx="299">
                  <c:v>1.1033123711645179E-3</c:v>
                </c:pt>
                <c:pt idx="300">
                  <c:v>8.596263077608737E-4</c:v>
                </c:pt>
                <c:pt idx="301">
                  <c:v>8.5087952138247541E-4</c:v>
                </c:pt>
                <c:pt idx="302">
                  <c:v>9.1906483279385756E-4</c:v>
                </c:pt>
                <c:pt idx="303">
                  <c:v>9.5453956069626482E-4</c:v>
                </c:pt>
                <c:pt idx="304">
                  <c:v>9.3664988661000808E-4</c:v>
                </c:pt>
                <c:pt idx="305">
                  <c:v>1.0469553158965201E-3</c:v>
                </c:pt>
                <c:pt idx="306">
                  <c:v>8.1059058535439303E-4</c:v>
                </c:pt>
                <c:pt idx="307">
                  <c:v>8.0126159531942087E-4</c:v>
                </c:pt>
                <c:pt idx="308">
                  <c:v>7.9214920791459431E-4</c:v>
                </c:pt>
                <c:pt idx="309">
                  <c:v>7.5009733371024588E-4</c:v>
                </c:pt>
                <c:pt idx="310">
                  <c:v>7.4378549709039712E-4</c:v>
                </c:pt>
                <c:pt idx="311">
                  <c:v>7.3585993805869339E-4</c:v>
                </c:pt>
                <c:pt idx="312">
                  <c:v>8.4574908203237668E-4</c:v>
                </c:pt>
                <c:pt idx="313">
                  <c:v>8.382545635327055E-4</c:v>
                </c:pt>
                <c:pt idx="314">
                  <c:v>7.9676062362779869E-4</c:v>
                </c:pt>
                <c:pt idx="315">
                  <c:v>6.7318023413592322E-4</c:v>
                </c:pt>
                <c:pt idx="316">
                  <c:v>6.6798200686328058E-4</c:v>
                </c:pt>
                <c:pt idx="317">
                  <c:v>7.3880585175851933E-4</c:v>
                </c:pt>
                <c:pt idx="318">
                  <c:v>8.0612082441800209E-4</c:v>
                </c:pt>
                <c:pt idx="319">
                  <c:v>7.9898047521420666E-4</c:v>
                </c:pt>
                <c:pt idx="320">
                  <c:v>9.7581678155118814E-4</c:v>
                </c:pt>
                <c:pt idx="321">
                  <c:v>7.8817348352151761E-4</c:v>
                </c:pt>
                <c:pt idx="322">
                  <c:v>7.8368602014808049E-4</c:v>
                </c:pt>
                <c:pt idx="323">
                  <c:v>6.6546847925609152E-4</c:v>
                </c:pt>
                <c:pt idx="324">
                  <c:v>6.6182005986189303E-4</c:v>
                </c:pt>
                <c:pt idx="325">
                  <c:v>6.560841571188632E-4</c:v>
                </c:pt>
                <c:pt idx="326">
                  <c:v>7.6002574376918383E-4</c:v>
                </c:pt>
                <c:pt idx="327">
                  <c:v>6.8374536095729165E-4</c:v>
                </c:pt>
                <c:pt idx="328">
                  <c:v>6.7652502479696416E-4</c:v>
                </c:pt>
                <c:pt idx="329">
                  <c:v>7.4365707621159292E-4</c:v>
                </c:pt>
                <c:pt idx="330">
                  <c:v>5.9581704334692187E-4</c:v>
                </c:pt>
                <c:pt idx="331">
                  <c:v>5.8972668996087028E-4</c:v>
                </c:pt>
                <c:pt idx="332">
                  <c:v>6.9096546645802724E-4</c:v>
                </c:pt>
                <c:pt idx="333">
                  <c:v>6.8739312358312237E-4</c:v>
                </c:pt>
                <c:pt idx="334">
                  <c:v>6.8026008885614284E-4</c:v>
                </c:pt>
                <c:pt idx="335">
                  <c:v>5.300570368195459E-4</c:v>
                </c:pt>
                <c:pt idx="336">
                  <c:v>5.2653297286667515E-4</c:v>
                </c:pt>
                <c:pt idx="337">
                  <c:v>5.2300893691639542E-4</c:v>
                </c:pt>
                <c:pt idx="338">
                  <c:v>5.5193403277037844E-4</c:v>
                </c:pt>
                <c:pt idx="339">
                  <c:v>5.4842791481511514E-4</c:v>
                </c:pt>
                <c:pt idx="340">
                  <c:v>4.7472188569272689E-4</c:v>
                </c:pt>
                <c:pt idx="341">
                  <c:v>6.0725340499118206E-4</c:v>
                </c:pt>
                <c:pt idx="342">
                  <c:v>4.9922446487250382E-4</c:v>
                </c:pt>
                <c:pt idx="343">
                  <c:v>4.9625161213212154E-4</c:v>
                </c:pt>
                <c:pt idx="344">
                  <c:v>5.2341085176275232E-4</c:v>
                </c:pt>
                <c:pt idx="345">
                  <c:v>6.2376685503740036E-4</c:v>
                </c:pt>
                <c:pt idx="346">
                  <c:v>6.1533762773061324E-4</c:v>
                </c:pt>
                <c:pt idx="347">
                  <c:v>6.1006830894322361E-4</c:v>
                </c:pt>
                <c:pt idx="348">
                  <c:v>7.4354225484825765E-4</c:v>
                </c:pt>
                <c:pt idx="349">
                  <c:v>7.3715224432080798E-4</c:v>
                </c:pt>
                <c:pt idx="350">
                  <c:v>5.9447888225344885E-4</c:v>
                </c:pt>
                <c:pt idx="351">
                  <c:v>5.5717213709926411E-4</c:v>
                </c:pt>
                <c:pt idx="352">
                  <c:v>5.5053470590916401E-4</c:v>
                </c:pt>
                <c:pt idx="353">
                  <c:v>5.7635717949589677E-4</c:v>
                </c:pt>
                <c:pt idx="354">
                  <c:v>5.7301518438603364E-4</c:v>
                </c:pt>
                <c:pt idx="355">
                  <c:v>6.3286934629025395E-4</c:v>
                </c:pt>
                <c:pt idx="356">
                  <c:v>6.235163032804439E-4</c:v>
                </c:pt>
                <c:pt idx="357">
                  <c:v>6.5316752245075948E-4</c:v>
                </c:pt>
                <c:pt idx="358">
                  <c:v>6.4125210127274207E-4</c:v>
                </c:pt>
                <c:pt idx="359">
                  <c:v>6.3322951440762947E-4</c:v>
                </c:pt>
                <c:pt idx="360">
                  <c:v>6.3000671302021146E-4</c:v>
                </c:pt>
                <c:pt idx="361">
                  <c:v>6.4806779398353159E-4</c:v>
                </c:pt>
                <c:pt idx="362">
                  <c:v>5.8145137179244381E-4</c:v>
                </c:pt>
                <c:pt idx="363">
                  <c:v>5.7828245784112878E-4</c:v>
                </c:pt>
                <c:pt idx="364">
                  <c:v>5.9747065922564695E-4</c:v>
                </c:pt>
                <c:pt idx="365">
                  <c:v>5.9435062791882804E-4</c:v>
                </c:pt>
                <c:pt idx="366">
                  <c:v>5.9123061840538071E-4</c:v>
                </c:pt>
                <c:pt idx="367">
                  <c:v>6.4587207472532578E-4</c:v>
                </c:pt>
                <c:pt idx="368">
                  <c:v>5.8075953447600309E-4</c:v>
                </c:pt>
                <c:pt idx="369">
                  <c:v>5.7662943026272849E-4</c:v>
                </c:pt>
                <c:pt idx="370">
                  <c:v>6.6757662685373636E-4</c:v>
                </c:pt>
                <c:pt idx="371">
                  <c:v>7.5615077920901592E-4</c:v>
                </c:pt>
                <c:pt idx="372">
                  <c:v>9.0781548102946059E-4</c:v>
                </c:pt>
                <c:pt idx="373">
                  <c:v>9.0881221096605317E-4</c:v>
                </c:pt>
                <c:pt idx="374">
                  <c:v>7.6126261170332869E-4</c:v>
                </c:pt>
                <c:pt idx="375">
                  <c:v>7.5811072660365874E-4</c:v>
                </c:pt>
                <c:pt idx="376">
                  <c:v>7.5495886398260358E-4</c:v>
                </c:pt>
                <c:pt idx="377">
                  <c:v>9.2567485336190385E-4</c:v>
                </c:pt>
                <c:pt idx="378">
                  <c:v>8.5825334170856044E-4</c:v>
                </c:pt>
                <c:pt idx="379">
                  <c:v>8.6151808984362389E-4</c:v>
                </c:pt>
                <c:pt idx="380">
                  <c:v>8.6728209994927621E-4</c:v>
                </c:pt>
                <c:pt idx="381">
                  <c:v>8.6401587247122611E-4</c:v>
                </c:pt>
                <c:pt idx="382">
                  <c:v>8.7153001432810644E-4</c:v>
                </c:pt>
                <c:pt idx="383">
                  <c:v>8.6822289207154541E-4</c:v>
                </c:pt>
                <c:pt idx="384">
                  <c:v>8.699332028600323E-4</c:v>
                </c:pt>
                <c:pt idx="385">
                  <c:v>8.0002819029910996E-4</c:v>
                </c:pt>
                <c:pt idx="386">
                  <c:v>8.4140627868014152E-4</c:v>
                </c:pt>
                <c:pt idx="387">
                  <c:v>8.7178135075213954E-4</c:v>
                </c:pt>
                <c:pt idx="388">
                  <c:v>8.6840936603073751E-4</c:v>
                </c:pt>
                <c:pt idx="389">
                  <c:v>8.9878414093068413E-4</c:v>
                </c:pt>
                <c:pt idx="390">
                  <c:v>1.0156108506895287E-3</c:v>
                </c:pt>
                <c:pt idx="391">
                  <c:v>1.022432881746147E-3</c:v>
                </c:pt>
                <c:pt idx="392">
                  <c:v>9.4948773727085976E-4</c:v>
                </c:pt>
                <c:pt idx="393">
                  <c:v>1.1265295442770093E-3</c:v>
                </c:pt>
                <c:pt idx="394">
                  <c:v>1.128781801299688E-3</c:v>
                </c:pt>
                <c:pt idx="395">
                  <c:v>1.1252710012051256E-3</c:v>
                </c:pt>
                <c:pt idx="396">
                  <c:v>9.8628007350561649E-4</c:v>
                </c:pt>
                <c:pt idx="397">
                  <c:v>9.9195037531704666E-4</c:v>
                </c:pt>
                <c:pt idx="398">
                  <c:v>9.5275187310228779E-4</c:v>
                </c:pt>
                <c:pt idx="399">
                  <c:v>9.9513074558596286E-4</c:v>
                </c:pt>
                <c:pt idx="400">
                  <c:v>1.0009540105842406E-3</c:v>
                </c:pt>
                <c:pt idx="401">
                  <c:v>9.774850650198807E-4</c:v>
                </c:pt>
                <c:pt idx="402">
                  <c:v>1.1216961805142803E-3</c:v>
                </c:pt>
                <c:pt idx="403">
                  <c:v>1.130225512721308E-3</c:v>
                </c:pt>
                <c:pt idx="404">
                  <c:v>1.14266317093996E-3</c:v>
                </c:pt>
                <c:pt idx="405">
                  <c:v>1.1388735144589332E-3</c:v>
                </c:pt>
                <c:pt idx="406">
                  <c:v>1.1081289988218686E-3</c:v>
                </c:pt>
                <c:pt idx="407">
                  <c:v>9.983421108188549E-4</c:v>
                </c:pt>
                <c:pt idx="408">
                  <c:v>9.9448067006486433E-4</c:v>
                </c:pt>
                <c:pt idx="409">
                  <c:v>9.5197843739959834E-4</c:v>
                </c:pt>
                <c:pt idx="410">
                  <c:v>9.4811721235461106E-4</c:v>
                </c:pt>
                <c:pt idx="411">
                  <c:v>9.2011360400184915E-4</c:v>
                </c:pt>
                <c:pt idx="412">
                  <c:v>9.2678853977584143E-4</c:v>
                </c:pt>
                <c:pt idx="413">
                  <c:v>8.4339440947103143E-4</c:v>
                </c:pt>
                <c:pt idx="414">
                  <c:v>8.0719948644260341E-4</c:v>
                </c:pt>
                <c:pt idx="415">
                  <c:v>8.0885262704224049E-4</c:v>
                </c:pt>
                <c:pt idx="416">
                  <c:v>8.8867844497589311E-4</c:v>
                </c:pt>
                <c:pt idx="417">
                  <c:v>8.8463081452320221E-4</c:v>
                </c:pt>
                <c:pt idx="418">
                  <c:v>8.868525487487444E-4</c:v>
                </c:pt>
                <c:pt idx="419">
                  <c:v>1.0147830202384643E-3</c:v>
                </c:pt>
                <c:pt idx="420">
                  <c:v>9.2829297466237451E-4</c:v>
                </c:pt>
                <c:pt idx="421">
                  <c:v>9.3315249711710933E-4</c:v>
                </c:pt>
                <c:pt idx="422">
                  <c:v>9.3347140673407422E-4</c:v>
                </c:pt>
                <c:pt idx="423">
                  <c:v>9.2929591579011389E-4</c:v>
                </c:pt>
                <c:pt idx="424">
                  <c:v>9.3078486019037589E-4</c:v>
                </c:pt>
                <c:pt idx="425">
                  <c:v>9.3348170405972036E-4</c:v>
                </c:pt>
                <c:pt idx="426">
                  <c:v>8.4453914085843684E-4</c:v>
                </c:pt>
                <c:pt idx="427">
                  <c:v>8.497511942692509E-4</c:v>
                </c:pt>
                <c:pt idx="428">
                  <c:v>8.9611838381872453E-4</c:v>
                </c:pt>
                <c:pt idx="429">
                  <c:v>8.9180111722183208E-4</c:v>
                </c:pt>
                <c:pt idx="430">
                  <c:v>8.4855748867457726E-4</c:v>
                </c:pt>
                <c:pt idx="431">
                  <c:v>8.5281130664899491E-4</c:v>
                </c:pt>
                <c:pt idx="432">
                  <c:v>9.8003222941126216E-4</c:v>
                </c:pt>
                <c:pt idx="433">
                  <c:v>9.8066084061161629E-4</c:v>
                </c:pt>
                <c:pt idx="434">
                  <c:v>9.7625474422793597E-4</c:v>
                </c:pt>
                <c:pt idx="435">
                  <c:v>9.361823825176582E-4</c:v>
                </c:pt>
                <c:pt idx="436">
                  <c:v>9.341892644796105E-4</c:v>
                </c:pt>
                <c:pt idx="437">
                  <c:v>9.2973171683830664E-4</c:v>
                </c:pt>
                <c:pt idx="438">
                  <c:v>9.2890524489393602E-4</c:v>
                </c:pt>
                <c:pt idx="439">
                  <c:v>9.7686087970361049E-4</c:v>
                </c:pt>
                <c:pt idx="440">
                  <c:v>9.3335875458201299E-4</c:v>
                </c:pt>
                <c:pt idx="441">
                  <c:v>9.2881861177956254E-4</c:v>
                </c:pt>
                <c:pt idx="442">
                  <c:v>9.3045664011671839E-4</c:v>
                </c:pt>
                <c:pt idx="443">
                  <c:v>1.0702479962046529E-3</c:v>
                </c:pt>
                <c:pt idx="444">
                  <c:v>1.0656462609855066E-3</c:v>
                </c:pt>
                <c:pt idx="445">
                  <c:v>1.0653061479670232E-3</c:v>
                </c:pt>
                <c:pt idx="446">
                  <c:v>1.1562641591528968E-3</c:v>
                </c:pt>
                <c:pt idx="447">
                  <c:v>1.0589180501066196E-3</c:v>
                </c:pt>
                <c:pt idx="448">
                  <c:v>1.0585361642727765E-3</c:v>
                </c:pt>
                <c:pt idx="449">
                  <c:v>9.6343424365755311E-4</c:v>
                </c:pt>
                <c:pt idx="450">
                  <c:v>9.5877074759812247E-4</c:v>
                </c:pt>
                <c:pt idx="451">
                  <c:v>1.0062488207904926E-3</c:v>
                </c:pt>
                <c:pt idx="452">
                  <c:v>1.0015596835386365E-3</c:v>
                </c:pt>
                <c:pt idx="453">
                  <c:v>9.9687059263994923E-4</c:v>
                </c:pt>
                <c:pt idx="454">
                  <c:v>9.4914856223801268E-4</c:v>
                </c:pt>
                <c:pt idx="455">
                  <c:v>9.4836758261164381E-4</c:v>
                </c:pt>
                <c:pt idx="456">
                  <c:v>9.4363992756914825E-4</c:v>
                </c:pt>
                <c:pt idx="457">
                  <c:v>9.4149593089669771E-4</c:v>
                </c:pt>
                <c:pt idx="458">
                  <c:v>9.3675534862802255E-4</c:v>
                </c:pt>
                <c:pt idx="459">
                  <c:v>9.2945724252695378E-4</c:v>
                </c:pt>
                <c:pt idx="460">
                  <c:v>9.7607761236198696E-4</c:v>
                </c:pt>
                <c:pt idx="461">
                  <c:v>1.0677868573771767E-3</c:v>
                </c:pt>
                <c:pt idx="462">
                  <c:v>1.110605716421873E-3</c:v>
                </c:pt>
                <c:pt idx="463">
                  <c:v>1.1043213784040771E-3</c:v>
                </c:pt>
                <c:pt idx="464">
                  <c:v>1.107247489235534E-3</c:v>
                </c:pt>
                <c:pt idx="465">
                  <c:v>1.1981417919335934E-3</c:v>
                </c:pt>
                <c:pt idx="466">
                  <c:v>1.191699730254029E-3</c:v>
                </c:pt>
                <c:pt idx="467">
                  <c:v>1.1391548053391422E-3</c:v>
                </c:pt>
                <c:pt idx="468">
                  <c:v>9.9660423289672675E-4</c:v>
                </c:pt>
                <c:pt idx="469">
                  <c:v>9.9043030363761054E-4</c:v>
                </c:pt>
                <c:pt idx="470">
                  <c:v>1.0336069657982199E-3</c:v>
                </c:pt>
                <c:pt idx="471">
                  <c:v>1.0273779850862169E-3</c:v>
                </c:pt>
                <c:pt idx="472">
                  <c:v>1.0268526268512078E-3</c:v>
                </c:pt>
                <c:pt idx="473">
                  <c:v>1.0220458424507908E-3</c:v>
                </c:pt>
                <c:pt idx="474">
                  <c:v>9.2103526361925659E-4</c:v>
                </c:pt>
                <c:pt idx="475">
                  <c:v>9.1749232072652835E-4</c:v>
                </c:pt>
                <c:pt idx="476">
                  <c:v>9.5818145410923026E-4</c:v>
                </c:pt>
                <c:pt idx="477">
                  <c:v>9.5338181264226619E-4</c:v>
                </c:pt>
                <c:pt idx="478">
                  <c:v>9.4860500101920484E-4</c:v>
                </c:pt>
                <c:pt idx="479">
                  <c:v>9.4380533877256386E-4</c:v>
                </c:pt>
                <c:pt idx="480">
                  <c:v>9.3899444772103686E-4</c:v>
                </c:pt>
                <c:pt idx="481">
                  <c:v>9.3419493753230348E-4</c:v>
                </c:pt>
                <c:pt idx="482">
                  <c:v>1.0254628284723309E-3</c:v>
                </c:pt>
                <c:pt idx="483">
                  <c:v>1.0717081581422478E-3</c:v>
                </c:pt>
                <c:pt idx="484">
                  <c:v>1.065399940233891E-3</c:v>
                </c:pt>
                <c:pt idx="485">
                  <c:v>9.1629066847843076E-4</c:v>
                </c:pt>
                <c:pt idx="486">
                  <c:v>9.555685454023838E-4</c:v>
                </c:pt>
                <c:pt idx="487">
                  <c:v>9.5611826962269401E-4</c:v>
                </c:pt>
                <c:pt idx="488">
                  <c:v>8.5497033542542315E-4</c:v>
                </c:pt>
                <c:pt idx="489">
                  <c:v>8.5014764396219552E-4</c:v>
                </c:pt>
                <c:pt idx="490">
                  <c:v>8.4888743627400585E-4</c:v>
                </c:pt>
                <c:pt idx="491">
                  <c:v>8.9241276733532558E-4</c:v>
                </c:pt>
                <c:pt idx="492">
                  <c:v>8.8758011362675298E-4</c:v>
                </c:pt>
                <c:pt idx="493">
                  <c:v>8.8274750704363453E-4</c:v>
                </c:pt>
                <c:pt idx="494">
                  <c:v>8.7789371680054213E-4</c:v>
                </c:pt>
                <c:pt idx="495">
                  <c:v>8.7306132125604624E-4</c:v>
                </c:pt>
                <c:pt idx="496">
                  <c:v>8.6701812611834363E-4</c:v>
                </c:pt>
                <c:pt idx="497">
                  <c:v>1.0554238778432547E-3</c:v>
                </c:pt>
                <c:pt idx="498">
                  <c:v>1.0505973238811709E-3</c:v>
                </c:pt>
                <c:pt idx="499">
                  <c:v>1.0516763051315714E-3</c:v>
                </c:pt>
                <c:pt idx="500">
                  <c:v>9.4967858289755317E-4</c:v>
                </c:pt>
                <c:pt idx="501">
                  <c:v>9.4482532795929649E-4</c:v>
                </c:pt>
                <c:pt idx="502">
                  <c:v>9.3997212040355818E-4</c:v>
                </c:pt>
                <c:pt idx="503">
                  <c:v>9.3912781917416556E-4</c:v>
                </c:pt>
                <c:pt idx="504">
                  <c:v>9.3425388287685682E-4</c:v>
                </c:pt>
                <c:pt idx="505">
                  <c:v>9.8514553650129997E-4</c:v>
                </c:pt>
                <c:pt idx="506">
                  <c:v>1.0815863658262394E-3</c:v>
                </c:pt>
                <c:pt idx="507">
                  <c:v>9.781268356682288E-4</c:v>
                </c:pt>
                <c:pt idx="508">
                  <c:v>9.7882257392444818E-4</c:v>
                </c:pt>
                <c:pt idx="509">
                  <c:v>9.8524757331093179E-4</c:v>
                </c:pt>
                <c:pt idx="510">
                  <c:v>1.0303690888407136E-3</c:v>
                </c:pt>
                <c:pt idx="511">
                  <c:v>1.0313577703286471E-3</c:v>
                </c:pt>
                <c:pt idx="512">
                  <c:v>1.1439527139798708E-3</c:v>
                </c:pt>
                <c:pt idx="513">
                  <c:v>1.138838563505441E-3</c:v>
                </c:pt>
                <c:pt idx="514">
                  <c:v>1.0907212671397986E-3</c:v>
                </c:pt>
                <c:pt idx="515">
                  <c:v>1.0970876116486944E-3</c:v>
                </c:pt>
                <c:pt idx="516">
                  <c:v>1.0918804982914974E-3</c:v>
                </c:pt>
                <c:pt idx="517">
                  <c:v>1.0933395271834415E-3</c:v>
                </c:pt>
                <c:pt idx="518">
                  <c:v>1.1929523403235774E-3</c:v>
                </c:pt>
                <c:pt idx="519">
                  <c:v>1.2080036901659225E-3</c:v>
                </c:pt>
                <c:pt idx="520">
                  <c:v>1.1711654916697976E-3</c:v>
                </c:pt>
                <c:pt idx="521">
                  <c:v>1.1844806002610712E-3</c:v>
                </c:pt>
                <c:pt idx="522">
                  <c:v>1.3445814699228668E-3</c:v>
                </c:pt>
                <c:pt idx="523">
                  <c:v>1.399838628109044E-3</c:v>
                </c:pt>
                <c:pt idx="524">
                  <c:v>1.394069918032214E-3</c:v>
                </c:pt>
                <c:pt idx="525">
                  <c:v>1.4460120145837634E-3</c:v>
                </c:pt>
                <c:pt idx="526">
                  <c:v>1.5166366641509736E-3</c:v>
                </c:pt>
                <c:pt idx="527">
                  <c:v>1.3890190726730291E-3</c:v>
                </c:pt>
                <c:pt idx="528">
                  <c:v>1.565257144244074E-3</c:v>
                </c:pt>
                <c:pt idx="529">
                  <c:v>1.6497583276617208E-3</c:v>
                </c:pt>
                <c:pt idx="530">
                  <c:v>1.8362315263552975E-3</c:v>
                </c:pt>
                <c:pt idx="531">
                  <c:v>1.9526134396883614E-3</c:v>
                </c:pt>
                <c:pt idx="532">
                  <c:v>1.9459843346757851E-3</c:v>
                </c:pt>
                <c:pt idx="533">
                  <c:v>1.8730697160973871E-3</c:v>
                </c:pt>
                <c:pt idx="534">
                  <c:v>2.1003568379154456E-3</c:v>
                </c:pt>
                <c:pt idx="535">
                  <c:v>2.1772317304093705E-3</c:v>
                </c:pt>
                <c:pt idx="536">
                  <c:v>2.4761898520440319E-3</c:v>
                </c:pt>
                <c:pt idx="537">
                  <c:v>2.4686726947448457E-3</c:v>
                </c:pt>
                <c:pt idx="538">
                  <c:v>2.5389406298644002E-3</c:v>
                </c:pt>
                <c:pt idx="539">
                  <c:v>2.7038935684504197E-3</c:v>
                </c:pt>
                <c:pt idx="540">
                  <c:v>2.6953465328452223E-3</c:v>
                </c:pt>
                <c:pt idx="541">
                  <c:v>2.8126229998159018E-3</c:v>
                </c:pt>
                <c:pt idx="542">
                  <c:v>3.0718915431884324E-3</c:v>
                </c:pt>
                <c:pt idx="543">
                  <c:v>3.2136505293037924E-3</c:v>
                </c:pt>
                <c:pt idx="544">
                  <c:v>3.3918662082556808E-3</c:v>
                </c:pt>
                <c:pt idx="545">
                  <c:v>4.126081464494725E-3</c:v>
                </c:pt>
                <c:pt idx="546">
                  <c:v>4.1154969229243018E-3</c:v>
                </c:pt>
                <c:pt idx="547">
                  <c:v>4.3998402576000172E-3</c:v>
                </c:pt>
                <c:pt idx="548">
                  <c:v>4.9406845778468536E-3</c:v>
                </c:pt>
                <c:pt idx="549">
                  <c:v>5.2147803848649425E-3</c:v>
                </c:pt>
                <c:pt idx="550">
                  <c:v>5.4365992705001512E-3</c:v>
                </c:pt>
                <c:pt idx="551">
                  <c:v>5.95054562664843E-3</c:v>
                </c:pt>
                <c:pt idx="552">
                  <c:v>5.9376919671877641E-3</c:v>
                </c:pt>
                <c:pt idx="553">
                  <c:v>6.1809871779739843E-3</c:v>
                </c:pt>
                <c:pt idx="554">
                  <c:v>7.1273238853884462E-3</c:v>
                </c:pt>
                <c:pt idx="555">
                  <c:v>7.1138549896467675E-3</c:v>
                </c:pt>
                <c:pt idx="556">
                  <c:v>8.4712127299025712E-3</c:v>
                </c:pt>
                <c:pt idx="557">
                  <c:v>9.0811356894470747E-3</c:v>
                </c:pt>
                <c:pt idx="558">
                  <c:v>1.0110569294342351E-2</c:v>
                </c:pt>
                <c:pt idx="559">
                  <c:v>1.2312707178321499E-2</c:v>
                </c:pt>
                <c:pt idx="560">
                  <c:v>1.3114526744571474E-2</c:v>
                </c:pt>
                <c:pt idx="561">
                  <c:v>1.309848571167538E-2</c:v>
                </c:pt>
                <c:pt idx="562">
                  <c:v>1.697200265502959E-2</c:v>
                </c:pt>
                <c:pt idx="563">
                  <c:v>2.1484959351830545E-2</c:v>
                </c:pt>
                <c:pt idx="564">
                  <c:v>2.1468182283925219E-2</c:v>
                </c:pt>
                <c:pt idx="565">
                  <c:v>2.4727340575031276E-2</c:v>
                </c:pt>
                <c:pt idx="566">
                  <c:v>2.4542044801159485E-2</c:v>
                </c:pt>
                <c:pt idx="567">
                  <c:v>2.4524897695006681E-2</c:v>
                </c:pt>
                <c:pt idx="568">
                  <c:v>2.9408325542359701E-2</c:v>
                </c:pt>
                <c:pt idx="569">
                  <c:v>3.2855153248717128E-2</c:v>
                </c:pt>
                <c:pt idx="570">
                  <c:v>3.3172105595477695E-2</c:v>
                </c:pt>
                <c:pt idx="571">
                  <c:v>4.0090845099439013E-2</c:v>
                </c:pt>
                <c:pt idx="572">
                  <c:v>4.0072389610597579E-2</c:v>
                </c:pt>
                <c:pt idx="573">
                  <c:v>4.0050358704682404E-2</c:v>
                </c:pt>
                <c:pt idx="574">
                  <c:v>4.3661779070809453E-2</c:v>
                </c:pt>
                <c:pt idx="575">
                  <c:v>6.1608442542844345E-2</c:v>
                </c:pt>
                <c:pt idx="576">
                  <c:v>6.2251106515813628E-2</c:v>
                </c:pt>
                <c:pt idx="577">
                  <c:v>6.3589620162341196E-2</c:v>
                </c:pt>
                <c:pt idx="578">
                  <c:v>7.095346303558081E-2</c:v>
                </c:pt>
                <c:pt idx="579">
                  <c:v>7.6403406968554827E-2</c:v>
                </c:pt>
                <c:pt idx="580">
                  <c:v>8.6781658924394101E-2</c:v>
                </c:pt>
                <c:pt idx="581">
                  <c:v>9.4508619870838056E-2</c:v>
                </c:pt>
                <c:pt idx="582">
                  <c:v>0.10172658189292272</c:v>
                </c:pt>
                <c:pt idx="583">
                  <c:v>0.11752804612407004</c:v>
                </c:pt>
                <c:pt idx="584">
                  <c:v>0.12899066443109761</c:v>
                </c:pt>
                <c:pt idx="585">
                  <c:v>0.13936842234762006</c:v>
                </c:pt>
                <c:pt idx="586">
                  <c:v>0.15454175850406854</c:v>
                </c:pt>
                <c:pt idx="587">
                  <c:v>0.17914225045512275</c:v>
                </c:pt>
                <c:pt idx="588">
                  <c:v>0.18324021807241397</c:v>
                </c:pt>
                <c:pt idx="589">
                  <c:v>0.2106689033423359</c:v>
                </c:pt>
                <c:pt idx="590">
                  <c:v>0.22258116579264942</c:v>
                </c:pt>
                <c:pt idx="591">
                  <c:v>0.22783710064400184</c:v>
                </c:pt>
                <c:pt idx="592">
                  <c:v>0.24046991040441271</c:v>
                </c:pt>
                <c:pt idx="593">
                  <c:v>0.24723401810119014</c:v>
                </c:pt>
                <c:pt idx="594">
                  <c:v>0.25342651590840992</c:v>
                </c:pt>
                <c:pt idx="595">
                  <c:v>0.2593355518701338</c:v>
                </c:pt>
                <c:pt idx="596">
                  <c:v>0.25807507722315187</c:v>
                </c:pt>
                <c:pt idx="597">
                  <c:v>0.25306567909507593</c:v>
                </c:pt>
                <c:pt idx="598">
                  <c:v>0.23272123459871594</c:v>
                </c:pt>
                <c:pt idx="599">
                  <c:v>0.22444589359902906</c:v>
                </c:pt>
                <c:pt idx="600">
                  <c:v>0.20784183408318438</c:v>
                </c:pt>
                <c:pt idx="601">
                  <c:v>0.2001784475967229</c:v>
                </c:pt>
                <c:pt idx="602">
                  <c:v>0.17534524536786891</c:v>
                </c:pt>
                <c:pt idx="603">
                  <c:v>0.14520593281142283</c:v>
                </c:pt>
                <c:pt idx="604">
                  <c:v>4.3890541241286239E-2</c:v>
                </c:pt>
                <c:pt idx="605">
                  <c:v>4.3874376826997685E-2</c:v>
                </c:pt>
                <c:pt idx="606">
                  <c:v>4.3858213358978465E-2</c:v>
                </c:pt>
                <c:pt idx="607">
                  <c:v>5.3442839021243345E-3</c:v>
                </c:pt>
                <c:pt idx="608">
                  <c:v>5.3301319672843378E-3</c:v>
                </c:pt>
                <c:pt idx="609">
                  <c:v>5.3913763123758169E-3</c:v>
                </c:pt>
                <c:pt idx="610">
                  <c:v>5.066008639139391E-3</c:v>
                </c:pt>
                <c:pt idx="611">
                  <c:v>4.4863045020753986E-3</c:v>
                </c:pt>
                <c:pt idx="612">
                  <c:v>4.0423080781253245E-3</c:v>
                </c:pt>
                <c:pt idx="613">
                  <c:v>2.8410262332586376E-3</c:v>
                </c:pt>
                <c:pt idx="614">
                  <c:v>2.2685211918043423E-3</c:v>
                </c:pt>
                <c:pt idx="615">
                  <c:v>2.0695291697871631E-3</c:v>
                </c:pt>
                <c:pt idx="616">
                  <c:v>1.9235366791974583E-3</c:v>
                </c:pt>
                <c:pt idx="617">
                  <c:v>1.6747876356399049E-3</c:v>
                </c:pt>
                <c:pt idx="618">
                  <c:v>1.5487583306069326E-3</c:v>
                </c:pt>
                <c:pt idx="619">
                  <c:v>1.4459668470453004E-3</c:v>
                </c:pt>
                <c:pt idx="620">
                  <c:v>1.2990807361975339E-3</c:v>
                </c:pt>
                <c:pt idx="621">
                  <c:v>1.2170433709288156E-3</c:v>
                </c:pt>
                <c:pt idx="622">
                  <c:v>1.1359148064660931E-3</c:v>
                </c:pt>
                <c:pt idx="623">
                  <c:v>1.0679098847618295E-3</c:v>
                </c:pt>
                <c:pt idx="624">
                  <c:v>1.0037062582594375E-3</c:v>
                </c:pt>
                <c:pt idx="625">
                  <c:v>9.5097337648004324E-4</c:v>
                </c:pt>
                <c:pt idx="626">
                  <c:v>1.2796080878602731E-3</c:v>
                </c:pt>
                <c:pt idx="627">
                  <c:v>1.2195421671838125E-3</c:v>
                </c:pt>
                <c:pt idx="628">
                  <c:v>1.1692553427828951E-3</c:v>
                </c:pt>
                <c:pt idx="629">
                  <c:v>9.0741314869906948E-4</c:v>
                </c:pt>
                <c:pt idx="630">
                  <c:v>8.827979241666082E-4</c:v>
                </c:pt>
                <c:pt idx="631">
                  <c:v>8.611241642241807E-4</c:v>
                </c:pt>
                <c:pt idx="632">
                  <c:v>9.0548077207546363E-4</c:v>
                </c:pt>
                <c:pt idx="633">
                  <c:v>8.7555732318154588E-4</c:v>
                </c:pt>
                <c:pt idx="634">
                  <c:v>9.6659350785899191E-4</c:v>
                </c:pt>
                <c:pt idx="635">
                  <c:v>1.249273600725205E-3</c:v>
                </c:pt>
                <c:pt idx="636">
                  <c:v>1.2377241842120466E-3</c:v>
                </c:pt>
                <c:pt idx="637">
                  <c:v>1.0423604372143129E-3</c:v>
                </c:pt>
                <c:pt idx="638">
                  <c:v>1.028969460819596E-3</c:v>
                </c:pt>
                <c:pt idx="639">
                  <c:v>1.0144505202843044E-3</c:v>
                </c:pt>
                <c:pt idx="640">
                  <c:v>1.0494836138408223E-3</c:v>
                </c:pt>
                <c:pt idx="641">
                  <c:v>1.0448387356909949E-3</c:v>
                </c:pt>
                <c:pt idx="642">
                  <c:v>1.0333063263347065E-3</c:v>
                </c:pt>
                <c:pt idx="643">
                  <c:v>9.2642971201394074E-4</c:v>
                </c:pt>
                <c:pt idx="644">
                  <c:v>1.0132458169808179E-3</c:v>
                </c:pt>
                <c:pt idx="645">
                  <c:v>1.0033395554509656E-3</c:v>
                </c:pt>
                <c:pt idx="646">
                  <c:v>9.0553551991202029E-4</c:v>
                </c:pt>
                <c:pt idx="647">
                  <c:v>9.0100687357600742E-4</c:v>
                </c:pt>
                <c:pt idx="648">
                  <c:v>8.929416290162389E-4</c:v>
                </c:pt>
                <c:pt idx="649">
                  <c:v>1.0239051372224082E-3</c:v>
                </c:pt>
                <c:pt idx="650">
                  <c:v>1.0193938784957271E-3</c:v>
                </c:pt>
                <c:pt idx="651">
                  <c:v>1.0148826563468091E-3</c:v>
                </c:pt>
                <c:pt idx="652">
                  <c:v>7.8154227790567068E-4</c:v>
                </c:pt>
                <c:pt idx="653">
                  <c:v>7.7704964278261222E-4</c:v>
                </c:pt>
                <c:pt idx="654">
                  <c:v>7.7255704305391796E-4</c:v>
                </c:pt>
                <c:pt idx="655">
                  <c:v>8.0769327822188439E-4</c:v>
                </c:pt>
                <c:pt idx="656">
                  <c:v>8.0323013812151167E-4</c:v>
                </c:pt>
                <c:pt idx="657">
                  <c:v>7.9876703296332253E-4</c:v>
                </c:pt>
                <c:pt idx="658">
                  <c:v>7.4869422414110287E-4</c:v>
                </c:pt>
                <c:pt idx="659">
                  <c:v>7.8885850083120477E-4</c:v>
                </c:pt>
                <c:pt idx="660">
                  <c:v>7.8440105494813968E-4</c:v>
                </c:pt>
                <c:pt idx="661">
                  <c:v>7.8094985121225061E-4</c:v>
                </c:pt>
                <c:pt idx="662">
                  <c:v>7.7648672055493132E-4</c:v>
                </c:pt>
                <c:pt idx="663">
                  <c:v>7.6800859352522954E-4</c:v>
                </c:pt>
                <c:pt idx="664">
                  <c:v>7.1814524318315927E-4</c:v>
                </c:pt>
                <c:pt idx="665">
                  <c:v>6.6932620880800326E-4</c:v>
                </c:pt>
                <c:pt idx="666">
                  <c:v>6.6406382034679657E-4</c:v>
                </c:pt>
                <c:pt idx="667">
                  <c:v>6.5963597144239332E-4</c:v>
                </c:pt>
                <c:pt idx="668">
                  <c:v>6.9953777376540089E-4</c:v>
                </c:pt>
                <c:pt idx="669">
                  <c:v>6.9153052770940871E-4</c:v>
                </c:pt>
                <c:pt idx="670">
                  <c:v>8.1942855717140849E-4</c:v>
                </c:pt>
                <c:pt idx="671">
                  <c:v>1.0355279070991708E-3</c:v>
                </c:pt>
                <c:pt idx="672">
                  <c:v>1.03114437682771E-3</c:v>
                </c:pt>
                <c:pt idx="673">
                  <c:v>1.024084217122718E-3</c:v>
                </c:pt>
                <c:pt idx="674">
                  <c:v>8.4373925903120201E-4</c:v>
                </c:pt>
                <c:pt idx="675">
                  <c:v>8.3614975205966379E-4</c:v>
                </c:pt>
                <c:pt idx="676">
                  <c:v>8.7559192078815059E-4</c:v>
                </c:pt>
                <c:pt idx="677">
                  <c:v>9.5885330887848872E-4</c:v>
                </c:pt>
                <c:pt idx="678">
                  <c:v>9.4839197529084779E-4</c:v>
                </c:pt>
                <c:pt idx="679">
                  <c:v>9.8758241012070875E-4</c:v>
                </c:pt>
                <c:pt idx="680">
                  <c:v>9.3969219070341747E-4</c:v>
                </c:pt>
                <c:pt idx="681">
                  <c:v>9.2599791930029444E-4</c:v>
                </c:pt>
                <c:pt idx="682">
                  <c:v>8.7858712126356875E-4</c:v>
                </c:pt>
                <c:pt idx="683">
                  <c:v>8.311766490112474E-4</c:v>
                </c:pt>
                <c:pt idx="684">
                  <c:v>8.2375897957209928E-4</c:v>
                </c:pt>
                <c:pt idx="685">
                  <c:v>9.4829517820260083E-4</c:v>
                </c:pt>
                <c:pt idx="686">
                  <c:v>9.8694673763816327E-4</c:v>
                </c:pt>
                <c:pt idx="687">
                  <c:v>9.7655977294229654E-4</c:v>
                </c:pt>
                <c:pt idx="688">
                  <c:v>1.0187594289473769E-3</c:v>
                </c:pt>
                <c:pt idx="689">
                  <c:v>1.0144798266515228E-3</c:v>
                </c:pt>
                <c:pt idx="690">
                  <c:v>1.0102002563198967E-3</c:v>
                </c:pt>
                <c:pt idx="691">
                  <c:v>8.3772064291042793E-4</c:v>
                </c:pt>
                <c:pt idx="692">
                  <c:v>9.624098695526648E-4</c:v>
                </c:pt>
                <c:pt idx="693">
                  <c:v>9.6053035352795639E-4</c:v>
                </c:pt>
                <c:pt idx="694">
                  <c:v>1.1300658472841215E-3</c:v>
                </c:pt>
                <c:pt idx="695">
                  <c:v>1.1257536059571529E-3</c:v>
                </c:pt>
                <c:pt idx="696">
                  <c:v>1.0351272440088702E-3</c:v>
                </c:pt>
                <c:pt idx="697">
                  <c:v>1.0506138943430676E-3</c:v>
                </c:pt>
                <c:pt idx="698">
                  <c:v>1.0022334750805621E-3</c:v>
                </c:pt>
                <c:pt idx="699">
                  <c:v>1.0094451429663784E-3</c:v>
                </c:pt>
                <c:pt idx="700">
                  <c:v>1.0632178123237764E-3</c:v>
                </c:pt>
                <c:pt idx="701">
                  <c:v>1.2841068184651541E-3</c:v>
                </c:pt>
                <c:pt idx="702">
                  <c:v>1.2796020977060164E-3</c:v>
                </c:pt>
                <c:pt idx="703">
                  <c:v>1.3307189437227857E-3</c:v>
                </c:pt>
                <c:pt idx="704">
                  <c:v>1.0989874940445445E-3</c:v>
                </c:pt>
                <c:pt idx="705">
                  <c:v>1.1031951793983945E-3</c:v>
                </c:pt>
                <c:pt idx="706">
                  <c:v>1.10153299039819E-3</c:v>
                </c:pt>
                <c:pt idx="707">
                  <c:v>1.1887892167725348E-3</c:v>
                </c:pt>
                <c:pt idx="708">
                  <c:v>1.1905562773513411E-3</c:v>
                </c:pt>
                <c:pt idx="709">
                  <c:v>1.1428617923066658E-3</c:v>
                </c:pt>
                <c:pt idx="710">
                  <c:v>1.1382362042046635E-3</c:v>
                </c:pt>
                <c:pt idx="711">
                  <c:v>1.1413185403486494E-3</c:v>
                </c:pt>
                <c:pt idx="712">
                  <c:v>1.1413232640041743E-3</c:v>
                </c:pt>
                <c:pt idx="713">
                  <c:v>1.1366471923832308E-3</c:v>
                </c:pt>
                <c:pt idx="714">
                  <c:v>1.139698802939402E-3</c:v>
                </c:pt>
                <c:pt idx="715">
                  <c:v>1.0552246068180231E-3</c:v>
                </c:pt>
                <c:pt idx="716">
                  <c:v>1.1459971235327918E-3</c:v>
                </c:pt>
                <c:pt idx="717">
                  <c:v>1.155683000053537E-3</c:v>
                </c:pt>
                <c:pt idx="718">
                  <c:v>1.1573720868952881E-3</c:v>
                </c:pt>
                <c:pt idx="719">
                  <c:v>1.1038590926086473E-3</c:v>
                </c:pt>
                <c:pt idx="720">
                  <c:v>1.0990515285907256E-3</c:v>
                </c:pt>
                <c:pt idx="721">
                  <c:v>1.100387870201966E-3</c:v>
                </c:pt>
                <c:pt idx="722">
                  <c:v>1.095499121458841E-3</c:v>
                </c:pt>
                <c:pt idx="723">
                  <c:v>1.0999627479742896E-3</c:v>
                </c:pt>
                <c:pt idx="724">
                  <c:v>1.1443804781036816E-3</c:v>
                </c:pt>
                <c:pt idx="725">
                  <c:v>1.2471398113150527E-3</c:v>
                </c:pt>
                <c:pt idx="726">
                  <c:v>1.249408575782314E-3</c:v>
                </c:pt>
                <c:pt idx="727">
                  <c:v>1.2102937489408517E-3</c:v>
                </c:pt>
                <c:pt idx="728">
                  <c:v>1.3065519918455772E-3</c:v>
                </c:pt>
                <c:pt idx="729">
                  <c:v>1.303396836376168E-3</c:v>
                </c:pt>
                <c:pt idx="730">
                  <c:v>1.2056909433176334E-3</c:v>
                </c:pt>
                <c:pt idx="731">
                  <c:v>1.1494758944703045E-3</c:v>
                </c:pt>
                <c:pt idx="732">
                  <c:v>1.1546676336904788E-3</c:v>
                </c:pt>
                <c:pt idx="733">
                  <c:v>1.2065978442073167E-3</c:v>
                </c:pt>
                <c:pt idx="734">
                  <c:v>1.2532257786496148E-3</c:v>
                </c:pt>
                <c:pt idx="735">
                  <c:v>1.2499351322433519E-3</c:v>
                </c:pt>
                <c:pt idx="736">
                  <c:v>1.147895440981576E-3</c:v>
                </c:pt>
                <c:pt idx="737">
                  <c:v>1.142680144693682E-3</c:v>
                </c:pt>
                <c:pt idx="738">
                  <c:v>1.1444395825505945E-3</c:v>
                </c:pt>
                <c:pt idx="739">
                  <c:v>1.1990440368567998E-3</c:v>
                </c:pt>
                <c:pt idx="740">
                  <c:v>1.1937643335952412E-3</c:v>
                </c:pt>
                <c:pt idx="741">
                  <c:v>1.1884846765995904E-3</c:v>
                </c:pt>
                <c:pt idx="742">
                  <c:v>1.1886936226242829E-3</c:v>
                </c:pt>
                <c:pt idx="743">
                  <c:v>1.1833895459013473E-3</c:v>
                </c:pt>
                <c:pt idx="744">
                  <c:v>1.179941078280664E-3</c:v>
                </c:pt>
                <c:pt idx="745">
                  <c:v>1.3487130792608623E-3</c:v>
                </c:pt>
                <c:pt idx="746">
                  <c:v>1.2895944773955697E-3</c:v>
                </c:pt>
                <c:pt idx="747">
                  <c:v>1.2842236711181146E-3</c:v>
                </c:pt>
                <c:pt idx="748">
                  <c:v>1.3347072820475542E-3</c:v>
                </c:pt>
                <c:pt idx="749">
                  <c:v>1.2754959759361216E-3</c:v>
                </c:pt>
                <c:pt idx="750">
                  <c:v>1.2681285784863683E-3</c:v>
                </c:pt>
                <c:pt idx="751">
                  <c:v>1.2647376964208309E-3</c:v>
                </c:pt>
                <c:pt idx="752">
                  <c:v>1.151696157160913E-3</c:v>
                </c:pt>
                <c:pt idx="753">
                  <c:v>1.1535368719432447E-3</c:v>
                </c:pt>
                <c:pt idx="754">
                  <c:v>1.3189223406838814E-3</c:v>
                </c:pt>
                <c:pt idx="755">
                  <c:v>1.2589628533216371E-3</c:v>
                </c:pt>
                <c:pt idx="756">
                  <c:v>1.2595321068724539E-3</c:v>
                </c:pt>
                <c:pt idx="757">
                  <c:v>1.3129862320745819E-3</c:v>
                </c:pt>
                <c:pt idx="758">
                  <c:v>1.3074955080558913E-3</c:v>
                </c:pt>
                <c:pt idx="759">
                  <c:v>1.3041276916456155E-3</c:v>
                </c:pt>
                <c:pt idx="760">
                  <c:v>1.2456057360895165E-3</c:v>
                </c:pt>
                <c:pt idx="761">
                  <c:v>1.2400975087558746E-3</c:v>
                </c:pt>
                <c:pt idx="762">
                  <c:v>1.2486060829513999E-3</c:v>
                </c:pt>
                <c:pt idx="763">
                  <c:v>1.2430180368273155E-3</c:v>
                </c:pt>
                <c:pt idx="764">
                  <c:v>1.4046962716286174E-3</c:v>
                </c:pt>
                <c:pt idx="765">
                  <c:v>1.4037226152833705E-3</c:v>
                </c:pt>
                <c:pt idx="766">
                  <c:v>1.3981331160254214E-3</c:v>
                </c:pt>
                <c:pt idx="767">
                  <c:v>1.2806792384543345E-3</c:v>
                </c:pt>
                <c:pt idx="768">
                  <c:v>1.2897812178073961E-3</c:v>
                </c:pt>
                <c:pt idx="769">
                  <c:v>1.3972802203027657E-3</c:v>
                </c:pt>
                <c:pt idx="770">
                  <c:v>1.2218989313784049E-3</c:v>
                </c:pt>
                <c:pt idx="771">
                  <c:v>1.2182533141262531E-3</c:v>
                </c:pt>
                <c:pt idx="772">
                  <c:v>1.2125910199726132E-3</c:v>
                </c:pt>
                <c:pt idx="773">
                  <c:v>1.2069287772334973E-3</c:v>
                </c:pt>
                <c:pt idx="774">
                  <c:v>1.2132300473690853E-3</c:v>
                </c:pt>
                <c:pt idx="775">
                  <c:v>1.2075287458391763E-3</c:v>
                </c:pt>
                <c:pt idx="776">
                  <c:v>1.2018101372561262E-3</c:v>
                </c:pt>
                <c:pt idx="777">
                  <c:v>1.2020863548655688E-3</c:v>
                </c:pt>
                <c:pt idx="778">
                  <c:v>1.2602099523537627E-3</c:v>
                </c:pt>
                <c:pt idx="779">
                  <c:v>1.3122437420531557E-3</c:v>
                </c:pt>
                <c:pt idx="780">
                  <c:v>1.3086712435574953E-3</c:v>
                </c:pt>
                <c:pt idx="781">
                  <c:v>1.3117723147657201E-3</c:v>
                </c:pt>
                <c:pt idx="782">
                  <c:v>1.1893422092521396E-3</c:v>
                </c:pt>
                <c:pt idx="783">
                  <c:v>1.1895251810226755E-3</c:v>
                </c:pt>
                <c:pt idx="784">
                  <c:v>1.2422861272847543E-3</c:v>
                </c:pt>
                <c:pt idx="785">
                  <c:v>1.2364309870918088E-3</c:v>
                </c:pt>
                <c:pt idx="786">
                  <c:v>1.2432897234685714E-3</c:v>
                </c:pt>
                <c:pt idx="787">
                  <c:v>1.4272903527648418E-3</c:v>
                </c:pt>
                <c:pt idx="788">
                  <c:v>1.4213225729796063E-3</c:v>
                </c:pt>
                <c:pt idx="789">
                  <c:v>1.408029024349511E-3</c:v>
                </c:pt>
                <c:pt idx="790">
                  <c:v>1.3615314056641824E-3</c:v>
                </c:pt>
                <c:pt idx="791">
                  <c:v>1.2952691141289753E-3</c:v>
                </c:pt>
                <c:pt idx="792">
                  <c:v>1.2892495800409882E-3</c:v>
                </c:pt>
                <c:pt idx="793">
                  <c:v>1.3481426575133915E-3</c:v>
                </c:pt>
                <c:pt idx="794">
                  <c:v>1.4025525159704658E-3</c:v>
                </c:pt>
                <c:pt idx="795">
                  <c:v>1.3965116887230675E-3</c:v>
                </c:pt>
                <c:pt idx="796">
                  <c:v>1.3929654864615465E-3</c:v>
                </c:pt>
                <c:pt idx="797">
                  <c:v>1.6291496310113316E-3</c:v>
                </c:pt>
                <c:pt idx="798">
                  <c:v>1.6404080542648037E-3</c:v>
                </c:pt>
                <c:pt idx="799">
                  <c:v>1.6372856718225351E-3</c:v>
                </c:pt>
                <c:pt idx="800">
                  <c:v>1.8150985824482366E-3</c:v>
                </c:pt>
                <c:pt idx="801">
                  <c:v>1.8219844104561264E-3</c:v>
                </c:pt>
                <c:pt idx="802">
                  <c:v>1.7635763412403537E-3</c:v>
                </c:pt>
                <c:pt idx="803">
                  <c:v>1.7573700406025381E-3</c:v>
                </c:pt>
                <c:pt idx="804">
                  <c:v>1.7607170957726812E-3</c:v>
                </c:pt>
                <c:pt idx="805">
                  <c:v>1.6951276517450469E-3</c:v>
                </c:pt>
                <c:pt idx="806">
                  <c:v>1.6888765322175465E-3</c:v>
                </c:pt>
                <c:pt idx="807">
                  <c:v>1.7043314914442537E-3</c:v>
                </c:pt>
                <c:pt idx="808">
                  <c:v>1.7011125245999085E-3</c:v>
                </c:pt>
                <c:pt idx="809">
                  <c:v>1.8216969894947429E-3</c:v>
                </c:pt>
                <c:pt idx="810">
                  <c:v>1.8120027312290407E-3</c:v>
                </c:pt>
                <c:pt idx="811">
                  <c:v>1.8191547266724092E-3</c:v>
                </c:pt>
                <c:pt idx="812">
                  <c:v>1.8127754475906284E-3</c:v>
                </c:pt>
                <c:pt idx="813">
                  <c:v>1.8198992508702597E-3</c:v>
                </c:pt>
                <c:pt idx="814">
                  <c:v>1.6205893612441168E-3</c:v>
                </c:pt>
                <c:pt idx="815">
                  <c:v>1.6141633950028439E-3</c:v>
                </c:pt>
                <c:pt idx="816">
                  <c:v>1.6197933980594637E-3</c:v>
                </c:pt>
                <c:pt idx="817">
                  <c:v>1.8724260508650571E-3</c:v>
                </c:pt>
                <c:pt idx="818">
                  <c:v>1.7363980934243422E-3</c:v>
                </c:pt>
                <c:pt idx="819">
                  <c:v>1.7332215736453685E-3</c:v>
                </c:pt>
                <c:pt idx="820">
                  <c:v>1.6650063832341813E-3</c:v>
                </c:pt>
                <c:pt idx="821">
                  <c:v>1.5934878545639899E-3</c:v>
                </c:pt>
                <c:pt idx="822">
                  <c:v>1.5960321869137261E-3</c:v>
                </c:pt>
                <c:pt idx="823">
                  <c:v>1.61719318660464E-3</c:v>
                </c:pt>
                <c:pt idx="824">
                  <c:v>1.6105437363629915E-3</c:v>
                </c:pt>
                <c:pt idx="825">
                  <c:v>1.7369578196487678E-3</c:v>
                </c:pt>
                <c:pt idx="826">
                  <c:v>1.7471202450154838E-3</c:v>
                </c:pt>
                <c:pt idx="827">
                  <c:v>1.7404057012159115E-3</c:v>
                </c:pt>
                <c:pt idx="828">
                  <c:v>1.750820343460513E-3</c:v>
                </c:pt>
                <c:pt idx="829">
                  <c:v>1.8908341289651E-3</c:v>
                </c:pt>
                <c:pt idx="830">
                  <c:v>1.884012602282936E-3</c:v>
                </c:pt>
                <c:pt idx="831">
                  <c:v>1.6825253357790895E-3</c:v>
                </c:pt>
                <c:pt idx="832">
                  <c:v>1.6756638333306456E-3</c:v>
                </c:pt>
                <c:pt idx="833">
                  <c:v>1.6688024032166062E-3</c:v>
                </c:pt>
                <c:pt idx="834">
                  <c:v>1.7695490924041399E-3</c:v>
                </c:pt>
                <c:pt idx="835">
                  <c:v>1.8632002277634808E-3</c:v>
                </c:pt>
                <c:pt idx="836">
                  <c:v>1.8560669062588509E-3</c:v>
                </c:pt>
                <c:pt idx="837">
                  <c:v>1.7062094097047939E-3</c:v>
                </c:pt>
                <c:pt idx="838">
                  <c:v>1.8234398775022393E-3</c:v>
                </c:pt>
                <c:pt idx="839">
                  <c:v>1.8160933574073949E-3</c:v>
                </c:pt>
                <c:pt idx="840">
                  <c:v>1.8523686888352354E-3</c:v>
                </c:pt>
                <c:pt idx="841">
                  <c:v>1.9953837254381695E-3</c:v>
                </c:pt>
                <c:pt idx="842">
                  <c:v>2.0324177681991418E-3</c:v>
                </c:pt>
                <c:pt idx="843">
                  <c:v>2.0760321456443163E-3</c:v>
                </c:pt>
                <c:pt idx="844">
                  <c:v>2.0681437801862621E-3</c:v>
                </c:pt>
                <c:pt idx="845">
                  <c:v>2.1287508361170697E-3</c:v>
                </c:pt>
                <c:pt idx="846">
                  <c:v>2.0987032316652646E-3</c:v>
                </c:pt>
                <c:pt idx="847">
                  <c:v>2.1590051324590401E-3</c:v>
                </c:pt>
                <c:pt idx="848">
                  <c:v>2.150340218203079E-3</c:v>
                </c:pt>
                <c:pt idx="849">
                  <c:v>2.7665111195406184E-3</c:v>
                </c:pt>
                <c:pt idx="850">
                  <c:v>2.8705425812572548E-3</c:v>
                </c:pt>
                <c:pt idx="851">
                  <c:v>2.8611629807869104E-3</c:v>
                </c:pt>
                <c:pt idx="852">
                  <c:v>3.0540014264178426E-3</c:v>
                </c:pt>
                <c:pt idx="853">
                  <c:v>3.2387232567473033E-3</c:v>
                </c:pt>
                <c:pt idx="854">
                  <c:v>3.3522411126430535E-3</c:v>
                </c:pt>
                <c:pt idx="855">
                  <c:v>3.5798917689366483E-3</c:v>
                </c:pt>
                <c:pt idx="856">
                  <c:v>3.6743388809960973E-3</c:v>
                </c:pt>
                <c:pt idx="857">
                  <c:v>3.8771629786835517E-3</c:v>
                </c:pt>
                <c:pt idx="858">
                  <c:v>4.6307636178494231E-3</c:v>
                </c:pt>
                <c:pt idx="859">
                  <c:v>4.6191160854166914E-3</c:v>
                </c:pt>
                <c:pt idx="860">
                  <c:v>4.8031569646086363E-3</c:v>
                </c:pt>
                <c:pt idx="861">
                  <c:v>4.1167241485473762E-3</c:v>
                </c:pt>
                <c:pt idx="862">
                  <c:v>3.9774275145544038E-3</c:v>
                </c:pt>
                <c:pt idx="863">
                  <c:v>4.1642718078373792E-3</c:v>
                </c:pt>
                <c:pt idx="864">
                  <c:v>4.613343605177944E-3</c:v>
                </c:pt>
                <c:pt idx="865">
                  <c:v>5.7106256843706639E-3</c:v>
                </c:pt>
                <c:pt idx="866">
                  <c:v>5.8876733329170303E-3</c:v>
                </c:pt>
                <c:pt idx="867">
                  <c:v>6.1027214278171109E-3</c:v>
                </c:pt>
                <c:pt idx="868">
                  <c:v>6.2369351376347412E-3</c:v>
                </c:pt>
                <c:pt idx="869">
                  <c:v>6.3885137428556123E-3</c:v>
                </c:pt>
                <c:pt idx="870">
                  <c:v>6.5780586551430131E-3</c:v>
                </c:pt>
                <c:pt idx="871">
                  <c:v>7.8267692959059082E-3</c:v>
                </c:pt>
                <c:pt idx="872">
                  <c:v>8.3903537870648678E-3</c:v>
                </c:pt>
                <c:pt idx="873">
                  <c:v>8.7128905774071161E-3</c:v>
                </c:pt>
                <c:pt idx="874">
                  <c:v>9.5447943904771633E-3</c:v>
                </c:pt>
                <c:pt idx="875">
                  <c:v>1.0129297058230053E-2</c:v>
                </c:pt>
                <c:pt idx="876">
                  <c:v>1.1735724494915256E-2</c:v>
                </c:pt>
                <c:pt idx="877">
                  <c:v>1.1717566217358179E-2</c:v>
                </c:pt>
                <c:pt idx="878">
                  <c:v>1.2077112775533569E-2</c:v>
                </c:pt>
                <c:pt idx="879">
                  <c:v>1.2803665489249478E-2</c:v>
                </c:pt>
                <c:pt idx="880">
                  <c:v>1.4322365353472557E-2</c:v>
                </c:pt>
                <c:pt idx="881">
                  <c:v>1.4708304040579033E-2</c:v>
                </c:pt>
                <c:pt idx="882">
                  <c:v>1.6526470024478206E-2</c:v>
                </c:pt>
                <c:pt idx="883">
                  <c:v>1.8289545699091921E-2</c:v>
                </c:pt>
                <c:pt idx="884">
                  <c:v>1.8700249288431083E-2</c:v>
                </c:pt>
                <c:pt idx="885">
                  <c:v>1.951766219816391E-2</c:v>
                </c:pt>
                <c:pt idx="886">
                  <c:v>2.1343672095971201E-2</c:v>
                </c:pt>
                <c:pt idx="887">
                  <c:v>2.144557576392056E-2</c:v>
                </c:pt>
                <c:pt idx="888">
                  <c:v>2.5445222258051649E-2</c:v>
                </c:pt>
                <c:pt idx="889">
                  <c:v>2.5424027033701228E-2</c:v>
                </c:pt>
                <c:pt idx="890">
                  <c:v>2.5725260555649009E-2</c:v>
                </c:pt>
                <c:pt idx="891">
                  <c:v>2.8381769087042687E-2</c:v>
                </c:pt>
                <c:pt idx="892">
                  <c:v>2.835999744184169E-2</c:v>
                </c:pt>
                <c:pt idx="893">
                  <c:v>2.9628843324275404E-2</c:v>
                </c:pt>
                <c:pt idx="894">
                  <c:v>3.6037568376544919E-2</c:v>
                </c:pt>
                <c:pt idx="895">
                  <c:v>3.6012045629466631E-2</c:v>
                </c:pt>
                <c:pt idx="896">
                  <c:v>3.7985516448621526E-2</c:v>
                </c:pt>
                <c:pt idx="897">
                  <c:v>4.1589641342110371E-2</c:v>
                </c:pt>
                <c:pt idx="898">
                  <c:v>4.5667935621610332E-2</c:v>
                </c:pt>
                <c:pt idx="899">
                  <c:v>4.5639808668508385E-2</c:v>
                </c:pt>
                <c:pt idx="900">
                  <c:v>4.7478527970478183E-2</c:v>
                </c:pt>
                <c:pt idx="901">
                  <c:v>4.9443837584080372E-2</c:v>
                </c:pt>
                <c:pt idx="902">
                  <c:v>5.1103771568794101E-2</c:v>
                </c:pt>
                <c:pt idx="903">
                  <c:v>5.6938695823836954E-2</c:v>
                </c:pt>
                <c:pt idx="904">
                  <c:v>5.8419142365066484E-2</c:v>
                </c:pt>
                <c:pt idx="905">
                  <c:v>6.0477018259841885E-2</c:v>
                </c:pt>
                <c:pt idx="906">
                  <c:v>6.2323472445817006E-2</c:v>
                </c:pt>
                <c:pt idx="907">
                  <c:v>6.4482979973031609E-2</c:v>
                </c:pt>
                <c:pt idx="908">
                  <c:v>6.5627033772676022E-2</c:v>
                </c:pt>
                <c:pt idx="909">
                  <c:v>6.7435085872008887E-2</c:v>
                </c:pt>
                <c:pt idx="910">
                  <c:v>7.2973450611618515E-2</c:v>
                </c:pt>
                <c:pt idx="911">
                  <c:v>7.5039345086680309E-2</c:v>
                </c:pt>
                <c:pt idx="912">
                  <c:v>7.644783937980329E-2</c:v>
                </c:pt>
                <c:pt idx="913">
                  <c:v>7.9161474751707275E-2</c:v>
                </c:pt>
                <c:pt idx="914">
                  <c:v>8.07207955963022E-2</c:v>
                </c:pt>
                <c:pt idx="915">
                  <c:v>8.3575244712725746E-2</c:v>
                </c:pt>
                <c:pt idx="916">
                  <c:v>8.6015636353348371E-2</c:v>
                </c:pt>
                <c:pt idx="917">
                  <c:v>8.764592399952395E-2</c:v>
                </c:pt>
                <c:pt idx="918">
                  <c:v>9.0494251460293065E-2</c:v>
                </c:pt>
                <c:pt idx="919">
                  <c:v>9.5507155774629093E-2</c:v>
                </c:pt>
                <c:pt idx="920">
                  <c:v>9.4383505932108619E-2</c:v>
                </c:pt>
                <c:pt idx="921">
                  <c:v>0.10326238471914338</c:v>
                </c:pt>
                <c:pt idx="922">
                  <c:v>0.11392414841565889</c:v>
                </c:pt>
                <c:pt idx="923">
                  <c:v>0.11259588780476158</c:v>
                </c:pt>
                <c:pt idx="924">
                  <c:v>0.12666223979389726</c:v>
                </c:pt>
                <c:pt idx="925">
                  <c:v>0.14707095199156131</c:v>
                </c:pt>
                <c:pt idx="926">
                  <c:v>0.14703216564494087</c:v>
                </c:pt>
                <c:pt idx="927">
                  <c:v>0.16563927907255746</c:v>
                </c:pt>
                <c:pt idx="928">
                  <c:v>0.18550809236934077</c:v>
                </c:pt>
                <c:pt idx="929">
                  <c:v>0.18546852584395074</c:v>
                </c:pt>
                <c:pt idx="930">
                  <c:v>0.19818396665989033</c:v>
                </c:pt>
                <c:pt idx="931">
                  <c:v>0.21467051205363874</c:v>
                </c:pt>
                <c:pt idx="932">
                  <c:v>0.20195477313235621</c:v>
                </c:pt>
                <c:pt idx="933">
                  <c:v>0.20709352761927205</c:v>
                </c:pt>
                <c:pt idx="934">
                  <c:v>0.20705734800268585</c:v>
                </c:pt>
                <c:pt idx="935">
                  <c:v>0.20312027151033743</c:v>
                </c:pt>
                <c:pt idx="936">
                  <c:v>0.20457471532854016</c:v>
                </c:pt>
                <c:pt idx="937">
                  <c:v>0.20453993916561761</c:v>
                </c:pt>
                <c:pt idx="938">
                  <c:v>0.20295782481133542</c:v>
                </c:pt>
                <c:pt idx="939">
                  <c:v>0.17832802983503851</c:v>
                </c:pt>
                <c:pt idx="940">
                  <c:v>0.17116162750083441</c:v>
                </c:pt>
                <c:pt idx="941">
                  <c:v>0.17113136088801315</c:v>
                </c:pt>
                <c:pt idx="942">
                  <c:v>0.15038434738669237</c:v>
                </c:pt>
                <c:pt idx="943">
                  <c:v>0.12236952409363619</c:v>
                </c:pt>
                <c:pt idx="944">
                  <c:v>0.11016508442409557</c:v>
                </c:pt>
                <c:pt idx="945">
                  <c:v>3.9767004762320833E-2</c:v>
                </c:pt>
                <c:pt idx="946">
                  <c:v>3.0283666543377784E-2</c:v>
                </c:pt>
                <c:pt idx="947">
                  <c:v>2.739825400013118E-2</c:v>
                </c:pt>
                <c:pt idx="948">
                  <c:v>1.7537018868328692E-2</c:v>
                </c:pt>
                <c:pt idx="949">
                  <c:v>7.4045473646067936E-3</c:v>
                </c:pt>
                <c:pt idx="950">
                  <c:v>6.7832241887909915E-3</c:v>
                </c:pt>
                <c:pt idx="951">
                  <c:v>4.6591891347968874E-3</c:v>
                </c:pt>
                <c:pt idx="952">
                  <c:v>3.5755891372022497E-3</c:v>
                </c:pt>
                <c:pt idx="953">
                  <c:v>3.3191795816958428E-3</c:v>
                </c:pt>
                <c:pt idx="954">
                  <c:v>4.3415569179596067E-3</c:v>
                </c:pt>
                <c:pt idx="955">
                  <c:v>3.8058486382484178E-3</c:v>
                </c:pt>
                <c:pt idx="956">
                  <c:v>3.5064755616365686E-3</c:v>
                </c:pt>
                <c:pt idx="957">
                  <c:v>3.2172850599835349E-3</c:v>
                </c:pt>
                <c:pt idx="958">
                  <c:v>2.7613189256075919E-3</c:v>
                </c:pt>
                <c:pt idx="959">
                  <c:v>2.5644500259052218E-3</c:v>
                </c:pt>
                <c:pt idx="960">
                  <c:v>2.4893367173780649E-3</c:v>
                </c:pt>
                <c:pt idx="961">
                  <c:v>1.9939950180974555E-3</c:v>
                </c:pt>
                <c:pt idx="962">
                  <c:v>1.8566927737741039E-3</c:v>
                </c:pt>
                <c:pt idx="963">
                  <c:v>2.665524033928118E-3</c:v>
                </c:pt>
                <c:pt idx="964">
                  <c:v>2.2020408132366175E-3</c:v>
                </c:pt>
                <c:pt idx="965">
                  <c:v>1.9405115989609798E-3</c:v>
                </c:pt>
                <c:pt idx="966">
                  <c:v>1.8520542119500739E-3</c:v>
                </c:pt>
                <c:pt idx="967">
                  <c:v>1.8221856251622701E-3</c:v>
                </c:pt>
                <c:pt idx="968">
                  <c:v>1.730345328704529E-3</c:v>
                </c:pt>
                <c:pt idx="969">
                  <c:v>1.6926848472974259E-3</c:v>
                </c:pt>
                <c:pt idx="970">
                  <c:v>1.4120700112926592E-3</c:v>
                </c:pt>
                <c:pt idx="971">
                  <c:v>1.3519530513450627E-3</c:v>
                </c:pt>
                <c:pt idx="972">
                  <c:v>1.3665437929352179E-3</c:v>
                </c:pt>
                <c:pt idx="973">
                  <c:v>1.6152196863821388E-3</c:v>
                </c:pt>
                <c:pt idx="974">
                  <c:v>1.5611268123114084E-3</c:v>
                </c:pt>
                <c:pt idx="975">
                  <c:v>1.447142435094408E-3</c:v>
                </c:pt>
                <c:pt idx="976">
                  <c:v>1.4411507858890257E-3</c:v>
                </c:pt>
                <c:pt idx="977">
                  <c:v>1.4018257135379718E-3</c:v>
                </c:pt>
                <c:pt idx="978">
                  <c:v>1.364520526026069E-3</c:v>
                </c:pt>
                <c:pt idx="979">
                  <c:v>1.3588002561799267E-3</c:v>
                </c:pt>
                <c:pt idx="980">
                  <c:v>1.3224140015443264E-3</c:v>
                </c:pt>
                <c:pt idx="981">
                  <c:v>1.2289387512911063E-3</c:v>
                </c:pt>
                <c:pt idx="982">
                  <c:v>1.2234901864702308E-3</c:v>
                </c:pt>
                <c:pt idx="983">
                  <c:v>1.1932370442044057E-3</c:v>
                </c:pt>
                <c:pt idx="984">
                  <c:v>1.0871565058955986E-3</c:v>
                </c:pt>
                <c:pt idx="985">
                  <c:v>1.0820419850518775E-3</c:v>
                </c:pt>
                <c:pt idx="986">
                  <c:v>9.233341438199819E-4</c:v>
                </c:pt>
                <c:pt idx="987">
                  <c:v>1.0041957907478995E-3</c:v>
                </c:pt>
                <c:pt idx="988">
                  <c:v>9.487867062676164E-4</c:v>
                </c:pt>
                <c:pt idx="989">
                  <c:v>9.2341967163843885E-4</c:v>
                </c:pt>
                <c:pt idx="990">
                  <c:v>1.0410220604350781E-3</c:v>
                </c:pt>
                <c:pt idx="991">
                  <c:v>1.0362155132994976E-3</c:v>
                </c:pt>
                <c:pt idx="992">
                  <c:v>1.0072997654934175E-3</c:v>
                </c:pt>
                <c:pt idx="993">
                  <c:v>9.3895865636390837E-4</c:v>
                </c:pt>
                <c:pt idx="994">
                  <c:v>8.4199993631915433E-4</c:v>
                </c:pt>
                <c:pt idx="995">
                  <c:v>8.1653249352407027E-4</c:v>
                </c:pt>
                <c:pt idx="996">
                  <c:v>8.3836105026570851E-4</c:v>
                </c:pt>
                <c:pt idx="997">
                  <c:v>8.3396226109839306E-4</c:v>
                </c:pt>
                <c:pt idx="998">
                  <c:v>8.1287080683095409E-4</c:v>
                </c:pt>
                <c:pt idx="999">
                  <c:v>7.9167763328771455E-4</c:v>
                </c:pt>
                <c:pt idx="1000">
                  <c:v>7.8745750846473102E-4</c:v>
                </c:pt>
                <c:pt idx="1001">
                  <c:v>8.0468237623667086E-4</c:v>
                </c:pt>
                <c:pt idx="1002">
                  <c:v>7.8917500507203386E-4</c:v>
                </c:pt>
                <c:pt idx="1003">
                  <c:v>7.851198327733064E-4</c:v>
                </c:pt>
                <c:pt idx="1004">
                  <c:v>7.4327474217958638E-4</c:v>
                </c:pt>
                <c:pt idx="1005">
                  <c:v>8.1669392073063763E-4</c:v>
                </c:pt>
                <c:pt idx="1006">
                  <c:v>8.1283491955747315E-4</c:v>
                </c:pt>
                <c:pt idx="1007">
                  <c:v>7.6998178417008812E-4</c:v>
                </c:pt>
                <c:pt idx="1008">
                  <c:v>8.0308147231868653E-4</c:v>
                </c:pt>
                <c:pt idx="1009">
                  <c:v>7.9940853969807685E-4</c:v>
                </c:pt>
                <c:pt idx="1010">
                  <c:v>7.5760210071132677E-4</c:v>
                </c:pt>
                <c:pt idx="1011">
                  <c:v>7.5410529139987377E-4</c:v>
                </c:pt>
                <c:pt idx="1012">
                  <c:v>7.5060849760362101E-4</c:v>
                </c:pt>
                <c:pt idx="1013">
                  <c:v>7.3072373107985861E-4</c:v>
                </c:pt>
                <c:pt idx="1014">
                  <c:v>8.6428202098122226E-4</c:v>
                </c:pt>
                <c:pt idx="1015">
                  <c:v>8.407570283171593E-4</c:v>
                </c:pt>
                <c:pt idx="1016">
                  <c:v>8.2139992222234255E-4</c:v>
                </c:pt>
                <c:pt idx="1017">
                  <c:v>7.370248490687235E-4</c:v>
                </c:pt>
                <c:pt idx="1018">
                  <c:v>7.3381602255519912E-4</c:v>
                </c:pt>
                <c:pt idx="1019">
                  <c:v>8.1402557774837053E-4</c:v>
                </c:pt>
                <c:pt idx="1020">
                  <c:v>7.476170589033863E-4</c:v>
                </c:pt>
                <c:pt idx="1021">
                  <c:v>7.3033075021798621E-4</c:v>
                </c:pt>
                <c:pt idx="1022">
                  <c:v>7.1879356082135638E-4</c:v>
                </c:pt>
                <c:pt idx="1023">
                  <c:v>6.7128495620008544E-4</c:v>
                </c:pt>
                <c:pt idx="1024">
                  <c:v>6.6828410246586815E-4</c:v>
                </c:pt>
                <c:pt idx="1025">
                  <c:v>6.9109322131248607E-4</c:v>
                </c:pt>
                <c:pt idx="1026">
                  <c:v>7.7770557889511843E-4</c:v>
                </c:pt>
                <c:pt idx="1027">
                  <c:v>7.7270630294942711E-4</c:v>
                </c:pt>
                <c:pt idx="1028">
                  <c:v>7.6973136564240476E-4</c:v>
                </c:pt>
                <c:pt idx="1029">
                  <c:v>7.6675643960716388E-4</c:v>
                </c:pt>
                <c:pt idx="1030">
                  <c:v>7.6047690090883218E-4</c:v>
                </c:pt>
                <c:pt idx="1031">
                  <c:v>7.1854504413363036E-4</c:v>
                </c:pt>
                <c:pt idx="1032">
                  <c:v>7.4490065984550251E-4</c:v>
                </c:pt>
                <c:pt idx="1033">
                  <c:v>7.419765606211903E-4</c:v>
                </c:pt>
                <c:pt idx="1034">
                  <c:v>7.9286410209528525E-4</c:v>
                </c:pt>
                <c:pt idx="1035">
                  <c:v>7.3174955686923526E-4</c:v>
                </c:pt>
                <c:pt idx="1036">
                  <c:v>7.2884289070231155E-4</c:v>
                </c:pt>
                <c:pt idx="1037">
                  <c:v>7.2164858164437738E-4</c:v>
                </c:pt>
                <c:pt idx="1038">
                  <c:v>8.0555613601651893E-4</c:v>
                </c:pt>
                <c:pt idx="1039">
                  <c:v>8.0131608357946241E-4</c:v>
                </c:pt>
                <c:pt idx="1040">
                  <c:v>7.9642120829885935E-4</c:v>
                </c:pt>
                <c:pt idx="1041">
                  <c:v>7.3592312015293934E-4</c:v>
                </c:pt>
                <c:pt idx="1042">
                  <c:v>7.3304577451108286E-4</c:v>
                </c:pt>
                <c:pt idx="1043">
                  <c:v>8.4114998898679569E-4</c:v>
                </c:pt>
                <c:pt idx="1044">
                  <c:v>8.3828698767634906E-4</c:v>
                </c:pt>
                <c:pt idx="1045">
                  <c:v>8.3542399680641536E-4</c:v>
                </c:pt>
                <c:pt idx="1046">
                  <c:v>7.9724953283413704E-4</c:v>
                </c:pt>
                <c:pt idx="1047">
                  <c:v>8.2283968160366935E-4</c:v>
                </c:pt>
                <c:pt idx="1048">
                  <c:v>8.1795099985322247E-4</c:v>
                </c:pt>
                <c:pt idx="1049">
                  <c:v>8.9356093119250229E-4</c:v>
                </c:pt>
                <c:pt idx="1050">
                  <c:v>8.0630428645130645E-4</c:v>
                </c:pt>
                <c:pt idx="1051">
                  <c:v>8.034929999781148E-4</c:v>
                </c:pt>
                <c:pt idx="1052">
                  <c:v>8.5558059630956845E-4</c:v>
                </c:pt>
                <c:pt idx="1053">
                  <c:v>7.4036613992871174E-4</c:v>
                </c:pt>
                <c:pt idx="1054">
                  <c:v>7.3695119745829506E-4</c:v>
                </c:pt>
                <c:pt idx="1055">
                  <c:v>7.6283194438953646E-4</c:v>
                </c:pt>
                <c:pt idx="1056">
                  <c:v>7.0382340218213678E-4</c:v>
                </c:pt>
                <c:pt idx="1057">
                  <c:v>6.9815972242661295E-4</c:v>
                </c:pt>
                <c:pt idx="1058">
                  <c:v>6.9593200072240284E-4</c:v>
                </c:pt>
                <c:pt idx="1059">
                  <c:v>5.8109804692885484E-4</c:v>
                </c:pt>
                <c:pt idx="1060">
                  <c:v>5.7408970826465543E-4</c:v>
                </c:pt>
                <c:pt idx="1061">
                  <c:v>7.8991294465320953E-4</c:v>
                </c:pt>
                <c:pt idx="1062">
                  <c:v>7.8714938365934042E-4</c:v>
                </c:pt>
                <c:pt idx="1063">
                  <c:v>7.7810381872950838E-4</c:v>
                </c:pt>
                <c:pt idx="1064">
                  <c:v>7.7290121561381575E-4</c:v>
                </c:pt>
                <c:pt idx="1065">
                  <c:v>7.975287141581993E-4</c:v>
                </c:pt>
                <c:pt idx="1066">
                  <c:v>7.9164142875059768E-4</c:v>
                </c:pt>
                <c:pt idx="1067">
                  <c:v>7.8578471247060355E-4</c:v>
                </c:pt>
                <c:pt idx="1068">
                  <c:v>7.8307368595139639E-4</c:v>
                </c:pt>
                <c:pt idx="1069">
                  <c:v>7.8036266854027354E-4</c:v>
                </c:pt>
                <c:pt idx="1070">
                  <c:v>7.6674986522711126E-4</c:v>
                </c:pt>
                <c:pt idx="1071">
                  <c:v>7.6407688644446984E-4</c:v>
                </c:pt>
                <c:pt idx="1072">
                  <c:v>7.5783877874357531E-4</c:v>
                </c:pt>
                <c:pt idx="1073">
                  <c:v>7.5225990872536364E-4</c:v>
                </c:pt>
                <c:pt idx="1074">
                  <c:v>7.2307557119767683E-4</c:v>
                </c:pt>
                <c:pt idx="1075">
                  <c:v>7.1380976159107095E-4</c:v>
                </c:pt>
                <c:pt idx="1076">
                  <c:v>8.375077355844933E-4</c:v>
                </c:pt>
                <c:pt idx="1077">
                  <c:v>7.8263219762636288E-4</c:v>
                </c:pt>
                <c:pt idx="1078">
                  <c:v>7.7411509904852798E-4</c:v>
                </c:pt>
                <c:pt idx="1079">
                  <c:v>7.6403708711654593E-4</c:v>
                </c:pt>
                <c:pt idx="1080">
                  <c:v>7.1010862400569855E-4</c:v>
                </c:pt>
                <c:pt idx="1081">
                  <c:v>7.0280321561112054E-4</c:v>
                </c:pt>
                <c:pt idx="1082">
                  <c:v>6.7077721256635721E-4</c:v>
                </c:pt>
                <c:pt idx="1083">
                  <c:v>6.754345431288669E-4</c:v>
                </c:pt>
                <c:pt idx="1084">
                  <c:v>6.6894469917047703E-4</c:v>
                </c:pt>
                <c:pt idx="1085">
                  <c:v>7.36909092918815E-4</c:v>
                </c:pt>
                <c:pt idx="1086">
                  <c:v>7.5984492687118112E-4</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numCache>
            </c:numRef>
          </c:xVal>
          <c:yVal>
            <c:numRef>
              <c:f>Bq!$M$25:$M$1140</c:f>
              <c:numCache>
                <c:formatCode>General</c:formatCode>
                <c:ptCount val="1116"/>
                <c:pt idx="0">
                  <c:v>0</c:v>
                </c:pt>
                <c:pt idx="1">
                  <c:v>0.10000000000000009</c:v>
                </c:pt>
                <c:pt idx="2">
                  <c:v>0.20000000000000018</c:v>
                </c:pt>
                <c:pt idx="3">
                  <c:v>0.30000000000000027</c:v>
                </c:pt>
                <c:pt idx="4">
                  <c:v>0.40000100000000005</c:v>
                </c:pt>
                <c:pt idx="5">
                  <c:v>0.50000100000000014</c:v>
                </c:pt>
                <c:pt idx="6">
                  <c:v>0.60000100000000023</c:v>
                </c:pt>
                <c:pt idx="7">
                  <c:v>0.70000000000000018</c:v>
                </c:pt>
                <c:pt idx="8">
                  <c:v>0.80000000000000027</c:v>
                </c:pt>
                <c:pt idx="9">
                  <c:v>0.89999999999999991</c:v>
                </c:pt>
                <c:pt idx="10">
                  <c:v>1</c:v>
                </c:pt>
                <c:pt idx="11">
                  <c:v>1.1000000000000001</c:v>
                </c:pt>
                <c:pt idx="12">
                  <c:v>1.2000000000000002</c:v>
                </c:pt>
                <c:pt idx="13">
                  <c:v>1.3000000000000003</c:v>
                </c:pt>
                <c:pt idx="14">
                  <c:v>1.4000000000000004</c:v>
                </c:pt>
                <c:pt idx="15">
                  <c:v>1.5</c:v>
                </c:pt>
                <c:pt idx="16">
                  <c:v>1.5999999999999996</c:v>
                </c:pt>
                <c:pt idx="17">
                  <c:v>1.699999</c:v>
                </c:pt>
                <c:pt idx="18">
                  <c:v>1.7999990000000001</c:v>
                </c:pt>
                <c:pt idx="19">
                  <c:v>1.8999990000000002</c:v>
                </c:pt>
                <c:pt idx="20">
                  <c:v>1.9999990000000003</c:v>
                </c:pt>
                <c:pt idx="21">
                  <c:v>2.0999989999999995</c:v>
                </c:pt>
                <c:pt idx="22">
                  <c:v>2.199999</c:v>
                </c:pt>
                <c:pt idx="23">
                  <c:v>2.2999989999999997</c:v>
                </c:pt>
                <c:pt idx="24">
                  <c:v>2.3999990000000002</c:v>
                </c:pt>
                <c:pt idx="25">
                  <c:v>2.4999989999999999</c:v>
                </c:pt>
                <c:pt idx="26">
                  <c:v>2.5999990000000004</c:v>
                </c:pt>
                <c:pt idx="27">
                  <c:v>2.6999979999999999</c:v>
                </c:pt>
                <c:pt idx="28">
                  <c:v>2.7999979999999995</c:v>
                </c:pt>
                <c:pt idx="29">
                  <c:v>2.8999980000000001</c:v>
                </c:pt>
                <c:pt idx="30">
                  <c:v>2.9999979999999997</c:v>
                </c:pt>
                <c:pt idx="31">
                  <c:v>3.0999980000000003</c:v>
                </c:pt>
                <c:pt idx="32">
                  <c:v>3.1999979999999999</c:v>
                </c:pt>
                <c:pt idx="33">
                  <c:v>3.2999980000000004</c:v>
                </c:pt>
                <c:pt idx="34">
                  <c:v>3.3999980000000001</c:v>
                </c:pt>
                <c:pt idx="35">
                  <c:v>3.4999980000000006</c:v>
                </c:pt>
                <c:pt idx="36">
                  <c:v>3.5999980000000003</c:v>
                </c:pt>
                <c:pt idx="37">
                  <c:v>3.699997999999999</c:v>
                </c:pt>
                <c:pt idx="38">
                  <c:v>3.7999970000000003</c:v>
                </c:pt>
                <c:pt idx="39">
                  <c:v>3.8999969999999999</c:v>
                </c:pt>
                <c:pt idx="40">
                  <c:v>3.9999970000000005</c:v>
                </c:pt>
                <c:pt idx="41">
                  <c:v>4.0999970000000001</c:v>
                </c:pt>
                <c:pt idx="42">
                  <c:v>4.1999970000000006</c:v>
                </c:pt>
                <c:pt idx="43">
                  <c:v>4.2999970000000003</c:v>
                </c:pt>
                <c:pt idx="44">
                  <c:v>4.399996999999999</c:v>
                </c:pt>
                <c:pt idx="45">
                  <c:v>4.4999969999999996</c:v>
                </c:pt>
                <c:pt idx="46">
                  <c:v>4.5999970000000001</c:v>
                </c:pt>
                <c:pt idx="47">
                  <c:v>4.6999969999999998</c:v>
                </c:pt>
                <c:pt idx="48">
                  <c:v>4.7999960000000002</c:v>
                </c:pt>
                <c:pt idx="49">
                  <c:v>4.8999960000000007</c:v>
                </c:pt>
                <c:pt idx="50">
                  <c:v>4.9999960000000003</c:v>
                </c:pt>
                <c:pt idx="51">
                  <c:v>5.0999959999999991</c:v>
                </c:pt>
                <c:pt idx="52">
                  <c:v>5.1999959999999996</c:v>
                </c:pt>
                <c:pt idx="53">
                  <c:v>5.2999960000000002</c:v>
                </c:pt>
                <c:pt idx="54">
                  <c:v>5.3999959999999998</c:v>
                </c:pt>
                <c:pt idx="55">
                  <c:v>5.4999959999999994</c:v>
                </c:pt>
                <c:pt idx="56">
                  <c:v>5.599996</c:v>
                </c:pt>
                <c:pt idx="57">
                  <c:v>5.6999960000000005</c:v>
                </c:pt>
                <c:pt idx="58">
                  <c:v>5.7999960000000002</c:v>
                </c:pt>
                <c:pt idx="59">
                  <c:v>5.8999949999999997</c:v>
                </c:pt>
                <c:pt idx="60">
                  <c:v>5.9999950000000002</c:v>
                </c:pt>
                <c:pt idx="61">
                  <c:v>6.0999949999999998</c:v>
                </c:pt>
                <c:pt idx="62">
                  <c:v>6.1999949999999995</c:v>
                </c:pt>
                <c:pt idx="63">
                  <c:v>6.2999949999999991</c:v>
                </c:pt>
                <c:pt idx="64">
                  <c:v>6.3999950000000005</c:v>
                </c:pt>
                <c:pt idx="65">
                  <c:v>6.4999950000000002</c:v>
                </c:pt>
                <c:pt idx="66">
                  <c:v>6.5999949999999998</c:v>
                </c:pt>
                <c:pt idx="67">
                  <c:v>6.6999950000000013</c:v>
                </c:pt>
                <c:pt idx="68">
                  <c:v>6.7999950000000009</c:v>
                </c:pt>
                <c:pt idx="69">
                  <c:v>6.8999939999999995</c:v>
                </c:pt>
                <c:pt idx="70">
                  <c:v>6.9999940000000009</c:v>
                </c:pt>
                <c:pt idx="71">
                  <c:v>7.0999940000000006</c:v>
                </c:pt>
                <c:pt idx="72">
                  <c:v>7.1999940000000002</c:v>
                </c:pt>
                <c:pt idx="73">
                  <c:v>7.2999939999999999</c:v>
                </c:pt>
                <c:pt idx="74">
                  <c:v>7.3999939999999995</c:v>
                </c:pt>
                <c:pt idx="75">
                  <c:v>7.4999940000000009</c:v>
                </c:pt>
                <c:pt idx="76">
                  <c:v>7.5999939999999988</c:v>
                </c:pt>
                <c:pt idx="77">
                  <c:v>7.6999940000000002</c:v>
                </c:pt>
                <c:pt idx="78">
                  <c:v>7.7999939999999999</c:v>
                </c:pt>
                <c:pt idx="79">
                  <c:v>7.8999939999999995</c:v>
                </c:pt>
                <c:pt idx="80">
                  <c:v>7.9999929999999999</c:v>
                </c:pt>
                <c:pt idx="81">
                  <c:v>8.0999900000000018</c:v>
                </c:pt>
                <c:pt idx="82">
                  <c:v>8.1999900000000014</c:v>
                </c:pt>
                <c:pt idx="83">
                  <c:v>8.2999900000000011</c:v>
                </c:pt>
                <c:pt idx="84">
                  <c:v>8.399989999999999</c:v>
                </c:pt>
                <c:pt idx="85">
                  <c:v>8.4999899999999986</c:v>
                </c:pt>
                <c:pt idx="86">
                  <c:v>8.5999899999999982</c:v>
                </c:pt>
                <c:pt idx="87">
                  <c:v>8.6999899999999997</c:v>
                </c:pt>
                <c:pt idx="88">
                  <c:v>8.7999899999999993</c:v>
                </c:pt>
                <c:pt idx="89">
                  <c:v>8.899989999999999</c:v>
                </c:pt>
                <c:pt idx="90">
                  <c:v>8.9999900000000004</c:v>
                </c:pt>
                <c:pt idx="91">
                  <c:v>9.09999</c:v>
                </c:pt>
                <c:pt idx="92">
                  <c:v>9.1999899999999997</c:v>
                </c:pt>
                <c:pt idx="93">
                  <c:v>9.2999899999999993</c:v>
                </c:pt>
                <c:pt idx="94">
                  <c:v>9.399989999999999</c:v>
                </c:pt>
                <c:pt idx="95">
                  <c:v>9.4999900000000004</c:v>
                </c:pt>
                <c:pt idx="96">
                  <c:v>9.59999</c:v>
                </c:pt>
                <c:pt idx="97">
                  <c:v>9.6999899999999997</c:v>
                </c:pt>
                <c:pt idx="98">
                  <c:v>9.7999900000000011</c:v>
                </c:pt>
                <c:pt idx="99">
                  <c:v>9.8999900000000007</c:v>
                </c:pt>
                <c:pt idx="100">
                  <c:v>9.9999900000000004</c:v>
                </c:pt>
                <c:pt idx="101">
                  <c:v>10.09999</c:v>
                </c:pt>
                <c:pt idx="102">
                  <c:v>10.19999</c:v>
                </c:pt>
                <c:pt idx="103">
                  <c:v>10.299990000000001</c:v>
                </c:pt>
                <c:pt idx="104">
                  <c:v>10.399990000000001</c:v>
                </c:pt>
                <c:pt idx="105">
                  <c:v>10.49999</c:v>
                </c:pt>
                <c:pt idx="106">
                  <c:v>10.599990000000002</c:v>
                </c:pt>
                <c:pt idx="107">
                  <c:v>10.699990000000001</c:v>
                </c:pt>
                <c:pt idx="108">
                  <c:v>10.799990000000001</c:v>
                </c:pt>
                <c:pt idx="109">
                  <c:v>10.899989999999999</c:v>
                </c:pt>
                <c:pt idx="110">
                  <c:v>10.999989999999999</c:v>
                </c:pt>
                <c:pt idx="111">
                  <c:v>11.099989999999998</c:v>
                </c:pt>
                <c:pt idx="112">
                  <c:v>11.19999</c:v>
                </c:pt>
                <c:pt idx="113">
                  <c:v>11.299989999999999</c:v>
                </c:pt>
                <c:pt idx="114">
                  <c:v>11.399989999999999</c:v>
                </c:pt>
                <c:pt idx="115">
                  <c:v>11.49999</c:v>
                </c:pt>
                <c:pt idx="116">
                  <c:v>11.59999</c:v>
                </c:pt>
                <c:pt idx="117">
                  <c:v>11.69999</c:v>
                </c:pt>
                <c:pt idx="118">
                  <c:v>11.799989999999999</c:v>
                </c:pt>
                <c:pt idx="119">
                  <c:v>11.899989999999999</c:v>
                </c:pt>
                <c:pt idx="120">
                  <c:v>11.99999</c:v>
                </c:pt>
                <c:pt idx="121">
                  <c:v>12.09999</c:v>
                </c:pt>
                <c:pt idx="122">
                  <c:v>12.19999</c:v>
                </c:pt>
                <c:pt idx="123">
                  <c:v>12.299990000000001</c:v>
                </c:pt>
                <c:pt idx="124">
                  <c:v>12.399990000000001</c:v>
                </c:pt>
                <c:pt idx="125">
                  <c:v>12.49999</c:v>
                </c:pt>
                <c:pt idx="126">
                  <c:v>12.59999</c:v>
                </c:pt>
                <c:pt idx="127">
                  <c:v>12.69999</c:v>
                </c:pt>
                <c:pt idx="128">
                  <c:v>12.799990000000001</c:v>
                </c:pt>
                <c:pt idx="129">
                  <c:v>12.899990000000001</c:v>
                </c:pt>
                <c:pt idx="130">
                  <c:v>12.99999</c:v>
                </c:pt>
                <c:pt idx="131">
                  <c:v>13.099990000000002</c:v>
                </c:pt>
                <c:pt idx="132">
                  <c:v>13.199990000000001</c:v>
                </c:pt>
                <c:pt idx="133">
                  <c:v>13.299990000000001</c:v>
                </c:pt>
                <c:pt idx="134">
                  <c:v>13.399989999999999</c:v>
                </c:pt>
                <c:pt idx="135">
                  <c:v>13.499989999999999</c:v>
                </c:pt>
                <c:pt idx="136">
                  <c:v>13.599989999999998</c:v>
                </c:pt>
                <c:pt idx="137">
                  <c:v>13.69999</c:v>
                </c:pt>
                <c:pt idx="138">
                  <c:v>13.799989999999999</c:v>
                </c:pt>
                <c:pt idx="139">
                  <c:v>13.899989999999999</c:v>
                </c:pt>
                <c:pt idx="140">
                  <c:v>13.99999</c:v>
                </c:pt>
                <c:pt idx="141">
                  <c:v>14.099989999999998</c:v>
                </c:pt>
                <c:pt idx="142">
                  <c:v>14.19999</c:v>
                </c:pt>
                <c:pt idx="143">
                  <c:v>14.299990000000001</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15.399990000000003</c:v>
                </c:pt>
                <c:pt idx="155">
                  <c:v>15.49999</c:v>
                </c:pt>
                <c:pt idx="156">
                  <c:v>15.599990000000002</c:v>
                </c:pt>
                <c:pt idx="157">
                  <c:v>15.69999</c:v>
                </c:pt>
                <c:pt idx="158">
                  <c:v>15.799990000000001</c:v>
                </c:pt>
                <c:pt idx="159">
                  <c:v>15.899989999999999</c:v>
                </c:pt>
                <c:pt idx="160">
                  <c:v>15.99999</c:v>
                </c:pt>
                <c:pt idx="161">
                  <c:v>16.099989999999998</c:v>
                </c:pt>
                <c:pt idx="162">
                  <c:v>16.19999</c:v>
                </c:pt>
                <c:pt idx="163">
                  <c:v>16.299990000000001</c:v>
                </c:pt>
                <c:pt idx="164">
                  <c:v>16.399989999999999</c:v>
                </c:pt>
                <c:pt idx="165">
                  <c:v>16.49999</c:v>
                </c:pt>
                <c:pt idx="166">
                  <c:v>16.599989999999998</c:v>
                </c:pt>
                <c:pt idx="167">
                  <c:v>16.69999</c:v>
                </c:pt>
                <c:pt idx="168">
                  <c:v>16.799990000000001</c:v>
                </c:pt>
                <c:pt idx="169">
                  <c:v>16.899989999999999</c:v>
                </c:pt>
                <c:pt idx="170">
                  <c:v>16.99999</c:v>
                </c:pt>
                <c:pt idx="171">
                  <c:v>17.099989999999998</c:v>
                </c:pt>
                <c:pt idx="172">
                  <c:v>17.19999</c:v>
                </c:pt>
                <c:pt idx="173">
                  <c:v>17.299990000000001</c:v>
                </c:pt>
                <c:pt idx="174">
                  <c:v>17.399989999999999</c:v>
                </c:pt>
                <c:pt idx="175">
                  <c:v>17.499980000000001</c:v>
                </c:pt>
                <c:pt idx="176">
                  <c:v>17.599979999999999</c:v>
                </c:pt>
                <c:pt idx="177">
                  <c:v>17.69998</c:v>
                </c:pt>
                <c:pt idx="178">
                  <c:v>17.799979999999998</c:v>
                </c:pt>
                <c:pt idx="179">
                  <c:v>17.899979999999999</c:v>
                </c:pt>
                <c:pt idx="180">
                  <c:v>17.999980000000001</c:v>
                </c:pt>
                <c:pt idx="181">
                  <c:v>18.099990000000002</c:v>
                </c:pt>
                <c:pt idx="182">
                  <c:v>18.19999</c:v>
                </c:pt>
                <c:pt idx="183">
                  <c:v>18.299990000000001</c:v>
                </c:pt>
                <c:pt idx="184">
                  <c:v>18.399989999999999</c:v>
                </c:pt>
                <c:pt idx="185">
                  <c:v>18.49999</c:v>
                </c:pt>
                <c:pt idx="186">
                  <c:v>18.599989999999998</c:v>
                </c:pt>
                <c:pt idx="187">
                  <c:v>18.69999</c:v>
                </c:pt>
                <c:pt idx="188">
                  <c:v>18.799979999999998</c:v>
                </c:pt>
                <c:pt idx="189">
                  <c:v>18.899979999999999</c:v>
                </c:pt>
                <c:pt idx="190">
                  <c:v>18.999979999999997</c:v>
                </c:pt>
                <c:pt idx="191">
                  <c:v>19.099980000000002</c:v>
                </c:pt>
                <c:pt idx="192">
                  <c:v>19.199979999999996</c:v>
                </c:pt>
                <c:pt idx="193">
                  <c:v>19.299980000000001</c:v>
                </c:pt>
                <c:pt idx="194">
                  <c:v>19.399979999999999</c:v>
                </c:pt>
                <c:pt idx="195">
                  <c:v>19.499980000000001</c:v>
                </c:pt>
                <c:pt idx="196">
                  <c:v>19.599979999999999</c:v>
                </c:pt>
                <c:pt idx="197">
                  <c:v>19.69998</c:v>
                </c:pt>
                <c:pt idx="198">
                  <c:v>19.799979999999998</c:v>
                </c:pt>
                <c:pt idx="199">
                  <c:v>19.899979999999999</c:v>
                </c:pt>
                <c:pt idx="200">
                  <c:v>19.999980000000001</c:v>
                </c:pt>
                <c:pt idx="201">
                  <c:v>20.099980000000002</c:v>
                </c:pt>
                <c:pt idx="202">
                  <c:v>20.19998</c:v>
                </c:pt>
                <c:pt idx="203">
                  <c:v>20.299980000000001</c:v>
                </c:pt>
                <c:pt idx="204">
                  <c:v>20.399979999999999</c:v>
                </c:pt>
                <c:pt idx="205">
                  <c:v>20.499980000000001</c:v>
                </c:pt>
                <c:pt idx="206">
                  <c:v>20.599979999999999</c:v>
                </c:pt>
                <c:pt idx="207">
                  <c:v>20.699980000000004</c:v>
                </c:pt>
                <c:pt idx="208">
                  <c:v>20.799979999999998</c:v>
                </c:pt>
                <c:pt idx="209">
                  <c:v>20.899980000000003</c:v>
                </c:pt>
                <c:pt idx="210">
                  <c:v>20.999980000000001</c:v>
                </c:pt>
                <c:pt idx="211">
                  <c:v>21.099980000000002</c:v>
                </c:pt>
                <c:pt idx="212">
                  <c:v>21.19998</c:v>
                </c:pt>
                <c:pt idx="213">
                  <c:v>21.299979999999998</c:v>
                </c:pt>
                <c:pt idx="214">
                  <c:v>21.399979999999999</c:v>
                </c:pt>
                <c:pt idx="215">
                  <c:v>21.499979999999997</c:v>
                </c:pt>
                <c:pt idx="216">
                  <c:v>21.599980000000002</c:v>
                </c:pt>
                <c:pt idx="217">
                  <c:v>21.699979999999996</c:v>
                </c:pt>
                <c:pt idx="218">
                  <c:v>21.799980000000001</c:v>
                </c:pt>
                <c:pt idx="219">
                  <c:v>21.899979999999999</c:v>
                </c:pt>
                <c:pt idx="220">
                  <c:v>21.999980000000001</c:v>
                </c:pt>
                <c:pt idx="221">
                  <c:v>22.099979999999999</c:v>
                </c:pt>
                <c:pt idx="222">
                  <c:v>22.19998</c:v>
                </c:pt>
                <c:pt idx="223">
                  <c:v>22.299979999999998</c:v>
                </c:pt>
                <c:pt idx="224">
                  <c:v>22.399979999999999</c:v>
                </c:pt>
                <c:pt idx="225">
                  <c:v>22.499980000000001</c:v>
                </c:pt>
                <c:pt idx="226">
                  <c:v>22.599980000000002</c:v>
                </c:pt>
                <c:pt idx="227">
                  <c:v>22.69998</c:v>
                </c:pt>
                <c:pt idx="228">
                  <c:v>22.799980000000001</c:v>
                </c:pt>
                <c:pt idx="229">
                  <c:v>22.899979999999999</c:v>
                </c:pt>
                <c:pt idx="230">
                  <c:v>22.999980000000001</c:v>
                </c:pt>
                <c:pt idx="231">
                  <c:v>23.099979999999999</c:v>
                </c:pt>
                <c:pt idx="232">
                  <c:v>23.199980000000004</c:v>
                </c:pt>
                <c:pt idx="233">
                  <c:v>23.299979999999998</c:v>
                </c:pt>
                <c:pt idx="234">
                  <c:v>23.399980000000003</c:v>
                </c:pt>
                <c:pt idx="235">
                  <c:v>23.499980000000001</c:v>
                </c:pt>
                <c:pt idx="236">
                  <c:v>23.599980000000002</c:v>
                </c:pt>
                <c:pt idx="237">
                  <c:v>23.69998</c:v>
                </c:pt>
                <c:pt idx="238">
                  <c:v>23.799979999999998</c:v>
                </c:pt>
                <c:pt idx="239">
                  <c:v>23.899979999999999</c:v>
                </c:pt>
                <c:pt idx="240">
                  <c:v>23.999979999999997</c:v>
                </c:pt>
                <c:pt idx="241">
                  <c:v>24.099980000000002</c:v>
                </c:pt>
                <c:pt idx="242">
                  <c:v>24.199979999999996</c:v>
                </c:pt>
                <c:pt idx="243">
                  <c:v>24.299980000000001</c:v>
                </c:pt>
                <c:pt idx="244">
                  <c:v>24.399979999999999</c:v>
                </c:pt>
                <c:pt idx="245">
                  <c:v>24.499980000000001</c:v>
                </c:pt>
                <c:pt idx="246">
                  <c:v>24.599979999999999</c:v>
                </c:pt>
                <c:pt idx="247">
                  <c:v>24.69998</c:v>
                </c:pt>
                <c:pt idx="248">
                  <c:v>24.799979999999998</c:v>
                </c:pt>
                <c:pt idx="249">
                  <c:v>24.899979999999999</c:v>
                </c:pt>
                <c:pt idx="250">
                  <c:v>24.999980000000001</c:v>
                </c:pt>
                <c:pt idx="251">
                  <c:v>25.099980000000002</c:v>
                </c:pt>
                <c:pt idx="252">
                  <c:v>25.19998</c:v>
                </c:pt>
                <c:pt idx="253">
                  <c:v>25.299980000000001</c:v>
                </c:pt>
                <c:pt idx="254">
                  <c:v>25.399979999999999</c:v>
                </c:pt>
                <c:pt idx="255">
                  <c:v>25.499980000000001</c:v>
                </c:pt>
                <c:pt idx="256">
                  <c:v>25.599979999999999</c:v>
                </c:pt>
                <c:pt idx="257">
                  <c:v>25.699980000000004</c:v>
                </c:pt>
                <c:pt idx="258">
                  <c:v>25.799979999999998</c:v>
                </c:pt>
                <c:pt idx="259">
                  <c:v>25.899980000000003</c:v>
                </c:pt>
                <c:pt idx="260">
                  <c:v>25.999980000000001</c:v>
                </c:pt>
                <c:pt idx="261">
                  <c:v>26.099980000000002</c:v>
                </c:pt>
                <c:pt idx="262">
                  <c:v>26.19998</c:v>
                </c:pt>
                <c:pt idx="263">
                  <c:v>26.299979999999998</c:v>
                </c:pt>
                <c:pt idx="264">
                  <c:v>26.399979999999999</c:v>
                </c:pt>
                <c:pt idx="265">
                  <c:v>26.499979999999997</c:v>
                </c:pt>
                <c:pt idx="266">
                  <c:v>26.599980000000002</c:v>
                </c:pt>
                <c:pt idx="267">
                  <c:v>26.699979999999996</c:v>
                </c:pt>
                <c:pt idx="268">
                  <c:v>26.799980000000001</c:v>
                </c:pt>
                <c:pt idx="269">
                  <c:v>26.899979999999999</c:v>
                </c:pt>
                <c:pt idx="270">
                  <c:v>26.999980000000001</c:v>
                </c:pt>
                <c:pt idx="271">
                  <c:v>27.099979999999999</c:v>
                </c:pt>
                <c:pt idx="272">
                  <c:v>27.19998</c:v>
                </c:pt>
                <c:pt idx="273">
                  <c:v>27.299979999999998</c:v>
                </c:pt>
                <c:pt idx="274">
                  <c:v>27.399979999999999</c:v>
                </c:pt>
                <c:pt idx="275">
                  <c:v>27.499980000000001</c:v>
                </c:pt>
                <c:pt idx="276">
                  <c:v>27.599980000000002</c:v>
                </c:pt>
                <c:pt idx="277">
                  <c:v>27.69998</c:v>
                </c:pt>
                <c:pt idx="278">
                  <c:v>27.799980000000001</c:v>
                </c:pt>
                <c:pt idx="279">
                  <c:v>27.899979999999999</c:v>
                </c:pt>
                <c:pt idx="280">
                  <c:v>27.999980000000001</c:v>
                </c:pt>
                <c:pt idx="281">
                  <c:v>28.099979999999999</c:v>
                </c:pt>
                <c:pt idx="282">
                  <c:v>28.199980000000004</c:v>
                </c:pt>
                <c:pt idx="283">
                  <c:v>28.299979999999998</c:v>
                </c:pt>
                <c:pt idx="284">
                  <c:v>28.399980000000003</c:v>
                </c:pt>
                <c:pt idx="285">
                  <c:v>28.499980000000001</c:v>
                </c:pt>
                <c:pt idx="286">
                  <c:v>28.599980000000002</c:v>
                </c:pt>
                <c:pt idx="287">
                  <c:v>28.69998</c:v>
                </c:pt>
                <c:pt idx="288">
                  <c:v>28.799979999999998</c:v>
                </c:pt>
                <c:pt idx="289">
                  <c:v>28.899979999999999</c:v>
                </c:pt>
                <c:pt idx="290">
                  <c:v>28.999979999999997</c:v>
                </c:pt>
                <c:pt idx="291">
                  <c:v>29.099980000000002</c:v>
                </c:pt>
                <c:pt idx="292">
                  <c:v>29.199979999999996</c:v>
                </c:pt>
                <c:pt idx="293">
                  <c:v>29.299969999999998</c:v>
                </c:pt>
                <c:pt idx="294">
                  <c:v>29.399970000000003</c:v>
                </c:pt>
                <c:pt idx="295">
                  <c:v>29.499969999999998</c:v>
                </c:pt>
                <c:pt idx="296">
                  <c:v>29.599970000000003</c:v>
                </c:pt>
                <c:pt idx="297">
                  <c:v>29.69997</c:v>
                </c:pt>
                <c:pt idx="298">
                  <c:v>29.799970000000002</c:v>
                </c:pt>
                <c:pt idx="299">
                  <c:v>29.89997</c:v>
                </c:pt>
                <c:pt idx="300">
                  <c:v>29.999970000000001</c:v>
                </c:pt>
                <c:pt idx="301">
                  <c:v>30.099969999999999</c:v>
                </c:pt>
                <c:pt idx="302">
                  <c:v>30.19997</c:v>
                </c:pt>
                <c:pt idx="303">
                  <c:v>30.299970000000002</c:v>
                </c:pt>
                <c:pt idx="304">
                  <c:v>30.399969999999996</c:v>
                </c:pt>
                <c:pt idx="305">
                  <c:v>30.499969999999998</c:v>
                </c:pt>
                <c:pt idx="306">
                  <c:v>30.599969999999999</c:v>
                </c:pt>
                <c:pt idx="307">
                  <c:v>30.69997</c:v>
                </c:pt>
                <c:pt idx="308">
                  <c:v>30.799970000000002</c:v>
                </c:pt>
                <c:pt idx="309">
                  <c:v>30.899970000000003</c:v>
                </c:pt>
                <c:pt idx="310">
                  <c:v>30.999969999999998</c:v>
                </c:pt>
                <c:pt idx="311">
                  <c:v>31.099969999999999</c:v>
                </c:pt>
                <c:pt idx="312">
                  <c:v>31.19997</c:v>
                </c:pt>
                <c:pt idx="313">
                  <c:v>31.299970000000002</c:v>
                </c:pt>
                <c:pt idx="314">
                  <c:v>31.399969999999996</c:v>
                </c:pt>
                <c:pt idx="315">
                  <c:v>31.499970000000005</c:v>
                </c:pt>
                <c:pt idx="316">
                  <c:v>31.599969999999999</c:v>
                </c:pt>
                <c:pt idx="317">
                  <c:v>31.69997</c:v>
                </c:pt>
                <c:pt idx="318">
                  <c:v>31.799970000000002</c:v>
                </c:pt>
                <c:pt idx="319">
                  <c:v>31.899970000000003</c:v>
                </c:pt>
                <c:pt idx="320">
                  <c:v>31.999969999999998</c:v>
                </c:pt>
                <c:pt idx="321">
                  <c:v>32.099969999999999</c:v>
                </c:pt>
                <c:pt idx="322">
                  <c:v>32.19997</c:v>
                </c:pt>
                <c:pt idx="323">
                  <c:v>32.299970000000002</c:v>
                </c:pt>
                <c:pt idx="324">
                  <c:v>32.399969999999996</c:v>
                </c:pt>
                <c:pt idx="325">
                  <c:v>32.499970000000005</c:v>
                </c:pt>
                <c:pt idx="326">
                  <c:v>32.599969999999999</c:v>
                </c:pt>
                <c:pt idx="327">
                  <c:v>32.69997</c:v>
                </c:pt>
                <c:pt idx="328">
                  <c:v>32.799970000000002</c:v>
                </c:pt>
                <c:pt idx="329">
                  <c:v>32.899969999999996</c:v>
                </c:pt>
                <c:pt idx="330">
                  <c:v>32.999969999999998</c:v>
                </c:pt>
                <c:pt idx="331">
                  <c:v>33.099969999999999</c:v>
                </c:pt>
                <c:pt idx="332">
                  <c:v>33.19997</c:v>
                </c:pt>
                <c:pt idx="333">
                  <c:v>33.299970000000002</c:v>
                </c:pt>
                <c:pt idx="334">
                  <c:v>33.399970000000003</c:v>
                </c:pt>
                <c:pt idx="335">
                  <c:v>33.499969999999998</c:v>
                </c:pt>
                <c:pt idx="336">
                  <c:v>33.599969999999999</c:v>
                </c:pt>
                <c:pt idx="337">
                  <c:v>33.69997</c:v>
                </c:pt>
                <c:pt idx="338">
                  <c:v>33.799970000000002</c:v>
                </c:pt>
                <c:pt idx="339">
                  <c:v>33.899969999999996</c:v>
                </c:pt>
                <c:pt idx="340">
                  <c:v>33.999970000000005</c:v>
                </c:pt>
                <c:pt idx="341">
                  <c:v>34.099969999999999</c:v>
                </c:pt>
                <c:pt idx="342">
                  <c:v>34.19997</c:v>
                </c:pt>
                <c:pt idx="343">
                  <c:v>34.299970000000002</c:v>
                </c:pt>
                <c:pt idx="344">
                  <c:v>34.399970000000003</c:v>
                </c:pt>
                <c:pt idx="345">
                  <c:v>34.499969999999998</c:v>
                </c:pt>
                <c:pt idx="346">
                  <c:v>34.599969999999999</c:v>
                </c:pt>
                <c:pt idx="347">
                  <c:v>34.69997</c:v>
                </c:pt>
                <c:pt idx="348">
                  <c:v>34.799970000000002</c:v>
                </c:pt>
                <c:pt idx="349">
                  <c:v>34.899969999999996</c:v>
                </c:pt>
                <c:pt idx="350">
                  <c:v>34.999970000000005</c:v>
                </c:pt>
                <c:pt idx="351">
                  <c:v>35.099969999999999</c:v>
                </c:pt>
                <c:pt idx="352">
                  <c:v>35.19997</c:v>
                </c:pt>
                <c:pt idx="353">
                  <c:v>35.299970000000002</c:v>
                </c:pt>
                <c:pt idx="354">
                  <c:v>35.399969999999996</c:v>
                </c:pt>
                <c:pt idx="355">
                  <c:v>35.499969999999998</c:v>
                </c:pt>
                <c:pt idx="356">
                  <c:v>35.599969999999999</c:v>
                </c:pt>
                <c:pt idx="357">
                  <c:v>35.69997</c:v>
                </c:pt>
                <c:pt idx="358">
                  <c:v>35.799970000000002</c:v>
                </c:pt>
                <c:pt idx="359">
                  <c:v>35.899970000000003</c:v>
                </c:pt>
                <c:pt idx="360">
                  <c:v>35.999969999999998</c:v>
                </c:pt>
                <c:pt idx="361">
                  <c:v>36.099969999999999</c:v>
                </c:pt>
                <c:pt idx="362">
                  <c:v>36.19997</c:v>
                </c:pt>
                <c:pt idx="363">
                  <c:v>36.299970000000002</c:v>
                </c:pt>
                <c:pt idx="364">
                  <c:v>36.399969999999996</c:v>
                </c:pt>
                <c:pt idx="365">
                  <c:v>36.499970000000005</c:v>
                </c:pt>
                <c:pt idx="366">
                  <c:v>36.599969999999999</c:v>
                </c:pt>
                <c:pt idx="367">
                  <c:v>36.69997</c:v>
                </c:pt>
                <c:pt idx="368">
                  <c:v>36.799970000000002</c:v>
                </c:pt>
                <c:pt idx="369">
                  <c:v>36.899970000000003</c:v>
                </c:pt>
                <c:pt idx="370">
                  <c:v>36.999969999999998</c:v>
                </c:pt>
                <c:pt idx="371">
                  <c:v>37.099969999999999</c:v>
                </c:pt>
                <c:pt idx="372">
                  <c:v>37.19997</c:v>
                </c:pt>
                <c:pt idx="373">
                  <c:v>37.299970000000002</c:v>
                </c:pt>
                <c:pt idx="374">
                  <c:v>37.399969999999996</c:v>
                </c:pt>
                <c:pt idx="375">
                  <c:v>37.499970000000005</c:v>
                </c:pt>
                <c:pt idx="376">
                  <c:v>37.599969999999999</c:v>
                </c:pt>
                <c:pt idx="377">
                  <c:v>37.69997</c:v>
                </c:pt>
                <c:pt idx="378">
                  <c:v>37.799970000000002</c:v>
                </c:pt>
                <c:pt idx="379">
                  <c:v>37.899969999999996</c:v>
                </c:pt>
                <c:pt idx="380">
                  <c:v>37.999969999999998</c:v>
                </c:pt>
                <c:pt idx="381">
                  <c:v>38.099969999999999</c:v>
                </c:pt>
                <c:pt idx="382">
                  <c:v>38.19997</c:v>
                </c:pt>
                <c:pt idx="383">
                  <c:v>38.299970000000002</c:v>
                </c:pt>
                <c:pt idx="384">
                  <c:v>38.399979999999999</c:v>
                </c:pt>
                <c:pt idx="385">
                  <c:v>38.499980000000008</c:v>
                </c:pt>
                <c:pt idx="386">
                  <c:v>38.599980000000002</c:v>
                </c:pt>
                <c:pt idx="387">
                  <c:v>38.699979999999996</c:v>
                </c:pt>
                <c:pt idx="388">
                  <c:v>38.799979999999998</c:v>
                </c:pt>
                <c:pt idx="389">
                  <c:v>38.899989999999995</c:v>
                </c:pt>
                <c:pt idx="390">
                  <c:v>38.999990000000004</c:v>
                </c:pt>
                <c:pt idx="391">
                  <c:v>39.099990000000005</c:v>
                </c:pt>
                <c:pt idx="392">
                  <c:v>39.19999</c:v>
                </c:pt>
                <c:pt idx="393">
                  <c:v>39.299999999999997</c:v>
                </c:pt>
                <c:pt idx="394">
                  <c:v>39.4</c:v>
                </c:pt>
                <c:pt idx="395">
                  <c:v>39.5</c:v>
                </c:pt>
                <c:pt idx="396">
                  <c:v>39.6</c:v>
                </c:pt>
                <c:pt idx="397">
                  <c:v>39.700009999999999</c:v>
                </c:pt>
                <c:pt idx="398">
                  <c:v>39.80001</c:v>
                </c:pt>
                <c:pt idx="399">
                  <c:v>39.900009999999995</c:v>
                </c:pt>
                <c:pt idx="400">
                  <c:v>40.000010000000003</c:v>
                </c:pt>
                <c:pt idx="401">
                  <c:v>40.100009999999997</c:v>
                </c:pt>
                <c:pt idx="402">
                  <c:v>40.200020000000002</c:v>
                </c:pt>
                <c:pt idx="403">
                  <c:v>40.300019999999996</c:v>
                </c:pt>
                <c:pt idx="404">
                  <c:v>40.400019999999998</c:v>
                </c:pt>
                <c:pt idx="405">
                  <c:v>40.500020000000006</c:v>
                </c:pt>
                <c:pt idx="406">
                  <c:v>40.600030000000004</c:v>
                </c:pt>
                <c:pt idx="407">
                  <c:v>40.700029999999998</c:v>
                </c:pt>
                <c:pt idx="408">
                  <c:v>40.80003</c:v>
                </c:pt>
                <c:pt idx="409">
                  <c:v>40.900029999999994</c:v>
                </c:pt>
                <c:pt idx="410">
                  <c:v>41.000040000000006</c:v>
                </c:pt>
                <c:pt idx="411">
                  <c:v>41.10004</c:v>
                </c:pt>
                <c:pt idx="412">
                  <c:v>41.200040000000001</c:v>
                </c:pt>
                <c:pt idx="413">
                  <c:v>41.300039999999996</c:v>
                </c:pt>
                <c:pt idx="414">
                  <c:v>41.400040000000004</c:v>
                </c:pt>
                <c:pt idx="415">
                  <c:v>41.500050000000002</c:v>
                </c:pt>
                <c:pt idx="416">
                  <c:v>41.600050000000003</c:v>
                </c:pt>
                <c:pt idx="417">
                  <c:v>41.700049999999997</c:v>
                </c:pt>
                <c:pt idx="418">
                  <c:v>41.800049999999999</c:v>
                </c:pt>
                <c:pt idx="419">
                  <c:v>41.900059999999996</c:v>
                </c:pt>
                <c:pt idx="420">
                  <c:v>42.000060000000005</c:v>
                </c:pt>
                <c:pt idx="421">
                  <c:v>42.100059999999999</c:v>
                </c:pt>
                <c:pt idx="422">
                  <c:v>42.200060000000001</c:v>
                </c:pt>
                <c:pt idx="423">
                  <c:v>42.300069999999998</c:v>
                </c:pt>
                <c:pt idx="424">
                  <c:v>42.400069999999999</c:v>
                </c:pt>
                <c:pt idx="425">
                  <c:v>42.500070000000001</c:v>
                </c:pt>
                <c:pt idx="426">
                  <c:v>42.600070000000002</c:v>
                </c:pt>
                <c:pt idx="427">
                  <c:v>42.700069999999997</c:v>
                </c:pt>
                <c:pt idx="428">
                  <c:v>42.800079999999994</c:v>
                </c:pt>
                <c:pt idx="429">
                  <c:v>42.900080000000003</c:v>
                </c:pt>
                <c:pt idx="430">
                  <c:v>43.000080000000004</c:v>
                </c:pt>
                <c:pt idx="431">
                  <c:v>43.100079999999998</c:v>
                </c:pt>
                <c:pt idx="432">
                  <c:v>43.200090000000003</c:v>
                </c:pt>
                <c:pt idx="433">
                  <c:v>43.300089999999997</c:v>
                </c:pt>
                <c:pt idx="434">
                  <c:v>43.400090000000006</c:v>
                </c:pt>
                <c:pt idx="435">
                  <c:v>43.50009</c:v>
                </c:pt>
                <c:pt idx="436">
                  <c:v>43.600090000000002</c:v>
                </c:pt>
                <c:pt idx="437">
                  <c:v>43.700099999999999</c:v>
                </c:pt>
                <c:pt idx="438">
                  <c:v>43.8001</c:v>
                </c:pt>
                <c:pt idx="439">
                  <c:v>43.900100000000002</c:v>
                </c:pt>
                <c:pt idx="440">
                  <c:v>44.000100000000003</c:v>
                </c:pt>
                <c:pt idx="441">
                  <c:v>44.100110000000001</c:v>
                </c:pt>
                <c:pt idx="442">
                  <c:v>44.200109999999995</c:v>
                </c:pt>
                <c:pt idx="443">
                  <c:v>44.300109999999997</c:v>
                </c:pt>
                <c:pt idx="444">
                  <c:v>44.400110000000005</c:v>
                </c:pt>
                <c:pt idx="445">
                  <c:v>44.500120000000003</c:v>
                </c:pt>
                <c:pt idx="446">
                  <c:v>44.600120000000004</c:v>
                </c:pt>
                <c:pt idx="447">
                  <c:v>44.700119999999998</c:v>
                </c:pt>
                <c:pt idx="448">
                  <c:v>44.800119999999993</c:v>
                </c:pt>
                <c:pt idx="449">
                  <c:v>44.900120000000001</c:v>
                </c:pt>
                <c:pt idx="450">
                  <c:v>45.000129999999999</c:v>
                </c:pt>
                <c:pt idx="451">
                  <c:v>45.10013</c:v>
                </c:pt>
                <c:pt idx="452">
                  <c:v>45.200130000000001</c:v>
                </c:pt>
                <c:pt idx="453">
                  <c:v>45.300129999999996</c:v>
                </c:pt>
                <c:pt idx="454">
                  <c:v>45.400140000000007</c:v>
                </c:pt>
                <c:pt idx="455">
                  <c:v>45.500140000000002</c:v>
                </c:pt>
                <c:pt idx="456">
                  <c:v>45.600139999999996</c:v>
                </c:pt>
                <c:pt idx="457">
                  <c:v>45.700139999999998</c:v>
                </c:pt>
                <c:pt idx="458">
                  <c:v>45.800149999999995</c:v>
                </c:pt>
                <c:pt idx="459">
                  <c:v>45.900150000000004</c:v>
                </c:pt>
                <c:pt idx="460">
                  <c:v>46.000150000000005</c:v>
                </c:pt>
                <c:pt idx="461">
                  <c:v>46.100149999999999</c:v>
                </c:pt>
                <c:pt idx="462">
                  <c:v>46.200149999999994</c:v>
                </c:pt>
                <c:pt idx="463">
                  <c:v>46.300159999999998</c:v>
                </c:pt>
                <c:pt idx="464">
                  <c:v>46.40016</c:v>
                </c:pt>
                <c:pt idx="465">
                  <c:v>46.500160000000001</c:v>
                </c:pt>
                <c:pt idx="466">
                  <c:v>46.600160000000002</c:v>
                </c:pt>
                <c:pt idx="467">
                  <c:v>46.70017</c:v>
                </c:pt>
                <c:pt idx="468">
                  <c:v>46.800169999999994</c:v>
                </c:pt>
                <c:pt idx="469">
                  <c:v>46.900170000000003</c:v>
                </c:pt>
                <c:pt idx="470">
                  <c:v>47.000169999999997</c:v>
                </c:pt>
                <c:pt idx="471">
                  <c:v>47.100169999999999</c:v>
                </c:pt>
                <c:pt idx="472">
                  <c:v>47.200179999999996</c:v>
                </c:pt>
                <c:pt idx="473">
                  <c:v>47.300179999999997</c:v>
                </c:pt>
                <c:pt idx="474">
                  <c:v>47.400180000000006</c:v>
                </c:pt>
                <c:pt idx="475">
                  <c:v>47.50018</c:v>
                </c:pt>
                <c:pt idx="476">
                  <c:v>47.600189999999998</c:v>
                </c:pt>
                <c:pt idx="477">
                  <c:v>47.700189999999999</c:v>
                </c:pt>
                <c:pt idx="478">
                  <c:v>47.800190000000001</c:v>
                </c:pt>
                <c:pt idx="479">
                  <c:v>47.900190000000002</c:v>
                </c:pt>
                <c:pt idx="480">
                  <c:v>48.0002</c:v>
                </c:pt>
                <c:pt idx="481">
                  <c:v>48.100200000000001</c:v>
                </c:pt>
                <c:pt idx="482">
                  <c:v>48.200199999999995</c:v>
                </c:pt>
                <c:pt idx="483">
                  <c:v>48.300200000000004</c:v>
                </c:pt>
                <c:pt idx="484">
                  <c:v>48.400199999999998</c:v>
                </c:pt>
                <c:pt idx="485">
                  <c:v>48.500210000000003</c:v>
                </c:pt>
                <c:pt idx="486">
                  <c:v>48.600209999999997</c:v>
                </c:pt>
                <c:pt idx="487">
                  <c:v>48.700209999999998</c:v>
                </c:pt>
                <c:pt idx="488">
                  <c:v>48.800210000000007</c:v>
                </c:pt>
                <c:pt idx="489">
                  <c:v>48.900220000000004</c:v>
                </c:pt>
                <c:pt idx="490">
                  <c:v>49.000219999999999</c:v>
                </c:pt>
                <c:pt idx="491">
                  <c:v>49.10022</c:v>
                </c:pt>
                <c:pt idx="492">
                  <c:v>49.200219999999995</c:v>
                </c:pt>
                <c:pt idx="493">
                  <c:v>49.300230000000006</c:v>
                </c:pt>
                <c:pt idx="494">
                  <c:v>49.400230000000001</c:v>
                </c:pt>
                <c:pt idx="495">
                  <c:v>49.500230000000002</c:v>
                </c:pt>
                <c:pt idx="496">
                  <c:v>49.600229999999996</c:v>
                </c:pt>
                <c:pt idx="497">
                  <c:v>49.700229999999998</c:v>
                </c:pt>
                <c:pt idx="498">
                  <c:v>49.800240000000002</c:v>
                </c:pt>
                <c:pt idx="499">
                  <c:v>49.900240000000004</c:v>
                </c:pt>
                <c:pt idx="500">
                  <c:v>50.000239999999998</c:v>
                </c:pt>
                <c:pt idx="501">
                  <c:v>50.100239999999999</c:v>
                </c:pt>
                <c:pt idx="502">
                  <c:v>50.200249999999997</c:v>
                </c:pt>
                <c:pt idx="503">
                  <c:v>50.300250000000005</c:v>
                </c:pt>
                <c:pt idx="504">
                  <c:v>50.40025</c:v>
                </c:pt>
                <c:pt idx="505">
                  <c:v>50.500250000000001</c:v>
                </c:pt>
                <c:pt idx="506">
                  <c:v>50.600259999999999</c:v>
                </c:pt>
                <c:pt idx="507">
                  <c:v>50.70026</c:v>
                </c:pt>
                <c:pt idx="508">
                  <c:v>50.800260000000002</c:v>
                </c:pt>
                <c:pt idx="509">
                  <c:v>50.900260000000003</c:v>
                </c:pt>
                <c:pt idx="510">
                  <c:v>51.000259999999997</c:v>
                </c:pt>
                <c:pt idx="511">
                  <c:v>51.100269999999995</c:v>
                </c:pt>
                <c:pt idx="512">
                  <c:v>51.200269999999996</c:v>
                </c:pt>
                <c:pt idx="513">
                  <c:v>51.300270000000005</c:v>
                </c:pt>
                <c:pt idx="514">
                  <c:v>51.400269999999999</c:v>
                </c:pt>
                <c:pt idx="515">
                  <c:v>51.500280000000004</c:v>
                </c:pt>
                <c:pt idx="516">
                  <c:v>51.600279999999998</c:v>
                </c:pt>
                <c:pt idx="517">
                  <c:v>51.700279999999992</c:v>
                </c:pt>
                <c:pt idx="518">
                  <c:v>51.800280000000001</c:v>
                </c:pt>
                <c:pt idx="519">
                  <c:v>51.900280000000002</c:v>
                </c:pt>
                <c:pt idx="520">
                  <c:v>52.00029</c:v>
                </c:pt>
                <c:pt idx="521">
                  <c:v>52.100290000000001</c:v>
                </c:pt>
                <c:pt idx="522">
                  <c:v>52.200290000000003</c:v>
                </c:pt>
                <c:pt idx="523">
                  <c:v>52.300290000000004</c:v>
                </c:pt>
                <c:pt idx="524">
                  <c:v>52.400300000000001</c:v>
                </c:pt>
                <c:pt idx="525">
                  <c:v>52.500299999999996</c:v>
                </c:pt>
                <c:pt idx="526">
                  <c:v>52.600299999999997</c:v>
                </c:pt>
                <c:pt idx="527">
                  <c:v>52.700300000000006</c:v>
                </c:pt>
                <c:pt idx="528">
                  <c:v>52.800310000000003</c:v>
                </c:pt>
                <c:pt idx="529">
                  <c:v>52.900310000000005</c:v>
                </c:pt>
                <c:pt idx="530">
                  <c:v>53.000309999999999</c:v>
                </c:pt>
                <c:pt idx="531">
                  <c:v>53.100309999999993</c:v>
                </c:pt>
                <c:pt idx="532">
                  <c:v>53.200310000000002</c:v>
                </c:pt>
                <c:pt idx="533">
                  <c:v>53.300319999999999</c:v>
                </c:pt>
                <c:pt idx="534">
                  <c:v>53.400320000000001</c:v>
                </c:pt>
                <c:pt idx="535">
                  <c:v>53.500320000000002</c:v>
                </c:pt>
                <c:pt idx="536">
                  <c:v>53.600319999999996</c:v>
                </c:pt>
                <c:pt idx="537">
                  <c:v>53.700329999999994</c:v>
                </c:pt>
                <c:pt idx="538">
                  <c:v>53.800330000000002</c:v>
                </c:pt>
                <c:pt idx="539">
                  <c:v>53.900329999999997</c:v>
                </c:pt>
                <c:pt idx="540">
                  <c:v>54.000329999999998</c:v>
                </c:pt>
                <c:pt idx="541">
                  <c:v>54.100339999999996</c:v>
                </c:pt>
                <c:pt idx="542">
                  <c:v>54.200340000000004</c:v>
                </c:pt>
                <c:pt idx="543">
                  <c:v>54.300340000000006</c:v>
                </c:pt>
                <c:pt idx="544">
                  <c:v>54.40034</c:v>
                </c:pt>
                <c:pt idx="545">
                  <c:v>54.500339999999994</c:v>
                </c:pt>
                <c:pt idx="546">
                  <c:v>54.600349999999999</c:v>
                </c:pt>
                <c:pt idx="547">
                  <c:v>54.70035</c:v>
                </c:pt>
                <c:pt idx="548">
                  <c:v>54.800350000000002</c:v>
                </c:pt>
                <c:pt idx="549">
                  <c:v>54.900350000000003</c:v>
                </c:pt>
                <c:pt idx="550">
                  <c:v>55.000360000000001</c:v>
                </c:pt>
                <c:pt idx="551">
                  <c:v>55.100359999999995</c:v>
                </c:pt>
                <c:pt idx="552">
                  <c:v>55.200360000000003</c:v>
                </c:pt>
                <c:pt idx="553">
                  <c:v>55.300359999999998</c:v>
                </c:pt>
                <c:pt idx="554">
                  <c:v>55.400359999999999</c:v>
                </c:pt>
                <c:pt idx="555">
                  <c:v>55.500369999999997</c:v>
                </c:pt>
                <c:pt idx="556">
                  <c:v>55.600369999999998</c:v>
                </c:pt>
                <c:pt idx="557">
                  <c:v>55.700370000000007</c:v>
                </c:pt>
                <c:pt idx="558">
                  <c:v>55.800370000000001</c:v>
                </c:pt>
                <c:pt idx="559">
                  <c:v>55.900379999999998</c:v>
                </c:pt>
                <c:pt idx="560">
                  <c:v>56.00038</c:v>
                </c:pt>
                <c:pt idx="561">
                  <c:v>56.100379999999994</c:v>
                </c:pt>
                <c:pt idx="562">
                  <c:v>56.200380000000003</c:v>
                </c:pt>
                <c:pt idx="563">
                  <c:v>56.30039</c:v>
                </c:pt>
                <c:pt idx="564">
                  <c:v>56.400390000000002</c:v>
                </c:pt>
                <c:pt idx="565">
                  <c:v>56.500389999999996</c:v>
                </c:pt>
                <c:pt idx="566">
                  <c:v>56.600390000000004</c:v>
                </c:pt>
                <c:pt idx="567">
                  <c:v>56.700389999999999</c:v>
                </c:pt>
                <c:pt idx="568">
                  <c:v>56.800400000000003</c:v>
                </c:pt>
                <c:pt idx="569">
                  <c:v>56.900399999999998</c:v>
                </c:pt>
                <c:pt idx="570">
                  <c:v>57.000399999999999</c:v>
                </c:pt>
                <c:pt idx="571">
                  <c:v>57.100400000000008</c:v>
                </c:pt>
                <c:pt idx="572">
                  <c:v>57.200410000000005</c:v>
                </c:pt>
                <c:pt idx="573">
                  <c:v>57.300409999999999</c:v>
                </c:pt>
                <c:pt idx="574">
                  <c:v>57.400410000000001</c:v>
                </c:pt>
                <c:pt idx="575">
                  <c:v>57.500409999999995</c:v>
                </c:pt>
                <c:pt idx="576">
                  <c:v>57.60042</c:v>
                </c:pt>
                <c:pt idx="577">
                  <c:v>57.700420000000001</c:v>
                </c:pt>
                <c:pt idx="578">
                  <c:v>57.800420000000003</c:v>
                </c:pt>
                <c:pt idx="579">
                  <c:v>57.900419999999997</c:v>
                </c:pt>
                <c:pt idx="580">
                  <c:v>58.000419999999998</c:v>
                </c:pt>
                <c:pt idx="581">
                  <c:v>58.100429999999996</c:v>
                </c:pt>
                <c:pt idx="582">
                  <c:v>58.200430000000004</c:v>
                </c:pt>
                <c:pt idx="583">
                  <c:v>58.300429999999999</c:v>
                </c:pt>
                <c:pt idx="584">
                  <c:v>58.40043</c:v>
                </c:pt>
                <c:pt idx="585">
                  <c:v>58.500439999999998</c:v>
                </c:pt>
                <c:pt idx="586">
                  <c:v>58.600440000000006</c:v>
                </c:pt>
                <c:pt idx="587">
                  <c:v>58.70044</c:v>
                </c:pt>
                <c:pt idx="588">
                  <c:v>58.800440000000002</c:v>
                </c:pt>
                <c:pt idx="589">
                  <c:v>58.900439999999996</c:v>
                </c:pt>
                <c:pt idx="590">
                  <c:v>59.000450000000001</c:v>
                </c:pt>
                <c:pt idx="591">
                  <c:v>59.100450000000002</c:v>
                </c:pt>
                <c:pt idx="592">
                  <c:v>59.200450000000004</c:v>
                </c:pt>
                <c:pt idx="593">
                  <c:v>59.300449999999998</c:v>
                </c:pt>
                <c:pt idx="594">
                  <c:v>59.400459999999995</c:v>
                </c:pt>
                <c:pt idx="595">
                  <c:v>59.500459999999997</c:v>
                </c:pt>
                <c:pt idx="596">
                  <c:v>59.600460000000005</c:v>
                </c:pt>
                <c:pt idx="597">
                  <c:v>59.70046</c:v>
                </c:pt>
                <c:pt idx="598">
                  <c:v>59.800470000000004</c:v>
                </c:pt>
                <c:pt idx="599">
                  <c:v>59.900469999999999</c:v>
                </c:pt>
                <c:pt idx="600">
                  <c:v>60.000469999999993</c:v>
                </c:pt>
                <c:pt idx="601">
                  <c:v>60.100470000000001</c:v>
                </c:pt>
                <c:pt idx="602">
                  <c:v>60.200470000000003</c:v>
                </c:pt>
                <c:pt idx="603">
                  <c:v>60.30048</c:v>
                </c:pt>
                <c:pt idx="604">
                  <c:v>60.400480000000002</c:v>
                </c:pt>
                <c:pt idx="605">
                  <c:v>60.500479999999996</c:v>
                </c:pt>
                <c:pt idx="606">
                  <c:v>60.600480000000005</c:v>
                </c:pt>
                <c:pt idx="607">
                  <c:v>60.700490000000002</c:v>
                </c:pt>
                <c:pt idx="608">
                  <c:v>60.800489999999996</c:v>
                </c:pt>
                <c:pt idx="609">
                  <c:v>60.900489999999998</c:v>
                </c:pt>
                <c:pt idx="610">
                  <c:v>61.000489999999999</c:v>
                </c:pt>
                <c:pt idx="611">
                  <c:v>61.100500000000004</c:v>
                </c:pt>
                <c:pt idx="612">
                  <c:v>61.200500000000005</c:v>
                </c:pt>
                <c:pt idx="613">
                  <c:v>61.3005</c:v>
                </c:pt>
                <c:pt idx="614">
                  <c:v>61.400499999999994</c:v>
                </c:pt>
                <c:pt idx="615">
                  <c:v>61.500500000000002</c:v>
                </c:pt>
                <c:pt idx="616">
                  <c:v>61.60051</c:v>
                </c:pt>
                <c:pt idx="617">
                  <c:v>61.700510000000001</c:v>
                </c:pt>
                <c:pt idx="618">
                  <c:v>61.800510000000003</c:v>
                </c:pt>
                <c:pt idx="619">
                  <c:v>61.900509999999997</c:v>
                </c:pt>
                <c:pt idx="620">
                  <c:v>62.000519999999995</c:v>
                </c:pt>
                <c:pt idx="621">
                  <c:v>62.100520000000003</c:v>
                </c:pt>
                <c:pt idx="622">
                  <c:v>62.200519999999997</c:v>
                </c:pt>
                <c:pt idx="623">
                  <c:v>62.300520000000006</c:v>
                </c:pt>
                <c:pt idx="624">
                  <c:v>62.400530000000003</c:v>
                </c:pt>
                <c:pt idx="625">
                  <c:v>62.500529999999998</c:v>
                </c:pt>
                <c:pt idx="626">
                  <c:v>62.600530000000006</c:v>
                </c:pt>
                <c:pt idx="627">
                  <c:v>62.700530000000001</c:v>
                </c:pt>
                <c:pt idx="628">
                  <c:v>62.800529999999995</c:v>
                </c:pt>
                <c:pt idx="629">
                  <c:v>62.900539999999992</c:v>
                </c:pt>
                <c:pt idx="630">
                  <c:v>63.000540000000001</c:v>
                </c:pt>
                <c:pt idx="631">
                  <c:v>63.100539999999995</c:v>
                </c:pt>
                <c:pt idx="632">
                  <c:v>63.200540000000004</c:v>
                </c:pt>
                <c:pt idx="633">
                  <c:v>63.300550000000001</c:v>
                </c:pt>
                <c:pt idx="634">
                  <c:v>63.400549999999996</c:v>
                </c:pt>
                <c:pt idx="635">
                  <c:v>63.500550000000004</c:v>
                </c:pt>
                <c:pt idx="636">
                  <c:v>63.600549999999998</c:v>
                </c:pt>
                <c:pt idx="637">
                  <c:v>63.700549999999993</c:v>
                </c:pt>
                <c:pt idx="638">
                  <c:v>63.800560000000004</c:v>
                </c:pt>
                <c:pt idx="639">
                  <c:v>63.900559999999999</c:v>
                </c:pt>
                <c:pt idx="640">
                  <c:v>64.000560000000007</c:v>
                </c:pt>
                <c:pt idx="641">
                  <c:v>64.100560000000002</c:v>
                </c:pt>
                <c:pt idx="642">
                  <c:v>64.200569999999999</c:v>
                </c:pt>
                <c:pt idx="643">
                  <c:v>64.300569999999993</c:v>
                </c:pt>
                <c:pt idx="644">
                  <c:v>64.400570000000002</c:v>
                </c:pt>
                <c:pt idx="645">
                  <c:v>64.50057000000001</c:v>
                </c:pt>
                <c:pt idx="646">
                  <c:v>64.600580000000008</c:v>
                </c:pt>
                <c:pt idx="647">
                  <c:v>64.700580000000002</c:v>
                </c:pt>
                <c:pt idx="648">
                  <c:v>64.800579999999997</c:v>
                </c:pt>
                <c:pt idx="649">
                  <c:v>64.900579999999991</c:v>
                </c:pt>
                <c:pt idx="650">
                  <c:v>65.000579999999999</c:v>
                </c:pt>
                <c:pt idx="651">
                  <c:v>65.100589999999997</c:v>
                </c:pt>
                <c:pt idx="652">
                  <c:v>65.200590000000005</c:v>
                </c:pt>
                <c:pt idx="653">
                  <c:v>65.30059</c:v>
                </c:pt>
                <c:pt idx="654">
                  <c:v>65.400589999999994</c:v>
                </c:pt>
                <c:pt idx="655">
                  <c:v>65.500600000000006</c:v>
                </c:pt>
                <c:pt idx="656">
                  <c:v>65.6006</c:v>
                </c:pt>
                <c:pt idx="657">
                  <c:v>65.700599999999994</c:v>
                </c:pt>
                <c:pt idx="658">
                  <c:v>65.800600000000003</c:v>
                </c:pt>
                <c:pt idx="659">
                  <c:v>65.90061</c:v>
                </c:pt>
                <c:pt idx="660">
                  <c:v>66.000610000000009</c:v>
                </c:pt>
                <c:pt idx="661">
                  <c:v>66.100610000000003</c:v>
                </c:pt>
                <c:pt idx="662">
                  <c:v>66.200609999999998</c:v>
                </c:pt>
                <c:pt idx="663">
                  <c:v>66.300609999999992</c:v>
                </c:pt>
                <c:pt idx="664">
                  <c:v>66.400620000000004</c:v>
                </c:pt>
                <c:pt idx="665">
                  <c:v>66.500619999999998</c:v>
                </c:pt>
                <c:pt idx="666">
                  <c:v>66.600620000000006</c:v>
                </c:pt>
                <c:pt idx="667">
                  <c:v>66.700620000000001</c:v>
                </c:pt>
                <c:pt idx="668">
                  <c:v>66.800629999999998</c:v>
                </c:pt>
                <c:pt idx="669">
                  <c:v>66.900629999999992</c:v>
                </c:pt>
                <c:pt idx="670">
                  <c:v>67.000630000000001</c:v>
                </c:pt>
                <c:pt idx="671">
                  <c:v>67.100629999999995</c:v>
                </c:pt>
                <c:pt idx="672">
                  <c:v>67.200630000000004</c:v>
                </c:pt>
                <c:pt idx="673">
                  <c:v>67.300640000000001</c:v>
                </c:pt>
                <c:pt idx="674">
                  <c:v>67.400639999999996</c:v>
                </c:pt>
                <c:pt idx="675">
                  <c:v>67.500640000000004</c:v>
                </c:pt>
                <c:pt idx="676">
                  <c:v>67.600639999999999</c:v>
                </c:pt>
                <c:pt idx="677">
                  <c:v>67.700649999999996</c:v>
                </c:pt>
                <c:pt idx="678">
                  <c:v>67.80064999999999</c:v>
                </c:pt>
                <c:pt idx="679">
                  <c:v>67.900649999999999</c:v>
                </c:pt>
                <c:pt idx="680">
                  <c:v>68.000650000000007</c:v>
                </c:pt>
                <c:pt idx="681">
                  <c:v>68.100660000000005</c:v>
                </c:pt>
                <c:pt idx="682">
                  <c:v>68.200659999999999</c:v>
                </c:pt>
                <c:pt idx="683">
                  <c:v>68.300659999999993</c:v>
                </c:pt>
                <c:pt idx="684">
                  <c:v>68.400660000000002</c:v>
                </c:pt>
                <c:pt idx="685">
                  <c:v>68.500659999999996</c:v>
                </c:pt>
                <c:pt idx="686">
                  <c:v>68.600670000000008</c:v>
                </c:pt>
                <c:pt idx="687">
                  <c:v>68.700670000000002</c:v>
                </c:pt>
                <c:pt idx="688">
                  <c:v>68.800669999999997</c:v>
                </c:pt>
                <c:pt idx="689">
                  <c:v>68.900670000000005</c:v>
                </c:pt>
                <c:pt idx="690">
                  <c:v>69.000680000000003</c:v>
                </c:pt>
                <c:pt idx="691">
                  <c:v>69.100679999999997</c:v>
                </c:pt>
                <c:pt idx="692">
                  <c:v>69.200680000000006</c:v>
                </c:pt>
                <c:pt idx="693">
                  <c:v>69.30068</c:v>
                </c:pt>
                <c:pt idx="694">
                  <c:v>69.400689999999997</c:v>
                </c:pt>
                <c:pt idx="695">
                  <c:v>69.500690000000006</c:v>
                </c:pt>
                <c:pt idx="696">
                  <c:v>69.60069</c:v>
                </c:pt>
                <c:pt idx="697">
                  <c:v>69.700689999999994</c:v>
                </c:pt>
                <c:pt idx="698">
                  <c:v>69.800690000000003</c:v>
                </c:pt>
                <c:pt idx="699">
                  <c:v>69.900700000000001</c:v>
                </c:pt>
                <c:pt idx="700">
                  <c:v>70.000699999999995</c:v>
                </c:pt>
                <c:pt idx="701">
                  <c:v>70.100700000000003</c:v>
                </c:pt>
                <c:pt idx="702">
                  <c:v>70.200699999999998</c:v>
                </c:pt>
                <c:pt idx="703">
                  <c:v>70.300709999999995</c:v>
                </c:pt>
                <c:pt idx="704">
                  <c:v>70.400710000000004</c:v>
                </c:pt>
                <c:pt idx="705">
                  <c:v>70.500709999999998</c:v>
                </c:pt>
                <c:pt idx="706">
                  <c:v>70.600709999999992</c:v>
                </c:pt>
                <c:pt idx="707">
                  <c:v>70.700720000000004</c:v>
                </c:pt>
                <c:pt idx="708">
                  <c:v>70.800719999999998</c:v>
                </c:pt>
                <c:pt idx="709">
                  <c:v>70.900720000000007</c:v>
                </c:pt>
                <c:pt idx="710">
                  <c:v>71.000720000000001</c:v>
                </c:pt>
                <c:pt idx="711">
                  <c:v>71.100719999999995</c:v>
                </c:pt>
                <c:pt idx="712">
                  <c:v>71.200729999999993</c:v>
                </c:pt>
                <c:pt idx="713">
                  <c:v>71.300730000000001</c:v>
                </c:pt>
                <c:pt idx="714">
                  <c:v>71.40073000000001</c:v>
                </c:pt>
                <c:pt idx="715">
                  <c:v>71.500730000000004</c:v>
                </c:pt>
                <c:pt idx="716">
                  <c:v>71.600740000000002</c:v>
                </c:pt>
                <c:pt idx="717">
                  <c:v>71.700739999999996</c:v>
                </c:pt>
                <c:pt idx="718">
                  <c:v>71.80073999999999</c:v>
                </c:pt>
                <c:pt idx="719">
                  <c:v>71.900739999999999</c:v>
                </c:pt>
                <c:pt idx="720">
                  <c:v>72.000740000000008</c:v>
                </c:pt>
                <c:pt idx="721">
                  <c:v>72.100750000000005</c:v>
                </c:pt>
                <c:pt idx="722">
                  <c:v>72.200749999999999</c:v>
                </c:pt>
                <c:pt idx="723">
                  <c:v>72.300750000000008</c:v>
                </c:pt>
                <c:pt idx="724">
                  <c:v>72.400750000000002</c:v>
                </c:pt>
                <c:pt idx="725">
                  <c:v>72.50076</c:v>
                </c:pt>
                <c:pt idx="726">
                  <c:v>72.600759999999994</c:v>
                </c:pt>
                <c:pt idx="727">
                  <c:v>72.700760000000002</c:v>
                </c:pt>
                <c:pt idx="728">
                  <c:v>72.800759999999997</c:v>
                </c:pt>
                <c:pt idx="729">
                  <c:v>72.900770000000009</c:v>
                </c:pt>
                <c:pt idx="730">
                  <c:v>73.000770000000003</c:v>
                </c:pt>
                <c:pt idx="731">
                  <c:v>73.100769999999997</c:v>
                </c:pt>
                <c:pt idx="732">
                  <c:v>73.200769999999991</c:v>
                </c:pt>
                <c:pt idx="733">
                  <c:v>73.30077</c:v>
                </c:pt>
                <c:pt idx="734">
                  <c:v>73.400779999999997</c:v>
                </c:pt>
                <c:pt idx="735">
                  <c:v>73.500780000000006</c:v>
                </c:pt>
                <c:pt idx="736">
                  <c:v>73.60078</c:v>
                </c:pt>
                <c:pt idx="737">
                  <c:v>73.700779999999995</c:v>
                </c:pt>
                <c:pt idx="738">
                  <c:v>73.800789999999992</c:v>
                </c:pt>
                <c:pt idx="739">
                  <c:v>73.900790000000001</c:v>
                </c:pt>
                <c:pt idx="740">
                  <c:v>74.000789999999995</c:v>
                </c:pt>
                <c:pt idx="741">
                  <c:v>74.100790000000003</c:v>
                </c:pt>
                <c:pt idx="742">
                  <c:v>74.200800000000001</c:v>
                </c:pt>
                <c:pt idx="743">
                  <c:v>74.30080000000001</c:v>
                </c:pt>
                <c:pt idx="744">
                  <c:v>74.400800000000004</c:v>
                </c:pt>
                <c:pt idx="745">
                  <c:v>74.500799999999998</c:v>
                </c:pt>
                <c:pt idx="746">
                  <c:v>74.600799999999992</c:v>
                </c:pt>
                <c:pt idx="747">
                  <c:v>74.70080999999999</c:v>
                </c:pt>
                <c:pt idx="748">
                  <c:v>74.800809999999998</c:v>
                </c:pt>
                <c:pt idx="749">
                  <c:v>74.900810000000007</c:v>
                </c:pt>
                <c:pt idx="750">
                  <c:v>75.000810000000001</c:v>
                </c:pt>
                <c:pt idx="751">
                  <c:v>75.100819999999999</c:v>
                </c:pt>
                <c:pt idx="752">
                  <c:v>75.200819999999993</c:v>
                </c:pt>
                <c:pt idx="753">
                  <c:v>75.300820000000002</c:v>
                </c:pt>
                <c:pt idx="754">
                  <c:v>75.400819999999996</c:v>
                </c:pt>
                <c:pt idx="755">
                  <c:v>75.500820000000004</c:v>
                </c:pt>
                <c:pt idx="756">
                  <c:v>75.600830000000002</c:v>
                </c:pt>
                <c:pt idx="757">
                  <c:v>75.700829999999996</c:v>
                </c:pt>
                <c:pt idx="758">
                  <c:v>75.800830000000005</c:v>
                </c:pt>
                <c:pt idx="759">
                  <c:v>75.900829999999999</c:v>
                </c:pt>
                <c:pt idx="760">
                  <c:v>76.000839999999997</c:v>
                </c:pt>
                <c:pt idx="761">
                  <c:v>76.100840000000005</c:v>
                </c:pt>
                <c:pt idx="762">
                  <c:v>76.200839999999999</c:v>
                </c:pt>
                <c:pt idx="763">
                  <c:v>76.300840000000008</c:v>
                </c:pt>
                <c:pt idx="764">
                  <c:v>76.400850000000005</c:v>
                </c:pt>
                <c:pt idx="765">
                  <c:v>76.50085</c:v>
                </c:pt>
                <c:pt idx="766">
                  <c:v>76.600849999999994</c:v>
                </c:pt>
                <c:pt idx="767">
                  <c:v>76.700850000000003</c:v>
                </c:pt>
                <c:pt idx="768">
                  <c:v>76.800849999999997</c:v>
                </c:pt>
                <c:pt idx="769">
                  <c:v>76.900859999999994</c:v>
                </c:pt>
                <c:pt idx="770">
                  <c:v>77.000860000000003</c:v>
                </c:pt>
                <c:pt idx="771">
                  <c:v>77.100859999999997</c:v>
                </c:pt>
                <c:pt idx="772">
                  <c:v>77.200860000000006</c:v>
                </c:pt>
                <c:pt idx="773">
                  <c:v>77.300870000000003</c:v>
                </c:pt>
                <c:pt idx="774">
                  <c:v>77.400869999999998</c:v>
                </c:pt>
                <c:pt idx="775">
                  <c:v>77.500869999999992</c:v>
                </c:pt>
                <c:pt idx="776">
                  <c:v>77.60087</c:v>
                </c:pt>
                <c:pt idx="777">
                  <c:v>77.700879999999998</c:v>
                </c:pt>
                <c:pt idx="778">
                  <c:v>77.800880000000006</c:v>
                </c:pt>
                <c:pt idx="779">
                  <c:v>77.900880000000001</c:v>
                </c:pt>
                <c:pt idx="780">
                  <c:v>78.000879999999995</c:v>
                </c:pt>
                <c:pt idx="781">
                  <c:v>78.100879999999989</c:v>
                </c:pt>
                <c:pt idx="782">
                  <c:v>78.200879999999998</c:v>
                </c:pt>
                <c:pt idx="783">
                  <c:v>78.300879999999992</c:v>
                </c:pt>
                <c:pt idx="784">
                  <c:v>78.400890000000004</c:v>
                </c:pt>
                <c:pt idx="785">
                  <c:v>78.500889999999998</c:v>
                </c:pt>
                <c:pt idx="786">
                  <c:v>78.600889999999993</c:v>
                </c:pt>
                <c:pt idx="787">
                  <c:v>78.700889999999987</c:v>
                </c:pt>
                <c:pt idx="788">
                  <c:v>78.800899999999999</c:v>
                </c:pt>
                <c:pt idx="789">
                  <c:v>78.900900000000007</c:v>
                </c:pt>
                <c:pt idx="790">
                  <c:v>79.000900000000001</c:v>
                </c:pt>
                <c:pt idx="791">
                  <c:v>79.100899999999996</c:v>
                </c:pt>
                <c:pt idx="792">
                  <c:v>79.20089999999999</c:v>
                </c:pt>
                <c:pt idx="793">
                  <c:v>79.300910000000002</c:v>
                </c:pt>
                <c:pt idx="794">
                  <c:v>79.400909999999996</c:v>
                </c:pt>
                <c:pt idx="795">
                  <c:v>79.500910000000005</c:v>
                </c:pt>
                <c:pt idx="796">
                  <c:v>79.600909999999999</c:v>
                </c:pt>
                <c:pt idx="797">
                  <c:v>79.700919999999996</c:v>
                </c:pt>
                <c:pt idx="798">
                  <c:v>79.800920000000005</c:v>
                </c:pt>
                <c:pt idx="799">
                  <c:v>79.900919999999999</c:v>
                </c:pt>
                <c:pt idx="800">
                  <c:v>80.000919999999994</c:v>
                </c:pt>
                <c:pt idx="801">
                  <c:v>80.100930000000005</c:v>
                </c:pt>
                <c:pt idx="802">
                  <c:v>80.20093</c:v>
                </c:pt>
                <c:pt idx="803">
                  <c:v>80.300929999999994</c:v>
                </c:pt>
                <c:pt idx="804">
                  <c:v>80.400930000000002</c:v>
                </c:pt>
                <c:pt idx="805">
                  <c:v>80.500929999999997</c:v>
                </c:pt>
                <c:pt idx="806">
                  <c:v>80.600940000000008</c:v>
                </c:pt>
                <c:pt idx="807">
                  <c:v>80.700940000000003</c:v>
                </c:pt>
                <c:pt idx="808">
                  <c:v>80.800939999999997</c:v>
                </c:pt>
                <c:pt idx="809">
                  <c:v>80.900939999999991</c:v>
                </c:pt>
                <c:pt idx="810">
                  <c:v>81.000950000000003</c:v>
                </c:pt>
                <c:pt idx="811">
                  <c:v>81.100950000000012</c:v>
                </c:pt>
                <c:pt idx="812">
                  <c:v>81.200950000000006</c:v>
                </c:pt>
                <c:pt idx="813">
                  <c:v>81.30095</c:v>
                </c:pt>
                <c:pt idx="814">
                  <c:v>81.400960000000012</c:v>
                </c:pt>
                <c:pt idx="815">
                  <c:v>81.500960000000006</c:v>
                </c:pt>
                <c:pt idx="816">
                  <c:v>81.600960000000001</c:v>
                </c:pt>
                <c:pt idx="817">
                  <c:v>81.700960000000009</c:v>
                </c:pt>
                <c:pt idx="818">
                  <c:v>81.800960000000003</c:v>
                </c:pt>
                <c:pt idx="819">
                  <c:v>81.900970000000001</c:v>
                </c:pt>
                <c:pt idx="820">
                  <c:v>82.000970000000009</c:v>
                </c:pt>
                <c:pt idx="821">
                  <c:v>82.100970000000004</c:v>
                </c:pt>
                <c:pt idx="822">
                  <c:v>82.200969999999998</c:v>
                </c:pt>
                <c:pt idx="823">
                  <c:v>82.300979999999996</c:v>
                </c:pt>
                <c:pt idx="824">
                  <c:v>82.400980000000004</c:v>
                </c:pt>
                <c:pt idx="825">
                  <c:v>82.500979999999998</c:v>
                </c:pt>
                <c:pt idx="826">
                  <c:v>82.600980000000007</c:v>
                </c:pt>
                <c:pt idx="827">
                  <c:v>82.700980000000001</c:v>
                </c:pt>
                <c:pt idx="828">
                  <c:v>82.800989999999985</c:v>
                </c:pt>
                <c:pt idx="829">
                  <c:v>82.900990000000007</c:v>
                </c:pt>
                <c:pt idx="830">
                  <c:v>83.000990000000002</c:v>
                </c:pt>
                <c:pt idx="831">
                  <c:v>83.100989999999996</c:v>
                </c:pt>
                <c:pt idx="832">
                  <c:v>83.200999999999993</c:v>
                </c:pt>
                <c:pt idx="833">
                  <c:v>83.300999999999988</c:v>
                </c:pt>
                <c:pt idx="834">
                  <c:v>83.40100000000001</c:v>
                </c:pt>
                <c:pt idx="835">
                  <c:v>83.501000000000005</c:v>
                </c:pt>
                <c:pt idx="836">
                  <c:v>83.601010000000002</c:v>
                </c:pt>
                <c:pt idx="837">
                  <c:v>83.701009999999997</c:v>
                </c:pt>
                <c:pt idx="838">
                  <c:v>83.801010000000005</c:v>
                </c:pt>
                <c:pt idx="839">
                  <c:v>83.901010000000014</c:v>
                </c:pt>
                <c:pt idx="840">
                  <c:v>84.001010000000008</c:v>
                </c:pt>
                <c:pt idx="841">
                  <c:v>84.101019999999991</c:v>
                </c:pt>
                <c:pt idx="842">
                  <c:v>84.20102</c:v>
                </c:pt>
                <c:pt idx="843">
                  <c:v>84.301020000000008</c:v>
                </c:pt>
                <c:pt idx="844">
                  <c:v>84.401020000000003</c:v>
                </c:pt>
                <c:pt idx="845">
                  <c:v>84.50103</c:v>
                </c:pt>
                <c:pt idx="846">
                  <c:v>84.601029999999994</c:v>
                </c:pt>
                <c:pt idx="847">
                  <c:v>84.701029999999989</c:v>
                </c:pt>
                <c:pt idx="848">
                  <c:v>84.801030000000011</c:v>
                </c:pt>
                <c:pt idx="849">
                  <c:v>84.901039999999995</c:v>
                </c:pt>
                <c:pt idx="850">
                  <c:v>85.001039999999989</c:v>
                </c:pt>
                <c:pt idx="851">
                  <c:v>85.101039999999998</c:v>
                </c:pt>
                <c:pt idx="852">
                  <c:v>85.201039999999992</c:v>
                </c:pt>
                <c:pt idx="853">
                  <c:v>85.30104</c:v>
                </c:pt>
                <c:pt idx="854">
                  <c:v>85.401049999999998</c:v>
                </c:pt>
                <c:pt idx="855">
                  <c:v>85.501049999999992</c:v>
                </c:pt>
                <c:pt idx="856">
                  <c:v>85.601049999999987</c:v>
                </c:pt>
                <c:pt idx="857">
                  <c:v>85.701049999999995</c:v>
                </c:pt>
                <c:pt idx="858">
                  <c:v>85.801060000000007</c:v>
                </c:pt>
                <c:pt idx="859">
                  <c:v>85.901060000000001</c:v>
                </c:pt>
                <c:pt idx="860">
                  <c:v>86.001059999999995</c:v>
                </c:pt>
                <c:pt idx="861">
                  <c:v>86.10105999999999</c:v>
                </c:pt>
                <c:pt idx="862">
                  <c:v>86.201070000000001</c:v>
                </c:pt>
                <c:pt idx="863">
                  <c:v>86.301069999999996</c:v>
                </c:pt>
                <c:pt idx="864">
                  <c:v>86.401070000000004</c:v>
                </c:pt>
                <c:pt idx="865">
                  <c:v>86.501069999999999</c:v>
                </c:pt>
                <c:pt idx="866">
                  <c:v>86.601069999999993</c:v>
                </c:pt>
                <c:pt idx="867">
                  <c:v>86.701080000000005</c:v>
                </c:pt>
                <c:pt idx="868">
                  <c:v>86.801079999999999</c:v>
                </c:pt>
                <c:pt idx="869">
                  <c:v>86.901079999999993</c:v>
                </c:pt>
                <c:pt idx="870">
                  <c:v>87.001080000000002</c:v>
                </c:pt>
                <c:pt idx="871">
                  <c:v>87.101089999999999</c:v>
                </c:pt>
                <c:pt idx="872">
                  <c:v>87.201089999999994</c:v>
                </c:pt>
                <c:pt idx="873">
                  <c:v>87.301090000000002</c:v>
                </c:pt>
                <c:pt idx="874">
                  <c:v>87.401089999999996</c:v>
                </c:pt>
                <c:pt idx="875">
                  <c:v>87.501089999999991</c:v>
                </c:pt>
                <c:pt idx="876">
                  <c:v>87.601100000000002</c:v>
                </c:pt>
                <c:pt idx="877">
                  <c:v>87.701099999999997</c:v>
                </c:pt>
                <c:pt idx="878">
                  <c:v>87.801099999999991</c:v>
                </c:pt>
                <c:pt idx="879">
                  <c:v>87.9011</c:v>
                </c:pt>
                <c:pt idx="880">
                  <c:v>88.001110000000011</c:v>
                </c:pt>
                <c:pt idx="881">
                  <c:v>88.101110000000006</c:v>
                </c:pt>
                <c:pt idx="882">
                  <c:v>88.20111</c:v>
                </c:pt>
                <c:pt idx="883">
                  <c:v>88.301109999999994</c:v>
                </c:pt>
                <c:pt idx="884">
                  <c:v>88.401120000000006</c:v>
                </c:pt>
                <c:pt idx="885">
                  <c:v>88.50112</c:v>
                </c:pt>
                <c:pt idx="886">
                  <c:v>88.601120000000009</c:v>
                </c:pt>
                <c:pt idx="887">
                  <c:v>88.701120000000003</c:v>
                </c:pt>
                <c:pt idx="888">
                  <c:v>88.801119999999997</c:v>
                </c:pt>
                <c:pt idx="889">
                  <c:v>88.901130000000009</c:v>
                </c:pt>
                <c:pt idx="890">
                  <c:v>89.001130000000003</c:v>
                </c:pt>
                <c:pt idx="891">
                  <c:v>89.101129999999998</c:v>
                </c:pt>
                <c:pt idx="892">
                  <c:v>89.201130000000006</c:v>
                </c:pt>
                <c:pt idx="893">
                  <c:v>89.301140000000004</c:v>
                </c:pt>
                <c:pt idx="894">
                  <c:v>89.401139999999998</c:v>
                </c:pt>
                <c:pt idx="895">
                  <c:v>89.501140000000007</c:v>
                </c:pt>
                <c:pt idx="896">
                  <c:v>89.601140000000001</c:v>
                </c:pt>
                <c:pt idx="897">
                  <c:v>89.701149999999984</c:v>
                </c:pt>
                <c:pt idx="898">
                  <c:v>89.801150000000007</c:v>
                </c:pt>
                <c:pt idx="899">
                  <c:v>89.901150000000001</c:v>
                </c:pt>
                <c:pt idx="900">
                  <c:v>90.001149999999996</c:v>
                </c:pt>
                <c:pt idx="901">
                  <c:v>90.101150000000004</c:v>
                </c:pt>
                <c:pt idx="902">
                  <c:v>90.201160000000016</c:v>
                </c:pt>
                <c:pt idx="903">
                  <c:v>90.30116000000001</c:v>
                </c:pt>
                <c:pt idx="904">
                  <c:v>90.401160000000004</c:v>
                </c:pt>
                <c:pt idx="905">
                  <c:v>90.501159999999999</c:v>
                </c:pt>
                <c:pt idx="906">
                  <c:v>90.601169999999996</c:v>
                </c:pt>
                <c:pt idx="907">
                  <c:v>90.701170000000005</c:v>
                </c:pt>
                <c:pt idx="908">
                  <c:v>90.801170000000013</c:v>
                </c:pt>
                <c:pt idx="909">
                  <c:v>90.901170000000008</c:v>
                </c:pt>
                <c:pt idx="910">
                  <c:v>91.001170000000002</c:v>
                </c:pt>
                <c:pt idx="911">
                  <c:v>91.101179999999999</c:v>
                </c:pt>
                <c:pt idx="912">
                  <c:v>91.201180000000008</c:v>
                </c:pt>
                <c:pt idx="913">
                  <c:v>91.301180000000002</c:v>
                </c:pt>
                <c:pt idx="914">
                  <c:v>91.401180000000011</c:v>
                </c:pt>
                <c:pt idx="915">
                  <c:v>91.501189999999994</c:v>
                </c:pt>
                <c:pt idx="916">
                  <c:v>91.601189999999988</c:v>
                </c:pt>
                <c:pt idx="917">
                  <c:v>91.701190000000011</c:v>
                </c:pt>
                <c:pt idx="918">
                  <c:v>91.801190000000005</c:v>
                </c:pt>
                <c:pt idx="919">
                  <c:v>91.901199999999989</c:v>
                </c:pt>
                <c:pt idx="920">
                  <c:v>92.001199999999997</c:v>
                </c:pt>
                <c:pt idx="921">
                  <c:v>92.101199999999992</c:v>
                </c:pt>
                <c:pt idx="922">
                  <c:v>92.2012</c:v>
                </c:pt>
                <c:pt idx="923">
                  <c:v>92.301200000000009</c:v>
                </c:pt>
                <c:pt idx="924">
                  <c:v>92.401209999999992</c:v>
                </c:pt>
                <c:pt idx="925">
                  <c:v>92.501209999999986</c:v>
                </c:pt>
                <c:pt idx="926">
                  <c:v>92.601209999999995</c:v>
                </c:pt>
                <c:pt idx="927">
                  <c:v>92.701210000000003</c:v>
                </c:pt>
                <c:pt idx="928">
                  <c:v>92.801220000000001</c:v>
                </c:pt>
                <c:pt idx="929">
                  <c:v>92.901219999999995</c:v>
                </c:pt>
                <c:pt idx="930">
                  <c:v>93.001219999999989</c:v>
                </c:pt>
                <c:pt idx="931">
                  <c:v>93.101220000000012</c:v>
                </c:pt>
                <c:pt idx="932">
                  <c:v>93.201229999999995</c:v>
                </c:pt>
                <c:pt idx="933">
                  <c:v>93.301230000000004</c:v>
                </c:pt>
                <c:pt idx="934">
                  <c:v>93.401229999999998</c:v>
                </c:pt>
                <c:pt idx="935">
                  <c:v>93.501229999999993</c:v>
                </c:pt>
                <c:pt idx="936">
                  <c:v>93.601230000000015</c:v>
                </c:pt>
                <c:pt idx="937">
                  <c:v>93.701239999999999</c:v>
                </c:pt>
                <c:pt idx="938">
                  <c:v>93.801239999999993</c:v>
                </c:pt>
                <c:pt idx="939">
                  <c:v>93.901240000000001</c:v>
                </c:pt>
                <c:pt idx="940">
                  <c:v>94.001239999999996</c:v>
                </c:pt>
                <c:pt idx="941">
                  <c:v>94.101249999999993</c:v>
                </c:pt>
                <c:pt idx="942">
                  <c:v>94.201250000000002</c:v>
                </c:pt>
                <c:pt idx="943">
                  <c:v>94.301249999999996</c:v>
                </c:pt>
                <c:pt idx="944">
                  <c:v>94.40124999999999</c:v>
                </c:pt>
                <c:pt idx="945">
                  <c:v>94.501260000000002</c:v>
                </c:pt>
                <c:pt idx="946">
                  <c:v>94.601259999999996</c:v>
                </c:pt>
                <c:pt idx="947">
                  <c:v>94.701259999999991</c:v>
                </c:pt>
                <c:pt idx="948">
                  <c:v>94.801259999999999</c:v>
                </c:pt>
                <c:pt idx="949">
                  <c:v>94.901259999999994</c:v>
                </c:pt>
                <c:pt idx="950">
                  <c:v>95.001270000000005</c:v>
                </c:pt>
                <c:pt idx="951">
                  <c:v>95.10127</c:v>
                </c:pt>
                <c:pt idx="952">
                  <c:v>95.201269999999994</c:v>
                </c:pt>
                <c:pt idx="953">
                  <c:v>95.301269999999988</c:v>
                </c:pt>
                <c:pt idx="954">
                  <c:v>95.40128</c:v>
                </c:pt>
                <c:pt idx="955">
                  <c:v>95.501280000000008</c:v>
                </c:pt>
                <c:pt idx="956">
                  <c:v>95.601280000000003</c:v>
                </c:pt>
                <c:pt idx="957">
                  <c:v>95.701279999999997</c:v>
                </c:pt>
                <c:pt idx="958">
                  <c:v>95.801279999999991</c:v>
                </c:pt>
                <c:pt idx="959">
                  <c:v>95.901290000000003</c:v>
                </c:pt>
                <c:pt idx="960">
                  <c:v>96.001289999999997</c:v>
                </c:pt>
                <c:pt idx="961">
                  <c:v>96.101290000000006</c:v>
                </c:pt>
                <c:pt idx="962">
                  <c:v>96.20129</c:v>
                </c:pt>
                <c:pt idx="963">
                  <c:v>96.301299999999998</c:v>
                </c:pt>
                <c:pt idx="964">
                  <c:v>96.401300000000006</c:v>
                </c:pt>
                <c:pt idx="965">
                  <c:v>96.501300000000001</c:v>
                </c:pt>
                <c:pt idx="966">
                  <c:v>96.601299999999995</c:v>
                </c:pt>
                <c:pt idx="967">
                  <c:v>96.701310000000007</c:v>
                </c:pt>
                <c:pt idx="968">
                  <c:v>96.801310000000001</c:v>
                </c:pt>
                <c:pt idx="969">
                  <c:v>96.901309999999995</c:v>
                </c:pt>
                <c:pt idx="970">
                  <c:v>97.001310000000004</c:v>
                </c:pt>
                <c:pt idx="971">
                  <c:v>97.101309999999998</c:v>
                </c:pt>
                <c:pt idx="972">
                  <c:v>97.20132000000001</c:v>
                </c:pt>
                <c:pt idx="973">
                  <c:v>97.301320000000004</c:v>
                </c:pt>
                <c:pt idx="974">
                  <c:v>97.401319999999998</c:v>
                </c:pt>
                <c:pt idx="975">
                  <c:v>97.501319999999993</c:v>
                </c:pt>
                <c:pt idx="976">
                  <c:v>97.601330000000004</c:v>
                </c:pt>
                <c:pt idx="977">
                  <c:v>97.701330000000013</c:v>
                </c:pt>
                <c:pt idx="978">
                  <c:v>97.801330000000007</c:v>
                </c:pt>
                <c:pt idx="979">
                  <c:v>97.901330000000002</c:v>
                </c:pt>
                <c:pt idx="980">
                  <c:v>98.001300000000001</c:v>
                </c:pt>
                <c:pt idx="981">
                  <c:v>98.101300000000009</c:v>
                </c:pt>
                <c:pt idx="982">
                  <c:v>98.201300000000003</c:v>
                </c:pt>
                <c:pt idx="983">
                  <c:v>98.301299999999998</c:v>
                </c:pt>
                <c:pt idx="984">
                  <c:v>98.401299999999992</c:v>
                </c:pt>
                <c:pt idx="985">
                  <c:v>98.501299999999986</c:v>
                </c:pt>
                <c:pt idx="986">
                  <c:v>98.601299999999995</c:v>
                </c:pt>
                <c:pt idx="987">
                  <c:v>98.701400000000007</c:v>
                </c:pt>
                <c:pt idx="988">
                  <c:v>98.801400000000001</c:v>
                </c:pt>
                <c:pt idx="989">
                  <c:v>98.901399999999995</c:v>
                </c:pt>
                <c:pt idx="990">
                  <c:v>99.00139999999999</c:v>
                </c:pt>
                <c:pt idx="991">
                  <c:v>99.101399999999998</c:v>
                </c:pt>
                <c:pt idx="992">
                  <c:v>99.201399999999992</c:v>
                </c:pt>
                <c:pt idx="993">
                  <c:v>99.301400000000001</c:v>
                </c:pt>
                <c:pt idx="994">
                  <c:v>99.40140000000001</c:v>
                </c:pt>
                <c:pt idx="995">
                  <c:v>99.501400000000004</c:v>
                </c:pt>
                <c:pt idx="996">
                  <c:v>99.601399999999998</c:v>
                </c:pt>
                <c:pt idx="997">
                  <c:v>99.701400000000007</c:v>
                </c:pt>
                <c:pt idx="998">
                  <c:v>99.801400000000001</c:v>
                </c:pt>
                <c:pt idx="999">
                  <c:v>99.901399999999995</c:v>
                </c:pt>
                <c:pt idx="1000">
                  <c:v>100.00139999999999</c:v>
                </c:pt>
                <c:pt idx="1001">
                  <c:v>100.10140000000001</c:v>
                </c:pt>
                <c:pt idx="1002">
                  <c:v>100.20140000000001</c:v>
                </c:pt>
                <c:pt idx="1003">
                  <c:v>100.3014</c:v>
                </c:pt>
                <c:pt idx="1004">
                  <c:v>100.4014</c:v>
                </c:pt>
                <c:pt idx="1005">
                  <c:v>100.5014</c:v>
                </c:pt>
                <c:pt idx="1006">
                  <c:v>100.6014</c:v>
                </c:pt>
                <c:pt idx="1007">
                  <c:v>100.70139999999999</c:v>
                </c:pt>
                <c:pt idx="1008">
                  <c:v>100.8014</c:v>
                </c:pt>
                <c:pt idx="1009">
                  <c:v>100.9014</c:v>
                </c:pt>
                <c:pt idx="1010">
                  <c:v>101.0014</c:v>
                </c:pt>
                <c:pt idx="1011">
                  <c:v>101.10140000000001</c:v>
                </c:pt>
                <c:pt idx="1012">
                  <c:v>101.20140000000001</c:v>
                </c:pt>
                <c:pt idx="1013">
                  <c:v>101.3014</c:v>
                </c:pt>
                <c:pt idx="1014">
                  <c:v>101.4014</c:v>
                </c:pt>
                <c:pt idx="1015">
                  <c:v>101.50139999999999</c:v>
                </c:pt>
                <c:pt idx="1016">
                  <c:v>101.6014</c:v>
                </c:pt>
                <c:pt idx="1017">
                  <c:v>101.70139999999999</c:v>
                </c:pt>
                <c:pt idx="1018">
                  <c:v>101.8014</c:v>
                </c:pt>
                <c:pt idx="1019">
                  <c:v>101.90140000000001</c:v>
                </c:pt>
                <c:pt idx="1020">
                  <c:v>102.0014</c:v>
                </c:pt>
                <c:pt idx="1021">
                  <c:v>102.1014</c:v>
                </c:pt>
                <c:pt idx="1022">
                  <c:v>102.20140000000001</c:v>
                </c:pt>
                <c:pt idx="1023">
                  <c:v>102.3014</c:v>
                </c:pt>
                <c:pt idx="1024">
                  <c:v>102.4014</c:v>
                </c:pt>
                <c:pt idx="1025">
                  <c:v>102.50139999999999</c:v>
                </c:pt>
                <c:pt idx="1026">
                  <c:v>102.60140000000001</c:v>
                </c:pt>
                <c:pt idx="1027">
                  <c:v>102.70140000000001</c:v>
                </c:pt>
                <c:pt idx="1028">
                  <c:v>102.8014</c:v>
                </c:pt>
                <c:pt idx="1029">
                  <c:v>102.9014</c:v>
                </c:pt>
                <c:pt idx="1030">
                  <c:v>103.0014</c:v>
                </c:pt>
                <c:pt idx="1031">
                  <c:v>103.10149999999999</c:v>
                </c:pt>
                <c:pt idx="1032">
                  <c:v>103.2015</c:v>
                </c:pt>
                <c:pt idx="1033">
                  <c:v>103.3015</c:v>
                </c:pt>
                <c:pt idx="1034">
                  <c:v>103.4015</c:v>
                </c:pt>
                <c:pt idx="1035">
                  <c:v>103.50150000000001</c:v>
                </c:pt>
                <c:pt idx="1036">
                  <c:v>103.6015</c:v>
                </c:pt>
                <c:pt idx="1037">
                  <c:v>103.7015</c:v>
                </c:pt>
                <c:pt idx="1038">
                  <c:v>103.8015</c:v>
                </c:pt>
                <c:pt idx="1039">
                  <c:v>103.9015</c:v>
                </c:pt>
                <c:pt idx="1040">
                  <c:v>104.00149999999999</c:v>
                </c:pt>
                <c:pt idx="1041">
                  <c:v>104.10150000000002</c:v>
                </c:pt>
                <c:pt idx="1042">
                  <c:v>104.20150000000001</c:v>
                </c:pt>
                <c:pt idx="1043">
                  <c:v>104.3015</c:v>
                </c:pt>
                <c:pt idx="1044">
                  <c:v>104.4015</c:v>
                </c:pt>
                <c:pt idx="1045">
                  <c:v>104.50149999999999</c:v>
                </c:pt>
                <c:pt idx="1046">
                  <c:v>104.6015</c:v>
                </c:pt>
                <c:pt idx="1047">
                  <c:v>104.7015</c:v>
                </c:pt>
                <c:pt idx="1048">
                  <c:v>104.80149999999999</c:v>
                </c:pt>
                <c:pt idx="1049">
                  <c:v>104.9015</c:v>
                </c:pt>
                <c:pt idx="1050">
                  <c:v>105.00150000000001</c:v>
                </c:pt>
                <c:pt idx="1051">
                  <c:v>105.1015</c:v>
                </c:pt>
                <c:pt idx="1052">
                  <c:v>105.20150000000001</c:v>
                </c:pt>
                <c:pt idx="1053">
                  <c:v>105.3015</c:v>
                </c:pt>
                <c:pt idx="1054">
                  <c:v>105.4015</c:v>
                </c:pt>
                <c:pt idx="1055">
                  <c:v>105.50149999999999</c:v>
                </c:pt>
                <c:pt idx="1056">
                  <c:v>105.60149999999999</c:v>
                </c:pt>
                <c:pt idx="1057">
                  <c:v>105.7015</c:v>
                </c:pt>
                <c:pt idx="1058">
                  <c:v>105.8015</c:v>
                </c:pt>
                <c:pt idx="1059">
                  <c:v>105.9015</c:v>
                </c:pt>
                <c:pt idx="1060">
                  <c:v>106.00150000000001</c:v>
                </c:pt>
                <c:pt idx="1061">
                  <c:v>106.1015</c:v>
                </c:pt>
                <c:pt idx="1062">
                  <c:v>106.2015</c:v>
                </c:pt>
                <c:pt idx="1063">
                  <c:v>106.3015</c:v>
                </c:pt>
                <c:pt idx="1064">
                  <c:v>106.4015</c:v>
                </c:pt>
                <c:pt idx="1065">
                  <c:v>106.50149999999999</c:v>
                </c:pt>
                <c:pt idx="1066">
                  <c:v>106.60150000000002</c:v>
                </c:pt>
                <c:pt idx="1067">
                  <c:v>106.70150000000001</c:v>
                </c:pt>
                <c:pt idx="1068">
                  <c:v>106.8015</c:v>
                </c:pt>
                <c:pt idx="1069">
                  <c:v>106.9015</c:v>
                </c:pt>
                <c:pt idx="1070">
                  <c:v>107.00149999999999</c:v>
                </c:pt>
                <c:pt idx="1071">
                  <c:v>107.1015</c:v>
                </c:pt>
                <c:pt idx="1072">
                  <c:v>107.2015</c:v>
                </c:pt>
                <c:pt idx="1073">
                  <c:v>107.30149999999999</c:v>
                </c:pt>
                <c:pt idx="1074">
                  <c:v>107.4016</c:v>
                </c:pt>
                <c:pt idx="1075">
                  <c:v>107.5016</c:v>
                </c:pt>
                <c:pt idx="1076">
                  <c:v>107.6016</c:v>
                </c:pt>
                <c:pt idx="1077">
                  <c:v>107.7016</c:v>
                </c:pt>
                <c:pt idx="1078">
                  <c:v>107.80159999999999</c:v>
                </c:pt>
                <c:pt idx="1079">
                  <c:v>107.9016</c:v>
                </c:pt>
                <c:pt idx="1080">
                  <c:v>108.0016</c:v>
                </c:pt>
                <c:pt idx="1081">
                  <c:v>108.1016</c:v>
                </c:pt>
                <c:pt idx="1082">
                  <c:v>108.20160000000001</c:v>
                </c:pt>
                <c:pt idx="1083">
                  <c:v>108.30160000000001</c:v>
                </c:pt>
                <c:pt idx="1084">
                  <c:v>108.4016</c:v>
                </c:pt>
                <c:pt idx="1085">
                  <c:v>108.5016</c:v>
                </c:pt>
                <c:pt idx="1086">
                  <c:v>108.60159999999999</c:v>
                </c:pt>
                <c:pt idx="1087">
                  <c:v>108.7016</c:v>
                </c:pt>
                <c:pt idx="1088">
                  <c:v>108.80159999999999</c:v>
                </c:pt>
                <c:pt idx="1089">
                  <c:v>108.90159999999999</c:v>
                </c:pt>
                <c:pt idx="1090">
                  <c:v>109.00160000000001</c:v>
                </c:pt>
                <c:pt idx="1091">
                  <c:v>109.1016</c:v>
                </c:pt>
                <c:pt idx="1092">
                  <c:v>109.2016</c:v>
                </c:pt>
                <c:pt idx="1093">
                  <c:v>109.30160000000001</c:v>
                </c:pt>
                <c:pt idx="1094">
                  <c:v>109.4016</c:v>
                </c:pt>
                <c:pt idx="1095">
                  <c:v>109.5016</c:v>
                </c:pt>
                <c:pt idx="1096">
                  <c:v>109.60159999999999</c:v>
                </c:pt>
                <c:pt idx="1097">
                  <c:v>109.70159999999998</c:v>
                </c:pt>
                <c:pt idx="1098">
                  <c:v>109.80160000000001</c:v>
                </c:pt>
                <c:pt idx="1099">
                  <c:v>109.9016</c:v>
                </c:pt>
                <c:pt idx="1100">
                  <c:v>110.0016</c:v>
                </c:pt>
                <c:pt idx="1101">
                  <c:v>110.1016</c:v>
                </c:pt>
                <c:pt idx="1102">
                  <c:v>110.2016</c:v>
                </c:pt>
                <c:pt idx="1103">
                  <c:v>110.30159999999999</c:v>
                </c:pt>
                <c:pt idx="1104">
                  <c:v>110.4016</c:v>
                </c:pt>
                <c:pt idx="1105">
                  <c:v>110.5016</c:v>
                </c:pt>
                <c:pt idx="1106">
                  <c:v>110.6016</c:v>
                </c:pt>
                <c:pt idx="1107">
                  <c:v>110.70160000000001</c:v>
                </c:pt>
                <c:pt idx="1108">
                  <c:v>110.80160000000001</c:v>
                </c:pt>
                <c:pt idx="1109">
                  <c:v>110.9016</c:v>
                </c:pt>
                <c:pt idx="1110">
                  <c:v>111.0016</c:v>
                </c:pt>
                <c:pt idx="1111">
                  <c:v>111.10159999999999</c:v>
                </c:pt>
                <c:pt idx="1112">
                  <c:v>111.2</c:v>
                </c:pt>
                <c:pt idx="1113">
                  <c:v>111.3</c:v>
                </c:pt>
                <c:pt idx="1114">
                  <c:v>111.4</c:v>
                </c:pt>
                <c:pt idx="1115">
                  <c:v>111.5</c:v>
                </c:pt>
              </c:numCache>
            </c:numRef>
          </c:yVal>
          <c:smooth val="0"/>
          <c:extLst>
            <c:ext xmlns:c16="http://schemas.microsoft.com/office/drawing/2014/chart" uri="{C3380CC4-5D6E-409C-BE32-E72D297353CC}">
              <c16:uniqueId val="{00000002-24E0-4257-9B30-DBE28A6D7801}"/>
            </c:ext>
          </c:extLst>
        </c:ser>
        <c:dLbls>
          <c:showLegendKey val="0"/>
          <c:showVal val="0"/>
          <c:showCatName val="0"/>
          <c:showSerName val="0"/>
          <c:showPercent val="0"/>
          <c:showBubbleSize val="0"/>
        </c:dLbls>
        <c:axId val="1740256703"/>
        <c:axId val="1740257535"/>
        <c:extLst>
          <c:ext xmlns:c15="http://schemas.microsoft.com/office/drawing/2012/chart" uri="{02D57815-91ED-43cb-92C2-25804820EDAC}">
            <c15:filteredScatterSeries>
              <c15:ser>
                <c:idx val="1"/>
                <c:order val="1"/>
                <c:tx>
                  <c:v>S1_f</c:v>
                </c:tx>
                <c:spPr>
                  <a:ln w="12700" cap="rnd">
                    <a:solidFill>
                      <a:schemeClr val="accent4">
                        <a:lumMod val="50000"/>
                      </a:schemeClr>
                    </a:solidFill>
                    <a:round/>
                  </a:ln>
                  <a:effectLst/>
                </c:spPr>
                <c:marker>
                  <c:symbol val="none"/>
                </c:marker>
                <c:xVal>
                  <c:numRef>
                    <c:extLst>
                      <c:ext uri="{02D57815-91ED-43cb-92C2-25804820EDAC}">
                        <c15:formulaRef>
                          <c15:sqref>Bq!$D$5:$D$80</c15:sqref>
                        </c15:formulaRef>
                      </c:ext>
                    </c:extLst>
                    <c:numCache>
                      <c:formatCode>General</c:formatCode>
                      <c:ptCount val="76"/>
                      <c:pt idx="0">
                        <c:v>0</c:v>
                      </c:pt>
                      <c:pt idx="1">
                        <c:v>8.1558423185114077E-4</c:v>
                      </c:pt>
                      <c:pt idx="2">
                        <c:v>3.0482431480002002E-4</c:v>
                      </c:pt>
                      <c:pt idx="3">
                        <c:v>5.8568592686287829E-4</c:v>
                      </c:pt>
                      <c:pt idx="4">
                        <c:v>8.2994976235815292E-4</c:v>
                      </c:pt>
                      <c:pt idx="5">
                        <c:v>7.2152392884377344E-4</c:v>
                      </c:pt>
                      <c:pt idx="6">
                        <c:v>5.4540284282970951E-4</c:v>
                      </c:pt>
                      <c:pt idx="7">
                        <c:v>5.5871115667728577E-4</c:v>
                      </c:pt>
                      <c:pt idx="8">
                        <c:v>6.1449238800712243E-4</c:v>
                      </c:pt>
                      <c:pt idx="9">
                        <c:v>8.7864141241428165E-4</c:v>
                      </c:pt>
                      <c:pt idx="10">
                        <c:v>9.1075538825083411E-4</c:v>
                      </c:pt>
                      <c:pt idx="11">
                        <c:v>7.670896205168253E-4</c:v>
                      </c:pt>
                      <c:pt idx="12">
                        <c:v>9.2899885221300763E-4</c:v>
                      </c:pt>
                      <c:pt idx="13">
                        <c:v>9.7367262199131465E-4</c:v>
                      </c:pt>
                      <c:pt idx="14">
                        <c:v>1.0626287702023693E-3</c:v>
                      </c:pt>
                      <c:pt idx="15">
                        <c:v>1.5997529104420361E-3</c:v>
                      </c:pt>
                      <c:pt idx="16">
                        <c:v>2.5443757264887287E-3</c:v>
                      </c:pt>
                      <c:pt idx="17">
                        <c:v>3.7772364640602791E-3</c:v>
                      </c:pt>
                      <c:pt idx="18">
                        <c:v>6.7158423724115587E-3</c:v>
                      </c:pt>
                      <c:pt idx="19">
                        <c:v>1.3471207803101015E-2</c:v>
                      </c:pt>
                      <c:pt idx="20">
                        <c:v>1.4227346473921659E-2</c:v>
                      </c:pt>
                      <c:pt idx="21">
                        <c:v>4.7083395894346753E-3</c:v>
                      </c:pt>
                      <c:pt idx="22">
                        <c:v>5.7661067011345254E-4</c:v>
                      </c:pt>
                      <c:pt idx="23">
                        <c:v>2.3395716874163804E-4</c:v>
                      </c:pt>
                      <c:pt idx="24">
                        <c:v>2.0409172142931133E-4</c:v>
                      </c:pt>
                      <c:pt idx="25">
                        <c:v>3.1262021447868931E-4</c:v>
                      </c:pt>
                      <c:pt idx="26">
                        <c:v>3.8145491132148869E-4</c:v>
                      </c:pt>
                      <c:pt idx="27">
                        <c:v>4.3228417558093175E-4</c:v>
                      </c:pt>
                      <c:pt idx="28">
                        <c:v>4.6587714935581652E-4</c:v>
                      </c:pt>
                      <c:pt idx="29">
                        <c:v>4.8809244404529969E-4</c:v>
                      </c:pt>
                      <c:pt idx="30">
                        <c:v>4.7510594392842379E-4</c:v>
                      </c:pt>
                      <c:pt idx="31">
                        <c:v>4.4939449918283281E-4</c:v>
                      </c:pt>
                      <c:pt idx="32">
                        <c:v>4.3416612567870647E-4</c:v>
                      </c:pt>
                      <c:pt idx="33">
                        <c:v>5.2957835385637395E-4</c:v>
                      </c:pt>
                      <c:pt idx="34">
                        <c:v>6.5043520763004292E-4</c:v>
                      </c:pt>
                      <c:pt idx="35">
                        <c:v>7.2249930425567397E-4</c:v>
                      </c:pt>
                      <c:pt idx="36">
                        <c:v>1.2406536924416416E-3</c:v>
                      </c:pt>
                      <c:pt idx="37">
                        <c:v>3.023182599539691E-3</c:v>
                      </c:pt>
                      <c:pt idx="38">
                        <c:v>1.7985578563264347E-2</c:v>
                      </c:pt>
                      <c:pt idx="39">
                        <c:v>4.3562949935048112E-2</c:v>
                      </c:pt>
                      <c:pt idx="40">
                        <c:v>2.8354072669625172E-2</c:v>
                      </c:pt>
                      <c:pt idx="41">
                        <c:v>1.3936490304880403E-2</c:v>
                      </c:pt>
                      <c:pt idx="42">
                        <c:v>9.0665216961353691E-3</c:v>
                      </c:pt>
                      <c:pt idx="43">
                        <c:v>3.2905091223097752E-3</c:v>
                      </c:pt>
                      <c:pt idx="44">
                        <c:v>3.13824261638868E-4</c:v>
                      </c:pt>
                      <c:pt idx="45">
                        <c:v>-5.6855435075522312E-5</c:v>
                      </c:pt>
                      <c:pt idx="46">
                        <c:v>-7.6080865590520962E-5</c:v>
                      </c:pt>
                      <c:pt idx="47">
                        <c:v>-2.7509319594078782E-5</c:v>
                      </c:pt>
                      <c:pt idx="48">
                        <c:v>6.0750536758760543E-6</c:v>
                      </c:pt>
                      <c:pt idx="49">
                        <c:v>-1.040813723301764E-5</c:v>
                      </c:pt>
                      <c:pt idx="50">
                        <c:v>-5.3887139057945742E-5</c:v>
                      </c:pt>
                      <c:pt idx="51">
                        <c:v>-1.069745953890216E-4</c:v>
                      </c:pt>
                      <c:pt idx="52">
                        <c:v>-1.6739745868266399E-4</c:v>
                      </c:pt>
                      <c:pt idx="53">
                        <c:v>-4.3288112518388358E-4</c:v>
                      </c:pt>
                      <c:pt idx="54">
                        <c:v>-9.3383582032384167E-4</c:v>
                      </c:pt>
                      <c:pt idx="55">
                        <c:v>-1.112245303683518E-3</c:v>
                      </c:pt>
                      <c:pt idx="56">
                        <c:v>-1.120973768378872E-3</c:v>
                      </c:pt>
                      <c:pt idx="57">
                        <c:v>3.4405599471899698E-3</c:v>
                      </c:pt>
                      <c:pt idx="58">
                        <c:v>1.9137061274651614E-2</c:v>
                      </c:pt>
                      <c:pt idx="59">
                        <c:v>4.7423850793573398E-2</c:v>
                      </c:pt>
                      <c:pt idx="60">
                        <c:v>6.2059003328482742E-2</c:v>
                      </c:pt>
                      <c:pt idx="61">
                        <c:v>4.3954442732416908E-2</c:v>
                      </c:pt>
                      <c:pt idx="62">
                        <c:v>2.5737056074354548E-2</c:v>
                      </c:pt>
                      <c:pt idx="63">
                        <c:v>1.1721086475409389E-2</c:v>
                      </c:pt>
                      <c:pt idx="64">
                        <c:v>7.6810665849401443E-3</c:v>
                      </c:pt>
                      <c:pt idx="65">
                        <c:v>1.7572299784596524E-3</c:v>
                      </c:pt>
                      <c:pt idx="66">
                        <c:v>-5.6334479107001813E-5</c:v>
                      </c:pt>
                      <c:pt idx="67">
                        <c:v>-9.1593266653991573E-5</c:v>
                      </c:pt>
                      <c:pt idx="68">
                        <c:v>-5.9363923200034859E-5</c:v>
                      </c:pt>
                      <c:pt idx="69">
                        <c:v>-2.9305785300865963E-5</c:v>
                      </c:pt>
                      <c:pt idx="70">
                        <c:v>-2.1538783049929578E-5</c:v>
                      </c:pt>
                      <c:pt idx="71">
                        <c:v>-5.094618476840609E-6</c:v>
                      </c:pt>
                      <c:pt idx="72">
                        <c:v>-5.8089741625353069E-7</c:v>
                      </c:pt>
                      <c:pt idx="73">
                        <c:v>-3.3452462150852327E-5</c:v>
                      </c:pt>
                      <c:pt idx="74">
                        <c:v>-5.1244191870514688E-5</c:v>
                      </c:pt>
                      <c:pt idx="75">
                        <c:v>-6.3882551761946255E-5</c:v>
                      </c:pt>
                    </c:numCache>
                  </c:numRef>
                </c:xVal>
                <c:yVal>
                  <c:numRef>
                    <c:extLst>
                      <c:ext uri="{02D57815-91ED-43cb-92C2-25804820EDAC}">
                        <c15:formulaRef>
                          <c15:sqref>Bq!$E$5:$E$80</c15:sqref>
                        </c15:formulaRef>
                      </c:ext>
                    </c:extLst>
                    <c:numCache>
                      <c:formatCode>General</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0"/>
                <c:extLst>
                  <c:ext xmlns:c16="http://schemas.microsoft.com/office/drawing/2014/chart" uri="{C3380CC4-5D6E-409C-BE32-E72D297353CC}">
                    <c16:uniqueId val="{00000003-24E0-4257-9B30-DBE28A6D7801}"/>
                  </c:ext>
                </c:extLst>
              </c15:ser>
            </c15:filteredScatterSeries>
            <c15:filteredScatterSeries>
              <c15:ser>
                <c:idx val="2"/>
                <c:order val="3"/>
                <c:tx>
                  <c:v>4b_f</c:v>
                </c:tx>
                <c:spPr>
                  <a:ln w="12700" cap="rnd">
                    <a:solidFill>
                      <a:schemeClr val="accent6">
                        <a:lumMod val="5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Bq!$I$28:$I$1139</c15:sqref>
                        </c15:formulaRef>
                      </c:ext>
                    </c:extLst>
                    <c:numCache>
                      <c:formatCode>General</c:formatCode>
                      <c:ptCount val="1112"/>
                      <c:pt idx="0">
                        <c:v>1.3684522739914953E-4</c:v>
                      </c:pt>
                      <c:pt idx="1">
                        <c:v>1.3684270185777213E-4</c:v>
                      </c:pt>
                      <c:pt idx="2">
                        <c:v>1.0834014536715467E-4</c:v>
                      </c:pt>
                      <c:pt idx="3">
                        <c:v>9.0372311797007424E-5</c:v>
                      </c:pt>
                      <c:pt idx="4">
                        <c:v>9.0371211691505436E-5</c:v>
                      </c:pt>
                      <c:pt idx="5">
                        <c:v>7.8044286526387875E-5</c:v>
                      </c:pt>
                      <c:pt idx="6">
                        <c:v>0</c:v>
                      </c:pt>
                      <c:pt idx="7">
                        <c:v>0</c:v>
                      </c:pt>
                      <c:pt idx="8">
                        <c:v>0</c:v>
                      </c:pt>
                      <c:pt idx="9">
                        <c:v>0</c:v>
                      </c:pt>
                      <c:pt idx="10">
                        <c:v>0</c:v>
                      </c:pt>
                      <c:pt idx="11">
                        <c:v>-4.7491204819096318E-5</c:v>
                      </c:pt>
                      <c:pt idx="12">
                        <c:v>-4.7490902010984976E-5</c:v>
                      </c:pt>
                      <c:pt idx="13">
                        <c:v>8.9880517539111339E-5</c:v>
                      </c:pt>
                      <c:pt idx="14">
                        <c:v>0</c:v>
                      </c:pt>
                      <c:pt idx="15">
                        <c:v>0</c:v>
                      </c:pt>
                      <c:pt idx="16">
                        <c:v>0</c:v>
                      </c:pt>
                      <c:pt idx="17">
                        <c:v>0</c:v>
                      </c:pt>
                      <c:pt idx="18">
                        <c:v>0</c:v>
                      </c:pt>
                      <c:pt idx="19">
                        <c:v>3.8663653652396484E-5</c:v>
                      </c:pt>
                      <c:pt idx="20">
                        <c:v>7.5291236676717675E-5</c:v>
                      </c:pt>
                      <c:pt idx="21">
                        <c:v>7.5290857538578131E-5</c:v>
                      </c:pt>
                      <c:pt idx="22">
                        <c:v>1.1074882076216874E-4</c:v>
                      </c:pt>
                      <c:pt idx="23">
                        <c:v>1.1074827432606683E-4</c:v>
                      </c:pt>
                      <c:pt idx="24">
                        <c:v>1.1074772811941819E-4</c:v>
                      </c:pt>
                      <c:pt idx="25">
                        <c:v>1.4230605401939814E-4</c:v>
                      </c:pt>
                      <c:pt idx="26">
                        <c:v>1.3998448281927087E-4</c:v>
                      </c:pt>
                      <c:pt idx="27">
                        <c:v>1.3998382913224498E-4</c:v>
                      </c:pt>
                      <c:pt idx="28">
                        <c:v>2.047534303876821E-4</c:v>
                      </c:pt>
                      <c:pt idx="29">
                        <c:v>2.0475249879728729E-4</c:v>
                      </c:pt>
                      <c:pt idx="30">
                        <c:v>2.0475156759736012E-4</c:v>
                      </c:pt>
                      <c:pt idx="31">
                        <c:v>2.0194052273028271E-4</c:v>
                      </c:pt>
                      <c:pt idx="32">
                        <c:v>2.0193961767468678E-4</c:v>
                      </c:pt>
                      <c:pt idx="33">
                        <c:v>1.9843713807919644E-4</c:v>
                      </c:pt>
                      <c:pt idx="34">
                        <c:v>1.6394354251091312E-4</c:v>
                      </c:pt>
                      <c:pt idx="35">
                        <c:v>1.6394282758031985E-4</c:v>
                      </c:pt>
                      <c:pt idx="36">
                        <c:v>1.6223776344675259E-4</c:v>
                      </c:pt>
                      <c:pt idx="37">
                        <c:v>2.256354525589015E-4</c:v>
                      </c:pt>
                      <c:pt idx="38">
                        <c:v>1.9178200252339175E-4</c:v>
                      </c:pt>
                      <c:pt idx="39">
                        <c:v>1.9178118857422318E-4</c:v>
                      </c:pt>
                      <c:pt idx="40">
                        <c:v>1.8896555959260807E-4</c:v>
                      </c:pt>
                      <c:pt idx="41">
                        <c:v>1.8896477002250601E-4</c:v>
                      </c:pt>
                      <c:pt idx="42">
                        <c:v>2.5079770789208884E-4</c:v>
                      </c:pt>
                      <c:pt idx="43">
                        <c:v>2.4807831381836305E-4</c:v>
                      </c:pt>
                      <c:pt idx="44">
                        <c:v>2.480772944528829E-4</c:v>
                      </c:pt>
                      <c:pt idx="45">
                        <c:v>2.4585566838808686E-4</c:v>
                      </c:pt>
                      <c:pt idx="46">
                        <c:v>2.4278821032682873E-4</c:v>
                      </c:pt>
                      <c:pt idx="47">
                        <c:v>2.0640252871179337E-4</c:v>
                      </c:pt>
                      <c:pt idx="48">
                        <c:v>2.0141305020395081E-4</c:v>
                      </c:pt>
                      <c:pt idx="49">
                        <c:v>1.9841142802949621E-4</c:v>
                      </c:pt>
                      <c:pt idx="50">
                        <c:v>2.2331629762725575E-4</c:v>
                      </c:pt>
                      <c:pt idx="51">
                        <c:v>2.197715742335096E-4</c:v>
                      </c:pt>
                      <c:pt idx="52">
                        <c:v>2.1680628559228804E-4</c:v>
                      </c:pt>
                      <c:pt idx="53">
                        <c:v>2.4000466089998615E-4</c:v>
                      </c:pt>
                      <c:pt idx="54">
                        <c:v>2.3708230832040494E-4</c:v>
                      </c:pt>
                      <c:pt idx="55">
                        <c:v>2.3415997890301657E-4</c:v>
                      </c:pt>
                      <c:pt idx="56">
                        <c:v>2.2851083151256471E-4</c:v>
                      </c:pt>
                      <c:pt idx="57">
                        <c:v>2.2373845894863457E-4</c:v>
                      </c:pt>
                      <c:pt idx="58">
                        <c:v>2.2087479703771737E-4</c:v>
                      </c:pt>
                      <c:pt idx="59">
                        <c:v>2.446425283596626E-4</c:v>
                      </c:pt>
                      <c:pt idx="60">
                        <c:v>2.9695383624579692E-4</c:v>
                      </c:pt>
                      <c:pt idx="61">
                        <c:v>2.941300901303488E-4</c:v>
                      </c:pt>
                      <c:pt idx="62">
                        <c:v>2.8822071045626072E-4</c:v>
                      </c:pt>
                      <c:pt idx="63">
                        <c:v>2.8542692887591127E-4</c:v>
                      </c:pt>
                      <c:pt idx="64">
                        <c:v>2.8263316848321129E-4</c:v>
                      </c:pt>
                      <c:pt idx="65">
                        <c:v>2.2208422956390152E-4</c:v>
                      </c:pt>
                      <c:pt idx="66">
                        <c:v>2.1931326235948473E-4</c:v>
                      </c:pt>
                      <c:pt idx="67">
                        <c:v>2.7028781481793103E-4</c:v>
                      </c:pt>
                      <c:pt idx="68">
                        <c:v>2.675345344726861E-4</c:v>
                      </c:pt>
                      <c:pt idx="69">
                        <c:v>3.168626239214031E-4</c:v>
                      </c:pt>
                      <c:pt idx="70">
                        <c:v>3.1413551473399414E-4</c:v>
                      </c:pt>
                      <c:pt idx="71">
                        <c:v>3.1066721962463623E-4</c:v>
                      </c:pt>
                      <c:pt idx="72">
                        <c:v>3.0794664427035969E-4</c:v>
                      </c:pt>
                      <c:pt idx="73">
                        <c:v>3.0522608895581751E-4</c:v>
                      </c:pt>
                      <c:pt idx="74">
                        <c:v>2.4472669470711135E-4</c:v>
                      </c:pt>
                      <c:pt idx="75">
                        <c:v>1.8799410796740694E-4</c:v>
                      </c:pt>
                      <c:pt idx="76">
                        <c:v>1.8531433247891715E-4</c:v>
                      </c:pt>
                      <c:pt idx="77">
                        <c:v>2.6334451926684777E-4</c:v>
                      </c:pt>
                      <c:pt idx="78">
                        <c:v>2.3289627682489896E-4</c:v>
                      </c:pt>
                      <c:pt idx="79">
                        <c:v>2.3022476378114373E-4</c:v>
                      </c:pt>
                      <c:pt idx="80">
                        <c:v>2.270225487418273E-4</c:v>
                      </c:pt>
                      <c:pt idx="81">
                        <c:v>3.0418383682261551E-4</c:v>
                      </c:pt>
                      <c:pt idx="82">
                        <c:v>3.0152046210084999E-4</c:v>
                      </c:pt>
                      <c:pt idx="83">
                        <c:v>2.7282640566923881E-4</c:v>
                      </c:pt>
                      <c:pt idx="84">
                        <c:v>2.7015692042003155E-4</c:v>
                      </c:pt>
                      <c:pt idx="85">
                        <c:v>2.674874542210983E-4</c:v>
                      </c:pt>
                      <c:pt idx="86">
                        <c:v>3.1852295070092132E-4</c:v>
                      </c:pt>
                      <c:pt idx="87">
                        <c:v>3.1585129309725591E-4</c:v>
                      </c:pt>
                      <c:pt idx="88">
                        <c:v>3.1489712921205432E-4</c:v>
                      </c:pt>
                      <c:pt idx="89">
                        <c:v>3.1172245514448271E-4</c:v>
                      </c:pt>
                      <c:pt idx="90">
                        <c:v>3.0904040196697192E-4</c:v>
                      </c:pt>
                      <c:pt idx="91">
                        <c:v>2.8082286723813153E-4</c:v>
                      </c:pt>
                      <c:pt idx="92">
                        <c:v>3.5991525093035141E-4</c:v>
                      </c:pt>
                      <c:pt idx="93">
                        <c:v>3.5721408251649604E-4</c:v>
                      </c:pt>
                      <c:pt idx="94">
                        <c:v>3.2954705358125892E-4</c:v>
                      </c:pt>
                      <c:pt idx="95">
                        <c:v>3.5545176238065601E-4</c:v>
                      </c:pt>
                      <c:pt idx="96">
                        <c:v>3.5272269352240013E-4</c:v>
                      </c:pt>
                      <c:pt idx="97">
                        <c:v>2.9581990344185866E-4</c:v>
                      </c:pt>
                      <c:pt idx="98">
                        <c:v>2.9308667471426207E-4</c:v>
                      </c:pt>
                      <c:pt idx="99">
                        <c:v>3.2001530692302057E-4</c:v>
                      </c:pt>
                      <c:pt idx="100">
                        <c:v>3.7601104225944159E-4</c:v>
                      </c:pt>
                      <c:pt idx="101">
                        <c:v>3.7323108570206216E-4</c:v>
                      </c:pt>
                      <c:pt idx="102">
                        <c:v>3.7045114978891342E-4</c:v>
                      </c:pt>
                      <c:pt idx="103">
                        <c:v>3.6976969232068075E-4</c:v>
                      </c:pt>
                      <c:pt idx="104">
                        <c:v>3.9853723164023816E-4</c:v>
                      </c:pt>
                      <c:pt idx="105">
                        <c:v>3.9571609079413735E-4</c:v>
                      </c:pt>
                      <c:pt idx="106">
                        <c:v>3.3920083180591197E-4</c:v>
                      </c:pt>
                      <c:pt idx="107">
                        <c:v>3.3635648534876558E-4</c:v>
                      </c:pt>
                      <c:pt idx="108">
                        <c:v>3.3351216029105327E-4</c:v>
                      </c:pt>
                      <c:pt idx="109">
                        <c:v>3.6094093823408891E-4</c:v>
                      </c:pt>
                      <c:pt idx="110">
                        <c:v>3.5808233922168017E-4</c:v>
                      </c:pt>
                      <c:pt idx="111">
                        <c:v>4.1418663445019961E-4</c:v>
                      </c:pt>
                      <c:pt idx="112">
                        <c:v>4.7274756660493726E-4</c:v>
                      </c:pt>
                      <c:pt idx="113">
                        <c:v>4.4387069602810659E-4</c:v>
                      </c:pt>
                      <c:pt idx="114">
                        <c:v>4.4095602085323705E-4</c:v>
                      </c:pt>
                      <c:pt idx="115">
                        <c:v>4.1060978706865053E-4</c:v>
                      </c:pt>
                      <c:pt idx="116">
                        <c:v>5.0419153519246562E-4</c:v>
                      </c:pt>
                      <c:pt idx="117">
                        <c:v>5.0121343913475636E-4</c:v>
                      </c:pt>
                      <c:pt idx="118">
                        <c:v>4.7294401385131153E-4</c:v>
                      </c:pt>
                      <c:pt idx="119">
                        <c:v>4.6993731834759207E-4</c:v>
                      </c:pt>
                      <c:pt idx="120">
                        <c:v>4.6693064686402123E-4</c:v>
                      </c:pt>
                      <c:pt idx="121">
                        <c:v>4.9707058384549317E-4</c:v>
                      </c:pt>
                      <c:pt idx="122">
                        <c:v>4.0606432977323566E-4</c:v>
                      </c:pt>
                      <c:pt idx="123">
                        <c:v>4.0301782753594128E-4</c:v>
                      </c:pt>
                      <c:pt idx="124">
                        <c:v>4.0355655622611607E-4</c:v>
                      </c:pt>
                      <c:pt idx="125">
                        <c:v>4.6662505723214982E-4</c:v>
                      </c:pt>
                      <c:pt idx="126">
                        <c:v>4.6352048937276446E-4</c:v>
                      </c:pt>
                      <c:pt idx="127">
                        <c:v>5.2590017006843833E-4</c:v>
                      </c:pt>
                      <c:pt idx="128">
                        <c:v>4.3731997673013805E-4</c:v>
                      </c:pt>
                      <c:pt idx="129">
                        <c:v>4.3413480173624421E-4</c:v>
                      </c:pt>
                      <c:pt idx="130">
                        <c:v>4.3094965331988086E-4</c:v>
                      </c:pt>
                      <c:pt idx="131">
                        <c:v>3.7053338793938795E-4</c:v>
                      </c:pt>
                      <c:pt idx="132">
                        <c:v>3.6729125300398978E-4</c:v>
                      </c:pt>
                      <c:pt idx="133">
                        <c:v>4.9764160529576116E-4</c:v>
                      </c:pt>
                      <c:pt idx="134">
                        <c:v>4.9437437898305144E-4</c:v>
                      </c:pt>
                      <c:pt idx="135">
                        <c:v>4.6370479326114124E-4</c:v>
                      </c:pt>
                      <c:pt idx="136">
                        <c:v>4.6039992647964312E-4</c:v>
                      </c:pt>
                      <c:pt idx="137">
                        <c:v>4.6562060149644356E-4</c:v>
                      </c:pt>
                      <c:pt idx="138">
                        <c:v>4.6225411667821337E-4</c:v>
                      </c:pt>
                      <c:pt idx="139">
                        <c:v>4.9599403673054692E-4</c:v>
                      </c:pt>
                      <c:pt idx="140">
                        <c:v>4.9260419087121499E-4</c:v>
                      </c:pt>
                      <c:pt idx="141">
                        <c:v>5.9929704470841508E-4</c:v>
                      </c:pt>
                      <c:pt idx="142">
                        <c:v>5.6599190675724433E-4</c:v>
                      </c:pt>
                      <c:pt idx="143">
                        <c:v>5.6252651923256779E-4</c:v>
                      </c:pt>
                      <c:pt idx="144">
                        <c:v>4.9318164209654215E-4</c:v>
                      </c:pt>
                      <c:pt idx="145">
                        <c:v>5.6472519678618714E-4</c:v>
                      </c:pt>
                      <c:pt idx="146">
                        <c:v>5.6120292356919715E-4</c:v>
                      </c:pt>
                      <c:pt idx="147">
                        <c:v>5.5768068271145775E-4</c:v>
                      </c:pt>
                      <c:pt idx="148">
                        <c:v>5.9925748620095467E-4</c:v>
                      </c:pt>
                      <c:pt idx="149">
                        <c:v>5.9567630385793258E-4</c:v>
                      </c:pt>
                      <c:pt idx="150">
                        <c:v>5.6153058365278319E-4</c:v>
                      </c:pt>
                      <c:pt idx="151">
                        <c:v>5.6087137411330718E-4</c:v>
                      </c:pt>
                      <c:pt idx="152">
                        <c:v>5.5723726056464162E-4</c:v>
                      </c:pt>
                      <c:pt idx="153">
                        <c:v>5.5655170243160384E-4</c:v>
                      </c:pt>
                      <c:pt idx="154">
                        <c:v>6.7044935622309978E-4</c:v>
                      </c:pt>
                      <c:pt idx="155">
                        <c:v>6.6675223222323289E-4</c:v>
                      </c:pt>
                      <c:pt idx="156">
                        <c:v>6.3218988995648146E-4</c:v>
                      </c:pt>
                      <c:pt idx="157">
                        <c:v>5.9498191153997085E-4</c:v>
                      </c:pt>
                      <c:pt idx="158">
                        <c:v>5.912243679977267E-4</c:v>
                      </c:pt>
                      <c:pt idx="159">
                        <c:v>7.0803806183405255E-4</c:v>
                      </c:pt>
                      <c:pt idx="160">
                        <c:v>7.0423852191419767E-4</c:v>
                      </c:pt>
                      <c:pt idx="161">
                        <c:v>7.0043901960319468E-4</c:v>
                      </c:pt>
                      <c:pt idx="162">
                        <c:v>6.3827246065638202E-4</c:v>
                      </c:pt>
                      <c:pt idx="163">
                        <c:v>6.3436503261045992E-4</c:v>
                      </c:pt>
                      <c:pt idx="164">
                        <c:v>6.3045764393754582E-4</c:v>
                      </c:pt>
                      <c:pt idx="165">
                        <c:v>6.2655029459455949E-4</c:v>
                      </c:pt>
                      <c:pt idx="166">
                        <c:v>6.2836951029357035E-4</c:v>
                      </c:pt>
                      <c:pt idx="167">
                        <c:v>6.2442627661294899E-4</c:v>
                      </c:pt>
                      <c:pt idx="168">
                        <c:v>7.0754063389800949E-4</c:v>
                      </c:pt>
                      <c:pt idx="169">
                        <c:v>7.0355128137747347E-4</c:v>
                      </c:pt>
                      <c:pt idx="170">
                        <c:v>6.9956196991795305E-4</c:v>
                      </c:pt>
                      <c:pt idx="171">
                        <c:v>5.4092077057575399E-4</c:v>
                      </c:pt>
                      <c:pt idx="172">
                        <c:v>5.3689466817221233E-4</c:v>
                      </c:pt>
                      <c:pt idx="173">
                        <c:v>5.3224385138514441E-4</c:v>
                      </c:pt>
                      <c:pt idx="174">
                        <c:v>6.1231066230682865E-4</c:v>
                      </c:pt>
                      <c:pt idx="175">
                        <c:v>6.1552486002237764E-4</c:v>
                      </c:pt>
                      <c:pt idx="176">
                        <c:v>6.1143128904217275E-4</c:v>
                      </c:pt>
                      <c:pt idx="177">
                        <c:v>5.6976921121596965E-4</c:v>
                      </c:pt>
                      <c:pt idx="178">
                        <c:v>6.1126898270897972E-4</c:v>
                      </c:pt>
                      <c:pt idx="179">
                        <c:v>6.0712104631773997E-4</c:v>
                      </c:pt>
                      <c:pt idx="180">
                        <c:v>5.6350464633896145E-4</c:v>
                      </c:pt>
                      <c:pt idx="181">
                        <c:v>6.8683180529358436E-4</c:v>
                      </c:pt>
                      <c:pt idx="182">
                        <c:v>6.826533305892685E-4</c:v>
                      </c:pt>
                      <c:pt idx="183">
                        <c:v>5.9775844982857108E-4</c:v>
                      </c:pt>
                      <c:pt idx="184">
                        <c:v>5.9721517925599764E-4</c:v>
                      </c:pt>
                      <c:pt idx="185">
                        <c:v>5.9299082286623939E-4</c:v>
                      </c:pt>
                      <c:pt idx="186">
                        <c:v>6.7917697490339768E-4</c:v>
                      </c:pt>
                      <c:pt idx="187">
                        <c:v>5.9405377805884726E-4</c:v>
                      </c:pt>
                      <c:pt idx="188">
                        <c:v>5.8976077240154576E-4</c:v>
                      </c:pt>
                      <c:pt idx="189">
                        <c:v>6.7562550062440566E-4</c:v>
                      </c:pt>
                      <c:pt idx="190">
                        <c:v>6.7986809687850351E-4</c:v>
                      </c:pt>
                      <c:pt idx="191">
                        <c:v>6.754926727644394E-4</c:v>
                      </c:pt>
                      <c:pt idx="192">
                        <c:v>6.7111729688056683E-4</c:v>
                      </c:pt>
                      <c:pt idx="193">
                        <c:v>6.6759345336607002E-4</c:v>
                      </c:pt>
                      <c:pt idx="194">
                        <c:v>6.6321258178858231E-4</c:v>
                      </c:pt>
                      <c:pt idx="195">
                        <c:v>7.1084256588371038E-4</c:v>
                      </c:pt>
                      <c:pt idx="196">
                        <c:v>7.1659503815046206E-4</c:v>
                      </c:pt>
                      <c:pt idx="197">
                        <c:v>7.120991987980273E-4</c:v>
                      </c:pt>
                      <c:pt idx="198">
                        <c:v>7.5655712324139033E-4</c:v>
                      </c:pt>
                      <c:pt idx="199">
                        <c:v>7.152944612075228E-4</c:v>
                      </c:pt>
                      <c:pt idx="200">
                        <c:v>7.1072078587136416E-4</c:v>
                      </c:pt>
                      <c:pt idx="201">
                        <c:v>7.061471629038605E-4</c:v>
                      </c:pt>
                      <c:pt idx="202">
                        <c:v>6.646685608183903E-4</c:v>
                      </c:pt>
                      <c:pt idx="203">
                        <c:v>6.6003338647803141E-4</c:v>
                      </c:pt>
                      <c:pt idx="204">
                        <c:v>7.0751995742838526E-4</c:v>
                      </c:pt>
                      <c:pt idx="205">
                        <c:v>7.5786971827384751E-4</c:v>
                      </c:pt>
                      <c:pt idx="206">
                        <c:v>7.5314484306766025E-4</c:v>
                      </c:pt>
                      <c:pt idx="207">
                        <c:v>7.069845138368212E-4</c:v>
                      </c:pt>
                      <c:pt idx="208">
                        <c:v>7.5725360001367736E-4</c:v>
                      </c:pt>
                      <c:pt idx="209">
                        <c:v>7.524426792892418E-4</c:v>
                      </c:pt>
                      <c:pt idx="210">
                        <c:v>7.0944205339394054E-4</c:v>
                      </c:pt>
                      <c:pt idx="211">
                        <c:v>7.6425706508943109E-4</c:v>
                      </c:pt>
                      <c:pt idx="212">
                        <c:v>7.5930736657152387E-4</c:v>
                      </c:pt>
                      <c:pt idx="213">
                        <c:v>7.1830351679864012E-4</c:v>
                      </c:pt>
                      <c:pt idx="214">
                        <c:v>7.2390397570916334E-4</c:v>
                      </c:pt>
                      <c:pt idx="215">
                        <c:v>7.1878466088785636E-4</c:v>
                      </c:pt>
                      <c:pt idx="216">
                        <c:v>7.266792070835551E-4</c:v>
                      </c:pt>
                      <c:pt idx="217">
                        <c:v>7.8921692315354018E-4</c:v>
                      </c:pt>
                      <c:pt idx="218">
                        <c:v>7.8389898108360129E-4</c:v>
                      </c:pt>
                      <c:pt idx="219">
                        <c:v>9.0319847432932074E-4</c:v>
                      </c:pt>
                      <c:pt idx="220">
                        <c:v>8.057372309170117E-4</c:v>
                      </c:pt>
                      <c:pt idx="221">
                        <c:v>8.0019596634273008E-4</c:v>
                      </c:pt>
                      <c:pt idx="222">
                        <c:v>8.3939648171984062E-4</c:v>
                      </c:pt>
                      <c:pt idx="223">
                        <c:v>8.3354308248718989E-4</c:v>
                      </c:pt>
                      <c:pt idx="224">
                        <c:v>8.2768976717525328E-4</c:v>
                      </c:pt>
                      <c:pt idx="225">
                        <c:v>8.4342170914010364E-4</c:v>
                      </c:pt>
                      <c:pt idx="226">
                        <c:v>1.1068710752832093E-3</c:v>
                      </c:pt>
                      <c:pt idx="227">
                        <c:v>1.1007005722848044E-3</c:v>
                      </c:pt>
                      <c:pt idx="228">
                        <c:v>1.1332443476371047E-3</c:v>
                      </c:pt>
                      <c:pt idx="229">
                        <c:v>1.2296641099842538E-3</c:v>
                      </c:pt>
                      <c:pt idx="230">
                        <c:v>1.223065899860738E-3</c:v>
                      </c:pt>
                      <c:pt idx="231">
                        <c:v>1.4051462412270751E-3</c:v>
                      </c:pt>
                      <c:pt idx="232">
                        <c:v>1.5187353144516878E-3</c:v>
                      </c:pt>
                      <c:pt idx="233">
                        <c:v>1.5116153160238675E-3</c:v>
                      </c:pt>
                      <c:pt idx="234">
                        <c:v>1.4089015565202402E-3</c:v>
                      </c:pt>
                      <c:pt idx="235">
                        <c:v>1.7459460321861432E-3</c:v>
                      </c:pt>
                      <c:pt idx="236">
                        <c:v>1.7380190593821697E-3</c:v>
                      </c:pt>
                      <c:pt idx="237">
                        <c:v>1.6477339114751549E-3</c:v>
                      </c:pt>
                      <c:pt idx="238">
                        <c:v>1.6394240695285097E-3</c:v>
                      </c:pt>
                      <c:pt idx="239">
                        <c:v>1.6311143980161889E-3</c:v>
                      </c:pt>
                      <c:pt idx="240">
                        <c:v>1.7700995228940629E-3</c:v>
                      </c:pt>
                      <c:pt idx="241">
                        <c:v>2.1828485568611243E-3</c:v>
                      </c:pt>
                      <c:pt idx="242">
                        <c:v>2.1739074774481315E-3</c:v>
                      </c:pt>
                      <c:pt idx="243">
                        <c:v>2.0559316968724881E-3</c:v>
                      </c:pt>
                      <c:pt idx="244">
                        <c:v>2.077349521881116E-3</c:v>
                      </c:pt>
                      <c:pt idx="245">
                        <c:v>2.0675133663686186E-3</c:v>
                      </c:pt>
                      <c:pt idx="246">
                        <c:v>2.057677449392014E-3</c:v>
                      </c:pt>
                      <c:pt idx="247">
                        <c:v>3.0333246109439851E-3</c:v>
                      </c:pt>
                      <c:pt idx="248">
                        <c:v>3.0227862809556597E-3</c:v>
                      </c:pt>
                      <c:pt idx="249">
                        <c:v>3.3348653588237704E-3</c:v>
                      </c:pt>
                      <c:pt idx="250">
                        <c:v>3.3645430748195375E-3</c:v>
                      </c:pt>
                      <c:pt idx="251">
                        <c:v>3.3531270857263531E-3</c:v>
                      </c:pt>
                      <c:pt idx="252">
                        <c:v>3.5020061967547069E-3</c:v>
                      </c:pt>
                      <c:pt idx="253">
                        <c:v>3.5623051705468835E-3</c:v>
                      </c:pt>
                      <c:pt idx="254">
                        <c:v>3.5504956743698224E-3</c:v>
                      </c:pt>
                      <c:pt idx="255">
                        <c:v>3.7202264590569609E-3</c:v>
                      </c:pt>
                      <c:pt idx="256">
                        <c:v>3.7082094087273684E-3</c:v>
                      </c:pt>
                      <c:pt idx="257">
                        <c:v>4.2951105506838748E-3</c:v>
                      </c:pt>
                      <c:pt idx="258">
                        <c:v>4.3770555901421352E-3</c:v>
                      </c:pt>
                      <c:pt idx="259">
                        <c:v>4.3644138659376793E-3</c:v>
                      </c:pt>
                      <c:pt idx="260">
                        <c:v>4.85403750149973E-3</c:v>
                      </c:pt>
                      <c:pt idx="261">
                        <c:v>6.6700692980609282E-3</c:v>
                      </c:pt>
                      <c:pt idx="262">
                        <c:v>6.6567677714728813E-3</c:v>
                      </c:pt>
                      <c:pt idx="263">
                        <c:v>6.643466717910447E-3</c:v>
                      </c:pt>
                      <c:pt idx="264">
                        <c:v>6.5048881876285849E-3</c:v>
                      </c:pt>
                      <c:pt idx="265">
                        <c:v>6.4918412098343998E-3</c:v>
                      </c:pt>
                      <c:pt idx="266">
                        <c:v>6.4061700053490338E-3</c:v>
                      </c:pt>
                      <c:pt idx="267">
                        <c:v>6.0245399760104753E-3</c:v>
                      </c:pt>
                      <c:pt idx="268">
                        <c:v>6.011882595318885E-3</c:v>
                      </c:pt>
                      <c:pt idx="269">
                        <c:v>6.7070682766040939E-3</c:v>
                      </c:pt>
                      <c:pt idx="270">
                        <c:v>7.3680036012373712E-3</c:v>
                      </c:pt>
                      <c:pt idx="271">
                        <c:v>7.3559521950602828E-3</c:v>
                      </c:pt>
                      <c:pt idx="272">
                        <c:v>9.2583092189759981E-3</c:v>
                      </c:pt>
                      <c:pt idx="273">
                        <c:v>1.1947819576590897E-2</c:v>
                      </c:pt>
                      <c:pt idx="274">
                        <c:v>1.1936548578963426E-2</c:v>
                      </c:pt>
                      <c:pt idx="275">
                        <c:v>1.4878367094015077E-2</c:v>
                      </c:pt>
                      <c:pt idx="276">
                        <c:v>1.7969446556363768E-2</c:v>
                      </c:pt>
                      <c:pt idx="277">
                        <c:v>1.7959277255283616E-2</c:v>
                      </c:pt>
                      <c:pt idx="278">
                        <c:v>2.0380294059715007E-2</c:v>
                      </c:pt>
                      <c:pt idx="279">
                        <c:v>1.7715263107443369E-2</c:v>
                      </c:pt>
                      <c:pt idx="280">
                        <c:v>1.7706184401046293E-2</c:v>
                      </c:pt>
                      <c:pt idx="281">
                        <c:v>2.0136727221980219E-2</c:v>
                      </c:pt>
                      <c:pt idx="282">
                        <c:v>2.3533855136078256E-2</c:v>
                      </c:pt>
                      <c:pt idx="283">
                        <c:v>2.3525985476007181E-2</c:v>
                      </c:pt>
                      <c:pt idx="284">
                        <c:v>2.6717701150664568E-2</c:v>
                      </c:pt>
                      <c:pt idx="285">
                        <c:v>2.6710341313432751E-2</c:v>
                      </c:pt>
                      <c:pt idx="286">
                        <c:v>2.7807305640175677E-2</c:v>
                      </c:pt>
                      <c:pt idx="287">
                        <c:v>2.7719868729544541E-2</c:v>
                      </c:pt>
                      <c:pt idx="288">
                        <c:v>2.7713339711628E-2</c:v>
                      </c:pt>
                      <c:pt idx="289">
                        <c:v>2.7470300638020088E-2</c:v>
                      </c:pt>
                      <c:pt idx="290">
                        <c:v>2.6195817834858928E-2</c:v>
                      </c:pt>
                      <c:pt idx="291">
                        <c:v>2.6189832301729672E-2</c:v>
                      </c:pt>
                      <c:pt idx="292">
                        <c:v>2.2089936424905091E-2</c:v>
                      </c:pt>
                      <c:pt idx="293">
                        <c:v>1.4997332301740003E-2</c:v>
                      </c:pt>
                      <c:pt idx="294">
                        <c:v>1.4991700634773109E-2</c:v>
                      </c:pt>
                      <c:pt idx="295">
                        <c:v>8.2903891913955561E-3</c:v>
                      </c:pt>
                      <c:pt idx="296">
                        <c:v>3.6757846430817984E-3</c:v>
                      </c:pt>
                      <c:pt idx="297">
                        <c:v>8.3233473062616613E-4</c:v>
                      </c:pt>
                      <c:pt idx="298">
                        <c:v>8.2708508809582184E-4</c:v>
                      </c:pt>
                      <c:pt idx="299">
                        <c:v>3.3428608776091304E-5</c:v>
                      </c:pt>
                      <c:pt idx="300">
                        <c:v>2.3370917148797396E-4</c:v>
                      </c:pt>
                      <c:pt idx="301">
                        <c:v>2.2857237399417238E-4</c:v>
                      </c:pt>
                      <c:pt idx="302">
                        <c:v>4.7846129318975607E-4</c:v>
                      </c:pt>
                      <c:pt idx="303">
                        <c:v>4.7334650211731813E-4</c:v>
                      </c:pt>
                      <c:pt idx="304">
                        <c:v>3.6365685244250131E-4</c:v>
                      </c:pt>
                      <c:pt idx="305">
                        <c:v>3.58572961802188E-4</c:v>
                      </c:pt>
                      <c:pt idx="306">
                        <c:v>3.5348912910843186E-4</c:v>
                      </c:pt>
                      <c:pt idx="307">
                        <c:v>5.44725802684923E-4</c:v>
                      </c:pt>
                      <c:pt idx="308">
                        <c:v>5.3813337854862657E-4</c:v>
                      </c:pt>
                      <c:pt idx="309">
                        <c:v>5.3313049276041639E-4</c:v>
                      </c:pt>
                      <c:pt idx="310">
                        <c:v>5.7989639543839491E-4</c:v>
                      </c:pt>
                      <c:pt idx="311">
                        <c:v>5.7070395008613605E-4</c:v>
                      </c:pt>
                      <c:pt idx="312">
                        <c:v>5.657228358595792E-4</c:v>
                      </c:pt>
                      <c:pt idx="313">
                        <c:v>6.1059843213542777E-4</c:v>
                      </c:pt>
                      <c:pt idx="314">
                        <c:v>6.0561722337674866E-4</c:v>
                      </c:pt>
                      <c:pt idx="315">
                        <c:v>6.0063607092682169E-4</c:v>
                      </c:pt>
                      <c:pt idx="316">
                        <c:v>5.9565497472013342E-4</c:v>
                      </c:pt>
                      <c:pt idx="317">
                        <c:v>4.8671941034836942E-4</c:v>
                      </c:pt>
                      <c:pt idx="318">
                        <c:v>4.8178189028370811E-4</c:v>
                      </c:pt>
                      <c:pt idx="319">
                        <c:v>6.251187208002948E-4</c:v>
                      </c:pt>
                      <c:pt idx="320">
                        <c:v>7.1593170077986551E-4</c:v>
                      </c:pt>
                      <c:pt idx="321">
                        <c:v>7.110145878556481E-4</c:v>
                      </c:pt>
                      <c:pt idx="322">
                        <c:v>6.5594925846184922E-4</c:v>
                      </c:pt>
                      <c:pt idx="323">
                        <c:v>6.5103949803711194E-4</c:v>
                      </c:pt>
                      <c:pt idx="324">
                        <c:v>8.3906800436863197E-4</c:v>
                      </c:pt>
                      <c:pt idx="325">
                        <c:v>6.835080919321058E-4</c:v>
                      </c:pt>
                      <c:pt idx="326">
                        <c:v>6.7864704202809725E-4</c:v>
                      </c:pt>
                      <c:pt idx="327">
                        <c:v>5.7567066360656967E-4</c:v>
                      </c:pt>
                      <c:pt idx="328">
                        <c:v>8.5864185410894378E-4</c:v>
                      </c:pt>
                      <c:pt idx="329">
                        <c:v>8.4902191094781581E-4</c:v>
                      </c:pt>
                      <c:pt idx="330">
                        <c:v>8.4421484873381948E-4</c:v>
                      </c:pt>
                      <c:pt idx="331">
                        <c:v>5.0199072765872343E-4</c:v>
                      </c:pt>
                      <c:pt idx="332">
                        <c:v>6.4130216172248442E-4</c:v>
                      </c:pt>
                      <c:pt idx="333">
                        <c:v>6.3650274282115306E-4</c:v>
                      </c:pt>
                      <c:pt idx="334">
                        <c:v>5.3265018614281087E-4</c:v>
                      </c:pt>
                      <c:pt idx="335">
                        <c:v>6.6839111258674728E-4</c:v>
                      </c:pt>
                      <c:pt idx="336">
                        <c:v>6.6363824818649244E-4</c:v>
                      </c:pt>
                      <c:pt idx="337">
                        <c:v>5.1475217819463867E-4</c:v>
                      </c:pt>
                      <c:pt idx="338">
                        <c:v>7.4206620791663291E-4</c:v>
                      </c:pt>
                      <c:pt idx="339">
                        <c:v>7.3735882638773702E-4</c:v>
                      </c:pt>
                      <c:pt idx="340">
                        <c:v>4.9710036446805935E-4</c:v>
                      </c:pt>
                      <c:pt idx="341">
                        <c:v>4.9239398115070011E-4</c:v>
                      </c:pt>
                      <c:pt idx="342">
                        <c:v>5.2971099239494961E-4</c:v>
                      </c:pt>
                      <c:pt idx="343">
                        <c:v>5.2433638560781166E-4</c:v>
                      </c:pt>
                      <c:pt idx="344">
                        <c:v>5.1968111014078281E-4</c:v>
                      </c:pt>
                      <c:pt idx="345">
                        <c:v>6.4952920839976937E-4</c:v>
                      </c:pt>
                      <c:pt idx="346">
                        <c:v>5.4951005617706594E-4</c:v>
                      </c:pt>
                      <c:pt idx="347">
                        <c:v>5.4491713276940963E-4</c:v>
                      </c:pt>
                      <c:pt idx="348">
                        <c:v>4.8975851500400176E-4</c:v>
                      </c:pt>
                      <c:pt idx="349">
                        <c:v>6.1693600387757123E-4</c:v>
                      </c:pt>
                      <c:pt idx="350">
                        <c:v>6.1242152822536778E-4</c:v>
                      </c:pt>
                      <c:pt idx="351">
                        <c:v>4.7234841283808467E-4</c:v>
                      </c:pt>
                      <c:pt idx="352">
                        <c:v>5.076753997372398E-4</c:v>
                      </c:pt>
                      <c:pt idx="353">
                        <c:v>5.0320845147665651E-4</c:v>
                      </c:pt>
                      <c:pt idx="354">
                        <c:v>4.9551428365096053E-4</c:v>
                      </c:pt>
                      <c:pt idx="355">
                        <c:v>4.9107634201793048E-4</c:v>
                      </c:pt>
                      <c:pt idx="356">
                        <c:v>4.8663844350475523E-4</c:v>
                      </c:pt>
                      <c:pt idx="357">
                        <c:v>4.2943803380007394E-4</c:v>
                      </c:pt>
                      <c:pt idx="358">
                        <c:v>4.2508492094075182E-4</c:v>
                      </c:pt>
                      <c:pt idx="359">
                        <c:v>4.2073184926724288E-4</c:v>
                      </c:pt>
                      <c:pt idx="360">
                        <c:v>3.6997978588499992E-4</c:v>
                      </c:pt>
                      <c:pt idx="361">
                        <c:v>3.6565986630537168E-4</c:v>
                      </c:pt>
                      <c:pt idx="362">
                        <c:v>3.164929900426918E-4</c:v>
                      </c:pt>
                      <c:pt idx="363">
                        <c:v>3.1180411894045259E-4</c:v>
                      </c:pt>
                      <c:pt idx="364">
                        <c:v>3.9495594562334254E-4</c:v>
                      </c:pt>
                      <c:pt idx="365">
                        <c:v>3.9064690054503343E-4</c:v>
                      </c:pt>
                      <c:pt idx="366">
                        <c:v>3.4624198789183085E-4</c:v>
                      </c:pt>
                      <c:pt idx="367">
                        <c:v>3.8787819389356307E-4</c:v>
                      </c:pt>
                      <c:pt idx="368">
                        <c:v>3.8350326833199821E-4</c:v>
                      </c:pt>
                      <c:pt idx="369">
                        <c:v>3.3834868465542169E-4</c:v>
                      </c:pt>
                      <c:pt idx="370">
                        <c:v>3.8206598497694783E-4</c:v>
                      </c:pt>
                      <c:pt idx="371">
                        <c:v>3.7760578513686144E-4</c:v>
                      </c:pt>
                      <c:pt idx="372">
                        <c:v>4.233068815660332E-4</c:v>
                      </c:pt>
                      <c:pt idx="373">
                        <c:v>4.6710804498309829E-4</c:v>
                      </c:pt>
                      <c:pt idx="374">
                        <c:v>4.625588578036814E-4</c:v>
                      </c:pt>
                      <c:pt idx="375">
                        <c:v>4.1745213256566153E-4</c:v>
                      </c:pt>
                      <c:pt idx="376">
                        <c:v>5.105146739567153E-4</c:v>
                      </c:pt>
                      <c:pt idx="377">
                        <c:v>5.0586044113012148E-4</c:v>
                      </c:pt>
                      <c:pt idx="378">
                        <c:v>5.5533345720008398E-4</c:v>
                      </c:pt>
                      <c:pt idx="379">
                        <c:v>6.5407216310564131E-4</c:v>
                      </c:pt>
                      <c:pt idx="380">
                        <c:v>6.4928760923358829E-4</c:v>
                      </c:pt>
                      <c:pt idx="381">
                        <c:v>6.4450310497097857E-4</c:v>
                      </c:pt>
                      <c:pt idx="382">
                        <c:v>7.1039780435634659E-4</c:v>
                      </c:pt>
                      <c:pt idx="383">
                        <c:v>7.0545450501856234E-4</c:v>
                      </c:pt>
                      <c:pt idx="384">
                        <c:v>7.0051125865071826E-4</c:v>
                      </c:pt>
                      <c:pt idx="385">
                        <c:v>7.0780913787872797E-4</c:v>
                      </c:pt>
                      <c:pt idx="386">
                        <c:v>7.0277894204698581E-4</c:v>
                      </c:pt>
                      <c:pt idx="387">
                        <c:v>6.9774880087157174E-4</c:v>
                      </c:pt>
                      <c:pt idx="388">
                        <c:v>5.9906165675415065E-4</c:v>
                      </c:pt>
                      <c:pt idx="389">
                        <c:v>5.939722656075942E-4</c:v>
                      </c:pt>
                      <c:pt idx="390">
                        <c:v>5.9506426487764019E-4</c:v>
                      </c:pt>
                      <c:pt idx="391">
                        <c:v>5.9708453351542076E-4</c:v>
                      </c:pt>
                      <c:pt idx="392">
                        <c:v>5.9187937499094077E-4</c:v>
                      </c:pt>
                      <c:pt idx="393">
                        <c:v>8.5757023753896776E-4</c:v>
                      </c:pt>
                      <c:pt idx="394">
                        <c:v>5.3835667549209003E-4</c:v>
                      </c:pt>
                      <c:pt idx="395">
                        <c:v>5.3306347922523888E-4</c:v>
                      </c:pt>
                      <c:pt idx="396">
                        <c:v>8.0133749344113794E-4</c:v>
                      </c:pt>
                      <c:pt idx="397">
                        <c:v>6.9757706262683493E-4</c:v>
                      </c:pt>
                      <c:pt idx="398">
                        <c:v>6.9215784979676702E-4</c:v>
                      </c:pt>
                      <c:pt idx="399">
                        <c:v>8.6031335390709029E-4</c:v>
                      </c:pt>
                      <c:pt idx="400">
                        <c:v>1.1403802514911327E-3</c:v>
                      </c:pt>
                      <c:pt idx="401">
                        <c:v>1.1348366914523094E-3</c:v>
                      </c:pt>
                      <c:pt idx="402">
                        <c:v>9.8036029553073226E-4</c:v>
                      </c:pt>
                      <c:pt idx="403">
                        <c:v>9.7471718537378398E-4</c:v>
                      </c:pt>
                      <c:pt idx="404">
                        <c:v>9.6907414393123965E-4</c:v>
                      </c:pt>
                      <c:pt idx="405">
                        <c:v>9.1449484444352754E-4</c:v>
                      </c:pt>
                      <c:pt idx="406">
                        <c:v>1.0867850988069438E-3</c:v>
                      </c:pt>
                      <c:pt idx="407">
                        <c:v>1.081056897433018E-3</c:v>
                      </c:pt>
                      <c:pt idx="408">
                        <c:v>8.0219874282080026E-4</c:v>
                      </c:pt>
                      <c:pt idx="409">
                        <c:v>7.9637460539126314E-4</c:v>
                      </c:pt>
                      <c:pt idx="410">
                        <c:v>7.9055053981986166E-4</c:v>
                      </c:pt>
                      <c:pt idx="411">
                        <c:v>8.5756681372959221E-4</c:v>
                      </c:pt>
                      <c:pt idx="412">
                        <c:v>7.9925820954504436E-4</c:v>
                      </c:pt>
                      <c:pt idx="413">
                        <c:v>7.9328203966742134E-4</c:v>
                      </c:pt>
                      <c:pt idx="414">
                        <c:v>9.7691789403099583E-4</c:v>
                      </c:pt>
                      <c:pt idx="415">
                        <c:v>9.7087787684235999E-4</c:v>
                      </c:pt>
                      <c:pt idx="416">
                        <c:v>7.8770515935084858E-4</c:v>
                      </c:pt>
                      <c:pt idx="417">
                        <c:v>9.0957881615364616E-4</c:v>
                      </c:pt>
                      <c:pt idx="418">
                        <c:v>9.0346387522678739E-4</c:v>
                      </c:pt>
                      <c:pt idx="419">
                        <c:v>1.1502682037346505E-3</c:v>
                      </c:pt>
                      <c:pt idx="420">
                        <c:v>9.644496578811373E-4</c:v>
                      </c:pt>
                      <c:pt idx="421">
                        <c:v>9.5825734183279906E-4</c:v>
                      </c:pt>
                      <c:pt idx="422">
                        <c:v>8.9658413764773053E-4</c:v>
                      </c:pt>
                      <c:pt idx="423">
                        <c:v>7.0184599494790942E-4</c:v>
                      </c:pt>
                      <c:pt idx="424">
                        <c:v>6.9562132664949803E-4</c:v>
                      </c:pt>
                      <c:pt idx="425">
                        <c:v>1.0137379314828152E-3</c:v>
                      </c:pt>
                      <c:pt idx="426">
                        <c:v>1.0074318018906102E-3</c:v>
                      </c:pt>
                      <c:pt idx="427">
                        <c:v>1.0011257561346289E-3</c:v>
                      </c:pt>
                      <c:pt idx="428">
                        <c:v>6.1852875163641123E-4</c:v>
                      </c:pt>
                      <c:pt idx="429">
                        <c:v>6.1220135809823058E-4</c:v>
                      </c:pt>
                      <c:pt idx="430">
                        <c:v>6.7044218828422029E-4</c:v>
                      </c:pt>
                      <c:pt idx="431">
                        <c:v>7.316058689599709E-4</c:v>
                      </c:pt>
                      <c:pt idx="432">
                        <c:v>5.9874289560465498E-4</c:v>
                      </c:pt>
                      <c:pt idx="433">
                        <c:v>5.9235688712256935E-4</c:v>
                      </c:pt>
                      <c:pt idx="434">
                        <c:v>7.164762737096943E-4</c:v>
                      </c:pt>
                      <c:pt idx="435">
                        <c:v>7.8005170064536055E-4</c:v>
                      </c:pt>
                      <c:pt idx="436">
                        <c:v>7.7359283442486712E-4</c:v>
                      </c:pt>
                      <c:pt idx="437">
                        <c:v>6.3785864434859319E-4</c:v>
                      </c:pt>
                      <c:pt idx="438">
                        <c:v>7.63551186956007E-4</c:v>
                      </c:pt>
                      <c:pt idx="439">
                        <c:v>7.5706814248672095E-4</c:v>
                      </c:pt>
                      <c:pt idx="440">
                        <c:v>7.5486517404195984E-4</c:v>
                      </c:pt>
                      <c:pt idx="441">
                        <c:v>7.4692560992741549E-4</c:v>
                      </c:pt>
                      <c:pt idx="442">
                        <c:v>7.4041820888907689E-4</c:v>
                      </c:pt>
                      <c:pt idx="443">
                        <c:v>6.6878562332292201E-4</c:v>
                      </c:pt>
                      <c:pt idx="444">
                        <c:v>7.2740366645438425E-4</c:v>
                      </c:pt>
                      <c:pt idx="445">
                        <c:v>7.2089652484579687E-4</c:v>
                      </c:pt>
                      <c:pt idx="446">
                        <c:v>9.1147883809856534E-4</c:v>
                      </c:pt>
                      <c:pt idx="447">
                        <c:v>7.7154080028754948E-4</c:v>
                      </c:pt>
                      <c:pt idx="448">
                        <c:v>7.6504594132729867E-4</c:v>
                      </c:pt>
                      <c:pt idx="449">
                        <c:v>7.585511683321774E-4</c:v>
                      </c:pt>
                      <c:pt idx="450">
                        <c:v>6.8446679071677331E-4</c:v>
                      </c:pt>
                      <c:pt idx="451">
                        <c:v>6.7799700913643342E-4</c:v>
                      </c:pt>
                      <c:pt idx="452">
                        <c:v>8.0406237331608944E-4</c:v>
                      </c:pt>
                      <c:pt idx="453">
                        <c:v>7.9606044351172866E-4</c:v>
                      </c:pt>
                      <c:pt idx="454">
                        <c:v>7.895780787347856E-4</c:v>
                      </c:pt>
                      <c:pt idx="455">
                        <c:v>6.5089058011104318E-4</c:v>
                      </c:pt>
                      <c:pt idx="456">
                        <c:v>6.4686949616156279E-4</c:v>
                      </c:pt>
                      <c:pt idx="457">
                        <c:v>6.4038798801753592E-4</c:v>
                      </c:pt>
                      <c:pt idx="458">
                        <c:v>7.636494720986986E-4</c:v>
                      </c:pt>
                      <c:pt idx="459">
                        <c:v>8.1586820332159673E-4</c:v>
                      </c:pt>
                      <c:pt idx="460">
                        <c:v>8.0943471996860745E-4</c:v>
                      </c:pt>
                      <c:pt idx="461">
                        <c:v>8.6738007449783873E-4</c:v>
                      </c:pt>
                      <c:pt idx="462">
                        <c:v>8.6094646440411859E-4</c:v>
                      </c:pt>
                      <c:pt idx="463">
                        <c:v>7.9013477224942766E-4</c:v>
                      </c:pt>
                      <c:pt idx="464">
                        <c:v>7.1797516243149136E-4</c:v>
                      </c:pt>
                      <c:pt idx="465">
                        <c:v>7.115544401204635E-4</c:v>
                      </c:pt>
                      <c:pt idx="466">
                        <c:v>7.051338004415526E-4</c:v>
                      </c:pt>
                      <c:pt idx="467">
                        <c:v>7.6012562771216464E-4</c:v>
                      </c:pt>
                      <c:pt idx="468">
                        <c:v>7.5372883116328268E-4</c:v>
                      </c:pt>
                      <c:pt idx="469">
                        <c:v>8.0833359909704731E-4</c:v>
                      </c:pt>
                      <c:pt idx="470">
                        <c:v>8.6573660186787865E-4</c:v>
                      </c:pt>
                      <c:pt idx="471">
                        <c:v>8.5936326456787751E-4</c:v>
                      </c:pt>
                      <c:pt idx="472">
                        <c:v>7.2275079240115042E-4</c:v>
                      </c:pt>
                      <c:pt idx="473">
                        <c:v>9.6697502987019596E-4</c:v>
                      </c:pt>
                      <c:pt idx="474">
                        <c:v>7.0354119769798127E-4</c:v>
                      </c:pt>
                      <c:pt idx="475">
                        <c:v>6.9725062837893619E-4</c:v>
                      </c:pt>
                      <c:pt idx="476">
                        <c:v>6.8969524176667031E-4</c:v>
                      </c:pt>
                      <c:pt idx="477">
                        <c:v>9.3477357186108991E-4</c:v>
                      </c:pt>
                      <c:pt idx="478">
                        <c:v>9.2849365983225455E-4</c:v>
                      </c:pt>
                      <c:pt idx="479">
                        <c:v>7.936346993708724E-4</c:v>
                      </c:pt>
                      <c:pt idx="480">
                        <c:v>8.4689701599981659E-4</c:v>
                      </c:pt>
                      <c:pt idx="481">
                        <c:v>8.4066329996210546E-4</c:v>
                      </c:pt>
                      <c:pt idx="482">
                        <c:v>8.3291610534364587E-4</c:v>
                      </c:pt>
                      <c:pt idx="483">
                        <c:v>8.2669386018364792E-4</c:v>
                      </c:pt>
                      <c:pt idx="484">
                        <c:v>7.5546445287419937E-4</c:v>
                      </c:pt>
                      <c:pt idx="485">
                        <c:v>7.4791294467208566E-4</c:v>
                      </c:pt>
                      <c:pt idx="486">
                        <c:v>9.2583684739638188E-4</c:v>
                      </c:pt>
                      <c:pt idx="487">
                        <c:v>9.1965923759624885E-4</c:v>
                      </c:pt>
                      <c:pt idx="488">
                        <c:v>9.1348170405805194E-4</c:v>
                      </c:pt>
                      <c:pt idx="489">
                        <c:v>7.7668225767390446E-4</c:v>
                      </c:pt>
                      <c:pt idx="490">
                        <c:v>7.7056056376299093E-4</c:v>
                      </c:pt>
                      <c:pt idx="491">
                        <c:v>7.6443894388155754E-4</c:v>
                      </c:pt>
                      <c:pt idx="492">
                        <c:v>1.0627157839038946E-3</c:v>
                      </c:pt>
                      <c:pt idx="493">
                        <c:v>1.0566039436537506E-3</c:v>
                      </c:pt>
                      <c:pt idx="494">
                        <c:v>1.0504921783856416E-3</c:v>
                      </c:pt>
                      <c:pt idx="495">
                        <c:v>9.1718610679610262E-4</c:v>
                      </c:pt>
                      <c:pt idx="496">
                        <c:v>9.1110751757897412E-4</c:v>
                      </c:pt>
                      <c:pt idx="497">
                        <c:v>9.658506003125233E-4</c:v>
                      </c:pt>
                      <c:pt idx="498">
                        <c:v>9.5977190566494364E-4</c:v>
                      </c:pt>
                      <c:pt idx="499">
                        <c:v>9.5369328445370509E-4</c:v>
                      </c:pt>
                      <c:pt idx="500">
                        <c:v>9.4761473658793371E-4</c:v>
                      </c:pt>
                      <c:pt idx="501">
                        <c:v>1.0095100864526648E-3</c:v>
                      </c:pt>
                      <c:pt idx="502">
                        <c:v>1.0033880027231943E-3</c:v>
                      </c:pt>
                      <c:pt idx="503">
                        <c:v>9.9726599341241505E-4</c:v>
                      </c:pt>
                      <c:pt idx="504">
                        <c:v>9.9647897582978923E-4</c:v>
                      </c:pt>
                      <c:pt idx="505">
                        <c:v>9.9032413342290153E-4</c:v>
                      </c:pt>
                      <c:pt idx="506">
                        <c:v>9.2424633475527037E-4</c:v>
                      </c:pt>
                      <c:pt idx="507">
                        <c:v>9.1808082751450922E-4</c:v>
                      </c:pt>
                      <c:pt idx="508">
                        <c:v>9.1191539499839165E-4</c:v>
                      </c:pt>
                      <c:pt idx="509">
                        <c:v>9.7621370845731655E-4</c:v>
                      </c:pt>
                      <c:pt idx="510">
                        <c:v>9.6999221090352384E-4</c:v>
                      </c:pt>
                      <c:pt idx="511">
                        <c:v>9.0810889032720435E-4</c:v>
                      </c:pt>
                      <c:pt idx="512">
                        <c:v>9.1521813812275074E-4</c:v>
                      </c:pt>
                      <c:pt idx="513">
                        <c:v>9.088586102816307E-4</c:v>
                      </c:pt>
                      <c:pt idx="514">
                        <c:v>8.4042159599272441E-4</c:v>
                      </c:pt>
                      <c:pt idx="515">
                        <c:v>8.4663093239305699E-4</c:v>
                      </c:pt>
                      <c:pt idx="516">
                        <c:v>8.4016392440702001E-4</c:v>
                      </c:pt>
                      <c:pt idx="517">
                        <c:v>1.1008423238844645E-3</c:v>
                      </c:pt>
                      <c:pt idx="518">
                        <c:v>9.8259069391755881E-4</c:v>
                      </c:pt>
                      <c:pt idx="519">
                        <c:v>9.7594788816641488E-4</c:v>
                      </c:pt>
                      <c:pt idx="520">
                        <c:v>9.6930516822576627E-4</c:v>
                      </c:pt>
                      <c:pt idx="521">
                        <c:v>9.9943267813711804E-4</c:v>
                      </c:pt>
                      <c:pt idx="522">
                        <c:v>9.9253617888560406E-4</c:v>
                      </c:pt>
                      <c:pt idx="523">
                        <c:v>1.0162853284511547E-3</c:v>
                      </c:pt>
                      <c:pt idx="524">
                        <c:v>1.1858726766598578E-3</c:v>
                      </c:pt>
                      <c:pt idx="525">
                        <c:v>1.1785484155893951E-3</c:v>
                      </c:pt>
                      <c:pt idx="526">
                        <c:v>1.1811639145537841E-3</c:v>
                      </c:pt>
                      <c:pt idx="527">
                        <c:v>1.1732846125649882E-3</c:v>
                      </c:pt>
                      <c:pt idx="528">
                        <c:v>1.1654054305792584E-3</c:v>
                      </c:pt>
                      <c:pt idx="529">
                        <c:v>1.3588400769665582E-3</c:v>
                      </c:pt>
                      <c:pt idx="530">
                        <c:v>1.3506982633035187E-3</c:v>
                      </c:pt>
                      <c:pt idx="531">
                        <c:v>1.2262456426665616E-3</c:v>
                      </c:pt>
                      <c:pt idx="532">
                        <c:v>1.1796876084644412E-3</c:v>
                      </c:pt>
                      <c:pt idx="533">
                        <c:v>1.1261225973988927E-3</c:v>
                      </c:pt>
                      <c:pt idx="534">
                        <c:v>1.1169603650915E-3</c:v>
                      </c:pt>
                      <c:pt idx="535">
                        <c:v>1.2460382216913761E-3</c:v>
                      </c:pt>
                      <c:pt idx="536">
                        <c:v>1.6778324824244519E-3</c:v>
                      </c:pt>
                      <c:pt idx="537">
                        <c:v>1.6679548861980597E-3</c:v>
                      </c:pt>
                      <c:pt idx="538">
                        <c:v>1.6247804354538246E-3</c:v>
                      </c:pt>
                      <c:pt idx="539">
                        <c:v>1.6144886481570197E-3</c:v>
                      </c:pt>
                      <c:pt idx="540">
                        <c:v>1.6797435371170852E-3</c:v>
                      </c:pt>
                      <c:pt idx="541">
                        <c:v>1.6437960335681722E-3</c:v>
                      </c:pt>
                      <c:pt idx="542">
                        <c:v>1.632449472181844E-3</c:v>
                      </c:pt>
                      <c:pt idx="543">
                        <c:v>1.8331978747521524E-3</c:v>
                      </c:pt>
                      <c:pt idx="544">
                        <c:v>1.8203649376839304E-3</c:v>
                      </c:pt>
                      <c:pt idx="545">
                        <c:v>1.8075323133600809E-3</c:v>
                      </c:pt>
                      <c:pt idx="546">
                        <c:v>2.0291566753832249E-3</c:v>
                      </c:pt>
                      <c:pt idx="547">
                        <c:v>2.8143068458666813E-3</c:v>
                      </c:pt>
                      <c:pt idx="548">
                        <c:v>2.8001424470242018E-3</c:v>
                      </c:pt>
                      <c:pt idx="549">
                        <c:v>2.3156575729518297E-3</c:v>
                      </c:pt>
                      <c:pt idx="550">
                        <c:v>2.5469962193899222E-3</c:v>
                      </c:pt>
                      <c:pt idx="551">
                        <c:v>2.5316307447019546E-3</c:v>
                      </c:pt>
                      <c:pt idx="552">
                        <c:v>2.6096475345828807E-3</c:v>
                      </c:pt>
                      <c:pt idx="553">
                        <c:v>3.2844038291821327E-3</c:v>
                      </c:pt>
                      <c:pt idx="554">
                        <c:v>3.2673531925938135E-3</c:v>
                      </c:pt>
                      <c:pt idx="555">
                        <c:v>2.6083790361332722E-3</c:v>
                      </c:pt>
                      <c:pt idx="556">
                        <c:v>2.591078811791222E-3</c:v>
                      </c:pt>
                      <c:pt idx="557">
                        <c:v>2.5737791515589039E-3</c:v>
                      </c:pt>
                      <c:pt idx="558">
                        <c:v>3.5085122327721575E-3</c:v>
                      </c:pt>
                      <c:pt idx="559">
                        <c:v>3.4378830862760736E-3</c:v>
                      </c:pt>
                      <c:pt idx="560">
                        <c:v>3.4194614114680276E-3</c:v>
                      </c:pt>
                      <c:pt idx="561">
                        <c:v>3.4010403830243784E-3</c:v>
                      </c:pt>
                      <c:pt idx="562">
                        <c:v>4.6341088889826501E-3</c:v>
                      </c:pt>
                      <c:pt idx="563">
                        <c:v>4.6150617880989526E-3</c:v>
                      </c:pt>
                      <c:pt idx="564">
                        <c:v>5.4762677025414911E-3</c:v>
                      </c:pt>
                      <c:pt idx="565">
                        <c:v>5.4567795894902059E-3</c:v>
                      </c:pt>
                      <c:pt idx="566">
                        <c:v>5.1364410817751364E-3</c:v>
                      </c:pt>
                      <c:pt idx="567">
                        <c:v>6.8127251592360761E-3</c:v>
                      </c:pt>
                      <c:pt idx="568">
                        <c:v>6.7925359951273717E-3</c:v>
                      </c:pt>
                      <c:pt idx="569">
                        <c:v>7.1402523442008195E-3</c:v>
                      </c:pt>
                      <c:pt idx="570">
                        <c:v>7.7631615490258918E-3</c:v>
                      </c:pt>
                      <c:pt idx="571">
                        <c:v>7.7418365256360514E-3</c:v>
                      </c:pt>
                      <c:pt idx="572">
                        <c:v>9.8392914703479637E-3</c:v>
                      </c:pt>
                      <c:pt idx="573">
                        <c:v>9.3552193766639636E-3</c:v>
                      </c:pt>
                      <c:pt idx="574">
                        <c:v>9.3318496342669512E-3</c:v>
                      </c:pt>
                      <c:pt idx="575">
                        <c:v>9.9117917296119018E-3</c:v>
                      </c:pt>
                      <c:pt idx="576">
                        <c:v>1.7016268535532345E-2</c:v>
                      </c:pt>
                      <c:pt idx="577">
                        <c:v>1.6987532305732619E-2</c:v>
                      </c:pt>
                      <c:pt idx="578">
                        <c:v>1.6958797861511877E-2</c:v>
                      </c:pt>
                      <c:pt idx="579">
                        <c:v>1.8732732203362627E-2</c:v>
                      </c:pt>
                      <c:pt idx="580">
                        <c:v>1.8701925352612763E-2</c:v>
                      </c:pt>
                      <c:pt idx="581">
                        <c:v>2.1234524188243575E-2</c:v>
                      </c:pt>
                      <c:pt idx="582">
                        <c:v>2.4605974292872285E-2</c:v>
                      </c:pt>
                      <c:pt idx="583">
                        <c:v>2.4572698027045609E-2</c:v>
                      </c:pt>
                      <c:pt idx="584">
                        <c:v>3.2257609191886402E-2</c:v>
                      </c:pt>
                      <c:pt idx="585">
                        <c:v>3.7608516723226064E-2</c:v>
                      </c:pt>
                      <c:pt idx="586">
                        <c:v>3.7573306217265928E-2</c:v>
                      </c:pt>
                      <c:pt idx="587">
                        <c:v>4.3035024736129281E-2</c:v>
                      </c:pt>
                      <c:pt idx="588">
                        <c:v>4.6875104330363085E-2</c:v>
                      </c:pt>
                      <c:pt idx="589">
                        <c:v>4.6838986024498014E-2</c:v>
                      </c:pt>
                      <c:pt idx="590">
                        <c:v>5.4904233438427867E-2</c:v>
                      </c:pt>
                      <c:pt idx="591">
                        <c:v>6.2460508923775568E-2</c:v>
                      </c:pt>
                      <c:pt idx="592">
                        <c:v>6.242370063925276E-2</c:v>
                      </c:pt>
                      <c:pt idx="593">
                        <c:v>6.6536120878289307E-2</c:v>
                      </c:pt>
                      <c:pt idx="594">
                        <c:v>6.1709191606647999E-2</c:v>
                      </c:pt>
                      <c:pt idx="595">
                        <c:v>6.167818599338494E-2</c:v>
                      </c:pt>
                      <c:pt idx="596">
                        <c:v>6.3705037272745568E-2</c:v>
                      </c:pt>
                      <c:pt idx="597">
                        <c:v>6.9559842979394923E-2</c:v>
                      </c:pt>
                      <c:pt idx="598">
                        <c:v>6.9539171036262906E-2</c:v>
                      </c:pt>
                      <c:pt idx="599">
                        <c:v>6.2524382884665289E-2</c:v>
                      </c:pt>
                      <c:pt idx="600">
                        <c:v>6.2508489981994056E-2</c:v>
                      </c:pt>
                      <c:pt idx="601">
                        <c:v>6.2492598205053859E-2</c:v>
                      </c:pt>
                      <c:pt idx="602">
                        <c:v>5.9002912308733307E-2</c:v>
                      </c:pt>
                      <c:pt idx="603">
                        <c:v>5.8988929283848045E-2</c:v>
                      </c:pt>
                      <c:pt idx="604">
                        <c:v>5.557077154311036E-2</c:v>
                      </c:pt>
                      <c:pt idx="605">
                        <c:v>5.4911328716749405E-2</c:v>
                      </c:pt>
                      <c:pt idx="606">
                        <c:v>5.4900190417535195E-2</c:v>
                      </c:pt>
                      <c:pt idx="607">
                        <c:v>5.6715227059743363E-2</c:v>
                      </c:pt>
                      <c:pt idx="608">
                        <c:v>5.8439048732322633E-2</c:v>
                      </c:pt>
                      <c:pt idx="609">
                        <c:v>5.7712308962559598E-2</c:v>
                      </c:pt>
                      <c:pt idx="610">
                        <c:v>5.7703660509777585E-2</c:v>
                      </c:pt>
                      <c:pt idx="611">
                        <c:v>5.7380023223213471E-2</c:v>
                      </c:pt>
                      <c:pt idx="612">
                        <c:v>5.7371967189961647E-2</c:v>
                      </c:pt>
                      <c:pt idx="613">
                        <c:v>5.6046544748148241E-2</c:v>
                      </c:pt>
                      <c:pt idx="614">
                        <c:v>5.3242762781612218E-2</c:v>
                      </c:pt>
                      <c:pt idx="615">
                        <c:v>5.3235662892242255E-2</c:v>
                      </c:pt>
                      <c:pt idx="616">
                        <c:v>4.9259786232069135E-2</c:v>
                      </c:pt>
                      <c:pt idx="617">
                        <c:v>4.4679325996897223E-2</c:v>
                      </c:pt>
                      <c:pt idx="618">
                        <c:v>4.467305453996312E-2</c:v>
                      </c:pt>
                      <c:pt idx="619">
                        <c:v>3.8777561491497879E-2</c:v>
                      </c:pt>
                      <c:pt idx="620">
                        <c:v>3.4803620799881953E-2</c:v>
                      </c:pt>
                      <c:pt idx="621">
                        <c:v>3.4797932382764636E-2</c:v>
                      </c:pt>
                      <c:pt idx="622">
                        <c:v>2.5927090957141168E-2</c:v>
                      </c:pt>
                      <c:pt idx="623">
                        <c:v>1.8697247370750191E-2</c:v>
                      </c:pt>
                      <c:pt idx="624">
                        <c:v>1.0236850292202162E-2</c:v>
                      </c:pt>
                      <c:pt idx="625">
                        <c:v>1.0231701990026971E-2</c:v>
                      </c:pt>
                      <c:pt idx="626">
                        <c:v>1.0226553770973404E-2</c:v>
                      </c:pt>
                      <c:pt idx="627">
                        <c:v>4.4894192016046034E-3</c:v>
                      </c:pt>
                      <c:pt idx="628">
                        <c:v>4.484415158046217E-3</c:v>
                      </c:pt>
                      <c:pt idx="629">
                        <c:v>4.4794111727825383E-3</c:v>
                      </c:pt>
                      <c:pt idx="630">
                        <c:v>3.5659480543156225E-3</c:v>
                      </c:pt>
                      <c:pt idx="631">
                        <c:v>3.5609613291058351E-3</c:v>
                      </c:pt>
                      <c:pt idx="632">
                        <c:v>2.8468264943535362E-3</c:v>
                      </c:pt>
                      <c:pt idx="633">
                        <c:v>2.8418635329221756E-3</c:v>
                      </c:pt>
                      <c:pt idx="634">
                        <c:v>2.1799008205907518E-3</c:v>
                      </c:pt>
                      <c:pt idx="635">
                        <c:v>1.3723306288404486E-3</c:v>
                      </c:pt>
                      <c:pt idx="636">
                        <c:v>1.3674495973930831E-3</c:v>
                      </c:pt>
                      <c:pt idx="637">
                        <c:v>1.2613358729107195E-3</c:v>
                      </c:pt>
                      <c:pt idx="638">
                        <c:v>1.2564690654998424E-3</c:v>
                      </c:pt>
                      <c:pt idx="639">
                        <c:v>1.2516023016644266E-3</c:v>
                      </c:pt>
                      <c:pt idx="640">
                        <c:v>1.1912919256456822E-3</c:v>
                      </c:pt>
                      <c:pt idx="641">
                        <c:v>9.8584785006357051E-4</c:v>
                      </c:pt>
                      <c:pt idx="642">
                        <c:v>9.8104328066780759E-4</c:v>
                      </c:pt>
                      <c:pt idx="643">
                        <c:v>9.7623875267462319E-4</c:v>
                      </c:pt>
                      <c:pt idx="644">
                        <c:v>8.2488952477645123E-4</c:v>
                      </c:pt>
                      <c:pt idx="645">
                        <c:v>8.200989044374414E-4</c:v>
                      </c:pt>
                      <c:pt idx="646">
                        <c:v>8.1190600724769402E-4</c:v>
                      </c:pt>
                      <c:pt idx="647">
                        <c:v>9.0262264789707438E-4</c:v>
                      </c:pt>
                      <c:pt idx="648">
                        <c:v>8.9785189479816012E-4</c:v>
                      </c:pt>
                      <c:pt idx="649">
                        <c:v>8.9308118204090676E-4</c:v>
                      </c:pt>
                      <c:pt idx="650">
                        <c:v>7.9392871348526583E-4</c:v>
                      </c:pt>
                      <c:pt idx="651">
                        <c:v>7.891516876836897E-4</c:v>
                      </c:pt>
                      <c:pt idx="652">
                        <c:v>7.8219550326404943E-4</c:v>
                      </c:pt>
                      <c:pt idx="653">
                        <c:v>6.7924400816078885E-4</c:v>
                      </c:pt>
                      <c:pt idx="654">
                        <c:v>6.7450041343493621E-4</c:v>
                      </c:pt>
                      <c:pt idx="655">
                        <c:v>8.1671575934979537E-4</c:v>
                      </c:pt>
                      <c:pt idx="656">
                        <c:v>7.1546323288949551E-4</c:v>
                      </c:pt>
                      <c:pt idx="657">
                        <c:v>7.1069985231032027E-4</c:v>
                      </c:pt>
                      <c:pt idx="658">
                        <c:v>7.0691833063189671E-4</c:v>
                      </c:pt>
                      <c:pt idx="659">
                        <c:v>7.0214839992122611E-4</c:v>
                      </c:pt>
                      <c:pt idx="660">
                        <c:v>6.0021822223369761E-4</c:v>
                      </c:pt>
                      <c:pt idx="661">
                        <c:v>7.3422496985314041E-4</c:v>
                      </c:pt>
                      <c:pt idx="662">
                        <c:v>7.2949452957228394E-4</c:v>
                      </c:pt>
                      <c:pt idx="663">
                        <c:v>6.7648287930385754E-4</c:v>
                      </c:pt>
                      <c:pt idx="664">
                        <c:v>5.7402714065584359E-4</c:v>
                      </c:pt>
                      <c:pt idx="665">
                        <c:v>5.6932960202286866E-4</c:v>
                      </c:pt>
                      <c:pt idx="666">
                        <c:v>5.6308941964268791E-4</c:v>
                      </c:pt>
                      <c:pt idx="667">
                        <c:v>6.0283117438808889E-4</c:v>
                      </c:pt>
                      <c:pt idx="668">
                        <c:v>5.9816559860276144E-4</c:v>
                      </c:pt>
                      <c:pt idx="669">
                        <c:v>5.4531071289109936E-4</c:v>
                      </c:pt>
                      <c:pt idx="670">
                        <c:v>5.4065799646782833E-4</c:v>
                      </c:pt>
                      <c:pt idx="671">
                        <c:v>5.8258390949301672E-4</c:v>
                      </c:pt>
                      <c:pt idx="672">
                        <c:v>5.7481130555756921E-4</c:v>
                      </c:pt>
                      <c:pt idx="673">
                        <c:v>5.701837078798095E-4</c:v>
                      </c:pt>
                      <c:pt idx="674">
                        <c:v>6.1105732227640004E-4</c:v>
                      </c:pt>
                      <c:pt idx="675">
                        <c:v>5.1115277807372639E-4</c:v>
                      </c:pt>
                      <c:pt idx="676">
                        <c:v>5.0655643324156905E-4</c:v>
                      </c:pt>
                      <c:pt idx="677">
                        <c:v>3.6196476922236754E-4</c:v>
                      </c:pt>
                      <c:pt idx="678">
                        <c:v>4.9274011799835477E-4</c:v>
                      </c:pt>
                      <c:pt idx="679">
                        <c:v>4.8818662441813633E-4</c:v>
                      </c:pt>
                      <c:pt idx="680">
                        <c:v>5.278193197689353E-4</c:v>
                      </c:pt>
                      <c:pt idx="681">
                        <c:v>3.8841674999827978E-4</c:v>
                      </c:pt>
                      <c:pt idx="682">
                        <c:v>3.8385752852680081E-4</c:v>
                      </c:pt>
                      <c:pt idx="683">
                        <c:v>3.7929834124069946E-4</c:v>
                      </c:pt>
                      <c:pt idx="684">
                        <c:v>4.6665925021832877E-4</c:v>
                      </c:pt>
                      <c:pt idx="685">
                        <c:v>4.6209383174967717E-4</c:v>
                      </c:pt>
                      <c:pt idx="686">
                        <c:v>6.4638119742771265E-4</c:v>
                      </c:pt>
                      <c:pt idx="687">
                        <c:v>4.5969610643605935E-4</c:v>
                      </c:pt>
                      <c:pt idx="688">
                        <c:v>4.5506290633603156E-4</c:v>
                      </c:pt>
                      <c:pt idx="689">
                        <c:v>4.5042974156619676E-4</c:v>
                      </c:pt>
                      <c:pt idx="690">
                        <c:v>3.0955564059623539E-4</c:v>
                      </c:pt>
                      <c:pt idx="691">
                        <c:v>3.0487864002277882E-4</c:v>
                      </c:pt>
                      <c:pt idx="692">
                        <c:v>4.8953271631781527E-4</c:v>
                      </c:pt>
                      <c:pt idx="693">
                        <c:v>4.8885377148029157E-4</c:v>
                      </c:pt>
                      <c:pt idx="694">
                        <c:v>4.8411824710335282E-4</c:v>
                      </c:pt>
                      <c:pt idx="695">
                        <c:v>5.3045663674715219E-4</c:v>
                      </c:pt>
                      <c:pt idx="696">
                        <c:v>4.8674798440244388E-4</c:v>
                      </c:pt>
                      <c:pt idx="697">
                        <c:v>4.8189179994975495E-4</c:v>
                      </c:pt>
                      <c:pt idx="698">
                        <c:v>4.7703565400985826E-4</c:v>
                      </c:pt>
                      <c:pt idx="699">
                        <c:v>4.2658041363973479E-4</c:v>
                      </c:pt>
                      <c:pt idx="700">
                        <c:v>4.2168982472931278E-4</c:v>
                      </c:pt>
                      <c:pt idx="701">
                        <c:v>4.6843852821850204E-4</c:v>
                      </c:pt>
                      <c:pt idx="702">
                        <c:v>5.2174782799083435E-4</c:v>
                      </c:pt>
                      <c:pt idx="703">
                        <c:v>5.1674283218886312E-4</c:v>
                      </c:pt>
                      <c:pt idx="704">
                        <c:v>4.6434074465336489E-4</c:v>
                      </c:pt>
                      <c:pt idx="705">
                        <c:v>4.5930655748228715E-4</c:v>
                      </c:pt>
                      <c:pt idx="706">
                        <c:v>6.0995334641974184E-4</c:v>
                      </c:pt>
                      <c:pt idx="707">
                        <c:v>5.0633103286694381E-4</c:v>
                      </c:pt>
                      <c:pt idx="708">
                        <c:v>5.0122939853726521E-4</c:v>
                      </c:pt>
                      <c:pt idx="709">
                        <c:v>6.0276187163398889E-4</c:v>
                      </c:pt>
                      <c:pt idx="710">
                        <c:v>9.1317913953785682E-4</c:v>
                      </c:pt>
                      <c:pt idx="711">
                        <c:v>8.6399102725153169E-4</c:v>
                      </c:pt>
                      <c:pt idx="712">
                        <c:v>8.5876411005658064E-4</c:v>
                      </c:pt>
                      <c:pt idx="713">
                        <c:v>7.5582299938461094E-4</c:v>
                      </c:pt>
                      <c:pt idx="714">
                        <c:v>7.5054819483959332E-4</c:v>
                      </c:pt>
                      <c:pt idx="715">
                        <c:v>8.0176902774353276E-4</c:v>
                      </c:pt>
                      <c:pt idx="716">
                        <c:v>8.0267113683358756E-4</c:v>
                      </c:pt>
                      <c:pt idx="717">
                        <c:v>7.9733057114184287E-4</c:v>
                      </c:pt>
                      <c:pt idx="718">
                        <c:v>9.0311096465690681E-4</c:v>
                      </c:pt>
                      <c:pt idx="719">
                        <c:v>8.4935916521238798E-4</c:v>
                      </c:pt>
                      <c:pt idx="720">
                        <c:v>7.3820241253372255E-4</c:v>
                      </c:pt>
                      <c:pt idx="721">
                        <c:v>7.3278622951133163E-4</c:v>
                      </c:pt>
                      <c:pt idx="722">
                        <c:v>7.2737009410848259E-4</c:v>
                      </c:pt>
                      <c:pt idx="723">
                        <c:v>7.8735744471843398E-4</c:v>
                      </c:pt>
                      <c:pt idx="724">
                        <c:v>7.8186311216067673E-4</c:v>
                      </c:pt>
                      <c:pt idx="725">
                        <c:v>8.9350779392837832E-4</c:v>
                      </c:pt>
                      <c:pt idx="726">
                        <c:v>8.8796885397028733E-4</c:v>
                      </c:pt>
                      <c:pt idx="727">
                        <c:v>8.8672573621756553E-4</c:v>
                      </c:pt>
                      <c:pt idx="728">
                        <c:v>9.4452562133759345E-4</c:v>
                      </c:pt>
                      <c:pt idx="729">
                        <c:v>8.900382358922993E-4</c:v>
                      </c:pt>
                      <c:pt idx="730">
                        <c:v>8.8438063985226897E-4</c:v>
                      </c:pt>
                      <c:pt idx="731">
                        <c:v>1.0572984607535973E-3</c:v>
                      </c:pt>
                      <c:pt idx="732">
                        <c:v>1.0515933940111377E-3</c:v>
                      </c:pt>
                      <c:pt idx="733">
                        <c:v>1.0458883807083911E-3</c:v>
                      </c:pt>
                      <c:pt idx="734">
                        <c:v>8.1317784463594614E-4</c:v>
                      </c:pt>
                      <c:pt idx="735">
                        <c:v>8.6754144690265246E-4</c:v>
                      </c:pt>
                      <c:pt idx="736">
                        <c:v>8.6180846143791407E-4</c:v>
                      </c:pt>
                      <c:pt idx="737">
                        <c:v>9.7571901007251314E-4</c:v>
                      </c:pt>
                      <c:pt idx="738">
                        <c:v>9.6995688409938128E-4</c:v>
                      </c:pt>
                      <c:pt idx="739">
                        <c:v>9.6419481196573155E-4</c:v>
                      </c:pt>
                      <c:pt idx="740">
                        <c:v>8.5313771974432351E-4</c:v>
                      </c:pt>
                      <c:pt idx="741">
                        <c:v>8.473074819632672E-4</c:v>
                      </c:pt>
                      <c:pt idx="742">
                        <c:v>6.686898608585061E-4</c:v>
                      </c:pt>
                      <c:pt idx="743">
                        <c:v>6.6284033866566782E-4</c:v>
                      </c:pt>
                      <c:pt idx="744">
                        <c:v>7.794156355052606E-4</c:v>
                      </c:pt>
                      <c:pt idx="745">
                        <c:v>7.7887657701211687E-4</c:v>
                      </c:pt>
                      <c:pt idx="746">
                        <c:v>7.7294589924730816E-4</c:v>
                      </c:pt>
                      <c:pt idx="747">
                        <c:v>8.8420429563933461E-4</c:v>
                      </c:pt>
                      <c:pt idx="748">
                        <c:v>7.0538232188185716E-4</c:v>
                      </c:pt>
                      <c:pt idx="749">
                        <c:v>6.9942104299523388E-4</c:v>
                      </c:pt>
                      <c:pt idx="750">
                        <c:v>7.5575848776106974E-4</c:v>
                      </c:pt>
                      <c:pt idx="751">
                        <c:v>7.4977633375235752E-4</c:v>
                      </c:pt>
                      <c:pt idx="752">
                        <c:v>7.5298858379333421E-4</c:v>
                      </c:pt>
                      <c:pt idx="753">
                        <c:v>7.4693255484253168E-4</c:v>
                      </c:pt>
                      <c:pt idx="754">
                        <c:v>7.4087658338240403E-4</c:v>
                      </c:pt>
                      <c:pt idx="755">
                        <c:v>7.3612051409458975E-4</c:v>
                      </c:pt>
                      <c:pt idx="756">
                        <c:v>7.3656905294653611E-4</c:v>
                      </c:pt>
                      <c:pt idx="757">
                        <c:v>7.3044836784026744E-4</c:v>
                      </c:pt>
                      <c:pt idx="758">
                        <c:v>8.4988950995859482E-4</c:v>
                      </c:pt>
                      <c:pt idx="759">
                        <c:v>7.8649036430650146E-4</c:v>
                      </c:pt>
                      <c:pt idx="760">
                        <c:v>7.8031452839261585E-4</c:v>
                      </c:pt>
                      <c:pt idx="761">
                        <c:v>8.4049355428093408E-4</c:v>
                      </c:pt>
                      <c:pt idx="762">
                        <c:v>8.3428408446840918E-4</c:v>
                      </c:pt>
                      <c:pt idx="763">
                        <c:v>8.2957657742341079E-4</c:v>
                      </c:pt>
                      <c:pt idx="764">
                        <c:v>1.0156562914836798E-3</c:v>
                      </c:pt>
                      <c:pt idx="765">
                        <c:v>1.0094011112515462E-3</c:v>
                      </c:pt>
                      <c:pt idx="766">
                        <c:v>9.4226819364317009E-4</c:v>
                      </c:pt>
                      <c:pt idx="767">
                        <c:v>9.4463119510626624E-4</c:v>
                      </c:pt>
                      <c:pt idx="768">
                        <c:v>9.3830714268685429E-4</c:v>
                      </c:pt>
                      <c:pt idx="769">
                        <c:v>8.0540144765311366E-4</c:v>
                      </c:pt>
                      <c:pt idx="770">
                        <c:v>8.6556186497208185E-4</c:v>
                      </c:pt>
                      <c:pt idx="771">
                        <c:v>8.5921476739149916E-4</c:v>
                      </c:pt>
                      <c:pt idx="772">
                        <c:v>7.2581466816960696E-4</c:v>
                      </c:pt>
                      <c:pt idx="773">
                        <c:v>9.1683048796151905E-4</c:v>
                      </c:pt>
                      <c:pt idx="774">
                        <c:v>9.1555724182463801E-4</c:v>
                      </c:pt>
                      <c:pt idx="775">
                        <c:v>9.0912684768849872E-4</c:v>
                      </c:pt>
                      <c:pt idx="776">
                        <c:v>7.7689557067941236E-4</c:v>
                      </c:pt>
                      <c:pt idx="777">
                        <c:v>7.7044147765024777E-4</c:v>
                      </c:pt>
                      <c:pt idx="778">
                        <c:v>8.348719697281765E-4</c:v>
                      </c:pt>
                      <c:pt idx="779">
                        <c:v>8.9345650947593338E-4</c:v>
                      </c:pt>
                      <c:pt idx="780">
                        <c:v>8.8695323211201429E-4</c:v>
                      </c:pt>
                      <c:pt idx="781">
                        <c:v>8.2159453647733785E-4</c:v>
                      </c:pt>
                      <c:pt idx="782">
                        <c:v>7.5377627154953194E-4</c:v>
                      </c:pt>
                      <c:pt idx="783">
                        <c:v>7.471860604443488E-4</c:v>
                      </c:pt>
                      <c:pt idx="784">
                        <c:v>7.4202178265229653E-4</c:v>
                      </c:pt>
                      <c:pt idx="785">
                        <c:v>8.6593173345679824E-4</c:v>
                      </c:pt>
                      <c:pt idx="786">
                        <c:v>8.5934131395706121E-4</c:v>
                      </c:pt>
                      <c:pt idx="787">
                        <c:v>8.5769574212188305E-4</c:v>
                      </c:pt>
                      <c:pt idx="788">
                        <c:v>1.1251177384147438E-3</c:v>
                      </c:pt>
                      <c:pt idx="789">
                        <c:v>1.1250106117602788E-3</c:v>
                      </c:pt>
                      <c:pt idx="790">
                        <c:v>1.1182904208063809E-3</c:v>
                      </c:pt>
                      <c:pt idx="791">
                        <c:v>9.1521132280676198E-4</c:v>
                      </c:pt>
                      <c:pt idx="792">
                        <c:v>9.0845214237278719E-4</c:v>
                      </c:pt>
                      <c:pt idx="793">
                        <c:v>9.0169303131755767E-4</c:v>
                      </c:pt>
                      <c:pt idx="794">
                        <c:v>9.6447969720410344E-4</c:v>
                      </c:pt>
                      <c:pt idx="795">
                        <c:v>9.5770715908073992E-4</c:v>
                      </c:pt>
                      <c:pt idx="796">
                        <c:v>8.2023531244496985E-4</c:v>
                      </c:pt>
                      <c:pt idx="797">
                        <c:v>1.1566183586027992E-3</c:v>
                      </c:pt>
                      <c:pt idx="798">
                        <c:v>1.1497914346288709E-3</c:v>
                      </c:pt>
                      <c:pt idx="799">
                        <c:v>9.3989725056647293E-4</c:v>
                      </c:pt>
                      <c:pt idx="800">
                        <c:v>1.0075369678179894E-3</c:v>
                      </c:pt>
                      <c:pt idx="801">
                        <c:v>1.0006558630381976E-3</c:v>
                      </c:pt>
                      <c:pt idx="802">
                        <c:v>9.9178453858955284E-4</c:v>
                      </c:pt>
                      <c:pt idx="803">
                        <c:v>1.0600062831881757E-3</c:v>
                      </c:pt>
                      <c:pt idx="804">
                        <c:v>1.053097438754222E-3</c:v>
                      </c:pt>
                      <c:pt idx="805">
                        <c:v>1.0461886665753344E-3</c:v>
                      </c:pt>
                      <c:pt idx="806">
                        <c:v>9.0832299198163034E-4</c:v>
                      </c:pt>
                      <c:pt idx="807">
                        <c:v>9.0135864651360719E-4</c:v>
                      </c:pt>
                      <c:pt idx="808">
                        <c:v>9.6605629665627764E-4</c:v>
                      </c:pt>
                      <c:pt idx="809">
                        <c:v>9.5907769801373917E-4</c:v>
                      </c:pt>
                      <c:pt idx="810">
                        <c:v>1.0282142927716138E-3</c:v>
                      </c:pt>
                      <c:pt idx="811">
                        <c:v>9.5092554148239661E-4</c:v>
                      </c:pt>
                      <c:pt idx="812">
                        <c:v>9.43904272462957E-4</c:v>
                      </c:pt>
                      <c:pt idx="813">
                        <c:v>1.2881921108846399E-3</c:v>
                      </c:pt>
                      <c:pt idx="814">
                        <c:v>1.0703925343998417E-3</c:v>
                      </c:pt>
                      <c:pt idx="815">
                        <c:v>1.0633710450274035E-3</c:v>
                      </c:pt>
                      <c:pt idx="816">
                        <c:v>1.638491325274582E-3</c:v>
                      </c:pt>
                      <c:pt idx="817">
                        <c:v>1.4860655960698911E-3</c:v>
                      </c:pt>
                      <c:pt idx="818">
                        <c:v>1.4789703247480601E-3</c:v>
                      </c:pt>
                      <c:pt idx="819">
                        <c:v>1.6272766465965829E-3</c:v>
                      </c:pt>
                      <c:pt idx="820">
                        <c:v>1.402506618053842E-3</c:v>
                      </c:pt>
                      <c:pt idx="821">
                        <c:v>1.3953674691607886E-3</c:v>
                      </c:pt>
                      <c:pt idx="822">
                        <c:v>1.5406769161315252E-3</c:v>
                      </c:pt>
                      <c:pt idx="823">
                        <c:v>1.2512685649014427E-3</c:v>
                      </c:pt>
                      <c:pt idx="824">
                        <c:v>1.2440549762208831E-3</c:v>
                      </c:pt>
                      <c:pt idx="825">
                        <c:v>1.2661292708150045E-3</c:v>
                      </c:pt>
                      <c:pt idx="826">
                        <c:v>1.258744879355283E-3</c:v>
                      </c:pt>
                      <c:pt idx="827">
                        <c:v>1.2513605693898527E-3</c:v>
                      </c:pt>
                      <c:pt idx="828">
                        <c:v>1.4068737600366112E-3</c:v>
                      </c:pt>
                      <c:pt idx="829">
                        <c:v>1.4242007666751949E-3</c:v>
                      </c:pt>
                      <c:pt idx="830">
                        <c:v>1.4166034290026244E-3</c:v>
                      </c:pt>
                      <c:pt idx="831">
                        <c:v>1.3539927210260876E-3</c:v>
                      </c:pt>
                      <c:pt idx="832">
                        <c:v>1.2952981353452377E-3</c:v>
                      </c:pt>
                      <c:pt idx="833">
                        <c:v>1.2874222612919964E-3</c:v>
                      </c:pt>
                      <c:pt idx="834">
                        <c:v>1.3096131683206259E-3</c:v>
                      </c:pt>
                      <c:pt idx="835">
                        <c:v>1.3015522509284916E-3</c:v>
                      </c:pt>
                      <c:pt idx="836">
                        <c:v>1.3811151723415566E-3</c:v>
                      </c:pt>
                      <c:pt idx="837">
                        <c:v>1.3725078861797505E-3</c:v>
                      </c:pt>
                      <c:pt idx="838">
                        <c:v>1.3639007090051672E-3</c:v>
                      </c:pt>
                      <c:pt idx="839">
                        <c:v>1.30858218198497E-3</c:v>
                      </c:pt>
                      <c:pt idx="840">
                        <c:v>1.3342233194451986E-3</c:v>
                      </c:pt>
                      <c:pt idx="841">
                        <c:v>1.325113523316932E-3</c:v>
                      </c:pt>
                      <c:pt idx="842">
                        <c:v>1.6975848514847059E-3</c:v>
                      </c:pt>
                      <c:pt idx="843">
                        <c:v>1.6878534108331453E-3</c:v>
                      </c:pt>
                      <c:pt idx="844">
                        <c:v>1.6781221095698779E-3</c:v>
                      </c:pt>
                      <c:pt idx="845">
                        <c:v>1.5861971306584475E-3</c:v>
                      </c:pt>
                      <c:pt idx="846">
                        <c:v>1.5757235720263644E-3</c:v>
                      </c:pt>
                      <c:pt idx="847">
                        <c:v>1.5652501726661416E-3</c:v>
                      </c:pt>
                      <c:pt idx="848">
                        <c:v>1.5986971489409341E-3</c:v>
                      </c:pt>
                      <c:pt idx="849">
                        <c:v>1.5431774248993737E-3</c:v>
                      </c:pt>
                      <c:pt idx="850">
                        <c:v>1.5319502656505237E-3</c:v>
                      </c:pt>
                      <c:pt idx="851">
                        <c:v>1.7912787024882766E-3</c:v>
                      </c:pt>
                      <c:pt idx="852">
                        <c:v>1.7368296776538244E-3</c:v>
                      </c:pt>
                      <c:pt idx="853">
                        <c:v>1.7239103573157785E-3</c:v>
                      </c:pt>
                      <c:pt idx="854">
                        <c:v>2.0625646916661968E-3</c:v>
                      </c:pt>
                      <c:pt idx="855">
                        <c:v>2.0490323002335686E-3</c:v>
                      </c:pt>
                      <c:pt idx="856">
                        <c:v>2.0355001724013419E-3</c:v>
                      </c:pt>
                      <c:pt idx="857">
                        <c:v>2.0394541599734915E-3</c:v>
                      </c:pt>
                      <c:pt idx="858">
                        <c:v>3.1559286358908666E-3</c:v>
                      </c:pt>
                      <c:pt idx="859">
                        <c:v>3.1407771196089191E-3</c:v>
                      </c:pt>
                      <c:pt idx="860">
                        <c:v>3.1256259409952903E-3</c:v>
                      </c:pt>
                      <c:pt idx="861">
                        <c:v>2.7662667859232968E-3</c:v>
                      </c:pt>
                      <c:pt idx="862">
                        <c:v>2.7504916527648967E-3</c:v>
                      </c:pt>
                      <c:pt idx="863">
                        <c:v>2.6627256868458275E-3</c:v>
                      </c:pt>
                      <c:pt idx="864">
                        <c:v>3.6881387566030563E-3</c:v>
                      </c:pt>
                      <c:pt idx="865">
                        <c:v>3.6707606133038416E-3</c:v>
                      </c:pt>
                      <c:pt idx="866">
                        <c:v>3.6533829122962973E-3</c:v>
                      </c:pt>
                      <c:pt idx="867">
                        <c:v>3.3529152905975718E-3</c:v>
                      </c:pt>
                      <c:pt idx="868">
                        <c:v>3.334215133756098E-3</c:v>
                      </c:pt>
                      <c:pt idx="869">
                        <c:v>4.1995032608843725E-3</c:v>
                      </c:pt>
                      <c:pt idx="870">
                        <c:v>4.1801652112238045E-3</c:v>
                      </c:pt>
                      <c:pt idx="871">
                        <c:v>4.1608277076682094E-3</c:v>
                      </c:pt>
                      <c:pt idx="872">
                        <c:v>4.4599183706328883E-3</c:v>
                      </c:pt>
                      <c:pt idx="873">
                        <c:v>4.1143919739478948E-3</c:v>
                      </c:pt>
                      <c:pt idx="874">
                        <c:v>5.6072076309564376E-3</c:v>
                      </c:pt>
                      <c:pt idx="875">
                        <c:v>5.5865828220775801E-3</c:v>
                      </c:pt>
                      <c:pt idx="876">
                        <c:v>6.5049622387212905E-3</c:v>
                      </c:pt>
                      <c:pt idx="877">
                        <c:v>7.8345073976592364E-3</c:v>
                      </c:pt>
                      <c:pt idx="878">
                        <c:v>7.8132267717497227E-3</c:v>
                      </c:pt>
                      <c:pt idx="879">
                        <c:v>7.4607604537257717E-3</c:v>
                      </c:pt>
                      <c:pt idx="880">
                        <c:v>7.4392173693196744E-3</c:v>
                      </c:pt>
                      <c:pt idx="881">
                        <c:v>5.7389896427374838E-3</c:v>
                      </c:pt>
                      <c:pt idx="882">
                        <c:v>7.4822604528031866E-3</c:v>
                      </c:pt>
                      <c:pt idx="883">
                        <c:v>7.4591239537222598E-3</c:v>
                      </c:pt>
                      <c:pt idx="884">
                        <c:v>7.4359882631975845E-3</c:v>
                      </c:pt>
                      <c:pt idx="885">
                        <c:v>7.4128533800642297E-3</c:v>
                      </c:pt>
                      <c:pt idx="886">
                        <c:v>7.3897193031580181E-3</c:v>
                      </c:pt>
                      <c:pt idx="887">
                        <c:v>7.1801874486841621E-3</c:v>
                      </c:pt>
                      <c:pt idx="888">
                        <c:v>7.1534592585126731E-3</c:v>
                      </c:pt>
                      <c:pt idx="889">
                        <c:v>7.5689571806840461E-3</c:v>
                      </c:pt>
                      <c:pt idx="890">
                        <c:v>1.0490756049910786E-2</c:v>
                      </c:pt>
                      <c:pt idx="891">
                        <c:v>1.3479529249332841E-2</c:v>
                      </c:pt>
                      <c:pt idx="892">
                        <c:v>1.3449725951518318E-2</c:v>
                      </c:pt>
                      <c:pt idx="893">
                        <c:v>1.4024411516440441E-2</c:v>
                      </c:pt>
                      <c:pt idx="894">
                        <c:v>1.6095437991680419E-2</c:v>
                      </c:pt>
                      <c:pt idx="895">
                        <c:v>1.6062471358356784E-2</c:v>
                      </c:pt>
                      <c:pt idx="896">
                        <c:v>1.8355166550232078E-2</c:v>
                      </c:pt>
                      <c:pt idx="897">
                        <c:v>2.5217358603100568E-2</c:v>
                      </c:pt>
                      <c:pt idx="898">
                        <c:v>2.5180785799079647E-2</c:v>
                      </c:pt>
                      <c:pt idx="899">
                        <c:v>2.7741566023102501E-2</c:v>
                      </c:pt>
                      <c:pt idx="900">
                        <c:v>2.770334654637386E-2</c:v>
                      </c:pt>
                      <c:pt idx="901">
                        <c:v>2.9104312455606601E-2</c:v>
                      </c:pt>
                      <c:pt idx="902">
                        <c:v>2.9065650908522499E-2</c:v>
                      </c:pt>
                      <c:pt idx="903">
                        <c:v>2.9026991971817618E-2</c:v>
                      </c:pt>
                      <c:pt idx="904">
                        <c:v>3.9921798994860605E-2</c:v>
                      </c:pt>
                      <c:pt idx="905">
                        <c:v>4.6345301153914935E-2</c:v>
                      </c:pt>
                      <c:pt idx="906">
                        <c:v>4.630206134487741E-2</c:v>
                      </c:pt>
                      <c:pt idx="907">
                        <c:v>5.125324606749139E-2</c:v>
                      </c:pt>
                      <c:pt idx="908">
                        <c:v>5.9493792131804231E-2</c:v>
                      </c:pt>
                      <c:pt idx="909">
                        <c:v>5.9448090257591714E-2</c:v>
                      </c:pt>
                      <c:pt idx="910">
                        <c:v>6.6757616803087227E-2</c:v>
                      </c:pt>
                      <c:pt idx="911">
                        <c:v>7.716783454449018E-2</c:v>
                      </c:pt>
                      <c:pt idx="912">
                        <c:v>7.7119328962988884E-2</c:v>
                      </c:pt>
                      <c:pt idx="913">
                        <c:v>9.1306433455264055E-2</c:v>
                      </c:pt>
                      <c:pt idx="914">
                        <c:v>0.10098108738358311</c:v>
                      </c:pt>
                      <c:pt idx="915">
                        <c:v>0.10093009637912807</c:v>
                      </c:pt>
                      <c:pt idx="916">
                        <c:v>0.11177971780567755</c:v>
                      </c:pt>
                      <c:pt idx="917">
                        <c:v>0.12336257484813513</c:v>
                      </c:pt>
                      <c:pt idx="918">
                        <c:v>0.1233097069150311</c:v>
                      </c:pt>
                      <c:pt idx="919">
                        <c:v>0.13370958993782173</c:v>
                      </c:pt>
                      <c:pt idx="920">
                        <c:v>0.16041605080774982</c:v>
                      </c:pt>
                      <c:pt idx="921">
                        <c:v>0.16036178059633527</c:v>
                      </c:pt>
                      <c:pt idx="922">
                        <c:v>0.16030751899706172</c:v>
                      </c:pt>
                      <c:pt idx="923">
                        <c:v>0.19356438699885886</c:v>
                      </c:pt>
                      <c:pt idx="924">
                        <c:v>0.19350790555583672</c:v>
                      </c:pt>
                      <c:pt idx="925">
                        <c:v>0.20557484394902475</c:v>
                      </c:pt>
                      <c:pt idx="926">
                        <c:v>0.20551729456761458</c:v>
                      </c:pt>
                      <c:pt idx="927">
                        <c:v>0.21657983856894111</c:v>
                      </c:pt>
                      <c:pt idx="928">
                        <c:v>0.21652212821628553</c:v>
                      </c:pt>
                      <c:pt idx="929">
                        <c:v>0.22844989704437357</c:v>
                      </c:pt>
                      <c:pt idx="930">
                        <c:v>0.2283929095995508</c:v>
                      </c:pt>
                      <c:pt idx="931">
                        <c:v>0.23757665647769624</c:v>
                      </c:pt>
                      <c:pt idx="932">
                        <c:v>0.23229864284684767</c:v>
                      </c:pt>
                      <c:pt idx="933">
                        <c:v>0.23224789714243532</c:v>
                      </c:pt>
                      <c:pt idx="934">
                        <c:v>0.23219716104830024</c:v>
                      </c:pt>
                      <c:pt idx="935">
                        <c:v>0.22209192310320217</c:v>
                      </c:pt>
                      <c:pt idx="936">
                        <c:v>0.22204578577791614</c:v>
                      </c:pt>
                      <c:pt idx="937">
                        <c:v>0.21017569655130094</c:v>
                      </c:pt>
                      <c:pt idx="938">
                        <c:v>0.1889831769958204</c:v>
                      </c:pt>
                      <c:pt idx="939">
                        <c:v>0.18894736763642</c:v>
                      </c:pt>
                      <c:pt idx="940">
                        <c:v>0.17131210598201527</c:v>
                      </c:pt>
                      <c:pt idx="941">
                        <c:v>0.17128106486383513</c:v>
                      </c:pt>
                      <c:pt idx="942">
                        <c:v>0.171250027991493</c:v>
                      </c:pt>
                      <c:pt idx="943">
                        <c:v>0.13244137117741014</c:v>
                      </c:pt>
                      <c:pt idx="944">
                        <c:v>0.13241976584069509</c:v>
                      </c:pt>
                      <c:pt idx="945">
                        <c:v>0.13239816277716751</c:v>
                      </c:pt>
                      <c:pt idx="946">
                        <c:v>0.12126758053213292</c:v>
                      </c:pt>
                      <c:pt idx="947">
                        <c:v>0.11089716026503793</c:v>
                      </c:pt>
                      <c:pt idx="948">
                        <c:v>0.11087995991973001</c:v>
                      </c:pt>
                      <c:pt idx="949">
                        <c:v>9.7751585520182663E-2</c:v>
                      </c:pt>
                      <c:pt idx="950">
                        <c:v>9.0400445092952461E-2</c:v>
                      </c:pt>
                      <c:pt idx="951">
                        <c:v>9.0387680284824828E-2</c:v>
                      </c:pt>
                      <c:pt idx="952">
                        <c:v>9.0374916383344911E-2</c:v>
                      </c:pt>
                      <c:pt idx="953">
                        <c:v>7.5471041508071032E-2</c:v>
                      </c:pt>
                      <c:pt idx="954">
                        <c:v>7.5460571585114461E-2</c:v>
                      </c:pt>
                      <c:pt idx="955">
                        <c:v>7.0185077433290943E-2</c:v>
                      </c:pt>
                      <c:pt idx="956">
                        <c:v>6.1695567711727656E-2</c:v>
                      </c:pt>
                      <c:pt idx="957">
                        <c:v>6.1686770271949777E-2</c:v>
                      </c:pt>
                      <c:pt idx="958">
                        <c:v>5.2800462680876896E-2</c:v>
                      </c:pt>
                      <c:pt idx="959">
                        <c:v>5.2792344558273176E-2</c:v>
                      </c:pt>
                      <c:pt idx="960">
                        <c:v>5.2784226784697609E-2</c:v>
                      </c:pt>
                      <c:pt idx="961">
                        <c:v>4.7568733164786971E-2</c:v>
                      </c:pt>
                      <c:pt idx="962">
                        <c:v>3.7442736559624976E-2</c:v>
                      </c:pt>
                      <c:pt idx="963">
                        <c:v>3.7435819302080793E-2</c:v>
                      </c:pt>
                      <c:pt idx="964">
                        <c:v>3.7428902266238961E-2</c:v>
                      </c:pt>
                      <c:pt idx="965">
                        <c:v>2.2558317652523318E-2</c:v>
                      </c:pt>
                      <c:pt idx="966">
                        <c:v>2.2551686247764619E-2</c:v>
                      </c:pt>
                      <c:pt idx="967">
                        <c:v>1.7126699477451355E-2</c:v>
                      </c:pt>
                      <c:pt idx="968">
                        <c:v>1.0729033362483842E-2</c:v>
                      </c:pt>
                      <c:pt idx="969">
                        <c:v>1.0722833402635452E-2</c:v>
                      </c:pt>
                      <c:pt idx="970">
                        <c:v>6.1430740178238267E-3</c:v>
                      </c:pt>
                      <c:pt idx="971">
                        <c:v>2.2514889708130604E-3</c:v>
                      </c:pt>
                      <c:pt idx="972">
                        <c:v>2.24579922157628E-3</c:v>
                      </c:pt>
                      <c:pt idx="973">
                        <c:v>1.424855862964464E-3</c:v>
                      </c:pt>
                      <c:pt idx="974">
                        <c:v>1.4194544866309266E-3</c:v>
                      </c:pt>
                      <c:pt idx="975">
                        <c:v>1.4140531496539296E-3</c:v>
                      </c:pt>
                      <c:pt idx="976">
                        <c:v>1.2196358927305242E-3</c:v>
                      </c:pt>
                      <c:pt idx="977">
                        <c:v>1.2143515102328445E-3</c:v>
                      </c:pt>
                      <c:pt idx="978">
                        <c:v>1.1334822507691076E-3</c:v>
                      </c:pt>
                      <c:pt idx="979">
                        <c:v>9.4981204027459049E-4</c:v>
                      </c:pt>
                      <c:pt idx="980">
                        <c:v>8.747807148395643E-4</c:v>
                      </c:pt>
                      <c:pt idx="981">
                        <c:v>8.6983258645122164E-4</c:v>
                      </c:pt>
                      <c:pt idx="982">
                        <c:v>9.4753242970108446E-4</c:v>
                      </c:pt>
                      <c:pt idx="983">
                        <c:v>9.7340045792294232E-4</c:v>
                      </c:pt>
                      <c:pt idx="984">
                        <c:v>9.6862455636225874E-4</c:v>
                      </c:pt>
                      <c:pt idx="985">
                        <c:v>9.4412627422094607E-4</c:v>
                      </c:pt>
                      <c:pt idx="986">
                        <c:v>8.2773376576800064E-4</c:v>
                      </c:pt>
                      <c:pt idx="987">
                        <c:v>8.231558455906742E-4</c:v>
                      </c:pt>
                      <c:pt idx="988">
                        <c:v>8.7969128873119633E-4</c:v>
                      </c:pt>
                      <c:pt idx="989">
                        <c:v>8.7526693264018999E-4</c:v>
                      </c:pt>
                      <c:pt idx="990">
                        <c:v>8.7084260173878731E-4</c:v>
                      </c:pt>
                      <c:pt idx="991">
                        <c:v>7.6307705723389322E-4</c:v>
                      </c:pt>
                      <c:pt idx="992">
                        <c:v>6.5768925438435802E-4</c:v>
                      </c:pt>
                      <c:pt idx="993">
                        <c:v>6.5344073855573635E-4</c:v>
                      </c:pt>
                      <c:pt idx="994">
                        <c:v>6.3812252787833357E-4</c:v>
                      </c:pt>
                      <c:pt idx="995">
                        <c:v>8.6787317919444153E-4</c:v>
                      </c:pt>
                      <c:pt idx="996">
                        <c:v>8.6377672308208132E-4</c:v>
                      </c:pt>
                      <c:pt idx="997">
                        <c:v>7.9956990820795445E-4</c:v>
                      </c:pt>
                      <c:pt idx="998">
                        <c:v>5.8373756027698634E-4</c:v>
                      </c:pt>
                      <c:pt idx="999">
                        <c:v>5.7981494589691028E-4</c:v>
                      </c:pt>
                      <c:pt idx="1000">
                        <c:v>6.0207944102808617E-4</c:v>
                      </c:pt>
                      <c:pt idx="1001">
                        <c:v>5.4934369623344404E-4</c:v>
                      </c:pt>
                      <c:pt idx="1002">
                        <c:v>5.4557635662331853E-4</c:v>
                      </c:pt>
                      <c:pt idx="1003">
                        <c:v>6.0658285580307645E-4</c:v>
                      </c:pt>
                      <c:pt idx="1004">
                        <c:v>6.997238891769484E-4</c:v>
                      </c:pt>
                      <c:pt idx="1005">
                        <c:v>6.9609595205574466E-4</c:v>
                      </c:pt>
                      <c:pt idx="1006">
                        <c:v>4.661498378326512E-4</c:v>
                      </c:pt>
                      <c:pt idx="1007">
                        <c:v>5.2414546885357484E-4</c:v>
                      </c:pt>
                      <c:pt idx="1008">
                        <c:v>5.2064733924631925E-4</c:v>
                      </c:pt>
                      <c:pt idx="1009">
                        <c:v>4.0545017498203474E-4</c:v>
                      </c:pt>
                      <c:pt idx="1010">
                        <c:v>5.3237837958934804E-4</c:v>
                      </c:pt>
                      <c:pt idx="1011">
                        <c:v>5.2898418243613069E-4</c:v>
                      </c:pt>
                      <c:pt idx="1012">
                        <c:v>5.5085016198655197E-4</c:v>
                      </c:pt>
                      <c:pt idx="1013">
                        <c:v>5.3962054841445403E-4</c:v>
                      </c:pt>
                      <c:pt idx="1014">
                        <c:v>5.3632745423700832E-4</c:v>
                      </c:pt>
                      <c:pt idx="1015">
                        <c:v>4.608917905780594E-4</c:v>
                      </c:pt>
                      <c:pt idx="1016">
                        <c:v>4.2349957114805727E-4</c:v>
                      </c:pt>
                      <c:pt idx="1017">
                        <c:v>4.2026259831713197E-4</c:v>
                      </c:pt>
                      <c:pt idx="1018">
                        <c:v>4.4357648817619407E-4</c:v>
                      </c:pt>
                      <c:pt idx="1019">
                        <c:v>4.4038174925095972E-4</c:v>
                      </c:pt>
                      <c:pt idx="1020">
                        <c:v>4.3718702266112641E-4</c:v>
                      </c:pt>
                      <c:pt idx="1021">
                        <c:v>4.2879778532420234E-4</c:v>
                      </c:pt>
                      <c:pt idx="1022">
                        <c:v>4.2564133033367029E-4</c:v>
                      </c:pt>
                      <c:pt idx="1023">
                        <c:v>3.5598950769365483E-4</c:v>
                      </c:pt>
                      <c:pt idx="1024">
                        <c:v>4.7683341250831664E-4</c:v>
                      </c:pt>
                      <c:pt idx="1025">
                        <c:v>4.3849114459150061E-4</c:v>
                      </c:pt>
                      <c:pt idx="1026">
                        <c:v>4.3540017847757111E-4</c:v>
                      </c:pt>
                      <c:pt idx="1027">
                        <c:v>3.6709691348174643E-4</c:v>
                      </c:pt>
                      <c:pt idx="1028">
                        <c:v>3.0160461147701168E-4</c:v>
                      </c:pt>
                      <c:pt idx="1029">
                        <c:v>2.9855233141309624E-4</c:v>
                      </c:pt>
                      <c:pt idx="1030">
                        <c:v>3.5726873016400223E-4</c:v>
                      </c:pt>
                      <c:pt idx="1031">
                        <c:v>3.5421096954585786E-4</c:v>
                      </c:pt>
                      <c:pt idx="1032">
                        <c:v>5.0470027480677441E-4</c:v>
                      </c:pt>
                      <c:pt idx="1033">
                        <c:v>5.2804360729049151E-4</c:v>
                      </c:pt>
                      <c:pt idx="1034">
                        <c:v>5.2500738194867361E-4</c:v>
                      </c:pt>
                      <c:pt idx="1035">
                        <c:v>4.2924555343106126E-4</c:v>
                      </c:pt>
                      <c:pt idx="1036">
                        <c:v>4.250948025742906E-4</c:v>
                      </c:pt>
                      <c:pt idx="1037">
                        <c:v>4.1949277617967385E-4</c:v>
                      </c:pt>
                      <c:pt idx="1038">
                        <c:v>4.164938691953943E-4</c:v>
                      </c:pt>
                      <c:pt idx="1039">
                        <c:v>4.1349497286275025E-4</c:v>
                      </c:pt>
                      <c:pt idx="1040">
                        <c:v>4.104960871642385E-4</c:v>
                      </c:pt>
                      <c:pt idx="1041">
                        <c:v>4.9671594644631401E-4</c:v>
                      </c:pt>
                      <c:pt idx="1042">
                        <c:v>5.2369607136182295E-4</c:v>
                      </c:pt>
                      <c:pt idx="1043">
                        <c:v>5.2070234969224603E-4</c:v>
                      </c:pt>
                      <c:pt idx="1044">
                        <c:v>4.5656149023815543E-4</c:v>
                      </c:pt>
                      <c:pt idx="1045">
                        <c:v>5.4232350696091882E-4</c:v>
                      </c:pt>
                      <c:pt idx="1046">
                        <c:v>5.3934280874115407E-4</c:v>
                      </c:pt>
                      <c:pt idx="1047">
                        <c:v>5.9449914250863018E-4</c:v>
                      </c:pt>
                      <c:pt idx="1048">
                        <c:v>5.315329531938455E-4</c:v>
                      </c:pt>
                      <c:pt idx="1049">
                        <c:v>5.2856261969701603E-4</c:v>
                      </c:pt>
                      <c:pt idx="1050">
                        <c:v>5.8406100750965607E-4</c:v>
                      </c:pt>
                      <c:pt idx="1051">
                        <c:v>5.1991932105567205E-4</c:v>
                      </c:pt>
                      <c:pt idx="1052">
                        <c:v>5.1696438389535276E-4</c:v>
                      </c:pt>
                      <c:pt idx="1053">
                        <c:v>5.1445283282936546E-4</c:v>
                      </c:pt>
                      <c:pt idx="1054">
                        <c:v>5.1061447373506599E-4</c:v>
                      </c:pt>
                      <c:pt idx="1055">
                        <c:v>5.0766211281778905E-4</c:v>
                      </c:pt>
                      <c:pt idx="1056">
                        <c:v>5.3473286986818898E-4</c:v>
                      </c:pt>
                      <c:pt idx="1057">
                        <c:v>5.6039652481802075E-4</c:v>
                      </c:pt>
                      <c:pt idx="1058">
                        <c:v>5.5744668660582131E-4</c:v>
                      </c:pt>
                      <c:pt idx="1059">
                        <c:v>5.5354439122030604E-4</c:v>
                      </c:pt>
                      <c:pt idx="1060">
                        <c:v>5.4871441057974984E-4</c:v>
                      </c:pt>
                      <c:pt idx="1061">
                        <c:v>5.4577975738587194E-4</c:v>
                      </c:pt>
                      <c:pt idx="1062">
                        <c:v>5.4284511438906508E-4</c:v>
                      </c:pt>
                      <c:pt idx="1063">
                        <c:v>5.4037299297751858E-4</c:v>
                      </c:pt>
                      <c:pt idx="1064">
                        <c:v>5.3743585567733764E-4</c:v>
                      </c:pt>
                      <c:pt idx="1065">
                        <c:v>6.2272330140034006E-4</c:v>
                      </c:pt>
                      <c:pt idx="1066">
                        <c:v>6.1978611168244876E-4</c:v>
                      </c:pt>
                      <c:pt idx="1067">
                        <c:v>6.1684893225815753E-4</c:v>
                      </c:pt>
                      <c:pt idx="1068">
                        <c:v>4.6290425743645105E-4</c:v>
                      </c:pt>
                      <c:pt idx="1069">
                        <c:v>4.8998527132040708E-4</c:v>
                      </c:pt>
                      <c:pt idx="1070">
                        <c:v>4.870682158340903E-4</c:v>
                      </c:pt>
                      <c:pt idx="1071">
                        <c:v>4.821000077547851E-4</c:v>
                      </c:pt>
                      <c:pt idx="1072">
                        <c:v>6.2461513356472777E-4</c:v>
                      </c:pt>
                      <c:pt idx="1073">
                        <c:v>6.2171035234205314E-4</c:v>
                      </c:pt>
                      <c:pt idx="1074">
                        <c:v>6.4352489093341767E-4</c:v>
                      </c:pt>
                      <c:pt idx="1075">
                        <c:v>6.4063966800555802E-4</c:v>
                      </c:pt>
                      <c:pt idx="1076">
                        <c:v>5.4740671927215438E-4</c:v>
                      </c:pt>
                      <c:pt idx="1077">
                        <c:v>6.2695535936165404E-4</c:v>
                      </c:pt>
                      <c:pt idx="1078">
                        <c:v>6.2410614286267832E-4</c:v>
                      </c:pt>
                      <c:pt idx="1079">
                        <c:v>6.2125693596341933E-4</c:v>
                      </c:pt>
                      <c:pt idx="1080">
                        <c:v>5.8695595840262073E-4</c:v>
                      </c:pt>
                      <c:pt idx="1081">
                        <c:v>5.8412093360091656E-4</c:v>
                      </c:pt>
                      <c:pt idx="1082">
                        <c:v>5.2106515479251011E-4</c:v>
                      </c:pt>
                      <c:pt idx="1083">
                        <c:v>5.1867487834447636E-4</c:v>
                      </c:pt>
                      <c:pt idx="1084">
                        <c:v>5.158562445104609E-4</c:v>
                      </c:pt>
                      <c:pt idx="1085">
                        <c:v>5.6808345306028117E-4</c:v>
                      </c:pt>
                      <c:pt idx="1086">
                        <c:v>5.6250385364853782E-4</c:v>
                      </c:pt>
                      <c:pt idx="1087">
                        <c:v>5.5970591352486336E-4</c:v>
                      </c:pt>
                      <c:pt idx="1088">
                        <c:v>5.8018586906214808E-4</c:v>
                      </c:pt>
                      <c:pt idx="1089">
                        <c:v>5.7461957654196397E-4</c:v>
                      </c:pt>
                      <c:pt idx="1090">
                        <c:v>5.7185771703602804E-4</c:v>
                      </c:pt>
                      <c:pt idx="1091">
                        <c:v>5.3840816827655435E-4</c:v>
                      </c:pt>
                      <c:pt idx="1092">
                        <c:v>5.3182758857742716E-4</c:v>
                      </c:pt>
                      <c:pt idx="1093">
                        <c:v>5.2910092965560338E-4</c:v>
                      </c:pt>
                      <c:pt idx="1094">
                        <c:v>3.883172193995723E-4</c:v>
                      </c:pt>
                      <c:pt idx="1095">
                        <c:v>5.1666205356754415E-4</c:v>
                      </c:pt>
                      <c:pt idx="1096">
                        <c:v>5.1397180370674753E-4</c:v>
                      </c:pt>
                      <c:pt idx="1097">
                        <c:v>5.112815621099115E-4</c:v>
                      </c:pt>
                      <c:pt idx="1098">
                        <c:v>5.8526653065986054E-4</c:v>
                      </c:pt>
                      <c:pt idx="1099">
                        <c:v>5.8259512015090213E-4</c:v>
                      </c:pt>
                      <c:pt idx="1100">
                        <c:v>5.74995279584961E-4</c:v>
                      </c:pt>
                      <c:pt idx="1101">
                        <c:v>5.7234659479758277E-4</c:v>
                      </c:pt>
                      <c:pt idx="1102">
                        <c:v>5.934680162670374E-4</c:v>
                      </c:pt>
                      <c:pt idx="1103">
                        <c:v>5.9083155396563952E-4</c:v>
                      </c:pt>
                      <c:pt idx="1104">
                        <c:v>4.7601479703972163E-4</c:v>
                      </c:pt>
                      <c:pt idx="1105">
                        <c:v>4.7341442601601773E-4</c:v>
                      </c:pt>
                      <c:pt idx="1106">
                        <c:v>4.9459972609348316E-4</c:v>
                      </c:pt>
                      <c:pt idx="1107">
                        <c:v>5.43029874587664E-4</c:v>
                      </c:pt>
                      <c:pt idx="1108">
                        <c:v>6.090877753884941E-4</c:v>
                      </c:pt>
                      <c:pt idx="1109">
                        <c:v>6.0424956417518374E-4</c:v>
                      </c:pt>
                      <c:pt idx="1110">
                        <c:v>6.398013447740503E-4</c:v>
                      </c:pt>
                      <c:pt idx="1111">
                        <c:v>5.4115625250233013E-4</c:v>
                      </c:pt>
                    </c:numCache>
                  </c:numRef>
                </c:xVal>
                <c:yVal>
                  <c:numRef>
                    <c:extLst xmlns:c15="http://schemas.microsoft.com/office/drawing/2012/chart">
                      <c:ext xmlns:c15="http://schemas.microsoft.com/office/drawing/2012/chart" uri="{02D57815-91ED-43cb-92C2-25804820EDAC}">
                        <c15:formulaRef>
                          <c15:sqref>Bq!$J$28:$J$1139</c15:sqref>
                        </c15:formulaRef>
                      </c:ext>
                    </c:extLst>
                    <c:numCache>
                      <c:formatCode>General</c:formatCode>
                      <c:ptCount val="1112"/>
                      <c:pt idx="0">
                        <c:v>0</c:v>
                      </c:pt>
                      <c:pt idx="1">
                        <c:v>0.10000100000000023</c:v>
                      </c:pt>
                      <c:pt idx="2">
                        <c:v>0.20000100000000032</c:v>
                      </c:pt>
                      <c:pt idx="3">
                        <c:v>0.30000100000000041</c:v>
                      </c:pt>
                      <c:pt idx="4">
                        <c:v>0.40000000000000036</c:v>
                      </c:pt>
                      <c:pt idx="5">
                        <c:v>0.50000000000000044</c:v>
                      </c:pt>
                      <c:pt idx="6">
                        <c:v>0.60000000000000009</c:v>
                      </c:pt>
                      <c:pt idx="7">
                        <c:v>0.70000000000000018</c:v>
                      </c:pt>
                      <c:pt idx="8">
                        <c:v>0.80000000000000027</c:v>
                      </c:pt>
                      <c:pt idx="9">
                        <c:v>0.90000000000000036</c:v>
                      </c:pt>
                      <c:pt idx="10">
                        <c:v>1.0000000000000004</c:v>
                      </c:pt>
                      <c:pt idx="11">
                        <c:v>1.1000000000000005</c:v>
                      </c:pt>
                      <c:pt idx="12">
                        <c:v>1.2000000000000002</c:v>
                      </c:pt>
                      <c:pt idx="13">
                        <c:v>1.2999999999999998</c:v>
                      </c:pt>
                      <c:pt idx="14">
                        <c:v>1.3999990000000002</c:v>
                      </c:pt>
                      <c:pt idx="15">
                        <c:v>1.4999990000000003</c:v>
                      </c:pt>
                      <c:pt idx="16">
                        <c:v>1.5999990000000004</c:v>
                      </c:pt>
                      <c:pt idx="17">
                        <c:v>1.6999990000000005</c:v>
                      </c:pt>
                      <c:pt idx="18">
                        <c:v>1.7999989999999997</c:v>
                      </c:pt>
                      <c:pt idx="19">
                        <c:v>1.8999990000000002</c:v>
                      </c:pt>
                      <c:pt idx="20">
                        <c:v>1.9999989999999999</c:v>
                      </c:pt>
                      <c:pt idx="21">
                        <c:v>2.0999990000000004</c:v>
                      </c:pt>
                      <c:pt idx="22">
                        <c:v>2.199999</c:v>
                      </c:pt>
                      <c:pt idx="23">
                        <c:v>2.2999990000000006</c:v>
                      </c:pt>
                      <c:pt idx="24">
                        <c:v>2.3999980000000001</c:v>
                      </c:pt>
                      <c:pt idx="25">
                        <c:v>2.4999979999999997</c:v>
                      </c:pt>
                      <c:pt idx="26">
                        <c:v>2.5999980000000003</c:v>
                      </c:pt>
                      <c:pt idx="27">
                        <c:v>2.6999979999999999</c:v>
                      </c:pt>
                      <c:pt idx="28">
                        <c:v>2.7999980000000004</c:v>
                      </c:pt>
                      <c:pt idx="29">
                        <c:v>2.8999980000000001</c:v>
                      </c:pt>
                      <c:pt idx="30">
                        <c:v>2.9999980000000006</c:v>
                      </c:pt>
                      <c:pt idx="31">
                        <c:v>3.0999980000000003</c:v>
                      </c:pt>
                      <c:pt idx="32">
                        <c:v>3.1999980000000008</c:v>
                      </c:pt>
                      <c:pt idx="33">
                        <c:v>3.2999980000000004</c:v>
                      </c:pt>
                      <c:pt idx="34">
                        <c:v>3.3999979999999992</c:v>
                      </c:pt>
                      <c:pt idx="35">
                        <c:v>3.4999970000000005</c:v>
                      </c:pt>
                      <c:pt idx="36">
                        <c:v>3.5999970000000001</c:v>
                      </c:pt>
                      <c:pt idx="37">
                        <c:v>3.6999970000000006</c:v>
                      </c:pt>
                      <c:pt idx="38">
                        <c:v>3.7999970000000003</c:v>
                      </c:pt>
                      <c:pt idx="39">
                        <c:v>3.8999970000000008</c:v>
                      </c:pt>
                      <c:pt idx="40">
                        <c:v>3.9999970000000005</c:v>
                      </c:pt>
                      <c:pt idx="41">
                        <c:v>4.0999969999999992</c:v>
                      </c:pt>
                      <c:pt idx="42">
                        <c:v>4.1999969999999998</c:v>
                      </c:pt>
                      <c:pt idx="43">
                        <c:v>4.2999970000000003</c:v>
                      </c:pt>
                      <c:pt idx="44">
                        <c:v>4.3999969999999999</c:v>
                      </c:pt>
                      <c:pt idx="45">
                        <c:v>4.4999960000000003</c:v>
                      </c:pt>
                      <c:pt idx="46">
                        <c:v>4.5999960000000009</c:v>
                      </c:pt>
                      <c:pt idx="47">
                        <c:v>4.6999960000000005</c:v>
                      </c:pt>
                      <c:pt idx="48">
                        <c:v>4.7999959999999993</c:v>
                      </c:pt>
                      <c:pt idx="49">
                        <c:v>4.8999959999999998</c:v>
                      </c:pt>
                      <c:pt idx="50">
                        <c:v>4.9999960000000003</c:v>
                      </c:pt>
                      <c:pt idx="51">
                        <c:v>5.099996</c:v>
                      </c:pt>
                      <c:pt idx="52">
                        <c:v>5.1999959999999996</c:v>
                      </c:pt>
                      <c:pt idx="53">
                        <c:v>5.2999960000000002</c:v>
                      </c:pt>
                      <c:pt idx="54">
                        <c:v>5.3999960000000007</c:v>
                      </c:pt>
                      <c:pt idx="55">
                        <c:v>5.4999960000000003</c:v>
                      </c:pt>
                      <c:pt idx="56">
                        <c:v>5.5999949999999998</c:v>
                      </c:pt>
                      <c:pt idx="57">
                        <c:v>5.6999950000000004</c:v>
                      </c:pt>
                      <c:pt idx="58">
                        <c:v>5.799995</c:v>
                      </c:pt>
                      <c:pt idx="59">
                        <c:v>5.8999949999999997</c:v>
                      </c:pt>
                      <c:pt idx="60">
                        <c:v>5.9999949999999993</c:v>
                      </c:pt>
                      <c:pt idx="61">
                        <c:v>6.0999950000000007</c:v>
                      </c:pt>
                      <c:pt idx="62">
                        <c:v>6.1999950000000004</c:v>
                      </c:pt>
                      <c:pt idx="63">
                        <c:v>6.299995</c:v>
                      </c:pt>
                      <c:pt idx="64">
                        <c:v>6.3999950000000014</c:v>
                      </c:pt>
                      <c:pt idx="65">
                        <c:v>6.4999950000000011</c:v>
                      </c:pt>
                      <c:pt idx="66">
                        <c:v>6.5999939999999997</c:v>
                      </c:pt>
                      <c:pt idx="67">
                        <c:v>6.6999940000000011</c:v>
                      </c:pt>
                      <c:pt idx="68">
                        <c:v>6.7999940000000008</c:v>
                      </c:pt>
                      <c:pt idx="69">
                        <c:v>6.8999940000000004</c:v>
                      </c:pt>
                      <c:pt idx="70">
                        <c:v>6.999994</c:v>
                      </c:pt>
                      <c:pt idx="71">
                        <c:v>7.0999939999999997</c:v>
                      </c:pt>
                      <c:pt idx="72">
                        <c:v>7.1999940000000011</c:v>
                      </c:pt>
                      <c:pt idx="73">
                        <c:v>7.299993999999999</c:v>
                      </c:pt>
                      <c:pt idx="74">
                        <c:v>7.3999940000000004</c:v>
                      </c:pt>
                      <c:pt idx="75">
                        <c:v>7.499994</c:v>
                      </c:pt>
                      <c:pt idx="76">
                        <c:v>7.5999939999999997</c:v>
                      </c:pt>
                      <c:pt idx="77">
                        <c:v>7.6999930000000001</c:v>
                      </c:pt>
                      <c:pt idx="78">
                        <c:v>7.799990000000002</c:v>
                      </c:pt>
                      <c:pt idx="79">
                        <c:v>7.8999900000000016</c:v>
                      </c:pt>
                      <c:pt idx="80">
                        <c:v>7.9999900000000013</c:v>
                      </c:pt>
                      <c:pt idx="81">
                        <c:v>8.0999899999999982</c:v>
                      </c:pt>
                      <c:pt idx="82">
                        <c:v>8.1999899999999997</c:v>
                      </c:pt>
                      <c:pt idx="83">
                        <c:v>8.2999899999999975</c:v>
                      </c:pt>
                      <c:pt idx="84">
                        <c:v>8.399989999999999</c:v>
                      </c:pt>
                      <c:pt idx="85">
                        <c:v>8.4999900000000004</c:v>
                      </c:pt>
                      <c:pt idx="86">
                        <c:v>8.5999899999999982</c:v>
                      </c:pt>
                      <c:pt idx="87">
                        <c:v>8.6999899999999997</c:v>
                      </c:pt>
                      <c:pt idx="88">
                        <c:v>8.7999900000000011</c:v>
                      </c:pt>
                      <c:pt idx="89">
                        <c:v>8.899989999999999</c:v>
                      </c:pt>
                      <c:pt idx="90">
                        <c:v>8.9999900000000004</c:v>
                      </c:pt>
                      <c:pt idx="91">
                        <c:v>9.0999899999999982</c:v>
                      </c:pt>
                      <c:pt idx="92">
                        <c:v>9.1999899999999997</c:v>
                      </c:pt>
                      <c:pt idx="93">
                        <c:v>9.2999900000000011</c:v>
                      </c:pt>
                      <c:pt idx="94">
                        <c:v>9.399989999999999</c:v>
                      </c:pt>
                      <c:pt idx="95">
                        <c:v>9.4999900000000004</c:v>
                      </c:pt>
                      <c:pt idx="96">
                        <c:v>9.5999900000000018</c:v>
                      </c:pt>
                      <c:pt idx="97">
                        <c:v>9.6999899999999997</c:v>
                      </c:pt>
                      <c:pt idx="98">
                        <c:v>9.7999900000000011</c:v>
                      </c:pt>
                      <c:pt idx="99">
                        <c:v>9.899989999999999</c:v>
                      </c:pt>
                      <c:pt idx="100">
                        <c:v>9.9999900000000004</c:v>
                      </c:pt>
                      <c:pt idx="101">
                        <c:v>10.099990000000002</c:v>
                      </c:pt>
                      <c:pt idx="102">
                        <c:v>10.19999</c:v>
                      </c:pt>
                      <c:pt idx="103">
                        <c:v>10.299990000000001</c:v>
                      </c:pt>
                      <c:pt idx="104">
                        <c:v>10.399990000000003</c:v>
                      </c:pt>
                      <c:pt idx="105">
                        <c:v>10.49999</c:v>
                      </c:pt>
                      <c:pt idx="106">
                        <c:v>10.599989999999998</c:v>
                      </c:pt>
                      <c:pt idx="107">
                        <c:v>10.69999</c:v>
                      </c:pt>
                      <c:pt idx="108">
                        <c:v>10.799989999999998</c:v>
                      </c:pt>
                      <c:pt idx="109">
                        <c:v>10.899989999999999</c:v>
                      </c:pt>
                      <c:pt idx="110">
                        <c:v>10.99999</c:v>
                      </c:pt>
                      <c:pt idx="111">
                        <c:v>11.099989999999998</c:v>
                      </c:pt>
                      <c:pt idx="112">
                        <c:v>11.19999</c:v>
                      </c:pt>
                      <c:pt idx="113">
                        <c:v>11.299990000000001</c:v>
                      </c:pt>
                      <c:pt idx="114">
                        <c:v>11.399989999999999</c:v>
                      </c:pt>
                      <c:pt idx="115">
                        <c:v>11.49999</c:v>
                      </c:pt>
                      <c:pt idx="116">
                        <c:v>11.599989999999998</c:v>
                      </c:pt>
                      <c:pt idx="117">
                        <c:v>11.69999</c:v>
                      </c:pt>
                      <c:pt idx="118">
                        <c:v>11.799990000000001</c:v>
                      </c:pt>
                      <c:pt idx="119">
                        <c:v>11.899989999999999</c:v>
                      </c:pt>
                      <c:pt idx="120">
                        <c:v>11.99999</c:v>
                      </c:pt>
                      <c:pt idx="121">
                        <c:v>12.099990000000002</c:v>
                      </c:pt>
                      <c:pt idx="122">
                        <c:v>12.19999</c:v>
                      </c:pt>
                      <c:pt idx="123">
                        <c:v>12.299990000000001</c:v>
                      </c:pt>
                      <c:pt idx="124">
                        <c:v>12.399989999999999</c:v>
                      </c:pt>
                      <c:pt idx="125">
                        <c:v>12.49999</c:v>
                      </c:pt>
                      <c:pt idx="126">
                        <c:v>12.599990000000002</c:v>
                      </c:pt>
                      <c:pt idx="127">
                        <c:v>12.69999</c:v>
                      </c:pt>
                      <c:pt idx="128">
                        <c:v>12.799990000000001</c:v>
                      </c:pt>
                      <c:pt idx="129">
                        <c:v>12.899990000000003</c:v>
                      </c:pt>
                      <c:pt idx="130">
                        <c:v>12.99999</c:v>
                      </c:pt>
                      <c:pt idx="131">
                        <c:v>13.099989999999998</c:v>
                      </c:pt>
                      <c:pt idx="132">
                        <c:v>13.19999</c:v>
                      </c:pt>
                      <c:pt idx="133">
                        <c:v>13.299989999999998</c:v>
                      </c:pt>
                      <c:pt idx="134">
                        <c:v>13.399989999999999</c:v>
                      </c:pt>
                      <c:pt idx="135">
                        <c:v>13.49999</c:v>
                      </c:pt>
                      <c:pt idx="136">
                        <c:v>13.599989999999998</c:v>
                      </c:pt>
                      <c:pt idx="137">
                        <c:v>13.69999</c:v>
                      </c:pt>
                      <c:pt idx="138">
                        <c:v>13.799989999999998</c:v>
                      </c:pt>
                      <c:pt idx="139">
                        <c:v>13.899989999999999</c:v>
                      </c:pt>
                      <c:pt idx="140">
                        <c:v>13.99999</c:v>
                      </c:pt>
                      <c:pt idx="141">
                        <c:v>14.099989999999998</c:v>
                      </c:pt>
                      <c:pt idx="142">
                        <c:v>14.19999</c:v>
                      </c:pt>
                      <c:pt idx="143">
                        <c:v>14.299989999999998</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15.399989999999999</c:v>
                      </c:pt>
                      <c:pt idx="155">
                        <c:v>15.49999</c:v>
                      </c:pt>
                      <c:pt idx="156">
                        <c:v>15.599989999999998</c:v>
                      </c:pt>
                      <c:pt idx="157">
                        <c:v>15.69999</c:v>
                      </c:pt>
                      <c:pt idx="158">
                        <c:v>15.799989999999998</c:v>
                      </c:pt>
                      <c:pt idx="159">
                        <c:v>15.899989999999999</c:v>
                      </c:pt>
                      <c:pt idx="160">
                        <c:v>15.99999</c:v>
                      </c:pt>
                      <c:pt idx="161">
                        <c:v>16.099989999999998</c:v>
                      </c:pt>
                      <c:pt idx="162">
                        <c:v>16.19999</c:v>
                      </c:pt>
                      <c:pt idx="163">
                        <c:v>16.299989999999998</c:v>
                      </c:pt>
                      <c:pt idx="164">
                        <c:v>16.399989999999999</c:v>
                      </c:pt>
                      <c:pt idx="165">
                        <c:v>16.49999</c:v>
                      </c:pt>
                      <c:pt idx="166">
                        <c:v>16.599989999999998</c:v>
                      </c:pt>
                      <c:pt idx="167">
                        <c:v>16.69999</c:v>
                      </c:pt>
                      <c:pt idx="168">
                        <c:v>16.799989999999998</c:v>
                      </c:pt>
                      <c:pt idx="169">
                        <c:v>16.899989999999999</c:v>
                      </c:pt>
                      <c:pt idx="170">
                        <c:v>16.99999</c:v>
                      </c:pt>
                      <c:pt idx="171">
                        <c:v>17.099989999999998</c:v>
                      </c:pt>
                      <c:pt idx="172">
                        <c:v>17.19998</c:v>
                      </c:pt>
                      <c:pt idx="173">
                        <c:v>17.299979999999998</c:v>
                      </c:pt>
                      <c:pt idx="174">
                        <c:v>17.399979999999999</c:v>
                      </c:pt>
                      <c:pt idx="175">
                        <c:v>17.499979999999997</c:v>
                      </c:pt>
                      <c:pt idx="176">
                        <c:v>17.599979999999999</c:v>
                      </c:pt>
                      <c:pt idx="177">
                        <c:v>17.69998</c:v>
                      </c:pt>
                      <c:pt idx="178">
                        <c:v>17.799990000000001</c:v>
                      </c:pt>
                      <c:pt idx="179">
                        <c:v>17.899989999999999</c:v>
                      </c:pt>
                      <c:pt idx="180">
                        <c:v>17.99999</c:v>
                      </c:pt>
                      <c:pt idx="181">
                        <c:v>18.099989999999998</c:v>
                      </c:pt>
                      <c:pt idx="182">
                        <c:v>18.19999</c:v>
                      </c:pt>
                      <c:pt idx="183">
                        <c:v>18.299989999999998</c:v>
                      </c:pt>
                      <c:pt idx="184">
                        <c:v>18.399989999999999</c:v>
                      </c:pt>
                      <c:pt idx="185">
                        <c:v>18.499979999999997</c:v>
                      </c:pt>
                      <c:pt idx="186">
                        <c:v>18.599979999999999</c:v>
                      </c:pt>
                      <c:pt idx="187">
                        <c:v>18.699979999999996</c:v>
                      </c:pt>
                      <c:pt idx="188">
                        <c:v>18.799980000000001</c:v>
                      </c:pt>
                      <c:pt idx="189">
                        <c:v>18.899979999999996</c:v>
                      </c:pt>
                      <c:pt idx="190">
                        <c:v>18.999980000000001</c:v>
                      </c:pt>
                      <c:pt idx="191">
                        <c:v>19.099979999999999</c:v>
                      </c:pt>
                      <c:pt idx="192">
                        <c:v>19.19998</c:v>
                      </c:pt>
                      <c:pt idx="193">
                        <c:v>19.299979999999998</c:v>
                      </c:pt>
                      <c:pt idx="194">
                        <c:v>19.399979999999999</c:v>
                      </c:pt>
                      <c:pt idx="195">
                        <c:v>19.499979999999997</c:v>
                      </c:pt>
                      <c:pt idx="196">
                        <c:v>19.599979999999999</c:v>
                      </c:pt>
                      <c:pt idx="197">
                        <c:v>19.69998</c:v>
                      </c:pt>
                      <c:pt idx="198">
                        <c:v>19.799980000000001</c:v>
                      </c:pt>
                      <c:pt idx="199">
                        <c:v>19.899979999999999</c:v>
                      </c:pt>
                      <c:pt idx="200">
                        <c:v>19.999980000000001</c:v>
                      </c:pt>
                      <c:pt idx="201">
                        <c:v>20.099979999999999</c:v>
                      </c:pt>
                      <c:pt idx="202">
                        <c:v>20.19998</c:v>
                      </c:pt>
                      <c:pt idx="203">
                        <c:v>20.299979999999998</c:v>
                      </c:pt>
                      <c:pt idx="204">
                        <c:v>20.399980000000003</c:v>
                      </c:pt>
                      <c:pt idx="205">
                        <c:v>20.499979999999997</c:v>
                      </c:pt>
                      <c:pt idx="206">
                        <c:v>20.599980000000002</c:v>
                      </c:pt>
                      <c:pt idx="207">
                        <c:v>20.69998</c:v>
                      </c:pt>
                      <c:pt idx="208">
                        <c:v>20.799980000000001</c:v>
                      </c:pt>
                      <c:pt idx="209">
                        <c:v>20.899979999999999</c:v>
                      </c:pt>
                      <c:pt idx="210">
                        <c:v>20.999979999999997</c:v>
                      </c:pt>
                      <c:pt idx="211">
                        <c:v>21.099979999999999</c:v>
                      </c:pt>
                      <c:pt idx="212">
                        <c:v>21.199979999999996</c:v>
                      </c:pt>
                      <c:pt idx="213">
                        <c:v>21.299980000000001</c:v>
                      </c:pt>
                      <c:pt idx="214">
                        <c:v>21.399979999999996</c:v>
                      </c:pt>
                      <c:pt idx="215">
                        <c:v>21.499980000000001</c:v>
                      </c:pt>
                      <c:pt idx="216">
                        <c:v>21.599979999999999</c:v>
                      </c:pt>
                      <c:pt idx="217">
                        <c:v>21.69998</c:v>
                      </c:pt>
                      <c:pt idx="218">
                        <c:v>21.799979999999998</c:v>
                      </c:pt>
                      <c:pt idx="219">
                        <c:v>21.899979999999999</c:v>
                      </c:pt>
                      <c:pt idx="220">
                        <c:v>21.999979999999997</c:v>
                      </c:pt>
                      <c:pt idx="221">
                        <c:v>22.099979999999999</c:v>
                      </c:pt>
                      <c:pt idx="222">
                        <c:v>22.19998</c:v>
                      </c:pt>
                      <c:pt idx="223">
                        <c:v>22.299980000000001</c:v>
                      </c:pt>
                      <c:pt idx="224">
                        <c:v>22.399979999999999</c:v>
                      </c:pt>
                      <c:pt idx="225">
                        <c:v>22.499980000000001</c:v>
                      </c:pt>
                      <c:pt idx="226">
                        <c:v>22.599979999999999</c:v>
                      </c:pt>
                      <c:pt idx="227">
                        <c:v>22.69998</c:v>
                      </c:pt>
                      <c:pt idx="228">
                        <c:v>22.799979999999998</c:v>
                      </c:pt>
                      <c:pt idx="229">
                        <c:v>22.899980000000003</c:v>
                      </c:pt>
                      <c:pt idx="230">
                        <c:v>22.999979999999997</c:v>
                      </c:pt>
                      <c:pt idx="231">
                        <c:v>23.099980000000002</c:v>
                      </c:pt>
                      <c:pt idx="232">
                        <c:v>23.19998</c:v>
                      </c:pt>
                      <c:pt idx="233">
                        <c:v>23.299980000000001</c:v>
                      </c:pt>
                      <c:pt idx="234">
                        <c:v>23.399979999999999</c:v>
                      </c:pt>
                      <c:pt idx="235">
                        <c:v>23.499979999999997</c:v>
                      </c:pt>
                      <c:pt idx="236">
                        <c:v>23.599979999999999</c:v>
                      </c:pt>
                      <c:pt idx="237">
                        <c:v>23.699979999999996</c:v>
                      </c:pt>
                      <c:pt idx="238">
                        <c:v>23.799980000000001</c:v>
                      </c:pt>
                      <c:pt idx="239">
                        <c:v>23.899979999999996</c:v>
                      </c:pt>
                      <c:pt idx="240">
                        <c:v>23.999980000000001</c:v>
                      </c:pt>
                      <c:pt idx="241">
                        <c:v>24.099979999999999</c:v>
                      </c:pt>
                      <c:pt idx="242">
                        <c:v>24.19998</c:v>
                      </c:pt>
                      <c:pt idx="243">
                        <c:v>24.299979999999998</c:v>
                      </c:pt>
                      <c:pt idx="244">
                        <c:v>24.399979999999999</c:v>
                      </c:pt>
                      <c:pt idx="245">
                        <c:v>24.499979999999997</c:v>
                      </c:pt>
                      <c:pt idx="246">
                        <c:v>24.599979999999999</c:v>
                      </c:pt>
                      <c:pt idx="247">
                        <c:v>24.69998</c:v>
                      </c:pt>
                      <c:pt idx="248">
                        <c:v>24.799980000000001</c:v>
                      </c:pt>
                      <c:pt idx="249">
                        <c:v>24.899979999999999</c:v>
                      </c:pt>
                      <c:pt idx="250">
                        <c:v>24.999980000000001</c:v>
                      </c:pt>
                      <c:pt idx="251">
                        <c:v>25.099979999999999</c:v>
                      </c:pt>
                      <c:pt idx="252">
                        <c:v>25.19998</c:v>
                      </c:pt>
                      <c:pt idx="253">
                        <c:v>25.299979999999998</c:v>
                      </c:pt>
                      <c:pt idx="254">
                        <c:v>25.399980000000003</c:v>
                      </c:pt>
                      <c:pt idx="255">
                        <c:v>25.499979999999997</c:v>
                      </c:pt>
                      <c:pt idx="256">
                        <c:v>25.599980000000002</c:v>
                      </c:pt>
                      <c:pt idx="257">
                        <c:v>25.69998</c:v>
                      </c:pt>
                      <c:pt idx="258">
                        <c:v>25.799980000000001</c:v>
                      </c:pt>
                      <c:pt idx="259">
                        <c:v>25.899979999999999</c:v>
                      </c:pt>
                      <c:pt idx="260">
                        <c:v>25.999979999999997</c:v>
                      </c:pt>
                      <c:pt idx="261">
                        <c:v>26.099979999999999</c:v>
                      </c:pt>
                      <c:pt idx="262">
                        <c:v>26.199979999999996</c:v>
                      </c:pt>
                      <c:pt idx="263">
                        <c:v>26.299980000000001</c:v>
                      </c:pt>
                      <c:pt idx="264">
                        <c:v>26.399979999999996</c:v>
                      </c:pt>
                      <c:pt idx="265">
                        <c:v>26.499980000000001</c:v>
                      </c:pt>
                      <c:pt idx="266">
                        <c:v>26.599979999999999</c:v>
                      </c:pt>
                      <c:pt idx="267">
                        <c:v>26.69998</c:v>
                      </c:pt>
                      <c:pt idx="268">
                        <c:v>26.799979999999998</c:v>
                      </c:pt>
                      <c:pt idx="269">
                        <c:v>26.899979999999999</c:v>
                      </c:pt>
                      <c:pt idx="270">
                        <c:v>26.999979999999997</c:v>
                      </c:pt>
                      <c:pt idx="271">
                        <c:v>27.099979999999999</c:v>
                      </c:pt>
                      <c:pt idx="272">
                        <c:v>27.19998</c:v>
                      </c:pt>
                      <c:pt idx="273">
                        <c:v>27.299980000000001</c:v>
                      </c:pt>
                      <c:pt idx="274">
                        <c:v>27.399979999999999</c:v>
                      </c:pt>
                      <c:pt idx="275">
                        <c:v>27.499980000000001</c:v>
                      </c:pt>
                      <c:pt idx="276">
                        <c:v>27.599979999999999</c:v>
                      </c:pt>
                      <c:pt idx="277">
                        <c:v>27.69998</c:v>
                      </c:pt>
                      <c:pt idx="278">
                        <c:v>27.799979999999998</c:v>
                      </c:pt>
                      <c:pt idx="279">
                        <c:v>27.899980000000003</c:v>
                      </c:pt>
                      <c:pt idx="280">
                        <c:v>27.999979999999997</c:v>
                      </c:pt>
                      <c:pt idx="281">
                        <c:v>28.099980000000002</c:v>
                      </c:pt>
                      <c:pt idx="282">
                        <c:v>28.19998</c:v>
                      </c:pt>
                      <c:pt idx="283">
                        <c:v>28.299980000000001</c:v>
                      </c:pt>
                      <c:pt idx="284">
                        <c:v>28.399979999999999</c:v>
                      </c:pt>
                      <c:pt idx="285">
                        <c:v>28.499979999999997</c:v>
                      </c:pt>
                      <c:pt idx="286">
                        <c:v>28.599979999999999</c:v>
                      </c:pt>
                      <c:pt idx="287">
                        <c:v>28.699979999999996</c:v>
                      </c:pt>
                      <c:pt idx="288">
                        <c:v>28.799980000000001</c:v>
                      </c:pt>
                      <c:pt idx="289">
                        <c:v>28.899979999999996</c:v>
                      </c:pt>
                      <c:pt idx="290">
                        <c:v>28.999969999999998</c:v>
                      </c:pt>
                      <c:pt idx="291">
                        <c:v>29.099970000000003</c:v>
                      </c:pt>
                      <c:pt idx="292">
                        <c:v>29.199969999999997</c:v>
                      </c:pt>
                      <c:pt idx="293">
                        <c:v>29.299970000000002</c:v>
                      </c:pt>
                      <c:pt idx="294">
                        <c:v>29.39997</c:v>
                      </c:pt>
                      <c:pt idx="295">
                        <c:v>29.499970000000001</c:v>
                      </c:pt>
                      <c:pt idx="296">
                        <c:v>29.599969999999999</c:v>
                      </c:pt>
                      <c:pt idx="297">
                        <c:v>29.69997</c:v>
                      </c:pt>
                      <c:pt idx="298">
                        <c:v>29.799969999999998</c:v>
                      </c:pt>
                      <c:pt idx="299">
                        <c:v>29.89997</c:v>
                      </c:pt>
                      <c:pt idx="300">
                        <c:v>29.999970000000001</c:v>
                      </c:pt>
                      <c:pt idx="301">
                        <c:v>30.099969999999995</c:v>
                      </c:pt>
                      <c:pt idx="302">
                        <c:v>30.199969999999997</c:v>
                      </c:pt>
                      <c:pt idx="303">
                        <c:v>30.299969999999998</c:v>
                      </c:pt>
                      <c:pt idx="304">
                        <c:v>30.39997</c:v>
                      </c:pt>
                      <c:pt idx="305">
                        <c:v>30.499970000000001</c:v>
                      </c:pt>
                      <c:pt idx="306">
                        <c:v>30.599970000000003</c:v>
                      </c:pt>
                      <c:pt idx="307">
                        <c:v>30.699969999999997</c:v>
                      </c:pt>
                      <c:pt idx="308">
                        <c:v>30.799969999999998</c:v>
                      </c:pt>
                      <c:pt idx="309">
                        <c:v>30.89997</c:v>
                      </c:pt>
                      <c:pt idx="310">
                        <c:v>30.999970000000001</c:v>
                      </c:pt>
                      <c:pt idx="311">
                        <c:v>31.099969999999995</c:v>
                      </c:pt>
                      <c:pt idx="312">
                        <c:v>31.199970000000004</c:v>
                      </c:pt>
                      <c:pt idx="313">
                        <c:v>31.299969999999998</c:v>
                      </c:pt>
                      <c:pt idx="314">
                        <c:v>31.39997</c:v>
                      </c:pt>
                      <c:pt idx="315">
                        <c:v>31.499970000000001</c:v>
                      </c:pt>
                      <c:pt idx="316">
                        <c:v>31.599970000000003</c:v>
                      </c:pt>
                      <c:pt idx="317">
                        <c:v>31.699969999999997</c:v>
                      </c:pt>
                      <c:pt idx="318">
                        <c:v>31.799969999999998</c:v>
                      </c:pt>
                      <c:pt idx="319">
                        <c:v>31.89997</c:v>
                      </c:pt>
                      <c:pt idx="320">
                        <c:v>31.999970000000001</c:v>
                      </c:pt>
                      <c:pt idx="321">
                        <c:v>32.099969999999999</c:v>
                      </c:pt>
                      <c:pt idx="322">
                        <c:v>32.199970000000008</c:v>
                      </c:pt>
                      <c:pt idx="323">
                        <c:v>32.299970000000002</c:v>
                      </c:pt>
                      <c:pt idx="324">
                        <c:v>32.399970000000003</c:v>
                      </c:pt>
                      <c:pt idx="325">
                        <c:v>32.499970000000005</c:v>
                      </c:pt>
                      <c:pt idx="326">
                        <c:v>32.599969999999999</c:v>
                      </c:pt>
                      <c:pt idx="327">
                        <c:v>32.69997</c:v>
                      </c:pt>
                      <c:pt idx="328">
                        <c:v>32.799970000000002</c:v>
                      </c:pt>
                      <c:pt idx="329">
                        <c:v>32.899970000000003</c:v>
                      </c:pt>
                      <c:pt idx="330">
                        <c:v>32.999970000000005</c:v>
                      </c:pt>
                      <c:pt idx="331">
                        <c:v>33.099970000000006</c:v>
                      </c:pt>
                      <c:pt idx="332">
                        <c:v>33.19997</c:v>
                      </c:pt>
                      <c:pt idx="333">
                        <c:v>33.299970000000002</c:v>
                      </c:pt>
                      <c:pt idx="334">
                        <c:v>33.399970000000003</c:v>
                      </c:pt>
                      <c:pt idx="335">
                        <c:v>33.499970000000005</c:v>
                      </c:pt>
                      <c:pt idx="336">
                        <c:v>33.599969999999999</c:v>
                      </c:pt>
                      <c:pt idx="337">
                        <c:v>33.699970000000008</c:v>
                      </c:pt>
                      <c:pt idx="338">
                        <c:v>33.799970000000002</c:v>
                      </c:pt>
                      <c:pt idx="339">
                        <c:v>33.899970000000003</c:v>
                      </c:pt>
                      <c:pt idx="340">
                        <c:v>33.999970000000005</c:v>
                      </c:pt>
                      <c:pt idx="341">
                        <c:v>34.099970000000006</c:v>
                      </c:pt>
                      <c:pt idx="342">
                        <c:v>34.19997</c:v>
                      </c:pt>
                      <c:pt idx="343">
                        <c:v>34.299970000000002</c:v>
                      </c:pt>
                      <c:pt idx="344">
                        <c:v>34.399970000000003</c:v>
                      </c:pt>
                      <c:pt idx="345">
                        <c:v>34.499970000000005</c:v>
                      </c:pt>
                      <c:pt idx="346">
                        <c:v>34.599969999999999</c:v>
                      </c:pt>
                      <c:pt idx="347">
                        <c:v>34.699970000000008</c:v>
                      </c:pt>
                      <c:pt idx="348">
                        <c:v>34.799970000000002</c:v>
                      </c:pt>
                      <c:pt idx="349">
                        <c:v>34.899970000000003</c:v>
                      </c:pt>
                      <c:pt idx="350">
                        <c:v>34.999970000000005</c:v>
                      </c:pt>
                      <c:pt idx="351">
                        <c:v>35.099969999999999</c:v>
                      </c:pt>
                      <c:pt idx="352">
                        <c:v>35.19997</c:v>
                      </c:pt>
                      <c:pt idx="353">
                        <c:v>35.299970000000002</c:v>
                      </c:pt>
                      <c:pt idx="354">
                        <c:v>35.399970000000003</c:v>
                      </c:pt>
                      <c:pt idx="355">
                        <c:v>35.499970000000005</c:v>
                      </c:pt>
                      <c:pt idx="356">
                        <c:v>35.599970000000006</c:v>
                      </c:pt>
                      <c:pt idx="357">
                        <c:v>35.69997</c:v>
                      </c:pt>
                      <c:pt idx="358">
                        <c:v>35.799970000000002</c:v>
                      </c:pt>
                      <c:pt idx="359">
                        <c:v>35.899970000000003</c:v>
                      </c:pt>
                      <c:pt idx="360">
                        <c:v>35.999970000000005</c:v>
                      </c:pt>
                      <c:pt idx="361">
                        <c:v>36.099969999999999</c:v>
                      </c:pt>
                      <c:pt idx="362">
                        <c:v>36.199970000000008</c:v>
                      </c:pt>
                      <c:pt idx="363">
                        <c:v>36.299970000000002</c:v>
                      </c:pt>
                      <c:pt idx="364">
                        <c:v>36.399970000000003</c:v>
                      </c:pt>
                      <c:pt idx="365">
                        <c:v>36.499970000000005</c:v>
                      </c:pt>
                      <c:pt idx="366">
                        <c:v>36.599970000000006</c:v>
                      </c:pt>
                      <c:pt idx="367">
                        <c:v>36.69997</c:v>
                      </c:pt>
                      <c:pt idx="368">
                        <c:v>36.799970000000002</c:v>
                      </c:pt>
                      <c:pt idx="369">
                        <c:v>36.899970000000003</c:v>
                      </c:pt>
                      <c:pt idx="370">
                        <c:v>36.999970000000005</c:v>
                      </c:pt>
                      <c:pt idx="371">
                        <c:v>37.099969999999999</c:v>
                      </c:pt>
                      <c:pt idx="372">
                        <c:v>37.199970000000008</c:v>
                      </c:pt>
                      <c:pt idx="373">
                        <c:v>37.299970000000002</c:v>
                      </c:pt>
                      <c:pt idx="374">
                        <c:v>37.399970000000003</c:v>
                      </c:pt>
                      <c:pt idx="375">
                        <c:v>37.499970000000005</c:v>
                      </c:pt>
                      <c:pt idx="376">
                        <c:v>37.599969999999999</c:v>
                      </c:pt>
                      <c:pt idx="377">
                        <c:v>37.69997</c:v>
                      </c:pt>
                      <c:pt idx="378">
                        <c:v>37.799970000000002</c:v>
                      </c:pt>
                      <c:pt idx="379">
                        <c:v>37.899970000000003</c:v>
                      </c:pt>
                      <c:pt idx="380">
                        <c:v>37.999970000000005</c:v>
                      </c:pt>
                      <c:pt idx="381">
                        <c:v>38.099980000000002</c:v>
                      </c:pt>
                      <c:pt idx="382">
                        <c:v>38.199980000000011</c:v>
                      </c:pt>
                      <c:pt idx="383">
                        <c:v>38.299980000000005</c:v>
                      </c:pt>
                      <c:pt idx="384">
                        <c:v>38.399979999999999</c:v>
                      </c:pt>
                      <c:pt idx="385">
                        <c:v>38.499980000000001</c:v>
                      </c:pt>
                      <c:pt idx="386">
                        <c:v>38.599989999999998</c:v>
                      </c:pt>
                      <c:pt idx="387">
                        <c:v>38.699990000000007</c:v>
                      </c:pt>
                      <c:pt idx="388">
                        <c:v>38.799990000000008</c:v>
                      </c:pt>
                      <c:pt idx="389">
                        <c:v>38.899990000000003</c:v>
                      </c:pt>
                      <c:pt idx="390">
                        <c:v>39</c:v>
                      </c:pt>
                      <c:pt idx="391">
                        <c:v>39.1</c:v>
                      </c:pt>
                      <c:pt idx="392">
                        <c:v>39.200000000000003</c:v>
                      </c:pt>
                      <c:pt idx="393">
                        <c:v>39.300000000000004</c:v>
                      </c:pt>
                      <c:pt idx="394">
                        <c:v>39.400010000000002</c:v>
                      </c:pt>
                      <c:pt idx="395">
                        <c:v>39.500010000000003</c:v>
                      </c:pt>
                      <c:pt idx="396">
                        <c:v>39.600009999999997</c:v>
                      </c:pt>
                      <c:pt idx="397">
                        <c:v>39.700010000000006</c:v>
                      </c:pt>
                      <c:pt idx="398">
                        <c:v>39.80001</c:v>
                      </c:pt>
                      <c:pt idx="399">
                        <c:v>39.900020000000005</c:v>
                      </c:pt>
                      <c:pt idx="400">
                        <c:v>40.000019999999999</c:v>
                      </c:pt>
                      <c:pt idx="401">
                        <c:v>40.100020000000001</c:v>
                      </c:pt>
                      <c:pt idx="402">
                        <c:v>40.200020000000009</c:v>
                      </c:pt>
                      <c:pt idx="403">
                        <c:v>40.300030000000007</c:v>
                      </c:pt>
                      <c:pt idx="404">
                        <c:v>40.400030000000001</c:v>
                      </c:pt>
                      <c:pt idx="405">
                        <c:v>40.500030000000002</c:v>
                      </c:pt>
                      <c:pt idx="406">
                        <c:v>40.600029999999997</c:v>
                      </c:pt>
                      <c:pt idx="407">
                        <c:v>40.700040000000008</c:v>
                      </c:pt>
                      <c:pt idx="408">
                        <c:v>40.800040000000003</c:v>
                      </c:pt>
                      <c:pt idx="409">
                        <c:v>40.900040000000004</c:v>
                      </c:pt>
                      <c:pt idx="410">
                        <c:v>41.000039999999998</c:v>
                      </c:pt>
                      <c:pt idx="411">
                        <c:v>41.100040000000007</c:v>
                      </c:pt>
                      <c:pt idx="412">
                        <c:v>41.200050000000005</c:v>
                      </c:pt>
                      <c:pt idx="413">
                        <c:v>41.300050000000006</c:v>
                      </c:pt>
                      <c:pt idx="414">
                        <c:v>41.40005</c:v>
                      </c:pt>
                      <c:pt idx="415">
                        <c:v>41.500050000000002</c:v>
                      </c:pt>
                      <c:pt idx="416">
                        <c:v>41.600059999999999</c:v>
                      </c:pt>
                      <c:pt idx="417">
                        <c:v>41.700060000000008</c:v>
                      </c:pt>
                      <c:pt idx="418">
                        <c:v>41.800060000000002</c:v>
                      </c:pt>
                      <c:pt idx="419">
                        <c:v>41.900060000000003</c:v>
                      </c:pt>
                      <c:pt idx="420">
                        <c:v>42.000070000000001</c:v>
                      </c:pt>
                      <c:pt idx="421">
                        <c:v>42.100070000000002</c:v>
                      </c:pt>
                      <c:pt idx="422">
                        <c:v>42.200070000000004</c:v>
                      </c:pt>
                      <c:pt idx="423">
                        <c:v>42.300070000000005</c:v>
                      </c:pt>
                      <c:pt idx="424">
                        <c:v>42.400069999999999</c:v>
                      </c:pt>
                      <c:pt idx="425">
                        <c:v>42.500079999999997</c:v>
                      </c:pt>
                      <c:pt idx="426">
                        <c:v>42.600080000000005</c:v>
                      </c:pt>
                      <c:pt idx="427">
                        <c:v>42.700080000000007</c:v>
                      </c:pt>
                      <c:pt idx="428">
                        <c:v>42.800080000000001</c:v>
                      </c:pt>
                      <c:pt idx="429">
                        <c:v>42.900090000000006</c:v>
                      </c:pt>
                      <c:pt idx="430">
                        <c:v>43.00009</c:v>
                      </c:pt>
                      <c:pt idx="431">
                        <c:v>43.100090000000009</c:v>
                      </c:pt>
                      <c:pt idx="432">
                        <c:v>43.200090000000003</c:v>
                      </c:pt>
                      <c:pt idx="433">
                        <c:v>43.300090000000004</c:v>
                      </c:pt>
                      <c:pt idx="434">
                        <c:v>43.400100000000002</c:v>
                      </c:pt>
                      <c:pt idx="435">
                        <c:v>43.500100000000003</c:v>
                      </c:pt>
                      <c:pt idx="436">
                        <c:v>43.600100000000005</c:v>
                      </c:pt>
                      <c:pt idx="437">
                        <c:v>43.700100000000006</c:v>
                      </c:pt>
                      <c:pt idx="438">
                        <c:v>43.800110000000004</c:v>
                      </c:pt>
                      <c:pt idx="439">
                        <c:v>43.900109999999998</c:v>
                      </c:pt>
                      <c:pt idx="440">
                        <c:v>44.000109999999999</c:v>
                      </c:pt>
                      <c:pt idx="441">
                        <c:v>44.100110000000008</c:v>
                      </c:pt>
                      <c:pt idx="442">
                        <c:v>44.200120000000005</c:v>
                      </c:pt>
                      <c:pt idx="443">
                        <c:v>44.300120000000007</c:v>
                      </c:pt>
                      <c:pt idx="444">
                        <c:v>44.400120000000001</c:v>
                      </c:pt>
                      <c:pt idx="445">
                        <c:v>44.500119999999995</c:v>
                      </c:pt>
                      <c:pt idx="446">
                        <c:v>44.600120000000004</c:v>
                      </c:pt>
                      <c:pt idx="447">
                        <c:v>44.700130000000001</c:v>
                      </c:pt>
                      <c:pt idx="448">
                        <c:v>44.800130000000003</c:v>
                      </c:pt>
                      <c:pt idx="449">
                        <c:v>44.900130000000004</c:v>
                      </c:pt>
                      <c:pt idx="450">
                        <c:v>45.000129999999999</c:v>
                      </c:pt>
                      <c:pt idx="451">
                        <c:v>45.10014000000001</c:v>
                      </c:pt>
                      <c:pt idx="452">
                        <c:v>45.200140000000005</c:v>
                      </c:pt>
                      <c:pt idx="453">
                        <c:v>45.300139999999999</c:v>
                      </c:pt>
                      <c:pt idx="454">
                        <c:v>45.40014</c:v>
                      </c:pt>
                      <c:pt idx="455">
                        <c:v>45.500149999999998</c:v>
                      </c:pt>
                      <c:pt idx="456">
                        <c:v>45.600150000000006</c:v>
                      </c:pt>
                      <c:pt idx="457">
                        <c:v>45.700150000000008</c:v>
                      </c:pt>
                      <c:pt idx="458">
                        <c:v>45.800150000000002</c:v>
                      </c:pt>
                      <c:pt idx="459">
                        <c:v>45.900149999999996</c:v>
                      </c:pt>
                      <c:pt idx="460">
                        <c:v>46.000160000000001</c:v>
                      </c:pt>
                      <c:pt idx="461">
                        <c:v>46.100160000000002</c:v>
                      </c:pt>
                      <c:pt idx="462">
                        <c:v>46.200160000000004</c:v>
                      </c:pt>
                      <c:pt idx="463">
                        <c:v>46.300160000000005</c:v>
                      </c:pt>
                      <c:pt idx="464">
                        <c:v>46.400170000000003</c:v>
                      </c:pt>
                      <c:pt idx="465">
                        <c:v>46.500169999999997</c:v>
                      </c:pt>
                      <c:pt idx="466">
                        <c:v>46.600170000000006</c:v>
                      </c:pt>
                      <c:pt idx="467">
                        <c:v>46.70017</c:v>
                      </c:pt>
                      <c:pt idx="468">
                        <c:v>46.800170000000001</c:v>
                      </c:pt>
                      <c:pt idx="469">
                        <c:v>46.900179999999999</c:v>
                      </c:pt>
                      <c:pt idx="470">
                        <c:v>47.00018</c:v>
                      </c:pt>
                      <c:pt idx="471">
                        <c:v>47.100180000000009</c:v>
                      </c:pt>
                      <c:pt idx="472">
                        <c:v>47.200180000000003</c:v>
                      </c:pt>
                      <c:pt idx="473">
                        <c:v>47.300190000000001</c:v>
                      </c:pt>
                      <c:pt idx="474">
                        <c:v>47.400190000000002</c:v>
                      </c:pt>
                      <c:pt idx="475">
                        <c:v>47.500190000000003</c:v>
                      </c:pt>
                      <c:pt idx="476">
                        <c:v>47.600190000000005</c:v>
                      </c:pt>
                      <c:pt idx="477">
                        <c:v>47.700200000000002</c:v>
                      </c:pt>
                      <c:pt idx="478">
                        <c:v>47.800200000000004</c:v>
                      </c:pt>
                      <c:pt idx="479">
                        <c:v>47.900199999999998</c:v>
                      </c:pt>
                      <c:pt idx="480">
                        <c:v>48.000200000000007</c:v>
                      </c:pt>
                      <c:pt idx="481">
                        <c:v>48.100200000000001</c:v>
                      </c:pt>
                      <c:pt idx="482">
                        <c:v>48.200210000000006</c:v>
                      </c:pt>
                      <c:pt idx="483">
                        <c:v>48.30021</c:v>
                      </c:pt>
                      <c:pt idx="484">
                        <c:v>48.400210000000001</c:v>
                      </c:pt>
                      <c:pt idx="485">
                        <c:v>48.50021000000001</c:v>
                      </c:pt>
                      <c:pt idx="486">
                        <c:v>48.600220000000007</c:v>
                      </c:pt>
                      <c:pt idx="487">
                        <c:v>48.700220000000002</c:v>
                      </c:pt>
                      <c:pt idx="488">
                        <c:v>48.800220000000003</c:v>
                      </c:pt>
                      <c:pt idx="489">
                        <c:v>48.900219999999997</c:v>
                      </c:pt>
                      <c:pt idx="490">
                        <c:v>49.000230000000009</c:v>
                      </c:pt>
                      <c:pt idx="491">
                        <c:v>49.100230000000003</c:v>
                      </c:pt>
                      <c:pt idx="492">
                        <c:v>49.200230000000005</c:v>
                      </c:pt>
                      <c:pt idx="493">
                        <c:v>49.300229999999999</c:v>
                      </c:pt>
                      <c:pt idx="494">
                        <c:v>49.400230000000001</c:v>
                      </c:pt>
                      <c:pt idx="495">
                        <c:v>49.500240000000005</c:v>
                      </c:pt>
                      <c:pt idx="496">
                        <c:v>49.600240000000007</c:v>
                      </c:pt>
                      <c:pt idx="497">
                        <c:v>49.700240000000001</c:v>
                      </c:pt>
                      <c:pt idx="498">
                        <c:v>49.800240000000002</c:v>
                      </c:pt>
                      <c:pt idx="499">
                        <c:v>49.90025</c:v>
                      </c:pt>
                      <c:pt idx="500">
                        <c:v>50.000250000000008</c:v>
                      </c:pt>
                      <c:pt idx="501">
                        <c:v>50.100250000000003</c:v>
                      </c:pt>
                      <c:pt idx="502">
                        <c:v>50.200250000000004</c:v>
                      </c:pt>
                      <c:pt idx="503">
                        <c:v>50.300260000000002</c:v>
                      </c:pt>
                      <c:pt idx="504">
                        <c:v>50.400260000000003</c:v>
                      </c:pt>
                      <c:pt idx="505">
                        <c:v>50.500260000000004</c:v>
                      </c:pt>
                      <c:pt idx="506">
                        <c:v>50.600260000000006</c:v>
                      </c:pt>
                      <c:pt idx="507">
                        <c:v>50.70026</c:v>
                      </c:pt>
                      <c:pt idx="508">
                        <c:v>50.800269999999998</c:v>
                      </c:pt>
                      <c:pt idx="509">
                        <c:v>50.900269999999999</c:v>
                      </c:pt>
                      <c:pt idx="510">
                        <c:v>51.000270000000008</c:v>
                      </c:pt>
                      <c:pt idx="511">
                        <c:v>51.100270000000002</c:v>
                      </c:pt>
                      <c:pt idx="512">
                        <c:v>51.200280000000006</c:v>
                      </c:pt>
                      <c:pt idx="513">
                        <c:v>51.300280000000001</c:v>
                      </c:pt>
                      <c:pt idx="514">
                        <c:v>51.400279999999995</c:v>
                      </c:pt>
                      <c:pt idx="515">
                        <c:v>51.500280000000004</c:v>
                      </c:pt>
                      <c:pt idx="516">
                        <c:v>51.600280000000005</c:v>
                      </c:pt>
                      <c:pt idx="517">
                        <c:v>51.700290000000003</c:v>
                      </c:pt>
                      <c:pt idx="518">
                        <c:v>51.800290000000004</c:v>
                      </c:pt>
                      <c:pt idx="519">
                        <c:v>51.900290000000005</c:v>
                      </c:pt>
                      <c:pt idx="520">
                        <c:v>52.000290000000007</c:v>
                      </c:pt>
                      <c:pt idx="521">
                        <c:v>52.100300000000004</c:v>
                      </c:pt>
                      <c:pt idx="522">
                        <c:v>52.200299999999999</c:v>
                      </c:pt>
                      <c:pt idx="523">
                        <c:v>52.3003</c:v>
                      </c:pt>
                      <c:pt idx="524">
                        <c:v>52.400300000000009</c:v>
                      </c:pt>
                      <c:pt idx="525">
                        <c:v>52.500310000000006</c:v>
                      </c:pt>
                      <c:pt idx="526">
                        <c:v>52.600310000000007</c:v>
                      </c:pt>
                      <c:pt idx="527">
                        <c:v>52.700310000000002</c:v>
                      </c:pt>
                      <c:pt idx="528">
                        <c:v>52.800309999999996</c:v>
                      </c:pt>
                      <c:pt idx="529">
                        <c:v>52.900310000000005</c:v>
                      </c:pt>
                      <c:pt idx="530">
                        <c:v>53.000320000000002</c:v>
                      </c:pt>
                      <c:pt idx="531">
                        <c:v>53.100320000000004</c:v>
                      </c:pt>
                      <c:pt idx="532">
                        <c:v>53.200320000000005</c:v>
                      </c:pt>
                      <c:pt idx="533">
                        <c:v>53.300319999999999</c:v>
                      </c:pt>
                      <c:pt idx="534">
                        <c:v>53.400329999999997</c:v>
                      </c:pt>
                      <c:pt idx="535">
                        <c:v>53.500330000000005</c:v>
                      </c:pt>
                      <c:pt idx="536">
                        <c:v>53.60033</c:v>
                      </c:pt>
                      <c:pt idx="537">
                        <c:v>53.700330000000001</c:v>
                      </c:pt>
                      <c:pt idx="538">
                        <c:v>53.800339999999998</c:v>
                      </c:pt>
                      <c:pt idx="539">
                        <c:v>53.900340000000007</c:v>
                      </c:pt>
                      <c:pt idx="540">
                        <c:v>54.000340000000008</c:v>
                      </c:pt>
                      <c:pt idx="541">
                        <c:v>54.100340000000003</c:v>
                      </c:pt>
                      <c:pt idx="542">
                        <c:v>54.200339999999997</c:v>
                      </c:pt>
                      <c:pt idx="543">
                        <c:v>54.300350000000002</c:v>
                      </c:pt>
                      <c:pt idx="544">
                        <c:v>54.400350000000003</c:v>
                      </c:pt>
                      <c:pt idx="545">
                        <c:v>54.500350000000005</c:v>
                      </c:pt>
                      <c:pt idx="546">
                        <c:v>54.600350000000006</c:v>
                      </c:pt>
                      <c:pt idx="547">
                        <c:v>54.700360000000003</c:v>
                      </c:pt>
                      <c:pt idx="548">
                        <c:v>54.800359999999998</c:v>
                      </c:pt>
                      <c:pt idx="549">
                        <c:v>54.900360000000006</c:v>
                      </c:pt>
                      <c:pt idx="550">
                        <c:v>55.000360000000001</c:v>
                      </c:pt>
                      <c:pt idx="551">
                        <c:v>55.100360000000002</c:v>
                      </c:pt>
                      <c:pt idx="552">
                        <c:v>55.200369999999999</c:v>
                      </c:pt>
                      <c:pt idx="553">
                        <c:v>55.300370000000001</c:v>
                      </c:pt>
                      <c:pt idx="554">
                        <c:v>55.400370000000009</c:v>
                      </c:pt>
                      <c:pt idx="555">
                        <c:v>55.500370000000004</c:v>
                      </c:pt>
                      <c:pt idx="556">
                        <c:v>55.600380000000001</c:v>
                      </c:pt>
                      <c:pt idx="557">
                        <c:v>55.700380000000003</c:v>
                      </c:pt>
                      <c:pt idx="558">
                        <c:v>55.800379999999997</c:v>
                      </c:pt>
                      <c:pt idx="559">
                        <c:v>55.900380000000006</c:v>
                      </c:pt>
                      <c:pt idx="560">
                        <c:v>56.000390000000003</c:v>
                      </c:pt>
                      <c:pt idx="561">
                        <c:v>56.100390000000004</c:v>
                      </c:pt>
                      <c:pt idx="562">
                        <c:v>56.200389999999999</c:v>
                      </c:pt>
                      <c:pt idx="563">
                        <c:v>56.300390000000007</c:v>
                      </c:pt>
                      <c:pt idx="564">
                        <c:v>56.400390000000002</c:v>
                      </c:pt>
                      <c:pt idx="565">
                        <c:v>56.500400000000006</c:v>
                      </c:pt>
                      <c:pt idx="566">
                        <c:v>56.6004</c:v>
                      </c:pt>
                      <c:pt idx="567">
                        <c:v>56.700400000000002</c:v>
                      </c:pt>
                      <c:pt idx="568">
                        <c:v>56.80040000000001</c:v>
                      </c:pt>
                      <c:pt idx="569">
                        <c:v>56.900410000000008</c:v>
                      </c:pt>
                      <c:pt idx="570">
                        <c:v>57.000410000000002</c:v>
                      </c:pt>
                      <c:pt idx="571">
                        <c:v>57.100410000000004</c:v>
                      </c:pt>
                      <c:pt idx="572">
                        <c:v>57.200409999999998</c:v>
                      </c:pt>
                      <c:pt idx="573">
                        <c:v>57.300420000000003</c:v>
                      </c:pt>
                      <c:pt idx="574">
                        <c:v>57.400420000000004</c:v>
                      </c:pt>
                      <c:pt idx="575">
                        <c:v>57.500420000000005</c:v>
                      </c:pt>
                      <c:pt idx="576">
                        <c:v>57.60042</c:v>
                      </c:pt>
                      <c:pt idx="577">
                        <c:v>57.700420000000001</c:v>
                      </c:pt>
                      <c:pt idx="578">
                        <c:v>57.800429999999999</c:v>
                      </c:pt>
                      <c:pt idx="579">
                        <c:v>57.900430000000007</c:v>
                      </c:pt>
                      <c:pt idx="580">
                        <c:v>58.000430000000001</c:v>
                      </c:pt>
                      <c:pt idx="581">
                        <c:v>58.100430000000003</c:v>
                      </c:pt>
                      <c:pt idx="582">
                        <c:v>58.20044</c:v>
                      </c:pt>
                      <c:pt idx="583">
                        <c:v>58.300440000000009</c:v>
                      </c:pt>
                      <c:pt idx="584">
                        <c:v>58.400440000000003</c:v>
                      </c:pt>
                      <c:pt idx="585">
                        <c:v>58.500440000000005</c:v>
                      </c:pt>
                      <c:pt idx="586">
                        <c:v>58.600439999999999</c:v>
                      </c:pt>
                      <c:pt idx="587">
                        <c:v>58.700450000000004</c:v>
                      </c:pt>
                      <c:pt idx="588">
                        <c:v>58.800450000000005</c:v>
                      </c:pt>
                      <c:pt idx="589">
                        <c:v>58.900450000000006</c:v>
                      </c:pt>
                      <c:pt idx="590">
                        <c:v>59.000450000000001</c:v>
                      </c:pt>
                      <c:pt idx="591">
                        <c:v>59.100459999999998</c:v>
                      </c:pt>
                      <c:pt idx="592">
                        <c:v>59.20046</c:v>
                      </c:pt>
                      <c:pt idx="593">
                        <c:v>59.300460000000008</c:v>
                      </c:pt>
                      <c:pt idx="594">
                        <c:v>59.400460000000002</c:v>
                      </c:pt>
                      <c:pt idx="595">
                        <c:v>59.500470000000007</c:v>
                      </c:pt>
                      <c:pt idx="596">
                        <c:v>59.600470000000001</c:v>
                      </c:pt>
                      <c:pt idx="597">
                        <c:v>59.700469999999996</c:v>
                      </c:pt>
                      <c:pt idx="598">
                        <c:v>59.800470000000004</c:v>
                      </c:pt>
                      <c:pt idx="599">
                        <c:v>59.900470000000006</c:v>
                      </c:pt>
                      <c:pt idx="600">
                        <c:v>60.000480000000003</c:v>
                      </c:pt>
                      <c:pt idx="601">
                        <c:v>60.100480000000005</c:v>
                      </c:pt>
                      <c:pt idx="602">
                        <c:v>60.200479999999999</c:v>
                      </c:pt>
                      <c:pt idx="603">
                        <c:v>60.300480000000007</c:v>
                      </c:pt>
                      <c:pt idx="604">
                        <c:v>60.400490000000005</c:v>
                      </c:pt>
                      <c:pt idx="605">
                        <c:v>60.500489999999999</c:v>
                      </c:pt>
                      <c:pt idx="606">
                        <c:v>60.600490000000001</c:v>
                      </c:pt>
                      <c:pt idx="607">
                        <c:v>60.700490000000002</c:v>
                      </c:pt>
                      <c:pt idx="608">
                        <c:v>60.800500000000007</c:v>
                      </c:pt>
                      <c:pt idx="609">
                        <c:v>60.900500000000008</c:v>
                      </c:pt>
                      <c:pt idx="610">
                        <c:v>61.000500000000002</c:v>
                      </c:pt>
                      <c:pt idx="611">
                        <c:v>61.100499999999997</c:v>
                      </c:pt>
                      <c:pt idx="612">
                        <c:v>61.200500000000005</c:v>
                      </c:pt>
                      <c:pt idx="613">
                        <c:v>61.300510000000003</c:v>
                      </c:pt>
                      <c:pt idx="614">
                        <c:v>61.400510000000004</c:v>
                      </c:pt>
                      <c:pt idx="615">
                        <c:v>61.500510000000006</c:v>
                      </c:pt>
                      <c:pt idx="616">
                        <c:v>61.60051</c:v>
                      </c:pt>
                      <c:pt idx="617">
                        <c:v>61.700519999999997</c:v>
                      </c:pt>
                      <c:pt idx="618">
                        <c:v>61.800520000000006</c:v>
                      </c:pt>
                      <c:pt idx="619">
                        <c:v>61.90052</c:v>
                      </c:pt>
                      <c:pt idx="620">
                        <c:v>62.000520000000009</c:v>
                      </c:pt>
                      <c:pt idx="621">
                        <c:v>62.100530000000006</c:v>
                      </c:pt>
                      <c:pt idx="622">
                        <c:v>62.200530000000001</c:v>
                      </c:pt>
                      <c:pt idx="623">
                        <c:v>62.300530000000009</c:v>
                      </c:pt>
                      <c:pt idx="624">
                        <c:v>62.400530000000003</c:v>
                      </c:pt>
                      <c:pt idx="625">
                        <c:v>62.500529999999998</c:v>
                      </c:pt>
                      <c:pt idx="626">
                        <c:v>62.600539999999995</c:v>
                      </c:pt>
                      <c:pt idx="627">
                        <c:v>62.700540000000004</c:v>
                      </c:pt>
                      <c:pt idx="628">
                        <c:v>62.800539999999998</c:v>
                      </c:pt>
                      <c:pt idx="629">
                        <c:v>62.900540000000007</c:v>
                      </c:pt>
                      <c:pt idx="630">
                        <c:v>63.000550000000004</c:v>
                      </c:pt>
                      <c:pt idx="631">
                        <c:v>63.100549999999998</c:v>
                      </c:pt>
                      <c:pt idx="632">
                        <c:v>63.200550000000007</c:v>
                      </c:pt>
                      <c:pt idx="633">
                        <c:v>63.300550000000001</c:v>
                      </c:pt>
                      <c:pt idx="634">
                        <c:v>63.400549999999996</c:v>
                      </c:pt>
                      <c:pt idx="635">
                        <c:v>63.500560000000007</c:v>
                      </c:pt>
                      <c:pt idx="636">
                        <c:v>63.600560000000002</c:v>
                      </c:pt>
                      <c:pt idx="637">
                        <c:v>63.70056000000001</c:v>
                      </c:pt>
                      <c:pt idx="638">
                        <c:v>63.800560000000004</c:v>
                      </c:pt>
                      <c:pt idx="639">
                        <c:v>63.900570000000002</c:v>
                      </c:pt>
                      <c:pt idx="640">
                        <c:v>64.000569999999996</c:v>
                      </c:pt>
                      <c:pt idx="641">
                        <c:v>64.100570000000005</c:v>
                      </c:pt>
                      <c:pt idx="642">
                        <c:v>64.200570000000013</c:v>
                      </c:pt>
                      <c:pt idx="643">
                        <c:v>64.300580000000011</c:v>
                      </c:pt>
                      <c:pt idx="644">
                        <c:v>64.400580000000005</c:v>
                      </c:pt>
                      <c:pt idx="645">
                        <c:v>64.500579999999999</c:v>
                      </c:pt>
                      <c:pt idx="646">
                        <c:v>64.600579999999994</c:v>
                      </c:pt>
                      <c:pt idx="647">
                        <c:v>64.700580000000002</c:v>
                      </c:pt>
                      <c:pt idx="648">
                        <c:v>64.80059</c:v>
                      </c:pt>
                      <c:pt idx="649">
                        <c:v>64.900590000000008</c:v>
                      </c:pt>
                      <c:pt idx="650">
                        <c:v>65.000590000000003</c:v>
                      </c:pt>
                      <c:pt idx="651">
                        <c:v>65.100589999999997</c:v>
                      </c:pt>
                      <c:pt idx="652">
                        <c:v>65.200600000000009</c:v>
                      </c:pt>
                      <c:pt idx="653">
                        <c:v>65.300600000000003</c:v>
                      </c:pt>
                      <c:pt idx="654">
                        <c:v>65.400599999999997</c:v>
                      </c:pt>
                      <c:pt idx="655">
                        <c:v>65.500600000000006</c:v>
                      </c:pt>
                      <c:pt idx="656">
                        <c:v>65.600610000000003</c:v>
                      </c:pt>
                      <c:pt idx="657">
                        <c:v>65.700610000000012</c:v>
                      </c:pt>
                      <c:pt idx="658">
                        <c:v>65.800610000000006</c:v>
                      </c:pt>
                      <c:pt idx="659">
                        <c:v>65.90061</c:v>
                      </c:pt>
                      <c:pt idx="660">
                        <c:v>66.000609999999995</c:v>
                      </c:pt>
                      <c:pt idx="661">
                        <c:v>66.100620000000006</c:v>
                      </c:pt>
                      <c:pt idx="662">
                        <c:v>66.200620000000001</c:v>
                      </c:pt>
                      <c:pt idx="663">
                        <c:v>66.300620000000009</c:v>
                      </c:pt>
                      <c:pt idx="664">
                        <c:v>66.400620000000004</c:v>
                      </c:pt>
                      <c:pt idx="665">
                        <c:v>66.500630000000001</c:v>
                      </c:pt>
                      <c:pt idx="666">
                        <c:v>66.600629999999995</c:v>
                      </c:pt>
                      <c:pt idx="667">
                        <c:v>66.700630000000004</c:v>
                      </c:pt>
                      <c:pt idx="668">
                        <c:v>66.800629999999998</c:v>
                      </c:pt>
                      <c:pt idx="669">
                        <c:v>66.900630000000007</c:v>
                      </c:pt>
                      <c:pt idx="670">
                        <c:v>67.000640000000004</c:v>
                      </c:pt>
                      <c:pt idx="671">
                        <c:v>67.100639999999999</c:v>
                      </c:pt>
                      <c:pt idx="672">
                        <c:v>67.200640000000007</c:v>
                      </c:pt>
                      <c:pt idx="673">
                        <c:v>67.300640000000001</c:v>
                      </c:pt>
                      <c:pt idx="674">
                        <c:v>67.400649999999999</c:v>
                      </c:pt>
                      <c:pt idx="675">
                        <c:v>67.500649999999993</c:v>
                      </c:pt>
                      <c:pt idx="676">
                        <c:v>67.600650000000002</c:v>
                      </c:pt>
                      <c:pt idx="677">
                        <c:v>67.70065000000001</c:v>
                      </c:pt>
                      <c:pt idx="678">
                        <c:v>67.800660000000008</c:v>
                      </c:pt>
                      <c:pt idx="679">
                        <c:v>67.900660000000002</c:v>
                      </c:pt>
                      <c:pt idx="680">
                        <c:v>68.000659999999996</c:v>
                      </c:pt>
                      <c:pt idx="681">
                        <c:v>68.100660000000005</c:v>
                      </c:pt>
                      <c:pt idx="682">
                        <c:v>68.200659999999999</c:v>
                      </c:pt>
                      <c:pt idx="683">
                        <c:v>68.300670000000011</c:v>
                      </c:pt>
                      <c:pt idx="684">
                        <c:v>68.400670000000005</c:v>
                      </c:pt>
                      <c:pt idx="685">
                        <c:v>68.50067</c:v>
                      </c:pt>
                      <c:pt idx="686">
                        <c:v>68.600670000000008</c:v>
                      </c:pt>
                      <c:pt idx="687">
                        <c:v>68.700680000000006</c:v>
                      </c:pt>
                      <c:pt idx="688">
                        <c:v>68.80068</c:v>
                      </c:pt>
                      <c:pt idx="689">
                        <c:v>68.900680000000008</c:v>
                      </c:pt>
                      <c:pt idx="690">
                        <c:v>69.000680000000003</c:v>
                      </c:pt>
                      <c:pt idx="691">
                        <c:v>69.10069</c:v>
                      </c:pt>
                      <c:pt idx="692">
                        <c:v>69.200690000000009</c:v>
                      </c:pt>
                      <c:pt idx="693">
                        <c:v>69.300690000000003</c:v>
                      </c:pt>
                      <c:pt idx="694">
                        <c:v>69.400689999999997</c:v>
                      </c:pt>
                      <c:pt idx="695">
                        <c:v>69.500690000000006</c:v>
                      </c:pt>
                      <c:pt idx="696">
                        <c:v>69.600700000000003</c:v>
                      </c:pt>
                      <c:pt idx="697">
                        <c:v>69.700699999999998</c:v>
                      </c:pt>
                      <c:pt idx="698">
                        <c:v>69.800700000000006</c:v>
                      </c:pt>
                      <c:pt idx="699">
                        <c:v>69.900700000000001</c:v>
                      </c:pt>
                      <c:pt idx="700">
                        <c:v>70.000709999999998</c:v>
                      </c:pt>
                      <c:pt idx="701">
                        <c:v>70.100710000000007</c:v>
                      </c:pt>
                      <c:pt idx="702">
                        <c:v>70.200710000000001</c:v>
                      </c:pt>
                      <c:pt idx="703">
                        <c:v>70.300709999999995</c:v>
                      </c:pt>
                      <c:pt idx="704">
                        <c:v>70.400720000000007</c:v>
                      </c:pt>
                      <c:pt idx="705">
                        <c:v>70.500720000000001</c:v>
                      </c:pt>
                      <c:pt idx="706">
                        <c:v>70.60072000000001</c:v>
                      </c:pt>
                      <c:pt idx="707">
                        <c:v>70.700720000000004</c:v>
                      </c:pt>
                      <c:pt idx="708">
                        <c:v>70.800719999999998</c:v>
                      </c:pt>
                      <c:pt idx="709">
                        <c:v>70.900729999999996</c:v>
                      </c:pt>
                      <c:pt idx="710">
                        <c:v>71.000730000000004</c:v>
                      </c:pt>
                      <c:pt idx="711">
                        <c:v>71.100730000000013</c:v>
                      </c:pt>
                      <c:pt idx="712">
                        <c:v>71.200730000000007</c:v>
                      </c:pt>
                      <c:pt idx="713">
                        <c:v>71.300740000000005</c:v>
                      </c:pt>
                      <c:pt idx="714">
                        <c:v>71.400739999999999</c:v>
                      </c:pt>
                      <c:pt idx="715">
                        <c:v>71.500739999999993</c:v>
                      </c:pt>
                      <c:pt idx="716">
                        <c:v>71.600740000000002</c:v>
                      </c:pt>
                      <c:pt idx="717">
                        <c:v>71.70074000000001</c:v>
                      </c:pt>
                      <c:pt idx="718">
                        <c:v>71.800750000000008</c:v>
                      </c:pt>
                      <c:pt idx="719">
                        <c:v>71.900750000000002</c:v>
                      </c:pt>
                      <c:pt idx="720">
                        <c:v>72.000750000000011</c:v>
                      </c:pt>
                      <c:pt idx="721">
                        <c:v>72.100750000000005</c:v>
                      </c:pt>
                      <c:pt idx="722">
                        <c:v>72.200760000000002</c:v>
                      </c:pt>
                      <c:pt idx="723">
                        <c:v>72.300759999999997</c:v>
                      </c:pt>
                      <c:pt idx="724">
                        <c:v>72.400760000000005</c:v>
                      </c:pt>
                      <c:pt idx="725">
                        <c:v>72.50076</c:v>
                      </c:pt>
                      <c:pt idx="726">
                        <c:v>72.600770000000011</c:v>
                      </c:pt>
                      <c:pt idx="727">
                        <c:v>72.700770000000006</c:v>
                      </c:pt>
                      <c:pt idx="728">
                        <c:v>72.80077</c:v>
                      </c:pt>
                      <c:pt idx="729">
                        <c:v>72.900769999999994</c:v>
                      </c:pt>
                      <c:pt idx="730">
                        <c:v>73.000770000000003</c:v>
                      </c:pt>
                      <c:pt idx="731">
                        <c:v>73.10078</c:v>
                      </c:pt>
                      <c:pt idx="732">
                        <c:v>73.200780000000009</c:v>
                      </c:pt>
                      <c:pt idx="733">
                        <c:v>73.300780000000003</c:v>
                      </c:pt>
                      <c:pt idx="734">
                        <c:v>73.400779999999997</c:v>
                      </c:pt>
                      <c:pt idx="735">
                        <c:v>73.500789999999995</c:v>
                      </c:pt>
                      <c:pt idx="736">
                        <c:v>73.600790000000003</c:v>
                      </c:pt>
                      <c:pt idx="737">
                        <c:v>73.700789999999998</c:v>
                      </c:pt>
                      <c:pt idx="738">
                        <c:v>73.800790000000006</c:v>
                      </c:pt>
                      <c:pt idx="739">
                        <c:v>73.900800000000004</c:v>
                      </c:pt>
                      <c:pt idx="740">
                        <c:v>74.000800000000012</c:v>
                      </c:pt>
                      <c:pt idx="741">
                        <c:v>74.100800000000007</c:v>
                      </c:pt>
                      <c:pt idx="742">
                        <c:v>74.200800000000001</c:v>
                      </c:pt>
                      <c:pt idx="743">
                        <c:v>74.300799999999995</c:v>
                      </c:pt>
                      <c:pt idx="744">
                        <c:v>74.400809999999993</c:v>
                      </c:pt>
                      <c:pt idx="745">
                        <c:v>74.500810000000001</c:v>
                      </c:pt>
                      <c:pt idx="746">
                        <c:v>74.60081000000001</c:v>
                      </c:pt>
                      <c:pt idx="747">
                        <c:v>74.700810000000004</c:v>
                      </c:pt>
                      <c:pt idx="748">
                        <c:v>74.800820000000002</c:v>
                      </c:pt>
                      <c:pt idx="749">
                        <c:v>74.900819999999996</c:v>
                      </c:pt>
                      <c:pt idx="750">
                        <c:v>75.000820000000004</c:v>
                      </c:pt>
                      <c:pt idx="751">
                        <c:v>75.100819999999999</c:v>
                      </c:pt>
                      <c:pt idx="752">
                        <c:v>75.200820000000007</c:v>
                      </c:pt>
                      <c:pt idx="753">
                        <c:v>75.300830000000005</c:v>
                      </c:pt>
                      <c:pt idx="754">
                        <c:v>75.400829999999999</c:v>
                      </c:pt>
                      <c:pt idx="755">
                        <c:v>75.500830000000008</c:v>
                      </c:pt>
                      <c:pt idx="756">
                        <c:v>75.600830000000002</c:v>
                      </c:pt>
                      <c:pt idx="757">
                        <c:v>75.700839999999999</c:v>
                      </c:pt>
                      <c:pt idx="758">
                        <c:v>75.800840000000008</c:v>
                      </c:pt>
                      <c:pt idx="759">
                        <c:v>75.900840000000002</c:v>
                      </c:pt>
                      <c:pt idx="760">
                        <c:v>76.000840000000011</c:v>
                      </c:pt>
                      <c:pt idx="761">
                        <c:v>76.100850000000008</c:v>
                      </c:pt>
                      <c:pt idx="762">
                        <c:v>76.200850000000003</c:v>
                      </c:pt>
                      <c:pt idx="763">
                        <c:v>76.300849999999997</c:v>
                      </c:pt>
                      <c:pt idx="764">
                        <c:v>76.400850000000005</c:v>
                      </c:pt>
                      <c:pt idx="765">
                        <c:v>76.50085</c:v>
                      </c:pt>
                      <c:pt idx="766">
                        <c:v>76.600859999999997</c:v>
                      </c:pt>
                      <c:pt idx="767">
                        <c:v>76.700860000000006</c:v>
                      </c:pt>
                      <c:pt idx="768">
                        <c:v>76.80086</c:v>
                      </c:pt>
                      <c:pt idx="769">
                        <c:v>76.900860000000009</c:v>
                      </c:pt>
                      <c:pt idx="770">
                        <c:v>77.000870000000006</c:v>
                      </c:pt>
                      <c:pt idx="771">
                        <c:v>77.10087</c:v>
                      </c:pt>
                      <c:pt idx="772">
                        <c:v>77.200869999999995</c:v>
                      </c:pt>
                      <c:pt idx="773">
                        <c:v>77.300870000000003</c:v>
                      </c:pt>
                      <c:pt idx="774">
                        <c:v>77.400880000000001</c:v>
                      </c:pt>
                      <c:pt idx="775">
                        <c:v>77.500880000000009</c:v>
                      </c:pt>
                      <c:pt idx="776">
                        <c:v>77.600880000000004</c:v>
                      </c:pt>
                      <c:pt idx="777">
                        <c:v>77.700879999999998</c:v>
                      </c:pt>
                      <c:pt idx="778">
                        <c:v>77.800879999999992</c:v>
                      </c:pt>
                      <c:pt idx="779">
                        <c:v>77.900880000000001</c:v>
                      </c:pt>
                      <c:pt idx="780">
                        <c:v>78.000879999999995</c:v>
                      </c:pt>
                      <c:pt idx="781">
                        <c:v>78.100890000000007</c:v>
                      </c:pt>
                      <c:pt idx="782">
                        <c:v>78.200890000000001</c:v>
                      </c:pt>
                      <c:pt idx="783">
                        <c:v>78.300889999999995</c:v>
                      </c:pt>
                      <c:pt idx="784">
                        <c:v>78.40088999999999</c:v>
                      </c:pt>
                      <c:pt idx="785">
                        <c:v>78.500900000000001</c:v>
                      </c:pt>
                      <c:pt idx="786">
                        <c:v>78.60090000000001</c:v>
                      </c:pt>
                      <c:pt idx="787">
                        <c:v>78.700900000000004</c:v>
                      </c:pt>
                      <c:pt idx="788">
                        <c:v>78.800899999999999</c:v>
                      </c:pt>
                      <c:pt idx="789">
                        <c:v>78.900899999999993</c:v>
                      </c:pt>
                      <c:pt idx="790">
                        <c:v>79.000910000000005</c:v>
                      </c:pt>
                      <c:pt idx="791">
                        <c:v>79.100909999999999</c:v>
                      </c:pt>
                      <c:pt idx="792">
                        <c:v>79.200910000000007</c:v>
                      </c:pt>
                      <c:pt idx="793">
                        <c:v>79.300910000000002</c:v>
                      </c:pt>
                      <c:pt idx="794">
                        <c:v>79.400919999999999</c:v>
                      </c:pt>
                      <c:pt idx="795">
                        <c:v>79.500920000000008</c:v>
                      </c:pt>
                      <c:pt idx="796">
                        <c:v>79.600920000000002</c:v>
                      </c:pt>
                      <c:pt idx="797">
                        <c:v>79.700919999999996</c:v>
                      </c:pt>
                      <c:pt idx="798">
                        <c:v>79.800930000000008</c:v>
                      </c:pt>
                      <c:pt idx="799">
                        <c:v>79.900930000000002</c:v>
                      </c:pt>
                      <c:pt idx="800">
                        <c:v>80.000929999999997</c:v>
                      </c:pt>
                      <c:pt idx="801">
                        <c:v>80.100930000000005</c:v>
                      </c:pt>
                      <c:pt idx="802">
                        <c:v>80.20093</c:v>
                      </c:pt>
                      <c:pt idx="803">
                        <c:v>80.300940000000011</c:v>
                      </c:pt>
                      <c:pt idx="804">
                        <c:v>80.400940000000006</c:v>
                      </c:pt>
                      <c:pt idx="805">
                        <c:v>80.50094</c:v>
                      </c:pt>
                      <c:pt idx="806">
                        <c:v>80.600939999999994</c:v>
                      </c:pt>
                      <c:pt idx="807">
                        <c:v>80.700950000000006</c:v>
                      </c:pt>
                      <c:pt idx="808">
                        <c:v>80.800950000000014</c:v>
                      </c:pt>
                      <c:pt idx="809">
                        <c:v>80.900950000000009</c:v>
                      </c:pt>
                      <c:pt idx="810">
                        <c:v>81.000950000000003</c:v>
                      </c:pt>
                      <c:pt idx="811">
                        <c:v>81.100960000000015</c:v>
                      </c:pt>
                      <c:pt idx="812">
                        <c:v>81.200960000000009</c:v>
                      </c:pt>
                      <c:pt idx="813">
                        <c:v>81.300960000000003</c:v>
                      </c:pt>
                      <c:pt idx="814">
                        <c:v>81.400960000000012</c:v>
                      </c:pt>
                      <c:pt idx="815">
                        <c:v>81.500960000000006</c:v>
                      </c:pt>
                      <c:pt idx="816">
                        <c:v>81.600970000000004</c:v>
                      </c:pt>
                      <c:pt idx="817">
                        <c:v>81.700970000000012</c:v>
                      </c:pt>
                      <c:pt idx="818">
                        <c:v>81.800970000000007</c:v>
                      </c:pt>
                      <c:pt idx="819">
                        <c:v>81.900970000000001</c:v>
                      </c:pt>
                      <c:pt idx="820">
                        <c:v>82.000979999999998</c:v>
                      </c:pt>
                      <c:pt idx="821">
                        <c:v>82.100980000000007</c:v>
                      </c:pt>
                      <c:pt idx="822">
                        <c:v>82.200980000000001</c:v>
                      </c:pt>
                      <c:pt idx="823">
                        <c:v>82.30098000000001</c:v>
                      </c:pt>
                      <c:pt idx="824">
                        <c:v>82.400980000000004</c:v>
                      </c:pt>
                      <c:pt idx="825">
                        <c:v>82.500989999999987</c:v>
                      </c:pt>
                      <c:pt idx="826">
                        <c:v>82.60099000000001</c:v>
                      </c:pt>
                      <c:pt idx="827">
                        <c:v>82.700990000000004</c:v>
                      </c:pt>
                      <c:pt idx="828">
                        <c:v>82.800989999999999</c:v>
                      </c:pt>
                      <c:pt idx="829">
                        <c:v>82.900999999999996</c:v>
                      </c:pt>
                      <c:pt idx="830">
                        <c:v>83.000999999999991</c:v>
                      </c:pt>
                      <c:pt idx="831">
                        <c:v>83.101000000000013</c:v>
                      </c:pt>
                      <c:pt idx="832">
                        <c:v>83.201000000000008</c:v>
                      </c:pt>
                      <c:pt idx="833">
                        <c:v>83.301010000000005</c:v>
                      </c:pt>
                      <c:pt idx="834">
                        <c:v>83.401009999999999</c:v>
                      </c:pt>
                      <c:pt idx="835">
                        <c:v>83.501010000000008</c:v>
                      </c:pt>
                      <c:pt idx="836">
                        <c:v>83.601010000000016</c:v>
                      </c:pt>
                      <c:pt idx="837">
                        <c:v>83.701010000000011</c:v>
                      </c:pt>
                      <c:pt idx="838">
                        <c:v>83.801019999999994</c:v>
                      </c:pt>
                      <c:pt idx="839">
                        <c:v>83.901020000000003</c:v>
                      </c:pt>
                      <c:pt idx="840">
                        <c:v>84.001020000000011</c:v>
                      </c:pt>
                      <c:pt idx="841">
                        <c:v>84.101020000000005</c:v>
                      </c:pt>
                      <c:pt idx="842">
                        <c:v>84.201030000000003</c:v>
                      </c:pt>
                      <c:pt idx="843">
                        <c:v>84.301029999999997</c:v>
                      </c:pt>
                      <c:pt idx="844">
                        <c:v>84.401029999999992</c:v>
                      </c:pt>
                      <c:pt idx="845">
                        <c:v>84.501030000000014</c:v>
                      </c:pt>
                      <c:pt idx="846">
                        <c:v>84.601039999999998</c:v>
                      </c:pt>
                      <c:pt idx="847">
                        <c:v>84.701039999999992</c:v>
                      </c:pt>
                      <c:pt idx="848">
                        <c:v>84.80104</c:v>
                      </c:pt>
                      <c:pt idx="849">
                        <c:v>84.901039999999995</c:v>
                      </c:pt>
                      <c:pt idx="850">
                        <c:v>85.001040000000003</c:v>
                      </c:pt>
                      <c:pt idx="851">
                        <c:v>85.101050000000001</c:v>
                      </c:pt>
                      <c:pt idx="852">
                        <c:v>85.201049999999995</c:v>
                      </c:pt>
                      <c:pt idx="853">
                        <c:v>85.301049999999989</c:v>
                      </c:pt>
                      <c:pt idx="854">
                        <c:v>85.401049999999998</c:v>
                      </c:pt>
                      <c:pt idx="855">
                        <c:v>85.50106000000001</c:v>
                      </c:pt>
                      <c:pt idx="856">
                        <c:v>85.601060000000004</c:v>
                      </c:pt>
                      <c:pt idx="857">
                        <c:v>85.701059999999998</c:v>
                      </c:pt>
                      <c:pt idx="858">
                        <c:v>85.801059999999993</c:v>
                      </c:pt>
                      <c:pt idx="859">
                        <c:v>85.901070000000004</c:v>
                      </c:pt>
                      <c:pt idx="860">
                        <c:v>86.001069999999999</c:v>
                      </c:pt>
                      <c:pt idx="861">
                        <c:v>86.101070000000007</c:v>
                      </c:pt>
                      <c:pt idx="862">
                        <c:v>86.201070000000001</c:v>
                      </c:pt>
                      <c:pt idx="863">
                        <c:v>86.301069999999996</c:v>
                      </c:pt>
                      <c:pt idx="864">
                        <c:v>86.401080000000007</c:v>
                      </c:pt>
                      <c:pt idx="865">
                        <c:v>86.501080000000002</c:v>
                      </c:pt>
                      <c:pt idx="866">
                        <c:v>86.601079999999996</c:v>
                      </c:pt>
                      <c:pt idx="867">
                        <c:v>86.701080000000005</c:v>
                      </c:pt>
                      <c:pt idx="868">
                        <c:v>86.801090000000002</c:v>
                      </c:pt>
                      <c:pt idx="869">
                        <c:v>86.901089999999996</c:v>
                      </c:pt>
                      <c:pt idx="870">
                        <c:v>87.001090000000005</c:v>
                      </c:pt>
                      <c:pt idx="871">
                        <c:v>87.101089999999999</c:v>
                      </c:pt>
                      <c:pt idx="872">
                        <c:v>87.201089999999994</c:v>
                      </c:pt>
                      <c:pt idx="873">
                        <c:v>87.301100000000005</c:v>
                      </c:pt>
                      <c:pt idx="874">
                        <c:v>87.4011</c:v>
                      </c:pt>
                      <c:pt idx="875">
                        <c:v>87.501099999999994</c:v>
                      </c:pt>
                      <c:pt idx="876">
                        <c:v>87.601100000000002</c:v>
                      </c:pt>
                      <c:pt idx="877">
                        <c:v>87.701110000000014</c:v>
                      </c:pt>
                      <c:pt idx="878">
                        <c:v>87.801110000000008</c:v>
                      </c:pt>
                      <c:pt idx="879">
                        <c:v>87.901110000000003</c:v>
                      </c:pt>
                      <c:pt idx="880">
                        <c:v>88.001109999999997</c:v>
                      </c:pt>
                      <c:pt idx="881">
                        <c:v>88.101120000000009</c:v>
                      </c:pt>
                      <c:pt idx="882">
                        <c:v>88.201120000000003</c:v>
                      </c:pt>
                      <c:pt idx="883">
                        <c:v>88.301120000000012</c:v>
                      </c:pt>
                      <c:pt idx="884">
                        <c:v>88.401120000000006</c:v>
                      </c:pt>
                      <c:pt idx="885">
                        <c:v>88.50112</c:v>
                      </c:pt>
                      <c:pt idx="886">
                        <c:v>88.601130000000012</c:v>
                      </c:pt>
                      <c:pt idx="887">
                        <c:v>88.701130000000006</c:v>
                      </c:pt>
                      <c:pt idx="888">
                        <c:v>88.801130000000001</c:v>
                      </c:pt>
                      <c:pt idx="889">
                        <c:v>88.901130000000009</c:v>
                      </c:pt>
                      <c:pt idx="890">
                        <c:v>89.001140000000007</c:v>
                      </c:pt>
                      <c:pt idx="891">
                        <c:v>89.101140000000001</c:v>
                      </c:pt>
                      <c:pt idx="892">
                        <c:v>89.201140000000009</c:v>
                      </c:pt>
                      <c:pt idx="893">
                        <c:v>89.301140000000004</c:v>
                      </c:pt>
                      <c:pt idx="894">
                        <c:v>89.401149999999987</c:v>
                      </c:pt>
                      <c:pt idx="895">
                        <c:v>89.50115000000001</c:v>
                      </c:pt>
                      <c:pt idx="896">
                        <c:v>89.601150000000004</c:v>
                      </c:pt>
                      <c:pt idx="897">
                        <c:v>89.701149999999998</c:v>
                      </c:pt>
                      <c:pt idx="898">
                        <c:v>89.801150000000007</c:v>
                      </c:pt>
                      <c:pt idx="899">
                        <c:v>89.901160000000019</c:v>
                      </c:pt>
                      <c:pt idx="900">
                        <c:v>90.001160000000013</c:v>
                      </c:pt>
                      <c:pt idx="901">
                        <c:v>90.101160000000007</c:v>
                      </c:pt>
                      <c:pt idx="902">
                        <c:v>90.201160000000002</c:v>
                      </c:pt>
                      <c:pt idx="903">
                        <c:v>90.301169999999999</c:v>
                      </c:pt>
                      <c:pt idx="904">
                        <c:v>90.401170000000008</c:v>
                      </c:pt>
                      <c:pt idx="905">
                        <c:v>90.501170000000016</c:v>
                      </c:pt>
                      <c:pt idx="906">
                        <c:v>90.60117000000001</c:v>
                      </c:pt>
                      <c:pt idx="907">
                        <c:v>90.701170000000005</c:v>
                      </c:pt>
                      <c:pt idx="908">
                        <c:v>90.801180000000002</c:v>
                      </c:pt>
                      <c:pt idx="909">
                        <c:v>90.901180000000011</c:v>
                      </c:pt>
                      <c:pt idx="910">
                        <c:v>91.001180000000005</c:v>
                      </c:pt>
                      <c:pt idx="911">
                        <c:v>91.101180000000014</c:v>
                      </c:pt>
                      <c:pt idx="912">
                        <c:v>91.201189999999997</c:v>
                      </c:pt>
                      <c:pt idx="913">
                        <c:v>91.301189999999991</c:v>
                      </c:pt>
                      <c:pt idx="914">
                        <c:v>91.401190000000014</c:v>
                      </c:pt>
                      <c:pt idx="915">
                        <c:v>91.501190000000008</c:v>
                      </c:pt>
                      <c:pt idx="916">
                        <c:v>91.601199999999992</c:v>
                      </c:pt>
                      <c:pt idx="917">
                        <c:v>91.7012</c:v>
                      </c:pt>
                      <c:pt idx="918">
                        <c:v>91.801199999999994</c:v>
                      </c:pt>
                      <c:pt idx="919">
                        <c:v>91.901200000000003</c:v>
                      </c:pt>
                      <c:pt idx="920">
                        <c:v>92.001200000000011</c:v>
                      </c:pt>
                      <c:pt idx="921">
                        <c:v>92.101209999999995</c:v>
                      </c:pt>
                      <c:pt idx="922">
                        <c:v>92.201209999999989</c:v>
                      </c:pt>
                      <c:pt idx="923">
                        <c:v>92.301209999999998</c:v>
                      </c:pt>
                      <c:pt idx="924">
                        <c:v>92.401210000000006</c:v>
                      </c:pt>
                      <c:pt idx="925">
                        <c:v>92.501220000000004</c:v>
                      </c:pt>
                      <c:pt idx="926">
                        <c:v>92.601219999999998</c:v>
                      </c:pt>
                      <c:pt idx="927">
                        <c:v>92.701219999999992</c:v>
                      </c:pt>
                      <c:pt idx="928">
                        <c:v>92.801220000000015</c:v>
                      </c:pt>
                      <c:pt idx="929">
                        <c:v>92.901229999999998</c:v>
                      </c:pt>
                      <c:pt idx="930">
                        <c:v>93.001230000000007</c:v>
                      </c:pt>
                      <c:pt idx="931">
                        <c:v>93.101230000000001</c:v>
                      </c:pt>
                      <c:pt idx="932">
                        <c:v>93.201229999999995</c:v>
                      </c:pt>
                      <c:pt idx="933">
                        <c:v>93.301230000000018</c:v>
                      </c:pt>
                      <c:pt idx="934">
                        <c:v>93.401240000000001</c:v>
                      </c:pt>
                      <c:pt idx="935">
                        <c:v>93.501239999999996</c:v>
                      </c:pt>
                      <c:pt idx="936">
                        <c:v>93.601240000000004</c:v>
                      </c:pt>
                      <c:pt idx="937">
                        <c:v>93.701239999999999</c:v>
                      </c:pt>
                      <c:pt idx="938">
                        <c:v>93.801249999999996</c:v>
                      </c:pt>
                      <c:pt idx="939">
                        <c:v>93.901250000000005</c:v>
                      </c:pt>
                      <c:pt idx="940">
                        <c:v>94.001249999999999</c:v>
                      </c:pt>
                      <c:pt idx="941">
                        <c:v>94.101249999999993</c:v>
                      </c:pt>
                      <c:pt idx="942">
                        <c:v>94.201260000000005</c:v>
                      </c:pt>
                      <c:pt idx="943">
                        <c:v>94.301259999999999</c:v>
                      </c:pt>
                      <c:pt idx="944">
                        <c:v>94.401259999999994</c:v>
                      </c:pt>
                      <c:pt idx="945">
                        <c:v>94.501260000000002</c:v>
                      </c:pt>
                      <c:pt idx="946">
                        <c:v>94.601259999999996</c:v>
                      </c:pt>
                      <c:pt idx="947">
                        <c:v>94.701270000000008</c:v>
                      </c:pt>
                      <c:pt idx="948">
                        <c:v>94.801270000000002</c:v>
                      </c:pt>
                      <c:pt idx="949">
                        <c:v>94.901269999999997</c:v>
                      </c:pt>
                      <c:pt idx="950">
                        <c:v>95.001269999999991</c:v>
                      </c:pt>
                      <c:pt idx="951">
                        <c:v>95.101280000000003</c:v>
                      </c:pt>
                      <c:pt idx="952">
                        <c:v>95.201280000000011</c:v>
                      </c:pt>
                      <c:pt idx="953">
                        <c:v>95.301280000000006</c:v>
                      </c:pt>
                      <c:pt idx="954">
                        <c:v>95.40128</c:v>
                      </c:pt>
                      <c:pt idx="955">
                        <c:v>95.501279999999994</c:v>
                      </c:pt>
                      <c:pt idx="956">
                        <c:v>95.601290000000006</c:v>
                      </c:pt>
                      <c:pt idx="957">
                        <c:v>95.70129</c:v>
                      </c:pt>
                      <c:pt idx="958">
                        <c:v>95.801290000000009</c:v>
                      </c:pt>
                      <c:pt idx="959">
                        <c:v>95.901290000000003</c:v>
                      </c:pt>
                      <c:pt idx="960">
                        <c:v>96.001300000000001</c:v>
                      </c:pt>
                      <c:pt idx="961">
                        <c:v>96.101300000000009</c:v>
                      </c:pt>
                      <c:pt idx="962">
                        <c:v>96.201300000000003</c:v>
                      </c:pt>
                      <c:pt idx="963">
                        <c:v>96.301299999999998</c:v>
                      </c:pt>
                      <c:pt idx="964">
                        <c:v>96.401310000000009</c:v>
                      </c:pt>
                      <c:pt idx="965">
                        <c:v>96.501310000000004</c:v>
                      </c:pt>
                      <c:pt idx="966">
                        <c:v>96.601309999999998</c:v>
                      </c:pt>
                      <c:pt idx="967">
                        <c:v>96.701310000000007</c:v>
                      </c:pt>
                      <c:pt idx="968">
                        <c:v>96.801310000000001</c:v>
                      </c:pt>
                      <c:pt idx="969">
                        <c:v>96.901320000000013</c:v>
                      </c:pt>
                      <c:pt idx="970">
                        <c:v>97.001320000000007</c:v>
                      </c:pt>
                      <c:pt idx="971">
                        <c:v>97.101320000000001</c:v>
                      </c:pt>
                      <c:pt idx="972">
                        <c:v>97.201319999999996</c:v>
                      </c:pt>
                      <c:pt idx="973">
                        <c:v>97.301330000000007</c:v>
                      </c:pt>
                      <c:pt idx="974">
                        <c:v>97.401330000000016</c:v>
                      </c:pt>
                      <c:pt idx="975">
                        <c:v>97.50133000000001</c:v>
                      </c:pt>
                      <c:pt idx="976">
                        <c:v>97.601330000000004</c:v>
                      </c:pt>
                      <c:pt idx="977">
                        <c:v>97.701300000000003</c:v>
                      </c:pt>
                      <c:pt idx="978">
                        <c:v>97.801300000000012</c:v>
                      </c:pt>
                      <c:pt idx="979">
                        <c:v>97.901300000000006</c:v>
                      </c:pt>
                      <c:pt idx="980">
                        <c:v>98.001300000000001</c:v>
                      </c:pt>
                      <c:pt idx="981">
                        <c:v>98.101299999999995</c:v>
                      </c:pt>
                      <c:pt idx="982">
                        <c:v>98.201299999999989</c:v>
                      </c:pt>
                      <c:pt idx="983">
                        <c:v>98.301299999999998</c:v>
                      </c:pt>
                      <c:pt idx="984">
                        <c:v>98.40140000000001</c:v>
                      </c:pt>
                      <c:pt idx="985">
                        <c:v>98.501400000000004</c:v>
                      </c:pt>
                      <c:pt idx="986">
                        <c:v>98.601399999999998</c:v>
                      </c:pt>
                      <c:pt idx="987">
                        <c:v>98.701399999999992</c:v>
                      </c:pt>
                      <c:pt idx="988">
                        <c:v>98.801400000000001</c:v>
                      </c:pt>
                      <c:pt idx="989">
                        <c:v>98.901399999999995</c:v>
                      </c:pt>
                      <c:pt idx="990">
                        <c:v>99.001400000000004</c:v>
                      </c:pt>
                      <c:pt idx="991">
                        <c:v>99.101400000000012</c:v>
                      </c:pt>
                      <c:pt idx="992">
                        <c:v>99.201400000000007</c:v>
                      </c:pt>
                      <c:pt idx="993">
                        <c:v>99.301400000000001</c:v>
                      </c:pt>
                      <c:pt idx="994">
                        <c:v>99.40140000000001</c:v>
                      </c:pt>
                      <c:pt idx="995">
                        <c:v>99.501400000000004</c:v>
                      </c:pt>
                      <c:pt idx="996">
                        <c:v>99.601399999999998</c:v>
                      </c:pt>
                      <c:pt idx="997">
                        <c:v>99.701399999999992</c:v>
                      </c:pt>
                      <c:pt idx="998">
                        <c:v>99.801400000000015</c:v>
                      </c:pt>
                      <c:pt idx="999">
                        <c:v>99.90140000000001</c:v>
                      </c:pt>
                      <c:pt idx="1000">
                        <c:v>100.0014</c:v>
                      </c:pt>
                      <c:pt idx="1001">
                        <c:v>100.1014</c:v>
                      </c:pt>
                      <c:pt idx="1002">
                        <c:v>100.20140000000001</c:v>
                      </c:pt>
                      <c:pt idx="1003">
                        <c:v>100.3014</c:v>
                      </c:pt>
                      <c:pt idx="1004">
                        <c:v>100.4014</c:v>
                      </c:pt>
                      <c:pt idx="1005">
                        <c:v>100.5014</c:v>
                      </c:pt>
                      <c:pt idx="1006">
                        <c:v>100.6014</c:v>
                      </c:pt>
                      <c:pt idx="1007">
                        <c:v>100.70140000000001</c:v>
                      </c:pt>
                      <c:pt idx="1008">
                        <c:v>100.80140000000002</c:v>
                      </c:pt>
                      <c:pt idx="1009">
                        <c:v>100.90140000000001</c:v>
                      </c:pt>
                      <c:pt idx="1010">
                        <c:v>101.0014</c:v>
                      </c:pt>
                      <c:pt idx="1011">
                        <c:v>101.1014</c:v>
                      </c:pt>
                      <c:pt idx="1012">
                        <c:v>101.20139999999999</c:v>
                      </c:pt>
                      <c:pt idx="1013">
                        <c:v>101.3014</c:v>
                      </c:pt>
                      <c:pt idx="1014">
                        <c:v>101.4014</c:v>
                      </c:pt>
                      <c:pt idx="1015">
                        <c:v>101.5014</c:v>
                      </c:pt>
                      <c:pt idx="1016">
                        <c:v>101.60140000000001</c:v>
                      </c:pt>
                      <c:pt idx="1017">
                        <c:v>101.70140000000001</c:v>
                      </c:pt>
                      <c:pt idx="1018">
                        <c:v>101.8014</c:v>
                      </c:pt>
                      <c:pt idx="1019">
                        <c:v>101.90140000000001</c:v>
                      </c:pt>
                      <c:pt idx="1020">
                        <c:v>102.0014</c:v>
                      </c:pt>
                      <c:pt idx="1021">
                        <c:v>102.1014</c:v>
                      </c:pt>
                      <c:pt idx="1022">
                        <c:v>102.20139999999999</c:v>
                      </c:pt>
                      <c:pt idx="1023">
                        <c:v>102.30140000000002</c:v>
                      </c:pt>
                      <c:pt idx="1024">
                        <c:v>102.40140000000001</c:v>
                      </c:pt>
                      <c:pt idx="1025">
                        <c:v>102.5014</c:v>
                      </c:pt>
                      <c:pt idx="1026">
                        <c:v>102.6014</c:v>
                      </c:pt>
                      <c:pt idx="1027">
                        <c:v>102.70140000000001</c:v>
                      </c:pt>
                      <c:pt idx="1028">
                        <c:v>102.80149999999999</c:v>
                      </c:pt>
                      <c:pt idx="1029">
                        <c:v>102.9015</c:v>
                      </c:pt>
                      <c:pt idx="1030">
                        <c:v>103.00150000000001</c:v>
                      </c:pt>
                      <c:pt idx="1031">
                        <c:v>103.1015</c:v>
                      </c:pt>
                      <c:pt idx="1032">
                        <c:v>103.20150000000001</c:v>
                      </c:pt>
                      <c:pt idx="1033">
                        <c:v>103.3015</c:v>
                      </c:pt>
                      <c:pt idx="1034">
                        <c:v>103.4015</c:v>
                      </c:pt>
                      <c:pt idx="1035">
                        <c:v>103.50150000000001</c:v>
                      </c:pt>
                      <c:pt idx="1036">
                        <c:v>103.6015</c:v>
                      </c:pt>
                      <c:pt idx="1037">
                        <c:v>103.7015</c:v>
                      </c:pt>
                      <c:pt idx="1038">
                        <c:v>103.80150000000002</c:v>
                      </c:pt>
                      <c:pt idx="1039">
                        <c:v>103.90150000000001</c:v>
                      </c:pt>
                      <c:pt idx="1040">
                        <c:v>104.00150000000001</c:v>
                      </c:pt>
                      <c:pt idx="1041">
                        <c:v>104.1015</c:v>
                      </c:pt>
                      <c:pt idx="1042">
                        <c:v>104.2015</c:v>
                      </c:pt>
                      <c:pt idx="1043">
                        <c:v>104.3015</c:v>
                      </c:pt>
                      <c:pt idx="1044">
                        <c:v>104.4015</c:v>
                      </c:pt>
                      <c:pt idx="1045">
                        <c:v>104.50149999999999</c:v>
                      </c:pt>
                      <c:pt idx="1046">
                        <c:v>104.6015</c:v>
                      </c:pt>
                      <c:pt idx="1047">
                        <c:v>104.70150000000001</c:v>
                      </c:pt>
                      <c:pt idx="1048">
                        <c:v>104.8015</c:v>
                      </c:pt>
                      <c:pt idx="1049">
                        <c:v>104.90150000000001</c:v>
                      </c:pt>
                      <c:pt idx="1050">
                        <c:v>105.00150000000001</c:v>
                      </c:pt>
                      <c:pt idx="1051">
                        <c:v>105.1015</c:v>
                      </c:pt>
                      <c:pt idx="1052">
                        <c:v>105.2015</c:v>
                      </c:pt>
                      <c:pt idx="1053">
                        <c:v>105.30149999999999</c:v>
                      </c:pt>
                      <c:pt idx="1054">
                        <c:v>105.4015</c:v>
                      </c:pt>
                      <c:pt idx="1055">
                        <c:v>105.50150000000001</c:v>
                      </c:pt>
                      <c:pt idx="1056">
                        <c:v>105.6015</c:v>
                      </c:pt>
                      <c:pt idx="1057">
                        <c:v>105.70150000000001</c:v>
                      </c:pt>
                      <c:pt idx="1058">
                        <c:v>105.8015</c:v>
                      </c:pt>
                      <c:pt idx="1059">
                        <c:v>105.9015</c:v>
                      </c:pt>
                      <c:pt idx="1060">
                        <c:v>106.00150000000001</c:v>
                      </c:pt>
                      <c:pt idx="1061">
                        <c:v>106.1015</c:v>
                      </c:pt>
                      <c:pt idx="1062">
                        <c:v>106.2015</c:v>
                      </c:pt>
                      <c:pt idx="1063">
                        <c:v>106.30150000000002</c:v>
                      </c:pt>
                      <c:pt idx="1064">
                        <c:v>106.40150000000001</c:v>
                      </c:pt>
                      <c:pt idx="1065">
                        <c:v>106.50150000000001</c:v>
                      </c:pt>
                      <c:pt idx="1066">
                        <c:v>106.6015</c:v>
                      </c:pt>
                      <c:pt idx="1067">
                        <c:v>106.7015</c:v>
                      </c:pt>
                      <c:pt idx="1068">
                        <c:v>106.8015</c:v>
                      </c:pt>
                      <c:pt idx="1069">
                        <c:v>106.9015</c:v>
                      </c:pt>
                      <c:pt idx="1070">
                        <c:v>107.00149999999999</c:v>
                      </c:pt>
                      <c:pt idx="1071">
                        <c:v>107.1016</c:v>
                      </c:pt>
                      <c:pt idx="1072">
                        <c:v>107.2016</c:v>
                      </c:pt>
                      <c:pt idx="1073">
                        <c:v>107.30160000000001</c:v>
                      </c:pt>
                      <c:pt idx="1074">
                        <c:v>107.4016</c:v>
                      </c:pt>
                      <c:pt idx="1075">
                        <c:v>107.5016</c:v>
                      </c:pt>
                      <c:pt idx="1076">
                        <c:v>107.6016</c:v>
                      </c:pt>
                      <c:pt idx="1077">
                        <c:v>107.7016</c:v>
                      </c:pt>
                      <c:pt idx="1078">
                        <c:v>107.80160000000001</c:v>
                      </c:pt>
                      <c:pt idx="1079">
                        <c:v>107.90160000000002</c:v>
                      </c:pt>
                      <c:pt idx="1080">
                        <c:v>108.00160000000001</c:v>
                      </c:pt>
                      <c:pt idx="1081">
                        <c:v>108.1016</c:v>
                      </c:pt>
                      <c:pt idx="1082">
                        <c:v>108.2016</c:v>
                      </c:pt>
                      <c:pt idx="1083">
                        <c:v>108.30159999999999</c:v>
                      </c:pt>
                      <c:pt idx="1084">
                        <c:v>108.4016</c:v>
                      </c:pt>
                      <c:pt idx="1085">
                        <c:v>108.5016</c:v>
                      </c:pt>
                      <c:pt idx="1086">
                        <c:v>108.60159999999999</c:v>
                      </c:pt>
                      <c:pt idx="1087">
                        <c:v>108.70160000000001</c:v>
                      </c:pt>
                      <c:pt idx="1088">
                        <c:v>108.80160000000001</c:v>
                      </c:pt>
                      <c:pt idx="1089">
                        <c:v>108.9016</c:v>
                      </c:pt>
                      <c:pt idx="1090">
                        <c:v>109.00160000000001</c:v>
                      </c:pt>
                      <c:pt idx="1091">
                        <c:v>109.1016</c:v>
                      </c:pt>
                      <c:pt idx="1092">
                        <c:v>109.2016</c:v>
                      </c:pt>
                      <c:pt idx="1093">
                        <c:v>109.30159999999999</c:v>
                      </c:pt>
                      <c:pt idx="1094">
                        <c:v>109.40159999999999</c:v>
                      </c:pt>
                      <c:pt idx="1095">
                        <c:v>109.50160000000001</c:v>
                      </c:pt>
                      <c:pt idx="1096">
                        <c:v>109.6016</c:v>
                      </c:pt>
                      <c:pt idx="1097">
                        <c:v>109.7016</c:v>
                      </c:pt>
                      <c:pt idx="1098">
                        <c:v>109.80160000000001</c:v>
                      </c:pt>
                      <c:pt idx="1099">
                        <c:v>109.9016</c:v>
                      </c:pt>
                      <c:pt idx="1100">
                        <c:v>110.0016</c:v>
                      </c:pt>
                      <c:pt idx="1101">
                        <c:v>110.1016</c:v>
                      </c:pt>
                      <c:pt idx="1102">
                        <c:v>110.2016</c:v>
                      </c:pt>
                      <c:pt idx="1103">
                        <c:v>110.30160000000001</c:v>
                      </c:pt>
                      <c:pt idx="1104">
                        <c:v>110.40160000000002</c:v>
                      </c:pt>
                      <c:pt idx="1105">
                        <c:v>110.50160000000001</c:v>
                      </c:pt>
                      <c:pt idx="1106">
                        <c:v>110.6016</c:v>
                      </c:pt>
                      <c:pt idx="1107">
                        <c:v>110.7016</c:v>
                      </c:pt>
                      <c:pt idx="1108">
                        <c:v>110.80000000000001</c:v>
                      </c:pt>
                      <c:pt idx="1109">
                        <c:v>110.9</c:v>
                      </c:pt>
                      <c:pt idx="1110">
                        <c:v>111</c:v>
                      </c:pt>
                      <c:pt idx="1111">
                        <c:v>111.10000000000001</c:v>
                      </c:pt>
                    </c:numCache>
                  </c:numRef>
                </c:yVal>
                <c:smooth val="0"/>
                <c:extLst xmlns:c15="http://schemas.microsoft.com/office/drawing/2012/chart">
                  <c:ext xmlns:c16="http://schemas.microsoft.com/office/drawing/2014/chart" uri="{C3380CC4-5D6E-409C-BE32-E72D297353CC}">
                    <c16:uniqueId val="{00000004-24E0-4257-9B30-DBE28A6D7801}"/>
                  </c:ext>
                </c:extLst>
              </c15:ser>
            </c15:filteredScatterSeries>
            <c15:filteredScatterSeries>
              <c15:ser>
                <c:idx val="3"/>
                <c:order val="5"/>
                <c:tx>
                  <c:v>4c_f</c:v>
                </c:tx>
                <c:spPr>
                  <a:ln w="12700" cap="rnd">
                    <a:solidFill>
                      <a:srgbClr val="002060"/>
                    </a:solidFill>
                    <a:round/>
                  </a:ln>
                  <a:effectLst/>
                </c:spPr>
                <c:marker>
                  <c:symbol val="none"/>
                </c:marker>
                <c:xVal>
                  <c:numRef>
                    <c:extLst xmlns:c15="http://schemas.microsoft.com/office/drawing/2012/chart">
                      <c:ext xmlns:c15="http://schemas.microsoft.com/office/drawing/2012/chart" uri="{02D57815-91ED-43cb-92C2-25804820EDAC}">
                        <c15:formulaRef>
                          <c15:sqref>Bq!$N$25:$N$1140</c15:sqref>
                        </c15:formulaRef>
                      </c:ext>
                    </c:extLst>
                    <c:numCache>
                      <c:formatCode>General</c:formatCode>
                      <c:ptCount val="1116"/>
                      <c:pt idx="0">
                        <c:v>2.3354009695367496E-3</c:v>
                      </c:pt>
                      <c:pt idx="1">
                        <c:v>2.3346467790945282E-3</c:v>
                      </c:pt>
                      <c:pt idx="2">
                        <c:v>1.0349809192872709E-3</c:v>
                      </c:pt>
                      <c:pt idx="3">
                        <c:v>6.2747302404755E-4</c:v>
                      </c:pt>
                      <c:pt idx="4">
                        <c:v>6.2741863436739155E-4</c:v>
                      </c:pt>
                      <c:pt idx="5">
                        <c:v>4.3272316895944353E-4</c:v>
                      </c:pt>
                      <c:pt idx="6">
                        <c:v>4.3269732243491336E-4</c:v>
                      </c:pt>
                      <c:pt idx="7">
                        <c:v>3.2383985197489675E-4</c:v>
                      </c:pt>
                      <c:pt idx="8">
                        <c:v>2.5874508126796312E-4</c:v>
                      </c:pt>
                      <c:pt idx="9">
                        <c:v>2.5873585125827379E-4</c:v>
                      </c:pt>
                      <c:pt idx="10">
                        <c:v>-5.5241493274030751E-6</c:v>
                      </c:pt>
                      <c:pt idx="11">
                        <c:v>1.6141021930358551E-4</c:v>
                      </c:pt>
                      <c:pt idx="12">
                        <c:v>1.6140663180702096E-4</c:v>
                      </c:pt>
                      <c:pt idx="13">
                        <c:v>1.6140304594086747E-4</c:v>
                      </c:pt>
                      <c:pt idx="14">
                        <c:v>1.4159987944450126E-4</c:v>
                      </c:pt>
                      <c:pt idx="15">
                        <c:v>1.4159712190305783E-4</c:v>
                      </c:pt>
                      <c:pt idx="16">
                        <c:v>1.2756480648804891E-4</c:v>
                      </c:pt>
                      <c:pt idx="17">
                        <c:v>2.295242750041657E-4</c:v>
                      </c:pt>
                      <c:pt idx="18">
                        <c:v>2.2952070261782288E-4</c:v>
                      </c:pt>
                      <c:pt idx="19">
                        <c:v>2.0900112379373397E-4</c:v>
                      </c:pt>
                      <c:pt idx="20">
                        <c:v>1.9184946619075954E-4</c:v>
                      </c:pt>
                      <c:pt idx="21">
                        <c:v>1.9184697338106005E-4</c:v>
                      </c:pt>
                      <c:pt idx="22">
                        <c:v>3.5869836599813508E-4</c:v>
                      </c:pt>
                      <c:pt idx="23">
                        <c:v>2.4944862729204588E-4</c:v>
                      </c:pt>
                      <c:pt idx="24">
                        <c:v>2.4944583296800641E-4</c:v>
                      </c:pt>
                      <c:pt idx="25">
                        <c:v>2.3782665165495651E-4</c:v>
                      </c:pt>
                      <c:pt idx="26">
                        <c:v>3.0429665215839718E-4</c:v>
                      </c:pt>
                      <c:pt idx="27">
                        <c:v>3.0429354384491948E-4</c:v>
                      </c:pt>
                      <c:pt idx="28">
                        <c:v>2.870116206018299E-4</c:v>
                      </c:pt>
                      <c:pt idx="29">
                        <c:v>3.4194677406042674E-4</c:v>
                      </c:pt>
                      <c:pt idx="30">
                        <c:v>3.4194364180154294E-4</c:v>
                      </c:pt>
                      <c:pt idx="31">
                        <c:v>2.6019080779206006E-4</c:v>
                      </c:pt>
                      <c:pt idx="32">
                        <c:v>3.1253093692761784E-4</c:v>
                      </c:pt>
                      <c:pt idx="33">
                        <c:v>3.1252832360727272E-4</c:v>
                      </c:pt>
                      <c:pt idx="34">
                        <c:v>3.491465667029221E-4</c:v>
                      </c:pt>
                      <c:pt idx="35">
                        <c:v>3.4914385325570671E-4</c:v>
                      </c:pt>
                      <c:pt idx="36">
                        <c:v>3.4914114096328138E-4</c:v>
                      </c:pt>
                      <c:pt idx="37">
                        <c:v>4.369859474437351E-4</c:v>
                      </c:pt>
                      <c:pt idx="38">
                        <c:v>4.369827668081551E-4</c:v>
                      </c:pt>
                      <c:pt idx="39">
                        <c:v>4.3697958752305673E-4</c:v>
                      </c:pt>
                      <c:pt idx="40">
                        <c:v>4.78773178910561E-4</c:v>
                      </c:pt>
                      <c:pt idx="41">
                        <c:v>4.7876979046460917E-4</c:v>
                      </c:pt>
                      <c:pt idx="42">
                        <c:v>4.6363836210164245E-4</c:v>
                      </c:pt>
                      <c:pt idx="43">
                        <c:v>5.0243516453979896E-4</c:v>
                      </c:pt>
                      <c:pt idx="44">
                        <c:v>5.0243181111660369E-4</c:v>
                      </c:pt>
                      <c:pt idx="45">
                        <c:v>4.8880313670426542E-4</c:v>
                      </c:pt>
                      <c:pt idx="46">
                        <c:v>4.2401942570304148E-4</c:v>
                      </c:pt>
                      <c:pt idx="47">
                        <c:v>4.192472852569908E-4</c:v>
                      </c:pt>
                      <c:pt idx="48">
                        <c:v>3.5677503250147751E-4</c:v>
                      </c:pt>
                      <c:pt idx="49">
                        <c:v>4.6871594247542428E-4</c:v>
                      </c:pt>
                      <c:pt idx="50">
                        <c:v>4.6428871781954391E-4</c:v>
                      </c:pt>
                      <c:pt idx="51">
                        <c:v>4.5986154690099226E-4</c:v>
                      </c:pt>
                      <c:pt idx="52">
                        <c:v>3.5983651357569428E-4</c:v>
                      </c:pt>
                      <c:pt idx="53">
                        <c:v>3.5549399679566269E-4</c:v>
                      </c:pt>
                      <c:pt idx="54">
                        <c:v>3.7741870822936016E-4</c:v>
                      </c:pt>
                      <c:pt idx="55">
                        <c:v>3.7326553102694096E-4</c:v>
                      </c:pt>
                      <c:pt idx="56">
                        <c:v>4.3640937521963186E-4</c:v>
                      </c:pt>
                      <c:pt idx="57">
                        <c:v>4.3240162475939597E-4</c:v>
                      </c:pt>
                      <c:pt idx="58">
                        <c:v>4.2839391816558794E-4</c:v>
                      </c:pt>
                      <c:pt idx="59">
                        <c:v>4.4927741633414998E-4</c:v>
                      </c:pt>
                      <c:pt idx="60">
                        <c:v>4.4540107543460079E-4</c:v>
                      </c:pt>
                      <c:pt idx="61">
                        <c:v>4.4152477558380117E-4</c:v>
                      </c:pt>
                      <c:pt idx="62">
                        <c:v>4.3764851673774321E-4</c:v>
                      </c:pt>
                      <c:pt idx="63">
                        <c:v>3.791154636841653E-4</c:v>
                      </c:pt>
                      <c:pt idx="64">
                        <c:v>4.0646547535788126E-4</c:v>
                      </c:pt>
                      <c:pt idx="65">
                        <c:v>4.0280071171421044E-4</c:v>
                      </c:pt>
                      <c:pt idx="66">
                        <c:v>5.038079744187139E-4</c:v>
                      </c:pt>
                      <c:pt idx="67">
                        <c:v>4.9443090691222709E-4</c:v>
                      </c:pt>
                      <c:pt idx="68">
                        <c:v>4.9084632404909384E-4</c:v>
                      </c:pt>
                      <c:pt idx="69">
                        <c:v>3.7453358079227492E-4</c:v>
                      </c:pt>
                      <c:pt idx="70">
                        <c:v>3.7099754328430261E-4</c:v>
                      </c:pt>
                      <c:pt idx="71">
                        <c:v>4.3290251820588449E-4</c:v>
                      </c:pt>
                      <c:pt idx="72">
                        <c:v>3.2026935045512817E-4</c:v>
                      </c:pt>
                      <c:pt idx="73">
                        <c:v>3.4577104798590711E-4</c:v>
                      </c:pt>
                      <c:pt idx="74">
                        <c:v>3.4237863705081548E-4</c:v>
                      </c:pt>
                      <c:pt idx="75">
                        <c:v>3.6893413971533415E-4</c:v>
                      </c:pt>
                      <c:pt idx="76">
                        <c:v>3.297221984676411E-4</c:v>
                      </c:pt>
                      <c:pt idx="77">
                        <c:v>3.2638925908259214E-4</c:v>
                      </c:pt>
                      <c:pt idx="78">
                        <c:v>3.230563495064707E-4</c:v>
                      </c:pt>
                      <c:pt idx="79">
                        <c:v>3.7909006047458254E-4</c:v>
                      </c:pt>
                      <c:pt idx="80">
                        <c:v>3.7582056813843047E-4</c:v>
                      </c:pt>
                      <c:pt idx="81">
                        <c:v>3.7255110459478828E-4</c:v>
                      </c:pt>
                      <c:pt idx="82">
                        <c:v>3.2994412562860494E-4</c:v>
                      </c:pt>
                      <c:pt idx="83">
                        <c:v>3.2673903321158457E-4</c:v>
                      </c:pt>
                      <c:pt idx="84">
                        <c:v>3.8554822665028561E-4</c:v>
                      </c:pt>
                      <c:pt idx="85">
                        <c:v>3.82360859825355E-4</c:v>
                      </c:pt>
                      <c:pt idx="86">
                        <c:v>3.770706410117893E-4</c:v>
                      </c:pt>
                      <c:pt idx="87">
                        <c:v>4.030245384050183E-4</c:v>
                      </c:pt>
                      <c:pt idx="88">
                        <c:v>3.9987522227082794E-4</c:v>
                      </c:pt>
                      <c:pt idx="89">
                        <c:v>3.3184268970511382E-4</c:v>
                      </c:pt>
                      <c:pt idx="90">
                        <c:v>3.2811157461593867E-4</c:v>
                      </c:pt>
                      <c:pt idx="91">
                        <c:v>3.2498551996836504E-4</c:v>
                      </c:pt>
                      <c:pt idx="92">
                        <c:v>4.1311372969605776E-4</c:v>
                      </c:pt>
                      <c:pt idx="93">
                        <c:v>4.1000725981051196E-4</c:v>
                      </c:pt>
                      <c:pt idx="94">
                        <c:v>4.0690081582971826E-4</c:v>
                      </c:pt>
                      <c:pt idx="95">
                        <c:v>4.3371286229033126E-4</c:v>
                      </c:pt>
                      <c:pt idx="96">
                        <c:v>4.3061479500824615E-4</c:v>
                      </c:pt>
                      <c:pt idx="97">
                        <c:v>3.9902751740676298E-4</c:v>
                      </c:pt>
                      <c:pt idx="98">
                        <c:v>3.9590987428215232E-4</c:v>
                      </c:pt>
                      <c:pt idx="99">
                        <c:v>4.2438790763811709E-4</c:v>
                      </c:pt>
                      <c:pt idx="100">
                        <c:v>5.1780589401331269E-4</c:v>
                      </c:pt>
                      <c:pt idx="101">
                        <c:v>5.1466794845536439E-4</c:v>
                      </c:pt>
                      <c:pt idx="102">
                        <c:v>4.4953635648607287E-4</c:v>
                      </c:pt>
                      <c:pt idx="103">
                        <c:v>4.1607057301420617E-4</c:v>
                      </c:pt>
                      <c:pt idx="104">
                        <c:v>4.1291858174440359E-4</c:v>
                      </c:pt>
                      <c:pt idx="105">
                        <c:v>4.4417747655303187E-4</c:v>
                      </c:pt>
                      <c:pt idx="106">
                        <c:v>4.7540033473674159E-4</c:v>
                      </c:pt>
                      <c:pt idx="107">
                        <c:v>4.7221007801474943E-4</c:v>
                      </c:pt>
                      <c:pt idx="108">
                        <c:v>4.6901984849053596E-4</c:v>
                      </c:pt>
                      <c:pt idx="109">
                        <c:v>4.3551664536489059E-4</c:v>
                      </c:pt>
                      <c:pt idx="110">
                        <c:v>4.3231465237193338E-4</c:v>
                      </c:pt>
                      <c:pt idx="111">
                        <c:v>3.9743061816074069E-4</c:v>
                      </c:pt>
                      <c:pt idx="112">
                        <c:v>5.9113583703520245E-4</c:v>
                      </c:pt>
                      <c:pt idx="113">
                        <c:v>5.8790624782474523E-4</c:v>
                      </c:pt>
                      <c:pt idx="114">
                        <c:v>4.5667605728733502E-4</c:v>
                      </c:pt>
                      <c:pt idx="115">
                        <c:v>5.2023203509354019E-4</c:v>
                      </c:pt>
                      <c:pt idx="116">
                        <c:v>5.1698130150183166E-4</c:v>
                      </c:pt>
                      <c:pt idx="117">
                        <c:v>5.4939149428619789E-4</c:v>
                      </c:pt>
                      <c:pt idx="118">
                        <c:v>4.8205489342400642E-4</c:v>
                      </c:pt>
                      <c:pt idx="119">
                        <c:v>4.7877636659876061E-4</c:v>
                      </c:pt>
                      <c:pt idx="120">
                        <c:v>5.1026596376187118E-4</c:v>
                      </c:pt>
                      <c:pt idx="121">
                        <c:v>4.7631752526068269E-4</c:v>
                      </c:pt>
                      <c:pt idx="122">
                        <c:v>4.7301061508694237E-4</c:v>
                      </c:pt>
                      <c:pt idx="123">
                        <c:v>6.0560850579701028E-4</c:v>
                      </c:pt>
                      <c:pt idx="124">
                        <c:v>5.0485303511844221E-4</c:v>
                      </c:pt>
                      <c:pt idx="125">
                        <c:v>5.015106270918132E-4</c:v>
                      </c:pt>
                      <c:pt idx="126">
                        <c:v>4.3464513288084738E-4</c:v>
                      </c:pt>
                      <c:pt idx="127">
                        <c:v>5.3718037020514958E-4</c:v>
                      </c:pt>
                      <c:pt idx="128">
                        <c:v>5.3378159315911849E-4</c:v>
                      </c:pt>
                      <c:pt idx="129">
                        <c:v>5.7523099950303148E-4</c:v>
                      </c:pt>
                      <c:pt idx="130">
                        <c:v>5.7176689937005079E-4</c:v>
                      </c:pt>
                      <c:pt idx="131">
                        <c:v>5.6830283096281789E-4</c:v>
                      </c:pt>
                      <c:pt idx="132">
                        <c:v>6.0439139385964013E-4</c:v>
                      </c:pt>
                      <c:pt idx="133">
                        <c:v>6.0089903100770824E-4</c:v>
                      </c:pt>
                      <c:pt idx="134">
                        <c:v>5.9740670040916413E-4</c:v>
                      </c:pt>
                      <c:pt idx="135">
                        <c:v>5.6182334031797837E-4</c:v>
                      </c:pt>
                      <c:pt idx="136">
                        <c:v>5.5831331357784528E-4</c:v>
                      </c:pt>
                      <c:pt idx="137">
                        <c:v>5.9788740328335448E-4</c:v>
                      </c:pt>
                      <c:pt idx="138">
                        <c:v>5.2860534358769608E-4</c:v>
                      </c:pt>
                      <c:pt idx="139">
                        <c:v>5.2501087548595762E-4</c:v>
                      </c:pt>
                      <c:pt idx="140">
                        <c:v>5.9775446608297314E-4</c:v>
                      </c:pt>
                      <c:pt idx="141">
                        <c:v>5.9413322540122443E-4</c:v>
                      </c:pt>
                      <c:pt idx="142">
                        <c:v>5.2188505928434917E-4</c:v>
                      </c:pt>
                      <c:pt idx="143">
                        <c:v>5.5831217062850421E-4</c:v>
                      </c:pt>
                      <c:pt idx="144">
                        <c:v>5.5464073727426206E-4</c:v>
                      </c:pt>
                      <c:pt idx="145">
                        <c:v>5.9215207115729889E-4</c:v>
                      </c:pt>
                      <c:pt idx="146">
                        <c:v>5.1831961927449155E-4</c:v>
                      </c:pt>
                      <c:pt idx="147">
                        <c:v>5.1459253294390095E-4</c:v>
                      </c:pt>
                      <c:pt idx="148">
                        <c:v>5.511651189028942E-4</c:v>
                      </c:pt>
                      <c:pt idx="149">
                        <c:v>5.900834435688283E-4</c:v>
                      </c:pt>
                      <c:pt idx="150">
                        <c:v>5.8630274396491964E-4</c:v>
                      </c:pt>
                      <c:pt idx="151">
                        <c:v>5.8640024972292219E-4</c:v>
                      </c:pt>
                      <c:pt idx="152">
                        <c:v>5.0697635639530879E-4</c:v>
                      </c:pt>
                      <c:pt idx="153">
                        <c:v>5.0316663395274337E-4</c:v>
                      </c:pt>
                      <c:pt idx="154">
                        <c:v>5.8339833126278332E-4</c:v>
                      </c:pt>
                      <c:pt idx="155">
                        <c:v>5.795368911989398E-4</c:v>
                      </c:pt>
                      <c:pt idx="156">
                        <c:v>6.9552635982593903E-4</c:v>
                      </c:pt>
                      <c:pt idx="157">
                        <c:v>6.5574929937731359E-4</c:v>
                      </c:pt>
                      <c:pt idx="158">
                        <c:v>6.518481264410304E-4</c:v>
                      </c:pt>
                      <c:pt idx="159">
                        <c:v>6.5165262675403893E-4</c:v>
                      </c:pt>
                      <c:pt idx="160">
                        <c:v>6.9413744669228217E-4</c:v>
                      </c:pt>
                      <c:pt idx="161">
                        <c:v>6.9017307121046708E-4</c:v>
                      </c:pt>
                      <c:pt idx="162">
                        <c:v>5.685083556534711E-4</c:v>
                      </c:pt>
                      <c:pt idx="163">
                        <c:v>6.4781450188350126E-4</c:v>
                      </c:pt>
                      <c:pt idx="164">
                        <c:v>6.4381804541504336E-4</c:v>
                      </c:pt>
                      <c:pt idx="165">
                        <c:v>6.3982163008563324E-4</c:v>
                      </c:pt>
                      <c:pt idx="166">
                        <c:v>7.3027564347747439E-4</c:v>
                      </c:pt>
                      <c:pt idx="167">
                        <c:v>7.2619817296727543E-4</c:v>
                      </c:pt>
                      <c:pt idx="168">
                        <c:v>6.4281142222302366E-4</c:v>
                      </c:pt>
                      <c:pt idx="169">
                        <c:v>6.3871975495945774E-4</c:v>
                      </c:pt>
                      <c:pt idx="170">
                        <c:v>7.2082019451917122E-4</c:v>
                      </c:pt>
                      <c:pt idx="171">
                        <c:v>7.2016052364759866E-4</c:v>
                      </c:pt>
                      <c:pt idx="172">
                        <c:v>7.1602422030701417E-4</c:v>
                      </c:pt>
                      <c:pt idx="173">
                        <c:v>7.162058464156738E-4</c:v>
                      </c:pt>
                      <c:pt idx="174">
                        <c:v>7.2078821591458893E-4</c:v>
                      </c:pt>
                      <c:pt idx="175">
                        <c:v>7.1657579219219292E-4</c:v>
                      </c:pt>
                      <c:pt idx="176">
                        <c:v>7.1411710258501644E-4</c:v>
                      </c:pt>
                      <c:pt idx="177">
                        <c:v>6.7011404418426191E-4</c:v>
                      </c:pt>
                      <c:pt idx="178">
                        <c:v>6.6587588359958132E-4</c:v>
                      </c:pt>
                      <c:pt idx="179">
                        <c:v>7.4923693224739822E-4</c:v>
                      </c:pt>
                      <c:pt idx="180">
                        <c:v>7.4963083194753825E-4</c:v>
                      </c:pt>
                      <c:pt idx="181">
                        <c:v>7.453501180305507E-4</c:v>
                      </c:pt>
                      <c:pt idx="182">
                        <c:v>7.4759944130323045E-4</c:v>
                      </c:pt>
                      <c:pt idx="183">
                        <c:v>7.0539836073277935E-4</c:v>
                      </c:pt>
                      <c:pt idx="184">
                        <c:v>7.0104732180145267E-4</c:v>
                      </c:pt>
                      <c:pt idx="185">
                        <c:v>6.9669633092332348E-4</c:v>
                      </c:pt>
                      <c:pt idx="186">
                        <c:v>7.4533781901283205E-4</c:v>
                      </c:pt>
                      <c:pt idx="187">
                        <c:v>7.4093079880281848E-4</c:v>
                      </c:pt>
                      <c:pt idx="188">
                        <c:v>7.3652382790221596E-4</c:v>
                      </c:pt>
                      <c:pt idx="189">
                        <c:v>8.2348303753139234E-4</c:v>
                      </c:pt>
                      <c:pt idx="190">
                        <c:v>8.1905873111058852E-4</c:v>
                      </c:pt>
                      <c:pt idx="191">
                        <c:v>7.2892186840950706E-4</c:v>
                      </c:pt>
                      <c:pt idx="192">
                        <c:v>7.2448083263797539E-4</c:v>
                      </c:pt>
                      <c:pt idx="193">
                        <c:v>7.704625585369867E-4</c:v>
                      </c:pt>
                      <c:pt idx="194">
                        <c:v>7.2689113213589339E-4</c:v>
                      </c:pt>
                      <c:pt idx="195">
                        <c:v>7.2238010788232894E-4</c:v>
                      </c:pt>
                      <c:pt idx="196">
                        <c:v>8.6006880608325979E-4</c:v>
                      </c:pt>
                      <c:pt idx="197">
                        <c:v>8.5552139704277868E-4</c:v>
                      </c:pt>
                      <c:pt idx="198">
                        <c:v>8.5097404048313128E-4</c:v>
                      </c:pt>
                      <c:pt idx="199">
                        <c:v>8.0520033373756921E-4</c:v>
                      </c:pt>
                      <c:pt idx="200">
                        <c:v>8.6598253759723502E-4</c:v>
                      </c:pt>
                      <c:pt idx="201">
                        <c:v>8.613050190849125E-4</c:v>
                      </c:pt>
                      <c:pt idx="202">
                        <c:v>8.5662755585844488E-4</c:v>
                      </c:pt>
                      <c:pt idx="203">
                        <c:v>8.6015908463333624E-4</c:v>
                      </c:pt>
                      <c:pt idx="204">
                        <c:v>8.5543661786991235E-4</c:v>
                      </c:pt>
                      <c:pt idx="205">
                        <c:v>9.0168297562658907E-4</c:v>
                      </c:pt>
                      <c:pt idx="206">
                        <c:v>9.0570362250040051E-4</c:v>
                      </c:pt>
                      <c:pt idx="207">
                        <c:v>9.0091513915783311E-4</c:v>
                      </c:pt>
                      <c:pt idx="208">
                        <c:v>8.5779945968539122E-4</c:v>
                      </c:pt>
                      <c:pt idx="209">
                        <c:v>8.5779998191840923E-4</c:v>
                      </c:pt>
                      <c:pt idx="210">
                        <c:v>8.5293024877283968E-4</c:v>
                      </c:pt>
                      <c:pt idx="211">
                        <c:v>9.0190055769218504E-4</c:v>
                      </c:pt>
                      <c:pt idx="212">
                        <c:v>8.6153340183703255E-4</c:v>
                      </c:pt>
                      <c:pt idx="213">
                        <c:v>8.5655780989398042E-4</c:v>
                      </c:pt>
                      <c:pt idx="214">
                        <c:v>9.1194080349482468E-4</c:v>
                      </c:pt>
                      <c:pt idx="215">
                        <c:v>9.7297051424690242E-4</c:v>
                      </c:pt>
                      <c:pt idx="216">
                        <c:v>9.6785350606641064E-4</c:v>
                      </c:pt>
                      <c:pt idx="217">
                        <c:v>9.8027896924519475E-4</c:v>
                      </c:pt>
                      <c:pt idx="218">
                        <c:v>1.0908970866713409E-3</c:v>
                      </c:pt>
                      <c:pt idx="219">
                        <c:v>1.0856303880688116E-3</c:v>
                      </c:pt>
                      <c:pt idx="220">
                        <c:v>1.1579155726004426E-3</c:v>
                      </c:pt>
                      <c:pt idx="221">
                        <c:v>1.0132887707354715E-3</c:v>
                      </c:pt>
                      <c:pt idx="222">
                        <c:v>1.00778606089674E-3</c:v>
                      </c:pt>
                      <c:pt idx="223">
                        <c:v>1.1646543436578394E-3</c:v>
                      </c:pt>
                      <c:pt idx="224">
                        <c:v>1.158892185704841E-3</c:v>
                      </c:pt>
                      <c:pt idx="225">
                        <c:v>1.1531301107117441E-3</c:v>
                      </c:pt>
                      <c:pt idx="226">
                        <c:v>9.9452704568520588E-4</c:v>
                      </c:pt>
                      <c:pt idx="227">
                        <c:v>1.0111717347254759E-3</c:v>
                      </c:pt>
                      <c:pt idx="228">
                        <c:v>1.0051581120006949E-3</c:v>
                      </c:pt>
                      <c:pt idx="229">
                        <c:v>1.4708538614860718E-3</c:v>
                      </c:pt>
                      <c:pt idx="230">
                        <c:v>1.4643474213674166E-3</c:v>
                      </c:pt>
                      <c:pt idx="231">
                        <c:v>1.4578410874145722E-3</c:v>
                      </c:pt>
                      <c:pt idx="232">
                        <c:v>1.5114870924534955E-3</c:v>
                      </c:pt>
                      <c:pt idx="233">
                        <c:v>1.5569494673783177E-3</c:v>
                      </c:pt>
                      <c:pt idx="234">
                        <c:v>1.5499376741744478E-3</c:v>
                      </c:pt>
                      <c:pt idx="235">
                        <c:v>1.6888823591615111E-3</c:v>
                      </c:pt>
                      <c:pt idx="236">
                        <c:v>1.676261203142061E-3</c:v>
                      </c:pt>
                      <c:pt idx="237">
                        <c:v>1.66860786900648E-3</c:v>
                      </c:pt>
                      <c:pt idx="238">
                        <c:v>1.8985343782248556E-3</c:v>
                      </c:pt>
                      <c:pt idx="239">
                        <c:v>2.0771520336099439E-3</c:v>
                      </c:pt>
                      <c:pt idx="240">
                        <c:v>2.0687052706168671E-3</c:v>
                      </c:pt>
                      <c:pt idx="241">
                        <c:v>1.9791091641254469E-3</c:v>
                      </c:pt>
                      <c:pt idx="242">
                        <c:v>2.2244961362287768E-3</c:v>
                      </c:pt>
                      <c:pt idx="243">
                        <c:v>2.2149443175494489E-3</c:v>
                      </c:pt>
                      <c:pt idx="244">
                        <c:v>2.2053927258465123E-3</c:v>
                      </c:pt>
                      <c:pt idx="245">
                        <c:v>2.6593721046842015E-3</c:v>
                      </c:pt>
                      <c:pt idx="246">
                        <c:v>2.6491336119340461E-3</c:v>
                      </c:pt>
                      <c:pt idx="247">
                        <c:v>2.6388953817283564E-3</c:v>
                      </c:pt>
                      <c:pt idx="248">
                        <c:v>2.7122620367940505E-3</c:v>
                      </c:pt>
                      <c:pt idx="249">
                        <c:v>2.7012701825386656E-3</c:v>
                      </c:pt>
                      <c:pt idx="250">
                        <c:v>2.6902786288281817E-3</c:v>
                      </c:pt>
                      <c:pt idx="251">
                        <c:v>2.8428876201449784E-3</c:v>
                      </c:pt>
                      <c:pt idx="252">
                        <c:v>2.8312233917784251E-3</c:v>
                      </c:pt>
                      <c:pt idx="253">
                        <c:v>2.8195595006929941E-3</c:v>
                      </c:pt>
                      <c:pt idx="254">
                        <c:v>3.200421649627899E-3</c:v>
                      </c:pt>
                      <c:pt idx="255">
                        <c:v>3.1885937995618538E-3</c:v>
                      </c:pt>
                      <c:pt idx="256">
                        <c:v>3.2210675649048787E-3</c:v>
                      </c:pt>
                      <c:pt idx="257">
                        <c:v>3.8765929585063384E-3</c:v>
                      </c:pt>
                      <c:pt idx="258">
                        <c:v>3.8639773717430177E-3</c:v>
                      </c:pt>
                      <c:pt idx="259">
                        <c:v>4.3234652217866232E-3</c:v>
                      </c:pt>
                      <c:pt idx="260">
                        <c:v>4.5065834007853283E-3</c:v>
                      </c:pt>
                      <c:pt idx="261">
                        <c:v>4.4934810477989303E-3</c:v>
                      </c:pt>
                      <c:pt idx="262">
                        <c:v>4.4803791317285869E-3</c:v>
                      </c:pt>
                      <c:pt idx="263">
                        <c:v>5.1983973344668262E-3</c:v>
                      </c:pt>
                      <c:pt idx="264">
                        <c:v>5.1850852021709032E-3</c:v>
                      </c:pt>
                      <c:pt idx="265">
                        <c:v>5.2539751309707691E-3</c:v>
                      </c:pt>
                      <c:pt idx="266">
                        <c:v>4.8766083708341804E-3</c:v>
                      </c:pt>
                      <c:pt idx="267">
                        <c:v>4.8643440247603227E-3</c:v>
                      </c:pt>
                      <c:pt idx="268">
                        <c:v>4.6194164912988092E-3</c:v>
                      </c:pt>
                      <c:pt idx="269">
                        <c:v>4.6083036539361147E-3</c:v>
                      </c:pt>
                      <c:pt idx="270">
                        <c:v>4.5971911366842954E-3</c:v>
                      </c:pt>
                      <c:pt idx="271">
                        <c:v>4.6256801568128388E-3</c:v>
                      </c:pt>
                      <c:pt idx="272">
                        <c:v>4.6154590528690639E-3</c:v>
                      </c:pt>
                      <c:pt idx="273">
                        <c:v>5.2198242584901222E-3</c:v>
                      </c:pt>
                      <c:pt idx="274">
                        <c:v>5.3439389597831786E-3</c:v>
                      </c:pt>
                      <c:pt idx="275">
                        <c:v>6.3290235325296164E-3</c:v>
                      </c:pt>
                      <c:pt idx="276">
                        <c:v>6.3206528025000477E-3</c:v>
                      </c:pt>
                      <c:pt idx="277">
                        <c:v>7.9464091563661628E-3</c:v>
                      </c:pt>
                      <c:pt idx="278">
                        <c:v>9.1239552918695142E-3</c:v>
                      </c:pt>
                      <c:pt idx="279">
                        <c:v>9.1164573600926464E-3</c:v>
                      </c:pt>
                      <c:pt idx="280">
                        <c:v>7.5470244778993115E-3</c:v>
                      </c:pt>
                      <c:pt idx="281">
                        <c:v>8.8552134933505278E-3</c:v>
                      </c:pt>
                      <c:pt idx="282">
                        <c:v>8.8486693508843025E-3</c:v>
                      </c:pt>
                      <c:pt idx="283">
                        <c:v>1.060506807804289E-2</c:v>
                      </c:pt>
                      <c:pt idx="284">
                        <c:v>1.1032183616248867E-2</c:v>
                      </c:pt>
                      <c:pt idx="285">
                        <c:v>1.1026527946962046E-2</c:v>
                      </c:pt>
                      <c:pt idx="286">
                        <c:v>1.1079774177116508E-2</c:v>
                      </c:pt>
                      <c:pt idx="287">
                        <c:v>1.0902398249757349E-2</c:v>
                      </c:pt>
                      <c:pt idx="288">
                        <c:v>1.0897454626427468E-2</c:v>
                      </c:pt>
                      <c:pt idx="289">
                        <c:v>1.0812874179825901E-2</c:v>
                      </c:pt>
                      <c:pt idx="290">
                        <c:v>9.9456496944725376E-3</c:v>
                      </c:pt>
                      <c:pt idx="291">
                        <c:v>9.941295221511515E-3</c:v>
                      </c:pt>
                      <c:pt idx="292">
                        <c:v>9.9369408268701175E-3</c:v>
                      </c:pt>
                      <c:pt idx="293">
                        <c:v>8.0608746217883179E-3</c:v>
                      </c:pt>
                      <c:pt idx="294">
                        <c:v>8.0566288493110448E-3</c:v>
                      </c:pt>
                      <c:pt idx="295">
                        <c:v>6.1444134700837701E-3</c:v>
                      </c:pt>
                      <c:pt idx="296">
                        <c:v>4.7446149074030801E-3</c:v>
                      </c:pt>
                      <c:pt idx="297">
                        <c:v>4.7405074489140567E-3</c:v>
                      </c:pt>
                      <c:pt idx="298">
                        <c:v>3.8724146060111512E-3</c:v>
                      </c:pt>
                      <c:pt idx="299">
                        <c:v>2.7811730629707723E-3</c:v>
                      </c:pt>
                      <c:pt idx="300">
                        <c:v>2.7771727707364131E-3</c:v>
                      </c:pt>
                      <c:pt idx="301">
                        <c:v>1.8440471896020978E-3</c:v>
                      </c:pt>
                      <c:pt idx="302">
                        <c:v>1.1949599378989588E-3</c:v>
                      </c:pt>
                      <c:pt idx="303">
                        <c:v>1.191020119317974E-3</c:v>
                      </c:pt>
                      <c:pt idx="304">
                        <c:v>1.0531541865275557E-3</c:v>
                      </c:pt>
                      <c:pt idx="305">
                        <c:v>8.5321117157186087E-4</c:v>
                      </c:pt>
                      <c:pt idx="306">
                        <c:v>8.493392507198564E-4</c:v>
                      </c:pt>
                      <c:pt idx="307">
                        <c:v>9.9369348166768114E-4</c:v>
                      </c:pt>
                      <c:pt idx="308">
                        <c:v>6.7745316084794299E-4</c:v>
                      </c:pt>
                      <c:pt idx="309">
                        <c:v>6.7363361991660143E-4</c:v>
                      </c:pt>
                      <c:pt idx="310">
                        <c:v>7.0568146431899622E-4</c:v>
                      </c:pt>
                      <c:pt idx="311">
                        <c:v>8.8742713281551378E-4</c:v>
                      </c:pt>
                      <c:pt idx="312">
                        <c:v>8.8364072511108662E-4</c:v>
                      </c:pt>
                      <c:pt idx="313">
                        <c:v>9.1370376387213219E-4</c:v>
                      </c:pt>
                      <c:pt idx="314">
                        <c:v>9.0993396214502991E-4</c:v>
                      </c:pt>
                      <c:pt idx="315">
                        <c:v>7.8524801465748671E-4</c:v>
                      </c:pt>
                      <c:pt idx="316">
                        <c:v>8.543517991991842E-4</c:v>
                      </c:pt>
                      <c:pt idx="317">
                        <c:v>8.5062727720595194E-4</c:v>
                      </c:pt>
                      <c:pt idx="318">
                        <c:v>8.8034511138556889E-4</c:v>
                      </c:pt>
                      <c:pt idx="319">
                        <c:v>7.6202722092513721E-4</c:v>
                      </c:pt>
                      <c:pt idx="320">
                        <c:v>9.0222973326520913E-4</c:v>
                      </c:pt>
                      <c:pt idx="321">
                        <c:v>8.9855305726959202E-4</c:v>
                      </c:pt>
                      <c:pt idx="322">
                        <c:v>7.4693102249650709E-4</c:v>
                      </c:pt>
                      <c:pt idx="323">
                        <c:v>7.7502829550799349E-4</c:v>
                      </c:pt>
                      <c:pt idx="324">
                        <c:v>7.7137944656323733E-4</c:v>
                      </c:pt>
                      <c:pt idx="325">
                        <c:v>7.2889180435998331E-4</c:v>
                      </c:pt>
                      <c:pt idx="326">
                        <c:v>8.3267703814856903E-4</c:v>
                      </c:pt>
                      <c:pt idx="327">
                        <c:v>8.2904738440452977E-4</c:v>
                      </c:pt>
                      <c:pt idx="328">
                        <c:v>8.933263405299371E-4</c:v>
                      </c:pt>
                      <c:pt idx="329">
                        <c:v>6.7153813536652306E-4</c:v>
                      </c:pt>
                      <c:pt idx="330">
                        <c:v>6.6793570632509144E-4</c:v>
                      </c:pt>
                      <c:pt idx="331">
                        <c:v>7.3335743990314301E-4</c:v>
                      </c:pt>
                      <c:pt idx="332">
                        <c:v>7.6248073315089162E-4</c:v>
                      </c:pt>
                      <c:pt idx="333">
                        <c:v>7.5890811769128671E-4</c:v>
                      </c:pt>
                      <c:pt idx="334">
                        <c:v>8.5811593301363749E-4</c:v>
                      </c:pt>
                      <c:pt idx="335">
                        <c:v>6.3589848984165463E-4</c:v>
                      </c:pt>
                      <c:pt idx="336">
                        <c:v>6.3237402879882335E-4</c:v>
                      </c:pt>
                      <c:pt idx="337">
                        <c:v>6.2884959607724226E-4</c:v>
                      </c:pt>
                      <c:pt idx="338">
                        <c:v>5.8703408491732399E-4</c:v>
                      </c:pt>
                      <c:pt idx="339">
                        <c:v>5.835278362614799E-4</c:v>
                      </c:pt>
                      <c:pt idx="340">
                        <c:v>5.8002161543668426E-4</c:v>
                      </c:pt>
                      <c:pt idx="341">
                        <c:v>6.7695210558951487E-4</c:v>
                      </c:pt>
                      <c:pt idx="342">
                        <c:v>6.7347057370490098E-4</c:v>
                      </c:pt>
                      <c:pt idx="343">
                        <c:v>6.357908308149906E-4</c:v>
                      </c:pt>
                      <c:pt idx="344">
                        <c:v>5.2341085176275232E-4</c:v>
                      </c:pt>
                      <c:pt idx="345">
                        <c:v>5.1995436890472522E-4</c:v>
                      </c:pt>
                      <c:pt idx="346">
                        <c:v>5.8101097724441427E-4</c:v>
                      </c:pt>
                      <c:pt idx="347">
                        <c:v>6.4429160249005856E-4</c:v>
                      </c:pt>
                      <c:pt idx="348">
                        <c:v>6.4087274429992802E-4</c:v>
                      </c:pt>
                      <c:pt idx="349">
                        <c:v>8.0532394656117996E-4</c:v>
                      </c:pt>
                      <c:pt idx="350">
                        <c:v>6.2839750881160336E-4</c:v>
                      </c:pt>
                      <c:pt idx="351">
                        <c:v>6.2500914844126388E-4</c:v>
                      </c:pt>
                      <c:pt idx="352">
                        <c:v>5.1681533779072714E-4</c:v>
                      </c:pt>
                      <c:pt idx="353">
                        <c:v>5.0944443391717645E-4</c:v>
                      </c:pt>
                      <c:pt idx="354">
                        <c:v>5.0610267347253287E-4</c:v>
                      </c:pt>
                      <c:pt idx="355">
                        <c:v>5.9960851230721592E-4</c:v>
                      </c:pt>
                      <c:pt idx="356">
                        <c:v>5.246899554559927E-4</c:v>
                      </c:pt>
                      <c:pt idx="357">
                        <c:v>5.2139951260570308E-4</c:v>
                      </c:pt>
                      <c:pt idx="358">
                        <c:v>5.7624267038140612E-4</c:v>
                      </c:pt>
                      <c:pt idx="359">
                        <c:v>4.3966165747617603E-4</c:v>
                      </c:pt>
                      <c:pt idx="360">
                        <c:v>4.3643950754816945E-4</c:v>
                      </c:pt>
                      <c:pt idx="361">
                        <c:v>5.2117282245526164E-4</c:v>
                      </c:pt>
                      <c:pt idx="362">
                        <c:v>5.1800409566803488E-4</c:v>
                      </c:pt>
                      <c:pt idx="363">
                        <c:v>5.1483539118670602E-4</c:v>
                      </c:pt>
                      <c:pt idx="364">
                        <c:v>3.7883414562871252E-4</c:v>
                      </c:pt>
                      <c:pt idx="365">
                        <c:v>3.7571482385877219E-4</c:v>
                      </c:pt>
                      <c:pt idx="366">
                        <c:v>3.7259552330711962E-4</c:v>
                      </c:pt>
                      <c:pt idx="367">
                        <c:v>3.9781145848472315E-4</c:v>
                      </c:pt>
                      <c:pt idx="368">
                        <c:v>3.9471467024733984E-4</c:v>
                      </c:pt>
                      <c:pt idx="369">
                        <c:v>3.2901357070589022E-4</c:v>
                      </c:pt>
                      <c:pt idx="370">
                        <c:v>4.5052872826457273E-4</c:v>
                      </c:pt>
                      <c:pt idx="371">
                        <c:v>3.5378089447105532E-4</c:v>
                      </c:pt>
                      <c:pt idx="372">
                        <c:v>3.5068985108317139E-4</c:v>
                      </c:pt>
                      <c:pt idx="373">
                        <c:v>3.8026126042655506E-4</c:v>
                      </c:pt>
                      <c:pt idx="374">
                        <c:v>4.7733485043347543E-4</c:v>
                      </c:pt>
                      <c:pt idx="375">
                        <c:v>4.7418388854462572E-4</c:v>
                      </c:pt>
                      <c:pt idx="376">
                        <c:v>4.710329483831689E-4</c:v>
                      </c:pt>
                      <c:pt idx="377">
                        <c:v>6.0460737356652348E-4</c:v>
                      </c:pt>
                      <c:pt idx="378">
                        <c:v>6.0140014045161028E-4</c:v>
                      </c:pt>
                      <c:pt idx="379">
                        <c:v>4.7332311405490332E-4</c:v>
                      </c:pt>
                      <c:pt idx="380">
                        <c:v>4.4233093184835028E-4</c:v>
                      </c:pt>
                      <c:pt idx="381">
                        <c:v>4.3906612917763246E-4</c:v>
                      </c:pt>
                      <c:pt idx="382">
                        <c:v>4.7435719285272837E-4</c:v>
                      </c:pt>
                      <c:pt idx="383">
                        <c:v>4.7105141675391968E-4</c:v>
                      </c:pt>
                      <c:pt idx="384">
                        <c:v>5.3703803910303059E-4</c:v>
                      </c:pt>
                      <c:pt idx="385">
                        <c:v>5.3371289793854903E-4</c:v>
                      </c:pt>
                      <c:pt idx="386">
                        <c:v>5.7142927565074011E-4</c:v>
                      </c:pt>
                      <c:pt idx="387">
                        <c:v>5.680583114990094E-4</c:v>
                      </c:pt>
                      <c:pt idx="388">
                        <c:v>5.6468737214854594E-4</c:v>
                      </c:pt>
                      <c:pt idx="389">
                        <c:v>5.6131645757019654E-4</c:v>
                      </c:pt>
                      <c:pt idx="390">
                        <c:v>6.0294770587173872E-4</c:v>
                      </c:pt>
                      <c:pt idx="391">
                        <c:v>5.3611479761234832E-4</c:v>
                      </c:pt>
                      <c:pt idx="392">
                        <c:v>5.3264508667272249E-4</c:v>
                      </c:pt>
                      <c:pt idx="393">
                        <c:v>5.6735137575082857E-4</c:v>
                      </c:pt>
                      <c:pt idx="394">
                        <c:v>5.6674500005286256E-4</c:v>
                      </c:pt>
                      <c:pt idx="395">
                        <c:v>5.632362021061421E-4</c:v>
                      </c:pt>
                      <c:pt idx="396">
                        <c:v>6.3320965106245582E-4</c:v>
                      </c:pt>
                      <c:pt idx="397">
                        <c:v>5.6430178522413118E-4</c:v>
                      </c:pt>
                      <c:pt idx="398">
                        <c:v>5.6074204858135425E-4</c:v>
                      </c:pt>
                      <c:pt idx="399">
                        <c:v>6.7104148971506899E-4</c:v>
                      </c:pt>
                      <c:pt idx="400">
                        <c:v>7.8284225011998956E-4</c:v>
                      </c:pt>
                      <c:pt idx="401">
                        <c:v>9.774850650198807E-4</c:v>
                      </c:pt>
                      <c:pt idx="402">
                        <c:v>9.7379002230446902E-4</c:v>
                      </c:pt>
                      <c:pt idx="403">
                        <c:v>7.9379947082431951E-4</c:v>
                      </c:pt>
                      <c:pt idx="404">
                        <c:v>8.0140815476815671E-4</c:v>
                      </c:pt>
                      <c:pt idx="405">
                        <c:v>7.9761979983575563E-4</c:v>
                      </c:pt>
                      <c:pt idx="406">
                        <c:v>9.9324142875742037E-4</c:v>
                      </c:pt>
                      <c:pt idx="407">
                        <c:v>9.210598617789376E-4</c:v>
                      </c:pt>
                      <c:pt idx="408">
                        <c:v>9.1719872067161845E-4</c:v>
                      </c:pt>
                      <c:pt idx="409">
                        <c:v>9.1333761240259398E-4</c:v>
                      </c:pt>
                      <c:pt idx="410">
                        <c:v>9.0947653693356162E-4</c:v>
                      </c:pt>
                      <c:pt idx="411">
                        <c:v>9.2011360400184915E-4</c:v>
                      </c:pt>
                      <c:pt idx="412">
                        <c:v>9.2678853977584143E-4</c:v>
                      </c:pt>
                      <c:pt idx="413">
                        <c:v>9.2282027703840446E-4</c:v>
                      </c:pt>
                      <c:pt idx="414">
                        <c:v>8.4728399649448046E-4</c:v>
                      </c:pt>
                      <c:pt idx="415">
                        <c:v>8.8958606774967245E-4</c:v>
                      </c:pt>
                      <c:pt idx="416">
                        <c:v>9.2918748739672405E-4</c:v>
                      </c:pt>
                      <c:pt idx="417">
                        <c:v>9.2513969349589315E-4</c:v>
                      </c:pt>
                      <c:pt idx="418">
                        <c:v>9.6844678522287574E-4</c:v>
                      </c:pt>
                      <c:pt idx="419">
                        <c:v>1.0971575006483857E-3</c:v>
                      </c:pt>
                      <c:pt idx="420">
                        <c:v>1.0930412612790374E-3</c:v>
                      </c:pt>
                      <c:pt idx="421">
                        <c:v>1.0163262680510899E-3</c:v>
                      </c:pt>
                      <c:pt idx="422">
                        <c:v>1.2259809121206644E-3</c:v>
                      </c:pt>
                      <c:pt idx="423">
                        <c:v>1.2218042097007816E-3</c:v>
                      </c:pt>
                      <c:pt idx="424">
                        <c:v>1.2250829281467766E-3</c:v>
                      </c:pt>
                      <c:pt idx="425">
                        <c:v>1.0605476778053709E-3</c:v>
                      </c:pt>
                      <c:pt idx="426">
                        <c:v>1.0563148769258241E-3</c:v>
                      </c:pt>
                      <c:pt idx="427">
                        <c:v>1.0210751269620333E-3</c:v>
                      </c:pt>
                      <c:pt idx="428">
                        <c:v>1.0689489977216658E-3</c:v>
                      </c:pt>
                      <c:pt idx="429">
                        <c:v>1.0646309946345501E-3</c:v>
                      </c:pt>
                      <c:pt idx="430">
                        <c:v>1.0222629560727745E-3</c:v>
                      </c:pt>
                      <c:pt idx="431">
                        <c:v>1.203757247597887E-3</c:v>
                      </c:pt>
                      <c:pt idx="432">
                        <c:v>1.1993726632835565E-3</c:v>
                      </c:pt>
                      <c:pt idx="433">
                        <c:v>1.2011271431607246E-3</c:v>
                      </c:pt>
                      <c:pt idx="434">
                        <c:v>1.1967200919928492E-3</c:v>
                      </c:pt>
                      <c:pt idx="435">
                        <c:v>1.1586491772019745E-3</c:v>
                      </c:pt>
                      <c:pt idx="436">
                        <c:v>1.0234096653425043E-3</c:v>
                      </c:pt>
                      <c:pt idx="437">
                        <c:v>1.0189517277485766E-3</c:v>
                      </c:pt>
                      <c:pt idx="438">
                        <c:v>9.7369011684169391E-4</c:v>
                      </c:pt>
                      <c:pt idx="439">
                        <c:v>9.7686087970361049E-4</c:v>
                      </c:pt>
                      <c:pt idx="440">
                        <c:v>9.3335875458201299E-4</c:v>
                      </c:pt>
                      <c:pt idx="441">
                        <c:v>9.2881861177956254E-4</c:v>
                      </c:pt>
                      <c:pt idx="442">
                        <c:v>8.389760793898318E-4</c:v>
                      </c:pt>
                      <c:pt idx="443">
                        <c:v>7.9396394807949996E-4</c:v>
                      </c:pt>
                      <c:pt idx="444">
                        <c:v>7.8936345209305273E-4</c:v>
                      </c:pt>
                      <c:pt idx="445">
                        <c:v>8.803786630581427E-4</c:v>
                      </c:pt>
                      <c:pt idx="446">
                        <c:v>8.7812454843662889E-4</c:v>
                      </c:pt>
                      <c:pt idx="447">
                        <c:v>8.734927926612677E-4</c:v>
                      </c:pt>
                      <c:pt idx="448">
                        <c:v>1.0119931603778246E-3</c:v>
                      </c:pt>
                      <c:pt idx="449">
                        <c:v>9.1676381255020097E-4</c:v>
                      </c:pt>
                      <c:pt idx="450">
                        <c:v>9.1210052760104467E-4</c:v>
                      </c:pt>
                      <c:pt idx="451">
                        <c:v>9.1239848807863407E-4</c:v>
                      </c:pt>
                      <c:pt idx="452">
                        <c:v>9.0770977695854539E-4</c:v>
                      </c:pt>
                      <c:pt idx="453">
                        <c:v>9.0302111183275025E-4</c:v>
                      </c:pt>
                      <c:pt idx="454">
                        <c:v>9.0203085029475275E-4</c:v>
                      </c:pt>
                      <c:pt idx="455">
                        <c:v>8.0642732444839303E-4</c:v>
                      </c:pt>
                      <c:pt idx="456">
                        <c:v>8.0170031706045235E-4</c:v>
                      </c:pt>
                      <c:pt idx="457">
                        <c:v>8.4660957233181856E-4</c:v>
                      </c:pt>
                      <c:pt idx="458">
                        <c:v>8.4186942347995572E-4</c:v>
                      </c:pt>
                      <c:pt idx="459">
                        <c:v>7.8751957170459152E-4</c:v>
                      </c:pt>
                      <c:pt idx="460">
                        <c:v>7.8604256407396758E-4</c:v>
                      </c:pt>
                      <c:pt idx="461">
                        <c:v>9.2506882951522141E-4</c:v>
                      </c:pt>
                      <c:pt idx="462">
                        <c:v>9.2031539714882761E-4</c:v>
                      </c:pt>
                      <c:pt idx="463">
                        <c:v>9.1429521645521614E-4</c:v>
                      </c:pt>
                      <c:pt idx="464">
                        <c:v>8.6805829812964554E-4</c:v>
                      </c:pt>
                      <c:pt idx="465">
                        <c:v>8.6327865240442355E-4</c:v>
                      </c:pt>
                      <c:pt idx="466">
                        <c:v>8.573041863740434E-4</c:v>
                      </c:pt>
                      <c:pt idx="467">
                        <c:v>8.5253129236896293E-4</c:v>
                      </c:pt>
                      <c:pt idx="468">
                        <c:v>9.005300843202928E-4</c:v>
                      </c:pt>
                      <c:pt idx="469">
                        <c:v>8.465193550786671E-4</c:v>
                      </c:pt>
                      <c:pt idx="470">
                        <c:v>8.4172657839409152E-4</c:v>
                      </c:pt>
                      <c:pt idx="471">
                        <c:v>8.3576617973644669E-4</c:v>
                      </c:pt>
                      <c:pt idx="472">
                        <c:v>9.787502659057961E-4</c:v>
                      </c:pt>
                      <c:pt idx="473">
                        <c:v>9.7394370149459766E-4</c:v>
                      </c:pt>
                      <c:pt idx="474">
                        <c:v>9.6913718477316412E-4</c:v>
                      </c:pt>
                      <c:pt idx="475">
                        <c:v>1.061996884977736E-3</c:v>
                      </c:pt>
                      <c:pt idx="476">
                        <c:v>9.5818145410923026E-4</c:v>
                      </c:pt>
                      <c:pt idx="477">
                        <c:v>9.5338181264226619E-4</c:v>
                      </c:pt>
                      <c:pt idx="478">
                        <c:v>8.5253523827375161E-4</c:v>
                      </c:pt>
                      <c:pt idx="479">
                        <c:v>8.4773601256140307E-4</c:v>
                      </c:pt>
                      <c:pt idx="480">
                        <c:v>8.909605795167203E-4</c:v>
                      </c:pt>
                      <c:pt idx="481">
                        <c:v>8.8616128721811496E-4</c:v>
                      </c:pt>
                      <c:pt idx="482">
                        <c:v>8.8136204183255056E-4</c:v>
                      </c:pt>
                      <c:pt idx="483">
                        <c:v>8.308647191492374E-4</c:v>
                      </c:pt>
                      <c:pt idx="484">
                        <c:v>8.2489499966422765E-4</c:v>
                      </c:pt>
                      <c:pt idx="485">
                        <c:v>8.2008932357293535E-4</c:v>
                      </c:pt>
                      <c:pt idx="486">
                        <c:v>8.118711797094469E-4</c:v>
                      </c:pt>
                      <c:pt idx="487">
                        <c:v>8.1161511969887669E-4</c:v>
                      </c:pt>
                      <c:pt idx="488">
                        <c:v>8.0680283659815308E-4</c:v>
                      </c:pt>
                      <c:pt idx="489">
                        <c:v>8.5014764396219552E-4</c:v>
                      </c:pt>
                      <c:pt idx="490">
                        <c:v>9.4562519978082238E-4</c:v>
                      </c:pt>
                      <c:pt idx="491">
                        <c:v>9.8914941513668364E-4</c:v>
                      </c:pt>
                      <c:pt idx="492">
                        <c:v>9.8431632365190524E-4</c:v>
                      </c:pt>
                      <c:pt idx="493">
                        <c:v>9.7948327966758159E-4</c:v>
                      </c:pt>
                      <c:pt idx="494">
                        <c:v>1.0713592170728614E-3</c:v>
                      </c:pt>
                      <c:pt idx="495">
                        <c:v>1.0665259482694432E-3</c:v>
                      </c:pt>
                      <c:pt idx="496">
                        <c:v>1.0119137090489267E-3</c:v>
                      </c:pt>
                      <c:pt idx="497">
                        <c:v>8.6222380200810821E-4</c:v>
                      </c:pt>
                      <c:pt idx="498">
                        <c:v>8.5739811669413265E-4</c:v>
                      </c:pt>
                      <c:pt idx="499">
                        <c:v>9.05959181055591E-4</c:v>
                      </c:pt>
                      <c:pt idx="500">
                        <c:v>9.0110609792292285E-4</c:v>
                      </c:pt>
                      <c:pt idx="501">
                        <c:v>8.9625306204233553E-4</c:v>
                      </c:pt>
                      <c:pt idx="502">
                        <c:v>8.9140007335589242E-4</c:v>
                      </c:pt>
                      <c:pt idx="503">
                        <c:v>7.9278864396965939E-4</c:v>
                      </c:pt>
                      <c:pt idx="504">
                        <c:v>7.8791536877835034E-4</c:v>
                      </c:pt>
                      <c:pt idx="505">
                        <c:v>8.3776247652161615E-4</c:v>
                      </c:pt>
                      <c:pt idx="506">
                        <c:v>8.3524443276049287E-4</c:v>
                      </c:pt>
                      <c:pt idx="507">
                        <c:v>8.3032214797457691E-4</c:v>
                      </c:pt>
                      <c:pt idx="508">
                        <c:v>8.3016523399469624E-4</c:v>
                      </c:pt>
                      <c:pt idx="509">
                        <c:v>8.3485437541166248E-4</c:v>
                      </c:pt>
                      <c:pt idx="510">
                        <c:v>8.2984592126120736E-4</c:v>
                      </c:pt>
                      <c:pt idx="511">
                        <c:v>9.3051041180808899E-4</c:v>
                      </c:pt>
                      <c:pt idx="512">
                        <c:v>9.9042953835733194E-4</c:v>
                      </c:pt>
                      <c:pt idx="513">
                        <c:v>9.8531610992326772E-4</c:v>
                      </c:pt>
                      <c:pt idx="514">
                        <c:v>8.3291997511886228E-4</c:v>
                      </c:pt>
                      <c:pt idx="515">
                        <c:v>8.8865906962146688E-4</c:v>
                      </c:pt>
                      <c:pt idx="516">
                        <c:v>8.8345295183600179E-4</c:v>
                      </c:pt>
                      <c:pt idx="517">
                        <c:v>7.7878210898960922E-4</c:v>
                      </c:pt>
                      <c:pt idx="518">
                        <c:v>7.7354463938977391E-4</c:v>
                      </c:pt>
                      <c:pt idx="519">
                        <c:v>7.8143291201421641E-4</c:v>
                      </c:pt>
                      <c:pt idx="520">
                        <c:v>8.451674392064998E-4</c:v>
                      </c:pt>
                      <c:pt idx="521">
                        <c:v>8.5324214891076213E-4</c:v>
                      </c:pt>
                      <c:pt idx="522">
                        <c:v>8.4772657532056488E-4</c:v>
                      </c:pt>
                      <c:pt idx="523">
                        <c:v>8.8043592755413555E-4</c:v>
                      </c:pt>
                      <c:pt idx="524">
                        <c:v>8.7466994647000351E-4</c:v>
                      </c:pt>
                      <c:pt idx="525">
                        <c:v>8.6890402990030249E-4</c:v>
                      </c:pt>
                      <c:pt idx="526">
                        <c:v>1.1520075432624203E-3</c:v>
                      </c:pt>
                      <c:pt idx="527">
                        <c:v>1.145934333535302E-3</c:v>
                      </c:pt>
                      <c:pt idx="528">
                        <c:v>1.1398611962519277E-3</c:v>
                      </c:pt>
                      <c:pt idx="529">
                        <c:v>1.0710509537571907E-3</c:v>
                      </c:pt>
                      <c:pt idx="530">
                        <c:v>1.0646255338656748E-3</c:v>
                      </c:pt>
                      <c:pt idx="531">
                        <c:v>1.0908896007535273E-3</c:v>
                      </c:pt>
                      <c:pt idx="532">
                        <c:v>1.0842656603365834E-3</c:v>
                      </c:pt>
                      <c:pt idx="533">
                        <c:v>1.0776418048905325E-3</c:v>
                      </c:pt>
                      <c:pt idx="534">
                        <c:v>1.1949618697458368E-3</c:v>
                      </c:pt>
                      <c:pt idx="535">
                        <c:v>1.380450545987926E-3</c:v>
                      </c:pt>
                      <c:pt idx="536">
                        <c:v>1.2740848422727927E-3</c:v>
                      </c:pt>
                      <c:pt idx="537">
                        <c:v>1.2665758157493813E-3</c:v>
                      </c:pt>
                      <c:pt idx="538">
                        <c:v>1.2988597851961491E-3</c:v>
                      </c:pt>
                      <c:pt idx="539">
                        <c:v>1.5081817092128325E-3</c:v>
                      </c:pt>
                      <c:pt idx="540">
                        <c:v>1.4996438434968253E-3</c:v>
                      </c:pt>
                      <c:pt idx="541">
                        <c:v>1.739747364457559E-3</c:v>
                      </c:pt>
                      <c:pt idx="542">
                        <c:v>1.7308079741040255E-3</c:v>
                      </c:pt>
                      <c:pt idx="543">
                        <c:v>1.7127876907785224E-3</c:v>
                      </c:pt>
                      <c:pt idx="544">
                        <c:v>1.7034088521835958E-3</c:v>
                      </c:pt>
                      <c:pt idx="545">
                        <c:v>1.9077333435474726E-3</c:v>
                      </c:pt>
                      <c:pt idx="546">
                        <c:v>1.8971697343423358E-3</c:v>
                      </c:pt>
                      <c:pt idx="547">
                        <c:v>2.19218778788594E-3</c:v>
                      </c:pt>
                      <c:pt idx="548">
                        <c:v>2.1811467145368521E-3</c:v>
                      </c:pt>
                      <c:pt idx="549">
                        <c:v>2.1788745859789645E-3</c:v>
                      </c:pt>
                      <c:pt idx="550">
                        <c:v>2.1671952334027466E-3</c:v>
                      </c:pt>
                      <c:pt idx="551">
                        <c:v>2.7486123792762824E-3</c:v>
                      </c:pt>
                      <c:pt idx="552">
                        <c:v>2.7357951612599894E-3</c:v>
                      </c:pt>
                      <c:pt idx="553">
                        <c:v>2.7229782619711666E-3</c:v>
                      </c:pt>
                      <c:pt idx="554">
                        <c:v>2.9711417625696702E-3</c:v>
                      </c:pt>
                      <c:pt idx="555">
                        <c:v>2.9577222526738162E-3</c:v>
                      </c:pt>
                      <c:pt idx="556">
                        <c:v>2.7738415979370484E-3</c:v>
                      </c:pt>
                      <c:pt idx="557">
                        <c:v>3.4111667115358261E-3</c:v>
                      </c:pt>
                      <c:pt idx="558">
                        <c:v>3.3962261825869794E-3</c:v>
                      </c:pt>
                      <c:pt idx="559">
                        <c:v>3.966360502448832E-3</c:v>
                      </c:pt>
                      <c:pt idx="560">
                        <c:v>4.2192408555553618E-3</c:v>
                      </c:pt>
                      <c:pt idx="561">
                        <c:v>4.20332439761809E-3</c:v>
                      </c:pt>
                      <c:pt idx="562">
                        <c:v>4.0854351185846778E-3</c:v>
                      </c:pt>
                      <c:pt idx="563">
                        <c:v>4.4965791079832245E-3</c:v>
                      </c:pt>
                      <c:pt idx="564">
                        <c:v>4.4800484313748355E-3</c:v>
                      </c:pt>
                      <c:pt idx="565">
                        <c:v>5.0548179095380131E-3</c:v>
                      </c:pt>
                      <c:pt idx="566">
                        <c:v>5.0379578546669111E-3</c:v>
                      </c:pt>
                      <c:pt idx="567">
                        <c:v>5.0210983624266554E-3</c:v>
                      </c:pt>
                      <c:pt idx="568">
                        <c:v>4.98272569226876E-3</c:v>
                      </c:pt>
                      <c:pt idx="569">
                        <c:v>4.9653565494838341E-3</c:v>
                      </c:pt>
                      <c:pt idx="570">
                        <c:v>4.998427704053926E-3</c:v>
                      </c:pt>
                      <c:pt idx="571">
                        <c:v>5.6196843430349397E-3</c:v>
                      </c:pt>
                      <c:pt idx="572">
                        <c:v>5.6017664603828952E-3</c:v>
                      </c:pt>
                      <c:pt idx="573">
                        <c:v>5.9405231792149489E-3</c:v>
                      </c:pt>
                      <c:pt idx="574">
                        <c:v>6.6298921984554214E-3</c:v>
                      </c:pt>
                      <c:pt idx="575">
                        <c:v>6.6114850119690267E-3</c:v>
                      </c:pt>
                      <c:pt idx="576">
                        <c:v>6.8492299788968725E-3</c:v>
                      </c:pt>
                      <c:pt idx="577">
                        <c:v>7.9263333290319257E-3</c:v>
                      </c:pt>
                      <c:pt idx="578">
                        <c:v>7.9073021987887265E-3</c:v>
                      </c:pt>
                      <c:pt idx="579">
                        <c:v>8.9044243590940958E-3</c:v>
                      </c:pt>
                      <c:pt idx="580">
                        <c:v>8.8839093008358065E-3</c:v>
                      </c:pt>
                      <c:pt idx="581">
                        <c:v>8.8633951062844166E-3</c:v>
                      </c:pt>
                      <c:pt idx="582">
                        <c:v>9.9595394470662815E-3</c:v>
                      </c:pt>
                      <c:pt idx="583">
                        <c:v>1.1785491233417605E-2</c:v>
                      </c:pt>
                      <c:pt idx="584">
                        <c:v>1.1761846350417691E-2</c:v>
                      </c:pt>
                      <c:pt idx="585">
                        <c:v>1.4712077293649281E-2</c:v>
                      </c:pt>
                      <c:pt idx="586">
                        <c:v>1.4686462521263273E-2</c:v>
                      </c:pt>
                      <c:pt idx="587">
                        <c:v>1.7321419005135223E-2</c:v>
                      </c:pt>
                      <c:pt idx="588">
                        <c:v>2.0971173930041019E-2</c:v>
                      </c:pt>
                      <c:pt idx="589">
                        <c:v>2.265979040377299E-2</c:v>
                      </c:pt>
                      <c:pt idx="590">
                        <c:v>2.2630842132084508E-2</c:v>
                      </c:pt>
                      <c:pt idx="591">
                        <c:v>2.9836212735191183E-2</c:v>
                      </c:pt>
                      <c:pt idx="592">
                        <c:v>3.7655853752274746E-2</c:v>
                      </c:pt>
                      <c:pt idx="593">
                        <c:v>3.7625385505611626E-2</c:v>
                      </c:pt>
                      <c:pt idx="594">
                        <c:v>4.3694535994014093E-2</c:v>
                      </c:pt>
                      <c:pt idx="595">
                        <c:v>4.3749581353718474E-2</c:v>
                      </c:pt>
                      <c:pt idx="596">
                        <c:v>4.3717910612092972E-2</c:v>
                      </c:pt>
                      <c:pt idx="597">
                        <c:v>5.0041766834270578E-2</c:v>
                      </c:pt>
                      <c:pt idx="598">
                        <c:v>5.496552195290838E-2</c:v>
                      </c:pt>
                      <c:pt idx="599">
                        <c:v>5.4934763536875132E-2</c:v>
                      </c:pt>
                      <c:pt idx="600">
                        <c:v>6.0389659688920662E-2</c:v>
                      </c:pt>
                      <c:pt idx="601">
                        <c:v>6.0361050106275523E-2</c:v>
                      </c:pt>
                      <c:pt idx="602">
                        <c:v>6.0332443097797124E-2</c:v>
                      </c:pt>
                      <c:pt idx="603">
                        <c:v>5.3107634228308991E-2</c:v>
                      </c:pt>
                      <c:pt idx="604">
                        <c:v>5.2007725163305804E-2</c:v>
                      </c:pt>
                      <c:pt idx="605">
                        <c:v>5.1991453295175814E-2</c:v>
                      </c:pt>
                      <c:pt idx="606">
                        <c:v>5.1975182472085525E-2</c:v>
                      </c:pt>
                      <c:pt idx="607">
                        <c:v>5.2478925842233501E-2</c:v>
                      </c:pt>
                      <c:pt idx="608">
                        <c:v>5.2464211327452548E-2</c:v>
                      </c:pt>
                      <c:pt idx="609">
                        <c:v>5.3404136286866702E-2</c:v>
                      </c:pt>
                      <c:pt idx="610">
                        <c:v>5.2349683272816819E-2</c:v>
                      </c:pt>
                      <c:pt idx="611">
                        <c:v>5.2337834424144185E-2</c:v>
                      </c:pt>
                      <c:pt idx="612">
                        <c:v>5.1169003861966621E-2</c:v>
                      </c:pt>
                      <c:pt idx="613">
                        <c:v>5.1362961632486909E-2</c:v>
                      </c:pt>
                      <c:pt idx="614">
                        <c:v>5.1353186758144966E-2</c:v>
                      </c:pt>
                      <c:pt idx="615">
                        <c:v>5.2192738374548041E-2</c:v>
                      </c:pt>
                      <c:pt idx="616">
                        <c:v>5.3599666326497403E-2</c:v>
                      </c:pt>
                      <c:pt idx="617">
                        <c:v>5.3591294858464728E-2</c:v>
                      </c:pt>
                      <c:pt idx="618">
                        <c:v>5.5008458458397906E-2</c:v>
                      </c:pt>
                      <c:pt idx="619">
                        <c:v>5.453637448055474E-2</c:v>
                      </c:pt>
                      <c:pt idx="620">
                        <c:v>5.4529072377449798E-2</c:v>
                      </c:pt>
                      <c:pt idx="621">
                        <c:v>5.3397466042606243E-2</c:v>
                      </c:pt>
                      <c:pt idx="622">
                        <c:v>5.1524615477338512E-2</c:v>
                      </c:pt>
                      <c:pt idx="623">
                        <c:v>5.1518177470833357E-2</c:v>
                      </c:pt>
                      <c:pt idx="624">
                        <c:v>4.9397880181064314E-2</c:v>
                      </c:pt>
                      <c:pt idx="625">
                        <c:v>4.6847909569924309E-2</c:v>
                      </c:pt>
                      <c:pt idx="626">
                        <c:v>4.6842131834200267E-2</c:v>
                      </c:pt>
                      <c:pt idx="627">
                        <c:v>4.200704502279274E-2</c:v>
                      </c:pt>
                      <c:pt idx="628">
                        <c:v>3.9008751158721218E-2</c:v>
                      </c:pt>
                      <c:pt idx="629">
                        <c:v>3.900345937399502E-2</c:v>
                      </c:pt>
                      <c:pt idx="630">
                        <c:v>3.6749424849135237E-2</c:v>
                      </c:pt>
                      <c:pt idx="631">
                        <c:v>3.1562575448847482E-2</c:v>
                      </c:pt>
                      <c:pt idx="632">
                        <c:v>3.1557527053944365E-2</c:v>
                      </c:pt>
                      <c:pt idx="633">
                        <c:v>1.3332569698588868E-2</c:v>
                      </c:pt>
                      <c:pt idx="634">
                        <c:v>1.3327733880423834E-2</c:v>
                      </c:pt>
                      <c:pt idx="635">
                        <c:v>1.332289814829905E-2</c:v>
                      </c:pt>
                      <c:pt idx="636">
                        <c:v>1.66658060469012E-3</c:v>
                      </c:pt>
                      <c:pt idx="637">
                        <c:v>1.6618170635546426E-3</c:v>
                      </c:pt>
                      <c:pt idx="638">
                        <c:v>1.8795418670973535E-3</c:v>
                      </c:pt>
                      <c:pt idx="639">
                        <c:v>1.9504869680902039E-3</c:v>
                      </c:pt>
                      <c:pt idx="640">
                        <c:v>1.7003081840112377E-3</c:v>
                      </c:pt>
                      <c:pt idx="641">
                        <c:v>1.6956608219621994E-3</c:v>
                      </c:pt>
                      <c:pt idx="642">
                        <c:v>1.2642031458315302E-3</c:v>
                      </c:pt>
                      <c:pt idx="643">
                        <c:v>9.7212033146375513E-4</c:v>
                      </c:pt>
                      <c:pt idx="644">
                        <c:v>9.6755536845520454E-4</c:v>
                      </c:pt>
                      <c:pt idx="645">
                        <c:v>9.5789121680777561E-4</c:v>
                      </c:pt>
                      <c:pt idx="646">
                        <c:v>8.1487613982045846E-4</c:v>
                      </c:pt>
                      <c:pt idx="647">
                        <c:v>8.1034782903517883E-4</c:v>
                      </c:pt>
                      <c:pt idx="648">
                        <c:v>8.0264057115963443E-4</c:v>
                      </c:pt>
                      <c:pt idx="649">
                        <c:v>7.0784546265873036E-4</c:v>
                      </c:pt>
                      <c:pt idx="650">
                        <c:v>7.0333536595384115E-4</c:v>
                      </c:pt>
                      <c:pt idx="651">
                        <c:v>6.9882530475753109E-4</c:v>
                      </c:pt>
                      <c:pt idx="652">
                        <c:v>6.4661998072589695E-4</c:v>
                      </c:pt>
                      <c:pt idx="653">
                        <c:v>6.4212783835496253E-4</c:v>
                      </c:pt>
                      <c:pt idx="654">
                        <c:v>6.3763573092435175E-4</c:v>
                      </c:pt>
                      <c:pt idx="655">
                        <c:v>8.9704890405634585E-4</c:v>
                      </c:pt>
                      <c:pt idx="656">
                        <c:v>8.9258544065617669E-4</c:v>
                      </c:pt>
                      <c:pt idx="657">
                        <c:v>8.8812201249651769E-4</c:v>
                      </c:pt>
                      <c:pt idx="658">
                        <c:v>6.59450709558212E-4</c:v>
                      </c:pt>
                      <c:pt idx="659">
                        <c:v>6.5499371136236429E-4</c:v>
                      </c:pt>
                      <c:pt idx="660">
                        <c:v>6.5053674743899531E-4</c:v>
                      </c:pt>
                      <c:pt idx="661">
                        <c:v>6.9159216848486017E-4</c:v>
                      </c:pt>
                      <c:pt idx="662">
                        <c:v>6.8712935936802349E-4</c:v>
                      </c:pt>
                      <c:pt idx="663">
                        <c:v>7.6800859352522954E-4</c:v>
                      </c:pt>
                      <c:pt idx="664">
                        <c:v>1.0288443560973813E-3</c:v>
                      </c:pt>
                      <c:pt idx="665">
                        <c:v>1.0244096434432325E-3</c:v>
                      </c:pt>
                      <c:pt idx="666">
                        <c:v>8.4138355055261827E-4</c:v>
                      </c:pt>
                      <c:pt idx="667">
                        <c:v>8.3695507147642473E-4</c:v>
                      </c:pt>
                      <c:pt idx="668">
                        <c:v>8.3252662660056743E-4</c:v>
                      </c:pt>
                      <c:pt idx="669">
                        <c:v>8.6793531200076096E-4</c:v>
                      </c:pt>
                      <c:pt idx="670">
                        <c:v>8.6352959775337634E-4</c:v>
                      </c:pt>
                      <c:pt idx="671">
                        <c:v>8.5912391736601686E-4</c:v>
                      </c:pt>
                      <c:pt idx="672">
                        <c:v>7.6653371307524123E-4</c:v>
                      </c:pt>
                      <c:pt idx="673">
                        <c:v>8.4813354022069288E-4</c:v>
                      </c:pt>
                      <c:pt idx="674">
                        <c:v>8.4373925903120201E-4</c:v>
                      </c:pt>
                      <c:pt idx="675">
                        <c:v>7.4851015920885788E-4</c:v>
                      </c:pt>
                      <c:pt idx="676">
                        <c:v>7.4413298950535721E-4</c:v>
                      </c:pt>
                      <c:pt idx="677">
                        <c:v>7.3975585268486969E-4</c:v>
                      </c:pt>
                      <c:pt idx="678">
                        <c:v>8.6131187356365156E-4</c:v>
                      </c:pt>
                      <c:pt idx="679">
                        <c:v>8.5696226535816877E-4</c:v>
                      </c:pt>
                      <c:pt idx="680">
                        <c:v>8.5261268990941789E-4</c:v>
                      </c:pt>
                      <c:pt idx="681">
                        <c:v>6.2426555777337744E-4</c:v>
                      </c:pt>
                      <c:pt idx="682">
                        <c:v>6.1996026422989406E-4</c:v>
                      </c:pt>
                      <c:pt idx="683">
                        <c:v>6.1565500197835053E-4</c:v>
                      </c:pt>
                      <c:pt idx="684">
                        <c:v>6.5199109242643108E-4</c:v>
                      </c:pt>
                      <c:pt idx="685">
                        <c:v>6.4770195643751782E-4</c:v>
                      </c:pt>
                      <c:pt idx="686">
                        <c:v>6.4341285151666631E-4</c:v>
                      </c:pt>
                      <c:pt idx="687">
                        <c:v>5.9248332742367074E-4</c:v>
                      </c:pt>
                      <c:pt idx="688">
                        <c:v>6.332507602492928E-4</c:v>
                      </c:pt>
                      <c:pt idx="689">
                        <c:v>6.2897245507898263E-4</c:v>
                      </c:pt>
                      <c:pt idx="690">
                        <c:v>6.2469418065633827E-4</c:v>
                      </c:pt>
                      <c:pt idx="691">
                        <c:v>6.2274690612022993E-4</c:v>
                      </c:pt>
                      <c:pt idx="692">
                        <c:v>6.1845261156763857E-4</c:v>
                      </c:pt>
                      <c:pt idx="693">
                        <c:v>5.7260409130208861E-4</c:v>
                      </c:pt>
                      <c:pt idx="694">
                        <c:v>5.2586226367487944E-4</c:v>
                      </c:pt>
                      <c:pt idx="695">
                        <c:v>5.2155205922225405E-4</c:v>
                      </c:pt>
                      <c:pt idx="696">
                        <c:v>5.172418854592015E-4</c:v>
                      </c:pt>
                      <c:pt idx="697">
                        <c:v>5.6676928843022302E-4</c:v>
                      </c:pt>
                      <c:pt idx="698">
                        <c:v>5.6237620881116558E-4</c:v>
                      </c:pt>
                      <c:pt idx="699">
                        <c:v>6.979646909546839E-4</c:v>
                      </c:pt>
                      <c:pt idx="700">
                        <c:v>9.2798155473611699E-4</c:v>
                      </c:pt>
                      <c:pt idx="701">
                        <c:v>9.2347806099289014E-4</c:v>
                      </c:pt>
                      <c:pt idx="702">
                        <c:v>9.1897460180315031E-4</c:v>
                      </c:pt>
                      <c:pt idx="703">
                        <c:v>7.4002076593340088E-4</c:v>
                      </c:pt>
                      <c:pt idx="704">
                        <c:v>7.3548202463173012E-4</c:v>
                      </c:pt>
                      <c:pt idx="705">
                        <c:v>7.8258672313618726E-4</c:v>
                      </c:pt>
                      <c:pt idx="706">
                        <c:v>8.7192019298924675E-4</c:v>
                      </c:pt>
                      <c:pt idx="707">
                        <c:v>8.6733262755616693E-4</c:v>
                      </c:pt>
                      <c:pt idx="708">
                        <c:v>9.1354462105565977E-4</c:v>
                      </c:pt>
                      <c:pt idx="709">
                        <c:v>8.6510032773819004E-4</c:v>
                      </c:pt>
                      <c:pt idx="710">
                        <c:v>8.6047573002898245E-4</c:v>
                      </c:pt>
                      <c:pt idx="711">
                        <c:v>8.1506251873635722E-4</c:v>
                      </c:pt>
                      <c:pt idx="712">
                        <c:v>7.6693144570505912E-4</c:v>
                      </c:pt>
                      <c:pt idx="713">
                        <c:v>7.6225671978858757E-4</c:v>
                      </c:pt>
                      <c:pt idx="714">
                        <c:v>9.0410849254549824E-4</c:v>
                      </c:pt>
                      <c:pt idx="715">
                        <c:v>9.5967867053922587E-4</c:v>
                      </c:pt>
                      <c:pt idx="716">
                        <c:v>9.5490595014402924E-4</c:v>
                      </c:pt>
                      <c:pt idx="717">
                        <c:v>1.010549312630967E-3</c:v>
                      </c:pt>
                      <c:pt idx="718">
                        <c:v>1.0114163281644847E-3</c:v>
                      </c:pt>
                      <c:pt idx="719">
                        <c:v>1.0065556149942249E-3</c:v>
                      </c:pt>
                      <c:pt idx="720">
                        <c:v>8.0712748163511551E-4</c:v>
                      </c:pt>
                      <c:pt idx="721">
                        <c:v>9.5359990060826349E-4</c:v>
                      </c:pt>
                      <c:pt idx="722">
                        <c:v>9.487116988200837E-4</c:v>
                      </c:pt>
                      <c:pt idx="723">
                        <c:v>1.1493112882638632E-3</c:v>
                      </c:pt>
                      <c:pt idx="724">
                        <c:v>1.1443804781036816E-3</c:v>
                      </c:pt>
                      <c:pt idx="725">
                        <c:v>1.0483132907488208E-3</c:v>
                      </c:pt>
                      <c:pt idx="726">
                        <c:v>1.0494246356059903E-3</c:v>
                      </c:pt>
                      <c:pt idx="727">
                        <c:v>1.0076522817165543E-3</c:v>
                      </c:pt>
                      <c:pt idx="728">
                        <c:v>1.0025909570293167E-3</c:v>
                      </c:pt>
                      <c:pt idx="729">
                        <c:v>1.0497257418237203E-3</c:v>
                      </c:pt>
                      <c:pt idx="730">
                        <c:v>1.3079077555883081E-3</c:v>
                      </c:pt>
                      <c:pt idx="731">
                        <c:v>1.3028005211999396E-3</c:v>
                      </c:pt>
                      <c:pt idx="732">
                        <c:v>1.36093939358943E-3</c:v>
                      </c:pt>
                      <c:pt idx="733">
                        <c:v>1.1029887971229745E-3</c:v>
                      </c:pt>
                      <c:pt idx="734">
                        <c:v>1.0978128141911467E-3</c:v>
                      </c:pt>
                      <c:pt idx="735">
                        <c:v>1.0942879334315753E-3</c:v>
                      </c:pt>
                      <c:pt idx="736">
                        <c:v>1.2000918013463757E-3</c:v>
                      </c:pt>
                      <c:pt idx="737">
                        <c:v>1.1948763005209756E-3</c:v>
                      </c:pt>
                      <c:pt idx="738">
                        <c:v>1.1444395825505945E-3</c:v>
                      </c:pt>
                      <c:pt idx="739">
                        <c:v>1.1462049631750339E-3</c:v>
                      </c:pt>
                      <c:pt idx="740">
                        <c:v>1.1409254689186115E-3</c:v>
                      </c:pt>
                      <c:pt idx="741">
                        <c:v>1.1356460207264537E-3</c:v>
                      </c:pt>
                      <c:pt idx="742">
                        <c:v>1.135610072599268E-3</c:v>
                      </c:pt>
                      <c:pt idx="743">
                        <c:v>1.1303062062147031E-3</c:v>
                      </c:pt>
                      <c:pt idx="744">
                        <c:v>1.0204408613076815E-3</c:v>
                      </c:pt>
                      <c:pt idx="745">
                        <c:v>1.1337220885238983E-3</c:v>
                      </c:pt>
                      <c:pt idx="746">
                        <c:v>1.1283518793883222E-3</c:v>
                      </c:pt>
                      <c:pt idx="747">
                        <c:v>1.1229817175319261E-3</c:v>
                      </c:pt>
                      <c:pt idx="748">
                        <c:v>1.0655468090775219E-3</c:v>
                      </c:pt>
                      <c:pt idx="749">
                        <c:v>1.0601684578384445E-3</c:v>
                      </c:pt>
                      <c:pt idx="750">
                        <c:v>1.0531389909867513E-3</c:v>
                      </c:pt>
                      <c:pt idx="751">
                        <c:v>1.0494118963778421E-3</c:v>
                      </c:pt>
                      <c:pt idx="752">
                        <c:v>1.0440336860279469E-3</c:v>
                      </c:pt>
                      <c:pt idx="753">
                        <c:v>1.0993668322913982E-3</c:v>
                      </c:pt>
                      <c:pt idx="754">
                        <c:v>1.2098975550964902E-3</c:v>
                      </c:pt>
                      <c:pt idx="755">
                        <c:v>1.2044506797965699E-3</c:v>
                      </c:pt>
                      <c:pt idx="756">
                        <c:v>1.1499849333057198E-3</c:v>
                      </c:pt>
                      <c:pt idx="757">
                        <c:v>1.2580390285436014E-3</c:v>
                      </c:pt>
                      <c:pt idx="758">
                        <c:v>1.2525485266608562E-3</c:v>
                      </c:pt>
                      <c:pt idx="759">
                        <c:v>1.1390186488367455E-3</c:v>
                      </c:pt>
                      <c:pt idx="760">
                        <c:v>1.080229999638708E-3</c:v>
                      </c:pt>
                      <c:pt idx="761">
                        <c:v>1.0747224410946937E-3</c:v>
                      </c:pt>
                      <c:pt idx="762">
                        <c:v>1.137104778532121E-3</c:v>
                      </c:pt>
                      <c:pt idx="763">
                        <c:v>1.1872683892098668E-3</c:v>
                      </c:pt>
                      <c:pt idx="764">
                        <c:v>1.1816980232143542E-3</c:v>
                      </c:pt>
                      <c:pt idx="765">
                        <c:v>1.0681277258017196E-3</c:v>
                      </c:pt>
                      <c:pt idx="766">
                        <c:v>1.0625395969219241E-3</c:v>
                      </c:pt>
                      <c:pt idx="767">
                        <c:v>1.0569515178691482E-3</c:v>
                      </c:pt>
                      <c:pt idx="768">
                        <c:v>1.1200528641606522E-3</c:v>
                      </c:pt>
                      <c:pt idx="769">
                        <c:v>1.1144002201653601E-3</c:v>
                      </c:pt>
                      <c:pt idx="770">
                        <c:v>1.1087476271697781E-3</c:v>
                      </c:pt>
                      <c:pt idx="771">
                        <c:v>1.1049157217823055E-3</c:v>
                      </c:pt>
                      <c:pt idx="772">
                        <c:v>1.0992538937997665E-3</c:v>
                      </c:pt>
                      <c:pt idx="773">
                        <c:v>1.0935921167738551E-3</c:v>
                      </c:pt>
                      <c:pt idx="774">
                        <c:v>1.2704625048007543E-3</c:v>
                      </c:pt>
                      <c:pt idx="775">
                        <c:v>1.2075287458391763E-3</c:v>
                      </c:pt>
                      <c:pt idx="776">
                        <c:v>1.2018101372561262E-3</c:v>
                      </c:pt>
                      <c:pt idx="777">
                        <c:v>1.2596057685750296E-3</c:v>
                      </c:pt>
                      <c:pt idx="778">
                        <c:v>1.2023994051359086E-3</c:v>
                      </c:pt>
                      <c:pt idx="779">
                        <c:v>1.1966231294586215E-3</c:v>
                      </c:pt>
                      <c:pt idx="780">
                        <c:v>1.1928560438522046E-3</c:v>
                      </c:pt>
                      <c:pt idx="781">
                        <c:v>1.0785628471942674E-3</c:v>
                      </c:pt>
                      <c:pt idx="782">
                        <c:v>1.0727379641037732E-3</c:v>
                      </c:pt>
                      <c:pt idx="783">
                        <c:v>1.2481230371988823E-3</c:v>
                      </c:pt>
                      <c:pt idx="784">
                        <c:v>1.1836876589940558E-3</c:v>
                      </c:pt>
                      <c:pt idx="785">
                        <c:v>1.1778327648827446E-3</c:v>
                      </c:pt>
                      <c:pt idx="786">
                        <c:v>1.2432897234685714E-3</c:v>
                      </c:pt>
                      <c:pt idx="787">
                        <c:v>1.248135656186589E-3</c:v>
                      </c:pt>
                      <c:pt idx="788">
                        <c:v>1.2421686408714437E-3</c:v>
                      </c:pt>
                      <c:pt idx="789">
                        <c:v>1.170394721804036E-3</c:v>
                      </c:pt>
                      <c:pt idx="790">
                        <c:v>1.1808045307800004E-3</c:v>
                      </c:pt>
                      <c:pt idx="791">
                        <c:v>1.1747854566739773E-3</c:v>
                      </c:pt>
                      <c:pt idx="792">
                        <c:v>1.1687664391727434E-3</c:v>
                      </c:pt>
                      <c:pt idx="793">
                        <c:v>1.3481426575133915E-3</c:v>
                      </c:pt>
                      <c:pt idx="794">
                        <c:v>1.3421020320480432E-3</c:v>
                      </c:pt>
                      <c:pt idx="795">
                        <c:v>1.3360614641179922E-3</c:v>
                      </c:pt>
                      <c:pt idx="796">
                        <c:v>1.2112896236950352E-3</c:v>
                      </c:pt>
                      <c:pt idx="797">
                        <c:v>1.2052388430285541E-3</c:v>
                      </c:pt>
                      <c:pt idx="798">
                        <c:v>1.3343860907293246E-3</c:v>
                      </c:pt>
                      <c:pt idx="799">
                        <c:v>1.1467566775435162E-3</c:v>
                      </c:pt>
                      <c:pt idx="800">
                        <c:v>1.1406305313220219E-3</c:v>
                      </c:pt>
                      <c:pt idx="801">
                        <c:v>1.142666761932288E-3</c:v>
                      </c:pt>
                      <c:pt idx="802">
                        <c:v>1.1426630758251306E-3</c:v>
                      </c:pt>
                      <c:pt idx="803">
                        <c:v>1.136459489466941E-3</c:v>
                      </c:pt>
                      <c:pt idx="804">
                        <c:v>1.1364219573633376E-3</c:v>
                      </c:pt>
                      <c:pt idx="805">
                        <c:v>1.1322433167487279E-3</c:v>
                      </c:pt>
                      <c:pt idx="806">
                        <c:v>1.1259946683598203E-3</c:v>
                      </c:pt>
                      <c:pt idx="807">
                        <c:v>1.1975398568923046E-3</c:v>
                      </c:pt>
                      <c:pt idx="808">
                        <c:v>1.2568588995442885E-3</c:v>
                      </c:pt>
                      <c:pt idx="809">
                        <c:v>1.2505175859321225E-3</c:v>
                      </c:pt>
                      <c:pt idx="810">
                        <c:v>1.2418800437896042E-3</c:v>
                      </c:pt>
                      <c:pt idx="811">
                        <c:v>1.1171373908636661E-3</c:v>
                      </c:pt>
                      <c:pt idx="812">
                        <c:v>1.1107612379467903E-3</c:v>
                      </c:pt>
                      <c:pt idx="813">
                        <c:v>1.1769369158089668E-3</c:v>
                      </c:pt>
                      <c:pt idx="814">
                        <c:v>1.1705129000033939E-3</c:v>
                      </c:pt>
                      <c:pt idx="815">
                        <c:v>1.1640889469246849E-3</c:v>
                      </c:pt>
                      <c:pt idx="816">
                        <c:v>1.3606795707879718E-3</c:v>
                      </c:pt>
                      <c:pt idx="817">
                        <c:v>1.354206659854948E-3</c:v>
                      </c:pt>
                      <c:pt idx="818">
                        <c:v>1.3477338132038726E-3</c:v>
                      </c:pt>
                      <c:pt idx="819">
                        <c:v>1.2789178203462979E-3</c:v>
                      </c:pt>
                      <c:pt idx="820">
                        <c:v>1.2098389034845656E-3</c:v>
                      </c:pt>
                      <c:pt idx="821">
                        <c:v>1.2033420845099453E-3</c:v>
                      </c:pt>
                      <c:pt idx="822">
                        <c:v>1.2690596026653201E-3</c:v>
                      </c:pt>
                      <c:pt idx="823">
                        <c:v>1.3510577224394235E-3</c:v>
                      </c:pt>
                      <c:pt idx="824">
                        <c:v>1.3444094929686377E-3</c:v>
                      </c:pt>
                      <c:pt idx="825">
                        <c:v>1.3377613306484177E-3</c:v>
                      </c:pt>
                      <c:pt idx="826">
                        <c:v>1.6127644982747874E-3</c:v>
                      </c:pt>
                      <c:pt idx="827">
                        <c:v>1.6060505748752441E-3</c:v>
                      </c:pt>
                      <c:pt idx="828">
                        <c:v>1.6151383952504072E-3</c:v>
                      </c:pt>
                      <c:pt idx="829">
                        <c:v>1.8225889105016062E-3</c:v>
                      </c:pt>
                      <c:pt idx="830">
                        <c:v>1.815767702973256E-3</c:v>
                      </c:pt>
                      <c:pt idx="831">
                        <c:v>1.7511804527574168E-3</c:v>
                      </c:pt>
                      <c:pt idx="832">
                        <c:v>1.7443186279604492E-3</c:v>
                      </c:pt>
                      <c:pt idx="833">
                        <c:v>1.7374568758260279E-3</c:v>
                      </c:pt>
                      <c:pt idx="834">
                        <c:v>1.6993496080255225E-3</c:v>
                      </c:pt>
                      <c:pt idx="835">
                        <c:v>1.7204745874283358E-3</c:v>
                      </c:pt>
                      <c:pt idx="836">
                        <c:v>1.7133419597029785E-3</c:v>
                      </c:pt>
                      <c:pt idx="837">
                        <c:v>1.7062094097047939E-3</c:v>
                      </c:pt>
                      <c:pt idx="838">
                        <c:v>1.8969341064490799E-3</c:v>
                      </c:pt>
                      <c:pt idx="839">
                        <c:v>1.8895872195307489E-3</c:v>
                      </c:pt>
                      <c:pt idx="840">
                        <c:v>1.9276346360674835E-3</c:v>
                      </c:pt>
                      <c:pt idx="841">
                        <c:v>1.9201105023118282E-3</c:v>
                      </c:pt>
                      <c:pt idx="842">
                        <c:v>1.9554576649654029E-3</c:v>
                      </c:pt>
                      <c:pt idx="843">
                        <c:v>1.7604085931454501E-3</c:v>
                      </c:pt>
                      <c:pt idx="844">
                        <c:v>1.752521910377283E-3</c:v>
                      </c:pt>
                      <c:pt idx="845">
                        <c:v>1.8026375275288135E-3</c:v>
                      </c:pt>
                      <c:pt idx="846">
                        <c:v>2.1826197702794429E-3</c:v>
                      </c:pt>
                      <c:pt idx="847">
                        <c:v>2.0723402807672816E-3</c:v>
                      </c:pt>
                      <c:pt idx="848">
                        <c:v>2.0636758719469114E-3</c:v>
                      </c:pt>
                      <c:pt idx="849">
                        <c:v>2.0458520090054244E-3</c:v>
                      </c:pt>
                      <c:pt idx="850">
                        <c:v>2.0265765772780357E-3</c:v>
                      </c:pt>
                      <c:pt idx="851">
                        <c:v>2.0172022860695778E-3</c:v>
                      </c:pt>
                      <c:pt idx="852">
                        <c:v>2.0817463417305074E-3</c:v>
                      </c:pt>
                      <c:pt idx="853">
                        <c:v>2.0720267280881022E-3</c:v>
                      </c:pt>
                      <c:pt idx="854">
                        <c:v>2.3428899518361801E-3</c:v>
                      </c:pt>
                      <c:pt idx="855">
                        <c:v>2.4254989185054821E-3</c:v>
                      </c:pt>
                      <c:pt idx="856">
                        <c:v>2.4150051924499098E-3</c:v>
                      </c:pt>
                      <c:pt idx="857">
                        <c:v>2.5445140516433817E-3</c:v>
                      </c:pt>
                      <c:pt idx="858">
                        <c:v>2.8860487889890408E-3</c:v>
                      </c:pt>
                      <c:pt idx="859">
                        <c:v>2.8744147594760234E-3</c:v>
                      </c:pt>
                      <c:pt idx="860">
                        <c:v>2.6206087335260177E-3</c:v>
                      </c:pt>
                      <c:pt idx="861">
                        <c:v>2.7239243674129711E-3</c:v>
                      </c:pt>
                      <c:pt idx="862">
                        <c:v>2.7112612154701963E-3</c:v>
                      </c:pt>
                      <c:pt idx="863">
                        <c:v>2.9673921747205142E-3</c:v>
                      </c:pt>
                      <c:pt idx="864">
                        <c:v>3.2243458301148584E-3</c:v>
                      </c:pt>
                      <c:pt idx="865">
                        <c:v>3.2104498273453981E-3</c:v>
                      </c:pt>
                      <c:pt idx="866">
                        <c:v>3.0166059016079735E-3</c:v>
                      </c:pt>
                      <c:pt idx="867">
                        <c:v>3.2686923284486352E-3</c:v>
                      </c:pt>
                      <c:pt idx="868">
                        <c:v>3.2537695555429117E-3</c:v>
                      </c:pt>
                      <c:pt idx="869">
                        <c:v>3.3255343158814124E-3</c:v>
                      </c:pt>
                      <c:pt idx="870">
                        <c:v>3.7327748614334726E-3</c:v>
                      </c:pt>
                      <c:pt idx="871">
                        <c:v>3.7169558355592803E-3</c:v>
                      </c:pt>
                      <c:pt idx="872">
                        <c:v>3.9757030024289135E-3</c:v>
                      </c:pt>
                      <c:pt idx="873">
                        <c:v>3.9587082014598011E-3</c:v>
                      </c:pt>
                      <c:pt idx="874">
                        <c:v>3.9417138243897244E-3</c:v>
                      </c:pt>
                      <c:pt idx="875">
                        <c:v>3.9920017039552858E-3</c:v>
                      </c:pt>
                      <c:pt idx="876">
                        <c:v>3.9739344600056847E-3</c:v>
                      </c:pt>
                      <c:pt idx="877">
                        <c:v>3.9558676908828536E-3</c:v>
                      </c:pt>
                      <c:pt idx="878">
                        <c:v>5.1829130270853521E-3</c:v>
                      </c:pt>
                      <c:pt idx="879">
                        <c:v>5.1642488532468202E-3</c:v>
                      </c:pt>
                      <c:pt idx="880">
                        <c:v>5.2307484877898956E-3</c:v>
                      </c:pt>
                      <c:pt idx="881">
                        <c:v>5.5541340375072313E-3</c:v>
                      </c:pt>
                      <c:pt idx="882">
                        <c:v>6.0261220204861337E-3</c:v>
                      </c:pt>
                      <c:pt idx="883">
                        <c:v>6.0062662798527075E-3</c:v>
                      </c:pt>
                      <c:pt idx="884">
                        <c:v>6.3303177095546809E-3</c:v>
                      </c:pt>
                      <c:pt idx="885">
                        <c:v>6.5902980164208556E-3</c:v>
                      </c:pt>
                      <c:pt idx="886">
                        <c:v>6.5697258313888503E-3</c:v>
                      </c:pt>
                      <c:pt idx="887">
                        <c:v>7.6186877791550684E-3</c:v>
                      </c:pt>
                      <c:pt idx="888">
                        <c:v>7.6904372819501243E-3</c:v>
                      </c:pt>
                      <c:pt idx="889">
                        <c:v>7.6694812750579917E-3</c:v>
                      </c:pt>
                      <c:pt idx="890">
                        <c:v>6.264934175762433E-3</c:v>
                      </c:pt>
                      <c:pt idx="891">
                        <c:v>6.1077849354498693E-3</c:v>
                      </c:pt>
                      <c:pt idx="892">
                        <c:v>6.0863200373690732E-3</c:v>
                      </c:pt>
                      <c:pt idx="893">
                        <c:v>6.7889059466588551E-3</c:v>
                      </c:pt>
                      <c:pt idx="894">
                        <c:v>9.5501062002127188E-3</c:v>
                      </c:pt>
                      <c:pt idx="895">
                        <c:v>9.5250077078880922E-3</c:v>
                      </c:pt>
                      <c:pt idx="896">
                        <c:v>9.4999101791292465E-3</c:v>
                      </c:pt>
                      <c:pt idx="897">
                        <c:v>1.0654554226362342E-2</c:v>
                      </c:pt>
                      <c:pt idx="898">
                        <c:v>1.0627038420339192E-2</c:v>
                      </c:pt>
                      <c:pt idx="899">
                        <c:v>1.0599523771756627E-2</c:v>
                      </c:pt>
                      <c:pt idx="900">
                        <c:v>1.3284330039226577E-2</c:v>
                      </c:pt>
                      <c:pt idx="901">
                        <c:v>1.3255642436732641E-2</c:v>
                      </c:pt>
                      <c:pt idx="902">
                        <c:v>1.4268488884544217E-2</c:v>
                      </c:pt>
                      <c:pt idx="903">
                        <c:v>1.6121359885940857E-2</c:v>
                      </c:pt>
                      <c:pt idx="904">
                        <c:v>1.6090867006686153E-2</c:v>
                      </c:pt>
                      <c:pt idx="905">
                        <c:v>1.9453463364908066E-2</c:v>
                      </c:pt>
                      <c:pt idx="906">
                        <c:v>1.9421815211008223E-2</c:v>
                      </c:pt>
                      <c:pt idx="907">
                        <c:v>1.9390168719319627E-2</c:v>
                      </c:pt>
                      <c:pt idx="908">
                        <c:v>2.0987334417252222E-2</c:v>
                      </c:pt>
                      <c:pt idx="909">
                        <c:v>2.3837866651339756E-2</c:v>
                      </c:pt>
                      <c:pt idx="910">
                        <c:v>2.3804649855474199E-2</c:v>
                      </c:pt>
                      <c:pt idx="911">
                        <c:v>2.7153669325181155E-2</c:v>
                      </c:pt>
                      <c:pt idx="912">
                        <c:v>3.0734829257596165E-2</c:v>
                      </c:pt>
                      <c:pt idx="913">
                        <c:v>3.069985302092253E-2</c:v>
                      </c:pt>
                      <c:pt idx="914">
                        <c:v>3.233498487864777E-2</c:v>
                      </c:pt>
                      <c:pt idx="915">
                        <c:v>3.5792099732306279E-2</c:v>
                      </c:pt>
                      <c:pt idx="916">
                        <c:v>3.575597118241599E-2</c:v>
                      </c:pt>
                      <c:pt idx="917">
                        <c:v>4.2906987706256478E-2</c:v>
                      </c:pt>
                      <c:pt idx="918">
                        <c:v>4.2870001228389985E-2</c:v>
                      </c:pt>
                      <c:pt idx="919">
                        <c:v>4.283301744917288E-2</c:v>
                      </c:pt>
                      <c:pt idx="920">
                        <c:v>4.6232844235062895E-2</c:v>
                      </c:pt>
                      <c:pt idx="921">
                        <c:v>4.6196209836700496E-2</c:v>
                      </c:pt>
                      <c:pt idx="922">
                        <c:v>4.6159578162850226E-2</c:v>
                      </c:pt>
                      <c:pt idx="923">
                        <c:v>4.9831738423833288E-2</c:v>
                      </c:pt>
                      <c:pt idx="924">
                        <c:v>4.9795445800521726E-2</c:v>
                      </c:pt>
                      <c:pt idx="925">
                        <c:v>5.3087670157201276E-2</c:v>
                      </c:pt>
                      <c:pt idx="926">
                        <c:v>5.3050959121696072E-2</c:v>
                      </c:pt>
                      <c:pt idx="927">
                        <c:v>5.8276174517457001E-2</c:v>
                      </c:pt>
                      <c:pt idx="928">
                        <c:v>5.8239402374836303E-2</c:v>
                      </c:pt>
                      <c:pt idx="929">
                        <c:v>5.8202633222566011E-2</c:v>
                      </c:pt>
                      <c:pt idx="930">
                        <c:v>5.9995712710521329E-2</c:v>
                      </c:pt>
                      <c:pt idx="931">
                        <c:v>5.995930896550631E-2</c:v>
                      </c:pt>
                      <c:pt idx="932">
                        <c:v>6.13465302422459E-2</c:v>
                      </c:pt>
                      <c:pt idx="933">
                        <c:v>6.1172683324653018E-2</c:v>
                      </c:pt>
                      <c:pt idx="934">
                        <c:v>6.1139387989276352E-2</c:v>
                      </c:pt>
                      <c:pt idx="935">
                        <c:v>6.1846739575221993E-2</c:v>
                      </c:pt>
                      <c:pt idx="936">
                        <c:v>6.2832525864481722E-2</c:v>
                      </c:pt>
                      <c:pt idx="937">
                        <c:v>6.2800438689170443E-2</c:v>
                      </c:pt>
                      <c:pt idx="938">
                        <c:v>6.2768354014715103E-2</c:v>
                      </c:pt>
                      <c:pt idx="939">
                        <c:v>6.030746477506635E-2</c:v>
                      </c:pt>
                      <c:pt idx="940">
                        <c:v>6.027905361005953E-2</c:v>
                      </c:pt>
                      <c:pt idx="941">
                        <c:v>6.0250644489191992E-2</c:v>
                      </c:pt>
                      <c:pt idx="942">
                        <c:v>5.7343881863177737E-2</c:v>
                      </c:pt>
                      <c:pt idx="943">
                        <c:v>5.7317830050164387E-2</c:v>
                      </c:pt>
                      <c:pt idx="944">
                        <c:v>5.2951441232546373E-2</c:v>
                      </c:pt>
                      <c:pt idx="945">
                        <c:v>5.0490568669533831E-2</c:v>
                      </c:pt>
                      <c:pt idx="946">
                        <c:v>5.046893339528867E-2</c:v>
                      </c:pt>
                      <c:pt idx="947">
                        <c:v>4.719583986370423E-2</c:v>
                      </c:pt>
                      <c:pt idx="948">
                        <c:v>4.6461426300892068E-2</c:v>
                      </c:pt>
                      <c:pt idx="949">
                        <c:v>4.6443212574875964E-2</c:v>
                      </c:pt>
                      <c:pt idx="950">
                        <c:v>4.6705587418567555E-2</c:v>
                      </c:pt>
                      <c:pt idx="951">
                        <c:v>4.8308303632782323E-2</c:v>
                      </c:pt>
                      <c:pt idx="952">
                        <c:v>4.8292622974575164E-2</c:v>
                      </c:pt>
                      <c:pt idx="953">
                        <c:v>5.06983407719339E-2</c:v>
                      </c:pt>
                      <c:pt idx="954">
                        <c:v>5.3599184330347598E-2</c:v>
                      </c:pt>
                      <c:pt idx="955">
                        <c:v>5.3585719843595066E-2</c:v>
                      </c:pt>
                      <c:pt idx="956">
                        <c:v>5.5930307879518977E-2</c:v>
                      </c:pt>
                      <c:pt idx="957">
                        <c:v>5.7711442478605622E-2</c:v>
                      </c:pt>
                      <c:pt idx="958">
                        <c:v>5.7699955524665357E-2</c:v>
                      </c:pt>
                      <c:pt idx="959">
                        <c:v>5.814759323048508E-2</c:v>
                      </c:pt>
                      <c:pt idx="960">
                        <c:v>5.9017165829005805E-2</c:v>
                      </c:pt>
                      <c:pt idx="961">
                        <c:v>5.9007127280371566E-2</c:v>
                      </c:pt>
                      <c:pt idx="962">
                        <c:v>5.8293365254376207E-2</c:v>
                      </c:pt>
                      <c:pt idx="963">
                        <c:v>5.8283976935815038E-2</c:v>
                      </c:pt>
                      <c:pt idx="964">
                        <c:v>5.8274589065141331E-2</c:v>
                      </c:pt>
                      <c:pt idx="965">
                        <c:v>5.292502314487646E-2</c:v>
                      </c:pt>
                      <c:pt idx="966">
                        <c:v>5.2916742263574623E-2</c:v>
                      </c:pt>
                      <c:pt idx="967">
                        <c:v>4.9716552056185984E-2</c:v>
                      </c:pt>
                      <c:pt idx="968">
                        <c:v>4.6965653892657402E-2</c:v>
                      </c:pt>
                      <c:pt idx="969">
                        <c:v>4.2484780092474313E-2</c:v>
                      </c:pt>
                      <c:pt idx="970">
                        <c:v>4.2477775427377358E-2</c:v>
                      </c:pt>
                      <c:pt idx="971">
                        <c:v>3.9082626827542759E-2</c:v>
                      </c:pt>
                      <c:pt idx="972">
                        <c:v>3.0761089306540128E-2</c:v>
                      </c:pt>
                      <c:pt idx="973">
                        <c:v>3.0754608248067951E-2</c:v>
                      </c:pt>
                      <c:pt idx="974">
                        <c:v>1.1522323525570966E-2</c:v>
                      </c:pt>
                      <c:pt idx="975">
                        <c:v>8.4632894322287169E-3</c:v>
                      </c:pt>
                      <c:pt idx="976">
                        <c:v>8.4572730674032665E-3</c:v>
                      </c:pt>
                      <c:pt idx="977">
                        <c:v>5.6191441283157811E-3</c:v>
                      </c:pt>
                      <c:pt idx="978">
                        <c:v>2.2233285465486454E-3</c:v>
                      </c:pt>
                      <c:pt idx="979">
                        <c:v>2.2176053978636592E-3</c:v>
                      </c:pt>
                      <c:pt idx="980">
                        <c:v>1.5462353196090386E-3</c:v>
                      </c:pt>
                      <c:pt idx="981">
                        <c:v>1.1198621774589431E-3</c:v>
                      </c:pt>
                      <c:pt idx="982">
                        <c:v>1.1144139597798672E-3</c:v>
                      </c:pt>
                      <c:pt idx="983">
                        <c:v>1.6206609671069539E-3</c:v>
                      </c:pt>
                      <c:pt idx="984">
                        <c:v>1.3431539006736476E-3</c:v>
                      </c:pt>
                      <c:pt idx="985">
                        <c:v>1.3380386175391847E-3</c:v>
                      </c:pt>
                      <c:pt idx="986">
                        <c:v>1.3329233692896052E-3</c:v>
                      </c:pt>
                      <c:pt idx="987">
                        <c:v>1.1049452623646172E-3</c:v>
                      </c:pt>
                      <c:pt idx="988">
                        <c:v>1.0999130356101417E-3</c:v>
                      </c:pt>
                      <c:pt idx="989">
                        <c:v>1.1205807409697874E-3</c:v>
                      </c:pt>
                      <c:pt idx="990">
                        <c:v>8.4855221278506954E-4</c:v>
                      </c:pt>
                      <c:pt idx="991">
                        <c:v>8.4374620068200989E-4</c:v>
                      </c:pt>
                      <c:pt idx="992">
                        <c:v>1.2422644216516607E-3</c:v>
                      </c:pt>
                      <c:pt idx="993">
                        <c:v>9.8513445087498397E-4</c:v>
                      </c:pt>
                      <c:pt idx="994">
                        <c:v>9.8052225271047381E-4</c:v>
                      </c:pt>
                      <c:pt idx="995">
                        <c:v>9.0657895198804548E-4</c:v>
                      </c:pt>
                      <c:pt idx="996">
                        <c:v>9.2644258150083086E-4</c:v>
                      </c:pt>
                      <c:pt idx="997">
                        <c:v>9.2204356972954923E-4</c:v>
                      </c:pt>
                      <c:pt idx="998">
                        <c:v>9.4233604671052043E-4</c:v>
                      </c:pt>
                      <c:pt idx="999">
                        <c:v>7.4942231537482393E-4</c:v>
                      </c:pt>
                      <c:pt idx="1000">
                        <c:v>7.452022926618554E-4</c:v>
                      </c:pt>
                      <c:pt idx="1001">
                        <c:v>7.6349646406122576E-4</c:v>
                      </c:pt>
                      <c:pt idx="1002">
                        <c:v>9.1098225887662637E-4</c:v>
                      </c:pt>
                      <c:pt idx="1003">
                        <c:v>9.0692680468980834E-4</c:v>
                      </c:pt>
                      <c:pt idx="1004">
                        <c:v>8.2055294088032797E-4</c:v>
                      </c:pt>
                      <c:pt idx="1005">
                        <c:v>8.1669392073063763E-4</c:v>
                      </c:pt>
                      <c:pt idx="1006">
                        <c:v>8.1283491955747315E-4</c:v>
                      </c:pt>
                      <c:pt idx="1007">
                        <c:v>7.6998178417008812E-4</c:v>
                      </c:pt>
                      <c:pt idx="1008">
                        <c:v>7.6630891099575154E-4</c:v>
                      </c:pt>
                      <c:pt idx="1009">
                        <c:v>7.6263605493164758E-4</c:v>
                      </c:pt>
                      <c:pt idx="1010">
                        <c:v>6.8757816176946078E-4</c:v>
                      </c:pt>
                      <c:pt idx="1011">
                        <c:v>6.8408149093901797E-4</c:v>
                      </c:pt>
                      <c:pt idx="1012">
                        <c:v>6.8058483546608371E-4</c:v>
                      </c:pt>
                      <c:pt idx="1013">
                        <c:v>6.2799066472616748E-4</c:v>
                      </c:pt>
                      <c:pt idx="1014">
                        <c:v>6.2457083328986123E-4</c:v>
                      </c:pt>
                      <c:pt idx="1015">
                        <c:v>5.0631451749735075E-4</c:v>
                      </c:pt>
                      <c:pt idx="1016">
                        <c:v>5.5896308107289091E-4</c:v>
                      </c:pt>
                      <c:pt idx="1017">
                        <c:v>5.1212019695646646E-4</c:v>
                      </c:pt>
                      <c:pt idx="1018">
                        <c:v>5.0891177535770872E-4</c:v>
                      </c:pt>
                      <c:pt idx="1019">
                        <c:v>5.9264894444842288E-4</c:v>
                      </c:pt>
                      <c:pt idx="1020">
                        <c:v>5.8949071208166666E-4</c:v>
                      </c:pt>
                      <c:pt idx="1021">
                        <c:v>5.7520548762851891E-4</c:v>
                      </c:pt>
                      <c:pt idx="1022">
                        <c:v>5.3480236929340024E-4</c:v>
                      </c:pt>
                      <c:pt idx="1023">
                        <c:v>4.6094871382270237E-4</c:v>
                      </c:pt>
                      <c:pt idx="1024">
                        <c:v>4.5794821182365986E-4</c:v>
                      </c:pt>
                      <c:pt idx="1025">
                        <c:v>4.820400497276334E-4</c:v>
                      </c:pt>
                      <c:pt idx="1026">
                        <c:v>4.7905781781063596E-4</c:v>
                      </c:pt>
                      <c:pt idx="1027">
                        <c:v>4.7483639861189807E-4</c:v>
                      </c:pt>
                      <c:pt idx="1028">
                        <c:v>4.7186195282823549E-4</c:v>
                      </c:pt>
                      <c:pt idx="1029">
                        <c:v>4.6888751774998251E-4</c:v>
                      </c:pt>
                      <c:pt idx="1030">
                        <c:v>4.9355339992720982E-4</c:v>
                      </c:pt>
                      <c:pt idx="1031">
                        <c:v>4.8431617661901969E-4</c:v>
                      </c:pt>
                      <c:pt idx="1032">
                        <c:v>4.8139249200963651E-4</c:v>
                      </c:pt>
                      <c:pt idx="1033">
                        <c:v>4.7846881773109325E-4</c:v>
                      </c:pt>
                      <c:pt idx="1034">
                        <c:v>5.3092721333663313E-4</c:v>
                      </c:pt>
                      <c:pt idx="1035">
                        <c:v>5.2802086236038463E-4</c:v>
                      </c:pt>
                      <c:pt idx="1036">
                        <c:v>5.2511452165067212E-4</c:v>
                      </c:pt>
                      <c:pt idx="1037">
                        <c:v>5.4805425701738651E-4</c:v>
                      </c:pt>
                      <c:pt idx="1038">
                        <c:v>5.4516506163828444E-4</c:v>
                      </c:pt>
                      <c:pt idx="1039">
                        <c:v>5.4136351841121326E-4</c:v>
                      </c:pt>
                      <c:pt idx="1040">
                        <c:v>5.3712351590541748E-4</c:v>
                      </c:pt>
                      <c:pt idx="1041">
                        <c:v>5.3424647696719669E-4</c:v>
                      </c:pt>
                      <c:pt idx="1042">
                        <c:v>5.3136944804512505E-4</c:v>
                      </c:pt>
                      <c:pt idx="1043">
                        <c:v>6.4049298724931658E-4</c:v>
                      </c:pt>
                      <c:pt idx="1044">
                        <c:v>6.376302987408666E-4</c:v>
                      </c:pt>
                      <c:pt idx="1045">
                        <c:v>6.3476762030823615E-4</c:v>
                      </c:pt>
                      <c:pt idx="1046">
                        <c:v>5.6982267088570527E-4</c:v>
                      </c:pt>
                      <c:pt idx="1047">
                        <c:v>5.6698377121282859E-4</c:v>
                      </c:pt>
                      <c:pt idx="1048">
                        <c:v>6.4780695585787713E-4</c:v>
                      </c:pt>
                      <c:pt idx="1049">
                        <c:v>5.8392894227820387E-4</c:v>
                      </c:pt>
                      <c:pt idx="1050">
                        <c:v>5.8111798813738412E-4</c:v>
                      </c:pt>
                      <c:pt idx="1051">
                        <c:v>5.7830704356923103E-4</c:v>
                      </c:pt>
                      <c:pt idx="1052">
                        <c:v>5.4645469449048848E-4</c:v>
                      </c:pt>
                      <c:pt idx="1053">
                        <c:v>5.4364839455061005E-4</c:v>
                      </c:pt>
                      <c:pt idx="1054">
                        <c:v>5.6847613545206899E-4</c:v>
                      </c:pt>
                      <c:pt idx="1055">
                        <c:v>6.5042775367370003E-4</c:v>
                      </c:pt>
                      <c:pt idx="1056">
                        <c:v>6.4762139151739438E-4</c:v>
                      </c:pt>
                      <c:pt idx="1057">
                        <c:v>6.4218686718479575E-4</c:v>
                      </c:pt>
                      <c:pt idx="1058">
                        <c:v>6.3991356795890873E-4</c:v>
                      </c:pt>
                      <c:pt idx="1059">
                        <c:v>6.3711639584787723E-4</c:v>
                      </c:pt>
                      <c:pt idx="1060">
                        <c:v>6.0189346004871033E-4</c:v>
                      </c:pt>
                      <c:pt idx="1061">
                        <c:v>6.2388728259355354E-4</c:v>
                      </c:pt>
                      <c:pt idx="1062">
                        <c:v>6.2112396622418596E-4</c:v>
                      </c:pt>
                      <c:pt idx="1063">
                        <c:v>6.6830588389954146E-4</c:v>
                      </c:pt>
                      <c:pt idx="1064">
                        <c:v>6.087287360153048E-4</c:v>
                      </c:pt>
                      <c:pt idx="1065">
                        <c:v>6.0599628901185788E-4</c:v>
                      </c:pt>
                      <c:pt idx="1066">
                        <c:v>6.0086947829774773E-4</c:v>
                      </c:pt>
                      <c:pt idx="1067">
                        <c:v>6.7720628883087769E-4</c:v>
                      </c:pt>
                      <c:pt idx="1068">
                        <c:v>6.7449541814335284E-4</c:v>
                      </c:pt>
                      <c:pt idx="1069">
                        <c:v>6.717845563789166E-4</c:v>
                      </c:pt>
                      <c:pt idx="1070">
                        <c:v>6.0616614003672939E-4</c:v>
                      </c:pt>
                      <c:pt idx="1071">
                        <c:v>6.0349338768483842E-4</c:v>
                      </c:pt>
                      <c:pt idx="1072">
                        <c:v>7.0456165536686172E-4</c:v>
                      </c:pt>
                      <c:pt idx="1073">
                        <c:v>6.9918875211670605E-4</c:v>
                      </c:pt>
                      <c:pt idx="1074">
                        <c:v>6.9653867965536868E-4</c:v>
                      </c:pt>
                      <c:pt idx="1075">
                        <c:v>6.6122343129341012E-4</c:v>
                      </c:pt>
                      <c:pt idx="1076">
                        <c:v>6.8071594289405128E-4</c:v>
                      </c:pt>
                      <c:pt idx="1077">
                        <c:v>6.7810625157353017E-4</c:v>
                      </c:pt>
                      <c:pt idx="1078">
                        <c:v>7.4818286673478552E-4</c:v>
                      </c:pt>
                      <c:pt idx="1079">
                        <c:v>6.6130980164244449E-4</c:v>
                      </c:pt>
                      <c:pt idx="1080">
                        <c:v>6.5874505002427549E-4</c:v>
                      </c:pt>
                      <c:pt idx="1081">
                        <c:v>7.0280321561112054E-4</c:v>
                      </c:pt>
                      <c:pt idx="1082">
                        <c:v>5.946972512080145E-4</c:v>
                      </c:pt>
                      <c:pt idx="1083">
                        <c:v>5.9216477379196914E-4</c:v>
                      </c:pt>
                      <c:pt idx="1084">
                        <c:v>6.1137381036144951E-4</c:v>
                      </c:pt>
                      <c:pt idx="1085">
                        <c:v>5.5356460683898356E-4</c:v>
                      </c:pt>
                      <c:pt idx="1086">
                        <c:v>5.5106904806333549E-4</c:v>
                      </c:pt>
                      <c:pt idx="1087">
                        <c:v>5.4539760664680775E-4</c:v>
                      </c:pt>
                      <c:pt idx="1088">
                        <c:v>4.4130922519590682E-4</c:v>
                      </c:pt>
                      <c:pt idx="1089">
                        <c:v>4.3884071410392375E-4</c:v>
                      </c:pt>
                      <c:pt idx="1090">
                        <c:v>6.2778282016834103E-4</c:v>
                      </c:pt>
                      <c:pt idx="1091">
                        <c:v>6.253388377906741E-4</c:v>
                      </c:pt>
                      <c:pt idx="1092">
                        <c:v>6.2289486251183E-4</c:v>
                      </c:pt>
                      <c:pt idx="1093">
                        <c:v>6.1649573982304777E-4</c:v>
                      </c:pt>
                      <c:pt idx="1094">
                        <c:v>6.3433552664687789E-4</c:v>
                      </c:pt>
                      <c:pt idx="1095">
                        <c:v>6.3192252821099516E-4</c:v>
                      </c:pt>
                      <c:pt idx="1096">
                        <c:v>6.2686247112493914E-4</c:v>
                      </c:pt>
                      <c:pt idx="1097">
                        <c:v>6.2141115120531822E-4</c:v>
                      </c:pt>
                      <c:pt idx="1098">
                        <c:v>6.1902005699437891E-4</c:v>
                      </c:pt>
                      <c:pt idx="1099">
                        <c:v>6.1108856537548327E-4</c:v>
                      </c:pt>
                      <c:pt idx="1100">
                        <c:v>6.0578807688902293E-4</c:v>
                      </c:pt>
                      <c:pt idx="1101">
                        <c:v>6.0342990600369877E-4</c:v>
                      </c:pt>
                      <c:pt idx="1102">
                        <c:v>5.9615129534867743E-4</c:v>
                      </c:pt>
                      <c:pt idx="1103">
                        <c:v>5.6768529474540957E-4</c:v>
                      </c:pt>
                      <c:pt idx="1104">
                        <c:v>5.6535758646900059E-4</c:v>
                      </c:pt>
                      <c:pt idx="1105">
                        <c:v>6.7725970439364816E-4</c:v>
                      </c:pt>
                      <c:pt idx="1106">
                        <c:v>6.2384167935680039E-4</c:v>
                      </c:pt>
                      <c:pt idx="1107">
                        <c:v>6.2153897036969045E-4</c:v>
                      </c:pt>
                      <c:pt idx="1108">
                        <c:v>6.1469494663521156E-4</c:v>
                      </c:pt>
                      <c:pt idx="1109">
                        <c:v>5.6400455068201572E-4</c:v>
                      </c:pt>
                      <c:pt idx="1110">
                        <c:v>5.6172940086206052E-4</c:v>
                      </c:pt>
                      <c:pt idx="1111">
                        <c:v>5.3419374058750308E-4</c:v>
                      </c:pt>
                      <c:pt idx="1112">
                        <c:v>4.9564672171836137E-4</c:v>
                      </c:pt>
                      <c:pt idx="1113">
                        <c:v>4.9356183058752714E-4</c:v>
                      </c:pt>
                      <c:pt idx="1114">
                        <c:v>5.538570187268657E-4</c:v>
                      </c:pt>
                      <c:pt idx="1115">
                        <c:v>5.7683284365222349E-4</c:v>
                      </c:pt>
                    </c:numCache>
                  </c:numRef>
                </c:xVal>
                <c:yVal>
                  <c:numRef>
                    <c:extLst xmlns:c15="http://schemas.microsoft.com/office/drawing/2012/chart">
                      <c:ext xmlns:c15="http://schemas.microsoft.com/office/drawing/2012/chart" uri="{02D57815-91ED-43cb-92C2-25804820EDAC}">
                        <c15:formulaRef>
                          <c15:sqref>Bq!$O$25:$O$1140</c15:sqref>
                        </c15:formulaRef>
                      </c:ext>
                    </c:extLst>
                    <c:numCache>
                      <c:formatCode>General</c:formatCode>
                      <c:ptCount val="1116"/>
                      <c:pt idx="0">
                        <c:v>0</c:v>
                      </c:pt>
                      <c:pt idx="1">
                        <c:v>0.10000000000000009</c:v>
                      </c:pt>
                      <c:pt idx="2">
                        <c:v>0.20000000000000018</c:v>
                      </c:pt>
                      <c:pt idx="3">
                        <c:v>0.30000000000000027</c:v>
                      </c:pt>
                      <c:pt idx="4">
                        <c:v>0.40000100000000005</c:v>
                      </c:pt>
                      <c:pt idx="5">
                        <c:v>0.50000100000000014</c:v>
                      </c:pt>
                      <c:pt idx="6">
                        <c:v>0.60000100000000023</c:v>
                      </c:pt>
                      <c:pt idx="7">
                        <c:v>0.70000000000000018</c:v>
                      </c:pt>
                      <c:pt idx="8">
                        <c:v>0.80000000000000027</c:v>
                      </c:pt>
                      <c:pt idx="9">
                        <c:v>0.89999999999999991</c:v>
                      </c:pt>
                      <c:pt idx="10">
                        <c:v>1</c:v>
                      </c:pt>
                      <c:pt idx="11">
                        <c:v>1.1000000000000001</c:v>
                      </c:pt>
                      <c:pt idx="12">
                        <c:v>1.2000000000000002</c:v>
                      </c:pt>
                      <c:pt idx="13">
                        <c:v>1.3000000000000003</c:v>
                      </c:pt>
                      <c:pt idx="14">
                        <c:v>1.4000000000000004</c:v>
                      </c:pt>
                      <c:pt idx="15">
                        <c:v>1.5</c:v>
                      </c:pt>
                      <c:pt idx="16">
                        <c:v>1.5999999999999996</c:v>
                      </c:pt>
                      <c:pt idx="17">
                        <c:v>1.699999</c:v>
                      </c:pt>
                      <c:pt idx="18">
                        <c:v>1.7999990000000001</c:v>
                      </c:pt>
                      <c:pt idx="19">
                        <c:v>1.8999990000000002</c:v>
                      </c:pt>
                      <c:pt idx="20">
                        <c:v>1.9999990000000003</c:v>
                      </c:pt>
                      <c:pt idx="21">
                        <c:v>2.0999989999999995</c:v>
                      </c:pt>
                      <c:pt idx="22">
                        <c:v>2.199999</c:v>
                      </c:pt>
                      <c:pt idx="23">
                        <c:v>2.2999989999999997</c:v>
                      </c:pt>
                      <c:pt idx="24">
                        <c:v>2.3999990000000002</c:v>
                      </c:pt>
                      <c:pt idx="25">
                        <c:v>2.4999989999999999</c:v>
                      </c:pt>
                      <c:pt idx="26">
                        <c:v>2.5999990000000004</c:v>
                      </c:pt>
                      <c:pt idx="27">
                        <c:v>2.6999979999999999</c:v>
                      </c:pt>
                      <c:pt idx="28">
                        <c:v>2.7999979999999995</c:v>
                      </c:pt>
                      <c:pt idx="29">
                        <c:v>2.8999980000000001</c:v>
                      </c:pt>
                      <c:pt idx="30">
                        <c:v>2.9999979999999997</c:v>
                      </c:pt>
                      <c:pt idx="31">
                        <c:v>3.0999980000000003</c:v>
                      </c:pt>
                      <c:pt idx="32">
                        <c:v>3.1999979999999999</c:v>
                      </c:pt>
                      <c:pt idx="33">
                        <c:v>3.2999980000000004</c:v>
                      </c:pt>
                      <c:pt idx="34">
                        <c:v>3.3999980000000001</c:v>
                      </c:pt>
                      <c:pt idx="35">
                        <c:v>3.4999980000000006</c:v>
                      </c:pt>
                      <c:pt idx="36">
                        <c:v>3.5999980000000003</c:v>
                      </c:pt>
                      <c:pt idx="37">
                        <c:v>3.699997999999999</c:v>
                      </c:pt>
                      <c:pt idx="38">
                        <c:v>3.7999970000000003</c:v>
                      </c:pt>
                      <c:pt idx="39">
                        <c:v>3.8999969999999999</c:v>
                      </c:pt>
                      <c:pt idx="40">
                        <c:v>3.9999970000000005</c:v>
                      </c:pt>
                      <c:pt idx="41">
                        <c:v>4.0999970000000001</c:v>
                      </c:pt>
                      <c:pt idx="42">
                        <c:v>4.1999970000000006</c:v>
                      </c:pt>
                      <c:pt idx="43">
                        <c:v>4.2999970000000003</c:v>
                      </c:pt>
                      <c:pt idx="44">
                        <c:v>4.399996999999999</c:v>
                      </c:pt>
                      <c:pt idx="45">
                        <c:v>4.4999969999999996</c:v>
                      </c:pt>
                      <c:pt idx="46">
                        <c:v>4.5999970000000001</c:v>
                      </c:pt>
                      <c:pt idx="47">
                        <c:v>4.6999969999999998</c:v>
                      </c:pt>
                      <c:pt idx="48">
                        <c:v>4.7999960000000002</c:v>
                      </c:pt>
                      <c:pt idx="49">
                        <c:v>4.8999960000000007</c:v>
                      </c:pt>
                      <c:pt idx="50">
                        <c:v>4.9999960000000003</c:v>
                      </c:pt>
                      <c:pt idx="51">
                        <c:v>5.0999959999999991</c:v>
                      </c:pt>
                      <c:pt idx="52">
                        <c:v>5.1999959999999996</c:v>
                      </c:pt>
                      <c:pt idx="53">
                        <c:v>5.2999960000000002</c:v>
                      </c:pt>
                      <c:pt idx="54">
                        <c:v>5.3999959999999998</c:v>
                      </c:pt>
                      <c:pt idx="55">
                        <c:v>5.4999959999999994</c:v>
                      </c:pt>
                      <c:pt idx="56">
                        <c:v>5.599996</c:v>
                      </c:pt>
                      <c:pt idx="57">
                        <c:v>5.6999960000000005</c:v>
                      </c:pt>
                      <c:pt idx="58">
                        <c:v>5.7999960000000002</c:v>
                      </c:pt>
                      <c:pt idx="59">
                        <c:v>5.8999949999999997</c:v>
                      </c:pt>
                      <c:pt idx="60">
                        <c:v>5.9999950000000002</c:v>
                      </c:pt>
                      <c:pt idx="61">
                        <c:v>6.0999949999999998</c:v>
                      </c:pt>
                      <c:pt idx="62">
                        <c:v>6.1999949999999995</c:v>
                      </c:pt>
                      <c:pt idx="63">
                        <c:v>6.2999949999999991</c:v>
                      </c:pt>
                      <c:pt idx="64">
                        <c:v>6.3999950000000005</c:v>
                      </c:pt>
                      <c:pt idx="65">
                        <c:v>6.4999950000000002</c:v>
                      </c:pt>
                      <c:pt idx="66">
                        <c:v>6.5999949999999998</c:v>
                      </c:pt>
                      <c:pt idx="67">
                        <c:v>6.6999950000000013</c:v>
                      </c:pt>
                      <c:pt idx="68">
                        <c:v>6.7999950000000009</c:v>
                      </c:pt>
                      <c:pt idx="69">
                        <c:v>6.8999939999999995</c:v>
                      </c:pt>
                      <c:pt idx="70">
                        <c:v>6.9999940000000009</c:v>
                      </c:pt>
                      <c:pt idx="71">
                        <c:v>7.0999940000000006</c:v>
                      </c:pt>
                      <c:pt idx="72">
                        <c:v>7.1999940000000002</c:v>
                      </c:pt>
                      <c:pt idx="73">
                        <c:v>7.2999939999999999</c:v>
                      </c:pt>
                      <c:pt idx="74">
                        <c:v>7.3999939999999995</c:v>
                      </c:pt>
                      <c:pt idx="75">
                        <c:v>7.4999940000000009</c:v>
                      </c:pt>
                      <c:pt idx="76">
                        <c:v>7.5999939999999988</c:v>
                      </c:pt>
                      <c:pt idx="77">
                        <c:v>7.6999940000000002</c:v>
                      </c:pt>
                      <c:pt idx="78">
                        <c:v>7.7999939999999999</c:v>
                      </c:pt>
                      <c:pt idx="79">
                        <c:v>7.8999939999999995</c:v>
                      </c:pt>
                      <c:pt idx="80">
                        <c:v>7.9999929999999999</c:v>
                      </c:pt>
                      <c:pt idx="81">
                        <c:v>8.0999900000000018</c:v>
                      </c:pt>
                      <c:pt idx="82">
                        <c:v>8.1999900000000014</c:v>
                      </c:pt>
                      <c:pt idx="83">
                        <c:v>8.2999900000000011</c:v>
                      </c:pt>
                      <c:pt idx="84">
                        <c:v>8.399989999999999</c:v>
                      </c:pt>
                      <c:pt idx="85">
                        <c:v>8.4999899999999986</c:v>
                      </c:pt>
                      <c:pt idx="86">
                        <c:v>8.5999899999999982</c:v>
                      </c:pt>
                      <c:pt idx="87">
                        <c:v>8.6999899999999997</c:v>
                      </c:pt>
                      <c:pt idx="88">
                        <c:v>8.7999899999999993</c:v>
                      </c:pt>
                      <c:pt idx="89">
                        <c:v>8.899989999999999</c:v>
                      </c:pt>
                      <c:pt idx="90">
                        <c:v>8.9999900000000004</c:v>
                      </c:pt>
                      <c:pt idx="91">
                        <c:v>9.09999</c:v>
                      </c:pt>
                      <c:pt idx="92">
                        <c:v>9.1999899999999997</c:v>
                      </c:pt>
                      <c:pt idx="93">
                        <c:v>9.2999899999999993</c:v>
                      </c:pt>
                      <c:pt idx="94">
                        <c:v>9.399989999999999</c:v>
                      </c:pt>
                      <c:pt idx="95">
                        <c:v>9.4999900000000004</c:v>
                      </c:pt>
                      <c:pt idx="96">
                        <c:v>9.59999</c:v>
                      </c:pt>
                      <c:pt idx="97">
                        <c:v>9.6999899999999997</c:v>
                      </c:pt>
                      <c:pt idx="98">
                        <c:v>9.7999900000000011</c:v>
                      </c:pt>
                      <c:pt idx="99">
                        <c:v>9.8999900000000007</c:v>
                      </c:pt>
                      <c:pt idx="100">
                        <c:v>9.9999900000000004</c:v>
                      </c:pt>
                      <c:pt idx="101">
                        <c:v>10.09999</c:v>
                      </c:pt>
                      <c:pt idx="102">
                        <c:v>10.19999</c:v>
                      </c:pt>
                      <c:pt idx="103">
                        <c:v>10.299990000000001</c:v>
                      </c:pt>
                      <c:pt idx="104">
                        <c:v>10.399990000000001</c:v>
                      </c:pt>
                      <c:pt idx="105">
                        <c:v>10.49999</c:v>
                      </c:pt>
                      <c:pt idx="106">
                        <c:v>10.599990000000002</c:v>
                      </c:pt>
                      <c:pt idx="107">
                        <c:v>10.699990000000001</c:v>
                      </c:pt>
                      <c:pt idx="108">
                        <c:v>10.799990000000001</c:v>
                      </c:pt>
                      <c:pt idx="109">
                        <c:v>10.899989999999999</c:v>
                      </c:pt>
                      <c:pt idx="110">
                        <c:v>10.999989999999999</c:v>
                      </c:pt>
                      <c:pt idx="111">
                        <c:v>11.099989999999998</c:v>
                      </c:pt>
                      <c:pt idx="112">
                        <c:v>11.19999</c:v>
                      </c:pt>
                      <c:pt idx="113">
                        <c:v>11.299989999999999</c:v>
                      </c:pt>
                      <c:pt idx="114">
                        <c:v>11.399989999999999</c:v>
                      </c:pt>
                      <c:pt idx="115">
                        <c:v>11.49999</c:v>
                      </c:pt>
                      <c:pt idx="116">
                        <c:v>11.59999</c:v>
                      </c:pt>
                      <c:pt idx="117">
                        <c:v>11.69999</c:v>
                      </c:pt>
                      <c:pt idx="118">
                        <c:v>11.799989999999999</c:v>
                      </c:pt>
                      <c:pt idx="119">
                        <c:v>11.899989999999999</c:v>
                      </c:pt>
                      <c:pt idx="120">
                        <c:v>11.99999</c:v>
                      </c:pt>
                      <c:pt idx="121">
                        <c:v>12.09999</c:v>
                      </c:pt>
                      <c:pt idx="122">
                        <c:v>12.19999</c:v>
                      </c:pt>
                      <c:pt idx="123">
                        <c:v>12.299990000000001</c:v>
                      </c:pt>
                      <c:pt idx="124">
                        <c:v>12.399990000000001</c:v>
                      </c:pt>
                      <c:pt idx="125">
                        <c:v>12.49999</c:v>
                      </c:pt>
                      <c:pt idx="126">
                        <c:v>12.59999</c:v>
                      </c:pt>
                      <c:pt idx="127">
                        <c:v>12.69999</c:v>
                      </c:pt>
                      <c:pt idx="128">
                        <c:v>12.799990000000001</c:v>
                      </c:pt>
                      <c:pt idx="129">
                        <c:v>12.899990000000001</c:v>
                      </c:pt>
                      <c:pt idx="130">
                        <c:v>12.99999</c:v>
                      </c:pt>
                      <c:pt idx="131">
                        <c:v>13.099990000000002</c:v>
                      </c:pt>
                      <c:pt idx="132">
                        <c:v>13.199990000000001</c:v>
                      </c:pt>
                      <c:pt idx="133">
                        <c:v>13.299990000000001</c:v>
                      </c:pt>
                      <c:pt idx="134">
                        <c:v>13.399989999999999</c:v>
                      </c:pt>
                      <c:pt idx="135">
                        <c:v>13.499989999999999</c:v>
                      </c:pt>
                      <c:pt idx="136">
                        <c:v>13.599989999999998</c:v>
                      </c:pt>
                      <c:pt idx="137">
                        <c:v>13.69999</c:v>
                      </c:pt>
                      <c:pt idx="138">
                        <c:v>13.799989999999999</c:v>
                      </c:pt>
                      <c:pt idx="139">
                        <c:v>13.899989999999999</c:v>
                      </c:pt>
                      <c:pt idx="140">
                        <c:v>13.99999</c:v>
                      </c:pt>
                      <c:pt idx="141">
                        <c:v>14.099989999999998</c:v>
                      </c:pt>
                      <c:pt idx="142">
                        <c:v>14.19999</c:v>
                      </c:pt>
                      <c:pt idx="143">
                        <c:v>14.299990000000001</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15.399990000000003</c:v>
                      </c:pt>
                      <c:pt idx="155">
                        <c:v>15.49999</c:v>
                      </c:pt>
                      <c:pt idx="156">
                        <c:v>15.599990000000002</c:v>
                      </c:pt>
                      <c:pt idx="157">
                        <c:v>15.69999</c:v>
                      </c:pt>
                      <c:pt idx="158">
                        <c:v>15.799990000000001</c:v>
                      </c:pt>
                      <c:pt idx="159">
                        <c:v>15.899989999999999</c:v>
                      </c:pt>
                      <c:pt idx="160">
                        <c:v>15.99999</c:v>
                      </c:pt>
                      <c:pt idx="161">
                        <c:v>16.099989999999998</c:v>
                      </c:pt>
                      <c:pt idx="162">
                        <c:v>16.19999</c:v>
                      </c:pt>
                      <c:pt idx="163">
                        <c:v>16.299990000000001</c:v>
                      </c:pt>
                      <c:pt idx="164">
                        <c:v>16.399989999999999</c:v>
                      </c:pt>
                      <c:pt idx="165">
                        <c:v>16.49999</c:v>
                      </c:pt>
                      <c:pt idx="166">
                        <c:v>16.599989999999998</c:v>
                      </c:pt>
                      <c:pt idx="167">
                        <c:v>16.69999</c:v>
                      </c:pt>
                      <c:pt idx="168">
                        <c:v>16.799990000000001</c:v>
                      </c:pt>
                      <c:pt idx="169">
                        <c:v>16.899989999999999</c:v>
                      </c:pt>
                      <c:pt idx="170">
                        <c:v>16.99999</c:v>
                      </c:pt>
                      <c:pt idx="171">
                        <c:v>17.099989999999998</c:v>
                      </c:pt>
                      <c:pt idx="172">
                        <c:v>17.19999</c:v>
                      </c:pt>
                      <c:pt idx="173">
                        <c:v>17.299990000000001</c:v>
                      </c:pt>
                      <c:pt idx="174">
                        <c:v>17.399989999999999</c:v>
                      </c:pt>
                      <c:pt idx="175">
                        <c:v>17.499980000000001</c:v>
                      </c:pt>
                      <c:pt idx="176">
                        <c:v>17.599979999999999</c:v>
                      </c:pt>
                      <c:pt idx="177">
                        <c:v>17.69998</c:v>
                      </c:pt>
                      <c:pt idx="178">
                        <c:v>17.799979999999998</c:v>
                      </c:pt>
                      <c:pt idx="179">
                        <c:v>17.899979999999999</c:v>
                      </c:pt>
                      <c:pt idx="180">
                        <c:v>17.999980000000001</c:v>
                      </c:pt>
                      <c:pt idx="181">
                        <c:v>18.099990000000002</c:v>
                      </c:pt>
                      <c:pt idx="182">
                        <c:v>18.19999</c:v>
                      </c:pt>
                      <c:pt idx="183">
                        <c:v>18.299990000000001</c:v>
                      </c:pt>
                      <c:pt idx="184">
                        <c:v>18.399989999999999</c:v>
                      </c:pt>
                      <c:pt idx="185">
                        <c:v>18.49999</c:v>
                      </c:pt>
                      <c:pt idx="186">
                        <c:v>18.599989999999998</c:v>
                      </c:pt>
                      <c:pt idx="187">
                        <c:v>18.69999</c:v>
                      </c:pt>
                      <c:pt idx="188">
                        <c:v>18.799979999999998</c:v>
                      </c:pt>
                      <c:pt idx="189">
                        <c:v>18.899979999999999</c:v>
                      </c:pt>
                      <c:pt idx="190">
                        <c:v>18.999979999999997</c:v>
                      </c:pt>
                      <c:pt idx="191">
                        <c:v>19.099980000000002</c:v>
                      </c:pt>
                      <c:pt idx="192">
                        <c:v>19.199979999999996</c:v>
                      </c:pt>
                      <c:pt idx="193">
                        <c:v>19.299980000000001</c:v>
                      </c:pt>
                      <c:pt idx="194">
                        <c:v>19.399979999999999</c:v>
                      </c:pt>
                      <c:pt idx="195">
                        <c:v>19.499980000000001</c:v>
                      </c:pt>
                      <c:pt idx="196">
                        <c:v>19.599979999999999</c:v>
                      </c:pt>
                      <c:pt idx="197">
                        <c:v>19.69998</c:v>
                      </c:pt>
                      <c:pt idx="198">
                        <c:v>19.799979999999998</c:v>
                      </c:pt>
                      <c:pt idx="199">
                        <c:v>19.899979999999999</c:v>
                      </c:pt>
                      <c:pt idx="200">
                        <c:v>19.999980000000001</c:v>
                      </c:pt>
                      <c:pt idx="201">
                        <c:v>20.099980000000002</c:v>
                      </c:pt>
                      <c:pt idx="202">
                        <c:v>20.19998</c:v>
                      </c:pt>
                      <c:pt idx="203">
                        <c:v>20.299980000000001</c:v>
                      </c:pt>
                      <c:pt idx="204">
                        <c:v>20.399979999999999</c:v>
                      </c:pt>
                      <c:pt idx="205">
                        <c:v>20.499980000000001</c:v>
                      </c:pt>
                      <c:pt idx="206">
                        <c:v>20.599979999999999</c:v>
                      </c:pt>
                      <c:pt idx="207">
                        <c:v>20.699980000000004</c:v>
                      </c:pt>
                      <c:pt idx="208">
                        <c:v>20.799979999999998</c:v>
                      </c:pt>
                      <c:pt idx="209">
                        <c:v>20.899980000000003</c:v>
                      </c:pt>
                      <c:pt idx="210">
                        <c:v>20.999980000000001</c:v>
                      </c:pt>
                      <c:pt idx="211">
                        <c:v>21.099980000000002</c:v>
                      </c:pt>
                      <c:pt idx="212">
                        <c:v>21.19998</c:v>
                      </c:pt>
                      <c:pt idx="213">
                        <c:v>21.299979999999998</c:v>
                      </c:pt>
                      <c:pt idx="214">
                        <c:v>21.399979999999999</c:v>
                      </c:pt>
                      <c:pt idx="215">
                        <c:v>21.499979999999997</c:v>
                      </c:pt>
                      <c:pt idx="216">
                        <c:v>21.599980000000002</c:v>
                      </c:pt>
                      <c:pt idx="217">
                        <c:v>21.699979999999996</c:v>
                      </c:pt>
                      <c:pt idx="218">
                        <c:v>21.799980000000001</c:v>
                      </c:pt>
                      <c:pt idx="219">
                        <c:v>21.899979999999999</c:v>
                      </c:pt>
                      <c:pt idx="220">
                        <c:v>21.999980000000001</c:v>
                      </c:pt>
                      <c:pt idx="221">
                        <c:v>22.099979999999999</c:v>
                      </c:pt>
                      <c:pt idx="222">
                        <c:v>22.19998</c:v>
                      </c:pt>
                      <c:pt idx="223">
                        <c:v>22.299979999999998</c:v>
                      </c:pt>
                      <c:pt idx="224">
                        <c:v>22.399979999999999</c:v>
                      </c:pt>
                      <c:pt idx="225">
                        <c:v>22.499980000000001</c:v>
                      </c:pt>
                      <c:pt idx="226">
                        <c:v>22.599980000000002</c:v>
                      </c:pt>
                      <c:pt idx="227">
                        <c:v>22.69998</c:v>
                      </c:pt>
                      <c:pt idx="228">
                        <c:v>22.799980000000001</c:v>
                      </c:pt>
                      <c:pt idx="229">
                        <c:v>22.899979999999999</c:v>
                      </c:pt>
                      <c:pt idx="230">
                        <c:v>22.999980000000001</c:v>
                      </c:pt>
                      <c:pt idx="231">
                        <c:v>23.099979999999999</c:v>
                      </c:pt>
                      <c:pt idx="232">
                        <c:v>23.199980000000004</c:v>
                      </c:pt>
                      <c:pt idx="233">
                        <c:v>23.299979999999998</c:v>
                      </c:pt>
                      <c:pt idx="234">
                        <c:v>23.399980000000003</c:v>
                      </c:pt>
                      <c:pt idx="235">
                        <c:v>23.499980000000001</c:v>
                      </c:pt>
                      <c:pt idx="236">
                        <c:v>23.599980000000002</c:v>
                      </c:pt>
                      <c:pt idx="237">
                        <c:v>23.69998</c:v>
                      </c:pt>
                      <c:pt idx="238">
                        <c:v>23.799979999999998</c:v>
                      </c:pt>
                      <c:pt idx="239">
                        <c:v>23.899979999999999</c:v>
                      </c:pt>
                      <c:pt idx="240">
                        <c:v>23.999979999999997</c:v>
                      </c:pt>
                      <c:pt idx="241">
                        <c:v>24.099980000000002</c:v>
                      </c:pt>
                      <c:pt idx="242">
                        <c:v>24.199979999999996</c:v>
                      </c:pt>
                      <c:pt idx="243">
                        <c:v>24.299980000000001</c:v>
                      </c:pt>
                      <c:pt idx="244">
                        <c:v>24.399979999999999</c:v>
                      </c:pt>
                      <c:pt idx="245">
                        <c:v>24.499980000000001</c:v>
                      </c:pt>
                      <c:pt idx="246">
                        <c:v>24.599979999999999</c:v>
                      </c:pt>
                      <c:pt idx="247">
                        <c:v>24.69998</c:v>
                      </c:pt>
                      <c:pt idx="248">
                        <c:v>24.799979999999998</c:v>
                      </c:pt>
                      <c:pt idx="249">
                        <c:v>24.899979999999999</c:v>
                      </c:pt>
                      <c:pt idx="250">
                        <c:v>24.999980000000001</c:v>
                      </c:pt>
                      <c:pt idx="251">
                        <c:v>25.099980000000002</c:v>
                      </c:pt>
                      <c:pt idx="252">
                        <c:v>25.19998</c:v>
                      </c:pt>
                      <c:pt idx="253">
                        <c:v>25.299980000000001</c:v>
                      </c:pt>
                      <c:pt idx="254">
                        <c:v>25.399979999999999</c:v>
                      </c:pt>
                      <c:pt idx="255">
                        <c:v>25.499980000000001</c:v>
                      </c:pt>
                      <c:pt idx="256">
                        <c:v>25.599979999999999</c:v>
                      </c:pt>
                      <c:pt idx="257">
                        <c:v>25.699980000000004</c:v>
                      </c:pt>
                      <c:pt idx="258">
                        <c:v>25.799979999999998</c:v>
                      </c:pt>
                      <c:pt idx="259">
                        <c:v>25.899980000000003</c:v>
                      </c:pt>
                      <c:pt idx="260">
                        <c:v>25.999980000000001</c:v>
                      </c:pt>
                      <c:pt idx="261">
                        <c:v>26.099980000000002</c:v>
                      </c:pt>
                      <c:pt idx="262">
                        <c:v>26.19998</c:v>
                      </c:pt>
                      <c:pt idx="263">
                        <c:v>26.299979999999998</c:v>
                      </c:pt>
                      <c:pt idx="264">
                        <c:v>26.399979999999999</c:v>
                      </c:pt>
                      <c:pt idx="265">
                        <c:v>26.499979999999997</c:v>
                      </c:pt>
                      <c:pt idx="266">
                        <c:v>26.599980000000002</c:v>
                      </c:pt>
                      <c:pt idx="267">
                        <c:v>26.699979999999996</c:v>
                      </c:pt>
                      <c:pt idx="268">
                        <c:v>26.799980000000001</c:v>
                      </c:pt>
                      <c:pt idx="269">
                        <c:v>26.899979999999999</c:v>
                      </c:pt>
                      <c:pt idx="270">
                        <c:v>26.999980000000001</c:v>
                      </c:pt>
                      <c:pt idx="271">
                        <c:v>27.099979999999999</c:v>
                      </c:pt>
                      <c:pt idx="272">
                        <c:v>27.19998</c:v>
                      </c:pt>
                      <c:pt idx="273">
                        <c:v>27.299979999999998</c:v>
                      </c:pt>
                      <c:pt idx="274">
                        <c:v>27.399979999999999</c:v>
                      </c:pt>
                      <c:pt idx="275">
                        <c:v>27.499980000000001</c:v>
                      </c:pt>
                      <c:pt idx="276">
                        <c:v>27.599980000000002</c:v>
                      </c:pt>
                      <c:pt idx="277">
                        <c:v>27.69998</c:v>
                      </c:pt>
                      <c:pt idx="278">
                        <c:v>27.799980000000001</c:v>
                      </c:pt>
                      <c:pt idx="279">
                        <c:v>27.899979999999999</c:v>
                      </c:pt>
                      <c:pt idx="280">
                        <c:v>27.999980000000001</c:v>
                      </c:pt>
                      <c:pt idx="281">
                        <c:v>28.099979999999999</c:v>
                      </c:pt>
                      <c:pt idx="282">
                        <c:v>28.199980000000004</c:v>
                      </c:pt>
                      <c:pt idx="283">
                        <c:v>28.299979999999998</c:v>
                      </c:pt>
                      <c:pt idx="284">
                        <c:v>28.399980000000003</c:v>
                      </c:pt>
                      <c:pt idx="285">
                        <c:v>28.499980000000001</c:v>
                      </c:pt>
                      <c:pt idx="286">
                        <c:v>28.599980000000002</c:v>
                      </c:pt>
                      <c:pt idx="287">
                        <c:v>28.69998</c:v>
                      </c:pt>
                      <c:pt idx="288">
                        <c:v>28.799979999999998</c:v>
                      </c:pt>
                      <c:pt idx="289">
                        <c:v>28.899979999999999</c:v>
                      </c:pt>
                      <c:pt idx="290">
                        <c:v>28.999979999999997</c:v>
                      </c:pt>
                      <c:pt idx="291">
                        <c:v>29.099980000000002</c:v>
                      </c:pt>
                      <c:pt idx="292">
                        <c:v>29.199979999999996</c:v>
                      </c:pt>
                      <c:pt idx="293">
                        <c:v>29.299969999999998</c:v>
                      </c:pt>
                      <c:pt idx="294">
                        <c:v>29.399970000000003</c:v>
                      </c:pt>
                      <c:pt idx="295">
                        <c:v>29.499969999999998</c:v>
                      </c:pt>
                      <c:pt idx="296">
                        <c:v>29.599970000000003</c:v>
                      </c:pt>
                      <c:pt idx="297">
                        <c:v>29.69997</c:v>
                      </c:pt>
                      <c:pt idx="298">
                        <c:v>29.799970000000002</c:v>
                      </c:pt>
                      <c:pt idx="299">
                        <c:v>29.89997</c:v>
                      </c:pt>
                      <c:pt idx="300">
                        <c:v>29.999970000000001</c:v>
                      </c:pt>
                      <c:pt idx="301">
                        <c:v>30.099969999999999</c:v>
                      </c:pt>
                      <c:pt idx="302">
                        <c:v>30.19997</c:v>
                      </c:pt>
                      <c:pt idx="303">
                        <c:v>30.299970000000002</c:v>
                      </c:pt>
                      <c:pt idx="304">
                        <c:v>30.399969999999996</c:v>
                      </c:pt>
                      <c:pt idx="305">
                        <c:v>30.499969999999998</c:v>
                      </c:pt>
                      <c:pt idx="306">
                        <c:v>30.599969999999999</c:v>
                      </c:pt>
                      <c:pt idx="307">
                        <c:v>30.69997</c:v>
                      </c:pt>
                      <c:pt idx="308">
                        <c:v>30.799970000000002</c:v>
                      </c:pt>
                      <c:pt idx="309">
                        <c:v>30.899970000000003</c:v>
                      </c:pt>
                      <c:pt idx="310">
                        <c:v>30.999969999999998</c:v>
                      </c:pt>
                      <c:pt idx="311">
                        <c:v>31.099969999999999</c:v>
                      </c:pt>
                      <c:pt idx="312">
                        <c:v>31.19997</c:v>
                      </c:pt>
                      <c:pt idx="313">
                        <c:v>31.299970000000002</c:v>
                      </c:pt>
                      <c:pt idx="314">
                        <c:v>31.399969999999996</c:v>
                      </c:pt>
                      <c:pt idx="315">
                        <c:v>31.499970000000005</c:v>
                      </c:pt>
                      <c:pt idx="316">
                        <c:v>31.599969999999999</c:v>
                      </c:pt>
                      <c:pt idx="317">
                        <c:v>31.69997</c:v>
                      </c:pt>
                      <c:pt idx="318">
                        <c:v>31.799970000000002</c:v>
                      </c:pt>
                      <c:pt idx="319">
                        <c:v>31.899970000000003</c:v>
                      </c:pt>
                      <c:pt idx="320">
                        <c:v>31.999969999999998</c:v>
                      </c:pt>
                      <c:pt idx="321">
                        <c:v>32.099969999999999</c:v>
                      </c:pt>
                      <c:pt idx="322">
                        <c:v>32.19997</c:v>
                      </c:pt>
                      <c:pt idx="323">
                        <c:v>32.299970000000002</c:v>
                      </c:pt>
                      <c:pt idx="324">
                        <c:v>32.399969999999996</c:v>
                      </c:pt>
                      <c:pt idx="325">
                        <c:v>32.499970000000005</c:v>
                      </c:pt>
                      <c:pt idx="326">
                        <c:v>32.599969999999999</c:v>
                      </c:pt>
                      <c:pt idx="327">
                        <c:v>32.69997</c:v>
                      </c:pt>
                      <c:pt idx="328">
                        <c:v>32.799970000000002</c:v>
                      </c:pt>
                      <c:pt idx="329">
                        <c:v>32.899969999999996</c:v>
                      </c:pt>
                      <c:pt idx="330">
                        <c:v>32.999969999999998</c:v>
                      </c:pt>
                      <c:pt idx="331">
                        <c:v>33.099969999999999</c:v>
                      </c:pt>
                      <c:pt idx="332">
                        <c:v>33.19997</c:v>
                      </c:pt>
                      <c:pt idx="333">
                        <c:v>33.299970000000002</c:v>
                      </c:pt>
                      <c:pt idx="334">
                        <c:v>33.399970000000003</c:v>
                      </c:pt>
                      <c:pt idx="335">
                        <c:v>33.499969999999998</c:v>
                      </c:pt>
                      <c:pt idx="336">
                        <c:v>33.599969999999999</c:v>
                      </c:pt>
                      <c:pt idx="337">
                        <c:v>33.69997</c:v>
                      </c:pt>
                      <c:pt idx="338">
                        <c:v>33.799970000000002</c:v>
                      </c:pt>
                      <c:pt idx="339">
                        <c:v>33.899969999999996</c:v>
                      </c:pt>
                      <c:pt idx="340">
                        <c:v>33.999970000000005</c:v>
                      </c:pt>
                      <c:pt idx="341">
                        <c:v>34.099969999999999</c:v>
                      </c:pt>
                      <c:pt idx="342">
                        <c:v>34.19997</c:v>
                      </c:pt>
                      <c:pt idx="343">
                        <c:v>34.299970000000002</c:v>
                      </c:pt>
                      <c:pt idx="344">
                        <c:v>34.399970000000003</c:v>
                      </c:pt>
                      <c:pt idx="345">
                        <c:v>34.499969999999998</c:v>
                      </c:pt>
                      <c:pt idx="346">
                        <c:v>34.599969999999999</c:v>
                      </c:pt>
                      <c:pt idx="347">
                        <c:v>34.69997</c:v>
                      </c:pt>
                      <c:pt idx="348">
                        <c:v>34.799970000000002</c:v>
                      </c:pt>
                      <c:pt idx="349">
                        <c:v>34.899969999999996</c:v>
                      </c:pt>
                      <c:pt idx="350">
                        <c:v>34.999970000000005</c:v>
                      </c:pt>
                      <c:pt idx="351">
                        <c:v>35.099969999999999</c:v>
                      </c:pt>
                      <c:pt idx="352">
                        <c:v>35.19997</c:v>
                      </c:pt>
                      <c:pt idx="353">
                        <c:v>35.299970000000002</c:v>
                      </c:pt>
                      <c:pt idx="354">
                        <c:v>35.399969999999996</c:v>
                      </c:pt>
                      <c:pt idx="355">
                        <c:v>35.499969999999998</c:v>
                      </c:pt>
                      <c:pt idx="356">
                        <c:v>35.599969999999999</c:v>
                      </c:pt>
                      <c:pt idx="357">
                        <c:v>35.69997</c:v>
                      </c:pt>
                      <c:pt idx="358">
                        <c:v>35.799970000000002</c:v>
                      </c:pt>
                      <c:pt idx="359">
                        <c:v>35.899970000000003</c:v>
                      </c:pt>
                      <c:pt idx="360">
                        <c:v>35.999969999999998</c:v>
                      </c:pt>
                      <c:pt idx="361">
                        <c:v>36.099969999999999</c:v>
                      </c:pt>
                      <c:pt idx="362">
                        <c:v>36.19997</c:v>
                      </c:pt>
                      <c:pt idx="363">
                        <c:v>36.299970000000002</c:v>
                      </c:pt>
                      <c:pt idx="364">
                        <c:v>36.399969999999996</c:v>
                      </c:pt>
                      <c:pt idx="365">
                        <c:v>36.499970000000005</c:v>
                      </c:pt>
                      <c:pt idx="366">
                        <c:v>36.599969999999999</c:v>
                      </c:pt>
                      <c:pt idx="367">
                        <c:v>36.69997</c:v>
                      </c:pt>
                      <c:pt idx="368">
                        <c:v>36.799970000000002</c:v>
                      </c:pt>
                      <c:pt idx="369">
                        <c:v>36.899970000000003</c:v>
                      </c:pt>
                      <c:pt idx="370">
                        <c:v>36.999969999999998</c:v>
                      </c:pt>
                      <c:pt idx="371">
                        <c:v>37.099969999999999</c:v>
                      </c:pt>
                      <c:pt idx="372">
                        <c:v>37.19997</c:v>
                      </c:pt>
                      <c:pt idx="373">
                        <c:v>37.299970000000002</c:v>
                      </c:pt>
                      <c:pt idx="374">
                        <c:v>37.399969999999996</c:v>
                      </c:pt>
                      <c:pt idx="375">
                        <c:v>37.499970000000005</c:v>
                      </c:pt>
                      <c:pt idx="376">
                        <c:v>37.599969999999999</c:v>
                      </c:pt>
                      <c:pt idx="377">
                        <c:v>37.69997</c:v>
                      </c:pt>
                      <c:pt idx="378">
                        <c:v>37.799970000000002</c:v>
                      </c:pt>
                      <c:pt idx="379">
                        <c:v>37.899969999999996</c:v>
                      </c:pt>
                      <c:pt idx="380">
                        <c:v>37.999969999999998</c:v>
                      </c:pt>
                      <c:pt idx="381">
                        <c:v>38.099969999999999</c:v>
                      </c:pt>
                      <c:pt idx="382">
                        <c:v>38.19997</c:v>
                      </c:pt>
                      <c:pt idx="383">
                        <c:v>38.299970000000002</c:v>
                      </c:pt>
                      <c:pt idx="384">
                        <c:v>38.399979999999999</c:v>
                      </c:pt>
                      <c:pt idx="385">
                        <c:v>38.499980000000008</c:v>
                      </c:pt>
                      <c:pt idx="386">
                        <c:v>38.599980000000002</c:v>
                      </c:pt>
                      <c:pt idx="387">
                        <c:v>38.699979999999996</c:v>
                      </c:pt>
                      <c:pt idx="388">
                        <c:v>38.799979999999998</c:v>
                      </c:pt>
                      <c:pt idx="389">
                        <c:v>38.899989999999995</c:v>
                      </c:pt>
                      <c:pt idx="390">
                        <c:v>38.999990000000004</c:v>
                      </c:pt>
                      <c:pt idx="391">
                        <c:v>39.099990000000005</c:v>
                      </c:pt>
                      <c:pt idx="392">
                        <c:v>39.19999</c:v>
                      </c:pt>
                      <c:pt idx="393">
                        <c:v>39.299999999999997</c:v>
                      </c:pt>
                      <c:pt idx="394">
                        <c:v>39.4</c:v>
                      </c:pt>
                      <c:pt idx="395">
                        <c:v>39.5</c:v>
                      </c:pt>
                      <c:pt idx="396">
                        <c:v>39.6</c:v>
                      </c:pt>
                      <c:pt idx="397">
                        <c:v>39.700009999999999</c:v>
                      </c:pt>
                      <c:pt idx="398">
                        <c:v>39.80001</c:v>
                      </c:pt>
                      <c:pt idx="399">
                        <c:v>39.900009999999995</c:v>
                      </c:pt>
                      <c:pt idx="400">
                        <c:v>40.000010000000003</c:v>
                      </c:pt>
                      <c:pt idx="401">
                        <c:v>40.100009999999997</c:v>
                      </c:pt>
                      <c:pt idx="402">
                        <c:v>40.200020000000002</c:v>
                      </c:pt>
                      <c:pt idx="403">
                        <c:v>40.300019999999996</c:v>
                      </c:pt>
                      <c:pt idx="404">
                        <c:v>40.400019999999998</c:v>
                      </c:pt>
                      <c:pt idx="405">
                        <c:v>40.500020000000006</c:v>
                      </c:pt>
                      <c:pt idx="406">
                        <c:v>40.600030000000004</c:v>
                      </c:pt>
                      <c:pt idx="407">
                        <c:v>40.700029999999998</c:v>
                      </c:pt>
                      <c:pt idx="408">
                        <c:v>40.80003</c:v>
                      </c:pt>
                      <c:pt idx="409">
                        <c:v>40.900029999999994</c:v>
                      </c:pt>
                      <c:pt idx="410">
                        <c:v>41.000040000000006</c:v>
                      </c:pt>
                      <c:pt idx="411">
                        <c:v>41.10004</c:v>
                      </c:pt>
                      <c:pt idx="412">
                        <c:v>41.200040000000001</c:v>
                      </c:pt>
                      <c:pt idx="413">
                        <c:v>41.300039999999996</c:v>
                      </c:pt>
                      <c:pt idx="414">
                        <c:v>41.400040000000004</c:v>
                      </c:pt>
                      <c:pt idx="415">
                        <c:v>41.500050000000002</c:v>
                      </c:pt>
                      <c:pt idx="416">
                        <c:v>41.600050000000003</c:v>
                      </c:pt>
                      <c:pt idx="417">
                        <c:v>41.700049999999997</c:v>
                      </c:pt>
                      <c:pt idx="418">
                        <c:v>41.800049999999999</c:v>
                      </c:pt>
                      <c:pt idx="419">
                        <c:v>41.900059999999996</c:v>
                      </c:pt>
                      <c:pt idx="420">
                        <c:v>42.000060000000005</c:v>
                      </c:pt>
                      <c:pt idx="421">
                        <c:v>42.100059999999999</c:v>
                      </c:pt>
                      <c:pt idx="422">
                        <c:v>42.200060000000001</c:v>
                      </c:pt>
                      <c:pt idx="423">
                        <c:v>42.300069999999998</c:v>
                      </c:pt>
                      <c:pt idx="424">
                        <c:v>42.400069999999999</c:v>
                      </c:pt>
                      <c:pt idx="425">
                        <c:v>42.500070000000001</c:v>
                      </c:pt>
                      <c:pt idx="426">
                        <c:v>42.600070000000002</c:v>
                      </c:pt>
                      <c:pt idx="427">
                        <c:v>42.700069999999997</c:v>
                      </c:pt>
                      <c:pt idx="428">
                        <c:v>42.800079999999994</c:v>
                      </c:pt>
                      <c:pt idx="429">
                        <c:v>42.900080000000003</c:v>
                      </c:pt>
                      <c:pt idx="430">
                        <c:v>43.000080000000004</c:v>
                      </c:pt>
                      <c:pt idx="431">
                        <c:v>43.100079999999998</c:v>
                      </c:pt>
                      <c:pt idx="432">
                        <c:v>43.200090000000003</c:v>
                      </c:pt>
                      <c:pt idx="433">
                        <c:v>43.300089999999997</c:v>
                      </c:pt>
                      <c:pt idx="434">
                        <c:v>43.400090000000006</c:v>
                      </c:pt>
                      <c:pt idx="435">
                        <c:v>43.50009</c:v>
                      </c:pt>
                      <c:pt idx="436">
                        <c:v>43.600090000000002</c:v>
                      </c:pt>
                      <c:pt idx="437">
                        <c:v>43.700099999999999</c:v>
                      </c:pt>
                      <c:pt idx="438">
                        <c:v>43.8001</c:v>
                      </c:pt>
                      <c:pt idx="439">
                        <c:v>43.900100000000002</c:v>
                      </c:pt>
                      <c:pt idx="440">
                        <c:v>44.000100000000003</c:v>
                      </c:pt>
                      <c:pt idx="441">
                        <c:v>44.100110000000001</c:v>
                      </c:pt>
                      <c:pt idx="442">
                        <c:v>44.200109999999995</c:v>
                      </c:pt>
                      <c:pt idx="443">
                        <c:v>44.300109999999997</c:v>
                      </c:pt>
                      <c:pt idx="444">
                        <c:v>44.400110000000005</c:v>
                      </c:pt>
                      <c:pt idx="445">
                        <c:v>44.500120000000003</c:v>
                      </c:pt>
                      <c:pt idx="446">
                        <c:v>44.600120000000004</c:v>
                      </c:pt>
                      <c:pt idx="447">
                        <c:v>44.700119999999998</c:v>
                      </c:pt>
                      <c:pt idx="448">
                        <c:v>44.800119999999993</c:v>
                      </c:pt>
                      <c:pt idx="449">
                        <c:v>44.900120000000001</c:v>
                      </c:pt>
                      <c:pt idx="450">
                        <c:v>45.000129999999999</c:v>
                      </c:pt>
                      <c:pt idx="451">
                        <c:v>45.10013</c:v>
                      </c:pt>
                      <c:pt idx="452">
                        <c:v>45.200130000000001</c:v>
                      </c:pt>
                      <c:pt idx="453">
                        <c:v>45.300129999999996</c:v>
                      </c:pt>
                      <c:pt idx="454">
                        <c:v>45.400140000000007</c:v>
                      </c:pt>
                      <c:pt idx="455">
                        <c:v>45.500140000000002</c:v>
                      </c:pt>
                      <c:pt idx="456">
                        <c:v>45.600139999999996</c:v>
                      </c:pt>
                      <c:pt idx="457">
                        <c:v>45.700139999999998</c:v>
                      </c:pt>
                      <c:pt idx="458">
                        <c:v>45.800149999999995</c:v>
                      </c:pt>
                      <c:pt idx="459">
                        <c:v>45.900150000000004</c:v>
                      </c:pt>
                      <c:pt idx="460">
                        <c:v>46.000150000000005</c:v>
                      </c:pt>
                      <c:pt idx="461">
                        <c:v>46.100149999999999</c:v>
                      </c:pt>
                      <c:pt idx="462">
                        <c:v>46.200149999999994</c:v>
                      </c:pt>
                      <c:pt idx="463">
                        <c:v>46.300159999999998</c:v>
                      </c:pt>
                      <c:pt idx="464">
                        <c:v>46.40016</c:v>
                      </c:pt>
                      <c:pt idx="465">
                        <c:v>46.500160000000001</c:v>
                      </c:pt>
                      <c:pt idx="466">
                        <c:v>46.600160000000002</c:v>
                      </c:pt>
                      <c:pt idx="467">
                        <c:v>46.70017</c:v>
                      </c:pt>
                      <c:pt idx="468">
                        <c:v>46.800169999999994</c:v>
                      </c:pt>
                      <c:pt idx="469">
                        <c:v>46.900170000000003</c:v>
                      </c:pt>
                      <c:pt idx="470">
                        <c:v>47.000169999999997</c:v>
                      </c:pt>
                      <c:pt idx="471">
                        <c:v>47.100169999999999</c:v>
                      </c:pt>
                      <c:pt idx="472">
                        <c:v>47.200179999999996</c:v>
                      </c:pt>
                      <c:pt idx="473">
                        <c:v>47.300179999999997</c:v>
                      </c:pt>
                      <c:pt idx="474">
                        <c:v>47.400180000000006</c:v>
                      </c:pt>
                      <c:pt idx="475">
                        <c:v>47.50018</c:v>
                      </c:pt>
                      <c:pt idx="476">
                        <c:v>47.600189999999998</c:v>
                      </c:pt>
                      <c:pt idx="477">
                        <c:v>47.700189999999999</c:v>
                      </c:pt>
                      <c:pt idx="478">
                        <c:v>47.800190000000001</c:v>
                      </c:pt>
                      <c:pt idx="479">
                        <c:v>47.900190000000002</c:v>
                      </c:pt>
                      <c:pt idx="480">
                        <c:v>48.0002</c:v>
                      </c:pt>
                      <c:pt idx="481">
                        <c:v>48.100200000000001</c:v>
                      </c:pt>
                      <c:pt idx="482">
                        <c:v>48.200199999999995</c:v>
                      </c:pt>
                      <c:pt idx="483">
                        <c:v>48.300200000000004</c:v>
                      </c:pt>
                      <c:pt idx="484">
                        <c:v>48.400199999999998</c:v>
                      </c:pt>
                      <c:pt idx="485">
                        <c:v>48.500210000000003</c:v>
                      </c:pt>
                      <c:pt idx="486">
                        <c:v>48.600209999999997</c:v>
                      </c:pt>
                      <c:pt idx="487">
                        <c:v>48.700209999999998</c:v>
                      </c:pt>
                      <c:pt idx="488">
                        <c:v>48.800210000000007</c:v>
                      </c:pt>
                      <c:pt idx="489">
                        <c:v>48.900220000000004</c:v>
                      </c:pt>
                      <c:pt idx="490">
                        <c:v>49.000219999999999</c:v>
                      </c:pt>
                      <c:pt idx="491">
                        <c:v>49.10022</c:v>
                      </c:pt>
                      <c:pt idx="492">
                        <c:v>49.200219999999995</c:v>
                      </c:pt>
                      <c:pt idx="493">
                        <c:v>49.300230000000006</c:v>
                      </c:pt>
                      <c:pt idx="494">
                        <c:v>49.400230000000001</c:v>
                      </c:pt>
                      <c:pt idx="495">
                        <c:v>49.500230000000002</c:v>
                      </c:pt>
                      <c:pt idx="496">
                        <c:v>49.600229999999996</c:v>
                      </c:pt>
                      <c:pt idx="497">
                        <c:v>49.700229999999998</c:v>
                      </c:pt>
                      <c:pt idx="498">
                        <c:v>49.800240000000002</c:v>
                      </c:pt>
                      <c:pt idx="499">
                        <c:v>49.900240000000004</c:v>
                      </c:pt>
                      <c:pt idx="500">
                        <c:v>50.000239999999998</c:v>
                      </c:pt>
                      <c:pt idx="501">
                        <c:v>50.100239999999999</c:v>
                      </c:pt>
                      <c:pt idx="502">
                        <c:v>50.200249999999997</c:v>
                      </c:pt>
                      <c:pt idx="503">
                        <c:v>50.300250000000005</c:v>
                      </c:pt>
                      <c:pt idx="504">
                        <c:v>50.40025</c:v>
                      </c:pt>
                      <c:pt idx="505">
                        <c:v>50.500250000000001</c:v>
                      </c:pt>
                      <c:pt idx="506">
                        <c:v>50.600259999999999</c:v>
                      </c:pt>
                      <c:pt idx="507">
                        <c:v>50.70026</c:v>
                      </c:pt>
                      <c:pt idx="508">
                        <c:v>50.800260000000002</c:v>
                      </c:pt>
                      <c:pt idx="509">
                        <c:v>50.900260000000003</c:v>
                      </c:pt>
                      <c:pt idx="510">
                        <c:v>51.000259999999997</c:v>
                      </c:pt>
                      <c:pt idx="511">
                        <c:v>51.100269999999995</c:v>
                      </c:pt>
                      <c:pt idx="512">
                        <c:v>51.200269999999996</c:v>
                      </c:pt>
                      <c:pt idx="513">
                        <c:v>51.300270000000005</c:v>
                      </c:pt>
                      <c:pt idx="514">
                        <c:v>51.400269999999999</c:v>
                      </c:pt>
                      <c:pt idx="515">
                        <c:v>51.500280000000004</c:v>
                      </c:pt>
                      <c:pt idx="516">
                        <c:v>51.600279999999998</c:v>
                      </c:pt>
                      <c:pt idx="517">
                        <c:v>51.700279999999992</c:v>
                      </c:pt>
                      <c:pt idx="518">
                        <c:v>51.800280000000001</c:v>
                      </c:pt>
                      <c:pt idx="519">
                        <c:v>51.900280000000002</c:v>
                      </c:pt>
                      <c:pt idx="520">
                        <c:v>52.00029</c:v>
                      </c:pt>
                      <c:pt idx="521">
                        <c:v>52.100290000000001</c:v>
                      </c:pt>
                      <c:pt idx="522">
                        <c:v>52.200290000000003</c:v>
                      </c:pt>
                      <c:pt idx="523">
                        <c:v>52.300290000000004</c:v>
                      </c:pt>
                      <c:pt idx="524">
                        <c:v>52.400300000000001</c:v>
                      </c:pt>
                      <c:pt idx="525">
                        <c:v>52.500299999999996</c:v>
                      </c:pt>
                      <c:pt idx="526">
                        <c:v>52.600299999999997</c:v>
                      </c:pt>
                      <c:pt idx="527">
                        <c:v>52.700300000000006</c:v>
                      </c:pt>
                      <c:pt idx="528">
                        <c:v>52.800310000000003</c:v>
                      </c:pt>
                      <c:pt idx="529">
                        <c:v>52.900310000000005</c:v>
                      </c:pt>
                      <c:pt idx="530">
                        <c:v>53.000309999999999</c:v>
                      </c:pt>
                      <c:pt idx="531">
                        <c:v>53.100309999999993</c:v>
                      </c:pt>
                      <c:pt idx="532">
                        <c:v>53.200310000000002</c:v>
                      </c:pt>
                      <c:pt idx="533">
                        <c:v>53.300319999999999</c:v>
                      </c:pt>
                      <c:pt idx="534">
                        <c:v>53.400320000000001</c:v>
                      </c:pt>
                      <c:pt idx="535">
                        <c:v>53.500320000000002</c:v>
                      </c:pt>
                      <c:pt idx="536">
                        <c:v>53.600319999999996</c:v>
                      </c:pt>
                      <c:pt idx="537">
                        <c:v>53.700329999999994</c:v>
                      </c:pt>
                      <c:pt idx="538">
                        <c:v>53.800330000000002</c:v>
                      </c:pt>
                      <c:pt idx="539">
                        <c:v>53.900329999999997</c:v>
                      </c:pt>
                      <c:pt idx="540">
                        <c:v>54.000329999999998</c:v>
                      </c:pt>
                      <c:pt idx="541">
                        <c:v>54.100339999999996</c:v>
                      </c:pt>
                      <c:pt idx="542">
                        <c:v>54.200340000000004</c:v>
                      </c:pt>
                      <c:pt idx="543">
                        <c:v>54.300340000000006</c:v>
                      </c:pt>
                      <c:pt idx="544">
                        <c:v>54.40034</c:v>
                      </c:pt>
                      <c:pt idx="545">
                        <c:v>54.500339999999994</c:v>
                      </c:pt>
                      <c:pt idx="546">
                        <c:v>54.600349999999999</c:v>
                      </c:pt>
                      <c:pt idx="547">
                        <c:v>54.70035</c:v>
                      </c:pt>
                      <c:pt idx="548">
                        <c:v>54.800350000000002</c:v>
                      </c:pt>
                      <c:pt idx="549">
                        <c:v>54.900350000000003</c:v>
                      </c:pt>
                      <c:pt idx="550">
                        <c:v>55.000360000000001</c:v>
                      </c:pt>
                      <c:pt idx="551">
                        <c:v>55.100359999999995</c:v>
                      </c:pt>
                      <c:pt idx="552">
                        <c:v>55.200360000000003</c:v>
                      </c:pt>
                      <c:pt idx="553">
                        <c:v>55.300359999999998</c:v>
                      </c:pt>
                      <c:pt idx="554">
                        <c:v>55.400359999999999</c:v>
                      </c:pt>
                      <c:pt idx="555">
                        <c:v>55.500369999999997</c:v>
                      </c:pt>
                      <c:pt idx="556">
                        <c:v>55.600369999999998</c:v>
                      </c:pt>
                      <c:pt idx="557">
                        <c:v>55.700370000000007</c:v>
                      </c:pt>
                      <c:pt idx="558">
                        <c:v>55.800370000000001</c:v>
                      </c:pt>
                      <c:pt idx="559">
                        <c:v>55.900379999999998</c:v>
                      </c:pt>
                      <c:pt idx="560">
                        <c:v>56.00038</c:v>
                      </c:pt>
                      <c:pt idx="561">
                        <c:v>56.100379999999994</c:v>
                      </c:pt>
                      <c:pt idx="562">
                        <c:v>56.200380000000003</c:v>
                      </c:pt>
                      <c:pt idx="563">
                        <c:v>56.30039</c:v>
                      </c:pt>
                      <c:pt idx="564">
                        <c:v>56.400390000000002</c:v>
                      </c:pt>
                      <c:pt idx="565">
                        <c:v>56.500389999999996</c:v>
                      </c:pt>
                      <c:pt idx="566">
                        <c:v>56.600390000000004</c:v>
                      </c:pt>
                      <c:pt idx="567">
                        <c:v>56.700389999999999</c:v>
                      </c:pt>
                      <c:pt idx="568">
                        <c:v>56.800400000000003</c:v>
                      </c:pt>
                      <c:pt idx="569">
                        <c:v>56.900399999999998</c:v>
                      </c:pt>
                      <c:pt idx="570">
                        <c:v>57.000399999999999</c:v>
                      </c:pt>
                      <c:pt idx="571">
                        <c:v>57.100400000000008</c:v>
                      </c:pt>
                      <c:pt idx="572">
                        <c:v>57.200410000000005</c:v>
                      </c:pt>
                      <c:pt idx="573">
                        <c:v>57.300409999999999</c:v>
                      </c:pt>
                      <c:pt idx="574">
                        <c:v>57.400410000000001</c:v>
                      </c:pt>
                      <c:pt idx="575">
                        <c:v>57.500409999999995</c:v>
                      </c:pt>
                      <c:pt idx="576">
                        <c:v>57.60042</c:v>
                      </c:pt>
                      <c:pt idx="577">
                        <c:v>57.700420000000001</c:v>
                      </c:pt>
                      <c:pt idx="578">
                        <c:v>57.800420000000003</c:v>
                      </c:pt>
                      <c:pt idx="579">
                        <c:v>57.900419999999997</c:v>
                      </c:pt>
                      <c:pt idx="580">
                        <c:v>58.000419999999998</c:v>
                      </c:pt>
                      <c:pt idx="581">
                        <c:v>58.100429999999996</c:v>
                      </c:pt>
                      <c:pt idx="582">
                        <c:v>58.200430000000004</c:v>
                      </c:pt>
                      <c:pt idx="583">
                        <c:v>58.300429999999999</c:v>
                      </c:pt>
                      <c:pt idx="584">
                        <c:v>58.40043</c:v>
                      </c:pt>
                      <c:pt idx="585">
                        <c:v>58.500439999999998</c:v>
                      </c:pt>
                      <c:pt idx="586">
                        <c:v>58.600440000000006</c:v>
                      </c:pt>
                      <c:pt idx="587">
                        <c:v>58.70044</c:v>
                      </c:pt>
                      <c:pt idx="588">
                        <c:v>58.800440000000002</c:v>
                      </c:pt>
                      <c:pt idx="589">
                        <c:v>58.900439999999996</c:v>
                      </c:pt>
                      <c:pt idx="590">
                        <c:v>59.000450000000001</c:v>
                      </c:pt>
                      <c:pt idx="591">
                        <c:v>59.100450000000002</c:v>
                      </c:pt>
                      <c:pt idx="592">
                        <c:v>59.200450000000004</c:v>
                      </c:pt>
                      <c:pt idx="593">
                        <c:v>59.300449999999998</c:v>
                      </c:pt>
                      <c:pt idx="594">
                        <c:v>59.400459999999995</c:v>
                      </c:pt>
                      <c:pt idx="595">
                        <c:v>59.500459999999997</c:v>
                      </c:pt>
                      <c:pt idx="596">
                        <c:v>59.600460000000005</c:v>
                      </c:pt>
                      <c:pt idx="597">
                        <c:v>59.70046</c:v>
                      </c:pt>
                      <c:pt idx="598">
                        <c:v>59.800470000000004</c:v>
                      </c:pt>
                      <c:pt idx="599">
                        <c:v>59.900469999999999</c:v>
                      </c:pt>
                      <c:pt idx="600">
                        <c:v>60.000469999999993</c:v>
                      </c:pt>
                      <c:pt idx="601">
                        <c:v>60.100470000000001</c:v>
                      </c:pt>
                      <c:pt idx="602">
                        <c:v>60.200470000000003</c:v>
                      </c:pt>
                      <c:pt idx="603">
                        <c:v>60.30048</c:v>
                      </c:pt>
                      <c:pt idx="604">
                        <c:v>60.400480000000002</c:v>
                      </c:pt>
                      <c:pt idx="605">
                        <c:v>60.500479999999996</c:v>
                      </c:pt>
                      <c:pt idx="606">
                        <c:v>60.600480000000005</c:v>
                      </c:pt>
                      <c:pt idx="607">
                        <c:v>60.700490000000002</c:v>
                      </c:pt>
                      <c:pt idx="608">
                        <c:v>60.800489999999996</c:v>
                      </c:pt>
                      <c:pt idx="609">
                        <c:v>60.900489999999998</c:v>
                      </c:pt>
                      <c:pt idx="610">
                        <c:v>61.000489999999999</c:v>
                      </c:pt>
                      <c:pt idx="611">
                        <c:v>61.100500000000004</c:v>
                      </c:pt>
                      <c:pt idx="612">
                        <c:v>61.200500000000005</c:v>
                      </c:pt>
                      <c:pt idx="613">
                        <c:v>61.3005</c:v>
                      </c:pt>
                      <c:pt idx="614">
                        <c:v>61.400499999999994</c:v>
                      </c:pt>
                      <c:pt idx="615">
                        <c:v>61.500500000000002</c:v>
                      </c:pt>
                      <c:pt idx="616">
                        <c:v>61.60051</c:v>
                      </c:pt>
                      <c:pt idx="617">
                        <c:v>61.700510000000001</c:v>
                      </c:pt>
                      <c:pt idx="618">
                        <c:v>61.800510000000003</c:v>
                      </c:pt>
                      <c:pt idx="619">
                        <c:v>61.900509999999997</c:v>
                      </c:pt>
                      <c:pt idx="620">
                        <c:v>62.000519999999995</c:v>
                      </c:pt>
                      <c:pt idx="621">
                        <c:v>62.100520000000003</c:v>
                      </c:pt>
                      <c:pt idx="622">
                        <c:v>62.200519999999997</c:v>
                      </c:pt>
                      <c:pt idx="623">
                        <c:v>62.300520000000006</c:v>
                      </c:pt>
                      <c:pt idx="624">
                        <c:v>62.400530000000003</c:v>
                      </c:pt>
                      <c:pt idx="625">
                        <c:v>62.500529999999998</c:v>
                      </c:pt>
                      <c:pt idx="626">
                        <c:v>62.600530000000006</c:v>
                      </c:pt>
                      <c:pt idx="627">
                        <c:v>62.700530000000001</c:v>
                      </c:pt>
                      <c:pt idx="628">
                        <c:v>62.800529999999995</c:v>
                      </c:pt>
                      <c:pt idx="629">
                        <c:v>62.900539999999992</c:v>
                      </c:pt>
                      <c:pt idx="630">
                        <c:v>63.000540000000001</c:v>
                      </c:pt>
                      <c:pt idx="631">
                        <c:v>63.100539999999995</c:v>
                      </c:pt>
                      <c:pt idx="632">
                        <c:v>63.200540000000004</c:v>
                      </c:pt>
                      <c:pt idx="633">
                        <c:v>63.300550000000001</c:v>
                      </c:pt>
                      <c:pt idx="634">
                        <c:v>63.400549999999996</c:v>
                      </c:pt>
                      <c:pt idx="635">
                        <c:v>63.500550000000004</c:v>
                      </c:pt>
                      <c:pt idx="636">
                        <c:v>63.600549999999998</c:v>
                      </c:pt>
                      <c:pt idx="637">
                        <c:v>63.700549999999993</c:v>
                      </c:pt>
                      <c:pt idx="638">
                        <c:v>63.800560000000004</c:v>
                      </c:pt>
                      <c:pt idx="639">
                        <c:v>63.900559999999999</c:v>
                      </c:pt>
                      <c:pt idx="640">
                        <c:v>64.000560000000007</c:v>
                      </c:pt>
                      <c:pt idx="641">
                        <c:v>64.100560000000002</c:v>
                      </c:pt>
                      <c:pt idx="642">
                        <c:v>64.200569999999999</c:v>
                      </c:pt>
                      <c:pt idx="643">
                        <c:v>64.300569999999993</c:v>
                      </c:pt>
                      <c:pt idx="644">
                        <c:v>64.400570000000002</c:v>
                      </c:pt>
                      <c:pt idx="645">
                        <c:v>64.50057000000001</c:v>
                      </c:pt>
                      <c:pt idx="646">
                        <c:v>64.600580000000008</c:v>
                      </c:pt>
                      <c:pt idx="647">
                        <c:v>64.700580000000002</c:v>
                      </c:pt>
                      <c:pt idx="648">
                        <c:v>64.800579999999997</c:v>
                      </c:pt>
                      <c:pt idx="649">
                        <c:v>64.900579999999991</c:v>
                      </c:pt>
                      <c:pt idx="650">
                        <c:v>65.000579999999999</c:v>
                      </c:pt>
                      <c:pt idx="651">
                        <c:v>65.100589999999997</c:v>
                      </c:pt>
                      <c:pt idx="652">
                        <c:v>65.200590000000005</c:v>
                      </c:pt>
                      <c:pt idx="653">
                        <c:v>65.30059</c:v>
                      </c:pt>
                      <c:pt idx="654">
                        <c:v>65.400589999999994</c:v>
                      </c:pt>
                      <c:pt idx="655">
                        <c:v>65.500600000000006</c:v>
                      </c:pt>
                      <c:pt idx="656">
                        <c:v>65.6006</c:v>
                      </c:pt>
                      <c:pt idx="657">
                        <c:v>65.700599999999994</c:v>
                      </c:pt>
                      <c:pt idx="658">
                        <c:v>65.800600000000003</c:v>
                      </c:pt>
                      <c:pt idx="659">
                        <c:v>65.90061</c:v>
                      </c:pt>
                      <c:pt idx="660">
                        <c:v>66.000610000000009</c:v>
                      </c:pt>
                      <c:pt idx="661">
                        <c:v>66.100610000000003</c:v>
                      </c:pt>
                      <c:pt idx="662">
                        <c:v>66.200609999999998</c:v>
                      </c:pt>
                      <c:pt idx="663">
                        <c:v>66.300609999999992</c:v>
                      </c:pt>
                      <c:pt idx="664">
                        <c:v>66.400620000000004</c:v>
                      </c:pt>
                      <c:pt idx="665">
                        <c:v>66.500619999999998</c:v>
                      </c:pt>
                      <c:pt idx="666">
                        <c:v>66.600620000000006</c:v>
                      </c:pt>
                      <c:pt idx="667">
                        <c:v>66.700620000000001</c:v>
                      </c:pt>
                      <c:pt idx="668">
                        <c:v>66.800629999999998</c:v>
                      </c:pt>
                      <c:pt idx="669">
                        <c:v>66.900629999999992</c:v>
                      </c:pt>
                      <c:pt idx="670">
                        <c:v>67.000630000000001</c:v>
                      </c:pt>
                      <c:pt idx="671">
                        <c:v>67.100629999999995</c:v>
                      </c:pt>
                      <c:pt idx="672">
                        <c:v>67.200630000000004</c:v>
                      </c:pt>
                      <c:pt idx="673">
                        <c:v>67.300640000000001</c:v>
                      </c:pt>
                      <c:pt idx="674">
                        <c:v>67.400639999999996</c:v>
                      </c:pt>
                      <c:pt idx="675">
                        <c:v>67.500640000000004</c:v>
                      </c:pt>
                      <c:pt idx="676">
                        <c:v>67.600639999999999</c:v>
                      </c:pt>
                      <c:pt idx="677">
                        <c:v>67.700649999999996</c:v>
                      </c:pt>
                      <c:pt idx="678">
                        <c:v>67.80064999999999</c:v>
                      </c:pt>
                      <c:pt idx="679">
                        <c:v>67.900649999999999</c:v>
                      </c:pt>
                      <c:pt idx="680">
                        <c:v>68.000650000000007</c:v>
                      </c:pt>
                      <c:pt idx="681">
                        <c:v>68.100660000000005</c:v>
                      </c:pt>
                      <c:pt idx="682">
                        <c:v>68.200659999999999</c:v>
                      </c:pt>
                      <c:pt idx="683">
                        <c:v>68.300659999999993</c:v>
                      </c:pt>
                      <c:pt idx="684">
                        <c:v>68.400660000000002</c:v>
                      </c:pt>
                      <c:pt idx="685">
                        <c:v>68.500659999999996</c:v>
                      </c:pt>
                      <c:pt idx="686">
                        <c:v>68.600670000000008</c:v>
                      </c:pt>
                      <c:pt idx="687">
                        <c:v>68.700670000000002</c:v>
                      </c:pt>
                      <c:pt idx="688">
                        <c:v>68.800669999999997</c:v>
                      </c:pt>
                      <c:pt idx="689">
                        <c:v>68.900670000000005</c:v>
                      </c:pt>
                      <c:pt idx="690">
                        <c:v>69.000680000000003</c:v>
                      </c:pt>
                      <c:pt idx="691">
                        <c:v>69.100679999999997</c:v>
                      </c:pt>
                      <c:pt idx="692">
                        <c:v>69.200680000000006</c:v>
                      </c:pt>
                      <c:pt idx="693">
                        <c:v>69.30068</c:v>
                      </c:pt>
                      <c:pt idx="694">
                        <c:v>69.400689999999997</c:v>
                      </c:pt>
                      <c:pt idx="695">
                        <c:v>69.500690000000006</c:v>
                      </c:pt>
                      <c:pt idx="696">
                        <c:v>69.60069</c:v>
                      </c:pt>
                      <c:pt idx="697">
                        <c:v>69.700689999999994</c:v>
                      </c:pt>
                      <c:pt idx="698">
                        <c:v>69.800690000000003</c:v>
                      </c:pt>
                      <c:pt idx="699">
                        <c:v>69.900700000000001</c:v>
                      </c:pt>
                      <c:pt idx="700">
                        <c:v>70.000699999999995</c:v>
                      </c:pt>
                      <c:pt idx="701">
                        <c:v>70.100700000000003</c:v>
                      </c:pt>
                      <c:pt idx="702">
                        <c:v>70.200699999999998</c:v>
                      </c:pt>
                      <c:pt idx="703">
                        <c:v>70.300709999999995</c:v>
                      </c:pt>
                      <c:pt idx="704">
                        <c:v>70.400710000000004</c:v>
                      </c:pt>
                      <c:pt idx="705">
                        <c:v>70.500709999999998</c:v>
                      </c:pt>
                      <c:pt idx="706">
                        <c:v>70.600709999999992</c:v>
                      </c:pt>
                      <c:pt idx="707">
                        <c:v>70.700720000000004</c:v>
                      </c:pt>
                      <c:pt idx="708">
                        <c:v>70.800719999999998</c:v>
                      </c:pt>
                      <c:pt idx="709">
                        <c:v>70.900720000000007</c:v>
                      </c:pt>
                      <c:pt idx="710">
                        <c:v>71.000720000000001</c:v>
                      </c:pt>
                      <c:pt idx="711">
                        <c:v>71.100719999999995</c:v>
                      </c:pt>
                      <c:pt idx="712">
                        <c:v>71.200729999999993</c:v>
                      </c:pt>
                      <c:pt idx="713">
                        <c:v>71.300730000000001</c:v>
                      </c:pt>
                      <c:pt idx="714">
                        <c:v>71.40073000000001</c:v>
                      </c:pt>
                      <c:pt idx="715">
                        <c:v>71.500730000000004</c:v>
                      </c:pt>
                      <c:pt idx="716">
                        <c:v>71.600740000000002</c:v>
                      </c:pt>
                      <c:pt idx="717">
                        <c:v>71.700739999999996</c:v>
                      </c:pt>
                      <c:pt idx="718">
                        <c:v>71.80073999999999</c:v>
                      </c:pt>
                      <c:pt idx="719">
                        <c:v>71.900739999999999</c:v>
                      </c:pt>
                      <c:pt idx="720">
                        <c:v>72.000740000000008</c:v>
                      </c:pt>
                      <c:pt idx="721">
                        <c:v>72.100750000000005</c:v>
                      </c:pt>
                      <c:pt idx="722">
                        <c:v>72.200749999999999</c:v>
                      </c:pt>
                      <c:pt idx="723">
                        <c:v>72.300750000000008</c:v>
                      </c:pt>
                      <c:pt idx="724">
                        <c:v>72.400750000000002</c:v>
                      </c:pt>
                      <c:pt idx="725">
                        <c:v>72.50076</c:v>
                      </c:pt>
                      <c:pt idx="726">
                        <c:v>72.600759999999994</c:v>
                      </c:pt>
                      <c:pt idx="727">
                        <c:v>72.700760000000002</c:v>
                      </c:pt>
                      <c:pt idx="728">
                        <c:v>72.800759999999997</c:v>
                      </c:pt>
                      <c:pt idx="729">
                        <c:v>72.900770000000009</c:v>
                      </c:pt>
                      <c:pt idx="730">
                        <c:v>73.000770000000003</c:v>
                      </c:pt>
                      <c:pt idx="731">
                        <c:v>73.100769999999997</c:v>
                      </c:pt>
                      <c:pt idx="732">
                        <c:v>73.200769999999991</c:v>
                      </c:pt>
                      <c:pt idx="733">
                        <c:v>73.30077</c:v>
                      </c:pt>
                      <c:pt idx="734">
                        <c:v>73.400779999999997</c:v>
                      </c:pt>
                      <c:pt idx="735">
                        <c:v>73.500780000000006</c:v>
                      </c:pt>
                      <c:pt idx="736">
                        <c:v>73.60078</c:v>
                      </c:pt>
                      <c:pt idx="737">
                        <c:v>73.700779999999995</c:v>
                      </c:pt>
                      <c:pt idx="738">
                        <c:v>73.800789999999992</c:v>
                      </c:pt>
                      <c:pt idx="739">
                        <c:v>73.900790000000001</c:v>
                      </c:pt>
                      <c:pt idx="740">
                        <c:v>74.000789999999995</c:v>
                      </c:pt>
                      <c:pt idx="741">
                        <c:v>74.100790000000003</c:v>
                      </c:pt>
                      <c:pt idx="742">
                        <c:v>74.200800000000001</c:v>
                      </c:pt>
                      <c:pt idx="743">
                        <c:v>74.30080000000001</c:v>
                      </c:pt>
                      <c:pt idx="744">
                        <c:v>74.400800000000004</c:v>
                      </c:pt>
                      <c:pt idx="745">
                        <c:v>74.500799999999998</c:v>
                      </c:pt>
                      <c:pt idx="746">
                        <c:v>74.600799999999992</c:v>
                      </c:pt>
                      <c:pt idx="747">
                        <c:v>74.70080999999999</c:v>
                      </c:pt>
                      <c:pt idx="748">
                        <c:v>74.800809999999998</c:v>
                      </c:pt>
                      <c:pt idx="749">
                        <c:v>74.900810000000007</c:v>
                      </c:pt>
                      <c:pt idx="750">
                        <c:v>75.000810000000001</c:v>
                      </c:pt>
                      <c:pt idx="751">
                        <c:v>75.100819999999999</c:v>
                      </c:pt>
                      <c:pt idx="752">
                        <c:v>75.200819999999993</c:v>
                      </c:pt>
                      <c:pt idx="753">
                        <c:v>75.300820000000002</c:v>
                      </c:pt>
                      <c:pt idx="754">
                        <c:v>75.400819999999996</c:v>
                      </c:pt>
                      <c:pt idx="755">
                        <c:v>75.500820000000004</c:v>
                      </c:pt>
                      <c:pt idx="756">
                        <c:v>75.600830000000002</c:v>
                      </c:pt>
                      <c:pt idx="757">
                        <c:v>75.700829999999996</c:v>
                      </c:pt>
                      <c:pt idx="758">
                        <c:v>75.800830000000005</c:v>
                      </c:pt>
                      <c:pt idx="759">
                        <c:v>75.900829999999999</c:v>
                      </c:pt>
                      <c:pt idx="760">
                        <c:v>76.000839999999997</c:v>
                      </c:pt>
                      <c:pt idx="761">
                        <c:v>76.100840000000005</c:v>
                      </c:pt>
                      <c:pt idx="762">
                        <c:v>76.200839999999999</c:v>
                      </c:pt>
                      <c:pt idx="763">
                        <c:v>76.300840000000008</c:v>
                      </c:pt>
                      <c:pt idx="764">
                        <c:v>76.400850000000005</c:v>
                      </c:pt>
                      <c:pt idx="765">
                        <c:v>76.50085</c:v>
                      </c:pt>
                      <c:pt idx="766">
                        <c:v>76.600849999999994</c:v>
                      </c:pt>
                      <c:pt idx="767">
                        <c:v>76.700850000000003</c:v>
                      </c:pt>
                      <c:pt idx="768">
                        <c:v>76.800849999999997</c:v>
                      </c:pt>
                      <c:pt idx="769">
                        <c:v>76.900859999999994</c:v>
                      </c:pt>
                      <c:pt idx="770">
                        <c:v>77.000860000000003</c:v>
                      </c:pt>
                      <c:pt idx="771">
                        <c:v>77.100859999999997</c:v>
                      </c:pt>
                      <c:pt idx="772">
                        <c:v>77.200860000000006</c:v>
                      </c:pt>
                      <c:pt idx="773">
                        <c:v>77.300870000000003</c:v>
                      </c:pt>
                      <c:pt idx="774">
                        <c:v>77.400869999999998</c:v>
                      </c:pt>
                      <c:pt idx="775">
                        <c:v>77.500869999999992</c:v>
                      </c:pt>
                      <c:pt idx="776">
                        <c:v>77.60087</c:v>
                      </c:pt>
                      <c:pt idx="777">
                        <c:v>77.700879999999998</c:v>
                      </c:pt>
                      <c:pt idx="778">
                        <c:v>77.800880000000006</c:v>
                      </c:pt>
                      <c:pt idx="779">
                        <c:v>77.900880000000001</c:v>
                      </c:pt>
                      <c:pt idx="780">
                        <c:v>78.000879999999995</c:v>
                      </c:pt>
                      <c:pt idx="781">
                        <c:v>78.100879999999989</c:v>
                      </c:pt>
                      <c:pt idx="782">
                        <c:v>78.200879999999998</c:v>
                      </c:pt>
                      <c:pt idx="783">
                        <c:v>78.300879999999992</c:v>
                      </c:pt>
                      <c:pt idx="784">
                        <c:v>78.400890000000004</c:v>
                      </c:pt>
                      <c:pt idx="785">
                        <c:v>78.500889999999998</c:v>
                      </c:pt>
                      <c:pt idx="786">
                        <c:v>78.600889999999993</c:v>
                      </c:pt>
                      <c:pt idx="787">
                        <c:v>78.700889999999987</c:v>
                      </c:pt>
                      <c:pt idx="788">
                        <c:v>78.800899999999999</c:v>
                      </c:pt>
                      <c:pt idx="789">
                        <c:v>78.900900000000007</c:v>
                      </c:pt>
                      <c:pt idx="790">
                        <c:v>79.000900000000001</c:v>
                      </c:pt>
                      <c:pt idx="791">
                        <c:v>79.100899999999996</c:v>
                      </c:pt>
                      <c:pt idx="792">
                        <c:v>79.20089999999999</c:v>
                      </c:pt>
                      <c:pt idx="793">
                        <c:v>79.300910000000002</c:v>
                      </c:pt>
                      <c:pt idx="794">
                        <c:v>79.400909999999996</c:v>
                      </c:pt>
                      <c:pt idx="795">
                        <c:v>79.500910000000005</c:v>
                      </c:pt>
                      <c:pt idx="796">
                        <c:v>79.600909999999999</c:v>
                      </c:pt>
                      <c:pt idx="797">
                        <c:v>79.700919999999996</c:v>
                      </c:pt>
                      <c:pt idx="798">
                        <c:v>79.800920000000005</c:v>
                      </c:pt>
                      <c:pt idx="799">
                        <c:v>79.900919999999999</c:v>
                      </c:pt>
                      <c:pt idx="800">
                        <c:v>80.000919999999994</c:v>
                      </c:pt>
                      <c:pt idx="801">
                        <c:v>80.100930000000005</c:v>
                      </c:pt>
                      <c:pt idx="802">
                        <c:v>80.20093</c:v>
                      </c:pt>
                      <c:pt idx="803">
                        <c:v>80.300929999999994</c:v>
                      </c:pt>
                      <c:pt idx="804">
                        <c:v>80.400930000000002</c:v>
                      </c:pt>
                      <c:pt idx="805">
                        <c:v>80.500929999999997</c:v>
                      </c:pt>
                      <c:pt idx="806">
                        <c:v>80.600940000000008</c:v>
                      </c:pt>
                      <c:pt idx="807">
                        <c:v>80.700940000000003</c:v>
                      </c:pt>
                      <c:pt idx="808">
                        <c:v>80.800939999999997</c:v>
                      </c:pt>
                      <c:pt idx="809">
                        <c:v>80.900939999999991</c:v>
                      </c:pt>
                      <c:pt idx="810">
                        <c:v>81.000950000000003</c:v>
                      </c:pt>
                      <c:pt idx="811">
                        <c:v>81.100950000000012</c:v>
                      </c:pt>
                      <c:pt idx="812">
                        <c:v>81.200950000000006</c:v>
                      </c:pt>
                      <c:pt idx="813">
                        <c:v>81.30095</c:v>
                      </c:pt>
                      <c:pt idx="814">
                        <c:v>81.400960000000012</c:v>
                      </c:pt>
                      <c:pt idx="815">
                        <c:v>81.500960000000006</c:v>
                      </c:pt>
                      <c:pt idx="816">
                        <c:v>81.600960000000001</c:v>
                      </c:pt>
                      <c:pt idx="817">
                        <c:v>81.700960000000009</c:v>
                      </c:pt>
                      <c:pt idx="818">
                        <c:v>81.800960000000003</c:v>
                      </c:pt>
                      <c:pt idx="819">
                        <c:v>81.900970000000001</c:v>
                      </c:pt>
                      <c:pt idx="820">
                        <c:v>82.000970000000009</c:v>
                      </c:pt>
                      <c:pt idx="821">
                        <c:v>82.100970000000004</c:v>
                      </c:pt>
                      <c:pt idx="822">
                        <c:v>82.200969999999998</c:v>
                      </c:pt>
                      <c:pt idx="823">
                        <c:v>82.300979999999996</c:v>
                      </c:pt>
                      <c:pt idx="824">
                        <c:v>82.400980000000004</c:v>
                      </c:pt>
                      <c:pt idx="825">
                        <c:v>82.500979999999998</c:v>
                      </c:pt>
                      <c:pt idx="826">
                        <c:v>82.600980000000007</c:v>
                      </c:pt>
                      <c:pt idx="827">
                        <c:v>82.700980000000001</c:v>
                      </c:pt>
                      <c:pt idx="828">
                        <c:v>82.800989999999985</c:v>
                      </c:pt>
                      <c:pt idx="829">
                        <c:v>82.900990000000007</c:v>
                      </c:pt>
                      <c:pt idx="830">
                        <c:v>83.000990000000002</c:v>
                      </c:pt>
                      <c:pt idx="831">
                        <c:v>83.100989999999996</c:v>
                      </c:pt>
                      <c:pt idx="832">
                        <c:v>83.200999999999993</c:v>
                      </c:pt>
                      <c:pt idx="833">
                        <c:v>83.300999999999988</c:v>
                      </c:pt>
                      <c:pt idx="834">
                        <c:v>83.40100000000001</c:v>
                      </c:pt>
                      <c:pt idx="835">
                        <c:v>83.501000000000005</c:v>
                      </c:pt>
                      <c:pt idx="836">
                        <c:v>83.601010000000002</c:v>
                      </c:pt>
                      <c:pt idx="837">
                        <c:v>83.701009999999997</c:v>
                      </c:pt>
                      <c:pt idx="838">
                        <c:v>83.801010000000005</c:v>
                      </c:pt>
                      <c:pt idx="839">
                        <c:v>83.901010000000014</c:v>
                      </c:pt>
                      <c:pt idx="840">
                        <c:v>84.001010000000008</c:v>
                      </c:pt>
                      <c:pt idx="841">
                        <c:v>84.101019999999991</c:v>
                      </c:pt>
                      <c:pt idx="842">
                        <c:v>84.20102</c:v>
                      </c:pt>
                      <c:pt idx="843">
                        <c:v>84.301020000000008</c:v>
                      </c:pt>
                      <c:pt idx="844">
                        <c:v>84.401020000000003</c:v>
                      </c:pt>
                      <c:pt idx="845">
                        <c:v>84.50103</c:v>
                      </c:pt>
                      <c:pt idx="846">
                        <c:v>84.601029999999994</c:v>
                      </c:pt>
                      <c:pt idx="847">
                        <c:v>84.701029999999989</c:v>
                      </c:pt>
                      <c:pt idx="848">
                        <c:v>84.801030000000011</c:v>
                      </c:pt>
                      <c:pt idx="849">
                        <c:v>84.901039999999995</c:v>
                      </c:pt>
                      <c:pt idx="850">
                        <c:v>85.001039999999989</c:v>
                      </c:pt>
                      <c:pt idx="851">
                        <c:v>85.101039999999998</c:v>
                      </c:pt>
                      <c:pt idx="852">
                        <c:v>85.201039999999992</c:v>
                      </c:pt>
                      <c:pt idx="853">
                        <c:v>85.30104</c:v>
                      </c:pt>
                      <c:pt idx="854">
                        <c:v>85.401049999999998</c:v>
                      </c:pt>
                      <c:pt idx="855">
                        <c:v>85.501049999999992</c:v>
                      </c:pt>
                      <c:pt idx="856">
                        <c:v>85.601049999999987</c:v>
                      </c:pt>
                      <c:pt idx="857">
                        <c:v>85.701049999999995</c:v>
                      </c:pt>
                      <c:pt idx="858">
                        <c:v>85.801060000000007</c:v>
                      </c:pt>
                      <c:pt idx="859">
                        <c:v>85.901060000000001</c:v>
                      </c:pt>
                      <c:pt idx="860">
                        <c:v>86.001059999999995</c:v>
                      </c:pt>
                      <c:pt idx="861">
                        <c:v>86.10105999999999</c:v>
                      </c:pt>
                      <c:pt idx="862">
                        <c:v>86.201070000000001</c:v>
                      </c:pt>
                      <c:pt idx="863">
                        <c:v>86.301069999999996</c:v>
                      </c:pt>
                      <c:pt idx="864">
                        <c:v>86.401070000000004</c:v>
                      </c:pt>
                      <c:pt idx="865">
                        <c:v>86.501069999999999</c:v>
                      </c:pt>
                      <c:pt idx="866">
                        <c:v>86.601069999999993</c:v>
                      </c:pt>
                      <c:pt idx="867">
                        <c:v>86.701080000000005</c:v>
                      </c:pt>
                      <c:pt idx="868">
                        <c:v>86.801079999999999</c:v>
                      </c:pt>
                      <c:pt idx="869">
                        <c:v>86.901079999999993</c:v>
                      </c:pt>
                      <c:pt idx="870">
                        <c:v>87.001080000000002</c:v>
                      </c:pt>
                      <c:pt idx="871">
                        <c:v>87.101089999999999</c:v>
                      </c:pt>
                      <c:pt idx="872">
                        <c:v>87.201089999999994</c:v>
                      </c:pt>
                      <c:pt idx="873">
                        <c:v>87.301090000000002</c:v>
                      </c:pt>
                      <c:pt idx="874">
                        <c:v>87.401089999999996</c:v>
                      </c:pt>
                      <c:pt idx="875">
                        <c:v>87.501089999999991</c:v>
                      </c:pt>
                      <c:pt idx="876">
                        <c:v>87.601100000000002</c:v>
                      </c:pt>
                      <c:pt idx="877">
                        <c:v>87.701099999999997</c:v>
                      </c:pt>
                      <c:pt idx="878">
                        <c:v>87.801099999999991</c:v>
                      </c:pt>
                      <c:pt idx="879">
                        <c:v>87.9011</c:v>
                      </c:pt>
                      <c:pt idx="880">
                        <c:v>88.001110000000011</c:v>
                      </c:pt>
                      <c:pt idx="881">
                        <c:v>88.101110000000006</c:v>
                      </c:pt>
                      <c:pt idx="882">
                        <c:v>88.20111</c:v>
                      </c:pt>
                      <c:pt idx="883">
                        <c:v>88.301109999999994</c:v>
                      </c:pt>
                      <c:pt idx="884">
                        <c:v>88.401120000000006</c:v>
                      </c:pt>
                      <c:pt idx="885">
                        <c:v>88.50112</c:v>
                      </c:pt>
                      <c:pt idx="886">
                        <c:v>88.601120000000009</c:v>
                      </c:pt>
                      <c:pt idx="887">
                        <c:v>88.701120000000003</c:v>
                      </c:pt>
                      <c:pt idx="888">
                        <c:v>88.801119999999997</c:v>
                      </c:pt>
                      <c:pt idx="889">
                        <c:v>88.901130000000009</c:v>
                      </c:pt>
                      <c:pt idx="890">
                        <c:v>89.001130000000003</c:v>
                      </c:pt>
                      <c:pt idx="891">
                        <c:v>89.101129999999998</c:v>
                      </c:pt>
                      <c:pt idx="892">
                        <c:v>89.201130000000006</c:v>
                      </c:pt>
                      <c:pt idx="893">
                        <c:v>89.301140000000004</c:v>
                      </c:pt>
                      <c:pt idx="894">
                        <c:v>89.401139999999998</c:v>
                      </c:pt>
                      <c:pt idx="895">
                        <c:v>89.501140000000007</c:v>
                      </c:pt>
                      <c:pt idx="896">
                        <c:v>89.601140000000001</c:v>
                      </c:pt>
                      <c:pt idx="897">
                        <c:v>89.701149999999984</c:v>
                      </c:pt>
                      <c:pt idx="898">
                        <c:v>89.801150000000007</c:v>
                      </c:pt>
                      <c:pt idx="899">
                        <c:v>89.901150000000001</c:v>
                      </c:pt>
                      <c:pt idx="900">
                        <c:v>90.001149999999996</c:v>
                      </c:pt>
                      <c:pt idx="901">
                        <c:v>90.101150000000004</c:v>
                      </c:pt>
                      <c:pt idx="902">
                        <c:v>90.201160000000016</c:v>
                      </c:pt>
                      <c:pt idx="903">
                        <c:v>90.30116000000001</c:v>
                      </c:pt>
                      <c:pt idx="904">
                        <c:v>90.401160000000004</c:v>
                      </c:pt>
                      <c:pt idx="905">
                        <c:v>90.501159999999999</c:v>
                      </c:pt>
                      <c:pt idx="906">
                        <c:v>90.601169999999996</c:v>
                      </c:pt>
                      <c:pt idx="907">
                        <c:v>90.701170000000005</c:v>
                      </c:pt>
                      <c:pt idx="908">
                        <c:v>90.801170000000013</c:v>
                      </c:pt>
                      <c:pt idx="909">
                        <c:v>90.901170000000008</c:v>
                      </c:pt>
                      <c:pt idx="910">
                        <c:v>91.001170000000002</c:v>
                      </c:pt>
                      <c:pt idx="911">
                        <c:v>91.101179999999999</c:v>
                      </c:pt>
                      <c:pt idx="912">
                        <c:v>91.201180000000008</c:v>
                      </c:pt>
                      <c:pt idx="913">
                        <c:v>91.301180000000002</c:v>
                      </c:pt>
                      <c:pt idx="914">
                        <c:v>91.401180000000011</c:v>
                      </c:pt>
                      <c:pt idx="915">
                        <c:v>91.501189999999994</c:v>
                      </c:pt>
                      <c:pt idx="916">
                        <c:v>91.601189999999988</c:v>
                      </c:pt>
                      <c:pt idx="917">
                        <c:v>91.701190000000011</c:v>
                      </c:pt>
                      <c:pt idx="918">
                        <c:v>91.801190000000005</c:v>
                      </c:pt>
                      <c:pt idx="919">
                        <c:v>91.901199999999989</c:v>
                      </c:pt>
                      <c:pt idx="920">
                        <c:v>92.001199999999997</c:v>
                      </c:pt>
                      <c:pt idx="921">
                        <c:v>92.101199999999992</c:v>
                      </c:pt>
                      <c:pt idx="922">
                        <c:v>92.2012</c:v>
                      </c:pt>
                      <c:pt idx="923">
                        <c:v>92.301200000000009</c:v>
                      </c:pt>
                      <c:pt idx="924">
                        <c:v>92.401209999999992</c:v>
                      </c:pt>
                      <c:pt idx="925">
                        <c:v>92.501209999999986</c:v>
                      </c:pt>
                      <c:pt idx="926">
                        <c:v>92.601209999999995</c:v>
                      </c:pt>
                      <c:pt idx="927">
                        <c:v>92.701210000000003</c:v>
                      </c:pt>
                      <c:pt idx="928">
                        <c:v>92.801220000000001</c:v>
                      </c:pt>
                      <c:pt idx="929">
                        <c:v>92.901219999999995</c:v>
                      </c:pt>
                      <c:pt idx="930">
                        <c:v>93.001219999999989</c:v>
                      </c:pt>
                      <c:pt idx="931">
                        <c:v>93.101220000000012</c:v>
                      </c:pt>
                      <c:pt idx="932">
                        <c:v>93.201229999999995</c:v>
                      </c:pt>
                      <c:pt idx="933">
                        <c:v>93.301230000000004</c:v>
                      </c:pt>
                      <c:pt idx="934">
                        <c:v>93.401229999999998</c:v>
                      </c:pt>
                      <c:pt idx="935">
                        <c:v>93.501229999999993</c:v>
                      </c:pt>
                      <c:pt idx="936">
                        <c:v>93.601230000000015</c:v>
                      </c:pt>
                      <c:pt idx="937">
                        <c:v>93.701239999999999</c:v>
                      </c:pt>
                      <c:pt idx="938">
                        <c:v>93.801239999999993</c:v>
                      </c:pt>
                      <c:pt idx="939">
                        <c:v>93.901240000000001</c:v>
                      </c:pt>
                      <c:pt idx="940">
                        <c:v>94.001239999999996</c:v>
                      </c:pt>
                      <c:pt idx="941">
                        <c:v>94.101249999999993</c:v>
                      </c:pt>
                      <c:pt idx="942">
                        <c:v>94.201250000000002</c:v>
                      </c:pt>
                      <c:pt idx="943">
                        <c:v>94.301249999999996</c:v>
                      </c:pt>
                      <c:pt idx="944">
                        <c:v>94.40124999999999</c:v>
                      </c:pt>
                      <c:pt idx="945">
                        <c:v>94.501260000000002</c:v>
                      </c:pt>
                      <c:pt idx="946">
                        <c:v>94.601259999999996</c:v>
                      </c:pt>
                      <c:pt idx="947">
                        <c:v>94.701259999999991</c:v>
                      </c:pt>
                      <c:pt idx="948">
                        <c:v>94.801259999999999</c:v>
                      </c:pt>
                      <c:pt idx="949">
                        <c:v>94.901259999999994</c:v>
                      </c:pt>
                      <c:pt idx="950">
                        <c:v>95.001270000000005</c:v>
                      </c:pt>
                      <c:pt idx="951">
                        <c:v>95.10127</c:v>
                      </c:pt>
                      <c:pt idx="952">
                        <c:v>95.201269999999994</c:v>
                      </c:pt>
                      <c:pt idx="953">
                        <c:v>95.301269999999988</c:v>
                      </c:pt>
                      <c:pt idx="954">
                        <c:v>95.40128</c:v>
                      </c:pt>
                      <c:pt idx="955">
                        <c:v>95.501280000000008</c:v>
                      </c:pt>
                      <c:pt idx="956">
                        <c:v>95.601280000000003</c:v>
                      </c:pt>
                      <c:pt idx="957">
                        <c:v>95.701279999999997</c:v>
                      </c:pt>
                      <c:pt idx="958">
                        <c:v>95.801279999999991</c:v>
                      </c:pt>
                      <c:pt idx="959">
                        <c:v>95.901290000000003</c:v>
                      </c:pt>
                      <c:pt idx="960">
                        <c:v>96.001289999999997</c:v>
                      </c:pt>
                      <c:pt idx="961">
                        <c:v>96.101290000000006</c:v>
                      </c:pt>
                      <c:pt idx="962">
                        <c:v>96.20129</c:v>
                      </c:pt>
                      <c:pt idx="963">
                        <c:v>96.301299999999998</c:v>
                      </c:pt>
                      <c:pt idx="964">
                        <c:v>96.401300000000006</c:v>
                      </c:pt>
                      <c:pt idx="965">
                        <c:v>96.501300000000001</c:v>
                      </c:pt>
                      <c:pt idx="966">
                        <c:v>96.601299999999995</c:v>
                      </c:pt>
                      <c:pt idx="967">
                        <c:v>96.701310000000007</c:v>
                      </c:pt>
                      <c:pt idx="968">
                        <c:v>96.801310000000001</c:v>
                      </c:pt>
                      <c:pt idx="969">
                        <c:v>96.901309999999995</c:v>
                      </c:pt>
                      <c:pt idx="970">
                        <c:v>97.001310000000004</c:v>
                      </c:pt>
                      <c:pt idx="971">
                        <c:v>97.101309999999998</c:v>
                      </c:pt>
                      <c:pt idx="972">
                        <c:v>97.20132000000001</c:v>
                      </c:pt>
                      <c:pt idx="973">
                        <c:v>97.301320000000004</c:v>
                      </c:pt>
                      <c:pt idx="974">
                        <c:v>97.401319999999998</c:v>
                      </c:pt>
                      <c:pt idx="975">
                        <c:v>97.501319999999993</c:v>
                      </c:pt>
                      <c:pt idx="976">
                        <c:v>97.601330000000004</c:v>
                      </c:pt>
                      <c:pt idx="977">
                        <c:v>97.701330000000013</c:v>
                      </c:pt>
                      <c:pt idx="978">
                        <c:v>97.801330000000007</c:v>
                      </c:pt>
                      <c:pt idx="979">
                        <c:v>97.901330000000002</c:v>
                      </c:pt>
                      <c:pt idx="980">
                        <c:v>98.001300000000001</c:v>
                      </c:pt>
                      <c:pt idx="981">
                        <c:v>98.101300000000009</c:v>
                      </c:pt>
                      <c:pt idx="982">
                        <c:v>98.201300000000003</c:v>
                      </c:pt>
                      <c:pt idx="983">
                        <c:v>98.301299999999998</c:v>
                      </c:pt>
                      <c:pt idx="984">
                        <c:v>98.401299999999992</c:v>
                      </c:pt>
                      <c:pt idx="985">
                        <c:v>98.501299999999986</c:v>
                      </c:pt>
                      <c:pt idx="986">
                        <c:v>98.601299999999995</c:v>
                      </c:pt>
                      <c:pt idx="987">
                        <c:v>98.701400000000007</c:v>
                      </c:pt>
                      <c:pt idx="988">
                        <c:v>98.801400000000001</c:v>
                      </c:pt>
                      <c:pt idx="989">
                        <c:v>98.901399999999995</c:v>
                      </c:pt>
                      <c:pt idx="990">
                        <c:v>99.00139999999999</c:v>
                      </c:pt>
                      <c:pt idx="991">
                        <c:v>99.101399999999998</c:v>
                      </c:pt>
                      <c:pt idx="992">
                        <c:v>99.201399999999992</c:v>
                      </c:pt>
                      <c:pt idx="993">
                        <c:v>99.301400000000001</c:v>
                      </c:pt>
                      <c:pt idx="994">
                        <c:v>99.40140000000001</c:v>
                      </c:pt>
                      <c:pt idx="995">
                        <c:v>99.501400000000004</c:v>
                      </c:pt>
                      <c:pt idx="996">
                        <c:v>99.601399999999998</c:v>
                      </c:pt>
                      <c:pt idx="997">
                        <c:v>99.701400000000007</c:v>
                      </c:pt>
                      <c:pt idx="998">
                        <c:v>99.801400000000001</c:v>
                      </c:pt>
                      <c:pt idx="999">
                        <c:v>99.901399999999995</c:v>
                      </c:pt>
                      <c:pt idx="1000">
                        <c:v>100.00139999999999</c:v>
                      </c:pt>
                      <c:pt idx="1001">
                        <c:v>100.10140000000001</c:v>
                      </c:pt>
                      <c:pt idx="1002">
                        <c:v>100.20140000000001</c:v>
                      </c:pt>
                      <c:pt idx="1003">
                        <c:v>100.3014</c:v>
                      </c:pt>
                      <c:pt idx="1004">
                        <c:v>100.4014</c:v>
                      </c:pt>
                      <c:pt idx="1005">
                        <c:v>100.5014</c:v>
                      </c:pt>
                      <c:pt idx="1006">
                        <c:v>100.6014</c:v>
                      </c:pt>
                      <c:pt idx="1007">
                        <c:v>100.70139999999999</c:v>
                      </c:pt>
                      <c:pt idx="1008">
                        <c:v>100.8014</c:v>
                      </c:pt>
                      <c:pt idx="1009">
                        <c:v>100.9014</c:v>
                      </c:pt>
                      <c:pt idx="1010">
                        <c:v>101.0014</c:v>
                      </c:pt>
                      <c:pt idx="1011">
                        <c:v>101.10140000000001</c:v>
                      </c:pt>
                      <c:pt idx="1012">
                        <c:v>101.20140000000001</c:v>
                      </c:pt>
                      <c:pt idx="1013">
                        <c:v>101.3014</c:v>
                      </c:pt>
                      <c:pt idx="1014">
                        <c:v>101.4014</c:v>
                      </c:pt>
                      <c:pt idx="1015">
                        <c:v>101.50139999999999</c:v>
                      </c:pt>
                      <c:pt idx="1016">
                        <c:v>101.6014</c:v>
                      </c:pt>
                      <c:pt idx="1017">
                        <c:v>101.70139999999999</c:v>
                      </c:pt>
                      <c:pt idx="1018">
                        <c:v>101.8014</c:v>
                      </c:pt>
                      <c:pt idx="1019">
                        <c:v>101.90140000000001</c:v>
                      </c:pt>
                      <c:pt idx="1020">
                        <c:v>102.0014</c:v>
                      </c:pt>
                      <c:pt idx="1021">
                        <c:v>102.1014</c:v>
                      </c:pt>
                      <c:pt idx="1022">
                        <c:v>102.20140000000001</c:v>
                      </c:pt>
                      <c:pt idx="1023">
                        <c:v>102.3014</c:v>
                      </c:pt>
                      <c:pt idx="1024">
                        <c:v>102.4014</c:v>
                      </c:pt>
                      <c:pt idx="1025">
                        <c:v>102.50139999999999</c:v>
                      </c:pt>
                      <c:pt idx="1026">
                        <c:v>102.60140000000001</c:v>
                      </c:pt>
                      <c:pt idx="1027">
                        <c:v>102.70140000000001</c:v>
                      </c:pt>
                      <c:pt idx="1028">
                        <c:v>102.8014</c:v>
                      </c:pt>
                      <c:pt idx="1029">
                        <c:v>102.9014</c:v>
                      </c:pt>
                      <c:pt idx="1030">
                        <c:v>103.0014</c:v>
                      </c:pt>
                      <c:pt idx="1031">
                        <c:v>103.10149999999999</c:v>
                      </c:pt>
                      <c:pt idx="1032">
                        <c:v>103.2015</c:v>
                      </c:pt>
                      <c:pt idx="1033">
                        <c:v>103.3015</c:v>
                      </c:pt>
                      <c:pt idx="1034">
                        <c:v>103.4015</c:v>
                      </c:pt>
                      <c:pt idx="1035">
                        <c:v>103.50150000000001</c:v>
                      </c:pt>
                      <c:pt idx="1036">
                        <c:v>103.6015</c:v>
                      </c:pt>
                      <c:pt idx="1037">
                        <c:v>103.7015</c:v>
                      </c:pt>
                      <c:pt idx="1038">
                        <c:v>103.8015</c:v>
                      </c:pt>
                      <c:pt idx="1039">
                        <c:v>103.9015</c:v>
                      </c:pt>
                      <c:pt idx="1040">
                        <c:v>104.00149999999999</c:v>
                      </c:pt>
                      <c:pt idx="1041">
                        <c:v>104.10150000000002</c:v>
                      </c:pt>
                      <c:pt idx="1042">
                        <c:v>104.20150000000001</c:v>
                      </c:pt>
                      <c:pt idx="1043">
                        <c:v>104.3015</c:v>
                      </c:pt>
                      <c:pt idx="1044">
                        <c:v>104.4015</c:v>
                      </c:pt>
                      <c:pt idx="1045">
                        <c:v>104.50149999999999</c:v>
                      </c:pt>
                      <c:pt idx="1046">
                        <c:v>104.6015</c:v>
                      </c:pt>
                      <c:pt idx="1047">
                        <c:v>104.7015</c:v>
                      </c:pt>
                      <c:pt idx="1048">
                        <c:v>104.80149999999999</c:v>
                      </c:pt>
                      <c:pt idx="1049">
                        <c:v>104.9015</c:v>
                      </c:pt>
                      <c:pt idx="1050">
                        <c:v>105.00150000000001</c:v>
                      </c:pt>
                      <c:pt idx="1051">
                        <c:v>105.1015</c:v>
                      </c:pt>
                      <c:pt idx="1052">
                        <c:v>105.20150000000001</c:v>
                      </c:pt>
                      <c:pt idx="1053">
                        <c:v>105.3015</c:v>
                      </c:pt>
                      <c:pt idx="1054">
                        <c:v>105.4015</c:v>
                      </c:pt>
                      <c:pt idx="1055">
                        <c:v>105.50149999999999</c:v>
                      </c:pt>
                      <c:pt idx="1056">
                        <c:v>105.60149999999999</c:v>
                      </c:pt>
                      <c:pt idx="1057">
                        <c:v>105.7015</c:v>
                      </c:pt>
                      <c:pt idx="1058">
                        <c:v>105.8015</c:v>
                      </c:pt>
                      <c:pt idx="1059">
                        <c:v>105.9015</c:v>
                      </c:pt>
                      <c:pt idx="1060">
                        <c:v>106.00150000000001</c:v>
                      </c:pt>
                      <c:pt idx="1061">
                        <c:v>106.1015</c:v>
                      </c:pt>
                      <c:pt idx="1062">
                        <c:v>106.2015</c:v>
                      </c:pt>
                      <c:pt idx="1063">
                        <c:v>106.3015</c:v>
                      </c:pt>
                      <c:pt idx="1064">
                        <c:v>106.4015</c:v>
                      </c:pt>
                      <c:pt idx="1065">
                        <c:v>106.50149999999999</c:v>
                      </c:pt>
                      <c:pt idx="1066">
                        <c:v>106.60150000000002</c:v>
                      </c:pt>
                      <c:pt idx="1067">
                        <c:v>106.70150000000001</c:v>
                      </c:pt>
                      <c:pt idx="1068">
                        <c:v>106.8015</c:v>
                      </c:pt>
                      <c:pt idx="1069">
                        <c:v>106.9015</c:v>
                      </c:pt>
                      <c:pt idx="1070">
                        <c:v>107.00149999999999</c:v>
                      </c:pt>
                      <c:pt idx="1071">
                        <c:v>107.1015</c:v>
                      </c:pt>
                      <c:pt idx="1072">
                        <c:v>107.2015</c:v>
                      </c:pt>
                      <c:pt idx="1073">
                        <c:v>107.30149999999999</c:v>
                      </c:pt>
                      <c:pt idx="1074">
                        <c:v>107.4016</c:v>
                      </c:pt>
                      <c:pt idx="1075">
                        <c:v>107.5016</c:v>
                      </c:pt>
                      <c:pt idx="1076">
                        <c:v>107.6016</c:v>
                      </c:pt>
                      <c:pt idx="1077">
                        <c:v>107.7016</c:v>
                      </c:pt>
                      <c:pt idx="1078">
                        <c:v>107.80159999999999</c:v>
                      </c:pt>
                      <c:pt idx="1079">
                        <c:v>107.9016</c:v>
                      </c:pt>
                      <c:pt idx="1080">
                        <c:v>108.0016</c:v>
                      </c:pt>
                      <c:pt idx="1081">
                        <c:v>108.1016</c:v>
                      </c:pt>
                      <c:pt idx="1082">
                        <c:v>108.20160000000001</c:v>
                      </c:pt>
                      <c:pt idx="1083">
                        <c:v>108.30160000000001</c:v>
                      </c:pt>
                      <c:pt idx="1084">
                        <c:v>108.4016</c:v>
                      </c:pt>
                      <c:pt idx="1085">
                        <c:v>108.5016</c:v>
                      </c:pt>
                      <c:pt idx="1086">
                        <c:v>108.60159999999999</c:v>
                      </c:pt>
                      <c:pt idx="1087">
                        <c:v>108.7016</c:v>
                      </c:pt>
                      <c:pt idx="1088">
                        <c:v>108.80159999999999</c:v>
                      </c:pt>
                      <c:pt idx="1089">
                        <c:v>108.90159999999999</c:v>
                      </c:pt>
                      <c:pt idx="1090">
                        <c:v>109.00160000000001</c:v>
                      </c:pt>
                      <c:pt idx="1091">
                        <c:v>109.1016</c:v>
                      </c:pt>
                      <c:pt idx="1092">
                        <c:v>109.2016</c:v>
                      </c:pt>
                      <c:pt idx="1093">
                        <c:v>109.30160000000001</c:v>
                      </c:pt>
                      <c:pt idx="1094">
                        <c:v>109.4016</c:v>
                      </c:pt>
                      <c:pt idx="1095">
                        <c:v>109.5016</c:v>
                      </c:pt>
                      <c:pt idx="1096">
                        <c:v>109.60159999999999</c:v>
                      </c:pt>
                      <c:pt idx="1097">
                        <c:v>109.70159999999998</c:v>
                      </c:pt>
                      <c:pt idx="1098">
                        <c:v>109.80160000000001</c:v>
                      </c:pt>
                      <c:pt idx="1099">
                        <c:v>109.9016</c:v>
                      </c:pt>
                      <c:pt idx="1100">
                        <c:v>110.0016</c:v>
                      </c:pt>
                      <c:pt idx="1101">
                        <c:v>110.1016</c:v>
                      </c:pt>
                      <c:pt idx="1102">
                        <c:v>110.2016</c:v>
                      </c:pt>
                      <c:pt idx="1103">
                        <c:v>110.30159999999999</c:v>
                      </c:pt>
                      <c:pt idx="1104">
                        <c:v>110.4016</c:v>
                      </c:pt>
                      <c:pt idx="1105">
                        <c:v>110.5016</c:v>
                      </c:pt>
                      <c:pt idx="1106">
                        <c:v>110.6016</c:v>
                      </c:pt>
                      <c:pt idx="1107">
                        <c:v>110.70160000000001</c:v>
                      </c:pt>
                      <c:pt idx="1108">
                        <c:v>110.80160000000001</c:v>
                      </c:pt>
                      <c:pt idx="1109">
                        <c:v>110.9016</c:v>
                      </c:pt>
                      <c:pt idx="1110">
                        <c:v>111.0016</c:v>
                      </c:pt>
                      <c:pt idx="1111">
                        <c:v>111.10159999999999</c:v>
                      </c:pt>
                      <c:pt idx="1112">
                        <c:v>111.2</c:v>
                      </c:pt>
                      <c:pt idx="1113">
                        <c:v>111.3</c:v>
                      </c:pt>
                      <c:pt idx="1114">
                        <c:v>111.4</c:v>
                      </c:pt>
                      <c:pt idx="1115">
                        <c:v>111.5</c:v>
                      </c:pt>
                    </c:numCache>
                  </c:numRef>
                </c:yVal>
                <c:smooth val="0"/>
                <c:extLst xmlns:c15="http://schemas.microsoft.com/office/drawing/2012/chart">
                  <c:ext xmlns:c16="http://schemas.microsoft.com/office/drawing/2014/chart" uri="{C3380CC4-5D6E-409C-BE32-E72D297353CC}">
                    <c16:uniqueId val="{00000005-24E0-4257-9B30-DBE28A6D7801}"/>
                  </c:ext>
                </c:extLst>
              </c15:ser>
            </c15:filteredScatterSeries>
          </c:ext>
        </c:extLst>
      </c:scatterChart>
      <c:valAx>
        <c:axId val="1740256703"/>
        <c:scaling>
          <c:orientation val="minMax"/>
          <c:max val="0.4"/>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Times New Roman" panose="02020603050405020304" pitchFamily="18" charset="0"/>
              </a:defRPr>
            </a:pPr>
            <a:endParaRPr lang="nb-NO"/>
          </a:p>
        </c:txPr>
        <c:crossAx val="1740257535"/>
        <c:crosses val="autoZero"/>
        <c:crossBetween val="midCat"/>
        <c:majorUnit val="0.1"/>
        <c:minorUnit val="0.1"/>
      </c:valAx>
      <c:valAx>
        <c:axId val="1740257535"/>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Times New Roman" panose="02020603050405020304" pitchFamily="18" charset="0"/>
              </a:defRPr>
            </a:pPr>
            <a:endParaRPr lang="nb-NO"/>
          </a:p>
        </c:txPr>
        <c:crossAx val="1740256703"/>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Times New Roman" panose="02020603050405020304" pitchFamily="18" charset="0"/>
          <a:cs typeface="Times New Roman" panose="02020603050405020304" pitchFamily="18" charset="0"/>
        </a:defRPr>
      </a:pPr>
      <a:endParaRPr lang="nb-NO"/>
    </a:p>
  </c:txPr>
  <c:externalData r:id="rId3">
    <c:autoUpdate val="0"/>
  </c:externalData>
  <c:userShapes r:id="rId4"/>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193910256410257"/>
          <c:y val="0.14723777777777777"/>
          <c:w val="0.73032905982905982"/>
          <c:h val="0.79278999999999999"/>
        </c:manualLayout>
      </c:layout>
      <c:scatterChart>
        <c:scatterStyle val="lineMarker"/>
        <c:varyColors val="0"/>
        <c:ser>
          <c:idx val="1"/>
          <c:order val="1"/>
          <c:tx>
            <c:v>S1_f</c:v>
          </c:tx>
          <c:spPr>
            <a:ln w="15875" cap="rnd">
              <a:solidFill>
                <a:srgbClr val="FFC000"/>
              </a:solidFill>
              <a:round/>
            </a:ln>
            <a:effectLst/>
          </c:spPr>
          <c:marker>
            <c:symbol val="none"/>
          </c:marker>
          <c:xVal>
            <c:numRef>
              <c:f>Bq!$D$5:$D$80</c:f>
              <c:numCache>
                <c:formatCode>General</c:formatCode>
                <c:ptCount val="76"/>
                <c:pt idx="0">
                  <c:v>0</c:v>
                </c:pt>
                <c:pt idx="1">
                  <c:v>8.1558423185114077E-4</c:v>
                </c:pt>
                <c:pt idx="2">
                  <c:v>3.0482431480002002E-4</c:v>
                </c:pt>
                <c:pt idx="3">
                  <c:v>5.8568592686287829E-4</c:v>
                </c:pt>
                <c:pt idx="4">
                  <c:v>8.2994976235815292E-4</c:v>
                </c:pt>
                <c:pt idx="5">
                  <c:v>7.2152392884377344E-4</c:v>
                </c:pt>
                <c:pt idx="6">
                  <c:v>5.4540284282970951E-4</c:v>
                </c:pt>
                <c:pt idx="7">
                  <c:v>5.5871115667728577E-4</c:v>
                </c:pt>
                <c:pt idx="8">
                  <c:v>6.1449238800712243E-4</c:v>
                </c:pt>
                <c:pt idx="9">
                  <c:v>8.7864141241428165E-4</c:v>
                </c:pt>
                <c:pt idx="10">
                  <c:v>9.1075538825083411E-4</c:v>
                </c:pt>
                <c:pt idx="11">
                  <c:v>7.670896205168253E-4</c:v>
                </c:pt>
                <c:pt idx="12">
                  <c:v>9.2899885221300763E-4</c:v>
                </c:pt>
                <c:pt idx="13">
                  <c:v>9.7367262199131465E-4</c:v>
                </c:pt>
                <c:pt idx="14">
                  <c:v>1.0626287702023693E-3</c:v>
                </c:pt>
                <c:pt idx="15">
                  <c:v>1.5997529104420361E-3</c:v>
                </c:pt>
                <c:pt idx="16">
                  <c:v>2.5443757264887287E-3</c:v>
                </c:pt>
                <c:pt idx="17">
                  <c:v>3.7772364640602791E-3</c:v>
                </c:pt>
                <c:pt idx="18">
                  <c:v>6.7158423724115587E-3</c:v>
                </c:pt>
                <c:pt idx="19">
                  <c:v>1.3471207803101015E-2</c:v>
                </c:pt>
                <c:pt idx="20">
                  <c:v>1.4227346473921659E-2</c:v>
                </c:pt>
                <c:pt idx="21">
                  <c:v>4.7083395894346753E-3</c:v>
                </c:pt>
                <c:pt idx="22">
                  <c:v>5.7661067011345254E-4</c:v>
                </c:pt>
                <c:pt idx="23">
                  <c:v>2.3395716874163804E-4</c:v>
                </c:pt>
                <c:pt idx="24">
                  <c:v>2.0409172142931133E-4</c:v>
                </c:pt>
                <c:pt idx="25">
                  <c:v>3.1262021447868931E-4</c:v>
                </c:pt>
                <c:pt idx="26">
                  <c:v>3.8145491132148869E-4</c:v>
                </c:pt>
                <c:pt idx="27">
                  <c:v>4.3228417558093175E-4</c:v>
                </c:pt>
                <c:pt idx="28">
                  <c:v>4.6587714935581652E-4</c:v>
                </c:pt>
                <c:pt idx="29">
                  <c:v>4.8809244404529969E-4</c:v>
                </c:pt>
                <c:pt idx="30">
                  <c:v>4.7510594392842379E-4</c:v>
                </c:pt>
                <c:pt idx="31">
                  <c:v>4.4939449918283281E-4</c:v>
                </c:pt>
                <c:pt idx="32">
                  <c:v>4.3416612567870647E-4</c:v>
                </c:pt>
                <c:pt idx="33">
                  <c:v>5.2957835385637395E-4</c:v>
                </c:pt>
                <c:pt idx="34">
                  <c:v>6.5043520763004292E-4</c:v>
                </c:pt>
                <c:pt idx="35">
                  <c:v>7.2249930425567397E-4</c:v>
                </c:pt>
                <c:pt idx="36">
                  <c:v>1.2406536924416416E-3</c:v>
                </c:pt>
                <c:pt idx="37">
                  <c:v>3.023182599539691E-3</c:v>
                </c:pt>
                <c:pt idx="38">
                  <c:v>1.7985578563264347E-2</c:v>
                </c:pt>
                <c:pt idx="39">
                  <c:v>4.3562949935048112E-2</c:v>
                </c:pt>
                <c:pt idx="40">
                  <c:v>2.8354072669625172E-2</c:v>
                </c:pt>
                <c:pt idx="41">
                  <c:v>1.3936490304880403E-2</c:v>
                </c:pt>
                <c:pt idx="42">
                  <c:v>9.0665216961353691E-3</c:v>
                </c:pt>
                <c:pt idx="43">
                  <c:v>3.2905091223097752E-3</c:v>
                </c:pt>
                <c:pt idx="44">
                  <c:v>3.13824261638868E-4</c:v>
                </c:pt>
                <c:pt idx="45">
                  <c:v>-5.6855435075522312E-5</c:v>
                </c:pt>
                <c:pt idx="46">
                  <c:v>-7.6080865590520962E-5</c:v>
                </c:pt>
                <c:pt idx="47">
                  <c:v>-2.7509319594078782E-5</c:v>
                </c:pt>
                <c:pt idx="48">
                  <c:v>6.0750536758760543E-6</c:v>
                </c:pt>
                <c:pt idx="49">
                  <c:v>-1.040813723301764E-5</c:v>
                </c:pt>
                <c:pt idx="50">
                  <c:v>-5.3887139057945742E-5</c:v>
                </c:pt>
                <c:pt idx="51">
                  <c:v>-1.069745953890216E-4</c:v>
                </c:pt>
                <c:pt idx="52">
                  <c:v>-1.6739745868266399E-4</c:v>
                </c:pt>
                <c:pt idx="53">
                  <c:v>-4.3288112518388358E-4</c:v>
                </c:pt>
                <c:pt idx="54">
                  <c:v>-9.3383582032384167E-4</c:v>
                </c:pt>
                <c:pt idx="55">
                  <c:v>-1.112245303683518E-3</c:v>
                </c:pt>
                <c:pt idx="56">
                  <c:v>-1.120973768378872E-3</c:v>
                </c:pt>
                <c:pt idx="57">
                  <c:v>3.4405599471899698E-3</c:v>
                </c:pt>
                <c:pt idx="58">
                  <c:v>1.9137061274651614E-2</c:v>
                </c:pt>
                <c:pt idx="59">
                  <c:v>4.7423850793573398E-2</c:v>
                </c:pt>
                <c:pt idx="60">
                  <c:v>6.2059003328482742E-2</c:v>
                </c:pt>
                <c:pt idx="61">
                  <c:v>4.3954442732416908E-2</c:v>
                </c:pt>
                <c:pt idx="62">
                  <c:v>2.5737056074354548E-2</c:v>
                </c:pt>
                <c:pt idx="63">
                  <c:v>1.1721086475409389E-2</c:v>
                </c:pt>
                <c:pt idx="64">
                  <c:v>7.6810665849401443E-3</c:v>
                </c:pt>
                <c:pt idx="65">
                  <c:v>1.7572299784596524E-3</c:v>
                </c:pt>
                <c:pt idx="66">
                  <c:v>-5.6334479107001813E-5</c:v>
                </c:pt>
                <c:pt idx="67">
                  <c:v>-9.1593266653991573E-5</c:v>
                </c:pt>
                <c:pt idx="68">
                  <c:v>-5.9363923200034859E-5</c:v>
                </c:pt>
                <c:pt idx="69">
                  <c:v>-2.9305785300865963E-5</c:v>
                </c:pt>
                <c:pt idx="70">
                  <c:v>-2.1538783049929578E-5</c:v>
                </c:pt>
                <c:pt idx="71">
                  <c:v>-5.094618476840609E-6</c:v>
                </c:pt>
                <c:pt idx="72">
                  <c:v>-5.8089741625353069E-7</c:v>
                </c:pt>
                <c:pt idx="73">
                  <c:v>-3.3452462150852327E-5</c:v>
                </c:pt>
                <c:pt idx="74">
                  <c:v>-5.1244191870514688E-5</c:v>
                </c:pt>
                <c:pt idx="75">
                  <c:v>-6.3882551761946255E-5</c:v>
                </c:pt>
              </c:numCache>
            </c:numRef>
          </c:xVal>
          <c:yVal>
            <c:numRef>
              <c:f>Bq!$E$5:$E$80</c:f>
              <c:numCache>
                <c:formatCode>General</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0"/>
          <c:extLst>
            <c:ext xmlns:c16="http://schemas.microsoft.com/office/drawing/2014/chart" uri="{C3380CC4-5D6E-409C-BE32-E72D297353CC}">
              <c16:uniqueId val="{00000000-AC8B-4BB2-8E88-AD3CF372B84A}"/>
            </c:ext>
          </c:extLst>
        </c:ser>
        <c:ser>
          <c:idx val="2"/>
          <c:order val="3"/>
          <c:tx>
            <c:v>4b_f</c:v>
          </c:tx>
          <c:spPr>
            <a:ln w="12700" cap="rnd">
              <a:solidFill>
                <a:schemeClr val="accent6"/>
              </a:solidFill>
              <a:round/>
            </a:ln>
            <a:effectLst/>
          </c:spPr>
          <c:marker>
            <c:symbol val="none"/>
          </c:marker>
          <c:xVal>
            <c:numRef>
              <c:f>Bq!$I$28:$I$1139</c:f>
              <c:numCache>
                <c:formatCode>General</c:formatCode>
                <c:ptCount val="1112"/>
                <c:pt idx="0">
                  <c:v>1.3684522739914953E-4</c:v>
                </c:pt>
                <c:pt idx="1">
                  <c:v>1.3684270185777213E-4</c:v>
                </c:pt>
                <c:pt idx="2">
                  <c:v>1.0834014536715467E-4</c:v>
                </c:pt>
                <c:pt idx="3">
                  <c:v>9.0372311797007424E-5</c:v>
                </c:pt>
                <c:pt idx="4">
                  <c:v>9.0371211691505436E-5</c:v>
                </c:pt>
                <c:pt idx="5">
                  <c:v>7.8044286526387875E-5</c:v>
                </c:pt>
                <c:pt idx="6">
                  <c:v>0</c:v>
                </c:pt>
                <c:pt idx="7">
                  <c:v>0</c:v>
                </c:pt>
                <c:pt idx="8">
                  <c:v>0</c:v>
                </c:pt>
                <c:pt idx="9">
                  <c:v>0</c:v>
                </c:pt>
                <c:pt idx="10">
                  <c:v>0</c:v>
                </c:pt>
                <c:pt idx="11">
                  <c:v>-4.7491204819096318E-5</c:v>
                </c:pt>
                <c:pt idx="12">
                  <c:v>-4.7490902010984976E-5</c:v>
                </c:pt>
                <c:pt idx="13">
                  <c:v>8.9880517539111339E-5</c:v>
                </c:pt>
                <c:pt idx="14">
                  <c:v>0</c:v>
                </c:pt>
                <c:pt idx="15">
                  <c:v>0</c:v>
                </c:pt>
                <c:pt idx="16">
                  <c:v>0</c:v>
                </c:pt>
                <c:pt idx="17">
                  <c:v>0</c:v>
                </c:pt>
                <c:pt idx="18">
                  <c:v>0</c:v>
                </c:pt>
                <c:pt idx="19">
                  <c:v>3.8663653652396484E-5</c:v>
                </c:pt>
                <c:pt idx="20">
                  <c:v>7.5291236676717675E-5</c:v>
                </c:pt>
                <c:pt idx="21">
                  <c:v>7.5290857538578131E-5</c:v>
                </c:pt>
                <c:pt idx="22">
                  <c:v>1.1074882076216874E-4</c:v>
                </c:pt>
                <c:pt idx="23">
                  <c:v>1.1074827432606683E-4</c:v>
                </c:pt>
                <c:pt idx="24">
                  <c:v>1.1074772811941819E-4</c:v>
                </c:pt>
                <c:pt idx="25">
                  <c:v>1.4230605401939814E-4</c:v>
                </c:pt>
                <c:pt idx="26">
                  <c:v>1.3998448281927087E-4</c:v>
                </c:pt>
                <c:pt idx="27">
                  <c:v>1.3998382913224498E-4</c:v>
                </c:pt>
                <c:pt idx="28">
                  <c:v>2.047534303876821E-4</c:v>
                </c:pt>
                <c:pt idx="29">
                  <c:v>2.0475249879728729E-4</c:v>
                </c:pt>
                <c:pt idx="30">
                  <c:v>2.0475156759736012E-4</c:v>
                </c:pt>
                <c:pt idx="31">
                  <c:v>2.0194052273028271E-4</c:v>
                </c:pt>
                <c:pt idx="32">
                  <c:v>2.0193961767468678E-4</c:v>
                </c:pt>
                <c:pt idx="33">
                  <c:v>1.9843713807919644E-4</c:v>
                </c:pt>
                <c:pt idx="34">
                  <c:v>1.6394354251091312E-4</c:v>
                </c:pt>
                <c:pt idx="35">
                  <c:v>1.6394282758031985E-4</c:v>
                </c:pt>
                <c:pt idx="36">
                  <c:v>1.6223776344675259E-4</c:v>
                </c:pt>
                <c:pt idx="37">
                  <c:v>2.256354525589015E-4</c:v>
                </c:pt>
                <c:pt idx="38">
                  <c:v>1.9178200252339175E-4</c:v>
                </c:pt>
                <c:pt idx="39">
                  <c:v>1.9178118857422318E-4</c:v>
                </c:pt>
                <c:pt idx="40">
                  <c:v>1.8896555959260807E-4</c:v>
                </c:pt>
                <c:pt idx="41">
                  <c:v>1.8896477002250601E-4</c:v>
                </c:pt>
                <c:pt idx="42">
                  <c:v>2.5079770789208884E-4</c:v>
                </c:pt>
                <c:pt idx="43">
                  <c:v>2.4807831381836305E-4</c:v>
                </c:pt>
                <c:pt idx="44">
                  <c:v>2.480772944528829E-4</c:v>
                </c:pt>
                <c:pt idx="45">
                  <c:v>2.4585566838808686E-4</c:v>
                </c:pt>
                <c:pt idx="46">
                  <c:v>2.4278821032682873E-4</c:v>
                </c:pt>
                <c:pt idx="47">
                  <c:v>2.0640252871179337E-4</c:v>
                </c:pt>
                <c:pt idx="48">
                  <c:v>2.0141305020395081E-4</c:v>
                </c:pt>
                <c:pt idx="49">
                  <c:v>1.9841142802949621E-4</c:v>
                </c:pt>
                <c:pt idx="50">
                  <c:v>2.2331629762725575E-4</c:v>
                </c:pt>
                <c:pt idx="51">
                  <c:v>2.197715742335096E-4</c:v>
                </c:pt>
                <c:pt idx="52">
                  <c:v>2.1680628559228804E-4</c:v>
                </c:pt>
                <c:pt idx="53">
                  <c:v>2.4000466089998615E-4</c:v>
                </c:pt>
                <c:pt idx="54">
                  <c:v>2.3708230832040494E-4</c:v>
                </c:pt>
                <c:pt idx="55">
                  <c:v>2.3415997890301657E-4</c:v>
                </c:pt>
                <c:pt idx="56">
                  <c:v>2.2851083151256471E-4</c:v>
                </c:pt>
                <c:pt idx="57">
                  <c:v>2.2373845894863457E-4</c:v>
                </c:pt>
                <c:pt idx="58">
                  <c:v>2.2087479703771737E-4</c:v>
                </c:pt>
                <c:pt idx="59">
                  <c:v>2.446425283596626E-4</c:v>
                </c:pt>
                <c:pt idx="60">
                  <c:v>2.9695383624579692E-4</c:v>
                </c:pt>
                <c:pt idx="61">
                  <c:v>2.941300901303488E-4</c:v>
                </c:pt>
                <c:pt idx="62">
                  <c:v>2.8822071045626072E-4</c:v>
                </c:pt>
                <c:pt idx="63">
                  <c:v>2.8542692887591127E-4</c:v>
                </c:pt>
                <c:pt idx="64">
                  <c:v>2.8263316848321129E-4</c:v>
                </c:pt>
                <c:pt idx="65">
                  <c:v>2.2208422956390152E-4</c:v>
                </c:pt>
                <c:pt idx="66">
                  <c:v>2.1931326235948473E-4</c:v>
                </c:pt>
                <c:pt idx="67">
                  <c:v>2.7028781481793103E-4</c:v>
                </c:pt>
                <c:pt idx="68">
                  <c:v>2.675345344726861E-4</c:v>
                </c:pt>
                <c:pt idx="69">
                  <c:v>3.168626239214031E-4</c:v>
                </c:pt>
                <c:pt idx="70">
                  <c:v>3.1413551473399414E-4</c:v>
                </c:pt>
                <c:pt idx="71">
                  <c:v>3.1066721962463623E-4</c:v>
                </c:pt>
                <c:pt idx="72">
                  <c:v>3.0794664427035969E-4</c:v>
                </c:pt>
                <c:pt idx="73">
                  <c:v>3.0522608895581751E-4</c:v>
                </c:pt>
                <c:pt idx="74">
                  <c:v>2.4472669470711135E-4</c:v>
                </c:pt>
                <c:pt idx="75">
                  <c:v>1.8799410796740694E-4</c:v>
                </c:pt>
                <c:pt idx="76">
                  <c:v>1.8531433247891715E-4</c:v>
                </c:pt>
                <c:pt idx="77">
                  <c:v>2.6334451926684777E-4</c:v>
                </c:pt>
                <c:pt idx="78">
                  <c:v>2.3289627682489896E-4</c:v>
                </c:pt>
                <c:pt idx="79">
                  <c:v>2.3022476378114373E-4</c:v>
                </c:pt>
                <c:pt idx="80">
                  <c:v>2.270225487418273E-4</c:v>
                </c:pt>
                <c:pt idx="81">
                  <c:v>3.0418383682261551E-4</c:v>
                </c:pt>
                <c:pt idx="82">
                  <c:v>3.0152046210084999E-4</c:v>
                </c:pt>
                <c:pt idx="83">
                  <c:v>2.7282640566923881E-4</c:v>
                </c:pt>
                <c:pt idx="84">
                  <c:v>2.7015692042003155E-4</c:v>
                </c:pt>
                <c:pt idx="85">
                  <c:v>2.674874542210983E-4</c:v>
                </c:pt>
                <c:pt idx="86">
                  <c:v>3.1852295070092132E-4</c:v>
                </c:pt>
                <c:pt idx="87">
                  <c:v>3.1585129309725591E-4</c:v>
                </c:pt>
                <c:pt idx="88">
                  <c:v>3.1489712921205432E-4</c:v>
                </c:pt>
                <c:pt idx="89">
                  <c:v>3.1172245514448271E-4</c:v>
                </c:pt>
                <c:pt idx="90">
                  <c:v>3.0904040196697192E-4</c:v>
                </c:pt>
                <c:pt idx="91">
                  <c:v>2.8082286723813153E-4</c:v>
                </c:pt>
                <c:pt idx="92">
                  <c:v>3.5991525093035141E-4</c:v>
                </c:pt>
                <c:pt idx="93">
                  <c:v>3.5721408251649604E-4</c:v>
                </c:pt>
                <c:pt idx="94">
                  <c:v>3.2954705358125892E-4</c:v>
                </c:pt>
                <c:pt idx="95">
                  <c:v>3.5545176238065601E-4</c:v>
                </c:pt>
                <c:pt idx="96">
                  <c:v>3.5272269352240013E-4</c:v>
                </c:pt>
                <c:pt idx="97">
                  <c:v>2.9581990344185866E-4</c:v>
                </c:pt>
                <c:pt idx="98">
                  <c:v>2.9308667471426207E-4</c:v>
                </c:pt>
                <c:pt idx="99">
                  <c:v>3.2001530692302057E-4</c:v>
                </c:pt>
                <c:pt idx="100">
                  <c:v>3.7601104225944159E-4</c:v>
                </c:pt>
                <c:pt idx="101">
                  <c:v>3.7323108570206216E-4</c:v>
                </c:pt>
                <c:pt idx="102">
                  <c:v>3.7045114978891342E-4</c:v>
                </c:pt>
                <c:pt idx="103">
                  <c:v>3.6976969232068075E-4</c:v>
                </c:pt>
                <c:pt idx="104">
                  <c:v>3.9853723164023816E-4</c:v>
                </c:pt>
                <c:pt idx="105">
                  <c:v>3.9571609079413735E-4</c:v>
                </c:pt>
                <c:pt idx="106">
                  <c:v>3.3920083180591197E-4</c:v>
                </c:pt>
                <c:pt idx="107">
                  <c:v>3.3635648534876558E-4</c:v>
                </c:pt>
                <c:pt idx="108">
                  <c:v>3.3351216029105327E-4</c:v>
                </c:pt>
                <c:pt idx="109">
                  <c:v>3.6094093823408891E-4</c:v>
                </c:pt>
                <c:pt idx="110">
                  <c:v>3.5808233922168017E-4</c:v>
                </c:pt>
                <c:pt idx="111">
                  <c:v>4.1418663445019961E-4</c:v>
                </c:pt>
                <c:pt idx="112">
                  <c:v>4.7274756660493726E-4</c:v>
                </c:pt>
                <c:pt idx="113">
                  <c:v>4.4387069602810659E-4</c:v>
                </c:pt>
                <c:pt idx="114">
                  <c:v>4.4095602085323705E-4</c:v>
                </c:pt>
                <c:pt idx="115">
                  <c:v>4.1060978706865053E-4</c:v>
                </c:pt>
                <c:pt idx="116">
                  <c:v>5.0419153519246562E-4</c:v>
                </c:pt>
                <c:pt idx="117">
                  <c:v>5.0121343913475636E-4</c:v>
                </c:pt>
                <c:pt idx="118">
                  <c:v>4.7294401385131153E-4</c:v>
                </c:pt>
                <c:pt idx="119">
                  <c:v>4.6993731834759207E-4</c:v>
                </c:pt>
                <c:pt idx="120">
                  <c:v>4.6693064686402123E-4</c:v>
                </c:pt>
                <c:pt idx="121">
                  <c:v>4.9707058384549317E-4</c:v>
                </c:pt>
                <c:pt idx="122">
                  <c:v>4.0606432977323566E-4</c:v>
                </c:pt>
                <c:pt idx="123">
                  <c:v>4.0301782753594128E-4</c:v>
                </c:pt>
                <c:pt idx="124">
                  <c:v>4.0355655622611607E-4</c:v>
                </c:pt>
                <c:pt idx="125">
                  <c:v>4.6662505723214982E-4</c:v>
                </c:pt>
                <c:pt idx="126">
                  <c:v>4.6352048937276446E-4</c:v>
                </c:pt>
                <c:pt idx="127">
                  <c:v>5.2590017006843833E-4</c:v>
                </c:pt>
                <c:pt idx="128">
                  <c:v>4.3731997673013805E-4</c:v>
                </c:pt>
                <c:pt idx="129">
                  <c:v>4.3413480173624421E-4</c:v>
                </c:pt>
                <c:pt idx="130">
                  <c:v>4.3094965331988086E-4</c:v>
                </c:pt>
                <c:pt idx="131">
                  <c:v>3.7053338793938795E-4</c:v>
                </c:pt>
                <c:pt idx="132">
                  <c:v>3.6729125300398978E-4</c:v>
                </c:pt>
                <c:pt idx="133">
                  <c:v>4.9764160529576116E-4</c:v>
                </c:pt>
                <c:pt idx="134">
                  <c:v>4.9437437898305144E-4</c:v>
                </c:pt>
                <c:pt idx="135">
                  <c:v>4.6370479326114124E-4</c:v>
                </c:pt>
                <c:pt idx="136">
                  <c:v>4.6039992647964312E-4</c:v>
                </c:pt>
                <c:pt idx="137">
                  <c:v>4.6562060149644356E-4</c:v>
                </c:pt>
                <c:pt idx="138">
                  <c:v>4.6225411667821337E-4</c:v>
                </c:pt>
                <c:pt idx="139">
                  <c:v>4.9599403673054692E-4</c:v>
                </c:pt>
                <c:pt idx="140">
                  <c:v>4.9260419087121499E-4</c:v>
                </c:pt>
                <c:pt idx="141">
                  <c:v>5.9929704470841508E-4</c:v>
                </c:pt>
                <c:pt idx="142">
                  <c:v>5.6599190675724433E-4</c:v>
                </c:pt>
                <c:pt idx="143">
                  <c:v>5.6252651923256779E-4</c:v>
                </c:pt>
                <c:pt idx="144">
                  <c:v>4.9318164209654215E-4</c:v>
                </c:pt>
                <c:pt idx="145">
                  <c:v>5.6472519678618714E-4</c:v>
                </c:pt>
                <c:pt idx="146">
                  <c:v>5.6120292356919715E-4</c:v>
                </c:pt>
                <c:pt idx="147">
                  <c:v>5.5768068271145775E-4</c:v>
                </c:pt>
                <c:pt idx="148">
                  <c:v>5.9925748620095467E-4</c:v>
                </c:pt>
                <c:pt idx="149">
                  <c:v>5.9567630385793258E-4</c:v>
                </c:pt>
                <c:pt idx="150">
                  <c:v>5.6153058365278319E-4</c:v>
                </c:pt>
                <c:pt idx="151">
                  <c:v>5.6087137411330718E-4</c:v>
                </c:pt>
                <c:pt idx="152">
                  <c:v>5.5723726056464162E-4</c:v>
                </c:pt>
                <c:pt idx="153">
                  <c:v>5.5655170243160384E-4</c:v>
                </c:pt>
                <c:pt idx="154">
                  <c:v>6.7044935622309978E-4</c:v>
                </c:pt>
                <c:pt idx="155">
                  <c:v>6.6675223222323289E-4</c:v>
                </c:pt>
                <c:pt idx="156">
                  <c:v>6.3218988995648146E-4</c:v>
                </c:pt>
                <c:pt idx="157">
                  <c:v>5.9498191153997085E-4</c:v>
                </c:pt>
                <c:pt idx="158">
                  <c:v>5.912243679977267E-4</c:v>
                </c:pt>
                <c:pt idx="159">
                  <c:v>7.0803806183405255E-4</c:v>
                </c:pt>
                <c:pt idx="160">
                  <c:v>7.0423852191419767E-4</c:v>
                </c:pt>
                <c:pt idx="161">
                  <c:v>7.0043901960319468E-4</c:v>
                </c:pt>
                <c:pt idx="162">
                  <c:v>6.3827246065638202E-4</c:v>
                </c:pt>
                <c:pt idx="163">
                  <c:v>6.3436503261045992E-4</c:v>
                </c:pt>
                <c:pt idx="164">
                  <c:v>6.3045764393754582E-4</c:v>
                </c:pt>
                <c:pt idx="165">
                  <c:v>6.2655029459455949E-4</c:v>
                </c:pt>
                <c:pt idx="166">
                  <c:v>6.2836951029357035E-4</c:v>
                </c:pt>
                <c:pt idx="167">
                  <c:v>6.2442627661294899E-4</c:v>
                </c:pt>
                <c:pt idx="168">
                  <c:v>7.0754063389800949E-4</c:v>
                </c:pt>
                <c:pt idx="169">
                  <c:v>7.0355128137747347E-4</c:v>
                </c:pt>
                <c:pt idx="170">
                  <c:v>6.9956196991795305E-4</c:v>
                </c:pt>
                <c:pt idx="171">
                  <c:v>5.4092077057575399E-4</c:v>
                </c:pt>
                <c:pt idx="172">
                  <c:v>5.3689466817221233E-4</c:v>
                </c:pt>
                <c:pt idx="173">
                  <c:v>5.3224385138514441E-4</c:v>
                </c:pt>
                <c:pt idx="174">
                  <c:v>6.1231066230682865E-4</c:v>
                </c:pt>
                <c:pt idx="175">
                  <c:v>6.1552486002237764E-4</c:v>
                </c:pt>
                <c:pt idx="176">
                  <c:v>6.1143128904217275E-4</c:v>
                </c:pt>
                <c:pt idx="177">
                  <c:v>5.6976921121596965E-4</c:v>
                </c:pt>
                <c:pt idx="178">
                  <c:v>6.1126898270897972E-4</c:v>
                </c:pt>
                <c:pt idx="179">
                  <c:v>6.0712104631773997E-4</c:v>
                </c:pt>
                <c:pt idx="180">
                  <c:v>5.6350464633896145E-4</c:v>
                </c:pt>
                <c:pt idx="181">
                  <c:v>6.8683180529358436E-4</c:v>
                </c:pt>
                <c:pt idx="182">
                  <c:v>6.826533305892685E-4</c:v>
                </c:pt>
                <c:pt idx="183">
                  <c:v>5.9775844982857108E-4</c:v>
                </c:pt>
                <c:pt idx="184">
                  <c:v>5.9721517925599764E-4</c:v>
                </c:pt>
                <c:pt idx="185">
                  <c:v>5.9299082286623939E-4</c:v>
                </c:pt>
                <c:pt idx="186">
                  <c:v>6.7917697490339768E-4</c:v>
                </c:pt>
                <c:pt idx="187">
                  <c:v>5.9405377805884726E-4</c:v>
                </c:pt>
                <c:pt idx="188">
                  <c:v>5.8976077240154576E-4</c:v>
                </c:pt>
                <c:pt idx="189">
                  <c:v>6.7562550062440566E-4</c:v>
                </c:pt>
                <c:pt idx="190">
                  <c:v>6.7986809687850351E-4</c:v>
                </c:pt>
                <c:pt idx="191">
                  <c:v>6.754926727644394E-4</c:v>
                </c:pt>
                <c:pt idx="192">
                  <c:v>6.7111729688056683E-4</c:v>
                </c:pt>
                <c:pt idx="193">
                  <c:v>6.6759345336607002E-4</c:v>
                </c:pt>
                <c:pt idx="194">
                  <c:v>6.6321258178858231E-4</c:v>
                </c:pt>
                <c:pt idx="195">
                  <c:v>7.1084256588371038E-4</c:v>
                </c:pt>
                <c:pt idx="196">
                  <c:v>7.1659503815046206E-4</c:v>
                </c:pt>
                <c:pt idx="197">
                  <c:v>7.120991987980273E-4</c:v>
                </c:pt>
                <c:pt idx="198">
                  <c:v>7.5655712324139033E-4</c:v>
                </c:pt>
                <c:pt idx="199">
                  <c:v>7.152944612075228E-4</c:v>
                </c:pt>
                <c:pt idx="200">
                  <c:v>7.1072078587136416E-4</c:v>
                </c:pt>
                <c:pt idx="201">
                  <c:v>7.061471629038605E-4</c:v>
                </c:pt>
                <c:pt idx="202">
                  <c:v>6.646685608183903E-4</c:v>
                </c:pt>
                <c:pt idx="203">
                  <c:v>6.6003338647803141E-4</c:v>
                </c:pt>
                <c:pt idx="204">
                  <c:v>7.0751995742838526E-4</c:v>
                </c:pt>
                <c:pt idx="205">
                  <c:v>7.5786971827384751E-4</c:v>
                </c:pt>
                <c:pt idx="206">
                  <c:v>7.5314484306766025E-4</c:v>
                </c:pt>
                <c:pt idx="207">
                  <c:v>7.069845138368212E-4</c:v>
                </c:pt>
                <c:pt idx="208">
                  <c:v>7.5725360001367736E-4</c:v>
                </c:pt>
                <c:pt idx="209">
                  <c:v>7.524426792892418E-4</c:v>
                </c:pt>
                <c:pt idx="210">
                  <c:v>7.0944205339394054E-4</c:v>
                </c:pt>
                <c:pt idx="211">
                  <c:v>7.6425706508943109E-4</c:v>
                </c:pt>
                <c:pt idx="212">
                  <c:v>7.5930736657152387E-4</c:v>
                </c:pt>
                <c:pt idx="213">
                  <c:v>7.1830351679864012E-4</c:v>
                </c:pt>
                <c:pt idx="214">
                  <c:v>7.2390397570916334E-4</c:v>
                </c:pt>
                <c:pt idx="215">
                  <c:v>7.1878466088785636E-4</c:v>
                </c:pt>
                <c:pt idx="216">
                  <c:v>7.266792070835551E-4</c:v>
                </c:pt>
                <c:pt idx="217">
                  <c:v>7.8921692315354018E-4</c:v>
                </c:pt>
                <c:pt idx="218">
                  <c:v>7.8389898108360129E-4</c:v>
                </c:pt>
                <c:pt idx="219">
                  <c:v>9.0319847432932074E-4</c:v>
                </c:pt>
                <c:pt idx="220">
                  <c:v>8.057372309170117E-4</c:v>
                </c:pt>
                <c:pt idx="221">
                  <c:v>8.0019596634273008E-4</c:v>
                </c:pt>
                <c:pt idx="222">
                  <c:v>8.3939648171984062E-4</c:v>
                </c:pt>
                <c:pt idx="223">
                  <c:v>8.3354308248718989E-4</c:v>
                </c:pt>
                <c:pt idx="224">
                  <c:v>8.2768976717525328E-4</c:v>
                </c:pt>
                <c:pt idx="225">
                  <c:v>8.4342170914010364E-4</c:v>
                </c:pt>
                <c:pt idx="226">
                  <c:v>1.1068710752832093E-3</c:v>
                </c:pt>
                <c:pt idx="227">
                  <c:v>1.1007005722848044E-3</c:v>
                </c:pt>
                <c:pt idx="228">
                  <c:v>1.1332443476371047E-3</c:v>
                </c:pt>
                <c:pt idx="229">
                  <c:v>1.2296641099842538E-3</c:v>
                </c:pt>
                <c:pt idx="230">
                  <c:v>1.223065899860738E-3</c:v>
                </c:pt>
                <c:pt idx="231">
                  <c:v>1.4051462412270751E-3</c:v>
                </c:pt>
                <c:pt idx="232">
                  <c:v>1.5187353144516878E-3</c:v>
                </c:pt>
                <c:pt idx="233">
                  <c:v>1.5116153160238675E-3</c:v>
                </c:pt>
                <c:pt idx="234">
                  <c:v>1.4089015565202402E-3</c:v>
                </c:pt>
                <c:pt idx="235">
                  <c:v>1.7459460321861432E-3</c:v>
                </c:pt>
                <c:pt idx="236">
                  <c:v>1.7380190593821697E-3</c:v>
                </c:pt>
                <c:pt idx="237">
                  <c:v>1.6477339114751549E-3</c:v>
                </c:pt>
                <c:pt idx="238">
                  <c:v>1.6394240695285097E-3</c:v>
                </c:pt>
                <c:pt idx="239">
                  <c:v>1.6311143980161889E-3</c:v>
                </c:pt>
                <c:pt idx="240">
                  <c:v>1.7700995228940629E-3</c:v>
                </c:pt>
                <c:pt idx="241">
                  <c:v>2.1828485568611243E-3</c:v>
                </c:pt>
                <c:pt idx="242">
                  <c:v>2.1739074774481315E-3</c:v>
                </c:pt>
                <c:pt idx="243">
                  <c:v>2.0559316968724881E-3</c:v>
                </c:pt>
                <c:pt idx="244">
                  <c:v>2.077349521881116E-3</c:v>
                </c:pt>
                <c:pt idx="245">
                  <c:v>2.0675133663686186E-3</c:v>
                </c:pt>
                <c:pt idx="246">
                  <c:v>2.057677449392014E-3</c:v>
                </c:pt>
                <c:pt idx="247">
                  <c:v>3.0333246109439851E-3</c:v>
                </c:pt>
                <c:pt idx="248">
                  <c:v>3.0227862809556597E-3</c:v>
                </c:pt>
                <c:pt idx="249">
                  <c:v>3.3348653588237704E-3</c:v>
                </c:pt>
                <c:pt idx="250">
                  <c:v>3.3645430748195375E-3</c:v>
                </c:pt>
                <c:pt idx="251">
                  <c:v>3.3531270857263531E-3</c:v>
                </c:pt>
                <c:pt idx="252">
                  <c:v>3.5020061967547069E-3</c:v>
                </c:pt>
                <c:pt idx="253">
                  <c:v>3.5623051705468835E-3</c:v>
                </c:pt>
                <c:pt idx="254">
                  <c:v>3.5504956743698224E-3</c:v>
                </c:pt>
                <c:pt idx="255">
                  <c:v>3.7202264590569609E-3</c:v>
                </c:pt>
                <c:pt idx="256">
                  <c:v>3.7082094087273684E-3</c:v>
                </c:pt>
                <c:pt idx="257">
                  <c:v>4.2951105506838748E-3</c:v>
                </c:pt>
                <c:pt idx="258">
                  <c:v>4.3770555901421352E-3</c:v>
                </c:pt>
                <c:pt idx="259">
                  <c:v>4.3644138659376793E-3</c:v>
                </c:pt>
                <c:pt idx="260">
                  <c:v>4.85403750149973E-3</c:v>
                </c:pt>
                <c:pt idx="261">
                  <c:v>6.6700692980609282E-3</c:v>
                </c:pt>
                <c:pt idx="262">
                  <c:v>6.6567677714728813E-3</c:v>
                </c:pt>
                <c:pt idx="263">
                  <c:v>6.643466717910447E-3</c:v>
                </c:pt>
                <c:pt idx="264">
                  <c:v>6.5048881876285849E-3</c:v>
                </c:pt>
                <c:pt idx="265">
                  <c:v>6.4918412098343998E-3</c:v>
                </c:pt>
                <c:pt idx="266">
                  <c:v>6.4061700053490338E-3</c:v>
                </c:pt>
                <c:pt idx="267">
                  <c:v>6.0245399760104753E-3</c:v>
                </c:pt>
                <c:pt idx="268">
                  <c:v>6.011882595318885E-3</c:v>
                </c:pt>
                <c:pt idx="269">
                  <c:v>6.7070682766040939E-3</c:v>
                </c:pt>
                <c:pt idx="270">
                  <c:v>7.3680036012373712E-3</c:v>
                </c:pt>
                <c:pt idx="271">
                  <c:v>7.3559521950602828E-3</c:v>
                </c:pt>
                <c:pt idx="272">
                  <c:v>9.2583092189759981E-3</c:v>
                </c:pt>
                <c:pt idx="273">
                  <c:v>1.1947819576590897E-2</c:v>
                </c:pt>
                <c:pt idx="274">
                  <c:v>1.1936548578963426E-2</c:v>
                </c:pt>
                <c:pt idx="275">
                  <c:v>1.4878367094015077E-2</c:v>
                </c:pt>
                <c:pt idx="276">
                  <c:v>1.7969446556363768E-2</c:v>
                </c:pt>
                <c:pt idx="277">
                  <c:v>1.7959277255283616E-2</c:v>
                </c:pt>
                <c:pt idx="278">
                  <c:v>2.0380294059715007E-2</c:v>
                </c:pt>
                <c:pt idx="279">
                  <c:v>1.7715263107443369E-2</c:v>
                </c:pt>
                <c:pt idx="280">
                  <c:v>1.7706184401046293E-2</c:v>
                </c:pt>
                <c:pt idx="281">
                  <c:v>2.0136727221980219E-2</c:v>
                </c:pt>
                <c:pt idx="282">
                  <c:v>2.3533855136078256E-2</c:v>
                </c:pt>
                <c:pt idx="283">
                  <c:v>2.3525985476007181E-2</c:v>
                </c:pt>
                <c:pt idx="284">
                  <c:v>2.6717701150664568E-2</c:v>
                </c:pt>
                <c:pt idx="285">
                  <c:v>2.6710341313432751E-2</c:v>
                </c:pt>
                <c:pt idx="286">
                  <c:v>2.7807305640175677E-2</c:v>
                </c:pt>
                <c:pt idx="287">
                  <c:v>2.7719868729544541E-2</c:v>
                </c:pt>
                <c:pt idx="288">
                  <c:v>2.7713339711628E-2</c:v>
                </c:pt>
                <c:pt idx="289">
                  <c:v>2.7470300638020088E-2</c:v>
                </c:pt>
                <c:pt idx="290">
                  <c:v>2.6195817834858928E-2</c:v>
                </c:pt>
                <c:pt idx="291">
                  <c:v>2.6189832301729672E-2</c:v>
                </c:pt>
                <c:pt idx="292">
                  <c:v>2.2089936424905091E-2</c:v>
                </c:pt>
                <c:pt idx="293">
                  <c:v>1.4997332301740003E-2</c:v>
                </c:pt>
                <c:pt idx="294">
                  <c:v>1.4991700634773109E-2</c:v>
                </c:pt>
                <c:pt idx="295">
                  <c:v>8.2903891913955561E-3</c:v>
                </c:pt>
                <c:pt idx="296">
                  <c:v>3.6757846430817984E-3</c:v>
                </c:pt>
                <c:pt idx="297">
                  <c:v>8.3233473062616613E-4</c:v>
                </c:pt>
                <c:pt idx="298">
                  <c:v>8.2708508809582184E-4</c:v>
                </c:pt>
                <c:pt idx="299">
                  <c:v>3.3428608776091304E-5</c:v>
                </c:pt>
                <c:pt idx="300">
                  <c:v>2.3370917148797396E-4</c:v>
                </c:pt>
                <c:pt idx="301">
                  <c:v>2.2857237399417238E-4</c:v>
                </c:pt>
                <c:pt idx="302">
                  <c:v>4.7846129318975607E-4</c:v>
                </c:pt>
                <c:pt idx="303">
                  <c:v>4.7334650211731813E-4</c:v>
                </c:pt>
                <c:pt idx="304">
                  <c:v>3.6365685244250131E-4</c:v>
                </c:pt>
                <c:pt idx="305">
                  <c:v>3.58572961802188E-4</c:v>
                </c:pt>
                <c:pt idx="306">
                  <c:v>3.5348912910843186E-4</c:v>
                </c:pt>
                <c:pt idx="307">
                  <c:v>5.44725802684923E-4</c:v>
                </c:pt>
                <c:pt idx="308">
                  <c:v>5.3813337854862657E-4</c:v>
                </c:pt>
                <c:pt idx="309">
                  <c:v>5.3313049276041639E-4</c:v>
                </c:pt>
                <c:pt idx="310">
                  <c:v>5.7989639543839491E-4</c:v>
                </c:pt>
                <c:pt idx="311">
                  <c:v>5.7070395008613605E-4</c:v>
                </c:pt>
                <c:pt idx="312">
                  <c:v>5.657228358595792E-4</c:v>
                </c:pt>
                <c:pt idx="313">
                  <c:v>6.1059843213542777E-4</c:v>
                </c:pt>
                <c:pt idx="314">
                  <c:v>6.0561722337674866E-4</c:v>
                </c:pt>
                <c:pt idx="315">
                  <c:v>6.0063607092682169E-4</c:v>
                </c:pt>
                <c:pt idx="316">
                  <c:v>5.9565497472013342E-4</c:v>
                </c:pt>
                <c:pt idx="317">
                  <c:v>4.8671941034836942E-4</c:v>
                </c:pt>
                <c:pt idx="318">
                  <c:v>4.8178189028370811E-4</c:v>
                </c:pt>
                <c:pt idx="319">
                  <c:v>6.251187208002948E-4</c:v>
                </c:pt>
                <c:pt idx="320">
                  <c:v>7.1593170077986551E-4</c:v>
                </c:pt>
                <c:pt idx="321">
                  <c:v>7.110145878556481E-4</c:v>
                </c:pt>
                <c:pt idx="322">
                  <c:v>6.5594925846184922E-4</c:v>
                </c:pt>
                <c:pt idx="323">
                  <c:v>6.5103949803711194E-4</c:v>
                </c:pt>
                <c:pt idx="324">
                  <c:v>8.3906800436863197E-4</c:v>
                </c:pt>
                <c:pt idx="325">
                  <c:v>6.835080919321058E-4</c:v>
                </c:pt>
                <c:pt idx="326">
                  <c:v>6.7864704202809725E-4</c:v>
                </c:pt>
                <c:pt idx="327">
                  <c:v>5.7567066360656967E-4</c:v>
                </c:pt>
                <c:pt idx="328">
                  <c:v>8.5864185410894378E-4</c:v>
                </c:pt>
                <c:pt idx="329">
                  <c:v>8.4902191094781581E-4</c:v>
                </c:pt>
                <c:pt idx="330">
                  <c:v>8.4421484873381948E-4</c:v>
                </c:pt>
                <c:pt idx="331">
                  <c:v>5.0199072765872343E-4</c:v>
                </c:pt>
                <c:pt idx="332">
                  <c:v>6.4130216172248442E-4</c:v>
                </c:pt>
                <c:pt idx="333">
                  <c:v>6.3650274282115306E-4</c:v>
                </c:pt>
                <c:pt idx="334">
                  <c:v>5.3265018614281087E-4</c:v>
                </c:pt>
                <c:pt idx="335">
                  <c:v>6.6839111258674728E-4</c:v>
                </c:pt>
                <c:pt idx="336">
                  <c:v>6.6363824818649244E-4</c:v>
                </c:pt>
                <c:pt idx="337">
                  <c:v>5.1475217819463867E-4</c:v>
                </c:pt>
                <c:pt idx="338">
                  <c:v>7.4206620791663291E-4</c:v>
                </c:pt>
                <c:pt idx="339">
                  <c:v>7.3735882638773702E-4</c:v>
                </c:pt>
                <c:pt idx="340">
                  <c:v>4.9710036446805935E-4</c:v>
                </c:pt>
                <c:pt idx="341">
                  <c:v>4.9239398115070011E-4</c:v>
                </c:pt>
                <c:pt idx="342">
                  <c:v>5.2971099239494961E-4</c:v>
                </c:pt>
                <c:pt idx="343">
                  <c:v>5.2433638560781166E-4</c:v>
                </c:pt>
                <c:pt idx="344">
                  <c:v>5.1968111014078281E-4</c:v>
                </c:pt>
                <c:pt idx="345">
                  <c:v>6.4952920839976937E-4</c:v>
                </c:pt>
                <c:pt idx="346">
                  <c:v>5.4951005617706594E-4</c:v>
                </c:pt>
                <c:pt idx="347">
                  <c:v>5.4491713276940963E-4</c:v>
                </c:pt>
                <c:pt idx="348">
                  <c:v>4.8975851500400176E-4</c:v>
                </c:pt>
                <c:pt idx="349">
                  <c:v>6.1693600387757123E-4</c:v>
                </c:pt>
                <c:pt idx="350">
                  <c:v>6.1242152822536778E-4</c:v>
                </c:pt>
                <c:pt idx="351">
                  <c:v>4.7234841283808467E-4</c:v>
                </c:pt>
                <c:pt idx="352">
                  <c:v>5.076753997372398E-4</c:v>
                </c:pt>
                <c:pt idx="353">
                  <c:v>5.0320845147665651E-4</c:v>
                </c:pt>
                <c:pt idx="354">
                  <c:v>4.9551428365096053E-4</c:v>
                </c:pt>
                <c:pt idx="355">
                  <c:v>4.9107634201793048E-4</c:v>
                </c:pt>
                <c:pt idx="356">
                  <c:v>4.8663844350475523E-4</c:v>
                </c:pt>
                <c:pt idx="357">
                  <c:v>4.2943803380007394E-4</c:v>
                </c:pt>
                <c:pt idx="358">
                  <c:v>4.2508492094075182E-4</c:v>
                </c:pt>
                <c:pt idx="359">
                  <c:v>4.2073184926724288E-4</c:v>
                </c:pt>
                <c:pt idx="360">
                  <c:v>3.6997978588499992E-4</c:v>
                </c:pt>
                <c:pt idx="361">
                  <c:v>3.6565986630537168E-4</c:v>
                </c:pt>
                <c:pt idx="362">
                  <c:v>3.164929900426918E-4</c:v>
                </c:pt>
                <c:pt idx="363">
                  <c:v>3.1180411894045259E-4</c:v>
                </c:pt>
                <c:pt idx="364">
                  <c:v>3.9495594562334254E-4</c:v>
                </c:pt>
                <c:pt idx="365">
                  <c:v>3.9064690054503343E-4</c:v>
                </c:pt>
                <c:pt idx="366">
                  <c:v>3.4624198789183085E-4</c:v>
                </c:pt>
                <c:pt idx="367">
                  <c:v>3.8787819389356307E-4</c:v>
                </c:pt>
                <c:pt idx="368">
                  <c:v>3.8350326833199821E-4</c:v>
                </c:pt>
                <c:pt idx="369">
                  <c:v>3.3834868465542169E-4</c:v>
                </c:pt>
                <c:pt idx="370">
                  <c:v>3.8206598497694783E-4</c:v>
                </c:pt>
                <c:pt idx="371">
                  <c:v>3.7760578513686144E-4</c:v>
                </c:pt>
                <c:pt idx="372">
                  <c:v>4.233068815660332E-4</c:v>
                </c:pt>
                <c:pt idx="373">
                  <c:v>4.6710804498309829E-4</c:v>
                </c:pt>
                <c:pt idx="374">
                  <c:v>4.625588578036814E-4</c:v>
                </c:pt>
                <c:pt idx="375">
                  <c:v>4.1745213256566153E-4</c:v>
                </c:pt>
                <c:pt idx="376">
                  <c:v>5.105146739567153E-4</c:v>
                </c:pt>
                <c:pt idx="377">
                  <c:v>5.0586044113012148E-4</c:v>
                </c:pt>
                <c:pt idx="378">
                  <c:v>5.5533345720008398E-4</c:v>
                </c:pt>
                <c:pt idx="379">
                  <c:v>6.5407216310564131E-4</c:v>
                </c:pt>
                <c:pt idx="380">
                  <c:v>6.4928760923358829E-4</c:v>
                </c:pt>
                <c:pt idx="381">
                  <c:v>6.4450310497097857E-4</c:v>
                </c:pt>
                <c:pt idx="382">
                  <c:v>7.1039780435634659E-4</c:v>
                </c:pt>
                <c:pt idx="383">
                  <c:v>7.0545450501856234E-4</c:v>
                </c:pt>
                <c:pt idx="384">
                  <c:v>7.0051125865071826E-4</c:v>
                </c:pt>
                <c:pt idx="385">
                  <c:v>7.0780913787872797E-4</c:v>
                </c:pt>
                <c:pt idx="386">
                  <c:v>7.0277894204698581E-4</c:v>
                </c:pt>
                <c:pt idx="387">
                  <c:v>6.9774880087157174E-4</c:v>
                </c:pt>
                <c:pt idx="388">
                  <c:v>5.9906165675415065E-4</c:v>
                </c:pt>
                <c:pt idx="389">
                  <c:v>5.939722656075942E-4</c:v>
                </c:pt>
                <c:pt idx="390">
                  <c:v>5.9506426487764019E-4</c:v>
                </c:pt>
                <c:pt idx="391">
                  <c:v>5.9708453351542076E-4</c:v>
                </c:pt>
                <c:pt idx="392">
                  <c:v>5.9187937499094077E-4</c:v>
                </c:pt>
                <c:pt idx="393">
                  <c:v>8.5757023753896776E-4</c:v>
                </c:pt>
                <c:pt idx="394">
                  <c:v>5.3835667549209003E-4</c:v>
                </c:pt>
                <c:pt idx="395">
                  <c:v>5.3306347922523888E-4</c:v>
                </c:pt>
                <c:pt idx="396">
                  <c:v>8.0133749344113794E-4</c:v>
                </c:pt>
                <c:pt idx="397">
                  <c:v>6.9757706262683493E-4</c:v>
                </c:pt>
                <c:pt idx="398">
                  <c:v>6.9215784979676702E-4</c:v>
                </c:pt>
                <c:pt idx="399">
                  <c:v>8.6031335390709029E-4</c:v>
                </c:pt>
                <c:pt idx="400">
                  <c:v>1.1403802514911327E-3</c:v>
                </c:pt>
                <c:pt idx="401">
                  <c:v>1.1348366914523094E-3</c:v>
                </c:pt>
                <c:pt idx="402">
                  <c:v>9.8036029553073226E-4</c:v>
                </c:pt>
                <c:pt idx="403">
                  <c:v>9.7471718537378398E-4</c:v>
                </c:pt>
                <c:pt idx="404">
                  <c:v>9.6907414393123965E-4</c:v>
                </c:pt>
                <c:pt idx="405">
                  <c:v>9.1449484444352754E-4</c:v>
                </c:pt>
                <c:pt idx="406">
                  <c:v>1.0867850988069438E-3</c:v>
                </c:pt>
                <c:pt idx="407">
                  <c:v>1.081056897433018E-3</c:v>
                </c:pt>
                <c:pt idx="408">
                  <c:v>8.0219874282080026E-4</c:v>
                </c:pt>
                <c:pt idx="409">
                  <c:v>7.9637460539126314E-4</c:v>
                </c:pt>
                <c:pt idx="410">
                  <c:v>7.9055053981986166E-4</c:v>
                </c:pt>
                <c:pt idx="411">
                  <c:v>8.5756681372959221E-4</c:v>
                </c:pt>
                <c:pt idx="412">
                  <c:v>7.9925820954504436E-4</c:v>
                </c:pt>
                <c:pt idx="413">
                  <c:v>7.9328203966742134E-4</c:v>
                </c:pt>
                <c:pt idx="414">
                  <c:v>9.7691789403099583E-4</c:v>
                </c:pt>
                <c:pt idx="415">
                  <c:v>9.7087787684235999E-4</c:v>
                </c:pt>
                <c:pt idx="416">
                  <c:v>7.8770515935084858E-4</c:v>
                </c:pt>
                <c:pt idx="417">
                  <c:v>9.0957881615364616E-4</c:v>
                </c:pt>
                <c:pt idx="418">
                  <c:v>9.0346387522678739E-4</c:v>
                </c:pt>
                <c:pt idx="419">
                  <c:v>1.1502682037346505E-3</c:v>
                </c:pt>
                <c:pt idx="420">
                  <c:v>9.644496578811373E-4</c:v>
                </c:pt>
                <c:pt idx="421">
                  <c:v>9.5825734183279906E-4</c:v>
                </c:pt>
                <c:pt idx="422">
                  <c:v>8.9658413764773053E-4</c:v>
                </c:pt>
                <c:pt idx="423">
                  <c:v>7.0184599494790942E-4</c:v>
                </c:pt>
                <c:pt idx="424">
                  <c:v>6.9562132664949803E-4</c:v>
                </c:pt>
                <c:pt idx="425">
                  <c:v>1.0137379314828152E-3</c:v>
                </c:pt>
                <c:pt idx="426">
                  <c:v>1.0074318018906102E-3</c:v>
                </c:pt>
                <c:pt idx="427">
                  <c:v>1.0011257561346289E-3</c:v>
                </c:pt>
                <c:pt idx="428">
                  <c:v>6.1852875163641123E-4</c:v>
                </c:pt>
                <c:pt idx="429">
                  <c:v>6.1220135809823058E-4</c:v>
                </c:pt>
                <c:pt idx="430">
                  <c:v>6.7044218828422029E-4</c:v>
                </c:pt>
                <c:pt idx="431">
                  <c:v>7.316058689599709E-4</c:v>
                </c:pt>
                <c:pt idx="432">
                  <c:v>5.9874289560465498E-4</c:v>
                </c:pt>
                <c:pt idx="433">
                  <c:v>5.9235688712256935E-4</c:v>
                </c:pt>
                <c:pt idx="434">
                  <c:v>7.164762737096943E-4</c:v>
                </c:pt>
                <c:pt idx="435">
                  <c:v>7.8005170064536055E-4</c:v>
                </c:pt>
                <c:pt idx="436">
                  <c:v>7.7359283442486712E-4</c:v>
                </c:pt>
                <c:pt idx="437">
                  <c:v>6.3785864434859319E-4</c:v>
                </c:pt>
                <c:pt idx="438">
                  <c:v>7.63551186956007E-4</c:v>
                </c:pt>
                <c:pt idx="439">
                  <c:v>7.5706814248672095E-4</c:v>
                </c:pt>
                <c:pt idx="440">
                  <c:v>7.5486517404195984E-4</c:v>
                </c:pt>
                <c:pt idx="441">
                  <c:v>7.4692560992741549E-4</c:v>
                </c:pt>
                <c:pt idx="442">
                  <c:v>7.4041820888907689E-4</c:v>
                </c:pt>
                <c:pt idx="443">
                  <c:v>6.6878562332292201E-4</c:v>
                </c:pt>
                <c:pt idx="444">
                  <c:v>7.2740366645438425E-4</c:v>
                </c:pt>
                <c:pt idx="445">
                  <c:v>7.2089652484579687E-4</c:v>
                </c:pt>
                <c:pt idx="446">
                  <c:v>9.1147883809856534E-4</c:v>
                </c:pt>
                <c:pt idx="447">
                  <c:v>7.7154080028754948E-4</c:v>
                </c:pt>
                <c:pt idx="448">
                  <c:v>7.6504594132729867E-4</c:v>
                </c:pt>
                <c:pt idx="449">
                  <c:v>7.585511683321774E-4</c:v>
                </c:pt>
                <c:pt idx="450">
                  <c:v>6.8446679071677331E-4</c:v>
                </c:pt>
                <c:pt idx="451">
                  <c:v>6.7799700913643342E-4</c:v>
                </c:pt>
                <c:pt idx="452">
                  <c:v>8.0406237331608944E-4</c:v>
                </c:pt>
                <c:pt idx="453">
                  <c:v>7.9606044351172866E-4</c:v>
                </c:pt>
                <c:pt idx="454">
                  <c:v>7.895780787347856E-4</c:v>
                </c:pt>
                <c:pt idx="455">
                  <c:v>6.5089058011104318E-4</c:v>
                </c:pt>
                <c:pt idx="456">
                  <c:v>6.4686949616156279E-4</c:v>
                </c:pt>
                <c:pt idx="457">
                  <c:v>6.4038798801753592E-4</c:v>
                </c:pt>
                <c:pt idx="458">
                  <c:v>7.636494720986986E-4</c:v>
                </c:pt>
                <c:pt idx="459">
                  <c:v>8.1586820332159673E-4</c:v>
                </c:pt>
                <c:pt idx="460">
                  <c:v>8.0943471996860745E-4</c:v>
                </c:pt>
                <c:pt idx="461">
                  <c:v>8.6738007449783873E-4</c:v>
                </c:pt>
                <c:pt idx="462">
                  <c:v>8.6094646440411859E-4</c:v>
                </c:pt>
                <c:pt idx="463">
                  <c:v>7.9013477224942766E-4</c:v>
                </c:pt>
                <c:pt idx="464">
                  <c:v>7.1797516243149136E-4</c:v>
                </c:pt>
                <c:pt idx="465">
                  <c:v>7.115544401204635E-4</c:v>
                </c:pt>
                <c:pt idx="466">
                  <c:v>7.051338004415526E-4</c:v>
                </c:pt>
                <c:pt idx="467">
                  <c:v>7.6012562771216464E-4</c:v>
                </c:pt>
                <c:pt idx="468">
                  <c:v>7.5372883116328268E-4</c:v>
                </c:pt>
                <c:pt idx="469">
                  <c:v>8.0833359909704731E-4</c:v>
                </c:pt>
                <c:pt idx="470">
                  <c:v>8.6573660186787865E-4</c:v>
                </c:pt>
                <c:pt idx="471">
                  <c:v>8.5936326456787751E-4</c:v>
                </c:pt>
                <c:pt idx="472">
                  <c:v>7.2275079240115042E-4</c:v>
                </c:pt>
                <c:pt idx="473">
                  <c:v>9.6697502987019596E-4</c:v>
                </c:pt>
                <c:pt idx="474">
                  <c:v>7.0354119769798127E-4</c:v>
                </c:pt>
                <c:pt idx="475">
                  <c:v>6.9725062837893619E-4</c:v>
                </c:pt>
                <c:pt idx="476">
                  <c:v>6.8969524176667031E-4</c:v>
                </c:pt>
                <c:pt idx="477">
                  <c:v>9.3477357186108991E-4</c:v>
                </c:pt>
                <c:pt idx="478">
                  <c:v>9.2849365983225455E-4</c:v>
                </c:pt>
                <c:pt idx="479">
                  <c:v>7.936346993708724E-4</c:v>
                </c:pt>
                <c:pt idx="480">
                  <c:v>8.4689701599981659E-4</c:v>
                </c:pt>
                <c:pt idx="481">
                  <c:v>8.4066329996210546E-4</c:v>
                </c:pt>
                <c:pt idx="482">
                  <c:v>8.3291610534364587E-4</c:v>
                </c:pt>
                <c:pt idx="483">
                  <c:v>8.2669386018364792E-4</c:v>
                </c:pt>
                <c:pt idx="484">
                  <c:v>7.5546445287419937E-4</c:v>
                </c:pt>
                <c:pt idx="485">
                  <c:v>7.4791294467208566E-4</c:v>
                </c:pt>
                <c:pt idx="486">
                  <c:v>9.2583684739638188E-4</c:v>
                </c:pt>
                <c:pt idx="487">
                  <c:v>9.1965923759624885E-4</c:v>
                </c:pt>
                <c:pt idx="488">
                  <c:v>9.1348170405805194E-4</c:v>
                </c:pt>
                <c:pt idx="489">
                  <c:v>7.7668225767390446E-4</c:v>
                </c:pt>
                <c:pt idx="490">
                  <c:v>7.7056056376299093E-4</c:v>
                </c:pt>
                <c:pt idx="491">
                  <c:v>7.6443894388155754E-4</c:v>
                </c:pt>
                <c:pt idx="492">
                  <c:v>1.0627157839038946E-3</c:v>
                </c:pt>
                <c:pt idx="493">
                  <c:v>1.0566039436537506E-3</c:v>
                </c:pt>
                <c:pt idx="494">
                  <c:v>1.0504921783856416E-3</c:v>
                </c:pt>
                <c:pt idx="495">
                  <c:v>9.1718610679610262E-4</c:v>
                </c:pt>
                <c:pt idx="496">
                  <c:v>9.1110751757897412E-4</c:v>
                </c:pt>
                <c:pt idx="497">
                  <c:v>9.658506003125233E-4</c:v>
                </c:pt>
                <c:pt idx="498">
                  <c:v>9.5977190566494364E-4</c:v>
                </c:pt>
                <c:pt idx="499">
                  <c:v>9.5369328445370509E-4</c:v>
                </c:pt>
                <c:pt idx="500">
                  <c:v>9.4761473658793371E-4</c:v>
                </c:pt>
                <c:pt idx="501">
                  <c:v>1.0095100864526648E-3</c:v>
                </c:pt>
                <c:pt idx="502">
                  <c:v>1.0033880027231943E-3</c:v>
                </c:pt>
                <c:pt idx="503">
                  <c:v>9.9726599341241505E-4</c:v>
                </c:pt>
                <c:pt idx="504">
                  <c:v>9.9647897582978923E-4</c:v>
                </c:pt>
                <c:pt idx="505">
                  <c:v>9.9032413342290153E-4</c:v>
                </c:pt>
                <c:pt idx="506">
                  <c:v>9.2424633475527037E-4</c:v>
                </c:pt>
                <c:pt idx="507">
                  <c:v>9.1808082751450922E-4</c:v>
                </c:pt>
                <c:pt idx="508">
                  <c:v>9.1191539499839165E-4</c:v>
                </c:pt>
                <c:pt idx="509">
                  <c:v>9.7621370845731655E-4</c:v>
                </c:pt>
                <c:pt idx="510">
                  <c:v>9.6999221090352384E-4</c:v>
                </c:pt>
                <c:pt idx="511">
                  <c:v>9.0810889032720435E-4</c:v>
                </c:pt>
                <c:pt idx="512">
                  <c:v>9.1521813812275074E-4</c:v>
                </c:pt>
                <c:pt idx="513">
                  <c:v>9.088586102816307E-4</c:v>
                </c:pt>
                <c:pt idx="514">
                  <c:v>8.4042159599272441E-4</c:v>
                </c:pt>
                <c:pt idx="515">
                  <c:v>8.4663093239305699E-4</c:v>
                </c:pt>
                <c:pt idx="516">
                  <c:v>8.4016392440702001E-4</c:v>
                </c:pt>
                <c:pt idx="517">
                  <c:v>1.1008423238844645E-3</c:v>
                </c:pt>
                <c:pt idx="518">
                  <c:v>9.8259069391755881E-4</c:v>
                </c:pt>
                <c:pt idx="519">
                  <c:v>9.7594788816641488E-4</c:v>
                </c:pt>
                <c:pt idx="520">
                  <c:v>9.6930516822576627E-4</c:v>
                </c:pt>
                <c:pt idx="521">
                  <c:v>9.9943267813711804E-4</c:v>
                </c:pt>
                <c:pt idx="522">
                  <c:v>9.9253617888560406E-4</c:v>
                </c:pt>
                <c:pt idx="523">
                  <c:v>1.0162853284511547E-3</c:v>
                </c:pt>
                <c:pt idx="524">
                  <c:v>1.1858726766598578E-3</c:v>
                </c:pt>
                <c:pt idx="525">
                  <c:v>1.1785484155893951E-3</c:v>
                </c:pt>
                <c:pt idx="526">
                  <c:v>1.1811639145537841E-3</c:v>
                </c:pt>
                <c:pt idx="527">
                  <c:v>1.1732846125649882E-3</c:v>
                </c:pt>
                <c:pt idx="528">
                  <c:v>1.1654054305792584E-3</c:v>
                </c:pt>
                <c:pt idx="529">
                  <c:v>1.3588400769665582E-3</c:v>
                </c:pt>
                <c:pt idx="530">
                  <c:v>1.3506982633035187E-3</c:v>
                </c:pt>
                <c:pt idx="531">
                  <c:v>1.2262456426665616E-3</c:v>
                </c:pt>
                <c:pt idx="532">
                  <c:v>1.1796876084644412E-3</c:v>
                </c:pt>
                <c:pt idx="533">
                  <c:v>1.1261225973988927E-3</c:v>
                </c:pt>
                <c:pt idx="534">
                  <c:v>1.1169603650915E-3</c:v>
                </c:pt>
                <c:pt idx="535">
                  <c:v>1.2460382216913761E-3</c:v>
                </c:pt>
                <c:pt idx="536">
                  <c:v>1.6778324824244519E-3</c:v>
                </c:pt>
                <c:pt idx="537">
                  <c:v>1.6679548861980597E-3</c:v>
                </c:pt>
                <c:pt idx="538">
                  <c:v>1.6247804354538246E-3</c:v>
                </c:pt>
                <c:pt idx="539">
                  <c:v>1.6144886481570197E-3</c:v>
                </c:pt>
                <c:pt idx="540">
                  <c:v>1.6797435371170852E-3</c:v>
                </c:pt>
                <c:pt idx="541">
                  <c:v>1.6437960335681722E-3</c:v>
                </c:pt>
                <c:pt idx="542">
                  <c:v>1.632449472181844E-3</c:v>
                </c:pt>
                <c:pt idx="543">
                  <c:v>1.8331978747521524E-3</c:v>
                </c:pt>
                <c:pt idx="544">
                  <c:v>1.8203649376839304E-3</c:v>
                </c:pt>
                <c:pt idx="545">
                  <c:v>1.8075323133600809E-3</c:v>
                </c:pt>
                <c:pt idx="546">
                  <c:v>2.0291566753832249E-3</c:v>
                </c:pt>
                <c:pt idx="547">
                  <c:v>2.8143068458666813E-3</c:v>
                </c:pt>
                <c:pt idx="548">
                  <c:v>2.8001424470242018E-3</c:v>
                </c:pt>
                <c:pt idx="549">
                  <c:v>2.3156575729518297E-3</c:v>
                </c:pt>
                <c:pt idx="550">
                  <c:v>2.5469962193899222E-3</c:v>
                </c:pt>
                <c:pt idx="551">
                  <c:v>2.5316307447019546E-3</c:v>
                </c:pt>
                <c:pt idx="552">
                  <c:v>2.6096475345828807E-3</c:v>
                </c:pt>
                <c:pt idx="553">
                  <c:v>3.2844038291821327E-3</c:v>
                </c:pt>
                <c:pt idx="554">
                  <c:v>3.2673531925938135E-3</c:v>
                </c:pt>
                <c:pt idx="555">
                  <c:v>2.6083790361332722E-3</c:v>
                </c:pt>
                <c:pt idx="556">
                  <c:v>2.591078811791222E-3</c:v>
                </c:pt>
                <c:pt idx="557">
                  <c:v>2.5737791515589039E-3</c:v>
                </c:pt>
                <c:pt idx="558">
                  <c:v>3.5085122327721575E-3</c:v>
                </c:pt>
                <c:pt idx="559">
                  <c:v>3.4378830862760736E-3</c:v>
                </c:pt>
                <c:pt idx="560">
                  <c:v>3.4194614114680276E-3</c:v>
                </c:pt>
                <c:pt idx="561">
                  <c:v>3.4010403830243784E-3</c:v>
                </c:pt>
                <c:pt idx="562">
                  <c:v>4.6341088889826501E-3</c:v>
                </c:pt>
                <c:pt idx="563">
                  <c:v>4.6150617880989526E-3</c:v>
                </c:pt>
                <c:pt idx="564">
                  <c:v>5.4762677025414911E-3</c:v>
                </c:pt>
                <c:pt idx="565">
                  <c:v>5.4567795894902059E-3</c:v>
                </c:pt>
                <c:pt idx="566">
                  <c:v>5.1364410817751364E-3</c:v>
                </c:pt>
                <c:pt idx="567">
                  <c:v>6.8127251592360761E-3</c:v>
                </c:pt>
                <c:pt idx="568">
                  <c:v>6.7925359951273717E-3</c:v>
                </c:pt>
                <c:pt idx="569">
                  <c:v>7.1402523442008195E-3</c:v>
                </c:pt>
                <c:pt idx="570">
                  <c:v>7.7631615490258918E-3</c:v>
                </c:pt>
                <c:pt idx="571">
                  <c:v>7.7418365256360514E-3</c:v>
                </c:pt>
                <c:pt idx="572">
                  <c:v>9.8392914703479637E-3</c:v>
                </c:pt>
                <c:pt idx="573">
                  <c:v>9.3552193766639636E-3</c:v>
                </c:pt>
                <c:pt idx="574">
                  <c:v>9.3318496342669512E-3</c:v>
                </c:pt>
                <c:pt idx="575">
                  <c:v>9.9117917296119018E-3</c:v>
                </c:pt>
                <c:pt idx="576">
                  <c:v>1.7016268535532345E-2</c:v>
                </c:pt>
                <c:pt idx="577">
                  <c:v>1.6987532305732619E-2</c:v>
                </c:pt>
                <c:pt idx="578">
                  <c:v>1.6958797861511877E-2</c:v>
                </c:pt>
                <c:pt idx="579">
                  <c:v>1.8732732203362627E-2</c:v>
                </c:pt>
                <c:pt idx="580">
                  <c:v>1.8701925352612763E-2</c:v>
                </c:pt>
                <c:pt idx="581">
                  <c:v>2.1234524188243575E-2</c:v>
                </c:pt>
                <c:pt idx="582">
                  <c:v>2.4605974292872285E-2</c:v>
                </c:pt>
                <c:pt idx="583">
                  <c:v>2.4572698027045609E-2</c:v>
                </c:pt>
                <c:pt idx="584">
                  <c:v>3.2257609191886402E-2</c:v>
                </c:pt>
                <c:pt idx="585">
                  <c:v>3.7608516723226064E-2</c:v>
                </c:pt>
                <c:pt idx="586">
                  <c:v>3.7573306217265928E-2</c:v>
                </c:pt>
                <c:pt idx="587">
                  <c:v>4.3035024736129281E-2</c:v>
                </c:pt>
                <c:pt idx="588">
                  <c:v>4.6875104330363085E-2</c:v>
                </c:pt>
                <c:pt idx="589">
                  <c:v>4.6838986024498014E-2</c:v>
                </c:pt>
                <c:pt idx="590">
                  <c:v>5.4904233438427867E-2</c:v>
                </c:pt>
                <c:pt idx="591">
                  <c:v>6.2460508923775568E-2</c:v>
                </c:pt>
                <c:pt idx="592">
                  <c:v>6.242370063925276E-2</c:v>
                </c:pt>
                <c:pt idx="593">
                  <c:v>6.6536120878289307E-2</c:v>
                </c:pt>
                <c:pt idx="594">
                  <c:v>6.1709191606647999E-2</c:v>
                </c:pt>
                <c:pt idx="595">
                  <c:v>6.167818599338494E-2</c:v>
                </c:pt>
                <c:pt idx="596">
                  <c:v>6.3705037272745568E-2</c:v>
                </c:pt>
                <c:pt idx="597">
                  <c:v>6.9559842979394923E-2</c:v>
                </c:pt>
                <c:pt idx="598">
                  <c:v>6.9539171036262906E-2</c:v>
                </c:pt>
                <c:pt idx="599">
                  <c:v>6.2524382884665289E-2</c:v>
                </c:pt>
                <c:pt idx="600">
                  <c:v>6.2508489981994056E-2</c:v>
                </c:pt>
                <c:pt idx="601">
                  <c:v>6.2492598205053859E-2</c:v>
                </c:pt>
                <c:pt idx="602">
                  <c:v>5.9002912308733307E-2</c:v>
                </c:pt>
                <c:pt idx="603">
                  <c:v>5.8988929283848045E-2</c:v>
                </c:pt>
                <c:pt idx="604">
                  <c:v>5.557077154311036E-2</c:v>
                </c:pt>
                <c:pt idx="605">
                  <c:v>5.4911328716749405E-2</c:v>
                </c:pt>
                <c:pt idx="606">
                  <c:v>5.4900190417535195E-2</c:v>
                </c:pt>
                <c:pt idx="607">
                  <c:v>5.6715227059743363E-2</c:v>
                </c:pt>
                <c:pt idx="608">
                  <c:v>5.8439048732322633E-2</c:v>
                </c:pt>
                <c:pt idx="609">
                  <c:v>5.7712308962559598E-2</c:v>
                </c:pt>
                <c:pt idx="610">
                  <c:v>5.7703660509777585E-2</c:v>
                </c:pt>
                <c:pt idx="611">
                  <c:v>5.7380023223213471E-2</c:v>
                </c:pt>
                <c:pt idx="612">
                  <c:v>5.7371967189961647E-2</c:v>
                </c:pt>
                <c:pt idx="613">
                  <c:v>5.6046544748148241E-2</c:v>
                </c:pt>
                <c:pt idx="614">
                  <c:v>5.3242762781612218E-2</c:v>
                </c:pt>
                <c:pt idx="615">
                  <c:v>5.3235662892242255E-2</c:v>
                </c:pt>
                <c:pt idx="616">
                  <c:v>4.9259786232069135E-2</c:v>
                </c:pt>
                <c:pt idx="617">
                  <c:v>4.4679325996897223E-2</c:v>
                </c:pt>
                <c:pt idx="618">
                  <c:v>4.467305453996312E-2</c:v>
                </c:pt>
                <c:pt idx="619">
                  <c:v>3.8777561491497879E-2</c:v>
                </c:pt>
                <c:pt idx="620">
                  <c:v>3.4803620799881953E-2</c:v>
                </c:pt>
                <c:pt idx="621">
                  <c:v>3.4797932382764636E-2</c:v>
                </c:pt>
                <c:pt idx="622">
                  <c:v>2.5927090957141168E-2</c:v>
                </c:pt>
                <c:pt idx="623">
                  <c:v>1.8697247370750191E-2</c:v>
                </c:pt>
                <c:pt idx="624">
                  <c:v>1.0236850292202162E-2</c:v>
                </c:pt>
                <c:pt idx="625">
                  <c:v>1.0231701990026971E-2</c:v>
                </c:pt>
                <c:pt idx="626">
                  <c:v>1.0226553770973404E-2</c:v>
                </c:pt>
                <c:pt idx="627">
                  <c:v>4.4894192016046034E-3</c:v>
                </c:pt>
                <c:pt idx="628">
                  <c:v>4.484415158046217E-3</c:v>
                </c:pt>
                <c:pt idx="629">
                  <c:v>4.4794111727825383E-3</c:v>
                </c:pt>
                <c:pt idx="630">
                  <c:v>3.5659480543156225E-3</c:v>
                </c:pt>
                <c:pt idx="631">
                  <c:v>3.5609613291058351E-3</c:v>
                </c:pt>
                <c:pt idx="632">
                  <c:v>2.8468264943535362E-3</c:v>
                </c:pt>
                <c:pt idx="633">
                  <c:v>2.8418635329221756E-3</c:v>
                </c:pt>
                <c:pt idx="634">
                  <c:v>2.1799008205907518E-3</c:v>
                </c:pt>
                <c:pt idx="635">
                  <c:v>1.3723306288404486E-3</c:v>
                </c:pt>
                <c:pt idx="636">
                  <c:v>1.3674495973930831E-3</c:v>
                </c:pt>
                <c:pt idx="637">
                  <c:v>1.2613358729107195E-3</c:v>
                </c:pt>
                <c:pt idx="638">
                  <c:v>1.2564690654998424E-3</c:v>
                </c:pt>
                <c:pt idx="639">
                  <c:v>1.2516023016644266E-3</c:v>
                </c:pt>
                <c:pt idx="640">
                  <c:v>1.1912919256456822E-3</c:v>
                </c:pt>
                <c:pt idx="641">
                  <c:v>9.8584785006357051E-4</c:v>
                </c:pt>
                <c:pt idx="642">
                  <c:v>9.8104328066780759E-4</c:v>
                </c:pt>
                <c:pt idx="643">
                  <c:v>9.7623875267462319E-4</c:v>
                </c:pt>
                <c:pt idx="644">
                  <c:v>8.2488952477645123E-4</c:v>
                </c:pt>
                <c:pt idx="645">
                  <c:v>8.200989044374414E-4</c:v>
                </c:pt>
                <c:pt idx="646">
                  <c:v>8.1190600724769402E-4</c:v>
                </c:pt>
                <c:pt idx="647">
                  <c:v>9.0262264789707438E-4</c:v>
                </c:pt>
                <c:pt idx="648">
                  <c:v>8.9785189479816012E-4</c:v>
                </c:pt>
                <c:pt idx="649">
                  <c:v>8.9308118204090676E-4</c:v>
                </c:pt>
                <c:pt idx="650">
                  <c:v>7.9392871348526583E-4</c:v>
                </c:pt>
                <c:pt idx="651">
                  <c:v>7.891516876836897E-4</c:v>
                </c:pt>
                <c:pt idx="652">
                  <c:v>7.8219550326404943E-4</c:v>
                </c:pt>
                <c:pt idx="653">
                  <c:v>6.7924400816078885E-4</c:v>
                </c:pt>
                <c:pt idx="654">
                  <c:v>6.7450041343493621E-4</c:v>
                </c:pt>
                <c:pt idx="655">
                  <c:v>8.1671575934979537E-4</c:v>
                </c:pt>
                <c:pt idx="656">
                  <c:v>7.1546323288949551E-4</c:v>
                </c:pt>
                <c:pt idx="657">
                  <c:v>7.1069985231032027E-4</c:v>
                </c:pt>
                <c:pt idx="658">
                  <c:v>7.0691833063189671E-4</c:v>
                </c:pt>
                <c:pt idx="659">
                  <c:v>7.0214839992122611E-4</c:v>
                </c:pt>
                <c:pt idx="660">
                  <c:v>6.0021822223369761E-4</c:v>
                </c:pt>
                <c:pt idx="661">
                  <c:v>7.3422496985314041E-4</c:v>
                </c:pt>
                <c:pt idx="662">
                  <c:v>7.2949452957228394E-4</c:v>
                </c:pt>
                <c:pt idx="663">
                  <c:v>6.7648287930385754E-4</c:v>
                </c:pt>
                <c:pt idx="664">
                  <c:v>5.7402714065584359E-4</c:v>
                </c:pt>
                <c:pt idx="665">
                  <c:v>5.6932960202286866E-4</c:v>
                </c:pt>
                <c:pt idx="666">
                  <c:v>5.6308941964268791E-4</c:v>
                </c:pt>
                <c:pt idx="667">
                  <c:v>6.0283117438808889E-4</c:v>
                </c:pt>
                <c:pt idx="668">
                  <c:v>5.9816559860276144E-4</c:v>
                </c:pt>
                <c:pt idx="669">
                  <c:v>5.4531071289109936E-4</c:v>
                </c:pt>
                <c:pt idx="670">
                  <c:v>5.4065799646782833E-4</c:v>
                </c:pt>
                <c:pt idx="671">
                  <c:v>5.8258390949301672E-4</c:v>
                </c:pt>
                <c:pt idx="672">
                  <c:v>5.7481130555756921E-4</c:v>
                </c:pt>
                <c:pt idx="673">
                  <c:v>5.701837078798095E-4</c:v>
                </c:pt>
                <c:pt idx="674">
                  <c:v>6.1105732227640004E-4</c:v>
                </c:pt>
                <c:pt idx="675">
                  <c:v>5.1115277807372639E-4</c:v>
                </c:pt>
                <c:pt idx="676">
                  <c:v>5.0655643324156905E-4</c:v>
                </c:pt>
                <c:pt idx="677">
                  <c:v>3.6196476922236754E-4</c:v>
                </c:pt>
                <c:pt idx="678">
                  <c:v>4.9274011799835477E-4</c:v>
                </c:pt>
                <c:pt idx="679">
                  <c:v>4.8818662441813633E-4</c:v>
                </c:pt>
                <c:pt idx="680">
                  <c:v>5.278193197689353E-4</c:v>
                </c:pt>
                <c:pt idx="681">
                  <c:v>3.8841674999827978E-4</c:v>
                </c:pt>
                <c:pt idx="682">
                  <c:v>3.8385752852680081E-4</c:v>
                </c:pt>
                <c:pt idx="683">
                  <c:v>3.7929834124069946E-4</c:v>
                </c:pt>
                <c:pt idx="684">
                  <c:v>4.6665925021832877E-4</c:v>
                </c:pt>
                <c:pt idx="685">
                  <c:v>4.6209383174967717E-4</c:v>
                </c:pt>
                <c:pt idx="686">
                  <c:v>6.4638119742771265E-4</c:v>
                </c:pt>
                <c:pt idx="687">
                  <c:v>4.5969610643605935E-4</c:v>
                </c:pt>
                <c:pt idx="688">
                  <c:v>4.5506290633603156E-4</c:v>
                </c:pt>
                <c:pt idx="689">
                  <c:v>4.5042974156619676E-4</c:v>
                </c:pt>
                <c:pt idx="690">
                  <c:v>3.0955564059623539E-4</c:v>
                </c:pt>
                <c:pt idx="691">
                  <c:v>3.0487864002277882E-4</c:v>
                </c:pt>
                <c:pt idx="692">
                  <c:v>4.8953271631781527E-4</c:v>
                </c:pt>
                <c:pt idx="693">
                  <c:v>4.8885377148029157E-4</c:v>
                </c:pt>
                <c:pt idx="694">
                  <c:v>4.8411824710335282E-4</c:v>
                </c:pt>
                <c:pt idx="695">
                  <c:v>5.3045663674715219E-4</c:v>
                </c:pt>
                <c:pt idx="696">
                  <c:v>4.8674798440244388E-4</c:v>
                </c:pt>
                <c:pt idx="697">
                  <c:v>4.8189179994975495E-4</c:v>
                </c:pt>
                <c:pt idx="698">
                  <c:v>4.7703565400985826E-4</c:v>
                </c:pt>
                <c:pt idx="699">
                  <c:v>4.2658041363973479E-4</c:v>
                </c:pt>
                <c:pt idx="700">
                  <c:v>4.2168982472931278E-4</c:v>
                </c:pt>
                <c:pt idx="701">
                  <c:v>4.6843852821850204E-4</c:v>
                </c:pt>
                <c:pt idx="702">
                  <c:v>5.2174782799083435E-4</c:v>
                </c:pt>
                <c:pt idx="703">
                  <c:v>5.1674283218886312E-4</c:v>
                </c:pt>
                <c:pt idx="704">
                  <c:v>4.6434074465336489E-4</c:v>
                </c:pt>
                <c:pt idx="705">
                  <c:v>4.5930655748228715E-4</c:v>
                </c:pt>
                <c:pt idx="706">
                  <c:v>6.0995334641974184E-4</c:v>
                </c:pt>
                <c:pt idx="707">
                  <c:v>5.0633103286694381E-4</c:v>
                </c:pt>
                <c:pt idx="708">
                  <c:v>5.0122939853726521E-4</c:v>
                </c:pt>
                <c:pt idx="709">
                  <c:v>6.0276187163398889E-4</c:v>
                </c:pt>
                <c:pt idx="710">
                  <c:v>9.1317913953785682E-4</c:v>
                </c:pt>
                <c:pt idx="711">
                  <c:v>8.6399102725153169E-4</c:v>
                </c:pt>
                <c:pt idx="712">
                  <c:v>8.5876411005658064E-4</c:v>
                </c:pt>
                <c:pt idx="713">
                  <c:v>7.5582299938461094E-4</c:v>
                </c:pt>
                <c:pt idx="714">
                  <c:v>7.5054819483959332E-4</c:v>
                </c:pt>
                <c:pt idx="715">
                  <c:v>8.0176902774353276E-4</c:v>
                </c:pt>
                <c:pt idx="716">
                  <c:v>8.0267113683358756E-4</c:v>
                </c:pt>
                <c:pt idx="717">
                  <c:v>7.9733057114184287E-4</c:v>
                </c:pt>
                <c:pt idx="718">
                  <c:v>9.0311096465690681E-4</c:v>
                </c:pt>
                <c:pt idx="719">
                  <c:v>8.4935916521238798E-4</c:v>
                </c:pt>
                <c:pt idx="720">
                  <c:v>7.3820241253372255E-4</c:v>
                </c:pt>
                <c:pt idx="721">
                  <c:v>7.3278622951133163E-4</c:v>
                </c:pt>
                <c:pt idx="722">
                  <c:v>7.2737009410848259E-4</c:v>
                </c:pt>
                <c:pt idx="723">
                  <c:v>7.8735744471843398E-4</c:v>
                </c:pt>
                <c:pt idx="724">
                  <c:v>7.8186311216067673E-4</c:v>
                </c:pt>
                <c:pt idx="725">
                  <c:v>8.9350779392837832E-4</c:v>
                </c:pt>
                <c:pt idx="726">
                  <c:v>8.8796885397028733E-4</c:v>
                </c:pt>
                <c:pt idx="727">
                  <c:v>8.8672573621756553E-4</c:v>
                </c:pt>
                <c:pt idx="728">
                  <c:v>9.4452562133759345E-4</c:v>
                </c:pt>
                <c:pt idx="729">
                  <c:v>8.900382358922993E-4</c:v>
                </c:pt>
                <c:pt idx="730">
                  <c:v>8.8438063985226897E-4</c:v>
                </c:pt>
                <c:pt idx="731">
                  <c:v>1.0572984607535973E-3</c:v>
                </c:pt>
                <c:pt idx="732">
                  <c:v>1.0515933940111377E-3</c:v>
                </c:pt>
                <c:pt idx="733">
                  <c:v>1.0458883807083911E-3</c:v>
                </c:pt>
                <c:pt idx="734">
                  <c:v>8.1317784463594614E-4</c:v>
                </c:pt>
                <c:pt idx="735">
                  <c:v>8.6754144690265246E-4</c:v>
                </c:pt>
                <c:pt idx="736">
                  <c:v>8.6180846143791407E-4</c:v>
                </c:pt>
                <c:pt idx="737">
                  <c:v>9.7571901007251314E-4</c:v>
                </c:pt>
                <c:pt idx="738">
                  <c:v>9.6995688409938128E-4</c:v>
                </c:pt>
                <c:pt idx="739">
                  <c:v>9.6419481196573155E-4</c:v>
                </c:pt>
                <c:pt idx="740">
                  <c:v>8.5313771974432351E-4</c:v>
                </c:pt>
                <c:pt idx="741">
                  <c:v>8.473074819632672E-4</c:v>
                </c:pt>
                <c:pt idx="742">
                  <c:v>6.686898608585061E-4</c:v>
                </c:pt>
                <c:pt idx="743">
                  <c:v>6.6284033866566782E-4</c:v>
                </c:pt>
                <c:pt idx="744">
                  <c:v>7.794156355052606E-4</c:v>
                </c:pt>
                <c:pt idx="745">
                  <c:v>7.7887657701211687E-4</c:v>
                </c:pt>
                <c:pt idx="746">
                  <c:v>7.7294589924730816E-4</c:v>
                </c:pt>
                <c:pt idx="747">
                  <c:v>8.8420429563933461E-4</c:v>
                </c:pt>
                <c:pt idx="748">
                  <c:v>7.0538232188185716E-4</c:v>
                </c:pt>
                <c:pt idx="749">
                  <c:v>6.9942104299523388E-4</c:v>
                </c:pt>
                <c:pt idx="750">
                  <c:v>7.5575848776106974E-4</c:v>
                </c:pt>
                <c:pt idx="751">
                  <c:v>7.4977633375235752E-4</c:v>
                </c:pt>
                <c:pt idx="752">
                  <c:v>7.5298858379333421E-4</c:v>
                </c:pt>
                <c:pt idx="753">
                  <c:v>7.4693255484253168E-4</c:v>
                </c:pt>
                <c:pt idx="754">
                  <c:v>7.4087658338240403E-4</c:v>
                </c:pt>
                <c:pt idx="755">
                  <c:v>7.3612051409458975E-4</c:v>
                </c:pt>
                <c:pt idx="756">
                  <c:v>7.3656905294653611E-4</c:v>
                </c:pt>
                <c:pt idx="757">
                  <c:v>7.3044836784026744E-4</c:v>
                </c:pt>
                <c:pt idx="758">
                  <c:v>8.4988950995859482E-4</c:v>
                </c:pt>
                <c:pt idx="759">
                  <c:v>7.8649036430650146E-4</c:v>
                </c:pt>
                <c:pt idx="760">
                  <c:v>7.8031452839261585E-4</c:v>
                </c:pt>
                <c:pt idx="761">
                  <c:v>8.4049355428093408E-4</c:v>
                </c:pt>
                <c:pt idx="762">
                  <c:v>8.3428408446840918E-4</c:v>
                </c:pt>
                <c:pt idx="763">
                  <c:v>8.2957657742341079E-4</c:v>
                </c:pt>
                <c:pt idx="764">
                  <c:v>1.0156562914836798E-3</c:v>
                </c:pt>
                <c:pt idx="765">
                  <c:v>1.0094011112515462E-3</c:v>
                </c:pt>
                <c:pt idx="766">
                  <c:v>9.4226819364317009E-4</c:v>
                </c:pt>
                <c:pt idx="767">
                  <c:v>9.4463119510626624E-4</c:v>
                </c:pt>
                <c:pt idx="768">
                  <c:v>9.3830714268685429E-4</c:v>
                </c:pt>
                <c:pt idx="769">
                  <c:v>8.0540144765311366E-4</c:v>
                </c:pt>
                <c:pt idx="770">
                  <c:v>8.6556186497208185E-4</c:v>
                </c:pt>
                <c:pt idx="771">
                  <c:v>8.5921476739149916E-4</c:v>
                </c:pt>
                <c:pt idx="772">
                  <c:v>7.2581466816960696E-4</c:v>
                </c:pt>
                <c:pt idx="773">
                  <c:v>9.1683048796151905E-4</c:v>
                </c:pt>
                <c:pt idx="774">
                  <c:v>9.1555724182463801E-4</c:v>
                </c:pt>
                <c:pt idx="775">
                  <c:v>9.0912684768849872E-4</c:v>
                </c:pt>
                <c:pt idx="776">
                  <c:v>7.7689557067941236E-4</c:v>
                </c:pt>
                <c:pt idx="777">
                  <c:v>7.7044147765024777E-4</c:v>
                </c:pt>
                <c:pt idx="778">
                  <c:v>8.348719697281765E-4</c:v>
                </c:pt>
                <c:pt idx="779">
                  <c:v>8.9345650947593338E-4</c:v>
                </c:pt>
                <c:pt idx="780">
                  <c:v>8.8695323211201429E-4</c:v>
                </c:pt>
                <c:pt idx="781">
                  <c:v>8.2159453647733785E-4</c:v>
                </c:pt>
                <c:pt idx="782">
                  <c:v>7.5377627154953194E-4</c:v>
                </c:pt>
                <c:pt idx="783">
                  <c:v>7.471860604443488E-4</c:v>
                </c:pt>
                <c:pt idx="784">
                  <c:v>7.4202178265229653E-4</c:v>
                </c:pt>
                <c:pt idx="785">
                  <c:v>8.6593173345679824E-4</c:v>
                </c:pt>
                <c:pt idx="786">
                  <c:v>8.5934131395706121E-4</c:v>
                </c:pt>
                <c:pt idx="787">
                  <c:v>8.5769574212188305E-4</c:v>
                </c:pt>
                <c:pt idx="788">
                  <c:v>1.1251177384147438E-3</c:v>
                </c:pt>
                <c:pt idx="789">
                  <c:v>1.1250106117602788E-3</c:v>
                </c:pt>
                <c:pt idx="790">
                  <c:v>1.1182904208063809E-3</c:v>
                </c:pt>
                <c:pt idx="791">
                  <c:v>9.1521132280676198E-4</c:v>
                </c:pt>
                <c:pt idx="792">
                  <c:v>9.0845214237278719E-4</c:v>
                </c:pt>
                <c:pt idx="793">
                  <c:v>9.0169303131755767E-4</c:v>
                </c:pt>
                <c:pt idx="794">
                  <c:v>9.6447969720410344E-4</c:v>
                </c:pt>
                <c:pt idx="795">
                  <c:v>9.5770715908073992E-4</c:v>
                </c:pt>
                <c:pt idx="796">
                  <c:v>8.2023531244496985E-4</c:v>
                </c:pt>
                <c:pt idx="797">
                  <c:v>1.1566183586027992E-3</c:v>
                </c:pt>
                <c:pt idx="798">
                  <c:v>1.1497914346288709E-3</c:v>
                </c:pt>
                <c:pt idx="799">
                  <c:v>9.3989725056647293E-4</c:v>
                </c:pt>
                <c:pt idx="800">
                  <c:v>1.0075369678179894E-3</c:v>
                </c:pt>
                <c:pt idx="801">
                  <c:v>1.0006558630381976E-3</c:v>
                </c:pt>
                <c:pt idx="802">
                  <c:v>9.9178453858955284E-4</c:v>
                </c:pt>
                <c:pt idx="803">
                  <c:v>1.0600062831881757E-3</c:v>
                </c:pt>
                <c:pt idx="804">
                  <c:v>1.053097438754222E-3</c:v>
                </c:pt>
                <c:pt idx="805">
                  <c:v>1.0461886665753344E-3</c:v>
                </c:pt>
                <c:pt idx="806">
                  <c:v>9.0832299198163034E-4</c:v>
                </c:pt>
                <c:pt idx="807">
                  <c:v>9.0135864651360719E-4</c:v>
                </c:pt>
                <c:pt idx="808">
                  <c:v>9.6605629665627764E-4</c:v>
                </c:pt>
                <c:pt idx="809">
                  <c:v>9.5907769801373917E-4</c:v>
                </c:pt>
                <c:pt idx="810">
                  <c:v>1.0282142927716138E-3</c:v>
                </c:pt>
                <c:pt idx="811">
                  <c:v>9.5092554148239661E-4</c:v>
                </c:pt>
                <c:pt idx="812">
                  <c:v>9.43904272462957E-4</c:v>
                </c:pt>
                <c:pt idx="813">
                  <c:v>1.2881921108846399E-3</c:v>
                </c:pt>
                <c:pt idx="814">
                  <c:v>1.0703925343998417E-3</c:v>
                </c:pt>
                <c:pt idx="815">
                  <c:v>1.0633710450274035E-3</c:v>
                </c:pt>
                <c:pt idx="816">
                  <c:v>1.638491325274582E-3</c:v>
                </c:pt>
                <c:pt idx="817">
                  <c:v>1.4860655960698911E-3</c:v>
                </c:pt>
                <c:pt idx="818">
                  <c:v>1.4789703247480601E-3</c:v>
                </c:pt>
                <c:pt idx="819">
                  <c:v>1.6272766465965829E-3</c:v>
                </c:pt>
                <c:pt idx="820">
                  <c:v>1.402506618053842E-3</c:v>
                </c:pt>
                <c:pt idx="821">
                  <c:v>1.3953674691607886E-3</c:v>
                </c:pt>
                <c:pt idx="822">
                  <c:v>1.5406769161315252E-3</c:v>
                </c:pt>
                <c:pt idx="823">
                  <c:v>1.2512685649014427E-3</c:v>
                </c:pt>
                <c:pt idx="824">
                  <c:v>1.2440549762208831E-3</c:v>
                </c:pt>
                <c:pt idx="825">
                  <c:v>1.2661292708150045E-3</c:v>
                </c:pt>
                <c:pt idx="826">
                  <c:v>1.258744879355283E-3</c:v>
                </c:pt>
                <c:pt idx="827">
                  <c:v>1.2513605693898527E-3</c:v>
                </c:pt>
                <c:pt idx="828">
                  <c:v>1.4068737600366112E-3</c:v>
                </c:pt>
                <c:pt idx="829">
                  <c:v>1.4242007666751949E-3</c:v>
                </c:pt>
                <c:pt idx="830">
                  <c:v>1.4166034290026244E-3</c:v>
                </c:pt>
                <c:pt idx="831">
                  <c:v>1.3539927210260876E-3</c:v>
                </c:pt>
                <c:pt idx="832">
                  <c:v>1.2952981353452377E-3</c:v>
                </c:pt>
                <c:pt idx="833">
                  <c:v>1.2874222612919964E-3</c:v>
                </c:pt>
                <c:pt idx="834">
                  <c:v>1.3096131683206259E-3</c:v>
                </c:pt>
                <c:pt idx="835">
                  <c:v>1.3015522509284916E-3</c:v>
                </c:pt>
                <c:pt idx="836">
                  <c:v>1.3811151723415566E-3</c:v>
                </c:pt>
                <c:pt idx="837">
                  <c:v>1.3725078861797505E-3</c:v>
                </c:pt>
                <c:pt idx="838">
                  <c:v>1.3639007090051672E-3</c:v>
                </c:pt>
                <c:pt idx="839">
                  <c:v>1.30858218198497E-3</c:v>
                </c:pt>
                <c:pt idx="840">
                  <c:v>1.3342233194451986E-3</c:v>
                </c:pt>
                <c:pt idx="841">
                  <c:v>1.325113523316932E-3</c:v>
                </c:pt>
                <c:pt idx="842">
                  <c:v>1.6975848514847059E-3</c:v>
                </c:pt>
                <c:pt idx="843">
                  <c:v>1.6878534108331453E-3</c:v>
                </c:pt>
                <c:pt idx="844">
                  <c:v>1.6781221095698779E-3</c:v>
                </c:pt>
                <c:pt idx="845">
                  <c:v>1.5861971306584475E-3</c:v>
                </c:pt>
                <c:pt idx="846">
                  <c:v>1.5757235720263644E-3</c:v>
                </c:pt>
                <c:pt idx="847">
                  <c:v>1.5652501726661416E-3</c:v>
                </c:pt>
                <c:pt idx="848">
                  <c:v>1.5986971489409341E-3</c:v>
                </c:pt>
                <c:pt idx="849">
                  <c:v>1.5431774248993737E-3</c:v>
                </c:pt>
                <c:pt idx="850">
                  <c:v>1.5319502656505237E-3</c:v>
                </c:pt>
                <c:pt idx="851">
                  <c:v>1.7912787024882766E-3</c:v>
                </c:pt>
                <c:pt idx="852">
                  <c:v>1.7368296776538244E-3</c:v>
                </c:pt>
                <c:pt idx="853">
                  <c:v>1.7239103573157785E-3</c:v>
                </c:pt>
                <c:pt idx="854">
                  <c:v>2.0625646916661968E-3</c:v>
                </c:pt>
                <c:pt idx="855">
                  <c:v>2.0490323002335686E-3</c:v>
                </c:pt>
                <c:pt idx="856">
                  <c:v>2.0355001724013419E-3</c:v>
                </c:pt>
                <c:pt idx="857">
                  <c:v>2.0394541599734915E-3</c:v>
                </c:pt>
                <c:pt idx="858">
                  <c:v>3.1559286358908666E-3</c:v>
                </c:pt>
                <c:pt idx="859">
                  <c:v>3.1407771196089191E-3</c:v>
                </c:pt>
                <c:pt idx="860">
                  <c:v>3.1256259409952903E-3</c:v>
                </c:pt>
                <c:pt idx="861">
                  <c:v>2.7662667859232968E-3</c:v>
                </c:pt>
                <c:pt idx="862">
                  <c:v>2.7504916527648967E-3</c:v>
                </c:pt>
                <c:pt idx="863">
                  <c:v>2.6627256868458275E-3</c:v>
                </c:pt>
                <c:pt idx="864">
                  <c:v>3.6881387566030563E-3</c:v>
                </c:pt>
                <c:pt idx="865">
                  <c:v>3.6707606133038416E-3</c:v>
                </c:pt>
                <c:pt idx="866">
                  <c:v>3.6533829122962973E-3</c:v>
                </c:pt>
                <c:pt idx="867">
                  <c:v>3.3529152905975718E-3</c:v>
                </c:pt>
                <c:pt idx="868">
                  <c:v>3.334215133756098E-3</c:v>
                </c:pt>
                <c:pt idx="869">
                  <c:v>4.1995032608843725E-3</c:v>
                </c:pt>
                <c:pt idx="870">
                  <c:v>4.1801652112238045E-3</c:v>
                </c:pt>
                <c:pt idx="871">
                  <c:v>4.1608277076682094E-3</c:v>
                </c:pt>
                <c:pt idx="872">
                  <c:v>4.4599183706328883E-3</c:v>
                </c:pt>
                <c:pt idx="873">
                  <c:v>4.1143919739478948E-3</c:v>
                </c:pt>
                <c:pt idx="874">
                  <c:v>5.6072076309564376E-3</c:v>
                </c:pt>
                <c:pt idx="875">
                  <c:v>5.5865828220775801E-3</c:v>
                </c:pt>
                <c:pt idx="876">
                  <c:v>6.5049622387212905E-3</c:v>
                </c:pt>
                <c:pt idx="877">
                  <c:v>7.8345073976592364E-3</c:v>
                </c:pt>
                <c:pt idx="878">
                  <c:v>7.8132267717497227E-3</c:v>
                </c:pt>
                <c:pt idx="879">
                  <c:v>7.4607604537257717E-3</c:v>
                </c:pt>
                <c:pt idx="880">
                  <c:v>7.4392173693196744E-3</c:v>
                </c:pt>
                <c:pt idx="881">
                  <c:v>5.7389896427374838E-3</c:v>
                </c:pt>
                <c:pt idx="882">
                  <c:v>7.4822604528031866E-3</c:v>
                </c:pt>
                <c:pt idx="883">
                  <c:v>7.4591239537222598E-3</c:v>
                </c:pt>
                <c:pt idx="884">
                  <c:v>7.4359882631975845E-3</c:v>
                </c:pt>
                <c:pt idx="885">
                  <c:v>7.4128533800642297E-3</c:v>
                </c:pt>
                <c:pt idx="886">
                  <c:v>7.3897193031580181E-3</c:v>
                </c:pt>
                <c:pt idx="887">
                  <c:v>7.1801874486841621E-3</c:v>
                </c:pt>
                <c:pt idx="888">
                  <c:v>7.1534592585126731E-3</c:v>
                </c:pt>
                <c:pt idx="889">
                  <c:v>7.5689571806840461E-3</c:v>
                </c:pt>
                <c:pt idx="890">
                  <c:v>1.0490756049910786E-2</c:v>
                </c:pt>
                <c:pt idx="891">
                  <c:v>1.3479529249332841E-2</c:v>
                </c:pt>
                <c:pt idx="892">
                  <c:v>1.3449725951518318E-2</c:v>
                </c:pt>
                <c:pt idx="893">
                  <c:v>1.4024411516440441E-2</c:v>
                </c:pt>
                <c:pt idx="894">
                  <c:v>1.6095437991680419E-2</c:v>
                </c:pt>
                <c:pt idx="895">
                  <c:v>1.6062471358356784E-2</c:v>
                </c:pt>
                <c:pt idx="896">
                  <c:v>1.8355166550232078E-2</c:v>
                </c:pt>
                <c:pt idx="897">
                  <c:v>2.5217358603100568E-2</c:v>
                </c:pt>
                <c:pt idx="898">
                  <c:v>2.5180785799079647E-2</c:v>
                </c:pt>
                <c:pt idx="899">
                  <c:v>2.7741566023102501E-2</c:v>
                </c:pt>
                <c:pt idx="900">
                  <c:v>2.770334654637386E-2</c:v>
                </c:pt>
                <c:pt idx="901">
                  <c:v>2.9104312455606601E-2</c:v>
                </c:pt>
                <c:pt idx="902">
                  <c:v>2.9065650908522499E-2</c:v>
                </c:pt>
                <c:pt idx="903">
                  <c:v>2.9026991971817618E-2</c:v>
                </c:pt>
                <c:pt idx="904">
                  <c:v>3.9921798994860605E-2</c:v>
                </c:pt>
                <c:pt idx="905">
                  <c:v>4.6345301153914935E-2</c:v>
                </c:pt>
                <c:pt idx="906">
                  <c:v>4.630206134487741E-2</c:v>
                </c:pt>
                <c:pt idx="907">
                  <c:v>5.125324606749139E-2</c:v>
                </c:pt>
                <c:pt idx="908">
                  <c:v>5.9493792131804231E-2</c:v>
                </c:pt>
                <c:pt idx="909">
                  <c:v>5.9448090257591714E-2</c:v>
                </c:pt>
                <c:pt idx="910">
                  <c:v>6.6757616803087227E-2</c:v>
                </c:pt>
                <c:pt idx="911">
                  <c:v>7.716783454449018E-2</c:v>
                </c:pt>
                <c:pt idx="912">
                  <c:v>7.7119328962988884E-2</c:v>
                </c:pt>
                <c:pt idx="913">
                  <c:v>9.1306433455264055E-2</c:v>
                </c:pt>
                <c:pt idx="914">
                  <c:v>0.10098108738358311</c:v>
                </c:pt>
                <c:pt idx="915">
                  <c:v>0.10093009637912807</c:v>
                </c:pt>
                <c:pt idx="916">
                  <c:v>0.11177971780567755</c:v>
                </c:pt>
                <c:pt idx="917">
                  <c:v>0.12336257484813513</c:v>
                </c:pt>
                <c:pt idx="918">
                  <c:v>0.1233097069150311</c:v>
                </c:pt>
                <c:pt idx="919">
                  <c:v>0.13370958993782173</c:v>
                </c:pt>
                <c:pt idx="920">
                  <c:v>0.16041605080774982</c:v>
                </c:pt>
                <c:pt idx="921">
                  <c:v>0.16036178059633527</c:v>
                </c:pt>
                <c:pt idx="922">
                  <c:v>0.16030751899706172</c:v>
                </c:pt>
                <c:pt idx="923">
                  <c:v>0.19356438699885886</c:v>
                </c:pt>
                <c:pt idx="924">
                  <c:v>0.19350790555583672</c:v>
                </c:pt>
                <c:pt idx="925">
                  <c:v>0.20557484394902475</c:v>
                </c:pt>
                <c:pt idx="926">
                  <c:v>0.20551729456761458</c:v>
                </c:pt>
                <c:pt idx="927">
                  <c:v>0.21657983856894111</c:v>
                </c:pt>
                <c:pt idx="928">
                  <c:v>0.21652212821628553</c:v>
                </c:pt>
                <c:pt idx="929">
                  <c:v>0.22844989704437357</c:v>
                </c:pt>
                <c:pt idx="930">
                  <c:v>0.2283929095995508</c:v>
                </c:pt>
                <c:pt idx="931">
                  <c:v>0.23757665647769624</c:v>
                </c:pt>
                <c:pt idx="932">
                  <c:v>0.23229864284684767</c:v>
                </c:pt>
                <c:pt idx="933">
                  <c:v>0.23224789714243532</c:v>
                </c:pt>
                <c:pt idx="934">
                  <c:v>0.23219716104830024</c:v>
                </c:pt>
                <c:pt idx="935">
                  <c:v>0.22209192310320217</c:v>
                </c:pt>
                <c:pt idx="936">
                  <c:v>0.22204578577791614</c:v>
                </c:pt>
                <c:pt idx="937">
                  <c:v>0.21017569655130094</c:v>
                </c:pt>
                <c:pt idx="938">
                  <c:v>0.1889831769958204</c:v>
                </c:pt>
                <c:pt idx="939">
                  <c:v>0.18894736763642</c:v>
                </c:pt>
                <c:pt idx="940">
                  <c:v>0.17131210598201527</c:v>
                </c:pt>
                <c:pt idx="941">
                  <c:v>0.17128106486383513</c:v>
                </c:pt>
                <c:pt idx="942">
                  <c:v>0.171250027991493</c:v>
                </c:pt>
                <c:pt idx="943">
                  <c:v>0.13244137117741014</c:v>
                </c:pt>
                <c:pt idx="944">
                  <c:v>0.13241976584069509</c:v>
                </c:pt>
                <c:pt idx="945">
                  <c:v>0.13239816277716751</c:v>
                </c:pt>
                <c:pt idx="946">
                  <c:v>0.12126758053213292</c:v>
                </c:pt>
                <c:pt idx="947">
                  <c:v>0.11089716026503793</c:v>
                </c:pt>
                <c:pt idx="948">
                  <c:v>0.11087995991973001</c:v>
                </c:pt>
                <c:pt idx="949">
                  <c:v>9.7751585520182663E-2</c:v>
                </c:pt>
                <c:pt idx="950">
                  <c:v>9.0400445092952461E-2</c:v>
                </c:pt>
                <c:pt idx="951">
                  <c:v>9.0387680284824828E-2</c:v>
                </c:pt>
                <c:pt idx="952">
                  <c:v>9.0374916383344911E-2</c:v>
                </c:pt>
                <c:pt idx="953">
                  <c:v>7.5471041508071032E-2</c:v>
                </c:pt>
                <c:pt idx="954">
                  <c:v>7.5460571585114461E-2</c:v>
                </c:pt>
                <c:pt idx="955">
                  <c:v>7.0185077433290943E-2</c:v>
                </c:pt>
                <c:pt idx="956">
                  <c:v>6.1695567711727656E-2</c:v>
                </c:pt>
                <c:pt idx="957">
                  <c:v>6.1686770271949777E-2</c:v>
                </c:pt>
                <c:pt idx="958">
                  <c:v>5.2800462680876896E-2</c:v>
                </c:pt>
                <c:pt idx="959">
                  <c:v>5.2792344558273176E-2</c:v>
                </c:pt>
                <c:pt idx="960">
                  <c:v>5.2784226784697609E-2</c:v>
                </c:pt>
                <c:pt idx="961">
                  <c:v>4.7568733164786971E-2</c:v>
                </c:pt>
                <c:pt idx="962">
                  <c:v>3.7442736559624976E-2</c:v>
                </c:pt>
                <c:pt idx="963">
                  <c:v>3.7435819302080793E-2</c:v>
                </c:pt>
                <c:pt idx="964">
                  <c:v>3.7428902266238961E-2</c:v>
                </c:pt>
                <c:pt idx="965">
                  <c:v>2.2558317652523318E-2</c:v>
                </c:pt>
                <c:pt idx="966">
                  <c:v>2.2551686247764619E-2</c:v>
                </c:pt>
                <c:pt idx="967">
                  <c:v>1.7126699477451355E-2</c:v>
                </c:pt>
                <c:pt idx="968">
                  <c:v>1.0729033362483842E-2</c:v>
                </c:pt>
                <c:pt idx="969">
                  <c:v>1.0722833402635452E-2</c:v>
                </c:pt>
                <c:pt idx="970">
                  <c:v>6.1430740178238267E-3</c:v>
                </c:pt>
                <c:pt idx="971">
                  <c:v>2.2514889708130604E-3</c:v>
                </c:pt>
                <c:pt idx="972">
                  <c:v>2.24579922157628E-3</c:v>
                </c:pt>
                <c:pt idx="973">
                  <c:v>1.424855862964464E-3</c:v>
                </c:pt>
                <c:pt idx="974">
                  <c:v>1.4194544866309266E-3</c:v>
                </c:pt>
                <c:pt idx="975">
                  <c:v>1.4140531496539296E-3</c:v>
                </c:pt>
                <c:pt idx="976">
                  <c:v>1.2196358927305242E-3</c:v>
                </c:pt>
                <c:pt idx="977">
                  <c:v>1.2143515102328445E-3</c:v>
                </c:pt>
                <c:pt idx="978">
                  <c:v>1.1334822507691076E-3</c:v>
                </c:pt>
                <c:pt idx="979">
                  <c:v>9.4981204027459049E-4</c:v>
                </c:pt>
                <c:pt idx="980">
                  <c:v>8.747807148395643E-4</c:v>
                </c:pt>
                <c:pt idx="981">
                  <c:v>8.6983258645122164E-4</c:v>
                </c:pt>
                <c:pt idx="982">
                  <c:v>9.4753242970108446E-4</c:v>
                </c:pt>
                <c:pt idx="983">
                  <c:v>9.7340045792294232E-4</c:v>
                </c:pt>
                <c:pt idx="984">
                  <c:v>9.6862455636225874E-4</c:v>
                </c:pt>
                <c:pt idx="985">
                  <c:v>9.4412627422094607E-4</c:v>
                </c:pt>
                <c:pt idx="986">
                  <c:v>8.2773376576800064E-4</c:v>
                </c:pt>
                <c:pt idx="987">
                  <c:v>8.231558455906742E-4</c:v>
                </c:pt>
                <c:pt idx="988">
                  <c:v>8.7969128873119633E-4</c:v>
                </c:pt>
                <c:pt idx="989">
                  <c:v>8.7526693264018999E-4</c:v>
                </c:pt>
                <c:pt idx="990">
                  <c:v>8.7084260173878731E-4</c:v>
                </c:pt>
                <c:pt idx="991">
                  <c:v>7.6307705723389322E-4</c:v>
                </c:pt>
                <c:pt idx="992">
                  <c:v>6.5768925438435802E-4</c:v>
                </c:pt>
                <c:pt idx="993">
                  <c:v>6.5344073855573635E-4</c:v>
                </c:pt>
                <c:pt idx="994">
                  <c:v>6.3812252787833357E-4</c:v>
                </c:pt>
                <c:pt idx="995">
                  <c:v>8.6787317919444153E-4</c:v>
                </c:pt>
                <c:pt idx="996">
                  <c:v>8.6377672308208132E-4</c:v>
                </c:pt>
                <c:pt idx="997">
                  <c:v>7.9956990820795445E-4</c:v>
                </c:pt>
                <c:pt idx="998">
                  <c:v>5.8373756027698634E-4</c:v>
                </c:pt>
                <c:pt idx="999">
                  <c:v>5.7981494589691028E-4</c:v>
                </c:pt>
                <c:pt idx="1000">
                  <c:v>6.0207944102808617E-4</c:v>
                </c:pt>
                <c:pt idx="1001">
                  <c:v>5.4934369623344404E-4</c:v>
                </c:pt>
                <c:pt idx="1002">
                  <c:v>5.4557635662331853E-4</c:v>
                </c:pt>
                <c:pt idx="1003">
                  <c:v>6.0658285580307645E-4</c:v>
                </c:pt>
                <c:pt idx="1004">
                  <c:v>6.997238891769484E-4</c:v>
                </c:pt>
                <c:pt idx="1005">
                  <c:v>6.9609595205574466E-4</c:v>
                </c:pt>
                <c:pt idx="1006">
                  <c:v>4.661498378326512E-4</c:v>
                </c:pt>
                <c:pt idx="1007">
                  <c:v>5.2414546885357484E-4</c:v>
                </c:pt>
                <c:pt idx="1008">
                  <c:v>5.2064733924631925E-4</c:v>
                </c:pt>
                <c:pt idx="1009">
                  <c:v>4.0545017498203474E-4</c:v>
                </c:pt>
                <c:pt idx="1010">
                  <c:v>5.3237837958934804E-4</c:v>
                </c:pt>
                <c:pt idx="1011">
                  <c:v>5.2898418243613069E-4</c:v>
                </c:pt>
                <c:pt idx="1012">
                  <c:v>5.5085016198655197E-4</c:v>
                </c:pt>
                <c:pt idx="1013">
                  <c:v>5.3962054841445403E-4</c:v>
                </c:pt>
                <c:pt idx="1014">
                  <c:v>5.3632745423700832E-4</c:v>
                </c:pt>
                <c:pt idx="1015">
                  <c:v>4.608917905780594E-4</c:v>
                </c:pt>
                <c:pt idx="1016">
                  <c:v>4.2349957114805727E-4</c:v>
                </c:pt>
                <c:pt idx="1017">
                  <c:v>4.2026259831713197E-4</c:v>
                </c:pt>
                <c:pt idx="1018">
                  <c:v>4.4357648817619407E-4</c:v>
                </c:pt>
                <c:pt idx="1019">
                  <c:v>4.4038174925095972E-4</c:v>
                </c:pt>
                <c:pt idx="1020">
                  <c:v>4.3718702266112641E-4</c:v>
                </c:pt>
                <c:pt idx="1021">
                  <c:v>4.2879778532420234E-4</c:v>
                </c:pt>
                <c:pt idx="1022">
                  <c:v>4.2564133033367029E-4</c:v>
                </c:pt>
                <c:pt idx="1023">
                  <c:v>3.5598950769365483E-4</c:v>
                </c:pt>
                <c:pt idx="1024">
                  <c:v>4.7683341250831664E-4</c:v>
                </c:pt>
                <c:pt idx="1025">
                  <c:v>4.3849114459150061E-4</c:v>
                </c:pt>
                <c:pt idx="1026">
                  <c:v>4.3540017847757111E-4</c:v>
                </c:pt>
                <c:pt idx="1027">
                  <c:v>3.6709691348174643E-4</c:v>
                </c:pt>
                <c:pt idx="1028">
                  <c:v>3.0160461147701168E-4</c:v>
                </c:pt>
                <c:pt idx="1029">
                  <c:v>2.9855233141309624E-4</c:v>
                </c:pt>
                <c:pt idx="1030">
                  <c:v>3.5726873016400223E-4</c:v>
                </c:pt>
                <c:pt idx="1031">
                  <c:v>3.5421096954585786E-4</c:v>
                </c:pt>
                <c:pt idx="1032">
                  <c:v>5.0470027480677441E-4</c:v>
                </c:pt>
                <c:pt idx="1033">
                  <c:v>5.2804360729049151E-4</c:v>
                </c:pt>
                <c:pt idx="1034">
                  <c:v>5.2500738194867361E-4</c:v>
                </c:pt>
                <c:pt idx="1035">
                  <c:v>4.2924555343106126E-4</c:v>
                </c:pt>
                <c:pt idx="1036">
                  <c:v>4.250948025742906E-4</c:v>
                </c:pt>
                <c:pt idx="1037">
                  <c:v>4.1949277617967385E-4</c:v>
                </c:pt>
                <c:pt idx="1038">
                  <c:v>4.164938691953943E-4</c:v>
                </c:pt>
                <c:pt idx="1039">
                  <c:v>4.1349497286275025E-4</c:v>
                </c:pt>
                <c:pt idx="1040">
                  <c:v>4.104960871642385E-4</c:v>
                </c:pt>
                <c:pt idx="1041">
                  <c:v>4.9671594644631401E-4</c:v>
                </c:pt>
                <c:pt idx="1042">
                  <c:v>5.2369607136182295E-4</c:v>
                </c:pt>
                <c:pt idx="1043">
                  <c:v>5.2070234969224603E-4</c:v>
                </c:pt>
                <c:pt idx="1044">
                  <c:v>4.5656149023815543E-4</c:v>
                </c:pt>
                <c:pt idx="1045">
                  <c:v>5.4232350696091882E-4</c:v>
                </c:pt>
                <c:pt idx="1046">
                  <c:v>5.3934280874115407E-4</c:v>
                </c:pt>
                <c:pt idx="1047">
                  <c:v>5.9449914250863018E-4</c:v>
                </c:pt>
                <c:pt idx="1048">
                  <c:v>5.315329531938455E-4</c:v>
                </c:pt>
                <c:pt idx="1049">
                  <c:v>5.2856261969701603E-4</c:v>
                </c:pt>
                <c:pt idx="1050">
                  <c:v>5.8406100750965607E-4</c:v>
                </c:pt>
                <c:pt idx="1051">
                  <c:v>5.1991932105567205E-4</c:v>
                </c:pt>
                <c:pt idx="1052">
                  <c:v>5.1696438389535276E-4</c:v>
                </c:pt>
                <c:pt idx="1053">
                  <c:v>5.1445283282936546E-4</c:v>
                </c:pt>
                <c:pt idx="1054">
                  <c:v>5.1061447373506599E-4</c:v>
                </c:pt>
                <c:pt idx="1055">
                  <c:v>5.0766211281778905E-4</c:v>
                </c:pt>
                <c:pt idx="1056">
                  <c:v>5.3473286986818898E-4</c:v>
                </c:pt>
                <c:pt idx="1057">
                  <c:v>5.6039652481802075E-4</c:v>
                </c:pt>
                <c:pt idx="1058">
                  <c:v>5.5744668660582131E-4</c:v>
                </c:pt>
                <c:pt idx="1059">
                  <c:v>5.5354439122030604E-4</c:v>
                </c:pt>
                <c:pt idx="1060">
                  <c:v>5.4871441057974984E-4</c:v>
                </c:pt>
                <c:pt idx="1061">
                  <c:v>5.4577975738587194E-4</c:v>
                </c:pt>
                <c:pt idx="1062">
                  <c:v>5.4284511438906508E-4</c:v>
                </c:pt>
                <c:pt idx="1063">
                  <c:v>5.4037299297751858E-4</c:v>
                </c:pt>
                <c:pt idx="1064">
                  <c:v>5.3743585567733764E-4</c:v>
                </c:pt>
                <c:pt idx="1065">
                  <c:v>6.2272330140034006E-4</c:v>
                </c:pt>
                <c:pt idx="1066">
                  <c:v>6.1978611168244876E-4</c:v>
                </c:pt>
                <c:pt idx="1067">
                  <c:v>6.1684893225815753E-4</c:v>
                </c:pt>
                <c:pt idx="1068">
                  <c:v>4.6290425743645105E-4</c:v>
                </c:pt>
                <c:pt idx="1069">
                  <c:v>4.8998527132040708E-4</c:v>
                </c:pt>
                <c:pt idx="1070">
                  <c:v>4.870682158340903E-4</c:v>
                </c:pt>
                <c:pt idx="1071">
                  <c:v>4.821000077547851E-4</c:v>
                </c:pt>
                <c:pt idx="1072">
                  <c:v>6.2461513356472777E-4</c:v>
                </c:pt>
                <c:pt idx="1073">
                  <c:v>6.2171035234205314E-4</c:v>
                </c:pt>
                <c:pt idx="1074">
                  <c:v>6.4352489093341767E-4</c:v>
                </c:pt>
                <c:pt idx="1075">
                  <c:v>6.4063966800555802E-4</c:v>
                </c:pt>
                <c:pt idx="1076">
                  <c:v>5.4740671927215438E-4</c:v>
                </c:pt>
                <c:pt idx="1077">
                  <c:v>6.2695535936165404E-4</c:v>
                </c:pt>
                <c:pt idx="1078">
                  <c:v>6.2410614286267832E-4</c:v>
                </c:pt>
                <c:pt idx="1079">
                  <c:v>6.2125693596341933E-4</c:v>
                </c:pt>
                <c:pt idx="1080">
                  <c:v>5.8695595840262073E-4</c:v>
                </c:pt>
                <c:pt idx="1081">
                  <c:v>5.8412093360091656E-4</c:v>
                </c:pt>
                <c:pt idx="1082">
                  <c:v>5.2106515479251011E-4</c:v>
                </c:pt>
                <c:pt idx="1083">
                  <c:v>5.1867487834447636E-4</c:v>
                </c:pt>
                <c:pt idx="1084">
                  <c:v>5.158562445104609E-4</c:v>
                </c:pt>
                <c:pt idx="1085">
                  <c:v>5.6808345306028117E-4</c:v>
                </c:pt>
                <c:pt idx="1086">
                  <c:v>5.6250385364853782E-4</c:v>
                </c:pt>
                <c:pt idx="1087">
                  <c:v>5.5970591352486336E-4</c:v>
                </c:pt>
                <c:pt idx="1088">
                  <c:v>5.8018586906214808E-4</c:v>
                </c:pt>
                <c:pt idx="1089">
                  <c:v>5.7461957654196397E-4</c:v>
                </c:pt>
                <c:pt idx="1090">
                  <c:v>5.7185771703602804E-4</c:v>
                </c:pt>
                <c:pt idx="1091">
                  <c:v>5.3840816827655435E-4</c:v>
                </c:pt>
                <c:pt idx="1092">
                  <c:v>5.3182758857742716E-4</c:v>
                </c:pt>
                <c:pt idx="1093">
                  <c:v>5.2910092965560338E-4</c:v>
                </c:pt>
                <c:pt idx="1094">
                  <c:v>3.883172193995723E-4</c:v>
                </c:pt>
                <c:pt idx="1095">
                  <c:v>5.1666205356754415E-4</c:v>
                </c:pt>
                <c:pt idx="1096">
                  <c:v>5.1397180370674753E-4</c:v>
                </c:pt>
                <c:pt idx="1097">
                  <c:v>5.112815621099115E-4</c:v>
                </c:pt>
                <c:pt idx="1098">
                  <c:v>5.8526653065986054E-4</c:v>
                </c:pt>
                <c:pt idx="1099">
                  <c:v>5.8259512015090213E-4</c:v>
                </c:pt>
                <c:pt idx="1100">
                  <c:v>5.74995279584961E-4</c:v>
                </c:pt>
                <c:pt idx="1101">
                  <c:v>5.7234659479758277E-4</c:v>
                </c:pt>
                <c:pt idx="1102">
                  <c:v>5.934680162670374E-4</c:v>
                </c:pt>
                <c:pt idx="1103">
                  <c:v>5.9083155396563952E-4</c:v>
                </c:pt>
                <c:pt idx="1104">
                  <c:v>4.7601479703972163E-4</c:v>
                </c:pt>
                <c:pt idx="1105">
                  <c:v>4.7341442601601773E-4</c:v>
                </c:pt>
                <c:pt idx="1106">
                  <c:v>4.9459972609348316E-4</c:v>
                </c:pt>
                <c:pt idx="1107">
                  <c:v>5.43029874587664E-4</c:v>
                </c:pt>
                <c:pt idx="1108">
                  <c:v>6.090877753884941E-4</c:v>
                </c:pt>
                <c:pt idx="1109">
                  <c:v>6.0424956417518374E-4</c:v>
                </c:pt>
                <c:pt idx="1110">
                  <c:v>6.398013447740503E-4</c:v>
                </c:pt>
                <c:pt idx="1111">
                  <c:v>5.4115625250233013E-4</c:v>
                </c:pt>
              </c:numCache>
            </c:numRef>
          </c:xVal>
          <c:yVal>
            <c:numRef>
              <c:f>Bq!$J$28:$J$1139</c:f>
              <c:numCache>
                <c:formatCode>General</c:formatCode>
                <c:ptCount val="1112"/>
                <c:pt idx="0">
                  <c:v>0</c:v>
                </c:pt>
                <c:pt idx="1">
                  <c:v>0.10000100000000023</c:v>
                </c:pt>
                <c:pt idx="2">
                  <c:v>0.20000100000000032</c:v>
                </c:pt>
                <c:pt idx="3">
                  <c:v>0.30000100000000041</c:v>
                </c:pt>
                <c:pt idx="4">
                  <c:v>0.40000000000000036</c:v>
                </c:pt>
                <c:pt idx="5">
                  <c:v>0.50000000000000044</c:v>
                </c:pt>
                <c:pt idx="6">
                  <c:v>0.60000000000000009</c:v>
                </c:pt>
                <c:pt idx="7">
                  <c:v>0.70000000000000018</c:v>
                </c:pt>
                <c:pt idx="8">
                  <c:v>0.80000000000000027</c:v>
                </c:pt>
                <c:pt idx="9">
                  <c:v>0.90000000000000036</c:v>
                </c:pt>
                <c:pt idx="10">
                  <c:v>1.0000000000000004</c:v>
                </c:pt>
                <c:pt idx="11">
                  <c:v>1.1000000000000005</c:v>
                </c:pt>
                <c:pt idx="12">
                  <c:v>1.2000000000000002</c:v>
                </c:pt>
                <c:pt idx="13">
                  <c:v>1.2999999999999998</c:v>
                </c:pt>
                <c:pt idx="14">
                  <c:v>1.3999990000000002</c:v>
                </c:pt>
                <c:pt idx="15">
                  <c:v>1.4999990000000003</c:v>
                </c:pt>
                <c:pt idx="16">
                  <c:v>1.5999990000000004</c:v>
                </c:pt>
                <c:pt idx="17">
                  <c:v>1.6999990000000005</c:v>
                </c:pt>
                <c:pt idx="18">
                  <c:v>1.7999989999999997</c:v>
                </c:pt>
                <c:pt idx="19">
                  <c:v>1.8999990000000002</c:v>
                </c:pt>
                <c:pt idx="20">
                  <c:v>1.9999989999999999</c:v>
                </c:pt>
                <c:pt idx="21">
                  <c:v>2.0999990000000004</c:v>
                </c:pt>
                <c:pt idx="22">
                  <c:v>2.199999</c:v>
                </c:pt>
                <c:pt idx="23">
                  <c:v>2.2999990000000006</c:v>
                </c:pt>
                <c:pt idx="24">
                  <c:v>2.3999980000000001</c:v>
                </c:pt>
                <c:pt idx="25">
                  <c:v>2.4999979999999997</c:v>
                </c:pt>
                <c:pt idx="26">
                  <c:v>2.5999980000000003</c:v>
                </c:pt>
                <c:pt idx="27">
                  <c:v>2.6999979999999999</c:v>
                </c:pt>
                <c:pt idx="28">
                  <c:v>2.7999980000000004</c:v>
                </c:pt>
                <c:pt idx="29">
                  <c:v>2.8999980000000001</c:v>
                </c:pt>
                <c:pt idx="30">
                  <c:v>2.9999980000000006</c:v>
                </c:pt>
                <c:pt idx="31">
                  <c:v>3.0999980000000003</c:v>
                </c:pt>
                <c:pt idx="32">
                  <c:v>3.1999980000000008</c:v>
                </c:pt>
                <c:pt idx="33">
                  <c:v>3.2999980000000004</c:v>
                </c:pt>
                <c:pt idx="34">
                  <c:v>3.3999979999999992</c:v>
                </c:pt>
                <c:pt idx="35">
                  <c:v>3.4999970000000005</c:v>
                </c:pt>
                <c:pt idx="36">
                  <c:v>3.5999970000000001</c:v>
                </c:pt>
                <c:pt idx="37">
                  <c:v>3.6999970000000006</c:v>
                </c:pt>
                <c:pt idx="38">
                  <c:v>3.7999970000000003</c:v>
                </c:pt>
                <c:pt idx="39">
                  <c:v>3.8999970000000008</c:v>
                </c:pt>
                <c:pt idx="40">
                  <c:v>3.9999970000000005</c:v>
                </c:pt>
                <c:pt idx="41">
                  <c:v>4.0999969999999992</c:v>
                </c:pt>
                <c:pt idx="42">
                  <c:v>4.1999969999999998</c:v>
                </c:pt>
                <c:pt idx="43">
                  <c:v>4.2999970000000003</c:v>
                </c:pt>
                <c:pt idx="44">
                  <c:v>4.3999969999999999</c:v>
                </c:pt>
                <c:pt idx="45">
                  <c:v>4.4999960000000003</c:v>
                </c:pt>
                <c:pt idx="46">
                  <c:v>4.5999960000000009</c:v>
                </c:pt>
                <c:pt idx="47">
                  <c:v>4.6999960000000005</c:v>
                </c:pt>
                <c:pt idx="48">
                  <c:v>4.7999959999999993</c:v>
                </c:pt>
                <c:pt idx="49">
                  <c:v>4.8999959999999998</c:v>
                </c:pt>
                <c:pt idx="50">
                  <c:v>4.9999960000000003</c:v>
                </c:pt>
                <c:pt idx="51">
                  <c:v>5.099996</c:v>
                </c:pt>
                <c:pt idx="52">
                  <c:v>5.1999959999999996</c:v>
                </c:pt>
                <c:pt idx="53">
                  <c:v>5.2999960000000002</c:v>
                </c:pt>
                <c:pt idx="54">
                  <c:v>5.3999960000000007</c:v>
                </c:pt>
                <c:pt idx="55">
                  <c:v>5.4999960000000003</c:v>
                </c:pt>
                <c:pt idx="56">
                  <c:v>5.5999949999999998</c:v>
                </c:pt>
                <c:pt idx="57">
                  <c:v>5.6999950000000004</c:v>
                </c:pt>
                <c:pt idx="58">
                  <c:v>5.799995</c:v>
                </c:pt>
                <c:pt idx="59">
                  <c:v>5.8999949999999997</c:v>
                </c:pt>
                <c:pt idx="60">
                  <c:v>5.9999949999999993</c:v>
                </c:pt>
                <c:pt idx="61">
                  <c:v>6.0999950000000007</c:v>
                </c:pt>
                <c:pt idx="62">
                  <c:v>6.1999950000000004</c:v>
                </c:pt>
                <c:pt idx="63">
                  <c:v>6.299995</c:v>
                </c:pt>
                <c:pt idx="64">
                  <c:v>6.3999950000000014</c:v>
                </c:pt>
                <c:pt idx="65">
                  <c:v>6.4999950000000011</c:v>
                </c:pt>
                <c:pt idx="66">
                  <c:v>6.5999939999999997</c:v>
                </c:pt>
                <c:pt idx="67">
                  <c:v>6.6999940000000011</c:v>
                </c:pt>
                <c:pt idx="68">
                  <c:v>6.7999940000000008</c:v>
                </c:pt>
                <c:pt idx="69">
                  <c:v>6.8999940000000004</c:v>
                </c:pt>
                <c:pt idx="70">
                  <c:v>6.999994</c:v>
                </c:pt>
                <c:pt idx="71">
                  <c:v>7.0999939999999997</c:v>
                </c:pt>
                <c:pt idx="72">
                  <c:v>7.1999940000000011</c:v>
                </c:pt>
                <c:pt idx="73">
                  <c:v>7.299993999999999</c:v>
                </c:pt>
                <c:pt idx="74">
                  <c:v>7.3999940000000004</c:v>
                </c:pt>
                <c:pt idx="75">
                  <c:v>7.499994</c:v>
                </c:pt>
                <c:pt idx="76">
                  <c:v>7.5999939999999997</c:v>
                </c:pt>
                <c:pt idx="77">
                  <c:v>7.6999930000000001</c:v>
                </c:pt>
                <c:pt idx="78">
                  <c:v>7.799990000000002</c:v>
                </c:pt>
                <c:pt idx="79">
                  <c:v>7.8999900000000016</c:v>
                </c:pt>
                <c:pt idx="80">
                  <c:v>7.9999900000000013</c:v>
                </c:pt>
                <c:pt idx="81">
                  <c:v>8.0999899999999982</c:v>
                </c:pt>
                <c:pt idx="82">
                  <c:v>8.1999899999999997</c:v>
                </c:pt>
                <c:pt idx="83">
                  <c:v>8.2999899999999975</c:v>
                </c:pt>
                <c:pt idx="84">
                  <c:v>8.399989999999999</c:v>
                </c:pt>
                <c:pt idx="85">
                  <c:v>8.4999900000000004</c:v>
                </c:pt>
                <c:pt idx="86">
                  <c:v>8.5999899999999982</c:v>
                </c:pt>
                <c:pt idx="87">
                  <c:v>8.6999899999999997</c:v>
                </c:pt>
                <c:pt idx="88">
                  <c:v>8.7999900000000011</c:v>
                </c:pt>
                <c:pt idx="89">
                  <c:v>8.899989999999999</c:v>
                </c:pt>
                <c:pt idx="90">
                  <c:v>8.9999900000000004</c:v>
                </c:pt>
                <c:pt idx="91">
                  <c:v>9.0999899999999982</c:v>
                </c:pt>
                <c:pt idx="92">
                  <c:v>9.1999899999999997</c:v>
                </c:pt>
                <c:pt idx="93">
                  <c:v>9.2999900000000011</c:v>
                </c:pt>
                <c:pt idx="94">
                  <c:v>9.399989999999999</c:v>
                </c:pt>
                <c:pt idx="95">
                  <c:v>9.4999900000000004</c:v>
                </c:pt>
                <c:pt idx="96">
                  <c:v>9.5999900000000018</c:v>
                </c:pt>
                <c:pt idx="97">
                  <c:v>9.6999899999999997</c:v>
                </c:pt>
                <c:pt idx="98">
                  <c:v>9.7999900000000011</c:v>
                </c:pt>
                <c:pt idx="99">
                  <c:v>9.899989999999999</c:v>
                </c:pt>
                <c:pt idx="100">
                  <c:v>9.9999900000000004</c:v>
                </c:pt>
                <c:pt idx="101">
                  <c:v>10.099990000000002</c:v>
                </c:pt>
                <c:pt idx="102">
                  <c:v>10.19999</c:v>
                </c:pt>
                <c:pt idx="103">
                  <c:v>10.299990000000001</c:v>
                </c:pt>
                <c:pt idx="104">
                  <c:v>10.399990000000003</c:v>
                </c:pt>
                <c:pt idx="105">
                  <c:v>10.49999</c:v>
                </c:pt>
                <c:pt idx="106">
                  <c:v>10.599989999999998</c:v>
                </c:pt>
                <c:pt idx="107">
                  <c:v>10.69999</c:v>
                </c:pt>
                <c:pt idx="108">
                  <c:v>10.799989999999998</c:v>
                </c:pt>
                <c:pt idx="109">
                  <c:v>10.899989999999999</c:v>
                </c:pt>
                <c:pt idx="110">
                  <c:v>10.99999</c:v>
                </c:pt>
                <c:pt idx="111">
                  <c:v>11.099989999999998</c:v>
                </c:pt>
                <c:pt idx="112">
                  <c:v>11.19999</c:v>
                </c:pt>
                <c:pt idx="113">
                  <c:v>11.299990000000001</c:v>
                </c:pt>
                <c:pt idx="114">
                  <c:v>11.399989999999999</c:v>
                </c:pt>
                <c:pt idx="115">
                  <c:v>11.49999</c:v>
                </c:pt>
                <c:pt idx="116">
                  <c:v>11.599989999999998</c:v>
                </c:pt>
                <c:pt idx="117">
                  <c:v>11.69999</c:v>
                </c:pt>
                <c:pt idx="118">
                  <c:v>11.799990000000001</c:v>
                </c:pt>
                <c:pt idx="119">
                  <c:v>11.899989999999999</c:v>
                </c:pt>
                <c:pt idx="120">
                  <c:v>11.99999</c:v>
                </c:pt>
                <c:pt idx="121">
                  <c:v>12.099990000000002</c:v>
                </c:pt>
                <c:pt idx="122">
                  <c:v>12.19999</c:v>
                </c:pt>
                <c:pt idx="123">
                  <c:v>12.299990000000001</c:v>
                </c:pt>
                <c:pt idx="124">
                  <c:v>12.399989999999999</c:v>
                </c:pt>
                <c:pt idx="125">
                  <c:v>12.49999</c:v>
                </c:pt>
                <c:pt idx="126">
                  <c:v>12.599990000000002</c:v>
                </c:pt>
                <c:pt idx="127">
                  <c:v>12.69999</c:v>
                </c:pt>
                <c:pt idx="128">
                  <c:v>12.799990000000001</c:v>
                </c:pt>
                <c:pt idx="129">
                  <c:v>12.899990000000003</c:v>
                </c:pt>
                <c:pt idx="130">
                  <c:v>12.99999</c:v>
                </c:pt>
                <c:pt idx="131">
                  <c:v>13.099989999999998</c:v>
                </c:pt>
                <c:pt idx="132">
                  <c:v>13.19999</c:v>
                </c:pt>
                <c:pt idx="133">
                  <c:v>13.299989999999998</c:v>
                </c:pt>
                <c:pt idx="134">
                  <c:v>13.399989999999999</c:v>
                </c:pt>
                <c:pt idx="135">
                  <c:v>13.49999</c:v>
                </c:pt>
                <c:pt idx="136">
                  <c:v>13.599989999999998</c:v>
                </c:pt>
                <c:pt idx="137">
                  <c:v>13.69999</c:v>
                </c:pt>
                <c:pt idx="138">
                  <c:v>13.799989999999998</c:v>
                </c:pt>
                <c:pt idx="139">
                  <c:v>13.899989999999999</c:v>
                </c:pt>
                <c:pt idx="140">
                  <c:v>13.99999</c:v>
                </c:pt>
                <c:pt idx="141">
                  <c:v>14.099989999999998</c:v>
                </c:pt>
                <c:pt idx="142">
                  <c:v>14.19999</c:v>
                </c:pt>
                <c:pt idx="143">
                  <c:v>14.299989999999998</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15.399989999999999</c:v>
                </c:pt>
                <c:pt idx="155">
                  <c:v>15.49999</c:v>
                </c:pt>
                <c:pt idx="156">
                  <c:v>15.599989999999998</c:v>
                </c:pt>
                <c:pt idx="157">
                  <c:v>15.69999</c:v>
                </c:pt>
                <c:pt idx="158">
                  <c:v>15.799989999999998</c:v>
                </c:pt>
                <c:pt idx="159">
                  <c:v>15.899989999999999</c:v>
                </c:pt>
                <c:pt idx="160">
                  <c:v>15.99999</c:v>
                </c:pt>
                <c:pt idx="161">
                  <c:v>16.099989999999998</c:v>
                </c:pt>
                <c:pt idx="162">
                  <c:v>16.19999</c:v>
                </c:pt>
                <c:pt idx="163">
                  <c:v>16.299989999999998</c:v>
                </c:pt>
                <c:pt idx="164">
                  <c:v>16.399989999999999</c:v>
                </c:pt>
                <c:pt idx="165">
                  <c:v>16.49999</c:v>
                </c:pt>
                <c:pt idx="166">
                  <c:v>16.599989999999998</c:v>
                </c:pt>
                <c:pt idx="167">
                  <c:v>16.69999</c:v>
                </c:pt>
                <c:pt idx="168">
                  <c:v>16.799989999999998</c:v>
                </c:pt>
                <c:pt idx="169">
                  <c:v>16.899989999999999</c:v>
                </c:pt>
                <c:pt idx="170">
                  <c:v>16.99999</c:v>
                </c:pt>
                <c:pt idx="171">
                  <c:v>17.099989999999998</c:v>
                </c:pt>
                <c:pt idx="172">
                  <c:v>17.19998</c:v>
                </c:pt>
                <c:pt idx="173">
                  <c:v>17.299979999999998</c:v>
                </c:pt>
                <c:pt idx="174">
                  <c:v>17.399979999999999</c:v>
                </c:pt>
                <c:pt idx="175">
                  <c:v>17.499979999999997</c:v>
                </c:pt>
                <c:pt idx="176">
                  <c:v>17.599979999999999</c:v>
                </c:pt>
                <c:pt idx="177">
                  <c:v>17.69998</c:v>
                </c:pt>
                <c:pt idx="178">
                  <c:v>17.799990000000001</c:v>
                </c:pt>
                <c:pt idx="179">
                  <c:v>17.899989999999999</c:v>
                </c:pt>
                <c:pt idx="180">
                  <c:v>17.99999</c:v>
                </c:pt>
                <c:pt idx="181">
                  <c:v>18.099989999999998</c:v>
                </c:pt>
                <c:pt idx="182">
                  <c:v>18.19999</c:v>
                </c:pt>
                <c:pt idx="183">
                  <c:v>18.299989999999998</c:v>
                </c:pt>
                <c:pt idx="184">
                  <c:v>18.399989999999999</c:v>
                </c:pt>
                <c:pt idx="185">
                  <c:v>18.499979999999997</c:v>
                </c:pt>
                <c:pt idx="186">
                  <c:v>18.599979999999999</c:v>
                </c:pt>
                <c:pt idx="187">
                  <c:v>18.699979999999996</c:v>
                </c:pt>
                <c:pt idx="188">
                  <c:v>18.799980000000001</c:v>
                </c:pt>
                <c:pt idx="189">
                  <c:v>18.899979999999996</c:v>
                </c:pt>
                <c:pt idx="190">
                  <c:v>18.999980000000001</c:v>
                </c:pt>
                <c:pt idx="191">
                  <c:v>19.099979999999999</c:v>
                </c:pt>
                <c:pt idx="192">
                  <c:v>19.19998</c:v>
                </c:pt>
                <c:pt idx="193">
                  <c:v>19.299979999999998</c:v>
                </c:pt>
                <c:pt idx="194">
                  <c:v>19.399979999999999</c:v>
                </c:pt>
                <c:pt idx="195">
                  <c:v>19.499979999999997</c:v>
                </c:pt>
                <c:pt idx="196">
                  <c:v>19.599979999999999</c:v>
                </c:pt>
                <c:pt idx="197">
                  <c:v>19.69998</c:v>
                </c:pt>
                <c:pt idx="198">
                  <c:v>19.799980000000001</c:v>
                </c:pt>
                <c:pt idx="199">
                  <c:v>19.899979999999999</c:v>
                </c:pt>
                <c:pt idx="200">
                  <c:v>19.999980000000001</c:v>
                </c:pt>
                <c:pt idx="201">
                  <c:v>20.099979999999999</c:v>
                </c:pt>
                <c:pt idx="202">
                  <c:v>20.19998</c:v>
                </c:pt>
                <c:pt idx="203">
                  <c:v>20.299979999999998</c:v>
                </c:pt>
                <c:pt idx="204">
                  <c:v>20.399980000000003</c:v>
                </c:pt>
                <c:pt idx="205">
                  <c:v>20.499979999999997</c:v>
                </c:pt>
                <c:pt idx="206">
                  <c:v>20.599980000000002</c:v>
                </c:pt>
                <c:pt idx="207">
                  <c:v>20.69998</c:v>
                </c:pt>
                <c:pt idx="208">
                  <c:v>20.799980000000001</c:v>
                </c:pt>
                <c:pt idx="209">
                  <c:v>20.899979999999999</c:v>
                </c:pt>
                <c:pt idx="210">
                  <c:v>20.999979999999997</c:v>
                </c:pt>
                <c:pt idx="211">
                  <c:v>21.099979999999999</c:v>
                </c:pt>
                <c:pt idx="212">
                  <c:v>21.199979999999996</c:v>
                </c:pt>
                <c:pt idx="213">
                  <c:v>21.299980000000001</c:v>
                </c:pt>
                <c:pt idx="214">
                  <c:v>21.399979999999996</c:v>
                </c:pt>
                <c:pt idx="215">
                  <c:v>21.499980000000001</c:v>
                </c:pt>
                <c:pt idx="216">
                  <c:v>21.599979999999999</c:v>
                </c:pt>
                <c:pt idx="217">
                  <c:v>21.69998</c:v>
                </c:pt>
                <c:pt idx="218">
                  <c:v>21.799979999999998</c:v>
                </c:pt>
                <c:pt idx="219">
                  <c:v>21.899979999999999</c:v>
                </c:pt>
                <c:pt idx="220">
                  <c:v>21.999979999999997</c:v>
                </c:pt>
                <c:pt idx="221">
                  <c:v>22.099979999999999</c:v>
                </c:pt>
                <c:pt idx="222">
                  <c:v>22.19998</c:v>
                </c:pt>
                <c:pt idx="223">
                  <c:v>22.299980000000001</c:v>
                </c:pt>
                <c:pt idx="224">
                  <c:v>22.399979999999999</c:v>
                </c:pt>
                <c:pt idx="225">
                  <c:v>22.499980000000001</c:v>
                </c:pt>
                <c:pt idx="226">
                  <c:v>22.599979999999999</c:v>
                </c:pt>
                <c:pt idx="227">
                  <c:v>22.69998</c:v>
                </c:pt>
                <c:pt idx="228">
                  <c:v>22.799979999999998</c:v>
                </c:pt>
                <c:pt idx="229">
                  <c:v>22.899980000000003</c:v>
                </c:pt>
                <c:pt idx="230">
                  <c:v>22.999979999999997</c:v>
                </c:pt>
                <c:pt idx="231">
                  <c:v>23.099980000000002</c:v>
                </c:pt>
                <c:pt idx="232">
                  <c:v>23.19998</c:v>
                </c:pt>
                <c:pt idx="233">
                  <c:v>23.299980000000001</c:v>
                </c:pt>
                <c:pt idx="234">
                  <c:v>23.399979999999999</c:v>
                </c:pt>
                <c:pt idx="235">
                  <c:v>23.499979999999997</c:v>
                </c:pt>
                <c:pt idx="236">
                  <c:v>23.599979999999999</c:v>
                </c:pt>
                <c:pt idx="237">
                  <c:v>23.699979999999996</c:v>
                </c:pt>
                <c:pt idx="238">
                  <c:v>23.799980000000001</c:v>
                </c:pt>
                <c:pt idx="239">
                  <c:v>23.899979999999996</c:v>
                </c:pt>
                <c:pt idx="240">
                  <c:v>23.999980000000001</c:v>
                </c:pt>
                <c:pt idx="241">
                  <c:v>24.099979999999999</c:v>
                </c:pt>
                <c:pt idx="242">
                  <c:v>24.19998</c:v>
                </c:pt>
                <c:pt idx="243">
                  <c:v>24.299979999999998</c:v>
                </c:pt>
                <c:pt idx="244">
                  <c:v>24.399979999999999</c:v>
                </c:pt>
                <c:pt idx="245">
                  <c:v>24.499979999999997</c:v>
                </c:pt>
                <c:pt idx="246">
                  <c:v>24.599979999999999</c:v>
                </c:pt>
                <c:pt idx="247">
                  <c:v>24.69998</c:v>
                </c:pt>
                <c:pt idx="248">
                  <c:v>24.799980000000001</c:v>
                </c:pt>
                <c:pt idx="249">
                  <c:v>24.899979999999999</c:v>
                </c:pt>
                <c:pt idx="250">
                  <c:v>24.999980000000001</c:v>
                </c:pt>
                <c:pt idx="251">
                  <c:v>25.099979999999999</c:v>
                </c:pt>
                <c:pt idx="252">
                  <c:v>25.19998</c:v>
                </c:pt>
                <c:pt idx="253">
                  <c:v>25.299979999999998</c:v>
                </c:pt>
                <c:pt idx="254">
                  <c:v>25.399980000000003</c:v>
                </c:pt>
                <c:pt idx="255">
                  <c:v>25.499979999999997</c:v>
                </c:pt>
                <c:pt idx="256">
                  <c:v>25.599980000000002</c:v>
                </c:pt>
                <c:pt idx="257">
                  <c:v>25.69998</c:v>
                </c:pt>
                <c:pt idx="258">
                  <c:v>25.799980000000001</c:v>
                </c:pt>
                <c:pt idx="259">
                  <c:v>25.899979999999999</c:v>
                </c:pt>
                <c:pt idx="260">
                  <c:v>25.999979999999997</c:v>
                </c:pt>
                <c:pt idx="261">
                  <c:v>26.099979999999999</c:v>
                </c:pt>
                <c:pt idx="262">
                  <c:v>26.199979999999996</c:v>
                </c:pt>
                <c:pt idx="263">
                  <c:v>26.299980000000001</c:v>
                </c:pt>
                <c:pt idx="264">
                  <c:v>26.399979999999996</c:v>
                </c:pt>
                <c:pt idx="265">
                  <c:v>26.499980000000001</c:v>
                </c:pt>
                <c:pt idx="266">
                  <c:v>26.599979999999999</c:v>
                </c:pt>
                <c:pt idx="267">
                  <c:v>26.69998</c:v>
                </c:pt>
                <c:pt idx="268">
                  <c:v>26.799979999999998</c:v>
                </c:pt>
                <c:pt idx="269">
                  <c:v>26.899979999999999</c:v>
                </c:pt>
                <c:pt idx="270">
                  <c:v>26.999979999999997</c:v>
                </c:pt>
                <c:pt idx="271">
                  <c:v>27.099979999999999</c:v>
                </c:pt>
                <c:pt idx="272">
                  <c:v>27.19998</c:v>
                </c:pt>
                <c:pt idx="273">
                  <c:v>27.299980000000001</c:v>
                </c:pt>
                <c:pt idx="274">
                  <c:v>27.399979999999999</c:v>
                </c:pt>
                <c:pt idx="275">
                  <c:v>27.499980000000001</c:v>
                </c:pt>
                <c:pt idx="276">
                  <c:v>27.599979999999999</c:v>
                </c:pt>
                <c:pt idx="277">
                  <c:v>27.69998</c:v>
                </c:pt>
                <c:pt idx="278">
                  <c:v>27.799979999999998</c:v>
                </c:pt>
                <c:pt idx="279">
                  <c:v>27.899980000000003</c:v>
                </c:pt>
                <c:pt idx="280">
                  <c:v>27.999979999999997</c:v>
                </c:pt>
                <c:pt idx="281">
                  <c:v>28.099980000000002</c:v>
                </c:pt>
                <c:pt idx="282">
                  <c:v>28.19998</c:v>
                </c:pt>
                <c:pt idx="283">
                  <c:v>28.299980000000001</c:v>
                </c:pt>
                <c:pt idx="284">
                  <c:v>28.399979999999999</c:v>
                </c:pt>
                <c:pt idx="285">
                  <c:v>28.499979999999997</c:v>
                </c:pt>
                <c:pt idx="286">
                  <c:v>28.599979999999999</c:v>
                </c:pt>
                <c:pt idx="287">
                  <c:v>28.699979999999996</c:v>
                </c:pt>
                <c:pt idx="288">
                  <c:v>28.799980000000001</c:v>
                </c:pt>
                <c:pt idx="289">
                  <c:v>28.899979999999996</c:v>
                </c:pt>
                <c:pt idx="290">
                  <c:v>28.999969999999998</c:v>
                </c:pt>
                <c:pt idx="291">
                  <c:v>29.099970000000003</c:v>
                </c:pt>
                <c:pt idx="292">
                  <c:v>29.199969999999997</c:v>
                </c:pt>
                <c:pt idx="293">
                  <c:v>29.299970000000002</c:v>
                </c:pt>
                <c:pt idx="294">
                  <c:v>29.39997</c:v>
                </c:pt>
                <c:pt idx="295">
                  <c:v>29.499970000000001</c:v>
                </c:pt>
                <c:pt idx="296">
                  <c:v>29.599969999999999</c:v>
                </c:pt>
                <c:pt idx="297">
                  <c:v>29.69997</c:v>
                </c:pt>
                <c:pt idx="298">
                  <c:v>29.799969999999998</c:v>
                </c:pt>
                <c:pt idx="299">
                  <c:v>29.89997</c:v>
                </c:pt>
                <c:pt idx="300">
                  <c:v>29.999970000000001</c:v>
                </c:pt>
                <c:pt idx="301">
                  <c:v>30.099969999999995</c:v>
                </c:pt>
                <c:pt idx="302">
                  <c:v>30.199969999999997</c:v>
                </c:pt>
                <c:pt idx="303">
                  <c:v>30.299969999999998</c:v>
                </c:pt>
                <c:pt idx="304">
                  <c:v>30.39997</c:v>
                </c:pt>
                <c:pt idx="305">
                  <c:v>30.499970000000001</c:v>
                </c:pt>
                <c:pt idx="306">
                  <c:v>30.599970000000003</c:v>
                </c:pt>
                <c:pt idx="307">
                  <c:v>30.699969999999997</c:v>
                </c:pt>
                <c:pt idx="308">
                  <c:v>30.799969999999998</c:v>
                </c:pt>
                <c:pt idx="309">
                  <c:v>30.89997</c:v>
                </c:pt>
                <c:pt idx="310">
                  <c:v>30.999970000000001</c:v>
                </c:pt>
                <c:pt idx="311">
                  <c:v>31.099969999999995</c:v>
                </c:pt>
                <c:pt idx="312">
                  <c:v>31.199970000000004</c:v>
                </c:pt>
                <c:pt idx="313">
                  <c:v>31.299969999999998</c:v>
                </c:pt>
                <c:pt idx="314">
                  <c:v>31.39997</c:v>
                </c:pt>
                <c:pt idx="315">
                  <c:v>31.499970000000001</c:v>
                </c:pt>
                <c:pt idx="316">
                  <c:v>31.599970000000003</c:v>
                </c:pt>
                <c:pt idx="317">
                  <c:v>31.699969999999997</c:v>
                </c:pt>
                <c:pt idx="318">
                  <c:v>31.799969999999998</c:v>
                </c:pt>
                <c:pt idx="319">
                  <c:v>31.89997</c:v>
                </c:pt>
                <c:pt idx="320">
                  <c:v>31.999970000000001</c:v>
                </c:pt>
                <c:pt idx="321">
                  <c:v>32.099969999999999</c:v>
                </c:pt>
                <c:pt idx="322">
                  <c:v>32.199970000000008</c:v>
                </c:pt>
                <c:pt idx="323">
                  <c:v>32.299970000000002</c:v>
                </c:pt>
                <c:pt idx="324">
                  <c:v>32.399970000000003</c:v>
                </c:pt>
                <c:pt idx="325">
                  <c:v>32.499970000000005</c:v>
                </c:pt>
                <c:pt idx="326">
                  <c:v>32.599969999999999</c:v>
                </c:pt>
                <c:pt idx="327">
                  <c:v>32.69997</c:v>
                </c:pt>
                <c:pt idx="328">
                  <c:v>32.799970000000002</c:v>
                </c:pt>
                <c:pt idx="329">
                  <c:v>32.899970000000003</c:v>
                </c:pt>
                <c:pt idx="330">
                  <c:v>32.999970000000005</c:v>
                </c:pt>
                <c:pt idx="331">
                  <c:v>33.099970000000006</c:v>
                </c:pt>
                <c:pt idx="332">
                  <c:v>33.19997</c:v>
                </c:pt>
                <c:pt idx="333">
                  <c:v>33.299970000000002</c:v>
                </c:pt>
                <c:pt idx="334">
                  <c:v>33.399970000000003</c:v>
                </c:pt>
                <c:pt idx="335">
                  <c:v>33.499970000000005</c:v>
                </c:pt>
                <c:pt idx="336">
                  <c:v>33.599969999999999</c:v>
                </c:pt>
                <c:pt idx="337">
                  <c:v>33.699970000000008</c:v>
                </c:pt>
                <c:pt idx="338">
                  <c:v>33.799970000000002</c:v>
                </c:pt>
                <c:pt idx="339">
                  <c:v>33.899970000000003</c:v>
                </c:pt>
                <c:pt idx="340">
                  <c:v>33.999970000000005</c:v>
                </c:pt>
                <c:pt idx="341">
                  <c:v>34.099970000000006</c:v>
                </c:pt>
                <c:pt idx="342">
                  <c:v>34.19997</c:v>
                </c:pt>
                <c:pt idx="343">
                  <c:v>34.299970000000002</c:v>
                </c:pt>
                <c:pt idx="344">
                  <c:v>34.399970000000003</c:v>
                </c:pt>
                <c:pt idx="345">
                  <c:v>34.499970000000005</c:v>
                </c:pt>
                <c:pt idx="346">
                  <c:v>34.599969999999999</c:v>
                </c:pt>
                <c:pt idx="347">
                  <c:v>34.699970000000008</c:v>
                </c:pt>
                <c:pt idx="348">
                  <c:v>34.799970000000002</c:v>
                </c:pt>
                <c:pt idx="349">
                  <c:v>34.899970000000003</c:v>
                </c:pt>
                <c:pt idx="350">
                  <c:v>34.999970000000005</c:v>
                </c:pt>
                <c:pt idx="351">
                  <c:v>35.099969999999999</c:v>
                </c:pt>
                <c:pt idx="352">
                  <c:v>35.19997</c:v>
                </c:pt>
                <c:pt idx="353">
                  <c:v>35.299970000000002</c:v>
                </c:pt>
                <c:pt idx="354">
                  <c:v>35.399970000000003</c:v>
                </c:pt>
                <c:pt idx="355">
                  <c:v>35.499970000000005</c:v>
                </c:pt>
                <c:pt idx="356">
                  <c:v>35.599970000000006</c:v>
                </c:pt>
                <c:pt idx="357">
                  <c:v>35.69997</c:v>
                </c:pt>
                <c:pt idx="358">
                  <c:v>35.799970000000002</c:v>
                </c:pt>
                <c:pt idx="359">
                  <c:v>35.899970000000003</c:v>
                </c:pt>
                <c:pt idx="360">
                  <c:v>35.999970000000005</c:v>
                </c:pt>
                <c:pt idx="361">
                  <c:v>36.099969999999999</c:v>
                </c:pt>
                <c:pt idx="362">
                  <c:v>36.199970000000008</c:v>
                </c:pt>
                <c:pt idx="363">
                  <c:v>36.299970000000002</c:v>
                </c:pt>
                <c:pt idx="364">
                  <c:v>36.399970000000003</c:v>
                </c:pt>
                <c:pt idx="365">
                  <c:v>36.499970000000005</c:v>
                </c:pt>
                <c:pt idx="366">
                  <c:v>36.599970000000006</c:v>
                </c:pt>
                <c:pt idx="367">
                  <c:v>36.69997</c:v>
                </c:pt>
                <c:pt idx="368">
                  <c:v>36.799970000000002</c:v>
                </c:pt>
                <c:pt idx="369">
                  <c:v>36.899970000000003</c:v>
                </c:pt>
                <c:pt idx="370">
                  <c:v>36.999970000000005</c:v>
                </c:pt>
                <c:pt idx="371">
                  <c:v>37.099969999999999</c:v>
                </c:pt>
                <c:pt idx="372">
                  <c:v>37.199970000000008</c:v>
                </c:pt>
                <c:pt idx="373">
                  <c:v>37.299970000000002</c:v>
                </c:pt>
                <c:pt idx="374">
                  <c:v>37.399970000000003</c:v>
                </c:pt>
                <c:pt idx="375">
                  <c:v>37.499970000000005</c:v>
                </c:pt>
                <c:pt idx="376">
                  <c:v>37.599969999999999</c:v>
                </c:pt>
                <c:pt idx="377">
                  <c:v>37.69997</c:v>
                </c:pt>
                <c:pt idx="378">
                  <c:v>37.799970000000002</c:v>
                </c:pt>
                <c:pt idx="379">
                  <c:v>37.899970000000003</c:v>
                </c:pt>
                <c:pt idx="380">
                  <c:v>37.999970000000005</c:v>
                </c:pt>
                <c:pt idx="381">
                  <c:v>38.099980000000002</c:v>
                </c:pt>
                <c:pt idx="382">
                  <c:v>38.199980000000011</c:v>
                </c:pt>
                <c:pt idx="383">
                  <c:v>38.299980000000005</c:v>
                </c:pt>
                <c:pt idx="384">
                  <c:v>38.399979999999999</c:v>
                </c:pt>
                <c:pt idx="385">
                  <c:v>38.499980000000001</c:v>
                </c:pt>
                <c:pt idx="386">
                  <c:v>38.599989999999998</c:v>
                </c:pt>
                <c:pt idx="387">
                  <c:v>38.699990000000007</c:v>
                </c:pt>
                <c:pt idx="388">
                  <c:v>38.799990000000008</c:v>
                </c:pt>
                <c:pt idx="389">
                  <c:v>38.899990000000003</c:v>
                </c:pt>
                <c:pt idx="390">
                  <c:v>39</c:v>
                </c:pt>
                <c:pt idx="391">
                  <c:v>39.1</c:v>
                </c:pt>
                <c:pt idx="392">
                  <c:v>39.200000000000003</c:v>
                </c:pt>
                <c:pt idx="393">
                  <c:v>39.300000000000004</c:v>
                </c:pt>
                <c:pt idx="394">
                  <c:v>39.400010000000002</c:v>
                </c:pt>
                <c:pt idx="395">
                  <c:v>39.500010000000003</c:v>
                </c:pt>
                <c:pt idx="396">
                  <c:v>39.600009999999997</c:v>
                </c:pt>
                <c:pt idx="397">
                  <c:v>39.700010000000006</c:v>
                </c:pt>
                <c:pt idx="398">
                  <c:v>39.80001</c:v>
                </c:pt>
                <c:pt idx="399">
                  <c:v>39.900020000000005</c:v>
                </c:pt>
                <c:pt idx="400">
                  <c:v>40.000019999999999</c:v>
                </c:pt>
                <c:pt idx="401">
                  <c:v>40.100020000000001</c:v>
                </c:pt>
                <c:pt idx="402">
                  <c:v>40.200020000000009</c:v>
                </c:pt>
                <c:pt idx="403">
                  <c:v>40.300030000000007</c:v>
                </c:pt>
                <c:pt idx="404">
                  <c:v>40.400030000000001</c:v>
                </c:pt>
                <c:pt idx="405">
                  <c:v>40.500030000000002</c:v>
                </c:pt>
                <c:pt idx="406">
                  <c:v>40.600029999999997</c:v>
                </c:pt>
                <c:pt idx="407">
                  <c:v>40.700040000000008</c:v>
                </c:pt>
                <c:pt idx="408">
                  <c:v>40.800040000000003</c:v>
                </c:pt>
                <c:pt idx="409">
                  <c:v>40.900040000000004</c:v>
                </c:pt>
                <c:pt idx="410">
                  <c:v>41.000039999999998</c:v>
                </c:pt>
                <c:pt idx="411">
                  <c:v>41.100040000000007</c:v>
                </c:pt>
                <c:pt idx="412">
                  <c:v>41.200050000000005</c:v>
                </c:pt>
                <c:pt idx="413">
                  <c:v>41.300050000000006</c:v>
                </c:pt>
                <c:pt idx="414">
                  <c:v>41.40005</c:v>
                </c:pt>
                <c:pt idx="415">
                  <c:v>41.500050000000002</c:v>
                </c:pt>
                <c:pt idx="416">
                  <c:v>41.600059999999999</c:v>
                </c:pt>
                <c:pt idx="417">
                  <c:v>41.700060000000008</c:v>
                </c:pt>
                <c:pt idx="418">
                  <c:v>41.800060000000002</c:v>
                </c:pt>
                <c:pt idx="419">
                  <c:v>41.900060000000003</c:v>
                </c:pt>
                <c:pt idx="420">
                  <c:v>42.000070000000001</c:v>
                </c:pt>
                <c:pt idx="421">
                  <c:v>42.100070000000002</c:v>
                </c:pt>
                <c:pt idx="422">
                  <c:v>42.200070000000004</c:v>
                </c:pt>
                <c:pt idx="423">
                  <c:v>42.300070000000005</c:v>
                </c:pt>
                <c:pt idx="424">
                  <c:v>42.400069999999999</c:v>
                </c:pt>
                <c:pt idx="425">
                  <c:v>42.500079999999997</c:v>
                </c:pt>
                <c:pt idx="426">
                  <c:v>42.600080000000005</c:v>
                </c:pt>
                <c:pt idx="427">
                  <c:v>42.700080000000007</c:v>
                </c:pt>
                <c:pt idx="428">
                  <c:v>42.800080000000001</c:v>
                </c:pt>
                <c:pt idx="429">
                  <c:v>42.900090000000006</c:v>
                </c:pt>
                <c:pt idx="430">
                  <c:v>43.00009</c:v>
                </c:pt>
                <c:pt idx="431">
                  <c:v>43.100090000000009</c:v>
                </c:pt>
                <c:pt idx="432">
                  <c:v>43.200090000000003</c:v>
                </c:pt>
                <c:pt idx="433">
                  <c:v>43.300090000000004</c:v>
                </c:pt>
                <c:pt idx="434">
                  <c:v>43.400100000000002</c:v>
                </c:pt>
                <c:pt idx="435">
                  <c:v>43.500100000000003</c:v>
                </c:pt>
                <c:pt idx="436">
                  <c:v>43.600100000000005</c:v>
                </c:pt>
                <c:pt idx="437">
                  <c:v>43.700100000000006</c:v>
                </c:pt>
                <c:pt idx="438">
                  <c:v>43.800110000000004</c:v>
                </c:pt>
                <c:pt idx="439">
                  <c:v>43.900109999999998</c:v>
                </c:pt>
                <c:pt idx="440">
                  <c:v>44.000109999999999</c:v>
                </c:pt>
                <c:pt idx="441">
                  <c:v>44.100110000000008</c:v>
                </c:pt>
                <c:pt idx="442">
                  <c:v>44.200120000000005</c:v>
                </c:pt>
                <c:pt idx="443">
                  <c:v>44.300120000000007</c:v>
                </c:pt>
                <c:pt idx="444">
                  <c:v>44.400120000000001</c:v>
                </c:pt>
                <c:pt idx="445">
                  <c:v>44.500119999999995</c:v>
                </c:pt>
                <c:pt idx="446">
                  <c:v>44.600120000000004</c:v>
                </c:pt>
                <c:pt idx="447">
                  <c:v>44.700130000000001</c:v>
                </c:pt>
                <c:pt idx="448">
                  <c:v>44.800130000000003</c:v>
                </c:pt>
                <c:pt idx="449">
                  <c:v>44.900130000000004</c:v>
                </c:pt>
                <c:pt idx="450">
                  <c:v>45.000129999999999</c:v>
                </c:pt>
                <c:pt idx="451">
                  <c:v>45.10014000000001</c:v>
                </c:pt>
                <c:pt idx="452">
                  <c:v>45.200140000000005</c:v>
                </c:pt>
                <c:pt idx="453">
                  <c:v>45.300139999999999</c:v>
                </c:pt>
                <c:pt idx="454">
                  <c:v>45.40014</c:v>
                </c:pt>
                <c:pt idx="455">
                  <c:v>45.500149999999998</c:v>
                </c:pt>
                <c:pt idx="456">
                  <c:v>45.600150000000006</c:v>
                </c:pt>
                <c:pt idx="457">
                  <c:v>45.700150000000008</c:v>
                </c:pt>
                <c:pt idx="458">
                  <c:v>45.800150000000002</c:v>
                </c:pt>
                <c:pt idx="459">
                  <c:v>45.900149999999996</c:v>
                </c:pt>
                <c:pt idx="460">
                  <c:v>46.000160000000001</c:v>
                </c:pt>
                <c:pt idx="461">
                  <c:v>46.100160000000002</c:v>
                </c:pt>
                <c:pt idx="462">
                  <c:v>46.200160000000004</c:v>
                </c:pt>
                <c:pt idx="463">
                  <c:v>46.300160000000005</c:v>
                </c:pt>
                <c:pt idx="464">
                  <c:v>46.400170000000003</c:v>
                </c:pt>
                <c:pt idx="465">
                  <c:v>46.500169999999997</c:v>
                </c:pt>
                <c:pt idx="466">
                  <c:v>46.600170000000006</c:v>
                </c:pt>
                <c:pt idx="467">
                  <c:v>46.70017</c:v>
                </c:pt>
                <c:pt idx="468">
                  <c:v>46.800170000000001</c:v>
                </c:pt>
                <c:pt idx="469">
                  <c:v>46.900179999999999</c:v>
                </c:pt>
                <c:pt idx="470">
                  <c:v>47.00018</c:v>
                </c:pt>
                <c:pt idx="471">
                  <c:v>47.100180000000009</c:v>
                </c:pt>
                <c:pt idx="472">
                  <c:v>47.200180000000003</c:v>
                </c:pt>
                <c:pt idx="473">
                  <c:v>47.300190000000001</c:v>
                </c:pt>
                <c:pt idx="474">
                  <c:v>47.400190000000002</c:v>
                </c:pt>
                <c:pt idx="475">
                  <c:v>47.500190000000003</c:v>
                </c:pt>
                <c:pt idx="476">
                  <c:v>47.600190000000005</c:v>
                </c:pt>
                <c:pt idx="477">
                  <c:v>47.700200000000002</c:v>
                </c:pt>
                <c:pt idx="478">
                  <c:v>47.800200000000004</c:v>
                </c:pt>
                <c:pt idx="479">
                  <c:v>47.900199999999998</c:v>
                </c:pt>
                <c:pt idx="480">
                  <c:v>48.000200000000007</c:v>
                </c:pt>
                <c:pt idx="481">
                  <c:v>48.100200000000001</c:v>
                </c:pt>
                <c:pt idx="482">
                  <c:v>48.200210000000006</c:v>
                </c:pt>
                <c:pt idx="483">
                  <c:v>48.30021</c:v>
                </c:pt>
                <c:pt idx="484">
                  <c:v>48.400210000000001</c:v>
                </c:pt>
                <c:pt idx="485">
                  <c:v>48.50021000000001</c:v>
                </c:pt>
                <c:pt idx="486">
                  <c:v>48.600220000000007</c:v>
                </c:pt>
                <c:pt idx="487">
                  <c:v>48.700220000000002</c:v>
                </c:pt>
                <c:pt idx="488">
                  <c:v>48.800220000000003</c:v>
                </c:pt>
                <c:pt idx="489">
                  <c:v>48.900219999999997</c:v>
                </c:pt>
                <c:pt idx="490">
                  <c:v>49.000230000000009</c:v>
                </c:pt>
                <c:pt idx="491">
                  <c:v>49.100230000000003</c:v>
                </c:pt>
                <c:pt idx="492">
                  <c:v>49.200230000000005</c:v>
                </c:pt>
                <c:pt idx="493">
                  <c:v>49.300229999999999</c:v>
                </c:pt>
                <c:pt idx="494">
                  <c:v>49.400230000000001</c:v>
                </c:pt>
                <c:pt idx="495">
                  <c:v>49.500240000000005</c:v>
                </c:pt>
                <c:pt idx="496">
                  <c:v>49.600240000000007</c:v>
                </c:pt>
                <c:pt idx="497">
                  <c:v>49.700240000000001</c:v>
                </c:pt>
                <c:pt idx="498">
                  <c:v>49.800240000000002</c:v>
                </c:pt>
                <c:pt idx="499">
                  <c:v>49.90025</c:v>
                </c:pt>
                <c:pt idx="500">
                  <c:v>50.000250000000008</c:v>
                </c:pt>
                <c:pt idx="501">
                  <c:v>50.100250000000003</c:v>
                </c:pt>
                <c:pt idx="502">
                  <c:v>50.200250000000004</c:v>
                </c:pt>
                <c:pt idx="503">
                  <c:v>50.300260000000002</c:v>
                </c:pt>
                <c:pt idx="504">
                  <c:v>50.400260000000003</c:v>
                </c:pt>
                <c:pt idx="505">
                  <c:v>50.500260000000004</c:v>
                </c:pt>
                <c:pt idx="506">
                  <c:v>50.600260000000006</c:v>
                </c:pt>
                <c:pt idx="507">
                  <c:v>50.70026</c:v>
                </c:pt>
                <c:pt idx="508">
                  <c:v>50.800269999999998</c:v>
                </c:pt>
                <c:pt idx="509">
                  <c:v>50.900269999999999</c:v>
                </c:pt>
                <c:pt idx="510">
                  <c:v>51.000270000000008</c:v>
                </c:pt>
                <c:pt idx="511">
                  <c:v>51.100270000000002</c:v>
                </c:pt>
                <c:pt idx="512">
                  <c:v>51.200280000000006</c:v>
                </c:pt>
                <c:pt idx="513">
                  <c:v>51.300280000000001</c:v>
                </c:pt>
                <c:pt idx="514">
                  <c:v>51.400279999999995</c:v>
                </c:pt>
                <c:pt idx="515">
                  <c:v>51.500280000000004</c:v>
                </c:pt>
                <c:pt idx="516">
                  <c:v>51.600280000000005</c:v>
                </c:pt>
                <c:pt idx="517">
                  <c:v>51.700290000000003</c:v>
                </c:pt>
                <c:pt idx="518">
                  <c:v>51.800290000000004</c:v>
                </c:pt>
                <c:pt idx="519">
                  <c:v>51.900290000000005</c:v>
                </c:pt>
                <c:pt idx="520">
                  <c:v>52.000290000000007</c:v>
                </c:pt>
                <c:pt idx="521">
                  <c:v>52.100300000000004</c:v>
                </c:pt>
                <c:pt idx="522">
                  <c:v>52.200299999999999</c:v>
                </c:pt>
                <c:pt idx="523">
                  <c:v>52.3003</c:v>
                </c:pt>
                <c:pt idx="524">
                  <c:v>52.400300000000009</c:v>
                </c:pt>
                <c:pt idx="525">
                  <c:v>52.500310000000006</c:v>
                </c:pt>
                <c:pt idx="526">
                  <c:v>52.600310000000007</c:v>
                </c:pt>
                <c:pt idx="527">
                  <c:v>52.700310000000002</c:v>
                </c:pt>
                <c:pt idx="528">
                  <c:v>52.800309999999996</c:v>
                </c:pt>
                <c:pt idx="529">
                  <c:v>52.900310000000005</c:v>
                </c:pt>
                <c:pt idx="530">
                  <c:v>53.000320000000002</c:v>
                </c:pt>
                <c:pt idx="531">
                  <c:v>53.100320000000004</c:v>
                </c:pt>
                <c:pt idx="532">
                  <c:v>53.200320000000005</c:v>
                </c:pt>
                <c:pt idx="533">
                  <c:v>53.300319999999999</c:v>
                </c:pt>
                <c:pt idx="534">
                  <c:v>53.400329999999997</c:v>
                </c:pt>
                <c:pt idx="535">
                  <c:v>53.500330000000005</c:v>
                </c:pt>
                <c:pt idx="536">
                  <c:v>53.60033</c:v>
                </c:pt>
                <c:pt idx="537">
                  <c:v>53.700330000000001</c:v>
                </c:pt>
                <c:pt idx="538">
                  <c:v>53.800339999999998</c:v>
                </c:pt>
                <c:pt idx="539">
                  <c:v>53.900340000000007</c:v>
                </c:pt>
                <c:pt idx="540">
                  <c:v>54.000340000000008</c:v>
                </c:pt>
                <c:pt idx="541">
                  <c:v>54.100340000000003</c:v>
                </c:pt>
                <c:pt idx="542">
                  <c:v>54.200339999999997</c:v>
                </c:pt>
                <c:pt idx="543">
                  <c:v>54.300350000000002</c:v>
                </c:pt>
                <c:pt idx="544">
                  <c:v>54.400350000000003</c:v>
                </c:pt>
                <c:pt idx="545">
                  <c:v>54.500350000000005</c:v>
                </c:pt>
                <c:pt idx="546">
                  <c:v>54.600350000000006</c:v>
                </c:pt>
                <c:pt idx="547">
                  <c:v>54.700360000000003</c:v>
                </c:pt>
                <c:pt idx="548">
                  <c:v>54.800359999999998</c:v>
                </c:pt>
                <c:pt idx="549">
                  <c:v>54.900360000000006</c:v>
                </c:pt>
                <c:pt idx="550">
                  <c:v>55.000360000000001</c:v>
                </c:pt>
                <c:pt idx="551">
                  <c:v>55.100360000000002</c:v>
                </c:pt>
                <c:pt idx="552">
                  <c:v>55.200369999999999</c:v>
                </c:pt>
                <c:pt idx="553">
                  <c:v>55.300370000000001</c:v>
                </c:pt>
                <c:pt idx="554">
                  <c:v>55.400370000000009</c:v>
                </c:pt>
                <c:pt idx="555">
                  <c:v>55.500370000000004</c:v>
                </c:pt>
                <c:pt idx="556">
                  <c:v>55.600380000000001</c:v>
                </c:pt>
                <c:pt idx="557">
                  <c:v>55.700380000000003</c:v>
                </c:pt>
                <c:pt idx="558">
                  <c:v>55.800379999999997</c:v>
                </c:pt>
                <c:pt idx="559">
                  <c:v>55.900380000000006</c:v>
                </c:pt>
                <c:pt idx="560">
                  <c:v>56.000390000000003</c:v>
                </c:pt>
                <c:pt idx="561">
                  <c:v>56.100390000000004</c:v>
                </c:pt>
                <c:pt idx="562">
                  <c:v>56.200389999999999</c:v>
                </c:pt>
                <c:pt idx="563">
                  <c:v>56.300390000000007</c:v>
                </c:pt>
                <c:pt idx="564">
                  <c:v>56.400390000000002</c:v>
                </c:pt>
                <c:pt idx="565">
                  <c:v>56.500400000000006</c:v>
                </c:pt>
                <c:pt idx="566">
                  <c:v>56.6004</c:v>
                </c:pt>
                <c:pt idx="567">
                  <c:v>56.700400000000002</c:v>
                </c:pt>
                <c:pt idx="568">
                  <c:v>56.80040000000001</c:v>
                </c:pt>
                <c:pt idx="569">
                  <c:v>56.900410000000008</c:v>
                </c:pt>
                <c:pt idx="570">
                  <c:v>57.000410000000002</c:v>
                </c:pt>
                <c:pt idx="571">
                  <c:v>57.100410000000004</c:v>
                </c:pt>
                <c:pt idx="572">
                  <c:v>57.200409999999998</c:v>
                </c:pt>
                <c:pt idx="573">
                  <c:v>57.300420000000003</c:v>
                </c:pt>
                <c:pt idx="574">
                  <c:v>57.400420000000004</c:v>
                </c:pt>
                <c:pt idx="575">
                  <c:v>57.500420000000005</c:v>
                </c:pt>
                <c:pt idx="576">
                  <c:v>57.60042</c:v>
                </c:pt>
                <c:pt idx="577">
                  <c:v>57.700420000000001</c:v>
                </c:pt>
                <c:pt idx="578">
                  <c:v>57.800429999999999</c:v>
                </c:pt>
                <c:pt idx="579">
                  <c:v>57.900430000000007</c:v>
                </c:pt>
                <c:pt idx="580">
                  <c:v>58.000430000000001</c:v>
                </c:pt>
                <c:pt idx="581">
                  <c:v>58.100430000000003</c:v>
                </c:pt>
                <c:pt idx="582">
                  <c:v>58.20044</c:v>
                </c:pt>
                <c:pt idx="583">
                  <c:v>58.300440000000009</c:v>
                </c:pt>
                <c:pt idx="584">
                  <c:v>58.400440000000003</c:v>
                </c:pt>
                <c:pt idx="585">
                  <c:v>58.500440000000005</c:v>
                </c:pt>
                <c:pt idx="586">
                  <c:v>58.600439999999999</c:v>
                </c:pt>
                <c:pt idx="587">
                  <c:v>58.700450000000004</c:v>
                </c:pt>
                <c:pt idx="588">
                  <c:v>58.800450000000005</c:v>
                </c:pt>
                <c:pt idx="589">
                  <c:v>58.900450000000006</c:v>
                </c:pt>
                <c:pt idx="590">
                  <c:v>59.000450000000001</c:v>
                </c:pt>
                <c:pt idx="591">
                  <c:v>59.100459999999998</c:v>
                </c:pt>
                <c:pt idx="592">
                  <c:v>59.20046</c:v>
                </c:pt>
                <c:pt idx="593">
                  <c:v>59.300460000000008</c:v>
                </c:pt>
                <c:pt idx="594">
                  <c:v>59.400460000000002</c:v>
                </c:pt>
                <c:pt idx="595">
                  <c:v>59.500470000000007</c:v>
                </c:pt>
                <c:pt idx="596">
                  <c:v>59.600470000000001</c:v>
                </c:pt>
                <c:pt idx="597">
                  <c:v>59.700469999999996</c:v>
                </c:pt>
                <c:pt idx="598">
                  <c:v>59.800470000000004</c:v>
                </c:pt>
                <c:pt idx="599">
                  <c:v>59.900470000000006</c:v>
                </c:pt>
                <c:pt idx="600">
                  <c:v>60.000480000000003</c:v>
                </c:pt>
                <c:pt idx="601">
                  <c:v>60.100480000000005</c:v>
                </c:pt>
                <c:pt idx="602">
                  <c:v>60.200479999999999</c:v>
                </c:pt>
                <c:pt idx="603">
                  <c:v>60.300480000000007</c:v>
                </c:pt>
                <c:pt idx="604">
                  <c:v>60.400490000000005</c:v>
                </c:pt>
                <c:pt idx="605">
                  <c:v>60.500489999999999</c:v>
                </c:pt>
                <c:pt idx="606">
                  <c:v>60.600490000000001</c:v>
                </c:pt>
                <c:pt idx="607">
                  <c:v>60.700490000000002</c:v>
                </c:pt>
                <c:pt idx="608">
                  <c:v>60.800500000000007</c:v>
                </c:pt>
                <c:pt idx="609">
                  <c:v>60.900500000000008</c:v>
                </c:pt>
                <c:pt idx="610">
                  <c:v>61.000500000000002</c:v>
                </c:pt>
                <c:pt idx="611">
                  <c:v>61.100499999999997</c:v>
                </c:pt>
                <c:pt idx="612">
                  <c:v>61.200500000000005</c:v>
                </c:pt>
                <c:pt idx="613">
                  <c:v>61.300510000000003</c:v>
                </c:pt>
                <c:pt idx="614">
                  <c:v>61.400510000000004</c:v>
                </c:pt>
                <c:pt idx="615">
                  <c:v>61.500510000000006</c:v>
                </c:pt>
                <c:pt idx="616">
                  <c:v>61.60051</c:v>
                </c:pt>
                <c:pt idx="617">
                  <c:v>61.700519999999997</c:v>
                </c:pt>
                <c:pt idx="618">
                  <c:v>61.800520000000006</c:v>
                </c:pt>
                <c:pt idx="619">
                  <c:v>61.90052</c:v>
                </c:pt>
                <c:pt idx="620">
                  <c:v>62.000520000000009</c:v>
                </c:pt>
                <c:pt idx="621">
                  <c:v>62.100530000000006</c:v>
                </c:pt>
                <c:pt idx="622">
                  <c:v>62.200530000000001</c:v>
                </c:pt>
                <c:pt idx="623">
                  <c:v>62.300530000000009</c:v>
                </c:pt>
                <c:pt idx="624">
                  <c:v>62.400530000000003</c:v>
                </c:pt>
                <c:pt idx="625">
                  <c:v>62.500529999999998</c:v>
                </c:pt>
                <c:pt idx="626">
                  <c:v>62.600539999999995</c:v>
                </c:pt>
                <c:pt idx="627">
                  <c:v>62.700540000000004</c:v>
                </c:pt>
                <c:pt idx="628">
                  <c:v>62.800539999999998</c:v>
                </c:pt>
                <c:pt idx="629">
                  <c:v>62.900540000000007</c:v>
                </c:pt>
                <c:pt idx="630">
                  <c:v>63.000550000000004</c:v>
                </c:pt>
                <c:pt idx="631">
                  <c:v>63.100549999999998</c:v>
                </c:pt>
                <c:pt idx="632">
                  <c:v>63.200550000000007</c:v>
                </c:pt>
                <c:pt idx="633">
                  <c:v>63.300550000000001</c:v>
                </c:pt>
                <c:pt idx="634">
                  <c:v>63.400549999999996</c:v>
                </c:pt>
                <c:pt idx="635">
                  <c:v>63.500560000000007</c:v>
                </c:pt>
                <c:pt idx="636">
                  <c:v>63.600560000000002</c:v>
                </c:pt>
                <c:pt idx="637">
                  <c:v>63.70056000000001</c:v>
                </c:pt>
                <c:pt idx="638">
                  <c:v>63.800560000000004</c:v>
                </c:pt>
                <c:pt idx="639">
                  <c:v>63.900570000000002</c:v>
                </c:pt>
                <c:pt idx="640">
                  <c:v>64.000569999999996</c:v>
                </c:pt>
                <c:pt idx="641">
                  <c:v>64.100570000000005</c:v>
                </c:pt>
                <c:pt idx="642">
                  <c:v>64.200570000000013</c:v>
                </c:pt>
                <c:pt idx="643">
                  <c:v>64.300580000000011</c:v>
                </c:pt>
                <c:pt idx="644">
                  <c:v>64.400580000000005</c:v>
                </c:pt>
                <c:pt idx="645">
                  <c:v>64.500579999999999</c:v>
                </c:pt>
                <c:pt idx="646">
                  <c:v>64.600579999999994</c:v>
                </c:pt>
                <c:pt idx="647">
                  <c:v>64.700580000000002</c:v>
                </c:pt>
                <c:pt idx="648">
                  <c:v>64.80059</c:v>
                </c:pt>
                <c:pt idx="649">
                  <c:v>64.900590000000008</c:v>
                </c:pt>
                <c:pt idx="650">
                  <c:v>65.000590000000003</c:v>
                </c:pt>
                <c:pt idx="651">
                  <c:v>65.100589999999997</c:v>
                </c:pt>
                <c:pt idx="652">
                  <c:v>65.200600000000009</c:v>
                </c:pt>
                <c:pt idx="653">
                  <c:v>65.300600000000003</c:v>
                </c:pt>
                <c:pt idx="654">
                  <c:v>65.400599999999997</c:v>
                </c:pt>
                <c:pt idx="655">
                  <c:v>65.500600000000006</c:v>
                </c:pt>
                <c:pt idx="656">
                  <c:v>65.600610000000003</c:v>
                </c:pt>
                <c:pt idx="657">
                  <c:v>65.700610000000012</c:v>
                </c:pt>
                <c:pt idx="658">
                  <c:v>65.800610000000006</c:v>
                </c:pt>
                <c:pt idx="659">
                  <c:v>65.90061</c:v>
                </c:pt>
                <c:pt idx="660">
                  <c:v>66.000609999999995</c:v>
                </c:pt>
                <c:pt idx="661">
                  <c:v>66.100620000000006</c:v>
                </c:pt>
                <c:pt idx="662">
                  <c:v>66.200620000000001</c:v>
                </c:pt>
                <c:pt idx="663">
                  <c:v>66.300620000000009</c:v>
                </c:pt>
                <c:pt idx="664">
                  <c:v>66.400620000000004</c:v>
                </c:pt>
                <c:pt idx="665">
                  <c:v>66.500630000000001</c:v>
                </c:pt>
                <c:pt idx="666">
                  <c:v>66.600629999999995</c:v>
                </c:pt>
                <c:pt idx="667">
                  <c:v>66.700630000000004</c:v>
                </c:pt>
                <c:pt idx="668">
                  <c:v>66.800629999999998</c:v>
                </c:pt>
                <c:pt idx="669">
                  <c:v>66.900630000000007</c:v>
                </c:pt>
                <c:pt idx="670">
                  <c:v>67.000640000000004</c:v>
                </c:pt>
                <c:pt idx="671">
                  <c:v>67.100639999999999</c:v>
                </c:pt>
                <c:pt idx="672">
                  <c:v>67.200640000000007</c:v>
                </c:pt>
                <c:pt idx="673">
                  <c:v>67.300640000000001</c:v>
                </c:pt>
                <c:pt idx="674">
                  <c:v>67.400649999999999</c:v>
                </c:pt>
                <c:pt idx="675">
                  <c:v>67.500649999999993</c:v>
                </c:pt>
                <c:pt idx="676">
                  <c:v>67.600650000000002</c:v>
                </c:pt>
                <c:pt idx="677">
                  <c:v>67.70065000000001</c:v>
                </c:pt>
                <c:pt idx="678">
                  <c:v>67.800660000000008</c:v>
                </c:pt>
                <c:pt idx="679">
                  <c:v>67.900660000000002</c:v>
                </c:pt>
                <c:pt idx="680">
                  <c:v>68.000659999999996</c:v>
                </c:pt>
                <c:pt idx="681">
                  <c:v>68.100660000000005</c:v>
                </c:pt>
                <c:pt idx="682">
                  <c:v>68.200659999999999</c:v>
                </c:pt>
                <c:pt idx="683">
                  <c:v>68.300670000000011</c:v>
                </c:pt>
                <c:pt idx="684">
                  <c:v>68.400670000000005</c:v>
                </c:pt>
                <c:pt idx="685">
                  <c:v>68.50067</c:v>
                </c:pt>
                <c:pt idx="686">
                  <c:v>68.600670000000008</c:v>
                </c:pt>
                <c:pt idx="687">
                  <c:v>68.700680000000006</c:v>
                </c:pt>
                <c:pt idx="688">
                  <c:v>68.80068</c:v>
                </c:pt>
                <c:pt idx="689">
                  <c:v>68.900680000000008</c:v>
                </c:pt>
                <c:pt idx="690">
                  <c:v>69.000680000000003</c:v>
                </c:pt>
                <c:pt idx="691">
                  <c:v>69.10069</c:v>
                </c:pt>
                <c:pt idx="692">
                  <c:v>69.200690000000009</c:v>
                </c:pt>
                <c:pt idx="693">
                  <c:v>69.300690000000003</c:v>
                </c:pt>
                <c:pt idx="694">
                  <c:v>69.400689999999997</c:v>
                </c:pt>
                <c:pt idx="695">
                  <c:v>69.500690000000006</c:v>
                </c:pt>
                <c:pt idx="696">
                  <c:v>69.600700000000003</c:v>
                </c:pt>
                <c:pt idx="697">
                  <c:v>69.700699999999998</c:v>
                </c:pt>
                <c:pt idx="698">
                  <c:v>69.800700000000006</c:v>
                </c:pt>
                <c:pt idx="699">
                  <c:v>69.900700000000001</c:v>
                </c:pt>
                <c:pt idx="700">
                  <c:v>70.000709999999998</c:v>
                </c:pt>
                <c:pt idx="701">
                  <c:v>70.100710000000007</c:v>
                </c:pt>
                <c:pt idx="702">
                  <c:v>70.200710000000001</c:v>
                </c:pt>
                <c:pt idx="703">
                  <c:v>70.300709999999995</c:v>
                </c:pt>
                <c:pt idx="704">
                  <c:v>70.400720000000007</c:v>
                </c:pt>
                <c:pt idx="705">
                  <c:v>70.500720000000001</c:v>
                </c:pt>
                <c:pt idx="706">
                  <c:v>70.60072000000001</c:v>
                </c:pt>
                <c:pt idx="707">
                  <c:v>70.700720000000004</c:v>
                </c:pt>
                <c:pt idx="708">
                  <c:v>70.800719999999998</c:v>
                </c:pt>
                <c:pt idx="709">
                  <c:v>70.900729999999996</c:v>
                </c:pt>
                <c:pt idx="710">
                  <c:v>71.000730000000004</c:v>
                </c:pt>
                <c:pt idx="711">
                  <c:v>71.100730000000013</c:v>
                </c:pt>
                <c:pt idx="712">
                  <c:v>71.200730000000007</c:v>
                </c:pt>
                <c:pt idx="713">
                  <c:v>71.300740000000005</c:v>
                </c:pt>
                <c:pt idx="714">
                  <c:v>71.400739999999999</c:v>
                </c:pt>
                <c:pt idx="715">
                  <c:v>71.500739999999993</c:v>
                </c:pt>
                <c:pt idx="716">
                  <c:v>71.600740000000002</c:v>
                </c:pt>
                <c:pt idx="717">
                  <c:v>71.70074000000001</c:v>
                </c:pt>
                <c:pt idx="718">
                  <c:v>71.800750000000008</c:v>
                </c:pt>
                <c:pt idx="719">
                  <c:v>71.900750000000002</c:v>
                </c:pt>
                <c:pt idx="720">
                  <c:v>72.000750000000011</c:v>
                </c:pt>
                <c:pt idx="721">
                  <c:v>72.100750000000005</c:v>
                </c:pt>
                <c:pt idx="722">
                  <c:v>72.200760000000002</c:v>
                </c:pt>
                <c:pt idx="723">
                  <c:v>72.300759999999997</c:v>
                </c:pt>
                <c:pt idx="724">
                  <c:v>72.400760000000005</c:v>
                </c:pt>
                <c:pt idx="725">
                  <c:v>72.50076</c:v>
                </c:pt>
                <c:pt idx="726">
                  <c:v>72.600770000000011</c:v>
                </c:pt>
                <c:pt idx="727">
                  <c:v>72.700770000000006</c:v>
                </c:pt>
                <c:pt idx="728">
                  <c:v>72.80077</c:v>
                </c:pt>
                <c:pt idx="729">
                  <c:v>72.900769999999994</c:v>
                </c:pt>
                <c:pt idx="730">
                  <c:v>73.000770000000003</c:v>
                </c:pt>
                <c:pt idx="731">
                  <c:v>73.10078</c:v>
                </c:pt>
                <c:pt idx="732">
                  <c:v>73.200780000000009</c:v>
                </c:pt>
                <c:pt idx="733">
                  <c:v>73.300780000000003</c:v>
                </c:pt>
                <c:pt idx="734">
                  <c:v>73.400779999999997</c:v>
                </c:pt>
                <c:pt idx="735">
                  <c:v>73.500789999999995</c:v>
                </c:pt>
                <c:pt idx="736">
                  <c:v>73.600790000000003</c:v>
                </c:pt>
                <c:pt idx="737">
                  <c:v>73.700789999999998</c:v>
                </c:pt>
                <c:pt idx="738">
                  <c:v>73.800790000000006</c:v>
                </c:pt>
                <c:pt idx="739">
                  <c:v>73.900800000000004</c:v>
                </c:pt>
                <c:pt idx="740">
                  <c:v>74.000800000000012</c:v>
                </c:pt>
                <c:pt idx="741">
                  <c:v>74.100800000000007</c:v>
                </c:pt>
                <c:pt idx="742">
                  <c:v>74.200800000000001</c:v>
                </c:pt>
                <c:pt idx="743">
                  <c:v>74.300799999999995</c:v>
                </c:pt>
                <c:pt idx="744">
                  <c:v>74.400809999999993</c:v>
                </c:pt>
                <c:pt idx="745">
                  <c:v>74.500810000000001</c:v>
                </c:pt>
                <c:pt idx="746">
                  <c:v>74.60081000000001</c:v>
                </c:pt>
                <c:pt idx="747">
                  <c:v>74.700810000000004</c:v>
                </c:pt>
                <c:pt idx="748">
                  <c:v>74.800820000000002</c:v>
                </c:pt>
                <c:pt idx="749">
                  <c:v>74.900819999999996</c:v>
                </c:pt>
                <c:pt idx="750">
                  <c:v>75.000820000000004</c:v>
                </c:pt>
                <c:pt idx="751">
                  <c:v>75.100819999999999</c:v>
                </c:pt>
                <c:pt idx="752">
                  <c:v>75.200820000000007</c:v>
                </c:pt>
                <c:pt idx="753">
                  <c:v>75.300830000000005</c:v>
                </c:pt>
                <c:pt idx="754">
                  <c:v>75.400829999999999</c:v>
                </c:pt>
                <c:pt idx="755">
                  <c:v>75.500830000000008</c:v>
                </c:pt>
                <c:pt idx="756">
                  <c:v>75.600830000000002</c:v>
                </c:pt>
                <c:pt idx="757">
                  <c:v>75.700839999999999</c:v>
                </c:pt>
                <c:pt idx="758">
                  <c:v>75.800840000000008</c:v>
                </c:pt>
                <c:pt idx="759">
                  <c:v>75.900840000000002</c:v>
                </c:pt>
                <c:pt idx="760">
                  <c:v>76.000840000000011</c:v>
                </c:pt>
                <c:pt idx="761">
                  <c:v>76.100850000000008</c:v>
                </c:pt>
                <c:pt idx="762">
                  <c:v>76.200850000000003</c:v>
                </c:pt>
                <c:pt idx="763">
                  <c:v>76.300849999999997</c:v>
                </c:pt>
                <c:pt idx="764">
                  <c:v>76.400850000000005</c:v>
                </c:pt>
                <c:pt idx="765">
                  <c:v>76.50085</c:v>
                </c:pt>
                <c:pt idx="766">
                  <c:v>76.600859999999997</c:v>
                </c:pt>
                <c:pt idx="767">
                  <c:v>76.700860000000006</c:v>
                </c:pt>
                <c:pt idx="768">
                  <c:v>76.80086</c:v>
                </c:pt>
                <c:pt idx="769">
                  <c:v>76.900860000000009</c:v>
                </c:pt>
                <c:pt idx="770">
                  <c:v>77.000870000000006</c:v>
                </c:pt>
                <c:pt idx="771">
                  <c:v>77.10087</c:v>
                </c:pt>
                <c:pt idx="772">
                  <c:v>77.200869999999995</c:v>
                </c:pt>
                <c:pt idx="773">
                  <c:v>77.300870000000003</c:v>
                </c:pt>
                <c:pt idx="774">
                  <c:v>77.400880000000001</c:v>
                </c:pt>
                <c:pt idx="775">
                  <c:v>77.500880000000009</c:v>
                </c:pt>
                <c:pt idx="776">
                  <c:v>77.600880000000004</c:v>
                </c:pt>
                <c:pt idx="777">
                  <c:v>77.700879999999998</c:v>
                </c:pt>
                <c:pt idx="778">
                  <c:v>77.800879999999992</c:v>
                </c:pt>
                <c:pt idx="779">
                  <c:v>77.900880000000001</c:v>
                </c:pt>
                <c:pt idx="780">
                  <c:v>78.000879999999995</c:v>
                </c:pt>
                <c:pt idx="781">
                  <c:v>78.100890000000007</c:v>
                </c:pt>
                <c:pt idx="782">
                  <c:v>78.200890000000001</c:v>
                </c:pt>
                <c:pt idx="783">
                  <c:v>78.300889999999995</c:v>
                </c:pt>
                <c:pt idx="784">
                  <c:v>78.40088999999999</c:v>
                </c:pt>
                <c:pt idx="785">
                  <c:v>78.500900000000001</c:v>
                </c:pt>
                <c:pt idx="786">
                  <c:v>78.60090000000001</c:v>
                </c:pt>
                <c:pt idx="787">
                  <c:v>78.700900000000004</c:v>
                </c:pt>
                <c:pt idx="788">
                  <c:v>78.800899999999999</c:v>
                </c:pt>
                <c:pt idx="789">
                  <c:v>78.900899999999993</c:v>
                </c:pt>
                <c:pt idx="790">
                  <c:v>79.000910000000005</c:v>
                </c:pt>
                <c:pt idx="791">
                  <c:v>79.100909999999999</c:v>
                </c:pt>
                <c:pt idx="792">
                  <c:v>79.200910000000007</c:v>
                </c:pt>
                <c:pt idx="793">
                  <c:v>79.300910000000002</c:v>
                </c:pt>
                <c:pt idx="794">
                  <c:v>79.400919999999999</c:v>
                </c:pt>
                <c:pt idx="795">
                  <c:v>79.500920000000008</c:v>
                </c:pt>
                <c:pt idx="796">
                  <c:v>79.600920000000002</c:v>
                </c:pt>
                <c:pt idx="797">
                  <c:v>79.700919999999996</c:v>
                </c:pt>
                <c:pt idx="798">
                  <c:v>79.800930000000008</c:v>
                </c:pt>
                <c:pt idx="799">
                  <c:v>79.900930000000002</c:v>
                </c:pt>
                <c:pt idx="800">
                  <c:v>80.000929999999997</c:v>
                </c:pt>
                <c:pt idx="801">
                  <c:v>80.100930000000005</c:v>
                </c:pt>
                <c:pt idx="802">
                  <c:v>80.20093</c:v>
                </c:pt>
                <c:pt idx="803">
                  <c:v>80.300940000000011</c:v>
                </c:pt>
                <c:pt idx="804">
                  <c:v>80.400940000000006</c:v>
                </c:pt>
                <c:pt idx="805">
                  <c:v>80.50094</c:v>
                </c:pt>
                <c:pt idx="806">
                  <c:v>80.600939999999994</c:v>
                </c:pt>
                <c:pt idx="807">
                  <c:v>80.700950000000006</c:v>
                </c:pt>
                <c:pt idx="808">
                  <c:v>80.800950000000014</c:v>
                </c:pt>
                <c:pt idx="809">
                  <c:v>80.900950000000009</c:v>
                </c:pt>
                <c:pt idx="810">
                  <c:v>81.000950000000003</c:v>
                </c:pt>
                <c:pt idx="811">
                  <c:v>81.100960000000015</c:v>
                </c:pt>
                <c:pt idx="812">
                  <c:v>81.200960000000009</c:v>
                </c:pt>
                <c:pt idx="813">
                  <c:v>81.300960000000003</c:v>
                </c:pt>
                <c:pt idx="814">
                  <c:v>81.400960000000012</c:v>
                </c:pt>
                <c:pt idx="815">
                  <c:v>81.500960000000006</c:v>
                </c:pt>
                <c:pt idx="816">
                  <c:v>81.600970000000004</c:v>
                </c:pt>
                <c:pt idx="817">
                  <c:v>81.700970000000012</c:v>
                </c:pt>
                <c:pt idx="818">
                  <c:v>81.800970000000007</c:v>
                </c:pt>
                <c:pt idx="819">
                  <c:v>81.900970000000001</c:v>
                </c:pt>
                <c:pt idx="820">
                  <c:v>82.000979999999998</c:v>
                </c:pt>
                <c:pt idx="821">
                  <c:v>82.100980000000007</c:v>
                </c:pt>
                <c:pt idx="822">
                  <c:v>82.200980000000001</c:v>
                </c:pt>
                <c:pt idx="823">
                  <c:v>82.30098000000001</c:v>
                </c:pt>
                <c:pt idx="824">
                  <c:v>82.400980000000004</c:v>
                </c:pt>
                <c:pt idx="825">
                  <c:v>82.500989999999987</c:v>
                </c:pt>
                <c:pt idx="826">
                  <c:v>82.60099000000001</c:v>
                </c:pt>
                <c:pt idx="827">
                  <c:v>82.700990000000004</c:v>
                </c:pt>
                <c:pt idx="828">
                  <c:v>82.800989999999999</c:v>
                </c:pt>
                <c:pt idx="829">
                  <c:v>82.900999999999996</c:v>
                </c:pt>
                <c:pt idx="830">
                  <c:v>83.000999999999991</c:v>
                </c:pt>
                <c:pt idx="831">
                  <c:v>83.101000000000013</c:v>
                </c:pt>
                <c:pt idx="832">
                  <c:v>83.201000000000008</c:v>
                </c:pt>
                <c:pt idx="833">
                  <c:v>83.301010000000005</c:v>
                </c:pt>
                <c:pt idx="834">
                  <c:v>83.401009999999999</c:v>
                </c:pt>
                <c:pt idx="835">
                  <c:v>83.501010000000008</c:v>
                </c:pt>
                <c:pt idx="836">
                  <c:v>83.601010000000016</c:v>
                </c:pt>
                <c:pt idx="837">
                  <c:v>83.701010000000011</c:v>
                </c:pt>
                <c:pt idx="838">
                  <c:v>83.801019999999994</c:v>
                </c:pt>
                <c:pt idx="839">
                  <c:v>83.901020000000003</c:v>
                </c:pt>
                <c:pt idx="840">
                  <c:v>84.001020000000011</c:v>
                </c:pt>
                <c:pt idx="841">
                  <c:v>84.101020000000005</c:v>
                </c:pt>
                <c:pt idx="842">
                  <c:v>84.201030000000003</c:v>
                </c:pt>
                <c:pt idx="843">
                  <c:v>84.301029999999997</c:v>
                </c:pt>
                <c:pt idx="844">
                  <c:v>84.401029999999992</c:v>
                </c:pt>
                <c:pt idx="845">
                  <c:v>84.501030000000014</c:v>
                </c:pt>
                <c:pt idx="846">
                  <c:v>84.601039999999998</c:v>
                </c:pt>
                <c:pt idx="847">
                  <c:v>84.701039999999992</c:v>
                </c:pt>
                <c:pt idx="848">
                  <c:v>84.80104</c:v>
                </c:pt>
                <c:pt idx="849">
                  <c:v>84.901039999999995</c:v>
                </c:pt>
                <c:pt idx="850">
                  <c:v>85.001040000000003</c:v>
                </c:pt>
                <c:pt idx="851">
                  <c:v>85.101050000000001</c:v>
                </c:pt>
                <c:pt idx="852">
                  <c:v>85.201049999999995</c:v>
                </c:pt>
                <c:pt idx="853">
                  <c:v>85.301049999999989</c:v>
                </c:pt>
                <c:pt idx="854">
                  <c:v>85.401049999999998</c:v>
                </c:pt>
                <c:pt idx="855">
                  <c:v>85.50106000000001</c:v>
                </c:pt>
                <c:pt idx="856">
                  <c:v>85.601060000000004</c:v>
                </c:pt>
                <c:pt idx="857">
                  <c:v>85.701059999999998</c:v>
                </c:pt>
                <c:pt idx="858">
                  <c:v>85.801059999999993</c:v>
                </c:pt>
                <c:pt idx="859">
                  <c:v>85.901070000000004</c:v>
                </c:pt>
                <c:pt idx="860">
                  <c:v>86.001069999999999</c:v>
                </c:pt>
                <c:pt idx="861">
                  <c:v>86.101070000000007</c:v>
                </c:pt>
                <c:pt idx="862">
                  <c:v>86.201070000000001</c:v>
                </c:pt>
                <c:pt idx="863">
                  <c:v>86.301069999999996</c:v>
                </c:pt>
                <c:pt idx="864">
                  <c:v>86.401080000000007</c:v>
                </c:pt>
                <c:pt idx="865">
                  <c:v>86.501080000000002</c:v>
                </c:pt>
                <c:pt idx="866">
                  <c:v>86.601079999999996</c:v>
                </c:pt>
                <c:pt idx="867">
                  <c:v>86.701080000000005</c:v>
                </c:pt>
                <c:pt idx="868">
                  <c:v>86.801090000000002</c:v>
                </c:pt>
                <c:pt idx="869">
                  <c:v>86.901089999999996</c:v>
                </c:pt>
                <c:pt idx="870">
                  <c:v>87.001090000000005</c:v>
                </c:pt>
                <c:pt idx="871">
                  <c:v>87.101089999999999</c:v>
                </c:pt>
                <c:pt idx="872">
                  <c:v>87.201089999999994</c:v>
                </c:pt>
                <c:pt idx="873">
                  <c:v>87.301100000000005</c:v>
                </c:pt>
                <c:pt idx="874">
                  <c:v>87.4011</c:v>
                </c:pt>
                <c:pt idx="875">
                  <c:v>87.501099999999994</c:v>
                </c:pt>
                <c:pt idx="876">
                  <c:v>87.601100000000002</c:v>
                </c:pt>
                <c:pt idx="877">
                  <c:v>87.701110000000014</c:v>
                </c:pt>
                <c:pt idx="878">
                  <c:v>87.801110000000008</c:v>
                </c:pt>
                <c:pt idx="879">
                  <c:v>87.901110000000003</c:v>
                </c:pt>
                <c:pt idx="880">
                  <c:v>88.001109999999997</c:v>
                </c:pt>
                <c:pt idx="881">
                  <c:v>88.101120000000009</c:v>
                </c:pt>
                <c:pt idx="882">
                  <c:v>88.201120000000003</c:v>
                </c:pt>
                <c:pt idx="883">
                  <c:v>88.301120000000012</c:v>
                </c:pt>
                <c:pt idx="884">
                  <c:v>88.401120000000006</c:v>
                </c:pt>
                <c:pt idx="885">
                  <c:v>88.50112</c:v>
                </c:pt>
                <c:pt idx="886">
                  <c:v>88.601130000000012</c:v>
                </c:pt>
                <c:pt idx="887">
                  <c:v>88.701130000000006</c:v>
                </c:pt>
                <c:pt idx="888">
                  <c:v>88.801130000000001</c:v>
                </c:pt>
                <c:pt idx="889">
                  <c:v>88.901130000000009</c:v>
                </c:pt>
                <c:pt idx="890">
                  <c:v>89.001140000000007</c:v>
                </c:pt>
                <c:pt idx="891">
                  <c:v>89.101140000000001</c:v>
                </c:pt>
                <c:pt idx="892">
                  <c:v>89.201140000000009</c:v>
                </c:pt>
                <c:pt idx="893">
                  <c:v>89.301140000000004</c:v>
                </c:pt>
                <c:pt idx="894">
                  <c:v>89.401149999999987</c:v>
                </c:pt>
                <c:pt idx="895">
                  <c:v>89.50115000000001</c:v>
                </c:pt>
                <c:pt idx="896">
                  <c:v>89.601150000000004</c:v>
                </c:pt>
                <c:pt idx="897">
                  <c:v>89.701149999999998</c:v>
                </c:pt>
                <c:pt idx="898">
                  <c:v>89.801150000000007</c:v>
                </c:pt>
                <c:pt idx="899">
                  <c:v>89.901160000000019</c:v>
                </c:pt>
                <c:pt idx="900">
                  <c:v>90.001160000000013</c:v>
                </c:pt>
                <c:pt idx="901">
                  <c:v>90.101160000000007</c:v>
                </c:pt>
                <c:pt idx="902">
                  <c:v>90.201160000000002</c:v>
                </c:pt>
                <c:pt idx="903">
                  <c:v>90.301169999999999</c:v>
                </c:pt>
                <c:pt idx="904">
                  <c:v>90.401170000000008</c:v>
                </c:pt>
                <c:pt idx="905">
                  <c:v>90.501170000000016</c:v>
                </c:pt>
                <c:pt idx="906">
                  <c:v>90.60117000000001</c:v>
                </c:pt>
                <c:pt idx="907">
                  <c:v>90.701170000000005</c:v>
                </c:pt>
                <c:pt idx="908">
                  <c:v>90.801180000000002</c:v>
                </c:pt>
                <c:pt idx="909">
                  <c:v>90.901180000000011</c:v>
                </c:pt>
                <c:pt idx="910">
                  <c:v>91.001180000000005</c:v>
                </c:pt>
                <c:pt idx="911">
                  <c:v>91.101180000000014</c:v>
                </c:pt>
                <c:pt idx="912">
                  <c:v>91.201189999999997</c:v>
                </c:pt>
                <c:pt idx="913">
                  <c:v>91.301189999999991</c:v>
                </c:pt>
                <c:pt idx="914">
                  <c:v>91.401190000000014</c:v>
                </c:pt>
                <c:pt idx="915">
                  <c:v>91.501190000000008</c:v>
                </c:pt>
                <c:pt idx="916">
                  <c:v>91.601199999999992</c:v>
                </c:pt>
                <c:pt idx="917">
                  <c:v>91.7012</c:v>
                </c:pt>
                <c:pt idx="918">
                  <c:v>91.801199999999994</c:v>
                </c:pt>
                <c:pt idx="919">
                  <c:v>91.901200000000003</c:v>
                </c:pt>
                <c:pt idx="920">
                  <c:v>92.001200000000011</c:v>
                </c:pt>
                <c:pt idx="921">
                  <c:v>92.101209999999995</c:v>
                </c:pt>
                <c:pt idx="922">
                  <c:v>92.201209999999989</c:v>
                </c:pt>
                <c:pt idx="923">
                  <c:v>92.301209999999998</c:v>
                </c:pt>
                <c:pt idx="924">
                  <c:v>92.401210000000006</c:v>
                </c:pt>
                <c:pt idx="925">
                  <c:v>92.501220000000004</c:v>
                </c:pt>
                <c:pt idx="926">
                  <c:v>92.601219999999998</c:v>
                </c:pt>
                <c:pt idx="927">
                  <c:v>92.701219999999992</c:v>
                </c:pt>
                <c:pt idx="928">
                  <c:v>92.801220000000015</c:v>
                </c:pt>
                <c:pt idx="929">
                  <c:v>92.901229999999998</c:v>
                </c:pt>
                <c:pt idx="930">
                  <c:v>93.001230000000007</c:v>
                </c:pt>
                <c:pt idx="931">
                  <c:v>93.101230000000001</c:v>
                </c:pt>
                <c:pt idx="932">
                  <c:v>93.201229999999995</c:v>
                </c:pt>
                <c:pt idx="933">
                  <c:v>93.301230000000018</c:v>
                </c:pt>
                <c:pt idx="934">
                  <c:v>93.401240000000001</c:v>
                </c:pt>
                <c:pt idx="935">
                  <c:v>93.501239999999996</c:v>
                </c:pt>
                <c:pt idx="936">
                  <c:v>93.601240000000004</c:v>
                </c:pt>
                <c:pt idx="937">
                  <c:v>93.701239999999999</c:v>
                </c:pt>
                <c:pt idx="938">
                  <c:v>93.801249999999996</c:v>
                </c:pt>
                <c:pt idx="939">
                  <c:v>93.901250000000005</c:v>
                </c:pt>
                <c:pt idx="940">
                  <c:v>94.001249999999999</c:v>
                </c:pt>
                <c:pt idx="941">
                  <c:v>94.101249999999993</c:v>
                </c:pt>
                <c:pt idx="942">
                  <c:v>94.201260000000005</c:v>
                </c:pt>
                <c:pt idx="943">
                  <c:v>94.301259999999999</c:v>
                </c:pt>
                <c:pt idx="944">
                  <c:v>94.401259999999994</c:v>
                </c:pt>
                <c:pt idx="945">
                  <c:v>94.501260000000002</c:v>
                </c:pt>
                <c:pt idx="946">
                  <c:v>94.601259999999996</c:v>
                </c:pt>
                <c:pt idx="947">
                  <c:v>94.701270000000008</c:v>
                </c:pt>
                <c:pt idx="948">
                  <c:v>94.801270000000002</c:v>
                </c:pt>
                <c:pt idx="949">
                  <c:v>94.901269999999997</c:v>
                </c:pt>
                <c:pt idx="950">
                  <c:v>95.001269999999991</c:v>
                </c:pt>
                <c:pt idx="951">
                  <c:v>95.101280000000003</c:v>
                </c:pt>
                <c:pt idx="952">
                  <c:v>95.201280000000011</c:v>
                </c:pt>
                <c:pt idx="953">
                  <c:v>95.301280000000006</c:v>
                </c:pt>
                <c:pt idx="954">
                  <c:v>95.40128</c:v>
                </c:pt>
                <c:pt idx="955">
                  <c:v>95.501279999999994</c:v>
                </c:pt>
                <c:pt idx="956">
                  <c:v>95.601290000000006</c:v>
                </c:pt>
                <c:pt idx="957">
                  <c:v>95.70129</c:v>
                </c:pt>
                <c:pt idx="958">
                  <c:v>95.801290000000009</c:v>
                </c:pt>
                <c:pt idx="959">
                  <c:v>95.901290000000003</c:v>
                </c:pt>
                <c:pt idx="960">
                  <c:v>96.001300000000001</c:v>
                </c:pt>
                <c:pt idx="961">
                  <c:v>96.101300000000009</c:v>
                </c:pt>
                <c:pt idx="962">
                  <c:v>96.201300000000003</c:v>
                </c:pt>
                <c:pt idx="963">
                  <c:v>96.301299999999998</c:v>
                </c:pt>
                <c:pt idx="964">
                  <c:v>96.401310000000009</c:v>
                </c:pt>
                <c:pt idx="965">
                  <c:v>96.501310000000004</c:v>
                </c:pt>
                <c:pt idx="966">
                  <c:v>96.601309999999998</c:v>
                </c:pt>
                <c:pt idx="967">
                  <c:v>96.701310000000007</c:v>
                </c:pt>
                <c:pt idx="968">
                  <c:v>96.801310000000001</c:v>
                </c:pt>
                <c:pt idx="969">
                  <c:v>96.901320000000013</c:v>
                </c:pt>
                <c:pt idx="970">
                  <c:v>97.001320000000007</c:v>
                </c:pt>
                <c:pt idx="971">
                  <c:v>97.101320000000001</c:v>
                </c:pt>
                <c:pt idx="972">
                  <c:v>97.201319999999996</c:v>
                </c:pt>
                <c:pt idx="973">
                  <c:v>97.301330000000007</c:v>
                </c:pt>
                <c:pt idx="974">
                  <c:v>97.401330000000016</c:v>
                </c:pt>
                <c:pt idx="975">
                  <c:v>97.50133000000001</c:v>
                </c:pt>
                <c:pt idx="976">
                  <c:v>97.601330000000004</c:v>
                </c:pt>
                <c:pt idx="977">
                  <c:v>97.701300000000003</c:v>
                </c:pt>
                <c:pt idx="978">
                  <c:v>97.801300000000012</c:v>
                </c:pt>
                <c:pt idx="979">
                  <c:v>97.901300000000006</c:v>
                </c:pt>
                <c:pt idx="980">
                  <c:v>98.001300000000001</c:v>
                </c:pt>
                <c:pt idx="981">
                  <c:v>98.101299999999995</c:v>
                </c:pt>
                <c:pt idx="982">
                  <c:v>98.201299999999989</c:v>
                </c:pt>
                <c:pt idx="983">
                  <c:v>98.301299999999998</c:v>
                </c:pt>
                <c:pt idx="984">
                  <c:v>98.40140000000001</c:v>
                </c:pt>
                <c:pt idx="985">
                  <c:v>98.501400000000004</c:v>
                </c:pt>
                <c:pt idx="986">
                  <c:v>98.601399999999998</c:v>
                </c:pt>
                <c:pt idx="987">
                  <c:v>98.701399999999992</c:v>
                </c:pt>
                <c:pt idx="988">
                  <c:v>98.801400000000001</c:v>
                </c:pt>
                <c:pt idx="989">
                  <c:v>98.901399999999995</c:v>
                </c:pt>
                <c:pt idx="990">
                  <c:v>99.001400000000004</c:v>
                </c:pt>
                <c:pt idx="991">
                  <c:v>99.101400000000012</c:v>
                </c:pt>
                <c:pt idx="992">
                  <c:v>99.201400000000007</c:v>
                </c:pt>
                <c:pt idx="993">
                  <c:v>99.301400000000001</c:v>
                </c:pt>
                <c:pt idx="994">
                  <c:v>99.40140000000001</c:v>
                </c:pt>
                <c:pt idx="995">
                  <c:v>99.501400000000004</c:v>
                </c:pt>
                <c:pt idx="996">
                  <c:v>99.601399999999998</c:v>
                </c:pt>
                <c:pt idx="997">
                  <c:v>99.701399999999992</c:v>
                </c:pt>
                <c:pt idx="998">
                  <c:v>99.801400000000015</c:v>
                </c:pt>
                <c:pt idx="999">
                  <c:v>99.90140000000001</c:v>
                </c:pt>
                <c:pt idx="1000">
                  <c:v>100.0014</c:v>
                </c:pt>
                <c:pt idx="1001">
                  <c:v>100.1014</c:v>
                </c:pt>
                <c:pt idx="1002">
                  <c:v>100.20140000000001</c:v>
                </c:pt>
                <c:pt idx="1003">
                  <c:v>100.3014</c:v>
                </c:pt>
                <c:pt idx="1004">
                  <c:v>100.4014</c:v>
                </c:pt>
                <c:pt idx="1005">
                  <c:v>100.5014</c:v>
                </c:pt>
                <c:pt idx="1006">
                  <c:v>100.6014</c:v>
                </c:pt>
                <c:pt idx="1007">
                  <c:v>100.70140000000001</c:v>
                </c:pt>
                <c:pt idx="1008">
                  <c:v>100.80140000000002</c:v>
                </c:pt>
                <c:pt idx="1009">
                  <c:v>100.90140000000001</c:v>
                </c:pt>
                <c:pt idx="1010">
                  <c:v>101.0014</c:v>
                </c:pt>
                <c:pt idx="1011">
                  <c:v>101.1014</c:v>
                </c:pt>
                <c:pt idx="1012">
                  <c:v>101.20139999999999</c:v>
                </c:pt>
                <c:pt idx="1013">
                  <c:v>101.3014</c:v>
                </c:pt>
                <c:pt idx="1014">
                  <c:v>101.4014</c:v>
                </c:pt>
                <c:pt idx="1015">
                  <c:v>101.5014</c:v>
                </c:pt>
                <c:pt idx="1016">
                  <c:v>101.60140000000001</c:v>
                </c:pt>
                <c:pt idx="1017">
                  <c:v>101.70140000000001</c:v>
                </c:pt>
                <c:pt idx="1018">
                  <c:v>101.8014</c:v>
                </c:pt>
                <c:pt idx="1019">
                  <c:v>101.90140000000001</c:v>
                </c:pt>
                <c:pt idx="1020">
                  <c:v>102.0014</c:v>
                </c:pt>
                <c:pt idx="1021">
                  <c:v>102.1014</c:v>
                </c:pt>
                <c:pt idx="1022">
                  <c:v>102.20139999999999</c:v>
                </c:pt>
                <c:pt idx="1023">
                  <c:v>102.30140000000002</c:v>
                </c:pt>
                <c:pt idx="1024">
                  <c:v>102.40140000000001</c:v>
                </c:pt>
                <c:pt idx="1025">
                  <c:v>102.5014</c:v>
                </c:pt>
                <c:pt idx="1026">
                  <c:v>102.6014</c:v>
                </c:pt>
                <c:pt idx="1027">
                  <c:v>102.70140000000001</c:v>
                </c:pt>
                <c:pt idx="1028">
                  <c:v>102.80149999999999</c:v>
                </c:pt>
                <c:pt idx="1029">
                  <c:v>102.9015</c:v>
                </c:pt>
                <c:pt idx="1030">
                  <c:v>103.00150000000001</c:v>
                </c:pt>
                <c:pt idx="1031">
                  <c:v>103.1015</c:v>
                </c:pt>
                <c:pt idx="1032">
                  <c:v>103.20150000000001</c:v>
                </c:pt>
                <c:pt idx="1033">
                  <c:v>103.3015</c:v>
                </c:pt>
                <c:pt idx="1034">
                  <c:v>103.4015</c:v>
                </c:pt>
                <c:pt idx="1035">
                  <c:v>103.50150000000001</c:v>
                </c:pt>
                <c:pt idx="1036">
                  <c:v>103.6015</c:v>
                </c:pt>
                <c:pt idx="1037">
                  <c:v>103.7015</c:v>
                </c:pt>
                <c:pt idx="1038">
                  <c:v>103.80150000000002</c:v>
                </c:pt>
                <c:pt idx="1039">
                  <c:v>103.90150000000001</c:v>
                </c:pt>
                <c:pt idx="1040">
                  <c:v>104.00150000000001</c:v>
                </c:pt>
                <c:pt idx="1041">
                  <c:v>104.1015</c:v>
                </c:pt>
                <c:pt idx="1042">
                  <c:v>104.2015</c:v>
                </c:pt>
                <c:pt idx="1043">
                  <c:v>104.3015</c:v>
                </c:pt>
                <c:pt idx="1044">
                  <c:v>104.4015</c:v>
                </c:pt>
                <c:pt idx="1045">
                  <c:v>104.50149999999999</c:v>
                </c:pt>
                <c:pt idx="1046">
                  <c:v>104.6015</c:v>
                </c:pt>
                <c:pt idx="1047">
                  <c:v>104.70150000000001</c:v>
                </c:pt>
                <c:pt idx="1048">
                  <c:v>104.8015</c:v>
                </c:pt>
                <c:pt idx="1049">
                  <c:v>104.90150000000001</c:v>
                </c:pt>
                <c:pt idx="1050">
                  <c:v>105.00150000000001</c:v>
                </c:pt>
                <c:pt idx="1051">
                  <c:v>105.1015</c:v>
                </c:pt>
                <c:pt idx="1052">
                  <c:v>105.2015</c:v>
                </c:pt>
                <c:pt idx="1053">
                  <c:v>105.30149999999999</c:v>
                </c:pt>
                <c:pt idx="1054">
                  <c:v>105.4015</c:v>
                </c:pt>
                <c:pt idx="1055">
                  <c:v>105.50150000000001</c:v>
                </c:pt>
                <c:pt idx="1056">
                  <c:v>105.6015</c:v>
                </c:pt>
                <c:pt idx="1057">
                  <c:v>105.70150000000001</c:v>
                </c:pt>
                <c:pt idx="1058">
                  <c:v>105.8015</c:v>
                </c:pt>
                <c:pt idx="1059">
                  <c:v>105.9015</c:v>
                </c:pt>
                <c:pt idx="1060">
                  <c:v>106.00150000000001</c:v>
                </c:pt>
                <c:pt idx="1061">
                  <c:v>106.1015</c:v>
                </c:pt>
                <c:pt idx="1062">
                  <c:v>106.2015</c:v>
                </c:pt>
                <c:pt idx="1063">
                  <c:v>106.30150000000002</c:v>
                </c:pt>
                <c:pt idx="1064">
                  <c:v>106.40150000000001</c:v>
                </c:pt>
                <c:pt idx="1065">
                  <c:v>106.50150000000001</c:v>
                </c:pt>
                <c:pt idx="1066">
                  <c:v>106.6015</c:v>
                </c:pt>
                <c:pt idx="1067">
                  <c:v>106.7015</c:v>
                </c:pt>
                <c:pt idx="1068">
                  <c:v>106.8015</c:v>
                </c:pt>
                <c:pt idx="1069">
                  <c:v>106.9015</c:v>
                </c:pt>
                <c:pt idx="1070">
                  <c:v>107.00149999999999</c:v>
                </c:pt>
                <c:pt idx="1071">
                  <c:v>107.1016</c:v>
                </c:pt>
                <c:pt idx="1072">
                  <c:v>107.2016</c:v>
                </c:pt>
                <c:pt idx="1073">
                  <c:v>107.30160000000001</c:v>
                </c:pt>
                <c:pt idx="1074">
                  <c:v>107.4016</c:v>
                </c:pt>
                <c:pt idx="1075">
                  <c:v>107.5016</c:v>
                </c:pt>
                <c:pt idx="1076">
                  <c:v>107.6016</c:v>
                </c:pt>
                <c:pt idx="1077">
                  <c:v>107.7016</c:v>
                </c:pt>
                <c:pt idx="1078">
                  <c:v>107.80160000000001</c:v>
                </c:pt>
                <c:pt idx="1079">
                  <c:v>107.90160000000002</c:v>
                </c:pt>
                <c:pt idx="1080">
                  <c:v>108.00160000000001</c:v>
                </c:pt>
                <c:pt idx="1081">
                  <c:v>108.1016</c:v>
                </c:pt>
                <c:pt idx="1082">
                  <c:v>108.2016</c:v>
                </c:pt>
                <c:pt idx="1083">
                  <c:v>108.30159999999999</c:v>
                </c:pt>
                <c:pt idx="1084">
                  <c:v>108.4016</c:v>
                </c:pt>
                <c:pt idx="1085">
                  <c:v>108.5016</c:v>
                </c:pt>
                <c:pt idx="1086">
                  <c:v>108.60159999999999</c:v>
                </c:pt>
                <c:pt idx="1087">
                  <c:v>108.70160000000001</c:v>
                </c:pt>
                <c:pt idx="1088">
                  <c:v>108.80160000000001</c:v>
                </c:pt>
                <c:pt idx="1089">
                  <c:v>108.9016</c:v>
                </c:pt>
                <c:pt idx="1090">
                  <c:v>109.00160000000001</c:v>
                </c:pt>
                <c:pt idx="1091">
                  <c:v>109.1016</c:v>
                </c:pt>
                <c:pt idx="1092">
                  <c:v>109.2016</c:v>
                </c:pt>
                <c:pt idx="1093">
                  <c:v>109.30159999999999</c:v>
                </c:pt>
                <c:pt idx="1094">
                  <c:v>109.40159999999999</c:v>
                </c:pt>
                <c:pt idx="1095">
                  <c:v>109.50160000000001</c:v>
                </c:pt>
                <c:pt idx="1096">
                  <c:v>109.6016</c:v>
                </c:pt>
                <c:pt idx="1097">
                  <c:v>109.7016</c:v>
                </c:pt>
                <c:pt idx="1098">
                  <c:v>109.80160000000001</c:v>
                </c:pt>
                <c:pt idx="1099">
                  <c:v>109.9016</c:v>
                </c:pt>
                <c:pt idx="1100">
                  <c:v>110.0016</c:v>
                </c:pt>
                <c:pt idx="1101">
                  <c:v>110.1016</c:v>
                </c:pt>
                <c:pt idx="1102">
                  <c:v>110.2016</c:v>
                </c:pt>
                <c:pt idx="1103">
                  <c:v>110.30160000000001</c:v>
                </c:pt>
                <c:pt idx="1104">
                  <c:v>110.40160000000002</c:v>
                </c:pt>
                <c:pt idx="1105">
                  <c:v>110.50160000000001</c:v>
                </c:pt>
                <c:pt idx="1106">
                  <c:v>110.6016</c:v>
                </c:pt>
                <c:pt idx="1107">
                  <c:v>110.7016</c:v>
                </c:pt>
                <c:pt idx="1108">
                  <c:v>110.80000000000001</c:v>
                </c:pt>
                <c:pt idx="1109">
                  <c:v>110.9</c:v>
                </c:pt>
                <c:pt idx="1110">
                  <c:v>111</c:v>
                </c:pt>
                <c:pt idx="1111">
                  <c:v>111.10000000000001</c:v>
                </c:pt>
              </c:numCache>
            </c:numRef>
          </c:yVal>
          <c:smooth val="0"/>
          <c:extLst>
            <c:ext xmlns:c16="http://schemas.microsoft.com/office/drawing/2014/chart" uri="{C3380CC4-5D6E-409C-BE32-E72D297353CC}">
              <c16:uniqueId val="{00000001-AC8B-4BB2-8E88-AD3CF372B84A}"/>
            </c:ext>
          </c:extLst>
        </c:ser>
        <c:ser>
          <c:idx val="3"/>
          <c:order val="5"/>
          <c:tx>
            <c:v>4c_f</c:v>
          </c:tx>
          <c:spPr>
            <a:ln w="12700" cap="rnd">
              <a:solidFill>
                <a:srgbClr val="0070C0"/>
              </a:solidFill>
              <a:round/>
            </a:ln>
            <a:effectLst/>
          </c:spPr>
          <c:marker>
            <c:symbol val="none"/>
          </c:marker>
          <c:xVal>
            <c:numRef>
              <c:f>Bq!$N$25:$N$1140</c:f>
              <c:numCache>
                <c:formatCode>General</c:formatCode>
                <c:ptCount val="1116"/>
                <c:pt idx="0">
                  <c:v>2.3354009695367496E-3</c:v>
                </c:pt>
                <c:pt idx="1">
                  <c:v>2.3346467790945282E-3</c:v>
                </c:pt>
                <c:pt idx="2">
                  <c:v>1.0349809192872709E-3</c:v>
                </c:pt>
                <c:pt idx="3">
                  <c:v>6.2747302404755E-4</c:v>
                </c:pt>
                <c:pt idx="4">
                  <c:v>6.2741863436739155E-4</c:v>
                </c:pt>
                <c:pt idx="5">
                  <c:v>4.3272316895944353E-4</c:v>
                </c:pt>
                <c:pt idx="6">
                  <c:v>4.3269732243491336E-4</c:v>
                </c:pt>
                <c:pt idx="7">
                  <c:v>3.2383985197489675E-4</c:v>
                </c:pt>
                <c:pt idx="8">
                  <c:v>2.5874508126796312E-4</c:v>
                </c:pt>
                <c:pt idx="9">
                  <c:v>2.5873585125827379E-4</c:v>
                </c:pt>
                <c:pt idx="10">
                  <c:v>-5.5241493274030751E-6</c:v>
                </c:pt>
                <c:pt idx="11">
                  <c:v>1.6141021930358551E-4</c:v>
                </c:pt>
                <c:pt idx="12">
                  <c:v>1.6140663180702096E-4</c:v>
                </c:pt>
                <c:pt idx="13">
                  <c:v>1.6140304594086747E-4</c:v>
                </c:pt>
                <c:pt idx="14">
                  <c:v>1.4159987944450126E-4</c:v>
                </c:pt>
                <c:pt idx="15">
                  <c:v>1.4159712190305783E-4</c:v>
                </c:pt>
                <c:pt idx="16">
                  <c:v>1.2756480648804891E-4</c:v>
                </c:pt>
                <c:pt idx="17">
                  <c:v>2.295242750041657E-4</c:v>
                </c:pt>
                <c:pt idx="18">
                  <c:v>2.2952070261782288E-4</c:v>
                </c:pt>
                <c:pt idx="19">
                  <c:v>2.0900112379373397E-4</c:v>
                </c:pt>
                <c:pt idx="20">
                  <c:v>1.9184946619075954E-4</c:v>
                </c:pt>
                <c:pt idx="21">
                  <c:v>1.9184697338106005E-4</c:v>
                </c:pt>
                <c:pt idx="22">
                  <c:v>3.5869836599813508E-4</c:v>
                </c:pt>
                <c:pt idx="23">
                  <c:v>2.4944862729204588E-4</c:v>
                </c:pt>
                <c:pt idx="24">
                  <c:v>2.4944583296800641E-4</c:v>
                </c:pt>
                <c:pt idx="25">
                  <c:v>2.3782665165495651E-4</c:v>
                </c:pt>
                <c:pt idx="26">
                  <c:v>3.0429665215839718E-4</c:v>
                </c:pt>
                <c:pt idx="27">
                  <c:v>3.0429354384491948E-4</c:v>
                </c:pt>
                <c:pt idx="28">
                  <c:v>2.870116206018299E-4</c:v>
                </c:pt>
                <c:pt idx="29">
                  <c:v>3.4194677406042674E-4</c:v>
                </c:pt>
                <c:pt idx="30">
                  <c:v>3.4194364180154294E-4</c:v>
                </c:pt>
                <c:pt idx="31">
                  <c:v>2.6019080779206006E-4</c:v>
                </c:pt>
                <c:pt idx="32">
                  <c:v>3.1253093692761784E-4</c:v>
                </c:pt>
                <c:pt idx="33">
                  <c:v>3.1252832360727272E-4</c:v>
                </c:pt>
                <c:pt idx="34">
                  <c:v>3.491465667029221E-4</c:v>
                </c:pt>
                <c:pt idx="35">
                  <c:v>3.4914385325570671E-4</c:v>
                </c:pt>
                <c:pt idx="36">
                  <c:v>3.4914114096328138E-4</c:v>
                </c:pt>
                <c:pt idx="37">
                  <c:v>4.369859474437351E-4</c:v>
                </c:pt>
                <c:pt idx="38">
                  <c:v>4.369827668081551E-4</c:v>
                </c:pt>
                <c:pt idx="39">
                  <c:v>4.3697958752305673E-4</c:v>
                </c:pt>
                <c:pt idx="40">
                  <c:v>4.78773178910561E-4</c:v>
                </c:pt>
                <c:pt idx="41">
                  <c:v>4.7876979046460917E-4</c:v>
                </c:pt>
                <c:pt idx="42">
                  <c:v>4.6363836210164245E-4</c:v>
                </c:pt>
                <c:pt idx="43">
                  <c:v>5.0243516453979896E-4</c:v>
                </c:pt>
                <c:pt idx="44">
                  <c:v>5.0243181111660369E-4</c:v>
                </c:pt>
                <c:pt idx="45">
                  <c:v>4.8880313670426542E-4</c:v>
                </c:pt>
                <c:pt idx="46">
                  <c:v>4.2401942570304148E-4</c:v>
                </c:pt>
                <c:pt idx="47">
                  <c:v>4.192472852569908E-4</c:v>
                </c:pt>
                <c:pt idx="48">
                  <c:v>3.5677503250147751E-4</c:v>
                </c:pt>
                <c:pt idx="49">
                  <c:v>4.6871594247542428E-4</c:v>
                </c:pt>
                <c:pt idx="50">
                  <c:v>4.6428871781954391E-4</c:v>
                </c:pt>
                <c:pt idx="51">
                  <c:v>4.5986154690099226E-4</c:v>
                </c:pt>
                <c:pt idx="52">
                  <c:v>3.5983651357569428E-4</c:v>
                </c:pt>
                <c:pt idx="53">
                  <c:v>3.5549399679566269E-4</c:v>
                </c:pt>
                <c:pt idx="54">
                  <c:v>3.7741870822936016E-4</c:v>
                </c:pt>
                <c:pt idx="55">
                  <c:v>3.7326553102694096E-4</c:v>
                </c:pt>
                <c:pt idx="56">
                  <c:v>4.3640937521963186E-4</c:v>
                </c:pt>
                <c:pt idx="57">
                  <c:v>4.3240162475939597E-4</c:v>
                </c:pt>
                <c:pt idx="58">
                  <c:v>4.2839391816558794E-4</c:v>
                </c:pt>
                <c:pt idx="59">
                  <c:v>4.4927741633414998E-4</c:v>
                </c:pt>
                <c:pt idx="60">
                  <c:v>4.4540107543460079E-4</c:v>
                </c:pt>
                <c:pt idx="61">
                  <c:v>4.4152477558380117E-4</c:v>
                </c:pt>
                <c:pt idx="62">
                  <c:v>4.3764851673774321E-4</c:v>
                </c:pt>
                <c:pt idx="63">
                  <c:v>3.791154636841653E-4</c:v>
                </c:pt>
                <c:pt idx="64">
                  <c:v>4.0646547535788126E-4</c:v>
                </c:pt>
                <c:pt idx="65">
                  <c:v>4.0280071171421044E-4</c:v>
                </c:pt>
                <c:pt idx="66">
                  <c:v>5.038079744187139E-4</c:v>
                </c:pt>
                <c:pt idx="67">
                  <c:v>4.9443090691222709E-4</c:v>
                </c:pt>
                <c:pt idx="68">
                  <c:v>4.9084632404909384E-4</c:v>
                </c:pt>
                <c:pt idx="69">
                  <c:v>3.7453358079227492E-4</c:v>
                </c:pt>
                <c:pt idx="70">
                  <c:v>3.7099754328430261E-4</c:v>
                </c:pt>
                <c:pt idx="71">
                  <c:v>4.3290251820588449E-4</c:v>
                </c:pt>
                <c:pt idx="72">
                  <c:v>3.2026935045512817E-4</c:v>
                </c:pt>
                <c:pt idx="73">
                  <c:v>3.4577104798590711E-4</c:v>
                </c:pt>
                <c:pt idx="74">
                  <c:v>3.4237863705081548E-4</c:v>
                </c:pt>
                <c:pt idx="75">
                  <c:v>3.6893413971533415E-4</c:v>
                </c:pt>
                <c:pt idx="76">
                  <c:v>3.297221984676411E-4</c:v>
                </c:pt>
                <c:pt idx="77">
                  <c:v>3.2638925908259214E-4</c:v>
                </c:pt>
                <c:pt idx="78">
                  <c:v>3.230563495064707E-4</c:v>
                </c:pt>
                <c:pt idx="79">
                  <c:v>3.7909006047458254E-4</c:v>
                </c:pt>
                <c:pt idx="80">
                  <c:v>3.7582056813843047E-4</c:v>
                </c:pt>
                <c:pt idx="81">
                  <c:v>3.7255110459478828E-4</c:v>
                </c:pt>
                <c:pt idx="82">
                  <c:v>3.2994412562860494E-4</c:v>
                </c:pt>
                <c:pt idx="83">
                  <c:v>3.2673903321158457E-4</c:v>
                </c:pt>
                <c:pt idx="84">
                  <c:v>3.8554822665028561E-4</c:v>
                </c:pt>
                <c:pt idx="85">
                  <c:v>3.82360859825355E-4</c:v>
                </c:pt>
                <c:pt idx="86">
                  <c:v>3.770706410117893E-4</c:v>
                </c:pt>
                <c:pt idx="87">
                  <c:v>4.030245384050183E-4</c:v>
                </c:pt>
                <c:pt idx="88">
                  <c:v>3.9987522227082794E-4</c:v>
                </c:pt>
                <c:pt idx="89">
                  <c:v>3.3184268970511382E-4</c:v>
                </c:pt>
                <c:pt idx="90">
                  <c:v>3.2811157461593867E-4</c:v>
                </c:pt>
                <c:pt idx="91">
                  <c:v>3.2498551996836504E-4</c:v>
                </c:pt>
                <c:pt idx="92">
                  <c:v>4.1311372969605776E-4</c:v>
                </c:pt>
                <c:pt idx="93">
                  <c:v>4.1000725981051196E-4</c:v>
                </c:pt>
                <c:pt idx="94">
                  <c:v>4.0690081582971826E-4</c:v>
                </c:pt>
                <c:pt idx="95">
                  <c:v>4.3371286229033126E-4</c:v>
                </c:pt>
                <c:pt idx="96">
                  <c:v>4.3061479500824615E-4</c:v>
                </c:pt>
                <c:pt idx="97">
                  <c:v>3.9902751740676298E-4</c:v>
                </c:pt>
                <c:pt idx="98">
                  <c:v>3.9590987428215232E-4</c:v>
                </c:pt>
                <c:pt idx="99">
                  <c:v>4.2438790763811709E-4</c:v>
                </c:pt>
                <c:pt idx="100">
                  <c:v>5.1780589401331269E-4</c:v>
                </c:pt>
                <c:pt idx="101">
                  <c:v>5.1466794845536439E-4</c:v>
                </c:pt>
                <c:pt idx="102">
                  <c:v>4.4953635648607287E-4</c:v>
                </c:pt>
                <c:pt idx="103">
                  <c:v>4.1607057301420617E-4</c:v>
                </c:pt>
                <c:pt idx="104">
                  <c:v>4.1291858174440359E-4</c:v>
                </c:pt>
                <c:pt idx="105">
                  <c:v>4.4417747655303187E-4</c:v>
                </c:pt>
                <c:pt idx="106">
                  <c:v>4.7540033473674159E-4</c:v>
                </c:pt>
                <c:pt idx="107">
                  <c:v>4.7221007801474943E-4</c:v>
                </c:pt>
                <c:pt idx="108">
                  <c:v>4.6901984849053596E-4</c:v>
                </c:pt>
                <c:pt idx="109">
                  <c:v>4.3551664536489059E-4</c:v>
                </c:pt>
                <c:pt idx="110">
                  <c:v>4.3231465237193338E-4</c:v>
                </c:pt>
                <c:pt idx="111">
                  <c:v>3.9743061816074069E-4</c:v>
                </c:pt>
                <c:pt idx="112">
                  <c:v>5.9113583703520245E-4</c:v>
                </c:pt>
                <c:pt idx="113">
                  <c:v>5.8790624782474523E-4</c:v>
                </c:pt>
                <c:pt idx="114">
                  <c:v>4.5667605728733502E-4</c:v>
                </c:pt>
                <c:pt idx="115">
                  <c:v>5.2023203509354019E-4</c:v>
                </c:pt>
                <c:pt idx="116">
                  <c:v>5.1698130150183166E-4</c:v>
                </c:pt>
                <c:pt idx="117">
                  <c:v>5.4939149428619789E-4</c:v>
                </c:pt>
                <c:pt idx="118">
                  <c:v>4.8205489342400642E-4</c:v>
                </c:pt>
                <c:pt idx="119">
                  <c:v>4.7877636659876061E-4</c:v>
                </c:pt>
                <c:pt idx="120">
                  <c:v>5.1026596376187118E-4</c:v>
                </c:pt>
                <c:pt idx="121">
                  <c:v>4.7631752526068269E-4</c:v>
                </c:pt>
                <c:pt idx="122">
                  <c:v>4.7301061508694237E-4</c:v>
                </c:pt>
                <c:pt idx="123">
                  <c:v>6.0560850579701028E-4</c:v>
                </c:pt>
                <c:pt idx="124">
                  <c:v>5.0485303511844221E-4</c:v>
                </c:pt>
                <c:pt idx="125">
                  <c:v>5.015106270918132E-4</c:v>
                </c:pt>
                <c:pt idx="126">
                  <c:v>4.3464513288084738E-4</c:v>
                </c:pt>
                <c:pt idx="127">
                  <c:v>5.3718037020514958E-4</c:v>
                </c:pt>
                <c:pt idx="128">
                  <c:v>5.3378159315911849E-4</c:v>
                </c:pt>
                <c:pt idx="129">
                  <c:v>5.7523099950303148E-4</c:v>
                </c:pt>
                <c:pt idx="130">
                  <c:v>5.7176689937005079E-4</c:v>
                </c:pt>
                <c:pt idx="131">
                  <c:v>5.6830283096281789E-4</c:v>
                </c:pt>
                <c:pt idx="132">
                  <c:v>6.0439139385964013E-4</c:v>
                </c:pt>
                <c:pt idx="133">
                  <c:v>6.0089903100770824E-4</c:v>
                </c:pt>
                <c:pt idx="134">
                  <c:v>5.9740670040916413E-4</c:v>
                </c:pt>
                <c:pt idx="135">
                  <c:v>5.6182334031797837E-4</c:v>
                </c:pt>
                <c:pt idx="136">
                  <c:v>5.5831331357784528E-4</c:v>
                </c:pt>
                <c:pt idx="137">
                  <c:v>5.9788740328335448E-4</c:v>
                </c:pt>
                <c:pt idx="138">
                  <c:v>5.2860534358769608E-4</c:v>
                </c:pt>
                <c:pt idx="139">
                  <c:v>5.2501087548595762E-4</c:v>
                </c:pt>
                <c:pt idx="140">
                  <c:v>5.9775446608297314E-4</c:v>
                </c:pt>
                <c:pt idx="141">
                  <c:v>5.9413322540122443E-4</c:v>
                </c:pt>
                <c:pt idx="142">
                  <c:v>5.2188505928434917E-4</c:v>
                </c:pt>
                <c:pt idx="143">
                  <c:v>5.5831217062850421E-4</c:v>
                </c:pt>
                <c:pt idx="144">
                  <c:v>5.5464073727426206E-4</c:v>
                </c:pt>
                <c:pt idx="145">
                  <c:v>5.9215207115729889E-4</c:v>
                </c:pt>
                <c:pt idx="146">
                  <c:v>5.1831961927449155E-4</c:v>
                </c:pt>
                <c:pt idx="147">
                  <c:v>5.1459253294390095E-4</c:v>
                </c:pt>
                <c:pt idx="148">
                  <c:v>5.511651189028942E-4</c:v>
                </c:pt>
                <c:pt idx="149">
                  <c:v>5.900834435688283E-4</c:v>
                </c:pt>
                <c:pt idx="150">
                  <c:v>5.8630274396491964E-4</c:v>
                </c:pt>
                <c:pt idx="151">
                  <c:v>5.8640024972292219E-4</c:v>
                </c:pt>
                <c:pt idx="152">
                  <c:v>5.0697635639530879E-4</c:v>
                </c:pt>
                <c:pt idx="153">
                  <c:v>5.0316663395274337E-4</c:v>
                </c:pt>
                <c:pt idx="154">
                  <c:v>5.8339833126278332E-4</c:v>
                </c:pt>
                <c:pt idx="155">
                  <c:v>5.795368911989398E-4</c:v>
                </c:pt>
                <c:pt idx="156">
                  <c:v>6.9552635982593903E-4</c:v>
                </c:pt>
                <c:pt idx="157">
                  <c:v>6.5574929937731359E-4</c:v>
                </c:pt>
                <c:pt idx="158">
                  <c:v>6.518481264410304E-4</c:v>
                </c:pt>
                <c:pt idx="159">
                  <c:v>6.5165262675403893E-4</c:v>
                </c:pt>
                <c:pt idx="160">
                  <c:v>6.9413744669228217E-4</c:v>
                </c:pt>
                <c:pt idx="161">
                  <c:v>6.9017307121046708E-4</c:v>
                </c:pt>
                <c:pt idx="162">
                  <c:v>5.685083556534711E-4</c:v>
                </c:pt>
                <c:pt idx="163">
                  <c:v>6.4781450188350126E-4</c:v>
                </c:pt>
                <c:pt idx="164">
                  <c:v>6.4381804541504336E-4</c:v>
                </c:pt>
                <c:pt idx="165">
                  <c:v>6.3982163008563324E-4</c:v>
                </c:pt>
                <c:pt idx="166">
                  <c:v>7.3027564347747439E-4</c:v>
                </c:pt>
                <c:pt idx="167">
                  <c:v>7.2619817296727543E-4</c:v>
                </c:pt>
                <c:pt idx="168">
                  <c:v>6.4281142222302366E-4</c:v>
                </c:pt>
                <c:pt idx="169">
                  <c:v>6.3871975495945774E-4</c:v>
                </c:pt>
                <c:pt idx="170">
                  <c:v>7.2082019451917122E-4</c:v>
                </c:pt>
                <c:pt idx="171">
                  <c:v>7.2016052364759866E-4</c:v>
                </c:pt>
                <c:pt idx="172">
                  <c:v>7.1602422030701417E-4</c:v>
                </c:pt>
                <c:pt idx="173">
                  <c:v>7.162058464156738E-4</c:v>
                </c:pt>
                <c:pt idx="174">
                  <c:v>7.2078821591458893E-4</c:v>
                </c:pt>
                <c:pt idx="175">
                  <c:v>7.1657579219219292E-4</c:v>
                </c:pt>
                <c:pt idx="176">
                  <c:v>7.1411710258501644E-4</c:v>
                </c:pt>
                <c:pt idx="177">
                  <c:v>6.7011404418426191E-4</c:v>
                </c:pt>
                <c:pt idx="178">
                  <c:v>6.6587588359958132E-4</c:v>
                </c:pt>
                <c:pt idx="179">
                  <c:v>7.4923693224739822E-4</c:v>
                </c:pt>
                <c:pt idx="180">
                  <c:v>7.4963083194753825E-4</c:v>
                </c:pt>
                <c:pt idx="181">
                  <c:v>7.453501180305507E-4</c:v>
                </c:pt>
                <c:pt idx="182">
                  <c:v>7.4759944130323045E-4</c:v>
                </c:pt>
                <c:pt idx="183">
                  <c:v>7.0539836073277935E-4</c:v>
                </c:pt>
                <c:pt idx="184">
                  <c:v>7.0104732180145267E-4</c:v>
                </c:pt>
                <c:pt idx="185">
                  <c:v>6.9669633092332348E-4</c:v>
                </c:pt>
                <c:pt idx="186">
                  <c:v>7.4533781901283205E-4</c:v>
                </c:pt>
                <c:pt idx="187">
                  <c:v>7.4093079880281848E-4</c:v>
                </c:pt>
                <c:pt idx="188">
                  <c:v>7.3652382790221596E-4</c:v>
                </c:pt>
                <c:pt idx="189">
                  <c:v>8.2348303753139234E-4</c:v>
                </c:pt>
                <c:pt idx="190">
                  <c:v>8.1905873111058852E-4</c:v>
                </c:pt>
                <c:pt idx="191">
                  <c:v>7.2892186840950706E-4</c:v>
                </c:pt>
                <c:pt idx="192">
                  <c:v>7.2448083263797539E-4</c:v>
                </c:pt>
                <c:pt idx="193">
                  <c:v>7.704625585369867E-4</c:v>
                </c:pt>
                <c:pt idx="194">
                  <c:v>7.2689113213589339E-4</c:v>
                </c:pt>
                <c:pt idx="195">
                  <c:v>7.2238010788232894E-4</c:v>
                </c:pt>
                <c:pt idx="196">
                  <c:v>8.6006880608325979E-4</c:v>
                </c:pt>
                <c:pt idx="197">
                  <c:v>8.5552139704277868E-4</c:v>
                </c:pt>
                <c:pt idx="198">
                  <c:v>8.5097404048313128E-4</c:v>
                </c:pt>
                <c:pt idx="199">
                  <c:v>8.0520033373756921E-4</c:v>
                </c:pt>
                <c:pt idx="200">
                  <c:v>8.6598253759723502E-4</c:v>
                </c:pt>
                <c:pt idx="201">
                  <c:v>8.613050190849125E-4</c:v>
                </c:pt>
                <c:pt idx="202">
                  <c:v>8.5662755585844488E-4</c:v>
                </c:pt>
                <c:pt idx="203">
                  <c:v>8.6015908463333624E-4</c:v>
                </c:pt>
                <c:pt idx="204">
                  <c:v>8.5543661786991235E-4</c:v>
                </c:pt>
                <c:pt idx="205">
                  <c:v>9.0168297562658907E-4</c:v>
                </c:pt>
                <c:pt idx="206">
                  <c:v>9.0570362250040051E-4</c:v>
                </c:pt>
                <c:pt idx="207">
                  <c:v>9.0091513915783311E-4</c:v>
                </c:pt>
                <c:pt idx="208">
                  <c:v>8.5779945968539122E-4</c:v>
                </c:pt>
                <c:pt idx="209">
                  <c:v>8.5779998191840923E-4</c:v>
                </c:pt>
                <c:pt idx="210">
                  <c:v>8.5293024877283968E-4</c:v>
                </c:pt>
                <c:pt idx="211">
                  <c:v>9.0190055769218504E-4</c:v>
                </c:pt>
                <c:pt idx="212">
                  <c:v>8.6153340183703255E-4</c:v>
                </c:pt>
                <c:pt idx="213">
                  <c:v>8.5655780989398042E-4</c:v>
                </c:pt>
                <c:pt idx="214">
                  <c:v>9.1194080349482468E-4</c:v>
                </c:pt>
                <c:pt idx="215">
                  <c:v>9.7297051424690242E-4</c:v>
                </c:pt>
                <c:pt idx="216">
                  <c:v>9.6785350606641064E-4</c:v>
                </c:pt>
                <c:pt idx="217">
                  <c:v>9.8027896924519475E-4</c:v>
                </c:pt>
                <c:pt idx="218">
                  <c:v>1.0908970866713409E-3</c:v>
                </c:pt>
                <c:pt idx="219">
                  <c:v>1.0856303880688116E-3</c:v>
                </c:pt>
                <c:pt idx="220">
                  <c:v>1.1579155726004426E-3</c:v>
                </c:pt>
                <c:pt idx="221">
                  <c:v>1.0132887707354715E-3</c:v>
                </c:pt>
                <c:pt idx="222">
                  <c:v>1.00778606089674E-3</c:v>
                </c:pt>
                <c:pt idx="223">
                  <c:v>1.1646543436578394E-3</c:v>
                </c:pt>
                <c:pt idx="224">
                  <c:v>1.158892185704841E-3</c:v>
                </c:pt>
                <c:pt idx="225">
                  <c:v>1.1531301107117441E-3</c:v>
                </c:pt>
                <c:pt idx="226">
                  <c:v>9.9452704568520588E-4</c:v>
                </c:pt>
                <c:pt idx="227">
                  <c:v>1.0111717347254759E-3</c:v>
                </c:pt>
                <c:pt idx="228">
                  <c:v>1.0051581120006949E-3</c:v>
                </c:pt>
                <c:pt idx="229">
                  <c:v>1.4708538614860718E-3</c:v>
                </c:pt>
                <c:pt idx="230">
                  <c:v>1.4643474213674166E-3</c:v>
                </c:pt>
                <c:pt idx="231">
                  <c:v>1.4578410874145722E-3</c:v>
                </c:pt>
                <c:pt idx="232">
                  <c:v>1.5114870924534955E-3</c:v>
                </c:pt>
                <c:pt idx="233">
                  <c:v>1.5569494673783177E-3</c:v>
                </c:pt>
                <c:pt idx="234">
                  <c:v>1.5499376741744478E-3</c:v>
                </c:pt>
                <c:pt idx="235">
                  <c:v>1.6888823591615111E-3</c:v>
                </c:pt>
                <c:pt idx="236">
                  <c:v>1.676261203142061E-3</c:v>
                </c:pt>
                <c:pt idx="237">
                  <c:v>1.66860786900648E-3</c:v>
                </c:pt>
                <c:pt idx="238">
                  <c:v>1.8985343782248556E-3</c:v>
                </c:pt>
                <c:pt idx="239">
                  <c:v>2.0771520336099439E-3</c:v>
                </c:pt>
                <c:pt idx="240">
                  <c:v>2.0687052706168671E-3</c:v>
                </c:pt>
                <c:pt idx="241">
                  <c:v>1.9791091641254469E-3</c:v>
                </c:pt>
                <c:pt idx="242">
                  <c:v>2.2244961362287768E-3</c:v>
                </c:pt>
                <c:pt idx="243">
                  <c:v>2.2149443175494489E-3</c:v>
                </c:pt>
                <c:pt idx="244">
                  <c:v>2.2053927258465123E-3</c:v>
                </c:pt>
                <c:pt idx="245">
                  <c:v>2.6593721046842015E-3</c:v>
                </c:pt>
                <c:pt idx="246">
                  <c:v>2.6491336119340461E-3</c:v>
                </c:pt>
                <c:pt idx="247">
                  <c:v>2.6388953817283564E-3</c:v>
                </c:pt>
                <c:pt idx="248">
                  <c:v>2.7122620367940505E-3</c:v>
                </c:pt>
                <c:pt idx="249">
                  <c:v>2.7012701825386656E-3</c:v>
                </c:pt>
                <c:pt idx="250">
                  <c:v>2.6902786288281817E-3</c:v>
                </c:pt>
                <c:pt idx="251">
                  <c:v>2.8428876201449784E-3</c:v>
                </c:pt>
                <c:pt idx="252">
                  <c:v>2.8312233917784251E-3</c:v>
                </c:pt>
                <c:pt idx="253">
                  <c:v>2.8195595006929941E-3</c:v>
                </c:pt>
                <c:pt idx="254">
                  <c:v>3.200421649627899E-3</c:v>
                </c:pt>
                <c:pt idx="255">
                  <c:v>3.1885937995618538E-3</c:v>
                </c:pt>
                <c:pt idx="256">
                  <c:v>3.2210675649048787E-3</c:v>
                </c:pt>
                <c:pt idx="257">
                  <c:v>3.8765929585063384E-3</c:v>
                </c:pt>
                <c:pt idx="258">
                  <c:v>3.8639773717430177E-3</c:v>
                </c:pt>
                <c:pt idx="259">
                  <c:v>4.3234652217866232E-3</c:v>
                </c:pt>
                <c:pt idx="260">
                  <c:v>4.5065834007853283E-3</c:v>
                </c:pt>
                <c:pt idx="261">
                  <c:v>4.4934810477989303E-3</c:v>
                </c:pt>
                <c:pt idx="262">
                  <c:v>4.4803791317285869E-3</c:v>
                </c:pt>
                <c:pt idx="263">
                  <c:v>5.1983973344668262E-3</c:v>
                </c:pt>
                <c:pt idx="264">
                  <c:v>5.1850852021709032E-3</c:v>
                </c:pt>
                <c:pt idx="265">
                  <c:v>5.2539751309707691E-3</c:v>
                </c:pt>
                <c:pt idx="266">
                  <c:v>4.8766083708341804E-3</c:v>
                </c:pt>
                <c:pt idx="267">
                  <c:v>4.8643440247603227E-3</c:v>
                </c:pt>
                <c:pt idx="268">
                  <c:v>4.6194164912988092E-3</c:v>
                </c:pt>
                <c:pt idx="269">
                  <c:v>4.6083036539361147E-3</c:v>
                </c:pt>
                <c:pt idx="270">
                  <c:v>4.5971911366842954E-3</c:v>
                </c:pt>
                <c:pt idx="271">
                  <c:v>4.6256801568128388E-3</c:v>
                </c:pt>
                <c:pt idx="272">
                  <c:v>4.6154590528690639E-3</c:v>
                </c:pt>
                <c:pt idx="273">
                  <c:v>5.2198242584901222E-3</c:v>
                </c:pt>
                <c:pt idx="274">
                  <c:v>5.3439389597831786E-3</c:v>
                </c:pt>
                <c:pt idx="275">
                  <c:v>6.3290235325296164E-3</c:v>
                </c:pt>
                <c:pt idx="276">
                  <c:v>6.3206528025000477E-3</c:v>
                </c:pt>
                <c:pt idx="277">
                  <c:v>7.9464091563661628E-3</c:v>
                </c:pt>
                <c:pt idx="278">
                  <c:v>9.1239552918695142E-3</c:v>
                </c:pt>
                <c:pt idx="279">
                  <c:v>9.1164573600926464E-3</c:v>
                </c:pt>
                <c:pt idx="280">
                  <c:v>7.5470244778993115E-3</c:v>
                </c:pt>
                <c:pt idx="281">
                  <c:v>8.8552134933505278E-3</c:v>
                </c:pt>
                <c:pt idx="282">
                  <c:v>8.8486693508843025E-3</c:v>
                </c:pt>
                <c:pt idx="283">
                  <c:v>1.060506807804289E-2</c:v>
                </c:pt>
                <c:pt idx="284">
                  <c:v>1.1032183616248867E-2</c:v>
                </c:pt>
                <c:pt idx="285">
                  <c:v>1.1026527946962046E-2</c:v>
                </c:pt>
                <c:pt idx="286">
                  <c:v>1.1079774177116508E-2</c:v>
                </c:pt>
                <c:pt idx="287">
                  <c:v>1.0902398249757349E-2</c:v>
                </c:pt>
                <c:pt idx="288">
                  <c:v>1.0897454626427468E-2</c:v>
                </c:pt>
                <c:pt idx="289">
                  <c:v>1.0812874179825901E-2</c:v>
                </c:pt>
                <c:pt idx="290">
                  <c:v>9.9456496944725376E-3</c:v>
                </c:pt>
                <c:pt idx="291">
                  <c:v>9.941295221511515E-3</c:v>
                </c:pt>
                <c:pt idx="292">
                  <c:v>9.9369408268701175E-3</c:v>
                </c:pt>
                <c:pt idx="293">
                  <c:v>8.0608746217883179E-3</c:v>
                </c:pt>
                <c:pt idx="294">
                  <c:v>8.0566288493110448E-3</c:v>
                </c:pt>
                <c:pt idx="295">
                  <c:v>6.1444134700837701E-3</c:v>
                </c:pt>
                <c:pt idx="296">
                  <c:v>4.7446149074030801E-3</c:v>
                </c:pt>
                <c:pt idx="297">
                  <c:v>4.7405074489140567E-3</c:v>
                </c:pt>
                <c:pt idx="298">
                  <c:v>3.8724146060111512E-3</c:v>
                </c:pt>
                <c:pt idx="299">
                  <c:v>2.7811730629707723E-3</c:v>
                </c:pt>
                <c:pt idx="300">
                  <c:v>2.7771727707364131E-3</c:v>
                </c:pt>
                <c:pt idx="301">
                  <c:v>1.8440471896020978E-3</c:v>
                </c:pt>
                <c:pt idx="302">
                  <c:v>1.1949599378989588E-3</c:v>
                </c:pt>
                <c:pt idx="303">
                  <c:v>1.191020119317974E-3</c:v>
                </c:pt>
                <c:pt idx="304">
                  <c:v>1.0531541865275557E-3</c:v>
                </c:pt>
                <c:pt idx="305">
                  <c:v>8.5321117157186087E-4</c:v>
                </c:pt>
                <c:pt idx="306">
                  <c:v>8.493392507198564E-4</c:v>
                </c:pt>
                <c:pt idx="307">
                  <c:v>9.9369348166768114E-4</c:v>
                </c:pt>
                <c:pt idx="308">
                  <c:v>6.7745316084794299E-4</c:v>
                </c:pt>
                <c:pt idx="309">
                  <c:v>6.7363361991660143E-4</c:v>
                </c:pt>
                <c:pt idx="310">
                  <c:v>7.0568146431899622E-4</c:v>
                </c:pt>
                <c:pt idx="311">
                  <c:v>8.8742713281551378E-4</c:v>
                </c:pt>
                <c:pt idx="312">
                  <c:v>8.8364072511108662E-4</c:v>
                </c:pt>
                <c:pt idx="313">
                  <c:v>9.1370376387213219E-4</c:v>
                </c:pt>
                <c:pt idx="314">
                  <c:v>9.0993396214502991E-4</c:v>
                </c:pt>
                <c:pt idx="315">
                  <c:v>7.8524801465748671E-4</c:v>
                </c:pt>
                <c:pt idx="316">
                  <c:v>8.543517991991842E-4</c:v>
                </c:pt>
                <c:pt idx="317">
                  <c:v>8.5062727720595194E-4</c:v>
                </c:pt>
                <c:pt idx="318">
                  <c:v>8.8034511138556889E-4</c:v>
                </c:pt>
                <c:pt idx="319">
                  <c:v>7.6202722092513721E-4</c:v>
                </c:pt>
                <c:pt idx="320">
                  <c:v>9.0222973326520913E-4</c:v>
                </c:pt>
                <c:pt idx="321">
                  <c:v>8.9855305726959202E-4</c:v>
                </c:pt>
                <c:pt idx="322">
                  <c:v>7.4693102249650709E-4</c:v>
                </c:pt>
                <c:pt idx="323">
                  <c:v>7.7502829550799349E-4</c:v>
                </c:pt>
                <c:pt idx="324">
                  <c:v>7.7137944656323733E-4</c:v>
                </c:pt>
                <c:pt idx="325">
                  <c:v>7.2889180435998331E-4</c:v>
                </c:pt>
                <c:pt idx="326">
                  <c:v>8.3267703814856903E-4</c:v>
                </c:pt>
                <c:pt idx="327">
                  <c:v>8.2904738440452977E-4</c:v>
                </c:pt>
                <c:pt idx="328">
                  <c:v>8.933263405299371E-4</c:v>
                </c:pt>
                <c:pt idx="329">
                  <c:v>6.7153813536652306E-4</c:v>
                </c:pt>
                <c:pt idx="330">
                  <c:v>6.6793570632509144E-4</c:v>
                </c:pt>
                <c:pt idx="331">
                  <c:v>7.3335743990314301E-4</c:v>
                </c:pt>
                <c:pt idx="332">
                  <c:v>7.6248073315089162E-4</c:v>
                </c:pt>
                <c:pt idx="333">
                  <c:v>7.5890811769128671E-4</c:v>
                </c:pt>
                <c:pt idx="334">
                  <c:v>8.5811593301363749E-4</c:v>
                </c:pt>
                <c:pt idx="335">
                  <c:v>6.3589848984165463E-4</c:v>
                </c:pt>
                <c:pt idx="336">
                  <c:v>6.3237402879882335E-4</c:v>
                </c:pt>
                <c:pt idx="337">
                  <c:v>6.2884959607724226E-4</c:v>
                </c:pt>
                <c:pt idx="338">
                  <c:v>5.8703408491732399E-4</c:v>
                </c:pt>
                <c:pt idx="339">
                  <c:v>5.835278362614799E-4</c:v>
                </c:pt>
                <c:pt idx="340">
                  <c:v>5.8002161543668426E-4</c:v>
                </c:pt>
                <c:pt idx="341">
                  <c:v>6.7695210558951487E-4</c:v>
                </c:pt>
                <c:pt idx="342">
                  <c:v>6.7347057370490098E-4</c:v>
                </c:pt>
                <c:pt idx="343">
                  <c:v>6.357908308149906E-4</c:v>
                </c:pt>
                <c:pt idx="344">
                  <c:v>5.2341085176275232E-4</c:v>
                </c:pt>
                <c:pt idx="345">
                  <c:v>5.1995436890472522E-4</c:v>
                </c:pt>
                <c:pt idx="346">
                  <c:v>5.8101097724441427E-4</c:v>
                </c:pt>
                <c:pt idx="347">
                  <c:v>6.4429160249005856E-4</c:v>
                </c:pt>
                <c:pt idx="348">
                  <c:v>6.4087274429992802E-4</c:v>
                </c:pt>
                <c:pt idx="349">
                  <c:v>8.0532394656117996E-4</c:v>
                </c:pt>
                <c:pt idx="350">
                  <c:v>6.2839750881160336E-4</c:v>
                </c:pt>
                <c:pt idx="351">
                  <c:v>6.2500914844126388E-4</c:v>
                </c:pt>
                <c:pt idx="352">
                  <c:v>5.1681533779072714E-4</c:v>
                </c:pt>
                <c:pt idx="353">
                  <c:v>5.0944443391717645E-4</c:v>
                </c:pt>
                <c:pt idx="354">
                  <c:v>5.0610267347253287E-4</c:v>
                </c:pt>
                <c:pt idx="355">
                  <c:v>5.9960851230721592E-4</c:v>
                </c:pt>
                <c:pt idx="356">
                  <c:v>5.246899554559927E-4</c:v>
                </c:pt>
                <c:pt idx="357">
                  <c:v>5.2139951260570308E-4</c:v>
                </c:pt>
                <c:pt idx="358">
                  <c:v>5.7624267038140612E-4</c:v>
                </c:pt>
                <c:pt idx="359">
                  <c:v>4.3966165747617603E-4</c:v>
                </c:pt>
                <c:pt idx="360">
                  <c:v>4.3643950754816945E-4</c:v>
                </c:pt>
                <c:pt idx="361">
                  <c:v>5.2117282245526164E-4</c:v>
                </c:pt>
                <c:pt idx="362">
                  <c:v>5.1800409566803488E-4</c:v>
                </c:pt>
                <c:pt idx="363">
                  <c:v>5.1483539118670602E-4</c:v>
                </c:pt>
                <c:pt idx="364">
                  <c:v>3.7883414562871252E-4</c:v>
                </c:pt>
                <c:pt idx="365">
                  <c:v>3.7571482385877219E-4</c:v>
                </c:pt>
                <c:pt idx="366">
                  <c:v>3.7259552330711962E-4</c:v>
                </c:pt>
                <c:pt idx="367">
                  <c:v>3.9781145848472315E-4</c:v>
                </c:pt>
                <c:pt idx="368">
                  <c:v>3.9471467024733984E-4</c:v>
                </c:pt>
                <c:pt idx="369">
                  <c:v>3.2901357070589022E-4</c:v>
                </c:pt>
                <c:pt idx="370">
                  <c:v>4.5052872826457273E-4</c:v>
                </c:pt>
                <c:pt idx="371">
                  <c:v>3.5378089447105532E-4</c:v>
                </c:pt>
                <c:pt idx="372">
                  <c:v>3.5068985108317139E-4</c:v>
                </c:pt>
                <c:pt idx="373">
                  <c:v>3.8026126042655506E-4</c:v>
                </c:pt>
                <c:pt idx="374">
                  <c:v>4.7733485043347543E-4</c:v>
                </c:pt>
                <c:pt idx="375">
                  <c:v>4.7418388854462572E-4</c:v>
                </c:pt>
                <c:pt idx="376">
                  <c:v>4.710329483831689E-4</c:v>
                </c:pt>
                <c:pt idx="377">
                  <c:v>6.0460737356652348E-4</c:v>
                </c:pt>
                <c:pt idx="378">
                  <c:v>6.0140014045161028E-4</c:v>
                </c:pt>
                <c:pt idx="379">
                  <c:v>4.7332311405490332E-4</c:v>
                </c:pt>
                <c:pt idx="380">
                  <c:v>4.4233093184835028E-4</c:v>
                </c:pt>
                <c:pt idx="381">
                  <c:v>4.3906612917763246E-4</c:v>
                </c:pt>
                <c:pt idx="382">
                  <c:v>4.7435719285272837E-4</c:v>
                </c:pt>
                <c:pt idx="383">
                  <c:v>4.7105141675391968E-4</c:v>
                </c:pt>
                <c:pt idx="384">
                  <c:v>5.3703803910303059E-4</c:v>
                </c:pt>
                <c:pt idx="385">
                  <c:v>5.3371289793854903E-4</c:v>
                </c:pt>
                <c:pt idx="386">
                  <c:v>5.7142927565074011E-4</c:v>
                </c:pt>
                <c:pt idx="387">
                  <c:v>5.680583114990094E-4</c:v>
                </c:pt>
                <c:pt idx="388">
                  <c:v>5.6468737214854594E-4</c:v>
                </c:pt>
                <c:pt idx="389">
                  <c:v>5.6131645757019654E-4</c:v>
                </c:pt>
                <c:pt idx="390">
                  <c:v>6.0294770587173872E-4</c:v>
                </c:pt>
                <c:pt idx="391">
                  <c:v>5.3611479761234832E-4</c:v>
                </c:pt>
                <c:pt idx="392">
                  <c:v>5.3264508667272249E-4</c:v>
                </c:pt>
                <c:pt idx="393">
                  <c:v>5.6735137575082857E-4</c:v>
                </c:pt>
                <c:pt idx="394">
                  <c:v>5.6674500005286256E-4</c:v>
                </c:pt>
                <c:pt idx="395">
                  <c:v>5.632362021061421E-4</c:v>
                </c:pt>
                <c:pt idx="396">
                  <c:v>6.3320965106245582E-4</c:v>
                </c:pt>
                <c:pt idx="397">
                  <c:v>5.6430178522413118E-4</c:v>
                </c:pt>
                <c:pt idx="398">
                  <c:v>5.6074204858135425E-4</c:v>
                </c:pt>
                <c:pt idx="399">
                  <c:v>6.7104148971506899E-4</c:v>
                </c:pt>
                <c:pt idx="400">
                  <c:v>7.8284225011998956E-4</c:v>
                </c:pt>
                <c:pt idx="401">
                  <c:v>9.774850650198807E-4</c:v>
                </c:pt>
                <c:pt idx="402">
                  <c:v>9.7379002230446902E-4</c:v>
                </c:pt>
                <c:pt idx="403">
                  <c:v>7.9379947082431951E-4</c:v>
                </c:pt>
                <c:pt idx="404">
                  <c:v>8.0140815476815671E-4</c:v>
                </c:pt>
                <c:pt idx="405">
                  <c:v>7.9761979983575563E-4</c:v>
                </c:pt>
                <c:pt idx="406">
                  <c:v>9.9324142875742037E-4</c:v>
                </c:pt>
                <c:pt idx="407">
                  <c:v>9.210598617789376E-4</c:v>
                </c:pt>
                <c:pt idx="408">
                  <c:v>9.1719872067161845E-4</c:v>
                </c:pt>
                <c:pt idx="409">
                  <c:v>9.1333761240259398E-4</c:v>
                </c:pt>
                <c:pt idx="410">
                  <c:v>9.0947653693356162E-4</c:v>
                </c:pt>
                <c:pt idx="411">
                  <c:v>9.2011360400184915E-4</c:v>
                </c:pt>
                <c:pt idx="412">
                  <c:v>9.2678853977584143E-4</c:v>
                </c:pt>
                <c:pt idx="413">
                  <c:v>9.2282027703840446E-4</c:v>
                </c:pt>
                <c:pt idx="414">
                  <c:v>8.4728399649448046E-4</c:v>
                </c:pt>
                <c:pt idx="415">
                  <c:v>8.8958606774967245E-4</c:v>
                </c:pt>
                <c:pt idx="416">
                  <c:v>9.2918748739672405E-4</c:v>
                </c:pt>
                <c:pt idx="417">
                  <c:v>9.2513969349589315E-4</c:v>
                </c:pt>
                <c:pt idx="418">
                  <c:v>9.6844678522287574E-4</c:v>
                </c:pt>
                <c:pt idx="419">
                  <c:v>1.0971575006483857E-3</c:v>
                </c:pt>
                <c:pt idx="420">
                  <c:v>1.0930412612790374E-3</c:v>
                </c:pt>
                <c:pt idx="421">
                  <c:v>1.0163262680510899E-3</c:v>
                </c:pt>
                <c:pt idx="422">
                  <c:v>1.2259809121206644E-3</c:v>
                </c:pt>
                <c:pt idx="423">
                  <c:v>1.2218042097007816E-3</c:v>
                </c:pt>
                <c:pt idx="424">
                  <c:v>1.2250829281467766E-3</c:v>
                </c:pt>
                <c:pt idx="425">
                  <c:v>1.0605476778053709E-3</c:v>
                </c:pt>
                <c:pt idx="426">
                  <c:v>1.0563148769258241E-3</c:v>
                </c:pt>
                <c:pt idx="427">
                  <c:v>1.0210751269620333E-3</c:v>
                </c:pt>
                <c:pt idx="428">
                  <c:v>1.0689489977216658E-3</c:v>
                </c:pt>
                <c:pt idx="429">
                  <c:v>1.0646309946345501E-3</c:v>
                </c:pt>
                <c:pt idx="430">
                  <c:v>1.0222629560727745E-3</c:v>
                </c:pt>
                <c:pt idx="431">
                  <c:v>1.203757247597887E-3</c:v>
                </c:pt>
                <c:pt idx="432">
                  <c:v>1.1993726632835565E-3</c:v>
                </c:pt>
                <c:pt idx="433">
                  <c:v>1.2011271431607246E-3</c:v>
                </c:pt>
                <c:pt idx="434">
                  <c:v>1.1967200919928492E-3</c:v>
                </c:pt>
                <c:pt idx="435">
                  <c:v>1.1586491772019745E-3</c:v>
                </c:pt>
                <c:pt idx="436">
                  <c:v>1.0234096653425043E-3</c:v>
                </c:pt>
                <c:pt idx="437">
                  <c:v>1.0189517277485766E-3</c:v>
                </c:pt>
                <c:pt idx="438">
                  <c:v>9.7369011684169391E-4</c:v>
                </c:pt>
                <c:pt idx="439">
                  <c:v>9.7686087970361049E-4</c:v>
                </c:pt>
                <c:pt idx="440">
                  <c:v>9.3335875458201299E-4</c:v>
                </c:pt>
                <c:pt idx="441">
                  <c:v>9.2881861177956254E-4</c:v>
                </c:pt>
                <c:pt idx="442">
                  <c:v>8.389760793898318E-4</c:v>
                </c:pt>
                <c:pt idx="443">
                  <c:v>7.9396394807949996E-4</c:v>
                </c:pt>
                <c:pt idx="444">
                  <c:v>7.8936345209305273E-4</c:v>
                </c:pt>
                <c:pt idx="445">
                  <c:v>8.803786630581427E-4</c:v>
                </c:pt>
                <c:pt idx="446">
                  <c:v>8.7812454843662889E-4</c:v>
                </c:pt>
                <c:pt idx="447">
                  <c:v>8.734927926612677E-4</c:v>
                </c:pt>
                <c:pt idx="448">
                  <c:v>1.0119931603778246E-3</c:v>
                </c:pt>
                <c:pt idx="449">
                  <c:v>9.1676381255020097E-4</c:v>
                </c:pt>
                <c:pt idx="450">
                  <c:v>9.1210052760104467E-4</c:v>
                </c:pt>
                <c:pt idx="451">
                  <c:v>9.1239848807863407E-4</c:v>
                </c:pt>
                <c:pt idx="452">
                  <c:v>9.0770977695854539E-4</c:v>
                </c:pt>
                <c:pt idx="453">
                  <c:v>9.0302111183275025E-4</c:v>
                </c:pt>
                <c:pt idx="454">
                  <c:v>9.0203085029475275E-4</c:v>
                </c:pt>
                <c:pt idx="455">
                  <c:v>8.0642732444839303E-4</c:v>
                </c:pt>
                <c:pt idx="456">
                  <c:v>8.0170031706045235E-4</c:v>
                </c:pt>
                <c:pt idx="457">
                  <c:v>8.4660957233181856E-4</c:v>
                </c:pt>
                <c:pt idx="458">
                  <c:v>8.4186942347995572E-4</c:v>
                </c:pt>
                <c:pt idx="459">
                  <c:v>7.8751957170459152E-4</c:v>
                </c:pt>
                <c:pt idx="460">
                  <c:v>7.8604256407396758E-4</c:v>
                </c:pt>
                <c:pt idx="461">
                  <c:v>9.2506882951522141E-4</c:v>
                </c:pt>
                <c:pt idx="462">
                  <c:v>9.2031539714882761E-4</c:v>
                </c:pt>
                <c:pt idx="463">
                  <c:v>9.1429521645521614E-4</c:v>
                </c:pt>
                <c:pt idx="464">
                  <c:v>8.6805829812964554E-4</c:v>
                </c:pt>
                <c:pt idx="465">
                  <c:v>8.6327865240442355E-4</c:v>
                </c:pt>
                <c:pt idx="466">
                  <c:v>8.573041863740434E-4</c:v>
                </c:pt>
                <c:pt idx="467">
                  <c:v>8.5253129236896293E-4</c:v>
                </c:pt>
                <c:pt idx="468">
                  <c:v>9.005300843202928E-4</c:v>
                </c:pt>
                <c:pt idx="469">
                  <c:v>8.465193550786671E-4</c:v>
                </c:pt>
                <c:pt idx="470">
                  <c:v>8.4172657839409152E-4</c:v>
                </c:pt>
                <c:pt idx="471">
                  <c:v>8.3576617973644669E-4</c:v>
                </c:pt>
                <c:pt idx="472">
                  <c:v>9.787502659057961E-4</c:v>
                </c:pt>
                <c:pt idx="473">
                  <c:v>9.7394370149459766E-4</c:v>
                </c:pt>
                <c:pt idx="474">
                  <c:v>9.6913718477316412E-4</c:v>
                </c:pt>
                <c:pt idx="475">
                  <c:v>1.061996884977736E-3</c:v>
                </c:pt>
                <c:pt idx="476">
                  <c:v>9.5818145410923026E-4</c:v>
                </c:pt>
                <c:pt idx="477">
                  <c:v>9.5338181264226619E-4</c:v>
                </c:pt>
                <c:pt idx="478">
                  <c:v>8.5253523827375161E-4</c:v>
                </c:pt>
                <c:pt idx="479">
                  <c:v>8.4773601256140307E-4</c:v>
                </c:pt>
                <c:pt idx="480">
                  <c:v>8.909605795167203E-4</c:v>
                </c:pt>
                <c:pt idx="481">
                  <c:v>8.8616128721811496E-4</c:v>
                </c:pt>
                <c:pt idx="482">
                  <c:v>8.8136204183255056E-4</c:v>
                </c:pt>
                <c:pt idx="483">
                  <c:v>8.308647191492374E-4</c:v>
                </c:pt>
                <c:pt idx="484">
                  <c:v>8.2489499966422765E-4</c:v>
                </c:pt>
                <c:pt idx="485">
                  <c:v>8.2008932357293535E-4</c:v>
                </c:pt>
                <c:pt idx="486">
                  <c:v>8.118711797094469E-4</c:v>
                </c:pt>
                <c:pt idx="487">
                  <c:v>8.1161511969887669E-4</c:v>
                </c:pt>
                <c:pt idx="488">
                  <c:v>8.0680283659815308E-4</c:v>
                </c:pt>
                <c:pt idx="489">
                  <c:v>8.5014764396219552E-4</c:v>
                </c:pt>
                <c:pt idx="490">
                  <c:v>9.4562519978082238E-4</c:v>
                </c:pt>
                <c:pt idx="491">
                  <c:v>9.8914941513668364E-4</c:v>
                </c:pt>
                <c:pt idx="492">
                  <c:v>9.8431632365190524E-4</c:v>
                </c:pt>
                <c:pt idx="493">
                  <c:v>9.7948327966758159E-4</c:v>
                </c:pt>
                <c:pt idx="494">
                  <c:v>1.0713592170728614E-3</c:v>
                </c:pt>
                <c:pt idx="495">
                  <c:v>1.0665259482694432E-3</c:v>
                </c:pt>
                <c:pt idx="496">
                  <c:v>1.0119137090489267E-3</c:v>
                </c:pt>
                <c:pt idx="497">
                  <c:v>8.6222380200810821E-4</c:v>
                </c:pt>
                <c:pt idx="498">
                  <c:v>8.5739811669413265E-4</c:v>
                </c:pt>
                <c:pt idx="499">
                  <c:v>9.05959181055591E-4</c:v>
                </c:pt>
                <c:pt idx="500">
                  <c:v>9.0110609792292285E-4</c:v>
                </c:pt>
                <c:pt idx="501">
                  <c:v>8.9625306204233553E-4</c:v>
                </c:pt>
                <c:pt idx="502">
                  <c:v>8.9140007335589242E-4</c:v>
                </c:pt>
                <c:pt idx="503">
                  <c:v>7.9278864396965939E-4</c:v>
                </c:pt>
                <c:pt idx="504">
                  <c:v>7.8791536877835034E-4</c:v>
                </c:pt>
                <c:pt idx="505">
                  <c:v>8.3776247652161615E-4</c:v>
                </c:pt>
                <c:pt idx="506">
                  <c:v>8.3524443276049287E-4</c:v>
                </c:pt>
                <c:pt idx="507">
                  <c:v>8.3032214797457691E-4</c:v>
                </c:pt>
                <c:pt idx="508">
                  <c:v>8.3016523399469624E-4</c:v>
                </c:pt>
                <c:pt idx="509">
                  <c:v>8.3485437541166248E-4</c:v>
                </c:pt>
                <c:pt idx="510">
                  <c:v>8.2984592126120736E-4</c:v>
                </c:pt>
                <c:pt idx="511">
                  <c:v>9.3051041180808899E-4</c:v>
                </c:pt>
                <c:pt idx="512">
                  <c:v>9.9042953835733194E-4</c:v>
                </c:pt>
                <c:pt idx="513">
                  <c:v>9.8531610992326772E-4</c:v>
                </c:pt>
                <c:pt idx="514">
                  <c:v>8.3291997511886228E-4</c:v>
                </c:pt>
                <c:pt idx="515">
                  <c:v>8.8865906962146688E-4</c:v>
                </c:pt>
                <c:pt idx="516">
                  <c:v>8.8345295183600179E-4</c:v>
                </c:pt>
                <c:pt idx="517">
                  <c:v>7.7878210898960922E-4</c:v>
                </c:pt>
                <c:pt idx="518">
                  <c:v>7.7354463938977391E-4</c:v>
                </c:pt>
                <c:pt idx="519">
                  <c:v>7.8143291201421641E-4</c:v>
                </c:pt>
                <c:pt idx="520">
                  <c:v>8.451674392064998E-4</c:v>
                </c:pt>
                <c:pt idx="521">
                  <c:v>8.5324214891076213E-4</c:v>
                </c:pt>
                <c:pt idx="522">
                  <c:v>8.4772657532056488E-4</c:v>
                </c:pt>
                <c:pt idx="523">
                  <c:v>8.8043592755413555E-4</c:v>
                </c:pt>
                <c:pt idx="524">
                  <c:v>8.7466994647000351E-4</c:v>
                </c:pt>
                <c:pt idx="525">
                  <c:v>8.6890402990030249E-4</c:v>
                </c:pt>
                <c:pt idx="526">
                  <c:v>1.1520075432624203E-3</c:v>
                </c:pt>
                <c:pt idx="527">
                  <c:v>1.145934333535302E-3</c:v>
                </c:pt>
                <c:pt idx="528">
                  <c:v>1.1398611962519277E-3</c:v>
                </c:pt>
                <c:pt idx="529">
                  <c:v>1.0710509537571907E-3</c:v>
                </c:pt>
                <c:pt idx="530">
                  <c:v>1.0646255338656748E-3</c:v>
                </c:pt>
                <c:pt idx="531">
                  <c:v>1.0908896007535273E-3</c:v>
                </c:pt>
                <c:pt idx="532">
                  <c:v>1.0842656603365834E-3</c:v>
                </c:pt>
                <c:pt idx="533">
                  <c:v>1.0776418048905325E-3</c:v>
                </c:pt>
                <c:pt idx="534">
                  <c:v>1.1949618697458368E-3</c:v>
                </c:pt>
                <c:pt idx="535">
                  <c:v>1.380450545987926E-3</c:v>
                </c:pt>
                <c:pt idx="536">
                  <c:v>1.2740848422727927E-3</c:v>
                </c:pt>
                <c:pt idx="537">
                  <c:v>1.2665758157493813E-3</c:v>
                </c:pt>
                <c:pt idx="538">
                  <c:v>1.2988597851961491E-3</c:v>
                </c:pt>
                <c:pt idx="539">
                  <c:v>1.5081817092128325E-3</c:v>
                </c:pt>
                <c:pt idx="540">
                  <c:v>1.4996438434968253E-3</c:v>
                </c:pt>
                <c:pt idx="541">
                  <c:v>1.739747364457559E-3</c:v>
                </c:pt>
                <c:pt idx="542">
                  <c:v>1.7308079741040255E-3</c:v>
                </c:pt>
                <c:pt idx="543">
                  <c:v>1.7127876907785224E-3</c:v>
                </c:pt>
                <c:pt idx="544">
                  <c:v>1.7034088521835958E-3</c:v>
                </c:pt>
                <c:pt idx="545">
                  <c:v>1.9077333435474726E-3</c:v>
                </c:pt>
                <c:pt idx="546">
                  <c:v>1.8971697343423358E-3</c:v>
                </c:pt>
                <c:pt idx="547">
                  <c:v>2.19218778788594E-3</c:v>
                </c:pt>
                <c:pt idx="548">
                  <c:v>2.1811467145368521E-3</c:v>
                </c:pt>
                <c:pt idx="549">
                  <c:v>2.1788745859789645E-3</c:v>
                </c:pt>
                <c:pt idx="550">
                  <c:v>2.1671952334027466E-3</c:v>
                </c:pt>
                <c:pt idx="551">
                  <c:v>2.7486123792762824E-3</c:v>
                </c:pt>
                <c:pt idx="552">
                  <c:v>2.7357951612599894E-3</c:v>
                </c:pt>
                <c:pt idx="553">
                  <c:v>2.7229782619711666E-3</c:v>
                </c:pt>
                <c:pt idx="554">
                  <c:v>2.9711417625696702E-3</c:v>
                </c:pt>
                <c:pt idx="555">
                  <c:v>2.9577222526738162E-3</c:v>
                </c:pt>
                <c:pt idx="556">
                  <c:v>2.7738415979370484E-3</c:v>
                </c:pt>
                <c:pt idx="557">
                  <c:v>3.4111667115358261E-3</c:v>
                </c:pt>
                <c:pt idx="558">
                  <c:v>3.3962261825869794E-3</c:v>
                </c:pt>
                <c:pt idx="559">
                  <c:v>3.966360502448832E-3</c:v>
                </c:pt>
                <c:pt idx="560">
                  <c:v>4.2192408555553618E-3</c:v>
                </c:pt>
                <c:pt idx="561">
                  <c:v>4.20332439761809E-3</c:v>
                </c:pt>
                <c:pt idx="562">
                  <c:v>4.0854351185846778E-3</c:v>
                </c:pt>
                <c:pt idx="563">
                  <c:v>4.4965791079832245E-3</c:v>
                </c:pt>
                <c:pt idx="564">
                  <c:v>4.4800484313748355E-3</c:v>
                </c:pt>
                <c:pt idx="565">
                  <c:v>5.0548179095380131E-3</c:v>
                </c:pt>
                <c:pt idx="566">
                  <c:v>5.0379578546669111E-3</c:v>
                </c:pt>
                <c:pt idx="567">
                  <c:v>5.0210983624266554E-3</c:v>
                </c:pt>
                <c:pt idx="568">
                  <c:v>4.98272569226876E-3</c:v>
                </c:pt>
                <c:pt idx="569">
                  <c:v>4.9653565494838341E-3</c:v>
                </c:pt>
                <c:pt idx="570">
                  <c:v>4.998427704053926E-3</c:v>
                </c:pt>
                <c:pt idx="571">
                  <c:v>5.6196843430349397E-3</c:v>
                </c:pt>
                <c:pt idx="572">
                  <c:v>5.6017664603828952E-3</c:v>
                </c:pt>
                <c:pt idx="573">
                  <c:v>5.9405231792149489E-3</c:v>
                </c:pt>
                <c:pt idx="574">
                  <c:v>6.6298921984554214E-3</c:v>
                </c:pt>
                <c:pt idx="575">
                  <c:v>6.6114850119690267E-3</c:v>
                </c:pt>
                <c:pt idx="576">
                  <c:v>6.8492299788968725E-3</c:v>
                </c:pt>
                <c:pt idx="577">
                  <c:v>7.9263333290319257E-3</c:v>
                </c:pt>
                <c:pt idx="578">
                  <c:v>7.9073021987887265E-3</c:v>
                </c:pt>
                <c:pt idx="579">
                  <c:v>8.9044243590940958E-3</c:v>
                </c:pt>
                <c:pt idx="580">
                  <c:v>8.8839093008358065E-3</c:v>
                </c:pt>
                <c:pt idx="581">
                  <c:v>8.8633951062844166E-3</c:v>
                </c:pt>
                <c:pt idx="582">
                  <c:v>9.9595394470662815E-3</c:v>
                </c:pt>
                <c:pt idx="583">
                  <c:v>1.1785491233417605E-2</c:v>
                </c:pt>
                <c:pt idx="584">
                  <c:v>1.1761846350417691E-2</c:v>
                </c:pt>
                <c:pt idx="585">
                  <c:v>1.4712077293649281E-2</c:v>
                </c:pt>
                <c:pt idx="586">
                  <c:v>1.4686462521263273E-2</c:v>
                </c:pt>
                <c:pt idx="587">
                  <c:v>1.7321419005135223E-2</c:v>
                </c:pt>
                <c:pt idx="588">
                  <c:v>2.0971173930041019E-2</c:v>
                </c:pt>
                <c:pt idx="589">
                  <c:v>2.265979040377299E-2</c:v>
                </c:pt>
                <c:pt idx="590">
                  <c:v>2.2630842132084508E-2</c:v>
                </c:pt>
                <c:pt idx="591">
                  <c:v>2.9836212735191183E-2</c:v>
                </c:pt>
                <c:pt idx="592">
                  <c:v>3.7655853752274746E-2</c:v>
                </c:pt>
                <c:pt idx="593">
                  <c:v>3.7625385505611626E-2</c:v>
                </c:pt>
                <c:pt idx="594">
                  <c:v>4.3694535994014093E-2</c:v>
                </c:pt>
                <c:pt idx="595">
                  <c:v>4.3749581353718474E-2</c:v>
                </c:pt>
                <c:pt idx="596">
                  <c:v>4.3717910612092972E-2</c:v>
                </c:pt>
                <c:pt idx="597">
                  <c:v>5.0041766834270578E-2</c:v>
                </c:pt>
                <c:pt idx="598">
                  <c:v>5.496552195290838E-2</c:v>
                </c:pt>
                <c:pt idx="599">
                  <c:v>5.4934763536875132E-2</c:v>
                </c:pt>
                <c:pt idx="600">
                  <c:v>6.0389659688920662E-2</c:v>
                </c:pt>
                <c:pt idx="601">
                  <c:v>6.0361050106275523E-2</c:v>
                </c:pt>
                <c:pt idx="602">
                  <c:v>6.0332443097797124E-2</c:v>
                </c:pt>
                <c:pt idx="603">
                  <c:v>5.3107634228308991E-2</c:v>
                </c:pt>
                <c:pt idx="604">
                  <c:v>5.2007725163305804E-2</c:v>
                </c:pt>
                <c:pt idx="605">
                  <c:v>5.1991453295175814E-2</c:v>
                </c:pt>
                <c:pt idx="606">
                  <c:v>5.1975182472085525E-2</c:v>
                </c:pt>
                <c:pt idx="607">
                  <c:v>5.2478925842233501E-2</c:v>
                </c:pt>
                <c:pt idx="608">
                  <c:v>5.2464211327452548E-2</c:v>
                </c:pt>
                <c:pt idx="609">
                  <c:v>5.3404136286866702E-2</c:v>
                </c:pt>
                <c:pt idx="610">
                  <c:v>5.2349683272816819E-2</c:v>
                </c:pt>
                <c:pt idx="611">
                  <c:v>5.2337834424144185E-2</c:v>
                </c:pt>
                <c:pt idx="612">
                  <c:v>5.1169003861966621E-2</c:v>
                </c:pt>
                <c:pt idx="613">
                  <c:v>5.1362961632486909E-2</c:v>
                </c:pt>
                <c:pt idx="614">
                  <c:v>5.1353186758144966E-2</c:v>
                </c:pt>
                <c:pt idx="615">
                  <c:v>5.2192738374548041E-2</c:v>
                </c:pt>
                <c:pt idx="616">
                  <c:v>5.3599666326497403E-2</c:v>
                </c:pt>
                <c:pt idx="617">
                  <c:v>5.3591294858464728E-2</c:v>
                </c:pt>
                <c:pt idx="618">
                  <c:v>5.5008458458397906E-2</c:v>
                </c:pt>
                <c:pt idx="619">
                  <c:v>5.453637448055474E-2</c:v>
                </c:pt>
                <c:pt idx="620">
                  <c:v>5.4529072377449798E-2</c:v>
                </c:pt>
                <c:pt idx="621">
                  <c:v>5.3397466042606243E-2</c:v>
                </c:pt>
                <c:pt idx="622">
                  <c:v>5.1524615477338512E-2</c:v>
                </c:pt>
                <c:pt idx="623">
                  <c:v>5.1518177470833357E-2</c:v>
                </c:pt>
                <c:pt idx="624">
                  <c:v>4.9397880181064314E-2</c:v>
                </c:pt>
                <c:pt idx="625">
                  <c:v>4.6847909569924309E-2</c:v>
                </c:pt>
                <c:pt idx="626">
                  <c:v>4.6842131834200267E-2</c:v>
                </c:pt>
                <c:pt idx="627">
                  <c:v>4.200704502279274E-2</c:v>
                </c:pt>
                <c:pt idx="628">
                  <c:v>3.9008751158721218E-2</c:v>
                </c:pt>
                <c:pt idx="629">
                  <c:v>3.900345937399502E-2</c:v>
                </c:pt>
                <c:pt idx="630">
                  <c:v>3.6749424849135237E-2</c:v>
                </c:pt>
                <c:pt idx="631">
                  <c:v>3.1562575448847482E-2</c:v>
                </c:pt>
                <c:pt idx="632">
                  <c:v>3.1557527053944365E-2</c:v>
                </c:pt>
                <c:pt idx="633">
                  <c:v>1.3332569698588868E-2</c:v>
                </c:pt>
                <c:pt idx="634">
                  <c:v>1.3327733880423834E-2</c:v>
                </c:pt>
                <c:pt idx="635">
                  <c:v>1.332289814829905E-2</c:v>
                </c:pt>
                <c:pt idx="636">
                  <c:v>1.66658060469012E-3</c:v>
                </c:pt>
                <c:pt idx="637">
                  <c:v>1.6618170635546426E-3</c:v>
                </c:pt>
                <c:pt idx="638">
                  <c:v>1.8795418670973535E-3</c:v>
                </c:pt>
                <c:pt idx="639">
                  <c:v>1.9504869680902039E-3</c:v>
                </c:pt>
                <c:pt idx="640">
                  <c:v>1.7003081840112377E-3</c:v>
                </c:pt>
                <c:pt idx="641">
                  <c:v>1.6956608219621994E-3</c:v>
                </c:pt>
                <c:pt idx="642">
                  <c:v>1.2642031458315302E-3</c:v>
                </c:pt>
                <c:pt idx="643">
                  <c:v>9.7212033146375513E-4</c:v>
                </c:pt>
                <c:pt idx="644">
                  <c:v>9.6755536845520454E-4</c:v>
                </c:pt>
                <c:pt idx="645">
                  <c:v>9.5789121680777561E-4</c:v>
                </c:pt>
                <c:pt idx="646">
                  <c:v>8.1487613982045846E-4</c:v>
                </c:pt>
                <c:pt idx="647">
                  <c:v>8.1034782903517883E-4</c:v>
                </c:pt>
                <c:pt idx="648">
                  <c:v>8.0264057115963443E-4</c:v>
                </c:pt>
                <c:pt idx="649">
                  <c:v>7.0784546265873036E-4</c:v>
                </c:pt>
                <c:pt idx="650">
                  <c:v>7.0333536595384115E-4</c:v>
                </c:pt>
                <c:pt idx="651">
                  <c:v>6.9882530475753109E-4</c:v>
                </c:pt>
                <c:pt idx="652">
                  <c:v>6.4661998072589695E-4</c:v>
                </c:pt>
                <c:pt idx="653">
                  <c:v>6.4212783835496253E-4</c:v>
                </c:pt>
                <c:pt idx="654">
                  <c:v>6.3763573092435175E-4</c:v>
                </c:pt>
                <c:pt idx="655">
                  <c:v>8.9704890405634585E-4</c:v>
                </c:pt>
                <c:pt idx="656">
                  <c:v>8.9258544065617669E-4</c:v>
                </c:pt>
                <c:pt idx="657">
                  <c:v>8.8812201249651769E-4</c:v>
                </c:pt>
                <c:pt idx="658">
                  <c:v>6.59450709558212E-4</c:v>
                </c:pt>
                <c:pt idx="659">
                  <c:v>6.5499371136236429E-4</c:v>
                </c:pt>
                <c:pt idx="660">
                  <c:v>6.5053674743899531E-4</c:v>
                </c:pt>
                <c:pt idx="661">
                  <c:v>6.9159216848486017E-4</c:v>
                </c:pt>
                <c:pt idx="662">
                  <c:v>6.8712935936802349E-4</c:v>
                </c:pt>
                <c:pt idx="663">
                  <c:v>7.6800859352522954E-4</c:v>
                </c:pt>
                <c:pt idx="664">
                  <c:v>1.0288443560973813E-3</c:v>
                </c:pt>
                <c:pt idx="665">
                  <c:v>1.0244096434432325E-3</c:v>
                </c:pt>
                <c:pt idx="666">
                  <c:v>8.4138355055261827E-4</c:v>
                </c:pt>
                <c:pt idx="667">
                  <c:v>8.3695507147642473E-4</c:v>
                </c:pt>
                <c:pt idx="668">
                  <c:v>8.3252662660056743E-4</c:v>
                </c:pt>
                <c:pt idx="669">
                  <c:v>8.6793531200076096E-4</c:v>
                </c:pt>
                <c:pt idx="670">
                  <c:v>8.6352959775337634E-4</c:v>
                </c:pt>
                <c:pt idx="671">
                  <c:v>8.5912391736601686E-4</c:v>
                </c:pt>
                <c:pt idx="672">
                  <c:v>7.6653371307524123E-4</c:v>
                </c:pt>
                <c:pt idx="673">
                  <c:v>8.4813354022069288E-4</c:v>
                </c:pt>
                <c:pt idx="674">
                  <c:v>8.4373925903120201E-4</c:v>
                </c:pt>
                <c:pt idx="675">
                  <c:v>7.4851015920885788E-4</c:v>
                </c:pt>
                <c:pt idx="676">
                  <c:v>7.4413298950535721E-4</c:v>
                </c:pt>
                <c:pt idx="677">
                  <c:v>7.3975585268486969E-4</c:v>
                </c:pt>
                <c:pt idx="678">
                  <c:v>8.6131187356365156E-4</c:v>
                </c:pt>
                <c:pt idx="679">
                  <c:v>8.5696226535816877E-4</c:v>
                </c:pt>
                <c:pt idx="680">
                  <c:v>8.5261268990941789E-4</c:v>
                </c:pt>
                <c:pt idx="681">
                  <c:v>6.2426555777337744E-4</c:v>
                </c:pt>
                <c:pt idx="682">
                  <c:v>6.1996026422989406E-4</c:v>
                </c:pt>
                <c:pt idx="683">
                  <c:v>6.1565500197835053E-4</c:v>
                </c:pt>
                <c:pt idx="684">
                  <c:v>6.5199109242643108E-4</c:v>
                </c:pt>
                <c:pt idx="685">
                  <c:v>6.4770195643751782E-4</c:v>
                </c:pt>
                <c:pt idx="686">
                  <c:v>6.4341285151666631E-4</c:v>
                </c:pt>
                <c:pt idx="687">
                  <c:v>5.9248332742367074E-4</c:v>
                </c:pt>
                <c:pt idx="688">
                  <c:v>6.332507602492928E-4</c:v>
                </c:pt>
                <c:pt idx="689">
                  <c:v>6.2897245507898263E-4</c:v>
                </c:pt>
                <c:pt idx="690">
                  <c:v>6.2469418065633827E-4</c:v>
                </c:pt>
                <c:pt idx="691">
                  <c:v>6.2274690612022993E-4</c:v>
                </c:pt>
                <c:pt idx="692">
                  <c:v>6.1845261156763857E-4</c:v>
                </c:pt>
                <c:pt idx="693">
                  <c:v>5.7260409130208861E-4</c:v>
                </c:pt>
                <c:pt idx="694">
                  <c:v>5.2586226367487944E-4</c:v>
                </c:pt>
                <c:pt idx="695">
                  <c:v>5.2155205922225405E-4</c:v>
                </c:pt>
                <c:pt idx="696">
                  <c:v>5.172418854592015E-4</c:v>
                </c:pt>
                <c:pt idx="697">
                  <c:v>5.6676928843022302E-4</c:v>
                </c:pt>
                <c:pt idx="698">
                  <c:v>5.6237620881116558E-4</c:v>
                </c:pt>
                <c:pt idx="699">
                  <c:v>6.979646909546839E-4</c:v>
                </c:pt>
                <c:pt idx="700">
                  <c:v>9.2798155473611699E-4</c:v>
                </c:pt>
                <c:pt idx="701">
                  <c:v>9.2347806099289014E-4</c:v>
                </c:pt>
                <c:pt idx="702">
                  <c:v>9.1897460180315031E-4</c:v>
                </c:pt>
                <c:pt idx="703">
                  <c:v>7.4002076593340088E-4</c:v>
                </c:pt>
                <c:pt idx="704">
                  <c:v>7.3548202463173012E-4</c:v>
                </c:pt>
                <c:pt idx="705">
                  <c:v>7.8258672313618726E-4</c:v>
                </c:pt>
                <c:pt idx="706">
                  <c:v>8.7192019298924675E-4</c:v>
                </c:pt>
                <c:pt idx="707">
                  <c:v>8.6733262755616693E-4</c:v>
                </c:pt>
                <c:pt idx="708">
                  <c:v>9.1354462105565977E-4</c:v>
                </c:pt>
                <c:pt idx="709">
                  <c:v>8.6510032773819004E-4</c:v>
                </c:pt>
                <c:pt idx="710">
                  <c:v>8.6047573002898245E-4</c:v>
                </c:pt>
                <c:pt idx="711">
                  <c:v>8.1506251873635722E-4</c:v>
                </c:pt>
                <c:pt idx="712">
                  <c:v>7.6693144570505912E-4</c:v>
                </c:pt>
                <c:pt idx="713">
                  <c:v>7.6225671978858757E-4</c:v>
                </c:pt>
                <c:pt idx="714">
                  <c:v>9.0410849254549824E-4</c:v>
                </c:pt>
                <c:pt idx="715">
                  <c:v>9.5967867053922587E-4</c:v>
                </c:pt>
                <c:pt idx="716">
                  <c:v>9.5490595014402924E-4</c:v>
                </c:pt>
                <c:pt idx="717">
                  <c:v>1.010549312630967E-3</c:v>
                </c:pt>
                <c:pt idx="718">
                  <c:v>1.0114163281644847E-3</c:v>
                </c:pt>
                <c:pt idx="719">
                  <c:v>1.0065556149942249E-3</c:v>
                </c:pt>
                <c:pt idx="720">
                  <c:v>8.0712748163511551E-4</c:v>
                </c:pt>
                <c:pt idx="721">
                  <c:v>9.5359990060826349E-4</c:v>
                </c:pt>
                <c:pt idx="722">
                  <c:v>9.487116988200837E-4</c:v>
                </c:pt>
                <c:pt idx="723">
                  <c:v>1.1493112882638632E-3</c:v>
                </c:pt>
                <c:pt idx="724">
                  <c:v>1.1443804781036816E-3</c:v>
                </c:pt>
                <c:pt idx="725">
                  <c:v>1.0483132907488208E-3</c:v>
                </c:pt>
                <c:pt idx="726">
                  <c:v>1.0494246356059903E-3</c:v>
                </c:pt>
                <c:pt idx="727">
                  <c:v>1.0076522817165543E-3</c:v>
                </c:pt>
                <c:pt idx="728">
                  <c:v>1.0025909570293167E-3</c:v>
                </c:pt>
                <c:pt idx="729">
                  <c:v>1.0497257418237203E-3</c:v>
                </c:pt>
                <c:pt idx="730">
                  <c:v>1.3079077555883081E-3</c:v>
                </c:pt>
                <c:pt idx="731">
                  <c:v>1.3028005211999396E-3</c:v>
                </c:pt>
                <c:pt idx="732">
                  <c:v>1.36093939358943E-3</c:v>
                </c:pt>
                <c:pt idx="733">
                  <c:v>1.1029887971229745E-3</c:v>
                </c:pt>
                <c:pt idx="734">
                  <c:v>1.0978128141911467E-3</c:v>
                </c:pt>
                <c:pt idx="735">
                  <c:v>1.0942879334315753E-3</c:v>
                </c:pt>
                <c:pt idx="736">
                  <c:v>1.2000918013463757E-3</c:v>
                </c:pt>
                <c:pt idx="737">
                  <c:v>1.1948763005209756E-3</c:v>
                </c:pt>
                <c:pt idx="738">
                  <c:v>1.1444395825505945E-3</c:v>
                </c:pt>
                <c:pt idx="739">
                  <c:v>1.1462049631750339E-3</c:v>
                </c:pt>
                <c:pt idx="740">
                  <c:v>1.1409254689186115E-3</c:v>
                </c:pt>
                <c:pt idx="741">
                  <c:v>1.1356460207264537E-3</c:v>
                </c:pt>
                <c:pt idx="742">
                  <c:v>1.135610072599268E-3</c:v>
                </c:pt>
                <c:pt idx="743">
                  <c:v>1.1303062062147031E-3</c:v>
                </c:pt>
                <c:pt idx="744">
                  <c:v>1.0204408613076815E-3</c:v>
                </c:pt>
                <c:pt idx="745">
                  <c:v>1.1337220885238983E-3</c:v>
                </c:pt>
                <c:pt idx="746">
                  <c:v>1.1283518793883222E-3</c:v>
                </c:pt>
                <c:pt idx="747">
                  <c:v>1.1229817175319261E-3</c:v>
                </c:pt>
                <c:pt idx="748">
                  <c:v>1.0655468090775219E-3</c:v>
                </c:pt>
                <c:pt idx="749">
                  <c:v>1.0601684578384445E-3</c:v>
                </c:pt>
                <c:pt idx="750">
                  <c:v>1.0531389909867513E-3</c:v>
                </c:pt>
                <c:pt idx="751">
                  <c:v>1.0494118963778421E-3</c:v>
                </c:pt>
                <c:pt idx="752">
                  <c:v>1.0440336860279469E-3</c:v>
                </c:pt>
                <c:pt idx="753">
                  <c:v>1.0993668322913982E-3</c:v>
                </c:pt>
                <c:pt idx="754">
                  <c:v>1.2098975550964902E-3</c:v>
                </c:pt>
                <c:pt idx="755">
                  <c:v>1.2044506797965699E-3</c:v>
                </c:pt>
                <c:pt idx="756">
                  <c:v>1.1499849333057198E-3</c:v>
                </c:pt>
                <c:pt idx="757">
                  <c:v>1.2580390285436014E-3</c:v>
                </c:pt>
                <c:pt idx="758">
                  <c:v>1.2525485266608562E-3</c:v>
                </c:pt>
                <c:pt idx="759">
                  <c:v>1.1390186488367455E-3</c:v>
                </c:pt>
                <c:pt idx="760">
                  <c:v>1.080229999638708E-3</c:v>
                </c:pt>
                <c:pt idx="761">
                  <c:v>1.0747224410946937E-3</c:v>
                </c:pt>
                <c:pt idx="762">
                  <c:v>1.137104778532121E-3</c:v>
                </c:pt>
                <c:pt idx="763">
                  <c:v>1.1872683892098668E-3</c:v>
                </c:pt>
                <c:pt idx="764">
                  <c:v>1.1816980232143542E-3</c:v>
                </c:pt>
                <c:pt idx="765">
                  <c:v>1.0681277258017196E-3</c:v>
                </c:pt>
                <c:pt idx="766">
                  <c:v>1.0625395969219241E-3</c:v>
                </c:pt>
                <c:pt idx="767">
                  <c:v>1.0569515178691482E-3</c:v>
                </c:pt>
                <c:pt idx="768">
                  <c:v>1.1200528641606522E-3</c:v>
                </c:pt>
                <c:pt idx="769">
                  <c:v>1.1144002201653601E-3</c:v>
                </c:pt>
                <c:pt idx="770">
                  <c:v>1.1087476271697781E-3</c:v>
                </c:pt>
                <c:pt idx="771">
                  <c:v>1.1049157217823055E-3</c:v>
                </c:pt>
                <c:pt idx="772">
                  <c:v>1.0992538937997665E-3</c:v>
                </c:pt>
                <c:pt idx="773">
                  <c:v>1.0935921167738551E-3</c:v>
                </c:pt>
                <c:pt idx="774">
                  <c:v>1.2704625048007543E-3</c:v>
                </c:pt>
                <c:pt idx="775">
                  <c:v>1.2075287458391763E-3</c:v>
                </c:pt>
                <c:pt idx="776">
                  <c:v>1.2018101372561262E-3</c:v>
                </c:pt>
                <c:pt idx="777">
                  <c:v>1.2596057685750296E-3</c:v>
                </c:pt>
                <c:pt idx="778">
                  <c:v>1.2023994051359086E-3</c:v>
                </c:pt>
                <c:pt idx="779">
                  <c:v>1.1966231294586215E-3</c:v>
                </c:pt>
                <c:pt idx="780">
                  <c:v>1.1928560438522046E-3</c:v>
                </c:pt>
                <c:pt idx="781">
                  <c:v>1.0785628471942674E-3</c:v>
                </c:pt>
                <c:pt idx="782">
                  <c:v>1.0727379641037732E-3</c:v>
                </c:pt>
                <c:pt idx="783">
                  <c:v>1.2481230371988823E-3</c:v>
                </c:pt>
                <c:pt idx="784">
                  <c:v>1.1836876589940558E-3</c:v>
                </c:pt>
                <c:pt idx="785">
                  <c:v>1.1778327648827446E-3</c:v>
                </c:pt>
                <c:pt idx="786">
                  <c:v>1.2432897234685714E-3</c:v>
                </c:pt>
                <c:pt idx="787">
                  <c:v>1.248135656186589E-3</c:v>
                </c:pt>
                <c:pt idx="788">
                  <c:v>1.2421686408714437E-3</c:v>
                </c:pt>
                <c:pt idx="789">
                  <c:v>1.170394721804036E-3</c:v>
                </c:pt>
                <c:pt idx="790">
                  <c:v>1.1808045307800004E-3</c:v>
                </c:pt>
                <c:pt idx="791">
                  <c:v>1.1747854566739773E-3</c:v>
                </c:pt>
                <c:pt idx="792">
                  <c:v>1.1687664391727434E-3</c:v>
                </c:pt>
                <c:pt idx="793">
                  <c:v>1.3481426575133915E-3</c:v>
                </c:pt>
                <c:pt idx="794">
                  <c:v>1.3421020320480432E-3</c:v>
                </c:pt>
                <c:pt idx="795">
                  <c:v>1.3360614641179922E-3</c:v>
                </c:pt>
                <c:pt idx="796">
                  <c:v>1.2112896236950352E-3</c:v>
                </c:pt>
                <c:pt idx="797">
                  <c:v>1.2052388430285541E-3</c:v>
                </c:pt>
                <c:pt idx="798">
                  <c:v>1.3343860907293246E-3</c:v>
                </c:pt>
                <c:pt idx="799">
                  <c:v>1.1467566775435162E-3</c:v>
                </c:pt>
                <c:pt idx="800">
                  <c:v>1.1406305313220219E-3</c:v>
                </c:pt>
                <c:pt idx="801">
                  <c:v>1.142666761932288E-3</c:v>
                </c:pt>
                <c:pt idx="802">
                  <c:v>1.1426630758251306E-3</c:v>
                </c:pt>
                <c:pt idx="803">
                  <c:v>1.136459489466941E-3</c:v>
                </c:pt>
                <c:pt idx="804">
                  <c:v>1.1364219573633376E-3</c:v>
                </c:pt>
                <c:pt idx="805">
                  <c:v>1.1322433167487279E-3</c:v>
                </c:pt>
                <c:pt idx="806">
                  <c:v>1.1259946683598203E-3</c:v>
                </c:pt>
                <c:pt idx="807">
                  <c:v>1.1975398568923046E-3</c:v>
                </c:pt>
                <c:pt idx="808">
                  <c:v>1.2568588995442885E-3</c:v>
                </c:pt>
                <c:pt idx="809">
                  <c:v>1.2505175859321225E-3</c:v>
                </c:pt>
                <c:pt idx="810">
                  <c:v>1.2418800437896042E-3</c:v>
                </c:pt>
                <c:pt idx="811">
                  <c:v>1.1171373908636661E-3</c:v>
                </c:pt>
                <c:pt idx="812">
                  <c:v>1.1107612379467903E-3</c:v>
                </c:pt>
                <c:pt idx="813">
                  <c:v>1.1769369158089668E-3</c:v>
                </c:pt>
                <c:pt idx="814">
                  <c:v>1.1705129000033939E-3</c:v>
                </c:pt>
                <c:pt idx="815">
                  <c:v>1.1640889469246849E-3</c:v>
                </c:pt>
                <c:pt idx="816">
                  <c:v>1.3606795707879718E-3</c:v>
                </c:pt>
                <c:pt idx="817">
                  <c:v>1.354206659854948E-3</c:v>
                </c:pt>
                <c:pt idx="818">
                  <c:v>1.3477338132038726E-3</c:v>
                </c:pt>
                <c:pt idx="819">
                  <c:v>1.2789178203462979E-3</c:v>
                </c:pt>
                <c:pt idx="820">
                  <c:v>1.2098389034845656E-3</c:v>
                </c:pt>
                <c:pt idx="821">
                  <c:v>1.2033420845099453E-3</c:v>
                </c:pt>
                <c:pt idx="822">
                  <c:v>1.2690596026653201E-3</c:v>
                </c:pt>
                <c:pt idx="823">
                  <c:v>1.3510577224394235E-3</c:v>
                </c:pt>
                <c:pt idx="824">
                  <c:v>1.3444094929686377E-3</c:v>
                </c:pt>
                <c:pt idx="825">
                  <c:v>1.3377613306484177E-3</c:v>
                </c:pt>
                <c:pt idx="826">
                  <c:v>1.6127644982747874E-3</c:v>
                </c:pt>
                <c:pt idx="827">
                  <c:v>1.6060505748752441E-3</c:v>
                </c:pt>
                <c:pt idx="828">
                  <c:v>1.6151383952504072E-3</c:v>
                </c:pt>
                <c:pt idx="829">
                  <c:v>1.8225889105016062E-3</c:v>
                </c:pt>
                <c:pt idx="830">
                  <c:v>1.815767702973256E-3</c:v>
                </c:pt>
                <c:pt idx="831">
                  <c:v>1.7511804527574168E-3</c:v>
                </c:pt>
                <c:pt idx="832">
                  <c:v>1.7443186279604492E-3</c:v>
                </c:pt>
                <c:pt idx="833">
                  <c:v>1.7374568758260279E-3</c:v>
                </c:pt>
                <c:pt idx="834">
                  <c:v>1.6993496080255225E-3</c:v>
                </c:pt>
                <c:pt idx="835">
                  <c:v>1.7204745874283358E-3</c:v>
                </c:pt>
                <c:pt idx="836">
                  <c:v>1.7133419597029785E-3</c:v>
                </c:pt>
                <c:pt idx="837">
                  <c:v>1.7062094097047939E-3</c:v>
                </c:pt>
                <c:pt idx="838">
                  <c:v>1.8969341064490799E-3</c:v>
                </c:pt>
                <c:pt idx="839">
                  <c:v>1.8895872195307489E-3</c:v>
                </c:pt>
                <c:pt idx="840">
                  <c:v>1.9276346360674835E-3</c:v>
                </c:pt>
                <c:pt idx="841">
                  <c:v>1.9201105023118282E-3</c:v>
                </c:pt>
                <c:pt idx="842">
                  <c:v>1.9554576649654029E-3</c:v>
                </c:pt>
                <c:pt idx="843">
                  <c:v>1.7604085931454501E-3</c:v>
                </c:pt>
                <c:pt idx="844">
                  <c:v>1.752521910377283E-3</c:v>
                </c:pt>
                <c:pt idx="845">
                  <c:v>1.8026375275288135E-3</c:v>
                </c:pt>
                <c:pt idx="846">
                  <c:v>2.1826197702794429E-3</c:v>
                </c:pt>
                <c:pt idx="847">
                  <c:v>2.0723402807672816E-3</c:v>
                </c:pt>
                <c:pt idx="848">
                  <c:v>2.0636758719469114E-3</c:v>
                </c:pt>
                <c:pt idx="849">
                  <c:v>2.0458520090054244E-3</c:v>
                </c:pt>
                <c:pt idx="850">
                  <c:v>2.0265765772780357E-3</c:v>
                </c:pt>
                <c:pt idx="851">
                  <c:v>2.0172022860695778E-3</c:v>
                </c:pt>
                <c:pt idx="852">
                  <c:v>2.0817463417305074E-3</c:v>
                </c:pt>
                <c:pt idx="853">
                  <c:v>2.0720267280881022E-3</c:v>
                </c:pt>
                <c:pt idx="854">
                  <c:v>2.3428899518361801E-3</c:v>
                </c:pt>
                <c:pt idx="855">
                  <c:v>2.4254989185054821E-3</c:v>
                </c:pt>
                <c:pt idx="856">
                  <c:v>2.4150051924499098E-3</c:v>
                </c:pt>
                <c:pt idx="857">
                  <c:v>2.5445140516433817E-3</c:v>
                </c:pt>
                <c:pt idx="858">
                  <c:v>2.8860487889890408E-3</c:v>
                </c:pt>
                <c:pt idx="859">
                  <c:v>2.8744147594760234E-3</c:v>
                </c:pt>
                <c:pt idx="860">
                  <c:v>2.6206087335260177E-3</c:v>
                </c:pt>
                <c:pt idx="861">
                  <c:v>2.7239243674129711E-3</c:v>
                </c:pt>
                <c:pt idx="862">
                  <c:v>2.7112612154701963E-3</c:v>
                </c:pt>
                <c:pt idx="863">
                  <c:v>2.9673921747205142E-3</c:v>
                </c:pt>
                <c:pt idx="864">
                  <c:v>3.2243458301148584E-3</c:v>
                </c:pt>
                <c:pt idx="865">
                  <c:v>3.2104498273453981E-3</c:v>
                </c:pt>
                <c:pt idx="866">
                  <c:v>3.0166059016079735E-3</c:v>
                </c:pt>
                <c:pt idx="867">
                  <c:v>3.2686923284486352E-3</c:v>
                </c:pt>
                <c:pt idx="868">
                  <c:v>3.2537695555429117E-3</c:v>
                </c:pt>
                <c:pt idx="869">
                  <c:v>3.3255343158814124E-3</c:v>
                </c:pt>
                <c:pt idx="870">
                  <c:v>3.7327748614334726E-3</c:v>
                </c:pt>
                <c:pt idx="871">
                  <c:v>3.7169558355592803E-3</c:v>
                </c:pt>
                <c:pt idx="872">
                  <c:v>3.9757030024289135E-3</c:v>
                </c:pt>
                <c:pt idx="873">
                  <c:v>3.9587082014598011E-3</c:v>
                </c:pt>
                <c:pt idx="874">
                  <c:v>3.9417138243897244E-3</c:v>
                </c:pt>
                <c:pt idx="875">
                  <c:v>3.9920017039552858E-3</c:v>
                </c:pt>
                <c:pt idx="876">
                  <c:v>3.9739344600056847E-3</c:v>
                </c:pt>
                <c:pt idx="877">
                  <c:v>3.9558676908828536E-3</c:v>
                </c:pt>
                <c:pt idx="878">
                  <c:v>5.1829130270853521E-3</c:v>
                </c:pt>
                <c:pt idx="879">
                  <c:v>5.1642488532468202E-3</c:v>
                </c:pt>
                <c:pt idx="880">
                  <c:v>5.2307484877898956E-3</c:v>
                </c:pt>
                <c:pt idx="881">
                  <c:v>5.5541340375072313E-3</c:v>
                </c:pt>
                <c:pt idx="882">
                  <c:v>6.0261220204861337E-3</c:v>
                </c:pt>
                <c:pt idx="883">
                  <c:v>6.0062662798527075E-3</c:v>
                </c:pt>
                <c:pt idx="884">
                  <c:v>6.3303177095546809E-3</c:v>
                </c:pt>
                <c:pt idx="885">
                  <c:v>6.5902980164208556E-3</c:v>
                </c:pt>
                <c:pt idx="886">
                  <c:v>6.5697258313888503E-3</c:v>
                </c:pt>
                <c:pt idx="887">
                  <c:v>7.6186877791550684E-3</c:v>
                </c:pt>
                <c:pt idx="888">
                  <c:v>7.6904372819501243E-3</c:v>
                </c:pt>
                <c:pt idx="889">
                  <c:v>7.6694812750579917E-3</c:v>
                </c:pt>
                <c:pt idx="890">
                  <c:v>6.264934175762433E-3</c:v>
                </c:pt>
                <c:pt idx="891">
                  <c:v>6.1077849354498693E-3</c:v>
                </c:pt>
                <c:pt idx="892">
                  <c:v>6.0863200373690732E-3</c:v>
                </c:pt>
                <c:pt idx="893">
                  <c:v>6.7889059466588551E-3</c:v>
                </c:pt>
                <c:pt idx="894">
                  <c:v>9.5501062002127188E-3</c:v>
                </c:pt>
                <c:pt idx="895">
                  <c:v>9.5250077078880922E-3</c:v>
                </c:pt>
                <c:pt idx="896">
                  <c:v>9.4999101791292465E-3</c:v>
                </c:pt>
                <c:pt idx="897">
                  <c:v>1.0654554226362342E-2</c:v>
                </c:pt>
                <c:pt idx="898">
                  <c:v>1.0627038420339192E-2</c:v>
                </c:pt>
                <c:pt idx="899">
                  <c:v>1.0599523771756627E-2</c:v>
                </c:pt>
                <c:pt idx="900">
                  <c:v>1.3284330039226577E-2</c:v>
                </c:pt>
                <c:pt idx="901">
                  <c:v>1.3255642436732641E-2</c:v>
                </c:pt>
                <c:pt idx="902">
                  <c:v>1.4268488884544217E-2</c:v>
                </c:pt>
                <c:pt idx="903">
                  <c:v>1.6121359885940857E-2</c:v>
                </c:pt>
                <c:pt idx="904">
                  <c:v>1.6090867006686153E-2</c:v>
                </c:pt>
                <c:pt idx="905">
                  <c:v>1.9453463364908066E-2</c:v>
                </c:pt>
                <c:pt idx="906">
                  <c:v>1.9421815211008223E-2</c:v>
                </c:pt>
                <c:pt idx="907">
                  <c:v>1.9390168719319627E-2</c:v>
                </c:pt>
                <c:pt idx="908">
                  <c:v>2.0987334417252222E-2</c:v>
                </c:pt>
                <c:pt idx="909">
                  <c:v>2.3837866651339756E-2</c:v>
                </c:pt>
                <c:pt idx="910">
                  <c:v>2.3804649855474199E-2</c:v>
                </c:pt>
                <c:pt idx="911">
                  <c:v>2.7153669325181155E-2</c:v>
                </c:pt>
                <c:pt idx="912">
                  <c:v>3.0734829257596165E-2</c:v>
                </c:pt>
                <c:pt idx="913">
                  <c:v>3.069985302092253E-2</c:v>
                </c:pt>
                <c:pt idx="914">
                  <c:v>3.233498487864777E-2</c:v>
                </c:pt>
                <c:pt idx="915">
                  <c:v>3.5792099732306279E-2</c:v>
                </c:pt>
                <c:pt idx="916">
                  <c:v>3.575597118241599E-2</c:v>
                </c:pt>
                <c:pt idx="917">
                  <c:v>4.2906987706256478E-2</c:v>
                </c:pt>
                <c:pt idx="918">
                  <c:v>4.2870001228389985E-2</c:v>
                </c:pt>
                <c:pt idx="919">
                  <c:v>4.283301744917288E-2</c:v>
                </c:pt>
                <c:pt idx="920">
                  <c:v>4.6232844235062895E-2</c:v>
                </c:pt>
                <c:pt idx="921">
                  <c:v>4.6196209836700496E-2</c:v>
                </c:pt>
                <c:pt idx="922">
                  <c:v>4.6159578162850226E-2</c:v>
                </c:pt>
                <c:pt idx="923">
                  <c:v>4.9831738423833288E-2</c:v>
                </c:pt>
                <c:pt idx="924">
                  <c:v>4.9795445800521726E-2</c:v>
                </c:pt>
                <c:pt idx="925">
                  <c:v>5.3087670157201276E-2</c:v>
                </c:pt>
                <c:pt idx="926">
                  <c:v>5.3050959121696072E-2</c:v>
                </c:pt>
                <c:pt idx="927">
                  <c:v>5.8276174517457001E-2</c:v>
                </c:pt>
                <c:pt idx="928">
                  <c:v>5.8239402374836303E-2</c:v>
                </c:pt>
                <c:pt idx="929">
                  <c:v>5.8202633222566011E-2</c:v>
                </c:pt>
                <c:pt idx="930">
                  <c:v>5.9995712710521329E-2</c:v>
                </c:pt>
                <c:pt idx="931">
                  <c:v>5.995930896550631E-2</c:v>
                </c:pt>
                <c:pt idx="932">
                  <c:v>6.13465302422459E-2</c:v>
                </c:pt>
                <c:pt idx="933">
                  <c:v>6.1172683324653018E-2</c:v>
                </c:pt>
                <c:pt idx="934">
                  <c:v>6.1139387989276352E-2</c:v>
                </c:pt>
                <c:pt idx="935">
                  <c:v>6.1846739575221993E-2</c:v>
                </c:pt>
                <c:pt idx="936">
                  <c:v>6.2832525864481722E-2</c:v>
                </c:pt>
                <c:pt idx="937">
                  <c:v>6.2800438689170443E-2</c:v>
                </c:pt>
                <c:pt idx="938">
                  <c:v>6.2768354014715103E-2</c:v>
                </c:pt>
                <c:pt idx="939">
                  <c:v>6.030746477506635E-2</c:v>
                </c:pt>
                <c:pt idx="940">
                  <c:v>6.027905361005953E-2</c:v>
                </c:pt>
                <c:pt idx="941">
                  <c:v>6.0250644489191992E-2</c:v>
                </c:pt>
                <c:pt idx="942">
                  <c:v>5.7343881863177737E-2</c:v>
                </c:pt>
                <c:pt idx="943">
                  <c:v>5.7317830050164387E-2</c:v>
                </c:pt>
                <c:pt idx="944">
                  <c:v>5.2951441232546373E-2</c:v>
                </c:pt>
                <c:pt idx="945">
                  <c:v>5.0490568669533831E-2</c:v>
                </c:pt>
                <c:pt idx="946">
                  <c:v>5.046893339528867E-2</c:v>
                </c:pt>
                <c:pt idx="947">
                  <c:v>4.719583986370423E-2</c:v>
                </c:pt>
                <c:pt idx="948">
                  <c:v>4.6461426300892068E-2</c:v>
                </c:pt>
                <c:pt idx="949">
                  <c:v>4.6443212574875964E-2</c:v>
                </c:pt>
                <c:pt idx="950">
                  <c:v>4.6705587418567555E-2</c:v>
                </c:pt>
                <c:pt idx="951">
                  <c:v>4.8308303632782323E-2</c:v>
                </c:pt>
                <c:pt idx="952">
                  <c:v>4.8292622974575164E-2</c:v>
                </c:pt>
                <c:pt idx="953">
                  <c:v>5.06983407719339E-2</c:v>
                </c:pt>
                <c:pt idx="954">
                  <c:v>5.3599184330347598E-2</c:v>
                </c:pt>
                <c:pt idx="955">
                  <c:v>5.3585719843595066E-2</c:v>
                </c:pt>
                <c:pt idx="956">
                  <c:v>5.5930307879518977E-2</c:v>
                </c:pt>
                <c:pt idx="957">
                  <c:v>5.7711442478605622E-2</c:v>
                </c:pt>
                <c:pt idx="958">
                  <c:v>5.7699955524665357E-2</c:v>
                </c:pt>
                <c:pt idx="959">
                  <c:v>5.814759323048508E-2</c:v>
                </c:pt>
                <c:pt idx="960">
                  <c:v>5.9017165829005805E-2</c:v>
                </c:pt>
                <c:pt idx="961">
                  <c:v>5.9007127280371566E-2</c:v>
                </c:pt>
                <c:pt idx="962">
                  <c:v>5.8293365254376207E-2</c:v>
                </c:pt>
                <c:pt idx="963">
                  <c:v>5.8283976935815038E-2</c:v>
                </c:pt>
                <c:pt idx="964">
                  <c:v>5.8274589065141331E-2</c:v>
                </c:pt>
                <c:pt idx="965">
                  <c:v>5.292502314487646E-2</c:v>
                </c:pt>
                <c:pt idx="966">
                  <c:v>5.2916742263574623E-2</c:v>
                </c:pt>
                <c:pt idx="967">
                  <c:v>4.9716552056185984E-2</c:v>
                </c:pt>
                <c:pt idx="968">
                  <c:v>4.6965653892657402E-2</c:v>
                </c:pt>
                <c:pt idx="969">
                  <c:v>4.2484780092474313E-2</c:v>
                </c:pt>
                <c:pt idx="970">
                  <c:v>4.2477775427377358E-2</c:v>
                </c:pt>
                <c:pt idx="971">
                  <c:v>3.9082626827542759E-2</c:v>
                </c:pt>
                <c:pt idx="972">
                  <c:v>3.0761089306540128E-2</c:v>
                </c:pt>
                <c:pt idx="973">
                  <c:v>3.0754608248067951E-2</c:v>
                </c:pt>
                <c:pt idx="974">
                  <c:v>1.1522323525570966E-2</c:v>
                </c:pt>
                <c:pt idx="975">
                  <c:v>8.4632894322287169E-3</c:v>
                </c:pt>
                <c:pt idx="976">
                  <c:v>8.4572730674032665E-3</c:v>
                </c:pt>
                <c:pt idx="977">
                  <c:v>5.6191441283157811E-3</c:v>
                </c:pt>
                <c:pt idx="978">
                  <c:v>2.2233285465486454E-3</c:v>
                </c:pt>
                <c:pt idx="979">
                  <c:v>2.2176053978636592E-3</c:v>
                </c:pt>
                <c:pt idx="980">
                  <c:v>1.5462353196090386E-3</c:v>
                </c:pt>
                <c:pt idx="981">
                  <c:v>1.1198621774589431E-3</c:v>
                </c:pt>
                <c:pt idx="982">
                  <c:v>1.1144139597798672E-3</c:v>
                </c:pt>
                <c:pt idx="983">
                  <c:v>1.6206609671069539E-3</c:v>
                </c:pt>
                <c:pt idx="984">
                  <c:v>1.3431539006736476E-3</c:v>
                </c:pt>
                <c:pt idx="985">
                  <c:v>1.3380386175391847E-3</c:v>
                </c:pt>
                <c:pt idx="986">
                  <c:v>1.3329233692896052E-3</c:v>
                </c:pt>
                <c:pt idx="987">
                  <c:v>1.1049452623646172E-3</c:v>
                </c:pt>
                <c:pt idx="988">
                  <c:v>1.0999130356101417E-3</c:v>
                </c:pt>
                <c:pt idx="989">
                  <c:v>1.1205807409697874E-3</c:v>
                </c:pt>
                <c:pt idx="990">
                  <c:v>8.4855221278506954E-4</c:v>
                </c:pt>
                <c:pt idx="991">
                  <c:v>8.4374620068200989E-4</c:v>
                </c:pt>
                <c:pt idx="992">
                  <c:v>1.2422644216516607E-3</c:v>
                </c:pt>
                <c:pt idx="993">
                  <c:v>9.8513445087498397E-4</c:v>
                </c:pt>
                <c:pt idx="994">
                  <c:v>9.8052225271047381E-4</c:v>
                </c:pt>
                <c:pt idx="995">
                  <c:v>9.0657895198804548E-4</c:v>
                </c:pt>
                <c:pt idx="996">
                  <c:v>9.2644258150083086E-4</c:v>
                </c:pt>
                <c:pt idx="997">
                  <c:v>9.2204356972954923E-4</c:v>
                </c:pt>
                <c:pt idx="998">
                  <c:v>9.4233604671052043E-4</c:v>
                </c:pt>
                <c:pt idx="999">
                  <c:v>7.4942231537482393E-4</c:v>
                </c:pt>
                <c:pt idx="1000">
                  <c:v>7.452022926618554E-4</c:v>
                </c:pt>
                <c:pt idx="1001">
                  <c:v>7.6349646406122576E-4</c:v>
                </c:pt>
                <c:pt idx="1002">
                  <c:v>9.1098225887662637E-4</c:v>
                </c:pt>
                <c:pt idx="1003">
                  <c:v>9.0692680468980834E-4</c:v>
                </c:pt>
                <c:pt idx="1004">
                  <c:v>8.2055294088032797E-4</c:v>
                </c:pt>
                <c:pt idx="1005">
                  <c:v>8.1669392073063763E-4</c:v>
                </c:pt>
                <c:pt idx="1006">
                  <c:v>8.1283491955747315E-4</c:v>
                </c:pt>
                <c:pt idx="1007">
                  <c:v>7.6998178417008812E-4</c:v>
                </c:pt>
                <c:pt idx="1008">
                  <c:v>7.6630891099575154E-4</c:v>
                </c:pt>
                <c:pt idx="1009">
                  <c:v>7.6263605493164758E-4</c:v>
                </c:pt>
                <c:pt idx="1010">
                  <c:v>6.8757816176946078E-4</c:v>
                </c:pt>
                <c:pt idx="1011">
                  <c:v>6.8408149093901797E-4</c:v>
                </c:pt>
                <c:pt idx="1012">
                  <c:v>6.8058483546608371E-4</c:v>
                </c:pt>
                <c:pt idx="1013">
                  <c:v>6.2799066472616748E-4</c:v>
                </c:pt>
                <c:pt idx="1014">
                  <c:v>6.2457083328986123E-4</c:v>
                </c:pt>
                <c:pt idx="1015">
                  <c:v>5.0631451749735075E-4</c:v>
                </c:pt>
                <c:pt idx="1016">
                  <c:v>5.5896308107289091E-4</c:v>
                </c:pt>
                <c:pt idx="1017">
                  <c:v>5.1212019695646646E-4</c:v>
                </c:pt>
                <c:pt idx="1018">
                  <c:v>5.0891177535770872E-4</c:v>
                </c:pt>
                <c:pt idx="1019">
                  <c:v>5.9264894444842288E-4</c:v>
                </c:pt>
                <c:pt idx="1020">
                  <c:v>5.8949071208166666E-4</c:v>
                </c:pt>
                <c:pt idx="1021">
                  <c:v>5.7520548762851891E-4</c:v>
                </c:pt>
                <c:pt idx="1022">
                  <c:v>5.3480236929340024E-4</c:v>
                </c:pt>
                <c:pt idx="1023">
                  <c:v>4.6094871382270237E-4</c:v>
                </c:pt>
                <c:pt idx="1024">
                  <c:v>4.5794821182365986E-4</c:v>
                </c:pt>
                <c:pt idx="1025">
                  <c:v>4.820400497276334E-4</c:v>
                </c:pt>
                <c:pt idx="1026">
                  <c:v>4.7905781781063596E-4</c:v>
                </c:pt>
                <c:pt idx="1027">
                  <c:v>4.7483639861189807E-4</c:v>
                </c:pt>
                <c:pt idx="1028">
                  <c:v>4.7186195282823549E-4</c:v>
                </c:pt>
                <c:pt idx="1029">
                  <c:v>4.6888751774998251E-4</c:v>
                </c:pt>
                <c:pt idx="1030">
                  <c:v>4.9355339992720982E-4</c:v>
                </c:pt>
                <c:pt idx="1031">
                  <c:v>4.8431617661901969E-4</c:v>
                </c:pt>
                <c:pt idx="1032">
                  <c:v>4.8139249200963651E-4</c:v>
                </c:pt>
                <c:pt idx="1033">
                  <c:v>4.7846881773109325E-4</c:v>
                </c:pt>
                <c:pt idx="1034">
                  <c:v>5.3092721333663313E-4</c:v>
                </c:pt>
                <c:pt idx="1035">
                  <c:v>5.2802086236038463E-4</c:v>
                </c:pt>
                <c:pt idx="1036">
                  <c:v>5.2511452165067212E-4</c:v>
                </c:pt>
                <c:pt idx="1037">
                  <c:v>5.4805425701738651E-4</c:v>
                </c:pt>
                <c:pt idx="1038">
                  <c:v>5.4516506163828444E-4</c:v>
                </c:pt>
                <c:pt idx="1039">
                  <c:v>5.4136351841121326E-4</c:v>
                </c:pt>
                <c:pt idx="1040">
                  <c:v>5.3712351590541748E-4</c:v>
                </c:pt>
                <c:pt idx="1041">
                  <c:v>5.3424647696719669E-4</c:v>
                </c:pt>
                <c:pt idx="1042">
                  <c:v>5.3136944804512505E-4</c:v>
                </c:pt>
                <c:pt idx="1043">
                  <c:v>6.4049298724931658E-4</c:v>
                </c:pt>
                <c:pt idx="1044">
                  <c:v>6.376302987408666E-4</c:v>
                </c:pt>
                <c:pt idx="1045">
                  <c:v>6.3476762030823615E-4</c:v>
                </c:pt>
                <c:pt idx="1046">
                  <c:v>5.6982267088570527E-4</c:v>
                </c:pt>
                <c:pt idx="1047">
                  <c:v>5.6698377121282859E-4</c:v>
                </c:pt>
                <c:pt idx="1048">
                  <c:v>6.4780695585787713E-4</c:v>
                </c:pt>
                <c:pt idx="1049">
                  <c:v>5.8392894227820387E-4</c:v>
                </c:pt>
                <c:pt idx="1050">
                  <c:v>5.8111798813738412E-4</c:v>
                </c:pt>
                <c:pt idx="1051">
                  <c:v>5.7830704356923103E-4</c:v>
                </c:pt>
                <c:pt idx="1052">
                  <c:v>5.4645469449048848E-4</c:v>
                </c:pt>
                <c:pt idx="1053">
                  <c:v>5.4364839455061005E-4</c:v>
                </c:pt>
                <c:pt idx="1054">
                  <c:v>5.6847613545206899E-4</c:v>
                </c:pt>
                <c:pt idx="1055">
                  <c:v>6.5042775367370003E-4</c:v>
                </c:pt>
                <c:pt idx="1056">
                  <c:v>6.4762139151739438E-4</c:v>
                </c:pt>
                <c:pt idx="1057">
                  <c:v>6.4218686718479575E-4</c:v>
                </c:pt>
                <c:pt idx="1058">
                  <c:v>6.3991356795890873E-4</c:v>
                </c:pt>
                <c:pt idx="1059">
                  <c:v>6.3711639584787723E-4</c:v>
                </c:pt>
                <c:pt idx="1060">
                  <c:v>6.0189346004871033E-4</c:v>
                </c:pt>
                <c:pt idx="1061">
                  <c:v>6.2388728259355354E-4</c:v>
                </c:pt>
                <c:pt idx="1062">
                  <c:v>6.2112396622418596E-4</c:v>
                </c:pt>
                <c:pt idx="1063">
                  <c:v>6.6830588389954146E-4</c:v>
                </c:pt>
                <c:pt idx="1064">
                  <c:v>6.087287360153048E-4</c:v>
                </c:pt>
                <c:pt idx="1065">
                  <c:v>6.0599628901185788E-4</c:v>
                </c:pt>
                <c:pt idx="1066">
                  <c:v>6.0086947829774773E-4</c:v>
                </c:pt>
                <c:pt idx="1067">
                  <c:v>6.7720628883087769E-4</c:v>
                </c:pt>
                <c:pt idx="1068">
                  <c:v>6.7449541814335284E-4</c:v>
                </c:pt>
                <c:pt idx="1069">
                  <c:v>6.717845563789166E-4</c:v>
                </c:pt>
                <c:pt idx="1070">
                  <c:v>6.0616614003672939E-4</c:v>
                </c:pt>
                <c:pt idx="1071">
                  <c:v>6.0349338768483842E-4</c:v>
                </c:pt>
                <c:pt idx="1072">
                  <c:v>7.0456165536686172E-4</c:v>
                </c:pt>
                <c:pt idx="1073">
                  <c:v>6.9918875211670605E-4</c:v>
                </c:pt>
                <c:pt idx="1074">
                  <c:v>6.9653867965536868E-4</c:v>
                </c:pt>
                <c:pt idx="1075">
                  <c:v>6.6122343129341012E-4</c:v>
                </c:pt>
                <c:pt idx="1076">
                  <c:v>6.8071594289405128E-4</c:v>
                </c:pt>
                <c:pt idx="1077">
                  <c:v>6.7810625157353017E-4</c:v>
                </c:pt>
                <c:pt idx="1078">
                  <c:v>7.4818286673478552E-4</c:v>
                </c:pt>
                <c:pt idx="1079">
                  <c:v>6.6130980164244449E-4</c:v>
                </c:pt>
                <c:pt idx="1080">
                  <c:v>6.5874505002427549E-4</c:v>
                </c:pt>
                <c:pt idx="1081">
                  <c:v>7.0280321561112054E-4</c:v>
                </c:pt>
                <c:pt idx="1082">
                  <c:v>5.946972512080145E-4</c:v>
                </c:pt>
                <c:pt idx="1083">
                  <c:v>5.9216477379196914E-4</c:v>
                </c:pt>
                <c:pt idx="1084">
                  <c:v>6.1137381036144951E-4</c:v>
                </c:pt>
                <c:pt idx="1085">
                  <c:v>5.5356460683898356E-4</c:v>
                </c:pt>
                <c:pt idx="1086">
                  <c:v>5.5106904806333549E-4</c:v>
                </c:pt>
                <c:pt idx="1087">
                  <c:v>5.4539760664680775E-4</c:v>
                </c:pt>
                <c:pt idx="1088">
                  <c:v>4.4130922519590682E-4</c:v>
                </c:pt>
                <c:pt idx="1089">
                  <c:v>4.3884071410392375E-4</c:v>
                </c:pt>
                <c:pt idx="1090">
                  <c:v>6.2778282016834103E-4</c:v>
                </c:pt>
                <c:pt idx="1091">
                  <c:v>6.253388377906741E-4</c:v>
                </c:pt>
                <c:pt idx="1092">
                  <c:v>6.2289486251183E-4</c:v>
                </c:pt>
                <c:pt idx="1093">
                  <c:v>6.1649573982304777E-4</c:v>
                </c:pt>
                <c:pt idx="1094">
                  <c:v>6.3433552664687789E-4</c:v>
                </c:pt>
                <c:pt idx="1095">
                  <c:v>6.3192252821099516E-4</c:v>
                </c:pt>
                <c:pt idx="1096">
                  <c:v>6.2686247112493914E-4</c:v>
                </c:pt>
                <c:pt idx="1097">
                  <c:v>6.2141115120531822E-4</c:v>
                </c:pt>
                <c:pt idx="1098">
                  <c:v>6.1902005699437891E-4</c:v>
                </c:pt>
                <c:pt idx="1099">
                  <c:v>6.1108856537548327E-4</c:v>
                </c:pt>
                <c:pt idx="1100">
                  <c:v>6.0578807688902293E-4</c:v>
                </c:pt>
                <c:pt idx="1101">
                  <c:v>6.0342990600369877E-4</c:v>
                </c:pt>
                <c:pt idx="1102">
                  <c:v>5.9615129534867743E-4</c:v>
                </c:pt>
                <c:pt idx="1103">
                  <c:v>5.6768529474540957E-4</c:v>
                </c:pt>
                <c:pt idx="1104">
                  <c:v>5.6535758646900059E-4</c:v>
                </c:pt>
                <c:pt idx="1105">
                  <c:v>6.7725970439364816E-4</c:v>
                </c:pt>
                <c:pt idx="1106">
                  <c:v>6.2384167935680039E-4</c:v>
                </c:pt>
                <c:pt idx="1107">
                  <c:v>6.2153897036969045E-4</c:v>
                </c:pt>
                <c:pt idx="1108">
                  <c:v>6.1469494663521156E-4</c:v>
                </c:pt>
                <c:pt idx="1109">
                  <c:v>5.6400455068201572E-4</c:v>
                </c:pt>
                <c:pt idx="1110">
                  <c:v>5.6172940086206052E-4</c:v>
                </c:pt>
                <c:pt idx="1111">
                  <c:v>5.3419374058750308E-4</c:v>
                </c:pt>
                <c:pt idx="1112">
                  <c:v>4.9564672171836137E-4</c:v>
                </c:pt>
                <c:pt idx="1113">
                  <c:v>4.9356183058752714E-4</c:v>
                </c:pt>
                <c:pt idx="1114">
                  <c:v>5.538570187268657E-4</c:v>
                </c:pt>
                <c:pt idx="1115">
                  <c:v>5.7683284365222349E-4</c:v>
                </c:pt>
              </c:numCache>
            </c:numRef>
          </c:xVal>
          <c:yVal>
            <c:numRef>
              <c:f>Bq!$O$25:$O$1140</c:f>
              <c:numCache>
                <c:formatCode>General</c:formatCode>
                <c:ptCount val="1116"/>
                <c:pt idx="0">
                  <c:v>0</c:v>
                </c:pt>
                <c:pt idx="1">
                  <c:v>0.10000000000000009</c:v>
                </c:pt>
                <c:pt idx="2">
                  <c:v>0.20000000000000018</c:v>
                </c:pt>
                <c:pt idx="3">
                  <c:v>0.30000000000000027</c:v>
                </c:pt>
                <c:pt idx="4">
                  <c:v>0.40000100000000005</c:v>
                </c:pt>
                <c:pt idx="5">
                  <c:v>0.50000100000000014</c:v>
                </c:pt>
                <c:pt idx="6">
                  <c:v>0.60000100000000023</c:v>
                </c:pt>
                <c:pt idx="7">
                  <c:v>0.70000000000000018</c:v>
                </c:pt>
                <c:pt idx="8">
                  <c:v>0.80000000000000027</c:v>
                </c:pt>
                <c:pt idx="9">
                  <c:v>0.89999999999999991</c:v>
                </c:pt>
                <c:pt idx="10">
                  <c:v>1</c:v>
                </c:pt>
                <c:pt idx="11">
                  <c:v>1.1000000000000001</c:v>
                </c:pt>
                <c:pt idx="12">
                  <c:v>1.2000000000000002</c:v>
                </c:pt>
                <c:pt idx="13">
                  <c:v>1.3000000000000003</c:v>
                </c:pt>
                <c:pt idx="14">
                  <c:v>1.4000000000000004</c:v>
                </c:pt>
                <c:pt idx="15">
                  <c:v>1.5</c:v>
                </c:pt>
                <c:pt idx="16">
                  <c:v>1.5999999999999996</c:v>
                </c:pt>
                <c:pt idx="17">
                  <c:v>1.699999</c:v>
                </c:pt>
                <c:pt idx="18">
                  <c:v>1.7999990000000001</c:v>
                </c:pt>
                <c:pt idx="19">
                  <c:v>1.8999990000000002</c:v>
                </c:pt>
                <c:pt idx="20">
                  <c:v>1.9999990000000003</c:v>
                </c:pt>
                <c:pt idx="21">
                  <c:v>2.0999989999999995</c:v>
                </c:pt>
                <c:pt idx="22">
                  <c:v>2.199999</c:v>
                </c:pt>
                <c:pt idx="23">
                  <c:v>2.2999989999999997</c:v>
                </c:pt>
                <c:pt idx="24">
                  <c:v>2.3999990000000002</c:v>
                </c:pt>
                <c:pt idx="25">
                  <c:v>2.4999989999999999</c:v>
                </c:pt>
                <c:pt idx="26">
                  <c:v>2.5999990000000004</c:v>
                </c:pt>
                <c:pt idx="27">
                  <c:v>2.6999979999999999</c:v>
                </c:pt>
                <c:pt idx="28">
                  <c:v>2.7999979999999995</c:v>
                </c:pt>
                <c:pt idx="29">
                  <c:v>2.8999980000000001</c:v>
                </c:pt>
                <c:pt idx="30">
                  <c:v>2.9999979999999997</c:v>
                </c:pt>
                <c:pt idx="31">
                  <c:v>3.0999980000000003</c:v>
                </c:pt>
                <c:pt idx="32">
                  <c:v>3.1999979999999999</c:v>
                </c:pt>
                <c:pt idx="33">
                  <c:v>3.2999980000000004</c:v>
                </c:pt>
                <c:pt idx="34">
                  <c:v>3.3999980000000001</c:v>
                </c:pt>
                <c:pt idx="35">
                  <c:v>3.4999980000000006</c:v>
                </c:pt>
                <c:pt idx="36">
                  <c:v>3.5999980000000003</c:v>
                </c:pt>
                <c:pt idx="37">
                  <c:v>3.699997999999999</c:v>
                </c:pt>
                <c:pt idx="38">
                  <c:v>3.7999970000000003</c:v>
                </c:pt>
                <c:pt idx="39">
                  <c:v>3.8999969999999999</c:v>
                </c:pt>
                <c:pt idx="40">
                  <c:v>3.9999970000000005</c:v>
                </c:pt>
                <c:pt idx="41">
                  <c:v>4.0999970000000001</c:v>
                </c:pt>
                <c:pt idx="42">
                  <c:v>4.1999970000000006</c:v>
                </c:pt>
                <c:pt idx="43">
                  <c:v>4.2999970000000003</c:v>
                </c:pt>
                <c:pt idx="44">
                  <c:v>4.399996999999999</c:v>
                </c:pt>
                <c:pt idx="45">
                  <c:v>4.4999969999999996</c:v>
                </c:pt>
                <c:pt idx="46">
                  <c:v>4.5999970000000001</c:v>
                </c:pt>
                <c:pt idx="47">
                  <c:v>4.6999969999999998</c:v>
                </c:pt>
                <c:pt idx="48">
                  <c:v>4.7999960000000002</c:v>
                </c:pt>
                <c:pt idx="49">
                  <c:v>4.8999960000000007</c:v>
                </c:pt>
                <c:pt idx="50">
                  <c:v>4.9999960000000003</c:v>
                </c:pt>
                <c:pt idx="51">
                  <c:v>5.0999959999999991</c:v>
                </c:pt>
                <c:pt idx="52">
                  <c:v>5.1999959999999996</c:v>
                </c:pt>
                <c:pt idx="53">
                  <c:v>5.2999960000000002</c:v>
                </c:pt>
                <c:pt idx="54">
                  <c:v>5.3999959999999998</c:v>
                </c:pt>
                <c:pt idx="55">
                  <c:v>5.4999959999999994</c:v>
                </c:pt>
                <c:pt idx="56">
                  <c:v>5.599996</c:v>
                </c:pt>
                <c:pt idx="57">
                  <c:v>5.6999960000000005</c:v>
                </c:pt>
                <c:pt idx="58">
                  <c:v>5.7999960000000002</c:v>
                </c:pt>
                <c:pt idx="59">
                  <c:v>5.8999949999999997</c:v>
                </c:pt>
                <c:pt idx="60">
                  <c:v>5.9999950000000002</c:v>
                </c:pt>
                <c:pt idx="61">
                  <c:v>6.0999949999999998</c:v>
                </c:pt>
                <c:pt idx="62">
                  <c:v>6.1999949999999995</c:v>
                </c:pt>
                <c:pt idx="63">
                  <c:v>6.2999949999999991</c:v>
                </c:pt>
                <c:pt idx="64">
                  <c:v>6.3999950000000005</c:v>
                </c:pt>
                <c:pt idx="65">
                  <c:v>6.4999950000000002</c:v>
                </c:pt>
                <c:pt idx="66">
                  <c:v>6.5999949999999998</c:v>
                </c:pt>
                <c:pt idx="67">
                  <c:v>6.6999950000000013</c:v>
                </c:pt>
                <c:pt idx="68">
                  <c:v>6.7999950000000009</c:v>
                </c:pt>
                <c:pt idx="69">
                  <c:v>6.8999939999999995</c:v>
                </c:pt>
                <c:pt idx="70">
                  <c:v>6.9999940000000009</c:v>
                </c:pt>
                <c:pt idx="71">
                  <c:v>7.0999940000000006</c:v>
                </c:pt>
                <c:pt idx="72">
                  <c:v>7.1999940000000002</c:v>
                </c:pt>
                <c:pt idx="73">
                  <c:v>7.2999939999999999</c:v>
                </c:pt>
                <c:pt idx="74">
                  <c:v>7.3999939999999995</c:v>
                </c:pt>
                <c:pt idx="75">
                  <c:v>7.4999940000000009</c:v>
                </c:pt>
                <c:pt idx="76">
                  <c:v>7.5999939999999988</c:v>
                </c:pt>
                <c:pt idx="77">
                  <c:v>7.6999940000000002</c:v>
                </c:pt>
                <c:pt idx="78">
                  <c:v>7.7999939999999999</c:v>
                </c:pt>
                <c:pt idx="79">
                  <c:v>7.8999939999999995</c:v>
                </c:pt>
                <c:pt idx="80">
                  <c:v>7.9999929999999999</c:v>
                </c:pt>
                <c:pt idx="81">
                  <c:v>8.0999900000000018</c:v>
                </c:pt>
                <c:pt idx="82">
                  <c:v>8.1999900000000014</c:v>
                </c:pt>
                <c:pt idx="83">
                  <c:v>8.2999900000000011</c:v>
                </c:pt>
                <c:pt idx="84">
                  <c:v>8.399989999999999</c:v>
                </c:pt>
                <c:pt idx="85">
                  <c:v>8.4999899999999986</c:v>
                </c:pt>
                <c:pt idx="86">
                  <c:v>8.5999899999999982</c:v>
                </c:pt>
                <c:pt idx="87">
                  <c:v>8.6999899999999997</c:v>
                </c:pt>
                <c:pt idx="88">
                  <c:v>8.7999899999999993</c:v>
                </c:pt>
                <c:pt idx="89">
                  <c:v>8.899989999999999</c:v>
                </c:pt>
                <c:pt idx="90">
                  <c:v>8.9999900000000004</c:v>
                </c:pt>
                <c:pt idx="91">
                  <c:v>9.09999</c:v>
                </c:pt>
                <c:pt idx="92">
                  <c:v>9.1999899999999997</c:v>
                </c:pt>
                <c:pt idx="93">
                  <c:v>9.2999899999999993</c:v>
                </c:pt>
                <c:pt idx="94">
                  <c:v>9.399989999999999</c:v>
                </c:pt>
                <c:pt idx="95">
                  <c:v>9.4999900000000004</c:v>
                </c:pt>
                <c:pt idx="96">
                  <c:v>9.59999</c:v>
                </c:pt>
                <c:pt idx="97">
                  <c:v>9.6999899999999997</c:v>
                </c:pt>
                <c:pt idx="98">
                  <c:v>9.7999900000000011</c:v>
                </c:pt>
                <c:pt idx="99">
                  <c:v>9.8999900000000007</c:v>
                </c:pt>
                <c:pt idx="100">
                  <c:v>9.9999900000000004</c:v>
                </c:pt>
                <c:pt idx="101">
                  <c:v>10.09999</c:v>
                </c:pt>
                <c:pt idx="102">
                  <c:v>10.19999</c:v>
                </c:pt>
                <c:pt idx="103">
                  <c:v>10.299990000000001</c:v>
                </c:pt>
                <c:pt idx="104">
                  <c:v>10.399990000000001</c:v>
                </c:pt>
                <c:pt idx="105">
                  <c:v>10.49999</c:v>
                </c:pt>
                <c:pt idx="106">
                  <c:v>10.599990000000002</c:v>
                </c:pt>
                <c:pt idx="107">
                  <c:v>10.699990000000001</c:v>
                </c:pt>
                <c:pt idx="108">
                  <c:v>10.799990000000001</c:v>
                </c:pt>
                <c:pt idx="109">
                  <c:v>10.899989999999999</c:v>
                </c:pt>
                <c:pt idx="110">
                  <c:v>10.999989999999999</c:v>
                </c:pt>
                <c:pt idx="111">
                  <c:v>11.099989999999998</c:v>
                </c:pt>
                <c:pt idx="112">
                  <c:v>11.19999</c:v>
                </c:pt>
                <c:pt idx="113">
                  <c:v>11.299989999999999</c:v>
                </c:pt>
                <c:pt idx="114">
                  <c:v>11.399989999999999</c:v>
                </c:pt>
                <c:pt idx="115">
                  <c:v>11.49999</c:v>
                </c:pt>
                <c:pt idx="116">
                  <c:v>11.59999</c:v>
                </c:pt>
                <c:pt idx="117">
                  <c:v>11.69999</c:v>
                </c:pt>
                <c:pt idx="118">
                  <c:v>11.799989999999999</c:v>
                </c:pt>
                <c:pt idx="119">
                  <c:v>11.899989999999999</c:v>
                </c:pt>
                <c:pt idx="120">
                  <c:v>11.99999</c:v>
                </c:pt>
                <c:pt idx="121">
                  <c:v>12.09999</c:v>
                </c:pt>
                <c:pt idx="122">
                  <c:v>12.19999</c:v>
                </c:pt>
                <c:pt idx="123">
                  <c:v>12.299990000000001</c:v>
                </c:pt>
                <c:pt idx="124">
                  <c:v>12.399990000000001</c:v>
                </c:pt>
                <c:pt idx="125">
                  <c:v>12.49999</c:v>
                </c:pt>
                <c:pt idx="126">
                  <c:v>12.59999</c:v>
                </c:pt>
                <c:pt idx="127">
                  <c:v>12.69999</c:v>
                </c:pt>
                <c:pt idx="128">
                  <c:v>12.799990000000001</c:v>
                </c:pt>
                <c:pt idx="129">
                  <c:v>12.899990000000001</c:v>
                </c:pt>
                <c:pt idx="130">
                  <c:v>12.99999</c:v>
                </c:pt>
                <c:pt idx="131">
                  <c:v>13.099990000000002</c:v>
                </c:pt>
                <c:pt idx="132">
                  <c:v>13.199990000000001</c:v>
                </c:pt>
                <c:pt idx="133">
                  <c:v>13.299990000000001</c:v>
                </c:pt>
                <c:pt idx="134">
                  <c:v>13.399989999999999</c:v>
                </c:pt>
                <c:pt idx="135">
                  <c:v>13.499989999999999</c:v>
                </c:pt>
                <c:pt idx="136">
                  <c:v>13.599989999999998</c:v>
                </c:pt>
                <c:pt idx="137">
                  <c:v>13.69999</c:v>
                </c:pt>
                <c:pt idx="138">
                  <c:v>13.799989999999999</c:v>
                </c:pt>
                <c:pt idx="139">
                  <c:v>13.899989999999999</c:v>
                </c:pt>
                <c:pt idx="140">
                  <c:v>13.99999</c:v>
                </c:pt>
                <c:pt idx="141">
                  <c:v>14.099989999999998</c:v>
                </c:pt>
                <c:pt idx="142">
                  <c:v>14.19999</c:v>
                </c:pt>
                <c:pt idx="143">
                  <c:v>14.299990000000001</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15.399990000000003</c:v>
                </c:pt>
                <c:pt idx="155">
                  <c:v>15.49999</c:v>
                </c:pt>
                <c:pt idx="156">
                  <c:v>15.599990000000002</c:v>
                </c:pt>
                <c:pt idx="157">
                  <c:v>15.69999</c:v>
                </c:pt>
                <c:pt idx="158">
                  <c:v>15.799990000000001</c:v>
                </c:pt>
                <c:pt idx="159">
                  <c:v>15.899989999999999</c:v>
                </c:pt>
                <c:pt idx="160">
                  <c:v>15.99999</c:v>
                </c:pt>
                <c:pt idx="161">
                  <c:v>16.099989999999998</c:v>
                </c:pt>
                <c:pt idx="162">
                  <c:v>16.19999</c:v>
                </c:pt>
                <c:pt idx="163">
                  <c:v>16.299990000000001</c:v>
                </c:pt>
                <c:pt idx="164">
                  <c:v>16.399989999999999</c:v>
                </c:pt>
                <c:pt idx="165">
                  <c:v>16.49999</c:v>
                </c:pt>
                <c:pt idx="166">
                  <c:v>16.599989999999998</c:v>
                </c:pt>
                <c:pt idx="167">
                  <c:v>16.69999</c:v>
                </c:pt>
                <c:pt idx="168">
                  <c:v>16.799990000000001</c:v>
                </c:pt>
                <c:pt idx="169">
                  <c:v>16.899989999999999</c:v>
                </c:pt>
                <c:pt idx="170">
                  <c:v>16.99999</c:v>
                </c:pt>
                <c:pt idx="171">
                  <c:v>17.099989999999998</c:v>
                </c:pt>
                <c:pt idx="172">
                  <c:v>17.19999</c:v>
                </c:pt>
                <c:pt idx="173">
                  <c:v>17.299990000000001</c:v>
                </c:pt>
                <c:pt idx="174">
                  <c:v>17.399989999999999</c:v>
                </c:pt>
                <c:pt idx="175">
                  <c:v>17.499980000000001</c:v>
                </c:pt>
                <c:pt idx="176">
                  <c:v>17.599979999999999</c:v>
                </c:pt>
                <c:pt idx="177">
                  <c:v>17.69998</c:v>
                </c:pt>
                <c:pt idx="178">
                  <c:v>17.799979999999998</c:v>
                </c:pt>
                <c:pt idx="179">
                  <c:v>17.899979999999999</c:v>
                </c:pt>
                <c:pt idx="180">
                  <c:v>17.999980000000001</c:v>
                </c:pt>
                <c:pt idx="181">
                  <c:v>18.099990000000002</c:v>
                </c:pt>
                <c:pt idx="182">
                  <c:v>18.19999</c:v>
                </c:pt>
                <c:pt idx="183">
                  <c:v>18.299990000000001</c:v>
                </c:pt>
                <c:pt idx="184">
                  <c:v>18.399989999999999</c:v>
                </c:pt>
                <c:pt idx="185">
                  <c:v>18.49999</c:v>
                </c:pt>
                <c:pt idx="186">
                  <c:v>18.599989999999998</c:v>
                </c:pt>
                <c:pt idx="187">
                  <c:v>18.69999</c:v>
                </c:pt>
                <c:pt idx="188">
                  <c:v>18.799979999999998</c:v>
                </c:pt>
                <c:pt idx="189">
                  <c:v>18.899979999999999</c:v>
                </c:pt>
                <c:pt idx="190">
                  <c:v>18.999979999999997</c:v>
                </c:pt>
                <c:pt idx="191">
                  <c:v>19.099980000000002</c:v>
                </c:pt>
                <c:pt idx="192">
                  <c:v>19.199979999999996</c:v>
                </c:pt>
                <c:pt idx="193">
                  <c:v>19.299980000000001</c:v>
                </c:pt>
                <c:pt idx="194">
                  <c:v>19.399979999999999</c:v>
                </c:pt>
                <c:pt idx="195">
                  <c:v>19.499980000000001</c:v>
                </c:pt>
                <c:pt idx="196">
                  <c:v>19.599979999999999</c:v>
                </c:pt>
                <c:pt idx="197">
                  <c:v>19.69998</c:v>
                </c:pt>
                <c:pt idx="198">
                  <c:v>19.799979999999998</c:v>
                </c:pt>
                <c:pt idx="199">
                  <c:v>19.899979999999999</c:v>
                </c:pt>
                <c:pt idx="200">
                  <c:v>19.999980000000001</c:v>
                </c:pt>
                <c:pt idx="201">
                  <c:v>20.099980000000002</c:v>
                </c:pt>
                <c:pt idx="202">
                  <c:v>20.19998</c:v>
                </c:pt>
                <c:pt idx="203">
                  <c:v>20.299980000000001</c:v>
                </c:pt>
                <c:pt idx="204">
                  <c:v>20.399979999999999</c:v>
                </c:pt>
                <c:pt idx="205">
                  <c:v>20.499980000000001</c:v>
                </c:pt>
                <c:pt idx="206">
                  <c:v>20.599979999999999</c:v>
                </c:pt>
                <c:pt idx="207">
                  <c:v>20.699980000000004</c:v>
                </c:pt>
                <c:pt idx="208">
                  <c:v>20.799979999999998</c:v>
                </c:pt>
                <c:pt idx="209">
                  <c:v>20.899980000000003</c:v>
                </c:pt>
                <c:pt idx="210">
                  <c:v>20.999980000000001</c:v>
                </c:pt>
                <c:pt idx="211">
                  <c:v>21.099980000000002</c:v>
                </c:pt>
                <c:pt idx="212">
                  <c:v>21.19998</c:v>
                </c:pt>
                <c:pt idx="213">
                  <c:v>21.299979999999998</c:v>
                </c:pt>
                <c:pt idx="214">
                  <c:v>21.399979999999999</c:v>
                </c:pt>
                <c:pt idx="215">
                  <c:v>21.499979999999997</c:v>
                </c:pt>
                <c:pt idx="216">
                  <c:v>21.599980000000002</c:v>
                </c:pt>
                <c:pt idx="217">
                  <c:v>21.699979999999996</c:v>
                </c:pt>
                <c:pt idx="218">
                  <c:v>21.799980000000001</c:v>
                </c:pt>
                <c:pt idx="219">
                  <c:v>21.899979999999999</c:v>
                </c:pt>
                <c:pt idx="220">
                  <c:v>21.999980000000001</c:v>
                </c:pt>
                <c:pt idx="221">
                  <c:v>22.099979999999999</c:v>
                </c:pt>
                <c:pt idx="222">
                  <c:v>22.19998</c:v>
                </c:pt>
                <c:pt idx="223">
                  <c:v>22.299979999999998</c:v>
                </c:pt>
                <c:pt idx="224">
                  <c:v>22.399979999999999</c:v>
                </c:pt>
                <c:pt idx="225">
                  <c:v>22.499980000000001</c:v>
                </c:pt>
                <c:pt idx="226">
                  <c:v>22.599980000000002</c:v>
                </c:pt>
                <c:pt idx="227">
                  <c:v>22.69998</c:v>
                </c:pt>
                <c:pt idx="228">
                  <c:v>22.799980000000001</c:v>
                </c:pt>
                <c:pt idx="229">
                  <c:v>22.899979999999999</c:v>
                </c:pt>
                <c:pt idx="230">
                  <c:v>22.999980000000001</c:v>
                </c:pt>
                <c:pt idx="231">
                  <c:v>23.099979999999999</c:v>
                </c:pt>
                <c:pt idx="232">
                  <c:v>23.199980000000004</c:v>
                </c:pt>
                <c:pt idx="233">
                  <c:v>23.299979999999998</c:v>
                </c:pt>
                <c:pt idx="234">
                  <c:v>23.399980000000003</c:v>
                </c:pt>
                <c:pt idx="235">
                  <c:v>23.499980000000001</c:v>
                </c:pt>
                <c:pt idx="236">
                  <c:v>23.599980000000002</c:v>
                </c:pt>
                <c:pt idx="237">
                  <c:v>23.69998</c:v>
                </c:pt>
                <c:pt idx="238">
                  <c:v>23.799979999999998</c:v>
                </c:pt>
                <c:pt idx="239">
                  <c:v>23.899979999999999</c:v>
                </c:pt>
                <c:pt idx="240">
                  <c:v>23.999979999999997</c:v>
                </c:pt>
                <c:pt idx="241">
                  <c:v>24.099980000000002</c:v>
                </c:pt>
                <c:pt idx="242">
                  <c:v>24.199979999999996</c:v>
                </c:pt>
                <c:pt idx="243">
                  <c:v>24.299980000000001</c:v>
                </c:pt>
                <c:pt idx="244">
                  <c:v>24.399979999999999</c:v>
                </c:pt>
                <c:pt idx="245">
                  <c:v>24.499980000000001</c:v>
                </c:pt>
                <c:pt idx="246">
                  <c:v>24.599979999999999</c:v>
                </c:pt>
                <c:pt idx="247">
                  <c:v>24.69998</c:v>
                </c:pt>
                <c:pt idx="248">
                  <c:v>24.799979999999998</c:v>
                </c:pt>
                <c:pt idx="249">
                  <c:v>24.899979999999999</c:v>
                </c:pt>
                <c:pt idx="250">
                  <c:v>24.999980000000001</c:v>
                </c:pt>
                <c:pt idx="251">
                  <c:v>25.099980000000002</c:v>
                </c:pt>
                <c:pt idx="252">
                  <c:v>25.19998</c:v>
                </c:pt>
                <c:pt idx="253">
                  <c:v>25.299980000000001</c:v>
                </c:pt>
                <c:pt idx="254">
                  <c:v>25.399979999999999</c:v>
                </c:pt>
                <c:pt idx="255">
                  <c:v>25.499980000000001</c:v>
                </c:pt>
                <c:pt idx="256">
                  <c:v>25.599979999999999</c:v>
                </c:pt>
                <c:pt idx="257">
                  <c:v>25.699980000000004</c:v>
                </c:pt>
                <c:pt idx="258">
                  <c:v>25.799979999999998</c:v>
                </c:pt>
                <c:pt idx="259">
                  <c:v>25.899980000000003</c:v>
                </c:pt>
                <c:pt idx="260">
                  <c:v>25.999980000000001</c:v>
                </c:pt>
                <c:pt idx="261">
                  <c:v>26.099980000000002</c:v>
                </c:pt>
                <c:pt idx="262">
                  <c:v>26.19998</c:v>
                </c:pt>
                <c:pt idx="263">
                  <c:v>26.299979999999998</c:v>
                </c:pt>
                <c:pt idx="264">
                  <c:v>26.399979999999999</c:v>
                </c:pt>
                <c:pt idx="265">
                  <c:v>26.499979999999997</c:v>
                </c:pt>
                <c:pt idx="266">
                  <c:v>26.599980000000002</c:v>
                </c:pt>
                <c:pt idx="267">
                  <c:v>26.699979999999996</c:v>
                </c:pt>
                <c:pt idx="268">
                  <c:v>26.799980000000001</c:v>
                </c:pt>
                <c:pt idx="269">
                  <c:v>26.899979999999999</c:v>
                </c:pt>
                <c:pt idx="270">
                  <c:v>26.999980000000001</c:v>
                </c:pt>
                <c:pt idx="271">
                  <c:v>27.099979999999999</c:v>
                </c:pt>
                <c:pt idx="272">
                  <c:v>27.19998</c:v>
                </c:pt>
                <c:pt idx="273">
                  <c:v>27.299979999999998</c:v>
                </c:pt>
                <c:pt idx="274">
                  <c:v>27.399979999999999</c:v>
                </c:pt>
                <c:pt idx="275">
                  <c:v>27.499980000000001</c:v>
                </c:pt>
                <c:pt idx="276">
                  <c:v>27.599980000000002</c:v>
                </c:pt>
                <c:pt idx="277">
                  <c:v>27.69998</c:v>
                </c:pt>
                <c:pt idx="278">
                  <c:v>27.799980000000001</c:v>
                </c:pt>
                <c:pt idx="279">
                  <c:v>27.899979999999999</c:v>
                </c:pt>
                <c:pt idx="280">
                  <c:v>27.999980000000001</c:v>
                </c:pt>
                <c:pt idx="281">
                  <c:v>28.099979999999999</c:v>
                </c:pt>
                <c:pt idx="282">
                  <c:v>28.199980000000004</c:v>
                </c:pt>
                <c:pt idx="283">
                  <c:v>28.299979999999998</c:v>
                </c:pt>
                <c:pt idx="284">
                  <c:v>28.399980000000003</c:v>
                </c:pt>
                <c:pt idx="285">
                  <c:v>28.499980000000001</c:v>
                </c:pt>
                <c:pt idx="286">
                  <c:v>28.599980000000002</c:v>
                </c:pt>
                <c:pt idx="287">
                  <c:v>28.69998</c:v>
                </c:pt>
                <c:pt idx="288">
                  <c:v>28.799979999999998</c:v>
                </c:pt>
                <c:pt idx="289">
                  <c:v>28.899979999999999</c:v>
                </c:pt>
                <c:pt idx="290">
                  <c:v>28.999979999999997</c:v>
                </c:pt>
                <c:pt idx="291">
                  <c:v>29.099980000000002</c:v>
                </c:pt>
                <c:pt idx="292">
                  <c:v>29.199979999999996</c:v>
                </c:pt>
                <c:pt idx="293">
                  <c:v>29.299969999999998</c:v>
                </c:pt>
                <c:pt idx="294">
                  <c:v>29.399970000000003</c:v>
                </c:pt>
                <c:pt idx="295">
                  <c:v>29.499969999999998</c:v>
                </c:pt>
                <c:pt idx="296">
                  <c:v>29.599970000000003</c:v>
                </c:pt>
                <c:pt idx="297">
                  <c:v>29.69997</c:v>
                </c:pt>
                <c:pt idx="298">
                  <c:v>29.799970000000002</c:v>
                </c:pt>
                <c:pt idx="299">
                  <c:v>29.89997</c:v>
                </c:pt>
                <c:pt idx="300">
                  <c:v>29.999970000000001</c:v>
                </c:pt>
                <c:pt idx="301">
                  <c:v>30.099969999999999</c:v>
                </c:pt>
                <c:pt idx="302">
                  <c:v>30.19997</c:v>
                </c:pt>
                <c:pt idx="303">
                  <c:v>30.299970000000002</c:v>
                </c:pt>
                <c:pt idx="304">
                  <c:v>30.399969999999996</c:v>
                </c:pt>
                <c:pt idx="305">
                  <c:v>30.499969999999998</c:v>
                </c:pt>
                <c:pt idx="306">
                  <c:v>30.599969999999999</c:v>
                </c:pt>
                <c:pt idx="307">
                  <c:v>30.69997</c:v>
                </c:pt>
                <c:pt idx="308">
                  <c:v>30.799970000000002</c:v>
                </c:pt>
                <c:pt idx="309">
                  <c:v>30.899970000000003</c:v>
                </c:pt>
                <c:pt idx="310">
                  <c:v>30.999969999999998</c:v>
                </c:pt>
                <c:pt idx="311">
                  <c:v>31.099969999999999</c:v>
                </c:pt>
                <c:pt idx="312">
                  <c:v>31.19997</c:v>
                </c:pt>
                <c:pt idx="313">
                  <c:v>31.299970000000002</c:v>
                </c:pt>
                <c:pt idx="314">
                  <c:v>31.399969999999996</c:v>
                </c:pt>
                <c:pt idx="315">
                  <c:v>31.499970000000005</c:v>
                </c:pt>
                <c:pt idx="316">
                  <c:v>31.599969999999999</c:v>
                </c:pt>
                <c:pt idx="317">
                  <c:v>31.69997</c:v>
                </c:pt>
                <c:pt idx="318">
                  <c:v>31.799970000000002</c:v>
                </c:pt>
                <c:pt idx="319">
                  <c:v>31.899970000000003</c:v>
                </c:pt>
                <c:pt idx="320">
                  <c:v>31.999969999999998</c:v>
                </c:pt>
                <c:pt idx="321">
                  <c:v>32.099969999999999</c:v>
                </c:pt>
                <c:pt idx="322">
                  <c:v>32.19997</c:v>
                </c:pt>
                <c:pt idx="323">
                  <c:v>32.299970000000002</c:v>
                </c:pt>
                <c:pt idx="324">
                  <c:v>32.399969999999996</c:v>
                </c:pt>
                <c:pt idx="325">
                  <c:v>32.499970000000005</c:v>
                </c:pt>
                <c:pt idx="326">
                  <c:v>32.599969999999999</c:v>
                </c:pt>
                <c:pt idx="327">
                  <c:v>32.69997</c:v>
                </c:pt>
                <c:pt idx="328">
                  <c:v>32.799970000000002</c:v>
                </c:pt>
                <c:pt idx="329">
                  <c:v>32.899969999999996</c:v>
                </c:pt>
                <c:pt idx="330">
                  <c:v>32.999969999999998</c:v>
                </c:pt>
                <c:pt idx="331">
                  <c:v>33.099969999999999</c:v>
                </c:pt>
                <c:pt idx="332">
                  <c:v>33.19997</c:v>
                </c:pt>
                <c:pt idx="333">
                  <c:v>33.299970000000002</c:v>
                </c:pt>
                <c:pt idx="334">
                  <c:v>33.399970000000003</c:v>
                </c:pt>
                <c:pt idx="335">
                  <c:v>33.499969999999998</c:v>
                </c:pt>
                <c:pt idx="336">
                  <c:v>33.599969999999999</c:v>
                </c:pt>
                <c:pt idx="337">
                  <c:v>33.69997</c:v>
                </c:pt>
                <c:pt idx="338">
                  <c:v>33.799970000000002</c:v>
                </c:pt>
                <c:pt idx="339">
                  <c:v>33.899969999999996</c:v>
                </c:pt>
                <c:pt idx="340">
                  <c:v>33.999970000000005</c:v>
                </c:pt>
                <c:pt idx="341">
                  <c:v>34.099969999999999</c:v>
                </c:pt>
                <c:pt idx="342">
                  <c:v>34.19997</c:v>
                </c:pt>
                <c:pt idx="343">
                  <c:v>34.299970000000002</c:v>
                </c:pt>
                <c:pt idx="344">
                  <c:v>34.399970000000003</c:v>
                </c:pt>
                <c:pt idx="345">
                  <c:v>34.499969999999998</c:v>
                </c:pt>
                <c:pt idx="346">
                  <c:v>34.599969999999999</c:v>
                </c:pt>
                <c:pt idx="347">
                  <c:v>34.69997</c:v>
                </c:pt>
                <c:pt idx="348">
                  <c:v>34.799970000000002</c:v>
                </c:pt>
                <c:pt idx="349">
                  <c:v>34.899969999999996</c:v>
                </c:pt>
                <c:pt idx="350">
                  <c:v>34.999970000000005</c:v>
                </c:pt>
                <c:pt idx="351">
                  <c:v>35.099969999999999</c:v>
                </c:pt>
                <c:pt idx="352">
                  <c:v>35.19997</c:v>
                </c:pt>
                <c:pt idx="353">
                  <c:v>35.299970000000002</c:v>
                </c:pt>
                <c:pt idx="354">
                  <c:v>35.399969999999996</c:v>
                </c:pt>
                <c:pt idx="355">
                  <c:v>35.499969999999998</c:v>
                </c:pt>
                <c:pt idx="356">
                  <c:v>35.599969999999999</c:v>
                </c:pt>
                <c:pt idx="357">
                  <c:v>35.69997</c:v>
                </c:pt>
                <c:pt idx="358">
                  <c:v>35.799970000000002</c:v>
                </c:pt>
                <c:pt idx="359">
                  <c:v>35.899970000000003</c:v>
                </c:pt>
                <c:pt idx="360">
                  <c:v>35.999969999999998</c:v>
                </c:pt>
                <c:pt idx="361">
                  <c:v>36.099969999999999</c:v>
                </c:pt>
                <c:pt idx="362">
                  <c:v>36.19997</c:v>
                </c:pt>
                <c:pt idx="363">
                  <c:v>36.299970000000002</c:v>
                </c:pt>
                <c:pt idx="364">
                  <c:v>36.399969999999996</c:v>
                </c:pt>
                <c:pt idx="365">
                  <c:v>36.499970000000005</c:v>
                </c:pt>
                <c:pt idx="366">
                  <c:v>36.599969999999999</c:v>
                </c:pt>
                <c:pt idx="367">
                  <c:v>36.69997</c:v>
                </c:pt>
                <c:pt idx="368">
                  <c:v>36.799970000000002</c:v>
                </c:pt>
                <c:pt idx="369">
                  <c:v>36.899970000000003</c:v>
                </c:pt>
                <c:pt idx="370">
                  <c:v>36.999969999999998</c:v>
                </c:pt>
                <c:pt idx="371">
                  <c:v>37.099969999999999</c:v>
                </c:pt>
                <c:pt idx="372">
                  <c:v>37.19997</c:v>
                </c:pt>
                <c:pt idx="373">
                  <c:v>37.299970000000002</c:v>
                </c:pt>
                <c:pt idx="374">
                  <c:v>37.399969999999996</c:v>
                </c:pt>
                <c:pt idx="375">
                  <c:v>37.499970000000005</c:v>
                </c:pt>
                <c:pt idx="376">
                  <c:v>37.599969999999999</c:v>
                </c:pt>
                <c:pt idx="377">
                  <c:v>37.69997</c:v>
                </c:pt>
                <c:pt idx="378">
                  <c:v>37.799970000000002</c:v>
                </c:pt>
                <c:pt idx="379">
                  <c:v>37.899969999999996</c:v>
                </c:pt>
                <c:pt idx="380">
                  <c:v>37.999969999999998</c:v>
                </c:pt>
                <c:pt idx="381">
                  <c:v>38.099969999999999</c:v>
                </c:pt>
                <c:pt idx="382">
                  <c:v>38.19997</c:v>
                </c:pt>
                <c:pt idx="383">
                  <c:v>38.299970000000002</c:v>
                </c:pt>
                <c:pt idx="384">
                  <c:v>38.399979999999999</c:v>
                </c:pt>
                <c:pt idx="385">
                  <c:v>38.499980000000008</c:v>
                </c:pt>
                <c:pt idx="386">
                  <c:v>38.599980000000002</c:v>
                </c:pt>
                <c:pt idx="387">
                  <c:v>38.699979999999996</c:v>
                </c:pt>
                <c:pt idx="388">
                  <c:v>38.799979999999998</c:v>
                </c:pt>
                <c:pt idx="389">
                  <c:v>38.899989999999995</c:v>
                </c:pt>
                <c:pt idx="390">
                  <c:v>38.999990000000004</c:v>
                </c:pt>
                <c:pt idx="391">
                  <c:v>39.099990000000005</c:v>
                </c:pt>
                <c:pt idx="392">
                  <c:v>39.19999</c:v>
                </c:pt>
                <c:pt idx="393">
                  <c:v>39.299999999999997</c:v>
                </c:pt>
                <c:pt idx="394">
                  <c:v>39.4</c:v>
                </c:pt>
                <c:pt idx="395">
                  <c:v>39.5</c:v>
                </c:pt>
                <c:pt idx="396">
                  <c:v>39.6</c:v>
                </c:pt>
                <c:pt idx="397">
                  <c:v>39.700009999999999</c:v>
                </c:pt>
                <c:pt idx="398">
                  <c:v>39.80001</c:v>
                </c:pt>
                <c:pt idx="399">
                  <c:v>39.900009999999995</c:v>
                </c:pt>
                <c:pt idx="400">
                  <c:v>40.000010000000003</c:v>
                </c:pt>
                <c:pt idx="401">
                  <c:v>40.100009999999997</c:v>
                </c:pt>
                <c:pt idx="402">
                  <c:v>40.200020000000002</c:v>
                </c:pt>
                <c:pt idx="403">
                  <c:v>40.300019999999996</c:v>
                </c:pt>
                <c:pt idx="404">
                  <c:v>40.400019999999998</c:v>
                </c:pt>
                <c:pt idx="405">
                  <c:v>40.500020000000006</c:v>
                </c:pt>
                <c:pt idx="406">
                  <c:v>40.600030000000004</c:v>
                </c:pt>
                <c:pt idx="407">
                  <c:v>40.700029999999998</c:v>
                </c:pt>
                <c:pt idx="408">
                  <c:v>40.80003</c:v>
                </c:pt>
                <c:pt idx="409">
                  <c:v>40.900029999999994</c:v>
                </c:pt>
                <c:pt idx="410">
                  <c:v>41.000040000000006</c:v>
                </c:pt>
                <c:pt idx="411">
                  <c:v>41.10004</c:v>
                </c:pt>
                <c:pt idx="412">
                  <c:v>41.200040000000001</c:v>
                </c:pt>
                <c:pt idx="413">
                  <c:v>41.300039999999996</c:v>
                </c:pt>
                <c:pt idx="414">
                  <c:v>41.400040000000004</c:v>
                </c:pt>
                <c:pt idx="415">
                  <c:v>41.500050000000002</c:v>
                </c:pt>
                <c:pt idx="416">
                  <c:v>41.600050000000003</c:v>
                </c:pt>
                <c:pt idx="417">
                  <c:v>41.700049999999997</c:v>
                </c:pt>
                <c:pt idx="418">
                  <c:v>41.800049999999999</c:v>
                </c:pt>
                <c:pt idx="419">
                  <c:v>41.900059999999996</c:v>
                </c:pt>
                <c:pt idx="420">
                  <c:v>42.000060000000005</c:v>
                </c:pt>
                <c:pt idx="421">
                  <c:v>42.100059999999999</c:v>
                </c:pt>
                <c:pt idx="422">
                  <c:v>42.200060000000001</c:v>
                </c:pt>
                <c:pt idx="423">
                  <c:v>42.300069999999998</c:v>
                </c:pt>
                <c:pt idx="424">
                  <c:v>42.400069999999999</c:v>
                </c:pt>
                <c:pt idx="425">
                  <c:v>42.500070000000001</c:v>
                </c:pt>
                <c:pt idx="426">
                  <c:v>42.600070000000002</c:v>
                </c:pt>
                <c:pt idx="427">
                  <c:v>42.700069999999997</c:v>
                </c:pt>
                <c:pt idx="428">
                  <c:v>42.800079999999994</c:v>
                </c:pt>
                <c:pt idx="429">
                  <c:v>42.900080000000003</c:v>
                </c:pt>
                <c:pt idx="430">
                  <c:v>43.000080000000004</c:v>
                </c:pt>
                <c:pt idx="431">
                  <c:v>43.100079999999998</c:v>
                </c:pt>
                <c:pt idx="432">
                  <c:v>43.200090000000003</c:v>
                </c:pt>
                <c:pt idx="433">
                  <c:v>43.300089999999997</c:v>
                </c:pt>
                <c:pt idx="434">
                  <c:v>43.400090000000006</c:v>
                </c:pt>
                <c:pt idx="435">
                  <c:v>43.50009</c:v>
                </c:pt>
                <c:pt idx="436">
                  <c:v>43.600090000000002</c:v>
                </c:pt>
                <c:pt idx="437">
                  <c:v>43.700099999999999</c:v>
                </c:pt>
                <c:pt idx="438">
                  <c:v>43.8001</c:v>
                </c:pt>
                <c:pt idx="439">
                  <c:v>43.900100000000002</c:v>
                </c:pt>
                <c:pt idx="440">
                  <c:v>44.000100000000003</c:v>
                </c:pt>
                <c:pt idx="441">
                  <c:v>44.100110000000001</c:v>
                </c:pt>
                <c:pt idx="442">
                  <c:v>44.200109999999995</c:v>
                </c:pt>
                <c:pt idx="443">
                  <c:v>44.300109999999997</c:v>
                </c:pt>
                <c:pt idx="444">
                  <c:v>44.400110000000005</c:v>
                </c:pt>
                <c:pt idx="445">
                  <c:v>44.500120000000003</c:v>
                </c:pt>
                <c:pt idx="446">
                  <c:v>44.600120000000004</c:v>
                </c:pt>
                <c:pt idx="447">
                  <c:v>44.700119999999998</c:v>
                </c:pt>
                <c:pt idx="448">
                  <c:v>44.800119999999993</c:v>
                </c:pt>
                <c:pt idx="449">
                  <c:v>44.900120000000001</c:v>
                </c:pt>
                <c:pt idx="450">
                  <c:v>45.000129999999999</c:v>
                </c:pt>
                <c:pt idx="451">
                  <c:v>45.10013</c:v>
                </c:pt>
                <c:pt idx="452">
                  <c:v>45.200130000000001</c:v>
                </c:pt>
                <c:pt idx="453">
                  <c:v>45.300129999999996</c:v>
                </c:pt>
                <c:pt idx="454">
                  <c:v>45.400140000000007</c:v>
                </c:pt>
                <c:pt idx="455">
                  <c:v>45.500140000000002</c:v>
                </c:pt>
                <c:pt idx="456">
                  <c:v>45.600139999999996</c:v>
                </c:pt>
                <c:pt idx="457">
                  <c:v>45.700139999999998</c:v>
                </c:pt>
                <c:pt idx="458">
                  <c:v>45.800149999999995</c:v>
                </c:pt>
                <c:pt idx="459">
                  <c:v>45.900150000000004</c:v>
                </c:pt>
                <c:pt idx="460">
                  <c:v>46.000150000000005</c:v>
                </c:pt>
                <c:pt idx="461">
                  <c:v>46.100149999999999</c:v>
                </c:pt>
                <c:pt idx="462">
                  <c:v>46.200149999999994</c:v>
                </c:pt>
                <c:pt idx="463">
                  <c:v>46.300159999999998</c:v>
                </c:pt>
                <c:pt idx="464">
                  <c:v>46.40016</c:v>
                </c:pt>
                <c:pt idx="465">
                  <c:v>46.500160000000001</c:v>
                </c:pt>
                <c:pt idx="466">
                  <c:v>46.600160000000002</c:v>
                </c:pt>
                <c:pt idx="467">
                  <c:v>46.70017</c:v>
                </c:pt>
                <c:pt idx="468">
                  <c:v>46.800169999999994</c:v>
                </c:pt>
                <c:pt idx="469">
                  <c:v>46.900170000000003</c:v>
                </c:pt>
                <c:pt idx="470">
                  <c:v>47.000169999999997</c:v>
                </c:pt>
                <c:pt idx="471">
                  <c:v>47.100169999999999</c:v>
                </c:pt>
                <c:pt idx="472">
                  <c:v>47.200179999999996</c:v>
                </c:pt>
                <c:pt idx="473">
                  <c:v>47.300179999999997</c:v>
                </c:pt>
                <c:pt idx="474">
                  <c:v>47.400180000000006</c:v>
                </c:pt>
                <c:pt idx="475">
                  <c:v>47.50018</c:v>
                </c:pt>
                <c:pt idx="476">
                  <c:v>47.600189999999998</c:v>
                </c:pt>
                <c:pt idx="477">
                  <c:v>47.700189999999999</c:v>
                </c:pt>
                <c:pt idx="478">
                  <c:v>47.800190000000001</c:v>
                </c:pt>
                <c:pt idx="479">
                  <c:v>47.900190000000002</c:v>
                </c:pt>
                <c:pt idx="480">
                  <c:v>48.0002</c:v>
                </c:pt>
                <c:pt idx="481">
                  <c:v>48.100200000000001</c:v>
                </c:pt>
                <c:pt idx="482">
                  <c:v>48.200199999999995</c:v>
                </c:pt>
                <c:pt idx="483">
                  <c:v>48.300200000000004</c:v>
                </c:pt>
                <c:pt idx="484">
                  <c:v>48.400199999999998</c:v>
                </c:pt>
                <c:pt idx="485">
                  <c:v>48.500210000000003</c:v>
                </c:pt>
                <c:pt idx="486">
                  <c:v>48.600209999999997</c:v>
                </c:pt>
                <c:pt idx="487">
                  <c:v>48.700209999999998</c:v>
                </c:pt>
                <c:pt idx="488">
                  <c:v>48.800210000000007</c:v>
                </c:pt>
                <c:pt idx="489">
                  <c:v>48.900220000000004</c:v>
                </c:pt>
                <c:pt idx="490">
                  <c:v>49.000219999999999</c:v>
                </c:pt>
                <c:pt idx="491">
                  <c:v>49.10022</c:v>
                </c:pt>
                <c:pt idx="492">
                  <c:v>49.200219999999995</c:v>
                </c:pt>
                <c:pt idx="493">
                  <c:v>49.300230000000006</c:v>
                </c:pt>
                <c:pt idx="494">
                  <c:v>49.400230000000001</c:v>
                </c:pt>
                <c:pt idx="495">
                  <c:v>49.500230000000002</c:v>
                </c:pt>
                <c:pt idx="496">
                  <c:v>49.600229999999996</c:v>
                </c:pt>
                <c:pt idx="497">
                  <c:v>49.700229999999998</c:v>
                </c:pt>
                <c:pt idx="498">
                  <c:v>49.800240000000002</c:v>
                </c:pt>
                <c:pt idx="499">
                  <c:v>49.900240000000004</c:v>
                </c:pt>
                <c:pt idx="500">
                  <c:v>50.000239999999998</c:v>
                </c:pt>
                <c:pt idx="501">
                  <c:v>50.100239999999999</c:v>
                </c:pt>
                <c:pt idx="502">
                  <c:v>50.200249999999997</c:v>
                </c:pt>
                <c:pt idx="503">
                  <c:v>50.300250000000005</c:v>
                </c:pt>
                <c:pt idx="504">
                  <c:v>50.40025</c:v>
                </c:pt>
                <c:pt idx="505">
                  <c:v>50.500250000000001</c:v>
                </c:pt>
                <c:pt idx="506">
                  <c:v>50.600259999999999</c:v>
                </c:pt>
                <c:pt idx="507">
                  <c:v>50.70026</c:v>
                </c:pt>
                <c:pt idx="508">
                  <c:v>50.800260000000002</c:v>
                </c:pt>
                <c:pt idx="509">
                  <c:v>50.900260000000003</c:v>
                </c:pt>
                <c:pt idx="510">
                  <c:v>51.000259999999997</c:v>
                </c:pt>
                <c:pt idx="511">
                  <c:v>51.100269999999995</c:v>
                </c:pt>
                <c:pt idx="512">
                  <c:v>51.200269999999996</c:v>
                </c:pt>
                <c:pt idx="513">
                  <c:v>51.300270000000005</c:v>
                </c:pt>
                <c:pt idx="514">
                  <c:v>51.400269999999999</c:v>
                </c:pt>
                <c:pt idx="515">
                  <c:v>51.500280000000004</c:v>
                </c:pt>
                <c:pt idx="516">
                  <c:v>51.600279999999998</c:v>
                </c:pt>
                <c:pt idx="517">
                  <c:v>51.700279999999992</c:v>
                </c:pt>
                <c:pt idx="518">
                  <c:v>51.800280000000001</c:v>
                </c:pt>
                <c:pt idx="519">
                  <c:v>51.900280000000002</c:v>
                </c:pt>
                <c:pt idx="520">
                  <c:v>52.00029</c:v>
                </c:pt>
                <c:pt idx="521">
                  <c:v>52.100290000000001</c:v>
                </c:pt>
                <c:pt idx="522">
                  <c:v>52.200290000000003</c:v>
                </c:pt>
                <c:pt idx="523">
                  <c:v>52.300290000000004</c:v>
                </c:pt>
                <c:pt idx="524">
                  <c:v>52.400300000000001</c:v>
                </c:pt>
                <c:pt idx="525">
                  <c:v>52.500299999999996</c:v>
                </c:pt>
                <c:pt idx="526">
                  <c:v>52.600299999999997</c:v>
                </c:pt>
                <c:pt idx="527">
                  <c:v>52.700300000000006</c:v>
                </c:pt>
                <c:pt idx="528">
                  <c:v>52.800310000000003</c:v>
                </c:pt>
                <c:pt idx="529">
                  <c:v>52.900310000000005</c:v>
                </c:pt>
                <c:pt idx="530">
                  <c:v>53.000309999999999</c:v>
                </c:pt>
                <c:pt idx="531">
                  <c:v>53.100309999999993</c:v>
                </c:pt>
                <c:pt idx="532">
                  <c:v>53.200310000000002</c:v>
                </c:pt>
                <c:pt idx="533">
                  <c:v>53.300319999999999</c:v>
                </c:pt>
                <c:pt idx="534">
                  <c:v>53.400320000000001</c:v>
                </c:pt>
                <c:pt idx="535">
                  <c:v>53.500320000000002</c:v>
                </c:pt>
                <c:pt idx="536">
                  <c:v>53.600319999999996</c:v>
                </c:pt>
                <c:pt idx="537">
                  <c:v>53.700329999999994</c:v>
                </c:pt>
                <c:pt idx="538">
                  <c:v>53.800330000000002</c:v>
                </c:pt>
                <c:pt idx="539">
                  <c:v>53.900329999999997</c:v>
                </c:pt>
                <c:pt idx="540">
                  <c:v>54.000329999999998</c:v>
                </c:pt>
                <c:pt idx="541">
                  <c:v>54.100339999999996</c:v>
                </c:pt>
                <c:pt idx="542">
                  <c:v>54.200340000000004</c:v>
                </c:pt>
                <c:pt idx="543">
                  <c:v>54.300340000000006</c:v>
                </c:pt>
                <c:pt idx="544">
                  <c:v>54.40034</c:v>
                </c:pt>
                <c:pt idx="545">
                  <c:v>54.500339999999994</c:v>
                </c:pt>
                <c:pt idx="546">
                  <c:v>54.600349999999999</c:v>
                </c:pt>
                <c:pt idx="547">
                  <c:v>54.70035</c:v>
                </c:pt>
                <c:pt idx="548">
                  <c:v>54.800350000000002</c:v>
                </c:pt>
                <c:pt idx="549">
                  <c:v>54.900350000000003</c:v>
                </c:pt>
                <c:pt idx="550">
                  <c:v>55.000360000000001</c:v>
                </c:pt>
                <c:pt idx="551">
                  <c:v>55.100359999999995</c:v>
                </c:pt>
                <c:pt idx="552">
                  <c:v>55.200360000000003</c:v>
                </c:pt>
                <c:pt idx="553">
                  <c:v>55.300359999999998</c:v>
                </c:pt>
                <c:pt idx="554">
                  <c:v>55.400359999999999</c:v>
                </c:pt>
                <c:pt idx="555">
                  <c:v>55.500369999999997</c:v>
                </c:pt>
                <c:pt idx="556">
                  <c:v>55.600369999999998</c:v>
                </c:pt>
                <c:pt idx="557">
                  <c:v>55.700370000000007</c:v>
                </c:pt>
                <c:pt idx="558">
                  <c:v>55.800370000000001</c:v>
                </c:pt>
                <c:pt idx="559">
                  <c:v>55.900379999999998</c:v>
                </c:pt>
                <c:pt idx="560">
                  <c:v>56.00038</c:v>
                </c:pt>
                <c:pt idx="561">
                  <c:v>56.100379999999994</c:v>
                </c:pt>
                <c:pt idx="562">
                  <c:v>56.200380000000003</c:v>
                </c:pt>
                <c:pt idx="563">
                  <c:v>56.30039</c:v>
                </c:pt>
                <c:pt idx="564">
                  <c:v>56.400390000000002</c:v>
                </c:pt>
                <c:pt idx="565">
                  <c:v>56.500389999999996</c:v>
                </c:pt>
                <c:pt idx="566">
                  <c:v>56.600390000000004</c:v>
                </c:pt>
                <c:pt idx="567">
                  <c:v>56.700389999999999</c:v>
                </c:pt>
                <c:pt idx="568">
                  <c:v>56.800400000000003</c:v>
                </c:pt>
                <c:pt idx="569">
                  <c:v>56.900399999999998</c:v>
                </c:pt>
                <c:pt idx="570">
                  <c:v>57.000399999999999</c:v>
                </c:pt>
                <c:pt idx="571">
                  <c:v>57.100400000000008</c:v>
                </c:pt>
                <c:pt idx="572">
                  <c:v>57.200410000000005</c:v>
                </c:pt>
                <c:pt idx="573">
                  <c:v>57.300409999999999</c:v>
                </c:pt>
                <c:pt idx="574">
                  <c:v>57.400410000000001</c:v>
                </c:pt>
                <c:pt idx="575">
                  <c:v>57.500409999999995</c:v>
                </c:pt>
                <c:pt idx="576">
                  <c:v>57.60042</c:v>
                </c:pt>
                <c:pt idx="577">
                  <c:v>57.700420000000001</c:v>
                </c:pt>
                <c:pt idx="578">
                  <c:v>57.800420000000003</c:v>
                </c:pt>
                <c:pt idx="579">
                  <c:v>57.900419999999997</c:v>
                </c:pt>
                <c:pt idx="580">
                  <c:v>58.000419999999998</c:v>
                </c:pt>
                <c:pt idx="581">
                  <c:v>58.100429999999996</c:v>
                </c:pt>
                <c:pt idx="582">
                  <c:v>58.200430000000004</c:v>
                </c:pt>
                <c:pt idx="583">
                  <c:v>58.300429999999999</c:v>
                </c:pt>
                <c:pt idx="584">
                  <c:v>58.40043</c:v>
                </c:pt>
                <c:pt idx="585">
                  <c:v>58.500439999999998</c:v>
                </c:pt>
                <c:pt idx="586">
                  <c:v>58.600440000000006</c:v>
                </c:pt>
                <c:pt idx="587">
                  <c:v>58.70044</c:v>
                </c:pt>
                <c:pt idx="588">
                  <c:v>58.800440000000002</c:v>
                </c:pt>
                <c:pt idx="589">
                  <c:v>58.900439999999996</c:v>
                </c:pt>
                <c:pt idx="590">
                  <c:v>59.000450000000001</c:v>
                </c:pt>
                <c:pt idx="591">
                  <c:v>59.100450000000002</c:v>
                </c:pt>
                <c:pt idx="592">
                  <c:v>59.200450000000004</c:v>
                </c:pt>
                <c:pt idx="593">
                  <c:v>59.300449999999998</c:v>
                </c:pt>
                <c:pt idx="594">
                  <c:v>59.400459999999995</c:v>
                </c:pt>
                <c:pt idx="595">
                  <c:v>59.500459999999997</c:v>
                </c:pt>
                <c:pt idx="596">
                  <c:v>59.600460000000005</c:v>
                </c:pt>
                <c:pt idx="597">
                  <c:v>59.70046</c:v>
                </c:pt>
                <c:pt idx="598">
                  <c:v>59.800470000000004</c:v>
                </c:pt>
                <c:pt idx="599">
                  <c:v>59.900469999999999</c:v>
                </c:pt>
                <c:pt idx="600">
                  <c:v>60.000469999999993</c:v>
                </c:pt>
                <c:pt idx="601">
                  <c:v>60.100470000000001</c:v>
                </c:pt>
                <c:pt idx="602">
                  <c:v>60.200470000000003</c:v>
                </c:pt>
                <c:pt idx="603">
                  <c:v>60.30048</c:v>
                </c:pt>
                <c:pt idx="604">
                  <c:v>60.400480000000002</c:v>
                </c:pt>
                <c:pt idx="605">
                  <c:v>60.500479999999996</c:v>
                </c:pt>
                <c:pt idx="606">
                  <c:v>60.600480000000005</c:v>
                </c:pt>
                <c:pt idx="607">
                  <c:v>60.700490000000002</c:v>
                </c:pt>
                <c:pt idx="608">
                  <c:v>60.800489999999996</c:v>
                </c:pt>
                <c:pt idx="609">
                  <c:v>60.900489999999998</c:v>
                </c:pt>
                <c:pt idx="610">
                  <c:v>61.000489999999999</c:v>
                </c:pt>
                <c:pt idx="611">
                  <c:v>61.100500000000004</c:v>
                </c:pt>
                <c:pt idx="612">
                  <c:v>61.200500000000005</c:v>
                </c:pt>
                <c:pt idx="613">
                  <c:v>61.3005</c:v>
                </c:pt>
                <c:pt idx="614">
                  <c:v>61.400499999999994</c:v>
                </c:pt>
                <c:pt idx="615">
                  <c:v>61.500500000000002</c:v>
                </c:pt>
                <c:pt idx="616">
                  <c:v>61.60051</c:v>
                </c:pt>
                <c:pt idx="617">
                  <c:v>61.700510000000001</c:v>
                </c:pt>
                <c:pt idx="618">
                  <c:v>61.800510000000003</c:v>
                </c:pt>
                <c:pt idx="619">
                  <c:v>61.900509999999997</c:v>
                </c:pt>
                <c:pt idx="620">
                  <c:v>62.000519999999995</c:v>
                </c:pt>
                <c:pt idx="621">
                  <c:v>62.100520000000003</c:v>
                </c:pt>
                <c:pt idx="622">
                  <c:v>62.200519999999997</c:v>
                </c:pt>
                <c:pt idx="623">
                  <c:v>62.300520000000006</c:v>
                </c:pt>
                <c:pt idx="624">
                  <c:v>62.400530000000003</c:v>
                </c:pt>
                <c:pt idx="625">
                  <c:v>62.500529999999998</c:v>
                </c:pt>
                <c:pt idx="626">
                  <c:v>62.600530000000006</c:v>
                </c:pt>
                <c:pt idx="627">
                  <c:v>62.700530000000001</c:v>
                </c:pt>
                <c:pt idx="628">
                  <c:v>62.800529999999995</c:v>
                </c:pt>
                <c:pt idx="629">
                  <c:v>62.900539999999992</c:v>
                </c:pt>
                <c:pt idx="630">
                  <c:v>63.000540000000001</c:v>
                </c:pt>
                <c:pt idx="631">
                  <c:v>63.100539999999995</c:v>
                </c:pt>
                <c:pt idx="632">
                  <c:v>63.200540000000004</c:v>
                </c:pt>
                <c:pt idx="633">
                  <c:v>63.300550000000001</c:v>
                </c:pt>
                <c:pt idx="634">
                  <c:v>63.400549999999996</c:v>
                </c:pt>
                <c:pt idx="635">
                  <c:v>63.500550000000004</c:v>
                </c:pt>
                <c:pt idx="636">
                  <c:v>63.600549999999998</c:v>
                </c:pt>
                <c:pt idx="637">
                  <c:v>63.700549999999993</c:v>
                </c:pt>
                <c:pt idx="638">
                  <c:v>63.800560000000004</c:v>
                </c:pt>
                <c:pt idx="639">
                  <c:v>63.900559999999999</c:v>
                </c:pt>
                <c:pt idx="640">
                  <c:v>64.000560000000007</c:v>
                </c:pt>
                <c:pt idx="641">
                  <c:v>64.100560000000002</c:v>
                </c:pt>
                <c:pt idx="642">
                  <c:v>64.200569999999999</c:v>
                </c:pt>
                <c:pt idx="643">
                  <c:v>64.300569999999993</c:v>
                </c:pt>
                <c:pt idx="644">
                  <c:v>64.400570000000002</c:v>
                </c:pt>
                <c:pt idx="645">
                  <c:v>64.50057000000001</c:v>
                </c:pt>
                <c:pt idx="646">
                  <c:v>64.600580000000008</c:v>
                </c:pt>
                <c:pt idx="647">
                  <c:v>64.700580000000002</c:v>
                </c:pt>
                <c:pt idx="648">
                  <c:v>64.800579999999997</c:v>
                </c:pt>
                <c:pt idx="649">
                  <c:v>64.900579999999991</c:v>
                </c:pt>
                <c:pt idx="650">
                  <c:v>65.000579999999999</c:v>
                </c:pt>
                <c:pt idx="651">
                  <c:v>65.100589999999997</c:v>
                </c:pt>
                <c:pt idx="652">
                  <c:v>65.200590000000005</c:v>
                </c:pt>
                <c:pt idx="653">
                  <c:v>65.30059</c:v>
                </c:pt>
                <c:pt idx="654">
                  <c:v>65.400589999999994</c:v>
                </c:pt>
                <c:pt idx="655">
                  <c:v>65.500600000000006</c:v>
                </c:pt>
                <c:pt idx="656">
                  <c:v>65.6006</c:v>
                </c:pt>
                <c:pt idx="657">
                  <c:v>65.700599999999994</c:v>
                </c:pt>
                <c:pt idx="658">
                  <c:v>65.800600000000003</c:v>
                </c:pt>
                <c:pt idx="659">
                  <c:v>65.90061</c:v>
                </c:pt>
                <c:pt idx="660">
                  <c:v>66.000610000000009</c:v>
                </c:pt>
                <c:pt idx="661">
                  <c:v>66.100610000000003</c:v>
                </c:pt>
                <c:pt idx="662">
                  <c:v>66.200609999999998</c:v>
                </c:pt>
                <c:pt idx="663">
                  <c:v>66.300609999999992</c:v>
                </c:pt>
                <c:pt idx="664">
                  <c:v>66.400620000000004</c:v>
                </c:pt>
                <c:pt idx="665">
                  <c:v>66.500619999999998</c:v>
                </c:pt>
                <c:pt idx="666">
                  <c:v>66.600620000000006</c:v>
                </c:pt>
                <c:pt idx="667">
                  <c:v>66.700620000000001</c:v>
                </c:pt>
                <c:pt idx="668">
                  <c:v>66.800629999999998</c:v>
                </c:pt>
                <c:pt idx="669">
                  <c:v>66.900629999999992</c:v>
                </c:pt>
                <c:pt idx="670">
                  <c:v>67.000630000000001</c:v>
                </c:pt>
                <c:pt idx="671">
                  <c:v>67.100629999999995</c:v>
                </c:pt>
                <c:pt idx="672">
                  <c:v>67.200630000000004</c:v>
                </c:pt>
                <c:pt idx="673">
                  <c:v>67.300640000000001</c:v>
                </c:pt>
                <c:pt idx="674">
                  <c:v>67.400639999999996</c:v>
                </c:pt>
                <c:pt idx="675">
                  <c:v>67.500640000000004</c:v>
                </c:pt>
                <c:pt idx="676">
                  <c:v>67.600639999999999</c:v>
                </c:pt>
                <c:pt idx="677">
                  <c:v>67.700649999999996</c:v>
                </c:pt>
                <c:pt idx="678">
                  <c:v>67.80064999999999</c:v>
                </c:pt>
                <c:pt idx="679">
                  <c:v>67.900649999999999</c:v>
                </c:pt>
                <c:pt idx="680">
                  <c:v>68.000650000000007</c:v>
                </c:pt>
                <c:pt idx="681">
                  <c:v>68.100660000000005</c:v>
                </c:pt>
                <c:pt idx="682">
                  <c:v>68.200659999999999</c:v>
                </c:pt>
                <c:pt idx="683">
                  <c:v>68.300659999999993</c:v>
                </c:pt>
                <c:pt idx="684">
                  <c:v>68.400660000000002</c:v>
                </c:pt>
                <c:pt idx="685">
                  <c:v>68.500659999999996</c:v>
                </c:pt>
                <c:pt idx="686">
                  <c:v>68.600670000000008</c:v>
                </c:pt>
                <c:pt idx="687">
                  <c:v>68.700670000000002</c:v>
                </c:pt>
                <c:pt idx="688">
                  <c:v>68.800669999999997</c:v>
                </c:pt>
                <c:pt idx="689">
                  <c:v>68.900670000000005</c:v>
                </c:pt>
                <c:pt idx="690">
                  <c:v>69.000680000000003</c:v>
                </c:pt>
                <c:pt idx="691">
                  <c:v>69.100679999999997</c:v>
                </c:pt>
                <c:pt idx="692">
                  <c:v>69.200680000000006</c:v>
                </c:pt>
                <c:pt idx="693">
                  <c:v>69.30068</c:v>
                </c:pt>
                <c:pt idx="694">
                  <c:v>69.400689999999997</c:v>
                </c:pt>
                <c:pt idx="695">
                  <c:v>69.500690000000006</c:v>
                </c:pt>
                <c:pt idx="696">
                  <c:v>69.60069</c:v>
                </c:pt>
                <c:pt idx="697">
                  <c:v>69.700689999999994</c:v>
                </c:pt>
                <c:pt idx="698">
                  <c:v>69.800690000000003</c:v>
                </c:pt>
                <c:pt idx="699">
                  <c:v>69.900700000000001</c:v>
                </c:pt>
                <c:pt idx="700">
                  <c:v>70.000699999999995</c:v>
                </c:pt>
                <c:pt idx="701">
                  <c:v>70.100700000000003</c:v>
                </c:pt>
                <c:pt idx="702">
                  <c:v>70.200699999999998</c:v>
                </c:pt>
                <c:pt idx="703">
                  <c:v>70.300709999999995</c:v>
                </c:pt>
                <c:pt idx="704">
                  <c:v>70.400710000000004</c:v>
                </c:pt>
                <c:pt idx="705">
                  <c:v>70.500709999999998</c:v>
                </c:pt>
                <c:pt idx="706">
                  <c:v>70.600709999999992</c:v>
                </c:pt>
                <c:pt idx="707">
                  <c:v>70.700720000000004</c:v>
                </c:pt>
                <c:pt idx="708">
                  <c:v>70.800719999999998</c:v>
                </c:pt>
                <c:pt idx="709">
                  <c:v>70.900720000000007</c:v>
                </c:pt>
                <c:pt idx="710">
                  <c:v>71.000720000000001</c:v>
                </c:pt>
                <c:pt idx="711">
                  <c:v>71.100719999999995</c:v>
                </c:pt>
                <c:pt idx="712">
                  <c:v>71.200729999999993</c:v>
                </c:pt>
                <c:pt idx="713">
                  <c:v>71.300730000000001</c:v>
                </c:pt>
                <c:pt idx="714">
                  <c:v>71.40073000000001</c:v>
                </c:pt>
                <c:pt idx="715">
                  <c:v>71.500730000000004</c:v>
                </c:pt>
                <c:pt idx="716">
                  <c:v>71.600740000000002</c:v>
                </c:pt>
                <c:pt idx="717">
                  <c:v>71.700739999999996</c:v>
                </c:pt>
                <c:pt idx="718">
                  <c:v>71.80073999999999</c:v>
                </c:pt>
                <c:pt idx="719">
                  <c:v>71.900739999999999</c:v>
                </c:pt>
                <c:pt idx="720">
                  <c:v>72.000740000000008</c:v>
                </c:pt>
                <c:pt idx="721">
                  <c:v>72.100750000000005</c:v>
                </c:pt>
                <c:pt idx="722">
                  <c:v>72.200749999999999</c:v>
                </c:pt>
                <c:pt idx="723">
                  <c:v>72.300750000000008</c:v>
                </c:pt>
                <c:pt idx="724">
                  <c:v>72.400750000000002</c:v>
                </c:pt>
                <c:pt idx="725">
                  <c:v>72.50076</c:v>
                </c:pt>
                <c:pt idx="726">
                  <c:v>72.600759999999994</c:v>
                </c:pt>
                <c:pt idx="727">
                  <c:v>72.700760000000002</c:v>
                </c:pt>
                <c:pt idx="728">
                  <c:v>72.800759999999997</c:v>
                </c:pt>
                <c:pt idx="729">
                  <c:v>72.900770000000009</c:v>
                </c:pt>
                <c:pt idx="730">
                  <c:v>73.000770000000003</c:v>
                </c:pt>
                <c:pt idx="731">
                  <c:v>73.100769999999997</c:v>
                </c:pt>
                <c:pt idx="732">
                  <c:v>73.200769999999991</c:v>
                </c:pt>
                <c:pt idx="733">
                  <c:v>73.30077</c:v>
                </c:pt>
                <c:pt idx="734">
                  <c:v>73.400779999999997</c:v>
                </c:pt>
                <c:pt idx="735">
                  <c:v>73.500780000000006</c:v>
                </c:pt>
                <c:pt idx="736">
                  <c:v>73.60078</c:v>
                </c:pt>
                <c:pt idx="737">
                  <c:v>73.700779999999995</c:v>
                </c:pt>
                <c:pt idx="738">
                  <c:v>73.800789999999992</c:v>
                </c:pt>
                <c:pt idx="739">
                  <c:v>73.900790000000001</c:v>
                </c:pt>
                <c:pt idx="740">
                  <c:v>74.000789999999995</c:v>
                </c:pt>
                <c:pt idx="741">
                  <c:v>74.100790000000003</c:v>
                </c:pt>
                <c:pt idx="742">
                  <c:v>74.200800000000001</c:v>
                </c:pt>
                <c:pt idx="743">
                  <c:v>74.30080000000001</c:v>
                </c:pt>
                <c:pt idx="744">
                  <c:v>74.400800000000004</c:v>
                </c:pt>
                <c:pt idx="745">
                  <c:v>74.500799999999998</c:v>
                </c:pt>
                <c:pt idx="746">
                  <c:v>74.600799999999992</c:v>
                </c:pt>
                <c:pt idx="747">
                  <c:v>74.70080999999999</c:v>
                </c:pt>
                <c:pt idx="748">
                  <c:v>74.800809999999998</c:v>
                </c:pt>
                <c:pt idx="749">
                  <c:v>74.900810000000007</c:v>
                </c:pt>
                <c:pt idx="750">
                  <c:v>75.000810000000001</c:v>
                </c:pt>
                <c:pt idx="751">
                  <c:v>75.100819999999999</c:v>
                </c:pt>
                <c:pt idx="752">
                  <c:v>75.200819999999993</c:v>
                </c:pt>
                <c:pt idx="753">
                  <c:v>75.300820000000002</c:v>
                </c:pt>
                <c:pt idx="754">
                  <c:v>75.400819999999996</c:v>
                </c:pt>
                <c:pt idx="755">
                  <c:v>75.500820000000004</c:v>
                </c:pt>
                <c:pt idx="756">
                  <c:v>75.600830000000002</c:v>
                </c:pt>
                <c:pt idx="757">
                  <c:v>75.700829999999996</c:v>
                </c:pt>
                <c:pt idx="758">
                  <c:v>75.800830000000005</c:v>
                </c:pt>
                <c:pt idx="759">
                  <c:v>75.900829999999999</c:v>
                </c:pt>
                <c:pt idx="760">
                  <c:v>76.000839999999997</c:v>
                </c:pt>
                <c:pt idx="761">
                  <c:v>76.100840000000005</c:v>
                </c:pt>
                <c:pt idx="762">
                  <c:v>76.200839999999999</c:v>
                </c:pt>
                <c:pt idx="763">
                  <c:v>76.300840000000008</c:v>
                </c:pt>
                <c:pt idx="764">
                  <c:v>76.400850000000005</c:v>
                </c:pt>
                <c:pt idx="765">
                  <c:v>76.50085</c:v>
                </c:pt>
                <c:pt idx="766">
                  <c:v>76.600849999999994</c:v>
                </c:pt>
                <c:pt idx="767">
                  <c:v>76.700850000000003</c:v>
                </c:pt>
                <c:pt idx="768">
                  <c:v>76.800849999999997</c:v>
                </c:pt>
                <c:pt idx="769">
                  <c:v>76.900859999999994</c:v>
                </c:pt>
                <c:pt idx="770">
                  <c:v>77.000860000000003</c:v>
                </c:pt>
                <c:pt idx="771">
                  <c:v>77.100859999999997</c:v>
                </c:pt>
                <c:pt idx="772">
                  <c:v>77.200860000000006</c:v>
                </c:pt>
                <c:pt idx="773">
                  <c:v>77.300870000000003</c:v>
                </c:pt>
                <c:pt idx="774">
                  <c:v>77.400869999999998</c:v>
                </c:pt>
                <c:pt idx="775">
                  <c:v>77.500869999999992</c:v>
                </c:pt>
                <c:pt idx="776">
                  <c:v>77.60087</c:v>
                </c:pt>
                <c:pt idx="777">
                  <c:v>77.700879999999998</c:v>
                </c:pt>
                <c:pt idx="778">
                  <c:v>77.800880000000006</c:v>
                </c:pt>
                <c:pt idx="779">
                  <c:v>77.900880000000001</c:v>
                </c:pt>
                <c:pt idx="780">
                  <c:v>78.000879999999995</c:v>
                </c:pt>
                <c:pt idx="781">
                  <c:v>78.100879999999989</c:v>
                </c:pt>
                <c:pt idx="782">
                  <c:v>78.200879999999998</c:v>
                </c:pt>
                <c:pt idx="783">
                  <c:v>78.300879999999992</c:v>
                </c:pt>
                <c:pt idx="784">
                  <c:v>78.400890000000004</c:v>
                </c:pt>
                <c:pt idx="785">
                  <c:v>78.500889999999998</c:v>
                </c:pt>
                <c:pt idx="786">
                  <c:v>78.600889999999993</c:v>
                </c:pt>
                <c:pt idx="787">
                  <c:v>78.700889999999987</c:v>
                </c:pt>
                <c:pt idx="788">
                  <c:v>78.800899999999999</c:v>
                </c:pt>
                <c:pt idx="789">
                  <c:v>78.900900000000007</c:v>
                </c:pt>
                <c:pt idx="790">
                  <c:v>79.000900000000001</c:v>
                </c:pt>
                <c:pt idx="791">
                  <c:v>79.100899999999996</c:v>
                </c:pt>
                <c:pt idx="792">
                  <c:v>79.20089999999999</c:v>
                </c:pt>
                <c:pt idx="793">
                  <c:v>79.300910000000002</c:v>
                </c:pt>
                <c:pt idx="794">
                  <c:v>79.400909999999996</c:v>
                </c:pt>
                <c:pt idx="795">
                  <c:v>79.500910000000005</c:v>
                </c:pt>
                <c:pt idx="796">
                  <c:v>79.600909999999999</c:v>
                </c:pt>
                <c:pt idx="797">
                  <c:v>79.700919999999996</c:v>
                </c:pt>
                <c:pt idx="798">
                  <c:v>79.800920000000005</c:v>
                </c:pt>
                <c:pt idx="799">
                  <c:v>79.900919999999999</c:v>
                </c:pt>
                <c:pt idx="800">
                  <c:v>80.000919999999994</c:v>
                </c:pt>
                <c:pt idx="801">
                  <c:v>80.100930000000005</c:v>
                </c:pt>
                <c:pt idx="802">
                  <c:v>80.20093</c:v>
                </c:pt>
                <c:pt idx="803">
                  <c:v>80.300929999999994</c:v>
                </c:pt>
                <c:pt idx="804">
                  <c:v>80.400930000000002</c:v>
                </c:pt>
                <c:pt idx="805">
                  <c:v>80.500929999999997</c:v>
                </c:pt>
                <c:pt idx="806">
                  <c:v>80.600940000000008</c:v>
                </c:pt>
                <c:pt idx="807">
                  <c:v>80.700940000000003</c:v>
                </c:pt>
                <c:pt idx="808">
                  <c:v>80.800939999999997</c:v>
                </c:pt>
                <c:pt idx="809">
                  <c:v>80.900939999999991</c:v>
                </c:pt>
                <c:pt idx="810">
                  <c:v>81.000950000000003</c:v>
                </c:pt>
                <c:pt idx="811">
                  <c:v>81.100950000000012</c:v>
                </c:pt>
                <c:pt idx="812">
                  <c:v>81.200950000000006</c:v>
                </c:pt>
                <c:pt idx="813">
                  <c:v>81.30095</c:v>
                </c:pt>
                <c:pt idx="814">
                  <c:v>81.400960000000012</c:v>
                </c:pt>
                <c:pt idx="815">
                  <c:v>81.500960000000006</c:v>
                </c:pt>
                <c:pt idx="816">
                  <c:v>81.600960000000001</c:v>
                </c:pt>
                <c:pt idx="817">
                  <c:v>81.700960000000009</c:v>
                </c:pt>
                <c:pt idx="818">
                  <c:v>81.800960000000003</c:v>
                </c:pt>
                <c:pt idx="819">
                  <c:v>81.900970000000001</c:v>
                </c:pt>
                <c:pt idx="820">
                  <c:v>82.000970000000009</c:v>
                </c:pt>
                <c:pt idx="821">
                  <c:v>82.100970000000004</c:v>
                </c:pt>
                <c:pt idx="822">
                  <c:v>82.200969999999998</c:v>
                </c:pt>
                <c:pt idx="823">
                  <c:v>82.300979999999996</c:v>
                </c:pt>
                <c:pt idx="824">
                  <c:v>82.400980000000004</c:v>
                </c:pt>
                <c:pt idx="825">
                  <c:v>82.500979999999998</c:v>
                </c:pt>
                <c:pt idx="826">
                  <c:v>82.600980000000007</c:v>
                </c:pt>
                <c:pt idx="827">
                  <c:v>82.700980000000001</c:v>
                </c:pt>
                <c:pt idx="828">
                  <c:v>82.800989999999985</c:v>
                </c:pt>
                <c:pt idx="829">
                  <c:v>82.900990000000007</c:v>
                </c:pt>
                <c:pt idx="830">
                  <c:v>83.000990000000002</c:v>
                </c:pt>
                <c:pt idx="831">
                  <c:v>83.100989999999996</c:v>
                </c:pt>
                <c:pt idx="832">
                  <c:v>83.200999999999993</c:v>
                </c:pt>
                <c:pt idx="833">
                  <c:v>83.300999999999988</c:v>
                </c:pt>
                <c:pt idx="834">
                  <c:v>83.40100000000001</c:v>
                </c:pt>
                <c:pt idx="835">
                  <c:v>83.501000000000005</c:v>
                </c:pt>
                <c:pt idx="836">
                  <c:v>83.601010000000002</c:v>
                </c:pt>
                <c:pt idx="837">
                  <c:v>83.701009999999997</c:v>
                </c:pt>
                <c:pt idx="838">
                  <c:v>83.801010000000005</c:v>
                </c:pt>
                <c:pt idx="839">
                  <c:v>83.901010000000014</c:v>
                </c:pt>
                <c:pt idx="840">
                  <c:v>84.001010000000008</c:v>
                </c:pt>
                <c:pt idx="841">
                  <c:v>84.101019999999991</c:v>
                </c:pt>
                <c:pt idx="842">
                  <c:v>84.20102</c:v>
                </c:pt>
                <c:pt idx="843">
                  <c:v>84.301020000000008</c:v>
                </c:pt>
                <c:pt idx="844">
                  <c:v>84.401020000000003</c:v>
                </c:pt>
                <c:pt idx="845">
                  <c:v>84.50103</c:v>
                </c:pt>
                <c:pt idx="846">
                  <c:v>84.601029999999994</c:v>
                </c:pt>
                <c:pt idx="847">
                  <c:v>84.701029999999989</c:v>
                </c:pt>
                <c:pt idx="848">
                  <c:v>84.801030000000011</c:v>
                </c:pt>
                <c:pt idx="849">
                  <c:v>84.901039999999995</c:v>
                </c:pt>
                <c:pt idx="850">
                  <c:v>85.001039999999989</c:v>
                </c:pt>
                <c:pt idx="851">
                  <c:v>85.101039999999998</c:v>
                </c:pt>
                <c:pt idx="852">
                  <c:v>85.201039999999992</c:v>
                </c:pt>
                <c:pt idx="853">
                  <c:v>85.30104</c:v>
                </c:pt>
                <c:pt idx="854">
                  <c:v>85.401049999999998</c:v>
                </c:pt>
                <c:pt idx="855">
                  <c:v>85.501049999999992</c:v>
                </c:pt>
                <c:pt idx="856">
                  <c:v>85.601049999999987</c:v>
                </c:pt>
                <c:pt idx="857">
                  <c:v>85.701049999999995</c:v>
                </c:pt>
                <c:pt idx="858">
                  <c:v>85.801060000000007</c:v>
                </c:pt>
                <c:pt idx="859">
                  <c:v>85.901060000000001</c:v>
                </c:pt>
                <c:pt idx="860">
                  <c:v>86.001059999999995</c:v>
                </c:pt>
                <c:pt idx="861">
                  <c:v>86.10105999999999</c:v>
                </c:pt>
                <c:pt idx="862">
                  <c:v>86.201070000000001</c:v>
                </c:pt>
                <c:pt idx="863">
                  <c:v>86.301069999999996</c:v>
                </c:pt>
                <c:pt idx="864">
                  <c:v>86.401070000000004</c:v>
                </c:pt>
                <c:pt idx="865">
                  <c:v>86.501069999999999</c:v>
                </c:pt>
                <c:pt idx="866">
                  <c:v>86.601069999999993</c:v>
                </c:pt>
                <c:pt idx="867">
                  <c:v>86.701080000000005</c:v>
                </c:pt>
                <c:pt idx="868">
                  <c:v>86.801079999999999</c:v>
                </c:pt>
                <c:pt idx="869">
                  <c:v>86.901079999999993</c:v>
                </c:pt>
                <c:pt idx="870">
                  <c:v>87.001080000000002</c:v>
                </c:pt>
                <c:pt idx="871">
                  <c:v>87.101089999999999</c:v>
                </c:pt>
                <c:pt idx="872">
                  <c:v>87.201089999999994</c:v>
                </c:pt>
                <c:pt idx="873">
                  <c:v>87.301090000000002</c:v>
                </c:pt>
                <c:pt idx="874">
                  <c:v>87.401089999999996</c:v>
                </c:pt>
                <c:pt idx="875">
                  <c:v>87.501089999999991</c:v>
                </c:pt>
                <c:pt idx="876">
                  <c:v>87.601100000000002</c:v>
                </c:pt>
                <c:pt idx="877">
                  <c:v>87.701099999999997</c:v>
                </c:pt>
                <c:pt idx="878">
                  <c:v>87.801099999999991</c:v>
                </c:pt>
                <c:pt idx="879">
                  <c:v>87.9011</c:v>
                </c:pt>
                <c:pt idx="880">
                  <c:v>88.001110000000011</c:v>
                </c:pt>
                <c:pt idx="881">
                  <c:v>88.101110000000006</c:v>
                </c:pt>
                <c:pt idx="882">
                  <c:v>88.20111</c:v>
                </c:pt>
                <c:pt idx="883">
                  <c:v>88.301109999999994</c:v>
                </c:pt>
                <c:pt idx="884">
                  <c:v>88.401120000000006</c:v>
                </c:pt>
                <c:pt idx="885">
                  <c:v>88.50112</c:v>
                </c:pt>
                <c:pt idx="886">
                  <c:v>88.601120000000009</c:v>
                </c:pt>
                <c:pt idx="887">
                  <c:v>88.701120000000003</c:v>
                </c:pt>
                <c:pt idx="888">
                  <c:v>88.801119999999997</c:v>
                </c:pt>
                <c:pt idx="889">
                  <c:v>88.901130000000009</c:v>
                </c:pt>
                <c:pt idx="890">
                  <c:v>89.001130000000003</c:v>
                </c:pt>
                <c:pt idx="891">
                  <c:v>89.101129999999998</c:v>
                </c:pt>
                <c:pt idx="892">
                  <c:v>89.201130000000006</c:v>
                </c:pt>
                <c:pt idx="893">
                  <c:v>89.301140000000004</c:v>
                </c:pt>
                <c:pt idx="894">
                  <c:v>89.401139999999998</c:v>
                </c:pt>
                <c:pt idx="895">
                  <c:v>89.501140000000007</c:v>
                </c:pt>
                <c:pt idx="896">
                  <c:v>89.601140000000001</c:v>
                </c:pt>
                <c:pt idx="897">
                  <c:v>89.701149999999984</c:v>
                </c:pt>
                <c:pt idx="898">
                  <c:v>89.801150000000007</c:v>
                </c:pt>
                <c:pt idx="899">
                  <c:v>89.901150000000001</c:v>
                </c:pt>
                <c:pt idx="900">
                  <c:v>90.001149999999996</c:v>
                </c:pt>
                <c:pt idx="901">
                  <c:v>90.101150000000004</c:v>
                </c:pt>
                <c:pt idx="902">
                  <c:v>90.201160000000016</c:v>
                </c:pt>
                <c:pt idx="903">
                  <c:v>90.30116000000001</c:v>
                </c:pt>
                <c:pt idx="904">
                  <c:v>90.401160000000004</c:v>
                </c:pt>
                <c:pt idx="905">
                  <c:v>90.501159999999999</c:v>
                </c:pt>
                <c:pt idx="906">
                  <c:v>90.601169999999996</c:v>
                </c:pt>
                <c:pt idx="907">
                  <c:v>90.701170000000005</c:v>
                </c:pt>
                <c:pt idx="908">
                  <c:v>90.801170000000013</c:v>
                </c:pt>
                <c:pt idx="909">
                  <c:v>90.901170000000008</c:v>
                </c:pt>
                <c:pt idx="910">
                  <c:v>91.001170000000002</c:v>
                </c:pt>
                <c:pt idx="911">
                  <c:v>91.101179999999999</c:v>
                </c:pt>
                <c:pt idx="912">
                  <c:v>91.201180000000008</c:v>
                </c:pt>
                <c:pt idx="913">
                  <c:v>91.301180000000002</c:v>
                </c:pt>
                <c:pt idx="914">
                  <c:v>91.401180000000011</c:v>
                </c:pt>
                <c:pt idx="915">
                  <c:v>91.501189999999994</c:v>
                </c:pt>
                <c:pt idx="916">
                  <c:v>91.601189999999988</c:v>
                </c:pt>
                <c:pt idx="917">
                  <c:v>91.701190000000011</c:v>
                </c:pt>
                <c:pt idx="918">
                  <c:v>91.801190000000005</c:v>
                </c:pt>
                <c:pt idx="919">
                  <c:v>91.901199999999989</c:v>
                </c:pt>
                <c:pt idx="920">
                  <c:v>92.001199999999997</c:v>
                </c:pt>
                <c:pt idx="921">
                  <c:v>92.101199999999992</c:v>
                </c:pt>
                <c:pt idx="922">
                  <c:v>92.2012</c:v>
                </c:pt>
                <c:pt idx="923">
                  <c:v>92.301200000000009</c:v>
                </c:pt>
                <c:pt idx="924">
                  <c:v>92.401209999999992</c:v>
                </c:pt>
                <c:pt idx="925">
                  <c:v>92.501209999999986</c:v>
                </c:pt>
                <c:pt idx="926">
                  <c:v>92.601209999999995</c:v>
                </c:pt>
                <c:pt idx="927">
                  <c:v>92.701210000000003</c:v>
                </c:pt>
                <c:pt idx="928">
                  <c:v>92.801220000000001</c:v>
                </c:pt>
                <c:pt idx="929">
                  <c:v>92.901219999999995</c:v>
                </c:pt>
                <c:pt idx="930">
                  <c:v>93.001219999999989</c:v>
                </c:pt>
                <c:pt idx="931">
                  <c:v>93.101220000000012</c:v>
                </c:pt>
                <c:pt idx="932">
                  <c:v>93.201229999999995</c:v>
                </c:pt>
                <c:pt idx="933">
                  <c:v>93.301230000000004</c:v>
                </c:pt>
                <c:pt idx="934">
                  <c:v>93.401229999999998</c:v>
                </c:pt>
                <c:pt idx="935">
                  <c:v>93.501229999999993</c:v>
                </c:pt>
                <c:pt idx="936">
                  <c:v>93.601230000000015</c:v>
                </c:pt>
                <c:pt idx="937">
                  <c:v>93.701239999999999</c:v>
                </c:pt>
                <c:pt idx="938">
                  <c:v>93.801239999999993</c:v>
                </c:pt>
                <c:pt idx="939">
                  <c:v>93.901240000000001</c:v>
                </c:pt>
                <c:pt idx="940">
                  <c:v>94.001239999999996</c:v>
                </c:pt>
                <c:pt idx="941">
                  <c:v>94.101249999999993</c:v>
                </c:pt>
                <c:pt idx="942">
                  <c:v>94.201250000000002</c:v>
                </c:pt>
                <c:pt idx="943">
                  <c:v>94.301249999999996</c:v>
                </c:pt>
                <c:pt idx="944">
                  <c:v>94.40124999999999</c:v>
                </c:pt>
                <c:pt idx="945">
                  <c:v>94.501260000000002</c:v>
                </c:pt>
                <c:pt idx="946">
                  <c:v>94.601259999999996</c:v>
                </c:pt>
                <c:pt idx="947">
                  <c:v>94.701259999999991</c:v>
                </c:pt>
                <c:pt idx="948">
                  <c:v>94.801259999999999</c:v>
                </c:pt>
                <c:pt idx="949">
                  <c:v>94.901259999999994</c:v>
                </c:pt>
                <c:pt idx="950">
                  <c:v>95.001270000000005</c:v>
                </c:pt>
                <c:pt idx="951">
                  <c:v>95.10127</c:v>
                </c:pt>
                <c:pt idx="952">
                  <c:v>95.201269999999994</c:v>
                </c:pt>
                <c:pt idx="953">
                  <c:v>95.301269999999988</c:v>
                </c:pt>
                <c:pt idx="954">
                  <c:v>95.40128</c:v>
                </c:pt>
                <c:pt idx="955">
                  <c:v>95.501280000000008</c:v>
                </c:pt>
                <c:pt idx="956">
                  <c:v>95.601280000000003</c:v>
                </c:pt>
                <c:pt idx="957">
                  <c:v>95.701279999999997</c:v>
                </c:pt>
                <c:pt idx="958">
                  <c:v>95.801279999999991</c:v>
                </c:pt>
                <c:pt idx="959">
                  <c:v>95.901290000000003</c:v>
                </c:pt>
                <c:pt idx="960">
                  <c:v>96.001289999999997</c:v>
                </c:pt>
                <c:pt idx="961">
                  <c:v>96.101290000000006</c:v>
                </c:pt>
                <c:pt idx="962">
                  <c:v>96.20129</c:v>
                </c:pt>
                <c:pt idx="963">
                  <c:v>96.301299999999998</c:v>
                </c:pt>
                <c:pt idx="964">
                  <c:v>96.401300000000006</c:v>
                </c:pt>
                <c:pt idx="965">
                  <c:v>96.501300000000001</c:v>
                </c:pt>
                <c:pt idx="966">
                  <c:v>96.601299999999995</c:v>
                </c:pt>
                <c:pt idx="967">
                  <c:v>96.701310000000007</c:v>
                </c:pt>
                <c:pt idx="968">
                  <c:v>96.801310000000001</c:v>
                </c:pt>
                <c:pt idx="969">
                  <c:v>96.901309999999995</c:v>
                </c:pt>
                <c:pt idx="970">
                  <c:v>97.001310000000004</c:v>
                </c:pt>
                <c:pt idx="971">
                  <c:v>97.101309999999998</c:v>
                </c:pt>
                <c:pt idx="972">
                  <c:v>97.20132000000001</c:v>
                </c:pt>
                <c:pt idx="973">
                  <c:v>97.301320000000004</c:v>
                </c:pt>
                <c:pt idx="974">
                  <c:v>97.401319999999998</c:v>
                </c:pt>
                <c:pt idx="975">
                  <c:v>97.501319999999993</c:v>
                </c:pt>
                <c:pt idx="976">
                  <c:v>97.601330000000004</c:v>
                </c:pt>
                <c:pt idx="977">
                  <c:v>97.701330000000013</c:v>
                </c:pt>
                <c:pt idx="978">
                  <c:v>97.801330000000007</c:v>
                </c:pt>
                <c:pt idx="979">
                  <c:v>97.901330000000002</c:v>
                </c:pt>
                <c:pt idx="980">
                  <c:v>98.001300000000001</c:v>
                </c:pt>
                <c:pt idx="981">
                  <c:v>98.101300000000009</c:v>
                </c:pt>
                <c:pt idx="982">
                  <c:v>98.201300000000003</c:v>
                </c:pt>
                <c:pt idx="983">
                  <c:v>98.301299999999998</c:v>
                </c:pt>
                <c:pt idx="984">
                  <c:v>98.401299999999992</c:v>
                </c:pt>
                <c:pt idx="985">
                  <c:v>98.501299999999986</c:v>
                </c:pt>
                <c:pt idx="986">
                  <c:v>98.601299999999995</c:v>
                </c:pt>
                <c:pt idx="987">
                  <c:v>98.701400000000007</c:v>
                </c:pt>
                <c:pt idx="988">
                  <c:v>98.801400000000001</c:v>
                </c:pt>
                <c:pt idx="989">
                  <c:v>98.901399999999995</c:v>
                </c:pt>
                <c:pt idx="990">
                  <c:v>99.00139999999999</c:v>
                </c:pt>
                <c:pt idx="991">
                  <c:v>99.101399999999998</c:v>
                </c:pt>
                <c:pt idx="992">
                  <c:v>99.201399999999992</c:v>
                </c:pt>
                <c:pt idx="993">
                  <c:v>99.301400000000001</c:v>
                </c:pt>
                <c:pt idx="994">
                  <c:v>99.40140000000001</c:v>
                </c:pt>
                <c:pt idx="995">
                  <c:v>99.501400000000004</c:v>
                </c:pt>
                <c:pt idx="996">
                  <c:v>99.601399999999998</c:v>
                </c:pt>
                <c:pt idx="997">
                  <c:v>99.701400000000007</c:v>
                </c:pt>
                <c:pt idx="998">
                  <c:v>99.801400000000001</c:v>
                </c:pt>
                <c:pt idx="999">
                  <c:v>99.901399999999995</c:v>
                </c:pt>
                <c:pt idx="1000">
                  <c:v>100.00139999999999</c:v>
                </c:pt>
                <c:pt idx="1001">
                  <c:v>100.10140000000001</c:v>
                </c:pt>
                <c:pt idx="1002">
                  <c:v>100.20140000000001</c:v>
                </c:pt>
                <c:pt idx="1003">
                  <c:v>100.3014</c:v>
                </c:pt>
                <c:pt idx="1004">
                  <c:v>100.4014</c:v>
                </c:pt>
                <c:pt idx="1005">
                  <c:v>100.5014</c:v>
                </c:pt>
                <c:pt idx="1006">
                  <c:v>100.6014</c:v>
                </c:pt>
                <c:pt idx="1007">
                  <c:v>100.70139999999999</c:v>
                </c:pt>
                <c:pt idx="1008">
                  <c:v>100.8014</c:v>
                </c:pt>
                <c:pt idx="1009">
                  <c:v>100.9014</c:v>
                </c:pt>
                <c:pt idx="1010">
                  <c:v>101.0014</c:v>
                </c:pt>
                <c:pt idx="1011">
                  <c:v>101.10140000000001</c:v>
                </c:pt>
                <c:pt idx="1012">
                  <c:v>101.20140000000001</c:v>
                </c:pt>
                <c:pt idx="1013">
                  <c:v>101.3014</c:v>
                </c:pt>
                <c:pt idx="1014">
                  <c:v>101.4014</c:v>
                </c:pt>
                <c:pt idx="1015">
                  <c:v>101.50139999999999</c:v>
                </c:pt>
                <c:pt idx="1016">
                  <c:v>101.6014</c:v>
                </c:pt>
                <c:pt idx="1017">
                  <c:v>101.70139999999999</c:v>
                </c:pt>
                <c:pt idx="1018">
                  <c:v>101.8014</c:v>
                </c:pt>
                <c:pt idx="1019">
                  <c:v>101.90140000000001</c:v>
                </c:pt>
                <c:pt idx="1020">
                  <c:v>102.0014</c:v>
                </c:pt>
                <c:pt idx="1021">
                  <c:v>102.1014</c:v>
                </c:pt>
                <c:pt idx="1022">
                  <c:v>102.20140000000001</c:v>
                </c:pt>
                <c:pt idx="1023">
                  <c:v>102.3014</c:v>
                </c:pt>
                <c:pt idx="1024">
                  <c:v>102.4014</c:v>
                </c:pt>
                <c:pt idx="1025">
                  <c:v>102.50139999999999</c:v>
                </c:pt>
                <c:pt idx="1026">
                  <c:v>102.60140000000001</c:v>
                </c:pt>
                <c:pt idx="1027">
                  <c:v>102.70140000000001</c:v>
                </c:pt>
                <c:pt idx="1028">
                  <c:v>102.8014</c:v>
                </c:pt>
                <c:pt idx="1029">
                  <c:v>102.9014</c:v>
                </c:pt>
                <c:pt idx="1030">
                  <c:v>103.0014</c:v>
                </c:pt>
                <c:pt idx="1031">
                  <c:v>103.10149999999999</c:v>
                </c:pt>
                <c:pt idx="1032">
                  <c:v>103.2015</c:v>
                </c:pt>
                <c:pt idx="1033">
                  <c:v>103.3015</c:v>
                </c:pt>
                <c:pt idx="1034">
                  <c:v>103.4015</c:v>
                </c:pt>
                <c:pt idx="1035">
                  <c:v>103.50150000000001</c:v>
                </c:pt>
                <c:pt idx="1036">
                  <c:v>103.6015</c:v>
                </c:pt>
                <c:pt idx="1037">
                  <c:v>103.7015</c:v>
                </c:pt>
                <c:pt idx="1038">
                  <c:v>103.8015</c:v>
                </c:pt>
                <c:pt idx="1039">
                  <c:v>103.9015</c:v>
                </c:pt>
                <c:pt idx="1040">
                  <c:v>104.00149999999999</c:v>
                </c:pt>
                <c:pt idx="1041">
                  <c:v>104.10150000000002</c:v>
                </c:pt>
                <c:pt idx="1042">
                  <c:v>104.20150000000001</c:v>
                </c:pt>
                <c:pt idx="1043">
                  <c:v>104.3015</c:v>
                </c:pt>
                <c:pt idx="1044">
                  <c:v>104.4015</c:v>
                </c:pt>
                <c:pt idx="1045">
                  <c:v>104.50149999999999</c:v>
                </c:pt>
                <c:pt idx="1046">
                  <c:v>104.6015</c:v>
                </c:pt>
                <c:pt idx="1047">
                  <c:v>104.7015</c:v>
                </c:pt>
                <c:pt idx="1048">
                  <c:v>104.80149999999999</c:v>
                </c:pt>
                <c:pt idx="1049">
                  <c:v>104.9015</c:v>
                </c:pt>
                <c:pt idx="1050">
                  <c:v>105.00150000000001</c:v>
                </c:pt>
                <c:pt idx="1051">
                  <c:v>105.1015</c:v>
                </c:pt>
                <c:pt idx="1052">
                  <c:v>105.20150000000001</c:v>
                </c:pt>
                <c:pt idx="1053">
                  <c:v>105.3015</c:v>
                </c:pt>
                <c:pt idx="1054">
                  <c:v>105.4015</c:v>
                </c:pt>
                <c:pt idx="1055">
                  <c:v>105.50149999999999</c:v>
                </c:pt>
                <c:pt idx="1056">
                  <c:v>105.60149999999999</c:v>
                </c:pt>
                <c:pt idx="1057">
                  <c:v>105.7015</c:v>
                </c:pt>
                <c:pt idx="1058">
                  <c:v>105.8015</c:v>
                </c:pt>
                <c:pt idx="1059">
                  <c:v>105.9015</c:v>
                </c:pt>
                <c:pt idx="1060">
                  <c:v>106.00150000000001</c:v>
                </c:pt>
                <c:pt idx="1061">
                  <c:v>106.1015</c:v>
                </c:pt>
                <c:pt idx="1062">
                  <c:v>106.2015</c:v>
                </c:pt>
                <c:pt idx="1063">
                  <c:v>106.3015</c:v>
                </c:pt>
                <c:pt idx="1064">
                  <c:v>106.4015</c:v>
                </c:pt>
                <c:pt idx="1065">
                  <c:v>106.50149999999999</c:v>
                </c:pt>
                <c:pt idx="1066">
                  <c:v>106.60150000000002</c:v>
                </c:pt>
                <c:pt idx="1067">
                  <c:v>106.70150000000001</c:v>
                </c:pt>
                <c:pt idx="1068">
                  <c:v>106.8015</c:v>
                </c:pt>
                <c:pt idx="1069">
                  <c:v>106.9015</c:v>
                </c:pt>
                <c:pt idx="1070">
                  <c:v>107.00149999999999</c:v>
                </c:pt>
                <c:pt idx="1071">
                  <c:v>107.1015</c:v>
                </c:pt>
                <c:pt idx="1072">
                  <c:v>107.2015</c:v>
                </c:pt>
                <c:pt idx="1073">
                  <c:v>107.30149999999999</c:v>
                </c:pt>
                <c:pt idx="1074">
                  <c:v>107.4016</c:v>
                </c:pt>
                <c:pt idx="1075">
                  <c:v>107.5016</c:v>
                </c:pt>
                <c:pt idx="1076">
                  <c:v>107.6016</c:v>
                </c:pt>
                <c:pt idx="1077">
                  <c:v>107.7016</c:v>
                </c:pt>
                <c:pt idx="1078">
                  <c:v>107.80159999999999</c:v>
                </c:pt>
                <c:pt idx="1079">
                  <c:v>107.9016</c:v>
                </c:pt>
                <c:pt idx="1080">
                  <c:v>108.0016</c:v>
                </c:pt>
                <c:pt idx="1081">
                  <c:v>108.1016</c:v>
                </c:pt>
                <c:pt idx="1082">
                  <c:v>108.20160000000001</c:v>
                </c:pt>
                <c:pt idx="1083">
                  <c:v>108.30160000000001</c:v>
                </c:pt>
                <c:pt idx="1084">
                  <c:v>108.4016</c:v>
                </c:pt>
                <c:pt idx="1085">
                  <c:v>108.5016</c:v>
                </c:pt>
                <c:pt idx="1086">
                  <c:v>108.60159999999999</c:v>
                </c:pt>
                <c:pt idx="1087">
                  <c:v>108.7016</c:v>
                </c:pt>
                <c:pt idx="1088">
                  <c:v>108.80159999999999</c:v>
                </c:pt>
                <c:pt idx="1089">
                  <c:v>108.90159999999999</c:v>
                </c:pt>
                <c:pt idx="1090">
                  <c:v>109.00160000000001</c:v>
                </c:pt>
                <c:pt idx="1091">
                  <c:v>109.1016</c:v>
                </c:pt>
                <c:pt idx="1092">
                  <c:v>109.2016</c:v>
                </c:pt>
                <c:pt idx="1093">
                  <c:v>109.30160000000001</c:v>
                </c:pt>
                <c:pt idx="1094">
                  <c:v>109.4016</c:v>
                </c:pt>
                <c:pt idx="1095">
                  <c:v>109.5016</c:v>
                </c:pt>
                <c:pt idx="1096">
                  <c:v>109.60159999999999</c:v>
                </c:pt>
                <c:pt idx="1097">
                  <c:v>109.70159999999998</c:v>
                </c:pt>
                <c:pt idx="1098">
                  <c:v>109.80160000000001</c:v>
                </c:pt>
                <c:pt idx="1099">
                  <c:v>109.9016</c:v>
                </c:pt>
                <c:pt idx="1100">
                  <c:v>110.0016</c:v>
                </c:pt>
                <c:pt idx="1101">
                  <c:v>110.1016</c:v>
                </c:pt>
                <c:pt idx="1102">
                  <c:v>110.2016</c:v>
                </c:pt>
                <c:pt idx="1103">
                  <c:v>110.30159999999999</c:v>
                </c:pt>
                <c:pt idx="1104">
                  <c:v>110.4016</c:v>
                </c:pt>
                <c:pt idx="1105">
                  <c:v>110.5016</c:v>
                </c:pt>
                <c:pt idx="1106">
                  <c:v>110.6016</c:v>
                </c:pt>
                <c:pt idx="1107">
                  <c:v>110.70160000000001</c:v>
                </c:pt>
                <c:pt idx="1108">
                  <c:v>110.80160000000001</c:v>
                </c:pt>
                <c:pt idx="1109">
                  <c:v>110.9016</c:v>
                </c:pt>
                <c:pt idx="1110">
                  <c:v>111.0016</c:v>
                </c:pt>
                <c:pt idx="1111">
                  <c:v>111.10159999999999</c:v>
                </c:pt>
                <c:pt idx="1112">
                  <c:v>111.2</c:v>
                </c:pt>
                <c:pt idx="1113">
                  <c:v>111.3</c:v>
                </c:pt>
                <c:pt idx="1114">
                  <c:v>111.4</c:v>
                </c:pt>
                <c:pt idx="1115">
                  <c:v>111.5</c:v>
                </c:pt>
              </c:numCache>
            </c:numRef>
          </c:yVal>
          <c:smooth val="0"/>
          <c:extLst>
            <c:ext xmlns:c16="http://schemas.microsoft.com/office/drawing/2014/chart" uri="{C3380CC4-5D6E-409C-BE32-E72D297353CC}">
              <c16:uniqueId val="{00000002-AC8B-4BB2-8E88-AD3CF372B84A}"/>
            </c:ext>
          </c:extLst>
        </c:ser>
        <c:dLbls>
          <c:showLegendKey val="0"/>
          <c:showVal val="0"/>
          <c:showCatName val="0"/>
          <c:showSerName val="0"/>
          <c:showPercent val="0"/>
          <c:showBubbleSize val="0"/>
        </c:dLbls>
        <c:axId val="1740256703"/>
        <c:axId val="1740257535"/>
        <c:extLst>
          <c:ext xmlns:c15="http://schemas.microsoft.com/office/drawing/2012/chart" uri="{02D57815-91ED-43cb-92C2-25804820EDAC}">
            <c15:filteredScatterSeries>
              <c15:ser>
                <c:idx val="0"/>
                <c:order val="0"/>
                <c:tx>
                  <c:v>S1_r</c:v>
                </c:tx>
                <c:spPr>
                  <a:ln w="12700" cap="rnd">
                    <a:solidFill>
                      <a:srgbClr val="FFC000"/>
                    </a:solidFill>
                    <a:round/>
                  </a:ln>
                  <a:effectLst/>
                </c:spPr>
                <c:marker>
                  <c:symbol val="none"/>
                </c:marker>
                <c:xVal>
                  <c:numRef>
                    <c:extLst>
                      <c:ext uri="{02D57815-91ED-43cb-92C2-25804820EDAC}">
                        <c15:formulaRef>
                          <c15:sqref>Bq!$B$5:$B$80</c15:sqref>
                        </c15:formulaRef>
                      </c:ext>
                    </c:extLst>
                    <c:numCache>
                      <c:formatCode>General</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extLst>
                      <c:ext uri="{02D57815-91ED-43cb-92C2-25804820EDAC}">
                        <c15:formulaRef>
                          <c15:sqref>Bq!$C$5:$C$80</c15:sqref>
                        </c15:formulaRef>
                      </c:ext>
                    </c:extLst>
                    <c:numCache>
                      <c:formatCode>General</c:formatCode>
                      <c:ptCount val="76"/>
                      <c:pt idx="0">
                        <c:v>-1.5</c:v>
                      </c:pt>
                      <c:pt idx="1">
                        <c:v>0.29999999999999993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0"/>
                <c:extLst>
                  <c:ext xmlns:c16="http://schemas.microsoft.com/office/drawing/2014/chart" uri="{C3380CC4-5D6E-409C-BE32-E72D297353CC}">
                    <c16:uniqueId val="{00000003-AC8B-4BB2-8E88-AD3CF372B84A}"/>
                  </c:ext>
                </c:extLst>
              </c15:ser>
            </c15:filteredScatterSeries>
            <c15:filteredScatterSeries>
              <c15:ser>
                <c:idx val="5"/>
                <c:order val="2"/>
                <c:tx>
                  <c:v>4b_r</c:v>
                </c:tx>
                <c:spPr>
                  <a:ln w="12700" cap="rnd">
                    <a:solidFill>
                      <a:schemeClr val="accent6"/>
                    </a:solidFill>
                    <a:round/>
                  </a:ln>
                  <a:effectLst/>
                </c:spPr>
                <c:marker>
                  <c:symbol val="none"/>
                </c:marker>
                <c:xVal>
                  <c:numRef>
                    <c:extLst xmlns:c15="http://schemas.microsoft.com/office/drawing/2012/chart">
                      <c:ext xmlns:c15="http://schemas.microsoft.com/office/drawing/2012/chart" uri="{02D57815-91ED-43cb-92C2-25804820EDAC}">
                        <c15:formulaRef>
                          <c15:sqref>Bq!$G$28:$G$1139</c15:sqref>
                        </c15:formulaRef>
                      </c:ext>
                    </c:extLst>
                    <c:numCache>
                      <c:formatCode>General</c:formatCode>
                      <c:ptCount val="1112"/>
                      <c:pt idx="0">
                        <c:v>8.2107144795081819E-4</c:v>
                      </c:pt>
                      <c:pt idx="1">
                        <c:v>8.2105629470101166E-4</c:v>
                      </c:pt>
                      <c:pt idx="2">
                        <c:v>6.5004093835401564E-4</c:v>
                      </c:pt>
                      <c:pt idx="3">
                        <c:v>5.4223392596220604E-4</c:v>
                      </c:pt>
                      <c:pt idx="4">
                        <c:v>5.4222732532852231E-4</c:v>
                      </c:pt>
                      <c:pt idx="5">
                        <c:v>3.9022147234263024E-4</c:v>
                      </c:pt>
                      <c:pt idx="6">
                        <c:v>3.4066319605073039E-4</c:v>
                      </c:pt>
                      <c:pt idx="7">
                        <c:v>3.4066007349002327E-4</c:v>
                      </c:pt>
                      <c:pt idx="8">
                        <c:v>4.2769236039071865E-4</c:v>
                      </c:pt>
                      <c:pt idx="9">
                        <c:v>3.6659044088798375E-4</c:v>
                      </c:pt>
                      <c:pt idx="10">
                        <c:v>3.6658743129652094E-4</c:v>
                      </c:pt>
                      <c:pt idx="11">
                        <c:v>2.8494725791209161E-4</c:v>
                      </c:pt>
                      <c:pt idx="12">
                        <c:v>2.8494544106323866E-4</c:v>
                      </c:pt>
                      <c:pt idx="13">
                        <c:v>3.5952207015644535E-4</c:v>
                      </c:pt>
                      <c:pt idx="14">
                        <c:v>3.4291930263270987E-4</c:v>
                      </c:pt>
                      <c:pt idx="15">
                        <c:v>3.4291733156800107E-4</c:v>
                      </c:pt>
                      <c:pt idx="16">
                        <c:v>3.2974144709656641E-4</c:v>
                      </c:pt>
                      <c:pt idx="17">
                        <c:v>3.1754048273123048E-4</c:v>
                      </c:pt>
                      <c:pt idx="18">
                        <c:v>2.7784644536053691E-4</c:v>
                      </c:pt>
                      <c:pt idx="19">
                        <c:v>2.7064560310888843E-4</c:v>
                      </c:pt>
                      <c:pt idx="20">
                        <c:v>2.6351932836851189E-4</c:v>
                      </c:pt>
                      <c:pt idx="21">
                        <c:v>3.0116343015431252E-4</c:v>
                      </c:pt>
                      <c:pt idx="22">
                        <c:v>2.9533018869911661E-4</c:v>
                      </c:pt>
                      <c:pt idx="23">
                        <c:v>2.9532873153617823E-4</c:v>
                      </c:pt>
                      <c:pt idx="24">
                        <c:v>3.322431843582546E-4</c:v>
                      </c:pt>
                      <c:pt idx="25">
                        <c:v>3.2018862154364582E-4</c:v>
                      </c:pt>
                      <c:pt idx="26">
                        <c:v>3.1496508634335939E-4</c:v>
                      </c:pt>
                      <c:pt idx="27">
                        <c:v>3.1496361554755116E-4</c:v>
                      </c:pt>
                      <c:pt idx="28">
                        <c:v>3.0713014558152315E-4</c:v>
                      </c:pt>
                      <c:pt idx="29">
                        <c:v>3.0712874819593093E-4</c:v>
                      </c:pt>
                      <c:pt idx="30">
                        <c:v>3.4125257793486723E-4</c:v>
                      </c:pt>
                      <c:pt idx="31">
                        <c:v>4.0388097695931457E-4</c:v>
                      </c:pt>
                      <c:pt idx="32">
                        <c:v>4.0387916684842977E-4</c:v>
                      </c:pt>
                      <c:pt idx="33">
                        <c:v>3.9687420884554261E-4</c:v>
                      </c:pt>
                      <c:pt idx="34">
                        <c:v>3.9346443529166453E-4</c:v>
                      </c:pt>
                      <c:pt idx="35">
                        <c:v>3.9346271945853167E-4</c:v>
                      </c:pt>
                      <c:pt idx="36">
                        <c:v>3.2447549387341727E-4</c:v>
                      </c:pt>
                      <c:pt idx="37">
                        <c:v>3.2233632799603387E-4</c:v>
                      </c:pt>
                      <c:pt idx="38">
                        <c:v>3.8356393999145497E-4</c:v>
                      </c:pt>
                      <c:pt idx="39">
                        <c:v>3.8356231209339388E-4</c:v>
                      </c:pt>
                      <c:pt idx="40">
                        <c:v>4.4091951084952101E-4</c:v>
                      </c:pt>
                      <c:pt idx="41">
                        <c:v>4.4091766851981853E-4</c:v>
                      </c:pt>
                      <c:pt idx="42">
                        <c:v>4.3889586119964552E-4</c:v>
                      </c:pt>
                      <c:pt idx="43">
                        <c:v>4.3413692295431411E-4</c:v>
                      </c:pt>
                      <c:pt idx="44">
                        <c:v>4.3413513906524255E-4</c:v>
                      </c:pt>
                      <c:pt idx="45">
                        <c:v>3.6878344003368562E-4</c:v>
                      </c:pt>
                      <c:pt idx="46">
                        <c:v>3.0425184954417542E-4</c:v>
                      </c:pt>
                      <c:pt idx="47">
                        <c:v>2.9745724908369702E-4</c:v>
                      </c:pt>
                      <c:pt idx="48">
                        <c:v>3.8176787490086972E-4</c:v>
                      </c:pt>
                      <c:pt idx="49">
                        <c:v>3.4870653380161083E-4</c:v>
                      </c:pt>
                      <c:pt idx="50">
                        <c:v>3.4240405882907045E-4</c:v>
                      </c:pt>
                      <c:pt idx="51">
                        <c:v>3.3854988805312545E-4</c:v>
                      </c:pt>
                      <c:pt idx="52">
                        <c:v>4.2466747587369813E-4</c:v>
                      </c:pt>
                      <c:pt idx="53">
                        <c:v>4.1558766626459734E-4</c:v>
                      </c:pt>
                      <c:pt idx="54">
                        <c:v>3.8340092084587351E-4</c:v>
                      </c:pt>
                      <c:pt idx="55">
                        <c:v>3.8047802826411599E-4</c:v>
                      </c:pt>
                      <c:pt idx="56">
                        <c:v>3.7310288760012799E-4</c:v>
                      </c:pt>
                      <c:pt idx="57">
                        <c:v>4.2447602853165183E-4</c:v>
                      </c:pt>
                      <c:pt idx="58">
                        <c:v>4.2161161113832182E-4</c:v>
                      </c:pt>
                      <c:pt idx="59">
                        <c:v>4.1527559496637337E-4</c:v>
                      </c:pt>
                      <c:pt idx="60">
                        <c:v>4.1005146003910548E-4</c:v>
                      </c:pt>
                      <c:pt idx="61">
                        <c:v>4.0722729515863546E-4</c:v>
                      </c:pt>
                      <c:pt idx="62">
                        <c:v>3.7214460575057669E-4</c:v>
                      </c:pt>
                      <c:pt idx="63">
                        <c:v>4.5327439013463563E-4</c:v>
                      </c:pt>
                      <c:pt idx="64">
                        <c:v>4.5048001617778449E-4</c:v>
                      </c:pt>
                      <c:pt idx="65">
                        <c:v>4.1632478780877154E-4</c:v>
                      </c:pt>
                      <c:pt idx="66">
                        <c:v>4.4130162364703176E-4</c:v>
                      </c:pt>
                      <c:pt idx="67">
                        <c:v>4.3570669434432271E-4</c:v>
                      </c:pt>
                      <c:pt idx="68">
                        <c:v>3.7781348486801581E-4</c:v>
                      </c:pt>
                      <c:pt idx="69">
                        <c:v>3.7147502092383218E-4</c:v>
                      </c:pt>
                      <c:pt idx="70">
                        <c:v>3.9605368026910759E-4</c:v>
                      </c:pt>
                      <c:pt idx="71">
                        <c:v>4.4687186141375434E-4</c:v>
                      </c:pt>
                      <c:pt idx="72">
                        <c:v>4.4415080402437673E-4</c:v>
                      </c:pt>
                      <c:pt idx="73">
                        <c:v>4.4142976702768211E-4</c:v>
                      </c:pt>
                      <c:pt idx="74">
                        <c:v>4.3287575154381811E-4</c:v>
                      </c:pt>
                      <c:pt idx="75">
                        <c:v>4.5636088323218363E-4</c:v>
                      </c:pt>
                      <c:pt idx="76">
                        <c:v>4.5368017478582918E-4</c:v>
                      </c:pt>
                      <c:pt idx="77">
                        <c:v>3.9762935310858017E-4</c:v>
                      </c:pt>
                      <c:pt idx="78">
                        <c:v>3.9341072034109896E-4</c:v>
                      </c:pt>
                      <c:pt idx="79">
                        <c:v>3.9073865224406281E-4</c:v>
                      </c:pt>
                      <c:pt idx="80">
                        <c:v>4.1385130132848567E-4</c:v>
                      </c:pt>
                      <c:pt idx="81">
                        <c:v>4.1085781558789132E-4</c:v>
                      </c:pt>
                      <c:pt idx="82">
                        <c:v>4.6153074417992459E-4</c:v>
                      </c:pt>
                      <c:pt idx="83">
                        <c:v>5.1340304934146858E-4</c:v>
                      </c:pt>
                      <c:pt idx="84">
                        <c:v>4.8400211994082179E-4</c:v>
                      </c:pt>
                      <c:pt idx="85">
                        <c:v>4.8133191809229836E-4</c:v>
                      </c:pt>
                      <c:pt idx="86">
                        <c:v>4.5227749107851613E-4</c:v>
                      </c:pt>
                      <c:pt idx="87">
                        <c:v>5.2985782200811154E-4</c:v>
                      </c:pt>
                      <c:pt idx="88">
                        <c:v>5.3007652892551958E-4</c:v>
                      </c:pt>
                      <c:pt idx="89">
                        <c:v>4.9970924776521198E-4</c:v>
                      </c:pt>
                      <c:pt idx="90">
                        <c:v>4.9702654724169805E-4</c:v>
                      </c:pt>
                      <c:pt idx="91">
                        <c:v>4.9667821197693033E-4</c:v>
                      </c:pt>
                      <c:pt idx="92">
                        <c:v>5.2218531259243901E-4</c:v>
                      </c:pt>
                      <c:pt idx="93">
                        <c:v>4.3834883259444198E-4</c:v>
                      </c:pt>
                      <c:pt idx="94">
                        <c:v>4.3841312641724583E-4</c:v>
                      </c:pt>
                      <c:pt idx="95">
                        <c:v>4.3742539195802129E-4</c:v>
                      </c:pt>
                      <c:pt idx="96">
                        <c:v>4.8934493288573455E-4</c:v>
                      </c:pt>
                      <c:pt idx="97">
                        <c:v>4.8739796672855439E-4</c:v>
                      </c:pt>
                      <c:pt idx="98">
                        <c:v>5.3940046814135575E-4</c:v>
                      </c:pt>
                      <c:pt idx="99">
                        <c:v>4.5784372323844888E-4</c:v>
                      </c:pt>
                      <c:pt idx="100">
                        <c:v>4.5951115309619508E-4</c:v>
                      </c:pt>
                      <c:pt idx="101">
                        <c:v>4.5673090091337588E-4</c:v>
                      </c:pt>
                      <c:pt idx="102">
                        <c:v>3.982843230570208E-4</c:v>
                      </c:pt>
                      <c:pt idx="103">
                        <c:v>3.9776162251825911E-4</c:v>
                      </c:pt>
                      <c:pt idx="104">
                        <c:v>5.1151701883424771E-4</c:v>
                      </c:pt>
                      <c:pt idx="105">
                        <c:v>5.0869547326504747E-4</c:v>
                      </c:pt>
                      <c:pt idx="106">
                        <c:v>4.8159804796923201E-4</c:v>
                      </c:pt>
                      <c:pt idx="107">
                        <c:v>4.7875318792674735E-4</c:v>
                      </c:pt>
                      <c:pt idx="108">
                        <c:v>4.7590834966400016E-4</c:v>
                      </c:pt>
                      <c:pt idx="109">
                        <c:v>4.7542649484493964E-4</c:v>
                      </c:pt>
                      <c:pt idx="110">
                        <c:v>5.0118876740820606E-4</c:v>
                      </c:pt>
                      <c:pt idx="111">
                        <c:v>5.0040834121634255E-4</c:v>
                      </c:pt>
                      <c:pt idx="112">
                        <c:v>5.886785394534148E-4</c:v>
                      </c:pt>
                      <c:pt idx="113">
                        <c:v>5.6059002952031645E-4</c:v>
                      </c:pt>
                      <c:pt idx="114">
                        <c:v>5.5767492523114222E-4</c:v>
                      </c:pt>
                      <c:pt idx="115">
                        <c:v>4.9852290527367595E-4</c:v>
                      </c:pt>
                      <c:pt idx="116">
                        <c:v>5.6381661042327808E-4</c:v>
                      </c:pt>
                      <c:pt idx="117">
                        <c:v>5.6083829089670302E-4</c:v>
                      </c:pt>
                      <c:pt idx="118">
                        <c:v>5.6324415265114906E-4</c:v>
                      </c:pt>
                      <c:pt idx="119">
                        <c:v>5.9033735479527977E-4</c:v>
                      </c:pt>
                      <c:pt idx="120">
                        <c:v>5.8733022871936414E-4</c:v>
                      </c:pt>
                      <c:pt idx="121">
                        <c:v>5.5764127288853154E-4</c:v>
                      </c:pt>
                      <c:pt idx="122">
                        <c:v>5.5857014093606456E-4</c:v>
                      </c:pt>
                      <c:pt idx="123">
                        <c:v>5.5552305649816914E-4</c:v>
                      </c:pt>
                      <c:pt idx="124">
                        <c:v>5.5742820298063252E-4</c:v>
                      </c:pt>
                      <c:pt idx="125">
                        <c:v>6.5310651830966112E-4</c:v>
                      </c:pt>
                      <c:pt idx="126">
                        <c:v>6.5000122663432913E-4</c:v>
                      </c:pt>
                      <c:pt idx="127">
                        <c:v>6.1973347495850517E-4</c:v>
                      </c:pt>
                      <c:pt idx="128">
                        <c:v>5.9676214157397328E-4</c:v>
                      </c:pt>
                      <c:pt idx="129">
                        <c:v>5.9357633302808098E-4</c:v>
                      </c:pt>
                      <c:pt idx="130">
                        <c:v>6.860548957554625E-4</c:v>
                      </c:pt>
                      <c:pt idx="131">
                        <c:v>6.951473399732052E-4</c:v>
                      </c:pt>
                      <c:pt idx="132">
                        <c:v>6.9190389489765772E-4</c:v>
                      </c:pt>
                      <c:pt idx="133">
                        <c:v>6.2847170220214281E-4</c:v>
                      </c:pt>
                      <c:pt idx="134">
                        <c:v>6.2520394464355604E-4</c:v>
                      </c:pt>
                      <c:pt idx="135">
                        <c:v>6.2913350995334413E-4</c:v>
                      </c:pt>
                      <c:pt idx="136">
                        <c:v>6.2582796467265558E-4</c:v>
                      </c:pt>
                      <c:pt idx="137">
                        <c:v>6.3413343164992354E-4</c:v>
                      </c:pt>
                      <c:pt idx="138">
                        <c:v>6.3076624384012219E-4</c:v>
                      </c:pt>
                      <c:pt idx="139">
                        <c:v>6.9960512303335928E-4</c:v>
                      </c:pt>
                      <c:pt idx="140">
                        <c:v>6.962144231656101E-4</c:v>
                      </c:pt>
                      <c:pt idx="141">
                        <c:v>7.0252743421730663E-4</c:v>
                      </c:pt>
                      <c:pt idx="142">
                        <c:v>5.6599190675724433E-4</c:v>
                      </c:pt>
                      <c:pt idx="143">
                        <c:v>5.6252651923256779E-4</c:v>
                      </c:pt>
                      <c:pt idx="144">
                        <c:v>5.630532647824362E-4</c:v>
                      </c:pt>
                      <c:pt idx="145">
                        <c:v>6.3524144667432864E-4</c:v>
                      </c:pt>
                      <c:pt idx="146">
                        <c:v>6.317188675262471E-4</c:v>
                      </c:pt>
                      <c:pt idx="147">
                        <c:v>6.2819632096728923E-4</c:v>
                      </c:pt>
                      <c:pt idx="148">
                        <c:v>5.9925748620095467E-4</c:v>
                      </c:pt>
                      <c:pt idx="149">
                        <c:v>6.3152230832749334E-4</c:v>
                      </c:pt>
                      <c:pt idx="150">
                        <c:v>6.3390336548147885E-4</c:v>
                      </c:pt>
                      <c:pt idx="151">
                        <c:v>5.9724950012040126E-4</c:v>
                      </c:pt>
                      <c:pt idx="152">
                        <c:v>7.0274800555857584E-4</c:v>
                      </c:pt>
                      <c:pt idx="153">
                        <c:v>7.0283679430190179E-4</c:v>
                      </c:pt>
                      <c:pt idx="154">
                        <c:v>6.3344576275016495E-4</c:v>
                      </c:pt>
                      <c:pt idx="155">
                        <c:v>6.2974880611240379E-4</c:v>
                      </c:pt>
                      <c:pt idx="156">
                        <c:v>6.3218988995648146E-4</c:v>
                      </c:pt>
                      <c:pt idx="157">
                        <c:v>7.0781747241661832E-4</c:v>
                      </c:pt>
                      <c:pt idx="158">
                        <c:v>6.2883604910007906E-4</c:v>
                      </c:pt>
                      <c:pt idx="159">
                        <c:v>6.319840079048102E-4</c:v>
                      </c:pt>
                      <c:pt idx="160">
                        <c:v>7.0423852191419767E-4</c:v>
                      </c:pt>
                      <c:pt idx="161">
                        <c:v>7.0043901960319468E-4</c:v>
                      </c:pt>
                      <c:pt idx="162">
                        <c:v>7.1649286967324466E-4</c:v>
                      </c:pt>
                      <c:pt idx="163">
                        <c:v>7.1258506993195786E-4</c:v>
                      </c:pt>
                      <c:pt idx="164">
                        <c:v>7.0867730984484987E-4</c:v>
                      </c:pt>
                      <c:pt idx="165">
                        <c:v>7.0476958936871871E-4</c:v>
                      </c:pt>
                      <c:pt idx="166">
                        <c:v>7.4677698008210748E-4</c:v>
                      </c:pt>
                      <c:pt idx="167">
                        <c:v>7.4283318027279846E-4</c:v>
                      </c:pt>
                      <c:pt idx="168">
                        <c:v>7.4746762987492851E-4</c:v>
                      </c:pt>
                      <c:pt idx="169">
                        <c:v>7.8340488768300362E-4</c:v>
                      </c:pt>
                      <c:pt idx="170">
                        <c:v>7.39488580392749E-4</c:v>
                      </c:pt>
                      <c:pt idx="171">
                        <c:v>7.4243614636216356E-4</c:v>
                      </c:pt>
                      <c:pt idx="172">
                        <c:v>7.3840906379684453E-4</c:v>
                      </c:pt>
                      <c:pt idx="173">
                        <c:v>6.9326565666624957E-4</c:v>
                      </c:pt>
                      <c:pt idx="174">
                        <c:v>6.9329411085930861E-4</c:v>
                      </c:pt>
                      <c:pt idx="175">
                        <c:v>7.3844920944139204E-4</c:v>
                      </c:pt>
                      <c:pt idx="176">
                        <c:v>7.7532961354226761E-4</c:v>
                      </c:pt>
                      <c:pt idx="177">
                        <c:v>7.7587310599111883E-4</c:v>
                      </c:pt>
                      <c:pt idx="178">
                        <c:v>7.3582670273566011E-4</c:v>
                      </c:pt>
                      <c:pt idx="179">
                        <c:v>7.7319717854440917E-4</c:v>
                      </c:pt>
                      <c:pt idx="180">
                        <c:v>7.7185686995439424E-4</c:v>
                      </c:pt>
                      <c:pt idx="181">
                        <c:v>7.2865300333330759E-4</c:v>
                      </c:pt>
                      <c:pt idx="182">
                        <c:v>7.6629530766773662E-4</c:v>
                      </c:pt>
                      <c:pt idx="183">
                        <c:v>7.6586418555675431E-4</c:v>
                      </c:pt>
                      <c:pt idx="184">
                        <c:v>7.2407026415193139E-4</c:v>
                      </c:pt>
                      <c:pt idx="185">
                        <c:v>7.1984526669079867E-4</c:v>
                      </c:pt>
                      <c:pt idx="186">
                        <c:v>7.2182839954652888E-4</c:v>
                      </c:pt>
                      <c:pt idx="187">
                        <c:v>7.2297106588862386E-4</c:v>
                      </c:pt>
                      <c:pt idx="188">
                        <c:v>7.6164960872184126E-4</c:v>
                      </c:pt>
                      <c:pt idx="189">
                        <c:v>7.6210885406140011E-4</c:v>
                      </c:pt>
                      <c:pt idx="190">
                        <c:v>8.5504019986585612E-4</c:v>
                      </c:pt>
                      <c:pt idx="191">
                        <c:v>7.6307826791838988E-4</c:v>
                      </c:pt>
                      <c:pt idx="192">
                        <c:v>7.5870243604367533E-4</c:v>
                      </c:pt>
                      <c:pt idx="193">
                        <c:v>7.5528998971316735E-4</c:v>
                      </c:pt>
                      <c:pt idx="194">
                        <c:v>7.5090866167851591E-4</c:v>
                      </c:pt>
                      <c:pt idx="195">
                        <c:v>7.5519975574754464E-4</c:v>
                      </c:pt>
                      <c:pt idx="196">
                        <c:v>7.6159149470196661E-4</c:v>
                      </c:pt>
                      <c:pt idx="197">
                        <c:v>9.370802825878989E-4</c:v>
                      </c:pt>
                      <c:pt idx="198">
                        <c:v>9.3748752313468149E-4</c:v>
                      </c:pt>
                      <c:pt idx="199">
                        <c:v>9.4417264897846695E-4</c:v>
                      </c:pt>
                      <c:pt idx="200">
                        <c:v>9.8537359138110435E-4</c:v>
                      </c:pt>
                      <c:pt idx="201">
                        <c:v>9.8079848390416843E-4</c:v>
                      </c:pt>
                      <c:pt idx="202">
                        <c:v>1.0822151569386785E-3</c:v>
                      </c:pt>
                      <c:pt idx="203">
                        <c:v>1.123971458714818E-3</c:v>
                      </c:pt>
                      <c:pt idx="204">
                        <c:v>1.1284700613442818E-3</c:v>
                      </c:pt>
                      <c:pt idx="205">
                        <c:v>1.0415906402393377E-3</c:v>
                      </c:pt>
                      <c:pt idx="206">
                        <c:v>1.178723618163093E-3</c:v>
                      </c:pt>
                      <c:pt idx="207">
                        <c:v>1.1837930029761068E-3</c:v>
                      </c:pt>
                      <c:pt idx="208">
                        <c:v>1.0942902570746571E-3</c:v>
                      </c:pt>
                      <c:pt idx="209">
                        <c:v>1.0894774318149102E-3</c:v>
                      </c:pt>
                      <c:pt idx="210">
                        <c:v>1.1001057318453195E-3</c:v>
                      </c:pt>
                      <c:pt idx="211">
                        <c:v>1.1605505502926396E-3</c:v>
                      </c:pt>
                      <c:pt idx="212">
                        <c:v>1.3537438942344329E-3</c:v>
                      </c:pt>
                      <c:pt idx="213">
                        <c:v>1.3745904951965144E-3</c:v>
                      </c:pt>
                      <c:pt idx="214">
                        <c:v>1.28750792716207E-3</c:v>
                      </c:pt>
                      <c:pt idx="215">
                        <c:v>1.2311488698680205E-3</c:v>
                      </c:pt>
                      <c:pt idx="216">
                        <c:v>1.2483833342196518E-3</c:v>
                      </c:pt>
                      <c:pt idx="217">
                        <c:v>1.2682037279085859E-3</c:v>
                      </c:pt>
                      <c:pt idx="218">
                        <c:v>1.6886462819798059E-3</c:v>
                      </c:pt>
                      <c:pt idx="219">
                        <c:v>1.7178962714009946E-3</c:v>
                      </c:pt>
                      <c:pt idx="220">
                        <c:v>1.8593780049130663E-3</c:v>
                      </c:pt>
                      <c:pt idx="221">
                        <c:v>1.7983755846337282E-3</c:v>
                      </c:pt>
                      <c:pt idx="222">
                        <c:v>1.8937701347336775E-3</c:v>
                      </c:pt>
                      <c:pt idx="223">
                        <c:v>1.9464854131826729E-3</c:v>
                      </c:pt>
                      <c:pt idx="224">
                        <c:v>1.9406245336048989E-3</c:v>
                      </c:pt>
                      <c:pt idx="225">
                        <c:v>1.9855794585074372E-3</c:v>
                      </c:pt>
                      <c:pt idx="226">
                        <c:v>2.0945627493769011E-3</c:v>
                      </c:pt>
                      <c:pt idx="227">
                        <c:v>2.088385188031529E-3</c:v>
                      </c:pt>
                      <c:pt idx="228">
                        <c:v>2.4115094060742871E-3</c:v>
                      </c:pt>
                      <c:pt idx="229">
                        <c:v>2.4836716023499046E-3</c:v>
                      </c:pt>
                      <c:pt idx="230">
                        <c:v>2.4770638328118289E-3</c:v>
                      </c:pt>
                      <c:pt idx="231">
                        <c:v>2.7806173721444559E-3</c:v>
                      </c:pt>
                      <c:pt idx="232">
                        <c:v>3.7970170431026462E-3</c:v>
                      </c:pt>
                      <c:pt idx="233">
                        <c:v>3.7898783528226331E-3</c:v>
                      </c:pt>
                      <c:pt idx="234">
                        <c:v>3.9126989437697317E-3</c:v>
                      </c:pt>
                      <c:pt idx="235">
                        <c:v>4.2025510531414059E-3</c:v>
                      </c:pt>
                      <c:pt idx="236">
                        <c:v>4.1946016983715013E-3</c:v>
                      </c:pt>
                      <c:pt idx="237">
                        <c:v>4.3894559454887771E-3</c:v>
                      </c:pt>
                      <c:pt idx="238">
                        <c:v>4.2149567212312368E-3</c:v>
                      </c:pt>
                      <c:pt idx="239">
                        <c:v>4.206622504741857E-3</c:v>
                      </c:pt>
                      <c:pt idx="240">
                        <c:v>4.9597764635731841E-3</c:v>
                      </c:pt>
                      <c:pt idx="241">
                        <c:v>5.7564300112523305E-3</c:v>
                      </c:pt>
                      <c:pt idx="242">
                        <c:v>5.7474523944653494E-3</c:v>
                      </c:pt>
                      <c:pt idx="243">
                        <c:v>7.6965994358537404E-3</c:v>
                      </c:pt>
                      <c:pt idx="244">
                        <c:v>1.0825660186884781E-2</c:v>
                      </c:pt>
                      <c:pt idx="245">
                        <c:v>1.0815725845944512E-2</c:v>
                      </c:pt>
                      <c:pt idx="246">
                        <c:v>1.4147771806971769E-2</c:v>
                      </c:pt>
                      <c:pt idx="247">
                        <c:v>1.9233951876853447E-2</c:v>
                      </c:pt>
                      <c:pt idx="248">
                        <c:v>1.9223219400627246E-2</c:v>
                      </c:pt>
                      <c:pt idx="249">
                        <c:v>2.3909341522208871E-2</c:v>
                      </c:pt>
                      <c:pt idx="250">
                        <c:v>2.2958486861030927E-2</c:v>
                      </c:pt>
                      <c:pt idx="251">
                        <c:v>2.2946817185135721E-2</c:v>
                      </c:pt>
                      <c:pt idx="252">
                        <c:v>2.832252067267178E-2</c:v>
                      </c:pt>
                      <c:pt idx="253">
                        <c:v>3.643401811034698E-2</c:v>
                      </c:pt>
                      <c:pt idx="254">
                        <c:v>3.6421769458416076E-2</c:v>
                      </c:pt>
                      <c:pt idx="255">
                        <c:v>4.5075328192969367E-2</c:v>
                      </c:pt>
                      <c:pt idx="256">
                        <c:v>4.5062749904760571E-2</c:v>
                      </c:pt>
                      <c:pt idx="257">
                        <c:v>5.1270728799453165E-2</c:v>
                      </c:pt>
                      <c:pt idx="258">
                        <c:v>5.5410711084261058E-2</c:v>
                      </c:pt>
                      <c:pt idx="259">
                        <c:v>5.5397342986787723E-2</c:v>
                      </c:pt>
                      <c:pt idx="260">
                        <c:v>5.9166547104613547E-2</c:v>
                      </c:pt>
                      <c:pt idx="261">
                        <c:v>5.9833248607228891E-2</c:v>
                      </c:pt>
                      <c:pt idx="262">
                        <c:v>5.9819154780197711E-2</c:v>
                      </c:pt>
                      <c:pt idx="263">
                        <c:v>5.200273799602094E-2</c:v>
                      </c:pt>
                      <c:pt idx="264">
                        <c:v>3.5437377747588712E-2</c:v>
                      </c:pt>
                      <c:pt idx="265">
                        <c:v>3.5423908730726747E-2</c:v>
                      </c:pt>
                      <c:pt idx="266">
                        <c:v>1.9875991036364189E-2</c:v>
                      </c:pt>
                      <c:pt idx="267">
                        <c:v>9.0470371923954997E-3</c:v>
                      </c:pt>
                      <c:pt idx="268">
                        <c:v>2.3597493034804755E-3</c:v>
                      </c:pt>
                      <c:pt idx="269">
                        <c:v>2.2878941458924188E-3</c:v>
                      </c:pt>
                      <c:pt idx="270">
                        <c:v>4.2361659628448054E-4</c:v>
                      </c:pt>
                      <c:pt idx="271">
                        <c:v>8.9057577684620824E-4</c:v>
                      </c:pt>
                      <c:pt idx="272">
                        <c:v>8.4568929279269628E-4</c:v>
                      </c:pt>
                      <c:pt idx="273">
                        <c:v>1.3635430033388327E-3</c:v>
                      </c:pt>
                      <c:pt idx="274">
                        <c:v>1.3524036658491294E-3</c:v>
                      </c:pt>
                      <c:pt idx="275">
                        <c:v>1.0590182139724011E-3</c:v>
                      </c:pt>
                      <c:pt idx="276">
                        <c:v>9.9255791375324476E-4</c:v>
                      </c:pt>
                      <c:pt idx="277">
                        <c:v>9.825774598676367E-4</c:v>
                      </c:pt>
                      <c:pt idx="278">
                        <c:v>1.2919375410706665E-3</c:v>
                      </c:pt>
                      <c:pt idx="279">
                        <c:v>1.2164203481525831E-3</c:v>
                      </c:pt>
                      <c:pt idx="280">
                        <c:v>1.207505159681994E-3</c:v>
                      </c:pt>
                      <c:pt idx="281">
                        <c:v>1.1993618618593284E-3</c:v>
                      </c:pt>
                      <c:pt idx="282">
                        <c:v>1.1016453106648841E-3</c:v>
                      </c:pt>
                      <c:pt idx="283">
                        <c:v>1.0939667137778036E-3</c:v>
                      </c:pt>
                      <c:pt idx="284">
                        <c:v>1.0840904714348495E-3</c:v>
                      </c:pt>
                      <c:pt idx="285">
                        <c:v>1.0769338115428017E-3</c:v>
                      </c:pt>
                      <c:pt idx="286">
                        <c:v>1.0061081350772913E-3</c:v>
                      </c:pt>
                      <c:pt idx="287">
                        <c:v>9.4173717805576089E-4</c:v>
                      </c:pt>
                      <c:pt idx="288">
                        <c:v>8.0848625529953463E-4</c:v>
                      </c:pt>
                      <c:pt idx="289">
                        <c:v>7.6381142731094464E-4</c:v>
                      </c:pt>
                      <c:pt idx="290">
                        <c:v>9.0563686069544127E-4</c:v>
                      </c:pt>
                      <c:pt idx="291">
                        <c:v>1.0163574521557389E-3</c:v>
                      </c:pt>
                      <c:pt idx="292">
                        <c:v>9.8139432977339264E-4</c:v>
                      </c:pt>
                      <c:pt idx="293">
                        <c:v>9.0136327677266725E-4</c:v>
                      </c:pt>
                      <c:pt idx="294">
                        <c:v>8.9581759859112657E-4</c:v>
                      </c:pt>
                      <c:pt idx="295">
                        <c:v>1.092843719871972E-3</c:v>
                      </c:pt>
                      <c:pt idx="296">
                        <c:v>9.0331669538516388E-4</c:v>
                      </c:pt>
                      <c:pt idx="297">
                        <c:v>8.8487229173236275E-4</c:v>
                      </c:pt>
                      <c:pt idx="298">
                        <c:v>7.7454782944794229E-4</c:v>
                      </c:pt>
                      <c:pt idx="299">
                        <c:v>1.0732357512653605E-3</c:v>
                      </c:pt>
                      <c:pt idx="300">
                        <c:v>1.0567820350765398E-3</c:v>
                      </c:pt>
                      <c:pt idx="301">
                        <c:v>1.0516406088688323E-3</c:v>
                      </c:pt>
                      <c:pt idx="302">
                        <c:v>6.8329364987766326E-4</c:v>
                      </c:pt>
                      <c:pt idx="303">
                        <c:v>8.3180073195436013E-4</c:v>
                      </c:pt>
                      <c:pt idx="304">
                        <c:v>8.2180244024831811E-4</c:v>
                      </c:pt>
                      <c:pt idx="305">
                        <c:v>7.1490655731695849E-4</c:v>
                      </c:pt>
                      <c:pt idx="306">
                        <c:v>8.6253407895951252E-4</c:v>
                      </c:pt>
                      <c:pt idx="307">
                        <c:v>8.4611361809232147E-4</c:v>
                      </c:pt>
                      <c:pt idx="308">
                        <c:v>6.8838675108454182E-4</c:v>
                      </c:pt>
                      <c:pt idx="309">
                        <c:v>9.3380397278953944E-4</c:v>
                      </c:pt>
                      <c:pt idx="310">
                        <c:v>9.3150534182309631E-4</c:v>
                      </c:pt>
                      <c:pt idx="311">
                        <c:v>6.7043355967346904E-4</c:v>
                      </c:pt>
                      <c:pt idx="312">
                        <c:v>6.6545190647501577E-4</c:v>
                      </c:pt>
                      <c:pt idx="313">
                        <c:v>7.1032572100234511E-4</c:v>
                      </c:pt>
                      <c:pt idx="314">
                        <c:v>7.0534397414578345E-4</c:v>
                      </c:pt>
                      <c:pt idx="315">
                        <c:v>7.0036228402798033E-4</c:v>
                      </c:pt>
                      <c:pt idx="316">
                        <c:v>8.449691643778863E-4</c:v>
                      </c:pt>
                      <c:pt idx="317">
                        <c:v>7.3388449817931493E-4</c:v>
                      </c:pt>
                      <c:pt idx="318">
                        <c:v>7.2894566017138614E-4</c:v>
                      </c:pt>
                      <c:pt idx="319">
                        <c:v>6.7454937878969631E-4</c:v>
                      </c:pt>
                      <c:pt idx="320">
                        <c:v>8.1436492605374696E-4</c:v>
                      </c:pt>
                      <c:pt idx="321">
                        <c:v>8.0944729179505852E-4</c:v>
                      </c:pt>
                      <c:pt idx="322">
                        <c:v>6.5594925846184922E-4</c:v>
                      </c:pt>
                      <c:pt idx="323">
                        <c:v>7.0018548751502128E-4</c:v>
                      </c:pt>
                      <c:pt idx="324">
                        <c:v>6.9226847549705938E-4</c:v>
                      </c:pt>
                      <c:pt idx="325">
                        <c:v>6.835080919321058E-4</c:v>
                      </c:pt>
                      <c:pt idx="326">
                        <c:v>6.7864704202809725E-4</c:v>
                      </c:pt>
                      <c:pt idx="327">
                        <c:v>6.7284890026992586E-4</c:v>
                      </c:pt>
                      <c:pt idx="328">
                        <c:v>6.1674224997420668E-4</c:v>
                      </c:pt>
                      <c:pt idx="329">
                        <c:v>6.0847943111980629E-4</c:v>
                      </c:pt>
                      <c:pt idx="330">
                        <c:v>6.0367360536884402E-4</c:v>
                      </c:pt>
                      <c:pt idx="331">
                        <c:v>5.5003545635328864E-4</c:v>
                      </c:pt>
                      <c:pt idx="332">
                        <c:v>5.4521665910965873E-4</c:v>
                      </c:pt>
                      <c:pt idx="333">
                        <c:v>4.9237522699370235E-4</c:v>
                      </c:pt>
                      <c:pt idx="334">
                        <c:v>4.8487420120091822E-4</c:v>
                      </c:pt>
                      <c:pt idx="335">
                        <c:v>5.7324023668739595E-4</c:v>
                      </c:pt>
                      <c:pt idx="336">
                        <c:v>5.6848785367329309E-4</c:v>
                      </c:pt>
                      <c:pt idx="337">
                        <c:v>5.1475217819463867E-4</c:v>
                      </c:pt>
                      <c:pt idx="338">
                        <c:v>5.5359999888694711E-4</c:v>
                      </c:pt>
                      <c:pt idx="339">
                        <c:v>5.488935593960881E-4</c:v>
                      </c:pt>
                      <c:pt idx="340">
                        <c:v>4.9710036446805935E-4</c:v>
                      </c:pt>
                      <c:pt idx="341">
                        <c:v>5.3951260249105164E-4</c:v>
                      </c:pt>
                      <c:pt idx="342">
                        <c:v>5.2971099239494961E-4</c:v>
                      </c:pt>
                      <c:pt idx="343">
                        <c:v>5.7094227885389317E-4</c:v>
                      </c:pt>
                      <c:pt idx="344">
                        <c:v>6.1289243760110322E-4</c:v>
                      </c:pt>
                      <c:pt idx="345">
                        <c:v>6.0330190116209177E-4</c:v>
                      </c:pt>
                      <c:pt idx="346">
                        <c:v>5.4951005617706594E-4</c:v>
                      </c:pt>
                      <c:pt idx="347">
                        <c:v>6.3687768064534694E-4</c:v>
                      </c:pt>
                      <c:pt idx="348">
                        <c:v>6.2641909324437622E-4</c:v>
                      </c:pt>
                      <c:pt idx="349">
                        <c:v>6.6212799810236615E-4</c:v>
                      </c:pt>
                      <c:pt idx="350">
                        <c:v>7.4799686659005906E-4</c:v>
                      </c:pt>
                      <c:pt idx="351">
                        <c:v>7.4350699255073204E-4</c:v>
                      </c:pt>
                      <c:pt idx="352">
                        <c:v>7.3128250658054811E-4</c:v>
                      </c:pt>
                      <c:pt idx="353">
                        <c:v>7.7153617589396993E-4</c:v>
                      </c:pt>
                      <c:pt idx="354">
                        <c:v>7.6210445976370269E-4</c:v>
                      </c:pt>
                      <c:pt idx="355">
                        <c:v>7.5766527748146904E-4</c:v>
                      </c:pt>
                      <c:pt idx="356">
                        <c:v>7.5322613932422692E-4</c:v>
                      </c:pt>
                      <c:pt idx="357">
                        <c:v>7.3453626251996349E-4</c:v>
                      </c:pt>
                      <c:pt idx="358">
                        <c:v>7.3018176019063082E-4</c:v>
                      </c:pt>
                      <c:pt idx="359">
                        <c:v>6.3865685452838212E-4</c:v>
                      </c:pt>
                      <c:pt idx="360">
                        <c:v>6.2951446752462141E-4</c:v>
                      </c:pt>
                      <c:pt idx="361">
                        <c:v>6.2519337773838215E-4</c:v>
                      </c:pt>
                      <c:pt idx="362">
                        <c:v>6.1776565723830896E-4</c:v>
                      </c:pt>
                      <c:pt idx="363">
                        <c:v>6.1269826437738517E-4</c:v>
                      </c:pt>
                      <c:pt idx="364">
                        <c:v>8.2641462499325705E-4</c:v>
                      </c:pt>
                      <c:pt idx="365">
                        <c:v>5.6322942297851999E-4</c:v>
                      </c:pt>
                      <c:pt idx="366">
                        <c:v>5.6388607708682237E-4</c:v>
                      </c:pt>
                      <c:pt idx="367">
                        <c:v>7.8213122814953261E-4</c:v>
                      </c:pt>
                      <c:pt idx="368">
                        <c:v>6.9014322393421833E-4</c:v>
                      </c:pt>
                      <c:pt idx="369">
                        <c:v>6.9195488404318745E-4</c:v>
                      </c:pt>
                      <c:pt idx="370">
                        <c:v>8.2866648480775041E-4</c:v>
                      </c:pt>
                      <c:pt idx="371">
                        <c:v>1.0475032140858577E-3</c:v>
                      </c:pt>
                      <c:pt idx="372">
                        <c:v>1.0567747218527754E-3</c:v>
                      </c:pt>
                      <c:pt idx="373">
                        <c:v>9.225793257805529E-4</c:v>
                      </c:pt>
                      <c:pt idx="374">
                        <c:v>9.1802799867065027E-4</c:v>
                      </c:pt>
                      <c:pt idx="375">
                        <c:v>9.2452595098163094E-4</c:v>
                      </c:pt>
                      <c:pt idx="376">
                        <c:v>8.8328945304011735E-4</c:v>
                      </c:pt>
                      <c:pt idx="377">
                        <c:v>1.0184231268363974E-3</c:v>
                      </c:pt>
                      <c:pt idx="378">
                        <c:v>1.0277031372773896E-3</c:v>
                      </c:pt>
                      <c:pt idx="379">
                        <c:v>7.9775622256043086E-4</c:v>
                      </c:pt>
                      <c:pt idx="380">
                        <c:v>7.9297096226191679E-4</c:v>
                      </c:pt>
                      <c:pt idx="381">
                        <c:v>7.8818575215115478E-4</c:v>
                      </c:pt>
                      <c:pt idx="382">
                        <c:v>8.5884030962606875E-4</c:v>
                      </c:pt>
                      <c:pt idx="383">
                        <c:v>8.0441567375507436E-4</c:v>
                      </c:pt>
                      <c:pt idx="384">
                        <c:v>7.9947192635506628E-4</c:v>
                      </c:pt>
                      <c:pt idx="385">
                        <c:v>9.5956347384124215E-4</c:v>
                      </c:pt>
                      <c:pt idx="386">
                        <c:v>9.5453198308106046E-4</c:v>
                      </c:pt>
                      <c:pt idx="387">
                        <c:v>7.9844949973909864E-4</c:v>
                      </c:pt>
                      <c:pt idx="388">
                        <c:v>9.0475701386617737E-4</c:v>
                      </c:pt>
                      <c:pt idx="389">
                        <c:v>8.9966603552438088E-4</c:v>
                      </c:pt>
                      <c:pt idx="390">
                        <c:v>1.1098988274963616E-3</c:v>
                      </c:pt>
                      <c:pt idx="391">
                        <c:v>9.6184286746264531E-4</c:v>
                      </c:pt>
                      <c:pt idx="392">
                        <c:v>9.5663577671213531E-4</c:v>
                      </c:pt>
                      <c:pt idx="393">
                        <c:v>9.1031494291181629E-4</c:v>
                      </c:pt>
                      <c:pt idx="394">
                        <c:v>7.5032855751551355E-4</c:v>
                      </c:pt>
                      <c:pt idx="395">
                        <c:v>7.4503422209633915E-4</c:v>
                      </c:pt>
                      <c:pt idx="396">
                        <c:v>1.0156075290494652E-3</c:v>
                      </c:pt>
                      <c:pt idx="397">
                        <c:v>1.0230517513118847E-3</c:v>
                      </c:pt>
                      <c:pt idx="398">
                        <c:v>1.0176307523705643E-3</c:v>
                      </c:pt>
                      <c:pt idx="399">
                        <c:v>6.9550132677610016E-4</c:v>
                      </c:pt>
                      <c:pt idx="400">
                        <c:v>6.9665404074204895E-4</c:v>
                      </c:pt>
                      <c:pt idx="401">
                        <c:v>7.4657843030438958E-4</c:v>
                      </c:pt>
                      <c:pt idx="402">
                        <c:v>8.1094717526361678E-4</c:v>
                      </c:pt>
                      <c:pt idx="403">
                        <c:v>6.9236359140952084E-4</c:v>
                      </c:pt>
                      <c:pt idx="404">
                        <c:v>6.8672215511820795E-4</c:v>
                      </c:pt>
                      <c:pt idx="405">
                        <c:v>8.0061654334597702E-4</c:v>
                      </c:pt>
                      <c:pt idx="406">
                        <c:v>8.5751864639530548E-4</c:v>
                      </c:pt>
                      <c:pt idx="407">
                        <c:v>8.5179176466122319E-4</c:v>
                      </c:pt>
                      <c:pt idx="408">
                        <c:v>7.4390543794351728E-4</c:v>
                      </c:pt>
                      <c:pt idx="409">
                        <c:v>8.5466756957724283E-4</c:v>
                      </c:pt>
                      <c:pt idx="410">
                        <c:v>8.4884316359731609E-4</c:v>
                      </c:pt>
                      <c:pt idx="411">
                        <c:v>8.5756681372959221E-4</c:v>
                      </c:pt>
                      <c:pt idx="412">
                        <c:v>8.5907353588896473E-4</c:v>
                      </c:pt>
                      <c:pt idx="413">
                        <c:v>8.5309700847060533E-4</c:v>
                      </c:pt>
                      <c:pt idx="414">
                        <c:v>7.9558669878265157E-4</c:v>
                      </c:pt>
                      <c:pt idx="415">
                        <c:v>8.4999114233197718E-4</c:v>
                      </c:pt>
                      <c:pt idx="416">
                        <c:v>8.4847187642851695E-4</c:v>
                      </c:pt>
                      <c:pt idx="417">
                        <c:v>1.0319743446522709E-3</c:v>
                      </c:pt>
                      <c:pt idx="418">
                        <c:v>9.0346387522678739E-4</c:v>
                      </c:pt>
                      <c:pt idx="419">
                        <c:v>9.0373742952932123E-4</c:v>
                      </c:pt>
                      <c:pt idx="420">
                        <c:v>9.0248076682707926E-4</c:v>
                      </c:pt>
                      <c:pt idx="421">
                        <c:v>8.3432032219829045E-4</c:v>
                      </c:pt>
                      <c:pt idx="422">
                        <c:v>8.341643757676816E-4</c:v>
                      </c:pt>
                      <c:pt idx="423">
                        <c:v>9.5108206295036921E-4</c:v>
                      </c:pt>
                      <c:pt idx="424">
                        <c:v>9.4485585672112577E-4</c:v>
                      </c:pt>
                      <c:pt idx="425">
                        <c:v>9.5063288797701221E-4</c:v>
                      </c:pt>
                      <c:pt idx="426">
                        <c:v>8.1811785253322385E-4</c:v>
                      </c:pt>
                      <c:pt idx="427">
                        <c:v>8.1181298694917286E-4</c:v>
                      </c:pt>
                      <c:pt idx="428">
                        <c:v>8.0855683480360319E-4</c:v>
                      </c:pt>
                      <c:pt idx="429">
                        <c:v>9.2891285148986066E-4</c:v>
                      </c:pt>
                      <c:pt idx="430">
                        <c:v>9.8773202765138515E-4</c:v>
                      </c:pt>
                      <c:pt idx="431">
                        <c:v>9.8684748541944477E-4</c:v>
                      </c:pt>
                      <c:pt idx="432">
                        <c:v>1.0462588925526366E-3</c:v>
                      </c:pt>
                      <c:pt idx="433">
                        <c:v>1.039870071722954E-3</c:v>
                      </c:pt>
                      <c:pt idx="434">
                        <c:v>9.7314409617777192E-4</c:v>
                      </c:pt>
                      <c:pt idx="435">
                        <c:v>9.0934936715279129E-4</c:v>
                      </c:pt>
                      <c:pt idx="436">
                        <c:v>9.0288968129151412E-4</c:v>
                      </c:pt>
                      <c:pt idx="437">
                        <c:v>8.9645905917922159E-4</c:v>
                      </c:pt>
                      <c:pt idx="438">
                        <c:v>9.5822722624569945E-4</c:v>
                      </c:pt>
                      <c:pt idx="439">
                        <c:v>9.5174294612243159E-4</c:v>
                      </c:pt>
                      <c:pt idx="440">
                        <c:v>1.0159100239210571E-3</c:v>
                      </c:pt>
                      <c:pt idx="441">
                        <c:v>1.072610556089615E-3</c:v>
                      </c:pt>
                      <c:pt idx="442">
                        <c:v>1.0661010852050774E-3</c:v>
                      </c:pt>
                      <c:pt idx="443">
                        <c:v>9.2933451268213836E-4</c:v>
                      </c:pt>
                      <c:pt idx="444">
                        <c:v>1.1833539050486895E-3</c:v>
                      </c:pt>
                      <c:pt idx="445">
                        <c:v>9.1630253118668255E-4</c:v>
                      </c:pt>
                      <c:pt idx="446">
                        <c:v>9.1147883809856534E-4</c:v>
                      </c:pt>
                      <c:pt idx="447">
                        <c:v>9.0156105018170129E-4</c:v>
                      </c:pt>
                      <c:pt idx="448">
                        <c:v>1.1551042291626707E-3</c:v>
                      </c:pt>
                      <c:pt idx="449">
                        <c:v>1.1486069963990056E-3</c:v>
                      </c:pt>
                      <c:pt idx="450">
                        <c:v>1.0082902832200774E-3</c:v>
                      </c:pt>
                      <c:pt idx="451">
                        <c:v>1.0665827629397951E-3</c:v>
                      </c:pt>
                      <c:pt idx="452">
                        <c:v>1.0640904548168812E-3</c:v>
                      </c:pt>
                      <c:pt idx="453">
                        <c:v>1.0555955079871039E-3</c:v>
                      </c:pt>
                      <c:pt idx="454">
                        <c:v>1.0491115165023989E-3</c:v>
                      </c:pt>
                      <c:pt idx="455">
                        <c:v>9.740940905817332E-4</c:v>
                      </c:pt>
                      <c:pt idx="456">
                        <c:v>9.7129275646737042E-4</c:v>
                      </c:pt>
                      <c:pt idx="457">
                        <c:v>1.1594626194293691E-3</c:v>
                      </c:pt>
                      <c:pt idx="458">
                        <c:v>1.152940549411687E-3</c:v>
                      </c:pt>
                      <c:pt idx="459">
                        <c:v>1.1378364291076254E-3</c:v>
                      </c:pt>
                      <c:pt idx="460">
                        <c:v>1.0026140666031583E-3</c:v>
                      </c:pt>
                      <c:pt idx="461">
                        <c:v>9.9616343598056632E-4</c:v>
                      </c:pt>
                      <c:pt idx="462">
                        <c:v>9.8972903015902584E-4</c:v>
                      </c:pt>
                      <c:pt idx="463">
                        <c:v>1.3052708028475617E-3</c:v>
                      </c:pt>
                      <c:pt idx="464">
                        <c:v>1.2964240260621086E-3</c:v>
                      </c:pt>
                      <c:pt idx="465">
                        <c:v>1.2899997452180305E-3</c:v>
                      </c:pt>
                      <c:pt idx="466">
                        <c:v>1.1550330843562568E-3</c:v>
                      </c:pt>
                      <c:pt idx="467">
                        <c:v>1.1443065972847756E-3</c:v>
                      </c:pt>
                      <c:pt idx="468">
                        <c:v>1.2019371136839424E-3</c:v>
                      </c:pt>
                      <c:pt idx="469">
                        <c:v>1.1910762282889887E-3</c:v>
                      </c:pt>
                      <c:pt idx="470">
                        <c:v>1.184681875387041E-3</c:v>
                      </c:pt>
                      <c:pt idx="471">
                        <c:v>1.1783066005081888E-3</c:v>
                      </c:pt>
                      <c:pt idx="472">
                        <c:v>1.231183364624012E-3</c:v>
                      </c:pt>
                      <c:pt idx="473">
                        <c:v>1.2202364335935282E-3</c:v>
                      </c:pt>
                      <c:pt idx="474">
                        <c:v>1.2073049951679749E-3</c:v>
                      </c:pt>
                      <c:pt idx="475">
                        <c:v>1.2010114149181674E-3</c:v>
                      </c:pt>
                      <c:pt idx="476">
                        <c:v>1.1925308232136696E-3</c:v>
                      </c:pt>
                      <c:pt idx="477">
                        <c:v>1.1233243404548919E-3</c:v>
                      </c:pt>
                      <c:pt idx="478">
                        <c:v>1.1170433064742245E-3</c:v>
                      </c:pt>
                      <c:pt idx="479">
                        <c:v>1.1067453648123484E-3</c:v>
                      </c:pt>
                      <c:pt idx="480">
                        <c:v>1.1588627836208122E-3</c:v>
                      </c:pt>
                      <c:pt idx="481">
                        <c:v>1.1526272294166526E-3</c:v>
                      </c:pt>
                      <c:pt idx="482">
                        <c:v>1.0820332166739468E-3</c:v>
                      </c:pt>
                      <c:pt idx="483">
                        <c:v>1.0758095088157097E-3</c:v>
                      </c:pt>
                      <c:pt idx="484">
                        <c:v>1.0657362800295016E-3</c:v>
                      </c:pt>
                      <c:pt idx="485">
                        <c:v>9.956811299107614E-4</c:v>
                      </c:pt>
                      <c:pt idx="486">
                        <c:v>9.8766396391971397E-4</c:v>
                      </c:pt>
                      <c:pt idx="487">
                        <c:v>9.8148599495082771E-4</c:v>
                      </c:pt>
                      <c:pt idx="488">
                        <c:v>1.2226136965267909E-3</c:v>
                      </c:pt>
                      <c:pt idx="489">
                        <c:v>1.0830638808256292E-3</c:v>
                      </c:pt>
                      <c:pt idx="490">
                        <c:v>1.0769404274023936E-3</c:v>
                      </c:pt>
                      <c:pt idx="491">
                        <c:v>1.0708170495188172E-3</c:v>
                      </c:pt>
                      <c:pt idx="492">
                        <c:v>1.0627157839038946E-3</c:v>
                      </c:pt>
                      <c:pt idx="493">
                        <c:v>1.0566039436537506E-3</c:v>
                      </c:pt>
                      <c:pt idx="494">
                        <c:v>1.0504921783856416E-3</c:v>
                      </c:pt>
                      <c:pt idx="495">
                        <c:v>1.1605340197977715E-3</c:v>
                      </c:pt>
                      <c:pt idx="496">
                        <c:v>1.1544540501229833E-3</c:v>
                      </c:pt>
                      <c:pt idx="497">
                        <c:v>1.0875213264507143E-3</c:v>
                      </c:pt>
                      <c:pt idx="498">
                        <c:v>1.0814419427827245E-3</c:v>
                      </c:pt>
                      <c:pt idx="499">
                        <c:v>1.0753626331443979E-3</c:v>
                      </c:pt>
                      <c:pt idx="500">
                        <c:v>1.1909520583012674E-3</c:v>
                      </c:pt>
                      <c:pt idx="501">
                        <c:v>1.1933120000349709E-3</c:v>
                      </c:pt>
                      <c:pt idx="502">
                        <c:v>1.0646549590179158E-3</c:v>
                      </c:pt>
                      <c:pt idx="503">
                        <c:v>9.9726599341241505E-4</c:v>
                      </c:pt>
                      <c:pt idx="504">
                        <c:v>9.3488294422734383E-4</c:v>
                      </c:pt>
                      <c:pt idx="505">
                        <c:v>9.2872845290149547E-4</c:v>
                      </c:pt>
                      <c:pt idx="506">
                        <c:v>9.8595331492037615E-4</c:v>
                      </c:pt>
                      <c:pt idx="507">
                        <c:v>1.2266139696082553E-3</c:v>
                      </c:pt>
                      <c:pt idx="508">
                        <c:v>1.2204467798808962E-3</c:v>
                      </c:pt>
                      <c:pt idx="509">
                        <c:v>1.1630072360278641E-3</c:v>
                      </c:pt>
                      <c:pt idx="510">
                        <c:v>1.156784666829338E-3</c:v>
                      </c:pt>
                      <c:pt idx="511">
                        <c:v>1.1589879459535254E-3</c:v>
                      </c:pt>
                      <c:pt idx="512">
                        <c:v>1.1061670456634569E-3</c:v>
                      </c:pt>
                      <c:pt idx="513">
                        <c:v>1.0998064008370684E-3</c:v>
                      </c:pt>
                      <c:pt idx="514">
                        <c:v>1.0954940679765986E-3</c:v>
                      </c:pt>
                      <c:pt idx="515">
                        <c:v>1.1055492299842813E-3</c:v>
                      </c:pt>
                      <c:pt idx="516">
                        <c:v>1.0990806856691197E-3</c:v>
                      </c:pt>
                      <c:pt idx="517">
                        <c:v>1.1660587001060783E-3</c:v>
                      </c:pt>
                      <c:pt idx="518">
                        <c:v>1.5144396876720675E-3</c:v>
                      </c:pt>
                      <c:pt idx="519">
                        <c:v>1.5077936490540821E-3</c:v>
                      </c:pt>
                      <c:pt idx="520">
                        <c:v>1.2352260953756046E-3</c:v>
                      </c:pt>
                      <c:pt idx="521">
                        <c:v>1.3445282364278875E-3</c:v>
                      </c:pt>
                      <c:pt idx="522">
                        <c:v>1.3376295650165441E-3</c:v>
                      </c:pt>
                      <c:pt idx="523">
                        <c:v>1.3721061361145347E-3</c:v>
                      </c:pt>
                      <c:pt idx="524">
                        <c:v>1.6256005069079052E-3</c:v>
                      </c:pt>
                      <c:pt idx="525">
                        <c:v>1.618273314412646E-3</c:v>
                      </c:pt>
                      <c:pt idx="526">
                        <c:v>1.417690536209702E-3</c:v>
                      </c:pt>
                      <c:pt idx="527">
                        <c:v>1.4098095408429916E-3</c:v>
                      </c:pt>
                      <c:pt idx="528">
                        <c:v>1.4019286669612965E-3</c:v>
                      </c:pt>
                      <c:pt idx="529">
                        <c:v>1.8475774442583031E-3</c:v>
                      </c:pt>
                      <c:pt idx="530">
                        <c:v>1.7579765361046484E-3</c:v>
                      </c:pt>
                      <c:pt idx="531">
                        <c:v>1.8189543491167522E-3</c:v>
                      </c:pt>
                      <c:pt idx="532">
                        <c:v>1.8849069791495325E-3</c:v>
                      </c:pt>
                      <c:pt idx="533">
                        <c:v>2.5013951031394046E-3</c:v>
                      </c:pt>
                      <c:pt idx="534">
                        <c:v>2.4922214898726292E-3</c:v>
                      </c:pt>
                      <c:pt idx="535">
                        <c:v>2.960393431466697E-3</c:v>
                      </c:pt>
                      <c:pt idx="536">
                        <c:v>3.0609575645198896E-3</c:v>
                      </c:pt>
                      <c:pt idx="537">
                        <c:v>2.8534794085223855E-3</c:v>
                      </c:pt>
                      <c:pt idx="538">
                        <c:v>3.7865730997239571E-3</c:v>
                      </c:pt>
                      <c:pt idx="539">
                        <c:v>3.776261312744627E-3</c:v>
                      </c:pt>
                      <c:pt idx="540">
                        <c:v>4.0510879492542777E-3</c:v>
                      </c:pt>
                      <c:pt idx="541">
                        <c:v>4.4810799279921239E-3</c:v>
                      </c:pt>
                      <c:pt idx="542">
                        <c:v>4.4697045029814175E-3</c:v>
                      </c:pt>
                      <c:pt idx="543">
                        <c:v>6.068326782116433E-3</c:v>
                      </c:pt>
                      <c:pt idx="544">
                        <c:v>5.5421026214689554E-3</c:v>
                      </c:pt>
                      <c:pt idx="545">
                        <c:v>5.5292272951768034E-3</c:v>
                      </c:pt>
                      <c:pt idx="546">
                        <c:v>5.8207762688149371E-3</c:v>
                      </c:pt>
                      <c:pt idx="547">
                        <c:v>8.9000903853480098E-3</c:v>
                      </c:pt>
                      <c:pt idx="548">
                        <c:v>8.8858491820236613E-3</c:v>
                      </c:pt>
                      <c:pt idx="549">
                        <c:v>9.2544084392161031E-3</c:v>
                      </c:pt>
                      <c:pt idx="550">
                        <c:v>9.9182852477271363E-3</c:v>
                      </c:pt>
                      <c:pt idx="551">
                        <c:v>9.9028190951748578E-3</c:v>
                      </c:pt>
                      <c:pt idx="552">
                        <c:v>1.1209871166998356E-2</c:v>
                      </c:pt>
                      <c:pt idx="553">
                        <c:v>1.3332146398590938E-2</c:v>
                      </c:pt>
                      <c:pt idx="554">
                        <c:v>1.3314943973989274E-2</c:v>
                      </c:pt>
                      <c:pt idx="555">
                        <c:v>1.7131785248272122E-2</c:v>
                      </c:pt>
                      <c:pt idx="556">
                        <c:v>1.9534802691888405E-2</c:v>
                      </c:pt>
                      <c:pt idx="557">
                        <c:v>1.9517243847896291E-2</c:v>
                      </c:pt>
                      <c:pt idx="558">
                        <c:v>2.2658652757495325E-2</c:v>
                      </c:pt>
                      <c:pt idx="559">
                        <c:v>2.5330615557859756E-2</c:v>
                      </c:pt>
                      <c:pt idx="560">
                        <c:v>2.5311838472153913E-2</c:v>
                      </c:pt>
                      <c:pt idx="561">
                        <c:v>2.9340338783228389E-2</c:v>
                      </c:pt>
                      <c:pt idx="562">
                        <c:v>3.4467305616660067E-2</c:v>
                      </c:pt>
                      <c:pt idx="563">
                        <c:v>3.4447759587947116E-2</c:v>
                      </c:pt>
                      <c:pt idx="564">
                        <c:v>3.8309269174723312E-2</c:v>
                      </c:pt>
                      <c:pt idx="565">
                        <c:v>4.1203339473104575E-2</c:v>
                      </c:pt>
                      <c:pt idx="566">
                        <c:v>4.189856801262714E-2</c:v>
                      </c:pt>
                      <c:pt idx="567">
                        <c:v>5.4256945209356637E-2</c:v>
                      </c:pt>
                      <c:pt idx="568">
                        <c:v>7.2127701863442764E-2</c:v>
                      </c:pt>
                      <c:pt idx="569">
                        <c:v>7.3831912835724198E-2</c:v>
                      </c:pt>
                      <c:pt idx="570">
                        <c:v>8.838900575916725E-2</c:v>
                      </c:pt>
                      <c:pt idx="571">
                        <c:v>8.8366185688112553E-2</c:v>
                      </c:pt>
                      <c:pt idx="572">
                        <c:v>9.2296800965544018E-2</c:v>
                      </c:pt>
                      <c:pt idx="573">
                        <c:v>0.1033966793663363</c:v>
                      </c:pt>
                      <c:pt idx="574">
                        <c:v>0.10337140623521281</c:v>
                      </c:pt>
                      <c:pt idx="575">
                        <c:v>0.11622532371834199</c:v>
                      </c:pt>
                      <c:pt idx="576">
                        <c:v>0.14692916689697472</c:v>
                      </c:pt>
                      <c:pt idx="577">
                        <c:v>0.14689722709985917</c:v>
                      </c:pt>
                      <c:pt idx="578">
                        <c:v>0.16700362780892397</c:v>
                      </c:pt>
                      <c:pt idx="579">
                        <c:v>0.20001636064533418</c:v>
                      </c:pt>
                      <c:pt idx="580">
                        <c:v>0.21303771009155426</c:v>
                      </c:pt>
                      <c:pt idx="581">
                        <c:v>0.22070930922355081</c:v>
                      </c:pt>
                      <c:pt idx="582">
                        <c:v>0.24425888002985954</c:v>
                      </c:pt>
                      <c:pt idx="583">
                        <c:v>0.24421940431756559</c:v>
                      </c:pt>
                      <c:pt idx="584">
                        <c:v>0.26063039128798843</c:v>
                      </c:pt>
                      <c:pt idx="585">
                        <c:v>0.26819659096039006</c:v>
                      </c:pt>
                      <c:pt idx="586">
                        <c:v>0.26815458667522124</c:v>
                      </c:pt>
                      <c:pt idx="587">
                        <c:v>0.26563298774614202</c:v>
                      </c:pt>
                      <c:pt idx="588">
                        <c:v>0.25761725695348853</c:v>
                      </c:pt>
                      <c:pt idx="589">
                        <c:v>0.25757483462485908</c:v>
                      </c:pt>
                      <c:pt idx="590">
                        <c:v>0.23722621464879617</c:v>
                      </c:pt>
                      <c:pt idx="591">
                        <c:v>0.22098053566591752</c:v>
                      </c:pt>
                      <c:pt idx="592">
                        <c:v>0.22093896852791989</c:v>
                      </c:pt>
                      <c:pt idx="593">
                        <c:v>0.16516257080894167</c:v>
                      </c:pt>
                      <c:pt idx="594">
                        <c:v>0.10507227620804764</c:v>
                      </c:pt>
                      <c:pt idx="595">
                        <c:v>5.9908297817633856E-2</c:v>
                      </c:pt>
                      <c:pt idx="596">
                        <c:v>4.8434524756160724E-2</c:v>
                      </c:pt>
                      <c:pt idx="597">
                        <c:v>3.9655784166987069E-2</c:v>
                      </c:pt>
                      <c:pt idx="598">
                        <c:v>1.8136316712419394E-2</c:v>
                      </c:pt>
                      <c:pt idx="599">
                        <c:v>1.400943347737192E-2</c:v>
                      </c:pt>
                      <c:pt idx="600">
                        <c:v>1.3994165167267827E-2</c:v>
                      </c:pt>
                      <c:pt idx="601">
                        <c:v>1.1258502829759466E-2</c:v>
                      </c:pt>
                      <c:pt idx="602">
                        <c:v>9.9220839985627064E-3</c:v>
                      </c:pt>
                      <c:pt idx="603">
                        <c:v>8.041480419583566E-3</c:v>
                      </c:pt>
                      <c:pt idx="604">
                        <c:v>7.1598831045839679E-3</c:v>
                      </c:pt>
                      <c:pt idx="605">
                        <c:v>5.0205020393268721E-3</c:v>
                      </c:pt>
                      <c:pt idx="606">
                        <c:v>3.304157710075905E-3</c:v>
                      </c:pt>
                      <c:pt idx="607">
                        <c:v>2.9906708982009363E-3</c:v>
                      </c:pt>
                      <c:pt idx="608">
                        <c:v>2.5659911038690177E-3</c:v>
                      </c:pt>
                      <c:pt idx="609">
                        <c:v>2.3702412744118482E-3</c:v>
                      </c:pt>
                      <c:pt idx="610">
                        <c:v>2.3619787540786995E-3</c:v>
                      </c:pt>
                      <c:pt idx="611">
                        <c:v>2.116316524475346E-3</c:v>
                      </c:pt>
                      <c:pt idx="612">
                        <c:v>1.8007454607522606E-3</c:v>
                      </c:pt>
                      <c:pt idx="613">
                        <c:v>1.686259083517177E-3</c:v>
                      </c:pt>
                      <c:pt idx="614">
                        <c:v>1.578927822634956E-3</c:v>
                      </c:pt>
                      <c:pt idx="615">
                        <c:v>1.3679192844428584E-3</c:v>
                      </c:pt>
                      <c:pt idx="616">
                        <c:v>1.2825919939485346E-3</c:v>
                      </c:pt>
                      <c:pt idx="617">
                        <c:v>1.2047382010282194E-3</c:v>
                      </c:pt>
                      <c:pt idx="618">
                        <c:v>1.3197857859222543E-3</c:v>
                      </c:pt>
                      <c:pt idx="619">
                        <c:v>1.2488687453116364E-3</c:v>
                      </c:pt>
                      <c:pt idx="620">
                        <c:v>1.1957767408071313E-3</c:v>
                      </c:pt>
                      <c:pt idx="621">
                        <c:v>1.0795102488148538E-3</c:v>
                      </c:pt>
                      <c:pt idx="622">
                        <c:v>1.0490722566421529E-3</c:v>
                      </c:pt>
                      <c:pt idx="623">
                        <c:v>1.0212766192152886E-3</c:v>
                      </c:pt>
                      <c:pt idx="624">
                        <c:v>8.7939224158452951E-4</c:v>
                      </c:pt>
                      <c:pt idx="625">
                        <c:v>8.7428379496526116E-4</c:v>
                      </c:pt>
                      <c:pt idx="626">
                        <c:v>1.0225749127476366E-3</c:v>
                      </c:pt>
                      <c:pt idx="627">
                        <c:v>8.938258045098202E-4</c:v>
                      </c:pt>
                      <c:pt idx="628">
                        <c:v>8.888366771204199E-4</c:v>
                      </c:pt>
                      <c:pt idx="629">
                        <c:v>8.838475944354967E-4</c:v>
                      </c:pt>
                      <c:pt idx="630">
                        <c:v>8.765058589892045E-4</c:v>
                      </c:pt>
                      <c:pt idx="631">
                        <c:v>7.7192172780165148E-4</c:v>
                      </c:pt>
                      <c:pt idx="632">
                        <c:v>9.12546233534226E-4</c:v>
                      </c:pt>
                      <c:pt idx="633">
                        <c:v>9.0759120549814955E-4</c:v>
                      </c:pt>
                      <c:pt idx="634">
                        <c:v>8.4827476998504609E-4</c:v>
                      </c:pt>
                      <c:pt idx="635">
                        <c:v>7.3743953508826775E-4</c:v>
                      </c:pt>
                      <c:pt idx="636">
                        <c:v>7.3256106081445662E-4</c:v>
                      </c:pt>
                      <c:pt idx="637">
                        <c:v>7.2563571434848442E-4</c:v>
                      </c:pt>
                      <c:pt idx="638">
                        <c:v>7.6947082872814195E-4</c:v>
                      </c:pt>
                      <c:pt idx="639">
                        <c:v>7.646060155353686E-4</c:v>
                      </c:pt>
                      <c:pt idx="640">
                        <c:v>7.0703909322413633E-4</c:v>
                      </c:pt>
                      <c:pt idx="641">
                        <c:v>6.97317963630875E-4</c:v>
                      </c:pt>
                      <c:pt idx="642">
                        <c:v>7.4060257547171762E-4</c:v>
                      </c:pt>
                      <c:pt idx="643">
                        <c:v>7.3579899500135059E-4</c:v>
                      </c:pt>
                      <c:pt idx="644">
                        <c:v>7.2897943858636822E-4</c:v>
                      </c:pt>
                      <c:pt idx="645">
                        <c:v>7.7214404945702495E-4</c:v>
                      </c:pt>
                      <c:pt idx="646">
                        <c:v>6.6864235690963368E-4</c:v>
                      </c:pt>
                      <c:pt idx="647">
                        <c:v>6.6385652942238678E-4</c:v>
                      </c:pt>
                      <c:pt idx="648">
                        <c:v>5.1582759344105081E-4</c:v>
                      </c:pt>
                      <c:pt idx="649">
                        <c:v>6.5431692296383866E-4</c:v>
                      </c:pt>
                      <c:pt idx="650">
                        <c:v>6.5046769479009281E-4</c:v>
                      </c:pt>
                      <c:pt idx="651">
                        <c:v>6.9351138063051914E-4</c:v>
                      </c:pt>
                      <c:pt idx="652">
                        <c:v>5.4375994700607208E-4</c:v>
                      </c:pt>
                      <c:pt idx="653">
                        <c:v>5.3677345622431141E-4</c:v>
                      </c:pt>
                      <c:pt idx="654">
                        <c:v>5.3203041042655685E-4</c:v>
                      </c:pt>
                      <c:pt idx="655">
                        <c:v>6.2570651797986578E-4</c:v>
                      </c:pt>
                      <c:pt idx="656">
                        <c:v>6.2008934865917281E-4</c:v>
                      </c:pt>
                      <c:pt idx="657">
                        <c:v>8.0607336856194868E-4</c:v>
                      </c:pt>
                      <c:pt idx="658">
                        <c:v>6.1141253661844432E-4</c:v>
                      </c:pt>
                      <c:pt idx="659">
                        <c:v>6.0664297422920231E-4</c:v>
                      </c:pt>
                      <c:pt idx="660">
                        <c:v>6.0021822223369761E-4</c:v>
                      </c:pt>
                      <c:pt idx="661">
                        <c:v>4.5008549707177943E-4</c:v>
                      </c:pt>
                      <c:pt idx="662">
                        <c:v>4.4535614050235741E-4</c:v>
                      </c:pt>
                      <c:pt idx="663">
                        <c:v>6.2919132861608039E-4</c:v>
                      </c:pt>
                      <c:pt idx="664">
                        <c:v>6.2106047325722951E-4</c:v>
                      </c:pt>
                      <c:pt idx="665">
                        <c:v>6.163627569536152E-4</c:v>
                      </c:pt>
                      <c:pt idx="666">
                        <c:v>6.5689836859456432E-4</c:v>
                      </c:pt>
                      <c:pt idx="667">
                        <c:v>6.0283117438808889E-4</c:v>
                      </c:pt>
                      <c:pt idx="668">
                        <c:v>5.9816559860276144E-4</c:v>
                      </c:pt>
                      <c:pt idx="669">
                        <c:v>5.918964376616121E-4</c:v>
                      </c:pt>
                      <c:pt idx="670">
                        <c:v>5.4065799646782833E-4</c:v>
                      </c:pt>
                      <c:pt idx="671">
                        <c:v>5.3599907411250401E-4</c:v>
                      </c:pt>
                      <c:pt idx="672">
                        <c:v>5.7481130555756921E-4</c:v>
                      </c:pt>
                      <c:pt idx="673">
                        <c:v>6.165167212874845E-4</c:v>
                      </c:pt>
                      <c:pt idx="674">
                        <c:v>6.1105732227640004E-4</c:v>
                      </c:pt>
                      <c:pt idx="675">
                        <c:v>5.5717543687515425E-4</c:v>
                      </c:pt>
                      <c:pt idx="676">
                        <c:v>5.5257892364357273E-4</c:v>
                      </c:pt>
                      <c:pt idx="677">
                        <c:v>6.824138136976224E-4</c:v>
                      </c:pt>
                      <c:pt idx="678">
                        <c:v>5.8392873836220942E-4</c:v>
                      </c:pt>
                      <c:pt idx="679">
                        <c:v>5.7937491514020115E-4</c:v>
                      </c:pt>
                      <c:pt idx="680">
                        <c:v>6.6423740066704948E-4</c:v>
                      </c:pt>
                      <c:pt idx="681">
                        <c:v>9.3628302102931067E-4</c:v>
                      </c:pt>
                      <c:pt idx="682">
                        <c:v>8.8606650283962033E-4</c:v>
                      </c:pt>
                      <c:pt idx="683">
                        <c:v>8.8150550439864089E-4</c:v>
                      </c:pt>
                      <c:pt idx="684">
                        <c:v>7.8666299793617243E-4</c:v>
                      </c:pt>
                      <c:pt idx="685">
                        <c:v>7.8209642605588786E-4</c:v>
                      </c:pt>
                      <c:pt idx="686">
                        <c:v>8.3095121143252288E-4</c:v>
                      </c:pt>
                      <c:pt idx="687">
                        <c:v>8.3084677213787045E-4</c:v>
                      </c:pt>
                      <c:pt idx="688">
                        <c:v>8.2621221818668345E-4</c:v>
                      </c:pt>
                      <c:pt idx="689">
                        <c:v>9.1436457262266996E-4</c:v>
                      </c:pt>
                      <c:pt idx="690">
                        <c:v>8.7161130629270138E-4</c:v>
                      </c:pt>
                      <c:pt idx="691">
                        <c:v>7.7325672081933656E-4</c:v>
                      </c:pt>
                      <c:pt idx="692">
                        <c:v>7.7170039662907003E-4</c:v>
                      </c:pt>
                      <c:pt idx="693">
                        <c:v>7.7335863817092217E-4</c:v>
                      </c:pt>
                      <c:pt idx="694">
                        <c:v>8.160392805842755E-4</c:v>
                      </c:pt>
                      <c:pt idx="695">
                        <c:v>8.1693429803495615E-4</c:v>
                      </c:pt>
                      <c:pt idx="696">
                        <c:v>9.2437994027755495E-4</c:v>
                      </c:pt>
                      <c:pt idx="697">
                        <c:v>9.1952209666234575E-4</c:v>
                      </c:pt>
                      <c:pt idx="698">
                        <c:v>9.146642931239351E-4</c:v>
                      </c:pt>
                      <c:pt idx="699">
                        <c:v>9.6527909298673126E-4</c:v>
                      </c:pt>
                      <c:pt idx="700">
                        <c:v>9.1141407750564083E-4</c:v>
                      </c:pt>
                      <c:pt idx="701">
                        <c:v>9.1171251864072863E-4</c:v>
                      </c:pt>
                      <c:pt idx="702">
                        <c:v>1.0730082612576066E-3</c:v>
                      </c:pt>
                      <c:pt idx="703">
                        <c:v>1.0680011235839433E-3</c:v>
                      </c:pt>
                      <c:pt idx="704">
                        <c:v>1.0692505800748756E-3</c:v>
                      </c:pt>
                      <c:pt idx="705">
                        <c:v>8.6257837895658152E-4</c:v>
                      </c:pt>
                      <c:pt idx="706">
                        <c:v>9.146313728002791E-4</c:v>
                      </c:pt>
                      <c:pt idx="707">
                        <c:v>9.1499458514709335E-4</c:v>
                      </c:pt>
                      <c:pt idx="708">
                        <c:v>1.0120566952766202E-3</c:v>
                      </c:pt>
                      <c:pt idx="709">
                        <c:v>1.0144748043584718E-3</c:v>
                      </c:pt>
                      <c:pt idx="710">
                        <c:v>1.0168760322251742E-3</c:v>
                      </c:pt>
                      <c:pt idx="711">
                        <c:v>9.163140446563795E-4</c:v>
                      </c:pt>
                      <c:pt idx="712">
                        <c:v>9.1108691699519036E-4</c:v>
                      </c:pt>
                      <c:pt idx="713">
                        <c:v>7.5582299938461094E-4</c:v>
                      </c:pt>
                      <c:pt idx="714">
                        <c:v>7.5054819483959332E-4</c:v>
                      </c:pt>
                      <c:pt idx="715">
                        <c:v>8.548195407704081E-4</c:v>
                      </c:pt>
                      <c:pt idx="716">
                        <c:v>8.5613449203040637E-4</c:v>
                      </c:pt>
                      <c:pt idx="717">
                        <c:v>8.5079370763328939E-4</c:v>
                      </c:pt>
                      <c:pt idx="718">
                        <c:v>9.5682338433657004E-4</c:v>
                      </c:pt>
                      <c:pt idx="719">
                        <c:v>7.95308016227501E-4</c:v>
                      </c:pt>
                      <c:pt idx="720">
                        <c:v>7.9242555374669263E-4</c:v>
                      </c:pt>
                      <c:pt idx="721">
                        <c:v>8.4123206370559139E-4</c:v>
                      </c:pt>
                      <c:pt idx="722">
                        <c:v>8.3581548049926847E-4</c:v>
                      </c:pt>
                      <c:pt idx="723">
                        <c:v>8.4236099915580064E-4</c:v>
                      </c:pt>
                      <c:pt idx="724">
                        <c:v>8.3686643663951276E-4</c:v>
                      </c:pt>
                      <c:pt idx="725">
                        <c:v>8.3806208208303307E-4</c:v>
                      </c:pt>
                      <c:pt idx="726">
                        <c:v>8.3252337535223556E-4</c:v>
                      </c:pt>
                      <c:pt idx="727">
                        <c:v>8.3101057667489488E-4</c:v>
                      </c:pt>
                      <c:pt idx="728">
                        <c:v>8.3218580502461223E-4</c:v>
                      </c:pt>
                      <c:pt idx="729">
                        <c:v>9.4667201360707745E-4</c:v>
                      </c:pt>
                      <c:pt idx="730">
                        <c:v>8.8438063985226897E-4</c:v>
                      </c:pt>
                      <c:pt idx="731">
                        <c:v>8.8599296275846144E-4</c:v>
                      </c:pt>
                      <c:pt idx="732">
                        <c:v>9.3739022060102992E-4</c:v>
                      </c:pt>
                      <c:pt idx="733">
                        <c:v>9.3168569874537549E-4</c:v>
                      </c:pt>
                      <c:pt idx="734">
                        <c:v>9.2757682155288751E-4</c:v>
                      </c:pt>
                      <c:pt idx="735">
                        <c:v>1.0970999904203775E-3</c:v>
                      </c:pt>
                      <c:pt idx="736">
                        <c:v>1.0913660149580652E-3</c:v>
                      </c:pt>
                      <c:pt idx="737">
                        <c:v>1.0333957429817773E-3</c:v>
                      </c:pt>
                      <c:pt idx="738">
                        <c:v>1.027633367504045E-3</c:v>
                      </c:pt>
                      <c:pt idx="739">
                        <c:v>1.0218710461064344E-3</c:v>
                      </c:pt>
                      <c:pt idx="740">
                        <c:v>9.11501706996069E-4</c:v>
                      </c:pt>
                      <c:pt idx="741">
                        <c:v>9.6403494695931988E-4</c:v>
                      </c:pt>
                      <c:pt idx="742">
                        <c:v>9.6151575560847068E-4</c:v>
                      </c:pt>
                      <c:pt idx="743">
                        <c:v>8.3853510744951603E-4</c:v>
                      </c:pt>
                      <c:pt idx="744">
                        <c:v>1.0152767691737489E-3</c:v>
                      </c:pt>
                      <c:pt idx="745">
                        <c:v>1.0163682499333797E-3</c:v>
                      </c:pt>
                      <c:pt idx="746">
                        <c:v>1.0104365226620551E-3</c:v>
                      </c:pt>
                      <c:pt idx="747">
                        <c:v>8.8420429563933461E-4</c:v>
                      </c:pt>
                      <c:pt idx="748">
                        <c:v>8.8443021197730926E-4</c:v>
                      </c:pt>
                      <c:pt idx="749">
                        <c:v>9.3815050569122382E-4</c:v>
                      </c:pt>
                      <c:pt idx="750">
                        <c:v>9.9531628448812966E-4</c:v>
                      </c:pt>
                      <c:pt idx="751">
                        <c:v>9.8933306775416839E-4</c:v>
                      </c:pt>
                      <c:pt idx="752">
                        <c:v>9.3487627299086479E-4</c:v>
                      </c:pt>
                      <c:pt idx="753">
                        <c:v>8.6819047078491064E-4</c:v>
                      </c:pt>
                      <c:pt idx="754">
                        <c:v>8.6213395633082503E-4</c:v>
                      </c:pt>
                      <c:pt idx="755">
                        <c:v>8.5759183916450145E-4</c:v>
                      </c:pt>
                      <c:pt idx="756">
                        <c:v>9.8167866326858452E-4</c:v>
                      </c:pt>
                      <c:pt idx="757">
                        <c:v>9.7555687202812303E-4</c:v>
                      </c:pt>
                      <c:pt idx="758">
                        <c:v>9.7287851250619888E-4</c:v>
                      </c:pt>
                      <c:pt idx="759">
                        <c:v>1.2192826269229807E-3</c:v>
                      </c:pt>
                      <c:pt idx="760">
                        <c:v>1.2131048260764208E-3</c:v>
                      </c:pt>
                      <c:pt idx="761">
                        <c:v>1.213464377969936E-3</c:v>
                      </c:pt>
                      <c:pt idx="762">
                        <c:v>1.0207683304221337E-3</c:v>
                      </c:pt>
                      <c:pt idx="763">
                        <c:v>1.0163982048390591E-3</c:v>
                      </c:pt>
                      <c:pt idx="764">
                        <c:v>1.0156562914836798E-3</c:v>
                      </c:pt>
                      <c:pt idx="765">
                        <c:v>1.0720122109004744E-3</c:v>
                      </c:pt>
                      <c:pt idx="766">
                        <c:v>1.0677205518224964E-3</c:v>
                      </c:pt>
                      <c:pt idx="767">
                        <c:v>9.4463119510626624E-4</c:v>
                      </c:pt>
                      <c:pt idx="768">
                        <c:v>1.2548272393082128E-3</c:v>
                      </c:pt>
                      <c:pt idx="769">
                        <c:v>1.2485413094172608E-3</c:v>
                      </c:pt>
                      <c:pt idx="770">
                        <c:v>1.0561778077164262E-3</c:v>
                      </c:pt>
                      <c:pt idx="771">
                        <c:v>1.1133688310749417E-3</c:v>
                      </c:pt>
                      <c:pt idx="772">
                        <c:v>1.1070557939276649E-3</c:v>
                      </c:pt>
                      <c:pt idx="773">
                        <c:v>1.1088628434493489E-3</c:v>
                      </c:pt>
                      <c:pt idx="774">
                        <c:v>1.1730392174752477E-3</c:v>
                      </c:pt>
                      <c:pt idx="775">
                        <c:v>1.1666076238693029E-3</c:v>
                      </c:pt>
                      <c:pt idx="776">
                        <c:v>1.1645809836735395E-3</c:v>
                      </c:pt>
                      <c:pt idx="777">
                        <c:v>1.028896775072529E-3</c:v>
                      </c:pt>
                      <c:pt idx="778">
                        <c:v>1.0301795586419667E-3</c:v>
                      </c:pt>
                      <c:pt idx="779">
                        <c:v>1.0887606656232196E-3</c:v>
                      </c:pt>
                      <c:pt idx="780">
                        <c:v>1.0822564725979928E-3</c:v>
                      </c:pt>
                      <c:pt idx="781">
                        <c:v>1.1495911254212293E-3</c:v>
                      </c:pt>
                      <c:pt idx="782">
                        <c:v>1.0836677859092758E-3</c:v>
                      </c:pt>
                      <c:pt idx="783">
                        <c:v>1.0770760119089818E-3</c:v>
                      </c:pt>
                      <c:pt idx="784">
                        <c:v>1.4030681567300672E-3</c:v>
                      </c:pt>
                      <c:pt idx="785">
                        <c:v>1.195807681619476E-3</c:v>
                      </c:pt>
                      <c:pt idx="786">
                        <c:v>1.1892157039653023E-3</c:v>
                      </c:pt>
                      <c:pt idx="787">
                        <c:v>1.7203373299455448E-3</c:v>
                      </c:pt>
                      <c:pt idx="788">
                        <c:v>1.5932019818775255E-3</c:v>
                      </c:pt>
                      <c:pt idx="789">
                        <c:v>1.5958438656039642E-3</c:v>
                      </c:pt>
                      <c:pt idx="790">
                        <c:v>1.7236445577551247E-3</c:v>
                      </c:pt>
                      <c:pt idx="791">
                        <c:v>1.5241732230382634E-3</c:v>
                      </c:pt>
                      <c:pt idx="792">
                        <c:v>1.5174111099964611E-3</c:v>
                      </c:pt>
                      <c:pt idx="793">
                        <c:v>1.6459724802233831E-3</c:v>
                      </c:pt>
                      <c:pt idx="794">
                        <c:v>1.3712433715488382E-3</c:v>
                      </c:pt>
                      <c:pt idx="795">
                        <c:v>1.3644688765458257E-3</c:v>
                      </c:pt>
                      <c:pt idx="796">
                        <c:v>1.3658321097968266E-3</c:v>
                      </c:pt>
                      <c:pt idx="797">
                        <c:v>1.3616056009313358E-3</c:v>
                      </c:pt>
                      <c:pt idx="798">
                        <c:v>1.354777685949803E-3</c:v>
                      </c:pt>
                      <c:pt idx="799">
                        <c:v>1.4876434311347549E-3</c:v>
                      </c:pt>
                      <c:pt idx="800">
                        <c:v>1.4896884474047279E-3</c:v>
                      </c:pt>
                      <c:pt idx="801">
                        <c:v>1.4828049998848857E-3</c:v>
                      </c:pt>
                      <c:pt idx="802">
                        <c:v>1.4042255437552772E-3</c:v>
                      </c:pt>
                      <c:pt idx="803">
                        <c:v>1.3366224604087398E-3</c:v>
                      </c:pt>
                      <c:pt idx="804">
                        <c:v>1.3297122705525119E-3</c:v>
                      </c:pt>
                      <c:pt idx="805">
                        <c:v>1.3228021542991597E-3</c:v>
                      </c:pt>
                      <c:pt idx="806">
                        <c:v>1.3266266662862721E-3</c:v>
                      </c:pt>
                      <c:pt idx="807">
                        <c:v>1.3196602757826162E-3</c:v>
                      </c:pt>
                      <c:pt idx="808">
                        <c:v>1.3153418285257823E-3</c:v>
                      </c:pt>
                      <c:pt idx="809">
                        <c:v>1.3083615222413011E-3</c:v>
                      </c:pt>
                      <c:pt idx="810">
                        <c:v>1.2390670153487821E-3</c:v>
                      </c:pt>
                      <c:pt idx="811">
                        <c:v>1.2320660647121325E-3</c:v>
                      </c:pt>
                      <c:pt idx="812">
                        <c:v>1.225043416913244E-3</c:v>
                      </c:pt>
                      <c:pt idx="813">
                        <c:v>1.4287486457419461E-3</c:v>
                      </c:pt>
                      <c:pt idx="814">
                        <c:v>1.421800674015355E-3</c:v>
                      </c:pt>
                      <c:pt idx="815">
                        <c:v>1.4147774664911537E-3</c:v>
                      </c:pt>
                      <c:pt idx="816">
                        <c:v>1.2827675071568785E-3</c:v>
                      </c:pt>
                      <c:pt idx="817">
                        <c:v>1.2730661351581249E-3</c:v>
                      </c:pt>
                      <c:pt idx="818">
                        <c:v>1.2659719127537795E-3</c:v>
                      </c:pt>
                      <c:pt idx="819">
                        <c:v>1.2693327891078467E-3</c:v>
                      </c:pt>
                      <c:pt idx="820">
                        <c:v>1.1881768969244501E-3</c:v>
                      </c:pt>
                      <c:pt idx="821">
                        <c:v>1.1810388069059044E-3</c:v>
                      </c:pt>
                      <c:pt idx="822">
                        <c:v>1.2531218352766745E-3</c:v>
                      </c:pt>
                      <c:pt idx="823">
                        <c:v>1.179072640565187E-3</c:v>
                      </c:pt>
                      <c:pt idx="824">
                        <c:v>1.1718594112360445E-3</c:v>
                      </c:pt>
                      <c:pt idx="825">
                        <c:v>1.3400340242322424E-3</c:v>
                      </c:pt>
                      <c:pt idx="826">
                        <c:v>1.3326492569644402E-3</c:v>
                      </c:pt>
                      <c:pt idx="827">
                        <c:v>1.3252645715724288E-3</c:v>
                      </c:pt>
                      <c:pt idx="828">
                        <c:v>1.2574639320161354E-3</c:v>
                      </c:pt>
                      <c:pt idx="829">
                        <c:v>1.8043400095521661E-3</c:v>
                      </c:pt>
                      <c:pt idx="830">
                        <c:v>1.7967406913136006E-3</c:v>
                      </c:pt>
                      <c:pt idx="831">
                        <c:v>1.8173463925711657E-3</c:v>
                      </c:pt>
                      <c:pt idx="832">
                        <c:v>1.6105883874093405E-3</c:v>
                      </c:pt>
                      <c:pt idx="833">
                        <c:v>1.6027108154248999E-3</c:v>
                      </c:pt>
                      <c:pt idx="834">
                        <c:v>1.5516347523651971E-3</c:v>
                      </c:pt>
                      <c:pt idx="835">
                        <c:v>1.9469420545499927E-3</c:v>
                      </c:pt>
                      <c:pt idx="836">
                        <c:v>2.070221208548397E-3</c:v>
                      </c:pt>
                      <c:pt idx="837">
                        <c:v>2.0616098832957207E-3</c:v>
                      </c:pt>
                      <c:pt idx="838">
                        <c:v>1.7945852917875542E-3</c:v>
                      </c:pt>
                      <c:pt idx="839">
                        <c:v>1.8414550478681234E-3</c:v>
                      </c:pt>
                      <c:pt idx="840">
                        <c:v>2.2459215283037702E-3</c:v>
                      </c:pt>
                      <c:pt idx="841">
                        <c:v>2.23680609908544E-3</c:v>
                      </c:pt>
                      <c:pt idx="842">
                        <c:v>2.3791560441685932E-3</c:v>
                      </c:pt>
                      <c:pt idx="843">
                        <c:v>2.4667911752626376E-3</c:v>
                      </c:pt>
                      <c:pt idx="844">
                        <c:v>2.2623238190635632E-3</c:v>
                      </c:pt>
                      <c:pt idx="845">
                        <c:v>3.1582173556355224E-3</c:v>
                      </c:pt>
                      <c:pt idx="846">
                        <c:v>3.1477326883434641E-3</c:v>
                      </c:pt>
                      <c:pt idx="847">
                        <c:v>3.5564431131813513E-3</c:v>
                      </c:pt>
                      <c:pt idx="848">
                        <c:v>4.2926852641707669E-3</c:v>
                      </c:pt>
                      <c:pt idx="849">
                        <c:v>4.4641693737253714E-3</c:v>
                      </c:pt>
                      <c:pt idx="850">
                        <c:v>4.2282325586566515E-3</c:v>
                      </c:pt>
                      <c:pt idx="851">
                        <c:v>4.6255261201139123E-3</c:v>
                      </c:pt>
                      <c:pt idx="852">
                        <c:v>3.6757614244631357E-3</c:v>
                      </c:pt>
                      <c:pt idx="853">
                        <c:v>4.5676646747606015E-3</c:v>
                      </c:pt>
                      <c:pt idx="854">
                        <c:v>4.7699170250825899E-3</c:v>
                      </c:pt>
                      <c:pt idx="855">
                        <c:v>4.7563601482520316E-3</c:v>
                      </c:pt>
                      <c:pt idx="856">
                        <c:v>4.742803560506402E-3</c:v>
                      </c:pt>
                      <c:pt idx="857">
                        <c:v>5.1124027084257784E-3</c:v>
                      </c:pt>
                      <c:pt idx="858">
                        <c:v>4.5190283826804295E-3</c:v>
                      </c:pt>
                      <c:pt idx="859">
                        <c:v>4.5038631298114241E-3</c:v>
                      </c:pt>
                      <c:pt idx="860">
                        <c:v>4.6401404304819011E-3</c:v>
                      </c:pt>
                      <c:pt idx="861">
                        <c:v>6.2363348903621101E-3</c:v>
                      </c:pt>
                      <c:pt idx="862">
                        <c:v>7.6400722099007109E-3</c:v>
                      </c:pt>
                      <c:pt idx="863">
                        <c:v>7.8779021937901064E-3</c:v>
                      </c:pt>
                      <c:pt idx="864">
                        <c:v>8.3767729045294698E-3</c:v>
                      </c:pt>
                      <c:pt idx="865">
                        <c:v>9.0539565356140619E-3</c:v>
                      </c:pt>
                      <c:pt idx="866">
                        <c:v>9.0365170810045234E-3</c:v>
                      </c:pt>
                      <c:pt idx="867">
                        <c:v>1.0642280886847067E-2</c:v>
                      </c:pt>
                      <c:pt idx="868">
                        <c:v>1.3613946151985927E-2</c:v>
                      </c:pt>
                      <c:pt idx="869">
                        <c:v>1.4051465250231727E-2</c:v>
                      </c:pt>
                      <c:pt idx="870">
                        <c:v>1.4804706253156288E-2</c:v>
                      </c:pt>
                      <c:pt idx="871">
                        <c:v>1.4785233865545073E-2</c:v>
                      </c:pt>
                      <c:pt idx="872">
                        <c:v>1.5788677103341434E-2</c:v>
                      </c:pt>
                      <c:pt idx="873">
                        <c:v>1.604894663968242E-2</c:v>
                      </c:pt>
                      <c:pt idx="874">
                        <c:v>1.6311068953643672E-2</c:v>
                      </c:pt>
                      <c:pt idx="875">
                        <c:v>2.0818784362655288E-2</c:v>
                      </c:pt>
                      <c:pt idx="876">
                        <c:v>2.3689208443027465E-2</c:v>
                      </c:pt>
                      <c:pt idx="877">
                        <c:v>2.3952850498489608E-2</c:v>
                      </c:pt>
                      <c:pt idx="878">
                        <c:v>2.5840083503760478E-2</c:v>
                      </c:pt>
                      <c:pt idx="879">
                        <c:v>2.9580386961815201E-2</c:v>
                      </c:pt>
                      <c:pt idx="880">
                        <c:v>2.9558534583364122E-2</c:v>
                      </c:pt>
                      <c:pt idx="881">
                        <c:v>3.3825809139662308E-2</c:v>
                      </c:pt>
                      <c:pt idx="882">
                        <c:v>3.9079676914563315E-2</c:v>
                      </c:pt>
                      <c:pt idx="883">
                        <c:v>3.9056067394181132E-2</c:v>
                      </c:pt>
                      <c:pt idx="884">
                        <c:v>4.5028875554081152E-2</c:v>
                      </c:pt>
                      <c:pt idx="885">
                        <c:v>4.9156480438664919E-2</c:v>
                      </c:pt>
                      <c:pt idx="886">
                        <c:v>4.9132723427291622E-2</c:v>
                      </c:pt>
                      <c:pt idx="887">
                        <c:v>6.2079453155885117E-2</c:v>
                      </c:pt>
                      <c:pt idx="888">
                        <c:v>6.7648218013139347E-2</c:v>
                      </c:pt>
                      <c:pt idx="889">
                        <c:v>6.9227906613278697E-2</c:v>
                      </c:pt>
                      <c:pt idx="890">
                        <c:v>7.8915740682398691E-2</c:v>
                      </c:pt>
                      <c:pt idx="891">
                        <c:v>9.6944071368562021E-2</c:v>
                      </c:pt>
                      <c:pt idx="892">
                        <c:v>9.6912679630437232E-2</c:v>
                      </c:pt>
                      <c:pt idx="893">
                        <c:v>0.10124521479091619</c:v>
                      </c:pt>
                      <c:pt idx="894">
                        <c:v>0.12624505219650908</c:v>
                      </c:pt>
                      <c:pt idx="895">
                        <c:v>0.12620977782775913</c:v>
                      </c:pt>
                      <c:pt idx="896">
                        <c:v>0.13756679541833067</c:v>
                      </c:pt>
                      <c:pt idx="897">
                        <c:v>0.14599706629019263</c:v>
                      </c:pt>
                      <c:pt idx="898">
                        <c:v>0.15424985542602654</c:v>
                      </c:pt>
                      <c:pt idx="899">
                        <c:v>0.16091119219415875</c:v>
                      </c:pt>
                      <c:pt idx="900">
                        <c:v>0.17290740187288703</c:v>
                      </c:pt>
                      <c:pt idx="901">
                        <c:v>0.1747308724564047</c:v>
                      </c:pt>
                      <c:pt idx="902">
                        <c:v>0.18495456372276439</c:v>
                      </c:pt>
                      <c:pt idx="903">
                        <c:v>0.19974020638721379</c:v>
                      </c:pt>
                      <c:pt idx="904">
                        <c:v>0.21343259005776041</c:v>
                      </c:pt>
                      <c:pt idx="905">
                        <c:v>0.22096272911260667</c:v>
                      </c:pt>
                      <c:pt idx="906">
                        <c:v>0.23101293786526345</c:v>
                      </c:pt>
                      <c:pt idx="907">
                        <c:v>0.23653850810154087</c:v>
                      </c:pt>
                      <c:pt idx="908">
                        <c:v>0.25141500989522214</c:v>
                      </c:pt>
                      <c:pt idx="909">
                        <c:v>0.2606288732876525</c:v>
                      </c:pt>
                      <c:pt idx="910">
                        <c:v>0.26705809968865241</c:v>
                      </c:pt>
                      <c:pt idx="911">
                        <c:v>0.28335472038251064</c:v>
                      </c:pt>
                      <c:pt idx="912">
                        <c:v>0.28330019998839107</c:v>
                      </c:pt>
                      <c:pt idx="913">
                        <c:v>0.29020446721907184</c:v>
                      </c:pt>
                      <c:pt idx="914">
                        <c:v>0.31903619287396678</c:v>
                      </c:pt>
                      <c:pt idx="915">
                        <c:v>0.31897862902652513</c:v>
                      </c:pt>
                      <c:pt idx="916">
                        <c:v>0.32265988745380636</c:v>
                      </c:pt>
                      <c:pt idx="917">
                        <c:v>0.33228717719074269</c:v>
                      </c:pt>
                      <c:pt idx="918">
                        <c:v>0.33910991810971275</c:v>
                      </c:pt>
                      <c:pt idx="919">
                        <c:v>0.3381362568963151</c:v>
                      </c:pt>
                      <c:pt idx="920">
                        <c:v>0.36597129140506179</c:v>
                      </c:pt>
                      <c:pt idx="921">
                        <c:v>0.36986355676354116</c:v>
                      </c:pt>
                      <c:pt idx="922">
                        <c:v>0.36980284681795295</c:v>
                      </c:pt>
                      <c:pt idx="923">
                        <c:v>0.37786410807061016</c:v>
                      </c:pt>
                      <c:pt idx="924">
                        <c:v>0.38133623215268175</c:v>
                      </c:pt>
                      <c:pt idx="925">
                        <c:v>0.38602524391552745</c:v>
                      </c:pt>
                      <c:pt idx="926">
                        <c:v>0.39056252034717731</c:v>
                      </c:pt>
                      <c:pt idx="927">
                        <c:v>0.37151664104515941</c:v>
                      </c:pt>
                      <c:pt idx="928">
                        <c:v>0.37145404318670144</c:v>
                      </c:pt>
                      <c:pt idx="929">
                        <c:v>0.33648546412535774</c:v>
                      </c:pt>
                      <c:pt idx="930">
                        <c:v>0.33642513934240881</c:v>
                      </c:pt>
                      <c:pt idx="931">
                        <c:v>0.33043571528625487</c:v>
                      </c:pt>
                      <c:pt idx="932">
                        <c:v>0.28609928454407568</c:v>
                      </c:pt>
                      <c:pt idx="933">
                        <c:v>0.24692043480008738</c:v>
                      </c:pt>
                      <c:pt idx="934">
                        <c:v>0.24686929751524808</c:v>
                      </c:pt>
                      <c:pt idx="935">
                        <c:v>0.22575179160670297</c:v>
                      </c:pt>
                      <c:pt idx="936">
                        <c:v>0.14112452880816739</c:v>
                      </c:pt>
                      <c:pt idx="937">
                        <c:v>0.12861897546819315</c:v>
                      </c:pt>
                      <c:pt idx="938">
                        <c:v>8.8037994064960864E-2</c:v>
                      </c:pt>
                      <c:pt idx="939">
                        <c:v>5.6821090107043344E-2</c:v>
                      </c:pt>
                      <c:pt idx="940">
                        <c:v>4.9720602794110794E-2</c:v>
                      </c:pt>
                      <c:pt idx="941">
                        <c:v>2.9708211528278666E-2</c:v>
                      </c:pt>
                      <c:pt idx="942">
                        <c:v>1.1948100274674646E-2</c:v>
                      </c:pt>
                      <c:pt idx="943">
                        <c:v>8.481308119538046E-3</c:v>
                      </c:pt>
                      <c:pt idx="944">
                        <c:v>5.8579022883171045E-3</c:v>
                      </c:pt>
                      <c:pt idx="945">
                        <c:v>5.8378394776386795E-3</c:v>
                      </c:pt>
                      <c:pt idx="946">
                        <c:v>5.2345304710434953E-3</c:v>
                      </c:pt>
                      <c:pt idx="947">
                        <c:v>4.1896097136561476E-3</c:v>
                      </c:pt>
                      <c:pt idx="948">
                        <c:v>4.1734528376458895E-3</c:v>
                      </c:pt>
                      <c:pt idx="949">
                        <c:v>3.2797286706728224E-3</c:v>
                      </c:pt>
                      <c:pt idx="950">
                        <c:v>2.625135066352236E-3</c:v>
                      </c:pt>
                      <c:pt idx="951">
                        <c:v>2.4917845741658571E-3</c:v>
                      </c:pt>
                      <c:pt idx="952">
                        <c:v>2.4796633631825344E-3</c:v>
                      </c:pt>
                      <c:pt idx="953">
                        <c:v>2.242356374336995E-3</c:v>
                      </c:pt>
                      <c:pt idx="954">
                        <c:v>2.3326349656375834E-3</c:v>
                      </c:pt>
                      <c:pt idx="955">
                        <c:v>2.1349852467618716E-3</c:v>
                      </c:pt>
                      <c:pt idx="956">
                        <c:v>1.9589844267972499E-3</c:v>
                      </c:pt>
                      <c:pt idx="957">
                        <c:v>1.7805466355557558E-3</c:v>
                      </c:pt>
                      <c:pt idx="958">
                        <c:v>1.643818389315291E-3</c:v>
                      </c:pt>
                      <c:pt idx="959">
                        <c:v>1.793586698190284E-3</c:v>
                      </c:pt>
                      <c:pt idx="960">
                        <c:v>1.7857092639332499E-3</c:v>
                      </c:pt>
                      <c:pt idx="961">
                        <c:v>1.6749612720695587E-3</c:v>
                      </c:pt>
                      <c:pt idx="962">
                        <c:v>1.3863423451027897E-3</c:v>
                      </c:pt>
                      <c:pt idx="963">
                        <c:v>1.2440224353447943E-3</c:v>
                      </c:pt>
                      <c:pt idx="964">
                        <c:v>1.2372514101430642E-3</c:v>
                      </c:pt>
                      <c:pt idx="965">
                        <c:v>1.190039198358246E-3</c:v>
                      </c:pt>
                      <c:pt idx="966">
                        <c:v>1.5767729020494969E-3</c:v>
                      </c:pt>
                      <c:pt idx="967">
                        <c:v>1.5142165897407828E-3</c:v>
                      </c:pt>
                      <c:pt idx="968">
                        <c:v>1.4104964115792113E-3</c:v>
                      </c:pt>
                      <c:pt idx="969">
                        <c:v>1.0957710875776033E-3</c:v>
                      </c:pt>
                      <c:pt idx="970">
                        <c:v>1.0565782442140228E-3</c:v>
                      </c:pt>
                      <c:pt idx="971">
                        <c:v>1.0562098108537652E-3</c:v>
                      </c:pt>
                      <c:pt idx="972">
                        <c:v>9.9360372936997156E-4</c:v>
                      </c:pt>
                      <c:pt idx="973">
                        <c:v>9.3831338027064416E-4</c:v>
                      </c:pt>
                      <c:pt idx="974">
                        <c:v>1.0410319262640518E-3</c:v>
                      </c:pt>
                      <c:pt idx="975">
                        <c:v>1.1978115881504275E-3</c:v>
                      </c:pt>
                      <c:pt idx="976">
                        <c:v>1.1667382501971114E-3</c:v>
                      </c:pt>
                      <c:pt idx="977">
                        <c:v>8.4407992753961084E-4</c:v>
                      </c:pt>
                      <c:pt idx="978">
                        <c:v>9.2605557822379877E-4</c:v>
                      </c:pt>
                      <c:pt idx="979">
                        <c:v>8.9917985304322997E-4</c:v>
                      </c:pt>
                      <c:pt idx="980">
                        <c:v>7.2616031378547633E-4</c:v>
                      </c:pt>
                      <c:pt idx="981">
                        <c:v>9.1936921584212451E-4</c:v>
                      </c:pt>
                      <c:pt idx="982">
                        <c:v>8.9883530318398644E-4</c:v>
                      </c:pt>
                      <c:pt idx="983">
                        <c:v>9.2559055712241906E-4</c:v>
                      </c:pt>
                      <c:pt idx="984">
                        <c:v>9.2081478865789772E-4</c:v>
                      </c:pt>
                      <c:pt idx="985">
                        <c:v>8.9729492707421848E-4</c:v>
                      </c:pt>
                      <c:pt idx="986">
                        <c:v>7.8190182854790942E-4</c:v>
                      </c:pt>
                      <c:pt idx="987">
                        <c:v>7.3148755061534158E-4</c:v>
                      </c:pt>
                      <c:pt idx="988">
                        <c:v>7.0250932698226627E-4</c:v>
                      </c:pt>
                      <c:pt idx="989">
                        <c:v>7.4238305602298887E-4</c:v>
                      </c:pt>
                      <c:pt idx="990">
                        <c:v>7.3795906555430358E-4</c:v>
                      </c:pt>
                      <c:pt idx="991">
                        <c:v>7.1962414346044424E-4</c:v>
                      </c:pt>
                      <c:pt idx="992">
                        <c:v>7.0023198518538959E-4</c:v>
                      </c:pt>
                      <c:pt idx="993">
                        <c:v>6.9598336503594001E-4</c:v>
                      </c:pt>
                      <c:pt idx="994">
                        <c:v>5.9630542046190367E-4</c:v>
                      </c:pt>
                      <c:pt idx="995">
                        <c:v>7.448318655785761E-4</c:v>
                      </c:pt>
                      <c:pt idx="996">
                        <c:v>6.997206335624727E-4</c:v>
                      </c:pt>
                      <c:pt idx="997">
                        <c:v>6.7939910558297381E-4</c:v>
                      </c:pt>
                      <c:pt idx="998">
                        <c:v>5.8373756027698634E-4</c:v>
                      </c:pt>
                      <c:pt idx="999">
                        <c:v>5.0125700487229231E-4</c:v>
                      </c:pt>
                      <c:pt idx="1000">
                        <c:v>4.8674895824979566E-4</c:v>
                      </c:pt>
                      <c:pt idx="1001">
                        <c:v>5.4934369623344404E-4</c:v>
                      </c:pt>
                      <c:pt idx="1002">
                        <c:v>5.4557635662331853E-4</c:v>
                      </c:pt>
                      <c:pt idx="1003">
                        <c:v>7.1780182702719706E-4</c:v>
                      </c:pt>
                      <c:pt idx="1004">
                        <c:v>7.3605172469423056E-4</c:v>
                      </c:pt>
                      <c:pt idx="1005">
                        <c:v>7.3242371252570234E-4</c:v>
                      </c:pt>
                      <c:pt idx="1006">
                        <c:v>6.0889699558642877E-4</c:v>
                      </c:pt>
                      <c:pt idx="1007">
                        <c:v>5.9420502670553329E-4</c:v>
                      </c:pt>
                      <c:pt idx="1008">
                        <c:v>5.9070675800404937E-4</c:v>
                      </c:pt>
                      <c:pt idx="1009">
                        <c:v>5.7779120652799558E-4</c:v>
                      </c:pt>
                      <c:pt idx="1010">
                        <c:v>5.663689967853804E-4</c:v>
                      </c:pt>
                      <c:pt idx="1011">
                        <c:v>5.6297473437575362E-4</c:v>
                      </c:pt>
                      <c:pt idx="1012">
                        <c:v>6.5122730426336341E-4</c:v>
                      </c:pt>
                      <c:pt idx="1013">
                        <c:v>6.715259786861321E-4</c:v>
                      </c:pt>
                      <c:pt idx="1014">
                        <c:v>6.6823263965189086E-4</c:v>
                      </c:pt>
                      <c:pt idx="1015">
                        <c:v>5.9104863026555432E-4</c:v>
                      </c:pt>
                      <c:pt idx="1016">
                        <c:v>6.8283500744815799E-4</c:v>
                      </c:pt>
                      <c:pt idx="1017">
                        <c:v>6.7959756299810852E-4</c:v>
                      </c:pt>
                      <c:pt idx="1018">
                        <c:v>7.315171326506164E-4</c:v>
                      </c:pt>
                      <c:pt idx="1019">
                        <c:v>6.6433554455723172E-4</c:v>
                      </c:pt>
                      <c:pt idx="1020">
                        <c:v>6.6114041738489146E-4</c:v>
                      </c:pt>
                      <c:pt idx="1021">
                        <c:v>7.1329049575551053E-4</c:v>
                      </c:pt>
                      <c:pt idx="1022">
                        <c:v>6.4691340571713669E-4</c:v>
                      </c:pt>
                      <c:pt idx="1023">
                        <c:v>6.3789326385167071E-4</c:v>
                      </c:pt>
                      <c:pt idx="1024">
                        <c:v>6.3301295150957314E-4</c:v>
                      </c:pt>
                      <c:pt idx="1025">
                        <c:v>6.2421921771949615E-4</c:v>
                      </c:pt>
                      <c:pt idx="1026">
                        <c:v>6.2112793238618417E-4</c:v>
                      </c:pt>
                      <c:pt idx="1027">
                        <c:v>6.432028545111276E-4</c:v>
                      </c:pt>
                      <c:pt idx="1028">
                        <c:v>6.6843668347961731E-4</c:v>
                      </c:pt>
                      <c:pt idx="1029">
                        <c:v>6.6538378291011409E-4</c:v>
                      </c:pt>
                      <c:pt idx="1030">
                        <c:v>6.635022263483982E-4</c:v>
                      </c:pt>
                      <c:pt idx="1031">
                        <c:v>6.6044394800742444E-4</c:v>
                      </c:pt>
                      <c:pt idx="1032">
                        <c:v>6.5794732080743778E-4</c:v>
                      </c:pt>
                      <c:pt idx="1033">
                        <c:v>6.4966170551748758E-4</c:v>
                      </c:pt>
                      <c:pt idx="1034">
                        <c:v>6.4662527673841729E-4</c:v>
                      </c:pt>
                      <c:pt idx="1035">
                        <c:v>6.4133158994301314E-4</c:v>
                      </c:pt>
                      <c:pt idx="1036">
                        <c:v>7.2727527124642527E-4</c:v>
                      </c:pt>
                      <c:pt idx="1037">
                        <c:v>7.1982231929024545E-4</c:v>
                      </c:pt>
                      <c:pt idx="1038">
                        <c:v>7.1682291836224919E-4</c:v>
                      </c:pt>
                      <c:pt idx="1039">
                        <c:v>5.6365925076101405E-4</c:v>
                      </c:pt>
                      <c:pt idx="1040">
                        <c:v>5.9069414747443436E-4</c:v>
                      </c:pt>
                      <c:pt idx="1041">
                        <c:v>5.8665546200248233E-4</c:v>
                      </c:pt>
                      <c:pt idx="1042">
                        <c:v>5.8365723494757606E-4</c:v>
                      </c:pt>
                      <c:pt idx="1043">
                        <c:v>7.3055997802776585E-4</c:v>
                      </c:pt>
                      <c:pt idx="1044">
                        <c:v>7.2567571659159624E-4</c:v>
                      </c:pt>
                      <c:pt idx="1045">
                        <c:v>7.5126359536038811E-4</c:v>
                      </c:pt>
                      <c:pt idx="1046">
                        <c:v>7.4828255876937394E-4</c:v>
                      </c:pt>
                      <c:pt idx="1047">
                        <c:v>6.5403949424616985E-4</c:v>
                      </c:pt>
                      <c:pt idx="1048">
                        <c:v>7.3974792670254892E-4</c:v>
                      </c:pt>
                      <c:pt idx="1049">
                        <c:v>7.367772583524502E-4</c:v>
                      </c:pt>
                      <c:pt idx="1050">
                        <c:v>7.3252649659413685E-4</c:v>
                      </c:pt>
                      <c:pt idx="1051">
                        <c:v>6.9746723209357419E-4</c:v>
                      </c:pt>
                      <c:pt idx="1052">
                        <c:v>6.9451201187123077E-4</c:v>
                      </c:pt>
                      <c:pt idx="1053">
                        <c:v>6.3291781990596581E-4</c:v>
                      </c:pt>
                      <c:pt idx="1054">
                        <c:v>6.2887525312231617E-4</c:v>
                      </c:pt>
                      <c:pt idx="1055">
                        <c:v>6.2592270448771253E-4</c:v>
                      </c:pt>
                      <c:pt idx="1056">
                        <c:v>6.8268618741054992E-4</c:v>
                      </c:pt>
                      <c:pt idx="1057">
                        <c:v>6.7855622182651752E-4</c:v>
                      </c:pt>
                      <c:pt idx="1058">
                        <c:v>6.7560619688140726E-4</c:v>
                      </c:pt>
                      <c:pt idx="1059">
                        <c:v>7.0098759020750096E-4</c:v>
                      </c:pt>
                      <c:pt idx="1060">
                        <c:v>6.9565253857439217E-4</c:v>
                      </c:pt>
                      <c:pt idx="1061">
                        <c:v>6.9271765517563198E-4</c:v>
                      </c:pt>
                      <c:pt idx="1062">
                        <c:v>6.6039704304079799E-4</c:v>
                      </c:pt>
                      <c:pt idx="1063">
                        <c:v>6.5802543796635124E-4</c:v>
                      </c:pt>
                      <c:pt idx="1064">
                        <c:v>6.5508811683715547E-4</c:v>
                      </c:pt>
                      <c:pt idx="1065">
                        <c:v>5.050768122421786E-4</c:v>
                      </c:pt>
                      <c:pt idx="1066">
                        <c:v>6.4919918467056328E-4</c:v>
                      </c:pt>
                      <c:pt idx="1067">
                        <c:v>6.4626195945301104E-4</c:v>
                      </c:pt>
                      <c:pt idx="1068">
                        <c:v>6.3788358212851825E-4</c:v>
                      </c:pt>
                      <c:pt idx="1069">
                        <c:v>7.2368207802446147E-4</c:v>
                      </c:pt>
                      <c:pt idx="1070">
                        <c:v>7.2076466244525657E-4</c:v>
                      </c:pt>
                      <c:pt idx="1071">
                        <c:v>7.1480601418141235E-4</c:v>
                      </c:pt>
                      <c:pt idx="1072">
                        <c:v>7.1187509948299871E-4</c:v>
                      </c:pt>
                      <c:pt idx="1073">
                        <c:v>7.3805876907329278E-4</c:v>
                      </c:pt>
                      <c:pt idx="1074">
                        <c:v>7.3019946950802594E-4</c:v>
                      </c:pt>
                      <c:pt idx="1075">
                        <c:v>6.1175014565492344E-4</c:v>
                      </c:pt>
                      <c:pt idx="1076">
                        <c:v>6.0480637148875864E-4</c:v>
                      </c:pt>
                      <c:pt idx="1077">
                        <c:v>6.2695535936165404E-4</c:v>
                      </c:pt>
                      <c:pt idx="1078">
                        <c:v>6.8116759509829095E-4</c:v>
                      </c:pt>
                      <c:pt idx="1079">
                        <c:v>8.8742717887096653E-4</c:v>
                      </c:pt>
                      <c:pt idx="1080">
                        <c:v>8.8019488987918059E-4</c:v>
                      </c:pt>
                      <c:pt idx="1081">
                        <c:v>9.3514041652702478E-4</c:v>
                      </c:pt>
                      <c:pt idx="1082">
                        <c:v>7.8268623887932636E-4</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numCache>
                  </c:numRef>
                </c:xVal>
                <c:yVal>
                  <c:numRef>
                    <c:extLst xmlns:c15="http://schemas.microsoft.com/office/drawing/2012/chart">
                      <c:ext xmlns:c15="http://schemas.microsoft.com/office/drawing/2012/chart" uri="{02D57815-91ED-43cb-92C2-25804820EDAC}">
                        <c15:formulaRef>
                          <c15:sqref>Bq!$H$28:$H$1139</c15:sqref>
                        </c15:formulaRef>
                      </c:ext>
                    </c:extLst>
                    <c:numCache>
                      <c:formatCode>General</c:formatCode>
                      <c:ptCount val="1112"/>
                      <c:pt idx="0">
                        <c:v>0</c:v>
                      </c:pt>
                      <c:pt idx="1">
                        <c:v>0.10000100000000023</c:v>
                      </c:pt>
                      <c:pt idx="2">
                        <c:v>0.20000100000000032</c:v>
                      </c:pt>
                      <c:pt idx="3">
                        <c:v>0.30000100000000041</c:v>
                      </c:pt>
                      <c:pt idx="4">
                        <c:v>0.40000000000000036</c:v>
                      </c:pt>
                      <c:pt idx="5">
                        <c:v>0.50000000000000044</c:v>
                      </c:pt>
                      <c:pt idx="6">
                        <c:v>0.60000000000000009</c:v>
                      </c:pt>
                      <c:pt idx="7">
                        <c:v>0.70000000000000018</c:v>
                      </c:pt>
                      <c:pt idx="8">
                        <c:v>0.80000000000000027</c:v>
                      </c:pt>
                      <c:pt idx="9">
                        <c:v>0.90000000000000036</c:v>
                      </c:pt>
                      <c:pt idx="10">
                        <c:v>1.0000000000000004</c:v>
                      </c:pt>
                      <c:pt idx="11">
                        <c:v>1.1000000000000005</c:v>
                      </c:pt>
                      <c:pt idx="12">
                        <c:v>1.2000000000000002</c:v>
                      </c:pt>
                      <c:pt idx="13">
                        <c:v>1.2999999999999998</c:v>
                      </c:pt>
                      <c:pt idx="14">
                        <c:v>1.3999990000000002</c:v>
                      </c:pt>
                      <c:pt idx="15">
                        <c:v>1.4999990000000003</c:v>
                      </c:pt>
                      <c:pt idx="16">
                        <c:v>1.5999990000000004</c:v>
                      </c:pt>
                      <c:pt idx="17">
                        <c:v>1.6999990000000005</c:v>
                      </c:pt>
                      <c:pt idx="18">
                        <c:v>1.7999989999999997</c:v>
                      </c:pt>
                      <c:pt idx="19">
                        <c:v>1.8999990000000002</c:v>
                      </c:pt>
                      <c:pt idx="20">
                        <c:v>1.9999989999999999</c:v>
                      </c:pt>
                      <c:pt idx="21">
                        <c:v>2.0999990000000004</c:v>
                      </c:pt>
                      <c:pt idx="22">
                        <c:v>2.199999</c:v>
                      </c:pt>
                      <c:pt idx="23">
                        <c:v>2.2999990000000006</c:v>
                      </c:pt>
                      <c:pt idx="24">
                        <c:v>2.3999980000000001</c:v>
                      </c:pt>
                      <c:pt idx="25">
                        <c:v>2.4999979999999997</c:v>
                      </c:pt>
                      <c:pt idx="26">
                        <c:v>2.5999980000000003</c:v>
                      </c:pt>
                      <c:pt idx="27">
                        <c:v>2.6999979999999999</c:v>
                      </c:pt>
                      <c:pt idx="28">
                        <c:v>2.7999980000000004</c:v>
                      </c:pt>
                      <c:pt idx="29">
                        <c:v>2.8999980000000001</c:v>
                      </c:pt>
                      <c:pt idx="30">
                        <c:v>2.9999980000000006</c:v>
                      </c:pt>
                      <c:pt idx="31">
                        <c:v>3.0999980000000003</c:v>
                      </c:pt>
                      <c:pt idx="32">
                        <c:v>3.1999980000000008</c:v>
                      </c:pt>
                      <c:pt idx="33">
                        <c:v>3.2999980000000004</c:v>
                      </c:pt>
                      <c:pt idx="34">
                        <c:v>3.3999979999999992</c:v>
                      </c:pt>
                      <c:pt idx="35">
                        <c:v>3.4999970000000005</c:v>
                      </c:pt>
                      <c:pt idx="36">
                        <c:v>3.5999970000000001</c:v>
                      </c:pt>
                      <c:pt idx="37">
                        <c:v>3.6999970000000006</c:v>
                      </c:pt>
                      <c:pt idx="38">
                        <c:v>3.7999970000000003</c:v>
                      </c:pt>
                      <c:pt idx="39">
                        <c:v>3.8999970000000008</c:v>
                      </c:pt>
                      <c:pt idx="40">
                        <c:v>3.9999970000000005</c:v>
                      </c:pt>
                      <c:pt idx="41">
                        <c:v>4.0999969999999992</c:v>
                      </c:pt>
                      <c:pt idx="42">
                        <c:v>4.1999969999999998</c:v>
                      </c:pt>
                      <c:pt idx="43">
                        <c:v>4.2999970000000003</c:v>
                      </c:pt>
                      <c:pt idx="44">
                        <c:v>4.3999969999999999</c:v>
                      </c:pt>
                      <c:pt idx="45">
                        <c:v>4.4999960000000003</c:v>
                      </c:pt>
                      <c:pt idx="46">
                        <c:v>4.5999960000000009</c:v>
                      </c:pt>
                      <c:pt idx="47">
                        <c:v>4.6999960000000005</c:v>
                      </c:pt>
                      <c:pt idx="48">
                        <c:v>4.7999959999999993</c:v>
                      </c:pt>
                      <c:pt idx="49">
                        <c:v>4.8999959999999998</c:v>
                      </c:pt>
                      <c:pt idx="50">
                        <c:v>4.9999960000000003</c:v>
                      </c:pt>
                      <c:pt idx="51">
                        <c:v>5.099996</c:v>
                      </c:pt>
                      <c:pt idx="52">
                        <c:v>5.1999959999999996</c:v>
                      </c:pt>
                      <c:pt idx="53">
                        <c:v>5.2999960000000002</c:v>
                      </c:pt>
                      <c:pt idx="54">
                        <c:v>5.3999960000000007</c:v>
                      </c:pt>
                      <c:pt idx="55">
                        <c:v>5.4999960000000003</c:v>
                      </c:pt>
                      <c:pt idx="56">
                        <c:v>5.5999949999999998</c:v>
                      </c:pt>
                      <c:pt idx="57">
                        <c:v>5.6999950000000004</c:v>
                      </c:pt>
                      <c:pt idx="58">
                        <c:v>5.799995</c:v>
                      </c:pt>
                      <c:pt idx="59">
                        <c:v>5.8999949999999997</c:v>
                      </c:pt>
                      <c:pt idx="60">
                        <c:v>5.9999949999999993</c:v>
                      </c:pt>
                      <c:pt idx="61">
                        <c:v>6.0999950000000007</c:v>
                      </c:pt>
                      <c:pt idx="62">
                        <c:v>6.1999950000000004</c:v>
                      </c:pt>
                      <c:pt idx="63">
                        <c:v>6.299995</c:v>
                      </c:pt>
                      <c:pt idx="64">
                        <c:v>6.3999950000000014</c:v>
                      </c:pt>
                      <c:pt idx="65">
                        <c:v>6.4999950000000011</c:v>
                      </c:pt>
                      <c:pt idx="66">
                        <c:v>6.5999939999999997</c:v>
                      </c:pt>
                      <c:pt idx="67">
                        <c:v>6.6999940000000011</c:v>
                      </c:pt>
                      <c:pt idx="68">
                        <c:v>6.7999940000000008</c:v>
                      </c:pt>
                      <c:pt idx="69">
                        <c:v>6.8999940000000004</c:v>
                      </c:pt>
                      <c:pt idx="70">
                        <c:v>6.999994</c:v>
                      </c:pt>
                      <c:pt idx="71">
                        <c:v>7.0999939999999997</c:v>
                      </c:pt>
                      <c:pt idx="72">
                        <c:v>7.1999940000000011</c:v>
                      </c:pt>
                      <c:pt idx="73">
                        <c:v>7.299993999999999</c:v>
                      </c:pt>
                      <c:pt idx="74">
                        <c:v>7.3999940000000004</c:v>
                      </c:pt>
                      <c:pt idx="75">
                        <c:v>7.499994</c:v>
                      </c:pt>
                      <c:pt idx="76">
                        <c:v>7.5999939999999997</c:v>
                      </c:pt>
                      <c:pt idx="77">
                        <c:v>7.6999930000000001</c:v>
                      </c:pt>
                      <c:pt idx="78">
                        <c:v>7.799990000000002</c:v>
                      </c:pt>
                      <c:pt idx="79">
                        <c:v>7.8999900000000016</c:v>
                      </c:pt>
                      <c:pt idx="80">
                        <c:v>7.9999900000000013</c:v>
                      </c:pt>
                      <c:pt idx="81">
                        <c:v>8.0999899999999982</c:v>
                      </c:pt>
                      <c:pt idx="82">
                        <c:v>8.1999899999999997</c:v>
                      </c:pt>
                      <c:pt idx="83">
                        <c:v>8.2999899999999975</c:v>
                      </c:pt>
                      <c:pt idx="84">
                        <c:v>8.399989999999999</c:v>
                      </c:pt>
                      <c:pt idx="85">
                        <c:v>8.4999900000000004</c:v>
                      </c:pt>
                      <c:pt idx="86">
                        <c:v>8.5999899999999982</c:v>
                      </c:pt>
                      <c:pt idx="87">
                        <c:v>8.6999899999999997</c:v>
                      </c:pt>
                      <c:pt idx="88">
                        <c:v>8.7999900000000011</c:v>
                      </c:pt>
                      <c:pt idx="89">
                        <c:v>8.899989999999999</c:v>
                      </c:pt>
                      <c:pt idx="90">
                        <c:v>8.9999900000000004</c:v>
                      </c:pt>
                      <c:pt idx="91">
                        <c:v>9.0999899999999982</c:v>
                      </c:pt>
                      <c:pt idx="92">
                        <c:v>9.1999899999999997</c:v>
                      </c:pt>
                      <c:pt idx="93">
                        <c:v>9.2999900000000011</c:v>
                      </c:pt>
                      <c:pt idx="94">
                        <c:v>9.399989999999999</c:v>
                      </c:pt>
                      <c:pt idx="95">
                        <c:v>9.4999900000000004</c:v>
                      </c:pt>
                      <c:pt idx="96">
                        <c:v>9.5999900000000018</c:v>
                      </c:pt>
                      <c:pt idx="97">
                        <c:v>9.6999899999999997</c:v>
                      </c:pt>
                      <c:pt idx="98">
                        <c:v>9.7999900000000011</c:v>
                      </c:pt>
                      <c:pt idx="99">
                        <c:v>9.899989999999999</c:v>
                      </c:pt>
                      <c:pt idx="100">
                        <c:v>9.9999900000000004</c:v>
                      </c:pt>
                      <c:pt idx="101">
                        <c:v>10.099990000000002</c:v>
                      </c:pt>
                      <c:pt idx="102">
                        <c:v>10.19999</c:v>
                      </c:pt>
                      <c:pt idx="103">
                        <c:v>10.299990000000001</c:v>
                      </c:pt>
                      <c:pt idx="104">
                        <c:v>10.399990000000003</c:v>
                      </c:pt>
                      <c:pt idx="105">
                        <c:v>10.49999</c:v>
                      </c:pt>
                      <c:pt idx="106">
                        <c:v>10.599989999999998</c:v>
                      </c:pt>
                      <c:pt idx="107">
                        <c:v>10.69999</c:v>
                      </c:pt>
                      <c:pt idx="108">
                        <c:v>10.799989999999998</c:v>
                      </c:pt>
                      <c:pt idx="109">
                        <c:v>10.899989999999999</c:v>
                      </c:pt>
                      <c:pt idx="110">
                        <c:v>10.99999</c:v>
                      </c:pt>
                      <c:pt idx="111">
                        <c:v>11.099989999999998</c:v>
                      </c:pt>
                      <c:pt idx="112">
                        <c:v>11.19999</c:v>
                      </c:pt>
                      <c:pt idx="113">
                        <c:v>11.299990000000001</c:v>
                      </c:pt>
                      <c:pt idx="114">
                        <c:v>11.399989999999999</c:v>
                      </c:pt>
                      <c:pt idx="115">
                        <c:v>11.49999</c:v>
                      </c:pt>
                      <c:pt idx="116">
                        <c:v>11.599989999999998</c:v>
                      </c:pt>
                      <c:pt idx="117">
                        <c:v>11.69999</c:v>
                      </c:pt>
                      <c:pt idx="118">
                        <c:v>11.799990000000001</c:v>
                      </c:pt>
                      <c:pt idx="119">
                        <c:v>11.899989999999999</c:v>
                      </c:pt>
                      <c:pt idx="120">
                        <c:v>11.99999</c:v>
                      </c:pt>
                      <c:pt idx="121">
                        <c:v>12.099990000000002</c:v>
                      </c:pt>
                      <c:pt idx="122">
                        <c:v>12.19999</c:v>
                      </c:pt>
                      <c:pt idx="123">
                        <c:v>12.299990000000001</c:v>
                      </c:pt>
                      <c:pt idx="124">
                        <c:v>12.399989999999999</c:v>
                      </c:pt>
                      <c:pt idx="125">
                        <c:v>12.49999</c:v>
                      </c:pt>
                      <c:pt idx="126">
                        <c:v>12.599990000000002</c:v>
                      </c:pt>
                      <c:pt idx="127">
                        <c:v>12.69999</c:v>
                      </c:pt>
                      <c:pt idx="128">
                        <c:v>12.799990000000001</c:v>
                      </c:pt>
                      <c:pt idx="129">
                        <c:v>12.899990000000003</c:v>
                      </c:pt>
                      <c:pt idx="130">
                        <c:v>12.99999</c:v>
                      </c:pt>
                      <c:pt idx="131">
                        <c:v>13.099989999999998</c:v>
                      </c:pt>
                      <c:pt idx="132">
                        <c:v>13.19999</c:v>
                      </c:pt>
                      <c:pt idx="133">
                        <c:v>13.299989999999998</c:v>
                      </c:pt>
                      <c:pt idx="134">
                        <c:v>13.399989999999999</c:v>
                      </c:pt>
                      <c:pt idx="135">
                        <c:v>13.49999</c:v>
                      </c:pt>
                      <c:pt idx="136">
                        <c:v>13.599989999999998</c:v>
                      </c:pt>
                      <c:pt idx="137">
                        <c:v>13.69999</c:v>
                      </c:pt>
                      <c:pt idx="138">
                        <c:v>13.799989999999998</c:v>
                      </c:pt>
                      <c:pt idx="139">
                        <c:v>13.899989999999999</c:v>
                      </c:pt>
                      <c:pt idx="140">
                        <c:v>13.99999</c:v>
                      </c:pt>
                      <c:pt idx="141">
                        <c:v>14.099989999999998</c:v>
                      </c:pt>
                      <c:pt idx="142">
                        <c:v>14.19999</c:v>
                      </c:pt>
                      <c:pt idx="143">
                        <c:v>14.299989999999998</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15.399989999999999</c:v>
                      </c:pt>
                      <c:pt idx="155">
                        <c:v>15.49999</c:v>
                      </c:pt>
                      <c:pt idx="156">
                        <c:v>15.599989999999998</c:v>
                      </c:pt>
                      <c:pt idx="157">
                        <c:v>15.69999</c:v>
                      </c:pt>
                      <c:pt idx="158">
                        <c:v>15.799989999999998</c:v>
                      </c:pt>
                      <c:pt idx="159">
                        <c:v>15.899989999999999</c:v>
                      </c:pt>
                      <c:pt idx="160">
                        <c:v>15.99999</c:v>
                      </c:pt>
                      <c:pt idx="161">
                        <c:v>16.099989999999998</c:v>
                      </c:pt>
                      <c:pt idx="162">
                        <c:v>16.19999</c:v>
                      </c:pt>
                      <c:pt idx="163">
                        <c:v>16.299989999999998</c:v>
                      </c:pt>
                      <c:pt idx="164">
                        <c:v>16.399989999999999</c:v>
                      </c:pt>
                      <c:pt idx="165">
                        <c:v>16.49999</c:v>
                      </c:pt>
                      <c:pt idx="166">
                        <c:v>16.599989999999998</c:v>
                      </c:pt>
                      <c:pt idx="167">
                        <c:v>16.69999</c:v>
                      </c:pt>
                      <c:pt idx="168">
                        <c:v>16.799989999999998</c:v>
                      </c:pt>
                      <c:pt idx="169">
                        <c:v>16.899989999999999</c:v>
                      </c:pt>
                      <c:pt idx="170">
                        <c:v>16.99999</c:v>
                      </c:pt>
                      <c:pt idx="171">
                        <c:v>17.099989999999998</c:v>
                      </c:pt>
                      <c:pt idx="172">
                        <c:v>17.19998</c:v>
                      </c:pt>
                      <c:pt idx="173">
                        <c:v>17.299979999999998</c:v>
                      </c:pt>
                      <c:pt idx="174">
                        <c:v>17.399979999999999</c:v>
                      </c:pt>
                      <c:pt idx="175">
                        <c:v>17.499979999999997</c:v>
                      </c:pt>
                      <c:pt idx="176">
                        <c:v>17.599979999999999</c:v>
                      </c:pt>
                      <c:pt idx="177">
                        <c:v>17.69998</c:v>
                      </c:pt>
                      <c:pt idx="178">
                        <c:v>17.799990000000001</c:v>
                      </c:pt>
                      <c:pt idx="179">
                        <c:v>17.899989999999999</c:v>
                      </c:pt>
                      <c:pt idx="180">
                        <c:v>17.99999</c:v>
                      </c:pt>
                      <c:pt idx="181">
                        <c:v>18.099989999999998</c:v>
                      </c:pt>
                      <c:pt idx="182">
                        <c:v>18.19999</c:v>
                      </c:pt>
                      <c:pt idx="183">
                        <c:v>18.299989999999998</c:v>
                      </c:pt>
                      <c:pt idx="184">
                        <c:v>18.399989999999999</c:v>
                      </c:pt>
                      <c:pt idx="185">
                        <c:v>18.499979999999997</c:v>
                      </c:pt>
                      <c:pt idx="186">
                        <c:v>18.599979999999999</c:v>
                      </c:pt>
                      <c:pt idx="187">
                        <c:v>18.699979999999996</c:v>
                      </c:pt>
                      <c:pt idx="188">
                        <c:v>18.799980000000001</c:v>
                      </c:pt>
                      <c:pt idx="189">
                        <c:v>18.899979999999996</c:v>
                      </c:pt>
                      <c:pt idx="190">
                        <c:v>18.999980000000001</c:v>
                      </c:pt>
                      <c:pt idx="191">
                        <c:v>19.099979999999999</c:v>
                      </c:pt>
                      <c:pt idx="192">
                        <c:v>19.19998</c:v>
                      </c:pt>
                      <c:pt idx="193">
                        <c:v>19.299979999999998</c:v>
                      </c:pt>
                      <c:pt idx="194">
                        <c:v>19.399979999999999</c:v>
                      </c:pt>
                      <c:pt idx="195">
                        <c:v>19.499979999999997</c:v>
                      </c:pt>
                      <c:pt idx="196">
                        <c:v>19.599979999999999</c:v>
                      </c:pt>
                      <c:pt idx="197">
                        <c:v>19.69998</c:v>
                      </c:pt>
                      <c:pt idx="198">
                        <c:v>19.799980000000001</c:v>
                      </c:pt>
                      <c:pt idx="199">
                        <c:v>19.899979999999999</c:v>
                      </c:pt>
                      <c:pt idx="200">
                        <c:v>19.999980000000001</c:v>
                      </c:pt>
                      <c:pt idx="201">
                        <c:v>20.099979999999999</c:v>
                      </c:pt>
                      <c:pt idx="202">
                        <c:v>20.19998</c:v>
                      </c:pt>
                      <c:pt idx="203">
                        <c:v>20.299979999999998</c:v>
                      </c:pt>
                      <c:pt idx="204">
                        <c:v>20.399980000000003</c:v>
                      </c:pt>
                      <c:pt idx="205">
                        <c:v>20.499979999999997</c:v>
                      </c:pt>
                      <c:pt idx="206">
                        <c:v>20.599980000000002</c:v>
                      </c:pt>
                      <c:pt idx="207">
                        <c:v>20.69998</c:v>
                      </c:pt>
                      <c:pt idx="208">
                        <c:v>20.799980000000001</c:v>
                      </c:pt>
                      <c:pt idx="209">
                        <c:v>20.899979999999999</c:v>
                      </c:pt>
                      <c:pt idx="210">
                        <c:v>20.999979999999997</c:v>
                      </c:pt>
                      <c:pt idx="211">
                        <c:v>21.099979999999999</c:v>
                      </c:pt>
                      <c:pt idx="212">
                        <c:v>21.199979999999996</c:v>
                      </c:pt>
                      <c:pt idx="213">
                        <c:v>21.299980000000001</c:v>
                      </c:pt>
                      <c:pt idx="214">
                        <c:v>21.399979999999996</c:v>
                      </c:pt>
                      <c:pt idx="215">
                        <c:v>21.499980000000001</c:v>
                      </c:pt>
                      <c:pt idx="216">
                        <c:v>21.599979999999999</c:v>
                      </c:pt>
                      <c:pt idx="217">
                        <c:v>21.69998</c:v>
                      </c:pt>
                      <c:pt idx="218">
                        <c:v>21.799979999999998</c:v>
                      </c:pt>
                      <c:pt idx="219">
                        <c:v>21.899979999999999</c:v>
                      </c:pt>
                      <c:pt idx="220">
                        <c:v>21.999979999999997</c:v>
                      </c:pt>
                      <c:pt idx="221">
                        <c:v>22.099979999999999</c:v>
                      </c:pt>
                      <c:pt idx="222">
                        <c:v>22.19998</c:v>
                      </c:pt>
                      <c:pt idx="223">
                        <c:v>22.299980000000001</c:v>
                      </c:pt>
                      <c:pt idx="224">
                        <c:v>22.399979999999999</c:v>
                      </c:pt>
                      <c:pt idx="225">
                        <c:v>22.499980000000001</c:v>
                      </c:pt>
                      <c:pt idx="226">
                        <c:v>22.599979999999999</c:v>
                      </c:pt>
                      <c:pt idx="227">
                        <c:v>22.69998</c:v>
                      </c:pt>
                      <c:pt idx="228">
                        <c:v>22.799979999999998</c:v>
                      </c:pt>
                      <c:pt idx="229">
                        <c:v>22.899980000000003</c:v>
                      </c:pt>
                      <c:pt idx="230">
                        <c:v>22.999979999999997</c:v>
                      </c:pt>
                      <c:pt idx="231">
                        <c:v>23.099980000000002</c:v>
                      </c:pt>
                      <c:pt idx="232">
                        <c:v>23.19998</c:v>
                      </c:pt>
                      <c:pt idx="233">
                        <c:v>23.299980000000001</c:v>
                      </c:pt>
                      <c:pt idx="234">
                        <c:v>23.399979999999999</c:v>
                      </c:pt>
                      <c:pt idx="235">
                        <c:v>23.499979999999997</c:v>
                      </c:pt>
                      <c:pt idx="236">
                        <c:v>23.599979999999999</c:v>
                      </c:pt>
                      <c:pt idx="237">
                        <c:v>23.699979999999996</c:v>
                      </c:pt>
                      <c:pt idx="238">
                        <c:v>23.799980000000001</c:v>
                      </c:pt>
                      <c:pt idx="239">
                        <c:v>23.899979999999996</c:v>
                      </c:pt>
                      <c:pt idx="240">
                        <c:v>23.999980000000001</c:v>
                      </c:pt>
                      <c:pt idx="241">
                        <c:v>24.099979999999999</c:v>
                      </c:pt>
                      <c:pt idx="242">
                        <c:v>24.19998</c:v>
                      </c:pt>
                      <c:pt idx="243">
                        <c:v>24.299979999999998</c:v>
                      </c:pt>
                      <c:pt idx="244">
                        <c:v>24.399979999999999</c:v>
                      </c:pt>
                      <c:pt idx="245">
                        <c:v>24.499979999999997</c:v>
                      </c:pt>
                      <c:pt idx="246">
                        <c:v>24.599979999999999</c:v>
                      </c:pt>
                      <c:pt idx="247">
                        <c:v>24.69998</c:v>
                      </c:pt>
                      <c:pt idx="248">
                        <c:v>24.799980000000001</c:v>
                      </c:pt>
                      <c:pt idx="249">
                        <c:v>24.899979999999999</c:v>
                      </c:pt>
                      <c:pt idx="250">
                        <c:v>24.999980000000001</c:v>
                      </c:pt>
                      <c:pt idx="251">
                        <c:v>25.099979999999999</c:v>
                      </c:pt>
                      <c:pt idx="252">
                        <c:v>25.19998</c:v>
                      </c:pt>
                      <c:pt idx="253">
                        <c:v>25.299979999999998</c:v>
                      </c:pt>
                      <c:pt idx="254">
                        <c:v>25.399980000000003</c:v>
                      </c:pt>
                      <c:pt idx="255">
                        <c:v>25.499979999999997</c:v>
                      </c:pt>
                      <c:pt idx="256">
                        <c:v>25.599980000000002</c:v>
                      </c:pt>
                      <c:pt idx="257">
                        <c:v>25.69998</c:v>
                      </c:pt>
                      <c:pt idx="258">
                        <c:v>25.799980000000001</c:v>
                      </c:pt>
                      <c:pt idx="259">
                        <c:v>25.899979999999999</c:v>
                      </c:pt>
                      <c:pt idx="260">
                        <c:v>25.999979999999997</c:v>
                      </c:pt>
                      <c:pt idx="261">
                        <c:v>26.099979999999999</c:v>
                      </c:pt>
                      <c:pt idx="262">
                        <c:v>26.199979999999996</c:v>
                      </c:pt>
                      <c:pt idx="263">
                        <c:v>26.299980000000001</c:v>
                      </c:pt>
                      <c:pt idx="264">
                        <c:v>26.399979999999996</c:v>
                      </c:pt>
                      <c:pt idx="265">
                        <c:v>26.499980000000001</c:v>
                      </c:pt>
                      <c:pt idx="266">
                        <c:v>26.599979999999999</c:v>
                      </c:pt>
                      <c:pt idx="267">
                        <c:v>26.69998</c:v>
                      </c:pt>
                      <c:pt idx="268">
                        <c:v>26.799979999999998</c:v>
                      </c:pt>
                      <c:pt idx="269">
                        <c:v>26.899979999999999</c:v>
                      </c:pt>
                      <c:pt idx="270">
                        <c:v>26.999979999999997</c:v>
                      </c:pt>
                      <c:pt idx="271">
                        <c:v>27.099979999999999</c:v>
                      </c:pt>
                      <c:pt idx="272">
                        <c:v>27.19998</c:v>
                      </c:pt>
                      <c:pt idx="273">
                        <c:v>27.299980000000001</c:v>
                      </c:pt>
                      <c:pt idx="274">
                        <c:v>27.399979999999999</c:v>
                      </c:pt>
                      <c:pt idx="275">
                        <c:v>27.499980000000001</c:v>
                      </c:pt>
                      <c:pt idx="276">
                        <c:v>27.599979999999999</c:v>
                      </c:pt>
                      <c:pt idx="277">
                        <c:v>27.69998</c:v>
                      </c:pt>
                      <c:pt idx="278">
                        <c:v>27.799979999999998</c:v>
                      </c:pt>
                      <c:pt idx="279">
                        <c:v>27.899980000000003</c:v>
                      </c:pt>
                      <c:pt idx="280">
                        <c:v>27.999979999999997</c:v>
                      </c:pt>
                      <c:pt idx="281">
                        <c:v>28.099980000000002</c:v>
                      </c:pt>
                      <c:pt idx="282">
                        <c:v>28.19998</c:v>
                      </c:pt>
                      <c:pt idx="283">
                        <c:v>28.299980000000001</c:v>
                      </c:pt>
                      <c:pt idx="284">
                        <c:v>28.399979999999999</c:v>
                      </c:pt>
                      <c:pt idx="285">
                        <c:v>28.499979999999997</c:v>
                      </c:pt>
                      <c:pt idx="286">
                        <c:v>28.599979999999999</c:v>
                      </c:pt>
                      <c:pt idx="287">
                        <c:v>28.699979999999996</c:v>
                      </c:pt>
                      <c:pt idx="288">
                        <c:v>28.799980000000001</c:v>
                      </c:pt>
                      <c:pt idx="289">
                        <c:v>28.899979999999996</c:v>
                      </c:pt>
                      <c:pt idx="290">
                        <c:v>28.999969999999998</c:v>
                      </c:pt>
                      <c:pt idx="291">
                        <c:v>29.099970000000003</c:v>
                      </c:pt>
                      <c:pt idx="292">
                        <c:v>29.199969999999997</c:v>
                      </c:pt>
                      <c:pt idx="293">
                        <c:v>29.299970000000002</c:v>
                      </c:pt>
                      <c:pt idx="294">
                        <c:v>29.39997</c:v>
                      </c:pt>
                      <c:pt idx="295">
                        <c:v>29.499970000000001</c:v>
                      </c:pt>
                      <c:pt idx="296">
                        <c:v>29.599969999999999</c:v>
                      </c:pt>
                      <c:pt idx="297">
                        <c:v>29.69997</c:v>
                      </c:pt>
                      <c:pt idx="298">
                        <c:v>29.799969999999998</c:v>
                      </c:pt>
                      <c:pt idx="299">
                        <c:v>29.89997</c:v>
                      </c:pt>
                      <c:pt idx="300">
                        <c:v>29.999970000000001</c:v>
                      </c:pt>
                      <c:pt idx="301">
                        <c:v>30.099969999999995</c:v>
                      </c:pt>
                      <c:pt idx="302">
                        <c:v>30.199969999999997</c:v>
                      </c:pt>
                      <c:pt idx="303">
                        <c:v>30.299969999999998</c:v>
                      </c:pt>
                      <c:pt idx="304">
                        <c:v>30.39997</c:v>
                      </c:pt>
                      <c:pt idx="305">
                        <c:v>30.499970000000001</c:v>
                      </c:pt>
                      <c:pt idx="306">
                        <c:v>30.599970000000003</c:v>
                      </c:pt>
                      <c:pt idx="307">
                        <c:v>30.699969999999997</c:v>
                      </c:pt>
                      <c:pt idx="308">
                        <c:v>30.799969999999998</c:v>
                      </c:pt>
                      <c:pt idx="309">
                        <c:v>30.89997</c:v>
                      </c:pt>
                      <c:pt idx="310">
                        <c:v>30.999970000000001</c:v>
                      </c:pt>
                      <c:pt idx="311">
                        <c:v>31.099969999999995</c:v>
                      </c:pt>
                      <c:pt idx="312">
                        <c:v>31.199970000000004</c:v>
                      </c:pt>
                      <c:pt idx="313">
                        <c:v>31.299969999999998</c:v>
                      </c:pt>
                      <c:pt idx="314">
                        <c:v>31.39997</c:v>
                      </c:pt>
                      <c:pt idx="315">
                        <c:v>31.499970000000001</c:v>
                      </c:pt>
                      <c:pt idx="316">
                        <c:v>31.599970000000003</c:v>
                      </c:pt>
                      <c:pt idx="317">
                        <c:v>31.699969999999997</c:v>
                      </c:pt>
                      <c:pt idx="318">
                        <c:v>31.799969999999998</c:v>
                      </c:pt>
                      <c:pt idx="319">
                        <c:v>31.89997</c:v>
                      </c:pt>
                      <c:pt idx="320">
                        <c:v>31.999970000000001</c:v>
                      </c:pt>
                      <c:pt idx="321">
                        <c:v>32.099969999999999</c:v>
                      </c:pt>
                      <c:pt idx="322">
                        <c:v>32.199970000000008</c:v>
                      </c:pt>
                      <c:pt idx="323">
                        <c:v>32.299970000000002</c:v>
                      </c:pt>
                      <c:pt idx="324">
                        <c:v>32.399970000000003</c:v>
                      </c:pt>
                      <c:pt idx="325">
                        <c:v>32.499970000000005</c:v>
                      </c:pt>
                      <c:pt idx="326">
                        <c:v>32.599969999999999</c:v>
                      </c:pt>
                      <c:pt idx="327">
                        <c:v>32.69997</c:v>
                      </c:pt>
                      <c:pt idx="328">
                        <c:v>32.799970000000002</c:v>
                      </c:pt>
                      <c:pt idx="329">
                        <c:v>32.899970000000003</c:v>
                      </c:pt>
                      <c:pt idx="330">
                        <c:v>32.999970000000005</c:v>
                      </c:pt>
                      <c:pt idx="331">
                        <c:v>33.099970000000006</c:v>
                      </c:pt>
                      <c:pt idx="332">
                        <c:v>33.19997</c:v>
                      </c:pt>
                      <c:pt idx="333">
                        <c:v>33.299970000000002</c:v>
                      </c:pt>
                      <c:pt idx="334">
                        <c:v>33.399970000000003</c:v>
                      </c:pt>
                      <c:pt idx="335">
                        <c:v>33.499970000000005</c:v>
                      </c:pt>
                      <c:pt idx="336">
                        <c:v>33.599969999999999</c:v>
                      </c:pt>
                      <c:pt idx="337">
                        <c:v>33.699970000000008</c:v>
                      </c:pt>
                      <c:pt idx="338">
                        <c:v>33.799970000000002</c:v>
                      </c:pt>
                      <c:pt idx="339">
                        <c:v>33.899970000000003</c:v>
                      </c:pt>
                      <c:pt idx="340">
                        <c:v>33.999970000000005</c:v>
                      </c:pt>
                      <c:pt idx="341">
                        <c:v>34.099970000000006</c:v>
                      </c:pt>
                      <c:pt idx="342">
                        <c:v>34.19997</c:v>
                      </c:pt>
                      <c:pt idx="343">
                        <c:v>34.299970000000002</c:v>
                      </c:pt>
                      <c:pt idx="344">
                        <c:v>34.399970000000003</c:v>
                      </c:pt>
                      <c:pt idx="345">
                        <c:v>34.499970000000005</c:v>
                      </c:pt>
                      <c:pt idx="346">
                        <c:v>34.599969999999999</c:v>
                      </c:pt>
                      <c:pt idx="347">
                        <c:v>34.699970000000008</c:v>
                      </c:pt>
                      <c:pt idx="348">
                        <c:v>34.799970000000002</c:v>
                      </c:pt>
                      <c:pt idx="349">
                        <c:v>34.899970000000003</c:v>
                      </c:pt>
                      <c:pt idx="350">
                        <c:v>34.999970000000005</c:v>
                      </c:pt>
                      <c:pt idx="351">
                        <c:v>35.099969999999999</c:v>
                      </c:pt>
                      <c:pt idx="352">
                        <c:v>35.19997</c:v>
                      </c:pt>
                      <c:pt idx="353">
                        <c:v>35.299970000000002</c:v>
                      </c:pt>
                      <c:pt idx="354">
                        <c:v>35.399970000000003</c:v>
                      </c:pt>
                      <c:pt idx="355">
                        <c:v>35.499970000000005</c:v>
                      </c:pt>
                      <c:pt idx="356">
                        <c:v>35.599970000000006</c:v>
                      </c:pt>
                      <c:pt idx="357">
                        <c:v>35.69997</c:v>
                      </c:pt>
                      <c:pt idx="358">
                        <c:v>35.799970000000002</c:v>
                      </c:pt>
                      <c:pt idx="359">
                        <c:v>35.899970000000003</c:v>
                      </c:pt>
                      <c:pt idx="360">
                        <c:v>35.999970000000005</c:v>
                      </c:pt>
                      <c:pt idx="361">
                        <c:v>36.099969999999999</c:v>
                      </c:pt>
                      <c:pt idx="362">
                        <c:v>36.199970000000008</c:v>
                      </c:pt>
                      <c:pt idx="363">
                        <c:v>36.299970000000002</c:v>
                      </c:pt>
                      <c:pt idx="364">
                        <c:v>36.399970000000003</c:v>
                      </c:pt>
                      <c:pt idx="365">
                        <c:v>36.499970000000005</c:v>
                      </c:pt>
                      <c:pt idx="366">
                        <c:v>36.599970000000006</c:v>
                      </c:pt>
                      <c:pt idx="367">
                        <c:v>36.69997</c:v>
                      </c:pt>
                      <c:pt idx="368">
                        <c:v>36.799970000000002</c:v>
                      </c:pt>
                      <c:pt idx="369">
                        <c:v>36.899970000000003</c:v>
                      </c:pt>
                      <c:pt idx="370">
                        <c:v>36.999970000000005</c:v>
                      </c:pt>
                      <c:pt idx="371">
                        <c:v>37.099969999999999</c:v>
                      </c:pt>
                      <c:pt idx="372">
                        <c:v>37.199970000000008</c:v>
                      </c:pt>
                      <c:pt idx="373">
                        <c:v>37.299970000000002</c:v>
                      </c:pt>
                      <c:pt idx="374">
                        <c:v>37.399970000000003</c:v>
                      </c:pt>
                      <c:pt idx="375">
                        <c:v>37.499970000000005</c:v>
                      </c:pt>
                      <c:pt idx="376">
                        <c:v>37.599969999999999</c:v>
                      </c:pt>
                      <c:pt idx="377">
                        <c:v>37.69997</c:v>
                      </c:pt>
                      <c:pt idx="378">
                        <c:v>37.799970000000002</c:v>
                      </c:pt>
                      <c:pt idx="379">
                        <c:v>37.899970000000003</c:v>
                      </c:pt>
                      <c:pt idx="380">
                        <c:v>37.999970000000005</c:v>
                      </c:pt>
                      <c:pt idx="381">
                        <c:v>38.099980000000002</c:v>
                      </c:pt>
                      <c:pt idx="382">
                        <c:v>38.199980000000011</c:v>
                      </c:pt>
                      <c:pt idx="383">
                        <c:v>38.299980000000005</c:v>
                      </c:pt>
                      <c:pt idx="384">
                        <c:v>38.399979999999999</c:v>
                      </c:pt>
                      <c:pt idx="385">
                        <c:v>38.499980000000001</c:v>
                      </c:pt>
                      <c:pt idx="386">
                        <c:v>38.599989999999998</c:v>
                      </c:pt>
                      <c:pt idx="387">
                        <c:v>38.699990000000007</c:v>
                      </c:pt>
                      <c:pt idx="388">
                        <c:v>38.799990000000008</c:v>
                      </c:pt>
                      <c:pt idx="389">
                        <c:v>38.899990000000003</c:v>
                      </c:pt>
                      <c:pt idx="390">
                        <c:v>39</c:v>
                      </c:pt>
                      <c:pt idx="391">
                        <c:v>39.1</c:v>
                      </c:pt>
                      <c:pt idx="392">
                        <c:v>39.200000000000003</c:v>
                      </c:pt>
                      <c:pt idx="393">
                        <c:v>39.300000000000004</c:v>
                      </c:pt>
                      <c:pt idx="394">
                        <c:v>39.400010000000002</c:v>
                      </c:pt>
                      <c:pt idx="395">
                        <c:v>39.500010000000003</c:v>
                      </c:pt>
                      <c:pt idx="396">
                        <c:v>39.600009999999997</c:v>
                      </c:pt>
                      <c:pt idx="397">
                        <c:v>39.700010000000006</c:v>
                      </c:pt>
                      <c:pt idx="398">
                        <c:v>39.80001</c:v>
                      </c:pt>
                      <c:pt idx="399">
                        <c:v>39.900020000000005</c:v>
                      </c:pt>
                      <c:pt idx="400">
                        <c:v>40.000019999999999</c:v>
                      </c:pt>
                      <c:pt idx="401">
                        <c:v>40.100020000000001</c:v>
                      </c:pt>
                      <c:pt idx="402">
                        <c:v>40.200020000000009</c:v>
                      </c:pt>
                      <c:pt idx="403">
                        <c:v>40.300030000000007</c:v>
                      </c:pt>
                      <c:pt idx="404">
                        <c:v>40.400030000000001</c:v>
                      </c:pt>
                      <c:pt idx="405">
                        <c:v>40.500030000000002</c:v>
                      </c:pt>
                      <c:pt idx="406">
                        <c:v>40.600029999999997</c:v>
                      </c:pt>
                      <c:pt idx="407">
                        <c:v>40.700040000000008</c:v>
                      </c:pt>
                      <c:pt idx="408">
                        <c:v>40.800040000000003</c:v>
                      </c:pt>
                      <c:pt idx="409">
                        <c:v>40.900040000000004</c:v>
                      </c:pt>
                      <c:pt idx="410">
                        <c:v>41.000039999999998</c:v>
                      </c:pt>
                      <c:pt idx="411">
                        <c:v>41.100040000000007</c:v>
                      </c:pt>
                      <c:pt idx="412">
                        <c:v>41.200050000000005</c:v>
                      </c:pt>
                      <c:pt idx="413">
                        <c:v>41.300050000000006</c:v>
                      </c:pt>
                      <c:pt idx="414">
                        <c:v>41.40005</c:v>
                      </c:pt>
                      <c:pt idx="415">
                        <c:v>41.500050000000002</c:v>
                      </c:pt>
                      <c:pt idx="416">
                        <c:v>41.600059999999999</c:v>
                      </c:pt>
                      <c:pt idx="417">
                        <c:v>41.700060000000008</c:v>
                      </c:pt>
                      <c:pt idx="418">
                        <c:v>41.800060000000002</c:v>
                      </c:pt>
                      <c:pt idx="419">
                        <c:v>41.900060000000003</c:v>
                      </c:pt>
                      <c:pt idx="420">
                        <c:v>42.000070000000001</c:v>
                      </c:pt>
                      <c:pt idx="421">
                        <c:v>42.100070000000002</c:v>
                      </c:pt>
                      <c:pt idx="422">
                        <c:v>42.200070000000004</c:v>
                      </c:pt>
                      <c:pt idx="423">
                        <c:v>42.300070000000005</c:v>
                      </c:pt>
                      <c:pt idx="424">
                        <c:v>42.400069999999999</c:v>
                      </c:pt>
                      <c:pt idx="425">
                        <c:v>42.500079999999997</c:v>
                      </c:pt>
                      <c:pt idx="426">
                        <c:v>42.600080000000005</c:v>
                      </c:pt>
                      <c:pt idx="427">
                        <c:v>42.700080000000007</c:v>
                      </c:pt>
                      <c:pt idx="428">
                        <c:v>42.800080000000001</c:v>
                      </c:pt>
                      <c:pt idx="429">
                        <c:v>42.900090000000006</c:v>
                      </c:pt>
                      <c:pt idx="430">
                        <c:v>43.00009</c:v>
                      </c:pt>
                      <c:pt idx="431">
                        <c:v>43.100090000000009</c:v>
                      </c:pt>
                      <c:pt idx="432">
                        <c:v>43.200090000000003</c:v>
                      </c:pt>
                      <c:pt idx="433">
                        <c:v>43.300090000000004</c:v>
                      </c:pt>
                      <c:pt idx="434">
                        <c:v>43.400100000000002</c:v>
                      </c:pt>
                      <c:pt idx="435">
                        <c:v>43.500100000000003</c:v>
                      </c:pt>
                      <c:pt idx="436">
                        <c:v>43.600100000000005</c:v>
                      </c:pt>
                      <c:pt idx="437">
                        <c:v>43.700100000000006</c:v>
                      </c:pt>
                      <c:pt idx="438">
                        <c:v>43.800110000000004</c:v>
                      </c:pt>
                      <c:pt idx="439">
                        <c:v>43.900109999999998</c:v>
                      </c:pt>
                      <c:pt idx="440">
                        <c:v>44.000109999999999</c:v>
                      </c:pt>
                      <c:pt idx="441">
                        <c:v>44.100110000000008</c:v>
                      </c:pt>
                      <c:pt idx="442">
                        <c:v>44.200120000000005</c:v>
                      </c:pt>
                      <c:pt idx="443">
                        <c:v>44.300120000000007</c:v>
                      </c:pt>
                      <c:pt idx="444">
                        <c:v>44.400120000000001</c:v>
                      </c:pt>
                      <c:pt idx="445">
                        <c:v>44.500119999999995</c:v>
                      </c:pt>
                      <c:pt idx="446">
                        <c:v>44.600120000000004</c:v>
                      </c:pt>
                      <c:pt idx="447">
                        <c:v>44.700130000000001</c:v>
                      </c:pt>
                      <c:pt idx="448">
                        <c:v>44.800130000000003</c:v>
                      </c:pt>
                      <c:pt idx="449">
                        <c:v>44.900130000000004</c:v>
                      </c:pt>
                      <c:pt idx="450">
                        <c:v>45.000129999999999</c:v>
                      </c:pt>
                      <c:pt idx="451">
                        <c:v>45.10014000000001</c:v>
                      </c:pt>
                      <c:pt idx="452">
                        <c:v>45.200140000000005</c:v>
                      </c:pt>
                      <c:pt idx="453">
                        <c:v>45.300139999999999</c:v>
                      </c:pt>
                      <c:pt idx="454">
                        <c:v>45.40014</c:v>
                      </c:pt>
                      <c:pt idx="455">
                        <c:v>45.500149999999998</c:v>
                      </c:pt>
                      <c:pt idx="456">
                        <c:v>45.600150000000006</c:v>
                      </c:pt>
                      <c:pt idx="457">
                        <c:v>45.700150000000008</c:v>
                      </c:pt>
                      <c:pt idx="458">
                        <c:v>45.800150000000002</c:v>
                      </c:pt>
                      <c:pt idx="459">
                        <c:v>45.900149999999996</c:v>
                      </c:pt>
                      <c:pt idx="460">
                        <c:v>46.000160000000001</c:v>
                      </c:pt>
                      <c:pt idx="461">
                        <c:v>46.100160000000002</c:v>
                      </c:pt>
                      <c:pt idx="462">
                        <c:v>46.200160000000004</c:v>
                      </c:pt>
                      <c:pt idx="463">
                        <c:v>46.300160000000005</c:v>
                      </c:pt>
                      <c:pt idx="464">
                        <c:v>46.400170000000003</c:v>
                      </c:pt>
                      <c:pt idx="465">
                        <c:v>46.500169999999997</c:v>
                      </c:pt>
                      <c:pt idx="466">
                        <c:v>46.600170000000006</c:v>
                      </c:pt>
                      <c:pt idx="467">
                        <c:v>46.70017</c:v>
                      </c:pt>
                      <c:pt idx="468">
                        <c:v>46.800170000000001</c:v>
                      </c:pt>
                      <c:pt idx="469">
                        <c:v>46.900179999999999</c:v>
                      </c:pt>
                      <c:pt idx="470">
                        <c:v>47.00018</c:v>
                      </c:pt>
                      <c:pt idx="471">
                        <c:v>47.100180000000009</c:v>
                      </c:pt>
                      <c:pt idx="472">
                        <c:v>47.200180000000003</c:v>
                      </c:pt>
                      <c:pt idx="473">
                        <c:v>47.300190000000001</c:v>
                      </c:pt>
                      <c:pt idx="474">
                        <c:v>47.400190000000002</c:v>
                      </c:pt>
                      <c:pt idx="475">
                        <c:v>47.500190000000003</c:v>
                      </c:pt>
                      <c:pt idx="476">
                        <c:v>47.600190000000005</c:v>
                      </c:pt>
                      <c:pt idx="477">
                        <c:v>47.700200000000002</c:v>
                      </c:pt>
                      <c:pt idx="478">
                        <c:v>47.800200000000004</c:v>
                      </c:pt>
                      <c:pt idx="479">
                        <c:v>47.900199999999998</c:v>
                      </c:pt>
                      <c:pt idx="480">
                        <c:v>48.000200000000007</c:v>
                      </c:pt>
                      <c:pt idx="481">
                        <c:v>48.100200000000001</c:v>
                      </c:pt>
                      <c:pt idx="482">
                        <c:v>48.200210000000006</c:v>
                      </c:pt>
                      <c:pt idx="483">
                        <c:v>48.30021</c:v>
                      </c:pt>
                      <c:pt idx="484">
                        <c:v>48.400210000000001</c:v>
                      </c:pt>
                      <c:pt idx="485">
                        <c:v>48.50021000000001</c:v>
                      </c:pt>
                      <c:pt idx="486">
                        <c:v>48.600220000000007</c:v>
                      </c:pt>
                      <c:pt idx="487">
                        <c:v>48.700220000000002</c:v>
                      </c:pt>
                      <c:pt idx="488">
                        <c:v>48.800220000000003</c:v>
                      </c:pt>
                      <c:pt idx="489">
                        <c:v>48.900219999999997</c:v>
                      </c:pt>
                      <c:pt idx="490">
                        <c:v>49.000230000000009</c:v>
                      </c:pt>
                      <c:pt idx="491">
                        <c:v>49.100230000000003</c:v>
                      </c:pt>
                      <c:pt idx="492">
                        <c:v>49.200230000000005</c:v>
                      </c:pt>
                      <c:pt idx="493">
                        <c:v>49.300229999999999</c:v>
                      </c:pt>
                      <c:pt idx="494">
                        <c:v>49.400230000000001</c:v>
                      </c:pt>
                      <c:pt idx="495">
                        <c:v>49.500240000000005</c:v>
                      </c:pt>
                      <c:pt idx="496">
                        <c:v>49.600240000000007</c:v>
                      </c:pt>
                      <c:pt idx="497">
                        <c:v>49.700240000000001</c:v>
                      </c:pt>
                      <c:pt idx="498">
                        <c:v>49.800240000000002</c:v>
                      </c:pt>
                      <c:pt idx="499">
                        <c:v>49.90025</c:v>
                      </c:pt>
                      <c:pt idx="500">
                        <c:v>50.000250000000008</c:v>
                      </c:pt>
                      <c:pt idx="501">
                        <c:v>50.100250000000003</c:v>
                      </c:pt>
                      <c:pt idx="502">
                        <c:v>50.200250000000004</c:v>
                      </c:pt>
                      <c:pt idx="503">
                        <c:v>50.300260000000002</c:v>
                      </c:pt>
                      <c:pt idx="504">
                        <c:v>50.400260000000003</c:v>
                      </c:pt>
                      <c:pt idx="505">
                        <c:v>50.500260000000004</c:v>
                      </c:pt>
                      <c:pt idx="506">
                        <c:v>50.600260000000006</c:v>
                      </c:pt>
                      <c:pt idx="507">
                        <c:v>50.70026</c:v>
                      </c:pt>
                      <c:pt idx="508">
                        <c:v>50.800269999999998</c:v>
                      </c:pt>
                      <c:pt idx="509">
                        <c:v>50.900269999999999</c:v>
                      </c:pt>
                      <c:pt idx="510">
                        <c:v>51.000270000000008</c:v>
                      </c:pt>
                      <c:pt idx="511">
                        <c:v>51.100270000000002</c:v>
                      </c:pt>
                      <c:pt idx="512">
                        <c:v>51.200280000000006</c:v>
                      </c:pt>
                      <c:pt idx="513">
                        <c:v>51.300280000000001</c:v>
                      </c:pt>
                      <c:pt idx="514">
                        <c:v>51.400279999999995</c:v>
                      </c:pt>
                      <c:pt idx="515">
                        <c:v>51.500280000000004</c:v>
                      </c:pt>
                      <c:pt idx="516">
                        <c:v>51.600280000000005</c:v>
                      </c:pt>
                      <c:pt idx="517">
                        <c:v>51.700290000000003</c:v>
                      </c:pt>
                      <c:pt idx="518">
                        <c:v>51.800290000000004</c:v>
                      </c:pt>
                      <c:pt idx="519">
                        <c:v>51.900290000000005</c:v>
                      </c:pt>
                      <c:pt idx="520">
                        <c:v>52.000290000000007</c:v>
                      </c:pt>
                      <c:pt idx="521">
                        <c:v>52.100300000000004</c:v>
                      </c:pt>
                      <c:pt idx="522">
                        <c:v>52.200299999999999</c:v>
                      </c:pt>
                      <c:pt idx="523">
                        <c:v>52.3003</c:v>
                      </c:pt>
                      <c:pt idx="524">
                        <c:v>52.400300000000009</c:v>
                      </c:pt>
                      <c:pt idx="525">
                        <c:v>52.500310000000006</c:v>
                      </c:pt>
                      <c:pt idx="526">
                        <c:v>52.600310000000007</c:v>
                      </c:pt>
                      <c:pt idx="527">
                        <c:v>52.700310000000002</c:v>
                      </c:pt>
                      <c:pt idx="528">
                        <c:v>52.800309999999996</c:v>
                      </c:pt>
                      <c:pt idx="529">
                        <c:v>52.900310000000005</c:v>
                      </c:pt>
                      <c:pt idx="530">
                        <c:v>53.000320000000002</c:v>
                      </c:pt>
                      <c:pt idx="531">
                        <c:v>53.100320000000004</c:v>
                      </c:pt>
                      <c:pt idx="532">
                        <c:v>53.200320000000005</c:v>
                      </c:pt>
                      <c:pt idx="533">
                        <c:v>53.300319999999999</c:v>
                      </c:pt>
                      <c:pt idx="534">
                        <c:v>53.400329999999997</c:v>
                      </c:pt>
                      <c:pt idx="535">
                        <c:v>53.500330000000005</c:v>
                      </c:pt>
                      <c:pt idx="536">
                        <c:v>53.60033</c:v>
                      </c:pt>
                      <c:pt idx="537">
                        <c:v>53.700330000000001</c:v>
                      </c:pt>
                      <c:pt idx="538">
                        <c:v>53.800339999999998</c:v>
                      </c:pt>
                      <c:pt idx="539">
                        <c:v>53.900340000000007</c:v>
                      </c:pt>
                      <c:pt idx="540">
                        <c:v>54.000340000000008</c:v>
                      </c:pt>
                      <c:pt idx="541">
                        <c:v>54.100340000000003</c:v>
                      </c:pt>
                      <c:pt idx="542">
                        <c:v>54.200339999999997</c:v>
                      </c:pt>
                      <c:pt idx="543">
                        <c:v>54.300350000000002</c:v>
                      </c:pt>
                      <c:pt idx="544">
                        <c:v>54.400350000000003</c:v>
                      </c:pt>
                      <c:pt idx="545">
                        <c:v>54.500350000000005</c:v>
                      </c:pt>
                      <c:pt idx="546">
                        <c:v>54.600350000000006</c:v>
                      </c:pt>
                      <c:pt idx="547">
                        <c:v>54.700360000000003</c:v>
                      </c:pt>
                      <c:pt idx="548">
                        <c:v>54.800359999999998</c:v>
                      </c:pt>
                      <c:pt idx="549">
                        <c:v>54.900360000000006</c:v>
                      </c:pt>
                      <c:pt idx="550">
                        <c:v>55.000360000000001</c:v>
                      </c:pt>
                      <c:pt idx="551">
                        <c:v>55.100360000000002</c:v>
                      </c:pt>
                      <c:pt idx="552">
                        <c:v>55.200369999999999</c:v>
                      </c:pt>
                      <c:pt idx="553">
                        <c:v>55.300370000000001</c:v>
                      </c:pt>
                      <c:pt idx="554">
                        <c:v>55.400370000000009</c:v>
                      </c:pt>
                      <c:pt idx="555">
                        <c:v>55.500370000000004</c:v>
                      </c:pt>
                      <c:pt idx="556">
                        <c:v>55.600380000000001</c:v>
                      </c:pt>
                      <c:pt idx="557">
                        <c:v>55.700380000000003</c:v>
                      </c:pt>
                      <c:pt idx="558">
                        <c:v>55.800379999999997</c:v>
                      </c:pt>
                      <c:pt idx="559">
                        <c:v>55.900380000000006</c:v>
                      </c:pt>
                      <c:pt idx="560">
                        <c:v>56.000390000000003</c:v>
                      </c:pt>
                      <c:pt idx="561">
                        <c:v>56.100390000000004</c:v>
                      </c:pt>
                      <c:pt idx="562">
                        <c:v>56.200389999999999</c:v>
                      </c:pt>
                      <c:pt idx="563">
                        <c:v>56.300390000000007</c:v>
                      </c:pt>
                      <c:pt idx="564">
                        <c:v>56.400390000000002</c:v>
                      </c:pt>
                      <c:pt idx="565">
                        <c:v>56.500400000000006</c:v>
                      </c:pt>
                      <c:pt idx="566">
                        <c:v>56.6004</c:v>
                      </c:pt>
                      <c:pt idx="567">
                        <c:v>56.700400000000002</c:v>
                      </c:pt>
                      <c:pt idx="568">
                        <c:v>56.80040000000001</c:v>
                      </c:pt>
                      <c:pt idx="569">
                        <c:v>56.900410000000008</c:v>
                      </c:pt>
                      <c:pt idx="570">
                        <c:v>57.000410000000002</c:v>
                      </c:pt>
                      <c:pt idx="571">
                        <c:v>57.100410000000004</c:v>
                      </c:pt>
                      <c:pt idx="572">
                        <c:v>57.200409999999998</c:v>
                      </c:pt>
                      <c:pt idx="573">
                        <c:v>57.300420000000003</c:v>
                      </c:pt>
                      <c:pt idx="574">
                        <c:v>57.400420000000004</c:v>
                      </c:pt>
                      <c:pt idx="575">
                        <c:v>57.500420000000005</c:v>
                      </c:pt>
                      <c:pt idx="576">
                        <c:v>57.60042</c:v>
                      </c:pt>
                      <c:pt idx="577">
                        <c:v>57.700420000000001</c:v>
                      </c:pt>
                      <c:pt idx="578">
                        <c:v>57.800429999999999</c:v>
                      </c:pt>
                      <c:pt idx="579">
                        <c:v>57.900430000000007</c:v>
                      </c:pt>
                      <c:pt idx="580">
                        <c:v>58.000430000000001</c:v>
                      </c:pt>
                      <c:pt idx="581">
                        <c:v>58.100430000000003</c:v>
                      </c:pt>
                      <c:pt idx="582">
                        <c:v>58.20044</c:v>
                      </c:pt>
                      <c:pt idx="583">
                        <c:v>58.300440000000009</c:v>
                      </c:pt>
                      <c:pt idx="584">
                        <c:v>58.400440000000003</c:v>
                      </c:pt>
                      <c:pt idx="585">
                        <c:v>58.500440000000005</c:v>
                      </c:pt>
                      <c:pt idx="586">
                        <c:v>58.600439999999999</c:v>
                      </c:pt>
                      <c:pt idx="587">
                        <c:v>58.700450000000004</c:v>
                      </c:pt>
                      <c:pt idx="588">
                        <c:v>58.800450000000005</c:v>
                      </c:pt>
                      <c:pt idx="589">
                        <c:v>58.900450000000006</c:v>
                      </c:pt>
                      <c:pt idx="590">
                        <c:v>59.000450000000001</c:v>
                      </c:pt>
                      <c:pt idx="591">
                        <c:v>59.100459999999998</c:v>
                      </c:pt>
                      <c:pt idx="592">
                        <c:v>59.20046</c:v>
                      </c:pt>
                      <c:pt idx="593">
                        <c:v>59.300460000000008</c:v>
                      </c:pt>
                      <c:pt idx="594">
                        <c:v>59.400460000000002</c:v>
                      </c:pt>
                      <c:pt idx="595">
                        <c:v>59.500470000000007</c:v>
                      </c:pt>
                      <c:pt idx="596">
                        <c:v>59.600470000000001</c:v>
                      </c:pt>
                      <c:pt idx="597">
                        <c:v>59.700469999999996</c:v>
                      </c:pt>
                      <c:pt idx="598">
                        <c:v>59.800470000000004</c:v>
                      </c:pt>
                      <c:pt idx="599">
                        <c:v>59.900470000000006</c:v>
                      </c:pt>
                      <c:pt idx="600">
                        <c:v>60.000480000000003</c:v>
                      </c:pt>
                      <c:pt idx="601">
                        <c:v>60.100480000000005</c:v>
                      </c:pt>
                      <c:pt idx="602">
                        <c:v>60.200479999999999</c:v>
                      </c:pt>
                      <c:pt idx="603">
                        <c:v>60.300480000000007</c:v>
                      </c:pt>
                      <c:pt idx="604">
                        <c:v>60.400490000000005</c:v>
                      </c:pt>
                      <c:pt idx="605">
                        <c:v>60.500489999999999</c:v>
                      </c:pt>
                      <c:pt idx="606">
                        <c:v>60.600490000000001</c:v>
                      </c:pt>
                      <c:pt idx="607">
                        <c:v>60.700490000000002</c:v>
                      </c:pt>
                      <c:pt idx="608">
                        <c:v>60.800500000000007</c:v>
                      </c:pt>
                      <c:pt idx="609">
                        <c:v>60.900500000000008</c:v>
                      </c:pt>
                      <c:pt idx="610">
                        <c:v>61.000500000000002</c:v>
                      </c:pt>
                      <c:pt idx="611">
                        <c:v>61.100499999999997</c:v>
                      </c:pt>
                      <c:pt idx="612">
                        <c:v>61.200500000000005</c:v>
                      </c:pt>
                      <c:pt idx="613">
                        <c:v>61.300510000000003</c:v>
                      </c:pt>
                      <c:pt idx="614">
                        <c:v>61.400510000000004</c:v>
                      </c:pt>
                      <c:pt idx="615">
                        <c:v>61.500510000000006</c:v>
                      </c:pt>
                      <c:pt idx="616">
                        <c:v>61.60051</c:v>
                      </c:pt>
                      <c:pt idx="617">
                        <c:v>61.700519999999997</c:v>
                      </c:pt>
                      <c:pt idx="618">
                        <c:v>61.800520000000006</c:v>
                      </c:pt>
                      <c:pt idx="619">
                        <c:v>61.90052</c:v>
                      </c:pt>
                      <c:pt idx="620">
                        <c:v>62.000520000000009</c:v>
                      </c:pt>
                      <c:pt idx="621">
                        <c:v>62.100530000000006</c:v>
                      </c:pt>
                      <c:pt idx="622">
                        <c:v>62.200530000000001</c:v>
                      </c:pt>
                      <c:pt idx="623">
                        <c:v>62.300530000000009</c:v>
                      </c:pt>
                      <c:pt idx="624">
                        <c:v>62.400530000000003</c:v>
                      </c:pt>
                      <c:pt idx="625">
                        <c:v>62.500529999999998</c:v>
                      </c:pt>
                      <c:pt idx="626">
                        <c:v>62.600539999999995</c:v>
                      </c:pt>
                      <c:pt idx="627">
                        <c:v>62.700540000000004</c:v>
                      </c:pt>
                      <c:pt idx="628">
                        <c:v>62.800539999999998</c:v>
                      </c:pt>
                      <c:pt idx="629">
                        <c:v>62.900540000000007</c:v>
                      </c:pt>
                      <c:pt idx="630">
                        <c:v>63.000550000000004</c:v>
                      </c:pt>
                      <c:pt idx="631">
                        <c:v>63.100549999999998</c:v>
                      </c:pt>
                      <c:pt idx="632">
                        <c:v>63.200550000000007</c:v>
                      </c:pt>
                      <c:pt idx="633">
                        <c:v>63.300550000000001</c:v>
                      </c:pt>
                      <c:pt idx="634">
                        <c:v>63.400549999999996</c:v>
                      </c:pt>
                      <c:pt idx="635">
                        <c:v>63.500560000000007</c:v>
                      </c:pt>
                      <c:pt idx="636">
                        <c:v>63.600560000000002</c:v>
                      </c:pt>
                      <c:pt idx="637">
                        <c:v>63.70056000000001</c:v>
                      </c:pt>
                      <c:pt idx="638">
                        <c:v>63.800560000000004</c:v>
                      </c:pt>
                      <c:pt idx="639">
                        <c:v>63.900570000000002</c:v>
                      </c:pt>
                      <c:pt idx="640">
                        <c:v>64.000569999999996</c:v>
                      </c:pt>
                      <c:pt idx="641">
                        <c:v>64.100570000000005</c:v>
                      </c:pt>
                      <c:pt idx="642">
                        <c:v>64.200570000000013</c:v>
                      </c:pt>
                      <c:pt idx="643">
                        <c:v>64.300580000000011</c:v>
                      </c:pt>
                      <c:pt idx="644">
                        <c:v>64.400580000000005</c:v>
                      </c:pt>
                      <c:pt idx="645">
                        <c:v>64.500579999999999</c:v>
                      </c:pt>
                      <c:pt idx="646">
                        <c:v>64.600579999999994</c:v>
                      </c:pt>
                      <c:pt idx="647">
                        <c:v>64.700580000000002</c:v>
                      </c:pt>
                      <c:pt idx="648">
                        <c:v>64.80059</c:v>
                      </c:pt>
                      <c:pt idx="649">
                        <c:v>64.900590000000008</c:v>
                      </c:pt>
                      <c:pt idx="650">
                        <c:v>65.000590000000003</c:v>
                      </c:pt>
                      <c:pt idx="651">
                        <c:v>65.100589999999997</c:v>
                      </c:pt>
                      <c:pt idx="652">
                        <c:v>65.200600000000009</c:v>
                      </c:pt>
                      <c:pt idx="653">
                        <c:v>65.300600000000003</c:v>
                      </c:pt>
                      <c:pt idx="654">
                        <c:v>65.400599999999997</c:v>
                      </c:pt>
                      <c:pt idx="655">
                        <c:v>65.500600000000006</c:v>
                      </c:pt>
                      <c:pt idx="656">
                        <c:v>65.600610000000003</c:v>
                      </c:pt>
                      <c:pt idx="657">
                        <c:v>65.700610000000012</c:v>
                      </c:pt>
                      <c:pt idx="658">
                        <c:v>65.800610000000006</c:v>
                      </c:pt>
                      <c:pt idx="659">
                        <c:v>65.90061</c:v>
                      </c:pt>
                      <c:pt idx="660">
                        <c:v>66.000609999999995</c:v>
                      </c:pt>
                      <c:pt idx="661">
                        <c:v>66.100620000000006</c:v>
                      </c:pt>
                      <c:pt idx="662">
                        <c:v>66.200620000000001</c:v>
                      </c:pt>
                      <c:pt idx="663">
                        <c:v>66.300620000000009</c:v>
                      </c:pt>
                      <c:pt idx="664">
                        <c:v>66.400620000000004</c:v>
                      </c:pt>
                      <c:pt idx="665">
                        <c:v>66.500630000000001</c:v>
                      </c:pt>
                      <c:pt idx="666">
                        <c:v>66.600629999999995</c:v>
                      </c:pt>
                      <c:pt idx="667">
                        <c:v>66.700630000000004</c:v>
                      </c:pt>
                      <c:pt idx="668">
                        <c:v>66.800629999999998</c:v>
                      </c:pt>
                      <c:pt idx="669">
                        <c:v>66.900630000000007</c:v>
                      </c:pt>
                      <c:pt idx="670">
                        <c:v>67.000640000000004</c:v>
                      </c:pt>
                      <c:pt idx="671">
                        <c:v>67.100639999999999</c:v>
                      </c:pt>
                      <c:pt idx="672">
                        <c:v>67.200640000000007</c:v>
                      </c:pt>
                      <c:pt idx="673">
                        <c:v>67.300640000000001</c:v>
                      </c:pt>
                      <c:pt idx="674">
                        <c:v>67.400649999999999</c:v>
                      </c:pt>
                      <c:pt idx="675">
                        <c:v>67.500649999999993</c:v>
                      </c:pt>
                      <c:pt idx="676">
                        <c:v>67.600650000000002</c:v>
                      </c:pt>
                      <c:pt idx="677">
                        <c:v>67.70065000000001</c:v>
                      </c:pt>
                      <c:pt idx="678">
                        <c:v>67.800660000000008</c:v>
                      </c:pt>
                      <c:pt idx="679">
                        <c:v>67.900660000000002</c:v>
                      </c:pt>
                      <c:pt idx="680">
                        <c:v>68.000659999999996</c:v>
                      </c:pt>
                      <c:pt idx="681">
                        <c:v>68.100660000000005</c:v>
                      </c:pt>
                      <c:pt idx="682">
                        <c:v>68.200659999999999</c:v>
                      </c:pt>
                      <c:pt idx="683">
                        <c:v>68.300670000000011</c:v>
                      </c:pt>
                      <c:pt idx="684">
                        <c:v>68.400670000000005</c:v>
                      </c:pt>
                      <c:pt idx="685">
                        <c:v>68.50067</c:v>
                      </c:pt>
                      <c:pt idx="686">
                        <c:v>68.600670000000008</c:v>
                      </c:pt>
                      <c:pt idx="687">
                        <c:v>68.700680000000006</c:v>
                      </c:pt>
                      <c:pt idx="688">
                        <c:v>68.80068</c:v>
                      </c:pt>
                      <c:pt idx="689">
                        <c:v>68.900680000000008</c:v>
                      </c:pt>
                      <c:pt idx="690">
                        <c:v>69.000680000000003</c:v>
                      </c:pt>
                      <c:pt idx="691">
                        <c:v>69.10069</c:v>
                      </c:pt>
                      <c:pt idx="692">
                        <c:v>69.200690000000009</c:v>
                      </c:pt>
                      <c:pt idx="693">
                        <c:v>69.300690000000003</c:v>
                      </c:pt>
                      <c:pt idx="694">
                        <c:v>69.400689999999997</c:v>
                      </c:pt>
                      <c:pt idx="695">
                        <c:v>69.500690000000006</c:v>
                      </c:pt>
                      <c:pt idx="696">
                        <c:v>69.600700000000003</c:v>
                      </c:pt>
                      <c:pt idx="697">
                        <c:v>69.700699999999998</c:v>
                      </c:pt>
                      <c:pt idx="698">
                        <c:v>69.800700000000006</c:v>
                      </c:pt>
                      <c:pt idx="699">
                        <c:v>69.900700000000001</c:v>
                      </c:pt>
                      <c:pt idx="700">
                        <c:v>70.000709999999998</c:v>
                      </c:pt>
                      <c:pt idx="701">
                        <c:v>70.100710000000007</c:v>
                      </c:pt>
                      <c:pt idx="702">
                        <c:v>70.200710000000001</c:v>
                      </c:pt>
                      <c:pt idx="703">
                        <c:v>70.300709999999995</c:v>
                      </c:pt>
                      <c:pt idx="704">
                        <c:v>70.400720000000007</c:v>
                      </c:pt>
                      <c:pt idx="705">
                        <c:v>70.500720000000001</c:v>
                      </c:pt>
                      <c:pt idx="706">
                        <c:v>70.60072000000001</c:v>
                      </c:pt>
                      <c:pt idx="707">
                        <c:v>70.700720000000004</c:v>
                      </c:pt>
                      <c:pt idx="708">
                        <c:v>70.800719999999998</c:v>
                      </c:pt>
                      <c:pt idx="709">
                        <c:v>70.900729999999996</c:v>
                      </c:pt>
                      <c:pt idx="710">
                        <c:v>71.000730000000004</c:v>
                      </c:pt>
                      <c:pt idx="711">
                        <c:v>71.100730000000013</c:v>
                      </c:pt>
                      <c:pt idx="712">
                        <c:v>71.200730000000007</c:v>
                      </c:pt>
                      <c:pt idx="713">
                        <c:v>71.300740000000005</c:v>
                      </c:pt>
                      <c:pt idx="714">
                        <c:v>71.400739999999999</c:v>
                      </c:pt>
                      <c:pt idx="715">
                        <c:v>71.500739999999993</c:v>
                      </c:pt>
                      <c:pt idx="716">
                        <c:v>71.600740000000002</c:v>
                      </c:pt>
                      <c:pt idx="717">
                        <c:v>71.70074000000001</c:v>
                      </c:pt>
                      <c:pt idx="718">
                        <c:v>71.800750000000008</c:v>
                      </c:pt>
                      <c:pt idx="719">
                        <c:v>71.900750000000002</c:v>
                      </c:pt>
                      <c:pt idx="720">
                        <c:v>72.000750000000011</c:v>
                      </c:pt>
                      <c:pt idx="721">
                        <c:v>72.100750000000005</c:v>
                      </c:pt>
                      <c:pt idx="722">
                        <c:v>72.200760000000002</c:v>
                      </c:pt>
                      <c:pt idx="723">
                        <c:v>72.300759999999997</c:v>
                      </c:pt>
                      <c:pt idx="724">
                        <c:v>72.400760000000005</c:v>
                      </c:pt>
                      <c:pt idx="725">
                        <c:v>72.50076</c:v>
                      </c:pt>
                      <c:pt idx="726">
                        <c:v>72.600770000000011</c:v>
                      </c:pt>
                      <c:pt idx="727">
                        <c:v>72.700770000000006</c:v>
                      </c:pt>
                      <c:pt idx="728">
                        <c:v>72.80077</c:v>
                      </c:pt>
                      <c:pt idx="729">
                        <c:v>72.900769999999994</c:v>
                      </c:pt>
                      <c:pt idx="730">
                        <c:v>73.000770000000003</c:v>
                      </c:pt>
                      <c:pt idx="731">
                        <c:v>73.10078</c:v>
                      </c:pt>
                      <c:pt idx="732">
                        <c:v>73.200780000000009</c:v>
                      </c:pt>
                      <c:pt idx="733">
                        <c:v>73.300780000000003</c:v>
                      </c:pt>
                      <c:pt idx="734">
                        <c:v>73.400779999999997</c:v>
                      </c:pt>
                      <c:pt idx="735">
                        <c:v>73.500789999999995</c:v>
                      </c:pt>
                      <c:pt idx="736">
                        <c:v>73.600790000000003</c:v>
                      </c:pt>
                      <c:pt idx="737">
                        <c:v>73.700789999999998</c:v>
                      </c:pt>
                      <c:pt idx="738">
                        <c:v>73.800790000000006</c:v>
                      </c:pt>
                      <c:pt idx="739">
                        <c:v>73.900800000000004</c:v>
                      </c:pt>
                      <c:pt idx="740">
                        <c:v>74.000800000000012</c:v>
                      </c:pt>
                      <c:pt idx="741">
                        <c:v>74.100800000000007</c:v>
                      </c:pt>
                      <c:pt idx="742">
                        <c:v>74.200800000000001</c:v>
                      </c:pt>
                      <c:pt idx="743">
                        <c:v>74.300799999999995</c:v>
                      </c:pt>
                      <c:pt idx="744">
                        <c:v>74.400809999999993</c:v>
                      </c:pt>
                      <c:pt idx="745">
                        <c:v>74.500810000000001</c:v>
                      </c:pt>
                      <c:pt idx="746">
                        <c:v>74.60081000000001</c:v>
                      </c:pt>
                      <c:pt idx="747">
                        <c:v>74.700810000000004</c:v>
                      </c:pt>
                      <c:pt idx="748">
                        <c:v>74.800820000000002</c:v>
                      </c:pt>
                      <c:pt idx="749">
                        <c:v>74.900819999999996</c:v>
                      </c:pt>
                      <c:pt idx="750">
                        <c:v>75.000820000000004</c:v>
                      </c:pt>
                      <c:pt idx="751">
                        <c:v>75.100819999999999</c:v>
                      </c:pt>
                      <c:pt idx="752">
                        <c:v>75.200820000000007</c:v>
                      </c:pt>
                      <c:pt idx="753">
                        <c:v>75.300830000000005</c:v>
                      </c:pt>
                      <c:pt idx="754">
                        <c:v>75.400829999999999</c:v>
                      </c:pt>
                      <c:pt idx="755">
                        <c:v>75.500830000000008</c:v>
                      </c:pt>
                      <c:pt idx="756">
                        <c:v>75.600830000000002</c:v>
                      </c:pt>
                      <c:pt idx="757">
                        <c:v>75.700839999999999</c:v>
                      </c:pt>
                      <c:pt idx="758">
                        <c:v>75.800840000000008</c:v>
                      </c:pt>
                      <c:pt idx="759">
                        <c:v>75.900840000000002</c:v>
                      </c:pt>
                      <c:pt idx="760">
                        <c:v>76.000840000000011</c:v>
                      </c:pt>
                      <c:pt idx="761">
                        <c:v>76.100850000000008</c:v>
                      </c:pt>
                      <c:pt idx="762">
                        <c:v>76.200850000000003</c:v>
                      </c:pt>
                      <c:pt idx="763">
                        <c:v>76.300849999999997</c:v>
                      </c:pt>
                      <c:pt idx="764">
                        <c:v>76.400850000000005</c:v>
                      </c:pt>
                      <c:pt idx="765">
                        <c:v>76.50085</c:v>
                      </c:pt>
                      <c:pt idx="766">
                        <c:v>76.600859999999997</c:v>
                      </c:pt>
                      <c:pt idx="767">
                        <c:v>76.700860000000006</c:v>
                      </c:pt>
                      <c:pt idx="768">
                        <c:v>76.80086</c:v>
                      </c:pt>
                      <c:pt idx="769">
                        <c:v>76.900860000000009</c:v>
                      </c:pt>
                      <c:pt idx="770">
                        <c:v>77.000870000000006</c:v>
                      </c:pt>
                      <c:pt idx="771">
                        <c:v>77.10087</c:v>
                      </c:pt>
                      <c:pt idx="772">
                        <c:v>77.200869999999995</c:v>
                      </c:pt>
                      <c:pt idx="773">
                        <c:v>77.300870000000003</c:v>
                      </c:pt>
                      <c:pt idx="774">
                        <c:v>77.400880000000001</c:v>
                      </c:pt>
                      <c:pt idx="775">
                        <c:v>77.500880000000009</c:v>
                      </c:pt>
                      <c:pt idx="776">
                        <c:v>77.600880000000004</c:v>
                      </c:pt>
                      <c:pt idx="777">
                        <c:v>77.700879999999998</c:v>
                      </c:pt>
                      <c:pt idx="778">
                        <c:v>77.800879999999992</c:v>
                      </c:pt>
                      <c:pt idx="779">
                        <c:v>77.900880000000001</c:v>
                      </c:pt>
                      <c:pt idx="780">
                        <c:v>78.000879999999995</c:v>
                      </c:pt>
                      <c:pt idx="781">
                        <c:v>78.100890000000007</c:v>
                      </c:pt>
                      <c:pt idx="782">
                        <c:v>78.200890000000001</c:v>
                      </c:pt>
                      <c:pt idx="783">
                        <c:v>78.300889999999995</c:v>
                      </c:pt>
                      <c:pt idx="784">
                        <c:v>78.40088999999999</c:v>
                      </c:pt>
                      <c:pt idx="785">
                        <c:v>78.500900000000001</c:v>
                      </c:pt>
                      <c:pt idx="786">
                        <c:v>78.60090000000001</c:v>
                      </c:pt>
                      <c:pt idx="787">
                        <c:v>78.700900000000004</c:v>
                      </c:pt>
                      <c:pt idx="788">
                        <c:v>78.800899999999999</c:v>
                      </c:pt>
                      <c:pt idx="789">
                        <c:v>78.900899999999993</c:v>
                      </c:pt>
                      <c:pt idx="790">
                        <c:v>79.000910000000005</c:v>
                      </c:pt>
                      <c:pt idx="791">
                        <c:v>79.100909999999999</c:v>
                      </c:pt>
                      <c:pt idx="792">
                        <c:v>79.200910000000007</c:v>
                      </c:pt>
                      <c:pt idx="793">
                        <c:v>79.300910000000002</c:v>
                      </c:pt>
                      <c:pt idx="794">
                        <c:v>79.400919999999999</c:v>
                      </c:pt>
                      <c:pt idx="795">
                        <c:v>79.500920000000008</c:v>
                      </c:pt>
                      <c:pt idx="796">
                        <c:v>79.600920000000002</c:v>
                      </c:pt>
                      <c:pt idx="797">
                        <c:v>79.700919999999996</c:v>
                      </c:pt>
                      <c:pt idx="798">
                        <c:v>79.800930000000008</c:v>
                      </c:pt>
                      <c:pt idx="799">
                        <c:v>79.900930000000002</c:v>
                      </c:pt>
                      <c:pt idx="800">
                        <c:v>80.000929999999997</c:v>
                      </c:pt>
                      <c:pt idx="801">
                        <c:v>80.100930000000005</c:v>
                      </c:pt>
                      <c:pt idx="802">
                        <c:v>80.20093</c:v>
                      </c:pt>
                      <c:pt idx="803">
                        <c:v>80.300940000000011</c:v>
                      </c:pt>
                      <c:pt idx="804">
                        <c:v>80.400940000000006</c:v>
                      </c:pt>
                      <c:pt idx="805">
                        <c:v>80.50094</c:v>
                      </c:pt>
                      <c:pt idx="806">
                        <c:v>80.600939999999994</c:v>
                      </c:pt>
                      <c:pt idx="807">
                        <c:v>80.700950000000006</c:v>
                      </c:pt>
                      <c:pt idx="808">
                        <c:v>80.800950000000014</c:v>
                      </c:pt>
                      <c:pt idx="809">
                        <c:v>80.900950000000009</c:v>
                      </c:pt>
                      <c:pt idx="810">
                        <c:v>81.000950000000003</c:v>
                      </c:pt>
                      <c:pt idx="811">
                        <c:v>81.100960000000015</c:v>
                      </c:pt>
                      <c:pt idx="812">
                        <c:v>81.200960000000009</c:v>
                      </c:pt>
                      <c:pt idx="813">
                        <c:v>81.300960000000003</c:v>
                      </c:pt>
                      <c:pt idx="814">
                        <c:v>81.400960000000012</c:v>
                      </c:pt>
                      <c:pt idx="815">
                        <c:v>81.500960000000006</c:v>
                      </c:pt>
                      <c:pt idx="816">
                        <c:v>81.600970000000004</c:v>
                      </c:pt>
                      <c:pt idx="817">
                        <c:v>81.700970000000012</c:v>
                      </c:pt>
                      <c:pt idx="818">
                        <c:v>81.800970000000007</c:v>
                      </c:pt>
                      <c:pt idx="819">
                        <c:v>81.900970000000001</c:v>
                      </c:pt>
                      <c:pt idx="820">
                        <c:v>82.000979999999998</c:v>
                      </c:pt>
                      <c:pt idx="821">
                        <c:v>82.100980000000007</c:v>
                      </c:pt>
                      <c:pt idx="822">
                        <c:v>82.200980000000001</c:v>
                      </c:pt>
                      <c:pt idx="823">
                        <c:v>82.30098000000001</c:v>
                      </c:pt>
                      <c:pt idx="824">
                        <c:v>82.400980000000004</c:v>
                      </c:pt>
                      <c:pt idx="825">
                        <c:v>82.500989999999987</c:v>
                      </c:pt>
                      <c:pt idx="826">
                        <c:v>82.60099000000001</c:v>
                      </c:pt>
                      <c:pt idx="827">
                        <c:v>82.700990000000004</c:v>
                      </c:pt>
                      <c:pt idx="828">
                        <c:v>82.800989999999999</c:v>
                      </c:pt>
                      <c:pt idx="829">
                        <c:v>82.900999999999996</c:v>
                      </c:pt>
                      <c:pt idx="830">
                        <c:v>83.000999999999991</c:v>
                      </c:pt>
                      <c:pt idx="831">
                        <c:v>83.101000000000013</c:v>
                      </c:pt>
                      <c:pt idx="832">
                        <c:v>83.201000000000008</c:v>
                      </c:pt>
                      <c:pt idx="833">
                        <c:v>83.301010000000005</c:v>
                      </c:pt>
                      <c:pt idx="834">
                        <c:v>83.401009999999999</c:v>
                      </c:pt>
                      <c:pt idx="835">
                        <c:v>83.501010000000008</c:v>
                      </c:pt>
                      <c:pt idx="836">
                        <c:v>83.601010000000016</c:v>
                      </c:pt>
                      <c:pt idx="837">
                        <c:v>83.701010000000011</c:v>
                      </c:pt>
                      <c:pt idx="838">
                        <c:v>83.801019999999994</c:v>
                      </c:pt>
                      <c:pt idx="839">
                        <c:v>83.901020000000003</c:v>
                      </c:pt>
                      <c:pt idx="840">
                        <c:v>84.001020000000011</c:v>
                      </c:pt>
                      <c:pt idx="841">
                        <c:v>84.101020000000005</c:v>
                      </c:pt>
                      <c:pt idx="842">
                        <c:v>84.201030000000003</c:v>
                      </c:pt>
                      <c:pt idx="843">
                        <c:v>84.301029999999997</c:v>
                      </c:pt>
                      <c:pt idx="844">
                        <c:v>84.401029999999992</c:v>
                      </c:pt>
                      <c:pt idx="845">
                        <c:v>84.501030000000014</c:v>
                      </c:pt>
                      <c:pt idx="846">
                        <c:v>84.601039999999998</c:v>
                      </c:pt>
                      <c:pt idx="847">
                        <c:v>84.701039999999992</c:v>
                      </c:pt>
                      <c:pt idx="848">
                        <c:v>84.80104</c:v>
                      </c:pt>
                      <c:pt idx="849">
                        <c:v>84.901039999999995</c:v>
                      </c:pt>
                      <c:pt idx="850">
                        <c:v>85.001040000000003</c:v>
                      </c:pt>
                      <c:pt idx="851">
                        <c:v>85.101050000000001</c:v>
                      </c:pt>
                      <c:pt idx="852">
                        <c:v>85.201049999999995</c:v>
                      </c:pt>
                      <c:pt idx="853">
                        <c:v>85.301049999999989</c:v>
                      </c:pt>
                      <c:pt idx="854">
                        <c:v>85.401049999999998</c:v>
                      </c:pt>
                      <c:pt idx="855">
                        <c:v>85.50106000000001</c:v>
                      </c:pt>
                      <c:pt idx="856">
                        <c:v>85.601060000000004</c:v>
                      </c:pt>
                      <c:pt idx="857">
                        <c:v>85.701059999999998</c:v>
                      </c:pt>
                      <c:pt idx="858">
                        <c:v>85.801059999999993</c:v>
                      </c:pt>
                      <c:pt idx="859">
                        <c:v>85.901070000000004</c:v>
                      </c:pt>
                      <c:pt idx="860">
                        <c:v>86.001069999999999</c:v>
                      </c:pt>
                      <c:pt idx="861">
                        <c:v>86.101070000000007</c:v>
                      </c:pt>
                      <c:pt idx="862">
                        <c:v>86.201070000000001</c:v>
                      </c:pt>
                      <c:pt idx="863">
                        <c:v>86.301069999999996</c:v>
                      </c:pt>
                      <c:pt idx="864">
                        <c:v>86.401080000000007</c:v>
                      </c:pt>
                      <c:pt idx="865">
                        <c:v>86.501080000000002</c:v>
                      </c:pt>
                      <c:pt idx="866">
                        <c:v>86.601079999999996</c:v>
                      </c:pt>
                      <c:pt idx="867">
                        <c:v>86.701080000000005</c:v>
                      </c:pt>
                      <c:pt idx="868">
                        <c:v>86.801090000000002</c:v>
                      </c:pt>
                      <c:pt idx="869">
                        <c:v>86.901089999999996</c:v>
                      </c:pt>
                      <c:pt idx="870">
                        <c:v>87.001090000000005</c:v>
                      </c:pt>
                      <c:pt idx="871">
                        <c:v>87.101089999999999</c:v>
                      </c:pt>
                      <c:pt idx="872">
                        <c:v>87.201089999999994</c:v>
                      </c:pt>
                      <c:pt idx="873">
                        <c:v>87.301100000000005</c:v>
                      </c:pt>
                      <c:pt idx="874">
                        <c:v>87.4011</c:v>
                      </c:pt>
                      <c:pt idx="875">
                        <c:v>87.501099999999994</c:v>
                      </c:pt>
                      <c:pt idx="876">
                        <c:v>87.601100000000002</c:v>
                      </c:pt>
                      <c:pt idx="877">
                        <c:v>87.701110000000014</c:v>
                      </c:pt>
                      <c:pt idx="878">
                        <c:v>87.801110000000008</c:v>
                      </c:pt>
                      <c:pt idx="879">
                        <c:v>87.901110000000003</c:v>
                      </c:pt>
                      <c:pt idx="880">
                        <c:v>88.001109999999997</c:v>
                      </c:pt>
                      <c:pt idx="881">
                        <c:v>88.101120000000009</c:v>
                      </c:pt>
                      <c:pt idx="882">
                        <c:v>88.201120000000003</c:v>
                      </c:pt>
                      <c:pt idx="883">
                        <c:v>88.301120000000012</c:v>
                      </c:pt>
                      <c:pt idx="884">
                        <c:v>88.401120000000006</c:v>
                      </c:pt>
                      <c:pt idx="885">
                        <c:v>88.50112</c:v>
                      </c:pt>
                      <c:pt idx="886">
                        <c:v>88.601130000000012</c:v>
                      </c:pt>
                      <c:pt idx="887">
                        <c:v>88.701130000000006</c:v>
                      </c:pt>
                      <c:pt idx="888">
                        <c:v>88.801130000000001</c:v>
                      </c:pt>
                      <c:pt idx="889">
                        <c:v>88.901130000000009</c:v>
                      </c:pt>
                      <c:pt idx="890">
                        <c:v>89.001140000000007</c:v>
                      </c:pt>
                      <c:pt idx="891">
                        <c:v>89.101140000000001</c:v>
                      </c:pt>
                      <c:pt idx="892">
                        <c:v>89.201140000000009</c:v>
                      </c:pt>
                      <c:pt idx="893">
                        <c:v>89.301140000000004</c:v>
                      </c:pt>
                      <c:pt idx="894">
                        <c:v>89.401149999999987</c:v>
                      </c:pt>
                      <c:pt idx="895">
                        <c:v>89.50115000000001</c:v>
                      </c:pt>
                      <c:pt idx="896">
                        <c:v>89.601150000000004</c:v>
                      </c:pt>
                      <c:pt idx="897">
                        <c:v>89.701149999999998</c:v>
                      </c:pt>
                      <c:pt idx="898">
                        <c:v>89.801150000000007</c:v>
                      </c:pt>
                      <c:pt idx="899">
                        <c:v>89.901160000000019</c:v>
                      </c:pt>
                      <c:pt idx="900">
                        <c:v>90.001160000000013</c:v>
                      </c:pt>
                      <c:pt idx="901">
                        <c:v>90.101160000000007</c:v>
                      </c:pt>
                      <c:pt idx="902">
                        <c:v>90.201160000000002</c:v>
                      </c:pt>
                      <c:pt idx="903">
                        <c:v>90.301169999999999</c:v>
                      </c:pt>
                      <c:pt idx="904">
                        <c:v>90.401170000000008</c:v>
                      </c:pt>
                      <c:pt idx="905">
                        <c:v>90.501170000000016</c:v>
                      </c:pt>
                      <c:pt idx="906">
                        <c:v>90.60117000000001</c:v>
                      </c:pt>
                      <c:pt idx="907">
                        <c:v>90.701170000000005</c:v>
                      </c:pt>
                      <c:pt idx="908">
                        <c:v>90.801180000000002</c:v>
                      </c:pt>
                      <c:pt idx="909">
                        <c:v>90.901180000000011</c:v>
                      </c:pt>
                      <c:pt idx="910">
                        <c:v>91.001180000000005</c:v>
                      </c:pt>
                      <c:pt idx="911">
                        <c:v>91.101180000000014</c:v>
                      </c:pt>
                      <c:pt idx="912">
                        <c:v>91.201189999999997</c:v>
                      </c:pt>
                      <c:pt idx="913">
                        <c:v>91.301189999999991</c:v>
                      </c:pt>
                      <c:pt idx="914">
                        <c:v>91.401190000000014</c:v>
                      </c:pt>
                      <c:pt idx="915">
                        <c:v>91.501190000000008</c:v>
                      </c:pt>
                      <c:pt idx="916">
                        <c:v>91.601199999999992</c:v>
                      </c:pt>
                      <c:pt idx="917">
                        <c:v>91.7012</c:v>
                      </c:pt>
                      <c:pt idx="918">
                        <c:v>91.801199999999994</c:v>
                      </c:pt>
                      <c:pt idx="919">
                        <c:v>91.901200000000003</c:v>
                      </c:pt>
                      <c:pt idx="920">
                        <c:v>92.001200000000011</c:v>
                      </c:pt>
                      <c:pt idx="921">
                        <c:v>92.101209999999995</c:v>
                      </c:pt>
                      <c:pt idx="922">
                        <c:v>92.201209999999989</c:v>
                      </c:pt>
                      <c:pt idx="923">
                        <c:v>92.301209999999998</c:v>
                      </c:pt>
                      <c:pt idx="924">
                        <c:v>92.401210000000006</c:v>
                      </c:pt>
                      <c:pt idx="925">
                        <c:v>92.501220000000004</c:v>
                      </c:pt>
                      <c:pt idx="926">
                        <c:v>92.601219999999998</c:v>
                      </c:pt>
                      <c:pt idx="927">
                        <c:v>92.701219999999992</c:v>
                      </c:pt>
                      <c:pt idx="928">
                        <c:v>92.801220000000015</c:v>
                      </c:pt>
                      <c:pt idx="929">
                        <c:v>92.901229999999998</c:v>
                      </c:pt>
                      <c:pt idx="930">
                        <c:v>93.001230000000007</c:v>
                      </c:pt>
                      <c:pt idx="931">
                        <c:v>93.101230000000001</c:v>
                      </c:pt>
                      <c:pt idx="932">
                        <c:v>93.201229999999995</c:v>
                      </c:pt>
                      <c:pt idx="933">
                        <c:v>93.301230000000018</c:v>
                      </c:pt>
                      <c:pt idx="934">
                        <c:v>93.401240000000001</c:v>
                      </c:pt>
                      <c:pt idx="935">
                        <c:v>93.501239999999996</c:v>
                      </c:pt>
                      <c:pt idx="936">
                        <c:v>93.601240000000004</c:v>
                      </c:pt>
                      <c:pt idx="937">
                        <c:v>93.701239999999999</c:v>
                      </c:pt>
                      <c:pt idx="938">
                        <c:v>93.801249999999996</c:v>
                      </c:pt>
                      <c:pt idx="939">
                        <c:v>93.901250000000005</c:v>
                      </c:pt>
                      <c:pt idx="940">
                        <c:v>94.001249999999999</c:v>
                      </c:pt>
                      <c:pt idx="941">
                        <c:v>94.101249999999993</c:v>
                      </c:pt>
                      <c:pt idx="942">
                        <c:v>94.201260000000005</c:v>
                      </c:pt>
                      <c:pt idx="943">
                        <c:v>94.301259999999999</c:v>
                      </c:pt>
                      <c:pt idx="944">
                        <c:v>94.401259999999994</c:v>
                      </c:pt>
                      <c:pt idx="945">
                        <c:v>94.501260000000002</c:v>
                      </c:pt>
                      <c:pt idx="946">
                        <c:v>94.601259999999996</c:v>
                      </c:pt>
                      <c:pt idx="947">
                        <c:v>94.701270000000008</c:v>
                      </c:pt>
                      <c:pt idx="948">
                        <c:v>94.801270000000002</c:v>
                      </c:pt>
                      <c:pt idx="949">
                        <c:v>94.901269999999997</c:v>
                      </c:pt>
                      <c:pt idx="950">
                        <c:v>95.001269999999991</c:v>
                      </c:pt>
                      <c:pt idx="951">
                        <c:v>95.101280000000003</c:v>
                      </c:pt>
                      <c:pt idx="952">
                        <c:v>95.201280000000011</c:v>
                      </c:pt>
                      <c:pt idx="953">
                        <c:v>95.301280000000006</c:v>
                      </c:pt>
                      <c:pt idx="954">
                        <c:v>95.40128</c:v>
                      </c:pt>
                      <c:pt idx="955">
                        <c:v>95.501279999999994</c:v>
                      </c:pt>
                      <c:pt idx="956">
                        <c:v>95.601290000000006</c:v>
                      </c:pt>
                      <c:pt idx="957">
                        <c:v>95.70129</c:v>
                      </c:pt>
                      <c:pt idx="958">
                        <c:v>95.801290000000009</c:v>
                      </c:pt>
                      <c:pt idx="959">
                        <c:v>95.901290000000003</c:v>
                      </c:pt>
                      <c:pt idx="960">
                        <c:v>96.001300000000001</c:v>
                      </c:pt>
                      <c:pt idx="961">
                        <c:v>96.101300000000009</c:v>
                      </c:pt>
                      <c:pt idx="962">
                        <c:v>96.201300000000003</c:v>
                      </c:pt>
                      <c:pt idx="963">
                        <c:v>96.301299999999998</c:v>
                      </c:pt>
                      <c:pt idx="964">
                        <c:v>96.401310000000009</c:v>
                      </c:pt>
                      <c:pt idx="965">
                        <c:v>96.501310000000004</c:v>
                      </c:pt>
                      <c:pt idx="966">
                        <c:v>96.601309999999998</c:v>
                      </c:pt>
                      <c:pt idx="967">
                        <c:v>96.701310000000007</c:v>
                      </c:pt>
                      <c:pt idx="968">
                        <c:v>96.801310000000001</c:v>
                      </c:pt>
                      <c:pt idx="969">
                        <c:v>96.901320000000013</c:v>
                      </c:pt>
                      <c:pt idx="970">
                        <c:v>97.001320000000007</c:v>
                      </c:pt>
                      <c:pt idx="971">
                        <c:v>97.101320000000001</c:v>
                      </c:pt>
                      <c:pt idx="972">
                        <c:v>97.201319999999996</c:v>
                      </c:pt>
                      <c:pt idx="973">
                        <c:v>97.301330000000007</c:v>
                      </c:pt>
                      <c:pt idx="974">
                        <c:v>97.401330000000016</c:v>
                      </c:pt>
                      <c:pt idx="975">
                        <c:v>97.50133000000001</c:v>
                      </c:pt>
                      <c:pt idx="976">
                        <c:v>97.601330000000004</c:v>
                      </c:pt>
                      <c:pt idx="977">
                        <c:v>97.701300000000003</c:v>
                      </c:pt>
                      <c:pt idx="978">
                        <c:v>97.801300000000012</c:v>
                      </c:pt>
                      <c:pt idx="979">
                        <c:v>97.901300000000006</c:v>
                      </c:pt>
                      <c:pt idx="980">
                        <c:v>98.001300000000001</c:v>
                      </c:pt>
                      <c:pt idx="981">
                        <c:v>98.101299999999995</c:v>
                      </c:pt>
                      <c:pt idx="982">
                        <c:v>98.201299999999989</c:v>
                      </c:pt>
                      <c:pt idx="983">
                        <c:v>98.301299999999998</c:v>
                      </c:pt>
                      <c:pt idx="984">
                        <c:v>98.40140000000001</c:v>
                      </c:pt>
                      <c:pt idx="985">
                        <c:v>98.501400000000004</c:v>
                      </c:pt>
                      <c:pt idx="986">
                        <c:v>98.601399999999998</c:v>
                      </c:pt>
                      <c:pt idx="987">
                        <c:v>98.701399999999992</c:v>
                      </c:pt>
                      <c:pt idx="988">
                        <c:v>98.801400000000001</c:v>
                      </c:pt>
                      <c:pt idx="989">
                        <c:v>98.901399999999995</c:v>
                      </c:pt>
                      <c:pt idx="990">
                        <c:v>99.001400000000004</c:v>
                      </c:pt>
                      <c:pt idx="991">
                        <c:v>99.101400000000012</c:v>
                      </c:pt>
                      <c:pt idx="992">
                        <c:v>99.201400000000007</c:v>
                      </c:pt>
                      <c:pt idx="993">
                        <c:v>99.301400000000001</c:v>
                      </c:pt>
                      <c:pt idx="994">
                        <c:v>99.40140000000001</c:v>
                      </c:pt>
                      <c:pt idx="995">
                        <c:v>99.501400000000004</c:v>
                      </c:pt>
                      <c:pt idx="996">
                        <c:v>99.601399999999998</c:v>
                      </c:pt>
                      <c:pt idx="997">
                        <c:v>99.701399999999992</c:v>
                      </c:pt>
                      <c:pt idx="998">
                        <c:v>99.801400000000015</c:v>
                      </c:pt>
                      <c:pt idx="999">
                        <c:v>99.90140000000001</c:v>
                      </c:pt>
                      <c:pt idx="1000">
                        <c:v>100.0014</c:v>
                      </c:pt>
                      <c:pt idx="1001">
                        <c:v>100.1014</c:v>
                      </c:pt>
                      <c:pt idx="1002">
                        <c:v>100.20140000000001</c:v>
                      </c:pt>
                      <c:pt idx="1003">
                        <c:v>100.3014</c:v>
                      </c:pt>
                      <c:pt idx="1004">
                        <c:v>100.4014</c:v>
                      </c:pt>
                      <c:pt idx="1005">
                        <c:v>100.5014</c:v>
                      </c:pt>
                      <c:pt idx="1006">
                        <c:v>100.6014</c:v>
                      </c:pt>
                      <c:pt idx="1007">
                        <c:v>100.70140000000001</c:v>
                      </c:pt>
                      <c:pt idx="1008">
                        <c:v>100.80140000000002</c:v>
                      </c:pt>
                      <c:pt idx="1009">
                        <c:v>100.90140000000001</c:v>
                      </c:pt>
                      <c:pt idx="1010">
                        <c:v>101.0014</c:v>
                      </c:pt>
                      <c:pt idx="1011">
                        <c:v>101.1014</c:v>
                      </c:pt>
                      <c:pt idx="1012">
                        <c:v>101.20139999999999</c:v>
                      </c:pt>
                      <c:pt idx="1013">
                        <c:v>101.3014</c:v>
                      </c:pt>
                      <c:pt idx="1014">
                        <c:v>101.4014</c:v>
                      </c:pt>
                      <c:pt idx="1015">
                        <c:v>101.5014</c:v>
                      </c:pt>
                      <c:pt idx="1016">
                        <c:v>101.60140000000001</c:v>
                      </c:pt>
                      <c:pt idx="1017">
                        <c:v>101.70140000000001</c:v>
                      </c:pt>
                      <c:pt idx="1018">
                        <c:v>101.8014</c:v>
                      </c:pt>
                      <c:pt idx="1019">
                        <c:v>101.90140000000001</c:v>
                      </c:pt>
                      <c:pt idx="1020">
                        <c:v>102.0014</c:v>
                      </c:pt>
                      <c:pt idx="1021">
                        <c:v>102.1014</c:v>
                      </c:pt>
                      <c:pt idx="1022">
                        <c:v>102.20139999999999</c:v>
                      </c:pt>
                      <c:pt idx="1023">
                        <c:v>102.30140000000002</c:v>
                      </c:pt>
                      <c:pt idx="1024">
                        <c:v>102.40140000000001</c:v>
                      </c:pt>
                      <c:pt idx="1025">
                        <c:v>102.5014</c:v>
                      </c:pt>
                      <c:pt idx="1026">
                        <c:v>102.6014</c:v>
                      </c:pt>
                      <c:pt idx="1027">
                        <c:v>102.70140000000001</c:v>
                      </c:pt>
                      <c:pt idx="1028">
                        <c:v>102.80149999999999</c:v>
                      </c:pt>
                      <c:pt idx="1029">
                        <c:v>102.9015</c:v>
                      </c:pt>
                      <c:pt idx="1030">
                        <c:v>103.00150000000001</c:v>
                      </c:pt>
                      <c:pt idx="1031">
                        <c:v>103.1015</c:v>
                      </c:pt>
                      <c:pt idx="1032">
                        <c:v>103.20150000000001</c:v>
                      </c:pt>
                      <c:pt idx="1033">
                        <c:v>103.3015</c:v>
                      </c:pt>
                      <c:pt idx="1034">
                        <c:v>103.4015</c:v>
                      </c:pt>
                      <c:pt idx="1035">
                        <c:v>103.50150000000001</c:v>
                      </c:pt>
                      <c:pt idx="1036">
                        <c:v>103.6015</c:v>
                      </c:pt>
                      <c:pt idx="1037">
                        <c:v>103.7015</c:v>
                      </c:pt>
                      <c:pt idx="1038">
                        <c:v>103.80150000000002</c:v>
                      </c:pt>
                      <c:pt idx="1039">
                        <c:v>103.90150000000001</c:v>
                      </c:pt>
                      <c:pt idx="1040">
                        <c:v>104.00150000000001</c:v>
                      </c:pt>
                      <c:pt idx="1041">
                        <c:v>104.1015</c:v>
                      </c:pt>
                      <c:pt idx="1042">
                        <c:v>104.2015</c:v>
                      </c:pt>
                      <c:pt idx="1043">
                        <c:v>104.3015</c:v>
                      </c:pt>
                      <c:pt idx="1044">
                        <c:v>104.4015</c:v>
                      </c:pt>
                      <c:pt idx="1045">
                        <c:v>104.50149999999999</c:v>
                      </c:pt>
                      <c:pt idx="1046">
                        <c:v>104.6015</c:v>
                      </c:pt>
                      <c:pt idx="1047">
                        <c:v>104.70150000000001</c:v>
                      </c:pt>
                      <c:pt idx="1048">
                        <c:v>104.8015</c:v>
                      </c:pt>
                      <c:pt idx="1049">
                        <c:v>104.90150000000001</c:v>
                      </c:pt>
                      <c:pt idx="1050">
                        <c:v>105.00150000000001</c:v>
                      </c:pt>
                      <c:pt idx="1051">
                        <c:v>105.1015</c:v>
                      </c:pt>
                      <c:pt idx="1052">
                        <c:v>105.2015</c:v>
                      </c:pt>
                      <c:pt idx="1053">
                        <c:v>105.30149999999999</c:v>
                      </c:pt>
                      <c:pt idx="1054">
                        <c:v>105.4015</c:v>
                      </c:pt>
                      <c:pt idx="1055">
                        <c:v>105.50150000000001</c:v>
                      </c:pt>
                      <c:pt idx="1056">
                        <c:v>105.6015</c:v>
                      </c:pt>
                      <c:pt idx="1057">
                        <c:v>105.70150000000001</c:v>
                      </c:pt>
                      <c:pt idx="1058">
                        <c:v>105.8015</c:v>
                      </c:pt>
                      <c:pt idx="1059">
                        <c:v>105.9015</c:v>
                      </c:pt>
                      <c:pt idx="1060">
                        <c:v>106.00150000000001</c:v>
                      </c:pt>
                      <c:pt idx="1061">
                        <c:v>106.1015</c:v>
                      </c:pt>
                      <c:pt idx="1062">
                        <c:v>106.2015</c:v>
                      </c:pt>
                      <c:pt idx="1063">
                        <c:v>106.30150000000002</c:v>
                      </c:pt>
                      <c:pt idx="1064">
                        <c:v>106.40150000000001</c:v>
                      </c:pt>
                      <c:pt idx="1065">
                        <c:v>106.50150000000001</c:v>
                      </c:pt>
                      <c:pt idx="1066">
                        <c:v>106.6015</c:v>
                      </c:pt>
                      <c:pt idx="1067">
                        <c:v>106.7015</c:v>
                      </c:pt>
                      <c:pt idx="1068">
                        <c:v>106.8015</c:v>
                      </c:pt>
                      <c:pt idx="1069">
                        <c:v>106.9015</c:v>
                      </c:pt>
                      <c:pt idx="1070">
                        <c:v>107.00149999999999</c:v>
                      </c:pt>
                      <c:pt idx="1071">
                        <c:v>107.1016</c:v>
                      </c:pt>
                      <c:pt idx="1072">
                        <c:v>107.2016</c:v>
                      </c:pt>
                      <c:pt idx="1073">
                        <c:v>107.30160000000001</c:v>
                      </c:pt>
                      <c:pt idx="1074">
                        <c:v>107.4016</c:v>
                      </c:pt>
                      <c:pt idx="1075">
                        <c:v>107.5016</c:v>
                      </c:pt>
                      <c:pt idx="1076">
                        <c:v>107.6016</c:v>
                      </c:pt>
                      <c:pt idx="1077">
                        <c:v>107.7016</c:v>
                      </c:pt>
                      <c:pt idx="1078">
                        <c:v>107.80160000000001</c:v>
                      </c:pt>
                      <c:pt idx="1079">
                        <c:v>107.90160000000002</c:v>
                      </c:pt>
                      <c:pt idx="1080">
                        <c:v>108.00160000000001</c:v>
                      </c:pt>
                      <c:pt idx="1081">
                        <c:v>108.1016</c:v>
                      </c:pt>
                      <c:pt idx="1082">
                        <c:v>108.2016</c:v>
                      </c:pt>
                      <c:pt idx="1083">
                        <c:v>108.30159999999999</c:v>
                      </c:pt>
                      <c:pt idx="1084">
                        <c:v>108.4016</c:v>
                      </c:pt>
                      <c:pt idx="1085">
                        <c:v>108.5016</c:v>
                      </c:pt>
                      <c:pt idx="1086">
                        <c:v>108.60159999999999</c:v>
                      </c:pt>
                      <c:pt idx="1087">
                        <c:v>108.70160000000001</c:v>
                      </c:pt>
                      <c:pt idx="1088">
                        <c:v>108.80160000000001</c:v>
                      </c:pt>
                      <c:pt idx="1089">
                        <c:v>108.9016</c:v>
                      </c:pt>
                      <c:pt idx="1090">
                        <c:v>109.00160000000001</c:v>
                      </c:pt>
                      <c:pt idx="1091">
                        <c:v>109.1016</c:v>
                      </c:pt>
                      <c:pt idx="1092">
                        <c:v>109.2016</c:v>
                      </c:pt>
                      <c:pt idx="1093">
                        <c:v>109.30159999999999</c:v>
                      </c:pt>
                      <c:pt idx="1094">
                        <c:v>109.40159999999999</c:v>
                      </c:pt>
                      <c:pt idx="1095">
                        <c:v>109.50160000000001</c:v>
                      </c:pt>
                      <c:pt idx="1096">
                        <c:v>109.6016</c:v>
                      </c:pt>
                      <c:pt idx="1097">
                        <c:v>109.7016</c:v>
                      </c:pt>
                      <c:pt idx="1098">
                        <c:v>109.80160000000001</c:v>
                      </c:pt>
                      <c:pt idx="1099">
                        <c:v>109.9016</c:v>
                      </c:pt>
                      <c:pt idx="1100">
                        <c:v>110.0016</c:v>
                      </c:pt>
                      <c:pt idx="1101">
                        <c:v>110.1016</c:v>
                      </c:pt>
                      <c:pt idx="1102">
                        <c:v>110.2016</c:v>
                      </c:pt>
                      <c:pt idx="1103">
                        <c:v>110.30160000000001</c:v>
                      </c:pt>
                      <c:pt idx="1104">
                        <c:v>110.40160000000002</c:v>
                      </c:pt>
                      <c:pt idx="1105">
                        <c:v>110.50160000000001</c:v>
                      </c:pt>
                      <c:pt idx="1106">
                        <c:v>110.6016</c:v>
                      </c:pt>
                      <c:pt idx="1107">
                        <c:v>110.7016</c:v>
                      </c:pt>
                      <c:pt idx="1108">
                        <c:v>110.80000000000001</c:v>
                      </c:pt>
                      <c:pt idx="1109">
                        <c:v>110.9</c:v>
                      </c:pt>
                      <c:pt idx="1110">
                        <c:v>111</c:v>
                      </c:pt>
                      <c:pt idx="1111">
                        <c:v>111.10000000000001</c:v>
                      </c:pt>
                    </c:numCache>
                  </c:numRef>
                </c:yVal>
                <c:smooth val="0"/>
                <c:extLst xmlns:c15="http://schemas.microsoft.com/office/drawing/2012/chart">
                  <c:ext xmlns:c16="http://schemas.microsoft.com/office/drawing/2014/chart" uri="{C3380CC4-5D6E-409C-BE32-E72D297353CC}">
                    <c16:uniqueId val="{00000004-AC8B-4BB2-8E88-AD3CF372B84A}"/>
                  </c:ext>
                </c:extLst>
              </c15:ser>
            </c15:filteredScatterSeries>
            <c15:filteredScatterSeries>
              <c15:ser>
                <c:idx val="4"/>
                <c:order val="4"/>
                <c:tx>
                  <c:v>4c_r</c:v>
                </c:tx>
                <c:spPr>
                  <a:ln w="12700" cap="rnd">
                    <a:solidFill>
                      <a:srgbClr val="00B0F0"/>
                    </a:solidFill>
                    <a:round/>
                  </a:ln>
                  <a:effectLst/>
                </c:spPr>
                <c:marker>
                  <c:symbol val="none"/>
                </c:marker>
                <c:xVal>
                  <c:numRef>
                    <c:extLst xmlns:c15="http://schemas.microsoft.com/office/drawing/2012/chart">
                      <c:ext xmlns:c15="http://schemas.microsoft.com/office/drawing/2012/chart" uri="{02D57815-91ED-43cb-92C2-25804820EDAC}">
                        <c15:formulaRef>
                          <c15:sqref>Bq!$L$25:$L$1140</c15:sqref>
                        </c15:formulaRef>
                      </c:ext>
                    </c:extLst>
                    <c:numCache>
                      <c:formatCode>General</c:formatCode>
                      <c:ptCount val="1116"/>
                      <c:pt idx="0">
                        <c:v>1.1916530389698515E-2</c:v>
                      </c:pt>
                      <c:pt idx="1">
                        <c:v>1.1912682085513673E-2</c:v>
                      </c:pt>
                      <c:pt idx="2">
                        <c:v>4.2195367298181602E-3</c:v>
                      </c:pt>
                      <c:pt idx="3">
                        <c:v>3.2017205855925696E-3</c:v>
                      </c:pt>
                      <c:pt idx="4">
                        <c:v>3.2014430588273809E-3</c:v>
                      </c:pt>
                      <c:pt idx="5">
                        <c:v>2.6518156806909681E-3</c:v>
                      </c:pt>
                      <c:pt idx="6">
                        <c:v>2.651657287926362E-3</c:v>
                      </c:pt>
                      <c:pt idx="7">
                        <c:v>1.9845565458505867E-3</c:v>
                      </c:pt>
                      <c:pt idx="8">
                        <c:v>2.1164012287921336E-3</c:v>
                      </c:pt>
                      <c:pt idx="9">
                        <c:v>2.1163257320763987E-3</c:v>
                      </c:pt>
                      <c:pt idx="10">
                        <c:v>1.7622304285040823E-3</c:v>
                      </c:pt>
                      <c:pt idx="11">
                        <c:v>1.485801178278073E-3</c:v>
                      </c:pt>
                      <c:pt idx="12">
                        <c:v>1.4857681549252412E-3</c:v>
                      </c:pt>
                      <c:pt idx="13">
                        <c:v>1.4857351465805467E-3</c:v>
                      </c:pt>
                      <c:pt idx="14">
                        <c:v>1.448675128087343E-3</c:v>
                      </c:pt>
                      <c:pt idx="15">
                        <c:v>1.448646916328128E-3</c:v>
                      </c:pt>
                      <c:pt idx="16">
                        <c:v>1.3050855911988402E-3</c:v>
                      </c:pt>
                      <c:pt idx="17">
                        <c:v>1.0430276961837493E-3</c:v>
                      </c:pt>
                      <c:pt idx="18">
                        <c:v>1.0430114621801916E-3</c:v>
                      </c:pt>
                      <c:pt idx="19">
                        <c:v>8.439409672611883E-4</c:v>
                      </c:pt>
                      <c:pt idx="20">
                        <c:v>1.0660994674381965E-3</c:v>
                      </c:pt>
                      <c:pt idx="21">
                        <c:v>1.0660856149988553E-3</c:v>
                      </c:pt>
                      <c:pt idx="22">
                        <c:v>9.9036790043109408E-4</c:v>
                      </c:pt>
                      <c:pt idx="23">
                        <c:v>7.5253812010540335E-4</c:v>
                      </c:pt>
                      <c:pt idx="24">
                        <c:v>7.525296901718236E-4</c:v>
                      </c:pt>
                      <c:pt idx="25">
                        <c:v>7.9741859134974753E-4</c:v>
                      </c:pt>
                      <c:pt idx="26">
                        <c:v>7.6361221389144101E-4</c:v>
                      </c:pt>
                      <c:pt idx="27">
                        <c:v>9.1670845257938783E-4</c:v>
                      </c:pt>
                      <c:pt idx="28">
                        <c:v>8.6464528714515047E-4</c:v>
                      </c:pt>
                      <c:pt idx="29">
                        <c:v>8.2307814155663521E-4</c:v>
                      </c:pt>
                      <c:pt idx="30">
                        <c:v>8.918029150827906E-4</c:v>
                      </c:pt>
                      <c:pt idx="31">
                        <c:v>8.4930219137277854E-4</c:v>
                      </c:pt>
                      <c:pt idx="32">
                        <c:v>8.1509338538122717E-4</c:v>
                      </c:pt>
                      <c:pt idx="33">
                        <c:v>8.1508656973555661E-4</c:v>
                      </c:pt>
                      <c:pt idx="34">
                        <c:v>6.9975420421415071E-4</c:v>
                      </c:pt>
                      <c:pt idx="35">
                        <c:v>7.5818281897432622E-4</c:v>
                      </c:pt>
                      <c:pt idx="36">
                        <c:v>7.5817692909971508E-4</c:v>
                      </c:pt>
                      <c:pt idx="37">
                        <c:v>8.7534183912266715E-4</c:v>
                      </c:pt>
                      <c:pt idx="38">
                        <c:v>8.7533546788026338E-4</c:v>
                      </c:pt>
                      <c:pt idx="39">
                        <c:v>8.7532909934305678E-4</c:v>
                      </c:pt>
                      <c:pt idx="40">
                        <c:v>6.9215421152015193E-4</c:v>
                      </c:pt>
                      <c:pt idx="41">
                        <c:v>6.9214931290168425E-4</c:v>
                      </c:pt>
                      <c:pt idx="42">
                        <c:v>7.7359170651100087E-4</c:v>
                      </c:pt>
                      <c:pt idx="43">
                        <c:v>6.0317430582080623E-4</c:v>
                      </c:pt>
                      <c:pt idx="44">
                        <c:v>6.5353933508463806E-4</c:v>
                      </c:pt>
                      <c:pt idx="45">
                        <c:v>6.3581180546478787E-4</c:v>
                      </c:pt>
                      <c:pt idx="46">
                        <c:v>6.6289788959276292E-4</c:v>
                      </c:pt>
                      <c:pt idx="47">
                        <c:v>6.1034892639516656E-4</c:v>
                      </c:pt>
                      <c:pt idx="48">
                        <c:v>5.891851171180983E-4</c:v>
                      </c:pt>
                      <c:pt idx="49">
                        <c:v>5.5735630147693668E-4</c:v>
                      </c:pt>
                      <c:pt idx="50">
                        <c:v>6.4156794767926775E-4</c:v>
                      </c:pt>
                      <c:pt idx="51">
                        <c:v>6.3713974039666639E-4</c:v>
                      </c:pt>
                      <c:pt idx="52">
                        <c:v>6.2070641027271159E-4</c:v>
                      </c:pt>
                      <c:pt idx="53">
                        <c:v>5.7288439143542125E-4</c:v>
                      </c:pt>
                      <c:pt idx="54">
                        <c:v>5.4374541068613472E-4</c:v>
                      </c:pt>
                      <c:pt idx="55">
                        <c:v>6.2275407215217106E-4</c:v>
                      </c:pt>
                      <c:pt idx="56">
                        <c:v>5.9689936662752805E-4</c:v>
                      </c:pt>
                      <c:pt idx="57">
                        <c:v>5.9289077047068128E-4</c:v>
                      </c:pt>
                      <c:pt idx="58">
                        <c:v>6.2900429395801923E-4</c:v>
                      </c:pt>
                      <c:pt idx="59">
                        <c:v>6.0450266783742602E-4</c:v>
                      </c:pt>
                      <c:pt idx="60">
                        <c:v>5.230133064813156E-4</c:v>
                      </c:pt>
                      <c:pt idx="61">
                        <c:v>5.191366122147417E-4</c:v>
                      </c:pt>
                      <c:pt idx="62">
                        <c:v>5.1525995924193253E-4</c:v>
                      </c:pt>
                      <c:pt idx="63">
                        <c:v>6.026042526181024E-4</c:v>
                      </c:pt>
                      <c:pt idx="64">
                        <c:v>5.8991707109934725E-4</c:v>
                      </c:pt>
                      <c:pt idx="65">
                        <c:v>5.862514285532661E-4</c:v>
                      </c:pt>
                      <c:pt idx="66">
                        <c:v>6.1271106506894291E-4</c:v>
                      </c:pt>
                      <c:pt idx="67">
                        <c:v>6.0208139848570924E-4</c:v>
                      </c:pt>
                      <c:pt idx="68">
                        <c:v>5.6261298289171169E-4</c:v>
                      </c:pt>
                      <c:pt idx="69">
                        <c:v>5.5154904350380725E-4</c:v>
                      </c:pt>
                      <c:pt idx="70">
                        <c:v>5.8341512011053447E-4</c:v>
                      </c:pt>
                      <c:pt idx="71">
                        <c:v>6.7768848125706411E-4</c:v>
                      </c:pt>
                      <c:pt idx="72">
                        <c:v>6.6540104785940853E-4</c:v>
                      </c:pt>
                      <c:pt idx="73">
                        <c:v>5.8353586104852213E-4</c:v>
                      </c:pt>
                      <c:pt idx="74">
                        <c:v>5.4617615022834463E-4</c:v>
                      </c:pt>
                      <c:pt idx="75">
                        <c:v>5.3693488469802044E-4</c:v>
                      </c:pt>
                      <c:pt idx="76">
                        <c:v>5.6332388018464838E-4</c:v>
                      </c:pt>
                      <c:pt idx="77">
                        <c:v>5.9336145633552757E-4</c:v>
                      </c:pt>
                      <c:pt idx="78">
                        <c:v>5.9002739432617731E-4</c:v>
                      </c:pt>
                      <c:pt idx="79">
                        <c:v>5.7549604682325338E-4</c:v>
                      </c:pt>
                      <c:pt idx="80">
                        <c:v>5.3949153140794349E-4</c:v>
                      </c:pt>
                      <c:pt idx="81">
                        <c:v>5.362213763521797E-4</c:v>
                      </c:pt>
                      <c:pt idx="82">
                        <c:v>4.9040223633144565E-4</c:v>
                      </c:pt>
                      <c:pt idx="83">
                        <c:v>6.7974574327586777E-4</c:v>
                      </c:pt>
                      <c:pt idx="84">
                        <c:v>6.7275541267450192E-4</c:v>
                      </c:pt>
                      <c:pt idx="85">
                        <c:v>5.4191957190499274E-4</c:v>
                      </c:pt>
                      <c:pt idx="86">
                        <c:v>5.9921338159140715E-4</c:v>
                      </c:pt>
                      <c:pt idx="87">
                        <c:v>5.9220626564743261E-4</c:v>
                      </c:pt>
                      <c:pt idx="88">
                        <c:v>6.20586290262246E-4</c:v>
                      </c:pt>
                      <c:pt idx="89">
                        <c:v>5.5134649663416942E-4</c:v>
                      </c:pt>
                      <c:pt idx="90">
                        <c:v>5.4721429037716987E-4</c:v>
                      </c:pt>
                      <c:pt idx="91">
                        <c:v>5.753879379474503E-4</c:v>
                      </c:pt>
                      <c:pt idx="92">
                        <c:v>5.3751741807656864E-4</c:v>
                      </c:pt>
                      <c:pt idx="93">
                        <c:v>5.3441045315671617E-4</c:v>
                      </c:pt>
                      <c:pt idx="94">
                        <c:v>6.5570652967888738E-4</c:v>
                      </c:pt>
                      <c:pt idx="95">
                        <c:v>5.5777724507471928E-4</c:v>
                      </c:pt>
                      <c:pt idx="96">
                        <c:v>5.5467868653401179E-4</c:v>
                      </c:pt>
                      <c:pt idx="97">
                        <c:v>4.9266773589069389E-4</c:v>
                      </c:pt>
                      <c:pt idx="98">
                        <c:v>5.8318988368598009E-4</c:v>
                      </c:pt>
                      <c:pt idx="99">
                        <c:v>5.8059480080985216E-4</c:v>
                      </c:pt>
                      <c:pt idx="100">
                        <c:v>6.1204207963070766E-4</c:v>
                      </c:pt>
                      <c:pt idx="101">
                        <c:v>6.0890375754116147E-4</c:v>
                      </c:pt>
                      <c:pt idx="102">
                        <c:v>6.0688562694084954E-4</c:v>
                      </c:pt>
                      <c:pt idx="103">
                        <c:v>6.3696767384884803E-4</c:v>
                      </c:pt>
                      <c:pt idx="104">
                        <c:v>6.3381479783851228E-4</c:v>
                      </c:pt>
                      <c:pt idx="105">
                        <c:v>6.3474100187539293E-4</c:v>
                      </c:pt>
                      <c:pt idx="106">
                        <c:v>6.0315033818651709E-4</c:v>
                      </c:pt>
                      <c:pt idx="107">
                        <c:v>5.9995956476248283E-4</c:v>
                      </c:pt>
                      <c:pt idx="108">
                        <c:v>6.287059802746694E-4</c:v>
                      </c:pt>
                      <c:pt idx="109">
                        <c:v>5.6374325394590577E-4</c:v>
                      </c:pt>
                      <c:pt idx="110">
                        <c:v>5.6054074153302281E-4</c:v>
                      </c:pt>
                      <c:pt idx="111">
                        <c:v>6.220366225918023E-4</c:v>
                      </c:pt>
                      <c:pt idx="112">
                        <c:v>6.2346237542931662E-4</c:v>
                      </c:pt>
                      <c:pt idx="113">
                        <c:v>5.555798411910033E-4</c:v>
                      </c:pt>
                      <c:pt idx="114">
                        <c:v>5.863519918513178E-4</c:v>
                      </c:pt>
                      <c:pt idx="115">
                        <c:v>5.853143199678392E-4</c:v>
                      </c:pt>
                      <c:pt idx="116">
                        <c:v>6.1460432914899076E-4</c:v>
                      </c:pt>
                      <c:pt idx="117">
                        <c:v>5.4939149428619789E-4</c:v>
                      </c:pt>
                      <c:pt idx="118">
                        <c:v>5.4769720070784551E-4</c:v>
                      </c:pt>
                      <c:pt idx="119">
                        <c:v>5.7723925485122509E-4</c:v>
                      </c:pt>
                      <c:pt idx="120">
                        <c:v>6.0910525827372107E-4</c:v>
                      </c:pt>
                      <c:pt idx="121">
                        <c:v>6.0873951281886014E-4</c:v>
                      </c:pt>
                      <c:pt idx="122">
                        <c:v>6.0543205354824953E-4</c:v>
                      </c:pt>
                      <c:pt idx="123">
                        <c:v>5.390151378872086E-4</c:v>
                      </c:pt>
                      <c:pt idx="124">
                        <c:v>5.3831266685140839E-4</c:v>
                      </c:pt>
                      <c:pt idx="125">
                        <c:v>6.0188910253878897E-4</c:v>
                      </c:pt>
                      <c:pt idx="126">
                        <c:v>6.0325963651144477E-4</c:v>
                      </c:pt>
                      <c:pt idx="127">
                        <c:v>7.0729336077063559E-4</c:v>
                      </c:pt>
                      <c:pt idx="128">
                        <c:v>6.6987140823065365E-4</c:v>
                      </c:pt>
                      <c:pt idx="129">
                        <c:v>6.7925567169228667E-4</c:v>
                      </c:pt>
                      <c:pt idx="130">
                        <c:v>6.7579112242396888E-4</c:v>
                      </c:pt>
                      <c:pt idx="131">
                        <c:v>7.0700119663518704E-4</c:v>
                      </c:pt>
                      <c:pt idx="132">
                        <c:v>7.0926114330696372E-4</c:v>
                      </c:pt>
                      <c:pt idx="133">
                        <c:v>6.0089903100770824E-4</c:v>
                      </c:pt>
                      <c:pt idx="134">
                        <c:v>6.6731925966647819E-4</c:v>
                      </c:pt>
                      <c:pt idx="135">
                        <c:v>6.6722925091907109E-4</c:v>
                      </c:pt>
                      <c:pt idx="136">
                        <c:v>6.6371876507926382E-4</c:v>
                      </c:pt>
                      <c:pt idx="137">
                        <c:v>7.4032109081252542E-4</c:v>
                      </c:pt>
                      <c:pt idx="138">
                        <c:v>7.4449793762914002E-4</c:v>
                      </c:pt>
                      <c:pt idx="139">
                        <c:v>6.6893863094432413E-4</c:v>
                      </c:pt>
                      <c:pt idx="140">
                        <c:v>6.7024854759811293E-4</c:v>
                      </c:pt>
                      <c:pt idx="141">
                        <c:v>7.3912073935746415E-4</c:v>
                      </c:pt>
                      <c:pt idx="142">
                        <c:v>7.4098862278383767E-4</c:v>
                      </c:pt>
                      <c:pt idx="143">
                        <c:v>7.420686599098579E-4</c:v>
                      </c:pt>
                      <c:pt idx="144">
                        <c:v>7.3839639433642571E-4</c:v>
                      </c:pt>
                      <c:pt idx="145">
                        <c:v>7.4026442966960905E-4</c:v>
                      </c:pt>
                      <c:pt idx="146">
                        <c:v>7.4218132240978091E-4</c:v>
                      </c:pt>
                      <c:pt idx="147">
                        <c:v>7.3845320909685325E-4</c:v>
                      </c:pt>
                      <c:pt idx="148">
                        <c:v>7.012188244986281E-4</c:v>
                      </c:pt>
                      <c:pt idx="149">
                        <c:v>7.0361455603340766E-4</c:v>
                      </c:pt>
                      <c:pt idx="150">
                        <c:v>7.7552038623633613E-4</c:v>
                      </c:pt>
                      <c:pt idx="151">
                        <c:v>7.7687673369064092E-4</c:v>
                      </c:pt>
                      <c:pt idx="152">
                        <c:v>7.7394348030308086E-4</c:v>
                      </c:pt>
                      <c:pt idx="153">
                        <c:v>7.7013251152845E-4</c:v>
                      </c:pt>
                      <c:pt idx="154">
                        <c:v>7.3800759545799004E-4</c:v>
                      </c:pt>
                      <c:pt idx="155">
                        <c:v>7.3414542496132954E-4</c:v>
                      </c:pt>
                      <c:pt idx="156">
                        <c:v>7.3439598458736335E-4</c:v>
                      </c:pt>
                      <c:pt idx="157">
                        <c:v>7.7288924926146132E-4</c:v>
                      </c:pt>
                      <c:pt idx="158">
                        <c:v>7.6898751851458267E-4</c:v>
                      </c:pt>
                      <c:pt idx="159">
                        <c:v>7.6946138294291288E-4</c:v>
                      </c:pt>
                      <c:pt idx="160">
                        <c:v>8.5284768949450186E-4</c:v>
                      </c:pt>
                      <c:pt idx="161">
                        <c:v>8.4888254775565021E-4</c:v>
                      </c:pt>
                      <c:pt idx="162">
                        <c:v>7.6735923944943479E-4</c:v>
                      </c:pt>
                      <c:pt idx="163">
                        <c:v>7.678171142366456E-4</c:v>
                      </c:pt>
                      <c:pt idx="164">
                        <c:v>8.0382075149840844E-4</c:v>
                      </c:pt>
                      <c:pt idx="165">
                        <c:v>7.5982307729865973E-4</c:v>
                      </c:pt>
                      <c:pt idx="166">
                        <c:v>7.7108338614447424E-4</c:v>
                      </c:pt>
                      <c:pt idx="167">
                        <c:v>8.8942875200495261E-4</c:v>
                      </c:pt>
                      <c:pt idx="168">
                        <c:v>8.8853713546178709E-4</c:v>
                      </c:pt>
                      <c:pt idx="169">
                        <c:v>8.8444425095509705E-4</c:v>
                      </c:pt>
                      <c:pt idx="170">
                        <c:v>8.4441668100391511E-4</c:v>
                      </c:pt>
                      <c:pt idx="171">
                        <c:v>8.857497151694237E-4</c:v>
                      </c:pt>
                      <c:pt idx="172">
                        <c:v>8.8161258454395072E-4</c:v>
                      </c:pt>
                      <c:pt idx="173">
                        <c:v>8.8279773869656436E-4</c:v>
                      </c:pt>
                      <c:pt idx="174">
                        <c:v>8.894249605735211E-4</c:v>
                      </c:pt>
                      <c:pt idx="175">
                        <c:v>8.8521168076267595E-4</c:v>
                      </c:pt>
                      <c:pt idx="176">
                        <c:v>9.2542971638192141E-4</c:v>
                      </c:pt>
                      <c:pt idx="177">
                        <c:v>9.2463044866160869E-4</c:v>
                      </c:pt>
                      <c:pt idx="178">
                        <c:v>9.2039099096631746E-4</c:v>
                      </c:pt>
                      <c:pt idx="179">
                        <c:v>8.7696480459898806E-4</c:v>
                      </c:pt>
                      <c:pt idx="180">
                        <c:v>8.7815496715790045E-4</c:v>
                      </c:pt>
                      <c:pt idx="181">
                        <c:v>8.7387359320857943E-4</c:v>
                      </c:pt>
                      <c:pt idx="182">
                        <c:v>9.2047303377479318E-4</c:v>
                      </c:pt>
                      <c:pt idx="183">
                        <c:v>8.7958856543896187E-4</c:v>
                      </c:pt>
                      <c:pt idx="184">
                        <c:v>8.7523661926172083E-4</c:v>
                      </c:pt>
                      <c:pt idx="185">
                        <c:v>9.1443170876768609E-4</c:v>
                      </c:pt>
                      <c:pt idx="186">
                        <c:v>9.6586682996211565E-4</c:v>
                      </c:pt>
                      <c:pt idx="187">
                        <c:v>9.6145864905652315E-4</c:v>
                      </c:pt>
                      <c:pt idx="188">
                        <c:v>9.5705051834664499E-4</c:v>
                      </c:pt>
                      <c:pt idx="189">
                        <c:v>1.0448564398630503E-3</c:v>
                      </c:pt>
                      <c:pt idx="190">
                        <c:v>1.0404309664801626E-3</c:v>
                      </c:pt>
                      <c:pt idx="191">
                        <c:v>1.0844996009092816E-3</c:v>
                      </c:pt>
                      <c:pt idx="192">
                        <c:v>9.4671591076681374E-4</c:v>
                      </c:pt>
                      <c:pt idx="193">
                        <c:v>9.4963954243860722E-4</c:v>
                      </c:pt>
                      <c:pt idx="194">
                        <c:v>1.0429263698033418E-3</c:v>
                      </c:pt>
                      <c:pt idx="195">
                        <c:v>1.0384136531247058E-3</c:v>
                      </c:pt>
                      <c:pt idx="196">
                        <c:v>1.0420882216320259E-3</c:v>
                      </c:pt>
                      <c:pt idx="197">
                        <c:v>9.0102600568717694E-4</c:v>
                      </c:pt>
                      <c:pt idx="198">
                        <c:v>8.9647840407270176E-4</c:v>
                      </c:pt>
                      <c:pt idx="199">
                        <c:v>8.9669464486239121E-4</c:v>
                      </c:pt>
                      <c:pt idx="200">
                        <c:v>1.1936291037111322E-3</c:v>
                      </c:pt>
                      <c:pt idx="201">
                        <c:v>1.1889497743590659E-3</c:v>
                      </c:pt>
                      <c:pt idx="202">
                        <c:v>1.184270501683161E-3</c:v>
                      </c:pt>
                      <c:pt idx="203">
                        <c:v>1.1909571974772922E-3</c:v>
                      </c:pt>
                      <c:pt idx="204">
                        <c:v>1.1862328890593556E-3</c:v>
                      </c:pt>
                      <c:pt idx="205">
                        <c:v>1.1863932722969307E-3</c:v>
                      </c:pt>
                      <c:pt idx="206">
                        <c:v>1.2411088738840421E-3</c:v>
                      </c:pt>
                      <c:pt idx="207">
                        <c:v>1.1884037354785715E-3</c:v>
                      </c:pt>
                      <c:pt idx="208">
                        <c:v>1.1969919377593761E-3</c:v>
                      </c:pt>
                      <c:pt idx="209">
                        <c:v>1.2963781526801484E-3</c:v>
                      </c:pt>
                      <c:pt idx="210">
                        <c:v>1.3402370383823316E-3</c:v>
                      </c:pt>
                      <c:pt idx="211">
                        <c:v>1.3429730676905261E-3</c:v>
                      </c:pt>
                      <c:pt idx="212">
                        <c:v>1.2598544233799304E-3</c:v>
                      </c:pt>
                      <c:pt idx="213">
                        <c:v>1.3046663485142434E-3</c:v>
                      </c:pt>
                      <c:pt idx="214">
                        <c:v>1.3149276182503839E-3</c:v>
                      </c:pt>
                      <c:pt idx="215">
                        <c:v>1.3313615724817127E-3</c:v>
                      </c:pt>
                      <c:pt idx="216">
                        <c:v>1.4798381929945522E-3</c:v>
                      </c:pt>
                      <c:pt idx="217">
                        <c:v>1.5015896192801836E-3</c:v>
                      </c:pt>
                      <c:pt idx="218">
                        <c:v>1.5124125710579979E-3</c:v>
                      </c:pt>
                      <c:pt idx="219">
                        <c:v>1.4544542404553219E-3</c:v>
                      </c:pt>
                      <c:pt idx="220">
                        <c:v>1.4809854900324027E-3</c:v>
                      </c:pt>
                      <c:pt idx="221">
                        <c:v>1.5087899606182449E-3</c:v>
                      </c:pt>
                      <c:pt idx="222">
                        <c:v>1.50328408059456E-3</c:v>
                      </c:pt>
                      <c:pt idx="223">
                        <c:v>1.5681450314088575E-3</c:v>
                      </c:pt>
                      <c:pt idx="224">
                        <c:v>1.5623801748221873E-3</c:v>
                      </c:pt>
                      <c:pt idx="225">
                        <c:v>1.7295374201474042E-3</c:v>
                      </c:pt>
                      <c:pt idx="226">
                        <c:v>1.7592921980118831E-3</c:v>
                      </c:pt>
                      <c:pt idx="227">
                        <c:v>1.7933551533599564E-3</c:v>
                      </c:pt>
                      <c:pt idx="228">
                        <c:v>2.0280060442059E-3</c:v>
                      </c:pt>
                      <c:pt idx="229">
                        <c:v>2.1865614672711151E-3</c:v>
                      </c:pt>
                      <c:pt idx="230">
                        <c:v>2.3752416466955384E-3</c:v>
                      </c:pt>
                      <c:pt idx="231">
                        <c:v>2.4337917627551791E-3</c:v>
                      </c:pt>
                      <c:pt idx="232">
                        <c:v>2.5278795331644551E-3</c:v>
                      </c:pt>
                      <c:pt idx="233">
                        <c:v>2.6086195032363332E-3</c:v>
                      </c:pt>
                      <c:pt idx="234">
                        <c:v>2.9521525926107729E-3</c:v>
                      </c:pt>
                      <c:pt idx="235">
                        <c:v>3.0836119573543746E-3</c:v>
                      </c:pt>
                      <c:pt idx="236">
                        <c:v>3.3596130107202368E-3</c:v>
                      </c:pt>
                      <c:pt idx="237">
                        <c:v>3.2754296313833283E-3</c:v>
                      </c:pt>
                      <c:pt idx="238">
                        <c:v>3.4200740999191397E-3</c:v>
                      </c:pt>
                      <c:pt idx="239">
                        <c:v>3.7653543673140319E-3</c:v>
                      </c:pt>
                      <c:pt idx="240">
                        <c:v>3.7568912709377506E-3</c:v>
                      </c:pt>
                      <c:pt idx="241">
                        <c:v>3.9221678841928169E-3</c:v>
                      </c:pt>
                      <c:pt idx="242">
                        <c:v>4.610440836721773E-3</c:v>
                      </c:pt>
                      <c:pt idx="243">
                        <c:v>4.6008629782960369E-3</c:v>
                      </c:pt>
                      <c:pt idx="244">
                        <c:v>5.5456422298005778E-3</c:v>
                      </c:pt>
                      <c:pt idx="245">
                        <c:v>6.4425738211863681E-3</c:v>
                      </c:pt>
                      <c:pt idx="246">
                        <c:v>8.0682519615097332E-3</c:v>
                      </c:pt>
                      <c:pt idx="247">
                        <c:v>8.0579505626236503E-3</c:v>
                      </c:pt>
                      <c:pt idx="248">
                        <c:v>1.1383820807093504E-2</c:v>
                      </c:pt>
                      <c:pt idx="249">
                        <c:v>1.3787550177721472E-2</c:v>
                      </c:pt>
                      <c:pt idx="250">
                        <c:v>1.3776420213937265E-2</c:v>
                      </c:pt>
                      <c:pt idx="251">
                        <c:v>1.2975315513664912E-2</c:v>
                      </c:pt>
                      <c:pt idx="252">
                        <c:v>1.6224483970255554E-2</c:v>
                      </c:pt>
                      <c:pt idx="253">
                        <c:v>1.6212643073256722E-2</c:v>
                      </c:pt>
                      <c:pt idx="254">
                        <c:v>2.1026208197215835E-2</c:v>
                      </c:pt>
                      <c:pt idx="255">
                        <c:v>2.361123608813067E-2</c:v>
                      </c:pt>
                      <c:pt idx="256">
                        <c:v>2.3928234943577507E-2</c:v>
                      </c:pt>
                      <c:pt idx="257">
                        <c:v>2.6901469097203694E-2</c:v>
                      </c:pt>
                      <c:pt idx="258">
                        <c:v>2.8398328095533745E-2</c:v>
                      </c:pt>
                      <c:pt idx="259">
                        <c:v>2.9020730803417282E-2</c:v>
                      </c:pt>
                      <c:pt idx="260">
                        <c:v>3.0884249873858217E-2</c:v>
                      </c:pt>
                      <c:pt idx="261">
                        <c:v>3.0479015100036241E-2</c:v>
                      </c:pt>
                      <c:pt idx="262">
                        <c:v>3.046553079590603E-2</c:v>
                      </c:pt>
                      <c:pt idx="263">
                        <c:v>3.091735851087192E-2</c:v>
                      </c:pt>
                      <c:pt idx="264">
                        <c:v>2.5733430832428322E-2</c:v>
                      </c:pt>
                      <c:pt idx="265">
                        <c:v>2.4854425717515734E-2</c:v>
                      </c:pt>
                      <c:pt idx="266">
                        <c:v>1.8438900508591909E-2</c:v>
                      </c:pt>
                      <c:pt idx="267">
                        <c:v>1.4516648498035101E-2</c:v>
                      </c:pt>
                      <c:pt idx="268">
                        <c:v>1.3146666921268113E-2</c:v>
                      </c:pt>
                      <c:pt idx="269">
                        <c:v>1.0920606953525784E-2</c:v>
                      </c:pt>
                      <c:pt idx="270">
                        <c:v>8.0301559320574145E-3</c:v>
                      </c:pt>
                      <c:pt idx="271">
                        <c:v>7.3758320284109365E-3</c:v>
                      </c:pt>
                      <c:pt idx="272">
                        <c:v>5.0228840120272351E-3</c:v>
                      </c:pt>
                      <c:pt idx="273">
                        <c:v>3.1399716440437455E-3</c:v>
                      </c:pt>
                      <c:pt idx="274">
                        <c:v>2.9437175157923053E-3</c:v>
                      </c:pt>
                      <c:pt idx="275">
                        <c:v>2.4990001215426778E-3</c:v>
                      </c:pt>
                      <c:pt idx="276">
                        <c:v>2.0743623724693346E-3</c:v>
                      </c:pt>
                      <c:pt idx="277">
                        <c:v>1.9559164845358514E-3</c:v>
                      </c:pt>
                      <c:pt idx="278">
                        <c:v>2.1349505132706413E-3</c:v>
                      </c:pt>
                      <c:pt idx="279">
                        <c:v>1.5327067615814806E-3</c:v>
                      </c:pt>
                      <c:pt idx="280">
                        <c:v>1.4267687203774989E-3</c:v>
                      </c:pt>
                      <c:pt idx="281">
                        <c:v>1.3901254142648471E-3</c:v>
                      </c:pt>
                      <c:pt idx="282">
                        <c:v>1.7082014046576437E-3</c:v>
                      </c:pt>
                      <c:pt idx="283">
                        <c:v>1.5867037137395732E-3</c:v>
                      </c:pt>
                      <c:pt idx="284">
                        <c:v>1.5176008467713813E-3</c:v>
                      </c:pt>
                      <c:pt idx="285">
                        <c:v>1.5120041256181938E-3</c:v>
                      </c:pt>
                      <c:pt idx="286">
                        <c:v>1.2563376799402078E-3</c:v>
                      </c:pt>
                      <c:pt idx="287">
                        <c:v>1.2631760729691689E-3</c:v>
                      </c:pt>
                      <c:pt idx="288">
                        <c:v>1.2582845380058861E-3</c:v>
                      </c:pt>
                      <c:pt idx="289">
                        <c:v>1.231928379705921E-3</c:v>
                      </c:pt>
                      <c:pt idx="290">
                        <c:v>1.0146193619369438E-3</c:v>
                      </c:pt>
                      <c:pt idx="291">
                        <c:v>1.1828866341020486E-3</c:v>
                      </c:pt>
                      <c:pt idx="292">
                        <c:v>1.1785738420243366E-3</c:v>
                      </c:pt>
                      <c:pt idx="293">
                        <c:v>9.7872628477336404E-4</c:v>
                      </c:pt>
                      <c:pt idx="294">
                        <c:v>1.016668738579835E-3</c:v>
                      </c:pt>
                      <c:pt idx="295">
                        <c:v>9.9699311409324641E-4</c:v>
                      </c:pt>
                      <c:pt idx="296">
                        <c:v>9.3803478319934405E-4</c:v>
                      </c:pt>
                      <c:pt idx="297">
                        <c:v>1.0567366866541105E-3</c:v>
                      </c:pt>
                      <c:pt idx="298">
                        <c:v>1.0404545672185186E-3</c:v>
                      </c:pt>
                      <c:pt idx="299">
                        <c:v>1.1033123711645179E-3</c:v>
                      </c:pt>
                      <c:pt idx="300">
                        <c:v>8.596263077608737E-4</c:v>
                      </c:pt>
                      <c:pt idx="301">
                        <c:v>8.5087952138247541E-4</c:v>
                      </c:pt>
                      <c:pt idx="302">
                        <c:v>9.1906483279385756E-4</c:v>
                      </c:pt>
                      <c:pt idx="303">
                        <c:v>9.5453956069626482E-4</c:v>
                      </c:pt>
                      <c:pt idx="304">
                        <c:v>9.3664988661000808E-4</c:v>
                      </c:pt>
                      <c:pt idx="305">
                        <c:v>1.0469553158965201E-3</c:v>
                      </c:pt>
                      <c:pt idx="306">
                        <c:v>8.1059058535439303E-4</c:v>
                      </c:pt>
                      <c:pt idx="307">
                        <c:v>8.0126159531942087E-4</c:v>
                      </c:pt>
                      <c:pt idx="308">
                        <c:v>7.9214920791459431E-4</c:v>
                      </c:pt>
                      <c:pt idx="309">
                        <c:v>7.5009733371024588E-4</c:v>
                      </c:pt>
                      <c:pt idx="310">
                        <c:v>7.4378549709039712E-4</c:v>
                      </c:pt>
                      <c:pt idx="311">
                        <c:v>7.3585993805869339E-4</c:v>
                      </c:pt>
                      <c:pt idx="312">
                        <c:v>8.4574908203237668E-4</c:v>
                      </c:pt>
                      <c:pt idx="313">
                        <c:v>8.382545635327055E-4</c:v>
                      </c:pt>
                      <c:pt idx="314">
                        <c:v>7.9676062362779869E-4</c:v>
                      </c:pt>
                      <c:pt idx="315">
                        <c:v>6.7318023413592322E-4</c:v>
                      </c:pt>
                      <c:pt idx="316">
                        <c:v>6.6798200686328058E-4</c:v>
                      </c:pt>
                      <c:pt idx="317">
                        <c:v>7.3880585175851933E-4</c:v>
                      </c:pt>
                      <c:pt idx="318">
                        <c:v>8.0612082441800209E-4</c:v>
                      </c:pt>
                      <c:pt idx="319">
                        <c:v>7.9898047521420666E-4</c:v>
                      </c:pt>
                      <c:pt idx="320">
                        <c:v>9.7581678155118814E-4</c:v>
                      </c:pt>
                      <c:pt idx="321">
                        <c:v>7.8817348352151761E-4</c:v>
                      </c:pt>
                      <c:pt idx="322">
                        <c:v>7.8368602014808049E-4</c:v>
                      </c:pt>
                      <c:pt idx="323">
                        <c:v>6.6546847925609152E-4</c:v>
                      </c:pt>
                      <c:pt idx="324">
                        <c:v>6.6182005986189303E-4</c:v>
                      </c:pt>
                      <c:pt idx="325">
                        <c:v>6.560841571188632E-4</c:v>
                      </c:pt>
                      <c:pt idx="326">
                        <c:v>7.6002574376918383E-4</c:v>
                      </c:pt>
                      <c:pt idx="327">
                        <c:v>6.8374536095729165E-4</c:v>
                      </c:pt>
                      <c:pt idx="328">
                        <c:v>6.7652502479696416E-4</c:v>
                      </c:pt>
                      <c:pt idx="329">
                        <c:v>7.4365707621159292E-4</c:v>
                      </c:pt>
                      <c:pt idx="330">
                        <c:v>5.9581704334692187E-4</c:v>
                      </c:pt>
                      <c:pt idx="331">
                        <c:v>5.8972668996087028E-4</c:v>
                      </c:pt>
                      <c:pt idx="332">
                        <c:v>6.9096546645802724E-4</c:v>
                      </c:pt>
                      <c:pt idx="333">
                        <c:v>6.8739312358312237E-4</c:v>
                      </c:pt>
                      <c:pt idx="334">
                        <c:v>6.8026008885614284E-4</c:v>
                      </c:pt>
                      <c:pt idx="335">
                        <c:v>5.300570368195459E-4</c:v>
                      </c:pt>
                      <c:pt idx="336">
                        <c:v>5.2653297286667515E-4</c:v>
                      </c:pt>
                      <c:pt idx="337">
                        <c:v>5.2300893691639542E-4</c:v>
                      </c:pt>
                      <c:pt idx="338">
                        <c:v>5.5193403277037844E-4</c:v>
                      </c:pt>
                      <c:pt idx="339">
                        <c:v>5.4842791481511514E-4</c:v>
                      </c:pt>
                      <c:pt idx="340">
                        <c:v>4.7472188569272689E-4</c:v>
                      </c:pt>
                      <c:pt idx="341">
                        <c:v>6.0725340499118206E-4</c:v>
                      </c:pt>
                      <c:pt idx="342">
                        <c:v>4.9922446487250382E-4</c:v>
                      </c:pt>
                      <c:pt idx="343">
                        <c:v>4.9625161213212154E-4</c:v>
                      </c:pt>
                      <c:pt idx="344">
                        <c:v>5.2341085176275232E-4</c:v>
                      </c:pt>
                      <c:pt idx="345">
                        <c:v>6.2376685503740036E-4</c:v>
                      </c:pt>
                      <c:pt idx="346">
                        <c:v>6.1533762773061324E-4</c:v>
                      </c:pt>
                      <c:pt idx="347">
                        <c:v>6.1006830894322361E-4</c:v>
                      </c:pt>
                      <c:pt idx="348">
                        <c:v>7.4354225484825765E-4</c:v>
                      </c:pt>
                      <c:pt idx="349">
                        <c:v>7.3715224432080798E-4</c:v>
                      </c:pt>
                      <c:pt idx="350">
                        <c:v>5.9447888225344885E-4</c:v>
                      </c:pt>
                      <c:pt idx="351">
                        <c:v>5.5717213709926411E-4</c:v>
                      </c:pt>
                      <c:pt idx="352">
                        <c:v>5.5053470590916401E-4</c:v>
                      </c:pt>
                      <c:pt idx="353">
                        <c:v>5.7635717949589677E-4</c:v>
                      </c:pt>
                      <c:pt idx="354">
                        <c:v>5.7301518438603364E-4</c:v>
                      </c:pt>
                      <c:pt idx="355">
                        <c:v>6.3286934629025395E-4</c:v>
                      </c:pt>
                      <c:pt idx="356">
                        <c:v>6.235163032804439E-4</c:v>
                      </c:pt>
                      <c:pt idx="357">
                        <c:v>6.5316752245075948E-4</c:v>
                      </c:pt>
                      <c:pt idx="358">
                        <c:v>6.4125210127274207E-4</c:v>
                      </c:pt>
                      <c:pt idx="359">
                        <c:v>6.3322951440762947E-4</c:v>
                      </c:pt>
                      <c:pt idx="360">
                        <c:v>6.3000671302021146E-4</c:v>
                      </c:pt>
                      <c:pt idx="361">
                        <c:v>6.4806779398353159E-4</c:v>
                      </c:pt>
                      <c:pt idx="362">
                        <c:v>5.8145137179244381E-4</c:v>
                      </c:pt>
                      <c:pt idx="363">
                        <c:v>5.7828245784112878E-4</c:v>
                      </c:pt>
                      <c:pt idx="364">
                        <c:v>5.9747065922564695E-4</c:v>
                      </c:pt>
                      <c:pt idx="365">
                        <c:v>5.9435062791882804E-4</c:v>
                      </c:pt>
                      <c:pt idx="366">
                        <c:v>5.9123061840538071E-4</c:v>
                      </c:pt>
                      <c:pt idx="367">
                        <c:v>6.4587207472532578E-4</c:v>
                      </c:pt>
                      <c:pt idx="368">
                        <c:v>5.8075953447600309E-4</c:v>
                      </c:pt>
                      <c:pt idx="369">
                        <c:v>5.7662943026272849E-4</c:v>
                      </c:pt>
                      <c:pt idx="370">
                        <c:v>6.6757662685373636E-4</c:v>
                      </c:pt>
                      <c:pt idx="371">
                        <c:v>7.5615077920901592E-4</c:v>
                      </c:pt>
                      <c:pt idx="372">
                        <c:v>9.0781548102946059E-4</c:v>
                      </c:pt>
                      <c:pt idx="373">
                        <c:v>9.0881221096605317E-4</c:v>
                      </c:pt>
                      <c:pt idx="374">
                        <c:v>7.6126261170332869E-4</c:v>
                      </c:pt>
                      <c:pt idx="375">
                        <c:v>7.5811072660365874E-4</c:v>
                      </c:pt>
                      <c:pt idx="376">
                        <c:v>7.5495886398260358E-4</c:v>
                      </c:pt>
                      <c:pt idx="377">
                        <c:v>9.2567485336190385E-4</c:v>
                      </c:pt>
                      <c:pt idx="378">
                        <c:v>8.5825334170856044E-4</c:v>
                      </c:pt>
                      <c:pt idx="379">
                        <c:v>8.6151808984362389E-4</c:v>
                      </c:pt>
                      <c:pt idx="380">
                        <c:v>8.6728209994927621E-4</c:v>
                      </c:pt>
                      <c:pt idx="381">
                        <c:v>8.6401587247122611E-4</c:v>
                      </c:pt>
                      <c:pt idx="382">
                        <c:v>8.7153001432810644E-4</c:v>
                      </c:pt>
                      <c:pt idx="383">
                        <c:v>8.6822289207154541E-4</c:v>
                      </c:pt>
                      <c:pt idx="384">
                        <c:v>8.699332028600323E-4</c:v>
                      </c:pt>
                      <c:pt idx="385">
                        <c:v>8.0002819029910996E-4</c:v>
                      </c:pt>
                      <c:pt idx="386">
                        <c:v>8.4140627868014152E-4</c:v>
                      </c:pt>
                      <c:pt idx="387">
                        <c:v>8.7178135075213954E-4</c:v>
                      </c:pt>
                      <c:pt idx="388">
                        <c:v>8.6840936603073751E-4</c:v>
                      </c:pt>
                      <c:pt idx="389">
                        <c:v>8.9878414093068413E-4</c:v>
                      </c:pt>
                      <c:pt idx="390">
                        <c:v>1.0156108506895287E-3</c:v>
                      </c:pt>
                      <c:pt idx="391">
                        <c:v>1.022432881746147E-3</c:v>
                      </c:pt>
                      <c:pt idx="392">
                        <c:v>9.4948773727085976E-4</c:v>
                      </c:pt>
                      <c:pt idx="393">
                        <c:v>1.1265295442770093E-3</c:v>
                      </c:pt>
                      <c:pt idx="394">
                        <c:v>1.128781801299688E-3</c:v>
                      </c:pt>
                      <c:pt idx="395">
                        <c:v>1.1252710012051256E-3</c:v>
                      </c:pt>
                      <c:pt idx="396">
                        <c:v>9.8628007350561649E-4</c:v>
                      </c:pt>
                      <c:pt idx="397">
                        <c:v>9.9195037531704666E-4</c:v>
                      </c:pt>
                      <c:pt idx="398">
                        <c:v>9.5275187310228779E-4</c:v>
                      </c:pt>
                      <c:pt idx="399">
                        <c:v>9.9513074558596286E-4</c:v>
                      </c:pt>
                      <c:pt idx="400">
                        <c:v>1.0009540105842406E-3</c:v>
                      </c:pt>
                      <c:pt idx="401">
                        <c:v>9.774850650198807E-4</c:v>
                      </c:pt>
                      <c:pt idx="402">
                        <c:v>1.1216961805142803E-3</c:v>
                      </c:pt>
                      <c:pt idx="403">
                        <c:v>1.130225512721308E-3</c:v>
                      </c:pt>
                      <c:pt idx="404">
                        <c:v>1.14266317093996E-3</c:v>
                      </c:pt>
                      <c:pt idx="405">
                        <c:v>1.1388735144589332E-3</c:v>
                      </c:pt>
                      <c:pt idx="406">
                        <c:v>1.1081289988218686E-3</c:v>
                      </c:pt>
                      <c:pt idx="407">
                        <c:v>9.983421108188549E-4</c:v>
                      </c:pt>
                      <c:pt idx="408">
                        <c:v>9.9448067006486433E-4</c:v>
                      </c:pt>
                      <c:pt idx="409">
                        <c:v>9.5197843739959834E-4</c:v>
                      </c:pt>
                      <c:pt idx="410">
                        <c:v>9.4811721235461106E-4</c:v>
                      </c:pt>
                      <c:pt idx="411">
                        <c:v>9.2011360400184915E-4</c:v>
                      </c:pt>
                      <c:pt idx="412">
                        <c:v>9.2678853977584143E-4</c:v>
                      </c:pt>
                      <c:pt idx="413">
                        <c:v>8.4339440947103143E-4</c:v>
                      </c:pt>
                      <c:pt idx="414">
                        <c:v>8.0719948644260341E-4</c:v>
                      </c:pt>
                      <c:pt idx="415">
                        <c:v>8.0885262704224049E-4</c:v>
                      </c:pt>
                      <c:pt idx="416">
                        <c:v>8.8867844497589311E-4</c:v>
                      </c:pt>
                      <c:pt idx="417">
                        <c:v>8.8463081452320221E-4</c:v>
                      </c:pt>
                      <c:pt idx="418">
                        <c:v>8.868525487487444E-4</c:v>
                      </c:pt>
                      <c:pt idx="419">
                        <c:v>1.0147830202384643E-3</c:v>
                      </c:pt>
                      <c:pt idx="420">
                        <c:v>9.2829297466237451E-4</c:v>
                      </c:pt>
                      <c:pt idx="421">
                        <c:v>9.3315249711710933E-4</c:v>
                      </c:pt>
                      <c:pt idx="422">
                        <c:v>9.3347140673407422E-4</c:v>
                      </c:pt>
                      <c:pt idx="423">
                        <c:v>9.2929591579011389E-4</c:v>
                      </c:pt>
                      <c:pt idx="424">
                        <c:v>9.3078486019037589E-4</c:v>
                      </c:pt>
                      <c:pt idx="425">
                        <c:v>9.3348170405972036E-4</c:v>
                      </c:pt>
                      <c:pt idx="426">
                        <c:v>8.4453914085843684E-4</c:v>
                      </c:pt>
                      <c:pt idx="427">
                        <c:v>8.497511942692509E-4</c:v>
                      </c:pt>
                      <c:pt idx="428">
                        <c:v>8.9611838381872453E-4</c:v>
                      </c:pt>
                      <c:pt idx="429">
                        <c:v>8.9180111722183208E-4</c:v>
                      </c:pt>
                      <c:pt idx="430">
                        <c:v>8.4855748867457726E-4</c:v>
                      </c:pt>
                      <c:pt idx="431">
                        <c:v>8.5281130664899491E-4</c:v>
                      </c:pt>
                      <c:pt idx="432">
                        <c:v>9.8003222941126216E-4</c:v>
                      </c:pt>
                      <c:pt idx="433">
                        <c:v>9.8066084061161629E-4</c:v>
                      </c:pt>
                      <c:pt idx="434">
                        <c:v>9.7625474422793597E-4</c:v>
                      </c:pt>
                      <c:pt idx="435">
                        <c:v>9.361823825176582E-4</c:v>
                      </c:pt>
                      <c:pt idx="436">
                        <c:v>9.341892644796105E-4</c:v>
                      </c:pt>
                      <c:pt idx="437">
                        <c:v>9.2973171683830664E-4</c:v>
                      </c:pt>
                      <c:pt idx="438">
                        <c:v>9.2890524489393602E-4</c:v>
                      </c:pt>
                      <c:pt idx="439">
                        <c:v>9.7686087970361049E-4</c:v>
                      </c:pt>
                      <c:pt idx="440">
                        <c:v>9.3335875458201299E-4</c:v>
                      </c:pt>
                      <c:pt idx="441">
                        <c:v>9.2881861177956254E-4</c:v>
                      </c:pt>
                      <c:pt idx="442">
                        <c:v>9.3045664011671839E-4</c:v>
                      </c:pt>
                      <c:pt idx="443">
                        <c:v>1.0702479962046529E-3</c:v>
                      </c:pt>
                      <c:pt idx="444">
                        <c:v>1.0656462609855066E-3</c:v>
                      </c:pt>
                      <c:pt idx="445">
                        <c:v>1.0653061479670232E-3</c:v>
                      </c:pt>
                      <c:pt idx="446">
                        <c:v>1.1562641591528968E-3</c:v>
                      </c:pt>
                      <c:pt idx="447">
                        <c:v>1.0589180501066196E-3</c:v>
                      </c:pt>
                      <c:pt idx="448">
                        <c:v>1.0585361642727765E-3</c:v>
                      </c:pt>
                      <c:pt idx="449">
                        <c:v>9.6343424365755311E-4</c:v>
                      </c:pt>
                      <c:pt idx="450">
                        <c:v>9.5877074759812247E-4</c:v>
                      </c:pt>
                      <c:pt idx="451">
                        <c:v>1.0062488207904926E-3</c:v>
                      </c:pt>
                      <c:pt idx="452">
                        <c:v>1.0015596835386365E-3</c:v>
                      </c:pt>
                      <c:pt idx="453">
                        <c:v>9.9687059263994923E-4</c:v>
                      </c:pt>
                      <c:pt idx="454">
                        <c:v>9.4914856223801268E-4</c:v>
                      </c:pt>
                      <c:pt idx="455">
                        <c:v>9.4836758261164381E-4</c:v>
                      </c:pt>
                      <c:pt idx="456">
                        <c:v>9.4363992756914825E-4</c:v>
                      </c:pt>
                      <c:pt idx="457">
                        <c:v>9.4149593089669771E-4</c:v>
                      </c:pt>
                      <c:pt idx="458">
                        <c:v>9.3675534862802255E-4</c:v>
                      </c:pt>
                      <c:pt idx="459">
                        <c:v>9.2945724252695378E-4</c:v>
                      </c:pt>
                      <c:pt idx="460">
                        <c:v>9.7607761236198696E-4</c:v>
                      </c:pt>
                      <c:pt idx="461">
                        <c:v>1.0677868573771767E-3</c:v>
                      </c:pt>
                      <c:pt idx="462">
                        <c:v>1.110605716421873E-3</c:v>
                      </c:pt>
                      <c:pt idx="463">
                        <c:v>1.1043213784040771E-3</c:v>
                      </c:pt>
                      <c:pt idx="464">
                        <c:v>1.107247489235534E-3</c:v>
                      </c:pt>
                      <c:pt idx="465">
                        <c:v>1.1981417919335934E-3</c:v>
                      </c:pt>
                      <c:pt idx="466">
                        <c:v>1.191699730254029E-3</c:v>
                      </c:pt>
                      <c:pt idx="467">
                        <c:v>1.1391548053391422E-3</c:v>
                      </c:pt>
                      <c:pt idx="468">
                        <c:v>9.9660423289672675E-4</c:v>
                      </c:pt>
                      <c:pt idx="469">
                        <c:v>9.9043030363761054E-4</c:v>
                      </c:pt>
                      <c:pt idx="470">
                        <c:v>1.0336069657982199E-3</c:v>
                      </c:pt>
                      <c:pt idx="471">
                        <c:v>1.0273779850862169E-3</c:v>
                      </c:pt>
                      <c:pt idx="472">
                        <c:v>1.0268526268512078E-3</c:v>
                      </c:pt>
                      <c:pt idx="473">
                        <c:v>1.0220458424507908E-3</c:v>
                      </c:pt>
                      <c:pt idx="474">
                        <c:v>9.2103526361925659E-4</c:v>
                      </c:pt>
                      <c:pt idx="475">
                        <c:v>9.1749232072652835E-4</c:v>
                      </c:pt>
                      <c:pt idx="476">
                        <c:v>9.5818145410923026E-4</c:v>
                      </c:pt>
                      <c:pt idx="477">
                        <c:v>9.5338181264226619E-4</c:v>
                      </c:pt>
                      <c:pt idx="478">
                        <c:v>9.4860500101920484E-4</c:v>
                      </c:pt>
                      <c:pt idx="479">
                        <c:v>9.4380533877256386E-4</c:v>
                      </c:pt>
                      <c:pt idx="480">
                        <c:v>9.3899444772103686E-4</c:v>
                      </c:pt>
                      <c:pt idx="481">
                        <c:v>9.3419493753230348E-4</c:v>
                      </c:pt>
                      <c:pt idx="482">
                        <c:v>1.0254628284723309E-3</c:v>
                      </c:pt>
                      <c:pt idx="483">
                        <c:v>1.0717081581422478E-3</c:v>
                      </c:pt>
                      <c:pt idx="484">
                        <c:v>1.065399940233891E-3</c:v>
                      </c:pt>
                      <c:pt idx="485">
                        <c:v>9.1629066847843076E-4</c:v>
                      </c:pt>
                      <c:pt idx="486">
                        <c:v>9.555685454023838E-4</c:v>
                      </c:pt>
                      <c:pt idx="487">
                        <c:v>9.5611826962269401E-4</c:v>
                      </c:pt>
                      <c:pt idx="488">
                        <c:v>8.5497033542542315E-4</c:v>
                      </c:pt>
                      <c:pt idx="489">
                        <c:v>8.5014764396219552E-4</c:v>
                      </c:pt>
                      <c:pt idx="490">
                        <c:v>8.4888743627400585E-4</c:v>
                      </c:pt>
                      <c:pt idx="491">
                        <c:v>8.9241276733532558E-4</c:v>
                      </c:pt>
                      <c:pt idx="492">
                        <c:v>8.8758011362675298E-4</c:v>
                      </c:pt>
                      <c:pt idx="493">
                        <c:v>8.8274750704363453E-4</c:v>
                      </c:pt>
                      <c:pt idx="494">
                        <c:v>8.7789371680054213E-4</c:v>
                      </c:pt>
                      <c:pt idx="495">
                        <c:v>8.7306132125604624E-4</c:v>
                      </c:pt>
                      <c:pt idx="496">
                        <c:v>8.6701812611834363E-4</c:v>
                      </c:pt>
                      <c:pt idx="497">
                        <c:v>1.0554238778432547E-3</c:v>
                      </c:pt>
                      <c:pt idx="498">
                        <c:v>1.0505973238811709E-3</c:v>
                      </c:pt>
                      <c:pt idx="499">
                        <c:v>1.0516763051315714E-3</c:v>
                      </c:pt>
                      <c:pt idx="500">
                        <c:v>9.4967858289755317E-4</c:v>
                      </c:pt>
                      <c:pt idx="501">
                        <c:v>9.4482532795929649E-4</c:v>
                      </c:pt>
                      <c:pt idx="502">
                        <c:v>9.3997212040355818E-4</c:v>
                      </c:pt>
                      <c:pt idx="503">
                        <c:v>9.3912781917416556E-4</c:v>
                      </c:pt>
                      <c:pt idx="504">
                        <c:v>9.3425388287685682E-4</c:v>
                      </c:pt>
                      <c:pt idx="505">
                        <c:v>9.8514553650129997E-4</c:v>
                      </c:pt>
                      <c:pt idx="506">
                        <c:v>1.0815863658262394E-3</c:v>
                      </c:pt>
                      <c:pt idx="507">
                        <c:v>9.781268356682288E-4</c:v>
                      </c:pt>
                      <c:pt idx="508">
                        <c:v>9.7882257392444818E-4</c:v>
                      </c:pt>
                      <c:pt idx="509">
                        <c:v>9.8524757331093179E-4</c:v>
                      </c:pt>
                      <c:pt idx="510">
                        <c:v>1.0303690888407136E-3</c:v>
                      </c:pt>
                      <c:pt idx="511">
                        <c:v>1.0313577703286471E-3</c:v>
                      </c:pt>
                      <c:pt idx="512">
                        <c:v>1.1439527139798708E-3</c:v>
                      </c:pt>
                      <c:pt idx="513">
                        <c:v>1.138838563505441E-3</c:v>
                      </c:pt>
                      <c:pt idx="514">
                        <c:v>1.0907212671397986E-3</c:v>
                      </c:pt>
                      <c:pt idx="515">
                        <c:v>1.0970876116486944E-3</c:v>
                      </c:pt>
                      <c:pt idx="516">
                        <c:v>1.0918804982914974E-3</c:v>
                      </c:pt>
                      <c:pt idx="517">
                        <c:v>1.0933395271834415E-3</c:v>
                      </c:pt>
                      <c:pt idx="518">
                        <c:v>1.1929523403235774E-3</c:v>
                      </c:pt>
                      <c:pt idx="519">
                        <c:v>1.2080036901659225E-3</c:v>
                      </c:pt>
                      <c:pt idx="520">
                        <c:v>1.1711654916697976E-3</c:v>
                      </c:pt>
                      <c:pt idx="521">
                        <c:v>1.1844806002610712E-3</c:v>
                      </c:pt>
                      <c:pt idx="522">
                        <c:v>1.3445814699228668E-3</c:v>
                      </c:pt>
                      <c:pt idx="523">
                        <c:v>1.399838628109044E-3</c:v>
                      </c:pt>
                      <c:pt idx="524">
                        <c:v>1.394069918032214E-3</c:v>
                      </c:pt>
                      <c:pt idx="525">
                        <c:v>1.4460120145837634E-3</c:v>
                      </c:pt>
                      <c:pt idx="526">
                        <c:v>1.5166366641509736E-3</c:v>
                      </c:pt>
                      <c:pt idx="527">
                        <c:v>1.3890190726730291E-3</c:v>
                      </c:pt>
                      <c:pt idx="528">
                        <c:v>1.565257144244074E-3</c:v>
                      </c:pt>
                      <c:pt idx="529">
                        <c:v>1.6497583276617208E-3</c:v>
                      </c:pt>
                      <c:pt idx="530">
                        <c:v>1.8362315263552975E-3</c:v>
                      </c:pt>
                      <c:pt idx="531">
                        <c:v>1.9526134396883614E-3</c:v>
                      </c:pt>
                      <c:pt idx="532">
                        <c:v>1.9459843346757851E-3</c:v>
                      </c:pt>
                      <c:pt idx="533">
                        <c:v>1.8730697160973871E-3</c:v>
                      </c:pt>
                      <c:pt idx="534">
                        <c:v>2.1003568379154456E-3</c:v>
                      </c:pt>
                      <c:pt idx="535">
                        <c:v>2.1772317304093705E-3</c:v>
                      </c:pt>
                      <c:pt idx="536">
                        <c:v>2.4761898520440319E-3</c:v>
                      </c:pt>
                      <c:pt idx="537">
                        <c:v>2.4686726947448457E-3</c:v>
                      </c:pt>
                      <c:pt idx="538">
                        <c:v>2.5389406298644002E-3</c:v>
                      </c:pt>
                      <c:pt idx="539">
                        <c:v>2.7038935684504197E-3</c:v>
                      </c:pt>
                      <c:pt idx="540">
                        <c:v>2.6953465328452223E-3</c:v>
                      </c:pt>
                      <c:pt idx="541">
                        <c:v>2.8126229998159018E-3</c:v>
                      </c:pt>
                      <c:pt idx="542">
                        <c:v>3.0718915431884324E-3</c:v>
                      </c:pt>
                      <c:pt idx="543">
                        <c:v>3.2136505293037924E-3</c:v>
                      </c:pt>
                      <c:pt idx="544">
                        <c:v>3.3918662082556808E-3</c:v>
                      </c:pt>
                      <c:pt idx="545">
                        <c:v>4.126081464494725E-3</c:v>
                      </c:pt>
                      <c:pt idx="546">
                        <c:v>4.1154969229243018E-3</c:v>
                      </c:pt>
                      <c:pt idx="547">
                        <c:v>4.3998402576000172E-3</c:v>
                      </c:pt>
                      <c:pt idx="548">
                        <c:v>4.9406845778468536E-3</c:v>
                      </c:pt>
                      <c:pt idx="549">
                        <c:v>5.2147803848649425E-3</c:v>
                      </c:pt>
                      <c:pt idx="550">
                        <c:v>5.4365992705001512E-3</c:v>
                      </c:pt>
                      <c:pt idx="551">
                        <c:v>5.95054562664843E-3</c:v>
                      </c:pt>
                      <c:pt idx="552">
                        <c:v>5.9376919671877641E-3</c:v>
                      </c:pt>
                      <c:pt idx="553">
                        <c:v>6.1809871779739843E-3</c:v>
                      </c:pt>
                      <c:pt idx="554">
                        <c:v>7.1273238853884462E-3</c:v>
                      </c:pt>
                      <c:pt idx="555">
                        <c:v>7.1138549896467675E-3</c:v>
                      </c:pt>
                      <c:pt idx="556">
                        <c:v>8.4712127299025712E-3</c:v>
                      </c:pt>
                      <c:pt idx="557">
                        <c:v>9.0811356894470747E-3</c:v>
                      </c:pt>
                      <c:pt idx="558">
                        <c:v>1.0110569294342351E-2</c:v>
                      </c:pt>
                      <c:pt idx="559">
                        <c:v>1.2312707178321499E-2</c:v>
                      </c:pt>
                      <c:pt idx="560">
                        <c:v>1.3114526744571474E-2</c:v>
                      </c:pt>
                      <c:pt idx="561">
                        <c:v>1.309848571167538E-2</c:v>
                      </c:pt>
                      <c:pt idx="562">
                        <c:v>1.697200265502959E-2</c:v>
                      </c:pt>
                      <c:pt idx="563">
                        <c:v>2.1484959351830545E-2</c:v>
                      </c:pt>
                      <c:pt idx="564">
                        <c:v>2.1468182283925219E-2</c:v>
                      </c:pt>
                      <c:pt idx="565">
                        <c:v>2.4727340575031276E-2</c:v>
                      </c:pt>
                      <c:pt idx="566">
                        <c:v>2.4542044801159485E-2</c:v>
                      </c:pt>
                      <c:pt idx="567">
                        <c:v>2.4524897695006681E-2</c:v>
                      </c:pt>
                      <c:pt idx="568">
                        <c:v>2.9408325542359701E-2</c:v>
                      </c:pt>
                      <c:pt idx="569">
                        <c:v>3.2855153248717128E-2</c:v>
                      </c:pt>
                      <c:pt idx="570">
                        <c:v>3.3172105595477695E-2</c:v>
                      </c:pt>
                      <c:pt idx="571">
                        <c:v>4.0090845099439013E-2</c:v>
                      </c:pt>
                      <c:pt idx="572">
                        <c:v>4.0072389610597579E-2</c:v>
                      </c:pt>
                      <c:pt idx="573">
                        <c:v>4.0050358704682404E-2</c:v>
                      </c:pt>
                      <c:pt idx="574">
                        <c:v>4.3661779070809453E-2</c:v>
                      </c:pt>
                      <c:pt idx="575">
                        <c:v>6.1608442542844345E-2</c:v>
                      </c:pt>
                      <c:pt idx="576">
                        <c:v>6.2251106515813628E-2</c:v>
                      </c:pt>
                      <c:pt idx="577">
                        <c:v>6.3589620162341196E-2</c:v>
                      </c:pt>
                      <c:pt idx="578">
                        <c:v>7.095346303558081E-2</c:v>
                      </c:pt>
                      <c:pt idx="579">
                        <c:v>7.6403406968554827E-2</c:v>
                      </c:pt>
                      <c:pt idx="580">
                        <c:v>8.6781658924394101E-2</c:v>
                      </c:pt>
                      <c:pt idx="581">
                        <c:v>9.4508619870838056E-2</c:v>
                      </c:pt>
                      <c:pt idx="582">
                        <c:v>0.10172658189292272</c:v>
                      </c:pt>
                      <c:pt idx="583">
                        <c:v>0.11752804612407004</c:v>
                      </c:pt>
                      <c:pt idx="584">
                        <c:v>0.12899066443109761</c:v>
                      </c:pt>
                      <c:pt idx="585">
                        <c:v>0.13936842234762006</c:v>
                      </c:pt>
                      <c:pt idx="586">
                        <c:v>0.15454175850406854</c:v>
                      </c:pt>
                      <c:pt idx="587">
                        <c:v>0.17914225045512275</c:v>
                      </c:pt>
                      <c:pt idx="588">
                        <c:v>0.18324021807241397</c:v>
                      </c:pt>
                      <c:pt idx="589">
                        <c:v>0.2106689033423359</c:v>
                      </c:pt>
                      <c:pt idx="590">
                        <c:v>0.22258116579264942</c:v>
                      </c:pt>
                      <c:pt idx="591">
                        <c:v>0.22783710064400184</c:v>
                      </c:pt>
                      <c:pt idx="592">
                        <c:v>0.24046991040441271</c:v>
                      </c:pt>
                      <c:pt idx="593">
                        <c:v>0.24723401810119014</c:v>
                      </c:pt>
                      <c:pt idx="594">
                        <c:v>0.25342651590840992</c:v>
                      </c:pt>
                      <c:pt idx="595">
                        <c:v>0.2593355518701338</c:v>
                      </c:pt>
                      <c:pt idx="596">
                        <c:v>0.25807507722315187</c:v>
                      </c:pt>
                      <c:pt idx="597">
                        <c:v>0.25306567909507593</c:v>
                      </c:pt>
                      <c:pt idx="598">
                        <c:v>0.23272123459871594</c:v>
                      </c:pt>
                      <c:pt idx="599">
                        <c:v>0.22444589359902906</c:v>
                      </c:pt>
                      <c:pt idx="600">
                        <c:v>0.20784183408318438</c:v>
                      </c:pt>
                      <c:pt idx="601">
                        <c:v>0.2001784475967229</c:v>
                      </c:pt>
                      <c:pt idx="602">
                        <c:v>0.17534524536786891</c:v>
                      </c:pt>
                      <c:pt idx="603">
                        <c:v>0.14520593281142283</c:v>
                      </c:pt>
                      <c:pt idx="604">
                        <c:v>4.3890541241286239E-2</c:v>
                      </c:pt>
                      <c:pt idx="605">
                        <c:v>4.3874376826997685E-2</c:v>
                      </c:pt>
                      <c:pt idx="606">
                        <c:v>4.3858213358978465E-2</c:v>
                      </c:pt>
                      <c:pt idx="607">
                        <c:v>5.3442839021243345E-3</c:v>
                      </c:pt>
                      <c:pt idx="608">
                        <c:v>5.3301319672843378E-3</c:v>
                      </c:pt>
                      <c:pt idx="609">
                        <c:v>5.3913763123758169E-3</c:v>
                      </c:pt>
                      <c:pt idx="610">
                        <c:v>5.066008639139391E-3</c:v>
                      </c:pt>
                      <c:pt idx="611">
                        <c:v>4.4863045020753986E-3</c:v>
                      </c:pt>
                      <c:pt idx="612">
                        <c:v>4.0423080781253245E-3</c:v>
                      </c:pt>
                      <c:pt idx="613">
                        <c:v>2.8410262332586376E-3</c:v>
                      </c:pt>
                      <c:pt idx="614">
                        <c:v>2.2685211918043423E-3</c:v>
                      </c:pt>
                      <c:pt idx="615">
                        <c:v>2.0695291697871631E-3</c:v>
                      </c:pt>
                      <c:pt idx="616">
                        <c:v>1.9235366791974583E-3</c:v>
                      </c:pt>
                      <c:pt idx="617">
                        <c:v>1.6747876356399049E-3</c:v>
                      </c:pt>
                      <c:pt idx="618">
                        <c:v>1.5487583306069326E-3</c:v>
                      </c:pt>
                      <c:pt idx="619">
                        <c:v>1.4459668470453004E-3</c:v>
                      </c:pt>
                      <c:pt idx="620">
                        <c:v>1.2990807361975339E-3</c:v>
                      </c:pt>
                      <c:pt idx="621">
                        <c:v>1.2170433709288156E-3</c:v>
                      </c:pt>
                      <c:pt idx="622">
                        <c:v>1.1359148064660931E-3</c:v>
                      </c:pt>
                      <c:pt idx="623">
                        <c:v>1.0679098847618295E-3</c:v>
                      </c:pt>
                      <c:pt idx="624">
                        <c:v>1.0037062582594375E-3</c:v>
                      </c:pt>
                      <c:pt idx="625">
                        <c:v>9.5097337648004324E-4</c:v>
                      </c:pt>
                      <c:pt idx="626">
                        <c:v>1.2796080878602731E-3</c:v>
                      </c:pt>
                      <c:pt idx="627">
                        <c:v>1.2195421671838125E-3</c:v>
                      </c:pt>
                      <c:pt idx="628">
                        <c:v>1.1692553427828951E-3</c:v>
                      </c:pt>
                      <c:pt idx="629">
                        <c:v>9.0741314869906948E-4</c:v>
                      </c:pt>
                      <c:pt idx="630">
                        <c:v>8.827979241666082E-4</c:v>
                      </c:pt>
                      <c:pt idx="631">
                        <c:v>8.611241642241807E-4</c:v>
                      </c:pt>
                      <c:pt idx="632">
                        <c:v>9.0548077207546363E-4</c:v>
                      </c:pt>
                      <c:pt idx="633">
                        <c:v>8.7555732318154588E-4</c:v>
                      </c:pt>
                      <c:pt idx="634">
                        <c:v>9.6659350785899191E-4</c:v>
                      </c:pt>
                      <c:pt idx="635">
                        <c:v>1.249273600725205E-3</c:v>
                      </c:pt>
                      <c:pt idx="636">
                        <c:v>1.2377241842120466E-3</c:v>
                      </c:pt>
                      <c:pt idx="637">
                        <c:v>1.0423604372143129E-3</c:v>
                      </c:pt>
                      <c:pt idx="638">
                        <c:v>1.028969460819596E-3</c:v>
                      </c:pt>
                      <c:pt idx="639">
                        <c:v>1.0144505202843044E-3</c:v>
                      </c:pt>
                      <c:pt idx="640">
                        <c:v>1.0494836138408223E-3</c:v>
                      </c:pt>
                      <c:pt idx="641">
                        <c:v>1.0448387356909949E-3</c:v>
                      </c:pt>
                      <c:pt idx="642">
                        <c:v>1.0333063263347065E-3</c:v>
                      </c:pt>
                      <c:pt idx="643">
                        <c:v>9.2642971201394074E-4</c:v>
                      </c:pt>
                      <c:pt idx="644">
                        <c:v>1.0132458169808179E-3</c:v>
                      </c:pt>
                      <c:pt idx="645">
                        <c:v>1.0033395554509656E-3</c:v>
                      </c:pt>
                      <c:pt idx="646">
                        <c:v>9.0553551991202029E-4</c:v>
                      </c:pt>
                      <c:pt idx="647">
                        <c:v>9.0100687357600742E-4</c:v>
                      </c:pt>
                      <c:pt idx="648">
                        <c:v>8.929416290162389E-4</c:v>
                      </c:pt>
                      <c:pt idx="649">
                        <c:v>1.0239051372224082E-3</c:v>
                      </c:pt>
                      <c:pt idx="650">
                        <c:v>1.0193938784957271E-3</c:v>
                      </c:pt>
                      <c:pt idx="651">
                        <c:v>1.0148826563468091E-3</c:v>
                      </c:pt>
                      <c:pt idx="652">
                        <c:v>7.8154227790567068E-4</c:v>
                      </c:pt>
                      <c:pt idx="653">
                        <c:v>7.7704964278261222E-4</c:v>
                      </c:pt>
                      <c:pt idx="654">
                        <c:v>7.7255704305391796E-4</c:v>
                      </c:pt>
                      <c:pt idx="655">
                        <c:v>8.0769327822188439E-4</c:v>
                      </c:pt>
                      <c:pt idx="656">
                        <c:v>8.0323013812151167E-4</c:v>
                      </c:pt>
                      <c:pt idx="657">
                        <c:v>7.9876703296332253E-4</c:v>
                      </c:pt>
                      <c:pt idx="658">
                        <c:v>7.4869422414110287E-4</c:v>
                      </c:pt>
                      <c:pt idx="659">
                        <c:v>7.8885850083120477E-4</c:v>
                      </c:pt>
                      <c:pt idx="660">
                        <c:v>7.8440105494813968E-4</c:v>
                      </c:pt>
                      <c:pt idx="661">
                        <c:v>7.8094985121225061E-4</c:v>
                      </c:pt>
                      <c:pt idx="662">
                        <c:v>7.7648672055493132E-4</c:v>
                      </c:pt>
                      <c:pt idx="663">
                        <c:v>7.6800859352522954E-4</c:v>
                      </c:pt>
                      <c:pt idx="664">
                        <c:v>7.1814524318315927E-4</c:v>
                      </c:pt>
                      <c:pt idx="665">
                        <c:v>6.6932620880800326E-4</c:v>
                      </c:pt>
                      <c:pt idx="666">
                        <c:v>6.6406382034679657E-4</c:v>
                      </c:pt>
                      <c:pt idx="667">
                        <c:v>6.5963597144239332E-4</c:v>
                      </c:pt>
                      <c:pt idx="668">
                        <c:v>6.9953777376540089E-4</c:v>
                      </c:pt>
                      <c:pt idx="669">
                        <c:v>6.9153052770940871E-4</c:v>
                      </c:pt>
                      <c:pt idx="670">
                        <c:v>8.1942855717140849E-4</c:v>
                      </c:pt>
                      <c:pt idx="671">
                        <c:v>1.0355279070991708E-3</c:v>
                      </c:pt>
                      <c:pt idx="672">
                        <c:v>1.03114437682771E-3</c:v>
                      </c:pt>
                      <c:pt idx="673">
                        <c:v>1.024084217122718E-3</c:v>
                      </c:pt>
                      <c:pt idx="674">
                        <c:v>8.4373925903120201E-4</c:v>
                      </c:pt>
                      <c:pt idx="675">
                        <c:v>8.3614975205966379E-4</c:v>
                      </c:pt>
                      <c:pt idx="676">
                        <c:v>8.7559192078815059E-4</c:v>
                      </c:pt>
                      <c:pt idx="677">
                        <c:v>9.5885330887848872E-4</c:v>
                      </c:pt>
                      <c:pt idx="678">
                        <c:v>9.4839197529084779E-4</c:v>
                      </c:pt>
                      <c:pt idx="679">
                        <c:v>9.8758241012070875E-4</c:v>
                      </c:pt>
                      <c:pt idx="680">
                        <c:v>9.3969219070341747E-4</c:v>
                      </c:pt>
                      <c:pt idx="681">
                        <c:v>9.2599791930029444E-4</c:v>
                      </c:pt>
                      <c:pt idx="682">
                        <c:v>8.7858712126356875E-4</c:v>
                      </c:pt>
                      <c:pt idx="683">
                        <c:v>8.311766490112474E-4</c:v>
                      </c:pt>
                      <c:pt idx="684">
                        <c:v>8.2375897957209928E-4</c:v>
                      </c:pt>
                      <c:pt idx="685">
                        <c:v>9.4829517820260083E-4</c:v>
                      </c:pt>
                      <c:pt idx="686">
                        <c:v>9.8694673763816327E-4</c:v>
                      </c:pt>
                      <c:pt idx="687">
                        <c:v>9.7655977294229654E-4</c:v>
                      </c:pt>
                      <c:pt idx="688">
                        <c:v>1.0187594289473769E-3</c:v>
                      </c:pt>
                      <c:pt idx="689">
                        <c:v>1.0144798266515228E-3</c:v>
                      </c:pt>
                      <c:pt idx="690">
                        <c:v>1.0102002563198967E-3</c:v>
                      </c:pt>
                      <c:pt idx="691">
                        <c:v>8.3772064291042793E-4</c:v>
                      </c:pt>
                      <c:pt idx="692">
                        <c:v>9.624098695526648E-4</c:v>
                      </c:pt>
                      <c:pt idx="693">
                        <c:v>9.6053035352795639E-4</c:v>
                      </c:pt>
                      <c:pt idx="694">
                        <c:v>1.1300658472841215E-3</c:v>
                      </c:pt>
                      <c:pt idx="695">
                        <c:v>1.1257536059571529E-3</c:v>
                      </c:pt>
                      <c:pt idx="696">
                        <c:v>1.0351272440088702E-3</c:v>
                      </c:pt>
                      <c:pt idx="697">
                        <c:v>1.0506138943430676E-3</c:v>
                      </c:pt>
                      <c:pt idx="698">
                        <c:v>1.0022334750805621E-3</c:v>
                      </c:pt>
                      <c:pt idx="699">
                        <c:v>1.0094451429663784E-3</c:v>
                      </c:pt>
                      <c:pt idx="700">
                        <c:v>1.0632178123237764E-3</c:v>
                      </c:pt>
                      <c:pt idx="701">
                        <c:v>1.2841068184651541E-3</c:v>
                      </c:pt>
                      <c:pt idx="702">
                        <c:v>1.2796020977060164E-3</c:v>
                      </c:pt>
                      <c:pt idx="703">
                        <c:v>1.3307189437227857E-3</c:v>
                      </c:pt>
                      <c:pt idx="704">
                        <c:v>1.0989874940445445E-3</c:v>
                      </c:pt>
                      <c:pt idx="705">
                        <c:v>1.1031951793983945E-3</c:v>
                      </c:pt>
                      <c:pt idx="706">
                        <c:v>1.10153299039819E-3</c:v>
                      </c:pt>
                      <c:pt idx="707">
                        <c:v>1.1887892167725348E-3</c:v>
                      </c:pt>
                      <c:pt idx="708">
                        <c:v>1.1905562773513411E-3</c:v>
                      </c:pt>
                      <c:pt idx="709">
                        <c:v>1.1428617923066658E-3</c:v>
                      </c:pt>
                      <c:pt idx="710">
                        <c:v>1.1382362042046635E-3</c:v>
                      </c:pt>
                      <c:pt idx="711">
                        <c:v>1.1413185403486494E-3</c:v>
                      </c:pt>
                      <c:pt idx="712">
                        <c:v>1.1413232640041743E-3</c:v>
                      </c:pt>
                      <c:pt idx="713">
                        <c:v>1.1366471923832308E-3</c:v>
                      </c:pt>
                      <c:pt idx="714">
                        <c:v>1.139698802939402E-3</c:v>
                      </c:pt>
                      <c:pt idx="715">
                        <c:v>1.0552246068180231E-3</c:v>
                      </c:pt>
                      <c:pt idx="716">
                        <c:v>1.1459971235327918E-3</c:v>
                      </c:pt>
                      <c:pt idx="717">
                        <c:v>1.155683000053537E-3</c:v>
                      </c:pt>
                      <c:pt idx="718">
                        <c:v>1.1573720868952881E-3</c:v>
                      </c:pt>
                      <c:pt idx="719">
                        <c:v>1.1038590926086473E-3</c:v>
                      </c:pt>
                      <c:pt idx="720">
                        <c:v>1.0990515285907256E-3</c:v>
                      </c:pt>
                      <c:pt idx="721">
                        <c:v>1.100387870201966E-3</c:v>
                      </c:pt>
                      <c:pt idx="722">
                        <c:v>1.095499121458841E-3</c:v>
                      </c:pt>
                      <c:pt idx="723">
                        <c:v>1.0999627479742896E-3</c:v>
                      </c:pt>
                      <c:pt idx="724">
                        <c:v>1.1443804781036816E-3</c:v>
                      </c:pt>
                      <c:pt idx="725">
                        <c:v>1.2471398113150527E-3</c:v>
                      </c:pt>
                      <c:pt idx="726">
                        <c:v>1.249408575782314E-3</c:v>
                      </c:pt>
                      <c:pt idx="727">
                        <c:v>1.2102937489408517E-3</c:v>
                      </c:pt>
                      <c:pt idx="728">
                        <c:v>1.3065519918455772E-3</c:v>
                      </c:pt>
                      <c:pt idx="729">
                        <c:v>1.303396836376168E-3</c:v>
                      </c:pt>
                      <c:pt idx="730">
                        <c:v>1.2056909433176334E-3</c:v>
                      </c:pt>
                      <c:pt idx="731">
                        <c:v>1.1494758944703045E-3</c:v>
                      </c:pt>
                      <c:pt idx="732">
                        <c:v>1.1546676336904788E-3</c:v>
                      </c:pt>
                      <c:pt idx="733">
                        <c:v>1.2065978442073167E-3</c:v>
                      </c:pt>
                      <c:pt idx="734">
                        <c:v>1.2532257786496148E-3</c:v>
                      </c:pt>
                      <c:pt idx="735">
                        <c:v>1.2499351322433519E-3</c:v>
                      </c:pt>
                      <c:pt idx="736">
                        <c:v>1.147895440981576E-3</c:v>
                      </c:pt>
                      <c:pt idx="737">
                        <c:v>1.142680144693682E-3</c:v>
                      </c:pt>
                      <c:pt idx="738">
                        <c:v>1.1444395825505945E-3</c:v>
                      </c:pt>
                      <c:pt idx="739">
                        <c:v>1.1990440368567998E-3</c:v>
                      </c:pt>
                      <c:pt idx="740">
                        <c:v>1.1937643335952412E-3</c:v>
                      </c:pt>
                      <c:pt idx="741">
                        <c:v>1.1884846765995904E-3</c:v>
                      </c:pt>
                      <c:pt idx="742">
                        <c:v>1.1886936226242829E-3</c:v>
                      </c:pt>
                      <c:pt idx="743">
                        <c:v>1.1833895459013473E-3</c:v>
                      </c:pt>
                      <c:pt idx="744">
                        <c:v>1.179941078280664E-3</c:v>
                      </c:pt>
                      <c:pt idx="745">
                        <c:v>1.3487130792608623E-3</c:v>
                      </c:pt>
                      <c:pt idx="746">
                        <c:v>1.2895944773955697E-3</c:v>
                      </c:pt>
                      <c:pt idx="747">
                        <c:v>1.2842236711181146E-3</c:v>
                      </c:pt>
                      <c:pt idx="748">
                        <c:v>1.3347072820475542E-3</c:v>
                      </c:pt>
                      <c:pt idx="749">
                        <c:v>1.2754959759361216E-3</c:v>
                      </c:pt>
                      <c:pt idx="750">
                        <c:v>1.2681285784863683E-3</c:v>
                      </c:pt>
                      <c:pt idx="751">
                        <c:v>1.2647376964208309E-3</c:v>
                      </c:pt>
                      <c:pt idx="752">
                        <c:v>1.151696157160913E-3</c:v>
                      </c:pt>
                      <c:pt idx="753">
                        <c:v>1.1535368719432447E-3</c:v>
                      </c:pt>
                      <c:pt idx="754">
                        <c:v>1.3189223406838814E-3</c:v>
                      </c:pt>
                      <c:pt idx="755">
                        <c:v>1.2589628533216371E-3</c:v>
                      </c:pt>
                      <c:pt idx="756">
                        <c:v>1.2595321068724539E-3</c:v>
                      </c:pt>
                      <c:pt idx="757">
                        <c:v>1.3129862320745819E-3</c:v>
                      </c:pt>
                      <c:pt idx="758">
                        <c:v>1.3074955080558913E-3</c:v>
                      </c:pt>
                      <c:pt idx="759">
                        <c:v>1.3041276916456155E-3</c:v>
                      </c:pt>
                      <c:pt idx="760">
                        <c:v>1.2456057360895165E-3</c:v>
                      </c:pt>
                      <c:pt idx="761">
                        <c:v>1.2400975087558746E-3</c:v>
                      </c:pt>
                      <c:pt idx="762">
                        <c:v>1.2486060829513999E-3</c:v>
                      </c:pt>
                      <c:pt idx="763">
                        <c:v>1.2430180368273155E-3</c:v>
                      </c:pt>
                      <c:pt idx="764">
                        <c:v>1.4046962716286174E-3</c:v>
                      </c:pt>
                      <c:pt idx="765">
                        <c:v>1.4037226152833705E-3</c:v>
                      </c:pt>
                      <c:pt idx="766">
                        <c:v>1.3981331160254214E-3</c:v>
                      </c:pt>
                      <c:pt idx="767">
                        <c:v>1.2806792384543345E-3</c:v>
                      </c:pt>
                      <c:pt idx="768">
                        <c:v>1.2897812178073961E-3</c:v>
                      </c:pt>
                      <c:pt idx="769">
                        <c:v>1.3972802203027657E-3</c:v>
                      </c:pt>
                      <c:pt idx="770">
                        <c:v>1.2218989313784049E-3</c:v>
                      </c:pt>
                      <c:pt idx="771">
                        <c:v>1.2182533141262531E-3</c:v>
                      </c:pt>
                      <c:pt idx="772">
                        <c:v>1.2125910199726132E-3</c:v>
                      </c:pt>
                      <c:pt idx="773">
                        <c:v>1.2069287772334973E-3</c:v>
                      </c:pt>
                      <c:pt idx="774">
                        <c:v>1.2132300473690853E-3</c:v>
                      </c:pt>
                      <c:pt idx="775">
                        <c:v>1.2075287458391763E-3</c:v>
                      </c:pt>
                      <c:pt idx="776">
                        <c:v>1.2018101372561262E-3</c:v>
                      </c:pt>
                      <c:pt idx="777">
                        <c:v>1.2020863548655688E-3</c:v>
                      </c:pt>
                      <c:pt idx="778">
                        <c:v>1.2602099523537627E-3</c:v>
                      </c:pt>
                      <c:pt idx="779">
                        <c:v>1.3122437420531557E-3</c:v>
                      </c:pt>
                      <c:pt idx="780">
                        <c:v>1.3086712435574953E-3</c:v>
                      </c:pt>
                      <c:pt idx="781">
                        <c:v>1.3117723147657201E-3</c:v>
                      </c:pt>
                      <c:pt idx="782">
                        <c:v>1.1893422092521396E-3</c:v>
                      </c:pt>
                      <c:pt idx="783">
                        <c:v>1.1895251810226755E-3</c:v>
                      </c:pt>
                      <c:pt idx="784">
                        <c:v>1.2422861272847543E-3</c:v>
                      </c:pt>
                      <c:pt idx="785">
                        <c:v>1.2364309870918088E-3</c:v>
                      </c:pt>
                      <c:pt idx="786">
                        <c:v>1.2432897234685714E-3</c:v>
                      </c:pt>
                      <c:pt idx="787">
                        <c:v>1.4272903527648418E-3</c:v>
                      </c:pt>
                      <c:pt idx="788">
                        <c:v>1.4213225729796063E-3</c:v>
                      </c:pt>
                      <c:pt idx="789">
                        <c:v>1.408029024349511E-3</c:v>
                      </c:pt>
                      <c:pt idx="790">
                        <c:v>1.3615314056641824E-3</c:v>
                      </c:pt>
                      <c:pt idx="791">
                        <c:v>1.2952691141289753E-3</c:v>
                      </c:pt>
                      <c:pt idx="792">
                        <c:v>1.2892495800409882E-3</c:v>
                      </c:pt>
                      <c:pt idx="793">
                        <c:v>1.3481426575133915E-3</c:v>
                      </c:pt>
                      <c:pt idx="794">
                        <c:v>1.4025525159704658E-3</c:v>
                      </c:pt>
                      <c:pt idx="795">
                        <c:v>1.3965116887230675E-3</c:v>
                      </c:pt>
                      <c:pt idx="796">
                        <c:v>1.3929654864615465E-3</c:v>
                      </c:pt>
                      <c:pt idx="797">
                        <c:v>1.6291496310113316E-3</c:v>
                      </c:pt>
                      <c:pt idx="798">
                        <c:v>1.6404080542648037E-3</c:v>
                      </c:pt>
                      <c:pt idx="799">
                        <c:v>1.6372856718225351E-3</c:v>
                      </c:pt>
                      <c:pt idx="800">
                        <c:v>1.8150985824482366E-3</c:v>
                      </c:pt>
                      <c:pt idx="801">
                        <c:v>1.8219844104561264E-3</c:v>
                      </c:pt>
                      <c:pt idx="802">
                        <c:v>1.7635763412403537E-3</c:v>
                      </c:pt>
                      <c:pt idx="803">
                        <c:v>1.7573700406025381E-3</c:v>
                      </c:pt>
                      <c:pt idx="804">
                        <c:v>1.7607170957726812E-3</c:v>
                      </c:pt>
                      <c:pt idx="805">
                        <c:v>1.6951276517450469E-3</c:v>
                      </c:pt>
                      <c:pt idx="806">
                        <c:v>1.6888765322175465E-3</c:v>
                      </c:pt>
                      <c:pt idx="807">
                        <c:v>1.7043314914442537E-3</c:v>
                      </c:pt>
                      <c:pt idx="808">
                        <c:v>1.7011125245999085E-3</c:v>
                      </c:pt>
                      <c:pt idx="809">
                        <c:v>1.8216969894947429E-3</c:v>
                      </c:pt>
                      <c:pt idx="810">
                        <c:v>1.8120027312290407E-3</c:v>
                      </c:pt>
                      <c:pt idx="811">
                        <c:v>1.8191547266724092E-3</c:v>
                      </c:pt>
                      <c:pt idx="812">
                        <c:v>1.8127754475906284E-3</c:v>
                      </c:pt>
                      <c:pt idx="813">
                        <c:v>1.8198992508702597E-3</c:v>
                      </c:pt>
                      <c:pt idx="814">
                        <c:v>1.6205893612441168E-3</c:v>
                      </c:pt>
                      <c:pt idx="815">
                        <c:v>1.6141633950028439E-3</c:v>
                      </c:pt>
                      <c:pt idx="816">
                        <c:v>1.6197933980594637E-3</c:v>
                      </c:pt>
                      <c:pt idx="817">
                        <c:v>1.8724260508650571E-3</c:v>
                      </c:pt>
                      <c:pt idx="818">
                        <c:v>1.7363980934243422E-3</c:v>
                      </c:pt>
                      <c:pt idx="819">
                        <c:v>1.7332215736453685E-3</c:v>
                      </c:pt>
                      <c:pt idx="820">
                        <c:v>1.6650063832341813E-3</c:v>
                      </c:pt>
                      <c:pt idx="821">
                        <c:v>1.5934878545639899E-3</c:v>
                      </c:pt>
                      <c:pt idx="822">
                        <c:v>1.5960321869137261E-3</c:v>
                      </c:pt>
                      <c:pt idx="823">
                        <c:v>1.61719318660464E-3</c:v>
                      </c:pt>
                      <c:pt idx="824">
                        <c:v>1.6105437363629915E-3</c:v>
                      </c:pt>
                      <c:pt idx="825">
                        <c:v>1.7369578196487678E-3</c:v>
                      </c:pt>
                      <c:pt idx="826">
                        <c:v>1.7471202450154838E-3</c:v>
                      </c:pt>
                      <c:pt idx="827">
                        <c:v>1.7404057012159115E-3</c:v>
                      </c:pt>
                      <c:pt idx="828">
                        <c:v>1.750820343460513E-3</c:v>
                      </c:pt>
                      <c:pt idx="829">
                        <c:v>1.8908341289651E-3</c:v>
                      </c:pt>
                      <c:pt idx="830">
                        <c:v>1.884012602282936E-3</c:v>
                      </c:pt>
                      <c:pt idx="831">
                        <c:v>1.6825253357790895E-3</c:v>
                      </c:pt>
                      <c:pt idx="832">
                        <c:v>1.6756638333306456E-3</c:v>
                      </c:pt>
                      <c:pt idx="833">
                        <c:v>1.6688024032166062E-3</c:v>
                      </c:pt>
                      <c:pt idx="834">
                        <c:v>1.7695490924041399E-3</c:v>
                      </c:pt>
                      <c:pt idx="835">
                        <c:v>1.8632002277634808E-3</c:v>
                      </c:pt>
                      <c:pt idx="836">
                        <c:v>1.8560669062588509E-3</c:v>
                      </c:pt>
                      <c:pt idx="837">
                        <c:v>1.7062094097047939E-3</c:v>
                      </c:pt>
                      <c:pt idx="838">
                        <c:v>1.8234398775022393E-3</c:v>
                      </c:pt>
                      <c:pt idx="839">
                        <c:v>1.8160933574073949E-3</c:v>
                      </c:pt>
                      <c:pt idx="840">
                        <c:v>1.8523686888352354E-3</c:v>
                      </c:pt>
                      <c:pt idx="841">
                        <c:v>1.9953837254381695E-3</c:v>
                      </c:pt>
                      <c:pt idx="842">
                        <c:v>2.0324177681991418E-3</c:v>
                      </c:pt>
                      <c:pt idx="843">
                        <c:v>2.0760321456443163E-3</c:v>
                      </c:pt>
                      <c:pt idx="844">
                        <c:v>2.0681437801862621E-3</c:v>
                      </c:pt>
                      <c:pt idx="845">
                        <c:v>2.1287508361170697E-3</c:v>
                      </c:pt>
                      <c:pt idx="846">
                        <c:v>2.0987032316652646E-3</c:v>
                      </c:pt>
                      <c:pt idx="847">
                        <c:v>2.1590051324590401E-3</c:v>
                      </c:pt>
                      <c:pt idx="848">
                        <c:v>2.150340218203079E-3</c:v>
                      </c:pt>
                      <c:pt idx="849">
                        <c:v>2.7665111195406184E-3</c:v>
                      </c:pt>
                      <c:pt idx="850">
                        <c:v>2.8705425812572548E-3</c:v>
                      </c:pt>
                      <c:pt idx="851">
                        <c:v>2.8611629807869104E-3</c:v>
                      </c:pt>
                      <c:pt idx="852">
                        <c:v>3.0540014264178426E-3</c:v>
                      </c:pt>
                      <c:pt idx="853">
                        <c:v>3.2387232567473033E-3</c:v>
                      </c:pt>
                      <c:pt idx="854">
                        <c:v>3.3522411126430535E-3</c:v>
                      </c:pt>
                      <c:pt idx="855">
                        <c:v>3.5798917689366483E-3</c:v>
                      </c:pt>
                      <c:pt idx="856">
                        <c:v>3.6743388809960973E-3</c:v>
                      </c:pt>
                      <c:pt idx="857">
                        <c:v>3.8771629786835517E-3</c:v>
                      </c:pt>
                      <c:pt idx="858">
                        <c:v>4.6307636178494231E-3</c:v>
                      </c:pt>
                      <c:pt idx="859">
                        <c:v>4.6191160854166914E-3</c:v>
                      </c:pt>
                      <c:pt idx="860">
                        <c:v>4.8031569646086363E-3</c:v>
                      </c:pt>
                      <c:pt idx="861">
                        <c:v>4.1167241485473762E-3</c:v>
                      </c:pt>
                      <c:pt idx="862">
                        <c:v>3.9774275145544038E-3</c:v>
                      </c:pt>
                      <c:pt idx="863">
                        <c:v>4.1642718078373792E-3</c:v>
                      </c:pt>
                      <c:pt idx="864">
                        <c:v>4.613343605177944E-3</c:v>
                      </c:pt>
                      <c:pt idx="865">
                        <c:v>5.7106256843706639E-3</c:v>
                      </c:pt>
                      <c:pt idx="866">
                        <c:v>5.8876733329170303E-3</c:v>
                      </c:pt>
                      <c:pt idx="867">
                        <c:v>6.1027214278171109E-3</c:v>
                      </c:pt>
                      <c:pt idx="868">
                        <c:v>6.2369351376347412E-3</c:v>
                      </c:pt>
                      <c:pt idx="869">
                        <c:v>6.3885137428556123E-3</c:v>
                      </c:pt>
                      <c:pt idx="870">
                        <c:v>6.5780586551430131E-3</c:v>
                      </c:pt>
                      <c:pt idx="871">
                        <c:v>7.8267692959059082E-3</c:v>
                      </c:pt>
                      <c:pt idx="872">
                        <c:v>8.3903537870648678E-3</c:v>
                      </c:pt>
                      <c:pt idx="873">
                        <c:v>8.7128905774071161E-3</c:v>
                      </c:pt>
                      <c:pt idx="874">
                        <c:v>9.5447943904771633E-3</c:v>
                      </c:pt>
                      <c:pt idx="875">
                        <c:v>1.0129297058230053E-2</c:v>
                      </c:pt>
                      <c:pt idx="876">
                        <c:v>1.1735724494915256E-2</c:v>
                      </c:pt>
                      <c:pt idx="877">
                        <c:v>1.1717566217358179E-2</c:v>
                      </c:pt>
                      <c:pt idx="878">
                        <c:v>1.2077112775533569E-2</c:v>
                      </c:pt>
                      <c:pt idx="879">
                        <c:v>1.2803665489249478E-2</c:v>
                      </c:pt>
                      <c:pt idx="880">
                        <c:v>1.4322365353472557E-2</c:v>
                      </c:pt>
                      <c:pt idx="881">
                        <c:v>1.4708304040579033E-2</c:v>
                      </c:pt>
                      <c:pt idx="882">
                        <c:v>1.6526470024478206E-2</c:v>
                      </c:pt>
                      <c:pt idx="883">
                        <c:v>1.8289545699091921E-2</c:v>
                      </c:pt>
                      <c:pt idx="884">
                        <c:v>1.8700249288431083E-2</c:v>
                      </c:pt>
                      <c:pt idx="885">
                        <c:v>1.951766219816391E-2</c:v>
                      </c:pt>
                      <c:pt idx="886">
                        <c:v>2.1343672095971201E-2</c:v>
                      </c:pt>
                      <c:pt idx="887">
                        <c:v>2.144557576392056E-2</c:v>
                      </c:pt>
                      <c:pt idx="888">
                        <c:v>2.5445222258051649E-2</c:v>
                      </c:pt>
                      <c:pt idx="889">
                        <c:v>2.5424027033701228E-2</c:v>
                      </c:pt>
                      <c:pt idx="890">
                        <c:v>2.5725260555649009E-2</c:v>
                      </c:pt>
                      <c:pt idx="891">
                        <c:v>2.8381769087042687E-2</c:v>
                      </c:pt>
                      <c:pt idx="892">
                        <c:v>2.835999744184169E-2</c:v>
                      </c:pt>
                      <c:pt idx="893">
                        <c:v>2.9628843324275404E-2</c:v>
                      </c:pt>
                      <c:pt idx="894">
                        <c:v>3.6037568376544919E-2</c:v>
                      </c:pt>
                      <c:pt idx="895">
                        <c:v>3.6012045629466631E-2</c:v>
                      </c:pt>
                      <c:pt idx="896">
                        <c:v>3.7985516448621526E-2</c:v>
                      </c:pt>
                      <c:pt idx="897">
                        <c:v>4.1589641342110371E-2</c:v>
                      </c:pt>
                      <c:pt idx="898">
                        <c:v>4.5667935621610332E-2</c:v>
                      </c:pt>
                      <c:pt idx="899">
                        <c:v>4.5639808668508385E-2</c:v>
                      </c:pt>
                      <c:pt idx="900">
                        <c:v>4.7478527970478183E-2</c:v>
                      </c:pt>
                      <c:pt idx="901">
                        <c:v>4.9443837584080372E-2</c:v>
                      </c:pt>
                      <c:pt idx="902">
                        <c:v>5.1103771568794101E-2</c:v>
                      </c:pt>
                      <c:pt idx="903">
                        <c:v>5.6938695823836954E-2</c:v>
                      </c:pt>
                      <c:pt idx="904">
                        <c:v>5.8419142365066484E-2</c:v>
                      </c:pt>
                      <c:pt idx="905">
                        <c:v>6.0477018259841885E-2</c:v>
                      </c:pt>
                      <c:pt idx="906">
                        <c:v>6.2323472445817006E-2</c:v>
                      </c:pt>
                      <c:pt idx="907">
                        <c:v>6.4482979973031609E-2</c:v>
                      </c:pt>
                      <c:pt idx="908">
                        <c:v>6.5627033772676022E-2</c:v>
                      </c:pt>
                      <c:pt idx="909">
                        <c:v>6.7435085872008887E-2</c:v>
                      </c:pt>
                      <c:pt idx="910">
                        <c:v>7.2973450611618515E-2</c:v>
                      </c:pt>
                      <c:pt idx="911">
                        <c:v>7.5039345086680309E-2</c:v>
                      </c:pt>
                      <c:pt idx="912">
                        <c:v>7.644783937980329E-2</c:v>
                      </c:pt>
                      <c:pt idx="913">
                        <c:v>7.9161474751707275E-2</c:v>
                      </c:pt>
                      <c:pt idx="914">
                        <c:v>8.07207955963022E-2</c:v>
                      </c:pt>
                      <c:pt idx="915">
                        <c:v>8.3575244712725746E-2</c:v>
                      </c:pt>
                      <c:pt idx="916">
                        <c:v>8.6015636353348371E-2</c:v>
                      </c:pt>
                      <c:pt idx="917">
                        <c:v>8.764592399952395E-2</c:v>
                      </c:pt>
                      <c:pt idx="918">
                        <c:v>9.0494251460293065E-2</c:v>
                      </c:pt>
                      <c:pt idx="919">
                        <c:v>9.5507155774629093E-2</c:v>
                      </c:pt>
                      <c:pt idx="920">
                        <c:v>9.4383505932108619E-2</c:v>
                      </c:pt>
                      <c:pt idx="921">
                        <c:v>0.10326238471914338</c:v>
                      </c:pt>
                      <c:pt idx="922">
                        <c:v>0.11392414841565889</c:v>
                      </c:pt>
                      <c:pt idx="923">
                        <c:v>0.11259588780476158</c:v>
                      </c:pt>
                      <c:pt idx="924">
                        <c:v>0.12666223979389726</c:v>
                      </c:pt>
                      <c:pt idx="925">
                        <c:v>0.14707095199156131</c:v>
                      </c:pt>
                      <c:pt idx="926">
                        <c:v>0.14703216564494087</c:v>
                      </c:pt>
                      <c:pt idx="927">
                        <c:v>0.16563927907255746</c:v>
                      </c:pt>
                      <c:pt idx="928">
                        <c:v>0.18550809236934077</c:v>
                      </c:pt>
                      <c:pt idx="929">
                        <c:v>0.18546852584395074</c:v>
                      </c:pt>
                      <c:pt idx="930">
                        <c:v>0.19818396665989033</c:v>
                      </c:pt>
                      <c:pt idx="931">
                        <c:v>0.21467051205363874</c:v>
                      </c:pt>
                      <c:pt idx="932">
                        <c:v>0.20195477313235621</c:v>
                      </c:pt>
                      <c:pt idx="933">
                        <c:v>0.20709352761927205</c:v>
                      </c:pt>
                      <c:pt idx="934">
                        <c:v>0.20705734800268585</c:v>
                      </c:pt>
                      <c:pt idx="935">
                        <c:v>0.20312027151033743</c:v>
                      </c:pt>
                      <c:pt idx="936">
                        <c:v>0.20457471532854016</c:v>
                      </c:pt>
                      <c:pt idx="937">
                        <c:v>0.20453993916561761</c:v>
                      </c:pt>
                      <c:pt idx="938">
                        <c:v>0.20295782481133542</c:v>
                      </c:pt>
                      <c:pt idx="939">
                        <c:v>0.17832802983503851</c:v>
                      </c:pt>
                      <c:pt idx="940">
                        <c:v>0.17116162750083441</c:v>
                      </c:pt>
                      <c:pt idx="941">
                        <c:v>0.17113136088801315</c:v>
                      </c:pt>
                      <c:pt idx="942">
                        <c:v>0.15038434738669237</c:v>
                      </c:pt>
                      <c:pt idx="943">
                        <c:v>0.12236952409363619</c:v>
                      </c:pt>
                      <c:pt idx="944">
                        <c:v>0.11016508442409557</c:v>
                      </c:pt>
                      <c:pt idx="945">
                        <c:v>3.9767004762320833E-2</c:v>
                      </c:pt>
                      <c:pt idx="946">
                        <c:v>3.0283666543377784E-2</c:v>
                      </c:pt>
                      <c:pt idx="947">
                        <c:v>2.739825400013118E-2</c:v>
                      </c:pt>
                      <c:pt idx="948">
                        <c:v>1.7537018868328692E-2</c:v>
                      </c:pt>
                      <c:pt idx="949">
                        <c:v>7.4045473646067936E-3</c:v>
                      </c:pt>
                      <c:pt idx="950">
                        <c:v>6.7832241887909915E-3</c:v>
                      </c:pt>
                      <c:pt idx="951">
                        <c:v>4.6591891347968874E-3</c:v>
                      </c:pt>
                      <c:pt idx="952">
                        <c:v>3.5755891372022497E-3</c:v>
                      </c:pt>
                      <c:pt idx="953">
                        <c:v>3.3191795816958428E-3</c:v>
                      </c:pt>
                      <c:pt idx="954">
                        <c:v>4.3415569179596067E-3</c:v>
                      </c:pt>
                      <c:pt idx="955">
                        <c:v>3.8058486382484178E-3</c:v>
                      </c:pt>
                      <c:pt idx="956">
                        <c:v>3.5064755616365686E-3</c:v>
                      </c:pt>
                      <c:pt idx="957">
                        <c:v>3.2172850599835349E-3</c:v>
                      </c:pt>
                      <c:pt idx="958">
                        <c:v>2.7613189256075919E-3</c:v>
                      </c:pt>
                      <c:pt idx="959">
                        <c:v>2.5644500259052218E-3</c:v>
                      </c:pt>
                      <c:pt idx="960">
                        <c:v>2.4893367173780649E-3</c:v>
                      </c:pt>
                      <c:pt idx="961">
                        <c:v>1.9939950180974555E-3</c:v>
                      </c:pt>
                      <c:pt idx="962">
                        <c:v>1.8566927737741039E-3</c:v>
                      </c:pt>
                      <c:pt idx="963">
                        <c:v>2.665524033928118E-3</c:v>
                      </c:pt>
                      <c:pt idx="964">
                        <c:v>2.2020408132366175E-3</c:v>
                      </c:pt>
                      <c:pt idx="965">
                        <c:v>1.9405115989609798E-3</c:v>
                      </c:pt>
                      <c:pt idx="966">
                        <c:v>1.8520542119500739E-3</c:v>
                      </c:pt>
                      <c:pt idx="967">
                        <c:v>1.8221856251622701E-3</c:v>
                      </c:pt>
                      <c:pt idx="968">
                        <c:v>1.730345328704529E-3</c:v>
                      </c:pt>
                      <c:pt idx="969">
                        <c:v>1.6926848472974259E-3</c:v>
                      </c:pt>
                      <c:pt idx="970">
                        <c:v>1.4120700112926592E-3</c:v>
                      </c:pt>
                      <c:pt idx="971">
                        <c:v>1.3519530513450627E-3</c:v>
                      </c:pt>
                      <c:pt idx="972">
                        <c:v>1.3665437929352179E-3</c:v>
                      </c:pt>
                      <c:pt idx="973">
                        <c:v>1.6152196863821388E-3</c:v>
                      </c:pt>
                      <c:pt idx="974">
                        <c:v>1.5611268123114084E-3</c:v>
                      </c:pt>
                      <c:pt idx="975">
                        <c:v>1.447142435094408E-3</c:v>
                      </c:pt>
                      <c:pt idx="976">
                        <c:v>1.4411507858890257E-3</c:v>
                      </c:pt>
                      <c:pt idx="977">
                        <c:v>1.4018257135379718E-3</c:v>
                      </c:pt>
                      <c:pt idx="978">
                        <c:v>1.364520526026069E-3</c:v>
                      </c:pt>
                      <c:pt idx="979">
                        <c:v>1.3588002561799267E-3</c:v>
                      </c:pt>
                      <c:pt idx="980">
                        <c:v>1.3224140015443264E-3</c:v>
                      </c:pt>
                      <c:pt idx="981">
                        <c:v>1.2289387512911063E-3</c:v>
                      </c:pt>
                      <c:pt idx="982">
                        <c:v>1.2234901864702308E-3</c:v>
                      </c:pt>
                      <c:pt idx="983">
                        <c:v>1.1932370442044057E-3</c:v>
                      </c:pt>
                      <c:pt idx="984">
                        <c:v>1.0871565058955986E-3</c:v>
                      </c:pt>
                      <c:pt idx="985">
                        <c:v>1.0820419850518775E-3</c:v>
                      </c:pt>
                      <c:pt idx="986">
                        <c:v>9.233341438199819E-4</c:v>
                      </c:pt>
                      <c:pt idx="987">
                        <c:v>1.0041957907478995E-3</c:v>
                      </c:pt>
                      <c:pt idx="988">
                        <c:v>9.487867062676164E-4</c:v>
                      </c:pt>
                      <c:pt idx="989">
                        <c:v>9.2341967163843885E-4</c:v>
                      </c:pt>
                      <c:pt idx="990">
                        <c:v>1.0410220604350781E-3</c:v>
                      </c:pt>
                      <c:pt idx="991">
                        <c:v>1.0362155132994976E-3</c:v>
                      </c:pt>
                      <c:pt idx="992">
                        <c:v>1.0072997654934175E-3</c:v>
                      </c:pt>
                      <c:pt idx="993">
                        <c:v>9.3895865636390837E-4</c:v>
                      </c:pt>
                      <c:pt idx="994">
                        <c:v>8.4199993631915433E-4</c:v>
                      </c:pt>
                      <c:pt idx="995">
                        <c:v>8.1653249352407027E-4</c:v>
                      </c:pt>
                      <c:pt idx="996">
                        <c:v>8.3836105026570851E-4</c:v>
                      </c:pt>
                      <c:pt idx="997">
                        <c:v>8.3396226109839306E-4</c:v>
                      </c:pt>
                      <c:pt idx="998">
                        <c:v>8.1287080683095409E-4</c:v>
                      </c:pt>
                      <c:pt idx="999">
                        <c:v>7.9167763328771455E-4</c:v>
                      </c:pt>
                      <c:pt idx="1000">
                        <c:v>7.8745750846473102E-4</c:v>
                      </c:pt>
                      <c:pt idx="1001">
                        <c:v>8.0468237623667086E-4</c:v>
                      </c:pt>
                      <c:pt idx="1002">
                        <c:v>7.8917500507203386E-4</c:v>
                      </c:pt>
                      <c:pt idx="1003">
                        <c:v>7.851198327733064E-4</c:v>
                      </c:pt>
                      <c:pt idx="1004">
                        <c:v>7.4327474217958638E-4</c:v>
                      </c:pt>
                      <c:pt idx="1005">
                        <c:v>8.1669392073063763E-4</c:v>
                      </c:pt>
                      <c:pt idx="1006">
                        <c:v>8.1283491955747315E-4</c:v>
                      </c:pt>
                      <c:pt idx="1007">
                        <c:v>7.6998178417008812E-4</c:v>
                      </c:pt>
                      <c:pt idx="1008">
                        <c:v>8.0308147231868653E-4</c:v>
                      </c:pt>
                      <c:pt idx="1009">
                        <c:v>7.9940853969807685E-4</c:v>
                      </c:pt>
                      <c:pt idx="1010">
                        <c:v>7.5760210071132677E-4</c:v>
                      </c:pt>
                      <c:pt idx="1011">
                        <c:v>7.5410529139987377E-4</c:v>
                      </c:pt>
                      <c:pt idx="1012">
                        <c:v>7.5060849760362101E-4</c:v>
                      </c:pt>
                      <c:pt idx="1013">
                        <c:v>7.3072373107985861E-4</c:v>
                      </c:pt>
                      <c:pt idx="1014">
                        <c:v>8.6428202098122226E-4</c:v>
                      </c:pt>
                      <c:pt idx="1015">
                        <c:v>8.407570283171593E-4</c:v>
                      </c:pt>
                      <c:pt idx="1016">
                        <c:v>8.2139992222234255E-4</c:v>
                      </c:pt>
                      <c:pt idx="1017">
                        <c:v>7.370248490687235E-4</c:v>
                      </c:pt>
                      <c:pt idx="1018">
                        <c:v>7.3381602255519912E-4</c:v>
                      </c:pt>
                      <c:pt idx="1019">
                        <c:v>8.1402557774837053E-4</c:v>
                      </c:pt>
                      <c:pt idx="1020">
                        <c:v>7.476170589033863E-4</c:v>
                      </c:pt>
                      <c:pt idx="1021">
                        <c:v>7.3033075021798621E-4</c:v>
                      </c:pt>
                      <c:pt idx="1022">
                        <c:v>7.1879356082135638E-4</c:v>
                      </c:pt>
                      <c:pt idx="1023">
                        <c:v>6.7128495620008544E-4</c:v>
                      </c:pt>
                      <c:pt idx="1024">
                        <c:v>6.6828410246586815E-4</c:v>
                      </c:pt>
                      <c:pt idx="1025">
                        <c:v>6.9109322131248607E-4</c:v>
                      </c:pt>
                      <c:pt idx="1026">
                        <c:v>7.7770557889511843E-4</c:v>
                      </c:pt>
                      <c:pt idx="1027">
                        <c:v>7.7270630294942711E-4</c:v>
                      </c:pt>
                      <c:pt idx="1028">
                        <c:v>7.6973136564240476E-4</c:v>
                      </c:pt>
                      <c:pt idx="1029">
                        <c:v>7.6675643960716388E-4</c:v>
                      </c:pt>
                      <c:pt idx="1030">
                        <c:v>7.6047690090883218E-4</c:v>
                      </c:pt>
                      <c:pt idx="1031">
                        <c:v>7.1854504413363036E-4</c:v>
                      </c:pt>
                      <c:pt idx="1032">
                        <c:v>7.4490065984550251E-4</c:v>
                      </c:pt>
                      <c:pt idx="1033">
                        <c:v>7.419765606211903E-4</c:v>
                      </c:pt>
                      <c:pt idx="1034">
                        <c:v>7.9286410209528525E-4</c:v>
                      </c:pt>
                      <c:pt idx="1035">
                        <c:v>7.3174955686923526E-4</c:v>
                      </c:pt>
                      <c:pt idx="1036">
                        <c:v>7.2884289070231155E-4</c:v>
                      </c:pt>
                      <c:pt idx="1037">
                        <c:v>7.2164858164437738E-4</c:v>
                      </c:pt>
                      <c:pt idx="1038">
                        <c:v>8.0555613601651893E-4</c:v>
                      </c:pt>
                      <c:pt idx="1039">
                        <c:v>8.0131608357946241E-4</c:v>
                      </c:pt>
                      <c:pt idx="1040">
                        <c:v>7.9642120829885935E-4</c:v>
                      </c:pt>
                      <c:pt idx="1041">
                        <c:v>7.3592312015293934E-4</c:v>
                      </c:pt>
                      <c:pt idx="1042">
                        <c:v>7.3304577451108286E-4</c:v>
                      </c:pt>
                      <c:pt idx="1043">
                        <c:v>8.4114998898679569E-4</c:v>
                      </c:pt>
                      <c:pt idx="1044">
                        <c:v>8.3828698767634906E-4</c:v>
                      </c:pt>
                      <c:pt idx="1045">
                        <c:v>8.3542399680641536E-4</c:v>
                      </c:pt>
                      <c:pt idx="1046">
                        <c:v>7.9724953283413704E-4</c:v>
                      </c:pt>
                      <c:pt idx="1047">
                        <c:v>8.2283968160366935E-4</c:v>
                      </c:pt>
                      <c:pt idx="1048">
                        <c:v>8.1795099985322247E-4</c:v>
                      </c:pt>
                      <c:pt idx="1049">
                        <c:v>8.9356093119250229E-4</c:v>
                      </c:pt>
                      <c:pt idx="1050">
                        <c:v>8.0630428645130645E-4</c:v>
                      </c:pt>
                      <c:pt idx="1051">
                        <c:v>8.034929999781148E-4</c:v>
                      </c:pt>
                      <c:pt idx="1052">
                        <c:v>8.5558059630956845E-4</c:v>
                      </c:pt>
                      <c:pt idx="1053">
                        <c:v>7.4036613992871174E-4</c:v>
                      </c:pt>
                      <c:pt idx="1054">
                        <c:v>7.3695119745829506E-4</c:v>
                      </c:pt>
                      <c:pt idx="1055">
                        <c:v>7.6283194438953646E-4</c:v>
                      </c:pt>
                      <c:pt idx="1056">
                        <c:v>7.0382340218213678E-4</c:v>
                      </c:pt>
                      <c:pt idx="1057">
                        <c:v>6.9815972242661295E-4</c:v>
                      </c:pt>
                      <c:pt idx="1058">
                        <c:v>6.9593200072240284E-4</c:v>
                      </c:pt>
                      <c:pt idx="1059">
                        <c:v>5.8109804692885484E-4</c:v>
                      </c:pt>
                      <c:pt idx="1060">
                        <c:v>5.7408970826465543E-4</c:v>
                      </c:pt>
                      <c:pt idx="1061">
                        <c:v>7.8991294465320953E-4</c:v>
                      </c:pt>
                      <c:pt idx="1062">
                        <c:v>7.8714938365934042E-4</c:v>
                      </c:pt>
                      <c:pt idx="1063">
                        <c:v>7.7810381872950838E-4</c:v>
                      </c:pt>
                      <c:pt idx="1064">
                        <c:v>7.7290121561381575E-4</c:v>
                      </c:pt>
                      <c:pt idx="1065">
                        <c:v>7.975287141581993E-4</c:v>
                      </c:pt>
                      <c:pt idx="1066">
                        <c:v>7.9164142875059768E-4</c:v>
                      </c:pt>
                      <c:pt idx="1067">
                        <c:v>7.8578471247060355E-4</c:v>
                      </c:pt>
                      <c:pt idx="1068">
                        <c:v>7.8307368595139639E-4</c:v>
                      </c:pt>
                      <c:pt idx="1069">
                        <c:v>7.8036266854027354E-4</c:v>
                      </c:pt>
                      <c:pt idx="1070">
                        <c:v>7.6674986522711126E-4</c:v>
                      </c:pt>
                      <c:pt idx="1071">
                        <c:v>7.6407688644446984E-4</c:v>
                      </c:pt>
                      <c:pt idx="1072">
                        <c:v>7.5783877874357531E-4</c:v>
                      </c:pt>
                      <c:pt idx="1073">
                        <c:v>7.5225990872536364E-4</c:v>
                      </c:pt>
                      <c:pt idx="1074">
                        <c:v>7.2307557119767683E-4</c:v>
                      </c:pt>
                      <c:pt idx="1075">
                        <c:v>7.1380976159107095E-4</c:v>
                      </c:pt>
                      <c:pt idx="1076">
                        <c:v>8.375077355844933E-4</c:v>
                      </c:pt>
                      <c:pt idx="1077">
                        <c:v>7.8263219762636288E-4</c:v>
                      </c:pt>
                      <c:pt idx="1078">
                        <c:v>7.7411509904852798E-4</c:v>
                      </c:pt>
                      <c:pt idx="1079">
                        <c:v>7.6403708711654593E-4</c:v>
                      </c:pt>
                      <c:pt idx="1080">
                        <c:v>7.1010862400569855E-4</c:v>
                      </c:pt>
                      <c:pt idx="1081">
                        <c:v>7.0280321561112054E-4</c:v>
                      </c:pt>
                      <c:pt idx="1082">
                        <c:v>6.7077721256635721E-4</c:v>
                      </c:pt>
                      <c:pt idx="1083">
                        <c:v>6.754345431288669E-4</c:v>
                      </c:pt>
                      <c:pt idx="1084">
                        <c:v>6.6894469917047703E-4</c:v>
                      </c:pt>
                      <c:pt idx="1085">
                        <c:v>7.36909092918815E-4</c:v>
                      </c:pt>
                      <c:pt idx="1086">
                        <c:v>7.5984492687118112E-4</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numCache>
                  </c:numRef>
                </c:xVal>
                <c:yVal>
                  <c:numRef>
                    <c:extLst xmlns:c15="http://schemas.microsoft.com/office/drawing/2012/chart">
                      <c:ext xmlns:c15="http://schemas.microsoft.com/office/drawing/2012/chart" uri="{02D57815-91ED-43cb-92C2-25804820EDAC}">
                        <c15:formulaRef>
                          <c15:sqref>Bq!$M$25:$M$1140</c15:sqref>
                        </c15:formulaRef>
                      </c:ext>
                    </c:extLst>
                    <c:numCache>
                      <c:formatCode>General</c:formatCode>
                      <c:ptCount val="1116"/>
                      <c:pt idx="0">
                        <c:v>0</c:v>
                      </c:pt>
                      <c:pt idx="1">
                        <c:v>0.10000000000000009</c:v>
                      </c:pt>
                      <c:pt idx="2">
                        <c:v>0.20000000000000018</c:v>
                      </c:pt>
                      <c:pt idx="3">
                        <c:v>0.30000000000000027</c:v>
                      </c:pt>
                      <c:pt idx="4">
                        <c:v>0.40000100000000005</c:v>
                      </c:pt>
                      <c:pt idx="5">
                        <c:v>0.50000100000000014</c:v>
                      </c:pt>
                      <c:pt idx="6">
                        <c:v>0.60000100000000023</c:v>
                      </c:pt>
                      <c:pt idx="7">
                        <c:v>0.70000000000000018</c:v>
                      </c:pt>
                      <c:pt idx="8">
                        <c:v>0.80000000000000027</c:v>
                      </c:pt>
                      <c:pt idx="9">
                        <c:v>0.89999999999999991</c:v>
                      </c:pt>
                      <c:pt idx="10">
                        <c:v>1</c:v>
                      </c:pt>
                      <c:pt idx="11">
                        <c:v>1.1000000000000001</c:v>
                      </c:pt>
                      <c:pt idx="12">
                        <c:v>1.2000000000000002</c:v>
                      </c:pt>
                      <c:pt idx="13">
                        <c:v>1.3000000000000003</c:v>
                      </c:pt>
                      <c:pt idx="14">
                        <c:v>1.4000000000000004</c:v>
                      </c:pt>
                      <c:pt idx="15">
                        <c:v>1.5</c:v>
                      </c:pt>
                      <c:pt idx="16">
                        <c:v>1.5999999999999996</c:v>
                      </c:pt>
                      <c:pt idx="17">
                        <c:v>1.699999</c:v>
                      </c:pt>
                      <c:pt idx="18">
                        <c:v>1.7999990000000001</c:v>
                      </c:pt>
                      <c:pt idx="19">
                        <c:v>1.8999990000000002</c:v>
                      </c:pt>
                      <c:pt idx="20">
                        <c:v>1.9999990000000003</c:v>
                      </c:pt>
                      <c:pt idx="21">
                        <c:v>2.0999989999999995</c:v>
                      </c:pt>
                      <c:pt idx="22">
                        <c:v>2.199999</c:v>
                      </c:pt>
                      <c:pt idx="23">
                        <c:v>2.2999989999999997</c:v>
                      </c:pt>
                      <c:pt idx="24">
                        <c:v>2.3999990000000002</c:v>
                      </c:pt>
                      <c:pt idx="25">
                        <c:v>2.4999989999999999</c:v>
                      </c:pt>
                      <c:pt idx="26">
                        <c:v>2.5999990000000004</c:v>
                      </c:pt>
                      <c:pt idx="27">
                        <c:v>2.6999979999999999</c:v>
                      </c:pt>
                      <c:pt idx="28">
                        <c:v>2.7999979999999995</c:v>
                      </c:pt>
                      <c:pt idx="29">
                        <c:v>2.8999980000000001</c:v>
                      </c:pt>
                      <c:pt idx="30">
                        <c:v>2.9999979999999997</c:v>
                      </c:pt>
                      <c:pt idx="31">
                        <c:v>3.0999980000000003</c:v>
                      </c:pt>
                      <c:pt idx="32">
                        <c:v>3.1999979999999999</c:v>
                      </c:pt>
                      <c:pt idx="33">
                        <c:v>3.2999980000000004</c:v>
                      </c:pt>
                      <c:pt idx="34">
                        <c:v>3.3999980000000001</c:v>
                      </c:pt>
                      <c:pt idx="35">
                        <c:v>3.4999980000000006</c:v>
                      </c:pt>
                      <c:pt idx="36">
                        <c:v>3.5999980000000003</c:v>
                      </c:pt>
                      <c:pt idx="37">
                        <c:v>3.699997999999999</c:v>
                      </c:pt>
                      <c:pt idx="38">
                        <c:v>3.7999970000000003</c:v>
                      </c:pt>
                      <c:pt idx="39">
                        <c:v>3.8999969999999999</c:v>
                      </c:pt>
                      <c:pt idx="40">
                        <c:v>3.9999970000000005</c:v>
                      </c:pt>
                      <c:pt idx="41">
                        <c:v>4.0999970000000001</c:v>
                      </c:pt>
                      <c:pt idx="42">
                        <c:v>4.1999970000000006</c:v>
                      </c:pt>
                      <c:pt idx="43">
                        <c:v>4.2999970000000003</c:v>
                      </c:pt>
                      <c:pt idx="44">
                        <c:v>4.399996999999999</c:v>
                      </c:pt>
                      <c:pt idx="45">
                        <c:v>4.4999969999999996</c:v>
                      </c:pt>
                      <c:pt idx="46">
                        <c:v>4.5999970000000001</c:v>
                      </c:pt>
                      <c:pt idx="47">
                        <c:v>4.6999969999999998</c:v>
                      </c:pt>
                      <c:pt idx="48">
                        <c:v>4.7999960000000002</c:v>
                      </c:pt>
                      <c:pt idx="49">
                        <c:v>4.8999960000000007</c:v>
                      </c:pt>
                      <c:pt idx="50">
                        <c:v>4.9999960000000003</c:v>
                      </c:pt>
                      <c:pt idx="51">
                        <c:v>5.0999959999999991</c:v>
                      </c:pt>
                      <c:pt idx="52">
                        <c:v>5.1999959999999996</c:v>
                      </c:pt>
                      <c:pt idx="53">
                        <c:v>5.2999960000000002</c:v>
                      </c:pt>
                      <c:pt idx="54">
                        <c:v>5.3999959999999998</c:v>
                      </c:pt>
                      <c:pt idx="55">
                        <c:v>5.4999959999999994</c:v>
                      </c:pt>
                      <c:pt idx="56">
                        <c:v>5.599996</c:v>
                      </c:pt>
                      <c:pt idx="57">
                        <c:v>5.6999960000000005</c:v>
                      </c:pt>
                      <c:pt idx="58">
                        <c:v>5.7999960000000002</c:v>
                      </c:pt>
                      <c:pt idx="59">
                        <c:v>5.8999949999999997</c:v>
                      </c:pt>
                      <c:pt idx="60">
                        <c:v>5.9999950000000002</c:v>
                      </c:pt>
                      <c:pt idx="61">
                        <c:v>6.0999949999999998</c:v>
                      </c:pt>
                      <c:pt idx="62">
                        <c:v>6.1999949999999995</c:v>
                      </c:pt>
                      <c:pt idx="63">
                        <c:v>6.2999949999999991</c:v>
                      </c:pt>
                      <c:pt idx="64">
                        <c:v>6.3999950000000005</c:v>
                      </c:pt>
                      <c:pt idx="65">
                        <c:v>6.4999950000000002</c:v>
                      </c:pt>
                      <c:pt idx="66">
                        <c:v>6.5999949999999998</c:v>
                      </c:pt>
                      <c:pt idx="67">
                        <c:v>6.6999950000000013</c:v>
                      </c:pt>
                      <c:pt idx="68">
                        <c:v>6.7999950000000009</c:v>
                      </c:pt>
                      <c:pt idx="69">
                        <c:v>6.8999939999999995</c:v>
                      </c:pt>
                      <c:pt idx="70">
                        <c:v>6.9999940000000009</c:v>
                      </c:pt>
                      <c:pt idx="71">
                        <c:v>7.0999940000000006</c:v>
                      </c:pt>
                      <c:pt idx="72">
                        <c:v>7.1999940000000002</c:v>
                      </c:pt>
                      <c:pt idx="73">
                        <c:v>7.2999939999999999</c:v>
                      </c:pt>
                      <c:pt idx="74">
                        <c:v>7.3999939999999995</c:v>
                      </c:pt>
                      <c:pt idx="75">
                        <c:v>7.4999940000000009</c:v>
                      </c:pt>
                      <c:pt idx="76">
                        <c:v>7.5999939999999988</c:v>
                      </c:pt>
                      <c:pt idx="77">
                        <c:v>7.6999940000000002</c:v>
                      </c:pt>
                      <c:pt idx="78">
                        <c:v>7.7999939999999999</c:v>
                      </c:pt>
                      <c:pt idx="79">
                        <c:v>7.8999939999999995</c:v>
                      </c:pt>
                      <c:pt idx="80">
                        <c:v>7.9999929999999999</c:v>
                      </c:pt>
                      <c:pt idx="81">
                        <c:v>8.0999900000000018</c:v>
                      </c:pt>
                      <c:pt idx="82">
                        <c:v>8.1999900000000014</c:v>
                      </c:pt>
                      <c:pt idx="83">
                        <c:v>8.2999900000000011</c:v>
                      </c:pt>
                      <c:pt idx="84">
                        <c:v>8.399989999999999</c:v>
                      </c:pt>
                      <c:pt idx="85">
                        <c:v>8.4999899999999986</c:v>
                      </c:pt>
                      <c:pt idx="86">
                        <c:v>8.5999899999999982</c:v>
                      </c:pt>
                      <c:pt idx="87">
                        <c:v>8.6999899999999997</c:v>
                      </c:pt>
                      <c:pt idx="88">
                        <c:v>8.7999899999999993</c:v>
                      </c:pt>
                      <c:pt idx="89">
                        <c:v>8.899989999999999</c:v>
                      </c:pt>
                      <c:pt idx="90">
                        <c:v>8.9999900000000004</c:v>
                      </c:pt>
                      <c:pt idx="91">
                        <c:v>9.09999</c:v>
                      </c:pt>
                      <c:pt idx="92">
                        <c:v>9.1999899999999997</c:v>
                      </c:pt>
                      <c:pt idx="93">
                        <c:v>9.2999899999999993</c:v>
                      </c:pt>
                      <c:pt idx="94">
                        <c:v>9.399989999999999</c:v>
                      </c:pt>
                      <c:pt idx="95">
                        <c:v>9.4999900000000004</c:v>
                      </c:pt>
                      <c:pt idx="96">
                        <c:v>9.59999</c:v>
                      </c:pt>
                      <c:pt idx="97">
                        <c:v>9.6999899999999997</c:v>
                      </c:pt>
                      <c:pt idx="98">
                        <c:v>9.7999900000000011</c:v>
                      </c:pt>
                      <c:pt idx="99">
                        <c:v>9.8999900000000007</c:v>
                      </c:pt>
                      <c:pt idx="100">
                        <c:v>9.9999900000000004</c:v>
                      </c:pt>
                      <c:pt idx="101">
                        <c:v>10.09999</c:v>
                      </c:pt>
                      <c:pt idx="102">
                        <c:v>10.19999</c:v>
                      </c:pt>
                      <c:pt idx="103">
                        <c:v>10.299990000000001</c:v>
                      </c:pt>
                      <c:pt idx="104">
                        <c:v>10.399990000000001</c:v>
                      </c:pt>
                      <c:pt idx="105">
                        <c:v>10.49999</c:v>
                      </c:pt>
                      <c:pt idx="106">
                        <c:v>10.599990000000002</c:v>
                      </c:pt>
                      <c:pt idx="107">
                        <c:v>10.699990000000001</c:v>
                      </c:pt>
                      <c:pt idx="108">
                        <c:v>10.799990000000001</c:v>
                      </c:pt>
                      <c:pt idx="109">
                        <c:v>10.899989999999999</c:v>
                      </c:pt>
                      <c:pt idx="110">
                        <c:v>10.999989999999999</c:v>
                      </c:pt>
                      <c:pt idx="111">
                        <c:v>11.099989999999998</c:v>
                      </c:pt>
                      <c:pt idx="112">
                        <c:v>11.19999</c:v>
                      </c:pt>
                      <c:pt idx="113">
                        <c:v>11.299989999999999</c:v>
                      </c:pt>
                      <c:pt idx="114">
                        <c:v>11.399989999999999</c:v>
                      </c:pt>
                      <c:pt idx="115">
                        <c:v>11.49999</c:v>
                      </c:pt>
                      <c:pt idx="116">
                        <c:v>11.59999</c:v>
                      </c:pt>
                      <c:pt idx="117">
                        <c:v>11.69999</c:v>
                      </c:pt>
                      <c:pt idx="118">
                        <c:v>11.799989999999999</c:v>
                      </c:pt>
                      <c:pt idx="119">
                        <c:v>11.899989999999999</c:v>
                      </c:pt>
                      <c:pt idx="120">
                        <c:v>11.99999</c:v>
                      </c:pt>
                      <c:pt idx="121">
                        <c:v>12.09999</c:v>
                      </c:pt>
                      <c:pt idx="122">
                        <c:v>12.19999</c:v>
                      </c:pt>
                      <c:pt idx="123">
                        <c:v>12.299990000000001</c:v>
                      </c:pt>
                      <c:pt idx="124">
                        <c:v>12.399990000000001</c:v>
                      </c:pt>
                      <c:pt idx="125">
                        <c:v>12.49999</c:v>
                      </c:pt>
                      <c:pt idx="126">
                        <c:v>12.59999</c:v>
                      </c:pt>
                      <c:pt idx="127">
                        <c:v>12.69999</c:v>
                      </c:pt>
                      <c:pt idx="128">
                        <c:v>12.799990000000001</c:v>
                      </c:pt>
                      <c:pt idx="129">
                        <c:v>12.899990000000001</c:v>
                      </c:pt>
                      <c:pt idx="130">
                        <c:v>12.99999</c:v>
                      </c:pt>
                      <c:pt idx="131">
                        <c:v>13.099990000000002</c:v>
                      </c:pt>
                      <c:pt idx="132">
                        <c:v>13.199990000000001</c:v>
                      </c:pt>
                      <c:pt idx="133">
                        <c:v>13.299990000000001</c:v>
                      </c:pt>
                      <c:pt idx="134">
                        <c:v>13.399989999999999</c:v>
                      </c:pt>
                      <c:pt idx="135">
                        <c:v>13.499989999999999</c:v>
                      </c:pt>
                      <c:pt idx="136">
                        <c:v>13.599989999999998</c:v>
                      </c:pt>
                      <c:pt idx="137">
                        <c:v>13.69999</c:v>
                      </c:pt>
                      <c:pt idx="138">
                        <c:v>13.799989999999999</c:v>
                      </c:pt>
                      <c:pt idx="139">
                        <c:v>13.899989999999999</c:v>
                      </c:pt>
                      <c:pt idx="140">
                        <c:v>13.99999</c:v>
                      </c:pt>
                      <c:pt idx="141">
                        <c:v>14.099989999999998</c:v>
                      </c:pt>
                      <c:pt idx="142">
                        <c:v>14.19999</c:v>
                      </c:pt>
                      <c:pt idx="143">
                        <c:v>14.299990000000001</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15.399990000000003</c:v>
                      </c:pt>
                      <c:pt idx="155">
                        <c:v>15.49999</c:v>
                      </c:pt>
                      <c:pt idx="156">
                        <c:v>15.599990000000002</c:v>
                      </c:pt>
                      <c:pt idx="157">
                        <c:v>15.69999</c:v>
                      </c:pt>
                      <c:pt idx="158">
                        <c:v>15.799990000000001</c:v>
                      </c:pt>
                      <c:pt idx="159">
                        <c:v>15.899989999999999</c:v>
                      </c:pt>
                      <c:pt idx="160">
                        <c:v>15.99999</c:v>
                      </c:pt>
                      <c:pt idx="161">
                        <c:v>16.099989999999998</c:v>
                      </c:pt>
                      <c:pt idx="162">
                        <c:v>16.19999</c:v>
                      </c:pt>
                      <c:pt idx="163">
                        <c:v>16.299990000000001</c:v>
                      </c:pt>
                      <c:pt idx="164">
                        <c:v>16.399989999999999</c:v>
                      </c:pt>
                      <c:pt idx="165">
                        <c:v>16.49999</c:v>
                      </c:pt>
                      <c:pt idx="166">
                        <c:v>16.599989999999998</c:v>
                      </c:pt>
                      <c:pt idx="167">
                        <c:v>16.69999</c:v>
                      </c:pt>
                      <c:pt idx="168">
                        <c:v>16.799990000000001</c:v>
                      </c:pt>
                      <c:pt idx="169">
                        <c:v>16.899989999999999</c:v>
                      </c:pt>
                      <c:pt idx="170">
                        <c:v>16.99999</c:v>
                      </c:pt>
                      <c:pt idx="171">
                        <c:v>17.099989999999998</c:v>
                      </c:pt>
                      <c:pt idx="172">
                        <c:v>17.19999</c:v>
                      </c:pt>
                      <c:pt idx="173">
                        <c:v>17.299990000000001</c:v>
                      </c:pt>
                      <c:pt idx="174">
                        <c:v>17.399989999999999</c:v>
                      </c:pt>
                      <c:pt idx="175">
                        <c:v>17.499980000000001</c:v>
                      </c:pt>
                      <c:pt idx="176">
                        <c:v>17.599979999999999</c:v>
                      </c:pt>
                      <c:pt idx="177">
                        <c:v>17.69998</c:v>
                      </c:pt>
                      <c:pt idx="178">
                        <c:v>17.799979999999998</c:v>
                      </c:pt>
                      <c:pt idx="179">
                        <c:v>17.899979999999999</c:v>
                      </c:pt>
                      <c:pt idx="180">
                        <c:v>17.999980000000001</c:v>
                      </c:pt>
                      <c:pt idx="181">
                        <c:v>18.099990000000002</c:v>
                      </c:pt>
                      <c:pt idx="182">
                        <c:v>18.19999</c:v>
                      </c:pt>
                      <c:pt idx="183">
                        <c:v>18.299990000000001</c:v>
                      </c:pt>
                      <c:pt idx="184">
                        <c:v>18.399989999999999</c:v>
                      </c:pt>
                      <c:pt idx="185">
                        <c:v>18.49999</c:v>
                      </c:pt>
                      <c:pt idx="186">
                        <c:v>18.599989999999998</c:v>
                      </c:pt>
                      <c:pt idx="187">
                        <c:v>18.69999</c:v>
                      </c:pt>
                      <c:pt idx="188">
                        <c:v>18.799979999999998</c:v>
                      </c:pt>
                      <c:pt idx="189">
                        <c:v>18.899979999999999</c:v>
                      </c:pt>
                      <c:pt idx="190">
                        <c:v>18.999979999999997</c:v>
                      </c:pt>
                      <c:pt idx="191">
                        <c:v>19.099980000000002</c:v>
                      </c:pt>
                      <c:pt idx="192">
                        <c:v>19.199979999999996</c:v>
                      </c:pt>
                      <c:pt idx="193">
                        <c:v>19.299980000000001</c:v>
                      </c:pt>
                      <c:pt idx="194">
                        <c:v>19.399979999999999</c:v>
                      </c:pt>
                      <c:pt idx="195">
                        <c:v>19.499980000000001</c:v>
                      </c:pt>
                      <c:pt idx="196">
                        <c:v>19.599979999999999</c:v>
                      </c:pt>
                      <c:pt idx="197">
                        <c:v>19.69998</c:v>
                      </c:pt>
                      <c:pt idx="198">
                        <c:v>19.799979999999998</c:v>
                      </c:pt>
                      <c:pt idx="199">
                        <c:v>19.899979999999999</c:v>
                      </c:pt>
                      <c:pt idx="200">
                        <c:v>19.999980000000001</c:v>
                      </c:pt>
                      <c:pt idx="201">
                        <c:v>20.099980000000002</c:v>
                      </c:pt>
                      <c:pt idx="202">
                        <c:v>20.19998</c:v>
                      </c:pt>
                      <c:pt idx="203">
                        <c:v>20.299980000000001</c:v>
                      </c:pt>
                      <c:pt idx="204">
                        <c:v>20.399979999999999</c:v>
                      </c:pt>
                      <c:pt idx="205">
                        <c:v>20.499980000000001</c:v>
                      </c:pt>
                      <c:pt idx="206">
                        <c:v>20.599979999999999</c:v>
                      </c:pt>
                      <c:pt idx="207">
                        <c:v>20.699980000000004</c:v>
                      </c:pt>
                      <c:pt idx="208">
                        <c:v>20.799979999999998</c:v>
                      </c:pt>
                      <c:pt idx="209">
                        <c:v>20.899980000000003</c:v>
                      </c:pt>
                      <c:pt idx="210">
                        <c:v>20.999980000000001</c:v>
                      </c:pt>
                      <c:pt idx="211">
                        <c:v>21.099980000000002</c:v>
                      </c:pt>
                      <c:pt idx="212">
                        <c:v>21.19998</c:v>
                      </c:pt>
                      <c:pt idx="213">
                        <c:v>21.299979999999998</c:v>
                      </c:pt>
                      <c:pt idx="214">
                        <c:v>21.399979999999999</c:v>
                      </c:pt>
                      <c:pt idx="215">
                        <c:v>21.499979999999997</c:v>
                      </c:pt>
                      <c:pt idx="216">
                        <c:v>21.599980000000002</c:v>
                      </c:pt>
                      <c:pt idx="217">
                        <c:v>21.699979999999996</c:v>
                      </c:pt>
                      <c:pt idx="218">
                        <c:v>21.799980000000001</c:v>
                      </c:pt>
                      <c:pt idx="219">
                        <c:v>21.899979999999999</c:v>
                      </c:pt>
                      <c:pt idx="220">
                        <c:v>21.999980000000001</c:v>
                      </c:pt>
                      <c:pt idx="221">
                        <c:v>22.099979999999999</c:v>
                      </c:pt>
                      <c:pt idx="222">
                        <c:v>22.19998</c:v>
                      </c:pt>
                      <c:pt idx="223">
                        <c:v>22.299979999999998</c:v>
                      </c:pt>
                      <c:pt idx="224">
                        <c:v>22.399979999999999</c:v>
                      </c:pt>
                      <c:pt idx="225">
                        <c:v>22.499980000000001</c:v>
                      </c:pt>
                      <c:pt idx="226">
                        <c:v>22.599980000000002</c:v>
                      </c:pt>
                      <c:pt idx="227">
                        <c:v>22.69998</c:v>
                      </c:pt>
                      <c:pt idx="228">
                        <c:v>22.799980000000001</c:v>
                      </c:pt>
                      <c:pt idx="229">
                        <c:v>22.899979999999999</c:v>
                      </c:pt>
                      <c:pt idx="230">
                        <c:v>22.999980000000001</c:v>
                      </c:pt>
                      <c:pt idx="231">
                        <c:v>23.099979999999999</c:v>
                      </c:pt>
                      <c:pt idx="232">
                        <c:v>23.199980000000004</c:v>
                      </c:pt>
                      <c:pt idx="233">
                        <c:v>23.299979999999998</c:v>
                      </c:pt>
                      <c:pt idx="234">
                        <c:v>23.399980000000003</c:v>
                      </c:pt>
                      <c:pt idx="235">
                        <c:v>23.499980000000001</c:v>
                      </c:pt>
                      <c:pt idx="236">
                        <c:v>23.599980000000002</c:v>
                      </c:pt>
                      <c:pt idx="237">
                        <c:v>23.69998</c:v>
                      </c:pt>
                      <c:pt idx="238">
                        <c:v>23.799979999999998</c:v>
                      </c:pt>
                      <c:pt idx="239">
                        <c:v>23.899979999999999</c:v>
                      </c:pt>
                      <c:pt idx="240">
                        <c:v>23.999979999999997</c:v>
                      </c:pt>
                      <c:pt idx="241">
                        <c:v>24.099980000000002</c:v>
                      </c:pt>
                      <c:pt idx="242">
                        <c:v>24.199979999999996</c:v>
                      </c:pt>
                      <c:pt idx="243">
                        <c:v>24.299980000000001</c:v>
                      </c:pt>
                      <c:pt idx="244">
                        <c:v>24.399979999999999</c:v>
                      </c:pt>
                      <c:pt idx="245">
                        <c:v>24.499980000000001</c:v>
                      </c:pt>
                      <c:pt idx="246">
                        <c:v>24.599979999999999</c:v>
                      </c:pt>
                      <c:pt idx="247">
                        <c:v>24.69998</c:v>
                      </c:pt>
                      <c:pt idx="248">
                        <c:v>24.799979999999998</c:v>
                      </c:pt>
                      <c:pt idx="249">
                        <c:v>24.899979999999999</c:v>
                      </c:pt>
                      <c:pt idx="250">
                        <c:v>24.999980000000001</c:v>
                      </c:pt>
                      <c:pt idx="251">
                        <c:v>25.099980000000002</c:v>
                      </c:pt>
                      <c:pt idx="252">
                        <c:v>25.19998</c:v>
                      </c:pt>
                      <c:pt idx="253">
                        <c:v>25.299980000000001</c:v>
                      </c:pt>
                      <c:pt idx="254">
                        <c:v>25.399979999999999</c:v>
                      </c:pt>
                      <c:pt idx="255">
                        <c:v>25.499980000000001</c:v>
                      </c:pt>
                      <c:pt idx="256">
                        <c:v>25.599979999999999</c:v>
                      </c:pt>
                      <c:pt idx="257">
                        <c:v>25.699980000000004</c:v>
                      </c:pt>
                      <c:pt idx="258">
                        <c:v>25.799979999999998</c:v>
                      </c:pt>
                      <c:pt idx="259">
                        <c:v>25.899980000000003</c:v>
                      </c:pt>
                      <c:pt idx="260">
                        <c:v>25.999980000000001</c:v>
                      </c:pt>
                      <c:pt idx="261">
                        <c:v>26.099980000000002</c:v>
                      </c:pt>
                      <c:pt idx="262">
                        <c:v>26.19998</c:v>
                      </c:pt>
                      <c:pt idx="263">
                        <c:v>26.299979999999998</c:v>
                      </c:pt>
                      <c:pt idx="264">
                        <c:v>26.399979999999999</c:v>
                      </c:pt>
                      <c:pt idx="265">
                        <c:v>26.499979999999997</c:v>
                      </c:pt>
                      <c:pt idx="266">
                        <c:v>26.599980000000002</c:v>
                      </c:pt>
                      <c:pt idx="267">
                        <c:v>26.699979999999996</c:v>
                      </c:pt>
                      <c:pt idx="268">
                        <c:v>26.799980000000001</c:v>
                      </c:pt>
                      <c:pt idx="269">
                        <c:v>26.899979999999999</c:v>
                      </c:pt>
                      <c:pt idx="270">
                        <c:v>26.999980000000001</c:v>
                      </c:pt>
                      <c:pt idx="271">
                        <c:v>27.099979999999999</c:v>
                      </c:pt>
                      <c:pt idx="272">
                        <c:v>27.19998</c:v>
                      </c:pt>
                      <c:pt idx="273">
                        <c:v>27.299979999999998</c:v>
                      </c:pt>
                      <c:pt idx="274">
                        <c:v>27.399979999999999</c:v>
                      </c:pt>
                      <c:pt idx="275">
                        <c:v>27.499980000000001</c:v>
                      </c:pt>
                      <c:pt idx="276">
                        <c:v>27.599980000000002</c:v>
                      </c:pt>
                      <c:pt idx="277">
                        <c:v>27.69998</c:v>
                      </c:pt>
                      <c:pt idx="278">
                        <c:v>27.799980000000001</c:v>
                      </c:pt>
                      <c:pt idx="279">
                        <c:v>27.899979999999999</c:v>
                      </c:pt>
                      <c:pt idx="280">
                        <c:v>27.999980000000001</c:v>
                      </c:pt>
                      <c:pt idx="281">
                        <c:v>28.099979999999999</c:v>
                      </c:pt>
                      <c:pt idx="282">
                        <c:v>28.199980000000004</c:v>
                      </c:pt>
                      <c:pt idx="283">
                        <c:v>28.299979999999998</c:v>
                      </c:pt>
                      <c:pt idx="284">
                        <c:v>28.399980000000003</c:v>
                      </c:pt>
                      <c:pt idx="285">
                        <c:v>28.499980000000001</c:v>
                      </c:pt>
                      <c:pt idx="286">
                        <c:v>28.599980000000002</c:v>
                      </c:pt>
                      <c:pt idx="287">
                        <c:v>28.69998</c:v>
                      </c:pt>
                      <c:pt idx="288">
                        <c:v>28.799979999999998</c:v>
                      </c:pt>
                      <c:pt idx="289">
                        <c:v>28.899979999999999</c:v>
                      </c:pt>
                      <c:pt idx="290">
                        <c:v>28.999979999999997</c:v>
                      </c:pt>
                      <c:pt idx="291">
                        <c:v>29.099980000000002</c:v>
                      </c:pt>
                      <c:pt idx="292">
                        <c:v>29.199979999999996</c:v>
                      </c:pt>
                      <c:pt idx="293">
                        <c:v>29.299969999999998</c:v>
                      </c:pt>
                      <c:pt idx="294">
                        <c:v>29.399970000000003</c:v>
                      </c:pt>
                      <c:pt idx="295">
                        <c:v>29.499969999999998</c:v>
                      </c:pt>
                      <c:pt idx="296">
                        <c:v>29.599970000000003</c:v>
                      </c:pt>
                      <c:pt idx="297">
                        <c:v>29.69997</c:v>
                      </c:pt>
                      <c:pt idx="298">
                        <c:v>29.799970000000002</c:v>
                      </c:pt>
                      <c:pt idx="299">
                        <c:v>29.89997</c:v>
                      </c:pt>
                      <c:pt idx="300">
                        <c:v>29.999970000000001</c:v>
                      </c:pt>
                      <c:pt idx="301">
                        <c:v>30.099969999999999</c:v>
                      </c:pt>
                      <c:pt idx="302">
                        <c:v>30.19997</c:v>
                      </c:pt>
                      <c:pt idx="303">
                        <c:v>30.299970000000002</c:v>
                      </c:pt>
                      <c:pt idx="304">
                        <c:v>30.399969999999996</c:v>
                      </c:pt>
                      <c:pt idx="305">
                        <c:v>30.499969999999998</c:v>
                      </c:pt>
                      <c:pt idx="306">
                        <c:v>30.599969999999999</c:v>
                      </c:pt>
                      <c:pt idx="307">
                        <c:v>30.69997</c:v>
                      </c:pt>
                      <c:pt idx="308">
                        <c:v>30.799970000000002</c:v>
                      </c:pt>
                      <c:pt idx="309">
                        <c:v>30.899970000000003</c:v>
                      </c:pt>
                      <c:pt idx="310">
                        <c:v>30.999969999999998</c:v>
                      </c:pt>
                      <c:pt idx="311">
                        <c:v>31.099969999999999</c:v>
                      </c:pt>
                      <c:pt idx="312">
                        <c:v>31.19997</c:v>
                      </c:pt>
                      <c:pt idx="313">
                        <c:v>31.299970000000002</c:v>
                      </c:pt>
                      <c:pt idx="314">
                        <c:v>31.399969999999996</c:v>
                      </c:pt>
                      <c:pt idx="315">
                        <c:v>31.499970000000005</c:v>
                      </c:pt>
                      <c:pt idx="316">
                        <c:v>31.599969999999999</c:v>
                      </c:pt>
                      <c:pt idx="317">
                        <c:v>31.69997</c:v>
                      </c:pt>
                      <c:pt idx="318">
                        <c:v>31.799970000000002</c:v>
                      </c:pt>
                      <c:pt idx="319">
                        <c:v>31.899970000000003</c:v>
                      </c:pt>
                      <c:pt idx="320">
                        <c:v>31.999969999999998</c:v>
                      </c:pt>
                      <c:pt idx="321">
                        <c:v>32.099969999999999</c:v>
                      </c:pt>
                      <c:pt idx="322">
                        <c:v>32.19997</c:v>
                      </c:pt>
                      <c:pt idx="323">
                        <c:v>32.299970000000002</c:v>
                      </c:pt>
                      <c:pt idx="324">
                        <c:v>32.399969999999996</c:v>
                      </c:pt>
                      <c:pt idx="325">
                        <c:v>32.499970000000005</c:v>
                      </c:pt>
                      <c:pt idx="326">
                        <c:v>32.599969999999999</c:v>
                      </c:pt>
                      <c:pt idx="327">
                        <c:v>32.69997</c:v>
                      </c:pt>
                      <c:pt idx="328">
                        <c:v>32.799970000000002</c:v>
                      </c:pt>
                      <c:pt idx="329">
                        <c:v>32.899969999999996</c:v>
                      </c:pt>
                      <c:pt idx="330">
                        <c:v>32.999969999999998</c:v>
                      </c:pt>
                      <c:pt idx="331">
                        <c:v>33.099969999999999</c:v>
                      </c:pt>
                      <c:pt idx="332">
                        <c:v>33.19997</c:v>
                      </c:pt>
                      <c:pt idx="333">
                        <c:v>33.299970000000002</c:v>
                      </c:pt>
                      <c:pt idx="334">
                        <c:v>33.399970000000003</c:v>
                      </c:pt>
                      <c:pt idx="335">
                        <c:v>33.499969999999998</c:v>
                      </c:pt>
                      <c:pt idx="336">
                        <c:v>33.599969999999999</c:v>
                      </c:pt>
                      <c:pt idx="337">
                        <c:v>33.69997</c:v>
                      </c:pt>
                      <c:pt idx="338">
                        <c:v>33.799970000000002</c:v>
                      </c:pt>
                      <c:pt idx="339">
                        <c:v>33.899969999999996</c:v>
                      </c:pt>
                      <c:pt idx="340">
                        <c:v>33.999970000000005</c:v>
                      </c:pt>
                      <c:pt idx="341">
                        <c:v>34.099969999999999</c:v>
                      </c:pt>
                      <c:pt idx="342">
                        <c:v>34.19997</c:v>
                      </c:pt>
                      <c:pt idx="343">
                        <c:v>34.299970000000002</c:v>
                      </c:pt>
                      <c:pt idx="344">
                        <c:v>34.399970000000003</c:v>
                      </c:pt>
                      <c:pt idx="345">
                        <c:v>34.499969999999998</c:v>
                      </c:pt>
                      <c:pt idx="346">
                        <c:v>34.599969999999999</c:v>
                      </c:pt>
                      <c:pt idx="347">
                        <c:v>34.69997</c:v>
                      </c:pt>
                      <c:pt idx="348">
                        <c:v>34.799970000000002</c:v>
                      </c:pt>
                      <c:pt idx="349">
                        <c:v>34.899969999999996</c:v>
                      </c:pt>
                      <c:pt idx="350">
                        <c:v>34.999970000000005</c:v>
                      </c:pt>
                      <c:pt idx="351">
                        <c:v>35.099969999999999</c:v>
                      </c:pt>
                      <c:pt idx="352">
                        <c:v>35.19997</c:v>
                      </c:pt>
                      <c:pt idx="353">
                        <c:v>35.299970000000002</c:v>
                      </c:pt>
                      <c:pt idx="354">
                        <c:v>35.399969999999996</c:v>
                      </c:pt>
                      <c:pt idx="355">
                        <c:v>35.499969999999998</c:v>
                      </c:pt>
                      <c:pt idx="356">
                        <c:v>35.599969999999999</c:v>
                      </c:pt>
                      <c:pt idx="357">
                        <c:v>35.69997</c:v>
                      </c:pt>
                      <c:pt idx="358">
                        <c:v>35.799970000000002</c:v>
                      </c:pt>
                      <c:pt idx="359">
                        <c:v>35.899970000000003</c:v>
                      </c:pt>
                      <c:pt idx="360">
                        <c:v>35.999969999999998</c:v>
                      </c:pt>
                      <c:pt idx="361">
                        <c:v>36.099969999999999</c:v>
                      </c:pt>
                      <c:pt idx="362">
                        <c:v>36.19997</c:v>
                      </c:pt>
                      <c:pt idx="363">
                        <c:v>36.299970000000002</c:v>
                      </c:pt>
                      <c:pt idx="364">
                        <c:v>36.399969999999996</c:v>
                      </c:pt>
                      <c:pt idx="365">
                        <c:v>36.499970000000005</c:v>
                      </c:pt>
                      <c:pt idx="366">
                        <c:v>36.599969999999999</c:v>
                      </c:pt>
                      <c:pt idx="367">
                        <c:v>36.69997</c:v>
                      </c:pt>
                      <c:pt idx="368">
                        <c:v>36.799970000000002</c:v>
                      </c:pt>
                      <c:pt idx="369">
                        <c:v>36.899970000000003</c:v>
                      </c:pt>
                      <c:pt idx="370">
                        <c:v>36.999969999999998</c:v>
                      </c:pt>
                      <c:pt idx="371">
                        <c:v>37.099969999999999</c:v>
                      </c:pt>
                      <c:pt idx="372">
                        <c:v>37.19997</c:v>
                      </c:pt>
                      <c:pt idx="373">
                        <c:v>37.299970000000002</c:v>
                      </c:pt>
                      <c:pt idx="374">
                        <c:v>37.399969999999996</c:v>
                      </c:pt>
                      <c:pt idx="375">
                        <c:v>37.499970000000005</c:v>
                      </c:pt>
                      <c:pt idx="376">
                        <c:v>37.599969999999999</c:v>
                      </c:pt>
                      <c:pt idx="377">
                        <c:v>37.69997</c:v>
                      </c:pt>
                      <c:pt idx="378">
                        <c:v>37.799970000000002</c:v>
                      </c:pt>
                      <c:pt idx="379">
                        <c:v>37.899969999999996</c:v>
                      </c:pt>
                      <c:pt idx="380">
                        <c:v>37.999969999999998</c:v>
                      </c:pt>
                      <c:pt idx="381">
                        <c:v>38.099969999999999</c:v>
                      </c:pt>
                      <c:pt idx="382">
                        <c:v>38.19997</c:v>
                      </c:pt>
                      <c:pt idx="383">
                        <c:v>38.299970000000002</c:v>
                      </c:pt>
                      <c:pt idx="384">
                        <c:v>38.399979999999999</c:v>
                      </c:pt>
                      <c:pt idx="385">
                        <c:v>38.499980000000008</c:v>
                      </c:pt>
                      <c:pt idx="386">
                        <c:v>38.599980000000002</c:v>
                      </c:pt>
                      <c:pt idx="387">
                        <c:v>38.699979999999996</c:v>
                      </c:pt>
                      <c:pt idx="388">
                        <c:v>38.799979999999998</c:v>
                      </c:pt>
                      <c:pt idx="389">
                        <c:v>38.899989999999995</c:v>
                      </c:pt>
                      <c:pt idx="390">
                        <c:v>38.999990000000004</c:v>
                      </c:pt>
                      <c:pt idx="391">
                        <c:v>39.099990000000005</c:v>
                      </c:pt>
                      <c:pt idx="392">
                        <c:v>39.19999</c:v>
                      </c:pt>
                      <c:pt idx="393">
                        <c:v>39.299999999999997</c:v>
                      </c:pt>
                      <c:pt idx="394">
                        <c:v>39.4</c:v>
                      </c:pt>
                      <c:pt idx="395">
                        <c:v>39.5</c:v>
                      </c:pt>
                      <c:pt idx="396">
                        <c:v>39.6</c:v>
                      </c:pt>
                      <c:pt idx="397">
                        <c:v>39.700009999999999</c:v>
                      </c:pt>
                      <c:pt idx="398">
                        <c:v>39.80001</c:v>
                      </c:pt>
                      <c:pt idx="399">
                        <c:v>39.900009999999995</c:v>
                      </c:pt>
                      <c:pt idx="400">
                        <c:v>40.000010000000003</c:v>
                      </c:pt>
                      <c:pt idx="401">
                        <c:v>40.100009999999997</c:v>
                      </c:pt>
                      <c:pt idx="402">
                        <c:v>40.200020000000002</c:v>
                      </c:pt>
                      <c:pt idx="403">
                        <c:v>40.300019999999996</c:v>
                      </c:pt>
                      <c:pt idx="404">
                        <c:v>40.400019999999998</c:v>
                      </c:pt>
                      <c:pt idx="405">
                        <c:v>40.500020000000006</c:v>
                      </c:pt>
                      <c:pt idx="406">
                        <c:v>40.600030000000004</c:v>
                      </c:pt>
                      <c:pt idx="407">
                        <c:v>40.700029999999998</c:v>
                      </c:pt>
                      <c:pt idx="408">
                        <c:v>40.80003</c:v>
                      </c:pt>
                      <c:pt idx="409">
                        <c:v>40.900029999999994</c:v>
                      </c:pt>
                      <c:pt idx="410">
                        <c:v>41.000040000000006</c:v>
                      </c:pt>
                      <c:pt idx="411">
                        <c:v>41.10004</c:v>
                      </c:pt>
                      <c:pt idx="412">
                        <c:v>41.200040000000001</c:v>
                      </c:pt>
                      <c:pt idx="413">
                        <c:v>41.300039999999996</c:v>
                      </c:pt>
                      <c:pt idx="414">
                        <c:v>41.400040000000004</c:v>
                      </c:pt>
                      <c:pt idx="415">
                        <c:v>41.500050000000002</c:v>
                      </c:pt>
                      <c:pt idx="416">
                        <c:v>41.600050000000003</c:v>
                      </c:pt>
                      <c:pt idx="417">
                        <c:v>41.700049999999997</c:v>
                      </c:pt>
                      <c:pt idx="418">
                        <c:v>41.800049999999999</c:v>
                      </c:pt>
                      <c:pt idx="419">
                        <c:v>41.900059999999996</c:v>
                      </c:pt>
                      <c:pt idx="420">
                        <c:v>42.000060000000005</c:v>
                      </c:pt>
                      <c:pt idx="421">
                        <c:v>42.100059999999999</c:v>
                      </c:pt>
                      <c:pt idx="422">
                        <c:v>42.200060000000001</c:v>
                      </c:pt>
                      <c:pt idx="423">
                        <c:v>42.300069999999998</c:v>
                      </c:pt>
                      <c:pt idx="424">
                        <c:v>42.400069999999999</c:v>
                      </c:pt>
                      <c:pt idx="425">
                        <c:v>42.500070000000001</c:v>
                      </c:pt>
                      <c:pt idx="426">
                        <c:v>42.600070000000002</c:v>
                      </c:pt>
                      <c:pt idx="427">
                        <c:v>42.700069999999997</c:v>
                      </c:pt>
                      <c:pt idx="428">
                        <c:v>42.800079999999994</c:v>
                      </c:pt>
                      <c:pt idx="429">
                        <c:v>42.900080000000003</c:v>
                      </c:pt>
                      <c:pt idx="430">
                        <c:v>43.000080000000004</c:v>
                      </c:pt>
                      <c:pt idx="431">
                        <c:v>43.100079999999998</c:v>
                      </c:pt>
                      <c:pt idx="432">
                        <c:v>43.200090000000003</c:v>
                      </c:pt>
                      <c:pt idx="433">
                        <c:v>43.300089999999997</c:v>
                      </c:pt>
                      <c:pt idx="434">
                        <c:v>43.400090000000006</c:v>
                      </c:pt>
                      <c:pt idx="435">
                        <c:v>43.50009</c:v>
                      </c:pt>
                      <c:pt idx="436">
                        <c:v>43.600090000000002</c:v>
                      </c:pt>
                      <c:pt idx="437">
                        <c:v>43.700099999999999</c:v>
                      </c:pt>
                      <c:pt idx="438">
                        <c:v>43.8001</c:v>
                      </c:pt>
                      <c:pt idx="439">
                        <c:v>43.900100000000002</c:v>
                      </c:pt>
                      <c:pt idx="440">
                        <c:v>44.000100000000003</c:v>
                      </c:pt>
                      <c:pt idx="441">
                        <c:v>44.100110000000001</c:v>
                      </c:pt>
                      <c:pt idx="442">
                        <c:v>44.200109999999995</c:v>
                      </c:pt>
                      <c:pt idx="443">
                        <c:v>44.300109999999997</c:v>
                      </c:pt>
                      <c:pt idx="444">
                        <c:v>44.400110000000005</c:v>
                      </c:pt>
                      <c:pt idx="445">
                        <c:v>44.500120000000003</c:v>
                      </c:pt>
                      <c:pt idx="446">
                        <c:v>44.600120000000004</c:v>
                      </c:pt>
                      <c:pt idx="447">
                        <c:v>44.700119999999998</c:v>
                      </c:pt>
                      <c:pt idx="448">
                        <c:v>44.800119999999993</c:v>
                      </c:pt>
                      <c:pt idx="449">
                        <c:v>44.900120000000001</c:v>
                      </c:pt>
                      <c:pt idx="450">
                        <c:v>45.000129999999999</c:v>
                      </c:pt>
                      <c:pt idx="451">
                        <c:v>45.10013</c:v>
                      </c:pt>
                      <c:pt idx="452">
                        <c:v>45.200130000000001</c:v>
                      </c:pt>
                      <c:pt idx="453">
                        <c:v>45.300129999999996</c:v>
                      </c:pt>
                      <c:pt idx="454">
                        <c:v>45.400140000000007</c:v>
                      </c:pt>
                      <c:pt idx="455">
                        <c:v>45.500140000000002</c:v>
                      </c:pt>
                      <c:pt idx="456">
                        <c:v>45.600139999999996</c:v>
                      </c:pt>
                      <c:pt idx="457">
                        <c:v>45.700139999999998</c:v>
                      </c:pt>
                      <c:pt idx="458">
                        <c:v>45.800149999999995</c:v>
                      </c:pt>
                      <c:pt idx="459">
                        <c:v>45.900150000000004</c:v>
                      </c:pt>
                      <c:pt idx="460">
                        <c:v>46.000150000000005</c:v>
                      </c:pt>
                      <c:pt idx="461">
                        <c:v>46.100149999999999</c:v>
                      </c:pt>
                      <c:pt idx="462">
                        <c:v>46.200149999999994</c:v>
                      </c:pt>
                      <c:pt idx="463">
                        <c:v>46.300159999999998</c:v>
                      </c:pt>
                      <c:pt idx="464">
                        <c:v>46.40016</c:v>
                      </c:pt>
                      <c:pt idx="465">
                        <c:v>46.500160000000001</c:v>
                      </c:pt>
                      <c:pt idx="466">
                        <c:v>46.600160000000002</c:v>
                      </c:pt>
                      <c:pt idx="467">
                        <c:v>46.70017</c:v>
                      </c:pt>
                      <c:pt idx="468">
                        <c:v>46.800169999999994</c:v>
                      </c:pt>
                      <c:pt idx="469">
                        <c:v>46.900170000000003</c:v>
                      </c:pt>
                      <c:pt idx="470">
                        <c:v>47.000169999999997</c:v>
                      </c:pt>
                      <c:pt idx="471">
                        <c:v>47.100169999999999</c:v>
                      </c:pt>
                      <c:pt idx="472">
                        <c:v>47.200179999999996</c:v>
                      </c:pt>
                      <c:pt idx="473">
                        <c:v>47.300179999999997</c:v>
                      </c:pt>
                      <c:pt idx="474">
                        <c:v>47.400180000000006</c:v>
                      </c:pt>
                      <c:pt idx="475">
                        <c:v>47.50018</c:v>
                      </c:pt>
                      <c:pt idx="476">
                        <c:v>47.600189999999998</c:v>
                      </c:pt>
                      <c:pt idx="477">
                        <c:v>47.700189999999999</c:v>
                      </c:pt>
                      <c:pt idx="478">
                        <c:v>47.800190000000001</c:v>
                      </c:pt>
                      <c:pt idx="479">
                        <c:v>47.900190000000002</c:v>
                      </c:pt>
                      <c:pt idx="480">
                        <c:v>48.0002</c:v>
                      </c:pt>
                      <c:pt idx="481">
                        <c:v>48.100200000000001</c:v>
                      </c:pt>
                      <c:pt idx="482">
                        <c:v>48.200199999999995</c:v>
                      </c:pt>
                      <c:pt idx="483">
                        <c:v>48.300200000000004</c:v>
                      </c:pt>
                      <c:pt idx="484">
                        <c:v>48.400199999999998</c:v>
                      </c:pt>
                      <c:pt idx="485">
                        <c:v>48.500210000000003</c:v>
                      </c:pt>
                      <c:pt idx="486">
                        <c:v>48.600209999999997</c:v>
                      </c:pt>
                      <c:pt idx="487">
                        <c:v>48.700209999999998</c:v>
                      </c:pt>
                      <c:pt idx="488">
                        <c:v>48.800210000000007</c:v>
                      </c:pt>
                      <c:pt idx="489">
                        <c:v>48.900220000000004</c:v>
                      </c:pt>
                      <c:pt idx="490">
                        <c:v>49.000219999999999</c:v>
                      </c:pt>
                      <c:pt idx="491">
                        <c:v>49.10022</c:v>
                      </c:pt>
                      <c:pt idx="492">
                        <c:v>49.200219999999995</c:v>
                      </c:pt>
                      <c:pt idx="493">
                        <c:v>49.300230000000006</c:v>
                      </c:pt>
                      <c:pt idx="494">
                        <c:v>49.400230000000001</c:v>
                      </c:pt>
                      <c:pt idx="495">
                        <c:v>49.500230000000002</c:v>
                      </c:pt>
                      <c:pt idx="496">
                        <c:v>49.600229999999996</c:v>
                      </c:pt>
                      <c:pt idx="497">
                        <c:v>49.700229999999998</c:v>
                      </c:pt>
                      <c:pt idx="498">
                        <c:v>49.800240000000002</c:v>
                      </c:pt>
                      <c:pt idx="499">
                        <c:v>49.900240000000004</c:v>
                      </c:pt>
                      <c:pt idx="500">
                        <c:v>50.000239999999998</c:v>
                      </c:pt>
                      <c:pt idx="501">
                        <c:v>50.100239999999999</c:v>
                      </c:pt>
                      <c:pt idx="502">
                        <c:v>50.200249999999997</c:v>
                      </c:pt>
                      <c:pt idx="503">
                        <c:v>50.300250000000005</c:v>
                      </c:pt>
                      <c:pt idx="504">
                        <c:v>50.40025</c:v>
                      </c:pt>
                      <c:pt idx="505">
                        <c:v>50.500250000000001</c:v>
                      </c:pt>
                      <c:pt idx="506">
                        <c:v>50.600259999999999</c:v>
                      </c:pt>
                      <c:pt idx="507">
                        <c:v>50.70026</c:v>
                      </c:pt>
                      <c:pt idx="508">
                        <c:v>50.800260000000002</c:v>
                      </c:pt>
                      <c:pt idx="509">
                        <c:v>50.900260000000003</c:v>
                      </c:pt>
                      <c:pt idx="510">
                        <c:v>51.000259999999997</c:v>
                      </c:pt>
                      <c:pt idx="511">
                        <c:v>51.100269999999995</c:v>
                      </c:pt>
                      <c:pt idx="512">
                        <c:v>51.200269999999996</c:v>
                      </c:pt>
                      <c:pt idx="513">
                        <c:v>51.300270000000005</c:v>
                      </c:pt>
                      <c:pt idx="514">
                        <c:v>51.400269999999999</c:v>
                      </c:pt>
                      <c:pt idx="515">
                        <c:v>51.500280000000004</c:v>
                      </c:pt>
                      <c:pt idx="516">
                        <c:v>51.600279999999998</c:v>
                      </c:pt>
                      <c:pt idx="517">
                        <c:v>51.700279999999992</c:v>
                      </c:pt>
                      <c:pt idx="518">
                        <c:v>51.800280000000001</c:v>
                      </c:pt>
                      <c:pt idx="519">
                        <c:v>51.900280000000002</c:v>
                      </c:pt>
                      <c:pt idx="520">
                        <c:v>52.00029</c:v>
                      </c:pt>
                      <c:pt idx="521">
                        <c:v>52.100290000000001</c:v>
                      </c:pt>
                      <c:pt idx="522">
                        <c:v>52.200290000000003</c:v>
                      </c:pt>
                      <c:pt idx="523">
                        <c:v>52.300290000000004</c:v>
                      </c:pt>
                      <c:pt idx="524">
                        <c:v>52.400300000000001</c:v>
                      </c:pt>
                      <c:pt idx="525">
                        <c:v>52.500299999999996</c:v>
                      </c:pt>
                      <c:pt idx="526">
                        <c:v>52.600299999999997</c:v>
                      </c:pt>
                      <c:pt idx="527">
                        <c:v>52.700300000000006</c:v>
                      </c:pt>
                      <c:pt idx="528">
                        <c:v>52.800310000000003</c:v>
                      </c:pt>
                      <c:pt idx="529">
                        <c:v>52.900310000000005</c:v>
                      </c:pt>
                      <c:pt idx="530">
                        <c:v>53.000309999999999</c:v>
                      </c:pt>
                      <c:pt idx="531">
                        <c:v>53.100309999999993</c:v>
                      </c:pt>
                      <c:pt idx="532">
                        <c:v>53.200310000000002</c:v>
                      </c:pt>
                      <c:pt idx="533">
                        <c:v>53.300319999999999</c:v>
                      </c:pt>
                      <c:pt idx="534">
                        <c:v>53.400320000000001</c:v>
                      </c:pt>
                      <c:pt idx="535">
                        <c:v>53.500320000000002</c:v>
                      </c:pt>
                      <c:pt idx="536">
                        <c:v>53.600319999999996</c:v>
                      </c:pt>
                      <c:pt idx="537">
                        <c:v>53.700329999999994</c:v>
                      </c:pt>
                      <c:pt idx="538">
                        <c:v>53.800330000000002</c:v>
                      </c:pt>
                      <c:pt idx="539">
                        <c:v>53.900329999999997</c:v>
                      </c:pt>
                      <c:pt idx="540">
                        <c:v>54.000329999999998</c:v>
                      </c:pt>
                      <c:pt idx="541">
                        <c:v>54.100339999999996</c:v>
                      </c:pt>
                      <c:pt idx="542">
                        <c:v>54.200340000000004</c:v>
                      </c:pt>
                      <c:pt idx="543">
                        <c:v>54.300340000000006</c:v>
                      </c:pt>
                      <c:pt idx="544">
                        <c:v>54.40034</c:v>
                      </c:pt>
                      <c:pt idx="545">
                        <c:v>54.500339999999994</c:v>
                      </c:pt>
                      <c:pt idx="546">
                        <c:v>54.600349999999999</c:v>
                      </c:pt>
                      <c:pt idx="547">
                        <c:v>54.70035</c:v>
                      </c:pt>
                      <c:pt idx="548">
                        <c:v>54.800350000000002</c:v>
                      </c:pt>
                      <c:pt idx="549">
                        <c:v>54.900350000000003</c:v>
                      </c:pt>
                      <c:pt idx="550">
                        <c:v>55.000360000000001</c:v>
                      </c:pt>
                      <c:pt idx="551">
                        <c:v>55.100359999999995</c:v>
                      </c:pt>
                      <c:pt idx="552">
                        <c:v>55.200360000000003</c:v>
                      </c:pt>
                      <c:pt idx="553">
                        <c:v>55.300359999999998</c:v>
                      </c:pt>
                      <c:pt idx="554">
                        <c:v>55.400359999999999</c:v>
                      </c:pt>
                      <c:pt idx="555">
                        <c:v>55.500369999999997</c:v>
                      </c:pt>
                      <c:pt idx="556">
                        <c:v>55.600369999999998</c:v>
                      </c:pt>
                      <c:pt idx="557">
                        <c:v>55.700370000000007</c:v>
                      </c:pt>
                      <c:pt idx="558">
                        <c:v>55.800370000000001</c:v>
                      </c:pt>
                      <c:pt idx="559">
                        <c:v>55.900379999999998</c:v>
                      </c:pt>
                      <c:pt idx="560">
                        <c:v>56.00038</c:v>
                      </c:pt>
                      <c:pt idx="561">
                        <c:v>56.100379999999994</c:v>
                      </c:pt>
                      <c:pt idx="562">
                        <c:v>56.200380000000003</c:v>
                      </c:pt>
                      <c:pt idx="563">
                        <c:v>56.30039</c:v>
                      </c:pt>
                      <c:pt idx="564">
                        <c:v>56.400390000000002</c:v>
                      </c:pt>
                      <c:pt idx="565">
                        <c:v>56.500389999999996</c:v>
                      </c:pt>
                      <c:pt idx="566">
                        <c:v>56.600390000000004</c:v>
                      </c:pt>
                      <c:pt idx="567">
                        <c:v>56.700389999999999</c:v>
                      </c:pt>
                      <c:pt idx="568">
                        <c:v>56.800400000000003</c:v>
                      </c:pt>
                      <c:pt idx="569">
                        <c:v>56.900399999999998</c:v>
                      </c:pt>
                      <c:pt idx="570">
                        <c:v>57.000399999999999</c:v>
                      </c:pt>
                      <c:pt idx="571">
                        <c:v>57.100400000000008</c:v>
                      </c:pt>
                      <c:pt idx="572">
                        <c:v>57.200410000000005</c:v>
                      </c:pt>
                      <c:pt idx="573">
                        <c:v>57.300409999999999</c:v>
                      </c:pt>
                      <c:pt idx="574">
                        <c:v>57.400410000000001</c:v>
                      </c:pt>
                      <c:pt idx="575">
                        <c:v>57.500409999999995</c:v>
                      </c:pt>
                      <c:pt idx="576">
                        <c:v>57.60042</c:v>
                      </c:pt>
                      <c:pt idx="577">
                        <c:v>57.700420000000001</c:v>
                      </c:pt>
                      <c:pt idx="578">
                        <c:v>57.800420000000003</c:v>
                      </c:pt>
                      <c:pt idx="579">
                        <c:v>57.900419999999997</c:v>
                      </c:pt>
                      <c:pt idx="580">
                        <c:v>58.000419999999998</c:v>
                      </c:pt>
                      <c:pt idx="581">
                        <c:v>58.100429999999996</c:v>
                      </c:pt>
                      <c:pt idx="582">
                        <c:v>58.200430000000004</c:v>
                      </c:pt>
                      <c:pt idx="583">
                        <c:v>58.300429999999999</c:v>
                      </c:pt>
                      <c:pt idx="584">
                        <c:v>58.40043</c:v>
                      </c:pt>
                      <c:pt idx="585">
                        <c:v>58.500439999999998</c:v>
                      </c:pt>
                      <c:pt idx="586">
                        <c:v>58.600440000000006</c:v>
                      </c:pt>
                      <c:pt idx="587">
                        <c:v>58.70044</c:v>
                      </c:pt>
                      <c:pt idx="588">
                        <c:v>58.800440000000002</c:v>
                      </c:pt>
                      <c:pt idx="589">
                        <c:v>58.900439999999996</c:v>
                      </c:pt>
                      <c:pt idx="590">
                        <c:v>59.000450000000001</c:v>
                      </c:pt>
                      <c:pt idx="591">
                        <c:v>59.100450000000002</c:v>
                      </c:pt>
                      <c:pt idx="592">
                        <c:v>59.200450000000004</c:v>
                      </c:pt>
                      <c:pt idx="593">
                        <c:v>59.300449999999998</c:v>
                      </c:pt>
                      <c:pt idx="594">
                        <c:v>59.400459999999995</c:v>
                      </c:pt>
                      <c:pt idx="595">
                        <c:v>59.500459999999997</c:v>
                      </c:pt>
                      <c:pt idx="596">
                        <c:v>59.600460000000005</c:v>
                      </c:pt>
                      <c:pt idx="597">
                        <c:v>59.70046</c:v>
                      </c:pt>
                      <c:pt idx="598">
                        <c:v>59.800470000000004</c:v>
                      </c:pt>
                      <c:pt idx="599">
                        <c:v>59.900469999999999</c:v>
                      </c:pt>
                      <c:pt idx="600">
                        <c:v>60.000469999999993</c:v>
                      </c:pt>
                      <c:pt idx="601">
                        <c:v>60.100470000000001</c:v>
                      </c:pt>
                      <c:pt idx="602">
                        <c:v>60.200470000000003</c:v>
                      </c:pt>
                      <c:pt idx="603">
                        <c:v>60.30048</c:v>
                      </c:pt>
                      <c:pt idx="604">
                        <c:v>60.400480000000002</c:v>
                      </c:pt>
                      <c:pt idx="605">
                        <c:v>60.500479999999996</c:v>
                      </c:pt>
                      <c:pt idx="606">
                        <c:v>60.600480000000005</c:v>
                      </c:pt>
                      <c:pt idx="607">
                        <c:v>60.700490000000002</c:v>
                      </c:pt>
                      <c:pt idx="608">
                        <c:v>60.800489999999996</c:v>
                      </c:pt>
                      <c:pt idx="609">
                        <c:v>60.900489999999998</c:v>
                      </c:pt>
                      <c:pt idx="610">
                        <c:v>61.000489999999999</c:v>
                      </c:pt>
                      <c:pt idx="611">
                        <c:v>61.100500000000004</c:v>
                      </c:pt>
                      <c:pt idx="612">
                        <c:v>61.200500000000005</c:v>
                      </c:pt>
                      <c:pt idx="613">
                        <c:v>61.3005</c:v>
                      </c:pt>
                      <c:pt idx="614">
                        <c:v>61.400499999999994</c:v>
                      </c:pt>
                      <c:pt idx="615">
                        <c:v>61.500500000000002</c:v>
                      </c:pt>
                      <c:pt idx="616">
                        <c:v>61.60051</c:v>
                      </c:pt>
                      <c:pt idx="617">
                        <c:v>61.700510000000001</c:v>
                      </c:pt>
                      <c:pt idx="618">
                        <c:v>61.800510000000003</c:v>
                      </c:pt>
                      <c:pt idx="619">
                        <c:v>61.900509999999997</c:v>
                      </c:pt>
                      <c:pt idx="620">
                        <c:v>62.000519999999995</c:v>
                      </c:pt>
                      <c:pt idx="621">
                        <c:v>62.100520000000003</c:v>
                      </c:pt>
                      <c:pt idx="622">
                        <c:v>62.200519999999997</c:v>
                      </c:pt>
                      <c:pt idx="623">
                        <c:v>62.300520000000006</c:v>
                      </c:pt>
                      <c:pt idx="624">
                        <c:v>62.400530000000003</c:v>
                      </c:pt>
                      <c:pt idx="625">
                        <c:v>62.500529999999998</c:v>
                      </c:pt>
                      <c:pt idx="626">
                        <c:v>62.600530000000006</c:v>
                      </c:pt>
                      <c:pt idx="627">
                        <c:v>62.700530000000001</c:v>
                      </c:pt>
                      <c:pt idx="628">
                        <c:v>62.800529999999995</c:v>
                      </c:pt>
                      <c:pt idx="629">
                        <c:v>62.900539999999992</c:v>
                      </c:pt>
                      <c:pt idx="630">
                        <c:v>63.000540000000001</c:v>
                      </c:pt>
                      <c:pt idx="631">
                        <c:v>63.100539999999995</c:v>
                      </c:pt>
                      <c:pt idx="632">
                        <c:v>63.200540000000004</c:v>
                      </c:pt>
                      <c:pt idx="633">
                        <c:v>63.300550000000001</c:v>
                      </c:pt>
                      <c:pt idx="634">
                        <c:v>63.400549999999996</c:v>
                      </c:pt>
                      <c:pt idx="635">
                        <c:v>63.500550000000004</c:v>
                      </c:pt>
                      <c:pt idx="636">
                        <c:v>63.600549999999998</c:v>
                      </c:pt>
                      <c:pt idx="637">
                        <c:v>63.700549999999993</c:v>
                      </c:pt>
                      <c:pt idx="638">
                        <c:v>63.800560000000004</c:v>
                      </c:pt>
                      <c:pt idx="639">
                        <c:v>63.900559999999999</c:v>
                      </c:pt>
                      <c:pt idx="640">
                        <c:v>64.000560000000007</c:v>
                      </c:pt>
                      <c:pt idx="641">
                        <c:v>64.100560000000002</c:v>
                      </c:pt>
                      <c:pt idx="642">
                        <c:v>64.200569999999999</c:v>
                      </c:pt>
                      <c:pt idx="643">
                        <c:v>64.300569999999993</c:v>
                      </c:pt>
                      <c:pt idx="644">
                        <c:v>64.400570000000002</c:v>
                      </c:pt>
                      <c:pt idx="645">
                        <c:v>64.50057000000001</c:v>
                      </c:pt>
                      <c:pt idx="646">
                        <c:v>64.600580000000008</c:v>
                      </c:pt>
                      <c:pt idx="647">
                        <c:v>64.700580000000002</c:v>
                      </c:pt>
                      <c:pt idx="648">
                        <c:v>64.800579999999997</c:v>
                      </c:pt>
                      <c:pt idx="649">
                        <c:v>64.900579999999991</c:v>
                      </c:pt>
                      <c:pt idx="650">
                        <c:v>65.000579999999999</c:v>
                      </c:pt>
                      <c:pt idx="651">
                        <c:v>65.100589999999997</c:v>
                      </c:pt>
                      <c:pt idx="652">
                        <c:v>65.200590000000005</c:v>
                      </c:pt>
                      <c:pt idx="653">
                        <c:v>65.30059</c:v>
                      </c:pt>
                      <c:pt idx="654">
                        <c:v>65.400589999999994</c:v>
                      </c:pt>
                      <c:pt idx="655">
                        <c:v>65.500600000000006</c:v>
                      </c:pt>
                      <c:pt idx="656">
                        <c:v>65.6006</c:v>
                      </c:pt>
                      <c:pt idx="657">
                        <c:v>65.700599999999994</c:v>
                      </c:pt>
                      <c:pt idx="658">
                        <c:v>65.800600000000003</c:v>
                      </c:pt>
                      <c:pt idx="659">
                        <c:v>65.90061</c:v>
                      </c:pt>
                      <c:pt idx="660">
                        <c:v>66.000610000000009</c:v>
                      </c:pt>
                      <c:pt idx="661">
                        <c:v>66.100610000000003</c:v>
                      </c:pt>
                      <c:pt idx="662">
                        <c:v>66.200609999999998</c:v>
                      </c:pt>
                      <c:pt idx="663">
                        <c:v>66.300609999999992</c:v>
                      </c:pt>
                      <c:pt idx="664">
                        <c:v>66.400620000000004</c:v>
                      </c:pt>
                      <c:pt idx="665">
                        <c:v>66.500619999999998</c:v>
                      </c:pt>
                      <c:pt idx="666">
                        <c:v>66.600620000000006</c:v>
                      </c:pt>
                      <c:pt idx="667">
                        <c:v>66.700620000000001</c:v>
                      </c:pt>
                      <c:pt idx="668">
                        <c:v>66.800629999999998</c:v>
                      </c:pt>
                      <c:pt idx="669">
                        <c:v>66.900629999999992</c:v>
                      </c:pt>
                      <c:pt idx="670">
                        <c:v>67.000630000000001</c:v>
                      </c:pt>
                      <c:pt idx="671">
                        <c:v>67.100629999999995</c:v>
                      </c:pt>
                      <c:pt idx="672">
                        <c:v>67.200630000000004</c:v>
                      </c:pt>
                      <c:pt idx="673">
                        <c:v>67.300640000000001</c:v>
                      </c:pt>
                      <c:pt idx="674">
                        <c:v>67.400639999999996</c:v>
                      </c:pt>
                      <c:pt idx="675">
                        <c:v>67.500640000000004</c:v>
                      </c:pt>
                      <c:pt idx="676">
                        <c:v>67.600639999999999</c:v>
                      </c:pt>
                      <c:pt idx="677">
                        <c:v>67.700649999999996</c:v>
                      </c:pt>
                      <c:pt idx="678">
                        <c:v>67.80064999999999</c:v>
                      </c:pt>
                      <c:pt idx="679">
                        <c:v>67.900649999999999</c:v>
                      </c:pt>
                      <c:pt idx="680">
                        <c:v>68.000650000000007</c:v>
                      </c:pt>
                      <c:pt idx="681">
                        <c:v>68.100660000000005</c:v>
                      </c:pt>
                      <c:pt idx="682">
                        <c:v>68.200659999999999</c:v>
                      </c:pt>
                      <c:pt idx="683">
                        <c:v>68.300659999999993</c:v>
                      </c:pt>
                      <c:pt idx="684">
                        <c:v>68.400660000000002</c:v>
                      </c:pt>
                      <c:pt idx="685">
                        <c:v>68.500659999999996</c:v>
                      </c:pt>
                      <c:pt idx="686">
                        <c:v>68.600670000000008</c:v>
                      </c:pt>
                      <c:pt idx="687">
                        <c:v>68.700670000000002</c:v>
                      </c:pt>
                      <c:pt idx="688">
                        <c:v>68.800669999999997</c:v>
                      </c:pt>
                      <c:pt idx="689">
                        <c:v>68.900670000000005</c:v>
                      </c:pt>
                      <c:pt idx="690">
                        <c:v>69.000680000000003</c:v>
                      </c:pt>
                      <c:pt idx="691">
                        <c:v>69.100679999999997</c:v>
                      </c:pt>
                      <c:pt idx="692">
                        <c:v>69.200680000000006</c:v>
                      </c:pt>
                      <c:pt idx="693">
                        <c:v>69.30068</c:v>
                      </c:pt>
                      <c:pt idx="694">
                        <c:v>69.400689999999997</c:v>
                      </c:pt>
                      <c:pt idx="695">
                        <c:v>69.500690000000006</c:v>
                      </c:pt>
                      <c:pt idx="696">
                        <c:v>69.60069</c:v>
                      </c:pt>
                      <c:pt idx="697">
                        <c:v>69.700689999999994</c:v>
                      </c:pt>
                      <c:pt idx="698">
                        <c:v>69.800690000000003</c:v>
                      </c:pt>
                      <c:pt idx="699">
                        <c:v>69.900700000000001</c:v>
                      </c:pt>
                      <c:pt idx="700">
                        <c:v>70.000699999999995</c:v>
                      </c:pt>
                      <c:pt idx="701">
                        <c:v>70.100700000000003</c:v>
                      </c:pt>
                      <c:pt idx="702">
                        <c:v>70.200699999999998</c:v>
                      </c:pt>
                      <c:pt idx="703">
                        <c:v>70.300709999999995</c:v>
                      </c:pt>
                      <c:pt idx="704">
                        <c:v>70.400710000000004</c:v>
                      </c:pt>
                      <c:pt idx="705">
                        <c:v>70.500709999999998</c:v>
                      </c:pt>
                      <c:pt idx="706">
                        <c:v>70.600709999999992</c:v>
                      </c:pt>
                      <c:pt idx="707">
                        <c:v>70.700720000000004</c:v>
                      </c:pt>
                      <c:pt idx="708">
                        <c:v>70.800719999999998</c:v>
                      </c:pt>
                      <c:pt idx="709">
                        <c:v>70.900720000000007</c:v>
                      </c:pt>
                      <c:pt idx="710">
                        <c:v>71.000720000000001</c:v>
                      </c:pt>
                      <c:pt idx="711">
                        <c:v>71.100719999999995</c:v>
                      </c:pt>
                      <c:pt idx="712">
                        <c:v>71.200729999999993</c:v>
                      </c:pt>
                      <c:pt idx="713">
                        <c:v>71.300730000000001</c:v>
                      </c:pt>
                      <c:pt idx="714">
                        <c:v>71.40073000000001</c:v>
                      </c:pt>
                      <c:pt idx="715">
                        <c:v>71.500730000000004</c:v>
                      </c:pt>
                      <c:pt idx="716">
                        <c:v>71.600740000000002</c:v>
                      </c:pt>
                      <c:pt idx="717">
                        <c:v>71.700739999999996</c:v>
                      </c:pt>
                      <c:pt idx="718">
                        <c:v>71.80073999999999</c:v>
                      </c:pt>
                      <c:pt idx="719">
                        <c:v>71.900739999999999</c:v>
                      </c:pt>
                      <c:pt idx="720">
                        <c:v>72.000740000000008</c:v>
                      </c:pt>
                      <c:pt idx="721">
                        <c:v>72.100750000000005</c:v>
                      </c:pt>
                      <c:pt idx="722">
                        <c:v>72.200749999999999</c:v>
                      </c:pt>
                      <c:pt idx="723">
                        <c:v>72.300750000000008</c:v>
                      </c:pt>
                      <c:pt idx="724">
                        <c:v>72.400750000000002</c:v>
                      </c:pt>
                      <c:pt idx="725">
                        <c:v>72.50076</c:v>
                      </c:pt>
                      <c:pt idx="726">
                        <c:v>72.600759999999994</c:v>
                      </c:pt>
                      <c:pt idx="727">
                        <c:v>72.700760000000002</c:v>
                      </c:pt>
                      <c:pt idx="728">
                        <c:v>72.800759999999997</c:v>
                      </c:pt>
                      <c:pt idx="729">
                        <c:v>72.900770000000009</c:v>
                      </c:pt>
                      <c:pt idx="730">
                        <c:v>73.000770000000003</c:v>
                      </c:pt>
                      <c:pt idx="731">
                        <c:v>73.100769999999997</c:v>
                      </c:pt>
                      <c:pt idx="732">
                        <c:v>73.200769999999991</c:v>
                      </c:pt>
                      <c:pt idx="733">
                        <c:v>73.30077</c:v>
                      </c:pt>
                      <c:pt idx="734">
                        <c:v>73.400779999999997</c:v>
                      </c:pt>
                      <c:pt idx="735">
                        <c:v>73.500780000000006</c:v>
                      </c:pt>
                      <c:pt idx="736">
                        <c:v>73.60078</c:v>
                      </c:pt>
                      <c:pt idx="737">
                        <c:v>73.700779999999995</c:v>
                      </c:pt>
                      <c:pt idx="738">
                        <c:v>73.800789999999992</c:v>
                      </c:pt>
                      <c:pt idx="739">
                        <c:v>73.900790000000001</c:v>
                      </c:pt>
                      <c:pt idx="740">
                        <c:v>74.000789999999995</c:v>
                      </c:pt>
                      <c:pt idx="741">
                        <c:v>74.100790000000003</c:v>
                      </c:pt>
                      <c:pt idx="742">
                        <c:v>74.200800000000001</c:v>
                      </c:pt>
                      <c:pt idx="743">
                        <c:v>74.30080000000001</c:v>
                      </c:pt>
                      <c:pt idx="744">
                        <c:v>74.400800000000004</c:v>
                      </c:pt>
                      <c:pt idx="745">
                        <c:v>74.500799999999998</c:v>
                      </c:pt>
                      <c:pt idx="746">
                        <c:v>74.600799999999992</c:v>
                      </c:pt>
                      <c:pt idx="747">
                        <c:v>74.70080999999999</c:v>
                      </c:pt>
                      <c:pt idx="748">
                        <c:v>74.800809999999998</c:v>
                      </c:pt>
                      <c:pt idx="749">
                        <c:v>74.900810000000007</c:v>
                      </c:pt>
                      <c:pt idx="750">
                        <c:v>75.000810000000001</c:v>
                      </c:pt>
                      <c:pt idx="751">
                        <c:v>75.100819999999999</c:v>
                      </c:pt>
                      <c:pt idx="752">
                        <c:v>75.200819999999993</c:v>
                      </c:pt>
                      <c:pt idx="753">
                        <c:v>75.300820000000002</c:v>
                      </c:pt>
                      <c:pt idx="754">
                        <c:v>75.400819999999996</c:v>
                      </c:pt>
                      <c:pt idx="755">
                        <c:v>75.500820000000004</c:v>
                      </c:pt>
                      <c:pt idx="756">
                        <c:v>75.600830000000002</c:v>
                      </c:pt>
                      <c:pt idx="757">
                        <c:v>75.700829999999996</c:v>
                      </c:pt>
                      <c:pt idx="758">
                        <c:v>75.800830000000005</c:v>
                      </c:pt>
                      <c:pt idx="759">
                        <c:v>75.900829999999999</c:v>
                      </c:pt>
                      <c:pt idx="760">
                        <c:v>76.000839999999997</c:v>
                      </c:pt>
                      <c:pt idx="761">
                        <c:v>76.100840000000005</c:v>
                      </c:pt>
                      <c:pt idx="762">
                        <c:v>76.200839999999999</c:v>
                      </c:pt>
                      <c:pt idx="763">
                        <c:v>76.300840000000008</c:v>
                      </c:pt>
                      <c:pt idx="764">
                        <c:v>76.400850000000005</c:v>
                      </c:pt>
                      <c:pt idx="765">
                        <c:v>76.50085</c:v>
                      </c:pt>
                      <c:pt idx="766">
                        <c:v>76.600849999999994</c:v>
                      </c:pt>
                      <c:pt idx="767">
                        <c:v>76.700850000000003</c:v>
                      </c:pt>
                      <c:pt idx="768">
                        <c:v>76.800849999999997</c:v>
                      </c:pt>
                      <c:pt idx="769">
                        <c:v>76.900859999999994</c:v>
                      </c:pt>
                      <c:pt idx="770">
                        <c:v>77.000860000000003</c:v>
                      </c:pt>
                      <c:pt idx="771">
                        <c:v>77.100859999999997</c:v>
                      </c:pt>
                      <c:pt idx="772">
                        <c:v>77.200860000000006</c:v>
                      </c:pt>
                      <c:pt idx="773">
                        <c:v>77.300870000000003</c:v>
                      </c:pt>
                      <c:pt idx="774">
                        <c:v>77.400869999999998</c:v>
                      </c:pt>
                      <c:pt idx="775">
                        <c:v>77.500869999999992</c:v>
                      </c:pt>
                      <c:pt idx="776">
                        <c:v>77.60087</c:v>
                      </c:pt>
                      <c:pt idx="777">
                        <c:v>77.700879999999998</c:v>
                      </c:pt>
                      <c:pt idx="778">
                        <c:v>77.800880000000006</c:v>
                      </c:pt>
                      <c:pt idx="779">
                        <c:v>77.900880000000001</c:v>
                      </c:pt>
                      <c:pt idx="780">
                        <c:v>78.000879999999995</c:v>
                      </c:pt>
                      <c:pt idx="781">
                        <c:v>78.100879999999989</c:v>
                      </c:pt>
                      <c:pt idx="782">
                        <c:v>78.200879999999998</c:v>
                      </c:pt>
                      <c:pt idx="783">
                        <c:v>78.300879999999992</c:v>
                      </c:pt>
                      <c:pt idx="784">
                        <c:v>78.400890000000004</c:v>
                      </c:pt>
                      <c:pt idx="785">
                        <c:v>78.500889999999998</c:v>
                      </c:pt>
                      <c:pt idx="786">
                        <c:v>78.600889999999993</c:v>
                      </c:pt>
                      <c:pt idx="787">
                        <c:v>78.700889999999987</c:v>
                      </c:pt>
                      <c:pt idx="788">
                        <c:v>78.800899999999999</c:v>
                      </c:pt>
                      <c:pt idx="789">
                        <c:v>78.900900000000007</c:v>
                      </c:pt>
                      <c:pt idx="790">
                        <c:v>79.000900000000001</c:v>
                      </c:pt>
                      <c:pt idx="791">
                        <c:v>79.100899999999996</c:v>
                      </c:pt>
                      <c:pt idx="792">
                        <c:v>79.20089999999999</c:v>
                      </c:pt>
                      <c:pt idx="793">
                        <c:v>79.300910000000002</c:v>
                      </c:pt>
                      <c:pt idx="794">
                        <c:v>79.400909999999996</c:v>
                      </c:pt>
                      <c:pt idx="795">
                        <c:v>79.500910000000005</c:v>
                      </c:pt>
                      <c:pt idx="796">
                        <c:v>79.600909999999999</c:v>
                      </c:pt>
                      <c:pt idx="797">
                        <c:v>79.700919999999996</c:v>
                      </c:pt>
                      <c:pt idx="798">
                        <c:v>79.800920000000005</c:v>
                      </c:pt>
                      <c:pt idx="799">
                        <c:v>79.900919999999999</c:v>
                      </c:pt>
                      <c:pt idx="800">
                        <c:v>80.000919999999994</c:v>
                      </c:pt>
                      <c:pt idx="801">
                        <c:v>80.100930000000005</c:v>
                      </c:pt>
                      <c:pt idx="802">
                        <c:v>80.20093</c:v>
                      </c:pt>
                      <c:pt idx="803">
                        <c:v>80.300929999999994</c:v>
                      </c:pt>
                      <c:pt idx="804">
                        <c:v>80.400930000000002</c:v>
                      </c:pt>
                      <c:pt idx="805">
                        <c:v>80.500929999999997</c:v>
                      </c:pt>
                      <c:pt idx="806">
                        <c:v>80.600940000000008</c:v>
                      </c:pt>
                      <c:pt idx="807">
                        <c:v>80.700940000000003</c:v>
                      </c:pt>
                      <c:pt idx="808">
                        <c:v>80.800939999999997</c:v>
                      </c:pt>
                      <c:pt idx="809">
                        <c:v>80.900939999999991</c:v>
                      </c:pt>
                      <c:pt idx="810">
                        <c:v>81.000950000000003</c:v>
                      </c:pt>
                      <c:pt idx="811">
                        <c:v>81.100950000000012</c:v>
                      </c:pt>
                      <c:pt idx="812">
                        <c:v>81.200950000000006</c:v>
                      </c:pt>
                      <c:pt idx="813">
                        <c:v>81.30095</c:v>
                      </c:pt>
                      <c:pt idx="814">
                        <c:v>81.400960000000012</c:v>
                      </c:pt>
                      <c:pt idx="815">
                        <c:v>81.500960000000006</c:v>
                      </c:pt>
                      <c:pt idx="816">
                        <c:v>81.600960000000001</c:v>
                      </c:pt>
                      <c:pt idx="817">
                        <c:v>81.700960000000009</c:v>
                      </c:pt>
                      <c:pt idx="818">
                        <c:v>81.800960000000003</c:v>
                      </c:pt>
                      <c:pt idx="819">
                        <c:v>81.900970000000001</c:v>
                      </c:pt>
                      <c:pt idx="820">
                        <c:v>82.000970000000009</c:v>
                      </c:pt>
                      <c:pt idx="821">
                        <c:v>82.100970000000004</c:v>
                      </c:pt>
                      <c:pt idx="822">
                        <c:v>82.200969999999998</c:v>
                      </c:pt>
                      <c:pt idx="823">
                        <c:v>82.300979999999996</c:v>
                      </c:pt>
                      <c:pt idx="824">
                        <c:v>82.400980000000004</c:v>
                      </c:pt>
                      <c:pt idx="825">
                        <c:v>82.500979999999998</c:v>
                      </c:pt>
                      <c:pt idx="826">
                        <c:v>82.600980000000007</c:v>
                      </c:pt>
                      <c:pt idx="827">
                        <c:v>82.700980000000001</c:v>
                      </c:pt>
                      <c:pt idx="828">
                        <c:v>82.800989999999985</c:v>
                      </c:pt>
                      <c:pt idx="829">
                        <c:v>82.900990000000007</c:v>
                      </c:pt>
                      <c:pt idx="830">
                        <c:v>83.000990000000002</c:v>
                      </c:pt>
                      <c:pt idx="831">
                        <c:v>83.100989999999996</c:v>
                      </c:pt>
                      <c:pt idx="832">
                        <c:v>83.200999999999993</c:v>
                      </c:pt>
                      <c:pt idx="833">
                        <c:v>83.300999999999988</c:v>
                      </c:pt>
                      <c:pt idx="834">
                        <c:v>83.40100000000001</c:v>
                      </c:pt>
                      <c:pt idx="835">
                        <c:v>83.501000000000005</c:v>
                      </c:pt>
                      <c:pt idx="836">
                        <c:v>83.601010000000002</c:v>
                      </c:pt>
                      <c:pt idx="837">
                        <c:v>83.701009999999997</c:v>
                      </c:pt>
                      <c:pt idx="838">
                        <c:v>83.801010000000005</c:v>
                      </c:pt>
                      <c:pt idx="839">
                        <c:v>83.901010000000014</c:v>
                      </c:pt>
                      <c:pt idx="840">
                        <c:v>84.001010000000008</c:v>
                      </c:pt>
                      <c:pt idx="841">
                        <c:v>84.101019999999991</c:v>
                      </c:pt>
                      <c:pt idx="842">
                        <c:v>84.20102</c:v>
                      </c:pt>
                      <c:pt idx="843">
                        <c:v>84.301020000000008</c:v>
                      </c:pt>
                      <c:pt idx="844">
                        <c:v>84.401020000000003</c:v>
                      </c:pt>
                      <c:pt idx="845">
                        <c:v>84.50103</c:v>
                      </c:pt>
                      <c:pt idx="846">
                        <c:v>84.601029999999994</c:v>
                      </c:pt>
                      <c:pt idx="847">
                        <c:v>84.701029999999989</c:v>
                      </c:pt>
                      <c:pt idx="848">
                        <c:v>84.801030000000011</c:v>
                      </c:pt>
                      <c:pt idx="849">
                        <c:v>84.901039999999995</c:v>
                      </c:pt>
                      <c:pt idx="850">
                        <c:v>85.001039999999989</c:v>
                      </c:pt>
                      <c:pt idx="851">
                        <c:v>85.101039999999998</c:v>
                      </c:pt>
                      <c:pt idx="852">
                        <c:v>85.201039999999992</c:v>
                      </c:pt>
                      <c:pt idx="853">
                        <c:v>85.30104</c:v>
                      </c:pt>
                      <c:pt idx="854">
                        <c:v>85.401049999999998</c:v>
                      </c:pt>
                      <c:pt idx="855">
                        <c:v>85.501049999999992</c:v>
                      </c:pt>
                      <c:pt idx="856">
                        <c:v>85.601049999999987</c:v>
                      </c:pt>
                      <c:pt idx="857">
                        <c:v>85.701049999999995</c:v>
                      </c:pt>
                      <c:pt idx="858">
                        <c:v>85.801060000000007</c:v>
                      </c:pt>
                      <c:pt idx="859">
                        <c:v>85.901060000000001</c:v>
                      </c:pt>
                      <c:pt idx="860">
                        <c:v>86.001059999999995</c:v>
                      </c:pt>
                      <c:pt idx="861">
                        <c:v>86.10105999999999</c:v>
                      </c:pt>
                      <c:pt idx="862">
                        <c:v>86.201070000000001</c:v>
                      </c:pt>
                      <c:pt idx="863">
                        <c:v>86.301069999999996</c:v>
                      </c:pt>
                      <c:pt idx="864">
                        <c:v>86.401070000000004</c:v>
                      </c:pt>
                      <c:pt idx="865">
                        <c:v>86.501069999999999</c:v>
                      </c:pt>
                      <c:pt idx="866">
                        <c:v>86.601069999999993</c:v>
                      </c:pt>
                      <c:pt idx="867">
                        <c:v>86.701080000000005</c:v>
                      </c:pt>
                      <c:pt idx="868">
                        <c:v>86.801079999999999</c:v>
                      </c:pt>
                      <c:pt idx="869">
                        <c:v>86.901079999999993</c:v>
                      </c:pt>
                      <c:pt idx="870">
                        <c:v>87.001080000000002</c:v>
                      </c:pt>
                      <c:pt idx="871">
                        <c:v>87.101089999999999</c:v>
                      </c:pt>
                      <c:pt idx="872">
                        <c:v>87.201089999999994</c:v>
                      </c:pt>
                      <c:pt idx="873">
                        <c:v>87.301090000000002</c:v>
                      </c:pt>
                      <c:pt idx="874">
                        <c:v>87.401089999999996</c:v>
                      </c:pt>
                      <c:pt idx="875">
                        <c:v>87.501089999999991</c:v>
                      </c:pt>
                      <c:pt idx="876">
                        <c:v>87.601100000000002</c:v>
                      </c:pt>
                      <c:pt idx="877">
                        <c:v>87.701099999999997</c:v>
                      </c:pt>
                      <c:pt idx="878">
                        <c:v>87.801099999999991</c:v>
                      </c:pt>
                      <c:pt idx="879">
                        <c:v>87.9011</c:v>
                      </c:pt>
                      <c:pt idx="880">
                        <c:v>88.001110000000011</c:v>
                      </c:pt>
                      <c:pt idx="881">
                        <c:v>88.101110000000006</c:v>
                      </c:pt>
                      <c:pt idx="882">
                        <c:v>88.20111</c:v>
                      </c:pt>
                      <c:pt idx="883">
                        <c:v>88.301109999999994</c:v>
                      </c:pt>
                      <c:pt idx="884">
                        <c:v>88.401120000000006</c:v>
                      </c:pt>
                      <c:pt idx="885">
                        <c:v>88.50112</c:v>
                      </c:pt>
                      <c:pt idx="886">
                        <c:v>88.601120000000009</c:v>
                      </c:pt>
                      <c:pt idx="887">
                        <c:v>88.701120000000003</c:v>
                      </c:pt>
                      <c:pt idx="888">
                        <c:v>88.801119999999997</c:v>
                      </c:pt>
                      <c:pt idx="889">
                        <c:v>88.901130000000009</c:v>
                      </c:pt>
                      <c:pt idx="890">
                        <c:v>89.001130000000003</c:v>
                      </c:pt>
                      <c:pt idx="891">
                        <c:v>89.101129999999998</c:v>
                      </c:pt>
                      <c:pt idx="892">
                        <c:v>89.201130000000006</c:v>
                      </c:pt>
                      <c:pt idx="893">
                        <c:v>89.301140000000004</c:v>
                      </c:pt>
                      <c:pt idx="894">
                        <c:v>89.401139999999998</c:v>
                      </c:pt>
                      <c:pt idx="895">
                        <c:v>89.501140000000007</c:v>
                      </c:pt>
                      <c:pt idx="896">
                        <c:v>89.601140000000001</c:v>
                      </c:pt>
                      <c:pt idx="897">
                        <c:v>89.701149999999984</c:v>
                      </c:pt>
                      <c:pt idx="898">
                        <c:v>89.801150000000007</c:v>
                      </c:pt>
                      <c:pt idx="899">
                        <c:v>89.901150000000001</c:v>
                      </c:pt>
                      <c:pt idx="900">
                        <c:v>90.001149999999996</c:v>
                      </c:pt>
                      <c:pt idx="901">
                        <c:v>90.101150000000004</c:v>
                      </c:pt>
                      <c:pt idx="902">
                        <c:v>90.201160000000016</c:v>
                      </c:pt>
                      <c:pt idx="903">
                        <c:v>90.30116000000001</c:v>
                      </c:pt>
                      <c:pt idx="904">
                        <c:v>90.401160000000004</c:v>
                      </c:pt>
                      <c:pt idx="905">
                        <c:v>90.501159999999999</c:v>
                      </c:pt>
                      <c:pt idx="906">
                        <c:v>90.601169999999996</c:v>
                      </c:pt>
                      <c:pt idx="907">
                        <c:v>90.701170000000005</c:v>
                      </c:pt>
                      <c:pt idx="908">
                        <c:v>90.801170000000013</c:v>
                      </c:pt>
                      <c:pt idx="909">
                        <c:v>90.901170000000008</c:v>
                      </c:pt>
                      <c:pt idx="910">
                        <c:v>91.001170000000002</c:v>
                      </c:pt>
                      <c:pt idx="911">
                        <c:v>91.101179999999999</c:v>
                      </c:pt>
                      <c:pt idx="912">
                        <c:v>91.201180000000008</c:v>
                      </c:pt>
                      <c:pt idx="913">
                        <c:v>91.301180000000002</c:v>
                      </c:pt>
                      <c:pt idx="914">
                        <c:v>91.401180000000011</c:v>
                      </c:pt>
                      <c:pt idx="915">
                        <c:v>91.501189999999994</c:v>
                      </c:pt>
                      <c:pt idx="916">
                        <c:v>91.601189999999988</c:v>
                      </c:pt>
                      <c:pt idx="917">
                        <c:v>91.701190000000011</c:v>
                      </c:pt>
                      <c:pt idx="918">
                        <c:v>91.801190000000005</c:v>
                      </c:pt>
                      <c:pt idx="919">
                        <c:v>91.901199999999989</c:v>
                      </c:pt>
                      <c:pt idx="920">
                        <c:v>92.001199999999997</c:v>
                      </c:pt>
                      <c:pt idx="921">
                        <c:v>92.101199999999992</c:v>
                      </c:pt>
                      <c:pt idx="922">
                        <c:v>92.2012</c:v>
                      </c:pt>
                      <c:pt idx="923">
                        <c:v>92.301200000000009</c:v>
                      </c:pt>
                      <c:pt idx="924">
                        <c:v>92.401209999999992</c:v>
                      </c:pt>
                      <c:pt idx="925">
                        <c:v>92.501209999999986</c:v>
                      </c:pt>
                      <c:pt idx="926">
                        <c:v>92.601209999999995</c:v>
                      </c:pt>
                      <c:pt idx="927">
                        <c:v>92.701210000000003</c:v>
                      </c:pt>
                      <c:pt idx="928">
                        <c:v>92.801220000000001</c:v>
                      </c:pt>
                      <c:pt idx="929">
                        <c:v>92.901219999999995</c:v>
                      </c:pt>
                      <c:pt idx="930">
                        <c:v>93.001219999999989</c:v>
                      </c:pt>
                      <c:pt idx="931">
                        <c:v>93.101220000000012</c:v>
                      </c:pt>
                      <c:pt idx="932">
                        <c:v>93.201229999999995</c:v>
                      </c:pt>
                      <c:pt idx="933">
                        <c:v>93.301230000000004</c:v>
                      </c:pt>
                      <c:pt idx="934">
                        <c:v>93.401229999999998</c:v>
                      </c:pt>
                      <c:pt idx="935">
                        <c:v>93.501229999999993</c:v>
                      </c:pt>
                      <c:pt idx="936">
                        <c:v>93.601230000000015</c:v>
                      </c:pt>
                      <c:pt idx="937">
                        <c:v>93.701239999999999</c:v>
                      </c:pt>
                      <c:pt idx="938">
                        <c:v>93.801239999999993</c:v>
                      </c:pt>
                      <c:pt idx="939">
                        <c:v>93.901240000000001</c:v>
                      </c:pt>
                      <c:pt idx="940">
                        <c:v>94.001239999999996</c:v>
                      </c:pt>
                      <c:pt idx="941">
                        <c:v>94.101249999999993</c:v>
                      </c:pt>
                      <c:pt idx="942">
                        <c:v>94.201250000000002</c:v>
                      </c:pt>
                      <c:pt idx="943">
                        <c:v>94.301249999999996</c:v>
                      </c:pt>
                      <c:pt idx="944">
                        <c:v>94.40124999999999</c:v>
                      </c:pt>
                      <c:pt idx="945">
                        <c:v>94.501260000000002</c:v>
                      </c:pt>
                      <c:pt idx="946">
                        <c:v>94.601259999999996</c:v>
                      </c:pt>
                      <c:pt idx="947">
                        <c:v>94.701259999999991</c:v>
                      </c:pt>
                      <c:pt idx="948">
                        <c:v>94.801259999999999</c:v>
                      </c:pt>
                      <c:pt idx="949">
                        <c:v>94.901259999999994</c:v>
                      </c:pt>
                      <c:pt idx="950">
                        <c:v>95.001270000000005</c:v>
                      </c:pt>
                      <c:pt idx="951">
                        <c:v>95.10127</c:v>
                      </c:pt>
                      <c:pt idx="952">
                        <c:v>95.201269999999994</c:v>
                      </c:pt>
                      <c:pt idx="953">
                        <c:v>95.301269999999988</c:v>
                      </c:pt>
                      <c:pt idx="954">
                        <c:v>95.40128</c:v>
                      </c:pt>
                      <c:pt idx="955">
                        <c:v>95.501280000000008</c:v>
                      </c:pt>
                      <c:pt idx="956">
                        <c:v>95.601280000000003</c:v>
                      </c:pt>
                      <c:pt idx="957">
                        <c:v>95.701279999999997</c:v>
                      </c:pt>
                      <c:pt idx="958">
                        <c:v>95.801279999999991</c:v>
                      </c:pt>
                      <c:pt idx="959">
                        <c:v>95.901290000000003</c:v>
                      </c:pt>
                      <c:pt idx="960">
                        <c:v>96.001289999999997</c:v>
                      </c:pt>
                      <c:pt idx="961">
                        <c:v>96.101290000000006</c:v>
                      </c:pt>
                      <c:pt idx="962">
                        <c:v>96.20129</c:v>
                      </c:pt>
                      <c:pt idx="963">
                        <c:v>96.301299999999998</c:v>
                      </c:pt>
                      <c:pt idx="964">
                        <c:v>96.401300000000006</c:v>
                      </c:pt>
                      <c:pt idx="965">
                        <c:v>96.501300000000001</c:v>
                      </c:pt>
                      <c:pt idx="966">
                        <c:v>96.601299999999995</c:v>
                      </c:pt>
                      <c:pt idx="967">
                        <c:v>96.701310000000007</c:v>
                      </c:pt>
                      <c:pt idx="968">
                        <c:v>96.801310000000001</c:v>
                      </c:pt>
                      <c:pt idx="969">
                        <c:v>96.901309999999995</c:v>
                      </c:pt>
                      <c:pt idx="970">
                        <c:v>97.001310000000004</c:v>
                      </c:pt>
                      <c:pt idx="971">
                        <c:v>97.101309999999998</c:v>
                      </c:pt>
                      <c:pt idx="972">
                        <c:v>97.20132000000001</c:v>
                      </c:pt>
                      <c:pt idx="973">
                        <c:v>97.301320000000004</c:v>
                      </c:pt>
                      <c:pt idx="974">
                        <c:v>97.401319999999998</c:v>
                      </c:pt>
                      <c:pt idx="975">
                        <c:v>97.501319999999993</c:v>
                      </c:pt>
                      <c:pt idx="976">
                        <c:v>97.601330000000004</c:v>
                      </c:pt>
                      <c:pt idx="977">
                        <c:v>97.701330000000013</c:v>
                      </c:pt>
                      <c:pt idx="978">
                        <c:v>97.801330000000007</c:v>
                      </c:pt>
                      <c:pt idx="979">
                        <c:v>97.901330000000002</c:v>
                      </c:pt>
                      <c:pt idx="980">
                        <c:v>98.001300000000001</c:v>
                      </c:pt>
                      <c:pt idx="981">
                        <c:v>98.101300000000009</c:v>
                      </c:pt>
                      <c:pt idx="982">
                        <c:v>98.201300000000003</c:v>
                      </c:pt>
                      <c:pt idx="983">
                        <c:v>98.301299999999998</c:v>
                      </c:pt>
                      <c:pt idx="984">
                        <c:v>98.401299999999992</c:v>
                      </c:pt>
                      <c:pt idx="985">
                        <c:v>98.501299999999986</c:v>
                      </c:pt>
                      <c:pt idx="986">
                        <c:v>98.601299999999995</c:v>
                      </c:pt>
                      <c:pt idx="987">
                        <c:v>98.701400000000007</c:v>
                      </c:pt>
                      <c:pt idx="988">
                        <c:v>98.801400000000001</c:v>
                      </c:pt>
                      <c:pt idx="989">
                        <c:v>98.901399999999995</c:v>
                      </c:pt>
                      <c:pt idx="990">
                        <c:v>99.00139999999999</c:v>
                      </c:pt>
                      <c:pt idx="991">
                        <c:v>99.101399999999998</c:v>
                      </c:pt>
                      <c:pt idx="992">
                        <c:v>99.201399999999992</c:v>
                      </c:pt>
                      <c:pt idx="993">
                        <c:v>99.301400000000001</c:v>
                      </c:pt>
                      <c:pt idx="994">
                        <c:v>99.40140000000001</c:v>
                      </c:pt>
                      <c:pt idx="995">
                        <c:v>99.501400000000004</c:v>
                      </c:pt>
                      <c:pt idx="996">
                        <c:v>99.601399999999998</c:v>
                      </c:pt>
                      <c:pt idx="997">
                        <c:v>99.701400000000007</c:v>
                      </c:pt>
                      <c:pt idx="998">
                        <c:v>99.801400000000001</c:v>
                      </c:pt>
                      <c:pt idx="999">
                        <c:v>99.901399999999995</c:v>
                      </c:pt>
                      <c:pt idx="1000">
                        <c:v>100.00139999999999</c:v>
                      </c:pt>
                      <c:pt idx="1001">
                        <c:v>100.10140000000001</c:v>
                      </c:pt>
                      <c:pt idx="1002">
                        <c:v>100.20140000000001</c:v>
                      </c:pt>
                      <c:pt idx="1003">
                        <c:v>100.3014</c:v>
                      </c:pt>
                      <c:pt idx="1004">
                        <c:v>100.4014</c:v>
                      </c:pt>
                      <c:pt idx="1005">
                        <c:v>100.5014</c:v>
                      </c:pt>
                      <c:pt idx="1006">
                        <c:v>100.6014</c:v>
                      </c:pt>
                      <c:pt idx="1007">
                        <c:v>100.70139999999999</c:v>
                      </c:pt>
                      <c:pt idx="1008">
                        <c:v>100.8014</c:v>
                      </c:pt>
                      <c:pt idx="1009">
                        <c:v>100.9014</c:v>
                      </c:pt>
                      <c:pt idx="1010">
                        <c:v>101.0014</c:v>
                      </c:pt>
                      <c:pt idx="1011">
                        <c:v>101.10140000000001</c:v>
                      </c:pt>
                      <c:pt idx="1012">
                        <c:v>101.20140000000001</c:v>
                      </c:pt>
                      <c:pt idx="1013">
                        <c:v>101.3014</c:v>
                      </c:pt>
                      <c:pt idx="1014">
                        <c:v>101.4014</c:v>
                      </c:pt>
                      <c:pt idx="1015">
                        <c:v>101.50139999999999</c:v>
                      </c:pt>
                      <c:pt idx="1016">
                        <c:v>101.6014</c:v>
                      </c:pt>
                      <c:pt idx="1017">
                        <c:v>101.70139999999999</c:v>
                      </c:pt>
                      <c:pt idx="1018">
                        <c:v>101.8014</c:v>
                      </c:pt>
                      <c:pt idx="1019">
                        <c:v>101.90140000000001</c:v>
                      </c:pt>
                      <c:pt idx="1020">
                        <c:v>102.0014</c:v>
                      </c:pt>
                      <c:pt idx="1021">
                        <c:v>102.1014</c:v>
                      </c:pt>
                      <c:pt idx="1022">
                        <c:v>102.20140000000001</c:v>
                      </c:pt>
                      <c:pt idx="1023">
                        <c:v>102.3014</c:v>
                      </c:pt>
                      <c:pt idx="1024">
                        <c:v>102.4014</c:v>
                      </c:pt>
                      <c:pt idx="1025">
                        <c:v>102.50139999999999</c:v>
                      </c:pt>
                      <c:pt idx="1026">
                        <c:v>102.60140000000001</c:v>
                      </c:pt>
                      <c:pt idx="1027">
                        <c:v>102.70140000000001</c:v>
                      </c:pt>
                      <c:pt idx="1028">
                        <c:v>102.8014</c:v>
                      </c:pt>
                      <c:pt idx="1029">
                        <c:v>102.9014</c:v>
                      </c:pt>
                      <c:pt idx="1030">
                        <c:v>103.0014</c:v>
                      </c:pt>
                      <c:pt idx="1031">
                        <c:v>103.10149999999999</c:v>
                      </c:pt>
                      <c:pt idx="1032">
                        <c:v>103.2015</c:v>
                      </c:pt>
                      <c:pt idx="1033">
                        <c:v>103.3015</c:v>
                      </c:pt>
                      <c:pt idx="1034">
                        <c:v>103.4015</c:v>
                      </c:pt>
                      <c:pt idx="1035">
                        <c:v>103.50150000000001</c:v>
                      </c:pt>
                      <c:pt idx="1036">
                        <c:v>103.6015</c:v>
                      </c:pt>
                      <c:pt idx="1037">
                        <c:v>103.7015</c:v>
                      </c:pt>
                      <c:pt idx="1038">
                        <c:v>103.8015</c:v>
                      </c:pt>
                      <c:pt idx="1039">
                        <c:v>103.9015</c:v>
                      </c:pt>
                      <c:pt idx="1040">
                        <c:v>104.00149999999999</c:v>
                      </c:pt>
                      <c:pt idx="1041">
                        <c:v>104.10150000000002</c:v>
                      </c:pt>
                      <c:pt idx="1042">
                        <c:v>104.20150000000001</c:v>
                      </c:pt>
                      <c:pt idx="1043">
                        <c:v>104.3015</c:v>
                      </c:pt>
                      <c:pt idx="1044">
                        <c:v>104.4015</c:v>
                      </c:pt>
                      <c:pt idx="1045">
                        <c:v>104.50149999999999</c:v>
                      </c:pt>
                      <c:pt idx="1046">
                        <c:v>104.6015</c:v>
                      </c:pt>
                      <c:pt idx="1047">
                        <c:v>104.7015</c:v>
                      </c:pt>
                      <c:pt idx="1048">
                        <c:v>104.80149999999999</c:v>
                      </c:pt>
                      <c:pt idx="1049">
                        <c:v>104.9015</c:v>
                      </c:pt>
                      <c:pt idx="1050">
                        <c:v>105.00150000000001</c:v>
                      </c:pt>
                      <c:pt idx="1051">
                        <c:v>105.1015</c:v>
                      </c:pt>
                      <c:pt idx="1052">
                        <c:v>105.20150000000001</c:v>
                      </c:pt>
                      <c:pt idx="1053">
                        <c:v>105.3015</c:v>
                      </c:pt>
                      <c:pt idx="1054">
                        <c:v>105.4015</c:v>
                      </c:pt>
                      <c:pt idx="1055">
                        <c:v>105.50149999999999</c:v>
                      </c:pt>
                      <c:pt idx="1056">
                        <c:v>105.60149999999999</c:v>
                      </c:pt>
                      <c:pt idx="1057">
                        <c:v>105.7015</c:v>
                      </c:pt>
                      <c:pt idx="1058">
                        <c:v>105.8015</c:v>
                      </c:pt>
                      <c:pt idx="1059">
                        <c:v>105.9015</c:v>
                      </c:pt>
                      <c:pt idx="1060">
                        <c:v>106.00150000000001</c:v>
                      </c:pt>
                      <c:pt idx="1061">
                        <c:v>106.1015</c:v>
                      </c:pt>
                      <c:pt idx="1062">
                        <c:v>106.2015</c:v>
                      </c:pt>
                      <c:pt idx="1063">
                        <c:v>106.3015</c:v>
                      </c:pt>
                      <c:pt idx="1064">
                        <c:v>106.4015</c:v>
                      </c:pt>
                      <c:pt idx="1065">
                        <c:v>106.50149999999999</c:v>
                      </c:pt>
                      <c:pt idx="1066">
                        <c:v>106.60150000000002</c:v>
                      </c:pt>
                      <c:pt idx="1067">
                        <c:v>106.70150000000001</c:v>
                      </c:pt>
                      <c:pt idx="1068">
                        <c:v>106.8015</c:v>
                      </c:pt>
                      <c:pt idx="1069">
                        <c:v>106.9015</c:v>
                      </c:pt>
                      <c:pt idx="1070">
                        <c:v>107.00149999999999</c:v>
                      </c:pt>
                      <c:pt idx="1071">
                        <c:v>107.1015</c:v>
                      </c:pt>
                      <c:pt idx="1072">
                        <c:v>107.2015</c:v>
                      </c:pt>
                      <c:pt idx="1073">
                        <c:v>107.30149999999999</c:v>
                      </c:pt>
                      <c:pt idx="1074">
                        <c:v>107.4016</c:v>
                      </c:pt>
                      <c:pt idx="1075">
                        <c:v>107.5016</c:v>
                      </c:pt>
                      <c:pt idx="1076">
                        <c:v>107.6016</c:v>
                      </c:pt>
                      <c:pt idx="1077">
                        <c:v>107.7016</c:v>
                      </c:pt>
                      <c:pt idx="1078">
                        <c:v>107.80159999999999</c:v>
                      </c:pt>
                      <c:pt idx="1079">
                        <c:v>107.9016</c:v>
                      </c:pt>
                      <c:pt idx="1080">
                        <c:v>108.0016</c:v>
                      </c:pt>
                      <c:pt idx="1081">
                        <c:v>108.1016</c:v>
                      </c:pt>
                      <c:pt idx="1082">
                        <c:v>108.20160000000001</c:v>
                      </c:pt>
                      <c:pt idx="1083">
                        <c:v>108.30160000000001</c:v>
                      </c:pt>
                      <c:pt idx="1084">
                        <c:v>108.4016</c:v>
                      </c:pt>
                      <c:pt idx="1085">
                        <c:v>108.5016</c:v>
                      </c:pt>
                      <c:pt idx="1086">
                        <c:v>108.60159999999999</c:v>
                      </c:pt>
                      <c:pt idx="1087">
                        <c:v>108.7016</c:v>
                      </c:pt>
                      <c:pt idx="1088">
                        <c:v>108.80159999999999</c:v>
                      </c:pt>
                      <c:pt idx="1089">
                        <c:v>108.90159999999999</c:v>
                      </c:pt>
                      <c:pt idx="1090">
                        <c:v>109.00160000000001</c:v>
                      </c:pt>
                      <c:pt idx="1091">
                        <c:v>109.1016</c:v>
                      </c:pt>
                      <c:pt idx="1092">
                        <c:v>109.2016</c:v>
                      </c:pt>
                      <c:pt idx="1093">
                        <c:v>109.30160000000001</c:v>
                      </c:pt>
                      <c:pt idx="1094">
                        <c:v>109.4016</c:v>
                      </c:pt>
                      <c:pt idx="1095">
                        <c:v>109.5016</c:v>
                      </c:pt>
                      <c:pt idx="1096">
                        <c:v>109.60159999999999</c:v>
                      </c:pt>
                      <c:pt idx="1097">
                        <c:v>109.70159999999998</c:v>
                      </c:pt>
                      <c:pt idx="1098">
                        <c:v>109.80160000000001</c:v>
                      </c:pt>
                      <c:pt idx="1099">
                        <c:v>109.9016</c:v>
                      </c:pt>
                      <c:pt idx="1100">
                        <c:v>110.0016</c:v>
                      </c:pt>
                      <c:pt idx="1101">
                        <c:v>110.1016</c:v>
                      </c:pt>
                      <c:pt idx="1102">
                        <c:v>110.2016</c:v>
                      </c:pt>
                      <c:pt idx="1103">
                        <c:v>110.30159999999999</c:v>
                      </c:pt>
                      <c:pt idx="1104">
                        <c:v>110.4016</c:v>
                      </c:pt>
                      <c:pt idx="1105">
                        <c:v>110.5016</c:v>
                      </c:pt>
                      <c:pt idx="1106">
                        <c:v>110.6016</c:v>
                      </c:pt>
                      <c:pt idx="1107">
                        <c:v>110.70160000000001</c:v>
                      </c:pt>
                      <c:pt idx="1108">
                        <c:v>110.80160000000001</c:v>
                      </c:pt>
                      <c:pt idx="1109">
                        <c:v>110.9016</c:v>
                      </c:pt>
                      <c:pt idx="1110">
                        <c:v>111.0016</c:v>
                      </c:pt>
                      <c:pt idx="1111">
                        <c:v>111.10159999999999</c:v>
                      </c:pt>
                      <c:pt idx="1112">
                        <c:v>111.2</c:v>
                      </c:pt>
                      <c:pt idx="1113">
                        <c:v>111.3</c:v>
                      </c:pt>
                      <c:pt idx="1114">
                        <c:v>111.4</c:v>
                      </c:pt>
                      <c:pt idx="1115">
                        <c:v>111.5</c:v>
                      </c:pt>
                    </c:numCache>
                  </c:numRef>
                </c:yVal>
                <c:smooth val="0"/>
                <c:extLst xmlns:c15="http://schemas.microsoft.com/office/drawing/2012/chart">
                  <c:ext xmlns:c16="http://schemas.microsoft.com/office/drawing/2014/chart" uri="{C3380CC4-5D6E-409C-BE32-E72D297353CC}">
                    <c16:uniqueId val="{00000005-AC8B-4BB2-8E88-AD3CF372B84A}"/>
                  </c:ext>
                </c:extLst>
              </c15:ser>
            </c15:filteredScatterSeries>
          </c:ext>
        </c:extLst>
      </c:scatterChart>
      <c:valAx>
        <c:axId val="1740256703"/>
        <c:scaling>
          <c:orientation val="minMax"/>
          <c:max val="0.4"/>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Times New Roman" panose="02020603050405020304" pitchFamily="18" charset="0"/>
              </a:defRPr>
            </a:pPr>
            <a:endParaRPr lang="nb-NO"/>
          </a:p>
        </c:txPr>
        <c:crossAx val="1740257535"/>
        <c:crosses val="autoZero"/>
        <c:crossBetween val="midCat"/>
        <c:majorUnit val="0.1"/>
        <c:minorUnit val="5.000000000000001E-2"/>
      </c:valAx>
      <c:valAx>
        <c:axId val="1740257535"/>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nb-NO"/>
          </a:p>
        </c:txPr>
        <c:crossAx val="1740256703"/>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Times New Roman" panose="02020603050405020304" pitchFamily="18" charset="0"/>
          <a:cs typeface="Times New Roman" panose="02020603050405020304" pitchFamily="18" charset="0"/>
        </a:defRPr>
      </a:pPr>
      <a:endParaRPr lang="nb-NO"/>
    </a:p>
  </c:txPr>
  <c:externalData r:id="rId3">
    <c:autoUpdate val="0"/>
  </c:externalData>
  <c:userShapes r:id="rId4"/>
</c:chartSpace>
</file>

<file path=ppt/charts/chart4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755132757218688"/>
          <c:y val="0.17474621480504249"/>
          <c:w val="0.80173036420479526"/>
          <c:h val="0.70654483883701613"/>
        </c:manualLayout>
      </c:layout>
      <c:scatterChart>
        <c:scatterStyle val="lineMarker"/>
        <c:varyColors val="0"/>
        <c:ser>
          <c:idx val="1"/>
          <c:order val="0"/>
          <c:tx>
            <c:v>2a - 40kPa</c:v>
          </c:tx>
          <c:spPr>
            <a:ln w="15875" cap="rnd" cmpd="dbl">
              <a:solidFill>
                <a:srgbClr val="FF0000"/>
              </a:solidFill>
              <a:round/>
            </a:ln>
            <a:effectLst/>
          </c:spPr>
          <c:marker>
            <c:symbol val="circle"/>
            <c:size val="2"/>
            <c:spPr>
              <a:solidFill>
                <a:schemeClr val="accent4"/>
              </a:solidFill>
              <a:ln w="6350">
                <a:solidFill>
                  <a:srgbClr val="FF0000"/>
                </a:solidFill>
              </a:ln>
              <a:effectLst/>
            </c:spPr>
          </c:marker>
          <c:xVal>
            <c:numRef>
              <c:f>'Forsøk 2 - Samlet'!$AQ$14:$AQ$84</c:f>
              <c:numCache>
                <c:formatCode>0.00</c:formatCode>
                <c:ptCount val="71"/>
                <c:pt idx="0">
                  <c:v>1.4686016937479772E-2</c:v>
                </c:pt>
                <c:pt idx="1">
                  <c:v>0.60486661715732171</c:v>
                </c:pt>
                <c:pt idx="2">
                  <c:v>0.89528649126849458</c:v>
                </c:pt>
                <c:pt idx="3">
                  <c:v>1.1956840382661005</c:v>
                </c:pt>
                <c:pt idx="4">
                  <c:v>1.3579422374373877</c:v>
                </c:pt>
                <c:pt idx="5">
                  <c:v>1.6277432777174743</c:v>
                </c:pt>
                <c:pt idx="6">
                  <c:v>1.8064449530725077</c:v>
                </c:pt>
                <c:pt idx="7">
                  <c:v>1.9134541207007751</c:v>
                </c:pt>
                <c:pt idx="8">
                  <c:v>1.9922299715203793</c:v>
                </c:pt>
                <c:pt idx="9">
                  <c:v>2.1415309275429948</c:v>
                </c:pt>
                <c:pt idx="10">
                  <c:v>2.1756345801964598</c:v>
                </c:pt>
                <c:pt idx="11">
                  <c:v>2.1180793002364839</c:v>
                </c:pt>
                <c:pt idx="12">
                  <c:v>2.0652007587935892</c:v>
                </c:pt>
                <c:pt idx="13">
                  <c:v>2.0140909704222771</c:v>
                </c:pt>
                <c:pt idx="14">
                  <c:v>1.9882614669397687</c:v>
                </c:pt>
                <c:pt idx="15">
                  <c:v>1.9741712609932127</c:v>
                </c:pt>
                <c:pt idx="16">
                  <c:v>1.9782904501100813</c:v>
                </c:pt>
                <c:pt idx="17">
                  <c:v>1.9953670112025259</c:v>
                </c:pt>
                <c:pt idx="18">
                  <c:v>1.9301453310223584</c:v>
                </c:pt>
                <c:pt idx="19">
                  <c:v>1.7203491605218899</c:v>
                </c:pt>
                <c:pt idx="20">
                  <c:v>1.5758023250438093</c:v>
                </c:pt>
                <c:pt idx="21">
                  <c:v>1.5770134428305762</c:v>
                </c:pt>
                <c:pt idx="22">
                  <c:v>1.8315578193709874</c:v>
                </c:pt>
                <c:pt idx="23">
                  <c:v>2.2253114242945751</c:v>
                </c:pt>
                <c:pt idx="24">
                  <c:v>2.4943733121810507</c:v>
                </c:pt>
                <c:pt idx="25">
                  <c:v>2.4855715443940856</c:v>
                </c:pt>
                <c:pt idx="26">
                  <c:v>2.4862081505715143</c:v>
                </c:pt>
                <c:pt idx="27">
                  <c:v>2.5233191142140408</c:v>
                </c:pt>
                <c:pt idx="28">
                  <c:v>2.5104502892643303</c:v>
                </c:pt>
                <c:pt idx="29">
                  <c:v>2.421745376243686</c:v>
                </c:pt>
                <c:pt idx="30">
                  <c:v>2.3412374450780518</c:v>
                </c:pt>
                <c:pt idx="31">
                  <c:v>2.3007230841002055</c:v>
                </c:pt>
                <c:pt idx="32">
                  <c:v>2.289582174093272</c:v>
                </c:pt>
                <c:pt idx="33">
                  <c:v>2.2267093410932315</c:v>
                </c:pt>
                <c:pt idx="34">
                  <c:v>2.1608907763646004</c:v>
                </c:pt>
                <c:pt idx="35">
                  <c:v>2.0650995142900066</c:v>
                </c:pt>
                <c:pt idx="36">
                  <c:v>1.8805495754331858</c:v>
                </c:pt>
                <c:pt idx="37">
                  <c:v>1.5908062867822161</c:v>
                </c:pt>
                <c:pt idx="38">
                  <c:v>1.3745350374472927</c:v>
                </c:pt>
                <c:pt idx="39">
                  <c:v>1.1524110586112171</c:v>
                </c:pt>
                <c:pt idx="40">
                  <c:v>1.1019039519990823</c:v>
                </c:pt>
                <c:pt idx="41">
                  <c:v>1.2224671614398814</c:v>
                </c:pt>
                <c:pt idx="42">
                  <c:v>1.4776550578682763</c:v>
                </c:pt>
                <c:pt idx="43">
                  <c:v>1.9197285570470328</c:v>
                </c:pt>
                <c:pt idx="44">
                  <c:v>2.0299687086697604</c:v>
                </c:pt>
                <c:pt idx="45">
                  <c:v>2.0802942122884964</c:v>
                </c:pt>
                <c:pt idx="46">
                  <c:v>2.1026905594206888</c:v>
                </c:pt>
                <c:pt idx="47">
                  <c:v>2.0481303948361247</c:v>
                </c:pt>
                <c:pt idx="48">
                  <c:v>1.9230474009905334</c:v>
                </c:pt>
                <c:pt idx="49">
                  <c:v>1.8073348034459282</c:v>
                </c:pt>
                <c:pt idx="50">
                  <c:v>1.7585925421559323</c:v>
                </c:pt>
                <c:pt idx="51">
                  <c:v>1.7033685459747356</c:v>
                </c:pt>
                <c:pt idx="52">
                  <c:v>1.6792761470875424</c:v>
                </c:pt>
                <c:pt idx="53">
                  <c:v>1.5863987964960657</c:v>
                </c:pt>
                <c:pt idx="54">
                  <c:v>1.344243936378638</c:v>
                </c:pt>
                <c:pt idx="55">
                  <c:v>1.0509687240837087</c:v>
                </c:pt>
                <c:pt idx="56">
                  <c:v>0.86407096866199884</c:v>
                </c:pt>
                <c:pt idx="57">
                  <c:v>0.65193428178791091</c:v>
                </c:pt>
                <c:pt idx="58">
                  <c:v>0.57261956146928283</c:v>
                </c:pt>
                <c:pt idx="59">
                  <c:v>0.50623292647655094</c:v>
                </c:pt>
                <c:pt idx="60">
                  <c:v>0.47866013470729868</c:v>
                </c:pt>
                <c:pt idx="61">
                  <c:v>0.45525445566348238</c:v>
                </c:pt>
                <c:pt idx="62">
                  <c:v>0.58291367617608725</c:v>
                </c:pt>
                <c:pt idx="63">
                  <c:v>0.99452444735031043</c:v>
                </c:pt>
                <c:pt idx="64">
                  <c:v>1.3455635667498618</c:v>
                </c:pt>
                <c:pt idx="65">
                  <c:v>1.6090765579740887</c:v>
                </c:pt>
                <c:pt idx="66">
                  <c:v>1.6576227312715008</c:v>
                </c:pt>
                <c:pt idx="67">
                  <c:v>1.6506402167027814</c:v>
                </c:pt>
                <c:pt idx="68">
                  <c:v>1.6225023176882376</c:v>
                </c:pt>
                <c:pt idx="69">
                  <c:v>1.5767072052227844</c:v>
                </c:pt>
                <c:pt idx="70">
                  <c:v>1.5567516447384104</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0-AE63-41FA-9548-5FA5C196DA80}"/>
            </c:ext>
          </c:extLst>
        </c:ser>
        <c:ser>
          <c:idx val="2"/>
          <c:order val="1"/>
          <c:tx>
            <c:v>3a - 40kPa</c:v>
          </c:tx>
          <c:spPr>
            <a:ln w="15875" cap="rnd" cmpd="dbl">
              <a:noFill/>
              <a:round/>
            </a:ln>
            <a:effectLst/>
          </c:spPr>
          <c:marker>
            <c:symbol val="none"/>
          </c:marker>
          <c:xVal>
            <c:numRef>
              <c:f>'Forsøk 2 - Samlet'!$BS$14:$BS$85</c:f>
              <c:numCache>
                <c:formatCode>0.00</c:formatCode>
                <c:ptCount val="72"/>
                <c:pt idx="0">
                  <c:v>2.3355350666360015E-3</c:v>
                </c:pt>
                <c:pt idx="1">
                  <c:v>1.4784714226040267E-2</c:v>
                </c:pt>
                <c:pt idx="2">
                  <c:v>0.20348127948820366</c:v>
                </c:pt>
                <c:pt idx="3">
                  <c:v>0.36746591707693088</c:v>
                </c:pt>
                <c:pt idx="4">
                  <c:v>0.50149179490472329</c:v>
                </c:pt>
                <c:pt idx="5">
                  <c:v>0.7154609896437496</c:v>
                </c:pt>
                <c:pt idx="6">
                  <c:v>0.83245205520721099</c:v>
                </c:pt>
                <c:pt idx="7">
                  <c:v>0.98412731843456547</c:v>
                </c:pt>
                <c:pt idx="8">
                  <c:v>1.1340364992623111</c:v>
                </c:pt>
                <c:pt idx="9">
                  <c:v>1.2886455128263798</c:v>
                </c:pt>
                <c:pt idx="10">
                  <c:v>1.3392111819960397</c:v>
                </c:pt>
                <c:pt idx="11">
                  <c:v>1.3715670965722717</c:v>
                </c:pt>
                <c:pt idx="12">
                  <c:v>1.3880423475432029</c:v>
                </c:pt>
                <c:pt idx="13">
                  <c:v>1.4151156768647952</c:v>
                </c:pt>
                <c:pt idx="14">
                  <c:v>1.4380759482173706</c:v>
                </c:pt>
                <c:pt idx="15">
                  <c:v>1.4674961979679089</c:v>
                </c:pt>
                <c:pt idx="16">
                  <c:v>1.5033480020243932</c:v>
                </c:pt>
                <c:pt idx="17">
                  <c:v>1.5497892884731599</c:v>
                </c:pt>
                <c:pt idx="18">
                  <c:v>1.5004374388519093</c:v>
                </c:pt>
                <c:pt idx="19">
                  <c:v>1.3288653275127447</c:v>
                </c:pt>
                <c:pt idx="20">
                  <c:v>1.2042951020009038</c:v>
                </c:pt>
                <c:pt idx="21">
                  <c:v>1.3395224565185955</c:v>
                </c:pt>
                <c:pt idx="22">
                  <c:v>1.4641551634827092</c:v>
                </c:pt>
                <c:pt idx="23">
                  <c:v>1.7733836258830937</c:v>
                </c:pt>
                <c:pt idx="24">
                  <c:v>1.8919663731946372</c:v>
                </c:pt>
                <c:pt idx="25">
                  <c:v>1.9146424807430693</c:v>
                </c:pt>
                <c:pt idx="26">
                  <c:v>1.9194966176830413</c:v>
                </c:pt>
                <c:pt idx="27">
                  <c:v>1.927319843862773</c:v>
                </c:pt>
                <c:pt idx="28">
                  <c:v>1.8750691851855148</c:v>
                </c:pt>
                <c:pt idx="29">
                  <c:v>1.7951725621456307</c:v>
                </c:pt>
                <c:pt idx="30">
                  <c:v>1.7655336113195108</c:v>
                </c:pt>
                <c:pt idx="31">
                  <c:v>1.7158516895182649</c:v>
                </c:pt>
                <c:pt idx="32">
                  <c:v>1.6841330088687612</c:v>
                </c:pt>
                <c:pt idx="33">
                  <c:v>1.6435997529074111</c:v>
                </c:pt>
                <c:pt idx="34">
                  <c:v>1.6171595497419746</c:v>
                </c:pt>
                <c:pt idx="35">
                  <c:v>1.5466488971186816</c:v>
                </c:pt>
                <c:pt idx="36">
                  <c:v>1.4673151251423058</c:v>
                </c:pt>
                <c:pt idx="37">
                  <c:v>1.2675060304756935</c:v>
                </c:pt>
                <c:pt idx="38">
                  <c:v>1.0530218001091343</c:v>
                </c:pt>
                <c:pt idx="39">
                  <c:v>0.92435370463161448</c:v>
                </c:pt>
                <c:pt idx="40">
                  <c:v>0.90558231160318725</c:v>
                </c:pt>
                <c:pt idx="41">
                  <c:v>0.9855941980741556</c:v>
                </c:pt>
                <c:pt idx="42">
                  <c:v>1.0508280325844013</c:v>
                </c:pt>
                <c:pt idx="43">
                  <c:v>1.3214485464810866</c:v>
                </c:pt>
                <c:pt idx="44">
                  <c:v>1.4299264733793797</c:v>
                </c:pt>
                <c:pt idx="45">
                  <c:v>1.4879002123101694</c:v>
                </c:pt>
                <c:pt idx="46">
                  <c:v>1.5079571359983599</c:v>
                </c:pt>
                <c:pt idx="47">
                  <c:v>1.4563326847987368</c:v>
                </c:pt>
                <c:pt idx="48">
                  <c:v>1.4052441562736877</c:v>
                </c:pt>
                <c:pt idx="49">
                  <c:v>1.3435857915880618</c:v>
                </c:pt>
                <c:pt idx="50">
                  <c:v>1.2971879414585392</c:v>
                </c:pt>
                <c:pt idx="51">
                  <c:v>1.2883961433932209</c:v>
                </c:pt>
                <c:pt idx="52">
                  <c:v>1.2948434366150083</c:v>
                </c:pt>
                <c:pt idx="53">
                  <c:v>1.2360511782382799</c:v>
                </c:pt>
                <c:pt idx="54">
                  <c:v>1.1214494979519782</c:v>
                </c:pt>
                <c:pt idx="55">
                  <c:v>0.91107178555876656</c:v>
                </c:pt>
                <c:pt idx="56">
                  <c:v>0.70363704947500716</c:v>
                </c:pt>
                <c:pt idx="57">
                  <c:v>0.55675804677196605</c:v>
                </c:pt>
                <c:pt idx="58">
                  <c:v>0.50213543502450275</c:v>
                </c:pt>
                <c:pt idx="59">
                  <c:v>0.47862901607328845</c:v>
                </c:pt>
                <c:pt idx="60">
                  <c:v>0.46278109996441241</c:v>
                </c:pt>
                <c:pt idx="61">
                  <c:v>0.45586000625468753</c:v>
                </c:pt>
                <c:pt idx="62">
                  <c:v>0.63111971947529577</c:v>
                </c:pt>
                <c:pt idx="63">
                  <c:v>1.0139760912709748</c:v>
                </c:pt>
                <c:pt idx="64">
                  <c:v>1.3695745585145771</c:v>
                </c:pt>
                <c:pt idx="65">
                  <c:v>1.6464091282117268</c:v>
                </c:pt>
                <c:pt idx="66">
                  <c:v>1.7363051491736936</c:v>
                </c:pt>
                <c:pt idx="67">
                  <c:v>1.8063973301962133</c:v>
                </c:pt>
                <c:pt idx="68">
                  <c:v>1.8270920530485693</c:v>
                </c:pt>
                <c:pt idx="69">
                  <c:v>1.8177518001357442</c:v>
                </c:pt>
                <c:pt idx="70">
                  <c:v>1.7119399653952194</c:v>
                </c:pt>
                <c:pt idx="71" formatCode="0.0">
                  <c:v>1.4950212194062158</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1-AE63-41FA-9548-5FA5C196DA80}"/>
            </c:ext>
          </c:extLst>
        </c:ser>
        <c:ser>
          <c:idx val="0"/>
          <c:order val="2"/>
          <c:tx>
            <c:v>2b - 40kPa</c:v>
          </c:tx>
          <c:spPr>
            <a:ln w="15875" cap="rnd" cmpd="dbl">
              <a:solidFill>
                <a:srgbClr val="00B0F0"/>
              </a:solidFill>
              <a:round/>
            </a:ln>
            <a:effectLst/>
          </c:spPr>
          <c:marker>
            <c:symbol val="circle"/>
            <c:size val="2"/>
            <c:spPr>
              <a:solidFill>
                <a:srgbClr val="00B0F0"/>
              </a:solidFill>
              <a:ln w="6350">
                <a:solidFill>
                  <a:schemeClr val="accent5">
                    <a:lumMod val="75000"/>
                  </a:schemeClr>
                </a:solidFill>
              </a:ln>
              <a:effectLst/>
            </c:spPr>
          </c:marker>
          <c:xVal>
            <c:numRef>
              <c:f>'Forsøk 2 - Samlet'!$CY$14:$CY$85</c:f>
              <c:numCache>
                <c:formatCode>0.00</c:formatCode>
                <c:ptCount val="72"/>
                <c:pt idx="0">
                  <c:v>2.3737966573472141E-3</c:v>
                </c:pt>
                <c:pt idx="1">
                  <c:v>0.80885059568933249</c:v>
                </c:pt>
                <c:pt idx="2">
                  <c:v>1.1110361798479069</c:v>
                </c:pt>
                <c:pt idx="3">
                  <c:v>1.2827062975298376</c:v>
                </c:pt>
                <c:pt idx="4">
                  <c:v>1.4990667809674523</c:v>
                </c:pt>
                <c:pt idx="5">
                  <c:v>1.6671999537521123</c:v>
                </c:pt>
                <c:pt idx="6">
                  <c:v>1.8993683378112822</c:v>
                </c:pt>
                <c:pt idx="7">
                  <c:v>2.1404017436676503</c:v>
                </c:pt>
                <c:pt idx="8">
                  <c:v>2.4049125422114792</c:v>
                </c:pt>
                <c:pt idx="9">
                  <c:v>2.6206115558790484</c:v>
                </c:pt>
                <c:pt idx="10">
                  <c:v>2.8704120750850026</c:v>
                </c:pt>
                <c:pt idx="11">
                  <c:v>2.9556636059312846</c:v>
                </c:pt>
                <c:pt idx="12">
                  <c:v>3.0009269773197764</c:v>
                </c:pt>
                <c:pt idx="13">
                  <c:v>2.9950633404740219</c:v>
                </c:pt>
                <c:pt idx="14">
                  <c:v>2.932796968155698</c:v>
                </c:pt>
                <c:pt idx="15">
                  <c:v>2.8693420227589388</c:v>
                </c:pt>
                <c:pt idx="16">
                  <c:v>2.7336104818928217</c:v>
                </c:pt>
                <c:pt idx="17">
                  <c:v>2.6032346322741717</c:v>
                </c:pt>
                <c:pt idx="18">
                  <c:v>2.3386595866035775</c:v>
                </c:pt>
                <c:pt idx="19">
                  <c:v>1.9660651450483544</c:v>
                </c:pt>
                <c:pt idx="20">
                  <c:v>1.6410856703690515</c:v>
                </c:pt>
                <c:pt idx="21">
                  <c:v>1.6798947899393568</c:v>
                </c:pt>
                <c:pt idx="22">
                  <c:v>2.2388899002767078</c:v>
                </c:pt>
                <c:pt idx="23">
                  <c:v>2.6044626209418658</c:v>
                </c:pt>
                <c:pt idx="24">
                  <c:v>3.01217983790694</c:v>
                </c:pt>
                <c:pt idx="25">
                  <c:v>3.017521825116606</c:v>
                </c:pt>
                <c:pt idx="26">
                  <c:v>2.9735396104087637</c:v>
                </c:pt>
                <c:pt idx="27">
                  <c:v>2.9283312481085999</c:v>
                </c:pt>
                <c:pt idx="28">
                  <c:v>2.7984987714870448</c:v>
                </c:pt>
                <c:pt idx="29">
                  <c:v>2.6880451107408425</c:v>
                </c:pt>
                <c:pt idx="30">
                  <c:v>2.5572232274903697</c:v>
                </c:pt>
                <c:pt idx="31">
                  <c:v>2.4841409190051742</c:v>
                </c:pt>
                <c:pt idx="32">
                  <c:v>2.5482137477358715</c:v>
                </c:pt>
                <c:pt idx="33">
                  <c:v>2.6052062822771429</c:v>
                </c:pt>
                <c:pt idx="34">
                  <c:v>2.4811751332217438</c:v>
                </c:pt>
                <c:pt idx="35">
                  <c:v>2.3271788876077633</c:v>
                </c:pt>
                <c:pt idx="36">
                  <c:v>1.9486792410588516</c:v>
                </c:pt>
                <c:pt idx="37">
                  <c:v>1.5261291015425795</c:v>
                </c:pt>
                <c:pt idx="38">
                  <c:v>1.1611697123273916</c:v>
                </c:pt>
                <c:pt idx="39">
                  <c:v>1.0119097232604868</c:v>
                </c:pt>
                <c:pt idx="40">
                  <c:v>0.93789941563763901</c:v>
                </c:pt>
                <c:pt idx="41">
                  <c:v>1.1072166525590683</c:v>
                </c:pt>
                <c:pt idx="42">
                  <c:v>1.5640103078050638</c:v>
                </c:pt>
                <c:pt idx="43">
                  <c:v>2.1125593870161588</c:v>
                </c:pt>
                <c:pt idx="44">
                  <c:v>2.3515603740692188</c:v>
                </c:pt>
                <c:pt idx="45">
                  <c:v>2.3808837543164838</c:v>
                </c:pt>
                <c:pt idx="46">
                  <c:v>2.3873685381110969</c:v>
                </c:pt>
                <c:pt idx="47">
                  <c:v>2.3520995012220518</c:v>
                </c:pt>
                <c:pt idx="48">
                  <c:v>2.219328593063175</c:v>
                </c:pt>
                <c:pt idx="49">
                  <c:v>2.1018121156442922</c:v>
                </c:pt>
                <c:pt idx="50">
                  <c:v>2.0207177778517806</c:v>
                </c:pt>
                <c:pt idx="51">
                  <c:v>1.9872208435338417</c:v>
                </c:pt>
                <c:pt idx="52">
                  <c:v>1.9449171601219544</c:v>
                </c:pt>
                <c:pt idx="53">
                  <c:v>1.9008369081395964</c:v>
                </c:pt>
                <c:pt idx="54">
                  <c:v>1.6669013169317006</c:v>
                </c:pt>
                <c:pt idx="55">
                  <c:v>1.3166002898117726</c:v>
                </c:pt>
                <c:pt idx="56">
                  <c:v>0.99335203663246807</c:v>
                </c:pt>
                <c:pt idx="57">
                  <c:v>0.81527666130248322</c:v>
                </c:pt>
                <c:pt idx="58">
                  <c:v>0.64427303464390917</c:v>
                </c:pt>
                <c:pt idx="59">
                  <c:v>0.5831755248875935</c:v>
                </c:pt>
                <c:pt idx="60">
                  <c:v>0.55793968528092952</c:v>
                </c:pt>
                <c:pt idx="61">
                  <c:v>0.51745366622212918</c:v>
                </c:pt>
                <c:pt idx="62">
                  <c:v>0.59516380188812956</c:v>
                </c:pt>
                <c:pt idx="63">
                  <c:v>0.82868965109786419</c:v>
                </c:pt>
                <c:pt idx="64">
                  <c:v>1.3187347529671953</c:v>
                </c:pt>
                <c:pt idx="65">
                  <c:v>1.5813083787326301</c:v>
                </c:pt>
                <c:pt idx="66">
                  <c:v>1.6166373925734354</c:v>
                </c:pt>
                <c:pt idx="67">
                  <c:v>1.5895393574469421</c:v>
                </c:pt>
                <c:pt idx="68">
                  <c:v>1.5531781958888193</c:v>
                </c:pt>
                <c:pt idx="69">
                  <c:v>1.5220584077277515</c:v>
                </c:pt>
                <c:pt idx="70">
                  <c:v>1.4685900672161545</c:v>
                </c:pt>
                <c:pt idx="71" formatCode="0.0">
                  <c:v>1.1946857694130872</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2-AE63-41FA-9548-5FA5C196DA80}"/>
            </c:ext>
          </c:extLst>
        </c:ser>
        <c:ser>
          <c:idx val="5"/>
          <c:order val="3"/>
          <c:tx>
            <c:v>3b - 80kPa</c:v>
          </c:tx>
          <c:spPr>
            <a:ln w="15875" cap="rnd" cmpd="dbl">
              <a:noFill/>
              <a:round/>
            </a:ln>
            <a:effectLst/>
          </c:spPr>
          <c:marker>
            <c:symbol val="none"/>
          </c:marker>
          <c:xVal>
            <c:numRef>
              <c:f>'Forsøk 2 - Samlet'!$ED$14:$ED$84</c:f>
              <c:numCache>
                <c:formatCode>0.00</c:formatCode>
                <c:ptCount val="71"/>
                <c:pt idx="0">
                  <c:v>5.3495450547448344E-3</c:v>
                </c:pt>
                <c:pt idx="1">
                  <c:v>0.10175408585570078</c:v>
                </c:pt>
                <c:pt idx="2">
                  <c:v>0.40097702580419214</c:v>
                </c:pt>
                <c:pt idx="3">
                  <c:v>0.57557059115616571</c:v>
                </c:pt>
                <c:pt idx="4">
                  <c:v>0.83130234132756453</c:v>
                </c:pt>
                <c:pt idx="5">
                  <c:v>1.1269911694532442</c:v>
                </c:pt>
                <c:pt idx="6">
                  <c:v>1.3780321211472013</c:v>
                </c:pt>
                <c:pt idx="7">
                  <c:v>1.5479059541715812</c:v>
                </c:pt>
                <c:pt idx="8">
                  <c:v>1.8370818657639532</c:v>
                </c:pt>
                <c:pt idx="9">
                  <c:v>2.0598587692220964</c:v>
                </c:pt>
                <c:pt idx="10">
                  <c:v>2.3267480998882051</c:v>
                </c:pt>
                <c:pt idx="11">
                  <c:v>2.5048570071688459</c:v>
                </c:pt>
                <c:pt idx="12">
                  <c:v>2.608913017147747</c:v>
                </c:pt>
                <c:pt idx="13">
                  <c:v>2.6453947650985117</c:v>
                </c:pt>
                <c:pt idx="14">
                  <c:v>2.6689234225473446</c:v>
                </c:pt>
                <c:pt idx="15">
                  <c:v>2.6601161567022822</c:v>
                </c:pt>
                <c:pt idx="16">
                  <c:v>2.631356126569111</c:v>
                </c:pt>
                <c:pt idx="17">
                  <c:v>2.5026740389617137</c:v>
                </c:pt>
                <c:pt idx="18">
                  <c:v>2.1888368984708504</c:v>
                </c:pt>
                <c:pt idx="19">
                  <c:v>1.9096704428481166</c:v>
                </c:pt>
                <c:pt idx="20">
                  <c:v>1.6405035483450887</c:v>
                </c:pt>
                <c:pt idx="21">
                  <c:v>1.8485807884710554</c:v>
                </c:pt>
                <c:pt idx="22">
                  <c:v>2.3999522527018269</c:v>
                </c:pt>
                <c:pt idx="23">
                  <c:v>2.8560663206576313</c:v>
                </c:pt>
                <c:pt idx="24">
                  <c:v>2.9469639111318657</c:v>
                </c:pt>
                <c:pt idx="25">
                  <c:v>2.9645043916989362</c:v>
                </c:pt>
                <c:pt idx="26">
                  <c:v>3.0040285011531913</c:v>
                </c:pt>
                <c:pt idx="27">
                  <c:v>3.0011820883512383</c:v>
                </c:pt>
                <c:pt idx="28">
                  <c:v>2.9307408252155538</c:v>
                </c:pt>
                <c:pt idx="29">
                  <c:v>2.8355761943045552</c:v>
                </c:pt>
                <c:pt idx="30">
                  <c:v>2.7480450421557787</c:v>
                </c:pt>
                <c:pt idx="31">
                  <c:v>2.7480596904346748</c:v>
                </c:pt>
                <c:pt idx="32">
                  <c:v>2.7980095862309535</c:v>
                </c:pt>
                <c:pt idx="33">
                  <c:v>2.7656817735464014</c:v>
                </c:pt>
                <c:pt idx="34">
                  <c:v>2.5870195649521945</c:v>
                </c:pt>
                <c:pt idx="35">
                  <c:v>2.2496712456888783</c:v>
                </c:pt>
                <c:pt idx="36">
                  <c:v>1.7918347594024884</c:v>
                </c:pt>
                <c:pt idx="37">
                  <c:v>1.4997606856187455</c:v>
                </c:pt>
                <c:pt idx="38">
                  <c:v>1.1589248446122267</c:v>
                </c:pt>
                <c:pt idx="39">
                  <c:v>1.0402309000181904</c:v>
                </c:pt>
                <c:pt idx="40">
                  <c:v>1.0002806156703983</c:v>
                </c:pt>
                <c:pt idx="41">
                  <c:v>1.3718516523201787</c:v>
                </c:pt>
                <c:pt idx="42">
                  <c:v>1.9456059958730925</c:v>
                </c:pt>
                <c:pt idx="43">
                  <c:v>2.2312986625278399</c:v>
                </c:pt>
                <c:pt idx="44">
                  <c:v>2.3386190259275939</c:v>
                </c:pt>
                <c:pt idx="45">
                  <c:v>2.3325313396836389</c:v>
                </c:pt>
                <c:pt idx="46">
                  <c:v>2.2872872516904765</c:v>
                </c:pt>
                <c:pt idx="47">
                  <c:v>2.1880780128387953</c:v>
                </c:pt>
                <c:pt idx="48">
                  <c:v>2.0570877883988277</c:v>
                </c:pt>
                <c:pt idx="49">
                  <c:v>1.9924825286395458</c:v>
                </c:pt>
                <c:pt idx="50">
                  <c:v>1.9490571152054523</c:v>
                </c:pt>
                <c:pt idx="51">
                  <c:v>1.9355669837404481</c:v>
                </c:pt>
                <c:pt idx="52">
                  <c:v>1.9402618883820328</c:v>
                </c:pt>
                <c:pt idx="53">
                  <c:v>1.835035217373661</c:v>
                </c:pt>
                <c:pt idx="54">
                  <c:v>1.5241152551298636</c:v>
                </c:pt>
                <c:pt idx="55">
                  <c:v>1.2807990524704955</c:v>
                </c:pt>
                <c:pt idx="56">
                  <c:v>0.95346039670901095</c:v>
                </c:pt>
                <c:pt idx="57">
                  <c:v>0.79186174972094947</c:v>
                </c:pt>
                <c:pt idx="58">
                  <c:v>0.64732571999952615</c:v>
                </c:pt>
                <c:pt idx="59">
                  <c:v>0.59153300392561292</c:v>
                </c:pt>
                <c:pt idx="60">
                  <c:v>0.56454074171254154</c:v>
                </c:pt>
                <c:pt idx="61">
                  <c:v>0.54874016110733104</c:v>
                </c:pt>
                <c:pt idx="62">
                  <c:v>0.7980763693280839</c:v>
                </c:pt>
                <c:pt idx="63">
                  <c:v>1.1598496984785187</c:v>
                </c:pt>
                <c:pt idx="64">
                  <c:v>1.7989918557979676</c:v>
                </c:pt>
                <c:pt idx="65">
                  <c:v>2.0000715146138548</c:v>
                </c:pt>
                <c:pt idx="66">
                  <c:v>1.9856743263097762</c:v>
                </c:pt>
                <c:pt idx="67">
                  <c:v>1.9498422633506698</c:v>
                </c:pt>
                <c:pt idx="68">
                  <c:v>1.8688205974931649</c:v>
                </c:pt>
                <c:pt idx="69">
                  <c:v>1.8194882742647041</c:v>
                </c:pt>
                <c:pt idx="70">
                  <c:v>1.5702937633032588</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3-AE63-41FA-9548-5FA5C196DA80}"/>
            </c:ext>
          </c:extLst>
        </c:ser>
        <c:ser>
          <c:idx val="3"/>
          <c:order val="4"/>
          <c:tx>
            <c:v>2c - 80kPa</c:v>
          </c:tx>
          <c:spPr>
            <a:ln w="15875" cap="rnd" cmpd="dbl">
              <a:solidFill>
                <a:schemeClr val="accent6"/>
              </a:solidFill>
              <a:round/>
            </a:ln>
            <a:effectLst/>
          </c:spPr>
          <c:marker>
            <c:symbol val="circle"/>
            <c:size val="2"/>
            <c:spPr>
              <a:solidFill>
                <a:srgbClr val="00FF00"/>
              </a:solidFill>
              <a:ln w="6350">
                <a:solidFill>
                  <a:schemeClr val="accent6"/>
                </a:solidFill>
              </a:ln>
              <a:effectLst/>
            </c:spPr>
          </c:marker>
          <c:xVal>
            <c:numRef>
              <c:f>'Forsøk 2 - Samlet'!$GH$14:$GH$85</c:f>
              <c:numCache>
                <c:formatCode>0.00</c:formatCode>
                <c:ptCount val="72"/>
                <c:pt idx="0">
                  <c:v>1.4143583227424586E-2</c:v>
                </c:pt>
                <c:pt idx="1">
                  <c:v>2.0117292859974701E-2</c:v>
                </c:pt>
                <c:pt idx="2">
                  <c:v>1.1439724885317819</c:v>
                </c:pt>
                <c:pt idx="3">
                  <c:v>2.3341851755149765</c:v>
                </c:pt>
                <c:pt idx="4">
                  <c:v>3.1618431015583495</c:v>
                </c:pt>
                <c:pt idx="5">
                  <c:v>3.7949271729411667</c:v>
                </c:pt>
                <c:pt idx="6">
                  <c:v>4.4449947599074333</c:v>
                </c:pt>
                <c:pt idx="7">
                  <c:v>4.7958961167041698</c:v>
                </c:pt>
                <c:pt idx="8">
                  <c:v>5.2038208704839271</c:v>
                </c:pt>
                <c:pt idx="9">
                  <c:v>5.4689022776113037</c:v>
                </c:pt>
                <c:pt idx="10">
                  <c:v>5.9443866929542724</c:v>
                </c:pt>
                <c:pt idx="11">
                  <c:v>6.2318086591279407</c:v>
                </c:pt>
                <c:pt idx="12">
                  <c:v>6.2800150169679041</c:v>
                </c:pt>
                <c:pt idx="13">
                  <c:v>6.2659131665307148</c:v>
                </c:pt>
                <c:pt idx="14">
                  <c:v>6.1048755075660077</c:v>
                </c:pt>
                <c:pt idx="15">
                  <c:v>5.9115054519128911</c:v>
                </c:pt>
                <c:pt idx="16">
                  <c:v>5.4830193177726958</c:v>
                </c:pt>
                <c:pt idx="17">
                  <c:v>4.9805168906544015</c:v>
                </c:pt>
                <c:pt idx="18">
                  <c:v>4.4292560145660351</c:v>
                </c:pt>
                <c:pt idx="19">
                  <c:v>3.9802349497592826</c:v>
                </c:pt>
                <c:pt idx="20">
                  <c:v>3.2214810482705998</c:v>
                </c:pt>
                <c:pt idx="21">
                  <c:v>2.7413262657598354</c:v>
                </c:pt>
                <c:pt idx="22">
                  <c:v>2.4374936666524389</c:v>
                </c:pt>
                <c:pt idx="23">
                  <c:v>3.0534992677113273</c:v>
                </c:pt>
                <c:pt idx="24">
                  <c:v>3.6112933558252447</c:v>
                </c:pt>
                <c:pt idx="25">
                  <c:v>3.8175288074285483</c:v>
                </c:pt>
                <c:pt idx="26">
                  <c:v>3.7300236093311323</c:v>
                </c:pt>
                <c:pt idx="27">
                  <c:v>3.6930425310352071</c:v>
                </c:pt>
                <c:pt idx="28">
                  <c:v>3.6595001336875108</c:v>
                </c:pt>
                <c:pt idx="29">
                  <c:v>3.5672300550015263</c:v>
                </c:pt>
                <c:pt idx="30">
                  <c:v>3.4438329395736704</c:v>
                </c:pt>
                <c:pt idx="31">
                  <c:v>3.3833118338277783</c:v>
                </c:pt>
                <c:pt idx="32">
                  <c:v>3.3510036014151798</c:v>
                </c:pt>
                <c:pt idx="33">
                  <c:v>3.36220698302676</c:v>
                </c:pt>
                <c:pt idx="34">
                  <c:v>3.3181423295939689</c:v>
                </c:pt>
                <c:pt idx="35">
                  <c:v>3.0266153429005316</c:v>
                </c:pt>
                <c:pt idx="36">
                  <c:v>2.6504405407516272</c:v>
                </c:pt>
                <c:pt idx="37">
                  <c:v>2.3348172177336788</c:v>
                </c:pt>
                <c:pt idx="38">
                  <c:v>1.7894057661189329</c:v>
                </c:pt>
                <c:pt idx="39">
                  <c:v>1.4708630802000053</c:v>
                </c:pt>
                <c:pt idx="40">
                  <c:v>1.1805448398480043</c:v>
                </c:pt>
                <c:pt idx="41">
                  <c:v>1.1176790907945064</c:v>
                </c:pt>
                <c:pt idx="42">
                  <c:v>1.5838761731025779</c:v>
                </c:pt>
                <c:pt idx="43">
                  <c:v>2.0565435695026073</c:v>
                </c:pt>
                <c:pt idx="44">
                  <c:v>2.7520420309258915</c:v>
                </c:pt>
                <c:pt idx="45">
                  <c:v>2.8536309055478273</c:v>
                </c:pt>
                <c:pt idx="46">
                  <c:v>2.8775002471281503</c:v>
                </c:pt>
                <c:pt idx="47">
                  <c:v>2.8633473837070942</c:v>
                </c:pt>
                <c:pt idx="48">
                  <c:v>2.72584164165329</c:v>
                </c:pt>
                <c:pt idx="49">
                  <c:v>2.5948033534125443</c:v>
                </c:pt>
                <c:pt idx="50">
                  <c:v>2.4190956423874379</c:v>
                </c:pt>
                <c:pt idx="51">
                  <c:v>2.3239058554273129</c:v>
                </c:pt>
                <c:pt idx="52">
                  <c:v>2.2328380942616581</c:v>
                </c:pt>
                <c:pt idx="53">
                  <c:v>2.1499799072172587</c:v>
                </c:pt>
                <c:pt idx="54">
                  <c:v>1.9366476175864009</c:v>
                </c:pt>
                <c:pt idx="55">
                  <c:v>1.7233030241518428</c:v>
                </c:pt>
                <c:pt idx="56">
                  <c:v>1.3406742286623607</c:v>
                </c:pt>
                <c:pt idx="57">
                  <c:v>1.101464961571857</c:v>
                </c:pt>
                <c:pt idx="58">
                  <c:v>0.82701480832122842</c:v>
                </c:pt>
                <c:pt idx="59">
                  <c:v>0.67950355228843329</c:v>
                </c:pt>
                <c:pt idx="60">
                  <c:v>0.62429285674689849</c:v>
                </c:pt>
                <c:pt idx="61">
                  <c:v>0.5931805673720083</c:v>
                </c:pt>
                <c:pt idx="62">
                  <c:v>0.5538932404229443</c:v>
                </c:pt>
                <c:pt idx="63">
                  <c:v>0.70268493309481628</c:v>
                </c:pt>
                <c:pt idx="64">
                  <c:v>1.2007267416463085</c:v>
                </c:pt>
                <c:pt idx="65">
                  <c:v>1.7255074611205414</c:v>
                </c:pt>
                <c:pt idx="66">
                  <c:v>1.8690696628423513</c:v>
                </c:pt>
                <c:pt idx="67">
                  <c:v>1.8546204415260812</c:v>
                </c:pt>
                <c:pt idx="68">
                  <c:v>1.8111196474144844</c:v>
                </c:pt>
                <c:pt idx="69">
                  <c:v>1.773532183841469</c:v>
                </c:pt>
                <c:pt idx="70">
                  <c:v>1.7077371523814766</c:v>
                </c:pt>
                <c:pt idx="71" formatCode="0.0">
                  <c:v>1.4949839400992146</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4-AE63-41FA-9548-5FA5C196DA80}"/>
            </c:ext>
          </c:extLst>
        </c:ser>
        <c:ser>
          <c:idx val="4"/>
          <c:order val="5"/>
          <c:tx>
            <c:v>3c - 80kPa</c:v>
          </c:tx>
          <c:spPr>
            <a:ln w="15875" cap="rnd" cmpd="dbl">
              <a:noFill/>
              <a:round/>
            </a:ln>
            <a:effectLst/>
          </c:spPr>
          <c:marker>
            <c:symbol val="none"/>
          </c:marker>
          <c:xVal>
            <c:numRef>
              <c:f>'Forsøk 2 - Samlet'!$FF$14:$FF$85</c:f>
              <c:numCache>
                <c:formatCode>0.00</c:formatCode>
                <c:ptCount val="72"/>
                <c:pt idx="0">
                  <c:v>-5.0377839452460643E-3</c:v>
                </c:pt>
                <c:pt idx="1">
                  <c:v>0.3122731781515512</c:v>
                </c:pt>
                <c:pt idx="2">
                  <c:v>0.61193261443435187</c:v>
                </c:pt>
                <c:pt idx="3">
                  <c:v>0.76302730727821155</c:v>
                </c:pt>
                <c:pt idx="4">
                  <c:v>1.045797123871254</c:v>
                </c:pt>
                <c:pt idx="5">
                  <c:v>1.3385341196076659</c:v>
                </c:pt>
                <c:pt idx="6">
                  <c:v>1.8281780792035418</c:v>
                </c:pt>
                <c:pt idx="7">
                  <c:v>2.1026514839866528</c:v>
                </c:pt>
                <c:pt idx="8">
                  <c:v>2.5212109541156744</c:v>
                </c:pt>
                <c:pt idx="9">
                  <c:v>3.0037742423508353</c:v>
                </c:pt>
                <c:pt idx="10">
                  <c:v>3.4740191647401364</c:v>
                </c:pt>
                <c:pt idx="11">
                  <c:v>3.6299953030171803</c:v>
                </c:pt>
                <c:pt idx="12">
                  <c:v>3.8108463847320806</c:v>
                </c:pt>
                <c:pt idx="13">
                  <c:v>3.8473086171082822</c:v>
                </c:pt>
                <c:pt idx="14">
                  <c:v>3.796804260130366</c:v>
                </c:pt>
                <c:pt idx="15">
                  <c:v>3.6710405247305977</c:v>
                </c:pt>
                <c:pt idx="16">
                  <c:v>3.5206102031387965</c:v>
                </c:pt>
                <c:pt idx="17">
                  <c:v>3.3419588708079329</c:v>
                </c:pt>
                <c:pt idx="18">
                  <c:v>2.9922741241463671</c:v>
                </c:pt>
                <c:pt idx="19">
                  <c:v>2.6713859062241934</c:v>
                </c:pt>
                <c:pt idx="20">
                  <c:v>2.15714392829506</c:v>
                </c:pt>
                <c:pt idx="21">
                  <c:v>1.9185210373753636</c:v>
                </c:pt>
                <c:pt idx="22">
                  <c:v>2.2553364423690176</c:v>
                </c:pt>
                <c:pt idx="23">
                  <c:v>2.4951538151801973</c:v>
                </c:pt>
                <c:pt idx="24">
                  <c:v>2.7639697754008736</c:v>
                </c:pt>
                <c:pt idx="25">
                  <c:v>2.7146913597384863</c:v>
                </c:pt>
                <c:pt idx="26">
                  <c:v>2.6402416845648942</c:v>
                </c:pt>
                <c:pt idx="27">
                  <c:v>2.5638589895354502</c:v>
                </c:pt>
                <c:pt idx="28">
                  <c:v>2.4217350700913061</c:v>
                </c:pt>
                <c:pt idx="29">
                  <c:v>2.3312579255546479</c:v>
                </c:pt>
                <c:pt idx="30">
                  <c:v>2.2431084627997775</c:v>
                </c:pt>
                <c:pt idx="31">
                  <c:v>2.2202155058124613</c:v>
                </c:pt>
                <c:pt idx="32">
                  <c:v>2.2184658992378816</c:v>
                </c:pt>
                <c:pt idx="33">
                  <c:v>2.2108285215021368</c:v>
                </c:pt>
                <c:pt idx="34">
                  <c:v>2.0921041948214687</c:v>
                </c:pt>
                <c:pt idx="35">
                  <c:v>1.988669585262125</c:v>
                </c:pt>
                <c:pt idx="36">
                  <c:v>1.7306711475110379</c:v>
                </c:pt>
                <c:pt idx="37">
                  <c:v>1.5161689491151928</c:v>
                </c:pt>
                <c:pt idx="38">
                  <c:v>1.1888330421953439</c:v>
                </c:pt>
                <c:pt idx="39">
                  <c:v>0.97141047797279867</c:v>
                </c:pt>
                <c:pt idx="40">
                  <c:v>0.90855572368172477</c:v>
                </c:pt>
                <c:pt idx="41">
                  <c:v>1.060834377920739</c:v>
                </c:pt>
                <c:pt idx="42">
                  <c:v>1.3030413123226849</c:v>
                </c:pt>
                <c:pt idx="43">
                  <c:v>1.5396073285910497</c:v>
                </c:pt>
                <c:pt idx="44">
                  <c:v>1.7707596469598574</c:v>
                </c:pt>
                <c:pt idx="45">
                  <c:v>1.7693643596587323</c:v>
                </c:pt>
                <c:pt idx="46">
                  <c:v>1.7518595280186713</c:v>
                </c:pt>
                <c:pt idx="47">
                  <c:v>1.7019742929748756</c:v>
                </c:pt>
                <c:pt idx="48">
                  <c:v>1.6127501233971255</c:v>
                </c:pt>
                <c:pt idx="49">
                  <c:v>1.5651914280538188</c:v>
                </c:pt>
                <c:pt idx="50">
                  <c:v>1.5152608322084016</c:v>
                </c:pt>
                <c:pt idx="51">
                  <c:v>1.4900230370952081</c:v>
                </c:pt>
                <c:pt idx="52">
                  <c:v>1.5064695321084411</c:v>
                </c:pt>
                <c:pt idx="53">
                  <c:v>1.4894045274195773</c:v>
                </c:pt>
                <c:pt idx="54">
                  <c:v>1.3460005729716473</c:v>
                </c:pt>
                <c:pt idx="55">
                  <c:v>1.1932140428308957</c:v>
                </c:pt>
                <c:pt idx="56">
                  <c:v>0.94346719645769139</c:v>
                </c:pt>
                <c:pt idx="57">
                  <c:v>0.73544858352983256</c:v>
                </c:pt>
                <c:pt idx="58">
                  <c:v>0.607343845873202</c:v>
                </c:pt>
                <c:pt idx="59">
                  <c:v>0.56620075218324828</c:v>
                </c:pt>
                <c:pt idx="60">
                  <c:v>0.56037767827437579</c:v>
                </c:pt>
                <c:pt idx="61">
                  <c:v>0.53286586000552361</c:v>
                </c:pt>
                <c:pt idx="62">
                  <c:v>0.64811663351276427</c:v>
                </c:pt>
                <c:pt idx="63">
                  <c:v>1.0670638441631926</c:v>
                </c:pt>
                <c:pt idx="64">
                  <c:v>1.6279520478763245</c:v>
                </c:pt>
                <c:pt idx="65">
                  <c:v>1.7906914420614735</c:v>
                </c:pt>
                <c:pt idx="66">
                  <c:v>1.879742938619358</c:v>
                </c:pt>
                <c:pt idx="67">
                  <c:v>1.9009785207382721</c:v>
                </c:pt>
                <c:pt idx="68">
                  <c:v>1.8829042945115935</c:v>
                </c:pt>
                <c:pt idx="69">
                  <c:v>1.8165559310625108</c:v>
                </c:pt>
                <c:pt idx="70">
                  <c:v>1.5984496199145479</c:v>
                </c:pt>
                <c:pt idx="71" formatCode="0.0">
                  <c:v>1.1945984763024275</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5-AE63-41FA-9548-5FA5C196DA80}"/>
            </c:ext>
          </c:extLst>
        </c:ser>
        <c:dLbls>
          <c:showLegendKey val="0"/>
          <c:showVal val="0"/>
          <c:showCatName val="0"/>
          <c:showSerName val="0"/>
          <c:showPercent val="0"/>
          <c:showBubbleSize val="0"/>
        </c:dLbls>
        <c:axId val="251620736"/>
        <c:axId val="251643392"/>
      </c:scatterChart>
      <c:scatterChart>
        <c:scatterStyle val="lineMarker"/>
        <c:varyColors val="0"/>
        <c:ser>
          <c:idx val="8"/>
          <c:order val="6"/>
          <c:tx>
            <c:strRef>
              <c:f>'Forsøk 2 - Samlet'!$AU$12</c:f>
              <c:strCache>
                <c:ptCount val="1"/>
                <c:pt idx="0">
                  <c:v>u2-2a</c:v>
                </c:pt>
              </c:strCache>
            </c:strRef>
          </c:tx>
          <c:spPr>
            <a:ln w="15875" cap="rnd" cmpd="dbl">
              <a:noFill/>
              <a:round/>
            </a:ln>
            <a:effectLst/>
          </c:spPr>
          <c:marker>
            <c:symbol val="none"/>
          </c:marker>
          <c:xVal>
            <c:numRef>
              <c:f>'Forsøk 2 - Samlet'!$AU$14:$AU$84</c:f>
              <c:numCache>
                <c:formatCode>0.0</c:formatCode>
                <c:ptCount val="71"/>
                <c:pt idx="0">
                  <c:v>-6.2518939070609125E-2</c:v>
                </c:pt>
                <c:pt idx="1">
                  <c:v>0.500151512564873</c:v>
                </c:pt>
                <c:pt idx="2">
                  <c:v>0.91694443970226713</c:v>
                </c:pt>
                <c:pt idx="3">
                  <c:v>1.0628219642003551</c:v>
                </c:pt>
                <c:pt idx="4">
                  <c:v>1.41709595226714</c:v>
                </c:pt>
                <c:pt idx="5">
                  <c:v>1.2503787814121825</c:v>
                </c:pt>
                <c:pt idx="6">
                  <c:v>1.5212941840514886</c:v>
                </c:pt>
                <c:pt idx="7">
                  <c:v>1.7505302939770555</c:v>
                </c:pt>
                <c:pt idx="8">
                  <c:v>1.7922095866907948</c:v>
                </c:pt>
                <c:pt idx="9">
                  <c:v>1.8130492330476646</c:v>
                </c:pt>
                <c:pt idx="10">
                  <c:v>1.9797664039026222</c:v>
                </c:pt>
                <c:pt idx="11">
                  <c:v>2.3757196846831468</c:v>
                </c:pt>
                <c:pt idx="12">
                  <c:v>2.417398977396886</c:v>
                </c:pt>
                <c:pt idx="13">
                  <c:v>2.7091540263930618</c:v>
                </c:pt>
                <c:pt idx="14">
                  <c:v>2.9800694290323682</c:v>
                </c:pt>
                <c:pt idx="15">
                  <c:v>2.9592297826754983</c:v>
                </c:pt>
                <c:pt idx="16">
                  <c:v>3.0425883681029773</c:v>
                </c:pt>
                <c:pt idx="17">
                  <c:v>3.3343434170991531</c:v>
                </c:pt>
                <c:pt idx="18">
                  <c:v>3.417702002526632</c:v>
                </c:pt>
                <c:pt idx="19">
                  <c:v>3.8344949296640261</c:v>
                </c:pt>
                <c:pt idx="20">
                  <c:v>4.2512878568014205</c:v>
                </c:pt>
                <c:pt idx="21">
                  <c:v>4.3346464422288991</c:v>
                </c:pt>
                <c:pt idx="22">
                  <c:v>4.7931186620800323</c:v>
                </c:pt>
                <c:pt idx="23">
                  <c:v>3.7928156369502868</c:v>
                </c:pt>
                <c:pt idx="24">
                  <c:v>2.7299936727499317</c:v>
                </c:pt>
                <c:pt idx="25">
                  <c:v>3.4593812952403713</c:v>
                </c:pt>
                <c:pt idx="26">
                  <c:v>3.6469381124521987</c:v>
                </c:pt>
                <c:pt idx="27">
                  <c:v>4.3971653812995086</c:v>
                </c:pt>
                <c:pt idx="28">
                  <c:v>4.8139583084369022</c:v>
                </c:pt>
                <c:pt idx="29">
                  <c:v>5.0640340647193387</c:v>
                </c:pt>
                <c:pt idx="30">
                  <c:v>5.1265530037899483</c:v>
                </c:pt>
                <c:pt idx="31">
                  <c:v>5.5641855772842117</c:v>
                </c:pt>
                <c:pt idx="32">
                  <c:v>5.6683838090685601</c:v>
                </c:pt>
                <c:pt idx="33">
                  <c:v>5.8142613335666482</c:v>
                </c:pt>
                <c:pt idx="34">
                  <c:v>5.8976199189941267</c:v>
                </c:pt>
                <c:pt idx="35">
                  <c:v>6.022657797135345</c:v>
                </c:pt>
                <c:pt idx="36">
                  <c:v>6.1060163825628244</c:v>
                </c:pt>
                <c:pt idx="37">
                  <c:v>6.4394507242727395</c:v>
                </c:pt>
                <c:pt idx="38">
                  <c:v>6.6686868341983061</c:v>
                </c:pt>
                <c:pt idx="39">
                  <c:v>7.1271590540494403</c:v>
                </c:pt>
                <c:pt idx="40">
                  <c:v>7.4397537494024855</c:v>
                </c:pt>
                <c:pt idx="41">
                  <c:v>7.9815845546810982</c:v>
                </c:pt>
                <c:pt idx="42">
                  <c:v>8.6901325308146671</c:v>
                </c:pt>
                <c:pt idx="43">
                  <c:v>9.023566872524583</c:v>
                </c:pt>
                <c:pt idx="44">
                  <c:v>4.9389961865781205</c:v>
                </c:pt>
                <c:pt idx="45">
                  <c:v>5.5641855772842117</c:v>
                </c:pt>
                <c:pt idx="46">
                  <c:v>6.001818150778476</c:v>
                </c:pt>
                <c:pt idx="47">
                  <c:v>6.8145643586963942</c:v>
                </c:pt>
                <c:pt idx="48">
                  <c:v>7.6689898593280521</c:v>
                </c:pt>
                <c:pt idx="49">
                  <c:v>8.1483017255360561</c:v>
                </c:pt>
                <c:pt idx="50">
                  <c:v>8.4400567745322306</c:v>
                </c:pt>
                <c:pt idx="51">
                  <c:v>8.52341535995971</c:v>
                </c:pt>
                <c:pt idx="52">
                  <c:v>8.5650946526734497</c:v>
                </c:pt>
                <c:pt idx="53">
                  <c:v>8.4400567745322306</c:v>
                </c:pt>
                <c:pt idx="54">
                  <c:v>8.6276135917440584</c:v>
                </c:pt>
                <c:pt idx="55">
                  <c:v>8.8360100553127552</c:v>
                </c:pt>
                <c:pt idx="56">
                  <c:v>8.9402082870971036</c:v>
                </c:pt>
                <c:pt idx="57">
                  <c:v>9.4611994460188473</c:v>
                </c:pt>
                <c:pt idx="58">
                  <c:v>9.6070769705169354</c:v>
                </c:pt>
                <c:pt idx="59">
                  <c:v>9.8571527267993719</c:v>
                </c:pt>
                <c:pt idx="60">
                  <c:v>10.315624946650505</c:v>
                </c:pt>
                <c:pt idx="61">
                  <c:v>11.29508832542338</c:v>
                </c:pt>
                <c:pt idx="62">
                  <c:v>12.212032765125649</c:v>
                </c:pt>
                <c:pt idx="63">
                  <c:v>19.818503685383092</c:v>
                </c:pt>
                <c:pt idx="64">
                  <c:v>25.361849616310433</c:v>
                </c:pt>
                <c:pt idx="65">
                  <c:v>9.5862373241600647</c:v>
                </c:pt>
                <c:pt idx="66">
                  <c:v>9.0652461652383227</c:v>
                </c:pt>
                <c:pt idx="67">
                  <c:v>10.107228483081808</c:v>
                </c:pt>
                <c:pt idx="68">
                  <c:v>10.524021410219202</c:v>
                </c:pt>
                <c:pt idx="69">
                  <c:v>10.794936812858507</c:v>
                </c:pt>
                <c:pt idx="70">
                  <c:v>11.024172922784075</c:v>
                </c:pt>
              </c:numCache>
            </c:numRef>
          </c:xVal>
          <c:yVal>
            <c:numRef>
              <c:f>'Forsøk 2 - Samlet'!$AX$14:$AX$84</c:f>
              <c:numCache>
                <c:formatCode>0.0</c:formatCode>
                <c:ptCount val="71"/>
                <c:pt idx="0">
                  <c:v>-4.29</c:v>
                </c:pt>
                <c:pt idx="1">
                  <c:v>-2.64</c:v>
                </c:pt>
                <c:pt idx="2">
                  <c:v>-1.4399999999999995</c:v>
                </c:pt>
                <c:pt idx="3">
                  <c:v>0.35999999999999943</c:v>
                </c:pt>
                <c:pt idx="4">
                  <c:v>1.5599999999999996</c:v>
                </c:pt>
                <c:pt idx="5">
                  <c:v>3.2100000000000009</c:v>
                </c:pt>
                <c:pt idx="6">
                  <c:v>5.0100000000000016</c:v>
                </c:pt>
                <c:pt idx="7">
                  <c:v>6.8099999999999987</c:v>
                </c:pt>
                <c:pt idx="8">
                  <c:v>8.0100000000000016</c:v>
                </c:pt>
                <c:pt idx="9">
                  <c:v>9.66</c:v>
                </c:pt>
                <c:pt idx="10">
                  <c:v>10.860000000000001</c:v>
                </c:pt>
                <c:pt idx="11">
                  <c:v>12.66</c:v>
                </c:pt>
                <c:pt idx="12">
                  <c:v>14.459999999999997</c:v>
                </c:pt>
                <c:pt idx="13">
                  <c:v>16.110000000000003</c:v>
                </c:pt>
                <c:pt idx="14">
                  <c:v>17.309999999999999</c:v>
                </c:pt>
                <c:pt idx="15">
                  <c:v>19.110000000000003</c:v>
                </c:pt>
                <c:pt idx="16">
                  <c:v>20.310000000000002</c:v>
                </c:pt>
                <c:pt idx="17">
                  <c:v>21.959999999999997</c:v>
                </c:pt>
                <c:pt idx="18">
                  <c:v>23.759999999999998</c:v>
                </c:pt>
                <c:pt idx="19">
                  <c:v>25.560000000000002</c:v>
                </c:pt>
                <c:pt idx="20">
                  <c:v>26.759999999999998</c:v>
                </c:pt>
                <c:pt idx="21">
                  <c:v>28.41</c:v>
                </c:pt>
                <c:pt idx="22">
                  <c:v>29.610000000000003</c:v>
                </c:pt>
                <c:pt idx="23">
                  <c:v>31.41</c:v>
                </c:pt>
                <c:pt idx="24">
                  <c:v>33.209999999999994</c:v>
                </c:pt>
                <c:pt idx="25">
                  <c:v>34.86</c:v>
                </c:pt>
                <c:pt idx="26">
                  <c:v>36.06</c:v>
                </c:pt>
                <c:pt idx="27">
                  <c:v>37.86</c:v>
                </c:pt>
                <c:pt idx="28">
                  <c:v>39.06</c:v>
                </c:pt>
                <c:pt idx="29">
                  <c:v>40.709999999999994</c:v>
                </c:pt>
                <c:pt idx="30">
                  <c:v>42.509999999999991</c:v>
                </c:pt>
                <c:pt idx="31">
                  <c:v>44.31</c:v>
                </c:pt>
                <c:pt idx="32">
                  <c:v>45.509999999999991</c:v>
                </c:pt>
                <c:pt idx="33">
                  <c:v>47.16</c:v>
                </c:pt>
                <c:pt idx="34">
                  <c:v>48.36</c:v>
                </c:pt>
                <c:pt idx="35">
                  <c:v>50.16</c:v>
                </c:pt>
                <c:pt idx="36">
                  <c:v>51.960000000000008</c:v>
                </c:pt>
                <c:pt idx="37">
                  <c:v>53.61</c:v>
                </c:pt>
                <c:pt idx="38">
                  <c:v>54.81</c:v>
                </c:pt>
                <c:pt idx="39">
                  <c:v>56.61</c:v>
                </c:pt>
                <c:pt idx="40">
                  <c:v>57.81</c:v>
                </c:pt>
                <c:pt idx="41">
                  <c:v>59.460000000000008</c:v>
                </c:pt>
                <c:pt idx="42">
                  <c:v>61.259999999999991</c:v>
                </c:pt>
                <c:pt idx="43">
                  <c:v>63.06</c:v>
                </c:pt>
                <c:pt idx="44">
                  <c:v>64.259999999999991</c:v>
                </c:pt>
                <c:pt idx="45">
                  <c:v>65.91</c:v>
                </c:pt>
                <c:pt idx="46">
                  <c:v>67.109999999999985</c:v>
                </c:pt>
                <c:pt idx="47">
                  <c:v>68.91</c:v>
                </c:pt>
                <c:pt idx="48">
                  <c:v>70.710000000000008</c:v>
                </c:pt>
                <c:pt idx="49">
                  <c:v>72.359999999999985</c:v>
                </c:pt>
                <c:pt idx="50">
                  <c:v>73.56</c:v>
                </c:pt>
                <c:pt idx="51">
                  <c:v>75.359999999999985</c:v>
                </c:pt>
                <c:pt idx="52">
                  <c:v>76.56</c:v>
                </c:pt>
                <c:pt idx="53">
                  <c:v>78.210000000000008</c:v>
                </c:pt>
                <c:pt idx="54">
                  <c:v>80.009999999999991</c:v>
                </c:pt>
                <c:pt idx="55">
                  <c:v>81.81</c:v>
                </c:pt>
                <c:pt idx="56">
                  <c:v>83.009999999999991</c:v>
                </c:pt>
                <c:pt idx="57">
                  <c:v>84.66</c:v>
                </c:pt>
                <c:pt idx="58">
                  <c:v>85.859999999999985</c:v>
                </c:pt>
                <c:pt idx="59">
                  <c:v>87.66</c:v>
                </c:pt>
                <c:pt idx="60">
                  <c:v>89.460000000000008</c:v>
                </c:pt>
                <c:pt idx="61">
                  <c:v>91.109999999999985</c:v>
                </c:pt>
                <c:pt idx="62">
                  <c:v>92.309999999999988</c:v>
                </c:pt>
                <c:pt idx="63">
                  <c:v>94.109999999999985</c:v>
                </c:pt>
                <c:pt idx="64">
                  <c:v>95.309999999999988</c:v>
                </c:pt>
                <c:pt idx="65">
                  <c:v>96.960000000000008</c:v>
                </c:pt>
                <c:pt idx="66">
                  <c:v>98.76</c:v>
                </c:pt>
                <c:pt idx="67">
                  <c:v>100.55999999999999</c:v>
                </c:pt>
                <c:pt idx="68">
                  <c:v>101.76</c:v>
                </c:pt>
                <c:pt idx="69">
                  <c:v>103.41</c:v>
                </c:pt>
                <c:pt idx="70">
                  <c:v>104.60999999999999</c:v>
                </c:pt>
              </c:numCache>
            </c:numRef>
          </c:yVal>
          <c:smooth val="0"/>
          <c:extLst>
            <c:ext xmlns:c16="http://schemas.microsoft.com/office/drawing/2014/chart" uri="{C3380CC4-5D6E-409C-BE32-E72D297353CC}">
              <c16:uniqueId val="{00000006-AE63-41FA-9548-5FA5C196DA80}"/>
            </c:ext>
          </c:extLst>
        </c:ser>
        <c:ser>
          <c:idx val="9"/>
          <c:order val="7"/>
          <c:tx>
            <c:strRef>
              <c:f>'Forsøk 2 - Samlet'!$BX$12</c:f>
              <c:strCache>
                <c:ptCount val="1"/>
                <c:pt idx="0">
                  <c:v>u2-3a</c:v>
                </c:pt>
              </c:strCache>
            </c:strRef>
          </c:tx>
          <c:spPr>
            <a:ln w="15875" cap="rnd" cmpd="dbl">
              <a:noFill/>
              <a:round/>
            </a:ln>
            <a:effectLst/>
          </c:spPr>
          <c:marker>
            <c:symbol val="none"/>
          </c:marker>
          <c:xVal>
            <c:numRef>
              <c:f>'Forsøk 2 - Samlet'!$BX$14:$BX$84</c:f>
              <c:numCache>
                <c:formatCode>0.0</c:formatCode>
                <c:ptCount val="71"/>
                <c:pt idx="0">
                  <c:v>-0.11461805496278339</c:v>
                </c:pt>
                <c:pt idx="1">
                  <c:v>1.0524021410219202</c:v>
                </c:pt>
                <c:pt idx="2">
                  <c:v>0.67728850659826545</c:v>
                </c:pt>
                <c:pt idx="3">
                  <c:v>0.8023263847394837</c:v>
                </c:pt>
                <c:pt idx="4">
                  <c:v>0.88568497016696257</c:v>
                </c:pt>
                <c:pt idx="5">
                  <c:v>1.0107228483081807</c:v>
                </c:pt>
                <c:pt idx="6">
                  <c:v>1.2607986045906172</c:v>
                </c:pt>
                <c:pt idx="7">
                  <c:v>1.3858364827318355</c:v>
                </c:pt>
                <c:pt idx="8">
                  <c:v>1.5942329463005327</c:v>
                </c:pt>
                <c:pt idx="9">
                  <c:v>1.7401104707986206</c:v>
                </c:pt>
                <c:pt idx="10">
                  <c:v>1.8859879952967085</c:v>
                </c:pt>
                <c:pt idx="11">
                  <c:v>2.0943844588654055</c:v>
                </c:pt>
                <c:pt idx="12">
                  <c:v>2.1985826906497543</c:v>
                </c:pt>
                <c:pt idx="13">
                  <c:v>2.5111773860027999</c:v>
                </c:pt>
                <c:pt idx="14">
                  <c:v>2.761253142285236</c:v>
                </c:pt>
                <c:pt idx="15">
                  <c:v>2.9904892522108031</c:v>
                </c:pt>
                <c:pt idx="16">
                  <c:v>2.7820927886421059</c:v>
                </c:pt>
                <c:pt idx="17">
                  <c:v>3.0113288985676725</c:v>
                </c:pt>
                <c:pt idx="18">
                  <c:v>3.1780460694226305</c:v>
                </c:pt>
                <c:pt idx="19">
                  <c:v>3.7407165210581126</c:v>
                </c:pt>
                <c:pt idx="20">
                  <c:v>3.8657543991993308</c:v>
                </c:pt>
                <c:pt idx="21">
                  <c:v>4.2200283872661153</c:v>
                </c:pt>
                <c:pt idx="22">
                  <c:v>4.3242266190504646</c:v>
                </c:pt>
                <c:pt idx="23">
                  <c:v>4.8868970706859463</c:v>
                </c:pt>
                <c:pt idx="24">
                  <c:v>2.2819412760772328</c:v>
                </c:pt>
                <c:pt idx="25">
                  <c:v>1.5108743608730537</c:v>
                </c:pt>
                <c:pt idx="26">
                  <c:v>3.5739993502031546</c:v>
                </c:pt>
                <c:pt idx="27">
                  <c:v>4.59514202168977</c:v>
                </c:pt>
                <c:pt idx="28">
                  <c:v>4.761859192544728</c:v>
                </c:pt>
                <c:pt idx="29">
                  <c:v>5.095293534254643</c:v>
                </c:pt>
                <c:pt idx="30">
                  <c:v>5.095293534254643</c:v>
                </c:pt>
                <c:pt idx="31">
                  <c:v>5.262010705109601</c:v>
                </c:pt>
                <c:pt idx="32">
                  <c:v>5.4078882296076891</c:v>
                </c:pt>
                <c:pt idx="33">
                  <c:v>5.595445046819516</c:v>
                </c:pt>
                <c:pt idx="34">
                  <c:v>5.6162846931763859</c:v>
                </c:pt>
                <c:pt idx="35">
                  <c:v>5.8663604494588224</c:v>
                </c:pt>
                <c:pt idx="36">
                  <c:v>5.928879388529432</c:v>
                </c:pt>
                <c:pt idx="37">
                  <c:v>6.2831533765962169</c:v>
                </c:pt>
                <c:pt idx="38">
                  <c:v>6.7207859500904803</c:v>
                </c:pt>
                <c:pt idx="39">
                  <c:v>7.1375788772278748</c:v>
                </c:pt>
                <c:pt idx="40">
                  <c:v>7.3876546335103113</c:v>
                </c:pt>
                <c:pt idx="41">
                  <c:v>8.0128440242164025</c:v>
                </c:pt>
                <c:pt idx="42">
                  <c:v>7.4501735725809199</c:v>
                </c:pt>
                <c:pt idx="43">
                  <c:v>10.680318757895725</c:v>
                </c:pt>
                <c:pt idx="44">
                  <c:v>6.0330776203137804</c:v>
                </c:pt>
                <c:pt idx="45">
                  <c:v>5.9705586812431708</c:v>
                </c:pt>
                <c:pt idx="46">
                  <c:v>7.0750599381572652</c:v>
                </c:pt>
                <c:pt idx="47">
                  <c:v>7.3668149871534414</c:v>
                </c:pt>
                <c:pt idx="48">
                  <c:v>7.8669664997183144</c:v>
                </c:pt>
                <c:pt idx="49">
                  <c:v>8.1378819023576199</c:v>
                </c:pt>
                <c:pt idx="50">
                  <c:v>8.4087973049969271</c:v>
                </c:pt>
                <c:pt idx="51">
                  <c:v>8.5546748294950152</c:v>
                </c:pt>
                <c:pt idx="52">
                  <c:v>8.1795611950713596</c:v>
                </c:pt>
                <c:pt idx="53">
                  <c:v>8.3045990732125787</c:v>
                </c:pt>
                <c:pt idx="54">
                  <c:v>8.4504765977106668</c:v>
                </c:pt>
                <c:pt idx="55">
                  <c:v>8.8881091712049294</c:v>
                </c:pt>
                <c:pt idx="56">
                  <c:v>9.2215435129148453</c:v>
                </c:pt>
                <c:pt idx="57">
                  <c:v>9.784213964550327</c:v>
                </c:pt>
                <c:pt idx="58">
                  <c:v>10.013450074475895</c:v>
                </c:pt>
                <c:pt idx="59">
                  <c:v>9.8884121963346754</c:v>
                </c:pt>
                <c:pt idx="60">
                  <c:v>10.305205123472071</c:v>
                </c:pt>
                <c:pt idx="61">
                  <c:v>11.451385673099905</c:v>
                </c:pt>
                <c:pt idx="62">
                  <c:v>11.993216478378516</c:v>
                </c:pt>
                <c:pt idx="63">
                  <c:v>20.933424765475621</c:v>
                </c:pt>
                <c:pt idx="64">
                  <c:v>22.954870462091982</c:v>
                </c:pt>
                <c:pt idx="65">
                  <c:v>8.3671180122831874</c:v>
                </c:pt>
                <c:pt idx="66">
                  <c:v>8.9297884639186691</c:v>
                </c:pt>
                <c:pt idx="67">
                  <c:v>10.180167245330852</c:v>
                </c:pt>
                <c:pt idx="68">
                  <c:v>10.847035928750683</c:v>
                </c:pt>
                <c:pt idx="69">
                  <c:v>11.222149563174337</c:v>
                </c:pt>
                <c:pt idx="70">
                  <c:v>10.805356636036944</c:v>
                </c:pt>
              </c:numCache>
            </c:numRef>
          </c:xVal>
          <c:yVal>
            <c:numRef>
              <c:f>'Forsøk 2 - Samlet'!$CB$14:$CB$84</c:f>
              <c:numCache>
                <c:formatCode>0.0</c:formatCode>
                <c:ptCount val="71"/>
                <c:pt idx="0">
                  <c:v>-4.6710189999999994</c:v>
                </c:pt>
                <c:pt idx="1">
                  <c:v>-2.8705599999999998</c:v>
                </c:pt>
                <c:pt idx="2">
                  <c:v>-1.0705599999999995</c:v>
                </c:pt>
                <c:pt idx="3">
                  <c:v>0.57852000000000015</c:v>
                </c:pt>
                <c:pt idx="4">
                  <c:v>1.7794400000000001</c:v>
                </c:pt>
                <c:pt idx="5">
                  <c:v>3.5775900000000007</c:v>
                </c:pt>
                <c:pt idx="6">
                  <c:v>4.7771299999999997</c:v>
                </c:pt>
                <c:pt idx="7">
                  <c:v>6.4276</c:v>
                </c:pt>
                <c:pt idx="8">
                  <c:v>8.2271000000000001</c:v>
                </c:pt>
                <c:pt idx="9">
                  <c:v>10.027099999999999</c:v>
                </c:pt>
                <c:pt idx="10">
                  <c:v>11.227599999999999</c:v>
                </c:pt>
                <c:pt idx="11">
                  <c:v>12.877099999999999</c:v>
                </c:pt>
                <c:pt idx="12">
                  <c:v>14.0776</c:v>
                </c:pt>
                <c:pt idx="13">
                  <c:v>15.876200000000001</c:v>
                </c:pt>
                <c:pt idx="14">
                  <c:v>17.677599999999998</c:v>
                </c:pt>
                <c:pt idx="15">
                  <c:v>19.3276</c:v>
                </c:pt>
                <c:pt idx="16">
                  <c:v>20.526699999999998</c:v>
                </c:pt>
                <c:pt idx="17">
                  <c:v>22.327099999999998</c:v>
                </c:pt>
                <c:pt idx="18">
                  <c:v>23.527100000000001</c:v>
                </c:pt>
                <c:pt idx="19">
                  <c:v>25.1799</c:v>
                </c:pt>
                <c:pt idx="20">
                  <c:v>26.975300000000001</c:v>
                </c:pt>
                <c:pt idx="21">
                  <c:v>28.776699999999995</c:v>
                </c:pt>
                <c:pt idx="22">
                  <c:v>29.976699999999997</c:v>
                </c:pt>
                <c:pt idx="23">
                  <c:v>31.6281</c:v>
                </c:pt>
                <c:pt idx="24">
                  <c:v>32.824799999999996</c:v>
                </c:pt>
                <c:pt idx="25">
                  <c:v>34.6267</c:v>
                </c:pt>
                <c:pt idx="26">
                  <c:v>36.426199999999994</c:v>
                </c:pt>
                <c:pt idx="27">
                  <c:v>38.075299999999999</c:v>
                </c:pt>
                <c:pt idx="28">
                  <c:v>39.275300000000001</c:v>
                </c:pt>
                <c:pt idx="29">
                  <c:v>41.0762</c:v>
                </c:pt>
                <c:pt idx="30">
                  <c:v>42.275700000000001</c:v>
                </c:pt>
                <c:pt idx="31">
                  <c:v>43.927599999999998</c:v>
                </c:pt>
                <c:pt idx="32">
                  <c:v>45.727099999999993</c:v>
                </c:pt>
                <c:pt idx="33">
                  <c:v>47.525700000000001</c:v>
                </c:pt>
                <c:pt idx="34">
                  <c:v>48.725700000000003</c:v>
                </c:pt>
                <c:pt idx="35">
                  <c:v>50.375299999999996</c:v>
                </c:pt>
                <c:pt idx="36">
                  <c:v>51.575699999999998</c:v>
                </c:pt>
                <c:pt idx="37">
                  <c:v>53.375700000000009</c:v>
                </c:pt>
                <c:pt idx="38">
                  <c:v>55.17710000000001</c:v>
                </c:pt>
                <c:pt idx="39">
                  <c:v>56.827100000000002</c:v>
                </c:pt>
                <c:pt idx="40">
                  <c:v>58.027100000000004</c:v>
                </c:pt>
                <c:pt idx="41">
                  <c:v>59.8262</c:v>
                </c:pt>
                <c:pt idx="42">
                  <c:v>61.025700000000001</c:v>
                </c:pt>
                <c:pt idx="43">
                  <c:v>62.677099999999996</c:v>
                </c:pt>
                <c:pt idx="44">
                  <c:v>64.476699999999994</c:v>
                </c:pt>
                <c:pt idx="45">
                  <c:v>66.276200000000003</c:v>
                </c:pt>
                <c:pt idx="46">
                  <c:v>67.476200000000006</c:v>
                </c:pt>
                <c:pt idx="47">
                  <c:v>69.1267</c:v>
                </c:pt>
                <c:pt idx="48">
                  <c:v>70.324799999999996</c:v>
                </c:pt>
                <c:pt idx="49">
                  <c:v>72.124799999999993</c:v>
                </c:pt>
                <c:pt idx="50">
                  <c:v>73.924399999999991</c:v>
                </c:pt>
                <c:pt idx="51">
                  <c:v>75.574799999999996</c:v>
                </c:pt>
                <c:pt idx="52">
                  <c:v>76.775300000000001</c:v>
                </c:pt>
                <c:pt idx="53">
                  <c:v>78.575699999999998</c:v>
                </c:pt>
                <c:pt idx="54">
                  <c:v>79.775700000000001</c:v>
                </c:pt>
                <c:pt idx="55">
                  <c:v>81.424399999999991</c:v>
                </c:pt>
                <c:pt idx="56">
                  <c:v>83.226200000000006</c:v>
                </c:pt>
                <c:pt idx="57">
                  <c:v>85.025300000000001</c:v>
                </c:pt>
                <c:pt idx="58">
                  <c:v>86.226699999999994</c:v>
                </c:pt>
                <c:pt idx="59">
                  <c:v>87.875299999999996</c:v>
                </c:pt>
                <c:pt idx="60">
                  <c:v>89.074399999999997</c:v>
                </c:pt>
                <c:pt idx="61">
                  <c:v>90.874399999999994</c:v>
                </c:pt>
                <c:pt idx="62">
                  <c:v>92.674800000000005</c:v>
                </c:pt>
                <c:pt idx="63">
                  <c:v>94.324399999999997</c:v>
                </c:pt>
                <c:pt idx="64">
                  <c:v>95.524999999999991</c:v>
                </c:pt>
                <c:pt idx="65">
                  <c:v>97.324000000000012</c:v>
                </c:pt>
                <c:pt idx="66">
                  <c:v>98.527000000000001</c:v>
                </c:pt>
                <c:pt idx="67">
                  <c:v>100.17400000000001</c:v>
                </c:pt>
                <c:pt idx="68">
                  <c:v>101.976</c:v>
                </c:pt>
                <c:pt idx="69">
                  <c:v>103.777</c:v>
                </c:pt>
                <c:pt idx="70">
                  <c:v>104.976</c:v>
                </c:pt>
              </c:numCache>
            </c:numRef>
          </c:yVal>
          <c:smooth val="0"/>
          <c:extLst>
            <c:ext xmlns:c16="http://schemas.microsoft.com/office/drawing/2014/chart" uri="{C3380CC4-5D6E-409C-BE32-E72D297353CC}">
              <c16:uniqueId val="{00000007-AE63-41FA-9548-5FA5C196DA80}"/>
            </c:ext>
          </c:extLst>
        </c:ser>
        <c:ser>
          <c:idx val="7"/>
          <c:order val="8"/>
          <c:tx>
            <c:strRef>
              <c:f>'Forsøk 2 - Samlet'!$DC$12</c:f>
              <c:strCache>
                <c:ptCount val="1"/>
                <c:pt idx="0">
                  <c:v>u2-2b</c:v>
                </c:pt>
              </c:strCache>
            </c:strRef>
          </c:tx>
          <c:spPr>
            <a:ln w="15875" cap="rnd" cmpd="dbl">
              <a:noFill/>
              <a:round/>
            </a:ln>
            <a:effectLst/>
          </c:spPr>
          <c:marker>
            <c:symbol val="none"/>
          </c:marker>
          <c:xVal>
            <c:numRef>
              <c:f>'Forsøk 2 - Samlet'!$DC$14:$DC$85</c:f>
              <c:numCache>
                <c:formatCode>0.0</c:formatCode>
                <c:ptCount val="72"/>
                <c:pt idx="0">
                  <c:v>0.16671717085495766</c:v>
                </c:pt>
                <c:pt idx="1">
                  <c:v>0.62518939070609103</c:v>
                </c:pt>
                <c:pt idx="2">
                  <c:v>1.2503787814121825</c:v>
                </c:pt>
                <c:pt idx="3">
                  <c:v>1.2295391350553126</c:v>
                </c:pt>
                <c:pt idx="4">
                  <c:v>1.8755681721182738</c:v>
                </c:pt>
                <c:pt idx="5">
                  <c:v>1.8547285257614039</c:v>
                </c:pt>
                <c:pt idx="6">
                  <c:v>1.8130492330476646</c:v>
                </c:pt>
                <c:pt idx="7">
                  <c:v>2.3132007456125376</c:v>
                </c:pt>
                <c:pt idx="8">
                  <c:v>2.1673232211144495</c:v>
                </c:pt>
                <c:pt idx="9">
                  <c:v>2.0214456966163614</c:v>
                </c:pt>
                <c:pt idx="10">
                  <c:v>2.0631249893301011</c:v>
                </c:pt>
                <c:pt idx="11">
                  <c:v>2.3757196846831468</c:v>
                </c:pt>
                <c:pt idx="12">
                  <c:v>2.1881628674713194</c:v>
                </c:pt>
                <c:pt idx="13">
                  <c:v>2.4382386237537559</c:v>
                </c:pt>
                <c:pt idx="14">
                  <c:v>2.7508333191068015</c:v>
                </c:pt>
                <c:pt idx="15">
                  <c:v>2.8967108436048892</c:v>
                </c:pt>
                <c:pt idx="16">
                  <c:v>3.2926641243854138</c:v>
                </c:pt>
                <c:pt idx="17">
                  <c:v>3.2926641243854138</c:v>
                </c:pt>
                <c:pt idx="18">
                  <c:v>3.5219002343109804</c:v>
                </c:pt>
                <c:pt idx="19">
                  <c:v>4.0428913932327228</c:v>
                </c:pt>
                <c:pt idx="20">
                  <c:v>4.4805239667269872</c:v>
                </c:pt>
                <c:pt idx="21">
                  <c:v>4.4180050276563776</c:v>
                </c:pt>
                <c:pt idx="22">
                  <c:v>4.6472411375819451</c:v>
                </c:pt>
                <c:pt idx="23">
                  <c:v>4.0845706859464626</c:v>
                </c:pt>
                <c:pt idx="24">
                  <c:v>2.2715214528987979</c:v>
                </c:pt>
                <c:pt idx="25">
                  <c:v>3.7511363442365475</c:v>
                </c:pt>
                <c:pt idx="26">
                  <c:v>4.1470896250170721</c:v>
                </c:pt>
                <c:pt idx="27">
                  <c:v>4.6055618448682054</c:v>
                </c:pt>
                <c:pt idx="28">
                  <c:v>5.00151512564873</c:v>
                </c:pt>
                <c:pt idx="29">
                  <c:v>5.4599873454998633</c:v>
                </c:pt>
                <c:pt idx="30">
                  <c:v>5.4599873454998633</c:v>
                </c:pt>
                <c:pt idx="31">
                  <c:v>5.7309027481391697</c:v>
                </c:pt>
                <c:pt idx="32">
                  <c:v>5.6475441627116902</c:v>
                </c:pt>
                <c:pt idx="33">
                  <c:v>5.3766287600723848</c:v>
                </c:pt>
                <c:pt idx="34">
                  <c:v>5.4808269918567332</c:v>
                </c:pt>
                <c:pt idx="35">
                  <c:v>5.4391476991429935</c:v>
                </c:pt>
                <c:pt idx="36">
                  <c:v>5.8142613335666482</c:v>
                </c:pt>
                <c:pt idx="37">
                  <c:v>6.3352524924883911</c:v>
                </c:pt>
                <c:pt idx="38">
                  <c:v>6.6686868341983061</c:v>
                </c:pt>
                <c:pt idx="39">
                  <c:v>6.9604418831944823</c:v>
                </c:pt>
                <c:pt idx="40">
                  <c:v>7.2938762249043974</c:v>
                </c:pt>
                <c:pt idx="41">
                  <c:v>7.6064709202574434</c:v>
                </c:pt>
                <c:pt idx="42">
                  <c:v>8.3775378354616219</c:v>
                </c:pt>
                <c:pt idx="43">
                  <c:v>9.6070769705169354</c:v>
                </c:pt>
                <c:pt idx="44">
                  <c:v>6.501969663343349</c:v>
                </c:pt>
                <c:pt idx="45">
                  <c:v>7.6064709202574434</c:v>
                </c:pt>
                <c:pt idx="46">
                  <c:v>6.9604418831944823</c:v>
                </c:pt>
                <c:pt idx="47">
                  <c:v>7.3980744566887457</c:v>
                </c:pt>
                <c:pt idx="48">
                  <c:v>7.8148673838261402</c:v>
                </c:pt>
                <c:pt idx="49">
                  <c:v>8.0441034937517077</c:v>
                </c:pt>
                <c:pt idx="50">
                  <c:v>8.1483017255360561</c:v>
                </c:pt>
                <c:pt idx="51">
                  <c:v>8.1691413718929251</c:v>
                </c:pt>
                <c:pt idx="52">
                  <c:v>8.3358585427478822</c:v>
                </c:pt>
                <c:pt idx="53">
                  <c:v>8.2733396036772735</c:v>
                </c:pt>
                <c:pt idx="54">
                  <c:v>8.3358585427478822</c:v>
                </c:pt>
                <c:pt idx="55">
                  <c:v>8.4817360672459703</c:v>
                </c:pt>
                <c:pt idx="56">
                  <c:v>8.7526514698852775</c:v>
                </c:pt>
                <c:pt idx="57">
                  <c:v>8.8985289943833656</c:v>
                </c:pt>
                <c:pt idx="58">
                  <c:v>9.2528029824501505</c:v>
                </c:pt>
                <c:pt idx="59">
                  <c:v>9.4611994460188473</c:v>
                </c:pt>
                <c:pt idx="60">
                  <c:v>9.7321148486581528</c:v>
                </c:pt>
                <c:pt idx="61">
                  <c:v>10.378143885721114</c:v>
                </c:pt>
                <c:pt idx="62">
                  <c:v>11.461805496278339</c:v>
                </c:pt>
                <c:pt idx="63">
                  <c:v>13.274854729326004</c:v>
                </c:pt>
                <c:pt idx="64">
                  <c:v>16.588358500068288</c:v>
                </c:pt>
                <c:pt idx="65">
                  <c:v>11.961957008843212</c:v>
                </c:pt>
                <c:pt idx="66">
                  <c:v>9.523718385089456</c:v>
                </c:pt>
                <c:pt idx="67">
                  <c:v>10.190587068509286</c:v>
                </c:pt>
                <c:pt idx="68">
                  <c:v>10.75325752014477</c:v>
                </c:pt>
                <c:pt idx="69">
                  <c:v>10.857455751929118</c:v>
                </c:pt>
                <c:pt idx="70">
                  <c:v>11.003333276427206</c:v>
                </c:pt>
                <c:pt idx="71">
                  <c:v>10.919974690999727</c:v>
                </c:pt>
              </c:numCache>
            </c:numRef>
          </c:xVal>
          <c:yVal>
            <c:numRef>
              <c:f>'Forsøk 2 - Samlet'!$DF$14:$DF$85</c:f>
              <c:numCache>
                <c:formatCode>0.0</c:formatCode>
                <c:ptCount val="72"/>
                <c:pt idx="0">
                  <c:v>-4.54</c:v>
                </c:pt>
                <c:pt idx="1">
                  <c:v>-2.7399999999999998</c:v>
                </c:pt>
                <c:pt idx="2">
                  <c:v>-1.4500000000000002</c:v>
                </c:pt>
                <c:pt idx="3">
                  <c:v>-0.25000000000000044</c:v>
                </c:pt>
                <c:pt idx="4">
                  <c:v>1.5499999999999998</c:v>
                </c:pt>
                <c:pt idx="5">
                  <c:v>2.75</c:v>
                </c:pt>
                <c:pt idx="6">
                  <c:v>4.4000000000000004</c:v>
                </c:pt>
                <c:pt idx="7">
                  <c:v>6.2000000000000011</c:v>
                </c:pt>
                <c:pt idx="8">
                  <c:v>8</c:v>
                </c:pt>
                <c:pt idx="9">
                  <c:v>9.1999999999999993</c:v>
                </c:pt>
                <c:pt idx="10">
                  <c:v>10.850000000000001</c:v>
                </c:pt>
                <c:pt idx="11">
                  <c:v>12.05</c:v>
                </c:pt>
                <c:pt idx="12">
                  <c:v>13.850000000000001</c:v>
                </c:pt>
                <c:pt idx="13">
                  <c:v>15.650000000000002</c:v>
                </c:pt>
                <c:pt idx="14">
                  <c:v>17.3</c:v>
                </c:pt>
                <c:pt idx="15">
                  <c:v>18.500000000000004</c:v>
                </c:pt>
                <c:pt idx="16">
                  <c:v>20.3</c:v>
                </c:pt>
                <c:pt idx="17">
                  <c:v>21.500000000000004</c:v>
                </c:pt>
                <c:pt idx="18">
                  <c:v>23.150000000000002</c:v>
                </c:pt>
                <c:pt idx="19">
                  <c:v>24.95</c:v>
                </c:pt>
                <c:pt idx="20">
                  <c:v>26.750000000000004</c:v>
                </c:pt>
                <c:pt idx="21">
                  <c:v>27.95</c:v>
                </c:pt>
                <c:pt idx="22">
                  <c:v>29.599999999999998</c:v>
                </c:pt>
                <c:pt idx="23">
                  <c:v>30.8</c:v>
                </c:pt>
                <c:pt idx="24">
                  <c:v>32.599999999999994</c:v>
                </c:pt>
                <c:pt idx="25">
                  <c:v>34.400000000000006</c:v>
                </c:pt>
                <c:pt idx="26">
                  <c:v>36.049999999999997</c:v>
                </c:pt>
                <c:pt idx="27">
                  <c:v>37.25</c:v>
                </c:pt>
                <c:pt idx="28">
                  <c:v>39.049999999999997</c:v>
                </c:pt>
                <c:pt idx="29">
                  <c:v>40.25</c:v>
                </c:pt>
                <c:pt idx="30">
                  <c:v>41.900000000000006</c:v>
                </c:pt>
                <c:pt idx="31">
                  <c:v>43.7</c:v>
                </c:pt>
                <c:pt idx="32">
                  <c:v>45.5</c:v>
                </c:pt>
                <c:pt idx="33">
                  <c:v>46.7</c:v>
                </c:pt>
                <c:pt idx="34">
                  <c:v>48.349999999999994</c:v>
                </c:pt>
                <c:pt idx="35">
                  <c:v>49.55</c:v>
                </c:pt>
                <c:pt idx="36">
                  <c:v>51.349999999999994</c:v>
                </c:pt>
                <c:pt idx="37">
                  <c:v>53.150000000000006</c:v>
                </c:pt>
                <c:pt idx="38">
                  <c:v>54.8</c:v>
                </c:pt>
                <c:pt idx="39">
                  <c:v>56</c:v>
                </c:pt>
                <c:pt idx="40">
                  <c:v>57.8</c:v>
                </c:pt>
                <c:pt idx="41">
                  <c:v>59</c:v>
                </c:pt>
                <c:pt idx="42">
                  <c:v>60.650000000000006</c:v>
                </c:pt>
                <c:pt idx="43">
                  <c:v>62.449999999999989</c:v>
                </c:pt>
                <c:pt idx="44">
                  <c:v>64.25</c:v>
                </c:pt>
                <c:pt idx="45">
                  <c:v>65.449999999999989</c:v>
                </c:pt>
                <c:pt idx="46">
                  <c:v>67.099999999999994</c:v>
                </c:pt>
                <c:pt idx="47">
                  <c:v>68.3</c:v>
                </c:pt>
                <c:pt idx="48">
                  <c:v>70.099999999999994</c:v>
                </c:pt>
                <c:pt idx="49">
                  <c:v>71.900000000000006</c:v>
                </c:pt>
                <c:pt idx="50">
                  <c:v>73.55</c:v>
                </c:pt>
                <c:pt idx="51">
                  <c:v>74.75</c:v>
                </c:pt>
                <c:pt idx="52">
                  <c:v>76.55</c:v>
                </c:pt>
                <c:pt idx="53">
                  <c:v>77.75</c:v>
                </c:pt>
                <c:pt idx="54">
                  <c:v>79.400000000000006</c:v>
                </c:pt>
                <c:pt idx="55">
                  <c:v>81.199999999999989</c:v>
                </c:pt>
                <c:pt idx="56">
                  <c:v>83</c:v>
                </c:pt>
                <c:pt idx="57">
                  <c:v>84.199999999999989</c:v>
                </c:pt>
                <c:pt idx="58">
                  <c:v>85.85</c:v>
                </c:pt>
                <c:pt idx="59">
                  <c:v>87.05</c:v>
                </c:pt>
                <c:pt idx="60">
                  <c:v>88.85</c:v>
                </c:pt>
                <c:pt idx="61">
                  <c:v>90.65</c:v>
                </c:pt>
                <c:pt idx="62">
                  <c:v>92.3</c:v>
                </c:pt>
                <c:pt idx="63">
                  <c:v>93.499999999999972</c:v>
                </c:pt>
                <c:pt idx="64">
                  <c:v>95.299999999999983</c:v>
                </c:pt>
                <c:pt idx="65">
                  <c:v>96.499999999999972</c:v>
                </c:pt>
                <c:pt idx="66">
                  <c:v>98.149999999999991</c:v>
                </c:pt>
                <c:pt idx="67">
                  <c:v>99.949999999999989</c:v>
                </c:pt>
                <c:pt idx="68">
                  <c:v>101.74999999999997</c:v>
                </c:pt>
                <c:pt idx="69">
                  <c:v>102.94999999999999</c:v>
                </c:pt>
                <c:pt idx="70">
                  <c:v>104.6</c:v>
                </c:pt>
                <c:pt idx="71">
                  <c:v>105.79999999999998</c:v>
                </c:pt>
              </c:numCache>
            </c:numRef>
          </c:yVal>
          <c:smooth val="0"/>
          <c:extLst>
            <c:ext xmlns:c16="http://schemas.microsoft.com/office/drawing/2014/chart" uri="{C3380CC4-5D6E-409C-BE32-E72D297353CC}">
              <c16:uniqueId val="{00000008-AE63-41FA-9548-5FA5C196DA80}"/>
            </c:ext>
          </c:extLst>
        </c:ser>
        <c:ser>
          <c:idx val="10"/>
          <c:order val="9"/>
          <c:tx>
            <c:strRef>
              <c:f>'Forsøk 2 - Samlet'!$EH$12</c:f>
              <c:strCache>
                <c:ptCount val="1"/>
                <c:pt idx="0">
                  <c:v>u2-3b</c:v>
                </c:pt>
              </c:strCache>
            </c:strRef>
          </c:tx>
          <c:spPr>
            <a:ln w="15875" cap="rnd" cmpd="dbl">
              <a:noFill/>
              <a:round/>
            </a:ln>
            <a:effectLst/>
          </c:spPr>
          <c:marker>
            <c:symbol val="none"/>
          </c:marker>
          <c:xVal>
            <c:numRef>
              <c:f>'Forsøk 2 - Samlet'!$EH$14:$EH$84</c:f>
              <c:numCache>
                <c:formatCode>0.0</c:formatCode>
                <c:ptCount val="71"/>
                <c:pt idx="0">
                  <c:v>0.43763257349426388</c:v>
                </c:pt>
                <c:pt idx="1">
                  <c:v>0.56267045163548213</c:v>
                </c:pt>
                <c:pt idx="2">
                  <c:v>0.93778408605913688</c:v>
                </c:pt>
                <c:pt idx="3">
                  <c:v>1.0211426714866156</c:v>
                </c:pt>
                <c:pt idx="4">
                  <c:v>1.500454537694619</c:v>
                </c:pt>
                <c:pt idx="5">
                  <c:v>1.6254924158358373</c:v>
                </c:pt>
                <c:pt idx="6">
                  <c:v>2.2090025138281888</c:v>
                </c:pt>
                <c:pt idx="7">
                  <c:v>1.8964078184751434</c:v>
                </c:pt>
                <c:pt idx="8">
                  <c:v>2.000606050259492</c:v>
                </c:pt>
                <c:pt idx="9">
                  <c:v>2.0422853429732313</c:v>
                </c:pt>
                <c:pt idx="10">
                  <c:v>2.417398977396886</c:v>
                </c:pt>
                <c:pt idx="11">
                  <c:v>2.3548800383262769</c:v>
                </c:pt>
                <c:pt idx="12">
                  <c:v>2.6049557946087134</c:v>
                </c:pt>
                <c:pt idx="13">
                  <c:v>3.000909075389238</c:v>
                </c:pt>
                <c:pt idx="14">
                  <c:v>2.8967108436048892</c:v>
                </c:pt>
                <c:pt idx="15">
                  <c:v>3.1051073071735864</c:v>
                </c:pt>
                <c:pt idx="16">
                  <c:v>3.417702002526632</c:v>
                </c:pt>
                <c:pt idx="17">
                  <c:v>3.7094570515228078</c:v>
                </c:pt>
                <c:pt idx="18">
                  <c:v>3.9803724541621142</c:v>
                </c:pt>
                <c:pt idx="19">
                  <c:v>4.2304482104445507</c:v>
                </c:pt>
                <c:pt idx="20">
                  <c:v>4.4596843203701173</c:v>
                </c:pt>
                <c:pt idx="21">
                  <c:v>4.3346464422288991</c:v>
                </c:pt>
                <c:pt idx="22">
                  <c:v>4.7931186620800323</c:v>
                </c:pt>
                <c:pt idx="23">
                  <c:v>4.5222032594407269</c:v>
                </c:pt>
                <c:pt idx="24">
                  <c:v>2.2506818065419285</c:v>
                </c:pt>
                <c:pt idx="25">
                  <c:v>2.5424368555381043</c:v>
                </c:pt>
                <c:pt idx="26">
                  <c:v>3.8970138687346352</c:v>
                </c:pt>
                <c:pt idx="27">
                  <c:v>4.3554860885857689</c:v>
                </c:pt>
                <c:pt idx="28">
                  <c:v>5.0640340647193387</c:v>
                </c:pt>
                <c:pt idx="29">
                  <c:v>5.2932701746449053</c:v>
                </c:pt>
                <c:pt idx="30">
                  <c:v>5.7100631017822998</c:v>
                </c:pt>
                <c:pt idx="31">
                  <c:v>5.6475441627116902</c:v>
                </c:pt>
                <c:pt idx="32">
                  <c:v>5.5641855772842117</c:v>
                </c:pt>
                <c:pt idx="33">
                  <c:v>5.6267045163548213</c:v>
                </c:pt>
                <c:pt idx="34">
                  <c:v>5.8351009799235181</c:v>
                </c:pt>
                <c:pt idx="35">
                  <c:v>6.1476956752765632</c:v>
                </c:pt>
                <c:pt idx="36">
                  <c:v>6.501969663343349</c:v>
                </c:pt>
                <c:pt idx="37">
                  <c:v>7.022960822265091</c:v>
                </c:pt>
                <c:pt idx="38">
                  <c:v>7.4814330421162252</c:v>
                </c:pt>
                <c:pt idx="39">
                  <c:v>7.7315087983986617</c:v>
                </c:pt>
                <c:pt idx="40">
                  <c:v>7.7523484447555315</c:v>
                </c:pt>
                <c:pt idx="41">
                  <c:v>8.7734911162421465</c:v>
                </c:pt>
                <c:pt idx="42">
                  <c:v>9.1486047506658021</c:v>
                </c:pt>
                <c:pt idx="43">
                  <c:v>9.3570012142344989</c:v>
                </c:pt>
                <c:pt idx="44">
                  <c:v>6.3769317852021308</c:v>
                </c:pt>
                <c:pt idx="45">
                  <c:v>5.4599873454998633</c:v>
                </c:pt>
                <c:pt idx="46">
                  <c:v>6.3144128461315212</c:v>
                </c:pt>
                <c:pt idx="47">
                  <c:v>7.2730365785475275</c:v>
                </c:pt>
                <c:pt idx="48">
                  <c:v>7.7523484447555315</c:v>
                </c:pt>
                <c:pt idx="49">
                  <c:v>8.1483017255360561</c:v>
                </c:pt>
                <c:pt idx="50">
                  <c:v>8.6276135917440584</c:v>
                </c:pt>
                <c:pt idx="51">
                  <c:v>8.7318118235284068</c:v>
                </c:pt>
                <c:pt idx="52">
                  <c:v>8.5650946526734497</c:v>
                </c:pt>
                <c:pt idx="53">
                  <c:v>8.502575713602841</c:v>
                </c:pt>
                <c:pt idx="54">
                  <c:v>8.7109721771715378</c:v>
                </c:pt>
                <c:pt idx="55">
                  <c:v>8.9402082870971036</c:v>
                </c:pt>
                <c:pt idx="56">
                  <c:v>9.3986805069482386</c:v>
                </c:pt>
                <c:pt idx="57">
                  <c:v>9.6695959095875441</c:v>
                </c:pt>
                <c:pt idx="58">
                  <c:v>10.107228483081808</c:v>
                </c:pt>
                <c:pt idx="59">
                  <c:v>10.398983532077985</c:v>
                </c:pt>
                <c:pt idx="60">
                  <c:v>10.774097166501639</c:v>
                </c:pt>
                <c:pt idx="61">
                  <c:v>11.524324435348948</c:v>
                </c:pt>
                <c:pt idx="62">
                  <c:v>12.253712057839389</c:v>
                </c:pt>
                <c:pt idx="63">
                  <c:v>16.004848402075936</c:v>
                </c:pt>
                <c:pt idx="64">
                  <c:v>15.650574414009149</c:v>
                </c:pt>
                <c:pt idx="65">
                  <c:v>10.00303025129746</c:v>
                </c:pt>
                <c:pt idx="66">
                  <c:v>9.6279166168738044</c:v>
                </c:pt>
                <c:pt idx="67">
                  <c:v>10.211426714866157</c:v>
                </c:pt>
                <c:pt idx="68">
                  <c:v>10.815776459215378</c:v>
                </c:pt>
                <c:pt idx="69">
                  <c:v>10.982493630070335</c:v>
                </c:pt>
                <c:pt idx="70">
                  <c:v>11.128371154568423</c:v>
                </c:pt>
              </c:numCache>
            </c:numRef>
          </c:xVal>
          <c:yVal>
            <c:numRef>
              <c:f>'Forsøk 2 - Samlet'!$EK$14:$EK$84</c:f>
              <c:numCache>
                <c:formatCode>0.0</c:formatCode>
                <c:ptCount val="71"/>
                <c:pt idx="0">
                  <c:v>-3.9210190000000003</c:v>
                </c:pt>
                <c:pt idx="1">
                  <c:v>-2.7205599999999999</c:v>
                </c:pt>
                <c:pt idx="2">
                  <c:v>-0.92056000000000004</c:v>
                </c:pt>
                <c:pt idx="3">
                  <c:v>0.27852000000000032</c:v>
                </c:pt>
                <c:pt idx="4">
                  <c:v>1.9257400000000002</c:v>
                </c:pt>
                <c:pt idx="5">
                  <c:v>3.7275900000000002</c:v>
                </c:pt>
                <c:pt idx="6">
                  <c:v>5.5275999999999996</c:v>
                </c:pt>
                <c:pt idx="7">
                  <c:v>6.7271000000000001</c:v>
                </c:pt>
                <c:pt idx="8">
                  <c:v>8.3775999999999975</c:v>
                </c:pt>
                <c:pt idx="9">
                  <c:v>9.5775999999999986</c:v>
                </c:pt>
                <c:pt idx="10">
                  <c:v>11.377099999999999</c:v>
                </c:pt>
                <c:pt idx="11">
                  <c:v>13.177599999999998</c:v>
                </c:pt>
                <c:pt idx="12">
                  <c:v>14.827099999999998</c:v>
                </c:pt>
                <c:pt idx="13">
                  <c:v>16.025700000000001</c:v>
                </c:pt>
                <c:pt idx="14">
                  <c:v>17.8262</c:v>
                </c:pt>
                <c:pt idx="15">
                  <c:v>19.027099999999997</c:v>
                </c:pt>
                <c:pt idx="16">
                  <c:v>20.677599999999998</c:v>
                </c:pt>
                <c:pt idx="17">
                  <c:v>22.4771</c:v>
                </c:pt>
                <c:pt idx="18">
                  <c:v>24.2776</c:v>
                </c:pt>
                <c:pt idx="19">
                  <c:v>25.476699999999997</c:v>
                </c:pt>
                <c:pt idx="20">
                  <c:v>27.125300000000003</c:v>
                </c:pt>
                <c:pt idx="21">
                  <c:v>28.325300000000002</c:v>
                </c:pt>
                <c:pt idx="22">
                  <c:v>30.127600000000005</c:v>
                </c:pt>
                <c:pt idx="23">
                  <c:v>31.9267</c:v>
                </c:pt>
                <c:pt idx="24">
                  <c:v>33.578100000000006</c:v>
                </c:pt>
                <c:pt idx="25">
                  <c:v>34.775300000000001</c:v>
                </c:pt>
                <c:pt idx="26">
                  <c:v>36.57480000000001</c:v>
                </c:pt>
                <c:pt idx="27">
                  <c:v>37.775300000000001</c:v>
                </c:pt>
                <c:pt idx="28">
                  <c:v>39.426199999999994</c:v>
                </c:pt>
                <c:pt idx="29">
                  <c:v>41.225700000000003</c:v>
                </c:pt>
                <c:pt idx="30">
                  <c:v>43.025700000000001</c:v>
                </c:pt>
                <c:pt idx="31">
                  <c:v>44.227100000000007</c:v>
                </c:pt>
                <c:pt idx="32">
                  <c:v>45.877099999999999</c:v>
                </c:pt>
                <c:pt idx="33">
                  <c:v>47.076700000000002</c:v>
                </c:pt>
                <c:pt idx="34">
                  <c:v>48.874800000000008</c:v>
                </c:pt>
                <c:pt idx="35">
                  <c:v>50.675700000000006</c:v>
                </c:pt>
                <c:pt idx="36">
                  <c:v>52.325700000000012</c:v>
                </c:pt>
                <c:pt idx="37">
                  <c:v>53.525700000000001</c:v>
                </c:pt>
                <c:pt idx="38">
                  <c:v>55.327100000000002</c:v>
                </c:pt>
                <c:pt idx="39">
                  <c:v>56.527100000000004</c:v>
                </c:pt>
                <c:pt idx="40">
                  <c:v>58.17710000000001</c:v>
                </c:pt>
                <c:pt idx="41">
                  <c:v>59.977100000000007</c:v>
                </c:pt>
                <c:pt idx="42">
                  <c:v>61.775300000000001</c:v>
                </c:pt>
                <c:pt idx="43">
                  <c:v>62.977100000000007</c:v>
                </c:pt>
                <c:pt idx="44">
                  <c:v>64.627099999999999</c:v>
                </c:pt>
                <c:pt idx="45">
                  <c:v>65.825699999999998</c:v>
                </c:pt>
                <c:pt idx="46">
                  <c:v>67.6267</c:v>
                </c:pt>
                <c:pt idx="47">
                  <c:v>69.426200000000009</c:v>
                </c:pt>
                <c:pt idx="48">
                  <c:v>71.075299999999999</c:v>
                </c:pt>
                <c:pt idx="49">
                  <c:v>72.275300000000001</c:v>
                </c:pt>
                <c:pt idx="50">
                  <c:v>74.075299999999999</c:v>
                </c:pt>
                <c:pt idx="51">
                  <c:v>75.275300000000001</c:v>
                </c:pt>
                <c:pt idx="52">
                  <c:v>76.924800000000005</c:v>
                </c:pt>
                <c:pt idx="53">
                  <c:v>78.724800000000002</c:v>
                </c:pt>
                <c:pt idx="54">
                  <c:v>80.524799999999999</c:v>
                </c:pt>
                <c:pt idx="55">
                  <c:v>81.724800000000002</c:v>
                </c:pt>
                <c:pt idx="56">
                  <c:v>83.376199999999997</c:v>
                </c:pt>
                <c:pt idx="57">
                  <c:v>84.579000000000008</c:v>
                </c:pt>
                <c:pt idx="58">
                  <c:v>86.3767</c:v>
                </c:pt>
                <c:pt idx="59">
                  <c:v>88.174400000000006</c:v>
                </c:pt>
                <c:pt idx="60">
                  <c:v>89.824399999999997</c:v>
                </c:pt>
                <c:pt idx="61">
                  <c:v>91.025300000000001</c:v>
                </c:pt>
                <c:pt idx="62">
                  <c:v>92.825299999999999</c:v>
                </c:pt>
                <c:pt idx="63">
                  <c:v>94.0244</c:v>
                </c:pt>
                <c:pt idx="64">
                  <c:v>95.674999999999997</c:v>
                </c:pt>
                <c:pt idx="65">
                  <c:v>97.474999999999994</c:v>
                </c:pt>
                <c:pt idx="66">
                  <c:v>99.277000000000001</c:v>
                </c:pt>
                <c:pt idx="67">
                  <c:v>100.474</c:v>
                </c:pt>
                <c:pt idx="68">
                  <c:v>102.12400000000001</c:v>
                </c:pt>
                <c:pt idx="69">
                  <c:v>103.32600000000001</c:v>
                </c:pt>
                <c:pt idx="70">
                  <c:v>105.12400000000001</c:v>
                </c:pt>
              </c:numCache>
            </c:numRef>
          </c:yVal>
          <c:smooth val="0"/>
          <c:extLst>
            <c:ext xmlns:c16="http://schemas.microsoft.com/office/drawing/2014/chart" uri="{C3380CC4-5D6E-409C-BE32-E72D297353CC}">
              <c16:uniqueId val="{00000009-AE63-41FA-9548-5FA5C196DA80}"/>
            </c:ext>
          </c:extLst>
        </c:ser>
        <c:ser>
          <c:idx val="11"/>
          <c:order val="10"/>
          <c:tx>
            <c:strRef>
              <c:f>'Forsøk 2 - Samlet'!$GL$12</c:f>
              <c:strCache>
                <c:ptCount val="1"/>
                <c:pt idx="0">
                  <c:v>u2-2c</c:v>
                </c:pt>
              </c:strCache>
            </c:strRef>
          </c:tx>
          <c:spPr>
            <a:ln w="15875" cap="rnd" cmpd="dbl">
              <a:noFill/>
              <a:round/>
            </a:ln>
            <a:effectLst/>
          </c:spPr>
          <c:marker>
            <c:symbol val="none"/>
          </c:marker>
          <c:xVal>
            <c:numRef>
              <c:f>'Forsøk 2 - Samlet'!$GL$14:$GL$84</c:f>
              <c:numCache>
                <c:formatCode>0.0</c:formatCode>
                <c:ptCount val="71"/>
                <c:pt idx="0">
                  <c:v>0.27091540263930619</c:v>
                </c:pt>
                <c:pt idx="1">
                  <c:v>1.8755681721182738</c:v>
                </c:pt>
                <c:pt idx="2">
                  <c:v>0.72938762249043976</c:v>
                </c:pt>
                <c:pt idx="3">
                  <c:v>0.85442550063165801</c:v>
                </c:pt>
                <c:pt idx="4">
                  <c:v>1.4796148913377491</c:v>
                </c:pt>
                <c:pt idx="5">
                  <c:v>1.6254924158358373</c:v>
                </c:pt>
                <c:pt idx="6">
                  <c:v>1.3545770131965309</c:v>
                </c:pt>
                <c:pt idx="7">
                  <c:v>1.4796148913377491</c:v>
                </c:pt>
                <c:pt idx="8">
                  <c:v>1.4379355986240099</c:v>
                </c:pt>
                <c:pt idx="9">
                  <c:v>1.3545770131965309</c:v>
                </c:pt>
                <c:pt idx="10">
                  <c:v>1.0836616105572248</c:v>
                </c:pt>
                <c:pt idx="11">
                  <c:v>1.1878598423415734</c:v>
                </c:pt>
                <c:pt idx="12">
                  <c:v>1.2295391350553126</c:v>
                </c:pt>
                <c:pt idx="13">
                  <c:v>1.2712184277690521</c:v>
                </c:pt>
                <c:pt idx="14">
                  <c:v>1.3962563059102704</c:v>
                </c:pt>
                <c:pt idx="15">
                  <c:v>1.4587752449808795</c:v>
                </c:pt>
                <c:pt idx="16">
                  <c:v>1.4796148913377491</c:v>
                </c:pt>
                <c:pt idx="17">
                  <c:v>2.0214456966163614</c:v>
                </c:pt>
                <c:pt idx="18">
                  <c:v>2.6049557946087134</c:v>
                </c:pt>
                <c:pt idx="19">
                  <c:v>2.8550315508911499</c:v>
                </c:pt>
                <c:pt idx="20">
                  <c:v>3.4802209415972412</c:v>
                </c:pt>
                <c:pt idx="21">
                  <c:v>3.9386931614483749</c:v>
                </c:pt>
                <c:pt idx="22">
                  <c:v>4.1470896250170721</c:v>
                </c:pt>
                <c:pt idx="23">
                  <c:v>4.1679292713739411</c:v>
                </c:pt>
                <c:pt idx="24">
                  <c:v>4.0428913932327228</c:v>
                </c:pt>
                <c:pt idx="25">
                  <c:v>3.0217487217461074</c:v>
                </c:pt>
                <c:pt idx="26">
                  <c:v>4.6055618448682054</c:v>
                </c:pt>
                <c:pt idx="27">
                  <c:v>4.2721275031582904</c:v>
                </c:pt>
                <c:pt idx="28">
                  <c:v>4.0845706859464626</c:v>
                </c:pt>
                <c:pt idx="29">
                  <c:v>4.3138067958720292</c:v>
                </c:pt>
                <c:pt idx="30">
                  <c:v>4.6055618448682054</c:v>
                </c:pt>
                <c:pt idx="31">
                  <c:v>4.7097600766525538</c:v>
                </c:pt>
                <c:pt idx="32">
                  <c:v>4.8556376011506419</c:v>
                </c:pt>
                <c:pt idx="33">
                  <c:v>5.2724305282880364</c:v>
                </c:pt>
                <c:pt idx="34">
                  <c:v>5.1682322965036871</c:v>
                </c:pt>
                <c:pt idx="35">
                  <c:v>5.3557891137155149</c:v>
                </c:pt>
                <c:pt idx="36">
                  <c:v>5.3141098210017752</c:v>
                </c:pt>
                <c:pt idx="37">
                  <c:v>5.5641855772842117</c:v>
                </c:pt>
                <c:pt idx="38">
                  <c:v>5.9184595653509966</c:v>
                </c:pt>
                <c:pt idx="39">
                  <c:v>6.189374967990303</c:v>
                </c:pt>
                <c:pt idx="40">
                  <c:v>6.501969663343349</c:v>
                </c:pt>
                <c:pt idx="41">
                  <c:v>6.6270075414845673</c:v>
                </c:pt>
                <c:pt idx="42">
                  <c:v>7.523112334829964</c:v>
                </c:pt>
                <c:pt idx="43">
                  <c:v>8.2733396036772735</c:v>
                </c:pt>
                <c:pt idx="44">
                  <c:v>9.4611994460188473</c:v>
                </c:pt>
                <c:pt idx="45">
                  <c:v>7.1688383467631791</c:v>
                </c:pt>
                <c:pt idx="46">
                  <c:v>6.3560921388452609</c:v>
                </c:pt>
                <c:pt idx="47">
                  <c:v>6.2518939070609125</c:v>
                </c:pt>
                <c:pt idx="48">
                  <c:v>6.7103661269120458</c:v>
                </c:pt>
                <c:pt idx="49">
                  <c:v>6.9187625904807426</c:v>
                </c:pt>
                <c:pt idx="50">
                  <c:v>7.189677993120049</c:v>
                </c:pt>
                <c:pt idx="51">
                  <c:v>7.4605933957593553</c:v>
                </c:pt>
                <c:pt idx="52">
                  <c:v>7.689829505684922</c:v>
                </c:pt>
                <c:pt idx="53">
                  <c:v>7.7731880911124005</c:v>
                </c:pt>
                <c:pt idx="54">
                  <c:v>8.0857827864654457</c:v>
                </c:pt>
                <c:pt idx="55">
                  <c:v>8.1691413718929251</c:v>
                </c:pt>
                <c:pt idx="56">
                  <c:v>8.2941792500341442</c:v>
                </c:pt>
                <c:pt idx="57">
                  <c:v>8.4608964208891013</c:v>
                </c:pt>
                <c:pt idx="58">
                  <c:v>8.8151704089558862</c:v>
                </c:pt>
                <c:pt idx="59">
                  <c:v>8.8776893480264949</c:v>
                </c:pt>
                <c:pt idx="60">
                  <c:v>9.3153219215207592</c:v>
                </c:pt>
                <c:pt idx="61">
                  <c:v>9.5862373241600647</c:v>
                </c:pt>
                <c:pt idx="62">
                  <c:v>10.419823178434854</c:v>
                </c:pt>
                <c:pt idx="63">
                  <c:v>11.086691861854684</c:v>
                </c:pt>
                <c:pt idx="64">
                  <c:v>12.774703216761131</c:v>
                </c:pt>
                <c:pt idx="65">
                  <c:v>17.151028951703768</c:v>
                </c:pt>
                <c:pt idx="66">
                  <c:v>10.065549190368069</c:v>
                </c:pt>
                <c:pt idx="67">
                  <c:v>9.7529544950150235</c:v>
                </c:pt>
                <c:pt idx="68">
                  <c:v>9.9405113122268496</c:v>
                </c:pt>
                <c:pt idx="69">
                  <c:v>10.253106007579897</c:v>
                </c:pt>
                <c:pt idx="70">
                  <c:v>10.419823178434854</c:v>
                </c:pt>
              </c:numCache>
            </c:numRef>
          </c:xVal>
          <c:yVal>
            <c:numRef>
              <c:f>'Forsøk 2 - Samlet'!$GO$14:$GO$84</c:f>
              <c:numCache>
                <c:formatCode>0.0</c:formatCode>
                <c:ptCount val="71"/>
                <c:pt idx="0">
                  <c:v>-5.839537</c:v>
                </c:pt>
                <c:pt idx="1">
                  <c:v>-4.7691699999999999</c:v>
                </c:pt>
                <c:pt idx="2">
                  <c:v>-2.9696299999999995</c:v>
                </c:pt>
                <c:pt idx="3">
                  <c:v>-1.7673100000000002</c:v>
                </c:pt>
                <c:pt idx="4">
                  <c:v>-0.11869999999999958</c:v>
                </c:pt>
                <c:pt idx="5">
                  <c:v>1.6812999999999994</c:v>
                </c:pt>
                <c:pt idx="6">
                  <c:v>3.4808299999999992</c:v>
                </c:pt>
                <c:pt idx="7">
                  <c:v>4.6813000000000002</c:v>
                </c:pt>
                <c:pt idx="8">
                  <c:v>6.3312999999999988</c:v>
                </c:pt>
                <c:pt idx="9">
                  <c:v>7.5312999999999999</c:v>
                </c:pt>
                <c:pt idx="10">
                  <c:v>9.3312999999999988</c:v>
                </c:pt>
                <c:pt idx="11">
                  <c:v>11.130800000000001</c:v>
                </c:pt>
                <c:pt idx="12">
                  <c:v>12.780799999999999</c:v>
                </c:pt>
                <c:pt idx="13">
                  <c:v>13.985899999999997</c:v>
                </c:pt>
                <c:pt idx="14">
                  <c:v>15.780799999999999</c:v>
                </c:pt>
                <c:pt idx="15">
                  <c:v>16.980799999999999</c:v>
                </c:pt>
                <c:pt idx="16">
                  <c:v>18.630800000000001</c:v>
                </c:pt>
                <c:pt idx="17">
                  <c:v>20.430800000000001</c:v>
                </c:pt>
                <c:pt idx="18">
                  <c:v>22.230399999999999</c:v>
                </c:pt>
                <c:pt idx="19">
                  <c:v>23.430800000000001</c:v>
                </c:pt>
                <c:pt idx="20">
                  <c:v>25.080800000000004</c:v>
                </c:pt>
                <c:pt idx="21">
                  <c:v>26.280800000000003</c:v>
                </c:pt>
                <c:pt idx="22">
                  <c:v>28.0808</c:v>
                </c:pt>
                <c:pt idx="23">
                  <c:v>29.880800000000004</c:v>
                </c:pt>
                <c:pt idx="24">
                  <c:v>31.530800000000003</c:v>
                </c:pt>
                <c:pt idx="25">
                  <c:v>32.730400000000003</c:v>
                </c:pt>
                <c:pt idx="26">
                  <c:v>34.5304</c:v>
                </c:pt>
                <c:pt idx="27">
                  <c:v>35.730400000000003</c:v>
                </c:pt>
                <c:pt idx="28">
                  <c:v>37.380800000000008</c:v>
                </c:pt>
                <c:pt idx="29">
                  <c:v>39.180800000000005</c:v>
                </c:pt>
                <c:pt idx="30">
                  <c:v>40.980400000000003</c:v>
                </c:pt>
                <c:pt idx="31">
                  <c:v>42.180400000000006</c:v>
                </c:pt>
                <c:pt idx="32">
                  <c:v>43.830399999999997</c:v>
                </c:pt>
                <c:pt idx="33">
                  <c:v>45.030799999999999</c:v>
                </c:pt>
                <c:pt idx="34">
                  <c:v>46.830399999999997</c:v>
                </c:pt>
                <c:pt idx="35">
                  <c:v>48.630399999999995</c:v>
                </c:pt>
                <c:pt idx="36">
                  <c:v>50.281300000000002</c:v>
                </c:pt>
                <c:pt idx="37">
                  <c:v>51.48129999999999</c:v>
                </c:pt>
                <c:pt idx="38">
                  <c:v>53.279899999999998</c:v>
                </c:pt>
                <c:pt idx="39">
                  <c:v>54.479900000000001</c:v>
                </c:pt>
                <c:pt idx="40">
                  <c:v>56.130399999999995</c:v>
                </c:pt>
                <c:pt idx="41">
                  <c:v>57.929899999999989</c:v>
                </c:pt>
                <c:pt idx="42">
                  <c:v>59.730399999999989</c:v>
                </c:pt>
                <c:pt idx="43">
                  <c:v>60.929899999999989</c:v>
                </c:pt>
                <c:pt idx="44">
                  <c:v>62.579899999999995</c:v>
                </c:pt>
                <c:pt idx="45">
                  <c:v>63.780399999999986</c:v>
                </c:pt>
                <c:pt idx="46">
                  <c:v>65.580399999999997</c:v>
                </c:pt>
                <c:pt idx="47">
                  <c:v>67.379899999999992</c:v>
                </c:pt>
                <c:pt idx="48">
                  <c:v>69.030399999999986</c:v>
                </c:pt>
                <c:pt idx="49">
                  <c:v>70.230399999999989</c:v>
                </c:pt>
                <c:pt idx="50">
                  <c:v>72.029899999999998</c:v>
                </c:pt>
                <c:pt idx="51">
                  <c:v>73.230399999999989</c:v>
                </c:pt>
                <c:pt idx="52">
                  <c:v>74.880399999999995</c:v>
                </c:pt>
                <c:pt idx="53">
                  <c:v>76.679899999999989</c:v>
                </c:pt>
                <c:pt idx="54">
                  <c:v>78.479899999999986</c:v>
                </c:pt>
                <c:pt idx="55">
                  <c:v>79.679399999999987</c:v>
                </c:pt>
                <c:pt idx="56">
                  <c:v>81.329399999999993</c:v>
                </c:pt>
                <c:pt idx="57">
                  <c:v>82.529899999999998</c:v>
                </c:pt>
                <c:pt idx="58">
                  <c:v>84.329399999999993</c:v>
                </c:pt>
                <c:pt idx="59">
                  <c:v>86.12939999999999</c:v>
                </c:pt>
                <c:pt idx="60">
                  <c:v>87.779899999999998</c:v>
                </c:pt>
                <c:pt idx="61">
                  <c:v>88.979899999999986</c:v>
                </c:pt>
                <c:pt idx="62">
                  <c:v>90.779899999999998</c:v>
                </c:pt>
                <c:pt idx="63">
                  <c:v>91.979399999999998</c:v>
                </c:pt>
                <c:pt idx="64">
                  <c:v>93.62939999999999</c:v>
                </c:pt>
                <c:pt idx="65">
                  <c:v>95.43</c:v>
                </c:pt>
                <c:pt idx="66">
                  <c:v>97.23</c:v>
                </c:pt>
                <c:pt idx="67">
                  <c:v>98.429000000000002</c:v>
                </c:pt>
                <c:pt idx="68">
                  <c:v>100.08</c:v>
                </c:pt>
                <c:pt idx="69">
                  <c:v>101.28</c:v>
                </c:pt>
                <c:pt idx="70">
                  <c:v>103.07900000000001</c:v>
                </c:pt>
              </c:numCache>
            </c:numRef>
          </c:yVal>
          <c:smooth val="0"/>
          <c:extLst>
            <c:ext xmlns:c16="http://schemas.microsoft.com/office/drawing/2014/chart" uri="{C3380CC4-5D6E-409C-BE32-E72D297353CC}">
              <c16:uniqueId val="{0000000A-AE63-41FA-9548-5FA5C196DA80}"/>
            </c:ext>
          </c:extLst>
        </c:ser>
        <c:ser>
          <c:idx val="12"/>
          <c:order val="11"/>
          <c:tx>
            <c:strRef>
              <c:f>'Forsøk 2 - Samlet'!$FJ$12</c:f>
              <c:strCache>
                <c:ptCount val="1"/>
                <c:pt idx="0">
                  <c:v>u2-3c</c:v>
                </c:pt>
              </c:strCache>
            </c:strRef>
          </c:tx>
          <c:spPr>
            <a:ln w="15875" cap="rnd" cmpd="dbl">
              <a:noFill/>
              <a:round/>
            </a:ln>
            <a:effectLst/>
          </c:spPr>
          <c:marker>
            <c:symbol val="none"/>
          </c:marker>
          <c:xVal>
            <c:numRef>
              <c:f>'Forsøk 2 - Samlet'!$FJ$14:$FJ$85</c:f>
              <c:numCache>
                <c:formatCode>0.0</c:formatCode>
                <c:ptCount val="72"/>
                <c:pt idx="0">
                  <c:v>1.8547285257614039</c:v>
                </c:pt>
                <c:pt idx="1">
                  <c:v>0.52099115892174264</c:v>
                </c:pt>
                <c:pt idx="2">
                  <c:v>0.31259469535304563</c:v>
                </c:pt>
                <c:pt idx="3">
                  <c:v>0.81274620791791863</c:v>
                </c:pt>
                <c:pt idx="4">
                  <c:v>1.0836616105572248</c:v>
                </c:pt>
                <c:pt idx="5">
                  <c:v>1.2295391350553126</c:v>
                </c:pt>
                <c:pt idx="6">
                  <c:v>1.3754166595534008</c:v>
                </c:pt>
                <c:pt idx="7">
                  <c:v>1.3754166595534008</c:v>
                </c:pt>
                <c:pt idx="8">
                  <c:v>1.7296906476201857</c:v>
                </c:pt>
                <c:pt idx="9">
                  <c:v>1.500454537694619</c:v>
                </c:pt>
                <c:pt idx="10">
                  <c:v>1.8547285257614039</c:v>
                </c:pt>
                <c:pt idx="11">
                  <c:v>1.8547285257614039</c:v>
                </c:pt>
                <c:pt idx="12">
                  <c:v>1.9797664039026222</c:v>
                </c:pt>
                <c:pt idx="13">
                  <c:v>2.1881628674713194</c:v>
                </c:pt>
                <c:pt idx="14">
                  <c:v>2.5424368555381043</c:v>
                </c:pt>
                <c:pt idx="15">
                  <c:v>2.5841161482518435</c:v>
                </c:pt>
                <c:pt idx="16">
                  <c:v>3.0217487217461074</c:v>
                </c:pt>
                <c:pt idx="17">
                  <c:v>3.2301451853148047</c:v>
                </c:pt>
                <c:pt idx="18">
                  <c:v>3.5844191733815896</c:v>
                </c:pt>
                <c:pt idx="19">
                  <c:v>3.917853515091505</c:v>
                </c:pt>
                <c:pt idx="20">
                  <c:v>4.3971653812995086</c:v>
                </c:pt>
                <c:pt idx="21">
                  <c:v>4.3346464422288991</c:v>
                </c:pt>
                <c:pt idx="22">
                  <c:v>4.5638825521544657</c:v>
                </c:pt>
                <c:pt idx="23">
                  <c:v>4.4388446740132474</c:v>
                </c:pt>
                <c:pt idx="24">
                  <c:v>0.2500757562824365</c:v>
                </c:pt>
                <c:pt idx="25">
                  <c:v>4.4596843203701173</c:v>
                </c:pt>
                <c:pt idx="26">
                  <c:v>3.4385416488835019</c:v>
                </c:pt>
                <c:pt idx="27">
                  <c:v>4.3138067958720292</c:v>
                </c:pt>
                <c:pt idx="28">
                  <c:v>5.189071942860557</c:v>
                </c:pt>
                <c:pt idx="29">
                  <c:v>5.2099115892174268</c:v>
                </c:pt>
                <c:pt idx="30">
                  <c:v>5.3974684064292537</c:v>
                </c:pt>
                <c:pt idx="31">
                  <c:v>5.7100631017822998</c:v>
                </c:pt>
                <c:pt idx="32">
                  <c:v>5.6267045163548213</c:v>
                </c:pt>
                <c:pt idx="33">
                  <c:v>5.7100631017822998</c:v>
                </c:pt>
                <c:pt idx="34">
                  <c:v>5.7517423944960395</c:v>
                </c:pt>
                <c:pt idx="35">
                  <c:v>5.9392992117078665</c:v>
                </c:pt>
                <c:pt idx="36">
                  <c:v>6.2102146143471728</c:v>
                </c:pt>
                <c:pt idx="37">
                  <c:v>6.5853282487708276</c:v>
                </c:pt>
                <c:pt idx="38">
                  <c:v>6.9604418831944823</c:v>
                </c:pt>
                <c:pt idx="39">
                  <c:v>7.3772348103318768</c:v>
                </c:pt>
                <c:pt idx="40">
                  <c:v>7.5856312739005736</c:v>
                </c:pt>
                <c:pt idx="41">
                  <c:v>8.0857827864654457</c:v>
                </c:pt>
                <c:pt idx="42">
                  <c:v>8.1691413718929251</c:v>
                </c:pt>
                <c:pt idx="43">
                  <c:v>12.191193118768778</c:v>
                </c:pt>
                <c:pt idx="44">
                  <c:v>4.3971653812995086</c:v>
                </c:pt>
                <c:pt idx="45">
                  <c:v>5.8767802726372578</c:v>
                </c:pt>
                <c:pt idx="46">
                  <c:v>6.5853282487708276</c:v>
                </c:pt>
                <c:pt idx="47">
                  <c:v>7.189677993120049</c:v>
                </c:pt>
                <c:pt idx="48">
                  <c:v>8.0441034937517077</c:v>
                </c:pt>
                <c:pt idx="49">
                  <c:v>8.2316603109635338</c:v>
                </c:pt>
                <c:pt idx="50">
                  <c:v>8.4400567745322306</c:v>
                </c:pt>
                <c:pt idx="51">
                  <c:v>8.7318118235284068</c:v>
                </c:pt>
                <c:pt idx="52">
                  <c:v>8.4608964208891013</c:v>
                </c:pt>
                <c:pt idx="53">
                  <c:v>8.3566981891047529</c:v>
                </c:pt>
                <c:pt idx="54">
                  <c:v>8.6067739453871894</c:v>
                </c:pt>
                <c:pt idx="55">
                  <c:v>8.9610479334539743</c:v>
                </c:pt>
                <c:pt idx="56">
                  <c:v>9.3570012142344989</c:v>
                </c:pt>
                <c:pt idx="57">
                  <c:v>9.7737941413718925</c:v>
                </c:pt>
                <c:pt idx="58">
                  <c:v>9.9196716658699806</c:v>
                </c:pt>
                <c:pt idx="59">
                  <c:v>9.8363130804425012</c:v>
                </c:pt>
                <c:pt idx="60">
                  <c:v>10.503181763862333</c:v>
                </c:pt>
                <c:pt idx="61">
                  <c:v>11.732720898917645</c:v>
                </c:pt>
                <c:pt idx="62">
                  <c:v>11.29508832542338</c:v>
                </c:pt>
                <c:pt idx="63">
                  <c:v>16.463320621927068</c:v>
                </c:pt>
                <c:pt idx="64">
                  <c:v>21.964987260140671</c:v>
                </c:pt>
                <c:pt idx="65">
                  <c:v>8.5650946526734497</c:v>
                </c:pt>
                <c:pt idx="66">
                  <c:v>8.9193686407402346</c:v>
                </c:pt>
                <c:pt idx="67">
                  <c:v>9.7737941413718925</c:v>
                </c:pt>
                <c:pt idx="68">
                  <c:v>10.75325752014477</c:v>
                </c:pt>
                <c:pt idx="69">
                  <c:v>11.045012569140944</c:v>
                </c:pt>
                <c:pt idx="70">
                  <c:v>10.544861056576073</c:v>
                </c:pt>
                <c:pt idx="71">
                  <c:v>10.919974690999727</c:v>
                </c:pt>
              </c:numCache>
            </c:numRef>
          </c:xVal>
          <c:yVal>
            <c:numRef>
              <c:f>'Forsøk 2 - Samlet'!$FM$14:$FM$85</c:f>
              <c:numCache>
                <c:formatCode>0.0</c:formatCode>
                <c:ptCount val="72"/>
                <c:pt idx="0">
                  <c:v>-4.77102</c:v>
                </c:pt>
                <c:pt idx="1">
                  <c:v>-3.5705599999999995</c:v>
                </c:pt>
                <c:pt idx="2">
                  <c:v>-1.9210200000000004</c:v>
                </c:pt>
                <c:pt idx="3">
                  <c:v>-0.12148000000000003</c:v>
                </c:pt>
                <c:pt idx="4">
                  <c:v>1.6785199999999998</c:v>
                </c:pt>
                <c:pt idx="5">
                  <c:v>2.8775900000000005</c:v>
                </c:pt>
                <c:pt idx="6">
                  <c:v>4.5271000000000008</c:v>
                </c:pt>
                <c:pt idx="7">
                  <c:v>5.7276000000000007</c:v>
                </c:pt>
                <c:pt idx="8">
                  <c:v>7.5271000000000008</c:v>
                </c:pt>
                <c:pt idx="9">
                  <c:v>9.3270999999999997</c:v>
                </c:pt>
                <c:pt idx="10">
                  <c:v>10.9771</c:v>
                </c:pt>
                <c:pt idx="11">
                  <c:v>12.177099999999999</c:v>
                </c:pt>
                <c:pt idx="12">
                  <c:v>13.9771</c:v>
                </c:pt>
                <c:pt idx="13">
                  <c:v>15.176200000000001</c:v>
                </c:pt>
                <c:pt idx="14">
                  <c:v>16.8276</c:v>
                </c:pt>
                <c:pt idx="15">
                  <c:v>18.627600000000001</c:v>
                </c:pt>
                <c:pt idx="16">
                  <c:v>20.426699999999997</c:v>
                </c:pt>
                <c:pt idx="17">
                  <c:v>21.627099999999999</c:v>
                </c:pt>
                <c:pt idx="18">
                  <c:v>23.2776</c:v>
                </c:pt>
                <c:pt idx="19">
                  <c:v>24.479900000000001</c:v>
                </c:pt>
                <c:pt idx="20">
                  <c:v>26.275300000000001</c:v>
                </c:pt>
                <c:pt idx="21">
                  <c:v>28.076699999999992</c:v>
                </c:pt>
                <c:pt idx="22">
                  <c:v>29.726699999999997</c:v>
                </c:pt>
                <c:pt idx="23">
                  <c:v>30.928099999999997</c:v>
                </c:pt>
                <c:pt idx="24">
                  <c:v>32.726199999999992</c:v>
                </c:pt>
                <c:pt idx="25">
                  <c:v>33.926699999999997</c:v>
                </c:pt>
                <c:pt idx="26">
                  <c:v>35.5762</c:v>
                </c:pt>
                <c:pt idx="27">
                  <c:v>37.375299999999996</c:v>
                </c:pt>
                <c:pt idx="28">
                  <c:v>39.175299999999993</c:v>
                </c:pt>
                <c:pt idx="29">
                  <c:v>40.376199999999997</c:v>
                </c:pt>
                <c:pt idx="30">
                  <c:v>42.025700000000001</c:v>
                </c:pt>
                <c:pt idx="31">
                  <c:v>43.227599999999995</c:v>
                </c:pt>
                <c:pt idx="32">
                  <c:v>45.02709999999999</c:v>
                </c:pt>
                <c:pt idx="33">
                  <c:v>46.825699999999998</c:v>
                </c:pt>
                <c:pt idx="34">
                  <c:v>48.474800000000002</c:v>
                </c:pt>
                <c:pt idx="35">
                  <c:v>49.675299999999993</c:v>
                </c:pt>
                <c:pt idx="36">
                  <c:v>51.475700000000003</c:v>
                </c:pt>
                <c:pt idx="37">
                  <c:v>52.675700000000006</c:v>
                </c:pt>
                <c:pt idx="38">
                  <c:v>54.327100000000002</c:v>
                </c:pt>
                <c:pt idx="39">
                  <c:v>56.127099999999999</c:v>
                </c:pt>
                <c:pt idx="40">
                  <c:v>57.927099999999996</c:v>
                </c:pt>
                <c:pt idx="41">
                  <c:v>59.126199999999997</c:v>
                </c:pt>
                <c:pt idx="42">
                  <c:v>60.774799999999999</c:v>
                </c:pt>
                <c:pt idx="43">
                  <c:v>61.977099999999993</c:v>
                </c:pt>
                <c:pt idx="44">
                  <c:v>63.776699999999991</c:v>
                </c:pt>
                <c:pt idx="45">
                  <c:v>65.5762</c:v>
                </c:pt>
                <c:pt idx="46">
                  <c:v>67.227099999999993</c:v>
                </c:pt>
                <c:pt idx="47">
                  <c:v>68.426699999999997</c:v>
                </c:pt>
                <c:pt idx="48">
                  <c:v>70.224800000000002</c:v>
                </c:pt>
                <c:pt idx="49">
                  <c:v>71.424799999999991</c:v>
                </c:pt>
                <c:pt idx="50">
                  <c:v>73.074799999999996</c:v>
                </c:pt>
                <c:pt idx="51">
                  <c:v>74.874799999999993</c:v>
                </c:pt>
                <c:pt idx="52">
                  <c:v>76.674799999999991</c:v>
                </c:pt>
                <c:pt idx="53">
                  <c:v>77.875699999999995</c:v>
                </c:pt>
                <c:pt idx="54">
                  <c:v>79.524799999999999</c:v>
                </c:pt>
                <c:pt idx="55">
                  <c:v>80.724399999999989</c:v>
                </c:pt>
                <c:pt idx="56">
                  <c:v>82.526200000000003</c:v>
                </c:pt>
                <c:pt idx="57">
                  <c:v>84.325299999999999</c:v>
                </c:pt>
                <c:pt idx="58">
                  <c:v>85.976699999999994</c:v>
                </c:pt>
                <c:pt idx="59">
                  <c:v>87.175299999999993</c:v>
                </c:pt>
                <c:pt idx="60">
                  <c:v>88.97529999999999</c:v>
                </c:pt>
                <c:pt idx="61">
                  <c:v>90.174399999999991</c:v>
                </c:pt>
                <c:pt idx="62">
                  <c:v>91.824399999999997</c:v>
                </c:pt>
                <c:pt idx="63">
                  <c:v>93.624399999999994</c:v>
                </c:pt>
                <c:pt idx="64">
                  <c:v>95.423999999999992</c:v>
                </c:pt>
                <c:pt idx="65">
                  <c:v>96.624000000000009</c:v>
                </c:pt>
                <c:pt idx="66">
                  <c:v>98.275999999999996</c:v>
                </c:pt>
                <c:pt idx="67">
                  <c:v>99.474000000000004</c:v>
                </c:pt>
                <c:pt idx="68">
                  <c:v>101.276</c:v>
                </c:pt>
                <c:pt idx="69">
                  <c:v>103.077</c:v>
                </c:pt>
                <c:pt idx="70">
                  <c:v>104.425</c:v>
                </c:pt>
                <c:pt idx="71">
                  <c:v>104.79999999999998</c:v>
                </c:pt>
              </c:numCache>
            </c:numRef>
          </c:yVal>
          <c:smooth val="0"/>
          <c:extLst>
            <c:ext xmlns:c16="http://schemas.microsoft.com/office/drawing/2014/chart" uri="{C3380CC4-5D6E-409C-BE32-E72D297353CC}">
              <c16:uniqueId val="{0000000B-AE63-41FA-9548-5FA5C196DA80}"/>
            </c:ext>
          </c:extLst>
        </c:ser>
        <c:ser>
          <c:idx val="6"/>
          <c:order val="12"/>
          <c:tx>
            <c:strRef>
              <c:f>'Forsøk 2 - Samlet'!$D$68</c:f>
              <c:strCache>
                <c:ptCount val="1"/>
                <c:pt idx="0">
                  <c:v>Clay</c:v>
                </c:pt>
              </c:strCache>
            </c:strRef>
          </c:tx>
          <c:spPr>
            <a:ln w="9525" cap="rnd">
              <a:noFill/>
              <a:round/>
            </a:ln>
            <a:effectLst/>
          </c:spPr>
          <c:marker>
            <c:symbol val="circle"/>
            <c:size val="5"/>
            <c:spPr>
              <a:solidFill>
                <a:schemeClr val="accent1">
                  <a:lumMod val="60000"/>
                </a:schemeClr>
              </a:solidFill>
              <a:ln w="9525">
                <a:solidFill>
                  <a:schemeClr val="accent1">
                    <a:lumMod val="60000"/>
                  </a:schemeClr>
                </a:solidFill>
              </a:ln>
              <a:effectLst/>
            </c:spPr>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0C-AE63-41FA-9548-5FA5C196DA80}"/>
            </c:ext>
          </c:extLst>
        </c:ser>
        <c:dLbls>
          <c:showLegendKey val="0"/>
          <c:showVal val="0"/>
          <c:showCatName val="0"/>
          <c:showSerName val="0"/>
          <c:showPercent val="0"/>
          <c:showBubbleSize val="0"/>
        </c:dLbls>
        <c:axId val="44627551"/>
        <c:axId val="44625471"/>
      </c:scatterChart>
      <c:valAx>
        <c:axId val="251620736"/>
        <c:scaling>
          <c:orientation val="minMax"/>
          <c:max val="7"/>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1643392"/>
        <c:crosses val="autoZero"/>
        <c:crossBetween val="midCat"/>
        <c:minorUnit val="0.5"/>
      </c:valAx>
      <c:valAx>
        <c:axId val="251643392"/>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low"/>
        <c:spPr>
          <a:noFill/>
          <a:ln w="9525" cap="flat" cmpd="sng" algn="ctr">
            <a:no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1620736"/>
        <c:crosses val="autoZero"/>
        <c:crossBetween val="midCat"/>
      </c:valAx>
      <c:valAx>
        <c:axId val="44625471"/>
        <c:scaling>
          <c:orientation val="maxMin"/>
          <c:max val="120"/>
          <c:min val="0"/>
        </c:scaling>
        <c:delete val="0"/>
        <c:axPos val="l"/>
        <c:numFmt formatCode="0.0" sourceLinked="1"/>
        <c:majorTickMark val="none"/>
        <c:minorTickMark val="none"/>
        <c:tickLblPos val="none"/>
        <c:spPr>
          <a:noFill/>
          <a:ln w="9525" cap="flat" cmpd="sng" algn="ctr">
            <a:no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44627551"/>
        <c:crosses val="max"/>
        <c:crossBetween val="midCat"/>
      </c:valAx>
      <c:valAx>
        <c:axId val="44627551"/>
        <c:scaling>
          <c:orientation val="maxMin"/>
          <c:max val="40"/>
          <c:min val="0"/>
        </c:scaling>
        <c:delete val="0"/>
        <c:axPos val="b"/>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44625471"/>
        <c:crosses val="max"/>
        <c:crossBetween val="midCat"/>
        <c:majorUnit val="10"/>
        <c:minorUnit val="5"/>
      </c:valAx>
      <c:spPr>
        <a:noFill/>
        <a:ln>
          <a:solidFill>
            <a:schemeClr val="bg1">
              <a:lumMod val="85000"/>
            </a:schemeClr>
          </a:solidFill>
        </a:ln>
        <a:effectLst/>
      </c:spPr>
    </c:plotArea>
    <c:legend>
      <c:legendPos val="l"/>
      <c:layout>
        <c:manualLayout>
          <c:xMode val="edge"/>
          <c:yMode val="edge"/>
          <c:x val="0.19423564814814812"/>
          <c:y val="0.89995128153078563"/>
          <c:w val="0.76141580762956262"/>
          <c:h val="6.7438327332556974E-2"/>
        </c:manualLayout>
      </c:layout>
      <c:overlay val="0"/>
      <c:spPr>
        <a:noFill/>
        <a:ln>
          <a:noFill/>
        </a:ln>
        <a:effectLst/>
      </c:spPr>
      <c:txPr>
        <a:bodyPr rot="0" spcFirstLastPara="1" vertOverflow="ellipsis" vert="horz" wrap="square" anchor="ctr" anchorCtr="1"/>
        <a:lstStyle/>
        <a:p>
          <a:pPr>
            <a:defRPr sz="65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4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100" b="0" i="0" u="none" strike="noStrike" kern="1200" spc="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r>
              <a:rPr lang="en-GB" sz="1100" err="1">
                <a:solidFill>
                  <a:schemeClr val="tx1">
                    <a:lumMod val="95000"/>
                    <a:lumOff val="5000"/>
                  </a:schemeClr>
                </a:solidFill>
              </a:rPr>
              <a:t>Sidefriksjon</a:t>
            </a:r>
            <a:r>
              <a:rPr lang="en-GB" sz="1100">
                <a:solidFill>
                  <a:schemeClr val="tx1">
                    <a:lumMod val="95000"/>
                    <a:lumOff val="5000"/>
                  </a:schemeClr>
                </a:solidFill>
              </a:rPr>
              <a:t>, </a:t>
            </a:r>
            <a:r>
              <a:rPr lang="en-GB" sz="1100">
                <a:solidFill>
                  <a:schemeClr val="tx1">
                    <a:lumMod val="95000"/>
                    <a:lumOff val="5000"/>
                  </a:schemeClr>
                </a:solidFill>
                <a:effectLst/>
              </a:rPr>
              <a:t>f</a:t>
            </a:r>
            <a:r>
              <a:rPr lang="en-GB" sz="1100" baseline="-25000">
                <a:solidFill>
                  <a:schemeClr val="tx1">
                    <a:lumMod val="95000"/>
                    <a:lumOff val="5000"/>
                  </a:schemeClr>
                </a:solidFill>
                <a:effectLst/>
              </a:rPr>
              <a:t>s</a:t>
            </a:r>
            <a:endParaRPr lang="en-GB" sz="1100">
              <a:solidFill>
                <a:schemeClr val="tx1">
                  <a:lumMod val="95000"/>
                  <a:lumOff val="5000"/>
                </a:schemeClr>
              </a:solidFill>
              <a:effectLst/>
            </a:endParaRP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100" b="0" i="0" u="none" strike="noStrike" kern="1200" spc="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manualLayout>
          <c:layoutTarget val="inner"/>
          <c:xMode val="edge"/>
          <c:yMode val="edge"/>
          <c:x val="0.11940358987321087"/>
          <c:y val="0.18554301075268817"/>
          <c:w val="0.81732307629966916"/>
          <c:h val="0.77273058542413386"/>
        </c:manualLayout>
      </c:layout>
      <c:scatterChart>
        <c:scatterStyle val="smoothMarker"/>
        <c:varyColors val="0"/>
        <c:ser>
          <c:idx val="0"/>
          <c:order val="0"/>
          <c:tx>
            <c:strRef>
              <c:f>Sheet1!$G$2</c:f>
              <c:strCache>
                <c:ptCount val="1"/>
                <c:pt idx="0">
                  <c:v>A</c:v>
                </c:pt>
              </c:strCache>
            </c:strRef>
          </c:tx>
          <c:spPr>
            <a:ln w="12700" cap="rnd">
              <a:solidFill>
                <a:srgbClr val="0070C0"/>
              </a:solidFill>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Sheet1!$G$4:$G$79</c:f>
              <c:numCache>
                <c:formatCode>0.0</c:formatCode>
                <c:ptCount val="76"/>
                <c:pt idx="0">
                  <c:v>-0.9</c:v>
                </c:pt>
                <c:pt idx="1">
                  <c:v>0.90000000000000013</c:v>
                </c:pt>
                <c:pt idx="2">
                  <c:v>2.0999999999999996</c:v>
                </c:pt>
                <c:pt idx="3">
                  <c:v>3.75</c:v>
                </c:pt>
                <c:pt idx="4">
                  <c:v>4.9499999999999993</c:v>
                </c:pt>
                <c:pt idx="5">
                  <c:v>6.75</c:v>
                </c:pt>
                <c:pt idx="6">
                  <c:v>8.5500000000000007</c:v>
                </c:pt>
                <c:pt idx="7">
                  <c:v>10.199999999999999</c:v>
                </c:pt>
                <c:pt idx="8">
                  <c:v>11.399999999999999</c:v>
                </c:pt>
                <c:pt idx="9">
                  <c:v>13.200000000000001</c:v>
                </c:pt>
                <c:pt idx="10">
                  <c:v>14.399999999999999</c:v>
                </c:pt>
                <c:pt idx="11">
                  <c:v>16.049999999999997</c:v>
                </c:pt>
                <c:pt idx="12">
                  <c:v>17.850000000000001</c:v>
                </c:pt>
                <c:pt idx="13">
                  <c:v>19.649999999999999</c:v>
                </c:pt>
                <c:pt idx="14">
                  <c:v>20.85</c:v>
                </c:pt>
                <c:pt idx="15">
                  <c:v>22.5</c:v>
                </c:pt>
                <c:pt idx="16">
                  <c:v>23.700000000000003</c:v>
                </c:pt>
                <c:pt idx="17">
                  <c:v>25.5</c:v>
                </c:pt>
                <c:pt idx="18">
                  <c:v>27.299999999999997</c:v>
                </c:pt>
                <c:pt idx="19">
                  <c:v>28.950000000000003</c:v>
                </c:pt>
                <c:pt idx="20">
                  <c:v>30.150000000000002</c:v>
                </c:pt>
                <c:pt idx="21">
                  <c:v>31.950000000000003</c:v>
                </c:pt>
                <c:pt idx="22">
                  <c:v>33.150000000000006</c:v>
                </c:pt>
                <c:pt idx="23">
                  <c:v>34.799999999999997</c:v>
                </c:pt>
                <c:pt idx="24">
                  <c:v>36.599999999999994</c:v>
                </c:pt>
                <c:pt idx="25">
                  <c:v>38.400000000000006</c:v>
                </c:pt>
                <c:pt idx="26">
                  <c:v>39.599999999999994</c:v>
                </c:pt>
                <c:pt idx="27">
                  <c:v>41.25</c:v>
                </c:pt>
                <c:pt idx="28">
                  <c:v>42.45</c:v>
                </c:pt>
                <c:pt idx="29">
                  <c:v>44.25</c:v>
                </c:pt>
                <c:pt idx="30">
                  <c:v>46.05</c:v>
                </c:pt>
                <c:pt idx="31">
                  <c:v>47.699999999999996</c:v>
                </c:pt>
                <c:pt idx="32">
                  <c:v>48.900000000000006</c:v>
                </c:pt>
                <c:pt idx="33">
                  <c:v>50.699999999999996</c:v>
                </c:pt>
                <c:pt idx="34">
                  <c:v>51.900000000000006</c:v>
                </c:pt>
                <c:pt idx="35">
                  <c:v>53.550000000000004</c:v>
                </c:pt>
                <c:pt idx="36">
                  <c:v>55.349999999999994</c:v>
                </c:pt>
                <c:pt idx="37">
                  <c:v>57.150000000000006</c:v>
                </c:pt>
                <c:pt idx="38">
                  <c:v>58.349999999999994</c:v>
                </c:pt>
                <c:pt idx="39">
                  <c:v>60</c:v>
                </c:pt>
                <c:pt idx="40">
                  <c:v>61.199999999999996</c:v>
                </c:pt>
                <c:pt idx="41">
                  <c:v>63</c:v>
                </c:pt>
                <c:pt idx="42">
                  <c:v>64.800000000000011</c:v>
                </c:pt>
                <c:pt idx="43">
                  <c:v>66.449999999999989</c:v>
                </c:pt>
                <c:pt idx="44">
                  <c:v>67.650000000000006</c:v>
                </c:pt>
                <c:pt idx="45">
                  <c:v>69.449999999999989</c:v>
                </c:pt>
                <c:pt idx="46">
                  <c:v>70.650000000000006</c:v>
                </c:pt>
                <c:pt idx="47">
                  <c:v>72.300000000000011</c:v>
                </c:pt>
                <c:pt idx="48">
                  <c:v>74.099999999999994</c:v>
                </c:pt>
                <c:pt idx="49">
                  <c:v>75.900000000000006</c:v>
                </c:pt>
                <c:pt idx="50">
                  <c:v>77.099999999999994</c:v>
                </c:pt>
                <c:pt idx="51">
                  <c:v>78.75</c:v>
                </c:pt>
                <c:pt idx="52">
                  <c:v>79.949999999999989</c:v>
                </c:pt>
                <c:pt idx="53">
                  <c:v>81.75</c:v>
                </c:pt>
                <c:pt idx="54">
                  <c:v>83.550000000000011</c:v>
                </c:pt>
                <c:pt idx="55">
                  <c:v>85.199999999999989</c:v>
                </c:pt>
                <c:pt idx="56">
                  <c:v>86.4</c:v>
                </c:pt>
                <c:pt idx="57">
                  <c:v>88.199999999999989</c:v>
                </c:pt>
                <c:pt idx="58">
                  <c:v>89.4</c:v>
                </c:pt>
                <c:pt idx="59">
                  <c:v>91.050000000000011</c:v>
                </c:pt>
                <c:pt idx="60">
                  <c:v>92.85</c:v>
                </c:pt>
                <c:pt idx="61">
                  <c:v>94.649999999999991</c:v>
                </c:pt>
                <c:pt idx="62">
                  <c:v>95.850000000000009</c:v>
                </c:pt>
                <c:pt idx="63">
                  <c:v>97.5</c:v>
                </c:pt>
                <c:pt idx="64">
                  <c:v>98.699999999999989</c:v>
                </c:pt>
                <c:pt idx="65">
                  <c:v>100.5</c:v>
                </c:pt>
                <c:pt idx="66">
                  <c:v>102.30000000000001</c:v>
                </c:pt>
                <c:pt idx="67">
                  <c:v>103.94999999999999</c:v>
                </c:pt>
                <c:pt idx="68">
                  <c:v>105.14999999999999</c:v>
                </c:pt>
                <c:pt idx="69">
                  <c:v>106.94999999999999</c:v>
                </c:pt>
                <c:pt idx="70">
                  <c:v>108.14999999999999</c:v>
                </c:pt>
                <c:pt idx="71">
                  <c:v>109.80000000000001</c:v>
                </c:pt>
                <c:pt idx="72">
                  <c:v>111.60000000000001</c:v>
                </c:pt>
                <c:pt idx="73">
                  <c:v>113.39999999999999</c:v>
                </c:pt>
                <c:pt idx="74">
                  <c:v>114.60000000000001</c:v>
                </c:pt>
                <c:pt idx="75">
                  <c:v>116.25</c:v>
                </c:pt>
              </c:numCache>
            </c:numRef>
          </c:yVal>
          <c:smooth val="1"/>
          <c:extLst>
            <c:ext xmlns:c16="http://schemas.microsoft.com/office/drawing/2014/chart" uri="{C3380CC4-5D6E-409C-BE32-E72D297353CC}">
              <c16:uniqueId val="{00000000-56A1-4263-AD2E-DD1977E8CEB1}"/>
            </c:ext>
          </c:extLst>
        </c:ser>
        <c:ser>
          <c:idx val="1"/>
          <c:order val="1"/>
          <c:tx>
            <c:strRef>
              <c:f>Sheet1!$H$2</c:f>
              <c:strCache>
                <c:ptCount val="1"/>
                <c:pt idx="0">
                  <c:v>B</c:v>
                </c:pt>
              </c:strCache>
            </c:strRef>
          </c:tx>
          <c:spPr>
            <a:ln w="12700" cap="rnd">
              <a:solidFill>
                <a:schemeClr val="accent6">
                  <a:lumMod val="75000"/>
                </a:schemeClr>
              </a:solid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Sheet1!$H$4:$H$79</c:f>
              <c:numCache>
                <c:formatCode>0.0</c:formatCode>
                <c:ptCount val="76"/>
                <c:pt idx="0">
                  <c:v>-5.39</c:v>
                </c:pt>
                <c:pt idx="1">
                  <c:v>-3.59</c:v>
                </c:pt>
                <c:pt idx="2">
                  <c:v>-2.3900000000000006</c:v>
                </c:pt>
                <c:pt idx="3">
                  <c:v>-0.73999999999999977</c:v>
                </c:pt>
                <c:pt idx="4">
                  <c:v>0.45999999999999946</c:v>
                </c:pt>
                <c:pt idx="5">
                  <c:v>2.2599999999999998</c:v>
                </c:pt>
                <c:pt idx="6">
                  <c:v>4.0600000000000014</c:v>
                </c:pt>
                <c:pt idx="7">
                  <c:v>5.71</c:v>
                </c:pt>
                <c:pt idx="8">
                  <c:v>6.9099999999999993</c:v>
                </c:pt>
                <c:pt idx="9">
                  <c:v>8.7100000000000026</c:v>
                </c:pt>
                <c:pt idx="10">
                  <c:v>9.91</c:v>
                </c:pt>
                <c:pt idx="11">
                  <c:v>11.559999999999999</c:v>
                </c:pt>
                <c:pt idx="12">
                  <c:v>13.360000000000003</c:v>
                </c:pt>
                <c:pt idx="13">
                  <c:v>15.16</c:v>
                </c:pt>
                <c:pt idx="14">
                  <c:v>16.36</c:v>
                </c:pt>
                <c:pt idx="15">
                  <c:v>18.009999999999998</c:v>
                </c:pt>
                <c:pt idx="16">
                  <c:v>19.21</c:v>
                </c:pt>
                <c:pt idx="17">
                  <c:v>21.009999999999998</c:v>
                </c:pt>
                <c:pt idx="18">
                  <c:v>22.809999999999995</c:v>
                </c:pt>
                <c:pt idx="19">
                  <c:v>24.46</c:v>
                </c:pt>
                <c:pt idx="20">
                  <c:v>25.66</c:v>
                </c:pt>
                <c:pt idx="21">
                  <c:v>27.46</c:v>
                </c:pt>
                <c:pt idx="22">
                  <c:v>28.660000000000004</c:v>
                </c:pt>
                <c:pt idx="23">
                  <c:v>30.309999999999995</c:v>
                </c:pt>
                <c:pt idx="24">
                  <c:v>32.109999999999985</c:v>
                </c:pt>
                <c:pt idx="25">
                  <c:v>33.909999999999997</c:v>
                </c:pt>
                <c:pt idx="26">
                  <c:v>35.109999999999985</c:v>
                </c:pt>
                <c:pt idx="27">
                  <c:v>36.759999999999991</c:v>
                </c:pt>
                <c:pt idx="28">
                  <c:v>37.959999999999994</c:v>
                </c:pt>
                <c:pt idx="29">
                  <c:v>39.759999999999991</c:v>
                </c:pt>
                <c:pt idx="30">
                  <c:v>41.559999999999988</c:v>
                </c:pt>
                <c:pt idx="31">
                  <c:v>43.209999999999994</c:v>
                </c:pt>
                <c:pt idx="32">
                  <c:v>44.41</c:v>
                </c:pt>
                <c:pt idx="33">
                  <c:v>46.209999999999994</c:v>
                </c:pt>
                <c:pt idx="34">
                  <c:v>47.41</c:v>
                </c:pt>
                <c:pt idx="35">
                  <c:v>49.06</c:v>
                </c:pt>
                <c:pt idx="36">
                  <c:v>50.859999999999985</c:v>
                </c:pt>
                <c:pt idx="37">
                  <c:v>52.66</c:v>
                </c:pt>
                <c:pt idx="38">
                  <c:v>53.859999999999985</c:v>
                </c:pt>
                <c:pt idx="39">
                  <c:v>55.509999999999991</c:v>
                </c:pt>
                <c:pt idx="40">
                  <c:v>56.709999999999994</c:v>
                </c:pt>
                <c:pt idx="41">
                  <c:v>58.509999999999991</c:v>
                </c:pt>
                <c:pt idx="42">
                  <c:v>60.31</c:v>
                </c:pt>
                <c:pt idx="43">
                  <c:v>61.95999999999998</c:v>
                </c:pt>
                <c:pt idx="44">
                  <c:v>63.16</c:v>
                </c:pt>
                <c:pt idx="45">
                  <c:v>64.959999999999994</c:v>
                </c:pt>
                <c:pt idx="46">
                  <c:v>66.160000000000011</c:v>
                </c:pt>
                <c:pt idx="47">
                  <c:v>67.810000000000016</c:v>
                </c:pt>
                <c:pt idx="48">
                  <c:v>69.61</c:v>
                </c:pt>
                <c:pt idx="49">
                  <c:v>71.410000000000011</c:v>
                </c:pt>
                <c:pt idx="50">
                  <c:v>72.61</c:v>
                </c:pt>
                <c:pt idx="51">
                  <c:v>74.260000000000005</c:v>
                </c:pt>
                <c:pt idx="52">
                  <c:v>75.459999999999994</c:v>
                </c:pt>
                <c:pt idx="53">
                  <c:v>77.260000000000005</c:v>
                </c:pt>
                <c:pt idx="54">
                  <c:v>79.060000000000016</c:v>
                </c:pt>
                <c:pt idx="55">
                  <c:v>80.709999999999994</c:v>
                </c:pt>
                <c:pt idx="56">
                  <c:v>81.910000000000011</c:v>
                </c:pt>
                <c:pt idx="57">
                  <c:v>83.71</c:v>
                </c:pt>
                <c:pt idx="58">
                  <c:v>84.910000000000011</c:v>
                </c:pt>
                <c:pt idx="59">
                  <c:v>86.560000000000016</c:v>
                </c:pt>
                <c:pt idx="60">
                  <c:v>88.36</c:v>
                </c:pt>
                <c:pt idx="61">
                  <c:v>90.16</c:v>
                </c:pt>
                <c:pt idx="62">
                  <c:v>91.360000000000014</c:v>
                </c:pt>
                <c:pt idx="63">
                  <c:v>93.01</c:v>
                </c:pt>
                <c:pt idx="64">
                  <c:v>94.21</c:v>
                </c:pt>
                <c:pt idx="65">
                  <c:v>96.01</c:v>
                </c:pt>
                <c:pt idx="66">
                  <c:v>97.810000000000016</c:v>
                </c:pt>
                <c:pt idx="67">
                  <c:v>99.46</c:v>
                </c:pt>
                <c:pt idx="68">
                  <c:v>100.66</c:v>
                </c:pt>
                <c:pt idx="69">
                  <c:v>102.46</c:v>
                </c:pt>
                <c:pt idx="70">
                  <c:v>103.66</c:v>
                </c:pt>
                <c:pt idx="71">
                  <c:v>105.31000000000002</c:v>
                </c:pt>
                <c:pt idx="72">
                  <c:v>107.11000000000001</c:v>
                </c:pt>
                <c:pt idx="73">
                  <c:v>108.91</c:v>
                </c:pt>
                <c:pt idx="74">
                  <c:v>110.11000000000001</c:v>
                </c:pt>
                <c:pt idx="75">
                  <c:v>111.76</c:v>
                </c:pt>
              </c:numCache>
            </c:numRef>
          </c:yVal>
          <c:smooth val="1"/>
          <c:extLst>
            <c:ext xmlns:c16="http://schemas.microsoft.com/office/drawing/2014/chart" uri="{C3380CC4-5D6E-409C-BE32-E72D297353CC}">
              <c16:uniqueId val="{00000001-56A1-4263-AD2E-DD1977E8CEB1}"/>
            </c:ext>
          </c:extLst>
        </c:ser>
        <c:ser>
          <c:idx val="2"/>
          <c:order val="2"/>
          <c:tx>
            <c:strRef>
              <c:f>Sheet1!$I$2</c:f>
              <c:strCache>
                <c:ptCount val="1"/>
                <c:pt idx="0">
                  <c:v>C</c:v>
                </c:pt>
              </c:strCache>
            </c:strRef>
          </c:tx>
          <c:spPr>
            <a:ln w="12700" cap="rnd">
              <a:solidFill>
                <a:srgbClr val="FFC000"/>
              </a:solid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Sheet1!$I$4:$I$79</c:f>
              <c:numCache>
                <c:formatCode>0.0</c:formatCode>
                <c:ptCount val="76"/>
                <c:pt idx="0">
                  <c:v>-11.8</c:v>
                </c:pt>
                <c:pt idx="1">
                  <c:v>-10</c:v>
                </c:pt>
                <c:pt idx="2">
                  <c:v>-8.8000000000000007</c:v>
                </c:pt>
                <c:pt idx="3">
                  <c:v>-7.15</c:v>
                </c:pt>
                <c:pt idx="4">
                  <c:v>-5.9500000000000011</c:v>
                </c:pt>
                <c:pt idx="5">
                  <c:v>-4.1500000000000004</c:v>
                </c:pt>
                <c:pt idx="6">
                  <c:v>-2.3499999999999996</c:v>
                </c:pt>
                <c:pt idx="7">
                  <c:v>-0.70000000000000107</c:v>
                </c:pt>
                <c:pt idx="8">
                  <c:v>0.49999999999999822</c:v>
                </c:pt>
                <c:pt idx="9">
                  <c:v>2.3000000000000007</c:v>
                </c:pt>
                <c:pt idx="10">
                  <c:v>3.4999999999999982</c:v>
                </c:pt>
                <c:pt idx="11">
                  <c:v>5.1499999999999968</c:v>
                </c:pt>
                <c:pt idx="12">
                  <c:v>6.9500000000000011</c:v>
                </c:pt>
                <c:pt idx="13">
                  <c:v>8.7499999999999982</c:v>
                </c:pt>
                <c:pt idx="14">
                  <c:v>9.9500000000000011</c:v>
                </c:pt>
                <c:pt idx="15">
                  <c:v>11.6</c:v>
                </c:pt>
                <c:pt idx="16">
                  <c:v>12.800000000000002</c:v>
                </c:pt>
                <c:pt idx="17">
                  <c:v>14.6</c:v>
                </c:pt>
                <c:pt idx="18">
                  <c:v>16.399999999999999</c:v>
                </c:pt>
                <c:pt idx="19">
                  <c:v>18.050000000000004</c:v>
                </c:pt>
                <c:pt idx="20">
                  <c:v>19.25</c:v>
                </c:pt>
                <c:pt idx="21">
                  <c:v>21.050000000000004</c:v>
                </c:pt>
                <c:pt idx="22">
                  <c:v>22.250000000000007</c:v>
                </c:pt>
                <c:pt idx="23">
                  <c:v>23.9</c:v>
                </c:pt>
                <c:pt idx="24">
                  <c:v>25.699999999999996</c:v>
                </c:pt>
                <c:pt idx="25">
                  <c:v>27.500000000000007</c:v>
                </c:pt>
                <c:pt idx="26">
                  <c:v>28.699999999999996</c:v>
                </c:pt>
                <c:pt idx="27">
                  <c:v>30.35</c:v>
                </c:pt>
                <c:pt idx="28">
                  <c:v>31.550000000000004</c:v>
                </c:pt>
                <c:pt idx="29">
                  <c:v>33.35</c:v>
                </c:pt>
                <c:pt idx="30">
                  <c:v>35.15</c:v>
                </c:pt>
                <c:pt idx="31">
                  <c:v>36.799999999999997</c:v>
                </c:pt>
                <c:pt idx="32">
                  <c:v>38.000000000000007</c:v>
                </c:pt>
                <c:pt idx="33">
                  <c:v>39.799999999999997</c:v>
                </c:pt>
                <c:pt idx="34">
                  <c:v>41.000000000000007</c:v>
                </c:pt>
                <c:pt idx="35">
                  <c:v>42.650000000000006</c:v>
                </c:pt>
                <c:pt idx="36">
                  <c:v>44.449999999999996</c:v>
                </c:pt>
                <c:pt idx="37">
                  <c:v>46.250000000000007</c:v>
                </c:pt>
                <c:pt idx="38">
                  <c:v>47.449999999999996</c:v>
                </c:pt>
                <c:pt idx="39">
                  <c:v>49.1</c:v>
                </c:pt>
                <c:pt idx="40">
                  <c:v>50.3</c:v>
                </c:pt>
                <c:pt idx="41">
                  <c:v>52.1</c:v>
                </c:pt>
                <c:pt idx="42">
                  <c:v>53.900000000000013</c:v>
                </c:pt>
                <c:pt idx="43">
                  <c:v>55.54999999999999</c:v>
                </c:pt>
                <c:pt idx="44">
                  <c:v>56.750000000000007</c:v>
                </c:pt>
                <c:pt idx="45">
                  <c:v>58.54999999999999</c:v>
                </c:pt>
                <c:pt idx="46">
                  <c:v>59.750000000000007</c:v>
                </c:pt>
                <c:pt idx="47">
                  <c:v>61.400000000000013</c:v>
                </c:pt>
                <c:pt idx="48">
                  <c:v>63.199999999999996</c:v>
                </c:pt>
                <c:pt idx="49">
                  <c:v>65</c:v>
                </c:pt>
                <c:pt idx="50">
                  <c:v>66.199999999999989</c:v>
                </c:pt>
                <c:pt idx="51">
                  <c:v>67.849999999999994</c:v>
                </c:pt>
                <c:pt idx="52">
                  <c:v>69.049999999999983</c:v>
                </c:pt>
                <c:pt idx="53">
                  <c:v>70.849999999999994</c:v>
                </c:pt>
                <c:pt idx="54">
                  <c:v>72.650000000000006</c:v>
                </c:pt>
                <c:pt idx="55">
                  <c:v>74.299999999999983</c:v>
                </c:pt>
                <c:pt idx="56">
                  <c:v>75.5</c:v>
                </c:pt>
                <c:pt idx="57">
                  <c:v>77.299999999999983</c:v>
                </c:pt>
                <c:pt idx="58">
                  <c:v>78.5</c:v>
                </c:pt>
                <c:pt idx="59">
                  <c:v>80.150000000000006</c:v>
                </c:pt>
                <c:pt idx="60">
                  <c:v>81.949999999999989</c:v>
                </c:pt>
                <c:pt idx="61">
                  <c:v>83.749999999999986</c:v>
                </c:pt>
                <c:pt idx="62">
                  <c:v>84.95</c:v>
                </c:pt>
                <c:pt idx="63">
                  <c:v>86.6</c:v>
                </c:pt>
                <c:pt idx="64">
                  <c:v>87.799999999999983</c:v>
                </c:pt>
                <c:pt idx="65">
                  <c:v>89.6</c:v>
                </c:pt>
                <c:pt idx="66">
                  <c:v>91.4</c:v>
                </c:pt>
                <c:pt idx="67">
                  <c:v>93.049999999999983</c:v>
                </c:pt>
                <c:pt idx="68">
                  <c:v>94.249999999999986</c:v>
                </c:pt>
                <c:pt idx="69">
                  <c:v>96.049999999999983</c:v>
                </c:pt>
                <c:pt idx="70">
                  <c:v>97.249999999999986</c:v>
                </c:pt>
                <c:pt idx="71">
                  <c:v>98.9</c:v>
                </c:pt>
                <c:pt idx="72">
                  <c:v>100.7</c:v>
                </c:pt>
                <c:pt idx="73">
                  <c:v>102.49999999999999</c:v>
                </c:pt>
                <c:pt idx="74">
                  <c:v>103.7</c:v>
                </c:pt>
                <c:pt idx="75">
                  <c:v>105.35</c:v>
                </c:pt>
              </c:numCache>
            </c:numRef>
          </c:yVal>
          <c:smooth val="1"/>
          <c:extLst>
            <c:ext xmlns:c16="http://schemas.microsoft.com/office/drawing/2014/chart" uri="{C3380CC4-5D6E-409C-BE32-E72D297353CC}">
              <c16:uniqueId val="{00000002-56A1-4263-AD2E-DD1977E8CEB1}"/>
            </c:ext>
          </c:extLst>
        </c:ser>
        <c:ser>
          <c:idx val="3"/>
          <c:order val="3"/>
          <c:tx>
            <c:strRef>
              <c:f>Sheet1!$J$2</c:f>
              <c:strCache>
                <c:ptCount val="1"/>
                <c:pt idx="0">
                  <c:v>D</c:v>
                </c:pt>
              </c:strCache>
            </c:strRef>
          </c:tx>
          <c:spPr>
            <a:ln w="12700" cap="rnd">
              <a:no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Sheet1!$J$4:$J$79</c:f>
              <c:numCache>
                <c:formatCode>0.0</c:formatCode>
                <c:ptCount val="76"/>
                <c:pt idx="0">
                  <c:v>-18.5</c:v>
                </c:pt>
                <c:pt idx="1">
                  <c:v>-16.700000000000003</c:v>
                </c:pt>
                <c:pt idx="2">
                  <c:v>-15.500000000000002</c:v>
                </c:pt>
                <c:pt idx="3">
                  <c:v>-13.850000000000001</c:v>
                </c:pt>
                <c:pt idx="4">
                  <c:v>-12.650000000000002</c:v>
                </c:pt>
                <c:pt idx="5">
                  <c:v>-10.850000000000001</c:v>
                </c:pt>
                <c:pt idx="6">
                  <c:v>-9.0500000000000007</c:v>
                </c:pt>
                <c:pt idx="7">
                  <c:v>-7.4000000000000021</c:v>
                </c:pt>
                <c:pt idx="8">
                  <c:v>-6.2000000000000028</c:v>
                </c:pt>
                <c:pt idx="9">
                  <c:v>-4.4000000000000004</c:v>
                </c:pt>
                <c:pt idx="10">
                  <c:v>-3.2000000000000028</c:v>
                </c:pt>
                <c:pt idx="11">
                  <c:v>-1.5500000000000043</c:v>
                </c:pt>
                <c:pt idx="12">
                  <c:v>0.25</c:v>
                </c:pt>
                <c:pt idx="13">
                  <c:v>2.0499999999999972</c:v>
                </c:pt>
                <c:pt idx="14">
                  <c:v>3.25</c:v>
                </c:pt>
                <c:pt idx="15">
                  <c:v>4.8999999999999986</c:v>
                </c:pt>
                <c:pt idx="16">
                  <c:v>6.1000000000000014</c:v>
                </c:pt>
                <c:pt idx="17">
                  <c:v>7.8999999999999986</c:v>
                </c:pt>
                <c:pt idx="18">
                  <c:v>9.6999999999999957</c:v>
                </c:pt>
                <c:pt idx="19">
                  <c:v>11.350000000000001</c:v>
                </c:pt>
                <c:pt idx="20">
                  <c:v>12.55</c:v>
                </c:pt>
                <c:pt idx="21">
                  <c:v>14.350000000000001</c:v>
                </c:pt>
                <c:pt idx="22">
                  <c:v>15.550000000000004</c:v>
                </c:pt>
                <c:pt idx="23">
                  <c:v>17.199999999999996</c:v>
                </c:pt>
                <c:pt idx="24">
                  <c:v>18.999999999999993</c:v>
                </c:pt>
                <c:pt idx="25">
                  <c:v>20.800000000000004</c:v>
                </c:pt>
                <c:pt idx="26">
                  <c:v>21.999999999999993</c:v>
                </c:pt>
                <c:pt idx="27">
                  <c:v>23.65</c:v>
                </c:pt>
                <c:pt idx="28">
                  <c:v>24.85</c:v>
                </c:pt>
                <c:pt idx="29">
                  <c:v>26.65</c:v>
                </c:pt>
                <c:pt idx="30">
                  <c:v>28.449999999999996</c:v>
                </c:pt>
                <c:pt idx="31">
                  <c:v>30.099999999999994</c:v>
                </c:pt>
                <c:pt idx="32">
                  <c:v>31.300000000000004</c:v>
                </c:pt>
                <c:pt idx="33">
                  <c:v>33.099999999999994</c:v>
                </c:pt>
                <c:pt idx="34">
                  <c:v>34.300000000000004</c:v>
                </c:pt>
                <c:pt idx="35">
                  <c:v>35.950000000000003</c:v>
                </c:pt>
                <c:pt idx="36">
                  <c:v>37.749999999999993</c:v>
                </c:pt>
                <c:pt idx="37">
                  <c:v>39.550000000000004</c:v>
                </c:pt>
                <c:pt idx="38">
                  <c:v>40.749999999999993</c:v>
                </c:pt>
                <c:pt idx="39">
                  <c:v>42.4</c:v>
                </c:pt>
                <c:pt idx="40">
                  <c:v>43.599999999999994</c:v>
                </c:pt>
                <c:pt idx="41">
                  <c:v>45.4</c:v>
                </c:pt>
                <c:pt idx="42">
                  <c:v>47.20000000000001</c:v>
                </c:pt>
                <c:pt idx="43">
                  <c:v>48.849999999999987</c:v>
                </c:pt>
                <c:pt idx="44">
                  <c:v>50.050000000000004</c:v>
                </c:pt>
                <c:pt idx="45">
                  <c:v>51.849999999999987</c:v>
                </c:pt>
                <c:pt idx="46">
                  <c:v>53.050000000000004</c:v>
                </c:pt>
                <c:pt idx="47">
                  <c:v>54.70000000000001</c:v>
                </c:pt>
                <c:pt idx="48">
                  <c:v>56.499999999999993</c:v>
                </c:pt>
                <c:pt idx="49">
                  <c:v>58.300000000000004</c:v>
                </c:pt>
                <c:pt idx="50">
                  <c:v>59.499999999999993</c:v>
                </c:pt>
                <c:pt idx="51">
                  <c:v>61.15</c:v>
                </c:pt>
                <c:pt idx="52">
                  <c:v>62.349999999999987</c:v>
                </c:pt>
                <c:pt idx="53">
                  <c:v>64.150000000000006</c:v>
                </c:pt>
                <c:pt idx="54">
                  <c:v>65.950000000000017</c:v>
                </c:pt>
                <c:pt idx="55">
                  <c:v>67.599999999999994</c:v>
                </c:pt>
                <c:pt idx="56">
                  <c:v>68.800000000000011</c:v>
                </c:pt>
                <c:pt idx="57">
                  <c:v>70.599999999999994</c:v>
                </c:pt>
                <c:pt idx="58">
                  <c:v>71.800000000000011</c:v>
                </c:pt>
                <c:pt idx="59">
                  <c:v>73.450000000000017</c:v>
                </c:pt>
                <c:pt idx="60">
                  <c:v>75.25</c:v>
                </c:pt>
                <c:pt idx="61">
                  <c:v>77.049999999999983</c:v>
                </c:pt>
                <c:pt idx="62">
                  <c:v>78.25</c:v>
                </c:pt>
                <c:pt idx="63">
                  <c:v>79.900000000000006</c:v>
                </c:pt>
                <c:pt idx="64">
                  <c:v>81.099999999999994</c:v>
                </c:pt>
                <c:pt idx="65">
                  <c:v>82.9</c:v>
                </c:pt>
                <c:pt idx="66">
                  <c:v>84.700000000000017</c:v>
                </c:pt>
                <c:pt idx="67">
                  <c:v>86.35</c:v>
                </c:pt>
                <c:pt idx="68">
                  <c:v>87.549999999999983</c:v>
                </c:pt>
                <c:pt idx="69">
                  <c:v>89.35</c:v>
                </c:pt>
                <c:pt idx="70">
                  <c:v>90.549999999999983</c:v>
                </c:pt>
                <c:pt idx="71">
                  <c:v>92.200000000000017</c:v>
                </c:pt>
                <c:pt idx="72">
                  <c:v>94</c:v>
                </c:pt>
                <c:pt idx="73">
                  <c:v>95.799999999999983</c:v>
                </c:pt>
                <c:pt idx="74">
                  <c:v>97</c:v>
                </c:pt>
                <c:pt idx="75">
                  <c:v>98.65</c:v>
                </c:pt>
              </c:numCache>
            </c:numRef>
          </c:yVal>
          <c:smooth val="1"/>
          <c:extLst>
            <c:ext xmlns:c16="http://schemas.microsoft.com/office/drawing/2014/chart" uri="{C3380CC4-5D6E-409C-BE32-E72D297353CC}">
              <c16:uniqueId val="{00000003-56A1-4263-AD2E-DD1977E8CEB1}"/>
            </c:ext>
          </c:extLst>
        </c:ser>
        <c:dLbls>
          <c:showLegendKey val="0"/>
          <c:showVal val="0"/>
          <c:showCatName val="0"/>
          <c:showSerName val="0"/>
          <c:showPercent val="0"/>
          <c:showBubbleSize val="0"/>
        </c:dLbls>
        <c:axId val="405504000"/>
        <c:axId val="405518144"/>
      </c:scatterChart>
      <c:scatterChart>
        <c:scatterStyle val="lineMarker"/>
        <c:varyColors val="0"/>
        <c:ser>
          <c:idx val="4"/>
          <c:order val="4"/>
          <c:tx>
            <c:strRef>
              <c:f>Sheet1!$U$20</c:f>
              <c:strCache>
                <c:ptCount val="1"/>
                <c:pt idx="0">
                  <c:v>Clay</c:v>
                </c:pt>
              </c:strCache>
            </c:strRef>
          </c:tx>
          <c:spPr>
            <a:ln w="9525" cap="rnd">
              <a:solidFill>
                <a:schemeClr val="tx1">
                  <a:lumMod val="75000"/>
                  <a:lumOff val="25000"/>
                </a:schemeClr>
              </a:solidFill>
              <a:round/>
            </a:ln>
            <a:effectLst/>
          </c:spPr>
          <c:marker>
            <c:symbol val="none"/>
          </c:marker>
          <c:xVal>
            <c:numRef>
              <c:f>Sheet1!$U$21:$U$32</c:f>
              <c:numCache>
                <c:formatCode>General</c:formatCode>
                <c:ptCount val="12"/>
                <c:pt idx="0">
                  <c:v>-10</c:v>
                </c:pt>
                <c:pt idx="1">
                  <c:v>50</c:v>
                </c:pt>
                <c:pt idx="2">
                  <c:v>50</c:v>
                </c:pt>
                <c:pt idx="3">
                  <c:v>-10</c:v>
                </c:pt>
                <c:pt idx="4">
                  <c:v>-10</c:v>
                </c:pt>
                <c:pt idx="5">
                  <c:v>50</c:v>
                </c:pt>
                <c:pt idx="6">
                  <c:v>50</c:v>
                </c:pt>
                <c:pt idx="7">
                  <c:v>-10</c:v>
                </c:pt>
                <c:pt idx="8">
                  <c:v>-10</c:v>
                </c:pt>
                <c:pt idx="9">
                  <c:v>50</c:v>
                </c:pt>
                <c:pt idx="10">
                  <c:v>50</c:v>
                </c:pt>
                <c:pt idx="11">
                  <c:v>-10</c:v>
                </c:pt>
              </c:numCache>
            </c:numRef>
          </c:xVal>
          <c:yVal>
            <c:numRef>
              <c:f>Sheet1!$T$21:$T$32</c:f>
              <c:numCache>
                <c:formatCode>General</c:formatCode>
                <c:ptCount val="12"/>
                <c:pt idx="0">
                  <c:v>22.399999999999991</c:v>
                </c:pt>
                <c:pt idx="1">
                  <c:v>22.399999999999991</c:v>
                </c:pt>
                <c:pt idx="2">
                  <c:v>26.399999999999991</c:v>
                </c:pt>
                <c:pt idx="3">
                  <c:v>26.399999999999991</c:v>
                </c:pt>
                <c:pt idx="4">
                  <c:v>51.8</c:v>
                </c:pt>
                <c:pt idx="5">
                  <c:v>51.8</c:v>
                </c:pt>
                <c:pt idx="6">
                  <c:v>59.8</c:v>
                </c:pt>
                <c:pt idx="7">
                  <c:v>59.8</c:v>
                </c:pt>
                <c:pt idx="8">
                  <c:v>82.1</c:v>
                </c:pt>
                <c:pt idx="9">
                  <c:v>82.1</c:v>
                </c:pt>
                <c:pt idx="10">
                  <c:v>94.1</c:v>
                </c:pt>
                <c:pt idx="11">
                  <c:v>94.1</c:v>
                </c:pt>
              </c:numCache>
            </c:numRef>
          </c:yVal>
          <c:smooth val="0"/>
          <c:extLst>
            <c:ext xmlns:c16="http://schemas.microsoft.com/office/drawing/2014/chart" uri="{C3380CC4-5D6E-409C-BE32-E72D297353CC}">
              <c16:uniqueId val="{00000004-56A1-4263-AD2E-DD1977E8CEB1}"/>
            </c:ext>
          </c:extLst>
        </c:ser>
        <c:dLbls>
          <c:showLegendKey val="0"/>
          <c:showVal val="0"/>
          <c:showCatName val="0"/>
          <c:showSerName val="0"/>
          <c:showPercent val="0"/>
          <c:showBubbleSize val="0"/>
        </c:dLbls>
        <c:axId val="405504000"/>
        <c:axId val="405518144"/>
      </c:scatterChart>
      <c:valAx>
        <c:axId val="405504000"/>
        <c:scaling>
          <c:orientation val="minMax"/>
          <c:max val="4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405518144"/>
        <c:crosses val="autoZero"/>
        <c:crossBetween val="midCat"/>
        <c:majorUnit val="10"/>
        <c:minorUnit val="5"/>
      </c:valAx>
      <c:valAx>
        <c:axId val="40551814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405504000"/>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latin typeface="Times New Roman" panose="02020603050405020304" pitchFamily="18" charset="0"/>
          <a:cs typeface="Times New Roman" panose="02020603050405020304" pitchFamily="18" charset="0"/>
        </a:defRPr>
      </a:pPr>
      <a:endParaRPr lang="en-US"/>
    </a:p>
  </c:txPr>
  <c:externalData r:id="rId3">
    <c:autoUpdate val="0"/>
  </c:externalData>
  <c:userShapes r:id="rId4"/>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100" b="0" i="0" u="none" strike="noStrike" kern="1200" spc="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r>
              <a:rPr lang="en-GB" sz="1100" err="1">
                <a:solidFill>
                  <a:schemeClr val="tx1">
                    <a:lumMod val="95000"/>
                    <a:lumOff val="5000"/>
                  </a:schemeClr>
                </a:solidFill>
              </a:rPr>
              <a:t>Sidefriksjon</a:t>
            </a:r>
            <a:r>
              <a:rPr lang="en-GB" sz="1100">
                <a:solidFill>
                  <a:schemeClr val="tx1">
                    <a:lumMod val="95000"/>
                    <a:lumOff val="5000"/>
                  </a:schemeClr>
                </a:solidFill>
              </a:rPr>
              <a:t>, </a:t>
            </a:r>
            <a:r>
              <a:rPr lang="en-GB" sz="1100">
                <a:solidFill>
                  <a:schemeClr val="tx1">
                    <a:lumMod val="95000"/>
                    <a:lumOff val="5000"/>
                  </a:schemeClr>
                </a:solidFill>
                <a:effectLst/>
              </a:rPr>
              <a:t>f</a:t>
            </a:r>
            <a:r>
              <a:rPr lang="en-GB" sz="1100" baseline="-25000">
                <a:solidFill>
                  <a:schemeClr val="tx1">
                    <a:lumMod val="95000"/>
                    <a:lumOff val="5000"/>
                  </a:schemeClr>
                </a:solidFill>
                <a:effectLst/>
              </a:rPr>
              <a:t>s</a:t>
            </a:r>
            <a:endParaRPr lang="en-GB" sz="1100">
              <a:solidFill>
                <a:schemeClr val="tx1">
                  <a:lumMod val="95000"/>
                  <a:lumOff val="5000"/>
                </a:schemeClr>
              </a:solidFill>
              <a:effectLst/>
            </a:endParaRP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100" b="0" i="0" u="none" strike="noStrike" kern="1200" spc="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endParaRPr lang="nb-NO"/>
        </a:p>
      </c:txPr>
    </c:title>
    <c:autoTitleDeleted val="0"/>
    <c:plotArea>
      <c:layout>
        <c:manualLayout>
          <c:layoutTarget val="inner"/>
          <c:xMode val="edge"/>
          <c:yMode val="edge"/>
          <c:x val="0.11940358987321087"/>
          <c:y val="0.18554301075268817"/>
          <c:w val="0.81732307629966916"/>
          <c:h val="0.77273058542413386"/>
        </c:manualLayout>
      </c:layout>
      <c:scatterChart>
        <c:scatterStyle val="smoothMarker"/>
        <c:varyColors val="0"/>
        <c:ser>
          <c:idx val="0"/>
          <c:order val="0"/>
          <c:tx>
            <c:strRef>
              <c:f>Sheet1!$G$2</c:f>
              <c:strCache>
                <c:ptCount val="1"/>
                <c:pt idx="0">
                  <c:v>A</c:v>
                </c:pt>
              </c:strCache>
            </c:strRef>
          </c:tx>
          <c:spPr>
            <a:ln w="12700" cap="rnd">
              <a:solidFill>
                <a:srgbClr val="0070C0"/>
              </a:solidFill>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Sheet1!$G$4:$G$79</c:f>
              <c:numCache>
                <c:formatCode>0.0</c:formatCode>
                <c:ptCount val="76"/>
                <c:pt idx="0">
                  <c:v>-0.9</c:v>
                </c:pt>
                <c:pt idx="1">
                  <c:v>0.90000000000000013</c:v>
                </c:pt>
                <c:pt idx="2">
                  <c:v>2.0999999999999996</c:v>
                </c:pt>
                <c:pt idx="3">
                  <c:v>3.75</c:v>
                </c:pt>
                <c:pt idx="4">
                  <c:v>4.9499999999999993</c:v>
                </c:pt>
                <c:pt idx="5">
                  <c:v>6.75</c:v>
                </c:pt>
                <c:pt idx="6">
                  <c:v>8.5500000000000007</c:v>
                </c:pt>
                <c:pt idx="7">
                  <c:v>10.199999999999999</c:v>
                </c:pt>
                <c:pt idx="8">
                  <c:v>11.399999999999999</c:v>
                </c:pt>
                <c:pt idx="9">
                  <c:v>13.200000000000001</c:v>
                </c:pt>
                <c:pt idx="10">
                  <c:v>14.399999999999999</c:v>
                </c:pt>
                <c:pt idx="11">
                  <c:v>16.049999999999997</c:v>
                </c:pt>
                <c:pt idx="12">
                  <c:v>17.850000000000001</c:v>
                </c:pt>
                <c:pt idx="13">
                  <c:v>19.649999999999999</c:v>
                </c:pt>
                <c:pt idx="14">
                  <c:v>20.85</c:v>
                </c:pt>
                <c:pt idx="15">
                  <c:v>22.5</c:v>
                </c:pt>
                <c:pt idx="16">
                  <c:v>23.700000000000003</c:v>
                </c:pt>
                <c:pt idx="17">
                  <c:v>25.5</c:v>
                </c:pt>
                <c:pt idx="18">
                  <c:v>27.299999999999997</c:v>
                </c:pt>
                <c:pt idx="19">
                  <c:v>28.950000000000003</c:v>
                </c:pt>
                <c:pt idx="20">
                  <c:v>30.150000000000002</c:v>
                </c:pt>
                <c:pt idx="21">
                  <c:v>31.950000000000003</c:v>
                </c:pt>
                <c:pt idx="22">
                  <c:v>33.150000000000006</c:v>
                </c:pt>
                <c:pt idx="23">
                  <c:v>34.799999999999997</c:v>
                </c:pt>
                <c:pt idx="24">
                  <c:v>36.599999999999994</c:v>
                </c:pt>
                <c:pt idx="25">
                  <c:v>38.400000000000006</c:v>
                </c:pt>
                <c:pt idx="26">
                  <c:v>39.599999999999994</c:v>
                </c:pt>
                <c:pt idx="27">
                  <c:v>41.25</c:v>
                </c:pt>
                <c:pt idx="28">
                  <c:v>42.45</c:v>
                </c:pt>
                <c:pt idx="29">
                  <c:v>44.25</c:v>
                </c:pt>
                <c:pt idx="30">
                  <c:v>46.05</c:v>
                </c:pt>
                <c:pt idx="31">
                  <c:v>47.699999999999996</c:v>
                </c:pt>
                <c:pt idx="32">
                  <c:v>48.900000000000006</c:v>
                </c:pt>
                <c:pt idx="33">
                  <c:v>50.699999999999996</c:v>
                </c:pt>
                <c:pt idx="34">
                  <c:v>51.900000000000006</c:v>
                </c:pt>
                <c:pt idx="35">
                  <c:v>53.550000000000004</c:v>
                </c:pt>
                <c:pt idx="36">
                  <c:v>55.349999999999994</c:v>
                </c:pt>
                <c:pt idx="37">
                  <c:v>57.150000000000006</c:v>
                </c:pt>
                <c:pt idx="38">
                  <c:v>58.349999999999994</c:v>
                </c:pt>
                <c:pt idx="39">
                  <c:v>60</c:v>
                </c:pt>
                <c:pt idx="40">
                  <c:v>61.199999999999996</c:v>
                </c:pt>
                <c:pt idx="41">
                  <c:v>63</c:v>
                </c:pt>
                <c:pt idx="42">
                  <c:v>64.800000000000011</c:v>
                </c:pt>
                <c:pt idx="43">
                  <c:v>66.449999999999989</c:v>
                </c:pt>
                <c:pt idx="44">
                  <c:v>67.650000000000006</c:v>
                </c:pt>
                <c:pt idx="45">
                  <c:v>69.449999999999989</c:v>
                </c:pt>
                <c:pt idx="46">
                  <c:v>70.650000000000006</c:v>
                </c:pt>
                <c:pt idx="47">
                  <c:v>72.300000000000011</c:v>
                </c:pt>
                <c:pt idx="48">
                  <c:v>74.099999999999994</c:v>
                </c:pt>
                <c:pt idx="49">
                  <c:v>75.900000000000006</c:v>
                </c:pt>
                <c:pt idx="50">
                  <c:v>77.099999999999994</c:v>
                </c:pt>
                <c:pt idx="51">
                  <c:v>78.75</c:v>
                </c:pt>
                <c:pt idx="52">
                  <c:v>79.949999999999989</c:v>
                </c:pt>
                <c:pt idx="53">
                  <c:v>81.75</c:v>
                </c:pt>
                <c:pt idx="54">
                  <c:v>83.550000000000011</c:v>
                </c:pt>
                <c:pt idx="55">
                  <c:v>85.199999999999989</c:v>
                </c:pt>
                <c:pt idx="56">
                  <c:v>86.4</c:v>
                </c:pt>
                <c:pt idx="57">
                  <c:v>88.199999999999989</c:v>
                </c:pt>
                <c:pt idx="58">
                  <c:v>89.4</c:v>
                </c:pt>
                <c:pt idx="59">
                  <c:v>91.050000000000011</c:v>
                </c:pt>
                <c:pt idx="60">
                  <c:v>92.85</c:v>
                </c:pt>
                <c:pt idx="61">
                  <c:v>94.649999999999991</c:v>
                </c:pt>
                <c:pt idx="62">
                  <c:v>95.850000000000009</c:v>
                </c:pt>
                <c:pt idx="63">
                  <c:v>97.5</c:v>
                </c:pt>
                <c:pt idx="64">
                  <c:v>98.699999999999989</c:v>
                </c:pt>
                <c:pt idx="65">
                  <c:v>100.5</c:v>
                </c:pt>
                <c:pt idx="66">
                  <c:v>102.30000000000001</c:v>
                </c:pt>
                <c:pt idx="67">
                  <c:v>103.94999999999999</c:v>
                </c:pt>
                <c:pt idx="68">
                  <c:v>105.14999999999999</c:v>
                </c:pt>
                <c:pt idx="69">
                  <c:v>106.94999999999999</c:v>
                </c:pt>
                <c:pt idx="70">
                  <c:v>108.14999999999999</c:v>
                </c:pt>
                <c:pt idx="71">
                  <c:v>109.80000000000001</c:v>
                </c:pt>
                <c:pt idx="72">
                  <c:v>111.60000000000001</c:v>
                </c:pt>
                <c:pt idx="73">
                  <c:v>113.39999999999999</c:v>
                </c:pt>
                <c:pt idx="74">
                  <c:v>114.60000000000001</c:v>
                </c:pt>
                <c:pt idx="75">
                  <c:v>116.25</c:v>
                </c:pt>
              </c:numCache>
            </c:numRef>
          </c:yVal>
          <c:smooth val="1"/>
          <c:extLst>
            <c:ext xmlns:c16="http://schemas.microsoft.com/office/drawing/2014/chart" uri="{C3380CC4-5D6E-409C-BE32-E72D297353CC}">
              <c16:uniqueId val="{00000000-56A1-4263-AD2E-DD1977E8CEB1}"/>
            </c:ext>
          </c:extLst>
        </c:ser>
        <c:ser>
          <c:idx val="1"/>
          <c:order val="1"/>
          <c:tx>
            <c:strRef>
              <c:f>Sheet1!$H$2</c:f>
              <c:strCache>
                <c:ptCount val="1"/>
                <c:pt idx="0">
                  <c:v>B</c:v>
                </c:pt>
              </c:strCache>
            </c:strRef>
          </c:tx>
          <c:spPr>
            <a:ln w="12700" cap="rnd">
              <a:solidFill>
                <a:schemeClr val="accent6">
                  <a:lumMod val="75000"/>
                </a:schemeClr>
              </a:solid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Sheet1!$H$4:$H$79</c:f>
              <c:numCache>
                <c:formatCode>0.0</c:formatCode>
                <c:ptCount val="76"/>
                <c:pt idx="0">
                  <c:v>-5.39</c:v>
                </c:pt>
                <c:pt idx="1">
                  <c:v>-3.59</c:v>
                </c:pt>
                <c:pt idx="2">
                  <c:v>-2.3900000000000006</c:v>
                </c:pt>
                <c:pt idx="3">
                  <c:v>-0.73999999999999977</c:v>
                </c:pt>
                <c:pt idx="4">
                  <c:v>0.45999999999999946</c:v>
                </c:pt>
                <c:pt idx="5">
                  <c:v>2.2599999999999998</c:v>
                </c:pt>
                <c:pt idx="6">
                  <c:v>4.0600000000000014</c:v>
                </c:pt>
                <c:pt idx="7">
                  <c:v>5.71</c:v>
                </c:pt>
                <c:pt idx="8">
                  <c:v>6.9099999999999993</c:v>
                </c:pt>
                <c:pt idx="9">
                  <c:v>8.7100000000000026</c:v>
                </c:pt>
                <c:pt idx="10">
                  <c:v>9.91</c:v>
                </c:pt>
                <c:pt idx="11">
                  <c:v>11.559999999999999</c:v>
                </c:pt>
                <c:pt idx="12">
                  <c:v>13.360000000000003</c:v>
                </c:pt>
                <c:pt idx="13">
                  <c:v>15.16</c:v>
                </c:pt>
                <c:pt idx="14">
                  <c:v>16.36</c:v>
                </c:pt>
                <c:pt idx="15">
                  <c:v>18.009999999999998</c:v>
                </c:pt>
                <c:pt idx="16">
                  <c:v>19.21</c:v>
                </c:pt>
                <c:pt idx="17">
                  <c:v>21.009999999999998</c:v>
                </c:pt>
                <c:pt idx="18">
                  <c:v>22.809999999999995</c:v>
                </c:pt>
                <c:pt idx="19">
                  <c:v>24.46</c:v>
                </c:pt>
                <c:pt idx="20">
                  <c:v>25.66</c:v>
                </c:pt>
                <c:pt idx="21">
                  <c:v>27.46</c:v>
                </c:pt>
                <c:pt idx="22">
                  <c:v>28.660000000000004</c:v>
                </c:pt>
                <c:pt idx="23">
                  <c:v>30.309999999999995</c:v>
                </c:pt>
                <c:pt idx="24">
                  <c:v>32.109999999999985</c:v>
                </c:pt>
                <c:pt idx="25">
                  <c:v>33.909999999999997</c:v>
                </c:pt>
                <c:pt idx="26">
                  <c:v>35.109999999999985</c:v>
                </c:pt>
                <c:pt idx="27">
                  <c:v>36.759999999999991</c:v>
                </c:pt>
                <c:pt idx="28">
                  <c:v>37.959999999999994</c:v>
                </c:pt>
                <c:pt idx="29">
                  <c:v>39.759999999999991</c:v>
                </c:pt>
                <c:pt idx="30">
                  <c:v>41.559999999999988</c:v>
                </c:pt>
                <c:pt idx="31">
                  <c:v>43.209999999999994</c:v>
                </c:pt>
                <c:pt idx="32">
                  <c:v>44.41</c:v>
                </c:pt>
                <c:pt idx="33">
                  <c:v>46.209999999999994</c:v>
                </c:pt>
                <c:pt idx="34">
                  <c:v>47.41</c:v>
                </c:pt>
                <c:pt idx="35">
                  <c:v>49.06</c:v>
                </c:pt>
                <c:pt idx="36">
                  <c:v>50.859999999999985</c:v>
                </c:pt>
                <c:pt idx="37">
                  <c:v>52.66</c:v>
                </c:pt>
                <c:pt idx="38">
                  <c:v>53.859999999999985</c:v>
                </c:pt>
                <c:pt idx="39">
                  <c:v>55.509999999999991</c:v>
                </c:pt>
                <c:pt idx="40">
                  <c:v>56.709999999999994</c:v>
                </c:pt>
                <c:pt idx="41">
                  <c:v>58.509999999999991</c:v>
                </c:pt>
                <c:pt idx="42">
                  <c:v>60.31</c:v>
                </c:pt>
                <c:pt idx="43">
                  <c:v>61.95999999999998</c:v>
                </c:pt>
                <c:pt idx="44">
                  <c:v>63.16</c:v>
                </c:pt>
                <c:pt idx="45">
                  <c:v>64.959999999999994</c:v>
                </c:pt>
                <c:pt idx="46">
                  <c:v>66.160000000000011</c:v>
                </c:pt>
                <c:pt idx="47">
                  <c:v>67.810000000000016</c:v>
                </c:pt>
                <c:pt idx="48">
                  <c:v>69.61</c:v>
                </c:pt>
                <c:pt idx="49">
                  <c:v>71.410000000000011</c:v>
                </c:pt>
                <c:pt idx="50">
                  <c:v>72.61</c:v>
                </c:pt>
                <c:pt idx="51">
                  <c:v>74.260000000000005</c:v>
                </c:pt>
                <c:pt idx="52">
                  <c:v>75.459999999999994</c:v>
                </c:pt>
                <c:pt idx="53">
                  <c:v>77.260000000000005</c:v>
                </c:pt>
                <c:pt idx="54">
                  <c:v>79.060000000000016</c:v>
                </c:pt>
                <c:pt idx="55">
                  <c:v>80.709999999999994</c:v>
                </c:pt>
                <c:pt idx="56">
                  <c:v>81.910000000000011</c:v>
                </c:pt>
                <c:pt idx="57">
                  <c:v>83.71</c:v>
                </c:pt>
                <c:pt idx="58">
                  <c:v>84.910000000000011</c:v>
                </c:pt>
                <c:pt idx="59">
                  <c:v>86.560000000000016</c:v>
                </c:pt>
                <c:pt idx="60">
                  <c:v>88.36</c:v>
                </c:pt>
                <c:pt idx="61">
                  <c:v>90.16</c:v>
                </c:pt>
                <c:pt idx="62">
                  <c:v>91.360000000000014</c:v>
                </c:pt>
                <c:pt idx="63">
                  <c:v>93.01</c:v>
                </c:pt>
                <c:pt idx="64">
                  <c:v>94.21</c:v>
                </c:pt>
                <c:pt idx="65">
                  <c:v>96.01</c:v>
                </c:pt>
                <c:pt idx="66">
                  <c:v>97.810000000000016</c:v>
                </c:pt>
                <c:pt idx="67">
                  <c:v>99.46</c:v>
                </c:pt>
                <c:pt idx="68">
                  <c:v>100.66</c:v>
                </c:pt>
                <c:pt idx="69">
                  <c:v>102.46</c:v>
                </c:pt>
                <c:pt idx="70">
                  <c:v>103.66</c:v>
                </c:pt>
                <c:pt idx="71">
                  <c:v>105.31000000000002</c:v>
                </c:pt>
                <c:pt idx="72">
                  <c:v>107.11000000000001</c:v>
                </c:pt>
                <c:pt idx="73">
                  <c:v>108.91</c:v>
                </c:pt>
                <c:pt idx="74">
                  <c:v>110.11000000000001</c:v>
                </c:pt>
                <c:pt idx="75">
                  <c:v>111.76</c:v>
                </c:pt>
              </c:numCache>
            </c:numRef>
          </c:yVal>
          <c:smooth val="1"/>
          <c:extLst>
            <c:ext xmlns:c16="http://schemas.microsoft.com/office/drawing/2014/chart" uri="{C3380CC4-5D6E-409C-BE32-E72D297353CC}">
              <c16:uniqueId val="{00000001-56A1-4263-AD2E-DD1977E8CEB1}"/>
            </c:ext>
          </c:extLst>
        </c:ser>
        <c:ser>
          <c:idx val="2"/>
          <c:order val="2"/>
          <c:tx>
            <c:strRef>
              <c:f>Sheet1!$I$2</c:f>
              <c:strCache>
                <c:ptCount val="1"/>
                <c:pt idx="0">
                  <c:v>C</c:v>
                </c:pt>
              </c:strCache>
            </c:strRef>
          </c:tx>
          <c:spPr>
            <a:ln w="12700" cap="rnd">
              <a:solidFill>
                <a:srgbClr val="FFC000"/>
              </a:solid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Sheet1!$I$4:$I$79</c:f>
              <c:numCache>
                <c:formatCode>0.0</c:formatCode>
                <c:ptCount val="76"/>
                <c:pt idx="0">
                  <c:v>-11.8</c:v>
                </c:pt>
                <c:pt idx="1">
                  <c:v>-10</c:v>
                </c:pt>
                <c:pt idx="2">
                  <c:v>-8.8000000000000007</c:v>
                </c:pt>
                <c:pt idx="3">
                  <c:v>-7.15</c:v>
                </c:pt>
                <c:pt idx="4">
                  <c:v>-5.9500000000000011</c:v>
                </c:pt>
                <c:pt idx="5">
                  <c:v>-4.1500000000000004</c:v>
                </c:pt>
                <c:pt idx="6">
                  <c:v>-2.3499999999999996</c:v>
                </c:pt>
                <c:pt idx="7">
                  <c:v>-0.70000000000000107</c:v>
                </c:pt>
                <c:pt idx="8">
                  <c:v>0.49999999999999822</c:v>
                </c:pt>
                <c:pt idx="9">
                  <c:v>2.3000000000000007</c:v>
                </c:pt>
                <c:pt idx="10">
                  <c:v>3.4999999999999982</c:v>
                </c:pt>
                <c:pt idx="11">
                  <c:v>5.1499999999999968</c:v>
                </c:pt>
                <c:pt idx="12">
                  <c:v>6.9500000000000011</c:v>
                </c:pt>
                <c:pt idx="13">
                  <c:v>8.7499999999999982</c:v>
                </c:pt>
                <c:pt idx="14">
                  <c:v>9.9500000000000011</c:v>
                </c:pt>
                <c:pt idx="15">
                  <c:v>11.6</c:v>
                </c:pt>
                <c:pt idx="16">
                  <c:v>12.800000000000002</c:v>
                </c:pt>
                <c:pt idx="17">
                  <c:v>14.6</c:v>
                </c:pt>
                <c:pt idx="18">
                  <c:v>16.399999999999999</c:v>
                </c:pt>
                <c:pt idx="19">
                  <c:v>18.050000000000004</c:v>
                </c:pt>
                <c:pt idx="20">
                  <c:v>19.25</c:v>
                </c:pt>
                <c:pt idx="21">
                  <c:v>21.050000000000004</c:v>
                </c:pt>
                <c:pt idx="22">
                  <c:v>22.250000000000007</c:v>
                </c:pt>
                <c:pt idx="23">
                  <c:v>23.9</c:v>
                </c:pt>
                <c:pt idx="24">
                  <c:v>25.699999999999996</c:v>
                </c:pt>
                <c:pt idx="25">
                  <c:v>27.500000000000007</c:v>
                </c:pt>
                <c:pt idx="26">
                  <c:v>28.699999999999996</c:v>
                </c:pt>
                <c:pt idx="27">
                  <c:v>30.35</c:v>
                </c:pt>
                <c:pt idx="28">
                  <c:v>31.550000000000004</c:v>
                </c:pt>
                <c:pt idx="29">
                  <c:v>33.35</c:v>
                </c:pt>
                <c:pt idx="30">
                  <c:v>35.15</c:v>
                </c:pt>
                <c:pt idx="31">
                  <c:v>36.799999999999997</c:v>
                </c:pt>
                <c:pt idx="32">
                  <c:v>38.000000000000007</c:v>
                </c:pt>
                <c:pt idx="33">
                  <c:v>39.799999999999997</c:v>
                </c:pt>
                <c:pt idx="34">
                  <c:v>41.000000000000007</c:v>
                </c:pt>
                <c:pt idx="35">
                  <c:v>42.650000000000006</c:v>
                </c:pt>
                <c:pt idx="36">
                  <c:v>44.449999999999996</c:v>
                </c:pt>
                <c:pt idx="37">
                  <c:v>46.250000000000007</c:v>
                </c:pt>
                <c:pt idx="38">
                  <c:v>47.449999999999996</c:v>
                </c:pt>
                <c:pt idx="39">
                  <c:v>49.1</c:v>
                </c:pt>
                <c:pt idx="40">
                  <c:v>50.3</c:v>
                </c:pt>
                <c:pt idx="41">
                  <c:v>52.1</c:v>
                </c:pt>
                <c:pt idx="42">
                  <c:v>53.900000000000013</c:v>
                </c:pt>
                <c:pt idx="43">
                  <c:v>55.54999999999999</c:v>
                </c:pt>
                <c:pt idx="44">
                  <c:v>56.750000000000007</c:v>
                </c:pt>
                <c:pt idx="45">
                  <c:v>58.54999999999999</c:v>
                </c:pt>
                <c:pt idx="46">
                  <c:v>59.750000000000007</c:v>
                </c:pt>
                <c:pt idx="47">
                  <c:v>61.400000000000013</c:v>
                </c:pt>
                <c:pt idx="48">
                  <c:v>63.199999999999996</c:v>
                </c:pt>
                <c:pt idx="49">
                  <c:v>65</c:v>
                </c:pt>
                <c:pt idx="50">
                  <c:v>66.199999999999989</c:v>
                </c:pt>
                <c:pt idx="51">
                  <c:v>67.849999999999994</c:v>
                </c:pt>
                <c:pt idx="52">
                  <c:v>69.049999999999983</c:v>
                </c:pt>
                <c:pt idx="53">
                  <c:v>70.849999999999994</c:v>
                </c:pt>
                <c:pt idx="54">
                  <c:v>72.650000000000006</c:v>
                </c:pt>
                <c:pt idx="55">
                  <c:v>74.299999999999983</c:v>
                </c:pt>
                <c:pt idx="56">
                  <c:v>75.5</c:v>
                </c:pt>
                <c:pt idx="57">
                  <c:v>77.299999999999983</c:v>
                </c:pt>
                <c:pt idx="58">
                  <c:v>78.5</c:v>
                </c:pt>
                <c:pt idx="59">
                  <c:v>80.150000000000006</c:v>
                </c:pt>
                <c:pt idx="60">
                  <c:v>81.949999999999989</c:v>
                </c:pt>
                <c:pt idx="61">
                  <c:v>83.749999999999986</c:v>
                </c:pt>
                <c:pt idx="62">
                  <c:v>84.95</c:v>
                </c:pt>
                <c:pt idx="63">
                  <c:v>86.6</c:v>
                </c:pt>
                <c:pt idx="64">
                  <c:v>87.799999999999983</c:v>
                </c:pt>
                <c:pt idx="65">
                  <c:v>89.6</c:v>
                </c:pt>
                <c:pt idx="66">
                  <c:v>91.4</c:v>
                </c:pt>
                <c:pt idx="67">
                  <c:v>93.049999999999983</c:v>
                </c:pt>
                <c:pt idx="68">
                  <c:v>94.249999999999986</c:v>
                </c:pt>
                <c:pt idx="69">
                  <c:v>96.049999999999983</c:v>
                </c:pt>
                <c:pt idx="70">
                  <c:v>97.249999999999986</c:v>
                </c:pt>
                <c:pt idx="71">
                  <c:v>98.9</c:v>
                </c:pt>
                <c:pt idx="72">
                  <c:v>100.7</c:v>
                </c:pt>
                <c:pt idx="73">
                  <c:v>102.49999999999999</c:v>
                </c:pt>
                <c:pt idx="74">
                  <c:v>103.7</c:v>
                </c:pt>
                <c:pt idx="75">
                  <c:v>105.35</c:v>
                </c:pt>
              </c:numCache>
            </c:numRef>
          </c:yVal>
          <c:smooth val="1"/>
          <c:extLst>
            <c:ext xmlns:c16="http://schemas.microsoft.com/office/drawing/2014/chart" uri="{C3380CC4-5D6E-409C-BE32-E72D297353CC}">
              <c16:uniqueId val="{00000002-56A1-4263-AD2E-DD1977E8CEB1}"/>
            </c:ext>
          </c:extLst>
        </c:ser>
        <c:ser>
          <c:idx val="3"/>
          <c:order val="3"/>
          <c:tx>
            <c:strRef>
              <c:f>Sheet1!$J$2</c:f>
              <c:strCache>
                <c:ptCount val="1"/>
                <c:pt idx="0">
                  <c:v>D</c:v>
                </c:pt>
              </c:strCache>
            </c:strRef>
          </c:tx>
          <c:spPr>
            <a:ln w="12700" cap="rnd">
              <a:no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Sheet1!$J$4:$J$79</c:f>
              <c:numCache>
                <c:formatCode>0.0</c:formatCode>
                <c:ptCount val="76"/>
                <c:pt idx="0">
                  <c:v>-18.5</c:v>
                </c:pt>
                <c:pt idx="1">
                  <c:v>-16.700000000000003</c:v>
                </c:pt>
                <c:pt idx="2">
                  <c:v>-15.500000000000002</c:v>
                </c:pt>
                <c:pt idx="3">
                  <c:v>-13.850000000000001</c:v>
                </c:pt>
                <c:pt idx="4">
                  <c:v>-12.650000000000002</c:v>
                </c:pt>
                <c:pt idx="5">
                  <c:v>-10.850000000000001</c:v>
                </c:pt>
                <c:pt idx="6">
                  <c:v>-9.0500000000000007</c:v>
                </c:pt>
                <c:pt idx="7">
                  <c:v>-7.4000000000000021</c:v>
                </c:pt>
                <c:pt idx="8">
                  <c:v>-6.2000000000000028</c:v>
                </c:pt>
                <c:pt idx="9">
                  <c:v>-4.4000000000000004</c:v>
                </c:pt>
                <c:pt idx="10">
                  <c:v>-3.2000000000000028</c:v>
                </c:pt>
                <c:pt idx="11">
                  <c:v>-1.5500000000000043</c:v>
                </c:pt>
                <c:pt idx="12">
                  <c:v>0.25</c:v>
                </c:pt>
                <c:pt idx="13">
                  <c:v>2.0499999999999972</c:v>
                </c:pt>
                <c:pt idx="14">
                  <c:v>3.25</c:v>
                </c:pt>
                <c:pt idx="15">
                  <c:v>4.8999999999999986</c:v>
                </c:pt>
                <c:pt idx="16">
                  <c:v>6.1000000000000014</c:v>
                </c:pt>
                <c:pt idx="17">
                  <c:v>7.8999999999999986</c:v>
                </c:pt>
                <c:pt idx="18">
                  <c:v>9.6999999999999957</c:v>
                </c:pt>
                <c:pt idx="19">
                  <c:v>11.350000000000001</c:v>
                </c:pt>
                <c:pt idx="20">
                  <c:v>12.55</c:v>
                </c:pt>
                <c:pt idx="21">
                  <c:v>14.350000000000001</c:v>
                </c:pt>
                <c:pt idx="22">
                  <c:v>15.550000000000004</c:v>
                </c:pt>
                <c:pt idx="23">
                  <c:v>17.199999999999996</c:v>
                </c:pt>
                <c:pt idx="24">
                  <c:v>18.999999999999993</c:v>
                </c:pt>
                <c:pt idx="25">
                  <c:v>20.800000000000004</c:v>
                </c:pt>
                <c:pt idx="26">
                  <c:v>21.999999999999993</c:v>
                </c:pt>
                <c:pt idx="27">
                  <c:v>23.65</c:v>
                </c:pt>
                <c:pt idx="28">
                  <c:v>24.85</c:v>
                </c:pt>
                <c:pt idx="29">
                  <c:v>26.65</c:v>
                </c:pt>
                <c:pt idx="30">
                  <c:v>28.449999999999996</c:v>
                </c:pt>
                <c:pt idx="31">
                  <c:v>30.099999999999994</c:v>
                </c:pt>
                <c:pt idx="32">
                  <c:v>31.300000000000004</c:v>
                </c:pt>
                <c:pt idx="33">
                  <c:v>33.099999999999994</c:v>
                </c:pt>
                <c:pt idx="34">
                  <c:v>34.300000000000004</c:v>
                </c:pt>
                <c:pt idx="35">
                  <c:v>35.950000000000003</c:v>
                </c:pt>
                <c:pt idx="36">
                  <c:v>37.749999999999993</c:v>
                </c:pt>
                <c:pt idx="37">
                  <c:v>39.550000000000004</c:v>
                </c:pt>
                <c:pt idx="38">
                  <c:v>40.749999999999993</c:v>
                </c:pt>
                <c:pt idx="39">
                  <c:v>42.4</c:v>
                </c:pt>
                <c:pt idx="40">
                  <c:v>43.599999999999994</c:v>
                </c:pt>
                <c:pt idx="41">
                  <c:v>45.4</c:v>
                </c:pt>
                <c:pt idx="42">
                  <c:v>47.20000000000001</c:v>
                </c:pt>
                <c:pt idx="43">
                  <c:v>48.849999999999987</c:v>
                </c:pt>
                <c:pt idx="44">
                  <c:v>50.050000000000004</c:v>
                </c:pt>
                <c:pt idx="45">
                  <c:v>51.849999999999987</c:v>
                </c:pt>
                <c:pt idx="46">
                  <c:v>53.050000000000004</c:v>
                </c:pt>
                <c:pt idx="47">
                  <c:v>54.70000000000001</c:v>
                </c:pt>
                <c:pt idx="48">
                  <c:v>56.499999999999993</c:v>
                </c:pt>
                <c:pt idx="49">
                  <c:v>58.300000000000004</c:v>
                </c:pt>
                <c:pt idx="50">
                  <c:v>59.499999999999993</c:v>
                </c:pt>
                <c:pt idx="51">
                  <c:v>61.15</c:v>
                </c:pt>
                <c:pt idx="52">
                  <c:v>62.349999999999987</c:v>
                </c:pt>
                <c:pt idx="53">
                  <c:v>64.150000000000006</c:v>
                </c:pt>
                <c:pt idx="54">
                  <c:v>65.950000000000017</c:v>
                </c:pt>
                <c:pt idx="55">
                  <c:v>67.599999999999994</c:v>
                </c:pt>
                <c:pt idx="56">
                  <c:v>68.800000000000011</c:v>
                </c:pt>
                <c:pt idx="57">
                  <c:v>70.599999999999994</c:v>
                </c:pt>
                <c:pt idx="58">
                  <c:v>71.800000000000011</c:v>
                </c:pt>
                <c:pt idx="59">
                  <c:v>73.450000000000017</c:v>
                </c:pt>
                <c:pt idx="60">
                  <c:v>75.25</c:v>
                </c:pt>
                <c:pt idx="61">
                  <c:v>77.049999999999983</c:v>
                </c:pt>
                <c:pt idx="62">
                  <c:v>78.25</c:v>
                </c:pt>
                <c:pt idx="63">
                  <c:v>79.900000000000006</c:v>
                </c:pt>
                <c:pt idx="64">
                  <c:v>81.099999999999994</c:v>
                </c:pt>
                <c:pt idx="65">
                  <c:v>82.9</c:v>
                </c:pt>
                <c:pt idx="66">
                  <c:v>84.700000000000017</c:v>
                </c:pt>
                <c:pt idx="67">
                  <c:v>86.35</c:v>
                </c:pt>
                <c:pt idx="68">
                  <c:v>87.549999999999983</c:v>
                </c:pt>
                <c:pt idx="69">
                  <c:v>89.35</c:v>
                </c:pt>
                <c:pt idx="70">
                  <c:v>90.549999999999983</c:v>
                </c:pt>
                <c:pt idx="71">
                  <c:v>92.200000000000017</c:v>
                </c:pt>
                <c:pt idx="72">
                  <c:v>94</c:v>
                </c:pt>
                <c:pt idx="73">
                  <c:v>95.799999999999983</c:v>
                </c:pt>
                <c:pt idx="74">
                  <c:v>97</c:v>
                </c:pt>
                <c:pt idx="75">
                  <c:v>98.65</c:v>
                </c:pt>
              </c:numCache>
            </c:numRef>
          </c:yVal>
          <c:smooth val="1"/>
          <c:extLst>
            <c:ext xmlns:c16="http://schemas.microsoft.com/office/drawing/2014/chart" uri="{C3380CC4-5D6E-409C-BE32-E72D297353CC}">
              <c16:uniqueId val="{00000003-56A1-4263-AD2E-DD1977E8CEB1}"/>
            </c:ext>
          </c:extLst>
        </c:ser>
        <c:dLbls>
          <c:showLegendKey val="0"/>
          <c:showVal val="0"/>
          <c:showCatName val="0"/>
          <c:showSerName val="0"/>
          <c:showPercent val="0"/>
          <c:showBubbleSize val="0"/>
        </c:dLbls>
        <c:axId val="405504000"/>
        <c:axId val="405518144"/>
      </c:scatterChart>
      <c:scatterChart>
        <c:scatterStyle val="lineMarker"/>
        <c:varyColors val="0"/>
        <c:ser>
          <c:idx val="4"/>
          <c:order val="4"/>
          <c:tx>
            <c:strRef>
              <c:f>Sheet1!$U$20</c:f>
              <c:strCache>
                <c:ptCount val="1"/>
                <c:pt idx="0">
                  <c:v>Clay</c:v>
                </c:pt>
              </c:strCache>
            </c:strRef>
          </c:tx>
          <c:spPr>
            <a:ln w="9525" cap="rnd">
              <a:solidFill>
                <a:schemeClr val="tx1">
                  <a:lumMod val="75000"/>
                  <a:lumOff val="25000"/>
                </a:schemeClr>
              </a:solidFill>
              <a:round/>
            </a:ln>
            <a:effectLst/>
          </c:spPr>
          <c:marker>
            <c:symbol val="none"/>
          </c:marker>
          <c:xVal>
            <c:numRef>
              <c:f>Sheet1!$U$21:$U$32</c:f>
              <c:numCache>
                <c:formatCode>General</c:formatCode>
                <c:ptCount val="12"/>
                <c:pt idx="0">
                  <c:v>-10</c:v>
                </c:pt>
                <c:pt idx="1">
                  <c:v>50</c:v>
                </c:pt>
                <c:pt idx="2">
                  <c:v>50</c:v>
                </c:pt>
                <c:pt idx="3">
                  <c:v>-10</c:v>
                </c:pt>
                <c:pt idx="4">
                  <c:v>-10</c:v>
                </c:pt>
                <c:pt idx="5">
                  <c:v>50</c:v>
                </c:pt>
                <c:pt idx="6">
                  <c:v>50</c:v>
                </c:pt>
                <c:pt idx="7">
                  <c:v>-10</c:v>
                </c:pt>
                <c:pt idx="8">
                  <c:v>-10</c:v>
                </c:pt>
                <c:pt idx="9">
                  <c:v>50</c:v>
                </c:pt>
                <c:pt idx="10">
                  <c:v>50</c:v>
                </c:pt>
                <c:pt idx="11">
                  <c:v>-10</c:v>
                </c:pt>
              </c:numCache>
            </c:numRef>
          </c:xVal>
          <c:yVal>
            <c:numRef>
              <c:f>Sheet1!$T$21:$T$32</c:f>
              <c:numCache>
                <c:formatCode>General</c:formatCode>
                <c:ptCount val="12"/>
                <c:pt idx="0">
                  <c:v>22.399999999999991</c:v>
                </c:pt>
                <c:pt idx="1">
                  <c:v>22.399999999999991</c:v>
                </c:pt>
                <c:pt idx="2">
                  <c:v>26.399999999999991</c:v>
                </c:pt>
                <c:pt idx="3">
                  <c:v>26.399999999999991</c:v>
                </c:pt>
                <c:pt idx="4">
                  <c:v>51.8</c:v>
                </c:pt>
                <c:pt idx="5">
                  <c:v>51.8</c:v>
                </c:pt>
                <c:pt idx="6">
                  <c:v>59.8</c:v>
                </c:pt>
                <c:pt idx="7">
                  <c:v>59.8</c:v>
                </c:pt>
                <c:pt idx="8">
                  <c:v>82.1</c:v>
                </c:pt>
                <c:pt idx="9">
                  <c:v>82.1</c:v>
                </c:pt>
                <c:pt idx="10">
                  <c:v>94.1</c:v>
                </c:pt>
                <c:pt idx="11">
                  <c:v>94.1</c:v>
                </c:pt>
              </c:numCache>
            </c:numRef>
          </c:yVal>
          <c:smooth val="0"/>
          <c:extLst>
            <c:ext xmlns:c16="http://schemas.microsoft.com/office/drawing/2014/chart" uri="{C3380CC4-5D6E-409C-BE32-E72D297353CC}">
              <c16:uniqueId val="{00000004-56A1-4263-AD2E-DD1977E8CEB1}"/>
            </c:ext>
          </c:extLst>
        </c:ser>
        <c:dLbls>
          <c:showLegendKey val="0"/>
          <c:showVal val="0"/>
          <c:showCatName val="0"/>
          <c:showSerName val="0"/>
          <c:showPercent val="0"/>
          <c:showBubbleSize val="0"/>
        </c:dLbls>
        <c:axId val="405504000"/>
        <c:axId val="405518144"/>
      </c:scatterChart>
      <c:valAx>
        <c:axId val="405504000"/>
        <c:scaling>
          <c:orientation val="minMax"/>
          <c:max val="4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nb-NO"/>
          </a:p>
        </c:txPr>
        <c:crossAx val="405518144"/>
        <c:crosses val="autoZero"/>
        <c:crossBetween val="midCat"/>
        <c:majorUnit val="10"/>
        <c:minorUnit val="5"/>
      </c:valAx>
      <c:valAx>
        <c:axId val="40551814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nb-NO"/>
          </a:p>
        </c:txPr>
        <c:crossAx val="405504000"/>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latin typeface="Times New Roman" panose="02020603050405020304" pitchFamily="18" charset="0"/>
          <a:cs typeface="Times New Roman" panose="02020603050405020304" pitchFamily="18" charset="0"/>
        </a:defRPr>
      </a:pPr>
      <a:endParaRPr lang="nb-NO"/>
    </a:p>
  </c:txPr>
  <c:externalData r:id="rId3">
    <c:autoUpdate val="0"/>
  </c:externalData>
  <c:userShapes r:id="rId4"/>
</c:chartSpace>
</file>

<file path=ppt/charts/chart4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marL="0" marR="0" lvl="0" indent="0" algn="ctr" defTabSz="914400" rtl="0" eaLnBrk="1" fontAlgn="auto" latinLnBrk="0" hangingPunct="1">
              <a:lnSpc>
                <a:spcPct val="100000"/>
              </a:lnSpc>
              <a:spcBef>
                <a:spcPts val="0"/>
              </a:spcBef>
              <a:spcAft>
                <a:spcPts val="0"/>
              </a:spcAft>
              <a:buClrTx/>
              <a:buSzTx/>
              <a:buFontTx/>
              <a:buNone/>
              <a:tabLst/>
              <a:defRPr sz="1200" b="0" i="0" u="none" strike="noStrike" kern="120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r>
              <a:rPr lang="en-GB" sz="1200" b="0" err="1">
                <a:solidFill>
                  <a:schemeClr val="tx1">
                    <a:lumMod val="95000"/>
                    <a:lumOff val="5000"/>
                  </a:schemeClr>
                </a:solidFill>
              </a:rPr>
              <a:t>Friksjonsforhold</a:t>
            </a:r>
            <a:r>
              <a:rPr lang="en-GB" sz="1200" b="0" i="0" baseline="0">
                <a:solidFill>
                  <a:schemeClr val="tx1">
                    <a:lumMod val="95000"/>
                    <a:lumOff val="5000"/>
                  </a:schemeClr>
                </a:solidFill>
                <a:effectLst/>
              </a:rPr>
              <a:t>, F</a:t>
            </a:r>
            <a:r>
              <a:rPr lang="en-GB" sz="1200" b="0" i="0" baseline="-25000">
                <a:solidFill>
                  <a:schemeClr val="tx1">
                    <a:lumMod val="95000"/>
                    <a:lumOff val="5000"/>
                  </a:schemeClr>
                </a:solidFill>
                <a:effectLst/>
              </a:rPr>
              <a:t>r </a:t>
            </a:r>
            <a:endParaRPr lang="en-GB" sz="1200">
              <a:solidFill>
                <a:schemeClr val="tx1">
                  <a:lumMod val="95000"/>
                  <a:lumOff val="5000"/>
                </a:schemeClr>
              </a:solidFill>
              <a:effectLst/>
            </a:endParaRPr>
          </a:p>
        </c:rich>
      </c:tx>
      <c:overlay val="0"/>
      <c:spPr>
        <a:noFill/>
        <a:ln>
          <a:noFill/>
        </a:ln>
        <a:effectLst/>
      </c:spPr>
    </c:title>
    <c:autoTitleDeleted val="0"/>
    <c:plotArea>
      <c:layout>
        <c:manualLayout>
          <c:layoutTarget val="inner"/>
          <c:xMode val="edge"/>
          <c:yMode val="edge"/>
          <c:x val="0.11978254191126148"/>
          <c:y val="0.18554301075268817"/>
          <c:w val="0.81674331322374671"/>
          <c:h val="0.77652389486260454"/>
        </c:manualLayout>
      </c:layout>
      <c:scatterChart>
        <c:scatterStyle val="lineMarker"/>
        <c:varyColors val="0"/>
        <c:ser>
          <c:idx val="4"/>
          <c:order val="4"/>
          <c:tx>
            <c:strRef>
              <c:f>Sheet1!$U$20</c:f>
              <c:strCache>
                <c:ptCount val="1"/>
                <c:pt idx="0">
                  <c:v>Clay</c:v>
                </c:pt>
              </c:strCache>
            </c:strRef>
          </c:tx>
          <c:spPr>
            <a:ln w="9525">
              <a:solidFill>
                <a:schemeClr val="tx1">
                  <a:lumMod val="75000"/>
                  <a:lumOff val="25000"/>
                </a:schemeClr>
              </a:solidFill>
            </a:ln>
          </c:spPr>
          <c:marker>
            <c:symbol val="none"/>
          </c:marker>
          <c:xVal>
            <c:numRef>
              <c:f>Sheet1!$U$21:$U$32</c:f>
              <c:numCache>
                <c:formatCode>General</c:formatCode>
                <c:ptCount val="12"/>
                <c:pt idx="0">
                  <c:v>-10</c:v>
                </c:pt>
                <c:pt idx="1">
                  <c:v>50</c:v>
                </c:pt>
                <c:pt idx="2">
                  <c:v>50</c:v>
                </c:pt>
                <c:pt idx="3">
                  <c:v>-10</c:v>
                </c:pt>
                <c:pt idx="4">
                  <c:v>-10</c:v>
                </c:pt>
                <c:pt idx="5">
                  <c:v>50</c:v>
                </c:pt>
                <c:pt idx="6">
                  <c:v>50</c:v>
                </c:pt>
                <c:pt idx="7">
                  <c:v>-10</c:v>
                </c:pt>
                <c:pt idx="8">
                  <c:v>-10</c:v>
                </c:pt>
                <c:pt idx="9">
                  <c:v>50</c:v>
                </c:pt>
                <c:pt idx="10">
                  <c:v>50</c:v>
                </c:pt>
                <c:pt idx="11">
                  <c:v>-10</c:v>
                </c:pt>
              </c:numCache>
            </c:numRef>
          </c:xVal>
          <c:yVal>
            <c:numRef>
              <c:f>Sheet1!$T$21:$T$32</c:f>
              <c:numCache>
                <c:formatCode>General</c:formatCode>
                <c:ptCount val="12"/>
                <c:pt idx="0">
                  <c:v>22.399999999999991</c:v>
                </c:pt>
                <c:pt idx="1">
                  <c:v>22.399999999999991</c:v>
                </c:pt>
                <c:pt idx="2">
                  <c:v>26.399999999999991</c:v>
                </c:pt>
                <c:pt idx="3">
                  <c:v>26.399999999999991</c:v>
                </c:pt>
                <c:pt idx="4">
                  <c:v>51.8</c:v>
                </c:pt>
                <c:pt idx="5">
                  <c:v>51.8</c:v>
                </c:pt>
                <c:pt idx="6">
                  <c:v>59.8</c:v>
                </c:pt>
                <c:pt idx="7">
                  <c:v>59.8</c:v>
                </c:pt>
                <c:pt idx="8">
                  <c:v>82.1</c:v>
                </c:pt>
                <c:pt idx="9">
                  <c:v>82.1</c:v>
                </c:pt>
                <c:pt idx="10">
                  <c:v>94.1</c:v>
                </c:pt>
                <c:pt idx="11">
                  <c:v>94.1</c:v>
                </c:pt>
              </c:numCache>
            </c:numRef>
          </c:yVal>
          <c:smooth val="0"/>
          <c:extLst>
            <c:ext xmlns:c16="http://schemas.microsoft.com/office/drawing/2014/chart" uri="{C3380CC4-5D6E-409C-BE32-E72D297353CC}">
              <c16:uniqueId val="{00000000-77A0-4738-B0C6-3FA547AD041A}"/>
            </c:ext>
          </c:extLst>
        </c:ser>
        <c:dLbls>
          <c:showLegendKey val="0"/>
          <c:showVal val="0"/>
          <c:showCatName val="0"/>
          <c:showSerName val="0"/>
          <c:showPercent val="0"/>
          <c:showBubbleSize val="0"/>
        </c:dLbls>
        <c:axId val="405504000"/>
        <c:axId val="405518144"/>
      </c:scatterChart>
      <c:scatterChart>
        <c:scatterStyle val="smoothMarker"/>
        <c:varyColors val="0"/>
        <c:ser>
          <c:idx val="1"/>
          <c:order val="0"/>
          <c:tx>
            <c:strRef>
              <c:f>Sheet1!$A$1</c:f>
              <c:strCache>
                <c:ptCount val="1"/>
                <c:pt idx="0">
                  <c:v>Not corrected</c:v>
                </c:pt>
              </c:strCache>
            </c:strRef>
          </c:tx>
          <c:spPr>
            <a:ln w="12700" cmpd="sng">
              <a:solidFill>
                <a:srgbClr val="0070C0"/>
              </a:solidFill>
            </a:ln>
          </c:spPr>
          <c:marker>
            <c:symbol val="none"/>
          </c:marker>
          <c:xVal>
            <c:numRef>
              <c:f>Sheet1!$A$4:$A$79</c:f>
              <c:numCache>
                <c:formatCode>0.0</c:formatCode>
                <c:ptCount val="76"/>
                <c:pt idx="0">
                  <c:v>1.2972300244774863E-2</c:v>
                </c:pt>
                <c:pt idx="1">
                  <c:v>0.60707221985856386</c:v>
                </c:pt>
                <c:pt idx="2">
                  <c:v>0.15097706751448595</c:v>
                </c:pt>
                <c:pt idx="3">
                  <c:v>0.13604622411864814</c:v>
                </c:pt>
                <c:pt idx="4">
                  <c:v>0.13788744938550448</c:v>
                </c:pt>
                <c:pt idx="5">
                  <c:v>0.14806225819257077</c:v>
                </c:pt>
                <c:pt idx="6">
                  <c:v>0.16085249347955224</c:v>
                </c:pt>
                <c:pt idx="7">
                  <c:v>0.18068742264552196</c:v>
                </c:pt>
                <c:pt idx="8">
                  <c:v>0.19859847495938496</c:v>
                </c:pt>
                <c:pt idx="9">
                  <c:v>0.22060460138783214</c:v>
                </c:pt>
                <c:pt idx="10">
                  <c:v>0.23613189736343332</c:v>
                </c:pt>
                <c:pt idx="11">
                  <c:v>0.25958671533895783</c:v>
                </c:pt>
                <c:pt idx="12">
                  <c:v>0.27936254277332062</c:v>
                </c:pt>
                <c:pt idx="13">
                  <c:v>0.29710901670302275</c:v>
                </c:pt>
                <c:pt idx="14">
                  <c:v>0.33598508233508639</c:v>
                </c:pt>
                <c:pt idx="15">
                  <c:v>0.5393125818951886</c:v>
                </c:pt>
                <c:pt idx="16">
                  <c:v>0.86204365147865036</c:v>
                </c:pt>
                <c:pt idx="17">
                  <c:v>1.7604243793755368</c:v>
                </c:pt>
                <c:pt idx="18">
                  <c:v>3.2739002314970813</c:v>
                </c:pt>
                <c:pt idx="19">
                  <c:v>1.9920777735076343</c:v>
                </c:pt>
                <c:pt idx="20">
                  <c:v>1.1103471905759867</c:v>
                </c:pt>
                <c:pt idx="21">
                  <c:v>0.68250467005246085</c:v>
                </c:pt>
                <c:pt idx="22">
                  <c:v>0.58335778384541948</c:v>
                </c:pt>
                <c:pt idx="23">
                  <c:v>0.49515773052169526</c:v>
                </c:pt>
                <c:pt idx="24">
                  <c:v>0.42765326692510969</c:v>
                </c:pt>
                <c:pt idx="25">
                  <c:v>0.41216971399766589</c:v>
                </c:pt>
                <c:pt idx="26">
                  <c:v>0.41223252273315342</c:v>
                </c:pt>
                <c:pt idx="27">
                  <c:v>0.38950946824614441</c:v>
                </c:pt>
                <c:pt idx="28">
                  <c:v>0.36924945707042456</c:v>
                </c:pt>
                <c:pt idx="29">
                  <c:v>0.37602726029981776</c:v>
                </c:pt>
                <c:pt idx="30">
                  <c:v>0.38202453834666744</c:v>
                </c:pt>
                <c:pt idx="31">
                  <c:v>0.40319363300027677</c:v>
                </c:pt>
                <c:pt idx="32">
                  <c:v>0.43965852657362609</c:v>
                </c:pt>
                <c:pt idx="33">
                  <c:v>0.57048875147255629</c:v>
                </c:pt>
                <c:pt idx="34">
                  <c:v>0.825996993288304</c:v>
                </c:pt>
                <c:pt idx="35">
                  <c:v>1.616201100481937</c:v>
                </c:pt>
                <c:pt idx="36">
                  <c:v>2.9054452955561203</c:v>
                </c:pt>
                <c:pt idx="37">
                  <c:v>5.5900888995002482</c:v>
                </c:pt>
                <c:pt idx="38">
                  <c:v>11.007216386102497</c:v>
                </c:pt>
                <c:pt idx="39">
                  <c:v>11.616662444563833</c:v>
                </c:pt>
                <c:pt idx="40">
                  <c:v>5.6135887503065023</c:v>
                </c:pt>
                <c:pt idx="41">
                  <c:v>1.8147461159495668</c:v>
                </c:pt>
                <c:pt idx="42">
                  <c:v>0.81031289552505315</c:v>
                </c:pt>
                <c:pt idx="43">
                  <c:v>0.5681735476370916</c:v>
                </c:pt>
                <c:pt idx="44">
                  <c:v>0.48571311778103027</c:v>
                </c:pt>
                <c:pt idx="45">
                  <c:v>0.41285089652311635</c:v>
                </c:pt>
                <c:pt idx="46">
                  <c:v>0.36318860902815647</c:v>
                </c:pt>
                <c:pt idx="47">
                  <c:v>0.29947490485960188</c:v>
                </c:pt>
                <c:pt idx="48">
                  <c:v>0.29798630367507589</c:v>
                </c:pt>
                <c:pt idx="49">
                  <c:v>0.33822892866582394</c:v>
                </c:pt>
                <c:pt idx="50">
                  <c:v>0.37201076365715069</c:v>
                </c:pt>
                <c:pt idx="51">
                  <c:v>0.46746729512660573</c:v>
                </c:pt>
                <c:pt idx="52">
                  <c:v>0.56533050330709977</c:v>
                </c:pt>
                <c:pt idx="53">
                  <c:v>0.92694036855534712</c:v>
                </c:pt>
                <c:pt idx="54">
                  <c:v>1.7992946095541258</c:v>
                </c:pt>
                <c:pt idx="55">
                  <c:v>2.9253421102887436</c:v>
                </c:pt>
                <c:pt idx="56">
                  <c:v>4.2225363331989492</c:v>
                </c:pt>
                <c:pt idx="57">
                  <c:v>10.141141815824007</c:v>
                </c:pt>
                <c:pt idx="58">
                  <c:v>15.304340165166195</c:v>
                </c:pt>
                <c:pt idx="59">
                  <c:v>15.88038562207184</c:v>
                </c:pt>
                <c:pt idx="60">
                  <c:v>12.831961168428109</c:v>
                </c:pt>
                <c:pt idx="61">
                  <c:v>6.1248102286839652</c:v>
                </c:pt>
                <c:pt idx="62">
                  <c:v>2.8632845707227679</c:v>
                </c:pt>
                <c:pt idx="63">
                  <c:v>0.94503489912134464</c:v>
                </c:pt>
                <c:pt idx="64">
                  <c:v>0.54707857078373379</c:v>
                </c:pt>
                <c:pt idx="65">
                  <c:v>0.32185857276237373</c:v>
                </c:pt>
                <c:pt idx="66">
                  <c:v>0.23120469640524821</c:v>
                </c:pt>
                <c:pt idx="67">
                  <c:v>0.2084819356444399</c:v>
                </c:pt>
                <c:pt idx="68">
                  <c:v>0.21049872907008904</c:v>
                </c:pt>
                <c:pt idx="69">
                  <c:v>0.21846426509295835</c:v>
                </c:pt>
                <c:pt idx="70">
                  <c:v>0.22096320917830392</c:v>
                </c:pt>
                <c:pt idx="71">
                  <c:v>0.22170937883713193</c:v>
                </c:pt>
                <c:pt idx="72">
                  <c:v>0.23201168878096842</c:v>
                </c:pt>
                <c:pt idx="73">
                  <c:v>0.24962583476732003</c:v>
                </c:pt>
                <c:pt idx="74">
                  <c:v>0.27338753800060428</c:v>
                </c:pt>
                <c:pt idx="75">
                  <c:v>0.30035890898991713</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1-77A0-4738-B0C6-3FA547AD041A}"/>
            </c:ext>
          </c:extLst>
        </c:ser>
        <c:ser>
          <c:idx val="0"/>
          <c:order val="1"/>
          <c:tx>
            <c:strRef>
              <c:f>Sheet1!$B$1</c:f>
              <c:strCache>
                <c:ptCount val="1"/>
                <c:pt idx="0">
                  <c:v>Bottom</c:v>
                </c:pt>
              </c:strCache>
            </c:strRef>
          </c:tx>
          <c:spPr>
            <a:ln w="12700" cap="rnd">
              <a:solidFill>
                <a:schemeClr val="accent6">
                  <a:lumMod val="75000"/>
                </a:schemeClr>
              </a:solidFill>
              <a:prstDash val="solid"/>
              <a:round/>
            </a:ln>
            <a:effectLst/>
          </c:spPr>
          <c:marker>
            <c:symbol val="none"/>
          </c:marker>
          <c:xVal>
            <c:numRef>
              <c:f>Sheet1!$B$4:$B$79</c:f>
              <c:numCache>
                <c:formatCode>0.0</c:formatCode>
                <c:ptCount val="76"/>
                <c:pt idx="0">
                  <c:v>-1.775632733504487</c:v>
                </c:pt>
                <c:pt idx="1">
                  <c:v>1.7160340931403046</c:v>
                </c:pt>
                <c:pt idx="2">
                  <c:v>0.28537806328359655</c:v>
                </c:pt>
                <c:pt idx="3">
                  <c:v>0.23433745179440635</c:v>
                </c:pt>
                <c:pt idx="4">
                  <c:v>0.23140997203614766</c:v>
                </c:pt>
                <c:pt idx="5">
                  <c:v>0.22001263070183041</c:v>
                </c:pt>
                <c:pt idx="6">
                  <c:v>0.21302570590573683</c:v>
                </c:pt>
                <c:pt idx="7">
                  <c:v>0.22684658526747259</c:v>
                </c:pt>
                <c:pt idx="8">
                  <c:v>0.24883297311190833</c:v>
                </c:pt>
                <c:pt idx="9">
                  <c:v>0.28003830381256445</c:v>
                </c:pt>
                <c:pt idx="10">
                  <c:v>0.29548554465132837</c:v>
                </c:pt>
                <c:pt idx="11">
                  <c:v>0.30959479445633548</c:v>
                </c:pt>
                <c:pt idx="12">
                  <c:v>0.3556003099362422</c:v>
                </c:pt>
                <c:pt idx="13">
                  <c:v>0.48710929857952145</c:v>
                </c:pt>
                <c:pt idx="14">
                  <c:v>0.69256740984824905</c:v>
                </c:pt>
                <c:pt idx="15">
                  <c:v>1.3818858685192683</c:v>
                </c:pt>
                <c:pt idx="16">
                  <c:v>2.5079696601361849</c:v>
                </c:pt>
                <c:pt idx="17">
                  <c:v>2.7878899440166567</c:v>
                </c:pt>
                <c:pt idx="18">
                  <c:v>2.523298715007503</c:v>
                </c:pt>
                <c:pt idx="19">
                  <c:v>1.278004404982527</c:v>
                </c:pt>
                <c:pt idx="20">
                  <c:v>0.7708847875794399</c:v>
                </c:pt>
                <c:pt idx="21">
                  <c:v>0.52577169040922278</c:v>
                </c:pt>
                <c:pt idx="22">
                  <c:v>0.46692316989812777</c:v>
                </c:pt>
                <c:pt idx="23">
                  <c:v>0.41437029129130121</c:v>
                </c:pt>
                <c:pt idx="24">
                  <c:v>0.36252919938371031</c:v>
                </c:pt>
                <c:pt idx="25">
                  <c:v>0.32958552707395372</c:v>
                </c:pt>
                <c:pt idx="26">
                  <c:v>0.33862127705577588</c:v>
                </c:pt>
                <c:pt idx="27">
                  <c:v>0.36376282864015014</c:v>
                </c:pt>
                <c:pt idx="28">
                  <c:v>0.37263809448457091</c:v>
                </c:pt>
                <c:pt idx="29">
                  <c:v>0.39417093304964557</c:v>
                </c:pt>
                <c:pt idx="30">
                  <c:v>0.42101541055315661</c:v>
                </c:pt>
                <c:pt idx="31">
                  <c:v>0.49377217458605449</c:v>
                </c:pt>
                <c:pt idx="32">
                  <c:v>0.63032509584741592</c:v>
                </c:pt>
                <c:pt idx="33">
                  <c:v>1.0107779074970442</c:v>
                </c:pt>
                <c:pt idx="34">
                  <c:v>1.5477191888423452</c:v>
                </c:pt>
                <c:pt idx="35">
                  <c:v>3.5099558863691045</c:v>
                </c:pt>
                <c:pt idx="36">
                  <c:v>4.6533988220344078</c:v>
                </c:pt>
                <c:pt idx="37">
                  <c:v>5.3139130654133879</c:v>
                </c:pt>
                <c:pt idx="38">
                  <c:v>8.1393857283104865</c:v>
                </c:pt>
                <c:pt idx="39">
                  <c:v>7.4470201193297427</c:v>
                </c:pt>
                <c:pt idx="40">
                  <c:v>3.2998259728400443</c:v>
                </c:pt>
                <c:pt idx="41">
                  <c:v>1.0950221422158701</c:v>
                </c:pt>
                <c:pt idx="42">
                  <c:v>0.52893249951422627</c:v>
                </c:pt>
                <c:pt idx="43">
                  <c:v>0.37416122023727916</c:v>
                </c:pt>
                <c:pt idx="44">
                  <c:v>0.29812619519613093</c:v>
                </c:pt>
                <c:pt idx="45">
                  <c:v>0.25861199386230216</c:v>
                </c:pt>
                <c:pt idx="46">
                  <c:v>0.27463775765726434</c:v>
                </c:pt>
                <c:pt idx="47">
                  <c:v>0.31030506152332499</c:v>
                </c:pt>
                <c:pt idx="48">
                  <c:v>0.34279221047883585</c:v>
                </c:pt>
                <c:pt idx="49">
                  <c:v>0.39804204447199076</c:v>
                </c:pt>
                <c:pt idx="50">
                  <c:v>0.4662929872798815</c:v>
                </c:pt>
                <c:pt idx="51">
                  <c:v>0.67977834360137812</c:v>
                </c:pt>
                <c:pt idx="52">
                  <c:v>0.94578384279904815</c:v>
                </c:pt>
                <c:pt idx="53">
                  <c:v>1.7339399923016039</c:v>
                </c:pt>
                <c:pt idx="54">
                  <c:v>3.6886140462663115</c:v>
                </c:pt>
                <c:pt idx="55">
                  <c:v>5.3689514384435828</c:v>
                </c:pt>
                <c:pt idx="56">
                  <c:v>5.9580646719850634</c:v>
                </c:pt>
                <c:pt idx="57">
                  <c:v>9.5883438541953474</c:v>
                </c:pt>
                <c:pt idx="58">
                  <c:v>12.075965169293561</c:v>
                </c:pt>
                <c:pt idx="59">
                  <c:v>10.962998544901266</c:v>
                </c:pt>
                <c:pt idx="60">
                  <c:v>9.0632194884398096</c:v>
                </c:pt>
                <c:pt idx="61">
                  <c:v>3.9744240261301607</c:v>
                </c:pt>
                <c:pt idx="62">
                  <c:v>1.7017331906313402</c:v>
                </c:pt>
                <c:pt idx="63">
                  <c:v>0.55227233047518409</c:v>
                </c:pt>
                <c:pt idx="64">
                  <c:v>0.35049412002826341</c:v>
                </c:pt>
                <c:pt idx="65">
                  <c:v>0.27002260285826801</c:v>
                </c:pt>
                <c:pt idx="66">
                  <c:v>0.24771286581191468</c:v>
                </c:pt>
                <c:pt idx="67">
                  <c:v>0.24456024139079685</c:v>
                </c:pt>
                <c:pt idx="68">
                  <c:v>0.25001960971662163</c:v>
                </c:pt>
                <c:pt idx="69">
                  <c:v>0.26815119975855189</c:v>
                </c:pt>
                <c:pt idx="70">
                  <c:v>0.28324617227218224</c:v>
                </c:pt>
                <c:pt idx="71">
                  <c:v>0.29574791645528703</c:v>
                </c:pt>
                <c:pt idx="72">
                  <c:v>0.3167311951634123</c:v>
                </c:pt>
                <c:pt idx="73">
                  <c:v>0.31356921113403385</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2-77A0-4738-B0C6-3FA547AD041A}"/>
            </c:ext>
          </c:extLst>
        </c:ser>
        <c:ser>
          <c:idx val="2"/>
          <c:order val="2"/>
          <c:tx>
            <c:strRef>
              <c:f>Sheet1!$C$1</c:f>
              <c:strCache>
                <c:ptCount val="1"/>
                <c:pt idx="0">
                  <c:v>Mid</c:v>
                </c:pt>
              </c:strCache>
            </c:strRef>
          </c:tx>
          <c:spPr>
            <a:ln w="12700">
              <a:solidFill>
                <a:srgbClr val="FFC000"/>
              </a:solidFill>
              <a:prstDash val="solid"/>
            </a:ln>
          </c:spPr>
          <c:marker>
            <c:symbol val="none"/>
          </c:marker>
          <c:xVal>
            <c:numRef>
              <c:f>Sheet1!$C$4:$C$79</c:f>
              <c:numCache>
                <c:formatCode>0.0</c:formatCode>
                <c:ptCount val="76"/>
                <c:pt idx="0">
                  <c:v>-4.1000330773636922</c:v>
                </c:pt>
                <c:pt idx="1">
                  <c:v>3.4557667274836441</c:v>
                </c:pt>
                <c:pt idx="2">
                  <c:v>0.51949592688140223</c:v>
                </c:pt>
                <c:pt idx="3">
                  <c:v>0.37148976505308595</c:v>
                </c:pt>
                <c:pt idx="4">
                  <c:v>0.34984342247614664</c:v>
                </c:pt>
                <c:pt idx="5">
                  <c:v>0.32196970346609333</c:v>
                </c:pt>
                <c:pt idx="6">
                  <c:v>0.30253305686619014</c:v>
                </c:pt>
                <c:pt idx="7">
                  <c:v>0.32109041530601523</c:v>
                </c:pt>
                <c:pt idx="8">
                  <c:v>0.38054069582055389</c:v>
                </c:pt>
                <c:pt idx="9">
                  <c:v>0.54542119238832099</c:v>
                </c:pt>
                <c:pt idx="10">
                  <c:v>0.73301300923655599</c:v>
                </c:pt>
                <c:pt idx="11">
                  <c:v>1.1219542978641841</c:v>
                </c:pt>
                <c:pt idx="12">
                  <c:v>1.2885772936631747</c:v>
                </c:pt>
                <c:pt idx="13">
                  <c:v>1.0146553211933427</c:v>
                </c:pt>
                <c:pt idx="14">
                  <c:v>0.95579727785677315</c:v>
                </c:pt>
                <c:pt idx="15">
                  <c:v>1.1062166910331868</c:v>
                </c:pt>
                <c:pt idx="16">
                  <c:v>1.3076133929918836</c:v>
                </c:pt>
                <c:pt idx="17">
                  <c:v>1.5902530029368307</c:v>
                </c:pt>
                <c:pt idx="18">
                  <c:v>1.6851829683124095</c:v>
                </c:pt>
                <c:pt idx="19">
                  <c:v>0.93464705784409796</c:v>
                </c:pt>
                <c:pt idx="20">
                  <c:v>0.55834221448980681</c:v>
                </c:pt>
                <c:pt idx="21">
                  <c:v>0.37640902513961816</c:v>
                </c:pt>
                <c:pt idx="22">
                  <c:v>0.35810262239727786</c:v>
                </c:pt>
                <c:pt idx="23">
                  <c:v>0.34075939655781334</c:v>
                </c:pt>
                <c:pt idx="24">
                  <c:v>0.32918475866064623</c:v>
                </c:pt>
                <c:pt idx="25">
                  <c:v>0.35388751415990355</c:v>
                </c:pt>
                <c:pt idx="26">
                  <c:v>0.38938495989100325</c:v>
                </c:pt>
                <c:pt idx="27">
                  <c:v>0.47785454269936489</c:v>
                </c:pt>
                <c:pt idx="28">
                  <c:v>0.59798884735892111</c:v>
                </c:pt>
                <c:pt idx="29">
                  <c:v>0.80586120968436292</c:v>
                </c:pt>
                <c:pt idx="30">
                  <c:v>1.1628454240405881</c:v>
                </c:pt>
                <c:pt idx="31">
                  <c:v>1.4200235786172843</c:v>
                </c:pt>
                <c:pt idx="32">
                  <c:v>1.422823430899703</c:v>
                </c:pt>
                <c:pt idx="33">
                  <c:v>1.470599520719144</c:v>
                </c:pt>
                <c:pt idx="34">
                  <c:v>1.6557366837487166</c:v>
                </c:pt>
                <c:pt idx="35">
                  <c:v>1.9931726967025807</c:v>
                </c:pt>
                <c:pt idx="36">
                  <c:v>2.1797449839491612</c:v>
                </c:pt>
                <c:pt idx="37">
                  <c:v>2.3975885357778726</c:v>
                </c:pt>
                <c:pt idx="38">
                  <c:v>3.7567043270187797</c:v>
                </c:pt>
                <c:pt idx="39">
                  <c:v>3.4290636318751675</c:v>
                </c:pt>
                <c:pt idx="40">
                  <c:v>1.5368750125955011</c:v>
                </c:pt>
                <c:pt idx="41">
                  <c:v>0.55808085354142434</c:v>
                </c:pt>
                <c:pt idx="42">
                  <c:v>0.33943141648652742</c:v>
                </c:pt>
                <c:pt idx="43">
                  <c:v>0.30264559457856371</c:v>
                </c:pt>
                <c:pt idx="44">
                  <c:v>0.30847762094218506</c:v>
                </c:pt>
                <c:pt idx="45">
                  <c:v>0.33423709793190698</c:v>
                </c:pt>
                <c:pt idx="46">
                  <c:v>0.38956396189875808</c:v>
                </c:pt>
                <c:pt idx="47">
                  <c:v>0.52332760809534917</c:v>
                </c:pt>
                <c:pt idx="48">
                  <c:v>0.72877157131292802</c:v>
                </c:pt>
                <c:pt idx="49">
                  <c:v>1.1054745510604065</c:v>
                </c:pt>
                <c:pt idx="50">
                  <c:v>1.4145350662336209</c:v>
                </c:pt>
                <c:pt idx="51">
                  <c:v>1.8076109805994158</c:v>
                </c:pt>
                <c:pt idx="52">
                  <c:v>1.9996505203531403</c:v>
                </c:pt>
                <c:pt idx="53">
                  <c:v>2.4770571318594183</c:v>
                </c:pt>
                <c:pt idx="54">
                  <c:v>3.0497562858499756</c:v>
                </c:pt>
                <c:pt idx="55">
                  <c:v>3.4148491501189393</c:v>
                </c:pt>
                <c:pt idx="56">
                  <c:v>3.4644866982094751</c:v>
                </c:pt>
                <c:pt idx="57">
                  <c:v>4.614886101704581</c:v>
                </c:pt>
                <c:pt idx="58">
                  <c:v>5.6172686795941082</c:v>
                </c:pt>
                <c:pt idx="59">
                  <c:v>5.234751463575515</c:v>
                </c:pt>
                <c:pt idx="60">
                  <c:v>4.5442572200884106</c:v>
                </c:pt>
                <c:pt idx="61">
                  <c:v>2.7799704690796601</c:v>
                </c:pt>
                <c:pt idx="62">
                  <c:v>1.4846660737081026</c:v>
                </c:pt>
                <c:pt idx="63">
                  <c:v>0.60750772103033279</c:v>
                </c:pt>
                <c:pt idx="64">
                  <c:v>0.44871801154792812</c:v>
                </c:pt>
                <c:pt idx="65">
                  <c:v>0.37994022222067386</c:v>
                </c:pt>
                <c:pt idx="66">
                  <c:v>0.36430081601805847</c:v>
                </c:pt>
                <c:pt idx="67">
                  <c:v>0.38959286722824232</c:v>
                </c:pt>
                <c:pt idx="68">
                  <c:v>0.40247367423123354</c:v>
                </c:pt>
                <c:pt idx="69">
                  <c:v>0.40353014217908234</c:v>
                </c:pt>
                <c:pt idx="70">
                  <c:v>0</c:v>
                </c:pt>
                <c:pt idx="71">
                  <c:v>0</c:v>
                </c:pt>
                <c:pt idx="72">
                  <c:v>0</c:v>
                </c:pt>
                <c:pt idx="73">
                  <c:v>0</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3-77A0-4738-B0C6-3FA547AD041A}"/>
            </c:ext>
          </c:extLst>
        </c:ser>
        <c:ser>
          <c:idx val="3"/>
          <c:order val="3"/>
          <c:tx>
            <c:strRef>
              <c:f>Sheet1!$D$1</c:f>
              <c:strCache>
                <c:ptCount val="1"/>
                <c:pt idx="0">
                  <c:v>Top</c:v>
                </c:pt>
              </c:strCache>
            </c:strRef>
          </c:tx>
          <c:spPr>
            <a:ln w="12700">
              <a:noFill/>
              <a:prstDash val="solid"/>
            </a:ln>
          </c:spPr>
          <c:marker>
            <c:symbol val="none"/>
          </c:marker>
          <c:xVal>
            <c:numRef>
              <c:f>Sheet1!$D$4:$D$79</c:f>
              <c:numCache>
                <c:formatCode>0.0</c:formatCode>
                <c:ptCount val="76"/>
                <c:pt idx="0">
                  <c:v>-6.1170292154224759</c:v>
                </c:pt>
                <c:pt idx="1">
                  <c:v>4.9377371465501385</c:v>
                </c:pt>
                <c:pt idx="2">
                  <c:v>0.73213536849490446</c:v>
                </c:pt>
                <c:pt idx="3">
                  <c:v>0.52242161077343707</c:v>
                </c:pt>
                <c:pt idx="4">
                  <c:v>0.54081212342082963</c:v>
                </c:pt>
                <c:pt idx="5">
                  <c:v>0.65045546045471436</c:v>
                </c:pt>
                <c:pt idx="6">
                  <c:v>0.85863086581958492</c:v>
                </c:pt>
                <c:pt idx="7">
                  <c:v>1.3660650131888925</c:v>
                </c:pt>
                <c:pt idx="8">
                  <c:v>1.2722147616686335</c:v>
                </c:pt>
                <c:pt idx="9">
                  <c:v>1.0092515506086623</c:v>
                </c:pt>
                <c:pt idx="10">
                  <c:v>0.90847617631717625</c:v>
                </c:pt>
                <c:pt idx="11">
                  <c:v>0.79421982605342134</c:v>
                </c:pt>
                <c:pt idx="12">
                  <c:v>0.70070267522134122</c:v>
                </c:pt>
                <c:pt idx="13">
                  <c:v>0.63746078704253895</c:v>
                </c:pt>
                <c:pt idx="14">
                  <c:v>0.65554821644878836</c:v>
                </c:pt>
                <c:pt idx="15">
                  <c:v>0.81941246467317763</c:v>
                </c:pt>
                <c:pt idx="16">
                  <c:v>0.94748042065346094</c:v>
                </c:pt>
                <c:pt idx="17">
                  <c:v>1.1454157861998395</c:v>
                </c:pt>
                <c:pt idx="18">
                  <c:v>1.3547158756581881</c:v>
                </c:pt>
                <c:pt idx="19">
                  <c:v>0.79353433493880754</c:v>
                </c:pt>
                <c:pt idx="20">
                  <c:v>0.52474784847720446</c:v>
                </c:pt>
                <c:pt idx="21">
                  <c:v>0.41325454385865917</c:v>
                </c:pt>
                <c:pt idx="22">
                  <c:v>0.41398923219117806</c:v>
                </c:pt>
                <c:pt idx="23">
                  <c:v>0.46198556991874229</c:v>
                </c:pt>
                <c:pt idx="24">
                  <c:v>0.59287466171784142</c:v>
                </c:pt>
                <c:pt idx="25">
                  <c:v>0.78958504065920865</c:v>
                </c:pt>
                <c:pt idx="26">
                  <c:v>1.1161132087547787</c:v>
                </c:pt>
                <c:pt idx="27">
                  <c:v>1.30989045969595</c:v>
                </c:pt>
                <c:pt idx="28">
                  <c:v>1.245674315547401</c:v>
                </c:pt>
                <c:pt idx="29">
                  <c:v>1.0861718985133746</c:v>
                </c:pt>
                <c:pt idx="30">
                  <c:v>0.86861007682305247</c:v>
                </c:pt>
                <c:pt idx="31">
                  <c:v>0.70902442762138385</c:v>
                </c:pt>
                <c:pt idx="32">
                  <c:v>0.66636359344849783</c:v>
                </c:pt>
                <c:pt idx="33">
                  <c:v>0.66955947680896555</c:v>
                </c:pt>
                <c:pt idx="34">
                  <c:v>0.78094224200447726</c:v>
                </c:pt>
                <c:pt idx="35">
                  <c:v>0.92123529287107453</c:v>
                </c:pt>
                <c:pt idx="36">
                  <c:v>0.98390538510038317</c:v>
                </c:pt>
                <c:pt idx="37">
                  <c:v>1.3722006139931924</c:v>
                </c:pt>
                <c:pt idx="38">
                  <c:v>2.5134942646369671</c:v>
                </c:pt>
                <c:pt idx="39">
                  <c:v>2.9658261200840457</c:v>
                </c:pt>
                <c:pt idx="40">
                  <c:v>1.6918805019459442</c:v>
                </c:pt>
                <c:pt idx="41">
                  <c:v>0.71987490528726872</c:v>
                </c:pt>
                <c:pt idx="42">
                  <c:v>0.50722862202971652</c:v>
                </c:pt>
                <c:pt idx="43">
                  <c:v>0.57503607400623868</c:v>
                </c:pt>
                <c:pt idx="44">
                  <c:v>0.66545713190504674</c:v>
                </c:pt>
                <c:pt idx="45">
                  <c:v>0.96720984185838788</c:v>
                </c:pt>
                <c:pt idx="46">
                  <c:v>1.1712195236797054</c:v>
                </c:pt>
                <c:pt idx="47">
                  <c:v>1.3019234241519175</c:v>
                </c:pt>
                <c:pt idx="48">
                  <c:v>1.2832685122124614</c:v>
                </c:pt>
                <c:pt idx="49">
                  <c:v>1.150984530478137</c:v>
                </c:pt>
                <c:pt idx="50">
                  <c:v>1.0844622556570378</c:v>
                </c:pt>
                <c:pt idx="51">
                  <c:v>1.1443957966767111</c:v>
                </c:pt>
                <c:pt idx="52">
                  <c:v>1.1401272105247171</c:v>
                </c:pt>
                <c:pt idx="53">
                  <c:v>1.1716774792699935</c:v>
                </c:pt>
                <c:pt idx="54">
                  <c:v>1.4095300770862149</c:v>
                </c:pt>
                <c:pt idx="55">
                  <c:v>1.5901585501240261</c:v>
                </c:pt>
                <c:pt idx="56">
                  <c:v>1.8222862114288478</c:v>
                </c:pt>
                <c:pt idx="57">
                  <c:v>3.5061296911406519</c:v>
                </c:pt>
                <c:pt idx="58">
                  <c:v>5.1438911910018978</c:v>
                </c:pt>
                <c:pt idx="59">
                  <c:v>5.9650897596037495</c:v>
                </c:pt>
                <c:pt idx="60">
                  <c:v>5.9954041602514225</c:v>
                </c:pt>
                <c:pt idx="61">
                  <c:v>3.9301250842246036</c:v>
                </c:pt>
                <c:pt idx="62">
                  <c:v>2.1971437282512056</c:v>
                </c:pt>
                <c:pt idx="63">
                  <c:v>0.97491280080600573</c:v>
                </c:pt>
                <c:pt idx="64">
                  <c:v>0.71642594963966344</c:v>
                </c:pt>
                <c:pt idx="65">
                  <c:v>0.55796461009096132</c:v>
                </c:pt>
                <c:pt idx="66">
                  <c:v>0</c:v>
                </c:pt>
                <c:pt idx="67">
                  <c:v>0</c:v>
                </c:pt>
                <c:pt idx="68">
                  <c:v>0</c:v>
                </c:pt>
                <c:pt idx="69">
                  <c:v>0</c:v>
                </c:pt>
                <c:pt idx="70">
                  <c:v>0</c:v>
                </c:pt>
                <c:pt idx="71">
                  <c:v>0</c:v>
                </c:pt>
                <c:pt idx="72">
                  <c:v>0</c:v>
                </c:pt>
                <c:pt idx="73">
                  <c:v>0</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4-77A0-4738-B0C6-3FA547AD041A}"/>
            </c:ext>
          </c:extLst>
        </c:ser>
        <c:dLbls>
          <c:showLegendKey val="0"/>
          <c:showVal val="0"/>
          <c:showCatName val="0"/>
          <c:showSerName val="0"/>
          <c:showPercent val="0"/>
          <c:showBubbleSize val="0"/>
        </c:dLbls>
        <c:axId val="405504000"/>
        <c:axId val="405518144"/>
      </c:scatterChart>
      <c:valAx>
        <c:axId val="405504000"/>
        <c:scaling>
          <c:orientation val="minMax"/>
          <c:max val="2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sz="700">
                <a:solidFill>
                  <a:schemeClr val="tx1">
                    <a:lumMod val="65000"/>
                    <a:lumOff val="35000"/>
                  </a:schemeClr>
                </a:solidFill>
              </a:defRPr>
            </a:pPr>
            <a:endParaRPr lang="en-US"/>
          </a:p>
        </c:txPr>
        <c:crossAx val="405518144"/>
        <c:crosses val="autoZero"/>
        <c:crossBetween val="midCat"/>
      </c:valAx>
      <c:valAx>
        <c:axId val="40551814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vert="horz"/>
          <a:lstStyle/>
          <a:p>
            <a:pPr>
              <a:defRPr sz="700">
                <a:solidFill>
                  <a:schemeClr val="tx1">
                    <a:lumMod val="65000"/>
                    <a:lumOff val="35000"/>
                  </a:schemeClr>
                </a:solidFill>
              </a:defRPr>
            </a:pPr>
            <a:endParaRPr lang="en-US"/>
          </a:p>
        </c:txPr>
        <c:crossAx val="405504000"/>
        <c:crosses val="autoZero"/>
        <c:crossBetween val="midCat"/>
      </c:valAx>
    </c:plotArea>
    <c:plotVisOnly val="1"/>
    <c:dispBlanksAs val="gap"/>
    <c:showDLblsOverMax val="0"/>
    <c:extLst/>
  </c:chart>
  <c:spPr>
    <a:ln>
      <a:noFill/>
    </a:ln>
  </c:spPr>
  <c:txPr>
    <a:bodyPr/>
    <a:lstStyle/>
    <a:p>
      <a:pPr>
        <a:defRPr>
          <a:latin typeface="Times New Roman" panose="02020603050405020304" pitchFamily="18" charset="0"/>
          <a:cs typeface="Times New Roman" panose="02020603050405020304" pitchFamily="18" charset="0"/>
        </a:defRPr>
      </a:pPr>
      <a:endParaRPr lang="en-US"/>
    </a:p>
  </c:txPr>
  <c:externalData r:id="rId1">
    <c:autoUpdate val="0"/>
  </c:externalData>
  <c:userShapes r:id="rId2"/>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marL="0" marR="0" lvl="0" indent="0" algn="ctr" defTabSz="914400" rtl="0" eaLnBrk="1" fontAlgn="auto" latinLnBrk="0" hangingPunct="1">
              <a:lnSpc>
                <a:spcPct val="100000"/>
              </a:lnSpc>
              <a:spcBef>
                <a:spcPts val="0"/>
              </a:spcBef>
              <a:spcAft>
                <a:spcPts val="0"/>
              </a:spcAft>
              <a:buClrTx/>
              <a:buSzTx/>
              <a:buFontTx/>
              <a:buNone/>
              <a:tabLst/>
              <a:defRPr sz="1200" b="0" i="0" u="none" strike="noStrike" kern="120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r>
              <a:rPr lang="en-GB" sz="1200" b="0" err="1">
                <a:solidFill>
                  <a:schemeClr val="tx1">
                    <a:lumMod val="95000"/>
                    <a:lumOff val="5000"/>
                  </a:schemeClr>
                </a:solidFill>
              </a:rPr>
              <a:t>Friksjonsforhold</a:t>
            </a:r>
            <a:r>
              <a:rPr lang="en-GB" sz="1200" b="0" i="0" baseline="0">
                <a:solidFill>
                  <a:schemeClr val="tx1">
                    <a:lumMod val="95000"/>
                    <a:lumOff val="5000"/>
                  </a:schemeClr>
                </a:solidFill>
                <a:effectLst/>
              </a:rPr>
              <a:t>, F</a:t>
            </a:r>
            <a:r>
              <a:rPr lang="en-GB" sz="1200" b="0" i="0" baseline="-25000">
                <a:solidFill>
                  <a:schemeClr val="tx1">
                    <a:lumMod val="95000"/>
                    <a:lumOff val="5000"/>
                  </a:schemeClr>
                </a:solidFill>
                <a:effectLst/>
              </a:rPr>
              <a:t>r </a:t>
            </a:r>
            <a:endParaRPr lang="en-GB" sz="1200">
              <a:solidFill>
                <a:schemeClr val="tx1">
                  <a:lumMod val="95000"/>
                  <a:lumOff val="5000"/>
                </a:schemeClr>
              </a:solidFill>
              <a:effectLst/>
            </a:endParaRPr>
          </a:p>
        </c:rich>
      </c:tx>
      <c:overlay val="0"/>
      <c:spPr>
        <a:noFill/>
        <a:ln>
          <a:noFill/>
        </a:ln>
        <a:effectLst/>
      </c:spPr>
    </c:title>
    <c:autoTitleDeleted val="0"/>
    <c:plotArea>
      <c:layout>
        <c:manualLayout>
          <c:layoutTarget val="inner"/>
          <c:xMode val="edge"/>
          <c:yMode val="edge"/>
          <c:x val="0.11978254191126148"/>
          <c:y val="0.18554301075268817"/>
          <c:w val="0.81674331322374671"/>
          <c:h val="0.77652389486260454"/>
        </c:manualLayout>
      </c:layout>
      <c:scatterChart>
        <c:scatterStyle val="lineMarker"/>
        <c:varyColors val="0"/>
        <c:ser>
          <c:idx val="4"/>
          <c:order val="4"/>
          <c:tx>
            <c:strRef>
              <c:f>Sheet1!$U$20</c:f>
              <c:strCache>
                <c:ptCount val="1"/>
                <c:pt idx="0">
                  <c:v>Clay</c:v>
                </c:pt>
              </c:strCache>
            </c:strRef>
          </c:tx>
          <c:spPr>
            <a:ln w="9525">
              <a:solidFill>
                <a:schemeClr val="tx1">
                  <a:lumMod val="75000"/>
                  <a:lumOff val="25000"/>
                </a:schemeClr>
              </a:solidFill>
            </a:ln>
          </c:spPr>
          <c:marker>
            <c:symbol val="none"/>
          </c:marker>
          <c:xVal>
            <c:numRef>
              <c:f>Sheet1!$U$21:$U$32</c:f>
              <c:numCache>
                <c:formatCode>General</c:formatCode>
                <c:ptCount val="12"/>
                <c:pt idx="0">
                  <c:v>-10</c:v>
                </c:pt>
                <c:pt idx="1">
                  <c:v>50</c:v>
                </c:pt>
                <c:pt idx="2">
                  <c:v>50</c:v>
                </c:pt>
                <c:pt idx="3">
                  <c:v>-10</c:v>
                </c:pt>
                <c:pt idx="4">
                  <c:v>-10</c:v>
                </c:pt>
                <c:pt idx="5">
                  <c:v>50</c:v>
                </c:pt>
                <c:pt idx="6">
                  <c:v>50</c:v>
                </c:pt>
                <c:pt idx="7">
                  <c:v>-10</c:v>
                </c:pt>
                <c:pt idx="8">
                  <c:v>-10</c:v>
                </c:pt>
                <c:pt idx="9">
                  <c:v>50</c:v>
                </c:pt>
                <c:pt idx="10">
                  <c:v>50</c:v>
                </c:pt>
                <c:pt idx="11">
                  <c:v>-10</c:v>
                </c:pt>
              </c:numCache>
            </c:numRef>
          </c:xVal>
          <c:yVal>
            <c:numRef>
              <c:f>Sheet1!$T$21:$T$32</c:f>
              <c:numCache>
                <c:formatCode>General</c:formatCode>
                <c:ptCount val="12"/>
                <c:pt idx="0">
                  <c:v>22.399999999999991</c:v>
                </c:pt>
                <c:pt idx="1">
                  <c:v>22.399999999999991</c:v>
                </c:pt>
                <c:pt idx="2">
                  <c:v>26.399999999999991</c:v>
                </c:pt>
                <c:pt idx="3">
                  <c:v>26.399999999999991</c:v>
                </c:pt>
                <c:pt idx="4">
                  <c:v>51.8</c:v>
                </c:pt>
                <c:pt idx="5">
                  <c:v>51.8</c:v>
                </c:pt>
                <c:pt idx="6">
                  <c:v>59.8</c:v>
                </c:pt>
                <c:pt idx="7">
                  <c:v>59.8</c:v>
                </c:pt>
                <c:pt idx="8">
                  <c:v>82.1</c:v>
                </c:pt>
                <c:pt idx="9">
                  <c:v>82.1</c:v>
                </c:pt>
                <c:pt idx="10">
                  <c:v>94.1</c:v>
                </c:pt>
                <c:pt idx="11">
                  <c:v>94.1</c:v>
                </c:pt>
              </c:numCache>
            </c:numRef>
          </c:yVal>
          <c:smooth val="0"/>
          <c:extLst>
            <c:ext xmlns:c16="http://schemas.microsoft.com/office/drawing/2014/chart" uri="{C3380CC4-5D6E-409C-BE32-E72D297353CC}">
              <c16:uniqueId val="{00000000-77A0-4738-B0C6-3FA547AD041A}"/>
            </c:ext>
          </c:extLst>
        </c:ser>
        <c:dLbls>
          <c:showLegendKey val="0"/>
          <c:showVal val="0"/>
          <c:showCatName val="0"/>
          <c:showSerName val="0"/>
          <c:showPercent val="0"/>
          <c:showBubbleSize val="0"/>
        </c:dLbls>
        <c:axId val="405504000"/>
        <c:axId val="405518144"/>
      </c:scatterChart>
      <c:scatterChart>
        <c:scatterStyle val="smoothMarker"/>
        <c:varyColors val="0"/>
        <c:ser>
          <c:idx val="1"/>
          <c:order val="0"/>
          <c:tx>
            <c:strRef>
              <c:f>Sheet1!$A$1</c:f>
              <c:strCache>
                <c:ptCount val="1"/>
                <c:pt idx="0">
                  <c:v>Not corrected</c:v>
                </c:pt>
              </c:strCache>
            </c:strRef>
          </c:tx>
          <c:spPr>
            <a:ln w="12700" cmpd="sng">
              <a:solidFill>
                <a:srgbClr val="0070C0"/>
              </a:solidFill>
            </a:ln>
          </c:spPr>
          <c:marker>
            <c:symbol val="none"/>
          </c:marker>
          <c:xVal>
            <c:numRef>
              <c:f>Sheet1!$A$4:$A$79</c:f>
              <c:numCache>
                <c:formatCode>0.0</c:formatCode>
                <c:ptCount val="76"/>
                <c:pt idx="0">
                  <c:v>1.2972300244774863E-2</c:v>
                </c:pt>
                <c:pt idx="1">
                  <c:v>0.60707221985856386</c:v>
                </c:pt>
                <c:pt idx="2">
                  <c:v>0.15097706751448595</c:v>
                </c:pt>
                <c:pt idx="3">
                  <c:v>0.13604622411864814</c:v>
                </c:pt>
                <c:pt idx="4">
                  <c:v>0.13788744938550448</c:v>
                </c:pt>
                <c:pt idx="5">
                  <c:v>0.14806225819257077</c:v>
                </c:pt>
                <c:pt idx="6">
                  <c:v>0.16085249347955224</c:v>
                </c:pt>
                <c:pt idx="7">
                  <c:v>0.18068742264552196</c:v>
                </c:pt>
                <c:pt idx="8">
                  <c:v>0.19859847495938496</c:v>
                </c:pt>
                <c:pt idx="9">
                  <c:v>0.22060460138783214</c:v>
                </c:pt>
                <c:pt idx="10">
                  <c:v>0.23613189736343332</c:v>
                </c:pt>
                <c:pt idx="11">
                  <c:v>0.25958671533895783</c:v>
                </c:pt>
                <c:pt idx="12">
                  <c:v>0.27936254277332062</c:v>
                </c:pt>
                <c:pt idx="13">
                  <c:v>0.29710901670302275</c:v>
                </c:pt>
                <c:pt idx="14">
                  <c:v>0.33598508233508639</c:v>
                </c:pt>
                <c:pt idx="15">
                  <c:v>0.5393125818951886</c:v>
                </c:pt>
                <c:pt idx="16">
                  <c:v>0.86204365147865036</c:v>
                </c:pt>
                <c:pt idx="17">
                  <c:v>1.7604243793755368</c:v>
                </c:pt>
                <c:pt idx="18">
                  <c:v>3.2739002314970813</c:v>
                </c:pt>
                <c:pt idx="19">
                  <c:v>1.9920777735076343</c:v>
                </c:pt>
                <c:pt idx="20">
                  <c:v>1.1103471905759867</c:v>
                </c:pt>
                <c:pt idx="21">
                  <c:v>0.68250467005246085</c:v>
                </c:pt>
                <c:pt idx="22">
                  <c:v>0.58335778384541948</c:v>
                </c:pt>
                <c:pt idx="23">
                  <c:v>0.49515773052169526</c:v>
                </c:pt>
                <c:pt idx="24">
                  <c:v>0.42765326692510969</c:v>
                </c:pt>
                <c:pt idx="25">
                  <c:v>0.41216971399766589</c:v>
                </c:pt>
                <c:pt idx="26">
                  <c:v>0.41223252273315342</c:v>
                </c:pt>
                <c:pt idx="27">
                  <c:v>0.38950946824614441</c:v>
                </c:pt>
                <c:pt idx="28">
                  <c:v>0.36924945707042456</c:v>
                </c:pt>
                <c:pt idx="29">
                  <c:v>0.37602726029981776</c:v>
                </c:pt>
                <c:pt idx="30">
                  <c:v>0.38202453834666744</c:v>
                </c:pt>
                <c:pt idx="31">
                  <c:v>0.40319363300027677</c:v>
                </c:pt>
                <c:pt idx="32">
                  <c:v>0.43965852657362609</c:v>
                </c:pt>
                <c:pt idx="33">
                  <c:v>0.57048875147255629</c:v>
                </c:pt>
                <c:pt idx="34">
                  <c:v>0.825996993288304</c:v>
                </c:pt>
                <c:pt idx="35">
                  <c:v>1.616201100481937</c:v>
                </c:pt>
                <c:pt idx="36">
                  <c:v>2.9054452955561203</c:v>
                </c:pt>
                <c:pt idx="37">
                  <c:v>5.5900888995002482</c:v>
                </c:pt>
                <c:pt idx="38">
                  <c:v>11.007216386102497</c:v>
                </c:pt>
                <c:pt idx="39">
                  <c:v>11.616662444563833</c:v>
                </c:pt>
                <c:pt idx="40">
                  <c:v>5.6135887503065023</c:v>
                </c:pt>
                <c:pt idx="41">
                  <c:v>1.8147461159495668</c:v>
                </c:pt>
                <c:pt idx="42">
                  <c:v>0.81031289552505315</c:v>
                </c:pt>
                <c:pt idx="43">
                  <c:v>0.5681735476370916</c:v>
                </c:pt>
                <c:pt idx="44">
                  <c:v>0.48571311778103027</c:v>
                </c:pt>
                <c:pt idx="45">
                  <c:v>0.41285089652311635</c:v>
                </c:pt>
                <c:pt idx="46">
                  <c:v>0.36318860902815647</c:v>
                </c:pt>
                <c:pt idx="47">
                  <c:v>0.29947490485960188</c:v>
                </c:pt>
                <c:pt idx="48">
                  <c:v>0.29798630367507589</c:v>
                </c:pt>
                <c:pt idx="49">
                  <c:v>0.33822892866582394</c:v>
                </c:pt>
                <c:pt idx="50">
                  <c:v>0.37201076365715069</c:v>
                </c:pt>
                <c:pt idx="51">
                  <c:v>0.46746729512660573</c:v>
                </c:pt>
                <c:pt idx="52">
                  <c:v>0.56533050330709977</c:v>
                </c:pt>
                <c:pt idx="53">
                  <c:v>0.92694036855534712</c:v>
                </c:pt>
                <c:pt idx="54">
                  <c:v>1.7992946095541258</c:v>
                </c:pt>
                <c:pt idx="55">
                  <c:v>2.9253421102887436</c:v>
                </c:pt>
                <c:pt idx="56">
                  <c:v>4.2225363331989492</c:v>
                </c:pt>
                <c:pt idx="57">
                  <c:v>10.141141815824007</c:v>
                </c:pt>
                <c:pt idx="58">
                  <c:v>15.304340165166195</c:v>
                </c:pt>
                <c:pt idx="59">
                  <c:v>15.88038562207184</c:v>
                </c:pt>
                <c:pt idx="60">
                  <c:v>12.831961168428109</c:v>
                </c:pt>
                <c:pt idx="61">
                  <c:v>6.1248102286839652</c:v>
                </c:pt>
                <c:pt idx="62">
                  <c:v>2.8632845707227679</c:v>
                </c:pt>
                <c:pt idx="63">
                  <c:v>0.94503489912134464</c:v>
                </c:pt>
                <c:pt idx="64">
                  <c:v>0.54707857078373379</c:v>
                </c:pt>
                <c:pt idx="65">
                  <c:v>0.32185857276237373</c:v>
                </c:pt>
                <c:pt idx="66">
                  <c:v>0.23120469640524821</c:v>
                </c:pt>
                <c:pt idx="67">
                  <c:v>0.2084819356444399</c:v>
                </c:pt>
                <c:pt idx="68">
                  <c:v>0.21049872907008904</c:v>
                </c:pt>
                <c:pt idx="69">
                  <c:v>0.21846426509295835</c:v>
                </c:pt>
                <c:pt idx="70">
                  <c:v>0.22096320917830392</c:v>
                </c:pt>
                <c:pt idx="71">
                  <c:v>0.22170937883713193</c:v>
                </c:pt>
                <c:pt idx="72">
                  <c:v>0.23201168878096842</c:v>
                </c:pt>
                <c:pt idx="73">
                  <c:v>0.24962583476732003</c:v>
                </c:pt>
                <c:pt idx="74">
                  <c:v>0.27338753800060428</c:v>
                </c:pt>
                <c:pt idx="75">
                  <c:v>0.30035890898991713</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1-77A0-4738-B0C6-3FA547AD041A}"/>
            </c:ext>
          </c:extLst>
        </c:ser>
        <c:ser>
          <c:idx val="0"/>
          <c:order val="1"/>
          <c:tx>
            <c:strRef>
              <c:f>Sheet1!$B$1</c:f>
              <c:strCache>
                <c:ptCount val="1"/>
                <c:pt idx="0">
                  <c:v>Bottom</c:v>
                </c:pt>
              </c:strCache>
            </c:strRef>
          </c:tx>
          <c:spPr>
            <a:ln w="12700" cap="rnd">
              <a:solidFill>
                <a:schemeClr val="accent6">
                  <a:lumMod val="75000"/>
                </a:schemeClr>
              </a:solidFill>
              <a:prstDash val="solid"/>
              <a:round/>
            </a:ln>
            <a:effectLst/>
          </c:spPr>
          <c:marker>
            <c:symbol val="none"/>
          </c:marker>
          <c:xVal>
            <c:numRef>
              <c:f>Sheet1!$B$4:$B$79</c:f>
              <c:numCache>
                <c:formatCode>0.0</c:formatCode>
                <c:ptCount val="76"/>
                <c:pt idx="0">
                  <c:v>-1.775632733504487</c:v>
                </c:pt>
                <c:pt idx="1">
                  <c:v>1.7160340931403046</c:v>
                </c:pt>
                <c:pt idx="2">
                  <c:v>0.28537806328359655</c:v>
                </c:pt>
                <c:pt idx="3">
                  <c:v>0.23433745179440635</c:v>
                </c:pt>
                <c:pt idx="4">
                  <c:v>0.23140997203614766</c:v>
                </c:pt>
                <c:pt idx="5">
                  <c:v>0.22001263070183041</c:v>
                </c:pt>
                <c:pt idx="6">
                  <c:v>0.21302570590573683</c:v>
                </c:pt>
                <c:pt idx="7">
                  <c:v>0.22684658526747259</c:v>
                </c:pt>
                <c:pt idx="8">
                  <c:v>0.24883297311190833</c:v>
                </c:pt>
                <c:pt idx="9">
                  <c:v>0.28003830381256445</c:v>
                </c:pt>
                <c:pt idx="10">
                  <c:v>0.29548554465132837</c:v>
                </c:pt>
                <c:pt idx="11">
                  <c:v>0.30959479445633548</c:v>
                </c:pt>
                <c:pt idx="12">
                  <c:v>0.3556003099362422</c:v>
                </c:pt>
                <c:pt idx="13">
                  <c:v>0.48710929857952145</c:v>
                </c:pt>
                <c:pt idx="14">
                  <c:v>0.69256740984824905</c:v>
                </c:pt>
                <c:pt idx="15">
                  <c:v>1.3818858685192683</c:v>
                </c:pt>
                <c:pt idx="16">
                  <c:v>2.5079696601361849</c:v>
                </c:pt>
                <c:pt idx="17">
                  <c:v>2.7878899440166567</c:v>
                </c:pt>
                <c:pt idx="18">
                  <c:v>2.523298715007503</c:v>
                </c:pt>
                <c:pt idx="19">
                  <c:v>1.278004404982527</c:v>
                </c:pt>
                <c:pt idx="20">
                  <c:v>0.7708847875794399</c:v>
                </c:pt>
                <c:pt idx="21">
                  <c:v>0.52577169040922278</c:v>
                </c:pt>
                <c:pt idx="22">
                  <c:v>0.46692316989812777</c:v>
                </c:pt>
                <c:pt idx="23">
                  <c:v>0.41437029129130121</c:v>
                </c:pt>
                <c:pt idx="24">
                  <c:v>0.36252919938371031</c:v>
                </c:pt>
                <c:pt idx="25">
                  <c:v>0.32958552707395372</c:v>
                </c:pt>
                <c:pt idx="26">
                  <c:v>0.33862127705577588</c:v>
                </c:pt>
                <c:pt idx="27">
                  <c:v>0.36376282864015014</c:v>
                </c:pt>
                <c:pt idx="28">
                  <c:v>0.37263809448457091</c:v>
                </c:pt>
                <c:pt idx="29">
                  <c:v>0.39417093304964557</c:v>
                </c:pt>
                <c:pt idx="30">
                  <c:v>0.42101541055315661</c:v>
                </c:pt>
                <c:pt idx="31">
                  <c:v>0.49377217458605449</c:v>
                </c:pt>
                <c:pt idx="32">
                  <c:v>0.63032509584741592</c:v>
                </c:pt>
                <c:pt idx="33">
                  <c:v>1.0107779074970442</c:v>
                </c:pt>
                <c:pt idx="34">
                  <c:v>1.5477191888423452</c:v>
                </c:pt>
                <c:pt idx="35">
                  <c:v>3.5099558863691045</c:v>
                </c:pt>
                <c:pt idx="36">
                  <c:v>4.6533988220344078</c:v>
                </c:pt>
                <c:pt idx="37">
                  <c:v>5.3139130654133879</c:v>
                </c:pt>
                <c:pt idx="38">
                  <c:v>8.1393857283104865</c:v>
                </c:pt>
                <c:pt idx="39">
                  <c:v>7.4470201193297427</c:v>
                </c:pt>
                <c:pt idx="40">
                  <c:v>3.2998259728400443</c:v>
                </c:pt>
                <c:pt idx="41">
                  <c:v>1.0950221422158701</c:v>
                </c:pt>
                <c:pt idx="42">
                  <c:v>0.52893249951422627</c:v>
                </c:pt>
                <c:pt idx="43">
                  <c:v>0.37416122023727916</c:v>
                </c:pt>
                <c:pt idx="44">
                  <c:v>0.29812619519613093</c:v>
                </c:pt>
                <c:pt idx="45">
                  <c:v>0.25861199386230216</c:v>
                </c:pt>
                <c:pt idx="46">
                  <c:v>0.27463775765726434</c:v>
                </c:pt>
                <c:pt idx="47">
                  <c:v>0.31030506152332499</c:v>
                </c:pt>
                <c:pt idx="48">
                  <c:v>0.34279221047883585</c:v>
                </c:pt>
                <c:pt idx="49">
                  <c:v>0.39804204447199076</c:v>
                </c:pt>
                <c:pt idx="50">
                  <c:v>0.4662929872798815</c:v>
                </c:pt>
                <c:pt idx="51">
                  <c:v>0.67977834360137812</c:v>
                </c:pt>
                <c:pt idx="52">
                  <c:v>0.94578384279904815</c:v>
                </c:pt>
                <c:pt idx="53">
                  <c:v>1.7339399923016039</c:v>
                </c:pt>
                <c:pt idx="54">
                  <c:v>3.6886140462663115</c:v>
                </c:pt>
                <c:pt idx="55">
                  <c:v>5.3689514384435828</c:v>
                </c:pt>
                <c:pt idx="56">
                  <c:v>5.9580646719850634</c:v>
                </c:pt>
                <c:pt idx="57">
                  <c:v>9.5883438541953474</c:v>
                </c:pt>
                <c:pt idx="58">
                  <c:v>12.075965169293561</c:v>
                </c:pt>
                <c:pt idx="59">
                  <c:v>10.962998544901266</c:v>
                </c:pt>
                <c:pt idx="60">
                  <c:v>9.0632194884398096</c:v>
                </c:pt>
                <c:pt idx="61">
                  <c:v>3.9744240261301607</c:v>
                </c:pt>
                <c:pt idx="62">
                  <c:v>1.7017331906313402</c:v>
                </c:pt>
                <c:pt idx="63">
                  <c:v>0.55227233047518409</c:v>
                </c:pt>
                <c:pt idx="64">
                  <c:v>0.35049412002826341</c:v>
                </c:pt>
                <c:pt idx="65">
                  <c:v>0.27002260285826801</c:v>
                </c:pt>
                <c:pt idx="66">
                  <c:v>0.24771286581191468</c:v>
                </c:pt>
                <c:pt idx="67">
                  <c:v>0.24456024139079685</c:v>
                </c:pt>
                <c:pt idx="68">
                  <c:v>0.25001960971662163</c:v>
                </c:pt>
                <c:pt idx="69">
                  <c:v>0.26815119975855189</c:v>
                </c:pt>
                <c:pt idx="70">
                  <c:v>0.28324617227218224</c:v>
                </c:pt>
                <c:pt idx="71">
                  <c:v>0.29574791645528703</c:v>
                </c:pt>
                <c:pt idx="72">
                  <c:v>0.3167311951634123</c:v>
                </c:pt>
                <c:pt idx="73">
                  <c:v>0.31356921113403385</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2-77A0-4738-B0C6-3FA547AD041A}"/>
            </c:ext>
          </c:extLst>
        </c:ser>
        <c:ser>
          <c:idx val="2"/>
          <c:order val="2"/>
          <c:tx>
            <c:strRef>
              <c:f>Sheet1!$C$1</c:f>
              <c:strCache>
                <c:ptCount val="1"/>
                <c:pt idx="0">
                  <c:v>Mid</c:v>
                </c:pt>
              </c:strCache>
            </c:strRef>
          </c:tx>
          <c:spPr>
            <a:ln w="12700">
              <a:solidFill>
                <a:srgbClr val="FFC000"/>
              </a:solidFill>
              <a:prstDash val="solid"/>
            </a:ln>
          </c:spPr>
          <c:marker>
            <c:symbol val="none"/>
          </c:marker>
          <c:xVal>
            <c:numRef>
              <c:f>Sheet1!$C$4:$C$79</c:f>
              <c:numCache>
                <c:formatCode>0.0</c:formatCode>
                <c:ptCount val="76"/>
                <c:pt idx="0">
                  <c:v>-4.1000330773636922</c:v>
                </c:pt>
                <c:pt idx="1">
                  <c:v>3.4557667274836441</c:v>
                </c:pt>
                <c:pt idx="2">
                  <c:v>0.51949592688140223</c:v>
                </c:pt>
                <c:pt idx="3">
                  <c:v>0.37148976505308595</c:v>
                </c:pt>
                <c:pt idx="4">
                  <c:v>0.34984342247614664</c:v>
                </c:pt>
                <c:pt idx="5">
                  <c:v>0.32196970346609333</c:v>
                </c:pt>
                <c:pt idx="6">
                  <c:v>0.30253305686619014</c:v>
                </c:pt>
                <c:pt idx="7">
                  <c:v>0.32109041530601523</c:v>
                </c:pt>
                <c:pt idx="8">
                  <c:v>0.38054069582055389</c:v>
                </c:pt>
                <c:pt idx="9">
                  <c:v>0.54542119238832099</c:v>
                </c:pt>
                <c:pt idx="10">
                  <c:v>0.73301300923655599</c:v>
                </c:pt>
                <c:pt idx="11">
                  <c:v>1.1219542978641841</c:v>
                </c:pt>
                <c:pt idx="12">
                  <c:v>1.2885772936631747</c:v>
                </c:pt>
                <c:pt idx="13">
                  <c:v>1.0146553211933427</c:v>
                </c:pt>
                <c:pt idx="14">
                  <c:v>0.95579727785677315</c:v>
                </c:pt>
                <c:pt idx="15">
                  <c:v>1.1062166910331868</c:v>
                </c:pt>
                <c:pt idx="16">
                  <c:v>1.3076133929918836</c:v>
                </c:pt>
                <c:pt idx="17">
                  <c:v>1.5902530029368307</c:v>
                </c:pt>
                <c:pt idx="18">
                  <c:v>1.6851829683124095</c:v>
                </c:pt>
                <c:pt idx="19">
                  <c:v>0.93464705784409796</c:v>
                </c:pt>
                <c:pt idx="20">
                  <c:v>0.55834221448980681</c:v>
                </c:pt>
                <c:pt idx="21">
                  <c:v>0.37640902513961816</c:v>
                </c:pt>
                <c:pt idx="22">
                  <c:v>0.35810262239727786</c:v>
                </c:pt>
                <c:pt idx="23">
                  <c:v>0.34075939655781334</c:v>
                </c:pt>
                <c:pt idx="24">
                  <c:v>0.32918475866064623</c:v>
                </c:pt>
                <c:pt idx="25">
                  <c:v>0.35388751415990355</c:v>
                </c:pt>
                <c:pt idx="26">
                  <c:v>0.38938495989100325</c:v>
                </c:pt>
                <c:pt idx="27">
                  <c:v>0.47785454269936489</c:v>
                </c:pt>
                <c:pt idx="28">
                  <c:v>0.59798884735892111</c:v>
                </c:pt>
                <c:pt idx="29">
                  <c:v>0.80586120968436292</c:v>
                </c:pt>
                <c:pt idx="30">
                  <c:v>1.1628454240405881</c:v>
                </c:pt>
                <c:pt idx="31">
                  <c:v>1.4200235786172843</c:v>
                </c:pt>
                <c:pt idx="32">
                  <c:v>1.422823430899703</c:v>
                </c:pt>
                <c:pt idx="33">
                  <c:v>1.470599520719144</c:v>
                </c:pt>
                <c:pt idx="34">
                  <c:v>1.6557366837487166</c:v>
                </c:pt>
                <c:pt idx="35">
                  <c:v>1.9931726967025807</c:v>
                </c:pt>
                <c:pt idx="36">
                  <c:v>2.1797449839491612</c:v>
                </c:pt>
                <c:pt idx="37">
                  <c:v>2.3975885357778726</c:v>
                </c:pt>
                <c:pt idx="38">
                  <c:v>3.7567043270187797</c:v>
                </c:pt>
                <c:pt idx="39">
                  <c:v>3.4290636318751675</c:v>
                </c:pt>
                <c:pt idx="40">
                  <c:v>1.5368750125955011</c:v>
                </c:pt>
                <c:pt idx="41">
                  <c:v>0.55808085354142434</c:v>
                </c:pt>
                <c:pt idx="42">
                  <c:v>0.33943141648652742</c:v>
                </c:pt>
                <c:pt idx="43">
                  <c:v>0.30264559457856371</c:v>
                </c:pt>
                <c:pt idx="44">
                  <c:v>0.30847762094218506</c:v>
                </c:pt>
                <c:pt idx="45">
                  <c:v>0.33423709793190698</c:v>
                </c:pt>
                <c:pt idx="46">
                  <c:v>0.38956396189875808</c:v>
                </c:pt>
                <c:pt idx="47">
                  <c:v>0.52332760809534917</c:v>
                </c:pt>
                <c:pt idx="48">
                  <c:v>0.72877157131292802</c:v>
                </c:pt>
                <c:pt idx="49">
                  <c:v>1.1054745510604065</c:v>
                </c:pt>
                <c:pt idx="50">
                  <c:v>1.4145350662336209</c:v>
                </c:pt>
                <c:pt idx="51">
                  <c:v>1.8076109805994158</c:v>
                </c:pt>
                <c:pt idx="52">
                  <c:v>1.9996505203531403</c:v>
                </c:pt>
                <c:pt idx="53">
                  <c:v>2.4770571318594183</c:v>
                </c:pt>
                <c:pt idx="54">
                  <c:v>3.0497562858499756</c:v>
                </c:pt>
                <c:pt idx="55">
                  <c:v>3.4148491501189393</c:v>
                </c:pt>
                <c:pt idx="56">
                  <c:v>3.4644866982094751</c:v>
                </c:pt>
                <c:pt idx="57">
                  <c:v>4.614886101704581</c:v>
                </c:pt>
                <c:pt idx="58">
                  <c:v>5.6172686795941082</c:v>
                </c:pt>
                <c:pt idx="59">
                  <c:v>5.234751463575515</c:v>
                </c:pt>
                <c:pt idx="60">
                  <c:v>4.5442572200884106</c:v>
                </c:pt>
                <c:pt idx="61">
                  <c:v>2.7799704690796601</c:v>
                </c:pt>
                <c:pt idx="62">
                  <c:v>1.4846660737081026</c:v>
                </c:pt>
                <c:pt idx="63">
                  <c:v>0.60750772103033279</c:v>
                </c:pt>
                <c:pt idx="64">
                  <c:v>0.44871801154792812</c:v>
                </c:pt>
                <c:pt idx="65">
                  <c:v>0.37994022222067386</c:v>
                </c:pt>
                <c:pt idx="66">
                  <c:v>0.36430081601805847</c:v>
                </c:pt>
                <c:pt idx="67">
                  <c:v>0.38959286722824232</c:v>
                </c:pt>
                <c:pt idx="68">
                  <c:v>0.40247367423123354</c:v>
                </c:pt>
                <c:pt idx="69">
                  <c:v>0.40353014217908234</c:v>
                </c:pt>
                <c:pt idx="70">
                  <c:v>0</c:v>
                </c:pt>
                <c:pt idx="71">
                  <c:v>0</c:v>
                </c:pt>
                <c:pt idx="72">
                  <c:v>0</c:v>
                </c:pt>
                <c:pt idx="73">
                  <c:v>0</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3-77A0-4738-B0C6-3FA547AD041A}"/>
            </c:ext>
          </c:extLst>
        </c:ser>
        <c:ser>
          <c:idx val="3"/>
          <c:order val="3"/>
          <c:tx>
            <c:strRef>
              <c:f>Sheet1!$D$1</c:f>
              <c:strCache>
                <c:ptCount val="1"/>
                <c:pt idx="0">
                  <c:v>Top</c:v>
                </c:pt>
              </c:strCache>
            </c:strRef>
          </c:tx>
          <c:spPr>
            <a:ln w="12700">
              <a:noFill/>
              <a:prstDash val="solid"/>
            </a:ln>
          </c:spPr>
          <c:marker>
            <c:symbol val="none"/>
          </c:marker>
          <c:xVal>
            <c:numRef>
              <c:f>Sheet1!$D$4:$D$79</c:f>
              <c:numCache>
                <c:formatCode>0.0</c:formatCode>
                <c:ptCount val="76"/>
                <c:pt idx="0">
                  <c:v>-6.1170292154224759</c:v>
                </c:pt>
                <c:pt idx="1">
                  <c:v>4.9377371465501385</c:v>
                </c:pt>
                <c:pt idx="2">
                  <c:v>0.73213536849490446</c:v>
                </c:pt>
                <c:pt idx="3">
                  <c:v>0.52242161077343707</c:v>
                </c:pt>
                <c:pt idx="4">
                  <c:v>0.54081212342082963</c:v>
                </c:pt>
                <c:pt idx="5">
                  <c:v>0.65045546045471436</c:v>
                </c:pt>
                <c:pt idx="6">
                  <c:v>0.85863086581958492</c:v>
                </c:pt>
                <c:pt idx="7">
                  <c:v>1.3660650131888925</c:v>
                </c:pt>
                <c:pt idx="8">
                  <c:v>1.2722147616686335</c:v>
                </c:pt>
                <c:pt idx="9">
                  <c:v>1.0092515506086623</c:v>
                </c:pt>
                <c:pt idx="10">
                  <c:v>0.90847617631717625</c:v>
                </c:pt>
                <c:pt idx="11">
                  <c:v>0.79421982605342134</c:v>
                </c:pt>
                <c:pt idx="12">
                  <c:v>0.70070267522134122</c:v>
                </c:pt>
                <c:pt idx="13">
                  <c:v>0.63746078704253895</c:v>
                </c:pt>
                <c:pt idx="14">
                  <c:v>0.65554821644878836</c:v>
                </c:pt>
                <c:pt idx="15">
                  <c:v>0.81941246467317763</c:v>
                </c:pt>
                <c:pt idx="16">
                  <c:v>0.94748042065346094</c:v>
                </c:pt>
                <c:pt idx="17">
                  <c:v>1.1454157861998395</c:v>
                </c:pt>
                <c:pt idx="18">
                  <c:v>1.3547158756581881</c:v>
                </c:pt>
                <c:pt idx="19">
                  <c:v>0.79353433493880754</c:v>
                </c:pt>
                <c:pt idx="20">
                  <c:v>0.52474784847720446</c:v>
                </c:pt>
                <c:pt idx="21">
                  <c:v>0.41325454385865917</c:v>
                </c:pt>
                <c:pt idx="22">
                  <c:v>0.41398923219117806</c:v>
                </c:pt>
                <c:pt idx="23">
                  <c:v>0.46198556991874229</c:v>
                </c:pt>
                <c:pt idx="24">
                  <c:v>0.59287466171784142</c:v>
                </c:pt>
                <c:pt idx="25">
                  <c:v>0.78958504065920865</c:v>
                </c:pt>
                <c:pt idx="26">
                  <c:v>1.1161132087547787</c:v>
                </c:pt>
                <c:pt idx="27">
                  <c:v>1.30989045969595</c:v>
                </c:pt>
                <c:pt idx="28">
                  <c:v>1.245674315547401</c:v>
                </c:pt>
                <c:pt idx="29">
                  <c:v>1.0861718985133746</c:v>
                </c:pt>
                <c:pt idx="30">
                  <c:v>0.86861007682305247</c:v>
                </c:pt>
                <c:pt idx="31">
                  <c:v>0.70902442762138385</c:v>
                </c:pt>
                <c:pt idx="32">
                  <c:v>0.66636359344849783</c:v>
                </c:pt>
                <c:pt idx="33">
                  <c:v>0.66955947680896555</c:v>
                </c:pt>
                <c:pt idx="34">
                  <c:v>0.78094224200447726</c:v>
                </c:pt>
                <c:pt idx="35">
                  <c:v>0.92123529287107453</c:v>
                </c:pt>
                <c:pt idx="36">
                  <c:v>0.98390538510038317</c:v>
                </c:pt>
                <c:pt idx="37">
                  <c:v>1.3722006139931924</c:v>
                </c:pt>
                <c:pt idx="38">
                  <c:v>2.5134942646369671</c:v>
                </c:pt>
                <c:pt idx="39">
                  <c:v>2.9658261200840457</c:v>
                </c:pt>
                <c:pt idx="40">
                  <c:v>1.6918805019459442</c:v>
                </c:pt>
                <c:pt idx="41">
                  <c:v>0.71987490528726872</c:v>
                </c:pt>
                <c:pt idx="42">
                  <c:v>0.50722862202971652</c:v>
                </c:pt>
                <c:pt idx="43">
                  <c:v>0.57503607400623868</c:v>
                </c:pt>
                <c:pt idx="44">
                  <c:v>0.66545713190504674</c:v>
                </c:pt>
                <c:pt idx="45">
                  <c:v>0.96720984185838788</c:v>
                </c:pt>
                <c:pt idx="46">
                  <c:v>1.1712195236797054</c:v>
                </c:pt>
                <c:pt idx="47">
                  <c:v>1.3019234241519175</c:v>
                </c:pt>
                <c:pt idx="48">
                  <c:v>1.2832685122124614</c:v>
                </c:pt>
                <c:pt idx="49">
                  <c:v>1.150984530478137</c:v>
                </c:pt>
                <c:pt idx="50">
                  <c:v>1.0844622556570378</c:v>
                </c:pt>
                <c:pt idx="51">
                  <c:v>1.1443957966767111</c:v>
                </c:pt>
                <c:pt idx="52">
                  <c:v>1.1401272105247171</c:v>
                </c:pt>
                <c:pt idx="53">
                  <c:v>1.1716774792699935</c:v>
                </c:pt>
                <c:pt idx="54">
                  <c:v>1.4095300770862149</c:v>
                </c:pt>
                <c:pt idx="55">
                  <c:v>1.5901585501240261</c:v>
                </c:pt>
                <c:pt idx="56">
                  <c:v>1.8222862114288478</c:v>
                </c:pt>
                <c:pt idx="57">
                  <c:v>3.5061296911406519</c:v>
                </c:pt>
                <c:pt idx="58">
                  <c:v>5.1438911910018978</c:v>
                </c:pt>
                <c:pt idx="59">
                  <c:v>5.9650897596037495</c:v>
                </c:pt>
                <c:pt idx="60">
                  <c:v>5.9954041602514225</c:v>
                </c:pt>
                <c:pt idx="61">
                  <c:v>3.9301250842246036</c:v>
                </c:pt>
                <c:pt idx="62">
                  <c:v>2.1971437282512056</c:v>
                </c:pt>
                <c:pt idx="63">
                  <c:v>0.97491280080600573</c:v>
                </c:pt>
                <c:pt idx="64">
                  <c:v>0.71642594963966344</c:v>
                </c:pt>
                <c:pt idx="65">
                  <c:v>0.55796461009096132</c:v>
                </c:pt>
                <c:pt idx="66">
                  <c:v>0</c:v>
                </c:pt>
                <c:pt idx="67">
                  <c:v>0</c:v>
                </c:pt>
                <c:pt idx="68">
                  <c:v>0</c:v>
                </c:pt>
                <c:pt idx="69">
                  <c:v>0</c:v>
                </c:pt>
                <c:pt idx="70">
                  <c:v>0</c:v>
                </c:pt>
                <c:pt idx="71">
                  <c:v>0</c:v>
                </c:pt>
                <c:pt idx="72">
                  <c:v>0</c:v>
                </c:pt>
                <c:pt idx="73">
                  <c:v>0</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4-77A0-4738-B0C6-3FA547AD041A}"/>
            </c:ext>
          </c:extLst>
        </c:ser>
        <c:dLbls>
          <c:showLegendKey val="0"/>
          <c:showVal val="0"/>
          <c:showCatName val="0"/>
          <c:showSerName val="0"/>
          <c:showPercent val="0"/>
          <c:showBubbleSize val="0"/>
        </c:dLbls>
        <c:axId val="405504000"/>
        <c:axId val="405518144"/>
      </c:scatterChart>
      <c:valAx>
        <c:axId val="405504000"/>
        <c:scaling>
          <c:orientation val="minMax"/>
          <c:max val="2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sz="700">
                <a:solidFill>
                  <a:schemeClr val="tx1">
                    <a:lumMod val="65000"/>
                    <a:lumOff val="35000"/>
                  </a:schemeClr>
                </a:solidFill>
              </a:defRPr>
            </a:pPr>
            <a:endParaRPr lang="nb-NO"/>
          </a:p>
        </c:txPr>
        <c:crossAx val="405518144"/>
        <c:crosses val="autoZero"/>
        <c:crossBetween val="midCat"/>
      </c:valAx>
      <c:valAx>
        <c:axId val="40551814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vert="horz"/>
          <a:lstStyle/>
          <a:p>
            <a:pPr>
              <a:defRPr sz="700">
                <a:solidFill>
                  <a:schemeClr val="tx1">
                    <a:lumMod val="65000"/>
                    <a:lumOff val="35000"/>
                  </a:schemeClr>
                </a:solidFill>
              </a:defRPr>
            </a:pPr>
            <a:endParaRPr lang="nb-NO"/>
          </a:p>
        </c:txPr>
        <c:crossAx val="405504000"/>
        <c:crosses val="autoZero"/>
        <c:crossBetween val="midCat"/>
      </c:valAx>
    </c:plotArea>
    <c:plotVisOnly val="1"/>
    <c:dispBlanksAs val="gap"/>
    <c:showDLblsOverMax val="0"/>
    <c:extLst/>
  </c:chart>
  <c:spPr>
    <a:ln>
      <a:noFill/>
    </a:ln>
  </c:spPr>
  <c:txPr>
    <a:bodyPr/>
    <a:lstStyle/>
    <a:p>
      <a:pPr>
        <a:defRPr>
          <a:latin typeface="Times New Roman" panose="02020603050405020304" pitchFamily="18" charset="0"/>
          <a:cs typeface="Times New Roman" panose="02020603050405020304" pitchFamily="18" charset="0"/>
        </a:defRPr>
      </a:pPr>
      <a:endParaRPr lang="nb-NO"/>
    </a:p>
  </c:txPr>
  <c:externalData r:id="rId1">
    <c:autoUpdate val="0"/>
  </c:externalData>
  <c:userShapes r:id="rId2"/>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521203703703705"/>
          <c:y val="0.14723777777777777"/>
          <c:w val="0.53808703703703709"/>
          <c:h val="0.7892622222222222"/>
        </c:manualLayout>
      </c:layout>
      <c:scatterChart>
        <c:scatterStyle val="lineMarker"/>
        <c:varyColors val="0"/>
        <c:ser>
          <c:idx val="0"/>
          <c:order val="0"/>
          <c:tx>
            <c:v>S1_r</c:v>
          </c:tx>
          <c:spPr>
            <a:ln w="15875" cap="rnd">
              <a:solidFill>
                <a:srgbClr val="FFC000"/>
              </a:solidFill>
              <a:round/>
            </a:ln>
            <a:effectLst/>
          </c:spPr>
          <c:marker>
            <c:symbol val="none"/>
          </c:marker>
          <c:xVal>
            <c:numRef>
              <c:f>Bq!$B$5:$B$80</c:f>
              <c:numCache>
                <c:formatCode>General</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f>Bq!$C$5:$C$80</c:f>
              <c:numCache>
                <c:formatCode>General</c:formatCode>
                <c:ptCount val="76"/>
                <c:pt idx="0">
                  <c:v>-1.5</c:v>
                </c:pt>
                <c:pt idx="1">
                  <c:v>0.29999999999999993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0"/>
          <c:extLst>
            <c:ext xmlns:c16="http://schemas.microsoft.com/office/drawing/2014/chart" uri="{C3380CC4-5D6E-409C-BE32-E72D297353CC}">
              <c16:uniqueId val="{00000000-41D3-4E1A-9BD0-3F142ACC8351}"/>
            </c:ext>
          </c:extLst>
        </c:ser>
        <c:ser>
          <c:idx val="5"/>
          <c:order val="2"/>
          <c:tx>
            <c:v>4b_r</c:v>
          </c:tx>
          <c:spPr>
            <a:ln w="12700" cap="rnd">
              <a:solidFill>
                <a:schemeClr val="accent6"/>
              </a:solidFill>
              <a:round/>
            </a:ln>
            <a:effectLst/>
          </c:spPr>
          <c:marker>
            <c:symbol val="none"/>
          </c:marker>
          <c:xVal>
            <c:numRef>
              <c:f>Bq!$G$28:$G$1139</c:f>
              <c:numCache>
                <c:formatCode>General</c:formatCode>
                <c:ptCount val="1112"/>
                <c:pt idx="0">
                  <c:v>8.2107144795081819E-4</c:v>
                </c:pt>
                <c:pt idx="1">
                  <c:v>8.2105629470101166E-4</c:v>
                </c:pt>
                <c:pt idx="2">
                  <c:v>6.5004093835401564E-4</c:v>
                </c:pt>
                <c:pt idx="3">
                  <c:v>5.4223392596220604E-4</c:v>
                </c:pt>
                <c:pt idx="4">
                  <c:v>5.4222732532852231E-4</c:v>
                </c:pt>
                <c:pt idx="5">
                  <c:v>3.9022147234263024E-4</c:v>
                </c:pt>
                <c:pt idx="6">
                  <c:v>3.4066319605073039E-4</c:v>
                </c:pt>
                <c:pt idx="7">
                  <c:v>3.4066007349002327E-4</c:v>
                </c:pt>
                <c:pt idx="8">
                  <c:v>4.2769236039071865E-4</c:v>
                </c:pt>
                <c:pt idx="9">
                  <c:v>3.6659044088798375E-4</c:v>
                </c:pt>
                <c:pt idx="10">
                  <c:v>3.6658743129652094E-4</c:v>
                </c:pt>
                <c:pt idx="11">
                  <c:v>2.8494725791209161E-4</c:v>
                </c:pt>
                <c:pt idx="12">
                  <c:v>2.8494544106323866E-4</c:v>
                </c:pt>
                <c:pt idx="13">
                  <c:v>3.5952207015644535E-4</c:v>
                </c:pt>
                <c:pt idx="14">
                  <c:v>3.4291930263270987E-4</c:v>
                </c:pt>
                <c:pt idx="15">
                  <c:v>3.4291733156800107E-4</c:v>
                </c:pt>
                <c:pt idx="16">
                  <c:v>3.2974144709656641E-4</c:v>
                </c:pt>
                <c:pt idx="17">
                  <c:v>3.1754048273123048E-4</c:v>
                </c:pt>
                <c:pt idx="18">
                  <c:v>2.7784644536053691E-4</c:v>
                </c:pt>
                <c:pt idx="19">
                  <c:v>2.7064560310888843E-4</c:v>
                </c:pt>
                <c:pt idx="20">
                  <c:v>2.6351932836851189E-4</c:v>
                </c:pt>
                <c:pt idx="21">
                  <c:v>3.0116343015431252E-4</c:v>
                </c:pt>
                <c:pt idx="22">
                  <c:v>2.9533018869911661E-4</c:v>
                </c:pt>
                <c:pt idx="23">
                  <c:v>2.9532873153617823E-4</c:v>
                </c:pt>
                <c:pt idx="24">
                  <c:v>3.322431843582546E-4</c:v>
                </c:pt>
                <c:pt idx="25">
                  <c:v>3.2018862154364582E-4</c:v>
                </c:pt>
                <c:pt idx="26">
                  <c:v>3.1496508634335939E-4</c:v>
                </c:pt>
                <c:pt idx="27">
                  <c:v>3.1496361554755116E-4</c:v>
                </c:pt>
                <c:pt idx="28">
                  <c:v>3.0713014558152315E-4</c:v>
                </c:pt>
                <c:pt idx="29">
                  <c:v>3.0712874819593093E-4</c:v>
                </c:pt>
                <c:pt idx="30">
                  <c:v>3.4125257793486723E-4</c:v>
                </c:pt>
                <c:pt idx="31">
                  <c:v>4.0388097695931457E-4</c:v>
                </c:pt>
                <c:pt idx="32">
                  <c:v>4.0387916684842977E-4</c:v>
                </c:pt>
                <c:pt idx="33">
                  <c:v>3.9687420884554261E-4</c:v>
                </c:pt>
                <c:pt idx="34">
                  <c:v>3.9346443529166453E-4</c:v>
                </c:pt>
                <c:pt idx="35">
                  <c:v>3.9346271945853167E-4</c:v>
                </c:pt>
                <c:pt idx="36">
                  <c:v>3.2447549387341727E-4</c:v>
                </c:pt>
                <c:pt idx="37">
                  <c:v>3.2233632799603387E-4</c:v>
                </c:pt>
                <c:pt idx="38">
                  <c:v>3.8356393999145497E-4</c:v>
                </c:pt>
                <c:pt idx="39">
                  <c:v>3.8356231209339388E-4</c:v>
                </c:pt>
                <c:pt idx="40">
                  <c:v>4.4091951084952101E-4</c:v>
                </c:pt>
                <c:pt idx="41">
                  <c:v>4.4091766851981853E-4</c:v>
                </c:pt>
                <c:pt idx="42">
                  <c:v>4.3889586119964552E-4</c:v>
                </c:pt>
                <c:pt idx="43">
                  <c:v>4.3413692295431411E-4</c:v>
                </c:pt>
                <c:pt idx="44">
                  <c:v>4.3413513906524255E-4</c:v>
                </c:pt>
                <c:pt idx="45">
                  <c:v>3.6878344003368562E-4</c:v>
                </c:pt>
                <c:pt idx="46">
                  <c:v>3.0425184954417542E-4</c:v>
                </c:pt>
                <c:pt idx="47">
                  <c:v>2.9745724908369702E-4</c:v>
                </c:pt>
                <c:pt idx="48">
                  <c:v>3.8176787490086972E-4</c:v>
                </c:pt>
                <c:pt idx="49">
                  <c:v>3.4870653380161083E-4</c:v>
                </c:pt>
                <c:pt idx="50">
                  <c:v>3.4240405882907045E-4</c:v>
                </c:pt>
                <c:pt idx="51">
                  <c:v>3.3854988805312545E-4</c:v>
                </c:pt>
                <c:pt idx="52">
                  <c:v>4.2466747587369813E-4</c:v>
                </c:pt>
                <c:pt idx="53">
                  <c:v>4.1558766626459734E-4</c:v>
                </c:pt>
                <c:pt idx="54">
                  <c:v>3.8340092084587351E-4</c:v>
                </c:pt>
                <c:pt idx="55">
                  <c:v>3.8047802826411599E-4</c:v>
                </c:pt>
                <c:pt idx="56">
                  <c:v>3.7310288760012799E-4</c:v>
                </c:pt>
                <c:pt idx="57">
                  <c:v>4.2447602853165183E-4</c:v>
                </c:pt>
                <c:pt idx="58">
                  <c:v>4.2161161113832182E-4</c:v>
                </c:pt>
                <c:pt idx="59">
                  <c:v>4.1527559496637337E-4</c:v>
                </c:pt>
                <c:pt idx="60">
                  <c:v>4.1005146003910548E-4</c:v>
                </c:pt>
                <c:pt idx="61">
                  <c:v>4.0722729515863546E-4</c:v>
                </c:pt>
                <c:pt idx="62">
                  <c:v>3.7214460575057669E-4</c:v>
                </c:pt>
                <c:pt idx="63">
                  <c:v>4.5327439013463563E-4</c:v>
                </c:pt>
                <c:pt idx="64">
                  <c:v>4.5048001617778449E-4</c:v>
                </c:pt>
                <c:pt idx="65">
                  <c:v>4.1632478780877154E-4</c:v>
                </c:pt>
                <c:pt idx="66">
                  <c:v>4.4130162364703176E-4</c:v>
                </c:pt>
                <c:pt idx="67">
                  <c:v>4.3570669434432271E-4</c:v>
                </c:pt>
                <c:pt idx="68">
                  <c:v>3.7781348486801581E-4</c:v>
                </c:pt>
                <c:pt idx="69">
                  <c:v>3.7147502092383218E-4</c:v>
                </c:pt>
                <c:pt idx="70">
                  <c:v>3.9605368026910759E-4</c:v>
                </c:pt>
                <c:pt idx="71">
                  <c:v>4.4687186141375434E-4</c:v>
                </c:pt>
                <c:pt idx="72">
                  <c:v>4.4415080402437673E-4</c:v>
                </c:pt>
                <c:pt idx="73">
                  <c:v>4.4142976702768211E-4</c:v>
                </c:pt>
                <c:pt idx="74">
                  <c:v>4.3287575154381811E-4</c:v>
                </c:pt>
                <c:pt idx="75">
                  <c:v>4.5636088323218363E-4</c:v>
                </c:pt>
                <c:pt idx="76">
                  <c:v>4.5368017478582918E-4</c:v>
                </c:pt>
                <c:pt idx="77">
                  <c:v>3.9762935310858017E-4</c:v>
                </c:pt>
                <c:pt idx="78">
                  <c:v>3.9341072034109896E-4</c:v>
                </c:pt>
                <c:pt idx="79">
                  <c:v>3.9073865224406281E-4</c:v>
                </c:pt>
                <c:pt idx="80">
                  <c:v>4.1385130132848567E-4</c:v>
                </c:pt>
                <c:pt idx="81">
                  <c:v>4.1085781558789132E-4</c:v>
                </c:pt>
                <c:pt idx="82">
                  <c:v>4.6153074417992459E-4</c:v>
                </c:pt>
                <c:pt idx="83">
                  <c:v>5.1340304934146858E-4</c:v>
                </c:pt>
                <c:pt idx="84">
                  <c:v>4.8400211994082179E-4</c:v>
                </c:pt>
                <c:pt idx="85">
                  <c:v>4.8133191809229836E-4</c:v>
                </c:pt>
                <c:pt idx="86">
                  <c:v>4.5227749107851613E-4</c:v>
                </c:pt>
                <c:pt idx="87">
                  <c:v>5.2985782200811154E-4</c:v>
                </c:pt>
                <c:pt idx="88">
                  <c:v>5.3007652892551958E-4</c:v>
                </c:pt>
                <c:pt idx="89">
                  <c:v>4.9970924776521198E-4</c:v>
                </c:pt>
                <c:pt idx="90">
                  <c:v>4.9702654724169805E-4</c:v>
                </c:pt>
                <c:pt idx="91">
                  <c:v>4.9667821197693033E-4</c:v>
                </c:pt>
                <c:pt idx="92">
                  <c:v>5.2218531259243901E-4</c:v>
                </c:pt>
                <c:pt idx="93">
                  <c:v>4.3834883259444198E-4</c:v>
                </c:pt>
                <c:pt idx="94">
                  <c:v>4.3841312641724583E-4</c:v>
                </c:pt>
                <c:pt idx="95">
                  <c:v>4.3742539195802129E-4</c:v>
                </c:pt>
                <c:pt idx="96">
                  <c:v>4.8934493288573455E-4</c:v>
                </c:pt>
                <c:pt idx="97">
                  <c:v>4.8739796672855439E-4</c:v>
                </c:pt>
                <c:pt idx="98">
                  <c:v>5.3940046814135575E-4</c:v>
                </c:pt>
                <c:pt idx="99">
                  <c:v>4.5784372323844888E-4</c:v>
                </c:pt>
                <c:pt idx="100">
                  <c:v>4.5951115309619508E-4</c:v>
                </c:pt>
                <c:pt idx="101">
                  <c:v>4.5673090091337588E-4</c:v>
                </c:pt>
                <c:pt idx="102">
                  <c:v>3.982843230570208E-4</c:v>
                </c:pt>
                <c:pt idx="103">
                  <c:v>3.9776162251825911E-4</c:v>
                </c:pt>
                <c:pt idx="104">
                  <c:v>5.1151701883424771E-4</c:v>
                </c:pt>
                <c:pt idx="105">
                  <c:v>5.0869547326504747E-4</c:v>
                </c:pt>
                <c:pt idx="106">
                  <c:v>4.8159804796923201E-4</c:v>
                </c:pt>
                <c:pt idx="107">
                  <c:v>4.7875318792674735E-4</c:v>
                </c:pt>
                <c:pt idx="108">
                  <c:v>4.7590834966400016E-4</c:v>
                </c:pt>
                <c:pt idx="109">
                  <c:v>4.7542649484493964E-4</c:v>
                </c:pt>
                <c:pt idx="110">
                  <c:v>5.0118876740820606E-4</c:v>
                </c:pt>
                <c:pt idx="111">
                  <c:v>5.0040834121634255E-4</c:v>
                </c:pt>
                <c:pt idx="112">
                  <c:v>5.886785394534148E-4</c:v>
                </c:pt>
                <c:pt idx="113">
                  <c:v>5.6059002952031645E-4</c:v>
                </c:pt>
                <c:pt idx="114">
                  <c:v>5.5767492523114222E-4</c:v>
                </c:pt>
                <c:pt idx="115">
                  <c:v>4.9852290527367595E-4</c:v>
                </c:pt>
                <c:pt idx="116">
                  <c:v>5.6381661042327808E-4</c:v>
                </c:pt>
                <c:pt idx="117">
                  <c:v>5.6083829089670302E-4</c:v>
                </c:pt>
                <c:pt idx="118">
                  <c:v>5.6324415265114906E-4</c:v>
                </c:pt>
                <c:pt idx="119">
                  <c:v>5.9033735479527977E-4</c:v>
                </c:pt>
                <c:pt idx="120">
                  <c:v>5.8733022871936414E-4</c:v>
                </c:pt>
                <c:pt idx="121">
                  <c:v>5.5764127288853154E-4</c:v>
                </c:pt>
                <c:pt idx="122">
                  <c:v>5.5857014093606456E-4</c:v>
                </c:pt>
                <c:pt idx="123">
                  <c:v>5.5552305649816914E-4</c:v>
                </c:pt>
                <c:pt idx="124">
                  <c:v>5.5742820298063252E-4</c:v>
                </c:pt>
                <c:pt idx="125">
                  <c:v>6.5310651830966112E-4</c:v>
                </c:pt>
                <c:pt idx="126">
                  <c:v>6.5000122663432913E-4</c:v>
                </c:pt>
                <c:pt idx="127">
                  <c:v>6.1973347495850517E-4</c:v>
                </c:pt>
                <c:pt idx="128">
                  <c:v>5.9676214157397328E-4</c:v>
                </c:pt>
                <c:pt idx="129">
                  <c:v>5.9357633302808098E-4</c:v>
                </c:pt>
                <c:pt idx="130">
                  <c:v>6.860548957554625E-4</c:v>
                </c:pt>
                <c:pt idx="131">
                  <c:v>6.951473399732052E-4</c:v>
                </c:pt>
                <c:pt idx="132">
                  <c:v>6.9190389489765772E-4</c:v>
                </c:pt>
                <c:pt idx="133">
                  <c:v>6.2847170220214281E-4</c:v>
                </c:pt>
                <c:pt idx="134">
                  <c:v>6.2520394464355604E-4</c:v>
                </c:pt>
                <c:pt idx="135">
                  <c:v>6.2913350995334413E-4</c:v>
                </c:pt>
                <c:pt idx="136">
                  <c:v>6.2582796467265558E-4</c:v>
                </c:pt>
                <c:pt idx="137">
                  <c:v>6.3413343164992354E-4</c:v>
                </c:pt>
                <c:pt idx="138">
                  <c:v>6.3076624384012219E-4</c:v>
                </c:pt>
                <c:pt idx="139">
                  <c:v>6.9960512303335928E-4</c:v>
                </c:pt>
                <c:pt idx="140">
                  <c:v>6.962144231656101E-4</c:v>
                </c:pt>
                <c:pt idx="141">
                  <c:v>7.0252743421730663E-4</c:v>
                </c:pt>
                <c:pt idx="142">
                  <c:v>5.6599190675724433E-4</c:v>
                </c:pt>
                <c:pt idx="143">
                  <c:v>5.6252651923256779E-4</c:v>
                </c:pt>
                <c:pt idx="144">
                  <c:v>5.630532647824362E-4</c:v>
                </c:pt>
                <c:pt idx="145">
                  <c:v>6.3524144667432864E-4</c:v>
                </c:pt>
                <c:pt idx="146">
                  <c:v>6.317188675262471E-4</c:v>
                </c:pt>
                <c:pt idx="147">
                  <c:v>6.2819632096728923E-4</c:v>
                </c:pt>
                <c:pt idx="148">
                  <c:v>5.9925748620095467E-4</c:v>
                </c:pt>
                <c:pt idx="149">
                  <c:v>6.3152230832749334E-4</c:v>
                </c:pt>
                <c:pt idx="150">
                  <c:v>6.3390336548147885E-4</c:v>
                </c:pt>
                <c:pt idx="151">
                  <c:v>5.9724950012040126E-4</c:v>
                </c:pt>
                <c:pt idx="152">
                  <c:v>7.0274800555857584E-4</c:v>
                </c:pt>
                <c:pt idx="153">
                  <c:v>7.0283679430190179E-4</c:v>
                </c:pt>
                <c:pt idx="154">
                  <c:v>6.3344576275016495E-4</c:v>
                </c:pt>
                <c:pt idx="155">
                  <c:v>6.2974880611240379E-4</c:v>
                </c:pt>
                <c:pt idx="156">
                  <c:v>6.3218988995648146E-4</c:v>
                </c:pt>
                <c:pt idx="157">
                  <c:v>7.0781747241661832E-4</c:v>
                </c:pt>
                <c:pt idx="158">
                  <c:v>6.2883604910007906E-4</c:v>
                </c:pt>
                <c:pt idx="159">
                  <c:v>6.319840079048102E-4</c:v>
                </c:pt>
                <c:pt idx="160">
                  <c:v>7.0423852191419767E-4</c:v>
                </c:pt>
                <c:pt idx="161">
                  <c:v>7.0043901960319468E-4</c:v>
                </c:pt>
                <c:pt idx="162">
                  <c:v>7.1649286967324466E-4</c:v>
                </c:pt>
                <c:pt idx="163">
                  <c:v>7.1258506993195786E-4</c:v>
                </c:pt>
                <c:pt idx="164">
                  <c:v>7.0867730984484987E-4</c:v>
                </c:pt>
                <c:pt idx="165">
                  <c:v>7.0476958936871871E-4</c:v>
                </c:pt>
                <c:pt idx="166">
                  <c:v>7.4677698008210748E-4</c:v>
                </c:pt>
                <c:pt idx="167">
                  <c:v>7.4283318027279846E-4</c:v>
                </c:pt>
                <c:pt idx="168">
                  <c:v>7.4746762987492851E-4</c:v>
                </c:pt>
                <c:pt idx="169">
                  <c:v>7.8340488768300362E-4</c:v>
                </c:pt>
                <c:pt idx="170">
                  <c:v>7.39488580392749E-4</c:v>
                </c:pt>
                <c:pt idx="171">
                  <c:v>7.4243614636216356E-4</c:v>
                </c:pt>
                <c:pt idx="172">
                  <c:v>7.3840906379684453E-4</c:v>
                </c:pt>
                <c:pt idx="173">
                  <c:v>6.9326565666624957E-4</c:v>
                </c:pt>
                <c:pt idx="174">
                  <c:v>6.9329411085930861E-4</c:v>
                </c:pt>
                <c:pt idx="175">
                  <c:v>7.3844920944139204E-4</c:v>
                </c:pt>
                <c:pt idx="176">
                  <c:v>7.7532961354226761E-4</c:v>
                </c:pt>
                <c:pt idx="177">
                  <c:v>7.7587310599111883E-4</c:v>
                </c:pt>
                <c:pt idx="178">
                  <c:v>7.3582670273566011E-4</c:v>
                </c:pt>
                <c:pt idx="179">
                  <c:v>7.7319717854440917E-4</c:v>
                </c:pt>
                <c:pt idx="180">
                  <c:v>7.7185686995439424E-4</c:v>
                </c:pt>
                <c:pt idx="181">
                  <c:v>7.2865300333330759E-4</c:v>
                </c:pt>
                <c:pt idx="182">
                  <c:v>7.6629530766773662E-4</c:v>
                </c:pt>
                <c:pt idx="183">
                  <c:v>7.6586418555675431E-4</c:v>
                </c:pt>
                <c:pt idx="184">
                  <c:v>7.2407026415193139E-4</c:v>
                </c:pt>
                <c:pt idx="185">
                  <c:v>7.1984526669079867E-4</c:v>
                </c:pt>
                <c:pt idx="186">
                  <c:v>7.2182839954652888E-4</c:v>
                </c:pt>
                <c:pt idx="187">
                  <c:v>7.2297106588862386E-4</c:v>
                </c:pt>
                <c:pt idx="188">
                  <c:v>7.6164960872184126E-4</c:v>
                </c:pt>
                <c:pt idx="189">
                  <c:v>7.6210885406140011E-4</c:v>
                </c:pt>
                <c:pt idx="190">
                  <c:v>8.5504019986585612E-4</c:v>
                </c:pt>
                <c:pt idx="191">
                  <c:v>7.6307826791838988E-4</c:v>
                </c:pt>
                <c:pt idx="192">
                  <c:v>7.5870243604367533E-4</c:v>
                </c:pt>
                <c:pt idx="193">
                  <c:v>7.5528998971316735E-4</c:v>
                </c:pt>
                <c:pt idx="194">
                  <c:v>7.5090866167851591E-4</c:v>
                </c:pt>
                <c:pt idx="195">
                  <c:v>7.5519975574754464E-4</c:v>
                </c:pt>
                <c:pt idx="196">
                  <c:v>7.6159149470196661E-4</c:v>
                </c:pt>
                <c:pt idx="197">
                  <c:v>9.370802825878989E-4</c:v>
                </c:pt>
                <c:pt idx="198">
                  <c:v>9.3748752313468149E-4</c:v>
                </c:pt>
                <c:pt idx="199">
                  <c:v>9.4417264897846695E-4</c:v>
                </c:pt>
                <c:pt idx="200">
                  <c:v>9.8537359138110435E-4</c:v>
                </c:pt>
                <c:pt idx="201">
                  <c:v>9.8079848390416843E-4</c:v>
                </c:pt>
                <c:pt idx="202">
                  <c:v>1.0822151569386785E-3</c:v>
                </c:pt>
                <c:pt idx="203">
                  <c:v>1.123971458714818E-3</c:v>
                </c:pt>
                <c:pt idx="204">
                  <c:v>1.1284700613442818E-3</c:v>
                </c:pt>
                <c:pt idx="205">
                  <c:v>1.0415906402393377E-3</c:v>
                </c:pt>
                <c:pt idx="206">
                  <c:v>1.178723618163093E-3</c:v>
                </c:pt>
                <c:pt idx="207">
                  <c:v>1.1837930029761068E-3</c:v>
                </c:pt>
                <c:pt idx="208">
                  <c:v>1.0942902570746571E-3</c:v>
                </c:pt>
                <c:pt idx="209">
                  <c:v>1.0894774318149102E-3</c:v>
                </c:pt>
                <c:pt idx="210">
                  <c:v>1.1001057318453195E-3</c:v>
                </c:pt>
                <c:pt idx="211">
                  <c:v>1.1605505502926396E-3</c:v>
                </c:pt>
                <c:pt idx="212">
                  <c:v>1.3537438942344329E-3</c:v>
                </c:pt>
                <c:pt idx="213">
                  <c:v>1.3745904951965144E-3</c:v>
                </c:pt>
                <c:pt idx="214">
                  <c:v>1.28750792716207E-3</c:v>
                </c:pt>
                <c:pt idx="215">
                  <c:v>1.2311488698680205E-3</c:v>
                </c:pt>
                <c:pt idx="216">
                  <c:v>1.2483833342196518E-3</c:v>
                </c:pt>
                <c:pt idx="217">
                  <c:v>1.2682037279085859E-3</c:v>
                </c:pt>
                <c:pt idx="218">
                  <c:v>1.6886462819798059E-3</c:v>
                </c:pt>
                <c:pt idx="219">
                  <c:v>1.7178962714009946E-3</c:v>
                </c:pt>
                <c:pt idx="220">
                  <c:v>1.8593780049130663E-3</c:v>
                </c:pt>
                <c:pt idx="221">
                  <c:v>1.7983755846337282E-3</c:v>
                </c:pt>
                <c:pt idx="222">
                  <c:v>1.8937701347336775E-3</c:v>
                </c:pt>
                <c:pt idx="223">
                  <c:v>1.9464854131826729E-3</c:v>
                </c:pt>
                <c:pt idx="224">
                  <c:v>1.9406245336048989E-3</c:v>
                </c:pt>
                <c:pt idx="225">
                  <c:v>1.9855794585074372E-3</c:v>
                </c:pt>
                <c:pt idx="226">
                  <c:v>2.0945627493769011E-3</c:v>
                </c:pt>
                <c:pt idx="227">
                  <c:v>2.088385188031529E-3</c:v>
                </c:pt>
                <c:pt idx="228">
                  <c:v>2.4115094060742871E-3</c:v>
                </c:pt>
                <c:pt idx="229">
                  <c:v>2.4836716023499046E-3</c:v>
                </c:pt>
                <c:pt idx="230">
                  <c:v>2.4770638328118289E-3</c:v>
                </c:pt>
                <c:pt idx="231">
                  <c:v>2.7806173721444559E-3</c:v>
                </c:pt>
                <c:pt idx="232">
                  <c:v>3.7970170431026462E-3</c:v>
                </c:pt>
                <c:pt idx="233">
                  <c:v>3.7898783528226331E-3</c:v>
                </c:pt>
                <c:pt idx="234">
                  <c:v>3.9126989437697317E-3</c:v>
                </c:pt>
                <c:pt idx="235">
                  <c:v>4.2025510531414059E-3</c:v>
                </c:pt>
                <c:pt idx="236">
                  <c:v>4.1946016983715013E-3</c:v>
                </c:pt>
                <c:pt idx="237">
                  <c:v>4.3894559454887771E-3</c:v>
                </c:pt>
                <c:pt idx="238">
                  <c:v>4.2149567212312368E-3</c:v>
                </c:pt>
                <c:pt idx="239">
                  <c:v>4.206622504741857E-3</c:v>
                </c:pt>
                <c:pt idx="240">
                  <c:v>4.9597764635731841E-3</c:v>
                </c:pt>
                <c:pt idx="241">
                  <c:v>5.7564300112523305E-3</c:v>
                </c:pt>
                <c:pt idx="242">
                  <c:v>5.7474523944653494E-3</c:v>
                </c:pt>
                <c:pt idx="243">
                  <c:v>7.6965994358537404E-3</c:v>
                </c:pt>
                <c:pt idx="244">
                  <c:v>1.0825660186884781E-2</c:v>
                </c:pt>
                <c:pt idx="245">
                  <c:v>1.0815725845944512E-2</c:v>
                </c:pt>
                <c:pt idx="246">
                  <c:v>1.4147771806971769E-2</c:v>
                </c:pt>
                <c:pt idx="247">
                  <c:v>1.9233951876853447E-2</c:v>
                </c:pt>
                <c:pt idx="248">
                  <c:v>1.9223219400627246E-2</c:v>
                </c:pt>
                <c:pt idx="249">
                  <c:v>2.3909341522208871E-2</c:v>
                </c:pt>
                <c:pt idx="250">
                  <c:v>2.2958486861030927E-2</c:v>
                </c:pt>
                <c:pt idx="251">
                  <c:v>2.2946817185135721E-2</c:v>
                </c:pt>
                <c:pt idx="252">
                  <c:v>2.832252067267178E-2</c:v>
                </c:pt>
                <c:pt idx="253">
                  <c:v>3.643401811034698E-2</c:v>
                </c:pt>
                <c:pt idx="254">
                  <c:v>3.6421769458416076E-2</c:v>
                </c:pt>
                <c:pt idx="255">
                  <c:v>4.5075328192969367E-2</c:v>
                </c:pt>
                <c:pt idx="256">
                  <c:v>4.5062749904760571E-2</c:v>
                </c:pt>
                <c:pt idx="257">
                  <c:v>5.1270728799453165E-2</c:v>
                </c:pt>
                <c:pt idx="258">
                  <c:v>5.5410711084261058E-2</c:v>
                </c:pt>
                <c:pt idx="259">
                  <c:v>5.5397342986787723E-2</c:v>
                </c:pt>
                <c:pt idx="260">
                  <c:v>5.9166547104613547E-2</c:v>
                </c:pt>
                <c:pt idx="261">
                  <c:v>5.9833248607228891E-2</c:v>
                </c:pt>
                <c:pt idx="262">
                  <c:v>5.9819154780197711E-2</c:v>
                </c:pt>
                <c:pt idx="263">
                  <c:v>5.200273799602094E-2</c:v>
                </c:pt>
                <c:pt idx="264">
                  <c:v>3.5437377747588712E-2</c:v>
                </c:pt>
                <c:pt idx="265">
                  <c:v>3.5423908730726747E-2</c:v>
                </c:pt>
                <c:pt idx="266">
                  <c:v>1.9875991036364189E-2</c:v>
                </c:pt>
                <c:pt idx="267">
                  <c:v>9.0470371923954997E-3</c:v>
                </c:pt>
                <c:pt idx="268">
                  <c:v>2.3597493034804755E-3</c:v>
                </c:pt>
                <c:pt idx="269">
                  <c:v>2.2878941458924188E-3</c:v>
                </c:pt>
                <c:pt idx="270">
                  <c:v>4.2361659628448054E-4</c:v>
                </c:pt>
                <c:pt idx="271">
                  <c:v>8.9057577684620824E-4</c:v>
                </c:pt>
                <c:pt idx="272">
                  <c:v>8.4568929279269628E-4</c:v>
                </c:pt>
                <c:pt idx="273">
                  <c:v>1.3635430033388327E-3</c:v>
                </c:pt>
                <c:pt idx="274">
                  <c:v>1.3524036658491294E-3</c:v>
                </c:pt>
                <c:pt idx="275">
                  <c:v>1.0590182139724011E-3</c:v>
                </c:pt>
                <c:pt idx="276">
                  <c:v>9.9255791375324476E-4</c:v>
                </c:pt>
                <c:pt idx="277">
                  <c:v>9.825774598676367E-4</c:v>
                </c:pt>
                <c:pt idx="278">
                  <c:v>1.2919375410706665E-3</c:v>
                </c:pt>
                <c:pt idx="279">
                  <c:v>1.2164203481525831E-3</c:v>
                </c:pt>
                <c:pt idx="280">
                  <c:v>1.207505159681994E-3</c:v>
                </c:pt>
                <c:pt idx="281">
                  <c:v>1.1993618618593284E-3</c:v>
                </c:pt>
                <c:pt idx="282">
                  <c:v>1.1016453106648841E-3</c:v>
                </c:pt>
                <c:pt idx="283">
                  <c:v>1.0939667137778036E-3</c:v>
                </c:pt>
                <c:pt idx="284">
                  <c:v>1.0840904714348495E-3</c:v>
                </c:pt>
                <c:pt idx="285">
                  <c:v>1.0769338115428017E-3</c:v>
                </c:pt>
                <c:pt idx="286">
                  <c:v>1.0061081350772913E-3</c:v>
                </c:pt>
                <c:pt idx="287">
                  <c:v>9.4173717805576089E-4</c:v>
                </c:pt>
                <c:pt idx="288">
                  <c:v>8.0848625529953463E-4</c:v>
                </c:pt>
                <c:pt idx="289">
                  <c:v>7.6381142731094464E-4</c:v>
                </c:pt>
                <c:pt idx="290">
                  <c:v>9.0563686069544127E-4</c:v>
                </c:pt>
                <c:pt idx="291">
                  <c:v>1.0163574521557389E-3</c:v>
                </c:pt>
                <c:pt idx="292">
                  <c:v>9.8139432977339264E-4</c:v>
                </c:pt>
                <c:pt idx="293">
                  <c:v>9.0136327677266725E-4</c:v>
                </c:pt>
                <c:pt idx="294">
                  <c:v>8.9581759859112657E-4</c:v>
                </c:pt>
                <c:pt idx="295">
                  <c:v>1.092843719871972E-3</c:v>
                </c:pt>
                <c:pt idx="296">
                  <c:v>9.0331669538516388E-4</c:v>
                </c:pt>
                <c:pt idx="297">
                  <c:v>8.8487229173236275E-4</c:v>
                </c:pt>
                <c:pt idx="298">
                  <c:v>7.7454782944794229E-4</c:v>
                </c:pt>
                <c:pt idx="299">
                  <c:v>1.0732357512653605E-3</c:v>
                </c:pt>
                <c:pt idx="300">
                  <c:v>1.0567820350765398E-3</c:v>
                </c:pt>
                <c:pt idx="301">
                  <c:v>1.0516406088688323E-3</c:v>
                </c:pt>
                <c:pt idx="302">
                  <c:v>6.8329364987766326E-4</c:v>
                </c:pt>
                <c:pt idx="303">
                  <c:v>8.3180073195436013E-4</c:v>
                </c:pt>
                <c:pt idx="304">
                  <c:v>8.2180244024831811E-4</c:v>
                </c:pt>
                <c:pt idx="305">
                  <c:v>7.1490655731695849E-4</c:v>
                </c:pt>
                <c:pt idx="306">
                  <c:v>8.6253407895951252E-4</c:v>
                </c:pt>
                <c:pt idx="307">
                  <c:v>8.4611361809232147E-4</c:v>
                </c:pt>
                <c:pt idx="308">
                  <c:v>6.8838675108454182E-4</c:v>
                </c:pt>
                <c:pt idx="309">
                  <c:v>9.3380397278953944E-4</c:v>
                </c:pt>
                <c:pt idx="310">
                  <c:v>9.3150534182309631E-4</c:v>
                </c:pt>
                <c:pt idx="311">
                  <c:v>6.7043355967346904E-4</c:v>
                </c:pt>
                <c:pt idx="312">
                  <c:v>6.6545190647501577E-4</c:v>
                </c:pt>
                <c:pt idx="313">
                  <c:v>7.1032572100234511E-4</c:v>
                </c:pt>
                <c:pt idx="314">
                  <c:v>7.0534397414578345E-4</c:v>
                </c:pt>
                <c:pt idx="315">
                  <c:v>7.0036228402798033E-4</c:v>
                </c:pt>
                <c:pt idx="316">
                  <c:v>8.449691643778863E-4</c:v>
                </c:pt>
                <c:pt idx="317">
                  <c:v>7.3388449817931493E-4</c:v>
                </c:pt>
                <c:pt idx="318">
                  <c:v>7.2894566017138614E-4</c:v>
                </c:pt>
                <c:pt idx="319">
                  <c:v>6.7454937878969631E-4</c:v>
                </c:pt>
                <c:pt idx="320">
                  <c:v>8.1436492605374696E-4</c:v>
                </c:pt>
                <c:pt idx="321">
                  <c:v>8.0944729179505852E-4</c:v>
                </c:pt>
                <c:pt idx="322">
                  <c:v>6.5594925846184922E-4</c:v>
                </c:pt>
                <c:pt idx="323">
                  <c:v>7.0018548751502128E-4</c:v>
                </c:pt>
                <c:pt idx="324">
                  <c:v>6.9226847549705938E-4</c:v>
                </c:pt>
                <c:pt idx="325">
                  <c:v>6.835080919321058E-4</c:v>
                </c:pt>
                <c:pt idx="326">
                  <c:v>6.7864704202809725E-4</c:v>
                </c:pt>
                <c:pt idx="327">
                  <c:v>6.7284890026992586E-4</c:v>
                </c:pt>
                <c:pt idx="328">
                  <c:v>6.1674224997420668E-4</c:v>
                </c:pt>
                <c:pt idx="329">
                  <c:v>6.0847943111980629E-4</c:v>
                </c:pt>
                <c:pt idx="330">
                  <c:v>6.0367360536884402E-4</c:v>
                </c:pt>
                <c:pt idx="331">
                  <c:v>5.5003545635328864E-4</c:v>
                </c:pt>
                <c:pt idx="332">
                  <c:v>5.4521665910965873E-4</c:v>
                </c:pt>
                <c:pt idx="333">
                  <c:v>4.9237522699370235E-4</c:v>
                </c:pt>
                <c:pt idx="334">
                  <c:v>4.8487420120091822E-4</c:v>
                </c:pt>
                <c:pt idx="335">
                  <c:v>5.7324023668739595E-4</c:v>
                </c:pt>
                <c:pt idx="336">
                  <c:v>5.6848785367329309E-4</c:v>
                </c:pt>
                <c:pt idx="337">
                  <c:v>5.1475217819463867E-4</c:v>
                </c:pt>
                <c:pt idx="338">
                  <c:v>5.5359999888694711E-4</c:v>
                </c:pt>
                <c:pt idx="339">
                  <c:v>5.488935593960881E-4</c:v>
                </c:pt>
                <c:pt idx="340">
                  <c:v>4.9710036446805935E-4</c:v>
                </c:pt>
                <c:pt idx="341">
                  <c:v>5.3951260249105164E-4</c:v>
                </c:pt>
                <c:pt idx="342">
                  <c:v>5.2971099239494961E-4</c:v>
                </c:pt>
                <c:pt idx="343">
                  <c:v>5.7094227885389317E-4</c:v>
                </c:pt>
                <c:pt idx="344">
                  <c:v>6.1289243760110322E-4</c:v>
                </c:pt>
                <c:pt idx="345">
                  <c:v>6.0330190116209177E-4</c:v>
                </c:pt>
                <c:pt idx="346">
                  <c:v>5.4951005617706594E-4</c:v>
                </c:pt>
                <c:pt idx="347">
                  <c:v>6.3687768064534694E-4</c:v>
                </c:pt>
                <c:pt idx="348">
                  <c:v>6.2641909324437622E-4</c:v>
                </c:pt>
                <c:pt idx="349">
                  <c:v>6.6212799810236615E-4</c:v>
                </c:pt>
                <c:pt idx="350">
                  <c:v>7.4799686659005906E-4</c:v>
                </c:pt>
                <c:pt idx="351">
                  <c:v>7.4350699255073204E-4</c:v>
                </c:pt>
                <c:pt idx="352">
                  <c:v>7.3128250658054811E-4</c:v>
                </c:pt>
                <c:pt idx="353">
                  <c:v>7.7153617589396993E-4</c:v>
                </c:pt>
                <c:pt idx="354">
                  <c:v>7.6210445976370269E-4</c:v>
                </c:pt>
                <c:pt idx="355">
                  <c:v>7.5766527748146904E-4</c:v>
                </c:pt>
                <c:pt idx="356">
                  <c:v>7.5322613932422692E-4</c:v>
                </c:pt>
                <c:pt idx="357">
                  <c:v>7.3453626251996349E-4</c:v>
                </c:pt>
                <c:pt idx="358">
                  <c:v>7.3018176019063082E-4</c:v>
                </c:pt>
                <c:pt idx="359">
                  <c:v>6.3865685452838212E-4</c:v>
                </c:pt>
                <c:pt idx="360">
                  <c:v>6.2951446752462141E-4</c:v>
                </c:pt>
                <c:pt idx="361">
                  <c:v>6.2519337773838215E-4</c:v>
                </c:pt>
                <c:pt idx="362">
                  <c:v>6.1776565723830896E-4</c:v>
                </c:pt>
                <c:pt idx="363">
                  <c:v>6.1269826437738517E-4</c:v>
                </c:pt>
                <c:pt idx="364">
                  <c:v>8.2641462499325705E-4</c:v>
                </c:pt>
                <c:pt idx="365">
                  <c:v>5.6322942297851999E-4</c:v>
                </c:pt>
                <c:pt idx="366">
                  <c:v>5.6388607708682237E-4</c:v>
                </c:pt>
                <c:pt idx="367">
                  <c:v>7.8213122814953261E-4</c:v>
                </c:pt>
                <c:pt idx="368">
                  <c:v>6.9014322393421833E-4</c:v>
                </c:pt>
                <c:pt idx="369">
                  <c:v>6.9195488404318745E-4</c:v>
                </c:pt>
                <c:pt idx="370">
                  <c:v>8.2866648480775041E-4</c:v>
                </c:pt>
                <c:pt idx="371">
                  <c:v>1.0475032140858577E-3</c:v>
                </c:pt>
                <c:pt idx="372">
                  <c:v>1.0567747218527754E-3</c:v>
                </c:pt>
                <c:pt idx="373">
                  <c:v>9.225793257805529E-4</c:v>
                </c:pt>
                <c:pt idx="374">
                  <c:v>9.1802799867065027E-4</c:v>
                </c:pt>
                <c:pt idx="375">
                  <c:v>9.2452595098163094E-4</c:v>
                </c:pt>
                <c:pt idx="376">
                  <c:v>8.8328945304011735E-4</c:v>
                </c:pt>
                <c:pt idx="377">
                  <c:v>1.0184231268363974E-3</c:v>
                </c:pt>
                <c:pt idx="378">
                  <c:v>1.0277031372773896E-3</c:v>
                </c:pt>
                <c:pt idx="379">
                  <c:v>7.9775622256043086E-4</c:v>
                </c:pt>
                <c:pt idx="380">
                  <c:v>7.9297096226191679E-4</c:v>
                </c:pt>
                <c:pt idx="381">
                  <c:v>7.8818575215115478E-4</c:v>
                </c:pt>
                <c:pt idx="382">
                  <c:v>8.5884030962606875E-4</c:v>
                </c:pt>
                <c:pt idx="383">
                  <c:v>8.0441567375507436E-4</c:v>
                </c:pt>
                <c:pt idx="384">
                  <c:v>7.9947192635506628E-4</c:v>
                </c:pt>
                <c:pt idx="385">
                  <c:v>9.5956347384124215E-4</c:v>
                </c:pt>
                <c:pt idx="386">
                  <c:v>9.5453198308106046E-4</c:v>
                </c:pt>
                <c:pt idx="387">
                  <c:v>7.9844949973909864E-4</c:v>
                </c:pt>
                <c:pt idx="388">
                  <c:v>9.0475701386617737E-4</c:v>
                </c:pt>
                <c:pt idx="389">
                  <c:v>8.9966603552438088E-4</c:v>
                </c:pt>
                <c:pt idx="390">
                  <c:v>1.1098988274963616E-3</c:v>
                </c:pt>
                <c:pt idx="391">
                  <c:v>9.6184286746264531E-4</c:v>
                </c:pt>
                <c:pt idx="392">
                  <c:v>9.5663577671213531E-4</c:v>
                </c:pt>
                <c:pt idx="393">
                  <c:v>9.1031494291181629E-4</c:v>
                </c:pt>
                <c:pt idx="394">
                  <c:v>7.5032855751551355E-4</c:v>
                </c:pt>
                <c:pt idx="395">
                  <c:v>7.4503422209633915E-4</c:v>
                </c:pt>
                <c:pt idx="396">
                  <c:v>1.0156075290494652E-3</c:v>
                </c:pt>
                <c:pt idx="397">
                  <c:v>1.0230517513118847E-3</c:v>
                </c:pt>
                <c:pt idx="398">
                  <c:v>1.0176307523705643E-3</c:v>
                </c:pt>
                <c:pt idx="399">
                  <c:v>6.9550132677610016E-4</c:v>
                </c:pt>
                <c:pt idx="400">
                  <c:v>6.9665404074204895E-4</c:v>
                </c:pt>
                <c:pt idx="401">
                  <c:v>7.4657843030438958E-4</c:v>
                </c:pt>
                <c:pt idx="402">
                  <c:v>8.1094717526361678E-4</c:v>
                </c:pt>
                <c:pt idx="403">
                  <c:v>6.9236359140952084E-4</c:v>
                </c:pt>
                <c:pt idx="404">
                  <c:v>6.8672215511820795E-4</c:v>
                </c:pt>
                <c:pt idx="405">
                  <c:v>8.0061654334597702E-4</c:v>
                </c:pt>
                <c:pt idx="406">
                  <c:v>8.5751864639530548E-4</c:v>
                </c:pt>
                <c:pt idx="407">
                  <c:v>8.5179176466122319E-4</c:v>
                </c:pt>
                <c:pt idx="408">
                  <c:v>7.4390543794351728E-4</c:v>
                </c:pt>
                <c:pt idx="409">
                  <c:v>8.5466756957724283E-4</c:v>
                </c:pt>
                <c:pt idx="410">
                  <c:v>8.4884316359731609E-4</c:v>
                </c:pt>
                <c:pt idx="411">
                  <c:v>8.5756681372959221E-4</c:v>
                </c:pt>
                <c:pt idx="412">
                  <c:v>8.5907353588896473E-4</c:v>
                </c:pt>
                <c:pt idx="413">
                  <c:v>8.5309700847060533E-4</c:v>
                </c:pt>
                <c:pt idx="414">
                  <c:v>7.9558669878265157E-4</c:v>
                </c:pt>
                <c:pt idx="415">
                  <c:v>8.4999114233197718E-4</c:v>
                </c:pt>
                <c:pt idx="416">
                  <c:v>8.4847187642851695E-4</c:v>
                </c:pt>
                <c:pt idx="417">
                  <c:v>1.0319743446522709E-3</c:v>
                </c:pt>
                <c:pt idx="418">
                  <c:v>9.0346387522678739E-4</c:v>
                </c:pt>
                <c:pt idx="419">
                  <c:v>9.0373742952932123E-4</c:v>
                </c:pt>
                <c:pt idx="420">
                  <c:v>9.0248076682707926E-4</c:v>
                </c:pt>
                <c:pt idx="421">
                  <c:v>8.3432032219829045E-4</c:v>
                </c:pt>
                <c:pt idx="422">
                  <c:v>8.341643757676816E-4</c:v>
                </c:pt>
                <c:pt idx="423">
                  <c:v>9.5108206295036921E-4</c:v>
                </c:pt>
                <c:pt idx="424">
                  <c:v>9.4485585672112577E-4</c:v>
                </c:pt>
                <c:pt idx="425">
                  <c:v>9.5063288797701221E-4</c:v>
                </c:pt>
                <c:pt idx="426">
                  <c:v>8.1811785253322385E-4</c:v>
                </c:pt>
                <c:pt idx="427">
                  <c:v>8.1181298694917286E-4</c:v>
                </c:pt>
                <c:pt idx="428">
                  <c:v>8.0855683480360319E-4</c:v>
                </c:pt>
                <c:pt idx="429">
                  <c:v>9.2891285148986066E-4</c:v>
                </c:pt>
                <c:pt idx="430">
                  <c:v>9.8773202765138515E-4</c:v>
                </c:pt>
                <c:pt idx="431">
                  <c:v>9.8684748541944477E-4</c:v>
                </c:pt>
                <c:pt idx="432">
                  <c:v>1.0462588925526366E-3</c:v>
                </c:pt>
                <c:pt idx="433">
                  <c:v>1.039870071722954E-3</c:v>
                </c:pt>
                <c:pt idx="434">
                  <c:v>9.7314409617777192E-4</c:v>
                </c:pt>
                <c:pt idx="435">
                  <c:v>9.0934936715279129E-4</c:v>
                </c:pt>
                <c:pt idx="436">
                  <c:v>9.0288968129151412E-4</c:v>
                </c:pt>
                <c:pt idx="437">
                  <c:v>8.9645905917922159E-4</c:v>
                </c:pt>
                <c:pt idx="438">
                  <c:v>9.5822722624569945E-4</c:v>
                </c:pt>
                <c:pt idx="439">
                  <c:v>9.5174294612243159E-4</c:v>
                </c:pt>
                <c:pt idx="440">
                  <c:v>1.0159100239210571E-3</c:v>
                </c:pt>
                <c:pt idx="441">
                  <c:v>1.072610556089615E-3</c:v>
                </c:pt>
                <c:pt idx="442">
                  <c:v>1.0661010852050774E-3</c:v>
                </c:pt>
                <c:pt idx="443">
                  <c:v>9.2933451268213836E-4</c:v>
                </c:pt>
                <c:pt idx="444">
                  <c:v>1.1833539050486895E-3</c:v>
                </c:pt>
                <c:pt idx="445">
                  <c:v>9.1630253118668255E-4</c:v>
                </c:pt>
                <c:pt idx="446">
                  <c:v>9.1147883809856534E-4</c:v>
                </c:pt>
                <c:pt idx="447">
                  <c:v>9.0156105018170129E-4</c:v>
                </c:pt>
                <c:pt idx="448">
                  <c:v>1.1551042291626707E-3</c:v>
                </c:pt>
                <c:pt idx="449">
                  <c:v>1.1486069963990056E-3</c:v>
                </c:pt>
                <c:pt idx="450">
                  <c:v>1.0082902832200774E-3</c:v>
                </c:pt>
                <c:pt idx="451">
                  <c:v>1.0665827629397951E-3</c:v>
                </c:pt>
                <c:pt idx="452">
                  <c:v>1.0640904548168812E-3</c:v>
                </c:pt>
                <c:pt idx="453">
                  <c:v>1.0555955079871039E-3</c:v>
                </c:pt>
                <c:pt idx="454">
                  <c:v>1.0491115165023989E-3</c:v>
                </c:pt>
                <c:pt idx="455">
                  <c:v>9.740940905817332E-4</c:v>
                </c:pt>
                <c:pt idx="456">
                  <c:v>9.7129275646737042E-4</c:v>
                </c:pt>
                <c:pt idx="457">
                  <c:v>1.1594626194293691E-3</c:v>
                </c:pt>
                <c:pt idx="458">
                  <c:v>1.152940549411687E-3</c:v>
                </c:pt>
                <c:pt idx="459">
                  <c:v>1.1378364291076254E-3</c:v>
                </c:pt>
                <c:pt idx="460">
                  <c:v>1.0026140666031583E-3</c:v>
                </c:pt>
                <c:pt idx="461">
                  <c:v>9.9616343598056632E-4</c:v>
                </c:pt>
                <c:pt idx="462">
                  <c:v>9.8972903015902584E-4</c:v>
                </c:pt>
                <c:pt idx="463">
                  <c:v>1.3052708028475617E-3</c:v>
                </c:pt>
                <c:pt idx="464">
                  <c:v>1.2964240260621086E-3</c:v>
                </c:pt>
                <c:pt idx="465">
                  <c:v>1.2899997452180305E-3</c:v>
                </c:pt>
                <c:pt idx="466">
                  <c:v>1.1550330843562568E-3</c:v>
                </c:pt>
                <c:pt idx="467">
                  <c:v>1.1443065972847756E-3</c:v>
                </c:pt>
                <c:pt idx="468">
                  <c:v>1.2019371136839424E-3</c:v>
                </c:pt>
                <c:pt idx="469">
                  <c:v>1.1910762282889887E-3</c:v>
                </c:pt>
                <c:pt idx="470">
                  <c:v>1.184681875387041E-3</c:v>
                </c:pt>
                <c:pt idx="471">
                  <c:v>1.1783066005081888E-3</c:v>
                </c:pt>
                <c:pt idx="472">
                  <c:v>1.231183364624012E-3</c:v>
                </c:pt>
                <c:pt idx="473">
                  <c:v>1.2202364335935282E-3</c:v>
                </c:pt>
                <c:pt idx="474">
                  <c:v>1.2073049951679749E-3</c:v>
                </c:pt>
                <c:pt idx="475">
                  <c:v>1.2010114149181674E-3</c:v>
                </c:pt>
                <c:pt idx="476">
                  <c:v>1.1925308232136696E-3</c:v>
                </c:pt>
                <c:pt idx="477">
                  <c:v>1.1233243404548919E-3</c:v>
                </c:pt>
                <c:pt idx="478">
                  <c:v>1.1170433064742245E-3</c:v>
                </c:pt>
                <c:pt idx="479">
                  <c:v>1.1067453648123484E-3</c:v>
                </c:pt>
                <c:pt idx="480">
                  <c:v>1.1588627836208122E-3</c:v>
                </c:pt>
                <c:pt idx="481">
                  <c:v>1.1526272294166526E-3</c:v>
                </c:pt>
                <c:pt idx="482">
                  <c:v>1.0820332166739468E-3</c:v>
                </c:pt>
                <c:pt idx="483">
                  <c:v>1.0758095088157097E-3</c:v>
                </c:pt>
                <c:pt idx="484">
                  <c:v>1.0657362800295016E-3</c:v>
                </c:pt>
                <c:pt idx="485">
                  <c:v>9.956811299107614E-4</c:v>
                </c:pt>
                <c:pt idx="486">
                  <c:v>9.8766396391971397E-4</c:v>
                </c:pt>
                <c:pt idx="487">
                  <c:v>9.8148599495082771E-4</c:v>
                </c:pt>
                <c:pt idx="488">
                  <c:v>1.2226136965267909E-3</c:v>
                </c:pt>
                <c:pt idx="489">
                  <c:v>1.0830638808256292E-3</c:v>
                </c:pt>
                <c:pt idx="490">
                  <c:v>1.0769404274023936E-3</c:v>
                </c:pt>
                <c:pt idx="491">
                  <c:v>1.0708170495188172E-3</c:v>
                </c:pt>
                <c:pt idx="492">
                  <c:v>1.0627157839038946E-3</c:v>
                </c:pt>
                <c:pt idx="493">
                  <c:v>1.0566039436537506E-3</c:v>
                </c:pt>
                <c:pt idx="494">
                  <c:v>1.0504921783856416E-3</c:v>
                </c:pt>
                <c:pt idx="495">
                  <c:v>1.1605340197977715E-3</c:v>
                </c:pt>
                <c:pt idx="496">
                  <c:v>1.1544540501229833E-3</c:v>
                </c:pt>
                <c:pt idx="497">
                  <c:v>1.0875213264507143E-3</c:v>
                </c:pt>
                <c:pt idx="498">
                  <c:v>1.0814419427827245E-3</c:v>
                </c:pt>
                <c:pt idx="499">
                  <c:v>1.0753626331443979E-3</c:v>
                </c:pt>
                <c:pt idx="500">
                  <c:v>1.1909520583012674E-3</c:v>
                </c:pt>
                <c:pt idx="501">
                  <c:v>1.1933120000349709E-3</c:v>
                </c:pt>
                <c:pt idx="502">
                  <c:v>1.0646549590179158E-3</c:v>
                </c:pt>
                <c:pt idx="503">
                  <c:v>9.9726599341241505E-4</c:v>
                </c:pt>
                <c:pt idx="504">
                  <c:v>9.3488294422734383E-4</c:v>
                </c:pt>
                <c:pt idx="505">
                  <c:v>9.2872845290149547E-4</c:v>
                </c:pt>
                <c:pt idx="506">
                  <c:v>9.8595331492037615E-4</c:v>
                </c:pt>
                <c:pt idx="507">
                  <c:v>1.2266139696082553E-3</c:v>
                </c:pt>
                <c:pt idx="508">
                  <c:v>1.2204467798808962E-3</c:v>
                </c:pt>
                <c:pt idx="509">
                  <c:v>1.1630072360278641E-3</c:v>
                </c:pt>
                <c:pt idx="510">
                  <c:v>1.156784666829338E-3</c:v>
                </c:pt>
                <c:pt idx="511">
                  <c:v>1.1589879459535254E-3</c:v>
                </c:pt>
                <c:pt idx="512">
                  <c:v>1.1061670456634569E-3</c:v>
                </c:pt>
                <c:pt idx="513">
                  <c:v>1.0998064008370684E-3</c:v>
                </c:pt>
                <c:pt idx="514">
                  <c:v>1.0954940679765986E-3</c:v>
                </c:pt>
                <c:pt idx="515">
                  <c:v>1.1055492299842813E-3</c:v>
                </c:pt>
                <c:pt idx="516">
                  <c:v>1.0990806856691197E-3</c:v>
                </c:pt>
                <c:pt idx="517">
                  <c:v>1.1660587001060783E-3</c:v>
                </c:pt>
                <c:pt idx="518">
                  <c:v>1.5144396876720675E-3</c:v>
                </c:pt>
                <c:pt idx="519">
                  <c:v>1.5077936490540821E-3</c:v>
                </c:pt>
                <c:pt idx="520">
                  <c:v>1.2352260953756046E-3</c:v>
                </c:pt>
                <c:pt idx="521">
                  <c:v>1.3445282364278875E-3</c:v>
                </c:pt>
                <c:pt idx="522">
                  <c:v>1.3376295650165441E-3</c:v>
                </c:pt>
                <c:pt idx="523">
                  <c:v>1.3721061361145347E-3</c:v>
                </c:pt>
                <c:pt idx="524">
                  <c:v>1.6256005069079052E-3</c:v>
                </c:pt>
                <c:pt idx="525">
                  <c:v>1.618273314412646E-3</c:v>
                </c:pt>
                <c:pt idx="526">
                  <c:v>1.417690536209702E-3</c:v>
                </c:pt>
                <c:pt idx="527">
                  <c:v>1.4098095408429916E-3</c:v>
                </c:pt>
                <c:pt idx="528">
                  <c:v>1.4019286669612965E-3</c:v>
                </c:pt>
                <c:pt idx="529">
                  <c:v>1.8475774442583031E-3</c:v>
                </c:pt>
                <c:pt idx="530">
                  <c:v>1.7579765361046484E-3</c:v>
                </c:pt>
                <c:pt idx="531">
                  <c:v>1.8189543491167522E-3</c:v>
                </c:pt>
                <c:pt idx="532">
                  <c:v>1.8849069791495325E-3</c:v>
                </c:pt>
                <c:pt idx="533">
                  <c:v>2.5013951031394046E-3</c:v>
                </c:pt>
                <c:pt idx="534">
                  <c:v>2.4922214898726292E-3</c:v>
                </c:pt>
                <c:pt idx="535">
                  <c:v>2.960393431466697E-3</c:v>
                </c:pt>
                <c:pt idx="536">
                  <c:v>3.0609575645198896E-3</c:v>
                </c:pt>
                <c:pt idx="537">
                  <c:v>2.8534794085223855E-3</c:v>
                </c:pt>
                <c:pt idx="538">
                  <c:v>3.7865730997239571E-3</c:v>
                </c:pt>
                <c:pt idx="539">
                  <c:v>3.776261312744627E-3</c:v>
                </c:pt>
                <c:pt idx="540">
                  <c:v>4.0510879492542777E-3</c:v>
                </c:pt>
                <c:pt idx="541">
                  <c:v>4.4810799279921239E-3</c:v>
                </c:pt>
                <c:pt idx="542">
                  <c:v>4.4697045029814175E-3</c:v>
                </c:pt>
                <c:pt idx="543">
                  <c:v>6.068326782116433E-3</c:v>
                </c:pt>
                <c:pt idx="544">
                  <c:v>5.5421026214689554E-3</c:v>
                </c:pt>
                <c:pt idx="545">
                  <c:v>5.5292272951768034E-3</c:v>
                </c:pt>
                <c:pt idx="546">
                  <c:v>5.8207762688149371E-3</c:v>
                </c:pt>
                <c:pt idx="547">
                  <c:v>8.9000903853480098E-3</c:v>
                </c:pt>
                <c:pt idx="548">
                  <c:v>8.8858491820236613E-3</c:v>
                </c:pt>
                <c:pt idx="549">
                  <c:v>9.2544084392161031E-3</c:v>
                </c:pt>
                <c:pt idx="550">
                  <c:v>9.9182852477271363E-3</c:v>
                </c:pt>
                <c:pt idx="551">
                  <c:v>9.9028190951748578E-3</c:v>
                </c:pt>
                <c:pt idx="552">
                  <c:v>1.1209871166998356E-2</c:v>
                </c:pt>
                <c:pt idx="553">
                  <c:v>1.3332146398590938E-2</c:v>
                </c:pt>
                <c:pt idx="554">
                  <c:v>1.3314943973989274E-2</c:v>
                </c:pt>
                <c:pt idx="555">
                  <c:v>1.7131785248272122E-2</c:v>
                </c:pt>
                <c:pt idx="556">
                  <c:v>1.9534802691888405E-2</c:v>
                </c:pt>
                <c:pt idx="557">
                  <c:v>1.9517243847896291E-2</c:v>
                </c:pt>
                <c:pt idx="558">
                  <c:v>2.2658652757495325E-2</c:v>
                </c:pt>
                <c:pt idx="559">
                  <c:v>2.5330615557859756E-2</c:v>
                </c:pt>
                <c:pt idx="560">
                  <c:v>2.5311838472153913E-2</c:v>
                </c:pt>
                <c:pt idx="561">
                  <c:v>2.9340338783228389E-2</c:v>
                </c:pt>
                <c:pt idx="562">
                  <c:v>3.4467305616660067E-2</c:v>
                </c:pt>
                <c:pt idx="563">
                  <c:v>3.4447759587947116E-2</c:v>
                </c:pt>
                <c:pt idx="564">
                  <c:v>3.8309269174723312E-2</c:v>
                </c:pt>
                <c:pt idx="565">
                  <c:v>4.1203339473104575E-2</c:v>
                </c:pt>
                <c:pt idx="566">
                  <c:v>4.189856801262714E-2</c:v>
                </c:pt>
                <c:pt idx="567">
                  <c:v>5.4256945209356637E-2</c:v>
                </c:pt>
                <c:pt idx="568">
                  <c:v>7.2127701863442764E-2</c:v>
                </c:pt>
                <c:pt idx="569">
                  <c:v>7.3831912835724198E-2</c:v>
                </c:pt>
                <c:pt idx="570">
                  <c:v>8.838900575916725E-2</c:v>
                </c:pt>
                <c:pt idx="571">
                  <c:v>8.8366185688112553E-2</c:v>
                </c:pt>
                <c:pt idx="572">
                  <c:v>9.2296800965544018E-2</c:v>
                </c:pt>
                <c:pt idx="573">
                  <c:v>0.1033966793663363</c:v>
                </c:pt>
                <c:pt idx="574">
                  <c:v>0.10337140623521281</c:v>
                </c:pt>
                <c:pt idx="575">
                  <c:v>0.11622532371834199</c:v>
                </c:pt>
                <c:pt idx="576">
                  <c:v>0.14692916689697472</c:v>
                </c:pt>
                <c:pt idx="577">
                  <c:v>0.14689722709985917</c:v>
                </c:pt>
                <c:pt idx="578">
                  <c:v>0.16700362780892397</c:v>
                </c:pt>
                <c:pt idx="579">
                  <c:v>0.20001636064533418</c:v>
                </c:pt>
                <c:pt idx="580">
                  <c:v>0.21303771009155426</c:v>
                </c:pt>
                <c:pt idx="581">
                  <c:v>0.22070930922355081</c:v>
                </c:pt>
                <c:pt idx="582">
                  <c:v>0.24425888002985954</c:v>
                </c:pt>
                <c:pt idx="583">
                  <c:v>0.24421940431756559</c:v>
                </c:pt>
                <c:pt idx="584">
                  <c:v>0.26063039128798843</c:v>
                </c:pt>
                <c:pt idx="585">
                  <c:v>0.26819659096039006</c:v>
                </c:pt>
                <c:pt idx="586">
                  <c:v>0.26815458667522124</c:v>
                </c:pt>
                <c:pt idx="587">
                  <c:v>0.26563298774614202</c:v>
                </c:pt>
                <c:pt idx="588">
                  <c:v>0.25761725695348853</c:v>
                </c:pt>
                <c:pt idx="589">
                  <c:v>0.25757483462485908</c:v>
                </c:pt>
                <c:pt idx="590">
                  <c:v>0.23722621464879617</c:v>
                </c:pt>
                <c:pt idx="591">
                  <c:v>0.22098053566591752</c:v>
                </c:pt>
                <c:pt idx="592">
                  <c:v>0.22093896852791989</c:v>
                </c:pt>
                <c:pt idx="593">
                  <c:v>0.16516257080894167</c:v>
                </c:pt>
                <c:pt idx="594">
                  <c:v>0.10507227620804764</c:v>
                </c:pt>
                <c:pt idx="595">
                  <c:v>5.9908297817633856E-2</c:v>
                </c:pt>
                <c:pt idx="596">
                  <c:v>4.8434524756160724E-2</c:v>
                </c:pt>
                <c:pt idx="597">
                  <c:v>3.9655784166987069E-2</c:v>
                </c:pt>
                <c:pt idx="598">
                  <c:v>1.8136316712419394E-2</c:v>
                </c:pt>
                <c:pt idx="599">
                  <c:v>1.400943347737192E-2</c:v>
                </c:pt>
                <c:pt idx="600">
                  <c:v>1.3994165167267827E-2</c:v>
                </c:pt>
                <c:pt idx="601">
                  <c:v>1.1258502829759466E-2</c:v>
                </c:pt>
                <c:pt idx="602">
                  <c:v>9.9220839985627064E-3</c:v>
                </c:pt>
                <c:pt idx="603">
                  <c:v>8.041480419583566E-3</c:v>
                </c:pt>
                <c:pt idx="604">
                  <c:v>7.1598831045839679E-3</c:v>
                </c:pt>
                <c:pt idx="605">
                  <c:v>5.0205020393268721E-3</c:v>
                </c:pt>
                <c:pt idx="606">
                  <c:v>3.304157710075905E-3</c:v>
                </c:pt>
                <c:pt idx="607">
                  <c:v>2.9906708982009363E-3</c:v>
                </c:pt>
                <c:pt idx="608">
                  <c:v>2.5659911038690177E-3</c:v>
                </c:pt>
                <c:pt idx="609">
                  <c:v>2.3702412744118482E-3</c:v>
                </c:pt>
                <c:pt idx="610">
                  <c:v>2.3619787540786995E-3</c:v>
                </c:pt>
                <c:pt idx="611">
                  <c:v>2.116316524475346E-3</c:v>
                </c:pt>
                <c:pt idx="612">
                  <c:v>1.8007454607522606E-3</c:v>
                </c:pt>
                <c:pt idx="613">
                  <c:v>1.686259083517177E-3</c:v>
                </c:pt>
                <c:pt idx="614">
                  <c:v>1.578927822634956E-3</c:v>
                </c:pt>
                <c:pt idx="615">
                  <c:v>1.3679192844428584E-3</c:v>
                </c:pt>
                <c:pt idx="616">
                  <c:v>1.2825919939485346E-3</c:v>
                </c:pt>
                <c:pt idx="617">
                  <c:v>1.2047382010282194E-3</c:v>
                </c:pt>
                <c:pt idx="618">
                  <c:v>1.3197857859222543E-3</c:v>
                </c:pt>
                <c:pt idx="619">
                  <c:v>1.2488687453116364E-3</c:v>
                </c:pt>
                <c:pt idx="620">
                  <c:v>1.1957767408071313E-3</c:v>
                </c:pt>
                <c:pt idx="621">
                  <c:v>1.0795102488148538E-3</c:v>
                </c:pt>
                <c:pt idx="622">
                  <c:v>1.0490722566421529E-3</c:v>
                </c:pt>
                <c:pt idx="623">
                  <c:v>1.0212766192152886E-3</c:v>
                </c:pt>
                <c:pt idx="624">
                  <c:v>8.7939224158452951E-4</c:v>
                </c:pt>
                <c:pt idx="625">
                  <c:v>8.7428379496526116E-4</c:v>
                </c:pt>
                <c:pt idx="626">
                  <c:v>1.0225749127476366E-3</c:v>
                </c:pt>
                <c:pt idx="627">
                  <c:v>8.938258045098202E-4</c:v>
                </c:pt>
                <c:pt idx="628">
                  <c:v>8.888366771204199E-4</c:v>
                </c:pt>
                <c:pt idx="629">
                  <c:v>8.838475944354967E-4</c:v>
                </c:pt>
                <c:pt idx="630">
                  <c:v>8.765058589892045E-4</c:v>
                </c:pt>
                <c:pt idx="631">
                  <c:v>7.7192172780165148E-4</c:v>
                </c:pt>
                <c:pt idx="632">
                  <c:v>9.12546233534226E-4</c:v>
                </c:pt>
                <c:pt idx="633">
                  <c:v>9.0759120549814955E-4</c:v>
                </c:pt>
                <c:pt idx="634">
                  <c:v>8.4827476998504609E-4</c:v>
                </c:pt>
                <c:pt idx="635">
                  <c:v>7.3743953508826775E-4</c:v>
                </c:pt>
                <c:pt idx="636">
                  <c:v>7.3256106081445662E-4</c:v>
                </c:pt>
                <c:pt idx="637">
                  <c:v>7.2563571434848442E-4</c:v>
                </c:pt>
                <c:pt idx="638">
                  <c:v>7.6947082872814195E-4</c:v>
                </c:pt>
                <c:pt idx="639">
                  <c:v>7.646060155353686E-4</c:v>
                </c:pt>
                <c:pt idx="640">
                  <c:v>7.0703909322413633E-4</c:v>
                </c:pt>
                <c:pt idx="641">
                  <c:v>6.97317963630875E-4</c:v>
                </c:pt>
                <c:pt idx="642">
                  <c:v>7.4060257547171762E-4</c:v>
                </c:pt>
                <c:pt idx="643">
                  <c:v>7.3579899500135059E-4</c:v>
                </c:pt>
                <c:pt idx="644">
                  <c:v>7.2897943858636822E-4</c:v>
                </c:pt>
                <c:pt idx="645">
                  <c:v>7.7214404945702495E-4</c:v>
                </c:pt>
                <c:pt idx="646">
                  <c:v>6.6864235690963368E-4</c:v>
                </c:pt>
                <c:pt idx="647">
                  <c:v>6.6385652942238678E-4</c:v>
                </c:pt>
                <c:pt idx="648">
                  <c:v>5.1582759344105081E-4</c:v>
                </c:pt>
                <c:pt idx="649">
                  <c:v>6.5431692296383866E-4</c:v>
                </c:pt>
                <c:pt idx="650">
                  <c:v>6.5046769479009281E-4</c:v>
                </c:pt>
                <c:pt idx="651">
                  <c:v>6.9351138063051914E-4</c:v>
                </c:pt>
                <c:pt idx="652">
                  <c:v>5.4375994700607208E-4</c:v>
                </c:pt>
                <c:pt idx="653">
                  <c:v>5.3677345622431141E-4</c:v>
                </c:pt>
                <c:pt idx="654">
                  <c:v>5.3203041042655685E-4</c:v>
                </c:pt>
                <c:pt idx="655">
                  <c:v>6.2570651797986578E-4</c:v>
                </c:pt>
                <c:pt idx="656">
                  <c:v>6.2008934865917281E-4</c:v>
                </c:pt>
                <c:pt idx="657">
                  <c:v>8.0607336856194868E-4</c:v>
                </c:pt>
                <c:pt idx="658">
                  <c:v>6.1141253661844432E-4</c:v>
                </c:pt>
                <c:pt idx="659">
                  <c:v>6.0664297422920231E-4</c:v>
                </c:pt>
                <c:pt idx="660">
                  <c:v>6.0021822223369761E-4</c:v>
                </c:pt>
                <c:pt idx="661">
                  <c:v>4.5008549707177943E-4</c:v>
                </c:pt>
                <c:pt idx="662">
                  <c:v>4.4535614050235741E-4</c:v>
                </c:pt>
                <c:pt idx="663">
                  <c:v>6.2919132861608039E-4</c:v>
                </c:pt>
                <c:pt idx="664">
                  <c:v>6.2106047325722951E-4</c:v>
                </c:pt>
                <c:pt idx="665">
                  <c:v>6.163627569536152E-4</c:v>
                </c:pt>
                <c:pt idx="666">
                  <c:v>6.5689836859456432E-4</c:v>
                </c:pt>
                <c:pt idx="667">
                  <c:v>6.0283117438808889E-4</c:v>
                </c:pt>
                <c:pt idx="668">
                  <c:v>5.9816559860276144E-4</c:v>
                </c:pt>
                <c:pt idx="669">
                  <c:v>5.918964376616121E-4</c:v>
                </c:pt>
                <c:pt idx="670">
                  <c:v>5.4065799646782833E-4</c:v>
                </c:pt>
                <c:pt idx="671">
                  <c:v>5.3599907411250401E-4</c:v>
                </c:pt>
                <c:pt idx="672">
                  <c:v>5.7481130555756921E-4</c:v>
                </c:pt>
                <c:pt idx="673">
                  <c:v>6.165167212874845E-4</c:v>
                </c:pt>
                <c:pt idx="674">
                  <c:v>6.1105732227640004E-4</c:v>
                </c:pt>
                <c:pt idx="675">
                  <c:v>5.5717543687515425E-4</c:v>
                </c:pt>
                <c:pt idx="676">
                  <c:v>5.5257892364357273E-4</c:v>
                </c:pt>
                <c:pt idx="677">
                  <c:v>6.824138136976224E-4</c:v>
                </c:pt>
                <c:pt idx="678">
                  <c:v>5.8392873836220942E-4</c:v>
                </c:pt>
                <c:pt idx="679">
                  <c:v>5.7937491514020115E-4</c:v>
                </c:pt>
                <c:pt idx="680">
                  <c:v>6.6423740066704948E-4</c:v>
                </c:pt>
                <c:pt idx="681">
                  <c:v>9.3628302102931067E-4</c:v>
                </c:pt>
                <c:pt idx="682">
                  <c:v>8.8606650283962033E-4</c:v>
                </c:pt>
                <c:pt idx="683">
                  <c:v>8.8150550439864089E-4</c:v>
                </c:pt>
                <c:pt idx="684">
                  <c:v>7.8666299793617243E-4</c:v>
                </c:pt>
                <c:pt idx="685">
                  <c:v>7.8209642605588786E-4</c:v>
                </c:pt>
                <c:pt idx="686">
                  <c:v>8.3095121143252288E-4</c:v>
                </c:pt>
                <c:pt idx="687">
                  <c:v>8.3084677213787045E-4</c:v>
                </c:pt>
                <c:pt idx="688">
                  <c:v>8.2621221818668345E-4</c:v>
                </c:pt>
                <c:pt idx="689">
                  <c:v>9.1436457262266996E-4</c:v>
                </c:pt>
                <c:pt idx="690">
                  <c:v>8.7161130629270138E-4</c:v>
                </c:pt>
                <c:pt idx="691">
                  <c:v>7.7325672081933656E-4</c:v>
                </c:pt>
                <c:pt idx="692">
                  <c:v>7.7170039662907003E-4</c:v>
                </c:pt>
                <c:pt idx="693">
                  <c:v>7.7335863817092217E-4</c:v>
                </c:pt>
                <c:pt idx="694">
                  <c:v>8.160392805842755E-4</c:v>
                </c:pt>
                <c:pt idx="695">
                  <c:v>8.1693429803495615E-4</c:v>
                </c:pt>
                <c:pt idx="696">
                  <c:v>9.2437994027755495E-4</c:v>
                </c:pt>
                <c:pt idx="697">
                  <c:v>9.1952209666234575E-4</c:v>
                </c:pt>
                <c:pt idx="698">
                  <c:v>9.146642931239351E-4</c:v>
                </c:pt>
                <c:pt idx="699">
                  <c:v>9.6527909298673126E-4</c:v>
                </c:pt>
                <c:pt idx="700">
                  <c:v>9.1141407750564083E-4</c:v>
                </c:pt>
                <c:pt idx="701">
                  <c:v>9.1171251864072863E-4</c:v>
                </c:pt>
                <c:pt idx="702">
                  <c:v>1.0730082612576066E-3</c:v>
                </c:pt>
                <c:pt idx="703">
                  <c:v>1.0680011235839433E-3</c:v>
                </c:pt>
                <c:pt idx="704">
                  <c:v>1.0692505800748756E-3</c:v>
                </c:pt>
                <c:pt idx="705">
                  <c:v>8.6257837895658152E-4</c:v>
                </c:pt>
                <c:pt idx="706">
                  <c:v>9.146313728002791E-4</c:v>
                </c:pt>
                <c:pt idx="707">
                  <c:v>9.1499458514709335E-4</c:v>
                </c:pt>
                <c:pt idx="708">
                  <c:v>1.0120566952766202E-3</c:v>
                </c:pt>
                <c:pt idx="709">
                  <c:v>1.0144748043584718E-3</c:v>
                </c:pt>
                <c:pt idx="710">
                  <c:v>1.0168760322251742E-3</c:v>
                </c:pt>
                <c:pt idx="711">
                  <c:v>9.163140446563795E-4</c:v>
                </c:pt>
                <c:pt idx="712">
                  <c:v>9.1108691699519036E-4</c:v>
                </c:pt>
                <c:pt idx="713">
                  <c:v>7.5582299938461094E-4</c:v>
                </c:pt>
                <c:pt idx="714">
                  <c:v>7.5054819483959332E-4</c:v>
                </c:pt>
                <c:pt idx="715">
                  <c:v>8.548195407704081E-4</c:v>
                </c:pt>
                <c:pt idx="716">
                  <c:v>8.5613449203040637E-4</c:v>
                </c:pt>
                <c:pt idx="717">
                  <c:v>8.5079370763328939E-4</c:v>
                </c:pt>
                <c:pt idx="718">
                  <c:v>9.5682338433657004E-4</c:v>
                </c:pt>
                <c:pt idx="719">
                  <c:v>7.95308016227501E-4</c:v>
                </c:pt>
                <c:pt idx="720">
                  <c:v>7.9242555374669263E-4</c:v>
                </c:pt>
                <c:pt idx="721">
                  <c:v>8.4123206370559139E-4</c:v>
                </c:pt>
                <c:pt idx="722">
                  <c:v>8.3581548049926847E-4</c:v>
                </c:pt>
                <c:pt idx="723">
                  <c:v>8.4236099915580064E-4</c:v>
                </c:pt>
                <c:pt idx="724">
                  <c:v>8.3686643663951276E-4</c:v>
                </c:pt>
                <c:pt idx="725">
                  <c:v>8.3806208208303307E-4</c:v>
                </c:pt>
                <c:pt idx="726">
                  <c:v>8.3252337535223556E-4</c:v>
                </c:pt>
                <c:pt idx="727">
                  <c:v>8.3101057667489488E-4</c:v>
                </c:pt>
                <c:pt idx="728">
                  <c:v>8.3218580502461223E-4</c:v>
                </c:pt>
                <c:pt idx="729">
                  <c:v>9.4667201360707745E-4</c:v>
                </c:pt>
                <c:pt idx="730">
                  <c:v>8.8438063985226897E-4</c:v>
                </c:pt>
                <c:pt idx="731">
                  <c:v>8.8599296275846144E-4</c:v>
                </c:pt>
                <c:pt idx="732">
                  <c:v>9.3739022060102992E-4</c:v>
                </c:pt>
                <c:pt idx="733">
                  <c:v>9.3168569874537549E-4</c:v>
                </c:pt>
                <c:pt idx="734">
                  <c:v>9.2757682155288751E-4</c:v>
                </c:pt>
                <c:pt idx="735">
                  <c:v>1.0970999904203775E-3</c:v>
                </c:pt>
                <c:pt idx="736">
                  <c:v>1.0913660149580652E-3</c:v>
                </c:pt>
                <c:pt idx="737">
                  <c:v>1.0333957429817773E-3</c:v>
                </c:pt>
                <c:pt idx="738">
                  <c:v>1.027633367504045E-3</c:v>
                </c:pt>
                <c:pt idx="739">
                  <c:v>1.0218710461064344E-3</c:v>
                </c:pt>
                <c:pt idx="740">
                  <c:v>9.11501706996069E-4</c:v>
                </c:pt>
                <c:pt idx="741">
                  <c:v>9.6403494695931988E-4</c:v>
                </c:pt>
                <c:pt idx="742">
                  <c:v>9.6151575560847068E-4</c:v>
                </c:pt>
                <c:pt idx="743">
                  <c:v>8.3853510744951603E-4</c:v>
                </c:pt>
                <c:pt idx="744">
                  <c:v>1.0152767691737489E-3</c:v>
                </c:pt>
                <c:pt idx="745">
                  <c:v>1.0163682499333797E-3</c:v>
                </c:pt>
                <c:pt idx="746">
                  <c:v>1.0104365226620551E-3</c:v>
                </c:pt>
                <c:pt idx="747">
                  <c:v>8.8420429563933461E-4</c:v>
                </c:pt>
                <c:pt idx="748">
                  <c:v>8.8443021197730926E-4</c:v>
                </c:pt>
                <c:pt idx="749">
                  <c:v>9.3815050569122382E-4</c:v>
                </c:pt>
                <c:pt idx="750">
                  <c:v>9.9531628448812966E-4</c:v>
                </c:pt>
                <c:pt idx="751">
                  <c:v>9.8933306775416839E-4</c:v>
                </c:pt>
                <c:pt idx="752">
                  <c:v>9.3487627299086479E-4</c:v>
                </c:pt>
                <c:pt idx="753">
                  <c:v>8.6819047078491064E-4</c:v>
                </c:pt>
                <c:pt idx="754">
                  <c:v>8.6213395633082503E-4</c:v>
                </c:pt>
                <c:pt idx="755">
                  <c:v>8.5759183916450145E-4</c:v>
                </c:pt>
                <c:pt idx="756">
                  <c:v>9.8167866326858452E-4</c:v>
                </c:pt>
                <c:pt idx="757">
                  <c:v>9.7555687202812303E-4</c:v>
                </c:pt>
                <c:pt idx="758">
                  <c:v>9.7287851250619888E-4</c:v>
                </c:pt>
                <c:pt idx="759">
                  <c:v>1.2192826269229807E-3</c:v>
                </c:pt>
                <c:pt idx="760">
                  <c:v>1.2131048260764208E-3</c:v>
                </c:pt>
                <c:pt idx="761">
                  <c:v>1.213464377969936E-3</c:v>
                </c:pt>
                <c:pt idx="762">
                  <c:v>1.0207683304221337E-3</c:v>
                </c:pt>
                <c:pt idx="763">
                  <c:v>1.0163982048390591E-3</c:v>
                </c:pt>
                <c:pt idx="764">
                  <c:v>1.0156562914836798E-3</c:v>
                </c:pt>
                <c:pt idx="765">
                  <c:v>1.0720122109004744E-3</c:v>
                </c:pt>
                <c:pt idx="766">
                  <c:v>1.0677205518224964E-3</c:v>
                </c:pt>
                <c:pt idx="767">
                  <c:v>9.4463119510626624E-4</c:v>
                </c:pt>
                <c:pt idx="768">
                  <c:v>1.2548272393082128E-3</c:v>
                </c:pt>
                <c:pt idx="769">
                  <c:v>1.2485413094172608E-3</c:v>
                </c:pt>
                <c:pt idx="770">
                  <c:v>1.0561778077164262E-3</c:v>
                </c:pt>
                <c:pt idx="771">
                  <c:v>1.1133688310749417E-3</c:v>
                </c:pt>
                <c:pt idx="772">
                  <c:v>1.1070557939276649E-3</c:v>
                </c:pt>
                <c:pt idx="773">
                  <c:v>1.1088628434493489E-3</c:v>
                </c:pt>
                <c:pt idx="774">
                  <c:v>1.1730392174752477E-3</c:v>
                </c:pt>
                <c:pt idx="775">
                  <c:v>1.1666076238693029E-3</c:v>
                </c:pt>
                <c:pt idx="776">
                  <c:v>1.1645809836735395E-3</c:v>
                </c:pt>
                <c:pt idx="777">
                  <c:v>1.028896775072529E-3</c:v>
                </c:pt>
                <c:pt idx="778">
                  <c:v>1.0301795586419667E-3</c:v>
                </c:pt>
                <c:pt idx="779">
                  <c:v>1.0887606656232196E-3</c:v>
                </c:pt>
                <c:pt idx="780">
                  <c:v>1.0822564725979928E-3</c:v>
                </c:pt>
                <c:pt idx="781">
                  <c:v>1.1495911254212293E-3</c:v>
                </c:pt>
                <c:pt idx="782">
                  <c:v>1.0836677859092758E-3</c:v>
                </c:pt>
                <c:pt idx="783">
                  <c:v>1.0770760119089818E-3</c:v>
                </c:pt>
                <c:pt idx="784">
                  <c:v>1.4030681567300672E-3</c:v>
                </c:pt>
                <c:pt idx="785">
                  <c:v>1.195807681619476E-3</c:v>
                </c:pt>
                <c:pt idx="786">
                  <c:v>1.1892157039653023E-3</c:v>
                </c:pt>
                <c:pt idx="787">
                  <c:v>1.7203373299455448E-3</c:v>
                </c:pt>
                <c:pt idx="788">
                  <c:v>1.5932019818775255E-3</c:v>
                </c:pt>
                <c:pt idx="789">
                  <c:v>1.5958438656039642E-3</c:v>
                </c:pt>
                <c:pt idx="790">
                  <c:v>1.7236445577551247E-3</c:v>
                </c:pt>
                <c:pt idx="791">
                  <c:v>1.5241732230382634E-3</c:v>
                </c:pt>
                <c:pt idx="792">
                  <c:v>1.5174111099964611E-3</c:v>
                </c:pt>
                <c:pt idx="793">
                  <c:v>1.6459724802233831E-3</c:v>
                </c:pt>
                <c:pt idx="794">
                  <c:v>1.3712433715488382E-3</c:v>
                </c:pt>
                <c:pt idx="795">
                  <c:v>1.3644688765458257E-3</c:v>
                </c:pt>
                <c:pt idx="796">
                  <c:v>1.3658321097968266E-3</c:v>
                </c:pt>
                <c:pt idx="797">
                  <c:v>1.3616056009313358E-3</c:v>
                </c:pt>
                <c:pt idx="798">
                  <c:v>1.354777685949803E-3</c:v>
                </c:pt>
                <c:pt idx="799">
                  <c:v>1.4876434311347549E-3</c:v>
                </c:pt>
                <c:pt idx="800">
                  <c:v>1.4896884474047279E-3</c:v>
                </c:pt>
                <c:pt idx="801">
                  <c:v>1.4828049998848857E-3</c:v>
                </c:pt>
                <c:pt idx="802">
                  <c:v>1.4042255437552772E-3</c:v>
                </c:pt>
                <c:pt idx="803">
                  <c:v>1.3366224604087398E-3</c:v>
                </c:pt>
                <c:pt idx="804">
                  <c:v>1.3297122705525119E-3</c:v>
                </c:pt>
                <c:pt idx="805">
                  <c:v>1.3228021542991597E-3</c:v>
                </c:pt>
                <c:pt idx="806">
                  <c:v>1.3266266662862721E-3</c:v>
                </c:pt>
                <c:pt idx="807">
                  <c:v>1.3196602757826162E-3</c:v>
                </c:pt>
                <c:pt idx="808">
                  <c:v>1.3153418285257823E-3</c:v>
                </c:pt>
                <c:pt idx="809">
                  <c:v>1.3083615222413011E-3</c:v>
                </c:pt>
                <c:pt idx="810">
                  <c:v>1.2390670153487821E-3</c:v>
                </c:pt>
                <c:pt idx="811">
                  <c:v>1.2320660647121325E-3</c:v>
                </c:pt>
                <c:pt idx="812">
                  <c:v>1.225043416913244E-3</c:v>
                </c:pt>
                <c:pt idx="813">
                  <c:v>1.4287486457419461E-3</c:v>
                </c:pt>
                <c:pt idx="814">
                  <c:v>1.421800674015355E-3</c:v>
                </c:pt>
                <c:pt idx="815">
                  <c:v>1.4147774664911537E-3</c:v>
                </c:pt>
                <c:pt idx="816">
                  <c:v>1.2827675071568785E-3</c:v>
                </c:pt>
                <c:pt idx="817">
                  <c:v>1.2730661351581249E-3</c:v>
                </c:pt>
                <c:pt idx="818">
                  <c:v>1.2659719127537795E-3</c:v>
                </c:pt>
                <c:pt idx="819">
                  <c:v>1.2693327891078467E-3</c:v>
                </c:pt>
                <c:pt idx="820">
                  <c:v>1.1881768969244501E-3</c:v>
                </c:pt>
                <c:pt idx="821">
                  <c:v>1.1810388069059044E-3</c:v>
                </c:pt>
                <c:pt idx="822">
                  <c:v>1.2531218352766745E-3</c:v>
                </c:pt>
                <c:pt idx="823">
                  <c:v>1.179072640565187E-3</c:v>
                </c:pt>
                <c:pt idx="824">
                  <c:v>1.1718594112360445E-3</c:v>
                </c:pt>
                <c:pt idx="825">
                  <c:v>1.3400340242322424E-3</c:v>
                </c:pt>
                <c:pt idx="826">
                  <c:v>1.3326492569644402E-3</c:v>
                </c:pt>
                <c:pt idx="827">
                  <c:v>1.3252645715724288E-3</c:v>
                </c:pt>
                <c:pt idx="828">
                  <c:v>1.2574639320161354E-3</c:v>
                </c:pt>
                <c:pt idx="829">
                  <c:v>1.8043400095521661E-3</c:v>
                </c:pt>
                <c:pt idx="830">
                  <c:v>1.7967406913136006E-3</c:v>
                </c:pt>
                <c:pt idx="831">
                  <c:v>1.8173463925711657E-3</c:v>
                </c:pt>
                <c:pt idx="832">
                  <c:v>1.6105883874093405E-3</c:v>
                </c:pt>
                <c:pt idx="833">
                  <c:v>1.6027108154248999E-3</c:v>
                </c:pt>
                <c:pt idx="834">
                  <c:v>1.5516347523651971E-3</c:v>
                </c:pt>
                <c:pt idx="835">
                  <c:v>1.9469420545499927E-3</c:v>
                </c:pt>
                <c:pt idx="836">
                  <c:v>2.070221208548397E-3</c:v>
                </c:pt>
                <c:pt idx="837">
                  <c:v>2.0616098832957207E-3</c:v>
                </c:pt>
                <c:pt idx="838">
                  <c:v>1.7945852917875542E-3</c:v>
                </c:pt>
                <c:pt idx="839">
                  <c:v>1.8414550478681234E-3</c:v>
                </c:pt>
                <c:pt idx="840">
                  <c:v>2.2459215283037702E-3</c:v>
                </c:pt>
                <c:pt idx="841">
                  <c:v>2.23680609908544E-3</c:v>
                </c:pt>
                <c:pt idx="842">
                  <c:v>2.3791560441685932E-3</c:v>
                </c:pt>
                <c:pt idx="843">
                  <c:v>2.4667911752626376E-3</c:v>
                </c:pt>
                <c:pt idx="844">
                  <c:v>2.2623238190635632E-3</c:v>
                </c:pt>
                <c:pt idx="845">
                  <c:v>3.1582173556355224E-3</c:v>
                </c:pt>
                <c:pt idx="846">
                  <c:v>3.1477326883434641E-3</c:v>
                </c:pt>
                <c:pt idx="847">
                  <c:v>3.5564431131813513E-3</c:v>
                </c:pt>
                <c:pt idx="848">
                  <c:v>4.2926852641707669E-3</c:v>
                </c:pt>
                <c:pt idx="849">
                  <c:v>4.4641693737253714E-3</c:v>
                </c:pt>
                <c:pt idx="850">
                  <c:v>4.2282325586566515E-3</c:v>
                </c:pt>
                <c:pt idx="851">
                  <c:v>4.6255261201139123E-3</c:v>
                </c:pt>
                <c:pt idx="852">
                  <c:v>3.6757614244631357E-3</c:v>
                </c:pt>
                <c:pt idx="853">
                  <c:v>4.5676646747606015E-3</c:v>
                </c:pt>
                <c:pt idx="854">
                  <c:v>4.7699170250825899E-3</c:v>
                </c:pt>
                <c:pt idx="855">
                  <c:v>4.7563601482520316E-3</c:v>
                </c:pt>
                <c:pt idx="856">
                  <c:v>4.742803560506402E-3</c:v>
                </c:pt>
                <c:pt idx="857">
                  <c:v>5.1124027084257784E-3</c:v>
                </c:pt>
                <c:pt idx="858">
                  <c:v>4.5190283826804295E-3</c:v>
                </c:pt>
                <c:pt idx="859">
                  <c:v>4.5038631298114241E-3</c:v>
                </c:pt>
                <c:pt idx="860">
                  <c:v>4.6401404304819011E-3</c:v>
                </c:pt>
                <c:pt idx="861">
                  <c:v>6.2363348903621101E-3</c:v>
                </c:pt>
                <c:pt idx="862">
                  <c:v>7.6400722099007109E-3</c:v>
                </c:pt>
                <c:pt idx="863">
                  <c:v>7.8779021937901064E-3</c:v>
                </c:pt>
                <c:pt idx="864">
                  <c:v>8.3767729045294698E-3</c:v>
                </c:pt>
                <c:pt idx="865">
                  <c:v>9.0539565356140619E-3</c:v>
                </c:pt>
                <c:pt idx="866">
                  <c:v>9.0365170810045234E-3</c:v>
                </c:pt>
                <c:pt idx="867">
                  <c:v>1.0642280886847067E-2</c:v>
                </c:pt>
                <c:pt idx="868">
                  <c:v>1.3613946151985927E-2</c:v>
                </c:pt>
                <c:pt idx="869">
                  <c:v>1.4051465250231727E-2</c:v>
                </c:pt>
                <c:pt idx="870">
                  <c:v>1.4804706253156288E-2</c:v>
                </c:pt>
                <c:pt idx="871">
                  <c:v>1.4785233865545073E-2</c:v>
                </c:pt>
                <c:pt idx="872">
                  <c:v>1.5788677103341434E-2</c:v>
                </c:pt>
                <c:pt idx="873">
                  <c:v>1.604894663968242E-2</c:v>
                </c:pt>
                <c:pt idx="874">
                  <c:v>1.6311068953643672E-2</c:v>
                </c:pt>
                <c:pt idx="875">
                  <c:v>2.0818784362655288E-2</c:v>
                </c:pt>
                <c:pt idx="876">
                  <c:v>2.3689208443027465E-2</c:v>
                </c:pt>
                <c:pt idx="877">
                  <c:v>2.3952850498489608E-2</c:v>
                </c:pt>
                <c:pt idx="878">
                  <c:v>2.5840083503760478E-2</c:v>
                </c:pt>
                <c:pt idx="879">
                  <c:v>2.9580386961815201E-2</c:v>
                </c:pt>
                <c:pt idx="880">
                  <c:v>2.9558534583364122E-2</c:v>
                </c:pt>
                <c:pt idx="881">
                  <c:v>3.3825809139662308E-2</c:v>
                </c:pt>
                <c:pt idx="882">
                  <c:v>3.9079676914563315E-2</c:v>
                </c:pt>
                <c:pt idx="883">
                  <c:v>3.9056067394181132E-2</c:v>
                </c:pt>
                <c:pt idx="884">
                  <c:v>4.5028875554081152E-2</c:v>
                </c:pt>
                <c:pt idx="885">
                  <c:v>4.9156480438664919E-2</c:v>
                </c:pt>
                <c:pt idx="886">
                  <c:v>4.9132723427291622E-2</c:v>
                </c:pt>
                <c:pt idx="887">
                  <c:v>6.2079453155885117E-2</c:v>
                </c:pt>
                <c:pt idx="888">
                  <c:v>6.7648218013139347E-2</c:v>
                </c:pt>
                <c:pt idx="889">
                  <c:v>6.9227906613278697E-2</c:v>
                </c:pt>
                <c:pt idx="890">
                  <c:v>7.8915740682398691E-2</c:v>
                </c:pt>
                <c:pt idx="891">
                  <c:v>9.6944071368562021E-2</c:v>
                </c:pt>
                <c:pt idx="892">
                  <c:v>9.6912679630437232E-2</c:v>
                </c:pt>
                <c:pt idx="893">
                  <c:v>0.10124521479091619</c:v>
                </c:pt>
                <c:pt idx="894">
                  <c:v>0.12624505219650908</c:v>
                </c:pt>
                <c:pt idx="895">
                  <c:v>0.12620977782775913</c:v>
                </c:pt>
                <c:pt idx="896">
                  <c:v>0.13756679541833067</c:v>
                </c:pt>
                <c:pt idx="897">
                  <c:v>0.14599706629019263</c:v>
                </c:pt>
                <c:pt idx="898">
                  <c:v>0.15424985542602654</c:v>
                </c:pt>
                <c:pt idx="899">
                  <c:v>0.16091119219415875</c:v>
                </c:pt>
                <c:pt idx="900">
                  <c:v>0.17290740187288703</c:v>
                </c:pt>
                <c:pt idx="901">
                  <c:v>0.1747308724564047</c:v>
                </c:pt>
                <c:pt idx="902">
                  <c:v>0.18495456372276439</c:v>
                </c:pt>
                <c:pt idx="903">
                  <c:v>0.19974020638721379</c:v>
                </c:pt>
                <c:pt idx="904">
                  <c:v>0.21343259005776041</c:v>
                </c:pt>
                <c:pt idx="905">
                  <c:v>0.22096272911260667</c:v>
                </c:pt>
                <c:pt idx="906">
                  <c:v>0.23101293786526345</c:v>
                </c:pt>
                <c:pt idx="907">
                  <c:v>0.23653850810154087</c:v>
                </c:pt>
                <c:pt idx="908">
                  <c:v>0.25141500989522214</c:v>
                </c:pt>
                <c:pt idx="909">
                  <c:v>0.2606288732876525</c:v>
                </c:pt>
                <c:pt idx="910">
                  <c:v>0.26705809968865241</c:v>
                </c:pt>
                <c:pt idx="911">
                  <c:v>0.28335472038251064</c:v>
                </c:pt>
                <c:pt idx="912">
                  <c:v>0.28330019998839107</c:v>
                </c:pt>
                <c:pt idx="913">
                  <c:v>0.29020446721907184</c:v>
                </c:pt>
                <c:pt idx="914">
                  <c:v>0.31903619287396678</c:v>
                </c:pt>
                <c:pt idx="915">
                  <c:v>0.31897862902652513</c:v>
                </c:pt>
                <c:pt idx="916">
                  <c:v>0.32265988745380636</c:v>
                </c:pt>
                <c:pt idx="917">
                  <c:v>0.33228717719074269</c:v>
                </c:pt>
                <c:pt idx="918">
                  <c:v>0.33910991810971275</c:v>
                </c:pt>
                <c:pt idx="919">
                  <c:v>0.3381362568963151</c:v>
                </c:pt>
                <c:pt idx="920">
                  <c:v>0.36597129140506179</c:v>
                </c:pt>
                <c:pt idx="921">
                  <c:v>0.36986355676354116</c:v>
                </c:pt>
                <c:pt idx="922">
                  <c:v>0.36980284681795295</c:v>
                </c:pt>
                <c:pt idx="923">
                  <c:v>0.37786410807061016</c:v>
                </c:pt>
                <c:pt idx="924">
                  <c:v>0.38133623215268175</c:v>
                </c:pt>
                <c:pt idx="925">
                  <c:v>0.38602524391552745</c:v>
                </c:pt>
                <c:pt idx="926">
                  <c:v>0.39056252034717731</c:v>
                </c:pt>
                <c:pt idx="927">
                  <c:v>0.37151664104515941</c:v>
                </c:pt>
                <c:pt idx="928">
                  <c:v>0.37145404318670144</c:v>
                </c:pt>
                <c:pt idx="929">
                  <c:v>0.33648546412535774</c:v>
                </c:pt>
                <c:pt idx="930">
                  <c:v>0.33642513934240881</c:v>
                </c:pt>
                <c:pt idx="931">
                  <c:v>0.33043571528625487</c:v>
                </c:pt>
                <c:pt idx="932">
                  <c:v>0.28609928454407568</c:v>
                </c:pt>
                <c:pt idx="933">
                  <c:v>0.24692043480008738</c:v>
                </c:pt>
                <c:pt idx="934">
                  <c:v>0.24686929751524808</c:v>
                </c:pt>
                <c:pt idx="935">
                  <c:v>0.22575179160670297</c:v>
                </c:pt>
                <c:pt idx="936">
                  <c:v>0.14112452880816739</c:v>
                </c:pt>
                <c:pt idx="937">
                  <c:v>0.12861897546819315</c:v>
                </c:pt>
                <c:pt idx="938">
                  <c:v>8.8037994064960864E-2</c:v>
                </c:pt>
                <c:pt idx="939">
                  <c:v>5.6821090107043344E-2</c:v>
                </c:pt>
                <c:pt idx="940">
                  <c:v>4.9720602794110794E-2</c:v>
                </c:pt>
                <c:pt idx="941">
                  <c:v>2.9708211528278666E-2</c:v>
                </c:pt>
                <c:pt idx="942">
                  <c:v>1.1948100274674646E-2</c:v>
                </c:pt>
                <c:pt idx="943">
                  <c:v>8.481308119538046E-3</c:v>
                </c:pt>
                <c:pt idx="944">
                  <c:v>5.8579022883171045E-3</c:v>
                </c:pt>
                <c:pt idx="945">
                  <c:v>5.8378394776386795E-3</c:v>
                </c:pt>
                <c:pt idx="946">
                  <c:v>5.2345304710434953E-3</c:v>
                </c:pt>
                <c:pt idx="947">
                  <c:v>4.1896097136561476E-3</c:v>
                </c:pt>
                <c:pt idx="948">
                  <c:v>4.1734528376458895E-3</c:v>
                </c:pt>
                <c:pt idx="949">
                  <c:v>3.2797286706728224E-3</c:v>
                </c:pt>
                <c:pt idx="950">
                  <c:v>2.625135066352236E-3</c:v>
                </c:pt>
                <c:pt idx="951">
                  <c:v>2.4917845741658571E-3</c:v>
                </c:pt>
                <c:pt idx="952">
                  <c:v>2.4796633631825344E-3</c:v>
                </c:pt>
                <c:pt idx="953">
                  <c:v>2.242356374336995E-3</c:v>
                </c:pt>
                <c:pt idx="954">
                  <c:v>2.3326349656375834E-3</c:v>
                </c:pt>
                <c:pt idx="955">
                  <c:v>2.1349852467618716E-3</c:v>
                </c:pt>
                <c:pt idx="956">
                  <c:v>1.9589844267972499E-3</c:v>
                </c:pt>
                <c:pt idx="957">
                  <c:v>1.7805466355557558E-3</c:v>
                </c:pt>
                <c:pt idx="958">
                  <c:v>1.643818389315291E-3</c:v>
                </c:pt>
                <c:pt idx="959">
                  <c:v>1.793586698190284E-3</c:v>
                </c:pt>
                <c:pt idx="960">
                  <c:v>1.7857092639332499E-3</c:v>
                </c:pt>
                <c:pt idx="961">
                  <c:v>1.6749612720695587E-3</c:v>
                </c:pt>
                <c:pt idx="962">
                  <c:v>1.3863423451027897E-3</c:v>
                </c:pt>
                <c:pt idx="963">
                  <c:v>1.2440224353447943E-3</c:v>
                </c:pt>
                <c:pt idx="964">
                  <c:v>1.2372514101430642E-3</c:v>
                </c:pt>
                <c:pt idx="965">
                  <c:v>1.190039198358246E-3</c:v>
                </c:pt>
                <c:pt idx="966">
                  <c:v>1.5767729020494969E-3</c:v>
                </c:pt>
                <c:pt idx="967">
                  <c:v>1.5142165897407828E-3</c:v>
                </c:pt>
                <c:pt idx="968">
                  <c:v>1.4104964115792113E-3</c:v>
                </c:pt>
                <c:pt idx="969">
                  <c:v>1.0957710875776033E-3</c:v>
                </c:pt>
                <c:pt idx="970">
                  <c:v>1.0565782442140228E-3</c:v>
                </c:pt>
                <c:pt idx="971">
                  <c:v>1.0562098108537652E-3</c:v>
                </c:pt>
                <c:pt idx="972">
                  <c:v>9.9360372936997156E-4</c:v>
                </c:pt>
                <c:pt idx="973">
                  <c:v>9.3831338027064416E-4</c:v>
                </c:pt>
                <c:pt idx="974">
                  <c:v>1.0410319262640518E-3</c:v>
                </c:pt>
                <c:pt idx="975">
                  <c:v>1.1978115881504275E-3</c:v>
                </c:pt>
                <c:pt idx="976">
                  <c:v>1.1667382501971114E-3</c:v>
                </c:pt>
                <c:pt idx="977">
                  <c:v>8.4407992753961084E-4</c:v>
                </c:pt>
                <c:pt idx="978">
                  <c:v>9.2605557822379877E-4</c:v>
                </c:pt>
                <c:pt idx="979">
                  <c:v>8.9917985304322997E-4</c:v>
                </c:pt>
                <c:pt idx="980">
                  <c:v>7.2616031378547633E-4</c:v>
                </c:pt>
                <c:pt idx="981">
                  <c:v>9.1936921584212451E-4</c:v>
                </c:pt>
                <c:pt idx="982">
                  <c:v>8.9883530318398644E-4</c:v>
                </c:pt>
                <c:pt idx="983">
                  <c:v>9.2559055712241906E-4</c:v>
                </c:pt>
                <c:pt idx="984">
                  <c:v>9.2081478865789772E-4</c:v>
                </c:pt>
                <c:pt idx="985">
                  <c:v>8.9729492707421848E-4</c:v>
                </c:pt>
                <c:pt idx="986">
                  <c:v>7.8190182854790942E-4</c:v>
                </c:pt>
                <c:pt idx="987">
                  <c:v>7.3148755061534158E-4</c:v>
                </c:pt>
                <c:pt idx="988">
                  <c:v>7.0250932698226627E-4</c:v>
                </c:pt>
                <c:pt idx="989">
                  <c:v>7.4238305602298887E-4</c:v>
                </c:pt>
                <c:pt idx="990">
                  <c:v>7.3795906555430358E-4</c:v>
                </c:pt>
                <c:pt idx="991">
                  <c:v>7.1962414346044424E-4</c:v>
                </c:pt>
                <c:pt idx="992">
                  <c:v>7.0023198518538959E-4</c:v>
                </c:pt>
                <c:pt idx="993">
                  <c:v>6.9598336503594001E-4</c:v>
                </c:pt>
                <c:pt idx="994">
                  <c:v>5.9630542046190367E-4</c:v>
                </c:pt>
                <c:pt idx="995">
                  <c:v>7.448318655785761E-4</c:v>
                </c:pt>
                <c:pt idx="996">
                  <c:v>6.997206335624727E-4</c:v>
                </c:pt>
                <c:pt idx="997">
                  <c:v>6.7939910558297381E-4</c:v>
                </c:pt>
                <c:pt idx="998">
                  <c:v>5.8373756027698634E-4</c:v>
                </c:pt>
                <c:pt idx="999">
                  <c:v>5.0125700487229231E-4</c:v>
                </c:pt>
                <c:pt idx="1000">
                  <c:v>4.8674895824979566E-4</c:v>
                </c:pt>
                <c:pt idx="1001">
                  <c:v>5.4934369623344404E-4</c:v>
                </c:pt>
                <c:pt idx="1002">
                  <c:v>5.4557635662331853E-4</c:v>
                </c:pt>
                <c:pt idx="1003">
                  <c:v>7.1780182702719706E-4</c:v>
                </c:pt>
                <c:pt idx="1004">
                  <c:v>7.3605172469423056E-4</c:v>
                </c:pt>
                <c:pt idx="1005">
                  <c:v>7.3242371252570234E-4</c:v>
                </c:pt>
                <c:pt idx="1006">
                  <c:v>6.0889699558642877E-4</c:v>
                </c:pt>
                <c:pt idx="1007">
                  <c:v>5.9420502670553329E-4</c:v>
                </c:pt>
                <c:pt idx="1008">
                  <c:v>5.9070675800404937E-4</c:v>
                </c:pt>
                <c:pt idx="1009">
                  <c:v>5.7779120652799558E-4</c:v>
                </c:pt>
                <c:pt idx="1010">
                  <c:v>5.663689967853804E-4</c:v>
                </c:pt>
                <c:pt idx="1011">
                  <c:v>5.6297473437575362E-4</c:v>
                </c:pt>
                <c:pt idx="1012">
                  <c:v>6.5122730426336341E-4</c:v>
                </c:pt>
                <c:pt idx="1013">
                  <c:v>6.715259786861321E-4</c:v>
                </c:pt>
                <c:pt idx="1014">
                  <c:v>6.6823263965189086E-4</c:v>
                </c:pt>
                <c:pt idx="1015">
                  <c:v>5.9104863026555432E-4</c:v>
                </c:pt>
                <c:pt idx="1016">
                  <c:v>6.8283500744815799E-4</c:v>
                </c:pt>
                <c:pt idx="1017">
                  <c:v>6.7959756299810852E-4</c:v>
                </c:pt>
                <c:pt idx="1018">
                  <c:v>7.315171326506164E-4</c:v>
                </c:pt>
                <c:pt idx="1019">
                  <c:v>6.6433554455723172E-4</c:v>
                </c:pt>
                <c:pt idx="1020">
                  <c:v>6.6114041738489146E-4</c:v>
                </c:pt>
                <c:pt idx="1021">
                  <c:v>7.1329049575551053E-4</c:v>
                </c:pt>
                <c:pt idx="1022">
                  <c:v>6.4691340571713669E-4</c:v>
                </c:pt>
                <c:pt idx="1023">
                  <c:v>6.3789326385167071E-4</c:v>
                </c:pt>
                <c:pt idx="1024">
                  <c:v>6.3301295150957314E-4</c:v>
                </c:pt>
                <c:pt idx="1025">
                  <c:v>6.2421921771949615E-4</c:v>
                </c:pt>
                <c:pt idx="1026">
                  <c:v>6.2112793238618417E-4</c:v>
                </c:pt>
                <c:pt idx="1027">
                  <c:v>6.432028545111276E-4</c:v>
                </c:pt>
                <c:pt idx="1028">
                  <c:v>6.6843668347961731E-4</c:v>
                </c:pt>
                <c:pt idx="1029">
                  <c:v>6.6538378291011409E-4</c:v>
                </c:pt>
                <c:pt idx="1030">
                  <c:v>6.635022263483982E-4</c:v>
                </c:pt>
                <c:pt idx="1031">
                  <c:v>6.6044394800742444E-4</c:v>
                </c:pt>
                <c:pt idx="1032">
                  <c:v>6.5794732080743778E-4</c:v>
                </c:pt>
                <c:pt idx="1033">
                  <c:v>6.4966170551748758E-4</c:v>
                </c:pt>
                <c:pt idx="1034">
                  <c:v>6.4662527673841729E-4</c:v>
                </c:pt>
                <c:pt idx="1035">
                  <c:v>6.4133158994301314E-4</c:v>
                </c:pt>
                <c:pt idx="1036">
                  <c:v>7.2727527124642527E-4</c:v>
                </c:pt>
                <c:pt idx="1037">
                  <c:v>7.1982231929024545E-4</c:v>
                </c:pt>
                <c:pt idx="1038">
                  <c:v>7.1682291836224919E-4</c:v>
                </c:pt>
                <c:pt idx="1039">
                  <c:v>5.6365925076101405E-4</c:v>
                </c:pt>
                <c:pt idx="1040">
                  <c:v>5.9069414747443436E-4</c:v>
                </c:pt>
                <c:pt idx="1041">
                  <c:v>5.8665546200248233E-4</c:v>
                </c:pt>
                <c:pt idx="1042">
                  <c:v>5.8365723494757606E-4</c:v>
                </c:pt>
                <c:pt idx="1043">
                  <c:v>7.3055997802776585E-4</c:v>
                </c:pt>
                <c:pt idx="1044">
                  <c:v>7.2567571659159624E-4</c:v>
                </c:pt>
                <c:pt idx="1045">
                  <c:v>7.5126359536038811E-4</c:v>
                </c:pt>
                <c:pt idx="1046">
                  <c:v>7.4828255876937394E-4</c:v>
                </c:pt>
                <c:pt idx="1047">
                  <c:v>6.5403949424616985E-4</c:v>
                </c:pt>
                <c:pt idx="1048">
                  <c:v>7.3974792670254892E-4</c:v>
                </c:pt>
                <c:pt idx="1049">
                  <c:v>7.367772583524502E-4</c:v>
                </c:pt>
                <c:pt idx="1050">
                  <c:v>7.3252649659413685E-4</c:v>
                </c:pt>
                <c:pt idx="1051">
                  <c:v>6.9746723209357419E-4</c:v>
                </c:pt>
                <c:pt idx="1052">
                  <c:v>6.9451201187123077E-4</c:v>
                </c:pt>
                <c:pt idx="1053">
                  <c:v>6.3291781990596581E-4</c:v>
                </c:pt>
                <c:pt idx="1054">
                  <c:v>6.2887525312231617E-4</c:v>
                </c:pt>
                <c:pt idx="1055">
                  <c:v>6.2592270448771253E-4</c:v>
                </c:pt>
                <c:pt idx="1056">
                  <c:v>6.8268618741054992E-4</c:v>
                </c:pt>
                <c:pt idx="1057">
                  <c:v>6.7855622182651752E-4</c:v>
                </c:pt>
                <c:pt idx="1058">
                  <c:v>6.7560619688140726E-4</c:v>
                </c:pt>
                <c:pt idx="1059">
                  <c:v>7.0098759020750096E-4</c:v>
                </c:pt>
                <c:pt idx="1060">
                  <c:v>6.9565253857439217E-4</c:v>
                </c:pt>
                <c:pt idx="1061">
                  <c:v>6.9271765517563198E-4</c:v>
                </c:pt>
                <c:pt idx="1062">
                  <c:v>6.6039704304079799E-4</c:v>
                </c:pt>
                <c:pt idx="1063">
                  <c:v>6.5802543796635124E-4</c:v>
                </c:pt>
                <c:pt idx="1064">
                  <c:v>6.5508811683715547E-4</c:v>
                </c:pt>
                <c:pt idx="1065">
                  <c:v>5.050768122421786E-4</c:v>
                </c:pt>
                <c:pt idx="1066">
                  <c:v>6.4919918467056328E-4</c:v>
                </c:pt>
                <c:pt idx="1067">
                  <c:v>6.4626195945301104E-4</c:v>
                </c:pt>
                <c:pt idx="1068">
                  <c:v>6.3788358212851825E-4</c:v>
                </c:pt>
                <c:pt idx="1069">
                  <c:v>7.2368207802446147E-4</c:v>
                </c:pt>
                <c:pt idx="1070">
                  <c:v>7.2076466244525657E-4</c:v>
                </c:pt>
                <c:pt idx="1071">
                  <c:v>7.1480601418141235E-4</c:v>
                </c:pt>
                <c:pt idx="1072">
                  <c:v>7.1187509948299871E-4</c:v>
                </c:pt>
                <c:pt idx="1073">
                  <c:v>7.3805876907329278E-4</c:v>
                </c:pt>
                <c:pt idx="1074">
                  <c:v>7.3019946950802594E-4</c:v>
                </c:pt>
                <c:pt idx="1075">
                  <c:v>6.1175014565492344E-4</c:v>
                </c:pt>
                <c:pt idx="1076">
                  <c:v>6.0480637148875864E-4</c:v>
                </c:pt>
                <c:pt idx="1077">
                  <c:v>6.2695535936165404E-4</c:v>
                </c:pt>
                <c:pt idx="1078">
                  <c:v>6.8116759509829095E-4</c:v>
                </c:pt>
                <c:pt idx="1079">
                  <c:v>8.8742717887096653E-4</c:v>
                </c:pt>
                <c:pt idx="1080">
                  <c:v>8.8019488987918059E-4</c:v>
                </c:pt>
                <c:pt idx="1081">
                  <c:v>9.3514041652702478E-4</c:v>
                </c:pt>
                <c:pt idx="1082">
                  <c:v>7.8268623887932636E-4</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numCache>
            </c:numRef>
          </c:xVal>
          <c:yVal>
            <c:numRef>
              <c:f>Bq!$H$28:$H$1139</c:f>
              <c:numCache>
                <c:formatCode>General</c:formatCode>
                <c:ptCount val="1112"/>
                <c:pt idx="0">
                  <c:v>0</c:v>
                </c:pt>
                <c:pt idx="1">
                  <c:v>0.10000100000000023</c:v>
                </c:pt>
                <c:pt idx="2">
                  <c:v>0.20000100000000032</c:v>
                </c:pt>
                <c:pt idx="3">
                  <c:v>0.30000100000000041</c:v>
                </c:pt>
                <c:pt idx="4">
                  <c:v>0.40000000000000036</c:v>
                </c:pt>
                <c:pt idx="5">
                  <c:v>0.50000000000000044</c:v>
                </c:pt>
                <c:pt idx="6">
                  <c:v>0.60000000000000009</c:v>
                </c:pt>
                <c:pt idx="7">
                  <c:v>0.70000000000000018</c:v>
                </c:pt>
                <c:pt idx="8">
                  <c:v>0.80000000000000027</c:v>
                </c:pt>
                <c:pt idx="9">
                  <c:v>0.90000000000000036</c:v>
                </c:pt>
                <c:pt idx="10">
                  <c:v>1.0000000000000004</c:v>
                </c:pt>
                <c:pt idx="11">
                  <c:v>1.1000000000000005</c:v>
                </c:pt>
                <c:pt idx="12">
                  <c:v>1.2000000000000002</c:v>
                </c:pt>
                <c:pt idx="13">
                  <c:v>1.2999999999999998</c:v>
                </c:pt>
                <c:pt idx="14">
                  <c:v>1.3999990000000002</c:v>
                </c:pt>
                <c:pt idx="15">
                  <c:v>1.4999990000000003</c:v>
                </c:pt>
                <c:pt idx="16">
                  <c:v>1.5999990000000004</c:v>
                </c:pt>
                <c:pt idx="17">
                  <c:v>1.6999990000000005</c:v>
                </c:pt>
                <c:pt idx="18">
                  <c:v>1.7999989999999997</c:v>
                </c:pt>
                <c:pt idx="19">
                  <c:v>1.8999990000000002</c:v>
                </c:pt>
                <c:pt idx="20">
                  <c:v>1.9999989999999999</c:v>
                </c:pt>
                <c:pt idx="21">
                  <c:v>2.0999990000000004</c:v>
                </c:pt>
                <c:pt idx="22">
                  <c:v>2.199999</c:v>
                </c:pt>
                <c:pt idx="23">
                  <c:v>2.2999990000000006</c:v>
                </c:pt>
                <c:pt idx="24">
                  <c:v>2.3999980000000001</c:v>
                </c:pt>
                <c:pt idx="25">
                  <c:v>2.4999979999999997</c:v>
                </c:pt>
                <c:pt idx="26">
                  <c:v>2.5999980000000003</c:v>
                </c:pt>
                <c:pt idx="27">
                  <c:v>2.6999979999999999</c:v>
                </c:pt>
                <c:pt idx="28">
                  <c:v>2.7999980000000004</c:v>
                </c:pt>
                <c:pt idx="29">
                  <c:v>2.8999980000000001</c:v>
                </c:pt>
                <c:pt idx="30">
                  <c:v>2.9999980000000006</c:v>
                </c:pt>
                <c:pt idx="31">
                  <c:v>3.0999980000000003</c:v>
                </c:pt>
                <c:pt idx="32">
                  <c:v>3.1999980000000008</c:v>
                </c:pt>
                <c:pt idx="33">
                  <c:v>3.2999980000000004</c:v>
                </c:pt>
                <c:pt idx="34">
                  <c:v>3.3999979999999992</c:v>
                </c:pt>
                <c:pt idx="35">
                  <c:v>3.4999970000000005</c:v>
                </c:pt>
                <c:pt idx="36">
                  <c:v>3.5999970000000001</c:v>
                </c:pt>
                <c:pt idx="37">
                  <c:v>3.6999970000000006</c:v>
                </c:pt>
                <c:pt idx="38">
                  <c:v>3.7999970000000003</c:v>
                </c:pt>
                <c:pt idx="39">
                  <c:v>3.8999970000000008</c:v>
                </c:pt>
                <c:pt idx="40">
                  <c:v>3.9999970000000005</c:v>
                </c:pt>
                <c:pt idx="41">
                  <c:v>4.0999969999999992</c:v>
                </c:pt>
                <c:pt idx="42">
                  <c:v>4.1999969999999998</c:v>
                </c:pt>
                <c:pt idx="43">
                  <c:v>4.2999970000000003</c:v>
                </c:pt>
                <c:pt idx="44">
                  <c:v>4.3999969999999999</c:v>
                </c:pt>
                <c:pt idx="45">
                  <c:v>4.4999960000000003</c:v>
                </c:pt>
                <c:pt idx="46">
                  <c:v>4.5999960000000009</c:v>
                </c:pt>
                <c:pt idx="47">
                  <c:v>4.6999960000000005</c:v>
                </c:pt>
                <c:pt idx="48">
                  <c:v>4.7999959999999993</c:v>
                </c:pt>
                <c:pt idx="49">
                  <c:v>4.8999959999999998</c:v>
                </c:pt>
                <c:pt idx="50">
                  <c:v>4.9999960000000003</c:v>
                </c:pt>
                <c:pt idx="51">
                  <c:v>5.099996</c:v>
                </c:pt>
                <c:pt idx="52">
                  <c:v>5.1999959999999996</c:v>
                </c:pt>
                <c:pt idx="53">
                  <c:v>5.2999960000000002</c:v>
                </c:pt>
                <c:pt idx="54">
                  <c:v>5.3999960000000007</c:v>
                </c:pt>
                <c:pt idx="55">
                  <c:v>5.4999960000000003</c:v>
                </c:pt>
                <c:pt idx="56">
                  <c:v>5.5999949999999998</c:v>
                </c:pt>
                <c:pt idx="57">
                  <c:v>5.6999950000000004</c:v>
                </c:pt>
                <c:pt idx="58">
                  <c:v>5.799995</c:v>
                </c:pt>
                <c:pt idx="59">
                  <c:v>5.8999949999999997</c:v>
                </c:pt>
                <c:pt idx="60">
                  <c:v>5.9999949999999993</c:v>
                </c:pt>
                <c:pt idx="61">
                  <c:v>6.0999950000000007</c:v>
                </c:pt>
                <c:pt idx="62">
                  <c:v>6.1999950000000004</c:v>
                </c:pt>
                <c:pt idx="63">
                  <c:v>6.299995</c:v>
                </c:pt>
                <c:pt idx="64">
                  <c:v>6.3999950000000014</c:v>
                </c:pt>
                <c:pt idx="65">
                  <c:v>6.4999950000000011</c:v>
                </c:pt>
                <c:pt idx="66">
                  <c:v>6.5999939999999997</c:v>
                </c:pt>
                <c:pt idx="67">
                  <c:v>6.6999940000000011</c:v>
                </c:pt>
                <c:pt idx="68">
                  <c:v>6.7999940000000008</c:v>
                </c:pt>
                <c:pt idx="69">
                  <c:v>6.8999940000000004</c:v>
                </c:pt>
                <c:pt idx="70">
                  <c:v>6.999994</c:v>
                </c:pt>
                <c:pt idx="71">
                  <c:v>7.0999939999999997</c:v>
                </c:pt>
                <c:pt idx="72">
                  <c:v>7.1999940000000011</c:v>
                </c:pt>
                <c:pt idx="73">
                  <c:v>7.299993999999999</c:v>
                </c:pt>
                <c:pt idx="74">
                  <c:v>7.3999940000000004</c:v>
                </c:pt>
                <c:pt idx="75">
                  <c:v>7.499994</c:v>
                </c:pt>
                <c:pt idx="76">
                  <c:v>7.5999939999999997</c:v>
                </c:pt>
                <c:pt idx="77">
                  <c:v>7.6999930000000001</c:v>
                </c:pt>
                <c:pt idx="78">
                  <c:v>7.799990000000002</c:v>
                </c:pt>
                <c:pt idx="79">
                  <c:v>7.8999900000000016</c:v>
                </c:pt>
                <c:pt idx="80">
                  <c:v>7.9999900000000013</c:v>
                </c:pt>
                <c:pt idx="81">
                  <c:v>8.0999899999999982</c:v>
                </c:pt>
                <c:pt idx="82">
                  <c:v>8.1999899999999997</c:v>
                </c:pt>
                <c:pt idx="83">
                  <c:v>8.2999899999999975</c:v>
                </c:pt>
                <c:pt idx="84">
                  <c:v>8.399989999999999</c:v>
                </c:pt>
                <c:pt idx="85">
                  <c:v>8.4999900000000004</c:v>
                </c:pt>
                <c:pt idx="86">
                  <c:v>8.5999899999999982</c:v>
                </c:pt>
                <c:pt idx="87">
                  <c:v>8.6999899999999997</c:v>
                </c:pt>
                <c:pt idx="88">
                  <c:v>8.7999900000000011</c:v>
                </c:pt>
                <c:pt idx="89">
                  <c:v>8.899989999999999</c:v>
                </c:pt>
                <c:pt idx="90">
                  <c:v>8.9999900000000004</c:v>
                </c:pt>
                <c:pt idx="91">
                  <c:v>9.0999899999999982</c:v>
                </c:pt>
                <c:pt idx="92">
                  <c:v>9.1999899999999997</c:v>
                </c:pt>
                <c:pt idx="93">
                  <c:v>9.2999900000000011</c:v>
                </c:pt>
                <c:pt idx="94">
                  <c:v>9.399989999999999</c:v>
                </c:pt>
                <c:pt idx="95">
                  <c:v>9.4999900000000004</c:v>
                </c:pt>
                <c:pt idx="96">
                  <c:v>9.5999900000000018</c:v>
                </c:pt>
                <c:pt idx="97">
                  <c:v>9.6999899999999997</c:v>
                </c:pt>
                <c:pt idx="98">
                  <c:v>9.7999900000000011</c:v>
                </c:pt>
                <c:pt idx="99">
                  <c:v>9.899989999999999</c:v>
                </c:pt>
                <c:pt idx="100">
                  <c:v>9.9999900000000004</c:v>
                </c:pt>
                <c:pt idx="101">
                  <c:v>10.099990000000002</c:v>
                </c:pt>
                <c:pt idx="102">
                  <c:v>10.19999</c:v>
                </c:pt>
                <c:pt idx="103">
                  <c:v>10.299990000000001</c:v>
                </c:pt>
                <c:pt idx="104">
                  <c:v>10.399990000000003</c:v>
                </c:pt>
                <c:pt idx="105">
                  <c:v>10.49999</c:v>
                </c:pt>
                <c:pt idx="106">
                  <c:v>10.599989999999998</c:v>
                </c:pt>
                <c:pt idx="107">
                  <c:v>10.69999</c:v>
                </c:pt>
                <c:pt idx="108">
                  <c:v>10.799989999999998</c:v>
                </c:pt>
                <c:pt idx="109">
                  <c:v>10.899989999999999</c:v>
                </c:pt>
                <c:pt idx="110">
                  <c:v>10.99999</c:v>
                </c:pt>
                <c:pt idx="111">
                  <c:v>11.099989999999998</c:v>
                </c:pt>
                <c:pt idx="112">
                  <c:v>11.19999</c:v>
                </c:pt>
                <c:pt idx="113">
                  <c:v>11.299990000000001</c:v>
                </c:pt>
                <c:pt idx="114">
                  <c:v>11.399989999999999</c:v>
                </c:pt>
                <c:pt idx="115">
                  <c:v>11.49999</c:v>
                </c:pt>
                <c:pt idx="116">
                  <c:v>11.599989999999998</c:v>
                </c:pt>
                <c:pt idx="117">
                  <c:v>11.69999</c:v>
                </c:pt>
                <c:pt idx="118">
                  <c:v>11.799990000000001</c:v>
                </c:pt>
                <c:pt idx="119">
                  <c:v>11.899989999999999</c:v>
                </c:pt>
                <c:pt idx="120">
                  <c:v>11.99999</c:v>
                </c:pt>
                <c:pt idx="121">
                  <c:v>12.099990000000002</c:v>
                </c:pt>
                <c:pt idx="122">
                  <c:v>12.19999</c:v>
                </c:pt>
                <c:pt idx="123">
                  <c:v>12.299990000000001</c:v>
                </c:pt>
                <c:pt idx="124">
                  <c:v>12.399989999999999</c:v>
                </c:pt>
                <c:pt idx="125">
                  <c:v>12.49999</c:v>
                </c:pt>
                <c:pt idx="126">
                  <c:v>12.599990000000002</c:v>
                </c:pt>
                <c:pt idx="127">
                  <c:v>12.69999</c:v>
                </c:pt>
                <c:pt idx="128">
                  <c:v>12.799990000000001</c:v>
                </c:pt>
                <c:pt idx="129">
                  <c:v>12.899990000000003</c:v>
                </c:pt>
                <c:pt idx="130">
                  <c:v>12.99999</c:v>
                </c:pt>
                <c:pt idx="131">
                  <c:v>13.099989999999998</c:v>
                </c:pt>
                <c:pt idx="132">
                  <c:v>13.19999</c:v>
                </c:pt>
                <c:pt idx="133">
                  <c:v>13.299989999999998</c:v>
                </c:pt>
                <c:pt idx="134">
                  <c:v>13.399989999999999</c:v>
                </c:pt>
                <c:pt idx="135">
                  <c:v>13.49999</c:v>
                </c:pt>
                <c:pt idx="136">
                  <c:v>13.599989999999998</c:v>
                </c:pt>
                <c:pt idx="137">
                  <c:v>13.69999</c:v>
                </c:pt>
                <c:pt idx="138">
                  <c:v>13.799989999999998</c:v>
                </c:pt>
                <c:pt idx="139">
                  <c:v>13.899989999999999</c:v>
                </c:pt>
                <c:pt idx="140">
                  <c:v>13.99999</c:v>
                </c:pt>
                <c:pt idx="141">
                  <c:v>14.099989999999998</c:v>
                </c:pt>
                <c:pt idx="142">
                  <c:v>14.19999</c:v>
                </c:pt>
                <c:pt idx="143">
                  <c:v>14.299989999999998</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15.399989999999999</c:v>
                </c:pt>
                <c:pt idx="155">
                  <c:v>15.49999</c:v>
                </c:pt>
                <c:pt idx="156">
                  <c:v>15.599989999999998</c:v>
                </c:pt>
                <c:pt idx="157">
                  <c:v>15.69999</c:v>
                </c:pt>
                <c:pt idx="158">
                  <c:v>15.799989999999998</c:v>
                </c:pt>
                <c:pt idx="159">
                  <c:v>15.899989999999999</c:v>
                </c:pt>
                <c:pt idx="160">
                  <c:v>15.99999</c:v>
                </c:pt>
                <c:pt idx="161">
                  <c:v>16.099989999999998</c:v>
                </c:pt>
                <c:pt idx="162">
                  <c:v>16.19999</c:v>
                </c:pt>
                <c:pt idx="163">
                  <c:v>16.299989999999998</c:v>
                </c:pt>
                <c:pt idx="164">
                  <c:v>16.399989999999999</c:v>
                </c:pt>
                <c:pt idx="165">
                  <c:v>16.49999</c:v>
                </c:pt>
                <c:pt idx="166">
                  <c:v>16.599989999999998</c:v>
                </c:pt>
                <c:pt idx="167">
                  <c:v>16.69999</c:v>
                </c:pt>
                <c:pt idx="168">
                  <c:v>16.799989999999998</c:v>
                </c:pt>
                <c:pt idx="169">
                  <c:v>16.899989999999999</c:v>
                </c:pt>
                <c:pt idx="170">
                  <c:v>16.99999</c:v>
                </c:pt>
                <c:pt idx="171">
                  <c:v>17.099989999999998</c:v>
                </c:pt>
                <c:pt idx="172">
                  <c:v>17.19998</c:v>
                </c:pt>
                <c:pt idx="173">
                  <c:v>17.299979999999998</c:v>
                </c:pt>
                <c:pt idx="174">
                  <c:v>17.399979999999999</c:v>
                </c:pt>
                <c:pt idx="175">
                  <c:v>17.499979999999997</c:v>
                </c:pt>
                <c:pt idx="176">
                  <c:v>17.599979999999999</c:v>
                </c:pt>
                <c:pt idx="177">
                  <c:v>17.69998</c:v>
                </c:pt>
                <c:pt idx="178">
                  <c:v>17.799990000000001</c:v>
                </c:pt>
                <c:pt idx="179">
                  <c:v>17.899989999999999</c:v>
                </c:pt>
                <c:pt idx="180">
                  <c:v>17.99999</c:v>
                </c:pt>
                <c:pt idx="181">
                  <c:v>18.099989999999998</c:v>
                </c:pt>
                <c:pt idx="182">
                  <c:v>18.19999</c:v>
                </c:pt>
                <c:pt idx="183">
                  <c:v>18.299989999999998</c:v>
                </c:pt>
                <c:pt idx="184">
                  <c:v>18.399989999999999</c:v>
                </c:pt>
                <c:pt idx="185">
                  <c:v>18.499979999999997</c:v>
                </c:pt>
                <c:pt idx="186">
                  <c:v>18.599979999999999</c:v>
                </c:pt>
                <c:pt idx="187">
                  <c:v>18.699979999999996</c:v>
                </c:pt>
                <c:pt idx="188">
                  <c:v>18.799980000000001</c:v>
                </c:pt>
                <c:pt idx="189">
                  <c:v>18.899979999999996</c:v>
                </c:pt>
                <c:pt idx="190">
                  <c:v>18.999980000000001</c:v>
                </c:pt>
                <c:pt idx="191">
                  <c:v>19.099979999999999</c:v>
                </c:pt>
                <c:pt idx="192">
                  <c:v>19.19998</c:v>
                </c:pt>
                <c:pt idx="193">
                  <c:v>19.299979999999998</c:v>
                </c:pt>
                <c:pt idx="194">
                  <c:v>19.399979999999999</c:v>
                </c:pt>
                <c:pt idx="195">
                  <c:v>19.499979999999997</c:v>
                </c:pt>
                <c:pt idx="196">
                  <c:v>19.599979999999999</c:v>
                </c:pt>
                <c:pt idx="197">
                  <c:v>19.69998</c:v>
                </c:pt>
                <c:pt idx="198">
                  <c:v>19.799980000000001</c:v>
                </c:pt>
                <c:pt idx="199">
                  <c:v>19.899979999999999</c:v>
                </c:pt>
                <c:pt idx="200">
                  <c:v>19.999980000000001</c:v>
                </c:pt>
                <c:pt idx="201">
                  <c:v>20.099979999999999</c:v>
                </c:pt>
                <c:pt idx="202">
                  <c:v>20.19998</c:v>
                </c:pt>
                <c:pt idx="203">
                  <c:v>20.299979999999998</c:v>
                </c:pt>
                <c:pt idx="204">
                  <c:v>20.399980000000003</c:v>
                </c:pt>
                <c:pt idx="205">
                  <c:v>20.499979999999997</c:v>
                </c:pt>
                <c:pt idx="206">
                  <c:v>20.599980000000002</c:v>
                </c:pt>
                <c:pt idx="207">
                  <c:v>20.69998</c:v>
                </c:pt>
                <c:pt idx="208">
                  <c:v>20.799980000000001</c:v>
                </c:pt>
                <c:pt idx="209">
                  <c:v>20.899979999999999</c:v>
                </c:pt>
                <c:pt idx="210">
                  <c:v>20.999979999999997</c:v>
                </c:pt>
                <c:pt idx="211">
                  <c:v>21.099979999999999</c:v>
                </c:pt>
                <c:pt idx="212">
                  <c:v>21.199979999999996</c:v>
                </c:pt>
                <c:pt idx="213">
                  <c:v>21.299980000000001</c:v>
                </c:pt>
                <c:pt idx="214">
                  <c:v>21.399979999999996</c:v>
                </c:pt>
                <c:pt idx="215">
                  <c:v>21.499980000000001</c:v>
                </c:pt>
                <c:pt idx="216">
                  <c:v>21.599979999999999</c:v>
                </c:pt>
                <c:pt idx="217">
                  <c:v>21.69998</c:v>
                </c:pt>
                <c:pt idx="218">
                  <c:v>21.799979999999998</c:v>
                </c:pt>
                <c:pt idx="219">
                  <c:v>21.899979999999999</c:v>
                </c:pt>
                <c:pt idx="220">
                  <c:v>21.999979999999997</c:v>
                </c:pt>
                <c:pt idx="221">
                  <c:v>22.099979999999999</c:v>
                </c:pt>
                <c:pt idx="222">
                  <c:v>22.19998</c:v>
                </c:pt>
                <c:pt idx="223">
                  <c:v>22.299980000000001</c:v>
                </c:pt>
                <c:pt idx="224">
                  <c:v>22.399979999999999</c:v>
                </c:pt>
                <c:pt idx="225">
                  <c:v>22.499980000000001</c:v>
                </c:pt>
                <c:pt idx="226">
                  <c:v>22.599979999999999</c:v>
                </c:pt>
                <c:pt idx="227">
                  <c:v>22.69998</c:v>
                </c:pt>
                <c:pt idx="228">
                  <c:v>22.799979999999998</c:v>
                </c:pt>
                <c:pt idx="229">
                  <c:v>22.899980000000003</c:v>
                </c:pt>
                <c:pt idx="230">
                  <c:v>22.999979999999997</c:v>
                </c:pt>
                <c:pt idx="231">
                  <c:v>23.099980000000002</c:v>
                </c:pt>
                <c:pt idx="232">
                  <c:v>23.19998</c:v>
                </c:pt>
                <c:pt idx="233">
                  <c:v>23.299980000000001</c:v>
                </c:pt>
                <c:pt idx="234">
                  <c:v>23.399979999999999</c:v>
                </c:pt>
                <c:pt idx="235">
                  <c:v>23.499979999999997</c:v>
                </c:pt>
                <c:pt idx="236">
                  <c:v>23.599979999999999</c:v>
                </c:pt>
                <c:pt idx="237">
                  <c:v>23.699979999999996</c:v>
                </c:pt>
                <c:pt idx="238">
                  <c:v>23.799980000000001</c:v>
                </c:pt>
                <c:pt idx="239">
                  <c:v>23.899979999999996</c:v>
                </c:pt>
                <c:pt idx="240">
                  <c:v>23.999980000000001</c:v>
                </c:pt>
                <c:pt idx="241">
                  <c:v>24.099979999999999</c:v>
                </c:pt>
                <c:pt idx="242">
                  <c:v>24.19998</c:v>
                </c:pt>
                <c:pt idx="243">
                  <c:v>24.299979999999998</c:v>
                </c:pt>
                <c:pt idx="244">
                  <c:v>24.399979999999999</c:v>
                </c:pt>
                <c:pt idx="245">
                  <c:v>24.499979999999997</c:v>
                </c:pt>
                <c:pt idx="246">
                  <c:v>24.599979999999999</c:v>
                </c:pt>
                <c:pt idx="247">
                  <c:v>24.69998</c:v>
                </c:pt>
                <c:pt idx="248">
                  <c:v>24.799980000000001</c:v>
                </c:pt>
                <c:pt idx="249">
                  <c:v>24.899979999999999</c:v>
                </c:pt>
                <c:pt idx="250">
                  <c:v>24.999980000000001</c:v>
                </c:pt>
                <c:pt idx="251">
                  <c:v>25.099979999999999</c:v>
                </c:pt>
                <c:pt idx="252">
                  <c:v>25.19998</c:v>
                </c:pt>
                <c:pt idx="253">
                  <c:v>25.299979999999998</c:v>
                </c:pt>
                <c:pt idx="254">
                  <c:v>25.399980000000003</c:v>
                </c:pt>
                <c:pt idx="255">
                  <c:v>25.499979999999997</c:v>
                </c:pt>
                <c:pt idx="256">
                  <c:v>25.599980000000002</c:v>
                </c:pt>
                <c:pt idx="257">
                  <c:v>25.69998</c:v>
                </c:pt>
                <c:pt idx="258">
                  <c:v>25.799980000000001</c:v>
                </c:pt>
                <c:pt idx="259">
                  <c:v>25.899979999999999</c:v>
                </c:pt>
                <c:pt idx="260">
                  <c:v>25.999979999999997</c:v>
                </c:pt>
                <c:pt idx="261">
                  <c:v>26.099979999999999</c:v>
                </c:pt>
                <c:pt idx="262">
                  <c:v>26.199979999999996</c:v>
                </c:pt>
                <c:pt idx="263">
                  <c:v>26.299980000000001</c:v>
                </c:pt>
                <c:pt idx="264">
                  <c:v>26.399979999999996</c:v>
                </c:pt>
                <c:pt idx="265">
                  <c:v>26.499980000000001</c:v>
                </c:pt>
                <c:pt idx="266">
                  <c:v>26.599979999999999</c:v>
                </c:pt>
                <c:pt idx="267">
                  <c:v>26.69998</c:v>
                </c:pt>
                <c:pt idx="268">
                  <c:v>26.799979999999998</c:v>
                </c:pt>
                <c:pt idx="269">
                  <c:v>26.899979999999999</c:v>
                </c:pt>
                <c:pt idx="270">
                  <c:v>26.999979999999997</c:v>
                </c:pt>
                <c:pt idx="271">
                  <c:v>27.099979999999999</c:v>
                </c:pt>
                <c:pt idx="272">
                  <c:v>27.19998</c:v>
                </c:pt>
                <c:pt idx="273">
                  <c:v>27.299980000000001</c:v>
                </c:pt>
                <c:pt idx="274">
                  <c:v>27.399979999999999</c:v>
                </c:pt>
                <c:pt idx="275">
                  <c:v>27.499980000000001</c:v>
                </c:pt>
                <c:pt idx="276">
                  <c:v>27.599979999999999</c:v>
                </c:pt>
                <c:pt idx="277">
                  <c:v>27.69998</c:v>
                </c:pt>
                <c:pt idx="278">
                  <c:v>27.799979999999998</c:v>
                </c:pt>
                <c:pt idx="279">
                  <c:v>27.899980000000003</c:v>
                </c:pt>
                <c:pt idx="280">
                  <c:v>27.999979999999997</c:v>
                </c:pt>
                <c:pt idx="281">
                  <c:v>28.099980000000002</c:v>
                </c:pt>
                <c:pt idx="282">
                  <c:v>28.19998</c:v>
                </c:pt>
                <c:pt idx="283">
                  <c:v>28.299980000000001</c:v>
                </c:pt>
                <c:pt idx="284">
                  <c:v>28.399979999999999</c:v>
                </c:pt>
                <c:pt idx="285">
                  <c:v>28.499979999999997</c:v>
                </c:pt>
                <c:pt idx="286">
                  <c:v>28.599979999999999</c:v>
                </c:pt>
                <c:pt idx="287">
                  <c:v>28.699979999999996</c:v>
                </c:pt>
                <c:pt idx="288">
                  <c:v>28.799980000000001</c:v>
                </c:pt>
                <c:pt idx="289">
                  <c:v>28.899979999999996</c:v>
                </c:pt>
                <c:pt idx="290">
                  <c:v>28.999969999999998</c:v>
                </c:pt>
                <c:pt idx="291">
                  <c:v>29.099970000000003</c:v>
                </c:pt>
                <c:pt idx="292">
                  <c:v>29.199969999999997</c:v>
                </c:pt>
                <c:pt idx="293">
                  <c:v>29.299970000000002</c:v>
                </c:pt>
                <c:pt idx="294">
                  <c:v>29.39997</c:v>
                </c:pt>
                <c:pt idx="295">
                  <c:v>29.499970000000001</c:v>
                </c:pt>
                <c:pt idx="296">
                  <c:v>29.599969999999999</c:v>
                </c:pt>
                <c:pt idx="297">
                  <c:v>29.69997</c:v>
                </c:pt>
                <c:pt idx="298">
                  <c:v>29.799969999999998</c:v>
                </c:pt>
                <c:pt idx="299">
                  <c:v>29.89997</c:v>
                </c:pt>
                <c:pt idx="300">
                  <c:v>29.999970000000001</c:v>
                </c:pt>
                <c:pt idx="301">
                  <c:v>30.099969999999995</c:v>
                </c:pt>
                <c:pt idx="302">
                  <c:v>30.199969999999997</c:v>
                </c:pt>
                <c:pt idx="303">
                  <c:v>30.299969999999998</c:v>
                </c:pt>
                <c:pt idx="304">
                  <c:v>30.39997</c:v>
                </c:pt>
                <c:pt idx="305">
                  <c:v>30.499970000000001</c:v>
                </c:pt>
                <c:pt idx="306">
                  <c:v>30.599970000000003</c:v>
                </c:pt>
                <c:pt idx="307">
                  <c:v>30.699969999999997</c:v>
                </c:pt>
                <c:pt idx="308">
                  <c:v>30.799969999999998</c:v>
                </c:pt>
                <c:pt idx="309">
                  <c:v>30.89997</c:v>
                </c:pt>
                <c:pt idx="310">
                  <c:v>30.999970000000001</c:v>
                </c:pt>
                <c:pt idx="311">
                  <c:v>31.099969999999995</c:v>
                </c:pt>
                <c:pt idx="312">
                  <c:v>31.199970000000004</c:v>
                </c:pt>
                <c:pt idx="313">
                  <c:v>31.299969999999998</c:v>
                </c:pt>
                <c:pt idx="314">
                  <c:v>31.39997</c:v>
                </c:pt>
                <c:pt idx="315">
                  <c:v>31.499970000000001</c:v>
                </c:pt>
                <c:pt idx="316">
                  <c:v>31.599970000000003</c:v>
                </c:pt>
                <c:pt idx="317">
                  <c:v>31.699969999999997</c:v>
                </c:pt>
                <c:pt idx="318">
                  <c:v>31.799969999999998</c:v>
                </c:pt>
                <c:pt idx="319">
                  <c:v>31.89997</c:v>
                </c:pt>
                <c:pt idx="320">
                  <c:v>31.999970000000001</c:v>
                </c:pt>
                <c:pt idx="321">
                  <c:v>32.099969999999999</c:v>
                </c:pt>
                <c:pt idx="322">
                  <c:v>32.199970000000008</c:v>
                </c:pt>
                <c:pt idx="323">
                  <c:v>32.299970000000002</c:v>
                </c:pt>
                <c:pt idx="324">
                  <c:v>32.399970000000003</c:v>
                </c:pt>
                <c:pt idx="325">
                  <c:v>32.499970000000005</c:v>
                </c:pt>
                <c:pt idx="326">
                  <c:v>32.599969999999999</c:v>
                </c:pt>
                <c:pt idx="327">
                  <c:v>32.69997</c:v>
                </c:pt>
                <c:pt idx="328">
                  <c:v>32.799970000000002</c:v>
                </c:pt>
                <c:pt idx="329">
                  <c:v>32.899970000000003</c:v>
                </c:pt>
                <c:pt idx="330">
                  <c:v>32.999970000000005</c:v>
                </c:pt>
                <c:pt idx="331">
                  <c:v>33.099970000000006</c:v>
                </c:pt>
                <c:pt idx="332">
                  <c:v>33.19997</c:v>
                </c:pt>
                <c:pt idx="333">
                  <c:v>33.299970000000002</c:v>
                </c:pt>
                <c:pt idx="334">
                  <c:v>33.399970000000003</c:v>
                </c:pt>
                <c:pt idx="335">
                  <c:v>33.499970000000005</c:v>
                </c:pt>
                <c:pt idx="336">
                  <c:v>33.599969999999999</c:v>
                </c:pt>
                <c:pt idx="337">
                  <c:v>33.699970000000008</c:v>
                </c:pt>
                <c:pt idx="338">
                  <c:v>33.799970000000002</c:v>
                </c:pt>
                <c:pt idx="339">
                  <c:v>33.899970000000003</c:v>
                </c:pt>
                <c:pt idx="340">
                  <c:v>33.999970000000005</c:v>
                </c:pt>
                <c:pt idx="341">
                  <c:v>34.099970000000006</c:v>
                </c:pt>
                <c:pt idx="342">
                  <c:v>34.19997</c:v>
                </c:pt>
                <c:pt idx="343">
                  <c:v>34.299970000000002</c:v>
                </c:pt>
                <c:pt idx="344">
                  <c:v>34.399970000000003</c:v>
                </c:pt>
                <c:pt idx="345">
                  <c:v>34.499970000000005</c:v>
                </c:pt>
                <c:pt idx="346">
                  <c:v>34.599969999999999</c:v>
                </c:pt>
                <c:pt idx="347">
                  <c:v>34.699970000000008</c:v>
                </c:pt>
                <c:pt idx="348">
                  <c:v>34.799970000000002</c:v>
                </c:pt>
                <c:pt idx="349">
                  <c:v>34.899970000000003</c:v>
                </c:pt>
                <c:pt idx="350">
                  <c:v>34.999970000000005</c:v>
                </c:pt>
                <c:pt idx="351">
                  <c:v>35.099969999999999</c:v>
                </c:pt>
                <c:pt idx="352">
                  <c:v>35.19997</c:v>
                </c:pt>
                <c:pt idx="353">
                  <c:v>35.299970000000002</c:v>
                </c:pt>
                <c:pt idx="354">
                  <c:v>35.399970000000003</c:v>
                </c:pt>
                <c:pt idx="355">
                  <c:v>35.499970000000005</c:v>
                </c:pt>
                <c:pt idx="356">
                  <c:v>35.599970000000006</c:v>
                </c:pt>
                <c:pt idx="357">
                  <c:v>35.69997</c:v>
                </c:pt>
                <c:pt idx="358">
                  <c:v>35.799970000000002</c:v>
                </c:pt>
                <c:pt idx="359">
                  <c:v>35.899970000000003</c:v>
                </c:pt>
                <c:pt idx="360">
                  <c:v>35.999970000000005</c:v>
                </c:pt>
                <c:pt idx="361">
                  <c:v>36.099969999999999</c:v>
                </c:pt>
                <c:pt idx="362">
                  <c:v>36.199970000000008</c:v>
                </c:pt>
                <c:pt idx="363">
                  <c:v>36.299970000000002</c:v>
                </c:pt>
                <c:pt idx="364">
                  <c:v>36.399970000000003</c:v>
                </c:pt>
                <c:pt idx="365">
                  <c:v>36.499970000000005</c:v>
                </c:pt>
                <c:pt idx="366">
                  <c:v>36.599970000000006</c:v>
                </c:pt>
                <c:pt idx="367">
                  <c:v>36.69997</c:v>
                </c:pt>
                <c:pt idx="368">
                  <c:v>36.799970000000002</c:v>
                </c:pt>
                <c:pt idx="369">
                  <c:v>36.899970000000003</c:v>
                </c:pt>
                <c:pt idx="370">
                  <c:v>36.999970000000005</c:v>
                </c:pt>
                <c:pt idx="371">
                  <c:v>37.099969999999999</c:v>
                </c:pt>
                <c:pt idx="372">
                  <c:v>37.199970000000008</c:v>
                </c:pt>
                <c:pt idx="373">
                  <c:v>37.299970000000002</c:v>
                </c:pt>
                <c:pt idx="374">
                  <c:v>37.399970000000003</c:v>
                </c:pt>
                <c:pt idx="375">
                  <c:v>37.499970000000005</c:v>
                </c:pt>
                <c:pt idx="376">
                  <c:v>37.599969999999999</c:v>
                </c:pt>
                <c:pt idx="377">
                  <c:v>37.69997</c:v>
                </c:pt>
                <c:pt idx="378">
                  <c:v>37.799970000000002</c:v>
                </c:pt>
                <c:pt idx="379">
                  <c:v>37.899970000000003</c:v>
                </c:pt>
                <c:pt idx="380">
                  <c:v>37.999970000000005</c:v>
                </c:pt>
                <c:pt idx="381">
                  <c:v>38.099980000000002</c:v>
                </c:pt>
                <c:pt idx="382">
                  <c:v>38.199980000000011</c:v>
                </c:pt>
                <c:pt idx="383">
                  <c:v>38.299980000000005</c:v>
                </c:pt>
                <c:pt idx="384">
                  <c:v>38.399979999999999</c:v>
                </c:pt>
                <c:pt idx="385">
                  <c:v>38.499980000000001</c:v>
                </c:pt>
                <c:pt idx="386">
                  <c:v>38.599989999999998</c:v>
                </c:pt>
                <c:pt idx="387">
                  <c:v>38.699990000000007</c:v>
                </c:pt>
                <c:pt idx="388">
                  <c:v>38.799990000000008</c:v>
                </c:pt>
                <c:pt idx="389">
                  <c:v>38.899990000000003</c:v>
                </c:pt>
                <c:pt idx="390">
                  <c:v>39</c:v>
                </c:pt>
                <c:pt idx="391">
                  <c:v>39.1</c:v>
                </c:pt>
                <c:pt idx="392">
                  <c:v>39.200000000000003</c:v>
                </c:pt>
                <c:pt idx="393">
                  <c:v>39.300000000000004</c:v>
                </c:pt>
                <c:pt idx="394">
                  <c:v>39.400010000000002</c:v>
                </c:pt>
                <c:pt idx="395">
                  <c:v>39.500010000000003</c:v>
                </c:pt>
                <c:pt idx="396">
                  <c:v>39.600009999999997</c:v>
                </c:pt>
                <c:pt idx="397">
                  <c:v>39.700010000000006</c:v>
                </c:pt>
                <c:pt idx="398">
                  <c:v>39.80001</c:v>
                </c:pt>
                <c:pt idx="399">
                  <c:v>39.900020000000005</c:v>
                </c:pt>
                <c:pt idx="400">
                  <c:v>40.000019999999999</c:v>
                </c:pt>
                <c:pt idx="401">
                  <c:v>40.100020000000001</c:v>
                </c:pt>
                <c:pt idx="402">
                  <c:v>40.200020000000009</c:v>
                </c:pt>
                <c:pt idx="403">
                  <c:v>40.300030000000007</c:v>
                </c:pt>
                <c:pt idx="404">
                  <c:v>40.400030000000001</c:v>
                </c:pt>
                <c:pt idx="405">
                  <c:v>40.500030000000002</c:v>
                </c:pt>
                <c:pt idx="406">
                  <c:v>40.600029999999997</c:v>
                </c:pt>
                <c:pt idx="407">
                  <c:v>40.700040000000008</c:v>
                </c:pt>
                <c:pt idx="408">
                  <c:v>40.800040000000003</c:v>
                </c:pt>
                <c:pt idx="409">
                  <c:v>40.900040000000004</c:v>
                </c:pt>
                <c:pt idx="410">
                  <c:v>41.000039999999998</c:v>
                </c:pt>
                <c:pt idx="411">
                  <c:v>41.100040000000007</c:v>
                </c:pt>
                <c:pt idx="412">
                  <c:v>41.200050000000005</c:v>
                </c:pt>
                <c:pt idx="413">
                  <c:v>41.300050000000006</c:v>
                </c:pt>
                <c:pt idx="414">
                  <c:v>41.40005</c:v>
                </c:pt>
                <c:pt idx="415">
                  <c:v>41.500050000000002</c:v>
                </c:pt>
                <c:pt idx="416">
                  <c:v>41.600059999999999</c:v>
                </c:pt>
                <c:pt idx="417">
                  <c:v>41.700060000000008</c:v>
                </c:pt>
                <c:pt idx="418">
                  <c:v>41.800060000000002</c:v>
                </c:pt>
                <c:pt idx="419">
                  <c:v>41.900060000000003</c:v>
                </c:pt>
                <c:pt idx="420">
                  <c:v>42.000070000000001</c:v>
                </c:pt>
                <c:pt idx="421">
                  <c:v>42.100070000000002</c:v>
                </c:pt>
                <c:pt idx="422">
                  <c:v>42.200070000000004</c:v>
                </c:pt>
                <c:pt idx="423">
                  <c:v>42.300070000000005</c:v>
                </c:pt>
                <c:pt idx="424">
                  <c:v>42.400069999999999</c:v>
                </c:pt>
                <c:pt idx="425">
                  <c:v>42.500079999999997</c:v>
                </c:pt>
                <c:pt idx="426">
                  <c:v>42.600080000000005</c:v>
                </c:pt>
                <c:pt idx="427">
                  <c:v>42.700080000000007</c:v>
                </c:pt>
                <c:pt idx="428">
                  <c:v>42.800080000000001</c:v>
                </c:pt>
                <c:pt idx="429">
                  <c:v>42.900090000000006</c:v>
                </c:pt>
                <c:pt idx="430">
                  <c:v>43.00009</c:v>
                </c:pt>
                <c:pt idx="431">
                  <c:v>43.100090000000009</c:v>
                </c:pt>
                <c:pt idx="432">
                  <c:v>43.200090000000003</c:v>
                </c:pt>
                <c:pt idx="433">
                  <c:v>43.300090000000004</c:v>
                </c:pt>
                <c:pt idx="434">
                  <c:v>43.400100000000002</c:v>
                </c:pt>
                <c:pt idx="435">
                  <c:v>43.500100000000003</c:v>
                </c:pt>
                <c:pt idx="436">
                  <c:v>43.600100000000005</c:v>
                </c:pt>
                <c:pt idx="437">
                  <c:v>43.700100000000006</c:v>
                </c:pt>
                <c:pt idx="438">
                  <c:v>43.800110000000004</c:v>
                </c:pt>
                <c:pt idx="439">
                  <c:v>43.900109999999998</c:v>
                </c:pt>
                <c:pt idx="440">
                  <c:v>44.000109999999999</c:v>
                </c:pt>
                <c:pt idx="441">
                  <c:v>44.100110000000008</c:v>
                </c:pt>
                <c:pt idx="442">
                  <c:v>44.200120000000005</c:v>
                </c:pt>
                <c:pt idx="443">
                  <c:v>44.300120000000007</c:v>
                </c:pt>
                <c:pt idx="444">
                  <c:v>44.400120000000001</c:v>
                </c:pt>
                <c:pt idx="445">
                  <c:v>44.500119999999995</c:v>
                </c:pt>
                <c:pt idx="446">
                  <c:v>44.600120000000004</c:v>
                </c:pt>
                <c:pt idx="447">
                  <c:v>44.700130000000001</c:v>
                </c:pt>
                <c:pt idx="448">
                  <c:v>44.800130000000003</c:v>
                </c:pt>
                <c:pt idx="449">
                  <c:v>44.900130000000004</c:v>
                </c:pt>
                <c:pt idx="450">
                  <c:v>45.000129999999999</c:v>
                </c:pt>
                <c:pt idx="451">
                  <c:v>45.10014000000001</c:v>
                </c:pt>
                <c:pt idx="452">
                  <c:v>45.200140000000005</c:v>
                </c:pt>
                <c:pt idx="453">
                  <c:v>45.300139999999999</c:v>
                </c:pt>
                <c:pt idx="454">
                  <c:v>45.40014</c:v>
                </c:pt>
                <c:pt idx="455">
                  <c:v>45.500149999999998</c:v>
                </c:pt>
                <c:pt idx="456">
                  <c:v>45.600150000000006</c:v>
                </c:pt>
                <c:pt idx="457">
                  <c:v>45.700150000000008</c:v>
                </c:pt>
                <c:pt idx="458">
                  <c:v>45.800150000000002</c:v>
                </c:pt>
                <c:pt idx="459">
                  <c:v>45.900149999999996</c:v>
                </c:pt>
                <c:pt idx="460">
                  <c:v>46.000160000000001</c:v>
                </c:pt>
                <c:pt idx="461">
                  <c:v>46.100160000000002</c:v>
                </c:pt>
                <c:pt idx="462">
                  <c:v>46.200160000000004</c:v>
                </c:pt>
                <c:pt idx="463">
                  <c:v>46.300160000000005</c:v>
                </c:pt>
                <c:pt idx="464">
                  <c:v>46.400170000000003</c:v>
                </c:pt>
                <c:pt idx="465">
                  <c:v>46.500169999999997</c:v>
                </c:pt>
                <c:pt idx="466">
                  <c:v>46.600170000000006</c:v>
                </c:pt>
                <c:pt idx="467">
                  <c:v>46.70017</c:v>
                </c:pt>
                <c:pt idx="468">
                  <c:v>46.800170000000001</c:v>
                </c:pt>
                <c:pt idx="469">
                  <c:v>46.900179999999999</c:v>
                </c:pt>
                <c:pt idx="470">
                  <c:v>47.00018</c:v>
                </c:pt>
                <c:pt idx="471">
                  <c:v>47.100180000000009</c:v>
                </c:pt>
                <c:pt idx="472">
                  <c:v>47.200180000000003</c:v>
                </c:pt>
                <c:pt idx="473">
                  <c:v>47.300190000000001</c:v>
                </c:pt>
                <c:pt idx="474">
                  <c:v>47.400190000000002</c:v>
                </c:pt>
                <c:pt idx="475">
                  <c:v>47.500190000000003</c:v>
                </c:pt>
                <c:pt idx="476">
                  <c:v>47.600190000000005</c:v>
                </c:pt>
                <c:pt idx="477">
                  <c:v>47.700200000000002</c:v>
                </c:pt>
                <c:pt idx="478">
                  <c:v>47.800200000000004</c:v>
                </c:pt>
                <c:pt idx="479">
                  <c:v>47.900199999999998</c:v>
                </c:pt>
                <c:pt idx="480">
                  <c:v>48.000200000000007</c:v>
                </c:pt>
                <c:pt idx="481">
                  <c:v>48.100200000000001</c:v>
                </c:pt>
                <c:pt idx="482">
                  <c:v>48.200210000000006</c:v>
                </c:pt>
                <c:pt idx="483">
                  <c:v>48.30021</c:v>
                </c:pt>
                <c:pt idx="484">
                  <c:v>48.400210000000001</c:v>
                </c:pt>
                <c:pt idx="485">
                  <c:v>48.50021000000001</c:v>
                </c:pt>
                <c:pt idx="486">
                  <c:v>48.600220000000007</c:v>
                </c:pt>
                <c:pt idx="487">
                  <c:v>48.700220000000002</c:v>
                </c:pt>
                <c:pt idx="488">
                  <c:v>48.800220000000003</c:v>
                </c:pt>
                <c:pt idx="489">
                  <c:v>48.900219999999997</c:v>
                </c:pt>
                <c:pt idx="490">
                  <c:v>49.000230000000009</c:v>
                </c:pt>
                <c:pt idx="491">
                  <c:v>49.100230000000003</c:v>
                </c:pt>
                <c:pt idx="492">
                  <c:v>49.200230000000005</c:v>
                </c:pt>
                <c:pt idx="493">
                  <c:v>49.300229999999999</c:v>
                </c:pt>
                <c:pt idx="494">
                  <c:v>49.400230000000001</c:v>
                </c:pt>
                <c:pt idx="495">
                  <c:v>49.500240000000005</c:v>
                </c:pt>
                <c:pt idx="496">
                  <c:v>49.600240000000007</c:v>
                </c:pt>
                <c:pt idx="497">
                  <c:v>49.700240000000001</c:v>
                </c:pt>
                <c:pt idx="498">
                  <c:v>49.800240000000002</c:v>
                </c:pt>
                <c:pt idx="499">
                  <c:v>49.90025</c:v>
                </c:pt>
                <c:pt idx="500">
                  <c:v>50.000250000000008</c:v>
                </c:pt>
                <c:pt idx="501">
                  <c:v>50.100250000000003</c:v>
                </c:pt>
                <c:pt idx="502">
                  <c:v>50.200250000000004</c:v>
                </c:pt>
                <c:pt idx="503">
                  <c:v>50.300260000000002</c:v>
                </c:pt>
                <c:pt idx="504">
                  <c:v>50.400260000000003</c:v>
                </c:pt>
                <c:pt idx="505">
                  <c:v>50.500260000000004</c:v>
                </c:pt>
                <c:pt idx="506">
                  <c:v>50.600260000000006</c:v>
                </c:pt>
                <c:pt idx="507">
                  <c:v>50.70026</c:v>
                </c:pt>
                <c:pt idx="508">
                  <c:v>50.800269999999998</c:v>
                </c:pt>
                <c:pt idx="509">
                  <c:v>50.900269999999999</c:v>
                </c:pt>
                <c:pt idx="510">
                  <c:v>51.000270000000008</c:v>
                </c:pt>
                <c:pt idx="511">
                  <c:v>51.100270000000002</c:v>
                </c:pt>
                <c:pt idx="512">
                  <c:v>51.200280000000006</c:v>
                </c:pt>
                <c:pt idx="513">
                  <c:v>51.300280000000001</c:v>
                </c:pt>
                <c:pt idx="514">
                  <c:v>51.400279999999995</c:v>
                </c:pt>
                <c:pt idx="515">
                  <c:v>51.500280000000004</c:v>
                </c:pt>
                <c:pt idx="516">
                  <c:v>51.600280000000005</c:v>
                </c:pt>
                <c:pt idx="517">
                  <c:v>51.700290000000003</c:v>
                </c:pt>
                <c:pt idx="518">
                  <c:v>51.800290000000004</c:v>
                </c:pt>
                <c:pt idx="519">
                  <c:v>51.900290000000005</c:v>
                </c:pt>
                <c:pt idx="520">
                  <c:v>52.000290000000007</c:v>
                </c:pt>
                <c:pt idx="521">
                  <c:v>52.100300000000004</c:v>
                </c:pt>
                <c:pt idx="522">
                  <c:v>52.200299999999999</c:v>
                </c:pt>
                <c:pt idx="523">
                  <c:v>52.3003</c:v>
                </c:pt>
                <c:pt idx="524">
                  <c:v>52.400300000000009</c:v>
                </c:pt>
                <c:pt idx="525">
                  <c:v>52.500310000000006</c:v>
                </c:pt>
                <c:pt idx="526">
                  <c:v>52.600310000000007</c:v>
                </c:pt>
                <c:pt idx="527">
                  <c:v>52.700310000000002</c:v>
                </c:pt>
                <c:pt idx="528">
                  <c:v>52.800309999999996</c:v>
                </c:pt>
                <c:pt idx="529">
                  <c:v>52.900310000000005</c:v>
                </c:pt>
                <c:pt idx="530">
                  <c:v>53.000320000000002</c:v>
                </c:pt>
                <c:pt idx="531">
                  <c:v>53.100320000000004</c:v>
                </c:pt>
                <c:pt idx="532">
                  <c:v>53.200320000000005</c:v>
                </c:pt>
                <c:pt idx="533">
                  <c:v>53.300319999999999</c:v>
                </c:pt>
                <c:pt idx="534">
                  <c:v>53.400329999999997</c:v>
                </c:pt>
                <c:pt idx="535">
                  <c:v>53.500330000000005</c:v>
                </c:pt>
                <c:pt idx="536">
                  <c:v>53.60033</c:v>
                </c:pt>
                <c:pt idx="537">
                  <c:v>53.700330000000001</c:v>
                </c:pt>
                <c:pt idx="538">
                  <c:v>53.800339999999998</c:v>
                </c:pt>
                <c:pt idx="539">
                  <c:v>53.900340000000007</c:v>
                </c:pt>
                <c:pt idx="540">
                  <c:v>54.000340000000008</c:v>
                </c:pt>
                <c:pt idx="541">
                  <c:v>54.100340000000003</c:v>
                </c:pt>
                <c:pt idx="542">
                  <c:v>54.200339999999997</c:v>
                </c:pt>
                <c:pt idx="543">
                  <c:v>54.300350000000002</c:v>
                </c:pt>
                <c:pt idx="544">
                  <c:v>54.400350000000003</c:v>
                </c:pt>
                <c:pt idx="545">
                  <c:v>54.500350000000005</c:v>
                </c:pt>
                <c:pt idx="546">
                  <c:v>54.600350000000006</c:v>
                </c:pt>
                <c:pt idx="547">
                  <c:v>54.700360000000003</c:v>
                </c:pt>
                <c:pt idx="548">
                  <c:v>54.800359999999998</c:v>
                </c:pt>
                <c:pt idx="549">
                  <c:v>54.900360000000006</c:v>
                </c:pt>
                <c:pt idx="550">
                  <c:v>55.000360000000001</c:v>
                </c:pt>
                <c:pt idx="551">
                  <c:v>55.100360000000002</c:v>
                </c:pt>
                <c:pt idx="552">
                  <c:v>55.200369999999999</c:v>
                </c:pt>
                <c:pt idx="553">
                  <c:v>55.300370000000001</c:v>
                </c:pt>
                <c:pt idx="554">
                  <c:v>55.400370000000009</c:v>
                </c:pt>
                <c:pt idx="555">
                  <c:v>55.500370000000004</c:v>
                </c:pt>
                <c:pt idx="556">
                  <c:v>55.600380000000001</c:v>
                </c:pt>
                <c:pt idx="557">
                  <c:v>55.700380000000003</c:v>
                </c:pt>
                <c:pt idx="558">
                  <c:v>55.800379999999997</c:v>
                </c:pt>
                <c:pt idx="559">
                  <c:v>55.900380000000006</c:v>
                </c:pt>
                <c:pt idx="560">
                  <c:v>56.000390000000003</c:v>
                </c:pt>
                <c:pt idx="561">
                  <c:v>56.100390000000004</c:v>
                </c:pt>
                <c:pt idx="562">
                  <c:v>56.200389999999999</c:v>
                </c:pt>
                <c:pt idx="563">
                  <c:v>56.300390000000007</c:v>
                </c:pt>
                <c:pt idx="564">
                  <c:v>56.400390000000002</c:v>
                </c:pt>
                <c:pt idx="565">
                  <c:v>56.500400000000006</c:v>
                </c:pt>
                <c:pt idx="566">
                  <c:v>56.6004</c:v>
                </c:pt>
                <c:pt idx="567">
                  <c:v>56.700400000000002</c:v>
                </c:pt>
                <c:pt idx="568">
                  <c:v>56.80040000000001</c:v>
                </c:pt>
                <c:pt idx="569">
                  <c:v>56.900410000000008</c:v>
                </c:pt>
                <c:pt idx="570">
                  <c:v>57.000410000000002</c:v>
                </c:pt>
                <c:pt idx="571">
                  <c:v>57.100410000000004</c:v>
                </c:pt>
                <c:pt idx="572">
                  <c:v>57.200409999999998</c:v>
                </c:pt>
                <c:pt idx="573">
                  <c:v>57.300420000000003</c:v>
                </c:pt>
                <c:pt idx="574">
                  <c:v>57.400420000000004</c:v>
                </c:pt>
                <c:pt idx="575">
                  <c:v>57.500420000000005</c:v>
                </c:pt>
                <c:pt idx="576">
                  <c:v>57.60042</c:v>
                </c:pt>
                <c:pt idx="577">
                  <c:v>57.700420000000001</c:v>
                </c:pt>
                <c:pt idx="578">
                  <c:v>57.800429999999999</c:v>
                </c:pt>
                <c:pt idx="579">
                  <c:v>57.900430000000007</c:v>
                </c:pt>
                <c:pt idx="580">
                  <c:v>58.000430000000001</c:v>
                </c:pt>
                <c:pt idx="581">
                  <c:v>58.100430000000003</c:v>
                </c:pt>
                <c:pt idx="582">
                  <c:v>58.20044</c:v>
                </c:pt>
                <c:pt idx="583">
                  <c:v>58.300440000000009</c:v>
                </c:pt>
                <c:pt idx="584">
                  <c:v>58.400440000000003</c:v>
                </c:pt>
                <c:pt idx="585">
                  <c:v>58.500440000000005</c:v>
                </c:pt>
                <c:pt idx="586">
                  <c:v>58.600439999999999</c:v>
                </c:pt>
                <c:pt idx="587">
                  <c:v>58.700450000000004</c:v>
                </c:pt>
                <c:pt idx="588">
                  <c:v>58.800450000000005</c:v>
                </c:pt>
                <c:pt idx="589">
                  <c:v>58.900450000000006</c:v>
                </c:pt>
                <c:pt idx="590">
                  <c:v>59.000450000000001</c:v>
                </c:pt>
                <c:pt idx="591">
                  <c:v>59.100459999999998</c:v>
                </c:pt>
                <c:pt idx="592">
                  <c:v>59.20046</c:v>
                </c:pt>
                <c:pt idx="593">
                  <c:v>59.300460000000008</c:v>
                </c:pt>
                <c:pt idx="594">
                  <c:v>59.400460000000002</c:v>
                </c:pt>
                <c:pt idx="595">
                  <c:v>59.500470000000007</c:v>
                </c:pt>
                <c:pt idx="596">
                  <c:v>59.600470000000001</c:v>
                </c:pt>
                <c:pt idx="597">
                  <c:v>59.700469999999996</c:v>
                </c:pt>
                <c:pt idx="598">
                  <c:v>59.800470000000004</c:v>
                </c:pt>
                <c:pt idx="599">
                  <c:v>59.900470000000006</c:v>
                </c:pt>
                <c:pt idx="600">
                  <c:v>60.000480000000003</c:v>
                </c:pt>
                <c:pt idx="601">
                  <c:v>60.100480000000005</c:v>
                </c:pt>
                <c:pt idx="602">
                  <c:v>60.200479999999999</c:v>
                </c:pt>
                <c:pt idx="603">
                  <c:v>60.300480000000007</c:v>
                </c:pt>
                <c:pt idx="604">
                  <c:v>60.400490000000005</c:v>
                </c:pt>
                <c:pt idx="605">
                  <c:v>60.500489999999999</c:v>
                </c:pt>
                <c:pt idx="606">
                  <c:v>60.600490000000001</c:v>
                </c:pt>
                <c:pt idx="607">
                  <c:v>60.700490000000002</c:v>
                </c:pt>
                <c:pt idx="608">
                  <c:v>60.800500000000007</c:v>
                </c:pt>
                <c:pt idx="609">
                  <c:v>60.900500000000008</c:v>
                </c:pt>
                <c:pt idx="610">
                  <c:v>61.000500000000002</c:v>
                </c:pt>
                <c:pt idx="611">
                  <c:v>61.100499999999997</c:v>
                </c:pt>
                <c:pt idx="612">
                  <c:v>61.200500000000005</c:v>
                </c:pt>
                <c:pt idx="613">
                  <c:v>61.300510000000003</c:v>
                </c:pt>
                <c:pt idx="614">
                  <c:v>61.400510000000004</c:v>
                </c:pt>
                <c:pt idx="615">
                  <c:v>61.500510000000006</c:v>
                </c:pt>
                <c:pt idx="616">
                  <c:v>61.60051</c:v>
                </c:pt>
                <c:pt idx="617">
                  <c:v>61.700519999999997</c:v>
                </c:pt>
                <c:pt idx="618">
                  <c:v>61.800520000000006</c:v>
                </c:pt>
                <c:pt idx="619">
                  <c:v>61.90052</c:v>
                </c:pt>
                <c:pt idx="620">
                  <c:v>62.000520000000009</c:v>
                </c:pt>
                <c:pt idx="621">
                  <c:v>62.100530000000006</c:v>
                </c:pt>
                <c:pt idx="622">
                  <c:v>62.200530000000001</c:v>
                </c:pt>
                <c:pt idx="623">
                  <c:v>62.300530000000009</c:v>
                </c:pt>
                <c:pt idx="624">
                  <c:v>62.400530000000003</c:v>
                </c:pt>
                <c:pt idx="625">
                  <c:v>62.500529999999998</c:v>
                </c:pt>
                <c:pt idx="626">
                  <c:v>62.600539999999995</c:v>
                </c:pt>
                <c:pt idx="627">
                  <c:v>62.700540000000004</c:v>
                </c:pt>
                <c:pt idx="628">
                  <c:v>62.800539999999998</c:v>
                </c:pt>
                <c:pt idx="629">
                  <c:v>62.900540000000007</c:v>
                </c:pt>
                <c:pt idx="630">
                  <c:v>63.000550000000004</c:v>
                </c:pt>
                <c:pt idx="631">
                  <c:v>63.100549999999998</c:v>
                </c:pt>
                <c:pt idx="632">
                  <c:v>63.200550000000007</c:v>
                </c:pt>
                <c:pt idx="633">
                  <c:v>63.300550000000001</c:v>
                </c:pt>
                <c:pt idx="634">
                  <c:v>63.400549999999996</c:v>
                </c:pt>
                <c:pt idx="635">
                  <c:v>63.500560000000007</c:v>
                </c:pt>
                <c:pt idx="636">
                  <c:v>63.600560000000002</c:v>
                </c:pt>
                <c:pt idx="637">
                  <c:v>63.70056000000001</c:v>
                </c:pt>
                <c:pt idx="638">
                  <c:v>63.800560000000004</c:v>
                </c:pt>
                <c:pt idx="639">
                  <c:v>63.900570000000002</c:v>
                </c:pt>
                <c:pt idx="640">
                  <c:v>64.000569999999996</c:v>
                </c:pt>
                <c:pt idx="641">
                  <c:v>64.100570000000005</c:v>
                </c:pt>
                <c:pt idx="642">
                  <c:v>64.200570000000013</c:v>
                </c:pt>
                <c:pt idx="643">
                  <c:v>64.300580000000011</c:v>
                </c:pt>
                <c:pt idx="644">
                  <c:v>64.400580000000005</c:v>
                </c:pt>
                <c:pt idx="645">
                  <c:v>64.500579999999999</c:v>
                </c:pt>
                <c:pt idx="646">
                  <c:v>64.600579999999994</c:v>
                </c:pt>
                <c:pt idx="647">
                  <c:v>64.700580000000002</c:v>
                </c:pt>
                <c:pt idx="648">
                  <c:v>64.80059</c:v>
                </c:pt>
                <c:pt idx="649">
                  <c:v>64.900590000000008</c:v>
                </c:pt>
                <c:pt idx="650">
                  <c:v>65.000590000000003</c:v>
                </c:pt>
                <c:pt idx="651">
                  <c:v>65.100589999999997</c:v>
                </c:pt>
                <c:pt idx="652">
                  <c:v>65.200600000000009</c:v>
                </c:pt>
                <c:pt idx="653">
                  <c:v>65.300600000000003</c:v>
                </c:pt>
                <c:pt idx="654">
                  <c:v>65.400599999999997</c:v>
                </c:pt>
                <c:pt idx="655">
                  <c:v>65.500600000000006</c:v>
                </c:pt>
                <c:pt idx="656">
                  <c:v>65.600610000000003</c:v>
                </c:pt>
                <c:pt idx="657">
                  <c:v>65.700610000000012</c:v>
                </c:pt>
                <c:pt idx="658">
                  <c:v>65.800610000000006</c:v>
                </c:pt>
                <c:pt idx="659">
                  <c:v>65.90061</c:v>
                </c:pt>
                <c:pt idx="660">
                  <c:v>66.000609999999995</c:v>
                </c:pt>
                <c:pt idx="661">
                  <c:v>66.100620000000006</c:v>
                </c:pt>
                <c:pt idx="662">
                  <c:v>66.200620000000001</c:v>
                </c:pt>
                <c:pt idx="663">
                  <c:v>66.300620000000009</c:v>
                </c:pt>
                <c:pt idx="664">
                  <c:v>66.400620000000004</c:v>
                </c:pt>
                <c:pt idx="665">
                  <c:v>66.500630000000001</c:v>
                </c:pt>
                <c:pt idx="666">
                  <c:v>66.600629999999995</c:v>
                </c:pt>
                <c:pt idx="667">
                  <c:v>66.700630000000004</c:v>
                </c:pt>
                <c:pt idx="668">
                  <c:v>66.800629999999998</c:v>
                </c:pt>
                <c:pt idx="669">
                  <c:v>66.900630000000007</c:v>
                </c:pt>
                <c:pt idx="670">
                  <c:v>67.000640000000004</c:v>
                </c:pt>
                <c:pt idx="671">
                  <c:v>67.100639999999999</c:v>
                </c:pt>
                <c:pt idx="672">
                  <c:v>67.200640000000007</c:v>
                </c:pt>
                <c:pt idx="673">
                  <c:v>67.300640000000001</c:v>
                </c:pt>
                <c:pt idx="674">
                  <c:v>67.400649999999999</c:v>
                </c:pt>
                <c:pt idx="675">
                  <c:v>67.500649999999993</c:v>
                </c:pt>
                <c:pt idx="676">
                  <c:v>67.600650000000002</c:v>
                </c:pt>
                <c:pt idx="677">
                  <c:v>67.70065000000001</c:v>
                </c:pt>
                <c:pt idx="678">
                  <c:v>67.800660000000008</c:v>
                </c:pt>
                <c:pt idx="679">
                  <c:v>67.900660000000002</c:v>
                </c:pt>
                <c:pt idx="680">
                  <c:v>68.000659999999996</c:v>
                </c:pt>
                <c:pt idx="681">
                  <c:v>68.100660000000005</c:v>
                </c:pt>
                <c:pt idx="682">
                  <c:v>68.200659999999999</c:v>
                </c:pt>
                <c:pt idx="683">
                  <c:v>68.300670000000011</c:v>
                </c:pt>
                <c:pt idx="684">
                  <c:v>68.400670000000005</c:v>
                </c:pt>
                <c:pt idx="685">
                  <c:v>68.50067</c:v>
                </c:pt>
                <c:pt idx="686">
                  <c:v>68.600670000000008</c:v>
                </c:pt>
                <c:pt idx="687">
                  <c:v>68.700680000000006</c:v>
                </c:pt>
                <c:pt idx="688">
                  <c:v>68.80068</c:v>
                </c:pt>
                <c:pt idx="689">
                  <c:v>68.900680000000008</c:v>
                </c:pt>
                <c:pt idx="690">
                  <c:v>69.000680000000003</c:v>
                </c:pt>
                <c:pt idx="691">
                  <c:v>69.10069</c:v>
                </c:pt>
                <c:pt idx="692">
                  <c:v>69.200690000000009</c:v>
                </c:pt>
                <c:pt idx="693">
                  <c:v>69.300690000000003</c:v>
                </c:pt>
                <c:pt idx="694">
                  <c:v>69.400689999999997</c:v>
                </c:pt>
                <c:pt idx="695">
                  <c:v>69.500690000000006</c:v>
                </c:pt>
                <c:pt idx="696">
                  <c:v>69.600700000000003</c:v>
                </c:pt>
                <c:pt idx="697">
                  <c:v>69.700699999999998</c:v>
                </c:pt>
                <c:pt idx="698">
                  <c:v>69.800700000000006</c:v>
                </c:pt>
                <c:pt idx="699">
                  <c:v>69.900700000000001</c:v>
                </c:pt>
                <c:pt idx="700">
                  <c:v>70.000709999999998</c:v>
                </c:pt>
                <c:pt idx="701">
                  <c:v>70.100710000000007</c:v>
                </c:pt>
                <c:pt idx="702">
                  <c:v>70.200710000000001</c:v>
                </c:pt>
                <c:pt idx="703">
                  <c:v>70.300709999999995</c:v>
                </c:pt>
                <c:pt idx="704">
                  <c:v>70.400720000000007</c:v>
                </c:pt>
                <c:pt idx="705">
                  <c:v>70.500720000000001</c:v>
                </c:pt>
                <c:pt idx="706">
                  <c:v>70.60072000000001</c:v>
                </c:pt>
                <c:pt idx="707">
                  <c:v>70.700720000000004</c:v>
                </c:pt>
                <c:pt idx="708">
                  <c:v>70.800719999999998</c:v>
                </c:pt>
                <c:pt idx="709">
                  <c:v>70.900729999999996</c:v>
                </c:pt>
                <c:pt idx="710">
                  <c:v>71.000730000000004</c:v>
                </c:pt>
                <c:pt idx="711">
                  <c:v>71.100730000000013</c:v>
                </c:pt>
                <c:pt idx="712">
                  <c:v>71.200730000000007</c:v>
                </c:pt>
                <c:pt idx="713">
                  <c:v>71.300740000000005</c:v>
                </c:pt>
                <c:pt idx="714">
                  <c:v>71.400739999999999</c:v>
                </c:pt>
                <c:pt idx="715">
                  <c:v>71.500739999999993</c:v>
                </c:pt>
                <c:pt idx="716">
                  <c:v>71.600740000000002</c:v>
                </c:pt>
                <c:pt idx="717">
                  <c:v>71.70074000000001</c:v>
                </c:pt>
                <c:pt idx="718">
                  <c:v>71.800750000000008</c:v>
                </c:pt>
                <c:pt idx="719">
                  <c:v>71.900750000000002</c:v>
                </c:pt>
                <c:pt idx="720">
                  <c:v>72.000750000000011</c:v>
                </c:pt>
                <c:pt idx="721">
                  <c:v>72.100750000000005</c:v>
                </c:pt>
                <c:pt idx="722">
                  <c:v>72.200760000000002</c:v>
                </c:pt>
                <c:pt idx="723">
                  <c:v>72.300759999999997</c:v>
                </c:pt>
                <c:pt idx="724">
                  <c:v>72.400760000000005</c:v>
                </c:pt>
                <c:pt idx="725">
                  <c:v>72.50076</c:v>
                </c:pt>
                <c:pt idx="726">
                  <c:v>72.600770000000011</c:v>
                </c:pt>
                <c:pt idx="727">
                  <c:v>72.700770000000006</c:v>
                </c:pt>
                <c:pt idx="728">
                  <c:v>72.80077</c:v>
                </c:pt>
                <c:pt idx="729">
                  <c:v>72.900769999999994</c:v>
                </c:pt>
                <c:pt idx="730">
                  <c:v>73.000770000000003</c:v>
                </c:pt>
                <c:pt idx="731">
                  <c:v>73.10078</c:v>
                </c:pt>
                <c:pt idx="732">
                  <c:v>73.200780000000009</c:v>
                </c:pt>
                <c:pt idx="733">
                  <c:v>73.300780000000003</c:v>
                </c:pt>
                <c:pt idx="734">
                  <c:v>73.400779999999997</c:v>
                </c:pt>
                <c:pt idx="735">
                  <c:v>73.500789999999995</c:v>
                </c:pt>
                <c:pt idx="736">
                  <c:v>73.600790000000003</c:v>
                </c:pt>
                <c:pt idx="737">
                  <c:v>73.700789999999998</c:v>
                </c:pt>
                <c:pt idx="738">
                  <c:v>73.800790000000006</c:v>
                </c:pt>
                <c:pt idx="739">
                  <c:v>73.900800000000004</c:v>
                </c:pt>
                <c:pt idx="740">
                  <c:v>74.000800000000012</c:v>
                </c:pt>
                <c:pt idx="741">
                  <c:v>74.100800000000007</c:v>
                </c:pt>
                <c:pt idx="742">
                  <c:v>74.200800000000001</c:v>
                </c:pt>
                <c:pt idx="743">
                  <c:v>74.300799999999995</c:v>
                </c:pt>
                <c:pt idx="744">
                  <c:v>74.400809999999993</c:v>
                </c:pt>
                <c:pt idx="745">
                  <c:v>74.500810000000001</c:v>
                </c:pt>
                <c:pt idx="746">
                  <c:v>74.60081000000001</c:v>
                </c:pt>
                <c:pt idx="747">
                  <c:v>74.700810000000004</c:v>
                </c:pt>
                <c:pt idx="748">
                  <c:v>74.800820000000002</c:v>
                </c:pt>
                <c:pt idx="749">
                  <c:v>74.900819999999996</c:v>
                </c:pt>
                <c:pt idx="750">
                  <c:v>75.000820000000004</c:v>
                </c:pt>
                <c:pt idx="751">
                  <c:v>75.100819999999999</c:v>
                </c:pt>
                <c:pt idx="752">
                  <c:v>75.200820000000007</c:v>
                </c:pt>
                <c:pt idx="753">
                  <c:v>75.300830000000005</c:v>
                </c:pt>
                <c:pt idx="754">
                  <c:v>75.400829999999999</c:v>
                </c:pt>
                <c:pt idx="755">
                  <c:v>75.500830000000008</c:v>
                </c:pt>
                <c:pt idx="756">
                  <c:v>75.600830000000002</c:v>
                </c:pt>
                <c:pt idx="757">
                  <c:v>75.700839999999999</c:v>
                </c:pt>
                <c:pt idx="758">
                  <c:v>75.800840000000008</c:v>
                </c:pt>
                <c:pt idx="759">
                  <c:v>75.900840000000002</c:v>
                </c:pt>
                <c:pt idx="760">
                  <c:v>76.000840000000011</c:v>
                </c:pt>
                <c:pt idx="761">
                  <c:v>76.100850000000008</c:v>
                </c:pt>
                <c:pt idx="762">
                  <c:v>76.200850000000003</c:v>
                </c:pt>
                <c:pt idx="763">
                  <c:v>76.300849999999997</c:v>
                </c:pt>
                <c:pt idx="764">
                  <c:v>76.400850000000005</c:v>
                </c:pt>
                <c:pt idx="765">
                  <c:v>76.50085</c:v>
                </c:pt>
                <c:pt idx="766">
                  <c:v>76.600859999999997</c:v>
                </c:pt>
                <c:pt idx="767">
                  <c:v>76.700860000000006</c:v>
                </c:pt>
                <c:pt idx="768">
                  <c:v>76.80086</c:v>
                </c:pt>
                <c:pt idx="769">
                  <c:v>76.900860000000009</c:v>
                </c:pt>
                <c:pt idx="770">
                  <c:v>77.000870000000006</c:v>
                </c:pt>
                <c:pt idx="771">
                  <c:v>77.10087</c:v>
                </c:pt>
                <c:pt idx="772">
                  <c:v>77.200869999999995</c:v>
                </c:pt>
                <c:pt idx="773">
                  <c:v>77.300870000000003</c:v>
                </c:pt>
                <c:pt idx="774">
                  <c:v>77.400880000000001</c:v>
                </c:pt>
                <c:pt idx="775">
                  <c:v>77.500880000000009</c:v>
                </c:pt>
                <c:pt idx="776">
                  <c:v>77.600880000000004</c:v>
                </c:pt>
                <c:pt idx="777">
                  <c:v>77.700879999999998</c:v>
                </c:pt>
                <c:pt idx="778">
                  <c:v>77.800879999999992</c:v>
                </c:pt>
                <c:pt idx="779">
                  <c:v>77.900880000000001</c:v>
                </c:pt>
                <c:pt idx="780">
                  <c:v>78.000879999999995</c:v>
                </c:pt>
                <c:pt idx="781">
                  <c:v>78.100890000000007</c:v>
                </c:pt>
                <c:pt idx="782">
                  <c:v>78.200890000000001</c:v>
                </c:pt>
                <c:pt idx="783">
                  <c:v>78.300889999999995</c:v>
                </c:pt>
                <c:pt idx="784">
                  <c:v>78.40088999999999</c:v>
                </c:pt>
                <c:pt idx="785">
                  <c:v>78.500900000000001</c:v>
                </c:pt>
                <c:pt idx="786">
                  <c:v>78.60090000000001</c:v>
                </c:pt>
                <c:pt idx="787">
                  <c:v>78.700900000000004</c:v>
                </c:pt>
                <c:pt idx="788">
                  <c:v>78.800899999999999</c:v>
                </c:pt>
                <c:pt idx="789">
                  <c:v>78.900899999999993</c:v>
                </c:pt>
                <c:pt idx="790">
                  <c:v>79.000910000000005</c:v>
                </c:pt>
                <c:pt idx="791">
                  <c:v>79.100909999999999</c:v>
                </c:pt>
                <c:pt idx="792">
                  <c:v>79.200910000000007</c:v>
                </c:pt>
                <c:pt idx="793">
                  <c:v>79.300910000000002</c:v>
                </c:pt>
                <c:pt idx="794">
                  <c:v>79.400919999999999</c:v>
                </c:pt>
                <c:pt idx="795">
                  <c:v>79.500920000000008</c:v>
                </c:pt>
                <c:pt idx="796">
                  <c:v>79.600920000000002</c:v>
                </c:pt>
                <c:pt idx="797">
                  <c:v>79.700919999999996</c:v>
                </c:pt>
                <c:pt idx="798">
                  <c:v>79.800930000000008</c:v>
                </c:pt>
                <c:pt idx="799">
                  <c:v>79.900930000000002</c:v>
                </c:pt>
                <c:pt idx="800">
                  <c:v>80.000929999999997</c:v>
                </c:pt>
                <c:pt idx="801">
                  <c:v>80.100930000000005</c:v>
                </c:pt>
                <c:pt idx="802">
                  <c:v>80.20093</c:v>
                </c:pt>
                <c:pt idx="803">
                  <c:v>80.300940000000011</c:v>
                </c:pt>
                <c:pt idx="804">
                  <c:v>80.400940000000006</c:v>
                </c:pt>
                <c:pt idx="805">
                  <c:v>80.50094</c:v>
                </c:pt>
                <c:pt idx="806">
                  <c:v>80.600939999999994</c:v>
                </c:pt>
                <c:pt idx="807">
                  <c:v>80.700950000000006</c:v>
                </c:pt>
                <c:pt idx="808">
                  <c:v>80.800950000000014</c:v>
                </c:pt>
                <c:pt idx="809">
                  <c:v>80.900950000000009</c:v>
                </c:pt>
                <c:pt idx="810">
                  <c:v>81.000950000000003</c:v>
                </c:pt>
                <c:pt idx="811">
                  <c:v>81.100960000000015</c:v>
                </c:pt>
                <c:pt idx="812">
                  <c:v>81.200960000000009</c:v>
                </c:pt>
                <c:pt idx="813">
                  <c:v>81.300960000000003</c:v>
                </c:pt>
                <c:pt idx="814">
                  <c:v>81.400960000000012</c:v>
                </c:pt>
                <c:pt idx="815">
                  <c:v>81.500960000000006</c:v>
                </c:pt>
                <c:pt idx="816">
                  <c:v>81.600970000000004</c:v>
                </c:pt>
                <c:pt idx="817">
                  <c:v>81.700970000000012</c:v>
                </c:pt>
                <c:pt idx="818">
                  <c:v>81.800970000000007</c:v>
                </c:pt>
                <c:pt idx="819">
                  <c:v>81.900970000000001</c:v>
                </c:pt>
                <c:pt idx="820">
                  <c:v>82.000979999999998</c:v>
                </c:pt>
                <c:pt idx="821">
                  <c:v>82.100980000000007</c:v>
                </c:pt>
                <c:pt idx="822">
                  <c:v>82.200980000000001</c:v>
                </c:pt>
                <c:pt idx="823">
                  <c:v>82.30098000000001</c:v>
                </c:pt>
                <c:pt idx="824">
                  <c:v>82.400980000000004</c:v>
                </c:pt>
                <c:pt idx="825">
                  <c:v>82.500989999999987</c:v>
                </c:pt>
                <c:pt idx="826">
                  <c:v>82.60099000000001</c:v>
                </c:pt>
                <c:pt idx="827">
                  <c:v>82.700990000000004</c:v>
                </c:pt>
                <c:pt idx="828">
                  <c:v>82.800989999999999</c:v>
                </c:pt>
                <c:pt idx="829">
                  <c:v>82.900999999999996</c:v>
                </c:pt>
                <c:pt idx="830">
                  <c:v>83.000999999999991</c:v>
                </c:pt>
                <c:pt idx="831">
                  <c:v>83.101000000000013</c:v>
                </c:pt>
                <c:pt idx="832">
                  <c:v>83.201000000000008</c:v>
                </c:pt>
                <c:pt idx="833">
                  <c:v>83.301010000000005</c:v>
                </c:pt>
                <c:pt idx="834">
                  <c:v>83.401009999999999</c:v>
                </c:pt>
                <c:pt idx="835">
                  <c:v>83.501010000000008</c:v>
                </c:pt>
                <c:pt idx="836">
                  <c:v>83.601010000000016</c:v>
                </c:pt>
                <c:pt idx="837">
                  <c:v>83.701010000000011</c:v>
                </c:pt>
                <c:pt idx="838">
                  <c:v>83.801019999999994</c:v>
                </c:pt>
                <c:pt idx="839">
                  <c:v>83.901020000000003</c:v>
                </c:pt>
                <c:pt idx="840">
                  <c:v>84.001020000000011</c:v>
                </c:pt>
                <c:pt idx="841">
                  <c:v>84.101020000000005</c:v>
                </c:pt>
                <c:pt idx="842">
                  <c:v>84.201030000000003</c:v>
                </c:pt>
                <c:pt idx="843">
                  <c:v>84.301029999999997</c:v>
                </c:pt>
                <c:pt idx="844">
                  <c:v>84.401029999999992</c:v>
                </c:pt>
                <c:pt idx="845">
                  <c:v>84.501030000000014</c:v>
                </c:pt>
                <c:pt idx="846">
                  <c:v>84.601039999999998</c:v>
                </c:pt>
                <c:pt idx="847">
                  <c:v>84.701039999999992</c:v>
                </c:pt>
                <c:pt idx="848">
                  <c:v>84.80104</c:v>
                </c:pt>
                <c:pt idx="849">
                  <c:v>84.901039999999995</c:v>
                </c:pt>
                <c:pt idx="850">
                  <c:v>85.001040000000003</c:v>
                </c:pt>
                <c:pt idx="851">
                  <c:v>85.101050000000001</c:v>
                </c:pt>
                <c:pt idx="852">
                  <c:v>85.201049999999995</c:v>
                </c:pt>
                <c:pt idx="853">
                  <c:v>85.301049999999989</c:v>
                </c:pt>
                <c:pt idx="854">
                  <c:v>85.401049999999998</c:v>
                </c:pt>
                <c:pt idx="855">
                  <c:v>85.50106000000001</c:v>
                </c:pt>
                <c:pt idx="856">
                  <c:v>85.601060000000004</c:v>
                </c:pt>
                <c:pt idx="857">
                  <c:v>85.701059999999998</c:v>
                </c:pt>
                <c:pt idx="858">
                  <c:v>85.801059999999993</c:v>
                </c:pt>
                <c:pt idx="859">
                  <c:v>85.901070000000004</c:v>
                </c:pt>
                <c:pt idx="860">
                  <c:v>86.001069999999999</c:v>
                </c:pt>
                <c:pt idx="861">
                  <c:v>86.101070000000007</c:v>
                </c:pt>
                <c:pt idx="862">
                  <c:v>86.201070000000001</c:v>
                </c:pt>
                <c:pt idx="863">
                  <c:v>86.301069999999996</c:v>
                </c:pt>
                <c:pt idx="864">
                  <c:v>86.401080000000007</c:v>
                </c:pt>
                <c:pt idx="865">
                  <c:v>86.501080000000002</c:v>
                </c:pt>
                <c:pt idx="866">
                  <c:v>86.601079999999996</c:v>
                </c:pt>
                <c:pt idx="867">
                  <c:v>86.701080000000005</c:v>
                </c:pt>
                <c:pt idx="868">
                  <c:v>86.801090000000002</c:v>
                </c:pt>
                <c:pt idx="869">
                  <c:v>86.901089999999996</c:v>
                </c:pt>
                <c:pt idx="870">
                  <c:v>87.001090000000005</c:v>
                </c:pt>
                <c:pt idx="871">
                  <c:v>87.101089999999999</c:v>
                </c:pt>
                <c:pt idx="872">
                  <c:v>87.201089999999994</c:v>
                </c:pt>
                <c:pt idx="873">
                  <c:v>87.301100000000005</c:v>
                </c:pt>
                <c:pt idx="874">
                  <c:v>87.4011</c:v>
                </c:pt>
                <c:pt idx="875">
                  <c:v>87.501099999999994</c:v>
                </c:pt>
                <c:pt idx="876">
                  <c:v>87.601100000000002</c:v>
                </c:pt>
                <c:pt idx="877">
                  <c:v>87.701110000000014</c:v>
                </c:pt>
                <c:pt idx="878">
                  <c:v>87.801110000000008</c:v>
                </c:pt>
                <c:pt idx="879">
                  <c:v>87.901110000000003</c:v>
                </c:pt>
                <c:pt idx="880">
                  <c:v>88.001109999999997</c:v>
                </c:pt>
                <c:pt idx="881">
                  <c:v>88.101120000000009</c:v>
                </c:pt>
                <c:pt idx="882">
                  <c:v>88.201120000000003</c:v>
                </c:pt>
                <c:pt idx="883">
                  <c:v>88.301120000000012</c:v>
                </c:pt>
                <c:pt idx="884">
                  <c:v>88.401120000000006</c:v>
                </c:pt>
                <c:pt idx="885">
                  <c:v>88.50112</c:v>
                </c:pt>
                <c:pt idx="886">
                  <c:v>88.601130000000012</c:v>
                </c:pt>
                <c:pt idx="887">
                  <c:v>88.701130000000006</c:v>
                </c:pt>
                <c:pt idx="888">
                  <c:v>88.801130000000001</c:v>
                </c:pt>
                <c:pt idx="889">
                  <c:v>88.901130000000009</c:v>
                </c:pt>
                <c:pt idx="890">
                  <c:v>89.001140000000007</c:v>
                </c:pt>
                <c:pt idx="891">
                  <c:v>89.101140000000001</c:v>
                </c:pt>
                <c:pt idx="892">
                  <c:v>89.201140000000009</c:v>
                </c:pt>
                <c:pt idx="893">
                  <c:v>89.301140000000004</c:v>
                </c:pt>
                <c:pt idx="894">
                  <c:v>89.401149999999987</c:v>
                </c:pt>
                <c:pt idx="895">
                  <c:v>89.50115000000001</c:v>
                </c:pt>
                <c:pt idx="896">
                  <c:v>89.601150000000004</c:v>
                </c:pt>
                <c:pt idx="897">
                  <c:v>89.701149999999998</c:v>
                </c:pt>
                <c:pt idx="898">
                  <c:v>89.801150000000007</c:v>
                </c:pt>
                <c:pt idx="899">
                  <c:v>89.901160000000019</c:v>
                </c:pt>
                <c:pt idx="900">
                  <c:v>90.001160000000013</c:v>
                </c:pt>
                <c:pt idx="901">
                  <c:v>90.101160000000007</c:v>
                </c:pt>
                <c:pt idx="902">
                  <c:v>90.201160000000002</c:v>
                </c:pt>
                <c:pt idx="903">
                  <c:v>90.301169999999999</c:v>
                </c:pt>
                <c:pt idx="904">
                  <c:v>90.401170000000008</c:v>
                </c:pt>
                <c:pt idx="905">
                  <c:v>90.501170000000016</c:v>
                </c:pt>
                <c:pt idx="906">
                  <c:v>90.60117000000001</c:v>
                </c:pt>
                <c:pt idx="907">
                  <c:v>90.701170000000005</c:v>
                </c:pt>
                <c:pt idx="908">
                  <c:v>90.801180000000002</c:v>
                </c:pt>
                <c:pt idx="909">
                  <c:v>90.901180000000011</c:v>
                </c:pt>
                <c:pt idx="910">
                  <c:v>91.001180000000005</c:v>
                </c:pt>
                <c:pt idx="911">
                  <c:v>91.101180000000014</c:v>
                </c:pt>
                <c:pt idx="912">
                  <c:v>91.201189999999997</c:v>
                </c:pt>
                <c:pt idx="913">
                  <c:v>91.301189999999991</c:v>
                </c:pt>
                <c:pt idx="914">
                  <c:v>91.401190000000014</c:v>
                </c:pt>
                <c:pt idx="915">
                  <c:v>91.501190000000008</c:v>
                </c:pt>
                <c:pt idx="916">
                  <c:v>91.601199999999992</c:v>
                </c:pt>
                <c:pt idx="917">
                  <c:v>91.7012</c:v>
                </c:pt>
                <c:pt idx="918">
                  <c:v>91.801199999999994</c:v>
                </c:pt>
                <c:pt idx="919">
                  <c:v>91.901200000000003</c:v>
                </c:pt>
                <c:pt idx="920">
                  <c:v>92.001200000000011</c:v>
                </c:pt>
                <c:pt idx="921">
                  <c:v>92.101209999999995</c:v>
                </c:pt>
                <c:pt idx="922">
                  <c:v>92.201209999999989</c:v>
                </c:pt>
                <c:pt idx="923">
                  <c:v>92.301209999999998</c:v>
                </c:pt>
                <c:pt idx="924">
                  <c:v>92.401210000000006</c:v>
                </c:pt>
                <c:pt idx="925">
                  <c:v>92.501220000000004</c:v>
                </c:pt>
                <c:pt idx="926">
                  <c:v>92.601219999999998</c:v>
                </c:pt>
                <c:pt idx="927">
                  <c:v>92.701219999999992</c:v>
                </c:pt>
                <c:pt idx="928">
                  <c:v>92.801220000000015</c:v>
                </c:pt>
                <c:pt idx="929">
                  <c:v>92.901229999999998</c:v>
                </c:pt>
                <c:pt idx="930">
                  <c:v>93.001230000000007</c:v>
                </c:pt>
                <c:pt idx="931">
                  <c:v>93.101230000000001</c:v>
                </c:pt>
                <c:pt idx="932">
                  <c:v>93.201229999999995</c:v>
                </c:pt>
                <c:pt idx="933">
                  <c:v>93.301230000000018</c:v>
                </c:pt>
                <c:pt idx="934">
                  <c:v>93.401240000000001</c:v>
                </c:pt>
                <c:pt idx="935">
                  <c:v>93.501239999999996</c:v>
                </c:pt>
                <c:pt idx="936">
                  <c:v>93.601240000000004</c:v>
                </c:pt>
                <c:pt idx="937">
                  <c:v>93.701239999999999</c:v>
                </c:pt>
                <c:pt idx="938">
                  <c:v>93.801249999999996</c:v>
                </c:pt>
                <c:pt idx="939">
                  <c:v>93.901250000000005</c:v>
                </c:pt>
                <c:pt idx="940">
                  <c:v>94.001249999999999</c:v>
                </c:pt>
                <c:pt idx="941">
                  <c:v>94.101249999999993</c:v>
                </c:pt>
                <c:pt idx="942">
                  <c:v>94.201260000000005</c:v>
                </c:pt>
                <c:pt idx="943">
                  <c:v>94.301259999999999</c:v>
                </c:pt>
                <c:pt idx="944">
                  <c:v>94.401259999999994</c:v>
                </c:pt>
                <c:pt idx="945">
                  <c:v>94.501260000000002</c:v>
                </c:pt>
                <c:pt idx="946">
                  <c:v>94.601259999999996</c:v>
                </c:pt>
                <c:pt idx="947">
                  <c:v>94.701270000000008</c:v>
                </c:pt>
                <c:pt idx="948">
                  <c:v>94.801270000000002</c:v>
                </c:pt>
                <c:pt idx="949">
                  <c:v>94.901269999999997</c:v>
                </c:pt>
                <c:pt idx="950">
                  <c:v>95.001269999999991</c:v>
                </c:pt>
                <c:pt idx="951">
                  <c:v>95.101280000000003</c:v>
                </c:pt>
                <c:pt idx="952">
                  <c:v>95.201280000000011</c:v>
                </c:pt>
                <c:pt idx="953">
                  <c:v>95.301280000000006</c:v>
                </c:pt>
                <c:pt idx="954">
                  <c:v>95.40128</c:v>
                </c:pt>
                <c:pt idx="955">
                  <c:v>95.501279999999994</c:v>
                </c:pt>
                <c:pt idx="956">
                  <c:v>95.601290000000006</c:v>
                </c:pt>
                <c:pt idx="957">
                  <c:v>95.70129</c:v>
                </c:pt>
                <c:pt idx="958">
                  <c:v>95.801290000000009</c:v>
                </c:pt>
                <c:pt idx="959">
                  <c:v>95.901290000000003</c:v>
                </c:pt>
                <c:pt idx="960">
                  <c:v>96.001300000000001</c:v>
                </c:pt>
                <c:pt idx="961">
                  <c:v>96.101300000000009</c:v>
                </c:pt>
                <c:pt idx="962">
                  <c:v>96.201300000000003</c:v>
                </c:pt>
                <c:pt idx="963">
                  <c:v>96.301299999999998</c:v>
                </c:pt>
                <c:pt idx="964">
                  <c:v>96.401310000000009</c:v>
                </c:pt>
                <c:pt idx="965">
                  <c:v>96.501310000000004</c:v>
                </c:pt>
                <c:pt idx="966">
                  <c:v>96.601309999999998</c:v>
                </c:pt>
                <c:pt idx="967">
                  <c:v>96.701310000000007</c:v>
                </c:pt>
                <c:pt idx="968">
                  <c:v>96.801310000000001</c:v>
                </c:pt>
                <c:pt idx="969">
                  <c:v>96.901320000000013</c:v>
                </c:pt>
                <c:pt idx="970">
                  <c:v>97.001320000000007</c:v>
                </c:pt>
                <c:pt idx="971">
                  <c:v>97.101320000000001</c:v>
                </c:pt>
                <c:pt idx="972">
                  <c:v>97.201319999999996</c:v>
                </c:pt>
                <c:pt idx="973">
                  <c:v>97.301330000000007</c:v>
                </c:pt>
                <c:pt idx="974">
                  <c:v>97.401330000000016</c:v>
                </c:pt>
                <c:pt idx="975">
                  <c:v>97.50133000000001</c:v>
                </c:pt>
                <c:pt idx="976">
                  <c:v>97.601330000000004</c:v>
                </c:pt>
                <c:pt idx="977">
                  <c:v>97.701300000000003</c:v>
                </c:pt>
                <c:pt idx="978">
                  <c:v>97.801300000000012</c:v>
                </c:pt>
                <c:pt idx="979">
                  <c:v>97.901300000000006</c:v>
                </c:pt>
                <c:pt idx="980">
                  <c:v>98.001300000000001</c:v>
                </c:pt>
                <c:pt idx="981">
                  <c:v>98.101299999999995</c:v>
                </c:pt>
                <c:pt idx="982">
                  <c:v>98.201299999999989</c:v>
                </c:pt>
                <c:pt idx="983">
                  <c:v>98.301299999999998</c:v>
                </c:pt>
                <c:pt idx="984">
                  <c:v>98.40140000000001</c:v>
                </c:pt>
                <c:pt idx="985">
                  <c:v>98.501400000000004</c:v>
                </c:pt>
                <c:pt idx="986">
                  <c:v>98.601399999999998</c:v>
                </c:pt>
                <c:pt idx="987">
                  <c:v>98.701399999999992</c:v>
                </c:pt>
                <c:pt idx="988">
                  <c:v>98.801400000000001</c:v>
                </c:pt>
                <c:pt idx="989">
                  <c:v>98.901399999999995</c:v>
                </c:pt>
                <c:pt idx="990">
                  <c:v>99.001400000000004</c:v>
                </c:pt>
                <c:pt idx="991">
                  <c:v>99.101400000000012</c:v>
                </c:pt>
                <c:pt idx="992">
                  <c:v>99.201400000000007</c:v>
                </c:pt>
                <c:pt idx="993">
                  <c:v>99.301400000000001</c:v>
                </c:pt>
                <c:pt idx="994">
                  <c:v>99.40140000000001</c:v>
                </c:pt>
                <c:pt idx="995">
                  <c:v>99.501400000000004</c:v>
                </c:pt>
                <c:pt idx="996">
                  <c:v>99.601399999999998</c:v>
                </c:pt>
                <c:pt idx="997">
                  <c:v>99.701399999999992</c:v>
                </c:pt>
                <c:pt idx="998">
                  <c:v>99.801400000000015</c:v>
                </c:pt>
                <c:pt idx="999">
                  <c:v>99.90140000000001</c:v>
                </c:pt>
                <c:pt idx="1000">
                  <c:v>100.0014</c:v>
                </c:pt>
                <c:pt idx="1001">
                  <c:v>100.1014</c:v>
                </c:pt>
                <c:pt idx="1002">
                  <c:v>100.20140000000001</c:v>
                </c:pt>
                <c:pt idx="1003">
                  <c:v>100.3014</c:v>
                </c:pt>
                <c:pt idx="1004">
                  <c:v>100.4014</c:v>
                </c:pt>
                <c:pt idx="1005">
                  <c:v>100.5014</c:v>
                </c:pt>
                <c:pt idx="1006">
                  <c:v>100.6014</c:v>
                </c:pt>
                <c:pt idx="1007">
                  <c:v>100.70140000000001</c:v>
                </c:pt>
                <c:pt idx="1008">
                  <c:v>100.80140000000002</c:v>
                </c:pt>
                <c:pt idx="1009">
                  <c:v>100.90140000000001</c:v>
                </c:pt>
                <c:pt idx="1010">
                  <c:v>101.0014</c:v>
                </c:pt>
                <c:pt idx="1011">
                  <c:v>101.1014</c:v>
                </c:pt>
                <c:pt idx="1012">
                  <c:v>101.20139999999999</c:v>
                </c:pt>
                <c:pt idx="1013">
                  <c:v>101.3014</c:v>
                </c:pt>
                <c:pt idx="1014">
                  <c:v>101.4014</c:v>
                </c:pt>
                <c:pt idx="1015">
                  <c:v>101.5014</c:v>
                </c:pt>
                <c:pt idx="1016">
                  <c:v>101.60140000000001</c:v>
                </c:pt>
                <c:pt idx="1017">
                  <c:v>101.70140000000001</c:v>
                </c:pt>
                <c:pt idx="1018">
                  <c:v>101.8014</c:v>
                </c:pt>
                <c:pt idx="1019">
                  <c:v>101.90140000000001</c:v>
                </c:pt>
                <c:pt idx="1020">
                  <c:v>102.0014</c:v>
                </c:pt>
                <c:pt idx="1021">
                  <c:v>102.1014</c:v>
                </c:pt>
                <c:pt idx="1022">
                  <c:v>102.20139999999999</c:v>
                </c:pt>
                <c:pt idx="1023">
                  <c:v>102.30140000000002</c:v>
                </c:pt>
                <c:pt idx="1024">
                  <c:v>102.40140000000001</c:v>
                </c:pt>
                <c:pt idx="1025">
                  <c:v>102.5014</c:v>
                </c:pt>
                <c:pt idx="1026">
                  <c:v>102.6014</c:v>
                </c:pt>
                <c:pt idx="1027">
                  <c:v>102.70140000000001</c:v>
                </c:pt>
                <c:pt idx="1028">
                  <c:v>102.80149999999999</c:v>
                </c:pt>
                <c:pt idx="1029">
                  <c:v>102.9015</c:v>
                </c:pt>
                <c:pt idx="1030">
                  <c:v>103.00150000000001</c:v>
                </c:pt>
                <c:pt idx="1031">
                  <c:v>103.1015</c:v>
                </c:pt>
                <c:pt idx="1032">
                  <c:v>103.20150000000001</c:v>
                </c:pt>
                <c:pt idx="1033">
                  <c:v>103.3015</c:v>
                </c:pt>
                <c:pt idx="1034">
                  <c:v>103.4015</c:v>
                </c:pt>
                <c:pt idx="1035">
                  <c:v>103.50150000000001</c:v>
                </c:pt>
                <c:pt idx="1036">
                  <c:v>103.6015</c:v>
                </c:pt>
                <c:pt idx="1037">
                  <c:v>103.7015</c:v>
                </c:pt>
                <c:pt idx="1038">
                  <c:v>103.80150000000002</c:v>
                </c:pt>
                <c:pt idx="1039">
                  <c:v>103.90150000000001</c:v>
                </c:pt>
                <c:pt idx="1040">
                  <c:v>104.00150000000001</c:v>
                </c:pt>
                <c:pt idx="1041">
                  <c:v>104.1015</c:v>
                </c:pt>
                <c:pt idx="1042">
                  <c:v>104.2015</c:v>
                </c:pt>
                <c:pt idx="1043">
                  <c:v>104.3015</c:v>
                </c:pt>
                <c:pt idx="1044">
                  <c:v>104.4015</c:v>
                </c:pt>
                <c:pt idx="1045">
                  <c:v>104.50149999999999</c:v>
                </c:pt>
                <c:pt idx="1046">
                  <c:v>104.6015</c:v>
                </c:pt>
                <c:pt idx="1047">
                  <c:v>104.70150000000001</c:v>
                </c:pt>
                <c:pt idx="1048">
                  <c:v>104.8015</c:v>
                </c:pt>
                <c:pt idx="1049">
                  <c:v>104.90150000000001</c:v>
                </c:pt>
                <c:pt idx="1050">
                  <c:v>105.00150000000001</c:v>
                </c:pt>
                <c:pt idx="1051">
                  <c:v>105.1015</c:v>
                </c:pt>
                <c:pt idx="1052">
                  <c:v>105.2015</c:v>
                </c:pt>
                <c:pt idx="1053">
                  <c:v>105.30149999999999</c:v>
                </c:pt>
                <c:pt idx="1054">
                  <c:v>105.4015</c:v>
                </c:pt>
                <c:pt idx="1055">
                  <c:v>105.50150000000001</c:v>
                </c:pt>
                <c:pt idx="1056">
                  <c:v>105.6015</c:v>
                </c:pt>
                <c:pt idx="1057">
                  <c:v>105.70150000000001</c:v>
                </c:pt>
                <c:pt idx="1058">
                  <c:v>105.8015</c:v>
                </c:pt>
                <c:pt idx="1059">
                  <c:v>105.9015</c:v>
                </c:pt>
                <c:pt idx="1060">
                  <c:v>106.00150000000001</c:v>
                </c:pt>
                <c:pt idx="1061">
                  <c:v>106.1015</c:v>
                </c:pt>
                <c:pt idx="1062">
                  <c:v>106.2015</c:v>
                </c:pt>
                <c:pt idx="1063">
                  <c:v>106.30150000000002</c:v>
                </c:pt>
                <c:pt idx="1064">
                  <c:v>106.40150000000001</c:v>
                </c:pt>
                <c:pt idx="1065">
                  <c:v>106.50150000000001</c:v>
                </c:pt>
                <c:pt idx="1066">
                  <c:v>106.6015</c:v>
                </c:pt>
                <c:pt idx="1067">
                  <c:v>106.7015</c:v>
                </c:pt>
                <c:pt idx="1068">
                  <c:v>106.8015</c:v>
                </c:pt>
                <c:pt idx="1069">
                  <c:v>106.9015</c:v>
                </c:pt>
                <c:pt idx="1070">
                  <c:v>107.00149999999999</c:v>
                </c:pt>
                <c:pt idx="1071">
                  <c:v>107.1016</c:v>
                </c:pt>
                <c:pt idx="1072">
                  <c:v>107.2016</c:v>
                </c:pt>
                <c:pt idx="1073">
                  <c:v>107.30160000000001</c:v>
                </c:pt>
                <c:pt idx="1074">
                  <c:v>107.4016</c:v>
                </c:pt>
                <c:pt idx="1075">
                  <c:v>107.5016</c:v>
                </c:pt>
                <c:pt idx="1076">
                  <c:v>107.6016</c:v>
                </c:pt>
                <c:pt idx="1077">
                  <c:v>107.7016</c:v>
                </c:pt>
                <c:pt idx="1078">
                  <c:v>107.80160000000001</c:v>
                </c:pt>
                <c:pt idx="1079">
                  <c:v>107.90160000000002</c:v>
                </c:pt>
                <c:pt idx="1080">
                  <c:v>108.00160000000001</c:v>
                </c:pt>
                <c:pt idx="1081">
                  <c:v>108.1016</c:v>
                </c:pt>
                <c:pt idx="1082">
                  <c:v>108.2016</c:v>
                </c:pt>
                <c:pt idx="1083">
                  <c:v>108.30159999999999</c:v>
                </c:pt>
                <c:pt idx="1084">
                  <c:v>108.4016</c:v>
                </c:pt>
                <c:pt idx="1085">
                  <c:v>108.5016</c:v>
                </c:pt>
                <c:pt idx="1086">
                  <c:v>108.60159999999999</c:v>
                </c:pt>
                <c:pt idx="1087">
                  <c:v>108.70160000000001</c:v>
                </c:pt>
                <c:pt idx="1088">
                  <c:v>108.80160000000001</c:v>
                </c:pt>
                <c:pt idx="1089">
                  <c:v>108.9016</c:v>
                </c:pt>
                <c:pt idx="1090">
                  <c:v>109.00160000000001</c:v>
                </c:pt>
                <c:pt idx="1091">
                  <c:v>109.1016</c:v>
                </c:pt>
                <c:pt idx="1092">
                  <c:v>109.2016</c:v>
                </c:pt>
                <c:pt idx="1093">
                  <c:v>109.30159999999999</c:v>
                </c:pt>
                <c:pt idx="1094">
                  <c:v>109.40159999999999</c:v>
                </c:pt>
                <c:pt idx="1095">
                  <c:v>109.50160000000001</c:v>
                </c:pt>
                <c:pt idx="1096">
                  <c:v>109.6016</c:v>
                </c:pt>
                <c:pt idx="1097">
                  <c:v>109.7016</c:v>
                </c:pt>
                <c:pt idx="1098">
                  <c:v>109.80160000000001</c:v>
                </c:pt>
                <c:pt idx="1099">
                  <c:v>109.9016</c:v>
                </c:pt>
                <c:pt idx="1100">
                  <c:v>110.0016</c:v>
                </c:pt>
                <c:pt idx="1101">
                  <c:v>110.1016</c:v>
                </c:pt>
                <c:pt idx="1102">
                  <c:v>110.2016</c:v>
                </c:pt>
                <c:pt idx="1103">
                  <c:v>110.30160000000001</c:v>
                </c:pt>
                <c:pt idx="1104">
                  <c:v>110.40160000000002</c:v>
                </c:pt>
                <c:pt idx="1105">
                  <c:v>110.50160000000001</c:v>
                </c:pt>
                <c:pt idx="1106">
                  <c:v>110.6016</c:v>
                </c:pt>
                <c:pt idx="1107">
                  <c:v>110.7016</c:v>
                </c:pt>
                <c:pt idx="1108">
                  <c:v>110.80000000000001</c:v>
                </c:pt>
                <c:pt idx="1109">
                  <c:v>110.9</c:v>
                </c:pt>
                <c:pt idx="1110">
                  <c:v>111</c:v>
                </c:pt>
                <c:pt idx="1111">
                  <c:v>111.10000000000001</c:v>
                </c:pt>
              </c:numCache>
            </c:numRef>
          </c:yVal>
          <c:smooth val="0"/>
          <c:extLst>
            <c:ext xmlns:c16="http://schemas.microsoft.com/office/drawing/2014/chart" uri="{C3380CC4-5D6E-409C-BE32-E72D297353CC}">
              <c16:uniqueId val="{00000001-41D3-4E1A-9BD0-3F142ACC8351}"/>
            </c:ext>
          </c:extLst>
        </c:ser>
        <c:ser>
          <c:idx val="4"/>
          <c:order val="4"/>
          <c:tx>
            <c:v>4c_r</c:v>
          </c:tx>
          <c:spPr>
            <a:ln w="12700" cap="rnd">
              <a:solidFill>
                <a:srgbClr val="0070C0"/>
              </a:solidFill>
              <a:round/>
            </a:ln>
            <a:effectLst/>
          </c:spPr>
          <c:marker>
            <c:symbol val="none"/>
          </c:marker>
          <c:xVal>
            <c:numRef>
              <c:f>Bq!$L$25:$L$1140</c:f>
              <c:numCache>
                <c:formatCode>General</c:formatCode>
                <c:ptCount val="1116"/>
                <c:pt idx="0">
                  <c:v>1.1916530389698515E-2</c:v>
                </c:pt>
                <c:pt idx="1">
                  <c:v>1.1912682085513673E-2</c:v>
                </c:pt>
                <c:pt idx="2">
                  <c:v>4.2195367298181602E-3</c:v>
                </c:pt>
                <c:pt idx="3">
                  <c:v>3.2017205855925696E-3</c:v>
                </c:pt>
                <c:pt idx="4">
                  <c:v>3.2014430588273809E-3</c:v>
                </c:pt>
                <c:pt idx="5">
                  <c:v>2.6518156806909681E-3</c:v>
                </c:pt>
                <c:pt idx="6">
                  <c:v>2.651657287926362E-3</c:v>
                </c:pt>
                <c:pt idx="7">
                  <c:v>1.9845565458505867E-3</c:v>
                </c:pt>
                <c:pt idx="8">
                  <c:v>2.1164012287921336E-3</c:v>
                </c:pt>
                <c:pt idx="9">
                  <c:v>2.1163257320763987E-3</c:v>
                </c:pt>
                <c:pt idx="10">
                  <c:v>1.7622304285040823E-3</c:v>
                </c:pt>
                <c:pt idx="11">
                  <c:v>1.485801178278073E-3</c:v>
                </c:pt>
                <c:pt idx="12">
                  <c:v>1.4857681549252412E-3</c:v>
                </c:pt>
                <c:pt idx="13">
                  <c:v>1.4857351465805467E-3</c:v>
                </c:pt>
                <c:pt idx="14">
                  <c:v>1.448675128087343E-3</c:v>
                </c:pt>
                <c:pt idx="15">
                  <c:v>1.448646916328128E-3</c:v>
                </c:pt>
                <c:pt idx="16">
                  <c:v>1.3050855911988402E-3</c:v>
                </c:pt>
                <c:pt idx="17">
                  <c:v>1.0430276961837493E-3</c:v>
                </c:pt>
                <c:pt idx="18">
                  <c:v>1.0430114621801916E-3</c:v>
                </c:pt>
                <c:pt idx="19">
                  <c:v>8.439409672611883E-4</c:v>
                </c:pt>
                <c:pt idx="20">
                  <c:v>1.0660994674381965E-3</c:v>
                </c:pt>
                <c:pt idx="21">
                  <c:v>1.0660856149988553E-3</c:v>
                </c:pt>
                <c:pt idx="22">
                  <c:v>9.9036790043109408E-4</c:v>
                </c:pt>
                <c:pt idx="23">
                  <c:v>7.5253812010540335E-4</c:v>
                </c:pt>
                <c:pt idx="24">
                  <c:v>7.525296901718236E-4</c:v>
                </c:pt>
                <c:pt idx="25">
                  <c:v>7.9741859134974753E-4</c:v>
                </c:pt>
                <c:pt idx="26">
                  <c:v>7.6361221389144101E-4</c:v>
                </c:pt>
                <c:pt idx="27">
                  <c:v>9.1670845257938783E-4</c:v>
                </c:pt>
                <c:pt idx="28">
                  <c:v>8.6464528714515047E-4</c:v>
                </c:pt>
                <c:pt idx="29">
                  <c:v>8.2307814155663521E-4</c:v>
                </c:pt>
                <c:pt idx="30">
                  <c:v>8.918029150827906E-4</c:v>
                </c:pt>
                <c:pt idx="31">
                  <c:v>8.4930219137277854E-4</c:v>
                </c:pt>
                <c:pt idx="32">
                  <c:v>8.1509338538122717E-4</c:v>
                </c:pt>
                <c:pt idx="33">
                  <c:v>8.1508656973555661E-4</c:v>
                </c:pt>
                <c:pt idx="34">
                  <c:v>6.9975420421415071E-4</c:v>
                </c:pt>
                <c:pt idx="35">
                  <c:v>7.5818281897432622E-4</c:v>
                </c:pt>
                <c:pt idx="36">
                  <c:v>7.5817692909971508E-4</c:v>
                </c:pt>
                <c:pt idx="37">
                  <c:v>8.7534183912266715E-4</c:v>
                </c:pt>
                <c:pt idx="38">
                  <c:v>8.7533546788026338E-4</c:v>
                </c:pt>
                <c:pt idx="39">
                  <c:v>8.7532909934305678E-4</c:v>
                </c:pt>
                <c:pt idx="40">
                  <c:v>6.9215421152015193E-4</c:v>
                </c:pt>
                <c:pt idx="41">
                  <c:v>6.9214931290168425E-4</c:v>
                </c:pt>
                <c:pt idx="42">
                  <c:v>7.7359170651100087E-4</c:v>
                </c:pt>
                <c:pt idx="43">
                  <c:v>6.0317430582080623E-4</c:v>
                </c:pt>
                <c:pt idx="44">
                  <c:v>6.5353933508463806E-4</c:v>
                </c:pt>
                <c:pt idx="45">
                  <c:v>6.3581180546478787E-4</c:v>
                </c:pt>
                <c:pt idx="46">
                  <c:v>6.6289788959276292E-4</c:v>
                </c:pt>
                <c:pt idx="47">
                  <c:v>6.1034892639516656E-4</c:v>
                </c:pt>
                <c:pt idx="48">
                  <c:v>5.891851171180983E-4</c:v>
                </c:pt>
                <c:pt idx="49">
                  <c:v>5.5735630147693668E-4</c:v>
                </c:pt>
                <c:pt idx="50">
                  <c:v>6.4156794767926775E-4</c:v>
                </c:pt>
                <c:pt idx="51">
                  <c:v>6.3713974039666639E-4</c:v>
                </c:pt>
                <c:pt idx="52">
                  <c:v>6.2070641027271159E-4</c:v>
                </c:pt>
                <c:pt idx="53">
                  <c:v>5.7288439143542125E-4</c:v>
                </c:pt>
                <c:pt idx="54">
                  <c:v>5.4374541068613472E-4</c:v>
                </c:pt>
                <c:pt idx="55">
                  <c:v>6.2275407215217106E-4</c:v>
                </c:pt>
                <c:pt idx="56">
                  <c:v>5.9689936662752805E-4</c:v>
                </c:pt>
                <c:pt idx="57">
                  <c:v>5.9289077047068128E-4</c:v>
                </c:pt>
                <c:pt idx="58">
                  <c:v>6.2900429395801923E-4</c:v>
                </c:pt>
                <c:pt idx="59">
                  <c:v>6.0450266783742602E-4</c:v>
                </c:pt>
                <c:pt idx="60">
                  <c:v>5.230133064813156E-4</c:v>
                </c:pt>
                <c:pt idx="61">
                  <c:v>5.191366122147417E-4</c:v>
                </c:pt>
                <c:pt idx="62">
                  <c:v>5.1525995924193253E-4</c:v>
                </c:pt>
                <c:pt idx="63">
                  <c:v>6.026042526181024E-4</c:v>
                </c:pt>
                <c:pt idx="64">
                  <c:v>5.8991707109934725E-4</c:v>
                </c:pt>
                <c:pt idx="65">
                  <c:v>5.862514285532661E-4</c:v>
                </c:pt>
                <c:pt idx="66">
                  <c:v>6.1271106506894291E-4</c:v>
                </c:pt>
                <c:pt idx="67">
                  <c:v>6.0208139848570924E-4</c:v>
                </c:pt>
                <c:pt idx="68">
                  <c:v>5.6261298289171169E-4</c:v>
                </c:pt>
                <c:pt idx="69">
                  <c:v>5.5154904350380725E-4</c:v>
                </c:pt>
                <c:pt idx="70">
                  <c:v>5.8341512011053447E-4</c:v>
                </c:pt>
                <c:pt idx="71">
                  <c:v>6.7768848125706411E-4</c:v>
                </c:pt>
                <c:pt idx="72">
                  <c:v>6.6540104785940853E-4</c:v>
                </c:pt>
                <c:pt idx="73">
                  <c:v>5.8353586104852213E-4</c:v>
                </c:pt>
                <c:pt idx="74">
                  <c:v>5.4617615022834463E-4</c:v>
                </c:pt>
                <c:pt idx="75">
                  <c:v>5.3693488469802044E-4</c:v>
                </c:pt>
                <c:pt idx="76">
                  <c:v>5.6332388018464838E-4</c:v>
                </c:pt>
                <c:pt idx="77">
                  <c:v>5.9336145633552757E-4</c:v>
                </c:pt>
                <c:pt idx="78">
                  <c:v>5.9002739432617731E-4</c:v>
                </c:pt>
                <c:pt idx="79">
                  <c:v>5.7549604682325338E-4</c:v>
                </c:pt>
                <c:pt idx="80">
                  <c:v>5.3949153140794349E-4</c:v>
                </c:pt>
                <c:pt idx="81">
                  <c:v>5.362213763521797E-4</c:v>
                </c:pt>
                <c:pt idx="82">
                  <c:v>4.9040223633144565E-4</c:v>
                </c:pt>
                <c:pt idx="83">
                  <c:v>6.7974574327586777E-4</c:v>
                </c:pt>
                <c:pt idx="84">
                  <c:v>6.7275541267450192E-4</c:v>
                </c:pt>
                <c:pt idx="85">
                  <c:v>5.4191957190499274E-4</c:v>
                </c:pt>
                <c:pt idx="86">
                  <c:v>5.9921338159140715E-4</c:v>
                </c:pt>
                <c:pt idx="87">
                  <c:v>5.9220626564743261E-4</c:v>
                </c:pt>
                <c:pt idx="88">
                  <c:v>6.20586290262246E-4</c:v>
                </c:pt>
                <c:pt idx="89">
                  <c:v>5.5134649663416942E-4</c:v>
                </c:pt>
                <c:pt idx="90">
                  <c:v>5.4721429037716987E-4</c:v>
                </c:pt>
                <c:pt idx="91">
                  <c:v>5.753879379474503E-4</c:v>
                </c:pt>
                <c:pt idx="92">
                  <c:v>5.3751741807656864E-4</c:v>
                </c:pt>
                <c:pt idx="93">
                  <c:v>5.3441045315671617E-4</c:v>
                </c:pt>
                <c:pt idx="94">
                  <c:v>6.5570652967888738E-4</c:v>
                </c:pt>
                <c:pt idx="95">
                  <c:v>5.5777724507471928E-4</c:v>
                </c:pt>
                <c:pt idx="96">
                  <c:v>5.5467868653401179E-4</c:v>
                </c:pt>
                <c:pt idx="97">
                  <c:v>4.9266773589069389E-4</c:v>
                </c:pt>
                <c:pt idx="98">
                  <c:v>5.8318988368598009E-4</c:v>
                </c:pt>
                <c:pt idx="99">
                  <c:v>5.8059480080985216E-4</c:v>
                </c:pt>
                <c:pt idx="100">
                  <c:v>6.1204207963070766E-4</c:v>
                </c:pt>
                <c:pt idx="101">
                  <c:v>6.0890375754116147E-4</c:v>
                </c:pt>
                <c:pt idx="102">
                  <c:v>6.0688562694084954E-4</c:v>
                </c:pt>
                <c:pt idx="103">
                  <c:v>6.3696767384884803E-4</c:v>
                </c:pt>
                <c:pt idx="104">
                  <c:v>6.3381479783851228E-4</c:v>
                </c:pt>
                <c:pt idx="105">
                  <c:v>6.3474100187539293E-4</c:v>
                </c:pt>
                <c:pt idx="106">
                  <c:v>6.0315033818651709E-4</c:v>
                </c:pt>
                <c:pt idx="107">
                  <c:v>5.9995956476248283E-4</c:v>
                </c:pt>
                <c:pt idx="108">
                  <c:v>6.287059802746694E-4</c:v>
                </c:pt>
                <c:pt idx="109">
                  <c:v>5.6374325394590577E-4</c:v>
                </c:pt>
                <c:pt idx="110">
                  <c:v>5.6054074153302281E-4</c:v>
                </c:pt>
                <c:pt idx="111">
                  <c:v>6.220366225918023E-4</c:v>
                </c:pt>
                <c:pt idx="112">
                  <c:v>6.2346237542931662E-4</c:v>
                </c:pt>
                <c:pt idx="113">
                  <c:v>5.555798411910033E-4</c:v>
                </c:pt>
                <c:pt idx="114">
                  <c:v>5.863519918513178E-4</c:v>
                </c:pt>
                <c:pt idx="115">
                  <c:v>5.853143199678392E-4</c:v>
                </c:pt>
                <c:pt idx="116">
                  <c:v>6.1460432914899076E-4</c:v>
                </c:pt>
                <c:pt idx="117">
                  <c:v>5.4939149428619789E-4</c:v>
                </c:pt>
                <c:pt idx="118">
                  <c:v>5.4769720070784551E-4</c:v>
                </c:pt>
                <c:pt idx="119">
                  <c:v>5.7723925485122509E-4</c:v>
                </c:pt>
                <c:pt idx="120">
                  <c:v>6.0910525827372107E-4</c:v>
                </c:pt>
                <c:pt idx="121">
                  <c:v>6.0873951281886014E-4</c:v>
                </c:pt>
                <c:pt idx="122">
                  <c:v>6.0543205354824953E-4</c:v>
                </c:pt>
                <c:pt idx="123">
                  <c:v>5.390151378872086E-4</c:v>
                </c:pt>
                <c:pt idx="124">
                  <c:v>5.3831266685140839E-4</c:v>
                </c:pt>
                <c:pt idx="125">
                  <c:v>6.0188910253878897E-4</c:v>
                </c:pt>
                <c:pt idx="126">
                  <c:v>6.0325963651144477E-4</c:v>
                </c:pt>
                <c:pt idx="127">
                  <c:v>7.0729336077063559E-4</c:v>
                </c:pt>
                <c:pt idx="128">
                  <c:v>6.6987140823065365E-4</c:v>
                </c:pt>
                <c:pt idx="129">
                  <c:v>6.7925567169228667E-4</c:v>
                </c:pt>
                <c:pt idx="130">
                  <c:v>6.7579112242396888E-4</c:v>
                </c:pt>
                <c:pt idx="131">
                  <c:v>7.0700119663518704E-4</c:v>
                </c:pt>
                <c:pt idx="132">
                  <c:v>7.0926114330696372E-4</c:v>
                </c:pt>
                <c:pt idx="133">
                  <c:v>6.0089903100770824E-4</c:v>
                </c:pt>
                <c:pt idx="134">
                  <c:v>6.6731925966647819E-4</c:v>
                </c:pt>
                <c:pt idx="135">
                  <c:v>6.6722925091907109E-4</c:v>
                </c:pt>
                <c:pt idx="136">
                  <c:v>6.6371876507926382E-4</c:v>
                </c:pt>
                <c:pt idx="137">
                  <c:v>7.4032109081252542E-4</c:v>
                </c:pt>
                <c:pt idx="138">
                  <c:v>7.4449793762914002E-4</c:v>
                </c:pt>
                <c:pt idx="139">
                  <c:v>6.6893863094432413E-4</c:v>
                </c:pt>
                <c:pt idx="140">
                  <c:v>6.7024854759811293E-4</c:v>
                </c:pt>
                <c:pt idx="141">
                  <c:v>7.3912073935746415E-4</c:v>
                </c:pt>
                <c:pt idx="142">
                  <c:v>7.4098862278383767E-4</c:v>
                </c:pt>
                <c:pt idx="143">
                  <c:v>7.420686599098579E-4</c:v>
                </c:pt>
                <c:pt idx="144">
                  <c:v>7.3839639433642571E-4</c:v>
                </c:pt>
                <c:pt idx="145">
                  <c:v>7.4026442966960905E-4</c:v>
                </c:pt>
                <c:pt idx="146">
                  <c:v>7.4218132240978091E-4</c:v>
                </c:pt>
                <c:pt idx="147">
                  <c:v>7.3845320909685325E-4</c:v>
                </c:pt>
                <c:pt idx="148">
                  <c:v>7.012188244986281E-4</c:v>
                </c:pt>
                <c:pt idx="149">
                  <c:v>7.0361455603340766E-4</c:v>
                </c:pt>
                <c:pt idx="150">
                  <c:v>7.7552038623633613E-4</c:v>
                </c:pt>
                <c:pt idx="151">
                  <c:v>7.7687673369064092E-4</c:v>
                </c:pt>
                <c:pt idx="152">
                  <c:v>7.7394348030308086E-4</c:v>
                </c:pt>
                <c:pt idx="153">
                  <c:v>7.7013251152845E-4</c:v>
                </c:pt>
                <c:pt idx="154">
                  <c:v>7.3800759545799004E-4</c:v>
                </c:pt>
                <c:pt idx="155">
                  <c:v>7.3414542496132954E-4</c:v>
                </c:pt>
                <c:pt idx="156">
                  <c:v>7.3439598458736335E-4</c:v>
                </c:pt>
                <c:pt idx="157">
                  <c:v>7.7288924926146132E-4</c:v>
                </c:pt>
                <c:pt idx="158">
                  <c:v>7.6898751851458267E-4</c:v>
                </c:pt>
                <c:pt idx="159">
                  <c:v>7.6946138294291288E-4</c:v>
                </c:pt>
                <c:pt idx="160">
                  <c:v>8.5284768949450186E-4</c:v>
                </c:pt>
                <c:pt idx="161">
                  <c:v>8.4888254775565021E-4</c:v>
                </c:pt>
                <c:pt idx="162">
                  <c:v>7.6735923944943479E-4</c:v>
                </c:pt>
                <c:pt idx="163">
                  <c:v>7.678171142366456E-4</c:v>
                </c:pt>
                <c:pt idx="164">
                  <c:v>8.0382075149840844E-4</c:v>
                </c:pt>
                <c:pt idx="165">
                  <c:v>7.5982307729865973E-4</c:v>
                </c:pt>
                <c:pt idx="166">
                  <c:v>7.7108338614447424E-4</c:v>
                </c:pt>
                <c:pt idx="167">
                  <c:v>8.8942875200495261E-4</c:v>
                </c:pt>
                <c:pt idx="168">
                  <c:v>8.8853713546178709E-4</c:v>
                </c:pt>
                <c:pt idx="169">
                  <c:v>8.8444425095509705E-4</c:v>
                </c:pt>
                <c:pt idx="170">
                  <c:v>8.4441668100391511E-4</c:v>
                </c:pt>
                <c:pt idx="171">
                  <c:v>8.857497151694237E-4</c:v>
                </c:pt>
                <c:pt idx="172">
                  <c:v>8.8161258454395072E-4</c:v>
                </c:pt>
                <c:pt idx="173">
                  <c:v>8.8279773869656436E-4</c:v>
                </c:pt>
                <c:pt idx="174">
                  <c:v>8.894249605735211E-4</c:v>
                </c:pt>
                <c:pt idx="175">
                  <c:v>8.8521168076267595E-4</c:v>
                </c:pt>
                <c:pt idx="176">
                  <c:v>9.2542971638192141E-4</c:v>
                </c:pt>
                <c:pt idx="177">
                  <c:v>9.2463044866160869E-4</c:v>
                </c:pt>
                <c:pt idx="178">
                  <c:v>9.2039099096631746E-4</c:v>
                </c:pt>
                <c:pt idx="179">
                  <c:v>8.7696480459898806E-4</c:v>
                </c:pt>
                <c:pt idx="180">
                  <c:v>8.7815496715790045E-4</c:v>
                </c:pt>
                <c:pt idx="181">
                  <c:v>8.7387359320857943E-4</c:v>
                </c:pt>
                <c:pt idx="182">
                  <c:v>9.2047303377479318E-4</c:v>
                </c:pt>
                <c:pt idx="183">
                  <c:v>8.7958856543896187E-4</c:v>
                </c:pt>
                <c:pt idx="184">
                  <c:v>8.7523661926172083E-4</c:v>
                </c:pt>
                <c:pt idx="185">
                  <c:v>9.1443170876768609E-4</c:v>
                </c:pt>
                <c:pt idx="186">
                  <c:v>9.6586682996211565E-4</c:v>
                </c:pt>
                <c:pt idx="187">
                  <c:v>9.6145864905652315E-4</c:v>
                </c:pt>
                <c:pt idx="188">
                  <c:v>9.5705051834664499E-4</c:v>
                </c:pt>
                <c:pt idx="189">
                  <c:v>1.0448564398630503E-3</c:v>
                </c:pt>
                <c:pt idx="190">
                  <c:v>1.0404309664801626E-3</c:v>
                </c:pt>
                <c:pt idx="191">
                  <c:v>1.0844996009092816E-3</c:v>
                </c:pt>
                <c:pt idx="192">
                  <c:v>9.4671591076681374E-4</c:v>
                </c:pt>
                <c:pt idx="193">
                  <c:v>9.4963954243860722E-4</c:v>
                </c:pt>
                <c:pt idx="194">
                  <c:v>1.0429263698033418E-3</c:v>
                </c:pt>
                <c:pt idx="195">
                  <c:v>1.0384136531247058E-3</c:v>
                </c:pt>
                <c:pt idx="196">
                  <c:v>1.0420882216320259E-3</c:v>
                </c:pt>
                <c:pt idx="197">
                  <c:v>9.0102600568717694E-4</c:v>
                </c:pt>
                <c:pt idx="198">
                  <c:v>8.9647840407270176E-4</c:v>
                </c:pt>
                <c:pt idx="199">
                  <c:v>8.9669464486239121E-4</c:v>
                </c:pt>
                <c:pt idx="200">
                  <c:v>1.1936291037111322E-3</c:v>
                </c:pt>
                <c:pt idx="201">
                  <c:v>1.1889497743590659E-3</c:v>
                </c:pt>
                <c:pt idx="202">
                  <c:v>1.184270501683161E-3</c:v>
                </c:pt>
                <c:pt idx="203">
                  <c:v>1.1909571974772922E-3</c:v>
                </c:pt>
                <c:pt idx="204">
                  <c:v>1.1862328890593556E-3</c:v>
                </c:pt>
                <c:pt idx="205">
                  <c:v>1.1863932722969307E-3</c:v>
                </c:pt>
                <c:pt idx="206">
                  <c:v>1.2411088738840421E-3</c:v>
                </c:pt>
                <c:pt idx="207">
                  <c:v>1.1884037354785715E-3</c:v>
                </c:pt>
                <c:pt idx="208">
                  <c:v>1.1969919377593761E-3</c:v>
                </c:pt>
                <c:pt idx="209">
                  <c:v>1.2963781526801484E-3</c:v>
                </c:pt>
                <c:pt idx="210">
                  <c:v>1.3402370383823316E-3</c:v>
                </c:pt>
                <c:pt idx="211">
                  <c:v>1.3429730676905261E-3</c:v>
                </c:pt>
                <c:pt idx="212">
                  <c:v>1.2598544233799304E-3</c:v>
                </c:pt>
                <c:pt idx="213">
                  <c:v>1.3046663485142434E-3</c:v>
                </c:pt>
                <c:pt idx="214">
                  <c:v>1.3149276182503839E-3</c:v>
                </c:pt>
                <c:pt idx="215">
                  <c:v>1.3313615724817127E-3</c:v>
                </c:pt>
                <c:pt idx="216">
                  <c:v>1.4798381929945522E-3</c:v>
                </c:pt>
                <c:pt idx="217">
                  <c:v>1.5015896192801836E-3</c:v>
                </c:pt>
                <c:pt idx="218">
                  <c:v>1.5124125710579979E-3</c:v>
                </c:pt>
                <c:pt idx="219">
                  <c:v>1.4544542404553219E-3</c:v>
                </c:pt>
                <c:pt idx="220">
                  <c:v>1.4809854900324027E-3</c:v>
                </c:pt>
                <c:pt idx="221">
                  <c:v>1.5087899606182449E-3</c:v>
                </c:pt>
                <c:pt idx="222">
                  <c:v>1.50328408059456E-3</c:v>
                </c:pt>
                <c:pt idx="223">
                  <c:v>1.5681450314088575E-3</c:v>
                </c:pt>
                <c:pt idx="224">
                  <c:v>1.5623801748221873E-3</c:v>
                </c:pt>
                <c:pt idx="225">
                  <c:v>1.7295374201474042E-3</c:v>
                </c:pt>
                <c:pt idx="226">
                  <c:v>1.7592921980118831E-3</c:v>
                </c:pt>
                <c:pt idx="227">
                  <c:v>1.7933551533599564E-3</c:v>
                </c:pt>
                <c:pt idx="228">
                  <c:v>2.0280060442059E-3</c:v>
                </c:pt>
                <c:pt idx="229">
                  <c:v>2.1865614672711151E-3</c:v>
                </c:pt>
                <c:pt idx="230">
                  <c:v>2.3752416466955384E-3</c:v>
                </c:pt>
                <c:pt idx="231">
                  <c:v>2.4337917627551791E-3</c:v>
                </c:pt>
                <c:pt idx="232">
                  <c:v>2.5278795331644551E-3</c:v>
                </c:pt>
                <c:pt idx="233">
                  <c:v>2.6086195032363332E-3</c:v>
                </c:pt>
                <c:pt idx="234">
                  <c:v>2.9521525926107729E-3</c:v>
                </c:pt>
                <c:pt idx="235">
                  <c:v>3.0836119573543746E-3</c:v>
                </c:pt>
                <c:pt idx="236">
                  <c:v>3.3596130107202368E-3</c:v>
                </c:pt>
                <c:pt idx="237">
                  <c:v>3.2754296313833283E-3</c:v>
                </c:pt>
                <c:pt idx="238">
                  <c:v>3.4200740999191397E-3</c:v>
                </c:pt>
                <c:pt idx="239">
                  <c:v>3.7653543673140319E-3</c:v>
                </c:pt>
                <c:pt idx="240">
                  <c:v>3.7568912709377506E-3</c:v>
                </c:pt>
                <c:pt idx="241">
                  <c:v>3.9221678841928169E-3</c:v>
                </c:pt>
                <c:pt idx="242">
                  <c:v>4.610440836721773E-3</c:v>
                </c:pt>
                <c:pt idx="243">
                  <c:v>4.6008629782960369E-3</c:v>
                </c:pt>
                <c:pt idx="244">
                  <c:v>5.5456422298005778E-3</c:v>
                </c:pt>
                <c:pt idx="245">
                  <c:v>6.4425738211863681E-3</c:v>
                </c:pt>
                <c:pt idx="246">
                  <c:v>8.0682519615097332E-3</c:v>
                </c:pt>
                <c:pt idx="247">
                  <c:v>8.0579505626236503E-3</c:v>
                </c:pt>
                <c:pt idx="248">
                  <c:v>1.1383820807093504E-2</c:v>
                </c:pt>
                <c:pt idx="249">
                  <c:v>1.3787550177721472E-2</c:v>
                </c:pt>
                <c:pt idx="250">
                  <c:v>1.3776420213937265E-2</c:v>
                </c:pt>
                <c:pt idx="251">
                  <c:v>1.2975315513664912E-2</c:v>
                </c:pt>
                <c:pt idx="252">
                  <c:v>1.6224483970255554E-2</c:v>
                </c:pt>
                <c:pt idx="253">
                  <c:v>1.6212643073256722E-2</c:v>
                </c:pt>
                <c:pt idx="254">
                  <c:v>2.1026208197215835E-2</c:v>
                </c:pt>
                <c:pt idx="255">
                  <c:v>2.361123608813067E-2</c:v>
                </c:pt>
                <c:pt idx="256">
                  <c:v>2.3928234943577507E-2</c:v>
                </c:pt>
                <c:pt idx="257">
                  <c:v>2.6901469097203694E-2</c:v>
                </c:pt>
                <c:pt idx="258">
                  <c:v>2.8398328095533745E-2</c:v>
                </c:pt>
                <c:pt idx="259">
                  <c:v>2.9020730803417282E-2</c:v>
                </c:pt>
                <c:pt idx="260">
                  <c:v>3.0884249873858217E-2</c:v>
                </c:pt>
                <c:pt idx="261">
                  <c:v>3.0479015100036241E-2</c:v>
                </c:pt>
                <c:pt idx="262">
                  <c:v>3.046553079590603E-2</c:v>
                </c:pt>
                <c:pt idx="263">
                  <c:v>3.091735851087192E-2</c:v>
                </c:pt>
                <c:pt idx="264">
                  <c:v>2.5733430832428322E-2</c:v>
                </c:pt>
                <c:pt idx="265">
                  <c:v>2.4854425717515734E-2</c:v>
                </c:pt>
                <c:pt idx="266">
                  <c:v>1.8438900508591909E-2</c:v>
                </c:pt>
                <c:pt idx="267">
                  <c:v>1.4516648498035101E-2</c:v>
                </c:pt>
                <c:pt idx="268">
                  <c:v>1.3146666921268113E-2</c:v>
                </c:pt>
                <c:pt idx="269">
                  <c:v>1.0920606953525784E-2</c:v>
                </c:pt>
                <c:pt idx="270">
                  <c:v>8.0301559320574145E-3</c:v>
                </c:pt>
                <c:pt idx="271">
                  <c:v>7.3758320284109365E-3</c:v>
                </c:pt>
                <c:pt idx="272">
                  <c:v>5.0228840120272351E-3</c:v>
                </c:pt>
                <c:pt idx="273">
                  <c:v>3.1399716440437455E-3</c:v>
                </c:pt>
                <c:pt idx="274">
                  <c:v>2.9437175157923053E-3</c:v>
                </c:pt>
                <c:pt idx="275">
                  <c:v>2.4990001215426778E-3</c:v>
                </c:pt>
                <c:pt idx="276">
                  <c:v>2.0743623724693346E-3</c:v>
                </c:pt>
                <c:pt idx="277">
                  <c:v>1.9559164845358514E-3</c:v>
                </c:pt>
                <c:pt idx="278">
                  <c:v>2.1349505132706413E-3</c:v>
                </c:pt>
                <c:pt idx="279">
                  <c:v>1.5327067615814806E-3</c:v>
                </c:pt>
                <c:pt idx="280">
                  <c:v>1.4267687203774989E-3</c:v>
                </c:pt>
                <c:pt idx="281">
                  <c:v>1.3901254142648471E-3</c:v>
                </c:pt>
                <c:pt idx="282">
                  <c:v>1.7082014046576437E-3</c:v>
                </c:pt>
                <c:pt idx="283">
                  <c:v>1.5867037137395732E-3</c:v>
                </c:pt>
                <c:pt idx="284">
                  <c:v>1.5176008467713813E-3</c:v>
                </c:pt>
                <c:pt idx="285">
                  <c:v>1.5120041256181938E-3</c:v>
                </c:pt>
                <c:pt idx="286">
                  <c:v>1.2563376799402078E-3</c:v>
                </c:pt>
                <c:pt idx="287">
                  <c:v>1.2631760729691689E-3</c:v>
                </c:pt>
                <c:pt idx="288">
                  <c:v>1.2582845380058861E-3</c:v>
                </c:pt>
                <c:pt idx="289">
                  <c:v>1.231928379705921E-3</c:v>
                </c:pt>
                <c:pt idx="290">
                  <c:v>1.0146193619369438E-3</c:v>
                </c:pt>
                <c:pt idx="291">
                  <c:v>1.1828866341020486E-3</c:v>
                </c:pt>
                <c:pt idx="292">
                  <c:v>1.1785738420243366E-3</c:v>
                </c:pt>
                <c:pt idx="293">
                  <c:v>9.7872628477336404E-4</c:v>
                </c:pt>
                <c:pt idx="294">
                  <c:v>1.016668738579835E-3</c:v>
                </c:pt>
                <c:pt idx="295">
                  <c:v>9.9699311409324641E-4</c:v>
                </c:pt>
                <c:pt idx="296">
                  <c:v>9.3803478319934405E-4</c:v>
                </c:pt>
                <c:pt idx="297">
                  <c:v>1.0567366866541105E-3</c:v>
                </c:pt>
                <c:pt idx="298">
                  <c:v>1.0404545672185186E-3</c:v>
                </c:pt>
                <c:pt idx="299">
                  <c:v>1.1033123711645179E-3</c:v>
                </c:pt>
                <c:pt idx="300">
                  <c:v>8.596263077608737E-4</c:v>
                </c:pt>
                <c:pt idx="301">
                  <c:v>8.5087952138247541E-4</c:v>
                </c:pt>
                <c:pt idx="302">
                  <c:v>9.1906483279385756E-4</c:v>
                </c:pt>
                <c:pt idx="303">
                  <c:v>9.5453956069626482E-4</c:v>
                </c:pt>
                <c:pt idx="304">
                  <c:v>9.3664988661000808E-4</c:v>
                </c:pt>
                <c:pt idx="305">
                  <c:v>1.0469553158965201E-3</c:v>
                </c:pt>
                <c:pt idx="306">
                  <c:v>8.1059058535439303E-4</c:v>
                </c:pt>
                <c:pt idx="307">
                  <c:v>8.0126159531942087E-4</c:v>
                </c:pt>
                <c:pt idx="308">
                  <c:v>7.9214920791459431E-4</c:v>
                </c:pt>
                <c:pt idx="309">
                  <c:v>7.5009733371024588E-4</c:v>
                </c:pt>
                <c:pt idx="310">
                  <c:v>7.4378549709039712E-4</c:v>
                </c:pt>
                <c:pt idx="311">
                  <c:v>7.3585993805869339E-4</c:v>
                </c:pt>
                <c:pt idx="312">
                  <c:v>8.4574908203237668E-4</c:v>
                </c:pt>
                <c:pt idx="313">
                  <c:v>8.382545635327055E-4</c:v>
                </c:pt>
                <c:pt idx="314">
                  <c:v>7.9676062362779869E-4</c:v>
                </c:pt>
                <c:pt idx="315">
                  <c:v>6.7318023413592322E-4</c:v>
                </c:pt>
                <c:pt idx="316">
                  <c:v>6.6798200686328058E-4</c:v>
                </c:pt>
                <c:pt idx="317">
                  <c:v>7.3880585175851933E-4</c:v>
                </c:pt>
                <c:pt idx="318">
                  <c:v>8.0612082441800209E-4</c:v>
                </c:pt>
                <c:pt idx="319">
                  <c:v>7.9898047521420666E-4</c:v>
                </c:pt>
                <c:pt idx="320">
                  <c:v>9.7581678155118814E-4</c:v>
                </c:pt>
                <c:pt idx="321">
                  <c:v>7.8817348352151761E-4</c:v>
                </c:pt>
                <c:pt idx="322">
                  <c:v>7.8368602014808049E-4</c:v>
                </c:pt>
                <c:pt idx="323">
                  <c:v>6.6546847925609152E-4</c:v>
                </c:pt>
                <c:pt idx="324">
                  <c:v>6.6182005986189303E-4</c:v>
                </c:pt>
                <c:pt idx="325">
                  <c:v>6.560841571188632E-4</c:v>
                </c:pt>
                <c:pt idx="326">
                  <c:v>7.6002574376918383E-4</c:v>
                </c:pt>
                <c:pt idx="327">
                  <c:v>6.8374536095729165E-4</c:v>
                </c:pt>
                <c:pt idx="328">
                  <c:v>6.7652502479696416E-4</c:v>
                </c:pt>
                <c:pt idx="329">
                  <c:v>7.4365707621159292E-4</c:v>
                </c:pt>
                <c:pt idx="330">
                  <c:v>5.9581704334692187E-4</c:v>
                </c:pt>
                <c:pt idx="331">
                  <c:v>5.8972668996087028E-4</c:v>
                </c:pt>
                <c:pt idx="332">
                  <c:v>6.9096546645802724E-4</c:v>
                </c:pt>
                <c:pt idx="333">
                  <c:v>6.8739312358312237E-4</c:v>
                </c:pt>
                <c:pt idx="334">
                  <c:v>6.8026008885614284E-4</c:v>
                </c:pt>
                <c:pt idx="335">
                  <c:v>5.300570368195459E-4</c:v>
                </c:pt>
                <c:pt idx="336">
                  <c:v>5.2653297286667515E-4</c:v>
                </c:pt>
                <c:pt idx="337">
                  <c:v>5.2300893691639542E-4</c:v>
                </c:pt>
                <c:pt idx="338">
                  <c:v>5.5193403277037844E-4</c:v>
                </c:pt>
                <c:pt idx="339">
                  <c:v>5.4842791481511514E-4</c:v>
                </c:pt>
                <c:pt idx="340">
                  <c:v>4.7472188569272689E-4</c:v>
                </c:pt>
                <c:pt idx="341">
                  <c:v>6.0725340499118206E-4</c:v>
                </c:pt>
                <c:pt idx="342">
                  <c:v>4.9922446487250382E-4</c:v>
                </c:pt>
                <c:pt idx="343">
                  <c:v>4.9625161213212154E-4</c:v>
                </c:pt>
                <c:pt idx="344">
                  <c:v>5.2341085176275232E-4</c:v>
                </c:pt>
                <c:pt idx="345">
                  <c:v>6.2376685503740036E-4</c:v>
                </c:pt>
                <c:pt idx="346">
                  <c:v>6.1533762773061324E-4</c:v>
                </c:pt>
                <c:pt idx="347">
                  <c:v>6.1006830894322361E-4</c:v>
                </c:pt>
                <c:pt idx="348">
                  <c:v>7.4354225484825765E-4</c:v>
                </c:pt>
                <c:pt idx="349">
                  <c:v>7.3715224432080798E-4</c:v>
                </c:pt>
                <c:pt idx="350">
                  <c:v>5.9447888225344885E-4</c:v>
                </c:pt>
                <c:pt idx="351">
                  <c:v>5.5717213709926411E-4</c:v>
                </c:pt>
                <c:pt idx="352">
                  <c:v>5.5053470590916401E-4</c:v>
                </c:pt>
                <c:pt idx="353">
                  <c:v>5.7635717949589677E-4</c:v>
                </c:pt>
                <c:pt idx="354">
                  <c:v>5.7301518438603364E-4</c:v>
                </c:pt>
                <c:pt idx="355">
                  <c:v>6.3286934629025395E-4</c:v>
                </c:pt>
                <c:pt idx="356">
                  <c:v>6.235163032804439E-4</c:v>
                </c:pt>
                <c:pt idx="357">
                  <c:v>6.5316752245075948E-4</c:v>
                </c:pt>
                <c:pt idx="358">
                  <c:v>6.4125210127274207E-4</c:v>
                </c:pt>
                <c:pt idx="359">
                  <c:v>6.3322951440762947E-4</c:v>
                </c:pt>
                <c:pt idx="360">
                  <c:v>6.3000671302021146E-4</c:v>
                </c:pt>
                <c:pt idx="361">
                  <c:v>6.4806779398353159E-4</c:v>
                </c:pt>
                <c:pt idx="362">
                  <c:v>5.8145137179244381E-4</c:v>
                </c:pt>
                <c:pt idx="363">
                  <c:v>5.7828245784112878E-4</c:v>
                </c:pt>
                <c:pt idx="364">
                  <c:v>5.9747065922564695E-4</c:v>
                </c:pt>
                <c:pt idx="365">
                  <c:v>5.9435062791882804E-4</c:v>
                </c:pt>
                <c:pt idx="366">
                  <c:v>5.9123061840538071E-4</c:v>
                </c:pt>
                <c:pt idx="367">
                  <c:v>6.4587207472532578E-4</c:v>
                </c:pt>
                <c:pt idx="368">
                  <c:v>5.8075953447600309E-4</c:v>
                </c:pt>
                <c:pt idx="369">
                  <c:v>5.7662943026272849E-4</c:v>
                </c:pt>
                <c:pt idx="370">
                  <c:v>6.6757662685373636E-4</c:v>
                </c:pt>
                <c:pt idx="371">
                  <c:v>7.5615077920901592E-4</c:v>
                </c:pt>
                <c:pt idx="372">
                  <c:v>9.0781548102946059E-4</c:v>
                </c:pt>
                <c:pt idx="373">
                  <c:v>9.0881221096605317E-4</c:v>
                </c:pt>
                <c:pt idx="374">
                  <c:v>7.6126261170332869E-4</c:v>
                </c:pt>
                <c:pt idx="375">
                  <c:v>7.5811072660365874E-4</c:v>
                </c:pt>
                <c:pt idx="376">
                  <c:v>7.5495886398260358E-4</c:v>
                </c:pt>
                <c:pt idx="377">
                  <c:v>9.2567485336190385E-4</c:v>
                </c:pt>
                <c:pt idx="378">
                  <c:v>8.5825334170856044E-4</c:v>
                </c:pt>
                <c:pt idx="379">
                  <c:v>8.6151808984362389E-4</c:v>
                </c:pt>
                <c:pt idx="380">
                  <c:v>8.6728209994927621E-4</c:v>
                </c:pt>
                <c:pt idx="381">
                  <c:v>8.6401587247122611E-4</c:v>
                </c:pt>
                <c:pt idx="382">
                  <c:v>8.7153001432810644E-4</c:v>
                </c:pt>
                <c:pt idx="383">
                  <c:v>8.6822289207154541E-4</c:v>
                </c:pt>
                <c:pt idx="384">
                  <c:v>8.699332028600323E-4</c:v>
                </c:pt>
                <c:pt idx="385">
                  <c:v>8.0002819029910996E-4</c:v>
                </c:pt>
                <c:pt idx="386">
                  <c:v>8.4140627868014152E-4</c:v>
                </c:pt>
                <c:pt idx="387">
                  <c:v>8.7178135075213954E-4</c:v>
                </c:pt>
                <c:pt idx="388">
                  <c:v>8.6840936603073751E-4</c:v>
                </c:pt>
                <c:pt idx="389">
                  <c:v>8.9878414093068413E-4</c:v>
                </c:pt>
                <c:pt idx="390">
                  <c:v>1.0156108506895287E-3</c:v>
                </c:pt>
                <c:pt idx="391">
                  <c:v>1.022432881746147E-3</c:v>
                </c:pt>
                <c:pt idx="392">
                  <c:v>9.4948773727085976E-4</c:v>
                </c:pt>
                <c:pt idx="393">
                  <c:v>1.1265295442770093E-3</c:v>
                </c:pt>
                <c:pt idx="394">
                  <c:v>1.128781801299688E-3</c:v>
                </c:pt>
                <c:pt idx="395">
                  <c:v>1.1252710012051256E-3</c:v>
                </c:pt>
                <c:pt idx="396">
                  <c:v>9.8628007350561649E-4</c:v>
                </c:pt>
                <c:pt idx="397">
                  <c:v>9.9195037531704666E-4</c:v>
                </c:pt>
                <c:pt idx="398">
                  <c:v>9.5275187310228779E-4</c:v>
                </c:pt>
                <c:pt idx="399">
                  <c:v>9.9513074558596286E-4</c:v>
                </c:pt>
                <c:pt idx="400">
                  <c:v>1.0009540105842406E-3</c:v>
                </c:pt>
                <c:pt idx="401">
                  <c:v>9.774850650198807E-4</c:v>
                </c:pt>
                <c:pt idx="402">
                  <c:v>1.1216961805142803E-3</c:v>
                </c:pt>
                <c:pt idx="403">
                  <c:v>1.130225512721308E-3</c:v>
                </c:pt>
                <c:pt idx="404">
                  <c:v>1.14266317093996E-3</c:v>
                </c:pt>
                <c:pt idx="405">
                  <c:v>1.1388735144589332E-3</c:v>
                </c:pt>
                <c:pt idx="406">
                  <c:v>1.1081289988218686E-3</c:v>
                </c:pt>
                <c:pt idx="407">
                  <c:v>9.983421108188549E-4</c:v>
                </c:pt>
                <c:pt idx="408">
                  <c:v>9.9448067006486433E-4</c:v>
                </c:pt>
                <c:pt idx="409">
                  <c:v>9.5197843739959834E-4</c:v>
                </c:pt>
                <c:pt idx="410">
                  <c:v>9.4811721235461106E-4</c:v>
                </c:pt>
                <c:pt idx="411">
                  <c:v>9.2011360400184915E-4</c:v>
                </c:pt>
                <c:pt idx="412">
                  <c:v>9.2678853977584143E-4</c:v>
                </c:pt>
                <c:pt idx="413">
                  <c:v>8.4339440947103143E-4</c:v>
                </c:pt>
                <c:pt idx="414">
                  <c:v>8.0719948644260341E-4</c:v>
                </c:pt>
                <c:pt idx="415">
                  <c:v>8.0885262704224049E-4</c:v>
                </c:pt>
                <c:pt idx="416">
                  <c:v>8.8867844497589311E-4</c:v>
                </c:pt>
                <c:pt idx="417">
                  <c:v>8.8463081452320221E-4</c:v>
                </c:pt>
                <c:pt idx="418">
                  <c:v>8.868525487487444E-4</c:v>
                </c:pt>
                <c:pt idx="419">
                  <c:v>1.0147830202384643E-3</c:v>
                </c:pt>
                <c:pt idx="420">
                  <c:v>9.2829297466237451E-4</c:v>
                </c:pt>
                <c:pt idx="421">
                  <c:v>9.3315249711710933E-4</c:v>
                </c:pt>
                <c:pt idx="422">
                  <c:v>9.3347140673407422E-4</c:v>
                </c:pt>
                <c:pt idx="423">
                  <c:v>9.2929591579011389E-4</c:v>
                </c:pt>
                <c:pt idx="424">
                  <c:v>9.3078486019037589E-4</c:v>
                </c:pt>
                <c:pt idx="425">
                  <c:v>9.3348170405972036E-4</c:v>
                </c:pt>
                <c:pt idx="426">
                  <c:v>8.4453914085843684E-4</c:v>
                </c:pt>
                <c:pt idx="427">
                  <c:v>8.497511942692509E-4</c:v>
                </c:pt>
                <c:pt idx="428">
                  <c:v>8.9611838381872453E-4</c:v>
                </c:pt>
                <c:pt idx="429">
                  <c:v>8.9180111722183208E-4</c:v>
                </c:pt>
                <c:pt idx="430">
                  <c:v>8.4855748867457726E-4</c:v>
                </c:pt>
                <c:pt idx="431">
                  <c:v>8.5281130664899491E-4</c:v>
                </c:pt>
                <c:pt idx="432">
                  <c:v>9.8003222941126216E-4</c:v>
                </c:pt>
                <c:pt idx="433">
                  <c:v>9.8066084061161629E-4</c:v>
                </c:pt>
                <c:pt idx="434">
                  <c:v>9.7625474422793597E-4</c:v>
                </c:pt>
                <c:pt idx="435">
                  <c:v>9.361823825176582E-4</c:v>
                </c:pt>
                <c:pt idx="436">
                  <c:v>9.341892644796105E-4</c:v>
                </c:pt>
                <c:pt idx="437">
                  <c:v>9.2973171683830664E-4</c:v>
                </c:pt>
                <c:pt idx="438">
                  <c:v>9.2890524489393602E-4</c:v>
                </c:pt>
                <c:pt idx="439">
                  <c:v>9.7686087970361049E-4</c:v>
                </c:pt>
                <c:pt idx="440">
                  <c:v>9.3335875458201299E-4</c:v>
                </c:pt>
                <c:pt idx="441">
                  <c:v>9.2881861177956254E-4</c:v>
                </c:pt>
                <c:pt idx="442">
                  <c:v>9.3045664011671839E-4</c:v>
                </c:pt>
                <c:pt idx="443">
                  <c:v>1.0702479962046529E-3</c:v>
                </c:pt>
                <c:pt idx="444">
                  <c:v>1.0656462609855066E-3</c:v>
                </c:pt>
                <c:pt idx="445">
                  <c:v>1.0653061479670232E-3</c:v>
                </c:pt>
                <c:pt idx="446">
                  <c:v>1.1562641591528968E-3</c:v>
                </c:pt>
                <c:pt idx="447">
                  <c:v>1.0589180501066196E-3</c:v>
                </c:pt>
                <c:pt idx="448">
                  <c:v>1.0585361642727765E-3</c:v>
                </c:pt>
                <c:pt idx="449">
                  <c:v>9.6343424365755311E-4</c:v>
                </c:pt>
                <c:pt idx="450">
                  <c:v>9.5877074759812247E-4</c:v>
                </c:pt>
                <c:pt idx="451">
                  <c:v>1.0062488207904926E-3</c:v>
                </c:pt>
                <c:pt idx="452">
                  <c:v>1.0015596835386365E-3</c:v>
                </c:pt>
                <c:pt idx="453">
                  <c:v>9.9687059263994923E-4</c:v>
                </c:pt>
                <c:pt idx="454">
                  <c:v>9.4914856223801268E-4</c:v>
                </c:pt>
                <c:pt idx="455">
                  <c:v>9.4836758261164381E-4</c:v>
                </c:pt>
                <c:pt idx="456">
                  <c:v>9.4363992756914825E-4</c:v>
                </c:pt>
                <c:pt idx="457">
                  <c:v>9.4149593089669771E-4</c:v>
                </c:pt>
                <c:pt idx="458">
                  <c:v>9.3675534862802255E-4</c:v>
                </c:pt>
                <c:pt idx="459">
                  <c:v>9.2945724252695378E-4</c:v>
                </c:pt>
                <c:pt idx="460">
                  <c:v>9.7607761236198696E-4</c:v>
                </c:pt>
                <c:pt idx="461">
                  <c:v>1.0677868573771767E-3</c:v>
                </c:pt>
                <c:pt idx="462">
                  <c:v>1.110605716421873E-3</c:v>
                </c:pt>
                <c:pt idx="463">
                  <c:v>1.1043213784040771E-3</c:v>
                </c:pt>
                <c:pt idx="464">
                  <c:v>1.107247489235534E-3</c:v>
                </c:pt>
                <c:pt idx="465">
                  <c:v>1.1981417919335934E-3</c:v>
                </c:pt>
                <c:pt idx="466">
                  <c:v>1.191699730254029E-3</c:v>
                </c:pt>
                <c:pt idx="467">
                  <c:v>1.1391548053391422E-3</c:v>
                </c:pt>
                <c:pt idx="468">
                  <c:v>9.9660423289672675E-4</c:v>
                </c:pt>
                <c:pt idx="469">
                  <c:v>9.9043030363761054E-4</c:v>
                </c:pt>
                <c:pt idx="470">
                  <c:v>1.0336069657982199E-3</c:v>
                </c:pt>
                <c:pt idx="471">
                  <c:v>1.0273779850862169E-3</c:v>
                </c:pt>
                <c:pt idx="472">
                  <c:v>1.0268526268512078E-3</c:v>
                </c:pt>
                <c:pt idx="473">
                  <c:v>1.0220458424507908E-3</c:v>
                </c:pt>
                <c:pt idx="474">
                  <c:v>9.2103526361925659E-4</c:v>
                </c:pt>
                <c:pt idx="475">
                  <c:v>9.1749232072652835E-4</c:v>
                </c:pt>
                <c:pt idx="476">
                  <c:v>9.5818145410923026E-4</c:v>
                </c:pt>
                <c:pt idx="477">
                  <c:v>9.5338181264226619E-4</c:v>
                </c:pt>
                <c:pt idx="478">
                  <c:v>9.4860500101920484E-4</c:v>
                </c:pt>
                <c:pt idx="479">
                  <c:v>9.4380533877256386E-4</c:v>
                </c:pt>
                <c:pt idx="480">
                  <c:v>9.3899444772103686E-4</c:v>
                </c:pt>
                <c:pt idx="481">
                  <c:v>9.3419493753230348E-4</c:v>
                </c:pt>
                <c:pt idx="482">
                  <c:v>1.0254628284723309E-3</c:v>
                </c:pt>
                <c:pt idx="483">
                  <c:v>1.0717081581422478E-3</c:v>
                </c:pt>
                <c:pt idx="484">
                  <c:v>1.065399940233891E-3</c:v>
                </c:pt>
                <c:pt idx="485">
                  <c:v>9.1629066847843076E-4</c:v>
                </c:pt>
                <c:pt idx="486">
                  <c:v>9.555685454023838E-4</c:v>
                </c:pt>
                <c:pt idx="487">
                  <c:v>9.5611826962269401E-4</c:v>
                </c:pt>
                <c:pt idx="488">
                  <c:v>8.5497033542542315E-4</c:v>
                </c:pt>
                <c:pt idx="489">
                  <c:v>8.5014764396219552E-4</c:v>
                </c:pt>
                <c:pt idx="490">
                  <c:v>8.4888743627400585E-4</c:v>
                </c:pt>
                <c:pt idx="491">
                  <c:v>8.9241276733532558E-4</c:v>
                </c:pt>
                <c:pt idx="492">
                  <c:v>8.8758011362675298E-4</c:v>
                </c:pt>
                <c:pt idx="493">
                  <c:v>8.8274750704363453E-4</c:v>
                </c:pt>
                <c:pt idx="494">
                  <c:v>8.7789371680054213E-4</c:v>
                </c:pt>
                <c:pt idx="495">
                  <c:v>8.7306132125604624E-4</c:v>
                </c:pt>
                <c:pt idx="496">
                  <c:v>8.6701812611834363E-4</c:v>
                </c:pt>
                <c:pt idx="497">
                  <c:v>1.0554238778432547E-3</c:v>
                </c:pt>
                <c:pt idx="498">
                  <c:v>1.0505973238811709E-3</c:v>
                </c:pt>
                <c:pt idx="499">
                  <c:v>1.0516763051315714E-3</c:v>
                </c:pt>
                <c:pt idx="500">
                  <c:v>9.4967858289755317E-4</c:v>
                </c:pt>
                <c:pt idx="501">
                  <c:v>9.4482532795929649E-4</c:v>
                </c:pt>
                <c:pt idx="502">
                  <c:v>9.3997212040355818E-4</c:v>
                </c:pt>
                <c:pt idx="503">
                  <c:v>9.3912781917416556E-4</c:v>
                </c:pt>
                <c:pt idx="504">
                  <c:v>9.3425388287685682E-4</c:v>
                </c:pt>
                <c:pt idx="505">
                  <c:v>9.8514553650129997E-4</c:v>
                </c:pt>
                <c:pt idx="506">
                  <c:v>1.0815863658262394E-3</c:v>
                </c:pt>
                <c:pt idx="507">
                  <c:v>9.781268356682288E-4</c:v>
                </c:pt>
                <c:pt idx="508">
                  <c:v>9.7882257392444818E-4</c:v>
                </c:pt>
                <c:pt idx="509">
                  <c:v>9.8524757331093179E-4</c:v>
                </c:pt>
                <c:pt idx="510">
                  <c:v>1.0303690888407136E-3</c:v>
                </c:pt>
                <c:pt idx="511">
                  <c:v>1.0313577703286471E-3</c:v>
                </c:pt>
                <c:pt idx="512">
                  <c:v>1.1439527139798708E-3</c:v>
                </c:pt>
                <c:pt idx="513">
                  <c:v>1.138838563505441E-3</c:v>
                </c:pt>
                <c:pt idx="514">
                  <c:v>1.0907212671397986E-3</c:v>
                </c:pt>
                <c:pt idx="515">
                  <c:v>1.0970876116486944E-3</c:v>
                </c:pt>
                <c:pt idx="516">
                  <c:v>1.0918804982914974E-3</c:v>
                </c:pt>
                <c:pt idx="517">
                  <c:v>1.0933395271834415E-3</c:v>
                </c:pt>
                <c:pt idx="518">
                  <c:v>1.1929523403235774E-3</c:v>
                </c:pt>
                <c:pt idx="519">
                  <c:v>1.2080036901659225E-3</c:v>
                </c:pt>
                <c:pt idx="520">
                  <c:v>1.1711654916697976E-3</c:v>
                </c:pt>
                <c:pt idx="521">
                  <c:v>1.1844806002610712E-3</c:v>
                </c:pt>
                <c:pt idx="522">
                  <c:v>1.3445814699228668E-3</c:v>
                </c:pt>
                <c:pt idx="523">
                  <c:v>1.399838628109044E-3</c:v>
                </c:pt>
                <c:pt idx="524">
                  <c:v>1.394069918032214E-3</c:v>
                </c:pt>
                <c:pt idx="525">
                  <c:v>1.4460120145837634E-3</c:v>
                </c:pt>
                <c:pt idx="526">
                  <c:v>1.5166366641509736E-3</c:v>
                </c:pt>
                <c:pt idx="527">
                  <c:v>1.3890190726730291E-3</c:v>
                </c:pt>
                <c:pt idx="528">
                  <c:v>1.565257144244074E-3</c:v>
                </c:pt>
                <c:pt idx="529">
                  <c:v>1.6497583276617208E-3</c:v>
                </c:pt>
                <c:pt idx="530">
                  <c:v>1.8362315263552975E-3</c:v>
                </c:pt>
                <c:pt idx="531">
                  <c:v>1.9526134396883614E-3</c:v>
                </c:pt>
                <c:pt idx="532">
                  <c:v>1.9459843346757851E-3</c:v>
                </c:pt>
                <c:pt idx="533">
                  <c:v>1.8730697160973871E-3</c:v>
                </c:pt>
                <c:pt idx="534">
                  <c:v>2.1003568379154456E-3</c:v>
                </c:pt>
                <c:pt idx="535">
                  <c:v>2.1772317304093705E-3</c:v>
                </c:pt>
                <c:pt idx="536">
                  <c:v>2.4761898520440319E-3</c:v>
                </c:pt>
                <c:pt idx="537">
                  <c:v>2.4686726947448457E-3</c:v>
                </c:pt>
                <c:pt idx="538">
                  <c:v>2.5389406298644002E-3</c:v>
                </c:pt>
                <c:pt idx="539">
                  <c:v>2.7038935684504197E-3</c:v>
                </c:pt>
                <c:pt idx="540">
                  <c:v>2.6953465328452223E-3</c:v>
                </c:pt>
                <c:pt idx="541">
                  <c:v>2.8126229998159018E-3</c:v>
                </c:pt>
                <c:pt idx="542">
                  <c:v>3.0718915431884324E-3</c:v>
                </c:pt>
                <c:pt idx="543">
                  <c:v>3.2136505293037924E-3</c:v>
                </c:pt>
                <c:pt idx="544">
                  <c:v>3.3918662082556808E-3</c:v>
                </c:pt>
                <c:pt idx="545">
                  <c:v>4.126081464494725E-3</c:v>
                </c:pt>
                <c:pt idx="546">
                  <c:v>4.1154969229243018E-3</c:v>
                </c:pt>
                <c:pt idx="547">
                  <c:v>4.3998402576000172E-3</c:v>
                </c:pt>
                <c:pt idx="548">
                  <c:v>4.9406845778468536E-3</c:v>
                </c:pt>
                <c:pt idx="549">
                  <c:v>5.2147803848649425E-3</c:v>
                </c:pt>
                <c:pt idx="550">
                  <c:v>5.4365992705001512E-3</c:v>
                </c:pt>
                <c:pt idx="551">
                  <c:v>5.95054562664843E-3</c:v>
                </c:pt>
                <c:pt idx="552">
                  <c:v>5.9376919671877641E-3</c:v>
                </c:pt>
                <c:pt idx="553">
                  <c:v>6.1809871779739843E-3</c:v>
                </c:pt>
                <c:pt idx="554">
                  <c:v>7.1273238853884462E-3</c:v>
                </c:pt>
                <c:pt idx="555">
                  <c:v>7.1138549896467675E-3</c:v>
                </c:pt>
                <c:pt idx="556">
                  <c:v>8.4712127299025712E-3</c:v>
                </c:pt>
                <c:pt idx="557">
                  <c:v>9.0811356894470747E-3</c:v>
                </c:pt>
                <c:pt idx="558">
                  <c:v>1.0110569294342351E-2</c:v>
                </c:pt>
                <c:pt idx="559">
                  <c:v>1.2312707178321499E-2</c:v>
                </c:pt>
                <c:pt idx="560">
                  <c:v>1.3114526744571474E-2</c:v>
                </c:pt>
                <c:pt idx="561">
                  <c:v>1.309848571167538E-2</c:v>
                </c:pt>
                <c:pt idx="562">
                  <c:v>1.697200265502959E-2</c:v>
                </c:pt>
                <c:pt idx="563">
                  <c:v>2.1484959351830545E-2</c:v>
                </c:pt>
                <c:pt idx="564">
                  <c:v>2.1468182283925219E-2</c:v>
                </c:pt>
                <c:pt idx="565">
                  <c:v>2.4727340575031276E-2</c:v>
                </c:pt>
                <c:pt idx="566">
                  <c:v>2.4542044801159485E-2</c:v>
                </c:pt>
                <c:pt idx="567">
                  <c:v>2.4524897695006681E-2</c:v>
                </c:pt>
                <c:pt idx="568">
                  <c:v>2.9408325542359701E-2</c:v>
                </c:pt>
                <c:pt idx="569">
                  <c:v>3.2855153248717128E-2</c:v>
                </c:pt>
                <c:pt idx="570">
                  <c:v>3.3172105595477695E-2</c:v>
                </c:pt>
                <c:pt idx="571">
                  <c:v>4.0090845099439013E-2</c:v>
                </c:pt>
                <c:pt idx="572">
                  <c:v>4.0072389610597579E-2</c:v>
                </c:pt>
                <c:pt idx="573">
                  <c:v>4.0050358704682404E-2</c:v>
                </c:pt>
                <c:pt idx="574">
                  <c:v>4.3661779070809453E-2</c:v>
                </c:pt>
                <c:pt idx="575">
                  <c:v>6.1608442542844345E-2</c:v>
                </c:pt>
                <c:pt idx="576">
                  <c:v>6.2251106515813628E-2</c:v>
                </c:pt>
                <c:pt idx="577">
                  <c:v>6.3589620162341196E-2</c:v>
                </c:pt>
                <c:pt idx="578">
                  <c:v>7.095346303558081E-2</c:v>
                </c:pt>
                <c:pt idx="579">
                  <c:v>7.6403406968554827E-2</c:v>
                </c:pt>
                <c:pt idx="580">
                  <c:v>8.6781658924394101E-2</c:v>
                </c:pt>
                <c:pt idx="581">
                  <c:v>9.4508619870838056E-2</c:v>
                </c:pt>
                <c:pt idx="582">
                  <c:v>0.10172658189292272</c:v>
                </c:pt>
                <c:pt idx="583">
                  <c:v>0.11752804612407004</c:v>
                </c:pt>
                <c:pt idx="584">
                  <c:v>0.12899066443109761</c:v>
                </c:pt>
                <c:pt idx="585">
                  <c:v>0.13936842234762006</c:v>
                </c:pt>
                <c:pt idx="586">
                  <c:v>0.15454175850406854</c:v>
                </c:pt>
                <c:pt idx="587">
                  <c:v>0.17914225045512275</c:v>
                </c:pt>
                <c:pt idx="588">
                  <c:v>0.18324021807241397</c:v>
                </c:pt>
                <c:pt idx="589">
                  <c:v>0.2106689033423359</c:v>
                </c:pt>
                <c:pt idx="590">
                  <c:v>0.22258116579264942</c:v>
                </c:pt>
                <c:pt idx="591">
                  <c:v>0.22783710064400184</c:v>
                </c:pt>
                <c:pt idx="592">
                  <c:v>0.24046991040441271</c:v>
                </c:pt>
                <c:pt idx="593">
                  <c:v>0.24723401810119014</c:v>
                </c:pt>
                <c:pt idx="594">
                  <c:v>0.25342651590840992</c:v>
                </c:pt>
                <c:pt idx="595">
                  <c:v>0.2593355518701338</c:v>
                </c:pt>
                <c:pt idx="596">
                  <c:v>0.25807507722315187</c:v>
                </c:pt>
                <c:pt idx="597">
                  <c:v>0.25306567909507593</c:v>
                </c:pt>
                <c:pt idx="598">
                  <c:v>0.23272123459871594</c:v>
                </c:pt>
                <c:pt idx="599">
                  <c:v>0.22444589359902906</c:v>
                </c:pt>
                <c:pt idx="600">
                  <c:v>0.20784183408318438</c:v>
                </c:pt>
                <c:pt idx="601">
                  <c:v>0.2001784475967229</c:v>
                </c:pt>
                <c:pt idx="602">
                  <c:v>0.17534524536786891</c:v>
                </c:pt>
                <c:pt idx="603">
                  <c:v>0.14520593281142283</c:v>
                </c:pt>
                <c:pt idx="604">
                  <c:v>4.3890541241286239E-2</c:v>
                </c:pt>
                <c:pt idx="605">
                  <c:v>4.3874376826997685E-2</c:v>
                </c:pt>
                <c:pt idx="606">
                  <c:v>4.3858213358978465E-2</c:v>
                </c:pt>
                <c:pt idx="607">
                  <c:v>5.3442839021243345E-3</c:v>
                </c:pt>
                <c:pt idx="608">
                  <c:v>5.3301319672843378E-3</c:v>
                </c:pt>
                <c:pt idx="609">
                  <c:v>5.3913763123758169E-3</c:v>
                </c:pt>
                <c:pt idx="610">
                  <c:v>5.066008639139391E-3</c:v>
                </c:pt>
                <c:pt idx="611">
                  <c:v>4.4863045020753986E-3</c:v>
                </c:pt>
                <c:pt idx="612">
                  <c:v>4.0423080781253245E-3</c:v>
                </c:pt>
                <c:pt idx="613">
                  <c:v>2.8410262332586376E-3</c:v>
                </c:pt>
                <c:pt idx="614">
                  <c:v>2.2685211918043423E-3</c:v>
                </c:pt>
                <c:pt idx="615">
                  <c:v>2.0695291697871631E-3</c:v>
                </c:pt>
                <c:pt idx="616">
                  <c:v>1.9235366791974583E-3</c:v>
                </c:pt>
                <c:pt idx="617">
                  <c:v>1.6747876356399049E-3</c:v>
                </c:pt>
                <c:pt idx="618">
                  <c:v>1.5487583306069326E-3</c:v>
                </c:pt>
                <c:pt idx="619">
                  <c:v>1.4459668470453004E-3</c:v>
                </c:pt>
                <c:pt idx="620">
                  <c:v>1.2990807361975339E-3</c:v>
                </c:pt>
                <c:pt idx="621">
                  <c:v>1.2170433709288156E-3</c:v>
                </c:pt>
                <c:pt idx="622">
                  <c:v>1.1359148064660931E-3</c:v>
                </c:pt>
                <c:pt idx="623">
                  <c:v>1.0679098847618295E-3</c:v>
                </c:pt>
                <c:pt idx="624">
                  <c:v>1.0037062582594375E-3</c:v>
                </c:pt>
                <c:pt idx="625">
                  <c:v>9.5097337648004324E-4</c:v>
                </c:pt>
                <c:pt idx="626">
                  <c:v>1.2796080878602731E-3</c:v>
                </c:pt>
                <c:pt idx="627">
                  <c:v>1.2195421671838125E-3</c:v>
                </c:pt>
                <c:pt idx="628">
                  <c:v>1.1692553427828951E-3</c:v>
                </c:pt>
                <c:pt idx="629">
                  <c:v>9.0741314869906948E-4</c:v>
                </c:pt>
                <c:pt idx="630">
                  <c:v>8.827979241666082E-4</c:v>
                </c:pt>
                <c:pt idx="631">
                  <c:v>8.611241642241807E-4</c:v>
                </c:pt>
                <c:pt idx="632">
                  <c:v>9.0548077207546363E-4</c:v>
                </c:pt>
                <c:pt idx="633">
                  <c:v>8.7555732318154588E-4</c:v>
                </c:pt>
                <c:pt idx="634">
                  <c:v>9.6659350785899191E-4</c:v>
                </c:pt>
                <c:pt idx="635">
                  <c:v>1.249273600725205E-3</c:v>
                </c:pt>
                <c:pt idx="636">
                  <c:v>1.2377241842120466E-3</c:v>
                </c:pt>
                <c:pt idx="637">
                  <c:v>1.0423604372143129E-3</c:v>
                </c:pt>
                <c:pt idx="638">
                  <c:v>1.028969460819596E-3</c:v>
                </c:pt>
                <c:pt idx="639">
                  <c:v>1.0144505202843044E-3</c:v>
                </c:pt>
                <c:pt idx="640">
                  <c:v>1.0494836138408223E-3</c:v>
                </c:pt>
                <c:pt idx="641">
                  <c:v>1.0448387356909949E-3</c:v>
                </c:pt>
                <c:pt idx="642">
                  <c:v>1.0333063263347065E-3</c:v>
                </c:pt>
                <c:pt idx="643">
                  <c:v>9.2642971201394074E-4</c:v>
                </c:pt>
                <c:pt idx="644">
                  <c:v>1.0132458169808179E-3</c:v>
                </c:pt>
                <c:pt idx="645">
                  <c:v>1.0033395554509656E-3</c:v>
                </c:pt>
                <c:pt idx="646">
                  <c:v>9.0553551991202029E-4</c:v>
                </c:pt>
                <c:pt idx="647">
                  <c:v>9.0100687357600742E-4</c:v>
                </c:pt>
                <c:pt idx="648">
                  <c:v>8.929416290162389E-4</c:v>
                </c:pt>
                <c:pt idx="649">
                  <c:v>1.0239051372224082E-3</c:v>
                </c:pt>
                <c:pt idx="650">
                  <c:v>1.0193938784957271E-3</c:v>
                </c:pt>
                <c:pt idx="651">
                  <c:v>1.0148826563468091E-3</c:v>
                </c:pt>
                <c:pt idx="652">
                  <c:v>7.8154227790567068E-4</c:v>
                </c:pt>
                <c:pt idx="653">
                  <c:v>7.7704964278261222E-4</c:v>
                </c:pt>
                <c:pt idx="654">
                  <c:v>7.7255704305391796E-4</c:v>
                </c:pt>
                <c:pt idx="655">
                  <c:v>8.0769327822188439E-4</c:v>
                </c:pt>
                <c:pt idx="656">
                  <c:v>8.0323013812151167E-4</c:v>
                </c:pt>
                <c:pt idx="657">
                  <c:v>7.9876703296332253E-4</c:v>
                </c:pt>
                <c:pt idx="658">
                  <c:v>7.4869422414110287E-4</c:v>
                </c:pt>
                <c:pt idx="659">
                  <c:v>7.8885850083120477E-4</c:v>
                </c:pt>
                <c:pt idx="660">
                  <c:v>7.8440105494813968E-4</c:v>
                </c:pt>
                <c:pt idx="661">
                  <c:v>7.8094985121225061E-4</c:v>
                </c:pt>
                <c:pt idx="662">
                  <c:v>7.7648672055493132E-4</c:v>
                </c:pt>
                <c:pt idx="663">
                  <c:v>7.6800859352522954E-4</c:v>
                </c:pt>
                <c:pt idx="664">
                  <c:v>7.1814524318315927E-4</c:v>
                </c:pt>
                <c:pt idx="665">
                  <c:v>6.6932620880800326E-4</c:v>
                </c:pt>
                <c:pt idx="666">
                  <c:v>6.6406382034679657E-4</c:v>
                </c:pt>
                <c:pt idx="667">
                  <c:v>6.5963597144239332E-4</c:v>
                </c:pt>
                <c:pt idx="668">
                  <c:v>6.9953777376540089E-4</c:v>
                </c:pt>
                <c:pt idx="669">
                  <c:v>6.9153052770940871E-4</c:v>
                </c:pt>
                <c:pt idx="670">
                  <c:v>8.1942855717140849E-4</c:v>
                </c:pt>
                <c:pt idx="671">
                  <c:v>1.0355279070991708E-3</c:v>
                </c:pt>
                <c:pt idx="672">
                  <c:v>1.03114437682771E-3</c:v>
                </c:pt>
                <c:pt idx="673">
                  <c:v>1.024084217122718E-3</c:v>
                </c:pt>
                <c:pt idx="674">
                  <c:v>8.4373925903120201E-4</c:v>
                </c:pt>
                <c:pt idx="675">
                  <c:v>8.3614975205966379E-4</c:v>
                </c:pt>
                <c:pt idx="676">
                  <c:v>8.7559192078815059E-4</c:v>
                </c:pt>
                <c:pt idx="677">
                  <c:v>9.5885330887848872E-4</c:v>
                </c:pt>
                <c:pt idx="678">
                  <c:v>9.4839197529084779E-4</c:v>
                </c:pt>
                <c:pt idx="679">
                  <c:v>9.8758241012070875E-4</c:v>
                </c:pt>
                <c:pt idx="680">
                  <c:v>9.3969219070341747E-4</c:v>
                </c:pt>
                <c:pt idx="681">
                  <c:v>9.2599791930029444E-4</c:v>
                </c:pt>
                <c:pt idx="682">
                  <c:v>8.7858712126356875E-4</c:v>
                </c:pt>
                <c:pt idx="683">
                  <c:v>8.311766490112474E-4</c:v>
                </c:pt>
                <c:pt idx="684">
                  <c:v>8.2375897957209928E-4</c:v>
                </c:pt>
                <c:pt idx="685">
                  <c:v>9.4829517820260083E-4</c:v>
                </c:pt>
                <c:pt idx="686">
                  <c:v>9.8694673763816327E-4</c:v>
                </c:pt>
                <c:pt idx="687">
                  <c:v>9.7655977294229654E-4</c:v>
                </c:pt>
                <c:pt idx="688">
                  <c:v>1.0187594289473769E-3</c:v>
                </c:pt>
                <c:pt idx="689">
                  <c:v>1.0144798266515228E-3</c:v>
                </c:pt>
                <c:pt idx="690">
                  <c:v>1.0102002563198967E-3</c:v>
                </c:pt>
                <c:pt idx="691">
                  <c:v>8.3772064291042793E-4</c:v>
                </c:pt>
                <c:pt idx="692">
                  <c:v>9.624098695526648E-4</c:v>
                </c:pt>
                <c:pt idx="693">
                  <c:v>9.6053035352795639E-4</c:v>
                </c:pt>
                <c:pt idx="694">
                  <c:v>1.1300658472841215E-3</c:v>
                </c:pt>
                <c:pt idx="695">
                  <c:v>1.1257536059571529E-3</c:v>
                </c:pt>
                <c:pt idx="696">
                  <c:v>1.0351272440088702E-3</c:v>
                </c:pt>
                <c:pt idx="697">
                  <c:v>1.0506138943430676E-3</c:v>
                </c:pt>
                <c:pt idx="698">
                  <c:v>1.0022334750805621E-3</c:v>
                </c:pt>
                <c:pt idx="699">
                  <c:v>1.0094451429663784E-3</c:v>
                </c:pt>
                <c:pt idx="700">
                  <c:v>1.0632178123237764E-3</c:v>
                </c:pt>
                <c:pt idx="701">
                  <c:v>1.2841068184651541E-3</c:v>
                </c:pt>
                <c:pt idx="702">
                  <c:v>1.2796020977060164E-3</c:v>
                </c:pt>
                <c:pt idx="703">
                  <c:v>1.3307189437227857E-3</c:v>
                </c:pt>
                <c:pt idx="704">
                  <c:v>1.0989874940445445E-3</c:v>
                </c:pt>
                <c:pt idx="705">
                  <c:v>1.1031951793983945E-3</c:v>
                </c:pt>
                <c:pt idx="706">
                  <c:v>1.10153299039819E-3</c:v>
                </c:pt>
                <c:pt idx="707">
                  <c:v>1.1887892167725348E-3</c:v>
                </c:pt>
                <c:pt idx="708">
                  <c:v>1.1905562773513411E-3</c:v>
                </c:pt>
                <c:pt idx="709">
                  <c:v>1.1428617923066658E-3</c:v>
                </c:pt>
                <c:pt idx="710">
                  <c:v>1.1382362042046635E-3</c:v>
                </c:pt>
                <c:pt idx="711">
                  <c:v>1.1413185403486494E-3</c:v>
                </c:pt>
                <c:pt idx="712">
                  <c:v>1.1413232640041743E-3</c:v>
                </c:pt>
                <c:pt idx="713">
                  <c:v>1.1366471923832308E-3</c:v>
                </c:pt>
                <c:pt idx="714">
                  <c:v>1.139698802939402E-3</c:v>
                </c:pt>
                <c:pt idx="715">
                  <c:v>1.0552246068180231E-3</c:v>
                </c:pt>
                <c:pt idx="716">
                  <c:v>1.1459971235327918E-3</c:v>
                </c:pt>
                <c:pt idx="717">
                  <c:v>1.155683000053537E-3</c:v>
                </c:pt>
                <c:pt idx="718">
                  <c:v>1.1573720868952881E-3</c:v>
                </c:pt>
                <c:pt idx="719">
                  <c:v>1.1038590926086473E-3</c:v>
                </c:pt>
                <c:pt idx="720">
                  <c:v>1.0990515285907256E-3</c:v>
                </c:pt>
                <c:pt idx="721">
                  <c:v>1.100387870201966E-3</c:v>
                </c:pt>
                <c:pt idx="722">
                  <c:v>1.095499121458841E-3</c:v>
                </c:pt>
                <c:pt idx="723">
                  <c:v>1.0999627479742896E-3</c:v>
                </c:pt>
                <c:pt idx="724">
                  <c:v>1.1443804781036816E-3</c:v>
                </c:pt>
                <c:pt idx="725">
                  <c:v>1.2471398113150527E-3</c:v>
                </c:pt>
                <c:pt idx="726">
                  <c:v>1.249408575782314E-3</c:v>
                </c:pt>
                <c:pt idx="727">
                  <c:v>1.2102937489408517E-3</c:v>
                </c:pt>
                <c:pt idx="728">
                  <c:v>1.3065519918455772E-3</c:v>
                </c:pt>
                <c:pt idx="729">
                  <c:v>1.303396836376168E-3</c:v>
                </c:pt>
                <c:pt idx="730">
                  <c:v>1.2056909433176334E-3</c:v>
                </c:pt>
                <c:pt idx="731">
                  <c:v>1.1494758944703045E-3</c:v>
                </c:pt>
                <c:pt idx="732">
                  <c:v>1.1546676336904788E-3</c:v>
                </c:pt>
                <c:pt idx="733">
                  <c:v>1.2065978442073167E-3</c:v>
                </c:pt>
                <c:pt idx="734">
                  <c:v>1.2532257786496148E-3</c:v>
                </c:pt>
                <c:pt idx="735">
                  <c:v>1.2499351322433519E-3</c:v>
                </c:pt>
                <c:pt idx="736">
                  <c:v>1.147895440981576E-3</c:v>
                </c:pt>
                <c:pt idx="737">
                  <c:v>1.142680144693682E-3</c:v>
                </c:pt>
                <c:pt idx="738">
                  <c:v>1.1444395825505945E-3</c:v>
                </c:pt>
                <c:pt idx="739">
                  <c:v>1.1990440368567998E-3</c:v>
                </c:pt>
                <c:pt idx="740">
                  <c:v>1.1937643335952412E-3</c:v>
                </c:pt>
                <c:pt idx="741">
                  <c:v>1.1884846765995904E-3</c:v>
                </c:pt>
                <c:pt idx="742">
                  <c:v>1.1886936226242829E-3</c:v>
                </c:pt>
                <c:pt idx="743">
                  <c:v>1.1833895459013473E-3</c:v>
                </c:pt>
                <c:pt idx="744">
                  <c:v>1.179941078280664E-3</c:v>
                </c:pt>
                <c:pt idx="745">
                  <c:v>1.3487130792608623E-3</c:v>
                </c:pt>
                <c:pt idx="746">
                  <c:v>1.2895944773955697E-3</c:v>
                </c:pt>
                <c:pt idx="747">
                  <c:v>1.2842236711181146E-3</c:v>
                </c:pt>
                <c:pt idx="748">
                  <c:v>1.3347072820475542E-3</c:v>
                </c:pt>
                <c:pt idx="749">
                  <c:v>1.2754959759361216E-3</c:v>
                </c:pt>
                <c:pt idx="750">
                  <c:v>1.2681285784863683E-3</c:v>
                </c:pt>
                <c:pt idx="751">
                  <c:v>1.2647376964208309E-3</c:v>
                </c:pt>
                <c:pt idx="752">
                  <c:v>1.151696157160913E-3</c:v>
                </c:pt>
                <c:pt idx="753">
                  <c:v>1.1535368719432447E-3</c:v>
                </c:pt>
                <c:pt idx="754">
                  <c:v>1.3189223406838814E-3</c:v>
                </c:pt>
                <c:pt idx="755">
                  <c:v>1.2589628533216371E-3</c:v>
                </c:pt>
                <c:pt idx="756">
                  <c:v>1.2595321068724539E-3</c:v>
                </c:pt>
                <c:pt idx="757">
                  <c:v>1.3129862320745819E-3</c:v>
                </c:pt>
                <c:pt idx="758">
                  <c:v>1.3074955080558913E-3</c:v>
                </c:pt>
                <c:pt idx="759">
                  <c:v>1.3041276916456155E-3</c:v>
                </c:pt>
                <c:pt idx="760">
                  <c:v>1.2456057360895165E-3</c:v>
                </c:pt>
                <c:pt idx="761">
                  <c:v>1.2400975087558746E-3</c:v>
                </c:pt>
                <c:pt idx="762">
                  <c:v>1.2486060829513999E-3</c:v>
                </c:pt>
                <c:pt idx="763">
                  <c:v>1.2430180368273155E-3</c:v>
                </c:pt>
                <c:pt idx="764">
                  <c:v>1.4046962716286174E-3</c:v>
                </c:pt>
                <c:pt idx="765">
                  <c:v>1.4037226152833705E-3</c:v>
                </c:pt>
                <c:pt idx="766">
                  <c:v>1.3981331160254214E-3</c:v>
                </c:pt>
                <c:pt idx="767">
                  <c:v>1.2806792384543345E-3</c:v>
                </c:pt>
                <c:pt idx="768">
                  <c:v>1.2897812178073961E-3</c:v>
                </c:pt>
                <c:pt idx="769">
                  <c:v>1.3972802203027657E-3</c:v>
                </c:pt>
                <c:pt idx="770">
                  <c:v>1.2218989313784049E-3</c:v>
                </c:pt>
                <c:pt idx="771">
                  <c:v>1.2182533141262531E-3</c:v>
                </c:pt>
                <c:pt idx="772">
                  <c:v>1.2125910199726132E-3</c:v>
                </c:pt>
                <c:pt idx="773">
                  <c:v>1.2069287772334973E-3</c:v>
                </c:pt>
                <c:pt idx="774">
                  <c:v>1.2132300473690853E-3</c:v>
                </c:pt>
                <c:pt idx="775">
                  <c:v>1.2075287458391763E-3</c:v>
                </c:pt>
                <c:pt idx="776">
                  <c:v>1.2018101372561262E-3</c:v>
                </c:pt>
                <c:pt idx="777">
                  <c:v>1.2020863548655688E-3</c:v>
                </c:pt>
                <c:pt idx="778">
                  <c:v>1.2602099523537627E-3</c:v>
                </c:pt>
                <c:pt idx="779">
                  <c:v>1.3122437420531557E-3</c:v>
                </c:pt>
                <c:pt idx="780">
                  <c:v>1.3086712435574953E-3</c:v>
                </c:pt>
                <c:pt idx="781">
                  <c:v>1.3117723147657201E-3</c:v>
                </c:pt>
                <c:pt idx="782">
                  <c:v>1.1893422092521396E-3</c:v>
                </c:pt>
                <c:pt idx="783">
                  <c:v>1.1895251810226755E-3</c:v>
                </c:pt>
                <c:pt idx="784">
                  <c:v>1.2422861272847543E-3</c:v>
                </c:pt>
                <c:pt idx="785">
                  <c:v>1.2364309870918088E-3</c:v>
                </c:pt>
                <c:pt idx="786">
                  <c:v>1.2432897234685714E-3</c:v>
                </c:pt>
                <c:pt idx="787">
                  <c:v>1.4272903527648418E-3</c:v>
                </c:pt>
                <c:pt idx="788">
                  <c:v>1.4213225729796063E-3</c:v>
                </c:pt>
                <c:pt idx="789">
                  <c:v>1.408029024349511E-3</c:v>
                </c:pt>
                <c:pt idx="790">
                  <c:v>1.3615314056641824E-3</c:v>
                </c:pt>
                <c:pt idx="791">
                  <c:v>1.2952691141289753E-3</c:v>
                </c:pt>
                <c:pt idx="792">
                  <c:v>1.2892495800409882E-3</c:v>
                </c:pt>
                <c:pt idx="793">
                  <c:v>1.3481426575133915E-3</c:v>
                </c:pt>
                <c:pt idx="794">
                  <c:v>1.4025525159704658E-3</c:v>
                </c:pt>
                <c:pt idx="795">
                  <c:v>1.3965116887230675E-3</c:v>
                </c:pt>
                <c:pt idx="796">
                  <c:v>1.3929654864615465E-3</c:v>
                </c:pt>
                <c:pt idx="797">
                  <c:v>1.6291496310113316E-3</c:v>
                </c:pt>
                <c:pt idx="798">
                  <c:v>1.6404080542648037E-3</c:v>
                </c:pt>
                <c:pt idx="799">
                  <c:v>1.6372856718225351E-3</c:v>
                </c:pt>
                <c:pt idx="800">
                  <c:v>1.8150985824482366E-3</c:v>
                </c:pt>
                <c:pt idx="801">
                  <c:v>1.8219844104561264E-3</c:v>
                </c:pt>
                <c:pt idx="802">
                  <c:v>1.7635763412403537E-3</c:v>
                </c:pt>
                <c:pt idx="803">
                  <c:v>1.7573700406025381E-3</c:v>
                </c:pt>
                <c:pt idx="804">
                  <c:v>1.7607170957726812E-3</c:v>
                </c:pt>
                <c:pt idx="805">
                  <c:v>1.6951276517450469E-3</c:v>
                </c:pt>
                <c:pt idx="806">
                  <c:v>1.6888765322175465E-3</c:v>
                </c:pt>
                <c:pt idx="807">
                  <c:v>1.7043314914442537E-3</c:v>
                </c:pt>
                <c:pt idx="808">
                  <c:v>1.7011125245999085E-3</c:v>
                </c:pt>
                <c:pt idx="809">
                  <c:v>1.8216969894947429E-3</c:v>
                </c:pt>
                <c:pt idx="810">
                  <c:v>1.8120027312290407E-3</c:v>
                </c:pt>
                <c:pt idx="811">
                  <c:v>1.8191547266724092E-3</c:v>
                </c:pt>
                <c:pt idx="812">
                  <c:v>1.8127754475906284E-3</c:v>
                </c:pt>
                <c:pt idx="813">
                  <c:v>1.8198992508702597E-3</c:v>
                </c:pt>
                <c:pt idx="814">
                  <c:v>1.6205893612441168E-3</c:v>
                </c:pt>
                <c:pt idx="815">
                  <c:v>1.6141633950028439E-3</c:v>
                </c:pt>
                <c:pt idx="816">
                  <c:v>1.6197933980594637E-3</c:v>
                </c:pt>
                <c:pt idx="817">
                  <c:v>1.8724260508650571E-3</c:v>
                </c:pt>
                <c:pt idx="818">
                  <c:v>1.7363980934243422E-3</c:v>
                </c:pt>
                <c:pt idx="819">
                  <c:v>1.7332215736453685E-3</c:v>
                </c:pt>
                <c:pt idx="820">
                  <c:v>1.6650063832341813E-3</c:v>
                </c:pt>
                <c:pt idx="821">
                  <c:v>1.5934878545639899E-3</c:v>
                </c:pt>
                <c:pt idx="822">
                  <c:v>1.5960321869137261E-3</c:v>
                </c:pt>
                <c:pt idx="823">
                  <c:v>1.61719318660464E-3</c:v>
                </c:pt>
                <c:pt idx="824">
                  <c:v>1.6105437363629915E-3</c:v>
                </c:pt>
                <c:pt idx="825">
                  <c:v>1.7369578196487678E-3</c:v>
                </c:pt>
                <c:pt idx="826">
                  <c:v>1.7471202450154838E-3</c:v>
                </c:pt>
                <c:pt idx="827">
                  <c:v>1.7404057012159115E-3</c:v>
                </c:pt>
                <c:pt idx="828">
                  <c:v>1.750820343460513E-3</c:v>
                </c:pt>
                <c:pt idx="829">
                  <c:v>1.8908341289651E-3</c:v>
                </c:pt>
                <c:pt idx="830">
                  <c:v>1.884012602282936E-3</c:v>
                </c:pt>
                <c:pt idx="831">
                  <c:v>1.6825253357790895E-3</c:v>
                </c:pt>
                <c:pt idx="832">
                  <c:v>1.6756638333306456E-3</c:v>
                </c:pt>
                <c:pt idx="833">
                  <c:v>1.6688024032166062E-3</c:v>
                </c:pt>
                <c:pt idx="834">
                  <c:v>1.7695490924041399E-3</c:v>
                </c:pt>
                <c:pt idx="835">
                  <c:v>1.8632002277634808E-3</c:v>
                </c:pt>
                <c:pt idx="836">
                  <c:v>1.8560669062588509E-3</c:v>
                </c:pt>
                <c:pt idx="837">
                  <c:v>1.7062094097047939E-3</c:v>
                </c:pt>
                <c:pt idx="838">
                  <c:v>1.8234398775022393E-3</c:v>
                </c:pt>
                <c:pt idx="839">
                  <c:v>1.8160933574073949E-3</c:v>
                </c:pt>
                <c:pt idx="840">
                  <c:v>1.8523686888352354E-3</c:v>
                </c:pt>
                <c:pt idx="841">
                  <c:v>1.9953837254381695E-3</c:v>
                </c:pt>
                <c:pt idx="842">
                  <c:v>2.0324177681991418E-3</c:v>
                </c:pt>
                <c:pt idx="843">
                  <c:v>2.0760321456443163E-3</c:v>
                </c:pt>
                <c:pt idx="844">
                  <c:v>2.0681437801862621E-3</c:v>
                </c:pt>
                <c:pt idx="845">
                  <c:v>2.1287508361170697E-3</c:v>
                </c:pt>
                <c:pt idx="846">
                  <c:v>2.0987032316652646E-3</c:v>
                </c:pt>
                <c:pt idx="847">
                  <c:v>2.1590051324590401E-3</c:v>
                </c:pt>
                <c:pt idx="848">
                  <c:v>2.150340218203079E-3</c:v>
                </c:pt>
                <c:pt idx="849">
                  <c:v>2.7665111195406184E-3</c:v>
                </c:pt>
                <c:pt idx="850">
                  <c:v>2.8705425812572548E-3</c:v>
                </c:pt>
                <c:pt idx="851">
                  <c:v>2.8611629807869104E-3</c:v>
                </c:pt>
                <c:pt idx="852">
                  <c:v>3.0540014264178426E-3</c:v>
                </c:pt>
                <c:pt idx="853">
                  <c:v>3.2387232567473033E-3</c:v>
                </c:pt>
                <c:pt idx="854">
                  <c:v>3.3522411126430535E-3</c:v>
                </c:pt>
                <c:pt idx="855">
                  <c:v>3.5798917689366483E-3</c:v>
                </c:pt>
                <c:pt idx="856">
                  <c:v>3.6743388809960973E-3</c:v>
                </c:pt>
                <c:pt idx="857">
                  <c:v>3.8771629786835517E-3</c:v>
                </c:pt>
                <c:pt idx="858">
                  <c:v>4.6307636178494231E-3</c:v>
                </c:pt>
                <c:pt idx="859">
                  <c:v>4.6191160854166914E-3</c:v>
                </c:pt>
                <c:pt idx="860">
                  <c:v>4.8031569646086363E-3</c:v>
                </c:pt>
                <c:pt idx="861">
                  <c:v>4.1167241485473762E-3</c:v>
                </c:pt>
                <c:pt idx="862">
                  <c:v>3.9774275145544038E-3</c:v>
                </c:pt>
                <c:pt idx="863">
                  <c:v>4.1642718078373792E-3</c:v>
                </c:pt>
                <c:pt idx="864">
                  <c:v>4.613343605177944E-3</c:v>
                </c:pt>
                <c:pt idx="865">
                  <c:v>5.7106256843706639E-3</c:v>
                </c:pt>
                <c:pt idx="866">
                  <c:v>5.8876733329170303E-3</c:v>
                </c:pt>
                <c:pt idx="867">
                  <c:v>6.1027214278171109E-3</c:v>
                </c:pt>
                <c:pt idx="868">
                  <c:v>6.2369351376347412E-3</c:v>
                </c:pt>
                <c:pt idx="869">
                  <c:v>6.3885137428556123E-3</c:v>
                </c:pt>
                <c:pt idx="870">
                  <c:v>6.5780586551430131E-3</c:v>
                </c:pt>
                <c:pt idx="871">
                  <c:v>7.8267692959059082E-3</c:v>
                </c:pt>
                <c:pt idx="872">
                  <c:v>8.3903537870648678E-3</c:v>
                </c:pt>
                <c:pt idx="873">
                  <c:v>8.7128905774071161E-3</c:v>
                </c:pt>
                <c:pt idx="874">
                  <c:v>9.5447943904771633E-3</c:v>
                </c:pt>
                <c:pt idx="875">
                  <c:v>1.0129297058230053E-2</c:v>
                </c:pt>
                <c:pt idx="876">
                  <c:v>1.1735724494915256E-2</c:v>
                </c:pt>
                <c:pt idx="877">
                  <c:v>1.1717566217358179E-2</c:v>
                </c:pt>
                <c:pt idx="878">
                  <c:v>1.2077112775533569E-2</c:v>
                </c:pt>
                <c:pt idx="879">
                  <c:v>1.2803665489249478E-2</c:v>
                </c:pt>
                <c:pt idx="880">
                  <c:v>1.4322365353472557E-2</c:v>
                </c:pt>
                <c:pt idx="881">
                  <c:v>1.4708304040579033E-2</c:v>
                </c:pt>
                <c:pt idx="882">
                  <c:v>1.6526470024478206E-2</c:v>
                </c:pt>
                <c:pt idx="883">
                  <c:v>1.8289545699091921E-2</c:v>
                </c:pt>
                <c:pt idx="884">
                  <c:v>1.8700249288431083E-2</c:v>
                </c:pt>
                <c:pt idx="885">
                  <c:v>1.951766219816391E-2</c:v>
                </c:pt>
                <c:pt idx="886">
                  <c:v>2.1343672095971201E-2</c:v>
                </c:pt>
                <c:pt idx="887">
                  <c:v>2.144557576392056E-2</c:v>
                </c:pt>
                <c:pt idx="888">
                  <c:v>2.5445222258051649E-2</c:v>
                </c:pt>
                <c:pt idx="889">
                  <c:v>2.5424027033701228E-2</c:v>
                </c:pt>
                <c:pt idx="890">
                  <c:v>2.5725260555649009E-2</c:v>
                </c:pt>
                <c:pt idx="891">
                  <c:v>2.8381769087042687E-2</c:v>
                </c:pt>
                <c:pt idx="892">
                  <c:v>2.835999744184169E-2</c:v>
                </c:pt>
                <c:pt idx="893">
                  <c:v>2.9628843324275404E-2</c:v>
                </c:pt>
                <c:pt idx="894">
                  <c:v>3.6037568376544919E-2</c:v>
                </c:pt>
                <c:pt idx="895">
                  <c:v>3.6012045629466631E-2</c:v>
                </c:pt>
                <c:pt idx="896">
                  <c:v>3.7985516448621526E-2</c:v>
                </c:pt>
                <c:pt idx="897">
                  <c:v>4.1589641342110371E-2</c:v>
                </c:pt>
                <c:pt idx="898">
                  <c:v>4.5667935621610332E-2</c:v>
                </c:pt>
                <c:pt idx="899">
                  <c:v>4.5639808668508385E-2</c:v>
                </c:pt>
                <c:pt idx="900">
                  <c:v>4.7478527970478183E-2</c:v>
                </c:pt>
                <c:pt idx="901">
                  <c:v>4.9443837584080372E-2</c:v>
                </c:pt>
                <c:pt idx="902">
                  <c:v>5.1103771568794101E-2</c:v>
                </c:pt>
                <c:pt idx="903">
                  <c:v>5.6938695823836954E-2</c:v>
                </c:pt>
                <c:pt idx="904">
                  <c:v>5.8419142365066484E-2</c:v>
                </c:pt>
                <c:pt idx="905">
                  <c:v>6.0477018259841885E-2</c:v>
                </c:pt>
                <c:pt idx="906">
                  <c:v>6.2323472445817006E-2</c:v>
                </c:pt>
                <c:pt idx="907">
                  <c:v>6.4482979973031609E-2</c:v>
                </c:pt>
                <c:pt idx="908">
                  <c:v>6.5627033772676022E-2</c:v>
                </c:pt>
                <c:pt idx="909">
                  <c:v>6.7435085872008887E-2</c:v>
                </c:pt>
                <c:pt idx="910">
                  <c:v>7.2973450611618515E-2</c:v>
                </c:pt>
                <c:pt idx="911">
                  <c:v>7.5039345086680309E-2</c:v>
                </c:pt>
                <c:pt idx="912">
                  <c:v>7.644783937980329E-2</c:v>
                </c:pt>
                <c:pt idx="913">
                  <c:v>7.9161474751707275E-2</c:v>
                </c:pt>
                <c:pt idx="914">
                  <c:v>8.07207955963022E-2</c:v>
                </c:pt>
                <c:pt idx="915">
                  <c:v>8.3575244712725746E-2</c:v>
                </c:pt>
                <c:pt idx="916">
                  <c:v>8.6015636353348371E-2</c:v>
                </c:pt>
                <c:pt idx="917">
                  <c:v>8.764592399952395E-2</c:v>
                </c:pt>
                <c:pt idx="918">
                  <c:v>9.0494251460293065E-2</c:v>
                </c:pt>
                <c:pt idx="919">
                  <c:v>9.5507155774629093E-2</c:v>
                </c:pt>
                <c:pt idx="920">
                  <c:v>9.4383505932108619E-2</c:v>
                </c:pt>
                <c:pt idx="921">
                  <c:v>0.10326238471914338</c:v>
                </c:pt>
                <c:pt idx="922">
                  <c:v>0.11392414841565889</c:v>
                </c:pt>
                <c:pt idx="923">
                  <c:v>0.11259588780476158</c:v>
                </c:pt>
                <c:pt idx="924">
                  <c:v>0.12666223979389726</c:v>
                </c:pt>
                <c:pt idx="925">
                  <c:v>0.14707095199156131</c:v>
                </c:pt>
                <c:pt idx="926">
                  <c:v>0.14703216564494087</c:v>
                </c:pt>
                <c:pt idx="927">
                  <c:v>0.16563927907255746</c:v>
                </c:pt>
                <c:pt idx="928">
                  <c:v>0.18550809236934077</c:v>
                </c:pt>
                <c:pt idx="929">
                  <c:v>0.18546852584395074</c:v>
                </c:pt>
                <c:pt idx="930">
                  <c:v>0.19818396665989033</c:v>
                </c:pt>
                <c:pt idx="931">
                  <c:v>0.21467051205363874</c:v>
                </c:pt>
                <c:pt idx="932">
                  <c:v>0.20195477313235621</c:v>
                </c:pt>
                <c:pt idx="933">
                  <c:v>0.20709352761927205</c:v>
                </c:pt>
                <c:pt idx="934">
                  <c:v>0.20705734800268585</c:v>
                </c:pt>
                <c:pt idx="935">
                  <c:v>0.20312027151033743</c:v>
                </c:pt>
                <c:pt idx="936">
                  <c:v>0.20457471532854016</c:v>
                </c:pt>
                <c:pt idx="937">
                  <c:v>0.20453993916561761</c:v>
                </c:pt>
                <c:pt idx="938">
                  <c:v>0.20295782481133542</c:v>
                </c:pt>
                <c:pt idx="939">
                  <c:v>0.17832802983503851</c:v>
                </c:pt>
                <c:pt idx="940">
                  <c:v>0.17116162750083441</c:v>
                </c:pt>
                <c:pt idx="941">
                  <c:v>0.17113136088801315</c:v>
                </c:pt>
                <c:pt idx="942">
                  <c:v>0.15038434738669237</c:v>
                </c:pt>
                <c:pt idx="943">
                  <c:v>0.12236952409363619</c:v>
                </c:pt>
                <c:pt idx="944">
                  <c:v>0.11016508442409557</c:v>
                </c:pt>
                <c:pt idx="945">
                  <c:v>3.9767004762320833E-2</c:v>
                </c:pt>
                <c:pt idx="946">
                  <c:v>3.0283666543377784E-2</c:v>
                </c:pt>
                <c:pt idx="947">
                  <c:v>2.739825400013118E-2</c:v>
                </c:pt>
                <c:pt idx="948">
                  <c:v>1.7537018868328692E-2</c:v>
                </c:pt>
                <c:pt idx="949">
                  <c:v>7.4045473646067936E-3</c:v>
                </c:pt>
                <c:pt idx="950">
                  <c:v>6.7832241887909915E-3</c:v>
                </c:pt>
                <c:pt idx="951">
                  <c:v>4.6591891347968874E-3</c:v>
                </c:pt>
                <c:pt idx="952">
                  <c:v>3.5755891372022497E-3</c:v>
                </c:pt>
                <c:pt idx="953">
                  <c:v>3.3191795816958428E-3</c:v>
                </c:pt>
                <c:pt idx="954">
                  <c:v>4.3415569179596067E-3</c:v>
                </c:pt>
                <c:pt idx="955">
                  <c:v>3.8058486382484178E-3</c:v>
                </c:pt>
                <c:pt idx="956">
                  <c:v>3.5064755616365686E-3</c:v>
                </c:pt>
                <c:pt idx="957">
                  <c:v>3.2172850599835349E-3</c:v>
                </c:pt>
                <c:pt idx="958">
                  <c:v>2.7613189256075919E-3</c:v>
                </c:pt>
                <c:pt idx="959">
                  <c:v>2.5644500259052218E-3</c:v>
                </c:pt>
                <c:pt idx="960">
                  <c:v>2.4893367173780649E-3</c:v>
                </c:pt>
                <c:pt idx="961">
                  <c:v>1.9939950180974555E-3</c:v>
                </c:pt>
                <c:pt idx="962">
                  <c:v>1.8566927737741039E-3</c:v>
                </c:pt>
                <c:pt idx="963">
                  <c:v>2.665524033928118E-3</c:v>
                </c:pt>
                <c:pt idx="964">
                  <c:v>2.2020408132366175E-3</c:v>
                </c:pt>
                <c:pt idx="965">
                  <c:v>1.9405115989609798E-3</c:v>
                </c:pt>
                <c:pt idx="966">
                  <c:v>1.8520542119500739E-3</c:v>
                </c:pt>
                <c:pt idx="967">
                  <c:v>1.8221856251622701E-3</c:v>
                </c:pt>
                <c:pt idx="968">
                  <c:v>1.730345328704529E-3</c:v>
                </c:pt>
                <c:pt idx="969">
                  <c:v>1.6926848472974259E-3</c:v>
                </c:pt>
                <c:pt idx="970">
                  <c:v>1.4120700112926592E-3</c:v>
                </c:pt>
                <c:pt idx="971">
                  <c:v>1.3519530513450627E-3</c:v>
                </c:pt>
                <c:pt idx="972">
                  <c:v>1.3665437929352179E-3</c:v>
                </c:pt>
                <c:pt idx="973">
                  <c:v>1.6152196863821388E-3</c:v>
                </c:pt>
                <c:pt idx="974">
                  <c:v>1.5611268123114084E-3</c:v>
                </c:pt>
                <c:pt idx="975">
                  <c:v>1.447142435094408E-3</c:v>
                </c:pt>
                <c:pt idx="976">
                  <c:v>1.4411507858890257E-3</c:v>
                </c:pt>
                <c:pt idx="977">
                  <c:v>1.4018257135379718E-3</c:v>
                </c:pt>
                <c:pt idx="978">
                  <c:v>1.364520526026069E-3</c:v>
                </c:pt>
                <c:pt idx="979">
                  <c:v>1.3588002561799267E-3</c:v>
                </c:pt>
                <c:pt idx="980">
                  <c:v>1.3224140015443264E-3</c:v>
                </c:pt>
                <c:pt idx="981">
                  <c:v>1.2289387512911063E-3</c:v>
                </c:pt>
                <c:pt idx="982">
                  <c:v>1.2234901864702308E-3</c:v>
                </c:pt>
                <c:pt idx="983">
                  <c:v>1.1932370442044057E-3</c:v>
                </c:pt>
                <c:pt idx="984">
                  <c:v>1.0871565058955986E-3</c:v>
                </c:pt>
                <c:pt idx="985">
                  <c:v>1.0820419850518775E-3</c:v>
                </c:pt>
                <c:pt idx="986">
                  <c:v>9.233341438199819E-4</c:v>
                </c:pt>
                <c:pt idx="987">
                  <c:v>1.0041957907478995E-3</c:v>
                </c:pt>
                <c:pt idx="988">
                  <c:v>9.487867062676164E-4</c:v>
                </c:pt>
                <c:pt idx="989">
                  <c:v>9.2341967163843885E-4</c:v>
                </c:pt>
                <c:pt idx="990">
                  <c:v>1.0410220604350781E-3</c:v>
                </c:pt>
                <c:pt idx="991">
                  <c:v>1.0362155132994976E-3</c:v>
                </c:pt>
                <c:pt idx="992">
                  <c:v>1.0072997654934175E-3</c:v>
                </c:pt>
                <c:pt idx="993">
                  <c:v>9.3895865636390837E-4</c:v>
                </c:pt>
                <c:pt idx="994">
                  <c:v>8.4199993631915433E-4</c:v>
                </c:pt>
                <c:pt idx="995">
                  <c:v>8.1653249352407027E-4</c:v>
                </c:pt>
                <c:pt idx="996">
                  <c:v>8.3836105026570851E-4</c:v>
                </c:pt>
                <c:pt idx="997">
                  <c:v>8.3396226109839306E-4</c:v>
                </c:pt>
                <c:pt idx="998">
                  <c:v>8.1287080683095409E-4</c:v>
                </c:pt>
                <c:pt idx="999">
                  <c:v>7.9167763328771455E-4</c:v>
                </c:pt>
                <c:pt idx="1000">
                  <c:v>7.8745750846473102E-4</c:v>
                </c:pt>
                <c:pt idx="1001">
                  <c:v>8.0468237623667086E-4</c:v>
                </c:pt>
                <c:pt idx="1002">
                  <c:v>7.8917500507203386E-4</c:v>
                </c:pt>
                <c:pt idx="1003">
                  <c:v>7.851198327733064E-4</c:v>
                </c:pt>
                <c:pt idx="1004">
                  <c:v>7.4327474217958638E-4</c:v>
                </c:pt>
                <c:pt idx="1005">
                  <c:v>8.1669392073063763E-4</c:v>
                </c:pt>
                <c:pt idx="1006">
                  <c:v>8.1283491955747315E-4</c:v>
                </c:pt>
                <c:pt idx="1007">
                  <c:v>7.6998178417008812E-4</c:v>
                </c:pt>
                <c:pt idx="1008">
                  <c:v>8.0308147231868653E-4</c:v>
                </c:pt>
                <c:pt idx="1009">
                  <c:v>7.9940853969807685E-4</c:v>
                </c:pt>
                <c:pt idx="1010">
                  <c:v>7.5760210071132677E-4</c:v>
                </c:pt>
                <c:pt idx="1011">
                  <c:v>7.5410529139987377E-4</c:v>
                </c:pt>
                <c:pt idx="1012">
                  <c:v>7.5060849760362101E-4</c:v>
                </c:pt>
                <c:pt idx="1013">
                  <c:v>7.3072373107985861E-4</c:v>
                </c:pt>
                <c:pt idx="1014">
                  <c:v>8.6428202098122226E-4</c:v>
                </c:pt>
                <c:pt idx="1015">
                  <c:v>8.407570283171593E-4</c:v>
                </c:pt>
                <c:pt idx="1016">
                  <c:v>8.2139992222234255E-4</c:v>
                </c:pt>
                <c:pt idx="1017">
                  <c:v>7.370248490687235E-4</c:v>
                </c:pt>
                <c:pt idx="1018">
                  <c:v>7.3381602255519912E-4</c:v>
                </c:pt>
                <c:pt idx="1019">
                  <c:v>8.1402557774837053E-4</c:v>
                </c:pt>
                <c:pt idx="1020">
                  <c:v>7.476170589033863E-4</c:v>
                </c:pt>
                <c:pt idx="1021">
                  <c:v>7.3033075021798621E-4</c:v>
                </c:pt>
                <c:pt idx="1022">
                  <c:v>7.1879356082135638E-4</c:v>
                </c:pt>
                <c:pt idx="1023">
                  <c:v>6.7128495620008544E-4</c:v>
                </c:pt>
                <c:pt idx="1024">
                  <c:v>6.6828410246586815E-4</c:v>
                </c:pt>
                <c:pt idx="1025">
                  <c:v>6.9109322131248607E-4</c:v>
                </c:pt>
                <c:pt idx="1026">
                  <c:v>7.7770557889511843E-4</c:v>
                </c:pt>
                <c:pt idx="1027">
                  <c:v>7.7270630294942711E-4</c:v>
                </c:pt>
                <c:pt idx="1028">
                  <c:v>7.6973136564240476E-4</c:v>
                </c:pt>
                <c:pt idx="1029">
                  <c:v>7.6675643960716388E-4</c:v>
                </c:pt>
                <c:pt idx="1030">
                  <c:v>7.6047690090883218E-4</c:v>
                </c:pt>
                <c:pt idx="1031">
                  <c:v>7.1854504413363036E-4</c:v>
                </c:pt>
                <c:pt idx="1032">
                  <c:v>7.4490065984550251E-4</c:v>
                </c:pt>
                <c:pt idx="1033">
                  <c:v>7.419765606211903E-4</c:v>
                </c:pt>
                <c:pt idx="1034">
                  <c:v>7.9286410209528525E-4</c:v>
                </c:pt>
                <c:pt idx="1035">
                  <c:v>7.3174955686923526E-4</c:v>
                </c:pt>
                <c:pt idx="1036">
                  <c:v>7.2884289070231155E-4</c:v>
                </c:pt>
                <c:pt idx="1037">
                  <c:v>7.2164858164437738E-4</c:v>
                </c:pt>
                <c:pt idx="1038">
                  <c:v>8.0555613601651893E-4</c:v>
                </c:pt>
                <c:pt idx="1039">
                  <c:v>8.0131608357946241E-4</c:v>
                </c:pt>
                <c:pt idx="1040">
                  <c:v>7.9642120829885935E-4</c:v>
                </c:pt>
                <c:pt idx="1041">
                  <c:v>7.3592312015293934E-4</c:v>
                </c:pt>
                <c:pt idx="1042">
                  <c:v>7.3304577451108286E-4</c:v>
                </c:pt>
                <c:pt idx="1043">
                  <c:v>8.4114998898679569E-4</c:v>
                </c:pt>
                <c:pt idx="1044">
                  <c:v>8.3828698767634906E-4</c:v>
                </c:pt>
                <c:pt idx="1045">
                  <c:v>8.3542399680641536E-4</c:v>
                </c:pt>
                <c:pt idx="1046">
                  <c:v>7.9724953283413704E-4</c:v>
                </c:pt>
                <c:pt idx="1047">
                  <c:v>8.2283968160366935E-4</c:v>
                </c:pt>
                <c:pt idx="1048">
                  <c:v>8.1795099985322247E-4</c:v>
                </c:pt>
                <c:pt idx="1049">
                  <c:v>8.9356093119250229E-4</c:v>
                </c:pt>
                <c:pt idx="1050">
                  <c:v>8.0630428645130645E-4</c:v>
                </c:pt>
                <c:pt idx="1051">
                  <c:v>8.034929999781148E-4</c:v>
                </c:pt>
                <c:pt idx="1052">
                  <c:v>8.5558059630956845E-4</c:v>
                </c:pt>
                <c:pt idx="1053">
                  <c:v>7.4036613992871174E-4</c:v>
                </c:pt>
                <c:pt idx="1054">
                  <c:v>7.3695119745829506E-4</c:v>
                </c:pt>
                <c:pt idx="1055">
                  <c:v>7.6283194438953646E-4</c:v>
                </c:pt>
                <c:pt idx="1056">
                  <c:v>7.0382340218213678E-4</c:v>
                </c:pt>
                <c:pt idx="1057">
                  <c:v>6.9815972242661295E-4</c:v>
                </c:pt>
                <c:pt idx="1058">
                  <c:v>6.9593200072240284E-4</c:v>
                </c:pt>
                <c:pt idx="1059">
                  <c:v>5.8109804692885484E-4</c:v>
                </c:pt>
                <c:pt idx="1060">
                  <c:v>5.7408970826465543E-4</c:v>
                </c:pt>
                <c:pt idx="1061">
                  <c:v>7.8991294465320953E-4</c:v>
                </c:pt>
                <c:pt idx="1062">
                  <c:v>7.8714938365934042E-4</c:v>
                </c:pt>
                <c:pt idx="1063">
                  <c:v>7.7810381872950838E-4</c:v>
                </c:pt>
                <c:pt idx="1064">
                  <c:v>7.7290121561381575E-4</c:v>
                </c:pt>
                <c:pt idx="1065">
                  <c:v>7.975287141581993E-4</c:v>
                </c:pt>
                <c:pt idx="1066">
                  <c:v>7.9164142875059768E-4</c:v>
                </c:pt>
                <c:pt idx="1067">
                  <c:v>7.8578471247060355E-4</c:v>
                </c:pt>
                <c:pt idx="1068">
                  <c:v>7.8307368595139639E-4</c:v>
                </c:pt>
                <c:pt idx="1069">
                  <c:v>7.8036266854027354E-4</c:v>
                </c:pt>
                <c:pt idx="1070">
                  <c:v>7.6674986522711126E-4</c:v>
                </c:pt>
                <c:pt idx="1071">
                  <c:v>7.6407688644446984E-4</c:v>
                </c:pt>
                <c:pt idx="1072">
                  <c:v>7.5783877874357531E-4</c:v>
                </c:pt>
                <c:pt idx="1073">
                  <c:v>7.5225990872536364E-4</c:v>
                </c:pt>
                <c:pt idx="1074">
                  <c:v>7.2307557119767683E-4</c:v>
                </c:pt>
                <c:pt idx="1075">
                  <c:v>7.1380976159107095E-4</c:v>
                </c:pt>
                <c:pt idx="1076">
                  <c:v>8.375077355844933E-4</c:v>
                </c:pt>
                <c:pt idx="1077">
                  <c:v>7.8263219762636288E-4</c:v>
                </c:pt>
                <c:pt idx="1078">
                  <c:v>7.7411509904852798E-4</c:v>
                </c:pt>
                <c:pt idx="1079">
                  <c:v>7.6403708711654593E-4</c:v>
                </c:pt>
                <c:pt idx="1080">
                  <c:v>7.1010862400569855E-4</c:v>
                </c:pt>
                <c:pt idx="1081">
                  <c:v>7.0280321561112054E-4</c:v>
                </c:pt>
                <c:pt idx="1082">
                  <c:v>6.7077721256635721E-4</c:v>
                </c:pt>
                <c:pt idx="1083">
                  <c:v>6.754345431288669E-4</c:v>
                </c:pt>
                <c:pt idx="1084">
                  <c:v>6.6894469917047703E-4</c:v>
                </c:pt>
                <c:pt idx="1085">
                  <c:v>7.36909092918815E-4</c:v>
                </c:pt>
                <c:pt idx="1086">
                  <c:v>7.5984492687118112E-4</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numCache>
            </c:numRef>
          </c:xVal>
          <c:yVal>
            <c:numRef>
              <c:f>Bq!$M$25:$M$1140</c:f>
              <c:numCache>
                <c:formatCode>General</c:formatCode>
                <c:ptCount val="1116"/>
                <c:pt idx="0">
                  <c:v>0</c:v>
                </c:pt>
                <c:pt idx="1">
                  <c:v>0.10000000000000009</c:v>
                </c:pt>
                <c:pt idx="2">
                  <c:v>0.20000000000000018</c:v>
                </c:pt>
                <c:pt idx="3">
                  <c:v>0.30000000000000027</c:v>
                </c:pt>
                <c:pt idx="4">
                  <c:v>0.40000100000000005</c:v>
                </c:pt>
                <c:pt idx="5">
                  <c:v>0.50000100000000014</c:v>
                </c:pt>
                <c:pt idx="6">
                  <c:v>0.60000100000000023</c:v>
                </c:pt>
                <c:pt idx="7">
                  <c:v>0.70000000000000018</c:v>
                </c:pt>
                <c:pt idx="8">
                  <c:v>0.80000000000000027</c:v>
                </c:pt>
                <c:pt idx="9">
                  <c:v>0.89999999999999991</c:v>
                </c:pt>
                <c:pt idx="10">
                  <c:v>1</c:v>
                </c:pt>
                <c:pt idx="11">
                  <c:v>1.1000000000000001</c:v>
                </c:pt>
                <c:pt idx="12">
                  <c:v>1.2000000000000002</c:v>
                </c:pt>
                <c:pt idx="13">
                  <c:v>1.3000000000000003</c:v>
                </c:pt>
                <c:pt idx="14">
                  <c:v>1.4000000000000004</c:v>
                </c:pt>
                <c:pt idx="15">
                  <c:v>1.5</c:v>
                </c:pt>
                <c:pt idx="16">
                  <c:v>1.5999999999999996</c:v>
                </c:pt>
                <c:pt idx="17">
                  <c:v>1.699999</c:v>
                </c:pt>
                <c:pt idx="18">
                  <c:v>1.7999990000000001</c:v>
                </c:pt>
                <c:pt idx="19">
                  <c:v>1.8999990000000002</c:v>
                </c:pt>
                <c:pt idx="20">
                  <c:v>1.9999990000000003</c:v>
                </c:pt>
                <c:pt idx="21">
                  <c:v>2.0999989999999995</c:v>
                </c:pt>
                <c:pt idx="22">
                  <c:v>2.199999</c:v>
                </c:pt>
                <c:pt idx="23">
                  <c:v>2.2999989999999997</c:v>
                </c:pt>
                <c:pt idx="24">
                  <c:v>2.3999990000000002</c:v>
                </c:pt>
                <c:pt idx="25">
                  <c:v>2.4999989999999999</c:v>
                </c:pt>
                <c:pt idx="26">
                  <c:v>2.5999990000000004</c:v>
                </c:pt>
                <c:pt idx="27">
                  <c:v>2.6999979999999999</c:v>
                </c:pt>
                <c:pt idx="28">
                  <c:v>2.7999979999999995</c:v>
                </c:pt>
                <c:pt idx="29">
                  <c:v>2.8999980000000001</c:v>
                </c:pt>
                <c:pt idx="30">
                  <c:v>2.9999979999999997</c:v>
                </c:pt>
                <c:pt idx="31">
                  <c:v>3.0999980000000003</c:v>
                </c:pt>
                <c:pt idx="32">
                  <c:v>3.1999979999999999</c:v>
                </c:pt>
                <c:pt idx="33">
                  <c:v>3.2999980000000004</c:v>
                </c:pt>
                <c:pt idx="34">
                  <c:v>3.3999980000000001</c:v>
                </c:pt>
                <c:pt idx="35">
                  <c:v>3.4999980000000006</c:v>
                </c:pt>
                <c:pt idx="36">
                  <c:v>3.5999980000000003</c:v>
                </c:pt>
                <c:pt idx="37">
                  <c:v>3.699997999999999</c:v>
                </c:pt>
                <c:pt idx="38">
                  <c:v>3.7999970000000003</c:v>
                </c:pt>
                <c:pt idx="39">
                  <c:v>3.8999969999999999</c:v>
                </c:pt>
                <c:pt idx="40">
                  <c:v>3.9999970000000005</c:v>
                </c:pt>
                <c:pt idx="41">
                  <c:v>4.0999970000000001</c:v>
                </c:pt>
                <c:pt idx="42">
                  <c:v>4.1999970000000006</c:v>
                </c:pt>
                <c:pt idx="43">
                  <c:v>4.2999970000000003</c:v>
                </c:pt>
                <c:pt idx="44">
                  <c:v>4.399996999999999</c:v>
                </c:pt>
                <c:pt idx="45">
                  <c:v>4.4999969999999996</c:v>
                </c:pt>
                <c:pt idx="46">
                  <c:v>4.5999970000000001</c:v>
                </c:pt>
                <c:pt idx="47">
                  <c:v>4.6999969999999998</c:v>
                </c:pt>
                <c:pt idx="48">
                  <c:v>4.7999960000000002</c:v>
                </c:pt>
                <c:pt idx="49">
                  <c:v>4.8999960000000007</c:v>
                </c:pt>
                <c:pt idx="50">
                  <c:v>4.9999960000000003</c:v>
                </c:pt>
                <c:pt idx="51">
                  <c:v>5.0999959999999991</c:v>
                </c:pt>
                <c:pt idx="52">
                  <c:v>5.1999959999999996</c:v>
                </c:pt>
                <c:pt idx="53">
                  <c:v>5.2999960000000002</c:v>
                </c:pt>
                <c:pt idx="54">
                  <c:v>5.3999959999999998</c:v>
                </c:pt>
                <c:pt idx="55">
                  <c:v>5.4999959999999994</c:v>
                </c:pt>
                <c:pt idx="56">
                  <c:v>5.599996</c:v>
                </c:pt>
                <c:pt idx="57">
                  <c:v>5.6999960000000005</c:v>
                </c:pt>
                <c:pt idx="58">
                  <c:v>5.7999960000000002</c:v>
                </c:pt>
                <c:pt idx="59">
                  <c:v>5.8999949999999997</c:v>
                </c:pt>
                <c:pt idx="60">
                  <c:v>5.9999950000000002</c:v>
                </c:pt>
                <c:pt idx="61">
                  <c:v>6.0999949999999998</c:v>
                </c:pt>
                <c:pt idx="62">
                  <c:v>6.1999949999999995</c:v>
                </c:pt>
                <c:pt idx="63">
                  <c:v>6.2999949999999991</c:v>
                </c:pt>
                <c:pt idx="64">
                  <c:v>6.3999950000000005</c:v>
                </c:pt>
                <c:pt idx="65">
                  <c:v>6.4999950000000002</c:v>
                </c:pt>
                <c:pt idx="66">
                  <c:v>6.5999949999999998</c:v>
                </c:pt>
                <c:pt idx="67">
                  <c:v>6.6999950000000013</c:v>
                </c:pt>
                <c:pt idx="68">
                  <c:v>6.7999950000000009</c:v>
                </c:pt>
                <c:pt idx="69">
                  <c:v>6.8999939999999995</c:v>
                </c:pt>
                <c:pt idx="70">
                  <c:v>6.9999940000000009</c:v>
                </c:pt>
                <c:pt idx="71">
                  <c:v>7.0999940000000006</c:v>
                </c:pt>
                <c:pt idx="72">
                  <c:v>7.1999940000000002</c:v>
                </c:pt>
                <c:pt idx="73">
                  <c:v>7.2999939999999999</c:v>
                </c:pt>
                <c:pt idx="74">
                  <c:v>7.3999939999999995</c:v>
                </c:pt>
                <c:pt idx="75">
                  <c:v>7.4999940000000009</c:v>
                </c:pt>
                <c:pt idx="76">
                  <c:v>7.5999939999999988</c:v>
                </c:pt>
                <c:pt idx="77">
                  <c:v>7.6999940000000002</c:v>
                </c:pt>
                <c:pt idx="78">
                  <c:v>7.7999939999999999</c:v>
                </c:pt>
                <c:pt idx="79">
                  <c:v>7.8999939999999995</c:v>
                </c:pt>
                <c:pt idx="80">
                  <c:v>7.9999929999999999</c:v>
                </c:pt>
                <c:pt idx="81">
                  <c:v>8.0999900000000018</c:v>
                </c:pt>
                <c:pt idx="82">
                  <c:v>8.1999900000000014</c:v>
                </c:pt>
                <c:pt idx="83">
                  <c:v>8.2999900000000011</c:v>
                </c:pt>
                <c:pt idx="84">
                  <c:v>8.399989999999999</c:v>
                </c:pt>
                <c:pt idx="85">
                  <c:v>8.4999899999999986</c:v>
                </c:pt>
                <c:pt idx="86">
                  <c:v>8.5999899999999982</c:v>
                </c:pt>
                <c:pt idx="87">
                  <c:v>8.6999899999999997</c:v>
                </c:pt>
                <c:pt idx="88">
                  <c:v>8.7999899999999993</c:v>
                </c:pt>
                <c:pt idx="89">
                  <c:v>8.899989999999999</c:v>
                </c:pt>
                <c:pt idx="90">
                  <c:v>8.9999900000000004</c:v>
                </c:pt>
                <c:pt idx="91">
                  <c:v>9.09999</c:v>
                </c:pt>
                <c:pt idx="92">
                  <c:v>9.1999899999999997</c:v>
                </c:pt>
                <c:pt idx="93">
                  <c:v>9.2999899999999993</c:v>
                </c:pt>
                <c:pt idx="94">
                  <c:v>9.399989999999999</c:v>
                </c:pt>
                <c:pt idx="95">
                  <c:v>9.4999900000000004</c:v>
                </c:pt>
                <c:pt idx="96">
                  <c:v>9.59999</c:v>
                </c:pt>
                <c:pt idx="97">
                  <c:v>9.6999899999999997</c:v>
                </c:pt>
                <c:pt idx="98">
                  <c:v>9.7999900000000011</c:v>
                </c:pt>
                <c:pt idx="99">
                  <c:v>9.8999900000000007</c:v>
                </c:pt>
                <c:pt idx="100">
                  <c:v>9.9999900000000004</c:v>
                </c:pt>
                <c:pt idx="101">
                  <c:v>10.09999</c:v>
                </c:pt>
                <c:pt idx="102">
                  <c:v>10.19999</c:v>
                </c:pt>
                <c:pt idx="103">
                  <c:v>10.299990000000001</c:v>
                </c:pt>
                <c:pt idx="104">
                  <c:v>10.399990000000001</c:v>
                </c:pt>
                <c:pt idx="105">
                  <c:v>10.49999</c:v>
                </c:pt>
                <c:pt idx="106">
                  <c:v>10.599990000000002</c:v>
                </c:pt>
                <c:pt idx="107">
                  <c:v>10.699990000000001</c:v>
                </c:pt>
                <c:pt idx="108">
                  <c:v>10.799990000000001</c:v>
                </c:pt>
                <c:pt idx="109">
                  <c:v>10.899989999999999</c:v>
                </c:pt>
                <c:pt idx="110">
                  <c:v>10.999989999999999</c:v>
                </c:pt>
                <c:pt idx="111">
                  <c:v>11.099989999999998</c:v>
                </c:pt>
                <c:pt idx="112">
                  <c:v>11.19999</c:v>
                </c:pt>
                <c:pt idx="113">
                  <c:v>11.299989999999999</c:v>
                </c:pt>
                <c:pt idx="114">
                  <c:v>11.399989999999999</c:v>
                </c:pt>
                <c:pt idx="115">
                  <c:v>11.49999</c:v>
                </c:pt>
                <c:pt idx="116">
                  <c:v>11.59999</c:v>
                </c:pt>
                <c:pt idx="117">
                  <c:v>11.69999</c:v>
                </c:pt>
                <c:pt idx="118">
                  <c:v>11.799989999999999</c:v>
                </c:pt>
                <c:pt idx="119">
                  <c:v>11.899989999999999</c:v>
                </c:pt>
                <c:pt idx="120">
                  <c:v>11.99999</c:v>
                </c:pt>
                <c:pt idx="121">
                  <c:v>12.09999</c:v>
                </c:pt>
                <c:pt idx="122">
                  <c:v>12.19999</c:v>
                </c:pt>
                <c:pt idx="123">
                  <c:v>12.299990000000001</c:v>
                </c:pt>
                <c:pt idx="124">
                  <c:v>12.399990000000001</c:v>
                </c:pt>
                <c:pt idx="125">
                  <c:v>12.49999</c:v>
                </c:pt>
                <c:pt idx="126">
                  <c:v>12.59999</c:v>
                </c:pt>
                <c:pt idx="127">
                  <c:v>12.69999</c:v>
                </c:pt>
                <c:pt idx="128">
                  <c:v>12.799990000000001</c:v>
                </c:pt>
                <c:pt idx="129">
                  <c:v>12.899990000000001</c:v>
                </c:pt>
                <c:pt idx="130">
                  <c:v>12.99999</c:v>
                </c:pt>
                <c:pt idx="131">
                  <c:v>13.099990000000002</c:v>
                </c:pt>
                <c:pt idx="132">
                  <c:v>13.199990000000001</c:v>
                </c:pt>
                <c:pt idx="133">
                  <c:v>13.299990000000001</c:v>
                </c:pt>
                <c:pt idx="134">
                  <c:v>13.399989999999999</c:v>
                </c:pt>
                <c:pt idx="135">
                  <c:v>13.499989999999999</c:v>
                </c:pt>
                <c:pt idx="136">
                  <c:v>13.599989999999998</c:v>
                </c:pt>
                <c:pt idx="137">
                  <c:v>13.69999</c:v>
                </c:pt>
                <c:pt idx="138">
                  <c:v>13.799989999999999</c:v>
                </c:pt>
                <c:pt idx="139">
                  <c:v>13.899989999999999</c:v>
                </c:pt>
                <c:pt idx="140">
                  <c:v>13.99999</c:v>
                </c:pt>
                <c:pt idx="141">
                  <c:v>14.099989999999998</c:v>
                </c:pt>
                <c:pt idx="142">
                  <c:v>14.19999</c:v>
                </c:pt>
                <c:pt idx="143">
                  <c:v>14.299990000000001</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15.399990000000003</c:v>
                </c:pt>
                <c:pt idx="155">
                  <c:v>15.49999</c:v>
                </c:pt>
                <c:pt idx="156">
                  <c:v>15.599990000000002</c:v>
                </c:pt>
                <c:pt idx="157">
                  <c:v>15.69999</c:v>
                </c:pt>
                <c:pt idx="158">
                  <c:v>15.799990000000001</c:v>
                </c:pt>
                <c:pt idx="159">
                  <c:v>15.899989999999999</c:v>
                </c:pt>
                <c:pt idx="160">
                  <c:v>15.99999</c:v>
                </c:pt>
                <c:pt idx="161">
                  <c:v>16.099989999999998</c:v>
                </c:pt>
                <c:pt idx="162">
                  <c:v>16.19999</c:v>
                </c:pt>
                <c:pt idx="163">
                  <c:v>16.299990000000001</c:v>
                </c:pt>
                <c:pt idx="164">
                  <c:v>16.399989999999999</c:v>
                </c:pt>
                <c:pt idx="165">
                  <c:v>16.49999</c:v>
                </c:pt>
                <c:pt idx="166">
                  <c:v>16.599989999999998</c:v>
                </c:pt>
                <c:pt idx="167">
                  <c:v>16.69999</c:v>
                </c:pt>
                <c:pt idx="168">
                  <c:v>16.799990000000001</c:v>
                </c:pt>
                <c:pt idx="169">
                  <c:v>16.899989999999999</c:v>
                </c:pt>
                <c:pt idx="170">
                  <c:v>16.99999</c:v>
                </c:pt>
                <c:pt idx="171">
                  <c:v>17.099989999999998</c:v>
                </c:pt>
                <c:pt idx="172">
                  <c:v>17.19999</c:v>
                </c:pt>
                <c:pt idx="173">
                  <c:v>17.299990000000001</c:v>
                </c:pt>
                <c:pt idx="174">
                  <c:v>17.399989999999999</c:v>
                </c:pt>
                <c:pt idx="175">
                  <c:v>17.499980000000001</c:v>
                </c:pt>
                <c:pt idx="176">
                  <c:v>17.599979999999999</c:v>
                </c:pt>
                <c:pt idx="177">
                  <c:v>17.69998</c:v>
                </c:pt>
                <c:pt idx="178">
                  <c:v>17.799979999999998</c:v>
                </c:pt>
                <c:pt idx="179">
                  <c:v>17.899979999999999</c:v>
                </c:pt>
                <c:pt idx="180">
                  <c:v>17.999980000000001</c:v>
                </c:pt>
                <c:pt idx="181">
                  <c:v>18.099990000000002</c:v>
                </c:pt>
                <c:pt idx="182">
                  <c:v>18.19999</c:v>
                </c:pt>
                <c:pt idx="183">
                  <c:v>18.299990000000001</c:v>
                </c:pt>
                <c:pt idx="184">
                  <c:v>18.399989999999999</c:v>
                </c:pt>
                <c:pt idx="185">
                  <c:v>18.49999</c:v>
                </c:pt>
                <c:pt idx="186">
                  <c:v>18.599989999999998</c:v>
                </c:pt>
                <c:pt idx="187">
                  <c:v>18.69999</c:v>
                </c:pt>
                <c:pt idx="188">
                  <c:v>18.799979999999998</c:v>
                </c:pt>
                <c:pt idx="189">
                  <c:v>18.899979999999999</c:v>
                </c:pt>
                <c:pt idx="190">
                  <c:v>18.999979999999997</c:v>
                </c:pt>
                <c:pt idx="191">
                  <c:v>19.099980000000002</c:v>
                </c:pt>
                <c:pt idx="192">
                  <c:v>19.199979999999996</c:v>
                </c:pt>
                <c:pt idx="193">
                  <c:v>19.299980000000001</c:v>
                </c:pt>
                <c:pt idx="194">
                  <c:v>19.399979999999999</c:v>
                </c:pt>
                <c:pt idx="195">
                  <c:v>19.499980000000001</c:v>
                </c:pt>
                <c:pt idx="196">
                  <c:v>19.599979999999999</c:v>
                </c:pt>
                <c:pt idx="197">
                  <c:v>19.69998</c:v>
                </c:pt>
                <c:pt idx="198">
                  <c:v>19.799979999999998</c:v>
                </c:pt>
                <c:pt idx="199">
                  <c:v>19.899979999999999</c:v>
                </c:pt>
                <c:pt idx="200">
                  <c:v>19.999980000000001</c:v>
                </c:pt>
                <c:pt idx="201">
                  <c:v>20.099980000000002</c:v>
                </c:pt>
                <c:pt idx="202">
                  <c:v>20.19998</c:v>
                </c:pt>
                <c:pt idx="203">
                  <c:v>20.299980000000001</c:v>
                </c:pt>
                <c:pt idx="204">
                  <c:v>20.399979999999999</c:v>
                </c:pt>
                <c:pt idx="205">
                  <c:v>20.499980000000001</c:v>
                </c:pt>
                <c:pt idx="206">
                  <c:v>20.599979999999999</c:v>
                </c:pt>
                <c:pt idx="207">
                  <c:v>20.699980000000004</c:v>
                </c:pt>
                <c:pt idx="208">
                  <c:v>20.799979999999998</c:v>
                </c:pt>
                <c:pt idx="209">
                  <c:v>20.899980000000003</c:v>
                </c:pt>
                <c:pt idx="210">
                  <c:v>20.999980000000001</c:v>
                </c:pt>
                <c:pt idx="211">
                  <c:v>21.099980000000002</c:v>
                </c:pt>
                <c:pt idx="212">
                  <c:v>21.19998</c:v>
                </c:pt>
                <c:pt idx="213">
                  <c:v>21.299979999999998</c:v>
                </c:pt>
                <c:pt idx="214">
                  <c:v>21.399979999999999</c:v>
                </c:pt>
                <c:pt idx="215">
                  <c:v>21.499979999999997</c:v>
                </c:pt>
                <c:pt idx="216">
                  <c:v>21.599980000000002</c:v>
                </c:pt>
                <c:pt idx="217">
                  <c:v>21.699979999999996</c:v>
                </c:pt>
                <c:pt idx="218">
                  <c:v>21.799980000000001</c:v>
                </c:pt>
                <c:pt idx="219">
                  <c:v>21.899979999999999</c:v>
                </c:pt>
                <c:pt idx="220">
                  <c:v>21.999980000000001</c:v>
                </c:pt>
                <c:pt idx="221">
                  <c:v>22.099979999999999</c:v>
                </c:pt>
                <c:pt idx="222">
                  <c:v>22.19998</c:v>
                </c:pt>
                <c:pt idx="223">
                  <c:v>22.299979999999998</c:v>
                </c:pt>
                <c:pt idx="224">
                  <c:v>22.399979999999999</c:v>
                </c:pt>
                <c:pt idx="225">
                  <c:v>22.499980000000001</c:v>
                </c:pt>
                <c:pt idx="226">
                  <c:v>22.599980000000002</c:v>
                </c:pt>
                <c:pt idx="227">
                  <c:v>22.69998</c:v>
                </c:pt>
                <c:pt idx="228">
                  <c:v>22.799980000000001</c:v>
                </c:pt>
                <c:pt idx="229">
                  <c:v>22.899979999999999</c:v>
                </c:pt>
                <c:pt idx="230">
                  <c:v>22.999980000000001</c:v>
                </c:pt>
                <c:pt idx="231">
                  <c:v>23.099979999999999</c:v>
                </c:pt>
                <c:pt idx="232">
                  <c:v>23.199980000000004</c:v>
                </c:pt>
                <c:pt idx="233">
                  <c:v>23.299979999999998</c:v>
                </c:pt>
                <c:pt idx="234">
                  <c:v>23.399980000000003</c:v>
                </c:pt>
                <c:pt idx="235">
                  <c:v>23.499980000000001</c:v>
                </c:pt>
                <c:pt idx="236">
                  <c:v>23.599980000000002</c:v>
                </c:pt>
                <c:pt idx="237">
                  <c:v>23.69998</c:v>
                </c:pt>
                <c:pt idx="238">
                  <c:v>23.799979999999998</c:v>
                </c:pt>
                <c:pt idx="239">
                  <c:v>23.899979999999999</c:v>
                </c:pt>
                <c:pt idx="240">
                  <c:v>23.999979999999997</c:v>
                </c:pt>
                <c:pt idx="241">
                  <c:v>24.099980000000002</c:v>
                </c:pt>
                <c:pt idx="242">
                  <c:v>24.199979999999996</c:v>
                </c:pt>
                <c:pt idx="243">
                  <c:v>24.299980000000001</c:v>
                </c:pt>
                <c:pt idx="244">
                  <c:v>24.399979999999999</c:v>
                </c:pt>
                <c:pt idx="245">
                  <c:v>24.499980000000001</c:v>
                </c:pt>
                <c:pt idx="246">
                  <c:v>24.599979999999999</c:v>
                </c:pt>
                <c:pt idx="247">
                  <c:v>24.69998</c:v>
                </c:pt>
                <c:pt idx="248">
                  <c:v>24.799979999999998</c:v>
                </c:pt>
                <c:pt idx="249">
                  <c:v>24.899979999999999</c:v>
                </c:pt>
                <c:pt idx="250">
                  <c:v>24.999980000000001</c:v>
                </c:pt>
                <c:pt idx="251">
                  <c:v>25.099980000000002</c:v>
                </c:pt>
                <c:pt idx="252">
                  <c:v>25.19998</c:v>
                </c:pt>
                <c:pt idx="253">
                  <c:v>25.299980000000001</c:v>
                </c:pt>
                <c:pt idx="254">
                  <c:v>25.399979999999999</c:v>
                </c:pt>
                <c:pt idx="255">
                  <c:v>25.499980000000001</c:v>
                </c:pt>
                <c:pt idx="256">
                  <c:v>25.599979999999999</c:v>
                </c:pt>
                <c:pt idx="257">
                  <c:v>25.699980000000004</c:v>
                </c:pt>
                <c:pt idx="258">
                  <c:v>25.799979999999998</c:v>
                </c:pt>
                <c:pt idx="259">
                  <c:v>25.899980000000003</c:v>
                </c:pt>
                <c:pt idx="260">
                  <c:v>25.999980000000001</c:v>
                </c:pt>
                <c:pt idx="261">
                  <c:v>26.099980000000002</c:v>
                </c:pt>
                <c:pt idx="262">
                  <c:v>26.19998</c:v>
                </c:pt>
                <c:pt idx="263">
                  <c:v>26.299979999999998</c:v>
                </c:pt>
                <c:pt idx="264">
                  <c:v>26.399979999999999</c:v>
                </c:pt>
                <c:pt idx="265">
                  <c:v>26.499979999999997</c:v>
                </c:pt>
                <c:pt idx="266">
                  <c:v>26.599980000000002</c:v>
                </c:pt>
                <c:pt idx="267">
                  <c:v>26.699979999999996</c:v>
                </c:pt>
                <c:pt idx="268">
                  <c:v>26.799980000000001</c:v>
                </c:pt>
                <c:pt idx="269">
                  <c:v>26.899979999999999</c:v>
                </c:pt>
                <c:pt idx="270">
                  <c:v>26.999980000000001</c:v>
                </c:pt>
                <c:pt idx="271">
                  <c:v>27.099979999999999</c:v>
                </c:pt>
                <c:pt idx="272">
                  <c:v>27.19998</c:v>
                </c:pt>
                <c:pt idx="273">
                  <c:v>27.299979999999998</c:v>
                </c:pt>
                <c:pt idx="274">
                  <c:v>27.399979999999999</c:v>
                </c:pt>
                <c:pt idx="275">
                  <c:v>27.499980000000001</c:v>
                </c:pt>
                <c:pt idx="276">
                  <c:v>27.599980000000002</c:v>
                </c:pt>
                <c:pt idx="277">
                  <c:v>27.69998</c:v>
                </c:pt>
                <c:pt idx="278">
                  <c:v>27.799980000000001</c:v>
                </c:pt>
                <c:pt idx="279">
                  <c:v>27.899979999999999</c:v>
                </c:pt>
                <c:pt idx="280">
                  <c:v>27.999980000000001</c:v>
                </c:pt>
                <c:pt idx="281">
                  <c:v>28.099979999999999</c:v>
                </c:pt>
                <c:pt idx="282">
                  <c:v>28.199980000000004</c:v>
                </c:pt>
                <c:pt idx="283">
                  <c:v>28.299979999999998</c:v>
                </c:pt>
                <c:pt idx="284">
                  <c:v>28.399980000000003</c:v>
                </c:pt>
                <c:pt idx="285">
                  <c:v>28.499980000000001</c:v>
                </c:pt>
                <c:pt idx="286">
                  <c:v>28.599980000000002</c:v>
                </c:pt>
                <c:pt idx="287">
                  <c:v>28.69998</c:v>
                </c:pt>
                <c:pt idx="288">
                  <c:v>28.799979999999998</c:v>
                </c:pt>
                <c:pt idx="289">
                  <c:v>28.899979999999999</c:v>
                </c:pt>
                <c:pt idx="290">
                  <c:v>28.999979999999997</c:v>
                </c:pt>
                <c:pt idx="291">
                  <c:v>29.099980000000002</c:v>
                </c:pt>
                <c:pt idx="292">
                  <c:v>29.199979999999996</c:v>
                </c:pt>
                <c:pt idx="293">
                  <c:v>29.299969999999998</c:v>
                </c:pt>
                <c:pt idx="294">
                  <c:v>29.399970000000003</c:v>
                </c:pt>
                <c:pt idx="295">
                  <c:v>29.499969999999998</c:v>
                </c:pt>
                <c:pt idx="296">
                  <c:v>29.599970000000003</c:v>
                </c:pt>
                <c:pt idx="297">
                  <c:v>29.69997</c:v>
                </c:pt>
                <c:pt idx="298">
                  <c:v>29.799970000000002</c:v>
                </c:pt>
                <c:pt idx="299">
                  <c:v>29.89997</c:v>
                </c:pt>
                <c:pt idx="300">
                  <c:v>29.999970000000001</c:v>
                </c:pt>
                <c:pt idx="301">
                  <c:v>30.099969999999999</c:v>
                </c:pt>
                <c:pt idx="302">
                  <c:v>30.19997</c:v>
                </c:pt>
                <c:pt idx="303">
                  <c:v>30.299970000000002</c:v>
                </c:pt>
                <c:pt idx="304">
                  <c:v>30.399969999999996</c:v>
                </c:pt>
                <c:pt idx="305">
                  <c:v>30.499969999999998</c:v>
                </c:pt>
                <c:pt idx="306">
                  <c:v>30.599969999999999</c:v>
                </c:pt>
                <c:pt idx="307">
                  <c:v>30.69997</c:v>
                </c:pt>
                <c:pt idx="308">
                  <c:v>30.799970000000002</c:v>
                </c:pt>
                <c:pt idx="309">
                  <c:v>30.899970000000003</c:v>
                </c:pt>
                <c:pt idx="310">
                  <c:v>30.999969999999998</c:v>
                </c:pt>
                <c:pt idx="311">
                  <c:v>31.099969999999999</c:v>
                </c:pt>
                <c:pt idx="312">
                  <c:v>31.19997</c:v>
                </c:pt>
                <c:pt idx="313">
                  <c:v>31.299970000000002</c:v>
                </c:pt>
                <c:pt idx="314">
                  <c:v>31.399969999999996</c:v>
                </c:pt>
                <c:pt idx="315">
                  <c:v>31.499970000000005</c:v>
                </c:pt>
                <c:pt idx="316">
                  <c:v>31.599969999999999</c:v>
                </c:pt>
                <c:pt idx="317">
                  <c:v>31.69997</c:v>
                </c:pt>
                <c:pt idx="318">
                  <c:v>31.799970000000002</c:v>
                </c:pt>
                <c:pt idx="319">
                  <c:v>31.899970000000003</c:v>
                </c:pt>
                <c:pt idx="320">
                  <c:v>31.999969999999998</c:v>
                </c:pt>
                <c:pt idx="321">
                  <c:v>32.099969999999999</c:v>
                </c:pt>
                <c:pt idx="322">
                  <c:v>32.19997</c:v>
                </c:pt>
                <c:pt idx="323">
                  <c:v>32.299970000000002</c:v>
                </c:pt>
                <c:pt idx="324">
                  <c:v>32.399969999999996</c:v>
                </c:pt>
                <c:pt idx="325">
                  <c:v>32.499970000000005</c:v>
                </c:pt>
                <c:pt idx="326">
                  <c:v>32.599969999999999</c:v>
                </c:pt>
                <c:pt idx="327">
                  <c:v>32.69997</c:v>
                </c:pt>
                <c:pt idx="328">
                  <c:v>32.799970000000002</c:v>
                </c:pt>
                <c:pt idx="329">
                  <c:v>32.899969999999996</c:v>
                </c:pt>
                <c:pt idx="330">
                  <c:v>32.999969999999998</c:v>
                </c:pt>
                <c:pt idx="331">
                  <c:v>33.099969999999999</c:v>
                </c:pt>
                <c:pt idx="332">
                  <c:v>33.19997</c:v>
                </c:pt>
                <c:pt idx="333">
                  <c:v>33.299970000000002</c:v>
                </c:pt>
                <c:pt idx="334">
                  <c:v>33.399970000000003</c:v>
                </c:pt>
                <c:pt idx="335">
                  <c:v>33.499969999999998</c:v>
                </c:pt>
                <c:pt idx="336">
                  <c:v>33.599969999999999</c:v>
                </c:pt>
                <c:pt idx="337">
                  <c:v>33.69997</c:v>
                </c:pt>
                <c:pt idx="338">
                  <c:v>33.799970000000002</c:v>
                </c:pt>
                <c:pt idx="339">
                  <c:v>33.899969999999996</c:v>
                </c:pt>
                <c:pt idx="340">
                  <c:v>33.999970000000005</c:v>
                </c:pt>
                <c:pt idx="341">
                  <c:v>34.099969999999999</c:v>
                </c:pt>
                <c:pt idx="342">
                  <c:v>34.19997</c:v>
                </c:pt>
                <c:pt idx="343">
                  <c:v>34.299970000000002</c:v>
                </c:pt>
                <c:pt idx="344">
                  <c:v>34.399970000000003</c:v>
                </c:pt>
                <c:pt idx="345">
                  <c:v>34.499969999999998</c:v>
                </c:pt>
                <c:pt idx="346">
                  <c:v>34.599969999999999</c:v>
                </c:pt>
                <c:pt idx="347">
                  <c:v>34.69997</c:v>
                </c:pt>
                <c:pt idx="348">
                  <c:v>34.799970000000002</c:v>
                </c:pt>
                <c:pt idx="349">
                  <c:v>34.899969999999996</c:v>
                </c:pt>
                <c:pt idx="350">
                  <c:v>34.999970000000005</c:v>
                </c:pt>
                <c:pt idx="351">
                  <c:v>35.099969999999999</c:v>
                </c:pt>
                <c:pt idx="352">
                  <c:v>35.19997</c:v>
                </c:pt>
                <c:pt idx="353">
                  <c:v>35.299970000000002</c:v>
                </c:pt>
                <c:pt idx="354">
                  <c:v>35.399969999999996</c:v>
                </c:pt>
                <c:pt idx="355">
                  <c:v>35.499969999999998</c:v>
                </c:pt>
                <c:pt idx="356">
                  <c:v>35.599969999999999</c:v>
                </c:pt>
                <c:pt idx="357">
                  <c:v>35.69997</c:v>
                </c:pt>
                <c:pt idx="358">
                  <c:v>35.799970000000002</c:v>
                </c:pt>
                <c:pt idx="359">
                  <c:v>35.899970000000003</c:v>
                </c:pt>
                <c:pt idx="360">
                  <c:v>35.999969999999998</c:v>
                </c:pt>
                <c:pt idx="361">
                  <c:v>36.099969999999999</c:v>
                </c:pt>
                <c:pt idx="362">
                  <c:v>36.19997</c:v>
                </c:pt>
                <c:pt idx="363">
                  <c:v>36.299970000000002</c:v>
                </c:pt>
                <c:pt idx="364">
                  <c:v>36.399969999999996</c:v>
                </c:pt>
                <c:pt idx="365">
                  <c:v>36.499970000000005</c:v>
                </c:pt>
                <c:pt idx="366">
                  <c:v>36.599969999999999</c:v>
                </c:pt>
                <c:pt idx="367">
                  <c:v>36.69997</c:v>
                </c:pt>
                <c:pt idx="368">
                  <c:v>36.799970000000002</c:v>
                </c:pt>
                <c:pt idx="369">
                  <c:v>36.899970000000003</c:v>
                </c:pt>
                <c:pt idx="370">
                  <c:v>36.999969999999998</c:v>
                </c:pt>
                <c:pt idx="371">
                  <c:v>37.099969999999999</c:v>
                </c:pt>
                <c:pt idx="372">
                  <c:v>37.19997</c:v>
                </c:pt>
                <c:pt idx="373">
                  <c:v>37.299970000000002</c:v>
                </c:pt>
                <c:pt idx="374">
                  <c:v>37.399969999999996</c:v>
                </c:pt>
                <c:pt idx="375">
                  <c:v>37.499970000000005</c:v>
                </c:pt>
                <c:pt idx="376">
                  <c:v>37.599969999999999</c:v>
                </c:pt>
                <c:pt idx="377">
                  <c:v>37.69997</c:v>
                </c:pt>
                <c:pt idx="378">
                  <c:v>37.799970000000002</c:v>
                </c:pt>
                <c:pt idx="379">
                  <c:v>37.899969999999996</c:v>
                </c:pt>
                <c:pt idx="380">
                  <c:v>37.999969999999998</c:v>
                </c:pt>
                <c:pt idx="381">
                  <c:v>38.099969999999999</c:v>
                </c:pt>
                <c:pt idx="382">
                  <c:v>38.19997</c:v>
                </c:pt>
                <c:pt idx="383">
                  <c:v>38.299970000000002</c:v>
                </c:pt>
                <c:pt idx="384">
                  <c:v>38.399979999999999</c:v>
                </c:pt>
                <c:pt idx="385">
                  <c:v>38.499980000000008</c:v>
                </c:pt>
                <c:pt idx="386">
                  <c:v>38.599980000000002</c:v>
                </c:pt>
                <c:pt idx="387">
                  <c:v>38.699979999999996</c:v>
                </c:pt>
                <c:pt idx="388">
                  <c:v>38.799979999999998</c:v>
                </c:pt>
                <c:pt idx="389">
                  <c:v>38.899989999999995</c:v>
                </c:pt>
                <c:pt idx="390">
                  <c:v>38.999990000000004</c:v>
                </c:pt>
                <c:pt idx="391">
                  <c:v>39.099990000000005</c:v>
                </c:pt>
                <c:pt idx="392">
                  <c:v>39.19999</c:v>
                </c:pt>
                <c:pt idx="393">
                  <c:v>39.299999999999997</c:v>
                </c:pt>
                <c:pt idx="394">
                  <c:v>39.4</c:v>
                </c:pt>
                <c:pt idx="395">
                  <c:v>39.5</c:v>
                </c:pt>
                <c:pt idx="396">
                  <c:v>39.6</c:v>
                </c:pt>
                <c:pt idx="397">
                  <c:v>39.700009999999999</c:v>
                </c:pt>
                <c:pt idx="398">
                  <c:v>39.80001</c:v>
                </c:pt>
                <c:pt idx="399">
                  <c:v>39.900009999999995</c:v>
                </c:pt>
                <c:pt idx="400">
                  <c:v>40.000010000000003</c:v>
                </c:pt>
                <c:pt idx="401">
                  <c:v>40.100009999999997</c:v>
                </c:pt>
                <c:pt idx="402">
                  <c:v>40.200020000000002</c:v>
                </c:pt>
                <c:pt idx="403">
                  <c:v>40.300019999999996</c:v>
                </c:pt>
                <c:pt idx="404">
                  <c:v>40.400019999999998</c:v>
                </c:pt>
                <c:pt idx="405">
                  <c:v>40.500020000000006</c:v>
                </c:pt>
                <c:pt idx="406">
                  <c:v>40.600030000000004</c:v>
                </c:pt>
                <c:pt idx="407">
                  <c:v>40.700029999999998</c:v>
                </c:pt>
                <c:pt idx="408">
                  <c:v>40.80003</c:v>
                </c:pt>
                <c:pt idx="409">
                  <c:v>40.900029999999994</c:v>
                </c:pt>
                <c:pt idx="410">
                  <c:v>41.000040000000006</c:v>
                </c:pt>
                <c:pt idx="411">
                  <c:v>41.10004</c:v>
                </c:pt>
                <c:pt idx="412">
                  <c:v>41.200040000000001</c:v>
                </c:pt>
                <c:pt idx="413">
                  <c:v>41.300039999999996</c:v>
                </c:pt>
                <c:pt idx="414">
                  <c:v>41.400040000000004</c:v>
                </c:pt>
                <c:pt idx="415">
                  <c:v>41.500050000000002</c:v>
                </c:pt>
                <c:pt idx="416">
                  <c:v>41.600050000000003</c:v>
                </c:pt>
                <c:pt idx="417">
                  <c:v>41.700049999999997</c:v>
                </c:pt>
                <c:pt idx="418">
                  <c:v>41.800049999999999</c:v>
                </c:pt>
                <c:pt idx="419">
                  <c:v>41.900059999999996</c:v>
                </c:pt>
                <c:pt idx="420">
                  <c:v>42.000060000000005</c:v>
                </c:pt>
                <c:pt idx="421">
                  <c:v>42.100059999999999</c:v>
                </c:pt>
                <c:pt idx="422">
                  <c:v>42.200060000000001</c:v>
                </c:pt>
                <c:pt idx="423">
                  <c:v>42.300069999999998</c:v>
                </c:pt>
                <c:pt idx="424">
                  <c:v>42.400069999999999</c:v>
                </c:pt>
                <c:pt idx="425">
                  <c:v>42.500070000000001</c:v>
                </c:pt>
                <c:pt idx="426">
                  <c:v>42.600070000000002</c:v>
                </c:pt>
                <c:pt idx="427">
                  <c:v>42.700069999999997</c:v>
                </c:pt>
                <c:pt idx="428">
                  <c:v>42.800079999999994</c:v>
                </c:pt>
                <c:pt idx="429">
                  <c:v>42.900080000000003</c:v>
                </c:pt>
                <c:pt idx="430">
                  <c:v>43.000080000000004</c:v>
                </c:pt>
                <c:pt idx="431">
                  <c:v>43.100079999999998</c:v>
                </c:pt>
                <c:pt idx="432">
                  <c:v>43.200090000000003</c:v>
                </c:pt>
                <c:pt idx="433">
                  <c:v>43.300089999999997</c:v>
                </c:pt>
                <c:pt idx="434">
                  <c:v>43.400090000000006</c:v>
                </c:pt>
                <c:pt idx="435">
                  <c:v>43.50009</c:v>
                </c:pt>
                <c:pt idx="436">
                  <c:v>43.600090000000002</c:v>
                </c:pt>
                <c:pt idx="437">
                  <c:v>43.700099999999999</c:v>
                </c:pt>
                <c:pt idx="438">
                  <c:v>43.8001</c:v>
                </c:pt>
                <c:pt idx="439">
                  <c:v>43.900100000000002</c:v>
                </c:pt>
                <c:pt idx="440">
                  <c:v>44.000100000000003</c:v>
                </c:pt>
                <c:pt idx="441">
                  <c:v>44.100110000000001</c:v>
                </c:pt>
                <c:pt idx="442">
                  <c:v>44.200109999999995</c:v>
                </c:pt>
                <c:pt idx="443">
                  <c:v>44.300109999999997</c:v>
                </c:pt>
                <c:pt idx="444">
                  <c:v>44.400110000000005</c:v>
                </c:pt>
                <c:pt idx="445">
                  <c:v>44.500120000000003</c:v>
                </c:pt>
                <c:pt idx="446">
                  <c:v>44.600120000000004</c:v>
                </c:pt>
                <c:pt idx="447">
                  <c:v>44.700119999999998</c:v>
                </c:pt>
                <c:pt idx="448">
                  <c:v>44.800119999999993</c:v>
                </c:pt>
                <c:pt idx="449">
                  <c:v>44.900120000000001</c:v>
                </c:pt>
                <c:pt idx="450">
                  <c:v>45.000129999999999</c:v>
                </c:pt>
                <c:pt idx="451">
                  <c:v>45.10013</c:v>
                </c:pt>
                <c:pt idx="452">
                  <c:v>45.200130000000001</c:v>
                </c:pt>
                <c:pt idx="453">
                  <c:v>45.300129999999996</c:v>
                </c:pt>
                <c:pt idx="454">
                  <c:v>45.400140000000007</c:v>
                </c:pt>
                <c:pt idx="455">
                  <c:v>45.500140000000002</c:v>
                </c:pt>
                <c:pt idx="456">
                  <c:v>45.600139999999996</c:v>
                </c:pt>
                <c:pt idx="457">
                  <c:v>45.700139999999998</c:v>
                </c:pt>
                <c:pt idx="458">
                  <c:v>45.800149999999995</c:v>
                </c:pt>
                <c:pt idx="459">
                  <c:v>45.900150000000004</c:v>
                </c:pt>
                <c:pt idx="460">
                  <c:v>46.000150000000005</c:v>
                </c:pt>
                <c:pt idx="461">
                  <c:v>46.100149999999999</c:v>
                </c:pt>
                <c:pt idx="462">
                  <c:v>46.200149999999994</c:v>
                </c:pt>
                <c:pt idx="463">
                  <c:v>46.300159999999998</c:v>
                </c:pt>
                <c:pt idx="464">
                  <c:v>46.40016</c:v>
                </c:pt>
                <c:pt idx="465">
                  <c:v>46.500160000000001</c:v>
                </c:pt>
                <c:pt idx="466">
                  <c:v>46.600160000000002</c:v>
                </c:pt>
                <c:pt idx="467">
                  <c:v>46.70017</c:v>
                </c:pt>
                <c:pt idx="468">
                  <c:v>46.800169999999994</c:v>
                </c:pt>
                <c:pt idx="469">
                  <c:v>46.900170000000003</c:v>
                </c:pt>
                <c:pt idx="470">
                  <c:v>47.000169999999997</c:v>
                </c:pt>
                <c:pt idx="471">
                  <c:v>47.100169999999999</c:v>
                </c:pt>
                <c:pt idx="472">
                  <c:v>47.200179999999996</c:v>
                </c:pt>
                <c:pt idx="473">
                  <c:v>47.300179999999997</c:v>
                </c:pt>
                <c:pt idx="474">
                  <c:v>47.400180000000006</c:v>
                </c:pt>
                <c:pt idx="475">
                  <c:v>47.50018</c:v>
                </c:pt>
                <c:pt idx="476">
                  <c:v>47.600189999999998</c:v>
                </c:pt>
                <c:pt idx="477">
                  <c:v>47.700189999999999</c:v>
                </c:pt>
                <c:pt idx="478">
                  <c:v>47.800190000000001</c:v>
                </c:pt>
                <c:pt idx="479">
                  <c:v>47.900190000000002</c:v>
                </c:pt>
                <c:pt idx="480">
                  <c:v>48.0002</c:v>
                </c:pt>
                <c:pt idx="481">
                  <c:v>48.100200000000001</c:v>
                </c:pt>
                <c:pt idx="482">
                  <c:v>48.200199999999995</c:v>
                </c:pt>
                <c:pt idx="483">
                  <c:v>48.300200000000004</c:v>
                </c:pt>
                <c:pt idx="484">
                  <c:v>48.400199999999998</c:v>
                </c:pt>
                <c:pt idx="485">
                  <c:v>48.500210000000003</c:v>
                </c:pt>
                <c:pt idx="486">
                  <c:v>48.600209999999997</c:v>
                </c:pt>
                <c:pt idx="487">
                  <c:v>48.700209999999998</c:v>
                </c:pt>
                <c:pt idx="488">
                  <c:v>48.800210000000007</c:v>
                </c:pt>
                <c:pt idx="489">
                  <c:v>48.900220000000004</c:v>
                </c:pt>
                <c:pt idx="490">
                  <c:v>49.000219999999999</c:v>
                </c:pt>
                <c:pt idx="491">
                  <c:v>49.10022</c:v>
                </c:pt>
                <c:pt idx="492">
                  <c:v>49.200219999999995</c:v>
                </c:pt>
                <c:pt idx="493">
                  <c:v>49.300230000000006</c:v>
                </c:pt>
                <c:pt idx="494">
                  <c:v>49.400230000000001</c:v>
                </c:pt>
                <c:pt idx="495">
                  <c:v>49.500230000000002</c:v>
                </c:pt>
                <c:pt idx="496">
                  <c:v>49.600229999999996</c:v>
                </c:pt>
                <c:pt idx="497">
                  <c:v>49.700229999999998</c:v>
                </c:pt>
                <c:pt idx="498">
                  <c:v>49.800240000000002</c:v>
                </c:pt>
                <c:pt idx="499">
                  <c:v>49.900240000000004</c:v>
                </c:pt>
                <c:pt idx="500">
                  <c:v>50.000239999999998</c:v>
                </c:pt>
                <c:pt idx="501">
                  <c:v>50.100239999999999</c:v>
                </c:pt>
                <c:pt idx="502">
                  <c:v>50.200249999999997</c:v>
                </c:pt>
                <c:pt idx="503">
                  <c:v>50.300250000000005</c:v>
                </c:pt>
                <c:pt idx="504">
                  <c:v>50.40025</c:v>
                </c:pt>
                <c:pt idx="505">
                  <c:v>50.500250000000001</c:v>
                </c:pt>
                <c:pt idx="506">
                  <c:v>50.600259999999999</c:v>
                </c:pt>
                <c:pt idx="507">
                  <c:v>50.70026</c:v>
                </c:pt>
                <c:pt idx="508">
                  <c:v>50.800260000000002</c:v>
                </c:pt>
                <c:pt idx="509">
                  <c:v>50.900260000000003</c:v>
                </c:pt>
                <c:pt idx="510">
                  <c:v>51.000259999999997</c:v>
                </c:pt>
                <c:pt idx="511">
                  <c:v>51.100269999999995</c:v>
                </c:pt>
                <c:pt idx="512">
                  <c:v>51.200269999999996</c:v>
                </c:pt>
                <c:pt idx="513">
                  <c:v>51.300270000000005</c:v>
                </c:pt>
                <c:pt idx="514">
                  <c:v>51.400269999999999</c:v>
                </c:pt>
                <c:pt idx="515">
                  <c:v>51.500280000000004</c:v>
                </c:pt>
                <c:pt idx="516">
                  <c:v>51.600279999999998</c:v>
                </c:pt>
                <c:pt idx="517">
                  <c:v>51.700279999999992</c:v>
                </c:pt>
                <c:pt idx="518">
                  <c:v>51.800280000000001</c:v>
                </c:pt>
                <c:pt idx="519">
                  <c:v>51.900280000000002</c:v>
                </c:pt>
                <c:pt idx="520">
                  <c:v>52.00029</c:v>
                </c:pt>
                <c:pt idx="521">
                  <c:v>52.100290000000001</c:v>
                </c:pt>
                <c:pt idx="522">
                  <c:v>52.200290000000003</c:v>
                </c:pt>
                <c:pt idx="523">
                  <c:v>52.300290000000004</c:v>
                </c:pt>
                <c:pt idx="524">
                  <c:v>52.400300000000001</c:v>
                </c:pt>
                <c:pt idx="525">
                  <c:v>52.500299999999996</c:v>
                </c:pt>
                <c:pt idx="526">
                  <c:v>52.600299999999997</c:v>
                </c:pt>
                <c:pt idx="527">
                  <c:v>52.700300000000006</c:v>
                </c:pt>
                <c:pt idx="528">
                  <c:v>52.800310000000003</c:v>
                </c:pt>
                <c:pt idx="529">
                  <c:v>52.900310000000005</c:v>
                </c:pt>
                <c:pt idx="530">
                  <c:v>53.000309999999999</c:v>
                </c:pt>
                <c:pt idx="531">
                  <c:v>53.100309999999993</c:v>
                </c:pt>
                <c:pt idx="532">
                  <c:v>53.200310000000002</c:v>
                </c:pt>
                <c:pt idx="533">
                  <c:v>53.300319999999999</c:v>
                </c:pt>
                <c:pt idx="534">
                  <c:v>53.400320000000001</c:v>
                </c:pt>
                <c:pt idx="535">
                  <c:v>53.500320000000002</c:v>
                </c:pt>
                <c:pt idx="536">
                  <c:v>53.600319999999996</c:v>
                </c:pt>
                <c:pt idx="537">
                  <c:v>53.700329999999994</c:v>
                </c:pt>
                <c:pt idx="538">
                  <c:v>53.800330000000002</c:v>
                </c:pt>
                <c:pt idx="539">
                  <c:v>53.900329999999997</c:v>
                </c:pt>
                <c:pt idx="540">
                  <c:v>54.000329999999998</c:v>
                </c:pt>
                <c:pt idx="541">
                  <c:v>54.100339999999996</c:v>
                </c:pt>
                <c:pt idx="542">
                  <c:v>54.200340000000004</c:v>
                </c:pt>
                <c:pt idx="543">
                  <c:v>54.300340000000006</c:v>
                </c:pt>
                <c:pt idx="544">
                  <c:v>54.40034</c:v>
                </c:pt>
                <c:pt idx="545">
                  <c:v>54.500339999999994</c:v>
                </c:pt>
                <c:pt idx="546">
                  <c:v>54.600349999999999</c:v>
                </c:pt>
                <c:pt idx="547">
                  <c:v>54.70035</c:v>
                </c:pt>
                <c:pt idx="548">
                  <c:v>54.800350000000002</c:v>
                </c:pt>
                <c:pt idx="549">
                  <c:v>54.900350000000003</c:v>
                </c:pt>
                <c:pt idx="550">
                  <c:v>55.000360000000001</c:v>
                </c:pt>
                <c:pt idx="551">
                  <c:v>55.100359999999995</c:v>
                </c:pt>
                <c:pt idx="552">
                  <c:v>55.200360000000003</c:v>
                </c:pt>
                <c:pt idx="553">
                  <c:v>55.300359999999998</c:v>
                </c:pt>
                <c:pt idx="554">
                  <c:v>55.400359999999999</c:v>
                </c:pt>
                <c:pt idx="555">
                  <c:v>55.500369999999997</c:v>
                </c:pt>
                <c:pt idx="556">
                  <c:v>55.600369999999998</c:v>
                </c:pt>
                <c:pt idx="557">
                  <c:v>55.700370000000007</c:v>
                </c:pt>
                <c:pt idx="558">
                  <c:v>55.800370000000001</c:v>
                </c:pt>
                <c:pt idx="559">
                  <c:v>55.900379999999998</c:v>
                </c:pt>
                <c:pt idx="560">
                  <c:v>56.00038</c:v>
                </c:pt>
                <c:pt idx="561">
                  <c:v>56.100379999999994</c:v>
                </c:pt>
                <c:pt idx="562">
                  <c:v>56.200380000000003</c:v>
                </c:pt>
                <c:pt idx="563">
                  <c:v>56.30039</c:v>
                </c:pt>
                <c:pt idx="564">
                  <c:v>56.400390000000002</c:v>
                </c:pt>
                <c:pt idx="565">
                  <c:v>56.500389999999996</c:v>
                </c:pt>
                <c:pt idx="566">
                  <c:v>56.600390000000004</c:v>
                </c:pt>
                <c:pt idx="567">
                  <c:v>56.700389999999999</c:v>
                </c:pt>
                <c:pt idx="568">
                  <c:v>56.800400000000003</c:v>
                </c:pt>
                <c:pt idx="569">
                  <c:v>56.900399999999998</c:v>
                </c:pt>
                <c:pt idx="570">
                  <c:v>57.000399999999999</c:v>
                </c:pt>
                <c:pt idx="571">
                  <c:v>57.100400000000008</c:v>
                </c:pt>
                <c:pt idx="572">
                  <c:v>57.200410000000005</c:v>
                </c:pt>
                <c:pt idx="573">
                  <c:v>57.300409999999999</c:v>
                </c:pt>
                <c:pt idx="574">
                  <c:v>57.400410000000001</c:v>
                </c:pt>
                <c:pt idx="575">
                  <c:v>57.500409999999995</c:v>
                </c:pt>
                <c:pt idx="576">
                  <c:v>57.60042</c:v>
                </c:pt>
                <c:pt idx="577">
                  <c:v>57.700420000000001</c:v>
                </c:pt>
                <c:pt idx="578">
                  <c:v>57.800420000000003</c:v>
                </c:pt>
                <c:pt idx="579">
                  <c:v>57.900419999999997</c:v>
                </c:pt>
                <c:pt idx="580">
                  <c:v>58.000419999999998</c:v>
                </c:pt>
                <c:pt idx="581">
                  <c:v>58.100429999999996</c:v>
                </c:pt>
                <c:pt idx="582">
                  <c:v>58.200430000000004</c:v>
                </c:pt>
                <c:pt idx="583">
                  <c:v>58.300429999999999</c:v>
                </c:pt>
                <c:pt idx="584">
                  <c:v>58.40043</c:v>
                </c:pt>
                <c:pt idx="585">
                  <c:v>58.500439999999998</c:v>
                </c:pt>
                <c:pt idx="586">
                  <c:v>58.600440000000006</c:v>
                </c:pt>
                <c:pt idx="587">
                  <c:v>58.70044</c:v>
                </c:pt>
                <c:pt idx="588">
                  <c:v>58.800440000000002</c:v>
                </c:pt>
                <c:pt idx="589">
                  <c:v>58.900439999999996</c:v>
                </c:pt>
                <c:pt idx="590">
                  <c:v>59.000450000000001</c:v>
                </c:pt>
                <c:pt idx="591">
                  <c:v>59.100450000000002</c:v>
                </c:pt>
                <c:pt idx="592">
                  <c:v>59.200450000000004</c:v>
                </c:pt>
                <c:pt idx="593">
                  <c:v>59.300449999999998</c:v>
                </c:pt>
                <c:pt idx="594">
                  <c:v>59.400459999999995</c:v>
                </c:pt>
                <c:pt idx="595">
                  <c:v>59.500459999999997</c:v>
                </c:pt>
                <c:pt idx="596">
                  <c:v>59.600460000000005</c:v>
                </c:pt>
                <c:pt idx="597">
                  <c:v>59.70046</c:v>
                </c:pt>
                <c:pt idx="598">
                  <c:v>59.800470000000004</c:v>
                </c:pt>
                <c:pt idx="599">
                  <c:v>59.900469999999999</c:v>
                </c:pt>
                <c:pt idx="600">
                  <c:v>60.000469999999993</c:v>
                </c:pt>
                <c:pt idx="601">
                  <c:v>60.100470000000001</c:v>
                </c:pt>
                <c:pt idx="602">
                  <c:v>60.200470000000003</c:v>
                </c:pt>
                <c:pt idx="603">
                  <c:v>60.30048</c:v>
                </c:pt>
                <c:pt idx="604">
                  <c:v>60.400480000000002</c:v>
                </c:pt>
                <c:pt idx="605">
                  <c:v>60.500479999999996</c:v>
                </c:pt>
                <c:pt idx="606">
                  <c:v>60.600480000000005</c:v>
                </c:pt>
                <c:pt idx="607">
                  <c:v>60.700490000000002</c:v>
                </c:pt>
                <c:pt idx="608">
                  <c:v>60.800489999999996</c:v>
                </c:pt>
                <c:pt idx="609">
                  <c:v>60.900489999999998</c:v>
                </c:pt>
                <c:pt idx="610">
                  <c:v>61.000489999999999</c:v>
                </c:pt>
                <c:pt idx="611">
                  <c:v>61.100500000000004</c:v>
                </c:pt>
                <c:pt idx="612">
                  <c:v>61.200500000000005</c:v>
                </c:pt>
                <c:pt idx="613">
                  <c:v>61.3005</c:v>
                </c:pt>
                <c:pt idx="614">
                  <c:v>61.400499999999994</c:v>
                </c:pt>
                <c:pt idx="615">
                  <c:v>61.500500000000002</c:v>
                </c:pt>
                <c:pt idx="616">
                  <c:v>61.60051</c:v>
                </c:pt>
                <c:pt idx="617">
                  <c:v>61.700510000000001</c:v>
                </c:pt>
                <c:pt idx="618">
                  <c:v>61.800510000000003</c:v>
                </c:pt>
                <c:pt idx="619">
                  <c:v>61.900509999999997</c:v>
                </c:pt>
                <c:pt idx="620">
                  <c:v>62.000519999999995</c:v>
                </c:pt>
                <c:pt idx="621">
                  <c:v>62.100520000000003</c:v>
                </c:pt>
                <c:pt idx="622">
                  <c:v>62.200519999999997</c:v>
                </c:pt>
                <c:pt idx="623">
                  <c:v>62.300520000000006</c:v>
                </c:pt>
                <c:pt idx="624">
                  <c:v>62.400530000000003</c:v>
                </c:pt>
                <c:pt idx="625">
                  <c:v>62.500529999999998</c:v>
                </c:pt>
                <c:pt idx="626">
                  <c:v>62.600530000000006</c:v>
                </c:pt>
                <c:pt idx="627">
                  <c:v>62.700530000000001</c:v>
                </c:pt>
                <c:pt idx="628">
                  <c:v>62.800529999999995</c:v>
                </c:pt>
                <c:pt idx="629">
                  <c:v>62.900539999999992</c:v>
                </c:pt>
                <c:pt idx="630">
                  <c:v>63.000540000000001</c:v>
                </c:pt>
                <c:pt idx="631">
                  <c:v>63.100539999999995</c:v>
                </c:pt>
                <c:pt idx="632">
                  <c:v>63.200540000000004</c:v>
                </c:pt>
                <c:pt idx="633">
                  <c:v>63.300550000000001</c:v>
                </c:pt>
                <c:pt idx="634">
                  <c:v>63.400549999999996</c:v>
                </c:pt>
                <c:pt idx="635">
                  <c:v>63.500550000000004</c:v>
                </c:pt>
                <c:pt idx="636">
                  <c:v>63.600549999999998</c:v>
                </c:pt>
                <c:pt idx="637">
                  <c:v>63.700549999999993</c:v>
                </c:pt>
                <c:pt idx="638">
                  <c:v>63.800560000000004</c:v>
                </c:pt>
                <c:pt idx="639">
                  <c:v>63.900559999999999</c:v>
                </c:pt>
                <c:pt idx="640">
                  <c:v>64.000560000000007</c:v>
                </c:pt>
                <c:pt idx="641">
                  <c:v>64.100560000000002</c:v>
                </c:pt>
                <c:pt idx="642">
                  <c:v>64.200569999999999</c:v>
                </c:pt>
                <c:pt idx="643">
                  <c:v>64.300569999999993</c:v>
                </c:pt>
                <c:pt idx="644">
                  <c:v>64.400570000000002</c:v>
                </c:pt>
                <c:pt idx="645">
                  <c:v>64.50057000000001</c:v>
                </c:pt>
                <c:pt idx="646">
                  <c:v>64.600580000000008</c:v>
                </c:pt>
                <c:pt idx="647">
                  <c:v>64.700580000000002</c:v>
                </c:pt>
                <c:pt idx="648">
                  <c:v>64.800579999999997</c:v>
                </c:pt>
                <c:pt idx="649">
                  <c:v>64.900579999999991</c:v>
                </c:pt>
                <c:pt idx="650">
                  <c:v>65.000579999999999</c:v>
                </c:pt>
                <c:pt idx="651">
                  <c:v>65.100589999999997</c:v>
                </c:pt>
                <c:pt idx="652">
                  <c:v>65.200590000000005</c:v>
                </c:pt>
                <c:pt idx="653">
                  <c:v>65.30059</c:v>
                </c:pt>
                <c:pt idx="654">
                  <c:v>65.400589999999994</c:v>
                </c:pt>
                <c:pt idx="655">
                  <c:v>65.500600000000006</c:v>
                </c:pt>
                <c:pt idx="656">
                  <c:v>65.6006</c:v>
                </c:pt>
                <c:pt idx="657">
                  <c:v>65.700599999999994</c:v>
                </c:pt>
                <c:pt idx="658">
                  <c:v>65.800600000000003</c:v>
                </c:pt>
                <c:pt idx="659">
                  <c:v>65.90061</c:v>
                </c:pt>
                <c:pt idx="660">
                  <c:v>66.000610000000009</c:v>
                </c:pt>
                <c:pt idx="661">
                  <c:v>66.100610000000003</c:v>
                </c:pt>
                <c:pt idx="662">
                  <c:v>66.200609999999998</c:v>
                </c:pt>
                <c:pt idx="663">
                  <c:v>66.300609999999992</c:v>
                </c:pt>
                <c:pt idx="664">
                  <c:v>66.400620000000004</c:v>
                </c:pt>
                <c:pt idx="665">
                  <c:v>66.500619999999998</c:v>
                </c:pt>
                <c:pt idx="666">
                  <c:v>66.600620000000006</c:v>
                </c:pt>
                <c:pt idx="667">
                  <c:v>66.700620000000001</c:v>
                </c:pt>
                <c:pt idx="668">
                  <c:v>66.800629999999998</c:v>
                </c:pt>
                <c:pt idx="669">
                  <c:v>66.900629999999992</c:v>
                </c:pt>
                <c:pt idx="670">
                  <c:v>67.000630000000001</c:v>
                </c:pt>
                <c:pt idx="671">
                  <c:v>67.100629999999995</c:v>
                </c:pt>
                <c:pt idx="672">
                  <c:v>67.200630000000004</c:v>
                </c:pt>
                <c:pt idx="673">
                  <c:v>67.300640000000001</c:v>
                </c:pt>
                <c:pt idx="674">
                  <c:v>67.400639999999996</c:v>
                </c:pt>
                <c:pt idx="675">
                  <c:v>67.500640000000004</c:v>
                </c:pt>
                <c:pt idx="676">
                  <c:v>67.600639999999999</c:v>
                </c:pt>
                <c:pt idx="677">
                  <c:v>67.700649999999996</c:v>
                </c:pt>
                <c:pt idx="678">
                  <c:v>67.80064999999999</c:v>
                </c:pt>
                <c:pt idx="679">
                  <c:v>67.900649999999999</c:v>
                </c:pt>
                <c:pt idx="680">
                  <c:v>68.000650000000007</c:v>
                </c:pt>
                <c:pt idx="681">
                  <c:v>68.100660000000005</c:v>
                </c:pt>
                <c:pt idx="682">
                  <c:v>68.200659999999999</c:v>
                </c:pt>
                <c:pt idx="683">
                  <c:v>68.300659999999993</c:v>
                </c:pt>
                <c:pt idx="684">
                  <c:v>68.400660000000002</c:v>
                </c:pt>
                <c:pt idx="685">
                  <c:v>68.500659999999996</c:v>
                </c:pt>
                <c:pt idx="686">
                  <c:v>68.600670000000008</c:v>
                </c:pt>
                <c:pt idx="687">
                  <c:v>68.700670000000002</c:v>
                </c:pt>
                <c:pt idx="688">
                  <c:v>68.800669999999997</c:v>
                </c:pt>
                <c:pt idx="689">
                  <c:v>68.900670000000005</c:v>
                </c:pt>
                <c:pt idx="690">
                  <c:v>69.000680000000003</c:v>
                </c:pt>
                <c:pt idx="691">
                  <c:v>69.100679999999997</c:v>
                </c:pt>
                <c:pt idx="692">
                  <c:v>69.200680000000006</c:v>
                </c:pt>
                <c:pt idx="693">
                  <c:v>69.30068</c:v>
                </c:pt>
                <c:pt idx="694">
                  <c:v>69.400689999999997</c:v>
                </c:pt>
                <c:pt idx="695">
                  <c:v>69.500690000000006</c:v>
                </c:pt>
                <c:pt idx="696">
                  <c:v>69.60069</c:v>
                </c:pt>
                <c:pt idx="697">
                  <c:v>69.700689999999994</c:v>
                </c:pt>
                <c:pt idx="698">
                  <c:v>69.800690000000003</c:v>
                </c:pt>
                <c:pt idx="699">
                  <c:v>69.900700000000001</c:v>
                </c:pt>
                <c:pt idx="700">
                  <c:v>70.000699999999995</c:v>
                </c:pt>
                <c:pt idx="701">
                  <c:v>70.100700000000003</c:v>
                </c:pt>
                <c:pt idx="702">
                  <c:v>70.200699999999998</c:v>
                </c:pt>
                <c:pt idx="703">
                  <c:v>70.300709999999995</c:v>
                </c:pt>
                <c:pt idx="704">
                  <c:v>70.400710000000004</c:v>
                </c:pt>
                <c:pt idx="705">
                  <c:v>70.500709999999998</c:v>
                </c:pt>
                <c:pt idx="706">
                  <c:v>70.600709999999992</c:v>
                </c:pt>
                <c:pt idx="707">
                  <c:v>70.700720000000004</c:v>
                </c:pt>
                <c:pt idx="708">
                  <c:v>70.800719999999998</c:v>
                </c:pt>
                <c:pt idx="709">
                  <c:v>70.900720000000007</c:v>
                </c:pt>
                <c:pt idx="710">
                  <c:v>71.000720000000001</c:v>
                </c:pt>
                <c:pt idx="711">
                  <c:v>71.100719999999995</c:v>
                </c:pt>
                <c:pt idx="712">
                  <c:v>71.200729999999993</c:v>
                </c:pt>
                <c:pt idx="713">
                  <c:v>71.300730000000001</c:v>
                </c:pt>
                <c:pt idx="714">
                  <c:v>71.40073000000001</c:v>
                </c:pt>
                <c:pt idx="715">
                  <c:v>71.500730000000004</c:v>
                </c:pt>
                <c:pt idx="716">
                  <c:v>71.600740000000002</c:v>
                </c:pt>
                <c:pt idx="717">
                  <c:v>71.700739999999996</c:v>
                </c:pt>
                <c:pt idx="718">
                  <c:v>71.80073999999999</c:v>
                </c:pt>
                <c:pt idx="719">
                  <c:v>71.900739999999999</c:v>
                </c:pt>
                <c:pt idx="720">
                  <c:v>72.000740000000008</c:v>
                </c:pt>
                <c:pt idx="721">
                  <c:v>72.100750000000005</c:v>
                </c:pt>
                <c:pt idx="722">
                  <c:v>72.200749999999999</c:v>
                </c:pt>
                <c:pt idx="723">
                  <c:v>72.300750000000008</c:v>
                </c:pt>
                <c:pt idx="724">
                  <c:v>72.400750000000002</c:v>
                </c:pt>
                <c:pt idx="725">
                  <c:v>72.50076</c:v>
                </c:pt>
                <c:pt idx="726">
                  <c:v>72.600759999999994</c:v>
                </c:pt>
                <c:pt idx="727">
                  <c:v>72.700760000000002</c:v>
                </c:pt>
                <c:pt idx="728">
                  <c:v>72.800759999999997</c:v>
                </c:pt>
                <c:pt idx="729">
                  <c:v>72.900770000000009</c:v>
                </c:pt>
                <c:pt idx="730">
                  <c:v>73.000770000000003</c:v>
                </c:pt>
                <c:pt idx="731">
                  <c:v>73.100769999999997</c:v>
                </c:pt>
                <c:pt idx="732">
                  <c:v>73.200769999999991</c:v>
                </c:pt>
                <c:pt idx="733">
                  <c:v>73.30077</c:v>
                </c:pt>
                <c:pt idx="734">
                  <c:v>73.400779999999997</c:v>
                </c:pt>
                <c:pt idx="735">
                  <c:v>73.500780000000006</c:v>
                </c:pt>
                <c:pt idx="736">
                  <c:v>73.60078</c:v>
                </c:pt>
                <c:pt idx="737">
                  <c:v>73.700779999999995</c:v>
                </c:pt>
                <c:pt idx="738">
                  <c:v>73.800789999999992</c:v>
                </c:pt>
                <c:pt idx="739">
                  <c:v>73.900790000000001</c:v>
                </c:pt>
                <c:pt idx="740">
                  <c:v>74.000789999999995</c:v>
                </c:pt>
                <c:pt idx="741">
                  <c:v>74.100790000000003</c:v>
                </c:pt>
                <c:pt idx="742">
                  <c:v>74.200800000000001</c:v>
                </c:pt>
                <c:pt idx="743">
                  <c:v>74.30080000000001</c:v>
                </c:pt>
                <c:pt idx="744">
                  <c:v>74.400800000000004</c:v>
                </c:pt>
                <c:pt idx="745">
                  <c:v>74.500799999999998</c:v>
                </c:pt>
                <c:pt idx="746">
                  <c:v>74.600799999999992</c:v>
                </c:pt>
                <c:pt idx="747">
                  <c:v>74.70080999999999</c:v>
                </c:pt>
                <c:pt idx="748">
                  <c:v>74.800809999999998</c:v>
                </c:pt>
                <c:pt idx="749">
                  <c:v>74.900810000000007</c:v>
                </c:pt>
                <c:pt idx="750">
                  <c:v>75.000810000000001</c:v>
                </c:pt>
                <c:pt idx="751">
                  <c:v>75.100819999999999</c:v>
                </c:pt>
                <c:pt idx="752">
                  <c:v>75.200819999999993</c:v>
                </c:pt>
                <c:pt idx="753">
                  <c:v>75.300820000000002</c:v>
                </c:pt>
                <c:pt idx="754">
                  <c:v>75.400819999999996</c:v>
                </c:pt>
                <c:pt idx="755">
                  <c:v>75.500820000000004</c:v>
                </c:pt>
                <c:pt idx="756">
                  <c:v>75.600830000000002</c:v>
                </c:pt>
                <c:pt idx="757">
                  <c:v>75.700829999999996</c:v>
                </c:pt>
                <c:pt idx="758">
                  <c:v>75.800830000000005</c:v>
                </c:pt>
                <c:pt idx="759">
                  <c:v>75.900829999999999</c:v>
                </c:pt>
                <c:pt idx="760">
                  <c:v>76.000839999999997</c:v>
                </c:pt>
                <c:pt idx="761">
                  <c:v>76.100840000000005</c:v>
                </c:pt>
                <c:pt idx="762">
                  <c:v>76.200839999999999</c:v>
                </c:pt>
                <c:pt idx="763">
                  <c:v>76.300840000000008</c:v>
                </c:pt>
                <c:pt idx="764">
                  <c:v>76.400850000000005</c:v>
                </c:pt>
                <c:pt idx="765">
                  <c:v>76.50085</c:v>
                </c:pt>
                <c:pt idx="766">
                  <c:v>76.600849999999994</c:v>
                </c:pt>
                <c:pt idx="767">
                  <c:v>76.700850000000003</c:v>
                </c:pt>
                <c:pt idx="768">
                  <c:v>76.800849999999997</c:v>
                </c:pt>
                <c:pt idx="769">
                  <c:v>76.900859999999994</c:v>
                </c:pt>
                <c:pt idx="770">
                  <c:v>77.000860000000003</c:v>
                </c:pt>
                <c:pt idx="771">
                  <c:v>77.100859999999997</c:v>
                </c:pt>
                <c:pt idx="772">
                  <c:v>77.200860000000006</c:v>
                </c:pt>
                <c:pt idx="773">
                  <c:v>77.300870000000003</c:v>
                </c:pt>
                <c:pt idx="774">
                  <c:v>77.400869999999998</c:v>
                </c:pt>
                <c:pt idx="775">
                  <c:v>77.500869999999992</c:v>
                </c:pt>
                <c:pt idx="776">
                  <c:v>77.60087</c:v>
                </c:pt>
                <c:pt idx="777">
                  <c:v>77.700879999999998</c:v>
                </c:pt>
                <c:pt idx="778">
                  <c:v>77.800880000000006</c:v>
                </c:pt>
                <c:pt idx="779">
                  <c:v>77.900880000000001</c:v>
                </c:pt>
                <c:pt idx="780">
                  <c:v>78.000879999999995</c:v>
                </c:pt>
                <c:pt idx="781">
                  <c:v>78.100879999999989</c:v>
                </c:pt>
                <c:pt idx="782">
                  <c:v>78.200879999999998</c:v>
                </c:pt>
                <c:pt idx="783">
                  <c:v>78.300879999999992</c:v>
                </c:pt>
                <c:pt idx="784">
                  <c:v>78.400890000000004</c:v>
                </c:pt>
                <c:pt idx="785">
                  <c:v>78.500889999999998</c:v>
                </c:pt>
                <c:pt idx="786">
                  <c:v>78.600889999999993</c:v>
                </c:pt>
                <c:pt idx="787">
                  <c:v>78.700889999999987</c:v>
                </c:pt>
                <c:pt idx="788">
                  <c:v>78.800899999999999</c:v>
                </c:pt>
                <c:pt idx="789">
                  <c:v>78.900900000000007</c:v>
                </c:pt>
                <c:pt idx="790">
                  <c:v>79.000900000000001</c:v>
                </c:pt>
                <c:pt idx="791">
                  <c:v>79.100899999999996</c:v>
                </c:pt>
                <c:pt idx="792">
                  <c:v>79.20089999999999</c:v>
                </c:pt>
                <c:pt idx="793">
                  <c:v>79.300910000000002</c:v>
                </c:pt>
                <c:pt idx="794">
                  <c:v>79.400909999999996</c:v>
                </c:pt>
                <c:pt idx="795">
                  <c:v>79.500910000000005</c:v>
                </c:pt>
                <c:pt idx="796">
                  <c:v>79.600909999999999</c:v>
                </c:pt>
                <c:pt idx="797">
                  <c:v>79.700919999999996</c:v>
                </c:pt>
                <c:pt idx="798">
                  <c:v>79.800920000000005</c:v>
                </c:pt>
                <c:pt idx="799">
                  <c:v>79.900919999999999</c:v>
                </c:pt>
                <c:pt idx="800">
                  <c:v>80.000919999999994</c:v>
                </c:pt>
                <c:pt idx="801">
                  <c:v>80.100930000000005</c:v>
                </c:pt>
                <c:pt idx="802">
                  <c:v>80.20093</c:v>
                </c:pt>
                <c:pt idx="803">
                  <c:v>80.300929999999994</c:v>
                </c:pt>
                <c:pt idx="804">
                  <c:v>80.400930000000002</c:v>
                </c:pt>
                <c:pt idx="805">
                  <c:v>80.500929999999997</c:v>
                </c:pt>
                <c:pt idx="806">
                  <c:v>80.600940000000008</c:v>
                </c:pt>
                <c:pt idx="807">
                  <c:v>80.700940000000003</c:v>
                </c:pt>
                <c:pt idx="808">
                  <c:v>80.800939999999997</c:v>
                </c:pt>
                <c:pt idx="809">
                  <c:v>80.900939999999991</c:v>
                </c:pt>
                <c:pt idx="810">
                  <c:v>81.000950000000003</c:v>
                </c:pt>
                <c:pt idx="811">
                  <c:v>81.100950000000012</c:v>
                </c:pt>
                <c:pt idx="812">
                  <c:v>81.200950000000006</c:v>
                </c:pt>
                <c:pt idx="813">
                  <c:v>81.30095</c:v>
                </c:pt>
                <c:pt idx="814">
                  <c:v>81.400960000000012</c:v>
                </c:pt>
                <c:pt idx="815">
                  <c:v>81.500960000000006</c:v>
                </c:pt>
                <c:pt idx="816">
                  <c:v>81.600960000000001</c:v>
                </c:pt>
                <c:pt idx="817">
                  <c:v>81.700960000000009</c:v>
                </c:pt>
                <c:pt idx="818">
                  <c:v>81.800960000000003</c:v>
                </c:pt>
                <c:pt idx="819">
                  <c:v>81.900970000000001</c:v>
                </c:pt>
                <c:pt idx="820">
                  <c:v>82.000970000000009</c:v>
                </c:pt>
                <c:pt idx="821">
                  <c:v>82.100970000000004</c:v>
                </c:pt>
                <c:pt idx="822">
                  <c:v>82.200969999999998</c:v>
                </c:pt>
                <c:pt idx="823">
                  <c:v>82.300979999999996</c:v>
                </c:pt>
                <c:pt idx="824">
                  <c:v>82.400980000000004</c:v>
                </c:pt>
                <c:pt idx="825">
                  <c:v>82.500979999999998</c:v>
                </c:pt>
                <c:pt idx="826">
                  <c:v>82.600980000000007</c:v>
                </c:pt>
                <c:pt idx="827">
                  <c:v>82.700980000000001</c:v>
                </c:pt>
                <c:pt idx="828">
                  <c:v>82.800989999999985</c:v>
                </c:pt>
                <c:pt idx="829">
                  <c:v>82.900990000000007</c:v>
                </c:pt>
                <c:pt idx="830">
                  <c:v>83.000990000000002</c:v>
                </c:pt>
                <c:pt idx="831">
                  <c:v>83.100989999999996</c:v>
                </c:pt>
                <c:pt idx="832">
                  <c:v>83.200999999999993</c:v>
                </c:pt>
                <c:pt idx="833">
                  <c:v>83.300999999999988</c:v>
                </c:pt>
                <c:pt idx="834">
                  <c:v>83.40100000000001</c:v>
                </c:pt>
                <c:pt idx="835">
                  <c:v>83.501000000000005</c:v>
                </c:pt>
                <c:pt idx="836">
                  <c:v>83.601010000000002</c:v>
                </c:pt>
                <c:pt idx="837">
                  <c:v>83.701009999999997</c:v>
                </c:pt>
                <c:pt idx="838">
                  <c:v>83.801010000000005</c:v>
                </c:pt>
                <c:pt idx="839">
                  <c:v>83.901010000000014</c:v>
                </c:pt>
                <c:pt idx="840">
                  <c:v>84.001010000000008</c:v>
                </c:pt>
                <c:pt idx="841">
                  <c:v>84.101019999999991</c:v>
                </c:pt>
                <c:pt idx="842">
                  <c:v>84.20102</c:v>
                </c:pt>
                <c:pt idx="843">
                  <c:v>84.301020000000008</c:v>
                </c:pt>
                <c:pt idx="844">
                  <c:v>84.401020000000003</c:v>
                </c:pt>
                <c:pt idx="845">
                  <c:v>84.50103</c:v>
                </c:pt>
                <c:pt idx="846">
                  <c:v>84.601029999999994</c:v>
                </c:pt>
                <c:pt idx="847">
                  <c:v>84.701029999999989</c:v>
                </c:pt>
                <c:pt idx="848">
                  <c:v>84.801030000000011</c:v>
                </c:pt>
                <c:pt idx="849">
                  <c:v>84.901039999999995</c:v>
                </c:pt>
                <c:pt idx="850">
                  <c:v>85.001039999999989</c:v>
                </c:pt>
                <c:pt idx="851">
                  <c:v>85.101039999999998</c:v>
                </c:pt>
                <c:pt idx="852">
                  <c:v>85.201039999999992</c:v>
                </c:pt>
                <c:pt idx="853">
                  <c:v>85.30104</c:v>
                </c:pt>
                <c:pt idx="854">
                  <c:v>85.401049999999998</c:v>
                </c:pt>
                <c:pt idx="855">
                  <c:v>85.501049999999992</c:v>
                </c:pt>
                <c:pt idx="856">
                  <c:v>85.601049999999987</c:v>
                </c:pt>
                <c:pt idx="857">
                  <c:v>85.701049999999995</c:v>
                </c:pt>
                <c:pt idx="858">
                  <c:v>85.801060000000007</c:v>
                </c:pt>
                <c:pt idx="859">
                  <c:v>85.901060000000001</c:v>
                </c:pt>
                <c:pt idx="860">
                  <c:v>86.001059999999995</c:v>
                </c:pt>
                <c:pt idx="861">
                  <c:v>86.10105999999999</c:v>
                </c:pt>
                <c:pt idx="862">
                  <c:v>86.201070000000001</c:v>
                </c:pt>
                <c:pt idx="863">
                  <c:v>86.301069999999996</c:v>
                </c:pt>
                <c:pt idx="864">
                  <c:v>86.401070000000004</c:v>
                </c:pt>
                <c:pt idx="865">
                  <c:v>86.501069999999999</c:v>
                </c:pt>
                <c:pt idx="866">
                  <c:v>86.601069999999993</c:v>
                </c:pt>
                <c:pt idx="867">
                  <c:v>86.701080000000005</c:v>
                </c:pt>
                <c:pt idx="868">
                  <c:v>86.801079999999999</c:v>
                </c:pt>
                <c:pt idx="869">
                  <c:v>86.901079999999993</c:v>
                </c:pt>
                <c:pt idx="870">
                  <c:v>87.001080000000002</c:v>
                </c:pt>
                <c:pt idx="871">
                  <c:v>87.101089999999999</c:v>
                </c:pt>
                <c:pt idx="872">
                  <c:v>87.201089999999994</c:v>
                </c:pt>
                <c:pt idx="873">
                  <c:v>87.301090000000002</c:v>
                </c:pt>
                <c:pt idx="874">
                  <c:v>87.401089999999996</c:v>
                </c:pt>
                <c:pt idx="875">
                  <c:v>87.501089999999991</c:v>
                </c:pt>
                <c:pt idx="876">
                  <c:v>87.601100000000002</c:v>
                </c:pt>
                <c:pt idx="877">
                  <c:v>87.701099999999997</c:v>
                </c:pt>
                <c:pt idx="878">
                  <c:v>87.801099999999991</c:v>
                </c:pt>
                <c:pt idx="879">
                  <c:v>87.9011</c:v>
                </c:pt>
                <c:pt idx="880">
                  <c:v>88.001110000000011</c:v>
                </c:pt>
                <c:pt idx="881">
                  <c:v>88.101110000000006</c:v>
                </c:pt>
                <c:pt idx="882">
                  <c:v>88.20111</c:v>
                </c:pt>
                <c:pt idx="883">
                  <c:v>88.301109999999994</c:v>
                </c:pt>
                <c:pt idx="884">
                  <c:v>88.401120000000006</c:v>
                </c:pt>
                <c:pt idx="885">
                  <c:v>88.50112</c:v>
                </c:pt>
                <c:pt idx="886">
                  <c:v>88.601120000000009</c:v>
                </c:pt>
                <c:pt idx="887">
                  <c:v>88.701120000000003</c:v>
                </c:pt>
                <c:pt idx="888">
                  <c:v>88.801119999999997</c:v>
                </c:pt>
                <c:pt idx="889">
                  <c:v>88.901130000000009</c:v>
                </c:pt>
                <c:pt idx="890">
                  <c:v>89.001130000000003</c:v>
                </c:pt>
                <c:pt idx="891">
                  <c:v>89.101129999999998</c:v>
                </c:pt>
                <c:pt idx="892">
                  <c:v>89.201130000000006</c:v>
                </c:pt>
                <c:pt idx="893">
                  <c:v>89.301140000000004</c:v>
                </c:pt>
                <c:pt idx="894">
                  <c:v>89.401139999999998</c:v>
                </c:pt>
                <c:pt idx="895">
                  <c:v>89.501140000000007</c:v>
                </c:pt>
                <c:pt idx="896">
                  <c:v>89.601140000000001</c:v>
                </c:pt>
                <c:pt idx="897">
                  <c:v>89.701149999999984</c:v>
                </c:pt>
                <c:pt idx="898">
                  <c:v>89.801150000000007</c:v>
                </c:pt>
                <c:pt idx="899">
                  <c:v>89.901150000000001</c:v>
                </c:pt>
                <c:pt idx="900">
                  <c:v>90.001149999999996</c:v>
                </c:pt>
                <c:pt idx="901">
                  <c:v>90.101150000000004</c:v>
                </c:pt>
                <c:pt idx="902">
                  <c:v>90.201160000000016</c:v>
                </c:pt>
                <c:pt idx="903">
                  <c:v>90.30116000000001</c:v>
                </c:pt>
                <c:pt idx="904">
                  <c:v>90.401160000000004</c:v>
                </c:pt>
                <c:pt idx="905">
                  <c:v>90.501159999999999</c:v>
                </c:pt>
                <c:pt idx="906">
                  <c:v>90.601169999999996</c:v>
                </c:pt>
                <c:pt idx="907">
                  <c:v>90.701170000000005</c:v>
                </c:pt>
                <c:pt idx="908">
                  <c:v>90.801170000000013</c:v>
                </c:pt>
                <c:pt idx="909">
                  <c:v>90.901170000000008</c:v>
                </c:pt>
                <c:pt idx="910">
                  <c:v>91.001170000000002</c:v>
                </c:pt>
                <c:pt idx="911">
                  <c:v>91.101179999999999</c:v>
                </c:pt>
                <c:pt idx="912">
                  <c:v>91.201180000000008</c:v>
                </c:pt>
                <c:pt idx="913">
                  <c:v>91.301180000000002</c:v>
                </c:pt>
                <c:pt idx="914">
                  <c:v>91.401180000000011</c:v>
                </c:pt>
                <c:pt idx="915">
                  <c:v>91.501189999999994</c:v>
                </c:pt>
                <c:pt idx="916">
                  <c:v>91.601189999999988</c:v>
                </c:pt>
                <c:pt idx="917">
                  <c:v>91.701190000000011</c:v>
                </c:pt>
                <c:pt idx="918">
                  <c:v>91.801190000000005</c:v>
                </c:pt>
                <c:pt idx="919">
                  <c:v>91.901199999999989</c:v>
                </c:pt>
                <c:pt idx="920">
                  <c:v>92.001199999999997</c:v>
                </c:pt>
                <c:pt idx="921">
                  <c:v>92.101199999999992</c:v>
                </c:pt>
                <c:pt idx="922">
                  <c:v>92.2012</c:v>
                </c:pt>
                <c:pt idx="923">
                  <c:v>92.301200000000009</c:v>
                </c:pt>
                <c:pt idx="924">
                  <c:v>92.401209999999992</c:v>
                </c:pt>
                <c:pt idx="925">
                  <c:v>92.501209999999986</c:v>
                </c:pt>
                <c:pt idx="926">
                  <c:v>92.601209999999995</c:v>
                </c:pt>
                <c:pt idx="927">
                  <c:v>92.701210000000003</c:v>
                </c:pt>
                <c:pt idx="928">
                  <c:v>92.801220000000001</c:v>
                </c:pt>
                <c:pt idx="929">
                  <c:v>92.901219999999995</c:v>
                </c:pt>
                <c:pt idx="930">
                  <c:v>93.001219999999989</c:v>
                </c:pt>
                <c:pt idx="931">
                  <c:v>93.101220000000012</c:v>
                </c:pt>
                <c:pt idx="932">
                  <c:v>93.201229999999995</c:v>
                </c:pt>
                <c:pt idx="933">
                  <c:v>93.301230000000004</c:v>
                </c:pt>
                <c:pt idx="934">
                  <c:v>93.401229999999998</c:v>
                </c:pt>
                <c:pt idx="935">
                  <c:v>93.501229999999993</c:v>
                </c:pt>
                <c:pt idx="936">
                  <c:v>93.601230000000015</c:v>
                </c:pt>
                <c:pt idx="937">
                  <c:v>93.701239999999999</c:v>
                </c:pt>
                <c:pt idx="938">
                  <c:v>93.801239999999993</c:v>
                </c:pt>
                <c:pt idx="939">
                  <c:v>93.901240000000001</c:v>
                </c:pt>
                <c:pt idx="940">
                  <c:v>94.001239999999996</c:v>
                </c:pt>
                <c:pt idx="941">
                  <c:v>94.101249999999993</c:v>
                </c:pt>
                <c:pt idx="942">
                  <c:v>94.201250000000002</c:v>
                </c:pt>
                <c:pt idx="943">
                  <c:v>94.301249999999996</c:v>
                </c:pt>
                <c:pt idx="944">
                  <c:v>94.40124999999999</c:v>
                </c:pt>
                <c:pt idx="945">
                  <c:v>94.501260000000002</c:v>
                </c:pt>
                <c:pt idx="946">
                  <c:v>94.601259999999996</c:v>
                </c:pt>
                <c:pt idx="947">
                  <c:v>94.701259999999991</c:v>
                </c:pt>
                <c:pt idx="948">
                  <c:v>94.801259999999999</c:v>
                </c:pt>
                <c:pt idx="949">
                  <c:v>94.901259999999994</c:v>
                </c:pt>
                <c:pt idx="950">
                  <c:v>95.001270000000005</c:v>
                </c:pt>
                <c:pt idx="951">
                  <c:v>95.10127</c:v>
                </c:pt>
                <c:pt idx="952">
                  <c:v>95.201269999999994</c:v>
                </c:pt>
                <c:pt idx="953">
                  <c:v>95.301269999999988</c:v>
                </c:pt>
                <c:pt idx="954">
                  <c:v>95.40128</c:v>
                </c:pt>
                <c:pt idx="955">
                  <c:v>95.501280000000008</c:v>
                </c:pt>
                <c:pt idx="956">
                  <c:v>95.601280000000003</c:v>
                </c:pt>
                <c:pt idx="957">
                  <c:v>95.701279999999997</c:v>
                </c:pt>
                <c:pt idx="958">
                  <c:v>95.801279999999991</c:v>
                </c:pt>
                <c:pt idx="959">
                  <c:v>95.901290000000003</c:v>
                </c:pt>
                <c:pt idx="960">
                  <c:v>96.001289999999997</c:v>
                </c:pt>
                <c:pt idx="961">
                  <c:v>96.101290000000006</c:v>
                </c:pt>
                <c:pt idx="962">
                  <c:v>96.20129</c:v>
                </c:pt>
                <c:pt idx="963">
                  <c:v>96.301299999999998</c:v>
                </c:pt>
                <c:pt idx="964">
                  <c:v>96.401300000000006</c:v>
                </c:pt>
                <c:pt idx="965">
                  <c:v>96.501300000000001</c:v>
                </c:pt>
                <c:pt idx="966">
                  <c:v>96.601299999999995</c:v>
                </c:pt>
                <c:pt idx="967">
                  <c:v>96.701310000000007</c:v>
                </c:pt>
                <c:pt idx="968">
                  <c:v>96.801310000000001</c:v>
                </c:pt>
                <c:pt idx="969">
                  <c:v>96.901309999999995</c:v>
                </c:pt>
                <c:pt idx="970">
                  <c:v>97.001310000000004</c:v>
                </c:pt>
                <c:pt idx="971">
                  <c:v>97.101309999999998</c:v>
                </c:pt>
                <c:pt idx="972">
                  <c:v>97.20132000000001</c:v>
                </c:pt>
                <c:pt idx="973">
                  <c:v>97.301320000000004</c:v>
                </c:pt>
                <c:pt idx="974">
                  <c:v>97.401319999999998</c:v>
                </c:pt>
                <c:pt idx="975">
                  <c:v>97.501319999999993</c:v>
                </c:pt>
                <c:pt idx="976">
                  <c:v>97.601330000000004</c:v>
                </c:pt>
                <c:pt idx="977">
                  <c:v>97.701330000000013</c:v>
                </c:pt>
                <c:pt idx="978">
                  <c:v>97.801330000000007</c:v>
                </c:pt>
                <c:pt idx="979">
                  <c:v>97.901330000000002</c:v>
                </c:pt>
                <c:pt idx="980">
                  <c:v>98.001300000000001</c:v>
                </c:pt>
                <c:pt idx="981">
                  <c:v>98.101300000000009</c:v>
                </c:pt>
                <c:pt idx="982">
                  <c:v>98.201300000000003</c:v>
                </c:pt>
                <c:pt idx="983">
                  <c:v>98.301299999999998</c:v>
                </c:pt>
                <c:pt idx="984">
                  <c:v>98.401299999999992</c:v>
                </c:pt>
                <c:pt idx="985">
                  <c:v>98.501299999999986</c:v>
                </c:pt>
                <c:pt idx="986">
                  <c:v>98.601299999999995</c:v>
                </c:pt>
                <c:pt idx="987">
                  <c:v>98.701400000000007</c:v>
                </c:pt>
                <c:pt idx="988">
                  <c:v>98.801400000000001</c:v>
                </c:pt>
                <c:pt idx="989">
                  <c:v>98.901399999999995</c:v>
                </c:pt>
                <c:pt idx="990">
                  <c:v>99.00139999999999</c:v>
                </c:pt>
                <c:pt idx="991">
                  <c:v>99.101399999999998</c:v>
                </c:pt>
                <c:pt idx="992">
                  <c:v>99.201399999999992</c:v>
                </c:pt>
                <c:pt idx="993">
                  <c:v>99.301400000000001</c:v>
                </c:pt>
                <c:pt idx="994">
                  <c:v>99.40140000000001</c:v>
                </c:pt>
                <c:pt idx="995">
                  <c:v>99.501400000000004</c:v>
                </c:pt>
                <c:pt idx="996">
                  <c:v>99.601399999999998</c:v>
                </c:pt>
                <c:pt idx="997">
                  <c:v>99.701400000000007</c:v>
                </c:pt>
                <c:pt idx="998">
                  <c:v>99.801400000000001</c:v>
                </c:pt>
                <c:pt idx="999">
                  <c:v>99.901399999999995</c:v>
                </c:pt>
                <c:pt idx="1000">
                  <c:v>100.00139999999999</c:v>
                </c:pt>
                <c:pt idx="1001">
                  <c:v>100.10140000000001</c:v>
                </c:pt>
                <c:pt idx="1002">
                  <c:v>100.20140000000001</c:v>
                </c:pt>
                <c:pt idx="1003">
                  <c:v>100.3014</c:v>
                </c:pt>
                <c:pt idx="1004">
                  <c:v>100.4014</c:v>
                </c:pt>
                <c:pt idx="1005">
                  <c:v>100.5014</c:v>
                </c:pt>
                <c:pt idx="1006">
                  <c:v>100.6014</c:v>
                </c:pt>
                <c:pt idx="1007">
                  <c:v>100.70139999999999</c:v>
                </c:pt>
                <c:pt idx="1008">
                  <c:v>100.8014</c:v>
                </c:pt>
                <c:pt idx="1009">
                  <c:v>100.9014</c:v>
                </c:pt>
                <c:pt idx="1010">
                  <c:v>101.0014</c:v>
                </c:pt>
                <c:pt idx="1011">
                  <c:v>101.10140000000001</c:v>
                </c:pt>
                <c:pt idx="1012">
                  <c:v>101.20140000000001</c:v>
                </c:pt>
                <c:pt idx="1013">
                  <c:v>101.3014</c:v>
                </c:pt>
                <c:pt idx="1014">
                  <c:v>101.4014</c:v>
                </c:pt>
                <c:pt idx="1015">
                  <c:v>101.50139999999999</c:v>
                </c:pt>
                <c:pt idx="1016">
                  <c:v>101.6014</c:v>
                </c:pt>
                <c:pt idx="1017">
                  <c:v>101.70139999999999</c:v>
                </c:pt>
                <c:pt idx="1018">
                  <c:v>101.8014</c:v>
                </c:pt>
                <c:pt idx="1019">
                  <c:v>101.90140000000001</c:v>
                </c:pt>
                <c:pt idx="1020">
                  <c:v>102.0014</c:v>
                </c:pt>
                <c:pt idx="1021">
                  <c:v>102.1014</c:v>
                </c:pt>
                <c:pt idx="1022">
                  <c:v>102.20140000000001</c:v>
                </c:pt>
                <c:pt idx="1023">
                  <c:v>102.3014</c:v>
                </c:pt>
                <c:pt idx="1024">
                  <c:v>102.4014</c:v>
                </c:pt>
                <c:pt idx="1025">
                  <c:v>102.50139999999999</c:v>
                </c:pt>
                <c:pt idx="1026">
                  <c:v>102.60140000000001</c:v>
                </c:pt>
                <c:pt idx="1027">
                  <c:v>102.70140000000001</c:v>
                </c:pt>
                <c:pt idx="1028">
                  <c:v>102.8014</c:v>
                </c:pt>
                <c:pt idx="1029">
                  <c:v>102.9014</c:v>
                </c:pt>
                <c:pt idx="1030">
                  <c:v>103.0014</c:v>
                </c:pt>
                <c:pt idx="1031">
                  <c:v>103.10149999999999</c:v>
                </c:pt>
                <c:pt idx="1032">
                  <c:v>103.2015</c:v>
                </c:pt>
                <c:pt idx="1033">
                  <c:v>103.3015</c:v>
                </c:pt>
                <c:pt idx="1034">
                  <c:v>103.4015</c:v>
                </c:pt>
                <c:pt idx="1035">
                  <c:v>103.50150000000001</c:v>
                </c:pt>
                <c:pt idx="1036">
                  <c:v>103.6015</c:v>
                </c:pt>
                <c:pt idx="1037">
                  <c:v>103.7015</c:v>
                </c:pt>
                <c:pt idx="1038">
                  <c:v>103.8015</c:v>
                </c:pt>
                <c:pt idx="1039">
                  <c:v>103.9015</c:v>
                </c:pt>
                <c:pt idx="1040">
                  <c:v>104.00149999999999</c:v>
                </c:pt>
                <c:pt idx="1041">
                  <c:v>104.10150000000002</c:v>
                </c:pt>
                <c:pt idx="1042">
                  <c:v>104.20150000000001</c:v>
                </c:pt>
                <c:pt idx="1043">
                  <c:v>104.3015</c:v>
                </c:pt>
                <c:pt idx="1044">
                  <c:v>104.4015</c:v>
                </c:pt>
                <c:pt idx="1045">
                  <c:v>104.50149999999999</c:v>
                </c:pt>
                <c:pt idx="1046">
                  <c:v>104.6015</c:v>
                </c:pt>
                <c:pt idx="1047">
                  <c:v>104.7015</c:v>
                </c:pt>
                <c:pt idx="1048">
                  <c:v>104.80149999999999</c:v>
                </c:pt>
                <c:pt idx="1049">
                  <c:v>104.9015</c:v>
                </c:pt>
                <c:pt idx="1050">
                  <c:v>105.00150000000001</c:v>
                </c:pt>
                <c:pt idx="1051">
                  <c:v>105.1015</c:v>
                </c:pt>
                <c:pt idx="1052">
                  <c:v>105.20150000000001</c:v>
                </c:pt>
                <c:pt idx="1053">
                  <c:v>105.3015</c:v>
                </c:pt>
                <c:pt idx="1054">
                  <c:v>105.4015</c:v>
                </c:pt>
                <c:pt idx="1055">
                  <c:v>105.50149999999999</c:v>
                </c:pt>
                <c:pt idx="1056">
                  <c:v>105.60149999999999</c:v>
                </c:pt>
                <c:pt idx="1057">
                  <c:v>105.7015</c:v>
                </c:pt>
                <c:pt idx="1058">
                  <c:v>105.8015</c:v>
                </c:pt>
                <c:pt idx="1059">
                  <c:v>105.9015</c:v>
                </c:pt>
                <c:pt idx="1060">
                  <c:v>106.00150000000001</c:v>
                </c:pt>
                <c:pt idx="1061">
                  <c:v>106.1015</c:v>
                </c:pt>
                <c:pt idx="1062">
                  <c:v>106.2015</c:v>
                </c:pt>
                <c:pt idx="1063">
                  <c:v>106.3015</c:v>
                </c:pt>
                <c:pt idx="1064">
                  <c:v>106.4015</c:v>
                </c:pt>
                <c:pt idx="1065">
                  <c:v>106.50149999999999</c:v>
                </c:pt>
                <c:pt idx="1066">
                  <c:v>106.60150000000002</c:v>
                </c:pt>
                <c:pt idx="1067">
                  <c:v>106.70150000000001</c:v>
                </c:pt>
                <c:pt idx="1068">
                  <c:v>106.8015</c:v>
                </c:pt>
                <c:pt idx="1069">
                  <c:v>106.9015</c:v>
                </c:pt>
                <c:pt idx="1070">
                  <c:v>107.00149999999999</c:v>
                </c:pt>
                <c:pt idx="1071">
                  <c:v>107.1015</c:v>
                </c:pt>
                <c:pt idx="1072">
                  <c:v>107.2015</c:v>
                </c:pt>
                <c:pt idx="1073">
                  <c:v>107.30149999999999</c:v>
                </c:pt>
                <c:pt idx="1074">
                  <c:v>107.4016</c:v>
                </c:pt>
                <c:pt idx="1075">
                  <c:v>107.5016</c:v>
                </c:pt>
                <c:pt idx="1076">
                  <c:v>107.6016</c:v>
                </c:pt>
                <c:pt idx="1077">
                  <c:v>107.7016</c:v>
                </c:pt>
                <c:pt idx="1078">
                  <c:v>107.80159999999999</c:v>
                </c:pt>
                <c:pt idx="1079">
                  <c:v>107.9016</c:v>
                </c:pt>
                <c:pt idx="1080">
                  <c:v>108.0016</c:v>
                </c:pt>
                <c:pt idx="1081">
                  <c:v>108.1016</c:v>
                </c:pt>
                <c:pt idx="1082">
                  <c:v>108.20160000000001</c:v>
                </c:pt>
                <c:pt idx="1083">
                  <c:v>108.30160000000001</c:v>
                </c:pt>
                <c:pt idx="1084">
                  <c:v>108.4016</c:v>
                </c:pt>
                <c:pt idx="1085">
                  <c:v>108.5016</c:v>
                </c:pt>
                <c:pt idx="1086">
                  <c:v>108.60159999999999</c:v>
                </c:pt>
                <c:pt idx="1087">
                  <c:v>108.7016</c:v>
                </c:pt>
                <c:pt idx="1088">
                  <c:v>108.80159999999999</c:v>
                </c:pt>
                <c:pt idx="1089">
                  <c:v>108.90159999999999</c:v>
                </c:pt>
                <c:pt idx="1090">
                  <c:v>109.00160000000001</c:v>
                </c:pt>
                <c:pt idx="1091">
                  <c:v>109.1016</c:v>
                </c:pt>
                <c:pt idx="1092">
                  <c:v>109.2016</c:v>
                </c:pt>
                <c:pt idx="1093">
                  <c:v>109.30160000000001</c:v>
                </c:pt>
                <c:pt idx="1094">
                  <c:v>109.4016</c:v>
                </c:pt>
                <c:pt idx="1095">
                  <c:v>109.5016</c:v>
                </c:pt>
                <c:pt idx="1096">
                  <c:v>109.60159999999999</c:v>
                </c:pt>
                <c:pt idx="1097">
                  <c:v>109.70159999999998</c:v>
                </c:pt>
                <c:pt idx="1098">
                  <c:v>109.80160000000001</c:v>
                </c:pt>
                <c:pt idx="1099">
                  <c:v>109.9016</c:v>
                </c:pt>
                <c:pt idx="1100">
                  <c:v>110.0016</c:v>
                </c:pt>
                <c:pt idx="1101">
                  <c:v>110.1016</c:v>
                </c:pt>
                <c:pt idx="1102">
                  <c:v>110.2016</c:v>
                </c:pt>
                <c:pt idx="1103">
                  <c:v>110.30159999999999</c:v>
                </c:pt>
                <c:pt idx="1104">
                  <c:v>110.4016</c:v>
                </c:pt>
                <c:pt idx="1105">
                  <c:v>110.5016</c:v>
                </c:pt>
                <c:pt idx="1106">
                  <c:v>110.6016</c:v>
                </c:pt>
                <c:pt idx="1107">
                  <c:v>110.70160000000001</c:v>
                </c:pt>
                <c:pt idx="1108">
                  <c:v>110.80160000000001</c:v>
                </c:pt>
                <c:pt idx="1109">
                  <c:v>110.9016</c:v>
                </c:pt>
                <c:pt idx="1110">
                  <c:v>111.0016</c:v>
                </c:pt>
                <c:pt idx="1111">
                  <c:v>111.10159999999999</c:v>
                </c:pt>
                <c:pt idx="1112">
                  <c:v>111.2</c:v>
                </c:pt>
                <c:pt idx="1113">
                  <c:v>111.3</c:v>
                </c:pt>
                <c:pt idx="1114">
                  <c:v>111.4</c:v>
                </c:pt>
                <c:pt idx="1115">
                  <c:v>111.5</c:v>
                </c:pt>
              </c:numCache>
            </c:numRef>
          </c:yVal>
          <c:smooth val="0"/>
          <c:extLst>
            <c:ext xmlns:c16="http://schemas.microsoft.com/office/drawing/2014/chart" uri="{C3380CC4-5D6E-409C-BE32-E72D297353CC}">
              <c16:uniqueId val="{00000002-41D3-4E1A-9BD0-3F142ACC8351}"/>
            </c:ext>
          </c:extLst>
        </c:ser>
        <c:dLbls>
          <c:showLegendKey val="0"/>
          <c:showVal val="0"/>
          <c:showCatName val="0"/>
          <c:showSerName val="0"/>
          <c:showPercent val="0"/>
          <c:showBubbleSize val="0"/>
        </c:dLbls>
        <c:axId val="1740256703"/>
        <c:axId val="1740257535"/>
        <c:extLst>
          <c:ext xmlns:c15="http://schemas.microsoft.com/office/drawing/2012/chart" uri="{02D57815-91ED-43cb-92C2-25804820EDAC}">
            <c15:filteredScatterSeries>
              <c15:ser>
                <c:idx val="1"/>
                <c:order val="1"/>
                <c:tx>
                  <c:v>S1_f</c:v>
                </c:tx>
                <c:spPr>
                  <a:ln w="12700" cap="rnd">
                    <a:solidFill>
                      <a:schemeClr val="accent4">
                        <a:lumMod val="50000"/>
                      </a:schemeClr>
                    </a:solidFill>
                    <a:round/>
                  </a:ln>
                  <a:effectLst/>
                </c:spPr>
                <c:marker>
                  <c:symbol val="none"/>
                </c:marker>
                <c:xVal>
                  <c:numRef>
                    <c:extLst>
                      <c:ext uri="{02D57815-91ED-43cb-92C2-25804820EDAC}">
                        <c15:formulaRef>
                          <c15:sqref>Bq!$D$5:$D$80</c15:sqref>
                        </c15:formulaRef>
                      </c:ext>
                    </c:extLst>
                    <c:numCache>
                      <c:formatCode>General</c:formatCode>
                      <c:ptCount val="76"/>
                      <c:pt idx="0">
                        <c:v>0</c:v>
                      </c:pt>
                      <c:pt idx="1">
                        <c:v>8.1558423185114077E-4</c:v>
                      </c:pt>
                      <c:pt idx="2">
                        <c:v>3.0482431480002002E-4</c:v>
                      </c:pt>
                      <c:pt idx="3">
                        <c:v>5.8568592686287829E-4</c:v>
                      </c:pt>
                      <c:pt idx="4">
                        <c:v>8.2994976235815292E-4</c:v>
                      </c:pt>
                      <c:pt idx="5">
                        <c:v>7.2152392884377344E-4</c:v>
                      </c:pt>
                      <c:pt idx="6">
                        <c:v>5.4540284282970951E-4</c:v>
                      </c:pt>
                      <c:pt idx="7">
                        <c:v>5.5871115667728577E-4</c:v>
                      </c:pt>
                      <c:pt idx="8">
                        <c:v>6.1449238800712243E-4</c:v>
                      </c:pt>
                      <c:pt idx="9">
                        <c:v>8.7864141241428165E-4</c:v>
                      </c:pt>
                      <c:pt idx="10">
                        <c:v>9.1075538825083411E-4</c:v>
                      </c:pt>
                      <c:pt idx="11">
                        <c:v>7.670896205168253E-4</c:v>
                      </c:pt>
                      <c:pt idx="12">
                        <c:v>9.2899885221300763E-4</c:v>
                      </c:pt>
                      <c:pt idx="13">
                        <c:v>9.7367262199131465E-4</c:v>
                      </c:pt>
                      <c:pt idx="14">
                        <c:v>1.0626287702023693E-3</c:v>
                      </c:pt>
                      <c:pt idx="15">
                        <c:v>1.5997529104420361E-3</c:v>
                      </c:pt>
                      <c:pt idx="16">
                        <c:v>2.5443757264887287E-3</c:v>
                      </c:pt>
                      <c:pt idx="17">
                        <c:v>3.7772364640602791E-3</c:v>
                      </c:pt>
                      <c:pt idx="18">
                        <c:v>6.7158423724115587E-3</c:v>
                      </c:pt>
                      <c:pt idx="19">
                        <c:v>1.3471207803101015E-2</c:v>
                      </c:pt>
                      <c:pt idx="20">
                        <c:v>1.4227346473921659E-2</c:v>
                      </c:pt>
                      <c:pt idx="21">
                        <c:v>4.7083395894346753E-3</c:v>
                      </c:pt>
                      <c:pt idx="22">
                        <c:v>5.7661067011345254E-4</c:v>
                      </c:pt>
                      <c:pt idx="23">
                        <c:v>2.3395716874163804E-4</c:v>
                      </c:pt>
                      <c:pt idx="24">
                        <c:v>2.0409172142931133E-4</c:v>
                      </c:pt>
                      <c:pt idx="25">
                        <c:v>3.1262021447868931E-4</c:v>
                      </c:pt>
                      <c:pt idx="26">
                        <c:v>3.8145491132148869E-4</c:v>
                      </c:pt>
                      <c:pt idx="27">
                        <c:v>4.3228417558093175E-4</c:v>
                      </c:pt>
                      <c:pt idx="28">
                        <c:v>4.6587714935581652E-4</c:v>
                      </c:pt>
                      <c:pt idx="29">
                        <c:v>4.8809244404529969E-4</c:v>
                      </c:pt>
                      <c:pt idx="30">
                        <c:v>4.7510594392842379E-4</c:v>
                      </c:pt>
                      <c:pt idx="31">
                        <c:v>4.4939449918283281E-4</c:v>
                      </c:pt>
                      <c:pt idx="32">
                        <c:v>4.3416612567870647E-4</c:v>
                      </c:pt>
                      <c:pt idx="33">
                        <c:v>5.2957835385637395E-4</c:v>
                      </c:pt>
                      <c:pt idx="34">
                        <c:v>6.5043520763004292E-4</c:v>
                      </c:pt>
                      <c:pt idx="35">
                        <c:v>7.2249930425567397E-4</c:v>
                      </c:pt>
                      <c:pt idx="36">
                        <c:v>1.2406536924416416E-3</c:v>
                      </c:pt>
                      <c:pt idx="37">
                        <c:v>3.023182599539691E-3</c:v>
                      </c:pt>
                      <c:pt idx="38">
                        <c:v>1.7985578563264347E-2</c:v>
                      </c:pt>
                      <c:pt idx="39">
                        <c:v>4.3562949935048112E-2</c:v>
                      </c:pt>
                      <c:pt idx="40">
                        <c:v>2.8354072669625172E-2</c:v>
                      </c:pt>
                      <c:pt idx="41">
                        <c:v>1.3936490304880403E-2</c:v>
                      </c:pt>
                      <c:pt idx="42">
                        <c:v>9.0665216961353691E-3</c:v>
                      </c:pt>
                      <c:pt idx="43">
                        <c:v>3.2905091223097752E-3</c:v>
                      </c:pt>
                      <c:pt idx="44">
                        <c:v>3.13824261638868E-4</c:v>
                      </c:pt>
                      <c:pt idx="45">
                        <c:v>-5.6855435075522312E-5</c:v>
                      </c:pt>
                      <c:pt idx="46">
                        <c:v>-7.6080865590520962E-5</c:v>
                      </c:pt>
                      <c:pt idx="47">
                        <c:v>-2.7509319594078782E-5</c:v>
                      </c:pt>
                      <c:pt idx="48">
                        <c:v>6.0750536758760543E-6</c:v>
                      </c:pt>
                      <c:pt idx="49">
                        <c:v>-1.040813723301764E-5</c:v>
                      </c:pt>
                      <c:pt idx="50">
                        <c:v>-5.3887139057945742E-5</c:v>
                      </c:pt>
                      <c:pt idx="51">
                        <c:v>-1.069745953890216E-4</c:v>
                      </c:pt>
                      <c:pt idx="52">
                        <c:v>-1.6739745868266399E-4</c:v>
                      </c:pt>
                      <c:pt idx="53">
                        <c:v>-4.3288112518388358E-4</c:v>
                      </c:pt>
                      <c:pt idx="54">
                        <c:v>-9.3383582032384167E-4</c:v>
                      </c:pt>
                      <c:pt idx="55">
                        <c:v>-1.112245303683518E-3</c:v>
                      </c:pt>
                      <c:pt idx="56">
                        <c:v>-1.120973768378872E-3</c:v>
                      </c:pt>
                      <c:pt idx="57">
                        <c:v>3.4405599471899698E-3</c:v>
                      </c:pt>
                      <c:pt idx="58">
                        <c:v>1.9137061274651614E-2</c:v>
                      </c:pt>
                      <c:pt idx="59">
                        <c:v>4.7423850793573398E-2</c:v>
                      </c:pt>
                      <c:pt idx="60">
                        <c:v>6.2059003328482742E-2</c:v>
                      </c:pt>
                      <c:pt idx="61">
                        <c:v>4.3954442732416908E-2</c:v>
                      </c:pt>
                      <c:pt idx="62">
                        <c:v>2.5737056074354548E-2</c:v>
                      </c:pt>
                      <c:pt idx="63">
                        <c:v>1.1721086475409389E-2</c:v>
                      </c:pt>
                      <c:pt idx="64">
                        <c:v>7.6810665849401443E-3</c:v>
                      </c:pt>
                      <c:pt idx="65">
                        <c:v>1.7572299784596524E-3</c:v>
                      </c:pt>
                      <c:pt idx="66">
                        <c:v>-5.6334479107001813E-5</c:v>
                      </c:pt>
                      <c:pt idx="67">
                        <c:v>-9.1593266653991573E-5</c:v>
                      </c:pt>
                      <c:pt idx="68">
                        <c:v>-5.9363923200034859E-5</c:v>
                      </c:pt>
                      <c:pt idx="69">
                        <c:v>-2.9305785300865963E-5</c:v>
                      </c:pt>
                      <c:pt idx="70">
                        <c:v>-2.1538783049929578E-5</c:v>
                      </c:pt>
                      <c:pt idx="71">
                        <c:v>-5.094618476840609E-6</c:v>
                      </c:pt>
                      <c:pt idx="72">
                        <c:v>-5.8089741625353069E-7</c:v>
                      </c:pt>
                      <c:pt idx="73">
                        <c:v>-3.3452462150852327E-5</c:v>
                      </c:pt>
                      <c:pt idx="74">
                        <c:v>-5.1244191870514688E-5</c:v>
                      </c:pt>
                      <c:pt idx="75">
                        <c:v>-6.3882551761946255E-5</c:v>
                      </c:pt>
                    </c:numCache>
                  </c:numRef>
                </c:xVal>
                <c:yVal>
                  <c:numRef>
                    <c:extLst>
                      <c:ext uri="{02D57815-91ED-43cb-92C2-25804820EDAC}">
                        <c15:formulaRef>
                          <c15:sqref>Bq!$E$5:$E$80</c15:sqref>
                        </c15:formulaRef>
                      </c:ext>
                    </c:extLst>
                    <c:numCache>
                      <c:formatCode>General</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0"/>
                <c:extLst>
                  <c:ext xmlns:c16="http://schemas.microsoft.com/office/drawing/2014/chart" uri="{C3380CC4-5D6E-409C-BE32-E72D297353CC}">
                    <c16:uniqueId val="{00000003-41D3-4E1A-9BD0-3F142ACC8351}"/>
                  </c:ext>
                </c:extLst>
              </c15:ser>
            </c15:filteredScatterSeries>
            <c15:filteredScatterSeries>
              <c15:ser>
                <c:idx val="2"/>
                <c:order val="3"/>
                <c:tx>
                  <c:v>4b_f</c:v>
                </c:tx>
                <c:spPr>
                  <a:ln w="12700" cap="rnd">
                    <a:solidFill>
                      <a:schemeClr val="accent6">
                        <a:lumMod val="5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Bq!$I$28:$I$1139</c15:sqref>
                        </c15:formulaRef>
                      </c:ext>
                    </c:extLst>
                    <c:numCache>
                      <c:formatCode>General</c:formatCode>
                      <c:ptCount val="1112"/>
                      <c:pt idx="0">
                        <c:v>1.3684522739914953E-4</c:v>
                      </c:pt>
                      <c:pt idx="1">
                        <c:v>1.3684270185777213E-4</c:v>
                      </c:pt>
                      <c:pt idx="2">
                        <c:v>1.0834014536715467E-4</c:v>
                      </c:pt>
                      <c:pt idx="3">
                        <c:v>9.0372311797007424E-5</c:v>
                      </c:pt>
                      <c:pt idx="4">
                        <c:v>9.0371211691505436E-5</c:v>
                      </c:pt>
                      <c:pt idx="5">
                        <c:v>7.8044286526387875E-5</c:v>
                      </c:pt>
                      <c:pt idx="6">
                        <c:v>0</c:v>
                      </c:pt>
                      <c:pt idx="7">
                        <c:v>0</c:v>
                      </c:pt>
                      <c:pt idx="8">
                        <c:v>0</c:v>
                      </c:pt>
                      <c:pt idx="9">
                        <c:v>0</c:v>
                      </c:pt>
                      <c:pt idx="10">
                        <c:v>0</c:v>
                      </c:pt>
                      <c:pt idx="11">
                        <c:v>-4.7491204819096318E-5</c:v>
                      </c:pt>
                      <c:pt idx="12">
                        <c:v>-4.7490902010984976E-5</c:v>
                      </c:pt>
                      <c:pt idx="13">
                        <c:v>8.9880517539111339E-5</c:v>
                      </c:pt>
                      <c:pt idx="14">
                        <c:v>0</c:v>
                      </c:pt>
                      <c:pt idx="15">
                        <c:v>0</c:v>
                      </c:pt>
                      <c:pt idx="16">
                        <c:v>0</c:v>
                      </c:pt>
                      <c:pt idx="17">
                        <c:v>0</c:v>
                      </c:pt>
                      <c:pt idx="18">
                        <c:v>0</c:v>
                      </c:pt>
                      <c:pt idx="19">
                        <c:v>3.8663653652396484E-5</c:v>
                      </c:pt>
                      <c:pt idx="20">
                        <c:v>7.5291236676717675E-5</c:v>
                      </c:pt>
                      <c:pt idx="21">
                        <c:v>7.5290857538578131E-5</c:v>
                      </c:pt>
                      <c:pt idx="22">
                        <c:v>1.1074882076216874E-4</c:v>
                      </c:pt>
                      <c:pt idx="23">
                        <c:v>1.1074827432606683E-4</c:v>
                      </c:pt>
                      <c:pt idx="24">
                        <c:v>1.1074772811941819E-4</c:v>
                      </c:pt>
                      <c:pt idx="25">
                        <c:v>1.4230605401939814E-4</c:v>
                      </c:pt>
                      <c:pt idx="26">
                        <c:v>1.3998448281927087E-4</c:v>
                      </c:pt>
                      <c:pt idx="27">
                        <c:v>1.3998382913224498E-4</c:v>
                      </c:pt>
                      <c:pt idx="28">
                        <c:v>2.047534303876821E-4</c:v>
                      </c:pt>
                      <c:pt idx="29">
                        <c:v>2.0475249879728729E-4</c:v>
                      </c:pt>
                      <c:pt idx="30">
                        <c:v>2.0475156759736012E-4</c:v>
                      </c:pt>
                      <c:pt idx="31">
                        <c:v>2.0194052273028271E-4</c:v>
                      </c:pt>
                      <c:pt idx="32">
                        <c:v>2.0193961767468678E-4</c:v>
                      </c:pt>
                      <c:pt idx="33">
                        <c:v>1.9843713807919644E-4</c:v>
                      </c:pt>
                      <c:pt idx="34">
                        <c:v>1.6394354251091312E-4</c:v>
                      </c:pt>
                      <c:pt idx="35">
                        <c:v>1.6394282758031985E-4</c:v>
                      </c:pt>
                      <c:pt idx="36">
                        <c:v>1.6223776344675259E-4</c:v>
                      </c:pt>
                      <c:pt idx="37">
                        <c:v>2.256354525589015E-4</c:v>
                      </c:pt>
                      <c:pt idx="38">
                        <c:v>1.9178200252339175E-4</c:v>
                      </c:pt>
                      <c:pt idx="39">
                        <c:v>1.9178118857422318E-4</c:v>
                      </c:pt>
                      <c:pt idx="40">
                        <c:v>1.8896555959260807E-4</c:v>
                      </c:pt>
                      <c:pt idx="41">
                        <c:v>1.8896477002250601E-4</c:v>
                      </c:pt>
                      <c:pt idx="42">
                        <c:v>2.5079770789208884E-4</c:v>
                      </c:pt>
                      <c:pt idx="43">
                        <c:v>2.4807831381836305E-4</c:v>
                      </c:pt>
                      <c:pt idx="44">
                        <c:v>2.480772944528829E-4</c:v>
                      </c:pt>
                      <c:pt idx="45">
                        <c:v>2.4585566838808686E-4</c:v>
                      </c:pt>
                      <c:pt idx="46">
                        <c:v>2.4278821032682873E-4</c:v>
                      </c:pt>
                      <c:pt idx="47">
                        <c:v>2.0640252871179337E-4</c:v>
                      </c:pt>
                      <c:pt idx="48">
                        <c:v>2.0141305020395081E-4</c:v>
                      </c:pt>
                      <c:pt idx="49">
                        <c:v>1.9841142802949621E-4</c:v>
                      </c:pt>
                      <c:pt idx="50">
                        <c:v>2.2331629762725575E-4</c:v>
                      </c:pt>
                      <c:pt idx="51">
                        <c:v>2.197715742335096E-4</c:v>
                      </c:pt>
                      <c:pt idx="52">
                        <c:v>2.1680628559228804E-4</c:v>
                      </c:pt>
                      <c:pt idx="53">
                        <c:v>2.4000466089998615E-4</c:v>
                      </c:pt>
                      <c:pt idx="54">
                        <c:v>2.3708230832040494E-4</c:v>
                      </c:pt>
                      <c:pt idx="55">
                        <c:v>2.3415997890301657E-4</c:v>
                      </c:pt>
                      <c:pt idx="56">
                        <c:v>2.2851083151256471E-4</c:v>
                      </c:pt>
                      <c:pt idx="57">
                        <c:v>2.2373845894863457E-4</c:v>
                      </c:pt>
                      <c:pt idx="58">
                        <c:v>2.2087479703771737E-4</c:v>
                      </c:pt>
                      <c:pt idx="59">
                        <c:v>2.446425283596626E-4</c:v>
                      </c:pt>
                      <c:pt idx="60">
                        <c:v>2.9695383624579692E-4</c:v>
                      </c:pt>
                      <c:pt idx="61">
                        <c:v>2.941300901303488E-4</c:v>
                      </c:pt>
                      <c:pt idx="62">
                        <c:v>2.8822071045626072E-4</c:v>
                      </c:pt>
                      <c:pt idx="63">
                        <c:v>2.8542692887591127E-4</c:v>
                      </c:pt>
                      <c:pt idx="64">
                        <c:v>2.8263316848321129E-4</c:v>
                      </c:pt>
                      <c:pt idx="65">
                        <c:v>2.2208422956390152E-4</c:v>
                      </c:pt>
                      <c:pt idx="66">
                        <c:v>2.1931326235948473E-4</c:v>
                      </c:pt>
                      <c:pt idx="67">
                        <c:v>2.7028781481793103E-4</c:v>
                      </c:pt>
                      <c:pt idx="68">
                        <c:v>2.675345344726861E-4</c:v>
                      </c:pt>
                      <c:pt idx="69">
                        <c:v>3.168626239214031E-4</c:v>
                      </c:pt>
                      <c:pt idx="70">
                        <c:v>3.1413551473399414E-4</c:v>
                      </c:pt>
                      <c:pt idx="71">
                        <c:v>3.1066721962463623E-4</c:v>
                      </c:pt>
                      <c:pt idx="72">
                        <c:v>3.0794664427035969E-4</c:v>
                      </c:pt>
                      <c:pt idx="73">
                        <c:v>3.0522608895581751E-4</c:v>
                      </c:pt>
                      <c:pt idx="74">
                        <c:v>2.4472669470711135E-4</c:v>
                      </c:pt>
                      <c:pt idx="75">
                        <c:v>1.8799410796740694E-4</c:v>
                      </c:pt>
                      <c:pt idx="76">
                        <c:v>1.8531433247891715E-4</c:v>
                      </c:pt>
                      <c:pt idx="77">
                        <c:v>2.6334451926684777E-4</c:v>
                      </c:pt>
                      <c:pt idx="78">
                        <c:v>2.3289627682489896E-4</c:v>
                      </c:pt>
                      <c:pt idx="79">
                        <c:v>2.3022476378114373E-4</c:v>
                      </c:pt>
                      <c:pt idx="80">
                        <c:v>2.270225487418273E-4</c:v>
                      </c:pt>
                      <c:pt idx="81">
                        <c:v>3.0418383682261551E-4</c:v>
                      </c:pt>
                      <c:pt idx="82">
                        <c:v>3.0152046210084999E-4</c:v>
                      </c:pt>
                      <c:pt idx="83">
                        <c:v>2.7282640566923881E-4</c:v>
                      </c:pt>
                      <c:pt idx="84">
                        <c:v>2.7015692042003155E-4</c:v>
                      </c:pt>
                      <c:pt idx="85">
                        <c:v>2.674874542210983E-4</c:v>
                      </c:pt>
                      <c:pt idx="86">
                        <c:v>3.1852295070092132E-4</c:v>
                      </c:pt>
                      <c:pt idx="87">
                        <c:v>3.1585129309725591E-4</c:v>
                      </c:pt>
                      <c:pt idx="88">
                        <c:v>3.1489712921205432E-4</c:v>
                      </c:pt>
                      <c:pt idx="89">
                        <c:v>3.1172245514448271E-4</c:v>
                      </c:pt>
                      <c:pt idx="90">
                        <c:v>3.0904040196697192E-4</c:v>
                      </c:pt>
                      <c:pt idx="91">
                        <c:v>2.8082286723813153E-4</c:v>
                      </c:pt>
                      <c:pt idx="92">
                        <c:v>3.5991525093035141E-4</c:v>
                      </c:pt>
                      <c:pt idx="93">
                        <c:v>3.5721408251649604E-4</c:v>
                      </c:pt>
                      <c:pt idx="94">
                        <c:v>3.2954705358125892E-4</c:v>
                      </c:pt>
                      <c:pt idx="95">
                        <c:v>3.5545176238065601E-4</c:v>
                      </c:pt>
                      <c:pt idx="96">
                        <c:v>3.5272269352240013E-4</c:v>
                      </c:pt>
                      <c:pt idx="97">
                        <c:v>2.9581990344185866E-4</c:v>
                      </c:pt>
                      <c:pt idx="98">
                        <c:v>2.9308667471426207E-4</c:v>
                      </c:pt>
                      <c:pt idx="99">
                        <c:v>3.2001530692302057E-4</c:v>
                      </c:pt>
                      <c:pt idx="100">
                        <c:v>3.7601104225944159E-4</c:v>
                      </c:pt>
                      <c:pt idx="101">
                        <c:v>3.7323108570206216E-4</c:v>
                      </c:pt>
                      <c:pt idx="102">
                        <c:v>3.7045114978891342E-4</c:v>
                      </c:pt>
                      <c:pt idx="103">
                        <c:v>3.6976969232068075E-4</c:v>
                      </c:pt>
                      <c:pt idx="104">
                        <c:v>3.9853723164023816E-4</c:v>
                      </c:pt>
                      <c:pt idx="105">
                        <c:v>3.9571609079413735E-4</c:v>
                      </c:pt>
                      <c:pt idx="106">
                        <c:v>3.3920083180591197E-4</c:v>
                      </c:pt>
                      <c:pt idx="107">
                        <c:v>3.3635648534876558E-4</c:v>
                      </c:pt>
                      <c:pt idx="108">
                        <c:v>3.3351216029105327E-4</c:v>
                      </c:pt>
                      <c:pt idx="109">
                        <c:v>3.6094093823408891E-4</c:v>
                      </c:pt>
                      <c:pt idx="110">
                        <c:v>3.5808233922168017E-4</c:v>
                      </c:pt>
                      <c:pt idx="111">
                        <c:v>4.1418663445019961E-4</c:v>
                      </c:pt>
                      <c:pt idx="112">
                        <c:v>4.7274756660493726E-4</c:v>
                      </c:pt>
                      <c:pt idx="113">
                        <c:v>4.4387069602810659E-4</c:v>
                      </c:pt>
                      <c:pt idx="114">
                        <c:v>4.4095602085323705E-4</c:v>
                      </c:pt>
                      <c:pt idx="115">
                        <c:v>4.1060978706865053E-4</c:v>
                      </c:pt>
                      <c:pt idx="116">
                        <c:v>5.0419153519246562E-4</c:v>
                      </c:pt>
                      <c:pt idx="117">
                        <c:v>5.0121343913475636E-4</c:v>
                      </c:pt>
                      <c:pt idx="118">
                        <c:v>4.7294401385131153E-4</c:v>
                      </c:pt>
                      <c:pt idx="119">
                        <c:v>4.6993731834759207E-4</c:v>
                      </c:pt>
                      <c:pt idx="120">
                        <c:v>4.6693064686402123E-4</c:v>
                      </c:pt>
                      <c:pt idx="121">
                        <c:v>4.9707058384549317E-4</c:v>
                      </c:pt>
                      <c:pt idx="122">
                        <c:v>4.0606432977323566E-4</c:v>
                      </c:pt>
                      <c:pt idx="123">
                        <c:v>4.0301782753594128E-4</c:v>
                      </c:pt>
                      <c:pt idx="124">
                        <c:v>4.0355655622611607E-4</c:v>
                      </c:pt>
                      <c:pt idx="125">
                        <c:v>4.6662505723214982E-4</c:v>
                      </c:pt>
                      <c:pt idx="126">
                        <c:v>4.6352048937276446E-4</c:v>
                      </c:pt>
                      <c:pt idx="127">
                        <c:v>5.2590017006843833E-4</c:v>
                      </c:pt>
                      <c:pt idx="128">
                        <c:v>4.3731997673013805E-4</c:v>
                      </c:pt>
                      <c:pt idx="129">
                        <c:v>4.3413480173624421E-4</c:v>
                      </c:pt>
                      <c:pt idx="130">
                        <c:v>4.3094965331988086E-4</c:v>
                      </c:pt>
                      <c:pt idx="131">
                        <c:v>3.7053338793938795E-4</c:v>
                      </c:pt>
                      <c:pt idx="132">
                        <c:v>3.6729125300398978E-4</c:v>
                      </c:pt>
                      <c:pt idx="133">
                        <c:v>4.9764160529576116E-4</c:v>
                      </c:pt>
                      <c:pt idx="134">
                        <c:v>4.9437437898305144E-4</c:v>
                      </c:pt>
                      <c:pt idx="135">
                        <c:v>4.6370479326114124E-4</c:v>
                      </c:pt>
                      <c:pt idx="136">
                        <c:v>4.6039992647964312E-4</c:v>
                      </c:pt>
                      <c:pt idx="137">
                        <c:v>4.6562060149644356E-4</c:v>
                      </c:pt>
                      <c:pt idx="138">
                        <c:v>4.6225411667821337E-4</c:v>
                      </c:pt>
                      <c:pt idx="139">
                        <c:v>4.9599403673054692E-4</c:v>
                      </c:pt>
                      <c:pt idx="140">
                        <c:v>4.9260419087121499E-4</c:v>
                      </c:pt>
                      <c:pt idx="141">
                        <c:v>5.9929704470841508E-4</c:v>
                      </c:pt>
                      <c:pt idx="142">
                        <c:v>5.6599190675724433E-4</c:v>
                      </c:pt>
                      <c:pt idx="143">
                        <c:v>5.6252651923256779E-4</c:v>
                      </c:pt>
                      <c:pt idx="144">
                        <c:v>4.9318164209654215E-4</c:v>
                      </c:pt>
                      <c:pt idx="145">
                        <c:v>5.6472519678618714E-4</c:v>
                      </c:pt>
                      <c:pt idx="146">
                        <c:v>5.6120292356919715E-4</c:v>
                      </c:pt>
                      <c:pt idx="147">
                        <c:v>5.5768068271145775E-4</c:v>
                      </c:pt>
                      <c:pt idx="148">
                        <c:v>5.9925748620095467E-4</c:v>
                      </c:pt>
                      <c:pt idx="149">
                        <c:v>5.9567630385793258E-4</c:v>
                      </c:pt>
                      <c:pt idx="150">
                        <c:v>5.6153058365278319E-4</c:v>
                      </c:pt>
                      <c:pt idx="151">
                        <c:v>5.6087137411330718E-4</c:v>
                      </c:pt>
                      <c:pt idx="152">
                        <c:v>5.5723726056464162E-4</c:v>
                      </c:pt>
                      <c:pt idx="153">
                        <c:v>5.5655170243160384E-4</c:v>
                      </c:pt>
                      <c:pt idx="154">
                        <c:v>6.7044935622309978E-4</c:v>
                      </c:pt>
                      <c:pt idx="155">
                        <c:v>6.6675223222323289E-4</c:v>
                      </c:pt>
                      <c:pt idx="156">
                        <c:v>6.3218988995648146E-4</c:v>
                      </c:pt>
                      <c:pt idx="157">
                        <c:v>5.9498191153997085E-4</c:v>
                      </c:pt>
                      <c:pt idx="158">
                        <c:v>5.912243679977267E-4</c:v>
                      </c:pt>
                      <c:pt idx="159">
                        <c:v>7.0803806183405255E-4</c:v>
                      </c:pt>
                      <c:pt idx="160">
                        <c:v>7.0423852191419767E-4</c:v>
                      </c:pt>
                      <c:pt idx="161">
                        <c:v>7.0043901960319468E-4</c:v>
                      </c:pt>
                      <c:pt idx="162">
                        <c:v>6.3827246065638202E-4</c:v>
                      </c:pt>
                      <c:pt idx="163">
                        <c:v>6.3436503261045992E-4</c:v>
                      </c:pt>
                      <c:pt idx="164">
                        <c:v>6.3045764393754582E-4</c:v>
                      </c:pt>
                      <c:pt idx="165">
                        <c:v>6.2655029459455949E-4</c:v>
                      </c:pt>
                      <c:pt idx="166">
                        <c:v>6.2836951029357035E-4</c:v>
                      </c:pt>
                      <c:pt idx="167">
                        <c:v>6.2442627661294899E-4</c:v>
                      </c:pt>
                      <c:pt idx="168">
                        <c:v>7.0754063389800949E-4</c:v>
                      </c:pt>
                      <c:pt idx="169">
                        <c:v>7.0355128137747347E-4</c:v>
                      </c:pt>
                      <c:pt idx="170">
                        <c:v>6.9956196991795305E-4</c:v>
                      </c:pt>
                      <c:pt idx="171">
                        <c:v>5.4092077057575399E-4</c:v>
                      </c:pt>
                      <c:pt idx="172">
                        <c:v>5.3689466817221233E-4</c:v>
                      </c:pt>
                      <c:pt idx="173">
                        <c:v>5.3224385138514441E-4</c:v>
                      </c:pt>
                      <c:pt idx="174">
                        <c:v>6.1231066230682865E-4</c:v>
                      </c:pt>
                      <c:pt idx="175">
                        <c:v>6.1552486002237764E-4</c:v>
                      </c:pt>
                      <c:pt idx="176">
                        <c:v>6.1143128904217275E-4</c:v>
                      </c:pt>
                      <c:pt idx="177">
                        <c:v>5.6976921121596965E-4</c:v>
                      </c:pt>
                      <c:pt idx="178">
                        <c:v>6.1126898270897972E-4</c:v>
                      </c:pt>
                      <c:pt idx="179">
                        <c:v>6.0712104631773997E-4</c:v>
                      </c:pt>
                      <c:pt idx="180">
                        <c:v>5.6350464633896145E-4</c:v>
                      </c:pt>
                      <c:pt idx="181">
                        <c:v>6.8683180529358436E-4</c:v>
                      </c:pt>
                      <c:pt idx="182">
                        <c:v>6.826533305892685E-4</c:v>
                      </c:pt>
                      <c:pt idx="183">
                        <c:v>5.9775844982857108E-4</c:v>
                      </c:pt>
                      <c:pt idx="184">
                        <c:v>5.9721517925599764E-4</c:v>
                      </c:pt>
                      <c:pt idx="185">
                        <c:v>5.9299082286623939E-4</c:v>
                      </c:pt>
                      <c:pt idx="186">
                        <c:v>6.7917697490339768E-4</c:v>
                      </c:pt>
                      <c:pt idx="187">
                        <c:v>5.9405377805884726E-4</c:v>
                      </c:pt>
                      <c:pt idx="188">
                        <c:v>5.8976077240154576E-4</c:v>
                      </c:pt>
                      <c:pt idx="189">
                        <c:v>6.7562550062440566E-4</c:v>
                      </c:pt>
                      <c:pt idx="190">
                        <c:v>6.7986809687850351E-4</c:v>
                      </c:pt>
                      <c:pt idx="191">
                        <c:v>6.754926727644394E-4</c:v>
                      </c:pt>
                      <c:pt idx="192">
                        <c:v>6.7111729688056683E-4</c:v>
                      </c:pt>
                      <c:pt idx="193">
                        <c:v>6.6759345336607002E-4</c:v>
                      </c:pt>
                      <c:pt idx="194">
                        <c:v>6.6321258178858231E-4</c:v>
                      </c:pt>
                      <c:pt idx="195">
                        <c:v>7.1084256588371038E-4</c:v>
                      </c:pt>
                      <c:pt idx="196">
                        <c:v>7.1659503815046206E-4</c:v>
                      </c:pt>
                      <c:pt idx="197">
                        <c:v>7.120991987980273E-4</c:v>
                      </c:pt>
                      <c:pt idx="198">
                        <c:v>7.5655712324139033E-4</c:v>
                      </c:pt>
                      <c:pt idx="199">
                        <c:v>7.152944612075228E-4</c:v>
                      </c:pt>
                      <c:pt idx="200">
                        <c:v>7.1072078587136416E-4</c:v>
                      </c:pt>
                      <c:pt idx="201">
                        <c:v>7.061471629038605E-4</c:v>
                      </c:pt>
                      <c:pt idx="202">
                        <c:v>6.646685608183903E-4</c:v>
                      </c:pt>
                      <c:pt idx="203">
                        <c:v>6.6003338647803141E-4</c:v>
                      </c:pt>
                      <c:pt idx="204">
                        <c:v>7.0751995742838526E-4</c:v>
                      </c:pt>
                      <c:pt idx="205">
                        <c:v>7.5786971827384751E-4</c:v>
                      </c:pt>
                      <c:pt idx="206">
                        <c:v>7.5314484306766025E-4</c:v>
                      </c:pt>
                      <c:pt idx="207">
                        <c:v>7.069845138368212E-4</c:v>
                      </c:pt>
                      <c:pt idx="208">
                        <c:v>7.5725360001367736E-4</c:v>
                      </c:pt>
                      <c:pt idx="209">
                        <c:v>7.524426792892418E-4</c:v>
                      </c:pt>
                      <c:pt idx="210">
                        <c:v>7.0944205339394054E-4</c:v>
                      </c:pt>
                      <c:pt idx="211">
                        <c:v>7.6425706508943109E-4</c:v>
                      </c:pt>
                      <c:pt idx="212">
                        <c:v>7.5930736657152387E-4</c:v>
                      </c:pt>
                      <c:pt idx="213">
                        <c:v>7.1830351679864012E-4</c:v>
                      </c:pt>
                      <c:pt idx="214">
                        <c:v>7.2390397570916334E-4</c:v>
                      </c:pt>
                      <c:pt idx="215">
                        <c:v>7.1878466088785636E-4</c:v>
                      </c:pt>
                      <c:pt idx="216">
                        <c:v>7.266792070835551E-4</c:v>
                      </c:pt>
                      <c:pt idx="217">
                        <c:v>7.8921692315354018E-4</c:v>
                      </c:pt>
                      <c:pt idx="218">
                        <c:v>7.8389898108360129E-4</c:v>
                      </c:pt>
                      <c:pt idx="219">
                        <c:v>9.0319847432932074E-4</c:v>
                      </c:pt>
                      <c:pt idx="220">
                        <c:v>8.057372309170117E-4</c:v>
                      </c:pt>
                      <c:pt idx="221">
                        <c:v>8.0019596634273008E-4</c:v>
                      </c:pt>
                      <c:pt idx="222">
                        <c:v>8.3939648171984062E-4</c:v>
                      </c:pt>
                      <c:pt idx="223">
                        <c:v>8.3354308248718989E-4</c:v>
                      </c:pt>
                      <c:pt idx="224">
                        <c:v>8.2768976717525328E-4</c:v>
                      </c:pt>
                      <c:pt idx="225">
                        <c:v>8.4342170914010364E-4</c:v>
                      </c:pt>
                      <c:pt idx="226">
                        <c:v>1.1068710752832093E-3</c:v>
                      </c:pt>
                      <c:pt idx="227">
                        <c:v>1.1007005722848044E-3</c:v>
                      </c:pt>
                      <c:pt idx="228">
                        <c:v>1.1332443476371047E-3</c:v>
                      </c:pt>
                      <c:pt idx="229">
                        <c:v>1.2296641099842538E-3</c:v>
                      </c:pt>
                      <c:pt idx="230">
                        <c:v>1.223065899860738E-3</c:v>
                      </c:pt>
                      <c:pt idx="231">
                        <c:v>1.4051462412270751E-3</c:v>
                      </c:pt>
                      <c:pt idx="232">
                        <c:v>1.5187353144516878E-3</c:v>
                      </c:pt>
                      <c:pt idx="233">
                        <c:v>1.5116153160238675E-3</c:v>
                      </c:pt>
                      <c:pt idx="234">
                        <c:v>1.4089015565202402E-3</c:v>
                      </c:pt>
                      <c:pt idx="235">
                        <c:v>1.7459460321861432E-3</c:v>
                      </c:pt>
                      <c:pt idx="236">
                        <c:v>1.7380190593821697E-3</c:v>
                      </c:pt>
                      <c:pt idx="237">
                        <c:v>1.6477339114751549E-3</c:v>
                      </c:pt>
                      <c:pt idx="238">
                        <c:v>1.6394240695285097E-3</c:v>
                      </c:pt>
                      <c:pt idx="239">
                        <c:v>1.6311143980161889E-3</c:v>
                      </c:pt>
                      <c:pt idx="240">
                        <c:v>1.7700995228940629E-3</c:v>
                      </c:pt>
                      <c:pt idx="241">
                        <c:v>2.1828485568611243E-3</c:v>
                      </c:pt>
                      <c:pt idx="242">
                        <c:v>2.1739074774481315E-3</c:v>
                      </c:pt>
                      <c:pt idx="243">
                        <c:v>2.0559316968724881E-3</c:v>
                      </c:pt>
                      <c:pt idx="244">
                        <c:v>2.077349521881116E-3</c:v>
                      </c:pt>
                      <c:pt idx="245">
                        <c:v>2.0675133663686186E-3</c:v>
                      </c:pt>
                      <c:pt idx="246">
                        <c:v>2.057677449392014E-3</c:v>
                      </c:pt>
                      <c:pt idx="247">
                        <c:v>3.0333246109439851E-3</c:v>
                      </c:pt>
                      <c:pt idx="248">
                        <c:v>3.0227862809556597E-3</c:v>
                      </c:pt>
                      <c:pt idx="249">
                        <c:v>3.3348653588237704E-3</c:v>
                      </c:pt>
                      <c:pt idx="250">
                        <c:v>3.3645430748195375E-3</c:v>
                      </c:pt>
                      <c:pt idx="251">
                        <c:v>3.3531270857263531E-3</c:v>
                      </c:pt>
                      <c:pt idx="252">
                        <c:v>3.5020061967547069E-3</c:v>
                      </c:pt>
                      <c:pt idx="253">
                        <c:v>3.5623051705468835E-3</c:v>
                      </c:pt>
                      <c:pt idx="254">
                        <c:v>3.5504956743698224E-3</c:v>
                      </c:pt>
                      <c:pt idx="255">
                        <c:v>3.7202264590569609E-3</c:v>
                      </c:pt>
                      <c:pt idx="256">
                        <c:v>3.7082094087273684E-3</c:v>
                      </c:pt>
                      <c:pt idx="257">
                        <c:v>4.2951105506838748E-3</c:v>
                      </c:pt>
                      <c:pt idx="258">
                        <c:v>4.3770555901421352E-3</c:v>
                      </c:pt>
                      <c:pt idx="259">
                        <c:v>4.3644138659376793E-3</c:v>
                      </c:pt>
                      <c:pt idx="260">
                        <c:v>4.85403750149973E-3</c:v>
                      </c:pt>
                      <c:pt idx="261">
                        <c:v>6.6700692980609282E-3</c:v>
                      </c:pt>
                      <c:pt idx="262">
                        <c:v>6.6567677714728813E-3</c:v>
                      </c:pt>
                      <c:pt idx="263">
                        <c:v>6.643466717910447E-3</c:v>
                      </c:pt>
                      <c:pt idx="264">
                        <c:v>6.5048881876285849E-3</c:v>
                      </c:pt>
                      <c:pt idx="265">
                        <c:v>6.4918412098343998E-3</c:v>
                      </c:pt>
                      <c:pt idx="266">
                        <c:v>6.4061700053490338E-3</c:v>
                      </c:pt>
                      <c:pt idx="267">
                        <c:v>6.0245399760104753E-3</c:v>
                      </c:pt>
                      <c:pt idx="268">
                        <c:v>6.011882595318885E-3</c:v>
                      </c:pt>
                      <c:pt idx="269">
                        <c:v>6.7070682766040939E-3</c:v>
                      </c:pt>
                      <c:pt idx="270">
                        <c:v>7.3680036012373712E-3</c:v>
                      </c:pt>
                      <c:pt idx="271">
                        <c:v>7.3559521950602828E-3</c:v>
                      </c:pt>
                      <c:pt idx="272">
                        <c:v>9.2583092189759981E-3</c:v>
                      </c:pt>
                      <c:pt idx="273">
                        <c:v>1.1947819576590897E-2</c:v>
                      </c:pt>
                      <c:pt idx="274">
                        <c:v>1.1936548578963426E-2</c:v>
                      </c:pt>
                      <c:pt idx="275">
                        <c:v>1.4878367094015077E-2</c:v>
                      </c:pt>
                      <c:pt idx="276">
                        <c:v>1.7969446556363768E-2</c:v>
                      </c:pt>
                      <c:pt idx="277">
                        <c:v>1.7959277255283616E-2</c:v>
                      </c:pt>
                      <c:pt idx="278">
                        <c:v>2.0380294059715007E-2</c:v>
                      </c:pt>
                      <c:pt idx="279">
                        <c:v>1.7715263107443369E-2</c:v>
                      </c:pt>
                      <c:pt idx="280">
                        <c:v>1.7706184401046293E-2</c:v>
                      </c:pt>
                      <c:pt idx="281">
                        <c:v>2.0136727221980219E-2</c:v>
                      </c:pt>
                      <c:pt idx="282">
                        <c:v>2.3533855136078256E-2</c:v>
                      </c:pt>
                      <c:pt idx="283">
                        <c:v>2.3525985476007181E-2</c:v>
                      </c:pt>
                      <c:pt idx="284">
                        <c:v>2.6717701150664568E-2</c:v>
                      </c:pt>
                      <c:pt idx="285">
                        <c:v>2.6710341313432751E-2</c:v>
                      </c:pt>
                      <c:pt idx="286">
                        <c:v>2.7807305640175677E-2</c:v>
                      </c:pt>
                      <c:pt idx="287">
                        <c:v>2.7719868729544541E-2</c:v>
                      </c:pt>
                      <c:pt idx="288">
                        <c:v>2.7713339711628E-2</c:v>
                      </c:pt>
                      <c:pt idx="289">
                        <c:v>2.7470300638020088E-2</c:v>
                      </c:pt>
                      <c:pt idx="290">
                        <c:v>2.6195817834858928E-2</c:v>
                      </c:pt>
                      <c:pt idx="291">
                        <c:v>2.6189832301729672E-2</c:v>
                      </c:pt>
                      <c:pt idx="292">
                        <c:v>2.2089936424905091E-2</c:v>
                      </c:pt>
                      <c:pt idx="293">
                        <c:v>1.4997332301740003E-2</c:v>
                      </c:pt>
                      <c:pt idx="294">
                        <c:v>1.4991700634773109E-2</c:v>
                      </c:pt>
                      <c:pt idx="295">
                        <c:v>8.2903891913955561E-3</c:v>
                      </c:pt>
                      <c:pt idx="296">
                        <c:v>3.6757846430817984E-3</c:v>
                      </c:pt>
                      <c:pt idx="297">
                        <c:v>8.3233473062616613E-4</c:v>
                      </c:pt>
                      <c:pt idx="298">
                        <c:v>8.2708508809582184E-4</c:v>
                      </c:pt>
                      <c:pt idx="299">
                        <c:v>3.3428608776091304E-5</c:v>
                      </c:pt>
                      <c:pt idx="300">
                        <c:v>2.3370917148797396E-4</c:v>
                      </c:pt>
                      <c:pt idx="301">
                        <c:v>2.2857237399417238E-4</c:v>
                      </c:pt>
                      <c:pt idx="302">
                        <c:v>4.7846129318975607E-4</c:v>
                      </c:pt>
                      <c:pt idx="303">
                        <c:v>4.7334650211731813E-4</c:v>
                      </c:pt>
                      <c:pt idx="304">
                        <c:v>3.6365685244250131E-4</c:v>
                      </c:pt>
                      <c:pt idx="305">
                        <c:v>3.58572961802188E-4</c:v>
                      </c:pt>
                      <c:pt idx="306">
                        <c:v>3.5348912910843186E-4</c:v>
                      </c:pt>
                      <c:pt idx="307">
                        <c:v>5.44725802684923E-4</c:v>
                      </c:pt>
                      <c:pt idx="308">
                        <c:v>5.3813337854862657E-4</c:v>
                      </c:pt>
                      <c:pt idx="309">
                        <c:v>5.3313049276041639E-4</c:v>
                      </c:pt>
                      <c:pt idx="310">
                        <c:v>5.7989639543839491E-4</c:v>
                      </c:pt>
                      <c:pt idx="311">
                        <c:v>5.7070395008613605E-4</c:v>
                      </c:pt>
                      <c:pt idx="312">
                        <c:v>5.657228358595792E-4</c:v>
                      </c:pt>
                      <c:pt idx="313">
                        <c:v>6.1059843213542777E-4</c:v>
                      </c:pt>
                      <c:pt idx="314">
                        <c:v>6.0561722337674866E-4</c:v>
                      </c:pt>
                      <c:pt idx="315">
                        <c:v>6.0063607092682169E-4</c:v>
                      </c:pt>
                      <c:pt idx="316">
                        <c:v>5.9565497472013342E-4</c:v>
                      </c:pt>
                      <c:pt idx="317">
                        <c:v>4.8671941034836942E-4</c:v>
                      </c:pt>
                      <c:pt idx="318">
                        <c:v>4.8178189028370811E-4</c:v>
                      </c:pt>
                      <c:pt idx="319">
                        <c:v>6.251187208002948E-4</c:v>
                      </c:pt>
                      <c:pt idx="320">
                        <c:v>7.1593170077986551E-4</c:v>
                      </c:pt>
                      <c:pt idx="321">
                        <c:v>7.110145878556481E-4</c:v>
                      </c:pt>
                      <c:pt idx="322">
                        <c:v>6.5594925846184922E-4</c:v>
                      </c:pt>
                      <c:pt idx="323">
                        <c:v>6.5103949803711194E-4</c:v>
                      </c:pt>
                      <c:pt idx="324">
                        <c:v>8.3906800436863197E-4</c:v>
                      </c:pt>
                      <c:pt idx="325">
                        <c:v>6.835080919321058E-4</c:v>
                      </c:pt>
                      <c:pt idx="326">
                        <c:v>6.7864704202809725E-4</c:v>
                      </c:pt>
                      <c:pt idx="327">
                        <c:v>5.7567066360656967E-4</c:v>
                      </c:pt>
                      <c:pt idx="328">
                        <c:v>8.5864185410894378E-4</c:v>
                      </c:pt>
                      <c:pt idx="329">
                        <c:v>8.4902191094781581E-4</c:v>
                      </c:pt>
                      <c:pt idx="330">
                        <c:v>8.4421484873381948E-4</c:v>
                      </c:pt>
                      <c:pt idx="331">
                        <c:v>5.0199072765872343E-4</c:v>
                      </c:pt>
                      <c:pt idx="332">
                        <c:v>6.4130216172248442E-4</c:v>
                      </c:pt>
                      <c:pt idx="333">
                        <c:v>6.3650274282115306E-4</c:v>
                      </c:pt>
                      <c:pt idx="334">
                        <c:v>5.3265018614281087E-4</c:v>
                      </c:pt>
                      <c:pt idx="335">
                        <c:v>6.6839111258674728E-4</c:v>
                      </c:pt>
                      <c:pt idx="336">
                        <c:v>6.6363824818649244E-4</c:v>
                      </c:pt>
                      <c:pt idx="337">
                        <c:v>5.1475217819463867E-4</c:v>
                      </c:pt>
                      <c:pt idx="338">
                        <c:v>7.4206620791663291E-4</c:v>
                      </c:pt>
                      <c:pt idx="339">
                        <c:v>7.3735882638773702E-4</c:v>
                      </c:pt>
                      <c:pt idx="340">
                        <c:v>4.9710036446805935E-4</c:v>
                      </c:pt>
                      <c:pt idx="341">
                        <c:v>4.9239398115070011E-4</c:v>
                      </c:pt>
                      <c:pt idx="342">
                        <c:v>5.2971099239494961E-4</c:v>
                      </c:pt>
                      <c:pt idx="343">
                        <c:v>5.2433638560781166E-4</c:v>
                      </c:pt>
                      <c:pt idx="344">
                        <c:v>5.1968111014078281E-4</c:v>
                      </c:pt>
                      <c:pt idx="345">
                        <c:v>6.4952920839976937E-4</c:v>
                      </c:pt>
                      <c:pt idx="346">
                        <c:v>5.4951005617706594E-4</c:v>
                      </c:pt>
                      <c:pt idx="347">
                        <c:v>5.4491713276940963E-4</c:v>
                      </c:pt>
                      <c:pt idx="348">
                        <c:v>4.8975851500400176E-4</c:v>
                      </c:pt>
                      <c:pt idx="349">
                        <c:v>6.1693600387757123E-4</c:v>
                      </c:pt>
                      <c:pt idx="350">
                        <c:v>6.1242152822536778E-4</c:v>
                      </c:pt>
                      <c:pt idx="351">
                        <c:v>4.7234841283808467E-4</c:v>
                      </c:pt>
                      <c:pt idx="352">
                        <c:v>5.076753997372398E-4</c:v>
                      </c:pt>
                      <c:pt idx="353">
                        <c:v>5.0320845147665651E-4</c:v>
                      </c:pt>
                      <c:pt idx="354">
                        <c:v>4.9551428365096053E-4</c:v>
                      </c:pt>
                      <c:pt idx="355">
                        <c:v>4.9107634201793048E-4</c:v>
                      </c:pt>
                      <c:pt idx="356">
                        <c:v>4.8663844350475523E-4</c:v>
                      </c:pt>
                      <c:pt idx="357">
                        <c:v>4.2943803380007394E-4</c:v>
                      </c:pt>
                      <c:pt idx="358">
                        <c:v>4.2508492094075182E-4</c:v>
                      </c:pt>
                      <c:pt idx="359">
                        <c:v>4.2073184926724288E-4</c:v>
                      </c:pt>
                      <c:pt idx="360">
                        <c:v>3.6997978588499992E-4</c:v>
                      </c:pt>
                      <c:pt idx="361">
                        <c:v>3.6565986630537168E-4</c:v>
                      </c:pt>
                      <c:pt idx="362">
                        <c:v>3.164929900426918E-4</c:v>
                      </c:pt>
                      <c:pt idx="363">
                        <c:v>3.1180411894045259E-4</c:v>
                      </c:pt>
                      <c:pt idx="364">
                        <c:v>3.9495594562334254E-4</c:v>
                      </c:pt>
                      <c:pt idx="365">
                        <c:v>3.9064690054503343E-4</c:v>
                      </c:pt>
                      <c:pt idx="366">
                        <c:v>3.4624198789183085E-4</c:v>
                      </c:pt>
                      <c:pt idx="367">
                        <c:v>3.8787819389356307E-4</c:v>
                      </c:pt>
                      <c:pt idx="368">
                        <c:v>3.8350326833199821E-4</c:v>
                      </c:pt>
                      <c:pt idx="369">
                        <c:v>3.3834868465542169E-4</c:v>
                      </c:pt>
                      <c:pt idx="370">
                        <c:v>3.8206598497694783E-4</c:v>
                      </c:pt>
                      <c:pt idx="371">
                        <c:v>3.7760578513686144E-4</c:v>
                      </c:pt>
                      <c:pt idx="372">
                        <c:v>4.233068815660332E-4</c:v>
                      </c:pt>
                      <c:pt idx="373">
                        <c:v>4.6710804498309829E-4</c:v>
                      </c:pt>
                      <c:pt idx="374">
                        <c:v>4.625588578036814E-4</c:v>
                      </c:pt>
                      <c:pt idx="375">
                        <c:v>4.1745213256566153E-4</c:v>
                      </c:pt>
                      <c:pt idx="376">
                        <c:v>5.105146739567153E-4</c:v>
                      </c:pt>
                      <c:pt idx="377">
                        <c:v>5.0586044113012148E-4</c:v>
                      </c:pt>
                      <c:pt idx="378">
                        <c:v>5.5533345720008398E-4</c:v>
                      </c:pt>
                      <c:pt idx="379">
                        <c:v>6.5407216310564131E-4</c:v>
                      </c:pt>
                      <c:pt idx="380">
                        <c:v>6.4928760923358829E-4</c:v>
                      </c:pt>
                      <c:pt idx="381">
                        <c:v>6.4450310497097857E-4</c:v>
                      </c:pt>
                      <c:pt idx="382">
                        <c:v>7.1039780435634659E-4</c:v>
                      </c:pt>
                      <c:pt idx="383">
                        <c:v>7.0545450501856234E-4</c:v>
                      </c:pt>
                      <c:pt idx="384">
                        <c:v>7.0051125865071826E-4</c:v>
                      </c:pt>
                      <c:pt idx="385">
                        <c:v>7.0780913787872797E-4</c:v>
                      </c:pt>
                      <c:pt idx="386">
                        <c:v>7.0277894204698581E-4</c:v>
                      </c:pt>
                      <c:pt idx="387">
                        <c:v>6.9774880087157174E-4</c:v>
                      </c:pt>
                      <c:pt idx="388">
                        <c:v>5.9906165675415065E-4</c:v>
                      </c:pt>
                      <c:pt idx="389">
                        <c:v>5.939722656075942E-4</c:v>
                      </c:pt>
                      <c:pt idx="390">
                        <c:v>5.9506426487764019E-4</c:v>
                      </c:pt>
                      <c:pt idx="391">
                        <c:v>5.9708453351542076E-4</c:v>
                      </c:pt>
                      <c:pt idx="392">
                        <c:v>5.9187937499094077E-4</c:v>
                      </c:pt>
                      <c:pt idx="393">
                        <c:v>8.5757023753896776E-4</c:v>
                      </c:pt>
                      <c:pt idx="394">
                        <c:v>5.3835667549209003E-4</c:v>
                      </c:pt>
                      <c:pt idx="395">
                        <c:v>5.3306347922523888E-4</c:v>
                      </c:pt>
                      <c:pt idx="396">
                        <c:v>8.0133749344113794E-4</c:v>
                      </c:pt>
                      <c:pt idx="397">
                        <c:v>6.9757706262683493E-4</c:v>
                      </c:pt>
                      <c:pt idx="398">
                        <c:v>6.9215784979676702E-4</c:v>
                      </c:pt>
                      <c:pt idx="399">
                        <c:v>8.6031335390709029E-4</c:v>
                      </c:pt>
                      <c:pt idx="400">
                        <c:v>1.1403802514911327E-3</c:v>
                      </c:pt>
                      <c:pt idx="401">
                        <c:v>1.1348366914523094E-3</c:v>
                      </c:pt>
                      <c:pt idx="402">
                        <c:v>9.8036029553073226E-4</c:v>
                      </c:pt>
                      <c:pt idx="403">
                        <c:v>9.7471718537378398E-4</c:v>
                      </c:pt>
                      <c:pt idx="404">
                        <c:v>9.6907414393123965E-4</c:v>
                      </c:pt>
                      <c:pt idx="405">
                        <c:v>9.1449484444352754E-4</c:v>
                      </c:pt>
                      <c:pt idx="406">
                        <c:v>1.0867850988069438E-3</c:v>
                      </c:pt>
                      <c:pt idx="407">
                        <c:v>1.081056897433018E-3</c:v>
                      </c:pt>
                      <c:pt idx="408">
                        <c:v>8.0219874282080026E-4</c:v>
                      </c:pt>
                      <c:pt idx="409">
                        <c:v>7.9637460539126314E-4</c:v>
                      </c:pt>
                      <c:pt idx="410">
                        <c:v>7.9055053981986166E-4</c:v>
                      </c:pt>
                      <c:pt idx="411">
                        <c:v>8.5756681372959221E-4</c:v>
                      </c:pt>
                      <c:pt idx="412">
                        <c:v>7.9925820954504436E-4</c:v>
                      </c:pt>
                      <c:pt idx="413">
                        <c:v>7.9328203966742134E-4</c:v>
                      </c:pt>
                      <c:pt idx="414">
                        <c:v>9.7691789403099583E-4</c:v>
                      </c:pt>
                      <c:pt idx="415">
                        <c:v>9.7087787684235999E-4</c:v>
                      </c:pt>
                      <c:pt idx="416">
                        <c:v>7.8770515935084858E-4</c:v>
                      </c:pt>
                      <c:pt idx="417">
                        <c:v>9.0957881615364616E-4</c:v>
                      </c:pt>
                      <c:pt idx="418">
                        <c:v>9.0346387522678739E-4</c:v>
                      </c:pt>
                      <c:pt idx="419">
                        <c:v>1.1502682037346505E-3</c:v>
                      </c:pt>
                      <c:pt idx="420">
                        <c:v>9.644496578811373E-4</c:v>
                      </c:pt>
                      <c:pt idx="421">
                        <c:v>9.5825734183279906E-4</c:v>
                      </c:pt>
                      <c:pt idx="422">
                        <c:v>8.9658413764773053E-4</c:v>
                      </c:pt>
                      <c:pt idx="423">
                        <c:v>7.0184599494790942E-4</c:v>
                      </c:pt>
                      <c:pt idx="424">
                        <c:v>6.9562132664949803E-4</c:v>
                      </c:pt>
                      <c:pt idx="425">
                        <c:v>1.0137379314828152E-3</c:v>
                      </c:pt>
                      <c:pt idx="426">
                        <c:v>1.0074318018906102E-3</c:v>
                      </c:pt>
                      <c:pt idx="427">
                        <c:v>1.0011257561346289E-3</c:v>
                      </c:pt>
                      <c:pt idx="428">
                        <c:v>6.1852875163641123E-4</c:v>
                      </c:pt>
                      <c:pt idx="429">
                        <c:v>6.1220135809823058E-4</c:v>
                      </c:pt>
                      <c:pt idx="430">
                        <c:v>6.7044218828422029E-4</c:v>
                      </c:pt>
                      <c:pt idx="431">
                        <c:v>7.316058689599709E-4</c:v>
                      </c:pt>
                      <c:pt idx="432">
                        <c:v>5.9874289560465498E-4</c:v>
                      </c:pt>
                      <c:pt idx="433">
                        <c:v>5.9235688712256935E-4</c:v>
                      </c:pt>
                      <c:pt idx="434">
                        <c:v>7.164762737096943E-4</c:v>
                      </c:pt>
                      <c:pt idx="435">
                        <c:v>7.8005170064536055E-4</c:v>
                      </c:pt>
                      <c:pt idx="436">
                        <c:v>7.7359283442486712E-4</c:v>
                      </c:pt>
                      <c:pt idx="437">
                        <c:v>6.3785864434859319E-4</c:v>
                      </c:pt>
                      <c:pt idx="438">
                        <c:v>7.63551186956007E-4</c:v>
                      </c:pt>
                      <c:pt idx="439">
                        <c:v>7.5706814248672095E-4</c:v>
                      </c:pt>
                      <c:pt idx="440">
                        <c:v>7.5486517404195984E-4</c:v>
                      </c:pt>
                      <c:pt idx="441">
                        <c:v>7.4692560992741549E-4</c:v>
                      </c:pt>
                      <c:pt idx="442">
                        <c:v>7.4041820888907689E-4</c:v>
                      </c:pt>
                      <c:pt idx="443">
                        <c:v>6.6878562332292201E-4</c:v>
                      </c:pt>
                      <c:pt idx="444">
                        <c:v>7.2740366645438425E-4</c:v>
                      </c:pt>
                      <c:pt idx="445">
                        <c:v>7.2089652484579687E-4</c:v>
                      </c:pt>
                      <c:pt idx="446">
                        <c:v>9.1147883809856534E-4</c:v>
                      </c:pt>
                      <c:pt idx="447">
                        <c:v>7.7154080028754948E-4</c:v>
                      </c:pt>
                      <c:pt idx="448">
                        <c:v>7.6504594132729867E-4</c:v>
                      </c:pt>
                      <c:pt idx="449">
                        <c:v>7.585511683321774E-4</c:v>
                      </c:pt>
                      <c:pt idx="450">
                        <c:v>6.8446679071677331E-4</c:v>
                      </c:pt>
                      <c:pt idx="451">
                        <c:v>6.7799700913643342E-4</c:v>
                      </c:pt>
                      <c:pt idx="452">
                        <c:v>8.0406237331608944E-4</c:v>
                      </c:pt>
                      <c:pt idx="453">
                        <c:v>7.9606044351172866E-4</c:v>
                      </c:pt>
                      <c:pt idx="454">
                        <c:v>7.895780787347856E-4</c:v>
                      </c:pt>
                      <c:pt idx="455">
                        <c:v>6.5089058011104318E-4</c:v>
                      </c:pt>
                      <c:pt idx="456">
                        <c:v>6.4686949616156279E-4</c:v>
                      </c:pt>
                      <c:pt idx="457">
                        <c:v>6.4038798801753592E-4</c:v>
                      </c:pt>
                      <c:pt idx="458">
                        <c:v>7.636494720986986E-4</c:v>
                      </c:pt>
                      <c:pt idx="459">
                        <c:v>8.1586820332159673E-4</c:v>
                      </c:pt>
                      <c:pt idx="460">
                        <c:v>8.0943471996860745E-4</c:v>
                      </c:pt>
                      <c:pt idx="461">
                        <c:v>8.6738007449783873E-4</c:v>
                      </c:pt>
                      <c:pt idx="462">
                        <c:v>8.6094646440411859E-4</c:v>
                      </c:pt>
                      <c:pt idx="463">
                        <c:v>7.9013477224942766E-4</c:v>
                      </c:pt>
                      <c:pt idx="464">
                        <c:v>7.1797516243149136E-4</c:v>
                      </c:pt>
                      <c:pt idx="465">
                        <c:v>7.115544401204635E-4</c:v>
                      </c:pt>
                      <c:pt idx="466">
                        <c:v>7.051338004415526E-4</c:v>
                      </c:pt>
                      <c:pt idx="467">
                        <c:v>7.6012562771216464E-4</c:v>
                      </c:pt>
                      <c:pt idx="468">
                        <c:v>7.5372883116328268E-4</c:v>
                      </c:pt>
                      <c:pt idx="469">
                        <c:v>8.0833359909704731E-4</c:v>
                      </c:pt>
                      <c:pt idx="470">
                        <c:v>8.6573660186787865E-4</c:v>
                      </c:pt>
                      <c:pt idx="471">
                        <c:v>8.5936326456787751E-4</c:v>
                      </c:pt>
                      <c:pt idx="472">
                        <c:v>7.2275079240115042E-4</c:v>
                      </c:pt>
                      <c:pt idx="473">
                        <c:v>9.6697502987019596E-4</c:v>
                      </c:pt>
                      <c:pt idx="474">
                        <c:v>7.0354119769798127E-4</c:v>
                      </c:pt>
                      <c:pt idx="475">
                        <c:v>6.9725062837893619E-4</c:v>
                      </c:pt>
                      <c:pt idx="476">
                        <c:v>6.8969524176667031E-4</c:v>
                      </c:pt>
                      <c:pt idx="477">
                        <c:v>9.3477357186108991E-4</c:v>
                      </c:pt>
                      <c:pt idx="478">
                        <c:v>9.2849365983225455E-4</c:v>
                      </c:pt>
                      <c:pt idx="479">
                        <c:v>7.936346993708724E-4</c:v>
                      </c:pt>
                      <c:pt idx="480">
                        <c:v>8.4689701599981659E-4</c:v>
                      </c:pt>
                      <c:pt idx="481">
                        <c:v>8.4066329996210546E-4</c:v>
                      </c:pt>
                      <c:pt idx="482">
                        <c:v>8.3291610534364587E-4</c:v>
                      </c:pt>
                      <c:pt idx="483">
                        <c:v>8.2669386018364792E-4</c:v>
                      </c:pt>
                      <c:pt idx="484">
                        <c:v>7.5546445287419937E-4</c:v>
                      </c:pt>
                      <c:pt idx="485">
                        <c:v>7.4791294467208566E-4</c:v>
                      </c:pt>
                      <c:pt idx="486">
                        <c:v>9.2583684739638188E-4</c:v>
                      </c:pt>
                      <c:pt idx="487">
                        <c:v>9.1965923759624885E-4</c:v>
                      </c:pt>
                      <c:pt idx="488">
                        <c:v>9.1348170405805194E-4</c:v>
                      </c:pt>
                      <c:pt idx="489">
                        <c:v>7.7668225767390446E-4</c:v>
                      </c:pt>
                      <c:pt idx="490">
                        <c:v>7.7056056376299093E-4</c:v>
                      </c:pt>
                      <c:pt idx="491">
                        <c:v>7.6443894388155754E-4</c:v>
                      </c:pt>
                      <c:pt idx="492">
                        <c:v>1.0627157839038946E-3</c:v>
                      </c:pt>
                      <c:pt idx="493">
                        <c:v>1.0566039436537506E-3</c:v>
                      </c:pt>
                      <c:pt idx="494">
                        <c:v>1.0504921783856416E-3</c:v>
                      </c:pt>
                      <c:pt idx="495">
                        <c:v>9.1718610679610262E-4</c:v>
                      </c:pt>
                      <c:pt idx="496">
                        <c:v>9.1110751757897412E-4</c:v>
                      </c:pt>
                      <c:pt idx="497">
                        <c:v>9.658506003125233E-4</c:v>
                      </c:pt>
                      <c:pt idx="498">
                        <c:v>9.5977190566494364E-4</c:v>
                      </c:pt>
                      <c:pt idx="499">
                        <c:v>9.5369328445370509E-4</c:v>
                      </c:pt>
                      <c:pt idx="500">
                        <c:v>9.4761473658793371E-4</c:v>
                      </c:pt>
                      <c:pt idx="501">
                        <c:v>1.0095100864526648E-3</c:v>
                      </c:pt>
                      <c:pt idx="502">
                        <c:v>1.0033880027231943E-3</c:v>
                      </c:pt>
                      <c:pt idx="503">
                        <c:v>9.9726599341241505E-4</c:v>
                      </c:pt>
                      <c:pt idx="504">
                        <c:v>9.9647897582978923E-4</c:v>
                      </c:pt>
                      <c:pt idx="505">
                        <c:v>9.9032413342290153E-4</c:v>
                      </c:pt>
                      <c:pt idx="506">
                        <c:v>9.2424633475527037E-4</c:v>
                      </c:pt>
                      <c:pt idx="507">
                        <c:v>9.1808082751450922E-4</c:v>
                      </c:pt>
                      <c:pt idx="508">
                        <c:v>9.1191539499839165E-4</c:v>
                      </c:pt>
                      <c:pt idx="509">
                        <c:v>9.7621370845731655E-4</c:v>
                      </c:pt>
                      <c:pt idx="510">
                        <c:v>9.6999221090352384E-4</c:v>
                      </c:pt>
                      <c:pt idx="511">
                        <c:v>9.0810889032720435E-4</c:v>
                      </c:pt>
                      <c:pt idx="512">
                        <c:v>9.1521813812275074E-4</c:v>
                      </c:pt>
                      <c:pt idx="513">
                        <c:v>9.088586102816307E-4</c:v>
                      </c:pt>
                      <c:pt idx="514">
                        <c:v>8.4042159599272441E-4</c:v>
                      </c:pt>
                      <c:pt idx="515">
                        <c:v>8.4663093239305699E-4</c:v>
                      </c:pt>
                      <c:pt idx="516">
                        <c:v>8.4016392440702001E-4</c:v>
                      </c:pt>
                      <c:pt idx="517">
                        <c:v>1.1008423238844645E-3</c:v>
                      </c:pt>
                      <c:pt idx="518">
                        <c:v>9.8259069391755881E-4</c:v>
                      </c:pt>
                      <c:pt idx="519">
                        <c:v>9.7594788816641488E-4</c:v>
                      </c:pt>
                      <c:pt idx="520">
                        <c:v>9.6930516822576627E-4</c:v>
                      </c:pt>
                      <c:pt idx="521">
                        <c:v>9.9943267813711804E-4</c:v>
                      </c:pt>
                      <c:pt idx="522">
                        <c:v>9.9253617888560406E-4</c:v>
                      </c:pt>
                      <c:pt idx="523">
                        <c:v>1.0162853284511547E-3</c:v>
                      </c:pt>
                      <c:pt idx="524">
                        <c:v>1.1858726766598578E-3</c:v>
                      </c:pt>
                      <c:pt idx="525">
                        <c:v>1.1785484155893951E-3</c:v>
                      </c:pt>
                      <c:pt idx="526">
                        <c:v>1.1811639145537841E-3</c:v>
                      </c:pt>
                      <c:pt idx="527">
                        <c:v>1.1732846125649882E-3</c:v>
                      </c:pt>
                      <c:pt idx="528">
                        <c:v>1.1654054305792584E-3</c:v>
                      </c:pt>
                      <c:pt idx="529">
                        <c:v>1.3588400769665582E-3</c:v>
                      </c:pt>
                      <c:pt idx="530">
                        <c:v>1.3506982633035187E-3</c:v>
                      </c:pt>
                      <c:pt idx="531">
                        <c:v>1.2262456426665616E-3</c:v>
                      </c:pt>
                      <c:pt idx="532">
                        <c:v>1.1796876084644412E-3</c:v>
                      </c:pt>
                      <c:pt idx="533">
                        <c:v>1.1261225973988927E-3</c:v>
                      </c:pt>
                      <c:pt idx="534">
                        <c:v>1.1169603650915E-3</c:v>
                      </c:pt>
                      <c:pt idx="535">
                        <c:v>1.2460382216913761E-3</c:v>
                      </c:pt>
                      <c:pt idx="536">
                        <c:v>1.6778324824244519E-3</c:v>
                      </c:pt>
                      <c:pt idx="537">
                        <c:v>1.6679548861980597E-3</c:v>
                      </c:pt>
                      <c:pt idx="538">
                        <c:v>1.6247804354538246E-3</c:v>
                      </c:pt>
                      <c:pt idx="539">
                        <c:v>1.6144886481570197E-3</c:v>
                      </c:pt>
                      <c:pt idx="540">
                        <c:v>1.6797435371170852E-3</c:v>
                      </c:pt>
                      <c:pt idx="541">
                        <c:v>1.6437960335681722E-3</c:v>
                      </c:pt>
                      <c:pt idx="542">
                        <c:v>1.632449472181844E-3</c:v>
                      </c:pt>
                      <c:pt idx="543">
                        <c:v>1.8331978747521524E-3</c:v>
                      </c:pt>
                      <c:pt idx="544">
                        <c:v>1.8203649376839304E-3</c:v>
                      </c:pt>
                      <c:pt idx="545">
                        <c:v>1.8075323133600809E-3</c:v>
                      </c:pt>
                      <c:pt idx="546">
                        <c:v>2.0291566753832249E-3</c:v>
                      </c:pt>
                      <c:pt idx="547">
                        <c:v>2.8143068458666813E-3</c:v>
                      </c:pt>
                      <c:pt idx="548">
                        <c:v>2.8001424470242018E-3</c:v>
                      </c:pt>
                      <c:pt idx="549">
                        <c:v>2.3156575729518297E-3</c:v>
                      </c:pt>
                      <c:pt idx="550">
                        <c:v>2.5469962193899222E-3</c:v>
                      </c:pt>
                      <c:pt idx="551">
                        <c:v>2.5316307447019546E-3</c:v>
                      </c:pt>
                      <c:pt idx="552">
                        <c:v>2.6096475345828807E-3</c:v>
                      </c:pt>
                      <c:pt idx="553">
                        <c:v>3.2844038291821327E-3</c:v>
                      </c:pt>
                      <c:pt idx="554">
                        <c:v>3.2673531925938135E-3</c:v>
                      </c:pt>
                      <c:pt idx="555">
                        <c:v>2.6083790361332722E-3</c:v>
                      </c:pt>
                      <c:pt idx="556">
                        <c:v>2.591078811791222E-3</c:v>
                      </c:pt>
                      <c:pt idx="557">
                        <c:v>2.5737791515589039E-3</c:v>
                      </c:pt>
                      <c:pt idx="558">
                        <c:v>3.5085122327721575E-3</c:v>
                      </c:pt>
                      <c:pt idx="559">
                        <c:v>3.4378830862760736E-3</c:v>
                      </c:pt>
                      <c:pt idx="560">
                        <c:v>3.4194614114680276E-3</c:v>
                      </c:pt>
                      <c:pt idx="561">
                        <c:v>3.4010403830243784E-3</c:v>
                      </c:pt>
                      <c:pt idx="562">
                        <c:v>4.6341088889826501E-3</c:v>
                      </c:pt>
                      <c:pt idx="563">
                        <c:v>4.6150617880989526E-3</c:v>
                      </c:pt>
                      <c:pt idx="564">
                        <c:v>5.4762677025414911E-3</c:v>
                      </c:pt>
                      <c:pt idx="565">
                        <c:v>5.4567795894902059E-3</c:v>
                      </c:pt>
                      <c:pt idx="566">
                        <c:v>5.1364410817751364E-3</c:v>
                      </c:pt>
                      <c:pt idx="567">
                        <c:v>6.8127251592360761E-3</c:v>
                      </c:pt>
                      <c:pt idx="568">
                        <c:v>6.7925359951273717E-3</c:v>
                      </c:pt>
                      <c:pt idx="569">
                        <c:v>7.1402523442008195E-3</c:v>
                      </c:pt>
                      <c:pt idx="570">
                        <c:v>7.7631615490258918E-3</c:v>
                      </c:pt>
                      <c:pt idx="571">
                        <c:v>7.7418365256360514E-3</c:v>
                      </c:pt>
                      <c:pt idx="572">
                        <c:v>9.8392914703479637E-3</c:v>
                      </c:pt>
                      <c:pt idx="573">
                        <c:v>9.3552193766639636E-3</c:v>
                      </c:pt>
                      <c:pt idx="574">
                        <c:v>9.3318496342669512E-3</c:v>
                      </c:pt>
                      <c:pt idx="575">
                        <c:v>9.9117917296119018E-3</c:v>
                      </c:pt>
                      <c:pt idx="576">
                        <c:v>1.7016268535532345E-2</c:v>
                      </c:pt>
                      <c:pt idx="577">
                        <c:v>1.6987532305732619E-2</c:v>
                      </c:pt>
                      <c:pt idx="578">
                        <c:v>1.6958797861511877E-2</c:v>
                      </c:pt>
                      <c:pt idx="579">
                        <c:v>1.8732732203362627E-2</c:v>
                      </c:pt>
                      <c:pt idx="580">
                        <c:v>1.8701925352612763E-2</c:v>
                      </c:pt>
                      <c:pt idx="581">
                        <c:v>2.1234524188243575E-2</c:v>
                      </c:pt>
                      <c:pt idx="582">
                        <c:v>2.4605974292872285E-2</c:v>
                      </c:pt>
                      <c:pt idx="583">
                        <c:v>2.4572698027045609E-2</c:v>
                      </c:pt>
                      <c:pt idx="584">
                        <c:v>3.2257609191886402E-2</c:v>
                      </c:pt>
                      <c:pt idx="585">
                        <c:v>3.7608516723226064E-2</c:v>
                      </c:pt>
                      <c:pt idx="586">
                        <c:v>3.7573306217265928E-2</c:v>
                      </c:pt>
                      <c:pt idx="587">
                        <c:v>4.3035024736129281E-2</c:v>
                      </c:pt>
                      <c:pt idx="588">
                        <c:v>4.6875104330363085E-2</c:v>
                      </c:pt>
                      <c:pt idx="589">
                        <c:v>4.6838986024498014E-2</c:v>
                      </c:pt>
                      <c:pt idx="590">
                        <c:v>5.4904233438427867E-2</c:v>
                      </c:pt>
                      <c:pt idx="591">
                        <c:v>6.2460508923775568E-2</c:v>
                      </c:pt>
                      <c:pt idx="592">
                        <c:v>6.242370063925276E-2</c:v>
                      </c:pt>
                      <c:pt idx="593">
                        <c:v>6.6536120878289307E-2</c:v>
                      </c:pt>
                      <c:pt idx="594">
                        <c:v>6.1709191606647999E-2</c:v>
                      </c:pt>
                      <c:pt idx="595">
                        <c:v>6.167818599338494E-2</c:v>
                      </c:pt>
                      <c:pt idx="596">
                        <c:v>6.3705037272745568E-2</c:v>
                      </c:pt>
                      <c:pt idx="597">
                        <c:v>6.9559842979394923E-2</c:v>
                      </c:pt>
                      <c:pt idx="598">
                        <c:v>6.9539171036262906E-2</c:v>
                      </c:pt>
                      <c:pt idx="599">
                        <c:v>6.2524382884665289E-2</c:v>
                      </c:pt>
                      <c:pt idx="600">
                        <c:v>6.2508489981994056E-2</c:v>
                      </c:pt>
                      <c:pt idx="601">
                        <c:v>6.2492598205053859E-2</c:v>
                      </c:pt>
                      <c:pt idx="602">
                        <c:v>5.9002912308733307E-2</c:v>
                      </c:pt>
                      <c:pt idx="603">
                        <c:v>5.8988929283848045E-2</c:v>
                      </c:pt>
                      <c:pt idx="604">
                        <c:v>5.557077154311036E-2</c:v>
                      </c:pt>
                      <c:pt idx="605">
                        <c:v>5.4911328716749405E-2</c:v>
                      </c:pt>
                      <c:pt idx="606">
                        <c:v>5.4900190417535195E-2</c:v>
                      </c:pt>
                      <c:pt idx="607">
                        <c:v>5.6715227059743363E-2</c:v>
                      </c:pt>
                      <c:pt idx="608">
                        <c:v>5.8439048732322633E-2</c:v>
                      </c:pt>
                      <c:pt idx="609">
                        <c:v>5.7712308962559598E-2</c:v>
                      </c:pt>
                      <c:pt idx="610">
                        <c:v>5.7703660509777585E-2</c:v>
                      </c:pt>
                      <c:pt idx="611">
                        <c:v>5.7380023223213471E-2</c:v>
                      </c:pt>
                      <c:pt idx="612">
                        <c:v>5.7371967189961647E-2</c:v>
                      </c:pt>
                      <c:pt idx="613">
                        <c:v>5.6046544748148241E-2</c:v>
                      </c:pt>
                      <c:pt idx="614">
                        <c:v>5.3242762781612218E-2</c:v>
                      </c:pt>
                      <c:pt idx="615">
                        <c:v>5.3235662892242255E-2</c:v>
                      </c:pt>
                      <c:pt idx="616">
                        <c:v>4.9259786232069135E-2</c:v>
                      </c:pt>
                      <c:pt idx="617">
                        <c:v>4.4679325996897223E-2</c:v>
                      </c:pt>
                      <c:pt idx="618">
                        <c:v>4.467305453996312E-2</c:v>
                      </c:pt>
                      <c:pt idx="619">
                        <c:v>3.8777561491497879E-2</c:v>
                      </c:pt>
                      <c:pt idx="620">
                        <c:v>3.4803620799881953E-2</c:v>
                      </c:pt>
                      <c:pt idx="621">
                        <c:v>3.4797932382764636E-2</c:v>
                      </c:pt>
                      <c:pt idx="622">
                        <c:v>2.5927090957141168E-2</c:v>
                      </c:pt>
                      <c:pt idx="623">
                        <c:v>1.8697247370750191E-2</c:v>
                      </c:pt>
                      <c:pt idx="624">
                        <c:v>1.0236850292202162E-2</c:v>
                      </c:pt>
                      <c:pt idx="625">
                        <c:v>1.0231701990026971E-2</c:v>
                      </c:pt>
                      <c:pt idx="626">
                        <c:v>1.0226553770973404E-2</c:v>
                      </c:pt>
                      <c:pt idx="627">
                        <c:v>4.4894192016046034E-3</c:v>
                      </c:pt>
                      <c:pt idx="628">
                        <c:v>4.484415158046217E-3</c:v>
                      </c:pt>
                      <c:pt idx="629">
                        <c:v>4.4794111727825383E-3</c:v>
                      </c:pt>
                      <c:pt idx="630">
                        <c:v>3.5659480543156225E-3</c:v>
                      </c:pt>
                      <c:pt idx="631">
                        <c:v>3.5609613291058351E-3</c:v>
                      </c:pt>
                      <c:pt idx="632">
                        <c:v>2.8468264943535362E-3</c:v>
                      </c:pt>
                      <c:pt idx="633">
                        <c:v>2.8418635329221756E-3</c:v>
                      </c:pt>
                      <c:pt idx="634">
                        <c:v>2.1799008205907518E-3</c:v>
                      </c:pt>
                      <c:pt idx="635">
                        <c:v>1.3723306288404486E-3</c:v>
                      </c:pt>
                      <c:pt idx="636">
                        <c:v>1.3674495973930831E-3</c:v>
                      </c:pt>
                      <c:pt idx="637">
                        <c:v>1.2613358729107195E-3</c:v>
                      </c:pt>
                      <c:pt idx="638">
                        <c:v>1.2564690654998424E-3</c:v>
                      </c:pt>
                      <c:pt idx="639">
                        <c:v>1.2516023016644266E-3</c:v>
                      </c:pt>
                      <c:pt idx="640">
                        <c:v>1.1912919256456822E-3</c:v>
                      </c:pt>
                      <c:pt idx="641">
                        <c:v>9.8584785006357051E-4</c:v>
                      </c:pt>
                      <c:pt idx="642">
                        <c:v>9.8104328066780759E-4</c:v>
                      </c:pt>
                      <c:pt idx="643">
                        <c:v>9.7623875267462319E-4</c:v>
                      </c:pt>
                      <c:pt idx="644">
                        <c:v>8.2488952477645123E-4</c:v>
                      </c:pt>
                      <c:pt idx="645">
                        <c:v>8.200989044374414E-4</c:v>
                      </c:pt>
                      <c:pt idx="646">
                        <c:v>8.1190600724769402E-4</c:v>
                      </c:pt>
                      <c:pt idx="647">
                        <c:v>9.0262264789707438E-4</c:v>
                      </c:pt>
                      <c:pt idx="648">
                        <c:v>8.9785189479816012E-4</c:v>
                      </c:pt>
                      <c:pt idx="649">
                        <c:v>8.9308118204090676E-4</c:v>
                      </c:pt>
                      <c:pt idx="650">
                        <c:v>7.9392871348526583E-4</c:v>
                      </c:pt>
                      <c:pt idx="651">
                        <c:v>7.891516876836897E-4</c:v>
                      </c:pt>
                      <c:pt idx="652">
                        <c:v>7.8219550326404943E-4</c:v>
                      </c:pt>
                      <c:pt idx="653">
                        <c:v>6.7924400816078885E-4</c:v>
                      </c:pt>
                      <c:pt idx="654">
                        <c:v>6.7450041343493621E-4</c:v>
                      </c:pt>
                      <c:pt idx="655">
                        <c:v>8.1671575934979537E-4</c:v>
                      </c:pt>
                      <c:pt idx="656">
                        <c:v>7.1546323288949551E-4</c:v>
                      </c:pt>
                      <c:pt idx="657">
                        <c:v>7.1069985231032027E-4</c:v>
                      </c:pt>
                      <c:pt idx="658">
                        <c:v>7.0691833063189671E-4</c:v>
                      </c:pt>
                      <c:pt idx="659">
                        <c:v>7.0214839992122611E-4</c:v>
                      </c:pt>
                      <c:pt idx="660">
                        <c:v>6.0021822223369761E-4</c:v>
                      </c:pt>
                      <c:pt idx="661">
                        <c:v>7.3422496985314041E-4</c:v>
                      </c:pt>
                      <c:pt idx="662">
                        <c:v>7.2949452957228394E-4</c:v>
                      </c:pt>
                      <c:pt idx="663">
                        <c:v>6.7648287930385754E-4</c:v>
                      </c:pt>
                      <c:pt idx="664">
                        <c:v>5.7402714065584359E-4</c:v>
                      </c:pt>
                      <c:pt idx="665">
                        <c:v>5.6932960202286866E-4</c:v>
                      </c:pt>
                      <c:pt idx="666">
                        <c:v>5.6308941964268791E-4</c:v>
                      </c:pt>
                      <c:pt idx="667">
                        <c:v>6.0283117438808889E-4</c:v>
                      </c:pt>
                      <c:pt idx="668">
                        <c:v>5.9816559860276144E-4</c:v>
                      </c:pt>
                      <c:pt idx="669">
                        <c:v>5.4531071289109936E-4</c:v>
                      </c:pt>
                      <c:pt idx="670">
                        <c:v>5.4065799646782833E-4</c:v>
                      </c:pt>
                      <c:pt idx="671">
                        <c:v>5.8258390949301672E-4</c:v>
                      </c:pt>
                      <c:pt idx="672">
                        <c:v>5.7481130555756921E-4</c:v>
                      </c:pt>
                      <c:pt idx="673">
                        <c:v>5.701837078798095E-4</c:v>
                      </c:pt>
                      <c:pt idx="674">
                        <c:v>6.1105732227640004E-4</c:v>
                      </c:pt>
                      <c:pt idx="675">
                        <c:v>5.1115277807372639E-4</c:v>
                      </c:pt>
                      <c:pt idx="676">
                        <c:v>5.0655643324156905E-4</c:v>
                      </c:pt>
                      <c:pt idx="677">
                        <c:v>3.6196476922236754E-4</c:v>
                      </c:pt>
                      <c:pt idx="678">
                        <c:v>4.9274011799835477E-4</c:v>
                      </c:pt>
                      <c:pt idx="679">
                        <c:v>4.8818662441813633E-4</c:v>
                      </c:pt>
                      <c:pt idx="680">
                        <c:v>5.278193197689353E-4</c:v>
                      </c:pt>
                      <c:pt idx="681">
                        <c:v>3.8841674999827978E-4</c:v>
                      </c:pt>
                      <c:pt idx="682">
                        <c:v>3.8385752852680081E-4</c:v>
                      </c:pt>
                      <c:pt idx="683">
                        <c:v>3.7929834124069946E-4</c:v>
                      </c:pt>
                      <c:pt idx="684">
                        <c:v>4.6665925021832877E-4</c:v>
                      </c:pt>
                      <c:pt idx="685">
                        <c:v>4.6209383174967717E-4</c:v>
                      </c:pt>
                      <c:pt idx="686">
                        <c:v>6.4638119742771265E-4</c:v>
                      </c:pt>
                      <c:pt idx="687">
                        <c:v>4.5969610643605935E-4</c:v>
                      </c:pt>
                      <c:pt idx="688">
                        <c:v>4.5506290633603156E-4</c:v>
                      </c:pt>
                      <c:pt idx="689">
                        <c:v>4.5042974156619676E-4</c:v>
                      </c:pt>
                      <c:pt idx="690">
                        <c:v>3.0955564059623539E-4</c:v>
                      </c:pt>
                      <c:pt idx="691">
                        <c:v>3.0487864002277882E-4</c:v>
                      </c:pt>
                      <c:pt idx="692">
                        <c:v>4.8953271631781527E-4</c:v>
                      </c:pt>
                      <c:pt idx="693">
                        <c:v>4.8885377148029157E-4</c:v>
                      </c:pt>
                      <c:pt idx="694">
                        <c:v>4.8411824710335282E-4</c:v>
                      </c:pt>
                      <c:pt idx="695">
                        <c:v>5.3045663674715219E-4</c:v>
                      </c:pt>
                      <c:pt idx="696">
                        <c:v>4.8674798440244388E-4</c:v>
                      </c:pt>
                      <c:pt idx="697">
                        <c:v>4.8189179994975495E-4</c:v>
                      </c:pt>
                      <c:pt idx="698">
                        <c:v>4.7703565400985826E-4</c:v>
                      </c:pt>
                      <c:pt idx="699">
                        <c:v>4.2658041363973479E-4</c:v>
                      </c:pt>
                      <c:pt idx="700">
                        <c:v>4.2168982472931278E-4</c:v>
                      </c:pt>
                      <c:pt idx="701">
                        <c:v>4.6843852821850204E-4</c:v>
                      </c:pt>
                      <c:pt idx="702">
                        <c:v>5.2174782799083435E-4</c:v>
                      </c:pt>
                      <c:pt idx="703">
                        <c:v>5.1674283218886312E-4</c:v>
                      </c:pt>
                      <c:pt idx="704">
                        <c:v>4.6434074465336489E-4</c:v>
                      </c:pt>
                      <c:pt idx="705">
                        <c:v>4.5930655748228715E-4</c:v>
                      </c:pt>
                      <c:pt idx="706">
                        <c:v>6.0995334641974184E-4</c:v>
                      </c:pt>
                      <c:pt idx="707">
                        <c:v>5.0633103286694381E-4</c:v>
                      </c:pt>
                      <c:pt idx="708">
                        <c:v>5.0122939853726521E-4</c:v>
                      </c:pt>
                      <c:pt idx="709">
                        <c:v>6.0276187163398889E-4</c:v>
                      </c:pt>
                      <c:pt idx="710">
                        <c:v>9.1317913953785682E-4</c:v>
                      </c:pt>
                      <c:pt idx="711">
                        <c:v>8.6399102725153169E-4</c:v>
                      </c:pt>
                      <c:pt idx="712">
                        <c:v>8.5876411005658064E-4</c:v>
                      </c:pt>
                      <c:pt idx="713">
                        <c:v>7.5582299938461094E-4</c:v>
                      </c:pt>
                      <c:pt idx="714">
                        <c:v>7.5054819483959332E-4</c:v>
                      </c:pt>
                      <c:pt idx="715">
                        <c:v>8.0176902774353276E-4</c:v>
                      </c:pt>
                      <c:pt idx="716">
                        <c:v>8.0267113683358756E-4</c:v>
                      </c:pt>
                      <c:pt idx="717">
                        <c:v>7.9733057114184287E-4</c:v>
                      </c:pt>
                      <c:pt idx="718">
                        <c:v>9.0311096465690681E-4</c:v>
                      </c:pt>
                      <c:pt idx="719">
                        <c:v>8.4935916521238798E-4</c:v>
                      </c:pt>
                      <c:pt idx="720">
                        <c:v>7.3820241253372255E-4</c:v>
                      </c:pt>
                      <c:pt idx="721">
                        <c:v>7.3278622951133163E-4</c:v>
                      </c:pt>
                      <c:pt idx="722">
                        <c:v>7.2737009410848259E-4</c:v>
                      </c:pt>
                      <c:pt idx="723">
                        <c:v>7.8735744471843398E-4</c:v>
                      </c:pt>
                      <c:pt idx="724">
                        <c:v>7.8186311216067673E-4</c:v>
                      </c:pt>
                      <c:pt idx="725">
                        <c:v>8.9350779392837832E-4</c:v>
                      </c:pt>
                      <c:pt idx="726">
                        <c:v>8.8796885397028733E-4</c:v>
                      </c:pt>
                      <c:pt idx="727">
                        <c:v>8.8672573621756553E-4</c:v>
                      </c:pt>
                      <c:pt idx="728">
                        <c:v>9.4452562133759345E-4</c:v>
                      </c:pt>
                      <c:pt idx="729">
                        <c:v>8.900382358922993E-4</c:v>
                      </c:pt>
                      <c:pt idx="730">
                        <c:v>8.8438063985226897E-4</c:v>
                      </c:pt>
                      <c:pt idx="731">
                        <c:v>1.0572984607535973E-3</c:v>
                      </c:pt>
                      <c:pt idx="732">
                        <c:v>1.0515933940111377E-3</c:v>
                      </c:pt>
                      <c:pt idx="733">
                        <c:v>1.0458883807083911E-3</c:v>
                      </c:pt>
                      <c:pt idx="734">
                        <c:v>8.1317784463594614E-4</c:v>
                      </c:pt>
                      <c:pt idx="735">
                        <c:v>8.6754144690265246E-4</c:v>
                      </c:pt>
                      <c:pt idx="736">
                        <c:v>8.6180846143791407E-4</c:v>
                      </c:pt>
                      <c:pt idx="737">
                        <c:v>9.7571901007251314E-4</c:v>
                      </c:pt>
                      <c:pt idx="738">
                        <c:v>9.6995688409938128E-4</c:v>
                      </c:pt>
                      <c:pt idx="739">
                        <c:v>9.6419481196573155E-4</c:v>
                      </c:pt>
                      <c:pt idx="740">
                        <c:v>8.5313771974432351E-4</c:v>
                      </c:pt>
                      <c:pt idx="741">
                        <c:v>8.473074819632672E-4</c:v>
                      </c:pt>
                      <c:pt idx="742">
                        <c:v>6.686898608585061E-4</c:v>
                      </c:pt>
                      <c:pt idx="743">
                        <c:v>6.6284033866566782E-4</c:v>
                      </c:pt>
                      <c:pt idx="744">
                        <c:v>7.794156355052606E-4</c:v>
                      </c:pt>
                      <c:pt idx="745">
                        <c:v>7.7887657701211687E-4</c:v>
                      </c:pt>
                      <c:pt idx="746">
                        <c:v>7.7294589924730816E-4</c:v>
                      </c:pt>
                      <c:pt idx="747">
                        <c:v>8.8420429563933461E-4</c:v>
                      </c:pt>
                      <c:pt idx="748">
                        <c:v>7.0538232188185716E-4</c:v>
                      </c:pt>
                      <c:pt idx="749">
                        <c:v>6.9942104299523388E-4</c:v>
                      </c:pt>
                      <c:pt idx="750">
                        <c:v>7.5575848776106974E-4</c:v>
                      </c:pt>
                      <c:pt idx="751">
                        <c:v>7.4977633375235752E-4</c:v>
                      </c:pt>
                      <c:pt idx="752">
                        <c:v>7.5298858379333421E-4</c:v>
                      </c:pt>
                      <c:pt idx="753">
                        <c:v>7.4693255484253168E-4</c:v>
                      </c:pt>
                      <c:pt idx="754">
                        <c:v>7.4087658338240403E-4</c:v>
                      </c:pt>
                      <c:pt idx="755">
                        <c:v>7.3612051409458975E-4</c:v>
                      </c:pt>
                      <c:pt idx="756">
                        <c:v>7.3656905294653611E-4</c:v>
                      </c:pt>
                      <c:pt idx="757">
                        <c:v>7.3044836784026744E-4</c:v>
                      </c:pt>
                      <c:pt idx="758">
                        <c:v>8.4988950995859482E-4</c:v>
                      </c:pt>
                      <c:pt idx="759">
                        <c:v>7.8649036430650146E-4</c:v>
                      </c:pt>
                      <c:pt idx="760">
                        <c:v>7.8031452839261585E-4</c:v>
                      </c:pt>
                      <c:pt idx="761">
                        <c:v>8.4049355428093408E-4</c:v>
                      </c:pt>
                      <c:pt idx="762">
                        <c:v>8.3428408446840918E-4</c:v>
                      </c:pt>
                      <c:pt idx="763">
                        <c:v>8.2957657742341079E-4</c:v>
                      </c:pt>
                      <c:pt idx="764">
                        <c:v>1.0156562914836798E-3</c:v>
                      </c:pt>
                      <c:pt idx="765">
                        <c:v>1.0094011112515462E-3</c:v>
                      </c:pt>
                      <c:pt idx="766">
                        <c:v>9.4226819364317009E-4</c:v>
                      </c:pt>
                      <c:pt idx="767">
                        <c:v>9.4463119510626624E-4</c:v>
                      </c:pt>
                      <c:pt idx="768">
                        <c:v>9.3830714268685429E-4</c:v>
                      </c:pt>
                      <c:pt idx="769">
                        <c:v>8.0540144765311366E-4</c:v>
                      </c:pt>
                      <c:pt idx="770">
                        <c:v>8.6556186497208185E-4</c:v>
                      </c:pt>
                      <c:pt idx="771">
                        <c:v>8.5921476739149916E-4</c:v>
                      </c:pt>
                      <c:pt idx="772">
                        <c:v>7.2581466816960696E-4</c:v>
                      </c:pt>
                      <c:pt idx="773">
                        <c:v>9.1683048796151905E-4</c:v>
                      </c:pt>
                      <c:pt idx="774">
                        <c:v>9.1555724182463801E-4</c:v>
                      </c:pt>
                      <c:pt idx="775">
                        <c:v>9.0912684768849872E-4</c:v>
                      </c:pt>
                      <c:pt idx="776">
                        <c:v>7.7689557067941236E-4</c:v>
                      </c:pt>
                      <c:pt idx="777">
                        <c:v>7.7044147765024777E-4</c:v>
                      </c:pt>
                      <c:pt idx="778">
                        <c:v>8.348719697281765E-4</c:v>
                      </c:pt>
                      <c:pt idx="779">
                        <c:v>8.9345650947593338E-4</c:v>
                      </c:pt>
                      <c:pt idx="780">
                        <c:v>8.8695323211201429E-4</c:v>
                      </c:pt>
                      <c:pt idx="781">
                        <c:v>8.2159453647733785E-4</c:v>
                      </c:pt>
                      <c:pt idx="782">
                        <c:v>7.5377627154953194E-4</c:v>
                      </c:pt>
                      <c:pt idx="783">
                        <c:v>7.471860604443488E-4</c:v>
                      </c:pt>
                      <c:pt idx="784">
                        <c:v>7.4202178265229653E-4</c:v>
                      </c:pt>
                      <c:pt idx="785">
                        <c:v>8.6593173345679824E-4</c:v>
                      </c:pt>
                      <c:pt idx="786">
                        <c:v>8.5934131395706121E-4</c:v>
                      </c:pt>
                      <c:pt idx="787">
                        <c:v>8.5769574212188305E-4</c:v>
                      </c:pt>
                      <c:pt idx="788">
                        <c:v>1.1251177384147438E-3</c:v>
                      </c:pt>
                      <c:pt idx="789">
                        <c:v>1.1250106117602788E-3</c:v>
                      </c:pt>
                      <c:pt idx="790">
                        <c:v>1.1182904208063809E-3</c:v>
                      </c:pt>
                      <c:pt idx="791">
                        <c:v>9.1521132280676198E-4</c:v>
                      </c:pt>
                      <c:pt idx="792">
                        <c:v>9.0845214237278719E-4</c:v>
                      </c:pt>
                      <c:pt idx="793">
                        <c:v>9.0169303131755767E-4</c:v>
                      </c:pt>
                      <c:pt idx="794">
                        <c:v>9.6447969720410344E-4</c:v>
                      </c:pt>
                      <c:pt idx="795">
                        <c:v>9.5770715908073992E-4</c:v>
                      </c:pt>
                      <c:pt idx="796">
                        <c:v>8.2023531244496985E-4</c:v>
                      </c:pt>
                      <c:pt idx="797">
                        <c:v>1.1566183586027992E-3</c:v>
                      </c:pt>
                      <c:pt idx="798">
                        <c:v>1.1497914346288709E-3</c:v>
                      </c:pt>
                      <c:pt idx="799">
                        <c:v>9.3989725056647293E-4</c:v>
                      </c:pt>
                      <c:pt idx="800">
                        <c:v>1.0075369678179894E-3</c:v>
                      </c:pt>
                      <c:pt idx="801">
                        <c:v>1.0006558630381976E-3</c:v>
                      </c:pt>
                      <c:pt idx="802">
                        <c:v>9.9178453858955284E-4</c:v>
                      </c:pt>
                      <c:pt idx="803">
                        <c:v>1.0600062831881757E-3</c:v>
                      </c:pt>
                      <c:pt idx="804">
                        <c:v>1.053097438754222E-3</c:v>
                      </c:pt>
                      <c:pt idx="805">
                        <c:v>1.0461886665753344E-3</c:v>
                      </c:pt>
                      <c:pt idx="806">
                        <c:v>9.0832299198163034E-4</c:v>
                      </c:pt>
                      <c:pt idx="807">
                        <c:v>9.0135864651360719E-4</c:v>
                      </c:pt>
                      <c:pt idx="808">
                        <c:v>9.6605629665627764E-4</c:v>
                      </c:pt>
                      <c:pt idx="809">
                        <c:v>9.5907769801373917E-4</c:v>
                      </c:pt>
                      <c:pt idx="810">
                        <c:v>1.0282142927716138E-3</c:v>
                      </c:pt>
                      <c:pt idx="811">
                        <c:v>9.5092554148239661E-4</c:v>
                      </c:pt>
                      <c:pt idx="812">
                        <c:v>9.43904272462957E-4</c:v>
                      </c:pt>
                      <c:pt idx="813">
                        <c:v>1.2881921108846399E-3</c:v>
                      </c:pt>
                      <c:pt idx="814">
                        <c:v>1.0703925343998417E-3</c:v>
                      </c:pt>
                      <c:pt idx="815">
                        <c:v>1.0633710450274035E-3</c:v>
                      </c:pt>
                      <c:pt idx="816">
                        <c:v>1.638491325274582E-3</c:v>
                      </c:pt>
                      <c:pt idx="817">
                        <c:v>1.4860655960698911E-3</c:v>
                      </c:pt>
                      <c:pt idx="818">
                        <c:v>1.4789703247480601E-3</c:v>
                      </c:pt>
                      <c:pt idx="819">
                        <c:v>1.6272766465965829E-3</c:v>
                      </c:pt>
                      <c:pt idx="820">
                        <c:v>1.402506618053842E-3</c:v>
                      </c:pt>
                      <c:pt idx="821">
                        <c:v>1.3953674691607886E-3</c:v>
                      </c:pt>
                      <c:pt idx="822">
                        <c:v>1.5406769161315252E-3</c:v>
                      </c:pt>
                      <c:pt idx="823">
                        <c:v>1.2512685649014427E-3</c:v>
                      </c:pt>
                      <c:pt idx="824">
                        <c:v>1.2440549762208831E-3</c:v>
                      </c:pt>
                      <c:pt idx="825">
                        <c:v>1.2661292708150045E-3</c:v>
                      </c:pt>
                      <c:pt idx="826">
                        <c:v>1.258744879355283E-3</c:v>
                      </c:pt>
                      <c:pt idx="827">
                        <c:v>1.2513605693898527E-3</c:v>
                      </c:pt>
                      <c:pt idx="828">
                        <c:v>1.4068737600366112E-3</c:v>
                      </c:pt>
                      <c:pt idx="829">
                        <c:v>1.4242007666751949E-3</c:v>
                      </c:pt>
                      <c:pt idx="830">
                        <c:v>1.4166034290026244E-3</c:v>
                      </c:pt>
                      <c:pt idx="831">
                        <c:v>1.3539927210260876E-3</c:v>
                      </c:pt>
                      <c:pt idx="832">
                        <c:v>1.2952981353452377E-3</c:v>
                      </c:pt>
                      <c:pt idx="833">
                        <c:v>1.2874222612919964E-3</c:v>
                      </c:pt>
                      <c:pt idx="834">
                        <c:v>1.3096131683206259E-3</c:v>
                      </c:pt>
                      <c:pt idx="835">
                        <c:v>1.3015522509284916E-3</c:v>
                      </c:pt>
                      <c:pt idx="836">
                        <c:v>1.3811151723415566E-3</c:v>
                      </c:pt>
                      <c:pt idx="837">
                        <c:v>1.3725078861797505E-3</c:v>
                      </c:pt>
                      <c:pt idx="838">
                        <c:v>1.3639007090051672E-3</c:v>
                      </c:pt>
                      <c:pt idx="839">
                        <c:v>1.30858218198497E-3</c:v>
                      </c:pt>
                      <c:pt idx="840">
                        <c:v>1.3342233194451986E-3</c:v>
                      </c:pt>
                      <c:pt idx="841">
                        <c:v>1.325113523316932E-3</c:v>
                      </c:pt>
                      <c:pt idx="842">
                        <c:v>1.6975848514847059E-3</c:v>
                      </c:pt>
                      <c:pt idx="843">
                        <c:v>1.6878534108331453E-3</c:v>
                      </c:pt>
                      <c:pt idx="844">
                        <c:v>1.6781221095698779E-3</c:v>
                      </c:pt>
                      <c:pt idx="845">
                        <c:v>1.5861971306584475E-3</c:v>
                      </c:pt>
                      <c:pt idx="846">
                        <c:v>1.5757235720263644E-3</c:v>
                      </c:pt>
                      <c:pt idx="847">
                        <c:v>1.5652501726661416E-3</c:v>
                      </c:pt>
                      <c:pt idx="848">
                        <c:v>1.5986971489409341E-3</c:v>
                      </c:pt>
                      <c:pt idx="849">
                        <c:v>1.5431774248993737E-3</c:v>
                      </c:pt>
                      <c:pt idx="850">
                        <c:v>1.5319502656505237E-3</c:v>
                      </c:pt>
                      <c:pt idx="851">
                        <c:v>1.7912787024882766E-3</c:v>
                      </c:pt>
                      <c:pt idx="852">
                        <c:v>1.7368296776538244E-3</c:v>
                      </c:pt>
                      <c:pt idx="853">
                        <c:v>1.7239103573157785E-3</c:v>
                      </c:pt>
                      <c:pt idx="854">
                        <c:v>2.0625646916661968E-3</c:v>
                      </c:pt>
                      <c:pt idx="855">
                        <c:v>2.0490323002335686E-3</c:v>
                      </c:pt>
                      <c:pt idx="856">
                        <c:v>2.0355001724013419E-3</c:v>
                      </c:pt>
                      <c:pt idx="857">
                        <c:v>2.0394541599734915E-3</c:v>
                      </c:pt>
                      <c:pt idx="858">
                        <c:v>3.1559286358908666E-3</c:v>
                      </c:pt>
                      <c:pt idx="859">
                        <c:v>3.1407771196089191E-3</c:v>
                      </c:pt>
                      <c:pt idx="860">
                        <c:v>3.1256259409952903E-3</c:v>
                      </c:pt>
                      <c:pt idx="861">
                        <c:v>2.7662667859232968E-3</c:v>
                      </c:pt>
                      <c:pt idx="862">
                        <c:v>2.7504916527648967E-3</c:v>
                      </c:pt>
                      <c:pt idx="863">
                        <c:v>2.6627256868458275E-3</c:v>
                      </c:pt>
                      <c:pt idx="864">
                        <c:v>3.6881387566030563E-3</c:v>
                      </c:pt>
                      <c:pt idx="865">
                        <c:v>3.6707606133038416E-3</c:v>
                      </c:pt>
                      <c:pt idx="866">
                        <c:v>3.6533829122962973E-3</c:v>
                      </c:pt>
                      <c:pt idx="867">
                        <c:v>3.3529152905975718E-3</c:v>
                      </c:pt>
                      <c:pt idx="868">
                        <c:v>3.334215133756098E-3</c:v>
                      </c:pt>
                      <c:pt idx="869">
                        <c:v>4.1995032608843725E-3</c:v>
                      </c:pt>
                      <c:pt idx="870">
                        <c:v>4.1801652112238045E-3</c:v>
                      </c:pt>
                      <c:pt idx="871">
                        <c:v>4.1608277076682094E-3</c:v>
                      </c:pt>
                      <c:pt idx="872">
                        <c:v>4.4599183706328883E-3</c:v>
                      </c:pt>
                      <c:pt idx="873">
                        <c:v>4.1143919739478948E-3</c:v>
                      </c:pt>
                      <c:pt idx="874">
                        <c:v>5.6072076309564376E-3</c:v>
                      </c:pt>
                      <c:pt idx="875">
                        <c:v>5.5865828220775801E-3</c:v>
                      </c:pt>
                      <c:pt idx="876">
                        <c:v>6.5049622387212905E-3</c:v>
                      </c:pt>
                      <c:pt idx="877">
                        <c:v>7.8345073976592364E-3</c:v>
                      </c:pt>
                      <c:pt idx="878">
                        <c:v>7.8132267717497227E-3</c:v>
                      </c:pt>
                      <c:pt idx="879">
                        <c:v>7.4607604537257717E-3</c:v>
                      </c:pt>
                      <c:pt idx="880">
                        <c:v>7.4392173693196744E-3</c:v>
                      </c:pt>
                      <c:pt idx="881">
                        <c:v>5.7389896427374838E-3</c:v>
                      </c:pt>
                      <c:pt idx="882">
                        <c:v>7.4822604528031866E-3</c:v>
                      </c:pt>
                      <c:pt idx="883">
                        <c:v>7.4591239537222598E-3</c:v>
                      </c:pt>
                      <c:pt idx="884">
                        <c:v>7.4359882631975845E-3</c:v>
                      </c:pt>
                      <c:pt idx="885">
                        <c:v>7.4128533800642297E-3</c:v>
                      </c:pt>
                      <c:pt idx="886">
                        <c:v>7.3897193031580181E-3</c:v>
                      </c:pt>
                      <c:pt idx="887">
                        <c:v>7.1801874486841621E-3</c:v>
                      </c:pt>
                      <c:pt idx="888">
                        <c:v>7.1534592585126731E-3</c:v>
                      </c:pt>
                      <c:pt idx="889">
                        <c:v>7.5689571806840461E-3</c:v>
                      </c:pt>
                      <c:pt idx="890">
                        <c:v>1.0490756049910786E-2</c:v>
                      </c:pt>
                      <c:pt idx="891">
                        <c:v>1.3479529249332841E-2</c:v>
                      </c:pt>
                      <c:pt idx="892">
                        <c:v>1.3449725951518318E-2</c:v>
                      </c:pt>
                      <c:pt idx="893">
                        <c:v>1.4024411516440441E-2</c:v>
                      </c:pt>
                      <c:pt idx="894">
                        <c:v>1.6095437991680419E-2</c:v>
                      </c:pt>
                      <c:pt idx="895">
                        <c:v>1.6062471358356784E-2</c:v>
                      </c:pt>
                      <c:pt idx="896">
                        <c:v>1.8355166550232078E-2</c:v>
                      </c:pt>
                      <c:pt idx="897">
                        <c:v>2.5217358603100568E-2</c:v>
                      </c:pt>
                      <c:pt idx="898">
                        <c:v>2.5180785799079647E-2</c:v>
                      </c:pt>
                      <c:pt idx="899">
                        <c:v>2.7741566023102501E-2</c:v>
                      </c:pt>
                      <c:pt idx="900">
                        <c:v>2.770334654637386E-2</c:v>
                      </c:pt>
                      <c:pt idx="901">
                        <c:v>2.9104312455606601E-2</c:v>
                      </c:pt>
                      <c:pt idx="902">
                        <c:v>2.9065650908522499E-2</c:v>
                      </c:pt>
                      <c:pt idx="903">
                        <c:v>2.9026991971817618E-2</c:v>
                      </c:pt>
                      <c:pt idx="904">
                        <c:v>3.9921798994860605E-2</c:v>
                      </c:pt>
                      <c:pt idx="905">
                        <c:v>4.6345301153914935E-2</c:v>
                      </c:pt>
                      <c:pt idx="906">
                        <c:v>4.630206134487741E-2</c:v>
                      </c:pt>
                      <c:pt idx="907">
                        <c:v>5.125324606749139E-2</c:v>
                      </c:pt>
                      <c:pt idx="908">
                        <c:v>5.9493792131804231E-2</c:v>
                      </c:pt>
                      <c:pt idx="909">
                        <c:v>5.9448090257591714E-2</c:v>
                      </c:pt>
                      <c:pt idx="910">
                        <c:v>6.6757616803087227E-2</c:v>
                      </c:pt>
                      <c:pt idx="911">
                        <c:v>7.716783454449018E-2</c:v>
                      </c:pt>
                      <c:pt idx="912">
                        <c:v>7.7119328962988884E-2</c:v>
                      </c:pt>
                      <c:pt idx="913">
                        <c:v>9.1306433455264055E-2</c:v>
                      </c:pt>
                      <c:pt idx="914">
                        <c:v>0.10098108738358311</c:v>
                      </c:pt>
                      <c:pt idx="915">
                        <c:v>0.10093009637912807</c:v>
                      </c:pt>
                      <c:pt idx="916">
                        <c:v>0.11177971780567755</c:v>
                      </c:pt>
                      <c:pt idx="917">
                        <c:v>0.12336257484813513</c:v>
                      </c:pt>
                      <c:pt idx="918">
                        <c:v>0.1233097069150311</c:v>
                      </c:pt>
                      <c:pt idx="919">
                        <c:v>0.13370958993782173</c:v>
                      </c:pt>
                      <c:pt idx="920">
                        <c:v>0.16041605080774982</c:v>
                      </c:pt>
                      <c:pt idx="921">
                        <c:v>0.16036178059633527</c:v>
                      </c:pt>
                      <c:pt idx="922">
                        <c:v>0.16030751899706172</c:v>
                      </c:pt>
                      <c:pt idx="923">
                        <c:v>0.19356438699885886</c:v>
                      </c:pt>
                      <c:pt idx="924">
                        <c:v>0.19350790555583672</c:v>
                      </c:pt>
                      <c:pt idx="925">
                        <c:v>0.20557484394902475</c:v>
                      </c:pt>
                      <c:pt idx="926">
                        <c:v>0.20551729456761458</c:v>
                      </c:pt>
                      <c:pt idx="927">
                        <c:v>0.21657983856894111</c:v>
                      </c:pt>
                      <c:pt idx="928">
                        <c:v>0.21652212821628553</c:v>
                      </c:pt>
                      <c:pt idx="929">
                        <c:v>0.22844989704437357</c:v>
                      </c:pt>
                      <c:pt idx="930">
                        <c:v>0.2283929095995508</c:v>
                      </c:pt>
                      <c:pt idx="931">
                        <c:v>0.23757665647769624</c:v>
                      </c:pt>
                      <c:pt idx="932">
                        <c:v>0.23229864284684767</c:v>
                      </c:pt>
                      <c:pt idx="933">
                        <c:v>0.23224789714243532</c:v>
                      </c:pt>
                      <c:pt idx="934">
                        <c:v>0.23219716104830024</c:v>
                      </c:pt>
                      <c:pt idx="935">
                        <c:v>0.22209192310320217</c:v>
                      </c:pt>
                      <c:pt idx="936">
                        <c:v>0.22204578577791614</c:v>
                      </c:pt>
                      <c:pt idx="937">
                        <c:v>0.21017569655130094</c:v>
                      </c:pt>
                      <c:pt idx="938">
                        <c:v>0.1889831769958204</c:v>
                      </c:pt>
                      <c:pt idx="939">
                        <c:v>0.18894736763642</c:v>
                      </c:pt>
                      <c:pt idx="940">
                        <c:v>0.17131210598201527</c:v>
                      </c:pt>
                      <c:pt idx="941">
                        <c:v>0.17128106486383513</c:v>
                      </c:pt>
                      <c:pt idx="942">
                        <c:v>0.171250027991493</c:v>
                      </c:pt>
                      <c:pt idx="943">
                        <c:v>0.13244137117741014</c:v>
                      </c:pt>
                      <c:pt idx="944">
                        <c:v>0.13241976584069509</c:v>
                      </c:pt>
                      <c:pt idx="945">
                        <c:v>0.13239816277716751</c:v>
                      </c:pt>
                      <c:pt idx="946">
                        <c:v>0.12126758053213292</c:v>
                      </c:pt>
                      <c:pt idx="947">
                        <c:v>0.11089716026503793</c:v>
                      </c:pt>
                      <c:pt idx="948">
                        <c:v>0.11087995991973001</c:v>
                      </c:pt>
                      <c:pt idx="949">
                        <c:v>9.7751585520182663E-2</c:v>
                      </c:pt>
                      <c:pt idx="950">
                        <c:v>9.0400445092952461E-2</c:v>
                      </c:pt>
                      <c:pt idx="951">
                        <c:v>9.0387680284824828E-2</c:v>
                      </c:pt>
                      <c:pt idx="952">
                        <c:v>9.0374916383344911E-2</c:v>
                      </c:pt>
                      <c:pt idx="953">
                        <c:v>7.5471041508071032E-2</c:v>
                      </c:pt>
                      <c:pt idx="954">
                        <c:v>7.5460571585114461E-2</c:v>
                      </c:pt>
                      <c:pt idx="955">
                        <c:v>7.0185077433290943E-2</c:v>
                      </c:pt>
                      <c:pt idx="956">
                        <c:v>6.1695567711727656E-2</c:v>
                      </c:pt>
                      <c:pt idx="957">
                        <c:v>6.1686770271949777E-2</c:v>
                      </c:pt>
                      <c:pt idx="958">
                        <c:v>5.2800462680876896E-2</c:v>
                      </c:pt>
                      <c:pt idx="959">
                        <c:v>5.2792344558273176E-2</c:v>
                      </c:pt>
                      <c:pt idx="960">
                        <c:v>5.2784226784697609E-2</c:v>
                      </c:pt>
                      <c:pt idx="961">
                        <c:v>4.7568733164786971E-2</c:v>
                      </c:pt>
                      <c:pt idx="962">
                        <c:v>3.7442736559624976E-2</c:v>
                      </c:pt>
                      <c:pt idx="963">
                        <c:v>3.7435819302080793E-2</c:v>
                      </c:pt>
                      <c:pt idx="964">
                        <c:v>3.7428902266238961E-2</c:v>
                      </c:pt>
                      <c:pt idx="965">
                        <c:v>2.2558317652523318E-2</c:v>
                      </c:pt>
                      <c:pt idx="966">
                        <c:v>2.2551686247764619E-2</c:v>
                      </c:pt>
                      <c:pt idx="967">
                        <c:v>1.7126699477451355E-2</c:v>
                      </c:pt>
                      <c:pt idx="968">
                        <c:v>1.0729033362483842E-2</c:v>
                      </c:pt>
                      <c:pt idx="969">
                        <c:v>1.0722833402635452E-2</c:v>
                      </c:pt>
                      <c:pt idx="970">
                        <c:v>6.1430740178238267E-3</c:v>
                      </c:pt>
                      <c:pt idx="971">
                        <c:v>2.2514889708130604E-3</c:v>
                      </c:pt>
                      <c:pt idx="972">
                        <c:v>2.24579922157628E-3</c:v>
                      </c:pt>
                      <c:pt idx="973">
                        <c:v>1.424855862964464E-3</c:v>
                      </c:pt>
                      <c:pt idx="974">
                        <c:v>1.4194544866309266E-3</c:v>
                      </c:pt>
                      <c:pt idx="975">
                        <c:v>1.4140531496539296E-3</c:v>
                      </c:pt>
                      <c:pt idx="976">
                        <c:v>1.2196358927305242E-3</c:v>
                      </c:pt>
                      <c:pt idx="977">
                        <c:v>1.2143515102328445E-3</c:v>
                      </c:pt>
                      <c:pt idx="978">
                        <c:v>1.1334822507691076E-3</c:v>
                      </c:pt>
                      <c:pt idx="979">
                        <c:v>9.4981204027459049E-4</c:v>
                      </c:pt>
                      <c:pt idx="980">
                        <c:v>8.747807148395643E-4</c:v>
                      </c:pt>
                      <c:pt idx="981">
                        <c:v>8.6983258645122164E-4</c:v>
                      </c:pt>
                      <c:pt idx="982">
                        <c:v>9.4753242970108446E-4</c:v>
                      </c:pt>
                      <c:pt idx="983">
                        <c:v>9.7340045792294232E-4</c:v>
                      </c:pt>
                      <c:pt idx="984">
                        <c:v>9.6862455636225874E-4</c:v>
                      </c:pt>
                      <c:pt idx="985">
                        <c:v>9.4412627422094607E-4</c:v>
                      </c:pt>
                      <c:pt idx="986">
                        <c:v>8.2773376576800064E-4</c:v>
                      </c:pt>
                      <c:pt idx="987">
                        <c:v>8.231558455906742E-4</c:v>
                      </c:pt>
                      <c:pt idx="988">
                        <c:v>8.7969128873119633E-4</c:v>
                      </c:pt>
                      <c:pt idx="989">
                        <c:v>8.7526693264018999E-4</c:v>
                      </c:pt>
                      <c:pt idx="990">
                        <c:v>8.7084260173878731E-4</c:v>
                      </c:pt>
                      <c:pt idx="991">
                        <c:v>7.6307705723389322E-4</c:v>
                      </c:pt>
                      <c:pt idx="992">
                        <c:v>6.5768925438435802E-4</c:v>
                      </c:pt>
                      <c:pt idx="993">
                        <c:v>6.5344073855573635E-4</c:v>
                      </c:pt>
                      <c:pt idx="994">
                        <c:v>6.3812252787833357E-4</c:v>
                      </c:pt>
                      <c:pt idx="995">
                        <c:v>8.6787317919444153E-4</c:v>
                      </c:pt>
                      <c:pt idx="996">
                        <c:v>8.6377672308208132E-4</c:v>
                      </c:pt>
                      <c:pt idx="997">
                        <c:v>7.9956990820795445E-4</c:v>
                      </c:pt>
                      <c:pt idx="998">
                        <c:v>5.8373756027698634E-4</c:v>
                      </c:pt>
                      <c:pt idx="999">
                        <c:v>5.7981494589691028E-4</c:v>
                      </c:pt>
                      <c:pt idx="1000">
                        <c:v>6.0207944102808617E-4</c:v>
                      </c:pt>
                      <c:pt idx="1001">
                        <c:v>5.4934369623344404E-4</c:v>
                      </c:pt>
                      <c:pt idx="1002">
                        <c:v>5.4557635662331853E-4</c:v>
                      </c:pt>
                      <c:pt idx="1003">
                        <c:v>6.0658285580307645E-4</c:v>
                      </c:pt>
                      <c:pt idx="1004">
                        <c:v>6.997238891769484E-4</c:v>
                      </c:pt>
                      <c:pt idx="1005">
                        <c:v>6.9609595205574466E-4</c:v>
                      </c:pt>
                      <c:pt idx="1006">
                        <c:v>4.661498378326512E-4</c:v>
                      </c:pt>
                      <c:pt idx="1007">
                        <c:v>5.2414546885357484E-4</c:v>
                      </c:pt>
                      <c:pt idx="1008">
                        <c:v>5.2064733924631925E-4</c:v>
                      </c:pt>
                      <c:pt idx="1009">
                        <c:v>4.0545017498203474E-4</c:v>
                      </c:pt>
                      <c:pt idx="1010">
                        <c:v>5.3237837958934804E-4</c:v>
                      </c:pt>
                      <c:pt idx="1011">
                        <c:v>5.2898418243613069E-4</c:v>
                      </c:pt>
                      <c:pt idx="1012">
                        <c:v>5.5085016198655197E-4</c:v>
                      </c:pt>
                      <c:pt idx="1013">
                        <c:v>5.3962054841445403E-4</c:v>
                      </c:pt>
                      <c:pt idx="1014">
                        <c:v>5.3632745423700832E-4</c:v>
                      </c:pt>
                      <c:pt idx="1015">
                        <c:v>4.608917905780594E-4</c:v>
                      </c:pt>
                      <c:pt idx="1016">
                        <c:v>4.2349957114805727E-4</c:v>
                      </c:pt>
                      <c:pt idx="1017">
                        <c:v>4.2026259831713197E-4</c:v>
                      </c:pt>
                      <c:pt idx="1018">
                        <c:v>4.4357648817619407E-4</c:v>
                      </c:pt>
                      <c:pt idx="1019">
                        <c:v>4.4038174925095972E-4</c:v>
                      </c:pt>
                      <c:pt idx="1020">
                        <c:v>4.3718702266112641E-4</c:v>
                      </c:pt>
                      <c:pt idx="1021">
                        <c:v>4.2879778532420234E-4</c:v>
                      </c:pt>
                      <c:pt idx="1022">
                        <c:v>4.2564133033367029E-4</c:v>
                      </c:pt>
                      <c:pt idx="1023">
                        <c:v>3.5598950769365483E-4</c:v>
                      </c:pt>
                      <c:pt idx="1024">
                        <c:v>4.7683341250831664E-4</c:v>
                      </c:pt>
                      <c:pt idx="1025">
                        <c:v>4.3849114459150061E-4</c:v>
                      </c:pt>
                      <c:pt idx="1026">
                        <c:v>4.3540017847757111E-4</c:v>
                      </c:pt>
                      <c:pt idx="1027">
                        <c:v>3.6709691348174643E-4</c:v>
                      </c:pt>
                      <c:pt idx="1028">
                        <c:v>3.0160461147701168E-4</c:v>
                      </c:pt>
                      <c:pt idx="1029">
                        <c:v>2.9855233141309624E-4</c:v>
                      </c:pt>
                      <c:pt idx="1030">
                        <c:v>3.5726873016400223E-4</c:v>
                      </c:pt>
                      <c:pt idx="1031">
                        <c:v>3.5421096954585786E-4</c:v>
                      </c:pt>
                      <c:pt idx="1032">
                        <c:v>5.0470027480677441E-4</c:v>
                      </c:pt>
                      <c:pt idx="1033">
                        <c:v>5.2804360729049151E-4</c:v>
                      </c:pt>
                      <c:pt idx="1034">
                        <c:v>5.2500738194867361E-4</c:v>
                      </c:pt>
                      <c:pt idx="1035">
                        <c:v>4.2924555343106126E-4</c:v>
                      </c:pt>
                      <c:pt idx="1036">
                        <c:v>4.250948025742906E-4</c:v>
                      </c:pt>
                      <c:pt idx="1037">
                        <c:v>4.1949277617967385E-4</c:v>
                      </c:pt>
                      <c:pt idx="1038">
                        <c:v>4.164938691953943E-4</c:v>
                      </c:pt>
                      <c:pt idx="1039">
                        <c:v>4.1349497286275025E-4</c:v>
                      </c:pt>
                      <c:pt idx="1040">
                        <c:v>4.104960871642385E-4</c:v>
                      </c:pt>
                      <c:pt idx="1041">
                        <c:v>4.9671594644631401E-4</c:v>
                      </c:pt>
                      <c:pt idx="1042">
                        <c:v>5.2369607136182295E-4</c:v>
                      </c:pt>
                      <c:pt idx="1043">
                        <c:v>5.2070234969224603E-4</c:v>
                      </c:pt>
                      <c:pt idx="1044">
                        <c:v>4.5656149023815543E-4</c:v>
                      </c:pt>
                      <c:pt idx="1045">
                        <c:v>5.4232350696091882E-4</c:v>
                      </c:pt>
                      <c:pt idx="1046">
                        <c:v>5.3934280874115407E-4</c:v>
                      </c:pt>
                      <c:pt idx="1047">
                        <c:v>5.9449914250863018E-4</c:v>
                      </c:pt>
                      <c:pt idx="1048">
                        <c:v>5.315329531938455E-4</c:v>
                      </c:pt>
                      <c:pt idx="1049">
                        <c:v>5.2856261969701603E-4</c:v>
                      </c:pt>
                      <c:pt idx="1050">
                        <c:v>5.8406100750965607E-4</c:v>
                      </c:pt>
                      <c:pt idx="1051">
                        <c:v>5.1991932105567205E-4</c:v>
                      </c:pt>
                      <c:pt idx="1052">
                        <c:v>5.1696438389535276E-4</c:v>
                      </c:pt>
                      <c:pt idx="1053">
                        <c:v>5.1445283282936546E-4</c:v>
                      </c:pt>
                      <c:pt idx="1054">
                        <c:v>5.1061447373506599E-4</c:v>
                      </c:pt>
                      <c:pt idx="1055">
                        <c:v>5.0766211281778905E-4</c:v>
                      </c:pt>
                      <c:pt idx="1056">
                        <c:v>5.3473286986818898E-4</c:v>
                      </c:pt>
                      <c:pt idx="1057">
                        <c:v>5.6039652481802075E-4</c:v>
                      </c:pt>
                      <c:pt idx="1058">
                        <c:v>5.5744668660582131E-4</c:v>
                      </c:pt>
                      <c:pt idx="1059">
                        <c:v>5.5354439122030604E-4</c:v>
                      </c:pt>
                      <c:pt idx="1060">
                        <c:v>5.4871441057974984E-4</c:v>
                      </c:pt>
                      <c:pt idx="1061">
                        <c:v>5.4577975738587194E-4</c:v>
                      </c:pt>
                      <c:pt idx="1062">
                        <c:v>5.4284511438906508E-4</c:v>
                      </c:pt>
                      <c:pt idx="1063">
                        <c:v>5.4037299297751858E-4</c:v>
                      </c:pt>
                      <c:pt idx="1064">
                        <c:v>5.3743585567733764E-4</c:v>
                      </c:pt>
                      <c:pt idx="1065">
                        <c:v>6.2272330140034006E-4</c:v>
                      </c:pt>
                      <c:pt idx="1066">
                        <c:v>6.1978611168244876E-4</c:v>
                      </c:pt>
                      <c:pt idx="1067">
                        <c:v>6.1684893225815753E-4</c:v>
                      </c:pt>
                      <c:pt idx="1068">
                        <c:v>4.6290425743645105E-4</c:v>
                      </c:pt>
                      <c:pt idx="1069">
                        <c:v>4.8998527132040708E-4</c:v>
                      </c:pt>
                      <c:pt idx="1070">
                        <c:v>4.870682158340903E-4</c:v>
                      </c:pt>
                      <c:pt idx="1071">
                        <c:v>4.821000077547851E-4</c:v>
                      </c:pt>
                      <c:pt idx="1072">
                        <c:v>6.2461513356472777E-4</c:v>
                      </c:pt>
                      <c:pt idx="1073">
                        <c:v>6.2171035234205314E-4</c:v>
                      </c:pt>
                      <c:pt idx="1074">
                        <c:v>6.4352489093341767E-4</c:v>
                      </c:pt>
                      <c:pt idx="1075">
                        <c:v>6.4063966800555802E-4</c:v>
                      </c:pt>
                      <c:pt idx="1076">
                        <c:v>5.4740671927215438E-4</c:v>
                      </c:pt>
                      <c:pt idx="1077">
                        <c:v>6.2695535936165404E-4</c:v>
                      </c:pt>
                      <c:pt idx="1078">
                        <c:v>6.2410614286267832E-4</c:v>
                      </c:pt>
                      <c:pt idx="1079">
                        <c:v>6.2125693596341933E-4</c:v>
                      </c:pt>
                      <c:pt idx="1080">
                        <c:v>5.8695595840262073E-4</c:v>
                      </c:pt>
                      <c:pt idx="1081">
                        <c:v>5.8412093360091656E-4</c:v>
                      </c:pt>
                      <c:pt idx="1082">
                        <c:v>5.2106515479251011E-4</c:v>
                      </c:pt>
                      <c:pt idx="1083">
                        <c:v>5.1867487834447636E-4</c:v>
                      </c:pt>
                      <c:pt idx="1084">
                        <c:v>5.158562445104609E-4</c:v>
                      </c:pt>
                      <c:pt idx="1085">
                        <c:v>5.6808345306028117E-4</c:v>
                      </c:pt>
                      <c:pt idx="1086">
                        <c:v>5.6250385364853782E-4</c:v>
                      </c:pt>
                      <c:pt idx="1087">
                        <c:v>5.5970591352486336E-4</c:v>
                      </c:pt>
                      <c:pt idx="1088">
                        <c:v>5.8018586906214808E-4</c:v>
                      </c:pt>
                      <c:pt idx="1089">
                        <c:v>5.7461957654196397E-4</c:v>
                      </c:pt>
                      <c:pt idx="1090">
                        <c:v>5.7185771703602804E-4</c:v>
                      </c:pt>
                      <c:pt idx="1091">
                        <c:v>5.3840816827655435E-4</c:v>
                      </c:pt>
                      <c:pt idx="1092">
                        <c:v>5.3182758857742716E-4</c:v>
                      </c:pt>
                      <c:pt idx="1093">
                        <c:v>5.2910092965560338E-4</c:v>
                      </c:pt>
                      <c:pt idx="1094">
                        <c:v>3.883172193995723E-4</c:v>
                      </c:pt>
                      <c:pt idx="1095">
                        <c:v>5.1666205356754415E-4</c:v>
                      </c:pt>
                      <c:pt idx="1096">
                        <c:v>5.1397180370674753E-4</c:v>
                      </c:pt>
                      <c:pt idx="1097">
                        <c:v>5.112815621099115E-4</c:v>
                      </c:pt>
                      <c:pt idx="1098">
                        <c:v>5.8526653065986054E-4</c:v>
                      </c:pt>
                      <c:pt idx="1099">
                        <c:v>5.8259512015090213E-4</c:v>
                      </c:pt>
                      <c:pt idx="1100">
                        <c:v>5.74995279584961E-4</c:v>
                      </c:pt>
                      <c:pt idx="1101">
                        <c:v>5.7234659479758277E-4</c:v>
                      </c:pt>
                      <c:pt idx="1102">
                        <c:v>5.934680162670374E-4</c:v>
                      </c:pt>
                      <c:pt idx="1103">
                        <c:v>5.9083155396563952E-4</c:v>
                      </c:pt>
                      <c:pt idx="1104">
                        <c:v>4.7601479703972163E-4</c:v>
                      </c:pt>
                      <c:pt idx="1105">
                        <c:v>4.7341442601601773E-4</c:v>
                      </c:pt>
                      <c:pt idx="1106">
                        <c:v>4.9459972609348316E-4</c:v>
                      </c:pt>
                      <c:pt idx="1107">
                        <c:v>5.43029874587664E-4</c:v>
                      </c:pt>
                      <c:pt idx="1108">
                        <c:v>6.090877753884941E-4</c:v>
                      </c:pt>
                      <c:pt idx="1109">
                        <c:v>6.0424956417518374E-4</c:v>
                      </c:pt>
                      <c:pt idx="1110">
                        <c:v>6.398013447740503E-4</c:v>
                      </c:pt>
                      <c:pt idx="1111">
                        <c:v>5.4115625250233013E-4</c:v>
                      </c:pt>
                    </c:numCache>
                  </c:numRef>
                </c:xVal>
                <c:yVal>
                  <c:numRef>
                    <c:extLst xmlns:c15="http://schemas.microsoft.com/office/drawing/2012/chart">
                      <c:ext xmlns:c15="http://schemas.microsoft.com/office/drawing/2012/chart" uri="{02D57815-91ED-43cb-92C2-25804820EDAC}">
                        <c15:formulaRef>
                          <c15:sqref>Bq!$J$28:$J$1139</c15:sqref>
                        </c15:formulaRef>
                      </c:ext>
                    </c:extLst>
                    <c:numCache>
                      <c:formatCode>General</c:formatCode>
                      <c:ptCount val="1112"/>
                      <c:pt idx="0">
                        <c:v>0</c:v>
                      </c:pt>
                      <c:pt idx="1">
                        <c:v>0.10000100000000023</c:v>
                      </c:pt>
                      <c:pt idx="2">
                        <c:v>0.20000100000000032</c:v>
                      </c:pt>
                      <c:pt idx="3">
                        <c:v>0.30000100000000041</c:v>
                      </c:pt>
                      <c:pt idx="4">
                        <c:v>0.40000000000000036</c:v>
                      </c:pt>
                      <c:pt idx="5">
                        <c:v>0.50000000000000044</c:v>
                      </c:pt>
                      <c:pt idx="6">
                        <c:v>0.60000000000000009</c:v>
                      </c:pt>
                      <c:pt idx="7">
                        <c:v>0.70000000000000018</c:v>
                      </c:pt>
                      <c:pt idx="8">
                        <c:v>0.80000000000000027</c:v>
                      </c:pt>
                      <c:pt idx="9">
                        <c:v>0.90000000000000036</c:v>
                      </c:pt>
                      <c:pt idx="10">
                        <c:v>1.0000000000000004</c:v>
                      </c:pt>
                      <c:pt idx="11">
                        <c:v>1.1000000000000005</c:v>
                      </c:pt>
                      <c:pt idx="12">
                        <c:v>1.2000000000000002</c:v>
                      </c:pt>
                      <c:pt idx="13">
                        <c:v>1.2999999999999998</c:v>
                      </c:pt>
                      <c:pt idx="14">
                        <c:v>1.3999990000000002</c:v>
                      </c:pt>
                      <c:pt idx="15">
                        <c:v>1.4999990000000003</c:v>
                      </c:pt>
                      <c:pt idx="16">
                        <c:v>1.5999990000000004</c:v>
                      </c:pt>
                      <c:pt idx="17">
                        <c:v>1.6999990000000005</c:v>
                      </c:pt>
                      <c:pt idx="18">
                        <c:v>1.7999989999999997</c:v>
                      </c:pt>
                      <c:pt idx="19">
                        <c:v>1.8999990000000002</c:v>
                      </c:pt>
                      <c:pt idx="20">
                        <c:v>1.9999989999999999</c:v>
                      </c:pt>
                      <c:pt idx="21">
                        <c:v>2.0999990000000004</c:v>
                      </c:pt>
                      <c:pt idx="22">
                        <c:v>2.199999</c:v>
                      </c:pt>
                      <c:pt idx="23">
                        <c:v>2.2999990000000006</c:v>
                      </c:pt>
                      <c:pt idx="24">
                        <c:v>2.3999980000000001</c:v>
                      </c:pt>
                      <c:pt idx="25">
                        <c:v>2.4999979999999997</c:v>
                      </c:pt>
                      <c:pt idx="26">
                        <c:v>2.5999980000000003</c:v>
                      </c:pt>
                      <c:pt idx="27">
                        <c:v>2.6999979999999999</c:v>
                      </c:pt>
                      <c:pt idx="28">
                        <c:v>2.7999980000000004</c:v>
                      </c:pt>
                      <c:pt idx="29">
                        <c:v>2.8999980000000001</c:v>
                      </c:pt>
                      <c:pt idx="30">
                        <c:v>2.9999980000000006</c:v>
                      </c:pt>
                      <c:pt idx="31">
                        <c:v>3.0999980000000003</c:v>
                      </c:pt>
                      <c:pt idx="32">
                        <c:v>3.1999980000000008</c:v>
                      </c:pt>
                      <c:pt idx="33">
                        <c:v>3.2999980000000004</c:v>
                      </c:pt>
                      <c:pt idx="34">
                        <c:v>3.3999979999999992</c:v>
                      </c:pt>
                      <c:pt idx="35">
                        <c:v>3.4999970000000005</c:v>
                      </c:pt>
                      <c:pt idx="36">
                        <c:v>3.5999970000000001</c:v>
                      </c:pt>
                      <c:pt idx="37">
                        <c:v>3.6999970000000006</c:v>
                      </c:pt>
                      <c:pt idx="38">
                        <c:v>3.7999970000000003</c:v>
                      </c:pt>
                      <c:pt idx="39">
                        <c:v>3.8999970000000008</c:v>
                      </c:pt>
                      <c:pt idx="40">
                        <c:v>3.9999970000000005</c:v>
                      </c:pt>
                      <c:pt idx="41">
                        <c:v>4.0999969999999992</c:v>
                      </c:pt>
                      <c:pt idx="42">
                        <c:v>4.1999969999999998</c:v>
                      </c:pt>
                      <c:pt idx="43">
                        <c:v>4.2999970000000003</c:v>
                      </c:pt>
                      <c:pt idx="44">
                        <c:v>4.3999969999999999</c:v>
                      </c:pt>
                      <c:pt idx="45">
                        <c:v>4.4999960000000003</c:v>
                      </c:pt>
                      <c:pt idx="46">
                        <c:v>4.5999960000000009</c:v>
                      </c:pt>
                      <c:pt idx="47">
                        <c:v>4.6999960000000005</c:v>
                      </c:pt>
                      <c:pt idx="48">
                        <c:v>4.7999959999999993</c:v>
                      </c:pt>
                      <c:pt idx="49">
                        <c:v>4.8999959999999998</c:v>
                      </c:pt>
                      <c:pt idx="50">
                        <c:v>4.9999960000000003</c:v>
                      </c:pt>
                      <c:pt idx="51">
                        <c:v>5.099996</c:v>
                      </c:pt>
                      <c:pt idx="52">
                        <c:v>5.1999959999999996</c:v>
                      </c:pt>
                      <c:pt idx="53">
                        <c:v>5.2999960000000002</c:v>
                      </c:pt>
                      <c:pt idx="54">
                        <c:v>5.3999960000000007</c:v>
                      </c:pt>
                      <c:pt idx="55">
                        <c:v>5.4999960000000003</c:v>
                      </c:pt>
                      <c:pt idx="56">
                        <c:v>5.5999949999999998</c:v>
                      </c:pt>
                      <c:pt idx="57">
                        <c:v>5.6999950000000004</c:v>
                      </c:pt>
                      <c:pt idx="58">
                        <c:v>5.799995</c:v>
                      </c:pt>
                      <c:pt idx="59">
                        <c:v>5.8999949999999997</c:v>
                      </c:pt>
                      <c:pt idx="60">
                        <c:v>5.9999949999999993</c:v>
                      </c:pt>
                      <c:pt idx="61">
                        <c:v>6.0999950000000007</c:v>
                      </c:pt>
                      <c:pt idx="62">
                        <c:v>6.1999950000000004</c:v>
                      </c:pt>
                      <c:pt idx="63">
                        <c:v>6.299995</c:v>
                      </c:pt>
                      <c:pt idx="64">
                        <c:v>6.3999950000000014</c:v>
                      </c:pt>
                      <c:pt idx="65">
                        <c:v>6.4999950000000011</c:v>
                      </c:pt>
                      <c:pt idx="66">
                        <c:v>6.5999939999999997</c:v>
                      </c:pt>
                      <c:pt idx="67">
                        <c:v>6.6999940000000011</c:v>
                      </c:pt>
                      <c:pt idx="68">
                        <c:v>6.7999940000000008</c:v>
                      </c:pt>
                      <c:pt idx="69">
                        <c:v>6.8999940000000004</c:v>
                      </c:pt>
                      <c:pt idx="70">
                        <c:v>6.999994</c:v>
                      </c:pt>
                      <c:pt idx="71">
                        <c:v>7.0999939999999997</c:v>
                      </c:pt>
                      <c:pt idx="72">
                        <c:v>7.1999940000000011</c:v>
                      </c:pt>
                      <c:pt idx="73">
                        <c:v>7.299993999999999</c:v>
                      </c:pt>
                      <c:pt idx="74">
                        <c:v>7.3999940000000004</c:v>
                      </c:pt>
                      <c:pt idx="75">
                        <c:v>7.499994</c:v>
                      </c:pt>
                      <c:pt idx="76">
                        <c:v>7.5999939999999997</c:v>
                      </c:pt>
                      <c:pt idx="77">
                        <c:v>7.6999930000000001</c:v>
                      </c:pt>
                      <c:pt idx="78">
                        <c:v>7.799990000000002</c:v>
                      </c:pt>
                      <c:pt idx="79">
                        <c:v>7.8999900000000016</c:v>
                      </c:pt>
                      <c:pt idx="80">
                        <c:v>7.9999900000000013</c:v>
                      </c:pt>
                      <c:pt idx="81">
                        <c:v>8.0999899999999982</c:v>
                      </c:pt>
                      <c:pt idx="82">
                        <c:v>8.1999899999999997</c:v>
                      </c:pt>
                      <c:pt idx="83">
                        <c:v>8.2999899999999975</c:v>
                      </c:pt>
                      <c:pt idx="84">
                        <c:v>8.399989999999999</c:v>
                      </c:pt>
                      <c:pt idx="85">
                        <c:v>8.4999900000000004</c:v>
                      </c:pt>
                      <c:pt idx="86">
                        <c:v>8.5999899999999982</c:v>
                      </c:pt>
                      <c:pt idx="87">
                        <c:v>8.6999899999999997</c:v>
                      </c:pt>
                      <c:pt idx="88">
                        <c:v>8.7999900000000011</c:v>
                      </c:pt>
                      <c:pt idx="89">
                        <c:v>8.899989999999999</c:v>
                      </c:pt>
                      <c:pt idx="90">
                        <c:v>8.9999900000000004</c:v>
                      </c:pt>
                      <c:pt idx="91">
                        <c:v>9.0999899999999982</c:v>
                      </c:pt>
                      <c:pt idx="92">
                        <c:v>9.1999899999999997</c:v>
                      </c:pt>
                      <c:pt idx="93">
                        <c:v>9.2999900000000011</c:v>
                      </c:pt>
                      <c:pt idx="94">
                        <c:v>9.399989999999999</c:v>
                      </c:pt>
                      <c:pt idx="95">
                        <c:v>9.4999900000000004</c:v>
                      </c:pt>
                      <c:pt idx="96">
                        <c:v>9.5999900000000018</c:v>
                      </c:pt>
                      <c:pt idx="97">
                        <c:v>9.6999899999999997</c:v>
                      </c:pt>
                      <c:pt idx="98">
                        <c:v>9.7999900000000011</c:v>
                      </c:pt>
                      <c:pt idx="99">
                        <c:v>9.899989999999999</c:v>
                      </c:pt>
                      <c:pt idx="100">
                        <c:v>9.9999900000000004</c:v>
                      </c:pt>
                      <c:pt idx="101">
                        <c:v>10.099990000000002</c:v>
                      </c:pt>
                      <c:pt idx="102">
                        <c:v>10.19999</c:v>
                      </c:pt>
                      <c:pt idx="103">
                        <c:v>10.299990000000001</c:v>
                      </c:pt>
                      <c:pt idx="104">
                        <c:v>10.399990000000003</c:v>
                      </c:pt>
                      <c:pt idx="105">
                        <c:v>10.49999</c:v>
                      </c:pt>
                      <c:pt idx="106">
                        <c:v>10.599989999999998</c:v>
                      </c:pt>
                      <c:pt idx="107">
                        <c:v>10.69999</c:v>
                      </c:pt>
                      <c:pt idx="108">
                        <c:v>10.799989999999998</c:v>
                      </c:pt>
                      <c:pt idx="109">
                        <c:v>10.899989999999999</c:v>
                      </c:pt>
                      <c:pt idx="110">
                        <c:v>10.99999</c:v>
                      </c:pt>
                      <c:pt idx="111">
                        <c:v>11.099989999999998</c:v>
                      </c:pt>
                      <c:pt idx="112">
                        <c:v>11.19999</c:v>
                      </c:pt>
                      <c:pt idx="113">
                        <c:v>11.299990000000001</c:v>
                      </c:pt>
                      <c:pt idx="114">
                        <c:v>11.399989999999999</c:v>
                      </c:pt>
                      <c:pt idx="115">
                        <c:v>11.49999</c:v>
                      </c:pt>
                      <c:pt idx="116">
                        <c:v>11.599989999999998</c:v>
                      </c:pt>
                      <c:pt idx="117">
                        <c:v>11.69999</c:v>
                      </c:pt>
                      <c:pt idx="118">
                        <c:v>11.799990000000001</c:v>
                      </c:pt>
                      <c:pt idx="119">
                        <c:v>11.899989999999999</c:v>
                      </c:pt>
                      <c:pt idx="120">
                        <c:v>11.99999</c:v>
                      </c:pt>
                      <c:pt idx="121">
                        <c:v>12.099990000000002</c:v>
                      </c:pt>
                      <c:pt idx="122">
                        <c:v>12.19999</c:v>
                      </c:pt>
                      <c:pt idx="123">
                        <c:v>12.299990000000001</c:v>
                      </c:pt>
                      <c:pt idx="124">
                        <c:v>12.399989999999999</c:v>
                      </c:pt>
                      <c:pt idx="125">
                        <c:v>12.49999</c:v>
                      </c:pt>
                      <c:pt idx="126">
                        <c:v>12.599990000000002</c:v>
                      </c:pt>
                      <c:pt idx="127">
                        <c:v>12.69999</c:v>
                      </c:pt>
                      <c:pt idx="128">
                        <c:v>12.799990000000001</c:v>
                      </c:pt>
                      <c:pt idx="129">
                        <c:v>12.899990000000003</c:v>
                      </c:pt>
                      <c:pt idx="130">
                        <c:v>12.99999</c:v>
                      </c:pt>
                      <c:pt idx="131">
                        <c:v>13.099989999999998</c:v>
                      </c:pt>
                      <c:pt idx="132">
                        <c:v>13.19999</c:v>
                      </c:pt>
                      <c:pt idx="133">
                        <c:v>13.299989999999998</c:v>
                      </c:pt>
                      <c:pt idx="134">
                        <c:v>13.399989999999999</c:v>
                      </c:pt>
                      <c:pt idx="135">
                        <c:v>13.49999</c:v>
                      </c:pt>
                      <c:pt idx="136">
                        <c:v>13.599989999999998</c:v>
                      </c:pt>
                      <c:pt idx="137">
                        <c:v>13.69999</c:v>
                      </c:pt>
                      <c:pt idx="138">
                        <c:v>13.799989999999998</c:v>
                      </c:pt>
                      <c:pt idx="139">
                        <c:v>13.899989999999999</c:v>
                      </c:pt>
                      <c:pt idx="140">
                        <c:v>13.99999</c:v>
                      </c:pt>
                      <c:pt idx="141">
                        <c:v>14.099989999999998</c:v>
                      </c:pt>
                      <c:pt idx="142">
                        <c:v>14.19999</c:v>
                      </c:pt>
                      <c:pt idx="143">
                        <c:v>14.299989999999998</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15.399989999999999</c:v>
                      </c:pt>
                      <c:pt idx="155">
                        <c:v>15.49999</c:v>
                      </c:pt>
                      <c:pt idx="156">
                        <c:v>15.599989999999998</c:v>
                      </c:pt>
                      <c:pt idx="157">
                        <c:v>15.69999</c:v>
                      </c:pt>
                      <c:pt idx="158">
                        <c:v>15.799989999999998</c:v>
                      </c:pt>
                      <c:pt idx="159">
                        <c:v>15.899989999999999</c:v>
                      </c:pt>
                      <c:pt idx="160">
                        <c:v>15.99999</c:v>
                      </c:pt>
                      <c:pt idx="161">
                        <c:v>16.099989999999998</c:v>
                      </c:pt>
                      <c:pt idx="162">
                        <c:v>16.19999</c:v>
                      </c:pt>
                      <c:pt idx="163">
                        <c:v>16.299989999999998</c:v>
                      </c:pt>
                      <c:pt idx="164">
                        <c:v>16.399989999999999</c:v>
                      </c:pt>
                      <c:pt idx="165">
                        <c:v>16.49999</c:v>
                      </c:pt>
                      <c:pt idx="166">
                        <c:v>16.599989999999998</c:v>
                      </c:pt>
                      <c:pt idx="167">
                        <c:v>16.69999</c:v>
                      </c:pt>
                      <c:pt idx="168">
                        <c:v>16.799989999999998</c:v>
                      </c:pt>
                      <c:pt idx="169">
                        <c:v>16.899989999999999</c:v>
                      </c:pt>
                      <c:pt idx="170">
                        <c:v>16.99999</c:v>
                      </c:pt>
                      <c:pt idx="171">
                        <c:v>17.099989999999998</c:v>
                      </c:pt>
                      <c:pt idx="172">
                        <c:v>17.19998</c:v>
                      </c:pt>
                      <c:pt idx="173">
                        <c:v>17.299979999999998</c:v>
                      </c:pt>
                      <c:pt idx="174">
                        <c:v>17.399979999999999</c:v>
                      </c:pt>
                      <c:pt idx="175">
                        <c:v>17.499979999999997</c:v>
                      </c:pt>
                      <c:pt idx="176">
                        <c:v>17.599979999999999</c:v>
                      </c:pt>
                      <c:pt idx="177">
                        <c:v>17.69998</c:v>
                      </c:pt>
                      <c:pt idx="178">
                        <c:v>17.799990000000001</c:v>
                      </c:pt>
                      <c:pt idx="179">
                        <c:v>17.899989999999999</c:v>
                      </c:pt>
                      <c:pt idx="180">
                        <c:v>17.99999</c:v>
                      </c:pt>
                      <c:pt idx="181">
                        <c:v>18.099989999999998</c:v>
                      </c:pt>
                      <c:pt idx="182">
                        <c:v>18.19999</c:v>
                      </c:pt>
                      <c:pt idx="183">
                        <c:v>18.299989999999998</c:v>
                      </c:pt>
                      <c:pt idx="184">
                        <c:v>18.399989999999999</c:v>
                      </c:pt>
                      <c:pt idx="185">
                        <c:v>18.499979999999997</c:v>
                      </c:pt>
                      <c:pt idx="186">
                        <c:v>18.599979999999999</c:v>
                      </c:pt>
                      <c:pt idx="187">
                        <c:v>18.699979999999996</c:v>
                      </c:pt>
                      <c:pt idx="188">
                        <c:v>18.799980000000001</c:v>
                      </c:pt>
                      <c:pt idx="189">
                        <c:v>18.899979999999996</c:v>
                      </c:pt>
                      <c:pt idx="190">
                        <c:v>18.999980000000001</c:v>
                      </c:pt>
                      <c:pt idx="191">
                        <c:v>19.099979999999999</c:v>
                      </c:pt>
                      <c:pt idx="192">
                        <c:v>19.19998</c:v>
                      </c:pt>
                      <c:pt idx="193">
                        <c:v>19.299979999999998</c:v>
                      </c:pt>
                      <c:pt idx="194">
                        <c:v>19.399979999999999</c:v>
                      </c:pt>
                      <c:pt idx="195">
                        <c:v>19.499979999999997</c:v>
                      </c:pt>
                      <c:pt idx="196">
                        <c:v>19.599979999999999</c:v>
                      </c:pt>
                      <c:pt idx="197">
                        <c:v>19.69998</c:v>
                      </c:pt>
                      <c:pt idx="198">
                        <c:v>19.799980000000001</c:v>
                      </c:pt>
                      <c:pt idx="199">
                        <c:v>19.899979999999999</c:v>
                      </c:pt>
                      <c:pt idx="200">
                        <c:v>19.999980000000001</c:v>
                      </c:pt>
                      <c:pt idx="201">
                        <c:v>20.099979999999999</c:v>
                      </c:pt>
                      <c:pt idx="202">
                        <c:v>20.19998</c:v>
                      </c:pt>
                      <c:pt idx="203">
                        <c:v>20.299979999999998</c:v>
                      </c:pt>
                      <c:pt idx="204">
                        <c:v>20.399980000000003</c:v>
                      </c:pt>
                      <c:pt idx="205">
                        <c:v>20.499979999999997</c:v>
                      </c:pt>
                      <c:pt idx="206">
                        <c:v>20.599980000000002</c:v>
                      </c:pt>
                      <c:pt idx="207">
                        <c:v>20.69998</c:v>
                      </c:pt>
                      <c:pt idx="208">
                        <c:v>20.799980000000001</c:v>
                      </c:pt>
                      <c:pt idx="209">
                        <c:v>20.899979999999999</c:v>
                      </c:pt>
                      <c:pt idx="210">
                        <c:v>20.999979999999997</c:v>
                      </c:pt>
                      <c:pt idx="211">
                        <c:v>21.099979999999999</c:v>
                      </c:pt>
                      <c:pt idx="212">
                        <c:v>21.199979999999996</c:v>
                      </c:pt>
                      <c:pt idx="213">
                        <c:v>21.299980000000001</c:v>
                      </c:pt>
                      <c:pt idx="214">
                        <c:v>21.399979999999996</c:v>
                      </c:pt>
                      <c:pt idx="215">
                        <c:v>21.499980000000001</c:v>
                      </c:pt>
                      <c:pt idx="216">
                        <c:v>21.599979999999999</c:v>
                      </c:pt>
                      <c:pt idx="217">
                        <c:v>21.69998</c:v>
                      </c:pt>
                      <c:pt idx="218">
                        <c:v>21.799979999999998</c:v>
                      </c:pt>
                      <c:pt idx="219">
                        <c:v>21.899979999999999</c:v>
                      </c:pt>
                      <c:pt idx="220">
                        <c:v>21.999979999999997</c:v>
                      </c:pt>
                      <c:pt idx="221">
                        <c:v>22.099979999999999</c:v>
                      </c:pt>
                      <c:pt idx="222">
                        <c:v>22.19998</c:v>
                      </c:pt>
                      <c:pt idx="223">
                        <c:v>22.299980000000001</c:v>
                      </c:pt>
                      <c:pt idx="224">
                        <c:v>22.399979999999999</c:v>
                      </c:pt>
                      <c:pt idx="225">
                        <c:v>22.499980000000001</c:v>
                      </c:pt>
                      <c:pt idx="226">
                        <c:v>22.599979999999999</c:v>
                      </c:pt>
                      <c:pt idx="227">
                        <c:v>22.69998</c:v>
                      </c:pt>
                      <c:pt idx="228">
                        <c:v>22.799979999999998</c:v>
                      </c:pt>
                      <c:pt idx="229">
                        <c:v>22.899980000000003</c:v>
                      </c:pt>
                      <c:pt idx="230">
                        <c:v>22.999979999999997</c:v>
                      </c:pt>
                      <c:pt idx="231">
                        <c:v>23.099980000000002</c:v>
                      </c:pt>
                      <c:pt idx="232">
                        <c:v>23.19998</c:v>
                      </c:pt>
                      <c:pt idx="233">
                        <c:v>23.299980000000001</c:v>
                      </c:pt>
                      <c:pt idx="234">
                        <c:v>23.399979999999999</c:v>
                      </c:pt>
                      <c:pt idx="235">
                        <c:v>23.499979999999997</c:v>
                      </c:pt>
                      <c:pt idx="236">
                        <c:v>23.599979999999999</c:v>
                      </c:pt>
                      <c:pt idx="237">
                        <c:v>23.699979999999996</c:v>
                      </c:pt>
                      <c:pt idx="238">
                        <c:v>23.799980000000001</c:v>
                      </c:pt>
                      <c:pt idx="239">
                        <c:v>23.899979999999996</c:v>
                      </c:pt>
                      <c:pt idx="240">
                        <c:v>23.999980000000001</c:v>
                      </c:pt>
                      <c:pt idx="241">
                        <c:v>24.099979999999999</c:v>
                      </c:pt>
                      <c:pt idx="242">
                        <c:v>24.19998</c:v>
                      </c:pt>
                      <c:pt idx="243">
                        <c:v>24.299979999999998</c:v>
                      </c:pt>
                      <c:pt idx="244">
                        <c:v>24.399979999999999</c:v>
                      </c:pt>
                      <c:pt idx="245">
                        <c:v>24.499979999999997</c:v>
                      </c:pt>
                      <c:pt idx="246">
                        <c:v>24.599979999999999</c:v>
                      </c:pt>
                      <c:pt idx="247">
                        <c:v>24.69998</c:v>
                      </c:pt>
                      <c:pt idx="248">
                        <c:v>24.799980000000001</c:v>
                      </c:pt>
                      <c:pt idx="249">
                        <c:v>24.899979999999999</c:v>
                      </c:pt>
                      <c:pt idx="250">
                        <c:v>24.999980000000001</c:v>
                      </c:pt>
                      <c:pt idx="251">
                        <c:v>25.099979999999999</c:v>
                      </c:pt>
                      <c:pt idx="252">
                        <c:v>25.19998</c:v>
                      </c:pt>
                      <c:pt idx="253">
                        <c:v>25.299979999999998</c:v>
                      </c:pt>
                      <c:pt idx="254">
                        <c:v>25.399980000000003</c:v>
                      </c:pt>
                      <c:pt idx="255">
                        <c:v>25.499979999999997</c:v>
                      </c:pt>
                      <c:pt idx="256">
                        <c:v>25.599980000000002</c:v>
                      </c:pt>
                      <c:pt idx="257">
                        <c:v>25.69998</c:v>
                      </c:pt>
                      <c:pt idx="258">
                        <c:v>25.799980000000001</c:v>
                      </c:pt>
                      <c:pt idx="259">
                        <c:v>25.899979999999999</c:v>
                      </c:pt>
                      <c:pt idx="260">
                        <c:v>25.999979999999997</c:v>
                      </c:pt>
                      <c:pt idx="261">
                        <c:v>26.099979999999999</c:v>
                      </c:pt>
                      <c:pt idx="262">
                        <c:v>26.199979999999996</c:v>
                      </c:pt>
                      <c:pt idx="263">
                        <c:v>26.299980000000001</c:v>
                      </c:pt>
                      <c:pt idx="264">
                        <c:v>26.399979999999996</c:v>
                      </c:pt>
                      <c:pt idx="265">
                        <c:v>26.499980000000001</c:v>
                      </c:pt>
                      <c:pt idx="266">
                        <c:v>26.599979999999999</c:v>
                      </c:pt>
                      <c:pt idx="267">
                        <c:v>26.69998</c:v>
                      </c:pt>
                      <c:pt idx="268">
                        <c:v>26.799979999999998</c:v>
                      </c:pt>
                      <c:pt idx="269">
                        <c:v>26.899979999999999</c:v>
                      </c:pt>
                      <c:pt idx="270">
                        <c:v>26.999979999999997</c:v>
                      </c:pt>
                      <c:pt idx="271">
                        <c:v>27.099979999999999</c:v>
                      </c:pt>
                      <c:pt idx="272">
                        <c:v>27.19998</c:v>
                      </c:pt>
                      <c:pt idx="273">
                        <c:v>27.299980000000001</c:v>
                      </c:pt>
                      <c:pt idx="274">
                        <c:v>27.399979999999999</c:v>
                      </c:pt>
                      <c:pt idx="275">
                        <c:v>27.499980000000001</c:v>
                      </c:pt>
                      <c:pt idx="276">
                        <c:v>27.599979999999999</c:v>
                      </c:pt>
                      <c:pt idx="277">
                        <c:v>27.69998</c:v>
                      </c:pt>
                      <c:pt idx="278">
                        <c:v>27.799979999999998</c:v>
                      </c:pt>
                      <c:pt idx="279">
                        <c:v>27.899980000000003</c:v>
                      </c:pt>
                      <c:pt idx="280">
                        <c:v>27.999979999999997</c:v>
                      </c:pt>
                      <c:pt idx="281">
                        <c:v>28.099980000000002</c:v>
                      </c:pt>
                      <c:pt idx="282">
                        <c:v>28.19998</c:v>
                      </c:pt>
                      <c:pt idx="283">
                        <c:v>28.299980000000001</c:v>
                      </c:pt>
                      <c:pt idx="284">
                        <c:v>28.399979999999999</c:v>
                      </c:pt>
                      <c:pt idx="285">
                        <c:v>28.499979999999997</c:v>
                      </c:pt>
                      <c:pt idx="286">
                        <c:v>28.599979999999999</c:v>
                      </c:pt>
                      <c:pt idx="287">
                        <c:v>28.699979999999996</c:v>
                      </c:pt>
                      <c:pt idx="288">
                        <c:v>28.799980000000001</c:v>
                      </c:pt>
                      <c:pt idx="289">
                        <c:v>28.899979999999996</c:v>
                      </c:pt>
                      <c:pt idx="290">
                        <c:v>28.999969999999998</c:v>
                      </c:pt>
                      <c:pt idx="291">
                        <c:v>29.099970000000003</c:v>
                      </c:pt>
                      <c:pt idx="292">
                        <c:v>29.199969999999997</c:v>
                      </c:pt>
                      <c:pt idx="293">
                        <c:v>29.299970000000002</c:v>
                      </c:pt>
                      <c:pt idx="294">
                        <c:v>29.39997</c:v>
                      </c:pt>
                      <c:pt idx="295">
                        <c:v>29.499970000000001</c:v>
                      </c:pt>
                      <c:pt idx="296">
                        <c:v>29.599969999999999</c:v>
                      </c:pt>
                      <c:pt idx="297">
                        <c:v>29.69997</c:v>
                      </c:pt>
                      <c:pt idx="298">
                        <c:v>29.799969999999998</c:v>
                      </c:pt>
                      <c:pt idx="299">
                        <c:v>29.89997</c:v>
                      </c:pt>
                      <c:pt idx="300">
                        <c:v>29.999970000000001</c:v>
                      </c:pt>
                      <c:pt idx="301">
                        <c:v>30.099969999999995</c:v>
                      </c:pt>
                      <c:pt idx="302">
                        <c:v>30.199969999999997</c:v>
                      </c:pt>
                      <c:pt idx="303">
                        <c:v>30.299969999999998</c:v>
                      </c:pt>
                      <c:pt idx="304">
                        <c:v>30.39997</c:v>
                      </c:pt>
                      <c:pt idx="305">
                        <c:v>30.499970000000001</c:v>
                      </c:pt>
                      <c:pt idx="306">
                        <c:v>30.599970000000003</c:v>
                      </c:pt>
                      <c:pt idx="307">
                        <c:v>30.699969999999997</c:v>
                      </c:pt>
                      <c:pt idx="308">
                        <c:v>30.799969999999998</c:v>
                      </c:pt>
                      <c:pt idx="309">
                        <c:v>30.89997</c:v>
                      </c:pt>
                      <c:pt idx="310">
                        <c:v>30.999970000000001</c:v>
                      </c:pt>
                      <c:pt idx="311">
                        <c:v>31.099969999999995</c:v>
                      </c:pt>
                      <c:pt idx="312">
                        <c:v>31.199970000000004</c:v>
                      </c:pt>
                      <c:pt idx="313">
                        <c:v>31.299969999999998</c:v>
                      </c:pt>
                      <c:pt idx="314">
                        <c:v>31.39997</c:v>
                      </c:pt>
                      <c:pt idx="315">
                        <c:v>31.499970000000001</c:v>
                      </c:pt>
                      <c:pt idx="316">
                        <c:v>31.599970000000003</c:v>
                      </c:pt>
                      <c:pt idx="317">
                        <c:v>31.699969999999997</c:v>
                      </c:pt>
                      <c:pt idx="318">
                        <c:v>31.799969999999998</c:v>
                      </c:pt>
                      <c:pt idx="319">
                        <c:v>31.89997</c:v>
                      </c:pt>
                      <c:pt idx="320">
                        <c:v>31.999970000000001</c:v>
                      </c:pt>
                      <c:pt idx="321">
                        <c:v>32.099969999999999</c:v>
                      </c:pt>
                      <c:pt idx="322">
                        <c:v>32.199970000000008</c:v>
                      </c:pt>
                      <c:pt idx="323">
                        <c:v>32.299970000000002</c:v>
                      </c:pt>
                      <c:pt idx="324">
                        <c:v>32.399970000000003</c:v>
                      </c:pt>
                      <c:pt idx="325">
                        <c:v>32.499970000000005</c:v>
                      </c:pt>
                      <c:pt idx="326">
                        <c:v>32.599969999999999</c:v>
                      </c:pt>
                      <c:pt idx="327">
                        <c:v>32.69997</c:v>
                      </c:pt>
                      <c:pt idx="328">
                        <c:v>32.799970000000002</c:v>
                      </c:pt>
                      <c:pt idx="329">
                        <c:v>32.899970000000003</c:v>
                      </c:pt>
                      <c:pt idx="330">
                        <c:v>32.999970000000005</c:v>
                      </c:pt>
                      <c:pt idx="331">
                        <c:v>33.099970000000006</c:v>
                      </c:pt>
                      <c:pt idx="332">
                        <c:v>33.19997</c:v>
                      </c:pt>
                      <c:pt idx="333">
                        <c:v>33.299970000000002</c:v>
                      </c:pt>
                      <c:pt idx="334">
                        <c:v>33.399970000000003</c:v>
                      </c:pt>
                      <c:pt idx="335">
                        <c:v>33.499970000000005</c:v>
                      </c:pt>
                      <c:pt idx="336">
                        <c:v>33.599969999999999</c:v>
                      </c:pt>
                      <c:pt idx="337">
                        <c:v>33.699970000000008</c:v>
                      </c:pt>
                      <c:pt idx="338">
                        <c:v>33.799970000000002</c:v>
                      </c:pt>
                      <c:pt idx="339">
                        <c:v>33.899970000000003</c:v>
                      </c:pt>
                      <c:pt idx="340">
                        <c:v>33.999970000000005</c:v>
                      </c:pt>
                      <c:pt idx="341">
                        <c:v>34.099970000000006</c:v>
                      </c:pt>
                      <c:pt idx="342">
                        <c:v>34.19997</c:v>
                      </c:pt>
                      <c:pt idx="343">
                        <c:v>34.299970000000002</c:v>
                      </c:pt>
                      <c:pt idx="344">
                        <c:v>34.399970000000003</c:v>
                      </c:pt>
                      <c:pt idx="345">
                        <c:v>34.499970000000005</c:v>
                      </c:pt>
                      <c:pt idx="346">
                        <c:v>34.599969999999999</c:v>
                      </c:pt>
                      <c:pt idx="347">
                        <c:v>34.699970000000008</c:v>
                      </c:pt>
                      <c:pt idx="348">
                        <c:v>34.799970000000002</c:v>
                      </c:pt>
                      <c:pt idx="349">
                        <c:v>34.899970000000003</c:v>
                      </c:pt>
                      <c:pt idx="350">
                        <c:v>34.999970000000005</c:v>
                      </c:pt>
                      <c:pt idx="351">
                        <c:v>35.099969999999999</c:v>
                      </c:pt>
                      <c:pt idx="352">
                        <c:v>35.19997</c:v>
                      </c:pt>
                      <c:pt idx="353">
                        <c:v>35.299970000000002</c:v>
                      </c:pt>
                      <c:pt idx="354">
                        <c:v>35.399970000000003</c:v>
                      </c:pt>
                      <c:pt idx="355">
                        <c:v>35.499970000000005</c:v>
                      </c:pt>
                      <c:pt idx="356">
                        <c:v>35.599970000000006</c:v>
                      </c:pt>
                      <c:pt idx="357">
                        <c:v>35.69997</c:v>
                      </c:pt>
                      <c:pt idx="358">
                        <c:v>35.799970000000002</c:v>
                      </c:pt>
                      <c:pt idx="359">
                        <c:v>35.899970000000003</c:v>
                      </c:pt>
                      <c:pt idx="360">
                        <c:v>35.999970000000005</c:v>
                      </c:pt>
                      <c:pt idx="361">
                        <c:v>36.099969999999999</c:v>
                      </c:pt>
                      <c:pt idx="362">
                        <c:v>36.199970000000008</c:v>
                      </c:pt>
                      <c:pt idx="363">
                        <c:v>36.299970000000002</c:v>
                      </c:pt>
                      <c:pt idx="364">
                        <c:v>36.399970000000003</c:v>
                      </c:pt>
                      <c:pt idx="365">
                        <c:v>36.499970000000005</c:v>
                      </c:pt>
                      <c:pt idx="366">
                        <c:v>36.599970000000006</c:v>
                      </c:pt>
                      <c:pt idx="367">
                        <c:v>36.69997</c:v>
                      </c:pt>
                      <c:pt idx="368">
                        <c:v>36.799970000000002</c:v>
                      </c:pt>
                      <c:pt idx="369">
                        <c:v>36.899970000000003</c:v>
                      </c:pt>
                      <c:pt idx="370">
                        <c:v>36.999970000000005</c:v>
                      </c:pt>
                      <c:pt idx="371">
                        <c:v>37.099969999999999</c:v>
                      </c:pt>
                      <c:pt idx="372">
                        <c:v>37.199970000000008</c:v>
                      </c:pt>
                      <c:pt idx="373">
                        <c:v>37.299970000000002</c:v>
                      </c:pt>
                      <c:pt idx="374">
                        <c:v>37.399970000000003</c:v>
                      </c:pt>
                      <c:pt idx="375">
                        <c:v>37.499970000000005</c:v>
                      </c:pt>
                      <c:pt idx="376">
                        <c:v>37.599969999999999</c:v>
                      </c:pt>
                      <c:pt idx="377">
                        <c:v>37.69997</c:v>
                      </c:pt>
                      <c:pt idx="378">
                        <c:v>37.799970000000002</c:v>
                      </c:pt>
                      <c:pt idx="379">
                        <c:v>37.899970000000003</c:v>
                      </c:pt>
                      <c:pt idx="380">
                        <c:v>37.999970000000005</c:v>
                      </c:pt>
                      <c:pt idx="381">
                        <c:v>38.099980000000002</c:v>
                      </c:pt>
                      <c:pt idx="382">
                        <c:v>38.199980000000011</c:v>
                      </c:pt>
                      <c:pt idx="383">
                        <c:v>38.299980000000005</c:v>
                      </c:pt>
                      <c:pt idx="384">
                        <c:v>38.399979999999999</c:v>
                      </c:pt>
                      <c:pt idx="385">
                        <c:v>38.499980000000001</c:v>
                      </c:pt>
                      <c:pt idx="386">
                        <c:v>38.599989999999998</c:v>
                      </c:pt>
                      <c:pt idx="387">
                        <c:v>38.699990000000007</c:v>
                      </c:pt>
                      <c:pt idx="388">
                        <c:v>38.799990000000008</c:v>
                      </c:pt>
                      <c:pt idx="389">
                        <c:v>38.899990000000003</c:v>
                      </c:pt>
                      <c:pt idx="390">
                        <c:v>39</c:v>
                      </c:pt>
                      <c:pt idx="391">
                        <c:v>39.1</c:v>
                      </c:pt>
                      <c:pt idx="392">
                        <c:v>39.200000000000003</c:v>
                      </c:pt>
                      <c:pt idx="393">
                        <c:v>39.300000000000004</c:v>
                      </c:pt>
                      <c:pt idx="394">
                        <c:v>39.400010000000002</c:v>
                      </c:pt>
                      <c:pt idx="395">
                        <c:v>39.500010000000003</c:v>
                      </c:pt>
                      <c:pt idx="396">
                        <c:v>39.600009999999997</c:v>
                      </c:pt>
                      <c:pt idx="397">
                        <c:v>39.700010000000006</c:v>
                      </c:pt>
                      <c:pt idx="398">
                        <c:v>39.80001</c:v>
                      </c:pt>
                      <c:pt idx="399">
                        <c:v>39.900020000000005</c:v>
                      </c:pt>
                      <c:pt idx="400">
                        <c:v>40.000019999999999</c:v>
                      </c:pt>
                      <c:pt idx="401">
                        <c:v>40.100020000000001</c:v>
                      </c:pt>
                      <c:pt idx="402">
                        <c:v>40.200020000000009</c:v>
                      </c:pt>
                      <c:pt idx="403">
                        <c:v>40.300030000000007</c:v>
                      </c:pt>
                      <c:pt idx="404">
                        <c:v>40.400030000000001</c:v>
                      </c:pt>
                      <c:pt idx="405">
                        <c:v>40.500030000000002</c:v>
                      </c:pt>
                      <c:pt idx="406">
                        <c:v>40.600029999999997</c:v>
                      </c:pt>
                      <c:pt idx="407">
                        <c:v>40.700040000000008</c:v>
                      </c:pt>
                      <c:pt idx="408">
                        <c:v>40.800040000000003</c:v>
                      </c:pt>
                      <c:pt idx="409">
                        <c:v>40.900040000000004</c:v>
                      </c:pt>
                      <c:pt idx="410">
                        <c:v>41.000039999999998</c:v>
                      </c:pt>
                      <c:pt idx="411">
                        <c:v>41.100040000000007</c:v>
                      </c:pt>
                      <c:pt idx="412">
                        <c:v>41.200050000000005</c:v>
                      </c:pt>
                      <c:pt idx="413">
                        <c:v>41.300050000000006</c:v>
                      </c:pt>
                      <c:pt idx="414">
                        <c:v>41.40005</c:v>
                      </c:pt>
                      <c:pt idx="415">
                        <c:v>41.500050000000002</c:v>
                      </c:pt>
                      <c:pt idx="416">
                        <c:v>41.600059999999999</c:v>
                      </c:pt>
                      <c:pt idx="417">
                        <c:v>41.700060000000008</c:v>
                      </c:pt>
                      <c:pt idx="418">
                        <c:v>41.800060000000002</c:v>
                      </c:pt>
                      <c:pt idx="419">
                        <c:v>41.900060000000003</c:v>
                      </c:pt>
                      <c:pt idx="420">
                        <c:v>42.000070000000001</c:v>
                      </c:pt>
                      <c:pt idx="421">
                        <c:v>42.100070000000002</c:v>
                      </c:pt>
                      <c:pt idx="422">
                        <c:v>42.200070000000004</c:v>
                      </c:pt>
                      <c:pt idx="423">
                        <c:v>42.300070000000005</c:v>
                      </c:pt>
                      <c:pt idx="424">
                        <c:v>42.400069999999999</c:v>
                      </c:pt>
                      <c:pt idx="425">
                        <c:v>42.500079999999997</c:v>
                      </c:pt>
                      <c:pt idx="426">
                        <c:v>42.600080000000005</c:v>
                      </c:pt>
                      <c:pt idx="427">
                        <c:v>42.700080000000007</c:v>
                      </c:pt>
                      <c:pt idx="428">
                        <c:v>42.800080000000001</c:v>
                      </c:pt>
                      <c:pt idx="429">
                        <c:v>42.900090000000006</c:v>
                      </c:pt>
                      <c:pt idx="430">
                        <c:v>43.00009</c:v>
                      </c:pt>
                      <c:pt idx="431">
                        <c:v>43.100090000000009</c:v>
                      </c:pt>
                      <c:pt idx="432">
                        <c:v>43.200090000000003</c:v>
                      </c:pt>
                      <c:pt idx="433">
                        <c:v>43.300090000000004</c:v>
                      </c:pt>
                      <c:pt idx="434">
                        <c:v>43.400100000000002</c:v>
                      </c:pt>
                      <c:pt idx="435">
                        <c:v>43.500100000000003</c:v>
                      </c:pt>
                      <c:pt idx="436">
                        <c:v>43.600100000000005</c:v>
                      </c:pt>
                      <c:pt idx="437">
                        <c:v>43.700100000000006</c:v>
                      </c:pt>
                      <c:pt idx="438">
                        <c:v>43.800110000000004</c:v>
                      </c:pt>
                      <c:pt idx="439">
                        <c:v>43.900109999999998</c:v>
                      </c:pt>
                      <c:pt idx="440">
                        <c:v>44.000109999999999</c:v>
                      </c:pt>
                      <c:pt idx="441">
                        <c:v>44.100110000000008</c:v>
                      </c:pt>
                      <c:pt idx="442">
                        <c:v>44.200120000000005</c:v>
                      </c:pt>
                      <c:pt idx="443">
                        <c:v>44.300120000000007</c:v>
                      </c:pt>
                      <c:pt idx="444">
                        <c:v>44.400120000000001</c:v>
                      </c:pt>
                      <c:pt idx="445">
                        <c:v>44.500119999999995</c:v>
                      </c:pt>
                      <c:pt idx="446">
                        <c:v>44.600120000000004</c:v>
                      </c:pt>
                      <c:pt idx="447">
                        <c:v>44.700130000000001</c:v>
                      </c:pt>
                      <c:pt idx="448">
                        <c:v>44.800130000000003</c:v>
                      </c:pt>
                      <c:pt idx="449">
                        <c:v>44.900130000000004</c:v>
                      </c:pt>
                      <c:pt idx="450">
                        <c:v>45.000129999999999</c:v>
                      </c:pt>
                      <c:pt idx="451">
                        <c:v>45.10014000000001</c:v>
                      </c:pt>
                      <c:pt idx="452">
                        <c:v>45.200140000000005</c:v>
                      </c:pt>
                      <c:pt idx="453">
                        <c:v>45.300139999999999</c:v>
                      </c:pt>
                      <c:pt idx="454">
                        <c:v>45.40014</c:v>
                      </c:pt>
                      <c:pt idx="455">
                        <c:v>45.500149999999998</c:v>
                      </c:pt>
                      <c:pt idx="456">
                        <c:v>45.600150000000006</c:v>
                      </c:pt>
                      <c:pt idx="457">
                        <c:v>45.700150000000008</c:v>
                      </c:pt>
                      <c:pt idx="458">
                        <c:v>45.800150000000002</c:v>
                      </c:pt>
                      <c:pt idx="459">
                        <c:v>45.900149999999996</c:v>
                      </c:pt>
                      <c:pt idx="460">
                        <c:v>46.000160000000001</c:v>
                      </c:pt>
                      <c:pt idx="461">
                        <c:v>46.100160000000002</c:v>
                      </c:pt>
                      <c:pt idx="462">
                        <c:v>46.200160000000004</c:v>
                      </c:pt>
                      <c:pt idx="463">
                        <c:v>46.300160000000005</c:v>
                      </c:pt>
                      <c:pt idx="464">
                        <c:v>46.400170000000003</c:v>
                      </c:pt>
                      <c:pt idx="465">
                        <c:v>46.500169999999997</c:v>
                      </c:pt>
                      <c:pt idx="466">
                        <c:v>46.600170000000006</c:v>
                      </c:pt>
                      <c:pt idx="467">
                        <c:v>46.70017</c:v>
                      </c:pt>
                      <c:pt idx="468">
                        <c:v>46.800170000000001</c:v>
                      </c:pt>
                      <c:pt idx="469">
                        <c:v>46.900179999999999</c:v>
                      </c:pt>
                      <c:pt idx="470">
                        <c:v>47.00018</c:v>
                      </c:pt>
                      <c:pt idx="471">
                        <c:v>47.100180000000009</c:v>
                      </c:pt>
                      <c:pt idx="472">
                        <c:v>47.200180000000003</c:v>
                      </c:pt>
                      <c:pt idx="473">
                        <c:v>47.300190000000001</c:v>
                      </c:pt>
                      <c:pt idx="474">
                        <c:v>47.400190000000002</c:v>
                      </c:pt>
                      <c:pt idx="475">
                        <c:v>47.500190000000003</c:v>
                      </c:pt>
                      <c:pt idx="476">
                        <c:v>47.600190000000005</c:v>
                      </c:pt>
                      <c:pt idx="477">
                        <c:v>47.700200000000002</c:v>
                      </c:pt>
                      <c:pt idx="478">
                        <c:v>47.800200000000004</c:v>
                      </c:pt>
                      <c:pt idx="479">
                        <c:v>47.900199999999998</c:v>
                      </c:pt>
                      <c:pt idx="480">
                        <c:v>48.000200000000007</c:v>
                      </c:pt>
                      <c:pt idx="481">
                        <c:v>48.100200000000001</c:v>
                      </c:pt>
                      <c:pt idx="482">
                        <c:v>48.200210000000006</c:v>
                      </c:pt>
                      <c:pt idx="483">
                        <c:v>48.30021</c:v>
                      </c:pt>
                      <c:pt idx="484">
                        <c:v>48.400210000000001</c:v>
                      </c:pt>
                      <c:pt idx="485">
                        <c:v>48.50021000000001</c:v>
                      </c:pt>
                      <c:pt idx="486">
                        <c:v>48.600220000000007</c:v>
                      </c:pt>
                      <c:pt idx="487">
                        <c:v>48.700220000000002</c:v>
                      </c:pt>
                      <c:pt idx="488">
                        <c:v>48.800220000000003</c:v>
                      </c:pt>
                      <c:pt idx="489">
                        <c:v>48.900219999999997</c:v>
                      </c:pt>
                      <c:pt idx="490">
                        <c:v>49.000230000000009</c:v>
                      </c:pt>
                      <c:pt idx="491">
                        <c:v>49.100230000000003</c:v>
                      </c:pt>
                      <c:pt idx="492">
                        <c:v>49.200230000000005</c:v>
                      </c:pt>
                      <c:pt idx="493">
                        <c:v>49.300229999999999</c:v>
                      </c:pt>
                      <c:pt idx="494">
                        <c:v>49.400230000000001</c:v>
                      </c:pt>
                      <c:pt idx="495">
                        <c:v>49.500240000000005</c:v>
                      </c:pt>
                      <c:pt idx="496">
                        <c:v>49.600240000000007</c:v>
                      </c:pt>
                      <c:pt idx="497">
                        <c:v>49.700240000000001</c:v>
                      </c:pt>
                      <c:pt idx="498">
                        <c:v>49.800240000000002</c:v>
                      </c:pt>
                      <c:pt idx="499">
                        <c:v>49.90025</c:v>
                      </c:pt>
                      <c:pt idx="500">
                        <c:v>50.000250000000008</c:v>
                      </c:pt>
                      <c:pt idx="501">
                        <c:v>50.100250000000003</c:v>
                      </c:pt>
                      <c:pt idx="502">
                        <c:v>50.200250000000004</c:v>
                      </c:pt>
                      <c:pt idx="503">
                        <c:v>50.300260000000002</c:v>
                      </c:pt>
                      <c:pt idx="504">
                        <c:v>50.400260000000003</c:v>
                      </c:pt>
                      <c:pt idx="505">
                        <c:v>50.500260000000004</c:v>
                      </c:pt>
                      <c:pt idx="506">
                        <c:v>50.600260000000006</c:v>
                      </c:pt>
                      <c:pt idx="507">
                        <c:v>50.70026</c:v>
                      </c:pt>
                      <c:pt idx="508">
                        <c:v>50.800269999999998</c:v>
                      </c:pt>
                      <c:pt idx="509">
                        <c:v>50.900269999999999</c:v>
                      </c:pt>
                      <c:pt idx="510">
                        <c:v>51.000270000000008</c:v>
                      </c:pt>
                      <c:pt idx="511">
                        <c:v>51.100270000000002</c:v>
                      </c:pt>
                      <c:pt idx="512">
                        <c:v>51.200280000000006</c:v>
                      </c:pt>
                      <c:pt idx="513">
                        <c:v>51.300280000000001</c:v>
                      </c:pt>
                      <c:pt idx="514">
                        <c:v>51.400279999999995</c:v>
                      </c:pt>
                      <c:pt idx="515">
                        <c:v>51.500280000000004</c:v>
                      </c:pt>
                      <c:pt idx="516">
                        <c:v>51.600280000000005</c:v>
                      </c:pt>
                      <c:pt idx="517">
                        <c:v>51.700290000000003</c:v>
                      </c:pt>
                      <c:pt idx="518">
                        <c:v>51.800290000000004</c:v>
                      </c:pt>
                      <c:pt idx="519">
                        <c:v>51.900290000000005</c:v>
                      </c:pt>
                      <c:pt idx="520">
                        <c:v>52.000290000000007</c:v>
                      </c:pt>
                      <c:pt idx="521">
                        <c:v>52.100300000000004</c:v>
                      </c:pt>
                      <c:pt idx="522">
                        <c:v>52.200299999999999</c:v>
                      </c:pt>
                      <c:pt idx="523">
                        <c:v>52.3003</c:v>
                      </c:pt>
                      <c:pt idx="524">
                        <c:v>52.400300000000009</c:v>
                      </c:pt>
                      <c:pt idx="525">
                        <c:v>52.500310000000006</c:v>
                      </c:pt>
                      <c:pt idx="526">
                        <c:v>52.600310000000007</c:v>
                      </c:pt>
                      <c:pt idx="527">
                        <c:v>52.700310000000002</c:v>
                      </c:pt>
                      <c:pt idx="528">
                        <c:v>52.800309999999996</c:v>
                      </c:pt>
                      <c:pt idx="529">
                        <c:v>52.900310000000005</c:v>
                      </c:pt>
                      <c:pt idx="530">
                        <c:v>53.000320000000002</c:v>
                      </c:pt>
                      <c:pt idx="531">
                        <c:v>53.100320000000004</c:v>
                      </c:pt>
                      <c:pt idx="532">
                        <c:v>53.200320000000005</c:v>
                      </c:pt>
                      <c:pt idx="533">
                        <c:v>53.300319999999999</c:v>
                      </c:pt>
                      <c:pt idx="534">
                        <c:v>53.400329999999997</c:v>
                      </c:pt>
                      <c:pt idx="535">
                        <c:v>53.500330000000005</c:v>
                      </c:pt>
                      <c:pt idx="536">
                        <c:v>53.60033</c:v>
                      </c:pt>
                      <c:pt idx="537">
                        <c:v>53.700330000000001</c:v>
                      </c:pt>
                      <c:pt idx="538">
                        <c:v>53.800339999999998</c:v>
                      </c:pt>
                      <c:pt idx="539">
                        <c:v>53.900340000000007</c:v>
                      </c:pt>
                      <c:pt idx="540">
                        <c:v>54.000340000000008</c:v>
                      </c:pt>
                      <c:pt idx="541">
                        <c:v>54.100340000000003</c:v>
                      </c:pt>
                      <c:pt idx="542">
                        <c:v>54.200339999999997</c:v>
                      </c:pt>
                      <c:pt idx="543">
                        <c:v>54.300350000000002</c:v>
                      </c:pt>
                      <c:pt idx="544">
                        <c:v>54.400350000000003</c:v>
                      </c:pt>
                      <c:pt idx="545">
                        <c:v>54.500350000000005</c:v>
                      </c:pt>
                      <c:pt idx="546">
                        <c:v>54.600350000000006</c:v>
                      </c:pt>
                      <c:pt idx="547">
                        <c:v>54.700360000000003</c:v>
                      </c:pt>
                      <c:pt idx="548">
                        <c:v>54.800359999999998</c:v>
                      </c:pt>
                      <c:pt idx="549">
                        <c:v>54.900360000000006</c:v>
                      </c:pt>
                      <c:pt idx="550">
                        <c:v>55.000360000000001</c:v>
                      </c:pt>
                      <c:pt idx="551">
                        <c:v>55.100360000000002</c:v>
                      </c:pt>
                      <c:pt idx="552">
                        <c:v>55.200369999999999</c:v>
                      </c:pt>
                      <c:pt idx="553">
                        <c:v>55.300370000000001</c:v>
                      </c:pt>
                      <c:pt idx="554">
                        <c:v>55.400370000000009</c:v>
                      </c:pt>
                      <c:pt idx="555">
                        <c:v>55.500370000000004</c:v>
                      </c:pt>
                      <c:pt idx="556">
                        <c:v>55.600380000000001</c:v>
                      </c:pt>
                      <c:pt idx="557">
                        <c:v>55.700380000000003</c:v>
                      </c:pt>
                      <c:pt idx="558">
                        <c:v>55.800379999999997</c:v>
                      </c:pt>
                      <c:pt idx="559">
                        <c:v>55.900380000000006</c:v>
                      </c:pt>
                      <c:pt idx="560">
                        <c:v>56.000390000000003</c:v>
                      </c:pt>
                      <c:pt idx="561">
                        <c:v>56.100390000000004</c:v>
                      </c:pt>
                      <c:pt idx="562">
                        <c:v>56.200389999999999</c:v>
                      </c:pt>
                      <c:pt idx="563">
                        <c:v>56.300390000000007</c:v>
                      </c:pt>
                      <c:pt idx="564">
                        <c:v>56.400390000000002</c:v>
                      </c:pt>
                      <c:pt idx="565">
                        <c:v>56.500400000000006</c:v>
                      </c:pt>
                      <c:pt idx="566">
                        <c:v>56.6004</c:v>
                      </c:pt>
                      <c:pt idx="567">
                        <c:v>56.700400000000002</c:v>
                      </c:pt>
                      <c:pt idx="568">
                        <c:v>56.80040000000001</c:v>
                      </c:pt>
                      <c:pt idx="569">
                        <c:v>56.900410000000008</c:v>
                      </c:pt>
                      <c:pt idx="570">
                        <c:v>57.000410000000002</c:v>
                      </c:pt>
                      <c:pt idx="571">
                        <c:v>57.100410000000004</c:v>
                      </c:pt>
                      <c:pt idx="572">
                        <c:v>57.200409999999998</c:v>
                      </c:pt>
                      <c:pt idx="573">
                        <c:v>57.300420000000003</c:v>
                      </c:pt>
                      <c:pt idx="574">
                        <c:v>57.400420000000004</c:v>
                      </c:pt>
                      <c:pt idx="575">
                        <c:v>57.500420000000005</c:v>
                      </c:pt>
                      <c:pt idx="576">
                        <c:v>57.60042</c:v>
                      </c:pt>
                      <c:pt idx="577">
                        <c:v>57.700420000000001</c:v>
                      </c:pt>
                      <c:pt idx="578">
                        <c:v>57.800429999999999</c:v>
                      </c:pt>
                      <c:pt idx="579">
                        <c:v>57.900430000000007</c:v>
                      </c:pt>
                      <c:pt idx="580">
                        <c:v>58.000430000000001</c:v>
                      </c:pt>
                      <c:pt idx="581">
                        <c:v>58.100430000000003</c:v>
                      </c:pt>
                      <c:pt idx="582">
                        <c:v>58.20044</c:v>
                      </c:pt>
                      <c:pt idx="583">
                        <c:v>58.300440000000009</c:v>
                      </c:pt>
                      <c:pt idx="584">
                        <c:v>58.400440000000003</c:v>
                      </c:pt>
                      <c:pt idx="585">
                        <c:v>58.500440000000005</c:v>
                      </c:pt>
                      <c:pt idx="586">
                        <c:v>58.600439999999999</c:v>
                      </c:pt>
                      <c:pt idx="587">
                        <c:v>58.700450000000004</c:v>
                      </c:pt>
                      <c:pt idx="588">
                        <c:v>58.800450000000005</c:v>
                      </c:pt>
                      <c:pt idx="589">
                        <c:v>58.900450000000006</c:v>
                      </c:pt>
                      <c:pt idx="590">
                        <c:v>59.000450000000001</c:v>
                      </c:pt>
                      <c:pt idx="591">
                        <c:v>59.100459999999998</c:v>
                      </c:pt>
                      <c:pt idx="592">
                        <c:v>59.20046</c:v>
                      </c:pt>
                      <c:pt idx="593">
                        <c:v>59.300460000000008</c:v>
                      </c:pt>
                      <c:pt idx="594">
                        <c:v>59.400460000000002</c:v>
                      </c:pt>
                      <c:pt idx="595">
                        <c:v>59.500470000000007</c:v>
                      </c:pt>
                      <c:pt idx="596">
                        <c:v>59.600470000000001</c:v>
                      </c:pt>
                      <c:pt idx="597">
                        <c:v>59.700469999999996</c:v>
                      </c:pt>
                      <c:pt idx="598">
                        <c:v>59.800470000000004</c:v>
                      </c:pt>
                      <c:pt idx="599">
                        <c:v>59.900470000000006</c:v>
                      </c:pt>
                      <c:pt idx="600">
                        <c:v>60.000480000000003</c:v>
                      </c:pt>
                      <c:pt idx="601">
                        <c:v>60.100480000000005</c:v>
                      </c:pt>
                      <c:pt idx="602">
                        <c:v>60.200479999999999</c:v>
                      </c:pt>
                      <c:pt idx="603">
                        <c:v>60.300480000000007</c:v>
                      </c:pt>
                      <c:pt idx="604">
                        <c:v>60.400490000000005</c:v>
                      </c:pt>
                      <c:pt idx="605">
                        <c:v>60.500489999999999</c:v>
                      </c:pt>
                      <c:pt idx="606">
                        <c:v>60.600490000000001</c:v>
                      </c:pt>
                      <c:pt idx="607">
                        <c:v>60.700490000000002</c:v>
                      </c:pt>
                      <c:pt idx="608">
                        <c:v>60.800500000000007</c:v>
                      </c:pt>
                      <c:pt idx="609">
                        <c:v>60.900500000000008</c:v>
                      </c:pt>
                      <c:pt idx="610">
                        <c:v>61.000500000000002</c:v>
                      </c:pt>
                      <c:pt idx="611">
                        <c:v>61.100499999999997</c:v>
                      </c:pt>
                      <c:pt idx="612">
                        <c:v>61.200500000000005</c:v>
                      </c:pt>
                      <c:pt idx="613">
                        <c:v>61.300510000000003</c:v>
                      </c:pt>
                      <c:pt idx="614">
                        <c:v>61.400510000000004</c:v>
                      </c:pt>
                      <c:pt idx="615">
                        <c:v>61.500510000000006</c:v>
                      </c:pt>
                      <c:pt idx="616">
                        <c:v>61.60051</c:v>
                      </c:pt>
                      <c:pt idx="617">
                        <c:v>61.700519999999997</c:v>
                      </c:pt>
                      <c:pt idx="618">
                        <c:v>61.800520000000006</c:v>
                      </c:pt>
                      <c:pt idx="619">
                        <c:v>61.90052</c:v>
                      </c:pt>
                      <c:pt idx="620">
                        <c:v>62.000520000000009</c:v>
                      </c:pt>
                      <c:pt idx="621">
                        <c:v>62.100530000000006</c:v>
                      </c:pt>
                      <c:pt idx="622">
                        <c:v>62.200530000000001</c:v>
                      </c:pt>
                      <c:pt idx="623">
                        <c:v>62.300530000000009</c:v>
                      </c:pt>
                      <c:pt idx="624">
                        <c:v>62.400530000000003</c:v>
                      </c:pt>
                      <c:pt idx="625">
                        <c:v>62.500529999999998</c:v>
                      </c:pt>
                      <c:pt idx="626">
                        <c:v>62.600539999999995</c:v>
                      </c:pt>
                      <c:pt idx="627">
                        <c:v>62.700540000000004</c:v>
                      </c:pt>
                      <c:pt idx="628">
                        <c:v>62.800539999999998</c:v>
                      </c:pt>
                      <c:pt idx="629">
                        <c:v>62.900540000000007</c:v>
                      </c:pt>
                      <c:pt idx="630">
                        <c:v>63.000550000000004</c:v>
                      </c:pt>
                      <c:pt idx="631">
                        <c:v>63.100549999999998</c:v>
                      </c:pt>
                      <c:pt idx="632">
                        <c:v>63.200550000000007</c:v>
                      </c:pt>
                      <c:pt idx="633">
                        <c:v>63.300550000000001</c:v>
                      </c:pt>
                      <c:pt idx="634">
                        <c:v>63.400549999999996</c:v>
                      </c:pt>
                      <c:pt idx="635">
                        <c:v>63.500560000000007</c:v>
                      </c:pt>
                      <c:pt idx="636">
                        <c:v>63.600560000000002</c:v>
                      </c:pt>
                      <c:pt idx="637">
                        <c:v>63.70056000000001</c:v>
                      </c:pt>
                      <c:pt idx="638">
                        <c:v>63.800560000000004</c:v>
                      </c:pt>
                      <c:pt idx="639">
                        <c:v>63.900570000000002</c:v>
                      </c:pt>
                      <c:pt idx="640">
                        <c:v>64.000569999999996</c:v>
                      </c:pt>
                      <c:pt idx="641">
                        <c:v>64.100570000000005</c:v>
                      </c:pt>
                      <c:pt idx="642">
                        <c:v>64.200570000000013</c:v>
                      </c:pt>
                      <c:pt idx="643">
                        <c:v>64.300580000000011</c:v>
                      </c:pt>
                      <c:pt idx="644">
                        <c:v>64.400580000000005</c:v>
                      </c:pt>
                      <c:pt idx="645">
                        <c:v>64.500579999999999</c:v>
                      </c:pt>
                      <c:pt idx="646">
                        <c:v>64.600579999999994</c:v>
                      </c:pt>
                      <c:pt idx="647">
                        <c:v>64.700580000000002</c:v>
                      </c:pt>
                      <c:pt idx="648">
                        <c:v>64.80059</c:v>
                      </c:pt>
                      <c:pt idx="649">
                        <c:v>64.900590000000008</c:v>
                      </c:pt>
                      <c:pt idx="650">
                        <c:v>65.000590000000003</c:v>
                      </c:pt>
                      <c:pt idx="651">
                        <c:v>65.100589999999997</c:v>
                      </c:pt>
                      <c:pt idx="652">
                        <c:v>65.200600000000009</c:v>
                      </c:pt>
                      <c:pt idx="653">
                        <c:v>65.300600000000003</c:v>
                      </c:pt>
                      <c:pt idx="654">
                        <c:v>65.400599999999997</c:v>
                      </c:pt>
                      <c:pt idx="655">
                        <c:v>65.500600000000006</c:v>
                      </c:pt>
                      <c:pt idx="656">
                        <c:v>65.600610000000003</c:v>
                      </c:pt>
                      <c:pt idx="657">
                        <c:v>65.700610000000012</c:v>
                      </c:pt>
                      <c:pt idx="658">
                        <c:v>65.800610000000006</c:v>
                      </c:pt>
                      <c:pt idx="659">
                        <c:v>65.90061</c:v>
                      </c:pt>
                      <c:pt idx="660">
                        <c:v>66.000609999999995</c:v>
                      </c:pt>
                      <c:pt idx="661">
                        <c:v>66.100620000000006</c:v>
                      </c:pt>
                      <c:pt idx="662">
                        <c:v>66.200620000000001</c:v>
                      </c:pt>
                      <c:pt idx="663">
                        <c:v>66.300620000000009</c:v>
                      </c:pt>
                      <c:pt idx="664">
                        <c:v>66.400620000000004</c:v>
                      </c:pt>
                      <c:pt idx="665">
                        <c:v>66.500630000000001</c:v>
                      </c:pt>
                      <c:pt idx="666">
                        <c:v>66.600629999999995</c:v>
                      </c:pt>
                      <c:pt idx="667">
                        <c:v>66.700630000000004</c:v>
                      </c:pt>
                      <c:pt idx="668">
                        <c:v>66.800629999999998</c:v>
                      </c:pt>
                      <c:pt idx="669">
                        <c:v>66.900630000000007</c:v>
                      </c:pt>
                      <c:pt idx="670">
                        <c:v>67.000640000000004</c:v>
                      </c:pt>
                      <c:pt idx="671">
                        <c:v>67.100639999999999</c:v>
                      </c:pt>
                      <c:pt idx="672">
                        <c:v>67.200640000000007</c:v>
                      </c:pt>
                      <c:pt idx="673">
                        <c:v>67.300640000000001</c:v>
                      </c:pt>
                      <c:pt idx="674">
                        <c:v>67.400649999999999</c:v>
                      </c:pt>
                      <c:pt idx="675">
                        <c:v>67.500649999999993</c:v>
                      </c:pt>
                      <c:pt idx="676">
                        <c:v>67.600650000000002</c:v>
                      </c:pt>
                      <c:pt idx="677">
                        <c:v>67.70065000000001</c:v>
                      </c:pt>
                      <c:pt idx="678">
                        <c:v>67.800660000000008</c:v>
                      </c:pt>
                      <c:pt idx="679">
                        <c:v>67.900660000000002</c:v>
                      </c:pt>
                      <c:pt idx="680">
                        <c:v>68.000659999999996</c:v>
                      </c:pt>
                      <c:pt idx="681">
                        <c:v>68.100660000000005</c:v>
                      </c:pt>
                      <c:pt idx="682">
                        <c:v>68.200659999999999</c:v>
                      </c:pt>
                      <c:pt idx="683">
                        <c:v>68.300670000000011</c:v>
                      </c:pt>
                      <c:pt idx="684">
                        <c:v>68.400670000000005</c:v>
                      </c:pt>
                      <c:pt idx="685">
                        <c:v>68.50067</c:v>
                      </c:pt>
                      <c:pt idx="686">
                        <c:v>68.600670000000008</c:v>
                      </c:pt>
                      <c:pt idx="687">
                        <c:v>68.700680000000006</c:v>
                      </c:pt>
                      <c:pt idx="688">
                        <c:v>68.80068</c:v>
                      </c:pt>
                      <c:pt idx="689">
                        <c:v>68.900680000000008</c:v>
                      </c:pt>
                      <c:pt idx="690">
                        <c:v>69.000680000000003</c:v>
                      </c:pt>
                      <c:pt idx="691">
                        <c:v>69.10069</c:v>
                      </c:pt>
                      <c:pt idx="692">
                        <c:v>69.200690000000009</c:v>
                      </c:pt>
                      <c:pt idx="693">
                        <c:v>69.300690000000003</c:v>
                      </c:pt>
                      <c:pt idx="694">
                        <c:v>69.400689999999997</c:v>
                      </c:pt>
                      <c:pt idx="695">
                        <c:v>69.500690000000006</c:v>
                      </c:pt>
                      <c:pt idx="696">
                        <c:v>69.600700000000003</c:v>
                      </c:pt>
                      <c:pt idx="697">
                        <c:v>69.700699999999998</c:v>
                      </c:pt>
                      <c:pt idx="698">
                        <c:v>69.800700000000006</c:v>
                      </c:pt>
                      <c:pt idx="699">
                        <c:v>69.900700000000001</c:v>
                      </c:pt>
                      <c:pt idx="700">
                        <c:v>70.000709999999998</c:v>
                      </c:pt>
                      <c:pt idx="701">
                        <c:v>70.100710000000007</c:v>
                      </c:pt>
                      <c:pt idx="702">
                        <c:v>70.200710000000001</c:v>
                      </c:pt>
                      <c:pt idx="703">
                        <c:v>70.300709999999995</c:v>
                      </c:pt>
                      <c:pt idx="704">
                        <c:v>70.400720000000007</c:v>
                      </c:pt>
                      <c:pt idx="705">
                        <c:v>70.500720000000001</c:v>
                      </c:pt>
                      <c:pt idx="706">
                        <c:v>70.60072000000001</c:v>
                      </c:pt>
                      <c:pt idx="707">
                        <c:v>70.700720000000004</c:v>
                      </c:pt>
                      <c:pt idx="708">
                        <c:v>70.800719999999998</c:v>
                      </c:pt>
                      <c:pt idx="709">
                        <c:v>70.900729999999996</c:v>
                      </c:pt>
                      <c:pt idx="710">
                        <c:v>71.000730000000004</c:v>
                      </c:pt>
                      <c:pt idx="711">
                        <c:v>71.100730000000013</c:v>
                      </c:pt>
                      <c:pt idx="712">
                        <c:v>71.200730000000007</c:v>
                      </c:pt>
                      <c:pt idx="713">
                        <c:v>71.300740000000005</c:v>
                      </c:pt>
                      <c:pt idx="714">
                        <c:v>71.400739999999999</c:v>
                      </c:pt>
                      <c:pt idx="715">
                        <c:v>71.500739999999993</c:v>
                      </c:pt>
                      <c:pt idx="716">
                        <c:v>71.600740000000002</c:v>
                      </c:pt>
                      <c:pt idx="717">
                        <c:v>71.70074000000001</c:v>
                      </c:pt>
                      <c:pt idx="718">
                        <c:v>71.800750000000008</c:v>
                      </c:pt>
                      <c:pt idx="719">
                        <c:v>71.900750000000002</c:v>
                      </c:pt>
                      <c:pt idx="720">
                        <c:v>72.000750000000011</c:v>
                      </c:pt>
                      <c:pt idx="721">
                        <c:v>72.100750000000005</c:v>
                      </c:pt>
                      <c:pt idx="722">
                        <c:v>72.200760000000002</c:v>
                      </c:pt>
                      <c:pt idx="723">
                        <c:v>72.300759999999997</c:v>
                      </c:pt>
                      <c:pt idx="724">
                        <c:v>72.400760000000005</c:v>
                      </c:pt>
                      <c:pt idx="725">
                        <c:v>72.50076</c:v>
                      </c:pt>
                      <c:pt idx="726">
                        <c:v>72.600770000000011</c:v>
                      </c:pt>
                      <c:pt idx="727">
                        <c:v>72.700770000000006</c:v>
                      </c:pt>
                      <c:pt idx="728">
                        <c:v>72.80077</c:v>
                      </c:pt>
                      <c:pt idx="729">
                        <c:v>72.900769999999994</c:v>
                      </c:pt>
                      <c:pt idx="730">
                        <c:v>73.000770000000003</c:v>
                      </c:pt>
                      <c:pt idx="731">
                        <c:v>73.10078</c:v>
                      </c:pt>
                      <c:pt idx="732">
                        <c:v>73.200780000000009</c:v>
                      </c:pt>
                      <c:pt idx="733">
                        <c:v>73.300780000000003</c:v>
                      </c:pt>
                      <c:pt idx="734">
                        <c:v>73.400779999999997</c:v>
                      </c:pt>
                      <c:pt idx="735">
                        <c:v>73.500789999999995</c:v>
                      </c:pt>
                      <c:pt idx="736">
                        <c:v>73.600790000000003</c:v>
                      </c:pt>
                      <c:pt idx="737">
                        <c:v>73.700789999999998</c:v>
                      </c:pt>
                      <c:pt idx="738">
                        <c:v>73.800790000000006</c:v>
                      </c:pt>
                      <c:pt idx="739">
                        <c:v>73.900800000000004</c:v>
                      </c:pt>
                      <c:pt idx="740">
                        <c:v>74.000800000000012</c:v>
                      </c:pt>
                      <c:pt idx="741">
                        <c:v>74.100800000000007</c:v>
                      </c:pt>
                      <c:pt idx="742">
                        <c:v>74.200800000000001</c:v>
                      </c:pt>
                      <c:pt idx="743">
                        <c:v>74.300799999999995</c:v>
                      </c:pt>
                      <c:pt idx="744">
                        <c:v>74.400809999999993</c:v>
                      </c:pt>
                      <c:pt idx="745">
                        <c:v>74.500810000000001</c:v>
                      </c:pt>
                      <c:pt idx="746">
                        <c:v>74.60081000000001</c:v>
                      </c:pt>
                      <c:pt idx="747">
                        <c:v>74.700810000000004</c:v>
                      </c:pt>
                      <c:pt idx="748">
                        <c:v>74.800820000000002</c:v>
                      </c:pt>
                      <c:pt idx="749">
                        <c:v>74.900819999999996</c:v>
                      </c:pt>
                      <c:pt idx="750">
                        <c:v>75.000820000000004</c:v>
                      </c:pt>
                      <c:pt idx="751">
                        <c:v>75.100819999999999</c:v>
                      </c:pt>
                      <c:pt idx="752">
                        <c:v>75.200820000000007</c:v>
                      </c:pt>
                      <c:pt idx="753">
                        <c:v>75.300830000000005</c:v>
                      </c:pt>
                      <c:pt idx="754">
                        <c:v>75.400829999999999</c:v>
                      </c:pt>
                      <c:pt idx="755">
                        <c:v>75.500830000000008</c:v>
                      </c:pt>
                      <c:pt idx="756">
                        <c:v>75.600830000000002</c:v>
                      </c:pt>
                      <c:pt idx="757">
                        <c:v>75.700839999999999</c:v>
                      </c:pt>
                      <c:pt idx="758">
                        <c:v>75.800840000000008</c:v>
                      </c:pt>
                      <c:pt idx="759">
                        <c:v>75.900840000000002</c:v>
                      </c:pt>
                      <c:pt idx="760">
                        <c:v>76.000840000000011</c:v>
                      </c:pt>
                      <c:pt idx="761">
                        <c:v>76.100850000000008</c:v>
                      </c:pt>
                      <c:pt idx="762">
                        <c:v>76.200850000000003</c:v>
                      </c:pt>
                      <c:pt idx="763">
                        <c:v>76.300849999999997</c:v>
                      </c:pt>
                      <c:pt idx="764">
                        <c:v>76.400850000000005</c:v>
                      </c:pt>
                      <c:pt idx="765">
                        <c:v>76.50085</c:v>
                      </c:pt>
                      <c:pt idx="766">
                        <c:v>76.600859999999997</c:v>
                      </c:pt>
                      <c:pt idx="767">
                        <c:v>76.700860000000006</c:v>
                      </c:pt>
                      <c:pt idx="768">
                        <c:v>76.80086</c:v>
                      </c:pt>
                      <c:pt idx="769">
                        <c:v>76.900860000000009</c:v>
                      </c:pt>
                      <c:pt idx="770">
                        <c:v>77.000870000000006</c:v>
                      </c:pt>
                      <c:pt idx="771">
                        <c:v>77.10087</c:v>
                      </c:pt>
                      <c:pt idx="772">
                        <c:v>77.200869999999995</c:v>
                      </c:pt>
                      <c:pt idx="773">
                        <c:v>77.300870000000003</c:v>
                      </c:pt>
                      <c:pt idx="774">
                        <c:v>77.400880000000001</c:v>
                      </c:pt>
                      <c:pt idx="775">
                        <c:v>77.500880000000009</c:v>
                      </c:pt>
                      <c:pt idx="776">
                        <c:v>77.600880000000004</c:v>
                      </c:pt>
                      <c:pt idx="777">
                        <c:v>77.700879999999998</c:v>
                      </c:pt>
                      <c:pt idx="778">
                        <c:v>77.800879999999992</c:v>
                      </c:pt>
                      <c:pt idx="779">
                        <c:v>77.900880000000001</c:v>
                      </c:pt>
                      <c:pt idx="780">
                        <c:v>78.000879999999995</c:v>
                      </c:pt>
                      <c:pt idx="781">
                        <c:v>78.100890000000007</c:v>
                      </c:pt>
                      <c:pt idx="782">
                        <c:v>78.200890000000001</c:v>
                      </c:pt>
                      <c:pt idx="783">
                        <c:v>78.300889999999995</c:v>
                      </c:pt>
                      <c:pt idx="784">
                        <c:v>78.40088999999999</c:v>
                      </c:pt>
                      <c:pt idx="785">
                        <c:v>78.500900000000001</c:v>
                      </c:pt>
                      <c:pt idx="786">
                        <c:v>78.60090000000001</c:v>
                      </c:pt>
                      <c:pt idx="787">
                        <c:v>78.700900000000004</c:v>
                      </c:pt>
                      <c:pt idx="788">
                        <c:v>78.800899999999999</c:v>
                      </c:pt>
                      <c:pt idx="789">
                        <c:v>78.900899999999993</c:v>
                      </c:pt>
                      <c:pt idx="790">
                        <c:v>79.000910000000005</c:v>
                      </c:pt>
                      <c:pt idx="791">
                        <c:v>79.100909999999999</c:v>
                      </c:pt>
                      <c:pt idx="792">
                        <c:v>79.200910000000007</c:v>
                      </c:pt>
                      <c:pt idx="793">
                        <c:v>79.300910000000002</c:v>
                      </c:pt>
                      <c:pt idx="794">
                        <c:v>79.400919999999999</c:v>
                      </c:pt>
                      <c:pt idx="795">
                        <c:v>79.500920000000008</c:v>
                      </c:pt>
                      <c:pt idx="796">
                        <c:v>79.600920000000002</c:v>
                      </c:pt>
                      <c:pt idx="797">
                        <c:v>79.700919999999996</c:v>
                      </c:pt>
                      <c:pt idx="798">
                        <c:v>79.800930000000008</c:v>
                      </c:pt>
                      <c:pt idx="799">
                        <c:v>79.900930000000002</c:v>
                      </c:pt>
                      <c:pt idx="800">
                        <c:v>80.000929999999997</c:v>
                      </c:pt>
                      <c:pt idx="801">
                        <c:v>80.100930000000005</c:v>
                      </c:pt>
                      <c:pt idx="802">
                        <c:v>80.20093</c:v>
                      </c:pt>
                      <c:pt idx="803">
                        <c:v>80.300940000000011</c:v>
                      </c:pt>
                      <c:pt idx="804">
                        <c:v>80.400940000000006</c:v>
                      </c:pt>
                      <c:pt idx="805">
                        <c:v>80.50094</c:v>
                      </c:pt>
                      <c:pt idx="806">
                        <c:v>80.600939999999994</c:v>
                      </c:pt>
                      <c:pt idx="807">
                        <c:v>80.700950000000006</c:v>
                      </c:pt>
                      <c:pt idx="808">
                        <c:v>80.800950000000014</c:v>
                      </c:pt>
                      <c:pt idx="809">
                        <c:v>80.900950000000009</c:v>
                      </c:pt>
                      <c:pt idx="810">
                        <c:v>81.000950000000003</c:v>
                      </c:pt>
                      <c:pt idx="811">
                        <c:v>81.100960000000015</c:v>
                      </c:pt>
                      <c:pt idx="812">
                        <c:v>81.200960000000009</c:v>
                      </c:pt>
                      <c:pt idx="813">
                        <c:v>81.300960000000003</c:v>
                      </c:pt>
                      <c:pt idx="814">
                        <c:v>81.400960000000012</c:v>
                      </c:pt>
                      <c:pt idx="815">
                        <c:v>81.500960000000006</c:v>
                      </c:pt>
                      <c:pt idx="816">
                        <c:v>81.600970000000004</c:v>
                      </c:pt>
                      <c:pt idx="817">
                        <c:v>81.700970000000012</c:v>
                      </c:pt>
                      <c:pt idx="818">
                        <c:v>81.800970000000007</c:v>
                      </c:pt>
                      <c:pt idx="819">
                        <c:v>81.900970000000001</c:v>
                      </c:pt>
                      <c:pt idx="820">
                        <c:v>82.000979999999998</c:v>
                      </c:pt>
                      <c:pt idx="821">
                        <c:v>82.100980000000007</c:v>
                      </c:pt>
                      <c:pt idx="822">
                        <c:v>82.200980000000001</c:v>
                      </c:pt>
                      <c:pt idx="823">
                        <c:v>82.30098000000001</c:v>
                      </c:pt>
                      <c:pt idx="824">
                        <c:v>82.400980000000004</c:v>
                      </c:pt>
                      <c:pt idx="825">
                        <c:v>82.500989999999987</c:v>
                      </c:pt>
                      <c:pt idx="826">
                        <c:v>82.60099000000001</c:v>
                      </c:pt>
                      <c:pt idx="827">
                        <c:v>82.700990000000004</c:v>
                      </c:pt>
                      <c:pt idx="828">
                        <c:v>82.800989999999999</c:v>
                      </c:pt>
                      <c:pt idx="829">
                        <c:v>82.900999999999996</c:v>
                      </c:pt>
                      <c:pt idx="830">
                        <c:v>83.000999999999991</c:v>
                      </c:pt>
                      <c:pt idx="831">
                        <c:v>83.101000000000013</c:v>
                      </c:pt>
                      <c:pt idx="832">
                        <c:v>83.201000000000008</c:v>
                      </c:pt>
                      <c:pt idx="833">
                        <c:v>83.301010000000005</c:v>
                      </c:pt>
                      <c:pt idx="834">
                        <c:v>83.401009999999999</c:v>
                      </c:pt>
                      <c:pt idx="835">
                        <c:v>83.501010000000008</c:v>
                      </c:pt>
                      <c:pt idx="836">
                        <c:v>83.601010000000016</c:v>
                      </c:pt>
                      <c:pt idx="837">
                        <c:v>83.701010000000011</c:v>
                      </c:pt>
                      <c:pt idx="838">
                        <c:v>83.801019999999994</c:v>
                      </c:pt>
                      <c:pt idx="839">
                        <c:v>83.901020000000003</c:v>
                      </c:pt>
                      <c:pt idx="840">
                        <c:v>84.001020000000011</c:v>
                      </c:pt>
                      <c:pt idx="841">
                        <c:v>84.101020000000005</c:v>
                      </c:pt>
                      <c:pt idx="842">
                        <c:v>84.201030000000003</c:v>
                      </c:pt>
                      <c:pt idx="843">
                        <c:v>84.301029999999997</c:v>
                      </c:pt>
                      <c:pt idx="844">
                        <c:v>84.401029999999992</c:v>
                      </c:pt>
                      <c:pt idx="845">
                        <c:v>84.501030000000014</c:v>
                      </c:pt>
                      <c:pt idx="846">
                        <c:v>84.601039999999998</c:v>
                      </c:pt>
                      <c:pt idx="847">
                        <c:v>84.701039999999992</c:v>
                      </c:pt>
                      <c:pt idx="848">
                        <c:v>84.80104</c:v>
                      </c:pt>
                      <c:pt idx="849">
                        <c:v>84.901039999999995</c:v>
                      </c:pt>
                      <c:pt idx="850">
                        <c:v>85.001040000000003</c:v>
                      </c:pt>
                      <c:pt idx="851">
                        <c:v>85.101050000000001</c:v>
                      </c:pt>
                      <c:pt idx="852">
                        <c:v>85.201049999999995</c:v>
                      </c:pt>
                      <c:pt idx="853">
                        <c:v>85.301049999999989</c:v>
                      </c:pt>
                      <c:pt idx="854">
                        <c:v>85.401049999999998</c:v>
                      </c:pt>
                      <c:pt idx="855">
                        <c:v>85.50106000000001</c:v>
                      </c:pt>
                      <c:pt idx="856">
                        <c:v>85.601060000000004</c:v>
                      </c:pt>
                      <c:pt idx="857">
                        <c:v>85.701059999999998</c:v>
                      </c:pt>
                      <c:pt idx="858">
                        <c:v>85.801059999999993</c:v>
                      </c:pt>
                      <c:pt idx="859">
                        <c:v>85.901070000000004</c:v>
                      </c:pt>
                      <c:pt idx="860">
                        <c:v>86.001069999999999</c:v>
                      </c:pt>
                      <c:pt idx="861">
                        <c:v>86.101070000000007</c:v>
                      </c:pt>
                      <c:pt idx="862">
                        <c:v>86.201070000000001</c:v>
                      </c:pt>
                      <c:pt idx="863">
                        <c:v>86.301069999999996</c:v>
                      </c:pt>
                      <c:pt idx="864">
                        <c:v>86.401080000000007</c:v>
                      </c:pt>
                      <c:pt idx="865">
                        <c:v>86.501080000000002</c:v>
                      </c:pt>
                      <c:pt idx="866">
                        <c:v>86.601079999999996</c:v>
                      </c:pt>
                      <c:pt idx="867">
                        <c:v>86.701080000000005</c:v>
                      </c:pt>
                      <c:pt idx="868">
                        <c:v>86.801090000000002</c:v>
                      </c:pt>
                      <c:pt idx="869">
                        <c:v>86.901089999999996</c:v>
                      </c:pt>
                      <c:pt idx="870">
                        <c:v>87.001090000000005</c:v>
                      </c:pt>
                      <c:pt idx="871">
                        <c:v>87.101089999999999</c:v>
                      </c:pt>
                      <c:pt idx="872">
                        <c:v>87.201089999999994</c:v>
                      </c:pt>
                      <c:pt idx="873">
                        <c:v>87.301100000000005</c:v>
                      </c:pt>
                      <c:pt idx="874">
                        <c:v>87.4011</c:v>
                      </c:pt>
                      <c:pt idx="875">
                        <c:v>87.501099999999994</c:v>
                      </c:pt>
                      <c:pt idx="876">
                        <c:v>87.601100000000002</c:v>
                      </c:pt>
                      <c:pt idx="877">
                        <c:v>87.701110000000014</c:v>
                      </c:pt>
                      <c:pt idx="878">
                        <c:v>87.801110000000008</c:v>
                      </c:pt>
                      <c:pt idx="879">
                        <c:v>87.901110000000003</c:v>
                      </c:pt>
                      <c:pt idx="880">
                        <c:v>88.001109999999997</c:v>
                      </c:pt>
                      <c:pt idx="881">
                        <c:v>88.101120000000009</c:v>
                      </c:pt>
                      <c:pt idx="882">
                        <c:v>88.201120000000003</c:v>
                      </c:pt>
                      <c:pt idx="883">
                        <c:v>88.301120000000012</c:v>
                      </c:pt>
                      <c:pt idx="884">
                        <c:v>88.401120000000006</c:v>
                      </c:pt>
                      <c:pt idx="885">
                        <c:v>88.50112</c:v>
                      </c:pt>
                      <c:pt idx="886">
                        <c:v>88.601130000000012</c:v>
                      </c:pt>
                      <c:pt idx="887">
                        <c:v>88.701130000000006</c:v>
                      </c:pt>
                      <c:pt idx="888">
                        <c:v>88.801130000000001</c:v>
                      </c:pt>
                      <c:pt idx="889">
                        <c:v>88.901130000000009</c:v>
                      </c:pt>
                      <c:pt idx="890">
                        <c:v>89.001140000000007</c:v>
                      </c:pt>
                      <c:pt idx="891">
                        <c:v>89.101140000000001</c:v>
                      </c:pt>
                      <c:pt idx="892">
                        <c:v>89.201140000000009</c:v>
                      </c:pt>
                      <c:pt idx="893">
                        <c:v>89.301140000000004</c:v>
                      </c:pt>
                      <c:pt idx="894">
                        <c:v>89.401149999999987</c:v>
                      </c:pt>
                      <c:pt idx="895">
                        <c:v>89.50115000000001</c:v>
                      </c:pt>
                      <c:pt idx="896">
                        <c:v>89.601150000000004</c:v>
                      </c:pt>
                      <c:pt idx="897">
                        <c:v>89.701149999999998</c:v>
                      </c:pt>
                      <c:pt idx="898">
                        <c:v>89.801150000000007</c:v>
                      </c:pt>
                      <c:pt idx="899">
                        <c:v>89.901160000000019</c:v>
                      </c:pt>
                      <c:pt idx="900">
                        <c:v>90.001160000000013</c:v>
                      </c:pt>
                      <c:pt idx="901">
                        <c:v>90.101160000000007</c:v>
                      </c:pt>
                      <c:pt idx="902">
                        <c:v>90.201160000000002</c:v>
                      </c:pt>
                      <c:pt idx="903">
                        <c:v>90.301169999999999</c:v>
                      </c:pt>
                      <c:pt idx="904">
                        <c:v>90.401170000000008</c:v>
                      </c:pt>
                      <c:pt idx="905">
                        <c:v>90.501170000000016</c:v>
                      </c:pt>
                      <c:pt idx="906">
                        <c:v>90.60117000000001</c:v>
                      </c:pt>
                      <c:pt idx="907">
                        <c:v>90.701170000000005</c:v>
                      </c:pt>
                      <c:pt idx="908">
                        <c:v>90.801180000000002</c:v>
                      </c:pt>
                      <c:pt idx="909">
                        <c:v>90.901180000000011</c:v>
                      </c:pt>
                      <c:pt idx="910">
                        <c:v>91.001180000000005</c:v>
                      </c:pt>
                      <c:pt idx="911">
                        <c:v>91.101180000000014</c:v>
                      </c:pt>
                      <c:pt idx="912">
                        <c:v>91.201189999999997</c:v>
                      </c:pt>
                      <c:pt idx="913">
                        <c:v>91.301189999999991</c:v>
                      </c:pt>
                      <c:pt idx="914">
                        <c:v>91.401190000000014</c:v>
                      </c:pt>
                      <c:pt idx="915">
                        <c:v>91.501190000000008</c:v>
                      </c:pt>
                      <c:pt idx="916">
                        <c:v>91.601199999999992</c:v>
                      </c:pt>
                      <c:pt idx="917">
                        <c:v>91.7012</c:v>
                      </c:pt>
                      <c:pt idx="918">
                        <c:v>91.801199999999994</c:v>
                      </c:pt>
                      <c:pt idx="919">
                        <c:v>91.901200000000003</c:v>
                      </c:pt>
                      <c:pt idx="920">
                        <c:v>92.001200000000011</c:v>
                      </c:pt>
                      <c:pt idx="921">
                        <c:v>92.101209999999995</c:v>
                      </c:pt>
                      <c:pt idx="922">
                        <c:v>92.201209999999989</c:v>
                      </c:pt>
                      <c:pt idx="923">
                        <c:v>92.301209999999998</c:v>
                      </c:pt>
                      <c:pt idx="924">
                        <c:v>92.401210000000006</c:v>
                      </c:pt>
                      <c:pt idx="925">
                        <c:v>92.501220000000004</c:v>
                      </c:pt>
                      <c:pt idx="926">
                        <c:v>92.601219999999998</c:v>
                      </c:pt>
                      <c:pt idx="927">
                        <c:v>92.701219999999992</c:v>
                      </c:pt>
                      <c:pt idx="928">
                        <c:v>92.801220000000015</c:v>
                      </c:pt>
                      <c:pt idx="929">
                        <c:v>92.901229999999998</c:v>
                      </c:pt>
                      <c:pt idx="930">
                        <c:v>93.001230000000007</c:v>
                      </c:pt>
                      <c:pt idx="931">
                        <c:v>93.101230000000001</c:v>
                      </c:pt>
                      <c:pt idx="932">
                        <c:v>93.201229999999995</c:v>
                      </c:pt>
                      <c:pt idx="933">
                        <c:v>93.301230000000018</c:v>
                      </c:pt>
                      <c:pt idx="934">
                        <c:v>93.401240000000001</c:v>
                      </c:pt>
                      <c:pt idx="935">
                        <c:v>93.501239999999996</c:v>
                      </c:pt>
                      <c:pt idx="936">
                        <c:v>93.601240000000004</c:v>
                      </c:pt>
                      <c:pt idx="937">
                        <c:v>93.701239999999999</c:v>
                      </c:pt>
                      <c:pt idx="938">
                        <c:v>93.801249999999996</c:v>
                      </c:pt>
                      <c:pt idx="939">
                        <c:v>93.901250000000005</c:v>
                      </c:pt>
                      <c:pt idx="940">
                        <c:v>94.001249999999999</c:v>
                      </c:pt>
                      <c:pt idx="941">
                        <c:v>94.101249999999993</c:v>
                      </c:pt>
                      <c:pt idx="942">
                        <c:v>94.201260000000005</c:v>
                      </c:pt>
                      <c:pt idx="943">
                        <c:v>94.301259999999999</c:v>
                      </c:pt>
                      <c:pt idx="944">
                        <c:v>94.401259999999994</c:v>
                      </c:pt>
                      <c:pt idx="945">
                        <c:v>94.501260000000002</c:v>
                      </c:pt>
                      <c:pt idx="946">
                        <c:v>94.601259999999996</c:v>
                      </c:pt>
                      <c:pt idx="947">
                        <c:v>94.701270000000008</c:v>
                      </c:pt>
                      <c:pt idx="948">
                        <c:v>94.801270000000002</c:v>
                      </c:pt>
                      <c:pt idx="949">
                        <c:v>94.901269999999997</c:v>
                      </c:pt>
                      <c:pt idx="950">
                        <c:v>95.001269999999991</c:v>
                      </c:pt>
                      <c:pt idx="951">
                        <c:v>95.101280000000003</c:v>
                      </c:pt>
                      <c:pt idx="952">
                        <c:v>95.201280000000011</c:v>
                      </c:pt>
                      <c:pt idx="953">
                        <c:v>95.301280000000006</c:v>
                      </c:pt>
                      <c:pt idx="954">
                        <c:v>95.40128</c:v>
                      </c:pt>
                      <c:pt idx="955">
                        <c:v>95.501279999999994</c:v>
                      </c:pt>
                      <c:pt idx="956">
                        <c:v>95.601290000000006</c:v>
                      </c:pt>
                      <c:pt idx="957">
                        <c:v>95.70129</c:v>
                      </c:pt>
                      <c:pt idx="958">
                        <c:v>95.801290000000009</c:v>
                      </c:pt>
                      <c:pt idx="959">
                        <c:v>95.901290000000003</c:v>
                      </c:pt>
                      <c:pt idx="960">
                        <c:v>96.001300000000001</c:v>
                      </c:pt>
                      <c:pt idx="961">
                        <c:v>96.101300000000009</c:v>
                      </c:pt>
                      <c:pt idx="962">
                        <c:v>96.201300000000003</c:v>
                      </c:pt>
                      <c:pt idx="963">
                        <c:v>96.301299999999998</c:v>
                      </c:pt>
                      <c:pt idx="964">
                        <c:v>96.401310000000009</c:v>
                      </c:pt>
                      <c:pt idx="965">
                        <c:v>96.501310000000004</c:v>
                      </c:pt>
                      <c:pt idx="966">
                        <c:v>96.601309999999998</c:v>
                      </c:pt>
                      <c:pt idx="967">
                        <c:v>96.701310000000007</c:v>
                      </c:pt>
                      <c:pt idx="968">
                        <c:v>96.801310000000001</c:v>
                      </c:pt>
                      <c:pt idx="969">
                        <c:v>96.901320000000013</c:v>
                      </c:pt>
                      <c:pt idx="970">
                        <c:v>97.001320000000007</c:v>
                      </c:pt>
                      <c:pt idx="971">
                        <c:v>97.101320000000001</c:v>
                      </c:pt>
                      <c:pt idx="972">
                        <c:v>97.201319999999996</c:v>
                      </c:pt>
                      <c:pt idx="973">
                        <c:v>97.301330000000007</c:v>
                      </c:pt>
                      <c:pt idx="974">
                        <c:v>97.401330000000016</c:v>
                      </c:pt>
                      <c:pt idx="975">
                        <c:v>97.50133000000001</c:v>
                      </c:pt>
                      <c:pt idx="976">
                        <c:v>97.601330000000004</c:v>
                      </c:pt>
                      <c:pt idx="977">
                        <c:v>97.701300000000003</c:v>
                      </c:pt>
                      <c:pt idx="978">
                        <c:v>97.801300000000012</c:v>
                      </c:pt>
                      <c:pt idx="979">
                        <c:v>97.901300000000006</c:v>
                      </c:pt>
                      <c:pt idx="980">
                        <c:v>98.001300000000001</c:v>
                      </c:pt>
                      <c:pt idx="981">
                        <c:v>98.101299999999995</c:v>
                      </c:pt>
                      <c:pt idx="982">
                        <c:v>98.201299999999989</c:v>
                      </c:pt>
                      <c:pt idx="983">
                        <c:v>98.301299999999998</c:v>
                      </c:pt>
                      <c:pt idx="984">
                        <c:v>98.40140000000001</c:v>
                      </c:pt>
                      <c:pt idx="985">
                        <c:v>98.501400000000004</c:v>
                      </c:pt>
                      <c:pt idx="986">
                        <c:v>98.601399999999998</c:v>
                      </c:pt>
                      <c:pt idx="987">
                        <c:v>98.701399999999992</c:v>
                      </c:pt>
                      <c:pt idx="988">
                        <c:v>98.801400000000001</c:v>
                      </c:pt>
                      <c:pt idx="989">
                        <c:v>98.901399999999995</c:v>
                      </c:pt>
                      <c:pt idx="990">
                        <c:v>99.001400000000004</c:v>
                      </c:pt>
                      <c:pt idx="991">
                        <c:v>99.101400000000012</c:v>
                      </c:pt>
                      <c:pt idx="992">
                        <c:v>99.201400000000007</c:v>
                      </c:pt>
                      <c:pt idx="993">
                        <c:v>99.301400000000001</c:v>
                      </c:pt>
                      <c:pt idx="994">
                        <c:v>99.40140000000001</c:v>
                      </c:pt>
                      <c:pt idx="995">
                        <c:v>99.501400000000004</c:v>
                      </c:pt>
                      <c:pt idx="996">
                        <c:v>99.601399999999998</c:v>
                      </c:pt>
                      <c:pt idx="997">
                        <c:v>99.701399999999992</c:v>
                      </c:pt>
                      <c:pt idx="998">
                        <c:v>99.801400000000015</c:v>
                      </c:pt>
                      <c:pt idx="999">
                        <c:v>99.90140000000001</c:v>
                      </c:pt>
                      <c:pt idx="1000">
                        <c:v>100.0014</c:v>
                      </c:pt>
                      <c:pt idx="1001">
                        <c:v>100.1014</c:v>
                      </c:pt>
                      <c:pt idx="1002">
                        <c:v>100.20140000000001</c:v>
                      </c:pt>
                      <c:pt idx="1003">
                        <c:v>100.3014</c:v>
                      </c:pt>
                      <c:pt idx="1004">
                        <c:v>100.4014</c:v>
                      </c:pt>
                      <c:pt idx="1005">
                        <c:v>100.5014</c:v>
                      </c:pt>
                      <c:pt idx="1006">
                        <c:v>100.6014</c:v>
                      </c:pt>
                      <c:pt idx="1007">
                        <c:v>100.70140000000001</c:v>
                      </c:pt>
                      <c:pt idx="1008">
                        <c:v>100.80140000000002</c:v>
                      </c:pt>
                      <c:pt idx="1009">
                        <c:v>100.90140000000001</c:v>
                      </c:pt>
                      <c:pt idx="1010">
                        <c:v>101.0014</c:v>
                      </c:pt>
                      <c:pt idx="1011">
                        <c:v>101.1014</c:v>
                      </c:pt>
                      <c:pt idx="1012">
                        <c:v>101.20139999999999</c:v>
                      </c:pt>
                      <c:pt idx="1013">
                        <c:v>101.3014</c:v>
                      </c:pt>
                      <c:pt idx="1014">
                        <c:v>101.4014</c:v>
                      </c:pt>
                      <c:pt idx="1015">
                        <c:v>101.5014</c:v>
                      </c:pt>
                      <c:pt idx="1016">
                        <c:v>101.60140000000001</c:v>
                      </c:pt>
                      <c:pt idx="1017">
                        <c:v>101.70140000000001</c:v>
                      </c:pt>
                      <c:pt idx="1018">
                        <c:v>101.8014</c:v>
                      </c:pt>
                      <c:pt idx="1019">
                        <c:v>101.90140000000001</c:v>
                      </c:pt>
                      <c:pt idx="1020">
                        <c:v>102.0014</c:v>
                      </c:pt>
                      <c:pt idx="1021">
                        <c:v>102.1014</c:v>
                      </c:pt>
                      <c:pt idx="1022">
                        <c:v>102.20139999999999</c:v>
                      </c:pt>
                      <c:pt idx="1023">
                        <c:v>102.30140000000002</c:v>
                      </c:pt>
                      <c:pt idx="1024">
                        <c:v>102.40140000000001</c:v>
                      </c:pt>
                      <c:pt idx="1025">
                        <c:v>102.5014</c:v>
                      </c:pt>
                      <c:pt idx="1026">
                        <c:v>102.6014</c:v>
                      </c:pt>
                      <c:pt idx="1027">
                        <c:v>102.70140000000001</c:v>
                      </c:pt>
                      <c:pt idx="1028">
                        <c:v>102.80149999999999</c:v>
                      </c:pt>
                      <c:pt idx="1029">
                        <c:v>102.9015</c:v>
                      </c:pt>
                      <c:pt idx="1030">
                        <c:v>103.00150000000001</c:v>
                      </c:pt>
                      <c:pt idx="1031">
                        <c:v>103.1015</c:v>
                      </c:pt>
                      <c:pt idx="1032">
                        <c:v>103.20150000000001</c:v>
                      </c:pt>
                      <c:pt idx="1033">
                        <c:v>103.3015</c:v>
                      </c:pt>
                      <c:pt idx="1034">
                        <c:v>103.4015</c:v>
                      </c:pt>
                      <c:pt idx="1035">
                        <c:v>103.50150000000001</c:v>
                      </c:pt>
                      <c:pt idx="1036">
                        <c:v>103.6015</c:v>
                      </c:pt>
                      <c:pt idx="1037">
                        <c:v>103.7015</c:v>
                      </c:pt>
                      <c:pt idx="1038">
                        <c:v>103.80150000000002</c:v>
                      </c:pt>
                      <c:pt idx="1039">
                        <c:v>103.90150000000001</c:v>
                      </c:pt>
                      <c:pt idx="1040">
                        <c:v>104.00150000000001</c:v>
                      </c:pt>
                      <c:pt idx="1041">
                        <c:v>104.1015</c:v>
                      </c:pt>
                      <c:pt idx="1042">
                        <c:v>104.2015</c:v>
                      </c:pt>
                      <c:pt idx="1043">
                        <c:v>104.3015</c:v>
                      </c:pt>
                      <c:pt idx="1044">
                        <c:v>104.4015</c:v>
                      </c:pt>
                      <c:pt idx="1045">
                        <c:v>104.50149999999999</c:v>
                      </c:pt>
                      <c:pt idx="1046">
                        <c:v>104.6015</c:v>
                      </c:pt>
                      <c:pt idx="1047">
                        <c:v>104.70150000000001</c:v>
                      </c:pt>
                      <c:pt idx="1048">
                        <c:v>104.8015</c:v>
                      </c:pt>
                      <c:pt idx="1049">
                        <c:v>104.90150000000001</c:v>
                      </c:pt>
                      <c:pt idx="1050">
                        <c:v>105.00150000000001</c:v>
                      </c:pt>
                      <c:pt idx="1051">
                        <c:v>105.1015</c:v>
                      </c:pt>
                      <c:pt idx="1052">
                        <c:v>105.2015</c:v>
                      </c:pt>
                      <c:pt idx="1053">
                        <c:v>105.30149999999999</c:v>
                      </c:pt>
                      <c:pt idx="1054">
                        <c:v>105.4015</c:v>
                      </c:pt>
                      <c:pt idx="1055">
                        <c:v>105.50150000000001</c:v>
                      </c:pt>
                      <c:pt idx="1056">
                        <c:v>105.6015</c:v>
                      </c:pt>
                      <c:pt idx="1057">
                        <c:v>105.70150000000001</c:v>
                      </c:pt>
                      <c:pt idx="1058">
                        <c:v>105.8015</c:v>
                      </c:pt>
                      <c:pt idx="1059">
                        <c:v>105.9015</c:v>
                      </c:pt>
                      <c:pt idx="1060">
                        <c:v>106.00150000000001</c:v>
                      </c:pt>
                      <c:pt idx="1061">
                        <c:v>106.1015</c:v>
                      </c:pt>
                      <c:pt idx="1062">
                        <c:v>106.2015</c:v>
                      </c:pt>
                      <c:pt idx="1063">
                        <c:v>106.30150000000002</c:v>
                      </c:pt>
                      <c:pt idx="1064">
                        <c:v>106.40150000000001</c:v>
                      </c:pt>
                      <c:pt idx="1065">
                        <c:v>106.50150000000001</c:v>
                      </c:pt>
                      <c:pt idx="1066">
                        <c:v>106.6015</c:v>
                      </c:pt>
                      <c:pt idx="1067">
                        <c:v>106.7015</c:v>
                      </c:pt>
                      <c:pt idx="1068">
                        <c:v>106.8015</c:v>
                      </c:pt>
                      <c:pt idx="1069">
                        <c:v>106.9015</c:v>
                      </c:pt>
                      <c:pt idx="1070">
                        <c:v>107.00149999999999</c:v>
                      </c:pt>
                      <c:pt idx="1071">
                        <c:v>107.1016</c:v>
                      </c:pt>
                      <c:pt idx="1072">
                        <c:v>107.2016</c:v>
                      </c:pt>
                      <c:pt idx="1073">
                        <c:v>107.30160000000001</c:v>
                      </c:pt>
                      <c:pt idx="1074">
                        <c:v>107.4016</c:v>
                      </c:pt>
                      <c:pt idx="1075">
                        <c:v>107.5016</c:v>
                      </c:pt>
                      <c:pt idx="1076">
                        <c:v>107.6016</c:v>
                      </c:pt>
                      <c:pt idx="1077">
                        <c:v>107.7016</c:v>
                      </c:pt>
                      <c:pt idx="1078">
                        <c:v>107.80160000000001</c:v>
                      </c:pt>
                      <c:pt idx="1079">
                        <c:v>107.90160000000002</c:v>
                      </c:pt>
                      <c:pt idx="1080">
                        <c:v>108.00160000000001</c:v>
                      </c:pt>
                      <c:pt idx="1081">
                        <c:v>108.1016</c:v>
                      </c:pt>
                      <c:pt idx="1082">
                        <c:v>108.2016</c:v>
                      </c:pt>
                      <c:pt idx="1083">
                        <c:v>108.30159999999999</c:v>
                      </c:pt>
                      <c:pt idx="1084">
                        <c:v>108.4016</c:v>
                      </c:pt>
                      <c:pt idx="1085">
                        <c:v>108.5016</c:v>
                      </c:pt>
                      <c:pt idx="1086">
                        <c:v>108.60159999999999</c:v>
                      </c:pt>
                      <c:pt idx="1087">
                        <c:v>108.70160000000001</c:v>
                      </c:pt>
                      <c:pt idx="1088">
                        <c:v>108.80160000000001</c:v>
                      </c:pt>
                      <c:pt idx="1089">
                        <c:v>108.9016</c:v>
                      </c:pt>
                      <c:pt idx="1090">
                        <c:v>109.00160000000001</c:v>
                      </c:pt>
                      <c:pt idx="1091">
                        <c:v>109.1016</c:v>
                      </c:pt>
                      <c:pt idx="1092">
                        <c:v>109.2016</c:v>
                      </c:pt>
                      <c:pt idx="1093">
                        <c:v>109.30159999999999</c:v>
                      </c:pt>
                      <c:pt idx="1094">
                        <c:v>109.40159999999999</c:v>
                      </c:pt>
                      <c:pt idx="1095">
                        <c:v>109.50160000000001</c:v>
                      </c:pt>
                      <c:pt idx="1096">
                        <c:v>109.6016</c:v>
                      </c:pt>
                      <c:pt idx="1097">
                        <c:v>109.7016</c:v>
                      </c:pt>
                      <c:pt idx="1098">
                        <c:v>109.80160000000001</c:v>
                      </c:pt>
                      <c:pt idx="1099">
                        <c:v>109.9016</c:v>
                      </c:pt>
                      <c:pt idx="1100">
                        <c:v>110.0016</c:v>
                      </c:pt>
                      <c:pt idx="1101">
                        <c:v>110.1016</c:v>
                      </c:pt>
                      <c:pt idx="1102">
                        <c:v>110.2016</c:v>
                      </c:pt>
                      <c:pt idx="1103">
                        <c:v>110.30160000000001</c:v>
                      </c:pt>
                      <c:pt idx="1104">
                        <c:v>110.40160000000002</c:v>
                      </c:pt>
                      <c:pt idx="1105">
                        <c:v>110.50160000000001</c:v>
                      </c:pt>
                      <c:pt idx="1106">
                        <c:v>110.6016</c:v>
                      </c:pt>
                      <c:pt idx="1107">
                        <c:v>110.7016</c:v>
                      </c:pt>
                      <c:pt idx="1108">
                        <c:v>110.80000000000001</c:v>
                      </c:pt>
                      <c:pt idx="1109">
                        <c:v>110.9</c:v>
                      </c:pt>
                      <c:pt idx="1110">
                        <c:v>111</c:v>
                      </c:pt>
                      <c:pt idx="1111">
                        <c:v>111.10000000000001</c:v>
                      </c:pt>
                    </c:numCache>
                  </c:numRef>
                </c:yVal>
                <c:smooth val="0"/>
                <c:extLst xmlns:c15="http://schemas.microsoft.com/office/drawing/2012/chart">
                  <c:ext xmlns:c16="http://schemas.microsoft.com/office/drawing/2014/chart" uri="{C3380CC4-5D6E-409C-BE32-E72D297353CC}">
                    <c16:uniqueId val="{00000004-41D3-4E1A-9BD0-3F142ACC8351}"/>
                  </c:ext>
                </c:extLst>
              </c15:ser>
            </c15:filteredScatterSeries>
            <c15:filteredScatterSeries>
              <c15:ser>
                <c:idx val="3"/>
                <c:order val="5"/>
                <c:tx>
                  <c:v>4c_f</c:v>
                </c:tx>
                <c:spPr>
                  <a:ln w="12700" cap="rnd">
                    <a:solidFill>
                      <a:srgbClr val="002060"/>
                    </a:solidFill>
                    <a:round/>
                  </a:ln>
                  <a:effectLst/>
                </c:spPr>
                <c:marker>
                  <c:symbol val="none"/>
                </c:marker>
                <c:xVal>
                  <c:numRef>
                    <c:extLst xmlns:c15="http://schemas.microsoft.com/office/drawing/2012/chart">
                      <c:ext xmlns:c15="http://schemas.microsoft.com/office/drawing/2012/chart" uri="{02D57815-91ED-43cb-92C2-25804820EDAC}">
                        <c15:formulaRef>
                          <c15:sqref>Bq!$N$25:$N$1140</c15:sqref>
                        </c15:formulaRef>
                      </c:ext>
                    </c:extLst>
                    <c:numCache>
                      <c:formatCode>General</c:formatCode>
                      <c:ptCount val="1116"/>
                      <c:pt idx="0">
                        <c:v>2.3354009695367496E-3</c:v>
                      </c:pt>
                      <c:pt idx="1">
                        <c:v>2.3346467790945282E-3</c:v>
                      </c:pt>
                      <c:pt idx="2">
                        <c:v>1.0349809192872709E-3</c:v>
                      </c:pt>
                      <c:pt idx="3">
                        <c:v>6.2747302404755E-4</c:v>
                      </c:pt>
                      <c:pt idx="4">
                        <c:v>6.2741863436739155E-4</c:v>
                      </c:pt>
                      <c:pt idx="5">
                        <c:v>4.3272316895944353E-4</c:v>
                      </c:pt>
                      <c:pt idx="6">
                        <c:v>4.3269732243491336E-4</c:v>
                      </c:pt>
                      <c:pt idx="7">
                        <c:v>3.2383985197489675E-4</c:v>
                      </c:pt>
                      <c:pt idx="8">
                        <c:v>2.5874508126796312E-4</c:v>
                      </c:pt>
                      <c:pt idx="9">
                        <c:v>2.5873585125827379E-4</c:v>
                      </c:pt>
                      <c:pt idx="10">
                        <c:v>-5.5241493274030751E-6</c:v>
                      </c:pt>
                      <c:pt idx="11">
                        <c:v>1.6141021930358551E-4</c:v>
                      </c:pt>
                      <c:pt idx="12">
                        <c:v>1.6140663180702096E-4</c:v>
                      </c:pt>
                      <c:pt idx="13">
                        <c:v>1.6140304594086747E-4</c:v>
                      </c:pt>
                      <c:pt idx="14">
                        <c:v>1.4159987944450126E-4</c:v>
                      </c:pt>
                      <c:pt idx="15">
                        <c:v>1.4159712190305783E-4</c:v>
                      </c:pt>
                      <c:pt idx="16">
                        <c:v>1.2756480648804891E-4</c:v>
                      </c:pt>
                      <c:pt idx="17">
                        <c:v>2.295242750041657E-4</c:v>
                      </c:pt>
                      <c:pt idx="18">
                        <c:v>2.2952070261782288E-4</c:v>
                      </c:pt>
                      <c:pt idx="19">
                        <c:v>2.0900112379373397E-4</c:v>
                      </c:pt>
                      <c:pt idx="20">
                        <c:v>1.9184946619075954E-4</c:v>
                      </c:pt>
                      <c:pt idx="21">
                        <c:v>1.9184697338106005E-4</c:v>
                      </c:pt>
                      <c:pt idx="22">
                        <c:v>3.5869836599813508E-4</c:v>
                      </c:pt>
                      <c:pt idx="23">
                        <c:v>2.4944862729204588E-4</c:v>
                      </c:pt>
                      <c:pt idx="24">
                        <c:v>2.4944583296800641E-4</c:v>
                      </c:pt>
                      <c:pt idx="25">
                        <c:v>2.3782665165495651E-4</c:v>
                      </c:pt>
                      <c:pt idx="26">
                        <c:v>3.0429665215839718E-4</c:v>
                      </c:pt>
                      <c:pt idx="27">
                        <c:v>3.0429354384491948E-4</c:v>
                      </c:pt>
                      <c:pt idx="28">
                        <c:v>2.870116206018299E-4</c:v>
                      </c:pt>
                      <c:pt idx="29">
                        <c:v>3.4194677406042674E-4</c:v>
                      </c:pt>
                      <c:pt idx="30">
                        <c:v>3.4194364180154294E-4</c:v>
                      </c:pt>
                      <c:pt idx="31">
                        <c:v>2.6019080779206006E-4</c:v>
                      </c:pt>
                      <c:pt idx="32">
                        <c:v>3.1253093692761784E-4</c:v>
                      </c:pt>
                      <c:pt idx="33">
                        <c:v>3.1252832360727272E-4</c:v>
                      </c:pt>
                      <c:pt idx="34">
                        <c:v>3.491465667029221E-4</c:v>
                      </c:pt>
                      <c:pt idx="35">
                        <c:v>3.4914385325570671E-4</c:v>
                      </c:pt>
                      <c:pt idx="36">
                        <c:v>3.4914114096328138E-4</c:v>
                      </c:pt>
                      <c:pt idx="37">
                        <c:v>4.369859474437351E-4</c:v>
                      </c:pt>
                      <c:pt idx="38">
                        <c:v>4.369827668081551E-4</c:v>
                      </c:pt>
                      <c:pt idx="39">
                        <c:v>4.3697958752305673E-4</c:v>
                      </c:pt>
                      <c:pt idx="40">
                        <c:v>4.78773178910561E-4</c:v>
                      </c:pt>
                      <c:pt idx="41">
                        <c:v>4.7876979046460917E-4</c:v>
                      </c:pt>
                      <c:pt idx="42">
                        <c:v>4.6363836210164245E-4</c:v>
                      </c:pt>
                      <c:pt idx="43">
                        <c:v>5.0243516453979896E-4</c:v>
                      </c:pt>
                      <c:pt idx="44">
                        <c:v>5.0243181111660369E-4</c:v>
                      </c:pt>
                      <c:pt idx="45">
                        <c:v>4.8880313670426542E-4</c:v>
                      </c:pt>
                      <c:pt idx="46">
                        <c:v>4.2401942570304148E-4</c:v>
                      </c:pt>
                      <c:pt idx="47">
                        <c:v>4.192472852569908E-4</c:v>
                      </c:pt>
                      <c:pt idx="48">
                        <c:v>3.5677503250147751E-4</c:v>
                      </c:pt>
                      <c:pt idx="49">
                        <c:v>4.6871594247542428E-4</c:v>
                      </c:pt>
                      <c:pt idx="50">
                        <c:v>4.6428871781954391E-4</c:v>
                      </c:pt>
                      <c:pt idx="51">
                        <c:v>4.5986154690099226E-4</c:v>
                      </c:pt>
                      <c:pt idx="52">
                        <c:v>3.5983651357569428E-4</c:v>
                      </c:pt>
                      <c:pt idx="53">
                        <c:v>3.5549399679566269E-4</c:v>
                      </c:pt>
                      <c:pt idx="54">
                        <c:v>3.7741870822936016E-4</c:v>
                      </c:pt>
                      <c:pt idx="55">
                        <c:v>3.7326553102694096E-4</c:v>
                      </c:pt>
                      <c:pt idx="56">
                        <c:v>4.3640937521963186E-4</c:v>
                      </c:pt>
                      <c:pt idx="57">
                        <c:v>4.3240162475939597E-4</c:v>
                      </c:pt>
                      <c:pt idx="58">
                        <c:v>4.2839391816558794E-4</c:v>
                      </c:pt>
                      <c:pt idx="59">
                        <c:v>4.4927741633414998E-4</c:v>
                      </c:pt>
                      <c:pt idx="60">
                        <c:v>4.4540107543460079E-4</c:v>
                      </c:pt>
                      <c:pt idx="61">
                        <c:v>4.4152477558380117E-4</c:v>
                      </c:pt>
                      <c:pt idx="62">
                        <c:v>4.3764851673774321E-4</c:v>
                      </c:pt>
                      <c:pt idx="63">
                        <c:v>3.791154636841653E-4</c:v>
                      </c:pt>
                      <c:pt idx="64">
                        <c:v>4.0646547535788126E-4</c:v>
                      </c:pt>
                      <c:pt idx="65">
                        <c:v>4.0280071171421044E-4</c:v>
                      </c:pt>
                      <c:pt idx="66">
                        <c:v>5.038079744187139E-4</c:v>
                      </c:pt>
                      <c:pt idx="67">
                        <c:v>4.9443090691222709E-4</c:v>
                      </c:pt>
                      <c:pt idx="68">
                        <c:v>4.9084632404909384E-4</c:v>
                      </c:pt>
                      <c:pt idx="69">
                        <c:v>3.7453358079227492E-4</c:v>
                      </c:pt>
                      <c:pt idx="70">
                        <c:v>3.7099754328430261E-4</c:v>
                      </c:pt>
                      <c:pt idx="71">
                        <c:v>4.3290251820588449E-4</c:v>
                      </c:pt>
                      <c:pt idx="72">
                        <c:v>3.2026935045512817E-4</c:v>
                      </c:pt>
                      <c:pt idx="73">
                        <c:v>3.4577104798590711E-4</c:v>
                      </c:pt>
                      <c:pt idx="74">
                        <c:v>3.4237863705081548E-4</c:v>
                      </c:pt>
                      <c:pt idx="75">
                        <c:v>3.6893413971533415E-4</c:v>
                      </c:pt>
                      <c:pt idx="76">
                        <c:v>3.297221984676411E-4</c:v>
                      </c:pt>
                      <c:pt idx="77">
                        <c:v>3.2638925908259214E-4</c:v>
                      </c:pt>
                      <c:pt idx="78">
                        <c:v>3.230563495064707E-4</c:v>
                      </c:pt>
                      <c:pt idx="79">
                        <c:v>3.7909006047458254E-4</c:v>
                      </c:pt>
                      <c:pt idx="80">
                        <c:v>3.7582056813843047E-4</c:v>
                      </c:pt>
                      <c:pt idx="81">
                        <c:v>3.7255110459478828E-4</c:v>
                      </c:pt>
                      <c:pt idx="82">
                        <c:v>3.2994412562860494E-4</c:v>
                      </c:pt>
                      <c:pt idx="83">
                        <c:v>3.2673903321158457E-4</c:v>
                      </c:pt>
                      <c:pt idx="84">
                        <c:v>3.8554822665028561E-4</c:v>
                      </c:pt>
                      <c:pt idx="85">
                        <c:v>3.82360859825355E-4</c:v>
                      </c:pt>
                      <c:pt idx="86">
                        <c:v>3.770706410117893E-4</c:v>
                      </c:pt>
                      <c:pt idx="87">
                        <c:v>4.030245384050183E-4</c:v>
                      </c:pt>
                      <c:pt idx="88">
                        <c:v>3.9987522227082794E-4</c:v>
                      </c:pt>
                      <c:pt idx="89">
                        <c:v>3.3184268970511382E-4</c:v>
                      </c:pt>
                      <c:pt idx="90">
                        <c:v>3.2811157461593867E-4</c:v>
                      </c:pt>
                      <c:pt idx="91">
                        <c:v>3.2498551996836504E-4</c:v>
                      </c:pt>
                      <c:pt idx="92">
                        <c:v>4.1311372969605776E-4</c:v>
                      </c:pt>
                      <c:pt idx="93">
                        <c:v>4.1000725981051196E-4</c:v>
                      </c:pt>
                      <c:pt idx="94">
                        <c:v>4.0690081582971826E-4</c:v>
                      </c:pt>
                      <c:pt idx="95">
                        <c:v>4.3371286229033126E-4</c:v>
                      </c:pt>
                      <c:pt idx="96">
                        <c:v>4.3061479500824615E-4</c:v>
                      </c:pt>
                      <c:pt idx="97">
                        <c:v>3.9902751740676298E-4</c:v>
                      </c:pt>
                      <c:pt idx="98">
                        <c:v>3.9590987428215232E-4</c:v>
                      </c:pt>
                      <c:pt idx="99">
                        <c:v>4.2438790763811709E-4</c:v>
                      </c:pt>
                      <c:pt idx="100">
                        <c:v>5.1780589401331269E-4</c:v>
                      </c:pt>
                      <c:pt idx="101">
                        <c:v>5.1466794845536439E-4</c:v>
                      </c:pt>
                      <c:pt idx="102">
                        <c:v>4.4953635648607287E-4</c:v>
                      </c:pt>
                      <c:pt idx="103">
                        <c:v>4.1607057301420617E-4</c:v>
                      </c:pt>
                      <c:pt idx="104">
                        <c:v>4.1291858174440359E-4</c:v>
                      </c:pt>
                      <c:pt idx="105">
                        <c:v>4.4417747655303187E-4</c:v>
                      </c:pt>
                      <c:pt idx="106">
                        <c:v>4.7540033473674159E-4</c:v>
                      </c:pt>
                      <c:pt idx="107">
                        <c:v>4.7221007801474943E-4</c:v>
                      </c:pt>
                      <c:pt idx="108">
                        <c:v>4.6901984849053596E-4</c:v>
                      </c:pt>
                      <c:pt idx="109">
                        <c:v>4.3551664536489059E-4</c:v>
                      </c:pt>
                      <c:pt idx="110">
                        <c:v>4.3231465237193338E-4</c:v>
                      </c:pt>
                      <c:pt idx="111">
                        <c:v>3.9743061816074069E-4</c:v>
                      </c:pt>
                      <c:pt idx="112">
                        <c:v>5.9113583703520245E-4</c:v>
                      </c:pt>
                      <c:pt idx="113">
                        <c:v>5.8790624782474523E-4</c:v>
                      </c:pt>
                      <c:pt idx="114">
                        <c:v>4.5667605728733502E-4</c:v>
                      </c:pt>
                      <c:pt idx="115">
                        <c:v>5.2023203509354019E-4</c:v>
                      </c:pt>
                      <c:pt idx="116">
                        <c:v>5.1698130150183166E-4</c:v>
                      </c:pt>
                      <c:pt idx="117">
                        <c:v>5.4939149428619789E-4</c:v>
                      </c:pt>
                      <c:pt idx="118">
                        <c:v>4.8205489342400642E-4</c:v>
                      </c:pt>
                      <c:pt idx="119">
                        <c:v>4.7877636659876061E-4</c:v>
                      </c:pt>
                      <c:pt idx="120">
                        <c:v>5.1026596376187118E-4</c:v>
                      </c:pt>
                      <c:pt idx="121">
                        <c:v>4.7631752526068269E-4</c:v>
                      </c:pt>
                      <c:pt idx="122">
                        <c:v>4.7301061508694237E-4</c:v>
                      </c:pt>
                      <c:pt idx="123">
                        <c:v>6.0560850579701028E-4</c:v>
                      </c:pt>
                      <c:pt idx="124">
                        <c:v>5.0485303511844221E-4</c:v>
                      </c:pt>
                      <c:pt idx="125">
                        <c:v>5.015106270918132E-4</c:v>
                      </c:pt>
                      <c:pt idx="126">
                        <c:v>4.3464513288084738E-4</c:v>
                      </c:pt>
                      <c:pt idx="127">
                        <c:v>5.3718037020514958E-4</c:v>
                      </c:pt>
                      <c:pt idx="128">
                        <c:v>5.3378159315911849E-4</c:v>
                      </c:pt>
                      <c:pt idx="129">
                        <c:v>5.7523099950303148E-4</c:v>
                      </c:pt>
                      <c:pt idx="130">
                        <c:v>5.7176689937005079E-4</c:v>
                      </c:pt>
                      <c:pt idx="131">
                        <c:v>5.6830283096281789E-4</c:v>
                      </c:pt>
                      <c:pt idx="132">
                        <c:v>6.0439139385964013E-4</c:v>
                      </c:pt>
                      <c:pt idx="133">
                        <c:v>6.0089903100770824E-4</c:v>
                      </c:pt>
                      <c:pt idx="134">
                        <c:v>5.9740670040916413E-4</c:v>
                      </c:pt>
                      <c:pt idx="135">
                        <c:v>5.6182334031797837E-4</c:v>
                      </c:pt>
                      <c:pt idx="136">
                        <c:v>5.5831331357784528E-4</c:v>
                      </c:pt>
                      <c:pt idx="137">
                        <c:v>5.9788740328335448E-4</c:v>
                      </c:pt>
                      <c:pt idx="138">
                        <c:v>5.2860534358769608E-4</c:v>
                      </c:pt>
                      <c:pt idx="139">
                        <c:v>5.2501087548595762E-4</c:v>
                      </c:pt>
                      <c:pt idx="140">
                        <c:v>5.9775446608297314E-4</c:v>
                      </c:pt>
                      <c:pt idx="141">
                        <c:v>5.9413322540122443E-4</c:v>
                      </c:pt>
                      <c:pt idx="142">
                        <c:v>5.2188505928434917E-4</c:v>
                      </c:pt>
                      <c:pt idx="143">
                        <c:v>5.5831217062850421E-4</c:v>
                      </c:pt>
                      <c:pt idx="144">
                        <c:v>5.5464073727426206E-4</c:v>
                      </c:pt>
                      <c:pt idx="145">
                        <c:v>5.9215207115729889E-4</c:v>
                      </c:pt>
                      <c:pt idx="146">
                        <c:v>5.1831961927449155E-4</c:v>
                      </c:pt>
                      <c:pt idx="147">
                        <c:v>5.1459253294390095E-4</c:v>
                      </c:pt>
                      <c:pt idx="148">
                        <c:v>5.511651189028942E-4</c:v>
                      </c:pt>
                      <c:pt idx="149">
                        <c:v>5.900834435688283E-4</c:v>
                      </c:pt>
                      <c:pt idx="150">
                        <c:v>5.8630274396491964E-4</c:v>
                      </c:pt>
                      <c:pt idx="151">
                        <c:v>5.8640024972292219E-4</c:v>
                      </c:pt>
                      <c:pt idx="152">
                        <c:v>5.0697635639530879E-4</c:v>
                      </c:pt>
                      <c:pt idx="153">
                        <c:v>5.0316663395274337E-4</c:v>
                      </c:pt>
                      <c:pt idx="154">
                        <c:v>5.8339833126278332E-4</c:v>
                      </c:pt>
                      <c:pt idx="155">
                        <c:v>5.795368911989398E-4</c:v>
                      </c:pt>
                      <c:pt idx="156">
                        <c:v>6.9552635982593903E-4</c:v>
                      </c:pt>
                      <c:pt idx="157">
                        <c:v>6.5574929937731359E-4</c:v>
                      </c:pt>
                      <c:pt idx="158">
                        <c:v>6.518481264410304E-4</c:v>
                      </c:pt>
                      <c:pt idx="159">
                        <c:v>6.5165262675403893E-4</c:v>
                      </c:pt>
                      <c:pt idx="160">
                        <c:v>6.9413744669228217E-4</c:v>
                      </c:pt>
                      <c:pt idx="161">
                        <c:v>6.9017307121046708E-4</c:v>
                      </c:pt>
                      <c:pt idx="162">
                        <c:v>5.685083556534711E-4</c:v>
                      </c:pt>
                      <c:pt idx="163">
                        <c:v>6.4781450188350126E-4</c:v>
                      </c:pt>
                      <c:pt idx="164">
                        <c:v>6.4381804541504336E-4</c:v>
                      </c:pt>
                      <c:pt idx="165">
                        <c:v>6.3982163008563324E-4</c:v>
                      </c:pt>
                      <c:pt idx="166">
                        <c:v>7.3027564347747439E-4</c:v>
                      </c:pt>
                      <c:pt idx="167">
                        <c:v>7.2619817296727543E-4</c:v>
                      </c:pt>
                      <c:pt idx="168">
                        <c:v>6.4281142222302366E-4</c:v>
                      </c:pt>
                      <c:pt idx="169">
                        <c:v>6.3871975495945774E-4</c:v>
                      </c:pt>
                      <c:pt idx="170">
                        <c:v>7.2082019451917122E-4</c:v>
                      </c:pt>
                      <c:pt idx="171">
                        <c:v>7.2016052364759866E-4</c:v>
                      </c:pt>
                      <c:pt idx="172">
                        <c:v>7.1602422030701417E-4</c:v>
                      </c:pt>
                      <c:pt idx="173">
                        <c:v>7.162058464156738E-4</c:v>
                      </c:pt>
                      <c:pt idx="174">
                        <c:v>7.2078821591458893E-4</c:v>
                      </c:pt>
                      <c:pt idx="175">
                        <c:v>7.1657579219219292E-4</c:v>
                      </c:pt>
                      <c:pt idx="176">
                        <c:v>7.1411710258501644E-4</c:v>
                      </c:pt>
                      <c:pt idx="177">
                        <c:v>6.7011404418426191E-4</c:v>
                      </c:pt>
                      <c:pt idx="178">
                        <c:v>6.6587588359958132E-4</c:v>
                      </c:pt>
                      <c:pt idx="179">
                        <c:v>7.4923693224739822E-4</c:v>
                      </c:pt>
                      <c:pt idx="180">
                        <c:v>7.4963083194753825E-4</c:v>
                      </c:pt>
                      <c:pt idx="181">
                        <c:v>7.453501180305507E-4</c:v>
                      </c:pt>
                      <c:pt idx="182">
                        <c:v>7.4759944130323045E-4</c:v>
                      </c:pt>
                      <c:pt idx="183">
                        <c:v>7.0539836073277935E-4</c:v>
                      </c:pt>
                      <c:pt idx="184">
                        <c:v>7.0104732180145267E-4</c:v>
                      </c:pt>
                      <c:pt idx="185">
                        <c:v>6.9669633092332348E-4</c:v>
                      </c:pt>
                      <c:pt idx="186">
                        <c:v>7.4533781901283205E-4</c:v>
                      </c:pt>
                      <c:pt idx="187">
                        <c:v>7.4093079880281848E-4</c:v>
                      </c:pt>
                      <c:pt idx="188">
                        <c:v>7.3652382790221596E-4</c:v>
                      </c:pt>
                      <c:pt idx="189">
                        <c:v>8.2348303753139234E-4</c:v>
                      </c:pt>
                      <c:pt idx="190">
                        <c:v>8.1905873111058852E-4</c:v>
                      </c:pt>
                      <c:pt idx="191">
                        <c:v>7.2892186840950706E-4</c:v>
                      </c:pt>
                      <c:pt idx="192">
                        <c:v>7.2448083263797539E-4</c:v>
                      </c:pt>
                      <c:pt idx="193">
                        <c:v>7.704625585369867E-4</c:v>
                      </c:pt>
                      <c:pt idx="194">
                        <c:v>7.2689113213589339E-4</c:v>
                      </c:pt>
                      <c:pt idx="195">
                        <c:v>7.2238010788232894E-4</c:v>
                      </c:pt>
                      <c:pt idx="196">
                        <c:v>8.6006880608325979E-4</c:v>
                      </c:pt>
                      <c:pt idx="197">
                        <c:v>8.5552139704277868E-4</c:v>
                      </c:pt>
                      <c:pt idx="198">
                        <c:v>8.5097404048313128E-4</c:v>
                      </c:pt>
                      <c:pt idx="199">
                        <c:v>8.0520033373756921E-4</c:v>
                      </c:pt>
                      <c:pt idx="200">
                        <c:v>8.6598253759723502E-4</c:v>
                      </c:pt>
                      <c:pt idx="201">
                        <c:v>8.613050190849125E-4</c:v>
                      </c:pt>
                      <c:pt idx="202">
                        <c:v>8.5662755585844488E-4</c:v>
                      </c:pt>
                      <c:pt idx="203">
                        <c:v>8.6015908463333624E-4</c:v>
                      </c:pt>
                      <c:pt idx="204">
                        <c:v>8.5543661786991235E-4</c:v>
                      </c:pt>
                      <c:pt idx="205">
                        <c:v>9.0168297562658907E-4</c:v>
                      </c:pt>
                      <c:pt idx="206">
                        <c:v>9.0570362250040051E-4</c:v>
                      </c:pt>
                      <c:pt idx="207">
                        <c:v>9.0091513915783311E-4</c:v>
                      </c:pt>
                      <c:pt idx="208">
                        <c:v>8.5779945968539122E-4</c:v>
                      </c:pt>
                      <c:pt idx="209">
                        <c:v>8.5779998191840923E-4</c:v>
                      </c:pt>
                      <c:pt idx="210">
                        <c:v>8.5293024877283968E-4</c:v>
                      </c:pt>
                      <c:pt idx="211">
                        <c:v>9.0190055769218504E-4</c:v>
                      </c:pt>
                      <c:pt idx="212">
                        <c:v>8.6153340183703255E-4</c:v>
                      </c:pt>
                      <c:pt idx="213">
                        <c:v>8.5655780989398042E-4</c:v>
                      </c:pt>
                      <c:pt idx="214">
                        <c:v>9.1194080349482468E-4</c:v>
                      </c:pt>
                      <c:pt idx="215">
                        <c:v>9.7297051424690242E-4</c:v>
                      </c:pt>
                      <c:pt idx="216">
                        <c:v>9.6785350606641064E-4</c:v>
                      </c:pt>
                      <c:pt idx="217">
                        <c:v>9.8027896924519475E-4</c:v>
                      </c:pt>
                      <c:pt idx="218">
                        <c:v>1.0908970866713409E-3</c:v>
                      </c:pt>
                      <c:pt idx="219">
                        <c:v>1.0856303880688116E-3</c:v>
                      </c:pt>
                      <c:pt idx="220">
                        <c:v>1.1579155726004426E-3</c:v>
                      </c:pt>
                      <c:pt idx="221">
                        <c:v>1.0132887707354715E-3</c:v>
                      </c:pt>
                      <c:pt idx="222">
                        <c:v>1.00778606089674E-3</c:v>
                      </c:pt>
                      <c:pt idx="223">
                        <c:v>1.1646543436578394E-3</c:v>
                      </c:pt>
                      <c:pt idx="224">
                        <c:v>1.158892185704841E-3</c:v>
                      </c:pt>
                      <c:pt idx="225">
                        <c:v>1.1531301107117441E-3</c:v>
                      </c:pt>
                      <c:pt idx="226">
                        <c:v>9.9452704568520588E-4</c:v>
                      </c:pt>
                      <c:pt idx="227">
                        <c:v>1.0111717347254759E-3</c:v>
                      </c:pt>
                      <c:pt idx="228">
                        <c:v>1.0051581120006949E-3</c:v>
                      </c:pt>
                      <c:pt idx="229">
                        <c:v>1.4708538614860718E-3</c:v>
                      </c:pt>
                      <c:pt idx="230">
                        <c:v>1.4643474213674166E-3</c:v>
                      </c:pt>
                      <c:pt idx="231">
                        <c:v>1.4578410874145722E-3</c:v>
                      </c:pt>
                      <c:pt idx="232">
                        <c:v>1.5114870924534955E-3</c:v>
                      </c:pt>
                      <c:pt idx="233">
                        <c:v>1.5569494673783177E-3</c:v>
                      </c:pt>
                      <c:pt idx="234">
                        <c:v>1.5499376741744478E-3</c:v>
                      </c:pt>
                      <c:pt idx="235">
                        <c:v>1.6888823591615111E-3</c:v>
                      </c:pt>
                      <c:pt idx="236">
                        <c:v>1.676261203142061E-3</c:v>
                      </c:pt>
                      <c:pt idx="237">
                        <c:v>1.66860786900648E-3</c:v>
                      </c:pt>
                      <c:pt idx="238">
                        <c:v>1.8985343782248556E-3</c:v>
                      </c:pt>
                      <c:pt idx="239">
                        <c:v>2.0771520336099439E-3</c:v>
                      </c:pt>
                      <c:pt idx="240">
                        <c:v>2.0687052706168671E-3</c:v>
                      </c:pt>
                      <c:pt idx="241">
                        <c:v>1.9791091641254469E-3</c:v>
                      </c:pt>
                      <c:pt idx="242">
                        <c:v>2.2244961362287768E-3</c:v>
                      </c:pt>
                      <c:pt idx="243">
                        <c:v>2.2149443175494489E-3</c:v>
                      </c:pt>
                      <c:pt idx="244">
                        <c:v>2.2053927258465123E-3</c:v>
                      </c:pt>
                      <c:pt idx="245">
                        <c:v>2.6593721046842015E-3</c:v>
                      </c:pt>
                      <c:pt idx="246">
                        <c:v>2.6491336119340461E-3</c:v>
                      </c:pt>
                      <c:pt idx="247">
                        <c:v>2.6388953817283564E-3</c:v>
                      </c:pt>
                      <c:pt idx="248">
                        <c:v>2.7122620367940505E-3</c:v>
                      </c:pt>
                      <c:pt idx="249">
                        <c:v>2.7012701825386656E-3</c:v>
                      </c:pt>
                      <c:pt idx="250">
                        <c:v>2.6902786288281817E-3</c:v>
                      </c:pt>
                      <c:pt idx="251">
                        <c:v>2.8428876201449784E-3</c:v>
                      </c:pt>
                      <c:pt idx="252">
                        <c:v>2.8312233917784251E-3</c:v>
                      </c:pt>
                      <c:pt idx="253">
                        <c:v>2.8195595006929941E-3</c:v>
                      </c:pt>
                      <c:pt idx="254">
                        <c:v>3.200421649627899E-3</c:v>
                      </c:pt>
                      <c:pt idx="255">
                        <c:v>3.1885937995618538E-3</c:v>
                      </c:pt>
                      <c:pt idx="256">
                        <c:v>3.2210675649048787E-3</c:v>
                      </c:pt>
                      <c:pt idx="257">
                        <c:v>3.8765929585063384E-3</c:v>
                      </c:pt>
                      <c:pt idx="258">
                        <c:v>3.8639773717430177E-3</c:v>
                      </c:pt>
                      <c:pt idx="259">
                        <c:v>4.3234652217866232E-3</c:v>
                      </c:pt>
                      <c:pt idx="260">
                        <c:v>4.5065834007853283E-3</c:v>
                      </c:pt>
                      <c:pt idx="261">
                        <c:v>4.4934810477989303E-3</c:v>
                      </c:pt>
                      <c:pt idx="262">
                        <c:v>4.4803791317285869E-3</c:v>
                      </c:pt>
                      <c:pt idx="263">
                        <c:v>5.1983973344668262E-3</c:v>
                      </c:pt>
                      <c:pt idx="264">
                        <c:v>5.1850852021709032E-3</c:v>
                      </c:pt>
                      <c:pt idx="265">
                        <c:v>5.2539751309707691E-3</c:v>
                      </c:pt>
                      <c:pt idx="266">
                        <c:v>4.8766083708341804E-3</c:v>
                      </c:pt>
                      <c:pt idx="267">
                        <c:v>4.8643440247603227E-3</c:v>
                      </c:pt>
                      <c:pt idx="268">
                        <c:v>4.6194164912988092E-3</c:v>
                      </c:pt>
                      <c:pt idx="269">
                        <c:v>4.6083036539361147E-3</c:v>
                      </c:pt>
                      <c:pt idx="270">
                        <c:v>4.5971911366842954E-3</c:v>
                      </c:pt>
                      <c:pt idx="271">
                        <c:v>4.6256801568128388E-3</c:v>
                      </c:pt>
                      <c:pt idx="272">
                        <c:v>4.6154590528690639E-3</c:v>
                      </c:pt>
                      <c:pt idx="273">
                        <c:v>5.2198242584901222E-3</c:v>
                      </c:pt>
                      <c:pt idx="274">
                        <c:v>5.3439389597831786E-3</c:v>
                      </c:pt>
                      <c:pt idx="275">
                        <c:v>6.3290235325296164E-3</c:v>
                      </c:pt>
                      <c:pt idx="276">
                        <c:v>6.3206528025000477E-3</c:v>
                      </c:pt>
                      <c:pt idx="277">
                        <c:v>7.9464091563661628E-3</c:v>
                      </c:pt>
                      <c:pt idx="278">
                        <c:v>9.1239552918695142E-3</c:v>
                      </c:pt>
                      <c:pt idx="279">
                        <c:v>9.1164573600926464E-3</c:v>
                      </c:pt>
                      <c:pt idx="280">
                        <c:v>7.5470244778993115E-3</c:v>
                      </c:pt>
                      <c:pt idx="281">
                        <c:v>8.8552134933505278E-3</c:v>
                      </c:pt>
                      <c:pt idx="282">
                        <c:v>8.8486693508843025E-3</c:v>
                      </c:pt>
                      <c:pt idx="283">
                        <c:v>1.060506807804289E-2</c:v>
                      </c:pt>
                      <c:pt idx="284">
                        <c:v>1.1032183616248867E-2</c:v>
                      </c:pt>
                      <c:pt idx="285">
                        <c:v>1.1026527946962046E-2</c:v>
                      </c:pt>
                      <c:pt idx="286">
                        <c:v>1.1079774177116508E-2</c:v>
                      </c:pt>
                      <c:pt idx="287">
                        <c:v>1.0902398249757349E-2</c:v>
                      </c:pt>
                      <c:pt idx="288">
                        <c:v>1.0897454626427468E-2</c:v>
                      </c:pt>
                      <c:pt idx="289">
                        <c:v>1.0812874179825901E-2</c:v>
                      </c:pt>
                      <c:pt idx="290">
                        <c:v>9.9456496944725376E-3</c:v>
                      </c:pt>
                      <c:pt idx="291">
                        <c:v>9.941295221511515E-3</c:v>
                      </c:pt>
                      <c:pt idx="292">
                        <c:v>9.9369408268701175E-3</c:v>
                      </c:pt>
                      <c:pt idx="293">
                        <c:v>8.0608746217883179E-3</c:v>
                      </c:pt>
                      <c:pt idx="294">
                        <c:v>8.0566288493110448E-3</c:v>
                      </c:pt>
                      <c:pt idx="295">
                        <c:v>6.1444134700837701E-3</c:v>
                      </c:pt>
                      <c:pt idx="296">
                        <c:v>4.7446149074030801E-3</c:v>
                      </c:pt>
                      <c:pt idx="297">
                        <c:v>4.7405074489140567E-3</c:v>
                      </c:pt>
                      <c:pt idx="298">
                        <c:v>3.8724146060111512E-3</c:v>
                      </c:pt>
                      <c:pt idx="299">
                        <c:v>2.7811730629707723E-3</c:v>
                      </c:pt>
                      <c:pt idx="300">
                        <c:v>2.7771727707364131E-3</c:v>
                      </c:pt>
                      <c:pt idx="301">
                        <c:v>1.8440471896020978E-3</c:v>
                      </c:pt>
                      <c:pt idx="302">
                        <c:v>1.1949599378989588E-3</c:v>
                      </c:pt>
                      <c:pt idx="303">
                        <c:v>1.191020119317974E-3</c:v>
                      </c:pt>
                      <c:pt idx="304">
                        <c:v>1.0531541865275557E-3</c:v>
                      </c:pt>
                      <c:pt idx="305">
                        <c:v>8.5321117157186087E-4</c:v>
                      </c:pt>
                      <c:pt idx="306">
                        <c:v>8.493392507198564E-4</c:v>
                      </c:pt>
                      <c:pt idx="307">
                        <c:v>9.9369348166768114E-4</c:v>
                      </c:pt>
                      <c:pt idx="308">
                        <c:v>6.7745316084794299E-4</c:v>
                      </c:pt>
                      <c:pt idx="309">
                        <c:v>6.7363361991660143E-4</c:v>
                      </c:pt>
                      <c:pt idx="310">
                        <c:v>7.0568146431899622E-4</c:v>
                      </c:pt>
                      <c:pt idx="311">
                        <c:v>8.8742713281551378E-4</c:v>
                      </c:pt>
                      <c:pt idx="312">
                        <c:v>8.8364072511108662E-4</c:v>
                      </c:pt>
                      <c:pt idx="313">
                        <c:v>9.1370376387213219E-4</c:v>
                      </c:pt>
                      <c:pt idx="314">
                        <c:v>9.0993396214502991E-4</c:v>
                      </c:pt>
                      <c:pt idx="315">
                        <c:v>7.8524801465748671E-4</c:v>
                      </c:pt>
                      <c:pt idx="316">
                        <c:v>8.543517991991842E-4</c:v>
                      </c:pt>
                      <c:pt idx="317">
                        <c:v>8.5062727720595194E-4</c:v>
                      </c:pt>
                      <c:pt idx="318">
                        <c:v>8.8034511138556889E-4</c:v>
                      </c:pt>
                      <c:pt idx="319">
                        <c:v>7.6202722092513721E-4</c:v>
                      </c:pt>
                      <c:pt idx="320">
                        <c:v>9.0222973326520913E-4</c:v>
                      </c:pt>
                      <c:pt idx="321">
                        <c:v>8.9855305726959202E-4</c:v>
                      </c:pt>
                      <c:pt idx="322">
                        <c:v>7.4693102249650709E-4</c:v>
                      </c:pt>
                      <c:pt idx="323">
                        <c:v>7.7502829550799349E-4</c:v>
                      </c:pt>
                      <c:pt idx="324">
                        <c:v>7.7137944656323733E-4</c:v>
                      </c:pt>
                      <c:pt idx="325">
                        <c:v>7.2889180435998331E-4</c:v>
                      </c:pt>
                      <c:pt idx="326">
                        <c:v>8.3267703814856903E-4</c:v>
                      </c:pt>
                      <c:pt idx="327">
                        <c:v>8.2904738440452977E-4</c:v>
                      </c:pt>
                      <c:pt idx="328">
                        <c:v>8.933263405299371E-4</c:v>
                      </c:pt>
                      <c:pt idx="329">
                        <c:v>6.7153813536652306E-4</c:v>
                      </c:pt>
                      <c:pt idx="330">
                        <c:v>6.6793570632509144E-4</c:v>
                      </c:pt>
                      <c:pt idx="331">
                        <c:v>7.3335743990314301E-4</c:v>
                      </c:pt>
                      <c:pt idx="332">
                        <c:v>7.6248073315089162E-4</c:v>
                      </c:pt>
                      <c:pt idx="333">
                        <c:v>7.5890811769128671E-4</c:v>
                      </c:pt>
                      <c:pt idx="334">
                        <c:v>8.5811593301363749E-4</c:v>
                      </c:pt>
                      <c:pt idx="335">
                        <c:v>6.3589848984165463E-4</c:v>
                      </c:pt>
                      <c:pt idx="336">
                        <c:v>6.3237402879882335E-4</c:v>
                      </c:pt>
                      <c:pt idx="337">
                        <c:v>6.2884959607724226E-4</c:v>
                      </c:pt>
                      <c:pt idx="338">
                        <c:v>5.8703408491732399E-4</c:v>
                      </c:pt>
                      <c:pt idx="339">
                        <c:v>5.835278362614799E-4</c:v>
                      </c:pt>
                      <c:pt idx="340">
                        <c:v>5.8002161543668426E-4</c:v>
                      </c:pt>
                      <c:pt idx="341">
                        <c:v>6.7695210558951487E-4</c:v>
                      </c:pt>
                      <c:pt idx="342">
                        <c:v>6.7347057370490098E-4</c:v>
                      </c:pt>
                      <c:pt idx="343">
                        <c:v>6.357908308149906E-4</c:v>
                      </c:pt>
                      <c:pt idx="344">
                        <c:v>5.2341085176275232E-4</c:v>
                      </c:pt>
                      <c:pt idx="345">
                        <c:v>5.1995436890472522E-4</c:v>
                      </c:pt>
                      <c:pt idx="346">
                        <c:v>5.8101097724441427E-4</c:v>
                      </c:pt>
                      <c:pt idx="347">
                        <c:v>6.4429160249005856E-4</c:v>
                      </c:pt>
                      <c:pt idx="348">
                        <c:v>6.4087274429992802E-4</c:v>
                      </c:pt>
                      <c:pt idx="349">
                        <c:v>8.0532394656117996E-4</c:v>
                      </c:pt>
                      <c:pt idx="350">
                        <c:v>6.2839750881160336E-4</c:v>
                      </c:pt>
                      <c:pt idx="351">
                        <c:v>6.2500914844126388E-4</c:v>
                      </c:pt>
                      <c:pt idx="352">
                        <c:v>5.1681533779072714E-4</c:v>
                      </c:pt>
                      <c:pt idx="353">
                        <c:v>5.0944443391717645E-4</c:v>
                      </c:pt>
                      <c:pt idx="354">
                        <c:v>5.0610267347253287E-4</c:v>
                      </c:pt>
                      <c:pt idx="355">
                        <c:v>5.9960851230721592E-4</c:v>
                      </c:pt>
                      <c:pt idx="356">
                        <c:v>5.246899554559927E-4</c:v>
                      </c:pt>
                      <c:pt idx="357">
                        <c:v>5.2139951260570308E-4</c:v>
                      </c:pt>
                      <c:pt idx="358">
                        <c:v>5.7624267038140612E-4</c:v>
                      </c:pt>
                      <c:pt idx="359">
                        <c:v>4.3966165747617603E-4</c:v>
                      </c:pt>
                      <c:pt idx="360">
                        <c:v>4.3643950754816945E-4</c:v>
                      </c:pt>
                      <c:pt idx="361">
                        <c:v>5.2117282245526164E-4</c:v>
                      </c:pt>
                      <c:pt idx="362">
                        <c:v>5.1800409566803488E-4</c:v>
                      </c:pt>
                      <c:pt idx="363">
                        <c:v>5.1483539118670602E-4</c:v>
                      </c:pt>
                      <c:pt idx="364">
                        <c:v>3.7883414562871252E-4</c:v>
                      </c:pt>
                      <c:pt idx="365">
                        <c:v>3.7571482385877219E-4</c:v>
                      </c:pt>
                      <c:pt idx="366">
                        <c:v>3.7259552330711962E-4</c:v>
                      </c:pt>
                      <c:pt idx="367">
                        <c:v>3.9781145848472315E-4</c:v>
                      </c:pt>
                      <c:pt idx="368">
                        <c:v>3.9471467024733984E-4</c:v>
                      </c:pt>
                      <c:pt idx="369">
                        <c:v>3.2901357070589022E-4</c:v>
                      </c:pt>
                      <c:pt idx="370">
                        <c:v>4.5052872826457273E-4</c:v>
                      </c:pt>
                      <c:pt idx="371">
                        <c:v>3.5378089447105532E-4</c:v>
                      </c:pt>
                      <c:pt idx="372">
                        <c:v>3.5068985108317139E-4</c:v>
                      </c:pt>
                      <c:pt idx="373">
                        <c:v>3.8026126042655506E-4</c:v>
                      </c:pt>
                      <c:pt idx="374">
                        <c:v>4.7733485043347543E-4</c:v>
                      </c:pt>
                      <c:pt idx="375">
                        <c:v>4.7418388854462572E-4</c:v>
                      </c:pt>
                      <c:pt idx="376">
                        <c:v>4.710329483831689E-4</c:v>
                      </c:pt>
                      <c:pt idx="377">
                        <c:v>6.0460737356652348E-4</c:v>
                      </c:pt>
                      <c:pt idx="378">
                        <c:v>6.0140014045161028E-4</c:v>
                      </c:pt>
                      <c:pt idx="379">
                        <c:v>4.7332311405490332E-4</c:v>
                      </c:pt>
                      <c:pt idx="380">
                        <c:v>4.4233093184835028E-4</c:v>
                      </c:pt>
                      <c:pt idx="381">
                        <c:v>4.3906612917763246E-4</c:v>
                      </c:pt>
                      <c:pt idx="382">
                        <c:v>4.7435719285272837E-4</c:v>
                      </c:pt>
                      <c:pt idx="383">
                        <c:v>4.7105141675391968E-4</c:v>
                      </c:pt>
                      <c:pt idx="384">
                        <c:v>5.3703803910303059E-4</c:v>
                      </c:pt>
                      <c:pt idx="385">
                        <c:v>5.3371289793854903E-4</c:v>
                      </c:pt>
                      <c:pt idx="386">
                        <c:v>5.7142927565074011E-4</c:v>
                      </c:pt>
                      <c:pt idx="387">
                        <c:v>5.680583114990094E-4</c:v>
                      </c:pt>
                      <c:pt idx="388">
                        <c:v>5.6468737214854594E-4</c:v>
                      </c:pt>
                      <c:pt idx="389">
                        <c:v>5.6131645757019654E-4</c:v>
                      </c:pt>
                      <c:pt idx="390">
                        <c:v>6.0294770587173872E-4</c:v>
                      </c:pt>
                      <c:pt idx="391">
                        <c:v>5.3611479761234832E-4</c:v>
                      </c:pt>
                      <c:pt idx="392">
                        <c:v>5.3264508667272249E-4</c:v>
                      </c:pt>
                      <c:pt idx="393">
                        <c:v>5.6735137575082857E-4</c:v>
                      </c:pt>
                      <c:pt idx="394">
                        <c:v>5.6674500005286256E-4</c:v>
                      </c:pt>
                      <c:pt idx="395">
                        <c:v>5.632362021061421E-4</c:v>
                      </c:pt>
                      <c:pt idx="396">
                        <c:v>6.3320965106245582E-4</c:v>
                      </c:pt>
                      <c:pt idx="397">
                        <c:v>5.6430178522413118E-4</c:v>
                      </c:pt>
                      <c:pt idx="398">
                        <c:v>5.6074204858135425E-4</c:v>
                      </c:pt>
                      <c:pt idx="399">
                        <c:v>6.7104148971506899E-4</c:v>
                      </c:pt>
                      <c:pt idx="400">
                        <c:v>7.8284225011998956E-4</c:v>
                      </c:pt>
                      <c:pt idx="401">
                        <c:v>9.774850650198807E-4</c:v>
                      </c:pt>
                      <c:pt idx="402">
                        <c:v>9.7379002230446902E-4</c:v>
                      </c:pt>
                      <c:pt idx="403">
                        <c:v>7.9379947082431951E-4</c:v>
                      </c:pt>
                      <c:pt idx="404">
                        <c:v>8.0140815476815671E-4</c:v>
                      </c:pt>
                      <c:pt idx="405">
                        <c:v>7.9761979983575563E-4</c:v>
                      </c:pt>
                      <c:pt idx="406">
                        <c:v>9.9324142875742037E-4</c:v>
                      </c:pt>
                      <c:pt idx="407">
                        <c:v>9.210598617789376E-4</c:v>
                      </c:pt>
                      <c:pt idx="408">
                        <c:v>9.1719872067161845E-4</c:v>
                      </c:pt>
                      <c:pt idx="409">
                        <c:v>9.1333761240259398E-4</c:v>
                      </c:pt>
                      <c:pt idx="410">
                        <c:v>9.0947653693356162E-4</c:v>
                      </c:pt>
                      <c:pt idx="411">
                        <c:v>9.2011360400184915E-4</c:v>
                      </c:pt>
                      <c:pt idx="412">
                        <c:v>9.2678853977584143E-4</c:v>
                      </c:pt>
                      <c:pt idx="413">
                        <c:v>9.2282027703840446E-4</c:v>
                      </c:pt>
                      <c:pt idx="414">
                        <c:v>8.4728399649448046E-4</c:v>
                      </c:pt>
                      <c:pt idx="415">
                        <c:v>8.8958606774967245E-4</c:v>
                      </c:pt>
                      <c:pt idx="416">
                        <c:v>9.2918748739672405E-4</c:v>
                      </c:pt>
                      <c:pt idx="417">
                        <c:v>9.2513969349589315E-4</c:v>
                      </c:pt>
                      <c:pt idx="418">
                        <c:v>9.6844678522287574E-4</c:v>
                      </c:pt>
                      <c:pt idx="419">
                        <c:v>1.0971575006483857E-3</c:v>
                      </c:pt>
                      <c:pt idx="420">
                        <c:v>1.0930412612790374E-3</c:v>
                      </c:pt>
                      <c:pt idx="421">
                        <c:v>1.0163262680510899E-3</c:v>
                      </c:pt>
                      <c:pt idx="422">
                        <c:v>1.2259809121206644E-3</c:v>
                      </c:pt>
                      <c:pt idx="423">
                        <c:v>1.2218042097007816E-3</c:v>
                      </c:pt>
                      <c:pt idx="424">
                        <c:v>1.2250829281467766E-3</c:v>
                      </c:pt>
                      <c:pt idx="425">
                        <c:v>1.0605476778053709E-3</c:v>
                      </c:pt>
                      <c:pt idx="426">
                        <c:v>1.0563148769258241E-3</c:v>
                      </c:pt>
                      <c:pt idx="427">
                        <c:v>1.0210751269620333E-3</c:v>
                      </c:pt>
                      <c:pt idx="428">
                        <c:v>1.0689489977216658E-3</c:v>
                      </c:pt>
                      <c:pt idx="429">
                        <c:v>1.0646309946345501E-3</c:v>
                      </c:pt>
                      <c:pt idx="430">
                        <c:v>1.0222629560727745E-3</c:v>
                      </c:pt>
                      <c:pt idx="431">
                        <c:v>1.203757247597887E-3</c:v>
                      </c:pt>
                      <c:pt idx="432">
                        <c:v>1.1993726632835565E-3</c:v>
                      </c:pt>
                      <c:pt idx="433">
                        <c:v>1.2011271431607246E-3</c:v>
                      </c:pt>
                      <c:pt idx="434">
                        <c:v>1.1967200919928492E-3</c:v>
                      </c:pt>
                      <c:pt idx="435">
                        <c:v>1.1586491772019745E-3</c:v>
                      </c:pt>
                      <c:pt idx="436">
                        <c:v>1.0234096653425043E-3</c:v>
                      </c:pt>
                      <c:pt idx="437">
                        <c:v>1.0189517277485766E-3</c:v>
                      </c:pt>
                      <c:pt idx="438">
                        <c:v>9.7369011684169391E-4</c:v>
                      </c:pt>
                      <c:pt idx="439">
                        <c:v>9.7686087970361049E-4</c:v>
                      </c:pt>
                      <c:pt idx="440">
                        <c:v>9.3335875458201299E-4</c:v>
                      </c:pt>
                      <c:pt idx="441">
                        <c:v>9.2881861177956254E-4</c:v>
                      </c:pt>
                      <c:pt idx="442">
                        <c:v>8.389760793898318E-4</c:v>
                      </c:pt>
                      <c:pt idx="443">
                        <c:v>7.9396394807949996E-4</c:v>
                      </c:pt>
                      <c:pt idx="444">
                        <c:v>7.8936345209305273E-4</c:v>
                      </c:pt>
                      <c:pt idx="445">
                        <c:v>8.803786630581427E-4</c:v>
                      </c:pt>
                      <c:pt idx="446">
                        <c:v>8.7812454843662889E-4</c:v>
                      </c:pt>
                      <c:pt idx="447">
                        <c:v>8.734927926612677E-4</c:v>
                      </c:pt>
                      <c:pt idx="448">
                        <c:v>1.0119931603778246E-3</c:v>
                      </c:pt>
                      <c:pt idx="449">
                        <c:v>9.1676381255020097E-4</c:v>
                      </c:pt>
                      <c:pt idx="450">
                        <c:v>9.1210052760104467E-4</c:v>
                      </c:pt>
                      <c:pt idx="451">
                        <c:v>9.1239848807863407E-4</c:v>
                      </c:pt>
                      <c:pt idx="452">
                        <c:v>9.0770977695854539E-4</c:v>
                      </c:pt>
                      <c:pt idx="453">
                        <c:v>9.0302111183275025E-4</c:v>
                      </c:pt>
                      <c:pt idx="454">
                        <c:v>9.0203085029475275E-4</c:v>
                      </c:pt>
                      <c:pt idx="455">
                        <c:v>8.0642732444839303E-4</c:v>
                      </c:pt>
                      <c:pt idx="456">
                        <c:v>8.0170031706045235E-4</c:v>
                      </c:pt>
                      <c:pt idx="457">
                        <c:v>8.4660957233181856E-4</c:v>
                      </c:pt>
                      <c:pt idx="458">
                        <c:v>8.4186942347995572E-4</c:v>
                      </c:pt>
                      <c:pt idx="459">
                        <c:v>7.8751957170459152E-4</c:v>
                      </c:pt>
                      <c:pt idx="460">
                        <c:v>7.8604256407396758E-4</c:v>
                      </c:pt>
                      <c:pt idx="461">
                        <c:v>9.2506882951522141E-4</c:v>
                      </c:pt>
                      <c:pt idx="462">
                        <c:v>9.2031539714882761E-4</c:v>
                      </c:pt>
                      <c:pt idx="463">
                        <c:v>9.1429521645521614E-4</c:v>
                      </c:pt>
                      <c:pt idx="464">
                        <c:v>8.6805829812964554E-4</c:v>
                      </c:pt>
                      <c:pt idx="465">
                        <c:v>8.6327865240442355E-4</c:v>
                      </c:pt>
                      <c:pt idx="466">
                        <c:v>8.573041863740434E-4</c:v>
                      </c:pt>
                      <c:pt idx="467">
                        <c:v>8.5253129236896293E-4</c:v>
                      </c:pt>
                      <c:pt idx="468">
                        <c:v>9.005300843202928E-4</c:v>
                      </c:pt>
                      <c:pt idx="469">
                        <c:v>8.465193550786671E-4</c:v>
                      </c:pt>
                      <c:pt idx="470">
                        <c:v>8.4172657839409152E-4</c:v>
                      </c:pt>
                      <c:pt idx="471">
                        <c:v>8.3576617973644669E-4</c:v>
                      </c:pt>
                      <c:pt idx="472">
                        <c:v>9.787502659057961E-4</c:v>
                      </c:pt>
                      <c:pt idx="473">
                        <c:v>9.7394370149459766E-4</c:v>
                      </c:pt>
                      <c:pt idx="474">
                        <c:v>9.6913718477316412E-4</c:v>
                      </c:pt>
                      <c:pt idx="475">
                        <c:v>1.061996884977736E-3</c:v>
                      </c:pt>
                      <c:pt idx="476">
                        <c:v>9.5818145410923026E-4</c:v>
                      </c:pt>
                      <c:pt idx="477">
                        <c:v>9.5338181264226619E-4</c:v>
                      </c:pt>
                      <c:pt idx="478">
                        <c:v>8.5253523827375161E-4</c:v>
                      </c:pt>
                      <c:pt idx="479">
                        <c:v>8.4773601256140307E-4</c:v>
                      </c:pt>
                      <c:pt idx="480">
                        <c:v>8.909605795167203E-4</c:v>
                      </c:pt>
                      <c:pt idx="481">
                        <c:v>8.8616128721811496E-4</c:v>
                      </c:pt>
                      <c:pt idx="482">
                        <c:v>8.8136204183255056E-4</c:v>
                      </c:pt>
                      <c:pt idx="483">
                        <c:v>8.308647191492374E-4</c:v>
                      </c:pt>
                      <c:pt idx="484">
                        <c:v>8.2489499966422765E-4</c:v>
                      </c:pt>
                      <c:pt idx="485">
                        <c:v>8.2008932357293535E-4</c:v>
                      </c:pt>
                      <c:pt idx="486">
                        <c:v>8.118711797094469E-4</c:v>
                      </c:pt>
                      <c:pt idx="487">
                        <c:v>8.1161511969887669E-4</c:v>
                      </c:pt>
                      <c:pt idx="488">
                        <c:v>8.0680283659815308E-4</c:v>
                      </c:pt>
                      <c:pt idx="489">
                        <c:v>8.5014764396219552E-4</c:v>
                      </c:pt>
                      <c:pt idx="490">
                        <c:v>9.4562519978082238E-4</c:v>
                      </c:pt>
                      <c:pt idx="491">
                        <c:v>9.8914941513668364E-4</c:v>
                      </c:pt>
                      <c:pt idx="492">
                        <c:v>9.8431632365190524E-4</c:v>
                      </c:pt>
                      <c:pt idx="493">
                        <c:v>9.7948327966758159E-4</c:v>
                      </c:pt>
                      <c:pt idx="494">
                        <c:v>1.0713592170728614E-3</c:v>
                      </c:pt>
                      <c:pt idx="495">
                        <c:v>1.0665259482694432E-3</c:v>
                      </c:pt>
                      <c:pt idx="496">
                        <c:v>1.0119137090489267E-3</c:v>
                      </c:pt>
                      <c:pt idx="497">
                        <c:v>8.6222380200810821E-4</c:v>
                      </c:pt>
                      <c:pt idx="498">
                        <c:v>8.5739811669413265E-4</c:v>
                      </c:pt>
                      <c:pt idx="499">
                        <c:v>9.05959181055591E-4</c:v>
                      </c:pt>
                      <c:pt idx="500">
                        <c:v>9.0110609792292285E-4</c:v>
                      </c:pt>
                      <c:pt idx="501">
                        <c:v>8.9625306204233553E-4</c:v>
                      </c:pt>
                      <c:pt idx="502">
                        <c:v>8.9140007335589242E-4</c:v>
                      </c:pt>
                      <c:pt idx="503">
                        <c:v>7.9278864396965939E-4</c:v>
                      </c:pt>
                      <c:pt idx="504">
                        <c:v>7.8791536877835034E-4</c:v>
                      </c:pt>
                      <c:pt idx="505">
                        <c:v>8.3776247652161615E-4</c:v>
                      </c:pt>
                      <c:pt idx="506">
                        <c:v>8.3524443276049287E-4</c:v>
                      </c:pt>
                      <c:pt idx="507">
                        <c:v>8.3032214797457691E-4</c:v>
                      </c:pt>
                      <c:pt idx="508">
                        <c:v>8.3016523399469624E-4</c:v>
                      </c:pt>
                      <c:pt idx="509">
                        <c:v>8.3485437541166248E-4</c:v>
                      </c:pt>
                      <c:pt idx="510">
                        <c:v>8.2984592126120736E-4</c:v>
                      </c:pt>
                      <c:pt idx="511">
                        <c:v>9.3051041180808899E-4</c:v>
                      </c:pt>
                      <c:pt idx="512">
                        <c:v>9.9042953835733194E-4</c:v>
                      </c:pt>
                      <c:pt idx="513">
                        <c:v>9.8531610992326772E-4</c:v>
                      </c:pt>
                      <c:pt idx="514">
                        <c:v>8.3291997511886228E-4</c:v>
                      </c:pt>
                      <c:pt idx="515">
                        <c:v>8.8865906962146688E-4</c:v>
                      </c:pt>
                      <c:pt idx="516">
                        <c:v>8.8345295183600179E-4</c:v>
                      </c:pt>
                      <c:pt idx="517">
                        <c:v>7.7878210898960922E-4</c:v>
                      </c:pt>
                      <c:pt idx="518">
                        <c:v>7.7354463938977391E-4</c:v>
                      </c:pt>
                      <c:pt idx="519">
                        <c:v>7.8143291201421641E-4</c:v>
                      </c:pt>
                      <c:pt idx="520">
                        <c:v>8.451674392064998E-4</c:v>
                      </c:pt>
                      <c:pt idx="521">
                        <c:v>8.5324214891076213E-4</c:v>
                      </c:pt>
                      <c:pt idx="522">
                        <c:v>8.4772657532056488E-4</c:v>
                      </c:pt>
                      <c:pt idx="523">
                        <c:v>8.8043592755413555E-4</c:v>
                      </c:pt>
                      <c:pt idx="524">
                        <c:v>8.7466994647000351E-4</c:v>
                      </c:pt>
                      <c:pt idx="525">
                        <c:v>8.6890402990030249E-4</c:v>
                      </c:pt>
                      <c:pt idx="526">
                        <c:v>1.1520075432624203E-3</c:v>
                      </c:pt>
                      <c:pt idx="527">
                        <c:v>1.145934333535302E-3</c:v>
                      </c:pt>
                      <c:pt idx="528">
                        <c:v>1.1398611962519277E-3</c:v>
                      </c:pt>
                      <c:pt idx="529">
                        <c:v>1.0710509537571907E-3</c:v>
                      </c:pt>
                      <c:pt idx="530">
                        <c:v>1.0646255338656748E-3</c:v>
                      </c:pt>
                      <c:pt idx="531">
                        <c:v>1.0908896007535273E-3</c:v>
                      </c:pt>
                      <c:pt idx="532">
                        <c:v>1.0842656603365834E-3</c:v>
                      </c:pt>
                      <c:pt idx="533">
                        <c:v>1.0776418048905325E-3</c:v>
                      </c:pt>
                      <c:pt idx="534">
                        <c:v>1.1949618697458368E-3</c:v>
                      </c:pt>
                      <c:pt idx="535">
                        <c:v>1.380450545987926E-3</c:v>
                      </c:pt>
                      <c:pt idx="536">
                        <c:v>1.2740848422727927E-3</c:v>
                      </c:pt>
                      <c:pt idx="537">
                        <c:v>1.2665758157493813E-3</c:v>
                      </c:pt>
                      <c:pt idx="538">
                        <c:v>1.2988597851961491E-3</c:v>
                      </c:pt>
                      <c:pt idx="539">
                        <c:v>1.5081817092128325E-3</c:v>
                      </c:pt>
                      <c:pt idx="540">
                        <c:v>1.4996438434968253E-3</c:v>
                      </c:pt>
                      <c:pt idx="541">
                        <c:v>1.739747364457559E-3</c:v>
                      </c:pt>
                      <c:pt idx="542">
                        <c:v>1.7308079741040255E-3</c:v>
                      </c:pt>
                      <c:pt idx="543">
                        <c:v>1.7127876907785224E-3</c:v>
                      </c:pt>
                      <c:pt idx="544">
                        <c:v>1.7034088521835958E-3</c:v>
                      </c:pt>
                      <c:pt idx="545">
                        <c:v>1.9077333435474726E-3</c:v>
                      </c:pt>
                      <c:pt idx="546">
                        <c:v>1.8971697343423358E-3</c:v>
                      </c:pt>
                      <c:pt idx="547">
                        <c:v>2.19218778788594E-3</c:v>
                      </c:pt>
                      <c:pt idx="548">
                        <c:v>2.1811467145368521E-3</c:v>
                      </c:pt>
                      <c:pt idx="549">
                        <c:v>2.1788745859789645E-3</c:v>
                      </c:pt>
                      <c:pt idx="550">
                        <c:v>2.1671952334027466E-3</c:v>
                      </c:pt>
                      <c:pt idx="551">
                        <c:v>2.7486123792762824E-3</c:v>
                      </c:pt>
                      <c:pt idx="552">
                        <c:v>2.7357951612599894E-3</c:v>
                      </c:pt>
                      <c:pt idx="553">
                        <c:v>2.7229782619711666E-3</c:v>
                      </c:pt>
                      <c:pt idx="554">
                        <c:v>2.9711417625696702E-3</c:v>
                      </c:pt>
                      <c:pt idx="555">
                        <c:v>2.9577222526738162E-3</c:v>
                      </c:pt>
                      <c:pt idx="556">
                        <c:v>2.7738415979370484E-3</c:v>
                      </c:pt>
                      <c:pt idx="557">
                        <c:v>3.4111667115358261E-3</c:v>
                      </c:pt>
                      <c:pt idx="558">
                        <c:v>3.3962261825869794E-3</c:v>
                      </c:pt>
                      <c:pt idx="559">
                        <c:v>3.966360502448832E-3</c:v>
                      </c:pt>
                      <c:pt idx="560">
                        <c:v>4.2192408555553618E-3</c:v>
                      </c:pt>
                      <c:pt idx="561">
                        <c:v>4.20332439761809E-3</c:v>
                      </c:pt>
                      <c:pt idx="562">
                        <c:v>4.0854351185846778E-3</c:v>
                      </c:pt>
                      <c:pt idx="563">
                        <c:v>4.4965791079832245E-3</c:v>
                      </c:pt>
                      <c:pt idx="564">
                        <c:v>4.4800484313748355E-3</c:v>
                      </c:pt>
                      <c:pt idx="565">
                        <c:v>5.0548179095380131E-3</c:v>
                      </c:pt>
                      <c:pt idx="566">
                        <c:v>5.0379578546669111E-3</c:v>
                      </c:pt>
                      <c:pt idx="567">
                        <c:v>5.0210983624266554E-3</c:v>
                      </c:pt>
                      <c:pt idx="568">
                        <c:v>4.98272569226876E-3</c:v>
                      </c:pt>
                      <c:pt idx="569">
                        <c:v>4.9653565494838341E-3</c:v>
                      </c:pt>
                      <c:pt idx="570">
                        <c:v>4.998427704053926E-3</c:v>
                      </c:pt>
                      <c:pt idx="571">
                        <c:v>5.6196843430349397E-3</c:v>
                      </c:pt>
                      <c:pt idx="572">
                        <c:v>5.6017664603828952E-3</c:v>
                      </c:pt>
                      <c:pt idx="573">
                        <c:v>5.9405231792149489E-3</c:v>
                      </c:pt>
                      <c:pt idx="574">
                        <c:v>6.6298921984554214E-3</c:v>
                      </c:pt>
                      <c:pt idx="575">
                        <c:v>6.6114850119690267E-3</c:v>
                      </c:pt>
                      <c:pt idx="576">
                        <c:v>6.8492299788968725E-3</c:v>
                      </c:pt>
                      <c:pt idx="577">
                        <c:v>7.9263333290319257E-3</c:v>
                      </c:pt>
                      <c:pt idx="578">
                        <c:v>7.9073021987887265E-3</c:v>
                      </c:pt>
                      <c:pt idx="579">
                        <c:v>8.9044243590940958E-3</c:v>
                      </c:pt>
                      <c:pt idx="580">
                        <c:v>8.8839093008358065E-3</c:v>
                      </c:pt>
                      <c:pt idx="581">
                        <c:v>8.8633951062844166E-3</c:v>
                      </c:pt>
                      <c:pt idx="582">
                        <c:v>9.9595394470662815E-3</c:v>
                      </c:pt>
                      <c:pt idx="583">
                        <c:v>1.1785491233417605E-2</c:v>
                      </c:pt>
                      <c:pt idx="584">
                        <c:v>1.1761846350417691E-2</c:v>
                      </c:pt>
                      <c:pt idx="585">
                        <c:v>1.4712077293649281E-2</c:v>
                      </c:pt>
                      <c:pt idx="586">
                        <c:v>1.4686462521263273E-2</c:v>
                      </c:pt>
                      <c:pt idx="587">
                        <c:v>1.7321419005135223E-2</c:v>
                      </c:pt>
                      <c:pt idx="588">
                        <c:v>2.0971173930041019E-2</c:v>
                      </c:pt>
                      <c:pt idx="589">
                        <c:v>2.265979040377299E-2</c:v>
                      </c:pt>
                      <c:pt idx="590">
                        <c:v>2.2630842132084508E-2</c:v>
                      </c:pt>
                      <c:pt idx="591">
                        <c:v>2.9836212735191183E-2</c:v>
                      </c:pt>
                      <c:pt idx="592">
                        <c:v>3.7655853752274746E-2</c:v>
                      </c:pt>
                      <c:pt idx="593">
                        <c:v>3.7625385505611626E-2</c:v>
                      </c:pt>
                      <c:pt idx="594">
                        <c:v>4.3694535994014093E-2</c:v>
                      </c:pt>
                      <c:pt idx="595">
                        <c:v>4.3749581353718474E-2</c:v>
                      </c:pt>
                      <c:pt idx="596">
                        <c:v>4.3717910612092972E-2</c:v>
                      </c:pt>
                      <c:pt idx="597">
                        <c:v>5.0041766834270578E-2</c:v>
                      </c:pt>
                      <c:pt idx="598">
                        <c:v>5.496552195290838E-2</c:v>
                      </c:pt>
                      <c:pt idx="599">
                        <c:v>5.4934763536875132E-2</c:v>
                      </c:pt>
                      <c:pt idx="600">
                        <c:v>6.0389659688920662E-2</c:v>
                      </c:pt>
                      <c:pt idx="601">
                        <c:v>6.0361050106275523E-2</c:v>
                      </c:pt>
                      <c:pt idx="602">
                        <c:v>6.0332443097797124E-2</c:v>
                      </c:pt>
                      <c:pt idx="603">
                        <c:v>5.3107634228308991E-2</c:v>
                      </c:pt>
                      <c:pt idx="604">
                        <c:v>5.2007725163305804E-2</c:v>
                      </c:pt>
                      <c:pt idx="605">
                        <c:v>5.1991453295175814E-2</c:v>
                      </c:pt>
                      <c:pt idx="606">
                        <c:v>5.1975182472085525E-2</c:v>
                      </c:pt>
                      <c:pt idx="607">
                        <c:v>5.2478925842233501E-2</c:v>
                      </c:pt>
                      <c:pt idx="608">
                        <c:v>5.2464211327452548E-2</c:v>
                      </c:pt>
                      <c:pt idx="609">
                        <c:v>5.3404136286866702E-2</c:v>
                      </c:pt>
                      <c:pt idx="610">
                        <c:v>5.2349683272816819E-2</c:v>
                      </c:pt>
                      <c:pt idx="611">
                        <c:v>5.2337834424144185E-2</c:v>
                      </c:pt>
                      <c:pt idx="612">
                        <c:v>5.1169003861966621E-2</c:v>
                      </c:pt>
                      <c:pt idx="613">
                        <c:v>5.1362961632486909E-2</c:v>
                      </c:pt>
                      <c:pt idx="614">
                        <c:v>5.1353186758144966E-2</c:v>
                      </c:pt>
                      <c:pt idx="615">
                        <c:v>5.2192738374548041E-2</c:v>
                      </c:pt>
                      <c:pt idx="616">
                        <c:v>5.3599666326497403E-2</c:v>
                      </c:pt>
                      <c:pt idx="617">
                        <c:v>5.3591294858464728E-2</c:v>
                      </c:pt>
                      <c:pt idx="618">
                        <c:v>5.5008458458397906E-2</c:v>
                      </c:pt>
                      <c:pt idx="619">
                        <c:v>5.453637448055474E-2</c:v>
                      </c:pt>
                      <c:pt idx="620">
                        <c:v>5.4529072377449798E-2</c:v>
                      </c:pt>
                      <c:pt idx="621">
                        <c:v>5.3397466042606243E-2</c:v>
                      </c:pt>
                      <c:pt idx="622">
                        <c:v>5.1524615477338512E-2</c:v>
                      </c:pt>
                      <c:pt idx="623">
                        <c:v>5.1518177470833357E-2</c:v>
                      </c:pt>
                      <c:pt idx="624">
                        <c:v>4.9397880181064314E-2</c:v>
                      </c:pt>
                      <c:pt idx="625">
                        <c:v>4.6847909569924309E-2</c:v>
                      </c:pt>
                      <c:pt idx="626">
                        <c:v>4.6842131834200267E-2</c:v>
                      </c:pt>
                      <c:pt idx="627">
                        <c:v>4.200704502279274E-2</c:v>
                      </c:pt>
                      <c:pt idx="628">
                        <c:v>3.9008751158721218E-2</c:v>
                      </c:pt>
                      <c:pt idx="629">
                        <c:v>3.900345937399502E-2</c:v>
                      </c:pt>
                      <c:pt idx="630">
                        <c:v>3.6749424849135237E-2</c:v>
                      </c:pt>
                      <c:pt idx="631">
                        <c:v>3.1562575448847482E-2</c:v>
                      </c:pt>
                      <c:pt idx="632">
                        <c:v>3.1557527053944365E-2</c:v>
                      </c:pt>
                      <c:pt idx="633">
                        <c:v>1.3332569698588868E-2</c:v>
                      </c:pt>
                      <c:pt idx="634">
                        <c:v>1.3327733880423834E-2</c:v>
                      </c:pt>
                      <c:pt idx="635">
                        <c:v>1.332289814829905E-2</c:v>
                      </c:pt>
                      <c:pt idx="636">
                        <c:v>1.66658060469012E-3</c:v>
                      </c:pt>
                      <c:pt idx="637">
                        <c:v>1.6618170635546426E-3</c:v>
                      </c:pt>
                      <c:pt idx="638">
                        <c:v>1.8795418670973535E-3</c:v>
                      </c:pt>
                      <c:pt idx="639">
                        <c:v>1.9504869680902039E-3</c:v>
                      </c:pt>
                      <c:pt idx="640">
                        <c:v>1.7003081840112377E-3</c:v>
                      </c:pt>
                      <c:pt idx="641">
                        <c:v>1.6956608219621994E-3</c:v>
                      </c:pt>
                      <c:pt idx="642">
                        <c:v>1.2642031458315302E-3</c:v>
                      </c:pt>
                      <c:pt idx="643">
                        <c:v>9.7212033146375513E-4</c:v>
                      </c:pt>
                      <c:pt idx="644">
                        <c:v>9.6755536845520454E-4</c:v>
                      </c:pt>
                      <c:pt idx="645">
                        <c:v>9.5789121680777561E-4</c:v>
                      </c:pt>
                      <c:pt idx="646">
                        <c:v>8.1487613982045846E-4</c:v>
                      </c:pt>
                      <c:pt idx="647">
                        <c:v>8.1034782903517883E-4</c:v>
                      </c:pt>
                      <c:pt idx="648">
                        <c:v>8.0264057115963443E-4</c:v>
                      </c:pt>
                      <c:pt idx="649">
                        <c:v>7.0784546265873036E-4</c:v>
                      </c:pt>
                      <c:pt idx="650">
                        <c:v>7.0333536595384115E-4</c:v>
                      </c:pt>
                      <c:pt idx="651">
                        <c:v>6.9882530475753109E-4</c:v>
                      </c:pt>
                      <c:pt idx="652">
                        <c:v>6.4661998072589695E-4</c:v>
                      </c:pt>
                      <c:pt idx="653">
                        <c:v>6.4212783835496253E-4</c:v>
                      </c:pt>
                      <c:pt idx="654">
                        <c:v>6.3763573092435175E-4</c:v>
                      </c:pt>
                      <c:pt idx="655">
                        <c:v>8.9704890405634585E-4</c:v>
                      </c:pt>
                      <c:pt idx="656">
                        <c:v>8.9258544065617669E-4</c:v>
                      </c:pt>
                      <c:pt idx="657">
                        <c:v>8.8812201249651769E-4</c:v>
                      </c:pt>
                      <c:pt idx="658">
                        <c:v>6.59450709558212E-4</c:v>
                      </c:pt>
                      <c:pt idx="659">
                        <c:v>6.5499371136236429E-4</c:v>
                      </c:pt>
                      <c:pt idx="660">
                        <c:v>6.5053674743899531E-4</c:v>
                      </c:pt>
                      <c:pt idx="661">
                        <c:v>6.9159216848486017E-4</c:v>
                      </c:pt>
                      <c:pt idx="662">
                        <c:v>6.8712935936802349E-4</c:v>
                      </c:pt>
                      <c:pt idx="663">
                        <c:v>7.6800859352522954E-4</c:v>
                      </c:pt>
                      <c:pt idx="664">
                        <c:v>1.0288443560973813E-3</c:v>
                      </c:pt>
                      <c:pt idx="665">
                        <c:v>1.0244096434432325E-3</c:v>
                      </c:pt>
                      <c:pt idx="666">
                        <c:v>8.4138355055261827E-4</c:v>
                      </c:pt>
                      <c:pt idx="667">
                        <c:v>8.3695507147642473E-4</c:v>
                      </c:pt>
                      <c:pt idx="668">
                        <c:v>8.3252662660056743E-4</c:v>
                      </c:pt>
                      <c:pt idx="669">
                        <c:v>8.6793531200076096E-4</c:v>
                      </c:pt>
                      <c:pt idx="670">
                        <c:v>8.6352959775337634E-4</c:v>
                      </c:pt>
                      <c:pt idx="671">
                        <c:v>8.5912391736601686E-4</c:v>
                      </c:pt>
                      <c:pt idx="672">
                        <c:v>7.6653371307524123E-4</c:v>
                      </c:pt>
                      <c:pt idx="673">
                        <c:v>8.4813354022069288E-4</c:v>
                      </c:pt>
                      <c:pt idx="674">
                        <c:v>8.4373925903120201E-4</c:v>
                      </c:pt>
                      <c:pt idx="675">
                        <c:v>7.4851015920885788E-4</c:v>
                      </c:pt>
                      <c:pt idx="676">
                        <c:v>7.4413298950535721E-4</c:v>
                      </c:pt>
                      <c:pt idx="677">
                        <c:v>7.3975585268486969E-4</c:v>
                      </c:pt>
                      <c:pt idx="678">
                        <c:v>8.6131187356365156E-4</c:v>
                      </c:pt>
                      <c:pt idx="679">
                        <c:v>8.5696226535816877E-4</c:v>
                      </c:pt>
                      <c:pt idx="680">
                        <c:v>8.5261268990941789E-4</c:v>
                      </c:pt>
                      <c:pt idx="681">
                        <c:v>6.2426555777337744E-4</c:v>
                      </c:pt>
                      <c:pt idx="682">
                        <c:v>6.1996026422989406E-4</c:v>
                      </c:pt>
                      <c:pt idx="683">
                        <c:v>6.1565500197835053E-4</c:v>
                      </c:pt>
                      <c:pt idx="684">
                        <c:v>6.5199109242643108E-4</c:v>
                      </c:pt>
                      <c:pt idx="685">
                        <c:v>6.4770195643751782E-4</c:v>
                      </c:pt>
                      <c:pt idx="686">
                        <c:v>6.4341285151666631E-4</c:v>
                      </c:pt>
                      <c:pt idx="687">
                        <c:v>5.9248332742367074E-4</c:v>
                      </c:pt>
                      <c:pt idx="688">
                        <c:v>6.332507602492928E-4</c:v>
                      </c:pt>
                      <c:pt idx="689">
                        <c:v>6.2897245507898263E-4</c:v>
                      </c:pt>
                      <c:pt idx="690">
                        <c:v>6.2469418065633827E-4</c:v>
                      </c:pt>
                      <c:pt idx="691">
                        <c:v>6.2274690612022993E-4</c:v>
                      </c:pt>
                      <c:pt idx="692">
                        <c:v>6.1845261156763857E-4</c:v>
                      </c:pt>
                      <c:pt idx="693">
                        <c:v>5.7260409130208861E-4</c:v>
                      </c:pt>
                      <c:pt idx="694">
                        <c:v>5.2586226367487944E-4</c:v>
                      </c:pt>
                      <c:pt idx="695">
                        <c:v>5.2155205922225405E-4</c:v>
                      </c:pt>
                      <c:pt idx="696">
                        <c:v>5.172418854592015E-4</c:v>
                      </c:pt>
                      <c:pt idx="697">
                        <c:v>5.6676928843022302E-4</c:v>
                      </c:pt>
                      <c:pt idx="698">
                        <c:v>5.6237620881116558E-4</c:v>
                      </c:pt>
                      <c:pt idx="699">
                        <c:v>6.979646909546839E-4</c:v>
                      </c:pt>
                      <c:pt idx="700">
                        <c:v>9.2798155473611699E-4</c:v>
                      </c:pt>
                      <c:pt idx="701">
                        <c:v>9.2347806099289014E-4</c:v>
                      </c:pt>
                      <c:pt idx="702">
                        <c:v>9.1897460180315031E-4</c:v>
                      </c:pt>
                      <c:pt idx="703">
                        <c:v>7.4002076593340088E-4</c:v>
                      </c:pt>
                      <c:pt idx="704">
                        <c:v>7.3548202463173012E-4</c:v>
                      </c:pt>
                      <c:pt idx="705">
                        <c:v>7.8258672313618726E-4</c:v>
                      </c:pt>
                      <c:pt idx="706">
                        <c:v>8.7192019298924675E-4</c:v>
                      </c:pt>
                      <c:pt idx="707">
                        <c:v>8.6733262755616693E-4</c:v>
                      </c:pt>
                      <c:pt idx="708">
                        <c:v>9.1354462105565977E-4</c:v>
                      </c:pt>
                      <c:pt idx="709">
                        <c:v>8.6510032773819004E-4</c:v>
                      </c:pt>
                      <c:pt idx="710">
                        <c:v>8.6047573002898245E-4</c:v>
                      </c:pt>
                      <c:pt idx="711">
                        <c:v>8.1506251873635722E-4</c:v>
                      </c:pt>
                      <c:pt idx="712">
                        <c:v>7.6693144570505912E-4</c:v>
                      </c:pt>
                      <c:pt idx="713">
                        <c:v>7.6225671978858757E-4</c:v>
                      </c:pt>
                      <c:pt idx="714">
                        <c:v>9.0410849254549824E-4</c:v>
                      </c:pt>
                      <c:pt idx="715">
                        <c:v>9.5967867053922587E-4</c:v>
                      </c:pt>
                      <c:pt idx="716">
                        <c:v>9.5490595014402924E-4</c:v>
                      </c:pt>
                      <c:pt idx="717">
                        <c:v>1.010549312630967E-3</c:v>
                      </c:pt>
                      <c:pt idx="718">
                        <c:v>1.0114163281644847E-3</c:v>
                      </c:pt>
                      <c:pt idx="719">
                        <c:v>1.0065556149942249E-3</c:v>
                      </c:pt>
                      <c:pt idx="720">
                        <c:v>8.0712748163511551E-4</c:v>
                      </c:pt>
                      <c:pt idx="721">
                        <c:v>9.5359990060826349E-4</c:v>
                      </c:pt>
                      <c:pt idx="722">
                        <c:v>9.487116988200837E-4</c:v>
                      </c:pt>
                      <c:pt idx="723">
                        <c:v>1.1493112882638632E-3</c:v>
                      </c:pt>
                      <c:pt idx="724">
                        <c:v>1.1443804781036816E-3</c:v>
                      </c:pt>
                      <c:pt idx="725">
                        <c:v>1.0483132907488208E-3</c:v>
                      </c:pt>
                      <c:pt idx="726">
                        <c:v>1.0494246356059903E-3</c:v>
                      </c:pt>
                      <c:pt idx="727">
                        <c:v>1.0076522817165543E-3</c:v>
                      </c:pt>
                      <c:pt idx="728">
                        <c:v>1.0025909570293167E-3</c:v>
                      </c:pt>
                      <c:pt idx="729">
                        <c:v>1.0497257418237203E-3</c:v>
                      </c:pt>
                      <c:pt idx="730">
                        <c:v>1.3079077555883081E-3</c:v>
                      </c:pt>
                      <c:pt idx="731">
                        <c:v>1.3028005211999396E-3</c:v>
                      </c:pt>
                      <c:pt idx="732">
                        <c:v>1.36093939358943E-3</c:v>
                      </c:pt>
                      <c:pt idx="733">
                        <c:v>1.1029887971229745E-3</c:v>
                      </c:pt>
                      <c:pt idx="734">
                        <c:v>1.0978128141911467E-3</c:v>
                      </c:pt>
                      <c:pt idx="735">
                        <c:v>1.0942879334315753E-3</c:v>
                      </c:pt>
                      <c:pt idx="736">
                        <c:v>1.2000918013463757E-3</c:v>
                      </c:pt>
                      <c:pt idx="737">
                        <c:v>1.1948763005209756E-3</c:v>
                      </c:pt>
                      <c:pt idx="738">
                        <c:v>1.1444395825505945E-3</c:v>
                      </c:pt>
                      <c:pt idx="739">
                        <c:v>1.1462049631750339E-3</c:v>
                      </c:pt>
                      <c:pt idx="740">
                        <c:v>1.1409254689186115E-3</c:v>
                      </c:pt>
                      <c:pt idx="741">
                        <c:v>1.1356460207264537E-3</c:v>
                      </c:pt>
                      <c:pt idx="742">
                        <c:v>1.135610072599268E-3</c:v>
                      </c:pt>
                      <c:pt idx="743">
                        <c:v>1.1303062062147031E-3</c:v>
                      </c:pt>
                      <c:pt idx="744">
                        <c:v>1.0204408613076815E-3</c:v>
                      </c:pt>
                      <c:pt idx="745">
                        <c:v>1.1337220885238983E-3</c:v>
                      </c:pt>
                      <c:pt idx="746">
                        <c:v>1.1283518793883222E-3</c:v>
                      </c:pt>
                      <c:pt idx="747">
                        <c:v>1.1229817175319261E-3</c:v>
                      </c:pt>
                      <c:pt idx="748">
                        <c:v>1.0655468090775219E-3</c:v>
                      </c:pt>
                      <c:pt idx="749">
                        <c:v>1.0601684578384445E-3</c:v>
                      </c:pt>
                      <c:pt idx="750">
                        <c:v>1.0531389909867513E-3</c:v>
                      </c:pt>
                      <c:pt idx="751">
                        <c:v>1.0494118963778421E-3</c:v>
                      </c:pt>
                      <c:pt idx="752">
                        <c:v>1.0440336860279469E-3</c:v>
                      </c:pt>
                      <c:pt idx="753">
                        <c:v>1.0993668322913982E-3</c:v>
                      </c:pt>
                      <c:pt idx="754">
                        <c:v>1.2098975550964902E-3</c:v>
                      </c:pt>
                      <c:pt idx="755">
                        <c:v>1.2044506797965699E-3</c:v>
                      </c:pt>
                      <c:pt idx="756">
                        <c:v>1.1499849333057198E-3</c:v>
                      </c:pt>
                      <c:pt idx="757">
                        <c:v>1.2580390285436014E-3</c:v>
                      </c:pt>
                      <c:pt idx="758">
                        <c:v>1.2525485266608562E-3</c:v>
                      </c:pt>
                      <c:pt idx="759">
                        <c:v>1.1390186488367455E-3</c:v>
                      </c:pt>
                      <c:pt idx="760">
                        <c:v>1.080229999638708E-3</c:v>
                      </c:pt>
                      <c:pt idx="761">
                        <c:v>1.0747224410946937E-3</c:v>
                      </c:pt>
                      <c:pt idx="762">
                        <c:v>1.137104778532121E-3</c:v>
                      </c:pt>
                      <c:pt idx="763">
                        <c:v>1.1872683892098668E-3</c:v>
                      </c:pt>
                      <c:pt idx="764">
                        <c:v>1.1816980232143542E-3</c:v>
                      </c:pt>
                      <c:pt idx="765">
                        <c:v>1.0681277258017196E-3</c:v>
                      </c:pt>
                      <c:pt idx="766">
                        <c:v>1.0625395969219241E-3</c:v>
                      </c:pt>
                      <c:pt idx="767">
                        <c:v>1.0569515178691482E-3</c:v>
                      </c:pt>
                      <c:pt idx="768">
                        <c:v>1.1200528641606522E-3</c:v>
                      </c:pt>
                      <c:pt idx="769">
                        <c:v>1.1144002201653601E-3</c:v>
                      </c:pt>
                      <c:pt idx="770">
                        <c:v>1.1087476271697781E-3</c:v>
                      </c:pt>
                      <c:pt idx="771">
                        <c:v>1.1049157217823055E-3</c:v>
                      </c:pt>
                      <c:pt idx="772">
                        <c:v>1.0992538937997665E-3</c:v>
                      </c:pt>
                      <c:pt idx="773">
                        <c:v>1.0935921167738551E-3</c:v>
                      </c:pt>
                      <c:pt idx="774">
                        <c:v>1.2704625048007543E-3</c:v>
                      </c:pt>
                      <c:pt idx="775">
                        <c:v>1.2075287458391763E-3</c:v>
                      </c:pt>
                      <c:pt idx="776">
                        <c:v>1.2018101372561262E-3</c:v>
                      </c:pt>
                      <c:pt idx="777">
                        <c:v>1.2596057685750296E-3</c:v>
                      </c:pt>
                      <c:pt idx="778">
                        <c:v>1.2023994051359086E-3</c:v>
                      </c:pt>
                      <c:pt idx="779">
                        <c:v>1.1966231294586215E-3</c:v>
                      </c:pt>
                      <c:pt idx="780">
                        <c:v>1.1928560438522046E-3</c:v>
                      </c:pt>
                      <c:pt idx="781">
                        <c:v>1.0785628471942674E-3</c:v>
                      </c:pt>
                      <c:pt idx="782">
                        <c:v>1.0727379641037732E-3</c:v>
                      </c:pt>
                      <c:pt idx="783">
                        <c:v>1.2481230371988823E-3</c:v>
                      </c:pt>
                      <c:pt idx="784">
                        <c:v>1.1836876589940558E-3</c:v>
                      </c:pt>
                      <c:pt idx="785">
                        <c:v>1.1778327648827446E-3</c:v>
                      </c:pt>
                      <c:pt idx="786">
                        <c:v>1.2432897234685714E-3</c:v>
                      </c:pt>
                      <c:pt idx="787">
                        <c:v>1.248135656186589E-3</c:v>
                      </c:pt>
                      <c:pt idx="788">
                        <c:v>1.2421686408714437E-3</c:v>
                      </c:pt>
                      <c:pt idx="789">
                        <c:v>1.170394721804036E-3</c:v>
                      </c:pt>
                      <c:pt idx="790">
                        <c:v>1.1808045307800004E-3</c:v>
                      </c:pt>
                      <c:pt idx="791">
                        <c:v>1.1747854566739773E-3</c:v>
                      </c:pt>
                      <c:pt idx="792">
                        <c:v>1.1687664391727434E-3</c:v>
                      </c:pt>
                      <c:pt idx="793">
                        <c:v>1.3481426575133915E-3</c:v>
                      </c:pt>
                      <c:pt idx="794">
                        <c:v>1.3421020320480432E-3</c:v>
                      </c:pt>
                      <c:pt idx="795">
                        <c:v>1.3360614641179922E-3</c:v>
                      </c:pt>
                      <c:pt idx="796">
                        <c:v>1.2112896236950352E-3</c:v>
                      </c:pt>
                      <c:pt idx="797">
                        <c:v>1.2052388430285541E-3</c:v>
                      </c:pt>
                      <c:pt idx="798">
                        <c:v>1.3343860907293246E-3</c:v>
                      </c:pt>
                      <c:pt idx="799">
                        <c:v>1.1467566775435162E-3</c:v>
                      </c:pt>
                      <c:pt idx="800">
                        <c:v>1.1406305313220219E-3</c:v>
                      </c:pt>
                      <c:pt idx="801">
                        <c:v>1.142666761932288E-3</c:v>
                      </c:pt>
                      <c:pt idx="802">
                        <c:v>1.1426630758251306E-3</c:v>
                      </c:pt>
                      <c:pt idx="803">
                        <c:v>1.136459489466941E-3</c:v>
                      </c:pt>
                      <c:pt idx="804">
                        <c:v>1.1364219573633376E-3</c:v>
                      </c:pt>
                      <c:pt idx="805">
                        <c:v>1.1322433167487279E-3</c:v>
                      </c:pt>
                      <c:pt idx="806">
                        <c:v>1.1259946683598203E-3</c:v>
                      </c:pt>
                      <c:pt idx="807">
                        <c:v>1.1975398568923046E-3</c:v>
                      </c:pt>
                      <c:pt idx="808">
                        <c:v>1.2568588995442885E-3</c:v>
                      </c:pt>
                      <c:pt idx="809">
                        <c:v>1.2505175859321225E-3</c:v>
                      </c:pt>
                      <c:pt idx="810">
                        <c:v>1.2418800437896042E-3</c:v>
                      </c:pt>
                      <c:pt idx="811">
                        <c:v>1.1171373908636661E-3</c:v>
                      </c:pt>
                      <c:pt idx="812">
                        <c:v>1.1107612379467903E-3</c:v>
                      </c:pt>
                      <c:pt idx="813">
                        <c:v>1.1769369158089668E-3</c:v>
                      </c:pt>
                      <c:pt idx="814">
                        <c:v>1.1705129000033939E-3</c:v>
                      </c:pt>
                      <c:pt idx="815">
                        <c:v>1.1640889469246849E-3</c:v>
                      </c:pt>
                      <c:pt idx="816">
                        <c:v>1.3606795707879718E-3</c:v>
                      </c:pt>
                      <c:pt idx="817">
                        <c:v>1.354206659854948E-3</c:v>
                      </c:pt>
                      <c:pt idx="818">
                        <c:v>1.3477338132038726E-3</c:v>
                      </c:pt>
                      <c:pt idx="819">
                        <c:v>1.2789178203462979E-3</c:v>
                      </c:pt>
                      <c:pt idx="820">
                        <c:v>1.2098389034845656E-3</c:v>
                      </c:pt>
                      <c:pt idx="821">
                        <c:v>1.2033420845099453E-3</c:v>
                      </c:pt>
                      <c:pt idx="822">
                        <c:v>1.2690596026653201E-3</c:v>
                      </c:pt>
                      <c:pt idx="823">
                        <c:v>1.3510577224394235E-3</c:v>
                      </c:pt>
                      <c:pt idx="824">
                        <c:v>1.3444094929686377E-3</c:v>
                      </c:pt>
                      <c:pt idx="825">
                        <c:v>1.3377613306484177E-3</c:v>
                      </c:pt>
                      <c:pt idx="826">
                        <c:v>1.6127644982747874E-3</c:v>
                      </c:pt>
                      <c:pt idx="827">
                        <c:v>1.6060505748752441E-3</c:v>
                      </c:pt>
                      <c:pt idx="828">
                        <c:v>1.6151383952504072E-3</c:v>
                      </c:pt>
                      <c:pt idx="829">
                        <c:v>1.8225889105016062E-3</c:v>
                      </c:pt>
                      <c:pt idx="830">
                        <c:v>1.815767702973256E-3</c:v>
                      </c:pt>
                      <c:pt idx="831">
                        <c:v>1.7511804527574168E-3</c:v>
                      </c:pt>
                      <c:pt idx="832">
                        <c:v>1.7443186279604492E-3</c:v>
                      </c:pt>
                      <c:pt idx="833">
                        <c:v>1.7374568758260279E-3</c:v>
                      </c:pt>
                      <c:pt idx="834">
                        <c:v>1.6993496080255225E-3</c:v>
                      </c:pt>
                      <c:pt idx="835">
                        <c:v>1.7204745874283358E-3</c:v>
                      </c:pt>
                      <c:pt idx="836">
                        <c:v>1.7133419597029785E-3</c:v>
                      </c:pt>
                      <c:pt idx="837">
                        <c:v>1.7062094097047939E-3</c:v>
                      </c:pt>
                      <c:pt idx="838">
                        <c:v>1.8969341064490799E-3</c:v>
                      </c:pt>
                      <c:pt idx="839">
                        <c:v>1.8895872195307489E-3</c:v>
                      </c:pt>
                      <c:pt idx="840">
                        <c:v>1.9276346360674835E-3</c:v>
                      </c:pt>
                      <c:pt idx="841">
                        <c:v>1.9201105023118282E-3</c:v>
                      </c:pt>
                      <c:pt idx="842">
                        <c:v>1.9554576649654029E-3</c:v>
                      </c:pt>
                      <c:pt idx="843">
                        <c:v>1.7604085931454501E-3</c:v>
                      </c:pt>
                      <c:pt idx="844">
                        <c:v>1.752521910377283E-3</c:v>
                      </c:pt>
                      <c:pt idx="845">
                        <c:v>1.8026375275288135E-3</c:v>
                      </c:pt>
                      <c:pt idx="846">
                        <c:v>2.1826197702794429E-3</c:v>
                      </c:pt>
                      <c:pt idx="847">
                        <c:v>2.0723402807672816E-3</c:v>
                      </c:pt>
                      <c:pt idx="848">
                        <c:v>2.0636758719469114E-3</c:v>
                      </c:pt>
                      <c:pt idx="849">
                        <c:v>2.0458520090054244E-3</c:v>
                      </c:pt>
                      <c:pt idx="850">
                        <c:v>2.0265765772780357E-3</c:v>
                      </c:pt>
                      <c:pt idx="851">
                        <c:v>2.0172022860695778E-3</c:v>
                      </c:pt>
                      <c:pt idx="852">
                        <c:v>2.0817463417305074E-3</c:v>
                      </c:pt>
                      <c:pt idx="853">
                        <c:v>2.0720267280881022E-3</c:v>
                      </c:pt>
                      <c:pt idx="854">
                        <c:v>2.3428899518361801E-3</c:v>
                      </c:pt>
                      <c:pt idx="855">
                        <c:v>2.4254989185054821E-3</c:v>
                      </c:pt>
                      <c:pt idx="856">
                        <c:v>2.4150051924499098E-3</c:v>
                      </c:pt>
                      <c:pt idx="857">
                        <c:v>2.5445140516433817E-3</c:v>
                      </c:pt>
                      <c:pt idx="858">
                        <c:v>2.8860487889890408E-3</c:v>
                      </c:pt>
                      <c:pt idx="859">
                        <c:v>2.8744147594760234E-3</c:v>
                      </c:pt>
                      <c:pt idx="860">
                        <c:v>2.6206087335260177E-3</c:v>
                      </c:pt>
                      <c:pt idx="861">
                        <c:v>2.7239243674129711E-3</c:v>
                      </c:pt>
                      <c:pt idx="862">
                        <c:v>2.7112612154701963E-3</c:v>
                      </c:pt>
                      <c:pt idx="863">
                        <c:v>2.9673921747205142E-3</c:v>
                      </c:pt>
                      <c:pt idx="864">
                        <c:v>3.2243458301148584E-3</c:v>
                      </c:pt>
                      <c:pt idx="865">
                        <c:v>3.2104498273453981E-3</c:v>
                      </c:pt>
                      <c:pt idx="866">
                        <c:v>3.0166059016079735E-3</c:v>
                      </c:pt>
                      <c:pt idx="867">
                        <c:v>3.2686923284486352E-3</c:v>
                      </c:pt>
                      <c:pt idx="868">
                        <c:v>3.2537695555429117E-3</c:v>
                      </c:pt>
                      <c:pt idx="869">
                        <c:v>3.3255343158814124E-3</c:v>
                      </c:pt>
                      <c:pt idx="870">
                        <c:v>3.7327748614334726E-3</c:v>
                      </c:pt>
                      <c:pt idx="871">
                        <c:v>3.7169558355592803E-3</c:v>
                      </c:pt>
                      <c:pt idx="872">
                        <c:v>3.9757030024289135E-3</c:v>
                      </c:pt>
                      <c:pt idx="873">
                        <c:v>3.9587082014598011E-3</c:v>
                      </c:pt>
                      <c:pt idx="874">
                        <c:v>3.9417138243897244E-3</c:v>
                      </c:pt>
                      <c:pt idx="875">
                        <c:v>3.9920017039552858E-3</c:v>
                      </c:pt>
                      <c:pt idx="876">
                        <c:v>3.9739344600056847E-3</c:v>
                      </c:pt>
                      <c:pt idx="877">
                        <c:v>3.9558676908828536E-3</c:v>
                      </c:pt>
                      <c:pt idx="878">
                        <c:v>5.1829130270853521E-3</c:v>
                      </c:pt>
                      <c:pt idx="879">
                        <c:v>5.1642488532468202E-3</c:v>
                      </c:pt>
                      <c:pt idx="880">
                        <c:v>5.2307484877898956E-3</c:v>
                      </c:pt>
                      <c:pt idx="881">
                        <c:v>5.5541340375072313E-3</c:v>
                      </c:pt>
                      <c:pt idx="882">
                        <c:v>6.0261220204861337E-3</c:v>
                      </c:pt>
                      <c:pt idx="883">
                        <c:v>6.0062662798527075E-3</c:v>
                      </c:pt>
                      <c:pt idx="884">
                        <c:v>6.3303177095546809E-3</c:v>
                      </c:pt>
                      <c:pt idx="885">
                        <c:v>6.5902980164208556E-3</c:v>
                      </c:pt>
                      <c:pt idx="886">
                        <c:v>6.5697258313888503E-3</c:v>
                      </c:pt>
                      <c:pt idx="887">
                        <c:v>7.6186877791550684E-3</c:v>
                      </c:pt>
                      <c:pt idx="888">
                        <c:v>7.6904372819501243E-3</c:v>
                      </c:pt>
                      <c:pt idx="889">
                        <c:v>7.6694812750579917E-3</c:v>
                      </c:pt>
                      <c:pt idx="890">
                        <c:v>6.264934175762433E-3</c:v>
                      </c:pt>
                      <c:pt idx="891">
                        <c:v>6.1077849354498693E-3</c:v>
                      </c:pt>
                      <c:pt idx="892">
                        <c:v>6.0863200373690732E-3</c:v>
                      </c:pt>
                      <c:pt idx="893">
                        <c:v>6.7889059466588551E-3</c:v>
                      </c:pt>
                      <c:pt idx="894">
                        <c:v>9.5501062002127188E-3</c:v>
                      </c:pt>
                      <c:pt idx="895">
                        <c:v>9.5250077078880922E-3</c:v>
                      </c:pt>
                      <c:pt idx="896">
                        <c:v>9.4999101791292465E-3</c:v>
                      </c:pt>
                      <c:pt idx="897">
                        <c:v>1.0654554226362342E-2</c:v>
                      </c:pt>
                      <c:pt idx="898">
                        <c:v>1.0627038420339192E-2</c:v>
                      </c:pt>
                      <c:pt idx="899">
                        <c:v>1.0599523771756627E-2</c:v>
                      </c:pt>
                      <c:pt idx="900">
                        <c:v>1.3284330039226577E-2</c:v>
                      </c:pt>
                      <c:pt idx="901">
                        <c:v>1.3255642436732641E-2</c:v>
                      </c:pt>
                      <c:pt idx="902">
                        <c:v>1.4268488884544217E-2</c:v>
                      </c:pt>
                      <c:pt idx="903">
                        <c:v>1.6121359885940857E-2</c:v>
                      </c:pt>
                      <c:pt idx="904">
                        <c:v>1.6090867006686153E-2</c:v>
                      </c:pt>
                      <c:pt idx="905">
                        <c:v>1.9453463364908066E-2</c:v>
                      </c:pt>
                      <c:pt idx="906">
                        <c:v>1.9421815211008223E-2</c:v>
                      </c:pt>
                      <c:pt idx="907">
                        <c:v>1.9390168719319627E-2</c:v>
                      </c:pt>
                      <c:pt idx="908">
                        <c:v>2.0987334417252222E-2</c:v>
                      </c:pt>
                      <c:pt idx="909">
                        <c:v>2.3837866651339756E-2</c:v>
                      </c:pt>
                      <c:pt idx="910">
                        <c:v>2.3804649855474199E-2</c:v>
                      </c:pt>
                      <c:pt idx="911">
                        <c:v>2.7153669325181155E-2</c:v>
                      </c:pt>
                      <c:pt idx="912">
                        <c:v>3.0734829257596165E-2</c:v>
                      </c:pt>
                      <c:pt idx="913">
                        <c:v>3.069985302092253E-2</c:v>
                      </c:pt>
                      <c:pt idx="914">
                        <c:v>3.233498487864777E-2</c:v>
                      </c:pt>
                      <c:pt idx="915">
                        <c:v>3.5792099732306279E-2</c:v>
                      </c:pt>
                      <c:pt idx="916">
                        <c:v>3.575597118241599E-2</c:v>
                      </c:pt>
                      <c:pt idx="917">
                        <c:v>4.2906987706256478E-2</c:v>
                      </c:pt>
                      <c:pt idx="918">
                        <c:v>4.2870001228389985E-2</c:v>
                      </c:pt>
                      <c:pt idx="919">
                        <c:v>4.283301744917288E-2</c:v>
                      </c:pt>
                      <c:pt idx="920">
                        <c:v>4.6232844235062895E-2</c:v>
                      </c:pt>
                      <c:pt idx="921">
                        <c:v>4.6196209836700496E-2</c:v>
                      </c:pt>
                      <c:pt idx="922">
                        <c:v>4.6159578162850226E-2</c:v>
                      </c:pt>
                      <c:pt idx="923">
                        <c:v>4.9831738423833288E-2</c:v>
                      </c:pt>
                      <c:pt idx="924">
                        <c:v>4.9795445800521726E-2</c:v>
                      </c:pt>
                      <c:pt idx="925">
                        <c:v>5.3087670157201276E-2</c:v>
                      </c:pt>
                      <c:pt idx="926">
                        <c:v>5.3050959121696072E-2</c:v>
                      </c:pt>
                      <c:pt idx="927">
                        <c:v>5.8276174517457001E-2</c:v>
                      </c:pt>
                      <c:pt idx="928">
                        <c:v>5.8239402374836303E-2</c:v>
                      </c:pt>
                      <c:pt idx="929">
                        <c:v>5.8202633222566011E-2</c:v>
                      </c:pt>
                      <c:pt idx="930">
                        <c:v>5.9995712710521329E-2</c:v>
                      </c:pt>
                      <c:pt idx="931">
                        <c:v>5.995930896550631E-2</c:v>
                      </c:pt>
                      <c:pt idx="932">
                        <c:v>6.13465302422459E-2</c:v>
                      </c:pt>
                      <c:pt idx="933">
                        <c:v>6.1172683324653018E-2</c:v>
                      </c:pt>
                      <c:pt idx="934">
                        <c:v>6.1139387989276352E-2</c:v>
                      </c:pt>
                      <c:pt idx="935">
                        <c:v>6.1846739575221993E-2</c:v>
                      </c:pt>
                      <c:pt idx="936">
                        <c:v>6.2832525864481722E-2</c:v>
                      </c:pt>
                      <c:pt idx="937">
                        <c:v>6.2800438689170443E-2</c:v>
                      </c:pt>
                      <c:pt idx="938">
                        <c:v>6.2768354014715103E-2</c:v>
                      </c:pt>
                      <c:pt idx="939">
                        <c:v>6.030746477506635E-2</c:v>
                      </c:pt>
                      <c:pt idx="940">
                        <c:v>6.027905361005953E-2</c:v>
                      </c:pt>
                      <c:pt idx="941">
                        <c:v>6.0250644489191992E-2</c:v>
                      </c:pt>
                      <c:pt idx="942">
                        <c:v>5.7343881863177737E-2</c:v>
                      </c:pt>
                      <c:pt idx="943">
                        <c:v>5.7317830050164387E-2</c:v>
                      </c:pt>
                      <c:pt idx="944">
                        <c:v>5.2951441232546373E-2</c:v>
                      </c:pt>
                      <c:pt idx="945">
                        <c:v>5.0490568669533831E-2</c:v>
                      </c:pt>
                      <c:pt idx="946">
                        <c:v>5.046893339528867E-2</c:v>
                      </c:pt>
                      <c:pt idx="947">
                        <c:v>4.719583986370423E-2</c:v>
                      </c:pt>
                      <c:pt idx="948">
                        <c:v>4.6461426300892068E-2</c:v>
                      </c:pt>
                      <c:pt idx="949">
                        <c:v>4.6443212574875964E-2</c:v>
                      </c:pt>
                      <c:pt idx="950">
                        <c:v>4.6705587418567555E-2</c:v>
                      </c:pt>
                      <c:pt idx="951">
                        <c:v>4.8308303632782323E-2</c:v>
                      </c:pt>
                      <c:pt idx="952">
                        <c:v>4.8292622974575164E-2</c:v>
                      </c:pt>
                      <c:pt idx="953">
                        <c:v>5.06983407719339E-2</c:v>
                      </c:pt>
                      <c:pt idx="954">
                        <c:v>5.3599184330347598E-2</c:v>
                      </c:pt>
                      <c:pt idx="955">
                        <c:v>5.3585719843595066E-2</c:v>
                      </c:pt>
                      <c:pt idx="956">
                        <c:v>5.5930307879518977E-2</c:v>
                      </c:pt>
                      <c:pt idx="957">
                        <c:v>5.7711442478605622E-2</c:v>
                      </c:pt>
                      <c:pt idx="958">
                        <c:v>5.7699955524665357E-2</c:v>
                      </c:pt>
                      <c:pt idx="959">
                        <c:v>5.814759323048508E-2</c:v>
                      </c:pt>
                      <c:pt idx="960">
                        <c:v>5.9017165829005805E-2</c:v>
                      </c:pt>
                      <c:pt idx="961">
                        <c:v>5.9007127280371566E-2</c:v>
                      </c:pt>
                      <c:pt idx="962">
                        <c:v>5.8293365254376207E-2</c:v>
                      </c:pt>
                      <c:pt idx="963">
                        <c:v>5.8283976935815038E-2</c:v>
                      </c:pt>
                      <c:pt idx="964">
                        <c:v>5.8274589065141331E-2</c:v>
                      </c:pt>
                      <c:pt idx="965">
                        <c:v>5.292502314487646E-2</c:v>
                      </c:pt>
                      <c:pt idx="966">
                        <c:v>5.2916742263574623E-2</c:v>
                      </c:pt>
                      <c:pt idx="967">
                        <c:v>4.9716552056185984E-2</c:v>
                      </c:pt>
                      <c:pt idx="968">
                        <c:v>4.6965653892657402E-2</c:v>
                      </c:pt>
                      <c:pt idx="969">
                        <c:v>4.2484780092474313E-2</c:v>
                      </c:pt>
                      <c:pt idx="970">
                        <c:v>4.2477775427377358E-2</c:v>
                      </c:pt>
                      <c:pt idx="971">
                        <c:v>3.9082626827542759E-2</c:v>
                      </c:pt>
                      <c:pt idx="972">
                        <c:v>3.0761089306540128E-2</c:v>
                      </c:pt>
                      <c:pt idx="973">
                        <c:v>3.0754608248067951E-2</c:v>
                      </c:pt>
                      <c:pt idx="974">
                        <c:v>1.1522323525570966E-2</c:v>
                      </c:pt>
                      <c:pt idx="975">
                        <c:v>8.4632894322287169E-3</c:v>
                      </c:pt>
                      <c:pt idx="976">
                        <c:v>8.4572730674032665E-3</c:v>
                      </c:pt>
                      <c:pt idx="977">
                        <c:v>5.6191441283157811E-3</c:v>
                      </c:pt>
                      <c:pt idx="978">
                        <c:v>2.2233285465486454E-3</c:v>
                      </c:pt>
                      <c:pt idx="979">
                        <c:v>2.2176053978636592E-3</c:v>
                      </c:pt>
                      <c:pt idx="980">
                        <c:v>1.5462353196090386E-3</c:v>
                      </c:pt>
                      <c:pt idx="981">
                        <c:v>1.1198621774589431E-3</c:v>
                      </c:pt>
                      <c:pt idx="982">
                        <c:v>1.1144139597798672E-3</c:v>
                      </c:pt>
                      <c:pt idx="983">
                        <c:v>1.6206609671069539E-3</c:v>
                      </c:pt>
                      <c:pt idx="984">
                        <c:v>1.3431539006736476E-3</c:v>
                      </c:pt>
                      <c:pt idx="985">
                        <c:v>1.3380386175391847E-3</c:v>
                      </c:pt>
                      <c:pt idx="986">
                        <c:v>1.3329233692896052E-3</c:v>
                      </c:pt>
                      <c:pt idx="987">
                        <c:v>1.1049452623646172E-3</c:v>
                      </c:pt>
                      <c:pt idx="988">
                        <c:v>1.0999130356101417E-3</c:v>
                      </c:pt>
                      <c:pt idx="989">
                        <c:v>1.1205807409697874E-3</c:v>
                      </c:pt>
                      <c:pt idx="990">
                        <c:v>8.4855221278506954E-4</c:v>
                      </c:pt>
                      <c:pt idx="991">
                        <c:v>8.4374620068200989E-4</c:v>
                      </c:pt>
                      <c:pt idx="992">
                        <c:v>1.2422644216516607E-3</c:v>
                      </c:pt>
                      <c:pt idx="993">
                        <c:v>9.8513445087498397E-4</c:v>
                      </c:pt>
                      <c:pt idx="994">
                        <c:v>9.8052225271047381E-4</c:v>
                      </c:pt>
                      <c:pt idx="995">
                        <c:v>9.0657895198804548E-4</c:v>
                      </c:pt>
                      <c:pt idx="996">
                        <c:v>9.2644258150083086E-4</c:v>
                      </c:pt>
                      <c:pt idx="997">
                        <c:v>9.2204356972954923E-4</c:v>
                      </c:pt>
                      <c:pt idx="998">
                        <c:v>9.4233604671052043E-4</c:v>
                      </c:pt>
                      <c:pt idx="999">
                        <c:v>7.4942231537482393E-4</c:v>
                      </c:pt>
                      <c:pt idx="1000">
                        <c:v>7.452022926618554E-4</c:v>
                      </c:pt>
                      <c:pt idx="1001">
                        <c:v>7.6349646406122576E-4</c:v>
                      </c:pt>
                      <c:pt idx="1002">
                        <c:v>9.1098225887662637E-4</c:v>
                      </c:pt>
                      <c:pt idx="1003">
                        <c:v>9.0692680468980834E-4</c:v>
                      </c:pt>
                      <c:pt idx="1004">
                        <c:v>8.2055294088032797E-4</c:v>
                      </c:pt>
                      <c:pt idx="1005">
                        <c:v>8.1669392073063763E-4</c:v>
                      </c:pt>
                      <c:pt idx="1006">
                        <c:v>8.1283491955747315E-4</c:v>
                      </c:pt>
                      <c:pt idx="1007">
                        <c:v>7.6998178417008812E-4</c:v>
                      </c:pt>
                      <c:pt idx="1008">
                        <c:v>7.6630891099575154E-4</c:v>
                      </c:pt>
                      <c:pt idx="1009">
                        <c:v>7.6263605493164758E-4</c:v>
                      </c:pt>
                      <c:pt idx="1010">
                        <c:v>6.8757816176946078E-4</c:v>
                      </c:pt>
                      <c:pt idx="1011">
                        <c:v>6.8408149093901797E-4</c:v>
                      </c:pt>
                      <c:pt idx="1012">
                        <c:v>6.8058483546608371E-4</c:v>
                      </c:pt>
                      <c:pt idx="1013">
                        <c:v>6.2799066472616748E-4</c:v>
                      </c:pt>
                      <c:pt idx="1014">
                        <c:v>6.2457083328986123E-4</c:v>
                      </c:pt>
                      <c:pt idx="1015">
                        <c:v>5.0631451749735075E-4</c:v>
                      </c:pt>
                      <c:pt idx="1016">
                        <c:v>5.5896308107289091E-4</c:v>
                      </c:pt>
                      <c:pt idx="1017">
                        <c:v>5.1212019695646646E-4</c:v>
                      </c:pt>
                      <c:pt idx="1018">
                        <c:v>5.0891177535770872E-4</c:v>
                      </c:pt>
                      <c:pt idx="1019">
                        <c:v>5.9264894444842288E-4</c:v>
                      </c:pt>
                      <c:pt idx="1020">
                        <c:v>5.8949071208166666E-4</c:v>
                      </c:pt>
                      <c:pt idx="1021">
                        <c:v>5.7520548762851891E-4</c:v>
                      </c:pt>
                      <c:pt idx="1022">
                        <c:v>5.3480236929340024E-4</c:v>
                      </c:pt>
                      <c:pt idx="1023">
                        <c:v>4.6094871382270237E-4</c:v>
                      </c:pt>
                      <c:pt idx="1024">
                        <c:v>4.5794821182365986E-4</c:v>
                      </c:pt>
                      <c:pt idx="1025">
                        <c:v>4.820400497276334E-4</c:v>
                      </c:pt>
                      <c:pt idx="1026">
                        <c:v>4.7905781781063596E-4</c:v>
                      </c:pt>
                      <c:pt idx="1027">
                        <c:v>4.7483639861189807E-4</c:v>
                      </c:pt>
                      <c:pt idx="1028">
                        <c:v>4.7186195282823549E-4</c:v>
                      </c:pt>
                      <c:pt idx="1029">
                        <c:v>4.6888751774998251E-4</c:v>
                      </c:pt>
                      <c:pt idx="1030">
                        <c:v>4.9355339992720982E-4</c:v>
                      </c:pt>
                      <c:pt idx="1031">
                        <c:v>4.8431617661901969E-4</c:v>
                      </c:pt>
                      <c:pt idx="1032">
                        <c:v>4.8139249200963651E-4</c:v>
                      </c:pt>
                      <c:pt idx="1033">
                        <c:v>4.7846881773109325E-4</c:v>
                      </c:pt>
                      <c:pt idx="1034">
                        <c:v>5.3092721333663313E-4</c:v>
                      </c:pt>
                      <c:pt idx="1035">
                        <c:v>5.2802086236038463E-4</c:v>
                      </c:pt>
                      <c:pt idx="1036">
                        <c:v>5.2511452165067212E-4</c:v>
                      </c:pt>
                      <c:pt idx="1037">
                        <c:v>5.4805425701738651E-4</c:v>
                      </c:pt>
                      <c:pt idx="1038">
                        <c:v>5.4516506163828444E-4</c:v>
                      </c:pt>
                      <c:pt idx="1039">
                        <c:v>5.4136351841121326E-4</c:v>
                      </c:pt>
                      <c:pt idx="1040">
                        <c:v>5.3712351590541748E-4</c:v>
                      </c:pt>
                      <c:pt idx="1041">
                        <c:v>5.3424647696719669E-4</c:v>
                      </c:pt>
                      <c:pt idx="1042">
                        <c:v>5.3136944804512505E-4</c:v>
                      </c:pt>
                      <c:pt idx="1043">
                        <c:v>6.4049298724931658E-4</c:v>
                      </c:pt>
                      <c:pt idx="1044">
                        <c:v>6.376302987408666E-4</c:v>
                      </c:pt>
                      <c:pt idx="1045">
                        <c:v>6.3476762030823615E-4</c:v>
                      </c:pt>
                      <c:pt idx="1046">
                        <c:v>5.6982267088570527E-4</c:v>
                      </c:pt>
                      <c:pt idx="1047">
                        <c:v>5.6698377121282859E-4</c:v>
                      </c:pt>
                      <c:pt idx="1048">
                        <c:v>6.4780695585787713E-4</c:v>
                      </c:pt>
                      <c:pt idx="1049">
                        <c:v>5.8392894227820387E-4</c:v>
                      </c:pt>
                      <c:pt idx="1050">
                        <c:v>5.8111798813738412E-4</c:v>
                      </c:pt>
                      <c:pt idx="1051">
                        <c:v>5.7830704356923103E-4</c:v>
                      </c:pt>
                      <c:pt idx="1052">
                        <c:v>5.4645469449048848E-4</c:v>
                      </c:pt>
                      <c:pt idx="1053">
                        <c:v>5.4364839455061005E-4</c:v>
                      </c:pt>
                      <c:pt idx="1054">
                        <c:v>5.6847613545206899E-4</c:v>
                      </c:pt>
                      <c:pt idx="1055">
                        <c:v>6.5042775367370003E-4</c:v>
                      </c:pt>
                      <c:pt idx="1056">
                        <c:v>6.4762139151739438E-4</c:v>
                      </c:pt>
                      <c:pt idx="1057">
                        <c:v>6.4218686718479575E-4</c:v>
                      </c:pt>
                      <c:pt idx="1058">
                        <c:v>6.3991356795890873E-4</c:v>
                      </c:pt>
                      <c:pt idx="1059">
                        <c:v>6.3711639584787723E-4</c:v>
                      </c:pt>
                      <c:pt idx="1060">
                        <c:v>6.0189346004871033E-4</c:v>
                      </c:pt>
                      <c:pt idx="1061">
                        <c:v>6.2388728259355354E-4</c:v>
                      </c:pt>
                      <c:pt idx="1062">
                        <c:v>6.2112396622418596E-4</c:v>
                      </c:pt>
                      <c:pt idx="1063">
                        <c:v>6.6830588389954146E-4</c:v>
                      </c:pt>
                      <c:pt idx="1064">
                        <c:v>6.087287360153048E-4</c:v>
                      </c:pt>
                      <c:pt idx="1065">
                        <c:v>6.0599628901185788E-4</c:v>
                      </c:pt>
                      <c:pt idx="1066">
                        <c:v>6.0086947829774773E-4</c:v>
                      </c:pt>
                      <c:pt idx="1067">
                        <c:v>6.7720628883087769E-4</c:v>
                      </c:pt>
                      <c:pt idx="1068">
                        <c:v>6.7449541814335284E-4</c:v>
                      </c:pt>
                      <c:pt idx="1069">
                        <c:v>6.717845563789166E-4</c:v>
                      </c:pt>
                      <c:pt idx="1070">
                        <c:v>6.0616614003672939E-4</c:v>
                      </c:pt>
                      <c:pt idx="1071">
                        <c:v>6.0349338768483842E-4</c:v>
                      </c:pt>
                      <c:pt idx="1072">
                        <c:v>7.0456165536686172E-4</c:v>
                      </c:pt>
                      <c:pt idx="1073">
                        <c:v>6.9918875211670605E-4</c:v>
                      </c:pt>
                      <c:pt idx="1074">
                        <c:v>6.9653867965536868E-4</c:v>
                      </c:pt>
                      <c:pt idx="1075">
                        <c:v>6.6122343129341012E-4</c:v>
                      </c:pt>
                      <c:pt idx="1076">
                        <c:v>6.8071594289405128E-4</c:v>
                      </c:pt>
                      <c:pt idx="1077">
                        <c:v>6.7810625157353017E-4</c:v>
                      </c:pt>
                      <c:pt idx="1078">
                        <c:v>7.4818286673478552E-4</c:v>
                      </c:pt>
                      <c:pt idx="1079">
                        <c:v>6.6130980164244449E-4</c:v>
                      </c:pt>
                      <c:pt idx="1080">
                        <c:v>6.5874505002427549E-4</c:v>
                      </c:pt>
                      <c:pt idx="1081">
                        <c:v>7.0280321561112054E-4</c:v>
                      </c:pt>
                      <c:pt idx="1082">
                        <c:v>5.946972512080145E-4</c:v>
                      </c:pt>
                      <c:pt idx="1083">
                        <c:v>5.9216477379196914E-4</c:v>
                      </c:pt>
                      <c:pt idx="1084">
                        <c:v>6.1137381036144951E-4</c:v>
                      </c:pt>
                      <c:pt idx="1085">
                        <c:v>5.5356460683898356E-4</c:v>
                      </c:pt>
                      <c:pt idx="1086">
                        <c:v>5.5106904806333549E-4</c:v>
                      </c:pt>
                      <c:pt idx="1087">
                        <c:v>5.4539760664680775E-4</c:v>
                      </c:pt>
                      <c:pt idx="1088">
                        <c:v>4.4130922519590682E-4</c:v>
                      </c:pt>
                      <c:pt idx="1089">
                        <c:v>4.3884071410392375E-4</c:v>
                      </c:pt>
                      <c:pt idx="1090">
                        <c:v>6.2778282016834103E-4</c:v>
                      </c:pt>
                      <c:pt idx="1091">
                        <c:v>6.253388377906741E-4</c:v>
                      </c:pt>
                      <c:pt idx="1092">
                        <c:v>6.2289486251183E-4</c:v>
                      </c:pt>
                      <c:pt idx="1093">
                        <c:v>6.1649573982304777E-4</c:v>
                      </c:pt>
                      <c:pt idx="1094">
                        <c:v>6.3433552664687789E-4</c:v>
                      </c:pt>
                      <c:pt idx="1095">
                        <c:v>6.3192252821099516E-4</c:v>
                      </c:pt>
                      <c:pt idx="1096">
                        <c:v>6.2686247112493914E-4</c:v>
                      </c:pt>
                      <c:pt idx="1097">
                        <c:v>6.2141115120531822E-4</c:v>
                      </c:pt>
                      <c:pt idx="1098">
                        <c:v>6.1902005699437891E-4</c:v>
                      </c:pt>
                      <c:pt idx="1099">
                        <c:v>6.1108856537548327E-4</c:v>
                      </c:pt>
                      <c:pt idx="1100">
                        <c:v>6.0578807688902293E-4</c:v>
                      </c:pt>
                      <c:pt idx="1101">
                        <c:v>6.0342990600369877E-4</c:v>
                      </c:pt>
                      <c:pt idx="1102">
                        <c:v>5.9615129534867743E-4</c:v>
                      </c:pt>
                      <c:pt idx="1103">
                        <c:v>5.6768529474540957E-4</c:v>
                      </c:pt>
                      <c:pt idx="1104">
                        <c:v>5.6535758646900059E-4</c:v>
                      </c:pt>
                      <c:pt idx="1105">
                        <c:v>6.7725970439364816E-4</c:v>
                      </c:pt>
                      <c:pt idx="1106">
                        <c:v>6.2384167935680039E-4</c:v>
                      </c:pt>
                      <c:pt idx="1107">
                        <c:v>6.2153897036969045E-4</c:v>
                      </c:pt>
                      <c:pt idx="1108">
                        <c:v>6.1469494663521156E-4</c:v>
                      </c:pt>
                      <c:pt idx="1109">
                        <c:v>5.6400455068201572E-4</c:v>
                      </c:pt>
                      <c:pt idx="1110">
                        <c:v>5.6172940086206052E-4</c:v>
                      </c:pt>
                      <c:pt idx="1111">
                        <c:v>5.3419374058750308E-4</c:v>
                      </c:pt>
                      <c:pt idx="1112">
                        <c:v>4.9564672171836137E-4</c:v>
                      </c:pt>
                      <c:pt idx="1113">
                        <c:v>4.9356183058752714E-4</c:v>
                      </c:pt>
                      <c:pt idx="1114">
                        <c:v>5.538570187268657E-4</c:v>
                      </c:pt>
                      <c:pt idx="1115">
                        <c:v>5.7683284365222349E-4</c:v>
                      </c:pt>
                    </c:numCache>
                  </c:numRef>
                </c:xVal>
                <c:yVal>
                  <c:numRef>
                    <c:extLst xmlns:c15="http://schemas.microsoft.com/office/drawing/2012/chart">
                      <c:ext xmlns:c15="http://schemas.microsoft.com/office/drawing/2012/chart" uri="{02D57815-91ED-43cb-92C2-25804820EDAC}">
                        <c15:formulaRef>
                          <c15:sqref>Bq!$O$25:$O$1140</c15:sqref>
                        </c15:formulaRef>
                      </c:ext>
                    </c:extLst>
                    <c:numCache>
                      <c:formatCode>General</c:formatCode>
                      <c:ptCount val="1116"/>
                      <c:pt idx="0">
                        <c:v>0</c:v>
                      </c:pt>
                      <c:pt idx="1">
                        <c:v>0.10000000000000009</c:v>
                      </c:pt>
                      <c:pt idx="2">
                        <c:v>0.20000000000000018</c:v>
                      </c:pt>
                      <c:pt idx="3">
                        <c:v>0.30000000000000027</c:v>
                      </c:pt>
                      <c:pt idx="4">
                        <c:v>0.40000100000000005</c:v>
                      </c:pt>
                      <c:pt idx="5">
                        <c:v>0.50000100000000014</c:v>
                      </c:pt>
                      <c:pt idx="6">
                        <c:v>0.60000100000000023</c:v>
                      </c:pt>
                      <c:pt idx="7">
                        <c:v>0.70000000000000018</c:v>
                      </c:pt>
                      <c:pt idx="8">
                        <c:v>0.80000000000000027</c:v>
                      </c:pt>
                      <c:pt idx="9">
                        <c:v>0.89999999999999991</c:v>
                      </c:pt>
                      <c:pt idx="10">
                        <c:v>1</c:v>
                      </c:pt>
                      <c:pt idx="11">
                        <c:v>1.1000000000000001</c:v>
                      </c:pt>
                      <c:pt idx="12">
                        <c:v>1.2000000000000002</c:v>
                      </c:pt>
                      <c:pt idx="13">
                        <c:v>1.3000000000000003</c:v>
                      </c:pt>
                      <c:pt idx="14">
                        <c:v>1.4000000000000004</c:v>
                      </c:pt>
                      <c:pt idx="15">
                        <c:v>1.5</c:v>
                      </c:pt>
                      <c:pt idx="16">
                        <c:v>1.5999999999999996</c:v>
                      </c:pt>
                      <c:pt idx="17">
                        <c:v>1.699999</c:v>
                      </c:pt>
                      <c:pt idx="18">
                        <c:v>1.7999990000000001</c:v>
                      </c:pt>
                      <c:pt idx="19">
                        <c:v>1.8999990000000002</c:v>
                      </c:pt>
                      <c:pt idx="20">
                        <c:v>1.9999990000000003</c:v>
                      </c:pt>
                      <c:pt idx="21">
                        <c:v>2.0999989999999995</c:v>
                      </c:pt>
                      <c:pt idx="22">
                        <c:v>2.199999</c:v>
                      </c:pt>
                      <c:pt idx="23">
                        <c:v>2.2999989999999997</c:v>
                      </c:pt>
                      <c:pt idx="24">
                        <c:v>2.3999990000000002</c:v>
                      </c:pt>
                      <c:pt idx="25">
                        <c:v>2.4999989999999999</c:v>
                      </c:pt>
                      <c:pt idx="26">
                        <c:v>2.5999990000000004</c:v>
                      </c:pt>
                      <c:pt idx="27">
                        <c:v>2.6999979999999999</c:v>
                      </c:pt>
                      <c:pt idx="28">
                        <c:v>2.7999979999999995</c:v>
                      </c:pt>
                      <c:pt idx="29">
                        <c:v>2.8999980000000001</c:v>
                      </c:pt>
                      <c:pt idx="30">
                        <c:v>2.9999979999999997</c:v>
                      </c:pt>
                      <c:pt idx="31">
                        <c:v>3.0999980000000003</c:v>
                      </c:pt>
                      <c:pt idx="32">
                        <c:v>3.1999979999999999</c:v>
                      </c:pt>
                      <c:pt idx="33">
                        <c:v>3.2999980000000004</c:v>
                      </c:pt>
                      <c:pt idx="34">
                        <c:v>3.3999980000000001</c:v>
                      </c:pt>
                      <c:pt idx="35">
                        <c:v>3.4999980000000006</c:v>
                      </c:pt>
                      <c:pt idx="36">
                        <c:v>3.5999980000000003</c:v>
                      </c:pt>
                      <c:pt idx="37">
                        <c:v>3.699997999999999</c:v>
                      </c:pt>
                      <c:pt idx="38">
                        <c:v>3.7999970000000003</c:v>
                      </c:pt>
                      <c:pt idx="39">
                        <c:v>3.8999969999999999</c:v>
                      </c:pt>
                      <c:pt idx="40">
                        <c:v>3.9999970000000005</c:v>
                      </c:pt>
                      <c:pt idx="41">
                        <c:v>4.0999970000000001</c:v>
                      </c:pt>
                      <c:pt idx="42">
                        <c:v>4.1999970000000006</c:v>
                      </c:pt>
                      <c:pt idx="43">
                        <c:v>4.2999970000000003</c:v>
                      </c:pt>
                      <c:pt idx="44">
                        <c:v>4.399996999999999</c:v>
                      </c:pt>
                      <c:pt idx="45">
                        <c:v>4.4999969999999996</c:v>
                      </c:pt>
                      <c:pt idx="46">
                        <c:v>4.5999970000000001</c:v>
                      </c:pt>
                      <c:pt idx="47">
                        <c:v>4.6999969999999998</c:v>
                      </c:pt>
                      <c:pt idx="48">
                        <c:v>4.7999960000000002</c:v>
                      </c:pt>
                      <c:pt idx="49">
                        <c:v>4.8999960000000007</c:v>
                      </c:pt>
                      <c:pt idx="50">
                        <c:v>4.9999960000000003</c:v>
                      </c:pt>
                      <c:pt idx="51">
                        <c:v>5.0999959999999991</c:v>
                      </c:pt>
                      <c:pt idx="52">
                        <c:v>5.1999959999999996</c:v>
                      </c:pt>
                      <c:pt idx="53">
                        <c:v>5.2999960000000002</c:v>
                      </c:pt>
                      <c:pt idx="54">
                        <c:v>5.3999959999999998</c:v>
                      </c:pt>
                      <c:pt idx="55">
                        <c:v>5.4999959999999994</c:v>
                      </c:pt>
                      <c:pt idx="56">
                        <c:v>5.599996</c:v>
                      </c:pt>
                      <c:pt idx="57">
                        <c:v>5.6999960000000005</c:v>
                      </c:pt>
                      <c:pt idx="58">
                        <c:v>5.7999960000000002</c:v>
                      </c:pt>
                      <c:pt idx="59">
                        <c:v>5.8999949999999997</c:v>
                      </c:pt>
                      <c:pt idx="60">
                        <c:v>5.9999950000000002</c:v>
                      </c:pt>
                      <c:pt idx="61">
                        <c:v>6.0999949999999998</c:v>
                      </c:pt>
                      <c:pt idx="62">
                        <c:v>6.1999949999999995</c:v>
                      </c:pt>
                      <c:pt idx="63">
                        <c:v>6.2999949999999991</c:v>
                      </c:pt>
                      <c:pt idx="64">
                        <c:v>6.3999950000000005</c:v>
                      </c:pt>
                      <c:pt idx="65">
                        <c:v>6.4999950000000002</c:v>
                      </c:pt>
                      <c:pt idx="66">
                        <c:v>6.5999949999999998</c:v>
                      </c:pt>
                      <c:pt idx="67">
                        <c:v>6.6999950000000013</c:v>
                      </c:pt>
                      <c:pt idx="68">
                        <c:v>6.7999950000000009</c:v>
                      </c:pt>
                      <c:pt idx="69">
                        <c:v>6.8999939999999995</c:v>
                      </c:pt>
                      <c:pt idx="70">
                        <c:v>6.9999940000000009</c:v>
                      </c:pt>
                      <c:pt idx="71">
                        <c:v>7.0999940000000006</c:v>
                      </c:pt>
                      <c:pt idx="72">
                        <c:v>7.1999940000000002</c:v>
                      </c:pt>
                      <c:pt idx="73">
                        <c:v>7.2999939999999999</c:v>
                      </c:pt>
                      <c:pt idx="74">
                        <c:v>7.3999939999999995</c:v>
                      </c:pt>
                      <c:pt idx="75">
                        <c:v>7.4999940000000009</c:v>
                      </c:pt>
                      <c:pt idx="76">
                        <c:v>7.5999939999999988</c:v>
                      </c:pt>
                      <c:pt idx="77">
                        <c:v>7.6999940000000002</c:v>
                      </c:pt>
                      <c:pt idx="78">
                        <c:v>7.7999939999999999</c:v>
                      </c:pt>
                      <c:pt idx="79">
                        <c:v>7.8999939999999995</c:v>
                      </c:pt>
                      <c:pt idx="80">
                        <c:v>7.9999929999999999</c:v>
                      </c:pt>
                      <c:pt idx="81">
                        <c:v>8.0999900000000018</c:v>
                      </c:pt>
                      <c:pt idx="82">
                        <c:v>8.1999900000000014</c:v>
                      </c:pt>
                      <c:pt idx="83">
                        <c:v>8.2999900000000011</c:v>
                      </c:pt>
                      <c:pt idx="84">
                        <c:v>8.399989999999999</c:v>
                      </c:pt>
                      <c:pt idx="85">
                        <c:v>8.4999899999999986</c:v>
                      </c:pt>
                      <c:pt idx="86">
                        <c:v>8.5999899999999982</c:v>
                      </c:pt>
                      <c:pt idx="87">
                        <c:v>8.6999899999999997</c:v>
                      </c:pt>
                      <c:pt idx="88">
                        <c:v>8.7999899999999993</c:v>
                      </c:pt>
                      <c:pt idx="89">
                        <c:v>8.899989999999999</c:v>
                      </c:pt>
                      <c:pt idx="90">
                        <c:v>8.9999900000000004</c:v>
                      </c:pt>
                      <c:pt idx="91">
                        <c:v>9.09999</c:v>
                      </c:pt>
                      <c:pt idx="92">
                        <c:v>9.1999899999999997</c:v>
                      </c:pt>
                      <c:pt idx="93">
                        <c:v>9.2999899999999993</c:v>
                      </c:pt>
                      <c:pt idx="94">
                        <c:v>9.399989999999999</c:v>
                      </c:pt>
                      <c:pt idx="95">
                        <c:v>9.4999900000000004</c:v>
                      </c:pt>
                      <c:pt idx="96">
                        <c:v>9.59999</c:v>
                      </c:pt>
                      <c:pt idx="97">
                        <c:v>9.6999899999999997</c:v>
                      </c:pt>
                      <c:pt idx="98">
                        <c:v>9.7999900000000011</c:v>
                      </c:pt>
                      <c:pt idx="99">
                        <c:v>9.8999900000000007</c:v>
                      </c:pt>
                      <c:pt idx="100">
                        <c:v>9.9999900000000004</c:v>
                      </c:pt>
                      <c:pt idx="101">
                        <c:v>10.09999</c:v>
                      </c:pt>
                      <c:pt idx="102">
                        <c:v>10.19999</c:v>
                      </c:pt>
                      <c:pt idx="103">
                        <c:v>10.299990000000001</c:v>
                      </c:pt>
                      <c:pt idx="104">
                        <c:v>10.399990000000001</c:v>
                      </c:pt>
                      <c:pt idx="105">
                        <c:v>10.49999</c:v>
                      </c:pt>
                      <c:pt idx="106">
                        <c:v>10.599990000000002</c:v>
                      </c:pt>
                      <c:pt idx="107">
                        <c:v>10.699990000000001</c:v>
                      </c:pt>
                      <c:pt idx="108">
                        <c:v>10.799990000000001</c:v>
                      </c:pt>
                      <c:pt idx="109">
                        <c:v>10.899989999999999</c:v>
                      </c:pt>
                      <c:pt idx="110">
                        <c:v>10.999989999999999</c:v>
                      </c:pt>
                      <c:pt idx="111">
                        <c:v>11.099989999999998</c:v>
                      </c:pt>
                      <c:pt idx="112">
                        <c:v>11.19999</c:v>
                      </c:pt>
                      <c:pt idx="113">
                        <c:v>11.299989999999999</c:v>
                      </c:pt>
                      <c:pt idx="114">
                        <c:v>11.399989999999999</c:v>
                      </c:pt>
                      <c:pt idx="115">
                        <c:v>11.49999</c:v>
                      </c:pt>
                      <c:pt idx="116">
                        <c:v>11.59999</c:v>
                      </c:pt>
                      <c:pt idx="117">
                        <c:v>11.69999</c:v>
                      </c:pt>
                      <c:pt idx="118">
                        <c:v>11.799989999999999</c:v>
                      </c:pt>
                      <c:pt idx="119">
                        <c:v>11.899989999999999</c:v>
                      </c:pt>
                      <c:pt idx="120">
                        <c:v>11.99999</c:v>
                      </c:pt>
                      <c:pt idx="121">
                        <c:v>12.09999</c:v>
                      </c:pt>
                      <c:pt idx="122">
                        <c:v>12.19999</c:v>
                      </c:pt>
                      <c:pt idx="123">
                        <c:v>12.299990000000001</c:v>
                      </c:pt>
                      <c:pt idx="124">
                        <c:v>12.399990000000001</c:v>
                      </c:pt>
                      <c:pt idx="125">
                        <c:v>12.49999</c:v>
                      </c:pt>
                      <c:pt idx="126">
                        <c:v>12.59999</c:v>
                      </c:pt>
                      <c:pt idx="127">
                        <c:v>12.69999</c:v>
                      </c:pt>
                      <c:pt idx="128">
                        <c:v>12.799990000000001</c:v>
                      </c:pt>
                      <c:pt idx="129">
                        <c:v>12.899990000000001</c:v>
                      </c:pt>
                      <c:pt idx="130">
                        <c:v>12.99999</c:v>
                      </c:pt>
                      <c:pt idx="131">
                        <c:v>13.099990000000002</c:v>
                      </c:pt>
                      <c:pt idx="132">
                        <c:v>13.199990000000001</c:v>
                      </c:pt>
                      <c:pt idx="133">
                        <c:v>13.299990000000001</c:v>
                      </c:pt>
                      <c:pt idx="134">
                        <c:v>13.399989999999999</c:v>
                      </c:pt>
                      <c:pt idx="135">
                        <c:v>13.499989999999999</c:v>
                      </c:pt>
                      <c:pt idx="136">
                        <c:v>13.599989999999998</c:v>
                      </c:pt>
                      <c:pt idx="137">
                        <c:v>13.69999</c:v>
                      </c:pt>
                      <c:pt idx="138">
                        <c:v>13.799989999999999</c:v>
                      </c:pt>
                      <c:pt idx="139">
                        <c:v>13.899989999999999</c:v>
                      </c:pt>
                      <c:pt idx="140">
                        <c:v>13.99999</c:v>
                      </c:pt>
                      <c:pt idx="141">
                        <c:v>14.099989999999998</c:v>
                      </c:pt>
                      <c:pt idx="142">
                        <c:v>14.19999</c:v>
                      </c:pt>
                      <c:pt idx="143">
                        <c:v>14.299990000000001</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15.399990000000003</c:v>
                      </c:pt>
                      <c:pt idx="155">
                        <c:v>15.49999</c:v>
                      </c:pt>
                      <c:pt idx="156">
                        <c:v>15.599990000000002</c:v>
                      </c:pt>
                      <c:pt idx="157">
                        <c:v>15.69999</c:v>
                      </c:pt>
                      <c:pt idx="158">
                        <c:v>15.799990000000001</c:v>
                      </c:pt>
                      <c:pt idx="159">
                        <c:v>15.899989999999999</c:v>
                      </c:pt>
                      <c:pt idx="160">
                        <c:v>15.99999</c:v>
                      </c:pt>
                      <c:pt idx="161">
                        <c:v>16.099989999999998</c:v>
                      </c:pt>
                      <c:pt idx="162">
                        <c:v>16.19999</c:v>
                      </c:pt>
                      <c:pt idx="163">
                        <c:v>16.299990000000001</c:v>
                      </c:pt>
                      <c:pt idx="164">
                        <c:v>16.399989999999999</c:v>
                      </c:pt>
                      <c:pt idx="165">
                        <c:v>16.49999</c:v>
                      </c:pt>
                      <c:pt idx="166">
                        <c:v>16.599989999999998</c:v>
                      </c:pt>
                      <c:pt idx="167">
                        <c:v>16.69999</c:v>
                      </c:pt>
                      <c:pt idx="168">
                        <c:v>16.799990000000001</c:v>
                      </c:pt>
                      <c:pt idx="169">
                        <c:v>16.899989999999999</c:v>
                      </c:pt>
                      <c:pt idx="170">
                        <c:v>16.99999</c:v>
                      </c:pt>
                      <c:pt idx="171">
                        <c:v>17.099989999999998</c:v>
                      </c:pt>
                      <c:pt idx="172">
                        <c:v>17.19999</c:v>
                      </c:pt>
                      <c:pt idx="173">
                        <c:v>17.299990000000001</c:v>
                      </c:pt>
                      <c:pt idx="174">
                        <c:v>17.399989999999999</c:v>
                      </c:pt>
                      <c:pt idx="175">
                        <c:v>17.499980000000001</c:v>
                      </c:pt>
                      <c:pt idx="176">
                        <c:v>17.599979999999999</c:v>
                      </c:pt>
                      <c:pt idx="177">
                        <c:v>17.69998</c:v>
                      </c:pt>
                      <c:pt idx="178">
                        <c:v>17.799979999999998</c:v>
                      </c:pt>
                      <c:pt idx="179">
                        <c:v>17.899979999999999</c:v>
                      </c:pt>
                      <c:pt idx="180">
                        <c:v>17.999980000000001</c:v>
                      </c:pt>
                      <c:pt idx="181">
                        <c:v>18.099990000000002</c:v>
                      </c:pt>
                      <c:pt idx="182">
                        <c:v>18.19999</c:v>
                      </c:pt>
                      <c:pt idx="183">
                        <c:v>18.299990000000001</c:v>
                      </c:pt>
                      <c:pt idx="184">
                        <c:v>18.399989999999999</c:v>
                      </c:pt>
                      <c:pt idx="185">
                        <c:v>18.49999</c:v>
                      </c:pt>
                      <c:pt idx="186">
                        <c:v>18.599989999999998</c:v>
                      </c:pt>
                      <c:pt idx="187">
                        <c:v>18.69999</c:v>
                      </c:pt>
                      <c:pt idx="188">
                        <c:v>18.799979999999998</c:v>
                      </c:pt>
                      <c:pt idx="189">
                        <c:v>18.899979999999999</c:v>
                      </c:pt>
                      <c:pt idx="190">
                        <c:v>18.999979999999997</c:v>
                      </c:pt>
                      <c:pt idx="191">
                        <c:v>19.099980000000002</c:v>
                      </c:pt>
                      <c:pt idx="192">
                        <c:v>19.199979999999996</c:v>
                      </c:pt>
                      <c:pt idx="193">
                        <c:v>19.299980000000001</c:v>
                      </c:pt>
                      <c:pt idx="194">
                        <c:v>19.399979999999999</c:v>
                      </c:pt>
                      <c:pt idx="195">
                        <c:v>19.499980000000001</c:v>
                      </c:pt>
                      <c:pt idx="196">
                        <c:v>19.599979999999999</c:v>
                      </c:pt>
                      <c:pt idx="197">
                        <c:v>19.69998</c:v>
                      </c:pt>
                      <c:pt idx="198">
                        <c:v>19.799979999999998</c:v>
                      </c:pt>
                      <c:pt idx="199">
                        <c:v>19.899979999999999</c:v>
                      </c:pt>
                      <c:pt idx="200">
                        <c:v>19.999980000000001</c:v>
                      </c:pt>
                      <c:pt idx="201">
                        <c:v>20.099980000000002</c:v>
                      </c:pt>
                      <c:pt idx="202">
                        <c:v>20.19998</c:v>
                      </c:pt>
                      <c:pt idx="203">
                        <c:v>20.299980000000001</c:v>
                      </c:pt>
                      <c:pt idx="204">
                        <c:v>20.399979999999999</c:v>
                      </c:pt>
                      <c:pt idx="205">
                        <c:v>20.499980000000001</c:v>
                      </c:pt>
                      <c:pt idx="206">
                        <c:v>20.599979999999999</c:v>
                      </c:pt>
                      <c:pt idx="207">
                        <c:v>20.699980000000004</c:v>
                      </c:pt>
                      <c:pt idx="208">
                        <c:v>20.799979999999998</c:v>
                      </c:pt>
                      <c:pt idx="209">
                        <c:v>20.899980000000003</c:v>
                      </c:pt>
                      <c:pt idx="210">
                        <c:v>20.999980000000001</c:v>
                      </c:pt>
                      <c:pt idx="211">
                        <c:v>21.099980000000002</c:v>
                      </c:pt>
                      <c:pt idx="212">
                        <c:v>21.19998</c:v>
                      </c:pt>
                      <c:pt idx="213">
                        <c:v>21.299979999999998</c:v>
                      </c:pt>
                      <c:pt idx="214">
                        <c:v>21.399979999999999</c:v>
                      </c:pt>
                      <c:pt idx="215">
                        <c:v>21.499979999999997</c:v>
                      </c:pt>
                      <c:pt idx="216">
                        <c:v>21.599980000000002</c:v>
                      </c:pt>
                      <c:pt idx="217">
                        <c:v>21.699979999999996</c:v>
                      </c:pt>
                      <c:pt idx="218">
                        <c:v>21.799980000000001</c:v>
                      </c:pt>
                      <c:pt idx="219">
                        <c:v>21.899979999999999</c:v>
                      </c:pt>
                      <c:pt idx="220">
                        <c:v>21.999980000000001</c:v>
                      </c:pt>
                      <c:pt idx="221">
                        <c:v>22.099979999999999</c:v>
                      </c:pt>
                      <c:pt idx="222">
                        <c:v>22.19998</c:v>
                      </c:pt>
                      <c:pt idx="223">
                        <c:v>22.299979999999998</c:v>
                      </c:pt>
                      <c:pt idx="224">
                        <c:v>22.399979999999999</c:v>
                      </c:pt>
                      <c:pt idx="225">
                        <c:v>22.499980000000001</c:v>
                      </c:pt>
                      <c:pt idx="226">
                        <c:v>22.599980000000002</c:v>
                      </c:pt>
                      <c:pt idx="227">
                        <c:v>22.69998</c:v>
                      </c:pt>
                      <c:pt idx="228">
                        <c:v>22.799980000000001</c:v>
                      </c:pt>
                      <c:pt idx="229">
                        <c:v>22.899979999999999</c:v>
                      </c:pt>
                      <c:pt idx="230">
                        <c:v>22.999980000000001</c:v>
                      </c:pt>
                      <c:pt idx="231">
                        <c:v>23.099979999999999</c:v>
                      </c:pt>
                      <c:pt idx="232">
                        <c:v>23.199980000000004</c:v>
                      </c:pt>
                      <c:pt idx="233">
                        <c:v>23.299979999999998</c:v>
                      </c:pt>
                      <c:pt idx="234">
                        <c:v>23.399980000000003</c:v>
                      </c:pt>
                      <c:pt idx="235">
                        <c:v>23.499980000000001</c:v>
                      </c:pt>
                      <c:pt idx="236">
                        <c:v>23.599980000000002</c:v>
                      </c:pt>
                      <c:pt idx="237">
                        <c:v>23.69998</c:v>
                      </c:pt>
                      <c:pt idx="238">
                        <c:v>23.799979999999998</c:v>
                      </c:pt>
                      <c:pt idx="239">
                        <c:v>23.899979999999999</c:v>
                      </c:pt>
                      <c:pt idx="240">
                        <c:v>23.999979999999997</c:v>
                      </c:pt>
                      <c:pt idx="241">
                        <c:v>24.099980000000002</c:v>
                      </c:pt>
                      <c:pt idx="242">
                        <c:v>24.199979999999996</c:v>
                      </c:pt>
                      <c:pt idx="243">
                        <c:v>24.299980000000001</c:v>
                      </c:pt>
                      <c:pt idx="244">
                        <c:v>24.399979999999999</c:v>
                      </c:pt>
                      <c:pt idx="245">
                        <c:v>24.499980000000001</c:v>
                      </c:pt>
                      <c:pt idx="246">
                        <c:v>24.599979999999999</c:v>
                      </c:pt>
                      <c:pt idx="247">
                        <c:v>24.69998</c:v>
                      </c:pt>
                      <c:pt idx="248">
                        <c:v>24.799979999999998</c:v>
                      </c:pt>
                      <c:pt idx="249">
                        <c:v>24.899979999999999</c:v>
                      </c:pt>
                      <c:pt idx="250">
                        <c:v>24.999980000000001</c:v>
                      </c:pt>
                      <c:pt idx="251">
                        <c:v>25.099980000000002</c:v>
                      </c:pt>
                      <c:pt idx="252">
                        <c:v>25.19998</c:v>
                      </c:pt>
                      <c:pt idx="253">
                        <c:v>25.299980000000001</c:v>
                      </c:pt>
                      <c:pt idx="254">
                        <c:v>25.399979999999999</c:v>
                      </c:pt>
                      <c:pt idx="255">
                        <c:v>25.499980000000001</c:v>
                      </c:pt>
                      <c:pt idx="256">
                        <c:v>25.599979999999999</c:v>
                      </c:pt>
                      <c:pt idx="257">
                        <c:v>25.699980000000004</c:v>
                      </c:pt>
                      <c:pt idx="258">
                        <c:v>25.799979999999998</c:v>
                      </c:pt>
                      <c:pt idx="259">
                        <c:v>25.899980000000003</c:v>
                      </c:pt>
                      <c:pt idx="260">
                        <c:v>25.999980000000001</c:v>
                      </c:pt>
                      <c:pt idx="261">
                        <c:v>26.099980000000002</c:v>
                      </c:pt>
                      <c:pt idx="262">
                        <c:v>26.19998</c:v>
                      </c:pt>
                      <c:pt idx="263">
                        <c:v>26.299979999999998</c:v>
                      </c:pt>
                      <c:pt idx="264">
                        <c:v>26.399979999999999</c:v>
                      </c:pt>
                      <c:pt idx="265">
                        <c:v>26.499979999999997</c:v>
                      </c:pt>
                      <c:pt idx="266">
                        <c:v>26.599980000000002</c:v>
                      </c:pt>
                      <c:pt idx="267">
                        <c:v>26.699979999999996</c:v>
                      </c:pt>
                      <c:pt idx="268">
                        <c:v>26.799980000000001</c:v>
                      </c:pt>
                      <c:pt idx="269">
                        <c:v>26.899979999999999</c:v>
                      </c:pt>
                      <c:pt idx="270">
                        <c:v>26.999980000000001</c:v>
                      </c:pt>
                      <c:pt idx="271">
                        <c:v>27.099979999999999</c:v>
                      </c:pt>
                      <c:pt idx="272">
                        <c:v>27.19998</c:v>
                      </c:pt>
                      <c:pt idx="273">
                        <c:v>27.299979999999998</c:v>
                      </c:pt>
                      <c:pt idx="274">
                        <c:v>27.399979999999999</c:v>
                      </c:pt>
                      <c:pt idx="275">
                        <c:v>27.499980000000001</c:v>
                      </c:pt>
                      <c:pt idx="276">
                        <c:v>27.599980000000002</c:v>
                      </c:pt>
                      <c:pt idx="277">
                        <c:v>27.69998</c:v>
                      </c:pt>
                      <c:pt idx="278">
                        <c:v>27.799980000000001</c:v>
                      </c:pt>
                      <c:pt idx="279">
                        <c:v>27.899979999999999</c:v>
                      </c:pt>
                      <c:pt idx="280">
                        <c:v>27.999980000000001</c:v>
                      </c:pt>
                      <c:pt idx="281">
                        <c:v>28.099979999999999</c:v>
                      </c:pt>
                      <c:pt idx="282">
                        <c:v>28.199980000000004</c:v>
                      </c:pt>
                      <c:pt idx="283">
                        <c:v>28.299979999999998</c:v>
                      </c:pt>
                      <c:pt idx="284">
                        <c:v>28.399980000000003</c:v>
                      </c:pt>
                      <c:pt idx="285">
                        <c:v>28.499980000000001</c:v>
                      </c:pt>
                      <c:pt idx="286">
                        <c:v>28.599980000000002</c:v>
                      </c:pt>
                      <c:pt idx="287">
                        <c:v>28.69998</c:v>
                      </c:pt>
                      <c:pt idx="288">
                        <c:v>28.799979999999998</c:v>
                      </c:pt>
                      <c:pt idx="289">
                        <c:v>28.899979999999999</c:v>
                      </c:pt>
                      <c:pt idx="290">
                        <c:v>28.999979999999997</c:v>
                      </c:pt>
                      <c:pt idx="291">
                        <c:v>29.099980000000002</c:v>
                      </c:pt>
                      <c:pt idx="292">
                        <c:v>29.199979999999996</c:v>
                      </c:pt>
                      <c:pt idx="293">
                        <c:v>29.299969999999998</c:v>
                      </c:pt>
                      <c:pt idx="294">
                        <c:v>29.399970000000003</c:v>
                      </c:pt>
                      <c:pt idx="295">
                        <c:v>29.499969999999998</c:v>
                      </c:pt>
                      <c:pt idx="296">
                        <c:v>29.599970000000003</c:v>
                      </c:pt>
                      <c:pt idx="297">
                        <c:v>29.69997</c:v>
                      </c:pt>
                      <c:pt idx="298">
                        <c:v>29.799970000000002</c:v>
                      </c:pt>
                      <c:pt idx="299">
                        <c:v>29.89997</c:v>
                      </c:pt>
                      <c:pt idx="300">
                        <c:v>29.999970000000001</c:v>
                      </c:pt>
                      <c:pt idx="301">
                        <c:v>30.099969999999999</c:v>
                      </c:pt>
                      <c:pt idx="302">
                        <c:v>30.19997</c:v>
                      </c:pt>
                      <c:pt idx="303">
                        <c:v>30.299970000000002</c:v>
                      </c:pt>
                      <c:pt idx="304">
                        <c:v>30.399969999999996</c:v>
                      </c:pt>
                      <c:pt idx="305">
                        <c:v>30.499969999999998</c:v>
                      </c:pt>
                      <c:pt idx="306">
                        <c:v>30.599969999999999</c:v>
                      </c:pt>
                      <c:pt idx="307">
                        <c:v>30.69997</c:v>
                      </c:pt>
                      <c:pt idx="308">
                        <c:v>30.799970000000002</c:v>
                      </c:pt>
                      <c:pt idx="309">
                        <c:v>30.899970000000003</c:v>
                      </c:pt>
                      <c:pt idx="310">
                        <c:v>30.999969999999998</c:v>
                      </c:pt>
                      <c:pt idx="311">
                        <c:v>31.099969999999999</c:v>
                      </c:pt>
                      <c:pt idx="312">
                        <c:v>31.19997</c:v>
                      </c:pt>
                      <c:pt idx="313">
                        <c:v>31.299970000000002</c:v>
                      </c:pt>
                      <c:pt idx="314">
                        <c:v>31.399969999999996</c:v>
                      </c:pt>
                      <c:pt idx="315">
                        <c:v>31.499970000000005</c:v>
                      </c:pt>
                      <c:pt idx="316">
                        <c:v>31.599969999999999</c:v>
                      </c:pt>
                      <c:pt idx="317">
                        <c:v>31.69997</c:v>
                      </c:pt>
                      <c:pt idx="318">
                        <c:v>31.799970000000002</c:v>
                      </c:pt>
                      <c:pt idx="319">
                        <c:v>31.899970000000003</c:v>
                      </c:pt>
                      <c:pt idx="320">
                        <c:v>31.999969999999998</c:v>
                      </c:pt>
                      <c:pt idx="321">
                        <c:v>32.099969999999999</c:v>
                      </c:pt>
                      <c:pt idx="322">
                        <c:v>32.19997</c:v>
                      </c:pt>
                      <c:pt idx="323">
                        <c:v>32.299970000000002</c:v>
                      </c:pt>
                      <c:pt idx="324">
                        <c:v>32.399969999999996</c:v>
                      </c:pt>
                      <c:pt idx="325">
                        <c:v>32.499970000000005</c:v>
                      </c:pt>
                      <c:pt idx="326">
                        <c:v>32.599969999999999</c:v>
                      </c:pt>
                      <c:pt idx="327">
                        <c:v>32.69997</c:v>
                      </c:pt>
                      <c:pt idx="328">
                        <c:v>32.799970000000002</c:v>
                      </c:pt>
                      <c:pt idx="329">
                        <c:v>32.899969999999996</c:v>
                      </c:pt>
                      <c:pt idx="330">
                        <c:v>32.999969999999998</c:v>
                      </c:pt>
                      <c:pt idx="331">
                        <c:v>33.099969999999999</c:v>
                      </c:pt>
                      <c:pt idx="332">
                        <c:v>33.19997</c:v>
                      </c:pt>
                      <c:pt idx="333">
                        <c:v>33.299970000000002</c:v>
                      </c:pt>
                      <c:pt idx="334">
                        <c:v>33.399970000000003</c:v>
                      </c:pt>
                      <c:pt idx="335">
                        <c:v>33.499969999999998</c:v>
                      </c:pt>
                      <c:pt idx="336">
                        <c:v>33.599969999999999</c:v>
                      </c:pt>
                      <c:pt idx="337">
                        <c:v>33.69997</c:v>
                      </c:pt>
                      <c:pt idx="338">
                        <c:v>33.799970000000002</c:v>
                      </c:pt>
                      <c:pt idx="339">
                        <c:v>33.899969999999996</c:v>
                      </c:pt>
                      <c:pt idx="340">
                        <c:v>33.999970000000005</c:v>
                      </c:pt>
                      <c:pt idx="341">
                        <c:v>34.099969999999999</c:v>
                      </c:pt>
                      <c:pt idx="342">
                        <c:v>34.19997</c:v>
                      </c:pt>
                      <c:pt idx="343">
                        <c:v>34.299970000000002</c:v>
                      </c:pt>
                      <c:pt idx="344">
                        <c:v>34.399970000000003</c:v>
                      </c:pt>
                      <c:pt idx="345">
                        <c:v>34.499969999999998</c:v>
                      </c:pt>
                      <c:pt idx="346">
                        <c:v>34.599969999999999</c:v>
                      </c:pt>
                      <c:pt idx="347">
                        <c:v>34.69997</c:v>
                      </c:pt>
                      <c:pt idx="348">
                        <c:v>34.799970000000002</c:v>
                      </c:pt>
                      <c:pt idx="349">
                        <c:v>34.899969999999996</c:v>
                      </c:pt>
                      <c:pt idx="350">
                        <c:v>34.999970000000005</c:v>
                      </c:pt>
                      <c:pt idx="351">
                        <c:v>35.099969999999999</c:v>
                      </c:pt>
                      <c:pt idx="352">
                        <c:v>35.19997</c:v>
                      </c:pt>
                      <c:pt idx="353">
                        <c:v>35.299970000000002</c:v>
                      </c:pt>
                      <c:pt idx="354">
                        <c:v>35.399969999999996</c:v>
                      </c:pt>
                      <c:pt idx="355">
                        <c:v>35.499969999999998</c:v>
                      </c:pt>
                      <c:pt idx="356">
                        <c:v>35.599969999999999</c:v>
                      </c:pt>
                      <c:pt idx="357">
                        <c:v>35.69997</c:v>
                      </c:pt>
                      <c:pt idx="358">
                        <c:v>35.799970000000002</c:v>
                      </c:pt>
                      <c:pt idx="359">
                        <c:v>35.899970000000003</c:v>
                      </c:pt>
                      <c:pt idx="360">
                        <c:v>35.999969999999998</c:v>
                      </c:pt>
                      <c:pt idx="361">
                        <c:v>36.099969999999999</c:v>
                      </c:pt>
                      <c:pt idx="362">
                        <c:v>36.19997</c:v>
                      </c:pt>
                      <c:pt idx="363">
                        <c:v>36.299970000000002</c:v>
                      </c:pt>
                      <c:pt idx="364">
                        <c:v>36.399969999999996</c:v>
                      </c:pt>
                      <c:pt idx="365">
                        <c:v>36.499970000000005</c:v>
                      </c:pt>
                      <c:pt idx="366">
                        <c:v>36.599969999999999</c:v>
                      </c:pt>
                      <c:pt idx="367">
                        <c:v>36.69997</c:v>
                      </c:pt>
                      <c:pt idx="368">
                        <c:v>36.799970000000002</c:v>
                      </c:pt>
                      <c:pt idx="369">
                        <c:v>36.899970000000003</c:v>
                      </c:pt>
                      <c:pt idx="370">
                        <c:v>36.999969999999998</c:v>
                      </c:pt>
                      <c:pt idx="371">
                        <c:v>37.099969999999999</c:v>
                      </c:pt>
                      <c:pt idx="372">
                        <c:v>37.19997</c:v>
                      </c:pt>
                      <c:pt idx="373">
                        <c:v>37.299970000000002</c:v>
                      </c:pt>
                      <c:pt idx="374">
                        <c:v>37.399969999999996</c:v>
                      </c:pt>
                      <c:pt idx="375">
                        <c:v>37.499970000000005</c:v>
                      </c:pt>
                      <c:pt idx="376">
                        <c:v>37.599969999999999</c:v>
                      </c:pt>
                      <c:pt idx="377">
                        <c:v>37.69997</c:v>
                      </c:pt>
                      <c:pt idx="378">
                        <c:v>37.799970000000002</c:v>
                      </c:pt>
                      <c:pt idx="379">
                        <c:v>37.899969999999996</c:v>
                      </c:pt>
                      <c:pt idx="380">
                        <c:v>37.999969999999998</c:v>
                      </c:pt>
                      <c:pt idx="381">
                        <c:v>38.099969999999999</c:v>
                      </c:pt>
                      <c:pt idx="382">
                        <c:v>38.19997</c:v>
                      </c:pt>
                      <c:pt idx="383">
                        <c:v>38.299970000000002</c:v>
                      </c:pt>
                      <c:pt idx="384">
                        <c:v>38.399979999999999</c:v>
                      </c:pt>
                      <c:pt idx="385">
                        <c:v>38.499980000000008</c:v>
                      </c:pt>
                      <c:pt idx="386">
                        <c:v>38.599980000000002</c:v>
                      </c:pt>
                      <c:pt idx="387">
                        <c:v>38.699979999999996</c:v>
                      </c:pt>
                      <c:pt idx="388">
                        <c:v>38.799979999999998</c:v>
                      </c:pt>
                      <c:pt idx="389">
                        <c:v>38.899989999999995</c:v>
                      </c:pt>
                      <c:pt idx="390">
                        <c:v>38.999990000000004</c:v>
                      </c:pt>
                      <c:pt idx="391">
                        <c:v>39.099990000000005</c:v>
                      </c:pt>
                      <c:pt idx="392">
                        <c:v>39.19999</c:v>
                      </c:pt>
                      <c:pt idx="393">
                        <c:v>39.299999999999997</c:v>
                      </c:pt>
                      <c:pt idx="394">
                        <c:v>39.4</c:v>
                      </c:pt>
                      <c:pt idx="395">
                        <c:v>39.5</c:v>
                      </c:pt>
                      <c:pt idx="396">
                        <c:v>39.6</c:v>
                      </c:pt>
                      <c:pt idx="397">
                        <c:v>39.700009999999999</c:v>
                      </c:pt>
                      <c:pt idx="398">
                        <c:v>39.80001</c:v>
                      </c:pt>
                      <c:pt idx="399">
                        <c:v>39.900009999999995</c:v>
                      </c:pt>
                      <c:pt idx="400">
                        <c:v>40.000010000000003</c:v>
                      </c:pt>
                      <c:pt idx="401">
                        <c:v>40.100009999999997</c:v>
                      </c:pt>
                      <c:pt idx="402">
                        <c:v>40.200020000000002</c:v>
                      </c:pt>
                      <c:pt idx="403">
                        <c:v>40.300019999999996</c:v>
                      </c:pt>
                      <c:pt idx="404">
                        <c:v>40.400019999999998</c:v>
                      </c:pt>
                      <c:pt idx="405">
                        <c:v>40.500020000000006</c:v>
                      </c:pt>
                      <c:pt idx="406">
                        <c:v>40.600030000000004</c:v>
                      </c:pt>
                      <c:pt idx="407">
                        <c:v>40.700029999999998</c:v>
                      </c:pt>
                      <c:pt idx="408">
                        <c:v>40.80003</c:v>
                      </c:pt>
                      <c:pt idx="409">
                        <c:v>40.900029999999994</c:v>
                      </c:pt>
                      <c:pt idx="410">
                        <c:v>41.000040000000006</c:v>
                      </c:pt>
                      <c:pt idx="411">
                        <c:v>41.10004</c:v>
                      </c:pt>
                      <c:pt idx="412">
                        <c:v>41.200040000000001</c:v>
                      </c:pt>
                      <c:pt idx="413">
                        <c:v>41.300039999999996</c:v>
                      </c:pt>
                      <c:pt idx="414">
                        <c:v>41.400040000000004</c:v>
                      </c:pt>
                      <c:pt idx="415">
                        <c:v>41.500050000000002</c:v>
                      </c:pt>
                      <c:pt idx="416">
                        <c:v>41.600050000000003</c:v>
                      </c:pt>
                      <c:pt idx="417">
                        <c:v>41.700049999999997</c:v>
                      </c:pt>
                      <c:pt idx="418">
                        <c:v>41.800049999999999</c:v>
                      </c:pt>
                      <c:pt idx="419">
                        <c:v>41.900059999999996</c:v>
                      </c:pt>
                      <c:pt idx="420">
                        <c:v>42.000060000000005</c:v>
                      </c:pt>
                      <c:pt idx="421">
                        <c:v>42.100059999999999</c:v>
                      </c:pt>
                      <c:pt idx="422">
                        <c:v>42.200060000000001</c:v>
                      </c:pt>
                      <c:pt idx="423">
                        <c:v>42.300069999999998</c:v>
                      </c:pt>
                      <c:pt idx="424">
                        <c:v>42.400069999999999</c:v>
                      </c:pt>
                      <c:pt idx="425">
                        <c:v>42.500070000000001</c:v>
                      </c:pt>
                      <c:pt idx="426">
                        <c:v>42.600070000000002</c:v>
                      </c:pt>
                      <c:pt idx="427">
                        <c:v>42.700069999999997</c:v>
                      </c:pt>
                      <c:pt idx="428">
                        <c:v>42.800079999999994</c:v>
                      </c:pt>
                      <c:pt idx="429">
                        <c:v>42.900080000000003</c:v>
                      </c:pt>
                      <c:pt idx="430">
                        <c:v>43.000080000000004</c:v>
                      </c:pt>
                      <c:pt idx="431">
                        <c:v>43.100079999999998</c:v>
                      </c:pt>
                      <c:pt idx="432">
                        <c:v>43.200090000000003</c:v>
                      </c:pt>
                      <c:pt idx="433">
                        <c:v>43.300089999999997</c:v>
                      </c:pt>
                      <c:pt idx="434">
                        <c:v>43.400090000000006</c:v>
                      </c:pt>
                      <c:pt idx="435">
                        <c:v>43.50009</c:v>
                      </c:pt>
                      <c:pt idx="436">
                        <c:v>43.600090000000002</c:v>
                      </c:pt>
                      <c:pt idx="437">
                        <c:v>43.700099999999999</c:v>
                      </c:pt>
                      <c:pt idx="438">
                        <c:v>43.8001</c:v>
                      </c:pt>
                      <c:pt idx="439">
                        <c:v>43.900100000000002</c:v>
                      </c:pt>
                      <c:pt idx="440">
                        <c:v>44.000100000000003</c:v>
                      </c:pt>
                      <c:pt idx="441">
                        <c:v>44.100110000000001</c:v>
                      </c:pt>
                      <c:pt idx="442">
                        <c:v>44.200109999999995</c:v>
                      </c:pt>
                      <c:pt idx="443">
                        <c:v>44.300109999999997</c:v>
                      </c:pt>
                      <c:pt idx="444">
                        <c:v>44.400110000000005</c:v>
                      </c:pt>
                      <c:pt idx="445">
                        <c:v>44.500120000000003</c:v>
                      </c:pt>
                      <c:pt idx="446">
                        <c:v>44.600120000000004</c:v>
                      </c:pt>
                      <c:pt idx="447">
                        <c:v>44.700119999999998</c:v>
                      </c:pt>
                      <c:pt idx="448">
                        <c:v>44.800119999999993</c:v>
                      </c:pt>
                      <c:pt idx="449">
                        <c:v>44.900120000000001</c:v>
                      </c:pt>
                      <c:pt idx="450">
                        <c:v>45.000129999999999</c:v>
                      </c:pt>
                      <c:pt idx="451">
                        <c:v>45.10013</c:v>
                      </c:pt>
                      <c:pt idx="452">
                        <c:v>45.200130000000001</c:v>
                      </c:pt>
                      <c:pt idx="453">
                        <c:v>45.300129999999996</c:v>
                      </c:pt>
                      <c:pt idx="454">
                        <c:v>45.400140000000007</c:v>
                      </c:pt>
                      <c:pt idx="455">
                        <c:v>45.500140000000002</c:v>
                      </c:pt>
                      <c:pt idx="456">
                        <c:v>45.600139999999996</c:v>
                      </c:pt>
                      <c:pt idx="457">
                        <c:v>45.700139999999998</c:v>
                      </c:pt>
                      <c:pt idx="458">
                        <c:v>45.800149999999995</c:v>
                      </c:pt>
                      <c:pt idx="459">
                        <c:v>45.900150000000004</c:v>
                      </c:pt>
                      <c:pt idx="460">
                        <c:v>46.000150000000005</c:v>
                      </c:pt>
                      <c:pt idx="461">
                        <c:v>46.100149999999999</c:v>
                      </c:pt>
                      <c:pt idx="462">
                        <c:v>46.200149999999994</c:v>
                      </c:pt>
                      <c:pt idx="463">
                        <c:v>46.300159999999998</c:v>
                      </c:pt>
                      <c:pt idx="464">
                        <c:v>46.40016</c:v>
                      </c:pt>
                      <c:pt idx="465">
                        <c:v>46.500160000000001</c:v>
                      </c:pt>
                      <c:pt idx="466">
                        <c:v>46.600160000000002</c:v>
                      </c:pt>
                      <c:pt idx="467">
                        <c:v>46.70017</c:v>
                      </c:pt>
                      <c:pt idx="468">
                        <c:v>46.800169999999994</c:v>
                      </c:pt>
                      <c:pt idx="469">
                        <c:v>46.900170000000003</c:v>
                      </c:pt>
                      <c:pt idx="470">
                        <c:v>47.000169999999997</c:v>
                      </c:pt>
                      <c:pt idx="471">
                        <c:v>47.100169999999999</c:v>
                      </c:pt>
                      <c:pt idx="472">
                        <c:v>47.200179999999996</c:v>
                      </c:pt>
                      <c:pt idx="473">
                        <c:v>47.300179999999997</c:v>
                      </c:pt>
                      <c:pt idx="474">
                        <c:v>47.400180000000006</c:v>
                      </c:pt>
                      <c:pt idx="475">
                        <c:v>47.50018</c:v>
                      </c:pt>
                      <c:pt idx="476">
                        <c:v>47.600189999999998</c:v>
                      </c:pt>
                      <c:pt idx="477">
                        <c:v>47.700189999999999</c:v>
                      </c:pt>
                      <c:pt idx="478">
                        <c:v>47.800190000000001</c:v>
                      </c:pt>
                      <c:pt idx="479">
                        <c:v>47.900190000000002</c:v>
                      </c:pt>
                      <c:pt idx="480">
                        <c:v>48.0002</c:v>
                      </c:pt>
                      <c:pt idx="481">
                        <c:v>48.100200000000001</c:v>
                      </c:pt>
                      <c:pt idx="482">
                        <c:v>48.200199999999995</c:v>
                      </c:pt>
                      <c:pt idx="483">
                        <c:v>48.300200000000004</c:v>
                      </c:pt>
                      <c:pt idx="484">
                        <c:v>48.400199999999998</c:v>
                      </c:pt>
                      <c:pt idx="485">
                        <c:v>48.500210000000003</c:v>
                      </c:pt>
                      <c:pt idx="486">
                        <c:v>48.600209999999997</c:v>
                      </c:pt>
                      <c:pt idx="487">
                        <c:v>48.700209999999998</c:v>
                      </c:pt>
                      <c:pt idx="488">
                        <c:v>48.800210000000007</c:v>
                      </c:pt>
                      <c:pt idx="489">
                        <c:v>48.900220000000004</c:v>
                      </c:pt>
                      <c:pt idx="490">
                        <c:v>49.000219999999999</c:v>
                      </c:pt>
                      <c:pt idx="491">
                        <c:v>49.10022</c:v>
                      </c:pt>
                      <c:pt idx="492">
                        <c:v>49.200219999999995</c:v>
                      </c:pt>
                      <c:pt idx="493">
                        <c:v>49.300230000000006</c:v>
                      </c:pt>
                      <c:pt idx="494">
                        <c:v>49.400230000000001</c:v>
                      </c:pt>
                      <c:pt idx="495">
                        <c:v>49.500230000000002</c:v>
                      </c:pt>
                      <c:pt idx="496">
                        <c:v>49.600229999999996</c:v>
                      </c:pt>
                      <c:pt idx="497">
                        <c:v>49.700229999999998</c:v>
                      </c:pt>
                      <c:pt idx="498">
                        <c:v>49.800240000000002</c:v>
                      </c:pt>
                      <c:pt idx="499">
                        <c:v>49.900240000000004</c:v>
                      </c:pt>
                      <c:pt idx="500">
                        <c:v>50.000239999999998</c:v>
                      </c:pt>
                      <c:pt idx="501">
                        <c:v>50.100239999999999</c:v>
                      </c:pt>
                      <c:pt idx="502">
                        <c:v>50.200249999999997</c:v>
                      </c:pt>
                      <c:pt idx="503">
                        <c:v>50.300250000000005</c:v>
                      </c:pt>
                      <c:pt idx="504">
                        <c:v>50.40025</c:v>
                      </c:pt>
                      <c:pt idx="505">
                        <c:v>50.500250000000001</c:v>
                      </c:pt>
                      <c:pt idx="506">
                        <c:v>50.600259999999999</c:v>
                      </c:pt>
                      <c:pt idx="507">
                        <c:v>50.70026</c:v>
                      </c:pt>
                      <c:pt idx="508">
                        <c:v>50.800260000000002</c:v>
                      </c:pt>
                      <c:pt idx="509">
                        <c:v>50.900260000000003</c:v>
                      </c:pt>
                      <c:pt idx="510">
                        <c:v>51.000259999999997</c:v>
                      </c:pt>
                      <c:pt idx="511">
                        <c:v>51.100269999999995</c:v>
                      </c:pt>
                      <c:pt idx="512">
                        <c:v>51.200269999999996</c:v>
                      </c:pt>
                      <c:pt idx="513">
                        <c:v>51.300270000000005</c:v>
                      </c:pt>
                      <c:pt idx="514">
                        <c:v>51.400269999999999</c:v>
                      </c:pt>
                      <c:pt idx="515">
                        <c:v>51.500280000000004</c:v>
                      </c:pt>
                      <c:pt idx="516">
                        <c:v>51.600279999999998</c:v>
                      </c:pt>
                      <c:pt idx="517">
                        <c:v>51.700279999999992</c:v>
                      </c:pt>
                      <c:pt idx="518">
                        <c:v>51.800280000000001</c:v>
                      </c:pt>
                      <c:pt idx="519">
                        <c:v>51.900280000000002</c:v>
                      </c:pt>
                      <c:pt idx="520">
                        <c:v>52.00029</c:v>
                      </c:pt>
                      <c:pt idx="521">
                        <c:v>52.100290000000001</c:v>
                      </c:pt>
                      <c:pt idx="522">
                        <c:v>52.200290000000003</c:v>
                      </c:pt>
                      <c:pt idx="523">
                        <c:v>52.300290000000004</c:v>
                      </c:pt>
                      <c:pt idx="524">
                        <c:v>52.400300000000001</c:v>
                      </c:pt>
                      <c:pt idx="525">
                        <c:v>52.500299999999996</c:v>
                      </c:pt>
                      <c:pt idx="526">
                        <c:v>52.600299999999997</c:v>
                      </c:pt>
                      <c:pt idx="527">
                        <c:v>52.700300000000006</c:v>
                      </c:pt>
                      <c:pt idx="528">
                        <c:v>52.800310000000003</c:v>
                      </c:pt>
                      <c:pt idx="529">
                        <c:v>52.900310000000005</c:v>
                      </c:pt>
                      <c:pt idx="530">
                        <c:v>53.000309999999999</c:v>
                      </c:pt>
                      <c:pt idx="531">
                        <c:v>53.100309999999993</c:v>
                      </c:pt>
                      <c:pt idx="532">
                        <c:v>53.200310000000002</c:v>
                      </c:pt>
                      <c:pt idx="533">
                        <c:v>53.300319999999999</c:v>
                      </c:pt>
                      <c:pt idx="534">
                        <c:v>53.400320000000001</c:v>
                      </c:pt>
                      <c:pt idx="535">
                        <c:v>53.500320000000002</c:v>
                      </c:pt>
                      <c:pt idx="536">
                        <c:v>53.600319999999996</c:v>
                      </c:pt>
                      <c:pt idx="537">
                        <c:v>53.700329999999994</c:v>
                      </c:pt>
                      <c:pt idx="538">
                        <c:v>53.800330000000002</c:v>
                      </c:pt>
                      <c:pt idx="539">
                        <c:v>53.900329999999997</c:v>
                      </c:pt>
                      <c:pt idx="540">
                        <c:v>54.000329999999998</c:v>
                      </c:pt>
                      <c:pt idx="541">
                        <c:v>54.100339999999996</c:v>
                      </c:pt>
                      <c:pt idx="542">
                        <c:v>54.200340000000004</c:v>
                      </c:pt>
                      <c:pt idx="543">
                        <c:v>54.300340000000006</c:v>
                      </c:pt>
                      <c:pt idx="544">
                        <c:v>54.40034</c:v>
                      </c:pt>
                      <c:pt idx="545">
                        <c:v>54.500339999999994</c:v>
                      </c:pt>
                      <c:pt idx="546">
                        <c:v>54.600349999999999</c:v>
                      </c:pt>
                      <c:pt idx="547">
                        <c:v>54.70035</c:v>
                      </c:pt>
                      <c:pt idx="548">
                        <c:v>54.800350000000002</c:v>
                      </c:pt>
                      <c:pt idx="549">
                        <c:v>54.900350000000003</c:v>
                      </c:pt>
                      <c:pt idx="550">
                        <c:v>55.000360000000001</c:v>
                      </c:pt>
                      <c:pt idx="551">
                        <c:v>55.100359999999995</c:v>
                      </c:pt>
                      <c:pt idx="552">
                        <c:v>55.200360000000003</c:v>
                      </c:pt>
                      <c:pt idx="553">
                        <c:v>55.300359999999998</c:v>
                      </c:pt>
                      <c:pt idx="554">
                        <c:v>55.400359999999999</c:v>
                      </c:pt>
                      <c:pt idx="555">
                        <c:v>55.500369999999997</c:v>
                      </c:pt>
                      <c:pt idx="556">
                        <c:v>55.600369999999998</c:v>
                      </c:pt>
                      <c:pt idx="557">
                        <c:v>55.700370000000007</c:v>
                      </c:pt>
                      <c:pt idx="558">
                        <c:v>55.800370000000001</c:v>
                      </c:pt>
                      <c:pt idx="559">
                        <c:v>55.900379999999998</c:v>
                      </c:pt>
                      <c:pt idx="560">
                        <c:v>56.00038</c:v>
                      </c:pt>
                      <c:pt idx="561">
                        <c:v>56.100379999999994</c:v>
                      </c:pt>
                      <c:pt idx="562">
                        <c:v>56.200380000000003</c:v>
                      </c:pt>
                      <c:pt idx="563">
                        <c:v>56.30039</c:v>
                      </c:pt>
                      <c:pt idx="564">
                        <c:v>56.400390000000002</c:v>
                      </c:pt>
                      <c:pt idx="565">
                        <c:v>56.500389999999996</c:v>
                      </c:pt>
                      <c:pt idx="566">
                        <c:v>56.600390000000004</c:v>
                      </c:pt>
                      <c:pt idx="567">
                        <c:v>56.700389999999999</c:v>
                      </c:pt>
                      <c:pt idx="568">
                        <c:v>56.800400000000003</c:v>
                      </c:pt>
                      <c:pt idx="569">
                        <c:v>56.900399999999998</c:v>
                      </c:pt>
                      <c:pt idx="570">
                        <c:v>57.000399999999999</c:v>
                      </c:pt>
                      <c:pt idx="571">
                        <c:v>57.100400000000008</c:v>
                      </c:pt>
                      <c:pt idx="572">
                        <c:v>57.200410000000005</c:v>
                      </c:pt>
                      <c:pt idx="573">
                        <c:v>57.300409999999999</c:v>
                      </c:pt>
                      <c:pt idx="574">
                        <c:v>57.400410000000001</c:v>
                      </c:pt>
                      <c:pt idx="575">
                        <c:v>57.500409999999995</c:v>
                      </c:pt>
                      <c:pt idx="576">
                        <c:v>57.60042</c:v>
                      </c:pt>
                      <c:pt idx="577">
                        <c:v>57.700420000000001</c:v>
                      </c:pt>
                      <c:pt idx="578">
                        <c:v>57.800420000000003</c:v>
                      </c:pt>
                      <c:pt idx="579">
                        <c:v>57.900419999999997</c:v>
                      </c:pt>
                      <c:pt idx="580">
                        <c:v>58.000419999999998</c:v>
                      </c:pt>
                      <c:pt idx="581">
                        <c:v>58.100429999999996</c:v>
                      </c:pt>
                      <c:pt idx="582">
                        <c:v>58.200430000000004</c:v>
                      </c:pt>
                      <c:pt idx="583">
                        <c:v>58.300429999999999</c:v>
                      </c:pt>
                      <c:pt idx="584">
                        <c:v>58.40043</c:v>
                      </c:pt>
                      <c:pt idx="585">
                        <c:v>58.500439999999998</c:v>
                      </c:pt>
                      <c:pt idx="586">
                        <c:v>58.600440000000006</c:v>
                      </c:pt>
                      <c:pt idx="587">
                        <c:v>58.70044</c:v>
                      </c:pt>
                      <c:pt idx="588">
                        <c:v>58.800440000000002</c:v>
                      </c:pt>
                      <c:pt idx="589">
                        <c:v>58.900439999999996</c:v>
                      </c:pt>
                      <c:pt idx="590">
                        <c:v>59.000450000000001</c:v>
                      </c:pt>
                      <c:pt idx="591">
                        <c:v>59.100450000000002</c:v>
                      </c:pt>
                      <c:pt idx="592">
                        <c:v>59.200450000000004</c:v>
                      </c:pt>
                      <c:pt idx="593">
                        <c:v>59.300449999999998</c:v>
                      </c:pt>
                      <c:pt idx="594">
                        <c:v>59.400459999999995</c:v>
                      </c:pt>
                      <c:pt idx="595">
                        <c:v>59.500459999999997</c:v>
                      </c:pt>
                      <c:pt idx="596">
                        <c:v>59.600460000000005</c:v>
                      </c:pt>
                      <c:pt idx="597">
                        <c:v>59.70046</c:v>
                      </c:pt>
                      <c:pt idx="598">
                        <c:v>59.800470000000004</c:v>
                      </c:pt>
                      <c:pt idx="599">
                        <c:v>59.900469999999999</c:v>
                      </c:pt>
                      <c:pt idx="600">
                        <c:v>60.000469999999993</c:v>
                      </c:pt>
                      <c:pt idx="601">
                        <c:v>60.100470000000001</c:v>
                      </c:pt>
                      <c:pt idx="602">
                        <c:v>60.200470000000003</c:v>
                      </c:pt>
                      <c:pt idx="603">
                        <c:v>60.30048</c:v>
                      </c:pt>
                      <c:pt idx="604">
                        <c:v>60.400480000000002</c:v>
                      </c:pt>
                      <c:pt idx="605">
                        <c:v>60.500479999999996</c:v>
                      </c:pt>
                      <c:pt idx="606">
                        <c:v>60.600480000000005</c:v>
                      </c:pt>
                      <c:pt idx="607">
                        <c:v>60.700490000000002</c:v>
                      </c:pt>
                      <c:pt idx="608">
                        <c:v>60.800489999999996</c:v>
                      </c:pt>
                      <c:pt idx="609">
                        <c:v>60.900489999999998</c:v>
                      </c:pt>
                      <c:pt idx="610">
                        <c:v>61.000489999999999</c:v>
                      </c:pt>
                      <c:pt idx="611">
                        <c:v>61.100500000000004</c:v>
                      </c:pt>
                      <c:pt idx="612">
                        <c:v>61.200500000000005</c:v>
                      </c:pt>
                      <c:pt idx="613">
                        <c:v>61.3005</c:v>
                      </c:pt>
                      <c:pt idx="614">
                        <c:v>61.400499999999994</c:v>
                      </c:pt>
                      <c:pt idx="615">
                        <c:v>61.500500000000002</c:v>
                      </c:pt>
                      <c:pt idx="616">
                        <c:v>61.60051</c:v>
                      </c:pt>
                      <c:pt idx="617">
                        <c:v>61.700510000000001</c:v>
                      </c:pt>
                      <c:pt idx="618">
                        <c:v>61.800510000000003</c:v>
                      </c:pt>
                      <c:pt idx="619">
                        <c:v>61.900509999999997</c:v>
                      </c:pt>
                      <c:pt idx="620">
                        <c:v>62.000519999999995</c:v>
                      </c:pt>
                      <c:pt idx="621">
                        <c:v>62.100520000000003</c:v>
                      </c:pt>
                      <c:pt idx="622">
                        <c:v>62.200519999999997</c:v>
                      </c:pt>
                      <c:pt idx="623">
                        <c:v>62.300520000000006</c:v>
                      </c:pt>
                      <c:pt idx="624">
                        <c:v>62.400530000000003</c:v>
                      </c:pt>
                      <c:pt idx="625">
                        <c:v>62.500529999999998</c:v>
                      </c:pt>
                      <c:pt idx="626">
                        <c:v>62.600530000000006</c:v>
                      </c:pt>
                      <c:pt idx="627">
                        <c:v>62.700530000000001</c:v>
                      </c:pt>
                      <c:pt idx="628">
                        <c:v>62.800529999999995</c:v>
                      </c:pt>
                      <c:pt idx="629">
                        <c:v>62.900539999999992</c:v>
                      </c:pt>
                      <c:pt idx="630">
                        <c:v>63.000540000000001</c:v>
                      </c:pt>
                      <c:pt idx="631">
                        <c:v>63.100539999999995</c:v>
                      </c:pt>
                      <c:pt idx="632">
                        <c:v>63.200540000000004</c:v>
                      </c:pt>
                      <c:pt idx="633">
                        <c:v>63.300550000000001</c:v>
                      </c:pt>
                      <c:pt idx="634">
                        <c:v>63.400549999999996</c:v>
                      </c:pt>
                      <c:pt idx="635">
                        <c:v>63.500550000000004</c:v>
                      </c:pt>
                      <c:pt idx="636">
                        <c:v>63.600549999999998</c:v>
                      </c:pt>
                      <c:pt idx="637">
                        <c:v>63.700549999999993</c:v>
                      </c:pt>
                      <c:pt idx="638">
                        <c:v>63.800560000000004</c:v>
                      </c:pt>
                      <c:pt idx="639">
                        <c:v>63.900559999999999</c:v>
                      </c:pt>
                      <c:pt idx="640">
                        <c:v>64.000560000000007</c:v>
                      </c:pt>
                      <c:pt idx="641">
                        <c:v>64.100560000000002</c:v>
                      </c:pt>
                      <c:pt idx="642">
                        <c:v>64.200569999999999</c:v>
                      </c:pt>
                      <c:pt idx="643">
                        <c:v>64.300569999999993</c:v>
                      </c:pt>
                      <c:pt idx="644">
                        <c:v>64.400570000000002</c:v>
                      </c:pt>
                      <c:pt idx="645">
                        <c:v>64.50057000000001</c:v>
                      </c:pt>
                      <c:pt idx="646">
                        <c:v>64.600580000000008</c:v>
                      </c:pt>
                      <c:pt idx="647">
                        <c:v>64.700580000000002</c:v>
                      </c:pt>
                      <c:pt idx="648">
                        <c:v>64.800579999999997</c:v>
                      </c:pt>
                      <c:pt idx="649">
                        <c:v>64.900579999999991</c:v>
                      </c:pt>
                      <c:pt idx="650">
                        <c:v>65.000579999999999</c:v>
                      </c:pt>
                      <c:pt idx="651">
                        <c:v>65.100589999999997</c:v>
                      </c:pt>
                      <c:pt idx="652">
                        <c:v>65.200590000000005</c:v>
                      </c:pt>
                      <c:pt idx="653">
                        <c:v>65.30059</c:v>
                      </c:pt>
                      <c:pt idx="654">
                        <c:v>65.400589999999994</c:v>
                      </c:pt>
                      <c:pt idx="655">
                        <c:v>65.500600000000006</c:v>
                      </c:pt>
                      <c:pt idx="656">
                        <c:v>65.6006</c:v>
                      </c:pt>
                      <c:pt idx="657">
                        <c:v>65.700599999999994</c:v>
                      </c:pt>
                      <c:pt idx="658">
                        <c:v>65.800600000000003</c:v>
                      </c:pt>
                      <c:pt idx="659">
                        <c:v>65.90061</c:v>
                      </c:pt>
                      <c:pt idx="660">
                        <c:v>66.000610000000009</c:v>
                      </c:pt>
                      <c:pt idx="661">
                        <c:v>66.100610000000003</c:v>
                      </c:pt>
                      <c:pt idx="662">
                        <c:v>66.200609999999998</c:v>
                      </c:pt>
                      <c:pt idx="663">
                        <c:v>66.300609999999992</c:v>
                      </c:pt>
                      <c:pt idx="664">
                        <c:v>66.400620000000004</c:v>
                      </c:pt>
                      <c:pt idx="665">
                        <c:v>66.500619999999998</c:v>
                      </c:pt>
                      <c:pt idx="666">
                        <c:v>66.600620000000006</c:v>
                      </c:pt>
                      <c:pt idx="667">
                        <c:v>66.700620000000001</c:v>
                      </c:pt>
                      <c:pt idx="668">
                        <c:v>66.800629999999998</c:v>
                      </c:pt>
                      <c:pt idx="669">
                        <c:v>66.900629999999992</c:v>
                      </c:pt>
                      <c:pt idx="670">
                        <c:v>67.000630000000001</c:v>
                      </c:pt>
                      <c:pt idx="671">
                        <c:v>67.100629999999995</c:v>
                      </c:pt>
                      <c:pt idx="672">
                        <c:v>67.200630000000004</c:v>
                      </c:pt>
                      <c:pt idx="673">
                        <c:v>67.300640000000001</c:v>
                      </c:pt>
                      <c:pt idx="674">
                        <c:v>67.400639999999996</c:v>
                      </c:pt>
                      <c:pt idx="675">
                        <c:v>67.500640000000004</c:v>
                      </c:pt>
                      <c:pt idx="676">
                        <c:v>67.600639999999999</c:v>
                      </c:pt>
                      <c:pt idx="677">
                        <c:v>67.700649999999996</c:v>
                      </c:pt>
                      <c:pt idx="678">
                        <c:v>67.80064999999999</c:v>
                      </c:pt>
                      <c:pt idx="679">
                        <c:v>67.900649999999999</c:v>
                      </c:pt>
                      <c:pt idx="680">
                        <c:v>68.000650000000007</c:v>
                      </c:pt>
                      <c:pt idx="681">
                        <c:v>68.100660000000005</c:v>
                      </c:pt>
                      <c:pt idx="682">
                        <c:v>68.200659999999999</c:v>
                      </c:pt>
                      <c:pt idx="683">
                        <c:v>68.300659999999993</c:v>
                      </c:pt>
                      <c:pt idx="684">
                        <c:v>68.400660000000002</c:v>
                      </c:pt>
                      <c:pt idx="685">
                        <c:v>68.500659999999996</c:v>
                      </c:pt>
                      <c:pt idx="686">
                        <c:v>68.600670000000008</c:v>
                      </c:pt>
                      <c:pt idx="687">
                        <c:v>68.700670000000002</c:v>
                      </c:pt>
                      <c:pt idx="688">
                        <c:v>68.800669999999997</c:v>
                      </c:pt>
                      <c:pt idx="689">
                        <c:v>68.900670000000005</c:v>
                      </c:pt>
                      <c:pt idx="690">
                        <c:v>69.000680000000003</c:v>
                      </c:pt>
                      <c:pt idx="691">
                        <c:v>69.100679999999997</c:v>
                      </c:pt>
                      <c:pt idx="692">
                        <c:v>69.200680000000006</c:v>
                      </c:pt>
                      <c:pt idx="693">
                        <c:v>69.30068</c:v>
                      </c:pt>
                      <c:pt idx="694">
                        <c:v>69.400689999999997</c:v>
                      </c:pt>
                      <c:pt idx="695">
                        <c:v>69.500690000000006</c:v>
                      </c:pt>
                      <c:pt idx="696">
                        <c:v>69.60069</c:v>
                      </c:pt>
                      <c:pt idx="697">
                        <c:v>69.700689999999994</c:v>
                      </c:pt>
                      <c:pt idx="698">
                        <c:v>69.800690000000003</c:v>
                      </c:pt>
                      <c:pt idx="699">
                        <c:v>69.900700000000001</c:v>
                      </c:pt>
                      <c:pt idx="700">
                        <c:v>70.000699999999995</c:v>
                      </c:pt>
                      <c:pt idx="701">
                        <c:v>70.100700000000003</c:v>
                      </c:pt>
                      <c:pt idx="702">
                        <c:v>70.200699999999998</c:v>
                      </c:pt>
                      <c:pt idx="703">
                        <c:v>70.300709999999995</c:v>
                      </c:pt>
                      <c:pt idx="704">
                        <c:v>70.400710000000004</c:v>
                      </c:pt>
                      <c:pt idx="705">
                        <c:v>70.500709999999998</c:v>
                      </c:pt>
                      <c:pt idx="706">
                        <c:v>70.600709999999992</c:v>
                      </c:pt>
                      <c:pt idx="707">
                        <c:v>70.700720000000004</c:v>
                      </c:pt>
                      <c:pt idx="708">
                        <c:v>70.800719999999998</c:v>
                      </c:pt>
                      <c:pt idx="709">
                        <c:v>70.900720000000007</c:v>
                      </c:pt>
                      <c:pt idx="710">
                        <c:v>71.000720000000001</c:v>
                      </c:pt>
                      <c:pt idx="711">
                        <c:v>71.100719999999995</c:v>
                      </c:pt>
                      <c:pt idx="712">
                        <c:v>71.200729999999993</c:v>
                      </c:pt>
                      <c:pt idx="713">
                        <c:v>71.300730000000001</c:v>
                      </c:pt>
                      <c:pt idx="714">
                        <c:v>71.40073000000001</c:v>
                      </c:pt>
                      <c:pt idx="715">
                        <c:v>71.500730000000004</c:v>
                      </c:pt>
                      <c:pt idx="716">
                        <c:v>71.600740000000002</c:v>
                      </c:pt>
                      <c:pt idx="717">
                        <c:v>71.700739999999996</c:v>
                      </c:pt>
                      <c:pt idx="718">
                        <c:v>71.80073999999999</c:v>
                      </c:pt>
                      <c:pt idx="719">
                        <c:v>71.900739999999999</c:v>
                      </c:pt>
                      <c:pt idx="720">
                        <c:v>72.000740000000008</c:v>
                      </c:pt>
                      <c:pt idx="721">
                        <c:v>72.100750000000005</c:v>
                      </c:pt>
                      <c:pt idx="722">
                        <c:v>72.200749999999999</c:v>
                      </c:pt>
                      <c:pt idx="723">
                        <c:v>72.300750000000008</c:v>
                      </c:pt>
                      <c:pt idx="724">
                        <c:v>72.400750000000002</c:v>
                      </c:pt>
                      <c:pt idx="725">
                        <c:v>72.50076</c:v>
                      </c:pt>
                      <c:pt idx="726">
                        <c:v>72.600759999999994</c:v>
                      </c:pt>
                      <c:pt idx="727">
                        <c:v>72.700760000000002</c:v>
                      </c:pt>
                      <c:pt idx="728">
                        <c:v>72.800759999999997</c:v>
                      </c:pt>
                      <c:pt idx="729">
                        <c:v>72.900770000000009</c:v>
                      </c:pt>
                      <c:pt idx="730">
                        <c:v>73.000770000000003</c:v>
                      </c:pt>
                      <c:pt idx="731">
                        <c:v>73.100769999999997</c:v>
                      </c:pt>
                      <c:pt idx="732">
                        <c:v>73.200769999999991</c:v>
                      </c:pt>
                      <c:pt idx="733">
                        <c:v>73.30077</c:v>
                      </c:pt>
                      <c:pt idx="734">
                        <c:v>73.400779999999997</c:v>
                      </c:pt>
                      <c:pt idx="735">
                        <c:v>73.500780000000006</c:v>
                      </c:pt>
                      <c:pt idx="736">
                        <c:v>73.60078</c:v>
                      </c:pt>
                      <c:pt idx="737">
                        <c:v>73.700779999999995</c:v>
                      </c:pt>
                      <c:pt idx="738">
                        <c:v>73.800789999999992</c:v>
                      </c:pt>
                      <c:pt idx="739">
                        <c:v>73.900790000000001</c:v>
                      </c:pt>
                      <c:pt idx="740">
                        <c:v>74.000789999999995</c:v>
                      </c:pt>
                      <c:pt idx="741">
                        <c:v>74.100790000000003</c:v>
                      </c:pt>
                      <c:pt idx="742">
                        <c:v>74.200800000000001</c:v>
                      </c:pt>
                      <c:pt idx="743">
                        <c:v>74.30080000000001</c:v>
                      </c:pt>
                      <c:pt idx="744">
                        <c:v>74.400800000000004</c:v>
                      </c:pt>
                      <c:pt idx="745">
                        <c:v>74.500799999999998</c:v>
                      </c:pt>
                      <c:pt idx="746">
                        <c:v>74.600799999999992</c:v>
                      </c:pt>
                      <c:pt idx="747">
                        <c:v>74.70080999999999</c:v>
                      </c:pt>
                      <c:pt idx="748">
                        <c:v>74.800809999999998</c:v>
                      </c:pt>
                      <c:pt idx="749">
                        <c:v>74.900810000000007</c:v>
                      </c:pt>
                      <c:pt idx="750">
                        <c:v>75.000810000000001</c:v>
                      </c:pt>
                      <c:pt idx="751">
                        <c:v>75.100819999999999</c:v>
                      </c:pt>
                      <c:pt idx="752">
                        <c:v>75.200819999999993</c:v>
                      </c:pt>
                      <c:pt idx="753">
                        <c:v>75.300820000000002</c:v>
                      </c:pt>
                      <c:pt idx="754">
                        <c:v>75.400819999999996</c:v>
                      </c:pt>
                      <c:pt idx="755">
                        <c:v>75.500820000000004</c:v>
                      </c:pt>
                      <c:pt idx="756">
                        <c:v>75.600830000000002</c:v>
                      </c:pt>
                      <c:pt idx="757">
                        <c:v>75.700829999999996</c:v>
                      </c:pt>
                      <c:pt idx="758">
                        <c:v>75.800830000000005</c:v>
                      </c:pt>
                      <c:pt idx="759">
                        <c:v>75.900829999999999</c:v>
                      </c:pt>
                      <c:pt idx="760">
                        <c:v>76.000839999999997</c:v>
                      </c:pt>
                      <c:pt idx="761">
                        <c:v>76.100840000000005</c:v>
                      </c:pt>
                      <c:pt idx="762">
                        <c:v>76.200839999999999</c:v>
                      </c:pt>
                      <c:pt idx="763">
                        <c:v>76.300840000000008</c:v>
                      </c:pt>
                      <c:pt idx="764">
                        <c:v>76.400850000000005</c:v>
                      </c:pt>
                      <c:pt idx="765">
                        <c:v>76.50085</c:v>
                      </c:pt>
                      <c:pt idx="766">
                        <c:v>76.600849999999994</c:v>
                      </c:pt>
                      <c:pt idx="767">
                        <c:v>76.700850000000003</c:v>
                      </c:pt>
                      <c:pt idx="768">
                        <c:v>76.800849999999997</c:v>
                      </c:pt>
                      <c:pt idx="769">
                        <c:v>76.900859999999994</c:v>
                      </c:pt>
                      <c:pt idx="770">
                        <c:v>77.000860000000003</c:v>
                      </c:pt>
                      <c:pt idx="771">
                        <c:v>77.100859999999997</c:v>
                      </c:pt>
                      <c:pt idx="772">
                        <c:v>77.200860000000006</c:v>
                      </c:pt>
                      <c:pt idx="773">
                        <c:v>77.300870000000003</c:v>
                      </c:pt>
                      <c:pt idx="774">
                        <c:v>77.400869999999998</c:v>
                      </c:pt>
                      <c:pt idx="775">
                        <c:v>77.500869999999992</c:v>
                      </c:pt>
                      <c:pt idx="776">
                        <c:v>77.60087</c:v>
                      </c:pt>
                      <c:pt idx="777">
                        <c:v>77.700879999999998</c:v>
                      </c:pt>
                      <c:pt idx="778">
                        <c:v>77.800880000000006</c:v>
                      </c:pt>
                      <c:pt idx="779">
                        <c:v>77.900880000000001</c:v>
                      </c:pt>
                      <c:pt idx="780">
                        <c:v>78.000879999999995</c:v>
                      </c:pt>
                      <c:pt idx="781">
                        <c:v>78.100879999999989</c:v>
                      </c:pt>
                      <c:pt idx="782">
                        <c:v>78.200879999999998</c:v>
                      </c:pt>
                      <c:pt idx="783">
                        <c:v>78.300879999999992</c:v>
                      </c:pt>
                      <c:pt idx="784">
                        <c:v>78.400890000000004</c:v>
                      </c:pt>
                      <c:pt idx="785">
                        <c:v>78.500889999999998</c:v>
                      </c:pt>
                      <c:pt idx="786">
                        <c:v>78.600889999999993</c:v>
                      </c:pt>
                      <c:pt idx="787">
                        <c:v>78.700889999999987</c:v>
                      </c:pt>
                      <c:pt idx="788">
                        <c:v>78.800899999999999</c:v>
                      </c:pt>
                      <c:pt idx="789">
                        <c:v>78.900900000000007</c:v>
                      </c:pt>
                      <c:pt idx="790">
                        <c:v>79.000900000000001</c:v>
                      </c:pt>
                      <c:pt idx="791">
                        <c:v>79.100899999999996</c:v>
                      </c:pt>
                      <c:pt idx="792">
                        <c:v>79.20089999999999</c:v>
                      </c:pt>
                      <c:pt idx="793">
                        <c:v>79.300910000000002</c:v>
                      </c:pt>
                      <c:pt idx="794">
                        <c:v>79.400909999999996</c:v>
                      </c:pt>
                      <c:pt idx="795">
                        <c:v>79.500910000000005</c:v>
                      </c:pt>
                      <c:pt idx="796">
                        <c:v>79.600909999999999</c:v>
                      </c:pt>
                      <c:pt idx="797">
                        <c:v>79.700919999999996</c:v>
                      </c:pt>
                      <c:pt idx="798">
                        <c:v>79.800920000000005</c:v>
                      </c:pt>
                      <c:pt idx="799">
                        <c:v>79.900919999999999</c:v>
                      </c:pt>
                      <c:pt idx="800">
                        <c:v>80.000919999999994</c:v>
                      </c:pt>
                      <c:pt idx="801">
                        <c:v>80.100930000000005</c:v>
                      </c:pt>
                      <c:pt idx="802">
                        <c:v>80.20093</c:v>
                      </c:pt>
                      <c:pt idx="803">
                        <c:v>80.300929999999994</c:v>
                      </c:pt>
                      <c:pt idx="804">
                        <c:v>80.400930000000002</c:v>
                      </c:pt>
                      <c:pt idx="805">
                        <c:v>80.500929999999997</c:v>
                      </c:pt>
                      <c:pt idx="806">
                        <c:v>80.600940000000008</c:v>
                      </c:pt>
                      <c:pt idx="807">
                        <c:v>80.700940000000003</c:v>
                      </c:pt>
                      <c:pt idx="808">
                        <c:v>80.800939999999997</c:v>
                      </c:pt>
                      <c:pt idx="809">
                        <c:v>80.900939999999991</c:v>
                      </c:pt>
                      <c:pt idx="810">
                        <c:v>81.000950000000003</c:v>
                      </c:pt>
                      <c:pt idx="811">
                        <c:v>81.100950000000012</c:v>
                      </c:pt>
                      <c:pt idx="812">
                        <c:v>81.200950000000006</c:v>
                      </c:pt>
                      <c:pt idx="813">
                        <c:v>81.30095</c:v>
                      </c:pt>
                      <c:pt idx="814">
                        <c:v>81.400960000000012</c:v>
                      </c:pt>
                      <c:pt idx="815">
                        <c:v>81.500960000000006</c:v>
                      </c:pt>
                      <c:pt idx="816">
                        <c:v>81.600960000000001</c:v>
                      </c:pt>
                      <c:pt idx="817">
                        <c:v>81.700960000000009</c:v>
                      </c:pt>
                      <c:pt idx="818">
                        <c:v>81.800960000000003</c:v>
                      </c:pt>
                      <c:pt idx="819">
                        <c:v>81.900970000000001</c:v>
                      </c:pt>
                      <c:pt idx="820">
                        <c:v>82.000970000000009</c:v>
                      </c:pt>
                      <c:pt idx="821">
                        <c:v>82.100970000000004</c:v>
                      </c:pt>
                      <c:pt idx="822">
                        <c:v>82.200969999999998</c:v>
                      </c:pt>
                      <c:pt idx="823">
                        <c:v>82.300979999999996</c:v>
                      </c:pt>
                      <c:pt idx="824">
                        <c:v>82.400980000000004</c:v>
                      </c:pt>
                      <c:pt idx="825">
                        <c:v>82.500979999999998</c:v>
                      </c:pt>
                      <c:pt idx="826">
                        <c:v>82.600980000000007</c:v>
                      </c:pt>
                      <c:pt idx="827">
                        <c:v>82.700980000000001</c:v>
                      </c:pt>
                      <c:pt idx="828">
                        <c:v>82.800989999999985</c:v>
                      </c:pt>
                      <c:pt idx="829">
                        <c:v>82.900990000000007</c:v>
                      </c:pt>
                      <c:pt idx="830">
                        <c:v>83.000990000000002</c:v>
                      </c:pt>
                      <c:pt idx="831">
                        <c:v>83.100989999999996</c:v>
                      </c:pt>
                      <c:pt idx="832">
                        <c:v>83.200999999999993</c:v>
                      </c:pt>
                      <c:pt idx="833">
                        <c:v>83.300999999999988</c:v>
                      </c:pt>
                      <c:pt idx="834">
                        <c:v>83.40100000000001</c:v>
                      </c:pt>
                      <c:pt idx="835">
                        <c:v>83.501000000000005</c:v>
                      </c:pt>
                      <c:pt idx="836">
                        <c:v>83.601010000000002</c:v>
                      </c:pt>
                      <c:pt idx="837">
                        <c:v>83.701009999999997</c:v>
                      </c:pt>
                      <c:pt idx="838">
                        <c:v>83.801010000000005</c:v>
                      </c:pt>
                      <c:pt idx="839">
                        <c:v>83.901010000000014</c:v>
                      </c:pt>
                      <c:pt idx="840">
                        <c:v>84.001010000000008</c:v>
                      </c:pt>
                      <c:pt idx="841">
                        <c:v>84.101019999999991</c:v>
                      </c:pt>
                      <c:pt idx="842">
                        <c:v>84.20102</c:v>
                      </c:pt>
                      <c:pt idx="843">
                        <c:v>84.301020000000008</c:v>
                      </c:pt>
                      <c:pt idx="844">
                        <c:v>84.401020000000003</c:v>
                      </c:pt>
                      <c:pt idx="845">
                        <c:v>84.50103</c:v>
                      </c:pt>
                      <c:pt idx="846">
                        <c:v>84.601029999999994</c:v>
                      </c:pt>
                      <c:pt idx="847">
                        <c:v>84.701029999999989</c:v>
                      </c:pt>
                      <c:pt idx="848">
                        <c:v>84.801030000000011</c:v>
                      </c:pt>
                      <c:pt idx="849">
                        <c:v>84.901039999999995</c:v>
                      </c:pt>
                      <c:pt idx="850">
                        <c:v>85.001039999999989</c:v>
                      </c:pt>
                      <c:pt idx="851">
                        <c:v>85.101039999999998</c:v>
                      </c:pt>
                      <c:pt idx="852">
                        <c:v>85.201039999999992</c:v>
                      </c:pt>
                      <c:pt idx="853">
                        <c:v>85.30104</c:v>
                      </c:pt>
                      <c:pt idx="854">
                        <c:v>85.401049999999998</c:v>
                      </c:pt>
                      <c:pt idx="855">
                        <c:v>85.501049999999992</c:v>
                      </c:pt>
                      <c:pt idx="856">
                        <c:v>85.601049999999987</c:v>
                      </c:pt>
                      <c:pt idx="857">
                        <c:v>85.701049999999995</c:v>
                      </c:pt>
                      <c:pt idx="858">
                        <c:v>85.801060000000007</c:v>
                      </c:pt>
                      <c:pt idx="859">
                        <c:v>85.901060000000001</c:v>
                      </c:pt>
                      <c:pt idx="860">
                        <c:v>86.001059999999995</c:v>
                      </c:pt>
                      <c:pt idx="861">
                        <c:v>86.10105999999999</c:v>
                      </c:pt>
                      <c:pt idx="862">
                        <c:v>86.201070000000001</c:v>
                      </c:pt>
                      <c:pt idx="863">
                        <c:v>86.301069999999996</c:v>
                      </c:pt>
                      <c:pt idx="864">
                        <c:v>86.401070000000004</c:v>
                      </c:pt>
                      <c:pt idx="865">
                        <c:v>86.501069999999999</c:v>
                      </c:pt>
                      <c:pt idx="866">
                        <c:v>86.601069999999993</c:v>
                      </c:pt>
                      <c:pt idx="867">
                        <c:v>86.701080000000005</c:v>
                      </c:pt>
                      <c:pt idx="868">
                        <c:v>86.801079999999999</c:v>
                      </c:pt>
                      <c:pt idx="869">
                        <c:v>86.901079999999993</c:v>
                      </c:pt>
                      <c:pt idx="870">
                        <c:v>87.001080000000002</c:v>
                      </c:pt>
                      <c:pt idx="871">
                        <c:v>87.101089999999999</c:v>
                      </c:pt>
                      <c:pt idx="872">
                        <c:v>87.201089999999994</c:v>
                      </c:pt>
                      <c:pt idx="873">
                        <c:v>87.301090000000002</c:v>
                      </c:pt>
                      <c:pt idx="874">
                        <c:v>87.401089999999996</c:v>
                      </c:pt>
                      <c:pt idx="875">
                        <c:v>87.501089999999991</c:v>
                      </c:pt>
                      <c:pt idx="876">
                        <c:v>87.601100000000002</c:v>
                      </c:pt>
                      <c:pt idx="877">
                        <c:v>87.701099999999997</c:v>
                      </c:pt>
                      <c:pt idx="878">
                        <c:v>87.801099999999991</c:v>
                      </c:pt>
                      <c:pt idx="879">
                        <c:v>87.9011</c:v>
                      </c:pt>
                      <c:pt idx="880">
                        <c:v>88.001110000000011</c:v>
                      </c:pt>
                      <c:pt idx="881">
                        <c:v>88.101110000000006</c:v>
                      </c:pt>
                      <c:pt idx="882">
                        <c:v>88.20111</c:v>
                      </c:pt>
                      <c:pt idx="883">
                        <c:v>88.301109999999994</c:v>
                      </c:pt>
                      <c:pt idx="884">
                        <c:v>88.401120000000006</c:v>
                      </c:pt>
                      <c:pt idx="885">
                        <c:v>88.50112</c:v>
                      </c:pt>
                      <c:pt idx="886">
                        <c:v>88.601120000000009</c:v>
                      </c:pt>
                      <c:pt idx="887">
                        <c:v>88.701120000000003</c:v>
                      </c:pt>
                      <c:pt idx="888">
                        <c:v>88.801119999999997</c:v>
                      </c:pt>
                      <c:pt idx="889">
                        <c:v>88.901130000000009</c:v>
                      </c:pt>
                      <c:pt idx="890">
                        <c:v>89.001130000000003</c:v>
                      </c:pt>
                      <c:pt idx="891">
                        <c:v>89.101129999999998</c:v>
                      </c:pt>
                      <c:pt idx="892">
                        <c:v>89.201130000000006</c:v>
                      </c:pt>
                      <c:pt idx="893">
                        <c:v>89.301140000000004</c:v>
                      </c:pt>
                      <c:pt idx="894">
                        <c:v>89.401139999999998</c:v>
                      </c:pt>
                      <c:pt idx="895">
                        <c:v>89.501140000000007</c:v>
                      </c:pt>
                      <c:pt idx="896">
                        <c:v>89.601140000000001</c:v>
                      </c:pt>
                      <c:pt idx="897">
                        <c:v>89.701149999999984</c:v>
                      </c:pt>
                      <c:pt idx="898">
                        <c:v>89.801150000000007</c:v>
                      </c:pt>
                      <c:pt idx="899">
                        <c:v>89.901150000000001</c:v>
                      </c:pt>
                      <c:pt idx="900">
                        <c:v>90.001149999999996</c:v>
                      </c:pt>
                      <c:pt idx="901">
                        <c:v>90.101150000000004</c:v>
                      </c:pt>
                      <c:pt idx="902">
                        <c:v>90.201160000000016</c:v>
                      </c:pt>
                      <c:pt idx="903">
                        <c:v>90.30116000000001</c:v>
                      </c:pt>
                      <c:pt idx="904">
                        <c:v>90.401160000000004</c:v>
                      </c:pt>
                      <c:pt idx="905">
                        <c:v>90.501159999999999</c:v>
                      </c:pt>
                      <c:pt idx="906">
                        <c:v>90.601169999999996</c:v>
                      </c:pt>
                      <c:pt idx="907">
                        <c:v>90.701170000000005</c:v>
                      </c:pt>
                      <c:pt idx="908">
                        <c:v>90.801170000000013</c:v>
                      </c:pt>
                      <c:pt idx="909">
                        <c:v>90.901170000000008</c:v>
                      </c:pt>
                      <c:pt idx="910">
                        <c:v>91.001170000000002</c:v>
                      </c:pt>
                      <c:pt idx="911">
                        <c:v>91.101179999999999</c:v>
                      </c:pt>
                      <c:pt idx="912">
                        <c:v>91.201180000000008</c:v>
                      </c:pt>
                      <c:pt idx="913">
                        <c:v>91.301180000000002</c:v>
                      </c:pt>
                      <c:pt idx="914">
                        <c:v>91.401180000000011</c:v>
                      </c:pt>
                      <c:pt idx="915">
                        <c:v>91.501189999999994</c:v>
                      </c:pt>
                      <c:pt idx="916">
                        <c:v>91.601189999999988</c:v>
                      </c:pt>
                      <c:pt idx="917">
                        <c:v>91.701190000000011</c:v>
                      </c:pt>
                      <c:pt idx="918">
                        <c:v>91.801190000000005</c:v>
                      </c:pt>
                      <c:pt idx="919">
                        <c:v>91.901199999999989</c:v>
                      </c:pt>
                      <c:pt idx="920">
                        <c:v>92.001199999999997</c:v>
                      </c:pt>
                      <c:pt idx="921">
                        <c:v>92.101199999999992</c:v>
                      </c:pt>
                      <c:pt idx="922">
                        <c:v>92.2012</c:v>
                      </c:pt>
                      <c:pt idx="923">
                        <c:v>92.301200000000009</c:v>
                      </c:pt>
                      <c:pt idx="924">
                        <c:v>92.401209999999992</c:v>
                      </c:pt>
                      <c:pt idx="925">
                        <c:v>92.501209999999986</c:v>
                      </c:pt>
                      <c:pt idx="926">
                        <c:v>92.601209999999995</c:v>
                      </c:pt>
                      <c:pt idx="927">
                        <c:v>92.701210000000003</c:v>
                      </c:pt>
                      <c:pt idx="928">
                        <c:v>92.801220000000001</c:v>
                      </c:pt>
                      <c:pt idx="929">
                        <c:v>92.901219999999995</c:v>
                      </c:pt>
                      <c:pt idx="930">
                        <c:v>93.001219999999989</c:v>
                      </c:pt>
                      <c:pt idx="931">
                        <c:v>93.101220000000012</c:v>
                      </c:pt>
                      <c:pt idx="932">
                        <c:v>93.201229999999995</c:v>
                      </c:pt>
                      <c:pt idx="933">
                        <c:v>93.301230000000004</c:v>
                      </c:pt>
                      <c:pt idx="934">
                        <c:v>93.401229999999998</c:v>
                      </c:pt>
                      <c:pt idx="935">
                        <c:v>93.501229999999993</c:v>
                      </c:pt>
                      <c:pt idx="936">
                        <c:v>93.601230000000015</c:v>
                      </c:pt>
                      <c:pt idx="937">
                        <c:v>93.701239999999999</c:v>
                      </c:pt>
                      <c:pt idx="938">
                        <c:v>93.801239999999993</c:v>
                      </c:pt>
                      <c:pt idx="939">
                        <c:v>93.901240000000001</c:v>
                      </c:pt>
                      <c:pt idx="940">
                        <c:v>94.001239999999996</c:v>
                      </c:pt>
                      <c:pt idx="941">
                        <c:v>94.101249999999993</c:v>
                      </c:pt>
                      <c:pt idx="942">
                        <c:v>94.201250000000002</c:v>
                      </c:pt>
                      <c:pt idx="943">
                        <c:v>94.301249999999996</c:v>
                      </c:pt>
                      <c:pt idx="944">
                        <c:v>94.40124999999999</c:v>
                      </c:pt>
                      <c:pt idx="945">
                        <c:v>94.501260000000002</c:v>
                      </c:pt>
                      <c:pt idx="946">
                        <c:v>94.601259999999996</c:v>
                      </c:pt>
                      <c:pt idx="947">
                        <c:v>94.701259999999991</c:v>
                      </c:pt>
                      <c:pt idx="948">
                        <c:v>94.801259999999999</c:v>
                      </c:pt>
                      <c:pt idx="949">
                        <c:v>94.901259999999994</c:v>
                      </c:pt>
                      <c:pt idx="950">
                        <c:v>95.001270000000005</c:v>
                      </c:pt>
                      <c:pt idx="951">
                        <c:v>95.10127</c:v>
                      </c:pt>
                      <c:pt idx="952">
                        <c:v>95.201269999999994</c:v>
                      </c:pt>
                      <c:pt idx="953">
                        <c:v>95.301269999999988</c:v>
                      </c:pt>
                      <c:pt idx="954">
                        <c:v>95.40128</c:v>
                      </c:pt>
                      <c:pt idx="955">
                        <c:v>95.501280000000008</c:v>
                      </c:pt>
                      <c:pt idx="956">
                        <c:v>95.601280000000003</c:v>
                      </c:pt>
                      <c:pt idx="957">
                        <c:v>95.701279999999997</c:v>
                      </c:pt>
                      <c:pt idx="958">
                        <c:v>95.801279999999991</c:v>
                      </c:pt>
                      <c:pt idx="959">
                        <c:v>95.901290000000003</c:v>
                      </c:pt>
                      <c:pt idx="960">
                        <c:v>96.001289999999997</c:v>
                      </c:pt>
                      <c:pt idx="961">
                        <c:v>96.101290000000006</c:v>
                      </c:pt>
                      <c:pt idx="962">
                        <c:v>96.20129</c:v>
                      </c:pt>
                      <c:pt idx="963">
                        <c:v>96.301299999999998</c:v>
                      </c:pt>
                      <c:pt idx="964">
                        <c:v>96.401300000000006</c:v>
                      </c:pt>
                      <c:pt idx="965">
                        <c:v>96.501300000000001</c:v>
                      </c:pt>
                      <c:pt idx="966">
                        <c:v>96.601299999999995</c:v>
                      </c:pt>
                      <c:pt idx="967">
                        <c:v>96.701310000000007</c:v>
                      </c:pt>
                      <c:pt idx="968">
                        <c:v>96.801310000000001</c:v>
                      </c:pt>
                      <c:pt idx="969">
                        <c:v>96.901309999999995</c:v>
                      </c:pt>
                      <c:pt idx="970">
                        <c:v>97.001310000000004</c:v>
                      </c:pt>
                      <c:pt idx="971">
                        <c:v>97.101309999999998</c:v>
                      </c:pt>
                      <c:pt idx="972">
                        <c:v>97.20132000000001</c:v>
                      </c:pt>
                      <c:pt idx="973">
                        <c:v>97.301320000000004</c:v>
                      </c:pt>
                      <c:pt idx="974">
                        <c:v>97.401319999999998</c:v>
                      </c:pt>
                      <c:pt idx="975">
                        <c:v>97.501319999999993</c:v>
                      </c:pt>
                      <c:pt idx="976">
                        <c:v>97.601330000000004</c:v>
                      </c:pt>
                      <c:pt idx="977">
                        <c:v>97.701330000000013</c:v>
                      </c:pt>
                      <c:pt idx="978">
                        <c:v>97.801330000000007</c:v>
                      </c:pt>
                      <c:pt idx="979">
                        <c:v>97.901330000000002</c:v>
                      </c:pt>
                      <c:pt idx="980">
                        <c:v>98.001300000000001</c:v>
                      </c:pt>
                      <c:pt idx="981">
                        <c:v>98.101300000000009</c:v>
                      </c:pt>
                      <c:pt idx="982">
                        <c:v>98.201300000000003</c:v>
                      </c:pt>
                      <c:pt idx="983">
                        <c:v>98.301299999999998</c:v>
                      </c:pt>
                      <c:pt idx="984">
                        <c:v>98.401299999999992</c:v>
                      </c:pt>
                      <c:pt idx="985">
                        <c:v>98.501299999999986</c:v>
                      </c:pt>
                      <c:pt idx="986">
                        <c:v>98.601299999999995</c:v>
                      </c:pt>
                      <c:pt idx="987">
                        <c:v>98.701400000000007</c:v>
                      </c:pt>
                      <c:pt idx="988">
                        <c:v>98.801400000000001</c:v>
                      </c:pt>
                      <c:pt idx="989">
                        <c:v>98.901399999999995</c:v>
                      </c:pt>
                      <c:pt idx="990">
                        <c:v>99.00139999999999</c:v>
                      </c:pt>
                      <c:pt idx="991">
                        <c:v>99.101399999999998</c:v>
                      </c:pt>
                      <c:pt idx="992">
                        <c:v>99.201399999999992</c:v>
                      </c:pt>
                      <c:pt idx="993">
                        <c:v>99.301400000000001</c:v>
                      </c:pt>
                      <c:pt idx="994">
                        <c:v>99.40140000000001</c:v>
                      </c:pt>
                      <c:pt idx="995">
                        <c:v>99.501400000000004</c:v>
                      </c:pt>
                      <c:pt idx="996">
                        <c:v>99.601399999999998</c:v>
                      </c:pt>
                      <c:pt idx="997">
                        <c:v>99.701400000000007</c:v>
                      </c:pt>
                      <c:pt idx="998">
                        <c:v>99.801400000000001</c:v>
                      </c:pt>
                      <c:pt idx="999">
                        <c:v>99.901399999999995</c:v>
                      </c:pt>
                      <c:pt idx="1000">
                        <c:v>100.00139999999999</c:v>
                      </c:pt>
                      <c:pt idx="1001">
                        <c:v>100.10140000000001</c:v>
                      </c:pt>
                      <c:pt idx="1002">
                        <c:v>100.20140000000001</c:v>
                      </c:pt>
                      <c:pt idx="1003">
                        <c:v>100.3014</c:v>
                      </c:pt>
                      <c:pt idx="1004">
                        <c:v>100.4014</c:v>
                      </c:pt>
                      <c:pt idx="1005">
                        <c:v>100.5014</c:v>
                      </c:pt>
                      <c:pt idx="1006">
                        <c:v>100.6014</c:v>
                      </c:pt>
                      <c:pt idx="1007">
                        <c:v>100.70139999999999</c:v>
                      </c:pt>
                      <c:pt idx="1008">
                        <c:v>100.8014</c:v>
                      </c:pt>
                      <c:pt idx="1009">
                        <c:v>100.9014</c:v>
                      </c:pt>
                      <c:pt idx="1010">
                        <c:v>101.0014</c:v>
                      </c:pt>
                      <c:pt idx="1011">
                        <c:v>101.10140000000001</c:v>
                      </c:pt>
                      <c:pt idx="1012">
                        <c:v>101.20140000000001</c:v>
                      </c:pt>
                      <c:pt idx="1013">
                        <c:v>101.3014</c:v>
                      </c:pt>
                      <c:pt idx="1014">
                        <c:v>101.4014</c:v>
                      </c:pt>
                      <c:pt idx="1015">
                        <c:v>101.50139999999999</c:v>
                      </c:pt>
                      <c:pt idx="1016">
                        <c:v>101.6014</c:v>
                      </c:pt>
                      <c:pt idx="1017">
                        <c:v>101.70139999999999</c:v>
                      </c:pt>
                      <c:pt idx="1018">
                        <c:v>101.8014</c:v>
                      </c:pt>
                      <c:pt idx="1019">
                        <c:v>101.90140000000001</c:v>
                      </c:pt>
                      <c:pt idx="1020">
                        <c:v>102.0014</c:v>
                      </c:pt>
                      <c:pt idx="1021">
                        <c:v>102.1014</c:v>
                      </c:pt>
                      <c:pt idx="1022">
                        <c:v>102.20140000000001</c:v>
                      </c:pt>
                      <c:pt idx="1023">
                        <c:v>102.3014</c:v>
                      </c:pt>
                      <c:pt idx="1024">
                        <c:v>102.4014</c:v>
                      </c:pt>
                      <c:pt idx="1025">
                        <c:v>102.50139999999999</c:v>
                      </c:pt>
                      <c:pt idx="1026">
                        <c:v>102.60140000000001</c:v>
                      </c:pt>
                      <c:pt idx="1027">
                        <c:v>102.70140000000001</c:v>
                      </c:pt>
                      <c:pt idx="1028">
                        <c:v>102.8014</c:v>
                      </c:pt>
                      <c:pt idx="1029">
                        <c:v>102.9014</c:v>
                      </c:pt>
                      <c:pt idx="1030">
                        <c:v>103.0014</c:v>
                      </c:pt>
                      <c:pt idx="1031">
                        <c:v>103.10149999999999</c:v>
                      </c:pt>
                      <c:pt idx="1032">
                        <c:v>103.2015</c:v>
                      </c:pt>
                      <c:pt idx="1033">
                        <c:v>103.3015</c:v>
                      </c:pt>
                      <c:pt idx="1034">
                        <c:v>103.4015</c:v>
                      </c:pt>
                      <c:pt idx="1035">
                        <c:v>103.50150000000001</c:v>
                      </c:pt>
                      <c:pt idx="1036">
                        <c:v>103.6015</c:v>
                      </c:pt>
                      <c:pt idx="1037">
                        <c:v>103.7015</c:v>
                      </c:pt>
                      <c:pt idx="1038">
                        <c:v>103.8015</c:v>
                      </c:pt>
                      <c:pt idx="1039">
                        <c:v>103.9015</c:v>
                      </c:pt>
                      <c:pt idx="1040">
                        <c:v>104.00149999999999</c:v>
                      </c:pt>
                      <c:pt idx="1041">
                        <c:v>104.10150000000002</c:v>
                      </c:pt>
                      <c:pt idx="1042">
                        <c:v>104.20150000000001</c:v>
                      </c:pt>
                      <c:pt idx="1043">
                        <c:v>104.3015</c:v>
                      </c:pt>
                      <c:pt idx="1044">
                        <c:v>104.4015</c:v>
                      </c:pt>
                      <c:pt idx="1045">
                        <c:v>104.50149999999999</c:v>
                      </c:pt>
                      <c:pt idx="1046">
                        <c:v>104.6015</c:v>
                      </c:pt>
                      <c:pt idx="1047">
                        <c:v>104.7015</c:v>
                      </c:pt>
                      <c:pt idx="1048">
                        <c:v>104.80149999999999</c:v>
                      </c:pt>
                      <c:pt idx="1049">
                        <c:v>104.9015</c:v>
                      </c:pt>
                      <c:pt idx="1050">
                        <c:v>105.00150000000001</c:v>
                      </c:pt>
                      <c:pt idx="1051">
                        <c:v>105.1015</c:v>
                      </c:pt>
                      <c:pt idx="1052">
                        <c:v>105.20150000000001</c:v>
                      </c:pt>
                      <c:pt idx="1053">
                        <c:v>105.3015</c:v>
                      </c:pt>
                      <c:pt idx="1054">
                        <c:v>105.4015</c:v>
                      </c:pt>
                      <c:pt idx="1055">
                        <c:v>105.50149999999999</c:v>
                      </c:pt>
                      <c:pt idx="1056">
                        <c:v>105.60149999999999</c:v>
                      </c:pt>
                      <c:pt idx="1057">
                        <c:v>105.7015</c:v>
                      </c:pt>
                      <c:pt idx="1058">
                        <c:v>105.8015</c:v>
                      </c:pt>
                      <c:pt idx="1059">
                        <c:v>105.9015</c:v>
                      </c:pt>
                      <c:pt idx="1060">
                        <c:v>106.00150000000001</c:v>
                      </c:pt>
                      <c:pt idx="1061">
                        <c:v>106.1015</c:v>
                      </c:pt>
                      <c:pt idx="1062">
                        <c:v>106.2015</c:v>
                      </c:pt>
                      <c:pt idx="1063">
                        <c:v>106.3015</c:v>
                      </c:pt>
                      <c:pt idx="1064">
                        <c:v>106.4015</c:v>
                      </c:pt>
                      <c:pt idx="1065">
                        <c:v>106.50149999999999</c:v>
                      </c:pt>
                      <c:pt idx="1066">
                        <c:v>106.60150000000002</c:v>
                      </c:pt>
                      <c:pt idx="1067">
                        <c:v>106.70150000000001</c:v>
                      </c:pt>
                      <c:pt idx="1068">
                        <c:v>106.8015</c:v>
                      </c:pt>
                      <c:pt idx="1069">
                        <c:v>106.9015</c:v>
                      </c:pt>
                      <c:pt idx="1070">
                        <c:v>107.00149999999999</c:v>
                      </c:pt>
                      <c:pt idx="1071">
                        <c:v>107.1015</c:v>
                      </c:pt>
                      <c:pt idx="1072">
                        <c:v>107.2015</c:v>
                      </c:pt>
                      <c:pt idx="1073">
                        <c:v>107.30149999999999</c:v>
                      </c:pt>
                      <c:pt idx="1074">
                        <c:v>107.4016</c:v>
                      </c:pt>
                      <c:pt idx="1075">
                        <c:v>107.5016</c:v>
                      </c:pt>
                      <c:pt idx="1076">
                        <c:v>107.6016</c:v>
                      </c:pt>
                      <c:pt idx="1077">
                        <c:v>107.7016</c:v>
                      </c:pt>
                      <c:pt idx="1078">
                        <c:v>107.80159999999999</c:v>
                      </c:pt>
                      <c:pt idx="1079">
                        <c:v>107.9016</c:v>
                      </c:pt>
                      <c:pt idx="1080">
                        <c:v>108.0016</c:v>
                      </c:pt>
                      <c:pt idx="1081">
                        <c:v>108.1016</c:v>
                      </c:pt>
                      <c:pt idx="1082">
                        <c:v>108.20160000000001</c:v>
                      </c:pt>
                      <c:pt idx="1083">
                        <c:v>108.30160000000001</c:v>
                      </c:pt>
                      <c:pt idx="1084">
                        <c:v>108.4016</c:v>
                      </c:pt>
                      <c:pt idx="1085">
                        <c:v>108.5016</c:v>
                      </c:pt>
                      <c:pt idx="1086">
                        <c:v>108.60159999999999</c:v>
                      </c:pt>
                      <c:pt idx="1087">
                        <c:v>108.7016</c:v>
                      </c:pt>
                      <c:pt idx="1088">
                        <c:v>108.80159999999999</c:v>
                      </c:pt>
                      <c:pt idx="1089">
                        <c:v>108.90159999999999</c:v>
                      </c:pt>
                      <c:pt idx="1090">
                        <c:v>109.00160000000001</c:v>
                      </c:pt>
                      <c:pt idx="1091">
                        <c:v>109.1016</c:v>
                      </c:pt>
                      <c:pt idx="1092">
                        <c:v>109.2016</c:v>
                      </c:pt>
                      <c:pt idx="1093">
                        <c:v>109.30160000000001</c:v>
                      </c:pt>
                      <c:pt idx="1094">
                        <c:v>109.4016</c:v>
                      </c:pt>
                      <c:pt idx="1095">
                        <c:v>109.5016</c:v>
                      </c:pt>
                      <c:pt idx="1096">
                        <c:v>109.60159999999999</c:v>
                      </c:pt>
                      <c:pt idx="1097">
                        <c:v>109.70159999999998</c:v>
                      </c:pt>
                      <c:pt idx="1098">
                        <c:v>109.80160000000001</c:v>
                      </c:pt>
                      <c:pt idx="1099">
                        <c:v>109.9016</c:v>
                      </c:pt>
                      <c:pt idx="1100">
                        <c:v>110.0016</c:v>
                      </c:pt>
                      <c:pt idx="1101">
                        <c:v>110.1016</c:v>
                      </c:pt>
                      <c:pt idx="1102">
                        <c:v>110.2016</c:v>
                      </c:pt>
                      <c:pt idx="1103">
                        <c:v>110.30159999999999</c:v>
                      </c:pt>
                      <c:pt idx="1104">
                        <c:v>110.4016</c:v>
                      </c:pt>
                      <c:pt idx="1105">
                        <c:v>110.5016</c:v>
                      </c:pt>
                      <c:pt idx="1106">
                        <c:v>110.6016</c:v>
                      </c:pt>
                      <c:pt idx="1107">
                        <c:v>110.70160000000001</c:v>
                      </c:pt>
                      <c:pt idx="1108">
                        <c:v>110.80160000000001</c:v>
                      </c:pt>
                      <c:pt idx="1109">
                        <c:v>110.9016</c:v>
                      </c:pt>
                      <c:pt idx="1110">
                        <c:v>111.0016</c:v>
                      </c:pt>
                      <c:pt idx="1111">
                        <c:v>111.10159999999999</c:v>
                      </c:pt>
                      <c:pt idx="1112">
                        <c:v>111.2</c:v>
                      </c:pt>
                      <c:pt idx="1113">
                        <c:v>111.3</c:v>
                      </c:pt>
                      <c:pt idx="1114">
                        <c:v>111.4</c:v>
                      </c:pt>
                      <c:pt idx="1115">
                        <c:v>111.5</c:v>
                      </c:pt>
                    </c:numCache>
                  </c:numRef>
                </c:yVal>
                <c:smooth val="0"/>
                <c:extLst xmlns:c15="http://schemas.microsoft.com/office/drawing/2012/chart">
                  <c:ext xmlns:c16="http://schemas.microsoft.com/office/drawing/2014/chart" uri="{C3380CC4-5D6E-409C-BE32-E72D297353CC}">
                    <c16:uniqueId val="{00000005-41D3-4E1A-9BD0-3F142ACC8351}"/>
                  </c:ext>
                </c:extLst>
              </c15:ser>
            </c15:filteredScatterSeries>
          </c:ext>
        </c:extLst>
      </c:scatterChart>
      <c:valAx>
        <c:axId val="1740256703"/>
        <c:scaling>
          <c:orientation val="minMax"/>
          <c:max val="0.4"/>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Times New Roman" panose="02020603050405020304" pitchFamily="18" charset="0"/>
              </a:defRPr>
            </a:pPr>
            <a:endParaRPr lang="nb-NO"/>
          </a:p>
        </c:txPr>
        <c:crossAx val="1740257535"/>
        <c:crosses val="autoZero"/>
        <c:crossBetween val="midCat"/>
        <c:majorUnit val="0.1"/>
        <c:minorUnit val="0.1"/>
      </c:valAx>
      <c:valAx>
        <c:axId val="1740257535"/>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Times New Roman" panose="02020603050405020304" pitchFamily="18" charset="0"/>
              </a:defRPr>
            </a:pPr>
            <a:endParaRPr lang="nb-NO"/>
          </a:p>
        </c:txPr>
        <c:crossAx val="1740256703"/>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Times New Roman" panose="02020603050405020304" pitchFamily="18" charset="0"/>
          <a:cs typeface="Times New Roman" panose="02020603050405020304" pitchFamily="18" charset="0"/>
        </a:defRPr>
      </a:pPr>
      <a:endParaRPr lang="nb-NO"/>
    </a:p>
  </c:txPr>
  <c:externalData r:id="rId3">
    <c:autoUpdate val="0"/>
  </c:externalData>
  <c:userShapes r:id="rId4"/>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193910256410257"/>
          <c:y val="0.14723777777777777"/>
          <c:w val="0.73032905982905982"/>
          <c:h val="0.79278999999999999"/>
        </c:manualLayout>
      </c:layout>
      <c:scatterChart>
        <c:scatterStyle val="lineMarker"/>
        <c:varyColors val="0"/>
        <c:ser>
          <c:idx val="1"/>
          <c:order val="1"/>
          <c:tx>
            <c:v>S1_f</c:v>
          </c:tx>
          <c:spPr>
            <a:ln w="15875" cap="rnd">
              <a:solidFill>
                <a:srgbClr val="FFC000"/>
              </a:solidFill>
              <a:round/>
            </a:ln>
            <a:effectLst/>
          </c:spPr>
          <c:marker>
            <c:symbol val="none"/>
          </c:marker>
          <c:xVal>
            <c:numRef>
              <c:f>Bq!$D$5:$D$80</c:f>
              <c:numCache>
                <c:formatCode>General</c:formatCode>
                <c:ptCount val="76"/>
                <c:pt idx="0">
                  <c:v>0</c:v>
                </c:pt>
                <c:pt idx="1">
                  <c:v>8.1558423185114077E-4</c:v>
                </c:pt>
                <c:pt idx="2">
                  <c:v>3.0482431480002002E-4</c:v>
                </c:pt>
                <c:pt idx="3">
                  <c:v>5.8568592686287829E-4</c:v>
                </c:pt>
                <c:pt idx="4">
                  <c:v>8.2994976235815292E-4</c:v>
                </c:pt>
                <c:pt idx="5">
                  <c:v>7.2152392884377344E-4</c:v>
                </c:pt>
                <c:pt idx="6">
                  <c:v>5.4540284282970951E-4</c:v>
                </c:pt>
                <c:pt idx="7">
                  <c:v>5.5871115667728577E-4</c:v>
                </c:pt>
                <c:pt idx="8">
                  <c:v>6.1449238800712243E-4</c:v>
                </c:pt>
                <c:pt idx="9">
                  <c:v>8.7864141241428165E-4</c:v>
                </c:pt>
                <c:pt idx="10">
                  <c:v>9.1075538825083411E-4</c:v>
                </c:pt>
                <c:pt idx="11">
                  <c:v>7.670896205168253E-4</c:v>
                </c:pt>
                <c:pt idx="12">
                  <c:v>9.2899885221300763E-4</c:v>
                </c:pt>
                <c:pt idx="13">
                  <c:v>9.7367262199131465E-4</c:v>
                </c:pt>
                <c:pt idx="14">
                  <c:v>1.0626287702023693E-3</c:v>
                </c:pt>
                <c:pt idx="15">
                  <c:v>1.5997529104420361E-3</c:v>
                </c:pt>
                <c:pt idx="16">
                  <c:v>2.5443757264887287E-3</c:v>
                </c:pt>
                <c:pt idx="17">
                  <c:v>3.7772364640602791E-3</c:v>
                </c:pt>
                <c:pt idx="18">
                  <c:v>6.7158423724115587E-3</c:v>
                </c:pt>
                <c:pt idx="19">
                  <c:v>1.3471207803101015E-2</c:v>
                </c:pt>
                <c:pt idx="20">
                  <c:v>1.4227346473921659E-2</c:v>
                </c:pt>
                <c:pt idx="21">
                  <c:v>4.7083395894346753E-3</c:v>
                </c:pt>
                <c:pt idx="22">
                  <c:v>5.7661067011345254E-4</c:v>
                </c:pt>
                <c:pt idx="23">
                  <c:v>2.3395716874163804E-4</c:v>
                </c:pt>
                <c:pt idx="24">
                  <c:v>2.0409172142931133E-4</c:v>
                </c:pt>
                <c:pt idx="25">
                  <c:v>3.1262021447868931E-4</c:v>
                </c:pt>
                <c:pt idx="26">
                  <c:v>3.8145491132148869E-4</c:v>
                </c:pt>
                <c:pt idx="27">
                  <c:v>4.3228417558093175E-4</c:v>
                </c:pt>
                <c:pt idx="28">
                  <c:v>4.6587714935581652E-4</c:v>
                </c:pt>
                <c:pt idx="29">
                  <c:v>4.8809244404529969E-4</c:v>
                </c:pt>
                <c:pt idx="30">
                  <c:v>4.7510594392842379E-4</c:v>
                </c:pt>
                <c:pt idx="31">
                  <c:v>4.4939449918283281E-4</c:v>
                </c:pt>
                <c:pt idx="32">
                  <c:v>4.3416612567870647E-4</c:v>
                </c:pt>
                <c:pt idx="33">
                  <c:v>5.2957835385637395E-4</c:v>
                </c:pt>
                <c:pt idx="34">
                  <c:v>6.5043520763004292E-4</c:v>
                </c:pt>
                <c:pt idx="35">
                  <c:v>7.2249930425567397E-4</c:v>
                </c:pt>
                <c:pt idx="36">
                  <c:v>1.2406536924416416E-3</c:v>
                </c:pt>
                <c:pt idx="37">
                  <c:v>3.023182599539691E-3</c:v>
                </c:pt>
                <c:pt idx="38">
                  <c:v>1.7985578563264347E-2</c:v>
                </c:pt>
                <c:pt idx="39">
                  <c:v>4.3562949935048112E-2</c:v>
                </c:pt>
                <c:pt idx="40">
                  <c:v>2.8354072669625172E-2</c:v>
                </c:pt>
                <c:pt idx="41">
                  <c:v>1.3936490304880403E-2</c:v>
                </c:pt>
                <c:pt idx="42">
                  <c:v>9.0665216961353691E-3</c:v>
                </c:pt>
                <c:pt idx="43">
                  <c:v>3.2905091223097752E-3</c:v>
                </c:pt>
                <c:pt idx="44">
                  <c:v>3.13824261638868E-4</c:v>
                </c:pt>
                <c:pt idx="45">
                  <c:v>-5.6855435075522312E-5</c:v>
                </c:pt>
                <c:pt idx="46">
                  <c:v>-7.6080865590520962E-5</c:v>
                </c:pt>
                <c:pt idx="47">
                  <c:v>-2.7509319594078782E-5</c:v>
                </c:pt>
                <c:pt idx="48">
                  <c:v>6.0750536758760543E-6</c:v>
                </c:pt>
                <c:pt idx="49">
                  <c:v>-1.040813723301764E-5</c:v>
                </c:pt>
                <c:pt idx="50">
                  <c:v>-5.3887139057945742E-5</c:v>
                </c:pt>
                <c:pt idx="51">
                  <c:v>-1.069745953890216E-4</c:v>
                </c:pt>
                <c:pt idx="52">
                  <c:v>-1.6739745868266399E-4</c:v>
                </c:pt>
                <c:pt idx="53">
                  <c:v>-4.3288112518388358E-4</c:v>
                </c:pt>
                <c:pt idx="54">
                  <c:v>-9.3383582032384167E-4</c:v>
                </c:pt>
                <c:pt idx="55">
                  <c:v>-1.112245303683518E-3</c:v>
                </c:pt>
                <c:pt idx="56">
                  <c:v>-1.120973768378872E-3</c:v>
                </c:pt>
                <c:pt idx="57">
                  <c:v>3.4405599471899698E-3</c:v>
                </c:pt>
                <c:pt idx="58">
                  <c:v>1.9137061274651614E-2</c:v>
                </c:pt>
                <c:pt idx="59">
                  <c:v>4.7423850793573398E-2</c:v>
                </c:pt>
                <c:pt idx="60">
                  <c:v>6.2059003328482742E-2</c:v>
                </c:pt>
                <c:pt idx="61">
                  <c:v>4.3954442732416908E-2</c:v>
                </c:pt>
                <c:pt idx="62">
                  <c:v>2.5737056074354548E-2</c:v>
                </c:pt>
                <c:pt idx="63">
                  <c:v>1.1721086475409389E-2</c:v>
                </c:pt>
                <c:pt idx="64">
                  <c:v>7.6810665849401443E-3</c:v>
                </c:pt>
                <c:pt idx="65">
                  <c:v>1.7572299784596524E-3</c:v>
                </c:pt>
                <c:pt idx="66">
                  <c:v>-5.6334479107001813E-5</c:v>
                </c:pt>
                <c:pt idx="67">
                  <c:v>-9.1593266653991573E-5</c:v>
                </c:pt>
                <c:pt idx="68">
                  <c:v>-5.9363923200034859E-5</c:v>
                </c:pt>
                <c:pt idx="69">
                  <c:v>-2.9305785300865963E-5</c:v>
                </c:pt>
                <c:pt idx="70">
                  <c:v>-2.1538783049929578E-5</c:v>
                </c:pt>
                <c:pt idx="71">
                  <c:v>-5.094618476840609E-6</c:v>
                </c:pt>
                <c:pt idx="72">
                  <c:v>-5.8089741625353069E-7</c:v>
                </c:pt>
                <c:pt idx="73">
                  <c:v>-3.3452462150852327E-5</c:v>
                </c:pt>
                <c:pt idx="74">
                  <c:v>-5.1244191870514688E-5</c:v>
                </c:pt>
                <c:pt idx="75">
                  <c:v>-6.3882551761946255E-5</c:v>
                </c:pt>
              </c:numCache>
            </c:numRef>
          </c:xVal>
          <c:yVal>
            <c:numRef>
              <c:f>Bq!$E$5:$E$80</c:f>
              <c:numCache>
                <c:formatCode>General</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0"/>
          <c:extLst>
            <c:ext xmlns:c16="http://schemas.microsoft.com/office/drawing/2014/chart" uri="{C3380CC4-5D6E-409C-BE32-E72D297353CC}">
              <c16:uniqueId val="{00000000-5D55-4559-AFD6-10665022BD1F}"/>
            </c:ext>
          </c:extLst>
        </c:ser>
        <c:ser>
          <c:idx val="2"/>
          <c:order val="3"/>
          <c:tx>
            <c:v>4b_f</c:v>
          </c:tx>
          <c:spPr>
            <a:ln w="12700" cap="rnd">
              <a:solidFill>
                <a:schemeClr val="accent6"/>
              </a:solidFill>
              <a:round/>
            </a:ln>
            <a:effectLst/>
          </c:spPr>
          <c:marker>
            <c:symbol val="none"/>
          </c:marker>
          <c:xVal>
            <c:numRef>
              <c:f>Bq!$I$28:$I$1139</c:f>
              <c:numCache>
                <c:formatCode>General</c:formatCode>
                <c:ptCount val="1112"/>
                <c:pt idx="0">
                  <c:v>1.3684522739914953E-4</c:v>
                </c:pt>
                <c:pt idx="1">
                  <c:v>1.3684270185777213E-4</c:v>
                </c:pt>
                <c:pt idx="2">
                  <c:v>1.0834014536715467E-4</c:v>
                </c:pt>
                <c:pt idx="3">
                  <c:v>9.0372311797007424E-5</c:v>
                </c:pt>
                <c:pt idx="4">
                  <c:v>9.0371211691505436E-5</c:v>
                </c:pt>
                <c:pt idx="5">
                  <c:v>7.8044286526387875E-5</c:v>
                </c:pt>
                <c:pt idx="6">
                  <c:v>0</c:v>
                </c:pt>
                <c:pt idx="7">
                  <c:v>0</c:v>
                </c:pt>
                <c:pt idx="8">
                  <c:v>0</c:v>
                </c:pt>
                <c:pt idx="9">
                  <c:v>0</c:v>
                </c:pt>
                <c:pt idx="10">
                  <c:v>0</c:v>
                </c:pt>
                <c:pt idx="11">
                  <c:v>-4.7491204819096318E-5</c:v>
                </c:pt>
                <c:pt idx="12">
                  <c:v>-4.7490902010984976E-5</c:v>
                </c:pt>
                <c:pt idx="13">
                  <c:v>8.9880517539111339E-5</c:v>
                </c:pt>
                <c:pt idx="14">
                  <c:v>0</c:v>
                </c:pt>
                <c:pt idx="15">
                  <c:v>0</c:v>
                </c:pt>
                <c:pt idx="16">
                  <c:v>0</c:v>
                </c:pt>
                <c:pt idx="17">
                  <c:v>0</c:v>
                </c:pt>
                <c:pt idx="18">
                  <c:v>0</c:v>
                </c:pt>
                <c:pt idx="19">
                  <c:v>3.8663653652396484E-5</c:v>
                </c:pt>
                <c:pt idx="20">
                  <c:v>7.5291236676717675E-5</c:v>
                </c:pt>
                <c:pt idx="21">
                  <c:v>7.5290857538578131E-5</c:v>
                </c:pt>
                <c:pt idx="22">
                  <c:v>1.1074882076216874E-4</c:v>
                </c:pt>
                <c:pt idx="23">
                  <c:v>1.1074827432606683E-4</c:v>
                </c:pt>
                <c:pt idx="24">
                  <c:v>1.1074772811941819E-4</c:v>
                </c:pt>
                <c:pt idx="25">
                  <c:v>1.4230605401939814E-4</c:v>
                </c:pt>
                <c:pt idx="26">
                  <c:v>1.3998448281927087E-4</c:v>
                </c:pt>
                <c:pt idx="27">
                  <c:v>1.3998382913224498E-4</c:v>
                </c:pt>
                <c:pt idx="28">
                  <c:v>2.047534303876821E-4</c:v>
                </c:pt>
                <c:pt idx="29">
                  <c:v>2.0475249879728729E-4</c:v>
                </c:pt>
                <c:pt idx="30">
                  <c:v>2.0475156759736012E-4</c:v>
                </c:pt>
                <c:pt idx="31">
                  <c:v>2.0194052273028271E-4</c:v>
                </c:pt>
                <c:pt idx="32">
                  <c:v>2.0193961767468678E-4</c:v>
                </c:pt>
                <c:pt idx="33">
                  <c:v>1.9843713807919644E-4</c:v>
                </c:pt>
                <c:pt idx="34">
                  <c:v>1.6394354251091312E-4</c:v>
                </c:pt>
                <c:pt idx="35">
                  <c:v>1.6394282758031985E-4</c:v>
                </c:pt>
                <c:pt idx="36">
                  <c:v>1.6223776344675259E-4</c:v>
                </c:pt>
                <c:pt idx="37">
                  <c:v>2.256354525589015E-4</c:v>
                </c:pt>
                <c:pt idx="38">
                  <c:v>1.9178200252339175E-4</c:v>
                </c:pt>
                <c:pt idx="39">
                  <c:v>1.9178118857422318E-4</c:v>
                </c:pt>
                <c:pt idx="40">
                  <c:v>1.8896555959260807E-4</c:v>
                </c:pt>
                <c:pt idx="41">
                  <c:v>1.8896477002250601E-4</c:v>
                </c:pt>
                <c:pt idx="42">
                  <c:v>2.5079770789208884E-4</c:v>
                </c:pt>
                <c:pt idx="43">
                  <c:v>2.4807831381836305E-4</c:v>
                </c:pt>
                <c:pt idx="44">
                  <c:v>2.480772944528829E-4</c:v>
                </c:pt>
                <c:pt idx="45">
                  <c:v>2.4585566838808686E-4</c:v>
                </c:pt>
                <c:pt idx="46">
                  <c:v>2.4278821032682873E-4</c:v>
                </c:pt>
                <c:pt idx="47">
                  <c:v>2.0640252871179337E-4</c:v>
                </c:pt>
                <c:pt idx="48">
                  <c:v>2.0141305020395081E-4</c:v>
                </c:pt>
                <c:pt idx="49">
                  <c:v>1.9841142802949621E-4</c:v>
                </c:pt>
                <c:pt idx="50">
                  <c:v>2.2331629762725575E-4</c:v>
                </c:pt>
                <c:pt idx="51">
                  <c:v>2.197715742335096E-4</c:v>
                </c:pt>
                <c:pt idx="52">
                  <c:v>2.1680628559228804E-4</c:v>
                </c:pt>
                <c:pt idx="53">
                  <c:v>2.4000466089998615E-4</c:v>
                </c:pt>
                <c:pt idx="54">
                  <c:v>2.3708230832040494E-4</c:v>
                </c:pt>
                <c:pt idx="55">
                  <c:v>2.3415997890301657E-4</c:v>
                </c:pt>
                <c:pt idx="56">
                  <c:v>2.2851083151256471E-4</c:v>
                </c:pt>
                <c:pt idx="57">
                  <c:v>2.2373845894863457E-4</c:v>
                </c:pt>
                <c:pt idx="58">
                  <c:v>2.2087479703771737E-4</c:v>
                </c:pt>
                <c:pt idx="59">
                  <c:v>2.446425283596626E-4</c:v>
                </c:pt>
                <c:pt idx="60">
                  <c:v>2.9695383624579692E-4</c:v>
                </c:pt>
                <c:pt idx="61">
                  <c:v>2.941300901303488E-4</c:v>
                </c:pt>
                <c:pt idx="62">
                  <c:v>2.8822071045626072E-4</c:v>
                </c:pt>
                <c:pt idx="63">
                  <c:v>2.8542692887591127E-4</c:v>
                </c:pt>
                <c:pt idx="64">
                  <c:v>2.8263316848321129E-4</c:v>
                </c:pt>
                <c:pt idx="65">
                  <c:v>2.2208422956390152E-4</c:v>
                </c:pt>
                <c:pt idx="66">
                  <c:v>2.1931326235948473E-4</c:v>
                </c:pt>
                <c:pt idx="67">
                  <c:v>2.7028781481793103E-4</c:v>
                </c:pt>
                <c:pt idx="68">
                  <c:v>2.675345344726861E-4</c:v>
                </c:pt>
                <c:pt idx="69">
                  <c:v>3.168626239214031E-4</c:v>
                </c:pt>
                <c:pt idx="70">
                  <c:v>3.1413551473399414E-4</c:v>
                </c:pt>
                <c:pt idx="71">
                  <c:v>3.1066721962463623E-4</c:v>
                </c:pt>
                <c:pt idx="72">
                  <c:v>3.0794664427035969E-4</c:v>
                </c:pt>
                <c:pt idx="73">
                  <c:v>3.0522608895581751E-4</c:v>
                </c:pt>
                <c:pt idx="74">
                  <c:v>2.4472669470711135E-4</c:v>
                </c:pt>
                <c:pt idx="75">
                  <c:v>1.8799410796740694E-4</c:v>
                </c:pt>
                <c:pt idx="76">
                  <c:v>1.8531433247891715E-4</c:v>
                </c:pt>
                <c:pt idx="77">
                  <c:v>2.6334451926684777E-4</c:v>
                </c:pt>
                <c:pt idx="78">
                  <c:v>2.3289627682489896E-4</c:v>
                </c:pt>
                <c:pt idx="79">
                  <c:v>2.3022476378114373E-4</c:v>
                </c:pt>
                <c:pt idx="80">
                  <c:v>2.270225487418273E-4</c:v>
                </c:pt>
                <c:pt idx="81">
                  <c:v>3.0418383682261551E-4</c:v>
                </c:pt>
                <c:pt idx="82">
                  <c:v>3.0152046210084999E-4</c:v>
                </c:pt>
                <c:pt idx="83">
                  <c:v>2.7282640566923881E-4</c:v>
                </c:pt>
                <c:pt idx="84">
                  <c:v>2.7015692042003155E-4</c:v>
                </c:pt>
                <c:pt idx="85">
                  <c:v>2.674874542210983E-4</c:v>
                </c:pt>
                <c:pt idx="86">
                  <c:v>3.1852295070092132E-4</c:v>
                </c:pt>
                <c:pt idx="87">
                  <c:v>3.1585129309725591E-4</c:v>
                </c:pt>
                <c:pt idx="88">
                  <c:v>3.1489712921205432E-4</c:v>
                </c:pt>
                <c:pt idx="89">
                  <c:v>3.1172245514448271E-4</c:v>
                </c:pt>
                <c:pt idx="90">
                  <c:v>3.0904040196697192E-4</c:v>
                </c:pt>
                <c:pt idx="91">
                  <c:v>2.8082286723813153E-4</c:v>
                </c:pt>
                <c:pt idx="92">
                  <c:v>3.5991525093035141E-4</c:v>
                </c:pt>
                <c:pt idx="93">
                  <c:v>3.5721408251649604E-4</c:v>
                </c:pt>
                <c:pt idx="94">
                  <c:v>3.2954705358125892E-4</c:v>
                </c:pt>
                <c:pt idx="95">
                  <c:v>3.5545176238065601E-4</c:v>
                </c:pt>
                <c:pt idx="96">
                  <c:v>3.5272269352240013E-4</c:v>
                </c:pt>
                <c:pt idx="97">
                  <c:v>2.9581990344185866E-4</c:v>
                </c:pt>
                <c:pt idx="98">
                  <c:v>2.9308667471426207E-4</c:v>
                </c:pt>
                <c:pt idx="99">
                  <c:v>3.2001530692302057E-4</c:v>
                </c:pt>
                <c:pt idx="100">
                  <c:v>3.7601104225944159E-4</c:v>
                </c:pt>
                <c:pt idx="101">
                  <c:v>3.7323108570206216E-4</c:v>
                </c:pt>
                <c:pt idx="102">
                  <c:v>3.7045114978891342E-4</c:v>
                </c:pt>
                <c:pt idx="103">
                  <c:v>3.6976969232068075E-4</c:v>
                </c:pt>
                <c:pt idx="104">
                  <c:v>3.9853723164023816E-4</c:v>
                </c:pt>
                <c:pt idx="105">
                  <c:v>3.9571609079413735E-4</c:v>
                </c:pt>
                <c:pt idx="106">
                  <c:v>3.3920083180591197E-4</c:v>
                </c:pt>
                <c:pt idx="107">
                  <c:v>3.3635648534876558E-4</c:v>
                </c:pt>
                <c:pt idx="108">
                  <c:v>3.3351216029105327E-4</c:v>
                </c:pt>
                <c:pt idx="109">
                  <c:v>3.6094093823408891E-4</c:v>
                </c:pt>
                <c:pt idx="110">
                  <c:v>3.5808233922168017E-4</c:v>
                </c:pt>
                <c:pt idx="111">
                  <c:v>4.1418663445019961E-4</c:v>
                </c:pt>
                <c:pt idx="112">
                  <c:v>4.7274756660493726E-4</c:v>
                </c:pt>
                <c:pt idx="113">
                  <c:v>4.4387069602810659E-4</c:v>
                </c:pt>
                <c:pt idx="114">
                  <c:v>4.4095602085323705E-4</c:v>
                </c:pt>
                <c:pt idx="115">
                  <c:v>4.1060978706865053E-4</c:v>
                </c:pt>
                <c:pt idx="116">
                  <c:v>5.0419153519246562E-4</c:v>
                </c:pt>
                <c:pt idx="117">
                  <c:v>5.0121343913475636E-4</c:v>
                </c:pt>
                <c:pt idx="118">
                  <c:v>4.7294401385131153E-4</c:v>
                </c:pt>
                <c:pt idx="119">
                  <c:v>4.6993731834759207E-4</c:v>
                </c:pt>
                <c:pt idx="120">
                  <c:v>4.6693064686402123E-4</c:v>
                </c:pt>
                <c:pt idx="121">
                  <c:v>4.9707058384549317E-4</c:v>
                </c:pt>
                <c:pt idx="122">
                  <c:v>4.0606432977323566E-4</c:v>
                </c:pt>
                <c:pt idx="123">
                  <c:v>4.0301782753594128E-4</c:v>
                </c:pt>
                <c:pt idx="124">
                  <c:v>4.0355655622611607E-4</c:v>
                </c:pt>
                <c:pt idx="125">
                  <c:v>4.6662505723214982E-4</c:v>
                </c:pt>
                <c:pt idx="126">
                  <c:v>4.6352048937276446E-4</c:v>
                </c:pt>
                <c:pt idx="127">
                  <c:v>5.2590017006843833E-4</c:v>
                </c:pt>
                <c:pt idx="128">
                  <c:v>4.3731997673013805E-4</c:v>
                </c:pt>
                <c:pt idx="129">
                  <c:v>4.3413480173624421E-4</c:v>
                </c:pt>
                <c:pt idx="130">
                  <c:v>4.3094965331988086E-4</c:v>
                </c:pt>
                <c:pt idx="131">
                  <c:v>3.7053338793938795E-4</c:v>
                </c:pt>
                <c:pt idx="132">
                  <c:v>3.6729125300398978E-4</c:v>
                </c:pt>
                <c:pt idx="133">
                  <c:v>4.9764160529576116E-4</c:v>
                </c:pt>
                <c:pt idx="134">
                  <c:v>4.9437437898305144E-4</c:v>
                </c:pt>
                <c:pt idx="135">
                  <c:v>4.6370479326114124E-4</c:v>
                </c:pt>
                <c:pt idx="136">
                  <c:v>4.6039992647964312E-4</c:v>
                </c:pt>
                <c:pt idx="137">
                  <c:v>4.6562060149644356E-4</c:v>
                </c:pt>
                <c:pt idx="138">
                  <c:v>4.6225411667821337E-4</c:v>
                </c:pt>
                <c:pt idx="139">
                  <c:v>4.9599403673054692E-4</c:v>
                </c:pt>
                <c:pt idx="140">
                  <c:v>4.9260419087121499E-4</c:v>
                </c:pt>
                <c:pt idx="141">
                  <c:v>5.9929704470841508E-4</c:v>
                </c:pt>
                <c:pt idx="142">
                  <c:v>5.6599190675724433E-4</c:v>
                </c:pt>
                <c:pt idx="143">
                  <c:v>5.6252651923256779E-4</c:v>
                </c:pt>
                <c:pt idx="144">
                  <c:v>4.9318164209654215E-4</c:v>
                </c:pt>
                <c:pt idx="145">
                  <c:v>5.6472519678618714E-4</c:v>
                </c:pt>
                <c:pt idx="146">
                  <c:v>5.6120292356919715E-4</c:v>
                </c:pt>
                <c:pt idx="147">
                  <c:v>5.5768068271145775E-4</c:v>
                </c:pt>
                <c:pt idx="148">
                  <c:v>5.9925748620095467E-4</c:v>
                </c:pt>
                <c:pt idx="149">
                  <c:v>5.9567630385793258E-4</c:v>
                </c:pt>
                <c:pt idx="150">
                  <c:v>5.6153058365278319E-4</c:v>
                </c:pt>
                <c:pt idx="151">
                  <c:v>5.6087137411330718E-4</c:v>
                </c:pt>
                <c:pt idx="152">
                  <c:v>5.5723726056464162E-4</c:v>
                </c:pt>
                <c:pt idx="153">
                  <c:v>5.5655170243160384E-4</c:v>
                </c:pt>
                <c:pt idx="154">
                  <c:v>6.7044935622309978E-4</c:v>
                </c:pt>
                <c:pt idx="155">
                  <c:v>6.6675223222323289E-4</c:v>
                </c:pt>
                <c:pt idx="156">
                  <c:v>6.3218988995648146E-4</c:v>
                </c:pt>
                <c:pt idx="157">
                  <c:v>5.9498191153997085E-4</c:v>
                </c:pt>
                <c:pt idx="158">
                  <c:v>5.912243679977267E-4</c:v>
                </c:pt>
                <c:pt idx="159">
                  <c:v>7.0803806183405255E-4</c:v>
                </c:pt>
                <c:pt idx="160">
                  <c:v>7.0423852191419767E-4</c:v>
                </c:pt>
                <c:pt idx="161">
                  <c:v>7.0043901960319468E-4</c:v>
                </c:pt>
                <c:pt idx="162">
                  <c:v>6.3827246065638202E-4</c:v>
                </c:pt>
                <c:pt idx="163">
                  <c:v>6.3436503261045992E-4</c:v>
                </c:pt>
                <c:pt idx="164">
                  <c:v>6.3045764393754582E-4</c:v>
                </c:pt>
                <c:pt idx="165">
                  <c:v>6.2655029459455949E-4</c:v>
                </c:pt>
                <c:pt idx="166">
                  <c:v>6.2836951029357035E-4</c:v>
                </c:pt>
                <c:pt idx="167">
                  <c:v>6.2442627661294899E-4</c:v>
                </c:pt>
                <c:pt idx="168">
                  <c:v>7.0754063389800949E-4</c:v>
                </c:pt>
                <c:pt idx="169">
                  <c:v>7.0355128137747347E-4</c:v>
                </c:pt>
                <c:pt idx="170">
                  <c:v>6.9956196991795305E-4</c:v>
                </c:pt>
                <c:pt idx="171">
                  <c:v>5.4092077057575399E-4</c:v>
                </c:pt>
                <c:pt idx="172">
                  <c:v>5.3689466817221233E-4</c:v>
                </c:pt>
                <c:pt idx="173">
                  <c:v>5.3224385138514441E-4</c:v>
                </c:pt>
                <c:pt idx="174">
                  <c:v>6.1231066230682865E-4</c:v>
                </c:pt>
                <c:pt idx="175">
                  <c:v>6.1552486002237764E-4</c:v>
                </c:pt>
                <c:pt idx="176">
                  <c:v>6.1143128904217275E-4</c:v>
                </c:pt>
                <c:pt idx="177">
                  <c:v>5.6976921121596965E-4</c:v>
                </c:pt>
                <c:pt idx="178">
                  <c:v>6.1126898270897972E-4</c:v>
                </c:pt>
                <c:pt idx="179">
                  <c:v>6.0712104631773997E-4</c:v>
                </c:pt>
                <c:pt idx="180">
                  <c:v>5.6350464633896145E-4</c:v>
                </c:pt>
                <c:pt idx="181">
                  <c:v>6.8683180529358436E-4</c:v>
                </c:pt>
                <c:pt idx="182">
                  <c:v>6.826533305892685E-4</c:v>
                </c:pt>
                <c:pt idx="183">
                  <c:v>5.9775844982857108E-4</c:v>
                </c:pt>
                <c:pt idx="184">
                  <c:v>5.9721517925599764E-4</c:v>
                </c:pt>
                <c:pt idx="185">
                  <c:v>5.9299082286623939E-4</c:v>
                </c:pt>
                <c:pt idx="186">
                  <c:v>6.7917697490339768E-4</c:v>
                </c:pt>
                <c:pt idx="187">
                  <c:v>5.9405377805884726E-4</c:v>
                </c:pt>
                <c:pt idx="188">
                  <c:v>5.8976077240154576E-4</c:v>
                </c:pt>
                <c:pt idx="189">
                  <c:v>6.7562550062440566E-4</c:v>
                </c:pt>
                <c:pt idx="190">
                  <c:v>6.7986809687850351E-4</c:v>
                </c:pt>
                <c:pt idx="191">
                  <c:v>6.754926727644394E-4</c:v>
                </c:pt>
                <c:pt idx="192">
                  <c:v>6.7111729688056683E-4</c:v>
                </c:pt>
                <c:pt idx="193">
                  <c:v>6.6759345336607002E-4</c:v>
                </c:pt>
                <c:pt idx="194">
                  <c:v>6.6321258178858231E-4</c:v>
                </c:pt>
                <c:pt idx="195">
                  <c:v>7.1084256588371038E-4</c:v>
                </c:pt>
                <c:pt idx="196">
                  <c:v>7.1659503815046206E-4</c:v>
                </c:pt>
                <c:pt idx="197">
                  <c:v>7.120991987980273E-4</c:v>
                </c:pt>
                <c:pt idx="198">
                  <c:v>7.5655712324139033E-4</c:v>
                </c:pt>
                <c:pt idx="199">
                  <c:v>7.152944612075228E-4</c:v>
                </c:pt>
                <c:pt idx="200">
                  <c:v>7.1072078587136416E-4</c:v>
                </c:pt>
                <c:pt idx="201">
                  <c:v>7.061471629038605E-4</c:v>
                </c:pt>
                <c:pt idx="202">
                  <c:v>6.646685608183903E-4</c:v>
                </c:pt>
                <c:pt idx="203">
                  <c:v>6.6003338647803141E-4</c:v>
                </c:pt>
                <c:pt idx="204">
                  <c:v>7.0751995742838526E-4</c:v>
                </c:pt>
                <c:pt idx="205">
                  <c:v>7.5786971827384751E-4</c:v>
                </c:pt>
                <c:pt idx="206">
                  <c:v>7.5314484306766025E-4</c:v>
                </c:pt>
                <c:pt idx="207">
                  <c:v>7.069845138368212E-4</c:v>
                </c:pt>
                <c:pt idx="208">
                  <c:v>7.5725360001367736E-4</c:v>
                </c:pt>
                <c:pt idx="209">
                  <c:v>7.524426792892418E-4</c:v>
                </c:pt>
                <c:pt idx="210">
                  <c:v>7.0944205339394054E-4</c:v>
                </c:pt>
                <c:pt idx="211">
                  <c:v>7.6425706508943109E-4</c:v>
                </c:pt>
                <c:pt idx="212">
                  <c:v>7.5930736657152387E-4</c:v>
                </c:pt>
                <c:pt idx="213">
                  <c:v>7.1830351679864012E-4</c:v>
                </c:pt>
                <c:pt idx="214">
                  <c:v>7.2390397570916334E-4</c:v>
                </c:pt>
                <c:pt idx="215">
                  <c:v>7.1878466088785636E-4</c:v>
                </c:pt>
                <c:pt idx="216">
                  <c:v>7.266792070835551E-4</c:v>
                </c:pt>
                <c:pt idx="217">
                  <c:v>7.8921692315354018E-4</c:v>
                </c:pt>
                <c:pt idx="218">
                  <c:v>7.8389898108360129E-4</c:v>
                </c:pt>
                <c:pt idx="219">
                  <c:v>9.0319847432932074E-4</c:v>
                </c:pt>
                <c:pt idx="220">
                  <c:v>8.057372309170117E-4</c:v>
                </c:pt>
                <c:pt idx="221">
                  <c:v>8.0019596634273008E-4</c:v>
                </c:pt>
                <c:pt idx="222">
                  <c:v>8.3939648171984062E-4</c:v>
                </c:pt>
                <c:pt idx="223">
                  <c:v>8.3354308248718989E-4</c:v>
                </c:pt>
                <c:pt idx="224">
                  <c:v>8.2768976717525328E-4</c:v>
                </c:pt>
                <c:pt idx="225">
                  <c:v>8.4342170914010364E-4</c:v>
                </c:pt>
                <c:pt idx="226">
                  <c:v>1.1068710752832093E-3</c:v>
                </c:pt>
                <c:pt idx="227">
                  <c:v>1.1007005722848044E-3</c:v>
                </c:pt>
                <c:pt idx="228">
                  <c:v>1.1332443476371047E-3</c:v>
                </c:pt>
                <c:pt idx="229">
                  <c:v>1.2296641099842538E-3</c:v>
                </c:pt>
                <c:pt idx="230">
                  <c:v>1.223065899860738E-3</c:v>
                </c:pt>
                <c:pt idx="231">
                  <c:v>1.4051462412270751E-3</c:v>
                </c:pt>
                <c:pt idx="232">
                  <c:v>1.5187353144516878E-3</c:v>
                </c:pt>
                <c:pt idx="233">
                  <c:v>1.5116153160238675E-3</c:v>
                </c:pt>
                <c:pt idx="234">
                  <c:v>1.4089015565202402E-3</c:v>
                </c:pt>
                <c:pt idx="235">
                  <c:v>1.7459460321861432E-3</c:v>
                </c:pt>
                <c:pt idx="236">
                  <c:v>1.7380190593821697E-3</c:v>
                </c:pt>
                <c:pt idx="237">
                  <c:v>1.6477339114751549E-3</c:v>
                </c:pt>
                <c:pt idx="238">
                  <c:v>1.6394240695285097E-3</c:v>
                </c:pt>
                <c:pt idx="239">
                  <c:v>1.6311143980161889E-3</c:v>
                </c:pt>
                <c:pt idx="240">
                  <c:v>1.7700995228940629E-3</c:v>
                </c:pt>
                <c:pt idx="241">
                  <c:v>2.1828485568611243E-3</c:v>
                </c:pt>
                <c:pt idx="242">
                  <c:v>2.1739074774481315E-3</c:v>
                </c:pt>
                <c:pt idx="243">
                  <c:v>2.0559316968724881E-3</c:v>
                </c:pt>
                <c:pt idx="244">
                  <c:v>2.077349521881116E-3</c:v>
                </c:pt>
                <c:pt idx="245">
                  <c:v>2.0675133663686186E-3</c:v>
                </c:pt>
                <c:pt idx="246">
                  <c:v>2.057677449392014E-3</c:v>
                </c:pt>
                <c:pt idx="247">
                  <c:v>3.0333246109439851E-3</c:v>
                </c:pt>
                <c:pt idx="248">
                  <c:v>3.0227862809556597E-3</c:v>
                </c:pt>
                <c:pt idx="249">
                  <c:v>3.3348653588237704E-3</c:v>
                </c:pt>
                <c:pt idx="250">
                  <c:v>3.3645430748195375E-3</c:v>
                </c:pt>
                <c:pt idx="251">
                  <c:v>3.3531270857263531E-3</c:v>
                </c:pt>
                <c:pt idx="252">
                  <c:v>3.5020061967547069E-3</c:v>
                </c:pt>
                <c:pt idx="253">
                  <c:v>3.5623051705468835E-3</c:v>
                </c:pt>
                <c:pt idx="254">
                  <c:v>3.5504956743698224E-3</c:v>
                </c:pt>
                <c:pt idx="255">
                  <c:v>3.7202264590569609E-3</c:v>
                </c:pt>
                <c:pt idx="256">
                  <c:v>3.7082094087273684E-3</c:v>
                </c:pt>
                <c:pt idx="257">
                  <c:v>4.2951105506838748E-3</c:v>
                </c:pt>
                <c:pt idx="258">
                  <c:v>4.3770555901421352E-3</c:v>
                </c:pt>
                <c:pt idx="259">
                  <c:v>4.3644138659376793E-3</c:v>
                </c:pt>
                <c:pt idx="260">
                  <c:v>4.85403750149973E-3</c:v>
                </c:pt>
                <c:pt idx="261">
                  <c:v>6.6700692980609282E-3</c:v>
                </c:pt>
                <c:pt idx="262">
                  <c:v>6.6567677714728813E-3</c:v>
                </c:pt>
                <c:pt idx="263">
                  <c:v>6.643466717910447E-3</c:v>
                </c:pt>
                <c:pt idx="264">
                  <c:v>6.5048881876285849E-3</c:v>
                </c:pt>
                <c:pt idx="265">
                  <c:v>6.4918412098343998E-3</c:v>
                </c:pt>
                <c:pt idx="266">
                  <c:v>6.4061700053490338E-3</c:v>
                </c:pt>
                <c:pt idx="267">
                  <c:v>6.0245399760104753E-3</c:v>
                </c:pt>
                <c:pt idx="268">
                  <c:v>6.011882595318885E-3</c:v>
                </c:pt>
                <c:pt idx="269">
                  <c:v>6.7070682766040939E-3</c:v>
                </c:pt>
                <c:pt idx="270">
                  <c:v>7.3680036012373712E-3</c:v>
                </c:pt>
                <c:pt idx="271">
                  <c:v>7.3559521950602828E-3</c:v>
                </c:pt>
                <c:pt idx="272">
                  <c:v>9.2583092189759981E-3</c:v>
                </c:pt>
                <c:pt idx="273">
                  <c:v>1.1947819576590897E-2</c:v>
                </c:pt>
                <c:pt idx="274">
                  <c:v>1.1936548578963426E-2</c:v>
                </c:pt>
                <c:pt idx="275">
                  <c:v>1.4878367094015077E-2</c:v>
                </c:pt>
                <c:pt idx="276">
                  <c:v>1.7969446556363768E-2</c:v>
                </c:pt>
                <c:pt idx="277">
                  <c:v>1.7959277255283616E-2</c:v>
                </c:pt>
                <c:pt idx="278">
                  <c:v>2.0380294059715007E-2</c:v>
                </c:pt>
                <c:pt idx="279">
                  <c:v>1.7715263107443369E-2</c:v>
                </c:pt>
                <c:pt idx="280">
                  <c:v>1.7706184401046293E-2</c:v>
                </c:pt>
                <c:pt idx="281">
                  <c:v>2.0136727221980219E-2</c:v>
                </c:pt>
                <c:pt idx="282">
                  <c:v>2.3533855136078256E-2</c:v>
                </c:pt>
                <c:pt idx="283">
                  <c:v>2.3525985476007181E-2</c:v>
                </c:pt>
                <c:pt idx="284">
                  <c:v>2.6717701150664568E-2</c:v>
                </c:pt>
                <c:pt idx="285">
                  <c:v>2.6710341313432751E-2</c:v>
                </c:pt>
                <c:pt idx="286">
                  <c:v>2.7807305640175677E-2</c:v>
                </c:pt>
                <c:pt idx="287">
                  <c:v>2.7719868729544541E-2</c:v>
                </c:pt>
                <c:pt idx="288">
                  <c:v>2.7713339711628E-2</c:v>
                </c:pt>
                <c:pt idx="289">
                  <c:v>2.7470300638020088E-2</c:v>
                </c:pt>
                <c:pt idx="290">
                  <c:v>2.6195817834858928E-2</c:v>
                </c:pt>
                <c:pt idx="291">
                  <c:v>2.6189832301729672E-2</c:v>
                </c:pt>
                <c:pt idx="292">
                  <c:v>2.2089936424905091E-2</c:v>
                </c:pt>
                <c:pt idx="293">
                  <c:v>1.4997332301740003E-2</c:v>
                </c:pt>
                <c:pt idx="294">
                  <c:v>1.4991700634773109E-2</c:v>
                </c:pt>
                <c:pt idx="295">
                  <c:v>8.2903891913955561E-3</c:v>
                </c:pt>
                <c:pt idx="296">
                  <c:v>3.6757846430817984E-3</c:v>
                </c:pt>
                <c:pt idx="297">
                  <c:v>8.3233473062616613E-4</c:v>
                </c:pt>
                <c:pt idx="298">
                  <c:v>8.2708508809582184E-4</c:v>
                </c:pt>
                <c:pt idx="299">
                  <c:v>3.3428608776091304E-5</c:v>
                </c:pt>
                <c:pt idx="300">
                  <c:v>2.3370917148797396E-4</c:v>
                </c:pt>
                <c:pt idx="301">
                  <c:v>2.2857237399417238E-4</c:v>
                </c:pt>
                <c:pt idx="302">
                  <c:v>4.7846129318975607E-4</c:v>
                </c:pt>
                <c:pt idx="303">
                  <c:v>4.7334650211731813E-4</c:v>
                </c:pt>
                <c:pt idx="304">
                  <c:v>3.6365685244250131E-4</c:v>
                </c:pt>
                <c:pt idx="305">
                  <c:v>3.58572961802188E-4</c:v>
                </c:pt>
                <c:pt idx="306">
                  <c:v>3.5348912910843186E-4</c:v>
                </c:pt>
                <c:pt idx="307">
                  <c:v>5.44725802684923E-4</c:v>
                </c:pt>
                <c:pt idx="308">
                  <c:v>5.3813337854862657E-4</c:v>
                </c:pt>
                <c:pt idx="309">
                  <c:v>5.3313049276041639E-4</c:v>
                </c:pt>
                <c:pt idx="310">
                  <c:v>5.7989639543839491E-4</c:v>
                </c:pt>
                <c:pt idx="311">
                  <c:v>5.7070395008613605E-4</c:v>
                </c:pt>
                <c:pt idx="312">
                  <c:v>5.657228358595792E-4</c:v>
                </c:pt>
                <c:pt idx="313">
                  <c:v>6.1059843213542777E-4</c:v>
                </c:pt>
                <c:pt idx="314">
                  <c:v>6.0561722337674866E-4</c:v>
                </c:pt>
                <c:pt idx="315">
                  <c:v>6.0063607092682169E-4</c:v>
                </c:pt>
                <c:pt idx="316">
                  <c:v>5.9565497472013342E-4</c:v>
                </c:pt>
                <c:pt idx="317">
                  <c:v>4.8671941034836942E-4</c:v>
                </c:pt>
                <c:pt idx="318">
                  <c:v>4.8178189028370811E-4</c:v>
                </c:pt>
                <c:pt idx="319">
                  <c:v>6.251187208002948E-4</c:v>
                </c:pt>
                <c:pt idx="320">
                  <c:v>7.1593170077986551E-4</c:v>
                </c:pt>
                <c:pt idx="321">
                  <c:v>7.110145878556481E-4</c:v>
                </c:pt>
                <c:pt idx="322">
                  <c:v>6.5594925846184922E-4</c:v>
                </c:pt>
                <c:pt idx="323">
                  <c:v>6.5103949803711194E-4</c:v>
                </c:pt>
                <c:pt idx="324">
                  <c:v>8.3906800436863197E-4</c:v>
                </c:pt>
                <c:pt idx="325">
                  <c:v>6.835080919321058E-4</c:v>
                </c:pt>
                <c:pt idx="326">
                  <c:v>6.7864704202809725E-4</c:v>
                </c:pt>
                <c:pt idx="327">
                  <c:v>5.7567066360656967E-4</c:v>
                </c:pt>
                <c:pt idx="328">
                  <c:v>8.5864185410894378E-4</c:v>
                </c:pt>
                <c:pt idx="329">
                  <c:v>8.4902191094781581E-4</c:v>
                </c:pt>
                <c:pt idx="330">
                  <c:v>8.4421484873381948E-4</c:v>
                </c:pt>
                <c:pt idx="331">
                  <c:v>5.0199072765872343E-4</c:v>
                </c:pt>
                <c:pt idx="332">
                  <c:v>6.4130216172248442E-4</c:v>
                </c:pt>
                <c:pt idx="333">
                  <c:v>6.3650274282115306E-4</c:v>
                </c:pt>
                <c:pt idx="334">
                  <c:v>5.3265018614281087E-4</c:v>
                </c:pt>
                <c:pt idx="335">
                  <c:v>6.6839111258674728E-4</c:v>
                </c:pt>
                <c:pt idx="336">
                  <c:v>6.6363824818649244E-4</c:v>
                </c:pt>
                <c:pt idx="337">
                  <c:v>5.1475217819463867E-4</c:v>
                </c:pt>
                <c:pt idx="338">
                  <c:v>7.4206620791663291E-4</c:v>
                </c:pt>
                <c:pt idx="339">
                  <c:v>7.3735882638773702E-4</c:v>
                </c:pt>
                <c:pt idx="340">
                  <c:v>4.9710036446805935E-4</c:v>
                </c:pt>
                <c:pt idx="341">
                  <c:v>4.9239398115070011E-4</c:v>
                </c:pt>
                <c:pt idx="342">
                  <c:v>5.2971099239494961E-4</c:v>
                </c:pt>
                <c:pt idx="343">
                  <c:v>5.2433638560781166E-4</c:v>
                </c:pt>
                <c:pt idx="344">
                  <c:v>5.1968111014078281E-4</c:v>
                </c:pt>
                <c:pt idx="345">
                  <c:v>6.4952920839976937E-4</c:v>
                </c:pt>
                <c:pt idx="346">
                  <c:v>5.4951005617706594E-4</c:v>
                </c:pt>
                <c:pt idx="347">
                  <c:v>5.4491713276940963E-4</c:v>
                </c:pt>
                <c:pt idx="348">
                  <c:v>4.8975851500400176E-4</c:v>
                </c:pt>
                <c:pt idx="349">
                  <c:v>6.1693600387757123E-4</c:v>
                </c:pt>
                <c:pt idx="350">
                  <c:v>6.1242152822536778E-4</c:v>
                </c:pt>
                <c:pt idx="351">
                  <c:v>4.7234841283808467E-4</c:v>
                </c:pt>
                <c:pt idx="352">
                  <c:v>5.076753997372398E-4</c:v>
                </c:pt>
                <c:pt idx="353">
                  <c:v>5.0320845147665651E-4</c:v>
                </c:pt>
                <c:pt idx="354">
                  <c:v>4.9551428365096053E-4</c:v>
                </c:pt>
                <c:pt idx="355">
                  <c:v>4.9107634201793048E-4</c:v>
                </c:pt>
                <c:pt idx="356">
                  <c:v>4.8663844350475523E-4</c:v>
                </c:pt>
                <c:pt idx="357">
                  <c:v>4.2943803380007394E-4</c:v>
                </c:pt>
                <c:pt idx="358">
                  <c:v>4.2508492094075182E-4</c:v>
                </c:pt>
                <c:pt idx="359">
                  <c:v>4.2073184926724288E-4</c:v>
                </c:pt>
                <c:pt idx="360">
                  <c:v>3.6997978588499992E-4</c:v>
                </c:pt>
                <c:pt idx="361">
                  <c:v>3.6565986630537168E-4</c:v>
                </c:pt>
                <c:pt idx="362">
                  <c:v>3.164929900426918E-4</c:v>
                </c:pt>
                <c:pt idx="363">
                  <c:v>3.1180411894045259E-4</c:v>
                </c:pt>
                <c:pt idx="364">
                  <c:v>3.9495594562334254E-4</c:v>
                </c:pt>
                <c:pt idx="365">
                  <c:v>3.9064690054503343E-4</c:v>
                </c:pt>
                <c:pt idx="366">
                  <c:v>3.4624198789183085E-4</c:v>
                </c:pt>
                <c:pt idx="367">
                  <c:v>3.8787819389356307E-4</c:v>
                </c:pt>
                <c:pt idx="368">
                  <c:v>3.8350326833199821E-4</c:v>
                </c:pt>
                <c:pt idx="369">
                  <c:v>3.3834868465542169E-4</c:v>
                </c:pt>
                <c:pt idx="370">
                  <c:v>3.8206598497694783E-4</c:v>
                </c:pt>
                <c:pt idx="371">
                  <c:v>3.7760578513686144E-4</c:v>
                </c:pt>
                <c:pt idx="372">
                  <c:v>4.233068815660332E-4</c:v>
                </c:pt>
                <c:pt idx="373">
                  <c:v>4.6710804498309829E-4</c:v>
                </c:pt>
                <c:pt idx="374">
                  <c:v>4.625588578036814E-4</c:v>
                </c:pt>
                <c:pt idx="375">
                  <c:v>4.1745213256566153E-4</c:v>
                </c:pt>
                <c:pt idx="376">
                  <c:v>5.105146739567153E-4</c:v>
                </c:pt>
                <c:pt idx="377">
                  <c:v>5.0586044113012148E-4</c:v>
                </c:pt>
                <c:pt idx="378">
                  <c:v>5.5533345720008398E-4</c:v>
                </c:pt>
                <c:pt idx="379">
                  <c:v>6.5407216310564131E-4</c:v>
                </c:pt>
                <c:pt idx="380">
                  <c:v>6.4928760923358829E-4</c:v>
                </c:pt>
                <c:pt idx="381">
                  <c:v>6.4450310497097857E-4</c:v>
                </c:pt>
                <c:pt idx="382">
                  <c:v>7.1039780435634659E-4</c:v>
                </c:pt>
                <c:pt idx="383">
                  <c:v>7.0545450501856234E-4</c:v>
                </c:pt>
                <c:pt idx="384">
                  <c:v>7.0051125865071826E-4</c:v>
                </c:pt>
                <c:pt idx="385">
                  <c:v>7.0780913787872797E-4</c:v>
                </c:pt>
                <c:pt idx="386">
                  <c:v>7.0277894204698581E-4</c:v>
                </c:pt>
                <c:pt idx="387">
                  <c:v>6.9774880087157174E-4</c:v>
                </c:pt>
                <c:pt idx="388">
                  <c:v>5.9906165675415065E-4</c:v>
                </c:pt>
                <c:pt idx="389">
                  <c:v>5.939722656075942E-4</c:v>
                </c:pt>
                <c:pt idx="390">
                  <c:v>5.9506426487764019E-4</c:v>
                </c:pt>
                <c:pt idx="391">
                  <c:v>5.9708453351542076E-4</c:v>
                </c:pt>
                <c:pt idx="392">
                  <c:v>5.9187937499094077E-4</c:v>
                </c:pt>
                <c:pt idx="393">
                  <c:v>8.5757023753896776E-4</c:v>
                </c:pt>
                <c:pt idx="394">
                  <c:v>5.3835667549209003E-4</c:v>
                </c:pt>
                <c:pt idx="395">
                  <c:v>5.3306347922523888E-4</c:v>
                </c:pt>
                <c:pt idx="396">
                  <c:v>8.0133749344113794E-4</c:v>
                </c:pt>
                <c:pt idx="397">
                  <c:v>6.9757706262683493E-4</c:v>
                </c:pt>
                <c:pt idx="398">
                  <c:v>6.9215784979676702E-4</c:v>
                </c:pt>
                <c:pt idx="399">
                  <c:v>8.6031335390709029E-4</c:v>
                </c:pt>
                <c:pt idx="400">
                  <c:v>1.1403802514911327E-3</c:v>
                </c:pt>
                <c:pt idx="401">
                  <c:v>1.1348366914523094E-3</c:v>
                </c:pt>
                <c:pt idx="402">
                  <c:v>9.8036029553073226E-4</c:v>
                </c:pt>
                <c:pt idx="403">
                  <c:v>9.7471718537378398E-4</c:v>
                </c:pt>
                <c:pt idx="404">
                  <c:v>9.6907414393123965E-4</c:v>
                </c:pt>
                <c:pt idx="405">
                  <c:v>9.1449484444352754E-4</c:v>
                </c:pt>
                <c:pt idx="406">
                  <c:v>1.0867850988069438E-3</c:v>
                </c:pt>
                <c:pt idx="407">
                  <c:v>1.081056897433018E-3</c:v>
                </c:pt>
                <c:pt idx="408">
                  <c:v>8.0219874282080026E-4</c:v>
                </c:pt>
                <c:pt idx="409">
                  <c:v>7.9637460539126314E-4</c:v>
                </c:pt>
                <c:pt idx="410">
                  <c:v>7.9055053981986166E-4</c:v>
                </c:pt>
                <c:pt idx="411">
                  <c:v>8.5756681372959221E-4</c:v>
                </c:pt>
                <c:pt idx="412">
                  <c:v>7.9925820954504436E-4</c:v>
                </c:pt>
                <c:pt idx="413">
                  <c:v>7.9328203966742134E-4</c:v>
                </c:pt>
                <c:pt idx="414">
                  <c:v>9.7691789403099583E-4</c:v>
                </c:pt>
                <c:pt idx="415">
                  <c:v>9.7087787684235999E-4</c:v>
                </c:pt>
                <c:pt idx="416">
                  <c:v>7.8770515935084858E-4</c:v>
                </c:pt>
                <c:pt idx="417">
                  <c:v>9.0957881615364616E-4</c:v>
                </c:pt>
                <c:pt idx="418">
                  <c:v>9.0346387522678739E-4</c:v>
                </c:pt>
                <c:pt idx="419">
                  <c:v>1.1502682037346505E-3</c:v>
                </c:pt>
                <c:pt idx="420">
                  <c:v>9.644496578811373E-4</c:v>
                </c:pt>
                <c:pt idx="421">
                  <c:v>9.5825734183279906E-4</c:v>
                </c:pt>
                <c:pt idx="422">
                  <c:v>8.9658413764773053E-4</c:v>
                </c:pt>
                <c:pt idx="423">
                  <c:v>7.0184599494790942E-4</c:v>
                </c:pt>
                <c:pt idx="424">
                  <c:v>6.9562132664949803E-4</c:v>
                </c:pt>
                <c:pt idx="425">
                  <c:v>1.0137379314828152E-3</c:v>
                </c:pt>
                <c:pt idx="426">
                  <c:v>1.0074318018906102E-3</c:v>
                </c:pt>
                <c:pt idx="427">
                  <c:v>1.0011257561346289E-3</c:v>
                </c:pt>
                <c:pt idx="428">
                  <c:v>6.1852875163641123E-4</c:v>
                </c:pt>
                <c:pt idx="429">
                  <c:v>6.1220135809823058E-4</c:v>
                </c:pt>
                <c:pt idx="430">
                  <c:v>6.7044218828422029E-4</c:v>
                </c:pt>
                <c:pt idx="431">
                  <c:v>7.316058689599709E-4</c:v>
                </c:pt>
                <c:pt idx="432">
                  <c:v>5.9874289560465498E-4</c:v>
                </c:pt>
                <c:pt idx="433">
                  <c:v>5.9235688712256935E-4</c:v>
                </c:pt>
                <c:pt idx="434">
                  <c:v>7.164762737096943E-4</c:v>
                </c:pt>
                <c:pt idx="435">
                  <c:v>7.8005170064536055E-4</c:v>
                </c:pt>
                <c:pt idx="436">
                  <c:v>7.7359283442486712E-4</c:v>
                </c:pt>
                <c:pt idx="437">
                  <c:v>6.3785864434859319E-4</c:v>
                </c:pt>
                <c:pt idx="438">
                  <c:v>7.63551186956007E-4</c:v>
                </c:pt>
                <c:pt idx="439">
                  <c:v>7.5706814248672095E-4</c:v>
                </c:pt>
                <c:pt idx="440">
                  <c:v>7.5486517404195984E-4</c:v>
                </c:pt>
                <c:pt idx="441">
                  <c:v>7.4692560992741549E-4</c:v>
                </c:pt>
                <c:pt idx="442">
                  <c:v>7.4041820888907689E-4</c:v>
                </c:pt>
                <c:pt idx="443">
                  <c:v>6.6878562332292201E-4</c:v>
                </c:pt>
                <c:pt idx="444">
                  <c:v>7.2740366645438425E-4</c:v>
                </c:pt>
                <c:pt idx="445">
                  <c:v>7.2089652484579687E-4</c:v>
                </c:pt>
                <c:pt idx="446">
                  <c:v>9.1147883809856534E-4</c:v>
                </c:pt>
                <c:pt idx="447">
                  <c:v>7.7154080028754948E-4</c:v>
                </c:pt>
                <c:pt idx="448">
                  <c:v>7.6504594132729867E-4</c:v>
                </c:pt>
                <c:pt idx="449">
                  <c:v>7.585511683321774E-4</c:v>
                </c:pt>
                <c:pt idx="450">
                  <c:v>6.8446679071677331E-4</c:v>
                </c:pt>
                <c:pt idx="451">
                  <c:v>6.7799700913643342E-4</c:v>
                </c:pt>
                <c:pt idx="452">
                  <c:v>8.0406237331608944E-4</c:v>
                </c:pt>
                <c:pt idx="453">
                  <c:v>7.9606044351172866E-4</c:v>
                </c:pt>
                <c:pt idx="454">
                  <c:v>7.895780787347856E-4</c:v>
                </c:pt>
                <c:pt idx="455">
                  <c:v>6.5089058011104318E-4</c:v>
                </c:pt>
                <c:pt idx="456">
                  <c:v>6.4686949616156279E-4</c:v>
                </c:pt>
                <c:pt idx="457">
                  <c:v>6.4038798801753592E-4</c:v>
                </c:pt>
                <c:pt idx="458">
                  <c:v>7.636494720986986E-4</c:v>
                </c:pt>
                <c:pt idx="459">
                  <c:v>8.1586820332159673E-4</c:v>
                </c:pt>
                <c:pt idx="460">
                  <c:v>8.0943471996860745E-4</c:v>
                </c:pt>
                <c:pt idx="461">
                  <c:v>8.6738007449783873E-4</c:v>
                </c:pt>
                <c:pt idx="462">
                  <c:v>8.6094646440411859E-4</c:v>
                </c:pt>
                <c:pt idx="463">
                  <c:v>7.9013477224942766E-4</c:v>
                </c:pt>
                <c:pt idx="464">
                  <c:v>7.1797516243149136E-4</c:v>
                </c:pt>
                <c:pt idx="465">
                  <c:v>7.115544401204635E-4</c:v>
                </c:pt>
                <c:pt idx="466">
                  <c:v>7.051338004415526E-4</c:v>
                </c:pt>
                <c:pt idx="467">
                  <c:v>7.6012562771216464E-4</c:v>
                </c:pt>
                <c:pt idx="468">
                  <c:v>7.5372883116328268E-4</c:v>
                </c:pt>
                <c:pt idx="469">
                  <c:v>8.0833359909704731E-4</c:v>
                </c:pt>
                <c:pt idx="470">
                  <c:v>8.6573660186787865E-4</c:v>
                </c:pt>
                <c:pt idx="471">
                  <c:v>8.5936326456787751E-4</c:v>
                </c:pt>
                <c:pt idx="472">
                  <c:v>7.2275079240115042E-4</c:v>
                </c:pt>
                <c:pt idx="473">
                  <c:v>9.6697502987019596E-4</c:v>
                </c:pt>
                <c:pt idx="474">
                  <c:v>7.0354119769798127E-4</c:v>
                </c:pt>
                <c:pt idx="475">
                  <c:v>6.9725062837893619E-4</c:v>
                </c:pt>
                <c:pt idx="476">
                  <c:v>6.8969524176667031E-4</c:v>
                </c:pt>
                <c:pt idx="477">
                  <c:v>9.3477357186108991E-4</c:v>
                </c:pt>
                <c:pt idx="478">
                  <c:v>9.2849365983225455E-4</c:v>
                </c:pt>
                <c:pt idx="479">
                  <c:v>7.936346993708724E-4</c:v>
                </c:pt>
                <c:pt idx="480">
                  <c:v>8.4689701599981659E-4</c:v>
                </c:pt>
                <c:pt idx="481">
                  <c:v>8.4066329996210546E-4</c:v>
                </c:pt>
                <c:pt idx="482">
                  <c:v>8.3291610534364587E-4</c:v>
                </c:pt>
                <c:pt idx="483">
                  <c:v>8.2669386018364792E-4</c:v>
                </c:pt>
                <c:pt idx="484">
                  <c:v>7.5546445287419937E-4</c:v>
                </c:pt>
                <c:pt idx="485">
                  <c:v>7.4791294467208566E-4</c:v>
                </c:pt>
                <c:pt idx="486">
                  <c:v>9.2583684739638188E-4</c:v>
                </c:pt>
                <c:pt idx="487">
                  <c:v>9.1965923759624885E-4</c:v>
                </c:pt>
                <c:pt idx="488">
                  <c:v>9.1348170405805194E-4</c:v>
                </c:pt>
                <c:pt idx="489">
                  <c:v>7.7668225767390446E-4</c:v>
                </c:pt>
                <c:pt idx="490">
                  <c:v>7.7056056376299093E-4</c:v>
                </c:pt>
                <c:pt idx="491">
                  <c:v>7.6443894388155754E-4</c:v>
                </c:pt>
                <c:pt idx="492">
                  <c:v>1.0627157839038946E-3</c:v>
                </c:pt>
                <c:pt idx="493">
                  <c:v>1.0566039436537506E-3</c:v>
                </c:pt>
                <c:pt idx="494">
                  <c:v>1.0504921783856416E-3</c:v>
                </c:pt>
                <c:pt idx="495">
                  <c:v>9.1718610679610262E-4</c:v>
                </c:pt>
                <c:pt idx="496">
                  <c:v>9.1110751757897412E-4</c:v>
                </c:pt>
                <c:pt idx="497">
                  <c:v>9.658506003125233E-4</c:v>
                </c:pt>
                <c:pt idx="498">
                  <c:v>9.5977190566494364E-4</c:v>
                </c:pt>
                <c:pt idx="499">
                  <c:v>9.5369328445370509E-4</c:v>
                </c:pt>
                <c:pt idx="500">
                  <c:v>9.4761473658793371E-4</c:v>
                </c:pt>
                <c:pt idx="501">
                  <c:v>1.0095100864526648E-3</c:v>
                </c:pt>
                <c:pt idx="502">
                  <c:v>1.0033880027231943E-3</c:v>
                </c:pt>
                <c:pt idx="503">
                  <c:v>9.9726599341241505E-4</c:v>
                </c:pt>
                <c:pt idx="504">
                  <c:v>9.9647897582978923E-4</c:v>
                </c:pt>
                <c:pt idx="505">
                  <c:v>9.9032413342290153E-4</c:v>
                </c:pt>
                <c:pt idx="506">
                  <c:v>9.2424633475527037E-4</c:v>
                </c:pt>
                <c:pt idx="507">
                  <c:v>9.1808082751450922E-4</c:v>
                </c:pt>
                <c:pt idx="508">
                  <c:v>9.1191539499839165E-4</c:v>
                </c:pt>
                <c:pt idx="509">
                  <c:v>9.7621370845731655E-4</c:v>
                </c:pt>
                <c:pt idx="510">
                  <c:v>9.6999221090352384E-4</c:v>
                </c:pt>
                <c:pt idx="511">
                  <c:v>9.0810889032720435E-4</c:v>
                </c:pt>
                <c:pt idx="512">
                  <c:v>9.1521813812275074E-4</c:v>
                </c:pt>
                <c:pt idx="513">
                  <c:v>9.088586102816307E-4</c:v>
                </c:pt>
                <c:pt idx="514">
                  <c:v>8.4042159599272441E-4</c:v>
                </c:pt>
                <c:pt idx="515">
                  <c:v>8.4663093239305699E-4</c:v>
                </c:pt>
                <c:pt idx="516">
                  <c:v>8.4016392440702001E-4</c:v>
                </c:pt>
                <c:pt idx="517">
                  <c:v>1.1008423238844645E-3</c:v>
                </c:pt>
                <c:pt idx="518">
                  <c:v>9.8259069391755881E-4</c:v>
                </c:pt>
                <c:pt idx="519">
                  <c:v>9.7594788816641488E-4</c:v>
                </c:pt>
                <c:pt idx="520">
                  <c:v>9.6930516822576627E-4</c:v>
                </c:pt>
                <c:pt idx="521">
                  <c:v>9.9943267813711804E-4</c:v>
                </c:pt>
                <c:pt idx="522">
                  <c:v>9.9253617888560406E-4</c:v>
                </c:pt>
                <c:pt idx="523">
                  <c:v>1.0162853284511547E-3</c:v>
                </c:pt>
                <c:pt idx="524">
                  <c:v>1.1858726766598578E-3</c:v>
                </c:pt>
                <c:pt idx="525">
                  <c:v>1.1785484155893951E-3</c:v>
                </c:pt>
                <c:pt idx="526">
                  <c:v>1.1811639145537841E-3</c:v>
                </c:pt>
                <c:pt idx="527">
                  <c:v>1.1732846125649882E-3</c:v>
                </c:pt>
                <c:pt idx="528">
                  <c:v>1.1654054305792584E-3</c:v>
                </c:pt>
                <c:pt idx="529">
                  <c:v>1.3588400769665582E-3</c:v>
                </c:pt>
                <c:pt idx="530">
                  <c:v>1.3506982633035187E-3</c:v>
                </c:pt>
                <c:pt idx="531">
                  <c:v>1.2262456426665616E-3</c:v>
                </c:pt>
                <c:pt idx="532">
                  <c:v>1.1796876084644412E-3</c:v>
                </c:pt>
                <c:pt idx="533">
                  <c:v>1.1261225973988927E-3</c:v>
                </c:pt>
                <c:pt idx="534">
                  <c:v>1.1169603650915E-3</c:v>
                </c:pt>
                <c:pt idx="535">
                  <c:v>1.2460382216913761E-3</c:v>
                </c:pt>
                <c:pt idx="536">
                  <c:v>1.6778324824244519E-3</c:v>
                </c:pt>
                <c:pt idx="537">
                  <c:v>1.6679548861980597E-3</c:v>
                </c:pt>
                <c:pt idx="538">
                  <c:v>1.6247804354538246E-3</c:v>
                </c:pt>
                <c:pt idx="539">
                  <c:v>1.6144886481570197E-3</c:v>
                </c:pt>
                <c:pt idx="540">
                  <c:v>1.6797435371170852E-3</c:v>
                </c:pt>
                <c:pt idx="541">
                  <c:v>1.6437960335681722E-3</c:v>
                </c:pt>
                <c:pt idx="542">
                  <c:v>1.632449472181844E-3</c:v>
                </c:pt>
                <c:pt idx="543">
                  <c:v>1.8331978747521524E-3</c:v>
                </c:pt>
                <c:pt idx="544">
                  <c:v>1.8203649376839304E-3</c:v>
                </c:pt>
                <c:pt idx="545">
                  <c:v>1.8075323133600809E-3</c:v>
                </c:pt>
                <c:pt idx="546">
                  <c:v>2.0291566753832249E-3</c:v>
                </c:pt>
                <c:pt idx="547">
                  <c:v>2.8143068458666813E-3</c:v>
                </c:pt>
                <c:pt idx="548">
                  <c:v>2.8001424470242018E-3</c:v>
                </c:pt>
                <c:pt idx="549">
                  <c:v>2.3156575729518297E-3</c:v>
                </c:pt>
                <c:pt idx="550">
                  <c:v>2.5469962193899222E-3</c:v>
                </c:pt>
                <c:pt idx="551">
                  <c:v>2.5316307447019546E-3</c:v>
                </c:pt>
                <c:pt idx="552">
                  <c:v>2.6096475345828807E-3</c:v>
                </c:pt>
                <c:pt idx="553">
                  <c:v>3.2844038291821327E-3</c:v>
                </c:pt>
                <c:pt idx="554">
                  <c:v>3.2673531925938135E-3</c:v>
                </c:pt>
                <c:pt idx="555">
                  <c:v>2.6083790361332722E-3</c:v>
                </c:pt>
                <c:pt idx="556">
                  <c:v>2.591078811791222E-3</c:v>
                </c:pt>
                <c:pt idx="557">
                  <c:v>2.5737791515589039E-3</c:v>
                </c:pt>
                <c:pt idx="558">
                  <c:v>3.5085122327721575E-3</c:v>
                </c:pt>
                <c:pt idx="559">
                  <c:v>3.4378830862760736E-3</c:v>
                </c:pt>
                <c:pt idx="560">
                  <c:v>3.4194614114680276E-3</c:v>
                </c:pt>
                <c:pt idx="561">
                  <c:v>3.4010403830243784E-3</c:v>
                </c:pt>
                <c:pt idx="562">
                  <c:v>4.6341088889826501E-3</c:v>
                </c:pt>
                <c:pt idx="563">
                  <c:v>4.6150617880989526E-3</c:v>
                </c:pt>
                <c:pt idx="564">
                  <c:v>5.4762677025414911E-3</c:v>
                </c:pt>
                <c:pt idx="565">
                  <c:v>5.4567795894902059E-3</c:v>
                </c:pt>
                <c:pt idx="566">
                  <c:v>5.1364410817751364E-3</c:v>
                </c:pt>
                <c:pt idx="567">
                  <c:v>6.8127251592360761E-3</c:v>
                </c:pt>
                <c:pt idx="568">
                  <c:v>6.7925359951273717E-3</c:v>
                </c:pt>
                <c:pt idx="569">
                  <c:v>7.1402523442008195E-3</c:v>
                </c:pt>
                <c:pt idx="570">
                  <c:v>7.7631615490258918E-3</c:v>
                </c:pt>
                <c:pt idx="571">
                  <c:v>7.7418365256360514E-3</c:v>
                </c:pt>
                <c:pt idx="572">
                  <c:v>9.8392914703479637E-3</c:v>
                </c:pt>
                <c:pt idx="573">
                  <c:v>9.3552193766639636E-3</c:v>
                </c:pt>
                <c:pt idx="574">
                  <c:v>9.3318496342669512E-3</c:v>
                </c:pt>
                <c:pt idx="575">
                  <c:v>9.9117917296119018E-3</c:v>
                </c:pt>
                <c:pt idx="576">
                  <c:v>1.7016268535532345E-2</c:v>
                </c:pt>
                <c:pt idx="577">
                  <c:v>1.6987532305732619E-2</c:v>
                </c:pt>
                <c:pt idx="578">
                  <c:v>1.6958797861511877E-2</c:v>
                </c:pt>
                <c:pt idx="579">
                  <c:v>1.8732732203362627E-2</c:v>
                </c:pt>
                <c:pt idx="580">
                  <c:v>1.8701925352612763E-2</c:v>
                </c:pt>
                <c:pt idx="581">
                  <c:v>2.1234524188243575E-2</c:v>
                </c:pt>
                <c:pt idx="582">
                  <c:v>2.4605974292872285E-2</c:v>
                </c:pt>
                <c:pt idx="583">
                  <c:v>2.4572698027045609E-2</c:v>
                </c:pt>
                <c:pt idx="584">
                  <c:v>3.2257609191886402E-2</c:v>
                </c:pt>
                <c:pt idx="585">
                  <c:v>3.7608516723226064E-2</c:v>
                </c:pt>
                <c:pt idx="586">
                  <c:v>3.7573306217265928E-2</c:v>
                </c:pt>
                <c:pt idx="587">
                  <c:v>4.3035024736129281E-2</c:v>
                </c:pt>
                <c:pt idx="588">
                  <c:v>4.6875104330363085E-2</c:v>
                </c:pt>
                <c:pt idx="589">
                  <c:v>4.6838986024498014E-2</c:v>
                </c:pt>
                <c:pt idx="590">
                  <c:v>5.4904233438427867E-2</c:v>
                </c:pt>
                <c:pt idx="591">
                  <c:v>6.2460508923775568E-2</c:v>
                </c:pt>
                <c:pt idx="592">
                  <c:v>6.242370063925276E-2</c:v>
                </c:pt>
                <c:pt idx="593">
                  <c:v>6.6536120878289307E-2</c:v>
                </c:pt>
                <c:pt idx="594">
                  <c:v>6.1709191606647999E-2</c:v>
                </c:pt>
                <c:pt idx="595">
                  <c:v>6.167818599338494E-2</c:v>
                </c:pt>
                <c:pt idx="596">
                  <c:v>6.3705037272745568E-2</c:v>
                </c:pt>
                <c:pt idx="597">
                  <c:v>6.9559842979394923E-2</c:v>
                </c:pt>
                <c:pt idx="598">
                  <c:v>6.9539171036262906E-2</c:v>
                </c:pt>
                <c:pt idx="599">
                  <c:v>6.2524382884665289E-2</c:v>
                </c:pt>
                <c:pt idx="600">
                  <c:v>6.2508489981994056E-2</c:v>
                </c:pt>
                <c:pt idx="601">
                  <c:v>6.2492598205053859E-2</c:v>
                </c:pt>
                <c:pt idx="602">
                  <c:v>5.9002912308733307E-2</c:v>
                </c:pt>
                <c:pt idx="603">
                  <c:v>5.8988929283848045E-2</c:v>
                </c:pt>
                <c:pt idx="604">
                  <c:v>5.557077154311036E-2</c:v>
                </c:pt>
                <c:pt idx="605">
                  <c:v>5.4911328716749405E-2</c:v>
                </c:pt>
                <c:pt idx="606">
                  <c:v>5.4900190417535195E-2</c:v>
                </c:pt>
                <c:pt idx="607">
                  <c:v>5.6715227059743363E-2</c:v>
                </c:pt>
                <c:pt idx="608">
                  <c:v>5.8439048732322633E-2</c:v>
                </c:pt>
                <c:pt idx="609">
                  <c:v>5.7712308962559598E-2</c:v>
                </c:pt>
                <c:pt idx="610">
                  <c:v>5.7703660509777585E-2</c:v>
                </c:pt>
                <c:pt idx="611">
                  <c:v>5.7380023223213471E-2</c:v>
                </c:pt>
                <c:pt idx="612">
                  <c:v>5.7371967189961647E-2</c:v>
                </c:pt>
                <c:pt idx="613">
                  <c:v>5.6046544748148241E-2</c:v>
                </c:pt>
                <c:pt idx="614">
                  <c:v>5.3242762781612218E-2</c:v>
                </c:pt>
                <c:pt idx="615">
                  <c:v>5.3235662892242255E-2</c:v>
                </c:pt>
                <c:pt idx="616">
                  <c:v>4.9259786232069135E-2</c:v>
                </c:pt>
                <c:pt idx="617">
                  <c:v>4.4679325996897223E-2</c:v>
                </c:pt>
                <c:pt idx="618">
                  <c:v>4.467305453996312E-2</c:v>
                </c:pt>
                <c:pt idx="619">
                  <c:v>3.8777561491497879E-2</c:v>
                </c:pt>
                <c:pt idx="620">
                  <c:v>3.4803620799881953E-2</c:v>
                </c:pt>
                <c:pt idx="621">
                  <c:v>3.4797932382764636E-2</c:v>
                </c:pt>
                <c:pt idx="622">
                  <c:v>2.5927090957141168E-2</c:v>
                </c:pt>
                <c:pt idx="623">
                  <c:v>1.8697247370750191E-2</c:v>
                </c:pt>
                <c:pt idx="624">
                  <c:v>1.0236850292202162E-2</c:v>
                </c:pt>
                <c:pt idx="625">
                  <c:v>1.0231701990026971E-2</c:v>
                </c:pt>
                <c:pt idx="626">
                  <c:v>1.0226553770973404E-2</c:v>
                </c:pt>
                <c:pt idx="627">
                  <c:v>4.4894192016046034E-3</c:v>
                </c:pt>
                <c:pt idx="628">
                  <c:v>4.484415158046217E-3</c:v>
                </c:pt>
                <c:pt idx="629">
                  <c:v>4.4794111727825383E-3</c:v>
                </c:pt>
                <c:pt idx="630">
                  <c:v>3.5659480543156225E-3</c:v>
                </c:pt>
                <c:pt idx="631">
                  <c:v>3.5609613291058351E-3</c:v>
                </c:pt>
                <c:pt idx="632">
                  <c:v>2.8468264943535362E-3</c:v>
                </c:pt>
                <c:pt idx="633">
                  <c:v>2.8418635329221756E-3</c:v>
                </c:pt>
                <c:pt idx="634">
                  <c:v>2.1799008205907518E-3</c:v>
                </c:pt>
                <c:pt idx="635">
                  <c:v>1.3723306288404486E-3</c:v>
                </c:pt>
                <c:pt idx="636">
                  <c:v>1.3674495973930831E-3</c:v>
                </c:pt>
                <c:pt idx="637">
                  <c:v>1.2613358729107195E-3</c:v>
                </c:pt>
                <c:pt idx="638">
                  <c:v>1.2564690654998424E-3</c:v>
                </c:pt>
                <c:pt idx="639">
                  <c:v>1.2516023016644266E-3</c:v>
                </c:pt>
                <c:pt idx="640">
                  <c:v>1.1912919256456822E-3</c:v>
                </c:pt>
                <c:pt idx="641">
                  <c:v>9.8584785006357051E-4</c:v>
                </c:pt>
                <c:pt idx="642">
                  <c:v>9.8104328066780759E-4</c:v>
                </c:pt>
                <c:pt idx="643">
                  <c:v>9.7623875267462319E-4</c:v>
                </c:pt>
                <c:pt idx="644">
                  <c:v>8.2488952477645123E-4</c:v>
                </c:pt>
                <c:pt idx="645">
                  <c:v>8.200989044374414E-4</c:v>
                </c:pt>
                <c:pt idx="646">
                  <c:v>8.1190600724769402E-4</c:v>
                </c:pt>
                <c:pt idx="647">
                  <c:v>9.0262264789707438E-4</c:v>
                </c:pt>
                <c:pt idx="648">
                  <c:v>8.9785189479816012E-4</c:v>
                </c:pt>
                <c:pt idx="649">
                  <c:v>8.9308118204090676E-4</c:v>
                </c:pt>
                <c:pt idx="650">
                  <c:v>7.9392871348526583E-4</c:v>
                </c:pt>
                <c:pt idx="651">
                  <c:v>7.891516876836897E-4</c:v>
                </c:pt>
                <c:pt idx="652">
                  <c:v>7.8219550326404943E-4</c:v>
                </c:pt>
                <c:pt idx="653">
                  <c:v>6.7924400816078885E-4</c:v>
                </c:pt>
                <c:pt idx="654">
                  <c:v>6.7450041343493621E-4</c:v>
                </c:pt>
                <c:pt idx="655">
                  <c:v>8.1671575934979537E-4</c:v>
                </c:pt>
                <c:pt idx="656">
                  <c:v>7.1546323288949551E-4</c:v>
                </c:pt>
                <c:pt idx="657">
                  <c:v>7.1069985231032027E-4</c:v>
                </c:pt>
                <c:pt idx="658">
                  <c:v>7.0691833063189671E-4</c:v>
                </c:pt>
                <c:pt idx="659">
                  <c:v>7.0214839992122611E-4</c:v>
                </c:pt>
                <c:pt idx="660">
                  <c:v>6.0021822223369761E-4</c:v>
                </c:pt>
                <c:pt idx="661">
                  <c:v>7.3422496985314041E-4</c:v>
                </c:pt>
                <c:pt idx="662">
                  <c:v>7.2949452957228394E-4</c:v>
                </c:pt>
                <c:pt idx="663">
                  <c:v>6.7648287930385754E-4</c:v>
                </c:pt>
                <c:pt idx="664">
                  <c:v>5.7402714065584359E-4</c:v>
                </c:pt>
                <c:pt idx="665">
                  <c:v>5.6932960202286866E-4</c:v>
                </c:pt>
                <c:pt idx="666">
                  <c:v>5.6308941964268791E-4</c:v>
                </c:pt>
                <c:pt idx="667">
                  <c:v>6.0283117438808889E-4</c:v>
                </c:pt>
                <c:pt idx="668">
                  <c:v>5.9816559860276144E-4</c:v>
                </c:pt>
                <c:pt idx="669">
                  <c:v>5.4531071289109936E-4</c:v>
                </c:pt>
                <c:pt idx="670">
                  <c:v>5.4065799646782833E-4</c:v>
                </c:pt>
                <c:pt idx="671">
                  <c:v>5.8258390949301672E-4</c:v>
                </c:pt>
                <c:pt idx="672">
                  <c:v>5.7481130555756921E-4</c:v>
                </c:pt>
                <c:pt idx="673">
                  <c:v>5.701837078798095E-4</c:v>
                </c:pt>
                <c:pt idx="674">
                  <c:v>6.1105732227640004E-4</c:v>
                </c:pt>
                <c:pt idx="675">
                  <c:v>5.1115277807372639E-4</c:v>
                </c:pt>
                <c:pt idx="676">
                  <c:v>5.0655643324156905E-4</c:v>
                </c:pt>
                <c:pt idx="677">
                  <c:v>3.6196476922236754E-4</c:v>
                </c:pt>
                <c:pt idx="678">
                  <c:v>4.9274011799835477E-4</c:v>
                </c:pt>
                <c:pt idx="679">
                  <c:v>4.8818662441813633E-4</c:v>
                </c:pt>
                <c:pt idx="680">
                  <c:v>5.278193197689353E-4</c:v>
                </c:pt>
                <c:pt idx="681">
                  <c:v>3.8841674999827978E-4</c:v>
                </c:pt>
                <c:pt idx="682">
                  <c:v>3.8385752852680081E-4</c:v>
                </c:pt>
                <c:pt idx="683">
                  <c:v>3.7929834124069946E-4</c:v>
                </c:pt>
                <c:pt idx="684">
                  <c:v>4.6665925021832877E-4</c:v>
                </c:pt>
                <c:pt idx="685">
                  <c:v>4.6209383174967717E-4</c:v>
                </c:pt>
                <c:pt idx="686">
                  <c:v>6.4638119742771265E-4</c:v>
                </c:pt>
                <c:pt idx="687">
                  <c:v>4.5969610643605935E-4</c:v>
                </c:pt>
                <c:pt idx="688">
                  <c:v>4.5506290633603156E-4</c:v>
                </c:pt>
                <c:pt idx="689">
                  <c:v>4.5042974156619676E-4</c:v>
                </c:pt>
                <c:pt idx="690">
                  <c:v>3.0955564059623539E-4</c:v>
                </c:pt>
                <c:pt idx="691">
                  <c:v>3.0487864002277882E-4</c:v>
                </c:pt>
                <c:pt idx="692">
                  <c:v>4.8953271631781527E-4</c:v>
                </c:pt>
                <c:pt idx="693">
                  <c:v>4.8885377148029157E-4</c:v>
                </c:pt>
                <c:pt idx="694">
                  <c:v>4.8411824710335282E-4</c:v>
                </c:pt>
                <c:pt idx="695">
                  <c:v>5.3045663674715219E-4</c:v>
                </c:pt>
                <c:pt idx="696">
                  <c:v>4.8674798440244388E-4</c:v>
                </c:pt>
                <c:pt idx="697">
                  <c:v>4.8189179994975495E-4</c:v>
                </c:pt>
                <c:pt idx="698">
                  <c:v>4.7703565400985826E-4</c:v>
                </c:pt>
                <c:pt idx="699">
                  <c:v>4.2658041363973479E-4</c:v>
                </c:pt>
                <c:pt idx="700">
                  <c:v>4.2168982472931278E-4</c:v>
                </c:pt>
                <c:pt idx="701">
                  <c:v>4.6843852821850204E-4</c:v>
                </c:pt>
                <c:pt idx="702">
                  <c:v>5.2174782799083435E-4</c:v>
                </c:pt>
                <c:pt idx="703">
                  <c:v>5.1674283218886312E-4</c:v>
                </c:pt>
                <c:pt idx="704">
                  <c:v>4.6434074465336489E-4</c:v>
                </c:pt>
                <c:pt idx="705">
                  <c:v>4.5930655748228715E-4</c:v>
                </c:pt>
                <c:pt idx="706">
                  <c:v>6.0995334641974184E-4</c:v>
                </c:pt>
                <c:pt idx="707">
                  <c:v>5.0633103286694381E-4</c:v>
                </c:pt>
                <c:pt idx="708">
                  <c:v>5.0122939853726521E-4</c:v>
                </c:pt>
                <c:pt idx="709">
                  <c:v>6.0276187163398889E-4</c:v>
                </c:pt>
                <c:pt idx="710">
                  <c:v>9.1317913953785682E-4</c:v>
                </c:pt>
                <c:pt idx="711">
                  <c:v>8.6399102725153169E-4</c:v>
                </c:pt>
                <c:pt idx="712">
                  <c:v>8.5876411005658064E-4</c:v>
                </c:pt>
                <c:pt idx="713">
                  <c:v>7.5582299938461094E-4</c:v>
                </c:pt>
                <c:pt idx="714">
                  <c:v>7.5054819483959332E-4</c:v>
                </c:pt>
                <c:pt idx="715">
                  <c:v>8.0176902774353276E-4</c:v>
                </c:pt>
                <c:pt idx="716">
                  <c:v>8.0267113683358756E-4</c:v>
                </c:pt>
                <c:pt idx="717">
                  <c:v>7.9733057114184287E-4</c:v>
                </c:pt>
                <c:pt idx="718">
                  <c:v>9.0311096465690681E-4</c:v>
                </c:pt>
                <c:pt idx="719">
                  <c:v>8.4935916521238798E-4</c:v>
                </c:pt>
                <c:pt idx="720">
                  <c:v>7.3820241253372255E-4</c:v>
                </c:pt>
                <c:pt idx="721">
                  <c:v>7.3278622951133163E-4</c:v>
                </c:pt>
                <c:pt idx="722">
                  <c:v>7.2737009410848259E-4</c:v>
                </c:pt>
                <c:pt idx="723">
                  <c:v>7.8735744471843398E-4</c:v>
                </c:pt>
                <c:pt idx="724">
                  <c:v>7.8186311216067673E-4</c:v>
                </c:pt>
                <c:pt idx="725">
                  <c:v>8.9350779392837832E-4</c:v>
                </c:pt>
                <c:pt idx="726">
                  <c:v>8.8796885397028733E-4</c:v>
                </c:pt>
                <c:pt idx="727">
                  <c:v>8.8672573621756553E-4</c:v>
                </c:pt>
                <c:pt idx="728">
                  <c:v>9.4452562133759345E-4</c:v>
                </c:pt>
                <c:pt idx="729">
                  <c:v>8.900382358922993E-4</c:v>
                </c:pt>
                <c:pt idx="730">
                  <c:v>8.8438063985226897E-4</c:v>
                </c:pt>
                <c:pt idx="731">
                  <c:v>1.0572984607535973E-3</c:v>
                </c:pt>
                <c:pt idx="732">
                  <c:v>1.0515933940111377E-3</c:v>
                </c:pt>
                <c:pt idx="733">
                  <c:v>1.0458883807083911E-3</c:v>
                </c:pt>
                <c:pt idx="734">
                  <c:v>8.1317784463594614E-4</c:v>
                </c:pt>
                <c:pt idx="735">
                  <c:v>8.6754144690265246E-4</c:v>
                </c:pt>
                <c:pt idx="736">
                  <c:v>8.6180846143791407E-4</c:v>
                </c:pt>
                <c:pt idx="737">
                  <c:v>9.7571901007251314E-4</c:v>
                </c:pt>
                <c:pt idx="738">
                  <c:v>9.6995688409938128E-4</c:v>
                </c:pt>
                <c:pt idx="739">
                  <c:v>9.6419481196573155E-4</c:v>
                </c:pt>
                <c:pt idx="740">
                  <c:v>8.5313771974432351E-4</c:v>
                </c:pt>
                <c:pt idx="741">
                  <c:v>8.473074819632672E-4</c:v>
                </c:pt>
                <c:pt idx="742">
                  <c:v>6.686898608585061E-4</c:v>
                </c:pt>
                <c:pt idx="743">
                  <c:v>6.6284033866566782E-4</c:v>
                </c:pt>
                <c:pt idx="744">
                  <c:v>7.794156355052606E-4</c:v>
                </c:pt>
                <c:pt idx="745">
                  <c:v>7.7887657701211687E-4</c:v>
                </c:pt>
                <c:pt idx="746">
                  <c:v>7.7294589924730816E-4</c:v>
                </c:pt>
                <c:pt idx="747">
                  <c:v>8.8420429563933461E-4</c:v>
                </c:pt>
                <c:pt idx="748">
                  <c:v>7.0538232188185716E-4</c:v>
                </c:pt>
                <c:pt idx="749">
                  <c:v>6.9942104299523388E-4</c:v>
                </c:pt>
                <c:pt idx="750">
                  <c:v>7.5575848776106974E-4</c:v>
                </c:pt>
                <c:pt idx="751">
                  <c:v>7.4977633375235752E-4</c:v>
                </c:pt>
                <c:pt idx="752">
                  <c:v>7.5298858379333421E-4</c:v>
                </c:pt>
                <c:pt idx="753">
                  <c:v>7.4693255484253168E-4</c:v>
                </c:pt>
                <c:pt idx="754">
                  <c:v>7.4087658338240403E-4</c:v>
                </c:pt>
                <c:pt idx="755">
                  <c:v>7.3612051409458975E-4</c:v>
                </c:pt>
                <c:pt idx="756">
                  <c:v>7.3656905294653611E-4</c:v>
                </c:pt>
                <c:pt idx="757">
                  <c:v>7.3044836784026744E-4</c:v>
                </c:pt>
                <c:pt idx="758">
                  <c:v>8.4988950995859482E-4</c:v>
                </c:pt>
                <c:pt idx="759">
                  <c:v>7.8649036430650146E-4</c:v>
                </c:pt>
                <c:pt idx="760">
                  <c:v>7.8031452839261585E-4</c:v>
                </c:pt>
                <c:pt idx="761">
                  <c:v>8.4049355428093408E-4</c:v>
                </c:pt>
                <c:pt idx="762">
                  <c:v>8.3428408446840918E-4</c:v>
                </c:pt>
                <c:pt idx="763">
                  <c:v>8.2957657742341079E-4</c:v>
                </c:pt>
                <c:pt idx="764">
                  <c:v>1.0156562914836798E-3</c:v>
                </c:pt>
                <c:pt idx="765">
                  <c:v>1.0094011112515462E-3</c:v>
                </c:pt>
                <c:pt idx="766">
                  <c:v>9.4226819364317009E-4</c:v>
                </c:pt>
                <c:pt idx="767">
                  <c:v>9.4463119510626624E-4</c:v>
                </c:pt>
                <c:pt idx="768">
                  <c:v>9.3830714268685429E-4</c:v>
                </c:pt>
                <c:pt idx="769">
                  <c:v>8.0540144765311366E-4</c:v>
                </c:pt>
                <c:pt idx="770">
                  <c:v>8.6556186497208185E-4</c:v>
                </c:pt>
                <c:pt idx="771">
                  <c:v>8.5921476739149916E-4</c:v>
                </c:pt>
                <c:pt idx="772">
                  <c:v>7.2581466816960696E-4</c:v>
                </c:pt>
                <c:pt idx="773">
                  <c:v>9.1683048796151905E-4</c:v>
                </c:pt>
                <c:pt idx="774">
                  <c:v>9.1555724182463801E-4</c:v>
                </c:pt>
                <c:pt idx="775">
                  <c:v>9.0912684768849872E-4</c:v>
                </c:pt>
                <c:pt idx="776">
                  <c:v>7.7689557067941236E-4</c:v>
                </c:pt>
                <c:pt idx="777">
                  <c:v>7.7044147765024777E-4</c:v>
                </c:pt>
                <c:pt idx="778">
                  <c:v>8.348719697281765E-4</c:v>
                </c:pt>
                <c:pt idx="779">
                  <c:v>8.9345650947593338E-4</c:v>
                </c:pt>
                <c:pt idx="780">
                  <c:v>8.8695323211201429E-4</c:v>
                </c:pt>
                <c:pt idx="781">
                  <c:v>8.2159453647733785E-4</c:v>
                </c:pt>
                <c:pt idx="782">
                  <c:v>7.5377627154953194E-4</c:v>
                </c:pt>
                <c:pt idx="783">
                  <c:v>7.471860604443488E-4</c:v>
                </c:pt>
                <c:pt idx="784">
                  <c:v>7.4202178265229653E-4</c:v>
                </c:pt>
                <c:pt idx="785">
                  <c:v>8.6593173345679824E-4</c:v>
                </c:pt>
                <c:pt idx="786">
                  <c:v>8.5934131395706121E-4</c:v>
                </c:pt>
                <c:pt idx="787">
                  <c:v>8.5769574212188305E-4</c:v>
                </c:pt>
                <c:pt idx="788">
                  <c:v>1.1251177384147438E-3</c:v>
                </c:pt>
                <c:pt idx="789">
                  <c:v>1.1250106117602788E-3</c:v>
                </c:pt>
                <c:pt idx="790">
                  <c:v>1.1182904208063809E-3</c:v>
                </c:pt>
                <c:pt idx="791">
                  <c:v>9.1521132280676198E-4</c:v>
                </c:pt>
                <c:pt idx="792">
                  <c:v>9.0845214237278719E-4</c:v>
                </c:pt>
                <c:pt idx="793">
                  <c:v>9.0169303131755767E-4</c:v>
                </c:pt>
                <c:pt idx="794">
                  <c:v>9.6447969720410344E-4</c:v>
                </c:pt>
                <c:pt idx="795">
                  <c:v>9.5770715908073992E-4</c:v>
                </c:pt>
                <c:pt idx="796">
                  <c:v>8.2023531244496985E-4</c:v>
                </c:pt>
                <c:pt idx="797">
                  <c:v>1.1566183586027992E-3</c:v>
                </c:pt>
                <c:pt idx="798">
                  <c:v>1.1497914346288709E-3</c:v>
                </c:pt>
                <c:pt idx="799">
                  <c:v>9.3989725056647293E-4</c:v>
                </c:pt>
                <c:pt idx="800">
                  <c:v>1.0075369678179894E-3</c:v>
                </c:pt>
                <c:pt idx="801">
                  <c:v>1.0006558630381976E-3</c:v>
                </c:pt>
                <c:pt idx="802">
                  <c:v>9.9178453858955284E-4</c:v>
                </c:pt>
                <c:pt idx="803">
                  <c:v>1.0600062831881757E-3</c:v>
                </c:pt>
                <c:pt idx="804">
                  <c:v>1.053097438754222E-3</c:v>
                </c:pt>
                <c:pt idx="805">
                  <c:v>1.0461886665753344E-3</c:v>
                </c:pt>
                <c:pt idx="806">
                  <c:v>9.0832299198163034E-4</c:v>
                </c:pt>
                <c:pt idx="807">
                  <c:v>9.0135864651360719E-4</c:v>
                </c:pt>
                <c:pt idx="808">
                  <c:v>9.6605629665627764E-4</c:v>
                </c:pt>
                <c:pt idx="809">
                  <c:v>9.5907769801373917E-4</c:v>
                </c:pt>
                <c:pt idx="810">
                  <c:v>1.0282142927716138E-3</c:v>
                </c:pt>
                <c:pt idx="811">
                  <c:v>9.5092554148239661E-4</c:v>
                </c:pt>
                <c:pt idx="812">
                  <c:v>9.43904272462957E-4</c:v>
                </c:pt>
                <c:pt idx="813">
                  <c:v>1.2881921108846399E-3</c:v>
                </c:pt>
                <c:pt idx="814">
                  <c:v>1.0703925343998417E-3</c:v>
                </c:pt>
                <c:pt idx="815">
                  <c:v>1.0633710450274035E-3</c:v>
                </c:pt>
                <c:pt idx="816">
                  <c:v>1.638491325274582E-3</c:v>
                </c:pt>
                <c:pt idx="817">
                  <c:v>1.4860655960698911E-3</c:v>
                </c:pt>
                <c:pt idx="818">
                  <c:v>1.4789703247480601E-3</c:v>
                </c:pt>
                <c:pt idx="819">
                  <c:v>1.6272766465965829E-3</c:v>
                </c:pt>
                <c:pt idx="820">
                  <c:v>1.402506618053842E-3</c:v>
                </c:pt>
                <c:pt idx="821">
                  <c:v>1.3953674691607886E-3</c:v>
                </c:pt>
                <c:pt idx="822">
                  <c:v>1.5406769161315252E-3</c:v>
                </c:pt>
                <c:pt idx="823">
                  <c:v>1.2512685649014427E-3</c:v>
                </c:pt>
                <c:pt idx="824">
                  <c:v>1.2440549762208831E-3</c:v>
                </c:pt>
                <c:pt idx="825">
                  <c:v>1.2661292708150045E-3</c:v>
                </c:pt>
                <c:pt idx="826">
                  <c:v>1.258744879355283E-3</c:v>
                </c:pt>
                <c:pt idx="827">
                  <c:v>1.2513605693898527E-3</c:v>
                </c:pt>
                <c:pt idx="828">
                  <c:v>1.4068737600366112E-3</c:v>
                </c:pt>
                <c:pt idx="829">
                  <c:v>1.4242007666751949E-3</c:v>
                </c:pt>
                <c:pt idx="830">
                  <c:v>1.4166034290026244E-3</c:v>
                </c:pt>
                <c:pt idx="831">
                  <c:v>1.3539927210260876E-3</c:v>
                </c:pt>
                <c:pt idx="832">
                  <c:v>1.2952981353452377E-3</c:v>
                </c:pt>
                <c:pt idx="833">
                  <c:v>1.2874222612919964E-3</c:v>
                </c:pt>
                <c:pt idx="834">
                  <c:v>1.3096131683206259E-3</c:v>
                </c:pt>
                <c:pt idx="835">
                  <c:v>1.3015522509284916E-3</c:v>
                </c:pt>
                <c:pt idx="836">
                  <c:v>1.3811151723415566E-3</c:v>
                </c:pt>
                <c:pt idx="837">
                  <c:v>1.3725078861797505E-3</c:v>
                </c:pt>
                <c:pt idx="838">
                  <c:v>1.3639007090051672E-3</c:v>
                </c:pt>
                <c:pt idx="839">
                  <c:v>1.30858218198497E-3</c:v>
                </c:pt>
                <c:pt idx="840">
                  <c:v>1.3342233194451986E-3</c:v>
                </c:pt>
                <c:pt idx="841">
                  <c:v>1.325113523316932E-3</c:v>
                </c:pt>
                <c:pt idx="842">
                  <c:v>1.6975848514847059E-3</c:v>
                </c:pt>
                <c:pt idx="843">
                  <c:v>1.6878534108331453E-3</c:v>
                </c:pt>
                <c:pt idx="844">
                  <c:v>1.6781221095698779E-3</c:v>
                </c:pt>
                <c:pt idx="845">
                  <c:v>1.5861971306584475E-3</c:v>
                </c:pt>
                <c:pt idx="846">
                  <c:v>1.5757235720263644E-3</c:v>
                </c:pt>
                <c:pt idx="847">
                  <c:v>1.5652501726661416E-3</c:v>
                </c:pt>
                <c:pt idx="848">
                  <c:v>1.5986971489409341E-3</c:v>
                </c:pt>
                <c:pt idx="849">
                  <c:v>1.5431774248993737E-3</c:v>
                </c:pt>
                <c:pt idx="850">
                  <c:v>1.5319502656505237E-3</c:v>
                </c:pt>
                <c:pt idx="851">
                  <c:v>1.7912787024882766E-3</c:v>
                </c:pt>
                <c:pt idx="852">
                  <c:v>1.7368296776538244E-3</c:v>
                </c:pt>
                <c:pt idx="853">
                  <c:v>1.7239103573157785E-3</c:v>
                </c:pt>
                <c:pt idx="854">
                  <c:v>2.0625646916661968E-3</c:v>
                </c:pt>
                <c:pt idx="855">
                  <c:v>2.0490323002335686E-3</c:v>
                </c:pt>
                <c:pt idx="856">
                  <c:v>2.0355001724013419E-3</c:v>
                </c:pt>
                <c:pt idx="857">
                  <c:v>2.0394541599734915E-3</c:v>
                </c:pt>
                <c:pt idx="858">
                  <c:v>3.1559286358908666E-3</c:v>
                </c:pt>
                <c:pt idx="859">
                  <c:v>3.1407771196089191E-3</c:v>
                </c:pt>
                <c:pt idx="860">
                  <c:v>3.1256259409952903E-3</c:v>
                </c:pt>
                <c:pt idx="861">
                  <c:v>2.7662667859232968E-3</c:v>
                </c:pt>
                <c:pt idx="862">
                  <c:v>2.7504916527648967E-3</c:v>
                </c:pt>
                <c:pt idx="863">
                  <c:v>2.6627256868458275E-3</c:v>
                </c:pt>
                <c:pt idx="864">
                  <c:v>3.6881387566030563E-3</c:v>
                </c:pt>
                <c:pt idx="865">
                  <c:v>3.6707606133038416E-3</c:v>
                </c:pt>
                <c:pt idx="866">
                  <c:v>3.6533829122962973E-3</c:v>
                </c:pt>
                <c:pt idx="867">
                  <c:v>3.3529152905975718E-3</c:v>
                </c:pt>
                <c:pt idx="868">
                  <c:v>3.334215133756098E-3</c:v>
                </c:pt>
                <c:pt idx="869">
                  <c:v>4.1995032608843725E-3</c:v>
                </c:pt>
                <c:pt idx="870">
                  <c:v>4.1801652112238045E-3</c:v>
                </c:pt>
                <c:pt idx="871">
                  <c:v>4.1608277076682094E-3</c:v>
                </c:pt>
                <c:pt idx="872">
                  <c:v>4.4599183706328883E-3</c:v>
                </c:pt>
                <c:pt idx="873">
                  <c:v>4.1143919739478948E-3</c:v>
                </c:pt>
                <c:pt idx="874">
                  <c:v>5.6072076309564376E-3</c:v>
                </c:pt>
                <c:pt idx="875">
                  <c:v>5.5865828220775801E-3</c:v>
                </c:pt>
                <c:pt idx="876">
                  <c:v>6.5049622387212905E-3</c:v>
                </c:pt>
                <c:pt idx="877">
                  <c:v>7.8345073976592364E-3</c:v>
                </c:pt>
                <c:pt idx="878">
                  <c:v>7.8132267717497227E-3</c:v>
                </c:pt>
                <c:pt idx="879">
                  <c:v>7.4607604537257717E-3</c:v>
                </c:pt>
                <c:pt idx="880">
                  <c:v>7.4392173693196744E-3</c:v>
                </c:pt>
                <c:pt idx="881">
                  <c:v>5.7389896427374838E-3</c:v>
                </c:pt>
                <c:pt idx="882">
                  <c:v>7.4822604528031866E-3</c:v>
                </c:pt>
                <c:pt idx="883">
                  <c:v>7.4591239537222598E-3</c:v>
                </c:pt>
                <c:pt idx="884">
                  <c:v>7.4359882631975845E-3</c:v>
                </c:pt>
                <c:pt idx="885">
                  <c:v>7.4128533800642297E-3</c:v>
                </c:pt>
                <c:pt idx="886">
                  <c:v>7.3897193031580181E-3</c:v>
                </c:pt>
                <c:pt idx="887">
                  <c:v>7.1801874486841621E-3</c:v>
                </c:pt>
                <c:pt idx="888">
                  <c:v>7.1534592585126731E-3</c:v>
                </c:pt>
                <c:pt idx="889">
                  <c:v>7.5689571806840461E-3</c:v>
                </c:pt>
                <c:pt idx="890">
                  <c:v>1.0490756049910786E-2</c:v>
                </c:pt>
                <c:pt idx="891">
                  <c:v>1.3479529249332841E-2</c:v>
                </c:pt>
                <c:pt idx="892">
                  <c:v>1.3449725951518318E-2</c:v>
                </c:pt>
                <c:pt idx="893">
                  <c:v>1.4024411516440441E-2</c:v>
                </c:pt>
                <c:pt idx="894">
                  <c:v>1.6095437991680419E-2</c:v>
                </c:pt>
                <c:pt idx="895">
                  <c:v>1.6062471358356784E-2</c:v>
                </c:pt>
                <c:pt idx="896">
                  <c:v>1.8355166550232078E-2</c:v>
                </c:pt>
                <c:pt idx="897">
                  <c:v>2.5217358603100568E-2</c:v>
                </c:pt>
                <c:pt idx="898">
                  <c:v>2.5180785799079647E-2</c:v>
                </c:pt>
                <c:pt idx="899">
                  <c:v>2.7741566023102501E-2</c:v>
                </c:pt>
                <c:pt idx="900">
                  <c:v>2.770334654637386E-2</c:v>
                </c:pt>
                <c:pt idx="901">
                  <c:v>2.9104312455606601E-2</c:v>
                </c:pt>
                <c:pt idx="902">
                  <c:v>2.9065650908522499E-2</c:v>
                </c:pt>
                <c:pt idx="903">
                  <c:v>2.9026991971817618E-2</c:v>
                </c:pt>
                <c:pt idx="904">
                  <c:v>3.9921798994860605E-2</c:v>
                </c:pt>
                <c:pt idx="905">
                  <c:v>4.6345301153914935E-2</c:v>
                </c:pt>
                <c:pt idx="906">
                  <c:v>4.630206134487741E-2</c:v>
                </c:pt>
                <c:pt idx="907">
                  <c:v>5.125324606749139E-2</c:v>
                </c:pt>
                <c:pt idx="908">
                  <c:v>5.9493792131804231E-2</c:v>
                </c:pt>
                <c:pt idx="909">
                  <c:v>5.9448090257591714E-2</c:v>
                </c:pt>
                <c:pt idx="910">
                  <c:v>6.6757616803087227E-2</c:v>
                </c:pt>
                <c:pt idx="911">
                  <c:v>7.716783454449018E-2</c:v>
                </c:pt>
                <c:pt idx="912">
                  <c:v>7.7119328962988884E-2</c:v>
                </c:pt>
                <c:pt idx="913">
                  <c:v>9.1306433455264055E-2</c:v>
                </c:pt>
                <c:pt idx="914">
                  <c:v>0.10098108738358311</c:v>
                </c:pt>
                <c:pt idx="915">
                  <c:v>0.10093009637912807</c:v>
                </c:pt>
                <c:pt idx="916">
                  <c:v>0.11177971780567755</c:v>
                </c:pt>
                <c:pt idx="917">
                  <c:v>0.12336257484813513</c:v>
                </c:pt>
                <c:pt idx="918">
                  <c:v>0.1233097069150311</c:v>
                </c:pt>
                <c:pt idx="919">
                  <c:v>0.13370958993782173</c:v>
                </c:pt>
                <c:pt idx="920">
                  <c:v>0.16041605080774982</c:v>
                </c:pt>
                <c:pt idx="921">
                  <c:v>0.16036178059633527</c:v>
                </c:pt>
                <c:pt idx="922">
                  <c:v>0.16030751899706172</c:v>
                </c:pt>
                <c:pt idx="923">
                  <c:v>0.19356438699885886</c:v>
                </c:pt>
                <c:pt idx="924">
                  <c:v>0.19350790555583672</c:v>
                </c:pt>
                <c:pt idx="925">
                  <c:v>0.20557484394902475</c:v>
                </c:pt>
                <c:pt idx="926">
                  <c:v>0.20551729456761458</c:v>
                </c:pt>
                <c:pt idx="927">
                  <c:v>0.21657983856894111</c:v>
                </c:pt>
                <c:pt idx="928">
                  <c:v>0.21652212821628553</c:v>
                </c:pt>
                <c:pt idx="929">
                  <c:v>0.22844989704437357</c:v>
                </c:pt>
                <c:pt idx="930">
                  <c:v>0.2283929095995508</c:v>
                </c:pt>
                <c:pt idx="931">
                  <c:v>0.23757665647769624</c:v>
                </c:pt>
                <c:pt idx="932">
                  <c:v>0.23229864284684767</c:v>
                </c:pt>
                <c:pt idx="933">
                  <c:v>0.23224789714243532</c:v>
                </c:pt>
                <c:pt idx="934">
                  <c:v>0.23219716104830024</c:v>
                </c:pt>
                <c:pt idx="935">
                  <c:v>0.22209192310320217</c:v>
                </c:pt>
                <c:pt idx="936">
                  <c:v>0.22204578577791614</c:v>
                </c:pt>
                <c:pt idx="937">
                  <c:v>0.21017569655130094</c:v>
                </c:pt>
                <c:pt idx="938">
                  <c:v>0.1889831769958204</c:v>
                </c:pt>
                <c:pt idx="939">
                  <c:v>0.18894736763642</c:v>
                </c:pt>
                <c:pt idx="940">
                  <c:v>0.17131210598201527</c:v>
                </c:pt>
                <c:pt idx="941">
                  <c:v>0.17128106486383513</c:v>
                </c:pt>
                <c:pt idx="942">
                  <c:v>0.171250027991493</c:v>
                </c:pt>
                <c:pt idx="943">
                  <c:v>0.13244137117741014</c:v>
                </c:pt>
                <c:pt idx="944">
                  <c:v>0.13241976584069509</c:v>
                </c:pt>
                <c:pt idx="945">
                  <c:v>0.13239816277716751</c:v>
                </c:pt>
                <c:pt idx="946">
                  <c:v>0.12126758053213292</c:v>
                </c:pt>
                <c:pt idx="947">
                  <c:v>0.11089716026503793</c:v>
                </c:pt>
                <c:pt idx="948">
                  <c:v>0.11087995991973001</c:v>
                </c:pt>
                <c:pt idx="949">
                  <c:v>9.7751585520182663E-2</c:v>
                </c:pt>
                <c:pt idx="950">
                  <c:v>9.0400445092952461E-2</c:v>
                </c:pt>
                <c:pt idx="951">
                  <c:v>9.0387680284824828E-2</c:v>
                </c:pt>
                <c:pt idx="952">
                  <c:v>9.0374916383344911E-2</c:v>
                </c:pt>
                <c:pt idx="953">
                  <c:v>7.5471041508071032E-2</c:v>
                </c:pt>
                <c:pt idx="954">
                  <c:v>7.5460571585114461E-2</c:v>
                </c:pt>
                <c:pt idx="955">
                  <c:v>7.0185077433290943E-2</c:v>
                </c:pt>
                <c:pt idx="956">
                  <c:v>6.1695567711727656E-2</c:v>
                </c:pt>
                <c:pt idx="957">
                  <c:v>6.1686770271949777E-2</c:v>
                </c:pt>
                <c:pt idx="958">
                  <c:v>5.2800462680876896E-2</c:v>
                </c:pt>
                <c:pt idx="959">
                  <c:v>5.2792344558273176E-2</c:v>
                </c:pt>
                <c:pt idx="960">
                  <c:v>5.2784226784697609E-2</c:v>
                </c:pt>
                <c:pt idx="961">
                  <c:v>4.7568733164786971E-2</c:v>
                </c:pt>
                <c:pt idx="962">
                  <c:v>3.7442736559624976E-2</c:v>
                </c:pt>
                <c:pt idx="963">
                  <c:v>3.7435819302080793E-2</c:v>
                </c:pt>
                <c:pt idx="964">
                  <c:v>3.7428902266238961E-2</c:v>
                </c:pt>
                <c:pt idx="965">
                  <c:v>2.2558317652523318E-2</c:v>
                </c:pt>
                <c:pt idx="966">
                  <c:v>2.2551686247764619E-2</c:v>
                </c:pt>
                <c:pt idx="967">
                  <c:v>1.7126699477451355E-2</c:v>
                </c:pt>
                <c:pt idx="968">
                  <c:v>1.0729033362483842E-2</c:v>
                </c:pt>
                <c:pt idx="969">
                  <c:v>1.0722833402635452E-2</c:v>
                </c:pt>
                <c:pt idx="970">
                  <c:v>6.1430740178238267E-3</c:v>
                </c:pt>
                <c:pt idx="971">
                  <c:v>2.2514889708130604E-3</c:v>
                </c:pt>
                <c:pt idx="972">
                  <c:v>2.24579922157628E-3</c:v>
                </c:pt>
                <c:pt idx="973">
                  <c:v>1.424855862964464E-3</c:v>
                </c:pt>
                <c:pt idx="974">
                  <c:v>1.4194544866309266E-3</c:v>
                </c:pt>
                <c:pt idx="975">
                  <c:v>1.4140531496539296E-3</c:v>
                </c:pt>
                <c:pt idx="976">
                  <c:v>1.2196358927305242E-3</c:v>
                </c:pt>
                <c:pt idx="977">
                  <c:v>1.2143515102328445E-3</c:v>
                </c:pt>
                <c:pt idx="978">
                  <c:v>1.1334822507691076E-3</c:v>
                </c:pt>
                <c:pt idx="979">
                  <c:v>9.4981204027459049E-4</c:v>
                </c:pt>
                <c:pt idx="980">
                  <c:v>8.747807148395643E-4</c:v>
                </c:pt>
                <c:pt idx="981">
                  <c:v>8.6983258645122164E-4</c:v>
                </c:pt>
                <c:pt idx="982">
                  <c:v>9.4753242970108446E-4</c:v>
                </c:pt>
                <c:pt idx="983">
                  <c:v>9.7340045792294232E-4</c:v>
                </c:pt>
                <c:pt idx="984">
                  <c:v>9.6862455636225874E-4</c:v>
                </c:pt>
                <c:pt idx="985">
                  <c:v>9.4412627422094607E-4</c:v>
                </c:pt>
                <c:pt idx="986">
                  <c:v>8.2773376576800064E-4</c:v>
                </c:pt>
                <c:pt idx="987">
                  <c:v>8.231558455906742E-4</c:v>
                </c:pt>
                <c:pt idx="988">
                  <c:v>8.7969128873119633E-4</c:v>
                </c:pt>
                <c:pt idx="989">
                  <c:v>8.7526693264018999E-4</c:v>
                </c:pt>
                <c:pt idx="990">
                  <c:v>8.7084260173878731E-4</c:v>
                </c:pt>
                <c:pt idx="991">
                  <c:v>7.6307705723389322E-4</c:v>
                </c:pt>
                <c:pt idx="992">
                  <c:v>6.5768925438435802E-4</c:v>
                </c:pt>
                <c:pt idx="993">
                  <c:v>6.5344073855573635E-4</c:v>
                </c:pt>
                <c:pt idx="994">
                  <c:v>6.3812252787833357E-4</c:v>
                </c:pt>
                <c:pt idx="995">
                  <c:v>8.6787317919444153E-4</c:v>
                </c:pt>
                <c:pt idx="996">
                  <c:v>8.6377672308208132E-4</c:v>
                </c:pt>
                <c:pt idx="997">
                  <c:v>7.9956990820795445E-4</c:v>
                </c:pt>
                <c:pt idx="998">
                  <c:v>5.8373756027698634E-4</c:v>
                </c:pt>
                <c:pt idx="999">
                  <c:v>5.7981494589691028E-4</c:v>
                </c:pt>
                <c:pt idx="1000">
                  <c:v>6.0207944102808617E-4</c:v>
                </c:pt>
                <c:pt idx="1001">
                  <c:v>5.4934369623344404E-4</c:v>
                </c:pt>
                <c:pt idx="1002">
                  <c:v>5.4557635662331853E-4</c:v>
                </c:pt>
                <c:pt idx="1003">
                  <c:v>6.0658285580307645E-4</c:v>
                </c:pt>
                <c:pt idx="1004">
                  <c:v>6.997238891769484E-4</c:v>
                </c:pt>
                <c:pt idx="1005">
                  <c:v>6.9609595205574466E-4</c:v>
                </c:pt>
                <c:pt idx="1006">
                  <c:v>4.661498378326512E-4</c:v>
                </c:pt>
                <c:pt idx="1007">
                  <c:v>5.2414546885357484E-4</c:v>
                </c:pt>
                <c:pt idx="1008">
                  <c:v>5.2064733924631925E-4</c:v>
                </c:pt>
                <c:pt idx="1009">
                  <c:v>4.0545017498203474E-4</c:v>
                </c:pt>
                <c:pt idx="1010">
                  <c:v>5.3237837958934804E-4</c:v>
                </c:pt>
                <c:pt idx="1011">
                  <c:v>5.2898418243613069E-4</c:v>
                </c:pt>
                <c:pt idx="1012">
                  <c:v>5.5085016198655197E-4</c:v>
                </c:pt>
                <c:pt idx="1013">
                  <c:v>5.3962054841445403E-4</c:v>
                </c:pt>
                <c:pt idx="1014">
                  <c:v>5.3632745423700832E-4</c:v>
                </c:pt>
                <c:pt idx="1015">
                  <c:v>4.608917905780594E-4</c:v>
                </c:pt>
                <c:pt idx="1016">
                  <c:v>4.2349957114805727E-4</c:v>
                </c:pt>
                <c:pt idx="1017">
                  <c:v>4.2026259831713197E-4</c:v>
                </c:pt>
                <c:pt idx="1018">
                  <c:v>4.4357648817619407E-4</c:v>
                </c:pt>
                <c:pt idx="1019">
                  <c:v>4.4038174925095972E-4</c:v>
                </c:pt>
                <c:pt idx="1020">
                  <c:v>4.3718702266112641E-4</c:v>
                </c:pt>
                <c:pt idx="1021">
                  <c:v>4.2879778532420234E-4</c:v>
                </c:pt>
                <c:pt idx="1022">
                  <c:v>4.2564133033367029E-4</c:v>
                </c:pt>
                <c:pt idx="1023">
                  <c:v>3.5598950769365483E-4</c:v>
                </c:pt>
                <c:pt idx="1024">
                  <c:v>4.7683341250831664E-4</c:v>
                </c:pt>
                <c:pt idx="1025">
                  <c:v>4.3849114459150061E-4</c:v>
                </c:pt>
                <c:pt idx="1026">
                  <c:v>4.3540017847757111E-4</c:v>
                </c:pt>
                <c:pt idx="1027">
                  <c:v>3.6709691348174643E-4</c:v>
                </c:pt>
                <c:pt idx="1028">
                  <c:v>3.0160461147701168E-4</c:v>
                </c:pt>
                <c:pt idx="1029">
                  <c:v>2.9855233141309624E-4</c:v>
                </c:pt>
                <c:pt idx="1030">
                  <c:v>3.5726873016400223E-4</c:v>
                </c:pt>
                <c:pt idx="1031">
                  <c:v>3.5421096954585786E-4</c:v>
                </c:pt>
                <c:pt idx="1032">
                  <c:v>5.0470027480677441E-4</c:v>
                </c:pt>
                <c:pt idx="1033">
                  <c:v>5.2804360729049151E-4</c:v>
                </c:pt>
                <c:pt idx="1034">
                  <c:v>5.2500738194867361E-4</c:v>
                </c:pt>
                <c:pt idx="1035">
                  <c:v>4.2924555343106126E-4</c:v>
                </c:pt>
                <c:pt idx="1036">
                  <c:v>4.250948025742906E-4</c:v>
                </c:pt>
                <c:pt idx="1037">
                  <c:v>4.1949277617967385E-4</c:v>
                </c:pt>
                <c:pt idx="1038">
                  <c:v>4.164938691953943E-4</c:v>
                </c:pt>
                <c:pt idx="1039">
                  <c:v>4.1349497286275025E-4</c:v>
                </c:pt>
                <c:pt idx="1040">
                  <c:v>4.104960871642385E-4</c:v>
                </c:pt>
                <c:pt idx="1041">
                  <c:v>4.9671594644631401E-4</c:v>
                </c:pt>
                <c:pt idx="1042">
                  <c:v>5.2369607136182295E-4</c:v>
                </c:pt>
                <c:pt idx="1043">
                  <c:v>5.2070234969224603E-4</c:v>
                </c:pt>
                <c:pt idx="1044">
                  <c:v>4.5656149023815543E-4</c:v>
                </c:pt>
                <c:pt idx="1045">
                  <c:v>5.4232350696091882E-4</c:v>
                </c:pt>
                <c:pt idx="1046">
                  <c:v>5.3934280874115407E-4</c:v>
                </c:pt>
                <c:pt idx="1047">
                  <c:v>5.9449914250863018E-4</c:v>
                </c:pt>
                <c:pt idx="1048">
                  <c:v>5.315329531938455E-4</c:v>
                </c:pt>
                <c:pt idx="1049">
                  <c:v>5.2856261969701603E-4</c:v>
                </c:pt>
                <c:pt idx="1050">
                  <c:v>5.8406100750965607E-4</c:v>
                </c:pt>
                <c:pt idx="1051">
                  <c:v>5.1991932105567205E-4</c:v>
                </c:pt>
                <c:pt idx="1052">
                  <c:v>5.1696438389535276E-4</c:v>
                </c:pt>
                <c:pt idx="1053">
                  <c:v>5.1445283282936546E-4</c:v>
                </c:pt>
                <c:pt idx="1054">
                  <c:v>5.1061447373506599E-4</c:v>
                </c:pt>
                <c:pt idx="1055">
                  <c:v>5.0766211281778905E-4</c:v>
                </c:pt>
                <c:pt idx="1056">
                  <c:v>5.3473286986818898E-4</c:v>
                </c:pt>
                <c:pt idx="1057">
                  <c:v>5.6039652481802075E-4</c:v>
                </c:pt>
                <c:pt idx="1058">
                  <c:v>5.5744668660582131E-4</c:v>
                </c:pt>
                <c:pt idx="1059">
                  <c:v>5.5354439122030604E-4</c:v>
                </c:pt>
                <c:pt idx="1060">
                  <c:v>5.4871441057974984E-4</c:v>
                </c:pt>
                <c:pt idx="1061">
                  <c:v>5.4577975738587194E-4</c:v>
                </c:pt>
                <c:pt idx="1062">
                  <c:v>5.4284511438906508E-4</c:v>
                </c:pt>
                <c:pt idx="1063">
                  <c:v>5.4037299297751858E-4</c:v>
                </c:pt>
                <c:pt idx="1064">
                  <c:v>5.3743585567733764E-4</c:v>
                </c:pt>
                <c:pt idx="1065">
                  <c:v>6.2272330140034006E-4</c:v>
                </c:pt>
                <c:pt idx="1066">
                  <c:v>6.1978611168244876E-4</c:v>
                </c:pt>
                <c:pt idx="1067">
                  <c:v>6.1684893225815753E-4</c:v>
                </c:pt>
                <c:pt idx="1068">
                  <c:v>4.6290425743645105E-4</c:v>
                </c:pt>
                <c:pt idx="1069">
                  <c:v>4.8998527132040708E-4</c:v>
                </c:pt>
                <c:pt idx="1070">
                  <c:v>4.870682158340903E-4</c:v>
                </c:pt>
                <c:pt idx="1071">
                  <c:v>4.821000077547851E-4</c:v>
                </c:pt>
                <c:pt idx="1072">
                  <c:v>6.2461513356472777E-4</c:v>
                </c:pt>
                <c:pt idx="1073">
                  <c:v>6.2171035234205314E-4</c:v>
                </c:pt>
                <c:pt idx="1074">
                  <c:v>6.4352489093341767E-4</c:v>
                </c:pt>
                <c:pt idx="1075">
                  <c:v>6.4063966800555802E-4</c:v>
                </c:pt>
                <c:pt idx="1076">
                  <c:v>5.4740671927215438E-4</c:v>
                </c:pt>
                <c:pt idx="1077">
                  <c:v>6.2695535936165404E-4</c:v>
                </c:pt>
                <c:pt idx="1078">
                  <c:v>6.2410614286267832E-4</c:v>
                </c:pt>
                <c:pt idx="1079">
                  <c:v>6.2125693596341933E-4</c:v>
                </c:pt>
                <c:pt idx="1080">
                  <c:v>5.8695595840262073E-4</c:v>
                </c:pt>
                <c:pt idx="1081">
                  <c:v>5.8412093360091656E-4</c:v>
                </c:pt>
                <c:pt idx="1082">
                  <c:v>5.2106515479251011E-4</c:v>
                </c:pt>
                <c:pt idx="1083">
                  <c:v>5.1867487834447636E-4</c:v>
                </c:pt>
                <c:pt idx="1084">
                  <c:v>5.158562445104609E-4</c:v>
                </c:pt>
                <c:pt idx="1085">
                  <c:v>5.6808345306028117E-4</c:v>
                </c:pt>
                <c:pt idx="1086">
                  <c:v>5.6250385364853782E-4</c:v>
                </c:pt>
                <c:pt idx="1087">
                  <c:v>5.5970591352486336E-4</c:v>
                </c:pt>
                <c:pt idx="1088">
                  <c:v>5.8018586906214808E-4</c:v>
                </c:pt>
                <c:pt idx="1089">
                  <c:v>5.7461957654196397E-4</c:v>
                </c:pt>
                <c:pt idx="1090">
                  <c:v>5.7185771703602804E-4</c:v>
                </c:pt>
                <c:pt idx="1091">
                  <c:v>5.3840816827655435E-4</c:v>
                </c:pt>
                <c:pt idx="1092">
                  <c:v>5.3182758857742716E-4</c:v>
                </c:pt>
                <c:pt idx="1093">
                  <c:v>5.2910092965560338E-4</c:v>
                </c:pt>
                <c:pt idx="1094">
                  <c:v>3.883172193995723E-4</c:v>
                </c:pt>
                <c:pt idx="1095">
                  <c:v>5.1666205356754415E-4</c:v>
                </c:pt>
                <c:pt idx="1096">
                  <c:v>5.1397180370674753E-4</c:v>
                </c:pt>
                <c:pt idx="1097">
                  <c:v>5.112815621099115E-4</c:v>
                </c:pt>
                <c:pt idx="1098">
                  <c:v>5.8526653065986054E-4</c:v>
                </c:pt>
                <c:pt idx="1099">
                  <c:v>5.8259512015090213E-4</c:v>
                </c:pt>
                <c:pt idx="1100">
                  <c:v>5.74995279584961E-4</c:v>
                </c:pt>
                <c:pt idx="1101">
                  <c:v>5.7234659479758277E-4</c:v>
                </c:pt>
                <c:pt idx="1102">
                  <c:v>5.934680162670374E-4</c:v>
                </c:pt>
                <c:pt idx="1103">
                  <c:v>5.9083155396563952E-4</c:v>
                </c:pt>
                <c:pt idx="1104">
                  <c:v>4.7601479703972163E-4</c:v>
                </c:pt>
                <c:pt idx="1105">
                  <c:v>4.7341442601601773E-4</c:v>
                </c:pt>
                <c:pt idx="1106">
                  <c:v>4.9459972609348316E-4</c:v>
                </c:pt>
                <c:pt idx="1107">
                  <c:v>5.43029874587664E-4</c:v>
                </c:pt>
                <c:pt idx="1108">
                  <c:v>6.090877753884941E-4</c:v>
                </c:pt>
                <c:pt idx="1109">
                  <c:v>6.0424956417518374E-4</c:v>
                </c:pt>
                <c:pt idx="1110">
                  <c:v>6.398013447740503E-4</c:v>
                </c:pt>
                <c:pt idx="1111">
                  <c:v>5.4115625250233013E-4</c:v>
                </c:pt>
              </c:numCache>
            </c:numRef>
          </c:xVal>
          <c:yVal>
            <c:numRef>
              <c:f>Bq!$J$28:$J$1139</c:f>
              <c:numCache>
                <c:formatCode>General</c:formatCode>
                <c:ptCount val="1112"/>
                <c:pt idx="0">
                  <c:v>0</c:v>
                </c:pt>
                <c:pt idx="1">
                  <c:v>0.10000100000000023</c:v>
                </c:pt>
                <c:pt idx="2">
                  <c:v>0.20000100000000032</c:v>
                </c:pt>
                <c:pt idx="3">
                  <c:v>0.30000100000000041</c:v>
                </c:pt>
                <c:pt idx="4">
                  <c:v>0.40000000000000036</c:v>
                </c:pt>
                <c:pt idx="5">
                  <c:v>0.50000000000000044</c:v>
                </c:pt>
                <c:pt idx="6">
                  <c:v>0.60000000000000009</c:v>
                </c:pt>
                <c:pt idx="7">
                  <c:v>0.70000000000000018</c:v>
                </c:pt>
                <c:pt idx="8">
                  <c:v>0.80000000000000027</c:v>
                </c:pt>
                <c:pt idx="9">
                  <c:v>0.90000000000000036</c:v>
                </c:pt>
                <c:pt idx="10">
                  <c:v>1.0000000000000004</c:v>
                </c:pt>
                <c:pt idx="11">
                  <c:v>1.1000000000000005</c:v>
                </c:pt>
                <c:pt idx="12">
                  <c:v>1.2000000000000002</c:v>
                </c:pt>
                <c:pt idx="13">
                  <c:v>1.2999999999999998</c:v>
                </c:pt>
                <c:pt idx="14">
                  <c:v>1.3999990000000002</c:v>
                </c:pt>
                <c:pt idx="15">
                  <c:v>1.4999990000000003</c:v>
                </c:pt>
                <c:pt idx="16">
                  <c:v>1.5999990000000004</c:v>
                </c:pt>
                <c:pt idx="17">
                  <c:v>1.6999990000000005</c:v>
                </c:pt>
                <c:pt idx="18">
                  <c:v>1.7999989999999997</c:v>
                </c:pt>
                <c:pt idx="19">
                  <c:v>1.8999990000000002</c:v>
                </c:pt>
                <c:pt idx="20">
                  <c:v>1.9999989999999999</c:v>
                </c:pt>
                <c:pt idx="21">
                  <c:v>2.0999990000000004</c:v>
                </c:pt>
                <c:pt idx="22">
                  <c:v>2.199999</c:v>
                </c:pt>
                <c:pt idx="23">
                  <c:v>2.2999990000000006</c:v>
                </c:pt>
                <c:pt idx="24">
                  <c:v>2.3999980000000001</c:v>
                </c:pt>
                <c:pt idx="25">
                  <c:v>2.4999979999999997</c:v>
                </c:pt>
                <c:pt idx="26">
                  <c:v>2.5999980000000003</c:v>
                </c:pt>
                <c:pt idx="27">
                  <c:v>2.6999979999999999</c:v>
                </c:pt>
                <c:pt idx="28">
                  <c:v>2.7999980000000004</c:v>
                </c:pt>
                <c:pt idx="29">
                  <c:v>2.8999980000000001</c:v>
                </c:pt>
                <c:pt idx="30">
                  <c:v>2.9999980000000006</c:v>
                </c:pt>
                <c:pt idx="31">
                  <c:v>3.0999980000000003</c:v>
                </c:pt>
                <c:pt idx="32">
                  <c:v>3.1999980000000008</c:v>
                </c:pt>
                <c:pt idx="33">
                  <c:v>3.2999980000000004</c:v>
                </c:pt>
                <c:pt idx="34">
                  <c:v>3.3999979999999992</c:v>
                </c:pt>
                <c:pt idx="35">
                  <c:v>3.4999970000000005</c:v>
                </c:pt>
                <c:pt idx="36">
                  <c:v>3.5999970000000001</c:v>
                </c:pt>
                <c:pt idx="37">
                  <c:v>3.6999970000000006</c:v>
                </c:pt>
                <c:pt idx="38">
                  <c:v>3.7999970000000003</c:v>
                </c:pt>
                <c:pt idx="39">
                  <c:v>3.8999970000000008</c:v>
                </c:pt>
                <c:pt idx="40">
                  <c:v>3.9999970000000005</c:v>
                </c:pt>
                <c:pt idx="41">
                  <c:v>4.0999969999999992</c:v>
                </c:pt>
                <c:pt idx="42">
                  <c:v>4.1999969999999998</c:v>
                </c:pt>
                <c:pt idx="43">
                  <c:v>4.2999970000000003</c:v>
                </c:pt>
                <c:pt idx="44">
                  <c:v>4.3999969999999999</c:v>
                </c:pt>
                <c:pt idx="45">
                  <c:v>4.4999960000000003</c:v>
                </c:pt>
                <c:pt idx="46">
                  <c:v>4.5999960000000009</c:v>
                </c:pt>
                <c:pt idx="47">
                  <c:v>4.6999960000000005</c:v>
                </c:pt>
                <c:pt idx="48">
                  <c:v>4.7999959999999993</c:v>
                </c:pt>
                <c:pt idx="49">
                  <c:v>4.8999959999999998</c:v>
                </c:pt>
                <c:pt idx="50">
                  <c:v>4.9999960000000003</c:v>
                </c:pt>
                <c:pt idx="51">
                  <c:v>5.099996</c:v>
                </c:pt>
                <c:pt idx="52">
                  <c:v>5.1999959999999996</c:v>
                </c:pt>
                <c:pt idx="53">
                  <c:v>5.2999960000000002</c:v>
                </c:pt>
                <c:pt idx="54">
                  <c:v>5.3999960000000007</c:v>
                </c:pt>
                <c:pt idx="55">
                  <c:v>5.4999960000000003</c:v>
                </c:pt>
                <c:pt idx="56">
                  <c:v>5.5999949999999998</c:v>
                </c:pt>
                <c:pt idx="57">
                  <c:v>5.6999950000000004</c:v>
                </c:pt>
                <c:pt idx="58">
                  <c:v>5.799995</c:v>
                </c:pt>
                <c:pt idx="59">
                  <c:v>5.8999949999999997</c:v>
                </c:pt>
                <c:pt idx="60">
                  <c:v>5.9999949999999993</c:v>
                </c:pt>
                <c:pt idx="61">
                  <c:v>6.0999950000000007</c:v>
                </c:pt>
                <c:pt idx="62">
                  <c:v>6.1999950000000004</c:v>
                </c:pt>
                <c:pt idx="63">
                  <c:v>6.299995</c:v>
                </c:pt>
                <c:pt idx="64">
                  <c:v>6.3999950000000014</c:v>
                </c:pt>
                <c:pt idx="65">
                  <c:v>6.4999950000000011</c:v>
                </c:pt>
                <c:pt idx="66">
                  <c:v>6.5999939999999997</c:v>
                </c:pt>
                <c:pt idx="67">
                  <c:v>6.6999940000000011</c:v>
                </c:pt>
                <c:pt idx="68">
                  <c:v>6.7999940000000008</c:v>
                </c:pt>
                <c:pt idx="69">
                  <c:v>6.8999940000000004</c:v>
                </c:pt>
                <c:pt idx="70">
                  <c:v>6.999994</c:v>
                </c:pt>
                <c:pt idx="71">
                  <c:v>7.0999939999999997</c:v>
                </c:pt>
                <c:pt idx="72">
                  <c:v>7.1999940000000011</c:v>
                </c:pt>
                <c:pt idx="73">
                  <c:v>7.299993999999999</c:v>
                </c:pt>
                <c:pt idx="74">
                  <c:v>7.3999940000000004</c:v>
                </c:pt>
                <c:pt idx="75">
                  <c:v>7.499994</c:v>
                </c:pt>
                <c:pt idx="76">
                  <c:v>7.5999939999999997</c:v>
                </c:pt>
                <c:pt idx="77">
                  <c:v>7.6999930000000001</c:v>
                </c:pt>
                <c:pt idx="78">
                  <c:v>7.799990000000002</c:v>
                </c:pt>
                <c:pt idx="79">
                  <c:v>7.8999900000000016</c:v>
                </c:pt>
                <c:pt idx="80">
                  <c:v>7.9999900000000013</c:v>
                </c:pt>
                <c:pt idx="81">
                  <c:v>8.0999899999999982</c:v>
                </c:pt>
                <c:pt idx="82">
                  <c:v>8.1999899999999997</c:v>
                </c:pt>
                <c:pt idx="83">
                  <c:v>8.2999899999999975</c:v>
                </c:pt>
                <c:pt idx="84">
                  <c:v>8.399989999999999</c:v>
                </c:pt>
                <c:pt idx="85">
                  <c:v>8.4999900000000004</c:v>
                </c:pt>
                <c:pt idx="86">
                  <c:v>8.5999899999999982</c:v>
                </c:pt>
                <c:pt idx="87">
                  <c:v>8.6999899999999997</c:v>
                </c:pt>
                <c:pt idx="88">
                  <c:v>8.7999900000000011</c:v>
                </c:pt>
                <c:pt idx="89">
                  <c:v>8.899989999999999</c:v>
                </c:pt>
                <c:pt idx="90">
                  <c:v>8.9999900000000004</c:v>
                </c:pt>
                <c:pt idx="91">
                  <c:v>9.0999899999999982</c:v>
                </c:pt>
                <c:pt idx="92">
                  <c:v>9.1999899999999997</c:v>
                </c:pt>
                <c:pt idx="93">
                  <c:v>9.2999900000000011</c:v>
                </c:pt>
                <c:pt idx="94">
                  <c:v>9.399989999999999</c:v>
                </c:pt>
                <c:pt idx="95">
                  <c:v>9.4999900000000004</c:v>
                </c:pt>
                <c:pt idx="96">
                  <c:v>9.5999900000000018</c:v>
                </c:pt>
                <c:pt idx="97">
                  <c:v>9.6999899999999997</c:v>
                </c:pt>
                <c:pt idx="98">
                  <c:v>9.7999900000000011</c:v>
                </c:pt>
                <c:pt idx="99">
                  <c:v>9.899989999999999</c:v>
                </c:pt>
                <c:pt idx="100">
                  <c:v>9.9999900000000004</c:v>
                </c:pt>
                <c:pt idx="101">
                  <c:v>10.099990000000002</c:v>
                </c:pt>
                <c:pt idx="102">
                  <c:v>10.19999</c:v>
                </c:pt>
                <c:pt idx="103">
                  <c:v>10.299990000000001</c:v>
                </c:pt>
                <c:pt idx="104">
                  <c:v>10.399990000000003</c:v>
                </c:pt>
                <c:pt idx="105">
                  <c:v>10.49999</c:v>
                </c:pt>
                <c:pt idx="106">
                  <c:v>10.599989999999998</c:v>
                </c:pt>
                <c:pt idx="107">
                  <c:v>10.69999</c:v>
                </c:pt>
                <c:pt idx="108">
                  <c:v>10.799989999999998</c:v>
                </c:pt>
                <c:pt idx="109">
                  <c:v>10.899989999999999</c:v>
                </c:pt>
                <c:pt idx="110">
                  <c:v>10.99999</c:v>
                </c:pt>
                <c:pt idx="111">
                  <c:v>11.099989999999998</c:v>
                </c:pt>
                <c:pt idx="112">
                  <c:v>11.19999</c:v>
                </c:pt>
                <c:pt idx="113">
                  <c:v>11.299990000000001</c:v>
                </c:pt>
                <c:pt idx="114">
                  <c:v>11.399989999999999</c:v>
                </c:pt>
                <c:pt idx="115">
                  <c:v>11.49999</c:v>
                </c:pt>
                <c:pt idx="116">
                  <c:v>11.599989999999998</c:v>
                </c:pt>
                <c:pt idx="117">
                  <c:v>11.69999</c:v>
                </c:pt>
                <c:pt idx="118">
                  <c:v>11.799990000000001</c:v>
                </c:pt>
                <c:pt idx="119">
                  <c:v>11.899989999999999</c:v>
                </c:pt>
                <c:pt idx="120">
                  <c:v>11.99999</c:v>
                </c:pt>
                <c:pt idx="121">
                  <c:v>12.099990000000002</c:v>
                </c:pt>
                <c:pt idx="122">
                  <c:v>12.19999</c:v>
                </c:pt>
                <c:pt idx="123">
                  <c:v>12.299990000000001</c:v>
                </c:pt>
                <c:pt idx="124">
                  <c:v>12.399989999999999</c:v>
                </c:pt>
                <c:pt idx="125">
                  <c:v>12.49999</c:v>
                </c:pt>
                <c:pt idx="126">
                  <c:v>12.599990000000002</c:v>
                </c:pt>
                <c:pt idx="127">
                  <c:v>12.69999</c:v>
                </c:pt>
                <c:pt idx="128">
                  <c:v>12.799990000000001</c:v>
                </c:pt>
                <c:pt idx="129">
                  <c:v>12.899990000000003</c:v>
                </c:pt>
                <c:pt idx="130">
                  <c:v>12.99999</c:v>
                </c:pt>
                <c:pt idx="131">
                  <c:v>13.099989999999998</c:v>
                </c:pt>
                <c:pt idx="132">
                  <c:v>13.19999</c:v>
                </c:pt>
                <c:pt idx="133">
                  <c:v>13.299989999999998</c:v>
                </c:pt>
                <c:pt idx="134">
                  <c:v>13.399989999999999</c:v>
                </c:pt>
                <c:pt idx="135">
                  <c:v>13.49999</c:v>
                </c:pt>
                <c:pt idx="136">
                  <c:v>13.599989999999998</c:v>
                </c:pt>
                <c:pt idx="137">
                  <c:v>13.69999</c:v>
                </c:pt>
                <c:pt idx="138">
                  <c:v>13.799989999999998</c:v>
                </c:pt>
                <c:pt idx="139">
                  <c:v>13.899989999999999</c:v>
                </c:pt>
                <c:pt idx="140">
                  <c:v>13.99999</c:v>
                </c:pt>
                <c:pt idx="141">
                  <c:v>14.099989999999998</c:v>
                </c:pt>
                <c:pt idx="142">
                  <c:v>14.19999</c:v>
                </c:pt>
                <c:pt idx="143">
                  <c:v>14.299989999999998</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15.399989999999999</c:v>
                </c:pt>
                <c:pt idx="155">
                  <c:v>15.49999</c:v>
                </c:pt>
                <c:pt idx="156">
                  <c:v>15.599989999999998</c:v>
                </c:pt>
                <c:pt idx="157">
                  <c:v>15.69999</c:v>
                </c:pt>
                <c:pt idx="158">
                  <c:v>15.799989999999998</c:v>
                </c:pt>
                <c:pt idx="159">
                  <c:v>15.899989999999999</c:v>
                </c:pt>
                <c:pt idx="160">
                  <c:v>15.99999</c:v>
                </c:pt>
                <c:pt idx="161">
                  <c:v>16.099989999999998</c:v>
                </c:pt>
                <c:pt idx="162">
                  <c:v>16.19999</c:v>
                </c:pt>
                <c:pt idx="163">
                  <c:v>16.299989999999998</c:v>
                </c:pt>
                <c:pt idx="164">
                  <c:v>16.399989999999999</c:v>
                </c:pt>
                <c:pt idx="165">
                  <c:v>16.49999</c:v>
                </c:pt>
                <c:pt idx="166">
                  <c:v>16.599989999999998</c:v>
                </c:pt>
                <c:pt idx="167">
                  <c:v>16.69999</c:v>
                </c:pt>
                <c:pt idx="168">
                  <c:v>16.799989999999998</c:v>
                </c:pt>
                <c:pt idx="169">
                  <c:v>16.899989999999999</c:v>
                </c:pt>
                <c:pt idx="170">
                  <c:v>16.99999</c:v>
                </c:pt>
                <c:pt idx="171">
                  <c:v>17.099989999999998</c:v>
                </c:pt>
                <c:pt idx="172">
                  <c:v>17.19998</c:v>
                </c:pt>
                <c:pt idx="173">
                  <c:v>17.299979999999998</c:v>
                </c:pt>
                <c:pt idx="174">
                  <c:v>17.399979999999999</c:v>
                </c:pt>
                <c:pt idx="175">
                  <c:v>17.499979999999997</c:v>
                </c:pt>
                <c:pt idx="176">
                  <c:v>17.599979999999999</c:v>
                </c:pt>
                <c:pt idx="177">
                  <c:v>17.69998</c:v>
                </c:pt>
                <c:pt idx="178">
                  <c:v>17.799990000000001</c:v>
                </c:pt>
                <c:pt idx="179">
                  <c:v>17.899989999999999</c:v>
                </c:pt>
                <c:pt idx="180">
                  <c:v>17.99999</c:v>
                </c:pt>
                <c:pt idx="181">
                  <c:v>18.099989999999998</c:v>
                </c:pt>
                <c:pt idx="182">
                  <c:v>18.19999</c:v>
                </c:pt>
                <c:pt idx="183">
                  <c:v>18.299989999999998</c:v>
                </c:pt>
                <c:pt idx="184">
                  <c:v>18.399989999999999</c:v>
                </c:pt>
                <c:pt idx="185">
                  <c:v>18.499979999999997</c:v>
                </c:pt>
                <c:pt idx="186">
                  <c:v>18.599979999999999</c:v>
                </c:pt>
                <c:pt idx="187">
                  <c:v>18.699979999999996</c:v>
                </c:pt>
                <c:pt idx="188">
                  <c:v>18.799980000000001</c:v>
                </c:pt>
                <c:pt idx="189">
                  <c:v>18.899979999999996</c:v>
                </c:pt>
                <c:pt idx="190">
                  <c:v>18.999980000000001</c:v>
                </c:pt>
                <c:pt idx="191">
                  <c:v>19.099979999999999</c:v>
                </c:pt>
                <c:pt idx="192">
                  <c:v>19.19998</c:v>
                </c:pt>
                <c:pt idx="193">
                  <c:v>19.299979999999998</c:v>
                </c:pt>
                <c:pt idx="194">
                  <c:v>19.399979999999999</c:v>
                </c:pt>
                <c:pt idx="195">
                  <c:v>19.499979999999997</c:v>
                </c:pt>
                <c:pt idx="196">
                  <c:v>19.599979999999999</c:v>
                </c:pt>
                <c:pt idx="197">
                  <c:v>19.69998</c:v>
                </c:pt>
                <c:pt idx="198">
                  <c:v>19.799980000000001</c:v>
                </c:pt>
                <c:pt idx="199">
                  <c:v>19.899979999999999</c:v>
                </c:pt>
                <c:pt idx="200">
                  <c:v>19.999980000000001</c:v>
                </c:pt>
                <c:pt idx="201">
                  <c:v>20.099979999999999</c:v>
                </c:pt>
                <c:pt idx="202">
                  <c:v>20.19998</c:v>
                </c:pt>
                <c:pt idx="203">
                  <c:v>20.299979999999998</c:v>
                </c:pt>
                <c:pt idx="204">
                  <c:v>20.399980000000003</c:v>
                </c:pt>
                <c:pt idx="205">
                  <c:v>20.499979999999997</c:v>
                </c:pt>
                <c:pt idx="206">
                  <c:v>20.599980000000002</c:v>
                </c:pt>
                <c:pt idx="207">
                  <c:v>20.69998</c:v>
                </c:pt>
                <c:pt idx="208">
                  <c:v>20.799980000000001</c:v>
                </c:pt>
                <c:pt idx="209">
                  <c:v>20.899979999999999</c:v>
                </c:pt>
                <c:pt idx="210">
                  <c:v>20.999979999999997</c:v>
                </c:pt>
                <c:pt idx="211">
                  <c:v>21.099979999999999</c:v>
                </c:pt>
                <c:pt idx="212">
                  <c:v>21.199979999999996</c:v>
                </c:pt>
                <c:pt idx="213">
                  <c:v>21.299980000000001</c:v>
                </c:pt>
                <c:pt idx="214">
                  <c:v>21.399979999999996</c:v>
                </c:pt>
                <c:pt idx="215">
                  <c:v>21.499980000000001</c:v>
                </c:pt>
                <c:pt idx="216">
                  <c:v>21.599979999999999</c:v>
                </c:pt>
                <c:pt idx="217">
                  <c:v>21.69998</c:v>
                </c:pt>
                <c:pt idx="218">
                  <c:v>21.799979999999998</c:v>
                </c:pt>
                <c:pt idx="219">
                  <c:v>21.899979999999999</c:v>
                </c:pt>
                <c:pt idx="220">
                  <c:v>21.999979999999997</c:v>
                </c:pt>
                <c:pt idx="221">
                  <c:v>22.099979999999999</c:v>
                </c:pt>
                <c:pt idx="222">
                  <c:v>22.19998</c:v>
                </c:pt>
                <c:pt idx="223">
                  <c:v>22.299980000000001</c:v>
                </c:pt>
                <c:pt idx="224">
                  <c:v>22.399979999999999</c:v>
                </c:pt>
                <c:pt idx="225">
                  <c:v>22.499980000000001</c:v>
                </c:pt>
                <c:pt idx="226">
                  <c:v>22.599979999999999</c:v>
                </c:pt>
                <c:pt idx="227">
                  <c:v>22.69998</c:v>
                </c:pt>
                <c:pt idx="228">
                  <c:v>22.799979999999998</c:v>
                </c:pt>
                <c:pt idx="229">
                  <c:v>22.899980000000003</c:v>
                </c:pt>
                <c:pt idx="230">
                  <c:v>22.999979999999997</c:v>
                </c:pt>
                <c:pt idx="231">
                  <c:v>23.099980000000002</c:v>
                </c:pt>
                <c:pt idx="232">
                  <c:v>23.19998</c:v>
                </c:pt>
                <c:pt idx="233">
                  <c:v>23.299980000000001</c:v>
                </c:pt>
                <c:pt idx="234">
                  <c:v>23.399979999999999</c:v>
                </c:pt>
                <c:pt idx="235">
                  <c:v>23.499979999999997</c:v>
                </c:pt>
                <c:pt idx="236">
                  <c:v>23.599979999999999</c:v>
                </c:pt>
                <c:pt idx="237">
                  <c:v>23.699979999999996</c:v>
                </c:pt>
                <c:pt idx="238">
                  <c:v>23.799980000000001</c:v>
                </c:pt>
                <c:pt idx="239">
                  <c:v>23.899979999999996</c:v>
                </c:pt>
                <c:pt idx="240">
                  <c:v>23.999980000000001</c:v>
                </c:pt>
                <c:pt idx="241">
                  <c:v>24.099979999999999</c:v>
                </c:pt>
                <c:pt idx="242">
                  <c:v>24.19998</c:v>
                </c:pt>
                <c:pt idx="243">
                  <c:v>24.299979999999998</c:v>
                </c:pt>
                <c:pt idx="244">
                  <c:v>24.399979999999999</c:v>
                </c:pt>
                <c:pt idx="245">
                  <c:v>24.499979999999997</c:v>
                </c:pt>
                <c:pt idx="246">
                  <c:v>24.599979999999999</c:v>
                </c:pt>
                <c:pt idx="247">
                  <c:v>24.69998</c:v>
                </c:pt>
                <c:pt idx="248">
                  <c:v>24.799980000000001</c:v>
                </c:pt>
                <c:pt idx="249">
                  <c:v>24.899979999999999</c:v>
                </c:pt>
                <c:pt idx="250">
                  <c:v>24.999980000000001</c:v>
                </c:pt>
                <c:pt idx="251">
                  <c:v>25.099979999999999</c:v>
                </c:pt>
                <c:pt idx="252">
                  <c:v>25.19998</c:v>
                </c:pt>
                <c:pt idx="253">
                  <c:v>25.299979999999998</c:v>
                </c:pt>
                <c:pt idx="254">
                  <c:v>25.399980000000003</c:v>
                </c:pt>
                <c:pt idx="255">
                  <c:v>25.499979999999997</c:v>
                </c:pt>
                <c:pt idx="256">
                  <c:v>25.599980000000002</c:v>
                </c:pt>
                <c:pt idx="257">
                  <c:v>25.69998</c:v>
                </c:pt>
                <c:pt idx="258">
                  <c:v>25.799980000000001</c:v>
                </c:pt>
                <c:pt idx="259">
                  <c:v>25.899979999999999</c:v>
                </c:pt>
                <c:pt idx="260">
                  <c:v>25.999979999999997</c:v>
                </c:pt>
                <c:pt idx="261">
                  <c:v>26.099979999999999</c:v>
                </c:pt>
                <c:pt idx="262">
                  <c:v>26.199979999999996</c:v>
                </c:pt>
                <c:pt idx="263">
                  <c:v>26.299980000000001</c:v>
                </c:pt>
                <c:pt idx="264">
                  <c:v>26.399979999999996</c:v>
                </c:pt>
                <c:pt idx="265">
                  <c:v>26.499980000000001</c:v>
                </c:pt>
                <c:pt idx="266">
                  <c:v>26.599979999999999</c:v>
                </c:pt>
                <c:pt idx="267">
                  <c:v>26.69998</c:v>
                </c:pt>
                <c:pt idx="268">
                  <c:v>26.799979999999998</c:v>
                </c:pt>
                <c:pt idx="269">
                  <c:v>26.899979999999999</c:v>
                </c:pt>
                <c:pt idx="270">
                  <c:v>26.999979999999997</c:v>
                </c:pt>
                <c:pt idx="271">
                  <c:v>27.099979999999999</c:v>
                </c:pt>
                <c:pt idx="272">
                  <c:v>27.19998</c:v>
                </c:pt>
                <c:pt idx="273">
                  <c:v>27.299980000000001</c:v>
                </c:pt>
                <c:pt idx="274">
                  <c:v>27.399979999999999</c:v>
                </c:pt>
                <c:pt idx="275">
                  <c:v>27.499980000000001</c:v>
                </c:pt>
                <c:pt idx="276">
                  <c:v>27.599979999999999</c:v>
                </c:pt>
                <c:pt idx="277">
                  <c:v>27.69998</c:v>
                </c:pt>
                <c:pt idx="278">
                  <c:v>27.799979999999998</c:v>
                </c:pt>
                <c:pt idx="279">
                  <c:v>27.899980000000003</c:v>
                </c:pt>
                <c:pt idx="280">
                  <c:v>27.999979999999997</c:v>
                </c:pt>
                <c:pt idx="281">
                  <c:v>28.099980000000002</c:v>
                </c:pt>
                <c:pt idx="282">
                  <c:v>28.19998</c:v>
                </c:pt>
                <c:pt idx="283">
                  <c:v>28.299980000000001</c:v>
                </c:pt>
                <c:pt idx="284">
                  <c:v>28.399979999999999</c:v>
                </c:pt>
                <c:pt idx="285">
                  <c:v>28.499979999999997</c:v>
                </c:pt>
                <c:pt idx="286">
                  <c:v>28.599979999999999</c:v>
                </c:pt>
                <c:pt idx="287">
                  <c:v>28.699979999999996</c:v>
                </c:pt>
                <c:pt idx="288">
                  <c:v>28.799980000000001</c:v>
                </c:pt>
                <c:pt idx="289">
                  <c:v>28.899979999999996</c:v>
                </c:pt>
                <c:pt idx="290">
                  <c:v>28.999969999999998</c:v>
                </c:pt>
                <c:pt idx="291">
                  <c:v>29.099970000000003</c:v>
                </c:pt>
                <c:pt idx="292">
                  <c:v>29.199969999999997</c:v>
                </c:pt>
                <c:pt idx="293">
                  <c:v>29.299970000000002</c:v>
                </c:pt>
                <c:pt idx="294">
                  <c:v>29.39997</c:v>
                </c:pt>
                <c:pt idx="295">
                  <c:v>29.499970000000001</c:v>
                </c:pt>
                <c:pt idx="296">
                  <c:v>29.599969999999999</c:v>
                </c:pt>
                <c:pt idx="297">
                  <c:v>29.69997</c:v>
                </c:pt>
                <c:pt idx="298">
                  <c:v>29.799969999999998</c:v>
                </c:pt>
                <c:pt idx="299">
                  <c:v>29.89997</c:v>
                </c:pt>
                <c:pt idx="300">
                  <c:v>29.999970000000001</c:v>
                </c:pt>
                <c:pt idx="301">
                  <c:v>30.099969999999995</c:v>
                </c:pt>
                <c:pt idx="302">
                  <c:v>30.199969999999997</c:v>
                </c:pt>
                <c:pt idx="303">
                  <c:v>30.299969999999998</c:v>
                </c:pt>
                <c:pt idx="304">
                  <c:v>30.39997</c:v>
                </c:pt>
                <c:pt idx="305">
                  <c:v>30.499970000000001</c:v>
                </c:pt>
                <c:pt idx="306">
                  <c:v>30.599970000000003</c:v>
                </c:pt>
                <c:pt idx="307">
                  <c:v>30.699969999999997</c:v>
                </c:pt>
                <c:pt idx="308">
                  <c:v>30.799969999999998</c:v>
                </c:pt>
                <c:pt idx="309">
                  <c:v>30.89997</c:v>
                </c:pt>
                <c:pt idx="310">
                  <c:v>30.999970000000001</c:v>
                </c:pt>
                <c:pt idx="311">
                  <c:v>31.099969999999995</c:v>
                </c:pt>
                <c:pt idx="312">
                  <c:v>31.199970000000004</c:v>
                </c:pt>
                <c:pt idx="313">
                  <c:v>31.299969999999998</c:v>
                </c:pt>
                <c:pt idx="314">
                  <c:v>31.39997</c:v>
                </c:pt>
                <c:pt idx="315">
                  <c:v>31.499970000000001</c:v>
                </c:pt>
                <c:pt idx="316">
                  <c:v>31.599970000000003</c:v>
                </c:pt>
                <c:pt idx="317">
                  <c:v>31.699969999999997</c:v>
                </c:pt>
                <c:pt idx="318">
                  <c:v>31.799969999999998</c:v>
                </c:pt>
                <c:pt idx="319">
                  <c:v>31.89997</c:v>
                </c:pt>
                <c:pt idx="320">
                  <c:v>31.999970000000001</c:v>
                </c:pt>
                <c:pt idx="321">
                  <c:v>32.099969999999999</c:v>
                </c:pt>
                <c:pt idx="322">
                  <c:v>32.199970000000008</c:v>
                </c:pt>
                <c:pt idx="323">
                  <c:v>32.299970000000002</c:v>
                </c:pt>
                <c:pt idx="324">
                  <c:v>32.399970000000003</c:v>
                </c:pt>
                <c:pt idx="325">
                  <c:v>32.499970000000005</c:v>
                </c:pt>
                <c:pt idx="326">
                  <c:v>32.599969999999999</c:v>
                </c:pt>
                <c:pt idx="327">
                  <c:v>32.69997</c:v>
                </c:pt>
                <c:pt idx="328">
                  <c:v>32.799970000000002</c:v>
                </c:pt>
                <c:pt idx="329">
                  <c:v>32.899970000000003</c:v>
                </c:pt>
                <c:pt idx="330">
                  <c:v>32.999970000000005</c:v>
                </c:pt>
                <c:pt idx="331">
                  <c:v>33.099970000000006</c:v>
                </c:pt>
                <c:pt idx="332">
                  <c:v>33.19997</c:v>
                </c:pt>
                <c:pt idx="333">
                  <c:v>33.299970000000002</c:v>
                </c:pt>
                <c:pt idx="334">
                  <c:v>33.399970000000003</c:v>
                </c:pt>
                <c:pt idx="335">
                  <c:v>33.499970000000005</c:v>
                </c:pt>
                <c:pt idx="336">
                  <c:v>33.599969999999999</c:v>
                </c:pt>
                <c:pt idx="337">
                  <c:v>33.699970000000008</c:v>
                </c:pt>
                <c:pt idx="338">
                  <c:v>33.799970000000002</c:v>
                </c:pt>
                <c:pt idx="339">
                  <c:v>33.899970000000003</c:v>
                </c:pt>
                <c:pt idx="340">
                  <c:v>33.999970000000005</c:v>
                </c:pt>
                <c:pt idx="341">
                  <c:v>34.099970000000006</c:v>
                </c:pt>
                <c:pt idx="342">
                  <c:v>34.19997</c:v>
                </c:pt>
                <c:pt idx="343">
                  <c:v>34.299970000000002</c:v>
                </c:pt>
                <c:pt idx="344">
                  <c:v>34.399970000000003</c:v>
                </c:pt>
                <c:pt idx="345">
                  <c:v>34.499970000000005</c:v>
                </c:pt>
                <c:pt idx="346">
                  <c:v>34.599969999999999</c:v>
                </c:pt>
                <c:pt idx="347">
                  <c:v>34.699970000000008</c:v>
                </c:pt>
                <c:pt idx="348">
                  <c:v>34.799970000000002</c:v>
                </c:pt>
                <c:pt idx="349">
                  <c:v>34.899970000000003</c:v>
                </c:pt>
                <c:pt idx="350">
                  <c:v>34.999970000000005</c:v>
                </c:pt>
                <c:pt idx="351">
                  <c:v>35.099969999999999</c:v>
                </c:pt>
                <c:pt idx="352">
                  <c:v>35.19997</c:v>
                </c:pt>
                <c:pt idx="353">
                  <c:v>35.299970000000002</c:v>
                </c:pt>
                <c:pt idx="354">
                  <c:v>35.399970000000003</c:v>
                </c:pt>
                <c:pt idx="355">
                  <c:v>35.499970000000005</c:v>
                </c:pt>
                <c:pt idx="356">
                  <c:v>35.599970000000006</c:v>
                </c:pt>
                <c:pt idx="357">
                  <c:v>35.69997</c:v>
                </c:pt>
                <c:pt idx="358">
                  <c:v>35.799970000000002</c:v>
                </c:pt>
                <c:pt idx="359">
                  <c:v>35.899970000000003</c:v>
                </c:pt>
                <c:pt idx="360">
                  <c:v>35.999970000000005</c:v>
                </c:pt>
                <c:pt idx="361">
                  <c:v>36.099969999999999</c:v>
                </c:pt>
                <c:pt idx="362">
                  <c:v>36.199970000000008</c:v>
                </c:pt>
                <c:pt idx="363">
                  <c:v>36.299970000000002</c:v>
                </c:pt>
                <c:pt idx="364">
                  <c:v>36.399970000000003</c:v>
                </c:pt>
                <c:pt idx="365">
                  <c:v>36.499970000000005</c:v>
                </c:pt>
                <c:pt idx="366">
                  <c:v>36.599970000000006</c:v>
                </c:pt>
                <c:pt idx="367">
                  <c:v>36.69997</c:v>
                </c:pt>
                <c:pt idx="368">
                  <c:v>36.799970000000002</c:v>
                </c:pt>
                <c:pt idx="369">
                  <c:v>36.899970000000003</c:v>
                </c:pt>
                <c:pt idx="370">
                  <c:v>36.999970000000005</c:v>
                </c:pt>
                <c:pt idx="371">
                  <c:v>37.099969999999999</c:v>
                </c:pt>
                <c:pt idx="372">
                  <c:v>37.199970000000008</c:v>
                </c:pt>
                <c:pt idx="373">
                  <c:v>37.299970000000002</c:v>
                </c:pt>
                <c:pt idx="374">
                  <c:v>37.399970000000003</c:v>
                </c:pt>
                <c:pt idx="375">
                  <c:v>37.499970000000005</c:v>
                </c:pt>
                <c:pt idx="376">
                  <c:v>37.599969999999999</c:v>
                </c:pt>
                <c:pt idx="377">
                  <c:v>37.69997</c:v>
                </c:pt>
                <c:pt idx="378">
                  <c:v>37.799970000000002</c:v>
                </c:pt>
                <c:pt idx="379">
                  <c:v>37.899970000000003</c:v>
                </c:pt>
                <c:pt idx="380">
                  <c:v>37.999970000000005</c:v>
                </c:pt>
                <c:pt idx="381">
                  <c:v>38.099980000000002</c:v>
                </c:pt>
                <c:pt idx="382">
                  <c:v>38.199980000000011</c:v>
                </c:pt>
                <c:pt idx="383">
                  <c:v>38.299980000000005</c:v>
                </c:pt>
                <c:pt idx="384">
                  <c:v>38.399979999999999</c:v>
                </c:pt>
                <c:pt idx="385">
                  <c:v>38.499980000000001</c:v>
                </c:pt>
                <c:pt idx="386">
                  <c:v>38.599989999999998</c:v>
                </c:pt>
                <c:pt idx="387">
                  <c:v>38.699990000000007</c:v>
                </c:pt>
                <c:pt idx="388">
                  <c:v>38.799990000000008</c:v>
                </c:pt>
                <c:pt idx="389">
                  <c:v>38.899990000000003</c:v>
                </c:pt>
                <c:pt idx="390">
                  <c:v>39</c:v>
                </c:pt>
                <c:pt idx="391">
                  <c:v>39.1</c:v>
                </c:pt>
                <c:pt idx="392">
                  <c:v>39.200000000000003</c:v>
                </c:pt>
                <c:pt idx="393">
                  <c:v>39.300000000000004</c:v>
                </c:pt>
                <c:pt idx="394">
                  <c:v>39.400010000000002</c:v>
                </c:pt>
                <c:pt idx="395">
                  <c:v>39.500010000000003</c:v>
                </c:pt>
                <c:pt idx="396">
                  <c:v>39.600009999999997</c:v>
                </c:pt>
                <c:pt idx="397">
                  <c:v>39.700010000000006</c:v>
                </c:pt>
                <c:pt idx="398">
                  <c:v>39.80001</c:v>
                </c:pt>
                <c:pt idx="399">
                  <c:v>39.900020000000005</c:v>
                </c:pt>
                <c:pt idx="400">
                  <c:v>40.000019999999999</c:v>
                </c:pt>
                <c:pt idx="401">
                  <c:v>40.100020000000001</c:v>
                </c:pt>
                <c:pt idx="402">
                  <c:v>40.200020000000009</c:v>
                </c:pt>
                <c:pt idx="403">
                  <c:v>40.300030000000007</c:v>
                </c:pt>
                <c:pt idx="404">
                  <c:v>40.400030000000001</c:v>
                </c:pt>
                <c:pt idx="405">
                  <c:v>40.500030000000002</c:v>
                </c:pt>
                <c:pt idx="406">
                  <c:v>40.600029999999997</c:v>
                </c:pt>
                <c:pt idx="407">
                  <c:v>40.700040000000008</c:v>
                </c:pt>
                <c:pt idx="408">
                  <c:v>40.800040000000003</c:v>
                </c:pt>
                <c:pt idx="409">
                  <c:v>40.900040000000004</c:v>
                </c:pt>
                <c:pt idx="410">
                  <c:v>41.000039999999998</c:v>
                </c:pt>
                <c:pt idx="411">
                  <c:v>41.100040000000007</c:v>
                </c:pt>
                <c:pt idx="412">
                  <c:v>41.200050000000005</c:v>
                </c:pt>
                <c:pt idx="413">
                  <c:v>41.300050000000006</c:v>
                </c:pt>
                <c:pt idx="414">
                  <c:v>41.40005</c:v>
                </c:pt>
                <c:pt idx="415">
                  <c:v>41.500050000000002</c:v>
                </c:pt>
                <c:pt idx="416">
                  <c:v>41.600059999999999</c:v>
                </c:pt>
                <c:pt idx="417">
                  <c:v>41.700060000000008</c:v>
                </c:pt>
                <c:pt idx="418">
                  <c:v>41.800060000000002</c:v>
                </c:pt>
                <c:pt idx="419">
                  <c:v>41.900060000000003</c:v>
                </c:pt>
                <c:pt idx="420">
                  <c:v>42.000070000000001</c:v>
                </c:pt>
                <c:pt idx="421">
                  <c:v>42.100070000000002</c:v>
                </c:pt>
                <c:pt idx="422">
                  <c:v>42.200070000000004</c:v>
                </c:pt>
                <c:pt idx="423">
                  <c:v>42.300070000000005</c:v>
                </c:pt>
                <c:pt idx="424">
                  <c:v>42.400069999999999</c:v>
                </c:pt>
                <c:pt idx="425">
                  <c:v>42.500079999999997</c:v>
                </c:pt>
                <c:pt idx="426">
                  <c:v>42.600080000000005</c:v>
                </c:pt>
                <c:pt idx="427">
                  <c:v>42.700080000000007</c:v>
                </c:pt>
                <c:pt idx="428">
                  <c:v>42.800080000000001</c:v>
                </c:pt>
                <c:pt idx="429">
                  <c:v>42.900090000000006</c:v>
                </c:pt>
                <c:pt idx="430">
                  <c:v>43.00009</c:v>
                </c:pt>
                <c:pt idx="431">
                  <c:v>43.100090000000009</c:v>
                </c:pt>
                <c:pt idx="432">
                  <c:v>43.200090000000003</c:v>
                </c:pt>
                <c:pt idx="433">
                  <c:v>43.300090000000004</c:v>
                </c:pt>
                <c:pt idx="434">
                  <c:v>43.400100000000002</c:v>
                </c:pt>
                <c:pt idx="435">
                  <c:v>43.500100000000003</c:v>
                </c:pt>
                <c:pt idx="436">
                  <c:v>43.600100000000005</c:v>
                </c:pt>
                <c:pt idx="437">
                  <c:v>43.700100000000006</c:v>
                </c:pt>
                <c:pt idx="438">
                  <c:v>43.800110000000004</c:v>
                </c:pt>
                <c:pt idx="439">
                  <c:v>43.900109999999998</c:v>
                </c:pt>
                <c:pt idx="440">
                  <c:v>44.000109999999999</c:v>
                </c:pt>
                <c:pt idx="441">
                  <c:v>44.100110000000008</c:v>
                </c:pt>
                <c:pt idx="442">
                  <c:v>44.200120000000005</c:v>
                </c:pt>
                <c:pt idx="443">
                  <c:v>44.300120000000007</c:v>
                </c:pt>
                <c:pt idx="444">
                  <c:v>44.400120000000001</c:v>
                </c:pt>
                <c:pt idx="445">
                  <c:v>44.500119999999995</c:v>
                </c:pt>
                <c:pt idx="446">
                  <c:v>44.600120000000004</c:v>
                </c:pt>
                <c:pt idx="447">
                  <c:v>44.700130000000001</c:v>
                </c:pt>
                <c:pt idx="448">
                  <c:v>44.800130000000003</c:v>
                </c:pt>
                <c:pt idx="449">
                  <c:v>44.900130000000004</c:v>
                </c:pt>
                <c:pt idx="450">
                  <c:v>45.000129999999999</c:v>
                </c:pt>
                <c:pt idx="451">
                  <c:v>45.10014000000001</c:v>
                </c:pt>
                <c:pt idx="452">
                  <c:v>45.200140000000005</c:v>
                </c:pt>
                <c:pt idx="453">
                  <c:v>45.300139999999999</c:v>
                </c:pt>
                <c:pt idx="454">
                  <c:v>45.40014</c:v>
                </c:pt>
                <c:pt idx="455">
                  <c:v>45.500149999999998</c:v>
                </c:pt>
                <c:pt idx="456">
                  <c:v>45.600150000000006</c:v>
                </c:pt>
                <c:pt idx="457">
                  <c:v>45.700150000000008</c:v>
                </c:pt>
                <c:pt idx="458">
                  <c:v>45.800150000000002</c:v>
                </c:pt>
                <c:pt idx="459">
                  <c:v>45.900149999999996</c:v>
                </c:pt>
                <c:pt idx="460">
                  <c:v>46.000160000000001</c:v>
                </c:pt>
                <c:pt idx="461">
                  <c:v>46.100160000000002</c:v>
                </c:pt>
                <c:pt idx="462">
                  <c:v>46.200160000000004</c:v>
                </c:pt>
                <c:pt idx="463">
                  <c:v>46.300160000000005</c:v>
                </c:pt>
                <c:pt idx="464">
                  <c:v>46.400170000000003</c:v>
                </c:pt>
                <c:pt idx="465">
                  <c:v>46.500169999999997</c:v>
                </c:pt>
                <c:pt idx="466">
                  <c:v>46.600170000000006</c:v>
                </c:pt>
                <c:pt idx="467">
                  <c:v>46.70017</c:v>
                </c:pt>
                <c:pt idx="468">
                  <c:v>46.800170000000001</c:v>
                </c:pt>
                <c:pt idx="469">
                  <c:v>46.900179999999999</c:v>
                </c:pt>
                <c:pt idx="470">
                  <c:v>47.00018</c:v>
                </c:pt>
                <c:pt idx="471">
                  <c:v>47.100180000000009</c:v>
                </c:pt>
                <c:pt idx="472">
                  <c:v>47.200180000000003</c:v>
                </c:pt>
                <c:pt idx="473">
                  <c:v>47.300190000000001</c:v>
                </c:pt>
                <c:pt idx="474">
                  <c:v>47.400190000000002</c:v>
                </c:pt>
                <c:pt idx="475">
                  <c:v>47.500190000000003</c:v>
                </c:pt>
                <c:pt idx="476">
                  <c:v>47.600190000000005</c:v>
                </c:pt>
                <c:pt idx="477">
                  <c:v>47.700200000000002</c:v>
                </c:pt>
                <c:pt idx="478">
                  <c:v>47.800200000000004</c:v>
                </c:pt>
                <c:pt idx="479">
                  <c:v>47.900199999999998</c:v>
                </c:pt>
                <c:pt idx="480">
                  <c:v>48.000200000000007</c:v>
                </c:pt>
                <c:pt idx="481">
                  <c:v>48.100200000000001</c:v>
                </c:pt>
                <c:pt idx="482">
                  <c:v>48.200210000000006</c:v>
                </c:pt>
                <c:pt idx="483">
                  <c:v>48.30021</c:v>
                </c:pt>
                <c:pt idx="484">
                  <c:v>48.400210000000001</c:v>
                </c:pt>
                <c:pt idx="485">
                  <c:v>48.50021000000001</c:v>
                </c:pt>
                <c:pt idx="486">
                  <c:v>48.600220000000007</c:v>
                </c:pt>
                <c:pt idx="487">
                  <c:v>48.700220000000002</c:v>
                </c:pt>
                <c:pt idx="488">
                  <c:v>48.800220000000003</c:v>
                </c:pt>
                <c:pt idx="489">
                  <c:v>48.900219999999997</c:v>
                </c:pt>
                <c:pt idx="490">
                  <c:v>49.000230000000009</c:v>
                </c:pt>
                <c:pt idx="491">
                  <c:v>49.100230000000003</c:v>
                </c:pt>
                <c:pt idx="492">
                  <c:v>49.200230000000005</c:v>
                </c:pt>
                <c:pt idx="493">
                  <c:v>49.300229999999999</c:v>
                </c:pt>
                <c:pt idx="494">
                  <c:v>49.400230000000001</c:v>
                </c:pt>
                <c:pt idx="495">
                  <c:v>49.500240000000005</c:v>
                </c:pt>
                <c:pt idx="496">
                  <c:v>49.600240000000007</c:v>
                </c:pt>
                <c:pt idx="497">
                  <c:v>49.700240000000001</c:v>
                </c:pt>
                <c:pt idx="498">
                  <c:v>49.800240000000002</c:v>
                </c:pt>
                <c:pt idx="499">
                  <c:v>49.90025</c:v>
                </c:pt>
                <c:pt idx="500">
                  <c:v>50.000250000000008</c:v>
                </c:pt>
                <c:pt idx="501">
                  <c:v>50.100250000000003</c:v>
                </c:pt>
                <c:pt idx="502">
                  <c:v>50.200250000000004</c:v>
                </c:pt>
                <c:pt idx="503">
                  <c:v>50.300260000000002</c:v>
                </c:pt>
                <c:pt idx="504">
                  <c:v>50.400260000000003</c:v>
                </c:pt>
                <c:pt idx="505">
                  <c:v>50.500260000000004</c:v>
                </c:pt>
                <c:pt idx="506">
                  <c:v>50.600260000000006</c:v>
                </c:pt>
                <c:pt idx="507">
                  <c:v>50.70026</c:v>
                </c:pt>
                <c:pt idx="508">
                  <c:v>50.800269999999998</c:v>
                </c:pt>
                <c:pt idx="509">
                  <c:v>50.900269999999999</c:v>
                </c:pt>
                <c:pt idx="510">
                  <c:v>51.000270000000008</c:v>
                </c:pt>
                <c:pt idx="511">
                  <c:v>51.100270000000002</c:v>
                </c:pt>
                <c:pt idx="512">
                  <c:v>51.200280000000006</c:v>
                </c:pt>
                <c:pt idx="513">
                  <c:v>51.300280000000001</c:v>
                </c:pt>
                <c:pt idx="514">
                  <c:v>51.400279999999995</c:v>
                </c:pt>
                <c:pt idx="515">
                  <c:v>51.500280000000004</c:v>
                </c:pt>
                <c:pt idx="516">
                  <c:v>51.600280000000005</c:v>
                </c:pt>
                <c:pt idx="517">
                  <c:v>51.700290000000003</c:v>
                </c:pt>
                <c:pt idx="518">
                  <c:v>51.800290000000004</c:v>
                </c:pt>
                <c:pt idx="519">
                  <c:v>51.900290000000005</c:v>
                </c:pt>
                <c:pt idx="520">
                  <c:v>52.000290000000007</c:v>
                </c:pt>
                <c:pt idx="521">
                  <c:v>52.100300000000004</c:v>
                </c:pt>
                <c:pt idx="522">
                  <c:v>52.200299999999999</c:v>
                </c:pt>
                <c:pt idx="523">
                  <c:v>52.3003</c:v>
                </c:pt>
                <c:pt idx="524">
                  <c:v>52.400300000000009</c:v>
                </c:pt>
                <c:pt idx="525">
                  <c:v>52.500310000000006</c:v>
                </c:pt>
                <c:pt idx="526">
                  <c:v>52.600310000000007</c:v>
                </c:pt>
                <c:pt idx="527">
                  <c:v>52.700310000000002</c:v>
                </c:pt>
                <c:pt idx="528">
                  <c:v>52.800309999999996</c:v>
                </c:pt>
                <c:pt idx="529">
                  <c:v>52.900310000000005</c:v>
                </c:pt>
                <c:pt idx="530">
                  <c:v>53.000320000000002</c:v>
                </c:pt>
                <c:pt idx="531">
                  <c:v>53.100320000000004</c:v>
                </c:pt>
                <c:pt idx="532">
                  <c:v>53.200320000000005</c:v>
                </c:pt>
                <c:pt idx="533">
                  <c:v>53.300319999999999</c:v>
                </c:pt>
                <c:pt idx="534">
                  <c:v>53.400329999999997</c:v>
                </c:pt>
                <c:pt idx="535">
                  <c:v>53.500330000000005</c:v>
                </c:pt>
                <c:pt idx="536">
                  <c:v>53.60033</c:v>
                </c:pt>
                <c:pt idx="537">
                  <c:v>53.700330000000001</c:v>
                </c:pt>
                <c:pt idx="538">
                  <c:v>53.800339999999998</c:v>
                </c:pt>
                <c:pt idx="539">
                  <c:v>53.900340000000007</c:v>
                </c:pt>
                <c:pt idx="540">
                  <c:v>54.000340000000008</c:v>
                </c:pt>
                <c:pt idx="541">
                  <c:v>54.100340000000003</c:v>
                </c:pt>
                <c:pt idx="542">
                  <c:v>54.200339999999997</c:v>
                </c:pt>
                <c:pt idx="543">
                  <c:v>54.300350000000002</c:v>
                </c:pt>
                <c:pt idx="544">
                  <c:v>54.400350000000003</c:v>
                </c:pt>
                <c:pt idx="545">
                  <c:v>54.500350000000005</c:v>
                </c:pt>
                <c:pt idx="546">
                  <c:v>54.600350000000006</c:v>
                </c:pt>
                <c:pt idx="547">
                  <c:v>54.700360000000003</c:v>
                </c:pt>
                <c:pt idx="548">
                  <c:v>54.800359999999998</c:v>
                </c:pt>
                <c:pt idx="549">
                  <c:v>54.900360000000006</c:v>
                </c:pt>
                <c:pt idx="550">
                  <c:v>55.000360000000001</c:v>
                </c:pt>
                <c:pt idx="551">
                  <c:v>55.100360000000002</c:v>
                </c:pt>
                <c:pt idx="552">
                  <c:v>55.200369999999999</c:v>
                </c:pt>
                <c:pt idx="553">
                  <c:v>55.300370000000001</c:v>
                </c:pt>
                <c:pt idx="554">
                  <c:v>55.400370000000009</c:v>
                </c:pt>
                <c:pt idx="555">
                  <c:v>55.500370000000004</c:v>
                </c:pt>
                <c:pt idx="556">
                  <c:v>55.600380000000001</c:v>
                </c:pt>
                <c:pt idx="557">
                  <c:v>55.700380000000003</c:v>
                </c:pt>
                <c:pt idx="558">
                  <c:v>55.800379999999997</c:v>
                </c:pt>
                <c:pt idx="559">
                  <c:v>55.900380000000006</c:v>
                </c:pt>
                <c:pt idx="560">
                  <c:v>56.000390000000003</c:v>
                </c:pt>
                <c:pt idx="561">
                  <c:v>56.100390000000004</c:v>
                </c:pt>
                <c:pt idx="562">
                  <c:v>56.200389999999999</c:v>
                </c:pt>
                <c:pt idx="563">
                  <c:v>56.300390000000007</c:v>
                </c:pt>
                <c:pt idx="564">
                  <c:v>56.400390000000002</c:v>
                </c:pt>
                <c:pt idx="565">
                  <c:v>56.500400000000006</c:v>
                </c:pt>
                <c:pt idx="566">
                  <c:v>56.6004</c:v>
                </c:pt>
                <c:pt idx="567">
                  <c:v>56.700400000000002</c:v>
                </c:pt>
                <c:pt idx="568">
                  <c:v>56.80040000000001</c:v>
                </c:pt>
                <c:pt idx="569">
                  <c:v>56.900410000000008</c:v>
                </c:pt>
                <c:pt idx="570">
                  <c:v>57.000410000000002</c:v>
                </c:pt>
                <c:pt idx="571">
                  <c:v>57.100410000000004</c:v>
                </c:pt>
                <c:pt idx="572">
                  <c:v>57.200409999999998</c:v>
                </c:pt>
                <c:pt idx="573">
                  <c:v>57.300420000000003</c:v>
                </c:pt>
                <c:pt idx="574">
                  <c:v>57.400420000000004</c:v>
                </c:pt>
                <c:pt idx="575">
                  <c:v>57.500420000000005</c:v>
                </c:pt>
                <c:pt idx="576">
                  <c:v>57.60042</c:v>
                </c:pt>
                <c:pt idx="577">
                  <c:v>57.700420000000001</c:v>
                </c:pt>
                <c:pt idx="578">
                  <c:v>57.800429999999999</c:v>
                </c:pt>
                <c:pt idx="579">
                  <c:v>57.900430000000007</c:v>
                </c:pt>
                <c:pt idx="580">
                  <c:v>58.000430000000001</c:v>
                </c:pt>
                <c:pt idx="581">
                  <c:v>58.100430000000003</c:v>
                </c:pt>
                <c:pt idx="582">
                  <c:v>58.20044</c:v>
                </c:pt>
                <c:pt idx="583">
                  <c:v>58.300440000000009</c:v>
                </c:pt>
                <c:pt idx="584">
                  <c:v>58.400440000000003</c:v>
                </c:pt>
                <c:pt idx="585">
                  <c:v>58.500440000000005</c:v>
                </c:pt>
                <c:pt idx="586">
                  <c:v>58.600439999999999</c:v>
                </c:pt>
                <c:pt idx="587">
                  <c:v>58.700450000000004</c:v>
                </c:pt>
                <c:pt idx="588">
                  <c:v>58.800450000000005</c:v>
                </c:pt>
                <c:pt idx="589">
                  <c:v>58.900450000000006</c:v>
                </c:pt>
                <c:pt idx="590">
                  <c:v>59.000450000000001</c:v>
                </c:pt>
                <c:pt idx="591">
                  <c:v>59.100459999999998</c:v>
                </c:pt>
                <c:pt idx="592">
                  <c:v>59.20046</c:v>
                </c:pt>
                <c:pt idx="593">
                  <c:v>59.300460000000008</c:v>
                </c:pt>
                <c:pt idx="594">
                  <c:v>59.400460000000002</c:v>
                </c:pt>
                <c:pt idx="595">
                  <c:v>59.500470000000007</c:v>
                </c:pt>
                <c:pt idx="596">
                  <c:v>59.600470000000001</c:v>
                </c:pt>
                <c:pt idx="597">
                  <c:v>59.700469999999996</c:v>
                </c:pt>
                <c:pt idx="598">
                  <c:v>59.800470000000004</c:v>
                </c:pt>
                <c:pt idx="599">
                  <c:v>59.900470000000006</c:v>
                </c:pt>
                <c:pt idx="600">
                  <c:v>60.000480000000003</c:v>
                </c:pt>
                <c:pt idx="601">
                  <c:v>60.100480000000005</c:v>
                </c:pt>
                <c:pt idx="602">
                  <c:v>60.200479999999999</c:v>
                </c:pt>
                <c:pt idx="603">
                  <c:v>60.300480000000007</c:v>
                </c:pt>
                <c:pt idx="604">
                  <c:v>60.400490000000005</c:v>
                </c:pt>
                <c:pt idx="605">
                  <c:v>60.500489999999999</c:v>
                </c:pt>
                <c:pt idx="606">
                  <c:v>60.600490000000001</c:v>
                </c:pt>
                <c:pt idx="607">
                  <c:v>60.700490000000002</c:v>
                </c:pt>
                <c:pt idx="608">
                  <c:v>60.800500000000007</c:v>
                </c:pt>
                <c:pt idx="609">
                  <c:v>60.900500000000008</c:v>
                </c:pt>
                <c:pt idx="610">
                  <c:v>61.000500000000002</c:v>
                </c:pt>
                <c:pt idx="611">
                  <c:v>61.100499999999997</c:v>
                </c:pt>
                <c:pt idx="612">
                  <c:v>61.200500000000005</c:v>
                </c:pt>
                <c:pt idx="613">
                  <c:v>61.300510000000003</c:v>
                </c:pt>
                <c:pt idx="614">
                  <c:v>61.400510000000004</c:v>
                </c:pt>
                <c:pt idx="615">
                  <c:v>61.500510000000006</c:v>
                </c:pt>
                <c:pt idx="616">
                  <c:v>61.60051</c:v>
                </c:pt>
                <c:pt idx="617">
                  <c:v>61.700519999999997</c:v>
                </c:pt>
                <c:pt idx="618">
                  <c:v>61.800520000000006</c:v>
                </c:pt>
                <c:pt idx="619">
                  <c:v>61.90052</c:v>
                </c:pt>
                <c:pt idx="620">
                  <c:v>62.000520000000009</c:v>
                </c:pt>
                <c:pt idx="621">
                  <c:v>62.100530000000006</c:v>
                </c:pt>
                <c:pt idx="622">
                  <c:v>62.200530000000001</c:v>
                </c:pt>
                <c:pt idx="623">
                  <c:v>62.300530000000009</c:v>
                </c:pt>
                <c:pt idx="624">
                  <c:v>62.400530000000003</c:v>
                </c:pt>
                <c:pt idx="625">
                  <c:v>62.500529999999998</c:v>
                </c:pt>
                <c:pt idx="626">
                  <c:v>62.600539999999995</c:v>
                </c:pt>
                <c:pt idx="627">
                  <c:v>62.700540000000004</c:v>
                </c:pt>
                <c:pt idx="628">
                  <c:v>62.800539999999998</c:v>
                </c:pt>
                <c:pt idx="629">
                  <c:v>62.900540000000007</c:v>
                </c:pt>
                <c:pt idx="630">
                  <c:v>63.000550000000004</c:v>
                </c:pt>
                <c:pt idx="631">
                  <c:v>63.100549999999998</c:v>
                </c:pt>
                <c:pt idx="632">
                  <c:v>63.200550000000007</c:v>
                </c:pt>
                <c:pt idx="633">
                  <c:v>63.300550000000001</c:v>
                </c:pt>
                <c:pt idx="634">
                  <c:v>63.400549999999996</c:v>
                </c:pt>
                <c:pt idx="635">
                  <c:v>63.500560000000007</c:v>
                </c:pt>
                <c:pt idx="636">
                  <c:v>63.600560000000002</c:v>
                </c:pt>
                <c:pt idx="637">
                  <c:v>63.70056000000001</c:v>
                </c:pt>
                <c:pt idx="638">
                  <c:v>63.800560000000004</c:v>
                </c:pt>
                <c:pt idx="639">
                  <c:v>63.900570000000002</c:v>
                </c:pt>
                <c:pt idx="640">
                  <c:v>64.000569999999996</c:v>
                </c:pt>
                <c:pt idx="641">
                  <c:v>64.100570000000005</c:v>
                </c:pt>
                <c:pt idx="642">
                  <c:v>64.200570000000013</c:v>
                </c:pt>
                <c:pt idx="643">
                  <c:v>64.300580000000011</c:v>
                </c:pt>
                <c:pt idx="644">
                  <c:v>64.400580000000005</c:v>
                </c:pt>
                <c:pt idx="645">
                  <c:v>64.500579999999999</c:v>
                </c:pt>
                <c:pt idx="646">
                  <c:v>64.600579999999994</c:v>
                </c:pt>
                <c:pt idx="647">
                  <c:v>64.700580000000002</c:v>
                </c:pt>
                <c:pt idx="648">
                  <c:v>64.80059</c:v>
                </c:pt>
                <c:pt idx="649">
                  <c:v>64.900590000000008</c:v>
                </c:pt>
                <c:pt idx="650">
                  <c:v>65.000590000000003</c:v>
                </c:pt>
                <c:pt idx="651">
                  <c:v>65.100589999999997</c:v>
                </c:pt>
                <c:pt idx="652">
                  <c:v>65.200600000000009</c:v>
                </c:pt>
                <c:pt idx="653">
                  <c:v>65.300600000000003</c:v>
                </c:pt>
                <c:pt idx="654">
                  <c:v>65.400599999999997</c:v>
                </c:pt>
                <c:pt idx="655">
                  <c:v>65.500600000000006</c:v>
                </c:pt>
                <c:pt idx="656">
                  <c:v>65.600610000000003</c:v>
                </c:pt>
                <c:pt idx="657">
                  <c:v>65.700610000000012</c:v>
                </c:pt>
                <c:pt idx="658">
                  <c:v>65.800610000000006</c:v>
                </c:pt>
                <c:pt idx="659">
                  <c:v>65.90061</c:v>
                </c:pt>
                <c:pt idx="660">
                  <c:v>66.000609999999995</c:v>
                </c:pt>
                <c:pt idx="661">
                  <c:v>66.100620000000006</c:v>
                </c:pt>
                <c:pt idx="662">
                  <c:v>66.200620000000001</c:v>
                </c:pt>
                <c:pt idx="663">
                  <c:v>66.300620000000009</c:v>
                </c:pt>
                <c:pt idx="664">
                  <c:v>66.400620000000004</c:v>
                </c:pt>
                <c:pt idx="665">
                  <c:v>66.500630000000001</c:v>
                </c:pt>
                <c:pt idx="666">
                  <c:v>66.600629999999995</c:v>
                </c:pt>
                <c:pt idx="667">
                  <c:v>66.700630000000004</c:v>
                </c:pt>
                <c:pt idx="668">
                  <c:v>66.800629999999998</c:v>
                </c:pt>
                <c:pt idx="669">
                  <c:v>66.900630000000007</c:v>
                </c:pt>
                <c:pt idx="670">
                  <c:v>67.000640000000004</c:v>
                </c:pt>
                <c:pt idx="671">
                  <c:v>67.100639999999999</c:v>
                </c:pt>
                <c:pt idx="672">
                  <c:v>67.200640000000007</c:v>
                </c:pt>
                <c:pt idx="673">
                  <c:v>67.300640000000001</c:v>
                </c:pt>
                <c:pt idx="674">
                  <c:v>67.400649999999999</c:v>
                </c:pt>
                <c:pt idx="675">
                  <c:v>67.500649999999993</c:v>
                </c:pt>
                <c:pt idx="676">
                  <c:v>67.600650000000002</c:v>
                </c:pt>
                <c:pt idx="677">
                  <c:v>67.70065000000001</c:v>
                </c:pt>
                <c:pt idx="678">
                  <c:v>67.800660000000008</c:v>
                </c:pt>
                <c:pt idx="679">
                  <c:v>67.900660000000002</c:v>
                </c:pt>
                <c:pt idx="680">
                  <c:v>68.000659999999996</c:v>
                </c:pt>
                <c:pt idx="681">
                  <c:v>68.100660000000005</c:v>
                </c:pt>
                <c:pt idx="682">
                  <c:v>68.200659999999999</c:v>
                </c:pt>
                <c:pt idx="683">
                  <c:v>68.300670000000011</c:v>
                </c:pt>
                <c:pt idx="684">
                  <c:v>68.400670000000005</c:v>
                </c:pt>
                <c:pt idx="685">
                  <c:v>68.50067</c:v>
                </c:pt>
                <c:pt idx="686">
                  <c:v>68.600670000000008</c:v>
                </c:pt>
                <c:pt idx="687">
                  <c:v>68.700680000000006</c:v>
                </c:pt>
                <c:pt idx="688">
                  <c:v>68.80068</c:v>
                </c:pt>
                <c:pt idx="689">
                  <c:v>68.900680000000008</c:v>
                </c:pt>
                <c:pt idx="690">
                  <c:v>69.000680000000003</c:v>
                </c:pt>
                <c:pt idx="691">
                  <c:v>69.10069</c:v>
                </c:pt>
                <c:pt idx="692">
                  <c:v>69.200690000000009</c:v>
                </c:pt>
                <c:pt idx="693">
                  <c:v>69.300690000000003</c:v>
                </c:pt>
                <c:pt idx="694">
                  <c:v>69.400689999999997</c:v>
                </c:pt>
                <c:pt idx="695">
                  <c:v>69.500690000000006</c:v>
                </c:pt>
                <c:pt idx="696">
                  <c:v>69.600700000000003</c:v>
                </c:pt>
                <c:pt idx="697">
                  <c:v>69.700699999999998</c:v>
                </c:pt>
                <c:pt idx="698">
                  <c:v>69.800700000000006</c:v>
                </c:pt>
                <c:pt idx="699">
                  <c:v>69.900700000000001</c:v>
                </c:pt>
                <c:pt idx="700">
                  <c:v>70.000709999999998</c:v>
                </c:pt>
                <c:pt idx="701">
                  <c:v>70.100710000000007</c:v>
                </c:pt>
                <c:pt idx="702">
                  <c:v>70.200710000000001</c:v>
                </c:pt>
                <c:pt idx="703">
                  <c:v>70.300709999999995</c:v>
                </c:pt>
                <c:pt idx="704">
                  <c:v>70.400720000000007</c:v>
                </c:pt>
                <c:pt idx="705">
                  <c:v>70.500720000000001</c:v>
                </c:pt>
                <c:pt idx="706">
                  <c:v>70.60072000000001</c:v>
                </c:pt>
                <c:pt idx="707">
                  <c:v>70.700720000000004</c:v>
                </c:pt>
                <c:pt idx="708">
                  <c:v>70.800719999999998</c:v>
                </c:pt>
                <c:pt idx="709">
                  <c:v>70.900729999999996</c:v>
                </c:pt>
                <c:pt idx="710">
                  <c:v>71.000730000000004</c:v>
                </c:pt>
                <c:pt idx="711">
                  <c:v>71.100730000000013</c:v>
                </c:pt>
                <c:pt idx="712">
                  <c:v>71.200730000000007</c:v>
                </c:pt>
                <c:pt idx="713">
                  <c:v>71.300740000000005</c:v>
                </c:pt>
                <c:pt idx="714">
                  <c:v>71.400739999999999</c:v>
                </c:pt>
                <c:pt idx="715">
                  <c:v>71.500739999999993</c:v>
                </c:pt>
                <c:pt idx="716">
                  <c:v>71.600740000000002</c:v>
                </c:pt>
                <c:pt idx="717">
                  <c:v>71.70074000000001</c:v>
                </c:pt>
                <c:pt idx="718">
                  <c:v>71.800750000000008</c:v>
                </c:pt>
                <c:pt idx="719">
                  <c:v>71.900750000000002</c:v>
                </c:pt>
                <c:pt idx="720">
                  <c:v>72.000750000000011</c:v>
                </c:pt>
                <c:pt idx="721">
                  <c:v>72.100750000000005</c:v>
                </c:pt>
                <c:pt idx="722">
                  <c:v>72.200760000000002</c:v>
                </c:pt>
                <c:pt idx="723">
                  <c:v>72.300759999999997</c:v>
                </c:pt>
                <c:pt idx="724">
                  <c:v>72.400760000000005</c:v>
                </c:pt>
                <c:pt idx="725">
                  <c:v>72.50076</c:v>
                </c:pt>
                <c:pt idx="726">
                  <c:v>72.600770000000011</c:v>
                </c:pt>
                <c:pt idx="727">
                  <c:v>72.700770000000006</c:v>
                </c:pt>
                <c:pt idx="728">
                  <c:v>72.80077</c:v>
                </c:pt>
                <c:pt idx="729">
                  <c:v>72.900769999999994</c:v>
                </c:pt>
                <c:pt idx="730">
                  <c:v>73.000770000000003</c:v>
                </c:pt>
                <c:pt idx="731">
                  <c:v>73.10078</c:v>
                </c:pt>
                <c:pt idx="732">
                  <c:v>73.200780000000009</c:v>
                </c:pt>
                <c:pt idx="733">
                  <c:v>73.300780000000003</c:v>
                </c:pt>
                <c:pt idx="734">
                  <c:v>73.400779999999997</c:v>
                </c:pt>
                <c:pt idx="735">
                  <c:v>73.500789999999995</c:v>
                </c:pt>
                <c:pt idx="736">
                  <c:v>73.600790000000003</c:v>
                </c:pt>
                <c:pt idx="737">
                  <c:v>73.700789999999998</c:v>
                </c:pt>
                <c:pt idx="738">
                  <c:v>73.800790000000006</c:v>
                </c:pt>
                <c:pt idx="739">
                  <c:v>73.900800000000004</c:v>
                </c:pt>
                <c:pt idx="740">
                  <c:v>74.000800000000012</c:v>
                </c:pt>
                <c:pt idx="741">
                  <c:v>74.100800000000007</c:v>
                </c:pt>
                <c:pt idx="742">
                  <c:v>74.200800000000001</c:v>
                </c:pt>
                <c:pt idx="743">
                  <c:v>74.300799999999995</c:v>
                </c:pt>
                <c:pt idx="744">
                  <c:v>74.400809999999993</c:v>
                </c:pt>
                <c:pt idx="745">
                  <c:v>74.500810000000001</c:v>
                </c:pt>
                <c:pt idx="746">
                  <c:v>74.60081000000001</c:v>
                </c:pt>
                <c:pt idx="747">
                  <c:v>74.700810000000004</c:v>
                </c:pt>
                <c:pt idx="748">
                  <c:v>74.800820000000002</c:v>
                </c:pt>
                <c:pt idx="749">
                  <c:v>74.900819999999996</c:v>
                </c:pt>
                <c:pt idx="750">
                  <c:v>75.000820000000004</c:v>
                </c:pt>
                <c:pt idx="751">
                  <c:v>75.100819999999999</c:v>
                </c:pt>
                <c:pt idx="752">
                  <c:v>75.200820000000007</c:v>
                </c:pt>
                <c:pt idx="753">
                  <c:v>75.300830000000005</c:v>
                </c:pt>
                <c:pt idx="754">
                  <c:v>75.400829999999999</c:v>
                </c:pt>
                <c:pt idx="755">
                  <c:v>75.500830000000008</c:v>
                </c:pt>
                <c:pt idx="756">
                  <c:v>75.600830000000002</c:v>
                </c:pt>
                <c:pt idx="757">
                  <c:v>75.700839999999999</c:v>
                </c:pt>
                <c:pt idx="758">
                  <c:v>75.800840000000008</c:v>
                </c:pt>
                <c:pt idx="759">
                  <c:v>75.900840000000002</c:v>
                </c:pt>
                <c:pt idx="760">
                  <c:v>76.000840000000011</c:v>
                </c:pt>
                <c:pt idx="761">
                  <c:v>76.100850000000008</c:v>
                </c:pt>
                <c:pt idx="762">
                  <c:v>76.200850000000003</c:v>
                </c:pt>
                <c:pt idx="763">
                  <c:v>76.300849999999997</c:v>
                </c:pt>
                <c:pt idx="764">
                  <c:v>76.400850000000005</c:v>
                </c:pt>
                <c:pt idx="765">
                  <c:v>76.50085</c:v>
                </c:pt>
                <c:pt idx="766">
                  <c:v>76.600859999999997</c:v>
                </c:pt>
                <c:pt idx="767">
                  <c:v>76.700860000000006</c:v>
                </c:pt>
                <c:pt idx="768">
                  <c:v>76.80086</c:v>
                </c:pt>
                <c:pt idx="769">
                  <c:v>76.900860000000009</c:v>
                </c:pt>
                <c:pt idx="770">
                  <c:v>77.000870000000006</c:v>
                </c:pt>
                <c:pt idx="771">
                  <c:v>77.10087</c:v>
                </c:pt>
                <c:pt idx="772">
                  <c:v>77.200869999999995</c:v>
                </c:pt>
                <c:pt idx="773">
                  <c:v>77.300870000000003</c:v>
                </c:pt>
                <c:pt idx="774">
                  <c:v>77.400880000000001</c:v>
                </c:pt>
                <c:pt idx="775">
                  <c:v>77.500880000000009</c:v>
                </c:pt>
                <c:pt idx="776">
                  <c:v>77.600880000000004</c:v>
                </c:pt>
                <c:pt idx="777">
                  <c:v>77.700879999999998</c:v>
                </c:pt>
                <c:pt idx="778">
                  <c:v>77.800879999999992</c:v>
                </c:pt>
                <c:pt idx="779">
                  <c:v>77.900880000000001</c:v>
                </c:pt>
                <c:pt idx="780">
                  <c:v>78.000879999999995</c:v>
                </c:pt>
                <c:pt idx="781">
                  <c:v>78.100890000000007</c:v>
                </c:pt>
                <c:pt idx="782">
                  <c:v>78.200890000000001</c:v>
                </c:pt>
                <c:pt idx="783">
                  <c:v>78.300889999999995</c:v>
                </c:pt>
                <c:pt idx="784">
                  <c:v>78.40088999999999</c:v>
                </c:pt>
                <c:pt idx="785">
                  <c:v>78.500900000000001</c:v>
                </c:pt>
                <c:pt idx="786">
                  <c:v>78.60090000000001</c:v>
                </c:pt>
                <c:pt idx="787">
                  <c:v>78.700900000000004</c:v>
                </c:pt>
                <c:pt idx="788">
                  <c:v>78.800899999999999</c:v>
                </c:pt>
                <c:pt idx="789">
                  <c:v>78.900899999999993</c:v>
                </c:pt>
                <c:pt idx="790">
                  <c:v>79.000910000000005</c:v>
                </c:pt>
                <c:pt idx="791">
                  <c:v>79.100909999999999</c:v>
                </c:pt>
                <c:pt idx="792">
                  <c:v>79.200910000000007</c:v>
                </c:pt>
                <c:pt idx="793">
                  <c:v>79.300910000000002</c:v>
                </c:pt>
                <c:pt idx="794">
                  <c:v>79.400919999999999</c:v>
                </c:pt>
                <c:pt idx="795">
                  <c:v>79.500920000000008</c:v>
                </c:pt>
                <c:pt idx="796">
                  <c:v>79.600920000000002</c:v>
                </c:pt>
                <c:pt idx="797">
                  <c:v>79.700919999999996</c:v>
                </c:pt>
                <c:pt idx="798">
                  <c:v>79.800930000000008</c:v>
                </c:pt>
                <c:pt idx="799">
                  <c:v>79.900930000000002</c:v>
                </c:pt>
                <c:pt idx="800">
                  <c:v>80.000929999999997</c:v>
                </c:pt>
                <c:pt idx="801">
                  <c:v>80.100930000000005</c:v>
                </c:pt>
                <c:pt idx="802">
                  <c:v>80.20093</c:v>
                </c:pt>
                <c:pt idx="803">
                  <c:v>80.300940000000011</c:v>
                </c:pt>
                <c:pt idx="804">
                  <c:v>80.400940000000006</c:v>
                </c:pt>
                <c:pt idx="805">
                  <c:v>80.50094</c:v>
                </c:pt>
                <c:pt idx="806">
                  <c:v>80.600939999999994</c:v>
                </c:pt>
                <c:pt idx="807">
                  <c:v>80.700950000000006</c:v>
                </c:pt>
                <c:pt idx="808">
                  <c:v>80.800950000000014</c:v>
                </c:pt>
                <c:pt idx="809">
                  <c:v>80.900950000000009</c:v>
                </c:pt>
                <c:pt idx="810">
                  <c:v>81.000950000000003</c:v>
                </c:pt>
                <c:pt idx="811">
                  <c:v>81.100960000000015</c:v>
                </c:pt>
                <c:pt idx="812">
                  <c:v>81.200960000000009</c:v>
                </c:pt>
                <c:pt idx="813">
                  <c:v>81.300960000000003</c:v>
                </c:pt>
                <c:pt idx="814">
                  <c:v>81.400960000000012</c:v>
                </c:pt>
                <c:pt idx="815">
                  <c:v>81.500960000000006</c:v>
                </c:pt>
                <c:pt idx="816">
                  <c:v>81.600970000000004</c:v>
                </c:pt>
                <c:pt idx="817">
                  <c:v>81.700970000000012</c:v>
                </c:pt>
                <c:pt idx="818">
                  <c:v>81.800970000000007</c:v>
                </c:pt>
                <c:pt idx="819">
                  <c:v>81.900970000000001</c:v>
                </c:pt>
                <c:pt idx="820">
                  <c:v>82.000979999999998</c:v>
                </c:pt>
                <c:pt idx="821">
                  <c:v>82.100980000000007</c:v>
                </c:pt>
                <c:pt idx="822">
                  <c:v>82.200980000000001</c:v>
                </c:pt>
                <c:pt idx="823">
                  <c:v>82.30098000000001</c:v>
                </c:pt>
                <c:pt idx="824">
                  <c:v>82.400980000000004</c:v>
                </c:pt>
                <c:pt idx="825">
                  <c:v>82.500989999999987</c:v>
                </c:pt>
                <c:pt idx="826">
                  <c:v>82.60099000000001</c:v>
                </c:pt>
                <c:pt idx="827">
                  <c:v>82.700990000000004</c:v>
                </c:pt>
                <c:pt idx="828">
                  <c:v>82.800989999999999</c:v>
                </c:pt>
                <c:pt idx="829">
                  <c:v>82.900999999999996</c:v>
                </c:pt>
                <c:pt idx="830">
                  <c:v>83.000999999999991</c:v>
                </c:pt>
                <c:pt idx="831">
                  <c:v>83.101000000000013</c:v>
                </c:pt>
                <c:pt idx="832">
                  <c:v>83.201000000000008</c:v>
                </c:pt>
                <c:pt idx="833">
                  <c:v>83.301010000000005</c:v>
                </c:pt>
                <c:pt idx="834">
                  <c:v>83.401009999999999</c:v>
                </c:pt>
                <c:pt idx="835">
                  <c:v>83.501010000000008</c:v>
                </c:pt>
                <c:pt idx="836">
                  <c:v>83.601010000000016</c:v>
                </c:pt>
                <c:pt idx="837">
                  <c:v>83.701010000000011</c:v>
                </c:pt>
                <c:pt idx="838">
                  <c:v>83.801019999999994</c:v>
                </c:pt>
                <c:pt idx="839">
                  <c:v>83.901020000000003</c:v>
                </c:pt>
                <c:pt idx="840">
                  <c:v>84.001020000000011</c:v>
                </c:pt>
                <c:pt idx="841">
                  <c:v>84.101020000000005</c:v>
                </c:pt>
                <c:pt idx="842">
                  <c:v>84.201030000000003</c:v>
                </c:pt>
                <c:pt idx="843">
                  <c:v>84.301029999999997</c:v>
                </c:pt>
                <c:pt idx="844">
                  <c:v>84.401029999999992</c:v>
                </c:pt>
                <c:pt idx="845">
                  <c:v>84.501030000000014</c:v>
                </c:pt>
                <c:pt idx="846">
                  <c:v>84.601039999999998</c:v>
                </c:pt>
                <c:pt idx="847">
                  <c:v>84.701039999999992</c:v>
                </c:pt>
                <c:pt idx="848">
                  <c:v>84.80104</c:v>
                </c:pt>
                <c:pt idx="849">
                  <c:v>84.901039999999995</c:v>
                </c:pt>
                <c:pt idx="850">
                  <c:v>85.001040000000003</c:v>
                </c:pt>
                <c:pt idx="851">
                  <c:v>85.101050000000001</c:v>
                </c:pt>
                <c:pt idx="852">
                  <c:v>85.201049999999995</c:v>
                </c:pt>
                <c:pt idx="853">
                  <c:v>85.301049999999989</c:v>
                </c:pt>
                <c:pt idx="854">
                  <c:v>85.401049999999998</c:v>
                </c:pt>
                <c:pt idx="855">
                  <c:v>85.50106000000001</c:v>
                </c:pt>
                <c:pt idx="856">
                  <c:v>85.601060000000004</c:v>
                </c:pt>
                <c:pt idx="857">
                  <c:v>85.701059999999998</c:v>
                </c:pt>
                <c:pt idx="858">
                  <c:v>85.801059999999993</c:v>
                </c:pt>
                <c:pt idx="859">
                  <c:v>85.901070000000004</c:v>
                </c:pt>
                <c:pt idx="860">
                  <c:v>86.001069999999999</c:v>
                </c:pt>
                <c:pt idx="861">
                  <c:v>86.101070000000007</c:v>
                </c:pt>
                <c:pt idx="862">
                  <c:v>86.201070000000001</c:v>
                </c:pt>
                <c:pt idx="863">
                  <c:v>86.301069999999996</c:v>
                </c:pt>
                <c:pt idx="864">
                  <c:v>86.401080000000007</c:v>
                </c:pt>
                <c:pt idx="865">
                  <c:v>86.501080000000002</c:v>
                </c:pt>
                <c:pt idx="866">
                  <c:v>86.601079999999996</c:v>
                </c:pt>
                <c:pt idx="867">
                  <c:v>86.701080000000005</c:v>
                </c:pt>
                <c:pt idx="868">
                  <c:v>86.801090000000002</c:v>
                </c:pt>
                <c:pt idx="869">
                  <c:v>86.901089999999996</c:v>
                </c:pt>
                <c:pt idx="870">
                  <c:v>87.001090000000005</c:v>
                </c:pt>
                <c:pt idx="871">
                  <c:v>87.101089999999999</c:v>
                </c:pt>
                <c:pt idx="872">
                  <c:v>87.201089999999994</c:v>
                </c:pt>
                <c:pt idx="873">
                  <c:v>87.301100000000005</c:v>
                </c:pt>
                <c:pt idx="874">
                  <c:v>87.4011</c:v>
                </c:pt>
                <c:pt idx="875">
                  <c:v>87.501099999999994</c:v>
                </c:pt>
                <c:pt idx="876">
                  <c:v>87.601100000000002</c:v>
                </c:pt>
                <c:pt idx="877">
                  <c:v>87.701110000000014</c:v>
                </c:pt>
                <c:pt idx="878">
                  <c:v>87.801110000000008</c:v>
                </c:pt>
                <c:pt idx="879">
                  <c:v>87.901110000000003</c:v>
                </c:pt>
                <c:pt idx="880">
                  <c:v>88.001109999999997</c:v>
                </c:pt>
                <c:pt idx="881">
                  <c:v>88.101120000000009</c:v>
                </c:pt>
                <c:pt idx="882">
                  <c:v>88.201120000000003</c:v>
                </c:pt>
                <c:pt idx="883">
                  <c:v>88.301120000000012</c:v>
                </c:pt>
                <c:pt idx="884">
                  <c:v>88.401120000000006</c:v>
                </c:pt>
                <c:pt idx="885">
                  <c:v>88.50112</c:v>
                </c:pt>
                <c:pt idx="886">
                  <c:v>88.601130000000012</c:v>
                </c:pt>
                <c:pt idx="887">
                  <c:v>88.701130000000006</c:v>
                </c:pt>
                <c:pt idx="888">
                  <c:v>88.801130000000001</c:v>
                </c:pt>
                <c:pt idx="889">
                  <c:v>88.901130000000009</c:v>
                </c:pt>
                <c:pt idx="890">
                  <c:v>89.001140000000007</c:v>
                </c:pt>
                <c:pt idx="891">
                  <c:v>89.101140000000001</c:v>
                </c:pt>
                <c:pt idx="892">
                  <c:v>89.201140000000009</c:v>
                </c:pt>
                <c:pt idx="893">
                  <c:v>89.301140000000004</c:v>
                </c:pt>
                <c:pt idx="894">
                  <c:v>89.401149999999987</c:v>
                </c:pt>
                <c:pt idx="895">
                  <c:v>89.50115000000001</c:v>
                </c:pt>
                <c:pt idx="896">
                  <c:v>89.601150000000004</c:v>
                </c:pt>
                <c:pt idx="897">
                  <c:v>89.701149999999998</c:v>
                </c:pt>
                <c:pt idx="898">
                  <c:v>89.801150000000007</c:v>
                </c:pt>
                <c:pt idx="899">
                  <c:v>89.901160000000019</c:v>
                </c:pt>
                <c:pt idx="900">
                  <c:v>90.001160000000013</c:v>
                </c:pt>
                <c:pt idx="901">
                  <c:v>90.101160000000007</c:v>
                </c:pt>
                <c:pt idx="902">
                  <c:v>90.201160000000002</c:v>
                </c:pt>
                <c:pt idx="903">
                  <c:v>90.301169999999999</c:v>
                </c:pt>
                <c:pt idx="904">
                  <c:v>90.401170000000008</c:v>
                </c:pt>
                <c:pt idx="905">
                  <c:v>90.501170000000016</c:v>
                </c:pt>
                <c:pt idx="906">
                  <c:v>90.60117000000001</c:v>
                </c:pt>
                <c:pt idx="907">
                  <c:v>90.701170000000005</c:v>
                </c:pt>
                <c:pt idx="908">
                  <c:v>90.801180000000002</c:v>
                </c:pt>
                <c:pt idx="909">
                  <c:v>90.901180000000011</c:v>
                </c:pt>
                <c:pt idx="910">
                  <c:v>91.001180000000005</c:v>
                </c:pt>
                <c:pt idx="911">
                  <c:v>91.101180000000014</c:v>
                </c:pt>
                <c:pt idx="912">
                  <c:v>91.201189999999997</c:v>
                </c:pt>
                <c:pt idx="913">
                  <c:v>91.301189999999991</c:v>
                </c:pt>
                <c:pt idx="914">
                  <c:v>91.401190000000014</c:v>
                </c:pt>
                <c:pt idx="915">
                  <c:v>91.501190000000008</c:v>
                </c:pt>
                <c:pt idx="916">
                  <c:v>91.601199999999992</c:v>
                </c:pt>
                <c:pt idx="917">
                  <c:v>91.7012</c:v>
                </c:pt>
                <c:pt idx="918">
                  <c:v>91.801199999999994</c:v>
                </c:pt>
                <c:pt idx="919">
                  <c:v>91.901200000000003</c:v>
                </c:pt>
                <c:pt idx="920">
                  <c:v>92.001200000000011</c:v>
                </c:pt>
                <c:pt idx="921">
                  <c:v>92.101209999999995</c:v>
                </c:pt>
                <c:pt idx="922">
                  <c:v>92.201209999999989</c:v>
                </c:pt>
                <c:pt idx="923">
                  <c:v>92.301209999999998</c:v>
                </c:pt>
                <c:pt idx="924">
                  <c:v>92.401210000000006</c:v>
                </c:pt>
                <c:pt idx="925">
                  <c:v>92.501220000000004</c:v>
                </c:pt>
                <c:pt idx="926">
                  <c:v>92.601219999999998</c:v>
                </c:pt>
                <c:pt idx="927">
                  <c:v>92.701219999999992</c:v>
                </c:pt>
                <c:pt idx="928">
                  <c:v>92.801220000000015</c:v>
                </c:pt>
                <c:pt idx="929">
                  <c:v>92.901229999999998</c:v>
                </c:pt>
                <c:pt idx="930">
                  <c:v>93.001230000000007</c:v>
                </c:pt>
                <c:pt idx="931">
                  <c:v>93.101230000000001</c:v>
                </c:pt>
                <c:pt idx="932">
                  <c:v>93.201229999999995</c:v>
                </c:pt>
                <c:pt idx="933">
                  <c:v>93.301230000000018</c:v>
                </c:pt>
                <c:pt idx="934">
                  <c:v>93.401240000000001</c:v>
                </c:pt>
                <c:pt idx="935">
                  <c:v>93.501239999999996</c:v>
                </c:pt>
                <c:pt idx="936">
                  <c:v>93.601240000000004</c:v>
                </c:pt>
                <c:pt idx="937">
                  <c:v>93.701239999999999</c:v>
                </c:pt>
                <c:pt idx="938">
                  <c:v>93.801249999999996</c:v>
                </c:pt>
                <c:pt idx="939">
                  <c:v>93.901250000000005</c:v>
                </c:pt>
                <c:pt idx="940">
                  <c:v>94.001249999999999</c:v>
                </c:pt>
                <c:pt idx="941">
                  <c:v>94.101249999999993</c:v>
                </c:pt>
                <c:pt idx="942">
                  <c:v>94.201260000000005</c:v>
                </c:pt>
                <c:pt idx="943">
                  <c:v>94.301259999999999</c:v>
                </c:pt>
                <c:pt idx="944">
                  <c:v>94.401259999999994</c:v>
                </c:pt>
                <c:pt idx="945">
                  <c:v>94.501260000000002</c:v>
                </c:pt>
                <c:pt idx="946">
                  <c:v>94.601259999999996</c:v>
                </c:pt>
                <c:pt idx="947">
                  <c:v>94.701270000000008</c:v>
                </c:pt>
                <c:pt idx="948">
                  <c:v>94.801270000000002</c:v>
                </c:pt>
                <c:pt idx="949">
                  <c:v>94.901269999999997</c:v>
                </c:pt>
                <c:pt idx="950">
                  <c:v>95.001269999999991</c:v>
                </c:pt>
                <c:pt idx="951">
                  <c:v>95.101280000000003</c:v>
                </c:pt>
                <c:pt idx="952">
                  <c:v>95.201280000000011</c:v>
                </c:pt>
                <c:pt idx="953">
                  <c:v>95.301280000000006</c:v>
                </c:pt>
                <c:pt idx="954">
                  <c:v>95.40128</c:v>
                </c:pt>
                <c:pt idx="955">
                  <c:v>95.501279999999994</c:v>
                </c:pt>
                <c:pt idx="956">
                  <c:v>95.601290000000006</c:v>
                </c:pt>
                <c:pt idx="957">
                  <c:v>95.70129</c:v>
                </c:pt>
                <c:pt idx="958">
                  <c:v>95.801290000000009</c:v>
                </c:pt>
                <c:pt idx="959">
                  <c:v>95.901290000000003</c:v>
                </c:pt>
                <c:pt idx="960">
                  <c:v>96.001300000000001</c:v>
                </c:pt>
                <c:pt idx="961">
                  <c:v>96.101300000000009</c:v>
                </c:pt>
                <c:pt idx="962">
                  <c:v>96.201300000000003</c:v>
                </c:pt>
                <c:pt idx="963">
                  <c:v>96.301299999999998</c:v>
                </c:pt>
                <c:pt idx="964">
                  <c:v>96.401310000000009</c:v>
                </c:pt>
                <c:pt idx="965">
                  <c:v>96.501310000000004</c:v>
                </c:pt>
                <c:pt idx="966">
                  <c:v>96.601309999999998</c:v>
                </c:pt>
                <c:pt idx="967">
                  <c:v>96.701310000000007</c:v>
                </c:pt>
                <c:pt idx="968">
                  <c:v>96.801310000000001</c:v>
                </c:pt>
                <c:pt idx="969">
                  <c:v>96.901320000000013</c:v>
                </c:pt>
                <c:pt idx="970">
                  <c:v>97.001320000000007</c:v>
                </c:pt>
                <c:pt idx="971">
                  <c:v>97.101320000000001</c:v>
                </c:pt>
                <c:pt idx="972">
                  <c:v>97.201319999999996</c:v>
                </c:pt>
                <c:pt idx="973">
                  <c:v>97.301330000000007</c:v>
                </c:pt>
                <c:pt idx="974">
                  <c:v>97.401330000000016</c:v>
                </c:pt>
                <c:pt idx="975">
                  <c:v>97.50133000000001</c:v>
                </c:pt>
                <c:pt idx="976">
                  <c:v>97.601330000000004</c:v>
                </c:pt>
                <c:pt idx="977">
                  <c:v>97.701300000000003</c:v>
                </c:pt>
                <c:pt idx="978">
                  <c:v>97.801300000000012</c:v>
                </c:pt>
                <c:pt idx="979">
                  <c:v>97.901300000000006</c:v>
                </c:pt>
                <c:pt idx="980">
                  <c:v>98.001300000000001</c:v>
                </c:pt>
                <c:pt idx="981">
                  <c:v>98.101299999999995</c:v>
                </c:pt>
                <c:pt idx="982">
                  <c:v>98.201299999999989</c:v>
                </c:pt>
                <c:pt idx="983">
                  <c:v>98.301299999999998</c:v>
                </c:pt>
                <c:pt idx="984">
                  <c:v>98.40140000000001</c:v>
                </c:pt>
                <c:pt idx="985">
                  <c:v>98.501400000000004</c:v>
                </c:pt>
                <c:pt idx="986">
                  <c:v>98.601399999999998</c:v>
                </c:pt>
                <c:pt idx="987">
                  <c:v>98.701399999999992</c:v>
                </c:pt>
                <c:pt idx="988">
                  <c:v>98.801400000000001</c:v>
                </c:pt>
                <c:pt idx="989">
                  <c:v>98.901399999999995</c:v>
                </c:pt>
                <c:pt idx="990">
                  <c:v>99.001400000000004</c:v>
                </c:pt>
                <c:pt idx="991">
                  <c:v>99.101400000000012</c:v>
                </c:pt>
                <c:pt idx="992">
                  <c:v>99.201400000000007</c:v>
                </c:pt>
                <c:pt idx="993">
                  <c:v>99.301400000000001</c:v>
                </c:pt>
                <c:pt idx="994">
                  <c:v>99.40140000000001</c:v>
                </c:pt>
                <c:pt idx="995">
                  <c:v>99.501400000000004</c:v>
                </c:pt>
                <c:pt idx="996">
                  <c:v>99.601399999999998</c:v>
                </c:pt>
                <c:pt idx="997">
                  <c:v>99.701399999999992</c:v>
                </c:pt>
                <c:pt idx="998">
                  <c:v>99.801400000000015</c:v>
                </c:pt>
                <c:pt idx="999">
                  <c:v>99.90140000000001</c:v>
                </c:pt>
                <c:pt idx="1000">
                  <c:v>100.0014</c:v>
                </c:pt>
                <c:pt idx="1001">
                  <c:v>100.1014</c:v>
                </c:pt>
                <c:pt idx="1002">
                  <c:v>100.20140000000001</c:v>
                </c:pt>
                <c:pt idx="1003">
                  <c:v>100.3014</c:v>
                </c:pt>
                <c:pt idx="1004">
                  <c:v>100.4014</c:v>
                </c:pt>
                <c:pt idx="1005">
                  <c:v>100.5014</c:v>
                </c:pt>
                <c:pt idx="1006">
                  <c:v>100.6014</c:v>
                </c:pt>
                <c:pt idx="1007">
                  <c:v>100.70140000000001</c:v>
                </c:pt>
                <c:pt idx="1008">
                  <c:v>100.80140000000002</c:v>
                </c:pt>
                <c:pt idx="1009">
                  <c:v>100.90140000000001</c:v>
                </c:pt>
                <c:pt idx="1010">
                  <c:v>101.0014</c:v>
                </c:pt>
                <c:pt idx="1011">
                  <c:v>101.1014</c:v>
                </c:pt>
                <c:pt idx="1012">
                  <c:v>101.20139999999999</c:v>
                </c:pt>
                <c:pt idx="1013">
                  <c:v>101.3014</c:v>
                </c:pt>
                <c:pt idx="1014">
                  <c:v>101.4014</c:v>
                </c:pt>
                <c:pt idx="1015">
                  <c:v>101.5014</c:v>
                </c:pt>
                <c:pt idx="1016">
                  <c:v>101.60140000000001</c:v>
                </c:pt>
                <c:pt idx="1017">
                  <c:v>101.70140000000001</c:v>
                </c:pt>
                <c:pt idx="1018">
                  <c:v>101.8014</c:v>
                </c:pt>
                <c:pt idx="1019">
                  <c:v>101.90140000000001</c:v>
                </c:pt>
                <c:pt idx="1020">
                  <c:v>102.0014</c:v>
                </c:pt>
                <c:pt idx="1021">
                  <c:v>102.1014</c:v>
                </c:pt>
                <c:pt idx="1022">
                  <c:v>102.20139999999999</c:v>
                </c:pt>
                <c:pt idx="1023">
                  <c:v>102.30140000000002</c:v>
                </c:pt>
                <c:pt idx="1024">
                  <c:v>102.40140000000001</c:v>
                </c:pt>
                <c:pt idx="1025">
                  <c:v>102.5014</c:v>
                </c:pt>
                <c:pt idx="1026">
                  <c:v>102.6014</c:v>
                </c:pt>
                <c:pt idx="1027">
                  <c:v>102.70140000000001</c:v>
                </c:pt>
                <c:pt idx="1028">
                  <c:v>102.80149999999999</c:v>
                </c:pt>
                <c:pt idx="1029">
                  <c:v>102.9015</c:v>
                </c:pt>
                <c:pt idx="1030">
                  <c:v>103.00150000000001</c:v>
                </c:pt>
                <c:pt idx="1031">
                  <c:v>103.1015</c:v>
                </c:pt>
                <c:pt idx="1032">
                  <c:v>103.20150000000001</c:v>
                </c:pt>
                <c:pt idx="1033">
                  <c:v>103.3015</c:v>
                </c:pt>
                <c:pt idx="1034">
                  <c:v>103.4015</c:v>
                </c:pt>
                <c:pt idx="1035">
                  <c:v>103.50150000000001</c:v>
                </c:pt>
                <c:pt idx="1036">
                  <c:v>103.6015</c:v>
                </c:pt>
                <c:pt idx="1037">
                  <c:v>103.7015</c:v>
                </c:pt>
                <c:pt idx="1038">
                  <c:v>103.80150000000002</c:v>
                </c:pt>
                <c:pt idx="1039">
                  <c:v>103.90150000000001</c:v>
                </c:pt>
                <c:pt idx="1040">
                  <c:v>104.00150000000001</c:v>
                </c:pt>
                <c:pt idx="1041">
                  <c:v>104.1015</c:v>
                </c:pt>
                <c:pt idx="1042">
                  <c:v>104.2015</c:v>
                </c:pt>
                <c:pt idx="1043">
                  <c:v>104.3015</c:v>
                </c:pt>
                <c:pt idx="1044">
                  <c:v>104.4015</c:v>
                </c:pt>
                <c:pt idx="1045">
                  <c:v>104.50149999999999</c:v>
                </c:pt>
                <c:pt idx="1046">
                  <c:v>104.6015</c:v>
                </c:pt>
                <c:pt idx="1047">
                  <c:v>104.70150000000001</c:v>
                </c:pt>
                <c:pt idx="1048">
                  <c:v>104.8015</c:v>
                </c:pt>
                <c:pt idx="1049">
                  <c:v>104.90150000000001</c:v>
                </c:pt>
                <c:pt idx="1050">
                  <c:v>105.00150000000001</c:v>
                </c:pt>
                <c:pt idx="1051">
                  <c:v>105.1015</c:v>
                </c:pt>
                <c:pt idx="1052">
                  <c:v>105.2015</c:v>
                </c:pt>
                <c:pt idx="1053">
                  <c:v>105.30149999999999</c:v>
                </c:pt>
                <c:pt idx="1054">
                  <c:v>105.4015</c:v>
                </c:pt>
                <c:pt idx="1055">
                  <c:v>105.50150000000001</c:v>
                </c:pt>
                <c:pt idx="1056">
                  <c:v>105.6015</c:v>
                </c:pt>
                <c:pt idx="1057">
                  <c:v>105.70150000000001</c:v>
                </c:pt>
                <c:pt idx="1058">
                  <c:v>105.8015</c:v>
                </c:pt>
                <c:pt idx="1059">
                  <c:v>105.9015</c:v>
                </c:pt>
                <c:pt idx="1060">
                  <c:v>106.00150000000001</c:v>
                </c:pt>
                <c:pt idx="1061">
                  <c:v>106.1015</c:v>
                </c:pt>
                <c:pt idx="1062">
                  <c:v>106.2015</c:v>
                </c:pt>
                <c:pt idx="1063">
                  <c:v>106.30150000000002</c:v>
                </c:pt>
                <c:pt idx="1064">
                  <c:v>106.40150000000001</c:v>
                </c:pt>
                <c:pt idx="1065">
                  <c:v>106.50150000000001</c:v>
                </c:pt>
                <c:pt idx="1066">
                  <c:v>106.6015</c:v>
                </c:pt>
                <c:pt idx="1067">
                  <c:v>106.7015</c:v>
                </c:pt>
                <c:pt idx="1068">
                  <c:v>106.8015</c:v>
                </c:pt>
                <c:pt idx="1069">
                  <c:v>106.9015</c:v>
                </c:pt>
                <c:pt idx="1070">
                  <c:v>107.00149999999999</c:v>
                </c:pt>
                <c:pt idx="1071">
                  <c:v>107.1016</c:v>
                </c:pt>
                <c:pt idx="1072">
                  <c:v>107.2016</c:v>
                </c:pt>
                <c:pt idx="1073">
                  <c:v>107.30160000000001</c:v>
                </c:pt>
                <c:pt idx="1074">
                  <c:v>107.4016</c:v>
                </c:pt>
                <c:pt idx="1075">
                  <c:v>107.5016</c:v>
                </c:pt>
                <c:pt idx="1076">
                  <c:v>107.6016</c:v>
                </c:pt>
                <c:pt idx="1077">
                  <c:v>107.7016</c:v>
                </c:pt>
                <c:pt idx="1078">
                  <c:v>107.80160000000001</c:v>
                </c:pt>
                <c:pt idx="1079">
                  <c:v>107.90160000000002</c:v>
                </c:pt>
                <c:pt idx="1080">
                  <c:v>108.00160000000001</c:v>
                </c:pt>
                <c:pt idx="1081">
                  <c:v>108.1016</c:v>
                </c:pt>
                <c:pt idx="1082">
                  <c:v>108.2016</c:v>
                </c:pt>
                <c:pt idx="1083">
                  <c:v>108.30159999999999</c:v>
                </c:pt>
                <c:pt idx="1084">
                  <c:v>108.4016</c:v>
                </c:pt>
                <c:pt idx="1085">
                  <c:v>108.5016</c:v>
                </c:pt>
                <c:pt idx="1086">
                  <c:v>108.60159999999999</c:v>
                </c:pt>
                <c:pt idx="1087">
                  <c:v>108.70160000000001</c:v>
                </c:pt>
                <c:pt idx="1088">
                  <c:v>108.80160000000001</c:v>
                </c:pt>
                <c:pt idx="1089">
                  <c:v>108.9016</c:v>
                </c:pt>
                <c:pt idx="1090">
                  <c:v>109.00160000000001</c:v>
                </c:pt>
                <c:pt idx="1091">
                  <c:v>109.1016</c:v>
                </c:pt>
                <c:pt idx="1092">
                  <c:v>109.2016</c:v>
                </c:pt>
                <c:pt idx="1093">
                  <c:v>109.30159999999999</c:v>
                </c:pt>
                <c:pt idx="1094">
                  <c:v>109.40159999999999</c:v>
                </c:pt>
                <c:pt idx="1095">
                  <c:v>109.50160000000001</c:v>
                </c:pt>
                <c:pt idx="1096">
                  <c:v>109.6016</c:v>
                </c:pt>
                <c:pt idx="1097">
                  <c:v>109.7016</c:v>
                </c:pt>
                <c:pt idx="1098">
                  <c:v>109.80160000000001</c:v>
                </c:pt>
                <c:pt idx="1099">
                  <c:v>109.9016</c:v>
                </c:pt>
                <c:pt idx="1100">
                  <c:v>110.0016</c:v>
                </c:pt>
                <c:pt idx="1101">
                  <c:v>110.1016</c:v>
                </c:pt>
                <c:pt idx="1102">
                  <c:v>110.2016</c:v>
                </c:pt>
                <c:pt idx="1103">
                  <c:v>110.30160000000001</c:v>
                </c:pt>
                <c:pt idx="1104">
                  <c:v>110.40160000000002</c:v>
                </c:pt>
                <c:pt idx="1105">
                  <c:v>110.50160000000001</c:v>
                </c:pt>
                <c:pt idx="1106">
                  <c:v>110.6016</c:v>
                </c:pt>
                <c:pt idx="1107">
                  <c:v>110.7016</c:v>
                </c:pt>
                <c:pt idx="1108">
                  <c:v>110.80000000000001</c:v>
                </c:pt>
                <c:pt idx="1109">
                  <c:v>110.9</c:v>
                </c:pt>
                <c:pt idx="1110">
                  <c:v>111</c:v>
                </c:pt>
                <c:pt idx="1111">
                  <c:v>111.10000000000001</c:v>
                </c:pt>
              </c:numCache>
            </c:numRef>
          </c:yVal>
          <c:smooth val="0"/>
          <c:extLst>
            <c:ext xmlns:c16="http://schemas.microsoft.com/office/drawing/2014/chart" uri="{C3380CC4-5D6E-409C-BE32-E72D297353CC}">
              <c16:uniqueId val="{00000001-5D55-4559-AFD6-10665022BD1F}"/>
            </c:ext>
          </c:extLst>
        </c:ser>
        <c:ser>
          <c:idx val="3"/>
          <c:order val="5"/>
          <c:tx>
            <c:v>4c_f</c:v>
          </c:tx>
          <c:spPr>
            <a:ln w="12700" cap="rnd">
              <a:solidFill>
                <a:srgbClr val="0070C0"/>
              </a:solidFill>
              <a:round/>
            </a:ln>
            <a:effectLst/>
          </c:spPr>
          <c:marker>
            <c:symbol val="none"/>
          </c:marker>
          <c:xVal>
            <c:numRef>
              <c:f>Bq!$N$25:$N$1140</c:f>
              <c:numCache>
                <c:formatCode>General</c:formatCode>
                <c:ptCount val="1116"/>
                <c:pt idx="0">
                  <c:v>2.3354009695367496E-3</c:v>
                </c:pt>
                <c:pt idx="1">
                  <c:v>2.3346467790945282E-3</c:v>
                </c:pt>
                <c:pt idx="2">
                  <c:v>1.0349809192872709E-3</c:v>
                </c:pt>
                <c:pt idx="3">
                  <c:v>6.2747302404755E-4</c:v>
                </c:pt>
                <c:pt idx="4">
                  <c:v>6.2741863436739155E-4</c:v>
                </c:pt>
                <c:pt idx="5">
                  <c:v>4.3272316895944353E-4</c:v>
                </c:pt>
                <c:pt idx="6">
                  <c:v>4.3269732243491336E-4</c:v>
                </c:pt>
                <c:pt idx="7">
                  <c:v>3.2383985197489675E-4</c:v>
                </c:pt>
                <c:pt idx="8">
                  <c:v>2.5874508126796312E-4</c:v>
                </c:pt>
                <c:pt idx="9">
                  <c:v>2.5873585125827379E-4</c:v>
                </c:pt>
                <c:pt idx="10">
                  <c:v>-5.5241493274030751E-6</c:v>
                </c:pt>
                <c:pt idx="11">
                  <c:v>1.6141021930358551E-4</c:v>
                </c:pt>
                <c:pt idx="12">
                  <c:v>1.6140663180702096E-4</c:v>
                </c:pt>
                <c:pt idx="13">
                  <c:v>1.6140304594086747E-4</c:v>
                </c:pt>
                <c:pt idx="14">
                  <c:v>1.4159987944450126E-4</c:v>
                </c:pt>
                <c:pt idx="15">
                  <c:v>1.4159712190305783E-4</c:v>
                </c:pt>
                <c:pt idx="16">
                  <c:v>1.2756480648804891E-4</c:v>
                </c:pt>
                <c:pt idx="17">
                  <c:v>2.295242750041657E-4</c:v>
                </c:pt>
                <c:pt idx="18">
                  <c:v>2.2952070261782288E-4</c:v>
                </c:pt>
                <c:pt idx="19">
                  <c:v>2.0900112379373397E-4</c:v>
                </c:pt>
                <c:pt idx="20">
                  <c:v>1.9184946619075954E-4</c:v>
                </c:pt>
                <c:pt idx="21">
                  <c:v>1.9184697338106005E-4</c:v>
                </c:pt>
                <c:pt idx="22">
                  <c:v>3.5869836599813508E-4</c:v>
                </c:pt>
                <c:pt idx="23">
                  <c:v>2.4944862729204588E-4</c:v>
                </c:pt>
                <c:pt idx="24">
                  <c:v>2.4944583296800641E-4</c:v>
                </c:pt>
                <c:pt idx="25">
                  <c:v>2.3782665165495651E-4</c:v>
                </c:pt>
                <c:pt idx="26">
                  <c:v>3.0429665215839718E-4</c:v>
                </c:pt>
                <c:pt idx="27">
                  <c:v>3.0429354384491948E-4</c:v>
                </c:pt>
                <c:pt idx="28">
                  <c:v>2.870116206018299E-4</c:v>
                </c:pt>
                <c:pt idx="29">
                  <c:v>3.4194677406042674E-4</c:v>
                </c:pt>
                <c:pt idx="30">
                  <c:v>3.4194364180154294E-4</c:v>
                </c:pt>
                <c:pt idx="31">
                  <c:v>2.6019080779206006E-4</c:v>
                </c:pt>
                <c:pt idx="32">
                  <c:v>3.1253093692761784E-4</c:v>
                </c:pt>
                <c:pt idx="33">
                  <c:v>3.1252832360727272E-4</c:v>
                </c:pt>
                <c:pt idx="34">
                  <c:v>3.491465667029221E-4</c:v>
                </c:pt>
                <c:pt idx="35">
                  <c:v>3.4914385325570671E-4</c:v>
                </c:pt>
                <c:pt idx="36">
                  <c:v>3.4914114096328138E-4</c:v>
                </c:pt>
                <c:pt idx="37">
                  <c:v>4.369859474437351E-4</c:v>
                </c:pt>
                <c:pt idx="38">
                  <c:v>4.369827668081551E-4</c:v>
                </c:pt>
                <c:pt idx="39">
                  <c:v>4.3697958752305673E-4</c:v>
                </c:pt>
                <c:pt idx="40">
                  <c:v>4.78773178910561E-4</c:v>
                </c:pt>
                <c:pt idx="41">
                  <c:v>4.7876979046460917E-4</c:v>
                </c:pt>
                <c:pt idx="42">
                  <c:v>4.6363836210164245E-4</c:v>
                </c:pt>
                <c:pt idx="43">
                  <c:v>5.0243516453979896E-4</c:v>
                </c:pt>
                <c:pt idx="44">
                  <c:v>5.0243181111660369E-4</c:v>
                </c:pt>
                <c:pt idx="45">
                  <c:v>4.8880313670426542E-4</c:v>
                </c:pt>
                <c:pt idx="46">
                  <c:v>4.2401942570304148E-4</c:v>
                </c:pt>
                <c:pt idx="47">
                  <c:v>4.192472852569908E-4</c:v>
                </c:pt>
                <c:pt idx="48">
                  <c:v>3.5677503250147751E-4</c:v>
                </c:pt>
                <c:pt idx="49">
                  <c:v>4.6871594247542428E-4</c:v>
                </c:pt>
                <c:pt idx="50">
                  <c:v>4.6428871781954391E-4</c:v>
                </c:pt>
                <c:pt idx="51">
                  <c:v>4.5986154690099226E-4</c:v>
                </c:pt>
                <c:pt idx="52">
                  <c:v>3.5983651357569428E-4</c:v>
                </c:pt>
                <c:pt idx="53">
                  <c:v>3.5549399679566269E-4</c:v>
                </c:pt>
                <c:pt idx="54">
                  <c:v>3.7741870822936016E-4</c:v>
                </c:pt>
                <c:pt idx="55">
                  <c:v>3.7326553102694096E-4</c:v>
                </c:pt>
                <c:pt idx="56">
                  <c:v>4.3640937521963186E-4</c:v>
                </c:pt>
                <c:pt idx="57">
                  <c:v>4.3240162475939597E-4</c:v>
                </c:pt>
                <c:pt idx="58">
                  <c:v>4.2839391816558794E-4</c:v>
                </c:pt>
                <c:pt idx="59">
                  <c:v>4.4927741633414998E-4</c:v>
                </c:pt>
                <c:pt idx="60">
                  <c:v>4.4540107543460079E-4</c:v>
                </c:pt>
                <c:pt idx="61">
                  <c:v>4.4152477558380117E-4</c:v>
                </c:pt>
                <c:pt idx="62">
                  <c:v>4.3764851673774321E-4</c:v>
                </c:pt>
                <c:pt idx="63">
                  <c:v>3.791154636841653E-4</c:v>
                </c:pt>
                <c:pt idx="64">
                  <c:v>4.0646547535788126E-4</c:v>
                </c:pt>
                <c:pt idx="65">
                  <c:v>4.0280071171421044E-4</c:v>
                </c:pt>
                <c:pt idx="66">
                  <c:v>5.038079744187139E-4</c:v>
                </c:pt>
                <c:pt idx="67">
                  <c:v>4.9443090691222709E-4</c:v>
                </c:pt>
                <c:pt idx="68">
                  <c:v>4.9084632404909384E-4</c:v>
                </c:pt>
                <c:pt idx="69">
                  <c:v>3.7453358079227492E-4</c:v>
                </c:pt>
                <c:pt idx="70">
                  <c:v>3.7099754328430261E-4</c:v>
                </c:pt>
                <c:pt idx="71">
                  <c:v>4.3290251820588449E-4</c:v>
                </c:pt>
                <c:pt idx="72">
                  <c:v>3.2026935045512817E-4</c:v>
                </c:pt>
                <c:pt idx="73">
                  <c:v>3.4577104798590711E-4</c:v>
                </c:pt>
                <c:pt idx="74">
                  <c:v>3.4237863705081548E-4</c:v>
                </c:pt>
                <c:pt idx="75">
                  <c:v>3.6893413971533415E-4</c:v>
                </c:pt>
                <c:pt idx="76">
                  <c:v>3.297221984676411E-4</c:v>
                </c:pt>
                <c:pt idx="77">
                  <c:v>3.2638925908259214E-4</c:v>
                </c:pt>
                <c:pt idx="78">
                  <c:v>3.230563495064707E-4</c:v>
                </c:pt>
                <c:pt idx="79">
                  <c:v>3.7909006047458254E-4</c:v>
                </c:pt>
                <c:pt idx="80">
                  <c:v>3.7582056813843047E-4</c:v>
                </c:pt>
                <c:pt idx="81">
                  <c:v>3.7255110459478828E-4</c:v>
                </c:pt>
                <c:pt idx="82">
                  <c:v>3.2994412562860494E-4</c:v>
                </c:pt>
                <c:pt idx="83">
                  <c:v>3.2673903321158457E-4</c:v>
                </c:pt>
                <c:pt idx="84">
                  <c:v>3.8554822665028561E-4</c:v>
                </c:pt>
                <c:pt idx="85">
                  <c:v>3.82360859825355E-4</c:v>
                </c:pt>
                <c:pt idx="86">
                  <c:v>3.770706410117893E-4</c:v>
                </c:pt>
                <c:pt idx="87">
                  <c:v>4.030245384050183E-4</c:v>
                </c:pt>
                <c:pt idx="88">
                  <c:v>3.9987522227082794E-4</c:v>
                </c:pt>
                <c:pt idx="89">
                  <c:v>3.3184268970511382E-4</c:v>
                </c:pt>
                <c:pt idx="90">
                  <c:v>3.2811157461593867E-4</c:v>
                </c:pt>
                <c:pt idx="91">
                  <c:v>3.2498551996836504E-4</c:v>
                </c:pt>
                <c:pt idx="92">
                  <c:v>4.1311372969605776E-4</c:v>
                </c:pt>
                <c:pt idx="93">
                  <c:v>4.1000725981051196E-4</c:v>
                </c:pt>
                <c:pt idx="94">
                  <c:v>4.0690081582971826E-4</c:v>
                </c:pt>
                <c:pt idx="95">
                  <c:v>4.3371286229033126E-4</c:v>
                </c:pt>
                <c:pt idx="96">
                  <c:v>4.3061479500824615E-4</c:v>
                </c:pt>
                <c:pt idx="97">
                  <c:v>3.9902751740676298E-4</c:v>
                </c:pt>
                <c:pt idx="98">
                  <c:v>3.9590987428215232E-4</c:v>
                </c:pt>
                <c:pt idx="99">
                  <c:v>4.2438790763811709E-4</c:v>
                </c:pt>
                <c:pt idx="100">
                  <c:v>5.1780589401331269E-4</c:v>
                </c:pt>
                <c:pt idx="101">
                  <c:v>5.1466794845536439E-4</c:v>
                </c:pt>
                <c:pt idx="102">
                  <c:v>4.4953635648607287E-4</c:v>
                </c:pt>
                <c:pt idx="103">
                  <c:v>4.1607057301420617E-4</c:v>
                </c:pt>
                <c:pt idx="104">
                  <c:v>4.1291858174440359E-4</c:v>
                </c:pt>
                <c:pt idx="105">
                  <c:v>4.4417747655303187E-4</c:v>
                </c:pt>
                <c:pt idx="106">
                  <c:v>4.7540033473674159E-4</c:v>
                </c:pt>
                <c:pt idx="107">
                  <c:v>4.7221007801474943E-4</c:v>
                </c:pt>
                <c:pt idx="108">
                  <c:v>4.6901984849053596E-4</c:v>
                </c:pt>
                <c:pt idx="109">
                  <c:v>4.3551664536489059E-4</c:v>
                </c:pt>
                <c:pt idx="110">
                  <c:v>4.3231465237193338E-4</c:v>
                </c:pt>
                <c:pt idx="111">
                  <c:v>3.9743061816074069E-4</c:v>
                </c:pt>
                <c:pt idx="112">
                  <c:v>5.9113583703520245E-4</c:v>
                </c:pt>
                <c:pt idx="113">
                  <c:v>5.8790624782474523E-4</c:v>
                </c:pt>
                <c:pt idx="114">
                  <c:v>4.5667605728733502E-4</c:v>
                </c:pt>
                <c:pt idx="115">
                  <c:v>5.2023203509354019E-4</c:v>
                </c:pt>
                <c:pt idx="116">
                  <c:v>5.1698130150183166E-4</c:v>
                </c:pt>
                <c:pt idx="117">
                  <c:v>5.4939149428619789E-4</c:v>
                </c:pt>
                <c:pt idx="118">
                  <c:v>4.8205489342400642E-4</c:v>
                </c:pt>
                <c:pt idx="119">
                  <c:v>4.7877636659876061E-4</c:v>
                </c:pt>
                <c:pt idx="120">
                  <c:v>5.1026596376187118E-4</c:v>
                </c:pt>
                <c:pt idx="121">
                  <c:v>4.7631752526068269E-4</c:v>
                </c:pt>
                <c:pt idx="122">
                  <c:v>4.7301061508694237E-4</c:v>
                </c:pt>
                <c:pt idx="123">
                  <c:v>6.0560850579701028E-4</c:v>
                </c:pt>
                <c:pt idx="124">
                  <c:v>5.0485303511844221E-4</c:v>
                </c:pt>
                <c:pt idx="125">
                  <c:v>5.015106270918132E-4</c:v>
                </c:pt>
                <c:pt idx="126">
                  <c:v>4.3464513288084738E-4</c:v>
                </c:pt>
                <c:pt idx="127">
                  <c:v>5.3718037020514958E-4</c:v>
                </c:pt>
                <c:pt idx="128">
                  <c:v>5.3378159315911849E-4</c:v>
                </c:pt>
                <c:pt idx="129">
                  <c:v>5.7523099950303148E-4</c:v>
                </c:pt>
                <c:pt idx="130">
                  <c:v>5.7176689937005079E-4</c:v>
                </c:pt>
                <c:pt idx="131">
                  <c:v>5.6830283096281789E-4</c:v>
                </c:pt>
                <c:pt idx="132">
                  <c:v>6.0439139385964013E-4</c:v>
                </c:pt>
                <c:pt idx="133">
                  <c:v>6.0089903100770824E-4</c:v>
                </c:pt>
                <c:pt idx="134">
                  <c:v>5.9740670040916413E-4</c:v>
                </c:pt>
                <c:pt idx="135">
                  <c:v>5.6182334031797837E-4</c:v>
                </c:pt>
                <c:pt idx="136">
                  <c:v>5.5831331357784528E-4</c:v>
                </c:pt>
                <c:pt idx="137">
                  <c:v>5.9788740328335448E-4</c:v>
                </c:pt>
                <c:pt idx="138">
                  <c:v>5.2860534358769608E-4</c:v>
                </c:pt>
                <c:pt idx="139">
                  <c:v>5.2501087548595762E-4</c:v>
                </c:pt>
                <c:pt idx="140">
                  <c:v>5.9775446608297314E-4</c:v>
                </c:pt>
                <c:pt idx="141">
                  <c:v>5.9413322540122443E-4</c:v>
                </c:pt>
                <c:pt idx="142">
                  <c:v>5.2188505928434917E-4</c:v>
                </c:pt>
                <c:pt idx="143">
                  <c:v>5.5831217062850421E-4</c:v>
                </c:pt>
                <c:pt idx="144">
                  <c:v>5.5464073727426206E-4</c:v>
                </c:pt>
                <c:pt idx="145">
                  <c:v>5.9215207115729889E-4</c:v>
                </c:pt>
                <c:pt idx="146">
                  <c:v>5.1831961927449155E-4</c:v>
                </c:pt>
                <c:pt idx="147">
                  <c:v>5.1459253294390095E-4</c:v>
                </c:pt>
                <c:pt idx="148">
                  <c:v>5.511651189028942E-4</c:v>
                </c:pt>
                <c:pt idx="149">
                  <c:v>5.900834435688283E-4</c:v>
                </c:pt>
                <c:pt idx="150">
                  <c:v>5.8630274396491964E-4</c:v>
                </c:pt>
                <c:pt idx="151">
                  <c:v>5.8640024972292219E-4</c:v>
                </c:pt>
                <c:pt idx="152">
                  <c:v>5.0697635639530879E-4</c:v>
                </c:pt>
                <c:pt idx="153">
                  <c:v>5.0316663395274337E-4</c:v>
                </c:pt>
                <c:pt idx="154">
                  <c:v>5.8339833126278332E-4</c:v>
                </c:pt>
                <c:pt idx="155">
                  <c:v>5.795368911989398E-4</c:v>
                </c:pt>
                <c:pt idx="156">
                  <c:v>6.9552635982593903E-4</c:v>
                </c:pt>
                <c:pt idx="157">
                  <c:v>6.5574929937731359E-4</c:v>
                </c:pt>
                <c:pt idx="158">
                  <c:v>6.518481264410304E-4</c:v>
                </c:pt>
                <c:pt idx="159">
                  <c:v>6.5165262675403893E-4</c:v>
                </c:pt>
                <c:pt idx="160">
                  <c:v>6.9413744669228217E-4</c:v>
                </c:pt>
                <c:pt idx="161">
                  <c:v>6.9017307121046708E-4</c:v>
                </c:pt>
                <c:pt idx="162">
                  <c:v>5.685083556534711E-4</c:v>
                </c:pt>
                <c:pt idx="163">
                  <c:v>6.4781450188350126E-4</c:v>
                </c:pt>
                <c:pt idx="164">
                  <c:v>6.4381804541504336E-4</c:v>
                </c:pt>
                <c:pt idx="165">
                  <c:v>6.3982163008563324E-4</c:v>
                </c:pt>
                <c:pt idx="166">
                  <c:v>7.3027564347747439E-4</c:v>
                </c:pt>
                <c:pt idx="167">
                  <c:v>7.2619817296727543E-4</c:v>
                </c:pt>
                <c:pt idx="168">
                  <c:v>6.4281142222302366E-4</c:v>
                </c:pt>
                <c:pt idx="169">
                  <c:v>6.3871975495945774E-4</c:v>
                </c:pt>
                <c:pt idx="170">
                  <c:v>7.2082019451917122E-4</c:v>
                </c:pt>
                <c:pt idx="171">
                  <c:v>7.2016052364759866E-4</c:v>
                </c:pt>
                <c:pt idx="172">
                  <c:v>7.1602422030701417E-4</c:v>
                </c:pt>
                <c:pt idx="173">
                  <c:v>7.162058464156738E-4</c:v>
                </c:pt>
                <c:pt idx="174">
                  <c:v>7.2078821591458893E-4</c:v>
                </c:pt>
                <c:pt idx="175">
                  <c:v>7.1657579219219292E-4</c:v>
                </c:pt>
                <c:pt idx="176">
                  <c:v>7.1411710258501644E-4</c:v>
                </c:pt>
                <c:pt idx="177">
                  <c:v>6.7011404418426191E-4</c:v>
                </c:pt>
                <c:pt idx="178">
                  <c:v>6.6587588359958132E-4</c:v>
                </c:pt>
                <c:pt idx="179">
                  <c:v>7.4923693224739822E-4</c:v>
                </c:pt>
                <c:pt idx="180">
                  <c:v>7.4963083194753825E-4</c:v>
                </c:pt>
                <c:pt idx="181">
                  <c:v>7.453501180305507E-4</c:v>
                </c:pt>
                <c:pt idx="182">
                  <c:v>7.4759944130323045E-4</c:v>
                </c:pt>
                <c:pt idx="183">
                  <c:v>7.0539836073277935E-4</c:v>
                </c:pt>
                <c:pt idx="184">
                  <c:v>7.0104732180145267E-4</c:v>
                </c:pt>
                <c:pt idx="185">
                  <c:v>6.9669633092332348E-4</c:v>
                </c:pt>
                <c:pt idx="186">
                  <c:v>7.4533781901283205E-4</c:v>
                </c:pt>
                <c:pt idx="187">
                  <c:v>7.4093079880281848E-4</c:v>
                </c:pt>
                <c:pt idx="188">
                  <c:v>7.3652382790221596E-4</c:v>
                </c:pt>
                <c:pt idx="189">
                  <c:v>8.2348303753139234E-4</c:v>
                </c:pt>
                <c:pt idx="190">
                  <c:v>8.1905873111058852E-4</c:v>
                </c:pt>
                <c:pt idx="191">
                  <c:v>7.2892186840950706E-4</c:v>
                </c:pt>
                <c:pt idx="192">
                  <c:v>7.2448083263797539E-4</c:v>
                </c:pt>
                <c:pt idx="193">
                  <c:v>7.704625585369867E-4</c:v>
                </c:pt>
                <c:pt idx="194">
                  <c:v>7.2689113213589339E-4</c:v>
                </c:pt>
                <c:pt idx="195">
                  <c:v>7.2238010788232894E-4</c:v>
                </c:pt>
                <c:pt idx="196">
                  <c:v>8.6006880608325979E-4</c:v>
                </c:pt>
                <c:pt idx="197">
                  <c:v>8.5552139704277868E-4</c:v>
                </c:pt>
                <c:pt idx="198">
                  <c:v>8.5097404048313128E-4</c:v>
                </c:pt>
                <c:pt idx="199">
                  <c:v>8.0520033373756921E-4</c:v>
                </c:pt>
                <c:pt idx="200">
                  <c:v>8.6598253759723502E-4</c:v>
                </c:pt>
                <c:pt idx="201">
                  <c:v>8.613050190849125E-4</c:v>
                </c:pt>
                <c:pt idx="202">
                  <c:v>8.5662755585844488E-4</c:v>
                </c:pt>
                <c:pt idx="203">
                  <c:v>8.6015908463333624E-4</c:v>
                </c:pt>
                <c:pt idx="204">
                  <c:v>8.5543661786991235E-4</c:v>
                </c:pt>
                <c:pt idx="205">
                  <c:v>9.0168297562658907E-4</c:v>
                </c:pt>
                <c:pt idx="206">
                  <c:v>9.0570362250040051E-4</c:v>
                </c:pt>
                <c:pt idx="207">
                  <c:v>9.0091513915783311E-4</c:v>
                </c:pt>
                <c:pt idx="208">
                  <c:v>8.5779945968539122E-4</c:v>
                </c:pt>
                <c:pt idx="209">
                  <c:v>8.5779998191840923E-4</c:v>
                </c:pt>
                <c:pt idx="210">
                  <c:v>8.5293024877283968E-4</c:v>
                </c:pt>
                <c:pt idx="211">
                  <c:v>9.0190055769218504E-4</c:v>
                </c:pt>
                <c:pt idx="212">
                  <c:v>8.6153340183703255E-4</c:v>
                </c:pt>
                <c:pt idx="213">
                  <c:v>8.5655780989398042E-4</c:v>
                </c:pt>
                <c:pt idx="214">
                  <c:v>9.1194080349482468E-4</c:v>
                </c:pt>
                <c:pt idx="215">
                  <c:v>9.7297051424690242E-4</c:v>
                </c:pt>
                <c:pt idx="216">
                  <c:v>9.6785350606641064E-4</c:v>
                </c:pt>
                <c:pt idx="217">
                  <c:v>9.8027896924519475E-4</c:v>
                </c:pt>
                <c:pt idx="218">
                  <c:v>1.0908970866713409E-3</c:v>
                </c:pt>
                <c:pt idx="219">
                  <c:v>1.0856303880688116E-3</c:v>
                </c:pt>
                <c:pt idx="220">
                  <c:v>1.1579155726004426E-3</c:v>
                </c:pt>
                <c:pt idx="221">
                  <c:v>1.0132887707354715E-3</c:v>
                </c:pt>
                <c:pt idx="222">
                  <c:v>1.00778606089674E-3</c:v>
                </c:pt>
                <c:pt idx="223">
                  <c:v>1.1646543436578394E-3</c:v>
                </c:pt>
                <c:pt idx="224">
                  <c:v>1.158892185704841E-3</c:v>
                </c:pt>
                <c:pt idx="225">
                  <c:v>1.1531301107117441E-3</c:v>
                </c:pt>
                <c:pt idx="226">
                  <c:v>9.9452704568520588E-4</c:v>
                </c:pt>
                <c:pt idx="227">
                  <c:v>1.0111717347254759E-3</c:v>
                </c:pt>
                <c:pt idx="228">
                  <c:v>1.0051581120006949E-3</c:v>
                </c:pt>
                <c:pt idx="229">
                  <c:v>1.4708538614860718E-3</c:v>
                </c:pt>
                <c:pt idx="230">
                  <c:v>1.4643474213674166E-3</c:v>
                </c:pt>
                <c:pt idx="231">
                  <c:v>1.4578410874145722E-3</c:v>
                </c:pt>
                <c:pt idx="232">
                  <c:v>1.5114870924534955E-3</c:v>
                </c:pt>
                <c:pt idx="233">
                  <c:v>1.5569494673783177E-3</c:v>
                </c:pt>
                <c:pt idx="234">
                  <c:v>1.5499376741744478E-3</c:v>
                </c:pt>
                <c:pt idx="235">
                  <c:v>1.6888823591615111E-3</c:v>
                </c:pt>
                <c:pt idx="236">
                  <c:v>1.676261203142061E-3</c:v>
                </c:pt>
                <c:pt idx="237">
                  <c:v>1.66860786900648E-3</c:v>
                </c:pt>
                <c:pt idx="238">
                  <c:v>1.8985343782248556E-3</c:v>
                </c:pt>
                <c:pt idx="239">
                  <c:v>2.0771520336099439E-3</c:v>
                </c:pt>
                <c:pt idx="240">
                  <c:v>2.0687052706168671E-3</c:v>
                </c:pt>
                <c:pt idx="241">
                  <c:v>1.9791091641254469E-3</c:v>
                </c:pt>
                <c:pt idx="242">
                  <c:v>2.2244961362287768E-3</c:v>
                </c:pt>
                <c:pt idx="243">
                  <c:v>2.2149443175494489E-3</c:v>
                </c:pt>
                <c:pt idx="244">
                  <c:v>2.2053927258465123E-3</c:v>
                </c:pt>
                <c:pt idx="245">
                  <c:v>2.6593721046842015E-3</c:v>
                </c:pt>
                <c:pt idx="246">
                  <c:v>2.6491336119340461E-3</c:v>
                </c:pt>
                <c:pt idx="247">
                  <c:v>2.6388953817283564E-3</c:v>
                </c:pt>
                <c:pt idx="248">
                  <c:v>2.7122620367940505E-3</c:v>
                </c:pt>
                <c:pt idx="249">
                  <c:v>2.7012701825386656E-3</c:v>
                </c:pt>
                <c:pt idx="250">
                  <c:v>2.6902786288281817E-3</c:v>
                </c:pt>
                <c:pt idx="251">
                  <c:v>2.8428876201449784E-3</c:v>
                </c:pt>
                <c:pt idx="252">
                  <c:v>2.8312233917784251E-3</c:v>
                </c:pt>
                <c:pt idx="253">
                  <c:v>2.8195595006929941E-3</c:v>
                </c:pt>
                <c:pt idx="254">
                  <c:v>3.200421649627899E-3</c:v>
                </c:pt>
                <c:pt idx="255">
                  <c:v>3.1885937995618538E-3</c:v>
                </c:pt>
                <c:pt idx="256">
                  <c:v>3.2210675649048787E-3</c:v>
                </c:pt>
                <c:pt idx="257">
                  <c:v>3.8765929585063384E-3</c:v>
                </c:pt>
                <c:pt idx="258">
                  <c:v>3.8639773717430177E-3</c:v>
                </c:pt>
                <c:pt idx="259">
                  <c:v>4.3234652217866232E-3</c:v>
                </c:pt>
                <c:pt idx="260">
                  <c:v>4.5065834007853283E-3</c:v>
                </c:pt>
                <c:pt idx="261">
                  <c:v>4.4934810477989303E-3</c:v>
                </c:pt>
                <c:pt idx="262">
                  <c:v>4.4803791317285869E-3</c:v>
                </c:pt>
                <c:pt idx="263">
                  <c:v>5.1983973344668262E-3</c:v>
                </c:pt>
                <c:pt idx="264">
                  <c:v>5.1850852021709032E-3</c:v>
                </c:pt>
                <c:pt idx="265">
                  <c:v>5.2539751309707691E-3</c:v>
                </c:pt>
                <c:pt idx="266">
                  <c:v>4.8766083708341804E-3</c:v>
                </c:pt>
                <c:pt idx="267">
                  <c:v>4.8643440247603227E-3</c:v>
                </c:pt>
                <c:pt idx="268">
                  <c:v>4.6194164912988092E-3</c:v>
                </c:pt>
                <c:pt idx="269">
                  <c:v>4.6083036539361147E-3</c:v>
                </c:pt>
                <c:pt idx="270">
                  <c:v>4.5971911366842954E-3</c:v>
                </c:pt>
                <c:pt idx="271">
                  <c:v>4.6256801568128388E-3</c:v>
                </c:pt>
                <c:pt idx="272">
                  <c:v>4.6154590528690639E-3</c:v>
                </c:pt>
                <c:pt idx="273">
                  <c:v>5.2198242584901222E-3</c:v>
                </c:pt>
                <c:pt idx="274">
                  <c:v>5.3439389597831786E-3</c:v>
                </c:pt>
                <c:pt idx="275">
                  <c:v>6.3290235325296164E-3</c:v>
                </c:pt>
                <c:pt idx="276">
                  <c:v>6.3206528025000477E-3</c:v>
                </c:pt>
                <c:pt idx="277">
                  <c:v>7.9464091563661628E-3</c:v>
                </c:pt>
                <c:pt idx="278">
                  <c:v>9.1239552918695142E-3</c:v>
                </c:pt>
                <c:pt idx="279">
                  <c:v>9.1164573600926464E-3</c:v>
                </c:pt>
                <c:pt idx="280">
                  <c:v>7.5470244778993115E-3</c:v>
                </c:pt>
                <c:pt idx="281">
                  <c:v>8.8552134933505278E-3</c:v>
                </c:pt>
                <c:pt idx="282">
                  <c:v>8.8486693508843025E-3</c:v>
                </c:pt>
                <c:pt idx="283">
                  <c:v>1.060506807804289E-2</c:v>
                </c:pt>
                <c:pt idx="284">
                  <c:v>1.1032183616248867E-2</c:v>
                </c:pt>
                <c:pt idx="285">
                  <c:v>1.1026527946962046E-2</c:v>
                </c:pt>
                <c:pt idx="286">
                  <c:v>1.1079774177116508E-2</c:v>
                </c:pt>
                <c:pt idx="287">
                  <c:v>1.0902398249757349E-2</c:v>
                </c:pt>
                <c:pt idx="288">
                  <c:v>1.0897454626427468E-2</c:v>
                </c:pt>
                <c:pt idx="289">
                  <c:v>1.0812874179825901E-2</c:v>
                </c:pt>
                <c:pt idx="290">
                  <c:v>9.9456496944725376E-3</c:v>
                </c:pt>
                <c:pt idx="291">
                  <c:v>9.941295221511515E-3</c:v>
                </c:pt>
                <c:pt idx="292">
                  <c:v>9.9369408268701175E-3</c:v>
                </c:pt>
                <c:pt idx="293">
                  <c:v>8.0608746217883179E-3</c:v>
                </c:pt>
                <c:pt idx="294">
                  <c:v>8.0566288493110448E-3</c:v>
                </c:pt>
                <c:pt idx="295">
                  <c:v>6.1444134700837701E-3</c:v>
                </c:pt>
                <c:pt idx="296">
                  <c:v>4.7446149074030801E-3</c:v>
                </c:pt>
                <c:pt idx="297">
                  <c:v>4.7405074489140567E-3</c:v>
                </c:pt>
                <c:pt idx="298">
                  <c:v>3.8724146060111512E-3</c:v>
                </c:pt>
                <c:pt idx="299">
                  <c:v>2.7811730629707723E-3</c:v>
                </c:pt>
                <c:pt idx="300">
                  <c:v>2.7771727707364131E-3</c:v>
                </c:pt>
                <c:pt idx="301">
                  <c:v>1.8440471896020978E-3</c:v>
                </c:pt>
                <c:pt idx="302">
                  <c:v>1.1949599378989588E-3</c:v>
                </c:pt>
                <c:pt idx="303">
                  <c:v>1.191020119317974E-3</c:v>
                </c:pt>
                <c:pt idx="304">
                  <c:v>1.0531541865275557E-3</c:v>
                </c:pt>
                <c:pt idx="305">
                  <c:v>8.5321117157186087E-4</c:v>
                </c:pt>
                <c:pt idx="306">
                  <c:v>8.493392507198564E-4</c:v>
                </c:pt>
                <c:pt idx="307">
                  <c:v>9.9369348166768114E-4</c:v>
                </c:pt>
                <c:pt idx="308">
                  <c:v>6.7745316084794299E-4</c:v>
                </c:pt>
                <c:pt idx="309">
                  <c:v>6.7363361991660143E-4</c:v>
                </c:pt>
                <c:pt idx="310">
                  <c:v>7.0568146431899622E-4</c:v>
                </c:pt>
                <c:pt idx="311">
                  <c:v>8.8742713281551378E-4</c:v>
                </c:pt>
                <c:pt idx="312">
                  <c:v>8.8364072511108662E-4</c:v>
                </c:pt>
                <c:pt idx="313">
                  <c:v>9.1370376387213219E-4</c:v>
                </c:pt>
                <c:pt idx="314">
                  <c:v>9.0993396214502991E-4</c:v>
                </c:pt>
                <c:pt idx="315">
                  <c:v>7.8524801465748671E-4</c:v>
                </c:pt>
                <c:pt idx="316">
                  <c:v>8.543517991991842E-4</c:v>
                </c:pt>
                <c:pt idx="317">
                  <c:v>8.5062727720595194E-4</c:v>
                </c:pt>
                <c:pt idx="318">
                  <c:v>8.8034511138556889E-4</c:v>
                </c:pt>
                <c:pt idx="319">
                  <c:v>7.6202722092513721E-4</c:v>
                </c:pt>
                <c:pt idx="320">
                  <c:v>9.0222973326520913E-4</c:v>
                </c:pt>
                <c:pt idx="321">
                  <c:v>8.9855305726959202E-4</c:v>
                </c:pt>
                <c:pt idx="322">
                  <c:v>7.4693102249650709E-4</c:v>
                </c:pt>
                <c:pt idx="323">
                  <c:v>7.7502829550799349E-4</c:v>
                </c:pt>
                <c:pt idx="324">
                  <c:v>7.7137944656323733E-4</c:v>
                </c:pt>
                <c:pt idx="325">
                  <c:v>7.2889180435998331E-4</c:v>
                </c:pt>
                <c:pt idx="326">
                  <c:v>8.3267703814856903E-4</c:v>
                </c:pt>
                <c:pt idx="327">
                  <c:v>8.2904738440452977E-4</c:v>
                </c:pt>
                <c:pt idx="328">
                  <c:v>8.933263405299371E-4</c:v>
                </c:pt>
                <c:pt idx="329">
                  <c:v>6.7153813536652306E-4</c:v>
                </c:pt>
                <c:pt idx="330">
                  <c:v>6.6793570632509144E-4</c:v>
                </c:pt>
                <c:pt idx="331">
                  <c:v>7.3335743990314301E-4</c:v>
                </c:pt>
                <c:pt idx="332">
                  <c:v>7.6248073315089162E-4</c:v>
                </c:pt>
                <c:pt idx="333">
                  <c:v>7.5890811769128671E-4</c:v>
                </c:pt>
                <c:pt idx="334">
                  <c:v>8.5811593301363749E-4</c:v>
                </c:pt>
                <c:pt idx="335">
                  <c:v>6.3589848984165463E-4</c:v>
                </c:pt>
                <c:pt idx="336">
                  <c:v>6.3237402879882335E-4</c:v>
                </c:pt>
                <c:pt idx="337">
                  <c:v>6.2884959607724226E-4</c:v>
                </c:pt>
                <c:pt idx="338">
                  <c:v>5.8703408491732399E-4</c:v>
                </c:pt>
                <c:pt idx="339">
                  <c:v>5.835278362614799E-4</c:v>
                </c:pt>
                <c:pt idx="340">
                  <c:v>5.8002161543668426E-4</c:v>
                </c:pt>
                <c:pt idx="341">
                  <c:v>6.7695210558951487E-4</c:v>
                </c:pt>
                <c:pt idx="342">
                  <c:v>6.7347057370490098E-4</c:v>
                </c:pt>
                <c:pt idx="343">
                  <c:v>6.357908308149906E-4</c:v>
                </c:pt>
                <c:pt idx="344">
                  <c:v>5.2341085176275232E-4</c:v>
                </c:pt>
                <c:pt idx="345">
                  <c:v>5.1995436890472522E-4</c:v>
                </c:pt>
                <c:pt idx="346">
                  <c:v>5.8101097724441427E-4</c:v>
                </c:pt>
                <c:pt idx="347">
                  <c:v>6.4429160249005856E-4</c:v>
                </c:pt>
                <c:pt idx="348">
                  <c:v>6.4087274429992802E-4</c:v>
                </c:pt>
                <c:pt idx="349">
                  <c:v>8.0532394656117996E-4</c:v>
                </c:pt>
                <c:pt idx="350">
                  <c:v>6.2839750881160336E-4</c:v>
                </c:pt>
                <c:pt idx="351">
                  <c:v>6.2500914844126388E-4</c:v>
                </c:pt>
                <c:pt idx="352">
                  <c:v>5.1681533779072714E-4</c:v>
                </c:pt>
                <c:pt idx="353">
                  <c:v>5.0944443391717645E-4</c:v>
                </c:pt>
                <c:pt idx="354">
                  <c:v>5.0610267347253287E-4</c:v>
                </c:pt>
                <c:pt idx="355">
                  <c:v>5.9960851230721592E-4</c:v>
                </c:pt>
                <c:pt idx="356">
                  <c:v>5.246899554559927E-4</c:v>
                </c:pt>
                <c:pt idx="357">
                  <c:v>5.2139951260570308E-4</c:v>
                </c:pt>
                <c:pt idx="358">
                  <c:v>5.7624267038140612E-4</c:v>
                </c:pt>
                <c:pt idx="359">
                  <c:v>4.3966165747617603E-4</c:v>
                </c:pt>
                <c:pt idx="360">
                  <c:v>4.3643950754816945E-4</c:v>
                </c:pt>
                <c:pt idx="361">
                  <c:v>5.2117282245526164E-4</c:v>
                </c:pt>
                <c:pt idx="362">
                  <c:v>5.1800409566803488E-4</c:v>
                </c:pt>
                <c:pt idx="363">
                  <c:v>5.1483539118670602E-4</c:v>
                </c:pt>
                <c:pt idx="364">
                  <c:v>3.7883414562871252E-4</c:v>
                </c:pt>
                <c:pt idx="365">
                  <c:v>3.7571482385877219E-4</c:v>
                </c:pt>
                <c:pt idx="366">
                  <c:v>3.7259552330711962E-4</c:v>
                </c:pt>
                <c:pt idx="367">
                  <c:v>3.9781145848472315E-4</c:v>
                </c:pt>
                <c:pt idx="368">
                  <c:v>3.9471467024733984E-4</c:v>
                </c:pt>
                <c:pt idx="369">
                  <c:v>3.2901357070589022E-4</c:v>
                </c:pt>
                <c:pt idx="370">
                  <c:v>4.5052872826457273E-4</c:v>
                </c:pt>
                <c:pt idx="371">
                  <c:v>3.5378089447105532E-4</c:v>
                </c:pt>
                <c:pt idx="372">
                  <c:v>3.5068985108317139E-4</c:v>
                </c:pt>
                <c:pt idx="373">
                  <c:v>3.8026126042655506E-4</c:v>
                </c:pt>
                <c:pt idx="374">
                  <c:v>4.7733485043347543E-4</c:v>
                </c:pt>
                <c:pt idx="375">
                  <c:v>4.7418388854462572E-4</c:v>
                </c:pt>
                <c:pt idx="376">
                  <c:v>4.710329483831689E-4</c:v>
                </c:pt>
                <c:pt idx="377">
                  <c:v>6.0460737356652348E-4</c:v>
                </c:pt>
                <c:pt idx="378">
                  <c:v>6.0140014045161028E-4</c:v>
                </c:pt>
                <c:pt idx="379">
                  <c:v>4.7332311405490332E-4</c:v>
                </c:pt>
                <c:pt idx="380">
                  <c:v>4.4233093184835028E-4</c:v>
                </c:pt>
                <c:pt idx="381">
                  <c:v>4.3906612917763246E-4</c:v>
                </c:pt>
                <c:pt idx="382">
                  <c:v>4.7435719285272837E-4</c:v>
                </c:pt>
                <c:pt idx="383">
                  <c:v>4.7105141675391968E-4</c:v>
                </c:pt>
                <c:pt idx="384">
                  <c:v>5.3703803910303059E-4</c:v>
                </c:pt>
                <c:pt idx="385">
                  <c:v>5.3371289793854903E-4</c:v>
                </c:pt>
                <c:pt idx="386">
                  <c:v>5.7142927565074011E-4</c:v>
                </c:pt>
                <c:pt idx="387">
                  <c:v>5.680583114990094E-4</c:v>
                </c:pt>
                <c:pt idx="388">
                  <c:v>5.6468737214854594E-4</c:v>
                </c:pt>
                <c:pt idx="389">
                  <c:v>5.6131645757019654E-4</c:v>
                </c:pt>
                <c:pt idx="390">
                  <c:v>6.0294770587173872E-4</c:v>
                </c:pt>
                <c:pt idx="391">
                  <c:v>5.3611479761234832E-4</c:v>
                </c:pt>
                <c:pt idx="392">
                  <c:v>5.3264508667272249E-4</c:v>
                </c:pt>
                <c:pt idx="393">
                  <c:v>5.6735137575082857E-4</c:v>
                </c:pt>
                <c:pt idx="394">
                  <c:v>5.6674500005286256E-4</c:v>
                </c:pt>
                <c:pt idx="395">
                  <c:v>5.632362021061421E-4</c:v>
                </c:pt>
                <c:pt idx="396">
                  <c:v>6.3320965106245582E-4</c:v>
                </c:pt>
                <c:pt idx="397">
                  <c:v>5.6430178522413118E-4</c:v>
                </c:pt>
                <c:pt idx="398">
                  <c:v>5.6074204858135425E-4</c:v>
                </c:pt>
                <c:pt idx="399">
                  <c:v>6.7104148971506899E-4</c:v>
                </c:pt>
                <c:pt idx="400">
                  <c:v>7.8284225011998956E-4</c:v>
                </c:pt>
                <c:pt idx="401">
                  <c:v>9.774850650198807E-4</c:v>
                </c:pt>
                <c:pt idx="402">
                  <c:v>9.7379002230446902E-4</c:v>
                </c:pt>
                <c:pt idx="403">
                  <c:v>7.9379947082431951E-4</c:v>
                </c:pt>
                <c:pt idx="404">
                  <c:v>8.0140815476815671E-4</c:v>
                </c:pt>
                <c:pt idx="405">
                  <c:v>7.9761979983575563E-4</c:v>
                </c:pt>
                <c:pt idx="406">
                  <c:v>9.9324142875742037E-4</c:v>
                </c:pt>
                <c:pt idx="407">
                  <c:v>9.210598617789376E-4</c:v>
                </c:pt>
                <c:pt idx="408">
                  <c:v>9.1719872067161845E-4</c:v>
                </c:pt>
                <c:pt idx="409">
                  <c:v>9.1333761240259398E-4</c:v>
                </c:pt>
                <c:pt idx="410">
                  <c:v>9.0947653693356162E-4</c:v>
                </c:pt>
                <c:pt idx="411">
                  <c:v>9.2011360400184915E-4</c:v>
                </c:pt>
                <c:pt idx="412">
                  <c:v>9.2678853977584143E-4</c:v>
                </c:pt>
                <c:pt idx="413">
                  <c:v>9.2282027703840446E-4</c:v>
                </c:pt>
                <c:pt idx="414">
                  <c:v>8.4728399649448046E-4</c:v>
                </c:pt>
                <c:pt idx="415">
                  <c:v>8.8958606774967245E-4</c:v>
                </c:pt>
                <c:pt idx="416">
                  <c:v>9.2918748739672405E-4</c:v>
                </c:pt>
                <c:pt idx="417">
                  <c:v>9.2513969349589315E-4</c:v>
                </c:pt>
                <c:pt idx="418">
                  <c:v>9.6844678522287574E-4</c:v>
                </c:pt>
                <c:pt idx="419">
                  <c:v>1.0971575006483857E-3</c:v>
                </c:pt>
                <c:pt idx="420">
                  <c:v>1.0930412612790374E-3</c:v>
                </c:pt>
                <c:pt idx="421">
                  <c:v>1.0163262680510899E-3</c:v>
                </c:pt>
                <c:pt idx="422">
                  <c:v>1.2259809121206644E-3</c:v>
                </c:pt>
                <c:pt idx="423">
                  <c:v>1.2218042097007816E-3</c:v>
                </c:pt>
                <c:pt idx="424">
                  <c:v>1.2250829281467766E-3</c:v>
                </c:pt>
                <c:pt idx="425">
                  <c:v>1.0605476778053709E-3</c:v>
                </c:pt>
                <c:pt idx="426">
                  <c:v>1.0563148769258241E-3</c:v>
                </c:pt>
                <c:pt idx="427">
                  <c:v>1.0210751269620333E-3</c:v>
                </c:pt>
                <c:pt idx="428">
                  <c:v>1.0689489977216658E-3</c:v>
                </c:pt>
                <c:pt idx="429">
                  <c:v>1.0646309946345501E-3</c:v>
                </c:pt>
                <c:pt idx="430">
                  <c:v>1.0222629560727745E-3</c:v>
                </c:pt>
                <c:pt idx="431">
                  <c:v>1.203757247597887E-3</c:v>
                </c:pt>
                <c:pt idx="432">
                  <c:v>1.1993726632835565E-3</c:v>
                </c:pt>
                <c:pt idx="433">
                  <c:v>1.2011271431607246E-3</c:v>
                </c:pt>
                <c:pt idx="434">
                  <c:v>1.1967200919928492E-3</c:v>
                </c:pt>
                <c:pt idx="435">
                  <c:v>1.1586491772019745E-3</c:v>
                </c:pt>
                <c:pt idx="436">
                  <c:v>1.0234096653425043E-3</c:v>
                </c:pt>
                <c:pt idx="437">
                  <c:v>1.0189517277485766E-3</c:v>
                </c:pt>
                <c:pt idx="438">
                  <c:v>9.7369011684169391E-4</c:v>
                </c:pt>
                <c:pt idx="439">
                  <c:v>9.7686087970361049E-4</c:v>
                </c:pt>
                <c:pt idx="440">
                  <c:v>9.3335875458201299E-4</c:v>
                </c:pt>
                <c:pt idx="441">
                  <c:v>9.2881861177956254E-4</c:v>
                </c:pt>
                <c:pt idx="442">
                  <c:v>8.389760793898318E-4</c:v>
                </c:pt>
                <c:pt idx="443">
                  <c:v>7.9396394807949996E-4</c:v>
                </c:pt>
                <c:pt idx="444">
                  <c:v>7.8936345209305273E-4</c:v>
                </c:pt>
                <c:pt idx="445">
                  <c:v>8.803786630581427E-4</c:v>
                </c:pt>
                <c:pt idx="446">
                  <c:v>8.7812454843662889E-4</c:v>
                </c:pt>
                <c:pt idx="447">
                  <c:v>8.734927926612677E-4</c:v>
                </c:pt>
                <c:pt idx="448">
                  <c:v>1.0119931603778246E-3</c:v>
                </c:pt>
                <c:pt idx="449">
                  <c:v>9.1676381255020097E-4</c:v>
                </c:pt>
                <c:pt idx="450">
                  <c:v>9.1210052760104467E-4</c:v>
                </c:pt>
                <c:pt idx="451">
                  <c:v>9.1239848807863407E-4</c:v>
                </c:pt>
                <c:pt idx="452">
                  <c:v>9.0770977695854539E-4</c:v>
                </c:pt>
                <c:pt idx="453">
                  <c:v>9.0302111183275025E-4</c:v>
                </c:pt>
                <c:pt idx="454">
                  <c:v>9.0203085029475275E-4</c:v>
                </c:pt>
                <c:pt idx="455">
                  <c:v>8.0642732444839303E-4</c:v>
                </c:pt>
                <c:pt idx="456">
                  <c:v>8.0170031706045235E-4</c:v>
                </c:pt>
                <c:pt idx="457">
                  <c:v>8.4660957233181856E-4</c:v>
                </c:pt>
                <c:pt idx="458">
                  <c:v>8.4186942347995572E-4</c:v>
                </c:pt>
                <c:pt idx="459">
                  <c:v>7.8751957170459152E-4</c:v>
                </c:pt>
                <c:pt idx="460">
                  <c:v>7.8604256407396758E-4</c:v>
                </c:pt>
                <c:pt idx="461">
                  <c:v>9.2506882951522141E-4</c:v>
                </c:pt>
                <c:pt idx="462">
                  <c:v>9.2031539714882761E-4</c:v>
                </c:pt>
                <c:pt idx="463">
                  <c:v>9.1429521645521614E-4</c:v>
                </c:pt>
                <c:pt idx="464">
                  <c:v>8.6805829812964554E-4</c:v>
                </c:pt>
                <c:pt idx="465">
                  <c:v>8.6327865240442355E-4</c:v>
                </c:pt>
                <c:pt idx="466">
                  <c:v>8.573041863740434E-4</c:v>
                </c:pt>
                <c:pt idx="467">
                  <c:v>8.5253129236896293E-4</c:v>
                </c:pt>
                <c:pt idx="468">
                  <c:v>9.005300843202928E-4</c:v>
                </c:pt>
                <c:pt idx="469">
                  <c:v>8.465193550786671E-4</c:v>
                </c:pt>
                <c:pt idx="470">
                  <c:v>8.4172657839409152E-4</c:v>
                </c:pt>
                <c:pt idx="471">
                  <c:v>8.3576617973644669E-4</c:v>
                </c:pt>
                <c:pt idx="472">
                  <c:v>9.787502659057961E-4</c:v>
                </c:pt>
                <c:pt idx="473">
                  <c:v>9.7394370149459766E-4</c:v>
                </c:pt>
                <c:pt idx="474">
                  <c:v>9.6913718477316412E-4</c:v>
                </c:pt>
                <c:pt idx="475">
                  <c:v>1.061996884977736E-3</c:v>
                </c:pt>
                <c:pt idx="476">
                  <c:v>9.5818145410923026E-4</c:v>
                </c:pt>
                <c:pt idx="477">
                  <c:v>9.5338181264226619E-4</c:v>
                </c:pt>
                <c:pt idx="478">
                  <c:v>8.5253523827375161E-4</c:v>
                </c:pt>
                <c:pt idx="479">
                  <c:v>8.4773601256140307E-4</c:v>
                </c:pt>
                <c:pt idx="480">
                  <c:v>8.909605795167203E-4</c:v>
                </c:pt>
                <c:pt idx="481">
                  <c:v>8.8616128721811496E-4</c:v>
                </c:pt>
                <c:pt idx="482">
                  <c:v>8.8136204183255056E-4</c:v>
                </c:pt>
                <c:pt idx="483">
                  <c:v>8.308647191492374E-4</c:v>
                </c:pt>
                <c:pt idx="484">
                  <c:v>8.2489499966422765E-4</c:v>
                </c:pt>
                <c:pt idx="485">
                  <c:v>8.2008932357293535E-4</c:v>
                </c:pt>
                <c:pt idx="486">
                  <c:v>8.118711797094469E-4</c:v>
                </c:pt>
                <c:pt idx="487">
                  <c:v>8.1161511969887669E-4</c:v>
                </c:pt>
                <c:pt idx="488">
                  <c:v>8.0680283659815308E-4</c:v>
                </c:pt>
                <c:pt idx="489">
                  <c:v>8.5014764396219552E-4</c:v>
                </c:pt>
                <c:pt idx="490">
                  <c:v>9.4562519978082238E-4</c:v>
                </c:pt>
                <c:pt idx="491">
                  <c:v>9.8914941513668364E-4</c:v>
                </c:pt>
                <c:pt idx="492">
                  <c:v>9.8431632365190524E-4</c:v>
                </c:pt>
                <c:pt idx="493">
                  <c:v>9.7948327966758159E-4</c:v>
                </c:pt>
                <c:pt idx="494">
                  <c:v>1.0713592170728614E-3</c:v>
                </c:pt>
                <c:pt idx="495">
                  <c:v>1.0665259482694432E-3</c:v>
                </c:pt>
                <c:pt idx="496">
                  <c:v>1.0119137090489267E-3</c:v>
                </c:pt>
                <c:pt idx="497">
                  <c:v>8.6222380200810821E-4</c:v>
                </c:pt>
                <c:pt idx="498">
                  <c:v>8.5739811669413265E-4</c:v>
                </c:pt>
                <c:pt idx="499">
                  <c:v>9.05959181055591E-4</c:v>
                </c:pt>
                <c:pt idx="500">
                  <c:v>9.0110609792292285E-4</c:v>
                </c:pt>
                <c:pt idx="501">
                  <c:v>8.9625306204233553E-4</c:v>
                </c:pt>
                <c:pt idx="502">
                  <c:v>8.9140007335589242E-4</c:v>
                </c:pt>
                <c:pt idx="503">
                  <c:v>7.9278864396965939E-4</c:v>
                </c:pt>
                <c:pt idx="504">
                  <c:v>7.8791536877835034E-4</c:v>
                </c:pt>
                <c:pt idx="505">
                  <c:v>8.3776247652161615E-4</c:v>
                </c:pt>
                <c:pt idx="506">
                  <c:v>8.3524443276049287E-4</c:v>
                </c:pt>
                <c:pt idx="507">
                  <c:v>8.3032214797457691E-4</c:v>
                </c:pt>
                <c:pt idx="508">
                  <c:v>8.3016523399469624E-4</c:v>
                </c:pt>
                <c:pt idx="509">
                  <c:v>8.3485437541166248E-4</c:v>
                </c:pt>
                <c:pt idx="510">
                  <c:v>8.2984592126120736E-4</c:v>
                </c:pt>
                <c:pt idx="511">
                  <c:v>9.3051041180808899E-4</c:v>
                </c:pt>
                <c:pt idx="512">
                  <c:v>9.9042953835733194E-4</c:v>
                </c:pt>
                <c:pt idx="513">
                  <c:v>9.8531610992326772E-4</c:v>
                </c:pt>
                <c:pt idx="514">
                  <c:v>8.3291997511886228E-4</c:v>
                </c:pt>
                <c:pt idx="515">
                  <c:v>8.8865906962146688E-4</c:v>
                </c:pt>
                <c:pt idx="516">
                  <c:v>8.8345295183600179E-4</c:v>
                </c:pt>
                <c:pt idx="517">
                  <c:v>7.7878210898960922E-4</c:v>
                </c:pt>
                <c:pt idx="518">
                  <c:v>7.7354463938977391E-4</c:v>
                </c:pt>
                <c:pt idx="519">
                  <c:v>7.8143291201421641E-4</c:v>
                </c:pt>
                <c:pt idx="520">
                  <c:v>8.451674392064998E-4</c:v>
                </c:pt>
                <c:pt idx="521">
                  <c:v>8.5324214891076213E-4</c:v>
                </c:pt>
                <c:pt idx="522">
                  <c:v>8.4772657532056488E-4</c:v>
                </c:pt>
                <c:pt idx="523">
                  <c:v>8.8043592755413555E-4</c:v>
                </c:pt>
                <c:pt idx="524">
                  <c:v>8.7466994647000351E-4</c:v>
                </c:pt>
                <c:pt idx="525">
                  <c:v>8.6890402990030249E-4</c:v>
                </c:pt>
                <c:pt idx="526">
                  <c:v>1.1520075432624203E-3</c:v>
                </c:pt>
                <c:pt idx="527">
                  <c:v>1.145934333535302E-3</c:v>
                </c:pt>
                <c:pt idx="528">
                  <c:v>1.1398611962519277E-3</c:v>
                </c:pt>
                <c:pt idx="529">
                  <c:v>1.0710509537571907E-3</c:v>
                </c:pt>
                <c:pt idx="530">
                  <c:v>1.0646255338656748E-3</c:v>
                </c:pt>
                <c:pt idx="531">
                  <c:v>1.0908896007535273E-3</c:v>
                </c:pt>
                <c:pt idx="532">
                  <c:v>1.0842656603365834E-3</c:v>
                </c:pt>
                <c:pt idx="533">
                  <c:v>1.0776418048905325E-3</c:v>
                </c:pt>
                <c:pt idx="534">
                  <c:v>1.1949618697458368E-3</c:v>
                </c:pt>
                <c:pt idx="535">
                  <c:v>1.380450545987926E-3</c:v>
                </c:pt>
                <c:pt idx="536">
                  <c:v>1.2740848422727927E-3</c:v>
                </c:pt>
                <c:pt idx="537">
                  <c:v>1.2665758157493813E-3</c:v>
                </c:pt>
                <c:pt idx="538">
                  <c:v>1.2988597851961491E-3</c:v>
                </c:pt>
                <c:pt idx="539">
                  <c:v>1.5081817092128325E-3</c:v>
                </c:pt>
                <c:pt idx="540">
                  <c:v>1.4996438434968253E-3</c:v>
                </c:pt>
                <c:pt idx="541">
                  <c:v>1.739747364457559E-3</c:v>
                </c:pt>
                <c:pt idx="542">
                  <c:v>1.7308079741040255E-3</c:v>
                </c:pt>
                <c:pt idx="543">
                  <c:v>1.7127876907785224E-3</c:v>
                </c:pt>
                <c:pt idx="544">
                  <c:v>1.7034088521835958E-3</c:v>
                </c:pt>
                <c:pt idx="545">
                  <c:v>1.9077333435474726E-3</c:v>
                </c:pt>
                <c:pt idx="546">
                  <c:v>1.8971697343423358E-3</c:v>
                </c:pt>
                <c:pt idx="547">
                  <c:v>2.19218778788594E-3</c:v>
                </c:pt>
                <c:pt idx="548">
                  <c:v>2.1811467145368521E-3</c:v>
                </c:pt>
                <c:pt idx="549">
                  <c:v>2.1788745859789645E-3</c:v>
                </c:pt>
                <c:pt idx="550">
                  <c:v>2.1671952334027466E-3</c:v>
                </c:pt>
                <c:pt idx="551">
                  <c:v>2.7486123792762824E-3</c:v>
                </c:pt>
                <c:pt idx="552">
                  <c:v>2.7357951612599894E-3</c:v>
                </c:pt>
                <c:pt idx="553">
                  <c:v>2.7229782619711666E-3</c:v>
                </c:pt>
                <c:pt idx="554">
                  <c:v>2.9711417625696702E-3</c:v>
                </c:pt>
                <c:pt idx="555">
                  <c:v>2.9577222526738162E-3</c:v>
                </c:pt>
                <c:pt idx="556">
                  <c:v>2.7738415979370484E-3</c:v>
                </c:pt>
                <c:pt idx="557">
                  <c:v>3.4111667115358261E-3</c:v>
                </c:pt>
                <c:pt idx="558">
                  <c:v>3.3962261825869794E-3</c:v>
                </c:pt>
                <c:pt idx="559">
                  <c:v>3.966360502448832E-3</c:v>
                </c:pt>
                <c:pt idx="560">
                  <c:v>4.2192408555553618E-3</c:v>
                </c:pt>
                <c:pt idx="561">
                  <c:v>4.20332439761809E-3</c:v>
                </c:pt>
                <c:pt idx="562">
                  <c:v>4.0854351185846778E-3</c:v>
                </c:pt>
                <c:pt idx="563">
                  <c:v>4.4965791079832245E-3</c:v>
                </c:pt>
                <c:pt idx="564">
                  <c:v>4.4800484313748355E-3</c:v>
                </c:pt>
                <c:pt idx="565">
                  <c:v>5.0548179095380131E-3</c:v>
                </c:pt>
                <c:pt idx="566">
                  <c:v>5.0379578546669111E-3</c:v>
                </c:pt>
                <c:pt idx="567">
                  <c:v>5.0210983624266554E-3</c:v>
                </c:pt>
                <c:pt idx="568">
                  <c:v>4.98272569226876E-3</c:v>
                </c:pt>
                <c:pt idx="569">
                  <c:v>4.9653565494838341E-3</c:v>
                </c:pt>
                <c:pt idx="570">
                  <c:v>4.998427704053926E-3</c:v>
                </c:pt>
                <c:pt idx="571">
                  <c:v>5.6196843430349397E-3</c:v>
                </c:pt>
                <c:pt idx="572">
                  <c:v>5.6017664603828952E-3</c:v>
                </c:pt>
                <c:pt idx="573">
                  <c:v>5.9405231792149489E-3</c:v>
                </c:pt>
                <c:pt idx="574">
                  <c:v>6.6298921984554214E-3</c:v>
                </c:pt>
                <c:pt idx="575">
                  <c:v>6.6114850119690267E-3</c:v>
                </c:pt>
                <c:pt idx="576">
                  <c:v>6.8492299788968725E-3</c:v>
                </c:pt>
                <c:pt idx="577">
                  <c:v>7.9263333290319257E-3</c:v>
                </c:pt>
                <c:pt idx="578">
                  <c:v>7.9073021987887265E-3</c:v>
                </c:pt>
                <c:pt idx="579">
                  <c:v>8.9044243590940958E-3</c:v>
                </c:pt>
                <c:pt idx="580">
                  <c:v>8.8839093008358065E-3</c:v>
                </c:pt>
                <c:pt idx="581">
                  <c:v>8.8633951062844166E-3</c:v>
                </c:pt>
                <c:pt idx="582">
                  <c:v>9.9595394470662815E-3</c:v>
                </c:pt>
                <c:pt idx="583">
                  <c:v>1.1785491233417605E-2</c:v>
                </c:pt>
                <c:pt idx="584">
                  <c:v>1.1761846350417691E-2</c:v>
                </c:pt>
                <c:pt idx="585">
                  <c:v>1.4712077293649281E-2</c:v>
                </c:pt>
                <c:pt idx="586">
                  <c:v>1.4686462521263273E-2</c:v>
                </c:pt>
                <c:pt idx="587">
                  <c:v>1.7321419005135223E-2</c:v>
                </c:pt>
                <c:pt idx="588">
                  <c:v>2.0971173930041019E-2</c:v>
                </c:pt>
                <c:pt idx="589">
                  <c:v>2.265979040377299E-2</c:v>
                </c:pt>
                <c:pt idx="590">
                  <c:v>2.2630842132084508E-2</c:v>
                </c:pt>
                <c:pt idx="591">
                  <c:v>2.9836212735191183E-2</c:v>
                </c:pt>
                <c:pt idx="592">
                  <c:v>3.7655853752274746E-2</c:v>
                </c:pt>
                <c:pt idx="593">
                  <c:v>3.7625385505611626E-2</c:v>
                </c:pt>
                <c:pt idx="594">
                  <c:v>4.3694535994014093E-2</c:v>
                </c:pt>
                <c:pt idx="595">
                  <c:v>4.3749581353718474E-2</c:v>
                </c:pt>
                <c:pt idx="596">
                  <c:v>4.3717910612092972E-2</c:v>
                </c:pt>
                <c:pt idx="597">
                  <c:v>5.0041766834270578E-2</c:v>
                </c:pt>
                <c:pt idx="598">
                  <c:v>5.496552195290838E-2</c:v>
                </c:pt>
                <c:pt idx="599">
                  <c:v>5.4934763536875132E-2</c:v>
                </c:pt>
                <c:pt idx="600">
                  <c:v>6.0389659688920662E-2</c:v>
                </c:pt>
                <c:pt idx="601">
                  <c:v>6.0361050106275523E-2</c:v>
                </c:pt>
                <c:pt idx="602">
                  <c:v>6.0332443097797124E-2</c:v>
                </c:pt>
                <c:pt idx="603">
                  <c:v>5.3107634228308991E-2</c:v>
                </c:pt>
                <c:pt idx="604">
                  <c:v>5.2007725163305804E-2</c:v>
                </c:pt>
                <c:pt idx="605">
                  <c:v>5.1991453295175814E-2</c:v>
                </c:pt>
                <c:pt idx="606">
                  <c:v>5.1975182472085525E-2</c:v>
                </c:pt>
                <c:pt idx="607">
                  <c:v>5.2478925842233501E-2</c:v>
                </c:pt>
                <c:pt idx="608">
                  <c:v>5.2464211327452548E-2</c:v>
                </c:pt>
                <c:pt idx="609">
                  <c:v>5.3404136286866702E-2</c:v>
                </c:pt>
                <c:pt idx="610">
                  <c:v>5.2349683272816819E-2</c:v>
                </c:pt>
                <c:pt idx="611">
                  <c:v>5.2337834424144185E-2</c:v>
                </c:pt>
                <c:pt idx="612">
                  <c:v>5.1169003861966621E-2</c:v>
                </c:pt>
                <c:pt idx="613">
                  <c:v>5.1362961632486909E-2</c:v>
                </c:pt>
                <c:pt idx="614">
                  <c:v>5.1353186758144966E-2</c:v>
                </c:pt>
                <c:pt idx="615">
                  <c:v>5.2192738374548041E-2</c:v>
                </c:pt>
                <c:pt idx="616">
                  <c:v>5.3599666326497403E-2</c:v>
                </c:pt>
                <c:pt idx="617">
                  <c:v>5.3591294858464728E-2</c:v>
                </c:pt>
                <c:pt idx="618">
                  <c:v>5.5008458458397906E-2</c:v>
                </c:pt>
                <c:pt idx="619">
                  <c:v>5.453637448055474E-2</c:v>
                </c:pt>
                <c:pt idx="620">
                  <c:v>5.4529072377449798E-2</c:v>
                </c:pt>
                <c:pt idx="621">
                  <c:v>5.3397466042606243E-2</c:v>
                </c:pt>
                <c:pt idx="622">
                  <c:v>5.1524615477338512E-2</c:v>
                </c:pt>
                <c:pt idx="623">
                  <c:v>5.1518177470833357E-2</c:v>
                </c:pt>
                <c:pt idx="624">
                  <c:v>4.9397880181064314E-2</c:v>
                </c:pt>
                <c:pt idx="625">
                  <c:v>4.6847909569924309E-2</c:v>
                </c:pt>
                <c:pt idx="626">
                  <c:v>4.6842131834200267E-2</c:v>
                </c:pt>
                <c:pt idx="627">
                  <c:v>4.200704502279274E-2</c:v>
                </c:pt>
                <c:pt idx="628">
                  <c:v>3.9008751158721218E-2</c:v>
                </c:pt>
                <c:pt idx="629">
                  <c:v>3.900345937399502E-2</c:v>
                </c:pt>
                <c:pt idx="630">
                  <c:v>3.6749424849135237E-2</c:v>
                </c:pt>
                <c:pt idx="631">
                  <c:v>3.1562575448847482E-2</c:v>
                </c:pt>
                <c:pt idx="632">
                  <c:v>3.1557527053944365E-2</c:v>
                </c:pt>
                <c:pt idx="633">
                  <c:v>1.3332569698588868E-2</c:v>
                </c:pt>
                <c:pt idx="634">
                  <c:v>1.3327733880423834E-2</c:v>
                </c:pt>
                <c:pt idx="635">
                  <c:v>1.332289814829905E-2</c:v>
                </c:pt>
                <c:pt idx="636">
                  <c:v>1.66658060469012E-3</c:v>
                </c:pt>
                <c:pt idx="637">
                  <c:v>1.6618170635546426E-3</c:v>
                </c:pt>
                <c:pt idx="638">
                  <c:v>1.8795418670973535E-3</c:v>
                </c:pt>
                <c:pt idx="639">
                  <c:v>1.9504869680902039E-3</c:v>
                </c:pt>
                <c:pt idx="640">
                  <c:v>1.7003081840112377E-3</c:v>
                </c:pt>
                <c:pt idx="641">
                  <c:v>1.6956608219621994E-3</c:v>
                </c:pt>
                <c:pt idx="642">
                  <c:v>1.2642031458315302E-3</c:v>
                </c:pt>
                <c:pt idx="643">
                  <c:v>9.7212033146375513E-4</c:v>
                </c:pt>
                <c:pt idx="644">
                  <c:v>9.6755536845520454E-4</c:v>
                </c:pt>
                <c:pt idx="645">
                  <c:v>9.5789121680777561E-4</c:v>
                </c:pt>
                <c:pt idx="646">
                  <c:v>8.1487613982045846E-4</c:v>
                </c:pt>
                <c:pt idx="647">
                  <c:v>8.1034782903517883E-4</c:v>
                </c:pt>
                <c:pt idx="648">
                  <c:v>8.0264057115963443E-4</c:v>
                </c:pt>
                <c:pt idx="649">
                  <c:v>7.0784546265873036E-4</c:v>
                </c:pt>
                <c:pt idx="650">
                  <c:v>7.0333536595384115E-4</c:v>
                </c:pt>
                <c:pt idx="651">
                  <c:v>6.9882530475753109E-4</c:v>
                </c:pt>
                <c:pt idx="652">
                  <c:v>6.4661998072589695E-4</c:v>
                </c:pt>
                <c:pt idx="653">
                  <c:v>6.4212783835496253E-4</c:v>
                </c:pt>
                <c:pt idx="654">
                  <c:v>6.3763573092435175E-4</c:v>
                </c:pt>
                <c:pt idx="655">
                  <c:v>8.9704890405634585E-4</c:v>
                </c:pt>
                <c:pt idx="656">
                  <c:v>8.9258544065617669E-4</c:v>
                </c:pt>
                <c:pt idx="657">
                  <c:v>8.8812201249651769E-4</c:v>
                </c:pt>
                <c:pt idx="658">
                  <c:v>6.59450709558212E-4</c:v>
                </c:pt>
                <c:pt idx="659">
                  <c:v>6.5499371136236429E-4</c:v>
                </c:pt>
                <c:pt idx="660">
                  <c:v>6.5053674743899531E-4</c:v>
                </c:pt>
                <c:pt idx="661">
                  <c:v>6.9159216848486017E-4</c:v>
                </c:pt>
                <c:pt idx="662">
                  <c:v>6.8712935936802349E-4</c:v>
                </c:pt>
                <c:pt idx="663">
                  <c:v>7.6800859352522954E-4</c:v>
                </c:pt>
                <c:pt idx="664">
                  <c:v>1.0288443560973813E-3</c:v>
                </c:pt>
                <c:pt idx="665">
                  <c:v>1.0244096434432325E-3</c:v>
                </c:pt>
                <c:pt idx="666">
                  <c:v>8.4138355055261827E-4</c:v>
                </c:pt>
                <c:pt idx="667">
                  <c:v>8.3695507147642473E-4</c:v>
                </c:pt>
                <c:pt idx="668">
                  <c:v>8.3252662660056743E-4</c:v>
                </c:pt>
                <c:pt idx="669">
                  <c:v>8.6793531200076096E-4</c:v>
                </c:pt>
                <c:pt idx="670">
                  <c:v>8.6352959775337634E-4</c:v>
                </c:pt>
                <c:pt idx="671">
                  <c:v>8.5912391736601686E-4</c:v>
                </c:pt>
                <c:pt idx="672">
                  <c:v>7.6653371307524123E-4</c:v>
                </c:pt>
                <c:pt idx="673">
                  <c:v>8.4813354022069288E-4</c:v>
                </c:pt>
                <c:pt idx="674">
                  <c:v>8.4373925903120201E-4</c:v>
                </c:pt>
                <c:pt idx="675">
                  <c:v>7.4851015920885788E-4</c:v>
                </c:pt>
                <c:pt idx="676">
                  <c:v>7.4413298950535721E-4</c:v>
                </c:pt>
                <c:pt idx="677">
                  <c:v>7.3975585268486969E-4</c:v>
                </c:pt>
                <c:pt idx="678">
                  <c:v>8.6131187356365156E-4</c:v>
                </c:pt>
                <c:pt idx="679">
                  <c:v>8.5696226535816877E-4</c:v>
                </c:pt>
                <c:pt idx="680">
                  <c:v>8.5261268990941789E-4</c:v>
                </c:pt>
                <c:pt idx="681">
                  <c:v>6.2426555777337744E-4</c:v>
                </c:pt>
                <c:pt idx="682">
                  <c:v>6.1996026422989406E-4</c:v>
                </c:pt>
                <c:pt idx="683">
                  <c:v>6.1565500197835053E-4</c:v>
                </c:pt>
                <c:pt idx="684">
                  <c:v>6.5199109242643108E-4</c:v>
                </c:pt>
                <c:pt idx="685">
                  <c:v>6.4770195643751782E-4</c:v>
                </c:pt>
                <c:pt idx="686">
                  <c:v>6.4341285151666631E-4</c:v>
                </c:pt>
                <c:pt idx="687">
                  <c:v>5.9248332742367074E-4</c:v>
                </c:pt>
                <c:pt idx="688">
                  <c:v>6.332507602492928E-4</c:v>
                </c:pt>
                <c:pt idx="689">
                  <c:v>6.2897245507898263E-4</c:v>
                </c:pt>
                <c:pt idx="690">
                  <c:v>6.2469418065633827E-4</c:v>
                </c:pt>
                <c:pt idx="691">
                  <c:v>6.2274690612022993E-4</c:v>
                </c:pt>
                <c:pt idx="692">
                  <c:v>6.1845261156763857E-4</c:v>
                </c:pt>
                <c:pt idx="693">
                  <c:v>5.7260409130208861E-4</c:v>
                </c:pt>
                <c:pt idx="694">
                  <c:v>5.2586226367487944E-4</c:v>
                </c:pt>
                <c:pt idx="695">
                  <c:v>5.2155205922225405E-4</c:v>
                </c:pt>
                <c:pt idx="696">
                  <c:v>5.172418854592015E-4</c:v>
                </c:pt>
                <c:pt idx="697">
                  <c:v>5.6676928843022302E-4</c:v>
                </c:pt>
                <c:pt idx="698">
                  <c:v>5.6237620881116558E-4</c:v>
                </c:pt>
                <c:pt idx="699">
                  <c:v>6.979646909546839E-4</c:v>
                </c:pt>
                <c:pt idx="700">
                  <c:v>9.2798155473611699E-4</c:v>
                </c:pt>
                <c:pt idx="701">
                  <c:v>9.2347806099289014E-4</c:v>
                </c:pt>
                <c:pt idx="702">
                  <c:v>9.1897460180315031E-4</c:v>
                </c:pt>
                <c:pt idx="703">
                  <c:v>7.4002076593340088E-4</c:v>
                </c:pt>
                <c:pt idx="704">
                  <c:v>7.3548202463173012E-4</c:v>
                </c:pt>
                <c:pt idx="705">
                  <c:v>7.8258672313618726E-4</c:v>
                </c:pt>
                <c:pt idx="706">
                  <c:v>8.7192019298924675E-4</c:v>
                </c:pt>
                <c:pt idx="707">
                  <c:v>8.6733262755616693E-4</c:v>
                </c:pt>
                <c:pt idx="708">
                  <c:v>9.1354462105565977E-4</c:v>
                </c:pt>
                <c:pt idx="709">
                  <c:v>8.6510032773819004E-4</c:v>
                </c:pt>
                <c:pt idx="710">
                  <c:v>8.6047573002898245E-4</c:v>
                </c:pt>
                <c:pt idx="711">
                  <c:v>8.1506251873635722E-4</c:v>
                </c:pt>
                <c:pt idx="712">
                  <c:v>7.6693144570505912E-4</c:v>
                </c:pt>
                <c:pt idx="713">
                  <c:v>7.6225671978858757E-4</c:v>
                </c:pt>
                <c:pt idx="714">
                  <c:v>9.0410849254549824E-4</c:v>
                </c:pt>
                <c:pt idx="715">
                  <c:v>9.5967867053922587E-4</c:v>
                </c:pt>
                <c:pt idx="716">
                  <c:v>9.5490595014402924E-4</c:v>
                </c:pt>
                <c:pt idx="717">
                  <c:v>1.010549312630967E-3</c:v>
                </c:pt>
                <c:pt idx="718">
                  <c:v>1.0114163281644847E-3</c:v>
                </c:pt>
                <c:pt idx="719">
                  <c:v>1.0065556149942249E-3</c:v>
                </c:pt>
                <c:pt idx="720">
                  <c:v>8.0712748163511551E-4</c:v>
                </c:pt>
                <c:pt idx="721">
                  <c:v>9.5359990060826349E-4</c:v>
                </c:pt>
                <c:pt idx="722">
                  <c:v>9.487116988200837E-4</c:v>
                </c:pt>
                <c:pt idx="723">
                  <c:v>1.1493112882638632E-3</c:v>
                </c:pt>
                <c:pt idx="724">
                  <c:v>1.1443804781036816E-3</c:v>
                </c:pt>
                <c:pt idx="725">
                  <c:v>1.0483132907488208E-3</c:v>
                </c:pt>
                <c:pt idx="726">
                  <c:v>1.0494246356059903E-3</c:v>
                </c:pt>
                <c:pt idx="727">
                  <c:v>1.0076522817165543E-3</c:v>
                </c:pt>
                <c:pt idx="728">
                  <c:v>1.0025909570293167E-3</c:v>
                </c:pt>
                <c:pt idx="729">
                  <c:v>1.0497257418237203E-3</c:v>
                </c:pt>
                <c:pt idx="730">
                  <c:v>1.3079077555883081E-3</c:v>
                </c:pt>
                <c:pt idx="731">
                  <c:v>1.3028005211999396E-3</c:v>
                </c:pt>
                <c:pt idx="732">
                  <c:v>1.36093939358943E-3</c:v>
                </c:pt>
                <c:pt idx="733">
                  <c:v>1.1029887971229745E-3</c:v>
                </c:pt>
                <c:pt idx="734">
                  <c:v>1.0978128141911467E-3</c:v>
                </c:pt>
                <c:pt idx="735">
                  <c:v>1.0942879334315753E-3</c:v>
                </c:pt>
                <c:pt idx="736">
                  <c:v>1.2000918013463757E-3</c:v>
                </c:pt>
                <c:pt idx="737">
                  <c:v>1.1948763005209756E-3</c:v>
                </c:pt>
                <c:pt idx="738">
                  <c:v>1.1444395825505945E-3</c:v>
                </c:pt>
                <c:pt idx="739">
                  <c:v>1.1462049631750339E-3</c:v>
                </c:pt>
                <c:pt idx="740">
                  <c:v>1.1409254689186115E-3</c:v>
                </c:pt>
                <c:pt idx="741">
                  <c:v>1.1356460207264537E-3</c:v>
                </c:pt>
                <c:pt idx="742">
                  <c:v>1.135610072599268E-3</c:v>
                </c:pt>
                <c:pt idx="743">
                  <c:v>1.1303062062147031E-3</c:v>
                </c:pt>
                <c:pt idx="744">
                  <c:v>1.0204408613076815E-3</c:v>
                </c:pt>
                <c:pt idx="745">
                  <c:v>1.1337220885238983E-3</c:v>
                </c:pt>
                <c:pt idx="746">
                  <c:v>1.1283518793883222E-3</c:v>
                </c:pt>
                <c:pt idx="747">
                  <c:v>1.1229817175319261E-3</c:v>
                </c:pt>
                <c:pt idx="748">
                  <c:v>1.0655468090775219E-3</c:v>
                </c:pt>
                <c:pt idx="749">
                  <c:v>1.0601684578384445E-3</c:v>
                </c:pt>
                <c:pt idx="750">
                  <c:v>1.0531389909867513E-3</c:v>
                </c:pt>
                <c:pt idx="751">
                  <c:v>1.0494118963778421E-3</c:v>
                </c:pt>
                <c:pt idx="752">
                  <c:v>1.0440336860279469E-3</c:v>
                </c:pt>
                <c:pt idx="753">
                  <c:v>1.0993668322913982E-3</c:v>
                </c:pt>
                <c:pt idx="754">
                  <c:v>1.2098975550964902E-3</c:v>
                </c:pt>
                <c:pt idx="755">
                  <c:v>1.2044506797965699E-3</c:v>
                </c:pt>
                <c:pt idx="756">
                  <c:v>1.1499849333057198E-3</c:v>
                </c:pt>
                <c:pt idx="757">
                  <c:v>1.2580390285436014E-3</c:v>
                </c:pt>
                <c:pt idx="758">
                  <c:v>1.2525485266608562E-3</c:v>
                </c:pt>
                <c:pt idx="759">
                  <c:v>1.1390186488367455E-3</c:v>
                </c:pt>
                <c:pt idx="760">
                  <c:v>1.080229999638708E-3</c:v>
                </c:pt>
                <c:pt idx="761">
                  <c:v>1.0747224410946937E-3</c:v>
                </c:pt>
                <c:pt idx="762">
                  <c:v>1.137104778532121E-3</c:v>
                </c:pt>
                <c:pt idx="763">
                  <c:v>1.1872683892098668E-3</c:v>
                </c:pt>
                <c:pt idx="764">
                  <c:v>1.1816980232143542E-3</c:v>
                </c:pt>
                <c:pt idx="765">
                  <c:v>1.0681277258017196E-3</c:v>
                </c:pt>
                <c:pt idx="766">
                  <c:v>1.0625395969219241E-3</c:v>
                </c:pt>
                <c:pt idx="767">
                  <c:v>1.0569515178691482E-3</c:v>
                </c:pt>
                <c:pt idx="768">
                  <c:v>1.1200528641606522E-3</c:v>
                </c:pt>
                <c:pt idx="769">
                  <c:v>1.1144002201653601E-3</c:v>
                </c:pt>
                <c:pt idx="770">
                  <c:v>1.1087476271697781E-3</c:v>
                </c:pt>
                <c:pt idx="771">
                  <c:v>1.1049157217823055E-3</c:v>
                </c:pt>
                <c:pt idx="772">
                  <c:v>1.0992538937997665E-3</c:v>
                </c:pt>
                <c:pt idx="773">
                  <c:v>1.0935921167738551E-3</c:v>
                </c:pt>
                <c:pt idx="774">
                  <c:v>1.2704625048007543E-3</c:v>
                </c:pt>
                <c:pt idx="775">
                  <c:v>1.2075287458391763E-3</c:v>
                </c:pt>
                <c:pt idx="776">
                  <c:v>1.2018101372561262E-3</c:v>
                </c:pt>
                <c:pt idx="777">
                  <c:v>1.2596057685750296E-3</c:v>
                </c:pt>
                <c:pt idx="778">
                  <c:v>1.2023994051359086E-3</c:v>
                </c:pt>
                <c:pt idx="779">
                  <c:v>1.1966231294586215E-3</c:v>
                </c:pt>
                <c:pt idx="780">
                  <c:v>1.1928560438522046E-3</c:v>
                </c:pt>
                <c:pt idx="781">
                  <c:v>1.0785628471942674E-3</c:v>
                </c:pt>
                <c:pt idx="782">
                  <c:v>1.0727379641037732E-3</c:v>
                </c:pt>
                <c:pt idx="783">
                  <c:v>1.2481230371988823E-3</c:v>
                </c:pt>
                <c:pt idx="784">
                  <c:v>1.1836876589940558E-3</c:v>
                </c:pt>
                <c:pt idx="785">
                  <c:v>1.1778327648827446E-3</c:v>
                </c:pt>
                <c:pt idx="786">
                  <c:v>1.2432897234685714E-3</c:v>
                </c:pt>
                <c:pt idx="787">
                  <c:v>1.248135656186589E-3</c:v>
                </c:pt>
                <c:pt idx="788">
                  <c:v>1.2421686408714437E-3</c:v>
                </c:pt>
                <c:pt idx="789">
                  <c:v>1.170394721804036E-3</c:v>
                </c:pt>
                <c:pt idx="790">
                  <c:v>1.1808045307800004E-3</c:v>
                </c:pt>
                <c:pt idx="791">
                  <c:v>1.1747854566739773E-3</c:v>
                </c:pt>
                <c:pt idx="792">
                  <c:v>1.1687664391727434E-3</c:v>
                </c:pt>
                <c:pt idx="793">
                  <c:v>1.3481426575133915E-3</c:v>
                </c:pt>
                <c:pt idx="794">
                  <c:v>1.3421020320480432E-3</c:v>
                </c:pt>
                <c:pt idx="795">
                  <c:v>1.3360614641179922E-3</c:v>
                </c:pt>
                <c:pt idx="796">
                  <c:v>1.2112896236950352E-3</c:v>
                </c:pt>
                <c:pt idx="797">
                  <c:v>1.2052388430285541E-3</c:v>
                </c:pt>
                <c:pt idx="798">
                  <c:v>1.3343860907293246E-3</c:v>
                </c:pt>
                <c:pt idx="799">
                  <c:v>1.1467566775435162E-3</c:v>
                </c:pt>
                <c:pt idx="800">
                  <c:v>1.1406305313220219E-3</c:v>
                </c:pt>
                <c:pt idx="801">
                  <c:v>1.142666761932288E-3</c:v>
                </c:pt>
                <c:pt idx="802">
                  <c:v>1.1426630758251306E-3</c:v>
                </c:pt>
                <c:pt idx="803">
                  <c:v>1.136459489466941E-3</c:v>
                </c:pt>
                <c:pt idx="804">
                  <c:v>1.1364219573633376E-3</c:v>
                </c:pt>
                <c:pt idx="805">
                  <c:v>1.1322433167487279E-3</c:v>
                </c:pt>
                <c:pt idx="806">
                  <c:v>1.1259946683598203E-3</c:v>
                </c:pt>
                <c:pt idx="807">
                  <c:v>1.1975398568923046E-3</c:v>
                </c:pt>
                <c:pt idx="808">
                  <c:v>1.2568588995442885E-3</c:v>
                </c:pt>
                <c:pt idx="809">
                  <c:v>1.2505175859321225E-3</c:v>
                </c:pt>
                <c:pt idx="810">
                  <c:v>1.2418800437896042E-3</c:v>
                </c:pt>
                <c:pt idx="811">
                  <c:v>1.1171373908636661E-3</c:v>
                </c:pt>
                <c:pt idx="812">
                  <c:v>1.1107612379467903E-3</c:v>
                </c:pt>
                <c:pt idx="813">
                  <c:v>1.1769369158089668E-3</c:v>
                </c:pt>
                <c:pt idx="814">
                  <c:v>1.1705129000033939E-3</c:v>
                </c:pt>
                <c:pt idx="815">
                  <c:v>1.1640889469246849E-3</c:v>
                </c:pt>
                <c:pt idx="816">
                  <c:v>1.3606795707879718E-3</c:v>
                </c:pt>
                <c:pt idx="817">
                  <c:v>1.354206659854948E-3</c:v>
                </c:pt>
                <c:pt idx="818">
                  <c:v>1.3477338132038726E-3</c:v>
                </c:pt>
                <c:pt idx="819">
                  <c:v>1.2789178203462979E-3</c:v>
                </c:pt>
                <c:pt idx="820">
                  <c:v>1.2098389034845656E-3</c:v>
                </c:pt>
                <c:pt idx="821">
                  <c:v>1.2033420845099453E-3</c:v>
                </c:pt>
                <c:pt idx="822">
                  <c:v>1.2690596026653201E-3</c:v>
                </c:pt>
                <c:pt idx="823">
                  <c:v>1.3510577224394235E-3</c:v>
                </c:pt>
                <c:pt idx="824">
                  <c:v>1.3444094929686377E-3</c:v>
                </c:pt>
                <c:pt idx="825">
                  <c:v>1.3377613306484177E-3</c:v>
                </c:pt>
                <c:pt idx="826">
                  <c:v>1.6127644982747874E-3</c:v>
                </c:pt>
                <c:pt idx="827">
                  <c:v>1.6060505748752441E-3</c:v>
                </c:pt>
                <c:pt idx="828">
                  <c:v>1.6151383952504072E-3</c:v>
                </c:pt>
                <c:pt idx="829">
                  <c:v>1.8225889105016062E-3</c:v>
                </c:pt>
                <c:pt idx="830">
                  <c:v>1.815767702973256E-3</c:v>
                </c:pt>
                <c:pt idx="831">
                  <c:v>1.7511804527574168E-3</c:v>
                </c:pt>
                <c:pt idx="832">
                  <c:v>1.7443186279604492E-3</c:v>
                </c:pt>
                <c:pt idx="833">
                  <c:v>1.7374568758260279E-3</c:v>
                </c:pt>
                <c:pt idx="834">
                  <c:v>1.6993496080255225E-3</c:v>
                </c:pt>
                <c:pt idx="835">
                  <c:v>1.7204745874283358E-3</c:v>
                </c:pt>
                <c:pt idx="836">
                  <c:v>1.7133419597029785E-3</c:v>
                </c:pt>
                <c:pt idx="837">
                  <c:v>1.7062094097047939E-3</c:v>
                </c:pt>
                <c:pt idx="838">
                  <c:v>1.8969341064490799E-3</c:v>
                </c:pt>
                <c:pt idx="839">
                  <c:v>1.8895872195307489E-3</c:v>
                </c:pt>
                <c:pt idx="840">
                  <c:v>1.9276346360674835E-3</c:v>
                </c:pt>
                <c:pt idx="841">
                  <c:v>1.9201105023118282E-3</c:v>
                </c:pt>
                <c:pt idx="842">
                  <c:v>1.9554576649654029E-3</c:v>
                </c:pt>
                <c:pt idx="843">
                  <c:v>1.7604085931454501E-3</c:v>
                </c:pt>
                <c:pt idx="844">
                  <c:v>1.752521910377283E-3</c:v>
                </c:pt>
                <c:pt idx="845">
                  <c:v>1.8026375275288135E-3</c:v>
                </c:pt>
                <c:pt idx="846">
                  <c:v>2.1826197702794429E-3</c:v>
                </c:pt>
                <c:pt idx="847">
                  <c:v>2.0723402807672816E-3</c:v>
                </c:pt>
                <c:pt idx="848">
                  <c:v>2.0636758719469114E-3</c:v>
                </c:pt>
                <c:pt idx="849">
                  <c:v>2.0458520090054244E-3</c:v>
                </c:pt>
                <c:pt idx="850">
                  <c:v>2.0265765772780357E-3</c:v>
                </c:pt>
                <c:pt idx="851">
                  <c:v>2.0172022860695778E-3</c:v>
                </c:pt>
                <c:pt idx="852">
                  <c:v>2.0817463417305074E-3</c:v>
                </c:pt>
                <c:pt idx="853">
                  <c:v>2.0720267280881022E-3</c:v>
                </c:pt>
                <c:pt idx="854">
                  <c:v>2.3428899518361801E-3</c:v>
                </c:pt>
                <c:pt idx="855">
                  <c:v>2.4254989185054821E-3</c:v>
                </c:pt>
                <c:pt idx="856">
                  <c:v>2.4150051924499098E-3</c:v>
                </c:pt>
                <c:pt idx="857">
                  <c:v>2.5445140516433817E-3</c:v>
                </c:pt>
                <c:pt idx="858">
                  <c:v>2.8860487889890408E-3</c:v>
                </c:pt>
                <c:pt idx="859">
                  <c:v>2.8744147594760234E-3</c:v>
                </c:pt>
                <c:pt idx="860">
                  <c:v>2.6206087335260177E-3</c:v>
                </c:pt>
                <c:pt idx="861">
                  <c:v>2.7239243674129711E-3</c:v>
                </c:pt>
                <c:pt idx="862">
                  <c:v>2.7112612154701963E-3</c:v>
                </c:pt>
                <c:pt idx="863">
                  <c:v>2.9673921747205142E-3</c:v>
                </c:pt>
                <c:pt idx="864">
                  <c:v>3.2243458301148584E-3</c:v>
                </c:pt>
                <c:pt idx="865">
                  <c:v>3.2104498273453981E-3</c:v>
                </c:pt>
                <c:pt idx="866">
                  <c:v>3.0166059016079735E-3</c:v>
                </c:pt>
                <c:pt idx="867">
                  <c:v>3.2686923284486352E-3</c:v>
                </c:pt>
                <c:pt idx="868">
                  <c:v>3.2537695555429117E-3</c:v>
                </c:pt>
                <c:pt idx="869">
                  <c:v>3.3255343158814124E-3</c:v>
                </c:pt>
                <c:pt idx="870">
                  <c:v>3.7327748614334726E-3</c:v>
                </c:pt>
                <c:pt idx="871">
                  <c:v>3.7169558355592803E-3</c:v>
                </c:pt>
                <c:pt idx="872">
                  <c:v>3.9757030024289135E-3</c:v>
                </c:pt>
                <c:pt idx="873">
                  <c:v>3.9587082014598011E-3</c:v>
                </c:pt>
                <c:pt idx="874">
                  <c:v>3.9417138243897244E-3</c:v>
                </c:pt>
                <c:pt idx="875">
                  <c:v>3.9920017039552858E-3</c:v>
                </c:pt>
                <c:pt idx="876">
                  <c:v>3.9739344600056847E-3</c:v>
                </c:pt>
                <c:pt idx="877">
                  <c:v>3.9558676908828536E-3</c:v>
                </c:pt>
                <c:pt idx="878">
                  <c:v>5.1829130270853521E-3</c:v>
                </c:pt>
                <c:pt idx="879">
                  <c:v>5.1642488532468202E-3</c:v>
                </c:pt>
                <c:pt idx="880">
                  <c:v>5.2307484877898956E-3</c:v>
                </c:pt>
                <c:pt idx="881">
                  <c:v>5.5541340375072313E-3</c:v>
                </c:pt>
                <c:pt idx="882">
                  <c:v>6.0261220204861337E-3</c:v>
                </c:pt>
                <c:pt idx="883">
                  <c:v>6.0062662798527075E-3</c:v>
                </c:pt>
                <c:pt idx="884">
                  <c:v>6.3303177095546809E-3</c:v>
                </c:pt>
                <c:pt idx="885">
                  <c:v>6.5902980164208556E-3</c:v>
                </c:pt>
                <c:pt idx="886">
                  <c:v>6.5697258313888503E-3</c:v>
                </c:pt>
                <c:pt idx="887">
                  <c:v>7.6186877791550684E-3</c:v>
                </c:pt>
                <c:pt idx="888">
                  <c:v>7.6904372819501243E-3</c:v>
                </c:pt>
                <c:pt idx="889">
                  <c:v>7.6694812750579917E-3</c:v>
                </c:pt>
                <c:pt idx="890">
                  <c:v>6.264934175762433E-3</c:v>
                </c:pt>
                <c:pt idx="891">
                  <c:v>6.1077849354498693E-3</c:v>
                </c:pt>
                <c:pt idx="892">
                  <c:v>6.0863200373690732E-3</c:v>
                </c:pt>
                <c:pt idx="893">
                  <c:v>6.7889059466588551E-3</c:v>
                </c:pt>
                <c:pt idx="894">
                  <c:v>9.5501062002127188E-3</c:v>
                </c:pt>
                <c:pt idx="895">
                  <c:v>9.5250077078880922E-3</c:v>
                </c:pt>
                <c:pt idx="896">
                  <c:v>9.4999101791292465E-3</c:v>
                </c:pt>
                <c:pt idx="897">
                  <c:v>1.0654554226362342E-2</c:v>
                </c:pt>
                <c:pt idx="898">
                  <c:v>1.0627038420339192E-2</c:v>
                </c:pt>
                <c:pt idx="899">
                  <c:v>1.0599523771756627E-2</c:v>
                </c:pt>
                <c:pt idx="900">
                  <c:v>1.3284330039226577E-2</c:v>
                </c:pt>
                <c:pt idx="901">
                  <c:v>1.3255642436732641E-2</c:v>
                </c:pt>
                <c:pt idx="902">
                  <c:v>1.4268488884544217E-2</c:v>
                </c:pt>
                <c:pt idx="903">
                  <c:v>1.6121359885940857E-2</c:v>
                </c:pt>
                <c:pt idx="904">
                  <c:v>1.6090867006686153E-2</c:v>
                </c:pt>
                <c:pt idx="905">
                  <c:v>1.9453463364908066E-2</c:v>
                </c:pt>
                <c:pt idx="906">
                  <c:v>1.9421815211008223E-2</c:v>
                </c:pt>
                <c:pt idx="907">
                  <c:v>1.9390168719319627E-2</c:v>
                </c:pt>
                <c:pt idx="908">
                  <c:v>2.0987334417252222E-2</c:v>
                </c:pt>
                <c:pt idx="909">
                  <c:v>2.3837866651339756E-2</c:v>
                </c:pt>
                <c:pt idx="910">
                  <c:v>2.3804649855474199E-2</c:v>
                </c:pt>
                <c:pt idx="911">
                  <c:v>2.7153669325181155E-2</c:v>
                </c:pt>
                <c:pt idx="912">
                  <c:v>3.0734829257596165E-2</c:v>
                </c:pt>
                <c:pt idx="913">
                  <c:v>3.069985302092253E-2</c:v>
                </c:pt>
                <c:pt idx="914">
                  <c:v>3.233498487864777E-2</c:v>
                </c:pt>
                <c:pt idx="915">
                  <c:v>3.5792099732306279E-2</c:v>
                </c:pt>
                <c:pt idx="916">
                  <c:v>3.575597118241599E-2</c:v>
                </c:pt>
                <c:pt idx="917">
                  <c:v>4.2906987706256478E-2</c:v>
                </c:pt>
                <c:pt idx="918">
                  <c:v>4.2870001228389985E-2</c:v>
                </c:pt>
                <c:pt idx="919">
                  <c:v>4.283301744917288E-2</c:v>
                </c:pt>
                <c:pt idx="920">
                  <c:v>4.6232844235062895E-2</c:v>
                </c:pt>
                <c:pt idx="921">
                  <c:v>4.6196209836700496E-2</c:v>
                </c:pt>
                <c:pt idx="922">
                  <c:v>4.6159578162850226E-2</c:v>
                </c:pt>
                <c:pt idx="923">
                  <c:v>4.9831738423833288E-2</c:v>
                </c:pt>
                <c:pt idx="924">
                  <c:v>4.9795445800521726E-2</c:v>
                </c:pt>
                <c:pt idx="925">
                  <c:v>5.3087670157201276E-2</c:v>
                </c:pt>
                <c:pt idx="926">
                  <c:v>5.3050959121696072E-2</c:v>
                </c:pt>
                <c:pt idx="927">
                  <c:v>5.8276174517457001E-2</c:v>
                </c:pt>
                <c:pt idx="928">
                  <c:v>5.8239402374836303E-2</c:v>
                </c:pt>
                <c:pt idx="929">
                  <c:v>5.8202633222566011E-2</c:v>
                </c:pt>
                <c:pt idx="930">
                  <c:v>5.9995712710521329E-2</c:v>
                </c:pt>
                <c:pt idx="931">
                  <c:v>5.995930896550631E-2</c:v>
                </c:pt>
                <c:pt idx="932">
                  <c:v>6.13465302422459E-2</c:v>
                </c:pt>
                <c:pt idx="933">
                  <c:v>6.1172683324653018E-2</c:v>
                </c:pt>
                <c:pt idx="934">
                  <c:v>6.1139387989276352E-2</c:v>
                </c:pt>
                <c:pt idx="935">
                  <c:v>6.1846739575221993E-2</c:v>
                </c:pt>
                <c:pt idx="936">
                  <c:v>6.2832525864481722E-2</c:v>
                </c:pt>
                <c:pt idx="937">
                  <c:v>6.2800438689170443E-2</c:v>
                </c:pt>
                <c:pt idx="938">
                  <c:v>6.2768354014715103E-2</c:v>
                </c:pt>
                <c:pt idx="939">
                  <c:v>6.030746477506635E-2</c:v>
                </c:pt>
                <c:pt idx="940">
                  <c:v>6.027905361005953E-2</c:v>
                </c:pt>
                <c:pt idx="941">
                  <c:v>6.0250644489191992E-2</c:v>
                </c:pt>
                <c:pt idx="942">
                  <c:v>5.7343881863177737E-2</c:v>
                </c:pt>
                <c:pt idx="943">
                  <c:v>5.7317830050164387E-2</c:v>
                </c:pt>
                <c:pt idx="944">
                  <c:v>5.2951441232546373E-2</c:v>
                </c:pt>
                <c:pt idx="945">
                  <c:v>5.0490568669533831E-2</c:v>
                </c:pt>
                <c:pt idx="946">
                  <c:v>5.046893339528867E-2</c:v>
                </c:pt>
                <c:pt idx="947">
                  <c:v>4.719583986370423E-2</c:v>
                </c:pt>
                <c:pt idx="948">
                  <c:v>4.6461426300892068E-2</c:v>
                </c:pt>
                <c:pt idx="949">
                  <c:v>4.6443212574875964E-2</c:v>
                </c:pt>
                <c:pt idx="950">
                  <c:v>4.6705587418567555E-2</c:v>
                </c:pt>
                <c:pt idx="951">
                  <c:v>4.8308303632782323E-2</c:v>
                </c:pt>
                <c:pt idx="952">
                  <c:v>4.8292622974575164E-2</c:v>
                </c:pt>
                <c:pt idx="953">
                  <c:v>5.06983407719339E-2</c:v>
                </c:pt>
                <c:pt idx="954">
                  <c:v>5.3599184330347598E-2</c:v>
                </c:pt>
                <c:pt idx="955">
                  <c:v>5.3585719843595066E-2</c:v>
                </c:pt>
                <c:pt idx="956">
                  <c:v>5.5930307879518977E-2</c:v>
                </c:pt>
                <c:pt idx="957">
                  <c:v>5.7711442478605622E-2</c:v>
                </c:pt>
                <c:pt idx="958">
                  <c:v>5.7699955524665357E-2</c:v>
                </c:pt>
                <c:pt idx="959">
                  <c:v>5.814759323048508E-2</c:v>
                </c:pt>
                <c:pt idx="960">
                  <c:v>5.9017165829005805E-2</c:v>
                </c:pt>
                <c:pt idx="961">
                  <c:v>5.9007127280371566E-2</c:v>
                </c:pt>
                <c:pt idx="962">
                  <c:v>5.8293365254376207E-2</c:v>
                </c:pt>
                <c:pt idx="963">
                  <c:v>5.8283976935815038E-2</c:v>
                </c:pt>
                <c:pt idx="964">
                  <c:v>5.8274589065141331E-2</c:v>
                </c:pt>
                <c:pt idx="965">
                  <c:v>5.292502314487646E-2</c:v>
                </c:pt>
                <c:pt idx="966">
                  <c:v>5.2916742263574623E-2</c:v>
                </c:pt>
                <c:pt idx="967">
                  <c:v>4.9716552056185984E-2</c:v>
                </c:pt>
                <c:pt idx="968">
                  <c:v>4.6965653892657402E-2</c:v>
                </c:pt>
                <c:pt idx="969">
                  <c:v>4.2484780092474313E-2</c:v>
                </c:pt>
                <c:pt idx="970">
                  <c:v>4.2477775427377358E-2</c:v>
                </c:pt>
                <c:pt idx="971">
                  <c:v>3.9082626827542759E-2</c:v>
                </c:pt>
                <c:pt idx="972">
                  <c:v>3.0761089306540128E-2</c:v>
                </c:pt>
                <c:pt idx="973">
                  <c:v>3.0754608248067951E-2</c:v>
                </c:pt>
                <c:pt idx="974">
                  <c:v>1.1522323525570966E-2</c:v>
                </c:pt>
                <c:pt idx="975">
                  <c:v>8.4632894322287169E-3</c:v>
                </c:pt>
                <c:pt idx="976">
                  <c:v>8.4572730674032665E-3</c:v>
                </c:pt>
                <c:pt idx="977">
                  <c:v>5.6191441283157811E-3</c:v>
                </c:pt>
                <c:pt idx="978">
                  <c:v>2.2233285465486454E-3</c:v>
                </c:pt>
                <c:pt idx="979">
                  <c:v>2.2176053978636592E-3</c:v>
                </c:pt>
                <c:pt idx="980">
                  <c:v>1.5462353196090386E-3</c:v>
                </c:pt>
                <c:pt idx="981">
                  <c:v>1.1198621774589431E-3</c:v>
                </c:pt>
                <c:pt idx="982">
                  <c:v>1.1144139597798672E-3</c:v>
                </c:pt>
                <c:pt idx="983">
                  <c:v>1.6206609671069539E-3</c:v>
                </c:pt>
                <c:pt idx="984">
                  <c:v>1.3431539006736476E-3</c:v>
                </c:pt>
                <c:pt idx="985">
                  <c:v>1.3380386175391847E-3</c:v>
                </c:pt>
                <c:pt idx="986">
                  <c:v>1.3329233692896052E-3</c:v>
                </c:pt>
                <c:pt idx="987">
                  <c:v>1.1049452623646172E-3</c:v>
                </c:pt>
                <c:pt idx="988">
                  <c:v>1.0999130356101417E-3</c:v>
                </c:pt>
                <c:pt idx="989">
                  <c:v>1.1205807409697874E-3</c:v>
                </c:pt>
                <c:pt idx="990">
                  <c:v>8.4855221278506954E-4</c:v>
                </c:pt>
                <c:pt idx="991">
                  <c:v>8.4374620068200989E-4</c:v>
                </c:pt>
                <c:pt idx="992">
                  <c:v>1.2422644216516607E-3</c:v>
                </c:pt>
                <c:pt idx="993">
                  <c:v>9.8513445087498397E-4</c:v>
                </c:pt>
                <c:pt idx="994">
                  <c:v>9.8052225271047381E-4</c:v>
                </c:pt>
                <c:pt idx="995">
                  <c:v>9.0657895198804548E-4</c:v>
                </c:pt>
                <c:pt idx="996">
                  <c:v>9.2644258150083086E-4</c:v>
                </c:pt>
                <c:pt idx="997">
                  <c:v>9.2204356972954923E-4</c:v>
                </c:pt>
                <c:pt idx="998">
                  <c:v>9.4233604671052043E-4</c:v>
                </c:pt>
                <c:pt idx="999">
                  <c:v>7.4942231537482393E-4</c:v>
                </c:pt>
                <c:pt idx="1000">
                  <c:v>7.452022926618554E-4</c:v>
                </c:pt>
                <c:pt idx="1001">
                  <c:v>7.6349646406122576E-4</c:v>
                </c:pt>
                <c:pt idx="1002">
                  <c:v>9.1098225887662637E-4</c:v>
                </c:pt>
                <c:pt idx="1003">
                  <c:v>9.0692680468980834E-4</c:v>
                </c:pt>
                <c:pt idx="1004">
                  <c:v>8.2055294088032797E-4</c:v>
                </c:pt>
                <c:pt idx="1005">
                  <c:v>8.1669392073063763E-4</c:v>
                </c:pt>
                <c:pt idx="1006">
                  <c:v>8.1283491955747315E-4</c:v>
                </c:pt>
                <c:pt idx="1007">
                  <c:v>7.6998178417008812E-4</c:v>
                </c:pt>
                <c:pt idx="1008">
                  <c:v>7.6630891099575154E-4</c:v>
                </c:pt>
                <c:pt idx="1009">
                  <c:v>7.6263605493164758E-4</c:v>
                </c:pt>
                <c:pt idx="1010">
                  <c:v>6.8757816176946078E-4</c:v>
                </c:pt>
                <c:pt idx="1011">
                  <c:v>6.8408149093901797E-4</c:v>
                </c:pt>
                <c:pt idx="1012">
                  <c:v>6.8058483546608371E-4</c:v>
                </c:pt>
                <c:pt idx="1013">
                  <c:v>6.2799066472616748E-4</c:v>
                </c:pt>
                <c:pt idx="1014">
                  <c:v>6.2457083328986123E-4</c:v>
                </c:pt>
                <c:pt idx="1015">
                  <c:v>5.0631451749735075E-4</c:v>
                </c:pt>
                <c:pt idx="1016">
                  <c:v>5.5896308107289091E-4</c:v>
                </c:pt>
                <c:pt idx="1017">
                  <c:v>5.1212019695646646E-4</c:v>
                </c:pt>
                <c:pt idx="1018">
                  <c:v>5.0891177535770872E-4</c:v>
                </c:pt>
                <c:pt idx="1019">
                  <c:v>5.9264894444842288E-4</c:v>
                </c:pt>
                <c:pt idx="1020">
                  <c:v>5.8949071208166666E-4</c:v>
                </c:pt>
                <c:pt idx="1021">
                  <c:v>5.7520548762851891E-4</c:v>
                </c:pt>
                <c:pt idx="1022">
                  <c:v>5.3480236929340024E-4</c:v>
                </c:pt>
                <c:pt idx="1023">
                  <c:v>4.6094871382270237E-4</c:v>
                </c:pt>
                <c:pt idx="1024">
                  <c:v>4.5794821182365986E-4</c:v>
                </c:pt>
                <c:pt idx="1025">
                  <c:v>4.820400497276334E-4</c:v>
                </c:pt>
                <c:pt idx="1026">
                  <c:v>4.7905781781063596E-4</c:v>
                </c:pt>
                <c:pt idx="1027">
                  <c:v>4.7483639861189807E-4</c:v>
                </c:pt>
                <c:pt idx="1028">
                  <c:v>4.7186195282823549E-4</c:v>
                </c:pt>
                <c:pt idx="1029">
                  <c:v>4.6888751774998251E-4</c:v>
                </c:pt>
                <c:pt idx="1030">
                  <c:v>4.9355339992720982E-4</c:v>
                </c:pt>
                <c:pt idx="1031">
                  <c:v>4.8431617661901969E-4</c:v>
                </c:pt>
                <c:pt idx="1032">
                  <c:v>4.8139249200963651E-4</c:v>
                </c:pt>
                <c:pt idx="1033">
                  <c:v>4.7846881773109325E-4</c:v>
                </c:pt>
                <c:pt idx="1034">
                  <c:v>5.3092721333663313E-4</c:v>
                </c:pt>
                <c:pt idx="1035">
                  <c:v>5.2802086236038463E-4</c:v>
                </c:pt>
                <c:pt idx="1036">
                  <c:v>5.2511452165067212E-4</c:v>
                </c:pt>
                <c:pt idx="1037">
                  <c:v>5.4805425701738651E-4</c:v>
                </c:pt>
                <c:pt idx="1038">
                  <c:v>5.4516506163828444E-4</c:v>
                </c:pt>
                <c:pt idx="1039">
                  <c:v>5.4136351841121326E-4</c:v>
                </c:pt>
                <c:pt idx="1040">
                  <c:v>5.3712351590541748E-4</c:v>
                </c:pt>
                <c:pt idx="1041">
                  <c:v>5.3424647696719669E-4</c:v>
                </c:pt>
                <c:pt idx="1042">
                  <c:v>5.3136944804512505E-4</c:v>
                </c:pt>
                <c:pt idx="1043">
                  <c:v>6.4049298724931658E-4</c:v>
                </c:pt>
                <c:pt idx="1044">
                  <c:v>6.376302987408666E-4</c:v>
                </c:pt>
                <c:pt idx="1045">
                  <c:v>6.3476762030823615E-4</c:v>
                </c:pt>
                <c:pt idx="1046">
                  <c:v>5.6982267088570527E-4</c:v>
                </c:pt>
                <c:pt idx="1047">
                  <c:v>5.6698377121282859E-4</c:v>
                </c:pt>
                <c:pt idx="1048">
                  <c:v>6.4780695585787713E-4</c:v>
                </c:pt>
                <c:pt idx="1049">
                  <c:v>5.8392894227820387E-4</c:v>
                </c:pt>
                <c:pt idx="1050">
                  <c:v>5.8111798813738412E-4</c:v>
                </c:pt>
                <c:pt idx="1051">
                  <c:v>5.7830704356923103E-4</c:v>
                </c:pt>
                <c:pt idx="1052">
                  <c:v>5.4645469449048848E-4</c:v>
                </c:pt>
                <c:pt idx="1053">
                  <c:v>5.4364839455061005E-4</c:v>
                </c:pt>
                <c:pt idx="1054">
                  <c:v>5.6847613545206899E-4</c:v>
                </c:pt>
                <c:pt idx="1055">
                  <c:v>6.5042775367370003E-4</c:v>
                </c:pt>
                <c:pt idx="1056">
                  <c:v>6.4762139151739438E-4</c:v>
                </c:pt>
                <c:pt idx="1057">
                  <c:v>6.4218686718479575E-4</c:v>
                </c:pt>
                <c:pt idx="1058">
                  <c:v>6.3991356795890873E-4</c:v>
                </c:pt>
                <c:pt idx="1059">
                  <c:v>6.3711639584787723E-4</c:v>
                </c:pt>
                <c:pt idx="1060">
                  <c:v>6.0189346004871033E-4</c:v>
                </c:pt>
                <c:pt idx="1061">
                  <c:v>6.2388728259355354E-4</c:v>
                </c:pt>
                <c:pt idx="1062">
                  <c:v>6.2112396622418596E-4</c:v>
                </c:pt>
                <c:pt idx="1063">
                  <c:v>6.6830588389954146E-4</c:v>
                </c:pt>
                <c:pt idx="1064">
                  <c:v>6.087287360153048E-4</c:v>
                </c:pt>
                <c:pt idx="1065">
                  <c:v>6.0599628901185788E-4</c:v>
                </c:pt>
                <c:pt idx="1066">
                  <c:v>6.0086947829774773E-4</c:v>
                </c:pt>
                <c:pt idx="1067">
                  <c:v>6.7720628883087769E-4</c:v>
                </c:pt>
                <c:pt idx="1068">
                  <c:v>6.7449541814335284E-4</c:v>
                </c:pt>
                <c:pt idx="1069">
                  <c:v>6.717845563789166E-4</c:v>
                </c:pt>
                <c:pt idx="1070">
                  <c:v>6.0616614003672939E-4</c:v>
                </c:pt>
                <c:pt idx="1071">
                  <c:v>6.0349338768483842E-4</c:v>
                </c:pt>
                <c:pt idx="1072">
                  <c:v>7.0456165536686172E-4</c:v>
                </c:pt>
                <c:pt idx="1073">
                  <c:v>6.9918875211670605E-4</c:v>
                </c:pt>
                <c:pt idx="1074">
                  <c:v>6.9653867965536868E-4</c:v>
                </c:pt>
                <c:pt idx="1075">
                  <c:v>6.6122343129341012E-4</c:v>
                </c:pt>
                <c:pt idx="1076">
                  <c:v>6.8071594289405128E-4</c:v>
                </c:pt>
                <c:pt idx="1077">
                  <c:v>6.7810625157353017E-4</c:v>
                </c:pt>
                <c:pt idx="1078">
                  <c:v>7.4818286673478552E-4</c:v>
                </c:pt>
                <c:pt idx="1079">
                  <c:v>6.6130980164244449E-4</c:v>
                </c:pt>
                <c:pt idx="1080">
                  <c:v>6.5874505002427549E-4</c:v>
                </c:pt>
                <c:pt idx="1081">
                  <c:v>7.0280321561112054E-4</c:v>
                </c:pt>
                <c:pt idx="1082">
                  <c:v>5.946972512080145E-4</c:v>
                </c:pt>
                <c:pt idx="1083">
                  <c:v>5.9216477379196914E-4</c:v>
                </c:pt>
                <c:pt idx="1084">
                  <c:v>6.1137381036144951E-4</c:v>
                </c:pt>
                <c:pt idx="1085">
                  <c:v>5.5356460683898356E-4</c:v>
                </c:pt>
                <c:pt idx="1086">
                  <c:v>5.5106904806333549E-4</c:v>
                </c:pt>
                <c:pt idx="1087">
                  <c:v>5.4539760664680775E-4</c:v>
                </c:pt>
                <c:pt idx="1088">
                  <c:v>4.4130922519590682E-4</c:v>
                </c:pt>
                <c:pt idx="1089">
                  <c:v>4.3884071410392375E-4</c:v>
                </c:pt>
                <c:pt idx="1090">
                  <c:v>6.2778282016834103E-4</c:v>
                </c:pt>
                <c:pt idx="1091">
                  <c:v>6.253388377906741E-4</c:v>
                </c:pt>
                <c:pt idx="1092">
                  <c:v>6.2289486251183E-4</c:v>
                </c:pt>
                <c:pt idx="1093">
                  <c:v>6.1649573982304777E-4</c:v>
                </c:pt>
                <c:pt idx="1094">
                  <c:v>6.3433552664687789E-4</c:v>
                </c:pt>
                <c:pt idx="1095">
                  <c:v>6.3192252821099516E-4</c:v>
                </c:pt>
                <c:pt idx="1096">
                  <c:v>6.2686247112493914E-4</c:v>
                </c:pt>
                <c:pt idx="1097">
                  <c:v>6.2141115120531822E-4</c:v>
                </c:pt>
                <c:pt idx="1098">
                  <c:v>6.1902005699437891E-4</c:v>
                </c:pt>
                <c:pt idx="1099">
                  <c:v>6.1108856537548327E-4</c:v>
                </c:pt>
                <c:pt idx="1100">
                  <c:v>6.0578807688902293E-4</c:v>
                </c:pt>
                <c:pt idx="1101">
                  <c:v>6.0342990600369877E-4</c:v>
                </c:pt>
                <c:pt idx="1102">
                  <c:v>5.9615129534867743E-4</c:v>
                </c:pt>
                <c:pt idx="1103">
                  <c:v>5.6768529474540957E-4</c:v>
                </c:pt>
                <c:pt idx="1104">
                  <c:v>5.6535758646900059E-4</c:v>
                </c:pt>
                <c:pt idx="1105">
                  <c:v>6.7725970439364816E-4</c:v>
                </c:pt>
                <c:pt idx="1106">
                  <c:v>6.2384167935680039E-4</c:v>
                </c:pt>
                <c:pt idx="1107">
                  <c:v>6.2153897036969045E-4</c:v>
                </c:pt>
                <c:pt idx="1108">
                  <c:v>6.1469494663521156E-4</c:v>
                </c:pt>
                <c:pt idx="1109">
                  <c:v>5.6400455068201572E-4</c:v>
                </c:pt>
                <c:pt idx="1110">
                  <c:v>5.6172940086206052E-4</c:v>
                </c:pt>
                <c:pt idx="1111">
                  <c:v>5.3419374058750308E-4</c:v>
                </c:pt>
                <c:pt idx="1112">
                  <c:v>4.9564672171836137E-4</c:v>
                </c:pt>
                <c:pt idx="1113">
                  <c:v>4.9356183058752714E-4</c:v>
                </c:pt>
                <c:pt idx="1114">
                  <c:v>5.538570187268657E-4</c:v>
                </c:pt>
                <c:pt idx="1115">
                  <c:v>5.7683284365222349E-4</c:v>
                </c:pt>
              </c:numCache>
            </c:numRef>
          </c:xVal>
          <c:yVal>
            <c:numRef>
              <c:f>Bq!$O$25:$O$1140</c:f>
              <c:numCache>
                <c:formatCode>General</c:formatCode>
                <c:ptCount val="1116"/>
                <c:pt idx="0">
                  <c:v>0</c:v>
                </c:pt>
                <c:pt idx="1">
                  <c:v>0.10000000000000009</c:v>
                </c:pt>
                <c:pt idx="2">
                  <c:v>0.20000000000000018</c:v>
                </c:pt>
                <c:pt idx="3">
                  <c:v>0.30000000000000027</c:v>
                </c:pt>
                <c:pt idx="4">
                  <c:v>0.40000100000000005</c:v>
                </c:pt>
                <c:pt idx="5">
                  <c:v>0.50000100000000014</c:v>
                </c:pt>
                <c:pt idx="6">
                  <c:v>0.60000100000000023</c:v>
                </c:pt>
                <c:pt idx="7">
                  <c:v>0.70000000000000018</c:v>
                </c:pt>
                <c:pt idx="8">
                  <c:v>0.80000000000000027</c:v>
                </c:pt>
                <c:pt idx="9">
                  <c:v>0.89999999999999991</c:v>
                </c:pt>
                <c:pt idx="10">
                  <c:v>1</c:v>
                </c:pt>
                <c:pt idx="11">
                  <c:v>1.1000000000000001</c:v>
                </c:pt>
                <c:pt idx="12">
                  <c:v>1.2000000000000002</c:v>
                </c:pt>
                <c:pt idx="13">
                  <c:v>1.3000000000000003</c:v>
                </c:pt>
                <c:pt idx="14">
                  <c:v>1.4000000000000004</c:v>
                </c:pt>
                <c:pt idx="15">
                  <c:v>1.5</c:v>
                </c:pt>
                <c:pt idx="16">
                  <c:v>1.5999999999999996</c:v>
                </c:pt>
                <c:pt idx="17">
                  <c:v>1.699999</c:v>
                </c:pt>
                <c:pt idx="18">
                  <c:v>1.7999990000000001</c:v>
                </c:pt>
                <c:pt idx="19">
                  <c:v>1.8999990000000002</c:v>
                </c:pt>
                <c:pt idx="20">
                  <c:v>1.9999990000000003</c:v>
                </c:pt>
                <c:pt idx="21">
                  <c:v>2.0999989999999995</c:v>
                </c:pt>
                <c:pt idx="22">
                  <c:v>2.199999</c:v>
                </c:pt>
                <c:pt idx="23">
                  <c:v>2.2999989999999997</c:v>
                </c:pt>
                <c:pt idx="24">
                  <c:v>2.3999990000000002</c:v>
                </c:pt>
                <c:pt idx="25">
                  <c:v>2.4999989999999999</c:v>
                </c:pt>
                <c:pt idx="26">
                  <c:v>2.5999990000000004</c:v>
                </c:pt>
                <c:pt idx="27">
                  <c:v>2.6999979999999999</c:v>
                </c:pt>
                <c:pt idx="28">
                  <c:v>2.7999979999999995</c:v>
                </c:pt>
                <c:pt idx="29">
                  <c:v>2.8999980000000001</c:v>
                </c:pt>
                <c:pt idx="30">
                  <c:v>2.9999979999999997</c:v>
                </c:pt>
                <c:pt idx="31">
                  <c:v>3.0999980000000003</c:v>
                </c:pt>
                <c:pt idx="32">
                  <c:v>3.1999979999999999</c:v>
                </c:pt>
                <c:pt idx="33">
                  <c:v>3.2999980000000004</c:v>
                </c:pt>
                <c:pt idx="34">
                  <c:v>3.3999980000000001</c:v>
                </c:pt>
                <c:pt idx="35">
                  <c:v>3.4999980000000006</c:v>
                </c:pt>
                <c:pt idx="36">
                  <c:v>3.5999980000000003</c:v>
                </c:pt>
                <c:pt idx="37">
                  <c:v>3.699997999999999</c:v>
                </c:pt>
                <c:pt idx="38">
                  <c:v>3.7999970000000003</c:v>
                </c:pt>
                <c:pt idx="39">
                  <c:v>3.8999969999999999</c:v>
                </c:pt>
                <c:pt idx="40">
                  <c:v>3.9999970000000005</c:v>
                </c:pt>
                <c:pt idx="41">
                  <c:v>4.0999970000000001</c:v>
                </c:pt>
                <c:pt idx="42">
                  <c:v>4.1999970000000006</c:v>
                </c:pt>
                <c:pt idx="43">
                  <c:v>4.2999970000000003</c:v>
                </c:pt>
                <c:pt idx="44">
                  <c:v>4.399996999999999</c:v>
                </c:pt>
                <c:pt idx="45">
                  <c:v>4.4999969999999996</c:v>
                </c:pt>
                <c:pt idx="46">
                  <c:v>4.5999970000000001</c:v>
                </c:pt>
                <c:pt idx="47">
                  <c:v>4.6999969999999998</c:v>
                </c:pt>
                <c:pt idx="48">
                  <c:v>4.7999960000000002</c:v>
                </c:pt>
                <c:pt idx="49">
                  <c:v>4.8999960000000007</c:v>
                </c:pt>
                <c:pt idx="50">
                  <c:v>4.9999960000000003</c:v>
                </c:pt>
                <c:pt idx="51">
                  <c:v>5.0999959999999991</c:v>
                </c:pt>
                <c:pt idx="52">
                  <c:v>5.1999959999999996</c:v>
                </c:pt>
                <c:pt idx="53">
                  <c:v>5.2999960000000002</c:v>
                </c:pt>
                <c:pt idx="54">
                  <c:v>5.3999959999999998</c:v>
                </c:pt>
                <c:pt idx="55">
                  <c:v>5.4999959999999994</c:v>
                </c:pt>
                <c:pt idx="56">
                  <c:v>5.599996</c:v>
                </c:pt>
                <c:pt idx="57">
                  <c:v>5.6999960000000005</c:v>
                </c:pt>
                <c:pt idx="58">
                  <c:v>5.7999960000000002</c:v>
                </c:pt>
                <c:pt idx="59">
                  <c:v>5.8999949999999997</c:v>
                </c:pt>
                <c:pt idx="60">
                  <c:v>5.9999950000000002</c:v>
                </c:pt>
                <c:pt idx="61">
                  <c:v>6.0999949999999998</c:v>
                </c:pt>
                <c:pt idx="62">
                  <c:v>6.1999949999999995</c:v>
                </c:pt>
                <c:pt idx="63">
                  <c:v>6.2999949999999991</c:v>
                </c:pt>
                <c:pt idx="64">
                  <c:v>6.3999950000000005</c:v>
                </c:pt>
                <c:pt idx="65">
                  <c:v>6.4999950000000002</c:v>
                </c:pt>
                <c:pt idx="66">
                  <c:v>6.5999949999999998</c:v>
                </c:pt>
                <c:pt idx="67">
                  <c:v>6.6999950000000013</c:v>
                </c:pt>
                <c:pt idx="68">
                  <c:v>6.7999950000000009</c:v>
                </c:pt>
                <c:pt idx="69">
                  <c:v>6.8999939999999995</c:v>
                </c:pt>
                <c:pt idx="70">
                  <c:v>6.9999940000000009</c:v>
                </c:pt>
                <c:pt idx="71">
                  <c:v>7.0999940000000006</c:v>
                </c:pt>
                <c:pt idx="72">
                  <c:v>7.1999940000000002</c:v>
                </c:pt>
                <c:pt idx="73">
                  <c:v>7.2999939999999999</c:v>
                </c:pt>
                <c:pt idx="74">
                  <c:v>7.3999939999999995</c:v>
                </c:pt>
                <c:pt idx="75">
                  <c:v>7.4999940000000009</c:v>
                </c:pt>
                <c:pt idx="76">
                  <c:v>7.5999939999999988</c:v>
                </c:pt>
                <c:pt idx="77">
                  <c:v>7.6999940000000002</c:v>
                </c:pt>
                <c:pt idx="78">
                  <c:v>7.7999939999999999</c:v>
                </c:pt>
                <c:pt idx="79">
                  <c:v>7.8999939999999995</c:v>
                </c:pt>
                <c:pt idx="80">
                  <c:v>7.9999929999999999</c:v>
                </c:pt>
                <c:pt idx="81">
                  <c:v>8.0999900000000018</c:v>
                </c:pt>
                <c:pt idx="82">
                  <c:v>8.1999900000000014</c:v>
                </c:pt>
                <c:pt idx="83">
                  <c:v>8.2999900000000011</c:v>
                </c:pt>
                <c:pt idx="84">
                  <c:v>8.399989999999999</c:v>
                </c:pt>
                <c:pt idx="85">
                  <c:v>8.4999899999999986</c:v>
                </c:pt>
                <c:pt idx="86">
                  <c:v>8.5999899999999982</c:v>
                </c:pt>
                <c:pt idx="87">
                  <c:v>8.6999899999999997</c:v>
                </c:pt>
                <c:pt idx="88">
                  <c:v>8.7999899999999993</c:v>
                </c:pt>
                <c:pt idx="89">
                  <c:v>8.899989999999999</c:v>
                </c:pt>
                <c:pt idx="90">
                  <c:v>8.9999900000000004</c:v>
                </c:pt>
                <c:pt idx="91">
                  <c:v>9.09999</c:v>
                </c:pt>
                <c:pt idx="92">
                  <c:v>9.1999899999999997</c:v>
                </c:pt>
                <c:pt idx="93">
                  <c:v>9.2999899999999993</c:v>
                </c:pt>
                <c:pt idx="94">
                  <c:v>9.399989999999999</c:v>
                </c:pt>
                <c:pt idx="95">
                  <c:v>9.4999900000000004</c:v>
                </c:pt>
                <c:pt idx="96">
                  <c:v>9.59999</c:v>
                </c:pt>
                <c:pt idx="97">
                  <c:v>9.6999899999999997</c:v>
                </c:pt>
                <c:pt idx="98">
                  <c:v>9.7999900000000011</c:v>
                </c:pt>
                <c:pt idx="99">
                  <c:v>9.8999900000000007</c:v>
                </c:pt>
                <c:pt idx="100">
                  <c:v>9.9999900000000004</c:v>
                </c:pt>
                <c:pt idx="101">
                  <c:v>10.09999</c:v>
                </c:pt>
                <c:pt idx="102">
                  <c:v>10.19999</c:v>
                </c:pt>
                <c:pt idx="103">
                  <c:v>10.299990000000001</c:v>
                </c:pt>
                <c:pt idx="104">
                  <c:v>10.399990000000001</c:v>
                </c:pt>
                <c:pt idx="105">
                  <c:v>10.49999</c:v>
                </c:pt>
                <c:pt idx="106">
                  <c:v>10.599990000000002</c:v>
                </c:pt>
                <c:pt idx="107">
                  <c:v>10.699990000000001</c:v>
                </c:pt>
                <c:pt idx="108">
                  <c:v>10.799990000000001</c:v>
                </c:pt>
                <c:pt idx="109">
                  <c:v>10.899989999999999</c:v>
                </c:pt>
                <c:pt idx="110">
                  <c:v>10.999989999999999</c:v>
                </c:pt>
                <c:pt idx="111">
                  <c:v>11.099989999999998</c:v>
                </c:pt>
                <c:pt idx="112">
                  <c:v>11.19999</c:v>
                </c:pt>
                <c:pt idx="113">
                  <c:v>11.299989999999999</c:v>
                </c:pt>
                <c:pt idx="114">
                  <c:v>11.399989999999999</c:v>
                </c:pt>
                <c:pt idx="115">
                  <c:v>11.49999</c:v>
                </c:pt>
                <c:pt idx="116">
                  <c:v>11.59999</c:v>
                </c:pt>
                <c:pt idx="117">
                  <c:v>11.69999</c:v>
                </c:pt>
                <c:pt idx="118">
                  <c:v>11.799989999999999</c:v>
                </c:pt>
                <c:pt idx="119">
                  <c:v>11.899989999999999</c:v>
                </c:pt>
                <c:pt idx="120">
                  <c:v>11.99999</c:v>
                </c:pt>
                <c:pt idx="121">
                  <c:v>12.09999</c:v>
                </c:pt>
                <c:pt idx="122">
                  <c:v>12.19999</c:v>
                </c:pt>
                <c:pt idx="123">
                  <c:v>12.299990000000001</c:v>
                </c:pt>
                <c:pt idx="124">
                  <c:v>12.399990000000001</c:v>
                </c:pt>
                <c:pt idx="125">
                  <c:v>12.49999</c:v>
                </c:pt>
                <c:pt idx="126">
                  <c:v>12.59999</c:v>
                </c:pt>
                <c:pt idx="127">
                  <c:v>12.69999</c:v>
                </c:pt>
                <c:pt idx="128">
                  <c:v>12.799990000000001</c:v>
                </c:pt>
                <c:pt idx="129">
                  <c:v>12.899990000000001</c:v>
                </c:pt>
                <c:pt idx="130">
                  <c:v>12.99999</c:v>
                </c:pt>
                <c:pt idx="131">
                  <c:v>13.099990000000002</c:v>
                </c:pt>
                <c:pt idx="132">
                  <c:v>13.199990000000001</c:v>
                </c:pt>
                <c:pt idx="133">
                  <c:v>13.299990000000001</c:v>
                </c:pt>
                <c:pt idx="134">
                  <c:v>13.399989999999999</c:v>
                </c:pt>
                <c:pt idx="135">
                  <c:v>13.499989999999999</c:v>
                </c:pt>
                <c:pt idx="136">
                  <c:v>13.599989999999998</c:v>
                </c:pt>
                <c:pt idx="137">
                  <c:v>13.69999</c:v>
                </c:pt>
                <c:pt idx="138">
                  <c:v>13.799989999999999</c:v>
                </c:pt>
                <c:pt idx="139">
                  <c:v>13.899989999999999</c:v>
                </c:pt>
                <c:pt idx="140">
                  <c:v>13.99999</c:v>
                </c:pt>
                <c:pt idx="141">
                  <c:v>14.099989999999998</c:v>
                </c:pt>
                <c:pt idx="142">
                  <c:v>14.19999</c:v>
                </c:pt>
                <c:pt idx="143">
                  <c:v>14.299990000000001</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15.399990000000003</c:v>
                </c:pt>
                <c:pt idx="155">
                  <c:v>15.49999</c:v>
                </c:pt>
                <c:pt idx="156">
                  <c:v>15.599990000000002</c:v>
                </c:pt>
                <c:pt idx="157">
                  <c:v>15.69999</c:v>
                </c:pt>
                <c:pt idx="158">
                  <c:v>15.799990000000001</c:v>
                </c:pt>
                <c:pt idx="159">
                  <c:v>15.899989999999999</c:v>
                </c:pt>
                <c:pt idx="160">
                  <c:v>15.99999</c:v>
                </c:pt>
                <c:pt idx="161">
                  <c:v>16.099989999999998</c:v>
                </c:pt>
                <c:pt idx="162">
                  <c:v>16.19999</c:v>
                </c:pt>
                <c:pt idx="163">
                  <c:v>16.299990000000001</c:v>
                </c:pt>
                <c:pt idx="164">
                  <c:v>16.399989999999999</c:v>
                </c:pt>
                <c:pt idx="165">
                  <c:v>16.49999</c:v>
                </c:pt>
                <c:pt idx="166">
                  <c:v>16.599989999999998</c:v>
                </c:pt>
                <c:pt idx="167">
                  <c:v>16.69999</c:v>
                </c:pt>
                <c:pt idx="168">
                  <c:v>16.799990000000001</c:v>
                </c:pt>
                <c:pt idx="169">
                  <c:v>16.899989999999999</c:v>
                </c:pt>
                <c:pt idx="170">
                  <c:v>16.99999</c:v>
                </c:pt>
                <c:pt idx="171">
                  <c:v>17.099989999999998</c:v>
                </c:pt>
                <c:pt idx="172">
                  <c:v>17.19999</c:v>
                </c:pt>
                <c:pt idx="173">
                  <c:v>17.299990000000001</c:v>
                </c:pt>
                <c:pt idx="174">
                  <c:v>17.399989999999999</c:v>
                </c:pt>
                <c:pt idx="175">
                  <c:v>17.499980000000001</c:v>
                </c:pt>
                <c:pt idx="176">
                  <c:v>17.599979999999999</c:v>
                </c:pt>
                <c:pt idx="177">
                  <c:v>17.69998</c:v>
                </c:pt>
                <c:pt idx="178">
                  <c:v>17.799979999999998</c:v>
                </c:pt>
                <c:pt idx="179">
                  <c:v>17.899979999999999</c:v>
                </c:pt>
                <c:pt idx="180">
                  <c:v>17.999980000000001</c:v>
                </c:pt>
                <c:pt idx="181">
                  <c:v>18.099990000000002</c:v>
                </c:pt>
                <c:pt idx="182">
                  <c:v>18.19999</c:v>
                </c:pt>
                <c:pt idx="183">
                  <c:v>18.299990000000001</c:v>
                </c:pt>
                <c:pt idx="184">
                  <c:v>18.399989999999999</c:v>
                </c:pt>
                <c:pt idx="185">
                  <c:v>18.49999</c:v>
                </c:pt>
                <c:pt idx="186">
                  <c:v>18.599989999999998</c:v>
                </c:pt>
                <c:pt idx="187">
                  <c:v>18.69999</c:v>
                </c:pt>
                <c:pt idx="188">
                  <c:v>18.799979999999998</c:v>
                </c:pt>
                <c:pt idx="189">
                  <c:v>18.899979999999999</c:v>
                </c:pt>
                <c:pt idx="190">
                  <c:v>18.999979999999997</c:v>
                </c:pt>
                <c:pt idx="191">
                  <c:v>19.099980000000002</c:v>
                </c:pt>
                <c:pt idx="192">
                  <c:v>19.199979999999996</c:v>
                </c:pt>
                <c:pt idx="193">
                  <c:v>19.299980000000001</c:v>
                </c:pt>
                <c:pt idx="194">
                  <c:v>19.399979999999999</c:v>
                </c:pt>
                <c:pt idx="195">
                  <c:v>19.499980000000001</c:v>
                </c:pt>
                <c:pt idx="196">
                  <c:v>19.599979999999999</c:v>
                </c:pt>
                <c:pt idx="197">
                  <c:v>19.69998</c:v>
                </c:pt>
                <c:pt idx="198">
                  <c:v>19.799979999999998</c:v>
                </c:pt>
                <c:pt idx="199">
                  <c:v>19.899979999999999</c:v>
                </c:pt>
                <c:pt idx="200">
                  <c:v>19.999980000000001</c:v>
                </c:pt>
                <c:pt idx="201">
                  <c:v>20.099980000000002</c:v>
                </c:pt>
                <c:pt idx="202">
                  <c:v>20.19998</c:v>
                </c:pt>
                <c:pt idx="203">
                  <c:v>20.299980000000001</c:v>
                </c:pt>
                <c:pt idx="204">
                  <c:v>20.399979999999999</c:v>
                </c:pt>
                <c:pt idx="205">
                  <c:v>20.499980000000001</c:v>
                </c:pt>
                <c:pt idx="206">
                  <c:v>20.599979999999999</c:v>
                </c:pt>
                <c:pt idx="207">
                  <c:v>20.699980000000004</c:v>
                </c:pt>
                <c:pt idx="208">
                  <c:v>20.799979999999998</c:v>
                </c:pt>
                <c:pt idx="209">
                  <c:v>20.899980000000003</c:v>
                </c:pt>
                <c:pt idx="210">
                  <c:v>20.999980000000001</c:v>
                </c:pt>
                <c:pt idx="211">
                  <c:v>21.099980000000002</c:v>
                </c:pt>
                <c:pt idx="212">
                  <c:v>21.19998</c:v>
                </c:pt>
                <c:pt idx="213">
                  <c:v>21.299979999999998</c:v>
                </c:pt>
                <c:pt idx="214">
                  <c:v>21.399979999999999</c:v>
                </c:pt>
                <c:pt idx="215">
                  <c:v>21.499979999999997</c:v>
                </c:pt>
                <c:pt idx="216">
                  <c:v>21.599980000000002</c:v>
                </c:pt>
                <c:pt idx="217">
                  <c:v>21.699979999999996</c:v>
                </c:pt>
                <c:pt idx="218">
                  <c:v>21.799980000000001</c:v>
                </c:pt>
                <c:pt idx="219">
                  <c:v>21.899979999999999</c:v>
                </c:pt>
                <c:pt idx="220">
                  <c:v>21.999980000000001</c:v>
                </c:pt>
                <c:pt idx="221">
                  <c:v>22.099979999999999</c:v>
                </c:pt>
                <c:pt idx="222">
                  <c:v>22.19998</c:v>
                </c:pt>
                <c:pt idx="223">
                  <c:v>22.299979999999998</c:v>
                </c:pt>
                <c:pt idx="224">
                  <c:v>22.399979999999999</c:v>
                </c:pt>
                <c:pt idx="225">
                  <c:v>22.499980000000001</c:v>
                </c:pt>
                <c:pt idx="226">
                  <c:v>22.599980000000002</c:v>
                </c:pt>
                <c:pt idx="227">
                  <c:v>22.69998</c:v>
                </c:pt>
                <c:pt idx="228">
                  <c:v>22.799980000000001</c:v>
                </c:pt>
                <c:pt idx="229">
                  <c:v>22.899979999999999</c:v>
                </c:pt>
                <c:pt idx="230">
                  <c:v>22.999980000000001</c:v>
                </c:pt>
                <c:pt idx="231">
                  <c:v>23.099979999999999</c:v>
                </c:pt>
                <c:pt idx="232">
                  <c:v>23.199980000000004</c:v>
                </c:pt>
                <c:pt idx="233">
                  <c:v>23.299979999999998</c:v>
                </c:pt>
                <c:pt idx="234">
                  <c:v>23.399980000000003</c:v>
                </c:pt>
                <c:pt idx="235">
                  <c:v>23.499980000000001</c:v>
                </c:pt>
                <c:pt idx="236">
                  <c:v>23.599980000000002</c:v>
                </c:pt>
                <c:pt idx="237">
                  <c:v>23.69998</c:v>
                </c:pt>
                <c:pt idx="238">
                  <c:v>23.799979999999998</c:v>
                </c:pt>
                <c:pt idx="239">
                  <c:v>23.899979999999999</c:v>
                </c:pt>
                <c:pt idx="240">
                  <c:v>23.999979999999997</c:v>
                </c:pt>
                <c:pt idx="241">
                  <c:v>24.099980000000002</c:v>
                </c:pt>
                <c:pt idx="242">
                  <c:v>24.199979999999996</c:v>
                </c:pt>
                <c:pt idx="243">
                  <c:v>24.299980000000001</c:v>
                </c:pt>
                <c:pt idx="244">
                  <c:v>24.399979999999999</c:v>
                </c:pt>
                <c:pt idx="245">
                  <c:v>24.499980000000001</c:v>
                </c:pt>
                <c:pt idx="246">
                  <c:v>24.599979999999999</c:v>
                </c:pt>
                <c:pt idx="247">
                  <c:v>24.69998</c:v>
                </c:pt>
                <c:pt idx="248">
                  <c:v>24.799979999999998</c:v>
                </c:pt>
                <c:pt idx="249">
                  <c:v>24.899979999999999</c:v>
                </c:pt>
                <c:pt idx="250">
                  <c:v>24.999980000000001</c:v>
                </c:pt>
                <c:pt idx="251">
                  <c:v>25.099980000000002</c:v>
                </c:pt>
                <c:pt idx="252">
                  <c:v>25.19998</c:v>
                </c:pt>
                <c:pt idx="253">
                  <c:v>25.299980000000001</c:v>
                </c:pt>
                <c:pt idx="254">
                  <c:v>25.399979999999999</c:v>
                </c:pt>
                <c:pt idx="255">
                  <c:v>25.499980000000001</c:v>
                </c:pt>
                <c:pt idx="256">
                  <c:v>25.599979999999999</c:v>
                </c:pt>
                <c:pt idx="257">
                  <c:v>25.699980000000004</c:v>
                </c:pt>
                <c:pt idx="258">
                  <c:v>25.799979999999998</c:v>
                </c:pt>
                <c:pt idx="259">
                  <c:v>25.899980000000003</c:v>
                </c:pt>
                <c:pt idx="260">
                  <c:v>25.999980000000001</c:v>
                </c:pt>
                <c:pt idx="261">
                  <c:v>26.099980000000002</c:v>
                </c:pt>
                <c:pt idx="262">
                  <c:v>26.19998</c:v>
                </c:pt>
                <c:pt idx="263">
                  <c:v>26.299979999999998</c:v>
                </c:pt>
                <c:pt idx="264">
                  <c:v>26.399979999999999</c:v>
                </c:pt>
                <c:pt idx="265">
                  <c:v>26.499979999999997</c:v>
                </c:pt>
                <c:pt idx="266">
                  <c:v>26.599980000000002</c:v>
                </c:pt>
                <c:pt idx="267">
                  <c:v>26.699979999999996</c:v>
                </c:pt>
                <c:pt idx="268">
                  <c:v>26.799980000000001</c:v>
                </c:pt>
                <c:pt idx="269">
                  <c:v>26.899979999999999</c:v>
                </c:pt>
                <c:pt idx="270">
                  <c:v>26.999980000000001</c:v>
                </c:pt>
                <c:pt idx="271">
                  <c:v>27.099979999999999</c:v>
                </c:pt>
                <c:pt idx="272">
                  <c:v>27.19998</c:v>
                </c:pt>
                <c:pt idx="273">
                  <c:v>27.299979999999998</c:v>
                </c:pt>
                <c:pt idx="274">
                  <c:v>27.399979999999999</c:v>
                </c:pt>
                <c:pt idx="275">
                  <c:v>27.499980000000001</c:v>
                </c:pt>
                <c:pt idx="276">
                  <c:v>27.599980000000002</c:v>
                </c:pt>
                <c:pt idx="277">
                  <c:v>27.69998</c:v>
                </c:pt>
                <c:pt idx="278">
                  <c:v>27.799980000000001</c:v>
                </c:pt>
                <c:pt idx="279">
                  <c:v>27.899979999999999</c:v>
                </c:pt>
                <c:pt idx="280">
                  <c:v>27.999980000000001</c:v>
                </c:pt>
                <c:pt idx="281">
                  <c:v>28.099979999999999</c:v>
                </c:pt>
                <c:pt idx="282">
                  <c:v>28.199980000000004</c:v>
                </c:pt>
                <c:pt idx="283">
                  <c:v>28.299979999999998</c:v>
                </c:pt>
                <c:pt idx="284">
                  <c:v>28.399980000000003</c:v>
                </c:pt>
                <c:pt idx="285">
                  <c:v>28.499980000000001</c:v>
                </c:pt>
                <c:pt idx="286">
                  <c:v>28.599980000000002</c:v>
                </c:pt>
                <c:pt idx="287">
                  <c:v>28.69998</c:v>
                </c:pt>
                <c:pt idx="288">
                  <c:v>28.799979999999998</c:v>
                </c:pt>
                <c:pt idx="289">
                  <c:v>28.899979999999999</c:v>
                </c:pt>
                <c:pt idx="290">
                  <c:v>28.999979999999997</c:v>
                </c:pt>
                <c:pt idx="291">
                  <c:v>29.099980000000002</c:v>
                </c:pt>
                <c:pt idx="292">
                  <c:v>29.199979999999996</c:v>
                </c:pt>
                <c:pt idx="293">
                  <c:v>29.299969999999998</c:v>
                </c:pt>
                <c:pt idx="294">
                  <c:v>29.399970000000003</c:v>
                </c:pt>
                <c:pt idx="295">
                  <c:v>29.499969999999998</c:v>
                </c:pt>
                <c:pt idx="296">
                  <c:v>29.599970000000003</c:v>
                </c:pt>
                <c:pt idx="297">
                  <c:v>29.69997</c:v>
                </c:pt>
                <c:pt idx="298">
                  <c:v>29.799970000000002</c:v>
                </c:pt>
                <c:pt idx="299">
                  <c:v>29.89997</c:v>
                </c:pt>
                <c:pt idx="300">
                  <c:v>29.999970000000001</c:v>
                </c:pt>
                <c:pt idx="301">
                  <c:v>30.099969999999999</c:v>
                </c:pt>
                <c:pt idx="302">
                  <c:v>30.19997</c:v>
                </c:pt>
                <c:pt idx="303">
                  <c:v>30.299970000000002</c:v>
                </c:pt>
                <c:pt idx="304">
                  <c:v>30.399969999999996</c:v>
                </c:pt>
                <c:pt idx="305">
                  <c:v>30.499969999999998</c:v>
                </c:pt>
                <c:pt idx="306">
                  <c:v>30.599969999999999</c:v>
                </c:pt>
                <c:pt idx="307">
                  <c:v>30.69997</c:v>
                </c:pt>
                <c:pt idx="308">
                  <c:v>30.799970000000002</c:v>
                </c:pt>
                <c:pt idx="309">
                  <c:v>30.899970000000003</c:v>
                </c:pt>
                <c:pt idx="310">
                  <c:v>30.999969999999998</c:v>
                </c:pt>
                <c:pt idx="311">
                  <c:v>31.099969999999999</c:v>
                </c:pt>
                <c:pt idx="312">
                  <c:v>31.19997</c:v>
                </c:pt>
                <c:pt idx="313">
                  <c:v>31.299970000000002</c:v>
                </c:pt>
                <c:pt idx="314">
                  <c:v>31.399969999999996</c:v>
                </c:pt>
                <c:pt idx="315">
                  <c:v>31.499970000000005</c:v>
                </c:pt>
                <c:pt idx="316">
                  <c:v>31.599969999999999</c:v>
                </c:pt>
                <c:pt idx="317">
                  <c:v>31.69997</c:v>
                </c:pt>
                <c:pt idx="318">
                  <c:v>31.799970000000002</c:v>
                </c:pt>
                <c:pt idx="319">
                  <c:v>31.899970000000003</c:v>
                </c:pt>
                <c:pt idx="320">
                  <c:v>31.999969999999998</c:v>
                </c:pt>
                <c:pt idx="321">
                  <c:v>32.099969999999999</c:v>
                </c:pt>
                <c:pt idx="322">
                  <c:v>32.19997</c:v>
                </c:pt>
                <c:pt idx="323">
                  <c:v>32.299970000000002</c:v>
                </c:pt>
                <c:pt idx="324">
                  <c:v>32.399969999999996</c:v>
                </c:pt>
                <c:pt idx="325">
                  <c:v>32.499970000000005</c:v>
                </c:pt>
                <c:pt idx="326">
                  <c:v>32.599969999999999</c:v>
                </c:pt>
                <c:pt idx="327">
                  <c:v>32.69997</c:v>
                </c:pt>
                <c:pt idx="328">
                  <c:v>32.799970000000002</c:v>
                </c:pt>
                <c:pt idx="329">
                  <c:v>32.899969999999996</c:v>
                </c:pt>
                <c:pt idx="330">
                  <c:v>32.999969999999998</c:v>
                </c:pt>
                <c:pt idx="331">
                  <c:v>33.099969999999999</c:v>
                </c:pt>
                <c:pt idx="332">
                  <c:v>33.19997</c:v>
                </c:pt>
                <c:pt idx="333">
                  <c:v>33.299970000000002</c:v>
                </c:pt>
                <c:pt idx="334">
                  <c:v>33.399970000000003</c:v>
                </c:pt>
                <c:pt idx="335">
                  <c:v>33.499969999999998</c:v>
                </c:pt>
                <c:pt idx="336">
                  <c:v>33.599969999999999</c:v>
                </c:pt>
                <c:pt idx="337">
                  <c:v>33.69997</c:v>
                </c:pt>
                <c:pt idx="338">
                  <c:v>33.799970000000002</c:v>
                </c:pt>
                <c:pt idx="339">
                  <c:v>33.899969999999996</c:v>
                </c:pt>
                <c:pt idx="340">
                  <c:v>33.999970000000005</c:v>
                </c:pt>
                <c:pt idx="341">
                  <c:v>34.099969999999999</c:v>
                </c:pt>
                <c:pt idx="342">
                  <c:v>34.19997</c:v>
                </c:pt>
                <c:pt idx="343">
                  <c:v>34.299970000000002</c:v>
                </c:pt>
                <c:pt idx="344">
                  <c:v>34.399970000000003</c:v>
                </c:pt>
                <c:pt idx="345">
                  <c:v>34.499969999999998</c:v>
                </c:pt>
                <c:pt idx="346">
                  <c:v>34.599969999999999</c:v>
                </c:pt>
                <c:pt idx="347">
                  <c:v>34.69997</c:v>
                </c:pt>
                <c:pt idx="348">
                  <c:v>34.799970000000002</c:v>
                </c:pt>
                <c:pt idx="349">
                  <c:v>34.899969999999996</c:v>
                </c:pt>
                <c:pt idx="350">
                  <c:v>34.999970000000005</c:v>
                </c:pt>
                <c:pt idx="351">
                  <c:v>35.099969999999999</c:v>
                </c:pt>
                <c:pt idx="352">
                  <c:v>35.19997</c:v>
                </c:pt>
                <c:pt idx="353">
                  <c:v>35.299970000000002</c:v>
                </c:pt>
                <c:pt idx="354">
                  <c:v>35.399969999999996</c:v>
                </c:pt>
                <c:pt idx="355">
                  <c:v>35.499969999999998</c:v>
                </c:pt>
                <c:pt idx="356">
                  <c:v>35.599969999999999</c:v>
                </c:pt>
                <c:pt idx="357">
                  <c:v>35.69997</c:v>
                </c:pt>
                <c:pt idx="358">
                  <c:v>35.799970000000002</c:v>
                </c:pt>
                <c:pt idx="359">
                  <c:v>35.899970000000003</c:v>
                </c:pt>
                <c:pt idx="360">
                  <c:v>35.999969999999998</c:v>
                </c:pt>
                <c:pt idx="361">
                  <c:v>36.099969999999999</c:v>
                </c:pt>
                <c:pt idx="362">
                  <c:v>36.19997</c:v>
                </c:pt>
                <c:pt idx="363">
                  <c:v>36.299970000000002</c:v>
                </c:pt>
                <c:pt idx="364">
                  <c:v>36.399969999999996</c:v>
                </c:pt>
                <c:pt idx="365">
                  <c:v>36.499970000000005</c:v>
                </c:pt>
                <c:pt idx="366">
                  <c:v>36.599969999999999</c:v>
                </c:pt>
                <c:pt idx="367">
                  <c:v>36.69997</c:v>
                </c:pt>
                <c:pt idx="368">
                  <c:v>36.799970000000002</c:v>
                </c:pt>
                <c:pt idx="369">
                  <c:v>36.899970000000003</c:v>
                </c:pt>
                <c:pt idx="370">
                  <c:v>36.999969999999998</c:v>
                </c:pt>
                <c:pt idx="371">
                  <c:v>37.099969999999999</c:v>
                </c:pt>
                <c:pt idx="372">
                  <c:v>37.19997</c:v>
                </c:pt>
                <c:pt idx="373">
                  <c:v>37.299970000000002</c:v>
                </c:pt>
                <c:pt idx="374">
                  <c:v>37.399969999999996</c:v>
                </c:pt>
                <c:pt idx="375">
                  <c:v>37.499970000000005</c:v>
                </c:pt>
                <c:pt idx="376">
                  <c:v>37.599969999999999</c:v>
                </c:pt>
                <c:pt idx="377">
                  <c:v>37.69997</c:v>
                </c:pt>
                <c:pt idx="378">
                  <c:v>37.799970000000002</c:v>
                </c:pt>
                <c:pt idx="379">
                  <c:v>37.899969999999996</c:v>
                </c:pt>
                <c:pt idx="380">
                  <c:v>37.999969999999998</c:v>
                </c:pt>
                <c:pt idx="381">
                  <c:v>38.099969999999999</c:v>
                </c:pt>
                <c:pt idx="382">
                  <c:v>38.19997</c:v>
                </c:pt>
                <c:pt idx="383">
                  <c:v>38.299970000000002</c:v>
                </c:pt>
                <c:pt idx="384">
                  <c:v>38.399979999999999</c:v>
                </c:pt>
                <c:pt idx="385">
                  <c:v>38.499980000000008</c:v>
                </c:pt>
                <c:pt idx="386">
                  <c:v>38.599980000000002</c:v>
                </c:pt>
                <c:pt idx="387">
                  <c:v>38.699979999999996</c:v>
                </c:pt>
                <c:pt idx="388">
                  <c:v>38.799979999999998</c:v>
                </c:pt>
                <c:pt idx="389">
                  <c:v>38.899989999999995</c:v>
                </c:pt>
                <c:pt idx="390">
                  <c:v>38.999990000000004</c:v>
                </c:pt>
                <c:pt idx="391">
                  <c:v>39.099990000000005</c:v>
                </c:pt>
                <c:pt idx="392">
                  <c:v>39.19999</c:v>
                </c:pt>
                <c:pt idx="393">
                  <c:v>39.299999999999997</c:v>
                </c:pt>
                <c:pt idx="394">
                  <c:v>39.4</c:v>
                </c:pt>
                <c:pt idx="395">
                  <c:v>39.5</c:v>
                </c:pt>
                <c:pt idx="396">
                  <c:v>39.6</c:v>
                </c:pt>
                <c:pt idx="397">
                  <c:v>39.700009999999999</c:v>
                </c:pt>
                <c:pt idx="398">
                  <c:v>39.80001</c:v>
                </c:pt>
                <c:pt idx="399">
                  <c:v>39.900009999999995</c:v>
                </c:pt>
                <c:pt idx="400">
                  <c:v>40.000010000000003</c:v>
                </c:pt>
                <c:pt idx="401">
                  <c:v>40.100009999999997</c:v>
                </c:pt>
                <c:pt idx="402">
                  <c:v>40.200020000000002</c:v>
                </c:pt>
                <c:pt idx="403">
                  <c:v>40.300019999999996</c:v>
                </c:pt>
                <c:pt idx="404">
                  <c:v>40.400019999999998</c:v>
                </c:pt>
                <c:pt idx="405">
                  <c:v>40.500020000000006</c:v>
                </c:pt>
                <c:pt idx="406">
                  <c:v>40.600030000000004</c:v>
                </c:pt>
                <c:pt idx="407">
                  <c:v>40.700029999999998</c:v>
                </c:pt>
                <c:pt idx="408">
                  <c:v>40.80003</c:v>
                </c:pt>
                <c:pt idx="409">
                  <c:v>40.900029999999994</c:v>
                </c:pt>
                <c:pt idx="410">
                  <c:v>41.000040000000006</c:v>
                </c:pt>
                <c:pt idx="411">
                  <c:v>41.10004</c:v>
                </c:pt>
                <c:pt idx="412">
                  <c:v>41.200040000000001</c:v>
                </c:pt>
                <c:pt idx="413">
                  <c:v>41.300039999999996</c:v>
                </c:pt>
                <c:pt idx="414">
                  <c:v>41.400040000000004</c:v>
                </c:pt>
                <c:pt idx="415">
                  <c:v>41.500050000000002</c:v>
                </c:pt>
                <c:pt idx="416">
                  <c:v>41.600050000000003</c:v>
                </c:pt>
                <c:pt idx="417">
                  <c:v>41.700049999999997</c:v>
                </c:pt>
                <c:pt idx="418">
                  <c:v>41.800049999999999</c:v>
                </c:pt>
                <c:pt idx="419">
                  <c:v>41.900059999999996</c:v>
                </c:pt>
                <c:pt idx="420">
                  <c:v>42.000060000000005</c:v>
                </c:pt>
                <c:pt idx="421">
                  <c:v>42.100059999999999</c:v>
                </c:pt>
                <c:pt idx="422">
                  <c:v>42.200060000000001</c:v>
                </c:pt>
                <c:pt idx="423">
                  <c:v>42.300069999999998</c:v>
                </c:pt>
                <c:pt idx="424">
                  <c:v>42.400069999999999</c:v>
                </c:pt>
                <c:pt idx="425">
                  <c:v>42.500070000000001</c:v>
                </c:pt>
                <c:pt idx="426">
                  <c:v>42.600070000000002</c:v>
                </c:pt>
                <c:pt idx="427">
                  <c:v>42.700069999999997</c:v>
                </c:pt>
                <c:pt idx="428">
                  <c:v>42.800079999999994</c:v>
                </c:pt>
                <c:pt idx="429">
                  <c:v>42.900080000000003</c:v>
                </c:pt>
                <c:pt idx="430">
                  <c:v>43.000080000000004</c:v>
                </c:pt>
                <c:pt idx="431">
                  <c:v>43.100079999999998</c:v>
                </c:pt>
                <c:pt idx="432">
                  <c:v>43.200090000000003</c:v>
                </c:pt>
                <c:pt idx="433">
                  <c:v>43.300089999999997</c:v>
                </c:pt>
                <c:pt idx="434">
                  <c:v>43.400090000000006</c:v>
                </c:pt>
                <c:pt idx="435">
                  <c:v>43.50009</c:v>
                </c:pt>
                <c:pt idx="436">
                  <c:v>43.600090000000002</c:v>
                </c:pt>
                <c:pt idx="437">
                  <c:v>43.700099999999999</c:v>
                </c:pt>
                <c:pt idx="438">
                  <c:v>43.8001</c:v>
                </c:pt>
                <c:pt idx="439">
                  <c:v>43.900100000000002</c:v>
                </c:pt>
                <c:pt idx="440">
                  <c:v>44.000100000000003</c:v>
                </c:pt>
                <c:pt idx="441">
                  <c:v>44.100110000000001</c:v>
                </c:pt>
                <c:pt idx="442">
                  <c:v>44.200109999999995</c:v>
                </c:pt>
                <c:pt idx="443">
                  <c:v>44.300109999999997</c:v>
                </c:pt>
                <c:pt idx="444">
                  <c:v>44.400110000000005</c:v>
                </c:pt>
                <c:pt idx="445">
                  <c:v>44.500120000000003</c:v>
                </c:pt>
                <c:pt idx="446">
                  <c:v>44.600120000000004</c:v>
                </c:pt>
                <c:pt idx="447">
                  <c:v>44.700119999999998</c:v>
                </c:pt>
                <c:pt idx="448">
                  <c:v>44.800119999999993</c:v>
                </c:pt>
                <c:pt idx="449">
                  <c:v>44.900120000000001</c:v>
                </c:pt>
                <c:pt idx="450">
                  <c:v>45.000129999999999</c:v>
                </c:pt>
                <c:pt idx="451">
                  <c:v>45.10013</c:v>
                </c:pt>
                <c:pt idx="452">
                  <c:v>45.200130000000001</c:v>
                </c:pt>
                <c:pt idx="453">
                  <c:v>45.300129999999996</c:v>
                </c:pt>
                <c:pt idx="454">
                  <c:v>45.400140000000007</c:v>
                </c:pt>
                <c:pt idx="455">
                  <c:v>45.500140000000002</c:v>
                </c:pt>
                <c:pt idx="456">
                  <c:v>45.600139999999996</c:v>
                </c:pt>
                <c:pt idx="457">
                  <c:v>45.700139999999998</c:v>
                </c:pt>
                <c:pt idx="458">
                  <c:v>45.800149999999995</c:v>
                </c:pt>
                <c:pt idx="459">
                  <c:v>45.900150000000004</c:v>
                </c:pt>
                <c:pt idx="460">
                  <c:v>46.000150000000005</c:v>
                </c:pt>
                <c:pt idx="461">
                  <c:v>46.100149999999999</c:v>
                </c:pt>
                <c:pt idx="462">
                  <c:v>46.200149999999994</c:v>
                </c:pt>
                <c:pt idx="463">
                  <c:v>46.300159999999998</c:v>
                </c:pt>
                <c:pt idx="464">
                  <c:v>46.40016</c:v>
                </c:pt>
                <c:pt idx="465">
                  <c:v>46.500160000000001</c:v>
                </c:pt>
                <c:pt idx="466">
                  <c:v>46.600160000000002</c:v>
                </c:pt>
                <c:pt idx="467">
                  <c:v>46.70017</c:v>
                </c:pt>
                <c:pt idx="468">
                  <c:v>46.800169999999994</c:v>
                </c:pt>
                <c:pt idx="469">
                  <c:v>46.900170000000003</c:v>
                </c:pt>
                <c:pt idx="470">
                  <c:v>47.000169999999997</c:v>
                </c:pt>
                <c:pt idx="471">
                  <c:v>47.100169999999999</c:v>
                </c:pt>
                <c:pt idx="472">
                  <c:v>47.200179999999996</c:v>
                </c:pt>
                <c:pt idx="473">
                  <c:v>47.300179999999997</c:v>
                </c:pt>
                <c:pt idx="474">
                  <c:v>47.400180000000006</c:v>
                </c:pt>
                <c:pt idx="475">
                  <c:v>47.50018</c:v>
                </c:pt>
                <c:pt idx="476">
                  <c:v>47.600189999999998</c:v>
                </c:pt>
                <c:pt idx="477">
                  <c:v>47.700189999999999</c:v>
                </c:pt>
                <c:pt idx="478">
                  <c:v>47.800190000000001</c:v>
                </c:pt>
                <c:pt idx="479">
                  <c:v>47.900190000000002</c:v>
                </c:pt>
                <c:pt idx="480">
                  <c:v>48.0002</c:v>
                </c:pt>
                <c:pt idx="481">
                  <c:v>48.100200000000001</c:v>
                </c:pt>
                <c:pt idx="482">
                  <c:v>48.200199999999995</c:v>
                </c:pt>
                <c:pt idx="483">
                  <c:v>48.300200000000004</c:v>
                </c:pt>
                <c:pt idx="484">
                  <c:v>48.400199999999998</c:v>
                </c:pt>
                <c:pt idx="485">
                  <c:v>48.500210000000003</c:v>
                </c:pt>
                <c:pt idx="486">
                  <c:v>48.600209999999997</c:v>
                </c:pt>
                <c:pt idx="487">
                  <c:v>48.700209999999998</c:v>
                </c:pt>
                <c:pt idx="488">
                  <c:v>48.800210000000007</c:v>
                </c:pt>
                <c:pt idx="489">
                  <c:v>48.900220000000004</c:v>
                </c:pt>
                <c:pt idx="490">
                  <c:v>49.000219999999999</c:v>
                </c:pt>
                <c:pt idx="491">
                  <c:v>49.10022</c:v>
                </c:pt>
                <c:pt idx="492">
                  <c:v>49.200219999999995</c:v>
                </c:pt>
                <c:pt idx="493">
                  <c:v>49.300230000000006</c:v>
                </c:pt>
                <c:pt idx="494">
                  <c:v>49.400230000000001</c:v>
                </c:pt>
                <c:pt idx="495">
                  <c:v>49.500230000000002</c:v>
                </c:pt>
                <c:pt idx="496">
                  <c:v>49.600229999999996</c:v>
                </c:pt>
                <c:pt idx="497">
                  <c:v>49.700229999999998</c:v>
                </c:pt>
                <c:pt idx="498">
                  <c:v>49.800240000000002</c:v>
                </c:pt>
                <c:pt idx="499">
                  <c:v>49.900240000000004</c:v>
                </c:pt>
                <c:pt idx="500">
                  <c:v>50.000239999999998</c:v>
                </c:pt>
                <c:pt idx="501">
                  <c:v>50.100239999999999</c:v>
                </c:pt>
                <c:pt idx="502">
                  <c:v>50.200249999999997</c:v>
                </c:pt>
                <c:pt idx="503">
                  <c:v>50.300250000000005</c:v>
                </c:pt>
                <c:pt idx="504">
                  <c:v>50.40025</c:v>
                </c:pt>
                <c:pt idx="505">
                  <c:v>50.500250000000001</c:v>
                </c:pt>
                <c:pt idx="506">
                  <c:v>50.600259999999999</c:v>
                </c:pt>
                <c:pt idx="507">
                  <c:v>50.70026</c:v>
                </c:pt>
                <c:pt idx="508">
                  <c:v>50.800260000000002</c:v>
                </c:pt>
                <c:pt idx="509">
                  <c:v>50.900260000000003</c:v>
                </c:pt>
                <c:pt idx="510">
                  <c:v>51.000259999999997</c:v>
                </c:pt>
                <c:pt idx="511">
                  <c:v>51.100269999999995</c:v>
                </c:pt>
                <c:pt idx="512">
                  <c:v>51.200269999999996</c:v>
                </c:pt>
                <c:pt idx="513">
                  <c:v>51.300270000000005</c:v>
                </c:pt>
                <c:pt idx="514">
                  <c:v>51.400269999999999</c:v>
                </c:pt>
                <c:pt idx="515">
                  <c:v>51.500280000000004</c:v>
                </c:pt>
                <c:pt idx="516">
                  <c:v>51.600279999999998</c:v>
                </c:pt>
                <c:pt idx="517">
                  <c:v>51.700279999999992</c:v>
                </c:pt>
                <c:pt idx="518">
                  <c:v>51.800280000000001</c:v>
                </c:pt>
                <c:pt idx="519">
                  <c:v>51.900280000000002</c:v>
                </c:pt>
                <c:pt idx="520">
                  <c:v>52.00029</c:v>
                </c:pt>
                <c:pt idx="521">
                  <c:v>52.100290000000001</c:v>
                </c:pt>
                <c:pt idx="522">
                  <c:v>52.200290000000003</c:v>
                </c:pt>
                <c:pt idx="523">
                  <c:v>52.300290000000004</c:v>
                </c:pt>
                <c:pt idx="524">
                  <c:v>52.400300000000001</c:v>
                </c:pt>
                <c:pt idx="525">
                  <c:v>52.500299999999996</c:v>
                </c:pt>
                <c:pt idx="526">
                  <c:v>52.600299999999997</c:v>
                </c:pt>
                <c:pt idx="527">
                  <c:v>52.700300000000006</c:v>
                </c:pt>
                <c:pt idx="528">
                  <c:v>52.800310000000003</c:v>
                </c:pt>
                <c:pt idx="529">
                  <c:v>52.900310000000005</c:v>
                </c:pt>
                <c:pt idx="530">
                  <c:v>53.000309999999999</c:v>
                </c:pt>
                <c:pt idx="531">
                  <c:v>53.100309999999993</c:v>
                </c:pt>
                <c:pt idx="532">
                  <c:v>53.200310000000002</c:v>
                </c:pt>
                <c:pt idx="533">
                  <c:v>53.300319999999999</c:v>
                </c:pt>
                <c:pt idx="534">
                  <c:v>53.400320000000001</c:v>
                </c:pt>
                <c:pt idx="535">
                  <c:v>53.500320000000002</c:v>
                </c:pt>
                <c:pt idx="536">
                  <c:v>53.600319999999996</c:v>
                </c:pt>
                <c:pt idx="537">
                  <c:v>53.700329999999994</c:v>
                </c:pt>
                <c:pt idx="538">
                  <c:v>53.800330000000002</c:v>
                </c:pt>
                <c:pt idx="539">
                  <c:v>53.900329999999997</c:v>
                </c:pt>
                <c:pt idx="540">
                  <c:v>54.000329999999998</c:v>
                </c:pt>
                <c:pt idx="541">
                  <c:v>54.100339999999996</c:v>
                </c:pt>
                <c:pt idx="542">
                  <c:v>54.200340000000004</c:v>
                </c:pt>
                <c:pt idx="543">
                  <c:v>54.300340000000006</c:v>
                </c:pt>
                <c:pt idx="544">
                  <c:v>54.40034</c:v>
                </c:pt>
                <c:pt idx="545">
                  <c:v>54.500339999999994</c:v>
                </c:pt>
                <c:pt idx="546">
                  <c:v>54.600349999999999</c:v>
                </c:pt>
                <c:pt idx="547">
                  <c:v>54.70035</c:v>
                </c:pt>
                <c:pt idx="548">
                  <c:v>54.800350000000002</c:v>
                </c:pt>
                <c:pt idx="549">
                  <c:v>54.900350000000003</c:v>
                </c:pt>
                <c:pt idx="550">
                  <c:v>55.000360000000001</c:v>
                </c:pt>
                <c:pt idx="551">
                  <c:v>55.100359999999995</c:v>
                </c:pt>
                <c:pt idx="552">
                  <c:v>55.200360000000003</c:v>
                </c:pt>
                <c:pt idx="553">
                  <c:v>55.300359999999998</c:v>
                </c:pt>
                <c:pt idx="554">
                  <c:v>55.400359999999999</c:v>
                </c:pt>
                <c:pt idx="555">
                  <c:v>55.500369999999997</c:v>
                </c:pt>
                <c:pt idx="556">
                  <c:v>55.600369999999998</c:v>
                </c:pt>
                <c:pt idx="557">
                  <c:v>55.700370000000007</c:v>
                </c:pt>
                <c:pt idx="558">
                  <c:v>55.800370000000001</c:v>
                </c:pt>
                <c:pt idx="559">
                  <c:v>55.900379999999998</c:v>
                </c:pt>
                <c:pt idx="560">
                  <c:v>56.00038</c:v>
                </c:pt>
                <c:pt idx="561">
                  <c:v>56.100379999999994</c:v>
                </c:pt>
                <c:pt idx="562">
                  <c:v>56.200380000000003</c:v>
                </c:pt>
                <c:pt idx="563">
                  <c:v>56.30039</c:v>
                </c:pt>
                <c:pt idx="564">
                  <c:v>56.400390000000002</c:v>
                </c:pt>
                <c:pt idx="565">
                  <c:v>56.500389999999996</c:v>
                </c:pt>
                <c:pt idx="566">
                  <c:v>56.600390000000004</c:v>
                </c:pt>
                <c:pt idx="567">
                  <c:v>56.700389999999999</c:v>
                </c:pt>
                <c:pt idx="568">
                  <c:v>56.800400000000003</c:v>
                </c:pt>
                <c:pt idx="569">
                  <c:v>56.900399999999998</c:v>
                </c:pt>
                <c:pt idx="570">
                  <c:v>57.000399999999999</c:v>
                </c:pt>
                <c:pt idx="571">
                  <c:v>57.100400000000008</c:v>
                </c:pt>
                <c:pt idx="572">
                  <c:v>57.200410000000005</c:v>
                </c:pt>
                <c:pt idx="573">
                  <c:v>57.300409999999999</c:v>
                </c:pt>
                <c:pt idx="574">
                  <c:v>57.400410000000001</c:v>
                </c:pt>
                <c:pt idx="575">
                  <c:v>57.500409999999995</c:v>
                </c:pt>
                <c:pt idx="576">
                  <c:v>57.60042</c:v>
                </c:pt>
                <c:pt idx="577">
                  <c:v>57.700420000000001</c:v>
                </c:pt>
                <c:pt idx="578">
                  <c:v>57.800420000000003</c:v>
                </c:pt>
                <c:pt idx="579">
                  <c:v>57.900419999999997</c:v>
                </c:pt>
                <c:pt idx="580">
                  <c:v>58.000419999999998</c:v>
                </c:pt>
                <c:pt idx="581">
                  <c:v>58.100429999999996</c:v>
                </c:pt>
                <c:pt idx="582">
                  <c:v>58.200430000000004</c:v>
                </c:pt>
                <c:pt idx="583">
                  <c:v>58.300429999999999</c:v>
                </c:pt>
                <c:pt idx="584">
                  <c:v>58.40043</c:v>
                </c:pt>
                <c:pt idx="585">
                  <c:v>58.500439999999998</c:v>
                </c:pt>
                <c:pt idx="586">
                  <c:v>58.600440000000006</c:v>
                </c:pt>
                <c:pt idx="587">
                  <c:v>58.70044</c:v>
                </c:pt>
                <c:pt idx="588">
                  <c:v>58.800440000000002</c:v>
                </c:pt>
                <c:pt idx="589">
                  <c:v>58.900439999999996</c:v>
                </c:pt>
                <c:pt idx="590">
                  <c:v>59.000450000000001</c:v>
                </c:pt>
                <c:pt idx="591">
                  <c:v>59.100450000000002</c:v>
                </c:pt>
                <c:pt idx="592">
                  <c:v>59.200450000000004</c:v>
                </c:pt>
                <c:pt idx="593">
                  <c:v>59.300449999999998</c:v>
                </c:pt>
                <c:pt idx="594">
                  <c:v>59.400459999999995</c:v>
                </c:pt>
                <c:pt idx="595">
                  <c:v>59.500459999999997</c:v>
                </c:pt>
                <c:pt idx="596">
                  <c:v>59.600460000000005</c:v>
                </c:pt>
                <c:pt idx="597">
                  <c:v>59.70046</c:v>
                </c:pt>
                <c:pt idx="598">
                  <c:v>59.800470000000004</c:v>
                </c:pt>
                <c:pt idx="599">
                  <c:v>59.900469999999999</c:v>
                </c:pt>
                <c:pt idx="600">
                  <c:v>60.000469999999993</c:v>
                </c:pt>
                <c:pt idx="601">
                  <c:v>60.100470000000001</c:v>
                </c:pt>
                <c:pt idx="602">
                  <c:v>60.200470000000003</c:v>
                </c:pt>
                <c:pt idx="603">
                  <c:v>60.30048</c:v>
                </c:pt>
                <c:pt idx="604">
                  <c:v>60.400480000000002</c:v>
                </c:pt>
                <c:pt idx="605">
                  <c:v>60.500479999999996</c:v>
                </c:pt>
                <c:pt idx="606">
                  <c:v>60.600480000000005</c:v>
                </c:pt>
                <c:pt idx="607">
                  <c:v>60.700490000000002</c:v>
                </c:pt>
                <c:pt idx="608">
                  <c:v>60.800489999999996</c:v>
                </c:pt>
                <c:pt idx="609">
                  <c:v>60.900489999999998</c:v>
                </c:pt>
                <c:pt idx="610">
                  <c:v>61.000489999999999</c:v>
                </c:pt>
                <c:pt idx="611">
                  <c:v>61.100500000000004</c:v>
                </c:pt>
                <c:pt idx="612">
                  <c:v>61.200500000000005</c:v>
                </c:pt>
                <c:pt idx="613">
                  <c:v>61.3005</c:v>
                </c:pt>
                <c:pt idx="614">
                  <c:v>61.400499999999994</c:v>
                </c:pt>
                <c:pt idx="615">
                  <c:v>61.500500000000002</c:v>
                </c:pt>
                <c:pt idx="616">
                  <c:v>61.60051</c:v>
                </c:pt>
                <c:pt idx="617">
                  <c:v>61.700510000000001</c:v>
                </c:pt>
                <c:pt idx="618">
                  <c:v>61.800510000000003</c:v>
                </c:pt>
                <c:pt idx="619">
                  <c:v>61.900509999999997</c:v>
                </c:pt>
                <c:pt idx="620">
                  <c:v>62.000519999999995</c:v>
                </c:pt>
                <c:pt idx="621">
                  <c:v>62.100520000000003</c:v>
                </c:pt>
                <c:pt idx="622">
                  <c:v>62.200519999999997</c:v>
                </c:pt>
                <c:pt idx="623">
                  <c:v>62.300520000000006</c:v>
                </c:pt>
                <c:pt idx="624">
                  <c:v>62.400530000000003</c:v>
                </c:pt>
                <c:pt idx="625">
                  <c:v>62.500529999999998</c:v>
                </c:pt>
                <c:pt idx="626">
                  <c:v>62.600530000000006</c:v>
                </c:pt>
                <c:pt idx="627">
                  <c:v>62.700530000000001</c:v>
                </c:pt>
                <c:pt idx="628">
                  <c:v>62.800529999999995</c:v>
                </c:pt>
                <c:pt idx="629">
                  <c:v>62.900539999999992</c:v>
                </c:pt>
                <c:pt idx="630">
                  <c:v>63.000540000000001</c:v>
                </c:pt>
                <c:pt idx="631">
                  <c:v>63.100539999999995</c:v>
                </c:pt>
                <c:pt idx="632">
                  <c:v>63.200540000000004</c:v>
                </c:pt>
                <c:pt idx="633">
                  <c:v>63.300550000000001</c:v>
                </c:pt>
                <c:pt idx="634">
                  <c:v>63.400549999999996</c:v>
                </c:pt>
                <c:pt idx="635">
                  <c:v>63.500550000000004</c:v>
                </c:pt>
                <c:pt idx="636">
                  <c:v>63.600549999999998</c:v>
                </c:pt>
                <c:pt idx="637">
                  <c:v>63.700549999999993</c:v>
                </c:pt>
                <c:pt idx="638">
                  <c:v>63.800560000000004</c:v>
                </c:pt>
                <c:pt idx="639">
                  <c:v>63.900559999999999</c:v>
                </c:pt>
                <c:pt idx="640">
                  <c:v>64.000560000000007</c:v>
                </c:pt>
                <c:pt idx="641">
                  <c:v>64.100560000000002</c:v>
                </c:pt>
                <c:pt idx="642">
                  <c:v>64.200569999999999</c:v>
                </c:pt>
                <c:pt idx="643">
                  <c:v>64.300569999999993</c:v>
                </c:pt>
                <c:pt idx="644">
                  <c:v>64.400570000000002</c:v>
                </c:pt>
                <c:pt idx="645">
                  <c:v>64.50057000000001</c:v>
                </c:pt>
                <c:pt idx="646">
                  <c:v>64.600580000000008</c:v>
                </c:pt>
                <c:pt idx="647">
                  <c:v>64.700580000000002</c:v>
                </c:pt>
                <c:pt idx="648">
                  <c:v>64.800579999999997</c:v>
                </c:pt>
                <c:pt idx="649">
                  <c:v>64.900579999999991</c:v>
                </c:pt>
                <c:pt idx="650">
                  <c:v>65.000579999999999</c:v>
                </c:pt>
                <c:pt idx="651">
                  <c:v>65.100589999999997</c:v>
                </c:pt>
                <c:pt idx="652">
                  <c:v>65.200590000000005</c:v>
                </c:pt>
                <c:pt idx="653">
                  <c:v>65.30059</c:v>
                </c:pt>
                <c:pt idx="654">
                  <c:v>65.400589999999994</c:v>
                </c:pt>
                <c:pt idx="655">
                  <c:v>65.500600000000006</c:v>
                </c:pt>
                <c:pt idx="656">
                  <c:v>65.6006</c:v>
                </c:pt>
                <c:pt idx="657">
                  <c:v>65.700599999999994</c:v>
                </c:pt>
                <c:pt idx="658">
                  <c:v>65.800600000000003</c:v>
                </c:pt>
                <c:pt idx="659">
                  <c:v>65.90061</c:v>
                </c:pt>
                <c:pt idx="660">
                  <c:v>66.000610000000009</c:v>
                </c:pt>
                <c:pt idx="661">
                  <c:v>66.100610000000003</c:v>
                </c:pt>
                <c:pt idx="662">
                  <c:v>66.200609999999998</c:v>
                </c:pt>
                <c:pt idx="663">
                  <c:v>66.300609999999992</c:v>
                </c:pt>
                <c:pt idx="664">
                  <c:v>66.400620000000004</c:v>
                </c:pt>
                <c:pt idx="665">
                  <c:v>66.500619999999998</c:v>
                </c:pt>
                <c:pt idx="666">
                  <c:v>66.600620000000006</c:v>
                </c:pt>
                <c:pt idx="667">
                  <c:v>66.700620000000001</c:v>
                </c:pt>
                <c:pt idx="668">
                  <c:v>66.800629999999998</c:v>
                </c:pt>
                <c:pt idx="669">
                  <c:v>66.900629999999992</c:v>
                </c:pt>
                <c:pt idx="670">
                  <c:v>67.000630000000001</c:v>
                </c:pt>
                <c:pt idx="671">
                  <c:v>67.100629999999995</c:v>
                </c:pt>
                <c:pt idx="672">
                  <c:v>67.200630000000004</c:v>
                </c:pt>
                <c:pt idx="673">
                  <c:v>67.300640000000001</c:v>
                </c:pt>
                <c:pt idx="674">
                  <c:v>67.400639999999996</c:v>
                </c:pt>
                <c:pt idx="675">
                  <c:v>67.500640000000004</c:v>
                </c:pt>
                <c:pt idx="676">
                  <c:v>67.600639999999999</c:v>
                </c:pt>
                <c:pt idx="677">
                  <c:v>67.700649999999996</c:v>
                </c:pt>
                <c:pt idx="678">
                  <c:v>67.80064999999999</c:v>
                </c:pt>
                <c:pt idx="679">
                  <c:v>67.900649999999999</c:v>
                </c:pt>
                <c:pt idx="680">
                  <c:v>68.000650000000007</c:v>
                </c:pt>
                <c:pt idx="681">
                  <c:v>68.100660000000005</c:v>
                </c:pt>
                <c:pt idx="682">
                  <c:v>68.200659999999999</c:v>
                </c:pt>
                <c:pt idx="683">
                  <c:v>68.300659999999993</c:v>
                </c:pt>
                <c:pt idx="684">
                  <c:v>68.400660000000002</c:v>
                </c:pt>
                <c:pt idx="685">
                  <c:v>68.500659999999996</c:v>
                </c:pt>
                <c:pt idx="686">
                  <c:v>68.600670000000008</c:v>
                </c:pt>
                <c:pt idx="687">
                  <c:v>68.700670000000002</c:v>
                </c:pt>
                <c:pt idx="688">
                  <c:v>68.800669999999997</c:v>
                </c:pt>
                <c:pt idx="689">
                  <c:v>68.900670000000005</c:v>
                </c:pt>
                <c:pt idx="690">
                  <c:v>69.000680000000003</c:v>
                </c:pt>
                <c:pt idx="691">
                  <c:v>69.100679999999997</c:v>
                </c:pt>
                <c:pt idx="692">
                  <c:v>69.200680000000006</c:v>
                </c:pt>
                <c:pt idx="693">
                  <c:v>69.30068</c:v>
                </c:pt>
                <c:pt idx="694">
                  <c:v>69.400689999999997</c:v>
                </c:pt>
                <c:pt idx="695">
                  <c:v>69.500690000000006</c:v>
                </c:pt>
                <c:pt idx="696">
                  <c:v>69.60069</c:v>
                </c:pt>
                <c:pt idx="697">
                  <c:v>69.700689999999994</c:v>
                </c:pt>
                <c:pt idx="698">
                  <c:v>69.800690000000003</c:v>
                </c:pt>
                <c:pt idx="699">
                  <c:v>69.900700000000001</c:v>
                </c:pt>
                <c:pt idx="700">
                  <c:v>70.000699999999995</c:v>
                </c:pt>
                <c:pt idx="701">
                  <c:v>70.100700000000003</c:v>
                </c:pt>
                <c:pt idx="702">
                  <c:v>70.200699999999998</c:v>
                </c:pt>
                <c:pt idx="703">
                  <c:v>70.300709999999995</c:v>
                </c:pt>
                <c:pt idx="704">
                  <c:v>70.400710000000004</c:v>
                </c:pt>
                <c:pt idx="705">
                  <c:v>70.500709999999998</c:v>
                </c:pt>
                <c:pt idx="706">
                  <c:v>70.600709999999992</c:v>
                </c:pt>
                <c:pt idx="707">
                  <c:v>70.700720000000004</c:v>
                </c:pt>
                <c:pt idx="708">
                  <c:v>70.800719999999998</c:v>
                </c:pt>
                <c:pt idx="709">
                  <c:v>70.900720000000007</c:v>
                </c:pt>
                <c:pt idx="710">
                  <c:v>71.000720000000001</c:v>
                </c:pt>
                <c:pt idx="711">
                  <c:v>71.100719999999995</c:v>
                </c:pt>
                <c:pt idx="712">
                  <c:v>71.200729999999993</c:v>
                </c:pt>
                <c:pt idx="713">
                  <c:v>71.300730000000001</c:v>
                </c:pt>
                <c:pt idx="714">
                  <c:v>71.40073000000001</c:v>
                </c:pt>
                <c:pt idx="715">
                  <c:v>71.500730000000004</c:v>
                </c:pt>
                <c:pt idx="716">
                  <c:v>71.600740000000002</c:v>
                </c:pt>
                <c:pt idx="717">
                  <c:v>71.700739999999996</c:v>
                </c:pt>
                <c:pt idx="718">
                  <c:v>71.80073999999999</c:v>
                </c:pt>
                <c:pt idx="719">
                  <c:v>71.900739999999999</c:v>
                </c:pt>
                <c:pt idx="720">
                  <c:v>72.000740000000008</c:v>
                </c:pt>
                <c:pt idx="721">
                  <c:v>72.100750000000005</c:v>
                </c:pt>
                <c:pt idx="722">
                  <c:v>72.200749999999999</c:v>
                </c:pt>
                <c:pt idx="723">
                  <c:v>72.300750000000008</c:v>
                </c:pt>
                <c:pt idx="724">
                  <c:v>72.400750000000002</c:v>
                </c:pt>
                <c:pt idx="725">
                  <c:v>72.50076</c:v>
                </c:pt>
                <c:pt idx="726">
                  <c:v>72.600759999999994</c:v>
                </c:pt>
                <c:pt idx="727">
                  <c:v>72.700760000000002</c:v>
                </c:pt>
                <c:pt idx="728">
                  <c:v>72.800759999999997</c:v>
                </c:pt>
                <c:pt idx="729">
                  <c:v>72.900770000000009</c:v>
                </c:pt>
                <c:pt idx="730">
                  <c:v>73.000770000000003</c:v>
                </c:pt>
                <c:pt idx="731">
                  <c:v>73.100769999999997</c:v>
                </c:pt>
                <c:pt idx="732">
                  <c:v>73.200769999999991</c:v>
                </c:pt>
                <c:pt idx="733">
                  <c:v>73.30077</c:v>
                </c:pt>
                <c:pt idx="734">
                  <c:v>73.400779999999997</c:v>
                </c:pt>
                <c:pt idx="735">
                  <c:v>73.500780000000006</c:v>
                </c:pt>
                <c:pt idx="736">
                  <c:v>73.60078</c:v>
                </c:pt>
                <c:pt idx="737">
                  <c:v>73.700779999999995</c:v>
                </c:pt>
                <c:pt idx="738">
                  <c:v>73.800789999999992</c:v>
                </c:pt>
                <c:pt idx="739">
                  <c:v>73.900790000000001</c:v>
                </c:pt>
                <c:pt idx="740">
                  <c:v>74.000789999999995</c:v>
                </c:pt>
                <c:pt idx="741">
                  <c:v>74.100790000000003</c:v>
                </c:pt>
                <c:pt idx="742">
                  <c:v>74.200800000000001</c:v>
                </c:pt>
                <c:pt idx="743">
                  <c:v>74.30080000000001</c:v>
                </c:pt>
                <c:pt idx="744">
                  <c:v>74.400800000000004</c:v>
                </c:pt>
                <c:pt idx="745">
                  <c:v>74.500799999999998</c:v>
                </c:pt>
                <c:pt idx="746">
                  <c:v>74.600799999999992</c:v>
                </c:pt>
                <c:pt idx="747">
                  <c:v>74.70080999999999</c:v>
                </c:pt>
                <c:pt idx="748">
                  <c:v>74.800809999999998</c:v>
                </c:pt>
                <c:pt idx="749">
                  <c:v>74.900810000000007</c:v>
                </c:pt>
                <c:pt idx="750">
                  <c:v>75.000810000000001</c:v>
                </c:pt>
                <c:pt idx="751">
                  <c:v>75.100819999999999</c:v>
                </c:pt>
                <c:pt idx="752">
                  <c:v>75.200819999999993</c:v>
                </c:pt>
                <c:pt idx="753">
                  <c:v>75.300820000000002</c:v>
                </c:pt>
                <c:pt idx="754">
                  <c:v>75.400819999999996</c:v>
                </c:pt>
                <c:pt idx="755">
                  <c:v>75.500820000000004</c:v>
                </c:pt>
                <c:pt idx="756">
                  <c:v>75.600830000000002</c:v>
                </c:pt>
                <c:pt idx="757">
                  <c:v>75.700829999999996</c:v>
                </c:pt>
                <c:pt idx="758">
                  <c:v>75.800830000000005</c:v>
                </c:pt>
                <c:pt idx="759">
                  <c:v>75.900829999999999</c:v>
                </c:pt>
                <c:pt idx="760">
                  <c:v>76.000839999999997</c:v>
                </c:pt>
                <c:pt idx="761">
                  <c:v>76.100840000000005</c:v>
                </c:pt>
                <c:pt idx="762">
                  <c:v>76.200839999999999</c:v>
                </c:pt>
                <c:pt idx="763">
                  <c:v>76.300840000000008</c:v>
                </c:pt>
                <c:pt idx="764">
                  <c:v>76.400850000000005</c:v>
                </c:pt>
                <c:pt idx="765">
                  <c:v>76.50085</c:v>
                </c:pt>
                <c:pt idx="766">
                  <c:v>76.600849999999994</c:v>
                </c:pt>
                <c:pt idx="767">
                  <c:v>76.700850000000003</c:v>
                </c:pt>
                <c:pt idx="768">
                  <c:v>76.800849999999997</c:v>
                </c:pt>
                <c:pt idx="769">
                  <c:v>76.900859999999994</c:v>
                </c:pt>
                <c:pt idx="770">
                  <c:v>77.000860000000003</c:v>
                </c:pt>
                <c:pt idx="771">
                  <c:v>77.100859999999997</c:v>
                </c:pt>
                <c:pt idx="772">
                  <c:v>77.200860000000006</c:v>
                </c:pt>
                <c:pt idx="773">
                  <c:v>77.300870000000003</c:v>
                </c:pt>
                <c:pt idx="774">
                  <c:v>77.400869999999998</c:v>
                </c:pt>
                <c:pt idx="775">
                  <c:v>77.500869999999992</c:v>
                </c:pt>
                <c:pt idx="776">
                  <c:v>77.60087</c:v>
                </c:pt>
                <c:pt idx="777">
                  <c:v>77.700879999999998</c:v>
                </c:pt>
                <c:pt idx="778">
                  <c:v>77.800880000000006</c:v>
                </c:pt>
                <c:pt idx="779">
                  <c:v>77.900880000000001</c:v>
                </c:pt>
                <c:pt idx="780">
                  <c:v>78.000879999999995</c:v>
                </c:pt>
                <c:pt idx="781">
                  <c:v>78.100879999999989</c:v>
                </c:pt>
                <c:pt idx="782">
                  <c:v>78.200879999999998</c:v>
                </c:pt>
                <c:pt idx="783">
                  <c:v>78.300879999999992</c:v>
                </c:pt>
                <c:pt idx="784">
                  <c:v>78.400890000000004</c:v>
                </c:pt>
                <c:pt idx="785">
                  <c:v>78.500889999999998</c:v>
                </c:pt>
                <c:pt idx="786">
                  <c:v>78.600889999999993</c:v>
                </c:pt>
                <c:pt idx="787">
                  <c:v>78.700889999999987</c:v>
                </c:pt>
                <c:pt idx="788">
                  <c:v>78.800899999999999</c:v>
                </c:pt>
                <c:pt idx="789">
                  <c:v>78.900900000000007</c:v>
                </c:pt>
                <c:pt idx="790">
                  <c:v>79.000900000000001</c:v>
                </c:pt>
                <c:pt idx="791">
                  <c:v>79.100899999999996</c:v>
                </c:pt>
                <c:pt idx="792">
                  <c:v>79.20089999999999</c:v>
                </c:pt>
                <c:pt idx="793">
                  <c:v>79.300910000000002</c:v>
                </c:pt>
                <c:pt idx="794">
                  <c:v>79.400909999999996</c:v>
                </c:pt>
                <c:pt idx="795">
                  <c:v>79.500910000000005</c:v>
                </c:pt>
                <c:pt idx="796">
                  <c:v>79.600909999999999</c:v>
                </c:pt>
                <c:pt idx="797">
                  <c:v>79.700919999999996</c:v>
                </c:pt>
                <c:pt idx="798">
                  <c:v>79.800920000000005</c:v>
                </c:pt>
                <c:pt idx="799">
                  <c:v>79.900919999999999</c:v>
                </c:pt>
                <c:pt idx="800">
                  <c:v>80.000919999999994</c:v>
                </c:pt>
                <c:pt idx="801">
                  <c:v>80.100930000000005</c:v>
                </c:pt>
                <c:pt idx="802">
                  <c:v>80.20093</c:v>
                </c:pt>
                <c:pt idx="803">
                  <c:v>80.300929999999994</c:v>
                </c:pt>
                <c:pt idx="804">
                  <c:v>80.400930000000002</c:v>
                </c:pt>
                <c:pt idx="805">
                  <c:v>80.500929999999997</c:v>
                </c:pt>
                <c:pt idx="806">
                  <c:v>80.600940000000008</c:v>
                </c:pt>
                <c:pt idx="807">
                  <c:v>80.700940000000003</c:v>
                </c:pt>
                <c:pt idx="808">
                  <c:v>80.800939999999997</c:v>
                </c:pt>
                <c:pt idx="809">
                  <c:v>80.900939999999991</c:v>
                </c:pt>
                <c:pt idx="810">
                  <c:v>81.000950000000003</c:v>
                </c:pt>
                <c:pt idx="811">
                  <c:v>81.100950000000012</c:v>
                </c:pt>
                <c:pt idx="812">
                  <c:v>81.200950000000006</c:v>
                </c:pt>
                <c:pt idx="813">
                  <c:v>81.30095</c:v>
                </c:pt>
                <c:pt idx="814">
                  <c:v>81.400960000000012</c:v>
                </c:pt>
                <c:pt idx="815">
                  <c:v>81.500960000000006</c:v>
                </c:pt>
                <c:pt idx="816">
                  <c:v>81.600960000000001</c:v>
                </c:pt>
                <c:pt idx="817">
                  <c:v>81.700960000000009</c:v>
                </c:pt>
                <c:pt idx="818">
                  <c:v>81.800960000000003</c:v>
                </c:pt>
                <c:pt idx="819">
                  <c:v>81.900970000000001</c:v>
                </c:pt>
                <c:pt idx="820">
                  <c:v>82.000970000000009</c:v>
                </c:pt>
                <c:pt idx="821">
                  <c:v>82.100970000000004</c:v>
                </c:pt>
                <c:pt idx="822">
                  <c:v>82.200969999999998</c:v>
                </c:pt>
                <c:pt idx="823">
                  <c:v>82.300979999999996</c:v>
                </c:pt>
                <c:pt idx="824">
                  <c:v>82.400980000000004</c:v>
                </c:pt>
                <c:pt idx="825">
                  <c:v>82.500979999999998</c:v>
                </c:pt>
                <c:pt idx="826">
                  <c:v>82.600980000000007</c:v>
                </c:pt>
                <c:pt idx="827">
                  <c:v>82.700980000000001</c:v>
                </c:pt>
                <c:pt idx="828">
                  <c:v>82.800989999999985</c:v>
                </c:pt>
                <c:pt idx="829">
                  <c:v>82.900990000000007</c:v>
                </c:pt>
                <c:pt idx="830">
                  <c:v>83.000990000000002</c:v>
                </c:pt>
                <c:pt idx="831">
                  <c:v>83.100989999999996</c:v>
                </c:pt>
                <c:pt idx="832">
                  <c:v>83.200999999999993</c:v>
                </c:pt>
                <c:pt idx="833">
                  <c:v>83.300999999999988</c:v>
                </c:pt>
                <c:pt idx="834">
                  <c:v>83.40100000000001</c:v>
                </c:pt>
                <c:pt idx="835">
                  <c:v>83.501000000000005</c:v>
                </c:pt>
                <c:pt idx="836">
                  <c:v>83.601010000000002</c:v>
                </c:pt>
                <c:pt idx="837">
                  <c:v>83.701009999999997</c:v>
                </c:pt>
                <c:pt idx="838">
                  <c:v>83.801010000000005</c:v>
                </c:pt>
                <c:pt idx="839">
                  <c:v>83.901010000000014</c:v>
                </c:pt>
                <c:pt idx="840">
                  <c:v>84.001010000000008</c:v>
                </c:pt>
                <c:pt idx="841">
                  <c:v>84.101019999999991</c:v>
                </c:pt>
                <c:pt idx="842">
                  <c:v>84.20102</c:v>
                </c:pt>
                <c:pt idx="843">
                  <c:v>84.301020000000008</c:v>
                </c:pt>
                <c:pt idx="844">
                  <c:v>84.401020000000003</c:v>
                </c:pt>
                <c:pt idx="845">
                  <c:v>84.50103</c:v>
                </c:pt>
                <c:pt idx="846">
                  <c:v>84.601029999999994</c:v>
                </c:pt>
                <c:pt idx="847">
                  <c:v>84.701029999999989</c:v>
                </c:pt>
                <c:pt idx="848">
                  <c:v>84.801030000000011</c:v>
                </c:pt>
                <c:pt idx="849">
                  <c:v>84.901039999999995</c:v>
                </c:pt>
                <c:pt idx="850">
                  <c:v>85.001039999999989</c:v>
                </c:pt>
                <c:pt idx="851">
                  <c:v>85.101039999999998</c:v>
                </c:pt>
                <c:pt idx="852">
                  <c:v>85.201039999999992</c:v>
                </c:pt>
                <c:pt idx="853">
                  <c:v>85.30104</c:v>
                </c:pt>
                <c:pt idx="854">
                  <c:v>85.401049999999998</c:v>
                </c:pt>
                <c:pt idx="855">
                  <c:v>85.501049999999992</c:v>
                </c:pt>
                <c:pt idx="856">
                  <c:v>85.601049999999987</c:v>
                </c:pt>
                <c:pt idx="857">
                  <c:v>85.701049999999995</c:v>
                </c:pt>
                <c:pt idx="858">
                  <c:v>85.801060000000007</c:v>
                </c:pt>
                <c:pt idx="859">
                  <c:v>85.901060000000001</c:v>
                </c:pt>
                <c:pt idx="860">
                  <c:v>86.001059999999995</c:v>
                </c:pt>
                <c:pt idx="861">
                  <c:v>86.10105999999999</c:v>
                </c:pt>
                <c:pt idx="862">
                  <c:v>86.201070000000001</c:v>
                </c:pt>
                <c:pt idx="863">
                  <c:v>86.301069999999996</c:v>
                </c:pt>
                <c:pt idx="864">
                  <c:v>86.401070000000004</c:v>
                </c:pt>
                <c:pt idx="865">
                  <c:v>86.501069999999999</c:v>
                </c:pt>
                <c:pt idx="866">
                  <c:v>86.601069999999993</c:v>
                </c:pt>
                <c:pt idx="867">
                  <c:v>86.701080000000005</c:v>
                </c:pt>
                <c:pt idx="868">
                  <c:v>86.801079999999999</c:v>
                </c:pt>
                <c:pt idx="869">
                  <c:v>86.901079999999993</c:v>
                </c:pt>
                <c:pt idx="870">
                  <c:v>87.001080000000002</c:v>
                </c:pt>
                <c:pt idx="871">
                  <c:v>87.101089999999999</c:v>
                </c:pt>
                <c:pt idx="872">
                  <c:v>87.201089999999994</c:v>
                </c:pt>
                <c:pt idx="873">
                  <c:v>87.301090000000002</c:v>
                </c:pt>
                <c:pt idx="874">
                  <c:v>87.401089999999996</c:v>
                </c:pt>
                <c:pt idx="875">
                  <c:v>87.501089999999991</c:v>
                </c:pt>
                <c:pt idx="876">
                  <c:v>87.601100000000002</c:v>
                </c:pt>
                <c:pt idx="877">
                  <c:v>87.701099999999997</c:v>
                </c:pt>
                <c:pt idx="878">
                  <c:v>87.801099999999991</c:v>
                </c:pt>
                <c:pt idx="879">
                  <c:v>87.9011</c:v>
                </c:pt>
                <c:pt idx="880">
                  <c:v>88.001110000000011</c:v>
                </c:pt>
                <c:pt idx="881">
                  <c:v>88.101110000000006</c:v>
                </c:pt>
                <c:pt idx="882">
                  <c:v>88.20111</c:v>
                </c:pt>
                <c:pt idx="883">
                  <c:v>88.301109999999994</c:v>
                </c:pt>
                <c:pt idx="884">
                  <c:v>88.401120000000006</c:v>
                </c:pt>
                <c:pt idx="885">
                  <c:v>88.50112</c:v>
                </c:pt>
                <c:pt idx="886">
                  <c:v>88.601120000000009</c:v>
                </c:pt>
                <c:pt idx="887">
                  <c:v>88.701120000000003</c:v>
                </c:pt>
                <c:pt idx="888">
                  <c:v>88.801119999999997</c:v>
                </c:pt>
                <c:pt idx="889">
                  <c:v>88.901130000000009</c:v>
                </c:pt>
                <c:pt idx="890">
                  <c:v>89.001130000000003</c:v>
                </c:pt>
                <c:pt idx="891">
                  <c:v>89.101129999999998</c:v>
                </c:pt>
                <c:pt idx="892">
                  <c:v>89.201130000000006</c:v>
                </c:pt>
                <c:pt idx="893">
                  <c:v>89.301140000000004</c:v>
                </c:pt>
                <c:pt idx="894">
                  <c:v>89.401139999999998</c:v>
                </c:pt>
                <c:pt idx="895">
                  <c:v>89.501140000000007</c:v>
                </c:pt>
                <c:pt idx="896">
                  <c:v>89.601140000000001</c:v>
                </c:pt>
                <c:pt idx="897">
                  <c:v>89.701149999999984</c:v>
                </c:pt>
                <c:pt idx="898">
                  <c:v>89.801150000000007</c:v>
                </c:pt>
                <c:pt idx="899">
                  <c:v>89.901150000000001</c:v>
                </c:pt>
                <c:pt idx="900">
                  <c:v>90.001149999999996</c:v>
                </c:pt>
                <c:pt idx="901">
                  <c:v>90.101150000000004</c:v>
                </c:pt>
                <c:pt idx="902">
                  <c:v>90.201160000000016</c:v>
                </c:pt>
                <c:pt idx="903">
                  <c:v>90.30116000000001</c:v>
                </c:pt>
                <c:pt idx="904">
                  <c:v>90.401160000000004</c:v>
                </c:pt>
                <c:pt idx="905">
                  <c:v>90.501159999999999</c:v>
                </c:pt>
                <c:pt idx="906">
                  <c:v>90.601169999999996</c:v>
                </c:pt>
                <c:pt idx="907">
                  <c:v>90.701170000000005</c:v>
                </c:pt>
                <c:pt idx="908">
                  <c:v>90.801170000000013</c:v>
                </c:pt>
                <c:pt idx="909">
                  <c:v>90.901170000000008</c:v>
                </c:pt>
                <c:pt idx="910">
                  <c:v>91.001170000000002</c:v>
                </c:pt>
                <c:pt idx="911">
                  <c:v>91.101179999999999</c:v>
                </c:pt>
                <c:pt idx="912">
                  <c:v>91.201180000000008</c:v>
                </c:pt>
                <c:pt idx="913">
                  <c:v>91.301180000000002</c:v>
                </c:pt>
                <c:pt idx="914">
                  <c:v>91.401180000000011</c:v>
                </c:pt>
                <c:pt idx="915">
                  <c:v>91.501189999999994</c:v>
                </c:pt>
                <c:pt idx="916">
                  <c:v>91.601189999999988</c:v>
                </c:pt>
                <c:pt idx="917">
                  <c:v>91.701190000000011</c:v>
                </c:pt>
                <c:pt idx="918">
                  <c:v>91.801190000000005</c:v>
                </c:pt>
                <c:pt idx="919">
                  <c:v>91.901199999999989</c:v>
                </c:pt>
                <c:pt idx="920">
                  <c:v>92.001199999999997</c:v>
                </c:pt>
                <c:pt idx="921">
                  <c:v>92.101199999999992</c:v>
                </c:pt>
                <c:pt idx="922">
                  <c:v>92.2012</c:v>
                </c:pt>
                <c:pt idx="923">
                  <c:v>92.301200000000009</c:v>
                </c:pt>
                <c:pt idx="924">
                  <c:v>92.401209999999992</c:v>
                </c:pt>
                <c:pt idx="925">
                  <c:v>92.501209999999986</c:v>
                </c:pt>
                <c:pt idx="926">
                  <c:v>92.601209999999995</c:v>
                </c:pt>
                <c:pt idx="927">
                  <c:v>92.701210000000003</c:v>
                </c:pt>
                <c:pt idx="928">
                  <c:v>92.801220000000001</c:v>
                </c:pt>
                <c:pt idx="929">
                  <c:v>92.901219999999995</c:v>
                </c:pt>
                <c:pt idx="930">
                  <c:v>93.001219999999989</c:v>
                </c:pt>
                <c:pt idx="931">
                  <c:v>93.101220000000012</c:v>
                </c:pt>
                <c:pt idx="932">
                  <c:v>93.201229999999995</c:v>
                </c:pt>
                <c:pt idx="933">
                  <c:v>93.301230000000004</c:v>
                </c:pt>
                <c:pt idx="934">
                  <c:v>93.401229999999998</c:v>
                </c:pt>
                <c:pt idx="935">
                  <c:v>93.501229999999993</c:v>
                </c:pt>
                <c:pt idx="936">
                  <c:v>93.601230000000015</c:v>
                </c:pt>
                <c:pt idx="937">
                  <c:v>93.701239999999999</c:v>
                </c:pt>
                <c:pt idx="938">
                  <c:v>93.801239999999993</c:v>
                </c:pt>
                <c:pt idx="939">
                  <c:v>93.901240000000001</c:v>
                </c:pt>
                <c:pt idx="940">
                  <c:v>94.001239999999996</c:v>
                </c:pt>
                <c:pt idx="941">
                  <c:v>94.101249999999993</c:v>
                </c:pt>
                <c:pt idx="942">
                  <c:v>94.201250000000002</c:v>
                </c:pt>
                <c:pt idx="943">
                  <c:v>94.301249999999996</c:v>
                </c:pt>
                <c:pt idx="944">
                  <c:v>94.40124999999999</c:v>
                </c:pt>
                <c:pt idx="945">
                  <c:v>94.501260000000002</c:v>
                </c:pt>
                <c:pt idx="946">
                  <c:v>94.601259999999996</c:v>
                </c:pt>
                <c:pt idx="947">
                  <c:v>94.701259999999991</c:v>
                </c:pt>
                <c:pt idx="948">
                  <c:v>94.801259999999999</c:v>
                </c:pt>
                <c:pt idx="949">
                  <c:v>94.901259999999994</c:v>
                </c:pt>
                <c:pt idx="950">
                  <c:v>95.001270000000005</c:v>
                </c:pt>
                <c:pt idx="951">
                  <c:v>95.10127</c:v>
                </c:pt>
                <c:pt idx="952">
                  <c:v>95.201269999999994</c:v>
                </c:pt>
                <c:pt idx="953">
                  <c:v>95.301269999999988</c:v>
                </c:pt>
                <c:pt idx="954">
                  <c:v>95.40128</c:v>
                </c:pt>
                <c:pt idx="955">
                  <c:v>95.501280000000008</c:v>
                </c:pt>
                <c:pt idx="956">
                  <c:v>95.601280000000003</c:v>
                </c:pt>
                <c:pt idx="957">
                  <c:v>95.701279999999997</c:v>
                </c:pt>
                <c:pt idx="958">
                  <c:v>95.801279999999991</c:v>
                </c:pt>
                <c:pt idx="959">
                  <c:v>95.901290000000003</c:v>
                </c:pt>
                <c:pt idx="960">
                  <c:v>96.001289999999997</c:v>
                </c:pt>
                <c:pt idx="961">
                  <c:v>96.101290000000006</c:v>
                </c:pt>
                <c:pt idx="962">
                  <c:v>96.20129</c:v>
                </c:pt>
                <c:pt idx="963">
                  <c:v>96.301299999999998</c:v>
                </c:pt>
                <c:pt idx="964">
                  <c:v>96.401300000000006</c:v>
                </c:pt>
                <c:pt idx="965">
                  <c:v>96.501300000000001</c:v>
                </c:pt>
                <c:pt idx="966">
                  <c:v>96.601299999999995</c:v>
                </c:pt>
                <c:pt idx="967">
                  <c:v>96.701310000000007</c:v>
                </c:pt>
                <c:pt idx="968">
                  <c:v>96.801310000000001</c:v>
                </c:pt>
                <c:pt idx="969">
                  <c:v>96.901309999999995</c:v>
                </c:pt>
                <c:pt idx="970">
                  <c:v>97.001310000000004</c:v>
                </c:pt>
                <c:pt idx="971">
                  <c:v>97.101309999999998</c:v>
                </c:pt>
                <c:pt idx="972">
                  <c:v>97.20132000000001</c:v>
                </c:pt>
                <c:pt idx="973">
                  <c:v>97.301320000000004</c:v>
                </c:pt>
                <c:pt idx="974">
                  <c:v>97.401319999999998</c:v>
                </c:pt>
                <c:pt idx="975">
                  <c:v>97.501319999999993</c:v>
                </c:pt>
                <c:pt idx="976">
                  <c:v>97.601330000000004</c:v>
                </c:pt>
                <c:pt idx="977">
                  <c:v>97.701330000000013</c:v>
                </c:pt>
                <c:pt idx="978">
                  <c:v>97.801330000000007</c:v>
                </c:pt>
                <c:pt idx="979">
                  <c:v>97.901330000000002</c:v>
                </c:pt>
                <c:pt idx="980">
                  <c:v>98.001300000000001</c:v>
                </c:pt>
                <c:pt idx="981">
                  <c:v>98.101300000000009</c:v>
                </c:pt>
                <c:pt idx="982">
                  <c:v>98.201300000000003</c:v>
                </c:pt>
                <c:pt idx="983">
                  <c:v>98.301299999999998</c:v>
                </c:pt>
                <c:pt idx="984">
                  <c:v>98.401299999999992</c:v>
                </c:pt>
                <c:pt idx="985">
                  <c:v>98.501299999999986</c:v>
                </c:pt>
                <c:pt idx="986">
                  <c:v>98.601299999999995</c:v>
                </c:pt>
                <c:pt idx="987">
                  <c:v>98.701400000000007</c:v>
                </c:pt>
                <c:pt idx="988">
                  <c:v>98.801400000000001</c:v>
                </c:pt>
                <c:pt idx="989">
                  <c:v>98.901399999999995</c:v>
                </c:pt>
                <c:pt idx="990">
                  <c:v>99.00139999999999</c:v>
                </c:pt>
                <c:pt idx="991">
                  <c:v>99.101399999999998</c:v>
                </c:pt>
                <c:pt idx="992">
                  <c:v>99.201399999999992</c:v>
                </c:pt>
                <c:pt idx="993">
                  <c:v>99.301400000000001</c:v>
                </c:pt>
                <c:pt idx="994">
                  <c:v>99.40140000000001</c:v>
                </c:pt>
                <c:pt idx="995">
                  <c:v>99.501400000000004</c:v>
                </c:pt>
                <c:pt idx="996">
                  <c:v>99.601399999999998</c:v>
                </c:pt>
                <c:pt idx="997">
                  <c:v>99.701400000000007</c:v>
                </c:pt>
                <c:pt idx="998">
                  <c:v>99.801400000000001</c:v>
                </c:pt>
                <c:pt idx="999">
                  <c:v>99.901399999999995</c:v>
                </c:pt>
                <c:pt idx="1000">
                  <c:v>100.00139999999999</c:v>
                </c:pt>
                <c:pt idx="1001">
                  <c:v>100.10140000000001</c:v>
                </c:pt>
                <c:pt idx="1002">
                  <c:v>100.20140000000001</c:v>
                </c:pt>
                <c:pt idx="1003">
                  <c:v>100.3014</c:v>
                </c:pt>
                <c:pt idx="1004">
                  <c:v>100.4014</c:v>
                </c:pt>
                <c:pt idx="1005">
                  <c:v>100.5014</c:v>
                </c:pt>
                <c:pt idx="1006">
                  <c:v>100.6014</c:v>
                </c:pt>
                <c:pt idx="1007">
                  <c:v>100.70139999999999</c:v>
                </c:pt>
                <c:pt idx="1008">
                  <c:v>100.8014</c:v>
                </c:pt>
                <c:pt idx="1009">
                  <c:v>100.9014</c:v>
                </c:pt>
                <c:pt idx="1010">
                  <c:v>101.0014</c:v>
                </c:pt>
                <c:pt idx="1011">
                  <c:v>101.10140000000001</c:v>
                </c:pt>
                <c:pt idx="1012">
                  <c:v>101.20140000000001</c:v>
                </c:pt>
                <c:pt idx="1013">
                  <c:v>101.3014</c:v>
                </c:pt>
                <c:pt idx="1014">
                  <c:v>101.4014</c:v>
                </c:pt>
                <c:pt idx="1015">
                  <c:v>101.50139999999999</c:v>
                </c:pt>
                <c:pt idx="1016">
                  <c:v>101.6014</c:v>
                </c:pt>
                <c:pt idx="1017">
                  <c:v>101.70139999999999</c:v>
                </c:pt>
                <c:pt idx="1018">
                  <c:v>101.8014</c:v>
                </c:pt>
                <c:pt idx="1019">
                  <c:v>101.90140000000001</c:v>
                </c:pt>
                <c:pt idx="1020">
                  <c:v>102.0014</c:v>
                </c:pt>
                <c:pt idx="1021">
                  <c:v>102.1014</c:v>
                </c:pt>
                <c:pt idx="1022">
                  <c:v>102.20140000000001</c:v>
                </c:pt>
                <c:pt idx="1023">
                  <c:v>102.3014</c:v>
                </c:pt>
                <c:pt idx="1024">
                  <c:v>102.4014</c:v>
                </c:pt>
                <c:pt idx="1025">
                  <c:v>102.50139999999999</c:v>
                </c:pt>
                <c:pt idx="1026">
                  <c:v>102.60140000000001</c:v>
                </c:pt>
                <c:pt idx="1027">
                  <c:v>102.70140000000001</c:v>
                </c:pt>
                <c:pt idx="1028">
                  <c:v>102.8014</c:v>
                </c:pt>
                <c:pt idx="1029">
                  <c:v>102.9014</c:v>
                </c:pt>
                <c:pt idx="1030">
                  <c:v>103.0014</c:v>
                </c:pt>
                <c:pt idx="1031">
                  <c:v>103.10149999999999</c:v>
                </c:pt>
                <c:pt idx="1032">
                  <c:v>103.2015</c:v>
                </c:pt>
                <c:pt idx="1033">
                  <c:v>103.3015</c:v>
                </c:pt>
                <c:pt idx="1034">
                  <c:v>103.4015</c:v>
                </c:pt>
                <c:pt idx="1035">
                  <c:v>103.50150000000001</c:v>
                </c:pt>
                <c:pt idx="1036">
                  <c:v>103.6015</c:v>
                </c:pt>
                <c:pt idx="1037">
                  <c:v>103.7015</c:v>
                </c:pt>
                <c:pt idx="1038">
                  <c:v>103.8015</c:v>
                </c:pt>
                <c:pt idx="1039">
                  <c:v>103.9015</c:v>
                </c:pt>
                <c:pt idx="1040">
                  <c:v>104.00149999999999</c:v>
                </c:pt>
                <c:pt idx="1041">
                  <c:v>104.10150000000002</c:v>
                </c:pt>
                <c:pt idx="1042">
                  <c:v>104.20150000000001</c:v>
                </c:pt>
                <c:pt idx="1043">
                  <c:v>104.3015</c:v>
                </c:pt>
                <c:pt idx="1044">
                  <c:v>104.4015</c:v>
                </c:pt>
                <c:pt idx="1045">
                  <c:v>104.50149999999999</c:v>
                </c:pt>
                <c:pt idx="1046">
                  <c:v>104.6015</c:v>
                </c:pt>
                <c:pt idx="1047">
                  <c:v>104.7015</c:v>
                </c:pt>
                <c:pt idx="1048">
                  <c:v>104.80149999999999</c:v>
                </c:pt>
                <c:pt idx="1049">
                  <c:v>104.9015</c:v>
                </c:pt>
                <c:pt idx="1050">
                  <c:v>105.00150000000001</c:v>
                </c:pt>
                <c:pt idx="1051">
                  <c:v>105.1015</c:v>
                </c:pt>
                <c:pt idx="1052">
                  <c:v>105.20150000000001</c:v>
                </c:pt>
                <c:pt idx="1053">
                  <c:v>105.3015</c:v>
                </c:pt>
                <c:pt idx="1054">
                  <c:v>105.4015</c:v>
                </c:pt>
                <c:pt idx="1055">
                  <c:v>105.50149999999999</c:v>
                </c:pt>
                <c:pt idx="1056">
                  <c:v>105.60149999999999</c:v>
                </c:pt>
                <c:pt idx="1057">
                  <c:v>105.7015</c:v>
                </c:pt>
                <c:pt idx="1058">
                  <c:v>105.8015</c:v>
                </c:pt>
                <c:pt idx="1059">
                  <c:v>105.9015</c:v>
                </c:pt>
                <c:pt idx="1060">
                  <c:v>106.00150000000001</c:v>
                </c:pt>
                <c:pt idx="1061">
                  <c:v>106.1015</c:v>
                </c:pt>
                <c:pt idx="1062">
                  <c:v>106.2015</c:v>
                </c:pt>
                <c:pt idx="1063">
                  <c:v>106.3015</c:v>
                </c:pt>
                <c:pt idx="1064">
                  <c:v>106.4015</c:v>
                </c:pt>
                <c:pt idx="1065">
                  <c:v>106.50149999999999</c:v>
                </c:pt>
                <c:pt idx="1066">
                  <c:v>106.60150000000002</c:v>
                </c:pt>
                <c:pt idx="1067">
                  <c:v>106.70150000000001</c:v>
                </c:pt>
                <c:pt idx="1068">
                  <c:v>106.8015</c:v>
                </c:pt>
                <c:pt idx="1069">
                  <c:v>106.9015</c:v>
                </c:pt>
                <c:pt idx="1070">
                  <c:v>107.00149999999999</c:v>
                </c:pt>
                <c:pt idx="1071">
                  <c:v>107.1015</c:v>
                </c:pt>
                <c:pt idx="1072">
                  <c:v>107.2015</c:v>
                </c:pt>
                <c:pt idx="1073">
                  <c:v>107.30149999999999</c:v>
                </c:pt>
                <c:pt idx="1074">
                  <c:v>107.4016</c:v>
                </c:pt>
                <c:pt idx="1075">
                  <c:v>107.5016</c:v>
                </c:pt>
                <c:pt idx="1076">
                  <c:v>107.6016</c:v>
                </c:pt>
                <c:pt idx="1077">
                  <c:v>107.7016</c:v>
                </c:pt>
                <c:pt idx="1078">
                  <c:v>107.80159999999999</c:v>
                </c:pt>
                <c:pt idx="1079">
                  <c:v>107.9016</c:v>
                </c:pt>
                <c:pt idx="1080">
                  <c:v>108.0016</c:v>
                </c:pt>
                <c:pt idx="1081">
                  <c:v>108.1016</c:v>
                </c:pt>
                <c:pt idx="1082">
                  <c:v>108.20160000000001</c:v>
                </c:pt>
                <c:pt idx="1083">
                  <c:v>108.30160000000001</c:v>
                </c:pt>
                <c:pt idx="1084">
                  <c:v>108.4016</c:v>
                </c:pt>
                <c:pt idx="1085">
                  <c:v>108.5016</c:v>
                </c:pt>
                <c:pt idx="1086">
                  <c:v>108.60159999999999</c:v>
                </c:pt>
                <c:pt idx="1087">
                  <c:v>108.7016</c:v>
                </c:pt>
                <c:pt idx="1088">
                  <c:v>108.80159999999999</c:v>
                </c:pt>
                <c:pt idx="1089">
                  <c:v>108.90159999999999</c:v>
                </c:pt>
                <c:pt idx="1090">
                  <c:v>109.00160000000001</c:v>
                </c:pt>
                <c:pt idx="1091">
                  <c:v>109.1016</c:v>
                </c:pt>
                <c:pt idx="1092">
                  <c:v>109.2016</c:v>
                </c:pt>
                <c:pt idx="1093">
                  <c:v>109.30160000000001</c:v>
                </c:pt>
                <c:pt idx="1094">
                  <c:v>109.4016</c:v>
                </c:pt>
                <c:pt idx="1095">
                  <c:v>109.5016</c:v>
                </c:pt>
                <c:pt idx="1096">
                  <c:v>109.60159999999999</c:v>
                </c:pt>
                <c:pt idx="1097">
                  <c:v>109.70159999999998</c:v>
                </c:pt>
                <c:pt idx="1098">
                  <c:v>109.80160000000001</c:v>
                </c:pt>
                <c:pt idx="1099">
                  <c:v>109.9016</c:v>
                </c:pt>
                <c:pt idx="1100">
                  <c:v>110.0016</c:v>
                </c:pt>
                <c:pt idx="1101">
                  <c:v>110.1016</c:v>
                </c:pt>
                <c:pt idx="1102">
                  <c:v>110.2016</c:v>
                </c:pt>
                <c:pt idx="1103">
                  <c:v>110.30159999999999</c:v>
                </c:pt>
                <c:pt idx="1104">
                  <c:v>110.4016</c:v>
                </c:pt>
                <c:pt idx="1105">
                  <c:v>110.5016</c:v>
                </c:pt>
                <c:pt idx="1106">
                  <c:v>110.6016</c:v>
                </c:pt>
                <c:pt idx="1107">
                  <c:v>110.70160000000001</c:v>
                </c:pt>
                <c:pt idx="1108">
                  <c:v>110.80160000000001</c:v>
                </c:pt>
                <c:pt idx="1109">
                  <c:v>110.9016</c:v>
                </c:pt>
                <c:pt idx="1110">
                  <c:v>111.0016</c:v>
                </c:pt>
                <c:pt idx="1111">
                  <c:v>111.10159999999999</c:v>
                </c:pt>
                <c:pt idx="1112">
                  <c:v>111.2</c:v>
                </c:pt>
                <c:pt idx="1113">
                  <c:v>111.3</c:v>
                </c:pt>
                <c:pt idx="1114">
                  <c:v>111.4</c:v>
                </c:pt>
                <c:pt idx="1115">
                  <c:v>111.5</c:v>
                </c:pt>
              </c:numCache>
            </c:numRef>
          </c:yVal>
          <c:smooth val="0"/>
          <c:extLst>
            <c:ext xmlns:c16="http://schemas.microsoft.com/office/drawing/2014/chart" uri="{C3380CC4-5D6E-409C-BE32-E72D297353CC}">
              <c16:uniqueId val="{00000002-5D55-4559-AFD6-10665022BD1F}"/>
            </c:ext>
          </c:extLst>
        </c:ser>
        <c:dLbls>
          <c:showLegendKey val="0"/>
          <c:showVal val="0"/>
          <c:showCatName val="0"/>
          <c:showSerName val="0"/>
          <c:showPercent val="0"/>
          <c:showBubbleSize val="0"/>
        </c:dLbls>
        <c:axId val="1740256703"/>
        <c:axId val="1740257535"/>
        <c:extLst>
          <c:ext xmlns:c15="http://schemas.microsoft.com/office/drawing/2012/chart" uri="{02D57815-91ED-43cb-92C2-25804820EDAC}">
            <c15:filteredScatterSeries>
              <c15:ser>
                <c:idx val="0"/>
                <c:order val="0"/>
                <c:tx>
                  <c:v>S1_r</c:v>
                </c:tx>
                <c:spPr>
                  <a:ln w="12700" cap="rnd">
                    <a:solidFill>
                      <a:srgbClr val="FFC000"/>
                    </a:solidFill>
                    <a:round/>
                  </a:ln>
                  <a:effectLst/>
                </c:spPr>
                <c:marker>
                  <c:symbol val="none"/>
                </c:marker>
                <c:xVal>
                  <c:numRef>
                    <c:extLst>
                      <c:ext uri="{02D57815-91ED-43cb-92C2-25804820EDAC}">
                        <c15:formulaRef>
                          <c15:sqref>Bq!$B$5:$B$80</c15:sqref>
                        </c15:formulaRef>
                      </c:ext>
                    </c:extLst>
                    <c:numCache>
                      <c:formatCode>General</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extLst>
                      <c:ext uri="{02D57815-91ED-43cb-92C2-25804820EDAC}">
                        <c15:formulaRef>
                          <c15:sqref>Bq!$C$5:$C$80</c15:sqref>
                        </c15:formulaRef>
                      </c:ext>
                    </c:extLst>
                    <c:numCache>
                      <c:formatCode>General</c:formatCode>
                      <c:ptCount val="76"/>
                      <c:pt idx="0">
                        <c:v>-1.5</c:v>
                      </c:pt>
                      <c:pt idx="1">
                        <c:v>0.29999999999999993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0"/>
                <c:extLst>
                  <c:ext xmlns:c16="http://schemas.microsoft.com/office/drawing/2014/chart" uri="{C3380CC4-5D6E-409C-BE32-E72D297353CC}">
                    <c16:uniqueId val="{00000003-5D55-4559-AFD6-10665022BD1F}"/>
                  </c:ext>
                </c:extLst>
              </c15:ser>
            </c15:filteredScatterSeries>
            <c15:filteredScatterSeries>
              <c15:ser>
                <c:idx val="5"/>
                <c:order val="2"/>
                <c:tx>
                  <c:v>4b_r</c:v>
                </c:tx>
                <c:spPr>
                  <a:ln w="12700" cap="rnd">
                    <a:solidFill>
                      <a:schemeClr val="accent6"/>
                    </a:solidFill>
                    <a:round/>
                  </a:ln>
                  <a:effectLst/>
                </c:spPr>
                <c:marker>
                  <c:symbol val="none"/>
                </c:marker>
                <c:xVal>
                  <c:numRef>
                    <c:extLst xmlns:c15="http://schemas.microsoft.com/office/drawing/2012/chart">
                      <c:ext xmlns:c15="http://schemas.microsoft.com/office/drawing/2012/chart" uri="{02D57815-91ED-43cb-92C2-25804820EDAC}">
                        <c15:formulaRef>
                          <c15:sqref>Bq!$G$28:$G$1139</c15:sqref>
                        </c15:formulaRef>
                      </c:ext>
                    </c:extLst>
                    <c:numCache>
                      <c:formatCode>General</c:formatCode>
                      <c:ptCount val="1112"/>
                      <c:pt idx="0">
                        <c:v>8.2107144795081819E-4</c:v>
                      </c:pt>
                      <c:pt idx="1">
                        <c:v>8.2105629470101166E-4</c:v>
                      </c:pt>
                      <c:pt idx="2">
                        <c:v>6.5004093835401564E-4</c:v>
                      </c:pt>
                      <c:pt idx="3">
                        <c:v>5.4223392596220604E-4</c:v>
                      </c:pt>
                      <c:pt idx="4">
                        <c:v>5.4222732532852231E-4</c:v>
                      </c:pt>
                      <c:pt idx="5">
                        <c:v>3.9022147234263024E-4</c:v>
                      </c:pt>
                      <c:pt idx="6">
                        <c:v>3.4066319605073039E-4</c:v>
                      </c:pt>
                      <c:pt idx="7">
                        <c:v>3.4066007349002327E-4</c:v>
                      </c:pt>
                      <c:pt idx="8">
                        <c:v>4.2769236039071865E-4</c:v>
                      </c:pt>
                      <c:pt idx="9">
                        <c:v>3.6659044088798375E-4</c:v>
                      </c:pt>
                      <c:pt idx="10">
                        <c:v>3.6658743129652094E-4</c:v>
                      </c:pt>
                      <c:pt idx="11">
                        <c:v>2.8494725791209161E-4</c:v>
                      </c:pt>
                      <c:pt idx="12">
                        <c:v>2.8494544106323866E-4</c:v>
                      </c:pt>
                      <c:pt idx="13">
                        <c:v>3.5952207015644535E-4</c:v>
                      </c:pt>
                      <c:pt idx="14">
                        <c:v>3.4291930263270987E-4</c:v>
                      </c:pt>
                      <c:pt idx="15">
                        <c:v>3.4291733156800107E-4</c:v>
                      </c:pt>
                      <c:pt idx="16">
                        <c:v>3.2974144709656641E-4</c:v>
                      </c:pt>
                      <c:pt idx="17">
                        <c:v>3.1754048273123048E-4</c:v>
                      </c:pt>
                      <c:pt idx="18">
                        <c:v>2.7784644536053691E-4</c:v>
                      </c:pt>
                      <c:pt idx="19">
                        <c:v>2.7064560310888843E-4</c:v>
                      </c:pt>
                      <c:pt idx="20">
                        <c:v>2.6351932836851189E-4</c:v>
                      </c:pt>
                      <c:pt idx="21">
                        <c:v>3.0116343015431252E-4</c:v>
                      </c:pt>
                      <c:pt idx="22">
                        <c:v>2.9533018869911661E-4</c:v>
                      </c:pt>
                      <c:pt idx="23">
                        <c:v>2.9532873153617823E-4</c:v>
                      </c:pt>
                      <c:pt idx="24">
                        <c:v>3.322431843582546E-4</c:v>
                      </c:pt>
                      <c:pt idx="25">
                        <c:v>3.2018862154364582E-4</c:v>
                      </c:pt>
                      <c:pt idx="26">
                        <c:v>3.1496508634335939E-4</c:v>
                      </c:pt>
                      <c:pt idx="27">
                        <c:v>3.1496361554755116E-4</c:v>
                      </c:pt>
                      <c:pt idx="28">
                        <c:v>3.0713014558152315E-4</c:v>
                      </c:pt>
                      <c:pt idx="29">
                        <c:v>3.0712874819593093E-4</c:v>
                      </c:pt>
                      <c:pt idx="30">
                        <c:v>3.4125257793486723E-4</c:v>
                      </c:pt>
                      <c:pt idx="31">
                        <c:v>4.0388097695931457E-4</c:v>
                      </c:pt>
                      <c:pt idx="32">
                        <c:v>4.0387916684842977E-4</c:v>
                      </c:pt>
                      <c:pt idx="33">
                        <c:v>3.9687420884554261E-4</c:v>
                      </c:pt>
                      <c:pt idx="34">
                        <c:v>3.9346443529166453E-4</c:v>
                      </c:pt>
                      <c:pt idx="35">
                        <c:v>3.9346271945853167E-4</c:v>
                      </c:pt>
                      <c:pt idx="36">
                        <c:v>3.2447549387341727E-4</c:v>
                      </c:pt>
                      <c:pt idx="37">
                        <c:v>3.2233632799603387E-4</c:v>
                      </c:pt>
                      <c:pt idx="38">
                        <c:v>3.8356393999145497E-4</c:v>
                      </c:pt>
                      <c:pt idx="39">
                        <c:v>3.8356231209339388E-4</c:v>
                      </c:pt>
                      <c:pt idx="40">
                        <c:v>4.4091951084952101E-4</c:v>
                      </c:pt>
                      <c:pt idx="41">
                        <c:v>4.4091766851981853E-4</c:v>
                      </c:pt>
                      <c:pt idx="42">
                        <c:v>4.3889586119964552E-4</c:v>
                      </c:pt>
                      <c:pt idx="43">
                        <c:v>4.3413692295431411E-4</c:v>
                      </c:pt>
                      <c:pt idx="44">
                        <c:v>4.3413513906524255E-4</c:v>
                      </c:pt>
                      <c:pt idx="45">
                        <c:v>3.6878344003368562E-4</c:v>
                      </c:pt>
                      <c:pt idx="46">
                        <c:v>3.0425184954417542E-4</c:v>
                      </c:pt>
                      <c:pt idx="47">
                        <c:v>2.9745724908369702E-4</c:v>
                      </c:pt>
                      <c:pt idx="48">
                        <c:v>3.8176787490086972E-4</c:v>
                      </c:pt>
                      <c:pt idx="49">
                        <c:v>3.4870653380161083E-4</c:v>
                      </c:pt>
                      <c:pt idx="50">
                        <c:v>3.4240405882907045E-4</c:v>
                      </c:pt>
                      <c:pt idx="51">
                        <c:v>3.3854988805312545E-4</c:v>
                      </c:pt>
                      <c:pt idx="52">
                        <c:v>4.2466747587369813E-4</c:v>
                      </c:pt>
                      <c:pt idx="53">
                        <c:v>4.1558766626459734E-4</c:v>
                      </c:pt>
                      <c:pt idx="54">
                        <c:v>3.8340092084587351E-4</c:v>
                      </c:pt>
                      <c:pt idx="55">
                        <c:v>3.8047802826411599E-4</c:v>
                      </c:pt>
                      <c:pt idx="56">
                        <c:v>3.7310288760012799E-4</c:v>
                      </c:pt>
                      <c:pt idx="57">
                        <c:v>4.2447602853165183E-4</c:v>
                      </c:pt>
                      <c:pt idx="58">
                        <c:v>4.2161161113832182E-4</c:v>
                      </c:pt>
                      <c:pt idx="59">
                        <c:v>4.1527559496637337E-4</c:v>
                      </c:pt>
                      <c:pt idx="60">
                        <c:v>4.1005146003910548E-4</c:v>
                      </c:pt>
                      <c:pt idx="61">
                        <c:v>4.0722729515863546E-4</c:v>
                      </c:pt>
                      <c:pt idx="62">
                        <c:v>3.7214460575057669E-4</c:v>
                      </c:pt>
                      <c:pt idx="63">
                        <c:v>4.5327439013463563E-4</c:v>
                      </c:pt>
                      <c:pt idx="64">
                        <c:v>4.5048001617778449E-4</c:v>
                      </c:pt>
                      <c:pt idx="65">
                        <c:v>4.1632478780877154E-4</c:v>
                      </c:pt>
                      <c:pt idx="66">
                        <c:v>4.4130162364703176E-4</c:v>
                      </c:pt>
                      <c:pt idx="67">
                        <c:v>4.3570669434432271E-4</c:v>
                      </c:pt>
                      <c:pt idx="68">
                        <c:v>3.7781348486801581E-4</c:v>
                      </c:pt>
                      <c:pt idx="69">
                        <c:v>3.7147502092383218E-4</c:v>
                      </c:pt>
                      <c:pt idx="70">
                        <c:v>3.9605368026910759E-4</c:v>
                      </c:pt>
                      <c:pt idx="71">
                        <c:v>4.4687186141375434E-4</c:v>
                      </c:pt>
                      <c:pt idx="72">
                        <c:v>4.4415080402437673E-4</c:v>
                      </c:pt>
                      <c:pt idx="73">
                        <c:v>4.4142976702768211E-4</c:v>
                      </c:pt>
                      <c:pt idx="74">
                        <c:v>4.3287575154381811E-4</c:v>
                      </c:pt>
                      <c:pt idx="75">
                        <c:v>4.5636088323218363E-4</c:v>
                      </c:pt>
                      <c:pt idx="76">
                        <c:v>4.5368017478582918E-4</c:v>
                      </c:pt>
                      <c:pt idx="77">
                        <c:v>3.9762935310858017E-4</c:v>
                      </c:pt>
                      <c:pt idx="78">
                        <c:v>3.9341072034109896E-4</c:v>
                      </c:pt>
                      <c:pt idx="79">
                        <c:v>3.9073865224406281E-4</c:v>
                      </c:pt>
                      <c:pt idx="80">
                        <c:v>4.1385130132848567E-4</c:v>
                      </c:pt>
                      <c:pt idx="81">
                        <c:v>4.1085781558789132E-4</c:v>
                      </c:pt>
                      <c:pt idx="82">
                        <c:v>4.6153074417992459E-4</c:v>
                      </c:pt>
                      <c:pt idx="83">
                        <c:v>5.1340304934146858E-4</c:v>
                      </c:pt>
                      <c:pt idx="84">
                        <c:v>4.8400211994082179E-4</c:v>
                      </c:pt>
                      <c:pt idx="85">
                        <c:v>4.8133191809229836E-4</c:v>
                      </c:pt>
                      <c:pt idx="86">
                        <c:v>4.5227749107851613E-4</c:v>
                      </c:pt>
                      <c:pt idx="87">
                        <c:v>5.2985782200811154E-4</c:v>
                      </c:pt>
                      <c:pt idx="88">
                        <c:v>5.3007652892551958E-4</c:v>
                      </c:pt>
                      <c:pt idx="89">
                        <c:v>4.9970924776521198E-4</c:v>
                      </c:pt>
                      <c:pt idx="90">
                        <c:v>4.9702654724169805E-4</c:v>
                      </c:pt>
                      <c:pt idx="91">
                        <c:v>4.9667821197693033E-4</c:v>
                      </c:pt>
                      <c:pt idx="92">
                        <c:v>5.2218531259243901E-4</c:v>
                      </c:pt>
                      <c:pt idx="93">
                        <c:v>4.3834883259444198E-4</c:v>
                      </c:pt>
                      <c:pt idx="94">
                        <c:v>4.3841312641724583E-4</c:v>
                      </c:pt>
                      <c:pt idx="95">
                        <c:v>4.3742539195802129E-4</c:v>
                      </c:pt>
                      <c:pt idx="96">
                        <c:v>4.8934493288573455E-4</c:v>
                      </c:pt>
                      <c:pt idx="97">
                        <c:v>4.8739796672855439E-4</c:v>
                      </c:pt>
                      <c:pt idx="98">
                        <c:v>5.3940046814135575E-4</c:v>
                      </c:pt>
                      <c:pt idx="99">
                        <c:v>4.5784372323844888E-4</c:v>
                      </c:pt>
                      <c:pt idx="100">
                        <c:v>4.5951115309619508E-4</c:v>
                      </c:pt>
                      <c:pt idx="101">
                        <c:v>4.5673090091337588E-4</c:v>
                      </c:pt>
                      <c:pt idx="102">
                        <c:v>3.982843230570208E-4</c:v>
                      </c:pt>
                      <c:pt idx="103">
                        <c:v>3.9776162251825911E-4</c:v>
                      </c:pt>
                      <c:pt idx="104">
                        <c:v>5.1151701883424771E-4</c:v>
                      </c:pt>
                      <c:pt idx="105">
                        <c:v>5.0869547326504747E-4</c:v>
                      </c:pt>
                      <c:pt idx="106">
                        <c:v>4.8159804796923201E-4</c:v>
                      </c:pt>
                      <c:pt idx="107">
                        <c:v>4.7875318792674735E-4</c:v>
                      </c:pt>
                      <c:pt idx="108">
                        <c:v>4.7590834966400016E-4</c:v>
                      </c:pt>
                      <c:pt idx="109">
                        <c:v>4.7542649484493964E-4</c:v>
                      </c:pt>
                      <c:pt idx="110">
                        <c:v>5.0118876740820606E-4</c:v>
                      </c:pt>
                      <c:pt idx="111">
                        <c:v>5.0040834121634255E-4</c:v>
                      </c:pt>
                      <c:pt idx="112">
                        <c:v>5.886785394534148E-4</c:v>
                      </c:pt>
                      <c:pt idx="113">
                        <c:v>5.6059002952031645E-4</c:v>
                      </c:pt>
                      <c:pt idx="114">
                        <c:v>5.5767492523114222E-4</c:v>
                      </c:pt>
                      <c:pt idx="115">
                        <c:v>4.9852290527367595E-4</c:v>
                      </c:pt>
                      <c:pt idx="116">
                        <c:v>5.6381661042327808E-4</c:v>
                      </c:pt>
                      <c:pt idx="117">
                        <c:v>5.6083829089670302E-4</c:v>
                      </c:pt>
                      <c:pt idx="118">
                        <c:v>5.6324415265114906E-4</c:v>
                      </c:pt>
                      <c:pt idx="119">
                        <c:v>5.9033735479527977E-4</c:v>
                      </c:pt>
                      <c:pt idx="120">
                        <c:v>5.8733022871936414E-4</c:v>
                      </c:pt>
                      <c:pt idx="121">
                        <c:v>5.5764127288853154E-4</c:v>
                      </c:pt>
                      <c:pt idx="122">
                        <c:v>5.5857014093606456E-4</c:v>
                      </c:pt>
                      <c:pt idx="123">
                        <c:v>5.5552305649816914E-4</c:v>
                      </c:pt>
                      <c:pt idx="124">
                        <c:v>5.5742820298063252E-4</c:v>
                      </c:pt>
                      <c:pt idx="125">
                        <c:v>6.5310651830966112E-4</c:v>
                      </c:pt>
                      <c:pt idx="126">
                        <c:v>6.5000122663432913E-4</c:v>
                      </c:pt>
                      <c:pt idx="127">
                        <c:v>6.1973347495850517E-4</c:v>
                      </c:pt>
                      <c:pt idx="128">
                        <c:v>5.9676214157397328E-4</c:v>
                      </c:pt>
                      <c:pt idx="129">
                        <c:v>5.9357633302808098E-4</c:v>
                      </c:pt>
                      <c:pt idx="130">
                        <c:v>6.860548957554625E-4</c:v>
                      </c:pt>
                      <c:pt idx="131">
                        <c:v>6.951473399732052E-4</c:v>
                      </c:pt>
                      <c:pt idx="132">
                        <c:v>6.9190389489765772E-4</c:v>
                      </c:pt>
                      <c:pt idx="133">
                        <c:v>6.2847170220214281E-4</c:v>
                      </c:pt>
                      <c:pt idx="134">
                        <c:v>6.2520394464355604E-4</c:v>
                      </c:pt>
                      <c:pt idx="135">
                        <c:v>6.2913350995334413E-4</c:v>
                      </c:pt>
                      <c:pt idx="136">
                        <c:v>6.2582796467265558E-4</c:v>
                      </c:pt>
                      <c:pt idx="137">
                        <c:v>6.3413343164992354E-4</c:v>
                      </c:pt>
                      <c:pt idx="138">
                        <c:v>6.3076624384012219E-4</c:v>
                      </c:pt>
                      <c:pt idx="139">
                        <c:v>6.9960512303335928E-4</c:v>
                      </c:pt>
                      <c:pt idx="140">
                        <c:v>6.962144231656101E-4</c:v>
                      </c:pt>
                      <c:pt idx="141">
                        <c:v>7.0252743421730663E-4</c:v>
                      </c:pt>
                      <c:pt idx="142">
                        <c:v>5.6599190675724433E-4</c:v>
                      </c:pt>
                      <c:pt idx="143">
                        <c:v>5.6252651923256779E-4</c:v>
                      </c:pt>
                      <c:pt idx="144">
                        <c:v>5.630532647824362E-4</c:v>
                      </c:pt>
                      <c:pt idx="145">
                        <c:v>6.3524144667432864E-4</c:v>
                      </c:pt>
                      <c:pt idx="146">
                        <c:v>6.317188675262471E-4</c:v>
                      </c:pt>
                      <c:pt idx="147">
                        <c:v>6.2819632096728923E-4</c:v>
                      </c:pt>
                      <c:pt idx="148">
                        <c:v>5.9925748620095467E-4</c:v>
                      </c:pt>
                      <c:pt idx="149">
                        <c:v>6.3152230832749334E-4</c:v>
                      </c:pt>
                      <c:pt idx="150">
                        <c:v>6.3390336548147885E-4</c:v>
                      </c:pt>
                      <c:pt idx="151">
                        <c:v>5.9724950012040126E-4</c:v>
                      </c:pt>
                      <c:pt idx="152">
                        <c:v>7.0274800555857584E-4</c:v>
                      </c:pt>
                      <c:pt idx="153">
                        <c:v>7.0283679430190179E-4</c:v>
                      </c:pt>
                      <c:pt idx="154">
                        <c:v>6.3344576275016495E-4</c:v>
                      </c:pt>
                      <c:pt idx="155">
                        <c:v>6.2974880611240379E-4</c:v>
                      </c:pt>
                      <c:pt idx="156">
                        <c:v>6.3218988995648146E-4</c:v>
                      </c:pt>
                      <c:pt idx="157">
                        <c:v>7.0781747241661832E-4</c:v>
                      </c:pt>
                      <c:pt idx="158">
                        <c:v>6.2883604910007906E-4</c:v>
                      </c:pt>
                      <c:pt idx="159">
                        <c:v>6.319840079048102E-4</c:v>
                      </c:pt>
                      <c:pt idx="160">
                        <c:v>7.0423852191419767E-4</c:v>
                      </c:pt>
                      <c:pt idx="161">
                        <c:v>7.0043901960319468E-4</c:v>
                      </c:pt>
                      <c:pt idx="162">
                        <c:v>7.1649286967324466E-4</c:v>
                      </c:pt>
                      <c:pt idx="163">
                        <c:v>7.1258506993195786E-4</c:v>
                      </c:pt>
                      <c:pt idx="164">
                        <c:v>7.0867730984484987E-4</c:v>
                      </c:pt>
                      <c:pt idx="165">
                        <c:v>7.0476958936871871E-4</c:v>
                      </c:pt>
                      <c:pt idx="166">
                        <c:v>7.4677698008210748E-4</c:v>
                      </c:pt>
                      <c:pt idx="167">
                        <c:v>7.4283318027279846E-4</c:v>
                      </c:pt>
                      <c:pt idx="168">
                        <c:v>7.4746762987492851E-4</c:v>
                      </c:pt>
                      <c:pt idx="169">
                        <c:v>7.8340488768300362E-4</c:v>
                      </c:pt>
                      <c:pt idx="170">
                        <c:v>7.39488580392749E-4</c:v>
                      </c:pt>
                      <c:pt idx="171">
                        <c:v>7.4243614636216356E-4</c:v>
                      </c:pt>
                      <c:pt idx="172">
                        <c:v>7.3840906379684453E-4</c:v>
                      </c:pt>
                      <c:pt idx="173">
                        <c:v>6.9326565666624957E-4</c:v>
                      </c:pt>
                      <c:pt idx="174">
                        <c:v>6.9329411085930861E-4</c:v>
                      </c:pt>
                      <c:pt idx="175">
                        <c:v>7.3844920944139204E-4</c:v>
                      </c:pt>
                      <c:pt idx="176">
                        <c:v>7.7532961354226761E-4</c:v>
                      </c:pt>
                      <c:pt idx="177">
                        <c:v>7.7587310599111883E-4</c:v>
                      </c:pt>
                      <c:pt idx="178">
                        <c:v>7.3582670273566011E-4</c:v>
                      </c:pt>
                      <c:pt idx="179">
                        <c:v>7.7319717854440917E-4</c:v>
                      </c:pt>
                      <c:pt idx="180">
                        <c:v>7.7185686995439424E-4</c:v>
                      </c:pt>
                      <c:pt idx="181">
                        <c:v>7.2865300333330759E-4</c:v>
                      </c:pt>
                      <c:pt idx="182">
                        <c:v>7.6629530766773662E-4</c:v>
                      </c:pt>
                      <c:pt idx="183">
                        <c:v>7.6586418555675431E-4</c:v>
                      </c:pt>
                      <c:pt idx="184">
                        <c:v>7.2407026415193139E-4</c:v>
                      </c:pt>
                      <c:pt idx="185">
                        <c:v>7.1984526669079867E-4</c:v>
                      </c:pt>
                      <c:pt idx="186">
                        <c:v>7.2182839954652888E-4</c:v>
                      </c:pt>
                      <c:pt idx="187">
                        <c:v>7.2297106588862386E-4</c:v>
                      </c:pt>
                      <c:pt idx="188">
                        <c:v>7.6164960872184126E-4</c:v>
                      </c:pt>
                      <c:pt idx="189">
                        <c:v>7.6210885406140011E-4</c:v>
                      </c:pt>
                      <c:pt idx="190">
                        <c:v>8.5504019986585612E-4</c:v>
                      </c:pt>
                      <c:pt idx="191">
                        <c:v>7.6307826791838988E-4</c:v>
                      </c:pt>
                      <c:pt idx="192">
                        <c:v>7.5870243604367533E-4</c:v>
                      </c:pt>
                      <c:pt idx="193">
                        <c:v>7.5528998971316735E-4</c:v>
                      </c:pt>
                      <c:pt idx="194">
                        <c:v>7.5090866167851591E-4</c:v>
                      </c:pt>
                      <c:pt idx="195">
                        <c:v>7.5519975574754464E-4</c:v>
                      </c:pt>
                      <c:pt idx="196">
                        <c:v>7.6159149470196661E-4</c:v>
                      </c:pt>
                      <c:pt idx="197">
                        <c:v>9.370802825878989E-4</c:v>
                      </c:pt>
                      <c:pt idx="198">
                        <c:v>9.3748752313468149E-4</c:v>
                      </c:pt>
                      <c:pt idx="199">
                        <c:v>9.4417264897846695E-4</c:v>
                      </c:pt>
                      <c:pt idx="200">
                        <c:v>9.8537359138110435E-4</c:v>
                      </c:pt>
                      <c:pt idx="201">
                        <c:v>9.8079848390416843E-4</c:v>
                      </c:pt>
                      <c:pt idx="202">
                        <c:v>1.0822151569386785E-3</c:v>
                      </c:pt>
                      <c:pt idx="203">
                        <c:v>1.123971458714818E-3</c:v>
                      </c:pt>
                      <c:pt idx="204">
                        <c:v>1.1284700613442818E-3</c:v>
                      </c:pt>
                      <c:pt idx="205">
                        <c:v>1.0415906402393377E-3</c:v>
                      </c:pt>
                      <c:pt idx="206">
                        <c:v>1.178723618163093E-3</c:v>
                      </c:pt>
                      <c:pt idx="207">
                        <c:v>1.1837930029761068E-3</c:v>
                      </c:pt>
                      <c:pt idx="208">
                        <c:v>1.0942902570746571E-3</c:v>
                      </c:pt>
                      <c:pt idx="209">
                        <c:v>1.0894774318149102E-3</c:v>
                      </c:pt>
                      <c:pt idx="210">
                        <c:v>1.1001057318453195E-3</c:v>
                      </c:pt>
                      <c:pt idx="211">
                        <c:v>1.1605505502926396E-3</c:v>
                      </c:pt>
                      <c:pt idx="212">
                        <c:v>1.3537438942344329E-3</c:v>
                      </c:pt>
                      <c:pt idx="213">
                        <c:v>1.3745904951965144E-3</c:v>
                      </c:pt>
                      <c:pt idx="214">
                        <c:v>1.28750792716207E-3</c:v>
                      </c:pt>
                      <c:pt idx="215">
                        <c:v>1.2311488698680205E-3</c:v>
                      </c:pt>
                      <c:pt idx="216">
                        <c:v>1.2483833342196518E-3</c:v>
                      </c:pt>
                      <c:pt idx="217">
                        <c:v>1.2682037279085859E-3</c:v>
                      </c:pt>
                      <c:pt idx="218">
                        <c:v>1.6886462819798059E-3</c:v>
                      </c:pt>
                      <c:pt idx="219">
                        <c:v>1.7178962714009946E-3</c:v>
                      </c:pt>
                      <c:pt idx="220">
                        <c:v>1.8593780049130663E-3</c:v>
                      </c:pt>
                      <c:pt idx="221">
                        <c:v>1.7983755846337282E-3</c:v>
                      </c:pt>
                      <c:pt idx="222">
                        <c:v>1.8937701347336775E-3</c:v>
                      </c:pt>
                      <c:pt idx="223">
                        <c:v>1.9464854131826729E-3</c:v>
                      </c:pt>
                      <c:pt idx="224">
                        <c:v>1.9406245336048989E-3</c:v>
                      </c:pt>
                      <c:pt idx="225">
                        <c:v>1.9855794585074372E-3</c:v>
                      </c:pt>
                      <c:pt idx="226">
                        <c:v>2.0945627493769011E-3</c:v>
                      </c:pt>
                      <c:pt idx="227">
                        <c:v>2.088385188031529E-3</c:v>
                      </c:pt>
                      <c:pt idx="228">
                        <c:v>2.4115094060742871E-3</c:v>
                      </c:pt>
                      <c:pt idx="229">
                        <c:v>2.4836716023499046E-3</c:v>
                      </c:pt>
                      <c:pt idx="230">
                        <c:v>2.4770638328118289E-3</c:v>
                      </c:pt>
                      <c:pt idx="231">
                        <c:v>2.7806173721444559E-3</c:v>
                      </c:pt>
                      <c:pt idx="232">
                        <c:v>3.7970170431026462E-3</c:v>
                      </c:pt>
                      <c:pt idx="233">
                        <c:v>3.7898783528226331E-3</c:v>
                      </c:pt>
                      <c:pt idx="234">
                        <c:v>3.9126989437697317E-3</c:v>
                      </c:pt>
                      <c:pt idx="235">
                        <c:v>4.2025510531414059E-3</c:v>
                      </c:pt>
                      <c:pt idx="236">
                        <c:v>4.1946016983715013E-3</c:v>
                      </c:pt>
                      <c:pt idx="237">
                        <c:v>4.3894559454887771E-3</c:v>
                      </c:pt>
                      <c:pt idx="238">
                        <c:v>4.2149567212312368E-3</c:v>
                      </c:pt>
                      <c:pt idx="239">
                        <c:v>4.206622504741857E-3</c:v>
                      </c:pt>
                      <c:pt idx="240">
                        <c:v>4.9597764635731841E-3</c:v>
                      </c:pt>
                      <c:pt idx="241">
                        <c:v>5.7564300112523305E-3</c:v>
                      </c:pt>
                      <c:pt idx="242">
                        <c:v>5.7474523944653494E-3</c:v>
                      </c:pt>
                      <c:pt idx="243">
                        <c:v>7.6965994358537404E-3</c:v>
                      </c:pt>
                      <c:pt idx="244">
                        <c:v>1.0825660186884781E-2</c:v>
                      </c:pt>
                      <c:pt idx="245">
                        <c:v>1.0815725845944512E-2</c:v>
                      </c:pt>
                      <c:pt idx="246">
                        <c:v>1.4147771806971769E-2</c:v>
                      </c:pt>
                      <c:pt idx="247">
                        <c:v>1.9233951876853447E-2</c:v>
                      </c:pt>
                      <c:pt idx="248">
                        <c:v>1.9223219400627246E-2</c:v>
                      </c:pt>
                      <c:pt idx="249">
                        <c:v>2.3909341522208871E-2</c:v>
                      </c:pt>
                      <c:pt idx="250">
                        <c:v>2.2958486861030927E-2</c:v>
                      </c:pt>
                      <c:pt idx="251">
                        <c:v>2.2946817185135721E-2</c:v>
                      </c:pt>
                      <c:pt idx="252">
                        <c:v>2.832252067267178E-2</c:v>
                      </c:pt>
                      <c:pt idx="253">
                        <c:v>3.643401811034698E-2</c:v>
                      </c:pt>
                      <c:pt idx="254">
                        <c:v>3.6421769458416076E-2</c:v>
                      </c:pt>
                      <c:pt idx="255">
                        <c:v>4.5075328192969367E-2</c:v>
                      </c:pt>
                      <c:pt idx="256">
                        <c:v>4.5062749904760571E-2</c:v>
                      </c:pt>
                      <c:pt idx="257">
                        <c:v>5.1270728799453165E-2</c:v>
                      </c:pt>
                      <c:pt idx="258">
                        <c:v>5.5410711084261058E-2</c:v>
                      </c:pt>
                      <c:pt idx="259">
                        <c:v>5.5397342986787723E-2</c:v>
                      </c:pt>
                      <c:pt idx="260">
                        <c:v>5.9166547104613547E-2</c:v>
                      </c:pt>
                      <c:pt idx="261">
                        <c:v>5.9833248607228891E-2</c:v>
                      </c:pt>
                      <c:pt idx="262">
                        <c:v>5.9819154780197711E-2</c:v>
                      </c:pt>
                      <c:pt idx="263">
                        <c:v>5.200273799602094E-2</c:v>
                      </c:pt>
                      <c:pt idx="264">
                        <c:v>3.5437377747588712E-2</c:v>
                      </c:pt>
                      <c:pt idx="265">
                        <c:v>3.5423908730726747E-2</c:v>
                      </c:pt>
                      <c:pt idx="266">
                        <c:v>1.9875991036364189E-2</c:v>
                      </c:pt>
                      <c:pt idx="267">
                        <c:v>9.0470371923954997E-3</c:v>
                      </c:pt>
                      <c:pt idx="268">
                        <c:v>2.3597493034804755E-3</c:v>
                      </c:pt>
                      <c:pt idx="269">
                        <c:v>2.2878941458924188E-3</c:v>
                      </c:pt>
                      <c:pt idx="270">
                        <c:v>4.2361659628448054E-4</c:v>
                      </c:pt>
                      <c:pt idx="271">
                        <c:v>8.9057577684620824E-4</c:v>
                      </c:pt>
                      <c:pt idx="272">
                        <c:v>8.4568929279269628E-4</c:v>
                      </c:pt>
                      <c:pt idx="273">
                        <c:v>1.3635430033388327E-3</c:v>
                      </c:pt>
                      <c:pt idx="274">
                        <c:v>1.3524036658491294E-3</c:v>
                      </c:pt>
                      <c:pt idx="275">
                        <c:v>1.0590182139724011E-3</c:v>
                      </c:pt>
                      <c:pt idx="276">
                        <c:v>9.9255791375324476E-4</c:v>
                      </c:pt>
                      <c:pt idx="277">
                        <c:v>9.825774598676367E-4</c:v>
                      </c:pt>
                      <c:pt idx="278">
                        <c:v>1.2919375410706665E-3</c:v>
                      </c:pt>
                      <c:pt idx="279">
                        <c:v>1.2164203481525831E-3</c:v>
                      </c:pt>
                      <c:pt idx="280">
                        <c:v>1.207505159681994E-3</c:v>
                      </c:pt>
                      <c:pt idx="281">
                        <c:v>1.1993618618593284E-3</c:v>
                      </c:pt>
                      <c:pt idx="282">
                        <c:v>1.1016453106648841E-3</c:v>
                      </c:pt>
                      <c:pt idx="283">
                        <c:v>1.0939667137778036E-3</c:v>
                      </c:pt>
                      <c:pt idx="284">
                        <c:v>1.0840904714348495E-3</c:v>
                      </c:pt>
                      <c:pt idx="285">
                        <c:v>1.0769338115428017E-3</c:v>
                      </c:pt>
                      <c:pt idx="286">
                        <c:v>1.0061081350772913E-3</c:v>
                      </c:pt>
                      <c:pt idx="287">
                        <c:v>9.4173717805576089E-4</c:v>
                      </c:pt>
                      <c:pt idx="288">
                        <c:v>8.0848625529953463E-4</c:v>
                      </c:pt>
                      <c:pt idx="289">
                        <c:v>7.6381142731094464E-4</c:v>
                      </c:pt>
                      <c:pt idx="290">
                        <c:v>9.0563686069544127E-4</c:v>
                      </c:pt>
                      <c:pt idx="291">
                        <c:v>1.0163574521557389E-3</c:v>
                      </c:pt>
                      <c:pt idx="292">
                        <c:v>9.8139432977339264E-4</c:v>
                      </c:pt>
                      <c:pt idx="293">
                        <c:v>9.0136327677266725E-4</c:v>
                      </c:pt>
                      <c:pt idx="294">
                        <c:v>8.9581759859112657E-4</c:v>
                      </c:pt>
                      <c:pt idx="295">
                        <c:v>1.092843719871972E-3</c:v>
                      </c:pt>
                      <c:pt idx="296">
                        <c:v>9.0331669538516388E-4</c:v>
                      </c:pt>
                      <c:pt idx="297">
                        <c:v>8.8487229173236275E-4</c:v>
                      </c:pt>
                      <c:pt idx="298">
                        <c:v>7.7454782944794229E-4</c:v>
                      </c:pt>
                      <c:pt idx="299">
                        <c:v>1.0732357512653605E-3</c:v>
                      </c:pt>
                      <c:pt idx="300">
                        <c:v>1.0567820350765398E-3</c:v>
                      </c:pt>
                      <c:pt idx="301">
                        <c:v>1.0516406088688323E-3</c:v>
                      </c:pt>
                      <c:pt idx="302">
                        <c:v>6.8329364987766326E-4</c:v>
                      </c:pt>
                      <c:pt idx="303">
                        <c:v>8.3180073195436013E-4</c:v>
                      </c:pt>
                      <c:pt idx="304">
                        <c:v>8.2180244024831811E-4</c:v>
                      </c:pt>
                      <c:pt idx="305">
                        <c:v>7.1490655731695849E-4</c:v>
                      </c:pt>
                      <c:pt idx="306">
                        <c:v>8.6253407895951252E-4</c:v>
                      </c:pt>
                      <c:pt idx="307">
                        <c:v>8.4611361809232147E-4</c:v>
                      </c:pt>
                      <c:pt idx="308">
                        <c:v>6.8838675108454182E-4</c:v>
                      </c:pt>
                      <c:pt idx="309">
                        <c:v>9.3380397278953944E-4</c:v>
                      </c:pt>
                      <c:pt idx="310">
                        <c:v>9.3150534182309631E-4</c:v>
                      </c:pt>
                      <c:pt idx="311">
                        <c:v>6.7043355967346904E-4</c:v>
                      </c:pt>
                      <c:pt idx="312">
                        <c:v>6.6545190647501577E-4</c:v>
                      </c:pt>
                      <c:pt idx="313">
                        <c:v>7.1032572100234511E-4</c:v>
                      </c:pt>
                      <c:pt idx="314">
                        <c:v>7.0534397414578345E-4</c:v>
                      </c:pt>
                      <c:pt idx="315">
                        <c:v>7.0036228402798033E-4</c:v>
                      </c:pt>
                      <c:pt idx="316">
                        <c:v>8.449691643778863E-4</c:v>
                      </c:pt>
                      <c:pt idx="317">
                        <c:v>7.3388449817931493E-4</c:v>
                      </c:pt>
                      <c:pt idx="318">
                        <c:v>7.2894566017138614E-4</c:v>
                      </c:pt>
                      <c:pt idx="319">
                        <c:v>6.7454937878969631E-4</c:v>
                      </c:pt>
                      <c:pt idx="320">
                        <c:v>8.1436492605374696E-4</c:v>
                      </c:pt>
                      <c:pt idx="321">
                        <c:v>8.0944729179505852E-4</c:v>
                      </c:pt>
                      <c:pt idx="322">
                        <c:v>6.5594925846184922E-4</c:v>
                      </c:pt>
                      <c:pt idx="323">
                        <c:v>7.0018548751502128E-4</c:v>
                      </c:pt>
                      <c:pt idx="324">
                        <c:v>6.9226847549705938E-4</c:v>
                      </c:pt>
                      <c:pt idx="325">
                        <c:v>6.835080919321058E-4</c:v>
                      </c:pt>
                      <c:pt idx="326">
                        <c:v>6.7864704202809725E-4</c:v>
                      </c:pt>
                      <c:pt idx="327">
                        <c:v>6.7284890026992586E-4</c:v>
                      </c:pt>
                      <c:pt idx="328">
                        <c:v>6.1674224997420668E-4</c:v>
                      </c:pt>
                      <c:pt idx="329">
                        <c:v>6.0847943111980629E-4</c:v>
                      </c:pt>
                      <c:pt idx="330">
                        <c:v>6.0367360536884402E-4</c:v>
                      </c:pt>
                      <c:pt idx="331">
                        <c:v>5.5003545635328864E-4</c:v>
                      </c:pt>
                      <c:pt idx="332">
                        <c:v>5.4521665910965873E-4</c:v>
                      </c:pt>
                      <c:pt idx="333">
                        <c:v>4.9237522699370235E-4</c:v>
                      </c:pt>
                      <c:pt idx="334">
                        <c:v>4.8487420120091822E-4</c:v>
                      </c:pt>
                      <c:pt idx="335">
                        <c:v>5.7324023668739595E-4</c:v>
                      </c:pt>
                      <c:pt idx="336">
                        <c:v>5.6848785367329309E-4</c:v>
                      </c:pt>
                      <c:pt idx="337">
                        <c:v>5.1475217819463867E-4</c:v>
                      </c:pt>
                      <c:pt idx="338">
                        <c:v>5.5359999888694711E-4</c:v>
                      </c:pt>
                      <c:pt idx="339">
                        <c:v>5.488935593960881E-4</c:v>
                      </c:pt>
                      <c:pt idx="340">
                        <c:v>4.9710036446805935E-4</c:v>
                      </c:pt>
                      <c:pt idx="341">
                        <c:v>5.3951260249105164E-4</c:v>
                      </c:pt>
                      <c:pt idx="342">
                        <c:v>5.2971099239494961E-4</c:v>
                      </c:pt>
                      <c:pt idx="343">
                        <c:v>5.7094227885389317E-4</c:v>
                      </c:pt>
                      <c:pt idx="344">
                        <c:v>6.1289243760110322E-4</c:v>
                      </c:pt>
                      <c:pt idx="345">
                        <c:v>6.0330190116209177E-4</c:v>
                      </c:pt>
                      <c:pt idx="346">
                        <c:v>5.4951005617706594E-4</c:v>
                      </c:pt>
                      <c:pt idx="347">
                        <c:v>6.3687768064534694E-4</c:v>
                      </c:pt>
                      <c:pt idx="348">
                        <c:v>6.2641909324437622E-4</c:v>
                      </c:pt>
                      <c:pt idx="349">
                        <c:v>6.6212799810236615E-4</c:v>
                      </c:pt>
                      <c:pt idx="350">
                        <c:v>7.4799686659005906E-4</c:v>
                      </c:pt>
                      <c:pt idx="351">
                        <c:v>7.4350699255073204E-4</c:v>
                      </c:pt>
                      <c:pt idx="352">
                        <c:v>7.3128250658054811E-4</c:v>
                      </c:pt>
                      <c:pt idx="353">
                        <c:v>7.7153617589396993E-4</c:v>
                      </c:pt>
                      <c:pt idx="354">
                        <c:v>7.6210445976370269E-4</c:v>
                      </c:pt>
                      <c:pt idx="355">
                        <c:v>7.5766527748146904E-4</c:v>
                      </c:pt>
                      <c:pt idx="356">
                        <c:v>7.5322613932422692E-4</c:v>
                      </c:pt>
                      <c:pt idx="357">
                        <c:v>7.3453626251996349E-4</c:v>
                      </c:pt>
                      <c:pt idx="358">
                        <c:v>7.3018176019063082E-4</c:v>
                      </c:pt>
                      <c:pt idx="359">
                        <c:v>6.3865685452838212E-4</c:v>
                      </c:pt>
                      <c:pt idx="360">
                        <c:v>6.2951446752462141E-4</c:v>
                      </c:pt>
                      <c:pt idx="361">
                        <c:v>6.2519337773838215E-4</c:v>
                      </c:pt>
                      <c:pt idx="362">
                        <c:v>6.1776565723830896E-4</c:v>
                      </c:pt>
                      <c:pt idx="363">
                        <c:v>6.1269826437738517E-4</c:v>
                      </c:pt>
                      <c:pt idx="364">
                        <c:v>8.2641462499325705E-4</c:v>
                      </c:pt>
                      <c:pt idx="365">
                        <c:v>5.6322942297851999E-4</c:v>
                      </c:pt>
                      <c:pt idx="366">
                        <c:v>5.6388607708682237E-4</c:v>
                      </c:pt>
                      <c:pt idx="367">
                        <c:v>7.8213122814953261E-4</c:v>
                      </c:pt>
                      <c:pt idx="368">
                        <c:v>6.9014322393421833E-4</c:v>
                      </c:pt>
                      <c:pt idx="369">
                        <c:v>6.9195488404318745E-4</c:v>
                      </c:pt>
                      <c:pt idx="370">
                        <c:v>8.2866648480775041E-4</c:v>
                      </c:pt>
                      <c:pt idx="371">
                        <c:v>1.0475032140858577E-3</c:v>
                      </c:pt>
                      <c:pt idx="372">
                        <c:v>1.0567747218527754E-3</c:v>
                      </c:pt>
                      <c:pt idx="373">
                        <c:v>9.225793257805529E-4</c:v>
                      </c:pt>
                      <c:pt idx="374">
                        <c:v>9.1802799867065027E-4</c:v>
                      </c:pt>
                      <c:pt idx="375">
                        <c:v>9.2452595098163094E-4</c:v>
                      </c:pt>
                      <c:pt idx="376">
                        <c:v>8.8328945304011735E-4</c:v>
                      </c:pt>
                      <c:pt idx="377">
                        <c:v>1.0184231268363974E-3</c:v>
                      </c:pt>
                      <c:pt idx="378">
                        <c:v>1.0277031372773896E-3</c:v>
                      </c:pt>
                      <c:pt idx="379">
                        <c:v>7.9775622256043086E-4</c:v>
                      </c:pt>
                      <c:pt idx="380">
                        <c:v>7.9297096226191679E-4</c:v>
                      </c:pt>
                      <c:pt idx="381">
                        <c:v>7.8818575215115478E-4</c:v>
                      </c:pt>
                      <c:pt idx="382">
                        <c:v>8.5884030962606875E-4</c:v>
                      </c:pt>
                      <c:pt idx="383">
                        <c:v>8.0441567375507436E-4</c:v>
                      </c:pt>
                      <c:pt idx="384">
                        <c:v>7.9947192635506628E-4</c:v>
                      </c:pt>
                      <c:pt idx="385">
                        <c:v>9.5956347384124215E-4</c:v>
                      </c:pt>
                      <c:pt idx="386">
                        <c:v>9.5453198308106046E-4</c:v>
                      </c:pt>
                      <c:pt idx="387">
                        <c:v>7.9844949973909864E-4</c:v>
                      </c:pt>
                      <c:pt idx="388">
                        <c:v>9.0475701386617737E-4</c:v>
                      </c:pt>
                      <c:pt idx="389">
                        <c:v>8.9966603552438088E-4</c:v>
                      </c:pt>
                      <c:pt idx="390">
                        <c:v>1.1098988274963616E-3</c:v>
                      </c:pt>
                      <c:pt idx="391">
                        <c:v>9.6184286746264531E-4</c:v>
                      </c:pt>
                      <c:pt idx="392">
                        <c:v>9.5663577671213531E-4</c:v>
                      </c:pt>
                      <c:pt idx="393">
                        <c:v>9.1031494291181629E-4</c:v>
                      </c:pt>
                      <c:pt idx="394">
                        <c:v>7.5032855751551355E-4</c:v>
                      </c:pt>
                      <c:pt idx="395">
                        <c:v>7.4503422209633915E-4</c:v>
                      </c:pt>
                      <c:pt idx="396">
                        <c:v>1.0156075290494652E-3</c:v>
                      </c:pt>
                      <c:pt idx="397">
                        <c:v>1.0230517513118847E-3</c:v>
                      </c:pt>
                      <c:pt idx="398">
                        <c:v>1.0176307523705643E-3</c:v>
                      </c:pt>
                      <c:pt idx="399">
                        <c:v>6.9550132677610016E-4</c:v>
                      </c:pt>
                      <c:pt idx="400">
                        <c:v>6.9665404074204895E-4</c:v>
                      </c:pt>
                      <c:pt idx="401">
                        <c:v>7.4657843030438958E-4</c:v>
                      </c:pt>
                      <c:pt idx="402">
                        <c:v>8.1094717526361678E-4</c:v>
                      </c:pt>
                      <c:pt idx="403">
                        <c:v>6.9236359140952084E-4</c:v>
                      </c:pt>
                      <c:pt idx="404">
                        <c:v>6.8672215511820795E-4</c:v>
                      </c:pt>
                      <c:pt idx="405">
                        <c:v>8.0061654334597702E-4</c:v>
                      </c:pt>
                      <c:pt idx="406">
                        <c:v>8.5751864639530548E-4</c:v>
                      </c:pt>
                      <c:pt idx="407">
                        <c:v>8.5179176466122319E-4</c:v>
                      </c:pt>
                      <c:pt idx="408">
                        <c:v>7.4390543794351728E-4</c:v>
                      </c:pt>
                      <c:pt idx="409">
                        <c:v>8.5466756957724283E-4</c:v>
                      </c:pt>
                      <c:pt idx="410">
                        <c:v>8.4884316359731609E-4</c:v>
                      </c:pt>
                      <c:pt idx="411">
                        <c:v>8.5756681372959221E-4</c:v>
                      </c:pt>
                      <c:pt idx="412">
                        <c:v>8.5907353588896473E-4</c:v>
                      </c:pt>
                      <c:pt idx="413">
                        <c:v>8.5309700847060533E-4</c:v>
                      </c:pt>
                      <c:pt idx="414">
                        <c:v>7.9558669878265157E-4</c:v>
                      </c:pt>
                      <c:pt idx="415">
                        <c:v>8.4999114233197718E-4</c:v>
                      </c:pt>
                      <c:pt idx="416">
                        <c:v>8.4847187642851695E-4</c:v>
                      </c:pt>
                      <c:pt idx="417">
                        <c:v>1.0319743446522709E-3</c:v>
                      </c:pt>
                      <c:pt idx="418">
                        <c:v>9.0346387522678739E-4</c:v>
                      </c:pt>
                      <c:pt idx="419">
                        <c:v>9.0373742952932123E-4</c:v>
                      </c:pt>
                      <c:pt idx="420">
                        <c:v>9.0248076682707926E-4</c:v>
                      </c:pt>
                      <c:pt idx="421">
                        <c:v>8.3432032219829045E-4</c:v>
                      </c:pt>
                      <c:pt idx="422">
                        <c:v>8.341643757676816E-4</c:v>
                      </c:pt>
                      <c:pt idx="423">
                        <c:v>9.5108206295036921E-4</c:v>
                      </c:pt>
                      <c:pt idx="424">
                        <c:v>9.4485585672112577E-4</c:v>
                      </c:pt>
                      <c:pt idx="425">
                        <c:v>9.5063288797701221E-4</c:v>
                      </c:pt>
                      <c:pt idx="426">
                        <c:v>8.1811785253322385E-4</c:v>
                      </c:pt>
                      <c:pt idx="427">
                        <c:v>8.1181298694917286E-4</c:v>
                      </c:pt>
                      <c:pt idx="428">
                        <c:v>8.0855683480360319E-4</c:v>
                      </c:pt>
                      <c:pt idx="429">
                        <c:v>9.2891285148986066E-4</c:v>
                      </c:pt>
                      <c:pt idx="430">
                        <c:v>9.8773202765138515E-4</c:v>
                      </c:pt>
                      <c:pt idx="431">
                        <c:v>9.8684748541944477E-4</c:v>
                      </c:pt>
                      <c:pt idx="432">
                        <c:v>1.0462588925526366E-3</c:v>
                      </c:pt>
                      <c:pt idx="433">
                        <c:v>1.039870071722954E-3</c:v>
                      </c:pt>
                      <c:pt idx="434">
                        <c:v>9.7314409617777192E-4</c:v>
                      </c:pt>
                      <c:pt idx="435">
                        <c:v>9.0934936715279129E-4</c:v>
                      </c:pt>
                      <c:pt idx="436">
                        <c:v>9.0288968129151412E-4</c:v>
                      </c:pt>
                      <c:pt idx="437">
                        <c:v>8.9645905917922159E-4</c:v>
                      </c:pt>
                      <c:pt idx="438">
                        <c:v>9.5822722624569945E-4</c:v>
                      </c:pt>
                      <c:pt idx="439">
                        <c:v>9.5174294612243159E-4</c:v>
                      </c:pt>
                      <c:pt idx="440">
                        <c:v>1.0159100239210571E-3</c:v>
                      </c:pt>
                      <c:pt idx="441">
                        <c:v>1.072610556089615E-3</c:v>
                      </c:pt>
                      <c:pt idx="442">
                        <c:v>1.0661010852050774E-3</c:v>
                      </c:pt>
                      <c:pt idx="443">
                        <c:v>9.2933451268213836E-4</c:v>
                      </c:pt>
                      <c:pt idx="444">
                        <c:v>1.1833539050486895E-3</c:v>
                      </c:pt>
                      <c:pt idx="445">
                        <c:v>9.1630253118668255E-4</c:v>
                      </c:pt>
                      <c:pt idx="446">
                        <c:v>9.1147883809856534E-4</c:v>
                      </c:pt>
                      <c:pt idx="447">
                        <c:v>9.0156105018170129E-4</c:v>
                      </c:pt>
                      <c:pt idx="448">
                        <c:v>1.1551042291626707E-3</c:v>
                      </c:pt>
                      <c:pt idx="449">
                        <c:v>1.1486069963990056E-3</c:v>
                      </c:pt>
                      <c:pt idx="450">
                        <c:v>1.0082902832200774E-3</c:v>
                      </c:pt>
                      <c:pt idx="451">
                        <c:v>1.0665827629397951E-3</c:v>
                      </c:pt>
                      <c:pt idx="452">
                        <c:v>1.0640904548168812E-3</c:v>
                      </c:pt>
                      <c:pt idx="453">
                        <c:v>1.0555955079871039E-3</c:v>
                      </c:pt>
                      <c:pt idx="454">
                        <c:v>1.0491115165023989E-3</c:v>
                      </c:pt>
                      <c:pt idx="455">
                        <c:v>9.740940905817332E-4</c:v>
                      </c:pt>
                      <c:pt idx="456">
                        <c:v>9.7129275646737042E-4</c:v>
                      </c:pt>
                      <c:pt idx="457">
                        <c:v>1.1594626194293691E-3</c:v>
                      </c:pt>
                      <c:pt idx="458">
                        <c:v>1.152940549411687E-3</c:v>
                      </c:pt>
                      <c:pt idx="459">
                        <c:v>1.1378364291076254E-3</c:v>
                      </c:pt>
                      <c:pt idx="460">
                        <c:v>1.0026140666031583E-3</c:v>
                      </c:pt>
                      <c:pt idx="461">
                        <c:v>9.9616343598056632E-4</c:v>
                      </c:pt>
                      <c:pt idx="462">
                        <c:v>9.8972903015902584E-4</c:v>
                      </c:pt>
                      <c:pt idx="463">
                        <c:v>1.3052708028475617E-3</c:v>
                      </c:pt>
                      <c:pt idx="464">
                        <c:v>1.2964240260621086E-3</c:v>
                      </c:pt>
                      <c:pt idx="465">
                        <c:v>1.2899997452180305E-3</c:v>
                      </c:pt>
                      <c:pt idx="466">
                        <c:v>1.1550330843562568E-3</c:v>
                      </c:pt>
                      <c:pt idx="467">
                        <c:v>1.1443065972847756E-3</c:v>
                      </c:pt>
                      <c:pt idx="468">
                        <c:v>1.2019371136839424E-3</c:v>
                      </c:pt>
                      <c:pt idx="469">
                        <c:v>1.1910762282889887E-3</c:v>
                      </c:pt>
                      <c:pt idx="470">
                        <c:v>1.184681875387041E-3</c:v>
                      </c:pt>
                      <c:pt idx="471">
                        <c:v>1.1783066005081888E-3</c:v>
                      </c:pt>
                      <c:pt idx="472">
                        <c:v>1.231183364624012E-3</c:v>
                      </c:pt>
                      <c:pt idx="473">
                        <c:v>1.2202364335935282E-3</c:v>
                      </c:pt>
                      <c:pt idx="474">
                        <c:v>1.2073049951679749E-3</c:v>
                      </c:pt>
                      <c:pt idx="475">
                        <c:v>1.2010114149181674E-3</c:v>
                      </c:pt>
                      <c:pt idx="476">
                        <c:v>1.1925308232136696E-3</c:v>
                      </c:pt>
                      <c:pt idx="477">
                        <c:v>1.1233243404548919E-3</c:v>
                      </c:pt>
                      <c:pt idx="478">
                        <c:v>1.1170433064742245E-3</c:v>
                      </c:pt>
                      <c:pt idx="479">
                        <c:v>1.1067453648123484E-3</c:v>
                      </c:pt>
                      <c:pt idx="480">
                        <c:v>1.1588627836208122E-3</c:v>
                      </c:pt>
                      <c:pt idx="481">
                        <c:v>1.1526272294166526E-3</c:v>
                      </c:pt>
                      <c:pt idx="482">
                        <c:v>1.0820332166739468E-3</c:v>
                      </c:pt>
                      <c:pt idx="483">
                        <c:v>1.0758095088157097E-3</c:v>
                      </c:pt>
                      <c:pt idx="484">
                        <c:v>1.0657362800295016E-3</c:v>
                      </c:pt>
                      <c:pt idx="485">
                        <c:v>9.956811299107614E-4</c:v>
                      </c:pt>
                      <c:pt idx="486">
                        <c:v>9.8766396391971397E-4</c:v>
                      </c:pt>
                      <c:pt idx="487">
                        <c:v>9.8148599495082771E-4</c:v>
                      </c:pt>
                      <c:pt idx="488">
                        <c:v>1.2226136965267909E-3</c:v>
                      </c:pt>
                      <c:pt idx="489">
                        <c:v>1.0830638808256292E-3</c:v>
                      </c:pt>
                      <c:pt idx="490">
                        <c:v>1.0769404274023936E-3</c:v>
                      </c:pt>
                      <c:pt idx="491">
                        <c:v>1.0708170495188172E-3</c:v>
                      </c:pt>
                      <c:pt idx="492">
                        <c:v>1.0627157839038946E-3</c:v>
                      </c:pt>
                      <c:pt idx="493">
                        <c:v>1.0566039436537506E-3</c:v>
                      </c:pt>
                      <c:pt idx="494">
                        <c:v>1.0504921783856416E-3</c:v>
                      </c:pt>
                      <c:pt idx="495">
                        <c:v>1.1605340197977715E-3</c:v>
                      </c:pt>
                      <c:pt idx="496">
                        <c:v>1.1544540501229833E-3</c:v>
                      </c:pt>
                      <c:pt idx="497">
                        <c:v>1.0875213264507143E-3</c:v>
                      </c:pt>
                      <c:pt idx="498">
                        <c:v>1.0814419427827245E-3</c:v>
                      </c:pt>
                      <c:pt idx="499">
                        <c:v>1.0753626331443979E-3</c:v>
                      </c:pt>
                      <c:pt idx="500">
                        <c:v>1.1909520583012674E-3</c:v>
                      </c:pt>
                      <c:pt idx="501">
                        <c:v>1.1933120000349709E-3</c:v>
                      </c:pt>
                      <c:pt idx="502">
                        <c:v>1.0646549590179158E-3</c:v>
                      </c:pt>
                      <c:pt idx="503">
                        <c:v>9.9726599341241505E-4</c:v>
                      </c:pt>
                      <c:pt idx="504">
                        <c:v>9.3488294422734383E-4</c:v>
                      </c:pt>
                      <c:pt idx="505">
                        <c:v>9.2872845290149547E-4</c:v>
                      </c:pt>
                      <c:pt idx="506">
                        <c:v>9.8595331492037615E-4</c:v>
                      </c:pt>
                      <c:pt idx="507">
                        <c:v>1.2266139696082553E-3</c:v>
                      </c:pt>
                      <c:pt idx="508">
                        <c:v>1.2204467798808962E-3</c:v>
                      </c:pt>
                      <c:pt idx="509">
                        <c:v>1.1630072360278641E-3</c:v>
                      </c:pt>
                      <c:pt idx="510">
                        <c:v>1.156784666829338E-3</c:v>
                      </c:pt>
                      <c:pt idx="511">
                        <c:v>1.1589879459535254E-3</c:v>
                      </c:pt>
                      <c:pt idx="512">
                        <c:v>1.1061670456634569E-3</c:v>
                      </c:pt>
                      <c:pt idx="513">
                        <c:v>1.0998064008370684E-3</c:v>
                      </c:pt>
                      <c:pt idx="514">
                        <c:v>1.0954940679765986E-3</c:v>
                      </c:pt>
                      <c:pt idx="515">
                        <c:v>1.1055492299842813E-3</c:v>
                      </c:pt>
                      <c:pt idx="516">
                        <c:v>1.0990806856691197E-3</c:v>
                      </c:pt>
                      <c:pt idx="517">
                        <c:v>1.1660587001060783E-3</c:v>
                      </c:pt>
                      <c:pt idx="518">
                        <c:v>1.5144396876720675E-3</c:v>
                      </c:pt>
                      <c:pt idx="519">
                        <c:v>1.5077936490540821E-3</c:v>
                      </c:pt>
                      <c:pt idx="520">
                        <c:v>1.2352260953756046E-3</c:v>
                      </c:pt>
                      <c:pt idx="521">
                        <c:v>1.3445282364278875E-3</c:v>
                      </c:pt>
                      <c:pt idx="522">
                        <c:v>1.3376295650165441E-3</c:v>
                      </c:pt>
                      <c:pt idx="523">
                        <c:v>1.3721061361145347E-3</c:v>
                      </c:pt>
                      <c:pt idx="524">
                        <c:v>1.6256005069079052E-3</c:v>
                      </c:pt>
                      <c:pt idx="525">
                        <c:v>1.618273314412646E-3</c:v>
                      </c:pt>
                      <c:pt idx="526">
                        <c:v>1.417690536209702E-3</c:v>
                      </c:pt>
                      <c:pt idx="527">
                        <c:v>1.4098095408429916E-3</c:v>
                      </c:pt>
                      <c:pt idx="528">
                        <c:v>1.4019286669612965E-3</c:v>
                      </c:pt>
                      <c:pt idx="529">
                        <c:v>1.8475774442583031E-3</c:v>
                      </c:pt>
                      <c:pt idx="530">
                        <c:v>1.7579765361046484E-3</c:v>
                      </c:pt>
                      <c:pt idx="531">
                        <c:v>1.8189543491167522E-3</c:v>
                      </c:pt>
                      <c:pt idx="532">
                        <c:v>1.8849069791495325E-3</c:v>
                      </c:pt>
                      <c:pt idx="533">
                        <c:v>2.5013951031394046E-3</c:v>
                      </c:pt>
                      <c:pt idx="534">
                        <c:v>2.4922214898726292E-3</c:v>
                      </c:pt>
                      <c:pt idx="535">
                        <c:v>2.960393431466697E-3</c:v>
                      </c:pt>
                      <c:pt idx="536">
                        <c:v>3.0609575645198896E-3</c:v>
                      </c:pt>
                      <c:pt idx="537">
                        <c:v>2.8534794085223855E-3</c:v>
                      </c:pt>
                      <c:pt idx="538">
                        <c:v>3.7865730997239571E-3</c:v>
                      </c:pt>
                      <c:pt idx="539">
                        <c:v>3.776261312744627E-3</c:v>
                      </c:pt>
                      <c:pt idx="540">
                        <c:v>4.0510879492542777E-3</c:v>
                      </c:pt>
                      <c:pt idx="541">
                        <c:v>4.4810799279921239E-3</c:v>
                      </c:pt>
                      <c:pt idx="542">
                        <c:v>4.4697045029814175E-3</c:v>
                      </c:pt>
                      <c:pt idx="543">
                        <c:v>6.068326782116433E-3</c:v>
                      </c:pt>
                      <c:pt idx="544">
                        <c:v>5.5421026214689554E-3</c:v>
                      </c:pt>
                      <c:pt idx="545">
                        <c:v>5.5292272951768034E-3</c:v>
                      </c:pt>
                      <c:pt idx="546">
                        <c:v>5.8207762688149371E-3</c:v>
                      </c:pt>
                      <c:pt idx="547">
                        <c:v>8.9000903853480098E-3</c:v>
                      </c:pt>
                      <c:pt idx="548">
                        <c:v>8.8858491820236613E-3</c:v>
                      </c:pt>
                      <c:pt idx="549">
                        <c:v>9.2544084392161031E-3</c:v>
                      </c:pt>
                      <c:pt idx="550">
                        <c:v>9.9182852477271363E-3</c:v>
                      </c:pt>
                      <c:pt idx="551">
                        <c:v>9.9028190951748578E-3</c:v>
                      </c:pt>
                      <c:pt idx="552">
                        <c:v>1.1209871166998356E-2</c:v>
                      </c:pt>
                      <c:pt idx="553">
                        <c:v>1.3332146398590938E-2</c:v>
                      </c:pt>
                      <c:pt idx="554">
                        <c:v>1.3314943973989274E-2</c:v>
                      </c:pt>
                      <c:pt idx="555">
                        <c:v>1.7131785248272122E-2</c:v>
                      </c:pt>
                      <c:pt idx="556">
                        <c:v>1.9534802691888405E-2</c:v>
                      </c:pt>
                      <c:pt idx="557">
                        <c:v>1.9517243847896291E-2</c:v>
                      </c:pt>
                      <c:pt idx="558">
                        <c:v>2.2658652757495325E-2</c:v>
                      </c:pt>
                      <c:pt idx="559">
                        <c:v>2.5330615557859756E-2</c:v>
                      </c:pt>
                      <c:pt idx="560">
                        <c:v>2.5311838472153913E-2</c:v>
                      </c:pt>
                      <c:pt idx="561">
                        <c:v>2.9340338783228389E-2</c:v>
                      </c:pt>
                      <c:pt idx="562">
                        <c:v>3.4467305616660067E-2</c:v>
                      </c:pt>
                      <c:pt idx="563">
                        <c:v>3.4447759587947116E-2</c:v>
                      </c:pt>
                      <c:pt idx="564">
                        <c:v>3.8309269174723312E-2</c:v>
                      </c:pt>
                      <c:pt idx="565">
                        <c:v>4.1203339473104575E-2</c:v>
                      </c:pt>
                      <c:pt idx="566">
                        <c:v>4.189856801262714E-2</c:v>
                      </c:pt>
                      <c:pt idx="567">
                        <c:v>5.4256945209356637E-2</c:v>
                      </c:pt>
                      <c:pt idx="568">
                        <c:v>7.2127701863442764E-2</c:v>
                      </c:pt>
                      <c:pt idx="569">
                        <c:v>7.3831912835724198E-2</c:v>
                      </c:pt>
                      <c:pt idx="570">
                        <c:v>8.838900575916725E-2</c:v>
                      </c:pt>
                      <c:pt idx="571">
                        <c:v>8.8366185688112553E-2</c:v>
                      </c:pt>
                      <c:pt idx="572">
                        <c:v>9.2296800965544018E-2</c:v>
                      </c:pt>
                      <c:pt idx="573">
                        <c:v>0.1033966793663363</c:v>
                      </c:pt>
                      <c:pt idx="574">
                        <c:v>0.10337140623521281</c:v>
                      </c:pt>
                      <c:pt idx="575">
                        <c:v>0.11622532371834199</c:v>
                      </c:pt>
                      <c:pt idx="576">
                        <c:v>0.14692916689697472</c:v>
                      </c:pt>
                      <c:pt idx="577">
                        <c:v>0.14689722709985917</c:v>
                      </c:pt>
                      <c:pt idx="578">
                        <c:v>0.16700362780892397</c:v>
                      </c:pt>
                      <c:pt idx="579">
                        <c:v>0.20001636064533418</c:v>
                      </c:pt>
                      <c:pt idx="580">
                        <c:v>0.21303771009155426</c:v>
                      </c:pt>
                      <c:pt idx="581">
                        <c:v>0.22070930922355081</c:v>
                      </c:pt>
                      <c:pt idx="582">
                        <c:v>0.24425888002985954</c:v>
                      </c:pt>
                      <c:pt idx="583">
                        <c:v>0.24421940431756559</c:v>
                      </c:pt>
                      <c:pt idx="584">
                        <c:v>0.26063039128798843</c:v>
                      </c:pt>
                      <c:pt idx="585">
                        <c:v>0.26819659096039006</c:v>
                      </c:pt>
                      <c:pt idx="586">
                        <c:v>0.26815458667522124</c:v>
                      </c:pt>
                      <c:pt idx="587">
                        <c:v>0.26563298774614202</c:v>
                      </c:pt>
                      <c:pt idx="588">
                        <c:v>0.25761725695348853</c:v>
                      </c:pt>
                      <c:pt idx="589">
                        <c:v>0.25757483462485908</c:v>
                      </c:pt>
                      <c:pt idx="590">
                        <c:v>0.23722621464879617</c:v>
                      </c:pt>
                      <c:pt idx="591">
                        <c:v>0.22098053566591752</c:v>
                      </c:pt>
                      <c:pt idx="592">
                        <c:v>0.22093896852791989</c:v>
                      </c:pt>
                      <c:pt idx="593">
                        <c:v>0.16516257080894167</c:v>
                      </c:pt>
                      <c:pt idx="594">
                        <c:v>0.10507227620804764</c:v>
                      </c:pt>
                      <c:pt idx="595">
                        <c:v>5.9908297817633856E-2</c:v>
                      </c:pt>
                      <c:pt idx="596">
                        <c:v>4.8434524756160724E-2</c:v>
                      </c:pt>
                      <c:pt idx="597">
                        <c:v>3.9655784166987069E-2</c:v>
                      </c:pt>
                      <c:pt idx="598">
                        <c:v>1.8136316712419394E-2</c:v>
                      </c:pt>
                      <c:pt idx="599">
                        <c:v>1.400943347737192E-2</c:v>
                      </c:pt>
                      <c:pt idx="600">
                        <c:v>1.3994165167267827E-2</c:v>
                      </c:pt>
                      <c:pt idx="601">
                        <c:v>1.1258502829759466E-2</c:v>
                      </c:pt>
                      <c:pt idx="602">
                        <c:v>9.9220839985627064E-3</c:v>
                      </c:pt>
                      <c:pt idx="603">
                        <c:v>8.041480419583566E-3</c:v>
                      </c:pt>
                      <c:pt idx="604">
                        <c:v>7.1598831045839679E-3</c:v>
                      </c:pt>
                      <c:pt idx="605">
                        <c:v>5.0205020393268721E-3</c:v>
                      </c:pt>
                      <c:pt idx="606">
                        <c:v>3.304157710075905E-3</c:v>
                      </c:pt>
                      <c:pt idx="607">
                        <c:v>2.9906708982009363E-3</c:v>
                      </c:pt>
                      <c:pt idx="608">
                        <c:v>2.5659911038690177E-3</c:v>
                      </c:pt>
                      <c:pt idx="609">
                        <c:v>2.3702412744118482E-3</c:v>
                      </c:pt>
                      <c:pt idx="610">
                        <c:v>2.3619787540786995E-3</c:v>
                      </c:pt>
                      <c:pt idx="611">
                        <c:v>2.116316524475346E-3</c:v>
                      </c:pt>
                      <c:pt idx="612">
                        <c:v>1.8007454607522606E-3</c:v>
                      </c:pt>
                      <c:pt idx="613">
                        <c:v>1.686259083517177E-3</c:v>
                      </c:pt>
                      <c:pt idx="614">
                        <c:v>1.578927822634956E-3</c:v>
                      </c:pt>
                      <c:pt idx="615">
                        <c:v>1.3679192844428584E-3</c:v>
                      </c:pt>
                      <c:pt idx="616">
                        <c:v>1.2825919939485346E-3</c:v>
                      </c:pt>
                      <c:pt idx="617">
                        <c:v>1.2047382010282194E-3</c:v>
                      </c:pt>
                      <c:pt idx="618">
                        <c:v>1.3197857859222543E-3</c:v>
                      </c:pt>
                      <c:pt idx="619">
                        <c:v>1.2488687453116364E-3</c:v>
                      </c:pt>
                      <c:pt idx="620">
                        <c:v>1.1957767408071313E-3</c:v>
                      </c:pt>
                      <c:pt idx="621">
                        <c:v>1.0795102488148538E-3</c:v>
                      </c:pt>
                      <c:pt idx="622">
                        <c:v>1.0490722566421529E-3</c:v>
                      </c:pt>
                      <c:pt idx="623">
                        <c:v>1.0212766192152886E-3</c:v>
                      </c:pt>
                      <c:pt idx="624">
                        <c:v>8.7939224158452951E-4</c:v>
                      </c:pt>
                      <c:pt idx="625">
                        <c:v>8.7428379496526116E-4</c:v>
                      </c:pt>
                      <c:pt idx="626">
                        <c:v>1.0225749127476366E-3</c:v>
                      </c:pt>
                      <c:pt idx="627">
                        <c:v>8.938258045098202E-4</c:v>
                      </c:pt>
                      <c:pt idx="628">
                        <c:v>8.888366771204199E-4</c:v>
                      </c:pt>
                      <c:pt idx="629">
                        <c:v>8.838475944354967E-4</c:v>
                      </c:pt>
                      <c:pt idx="630">
                        <c:v>8.765058589892045E-4</c:v>
                      </c:pt>
                      <c:pt idx="631">
                        <c:v>7.7192172780165148E-4</c:v>
                      </c:pt>
                      <c:pt idx="632">
                        <c:v>9.12546233534226E-4</c:v>
                      </c:pt>
                      <c:pt idx="633">
                        <c:v>9.0759120549814955E-4</c:v>
                      </c:pt>
                      <c:pt idx="634">
                        <c:v>8.4827476998504609E-4</c:v>
                      </c:pt>
                      <c:pt idx="635">
                        <c:v>7.3743953508826775E-4</c:v>
                      </c:pt>
                      <c:pt idx="636">
                        <c:v>7.3256106081445662E-4</c:v>
                      </c:pt>
                      <c:pt idx="637">
                        <c:v>7.2563571434848442E-4</c:v>
                      </c:pt>
                      <c:pt idx="638">
                        <c:v>7.6947082872814195E-4</c:v>
                      </c:pt>
                      <c:pt idx="639">
                        <c:v>7.646060155353686E-4</c:v>
                      </c:pt>
                      <c:pt idx="640">
                        <c:v>7.0703909322413633E-4</c:v>
                      </c:pt>
                      <c:pt idx="641">
                        <c:v>6.97317963630875E-4</c:v>
                      </c:pt>
                      <c:pt idx="642">
                        <c:v>7.4060257547171762E-4</c:v>
                      </c:pt>
                      <c:pt idx="643">
                        <c:v>7.3579899500135059E-4</c:v>
                      </c:pt>
                      <c:pt idx="644">
                        <c:v>7.2897943858636822E-4</c:v>
                      </c:pt>
                      <c:pt idx="645">
                        <c:v>7.7214404945702495E-4</c:v>
                      </c:pt>
                      <c:pt idx="646">
                        <c:v>6.6864235690963368E-4</c:v>
                      </c:pt>
                      <c:pt idx="647">
                        <c:v>6.6385652942238678E-4</c:v>
                      </c:pt>
                      <c:pt idx="648">
                        <c:v>5.1582759344105081E-4</c:v>
                      </c:pt>
                      <c:pt idx="649">
                        <c:v>6.5431692296383866E-4</c:v>
                      </c:pt>
                      <c:pt idx="650">
                        <c:v>6.5046769479009281E-4</c:v>
                      </c:pt>
                      <c:pt idx="651">
                        <c:v>6.9351138063051914E-4</c:v>
                      </c:pt>
                      <c:pt idx="652">
                        <c:v>5.4375994700607208E-4</c:v>
                      </c:pt>
                      <c:pt idx="653">
                        <c:v>5.3677345622431141E-4</c:v>
                      </c:pt>
                      <c:pt idx="654">
                        <c:v>5.3203041042655685E-4</c:v>
                      </c:pt>
                      <c:pt idx="655">
                        <c:v>6.2570651797986578E-4</c:v>
                      </c:pt>
                      <c:pt idx="656">
                        <c:v>6.2008934865917281E-4</c:v>
                      </c:pt>
                      <c:pt idx="657">
                        <c:v>8.0607336856194868E-4</c:v>
                      </c:pt>
                      <c:pt idx="658">
                        <c:v>6.1141253661844432E-4</c:v>
                      </c:pt>
                      <c:pt idx="659">
                        <c:v>6.0664297422920231E-4</c:v>
                      </c:pt>
                      <c:pt idx="660">
                        <c:v>6.0021822223369761E-4</c:v>
                      </c:pt>
                      <c:pt idx="661">
                        <c:v>4.5008549707177943E-4</c:v>
                      </c:pt>
                      <c:pt idx="662">
                        <c:v>4.4535614050235741E-4</c:v>
                      </c:pt>
                      <c:pt idx="663">
                        <c:v>6.2919132861608039E-4</c:v>
                      </c:pt>
                      <c:pt idx="664">
                        <c:v>6.2106047325722951E-4</c:v>
                      </c:pt>
                      <c:pt idx="665">
                        <c:v>6.163627569536152E-4</c:v>
                      </c:pt>
                      <c:pt idx="666">
                        <c:v>6.5689836859456432E-4</c:v>
                      </c:pt>
                      <c:pt idx="667">
                        <c:v>6.0283117438808889E-4</c:v>
                      </c:pt>
                      <c:pt idx="668">
                        <c:v>5.9816559860276144E-4</c:v>
                      </c:pt>
                      <c:pt idx="669">
                        <c:v>5.918964376616121E-4</c:v>
                      </c:pt>
                      <c:pt idx="670">
                        <c:v>5.4065799646782833E-4</c:v>
                      </c:pt>
                      <c:pt idx="671">
                        <c:v>5.3599907411250401E-4</c:v>
                      </c:pt>
                      <c:pt idx="672">
                        <c:v>5.7481130555756921E-4</c:v>
                      </c:pt>
                      <c:pt idx="673">
                        <c:v>6.165167212874845E-4</c:v>
                      </c:pt>
                      <c:pt idx="674">
                        <c:v>6.1105732227640004E-4</c:v>
                      </c:pt>
                      <c:pt idx="675">
                        <c:v>5.5717543687515425E-4</c:v>
                      </c:pt>
                      <c:pt idx="676">
                        <c:v>5.5257892364357273E-4</c:v>
                      </c:pt>
                      <c:pt idx="677">
                        <c:v>6.824138136976224E-4</c:v>
                      </c:pt>
                      <c:pt idx="678">
                        <c:v>5.8392873836220942E-4</c:v>
                      </c:pt>
                      <c:pt idx="679">
                        <c:v>5.7937491514020115E-4</c:v>
                      </c:pt>
                      <c:pt idx="680">
                        <c:v>6.6423740066704948E-4</c:v>
                      </c:pt>
                      <c:pt idx="681">
                        <c:v>9.3628302102931067E-4</c:v>
                      </c:pt>
                      <c:pt idx="682">
                        <c:v>8.8606650283962033E-4</c:v>
                      </c:pt>
                      <c:pt idx="683">
                        <c:v>8.8150550439864089E-4</c:v>
                      </c:pt>
                      <c:pt idx="684">
                        <c:v>7.8666299793617243E-4</c:v>
                      </c:pt>
                      <c:pt idx="685">
                        <c:v>7.8209642605588786E-4</c:v>
                      </c:pt>
                      <c:pt idx="686">
                        <c:v>8.3095121143252288E-4</c:v>
                      </c:pt>
                      <c:pt idx="687">
                        <c:v>8.3084677213787045E-4</c:v>
                      </c:pt>
                      <c:pt idx="688">
                        <c:v>8.2621221818668345E-4</c:v>
                      </c:pt>
                      <c:pt idx="689">
                        <c:v>9.1436457262266996E-4</c:v>
                      </c:pt>
                      <c:pt idx="690">
                        <c:v>8.7161130629270138E-4</c:v>
                      </c:pt>
                      <c:pt idx="691">
                        <c:v>7.7325672081933656E-4</c:v>
                      </c:pt>
                      <c:pt idx="692">
                        <c:v>7.7170039662907003E-4</c:v>
                      </c:pt>
                      <c:pt idx="693">
                        <c:v>7.7335863817092217E-4</c:v>
                      </c:pt>
                      <c:pt idx="694">
                        <c:v>8.160392805842755E-4</c:v>
                      </c:pt>
                      <c:pt idx="695">
                        <c:v>8.1693429803495615E-4</c:v>
                      </c:pt>
                      <c:pt idx="696">
                        <c:v>9.2437994027755495E-4</c:v>
                      </c:pt>
                      <c:pt idx="697">
                        <c:v>9.1952209666234575E-4</c:v>
                      </c:pt>
                      <c:pt idx="698">
                        <c:v>9.146642931239351E-4</c:v>
                      </c:pt>
                      <c:pt idx="699">
                        <c:v>9.6527909298673126E-4</c:v>
                      </c:pt>
                      <c:pt idx="700">
                        <c:v>9.1141407750564083E-4</c:v>
                      </c:pt>
                      <c:pt idx="701">
                        <c:v>9.1171251864072863E-4</c:v>
                      </c:pt>
                      <c:pt idx="702">
                        <c:v>1.0730082612576066E-3</c:v>
                      </c:pt>
                      <c:pt idx="703">
                        <c:v>1.0680011235839433E-3</c:v>
                      </c:pt>
                      <c:pt idx="704">
                        <c:v>1.0692505800748756E-3</c:v>
                      </c:pt>
                      <c:pt idx="705">
                        <c:v>8.6257837895658152E-4</c:v>
                      </c:pt>
                      <c:pt idx="706">
                        <c:v>9.146313728002791E-4</c:v>
                      </c:pt>
                      <c:pt idx="707">
                        <c:v>9.1499458514709335E-4</c:v>
                      </c:pt>
                      <c:pt idx="708">
                        <c:v>1.0120566952766202E-3</c:v>
                      </c:pt>
                      <c:pt idx="709">
                        <c:v>1.0144748043584718E-3</c:v>
                      </c:pt>
                      <c:pt idx="710">
                        <c:v>1.0168760322251742E-3</c:v>
                      </c:pt>
                      <c:pt idx="711">
                        <c:v>9.163140446563795E-4</c:v>
                      </c:pt>
                      <c:pt idx="712">
                        <c:v>9.1108691699519036E-4</c:v>
                      </c:pt>
                      <c:pt idx="713">
                        <c:v>7.5582299938461094E-4</c:v>
                      </c:pt>
                      <c:pt idx="714">
                        <c:v>7.5054819483959332E-4</c:v>
                      </c:pt>
                      <c:pt idx="715">
                        <c:v>8.548195407704081E-4</c:v>
                      </c:pt>
                      <c:pt idx="716">
                        <c:v>8.5613449203040637E-4</c:v>
                      </c:pt>
                      <c:pt idx="717">
                        <c:v>8.5079370763328939E-4</c:v>
                      </c:pt>
                      <c:pt idx="718">
                        <c:v>9.5682338433657004E-4</c:v>
                      </c:pt>
                      <c:pt idx="719">
                        <c:v>7.95308016227501E-4</c:v>
                      </c:pt>
                      <c:pt idx="720">
                        <c:v>7.9242555374669263E-4</c:v>
                      </c:pt>
                      <c:pt idx="721">
                        <c:v>8.4123206370559139E-4</c:v>
                      </c:pt>
                      <c:pt idx="722">
                        <c:v>8.3581548049926847E-4</c:v>
                      </c:pt>
                      <c:pt idx="723">
                        <c:v>8.4236099915580064E-4</c:v>
                      </c:pt>
                      <c:pt idx="724">
                        <c:v>8.3686643663951276E-4</c:v>
                      </c:pt>
                      <c:pt idx="725">
                        <c:v>8.3806208208303307E-4</c:v>
                      </c:pt>
                      <c:pt idx="726">
                        <c:v>8.3252337535223556E-4</c:v>
                      </c:pt>
                      <c:pt idx="727">
                        <c:v>8.3101057667489488E-4</c:v>
                      </c:pt>
                      <c:pt idx="728">
                        <c:v>8.3218580502461223E-4</c:v>
                      </c:pt>
                      <c:pt idx="729">
                        <c:v>9.4667201360707745E-4</c:v>
                      </c:pt>
                      <c:pt idx="730">
                        <c:v>8.8438063985226897E-4</c:v>
                      </c:pt>
                      <c:pt idx="731">
                        <c:v>8.8599296275846144E-4</c:v>
                      </c:pt>
                      <c:pt idx="732">
                        <c:v>9.3739022060102992E-4</c:v>
                      </c:pt>
                      <c:pt idx="733">
                        <c:v>9.3168569874537549E-4</c:v>
                      </c:pt>
                      <c:pt idx="734">
                        <c:v>9.2757682155288751E-4</c:v>
                      </c:pt>
                      <c:pt idx="735">
                        <c:v>1.0970999904203775E-3</c:v>
                      </c:pt>
                      <c:pt idx="736">
                        <c:v>1.0913660149580652E-3</c:v>
                      </c:pt>
                      <c:pt idx="737">
                        <c:v>1.0333957429817773E-3</c:v>
                      </c:pt>
                      <c:pt idx="738">
                        <c:v>1.027633367504045E-3</c:v>
                      </c:pt>
                      <c:pt idx="739">
                        <c:v>1.0218710461064344E-3</c:v>
                      </c:pt>
                      <c:pt idx="740">
                        <c:v>9.11501706996069E-4</c:v>
                      </c:pt>
                      <c:pt idx="741">
                        <c:v>9.6403494695931988E-4</c:v>
                      </c:pt>
                      <c:pt idx="742">
                        <c:v>9.6151575560847068E-4</c:v>
                      </c:pt>
                      <c:pt idx="743">
                        <c:v>8.3853510744951603E-4</c:v>
                      </c:pt>
                      <c:pt idx="744">
                        <c:v>1.0152767691737489E-3</c:v>
                      </c:pt>
                      <c:pt idx="745">
                        <c:v>1.0163682499333797E-3</c:v>
                      </c:pt>
                      <c:pt idx="746">
                        <c:v>1.0104365226620551E-3</c:v>
                      </c:pt>
                      <c:pt idx="747">
                        <c:v>8.8420429563933461E-4</c:v>
                      </c:pt>
                      <c:pt idx="748">
                        <c:v>8.8443021197730926E-4</c:v>
                      </c:pt>
                      <c:pt idx="749">
                        <c:v>9.3815050569122382E-4</c:v>
                      </c:pt>
                      <c:pt idx="750">
                        <c:v>9.9531628448812966E-4</c:v>
                      </c:pt>
                      <c:pt idx="751">
                        <c:v>9.8933306775416839E-4</c:v>
                      </c:pt>
                      <c:pt idx="752">
                        <c:v>9.3487627299086479E-4</c:v>
                      </c:pt>
                      <c:pt idx="753">
                        <c:v>8.6819047078491064E-4</c:v>
                      </c:pt>
                      <c:pt idx="754">
                        <c:v>8.6213395633082503E-4</c:v>
                      </c:pt>
                      <c:pt idx="755">
                        <c:v>8.5759183916450145E-4</c:v>
                      </c:pt>
                      <c:pt idx="756">
                        <c:v>9.8167866326858452E-4</c:v>
                      </c:pt>
                      <c:pt idx="757">
                        <c:v>9.7555687202812303E-4</c:v>
                      </c:pt>
                      <c:pt idx="758">
                        <c:v>9.7287851250619888E-4</c:v>
                      </c:pt>
                      <c:pt idx="759">
                        <c:v>1.2192826269229807E-3</c:v>
                      </c:pt>
                      <c:pt idx="760">
                        <c:v>1.2131048260764208E-3</c:v>
                      </c:pt>
                      <c:pt idx="761">
                        <c:v>1.213464377969936E-3</c:v>
                      </c:pt>
                      <c:pt idx="762">
                        <c:v>1.0207683304221337E-3</c:v>
                      </c:pt>
                      <c:pt idx="763">
                        <c:v>1.0163982048390591E-3</c:v>
                      </c:pt>
                      <c:pt idx="764">
                        <c:v>1.0156562914836798E-3</c:v>
                      </c:pt>
                      <c:pt idx="765">
                        <c:v>1.0720122109004744E-3</c:v>
                      </c:pt>
                      <c:pt idx="766">
                        <c:v>1.0677205518224964E-3</c:v>
                      </c:pt>
                      <c:pt idx="767">
                        <c:v>9.4463119510626624E-4</c:v>
                      </c:pt>
                      <c:pt idx="768">
                        <c:v>1.2548272393082128E-3</c:v>
                      </c:pt>
                      <c:pt idx="769">
                        <c:v>1.2485413094172608E-3</c:v>
                      </c:pt>
                      <c:pt idx="770">
                        <c:v>1.0561778077164262E-3</c:v>
                      </c:pt>
                      <c:pt idx="771">
                        <c:v>1.1133688310749417E-3</c:v>
                      </c:pt>
                      <c:pt idx="772">
                        <c:v>1.1070557939276649E-3</c:v>
                      </c:pt>
                      <c:pt idx="773">
                        <c:v>1.1088628434493489E-3</c:v>
                      </c:pt>
                      <c:pt idx="774">
                        <c:v>1.1730392174752477E-3</c:v>
                      </c:pt>
                      <c:pt idx="775">
                        <c:v>1.1666076238693029E-3</c:v>
                      </c:pt>
                      <c:pt idx="776">
                        <c:v>1.1645809836735395E-3</c:v>
                      </c:pt>
                      <c:pt idx="777">
                        <c:v>1.028896775072529E-3</c:v>
                      </c:pt>
                      <c:pt idx="778">
                        <c:v>1.0301795586419667E-3</c:v>
                      </c:pt>
                      <c:pt idx="779">
                        <c:v>1.0887606656232196E-3</c:v>
                      </c:pt>
                      <c:pt idx="780">
                        <c:v>1.0822564725979928E-3</c:v>
                      </c:pt>
                      <c:pt idx="781">
                        <c:v>1.1495911254212293E-3</c:v>
                      </c:pt>
                      <c:pt idx="782">
                        <c:v>1.0836677859092758E-3</c:v>
                      </c:pt>
                      <c:pt idx="783">
                        <c:v>1.0770760119089818E-3</c:v>
                      </c:pt>
                      <c:pt idx="784">
                        <c:v>1.4030681567300672E-3</c:v>
                      </c:pt>
                      <c:pt idx="785">
                        <c:v>1.195807681619476E-3</c:v>
                      </c:pt>
                      <c:pt idx="786">
                        <c:v>1.1892157039653023E-3</c:v>
                      </c:pt>
                      <c:pt idx="787">
                        <c:v>1.7203373299455448E-3</c:v>
                      </c:pt>
                      <c:pt idx="788">
                        <c:v>1.5932019818775255E-3</c:v>
                      </c:pt>
                      <c:pt idx="789">
                        <c:v>1.5958438656039642E-3</c:v>
                      </c:pt>
                      <c:pt idx="790">
                        <c:v>1.7236445577551247E-3</c:v>
                      </c:pt>
                      <c:pt idx="791">
                        <c:v>1.5241732230382634E-3</c:v>
                      </c:pt>
                      <c:pt idx="792">
                        <c:v>1.5174111099964611E-3</c:v>
                      </c:pt>
                      <c:pt idx="793">
                        <c:v>1.6459724802233831E-3</c:v>
                      </c:pt>
                      <c:pt idx="794">
                        <c:v>1.3712433715488382E-3</c:v>
                      </c:pt>
                      <c:pt idx="795">
                        <c:v>1.3644688765458257E-3</c:v>
                      </c:pt>
                      <c:pt idx="796">
                        <c:v>1.3658321097968266E-3</c:v>
                      </c:pt>
                      <c:pt idx="797">
                        <c:v>1.3616056009313358E-3</c:v>
                      </c:pt>
                      <c:pt idx="798">
                        <c:v>1.354777685949803E-3</c:v>
                      </c:pt>
                      <c:pt idx="799">
                        <c:v>1.4876434311347549E-3</c:v>
                      </c:pt>
                      <c:pt idx="800">
                        <c:v>1.4896884474047279E-3</c:v>
                      </c:pt>
                      <c:pt idx="801">
                        <c:v>1.4828049998848857E-3</c:v>
                      </c:pt>
                      <c:pt idx="802">
                        <c:v>1.4042255437552772E-3</c:v>
                      </c:pt>
                      <c:pt idx="803">
                        <c:v>1.3366224604087398E-3</c:v>
                      </c:pt>
                      <c:pt idx="804">
                        <c:v>1.3297122705525119E-3</c:v>
                      </c:pt>
                      <c:pt idx="805">
                        <c:v>1.3228021542991597E-3</c:v>
                      </c:pt>
                      <c:pt idx="806">
                        <c:v>1.3266266662862721E-3</c:v>
                      </c:pt>
                      <c:pt idx="807">
                        <c:v>1.3196602757826162E-3</c:v>
                      </c:pt>
                      <c:pt idx="808">
                        <c:v>1.3153418285257823E-3</c:v>
                      </c:pt>
                      <c:pt idx="809">
                        <c:v>1.3083615222413011E-3</c:v>
                      </c:pt>
                      <c:pt idx="810">
                        <c:v>1.2390670153487821E-3</c:v>
                      </c:pt>
                      <c:pt idx="811">
                        <c:v>1.2320660647121325E-3</c:v>
                      </c:pt>
                      <c:pt idx="812">
                        <c:v>1.225043416913244E-3</c:v>
                      </c:pt>
                      <c:pt idx="813">
                        <c:v>1.4287486457419461E-3</c:v>
                      </c:pt>
                      <c:pt idx="814">
                        <c:v>1.421800674015355E-3</c:v>
                      </c:pt>
                      <c:pt idx="815">
                        <c:v>1.4147774664911537E-3</c:v>
                      </c:pt>
                      <c:pt idx="816">
                        <c:v>1.2827675071568785E-3</c:v>
                      </c:pt>
                      <c:pt idx="817">
                        <c:v>1.2730661351581249E-3</c:v>
                      </c:pt>
                      <c:pt idx="818">
                        <c:v>1.2659719127537795E-3</c:v>
                      </c:pt>
                      <c:pt idx="819">
                        <c:v>1.2693327891078467E-3</c:v>
                      </c:pt>
                      <c:pt idx="820">
                        <c:v>1.1881768969244501E-3</c:v>
                      </c:pt>
                      <c:pt idx="821">
                        <c:v>1.1810388069059044E-3</c:v>
                      </c:pt>
                      <c:pt idx="822">
                        <c:v>1.2531218352766745E-3</c:v>
                      </c:pt>
                      <c:pt idx="823">
                        <c:v>1.179072640565187E-3</c:v>
                      </c:pt>
                      <c:pt idx="824">
                        <c:v>1.1718594112360445E-3</c:v>
                      </c:pt>
                      <c:pt idx="825">
                        <c:v>1.3400340242322424E-3</c:v>
                      </c:pt>
                      <c:pt idx="826">
                        <c:v>1.3326492569644402E-3</c:v>
                      </c:pt>
                      <c:pt idx="827">
                        <c:v>1.3252645715724288E-3</c:v>
                      </c:pt>
                      <c:pt idx="828">
                        <c:v>1.2574639320161354E-3</c:v>
                      </c:pt>
                      <c:pt idx="829">
                        <c:v>1.8043400095521661E-3</c:v>
                      </c:pt>
                      <c:pt idx="830">
                        <c:v>1.7967406913136006E-3</c:v>
                      </c:pt>
                      <c:pt idx="831">
                        <c:v>1.8173463925711657E-3</c:v>
                      </c:pt>
                      <c:pt idx="832">
                        <c:v>1.6105883874093405E-3</c:v>
                      </c:pt>
                      <c:pt idx="833">
                        <c:v>1.6027108154248999E-3</c:v>
                      </c:pt>
                      <c:pt idx="834">
                        <c:v>1.5516347523651971E-3</c:v>
                      </c:pt>
                      <c:pt idx="835">
                        <c:v>1.9469420545499927E-3</c:v>
                      </c:pt>
                      <c:pt idx="836">
                        <c:v>2.070221208548397E-3</c:v>
                      </c:pt>
                      <c:pt idx="837">
                        <c:v>2.0616098832957207E-3</c:v>
                      </c:pt>
                      <c:pt idx="838">
                        <c:v>1.7945852917875542E-3</c:v>
                      </c:pt>
                      <c:pt idx="839">
                        <c:v>1.8414550478681234E-3</c:v>
                      </c:pt>
                      <c:pt idx="840">
                        <c:v>2.2459215283037702E-3</c:v>
                      </c:pt>
                      <c:pt idx="841">
                        <c:v>2.23680609908544E-3</c:v>
                      </c:pt>
                      <c:pt idx="842">
                        <c:v>2.3791560441685932E-3</c:v>
                      </c:pt>
                      <c:pt idx="843">
                        <c:v>2.4667911752626376E-3</c:v>
                      </c:pt>
                      <c:pt idx="844">
                        <c:v>2.2623238190635632E-3</c:v>
                      </c:pt>
                      <c:pt idx="845">
                        <c:v>3.1582173556355224E-3</c:v>
                      </c:pt>
                      <c:pt idx="846">
                        <c:v>3.1477326883434641E-3</c:v>
                      </c:pt>
                      <c:pt idx="847">
                        <c:v>3.5564431131813513E-3</c:v>
                      </c:pt>
                      <c:pt idx="848">
                        <c:v>4.2926852641707669E-3</c:v>
                      </c:pt>
                      <c:pt idx="849">
                        <c:v>4.4641693737253714E-3</c:v>
                      </c:pt>
                      <c:pt idx="850">
                        <c:v>4.2282325586566515E-3</c:v>
                      </c:pt>
                      <c:pt idx="851">
                        <c:v>4.6255261201139123E-3</c:v>
                      </c:pt>
                      <c:pt idx="852">
                        <c:v>3.6757614244631357E-3</c:v>
                      </c:pt>
                      <c:pt idx="853">
                        <c:v>4.5676646747606015E-3</c:v>
                      </c:pt>
                      <c:pt idx="854">
                        <c:v>4.7699170250825899E-3</c:v>
                      </c:pt>
                      <c:pt idx="855">
                        <c:v>4.7563601482520316E-3</c:v>
                      </c:pt>
                      <c:pt idx="856">
                        <c:v>4.742803560506402E-3</c:v>
                      </c:pt>
                      <c:pt idx="857">
                        <c:v>5.1124027084257784E-3</c:v>
                      </c:pt>
                      <c:pt idx="858">
                        <c:v>4.5190283826804295E-3</c:v>
                      </c:pt>
                      <c:pt idx="859">
                        <c:v>4.5038631298114241E-3</c:v>
                      </c:pt>
                      <c:pt idx="860">
                        <c:v>4.6401404304819011E-3</c:v>
                      </c:pt>
                      <c:pt idx="861">
                        <c:v>6.2363348903621101E-3</c:v>
                      </c:pt>
                      <c:pt idx="862">
                        <c:v>7.6400722099007109E-3</c:v>
                      </c:pt>
                      <c:pt idx="863">
                        <c:v>7.8779021937901064E-3</c:v>
                      </c:pt>
                      <c:pt idx="864">
                        <c:v>8.3767729045294698E-3</c:v>
                      </c:pt>
                      <c:pt idx="865">
                        <c:v>9.0539565356140619E-3</c:v>
                      </c:pt>
                      <c:pt idx="866">
                        <c:v>9.0365170810045234E-3</c:v>
                      </c:pt>
                      <c:pt idx="867">
                        <c:v>1.0642280886847067E-2</c:v>
                      </c:pt>
                      <c:pt idx="868">
                        <c:v>1.3613946151985927E-2</c:v>
                      </c:pt>
                      <c:pt idx="869">
                        <c:v>1.4051465250231727E-2</c:v>
                      </c:pt>
                      <c:pt idx="870">
                        <c:v>1.4804706253156288E-2</c:v>
                      </c:pt>
                      <c:pt idx="871">
                        <c:v>1.4785233865545073E-2</c:v>
                      </c:pt>
                      <c:pt idx="872">
                        <c:v>1.5788677103341434E-2</c:v>
                      </c:pt>
                      <c:pt idx="873">
                        <c:v>1.604894663968242E-2</c:v>
                      </c:pt>
                      <c:pt idx="874">
                        <c:v>1.6311068953643672E-2</c:v>
                      </c:pt>
                      <c:pt idx="875">
                        <c:v>2.0818784362655288E-2</c:v>
                      </c:pt>
                      <c:pt idx="876">
                        <c:v>2.3689208443027465E-2</c:v>
                      </c:pt>
                      <c:pt idx="877">
                        <c:v>2.3952850498489608E-2</c:v>
                      </c:pt>
                      <c:pt idx="878">
                        <c:v>2.5840083503760478E-2</c:v>
                      </c:pt>
                      <c:pt idx="879">
                        <c:v>2.9580386961815201E-2</c:v>
                      </c:pt>
                      <c:pt idx="880">
                        <c:v>2.9558534583364122E-2</c:v>
                      </c:pt>
                      <c:pt idx="881">
                        <c:v>3.3825809139662308E-2</c:v>
                      </c:pt>
                      <c:pt idx="882">
                        <c:v>3.9079676914563315E-2</c:v>
                      </c:pt>
                      <c:pt idx="883">
                        <c:v>3.9056067394181132E-2</c:v>
                      </c:pt>
                      <c:pt idx="884">
                        <c:v>4.5028875554081152E-2</c:v>
                      </c:pt>
                      <c:pt idx="885">
                        <c:v>4.9156480438664919E-2</c:v>
                      </c:pt>
                      <c:pt idx="886">
                        <c:v>4.9132723427291622E-2</c:v>
                      </c:pt>
                      <c:pt idx="887">
                        <c:v>6.2079453155885117E-2</c:v>
                      </c:pt>
                      <c:pt idx="888">
                        <c:v>6.7648218013139347E-2</c:v>
                      </c:pt>
                      <c:pt idx="889">
                        <c:v>6.9227906613278697E-2</c:v>
                      </c:pt>
                      <c:pt idx="890">
                        <c:v>7.8915740682398691E-2</c:v>
                      </c:pt>
                      <c:pt idx="891">
                        <c:v>9.6944071368562021E-2</c:v>
                      </c:pt>
                      <c:pt idx="892">
                        <c:v>9.6912679630437232E-2</c:v>
                      </c:pt>
                      <c:pt idx="893">
                        <c:v>0.10124521479091619</c:v>
                      </c:pt>
                      <c:pt idx="894">
                        <c:v>0.12624505219650908</c:v>
                      </c:pt>
                      <c:pt idx="895">
                        <c:v>0.12620977782775913</c:v>
                      </c:pt>
                      <c:pt idx="896">
                        <c:v>0.13756679541833067</c:v>
                      </c:pt>
                      <c:pt idx="897">
                        <c:v>0.14599706629019263</c:v>
                      </c:pt>
                      <c:pt idx="898">
                        <c:v>0.15424985542602654</c:v>
                      </c:pt>
                      <c:pt idx="899">
                        <c:v>0.16091119219415875</c:v>
                      </c:pt>
                      <c:pt idx="900">
                        <c:v>0.17290740187288703</c:v>
                      </c:pt>
                      <c:pt idx="901">
                        <c:v>0.1747308724564047</c:v>
                      </c:pt>
                      <c:pt idx="902">
                        <c:v>0.18495456372276439</c:v>
                      </c:pt>
                      <c:pt idx="903">
                        <c:v>0.19974020638721379</c:v>
                      </c:pt>
                      <c:pt idx="904">
                        <c:v>0.21343259005776041</c:v>
                      </c:pt>
                      <c:pt idx="905">
                        <c:v>0.22096272911260667</c:v>
                      </c:pt>
                      <c:pt idx="906">
                        <c:v>0.23101293786526345</c:v>
                      </c:pt>
                      <c:pt idx="907">
                        <c:v>0.23653850810154087</c:v>
                      </c:pt>
                      <c:pt idx="908">
                        <c:v>0.25141500989522214</c:v>
                      </c:pt>
                      <c:pt idx="909">
                        <c:v>0.2606288732876525</c:v>
                      </c:pt>
                      <c:pt idx="910">
                        <c:v>0.26705809968865241</c:v>
                      </c:pt>
                      <c:pt idx="911">
                        <c:v>0.28335472038251064</c:v>
                      </c:pt>
                      <c:pt idx="912">
                        <c:v>0.28330019998839107</c:v>
                      </c:pt>
                      <c:pt idx="913">
                        <c:v>0.29020446721907184</c:v>
                      </c:pt>
                      <c:pt idx="914">
                        <c:v>0.31903619287396678</c:v>
                      </c:pt>
                      <c:pt idx="915">
                        <c:v>0.31897862902652513</c:v>
                      </c:pt>
                      <c:pt idx="916">
                        <c:v>0.32265988745380636</c:v>
                      </c:pt>
                      <c:pt idx="917">
                        <c:v>0.33228717719074269</c:v>
                      </c:pt>
                      <c:pt idx="918">
                        <c:v>0.33910991810971275</c:v>
                      </c:pt>
                      <c:pt idx="919">
                        <c:v>0.3381362568963151</c:v>
                      </c:pt>
                      <c:pt idx="920">
                        <c:v>0.36597129140506179</c:v>
                      </c:pt>
                      <c:pt idx="921">
                        <c:v>0.36986355676354116</c:v>
                      </c:pt>
                      <c:pt idx="922">
                        <c:v>0.36980284681795295</c:v>
                      </c:pt>
                      <c:pt idx="923">
                        <c:v>0.37786410807061016</c:v>
                      </c:pt>
                      <c:pt idx="924">
                        <c:v>0.38133623215268175</c:v>
                      </c:pt>
                      <c:pt idx="925">
                        <c:v>0.38602524391552745</c:v>
                      </c:pt>
                      <c:pt idx="926">
                        <c:v>0.39056252034717731</c:v>
                      </c:pt>
                      <c:pt idx="927">
                        <c:v>0.37151664104515941</c:v>
                      </c:pt>
                      <c:pt idx="928">
                        <c:v>0.37145404318670144</c:v>
                      </c:pt>
                      <c:pt idx="929">
                        <c:v>0.33648546412535774</c:v>
                      </c:pt>
                      <c:pt idx="930">
                        <c:v>0.33642513934240881</c:v>
                      </c:pt>
                      <c:pt idx="931">
                        <c:v>0.33043571528625487</c:v>
                      </c:pt>
                      <c:pt idx="932">
                        <c:v>0.28609928454407568</c:v>
                      </c:pt>
                      <c:pt idx="933">
                        <c:v>0.24692043480008738</c:v>
                      </c:pt>
                      <c:pt idx="934">
                        <c:v>0.24686929751524808</c:v>
                      </c:pt>
                      <c:pt idx="935">
                        <c:v>0.22575179160670297</c:v>
                      </c:pt>
                      <c:pt idx="936">
                        <c:v>0.14112452880816739</c:v>
                      </c:pt>
                      <c:pt idx="937">
                        <c:v>0.12861897546819315</c:v>
                      </c:pt>
                      <c:pt idx="938">
                        <c:v>8.8037994064960864E-2</c:v>
                      </c:pt>
                      <c:pt idx="939">
                        <c:v>5.6821090107043344E-2</c:v>
                      </c:pt>
                      <c:pt idx="940">
                        <c:v>4.9720602794110794E-2</c:v>
                      </c:pt>
                      <c:pt idx="941">
                        <c:v>2.9708211528278666E-2</c:v>
                      </c:pt>
                      <c:pt idx="942">
                        <c:v>1.1948100274674646E-2</c:v>
                      </c:pt>
                      <c:pt idx="943">
                        <c:v>8.481308119538046E-3</c:v>
                      </c:pt>
                      <c:pt idx="944">
                        <c:v>5.8579022883171045E-3</c:v>
                      </c:pt>
                      <c:pt idx="945">
                        <c:v>5.8378394776386795E-3</c:v>
                      </c:pt>
                      <c:pt idx="946">
                        <c:v>5.2345304710434953E-3</c:v>
                      </c:pt>
                      <c:pt idx="947">
                        <c:v>4.1896097136561476E-3</c:v>
                      </c:pt>
                      <c:pt idx="948">
                        <c:v>4.1734528376458895E-3</c:v>
                      </c:pt>
                      <c:pt idx="949">
                        <c:v>3.2797286706728224E-3</c:v>
                      </c:pt>
                      <c:pt idx="950">
                        <c:v>2.625135066352236E-3</c:v>
                      </c:pt>
                      <c:pt idx="951">
                        <c:v>2.4917845741658571E-3</c:v>
                      </c:pt>
                      <c:pt idx="952">
                        <c:v>2.4796633631825344E-3</c:v>
                      </c:pt>
                      <c:pt idx="953">
                        <c:v>2.242356374336995E-3</c:v>
                      </c:pt>
                      <c:pt idx="954">
                        <c:v>2.3326349656375834E-3</c:v>
                      </c:pt>
                      <c:pt idx="955">
                        <c:v>2.1349852467618716E-3</c:v>
                      </c:pt>
                      <c:pt idx="956">
                        <c:v>1.9589844267972499E-3</c:v>
                      </c:pt>
                      <c:pt idx="957">
                        <c:v>1.7805466355557558E-3</c:v>
                      </c:pt>
                      <c:pt idx="958">
                        <c:v>1.643818389315291E-3</c:v>
                      </c:pt>
                      <c:pt idx="959">
                        <c:v>1.793586698190284E-3</c:v>
                      </c:pt>
                      <c:pt idx="960">
                        <c:v>1.7857092639332499E-3</c:v>
                      </c:pt>
                      <c:pt idx="961">
                        <c:v>1.6749612720695587E-3</c:v>
                      </c:pt>
                      <c:pt idx="962">
                        <c:v>1.3863423451027897E-3</c:v>
                      </c:pt>
                      <c:pt idx="963">
                        <c:v>1.2440224353447943E-3</c:v>
                      </c:pt>
                      <c:pt idx="964">
                        <c:v>1.2372514101430642E-3</c:v>
                      </c:pt>
                      <c:pt idx="965">
                        <c:v>1.190039198358246E-3</c:v>
                      </c:pt>
                      <c:pt idx="966">
                        <c:v>1.5767729020494969E-3</c:v>
                      </c:pt>
                      <c:pt idx="967">
                        <c:v>1.5142165897407828E-3</c:v>
                      </c:pt>
                      <c:pt idx="968">
                        <c:v>1.4104964115792113E-3</c:v>
                      </c:pt>
                      <c:pt idx="969">
                        <c:v>1.0957710875776033E-3</c:v>
                      </c:pt>
                      <c:pt idx="970">
                        <c:v>1.0565782442140228E-3</c:v>
                      </c:pt>
                      <c:pt idx="971">
                        <c:v>1.0562098108537652E-3</c:v>
                      </c:pt>
                      <c:pt idx="972">
                        <c:v>9.9360372936997156E-4</c:v>
                      </c:pt>
                      <c:pt idx="973">
                        <c:v>9.3831338027064416E-4</c:v>
                      </c:pt>
                      <c:pt idx="974">
                        <c:v>1.0410319262640518E-3</c:v>
                      </c:pt>
                      <c:pt idx="975">
                        <c:v>1.1978115881504275E-3</c:v>
                      </c:pt>
                      <c:pt idx="976">
                        <c:v>1.1667382501971114E-3</c:v>
                      </c:pt>
                      <c:pt idx="977">
                        <c:v>8.4407992753961084E-4</c:v>
                      </c:pt>
                      <c:pt idx="978">
                        <c:v>9.2605557822379877E-4</c:v>
                      </c:pt>
                      <c:pt idx="979">
                        <c:v>8.9917985304322997E-4</c:v>
                      </c:pt>
                      <c:pt idx="980">
                        <c:v>7.2616031378547633E-4</c:v>
                      </c:pt>
                      <c:pt idx="981">
                        <c:v>9.1936921584212451E-4</c:v>
                      </c:pt>
                      <c:pt idx="982">
                        <c:v>8.9883530318398644E-4</c:v>
                      </c:pt>
                      <c:pt idx="983">
                        <c:v>9.2559055712241906E-4</c:v>
                      </c:pt>
                      <c:pt idx="984">
                        <c:v>9.2081478865789772E-4</c:v>
                      </c:pt>
                      <c:pt idx="985">
                        <c:v>8.9729492707421848E-4</c:v>
                      </c:pt>
                      <c:pt idx="986">
                        <c:v>7.8190182854790942E-4</c:v>
                      </c:pt>
                      <c:pt idx="987">
                        <c:v>7.3148755061534158E-4</c:v>
                      </c:pt>
                      <c:pt idx="988">
                        <c:v>7.0250932698226627E-4</c:v>
                      </c:pt>
                      <c:pt idx="989">
                        <c:v>7.4238305602298887E-4</c:v>
                      </c:pt>
                      <c:pt idx="990">
                        <c:v>7.3795906555430358E-4</c:v>
                      </c:pt>
                      <c:pt idx="991">
                        <c:v>7.1962414346044424E-4</c:v>
                      </c:pt>
                      <c:pt idx="992">
                        <c:v>7.0023198518538959E-4</c:v>
                      </c:pt>
                      <c:pt idx="993">
                        <c:v>6.9598336503594001E-4</c:v>
                      </c:pt>
                      <c:pt idx="994">
                        <c:v>5.9630542046190367E-4</c:v>
                      </c:pt>
                      <c:pt idx="995">
                        <c:v>7.448318655785761E-4</c:v>
                      </c:pt>
                      <c:pt idx="996">
                        <c:v>6.997206335624727E-4</c:v>
                      </c:pt>
                      <c:pt idx="997">
                        <c:v>6.7939910558297381E-4</c:v>
                      </c:pt>
                      <c:pt idx="998">
                        <c:v>5.8373756027698634E-4</c:v>
                      </c:pt>
                      <c:pt idx="999">
                        <c:v>5.0125700487229231E-4</c:v>
                      </c:pt>
                      <c:pt idx="1000">
                        <c:v>4.8674895824979566E-4</c:v>
                      </c:pt>
                      <c:pt idx="1001">
                        <c:v>5.4934369623344404E-4</c:v>
                      </c:pt>
                      <c:pt idx="1002">
                        <c:v>5.4557635662331853E-4</c:v>
                      </c:pt>
                      <c:pt idx="1003">
                        <c:v>7.1780182702719706E-4</c:v>
                      </c:pt>
                      <c:pt idx="1004">
                        <c:v>7.3605172469423056E-4</c:v>
                      </c:pt>
                      <c:pt idx="1005">
                        <c:v>7.3242371252570234E-4</c:v>
                      </c:pt>
                      <c:pt idx="1006">
                        <c:v>6.0889699558642877E-4</c:v>
                      </c:pt>
                      <c:pt idx="1007">
                        <c:v>5.9420502670553329E-4</c:v>
                      </c:pt>
                      <c:pt idx="1008">
                        <c:v>5.9070675800404937E-4</c:v>
                      </c:pt>
                      <c:pt idx="1009">
                        <c:v>5.7779120652799558E-4</c:v>
                      </c:pt>
                      <c:pt idx="1010">
                        <c:v>5.663689967853804E-4</c:v>
                      </c:pt>
                      <c:pt idx="1011">
                        <c:v>5.6297473437575362E-4</c:v>
                      </c:pt>
                      <c:pt idx="1012">
                        <c:v>6.5122730426336341E-4</c:v>
                      </c:pt>
                      <c:pt idx="1013">
                        <c:v>6.715259786861321E-4</c:v>
                      </c:pt>
                      <c:pt idx="1014">
                        <c:v>6.6823263965189086E-4</c:v>
                      </c:pt>
                      <c:pt idx="1015">
                        <c:v>5.9104863026555432E-4</c:v>
                      </c:pt>
                      <c:pt idx="1016">
                        <c:v>6.8283500744815799E-4</c:v>
                      </c:pt>
                      <c:pt idx="1017">
                        <c:v>6.7959756299810852E-4</c:v>
                      </c:pt>
                      <c:pt idx="1018">
                        <c:v>7.315171326506164E-4</c:v>
                      </c:pt>
                      <c:pt idx="1019">
                        <c:v>6.6433554455723172E-4</c:v>
                      </c:pt>
                      <c:pt idx="1020">
                        <c:v>6.6114041738489146E-4</c:v>
                      </c:pt>
                      <c:pt idx="1021">
                        <c:v>7.1329049575551053E-4</c:v>
                      </c:pt>
                      <c:pt idx="1022">
                        <c:v>6.4691340571713669E-4</c:v>
                      </c:pt>
                      <c:pt idx="1023">
                        <c:v>6.3789326385167071E-4</c:v>
                      </c:pt>
                      <c:pt idx="1024">
                        <c:v>6.3301295150957314E-4</c:v>
                      </c:pt>
                      <c:pt idx="1025">
                        <c:v>6.2421921771949615E-4</c:v>
                      </c:pt>
                      <c:pt idx="1026">
                        <c:v>6.2112793238618417E-4</c:v>
                      </c:pt>
                      <c:pt idx="1027">
                        <c:v>6.432028545111276E-4</c:v>
                      </c:pt>
                      <c:pt idx="1028">
                        <c:v>6.6843668347961731E-4</c:v>
                      </c:pt>
                      <c:pt idx="1029">
                        <c:v>6.6538378291011409E-4</c:v>
                      </c:pt>
                      <c:pt idx="1030">
                        <c:v>6.635022263483982E-4</c:v>
                      </c:pt>
                      <c:pt idx="1031">
                        <c:v>6.6044394800742444E-4</c:v>
                      </c:pt>
                      <c:pt idx="1032">
                        <c:v>6.5794732080743778E-4</c:v>
                      </c:pt>
                      <c:pt idx="1033">
                        <c:v>6.4966170551748758E-4</c:v>
                      </c:pt>
                      <c:pt idx="1034">
                        <c:v>6.4662527673841729E-4</c:v>
                      </c:pt>
                      <c:pt idx="1035">
                        <c:v>6.4133158994301314E-4</c:v>
                      </c:pt>
                      <c:pt idx="1036">
                        <c:v>7.2727527124642527E-4</c:v>
                      </c:pt>
                      <c:pt idx="1037">
                        <c:v>7.1982231929024545E-4</c:v>
                      </c:pt>
                      <c:pt idx="1038">
                        <c:v>7.1682291836224919E-4</c:v>
                      </c:pt>
                      <c:pt idx="1039">
                        <c:v>5.6365925076101405E-4</c:v>
                      </c:pt>
                      <c:pt idx="1040">
                        <c:v>5.9069414747443436E-4</c:v>
                      </c:pt>
                      <c:pt idx="1041">
                        <c:v>5.8665546200248233E-4</c:v>
                      </c:pt>
                      <c:pt idx="1042">
                        <c:v>5.8365723494757606E-4</c:v>
                      </c:pt>
                      <c:pt idx="1043">
                        <c:v>7.3055997802776585E-4</c:v>
                      </c:pt>
                      <c:pt idx="1044">
                        <c:v>7.2567571659159624E-4</c:v>
                      </c:pt>
                      <c:pt idx="1045">
                        <c:v>7.5126359536038811E-4</c:v>
                      </c:pt>
                      <c:pt idx="1046">
                        <c:v>7.4828255876937394E-4</c:v>
                      </c:pt>
                      <c:pt idx="1047">
                        <c:v>6.5403949424616985E-4</c:v>
                      </c:pt>
                      <c:pt idx="1048">
                        <c:v>7.3974792670254892E-4</c:v>
                      </c:pt>
                      <c:pt idx="1049">
                        <c:v>7.367772583524502E-4</c:v>
                      </c:pt>
                      <c:pt idx="1050">
                        <c:v>7.3252649659413685E-4</c:v>
                      </c:pt>
                      <c:pt idx="1051">
                        <c:v>6.9746723209357419E-4</c:v>
                      </c:pt>
                      <c:pt idx="1052">
                        <c:v>6.9451201187123077E-4</c:v>
                      </c:pt>
                      <c:pt idx="1053">
                        <c:v>6.3291781990596581E-4</c:v>
                      </c:pt>
                      <c:pt idx="1054">
                        <c:v>6.2887525312231617E-4</c:v>
                      </c:pt>
                      <c:pt idx="1055">
                        <c:v>6.2592270448771253E-4</c:v>
                      </c:pt>
                      <c:pt idx="1056">
                        <c:v>6.8268618741054992E-4</c:v>
                      </c:pt>
                      <c:pt idx="1057">
                        <c:v>6.7855622182651752E-4</c:v>
                      </c:pt>
                      <c:pt idx="1058">
                        <c:v>6.7560619688140726E-4</c:v>
                      </c:pt>
                      <c:pt idx="1059">
                        <c:v>7.0098759020750096E-4</c:v>
                      </c:pt>
                      <c:pt idx="1060">
                        <c:v>6.9565253857439217E-4</c:v>
                      </c:pt>
                      <c:pt idx="1061">
                        <c:v>6.9271765517563198E-4</c:v>
                      </c:pt>
                      <c:pt idx="1062">
                        <c:v>6.6039704304079799E-4</c:v>
                      </c:pt>
                      <c:pt idx="1063">
                        <c:v>6.5802543796635124E-4</c:v>
                      </c:pt>
                      <c:pt idx="1064">
                        <c:v>6.5508811683715547E-4</c:v>
                      </c:pt>
                      <c:pt idx="1065">
                        <c:v>5.050768122421786E-4</c:v>
                      </c:pt>
                      <c:pt idx="1066">
                        <c:v>6.4919918467056328E-4</c:v>
                      </c:pt>
                      <c:pt idx="1067">
                        <c:v>6.4626195945301104E-4</c:v>
                      </c:pt>
                      <c:pt idx="1068">
                        <c:v>6.3788358212851825E-4</c:v>
                      </c:pt>
                      <c:pt idx="1069">
                        <c:v>7.2368207802446147E-4</c:v>
                      </c:pt>
                      <c:pt idx="1070">
                        <c:v>7.2076466244525657E-4</c:v>
                      </c:pt>
                      <c:pt idx="1071">
                        <c:v>7.1480601418141235E-4</c:v>
                      </c:pt>
                      <c:pt idx="1072">
                        <c:v>7.1187509948299871E-4</c:v>
                      </c:pt>
                      <c:pt idx="1073">
                        <c:v>7.3805876907329278E-4</c:v>
                      </c:pt>
                      <c:pt idx="1074">
                        <c:v>7.3019946950802594E-4</c:v>
                      </c:pt>
                      <c:pt idx="1075">
                        <c:v>6.1175014565492344E-4</c:v>
                      </c:pt>
                      <c:pt idx="1076">
                        <c:v>6.0480637148875864E-4</c:v>
                      </c:pt>
                      <c:pt idx="1077">
                        <c:v>6.2695535936165404E-4</c:v>
                      </c:pt>
                      <c:pt idx="1078">
                        <c:v>6.8116759509829095E-4</c:v>
                      </c:pt>
                      <c:pt idx="1079">
                        <c:v>8.8742717887096653E-4</c:v>
                      </c:pt>
                      <c:pt idx="1080">
                        <c:v>8.8019488987918059E-4</c:v>
                      </c:pt>
                      <c:pt idx="1081">
                        <c:v>9.3514041652702478E-4</c:v>
                      </c:pt>
                      <c:pt idx="1082">
                        <c:v>7.8268623887932636E-4</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numCache>
                  </c:numRef>
                </c:xVal>
                <c:yVal>
                  <c:numRef>
                    <c:extLst xmlns:c15="http://schemas.microsoft.com/office/drawing/2012/chart">
                      <c:ext xmlns:c15="http://schemas.microsoft.com/office/drawing/2012/chart" uri="{02D57815-91ED-43cb-92C2-25804820EDAC}">
                        <c15:formulaRef>
                          <c15:sqref>Bq!$H$28:$H$1139</c15:sqref>
                        </c15:formulaRef>
                      </c:ext>
                    </c:extLst>
                    <c:numCache>
                      <c:formatCode>General</c:formatCode>
                      <c:ptCount val="1112"/>
                      <c:pt idx="0">
                        <c:v>0</c:v>
                      </c:pt>
                      <c:pt idx="1">
                        <c:v>0.10000100000000023</c:v>
                      </c:pt>
                      <c:pt idx="2">
                        <c:v>0.20000100000000032</c:v>
                      </c:pt>
                      <c:pt idx="3">
                        <c:v>0.30000100000000041</c:v>
                      </c:pt>
                      <c:pt idx="4">
                        <c:v>0.40000000000000036</c:v>
                      </c:pt>
                      <c:pt idx="5">
                        <c:v>0.50000000000000044</c:v>
                      </c:pt>
                      <c:pt idx="6">
                        <c:v>0.60000000000000009</c:v>
                      </c:pt>
                      <c:pt idx="7">
                        <c:v>0.70000000000000018</c:v>
                      </c:pt>
                      <c:pt idx="8">
                        <c:v>0.80000000000000027</c:v>
                      </c:pt>
                      <c:pt idx="9">
                        <c:v>0.90000000000000036</c:v>
                      </c:pt>
                      <c:pt idx="10">
                        <c:v>1.0000000000000004</c:v>
                      </c:pt>
                      <c:pt idx="11">
                        <c:v>1.1000000000000005</c:v>
                      </c:pt>
                      <c:pt idx="12">
                        <c:v>1.2000000000000002</c:v>
                      </c:pt>
                      <c:pt idx="13">
                        <c:v>1.2999999999999998</c:v>
                      </c:pt>
                      <c:pt idx="14">
                        <c:v>1.3999990000000002</c:v>
                      </c:pt>
                      <c:pt idx="15">
                        <c:v>1.4999990000000003</c:v>
                      </c:pt>
                      <c:pt idx="16">
                        <c:v>1.5999990000000004</c:v>
                      </c:pt>
                      <c:pt idx="17">
                        <c:v>1.6999990000000005</c:v>
                      </c:pt>
                      <c:pt idx="18">
                        <c:v>1.7999989999999997</c:v>
                      </c:pt>
                      <c:pt idx="19">
                        <c:v>1.8999990000000002</c:v>
                      </c:pt>
                      <c:pt idx="20">
                        <c:v>1.9999989999999999</c:v>
                      </c:pt>
                      <c:pt idx="21">
                        <c:v>2.0999990000000004</c:v>
                      </c:pt>
                      <c:pt idx="22">
                        <c:v>2.199999</c:v>
                      </c:pt>
                      <c:pt idx="23">
                        <c:v>2.2999990000000006</c:v>
                      </c:pt>
                      <c:pt idx="24">
                        <c:v>2.3999980000000001</c:v>
                      </c:pt>
                      <c:pt idx="25">
                        <c:v>2.4999979999999997</c:v>
                      </c:pt>
                      <c:pt idx="26">
                        <c:v>2.5999980000000003</c:v>
                      </c:pt>
                      <c:pt idx="27">
                        <c:v>2.6999979999999999</c:v>
                      </c:pt>
                      <c:pt idx="28">
                        <c:v>2.7999980000000004</c:v>
                      </c:pt>
                      <c:pt idx="29">
                        <c:v>2.8999980000000001</c:v>
                      </c:pt>
                      <c:pt idx="30">
                        <c:v>2.9999980000000006</c:v>
                      </c:pt>
                      <c:pt idx="31">
                        <c:v>3.0999980000000003</c:v>
                      </c:pt>
                      <c:pt idx="32">
                        <c:v>3.1999980000000008</c:v>
                      </c:pt>
                      <c:pt idx="33">
                        <c:v>3.2999980000000004</c:v>
                      </c:pt>
                      <c:pt idx="34">
                        <c:v>3.3999979999999992</c:v>
                      </c:pt>
                      <c:pt idx="35">
                        <c:v>3.4999970000000005</c:v>
                      </c:pt>
                      <c:pt idx="36">
                        <c:v>3.5999970000000001</c:v>
                      </c:pt>
                      <c:pt idx="37">
                        <c:v>3.6999970000000006</c:v>
                      </c:pt>
                      <c:pt idx="38">
                        <c:v>3.7999970000000003</c:v>
                      </c:pt>
                      <c:pt idx="39">
                        <c:v>3.8999970000000008</c:v>
                      </c:pt>
                      <c:pt idx="40">
                        <c:v>3.9999970000000005</c:v>
                      </c:pt>
                      <c:pt idx="41">
                        <c:v>4.0999969999999992</c:v>
                      </c:pt>
                      <c:pt idx="42">
                        <c:v>4.1999969999999998</c:v>
                      </c:pt>
                      <c:pt idx="43">
                        <c:v>4.2999970000000003</c:v>
                      </c:pt>
                      <c:pt idx="44">
                        <c:v>4.3999969999999999</c:v>
                      </c:pt>
                      <c:pt idx="45">
                        <c:v>4.4999960000000003</c:v>
                      </c:pt>
                      <c:pt idx="46">
                        <c:v>4.5999960000000009</c:v>
                      </c:pt>
                      <c:pt idx="47">
                        <c:v>4.6999960000000005</c:v>
                      </c:pt>
                      <c:pt idx="48">
                        <c:v>4.7999959999999993</c:v>
                      </c:pt>
                      <c:pt idx="49">
                        <c:v>4.8999959999999998</c:v>
                      </c:pt>
                      <c:pt idx="50">
                        <c:v>4.9999960000000003</c:v>
                      </c:pt>
                      <c:pt idx="51">
                        <c:v>5.099996</c:v>
                      </c:pt>
                      <c:pt idx="52">
                        <c:v>5.1999959999999996</c:v>
                      </c:pt>
                      <c:pt idx="53">
                        <c:v>5.2999960000000002</c:v>
                      </c:pt>
                      <c:pt idx="54">
                        <c:v>5.3999960000000007</c:v>
                      </c:pt>
                      <c:pt idx="55">
                        <c:v>5.4999960000000003</c:v>
                      </c:pt>
                      <c:pt idx="56">
                        <c:v>5.5999949999999998</c:v>
                      </c:pt>
                      <c:pt idx="57">
                        <c:v>5.6999950000000004</c:v>
                      </c:pt>
                      <c:pt idx="58">
                        <c:v>5.799995</c:v>
                      </c:pt>
                      <c:pt idx="59">
                        <c:v>5.8999949999999997</c:v>
                      </c:pt>
                      <c:pt idx="60">
                        <c:v>5.9999949999999993</c:v>
                      </c:pt>
                      <c:pt idx="61">
                        <c:v>6.0999950000000007</c:v>
                      </c:pt>
                      <c:pt idx="62">
                        <c:v>6.1999950000000004</c:v>
                      </c:pt>
                      <c:pt idx="63">
                        <c:v>6.299995</c:v>
                      </c:pt>
                      <c:pt idx="64">
                        <c:v>6.3999950000000014</c:v>
                      </c:pt>
                      <c:pt idx="65">
                        <c:v>6.4999950000000011</c:v>
                      </c:pt>
                      <c:pt idx="66">
                        <c:v>6.5999939999999997</c:v>
                      </c:pt>
                      <c:pt idx="67">
                        <c:v>6.6999940000000011</c:v>
                      </c:pt>
                      <c:pt idx="68">
                        <c:v>6.7999940000000008</c:v>
                      </c:pt>
                      <c:pt idx="69">
                        <c:v>6.8999940000000004</c:v>
                      </c:pt>
                      <c:pt idx="70">
                        <c:v>6.999994</c:v>
                      </c:pt>
                      <c:pt idx="71">
                        <c:v>7.0999939999999997</c:v>
                      </c:pt>
                      <c:pt idx="72">
                        <c:v>7.1999940000000011</c:v>
                      </c:pt>
                      <c:pt idx="73">
                        <c:v>7.299993999999999</c:v>
                      </c:pt>
                      <c:pt idx="74">
                        <c:v>7.3999940000000004</c:v>
                      </c:pt>
                      <c:pt idx="75">
                        <c:v>7.499994</c:v>
                      </c:pt>
                      <c:pt idx="76">
                        <c:v>7.5999939999999997</c:v>
                      </c:pt>
                      <c:pt idx="77">
                        <c:v>7.6999930000000001</c:v>
                      </c:pt>
                      <c:pt idx="78">
                        <c:v>7.799990000000002</c:v>
                      </c:pt>
                      <c:pt idx="79">
                        <c:v>7.8999900000000016</c:v>
                      </c:pt>
                      <c:pt idx="80">
                        <c:v>7.9999900000000013</c:v>
                      </c:pt>
                      <c:pt idx="81">
                        <c:v>8.0999899999999982</c:v>
                      </c:pt>
                      <c:pt idx="82">
                        <c:v>8.1999899999999997</c:v>
                      </c:pt>
                      <c:pt idx="83">
                        <c:v>8.2999899999999975</c:v>
                      </c:pt>
                      <c:pt idx="84">
                        <c:v>8.399989999999999</c:v>
                      </c:pt>
                      <c:pt idx="85">
                        <c:v>8.4999900000000004</c:v>
                      </c:pt>
                      <c:pt idx="86">
                        <c:v>8.5999899999999982</c:v>
                      </c:pt>
                      <c:pt idx="87">
                        <c:v>8.6999899999999997</c:v>
                      </c:pt>
                      <c:pt idx="88">
                        <c:v>8.7999900000000011</c:v>
                      </c:pt>
                      <c:pt idx="89">
                        <c:v>8.899989999999999</c:v>
                      </c:pt>
                      <c:pt idx="90">
                        <c:v>8.9999900000000004</c:v>
                      </c:pt>
                      <c:pt idx="91">
                        <c:v>9.0999899999999982</c:v>
                      </c:pt>
                      <c:pt idx="92">
                        <c:v>9.1999899999999997</c:v>
                      </c:pt>
                      <c:pt idx="93">
                        <c:v>9.2999900000000011</c:v>
                      </c:pt>
                      <c:pt idx="94">
                        <c:v>9.399989999999999</c:v>
                      </c:pt>
                      <c:pt idx="95">
                        <c:v>9.4999900000000004</c:v>
                      </c:pt>
                      <c:pt idx="96">
                        <c:v>9.5999900000000018</c:v>
                      </c:pt>
                      <c:pt idx="97">
                        <c:v>9.6999899999999997</c:v>
                      </c:pt>
                      <c:pt idx="98">
                        <c:v>9.7999900000000011</c:v>
                      </c:pt>
                      <c:pt idx="99">
                        <c:v>9.899989999999999</c:v>
                      </c:pt>
                      <c:pt idx="100">
                        <c:v>9.9999900000000004</c:v>
                      </c:pt>
                      <c:pt idx="101">
                        <c:v>10.099990000000002</c:v>
                      </c:pt>
                      <c:pt idx="102">
                        <c:v>10.19999</c:v>
                      </c:pt>
                      <c:pt idx="103">
                        <c:v>10.299990000000001</c:v>
                      </c:pt>
                      <c:pt idx="104">
                        <c:v>10.399990000000003</c:v>
                      </c:pt>
                      <c:pt idx="105">
                        <c:v>10.49999</c:v>
                      </c:pt>
                      <c:pt idx="106">
                        <c:v>10.599989999999998</c:v>
                      </c:pt>
                      <c:pt idx="107">
                        <c:v>10.69999</c:v>
                      </c:pt>
                      <c:pt idx="108">
                        <c:v>10.799989999999998</c:v>
                      </c:pt>
                      <c:pt idx="109">
                        <c:v>10.899989999999999</c:v>
                      </c:pt>
                      <c:pt idx="110">
                        <c:v>10.99999</c:v>
                      </c:pt>
                      <c:pt idx="111">
                        <c:v>11.099989999999998</c:v>
                      </c:pt>
                      <c:pt idx="112">
                        <c:v>11.19999</c:v>
                      </c:pt>
                      <c:pt idx="113">
                        <c:v>11.299990000000001</c:v>
                      </c:pt>
                      <c:pt idx="114">
                        <c:v>11.399989999999999</c:v>
                      </c:pt>
                      <c:pt idx="115">
                        <c:v>11.49999</c:v>
                      </c:pt>
                      <c:pt idx="116">
                        <c:v>11.599989999999998</c:v>
                      </c:pt>
                      <c:pt idx="117">
                        <c:v>11.69999</c:v>
                      </c:pt>
                      <c:pt idx="118">
                        <c:v>11.799990000000001</c:v>
                      </c:pt>
                      <c:pt idx="119">
                        <c:v>11.899989999999999</c:v>
                      </c:pt>
                      <c:pt idx="120">
                        <c:v>11.99999</c:v>
                      </c:pt>
                      <c:pt idx="121">
                        <c:v>12.099990000000002</c:v>
                      </c:pt>
                      <c:pt idx="122">
                        <c:v>12.19999</c:v>
                      </c:pt>
                      <c:pt idx="123">
                        <c:v>12.299990000000001</c:v>
                      </c:pt>
                      <c:pt idx="124">
                        <c:v>12.399989999999999</c:v>
                      </c:pt>
                      <c:pt idx="125">
                        <c:v>12.49999</c:v>
                      </c:pt>
                      <c:pt idx="126">
                        <c:v>12.599990000000002</c:v>
                      </c:pt>
                      <c:pt idx="127">
                        <c:v>12.69999</c:v>
                      </c:pt>
                      <c:pt idx="128">
                        <c:v>12.799990000000001</c:v>
                      </c:pt>
                      <c:pt idx="129">
                        <c:v>12.899990000000003</c:v>
                      </c:pt>
                      <c:pt idx="130">
                        <c:v>12.99999</c:v>
                      </c:pt>
                      <c:pt idx="131">
                        <c:v>13.099989999999998</c:v>
                      </c:pt>
                      <c:pt idx="132">
                        <c:v>13.19999</c:v>
                      </c:pt>
                      <c:pt idx="133">
                        <c:v>13.299989999999998</c:v>
                      </c:pt>
                      <c:pt idx="134">
                        <c:v>13.399989999999999</c:v>
                      </c:pt>
                      <c:pt idx="135">
                        <c:v>13.49999</c:v>
                      </c:pt>
                      <c:pt idx="136">
                        <c:v>13.599989999999998</c:v>
                      </c:pt>
                      <c:pt idx="137">
                        <c:v>13.69999</c:v>
                      </c:pt>
                      <c:pt idx="138">
                        <c:v>13.799989999999998</c:v>
                      </c:pt>
                      <c:pt idx="139">
                        <c:v>13.899989999999999</c:v>
                      </c:pt>
                      <c:pt idx="140">
                        <c:v>13.99999</c:v>
                      </c:pt>
                      <c:pt idx="141">
                        <c:v>14.099989999999998</c:v>
                      </c:pt>
                      <c:pt idx="142">
                        <c:v>14.19999</c:v>
                      </c:pt>
                      <c:pt idx="143">
                        <c:v>14.299989999999998</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15.399989999999999</c:v>
                      </c:pt>
                      <c:pt idx="155">
                        <c:v>15.49999</c:v>
                      </c:pt>
                      <c:pt idx="156">
                        <c:v>15.599989999999998</c:v>
                      </c:pt>
                      <c:pt idx="157">
                        <c:v>15.69999</c:v>
                      </c:pt>
                      <c:pt idx="158">
                        <c:v>15.799989999999998</c:v>
                      </c:pt>
                      <c:pt idx="159">
                        <c:v>15.899989999999999</c:v>
                      </c:pt>
                      <c:pt idx="160">
                        <c:v>15.99999</c:v>
                      </c:pt>
                      <c:pt idx="161">
                        <c:v>16.099989999999998</c:v>
                      </c:pt>
                      <c:pt idx="162">
                        <c:v>16.19999</c:v>
                      </c:pt>
                      <c:pt idx="163">
                        <c:v>16.299989999999998</c:v>
                      </c:pt>
                      <c:pt idx="164">
                        <c:v>16.399989999999999</c:v>
                      </c:pt>
                      <c:pt idx="165">
                        <c:v>16.49999</c:v>
                      </c:pt>
                      <c:pt idx="166">
                        <c:v>16.599989999999998</c:v>
                      </c:pt>
                      <c:pt idx="167">
                        <c:v>16.69999</c:v>
                      </c:pt>
                      <c:pt idx="168">
                        <c:v>16.799989999999998</c:v>
                      </c:pt>
                      <c:pt idx="169">
                        <c:v>16.899989999999999</c:v>
                      </c:pt>
                      <c:pt idx="170">
                        <c:v>16.99999</c:v>
                      </c:pt>
                      <c:pt idx="171">
                        <c:v>17.099989999999998</c:v>
                      </c:pt>
                      <c:pt idx="172">
                        <c:v>17.19998</c:v>
                      </c:pt>
                      <c:pt idx="173">
                        <c:v>17.299979999999998</c:v>
                      </c:pt>
                      <c:pt idx="174">
                        <c:v>17.399979999999999</c:v>
                      </c:pt>
                      <c:pt idx="175">
                        <c:v>17.499979999999997</c:v>
                      </c:pt>
                      <c:pt idx="176">
                        <c:v>17.599979999999999</c:v>
                      </c:pt>
                      <c:pt idx="177">
                        <c:v>17.69998</c:v>
                      </c:pt>
                      <c:pt idx="178">
                        <c:v>17.799990000000001</c:v>
                      </c:pt>
                      <c:pt idx="179">
                        <c:v>17.899989999999999</c:v>
                      </c:pt>
                      <c:pt idx="180">
                        <c:v>17.99999</c:v>
                      </c:pt>
                      <c:pt idx="181">
                        <c:v>18.099989999999998</c:v>
                      </c:pt>
                      <c:pt idx="182">
                        <c:v>18.19999</c:v>
                      </c:pt>
                      <c:pt idx="183">
                        <c:v>18.299989999999998</c:v>
                      </c:pt>
                      <c:pt idx="184">
                        <c:v>18.399989999999999</c:v>
                      </c:pt>
                      <c:pt idx="185">
                        <c:v>18.499979999999997</c:v>
                      </c:pt>
                      <c:pt idx="186">
                        <c:v>18.599979999999999</c:v>
                      </c:pt>
                      <c:pt idx="187">
                        <c:v>18.699979999999996</c:v>
                      </c:pt>
                      <c:pt idx="188">
                        <c:v>18.799980000000001</c:v>
                      </c:pt>
                      <c:pt idx="189">
                        <c:v>18.899979999999996</c:v>
                      </c:pt>
                      <c:pt idx="190">
                        <c:v>18.999980000000001</c:v>
                      </c:pt>
                      <c:pt idx="191">
                        <c:v>19.099979999999999</c:v>
                      </c:pt>
                      <c:pt idx="192">
                        <c:v>19.19998</c:v>
                      </c:pt>
                      <c:pt idx="193">
                        <c:v>19.299979999999998</c:v>
                      </c:pt>
                      <c:pt idx="194">
                        <c:v>19.399979999999999</c:v>
                      </c:pt>
                      <c:pt idx="195">
                        <c:v>19.499979999999997</c:v>
                      </c:pt>
                      <c:pt idx="196">
                        <c:v>19.599979999999999</c:v>
                      </c:pt>
                      <c:pt idx="197">
                        <c:v>19.69998</c:v>
                      </c:pt>
                      <c:pt idx="198">
                        <c:v>19.799980000000001</c:v>
                      </c:pt>
                      <c:pt idx="199">
                        <c:v>19.899979999999999</c:v>
                      </c:pt>
                      <c:pt idx="200">
                        <c:v>19.999980000000001</c:v>
                      </c:pt>
                      <c:pt idx="201">
                        <c:v>20.099979999999999</c:v>
                      </c:pt>
                      <c:pt idx="202">
                        <c:v>20.19998</c:v>
                      </c:pt>
                      <c:pt idx="203">
                        <c:v>20.299979999999998</c:v>
                      </c:pt>
                      <c:pt idx="204">
                        <c:v>20.399980000000003</c:v>
                      </c:pt>
                      <c:pt idx="205">
                        <c:v>20.499979999999997</c:v>
                      </c:pt>
                      <c:pt idx="206">
                        <c:v>20.599980000000002</c:v>
                      </c:pt>
                      <c:pt idx="207">
                        <c:v>20.69998</c:v>
                      </c:pt>
                      <c:pt idx="208">
                        <c:v>20.799980000000001</c:v>
                      </c:pt>
                      <c:pt idx="209">
                        <c:v>20.899979999999999</c:v>
                      </c:pt>
                      <c:pt idx="210">
                        <c:v>20.999979999999997</c:v>
                      </c:pt>
                      <c:pt idx="211">
                        <c:v>21.099979999999999</c:v>
                      </c:pt>
                      <c:pt idx="212">
                        <c:v>21.199979999999996</c:v>
                      </c:pt>
                      <c:pt idx="213">
                        <c:v>21.299980000000001</c:v>
                      </c:pt>
                      <c:pt idx="214">
                        <c:v>21.399979999999996</c:v>
                      </c:pt>
                      <c:pt idx="215">
                        <c:v>21.499980000000001</c:v>
                      </c:pt>
                      <c:pt idx="216">
                        <c:v>21.599979999999999</c:v>
                      </c:pt>
                      <c:pt idx="217">
                        <c:v>21.69998</c:v>
                      </c:pt>
                      <c:pt idx="218">
                        <c:v>21.799979999999998</c:v>
                      </c:pt>
                      <c:pt idx="219">
                        <c:v>21.899979999999999</c:v>
                      </c:pt>
                      <c:pt idx="220">
                        <c:v>21.999979999999997</c:v>
                      </c:pt>
                      <c:pt idx="221">
                        <c:v>22.099979999999999</c:v>
                      </c:pt>
                      <c:pt idx="222">
                        <c:v>22.19998</c:v>
                      </c:pt>
                      <c:pt idx="223">
                        <c:v>22.299980000000001</c:v>
                      </c:pt>
                      <c:pt idx="224">
                        <c:v>22.399979999999999</c:v>
                      </c:pt>
                      <c:pt idx="225">
                        <c:v>22.499980000000001</c:v>
                      </c:pt>
                      <c:pt idx="226">
                        <c:v>22.599979999999999</c:v>
                      </c:pt>
                      <c:pt idx="227">
                        <c:v>22.69998</c:v>
                      </c:pt>
                      <c:pt idx="228">
                        <c:v>22.799979999999998</c:v>
                      </c:pt>
                      <c:pt idx="229">
                        <c:v>22.899980000000003</c:v>
                      </c:pt>
                      <c:pt idx="230">
                        <c:v>22.999979999999997</c:v>
                      </c:pt>
                      <c:pt idx="231">
                        <c:v>23.099980000000002</c:v>
                      </c:pt>
                      <c:pt idx="232">
                        <c:v>23.19998</c:v>
                      </c:pt>
                      <c:pt idx="233">
                        <c:v>23.299980000000001</c:v>
                      </c:pt>
                      <c:pt idx="234">
                        <c:v>23.399979999999999</c:v>
                      </c:pt>
                      <c:pt idx="235">
                        <c:v>23.499979999999997</c:v>
                      </c:pt>
                      <c:pt idx="236">
                        <c:v>23.599979999999999</c:v>
                      </c:pt>
                      <c:pt idx="237">
                        <c:v>23.699979999999996</c:v>
                      </c:pt>
                      <c:pt idx="238">
                        <c:v>23.799980000000001</c:v>
                      </c:pt>
                      <c:pt idx="239">
                        <c:v>23.899979999999996</c:v>
                      </c:pt>
                      <c:pt idx="240">
                        <c:v>23.999980000000001</c:v>
                      </c:pt>
                      <c:pt idx="241">
                        <c:v>24.099979999999999</c:v>
                      </c:pt>
                      <c:pt idx="242">
                        <c:v>24.19998</c:v>
                      </c:pt>
                      <c:pt idx="243">
                        <c:v>24.299979999999998</c:v>
                      </c:pt>
                      <c:pt idx="244">
                        <c:v>24.399979999999999</c:v>
                      </c:pt>
                      <c:pt idx="245">
                        <c:v>24.499979999999997</c:v>
                      </c:pt>
                      <c:pt idx="246">
                        <c:v>24.599979999999999</c:v>
                      </c:pt>
                      <c:pt idx="247">
                        <c:v>24.69998</c:v>
                      </c:pt>
                      <c:pt idx="248">
                        <c:v>24.799980000000001</c:v>
                      </c:pt>
                      <c:pt idx="249">
                        <c:v>24.899979999999999</c:v>
                      </c:pt>
                      <c:pt idx="250">
                        <c:v>24.999980000000001</c:v>
                      </c:pt>
                      <c:pt idx="251">
                        <c:v>25.099979999999999</c:v>
                      </c:pt>
                      <c:pt idx="252">
                        <c:v>25.19998</c:v>
                      </c:pt>
                      <c:pt idx="253">
                        <c:v>25.299979999999998</c:v>
                      </c:pt>
                      <c:pt idx="254">
                        <c:v>25.399980000000003</c:v>
                      </c:pt>
                      <c:pt idx="255">
                        <c:v>25.499979999999997</c:v>
                      </c:pt>
                      <c:pt idx="256">
                        <c:v>25.599980000000002</c:v>
                      </c:pt>
                      <c:pt idx="257">
                        <c:v>25.69998</c:v>
                      </c:pt>
                      <c:pt idx="258">
                        <c:v>25.799980000000001</c:v>
                      </c:pt>
                      <c:pt idx="259">
                        <c:v>25.899979999999999</c:v>
                      </c:pt>
                      <c:pt idx="260">
                        <c:v>25.999979999999997</c:v>
                      </c:pt>
                      <c:pt idx="261">
                        <c:v>26.099979999999999</c:v>
                      </c:pt>
                      <c:pt idx="262">
                        <c:v>26.199979999999996</c:v>
                      </c:pt>
                      <c:pt idx="263">
                        <c:v>26.299980000000001</c:v>
                      </c:pt>
                      <c:pt idx="264">
                        <c:v>26.399979999999996</c:v>
                      </c:pt>
                      <c:pt idx="265">
                        <c:v>26.499980000000001</c:v>
                      </c:pt>
                      <c:pt idx="266">
                        <c:v>26.599979999999999</c:v>
                      </c:pt>
                      <c:pt idx="267">
                        <c:v>26.69998</c:v>
                      </c:pt>
                      <c:pt idx="268">
                        <c:v>26.799979999999998</c:v>
                      </c:pt>
                      <c:pt idx="269">
                        <c:v>26.899979999999999</c:v>
                      </c:pt>
                      <c:pt idx="270">
                        <c:v>26.999979999999997</c:v>
                      </c:pt>
                      <c:pt idx="271">
                        <c:v>27.099979999999999</c:v>
                      </c:pt>
                      <c:pt idx="272">
                        <c:v>27.19998</c:v>
                      </c:pt>
                      <c:pt idx="273">
                        <c:v>27.299980000000001</c:v>
                      </c:pt>
                      <c:pt idx="274">
                        <c:v>27.399979999999999</c:v>
                      </c:pt>
                      <c:pt idx="275">
                        <c:v>27.499980000000001</c:v>
                      </c:pt>
                      <c:pt idx="276">
                        <c:v>27.599979999999999</c:v>
                      </c:pt>
                      <c:pt idx="277">
                        <c:v>27.69998</c:v>
                      </c:pt>
                      <c:pt idx="278">
                        <c:v>27.799979999999998</c:v>
                      </c:pt>
                      <c:pt idx="279">
                        <c:v>27.899980000000003</c:v>
                      </c:pt>
                      <c:pt idx="280">
                        <c:v>27.999979999999997</c:v>
                      </c:pt>
                      <c:pt idx="281">
                        <c:v>28.099980000000002</c:v>
                      </c:pt>
                      <c:pt idx="282">
                        <c:v>28.19998</c:v>
                      </c:pt>
                      <c:pt idx="283">
                        <c:v>28.299980000000001</c:v>
                      </c:pt>
                      <c:pt idx="284">
                        <c:v>28.399979999999999</c:v>
                      </c:pt>
                      <c:pt idx="285">
                        <c:v>28.499979999999997</c:v>
                      </c:pt>
                      <c:pt idx="286">
                        <c:v>28.599979999999999</c:v>
                      </c:pt>
                      <c:pt idx="287">
                        <c:v>28.699979999999996</c:v>
                      </c:pt>
                      <c:pt idx="288">
                        <c:v>28.799980000000001</c:v>
                      </c:pt>
                      <c:pt idx="289">
                        <c:v>28.899979999999996</c:v>
                      </c:pt>
                      <c:pt idx="290">
                        <c:v>28.999969999999998</c:v>
                      </c:pt>
                      <c:pt idx="291">
                        <c:v>29.099970000000003</c:v>
                      </c:pt>
                      <c:pt idx="292">
                        <c:v>29.199969999999997</c:v>
                      </c:pt>
                      <c:pt idx="293">
                        <c:v>29.299970000000002</c:v>
                      </c:pt>
                      <c:pt idx="294">
                        <c:v>29.39997</c:v>
                      </c:pt>
                      <c:pt idx="295">
                        <c:v>29.499970000000001</c:v>
                      </c:pt>
                      <c:pt idx="296">
                        <c:v>29.599969999999999</c:v>
                      </c:pt>
                      <c:pt idx="297">
                        <c:v>29.69997</c:v>
                      </c:pt>
                      <c:pt idx="298">
                        <c:v>29.799969999999998</c:v>
                      </c:pt>
                      <c:pt idx="299">
                        <c:v>29.89997</c:v>
                      </c:pt>
                      <c:pt idx="300">
                        <c:v>29.999970000000001</c:v>
                      </c:pt>
                      <c:pt idx="301">
                        <c:v>30.099969999999995</c:v>
                      </c:pt>
                      <c:pt idx="302">
                        <c:v>30.199969999999997</c:v>
                      </c:pt>
                      <c:pt idx="303">
                        <c:v>30.299969999999998</c:v>
                      </c:pt>
                      <c:pt idx="304">
                        <c:v>30.39997</c:v>
                      </c:pt>
                      <c:pt idx="305">
                        <c:v>30.499970000000001</c:v>
                      </c:pt>
                      <c:pt idx="306">
                        <c:v>30.599970000000003</c:v>
                      </c:pt>
                      <c:pt idx="307">
                        <c:v>30.699969999999997</c:v>
                      </c:pt>
                      <c:pt idx="308">
                        <c:v>30.799969999999998</c:v>
                      </c:pt>
                      <c:pt idx="309">
                        <c:v>30.89997</c:v>
                      </c:pt>
                      <c:pt idx="310">
                        <c:v>30.999970000000001</c:v>
                      </c:pt>
                      <c:pt idx="311">
                        <c:v>31.099969999999995</c:v>
                      </c:pt>
                      <c:pt idx="312">
                        <c:v>31.199970000000004</c:v>
                      </c:pt>
                      <c:pt idx="313">
                        <c:v>31.299969999999998</c:v>
                      </c:pt>
                      <c:pt idx="314">
                        <c:v>31.39997</c:v>
                      </c:pt>
                      <c:pt idx="315">
                        <c:v>31.499970000000001</c:v>
                      </c:pt>
                      <c:pt idx="316">
                        <c:v>31.599970000000003</c:v>
                      </c:pt>
                      <c:pt idx="317">
                        <c:v>31.699969999999997</c:v>
                      </c:pt>
                      <c:pt idx="318">
                        <c:v>31.799969999999998</c:v>
                      </c:pt>
                      <c:pt idx="319">
                        <c:v>31.89997</c:v>
                      </c:pt>
                      <c:pt idx="320">
                        <c:v>31.999970000000001</c:v>
                      </c:pt>
                      <c:pt idx="321">
                        <c:v>32.099969999999999</c:v>
                      </c:pt>
                      <c:pt idx="322">
                        <c:v>32.199970000000008</c:v>
                      </c:pt>
                      <c:pt idx="323">
                        <c:v>32.299970000000002</c:v>
                      </c:pt>
                      <c:pt idx="324">
                        <c:v>32.399970000000003</c:v>
                      </c:pt>
                      <c:pt idx="325">
                        <c:v>32.499970000000005</c:v>
                      </c:pt>
                      <c:pt idx="326">
                        <c:v>32.599969999999999</c:v>
                      </c:pt>
                      <c:pt idx="327">
                        <c:v>32.69997</c:v>
                      </c:pt>
                      <c:pt idx="328">
                        <c:v>32.799970000000002</c:v>
                      </c:pt>
                      <c:pt idx="329">
                        <c:v>32.899970000000003</c:v>
                      </c:pt>
                      <c:pt idx="330">
                        <c:v>32.999970000000005</c:v>
                      </c:pt>
                      <c:pt idx="331">
                        <c:v>33.099970000000006</c:v>
                      </c:pt>
                      <c:pt idx="332">
                        <c:v>33.19997</c:v>
                      </c:pt>
                      <c:pt idx="333">
                        <c:v>33.299970000000002</c:v>
                      </c:pt>
                      <c:pt idx="334">
                        <c:v>33.399970000000003</c:v>
                      </c:pt>
                      <c:pt idx="335">
                        <c:v>33.499970000000005</c:v>
                      </c:pt>
                      <c:pt idx="336">
                        <c:v>33.599969999999999</c:v>
                      </c:pt>
                      <c:pt idx="337">
                        <c:v>33.699970000000008</c:v>
                      </c:pt>
                      <c:pt idx="338">
                        <c:v>33.799970000000002</c:v>
                      </c:pt>
                      <c:pt idx="339">
                        <c:v>33.899970000000003</c:v>
                      </c:pt>
                      <c:pt idx="340">
                        <c:v>33.999970000000005</c:v>
                      </c:pt>
                      <c:pt idx="341">
                        <c:v>34.099970000000006</c:v>
                      </c:pt>
                      <c:pt idx="342">
                        <c:v>34.19997</c:v>
                      </c:pt>
                      <c:pt idx="343">
                        <c:v>34.299970000000002</c:v>
                      </c:pt>
                      <c:pt idx="344">
                        <c:v>34.399970000000003</c:v>
                      </c:pt>
                      <c:pt idx="345">
                        <c:v>34.499970000000005</c:v>
                      </c:pt>
                      <c:pt idx="346">
                        <c:v>34.599969999999999</c:v>
                      </c:pt>
                      <c:pt idx="347">
                        <c:v>34.699970000000008</c:v>
                      </c:pt>
                      <c:pt idx="348">
                        <c:v>34.799970000000002</c:v>
                      </c:pt>
                      <c:pt idx="349">
                        <c:v>34.899970000000003</c:v>
                      </c:pt>
                      <c:pt idx="350">
                        <c:v>34.999970000000005</c:v>
                      </c:pt>
                      <c:pt idx="351">
                        <c:v>35.099969999999999</c:v>
                      </c:pt>
                      <c:pt idx="352">
                        <c:v>35.19997</c:v>
                      </c:pt>
                      <c:pt idx="353">
                        <c:v>35.299970000000002</c:v>
                      </c:pt>
                      <c:pt idx="354">
                        <c:v>35.399970000000003</c:v>
                      </c:pt>
                      <c:pt idx="355">
                        <c:v>35.499970000000005</c:v>
                      </c:pt>
                      <c:pt idx="356">
                        <c:v>35.599970000000006</c:v>
                      </c:pt>
                      <c:pt idx="357">
                        <c:v>35.69997</c:v>
                      </c:pt>
                      <c:pt idx="358">
                        <c:v>35.799970000000002</c:v>
                      </c:pt>
                      <c:pt idx="359">
                        <c:v>35.899970000000003</c:v>
                      </c:pt>
                      <c:pt idx="360">
                        <c:v>35.999970000000005</c:v>
                      </c:pt>
                      <c:pt idx="361">
                        <c:v>36.099969999999999</c:v>
                      </c:pt>
                      <c:pt idx="362">
                        <c:v>36.199970000000008</c:v>
                      </c:pt>
                      <c:pt idx="363">
                        <c:v>36.299970000000002</c:v>
                      </c:pt>
                      <c:pt idx="364">
                        <c:v>36.399970000000003</c:v>
                      </c:pt>
                      <c:pt idx="365">
                        <c:v>36.499970000000005</c:v>
                      </c:pt>
                      <c:pt idx="366">
                        <c:v>36.599970000000006</c:v>
                      </c:pt>
                      <c:pt idx="367">
                        <c:v>36.69997</c:v>
                      </c:pt>
                      <c:pt idx="368">
                        <c:v>36.799970000000002</c:v>
                      </c:pt>
                      <c:pt idx="369">
                        <c:v>36.899970000000003</c:v>
                      </c:pt>
                      <c:pt idx="370">
                        <c:v>36.999970000000005</c:v>
                      </c:pt>
                      <c:pt idx="371">
                        <c:v>37.099969999999999</c:v>
                      </c:pt>
                      <c:pt idx="372">
                        <c:v>37.199970000000008</c:v>
                      </c:pt>
                      <c:pt idx="373">
                        <c:v>37.299970000000002</c:v>
                      </c:pt>
                      <c:pt idx="374">
                        <c:v>37.399970000000003</c:v>
                      </c:pt>
                      <c:pt idx="375">
                        <c:v>37.499970000000005</c:v>
                      </c:pt>
                      <c:pt idx="376">
                        <c:v>37.599969999999999</c:v>
                      </c:pt>
                      <c:pt idx="377">
                        <c:v>37.69997</c:v>
                      </c:pt>
                      <c:pt idx="378">
                        <c:v>37.799970000000002</c:v>
                      </c:pt>
                      <c:pt idx="379">
                        <c:v>37.899970000000003</c:v>
                      </c:pt>
                      <c:pt idx="380">
                        <c:v>37.999970000000005</c:v>
                      </c:pt>
                      <c:pt idx="381">
                        <c:v>38.099980000000002</c:v>
                      </c:pt>
                      <c:pt idx="382">
                        <c:v>38.199980000000011</c:v>
                      </c:pt>
                      <c:pt idx="383">
                        <c:v>38.299980000000005</c:v>
                      </c:pt>
                      <c:pt idx="384">
                        <c:v>38.399979999999999</c:v>
                      </c:pt>
                      <c:pt idx="385">
                        <c:v>38.499980000000001</c:v>
                      </c:pt>
                      <c:pt idx="386">
                        <c:v>38.599989999999998</c:v>
                      </c:pt>
                      <c:pt idx="387">
                        <c:v>38.699990000000007</c:v>
                      </c:pt>
                      <c:pt idx="388">
                        <c:v>38.799990000000008</c:v>
                      </c:pt>
                      <c:pt idx="389">
                        <c:v>38.899990000000003</c:v>
                      </c:pt>
                      <c:pt idx="390">
                        <c:v>39</c:v>
                      </c:pt>
                      <c:pt idx="391">
                        <c:v>39.1</c:v>
                      </c:pt>
                      <c:pt idx="392">
                        <c:v>39.200000000000003</c:v>
                      </c:pt>
                      <c:pt idx="393">
                        <c:v>39.300000000000004</c:v>
                      </c:pt>
                      <c:pt idx="394">
                        <c:v>39.400010000000002</c:v>
                      </c:pt>
                      <c:pt idx="395">
                        <c:v>39.500010000000003</c:v>
                      </c:pt>
                      <c:pt idx="396">
                        <c:v>39.600009999999997</c:v>
                      </c:pt>
                      <c:pt idx="397">
                        <c:v>39.700010000000006</c:v>
                      </c:pt>
                      <c:pt idx="398">
                        <c:v>39.80001</c:v>
                      </c:pt>
                      <c:pt idx="399">
                        <c:v>39.900020000000005</c:v>
                      </c:pt>
                      <c:pt idx="400">
                        <c:v>40.000019999999999</c:v>
                      </c:pt>
                      <c:pt idx="401">
                        <c:v>40.100020000000001</c:v>
                      </c:pt>
                      <c:pt idx="402">
                        <c:v>40.200020000000009</c:v>
                      </c:pt>
                      <c:pt idx="403">
                        <c:v>40.300030000000007</c:v>
                      </c:pt>
                      <c:pt idx="404">
                        <c:v>40.400030000000001</c:v>
                      </c:pt>
                      <c:pt idx="405">
                        <c:v>40.500030000000002</c:v>
                      </c:pt>
                      <c:pt idx="406">
                        <c:v>40.600029999999997</c:v>
                      </c:pt>
                      <c:pt idx="407">
                        <c:v>40.700040000000008</c:v>
                      </c:pt>
                      <c:pt idx="408">
                        <c:v>40.800040000000003</c:v>
                      </c:pt>
                      <c:pt idx="409">
                        <c:v>40.900040000000004</c:v>
                      </c:pt>
                      <c:pt idx="410">
                        <c:v>41.000039999999998</c:v>
                      </c:pt>
                      <c:pt idx="411">
                        <c:v>41.100040000000007</c:v>
                      </c:pt>
                      <c:pt idx="412">
                        <c:v>41.200050000000005</c:v>
                      </c:pt>
                      <c:pt idx="413">
                        <c:v>41.300050000000006</c:v>
                      </c:pt>
                      <c:pt idx="414">
                        <c:v>41.40005</c:v>
                      </c:pt>
                      <c:pt idx="415">
                        <c:v>41.500050000000002</c:v>
                      </c:pt>
                      <c:pt idx="416">
                        <c:v>41.600059999999999</c:v>
                      </c:pt>
                      <c:pt idx="417">
                        <c:v>41.700060000000008</c:v>
                      </c:pt>
                      <c:pt idx="418">
                        <c:v>41.800060000000002</c:v>
                      </c:pt>
                      <c:pt idx="419">
                        <c:v>41.900060000000003</c:v>
                      </c:pt>
                      <c:pt idx="420">
                        <c:v>42.000070000000001</c:v>
                      </c:pt>
                      <c:pt idx="421">
                        <c:v>42.100070000000002</c:v>
                      </c:pt>
                      <c:pt idx="422">
                        <c:v>42.200070000000004</c:v>
                      </c:pt>
                      <c:pt idx="423">
                        <c:v>42.300070000000005</c:v>
                      </c:pt>
                      <c:pt idx="424">
                        <c:v>42.400069999999999</c:v>
                      </c:pt>
                      <c:pt idx="425">
                        <c:v>42.500079999999997</c:v>
                      </c:pt>
                      <c:pt idx="426">
                        <c:v>42.600080000000005</c:v>
                      </c:pt>
                      <c:pt idx="427">
                        <c:v>42.700080000000007</c:v>
                      </c:pt>
                      <c:pt idx="428">
                        <c:v>42.800080000000001</c:v>
                      </c:pt>
                      <c:pt idx="429">
                        <c:v>42.900090000000006</c:v>
                      </c:pt>
                      <c:pt idx="430">
                        <c:v>43.00009</c:v>
                      </c:pt>
                      <c:pt idx="431">
                        <c:v>43.100090000000009</c:v>
                      </c:pt>
                      <c:pt idx="432">
                        <c:v>43.200090000000003</c:v>
                      </c:pt>
                      <c:pt idx="433">
                        <c:v>43.300090000000004</c:v>
                      </c:pt>
                      <c:pt idx="434">
                        <c:v>43.400100000000002</c:v>
                      </c:pt>
                      <c:pt idx="435">
                        <c:v>43.500100000000003</c:v>
                      </c:pt>
                      <c:pt idx="436">
                        <c:v>43.600100000000005</c:v>
                      </c:pt>
                      <c:pt idx="437">
                        <c:v>43.700100000000006</c:v>
                      </c:pt>
                      <c:pt idx="438">
                        <c:v>43.800110000000004</c:v>
                      </c:pt>
                      <c:pt idx="439">
                        <c:v>43.900109999999998</c:v>
                      </c:pt>
                      <c:pt idx="440">
                        <c:v>44.000109999999999</c:v>
                      </c:pt>
                      <c:pt idx="441">
                        <c:v>44.100110000000008</c:v>
                      </c:pt>
                      <c:pt idx="442">
                        <c:v>44.200120000000005</c:v>
                      </c:pt>
                      <c:pt idx="443">
                        <c:v>44.300120000000007</c:v>
                      </c:pt>
                      <c:pt idx="444">
                        <c:v>44.400120000000001</c:v>
                      </c:pt>
                      <c:pt idx="445">
                        <c:v>44.500119999999995</c:v>
                      </c:pt>
                      <c:pt idx="446">
                        <c:v>44.600120000000004</c:v>
                      </c:pt>
                      <c:pt idx="447">
                        <c:v>44.700130000000001</c:v>
                      </c:pt>
                      <c:pt idx="448">
                        <c:v>44.800130000000003</c:v>
                      </c:pt>
                      <c:pt idx="449">
                        <c:v>44.900130000000004</c:v>
                      </c:pt>
                      <c:pt idx="450">
                        <c:v>45.000129999999999</c:v>
                      </c:pt>
                      <c:pt idx="451">
                        <c:v>45.10014000000001</c:v>
                      </c:pt>
                      <c:pt idx="452">
                        <c:v>45.200140000000005</c:v>
                      </c:pt>
                      <c:pt idx="453">
                        <c:v>45.300139999999999</c:v>
                      </c:pt>
                      <c:pt idx="454">
                        <c:v>45.40014</c:v>
                      </c:pt>
                      <c:pt idx="455">
                        <c:v>45.500149999999998</c:v>
                      </c:pt>
                      <c:pt idx="456">
                        <c:v>45.600150000000006</c:v>
                      </c:pt>
                      <c:pt idx="457">
                        <c:v>45.700150000000008</c:v>
                      </c:pt>
                      <c:pt idx="458">
                        <c:v>45.800150000000002</c:v>
                      </c:pt>
                      <c:pt idx="459">
                        <c:v>45.900149999999996</c:v>
                      </c:pt>
                      <c:pt idx="460">
                        <c:v>46.000160000000001</c:v>
                      </c:pt>
                      <c:pt idx="461">
                        <c:v>46.100160000000002</c:v>
                      </c:pt>
                      <c:pt idx="462">
                        <c:v>46.200160000000004</c:v>
                      </c:pt>
                      <c:pt idx="463">
                        <c:v>46.300160000000005</c:v>
                      </c:pt>
                      <c:pt idx="464">
                        <c:v>46.400170000000003</c:v>
                      </c:pt>
                      <c:pt idx="465">
                        <c:v>46.500169999999997</c:v>
                      </c:pt>
                      <c:pt idx="466">
                        <c:v>46.600170000000006</c:v>
                      </c:pt>
                      <c:pt idx="467">
                        <c:v>46.70017</c:v>
                      </c:pt>
                      <c:pt idx="468">
                        <c:v>46.800170000000001</c:v>
                      </c:pt>
                      <c:pt idx="469">
                        <c:v>46.900179999999999</c:v>
                      </c:pt>
                      <c:pt idx="470">
                        <c:v>47.00018</c:v>
                      </c:pt>
                      <c:pt idx="471">
                        <c:v>47.100180000000009</c:v>
                      </c:pt>
                      <c:pt idx="472">
                        <c:v>47.200180000000003</c:v>
                      </c:pt>
                      <c:pt idx="473">
                        <c:v>47.300190000000001</c:v>
                      </c:pt>
                      <c:pt idx="474">
                        <c:v>47.400190000000002</c:v>
                      </c:pt>
                      <c:pt idx="475">
                        <c:v>47.500190000000003</c:v>
                      </c:pt>
                      <c:pt idx="476">
                        <c:v>47.600190000000005</c:v>
                      </c:pt>
                      <c:pt idx="477">
                        <c:v>47.700200000000002</c:v>
                      </c:pt>
                      <c:pt idx="478">
                        <c:v>47.800200000000004</c:v>
                      </c:pt>
                      <c:pt idx="479">
                        <c:v>47.900199999999998</c:v>
                      </c:pt>
                      <c:pt idx="480">
                        <c:v>48.000200000000007</c:v>
                      </c:pt>
                      <c:pt idx="481">
                        <c:v>48.100200000000001</c:v>
                      </c:pt>
                      <c:pt idx="482">
                        <c:v>48.200210000000006</c:v>
                      </c:pt>
                      <c:pt idx="483">
                        <c:v>48.30021</c:v>
                      </c:pt>
                      <c:pt idx="484">
                        <c:v>48.400210000000001</c:v>
                      </c:pt>
                      <c:pt idx="485">
                        <c:v>48.50021000000001</c:v>
                      </c:pt>
                      <c:pt idx="486">
                        <c:v>48.600220000000007</c:v>
                      </c:pt>
                      <c:pt idx="487">
                        <c:v>48.700220000000002</c:v>
                      </c:pt>
                      <c:pt idx="488">
                        <c:v>48.800220000000003</c:v>
                      </c:pt>
                      <c:pt idx="489">
                        <c:v>48.900219999999997</c:v>
                      </c:pt>
                      <c:pt idx="490">
                        <c:v>49.000230000000009</c:v>
                      </c:pt>
                      <c:pt idx="491">
                        <c:v>49.100230000000003</c:v>
                      </c:pt>
                      <c:pt idx="492">
                        <c:v>49.200230000000005</c:v>
                      </c:pt>
                      <c:pt idx="493">
                        <c:v>49.300229999999999</c:v>
                      </c:pt>
                      <c:pt idx="494">
                        <c:v>49.400230000000001</c:v>
                      </c:pt>
                      <c:pt idx="495">
                        <c:v>49.500240000000005</c:v>
                      </c:pt>
                      <c:pt idx="496">
                        <c:v>49.600240000000007</c:v>
                      </c:pt>
                      <c:pt idx="497">
                        <c:v>49.700240000000001</c:v>
                      </c:pt>
                      <c:pt idx="498">
                        <c:v>49.800240000000002</c:v>
                      </c:pt>
                      <c:pt idx="499">
                        <c:v>49.90025</c:v>
                      </c:pt>
                      <c:pt idx="500">
                        <c:v>50.000250000000008</c:v>
                      </c:pt>
                      <c:pt idx="501">
                        <c:v>50.100250000000003</c:v>
                      </c:pt>
                      <c:pt idx="502">
                        <c:v>50.200250000000004</c:v>
                      </c:pt>
                      <c:pt idx="503">
                        <c:v>50.300260000000002</c:v>
                      </c:pt>
                      <c:pt idx="504">
                        <c:v>50.400260000000003</c:v>
                      </c:pt>
                      <c:pt idx="505">
                        <c:v>50.500260000000004</c:v>
                      </c:pt>
                      <c:pt idx="506">
                        <c:v>50.600260000000006</c:v>
                      </c:pt>
                      <c:pt idx="507">
                        <c:v>50.70026</c:v>
                      </c:pt>
                      <c:pt idx="508">
                        <c:v>50.800269999999998</c:v>
                      </c:pt>
                      <c:pt idx="509">
                        <c:v>50.900269999999999</c:v>
                      </c:pt>
                      <c:pt idx="510">
                        <c:v>51.000270000000008</c:v>
                      </c:pt>
                      <c:pt idx="511">
                        <c:v>51.100270000000002</c:v>
                      </c:pt>
                      <c:pt idx="512">
                        <c:v>51.200280000000006</c:v>
                      </c:pt>
                      <c:pt idx="513">
                        <c:v>51.300280000000001</c:v>
                      </c:pt>
                      <c:pt idx="514">
                        <c:v>51.400279999999995</c:v>
                      </c:pt>
                      <c:pt idx="515">
                        <c:v>51.500280000000004</c:v>
                      </c:pt>
                      <c:pt idx="516">
                        <c:v>51.600280000000005</c:v>
                      </c:pt>
                      <c:pt idx="517">
                        <c:v>51.700290000000003</c:v>
                      </c:pt>
                      <c:pt idx="518">
                        <c:v>51.800290000000004</c:v>
                      </c:pt>
                      <c:pt idx="519">
                        <c:v>51.900290000000005</c:v>
                      </c:pt>
                      <c:pt idx="520">
                        <c:v>52.000290000000007</c:v>
                      </c:pt>
                      <c:pt idx="521">
                        <c:v>52.100300000000004</c:v>
                      </c:pt>
                      <c:pt idx="522">
                        <c:v>52.200299999999999</c:v>
                      </c:pt>
                      <c:pt idx="523">
                        <c:v>52.3003</c:v>
                      </c:pt>
                      <c:pt idx="524">
                        <c:v>52.400300000000009</c:v>
                      </c:pt>
                      <c:pt idx="525">
                        <c:v>52.500310000000006</c:v>
                      </c:pt>
                      <c:pt idx="526">
                        <c:v>52.600310000000007</c:v>
                      </c:pt>
                      <c:pt idx="527">
                        <c:v>52.700310000000002</c:v>
                      </c:pt>
                      <c:pt idx="528">
                        <c:v>52.800309999999996</c:v>
                      </c:pt>
                      <c:pt idx="529">
                        <c:v>52.900310000000005</c:v>
                      </c:pt>
                      <c:pt idx="530">
                        <c:v>53.000320000000002</c:v>
                      </c:pt>
                      <c:pt idx="531">
                        <c:v>53.100320000000004</c:v>
                      </c:pt>
                      <c:pt idx="532">
                        <c:v>53.200320000000005</c:v>
                      </c:pt>
                      <c:pt idx="533">
                        <c:v>53.300319999999999</c:v>
                      </c:pt>
                      <c:pt idx="534">
                        <c:v>53.400329999999997</c:v>
                      </c:pt>
                      <c:pt idx="535">
                        <c:v>53.500330000000005</c:v>
                      </c:pt>
                      <c:pt idx="536">
                        <c:v>53.60033</c:v>
                      </c:pt>
                      <c:pt idx="537">
                        <c:v>53.700330000000001</c:v>
                      </c:pt>
                      <c:pt idx="538">
                        <c:v>53.800339999999998</c:v>
                      </c:pt>
                      <c:pt idx="539">
                        <c:v>53.900340000000007</c:v>
                      </c:pt>
                      <c:pt idx="540">
                        <c:v>54.000340000000008</c:v>
                      </c:pt>
                      <c:pt idx="541">
                        <c:v>54.100340000000003</c:v>
                      </c:pt>
                      <c:pt idx="542">
                        <c:v>54.200339999999997</c:v>
                      </c:pt>
                      <c:pt idx="543">
                        <c:v>54.300350000000002</c:v>
                      </c:pt>
                      <c:pt idx="544">
                        <c:v>54.400350000000003</c:v>
                      </c:pt>
                      <c:pt idx="545">
                        <c:v>54.500350000000005</c:v>
                      </c:pt>
                      <c:pt idx="546">
                        <c:v>54.600350000000006</c:v>
                      </c:pt>
                      <c:pt idx="547">
                        <c:v>54.700360000000003</c:v>
                      </c:pt>
                      <c:pt idx="548">
                        <c:v>54.800359999999998</c:v>
                      </c:pt>
                      <c:pt idx="549">
                        <c:v>54.900360000000006</c:v>
                      </c:pt>
                      <c:pt idx="550">
                        <c:v>55.000360000000001</c:v>
                      </c:pt>
                      <c:pt idx="551">
                        <c:v>55.100360000000002</c:v>
                      </c:pt>
                      <c:pt idx="552">
                        <c:v>55.200369999999999</c:v>
                      </c:pt>
                      <c:pt idx="553">
                        <c:v>55.300370000000001</c:v>
                      </c:pt>
                      <c:pt idx="554">
                        <c:v>55.400370000000009</c:v>
                      </c:pt>
                      <c:pt idx="555">
                        <c:v>55.500370000000004</c:v>
                      </c:pt>
                      <c:pt idx="556">
                        <c:v>55.600380000000001</c:v>
                      </c:pt>
                      <c:pt idx="557">
                        <c:v>55.700380000000003</c:v>
                      </c:pt>
                      <c:pt idx="558">
                        <c:v>55.800379999999997</c:v>
                      </c:pt>
                      <c:pt idx="559">
                        <c:v>55.900380000000006</c:v>
                      </c:pt>
                      <c:pt idx="560">
                        <c:v>56.000390000000003</c:v>
                      </c:pt>
                      <c:pt idx="561">
                        <c:v>56.100390000000004</c:v>
                      </c:pt>
                      <c:pt idx="562">
                        <c:v>56.200389999999999</c:v>
                      </c:pt>
                      <c:pt idx="563">
                        <c:v>56.300390000000007</c:v>
                      </c:pt>
                      <c:pt idx="564">
                        <c:v>56.400390000000002</c:v>
                      </c:pt>
                      <c:pt idx="565">
                        <c:v>56.500400000000006</c:v>
                      </c:pt>
                      <c:pt idx="566">
                        <c:v>56.6004</c:v>
                      </c:pt>
                      <c:pt idx="567">
                        <c:v>56.700400000000002</c:v>
                      </c:pt>
                      <c:pt idx="568">
                        <c:v>56.80040000000001</c:v>
                      </c:pt>
                      <c:pt idx="569">
                        <c:v>56.900410000000008</c:v>
                      </c:pt>
                      <c:pt idx="570">
                        <c:v>57.000410000000002</c:v>
                      </c:pt>
                      <c:pt idx="571">
                        <c:v>57.100410000000004</c:v>
                      </c:pt>
                      <c:pt idx="572">
                        <c:v>57.200409999999998</c:v>
                      </c:pt>
                      <c:pt idx="573">
                        <c:v>57.300420000000003</c:v>
                      </c:pt>
                      <c:pt idx="574">
                        <c:v>57.400420000000004</c:v>
                      </c:pt>
                      <c:pt idx="575">
                        <c:v>57.500420000000005</c:v>
                      </c:pt>
                      <c:pt idx="576">
                        <c:v>57.60042</c:v>
                      </c:pt>
                      <c:pt idx="577">
                        <c:v>57.700420000000001</c:v>
                      </c:pt>
                      <c:pt idx="578">
                        <c:v>57.800429999999999</c:v>
                      </c:pt>
                      <c:pt idx="579">
                        <c:v>57.900430000000007</c:v>
                      </c:pt>
                      <c:pt idx="580">
                        <c:v>58.000430000000001</c:v>
                      </c:pt>
                      <c:pt idx="581">
                        <c:v>58.100430000000003</c:v>
                      </c:pt>
                      <c:pt idx="582">
                        <c:v>58.20044</c:v>
                      </c:pt>
                      <c:pt idx="583">
                        <c:v>58.300440000000009</c:v>
                      </c:pt>
                      <c:pt idx="584">
                        <c:v>58.400440000000003</c:v>
                      </c:pt>
                      <c:pt idx="585">
                        <c:v>58.500440000000005</c:v>
                      </c:pt>
                      <c:pt idx="586">
                        <c:v>58.600439999999999</c:v>
                      </c:pt>
                      <c:pt idx="587">
                        <c:v>58.700450000000004</c:v>
                      </c:pt>
                      <c:pt idx="588">
                        <c:v>58.800450000000005</c:v>
                      </c:pt>
                      <c:pt idx="589">
                        <c:v>58.900450000000006</c:v>
                      </c:pt>
                      <c:pt idx="590">
                        <c:v>59.000450000000001</c:v>
                      </c:pt>
                      <c:pt idx="591">
                        <c:v>59.100459999999998</c:v>
                      </c:pt>
                      <c:pt idx="592">
                        <c:v>59.20046</c:v>
                      </c:pt>
                      <c:pt idx="593">
                        <c:v>59.300460000000008</c:v>
                      </c:pt>
                      <c:pt idx="594">
                        <c:v>59.400460000000002</c:v>
                      </c:pt>
                      <c:pt idx="595">
                        <c:v>59.500470000000007</c:v>
                      </c:pt>
                      <c:pt idx="596">
                        <c:v>59.600470000000001</c:v>
                      </c:pt>
                      <c:pt idx="597">
                        <c:v>59.700469999999996</c:v>
                      </c:pt>
                      <c:pt idx="598">
                        <c:v>59.800470000000004</c:v>
                      </c:pt>
                      <c:pt idx="599">
                        <c:v>59.900470000000006</c:v>
                      </c:pt>
                      <c:pt idx="600">
                        <c:v>60.000480000000003</c:v>
                      </c:pt>
                      <c:pt idx="601">
                        <c:v>60.100480000000005</c:v>
                      </c:pt>
                      <c:pt idx="602">
                        <c:v>60.200479999999999</c:v>
                      </c:pt>
                      <c:pt idx="603">
                        <c:v>60.300480000000007</c:v>
                      </c:pt>
                      <c:pt idx="604">
                        <c:v>60.400490000000005</c:v>
                      </c:pt>
                      <c:pt idx="605">
                        <c:v>60.500489999999999</c:v>
                      </c:pt>
                      <c:pt idx="606">
                        <c:v>60.600490000000001</c:v>
                      </c:pt>
                      <c:pt idx="607">
                        <c:v>60.700490000000002</c:v>
                      </c:pt>
                      <c:pt idx="608">
                        <c:v>60.800500000000007</c:v>
                      </c:pt>
                      <c:pt idx="609">
                        <c:v>60.900500000000008</c:v>
                      </c:pt>
                      <c:pt idx="610">
                        <c:v>61.000500000000002</c:v>
                      </c:pt>
                      <c:pt idx="611">
                        <c:v>61.100499999999997</c:v>
                      </c:pt>
                      <c:pt idx="612">
                        <c:v>61.200500000000005</c:v>
                      </c:pt>
                      <c:pt idx="613">
                        <c:v>61.300510000000003</c:v>
                      </c:pt>
                      <c:pt idx="614">
                        <c:v>61.400510000000004</c:v>
                      </c:pt>
                      <c:pt idx="615">
                        <c:v>61.500510000000006</c:v>
                      </c:pt>
                      <c:pt idx="616">
                        <c:v>61.60051</c:v>
                      </c:pt>
                      <c:pt idx="617">
                        <c:v>61.700519999999997</c:v>
                      </c:pt>
                      <c:pt idx="618">
                        <c:v>61.800520000000006</c:v>
                      </c:pt>
                      <c:pt idx="619">
                        <c:v>61.90052</c:v>
                      </c:pt>
                      <c:pt idx="620">
                        <c:v>62.000520000000009</c:v>
                      </c:pt>
                      <c:pt idx="621">
                        <c:v>62.100530000000006</c:v>
                      </c:pt>
                      <c:pt idx="622">
                        <c:v>62.200530000000001</c:v>
                      </c:pt>
                      <c:pt idx="623">
                        <c:v>62.300530000000009</c:v>
                      </c:pt>
                      <c:pt idx="624">
                        <c:v>62.400530000000003</c:v>
                      </c:pt>
                      <c:pt idx="625">
                        <c:v>62.500529999999998</c:v>
                      </c:pt>
                      <c:pt idx="626">
                        <c:v>62.600539999999995</c:v>
                      </c:pt>
                      <c:pt idx="627">
                        <c:v>62.700540000000004</c:v>
                      </c:pt>
                      <c:pt idx="628">
                        <c:v>62.800539999999998</c:v>
                      </c:pt>
                      <c:pt idx="629">
                        <c:v>62.900540000000007</c:v>
                      </c:pt>
                      <c:pt idx="630">
                        <c:v>63.000550000000004</c:v>
                      </c:pt>
                      <c:pt idx="631">
                        <c:v>63.100549999999998</c:v>
                      </c:pt>
                      <c:pt idx="632">
                        <c:v>63.200550000000007</c:v>
                      </c:pt>
                      <c:pt idx="633">
                        <c:v>63.300550000000001</c:v>
                      </c:pt>
                      <c:pt idx="634">
                        <c:v>63.400549999999996</c:v>
                      </c:pt>
                      <c:pt idx="635">
                        <c:v>63.500560000000007</c:v>
                      </c:pt>
                      <c:pt idx="636">
                        <c:v>63.600560000000002</c:v>
                      </c:pt>
                      <c:pt idx="637">
                        <c:v>63.70056000000001</c:v>
                      </c:pt>
                      <c:pt idx="638">
                        <c:v>63.800560000000004</c:v>
                      </c:pt>
                      <c:pt idx="639">
                        <c:v>63.900570000000002</c:v>
                      </c:pt>
                      <c:pt idx="640">
                        <c:v>64.000569999999996</c:v>
                      </c:pt>
                      <c:pt idx="641">
                        <c:v>64.100570000000005</c:v>
                      </c:pt>
                      <c:pt idx="642">
                        <c:v>64.200570000000013</c:v>
                      </c:pt>
                      <c:pt idx="643">
                        <c:v>64.300580000000011</c:v>
                      </c:pt>
                      <c:pt idx="644">
                        <c:v>64.400580000000005</c:v>
                      </c:pt>
                      <c:pt idx="645">
                        <c:v>64.500579999999999</c:v>
                      </c:pt>
                      <c:pt idx="646">
                        <c:v>64.600579999999994</c:v>
                      </c:pt>
                      <c:pt idx="647">
                        <c:v>64.700580000000002</c:v>
                      </c:pt>
                      <c:pt idx="648">
                        <c:v>64.80059</c:v>
                      </c:pt>
                      <c:pt idx="649">
                        <c:v>64.900590000000008</c:v>
                      </c:pt>
                      <c:pt idx="650">
                        <c:v>65.000590000000003</c:v>
                      </c:pt>
                      <c:pt idx="651">
                        <c:v>65.100589999999997</c:v>
                      </c:pt>
                      <c:pt idx="652">
                        <c:v>65.200600000000009</c:v>
                      </c:pt>
                      <c:pt idx="653">
                        <c:v>65.300600000000003</c:v>
                      </c:pt>
                      <c:pt idx="654">
                        <c:v>65.400599999999997</c:v>
                      </c:pt>
                      <c:pt idx="655">
                        <c:v>65.500600000000006</c:v>
                      </c:pt>
                      <c:pt idx="656">
                        <c:v>65.600610000000003</c:v>
                      </c:pt>
                      <c:pt idx="657">
                        <c:v>65.700610000000012</c:v>
                      </c:pt>
                      <c:pt idx="658">
                        <c:v>65.800610000000006</c:v>
                      </c:pt>
                      <c:pt idx="659">
                        <c:v>65.90061</c:v>
                      </c:pt>
                      <c:pt idx="660">
                        <c:v>66.000609999999995</c:v>
                      </c:pt>
                      <c:pt idx="661">
                        <c:v>66.100620000000006</c:v>
                      </c:pt>
                      <c:pt idx="662">
                        <c:v>66.200620000000001</c:v>
                      </c:pt>
                      <c:pt idx="663">
                        <c:v>66.300620000000009</c:v>
                      </c:pt>
                      <c:pt idx="664">
                        <c:v>66.400620000000004</c:v>
                      </c:pt>
                      <c:pt idx="665">
                        <c:v>66.500630000000001</c:v>
                      </c:pt>
                      <c:pt idx="666">
                        <c:v>66.600629999999995</c:v>
                      </c:pt>
                      <c:pt idx="667">
                        <c:v>66.700630000000004</c:v>
                      </c:pt>
                      <c:pt idx="668">
                        <c:v>66.800629999999998</c:v>
                      </c:pt>
                      <c:pt idx="669">
                        <c:v>66.900630000000007</c:v>
                      </c:pt>
                      <c:pt idx="670">
                        <c:v>67.000640000000004</c:v>
                      </c:pt>
                      <c:pt idx="671">
                        <c:v>67.100639999999999</c:v>
                      </c:pt>
                      <c:pt idx="672">
                        <c:v>67.200640000000007</c:v>
                      </c:pt>
                      <c:pt idx="673">
                        <c:v>67.300640000000001</c:v>
                      </c:pt>
                      <c:pt idx="674">
                        <c:v>67.400649999999999</c:v>
                      </c:pt>
                      <c:pt idx="675">
                        <c:v>67.500649999999993</c:v>
                      </c:pt>
                      <c:pt idx="676">
                        <c:v>67.600650000000002</c:v>
                      </c:pt>
                      <c:pt idx="677">
                        <c:v>67.70065000000001</c:v>
                      </c:pt>
                      <c:pt idx="678">
                        <c:v>67.800660000000008</c:v>
                      </c:pt>
                      <c:pt idx="679">
                        <c:v>67.900660000000002</c:v>
                      </c:pt>
                      <c:pt idx="680">
                        <c:v>68.000659999999996</c:v>
                      </c:pt>
                      <c:pt idx="681">
                        <c:v>68.100660000000005</c:v>
                      </c:pt>
                      <c:pt idx="682">
                        <c:v>68.200659999999999</c:v>
                      </c:pt>
                      <c:pt idx="683">
                        <c:v>68.300670000000011</c:v>
                      </c:pt>
                      <c:pt idx="684">
                        <c:v>68.400670000000005</c:v>
                      </c:pt>
                      <c:pt idx="685">
                        <c:v>68.50067</c:v>
                      </c:pt>
                      <c:pt idx="686">
                        <c:v>68.600670000000008</c:v>
                      </c:pt>
                      <c:pt idx="687">
                        <c:v>68.700680000000006</c:v>
                      </c:pt>
                      <c:pt idx="688">
                        <c:v>68.80068</c:v>
                      </c:pt>
                      <c:pt idx="689">
                        <c:v>68.900680000000008</c:v>
                      </c:pt>
                      <c:pt idx="690">
                        <c:v>69.000680000000003</c:v>
                      </c:pt>
                      <c:pt idx="691">
                        <c:v>69.10069</c:v>
                      </c:pt>
                      <c:pt idx="692">
                        <c:v>69.200690000000009</c:v>
                      </c:pt>
                      <c:pt idx="693">
                        <c:v>69.300690000000003</c:v>
                      </c:pt>
                      <c:pt idx="694">
                        <c:v>69.400689999999997</c:v>
                      </c:pt>
                      <c:pt idx="695">
                        <c:v>69.500690000000006</c:v>
                      </c:pt>
                      <c:pt idx="696">
                        <c:v>69.600700000000003</c:v>
                      </c:pt>
                      <c:pt idx="697">
                        <c:v>69.700699999999998</c:v>
                      </c:pt>
                      <c:pt idx="698">
                        <c:v>69.800700000000006</c:v>
                      </c:pt>
                      <c:pt idx="699">
                        <c:v>69.900700000000001</c:v>
                      </c:pt>
                      <c:pt idx="700">
                        <c:v>70.000709999999998</c:v>
                      </c:pt>
                      <c:pt idx="701">
                        <c:v>70.100710000000007</c:v>
                      </c:pt>
                      <c:pt idx="702">
                        <c:v>70.200710000000001</c:v>
                      </c:pt>
                      <c:pt idx="703">
                        <c:v>70.300709999999995</c:v>
                      </c:pt>
                      <c:pt idx="704">
                        <c:v>70.400720000000007</c:v>
                      </c:pt>
                      <c:pt idx="705">
                        <c:v>70.500720000000001</c:v>
                      </c:pt>
                      <c:pt idx="706">
                        <c:v>70.60072000000001</c:v>
                      </c:pt>
                      <c:pt idx="707">
                        <c:v>70.700720000000004</c:v>
                      </c:pt>
                      <c:pt idx="708">
                        <c:v>70.800719999999998</c:v>
                      </c:pt>
                      <c:pt idx="709">
                        <c:v>70.900729999999996</c:v>
                      </c:pt>
                      <c:pt idx="710">
                        <c:v>71.000730000000004</c:v>
                      </c:pt>
                      <c:pt idx="711">
                        <c:v>71.100730000000013</c:v>
                      </c:pt>
                      <c:pt idx="712">
                        <c:v>71.200730000000007</c:v>
                      </c:pt>
                      <c:pt idx="713">
                        <c:v>71.300740000000005</c:v>
                      </c:pt>
                      <c:pt idx="714">
                        <c:v>71.400739999999999</c:v>
                      </c:pt>
                      <c:pt idx="715">
                        <c:v>71.500739999999993</c:v>
                      </c:pt>
                      <c:pt idx="716">
                        <c:v>71.600740000000002</c:v>
                      </c:pt>
                      <c:pt idx="717">
                        <c:v>71.70074000000001</c:v>
                      </c:pt>
                      <c:pt idx="718">
                        <c:v>71.800750000000008</c:v>
                      </c:pt>
                      <c:pt idx="719">
                        <c:v>71.900750000000002</c:v>
                      </c:pt>
                      <c:pt idx="720">
                        <c:v>72.000750000000011</c:v>
                      </c:pt>
                      <c:pt idx="721">
                        <c:v>72.100750000000005</c:v>
                      </c:pt>
                      <c:pt idx="722">
                        <c:v>72.200760000000002</c:v>
                      </c:pt>
                      <c:pt idx="723">
                        <c:v>72.300759999999997</c:v>
                      </c:pt>
                      <c:pt idx="724">
                        <c:v>72.400760000000005</c:v>
                      </c:pt>
                      <c:pt idx="725">
                        <c:v>72.50076</c:v>
                      </c:pt>
                      <c:pt idx="726">
                        <c:v>72.600770000000011</c:v>
                      </c:pt>
                      <c:pt idx="727">
                        <c:v>72.700770000000006</c:v>
                      </c:pt>
                      <c:pt idx="728">
                        <c:v>72.80077</c:v>
                      </c:pt>
                      <c:pt idx="729">
                        <c:v>72.900769999999994</c:v>
                      </c:pt>
                      <c:pt idx="730">
                        <c:v>73.000770000000003</c:v>
                      </c:pt>
                      <c:pt idx="731">
                        <c:v>73.10078</c:v>
                      </c:pt>
                      <c:pt idx="732">
                        <c:v>73.200780000000009</c:v>
                      </c:pt>
                      <c:pt idx="733">
                        <c:v>73.300780000000003</c:v>
                      </c:pt>
                      <c:pt idx="734">
                        <c:v>73.400779999999997</c:v>
                      </c:pt>
                      <c:pt idx="735">
                        <c:v>73.500789999999995</c:v>
                      </c:pt>
                      <c:pt idx="736">
                        <c:v>73.600790000000003</c:v>
                      </c:pt>
                      <c:pt idx="737">
                        <c:v>73.700789999999998</c:v>
                      </c:pt>
                      <c:pt idx="738">
                        <c:v>73.800790000000006</c:v>
                      </c:pt>
                      <c:pt idx="739">
                        <c:v>73.900800000000004</c:v>
                      </c:pt>
                      <c:pt idx="740">
                        <c:v>74.000800000000012</c:v>
                      </c:pt>
                      <c:pt idx="741">
                        <c:v>74.100800000000007</c:v>
                      </c:pt>
                      <c:pt idx="742">
                        <c:v>74.200800000000001</c:v>
                      </c:pt>
                      <c:pt idx="743">
                        <c:v>74.300799999999995</c:v>
                      </c:pt>
                      <c:pt idx="744">
                        <c:v>74.400809999999993</c:v>
                      </c:pt>
                      <c:pt idx="745">
                        <c:v>74.500810000000001</c:v>
                      </c:pt>
                      <c:pt idx="746">
                        <c:v>74.60081000000001</c:v>
                      </c:pt>
                      <c:pt idx="747">
                        <c:v>74.700810000000004</c:v>
                      </c:pt>
                      <c:pt idx="748">
                        <c:v>74.800820000000002</c:v>
                      </c:pt>
                      <c:pt idx="749">
                        <c:v>74.900819999999996</c:v>
                      </c:pt>
                      <c:pt idx="750">
                        <c:v>75.000820000000004</c:v>
                      </c:pt>
                      <c:pt idx="751">
                        <c:v>75.100819999999999</c:v>
                      </c:pt>
                      <c:pt idx="752">
                        <c:v>75.200820000000007</c:v>
                      </c:pt>
                      <c:pt idx="753">
                        <c:v>75.300830000000005</c:v>
                      </c:pt>
                      <c:pt idx="754">
                        <c:v>75.400829999999999</c:v>
                      </c:pt>
                      <c:pt idx="755">
                        <c:v>75.500830000000008</c:v>
                      </c:pt>
                      <c:pt idx="756">
                        <c:v>75.600830000000002</c:v>
                      </c:pt>
                      <c:pt idx="757">
                        <c:v>75.700839999999999</c:v>
                      </c:pt>
                      <c:pt idx="758">
                        <c:v>75.800840000000008</c:v>
                      </c:pt>
                      <c:pt idx="759">
                        <c:v>75.900840000000002</c:v>
                      </c:pt>
                      <c:pt idx="760">
                        <c:v>76.000840000000011</c:v>
                      </c:pt>
                      <c:pt idx="761">
                        <c:v>76.100850000000008</c:v>
                      </c:pt>
                      <c:pt idx="762">
                        <c:v>76.200850000000003</c:v>
                      </c:pt>
                      <c:pt idx="763">
                        <c:v>76.300849999999997</c:v>
                      </c:pt>
                      <c:pt idx="764">
                        <c:v>76.400850000000005</c:v>
                      </c:pt>
                      <c:pt idx="765">
                        <c:v>76.50085</c:v>
                      </c:pt>
                      <c:pt idx="766">
                        <c:v>76.600859999999997</c:v>
                      </c:pt>
                      <c:pt idx="767">
                        <c:v>76.700860000000006</c:v>
                      </c:pt>
                      <c:pt idx="768">
                        <c:v>76.80086</c:v>
                      </c:pt>
                      <c:pt idx="769">
                        <c:v>76.900860000000009</c:v>
                      </c:pt>
                      <c:pt idx="770">
                        <c:v>77.000870000000006</c:v>
                      </c:pt>
                      <c:pt idx="771">
                        <c:v>77.10087</c:v>
                      </c:pt>
                      <c:pt idx="772">
                        <c:v>77.200869999999995</c:v>
                      </c:pt>
                      <c:pt idx="773">
                        <c:v>77.300870000000003</c:v>
                      </c:pt>
                      <c:pt idx="774">
                        <c:v>77.400880000000001</c:v>
                      </c:pt>
                      <c:pt idx="775">
                        <c:v>77.500880000000009</c:v>
                      </c:pt>
                      <c:pt idx="776">
                        <c:v>77.600880000000004</c:v>
                      </c:pt>
                      <c:pt idx="777">
                        <c:v>77.700879999999998</c:v>
                      </c:pt>
                      <c:pt idx="778">
                        <c:v>77.800879999999992</c:v>
                      </c:pt>
                      <c:pt idx="779">
                        <c:v>77.900880000000001</c:v>
                      </c:pt>
                      <c:pt idx="780">
                        <c:v>78.000879999999995</c:v>
                      </c:pt>
                      <c:pt idx="781">
                        <c:v>78.100890000000007</c:v>
                      </c:pt>
                      <c:pt idx="782">
                        <c:v>78.200890000000001</c:v>
                      </c:pt>
                      <c:pt idx="783">
                        <c:v>78.300889999999995</c:v>
                      </c:pt>
                      <c:pt idx="784">
                        <c:v>78.40088999999999</c:v>
                      </c:pt>
                      <c:pt idx="785">
                        <c:v>78.500900000000001</c:v>
                      </c:pt>
                      <c:pt idx="786">
                        <c:v>78.60090000000001</c:v>
                      </c:pt>
                      <c:pt idx="787">
                        <c:v>78.700900000000004</c:v>
                      </c:pt>
                      <c:pt idx="788">
                        <c:v>78.800899999999999</c:v>
                      </c:pt>
                      <c:pt idx="789">
                        <c:v>78.900899999999993</c:v>
                      </c:pt>
                      <c:pt idx="790">
                        <c:v>79.000910000000005</c:v>
                      </c:pt>
                      <c:pt idx="791">
                        <c:v>79.100909999999999</c:v>
                      </c:pt>
                      <c:pt idx="792">
                        <c:v>79.200910000000007</c:v>
                      </c:pt>
                      <c:pt idx="793">
                        <c:v>79.300910000000002</c:v>
                      </c:pt>
                      <c:pt idx="794">
                        <c:v>79.400919999999999</c:v>
                      </c:pt>
                      <c:pt idx="795">
                        <c:v>79.500920000000008</c:v>
                      </c:pt>
                      <c:pt idx="796">
                        <c:v>79.600920000000002</c:v>
                      </c:pt>
                      <c:pt idx="797">
                        <c:v>79.700919999999996</c:v>
                      </c:pt>
                      <c:pt idx="798">
                        <c:v>79.800930000000008</c:v>
                      </c:pt>
                      <c:pt idx="799">
                        <c:v>79.900930000000002</c:v>
                      </c:pt>
                      <c:pt idx="800">
                        <c:v>80.000929999999997</c:v>
                      </c:pt>
                      <c:pt idx="801">
                        <c:v>80.100930000000005</c:v>
                      </c:pt>
                      <c:pt idx="802">
                        <c:v>80.20093</c:v>
                      </c:pt>
                      <c:pt idx="803">
                        <c:v>80.300940000000011</c:v>
                      </c:pt>
                      <c:pt idx="804">
                        <c:v>80.400940000000006</c:v>
                      </c:pt>
                      <c:pt idx="805">
                        <c:v>80.50094</c:v>
                      </c:pt>
                      <c:pt idx="806">
                        <c:v>80.600939999999994</c:v>
                      </c:pt>
                      <c:pt idx="807">
                        <c:v>80.700950000000006</c:v>
                      </c:pt>
                      <c:pt idx="808">
                        <c:v>80.800950000000014</c:v>
                      </c:pt>
                      <c:pt idx="809">
                        <c:v>80.900950000000009</c:v>
                      </c:pt>
                      <c:pt idx="810">
                        <c:v>81.000950000000003</c:v>
                      </c:pt>
                      <c:pt idx="811">
                        <c:v>81.100960000000015</c:v>
                      </c:pt>
                      <c:pt idx="812">
                        <c:v>81.200960000000009</c:v>
                      </c:pt>
                      <c:pt idx="813">
                        <c:v>81.300960000000003</c:v>
                      </c:pt>
                      <c:pt idx="814">
                        <c:v>81.400960000000012</c:v>
                      </c:pt>
                      <c:pt idx="815">
                        <c:v>81.500960000000006</c:v>
                      </c:pt>
                      <c:pt idx="816">
                        <c:v>81.600970000000004</c:v>
                      </c:pt>
                      <c:pt idx="817">
                        <c:v>81.700970000000012</c:v>
                      </c:pt>
                      <c:pt idx="818">
                        <c:v>81.800970000000007</c:v>
                      </c:pt>
                      <c:pt idx="819">
                        <c:v>81.900970000000001</c:v>
                      </c:pt>
                      <c:pt idx="820">
                        <c:v>82.000979999999998</c:v>
                      </c:pt>
                      <c:pt idx="821">
                        <c:v>82.100980000000007</c:v>
                      </c:pt>
                      <c:pt idx="822">
                        <c:v>82.200980000000001</c:v>
                      </c:pt>
                      <c:pt idx="823">
                        <c:v>82.30098000000001</c:v>
                      </c:pt>
                      <c:pt idx="824">
                        <c:v>82.400980000000004</c:v>
                      </c:pt>
                      <c:pt idx="825">
                        <c:v>82.500989999999987</c:v>
                      </c:pt>
                      <c:pt idx="826">
                        <c:v>82.60099000000001</c:v>
                      </c:pt>
                      <c:pt idx="827">
                        <c:v>82.700990000000004</c:v>
                      </c:pt>
                      <c:pt idx="828">
                        <c:v>82.800989999999999</c:v>
                      </c:pt>
                      <c:pt idx="829">
                        <c:v>82.900999999999996</c:v>
                      </c:pt>
                      <c:pt idx="830">
                        <c:v>83.000999999999991</c:v>
                      </c:pt>
                      <c:pt idx="831">
                        <c:v>83.101000000000013</c:v>
                      </c:pt>
                      <c:pt idx="832">
                        <c:v>83.201000000000008</c:v>
                      </c:pt>
                      <c:pt idx="833">
                        <c:v>83.301010000000005</c:v>
                      </c:pt>
                      <c:pt idx="834">
                        <c:v>83.401009999999999</c:v>
                      </c:pt>
                      <c:pt idx="835">
                        <c:v>83.501010000000008</c:v>
                      </c:pt>
                      <c:pt idx="836">
                        <c:v>83.601010000000016</c:v>
                      </c:pt>
                      <c:pt idx="837">
                        <c:v>83.701010000000011</c:v>
                      </c:pt>
                      <c:pt idx="838">
                        <c:v>83.801019999999994</c:v>
                      </c:pt>
                      <c:pt idx="839">
                        <c:v>83.901020000000003</c:v>
                      </c:pt>
                      <c:pt idx="840">
                        <c:v>84.001020000000011</c:v>
                      </c:pt>
                      <c:pt idx="841">
                        <c:v>84.101020000000005</c:v>
                      </c:pt>
                      <c:pt idx="842">
                        <c:v>84.201030000000003</c:v>
                      </c:pt>
                      <c:pt idx="843">
                        <c:v>84.301029999999997</c:v>
                      </c:pt>
                      <c:pt idx="844">
                        <c:v>84.401029999999992</c:v>
                      </c:pt>
                      <c:pt idx="845">
                        <c:v>84.501030000000014</c:v>
                      </c:pt>
                      <c:pt idx="846">
                        <c:v>84.601039999999998</c:v>
                      </c:pt>
                      <c:pt idx="847">
                        <c:v>84.701039999999992</c:v>
                      </c:pt>
                      <c:pt idx="848">
                        <c:v>84.80104</c:v>
                      </c:pt>
                      <c:pt idx="849">
                        <c:v>84.901039999999995</c:v>
                      </c:pt>
                      <c:pt idx="850">
                        <c:v>85.001040000000003</c:v>
                      </c:pt>
                      <c:pt idx="851">
                        <c:v>85.101050000000001</c:v>
                      </c:pt>
                      <c:pt idx="852">
                        <c:v>85.201049999999995</c:v>
                      </c:pt>
                      <c:pt idx="853">
                        <c:v>85.301049999999989</c:v>
                      </c:pt>
                      <c:pt idx="854">
                        <c:v>85.401049999999998</c:v>
                      </c:pt>
                      <c:pt idx="855">
                        <c:v>85.50106000000001</c:v>
                      </c:pt>
                      <c:pt idx="856">
                        <c:v>85.601060000000004</c:v>
                      </c:pt>
                      <c:pt idx="857">
                        <c:v>85.701059999999998</c:v>
                      </c:pt>
                      <c:pt idx="858">
                        <c:v>85.801059999999993</c:v>
                      </c:pt>
                      <c:pt idx="859">
                        <c:v>85.901070000000004</c:v>
                      </c:pt>
                      <c:pt idx="860">
                        <c:v>86.001069999999999</c:v>
                      </c:pt>
                      <c:pt idx="861">
                        <c:v>86.101070000000007</c:v>
                      </c:pt>
                      <c:pt idx="862">
                        <c:v>86.201070000000001</c:v>
                      </c:pt>
                      <c:pt idx="863">
                        <c:v>86.301069999999996</c:v>
                      </c:pt>
                      <c:pt idx="864">
                        <c:v>86.401080000000007</c:v>
                      </c:pt>
                      <c:pt idx="865">
                        <c:v>86.501080000000002</c:v>
                      </c:pt>
                      <c:pt idx="866">
                        <c:v>86.601079999999996</c:v>
                      </c:pt>
                      <c:pt idx="867">
                        <c:v>86.701080000000005</c:v>
                      </c:pt>
                      <c:pt idx="868">
                        <c:v>86.801090000000002</c:v>
                      </c:pt>
                      <c:pt idx="869">
                        <c:v>86.901089999999996</c:v>
                      </c:pt>
                      <c:pt idx="870">
                        <c:v>87.001090000000005</c:v>
                      </c:pt>
                      <c:pt idx="871">
                        <c:v>87.101089999999999</c:v>
                      </c:pt>
                      <c:pt idx="872">
                        <c:v>87.201089999999994</c:v>
                      </c:pt>
                      <c:pt idx="873">
                        <c:v>87.301100000000005</c:v>
                      </c:pt>
                      <c:pt idx="874">
                        <c:v>87.4011</c:v>
                      </c:pt>
                      <c:pt idx="875">
                        <c:v>87.501099999999994</c:v>
                      </c:pt>
                      <c:pt idx="876">
                        <c:v>87.601100000000002</c:v>
                      </c:pt>
                      <c:pt idx="877">
                        <c:v>87.701110000000014</c:v>
                      </c:pt>
                      <c:pt idx="878">
                        <c:v>87.801110000000008</c:v>
                      </c:pt>
                      <c:pt idx="879">
                        <c:v>87.901110000000003</c:v>
                      </c:pt>
                      <c:pt idx="880">
                        <c:v>88.001109999999997</c:v>
                      </c:pt>
                      <c:pt idx="881">
                        <c:v>88.101120000000009</c:v>
                      </c:pt>
                      <c:pt idx="882">
                        <c:v>88.201120000000003</c:v>
                      </c:pt>
                      <c:pt idx="883">
                        <c:v>88.301120000000012</c:v>
                      </c:pt>
                      <c:pt idx="884">
                        <c:v>88.401120000000006</c:v>
                      </c:pt>
                      <c:pt idx="885">
                        <c:v>88.50112</c:v>
                      </c:pt>
                      <c:pt idx="886">
                        <c:v>88.601130000000012</c:v>
                      </c:pt>
                      <c:pt idx="887">
                        <c:v>88.701130000000006</c:v>
                      </c:pt>
                      <c:pt idx="888">
                        <c:v>88.801130000000001</c:v>
                      </c:pt>
                      <c:pt idx="889">
                        <c:v>88.901130000000009</c:v>
                      </c:pt>
                      <c:pt idx="890">
                        <c:v>89.001140000000007</c:v>
                      </c:pt>
                      <c:pt idx="891">
                        <c:v>89.101140000000001</c:v>
                      </c:pt>
                      <c:pt idx="892">
                        <c:v>89.201140000000009</c:v>
                      </c:pt>
                      <c:pt idx="893">
                        <c:v>89.301140000000004</c:v>
                      </c:pt>
                      <c:pt idx="894">
                        <c:v>89.401149999999987</c:v>
                      </c:pt>
                      <c:pt idx="895">
                        <c:v>89.50115000000001</c:v>
                      </c:pt>
                      <c:pt idx="896">
                        <c:v>89.601150000000004</c:v>
                      </c:pt>
                      <c:pt idx="897">
                        <c:v>89.701149999999998</c:v>
                      </c:pt>
                      <c:pt idx="898">
                        <c:v>89.801150000000007</c:v>
                      </c:pt>
                      <c:pt idx="899">
                        <c:v>89.901160000000019</c:v>
                      </c:pt>
                      <c:pt idx="900">
                        <c:v>90.001160000000013</c:v>
                      </c:pt>
                      <c:pt idx="901">
                        <c:v>90.101160000000007</c:v>
                      </c:pt>
                      <c:pt idx="902">
                        <c:v>90.201160000000002</c:v>
                      </c:pt>
                      <c:pt idx="903">
                        <c:v>90.301169999999999</c:v>
                      </c:pt>
                      <c:pt idx="904">
                        <c:v>90.401170000000008</c:v>
                      </c:pt>
                      <c:pt idx="905">
                        <c:v>90.501170000000016</c:v>
                      </c:pt>
                      <c:pt idx="906">
                        <c:v>90.60117000000001</c:v>
                      </c:pt>
                      <c:pt idx="907">
                        <c:v>90.701170000000005</c:v>
                      </c:pt>
                      <c:pt idx="908">
                        <c:v>90.801180000000002</c:v>
                      </c:pt>
                      <c:pt idx="909">
                        <c:v>90.901180000000011</c:v>
                      </c:pt>
                      <c:pt idx="910">
                        <c:v>91.001180000000005</c:v>
                      </c:pt>
                      <c:pt idx="911">
                        <c:v>91.101180000000014</c:v>
                      </c:pt>
                      <c:pt idx="912">
                        <c:v>91.201189999999997</c:v>
                      </c:pt>
                      <c:pt idx="913">
                        <c:v>91.301189999999991</c:v>
                      </c:pt>
                      <c:pt idx="914">
                        <c:v>91.401190000000014</c:v>
                      </c:pt>
                      <c:pt idx="915">
                        <c:v>91.501190000000008</c:v>
                      </c:pt>
                      <c:pt idx="916">
                        <c:v>91.601199999999992</c:v>
                      </c:pt>
                      <c:pt idx="917">
                        <c:v>91.7012</c:v>
                      </c:pt>
                      <c:pt idx="918">
                        <c:v>91.801199999999994</c:v>
                      </c:pt>
                      <c:pt idx="919">
                        <c:v>91.901200000000003</c:v>
                      </c:pt>
                      <c:pt idx="920">
                        <c:v>92.001200000000011</c:v>
                      </c:pt>
                      <c:pt idx="921">
                        <c:v>92.101209999999995</c:v>
                      </c:pt>
                      <c:pt idx="922">
                        <c:v>92.201209999999989</c:v>
                      </c:pt>
                      <c:pt idx="923">
                        <c:v>92.301209999999998</c:v>
                      </c:pt>
                      <c:pt idx="924">
                        <c:v>92.401210000000006</c:v>
                      </c:pt>
                      <c:pt idx="925">
                        <c:v>92.501220000000004</c:v>
                      </c:pt>
                      <c:pt idx="926">
                        <c:v>92.601219999999998</c:v>
                      </c:pt>
                      <c:pt idx="927">
                        <c:v>92.701219999999992</c:v>
                      </c:pt>
                      <c:pt idx="928">
                        <c:v>92.801220000000015</c:v>
                      </c:pt>
                      <c:pt idx="929">
                        <c:v>92.901229999999998</c:v>
                      </c:pt>
                      <c:pt idx="930">
                        <c:v>93.001230000000007</c:v>
                      </c:pt>
                      <c:pt idx="931">
                        <c:v>93.101230000000001</c:v>
                      </c:pt>
                      <c:pt idx="932">
                        <c:v>93.201229999999995</c:v>
                      </c:pt>
                      <c:pt idx="933">
                        <c:v>93.301230000000018</c:v>
                      </c:pt>
                      <c:pt idx="934">
                        <c:v>93.401240000000001</c:v>
                      </c:pt>
                      <c:pt idx="935">
                        <c:v>93.501239999999996</c:v>
                      </c:pt>
                      <c:pt idx="936">
                        <c:v>93.601240000000004</c:v>
                      </c:pt>
                      <c:pt idx="937">
                        <c:v>93.701239999999999</c:v>
                      </c:pt>
                      <c:pt idx="938">
                        <c:v>93.801249999999996</c:v>
                      </c:pt>
                      <c:pt idx="939">
                        <c:v>93.901250000000005</c:v>
                      </c:pt>
                      <c:pt idx="940">
                        <c:v>94.001249999999999</c:v>
                      </c:pt>
                      <c:pt idx="941">
                        <c:v>94.101249999999993</c:v>
                      </c:pt>
                      <c:pt idx="942">
                        <c:v>94.201260000000005</c:v>
                      </c:pt>
                      <c:pt idx="943">
                        <c:v>94.301259999999999</c:v>
                      </c:pt>
                      <c:pt idx="944">
                        <c:v>94.401259999999994</c:v>
                      </c:pt>
                      <c:pt idx="945">
                        <c:v>94.501260000000002</c:v>
                      </c:pt>
                      <c:pt idx="946">
                        <c:v>94.601259999999996</c:v>
                      </c:pt>
                      <c:pt idx="947">
                        <c:v>94.701270000000008</c:v>
                      </c:pt>
                      <c:pt idx="948">
                        <c:v>94.801270000000002</c:v>
                      </c:pt>
                      <c:pt idx="949">
                        <c:v>94.901269999999997</c:v>
                      </c:pt>
                      <c:pt idx="950">
                        <c:v>95.001269999999991</c:v>
                      </c:pt>
                      <c:pt idx="951">
                        <c:v>95.101280000000003</c:v>
                      </c:pt>
                      <c:pt idx="952">
                        <c:v>95.201280000000011</c:v>
                      </c:pt>
                      <c:pt idx="953">
                        <c:v>95.301280000000006</c:v>
                      </c:pt>
                      <c:pt idx="954">
                        <c:v>95.40128</c:v>
                      </c:pt>
                      <c:pt idx="955">
                        <c:v>95.501279999999994</c:v>
                      </c:pt>
                      <c:pt idx="956">
                        <c:v>95.601290000000006</c:v>
                      </c:pt>
                      <c:pt idx="957">
                        <c:v>95.70129</c:v>
                      </c:pt>
                      <c:pt idx="958">
                        <c:v>95.801290000000009</c:v>
                      </c:pt>
                      <c:pt idx="959">
                        <c:v>95.901290000000003</c:v>
                      </c:pt>
                      <c:pt idx="960">
                        <c:v>96.001300000000001</c:v>
                      </c:pt>
                      <c:pt idx="961">
                        <c:v>96.101300000000009</c:v>
                      </c:pt>
                      <c:pt idx="962">
                        <c:v>96.201300000000003</c:v>
                      </c:pt>
                      <c:pt idx="963">
                        <c:v>96.301299999999998</c:v>
                      </c:pt>
                      <c:pt idx="964">
                        <c:v>96.401310000000009</c:v>
                      </c:pt>
                      <c:pt idx="965">
                        <c:v>96.501310000000004</c:v>
                      </c:pt>
                      <c:pt idx="966">
                        <c:v>96.601309999999998</c:v>
                      </c:pt>
                      <c:pt idx="967">
                        <c:v>96.701310000000007</c:v>
                      </c:pt>
                      <c:pt idx="968">
                        <c:v>96.801310000000001</c:v>
                      </c:pt>
                      <c:pt idx="969">
                        <c:v>96.901320000000013</c:v>
                      </c:pt>
                      <c:pt idx="970">
                        <c:v>97.001320000000007</c:v>
                      </c:pt>
                      <c:pt idx="971">
                        <c:v>97.101320000000001</c:v>
                      </c:pt>
                      <c:pt idx="972">
                        <c:v>97.201319999999996</c:v>
                      </c:pt>
                      <c:pt idx="973">
                        <c:v>97.301330000000007</c:v>
                      </c:pt>
                      <c:pt idx="974">
                        <c:v>97.401330000000016</c:v>
                      </c:pt>
                      <c:pt idx="975">
                        <c:v>97.50133000000001</c:v>
                      </c:pt>
                      <c:pt idx="976">
                        <c:v>97.601330000000004</c:v>
                      </c:pt>
                      <c:pt idx="977">
                        <c:v>97.701300000000003</c:v>
                      </c:pt>
                      <c:pt idx="978">
                        <c:v>97.801300000000012</c:v>
                      </c:pt>
                      <c:pt idx="979">
                        <c:v>97.901300000000006</c:v>
                      </c:pt>
                      <c:pt idx="980">
                        <c:v>98.001300000000001</c:v>
                      </c:pt>
                      <c:pt idx="981">
                        <c:v>98.101299999999995</c:v>
                      </c:pt>
                      <c:pt idx="982">
                        <c:v>98.201299999999989</c:v>
                      </c:pt>
                      <c:pt idx="983">
                        <c:v>98.301299999999998</c:v>
                      </c:pt>
                      <c:pt idx="984">
                        <c:v>98.40140000000001</c:v>
                      </c:pt>
                      <c:pt idx="985">
                        <c:v>98.501400000000004</c:v>
                      </c:pt>
                      <c:pt idx="986">
                        <c:v>98.601399999999998</c:v>
                      </c:pt>
                      <c:pt idx="987">
                        <c:v>98.701399999999992</c:v>
                      </c:pt>
                      <c:pt idx="988">
                        <c:v>98.801400000000001</c:v>
                      </c:pt>
                      <c:pt idx="989">
                        <c:v>98.901399999999995</c:v>
                      </c:pt>
                      <c:pt idx="990">
                        <c:v>99.001400000000004</c:v>
                      </c:pt>
                      <c:pt idx="991">
                        <c:v>99.101400000000012</c:v>
                      </c:pt>
                      <c:pt idx="992">
                        <c:v>99.201400000000007</c:v>
                      </c:pt>
                      <c:pt idx="993">
                        <c:v>99.301400000000001</c:v>
                      </c:pt>
                      <c:pt idx="994">
                        <c:v>99.40140000000001</c:v>
                      </c:pt>
                      <c:pt idx="995">
                        <c:v>99.501400000000004</c:v>
                      </c:pt>
                      <c:pt idx="996">
                        <c:v>99.601399999999998</c:v>
                      </c:pt>
                      <c:pt idx="997">
                        <c:v>99.701399999999992</c:v>
                      </c:pt>
                      <c:pt idx="998">
                        <c:v>99.801400000000015</c:v>
                      </c:pt>
                      <c:pt idx="999">
                        <c:v>99.90140000000001</c:v>
                      </c:pt>
                      <c:pt idx="1000">
                        <c:v>100.0014</c:v>
                      </c:pt>
                      <c:pt idx="1001">
                        <c:v>100.1014</c:v>
                      </c:pt>
                      <c:pt idx="1002">
                        <c:v>100.20140000000001</c:v>
                      </c:pt>
                      <c:pt idx="1003">
                        <c:v>100.3014</c:v>
                      </c:pt>
                      <c:pt idx="1004">
                        <c:v>100.4014</c:v>
                      </c:pt>
                      <c:pt idx="1005">
                        <c:v>100.5014</c:v>
                      </c:pt>
                      <c:pt idx="1006">
                        <c:v>100.6014</c:v>
                      </c:pt>
                      <c:pt idx="1007">
                        <c:v>100.70140000000001</c:v>
                      </c:pt>
                      <c:pt idx="1008">
                        <c:v>100.80140000000002</c:v>
                      </c:pt>
                      <c:pt idx="1009">
                        <c:v>100.90140000000001</c:v>
                      </c:pt>
                      <c:pt idx="1010">
                        <c:v>101.0014</c:v>
                      </c:pt>
                      <c:pt idx="1011">
                        <c:v>101.1014</c:v>
                      </c:pt>
                      <c:pt idx="1012">
                        <c:v>101.20139999999999</c:v>
                      </c:pt>
                      <c:pt idx="1013">
                        <c:v>101.3014</c:v>
                      </c:pt>
                      <c:pt idx="1014">
                        <c:v>101.4014</c:v>
                      </c:pt>
                      <c:pt idx="1015">
                        <c:v>101.5014</c:v>
                      </c:pt>
                      <c:pt idx="1016">
                        <c:v>101.60140000000001</c:v>
                      </c:pt>
                      <c:pt idx="1017">
                        <c:v>101.70140000000001</c:v>
                      </c:pt>
                      <c:pt idx="1018">
                        <c:v>101.8014</c:v>
                      </c:pt>
                      <c:pt idx="1019">
                        <c:v>101.90140000000001</c:v>
                      </c:pt>
                      <c:pt idx="1020">
                        <c:v>102.0014</c:v>
                      </c:pt>
                      <c:pt idx="1021">
                        <c:v>102.1014</c:v>
                      </c:pt>
                      <c:pt idx="1022">
                        <c:v>102.20139999999999</c:v>
                      </c:pt>
                      <c:pt idx="1023">
                        <c:v>102.30140000000002</c:v>
                      </c:pt>
                      <c:pt idx="1024">
                        <c:v>102.40140000000001</c:v>
                      </c:pt>
                      <c:pt idx="1025">
                        <c:v>102.5014</c:v>
                      </c:pt>
                      <c:pt idx="1026">
                        <c:v>102.6014</c:v>
                      </c:pt>
                      <c:pt idx="1027">
                        <c:v>102.70140000000001</c:v>
                      </c:pt>
                      <c:pt idx="1028">
                        <c:v>102.80149999999999</c:v>
                      </c:pt>
                      <c:pt idx="1029">
                        <c:v>102.9015</c:v>
                      </c:pt>
                      <c:pt idx="1030">
                        <c:v>103.00150000000001</c:v>
                      </c:pt>
                      <c:pt idx="1031">
                        <c:v>103.1015</c:v>
                      </c:pt>
                      <c:pt idx="1032">
                        <c:v>103.20150000000001</c:v>
                      </c:pt>
                      <c:pt idx="1033">
                        <c:v>103.3015</c:v>
                      </c:pt>
                      <c:pt idx="1034">
                        <c:v>103.4015</c:v>
                      </c:pt>
                      <c:pt idx="1035">
                        <c:v>103.50150000000001</c:v>
                      </c:pt>
                      <c:pt idx="1036">
                        <c:v>103.6015</c:v>
                      </c:pt>
                      <c:pt idx="1037">
                        <c:v>103.7015</c:v>
                      </c:pt>
                      <c:pt idx="1038">
                        <c:v>103.80150000000002</c:v>
                      </c:pt>
                      <c:pt idx="1039">
                        <c:v>103.90150000000001</c:v>
                      </c:pt>
                      <c:pt idx="1040">
                        <c:v>104.00150000000001</c:v>
                      </c:pt>
                      <c:pt idx="1041">
                        <c:v>104.1015</c:v>
                      </c:pt>
                      <c:pt idx="1042">
                        <c:v>104.2015</c:v>
                      </c:pt>
                      <c:pt idx="1043">
                        <c:v>104.3015</c:v>
                      </c:pt>
                      <c:pt idx="1044">
                        <c:v>104.4015</c:v>
                      </c:pt>
                      <c:pt idx="1045">
                        <c:v>104.50149999999999</c:v>
                      </c:pt>
                      <c:pt idx="1046">
                        <c:v>104.6015</c:v>
                      </c:pt>
                      <c:pt idx="1047">
                        <c:v>104.70150000000001</c:v>
                      </c:pt>
                      <c:pt idx="1048">
                        <c:v>104.8015</c:v>
                      </c:pt>
                      <c:pt idx="1049">
                        <c:v>104.90150000000001</c:v>
                      </c:pt>
                      <c:pt idx="1050">
                        <c:v>105.00150000000001</c:v>
                      </c:pt>
                      <c:pt idx="1051">
                        <c:v>105.1015</c:v>
                      </c:pt>
                      <c:pt idx="1052">
                        <c:v>105.2015</c:v>
                      </c:pt>
                      <c:pt idx="1053">
                        <c:v>105.30149999999999</c:v>
                      </c:pt>
                      <c:pt idx="1054">
                        <c:v>105.4015</c:v>
                      </c:pt>
                      <c:pt idx="1055">
                        <c:v>105.50150000000001</c:v>
                      </c:pt>
                      <c:pt idx="1056">
                        <c:v>105.6015</c:v>
                      </c:pt>
                      <c:pt idx="1057">
                        <c:v>105.70150000000001</c:v>
                      </c:pt>
                      <c:pt idx="1058">
                        <c:v>105.8015</c:v>
                      </c:pt>
                      <c:pt idx="1059">
                        <c:v>105.9015</c:v>
                      </c:pt>
                      <c:pt idx="1060">
                        <c:v>106.00150000000001</c:v>
                      </c:pt>
                      <c:pt idx="1061">
                        <c:v>106.1015</c:v>
                      </c:pt>
                      <c:pt idx="1062">
                        <c:v>106.2015</c:v>
                      </c:pt>
                      <c:pt idx="1063">
                        <c:v>106.30150000000002</c:v>
                      </c:pt>
                      <c:pt idx="1064">
                        <c:v>106.40150000000001</c:v>
                      </c:pt>
                      <c:pt idx="1065">
                        <c:v>106.50150000000001</c:v>
                      </c:pt>
                      <c:pt idx="1066">
                        <c:v>106.6015</c:v>
                      </c:pt>
                      <c:pt idx="1067">
                        <c:v>106.7015</c:v>
                      </c:pt>
                      <c:pt idx="1068">
                        <c:v>106.8015</c:v>
                      </c:pt>
                      <c:pt idx="1069">
                        <c:v>106.9015</c:v>
                      </c:pt>
                      <c:pt idx="1070">
                        <c:v>107.00149999999999</c:v>
                      </c:pt>
                      <c:pt idx="1071">
                        <c:v>107.1016</c:v>
                      </c:pt>
                      <c:pt idx="1072">
                        <c:v>107.2016</c:v>
                      </c:pt>
                      <c:pt idx="1073">
                        <c:v>107.30160000000001</c:v>
                      </c:pt>
                      <c:pt idx="1074">
                        <c:v>107.4016</c:v>
                      </c:pt>
                      <c:pt idx="1075">
                        <c:v>107.5016</c:v>
                      </c:pt>
                      <c:pt idx="1076">
                        <c:v>107.6016</c:v>
                      </c:pt>
                      <c:pt idx="1077">
                        <c:v>107.7016</c:v>
                      </c:pt>
                      <c:pt idx="1078">
                        <c:v>107.80160000000001</c:v>
                      </c:pt>
                      <c:pt idx="1079">
                        <c:v>107.90160000000002</c:v>
                      </c:pt>
                      <c:pt idx="1080">
                        <c:v>108.00160000000001</c:v>
                      </c:pt>
                      <c:pt idx="1081">
                        <c:v>108.1016</c:v>
                      </c:pt>
                      <c:pt idx="1082">
                        <c:v>108.2016</c:v>
                      </c:pt>
                      <c:pt idx="1083">
                        <c:v>108.30159999999999</c:v>
                      </c:pt>
                      <c:pt idx="1084">
                        <c:v>108.4016</c:v>
                      </c:pt>
                      <c:pt idx="1085">
                        <c:v>108.5016</c:v>
                      </c:pt>
                      <c:pt idx="1086">
                        <c:v>108.60159999999999</c:v>
                      </c:pt>
                      <c:pt idx="1087">
                        <c:v>108.70160000000001</c:v>
                      </c:pt>
                      <c:pt idx="1088">
                        <c:v>108.80160000000001</c:v>
                      </c:pt>
                      <c:pt idx="1089">
                        <c:v>108.9016</c:v>
                      </c:pt>
                      <c:pt idx="1090">
                        <c:v>109.00160000000001</c:v>
                      </c:pt>
                      <c:pt idx="1091">
                        <c:v>109.1016</c:v>
                      </c:pt>
                      <c:pt idx="1092">
                        <c:v>109.2016</c:v>
                      </c:pt>
                      <c:pt idx="1093">
                        <c:v>109.30159999999999</c:v>
                      </c:pt>
                      <c:pt idx="1094">
                        <c:v>109.40159999999999</c:v>
                      </c:pt>
                      <c:pt idx="1095">
                        <c:v>109.50160000000001</c:v>
                      </c:pt>
                      <c:pt idx="1096">
                        <c:v>109.6016</c:v>
                      </c:pt>
                      <c:pt idx="1097">
                        <c:v>109.7016</c:v>
                      </c:pt>
                      <c:pt idx="1098">
                        <c:v>109.80160000000001</c:v>
                      </c:pt>
                      <c:pt idx="1099">
                        <c:v>109.9016</c:v>
                      </c:pt>
                      <c:pt idx="1100">
                        <c:v>110.0016</c:v>
                      </c:pt>
                      <c:pt idx="1101">
                        <c:v>110.1016</c:v>
                      </c:pt>
                      <c:pt idx="1102">
                        <c:v>110.2016</c:v>
                      </c:pt>
                      <c:pt idx="1103">
                        <c:v>110.30160000000001</c:v>
                      </c:pt>
                      <c:pt idx="1104">
                        <c:v>110.40160000000002</c:v>
                      </c:pt>
                      <c:pt idx="1105">
                        <c:v>110.50160000000001</c:v>
                      </c:pt>
                      <c:pt idx="1106">
                        <c:v>110.6016</c:v>
                      </c:pt>
                      <c:pt idx="1107">
                        <c:v>110.7016</c:v>
                      </c:pt>
                      <c:pt idx="1108">
                        <c:v>110.80000000000001</c:v>
                      </c:pt>
                      <c:pt idx="1109">
                        <c:v>110.9</c:v>
                      </c:pt>
                      <c:pt idx="1110">
                        <c:v>111</c:v>
                      </c:pt>
                      <c:pt idx="1111">
                        <c:v>111.10000000000001</c:v>
                      </c:pt>
                    </c:numCache>
                  </c:numRef>
                </c:yVal>
                <c:smooth val="0"/>
                <c:extLst xmlns:c15="http://schemas.microsoft.com/office/drawing/2012/chart">
                  <c:ext xmlns:c16="http://schemas.microsoft.com/office/drawing/2014/chart" uri="{C3380CC4-5D6E-409C-BE32-E72D297353CC}">
                    <c16:uniqueId val="{00000004-5D55-4559-AFD6-10665022BD1F}"/>
                  </c:ext>
                </c:extLst>
              </c15:ser>
            </c15:filteredScatterSeries>
            <c15:filteredScatterSeries>
              <c15:ser>
                <c:idx val="4"/>
                <c:order val="4"/>
                <c:tx>
                  <c:v>4c_r</c:v>
                </c:tx>
                <c:spPr>
                  <a:ln w="12700" cap="rnd">
                    <a:solidFill>
                      <a:srgbClr val="00B0F0"/>
                    </a:solidFill>
                    <a:round/>
                  </a:ln>
                  <a:effectLst/>
                </c:spPr>
                <c:marker>
                  <c:symbol val="none"/>
                </c:marker>
                <c:xVal>
                  <c:numRef>
                    <c:extLst xmlns:c15="http://schemas.microsoft.com/office/drawing/2012/chart">
                      <c:ext xmlns:c15="http://schemas.microsoft.com/office/drawing/2012/chart" uri="{02D57815-91ED-43cb-92C2-25804820EDAC}">
                        <c15:formulaRef>
                          <c15:sqref>Bq!$L$25:$L$1140</c15:sqref>
                        </c15:formulaRef>
                      </c:ext>
                    </c:extLst>
                    <c:numCache>
                      <c:formatCode>General</c:formatCode>
                      <c:ptCount val="1116"/>
                      <c:pt idx="0">
                        <c:v>1.1916530389698515E-2</c:v>
                      </c:pt>
                      <c:pt idx="1">
                        <c:v>1.1912682085513673E-2</c:v>
                      </c:pt>
                      <c:pt idx="2">
                        <c:v>4.2195367298181602E-3</c:v>
                      </c:pt>
                      <c:pt idx="3">
                        <c:v>3.2017205855925696E-3</c:v>
                      </c:pt>
                      <c:pt idx="4">
                        <c:v>3.2014430588273809E-3</c:v>
                      </c:pt>
                      <c:pt idx="5">
                        <c:v>2.6518156806909681E-3</c:v>
                      </c:pt>
                      <c:pt idx="6">
                        <c:v>2.651657287926362E-3</c:v>
                      </c:pt>
                      <c:pt idx="7">
                        <c:v>1.9845565458505867E-3</c:v>
                      </c:pt>
                      <c:pt idx="8">
                        <c:v>2.1164012287921336E-3</c:v>
                      </c:pt>
                      <c:pt idx="9">
                        <c:v>2.1163257320763987E-3</c:v>
                      </c:pt>
                      <c:pt idx="10">
                        <c:v>1.7622304285040823E-3</c:v>
                      </c:pt>
                      <c:pt idx="11">
                        <c:v>1.485801178278073E-3</c:v>
                      </c:pt>
                      <c:pt idx="12">
                        <c:v>1.4857681549252412E-3</c:v>
                      </c:pt>
                      <c:pt idx="13">
                        <c:v>1.4857351465805467E-3</c:v>
                      </c:pt>
                      <c:pt idx="14">
                        <c:v>1.448675128087343E-3</c:v>
                      </c:pt>
                      <c:pt idx="15">
                        <c:v>1.448646916328128E-3</c:v>
                      </c:pt>
                      <c:pt idx="16">
                        <c:v>1.3050855911988402E-3</c:v>
                      </c:pt>
                      <c:pt idx="17">
                        <c:v>1.0430276961837493E-3</c:v>
                      </c:pt>
                      <c:pt idx="18">
                        <c:v>1.0430114621801916E-3</c:v>
                      </c:pt>
                      <c:pt idx="19">
                        <c:v>8.439409672611883E-4</c:v>
                      </c:pt>
                      <c:pt idx="20">
                        <c:v>1.0660994674381965E-3</c:v>
                      </c:pt>
                      <c:pt idx="21">
                        <c:v>1.0660856149988553E-3</c:v>
                      </c:pt>
                      <c:pt idx="22">
                        <c:v>9.9036790043109408E-4</c:v>
                      </c:pt>
                      <c:pt idx="23">
                        <c:v>7.5253812010540335E-4</c:v>
                      </c:pt>
                      <c:pt idx="24">
                        <c:v>7.525296901718236E-4</c:v>
                      </c:pt>
                      <c:pt idx="25">
                        <c:v>7.9741859134974753E-4</c:v>
                      </c:pt>
                      <c:pt idx="26">
                        <c:v>7.6361221389144101E-4</c:v>
                      </c:pt>
                      <c:pt idx="27">
                        <c:v>9.1670845257938783E-4</c:v>
                      </c:pt>
                      <c:pt idx="28">
                        <c:v>8.6464528714515047E-4</c:v>
                      </c:pt>
                      <c:pt idx="29">
                        <c:v>8.2307814155663521E-4</c:v>
                      </c:pt>
                      <c:pt idx="30">
                        <c:v>8.918029150827906E-4</c:v>
                      </c:pt>
                      <c:pt idx="31">
                        <c:v>8.4930219137277854E-4</c:v>
                      </c:pt>
                      <c:pt idx="32">
                        <c:v>8.1509338538122717E-4</c:v>
                      </c:pt>
                      <c:pt idx="33">
                        <c:v>8.1508656973555661E-4</c:v>
                      </c:pt>
                      <c:pt idx="34">
                        <c:v>6.9975420421415071E-4</c:v>
                      </c:pt>
                      <c:pt idx="35">
                        <c:v>7.5818281897432622E-4</c:v>
                      </c:pt>
                      <c:pt idx="36">
                        <c:v>7.5817692909971508E-4</c:v>
                      </c:pt>
                      <c:pt idx="37">
                        <c:v>8.7534183912266715E-4</c:v>
                      </c:pt>
                      <c:pt idx="38">
                        <c:v>8.7533546788026338E-4</c:v>
                      </c:pt>
                      <c:pt idx="39">
                        <c:v>8.7532909934305678E-4</c:v>
                      </c:pt>
                      <c:pt idx="40">
                        <c:v>6.9215421152015193E-4</c:v>
                      </c:pt>
                      <c:pt idx="41">
                        <c:v>6.9214931290168425E-4</c:v>
                      </c:pt>
                      <c:pt idx="42">
                        <c:v>7.7359170651100087E-4</c:v>
                      </c:pt>
                      <c:pt idx="43">
                        <c:v>6.0317430582080623E-4</c:v>
                      </c:pt>
                      <c:pt idx="44">
                        <c:v>6.5353933508463806E-4</c:v>
                      </c:pt>
                      <c:pt idx="45">
                        <c:v>6.3581180546478787E-4</c:v>
                      </c:pt>
                      <c:pt idx="46">
                        <c:v>6.6289788959276292E-4</c:v>
                      </c:pt>
                      <c:pt idx="47">
                        <c:v>6.1034892639516656E-4</c:v>
                      </c:pt>
                      <c:pt idx="48">
                        <c:v>5.891851171180983E-4</c:v>
                      </c:pt>
                      <c:pt idx="49">
                        <c:v>5.5735630147693668E-4</c:v>
                      </c:pt>
                      <c:pt idx="50">
                        <c:v>6.4156794767926775E-4</c:v>
                      </c:pt>
                      <c:pt idx="51">
                        <c:v>6.3713974039666639E-4</c:v>
                      </c:pt>
                      <c:pt idx="52">
                        <c:v>6.2070641027271159E-4</c:v>
                      </c:pt>
                      <c:pt idx="53">
                        <c:v>5.7288439143542125E-4</c:v>
                      </c:pt>
                      <c:pt idx="54">
                        <c:v>5.4374541068613472E-4</c:v>
                      </c:pt>
                      <c:pt idx="55">
                        <c:v>6.2275407215217106E-4</c:v>
                      </c:pt>
                      <c:pt idx="56">
                        <c:v>5.9689936662752805E-4</c:v>
                      </c:pt>
                      <c:pt idx="57">
                        <c:v>5.9289077047068128E-4</c:v>
                      </c:pt>
                      <c:pt idx="58">
                        <c:v>6.2900429395801923E-4</c:v>
                      </c:pt>
                      <c:pt idx="59">
                        <c:v>6.0450266783742602E-4</c:v>
                      </c:pt>
                      <c:pt idx="60">
                        <c:v>5.230133064813156E-4</c:v>
                      </c:pt>
                      <c:pt idx="61">
                        <c:v>5.191366122147417E-4</c:v>
                      </c:pt>
                      <c:pt idx="62">
                        <c:v>5.1525995924193253E-4</c:v>
                      </c:pt>
                      <c:pt idx="63">
                        <c:v>6.026042526181024E-4</c:v>
                      </c:pt>
                      <c:pt idx="64">
                        <c:v>5.8991707109934725E-4</c:v>
                      </c:pt>
                      <c:pt idx="65">
                        <c:v>5.862514285532661E-4</c:v>
                      </c:pt>
                      <c:pt idx="66">
                        <c:v>6.1271106506894291E-4</c:v>
                      </c:pt>
                      <c:pt idx="67">
                        <c:v>6.0208139848570924E-4</c:v>
                      </c:pt>
                      <c:pt idx="68">
                        <c:v>5.6261298289171169E-4</c:v>
                      </c:pt>
                      <c:pt idx="69">
                        <c:v>5.5154904350380725E-4</c:v>
                      </c:pt>
                      <c:pt idx="70">
                        <c:v>5.8341512011053447E-4</c:v>
                      </c:pt>
                      <c:pt idx="71">
                        <c:v>6.7768848125706411E-4</c:v>
                      </c:pt>
                      <c:pt idx="72">
                        <c:v>6.6540104785940853E-4</c:v>
                      </c:pt>
                      <c:pt idx="73">
                        <c:v>5.8353586104852213E-4</c:v>
                      </c:pt>
                      <c:pt idx="74">
                        <c:v>5.4617615022834463E-4</c:v>
                      </c:pt>
                      <c:pt idx="75">
                        <c:v>5.3693488469802044E-4</c:v>
                      </c:pt>
                      <c:pt idx="76">
                        <c:v>5.6332388018464838E-4</c:v>
                      </c:pt>
                      <c:pt idx="77">
                        <c:v>5.9336145633552757E-4</c:v>
                      </c:pt>
                      <c:pt idx="78">
                        <c:v>5.9002739432617731E-4</c:v>
                      </c:pt>
                      <c:pt idx="79">
                        <c:v>5.7549604682325338E-4</c:v>
                      </c:pt>
                      <c:pt idx="80">
                        <c:v>5.3949153140794349E-4</c:v>
                      </c:pt>
                      <c:pt idx="81">
                        <c:v>5.362213763521797E-4</c:v>
                      </c:pt>
                      <c:pt idx="82">
                        <c:v>4.9040223633144565E-4</c:v>
                      </c:pt>
                      <c:pt idx="83">
                        <c:v>6.7974574327586777E-4</c:v>
                      </c:pt>
                      <c:pt idx="84">
                        <c:v>6.7275541267450192E-4</c:v>
                      </c:pt>
                      <c:pt idx="85">
                        <c:v>5.4191957190499274E-4</c:v>
                      </c:pt>
                      <c:pt idx="86">
                        <c:v>5.9921338159140715E-4</c:v>
                      </c:pt>
                      <c:pt idx="87">
                        <c:v>5.9220626564743261E-4</c:v>
                      </c:pt>
                      <c:pt idx="88">
                        <c:v>6.20586290262246E-4</c:v>
                      </c:pt>
                      <c:pt idx="89">
                        <c:v>5.5134649663416942E-4</c:v>
                      </c:pt>
                      <c:pt idx="90">
                        <c:v>5.4721429037716987E-4</c:v>
                      </c:pt>
                      <c:pt idx="91">
                        <c:v>5.753879379474503E-4</c:v>
                      </c:pt>
                      <c:pt idx="92">
                        <c:v>5.3751741807656864E-4</c:v>
                      </c:pt>
                      <c:pt idx="93">
                        <c:v>5.3441045315671617E-4</c:v>
                      </c:pt>
                      <c:pt idx="94">
                        <c:v>6.5570652967888738E-4</c:v>
                      </c:pt>
                      <c:pt idx="95">
                        <c:v>5.5777724507471928E-4</c:v>
                      </c:pt>
                      <c:pt idx="96">
                        <c:v>5.5467868653401179E-4</c:v>
                      </c:pt>
                      <c:pt idx="97">
                        <c:v>4.9266773589069389E-4</c:v>
                      </c:pt>
                      <c:pt idx="98">
                        <c:v>5.8318988368598009E-4</c:v>
                      </c:pt>
                      <c:pt idx="99">
                        <c:v>5.8059480080985216E-4</c:v>
                      </c:pt>
                      <c:pt idx="100">
                        <c:v>6.1204207963070766E-4</c:v>
                      </c:pt>
                      <c:pt idx="101">
                        <c:v>6.0890375754116147E-4</c:v>
                      </c:pt>
                      <c:pt idx="102">
                        <c:v>6.0688562694084954E-4</c:v>
                      </c:pt>
                      <c:pt idx="103">
                        <c:v>6.3696767384884803E-4</c:v>
                      </c:pt>
                      <c:pt idx="104">
                        <c:v>6.3381479783851228E-4</c:v>
                      </c:pt>
                      <c:pt idx="105">
                        <c:v>6.3474100187539293E-4</c:v>
                      </c:pt>
                      <c:pt idx="106">
                        <c:v>6.0315033818651709E-4</c:v>
                      </c:pt>
                      <c:pt idx="107">
                        <c:v>5.9995956476248283E-4</c:v>
                      </c:pt>
                      <c:pt idx="108">
                        <c:v>6.287059802746694E-4</c:v>
                      </c:pt>
                      <c:pt idx="109">
                        <c:v>5.6374325394590577E-4</c:v>
                      </c:pt>
                      <c:pt idx="110">
                        <c:v>5.6054074153302281E-4</c:v>
                      </c:pt>
                      <c:pt idx="111">
                        <c:v>6.220366225918023E-4</c:v>
                      </c:pt>
                      <c:pt idx="112">
                        <c:v>6.2346237542931662E-4</c:v>
                      </c:pt>
                      <c:pt idx="113">
                        <c:v>5.555798411910033E-4</c:v>
                      </c:pt>
                      <c:pt idx="114">
                        <c:v>5.863519918513178E-4</c:v>
                      </c:pt>
                      <c:pt idx="115">
                        <c:v>5.853143199678392E-4</c:v>
                      </c:pt>
                      <c:pt idx="116">
                        <c:v>6.1460432914899076E-4</c:v>
                      </c:pt>
                      <c:pt idx="117">
                        <c:v>5.4939149428619789E-4</c:v>
                      </c:pt>
                      <c:pt idx="118">
                        <c:v>5.4769720070784551E-4</c:v>
                      </c:pt>
                      <c:pt idx="119">
                        <c:v>5.7723925485122509E-4</c:v>
                      </c:pt>
                      <c:pt idx="120">
                        <c:v>6.0910525827372107E-4</c:v>
                      </c:pt>
                      <c:pt idx="121">
                        <c:v>6.0873951281886014E-4</c:v>
                      </c:pt>
                      <c:pt idx="122">
                        <c:v>6.0543205354824953E-4</c:v>
                      </c:pt>
                      <c:pt idx="123">
                        <c:v>5.390151378872086E-4</c:v>
                      </c:pt>
                      <c:pt idx="124">
                        <c:v>5.3831266685140839E-4</c:v>
                      </c:pt>
                      <c:pt idx="125">
                        <c:v>6.0188910253878897E-4</c:v>
                      </c:pt>
                      <c:pt idx="126">
                        <c:v>6.0325963651144477E-4</c:v>
                      </c:pt>
                      <c:pt idx="127">
                        <c:v>7.0729336077063559E-4</c:v>
                      </c:pt>
                      <c:pt idx="128">
                        <c:v>6.6987140823065365E-4</c:v>
                      </c:pt>
                      <c:pt idx="129">
                        <c:v>6.7925567169228667E-4</c:v>
                      </c:pt>
                      <c:pt idx="130">
                        <c:v>6.7579112242396888E-4</c:v>
                      </c:pt>
                      <c:pt idx="131">
                        <c:v>7.0700119663518704E-4</c:v>
                      </c:pt>
                      <c:pt idx="132">
                        <c:v>7.0926114330696372E-4</c:v>
                      </c:pt>
                      <c:pt idx="133">
                        <c:v>6.0089903100770824E-4</c:v>
                      </c:pt>
                      <c:pt idx="134">
                        <c:v>6.6731925966647819E-4</c:v>
                      </c:pt>
                      <c:pt idx="135">
                        <c:v>6.6722925091907109E-4</c:v>
                      </c:pt>
                      <c:pt idx="136">
                        <c:v>6.6371876507926382E-4</c:v>
                      </c:pt>
                      <c:pt idx="137">
                        <c:v>7.4032109081252542E-4</c:v>
                      </c:pt>
                      <c:pt idx="138">
                        <c:v>7.4449793762914002E-4</c:v>
                      </c:pt>
                      <c:pt idx="139">
                        <c:v>6.6893863094432413E-4</c:v>
                      </c:pt>
                      <c:pt idx="140">
                        <c:v>6.7024854759811293E-4</c:v>
                      </c:pt>
                      <c:pt idx="141">
                        <c:v>7.3912073935746415E-4</c:v>
                      </c:pt>
                      <c:pt idx="142">
                        <c:v>7.4098862278383767E-4</c:v>
                      </c:pt>
                      <c:pt idx="143">
                        <c:v>7.420686599098579E-4</c:v>
                      </c:pt>
                      <c:pt idx="144">
                        <c:v>7.3839639433642571E-4</c:v>
                      </c:pt>
                      <c:pt idx="145">
                        <c:v>7.4026442966960905E-4</c:v>
                      </c:pt>
                      <c:pt idx="146">
                        <c:v>7.4218132240978091E-4</c:v>
                      </c:pt>
                      <c:pt idx="147">
                        <c:v>7.3845320909685325E-4</c:v>
                      </c:pt>
                      <c:pt idx="148">
                        <c:v>7.012188244986281E-4</c:v>
                      </c:pt>
                      <c:pt idx="149">
                        <c:v>7.0361455603340766E-4</c:v>
                      </c:pt>
                      <c:pt idx="150">
                        <c:v>7.7552038623633613E-4</c:v>
                      </c:pt>
                      <c:pt idx="151">
                        <c:v>7.7687673369064092E-4</c:v>
                      </c:pt>
                      <c:pt idx="152">
                        <c:v>7.7394348030308086E-4</c:v>
                      </c:pt>
                      <c:pt idx="153">
                        <c:v>7.7013251152845E-4</c:v>
                      </c:pt>
                      <c:pt idx="154">
                        <c:v>7.3800759545799004E-4</c:v>
                      </c:pt>
                      <c:pt idx="155">
                        <c:v>7.3414542496132954E-4</c:v>
                      </c:pt>
                      <c:pt idx="156">
                        <c:v>7.3439598458736335E-4</c:v>
                      </c:pt>
                      <c:pt idx="157">
                        <c:v>7.7288924926146132E-4</c:v>
                      </c:pt>
                      <c:pt idx="158">
                        <c:v>7.6898751851458267E-4</c:v>
                      </c:pt>
                      <c:pt idx="159">
                        <c:v>7.6946138294291288E-4</c:v>
                      </c:pt>
                      <c:pt idx="160">
                        <c:v>8.5284768949450186E-4</c:v>
                      </c:pt>
                      <c:pt idx="161">
                        <c:v>8.4888254775565021E-4</c:v>
                      </c:pt>
                      <c:pt idx="162">
                        <c:v>7.6735923944943479E-4</c:v>
                      </c:pt>
                      <c:pt idx="163">
                        <c:v>7.678171142366456E-4</c:v>
                      </c:pt>
                      <c:pt idx="164">
                        <c:v>8.0382075149840844E-4</c:v>
                      </c:pt>
                      <c:pt idx="165">
                        <c:v>7.5982307729865973E-4</c:v>
                      </c:pt>
                      <c:pt idx="166">
                        <c:v>7.7108338614447424E-4</c:v>
                      </c:pt>
                      <c:pt idx="167">
                        <c:v>8.8942875200495261E-4</c:v>
                      </c:pt>
                      <c:pt idx="168">
                        <c:v>8.8853713546178709E-4</c:v>
                      </c:pt>
                      <c:pt idx="169">
                        <c:v>8.8444425095509705E-4</c:v>
                      </c:pt>
                      <c:pt idx="170">
                        <c:v>8.4441668100391511E-4</c:v>
                      </c:pt>
                      <c:pt idx="171">
                        <c:v>8.857497151694237E-4</c:v>
                      </c:pt>
                      <c:pt idx="172">
                        <c:v>8.8161258454395072E-4</c:v>
                      </c:pt>
                      <c:pt idx="173">
                        <c:v>8.8279773869656436E-4</c:v>
                      </c:pt>
                      <c:pt idx="174">
                        <c:v>8.894249605735211E-4</c:v>
                      </c:pt>
                      <c:pt idx="175">
                        <c:v>8.8521168076267595E-4</c:v>
                      </c:pt>
                      <c:pt idx="176">
                        <c:v>9.2542971638192141E-4</c:v>
                      </c:pt>
                      <c:pt idx="177">
                        <c:v>9.2463044866160869E-4</c:v>
                      </c:pt>
                      <c:pt idx="178">
                        <c:v>9.2039099096631746E-4</c:v>
                      </c:pt>
                      <c:pt idx="179">
                        <c:v>8.7696480459898806E-4</c:v>
                      </c:pt>
                      <c:pt idx="180">
                        <c:v>8.7815496715790045E-4</c:v>
                      </c:pt>
                      <c:pt idx="181">
                        <c:v>8.7387359320857943E-4</c:v>
                      </c:pt>
                      <c:pt idx="182">
                        <c:v>9.2047303377479318E-4</c:v>
                      </c:pt>
                      <c:pt idx="183">
                        <c:v>8.7958856543896187E-4</c:v>
                      </c:pt>
                      <c:pt idx="184">
                        <c:v>8.7523661926172083E-4</c:v>
                      </c:pt>
                      <c:pt idx="185">
                        <c:v>9.1443170876768609E-4</c:v>
                      </c:pt>
                      <c:pt idx="186">
                        <c:v>9.6586682996211565E-4</c:v>
                      </c:pt>
                      <c:pt idx="187">
                        <c:v>9.6145864905652315E-4</c:v>
                      </c:pt>
                      <c:pt idx="188">
                        <c:v>9.5705051834664499E-4</c:v>
                      </c:pt>
                      <c:pt idx="189">
                        <c:v>1.0448564398630503E-3</c:v>
                      </c:pt>
                      <c:pt idx="190">
                        <c:v>1.0404309664801626E-3</c:v>
                      </c:pt>
                      <c:pt idx="191">
                        <c:v>1.0844996009092816E-3</c:v>
                      </c:pt>
                      <c:pt idx="192">
                        <c:v>9.4671591076681374E-4</c:v>
                      </c:pt>
                      <c:pt idx="193">
                        <c:v>9.4963954243860722E-4</c:v>
                      </c:pt>
                      <c:pt idx="194">
                        <c:v>1.0429263698033418E-3</c:v>
                      </c:pt>
                      <c:pt idx="195">
                        <c:v>1.0384136531247058E-3</c:v>
                      </c:pt>
                      <c:pt idx="196">
                        <c:v>1.0420882216320259E-3</c:v>
                      </c:pt>
                      <c:pt idx="197">
                        <c:v>9.0102600568717694E-4</c:v>
                      </c:pt>
                      <c:pt idx="198">
                        <c:v>8.9647840407270176E-4</c:v>
                      </c:pt>
                      <c:pt idx="199">
                        <c:v>8.9669464486239121E-4</c:v>
                      </c:pt>
                      <c:pt idx="200">
                        <c:v>1.1936291037111322E-3</c:v>
                      </c:pt>
                      <c:pt idx="201">
                        <c:v>1.1889497743590659E-3</c:v>
                      </c:pt>
                      <c:pt idx="202">
                        <c:v>1.184270501683161E-3</c:v>
                      </c:pt>
                      <c:pt idx="203">
                        <c:v>1.1909571974772922E-3</c:v>
                      </c:pt>
                      <c:pt idx="204">
                        <c:v>1.1862328890593556E-3</c:v>
                      </c:pt>
                      <c:pt idx="205">
                        <c:v>1.1863932722969307E-3</c:v>
                      </c:pt>
                      <c:pt idx="206">
                        <c:v>1.2411088738840421E-3</c:v>
                      </c:pt>
                      <c:pt idx="207">
                        <c:v>1.1884037354785715E-3</c:v>
                      </c:pt>
                      <c:pt idx="208">
                        <c:v>1.1969919377593761E-3</c:v>
                      </c:pt>
                      <c:pt idx="209">
                        <c:v>1.2963781526801484E-3</c:v>
                      </c:pt>
                      <c:pt idx="210">
                        <c:v>1.3402370383823316E-3</c:v>
                      </c:pt>
                      <c:pt idx="211">
                        <c:v>1.3429730676905261E-3</c:v>
                      </c:pt>
                      <c:pt idx="212">
                        <c:v>1.2598544233799304E-3</c:v>
                      </c:pt>
                      <c:pt idx="213">
                        <c:v>1.3046663485142434E-3</c:v>
                      </c:pt>
                      <c:pt idx="214">
                        <c:v>1.3149276182503839E-3</c:v>
                      </c:pt>
                      <c:pt idx="215">
                        <c:v>1.3313615724817127E-3</c:v>
                      </c:pt>
                      <c:pt idx="216">
                        <c:v>1.4798381929945522E-3</c:v>
                      </c:pt>
                      <c:pt idx="217">
                        <c:v>1.5015896192801836E-3</c:v>
                      </c:pt>
                      <c:pt idx="218">
                        <c:v>1.5124125710579979E-3</c:v>
                      </c:pt>
                      <c:pt idx="219">
                        <c:v>1.4544542404553219E-3</c:v>
                      </c:pt>
                      <c:pt idx="220">
                        <c:v>1.4809854900324027E-3</c:v>
                      </c:pt>
                      <c:pt idx="221">
                        <c:v>1.5087899606182449E-3</c:v>
                      </c:pt>
                      <c:pt idx="222">
                        <c:v>1.50328408059456E-3</c:v>
                      </c:pt>
                      <c:pt idx="223">
                        <c:v>1.5681450314088575E-3</c:v>
                      </c:pt>
                      <c:pt idx="224">
                        <c:v>1.5623801748221873E-3</c:v>
                      </c:pt>
                      <c:pt idx="225">
                        <c:v>1.7295374201474042E-3</c:v>
                      </c:pt>
                      <c:pt idx="226">
                        <c:v>1.7592921980118831E-3</c:v>
                      </c:pt>
                      <c:pt idx="227">
                        <c:v>1.7933551533599564E-3</c:v>
                      </c:pt>
                      <c:pt idx="228">
                        <c:v>2.0280060442059E-3</c:v>
                      </c:pt>
                      <c:pt idx="229">
                        <c:v>2.1865614672711151E-3</c:v>
                      </c:pt>
                      <c:pt idx="230">
                        <c:v>2.3752416466955384E-3</c:v>
                      </c:pt>
                      <c:pt idx="231">
                        <c:v>2.4337917627551791E-3</c:v>
                      </c:pt>
                      <c:pt idx="232">
                        <c:v>2.5278795331644551E-3</c:v>
                      </c:pt>
                      <c:pt idx="233">
                        <c:v>2.6086195032363332E-3</c:v>
                      </c:pt>
                      <c:pt idx="234">
                        <c:v>2.9521525926107729E-3</c:v>
                      </c:pt>
                      <c:pt idx="235">
                        <c:v>3.0836119573543746E-3</c:v>
                      </c:pt>
                      <c:pt idx="236">
                        <c:v>3.3596130107202368E-3</c:v>
                      </c:pt>
                      <c:pt idx="237">
                        <c:v>3.2754296313833283E-3</c:v>
                      </c:pt>
                      <c:pt idx="238">
                        <c:v>3.4200740999191397E-3</c:v>
                      </c:pt>
                      <c:pt idx="239">
                        <c:v>3.7653543673140319E-3</c:v>
                      </c:pt>
                      <c:pt idx="240">
                        <c:v>3.7568912709377506E-3</c:v>
                      </c:pt>
                      <c:pt idx="241">
                        <c:v>3.9221678841928169E-3</c:v>
                      </c:pt>
                      <c:pt idx="242">
                        <c:v>4.610440836721773E-3</c:v>
                      </c:pt>
                      <c:pt idx="243">
                        <c:v>4.6008629782960369E-3</c:v>
                      </c:pt>
                      <c:pt idx="244">
                        <c:v>5.5456422298005778E-3</c:v>
                      </c:pt>
                      <c:pt idx="245">
                        <c:v>6.4425738211863681E-3</c:v>
                      </c:pt>
                      <c:pt idx="246">
                        <c:v>8.0682519615097332E-3</c:v>
                      </c:pt>
                      <c:pt idx="247">
                        <c:v>8.0579505626236503E-3</c:v>
                      </c:pt>
                      <c:pt idx="248">
                        <c:v>1.1383820807093504E-2</c:v>
                      </c:pt>
                      <c:pt idx="249">
                        <c:v>1.3787550177721472E-2</c:v>
                      </c:pt>
                      <c:pt idx="250">
                        <c:v>1.3776420213937265E-2</c:v>
                      </c:pt>
                      <c:pt idx="251">
                        <c:v>1.2975315513664912E-2</c:v>
                      </c:pt>
                      <c:pt idx="252">
                        <c:v>1.6224483970255554E-2</c:v>
                      </c:pt>
                      <c:pt idx="253">
                        <c:v>1.6212643073256722E-2</c:v>
                      </c:pt>
                      <c:pt idx="254">
                        <c:v>2.1026208197215835E-2</c:v>
                      </c:pt>
                      <c:pt idx="255">
                        <c:v>2.361123608813067E-2</c:v>
                      </c:pt>
                      <c:pt idx="256">
                        <c:v>2.3928234943577507E-2</c:v>
                      </c:pt>
                      <c:pt idx="257">
                        <c:v>2.6901469097203694E-2</c:v>
                      </c:pt>
                      <c:pt idx="258">
                        <c:v>2.8398328095533745E-2</c:v>
                      </c:pt>
                      <c:pt idx="259">
                        <c:v>2.9020730803417282E-2</c:v>
                      </c:pt>
                      <c:pt idx="260">
                        <c:v>3.0884249873858217E-2</c:v>
                      </c:pt>
                      <c:pt idx="261">
                        <c:v>3.0479015100036241E-2</c:v>
                      </c:pt>
                      <c:pt idx="262">
                        <c:v>3.046553079590603E-2</c:v>
                      </c:pt>
                      <c:pt idx="263">
                        <c:v>3.091735851087192E-2</c:v>
                      </c:pt>
                      <c:pt idx="264">
                        <c:v>2.5733430832428322E-2</c:v>
                      </c:pt>
                      <c:pt idx="265">
                        <c:v>2.4854425717515734E-2</c:v>
                      </c:pt>
                      <c:pt idx="266">
                        <c:v>1.8438900508591909E-2</c:v>
                      </c:pt>
                      <c:pt idx="267">
                        <c:v>1.4516648498035101E-2</c:v>
                      </c:pt>
                      <c:pt idx="268">
                        <c:v>1.3146666921268113E-2</c:v>
                      </c:pt>
                      <c:pt idx="269">
                        <c:v>1.0920606953525784E-2</c:v>
                      </c:pt>
                      <c:pt idx="270">
                        <c:v>8.0301559320574145E-3</c:v>
                      </c:pt>
                      <c:pt idx="271">
                        <c:v>7.3758320284109365E-3</c:v>
                      </c:pt>
                      <c:pt idx="272">
                        <c:v>5.0228840120272351E-3</c:v>
                      </c:pt>
                      <c:pt idx="273">
                        <c:v>3.1399716440437455E-3</c:v>
                      </c:pt>
                      <c:pt idx="274">
                        <c:v>2.9437175157923053E-3</c:v>
                      </c:pt>
                      <c:pt idx="275">
                        <c:v>2.4990001215426778E-3</c:v>
                      </c:pt>
                      <c:pt idx="276">
                        <c:v>2.0743623724693346E-3</c:v>
                      </c:pt>
                      <c:pt idx="277">
                        <c:v>1.9559164845358514E-3</c:v>
                      </c:pt>
                      <c:pt idx="278">
                        <c:v>2.1349505132706413E-3</c:v>
                      </c:pt>
                      <c:pt idx="279">
                        <c:v>1.5327067615814806E-3</c:v>
                      </c:pt>
                      <c:pt idx="280">
                        <c:v>1.4267687203774989E-3</c:v>
                      </c:pt>
                      <c:pt idx="281">
                        <c:v>1.3901254142648471E-3</c:v>
                      </c:pt>
                      <c:pt idx="282">
                        <c:v>1.7082014046576437E-3</c:v>
                      </c:pt>
                      <c:pt idx="283">
                        <c:v>1.5867037137395732E-3</c:v>
                      </c:pt>
                      <c:pt idx="284">
                        <c:v>1.5176008467713813E-3</c:v>
                      </c:pt>
                      <c:pt idx="285">
                        <c:v>1.5120041256181938E-3</c:v>
                      </c:pt>
                      <c:pt idx="286">
                        <c:v>1.2563376799402078E-3</c:v>
                      </c:pt>
                      <c:pt idx="287">
                        <c:v>1.2631760729691689E-3</c:v>
                      </c:pt>
                      <c:pt idx="288">
                        <c:v>1.2582845380058861E-3</c:v>
                      </c:pt>
                      <c:pt idx="289">
                        <c:v>1.231928379705921E-3</c:v>
                      </c:pt>
                      <c:pt idx="290">
                        <c:v>1.0146193619369438E-3</c:v>
                      </c:pt>
                      <c:pt idx="291">
                        <c:v>1.1828866341020486E-3</c:v>
                      </c:pt>
                      <c:pt idx="292">
                        <c:v>1.1785738420243366E-3</c:v>
                      </c:pt>
                      <c:pt idx="293">
                        <c:v>9.7872628477336404E-4</c:v>
                      </c:pt>
                      <c:pt idx="294">
                        <c:v>1.016668738579835E-3</c:v>
                      </c:pt>
                      <c:pt idx="295">
                        <c:v>9.9699311409324641E-4</c:v>
                      </c:pt>
                      <c:pt idx="296">
                        <c:v>9.3803478319934405E-4</c:v>
                      </c:pt>
                      <c:pt idx="297">
                        <c:v>1.0567366866541105E-3</c:v>
                      </c:pt>
                      <c:pt idx="298">
                        <c:v>1.0404545672185186E-3</c:v>
                      </c:pt>
                      <c:pt idx="299">
                        <c:v>1.1033123711645179E-3</c:v>
                      </c:pt>
                      <c:pt idx="300">
                        <c:v>8.596263077608737E-4</c:v>
                      </c:pt>
                      <c:pt idx="301">
                        <c:v>8.5087952138247541E-4</c:v>
                      </c:pt>
                      <c:pt idx="302">
                        <c:v>9.1906483279385756E-4</c:v>
                      </c:pt>
                      <c:pt idx="303">
                        <c:v>9.5453956069626482E-4</c:v>
                      </c:pt>
                      <c:pt idx="304">
                        <c:v>9.3664988661000808E-4</c:v>
                      </c:pt>
                      <c:pt idx="305">
                        <c:v>1.0469553158965201E-3</c:v>
                      </c:pt>
                      <c:pt idx="306">
                        <c:v>8.1059058535439303E-4</c:v>
                      </c:pt>
                      <c:pt idx="307">
                        <c:v>8.0126159531942087E-4</c:v>
                      </c:pt>
                      <c:pt idx="308">
                        <c:v>7.9214920791459431E-4</c:v>
                      </c:pt>
                      <c:pt idx="309">
                        <c:v>7.5009733371024588E-4</c:v>
                      </c:pt>
                      <c:pt idx="310">
                        <c:v>7.4378549709039712E-4</c:v>
                      </c:pt>
                      <c:pt idx="311">
                        <c:v>7.3585993805869339E-4</c:v>
                      </c:pt>
                      <c:pt idx="312">
                        <c:v>8.4574908203237668E-4</c:v>
                      </c:pt>
                      <c:pt idx="313">
                        <c:v>8.382545635327055E-4</c:v>
                      </c:pt>
                      <c:pt idx="314">
                        <c:v>7.9676062362779869E-4</c:v>
                      </c:pt>
                      <c:pt idx="315">
                        <c:v>6.7318023413592322E-4</c:v>
                      </c:pt>
                      <c:pt idx="316">
                        <c:v>6.6798200686328058E-4</c:v>
                      </c:pt>
                      <c:pt idx="317">
                        <c:v>7.3880585175851933E-4</c:v>
                      </c:pt>
                      <c:pt idx="318">
                        <c:v>8.0612082441800209E-4</c:v>
                      </c:pt>
                      <c:pt idx="319">
                        <c:v>7.9898047521420666E-4</c:v>
                      </c:pt>
                      <c:pt idx="320">
                        <c:v>9.7581678155118814E-4</c:v>
                      </c:pt>
                      <c:pt idx="321">
                        <c:v>7.8817348352151761E-4</c:v>
                      </c:pt>
                      <c:pt idx="322">
                        <c:v>7.8368602014808049E-4</c:v>
                      </c:pt>
                      <c:pt idx="323">
                        <c:v>6.6546847925609152E-4</c:v>
                      </c:pt>
                      <c:pt idx="324">
                        <c:v>6.6182005986189303E-4</c:v>
                      </c:pt>
                      <c:pt idx="325">
                        <c:v>6.560841571188632E-4</c:v>
                      </c:pt>
                      <c:pt idx="326">
                        <c:v>7.6002574376918383E-4</c:v>
                      </c:pt>
                      <c:pt idx="327">
                        <c:v>6.8374536095729165E-4</c:v>
                      </c:pt>
                      <c:pt idx="328">
                        <c:v>6.7652502479696416E-4</c:v>
                      </c:pt>
                      <c:pt idx="329">
                        <c:v>7.4365707621159292E-4</c:v>
                      </c:pt>
                      <c:pt idx="330">
                        <c:v>5.9581704334692187E-4</c:v>
                      </c:pt>
                      <c:pt idx="331">
                        <c:v>5.8972668996087028E-4</c:v>
                      </c:pt>
                      <c:pt idx="332">
                        <c:v>6.9096546645802724E-4</c:v>
                      </c:pt>
                      <c:pt idx="333">
                        <c:v>6.8739312358312237E-4</c:v>
                      </c:pt>
                      <c:pt idx="334">
                        <c:v>6.8026008885614284E-4</c:v>
                      </c:pt>
                      <c:pt idx="335">
                        <c:v>5.300570368195459E-4</c:v>
                      </c:pt>
                      <c:pt idx="336">
                        <c:v>5.2653297286667515E-4</c:v>
                      </c:pt>
                      <c:pt idx="337">
                        <c:v>5.2300893691639542E-4</c:v>
                      </c:pt>
                      <c:pt idx="338">
                        <c:v>5.5193403277037844E-4</c:v>
                      </c:pt>
                      <c:pt idx="339">
                        <c:v>5.4842791481511514E-4</c:v>
                      </c:pt>
                      <c:pt idx="340">
                        <c:v>4.7472188569272689E-4</c:v>
                      </c:pt>
                      <c:pt idx="341">
                        <c:v>6.0725340499118206E-4</c:v>
                      </c:pt>
                      <c:pt idx="342">
                        <c:v>4.9922446487250382E-4</c:v>
                      </c:pt>
                      <c:pt idx="343">
                        <c:v>4.9625161213212154E-4</c:v>
                      </c:pt>
                      <c:pt idx="344">
                        <c:v>5.2341085176275232E-4</c:v>
                      </c:pt>
                      <c:pt idx="345">
                        <c:v>6.2376685503740036E-4</c:v>
                      </c:pt>
                      <c:pt idx="346">
                        <c:v>6.1533762773061324E-4</c:v>
                      </c:pt>
                      <c:pt idx="347">
                        <c:v>6.1006830894322361E-4</c:v>
                      </c:pt>
                      <c:pt idx="348">
                        <c:v>7.4354225484825765E-4</c:v>
                      </c:pt>
                      <c:pt idx="349">
                        <c:v>7.3715224432080798E-4</c:v>
                      </c:pt>
                      <c:pt idx="350">
                        <c:v>5.9447888225344885E-4</c:v>
                      </c:pt>
                      <c:pt idx="351">
                        <c:v>5.5717213709926411E-4</c:v>
                      </c:pt>
                      <c:pt idx="352">
                        <c:v>5.5053470590916401E-4</c:v>
                      </c:pt>
                      <c:pt idx="353">
                        <c:v>5.7635717949589677E-4</c:v>
                      </c:pt>
                      <c:pt idx="354">
                        <c:v>5.7301518438603364E-4</c:v>
                      </c:pt>
                      <c:pt idx="355">
                        <c:v>6.3286934629025395E-4</c:v>
                      </c:pt>
                      <c:pt idx="356">
                        <c:v>6.235163032804439E-4</c:v>
                      </c:pt>
                      <c:pt idx="357">
                        <c:v>6.5316752245075948E-4</c:v>
                      </c:pt>
                      <c:pt idx="358">
                        <c:v>6.4125210127274207E-4</c:v>
                      </c:pt>
                      <c:pt idx="359">
                        <c:v>6.3322951440762947E-4</c:v>
                      </c:pt>
                      <c:pt idx="360">
                        <c:v>6.3000671302021146E-4</c:v>
                      </c:pt>
                      <c:pt idx="361">
                        <c:v>6.4806779398353159E-4</c:v>
                      </c:pt>
                      <c:pt idx="362">
                        <c:v>5.8145137179244381E-4</c:v>
                      </c:pt>
                      <c:pt idx="363">
                        <c:v>5.7828245784112878E-4</c:v>
                      </c:pt>
                      <c:pt idx="364">
                        <c:v>5.9747065922564695E-4</c:v>
                      </c:pt>
                      <c:pt idx="365">
                        <c:v>5.9435062791882804E-4</c:v>
                      </c:pt>
                      <c:pt idx="366">
                        <c:v>5.9123061840538071E-4</c:v>
                      </c:pt>
                      <c:pt idx="367">
                        <c:v>6.4587207472532578E-4</c:v>
                      </c:pt>
                      <c:pt idx="368">
                        <c:v>5.8075953447600309E-4</c:v>
                      </c:pt>
                      <c:pt idx="369">
                        <c:v>5.7662943026272849E-4</c:v>
                      </c:pt>
                      <c:pt idx="370">
                        <c:v>6.6757662685373636E-4</c:v>
                      </c:pt>
                      <c:pt idx="371">
                        <c:v>7.5615077920901592E-4</c:v>
                      </c:pt>
                      <c:pt idx="372">
                        <c:v>9.0781548102946059E-4</c:v>
                      </c:pt>
                      <c:pt idx="373">
                        <c:v>9.0881221096605317E-4</c:v>
                      </c:pt>
                      <c:pt idx="374">
                        <c:v>7.6126261170332869E-4</c:v>
                      </c:pt>
                      <c:pt idx="375">
                        <c:v>7.5811072660365874E-4</c:v>
                      </c:pt>
                      <c:pt idx="376">
                        <c:v>7.5495886398260358E-4</c:v>
                      </c:pt>
                      <c:pt idx="377">
                        <c:v>9.2567485336190385E-4</c:v>
                      </c:pt>
                      <c:pt idx="378">
                        <c:v>8.5825334170856044E-4</c:v>
                      </c:pt>
                      <c:pt idx="379">
                        <c:v>8.6151808984362389E-4</c:v>
                      </c:pt>
                      <c:pt idx="380">
                        <c:v>8.6728209994927621E-4</c:v>
                      </c:pt>
                      <c:pt idx="381">
                        <c:v>8.6401587247122611E-4</c:v>
                      </c:pt>
                      <c:pt idx="382">
                        <c:v>8.7153001432810644E-4</c:v>
                      </c:pt>
                      <c:pt idx="383">
                        <c:v>8.6822289207154541E-4</c:v>
                      </c:pt>
                      <c:pt idx="384">
                        <c:v>8.699332028600323E-4</c:v>
                      </c:pt>
                      <c:pt idx="385">
                        <c:v>8.0002819029910996E-4</c:v>
                      </c:pt>
                      <c:pt idx="386">
                        <c:v>8.4140627868014152E-4</c:v>
                      </c:pt>
                      <c:pt idx="387">
                        <c:v>8.7178135075213954E-4</c:v>
                      </c:pt>
                      <c:pt idx="388">
                        <c:v>8.6840936603073751E-4</c:v>
                      </c:pt>
                      <c:pt idx="389">
                        <c:v>8.9878414093068413E-4</c:v>
                      </c:pt>
                      <c:pt idx="390">
                        <c:v>1.0156108506895287E-3</c:v>
                      </c:pt>
                      <c:pt idx="391">
                        <c:v>1.022432881746147E-3</c:v>
                      </c:pt>
                      <c:pt idx="392">
                        <c:v>9.4948773727085976E-4</c:v>
                      </c:pt>
                      <c:pt idx="393">
                        <c:v>1.1265295442770093E-3</c:v>
                      </c:pt>
                      <c:pt idx="394">
                        <c:v>1.128781801299688E-3</c:v>
                      </c:pt>
                      <c:pt idx="395">
                        <c:v>1.1252710012051256E-3</c:v>
                      </c:pt>
                      <c:pt idx="396">
                        <c:v>9.8628007350561649E-4</c:v>
                      </c:pt>
                      <c:pt idx="397">
                        <c:v>9.9195037531704666E-4</c:v>
                      </c:pt>
                      <c:pt idx="398">
                        <c:v>9.5275187310228779E-4</c:v>
                      </c:pt>
                      <c:pt idx="399">
                        <c:v>9.9513074558596286E-4</c:v>
                      </c:pt>
                      <c:pt idx="400">
                        <c:v>1.0009540105842406E-3</c:v>
                      </c:pt>
                      <c:pt idx="401">
                        <c:v>9.774850650198807E-4</c:v>
                      </c:pt>
                      <c:pt idx="402">
                        <c:v>1.1216961805142803E-3</c:v>
                      </c:pt>
                      <c:pt idx="403">
                        <c:v>1.130225512721308E-3</c:v>
                      </c:pt>
                      <c:pt idx="404">
                        <c:v>1.14266317093996E-3</c:v>
                      </c:pt>
                      <c:pt idx="405">
                        <c:v>1.1388735144589332E-3</c:v>
                      </c:pt>
                      <c:pt idx="406">
                        <c:v>1.1081289988218686E-3</c:v>
                      </c:pt>
                      <c:pt idx="407">
                        <c:v>9.983421108188549E-4</c:v>
                      </c:pt>
                      <c:pt idx="408">
                        <c:v>9.9448067006486433E-4</c:v>
                      </c:pt>
                      <c:pt idx="409">
                        <c:v>9.5197843739959834E-4</c:v>
                      </c:pt>
                      <c:pt idx="410">
                        <c:v>9.4811721235461106E-4</c:v>
                      </c:pt>
                      <c:pt idx="411">
                        <c:v>9.2011360400184915E-4</c:v>
                      </c:pt>
                      <c:pt idx="412">
                        <c:v>9.2678853977584143E-4</c:v>
                      </c:pt>
                      <c:pt idx="413">
                        <c:v>8.4339440947103143E-4</c:v>
                      </c:pt>
                      <c:pt idx="414">
                        <c:v>8.0719948644260341E-4</c:v>
                      </c:pt>
                      <c:pt idx="415">
                        <c:v>8.0885262704224049E-4</c:v>
                      </c:pt>
                      <c:pt idx="416">
                        <c:v>8.8867844497589311E-4</c:v>
                      </c:pt>
                      <c:pt idx="417">
                        <c:v>8.8463081452320221E-4</c:v>
                      </c:pt>
                      <c:pt idx="418">
                        <c:v>8.868525487487444E-4</c:v>
                      </c:pt>
                      <c:pt idx="419">
                        <c:v>1.0147830202384643E-3</c:v>
                      </c:pt>
                      <c:pt idx="420">
                        <c:v>9.2829297466237451E-4</c:v>
                      </c:pt>
                      <c:pt idx="421">
                        <c:v>9.3315249711710933E-4</c:v>
                      </c:pt>
                      <c:pt idx="422">
                        <c:v>9.3347140673407422E-4</c:v>
                      </c:pt>
                      <c:pt idx="423">
                        <c:v>9.2929591579011389E-4</c:v>
                      </c:pt>
                      <c:pt idx="424">
                        <c:v>9.3078486019037589E-4</c:v>
                      </c:pt>
                      <c:pt idx="425">
                        <c:v>9.3348170405972036E-4</c:v>
                      </c:pt>
                      <c:pt idx="426">
                        <c:v>8.4453914085843684E-4</c:v>
                      </c:pt>
                      <c:pt idx="427">
                        <c:v>8.497511942692509E-4</c:v>
                      </c:pt>
                      <c:pt idx="428">
                        <c:v>8.9611838381872453E-4</c:v>
                      </c:pt>
                      <c:pt idx="429">
                        <c:v>8.9180111722183208E-4</c:v>
                      </c:pt>
                      <c:pt idx="430">
                        <c:v>8.4855748867457726E-4</c:v>
                      </c:pt>
                      <c:pt idx="431">
                        <c:v>8.5281130664899491E-4</c:v>
                      </c:pt>
                      <c:pt idx="432">
                        <c:v>9.8003222941126216E-4</c:v>
                      </c:pt>
                      <c:pt idx="433">
                        <c:v>9.8066084061161629E-4</c:v>
                      </c:pt>
                      <c:pt idx="434">
                        <c:v>9.7625474422793597E-4</c:v>
                      </c:pt>
                      <c:pt idx="435">
                        <c:v>9.361823825176582E-4</c:v>
                      </c:pt>
                      <c:pt idx="436">
                        <c:v>9.341892644796105E-4</c:v>
                      </c:pt>
                      <c:pt idx="437">
                        <c:v>9.2973171683830664E-4</c:v>
                      </c:pt>
                      <c:pt idx="438">
                        <c:v>9.2890524489393602E-4</c:v>
                      </c:pt>
                      <c:pt idx="439">
                        <c:v>9.7686087970361049E-4</c:v>
                      </c:pt>
                      <c:pt idx="440">
                        <c:v>9.3335875458201299E-4</c:v>
                      </c:pt>
                      <c:pt idx="441">
                        <c:v>9.2881861177956254E-4</c:v>
                      </c:pt>
                      <c:pt idx="442">
                        <c:v>9.3045664011671839E-4</c:v>
                      </c:pt>
                      <c:pt idx="443">
                        <c:v>1.0702479962046529E-3</c:v>
                      </c:pt>
                      <c:pt idx="444">
                        <c:v>1.0656462609855066E-3</c:v>
                      </c:pt>
                      <c:pt idx="445">
                        <c:v>1.0653061479670232E-3</c:v>
                      </c:pt>
                      <c:pt idx="446">
                        <c:v>1.1562641591528968E-3</c:v>
                      </c:pt>
                      <c:pt idx="447">
                        <c:v>1.0589180501066196E-3</c:v>
                      </c:pt>
                      <c:pt idx="448">
                        <c:v>1.0585361642727765E-3</c:v>
                      </c:pt>
                      <c:pt idx="449">
                        <c:v>9.6343424365755311E-4</c:v>
                      </c:pt>
                      <c:pt idx="450">
                        <c:v>9.5877074759812247E-4</c:v>
                      </c:pt>
                      <c:pt idx="451">
                        <c:v>1.0062488207904926E-3</c:v>
                      </c:pt>
                      <c:pt idx="452">
                        <c:v>1.0015596835386365E-3</c:v>
                      </c:pt>
                      <c:pt idx="453">
                        <c:v>9.9687059263994923E-4</c:v>
                      </c:pt>
                      <c:pt idx="454">
                        <c:v>9.4914856223801268E-4</c:v>
                      </c:pt>
                      <c:pt idx="455">
                        <c:v>9.4836758261164381E-4</c:v>
                      </c:pt>
                      <c:pt idx="456">
                        <c:v>9.4363992756914825E-4</c:v>
                      </c:pt>
                      <c:pt idx="457">
                        <c:v>9.4149593089669771E-4</c:v>
                      </c:pt>
                      <c:pt idx="458">
                        <c:v>9.3675534862802255E-4</c:v>
                      </c:pt>
                      <c:pt idx="459">
                        <c:v>9.2945724252695378E-4</c:v>
                      </c:pt>
                      <c:pt idx="460">
                        <c:v>9.7607761236198696E-4</c:v>
                      </c:pt>
                      <c:pt idx="461">
                        <c:v>1.0677868573771767E-3</c:v>
                      </c:pt>
                      <c:pt idx="462">
                        <c:v>1.110605716421873E-3</c:v>
                      </c:pt>
                      <c:pt idx="463">
                        <c:v>1.1043213784040771E-3</c:v>
                      </c:pt>
                      <c:pt idx="464">
                        <c:v>1.107247489235534E-3</c:v>
                      </c:pt>
                      <c:pt idx="465">
                        <c:v>1.1981417919335934E-3</c:v>
                      </c:pt>
                      <c:pt idx="466">
                        <c:v>1.191699730254029E-3</c:v>
                      </c:pt>
                      <c:pt idx="467">
                        <c:v>1.1391548053391422E-3</c:v>
                      </c:pt>
                      <c:pt idx="468">
                        <c:v>9.9660423289672675E-4</c:v>
                      </c:pt>
                      <c:pt idx="469">
                        <c:v>9.9043030363761054E-4</c:v>
                      </c:pt>
                      <c:pt idx="470">
                        <c:v>1.0336069657982199E-3</c:v>
                      </c:pt>
                      <c:pt idx="471">
                        <c:v>1.0273779850862169E-3</c:v>
                      </c:pt>
                      <c:pt idx="472">
                        <c:v>1.0268526268512078E-3</c:v>
                      </c:pt>
                      <c:pt idx="473">
                        <c:v>1.0220458424507908E-3</c:v>
                      </c:pt>
                      <c:pt idx="474">
                        <c:v>9.2103526361925659E-4</c:v>
                      </c:pt>
                      <c:pt idx="475">
                        <c:v>9.1749232072652835E-4</c:v>
                      </c:pt>
                      <c:pt idx="476">
                        <c:v>9.5818145410923026E-4</c:v>
                      </c:pt>
                      <c:pt idx="477">
                        <c:v>9.5338181264226619E-4</c:v>
                      </c:pt>
                      <c:pt idx="478">
                        <c:v>9.4860500101920484E-4</c:v>
                      </c:pt>
                      <c:pt idx="479">
                        <c:v>9.4380533877256386E-4</c:v>
                      </c:pt>
                      <c:pt idx="480">
                        <c:v>9.3899444772103686E-4</c:v>
                      </c:pt>
                      <c:pt idx="481">
                        <c:v>9.3419493753230348E-4</c:v>
                      </c:pt>
                      <c:pt idx="482">
                        <c:v>1.0254628284723309E-3</c:v>
                      </c:pt>
                      <c:pt idx="483">
                        <c:v>1.0717081581422478E-3</c:v>
                      </c:pt>
                      <c:pt idx="484">
                        <c:v>1.065399940233891E-3</c:v>
                      </c:pt>
                      <c:pt idx="485">
                        <c:v>9.1629066847843076E-4</c:v>
                      </c:pt>
                      <c:pt idx="486">
                        <c:v>9.555685454023838E-4</c:v>
                      </c:pt>
                      <c:pt idx="487">
                        <c:v>9.5611826962269401E-4</c:v>
                      </c:pt>
                      <c:pt idx="488">
                        <c:v>8.5497033542542315E-4</c:v>
                      </c:pt>
                      <c:pt idx="489">
                        <c:v>8.5014764396219552E-4</c:v>
                      </c:pt>
                      <c:pt idx="490">
                        <c:v>8.4888743627400585E-4</c:v>
                      </c:pt>
                      <c:pt idx="491">
                        <c:v>8.9241276733532558E-4</c:v>
                      </c:pt>
                      <c:pt idx="492">
                        <c:v>8.8758011362675298E-4</c:v>
                      </c:pt>
                      <c:pt idx="493">
                        <c:v>8.8274750704363453E-4</c:v>
                      </c:pt>
                      <c:pt idx="494">
                        <c:v>8.7789371680054213E-4</c:v>
                      </c:pt>
                      <c:pt idx="495">
                        <c:v>8.7306132125604624E-4</c:v>
                      </c:pt>
                      <c:pt idx="496">
                        <c:v>8.6701812611834363E-4</c:v>
                      </c:pt>
                      <c:pt idx="497">
                        <c:v>1.0554238778432547E-3</c:v>
                      </c:pt>
                      <c:pt idx="498">
                        <c:v>1.0505973238811709E-3</c:v>
                      </c:pt>
                      <c:pt idx="499">
                        <c:v>1.0516763051315714E-3</c:v>
                      </c:pt>
                      <c:pt idx="500">
                        <c:v>9.4967858289755317E-4</c:v>
                      </c:pt>
                      <c:pt idx="501">
                        <c:v>9.4482532795929649E-4</c:v>
                      </c:pt>
                      <c:pt idx="502">
                        <c:v>9.3997212040355818E-4</c:v>
                      </c:pt>
                      <c:pt idx="503">
                        <c:v>9.3912781917416556E-4</c:v>
                      </c:pt>
                      <c:pt idx="504">
                        <c:v>9.3425388287685682E-4</c:v>
                      </c:pt>
                      <c:pt idx="505">
                        <c:v>9.8514553650129997E-4</c:v>
                      </c:pt>
                      <c:pt idx="506">
                        <c:v>1.0815863658262394E-3</c:v>
                      </c:pt>
                      <c:pt idx="507">
                        <c:v>9.781268356682288E-4</c:v>
                      </c:pt>
                      <c:pt idx="508">
                        <c:v>9.7882257392444818E-4</c:v>
                      </c:pt>
                      <c:pt idx="509">
                        <c:v>9.8524757331093179E-4</c:v>
                      </c:pt>
                      <c:pt idx="510">
                        <c:v>1.0303690888407136E-3</c:v>
                      </c:pt>
                      <c:pt idx="511">
                        <c:v>1.0313577703286471E-3</c:v>
                      </c:pt>
                      <c:pt idx="512">
                        <c:v>1.1439527139798708E-3</c:v>
                      </c:pt>
                      <c:pt idx="513">
                        <c:v>1.138838563505441E-3</c:v>
                      </c:pt>
                      <c:pt idx="514">
                        <c:v>1.0907212671397986E-3</c:v>
                      </c:pt>
                      <c:pt idx="515">
                        <c:v>1.0970876116486944E-3</c:v>
                      </c:pt>
                      <c:pt idx="516">
                        <c:v>1.0918804982914974E-3</c:v>
                      </c:pt>
                      <c:pt idx="517">
                        <c:v>1.0933395271834415E-3</c:v>
                      </c:pt>
                      <c:pt idx="518">
                        <c:v>1.1929523403235774E-3</c:v>
                      </c:pt>
                      <c:pt idx="519">
                        <c:v>1.2080036901659225E-3</c:v>
                      </c:pt>
                      <c:pt idx="520">
                        <c:v>1.1711654916697976E-3</c:v>
                      </c:pt>
                      <c:pt idx="521">
                        <c:v>1.1844806002610712E-3</c:v>
                      </c:pt>
                      <c:pt idx="522">
                        <c:v>1.3445814699228668E-3</c:v>
                      </c:pt>
                      <c:pt idx="523">
                        <c:v>1.399838628109044E-3</c:v>
                      </c:pt>
                      <c:pt idx="524">
                        <c:v>1.394069918032214E-3</c:v>
                      </c:pt>
                      <c:pt idx="525">
                        <c:v>1.4460120145837634E-3</c:v>
                      </c:pt>
                      <c:pt idx="526">
                        <c:v>1.5166366641509736E-3</c:v>
                      </c:pt>
                      <c:pt idx="527">
                        <c:v>1.3890190726730291E-3</c:v>
                      </c:pt>
                      <c:pt idx="528">
                        <c:v>1.565257144244074E-3</c:v>
                      </c:pt>
                      <c:pt idx="529">
                        <c:v>1.6497583276617208E-3</c:v>
                      </c:pt>
                      <c:pt idx="530">
                        <c:v>1.8362315263552975E-3</c:v>
                      </c:pt>
                      <c:pt idx="531">
                        <c:v>1.9526134396883614E-3</c:v>
                      </c:pt>
                      <c:pt idx="532">
                        <c:v>1.9459843346757851E-3</c:v>
                      </c:pt>
                      <c:pt idx="533">
                        <c:v>1.8730697160973871E-3</c:v>
                      </c:pt>
                      <c:pt idx="534">
                        <c:v>2.1003568379154456E-3</c:v>
                      </c:pt>
                      <c:pt idx="535">
                        <c:v>2.1772317304093705E-3</c:v>
                      </c:pt>
                      <c:pt idx="536">
                        <c:v>2.4761898520440319E-3</c:v>
                      </c:pt>
                      <c:pt idx="537">
                        <c:v>2.4686726947448457E-3</c:v>
                      </c:pt>
                      <c:pt idx="538">
                        <c:v>2.5389406298644002E-3</c:v>
                      </c:pt>
                      <c:pt idx="539">
                        <c:v>2.7038935684504197E-3</c:v>
                      </c:pt>
                      <c:pt idx="540">
                        <c:v>2.6953465328452223E-3</c:v>
                      </c:pt>
                      <c:pt idx="541">
                        <c:v>2.8126229998159018E-3</c:v>
                      </c:pt>
                      <c:pt idx="542">
                        <c:v>3.0718915431884324E-3</c:v>
                      </c:pt>
                      <c:pt idx="543">
                        <c:v>3.2136505293037924E-3</c:v>
                      </c:pt>
                      <c:pt idx="544">
                        <c:v>3.3918662082556808E-3</c:v>
                      </c:pt>
                      <c:pt idx="545">
                        <c:v>4.126081464494725E-3</c:v>
                      </c:pt>
                      <c:pt idx="546">
                        <c:v>4.1154969229243018E-3</c:v>
                      </c:pt>
                      <c:pt idx="547">
                        <c:v>4.3998402576000172E-3</c:v>
                      </c:pt>
                      <c:pt idx="548">
                        <c:v>4.9406845778468536E-3</c:v>
                      </c:pt>
                      <c:pt idx="549">
                        <c:v>5.2147803848649425E-3</c:v>
                      </c:pt>
                      <c:pt idx="550">
                        <c:v>5.4365992705001512E-3</c:v>
                      </c:pt>
                      <c:pt idx="551">
                        <c:v>5.95054562664843E-3</c:v>
                      </c:pt>
                      <c:pt idx="552">
                        <c:v>5.9376919671877641E-3</c:v>
                      </c:pt>
                      <c:pt idx="553">
                        <c:v>6.1809871779739843E-3</c:v>
                      </c:pt>
                      <c:pt idx="554">
                        <c:v>7.1273238853884462E-3</c:v>
                      </c:pt>
                      <c:pt idx="555">
                        <c:v>7.1138549896467675E-3</c:v>
                      </c:pt>
                      <c:pt idx="556">
                        <c:v>8.4712127299025712E-3</c:v>
                      </c:pt>
                      <c:pt idx="557">
                        <c:v>9.0811356894470747E-3</c:v>
                      </c:pt>
                      <c:pt idx="558">
                        <c:v>1.0110569294342351E-2</c:v>
                      </c:pt>
                      <c:pt idx="559">
                        <c:v>1.2312707178321499E-2</c:v>
                      </c:pt>
                      <c:pt idx="560">
                        <c:v>1.3114526744571474E-2</c:v>
                      </c:pt>
                      <c:pt idx="561">
                        <c:v>1.309848571167538E-2</c:v>
                      </c:pt>
                      <c:pt idx="562">
                        <c:v>1.697200265502959E-2</c:v>
                      </c:pt>
                      <c:pt idx="563">
                        <c:v>2.1484959351830545E-2</c:v>
                      </c:pt>
                      <c:pt idx="564">
                        <c:v>2.1468182283925219E-2</c:v>
                      </c:pt>
                      <c:pt idx="565">
                        <c:v>2.4727340575031276E-2</c:v>
                      </c:pt>
                      <c:pt idx="566">
                        <c:v>2.4542044801159485E-2</c:v>
                      </c:pt>
                      <c:pt idx="567">
                        <c:v>2.4524897695006681E-2</c:v>
                      </c:pt>
                      <c:pt idx="568">
                        <c:v>2.9408325542359701E-2</c:v>
                      </c:pt>
                      <c:pt idx="569">
                        <c:v>3.2855153248717128E-2</c:v>
                      </c:pt>
                      <c:pt idx="570">
                        <c:v>3.3172105595477695E-2</c:v>
                      </c:pt>
                      <c:pt idx="571">
                        <c:v>4.0090845099439013E-2</c:v>
                      </c:pt>
                      <c:pt idx="572">
                        <c:v>4.0072389610597579E-2</c:v>
                      </c:pt>
                      <c:pt idx="573">
                        <c:v>4.0050358704682404E-2</c:v>
                      </c:pt>
                      <c:pt idx="574">
                        <c:v>4.3661779070809453E-2</c:v>
                      </c:pt>
                      <c:pt idx="575">
                        <c:v>6.1608442542844345E-2</c:v>
                      </c:pt>
                      <c:pt idx="576">
                        <c:v>6.2251106515813628E-2</c:v>
                      </c:pt>
                      <c:pt idx="577">
                        <c:v>6.3589620162341196E-2</c:v>
                      </c:pt>
                      <c:pt idx="578">
                        <c:v>7.095346303558081E-2</c:v>
                      </c:pt>
                      <c:pt idx="579">
                        <c:v>7.6403406968554827E-2</c:v>
                      </c:pt>
                      <c:pt idx="580">
                        <c:v>8.6781658924394101E-2</c:v>
                      </c:pt>
                      <c:pt idx="581">
                        <c:v>9.4508619870838056E-2</c:v>
                      </c:pt>
                      <c:pt idx="582">
                        <c:v>0.10172658189292272</c:v>
                      </c:pt>
                      <c:pt idx="583">
                        <c:v>0.11752804612407004</c:v>
                      </c:pt>
                      <c:pt idx="584">
                        <c:v>0.12899066443109761</c:v>
                      </c:pt>
                      <c:pt idx="585">
                        <c:v>0.13936842234762006</c:v>
                      </c:pt>
                      <c:pt idx="586">
                        <c:v>0.15454175850406854</c:v>
                      </c:pt>
                      <c:pt idx="587">
                        <c:v>0.17914225045512275</c:v>
                      </c:pt>
                      <c:pt idx="588">
                        <c:v>0.18324021807241397</c:v>
                      </c:pt>
                      <c:pt idx="589">
                        <c:v>0.2106689033423359</c:v>
                      </c:pt>
                      <c:pt idx="590">
                        <c:v>0.22258116579264942</c:v>
                      </c:pt>
                      <c:pt idx="591">
                        <c:v>0.22783710064400184</c:v>
                      </c:pt>
                      <c:pt idx="592">
                        <c:v>0.24046991040441271</c:v>
                      </c:pt>
                      <c:pt idx="593">
                        <c:v>0.24723401810119014</c:v>
                      </c:pt>
                      <c:pt idx="594">
                        <c:v>0.25342651590840992</c:v>
                      </c:pt>
                      <c:pt idx="595">
                        <c:v>0.2593355518701338</c:v>
                      </c:pt>
                      <c:pt idx="596">
                        <c:v>0.25807507722315187</c:v>
                      </c:pt>
                      <c:pt idx="597">
                        <c:v>0.25306567909507593</c:v>
                      </c:pt>
                      <c:pt idx="598">
                        <c:v>0.23272123459871594</c:v>
                      </c:pt>
                      <c:pt idx="599">
                        <c:v>0.22444589359902906</c:v>
                      </c:pt>
                      <c:pt idx="600">
                        <c:v>0.20784183408318438</c:v>
                      </c:pt>
                      <c:pt idx="601">
                        <c:v>0.2001784475967229</c:v>
                      </c:pt>
                      <c:pt idx="602">
                        <c:v>0.17534524536786891</c:v>
                      </c:pt>
                      <c:pt idx="603">
                        <c:v>0.14520593281142283</c:v>
                      </c:pt>
                      <c:pt idx="604">
                        <c:v>4.3890541241286239E-2</c:v>
                      </c:pt>
                      <c:pt idx="605">
                        <c:v>4.3874376826997685E-2</c:v>
                      </c:pt>
                      <c:pt idx="606">
                        <c:v>4.3858213358978465E-2</c:v>
                      </c:pt>
                      <c:pt idx="607">
                        <c:v>5.3442839021243345E-3</c:v>
                      </c:pt>
                      <c:pt idx="608">
                        <c:v>5.3301319672843378E-3</c:v>
                      </c:pt>
                      <c:pt idx="609">
                        <c:v>5.3913763123758169E-3</c:v>
                      </c:pt>
                      <c:pt idx="610">
                        <c:v>5.066008639139391E-3</c:v>
                      </c:pt>
                      <c:pt idx="611">
                        <c:v>4.4863045020753986E-3</c:v>
                      </c:pt>
                      <c:pt idx="612">
                        <c:v>4.0423080781253245E-3</c:v>
                      </c:pt>
                      <c:pt idx="613">
                        <c:v>2.8410262332586376E-3</c:v>
                      </c:pt>
                      <c:pt idx="614">
                        <c:v>2.2685211918043423E-3</c:v>
                      </c:pt>
                      <c:pt idx="615">
                        <c:v>2.0695291697871631E-3</c:v>
                      </c:pt>
                      <c:pt idx="616">
                        <c:v>1.9235366791974583E-3</c:v>
                      </c:pt>
                      <c:pt idx="617">
                        <c:v>1.6747876356399049E-3</c:v>
                      </c:pt>
                      <c:pt idx="618">
                        <c:v>1.5487583306069326E-3</c:v>
                      </c:pt>
                      <c:pt idx="619">
                        <c:v>1.4459668470453004E-3</c:v>
                      </c:pt>
                      <c:pt idx="620">
                        <c:v>1.2990807361975339E-3</c:v>
                      </c:pt>
                      <c:pt idx="621">
                        <c:v>1.2170433709288156E-3</c:v>
                      </c:pt>
                      <c:pt idx="622">
                        <c:v>1.1359148064660931E-3</c:v>
                      </c:pt>
                      <c:pt idx="623">
                        <c:v>1.0679098847618295E-3</c:v>
                      </c:pt>
                      <c:pt idx="624">
                        <c:v>1.0037062582594375E-3</c:v>
                      </c:pt>
                      <c:pt idx="625">
                        <c:v>9.5097337648004324E-4</c:v>
                      </c:pt>
                      <c:pt idx="626">
                        <c:v>1.2796080878602731E-3</c:v>
                      </c:pt>
                      <c:pt idx="627">
                        <c:v>1.2195421671838125E-3</c:v>
                      </c:pt>
                      <c:pt idx="628">
                        <c:v>1.1692553427828951E-3</c:v>
                      </c:pt>
                      <c:pt idx="629">
                        <c:v>9.0741314869906948E-4</c:v>
                      </c:pt>
                      <c:pt idx="630">
                        <c:v>8.827979241666082E-4</c:v>
                      </c:pt>
                      <c:pt idx="631">
                        <c:v>8.611241642241807E-4</c:v>
                      </c:pt>
                      <c:pt idx="632">
                        <c:v>9.0548077207546363E-4</c:v>
                      </c:pt>
                      <c:pt idx="633">
                        <c:v>8.7555732318154588E-4</c:v>
                      </c:pt>
                      <c:pt idx="634">
                        <c:v>9.6659350785899191E-4</c:v>
                      </c:pt>
                      <c:pt idx="635">
                        <c:v>1.249273600725205E-3</c:v>
                      </c:pt>
                      <c:pt idx="636">
                        <c:v>1.2377241842120466E-3</c:v>
                      </c:pt>
                      <c:pt idx="637">
                        <c:v>1.0423604372143129E-3</c:v>
                      </c:pt>
                      <c:pt idx="638">
                        <c:v>1.028969460819596E-3</c:v>
                      </c:pt>
                      <c:pt idx="639">
                        <c:v>1.0144505202843044E-3</c:v>
                      </c:pt>
                      <c:pt idx="640">
                        <c:v>1.0494836138408223E-3</c:v>
                      </c:pt>
                      <c:pt idx="641">
                        <c:v>1.0448387356909949E-3</c:v>
                      </c:pt>
                      <c:pt idx="642">
                        <c:v>1.0333063263347065E-3</c:v>
                      </c:pt>
                      <c:pt idx="643">
                        <c:v>9.2642971201394074E-4</c:v>
                      </c:pt>
                      <c:pt idx="644">
                        <c:v>1.0132458169808179E-3</c:v>
                      </c:pt>
                      <c:pt idx="645">
                        <c:v>1.0033395554509656E-3</c:v>
                      </c:pt>
                      <c:pt idx="646">
                        <c:v>9.0553551991202029E-4</c:v>
                      </c:pt>
                      <c:pt idx="647">
                        <c:v>9.0100687357600742E-4</c:v>
                      </c:pt>
                      <c:pt idx="648">
                        <c:v>8.929416290162389E-4</c:v>
                      </c:pt>
                      <c:pt idx="649">
                        <c:v>1.0239051372224082E-3</c:v>
                      </c:pt>
                      <c:pt idx="650">
                        <c:v>1.0193938784957271E-3</c:v>
                      </c:pt>
                      <c:pt idx="651">
                        <c:v>1.0148826563468091E-3</c:v>
                      </c:pt>
                      <c:pt idx="652">
                        <c:v>7.8154227790567068E-4</c:v>
                      </c:pt>
                      <c:pt idx="653">
                        <c:v>7.7704964278261222E-4</c:v>
                      </c:pt>
                      <c:pt idx="654">
                        <c:v>7.7255704305391796E-4</c:v>
                      </c:pt>
                      <c:pt idx="655">
                        <c:v>8.0769327822188439E-4</c:v>
                      </c:pt>
                      <c:pt idx="656">
                        <c:v>8.0323013812151167E-4</c:v>
                      </c:pt>
                      <c:pt idx="657">
                        <c:v>7.9876703296332253E-4</c:v>
                      </c:pt>
                      <c:pt idx="658">
                        <c:v>7.4869422414110287E-4</c:v>
                      </c:pt>
                      <c:pt idx="659">
                        <c:v>7.8885850083120477E-4</c:v>
                      </c:pt>
                      <c:pt idx="660">
                        <c:v>7.8440105494813968E-4</c:v>
                      </c:pt>
                      <c:pt idx="661">
                        <c:v>7.8094985121225061E-4</c:v>
                      </c:pt>
                      <c:pt idx="662">
                        <c:v>7.7648672055493132E-4</c:v>
                      </c:pt>
                      <c:pt idx="663">
                        <c:v>7.6800859352522954E-4</c:v>
                      </c:pt>
                      <c:pt idx="664">
                        <c:v>7.1814524318315927E-4</c:v>
                      </c:pt>
                      <c:pt idx="665">
                        <c:v>6.6932620880800326E-4</c:v>
                      </c:pt>
                      <c:pt idx="666">
                        <c:v>6.6406382034679657E-4</c:v>
                      </c:pt>
                      <c:pt idx="667">
                        <c:v>6.5963597144239332E-4</c:v>
                      </c:pt>
                      <c:pt idx="668">
                        <c:v>6.9953777376540089E-4</c:v>
                      </c:pt>
                      <c:pt idx="669">
                        <c:v>6.9153052770940871E-4</c:v>
                      </c:pt>
                      <c:pt idx="670">
                        <c:v>8.1942855717140849E-4</c:v>
                      </c:pt>
                      <c:pt idx="671">
                        <c:v>1.0355279070991708E-3</c:v>
                      </c:pt>
                      <c:pt idx="672">
                        <c:v>1.03114437682771E-3</c:v>
                      </c:pt>
                      <c:pt idx="673">
                        <c:v>1.024084217122718E-3</c:v>
                      </c:pt>
                      <c:pt idx="674">
                        <c:v>8.4373925903120201E-4</c:v>
                      </c:pt>
                      <c:pt idx="675">
                        <c:v>8.3614975205966379E-4</c:v>
                      </c:pt>
                      <c:pt idx="676">
                        <c:v>8.7559192078815059E-4</c:v>
                      </c:pt>
                      <c:pt idx="677">
                        <c:v>9.5885330887848872E-4</c:v>
                      </c:pt>
                      <c:pt idx="678">
                        <c:v>9.4839197529084779E-4</c:v>
                      </c:pt>
                      <c:pt idx="679">
                        <c:v>9.8758241012070875E-4</c:v>
                      </c:pt>
                      <c:pt idx="680">
                        <c:v>9.3969219070341747E-4</c:v>
                      </c:pt>
                      <c:pt idx="681">
                        <c:v>9.2599791930029444E-4</c:v>
                      </c:pt>
                      <c:pt idx="682">
                        <c:v>8.7858712126356875E-4</c:v>
                      </c:pt>
                      <c:pt idx="683">
                        <c:v>8.311766490112474E-4</c:v>
                      </c:pt>
                      <c:pt idx="684">
                        <c:v>8.2375897957209928E-4</c:v>
                      </c:pt>
                      <c:pt idx="685">
                        <c:v>9.4829517820260083E-4</c:v>
                      </c:pt>
                      <c:pt idx="686">
                        <c:v>9.8694673763816327E-4</c:v>
                      </c:pt>
                      <c:pt idx="687">
                        <c:v>9.7655977294229654E-4</c:v>
                      </c:pt>
                      <c:pt idx="688">
                        <c:v>1.0187594289473769E-3</c:v>
                      </c:pt>
                      <c:pt idx="689">
                        <c:v>1.0144798266515228E-3</c:v>
                      </c:pt>
                      <c:pt idx="690">
                        <c:v>1.0102002563198967E-3</c:v>
                      </c:pt>
                      <c:pt idx="691">
                        <c:v>8.3772064291042793E-4</c:v>
                      </c:pt>
                      <c:pt idx="692">
                        <c:v>9.624098695526648E-4</c:v>
                      </c:pt>
                      <c:pt idx="693">
                        <c:v>9.6053035352795639E-4</c:v>
                      </c:pt>
                      <c:pt idx="694">
                        <c:v>1.1300658472841215E-3</c:v>
                      </c:pt>
                      <c:pt idx="695">
                        <c:v>1.1257536059571529E-3</c:v>
                      </c:pt>
                      <c:pt idx="696">
                        <c:v>1.0351272440088702E-3</c:v>
                      </c:pt>
                      <c:pt idx="697">
                        <c:v>1.0506138943430676E-3</c:v>
                      </c:pt>
                      <c:pt idx="698">
                        <c:v>1.0022334750805621E-3</c:v>
                      </c:pt>
                      <c:pt idx="699">
                        <c:v>1.0094451429663784E-3</c:v>
                      </c:pt>
                      <c:pt idx="700">
                        <c:v>1.0632178123237764E-3</c:v>
                      </c:pt>
                      <c:pt idx="701">
                        <c:v>1.2841068184651541E-3</c:v>
                      </c:pt>
                      <c:pt idx="702">
                        <c:v>1.2796020977060164E-3</c:v>
                      </c:pt>
                      <c:pt idx="703">
                        <c:v>1.3307189437227857E-3</c:v>
                      </c:pt>
                      <c:pt idx="704">
                        <c:v>1.0989874940445445E-3</c:v>
                      </c:pt>
                      <c:pt idx="705">
                        <c:v>1.1031951793983945E-3</c:v>
                      </c:pt>
                      <c:pt idx="706">
                        <c:v>1.10153299039819E-3</c:v>
                      </c:pt>
                      <c:pt idx="707">
                        <c:v>1.1887892167725348E-3</c:v>
                      </c:pt>
                      <c:pt idx="708">
                        <c:v>1.1905562773513411E-3</c:v>
                      </c:pt>
                      <c:pt idx="709">
                        <c:v>1.1428617923066658E-3</c:v>
                      </c:pt>
                      <c:pt idx="710">
                        <c:v>1.1382362042046635E-3</c:v>
                      </c:pt>
                      <c:pt idx="711">
                        <c:v>1.1413185403486494E-3</c:v>
                      </c:pt>
                      <c:pt idx="712">
                        <c:v>1.1413232640041743E-3</c:v>
                      </c:pt>
                      <c:pt idx="713">
                        <c:v>1.1366471923832308E-3</c:v>
                      </c:pt>
                      <c:pt idx="714">
                        <c:v>1.139698802939402E-3</c:v>
                      </c:pt>
                      <c:pt idx="715">
                        <c:v>1.0552246068180231E-3</c:v>
                      </c:pt>
                      <c:pt idx="716">
                        <c:v>1.1459971235327918E-3</c:v>
                      </c:pt>
                      <c:pt idx="717">
                        <c:v>1.155683000053537E-3</c:v>
                      </c:pt>
                      <c:pt idx="718">
                        <c:v>1.1573720868952881E-3</c:v>
                      </c:pt>
                      <c:pt idx="719">
                        <c:v>1.1038590926086473E-3</c:v>
                      </c:pt>
                      <c:pt idx="720">
                        <c:v>1.0990515285907256E-3</c:v>
                      </c:pt>
                      <c:pt idx="721">
                        <c:v>1.100387870201966E-3</c:v>
                      </c:pt>
                      <c:pt idx="722">
                        <c:v>1.095499121458841E-3</c:v>
                      </c:pt>
                      <c:pt idx="723">
                        <c:v>1.0999627479742896E-3</c:v>
                      </c:pt>
                      <c:pt idx="724">
                        <c:v>1.1443804781036816E-3</c:v>
                      </c:pt>
                      <c:pt idx="725">
                        <c:v>1.2471398113150527E-3</c:v>
                      </c:pt>
                      <c:pt idx="726">
                        <c:v>1.249408575782314E-3</c:v>
                      </c:pt>
                      <c:pt idx="727">
                        <c:v>1.2102937489408517E-3</c:v>
                      </c:pt>
                      <c:pt idx="728">
                        <c:v>1.3065519918455772E-3</c:v>
                      </c:pt>
                      <c:pt idx="729">
                        <c:v>1.303396836376168E-3</c:v>
                      </c:pt>
                      <c:pt idx="730">
                        <c:v>1.2056909433176334E-3</c:v>
                      </c:pt>
                      <c:pt idx="731">
                        <c:v>1.1494758944703045E-3</c:v>
                      </c:pt>
                      <c:pt idx="732">
                        <c:v>1.1546676336904788E-3</c:v>
                      </c:pt>
                      <c:pt idx="733">
                        <c:v>1.2065978442073167E-3</c:v>
                      </c:pt>
                      <c:pt idx="734">
                        <c:v>1.2532257786496148E-3</c:v>
                      </c:pt>
                      <c:pt idx="735">
                        <c:v>1.2499351322433519E-3</c:v>
                      </c:pt>
                      <c:pt idx="736">
                        <c:v>1.147895440981576E-3</c:v>
                      </c:pt>
                      <c:pt idx="737">
                        <c:v>1.142680144693682E-3</c:v>
                      </c:pt>
                      <c:pt idx="738">
                        <c:v>1.1444395825505945E-3</c:v>
                      </c:pt>
                      <c:pt idx="739">
                        <c:v>1.1990440368567998E-3</c:v>
                      </c:pt>
                      <c:pt idx="740">
                        <c:v>1.1937643335952412E-3</c:v>
                      </c:pt>
                      <c:pt idx="741">
                        <c:v>1.1884846765995904E-3</c:v>
                      </c:pt>
                      <c:pt idx="742">
                        <c:v>1.1886936226242829E-3</c:v>
                      </c:pt>
                      <c:pt idx="743">
                        <c:v>1.1833895459013473E-3</c:v>
                      </c:pt>
                      <c:pt idx="744">
                        <c:v>1.179941078280664E-3</c:v>
                      </c:pt>
                      <c:pt idx="745">
                        <c:v>1.3487130792608623E-3</c:v>
                      </c:pt>
                      <c:pt idx="746">
                        <c:v>1.2895944773955697E-3</c:v>
                      </c:pt>
                      <c:pt idx="747">
                        <c:v>1.2842236711181146E-3</c:v>
                      </c:pt>
                      <c:pt idx="748">
                        <c:v>1.3347072820475542E-3</c:v>
                      </c:pt>
                      <c:pt idx="749">
                        <c:v>1.2754959759361216E-3</c:v>
                      </c:pt>
                      <c:pt idx="750">
                        <c:v>1.2681285784863683E-3</c:v>
                      </c:pt>
                      <c:pt idx="751">
                        <c:v>1.2647376964208309E-3</c:v>
                      </c:pt>
                      <c:pt idx="752">
                        <c:v>1.151696157160913E-3</c:v>
                      </c:pt>
                      <c:pt idx="753">
                        <c:v>1.1535368719432447E-3</c:v>
                      </c:pt>
                      <c:pt idx="754">
                        <c:v>1.3189223406838814E-3</c:v>
                      </c:pt>
                      <c:pt idx="755">
                        <c:v>1.2589628533216371E-3</c:v>
                      </c:pt>
                      <c:pt idx="756">
                        <c:v>1.2595321068724539E-3</c:v>
                      </c:pt>
                      <c:pt idx="757">
                        <c:v>1.3129862320745819E-3</c:v>
                      </c:pt>
                      <c:pt idx="758">
                        <c:v>1.3074955080558913E-3</c:v>
                      </c:pt>
                      <c:pt idx="759">
                        <c:v>1.3041276916456155E-3</c:v>
                      </c:pt>
                      <c:pt idx="760">
                        <c:v>1.2456057360895165E-3</c:v>
                      </c:pt>
                      <c:pt idx="761">
                        <c:v>1.2400975087558746E-3</c:v>
                      </c:pt>
                      <c:pt idx="762">
                        <c:v>1.2486060829513999E-3</c:v>
                      </c:pt>
                      <c:pt idx="763">
                        <c:v>1.2430180368273155E-3</c:v>
                      </c:pt>
                      <c:pt idx="764">
                        <c:v>1.4046962716286174E-3</c:v>
                      </c:pt>
                      <c:pt idx="765">
                        <c:v>1.4037226152833705E-3</c:v>
                      </c:pt>
                      <c:pt idx="766">
                        <c:v>1.3981331160254214E-3</c:v>
                      </c:pt>
                      <c:pt idx="767">
                        <c:v>1.2806792384543345E-3</c:v>
                      </c:pt>
                      <c:pt idx="768">
                        <c:v>1.2897812178073961E-3</c:v>
                      </c:pt>
                      <c:pt idx="769">
                        <c:v>1.3972802203027657E-3</c:v>
                      </c:pt>
                      <c:pt idx="770">
                        <c:v>1.2218989313784049E-3</c:v>
                      </c:pt>
                      <c:pt idx="771">
                        <c:v>1.2182533141262531E-3</c:v>
                      </c:pt>
                      <c:pt idx="772">
                        <c:v>1.2125910199726132E-3</c:v>
                      </c:pt>
                      <c:pt idx="773">
                        <c:v>1.2069287772334973E-3</c:v>
                      </c:pt>
                      <c:pt idx="774">
                        <c:v>1.2132300473690853E-3</c:v>
                      </c:pt>
                      <c:pt idx="775">
                        <c:v>1.2075287458391763E-3</c:v>
                      </c:pt>
                      <c:pt idx="776">
                        <c:v>1.2018101372561262E-3</c:v>
                      </c:pt>
                      <c:pt idx="777">
                        <c:v>1.2020863548655688E-3</c:v>
                      </c:pt>
                      <c:pt idx="778">
                        <c:v>1.2602099523537627E-3</c:v>
                      </c:pt>
                      <c:pt idx="779">
                        <c:v>1.3122437420531557E-3</c:v>
                      </c:pt>
                      <c:pt idx="780">
                        <c:v>1.3086712435574953E-3</c:v>
                      </c:pt>
                      <c:pt idx="781">
                        <c:v>1.3117723147657201E-3</c:v>
                      </c:pt>
                      <c:pt idx="782">
                        <c:v>1.1893422092521396E-3</c:v>
                      </c:pt>
                      <c:pt idx="783">
                        <c:v>1.1895251810226755E-3</c:v>
                      </c:pt>
                      <c:pt idx="784">
                        <c:v>1.2422861272847543E-3</c:v>
                      </c:pt>
                      <c:pt idx="785">
                        <c:v>1.2364309870918088E-3</c:v>
                      </c:pt>
                      <c:pt idx="786">
                        <c:v>1.2432897234685714E-3</c:v>
                      </c:pt>
                      <c:pt idx="787">
                        <c:v>1.4272903527648418E-3</c:v>
                      </c:pt>
                      <c:pt idx="788">
                        <c:v>1.4213225729796063E-3</c:v>
                      </c:pt>
                      <c:pt idx="789">
                        <c:v>1.408029024349511E-3</c:v>
                      </c:pt>
                      <c:pt idx="790">
                        <c:v>1.3615314056641824E-3</c:v>
                      </c:pt>
                      <c:pt idx="791">
                        <c:v>1.2952691141289753E-3</c:v>
                      </c:pt>
                      <c:pt idx="792">
                        <c:v>1.2892495800409882E-3</c:v>
                      </c:pt>
                      <c:pt idx="793">
                        <c:v>1.3481426575133915E-3</c:v>
                      </c:pt>
                      <c:pt idx="794">
                        <c:v>1.4025525159704658E-3</c:v>
                      </c:pt>
                      <c:pt idx="795">
                        <c:v>1.3965116887230675E-3</c:v>
                      </c:pt>
                      <c:pt idx="796">
                        <c:v>1.3929654864615465E-3</c:v>
                      </c:pt>
                      <c:pt idx="797">
                        <c:v>1.6291496310113316E-3</c:v>
                      </c:pt>
                      <c:pt idx="798">
                        <c:v>1.6404080542648037E-3</c:v>
                      </c:pt>
                      <c:pt idx="799">
                        <c:v>1.6372856718225351E-3</c:v>
                      </c:pt>
                      <c:pt idx="800">
                        <c:v>1.8150985824482366E-3</c:v>
                      </c:pt>
                      <c:pt idx="801">
                        <c:v>1.8219844104561264E-3</c:v>
                      </c:pt>
                      <c:pt idx="802">
                        <c:v>1.7635763412403537E-3</c:v>
                      </c:pt>
                      <c:pt idx="803">
                        <c:v>1.7573700406025381E-3</c:v>
                      </c:pt>
                      <c:pt idx="804">
                        <c:v>1.7607170957726812E-3</c:v>
                      </c:pt>
                      <c:pt idx="805">
                        <c:v>1.6951276517450469E-3</c:v>
                      </c:pt>
                      <c:pt idx="806">
                        <c:v>1.6888765322175465E-3</c:v>
                      </c:pt>
                      <c:pt idx="807">
                        <c:v>1.7043314914442537E-3</c:v>
                      </c:pt>
                      <c:pt idx="808">
                        <c:v>1.7011125245999085E-3</c:v>
                      </c:pt>
                      <c:pt idx="809">
                        <c:v>1.8216969894947429E-3</c:v>
                      </c:pt>
                      <c:pt idx="810">
                        <c:v>1.8120027312290407E-3</c:v>
                      </c:pt>
                      <c:pt idx="811">
                        <c:v>1.8191547266724092E-3</c:v>
                      </c:pt>
                      <c:pt idx="812">
                        <c:v>1.8127754475906284E-3</c:v>
                      </c:pt>
                      <c:pt idx="813">
                        <c:v>1.8198992508702597E-3</c:v>
                      </c:pt>
                      <c:pt idx="814">
                        <c:v>1.6205893612441168E-3</c:v>
                      </c:pt>
                      <c:pt idx="815">
                        <c:v>1.6141633950028439E-3</c:v>
                      </c:pt>
                      <c:pt idx="816">
                        <c:v>1.6197933980594637E-3</c:v>
                      </c:pt>
                      <c:pt idx="817">
                        <c:v>1.8724260508650571E-3</c:v>
                      </c:pt>
                      <c:pt idx="818">
                        <c:v>1.7363980934243422E-3</c:v>
                      </c:pt>
                      <c:pt idx="819">
                        <c:v>1.7332215736453685E-3</c:v>
                      </c:pt>
                      <c:pt idx="820">
                        <c:v>1.6650063832341813E-3</c:v>
                      </c:pt>
                      <c:pt idx="821">
                        <c:v>1.5934878545639899E-3</c:v>
                      </c:pt>
                      <c:pt idx="822">
                        <c:v>1.5960321869137261E-3</c:v>
                      </c:pt>
                      <c:pt idx="823">
                        <c:v>1.61719318660464E-3</c:v>
                      </c:pt>
                      <c:pt idx="824">
                        <c:v>1.6105437363629915E-3</c:v>
                      </c:pt>
                      <c:pt idx="825">
                        <c:v>1.7369578196487678E-3</c:v>
                      </c:pt>
                      <c:pt idx="826">
                        <c:v>1.7471202450154838E-3</c:v>
                      </c:pt>
                      <c:pt idx="827">
                        <c:v>1.7404057012159115E-3</c:v>
                      </c:pt>
                      <c:pt idx="828">
                        <c:v>1.750820343460513E-3</c:v>
                      </c:pt>
                      <c:pt idx="829">
                        <c:v>1.8908341289651E-3</c:v>
                      </c:pt>
                      <c:pt idx="830">
                        <c:v>1.884012602282936E-3</c:v>
                      </c:pt>
                      <c:pt idx="831">
                        <c:v>1.6825253357790895E-3</c:v>
                      </c:pt>
                      <c:pt idx="832">
                        <c:v>1.6756638333306456E-3</c:v>
                      </c:pt>
                      <c:pt idx="833">
                        <c:v>1.6688024032166062E-3</c:v>
                      </c:pt>
                      <c:pt idx="834">
                        <c:v>1.7695490924041399E-3</c:v>
                      </c:pt>
                      <c:pt idx="835">
                        <c:v>1.8632002277634808E-3</c:v>
                      </c:pt>
                      <c:pt idx="836">
                        <c:v>1.8560669062588509E-3</c:v>
                      </c:pt>
                      <c:pt idx="837">
                        <c:v>1.7062094097047939E-3</c:v>
                      </c:pt>
                      <c:pt idx="838">
                        <c:v>1.8234398775022393E-3</c:v>
                      </c:pt>
                      <c:pt idx="839">
                        <c:v>1.8160933574073949E-3</c:v>
                      </c:pt>
                      <c:pt idx="840">
                        <c:v>1.8523686888352354E-3</c:v>
                      </c:pt>
                      <c:pt idx="841">
                        <c:v>1.9953837254381695E-3</c:v>
                      </c:pt>
                      <c:pt idx="842">
                        <c:v>2.0324177681991418E-3</c:v>
                      </c:pt>
                      <c:pt idx="843">
                        <c:v>2.0760321456443163E-3</c:v>
                      </c:pt>
                      <c:pt idx="844">
                        <c:v>2.0681437801862621E-3</c:v>
                      </c:pt>
                      <c:pt idx="845">
                        <c:v>2.1287508361170697E-3</c:v>
                      </c:pt>
                      <c:pt idx="846">
                        <c:v>2.0987032316652646E-3</c:v>
                      </c:pt>
                      <c:pt idx="847">
                        <c:v>2.1590051324590401E-3</c:v>
                      </c:pt>
                      <c:pt idx="848">
                        <c:v>2.150340218203079E-3</c:v>
                      </c:pt>
                      <c:pt idx="849">
                        <c:v>2.7665111195406184E-3</c:v>
                      </c:pt>
                      <c:pt idx="850">
                        <c:v>2.8705425812572548E-3</c:v>
                      </c:pt>
                      <c:pt idx="851">
                        <c:v>2.8611629807869104E-3</c:v>
                      </c:pt>
                      <c:pt idx="852">
                        <c:v>3.0540014264178426E-3</c:v>
                      </c:pt>
                      <c:pt idx="853">
                        <c:v>3.2387232567473033E-3</c:v>
                      </c:pt>
                      <c:pt idx="854">
                        <c:v>3.3522411126430535E-3</c:v>
                      </c:pt>
                      <c:pt idx="855">
                        <c:v>3.5798917689366483E-3</c:v>
                      </c:pt>
                      <c:pt idx="856">
                        <c:v>3.6743388809960973E-3</c:v>
                      </c:pt>
                      <c:pt idx="857">
                        <c:v>3.8771629786835517E-3</c:v>
                      </c:pt>
                      <c:pt idx="858">
                        <c:v>4.6307636178494231E-3</c:v>
                      </c:pt>
                      <c:pt idx="859">
                        <c:v>4.6191160854166914E-3</c:v>
                      </c:pt>
                      <c:pt idx="860">
                        <c:v>4.8031569646086363E-3</c:v>
                      </c:pt>
                      <c:pt idx="861">
                        <c:v>4.1167241485473762E-3</c:v>
                      </c:pt>
                      <c:pt idx="862">
                        <c:v>3.9774275145544038E-3</c:v>
                      </c:pt>
                      <c:pt idx="863">
                        <c:v>4.1642718078373792E-3</c:v>
                      </c:pt>
                      <c:pt idx="864">
                        <c:v>4.613343605177944E-3</c:v>
                      </c:pt>
                      <c:pt idx="865">
                        <c:v>5.7106256843706639E-3</c:v>
                      </c:pt>
                      <c:pt idx="866">
                        <c:v>5.8876733329170303E-3</c:v>
                      </c:pt>
                      <c:pt idx="867">
                        <c:v>6.1027214278171109E-3</c:v>
                      </c:pt>
                      <c:pt idx="868">
                        <c:v>6.2369351376347412E-3</c:v>
                      </c:pt>
                      <c:pt idx="869">
                        <c:v>6.3885137428556123E-3</c:v>
                      </c:pt>
                      <c:pt idx="870">
                        <c:v>6.5780586551430131E-3</c:v>
                      </c:pt>
                      <c:pt idx="871">
                        <c:v>7.8267692959059082E-3</c:v>
                      </c:pt>
                      <c:pt idx="872">
                        <c:v>8.3903537870648678E-3</c:v>
                      </c:pt>
                      <c:pt idx="873">
                        <c:v>8.7128905774071161E-3</c:v>
                      </c:pt>
                      <c:pt idx="874">
                        <c:v>9.5447943904771633E-3</c:v>
                      </c:pt>
                      <c:pt idx="875">
                        <c:v>1.0129297058230053E-2</c:v>
                      </c:pt>
                      <c:pt idx="876">
                        <c:v>1.1735724494915256E-2</c:v>
                      </c:pt>
                      <c:pt idx="877">
                        <c:v>1.1717566217358179E-2</c:v>
                      </c:pt>
                      <c:pt idx="878">
                        <c:v>1.2077112775533569E-2</c:v>
                      </c:pt>
                      <c:pt idx="879">
                        <c:v>1.2803665489249478E-2</c:v>
                      </c:pt>
                      <c:pt idx="880">
                        <c:v>1.4322365353472557E-2</c:v>
                      </c:pt>
                      <c:pt idx="881">
                        <c:v>1.4708304040579033E-2</c:v>
                      </c:pt>
                      <c:pt idx="882">
                        <c:v>1.6526470024478206E-2</c:v>
                      </c:pt>
                      <c:pt idx="883">
                        <c:v>1.8289545699091921E-2</c:v>
                      </c:pt>
                      <c:pt idx="884">
                        <c:v>1.8700249288431083E-2</c:v>
                      </c:pt>
                      <c:pt idx="885">
                        <c:v>1.951766219816391E-2</c:v>
                      </c:pt>
                      <c:pt idx="886">
                        <c:v>2.1343672095971201E-2</c:v>
                      </c:pt>
                      <c:pt idx="887">
                        <c:v>2.144557576392056E-2</c:v>
                      </c:pt>
                      <c:pt idx="888">
                        <c:v>2.5445222258051649E-2</c:v>
                      </c:pt>
                      <c:pt idx="889">
                        <c:v>2.5424027033701228E-2</c:v>
                      </c:pt>
                      <c:pt idx="890">
                        <c:v>2.5725260555649009E-2</c:v>
                      </c:pt>
                      <c:pt idx="891">
                        <c:v>2.8381769087042687E-2</c:v>
                      </c:pt>
                      <c:pt idx="892">
                        <c:v>2.835999744184169E-2</c:v>
                      </c:pt>
                      <c:pt idx="893">
                        <c:v>2.9628843324275404E-2</c:v>
                      </c:pt>
                      <c:pt idx="894">
                        <c:v>3.6037568376544919E-2</c:v>
                      </c:pt>
                      <c:pt idx="895">
                        <c:v>3.6012045629466631E-2</c:v>
                      </c:pt>
                      <c:pt idx="896">
                        <c:v>3.7985516448621526E-2</c:v>
                      </c:pt>
                      <c:pt idx="897">
                        <c:v>4.1589641342110371E-2</c:v>
                      </c:pt>
                      <c:pt idx="898">
                        <c:v>4.5667935621610332E-2</c:v>
                      </c:pt>
                      <c:pt idx="899">
                        <c:v>4.5639808668508385E-2</c:v>
                      </c:pt>
                      <c:pt idx="900">
                        <c:v>4.7478527970478183E-2</c:v>
                      </c:pt>
                      <c:pt idx="901">
                        <c:v>4.9443837584080372E-2</c:v>
                      </c:pt>
                      <c:pt idx="902">
                        <c:v>5.1103771568794101E-2</c:v>
                      </c:pt>
                      <c:pt idx="903">
                        <c:v>5.6938695823836954E-2</c:v>
                      </c:pt>
                      <c:pt idx="904">
                        <c:v>5.8419142365066484E-2</c:v>
                      </c:pt>
                      <c:pt idx="905">
                        <c:v>6.0477018259841885E-2</c:v>
                      </c:pt>
                      <c:pt idx="906">
                        <c:v>6.2323472445817006E-2</c:v>
                      </c:pt>
                      <c:pt idx="907">
                        <c:v>6.4482979973031609E-2</c:v>
                      </c:pt>
                      <c:pt idx="908">
                        <c:v>6.5627033772676022E-2</c:v>
                      </c:pt>
                      <c:pt idx="909">
                        <c:v>6.7435085872008887E-2</c:v>
                      </c:pt>
                      <c:pt idx="910">
                        <c:v>7.2973450611618515E-2</c:v>
                      </c:pt>
                      <c:pt idx="911">
                        <c:v>7.5039345086680309E-2</c:v>
                      </c:pt>
                      <c:pt idx="912">
                        <c:v>7.644783937980329E-2</c:v>
                      </c:pt>
                      <c:pt idx="913">
                        <c:v>7.9161474751707275E-2</c:v>
                      </c:pt>
                      <c:pt idx="914">
                        <c:v>8.07207955963022E-2</c:v>
                      </c:pt>
                      <c:pt idx="915">
                        <c:v>8.3575244712725746E-2</c:v>
                      </c:pt>
                      <c:pt idx="916">
                        <c:v>8.6015636353348371E-2</c:v>
                      </c:pt>
                      <c:pt idx="917">
                        <c:v>8.764592399952395E-2</c:v>
                      </c:pt>
                      <c:pt idx="918">
                        <c:v>9.0494251460293065E-2</c:v>
                      </c:pt>
                      <c:pt idx="919">
                        <c:v>9.5507155774629093E-2</c:v>
                      </c:pt>
                      <c:pt idx="920">
                        <c:v>9.4383505932108619E-2</c:v>
                      </c:pt>
                      <c:pt idx="921">
                        <c:v>0.10326238471914338</c:v>
                      </c:pt>
                      <c:pt idx="922">
                        <c:v>0.11392414841565889</c:v>
                      </c:pt>
                      <c:pt idx="923">
                        <c:v>0.11259588780476158</c:v>
                      </c:pt>
                      <c:pt idx="924">
                        <c:v>0.12666223979389726</c:v>
                      </c:pt>
                      <c:pt idx="925">
                        <c:v>0.14707095199156131</c:v>
                      </c:pt>
                      <c:pt idx="926">
                        <c:v>0.14703216564494087</c:v>
                      </c:pt>
                      <c:pt idx="927">
                        <c:v>0.16563927907255746</c:v>
                      </c:pt>
                      <c:pt idx="928">
                        <c:v>0.18550809236934077</c:v>
                      </c:pt>
                      <c:pt idx="929">
                        <c:v>0.18546852584395074</c:v>
                      </c:pt>
                      <c:pt idx="930">
                        <c:v>0.19818396665989033</c:v>
                      </c:pt>
                      <c:pt idx="931">
                        <c:v>0.21467051205363874</c:v>
                      </c:pt>
                      <c:pt idx="932">
                        <c:v>0.20195477313235621</c:v>
                      </c:pt>
                      <c:pt idx="933">
                        <c:v>0.20709352761927205</c:v>
                      </c:pt>
                      <c:pt idx="934">
                        <c:v>0.20705734800268585</c:v>
                      </c:pt>
                      <c:pt idx="935">
                        <c:v>0.20312027151033743</c:v>
                      </c:pt>
                      <c:pt idx="936">
                        <c:v>0.20457471532854016</c:v>
                      </c:pt>
                      <c:pt idx="937">
                        <c:v>0.20453993916561761</c:v>
                      </c:pt>
                      <c:pt idx="938">
                        <c:v>0.20295782481133542</c:v>
                      </c:pt>
                      <c:pt idx="939">
                        <c:v>0.17832802983503851</c:v>
                      </c:pt>
                      <c:pt idx="940">
                        <c:v>0.17116162750083441</c:v>
                      </c:pt>
                      <c:pt idx="941">
                        <c:v>0.17113136088801315</c:v>
                      </c:pt>
                      <c:pt idx="942">
                        <c:v>0.15038434738669237</c:v>
                      </c:pt>
                      <c:pt idx="943">
                        <c:v>0.12236952409363619</c:v>
                      </c:pt>
                      <c:pt idx="944">
                        <c:v>0.11016508442409557</c:v>
                      </c:pt>
                      <c:pt idx="945">
                        <c:v>3.9767004762320833E-2</c:v>
                      </c:pt>
                      <c:pt idx="946">
                        <c:v>3.0283666543377784E-2</c:v>
                      </c:pt>
                      <c:pt idx="947">
                        <c:v>2.739825400013118E-2</c:v>
                      </c:pt>
                      <c:pt idx="948">
                        <c:v>1.7537018868328692E-2</c:v>
                      </c:pt>
                      <c:pt idx="949">
                        <c:v>7.4045473646067936E-3</c:v>
                      </c:pt>
                      <c:pt idx="950">
                        <c:v>6.7832241887909915E-3</c:v>
                      </c:pt>
                      <c:pt idx="951">
                        <c:v>4.6591891347968874E-3</c:v>
                      </c:pt>
                      <c:pt idx="952">
                        <c:v>3.5755891372022497E-3</c:v>
                      </c:pt>
                      <c:pt idx="953">
                        <c:v>3.3191795816958428E-3</c:v>
                      </c:pt>
                      <c:pt idx="954">
                        <c:v>4.3415569179596067E-3</c:v>
                      </c:pt>
                      <c:pt idx="955">
                        <c:v>3.8058486382484178E-3</c:v>
                      </c:pt>
                      <c:pt idx="956">
                        <c:v>3.5064755616365686E-3</c:v>
                      </c:pt>
                      <c:pt idx="957">
                        <c:v>3.2172850599835349E-3</c:v>
                      </c:pt>
                      <c:pt idx="958">
                        <c:v>2.7613189256075919E-3</c:v>
                      </c:pt>
                      <c:pt idx="959">
                        <c:v>2.5644500259052218E-3</c:v>
                      </c:pt>
                      <c:pt idx="960">
                        <c:v>2.4893367173780649E-3</c:v>
                      </c:pt>
                      <c:pt idx="961">
                        <c:v>1.9939950180974555E-3</c:v>
                      </c:pt>
                      <c:pt idx="962">
                        <c:v>1.8566927737741039E-3</c:v>
                      </c:pt>
                      <c:pt idx="963">
                        <c:v>2.665524033928118E-3</c:v>
                      </c:pt>
                      <c:pt idx="964">
                        <c:v>2.2020408132366175E-3</c:v>
                      </c:pt>
                      <c:pt idx="965">
                        <c:v>1.9405115989609798E-3</c:v>
                      </c:pt>
                      <c:pt idx="966">
                        <c:v>1.8520542119500739E-3</c:v>
                      </c:pt>
                      <c:pt idx="967">
                        <c:v>1.8221856251622701E-3</c:v>
                      </c:pt>
                      <c:pt idx="968">
                        <c:v>1.730345328704529E-3</c:v>
                      </c:pt>
                      <c:pt idx="969">
                        <c:v>1.6926848472974259E-3</c:v>
                      </c:pt>
                      <c:pt idx="970">
                        <c:v>1.4120700112926592E-3</c:v>
                      </c:pt>
                      <c:pt idx="971">
                        <c:v>1.3519530513450627E-3</c:v>
                      </c:pt>
                      <c:pt idx="972">
                        <c:v>1.3665437929352179E-3</c:v>
                      </c:pt>
                      <c:pt idx="973">
                        <c:v>1.6152196863821388E-3</c:v>
                      </c:pt>
                      <c:pt idx="974">
                        <c:v>1.5611268123114084E-3</c:v>
                      </c:pt>
                      <c:pt idx="975">
                        <c:v>1.447142435094408E-3</c:v>
                      </c:pt>
                      <c:pt idx="976">
                        <c:v>1.4411507858890257E-3</c:v>
                      </c:pt>
                      <c:pt idx="977">
                        <c:v>1.4018257135379718E-3</c:v>
                      </c:pt>
                      <c:pt idx="978">
                        <c:v>1.364520526026069E-3</c:v>
                      </c:pt>
                      <c:pt idx="979">
                        <c:v>1.3588002561799267E-3</c:v>
                      </c:pt>
                      <c:pt idx="980">
                        <c:v>1.3224140015443264E-3</c:v>
                      </c:pt>
                      <c:pt idx="981">
                        <c:v>1.2289387512911063E-3</c:v>
                      </c:pt>
                      <c:pt idx="982">
                        <c:v>1.2234901864702308E-3</c:v>
                      </c:pt>
                      <c:pt idx="983">
                        <c:v>1.1932370442044057E-3</c:v>
                      </c:pt>
                      <c:pt idx="984">
                        <c:v>1.0871565058955986E-3</c:v>
                      </c:pt>
                      <c:pt idx="985">
                        <c:v>1.0820419850518775E-3</c:v>
                      </c:pt>
                      <c:pt idx="986">
                        <c:v>9.233341438199819E-4</c:v>
                      </c:pt>
                      <c:pt idx="987">
                        <c:v>1.0041957907478995E-3</c:v>
                      </c:pt>
                      <c:pt idx="988">
                        <c:v>9.487867062676164E-4</c:v>
                      </c:pt>
                      <c:pt idx="989">
                        <c:v>9.2341967163843885E-4</c:v>
                      </c:pt>
                      <c:pt idx="990">
                        <c:v>1.0410220604350781E-3</c:v>
                      </c:pt>
                      <c:pt idx="991">
                        <c:v>1.0362155132994976E-3</c:v>
                      </c:pt>
                      <c:pt idx="992">
                        <c:v>1.0072997654934175E-3</c:v>
                      </c:pt>
                      <c:pt idx="993">
                        <c:v>9.3895865636390837E-4</c:v>
                      </c:pt>
                      <c:pt idx="994">
                        <c:v>8.4199993631915433E-4</c:v>
                      </c:pt>
                      <c:pt idx="995">
                        <c:v>8.1653249352407027E-4</c:v>
                      </c:pt>
                      <c:pt idx="996">
                        <c:v>8.3836105026570851E-4</c:v>
                      </c:pt>
                      <c:pt idx="997">
                        <c:v>8.3396226109839306E-4</c:v>
                      </c:pt>
                      <c:pt idx="998">
                        <c:v>8.1287080683095409E-4</c:v>
                      </c:pt>
                      <c:pt idx="999">
                        <c:v>7.9167763328771455E-4</c:v>
                      </c:pt>
                      <c:pt idx="1000">
                        <c:v>7.8745750846473102E-4</c:v>
                      </c:pt>
                      <c:pt idx="1001">
                        <c:v>8.0468237623667086E-4</c:v>
                      </c:pt>
                      <c:pt idx="1002">
                        <c:v>7.8917500507203386E-4</c:v>
                      </c:pt>
                      <c:pt idx="1003">
                        <c:v>7.851198327733064E-4</c:v>
                      </c:pt>
                      <c:pt idx="1004">
                        <c:v>7.4327474217958638E-4</c:v>
                      </c:pt>
                      <c:pt idx="1005">
                        <c:v>8.1669392073063763E-4</c:v>
                      </c:pt>
                      <c:pt idx="1006">
                        <c:v>8.1283491955747315E-4</c:v>
                      </c:pt>
                      <c:pt idx="1007">
                        <c:v>7.6998178417008812E-4</c:v>
                      </c:pt>
                      <c:pt idx="1008">
                        <c:v>8.0308147231868653E-4</c:v>
                      </c:pt>
                      <c:pt idx="1009">
                        <c:v>7.9940853969807685E-4</c:v>
                      </c:pt>
                      <c:pt idx="1010">
                        <c:v>7.5760210071132677E-4</c:v>
                      </c:pt>
                      <c:pt idx="1011">
                        <c:v>7.5410529139987377E-4</c:v>
                      </c:pt>
                      <c:pt idx="1012">
                        <c:v>7.5060849760362101E-4</c:v>
                      </c:pt>
                      <c:pt idx="1013">
                        <c:v>7.3072373107985861E-4</c:v>
                      </c:pt>
                      <c:pt idx="1014">
                        <c:v>8.6428202098122226E-4</c:v>
                      </c:pt>
                      <c:pt idx="1015">
                        <c:v>8.407570283171593E-4</c:v>
                      </c:pt>
                      <c:pt idx="1016">
                        <c:v>8.2139992222234255E-4</c:v>
                      </c:pt>
                      <c:pt idx="1017">
                        <c:v>7.370248490687235E-4</c:v>
                      </c:pt>
                      <c:pt idx="1018">
                        <c:v>7.3381602255519912E-4</c:v>
                      </c:pt>
                      <c:pt idx="1019">
                        <c:v>8.1402557774837053E-4</c:v>
                      </c:pt>
                      <c:pt idx="1020">
                        <c:v>7.476170589033863E-4</c:v>
                      </c:pt>
                      <c:pt idx="1021">
                        <c:v>7.3033075021798621E-4</c:v>
                      </c:pt>
                      <c:pt idx="1022">
                        <c:v>7.1879356082135638E-4</c:v>
                      </c:pt>
                      <c:pt idx="1023">
                        <c:v>6.7128495620008544E-4</c:v>
                      </c:pt>
                      <c:pt idx="1024">
                        <c:v>6.6828410246586815E-4</c:v>
                      </c:pt>
                      <c:pt idx="1025">
                        <c:v>6.9109322131248607E-4</c:v>
                      </c:pt>
                      <c:pt idx="1026">
                        <c:v>7.7770557889511843E-4</c:v>
                      </c:pt>
                      <c:pt idx="1027">
                        <c:v>7.7270630294942711E-4</c:v>
                      </c:pt>
                      <c:pt idx="1028">
                        <c:v>7.6973136564240476E-4</c:v>
                      </c:pt>
                      <c:pt idx="1029">
                        <c:v>7.6675643960716388E-4</c:v>
                      </c:pt>
                      <c:pt idx="1030">
                        <c:v>7.6047690090883218E-4</c:v>
                      </c:pt>
                      <c:pt idx="1031">
                        <c:v>7.1854504413363036E-4</c:v>
                      </c:pt>
                      <c:pt idx="1032">
                        <c:v>7.4490065984550251E-4</c:v>
                      </c:pt>
                      <c:pt idx="1033">
                        <c:v>7.419765606211903E-4</c:v>
                      </c:pt>
                      <c:pt idx="1034">
                        <c:v>7.9286410209528525E-4</c:v>
                      </c:pt>
                      <c:pt idx="1035">
                        <c:v>7.3174955686923526E-4</c:v>
                      </c:pt>
                      <c:pt idx="1036">
                        <c:v>7.2884289070231155E-4</c:v>
                      </c:pt>
                      <c:pt idx="1037">
                        <c:v>7.2164858164437738E-4</c:v>
                      </c:pt>
                      <c:pt idx="1038">
                        <c:v>8.0555613601651893E-4</c:v>
                      </c:pt>
                      <c:pt idx="1039">
                        <c:v>8.0131608357946241E-4</c:v>
                      </c:pt>
                      <c:pt idx="1040">
                        <c:v>7.9642120829885935E-4</c:v>
                      </c:pt>
                      <c:pt idx="1041">
                        <c:v>7.3592312015293934E-4</c:v>
                      </c:pt>
                      <c:pt idx="1042">
                        <c:v>7.3304577451108286E-4</c:v>
                      </c:pt>
                      <c:pt idx="1043">
                        <c:v>8.4114998898679569E-4</c:v>
                      </c:pt>
                      <c:pt idx="1044">
                        <c:v>8.3828698767634906E-4</c:v>
                      </c:pt>
                      <c:pt idx="1045">
                        <c:v>8.3542399680641536E-4</c:v>
                      </c:pt>
                      <c:pt idx="1046">
                        <c:v>7.9724953283413704E-4</c:v>
                      </c:pt>
                      <c:pt idx="1047">
                        <c:v>8.2283968160366935E-4</c:v>
                      </c:pt>
                      <c:pt idx="1048">
                        <c:v>8.1795099985322247E-4</c:v>
                      </c:pt>
                      <c:pt idx="1049">
                        <c:v>8.9356093119250229E-4</c:v>
                      </c:pt>
                      <c:pt idx="1050">
                        <c:v>8.0630428645130645E-4</c:v>
                      </c:pt>
                      <c:pt idx="1051">
                        <c:v>8.034929999781148E-4</c:v>
                      </c:pt>
                      <c:pt idx="1052">
                        <c:v>8.5558059630956845E-4</c:v>
                      </c:pt>
                      <c:pt idx="1053">
                        <c:v>7.4036613992871174E-4</c:v>
                      </c:pt>
                      <c:pt idx="1054">
                        <c:v>7.3695119745829506E-4</c:v>
                      </c:pt>
                      <c:pt idx="1055">
                        <c:v>7.6283194438953646E-4</c:v>
                      </c:pt>
                      <c:pt idx="1056">
                        <c:v>7.0382340218213678E-4</c:v>
                      </c:pt>
                      <c:pt idx="1057">
                        <c:v>6.9815972242661295E-4</c:v>
                      </c:pt>
                      <c:pt idx="1058">
                        <c:v>6.9593200072240284E-4</c:v>
                      </c:pt>
                      <c:pt idx="1059">
                        <c:v>5.8109804692885484E-4</c:v>
                      </c:pt>
                      <c:pt idx="1060">
                        <c:v>5.7408970826465543E-4</c:v>
                      </c:pt>
                      <c:pt idx="1061">
                        <c:v>7.8991294465320953E-4</c:v>
                      </c:pt>
                      <c:pt idx="1062">
                        <c:v>7.8714938365934042E-4</c:v>
                      </c:pt>
                      <c:pt idx="1063">
                        <c:v>7.7810381872950838E-4</c:v>
                      </c:pt>
                      <c:pt idx="1064">
                        <c:v>7.7290121561381575E-4</c:v>
                      </c:pt>
                      <c:pt idx="1065">
                        <c:v>7.975287141581993E-4</c:v>
                      </c:pt>
                      <c:pt idx="1066">
                        <c:v>7.9164142875059768E-4</c:v>
                      </c:pt>
                      <c:pt idx="1067">
                        <c:v>7.8578471247060355E-4</c:v>
                      </c:pt>
                      <c:pt idx="1068">
                        <c:v>7.8307368595139639E-4</c:v>
                      </c:pt>
                      <c:pt idx="1069">
                        <c:v>7.8036266854027354E-4</c:v>
                      </c:pt>
                      <c:pt idx="1070">
                        <c:v>7.6674986522711126E-4</c:v>
                      </c:pt>
                      <c:pt idx="1071">
                        <c:v>7.6407688644446984E-4</c:v>
                      </c:pt>
                      <c:pt idx="1072">
                        <c:v>7.5783877874357531E-4</c:v>
                      </c:pt>
                      <c:pt idx="1073">
                        <c:v>7.5225990872536364E-4</c:v>
                      </c:pt>
                      <c:pt idx="1074">
                        <c:v>7.2307557119767683E-4</c:v>
                      </c:pt>
                      <c:pt idx="1075">
                        <c:v>7.1380976159107095E-4</c:v>
                      </c:pt>
                      <c:pt idx="1076">
                        <c:v>8.375077355844933E-4</c:v>
                      </c:pt>
                      <c:pt idx="1077">
                        <c:v>7.8263219762636288E-4</c:v>
                      </c:pt>
                      <c:pt idx="1078">
                        <c:v>7.7411509904852798E-4</c:v>
                      </c:pt>
                      <c:pt idx="1079">
                        <c:v>7.6403708711654593E-4</c:v>
                      </c:pt>
                      <c:pt idx="1080">
                        <c:v>7.1010862400569855E-4</c:v>
                      </c:pt>
                      <c:pt idx="1081">
                        <c:v>7.0280321561112054E-4</c:v>
                      </c:pt>
                      <c:pt idx="1082">
                        <c:v>6.7077721256635721E-4</c:v>
                      </c:pt>
                      <c:pt idx="1083">
                        <c:v>6.754345431288669E-4</c:v>
                      </c:pt>
                      <c:pt idx="1084">
                        <c:v>6.6894469917047703E-4</c:v>
                      </c:pt>
                      <c:pt idx="1085">
                        <c:v>7.36909092918815E-4</c:v>
                      </c:pt>
                      <c:pt idx="1086">
                        <c:v>7.5984492687118112E-4</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numCache>
                  </c:numRef>
                </c:xVal>
                <c:yVal>
                  <c:numRef>
                    <c:extLst xmlns:c15="http://schemas.microsoft.com/office/drawing/2012/chart">
                      <c:ext xmlns:c15="http://schemas.microsoft.com/office/drawing/2012/chart" uri="{02D57815-91ED-43cb-92C2-25804820EDAC}">
                        <c15:formulaRef>
                          <c15:sqref>Bq!$M$25:$M$1140</c15:sqref>
                        </c15:formulaRef>
                      </c:ext>
                    </c:extLst>
                    <c:numCache>
                      <c:formatCode>General</c:formatCode>
                      <c:ptCount val="1116"/>
                      <c:pt idx="0">
                        <c:v>0</c:v>
                      </c:pt>
                      <c:pt idx="1">
                        <c:v>0.10000000000000009</c:v>
                      </c:pt>
                      <c:pt idx="2">
                        <c:v>0.20000000000000018</c:v>
                      </c:pt>
                      <c:pt idx="3">
                        <c:v>0.30000000000000027</c:v>
                      </c:pt>
                      <c:pt idx="4">
                        <c:v>0.40000100000000005</c:v>
                      </c:pt>
                      <c:pt idx="5">
                        <c:v>0.50000100000000014</c:v>
                      </c:pt>
                      <c:pt idx="6">
                        <c:v>0.60000100000000023</c:v>
                      </c:pt>
                      <c:pt idx="7">
                        <c:v>0.70000000000000018</c:v>
                      </c:pt>
                      <c:pt idx="8">
                        <c:v>0.80000000000000027</c:v>
                      </c:pt>
                      <c:pt idx="9">
                        <c:v>0.89999999999999991</c:v>
                      </c:pt>
                      <c:pt idx="10">
                        <c:v>1</c:v>
                      </c:pt>
                      <c:pt idx="11">
                        <c:v>1.1000000000000001</c:v>
                      </c:pt>
                      <c:pt idx="12">
                        <c:v>1.2000000000000002</c:v>
                      </c:pt>
                      <c:pt idx="13">
                        <c:v>1.3000000000000003</c:v>
                      </c:pt>
                      <c:pt idx="14">
                        <c:v>1.4000000000000004</c:v>
                      </c:pt>
                      <c:pt idx="15">
                        <c:v>1.5</c:v>
                      </c:pt>
                      <c:pt idx="16">
                        <c:v>1.5999999999999996</c:v>
                      </c:pt>
                      <c:pt idx="17">
                        <c:v>1.699999</c:v>
                      </c:pt>
                      <c:pt idx="18">
                        <c:v>1.7999990000000001</c:v>
                      </c:pt>
                      <c:pt idx="19">
                        <c:v>1.8999990000000002</c:v>
                      </c:pt>
                      <c:pt idx="20">
                        <c:v>1.9999990000000003</c:v>
                      </c:pt>
                      <c:pt idx="21">
                        <c:v>2.0999989999999995</c:v>
                      </c:pt>
                      <c:pt idx="22">
                        <c:v>2.199999</c:v>
                      </c:pt>
                      <c:pt idx="23">
                        <c:v>2.2999989999999997</c:v>
                      </c:pt>
                      <c:pt idx="24">
                        <c:v>2.3999990000000002</c:v>
                      </c:pt>
                      <c:pt idx="25">
                        <c:v>2.4999989999999999</c:v>
                      </c:pt>
                      <c:pt idx="26">
                        <c:v>2.5999990000000004</c:v>
                      </c:pt>
                      <c:pt idx="27">
                        <c:v>2.6999979999999999</c:v>
                      </c:pt>
                      <c:pt idx="28">
                        <c:v>2.7999979999999995</c:v>
                      </c:pt>
                      <c:pt idx="29">
                        <c:v>2.8999980000000001</c:v>
                      </c:pt>
                      <c:pt idx="30">
                        <c:v>2.9999979999999997</c:v>
                      </c:pt>
                      <c:pt idx="31">
                        <c:v>3.0999980000000003</c:v>
                      </c:pt>
                      <c:pt idx="32">
                        <c:v>3.1999979999999999</c:v>
                      </c:pt>
                      <c:pt idx="33">
                        <c:v>3.2999980000000004</c:v>
                      </c:pt>
                      <c:pt idx="34">
                        <c:v>3.3999980000000001</c:v>
                      </c:pt>
                      <c:pt idx="35">
                        <c:v>3.4999980000000006</c:v>
                      </c:pt>
                      <c:pt idx="36">
                        <c:v>3.5999980000000003</c:v>
                      </c:pt>
                      <c:pt idx="37">
                        <c:v>3.699997999999999</c:v>
                      </c:pt>
                      <c:pt idx="38">
                        <c:v>3.7999970000000003</c:v>
                      </c:pt>
                      <c:pt idx="39">
                        <c:v>3.8999969999999999</c:v>
                      </c:pt>
                      <c:pt idx="40">
                        <c:v>3.9999970000000005</c:v>
                      </c:pt>
                      <c:pt idx="41">
                        <c:v>4.0999970000000001</c:v>
                      </c:pt>
                      <c:pt idx="42">
                        <c:v>4.1999970000000006</c:v>
                      </c:pt>
                      <c:pt idx="43">
                        <c:v>4.2999970000000003</c:v>
                      </c:pt>
                      <c:pt idx="44">
                        <c:v>4.399996999999999</c:v>
                      </c:pt>
                      <c:pt idx="45">
                        <c:v>4.4999969999999996</c:v>
                      </c:pt>
                      <c:pt idx="46">
                        <c:v>4.5999970000000001</c:v>
                      </c:pt>
                      <c:pt idx="47">
                        <c:v>4.6999969999999998</c:v>
                      </c:pt>
                      <c:pt idx="48">
                        <c:v>4.7999960000000002</c:v>
                      </c:pt>
                      <c:pt idx="49">
                        <c:v>4.8999960000000007</c:v>
                      </c:pt>
                      <c:pt idx="50">
                        <c:v>4.9999960000000003</c:v>
                      </c:pt>
                      <c:pt idx="51">
                        <c:v>5.0999959999999991</c:v>
                      </c:pt>
                      <c:pt idx="52">
                        <c:v>5.1999959999999996</c:v>
                      </c:pt>
                      <c:pt idx="53">
                        <c:v>5.2999960000000002</c:v>
                      </c:pt>
                      <c:pt idx="54">
                        <c:v>5.3999959999999998</c:v>
                      </c:pt>
                      <c:pt idx="55">
                        <c:v>5.4999959999999994</c:v>
                      </c:pt>
                      <c:pt idx="56">
                        <c:v>5.599996</c:v>
                      </c:pt>
                      <c:pt idx="57">
                        <c:v>5.6999960000000005</c:v>
                      </c:pt>
                      <c:pt idx="58">
                        <c:v>5.7999960000000002</c:v>
                      </c:pt>
                      <c:pt idx="59">
                        <c:v>5.8999949999999997</c:v>
                      </c:pt>
                      <c:pt idx="60">
                        <c:v>5.9999950000000002</c:v>
                      </c:pt>
                      <c:pt idx="61">
                        <c:v>6.0999949999999998</c:v>
                      </c:pt>
                      <c:pt idx="62">
                        <c:v>6.1999949999999995</c:v>
                      </c:pt>
                      <c:pt idx="63">
                        <c:v>6.2999949999999991</c:v>
                      </c:pt>
                      <c:pt idx="64">
                        <c:v>6.3999950000000005</c:v>
                      </c:pt>
                      <c:pt idx="65">
                        <c:v>6.4999950000000002</c:v>
                      </c:pt>
                      <c:pt idx="66">
                        <c:v>6.5999949999999998</c:v>
                      </c:pt>
                      <c:pt idx="67">
                        <c:v>6.6999950000000013</c:v>
                      </c:pt>
                      <c:pt idx="68">
                        <c:v>6.7999950000000009</c:v>
                      </c:pt>
                      <c:pt idx="69">
                        <c:v>6.8999939999999995</c:v>
                      </c:pt>
                      <c:pt idx="70">
                        <c:v>6.9999940000000009</c:v>
                      </c:pt>
                      <c:pt idx="71">
                        <c:v>7.0999940000000006</c:v>
                      </c:pt>
                      <c:pt idx="72">
                        <c:v>7.1999940000000002</c:v>
                      </c:pt>
                      <c:pt idx="73">
                        <c:v>7.2999939999999999</c:v>
                      </c:pt>
                      <c:pt idx="74">
                        <c:v>7.3999939999999995</c:v>
                      </c:pt>
                      <c:pt idx="75">
                        <c:v>7.4999940000000009</c:v>
                      </c:pt>
                      <c:pt idx="76">
                        <c:v>7.5999939999999988</c:v>
                      </c:pt>
                      <c:pt idx="77">
                        <c:v>7.6999940000000002</c:v>
                      </c:pt>
                      <c:pt idx="78">
                        <c:v>7.7999939999999999</c:v>
                      </c:pt>
                      <c:pt idx="79">
                        <c:v>7.8999939999999995</c:v>
                      </c:pt>
                      <c:pt idx="80">
                        <c:v>7.9999929999999999</c:v>
                      </c:pt>
                      <c:pt idx="81">
                        <c:v>8.0999900000000018</c:v>
                      </c:pt>
                      <c:pt idx="82">
                        <c:v>8.1999900000000014</c:v>
                      </c:pt>
                      <c:pt idx="83">
                        <c:v>8.2999900000000011</c:v>
                      </c:pt>
                      <c:pt idx="84">
                        <c:v>8.399989999999999</c:v>
                      </c:pt>
                      <c:pt idx="85">
                        <c:v>8.4999899999999986</c:v>
                      </c:pt>
                      <c:pt idx="86">
                        <c:v>8.5999899999999982</c:v>
                      </c:pt>
                      <c:pt idx="87">
                        <c:v>8.6999899999999997</c:v>
                      </c:pt>
                      <c:pt idx="88">
                        <c:v>8.7999899999999993</c:v>
                      </c:pt>
                      <c:pt idx="89">
                        <c:v>8.899989999999999</c:v>
                      </c:pt>
                      <c:pt idx="90">
                        <c:v>8.9999900000000004</c:v>
                      </c:pt>
                      <c:pt idx="91">
                        <c:v>9.09999</c:v>
                      </c:pt>
                      <c:pt idx="92">
                        <c:v>9.1999899999999997</c:v>
                      </c:pt>
                      <c:pt idx="93">
                        <c:v>9.2999899999999993</c:v>
                      </c:pt>
                      <c:pt idx="94">
                        <c:v>9.399989999999999</c:v>
                      </c:pt>
                      <c:pt idx="95">
                        <c:v>9.4999900000000004</c:v>
                      </c:pt>
                      <c:pt idx="96">
                        <c:v>9.59999</c:v>
                      </c:pt>
                      <c:pt idx="97">
                        <c:v>9.6999899999999997</c:v>
                      </c:pt>
                      <c:pt idx="98">
                        <c:v>9.7999900000000011</c:v>
                      </c:pt>
                      <c:pt idx="99">
                        <c:v>9.8999900000000007</c:v>
                      </c:pt>
                      <c:pt idx="100">
                        <c:v>9.9999900000000004</c:v>
                      </c:pt>
                      <c:pt idx="101">
                        <c:v>10.09999</c:v>
                      </c:pt>
                      <c:pt idx="102">
                        <c:v>10.19999</c:v>
                      </c:pt>
                      <c:pt idx="103">
                        <c:v>10.299990000000001</c:v>
                      </c:pt>
                      <c:pt idx="104">
                        <c:v>10.399990000000001</c:v>
                      </c:pt>
                      <c:pt idx="105">
                        <c:v>10.49999</c:v>
                      </c:pt>
                      <c:pt idx="106">
                        <c:v>10.599990000000002</c:v>
                      </c:pt>
                      <c:pt idx="107">
                        <c:v>10.699990000000001</c:v>
                      </c:pt>
                      <c:pt idx="108">
                        <c:v>10.799990000000001</c:v>
                      </c:pt>
                      <c:pt idx="109">
                        <c:v>10.899989999999999</c:v>
                      </c:pt>
                      <c:pt idx="110">
                        <c:v>10.999989999999999</c:v>
                      </c:pt>
                      <c:pt idx="111">
                        <c:v>11.099989999999998</c:v>
                      </c:pt>
                      <c:pt idx="112">
                        <c:v>11.19999</c:v>
                      </c:pt>
                      <c:pt idx="113">
                        <c:v>11.299989999999999</c:v>
                      </c:pt>
                      <c:pt idx="114">
                        <c:v>11.399989999999999</c:v>
                      </c:pt>
                      <c:pt idx="115">
                        <c:v>11.49999</c:v>
                      </c:pt>
                      <c:pt idx="116">
                        <c:v>11.59999</c:v>
                      </c:pt>
                      <c:pt idx="117">
                        <c:v>11.69999</c:v>
                      </c:pt>
                      <c:pt idx="118">
                        <c:v>11.799989999999999</c:v>
                      </c:pt>
                      <c:pt idx="119">
                        <c:v>11.899989999999999</c:v>
                      </c:pt>
                      <c:pt idx="120">
                        <c:v>11.99999</c:v>
                      </c:pt>
                      <c:pt idx="121">
                        <c:v>12.09999</c:v>
                      </c:pt>
                      <c:pt idx="122">
                        <c:v>12.19999</c:v>
                      </c:pt>
                      <c:pt idx="123">
                        <c:v>12.299990000000001</c:v>
                      </c:pt>
                      <c:pt idx="124">
                        <c:v>12.399990000000001</c:v>
                      </c:pt>
                      <c:pt idx="125">
                        <c:v>12.49999</c:v>
                      </c:pt>
                      <c:pt idx="126">
                        <c:v>12.59999</c:v>
                      </c:pt>
                      <c:pt idx="127">
                        <c:v>12.69999</c:v>
                      </c:pt>
                      <c:pt idx="128">
                        <c:v>12.799990000000001</c:v>
                      </c:pt>
                      <c:pt idx="129">
                        <c:v>12.899990000000001</c:v>
                      </c:pt>
                      <c:pt idx="130">
                        <c:v>12.99999</c:v>
                      </c:pt>
                      <c:pt idx="131">
                        <c:v>13.099990000000002</c:v>
                      </c:pt>
                      <c:pt idx="132">
                        <c:v>13.199990000000001</c:v>
                      </c:pt>
                      <c:pt idx="133">
                        <c:v>13.299990000000001</c:v>
                      </c:pt>
                      <c:pt idx="134">
                        <c:v>13.399989999999999</c:v>
                      </c:pt>
                      <c:pt idx="135">
                        <c:v>13.499989999999999</c:v>
                      </c:pt>
                      <c:pt idx="136">
                        <c:v>13.599989999999998</c:v>
                      </c:pt>
                      <c:pt idx="137">
                        <c:v>13.69999</c:v>
                      </c:pt>
                      <c:pt idx="138">
                        <c:v>13.799989999999999</c:v>
                      </c:pt>
                      <c:pt idx="139">
                        <c:v>13.899989999999999</c:v>
                      </c:pt>
                      <c:pt idx="140">
                        <c:v>13.99999</c:v>
                      </c:pt>
                      <c:pt idx="141">
                        <c:v>14.099989999999998</c:v>
                      </c:pt>
                      <c:pt idx="142">
                        <c:v>14.19999</c:v>
                      </c:pt>
                      <c:pt idx="143">
                        <c:v>14.299990000000001</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15.399990000000003</c:v>
                      </c:pt>
                      <c:pt idx="155">
                        <c:v>15.49999</c:v>
                      </c:pt>
                      <c:pt idx="156">
                        <c:v>15.599990000000002</c:v>
                      </c:pt>
                      <c:pt idx="157">
                        <c:v>15.69999</c:v>
                      </c:pt>
                      <c:pt idx="158">
                        <c:v>15.799990000000001</c:v>
                      </c:pt>
                      <c:pt idx="159">
                        <c:v>15.899989999999999</c:v>
                      </c:pt>
                      <c:pt idx="160">
                        <c:v>15.99999</c:v>
                      </c:pt>
                      <c:pt idx="161">
                        <c:v>16.099989999999998</c:v>
                      </c:pt>
                      <c:pt idx="162">
                        <c:v>16.19999</c:v>
                      </c:pt>
                      <c:pt idx="163">
                        <c:v>16.299990000000001</c:v>
                      </c:pt>
                      <c:pt idx="164">
                        <c:v>16.399989999999999</c:v>
                      </c:pt>
                      <c:pt idx="165">
                        <c:v>16.49999</c:v>
                      </c:pt>
                      <c:pt idx="166">
                        <c:v>16.599989999999998</c:v>
                      </c:pt>
                      <c:pt idx="167">
                        <c:v>16.69999</c:v>
                      </c:pt>
                      <c:pt idx="168">
                        <c:v>16.799990000000001</c:v>
                      </c:pt>
                      <c:pt idx="169">
                        <c:v>16.899989999999999</c:v>
                      </c:pt>
                      <c:pt idx="170">
                        <c:v>16.99999</c:v>
                      </c:pt>
                      <c:pt idx="171">
                        <c:v>17.099989999999998</c:v>
                      </c:pt>
                      <c:pt idx="172">
                        <c:v>17.19999</c:v>
                      </c:pt>
                      <c:pt idx="173">
                        <c:v>17.299990000000001</c:v>
                      </c:pt>
                      <c:pt idx="174">
                        <c:v>17.399989999999999</c:v>
                      </c:pt>
                      <c:pt idx="175">
                        <c:v>17.499980000000001</c:v>
                      </c:pt>
                      <c:pt idx="176">
                        <c:v>17.599979999999999</c:v>
                      </c:pt>
                      <c:pt idx="177">
                        <c:v>17.69998</c:v>
                      </c:pt>
                      <c:pt idx="178">
                        <c:v>17.799979999999998</c:v>
                      </c:pt>
                      <c:pt idx="179">
                        <c:v>17.899979999999999</c:v>
                      </c:pt>
                      <c:pt idx="180">
                        <c:v>17.999980000000001</c:v>
                      </c:pt>
                      <c:pt idx="181">
                        <c:v>18.099990000000002</c:v>
                      </c:pt>
                      <c:pt idx="182">
                        <c:v>18.19999</c:v>
                      </c:pt>
                      <c:pt idx="183">
                        <c:v>18.299990000000001</c:v>
                      </c:pt>
                      <c:pt idx="184">
                        <c:v>18.399989999999999</c:v>
                      </c:pt>
                      <c:pt idx="185">
                        <c:v>18.49999</c:v>
                      </c:pt>
                      <c:pt idx="186">
                        <c:v>18.599989999999998</c:v>
                      </c:pt>
                      <c:pt idx="187">
                        <c:v>18.69999</c:v>
                      </c:pt>
                      <c:pt idx="188">
                        <c:v>18.799979999999998</c:v>
                      </c:pt>
                      <c:pt idx="189">
                        <c:v>18.899979999999999</c:v>
                      </c:pt>
                      <c:pt idx="190">
                        <c:v>18.999979999999997</c:v>
                      </c:pt>
                      <c:pt idx="191">
                        <c:v>19.099980000000002</c:v>
                      </c:pt>
                      <c:pt idx="192">
                        <c:v>19.199979999999996</c:v>
                      </c:pt>
                      <c:pt idx="193">
                        <c:v>19.299980000000001</c:v>
                      </c:pt>
                      <c:pt idx="194">
                        <c:v>19.399979999999999</c:v>
                      </c:pt>
                      <c:pt idx="195">
                        <c:v>19.499980000000001</c:v>
                      </c:pt>
                      <c:pt idx="196">
                        <c:v>19.599979999999999</c:v>
                      </c:pt>
                      <c:pt idx="197">
                        <c:v>19.69998</c:v>
                      </c:pt>
                      <c:pt idx="198">
                        <c:v>19.799979999999998</c:v>
                      </c:pt>
                      <c:pt idx="199">
                        <c:v>19.899979999999999</c:v>
                      </c:pt>
                      <c:pt idx="200">
                        <c:v>19.999980000000001</c:v>
                      </c:pt>
                      <c:pt idx="201">
                        <c:v>20.099980000000002</c:v>
                      </c:pt>
                      <c:pt idx="202">
                        <c:v>20.19998</c:v>
                      </c:pt>
                      <c:pt idx="203">
                        <c:v>20.299980000000001</c:v>
                      </c:pt>
                      <c:pt idx="204">
                        <c:v>20.399979999999999</c:v>
                      </c:pt>
                      <c:pt idx="205">
                        <c:v>20.499980000000001</c:v>
                      </c:pt>
                      <c:pt idx="206">
                        <c:v>20.599979999999999</c:v>
                      </c:pt>
                      <c:pt idx="207">
                        <c:v>20.699980000000004</c:v>
                      </c:pt>
                      <c:pt idx="208">
                        <c:v>20.799979999999998</c:v>
                      </c:pt>
                      <c:pt idx="209">
                        <c:v>20.899980000000003</c:v>
                      </c:pt>
                      <c:pt idx="210">
                        <c:v>20.999980000000001</c:v>
                      </c:pt>
                      <c:pt idx="211">
                        <c:v>21.099980000000002</c:v>
                      </c:pt>
                      <c:pt idx="212">
                        <c:v>21.19998</c:v>
                      </c:pt>
                      <c:pt idx="213">
                        <c:v>21.299979999999998</c:v>
                      </c:pt>
                      <c:pt idx="214">
                        <c:v>21.399979999999999</c:v>
                      </c:pt>
                      <c:pt idx="215">
                        <c:v>21.499979999999997</c:v>
                      </c:pt>
                      <c:pt idx="216">
                        <c:v>21.599980000000002</c:v>
                      </c:pt>
                      <c:pt idx="217">
                        <c:v>21.699979999999996</c:v>
                      </c:pt>
                      <c:pt idx="218">
                        <c:v>21.799980000000001</c:v>
                      </c:pt>
                      <c:pt idx="219">
                        <c:v>21.899979999999999</c:v>
                      </c:pt>
                      <c:pt idx="220">
                        <c:v>21.999980000000001</c:v>
                      </c:pt>
                      <c:pt idx="221">
                        <c:v>22.099979999999999</c:v>
                      </c:pt>
                      <c:pt idx="222">
                        <c:v>22.19998</c:v>
                      </c:pt>
                      <c:pt idx="223">
                        <c:v>22.299979999999998</c:v>
                      </c:pt>
                      <c:pt idx="224">
                        <c:v>22.399979999999999</c:v>
                      </c:pt>
                      <c:pt idx="225">
                        <c:v>22.499980000000001</c:v>
                      </c:pt>
                      <c:pt idx="226">
                        <c:v>22.599980000000002</c:v>
                      </c:pt>
                      <c:pt idx="227">
                        <c:v>22.69998</c:v>
                      </c:pt>
                      <c:pt idx="228">
                        <c:v>22.799980000000001</c:v>
                      </c:pt>
                      <c:pt idx="229">
                        <c:v>22.899979999999999</c:v>
                      </c:pt>
                      <c:pt idx="230">
                        <c:v>22.999980000000001</c:v>
                      </c:pt>
                      <c:pt idx="231">
                        <c:v>23.099979999999999</c:v>
                      </c:pt>
                      <c:pt idx="232">
                        <c:v>23.199980000000004</c:v>
                      </c:pt>
                      <c:pt idx="233">
                        <c:v>23.299979999999998</c:v>
                      </c:pt>
                      <c:pt idx="234">
                        <c:v>23.399980000000003</c:v>
                      </c:pt>
                      <c:pt idx="235">
                        <c:v>23.499980000000001</c:v>
                      </c:pt>
                      <c:pt idx="236">
                        <c:v>23.599980000000002</c:v>
                      </c:pt>
                      <c:pt idx="237">
                        <c:v>23.69998</c:v>
                      </c:pt>
                      <c:pt idx="238">
                        <c:v>23.799979999999998</c:v>
                      </c:pt>
                      <c:pt idx="239">
                        <c:v>23.899979999999999</c:v>
                      </c:pt>
                      <c:pt idx="240">
                        <c:v>23.999979999999997</c:v>
                      </c:pt>
                      <c:pt idx="241">
                        <c:v>24.099980000000002</c:v>
                      </c:pt>
                      <c:pt idx="242">
                        <c:v>24.199979999999996</c:v>
                      </c:pt>
                      <c:pt idx="243">
                        <c:v>24.299980000000001</c:v>
                      </c:pt>
                      <c:pt idx="244">
                        <c:v>24.399979999999999</c:v>
                      </c:pt>
                      <c:pt idx="245">
                        <c:v>24.499980000000001</c:v>
                      </c:pt>
                      <c:pt idx="246">
                        <c:v>24.599979999999999</c:v>
                      </c:pt>
                      <c:pt idx="247">
                        <c:v>24.69998</c:v>
                      </c:pt>
                      <c:pt idx="248">
                        <c:v>24.799979999999998</c:v>
                      </c:pt>
                      <c:pt idx="249">
                        <c:v>24.899979999999999</c:v>
                      </c:pt>
                      <c:pt idx="250">
                        <c:v>24.999980000000001</c:v>
                      </c:pt>
                      <c:pt idx="251">
                        <c:v>25.099980000000002</c:v>
                      </c:pt>
                      <c:pt idx="252">
                        <c:v>25.19998</c:v>
                      </c:pt>
                      <c:pt idx="253">
                        <c:v>25.299980000000001</c:v>
                      </c:pt>
                      <c:pt idx="254">
                        <c:v>25.399979999999999</c:v>
                      </c:pt>
                      <c:pt idx="255">
                        <c:v>25.499980000000001</c:v>
                      </c:pt>
                      <c:pt idx="256">
                        <c:v>25.599979999999999</c:v>
                      </c:pt>
                      <c:pt idx="257">
                        <c:v>25.699980000000004</c:v>
                      </c:pt>
                      <c:pt idx="258">
                        <c:v>25.799979999999998</c:v>
                      </c:pt>
                      <c:pt idx="259">
                        <c:v>25.899980000000003</c:v>
                      </c:pt>
                      <c:pt idx="260">
                        <c:v>25.999980000000001</c:v>
                      </c:pt>
                      <c:pt idx="261">
                        <c:v>26.099980000000002</c:v>
                      </c:pt>
                      <c:pt idx="262">
                        <c:v>26.19998</c:v>
                      </c:pt>
                      <c:pt idx="263">
                        <c:v>26.299979999999998</c:v>
                      </c:pt>
                      <c:pt idx="264">
                        <c:v>26.399979999999999</c:v>
                      </c:pt>
                      <c:pt idx="265">
                        <c:v>26.499979999999997</c:v>
                      </c:pt>
                      <c:pt idx="266">
                        <c:v>26.599980000000002</c:v>
                      </c:pt>
                      <c:pt idx="267">
                        <c:v>26.699979999999996</c:v>
                      </c:pt>
                      <c:pt idx="268">
                        <c:v>26.799980000000001</c:v>
                      </c:pt>
                      <c:pt idx="269">
                        <c:v>26.899979999999999</c:v>
                      </c:pt>
                      <c:pt idx="270">
                        <c:v>26.999980000000001</c:v>
                      </c:pt>
                      <c:pt idx="271">
                        <c:v>27.099979999999999</c:v>
                      </c:pt>
                      <c:pt idx="272">
                        <c:v>27.19998</c:v>
                      </c:pt>
                      <c:pt idx="273">
                        <c:v>27.299979999999998</c:v>
                      </c:pt>
                      <c:pt idx="274">
                        <c:v>27.399979999999999</c:v>
                      </c:pt>
                      <c:pt idx="275">
                        <c:v>27.499980000000001</c:v>
                      </c:pt>
                      <c:pt idx="276">
                        <c:v>27.599980000000002</c:v>
                      </c:pt>
                      <c:pt idx="277">
                        <c:v>27.69998</c:v>
                      </c:pt>
                      <c:pt idx="278">
                        <c:v>27.799980000000001</c:v>
                      </c:pt>
                      <c:pt idx="279">
                        <c:v>27.899979999999999</c:v>
                      </c:pt>
                      <c:pt idx="280">
                        <c:v>27.999980000000001</c:v>
                      </c:pt>
                      <c:pt idx="281">
                        <c:v>28.099979999999999</c:v>
                      </c:pt>
                      <c:pt idx="282">
                        <c:v>28.199980000000004</c:v>
                      </c:pt>
                      <c:pt idx="283">
                        <c:v>28.299979999999998</c:v>
                      </c:pt>
                      <c:pt idx="284">
                        <c:v>28.399980000000003</c:v>
                      </c:pt>
                      <c:pt idx="285">
                        <c:v>28.499980000000001</c:v>
                      </c:pt>
                      <c:pt idx="286">
                        <c:v>28.599980000000002</c:v>
                      </c:pt>
                      <c:pt idx="287">
                        <c:v>28.69998</c:v>
                      </c:pt>
                      <c:pt idx="288">
                        <c:v>28.799979999999998</c:v>
                      </c:pt>
                      <c:pt idx="289">
                        <c:v>28.899979999999999</c:v>
                      </c:pt>
                      <c:pt idx="290">
                        <c:v>28.999979999999997</c:v>
                      </c:pt>
                      <c:pt idx="291">
                        <c:v>29.099980000000002</c:v>
                      </c:pt>
                      <c:pt idx="292">
                        <c:v>29.199979999999996</c:v>
                      </c:pt>
                      <c:pt idx="293">
                        <c:v>29.299969999999998</c:v>
                      </c:pt>
                      <c:pt idx="294">
                        <c:v>29.399970000000003</c:v>
                      </c:pt>
                      <c:pt idx="295">
                        <c:v>29.499969999999998</c:v>
                      </c:pt>
                      <c:pt idx="296">
                        <c:v>29.599970000000003</c:v>
                      </c:pt>
                      <c:pt idx="297">
                        <c:v>29.69997</c:v>
                      </c:pt>
                      <c:pt idx="298">
                        <c:v>29.799970000000002</c:v>
                      </c:pt>
                      <c:pt idx="299">
                        <c:v>29.89997</c:v>
                      </c:pt>
                      <c:pt idx="300">
                        <c:v>29.999970000000001</c:v>
                      </c:pt>
                      <c:pt idx="301">
                        <c:v>30.099969999999999</c:v>
                      </c:pt>
                      <c:pt idx="302">
                        <c:v>30.19997</c:v>
                      </c:pt>
                      <c:pt idx="303">
                        <c:v>30.299970000000002</c:v>
                      </c:pt>
                      <c:pt idx="304">
                        <c:v>30.399969999999996</c:v>
                      </c:pt>
                      <c:pt idx="305">
                        <c:v>30.499969999999998</c:v>
                      </c:pt>
                      <c:pt idx="306">
                        <c:v>30.599969999999999</c:v>
                      </c:pt>
                      <c:pt idx="307">
                        <c:v>30.69997</c:v>
                      </c:pt>
                      <c:pt idx="308">
                        <c:v>30.799970000000002</c:v>
                      </c:pt>
                      <c:pt idx="309">
                        <c:v>30.899970000000003</c:v>
                      </c:pt>
                      <c:pt idx="310">
                        <c:v>30.999969999999998</c:v>
                      </c:pt>
                      <c:pt idx="311">
                        <c:v>31.099969999999999</c:v>
                      </c:pt>
                      <c:pt idx="312">
                        <c:v>31.19997</c:v>
                      </c:pt>
                      <c:pt idx="313">
                        <c:v>31.299970000000002</c:v>
                      </c:pt>
                      <c:pt idx="314">
                        <c:v>31.399969999999996</c:v>
                      </c:pt>
                      <c:pt idx="315">
                        <c:v>31.499970000000005</c:v>
                      </c:pt>
                      <c:pt idx="316">
                        <c:v>31.599969999999999</c:v>
                      </c:pt>
                      <c:pt idx="317">
                        <c:v>31.69997</c:v>
                      </c:pt>
                      <c:pt idx="318">
                        <c:v>31.799970000000002</c:v>
                      </c:pt>
                      <c:pt idx="319">
                        <c:v>31.899970000000003</c:v>
                      </c:pt>
                      <c:pt idx="320">
                        <c:v>31.999969999999998</c:v>
                      </c:pt>
                      <c:pt idx="321">
                        <c:v>32.099969999999999</c:v>
                      </c:pt>
                      <c:pt idx="322">
                        <c:v>32.19997</c:v>
                      </c:pt>
                      <c:pt idx="323">
                        <c:v>32.299970000000002</c:v>
                      </c:pt>
                      <c:pt idx="324">
                        <c:v>32.399969999999996</c:v>
                      </c:pt>
                      <c:pt idx="325">
                        <c:v>32.499970000000005</c:v>
                      </c:pt>
                      <c:pt idx="326">
                        <c:v>32.599969999999999</c:v>
                      </c:pt>
                      <c:pt idx="327">
                        <c:v>32.69997</c:v>
                      </c:pt>
                      <c:pt idx="328">
                        <c:v>32.799970000000002</c:v>
                      </c:pt>
                      <c:pt idx="329">
                        <c:v>32.899969999999996</c:v>
                      </c:pt>
                      <c:pt idx="330">
                        <c:v>32.999969999999998</c:v>
                      </c:pt>
                      <c:pt idx="331">
                        <c:v>33.099969999999999</c:v>
                      </c:pt>
                      <c:pt idx="332">
                        <c:v>33.19997</c:v>
                      </c:pt>
                      <c:pt idx="333">
                        <c:v>33.299970000000002</c:v>
                      </c:pt>
                      <c:pt idx="334">
                        <c:v>33.399970000000003</c:v>
                      </c:pt>
                      <c:pt idx="335">
                        <c:v>33.499969999999998</c:v>
                      </c:pt>
                      <c:pt idx="336">
                        <c:v>33.599969999999999</c:v>
                      </c:pt>
                      <c:pt idx="337">
                        <c:v>33.69997</c:v>
                      </c:pt>
                      <c:pt idx="338">
                        <c:v>33.799970000000002</c:v>
                      </c:pt>
                      <c:pt idx="339">
                        <c:v>33.899969999999996</c:v>
                      </c:pt>
                      <c:pt idx="340">
                        <c:v>33.999970000000005</c:v>
                      </c:pt>
                      <c:pt idx="341">
                        <c:v>34.099969999999999</c:v>
                      </c:pt>
                      <c:pt idx="342">
                        <c:v>34.19997</c:v>
                      </c:pt>
                      <c:pt idx="343">
                        <c:v>34.299970000000002</c:v>
                      </c:pt>
                      <c:pt idx="344">
                        <c:v>34.399970000000003</c:v>
                      </c:pt>
                      <c:pt idx="345">
                        <c:v>34.499969999999998</c:v>
                      </c:pt>
                      <c:pt idx="346">
                        <c:v>34.599969999999999</c:v>
                      </c:pt>
                      <c:pt idx="347">
                        <c:v>34.69997</c:v>
                      </c:pt>
                      <c:pt idx="348">
                        <c:v>34.799970000000002</c:v>
                      </c:pt>
                      <c:pt idx="349">
                        <c:v>34.899969999999996</c:v>
                      </c:pt>
                      <c:pt idx="350">
                        <c:v>34.999970000000005</c:v>
                      </c:pt>
                      <c:pt idx="351">
                        <c:v>35.099969999999999</c:v>
                      </c:pt>
                      <c:pt idx="352">
                        <c:v>35.19997</c:v>
                      </c:pt>
                      <c:pt idx="353">
                        <c:v>35.299970000000002</c:v>
                      </c:pt>
                      <c:pt idx="354">
                        <c:v>35.399969999999996</c:v>
                      </c:pt>
                      <c:pt idx="355">
                        <c:v>35.499969999999998</c:v>
                      </c:pt>
                      <c:pt idx="356">
                        <c:v>35.599969999999999</c:v>
                      </c:pt>
                      <c:pt idx="357">
                        <c:v>35.69997</c:v>
                      </c:pt>
                      <c:pt idx="358">
                        <c:v>35.799970000000002</c:v>
                      </c:pt>
                      <c:pt idx="359">
                        <c:v>35.899970000000003</c:v>
                      </c:pt>
                      <c:pt idx="360">
                        <c:v>35.999969999999998</c:v>
                      </c:pt>
                      <c:pt idx="361">
                        <c:v>36.099969999999999</c:v>
                      </c:pt>
                      <c:pt idx="362">
                        <c:v>36.19997</c:v>
                      </c:pt>
                      <c:pt idx="363">
                        <c:v>36.299970000000002</c:v>
                      </c:pt>
                      <c:pt idx="364">
                        <c:v>36.399969999999996</c:v>
                      </c:pt>
                      <c:pt idx="365">
                        <c:v>36.499970000000005</c:v>
                      </c:pt>
                      <c:pt idx="366">
                        <c:v>36.599969999999999</c:v>
                      </c:pt>
                      <c:pt idx="367">
                        <c:v>36.69997</c:v>
                      </c:pt>
                      <c:pt idx="368">
                        <c:v>36.799970000000002</c:v>
                      </c:pt>
                      <c:pt idx="369">
                        <c:v>36.899970000000003</c:v>
                      </c:pt>
                      <c:pt idx="370">
                        <c:v>36.999969999999998</c:v>
                      </c:pt>
                      <c:pt idx="371">
                        <c:v>37.099969999999999</c:v>
                      </c:pt>
                      <c:pt idx="372">
                        <c:v>37.19997</c:v>
                      </c:pt>
                      <c:pt idx="373">
                        <c:v>37.299970000000002</c:v>
                      </c:pt>
                      <c:pt idx="374">
                        <c:v>37.399969999999996</c:v>
                      </c:pt>
                      <c:pt idx="375">
                        <c:v>37.499970000000005</c:v>
                      </c:pt>
                      <c:pt idx="376">
                        <c:v>37.599969999999999</c:v>
                      </c:pt>
                      <c:pt idx="377">
                        <c:v>37.69997</c:v>
                      </c:pt>
                      <c:pt idx="378">
                        <c:v>37.799970000000002</c:v>
                      </c:pt>
                      <c:pt idx="379">
                        <c:v>37.899969999999996</c:v>
                      </c:pt>
                      <c:pt idx="380">
                        <c:v>37.999969999999998</c:v>
                      </c:pt>
                      <c:pt idx="381">
                        <c:v>38.099969999999999</c:v>
                      </c:pt>
                      <c:pt idx="382">
                        <c:v>38.19997</c:v>
                      </c:pt>
                      <c:pt idx="383">
                        <c:v>38.299970000000002</c:v>
                      </c:pt>
                      <c:pt idx="384">
                        <c:v>38.399979999999999</c:v>
                      </c:pt>
                      <c:pt idx="385">
                        <c:v>38.499980000000008</c:v>
                      </c:pt>
                      <c:pt idx="386">
                        <c:v>38.599980000000002</c:v>
                      </c:pt>
                      <c:pt idx="387">
                        <c:v>38.699979999999996</c:v>
                      </c:pt>
                      <c:pt idx="388">
                        <c:v>38.799979999999998</c:v>
                      </c:pt>
                      <c:pt idx="389">
                        <c:v>38.899989999999995</c:v>
                      </c:pt>
                      <c:pt idx="390">
                        <c:v>38.999990000000004</c:v>
                      </c:pt>
                      <c:pt idx="391">
                        <c:v>39.099990000000005</c:v>
                      </c:pt>
                      <c:pt idx="392">
                        <c:v>39.19999</c:v>
                      </c:pt>
                      <c:pt idx="393">
                        <c:v>39.299999999999997</c:v>
                      </c:pt>
                      <c:pt idx="394">
                        <c:v>39.4</c:v>
                      </c:pt>
                      <c:pt idx="395">
                        <c:v>39.5</c:v>
                      </c:pt>
                      <c:pt idx="396">
                        <c:v>39.6</c:v>
                      </c:pt>
                      <c:pt idx="397">
                        <c:v>39.700009999999999</c:v>
                      </c:pt>
                      <c:pt idx="398">
                        <c:v>39.80001</c:v>
                      </c:pt>
                      <c:pt idx="399">
                        <c:v>39.900009999999995</c:v>
                      </c:pt>
                      <c:pt idx="400">
                        <c:v>40.000010000000003</c:v>
                      </c:pt>
                      <c:pt idx="401">
                        <c:v>40.100009999999997</c:v>
                      </c:pt>
                      <c:pt idx="402">
                        <c:v>40.200020000000002</c:v>
                      </c:pt>
                      <c:pt idx="403">
                        <c:v>40.300019999999996</c:v>
                      </c:pt>
                      <c:pt idx="404">
                        <c:v>40.400019999999998</c:v>
                      </c:pt>
                      <c:pt idx="405">
                        <c:v>40.500020000000006</c:v>
                      </c:pt>
                      <c:pt idx="406">
                        <c:v>40.600030000000004</c:v>
                      </c:pt>
                      <c:pt idx="407">
                        <c:v>40.700029999999998</c:v>
                      </c:pt>
                      <c:pt idx="408">
                        <c:v>40.80003</c:v>
                      </c:pt>
                      <c:pt idx="409">
                        <c:v>40.900029999999994</c:v>
                      </c:pt>
                      <c:pt idx="410">
                        <c:v>41.000040000000006</c:v>
                      </c:pt>
                      <c:pt idx="411">
                        <c:v>41.10004</c:v>
                      </c:pt>
                      <c:pt idx="412">
                        <c:v>41.200040000000001</c:v>
                      </c:pt>
                      <c:pt idx="413">
                        <c:v>41.300039999999996</c:v>
                      </c:pt>
                      <c:pt idx="414">
                        <c:v>41.400040000000004</c:v>
                      </c:pt>
                      <c:pt idx="415">
                        <c:v>41.500050000000002</c:v>
                      </c:pt>
                      <c:pt idx="416">
                        <c:v>41.600050000000003</c:v>
                      </c:pt>
                      <c:pt idx="417">
                        <c:v>41.700049999999997</c:v>
                      </c:pt>
                      <c:pt idx="418">
                        <c:v>41.800049999999999</c:v>
                      </c:pt>
                      <c:pt idx="419">
                        <c:v>41.900059999999996</c:v>
                      </c:pt>
                      <c:pt idx="420">
                        <c:v>42.000060000000005</c:v>
                      </c:pt>
                      <c:pt idx="421">
                        <c:v>42.100059999999999</c:v>
                      </c:pt>
                      <c:pt idx="422">
                        <c:v>42.200060000000001</c:v>
                      </c:pt>
                      <c:pt idx="423">
                        <c:v>42.300069999999998</c:v>
                      </c:pt>
                      <c:pt idx="424">
                        <c:v>42.400069999999999</c:v>
                      </c:pt>
                      <c:pt idx="425">
                        <c:v>42.500070000000001</c:v>
                      </c:pt>
                      <c:pt idx="426">
                        <c:v>42.600070000000002</c:v>
                      </c:pt>
                      <c:pt idx="427">
                        <c:v>42.700069999999997</c:v>
                      </c:pt>
                      <c:pt idx="428">
                        <c:v>42.800079999999994</c:v>
                      </c:pt>
                      <c:pt idx="429">
                        <c:v>42.900080000000003</c:v>
                      </c:pt>
                      <c:pt idx="430">
                        <c:v>43.000080000000004</c:v>
                      </c:pt>
                      <c:pt idx="431">
                        <c:v>43.100079999999998</c:v>
                      </c:pt>
                      <c:pt idx="432">
                        <c:v>43.200090000000003</c:v>
                      </c:pt>
                      <c:pt idx="433">
                        <c:v>43.300089999999997</c:v>
                      </c:pt>
                      <c:pt idx="434">
                        <c:v>43.400090000000006</c:v>
                      </c:pt>
                      <c:pt idx="435">
                        <c:v>43.50009</c:v>
                      </c:pt>
                      <c:pt idx="436">
                        <c:v>43.600090000000002</c:v>
                      </c:pt>
                      <c:pt idx="437">
                        <c:v>43.700099999999999</c:v>
                      </c:pt>
                      <c:pt idx="438">
                        <c:v>43.8001</c:v>
                      </c:pt>
                      <c:pt idx="439">
                        <c:v>43.900100000000002</c:v>
                      </c:pt>
                      <c:pt idx="440">
                        <c:v>44.000100000000003</c:v>
                      </c:pt>
                      <c:pt idx="441">
                        <c:v>44.100110000000001</c:v>
                      </c:pt>
                      <c:pt idx="442">
                        <c:v>44.200109999999995</c:v>
                      </c:pt>
                      <c:pt idx="443">
                        <c:v>44.300109999999997</c:v>
                      </c:pt>
                      <c:pt idx="444">
                        <c:v>44.400110000000005</c:v>
                      </c:pt>
                      <c:pt idx="445">
                        <c:v>44.500120000000003</c:v>
                      </c:pt>
                      <c:pt idx="446">
                        <c:v>44.600120000000004</c:v>
                      </c:pt>
                      <c:pt idx="447">
                        <c:v>44.700119999999998</c:v>
                      </c:pt>
                      <c:pt idx="448">
                        <c:v>44.800119999999993</c:v>
                      </c:pt>
                      <c:pt idx="449">
                        <c:v>44.900120000000001</c:v>
                      </c:pt>
                      <c:pt idx="450">
                        <c:v>45.000129999999999</c:v>
                      </c:pt>
                      <c:pt idx="451">
                        <c:v>45.10013</c:v>
                      </c:pt>
                      <c:pt idx="452">
                        <c:v>45.200130000000001</c:v>
                      </c:pt>
                      <c:pt idx="453">
                        <c:v>45.300129999999996</c:v>
                      </c:pt>
                      <c:pt idx="454">
                        <c:v>45.400140000000007</c:v>
                      </c:pt>
                      <c:pt idx="455">
                        <c:v>45.500140000000002</c:v>
                      </c:pt>
                      <c:pt idx="456">
                        <c:v>45.600139999999996</c:v>
                      </c:pt>
                      <c:pt idx="457">
                        <c:v>45.700139999999998</c:v>
                      </c:pt>
                      <c:pt idx="458">
                        <c:v>45.800149999999995</c:v>
                      </c:pt>
                      <c:pt idx="459">
                        <c:v>45.900150000000004</c:v>
                      </c:pt>
                      <c:pt idx="460">
                        <c:v>46.000150000000005</c:v>
                      </c:pt>
                      <c:pt idx="461">
                        <c:v>46.100149999999999</c:v>
                      </c:pt>
                      <c:pt idx="462">
                        <c:v>46.200149999999994</c:v>
                      </c:pt>
                      <c:pt idx="463">
                        <c:v>46.300159999999998</c:v>
                      </c:pt>
                      <c:pt idx="464">
                        <c:v>46.40016</c:v>
                      </c:pt>
                      <c:pt idx="465">
                        <c:v>46.500160000000001</c:v>
                      </c:pt>
                      <c:pt idx="466">
                        <c:v>46.600160000000002</c:v>
                      </c:pt>
                      <c:pt idx="467">
                        <c:v>46.70017</c:v>
                      </c:pt>
                      <c:pt idx="468">
                        <c:v>46.800169999999994</c:v>
                      </c:pt>
                      <c:pt idx="469">
                        <c:v>46.900170000000003</c:v>
                      </c:pt>
                      <c:pt idx="470">
                        <c:v>47.000169999999997</c:v>
                      </c:pt>
                      <c:pt idx="471">
                        <c:v>47.100169999999999</c:v>
                      </c:pt>
                      <c:pt idx="472">
                        <c:v>47.200179999999996</c:v>
                      </c:pt>
                      <c:pt idx="473">
                        <c:v>47.300179999999997</c:v>
                      </c:pt>
                      <c:pt idx="474">
                        <c:v>47.400180000000006</c:v>
                      </c:pt>
                      <c:pt idx="475">
                        <c:v>47.50018</c:v>
                      </c:pt>
                      <c:pt idx="476">
                        <c:v>47.600189999999998</c:v>
                      </c:pt>
                      <c:pt idx="477">
                        <c:v>47.700189999999999</c:v>
                      </c:pt>
                      <c:pt idx="478">
                        <c:v>47.800190000000001</c:v>
                      </c:pt>
                      <c:pt idx="479">
                        <c:v>47.900190000000002</c:v>
                      </c:pt>
                      <c:pt idx="480">
                        <c:v>48.0002</c:v>
                      </c:pt>
                      <c:pt idx="481">
                        <c:v>48.100200000000001</c:v>
                      </c:pt>
                      <c:pt idx="482">
                        <c:v>48.200199999999995</c:v>
                      </c:pt>
                      <c:pt idx="483">
                        <c:v>48.300200000000004</c:v>
                      </c:pt>
                      <c:pt idx="484">
                        <c:v>48.400199999999998</c:v>
                      </c:pt>
                      <c:pt idx="485">
                        <c:v>48.500210000000003</c:v>
                      </c:pt>
                      <c:pt idx="486">
                        <c:v>48.600209999999997</c:v>
                      </c:pt>
                      <c:pt idx="487">
                        <c:v>48.700209999999998</c:v>
                      </c:pt>
                      <c:pt idx="488">
                        <c:v>48.800210000000007</c:v>
                      </c:pt>
                      <c:pt idx="489">
                        <c:v>48.900220000000004</c:v>
                      </c:pt>
                      <c:pt idx="490">
                        <c:v>49.000219999999999</c:v>
                      </c:pt>
                      <c:pt idx="491">
                        <c:v>49.10022</c:v>
                      </c:pt>
                      <c:pt idx="492">
                        <c:v>49.200219999999995</c:v>
                      </c:pt>
                      <c:pt idx="493">
                        <c:v>49.300230000000006</c:v>
                      </c:pt>
                      <c:pt idx="494">
                        <c:v>49.400230000000001</c:v>
                      </c:pt>
                      <c:pt idx="495">
                        <c:v>49.500230000000002</c:v>
                      </c:pt>
                      <c:pt idx="496">
                        <c:v>49.600229999999996</c:v>
                      </c:pt>
                      <c:pt idx="497">
                        <c:v>49.700229999999998</c:v>
                      </c:pt>
                      <c:pt idx="498">
                        <c:v>49.800240000000002</c:v>
                      </c:pt>
                      <c:pt idx="499">
                        <c:v>49.900240000000004</c:v>
                      </c:pt>
                      <c:pt idx="500">
                        <c:v>50.000239999999998</c:v>
                      </c:pt>
                      <c:pt idx="501">
                        <c:v>50.100239999999999</c:v>
                      </c:pt>
                      <c:pt idx="502">
                        <c:v>50.200249999999997</c:v>
                      </c:pt>
                      <c:pt idx="503">
                        <c:v>50.300250000000005</c:v>
                      </c:pt>
                      <c:pt idx="504">
                        <c:v>50.40025</c:v>
                      </c:pt>
                      <c:pt idx="505">
                        <c:v>50.500250000000001</c:v>
                      </c:pt>
                      <c:pt idx="506">
                        <c:v>50.600259999999999</c:v>
                      </c:pt>
                      <c:pt idx="507">
                        <c:v>50.70026</c:v>
                      </c:pt>
                      <c:pt idx="508">
                        <c:v>50.800260000000002</c:v>
                      </c:pt>
                      <c:pt idx="509">
                        <c:v>50.900260000000003</c:v>
                      </c:pt>
                      <c:pt idx="510">
                        <c:v>51.000259999999997</c:v>
                      </c:pt>
                      <c:pt idx="511">
                        <c:v>51.100269999999995</c:v>
                      </c:pt>
                      <c:pt idx="512">
                        <c:v>51.200269999999996</c:v>
                      </c:pt>
                      <c:pt idx="513">
                        <c:v>51.300270000000005</c:v>
                      </c:pt>
                      <c:pt idx="514">
                        <c:v>51.400269999999999</c:v>
                      </c:pt>
                      <c:pt idx="515">
                        <c:v>51.500280000000004</c:v>
                      </c:pt>
                      <c:pt idx="516">
                        <c:v>51.600279999999998</c:v>
                      </c:pt>
                      <c:pt idx="517">
                        <c:v>51.700279999999992</c:v>
                      </c:pt>
                      <c:pt idx="518">
                        <c:v>51.800280000000001</c:v>
                      </c:pt>
                      <c:pt idx="519">
                        <c:v>51.900280000000002</c:v>
                      </c:pt>
                      <c:pt idx="520">
                        <c:v>52.00029</c:v>
                      </c:pt>
                      <c:pt idx="521">
                        <c:v>52.100290000000001</c:v>
                      </c:pt>
                      <c:pt idx="522">
                        <c:v>52.200290000000003</c:v>
                      </c:pt>
                      <c:pt idx="523">
                        <c:v>52.300290000000004</c:v>
                      </c:pt>
                      <c:pt idx="524">
                        <c:v>52.400300000000001</c:v>
                      </c:pt>
                      <c:pt idx="525">
                        <c:v>52.500299999999996</c:v>
                      </c:pt>
                      <c:pt idx="526">
                        <c:v>52.600299999999997</c:v>
                      </c:pt>
                      <c:pt idx="527">
                        <c:v>52.700300000000006</c:v>
                      </c:pt>
                      <c:pt idx="528">
                        <c:v>52.800310000000003</c:v>
                      </c:pt>
                      <c:pt idx="529">
                        <c:v>52.900310000000005</c:v>
                      </c:pt>
                      <c:pt idx="530">
                        <c:v>53.000309999999999</c:v>
                      </c:pt>
                      <c:pt idx="531">
                        <c:v>53.100309999999993</c:v>
                      </c:pt>
                      <c:pt idx="532">
                        <c:v>53.200310000000002</c:v>
                      </c:pt>
                      <c:pt idx="533">
                        <c:v>53.300319999999999</c:v>
                      </c:pt>
                      <c:pt idx="534">
                        <c:v>53.400320000000001</c:v>
                      </c:pt>
                      <c:pt idx="535">
                        <c:v>53.500320000000002</c:v>
                      </c:pt>
                      <c:pt idx="536">
                        <c:v>53.600319999999996</c:v>
                      </c:pt>
                      <c:pt idx="537">
                        <c:v>53.700329999999994</c:v>
                      </c:pt>
                      <c:pt idx="538">
                        <c:v>53.800330000000002</c:v>
                      </c:pt>
                      <c:pt idx="539">
                        <c:v>53.900329999999997</c:v>
                      </c:pt>
                      <c:pt idx="540">
                        <c:v>54.000329999999998</c:v>
                      </c:pt>
                      <c:pt idx="541">
                        <c:v>54.100339999999996</c:v>
                      </c:pt>
                      <c:pt idx="542">
                        <c:v>54.200340000000004</c:v>
                      </c:pt>
                      <c:pt idx="543">
                        <c:v>54.300340000000006</c:v>
                      </c:pt>
                      <c:pt idx="544">
                        <c:v>54.40034</c:v>
                      </c:pt>
                      <c:pt idx="545">
                        <c:v>54.500339999999994</c:v>
                      </c:pt>
                      <c:pt idx="546">
                        <c:v>54.600349999999999</c:v>
                      </c:pt>
                      <c:pt idx="547">
                        <c:v>54.70035</c:v>
                      </c:pt>
                      <c:pt idx="548">
                        <c:v>54.800350000000002</c:v>
                      </c:pt>
                      <c:pt idx="549">
                        <c:v>54.900350000000003</c:v>
                      </c:pt>
                      <c:pt idx="550">
                        <c:v>55.000360000000001</c:v>
                      </c:pt>
                      <c:pt idx="551">
                        <c:v>55.100359999999995</c:v>
                      </c:pt>
                      <c:pt idx="552">
                        <c:v>55.200360000000003</c:v>
                      </c:pt>
                      <c:pt idx="553">
                        <c:v>55.300359999999998</c:v>
                      </c:pt>
                      <c:pt idx="554">
                        <c:v>55.400359999999999</c:v>
                      </c:pt>
                      <c:pt idx="555">
                        <c:v>55.500369999999997</c:v>
                      </c:pt>
                      <c:pt idx="556">
                        <c:v>55.600369999999998</c:v>
                      </c:pt>
                      <c:pt idx="557">
                        <c:v>55.700370000000007</c:v>
                      </c:pt>
                      <c:pt idx="558">
                        <c:v>55.800370000000001</c:v>
                      </c:pt>
                      <c:pt idx="559">
                        <c:v>55.900379999999998</c:v>
                      </c:pt>
                      <c:pt idx="560">
                        <c:v>56.00038</c:v>
                      </c:pt>
                      <c:pt idx="561">
                        <c:v>56.100379999999994</c:v>
                      </c:pt>
                      <c:pt idx="562">
                        <c:v>56.200380000000003</c:v>
                      </c:pt>
                      <c:pt idx="563">
                        <c:v>56.30039</c:v>
                      </c:pt>
                      <c:pt idx="564">
                        <c:v>56.400390000000002</c:v>
                      </c:pt>
                      <c:pt idx="565">
                        <c:v>56.500389999999996</c:v>
                      </c:pt>
                      <c:pt idx="566">
                        <c:v>56.600390000000004</c:v>
                      </c:pt>
                      <c:pt idx="567">
                        <c:v>56.700389999999999</c:v>
                      </c:pt>
                      <c:pt idx="568">
                        <c:v>56.800400000000003</c:v>
                      </c:pt>
                      <c:pt idx="569">
                        <c:v>56.900399999999998</c:v>
                      </c:pt>
                      <c:pt idx="570">
                        <c:v>57.000399999999999</c:v>
                      </c:pt>
                      <c:pt idx="571">
                        <c:v>57.100400000000008</c:v>
                      </c:pt>
                      <c:pt idx="572">
                        <c:v>57.200410000000005</c:v>
                      </c:pt>
                      <c:pt idx="573">
                        <c:v>57.300409999999999</c:v>
                      </c:pt>
                      <c:pt idx="574">
                        <c:v>57.400410000000001</c:v>
                      </c:pt>
                      <c:pt idx="575">
                        <c:v>57.500409999999995</c:v>
                      </c:pt>
                      <c:pt idx="576">
                        <c:v>57.60042</c:v>
                      </c:pt>
                      <c:pt idx="577">
                        <c:v>57.700420000000001</c:v>
                      </c:pt>
                      <c:pt idx="578">
                        <c:v>57.800420000000003</c:v>
                      </c:pt>
                      <c:pt idx="579">
                        <c:v>57.900419999999997</c:v>
                      </c:pt>
                      <c:pt idx="580">
                        <c:v>58.000419999999998</c:v>
                      </c:pt>
                      <c:pt idx="581">
                        <c:v>58.100429999999996</c:v>
                      </c:pt>
                      <c:pt idx="582">
                        <c:v>58.200430000000004</c:v>
                      </c:pt>
                      <c:pt idx="583">
                        <c:v>58.300429999999999</c:v>
                      </c:pt>
                      <c:pt idx="584">
                        <c:v>58.40043</c:v>
                      </c:pt>
                      <c:pt idx="585">
                        <c:v>58.500439999999998</c:v>
                      </c:pt>
                      <c:pt idx="586">
                        <c:v>58.600440000000006</c:v>
                      </c:pt>
                      <c:pt idx="587">
                        <c:v>58.70044</c:v>
                      </c:pt>
                      <c:pt idx="588">
                        <c:v>58.800440000000002</c:v>
                      </c:pt>
                      <c:pt idx="589">
                        <c:v>58.900439999999996</c:v>
                      </c:pt>
                      <c:pt idx="590">
                        <c:v>59.000450000000001</c:v>
                      </c:pt>
                      <c:pt idx="591">
                        <c:v>59.100450000000002</c:v>
                      </c:pt>
                      <c:pt idx="592">
                        <c:v>59.200450000000004</c:v>
                      </c:pt>
                      <c:pt idx="593">
                        <c:v>59.300449999999998</c:v>
                      </c:pt>
                      <c:pt idx="594">
                        <c:v>59.400459999999995</c:v>
                      </c:pt>
                      <c:pt idx="595">
                        <c:v>59.500459999999997</c:v>
                      </c:pt>
                      <c:pt idx="596">
                        <c:v>59.600460000000005</c:v>
                      </c:pt>
                      <c:pt idx="597">
                        <c:v>59.70046</c:v>
                      </c:pt>
                      <c:pt idx="598">
                        <c:v>59.800470000000004</c:v>
                      </c:pt>
                      <c:pt idx="599">
                        <c:v>59.900469999999999</c:v>
                      </c:pt>
                      <c:pt idx="600">
                        <c:v>60.000469999999993</c:v>
                      </c:pt>
                      <c:pt idx="601">
                        <c:v>60.100470000000001</c:v>
                      </c:pt>
                      <c:pt idx="602">
                        <c:v>60.200470000000003</c:v>
                      </c:pt>
                      <c:pt idx="603">
                        <c:v>60.30048</c:v>
                      </c:pt>
                      <c:pt idx="604">
                        <c:v>60.400480000000002</c:v>
                      </c:pt>
                      <c:pt idx="605">
                        <c:v>60.500479999999996</c:v>
                      </c:pt>
                      <c:pt idx="606">
                        <c:v>60.600480000000005</c:v>
                      </c:pt>
                      <c:pt idx="607">
                        <c:v>60.700490000000002</c:v>
                      </c:pt>
                      <c:pt idx="608">
                        <c:v>60.800489999999996</c:v>
                      </c:pt>
                      <c:pt idx="609">
                        <c:v>60.900489999999998</c:v>
                      </c:pt>
                      <c:pt idx="610">
                        <c:v>61.000489999999999</c:v>
                      </c:pt>
                      <c:pt idx="611">
                        <c:v>61.100500000000004</c:v>
                      </c:pt>
                      <c:pt idx="612">
                        <c:v>61.200500000000005</c:v>
                      </c:pt>
                      <c:pt idx="613">
                        <c:v>61.3005</c:v>
                      </c:pt>
                      <c:pt idx="614">
                        <c:v>61.400499999999994</c:v>
                      </c:pt>
                      <c:pt idx="615">
                        <c:v>61.500500000000002</c:v>
                      </c:pt>
                      <c:pt idx="616">
                        <c:v>61.60051</c:v>
                      </c:pt>
                      <c:pt idx="617">
                        <c:v>61.700510000000001</c:v>
                      </c:pt>
                      <c:pt idx="618">
                        <c:v>61.800510000000003</c:v>
                      </c:pt>
                      <c:pt idx="619">
                        <c:v>61.900509999999997</c:v>
                      </c:pt>
                      <c:pt idx="620">
                        <c:v>62.000519999999995</c:v>
                      </c:pt>
                      <c:pt idx="621">
                        <c:v>62.100520000000003</c:v>
                      </c:pt>
                      <c:pt idx="622">
                        <c:v>62.200519999999997</c:v>
                      </c:pt>
                      <c:pt idx="623">
                        <c:v>62.300520000000006</c:v>
                      </c:pt>
                      <c:pt idx="624">
                        <c:v>62.400530000000003</c:v>
                      </c:pt>
                      <c:pt idx="625">
                        <c:v>62.500529999999998</c:v>
                      </c:pt>
                      <c:pt idx="626">
                        <c:v>62.600530000000006</c:v>
                      </c:pt>
                      <c:pt idx="627">
                        <c:v>62.700530000000001</c:v>
                      </c:pt>
                      <c:pt idx="628">
                        <c:v>62.800529999999995</c:v>
                      </c:pt>
                      <c:pt idx="629">
                        <c:v>62.900539999999992</c:v>
                      </c:pt>
                      <c:pt idx="630">
                        <c:v>63.000540000000001</c:v>
                      </c:pt>
                      <c:pt idx="631">
                        <c:v>63.100539999999995</c:v>
                      </c:pt>
                      <c:pt idx="632">
                        <c:v>63.200540000000004</c:v>
                      </c:pt>
                      <c:pt idx="633">
                        <c:v>63.300550000000001</c:v>
                      </c:pt>
                      <c:pt idx="634">
                        <c:v>63.400549999999996</c:v>
                      </c:pt>
                      <c:pt idx="635">
                        <c:v>63.500550000000004</c:v>
                      </c:pt>
                      <c:pt idx="636">
                        <c:v>63.600549999999998</c:v>
                      </c:pt>
                      <c:pt idx="637">
                        <c:v>63.700549999999993</c:v>
                      </c:pt>
                      <c:pt idx="638">
                        <c:v>63.800560000000004</c:v>
                      </c:pt>
                      <c:pt idx="639">
                        <c:v>63.900559999999999</c:v>
                      </c:pt>
                      <c:pt idx="640">
                        <c:v>64.000560000000007</c:v>
                      </c:pt>
                      <c:pt idx="641">
                        <c:v>64.100560000000002</c:v>
                      </c:pt>
                      <c:pt idx="642">
                        <c:v>64.200569999999999</c:v>
                      </c:pt>
                      <c:pt idx="643">
                        <c:v>64.300569999999993</c:v>
                      </c:pt>
                      <c:pt idx="644">
                        <c:v>64.400570000000002</c:v>
                      </c:pt>
                      <c:pt idx="645">
                        <c:v>64.50057000000001</c:v>
                      </c:pt>
                      <c:pt idx="646">
                        <c:v>64.600580000000008</c:v>
                      </c:pt>
                      <c:pt idx="647">
                        <c:v>64.700580000000002</c:v>
                      </c:pt>
                      <c:pt idx="648">
                        <c:v>64.800579999999997</c:v>
                      </c:pt>
                      <c:pt idx="649">
                        <c:v>64.900579999999991</c:v>
                      </c:pt>
                      <c:pt idx="650">
                        <c:v>65.000579999999999</c:v>
                      </c:pt>
                      <c:pt idx="651">
                        <c:v>65.100589999999997</c:v>
                      </c:pt>
                      <c:pt idx="652">
                        <c:v>65.200590000000005</c:v>
                      </c:pt>
                      <c:pt idx="653">
                        <c:v>65.30059</c:v>
                      </c:pt>
                      <c:pt idx="654">
                        <c:v>65.400589999999994</c:v>
                      </c:pt>
                      <c:pt idx="655">
                        <c:v>65.500600000000006</c:v>
                      </c:pt>
                      <c:pt idx="656">
                        <c:v>65.6006</c:v>
                      </c:pt>
                      <c:pt idx="657">
                        <c:v>65.700599999999994</c:v>
                      </c:pt>
                      <c:pt idx="658">
                        <c:v>65.800600000000003</c:v>
                      </c:pt>
                      <c:pt idx="659">
                        <c:v>65.90061</c:v>
                      </c:pt>
                      <c:pt idx="660">
                        <c:v>66.000610000000009</c:v>
                      </c:pt>
                      <c:pt idx="661">
                        <c:v>66.100610000000003</c:v>
                      </c:pt>
                      <c:pt idx="662">
                        <c:v>66.200609999999998</c:v>
                      </c:pt>
                      <c:pt idx="663">
                        <c:v>66.300609999999992</c:v>
                      </c:pt>
                      <c:pt idx="664">
                        <c:v>66.400620000000004</c:v>
                      </c:pt>
                      <c:pt idx="665">
                        <c:v>66.500619999999998</c:v>
                      </c:pt>
                      <c:pt idx="666">
                        <c:v>66.600620000000006</c:v>
                      </c:pt>
                      <c:pt idx="667">
                        <c:v>66.700620000000001</c:v>
                      </c:pt>
                      <c:pt idx="668">
                        <c:v>66.800629999999998</c:v>
                      </c:pt>
                      <c:pt idx="669">
                        <c:v>66.900629999999992</c:v>
                      </c:pt>
                      <c:pt idx="670">
                        <c:v>67.000630000000001</c:v>
                      </c:pt>
                      <c:pt idx="671">
                        <c:v>67.100629999999995</c:v>
                      </c:pt>
                      <c:pt idx="672">
                        <c:v>67.200630000000004</c:v>
                      </c:pt>
                      <c:pt idx="673">
                        <c:v>67.300640000000001</c:v>
                      </c:pt>
                      <c:pt idx="674">
                        <c:v>67.400639999999996</c:v>
                      </c:pt>
                      <c:pt idx="675">
                        <c:v>67.500640000000004</c:v>
                      </c:pt>
                      <c:pt idx="676">
                        <c:v>67.600639999999999</c:v>
                      </c:pt>
                      <c:pt idx="677">
                        <c:v>67.700649999999996</c:v>
                      </c:pt>
                      <c:pt idx="678">
                        <c:v>67.80064999999999</c:v>
                      </c:pt>
                      <c:pt idx="679">
                        <c:v>67.900649999999999</c:v>
                      </c:pt>
                      <c:pt idx="680">
                        <c:v>68.000650000000007</c:v>
                      </c:pt>
                      <c:pt idx="681">
                        <c:v>68.100660000000005</c:v>
                      </c:pt>
                      <c:pt idx="682">
                        <c:v>68.200659999999999</c:v>
                      </c:pt>
                      <c:pt idx="683">
                        <c:v>68.300659999999993</c:v>
                      </c:pt>
                      <c:pt idx="684">
                        <c:v>68.400660000000002</c:v>
                      </c:pt>
                      <c:pt idx="685">
                        <c:v>68.500659999999996</c:v>
                      </c:pt>
                      <c:pt idx="686">
                        <c:v>68.600670000000008</c:v>
                      </c:pt>
                      <c:pt idx="687">
                        <c:v>68.700670000000002</c:v>
                      </c:pt>
                      <c:pt idx="688">
                        <c:v>68.800669999999997</c:v>
                      </c:pt>
                      <c:pt idx="689">
                        <c:v>68.900670000000005</c:v>
                      </c:pt>
                      <c:pt idx="690">
                        <c:v>69.000680000000003</c:v>
                      </c:pt>
                      <c:pt idx="691">
                        <c:v>69.100679999999997</c:v>
                      </c:pt>
                      <c:pt idx="692">
                        <c:v>69.200680000000006</c:v>
                      </c:pt>
                      <c:pt idx="693">
                        <c:v>69.30068</c:v>
                      </c:pt>
                      <c:pt idx="694">
                        <c:v>69.400689999999997</c:v>
                      </c:pt>
                      <c:pt idx="695">
                        <c:v>69.500690000000006</c:v>
                      </c:pt>
                      <c:pt idx="696">
                        <c:v>69.60069</c:v>
                      </c:pt>
                      <c:pt idx="697">
                        <c:v>69.700689999999994</c:v>
                      </c:pt>
                      <c:pt idx="698">
                        <c:v>69.800690000000003</c:v>
                      </c:pt>
                      <c:pt idx="699">
                        <c:v>69.900700000000001</c:v>
                      </c:pt>
                      <c:pt idx="700">
                        <c:v>70.000699999999995</c:v>
                      </c:pt>
                      <c:pt idx="701">
                        <c:v>70.100700000000003</c:v>
                      </c:pt>
                      <c:pt idx="702">
                        <c:v>70.200699999999998</c:v>
                      </c:pt>
                      <c:pt idx="703">
                        <c:v>70.300709999999995</c:v>
                      </c:pt>
                      <c:pt idx="704">
                        <c:v>70.400710000000004</c:v>
                      </c:pt>
                      <c:pt idx="705">
                        <c:v>70.500709999999998</c:v>
                      </c:pt>
                      <c:pt idx="706">
                        <c:v>70.600709999999992</c:v>
                      </c:pt>
                      <c:pt idx="707">
                        <c:v>70.700720000000004</c:v>
                      </c:pt>
                      <c:pt idx="708">
                        <c:v>70.800719999999998</c:v>
                      </c:pt>
                      <c:pt idx="709">
                        <c:v>70.900720000000007</c:v>
                      </c:pt>
                      <c:pt idx="710">
                        <c:v>71.000720000000001</c:v>
                      </c:pt>
                      <c:pt idx="711">
                        <c:v>71.100719999999995</c:v>
                      </c:pt>
                      <c:pt idx="712">
                        <c:v>71.200729999999993</c:v>
                      </c:pt>
                      <c:pt idx="713">
                        <c:v>71.300730000000001</c:v>
                      </c:pt>
                      <c:pt idx="714">
                        <c:v>71.40073000000001</c:v>
                      </c:pt>
                      <c:pt idx="715">
                        <c:v>71.500730000000004</c:v>
                      </c:pt>
                      <c:pt idx="716">
                        <c:v>71.600740000000002</c:v>
                      </c:pt>
                      <c:pt idx="717">
                        <c:v>71.700739999999996</c:v>
                      </c:pt>
                      <c:pt idx="718">
                        <c:v>71.80073999999999</c:v>
                      </c:pt>
                      <c:pt idx="719">
                        <c:v>71.900739999999999</c:v>
                      </c:pt>
                      <c:pt idx="720">
                        <c:v>72.000740000000008</c:v>
                      </c:pt>
                      <c:pt idx="721">
                        <c:v>72.100750000000005</c:v>
                      </c:pt>
                      <c:pt idx="722">
                        <c:v>72.200749999999999</c:v>
                      </c:pt>
                      <c:pt idx="723">
                        <c:v>72.300750000000008</c:v>
                      </c:pt>
                      <c:pt idx="724">
                        <c:v>72.400750000000002</c:v>
                      </c:pt>
                      <c:pt idx="725">
                        <c:v>72.50076</c:v>
                      </c:pt>
                      <c:pt idx="726">
                        <c:v>72.600759999999994</c:v>
                      </c:pt>
                      <c:pt idx="727">
                        <c:v>72.700760000000002</c:v>
                      </c:pt>
                      <c:pt idx="728">
                        <c:v>72.800759999999997</c:v>
                      </c:pt>
                      <c:pt idx="729">
                        <c:v>72.900770000000009</c:v>
                      </c:pt>
                      <c:pt idx="730">
                        <c:v>73.000770000000003</c:v>
                      </c:pt>
                      <c:pt idx="731">
                        <c:v>73.100769999999997</c:v>
                      </c:pt>
                      <c:pt idx="732">
                        <c:v>73.200769999999991</c:v>
                      </c:pt>
                      <c:pt idx="733">
                        <c:v>73.30077</c:v>
                      </c:pt>
                      <c:pt idx="734">
                        <c:v>73.400779999999997</c:v>
                      </c:pt>
                      <c:pt idx="735">
                        <c:v>73.500780000000006</c:v>
                      </c:pt>
                      <c:pt idx="736">
                        <c:v>73.60078</c:v>
                      </c:pt>
                      <c:pt idx="737">
                        <c:v>73.700779999999995</c:v>
                      </c:pt>
                      <c:pt idx="738">
                        <c:v>73.800789999999992</c:v>
                      </c:pt>
                      <c:pt idx="739">
                        <c:v>73.900790000000001</c:v>
                      </c:pt>
                      <c:pt idx="740">
                        <c:v>74.000789999999995</c:v>
                      </c:pt>
                      <c:pt idx="741">
                        <c:v>74.100790000000003</c:v>
                      </c:pt>
                      <c:pt idx="742">
                        <c:v>74.200800000000001</c:v>
                      </c:pt>
                      <c:pt idx="743">
                        <c:v>74.30080000000001</c:v>
                      </c:pt>
                      <c:pt idx="744">
                        <c:v>74.400800000000004</c:v>
                      </c:pt>
                      <c:pt idx="745">
                        <c:v>74.500799999999998</c:v>
                      </c:pt>
                      <c:pt idx="746">
                        <c:v>74.600799999999992</c:v>
                      </c:pt>
                      <c:pt idx="747">
                        <c:v>74.70080999999999</c:v>
                      </c:pt>
                      <c:pt idx="748">
                        <c:v>74.800809999999998</c:v>
                      </c:pt>
                      <c:pt idx="749">
                        <c:v>74.900810000000007</c:v>
                      </c:pt>
                      <c:pt idx="750">
                        <c:v>75.000810000000001</c:v>
                      </c:pt>
                      <c:pt idx="751">
                        <c:v>75.100819999999999</c:v>
                      </c:pt>
                      <c:pt idx="752">
                        <c:v>75.200819999999993</c:v>
                      </c:pt>
                      <c:pt idx="753">
                        <c:v>75.300820000000002</c:v>
                      </c:pt>
                      <c:pt idx="754">
                        <c:v>75.400819999999996</c:v>
                      </c:pt>
                      <c:pt idx="755">
                        <c:v>75.500820000000004</c:v>
                      </c:pt>
                      <c:pt idx="756">
                        <c:v>75.600830000000002</c:v>
                      </c:pt>
                      <c:pt idx="757">
                        <c:v>75.700829999999996</c:v>
                      </c:pt>
                      <c:pt idx="758">
                        <c:v>75.800830000000005</c:v>
                      </c:pt>
                      <c:pt idx="759">
                        <c:v>75.900829999999999</c:v>
                      </c:pt>
                      <c:pt idx="760">
                        <c:v>76.000839999999997</c:v>
                      </c:pt>
                      <c:pt idx="761">
                        <c:v>76.100840000000005</c:v>
                      </c:pt>
                      <c:pt idx="762">
                        <c:v>76.200839999999999</c:v>
                      </c:pt>
                      <c:pt idx="763">
                        <c:v>76.300840000000008</c:v>
                      </c:pt>
                      <c:pt idx="764">
                        <c:v>76.400850000000005</c:v>
                      </c:pt>
                      <c:pt idx="765">
                        <c:v>76.50085</c:v>
                      </c:pt>
                      <c:pt idx="766">
                        <c:v>76.600849999999994</c:v>
                      </c:pt>
                      <c:pt idx="767">
                        <c:v>76.700850000000003</c:v>
                      </c:pt>
                      <c:pt idx="768">
                        <c:v>76.800849999999997</c:v>
                      </c:pt>
                      <c:pt idx="769">
                        <c:v>76.900859999999994</c:v>
                      </c:pt>
                      <c:pt idx="770">
                        <c:v>77.000860000000003</c:v>
                      </c:pt>
                      <c:pt idx="771">
                        <c:v>77.100859999999997</c:v>
                      </c:pt>
                      <c:pt idx="772">
                        <c:v>77.200860000000006</c:v>
                      </c:pt>
                      <c:pt idx="773">
                        <c:v>77.300870000000003</c:v>
                      </c:pt>
                      <c:pt idx="774">
                        <c:v>77.400869999999998</c:v>
                      </c:pt>
                      <c:pt idx="775">
                        <c:v>77.500869999999992</c:v>
                      </c:pt>
                      <c:pt idx="776">
                        <c:v>77.60087</c:v>
                      </c:pt>
                      <c:pt idx="777">
                        <c:v>77.700879999999998</c:v>
                      </c:pt>
                      <c:pt idx="778">
                        <c:v>77.800880000000006</c:v>
                      </c:pt>
                      <c:pt idx="779">
                        <c:v>77.900880000000001</c:v>
                      </c:pt>
                      <c:pt idx="780">
                        <c:v>78.000879999999995</c:v>
                      </c:pt>
                      <c:pt idx="781">
                        <c:v>78.100879999999989</c:v>
                      </c:pt>
                      <c:pt idx="782">
                        <c:v>78.200879999999998</c:v>
                      </c:pt>
                      <c:pt idx="783">
                        <c:v>78.300879999999992</c:v>
                      </c:pt>
                      <c:pt idx="784">
                        <c:v>78.400890000000004</c:v>
                      </c:pt>
                      <c:pt idx="785">
                        <c:v>78.500889999999998</c:v>
                      </c:pt>
                      <c:pt idx="786">
                        <c:v>78.600889999999993</c:v>
                      </c:pt>
                      <c:pt idx="787">
                        <c:v>78.700889999999987</c:v>
                      </c:pt>
                      <c:pt idx="788">
                        <c:v>78.800899999999999</c:v>
                      </c:pt>
                      <c:pt idx="789">
                        <c:v>78.900900000000007</c:v>
                      </c:pt>
                      <c:pt idx="790">
                        <c:v>79.000900000000001</c:v>
                      </c:pt>
                      <c:pt idx="791">
                        <c:v>79.100899999999996</c:v>
                      </c:pt>
                      <c:pt idx="792">
                        <c:v>79.20089999999999</c:v>
                      </c:pt>
                      <c:pt idx="793">
                        <c:v>79.300910000000002</c:v>
                      </c:pt>
                      <c:pt idx="794">
                        <c:v>79.400909999999996</c:v>
                      </c:pt>
                      <c:pt idx="795">
                        <c:v>79.500910000000005</c:v>
                      </c:pt>
                      <c:pt idx="796">
                        <c:v>79.600909999999999</c:v>
                      </c:pt>
                      <c:pt idx="797">
                        <c:v>79.700919999999996</c:v>
                      </c:pt>
                      <c:pt idx="798">
                        <c:v>79.800920000000005</c:v>
                      </c:pt>
                      <c:pt idx="799">
                        <c:v>79.900919999999999</c:v>
                      </c:pt>
                      <c:pt idx="800">
                        <c:v>80.000919999999994</c:v>
                      </c:pt>
                      <c:pt idx="801">
                        <c:v>80.100930000000005</c:v>
                      </c:pt>
                      <c:pt idx="802">
                        <c:v>80.20093</c:v>
                      </c:pt>
                      <c:pt idx="803">
                        <c:v>80.300929999999994</c:v>
                      </c:pt>
                      <c:pt idx="804">
                        <c:v>80.400930000000002</c:v>
                      </c:pt>
                      <c:pt idx="805">
                        <c:v>80.500929999999997</c:v>
                      </c:pt>
                      <c:pt idx="806">
                        <c:v>80.600940000000008</c:v>
                      </c:pt>
                      <c:pt idx="807">
                        <c:v>80.700940000000003</c:v>
                      </c:pt>
                      <c:pt idx="808">
                        <c:v>80.800939999999997</c:v>
                      </c:pt>
                      <c:pt idx="809">
                        <c:v>80.900939999999991</c:v>
                      </c:pt>
                      <c:pt idx="810">
                        <c:v>81.000950000000003</c:v>
                      </c:pt>
                      <c:pt idx="811">
                        <c:v>81.100950000000012</c:v>
                      </c:pt>
                      <c:pt idx="812">
                        <c:v>81.200950000000006</c:v>
                      </c:pt>
                      <c:pt idx="813">
                        <c:v>81.30095</c:v>
                      </c:pt>
                      <c:pt idx="814">
                        <c:v>81.400960000000012</c:v>
                      </c:pt>
                      <c:pt idx="815">
                        <c:v>81.500960000000006</c:v>
                      </c:pt>
                      <c:pt idx="816">
                        <c:v>81.600960000000001</c:v>
                      </c:pt>
                      <c:pt idx="817">
                        <c:v>81.700960000000009</c:v>
                      </c:pt>
                      <c:pt idx="818">
                        <c:v>81.800960000000003</c:v>
                      </c:pt>
                      <c:pt idx="819">
                        <c:v>81.900970000000001</c:v>
                      </c:pt>
                      <c:pt idx="820">
                        <c:v>82.000970000000009</c:v>
                      </c:pt>
                      <c:pt idx="821">
                        <c:v>82.100970000000004</c:v>
                      </c:pt>
                      <c:pt idx="822">
                        <c:v>82.200969999999998</c:v>
                      </c:pt>
                      <c:pt idx="823">
                        <c:v>82.300979999999996</c:v>
                      </c:pt>
                      <c:pt idx="824">
                        <c:v>82.400980000000004</c:v>
                      </c:pt>
                      <c:pt idx="825">
                        <c:v>82.500979999999998</c:v>
                      </c:pt>
                      <c:pt idx="826">
                        <c:v>82.600980000000007</c:v>
                      </c:pt>
                      <c:pt idx="827">
                        <c:v>82.700980000000001</c:v>
                      </c:pt>
                      <c:pt idx="828">
                        <c:v>82.800989999999985</c:v>
                      </c:pt>
                      <c:pt idx="829">
                        <c:v>82.900990000000007</c:v>
                      </c:pt>
                      <c:pt idx="830">
                        <c:v>83.000990000000002</c:v>
                      </c:pt>
                      <c:pt idx="831">
                        <c:v>83.100989999999996</c:v>
                      </c:pt>
                      <c:pt idx="832">
                        <c:v>83.200999999999993</c:v>
                      </c:pt>
                      <c:pt idx="833">
                        <c:v>83.300999999999988</c:v>
                      </c:pt>
                      <c:pt idx="834">
                        <c:v>83.40100000000001</c:v>
                      </c:pt>
                      <c:pt idx="835">
                        <c:v>83.501000000000005</c:v>
                      </c:pt>
                      <c:pt idx="836">
                        <c:v>83.601010000000002</c:v>
                      </c:pt>
                      <c:pt idx="837">
                        <c:v>83.701009999999997</c:v>
                      </c:pt>
                      <c:pt idx="838">
                        <c:v>83.801010000000005</c:v>
                      </c:pt>
                      <c:pt idx="839">
                        <c:v>83.901010000000014</c:v>
                      </c:pt>
                      <c:pt idx="840">
                        <c:v>84.001010000000008</c:v>
                      </c:pt>
                      <c:pt idx="841">
                        <c:v>84.101019999999991</c:v>
                      </c:pt>
                      <c:pt idx="842">
                        <c:v>84.20102</c:v>
                      </c:pt>
                      <c:pt idx="843">
                        <c:v>84.301020000000008</c:v>
                      </c:pt>
                      <c:pt idx="844">
                        <c:v>84.401020000000003</c:v>
                      </c:pt>
                      <c:pt idx="845">
                        <c:v>84.50103</c:v>
                      </c:pt>
                      <c:pt idx="846">
                        <c:v>84.601029999999994</c:v>
                      </c:pt>
                      <c:pt idx="847">
                        <c:v>84.701029999999989</c:v>
                      </c:pt>
                      <c:pt idx="848">
                        <c:v>84.801030000000011</c:v>
                      </c:pt>
                      <c:pt idx="849">
                        <c:v>84.901039999999995</c:v>
                      </c:pt>
                      <c:pt idx="850">
                        <c:v>85.001039999999989</c:v>
                      </c:pt>
                      <c:pt idx="851">
                        <c:v>85.101039999999998</c:v>
                      </c:pt>
                      <c:pt idx="852">
                        <c:v>85.201039999999992</c:v>
                      </c:pt>
                      <c:pt idx="853">
                        <c:v>85.30104</c:v>
                      </c:pt>
                      <c:pt idx="854">
                        <c:v>85.401049999999998</c:v>
                      </c:pt>
                      <c:pt idx="855">
                        <c:v>85.501049999999992</c:v>
                      </c:pt>
                      <c:pt idx="856">
                        <c:v>85.601049999999987</c:v>
                      </c:pt>
                      <c:pt idx="857">
                        <c:v>85.701049999999995</c:v>
                      </c:pt>
                      <c:pt idx="858">
                        <c:v>85.801060000000007</c:v>
                      </c:pt>
                      <c:pt idx="859">
                        <c:v>85.901060000000001</c:v>
                      </c:pt>
                      <c:pt idx="860">
                        <c:v>86.001059999999995</c:v>
                      </c:pt>
                      <c:pt idx="861">
                        <c:v>86.10105999999999</c:v>
                      </c:pt>
                      <c:pt idx="862">
                        <c:v>86.201070000000001</c:v>
                      </c:pt>
                      <c:pt idx="863">
                        <c:v>86.301069999999996</c:v>
                      </c:pt>
                      <c:pt idx="864">
                        <c:v>86.401070000000004</c:v>
                      </c:pt>
                      <c:pt idx="865">
                        <c:v>86.501069999999999</c:v>
                      </c:pt>
                      <c:pt idx="866">
                        <c:v>86.601069999999993</c:v>
                      </c:pt>
                      <c:pt idx="867">
                        <c:v>86.701080000000005</c:v>
                      </c:pt>
                      <c:pt idx="868">
                        <c:v>86.801079999999999</c:v>
                      </c:pt>
                      <c:pt idx="869">
                        <c:v>86.901079999999993</c:v>
                      </c:pt>
                      <c:pt idx="870">
                        <c:v>87.001080000000002</c:v>
                      </c:pt>
                      <c:pt idx="871">
                        <c:v>87.101089999999999</c:v>
                      </c:pt>
                      <c:pt idx="872">
                        <c:v>87.201089999999994</c:v>
                      </c:pt>
                      <c:pt idx="873">
                        <c:v>87.301090000000002</c:v>
                      </c:pt>
                      <c:pt idx="874">
                        <c:v>87.401089999999996</c:v>
                      </c:pt>
                      <c:pt idx="875">
                        <c:v>87.501089999999991</c:v>
                      </c:pt>
                      <c:pt idx="876">
                        <c:v>87.601100000000002</c:v>
                      </c:pt>
                      <c:pt idx="877">
                        <c:v>87.701099999999997</c:v>
                      </c:pt>
                      <c:pt idx="878">
                        <c:v>87.801099999999991</c:v>
                      </c:pt>
                      <c:pt idx="879">
                        <c:v>87.9011</c:v>
                      </c:pt>
                      <c:pt idx="880">
                        <c:v>88.001110000000011</c:v>
                      </c:pt>
                      <c:pt idx="881">
                        <c:v>88.101110000000006</c:v>
                      </c:pt>
                      <c:pt idx="882">
                        <c:v>88.20111</c:v>
                      </c:pt>
                      <c:pt idx="883">
                        <c:v>88.301109999999994</c:v>
                      </c:pt>
                      <c:pt idx="884">
                        <c:v>88.401120000000006</c:v>
                      </c:pt>
                      <c:pt idx="885">
                        <c:v>88.50112</c:v>
                      </c:pt>
                      <c:pt idx="886">
                        <c:v>88.601120000000009</c:v>
                      </c:pt>
                      <c:pt idx="887">
                        <c:v>88.701120000000003</c:v>
                      </c:pt>
                      <c:pt idx="888">
                        <c:v>88.801119999999997</c:v>
                      </c:pt>
                      <c:pt idx="889">
                        <c:v>88.901130000000009</c:v>
                      </c:pt>
                      <c:pt idx="890">
                        <c:v>89.001130000000003</c:v>
                      </c:pt>
                      <c:pt idx="891">
                        <c:v>89.101129999999998</c:v>
                      </c:pt>
                      <c:pt idx="892">
                        <c:v>89.201130000000006</c:v>
                      </c:pt>
                      <c:pt idx="893">
                        <c:v>89.301140000000004</c:v>
                      </c:pt>
                      <c:pt idx="894">
                        <c:v>89.401139999999998</c:v>
                      </c:pt>
                      <c:pt idx="895">
                        <c:v>89.501140000000007</c:v>
                      </c:pt>
                      <c:pt idx="896">
                        <c:v>89.601140000000001</c:v>
                      </c:pt>
                      <c:pt idx="897">
                        <c:v>89.701149999999984</c:v>
                      </c:pt>
                      <c:pt idx="898">
                        <c:v>89.801150000000007</c:v>
                      </c:pt>
                      <c:pt idx="899">
                        <c:v>89.901150000000001</c:v>
                      </c:pt>
                      <c:pt idx="900">
                        <c:v>90.001149999999996</c:v>
                      </c:pt>
                      <c:pt idx="901">
                        <c:v>90.101150000000004</c:v>
                      </c:pt>
                      <c:pt idx="902">
                        <c:v>90.201160000000016</c:v>
                      </c:pt>
                      <c:pt idx="903">
                        <c:v>90.30116000000001</c:v>
                      </c:pt>
                      <c:pt idx="904">
                        <c:v>90.401160000000004</c:v>
                      </c:pt>
                      <c:pt idx="905">
                        <c:v>90.501159999999999</c:v>
                      </c:pt>
                      <c:pt idx="906">
                        <c:v>90.601169999999996</c:v>
                      </c:pt>
                      <c:pt idx="907">
                        <c:v>90.701170000000005</c:v>
                      </c:pt>
                      <c:pt idx="908">
                        <c:v>90.801170000000013</c:v>
                      </c:pt>
                      <c:pt idx="909">
                        <c:v>90.901170000000008</c:v>
                      </c:pt>
                      <c:pt idx="910">
                        <c:v>91.001170000000002</c:v>
                      </c:pt>
                      <c:pt idx="911">
                        <c:v>91.101179999999999</c:v>
                      </c:pt>
                      <c:pt idx="912">
                        <c:v>91.201180000000008</c:v>
                      </c:pt>
                      <c:pt idx="913">
                        <c:v>91.301180000000002</c:v>
                      </c:pt>
                      <c:pt idx="914">
                        <c:v>91.401180000000011</c:v>
                      </c:pt>
                      <c:pt idx="915">
                        <c:v>91.501189999999994</c:v>
                      </c:pt>
                      <c:pt idx="916">
                        <c:v>91.601189999999988</c:v>
                      </c:pt>
                      <c:pt idx="917">
                        <c:v>91.701190000000011</c:v>
                      </c:pt>
                      <c:pt idx="918">
                        <c:v>91.801190000000005</c:v>
                      </c:pt>
                      <c:pt idx="919">
                        <c:v>91.901199999999989</c:v>
                      </c:pt>
                      <c:pt idx="920">
                        <c:v>92.001199999999997</c:v>
                      </c:pt>
                      <c:pt idx="921">
                        <c:v>92.101199999999992</c:v>
                      </c:pt>
                      <c:pt idx="922">
                        <c:v>92.2012</c:v>
                      </c:pt>
                      <c:pt idx="923">
                        <c:v>92.301200000000009</c:v>
                      </c:pt>
                      <c:pt idx="924">
                        <c:v>92.401209999999992</c:v>
                      </c:pt>
                      <c:pt idx="925">
                        <c:v>92.501209999999986</c:v>
                      </c:pt>
                      <c:pt idx="926">
                        <c:v>92.601209999999995</c:v>
                      </c:pt>
                      <c:pt idx="927">
                        <c:v>92.701210000000003</c:v>
                      </c:pt>
                      <c:pt idx="928">
                        <c:v>92.801220000000001</c:v>
                      </c:pt>
                      <c:pt idx="929">
                        <c:v>92.901219999999995</c:v>
                      </c:pt>
                      <c:pt idx="930">
                        <c:v>93.001219999999989</c:v>
                      </c:pt>
                      <c:pt idx="931">
                        <c:v>93.101220000000012</c:v>
                      </c:pt>
                      <c:pt idx="932">
                        <c:v>93.201229999999995</c:v>
                      </c:pt>
                      <c:pt idx="933">
                        <c:v>93.301230000000004</c:v>
                      </c:pt>
                      <c:pt idx="934">
                        <c:v>93.401229999999998</c:v>
                      </c:pt>
                      <c:pt idx="935">
                        <c:v>93.501229999999993</c:v>
                      </c:pt>
                      <c:pt idx="936">
                        <c:v>93.601230000000015</c:v>
                      </c:pt>
                      <c:pt idx="937">
                        <c:v>93.701239999999999</c:v>
                      </c:pt>
                      <c:pt idx="938">
                        <c:v>93.801239999999993</c:v>
                      </c:pt>
                      <c:pt idx="939">
                        <c:v>93.901240000000001</c:v>
                      </c:pt>
                      <c:pt idx="940">
                        <c:v>94.001239999999996</c:v>
                      </c:pt>
                      <c:pt idx="941">
                        <c:v>94.101249999999993</c:v>
                      </c:pt>
                      <c:pt idx="942">
                        <c:v>94.201250000000002</c:v>
                      </c:pt>
                      <c:pt idx="943">
                        <c:v>94.301249999999996</c:v>
                      </c:pt>
                      <c:pt idx="944">
                        <c:v>94.40124999999999</c:v>
                      </c:pt>
                      <c:pt idx="945">
                        <c:v>94.501260000000002</c:v>
                      </c:pt>
                      <c:pt idx="946">
                        <c:v>94.601259999999996</c:v>
                      </c:pt>
                      <c:pt idx="947">
                        <c:v>94.701259999999991</c:v>
                      </c:pt>
                      <c:pt idx="948">
                        <c:v>94.801259999999999</c:v>
                      </c:pt>
                      <c:pt idx="949">
                        <c:v>94.901259999999994</c:v>
                      </c:pt>
                      <c:pt idx="950">
                        <c:v>95.001270000000005</c:v>
                      </c:pt>
                      <c:pt idx="951">
                        <c:v>95.10127</c:v>
                      </c:pt>
                      <c:pt idx="952">
                        <c:v>95.201269999999994</c:v>
                      </c:pt>
                      <c:pt idx="953">
                        <c:v>95.301269999999988</c:v>
                      </c:pt>
                      <c:pt idx="954">
                        <c:v>95.40128</c:v>
                      </c:pt>
                      <c:pt idx="955">
                        <c:v>95.501280000000008</c:v>
                      </c:pt>
                      <c:pt idx="956">
                        <c:v>95.601280000000003</c:v>
                      </c:pt>
                      <c:pt idx="957">
                        <c:v>95.701279999999997</c:v>
                      </c:pt>
                      <c:pt idx="958">
                        <c:v>95.801279999999991</c:v>
                      </c:pt>
                      <c:pt idx="959">
                        <c:v>95.901290000000003</c:v>
                      </c:pt>
                      <c:pt idx="960">
                        <c:v>96.001289999999997</c:v>
                      </c:pt>
                      <c:pt idx="961">
                        <c:v>96.101290000000006</c:v>
                      </c:pt>
                      <c:pt idx="962">
                        <c:v>96.20129</c:v>
                      </c:pt>
                      <c:pt idx="963">
                        <c:v>96.301299999999998</c:v>
                      </c:pt>
                      <c:pt idx="964">
                        <c:v>96.401300000000006</c:v>
                      </c:pt>
                      <c:pt idx="965">
                        <c:v>96.501300000000001</c:v>
                      </c:pt>
                      <c:pt idx="966">
                        <c:v>96.601299999999995</c:v>
                      </c:pt>
                      <c:pt idx="967">
                        <c:v>96.701310000000007</c:v>
                      </c:pt>
                      <c:pt idx="968">
                        <c:v>96.801310000000001</c:v>
                      </c:pt>
                      <c:pt idx="969">
                        <c:v>96.901309999999995</c:v>
                      </c:pt>
                      <c:pt idx="970">
                        <c:v>97.001310000000004</c:v>
                      </c:pt>
                      <c:pt idx="971">
                        <c:v>97.101309999999998</c:v>
                      </c:pt>
                      <c:pt idx="972">
                        <c:v>97.20132000000001</c:v>
                      </c:pt>
                      <c:pt idx="973">
                        <c:v>97.301320000000004</c:v>
                      </c:pt>
                      <c:pt idx="974">
                        <c:v>97.401319999999998</c:v>
                      </c:pt>
                      <c:pt idx="975">
                        <c:v>97.501319999999993</c:v>
                      </c:pt>
                      <c:pt idx="976">
                        <c:v>97.601330000000004</c:v>
                      </c:pt>
                      <c:pt idx="977">
                        <c:v>97.701330000000013</c:v>
                      </c:pt>
                      <c:pt idx="978">
                        <c:v>97.801330000000007</c:v>
                      </c:pt>
                      <c:pt idx="979">
                        <c:v>97.901330000000002</c:v>
                      </c:pt>
                      <c:pt idx="980">
                        <c:v>98.001300000000001</c:v>
                      </c:pt>
                      <c:pt idx="981">
                        <c:v>98.101300000000009</c:v>
                      </c:pt>
                      <c:pt idx="982">
                        <c:v>98.201300000000003</c:v>
                      </c:pt>
                      <c:pt idx="983">
                        <c:v>98.301299999999998</c:v>
                      </c:pt>
                      <c:pt idx="984">
                        <c:v>98.401299999999992</c:v>
                      </c:pt>
                      <c:pt idx="985">
                        <c:v>98.501299999999986</c:v>
                      </c:pt>
                      <c:pt idx="986">
                        <c:v>98.601299999999995</c:v>
                      </c:pt>
                      <c:pt idx="987">
                        <c:v>98.701400000000007</c:v>
                      </c:pt>
                      <c:pt idx="988">
                        <c:v>98.801400000000001</c:v>
                      </c:pt>
                      <c:pt idx="989">
                        <c:v>98.901399999999995</c:v>
                      </c:pt>
                      <c:pt idx="990">
                        <c:v>99.00139999999999</c:v>
                      </c:pt>
                      <c:pt idx="991">
                        <c:v>99.101399999999998</c:v>
                      </c:pt>
                      <c:pt idx="992">
                        <c:v>99.201399999999992</c:v>
                      </c:pt>
                      <c:pt idx="993">
                        <c:v>99.301400000000001</c:v>
                      </c:pt>
                      <c:pt idx="994">
                        <c:v>99.40140000000001</c:v>
                      </c:pt>
                      <c:pt idx="995">
                        <c:v>99.501400000000004</c:v>
                      </c:pt>
                      <c:pt idx="996">
                        <c:v>99.601399999999998</c:v>
                      </c:pt>
                      <c:pt idx="997">
                        <c:v>99.701400000000007</c:v>
                      </c:pt>
                      <c:pt idx="998">
                        <c:v>99.801400000000001</c:v>
                      </c:pt>
                      <c:pt idx="999">
                        <c:v>99.901399999999995</c:v>
                      </c:pt>
                      <c:pt idx="1000">
                        <c:v>100.00139999999999</c:v>
                      </c:pt>
                      <c:pt idx="1001">
                        <c:v>100.10140000000001</c:v>
                      </c:pt>
                      <c:pt idx="1002">
                        <c:v>100.20140000000001</c:v>
                      </c:pt>
                      <c:pt idx="1003">
                        <c:v>100.3014</c:v>
                      </c:pt>
                      <c:pt idx="1004">
                        <c:v>100.4014</c:v>
                      </c:pt>
                      <c:pt idx="1005">
                        <c:v>100.5014</c:v>
                      </c:pt>
                      <c:pt idx="1006">
                        <c:v>100.6014</c:v>
                      </c:pt>
                      <c:pt idx="1007">
                        <c:v>100.70139999999999</c:v>
                      </c:pt>
                      <c:pt idx="1008">
                        <c:v>100.8014</c:v>
                      </c:pt>
                      <c:pt idx="1009">
                        <c:v>100.9014</c:v>
                      </c:pt>
                      <c:pt idx="1010">
                        <c:v>101.0014</c:v>
                      </c:pt>
                      <c:pt idx="1011">
                        <c:v>101.10140000000001</c:v>
                      </c:pt>
                      <c:pt idx="1012">
                        <c:v>101.20140000000001</c:v>
                      </c:pt>
                      <c:pt idx="1013">
                        <c:v>101.3014</c:v>
                      </c:pt>
                      <c:pt idx="1014">
                        <c:v>101.4014</c:v>
                      </c:pt>
                      <c:pt idx="1015">
                        <c:v>101.50139999999999</c:v>
                      </c:pt>
                      <c:pt idx="1016">
                        <c:v>101.6014</c:v>
                      </c:pt>
                      <c:pt idx="1017">
                        <c:v>101.70139999999999</c:v>
                      </c:pt>
                      <c:pt idx="1018">
                        <c:v>101.8014</c:v>
                      </c:pt>
                      <c:pt idx="1019">
                        <c:v>101.90140000000001</c:v>
                      </c:pt>
                      <c:pt idx="1020">
                        <c:v>102.0014</c:v>
                      </c:pt>
                      <c:pt idx="1021">
                        <c:v>102.1014</c:v>
                      </c:pt>
                      <c:pt idx="1022">
                        <c:v>102.20140000000001</c:v>
                      </c:pt>
                      <c:pt idx="1023">
                        <c:v>102.3014</c:v>
                      </c:pt>
                      <c:pt idx="1024">
                        <c:v>102.4014</c:v>
                      </c:pt>
                      <c:pt idx="1025">
                        <c:v>102.50139999999999</c:v>
                      </c:pt>
                      <c:pt idx="1026">
                        <c:v>102.60140000000001</c:v>
                      </c:pt>
                      <c:pt idx="1027">
                        <c:v>102.70140000000001</c:v>
                      </c:pt>
                      <c:pt idx="1028">
                        <c:v>102.8014</c:v>
                      </c:pt>
                      <c:pt idx="1029">
                        <c:v>102.9014</c:v>
                      </c:pt>
                      <c:pt idx="1030">
                        <c:v>103.0014</c:v>
                      </c:pt>
                      <c:pt idx="1031">
                        <c:v>103.10149999999999</c:v>
                      </c:pt>
                      <c:pt idx="1032">
                        <c:v>103.2015</c:v>
                      </c:pt>
                      <c:pt idx="1033">
                        <c:v>103.3015</c:v>
                      </c:pt>
                      <c:pt idx="1034">
                        <c:v>103.4015</c:v>
                      </c:pt>
                      <c:pt idx="1035">
                        <c:v>103.50150000000001</c:v>
                      </c:pt>
                      <c:pt idx="1036">
                        <c:v>103.6015</c:v>
                      </c:pt>
                      <c:pt idx="1037">
                        <c:v>103.7015</c:v>
                      </c:pt>
                      <c:pt idx="1038">
                        <c:v>103.8015</c:v>
                      </c:pt>
                      <c:pt idx="1039">
                        <c:v>103.9015</c:v>
                      </c:pt>
                      <c:pt idx="1040">
                        <c:v>104.00149999999999</c:v>
                      </c:pt>
                      <c:pt idx="1041">
                        <c:v>104.10150000000002</c:v>
                      </c:pt>
                      <c:pt idx="1042">
                        <c:v>104.20150000000001</c:v>
                      </c:pt>
                      <c:pt idx="1043">
                        <c:v>104.3015</c:v>
                      </c:pt>
                      <c:pt idx="1044">
                        <c:v>104.4015</c:v>
                      </c:pt>
                      <c:pt idx="1045">
                        <c:v>104.50149999999999</c:v>
                      </c:pt>
                      <c:pt idx="1046">
                        <c:v>104.6015</c:v>
                      </c:pt>
                      <c:pt idx="1047">
                        <c:v>104.7015</c:v>
                      </c:pt>
                      <c:pt idx="1048">
                        <c:v>104.80149999999999</c:v>
                      </c:pt>
                      <c:pt idx="1049">
                        <c:v>104.9015</c:v>
                      </c:pt>
                      <c:pt idx="1050">
                        <c:v>105.00150000000001</c:v>
                      </c:pt>
                      <c:pt idx="1051">
                        <c:v>105.1015</c:v>
                      </c:pt>
                      <c:pt idx="1052">
                        <c:v>105.20150000000001</c:v>
                      </c:pt>
                      <c:pt idx="1053">
                        <c:v>105.3015</c:v>
                      </c:pt>
                      <c:pt idx="1054">
                        <c:v>105.4015</c:v>
                      </c:pt>
                      <c:pt idx="1055">
                        <c:v>105.50149999999999</c:v>
                      </c:pt>
                      <c:pt idx="1056">
                        <c:v>105.60149999999999</c:v>
                      </c:pt>
                      <c:pt idx="1057">
                        <c:v>105.7015</c:v>
                      </c:pt>
                      <c:pt idx="1058">
                        <c:v>105.8015</c:v>
                      </c:pt>
                      <c:pt idx="1059">
                        <c:v>105.9015</c:v>
                      </c:pt>
                      <c:pt idx="1060">
                        <c:v>106.00150000000001</c:v>
                      </c:pt>
                      <c:pt idx="1061">
                        <c:v>106.1015</c:v>
                      </c:pt>
                      <c:pt idx="1062">
                        <c:v>106.2015</c:v>
                      </c:pt>
                      <c:pt idx="1063">
                        <c:v>106.3015</c:v>
                      </c:pt>
                      <c:pt idx="1064">
                        <c:v>106.4015</c:v>
                      </c:pt>
                      <c:pt idx="1065">
                        <c:v>106.50149999999999</c:v>
                      </c:pt>
                      <c:pt idx="1066">
                        <c:v>106.60150000000002</c:v>
                      </c:pt>
                      <c:pt idx="1067">
                        <c:v>106.70150000000001</c:v>
                      </c:pt>
                      <c:pt idx="1068">
                        <c:v>106.8015</c:v>
                      </c:pt>
                      <c:pt idx="1069">
                        <c:v>106.9015</c:v>
                      </c:pt>
                      <c:pt idx="1070">
                        <c:v>107.00149999999999</c:v>
                      </c:pt>
                      <c:pt idx="1071">
                        <c:v>107.1015</c:v>
                      </c:pt>
                      <c:pt idx="1072">
                        <c:v>107.2015</c:v>
                      </c:pt>
                      <c:pt idx="1073">
                        <c:v>107.30149999999999</c:v>
                      </c:pt>
                      <c:pt idx="1074">
                        <c:v>107.4016</c:v>
                      </c:pt>
                      <c:pt idx="1075">
                        <c:v>107.5016</c:v>
                      </c:pt>
                      <c:pt idx="1076">
                        <c:v>107.6016</c:v>
                      </c:pt>
                      <c:pt idx="1077">
                        <c:v>107.7016</c:v>
                      </c:pt>
                      <c:pt idx="1078">
                        <c:v>107.80159999999999</c:v>
                      </c:pt>
                      <c:pt idx="1079">
                        <c:v>107.9016</c:v>
                      </c:pt>
                      <c:pt idx="1080">
                        <c:v>108.0016</c:v>
                      </c:pt>
                      <c:pt idx="1081">
                        <c:v>108.1016</c:v>
                      </c:pt>
                      <c:pt idx="1082">
                        <c:v>108.20160000000001</c:v>
                      </c:pt>
                      <c:pt idx="1083">
                        <c:v>108.30160000000001</c:v>
                      </c:pt>
                      <c:pt idx="1084">
                        <c:v>108.4016</c:v>
                      </c:pt>
                      <c:pt idx="1085">
                        <c:v>108.5016</c:v>
                      </c:pt>
                      <c:pt idx="1086">
                        <c:v>108.60159999999999</c:v>
                      </c:pt>
                      <c:pt idx="1087">
                        <c:v>108.7016</c:v>
                      </c:pt>
                      <c:pt idx="1088">
                        <c:v>108.80159999999999</c:v>
                      </c:pt>
                      <c:pt idx="1089">
                        <c:v>108.90159999999999</c:v>
                      </c:pt>
                      <c:pt idx="1090">
                        <c:v>109.00160000000001</c:v>
                      </c:pt>
                      <c:pt idx="1091">
                        <c:v>109.1016</c:v>
                      </c:pt>
                      <c:pt idx="1092">
                        <c:v>109.2016</c:v>
                      </c:pt>
                      <c:pt idx="1093">
                        <c:v>109.30160000000001</c:v>
                      </c:pt>
                      <c:pt idx="1094">
                        <c:v>109.4016</c:v>
                      </c:pt>
                      <c:pt idx="1095">
                        <c:v>109.5016</c:v>
                      </c:pt>
                      <c:pt idx="1096">
                        <c:v>109.60159999999999</c:v>
                      </c:pt>
                      <c:pt idx="1097">
                        <c:v>109.70159999999998</c:v>
                      </c:pt>
                      <c:pt idx="1098">
                        <c:v>109.80160000000001</c:v>
                      </c:pt>
                      <c:pt idx="1099">
                        <c:v>109.9016</c:v>
                      </c:pt>
                      <c:pt idx="1100">
                        <c:v>110.0016</c:v>
                      </c:pt>
                      <c:pt idx="1101">
                        <c:v>110.1016</c:v>
                      </c:pt>
                      <c:pt idx="1102">
                        <c:v>110.2016</c:v>
                      </c:pt>
                      <c:pt idx="1103">
                        <c:v>110.30159999999999</c:v>
                      </c:pt>
                      <c:pt idx="1104">
                        <c:v>110.4016</c:v>
                      </c:pt>
                      <c:pt idx="1105">
                        <c:v>110.5016</c:v>
                      </c:pt>
                      <c:pt idx="1106">
                        <c:v>110.6016</c:v>
                      </c:pt>
                      <c:pt idx="1107">
                        <c:v>110.70160000000001</c:v>
                      </c:pt>
                      <c:pt idx="1108">
                        <c:v>110.80160000000001</c:v>
                      </c:pt>
                      <c:pt idx="1109">
                        <c:v>110.9016</c:v>
                      </c:pt>
                      <c:pt idx="1110">
                        <c:v>111.0016</c:v>
                      </c:pt>
                      <c:pt idx="1111">
                        <c:v>111.10159999999999</c:v>
                      </c:pt>
                      <c:pt idx="1112">
                        <c:v>111.2</c:v>
                      </c:pt>
                      <c:pt idx="1113">
                        <c:v>111.3</c:v>
                      </c:pt>
                      <c:pt idx="1114">
                        <c:v>111.4</c:v>
                      </c:pt>
                      <c:pt idx="1115">
                        <c:v>111.5</c:v>
                      </c:pt>
                    </c:numCache>
                  </c:numRef>
                </c:yVal>
                <c:smooth val="0"/>
                <c:extLst xmlns:c15="http://schemas.microsoft.com/office/drawing/2012/chart">
                  <c:ext xmlns:c16="http://schemas.microsoft.com/office/drawing/2014/chart" uri="{C3380CC4-5D6E-409C-BE32-E72D297353CC}">
                    <c16:uniqueId val="{00000005-5D55-4559-AFD6-10665022BD1F}"/>
                  </c:ext>
                </c:extLst>
              </c15:ser>
            </c15:filteredScatterSeries>
          </c:ext>
        </c:extLst>
      </c:scatterChart>
      <c:valAx>
        <c:axId val="1740256703"/>
        <c:scaling>
          <c:orientation val="minMax"/>
          <c:max val="0.4"/>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Times New Roman" panose="02020603050405020304" pitchFamily="18" charset="0"/>
              </a:defRPr>
            </a:pPr>
            <a:endParaRPr lang="nb-NO"/>
          </a:p>
        </c:txPr>
        <c:crossAx val="1740257535"/>
        <c:crosses val="autoZero"/>
        <c:crossBetween val="midCat"/>
        <c:majorUnit val="0.1"/>
        <c:minorUnit val="5.000000000000001E-2"/>
      </c:valAx>
      <c:valAx>
        <c:axId val="1740257535"/>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nb-NO"/>
          </a:p>
        </c:txPr>
        <c:crossAx val="1740256703"/>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Times New Roman" panose="02020603050405020304" pitchFamily="18" charset="0"/>
          <a:cs typeface="Times New Roman" panose="02020603050405020304" pitchFamily="18" charset="0"/>
        </a:defRPr>
      </a:pPr>
      <a:endParaRPr lang="nb-NO"/>
    </a:p>
  </c:txPr>
  <c:externalData r:id="rId3">
    <c:autoUpdate val="0"/>
  </c:externalData>
  <c:userShapes r:id="rId4"/>
</c:chartSpace>
</file>

<file path=ppt/charts/chart4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100" b="0" i="0" u="none" strike="noStrike" kern="1200" spc="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r>
              <a:rPr lang="en-GB" sz="1100" err="1">
                <a:solidFill>
                  <a:schemeClr val="tx1">
                    <a:lumMod val="95000"/>
                    <a:lumOff val="5000"/>
                  </a:schemeClr>
                </a:solidFill>
              </a:rPr>
              <a:t>Sidefriksjon</a:t>
            </a:r>
            <a:r>
              <a:rPr lang="en-GB" sz="1100">
                <a:solidFill>
                  <a:schemeClr val="tx1">
                    <a:lumMod val="95000"/>
                    <a:lumOff val="5000"/>
                  </a:schemeClr>
                </a:solidFill>
              </a:rPr>
              <a:t>, </a:t>
            </a:r>
            <a:r>
              <a:rPr lang="en-GB" sz="1100">
                <a:solidFill>
                  <a:schemeClr val="tx1">
                    <a:lumMod val="95000"/>
                    <a:lumOff val="5000"/>
                  </a:schemeClr>
                </a:solidFill>
                <a:effectLst/>
              </a:rPr>
              <a:t>f</a:t>
            </a:r>
            <a:r>
              <a:rPr lang="en-GB" sz="1100" baseline="-25000">
                <a:solidFill>
                  <a:schemeClr val="tx1">
                    <a:lumMod val="95000"/>
                    <a:lumOff val="5000"/>
                  </a:schemeClr>
                </a:solidFill>
                <a:effectLst/>
              </a:rPr>
              <a:t>s</a:t>
            </a:r>
            <a:endParaRPr lang="en-GB" sz="1100">
              <a:solidFill>
                <a:schemeClr val="tx1">
                  <a:lumMod val="95000"/>
                  <a:lumOff val="5000"/>
                </a:schemeClr>
              </a:solidFill>
              <a:effectLst/>
            </a:endParaRP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100" b="0" i="0" u="none" strike="noStrike" kern="1200" spc="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manualLayout>
          <c:layoutTarget val="inner"/>
          <c:xMode val="edge"/>
          <c:yMode val="edge"/>
          <c:x val="0.11940358987321087"/>
          <c:y val="0.18554301075268817"/>
          <c:w val="0.81732307629966916"/>
          <c:h val="0.77273058542413386"/>
        </c:manualLayout>
      </c:layout>
      <c:scatterChart>
        <c:scatterStyle val="smoothMarker"/>
        <c:varyColors val="0"/>
        <c:ser>
          <c:idx val="0"/>
          <c:order val="0"/>
          <c:tx>
            <c:strRef>
              <c:f>Sheet1!$G$2</c:f>
              <c:strCache>
                <c:ptCount val="1"/>
                <c:pt idx="0">
                  <c:v>A</c:v>
                </c:pt>
              </c:strCache>
            </c:strRef>
          </c:tx>
          <c:spPr>
            <a:ln w="12700" cap="rnd">
              <a:solidFill>
                <a:srgbClr val="0070C0"/>
              </a:solidFill>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Sheet1!$G$4:$G$79</c:f>
              <c:numCache>
                <c:formatCode>0.0</c:formatCode>
                <c:ptCount val="76"/>
                <c:pt idx="0">
                  <c:v>-0.9</c:v>
                </c:pt>
                <c:pt idx="1">
                  <c:v>0.90000000000000013</c:v>
                </c:pt>
                <c:pt idx="2">
                  <c:v>2.0999999999999996</c:v>
                </c:pt>
                <c:pt idx="3">
                  <c:v>3.75</c:v>
                </c:pt>
                <c:pt idx="4">
                  <c:v>4.9499999999999993</c:v>
                </c:pt>
                <c:pt idx="5">
                  <c:v>6.75</c:v>
                </c:pt>
                <c:pt idx="6">
                  <c:v>8.5500000000000007</c:v>
                </c:pt>
                <c:pt idx="7">
                  <c:v>10.199999999999999</c:v>
                </c:pt>
                <c:pt idx="8">
                  <c:v>11.399999999999999</c:v>
                </c:pt>
                <c:pt idx="9">
                  <c:v>13.200000000000001</c:v>
                </c:pt>
                <c:pt idx="10">
                  <c:v>14.399999999999999</c:v>
                </c:pt>
                <c:pt idx="11">
                  <c:v>16.049999999999997</c:v>
                </c:pt>
                <c:pt idx="12">
                  <c:v>17.850000000000001</c:v>
                </c:pt>
                <c:pt idx="13">
                  <c:v>19.649999999999999</c:v>
                </c:pt>
                <c:pt idx="14">
                  <c:v>20.85</c:v>
                </c:pt>
                <c:pt idx="15">
                  <c:v>22.5</c:v>
                </c:pt>
                <c:pt idx="16">
                  <c:v>23.700000000000003</c:v>
                </c:pt>
                <c:pt idx="17">
                  <c:v>25.5</c:v>
                </c:pt>
                <c:pt idx="18">
                  <c:v>27.299999999999997</c:v>
                </c:pt>
                <c:pt idx="19">
                  <c:v>28.950000000000003</c:v>
                </c:pt>
                <c:pt idx="20">
                  <c:v>30.150000000000002</c:v>
                </c:pt>
                <c:pt idx="21">
                  <c:v>31.950000000000003</c:v>
                </c:pt>
                <c:pt idx="22">
                  <c:v>33.150000000000006</c:v>
                </c:pt>
                <c:pt idx="23">
                  <c:v>34.799999999999997</c:v>
                </c:pt>
                <c:pt idx="24">
                  <c:v>36.599999999999994</c:v>
                </c:pt>
                <c:pt idx="25">
                  <c:v>38.400000000000006</c:v>
                </c:pt>
                <c:pt idx="26">
                  <c:v>39.599999999999994</c:v>
                </c:pt>
                <c:pt idx="27">
                  <c:v>41.25</c:v>
                </c:pt>
                <c:pt idx="28">
                  <c:v>42.45</c:v>
                </c:pt>
                <c:pt idx="29">
                  <c:v>44.25</c:v>
                </c:pt>
                <c:pt idx="30">
                  <c:v>46.05</c:v>
                </c:pt>
                <c:pt idx="31">
                  <c:v>47.699999999999996</c:v>
                </c:pt>
                <c:pt idx="32">
                  <c:v>48.900000000000006</c:v>
                </c:pt>
                <c:pt idx="33">
                  <c:v>50.699999999999996</c:v>
                </c:pt>
                <c:pt idx="34">
                  <c:v>51.900000000000006</c:v>
                </c:pt>
                <c:pt idx="35">
                  <c:v>53.550000000000004</c:v>
                </c:pt>
                <c:pt idx="36">
                  <c:v>55.349999999999994</c:v>
                </c:pt>
                <c:pt idx="37">
                  <c:v>57.150000000000006</c:v>
                </c:pt>
                <c:pt idx="38">
                  <c:v>58.349999999999994</c:v>
                </c:pt>
                <c:pt idx="39">
                  <c:v>60</c:v>
                </c:pt>
                <c:pt idx="40">
                  <c:v>61.199999999999996</c:v>
                </c:pt>
                <c:pt idx="41">
                  <c:v>63</c:v>
                </c:pt>
                <c:pt idx="42">
                  <c:v>64.800000000000011</c:v>
                </c:pt>
                <c:pt idx="43">
                  <c:v>66.449999999999989</c:v>
                </c:pt>
                <c:pt idx="44">
                  <c:v>67.650000000000006</c:v>
                </c:pt>
                <c:pt idx="45">
                  <c:v>69.449999999999989</c:v>
                </c:pt>
                <c:pt idx="46">
                  <c:v>70.650000000000006</c:v>
                </c:pt>
                <c:pt idx="47">
                  <c:v>72.300000000000011</c:v>
                </c:pt>
                <c:pt idx="48">
                  <c:v>74.099999999999994</c:v>
                </c:pt>
                <c:pt idx="49">
                  <c:v>75.900000000000006</c:v>
                </c:pt>
                <c:pt idx="50">
                  <c:v>77.099999999999994</c:v>
                </c:pt>
                <c:pt idx="51">
                  <c:v>78.75</c:v>
                </c:pt>
                <c:pt idx="52">
                  <c:v>79.949999999999989</c:v>
                </c:pt>
                <c:pt idx="53">
                  <c:v>81.75</c:v>
                </c:pt>
                <c:pt idx="54">
                  <c:v>83.550000000000011</c:v>
                </c:pt>
                <c:pt idx="55">
                  <c:v>85.199999999999989</c:v>
                </c:pt>
                <c:pt idx="56">
                  <c:v>86.4</c:v>
                </c:pt>
                <c:pt idx="57">
                  <c:v>88.199999999999989</c:v>
                </c:pt>
                <c:pt idx="58">
                  <c:v>89.4</c:v>
                </c:pt>
                <c:pt idx="59">
                  <c:v>91.050000000000011</c:v>
                </c:pt>
                <c:pt idx="60">
                  <c:v>92.85</c:v>
                </c:pt>
                <c:pt idx="61">
                  <c:v>94.649999999999991</c:v>
                </c:pt>
                <c:pt idx="62">
                  <c:v>95.850000000000009</c:v>
                </c:pt>
                <c:pt idx="63">
                  <c:v>97.5</c:v>
                </c:pt>
                <c:pt idx="64">
                  <c:v>98.699999999999989</c:v>
                </c:pt>
                <c:pt idx="65">
                  <c:v>100.5</c:v>
                </c:pt>
                <c:pt idx="66">
                  <c:v>102.30000000000001</c:v>
                </c:pt>
                <c:pt idx="67">
                  <c:v>103.94999999999999</c:v>
                </c:pt>
                <c:pt idx="68">
                  <c:v>105.14999999999999</c:v>
                </c:pt>
                <c:pt idx="69">
                  <c:v>106.94999999999999</c:v>
                </c:pt>
                <c:pt idx="70">
                  <c:v>108.14999999999999</c:v>
                </c:pt>
                <c:pt idx="71">
                  <c:v>109.80000000000001</c:v>
                </c:pt>
                <c:pt idx="72">
                  <c:v>111.60000000000001</c:v>
                </c:pt>
                <c:pt idx="73">
                  <c:v>113.39999999999999</c:v>
                </c:pt>
                <c:pt idx="74">
                  <c:v>114.60000000000001</c:v>
                </c:pt>
                <c:pt idx="75">
                  <c:v>116.25</c:v>
                </c:pt>
              </c:numCache>
            </c:numRef>
          </c:yVal>
          <c:smooth val="1"/>
          <c:extLst>
            <c:ext xmlns:c16="http://schemas.microsoft.com/office/drawing/2014/chart" uri="{C3380CC4-5D6E-409C-BE32-E72D297353CC}">
              <c16:uniqueId val="{00000000-56A1-4263-AD2E-DD1977E8CEB1}"/>
            </c:ext>
          </c:extLst>
        </c:ser>
        <c:ser>
          <c:idx val="1"/>
          <c:order val="1"/>
          <c:tx>
            <c:strRef>
              <c:f>Sheet1!$H$2</c:f>
              <c:strCache>
                <c:ptCount val="1"/>
                <c:pt idx="0">
                  <c:v>B</c:v>
                </c:pt>
              </c:strCache>
            </c:strRef>
          </c:tx>
          <c:spPr>
            <a:ln w="12700" cap="rnd">
              <a:solidFill>
                <a:schemeClr val="accent6">
                  <a:lumMod val="75000"/>
                </a:schemeClr>
              </a:solid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Sheet1!$H$4:$H$79</c:f>
              <c:numCache>
                <c:formatCode>0.0</c:formatCode>
                <c:ptCount val="76"/>
                <c:pt idx="0">
                  <c:v>-5.39</c:v>
                </c:pt>
                <c:pt idx="1">
                  <c:v>-3.59</c:v>
                </c:pt>
                <c:pt idx="2">
                  <c:v>-2.3900000000000006</c:v>
                </c:pt>
                <c:pt idx="3">
                  <c:v>-0.73999999999999977</c:v>
                </c:pt>
                <c:pt idx="4">
                  <c:v>0.45999999999999946</c:v>
                </c:pt>
                <c:pt idx="5">
                  <c:v>2.2599999999999998</c:v>
                </c:pt>
                <c:pt idx="6">
                  <c:v>4.0600000000000014</c:v>
                </c:pt>
                <c:pt idx="7">
                  <c:v>5.71</c:v>
                </c:pt>
                <c:pt idx="8">
                  <c:v>6.9099999999999993</c:v>
                </c:pt>
                <c:pt idx="9">
                  <c:v>8.7100000000000026</c:v>
                </c:pt>
                <c:pt idx="10">
                  <c:v>9.91</c:v>
                </c:pt>
                <c:pt idx="11">
                  <c:v>11.559999999999999</c:v>
                </c:pt>
                <c:pt idx="12">
                  <c:v>13.360000000000003</c:v>
                </c:pt>
                <c:pt idx="13">
                  <c:v>15.16</c:v>
                </c:pt>
                <c:pt idx="14">
                  <c:v>16.36</c:v>
                </c:pt>
                <c:pt idx="15">
                  <c:v>18.009999999999998</c:v>
                </c:pt>
                <c:pt idx="16">
                  <c:v>19.21</c:v>
                </c:pt>
                <c:pt idx="17">
                  <c:v>21.009999999999998</c:v>
                </c:pt>
                <c:pt idx="18">
                  <c:v>22.809999999999995</c:v>
                </c:pt>
                <c:pt idx="19">
                  <c:v>24.46</c:v>
                </c:pt>
                <c:pt idx="20">
                  <c:v>25.66</c:v>
                </c:pt>
                <c:pt idx="21">
                  <c:v>27.46</c:v>
                </c:pt>
                <c:pt idx="22">
                  <c:v>28.660000000000004</c:v>
                </c:pt>
                <c:pt idx="23">
                  <c:v>30.309999999999995</c:v>
                </c:pt>
                <c:pt idx="24">
                  <c:v>32.109999999999985</c:v>
                </c:pt>
                <c:pt idx="25">
                  <c:v>33.909999999999997</c:v>
                </c:pt>
                <c:pt idx="26">
                  <c:v>35.109999999999985</c:v>
                </c:pt>
                <c:pt idx="27">
                  <c:v>36.759999999999991</c:v>
                </c:pt>
                <c:pt idx="28">
                  <c:v>37.959999999999994</c:v>
                </c:pt>
                <c:pt idx="29">
                  <c:v>39.759999999999991</c:v>
                </c:pt>
                <c:pt idx="30">
                  <c:v>41.559999999999988</c:v>
                </c:pt>
                <c:pt idx="31">
                  <c:v>43.209999999999994</c:v>
                </c:pt>
                <c:pt idx="32">
                  <c:v>44.41</c:v>
                </c:pt>
                <c:pt idx="33">
                  <c:v>46.209999999999994</c:v>
                </c:pt>
                <c:pt idx="34">
                  <c:v>47.41</c:v>
                </c:pt>
                <c:pt idx="35">
                  <c:v>49.06</c:v>
                </c:pt>
                <c:pt idx="36">
                  <c:v>50.859999999999985</c:v>
                </c:pt>
                <c:pt idx="37">
                  <c:v>52.66</c:v>
                </c:pt>
                <c:pt idx="38">
                  <c:v>53.859999999999985</c:v>
                </c:pt>
                <c:pt idx="39">
                  <c:v>55.509999999999991</c:v>
                </c:pt>
                <c:pt idx="40">
                  <c:v>56.709999999999994</c:v>
                </c:pt>
                <c:pt idx="41">
                  <c:v>58.509999999999991</c:v>
                </c:pt>
                <c:pt idx="42">
                  <c:v>60.31</c:v>
                </c:pt>
                <c:pt idx="43">
                  <c:v>61.95999999999998</c:v>
                </c:pt>
                <c:pt idx="44">
                  <c:v>63.16</c:v>
                </c:pt>
                <c:pt idx="45">
                  <c:v>64.959999999999994</c:v>
                </c:pt>
                <c:pt idx="46">
                  <c:v>66.160000000000011</c:v>
                </c:pt>
                <c:pt idx="47">
                  <c:v>67.810000000000016</c:v>
                </c:pt>
                <c:pt idx="48">
                  <c:v>69.61</c:v>
                </c:pt>
                <c:pt idx="49">
                  <c:v>71.410000000000011</c:v>
                </c:pt>
                <c:pt idx="50">
                  <c:v>72.61</c:v>
                </c:pt>
                <c:pt idx="51">
                  <c:v>74.260000000000005</c:v>
                </c:pt>
                <c:pt idx="52">
                  <c:v>75.459999999999994</c:v>
                </c:pt>
                <c:pt idx="53">
                  <c:v>77.260000000000005</c:v>
                </c:pt>
                <c:pt idx="54">
                  <c:v>79.060000000000016</c:v>
                </c:pt>
                <c:pt idx="55">
                  <c:v>80.709999999999994</c:v>
                </c:pt>
                <c:pt idx="56">
                  <c:v>81.910000000000011</c:v>
                </c:pt>
                <c:pt idx="57">
                  <c:v>83.71</c:v>
                </c:pt>
                <c:pt idx="58">
                  <c:v>84.910000000000011</c:v>
                </c:pt>
                <c:pt idx="59">
                  <c:v>86.560000000000016</c:v>
                </c:pt>
                <c:pt idx="60">
                  <c:v>88.36</c:v>
                </c:pt>
                <c:pt idx="61">
                  <c:v>90.16</c:v>
                </c:pt>
                <c:pt idx="62">
                  <c:v>91.360000000000014</c:v>
                </c:pt>
                <c:pt idx="63">
                  <c:v>93.01</c:v>
                </c:pt>
                <c:pt idx="64">
                  <c:v>94.21</c:v>
                </c:pt>
                <c:pt idx="65">
                  <c:v>96.01</c:v>
                </c:pt>
                <c:pt idx="66">
                  <c:v>97.810000000000016</c:v>
                </c:pt>
                <c:pt idx="67">
                  <c:v>99.46</c:v>
                </c:pt>
                <c:pt idx="68">
                  <c:v>100.66</c:v>
                </c:pt>
                <c:pt idx="69">
                  <c:v>102.46</c:v>
                </c:pt>
                <c:pt idx="70">
                  <c:v>103.66</c:v>
                </c:pt>
                <c:pt idx="71">
                  <c:v>105.31000000000002</c:v>
                </c:pt>
                <c:pt idx="72">
                  <c:v>107.11000000000001</c:v>
                </c:pt>
                <c:pt idx="73">
                  <c:v>108.91</c:v>
                </c:pt>
                <c:pt idx="74">
                  <c:v>110.11000000000001</c:v>
                </c:pt>
                <c:pt idx="75">
                  <c:v>111.76</c:v>
                </c:pt>
              </c:numCache>
            </c:numRef>
          </c:yVal>
          <c:smooth val="1"/>
          <c:extLst>
            <c:ext xmlns:c16="http://schemas.microsoft.com/office/drawing/2014/chart" uri="{C3380CC4-5D6E-409C-BE32-E72D297353CC}">
              <c16:uniqueId val="{00000001-56A1-4263-AD2E-DD1977E8CEB1}"/>
            </c:ext>
          </c:extLst>
        </c:ser>
        <c:ser>
          <c:idx val="2"/>
          <c:order val="2"/>
          <c:tx>
            <c:strRef>
              <c:f>Sheet1!$I$2</c:f>
              <c:strCache>
                <c:ptCount val="1"/>
                <c:pt idx="0">
                  <c:v>C</c:v>
                </c:pt>
              </c:strCache>
            </c:strRef>
          </c:tx>
          <c:spPr>
            <a:ln w="12700" cap="rnd">
              <a:solidFill>
                <a:srgbClr val="FFC000"/>
              </a:solid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Sheet1!$I$4:$I$79</c:f>
              <c:numCache>
                <c:formatCode>0.0</c:formatCode>
                <c:ptCount val="76"/>
                <c:pt idx="0">
                  <c:v>-11.8</c:v>
                </c:pt>
                <c:pt idx="1">
                  <c:v>-10</c:v>
                </c:pt>
                <c:pt idx="2">
                  <c:v>-8.8000000000000007</c:v>
                </c:pt>
                <c:pt idx="3">
                  <c:v>-7.15</c:v>
                </c:pt>
                <c:pt idx="4">
                  <c:v>-5.9500000000000011</c:v>
                </c:pt>
                <c:pt idx="5">
                  <c:v>-4.1500000000000004</c:v>
                </c:pt>
                <c:pt idx="6">
                  <c:v>-2.3499999999999996</c:v>
                </c:pt>
                <c:pt idx="7">
                  <c:v>-0.70000000000000107</c:v>
                </c:pt>
                <c:pt idx="8">
                  <c:v>0.49999999999999822</c:v>
                </c:pt>
                <c:pt idx="9">
                  <c:v>2.3000000000000007</c:v>
                </c:pt>
                <c:pt idx="10">
                  <c:v>3.4999999999999982</c:v>
                </c:pt>
                <c:pt idx="11">
                  <c:v>5.1499999999999968</c:v>
                </c:pt>
                <c:pt idx="12">
                  <c:v>6.9500000000000011</c:v>
                </c:pt>
                <c:pt idx="13">
                  <c:v>8.7499999999999982</c:v>
                </c:pt>
                <c:pt idx="14">
                  <c:v>9.9500000000000011</c:v>
                </c:pt>
                <c:pt idx="15">
                  <c:v>11.6</c:v>
                </c:pt>
                <c:pt idx="16">
                  <c:v>12.800000000000002</c:v>
                </c:pt>
                <c:pt idx="17">
                  <c:v>14.6</c:v>
                </c:pt>
                <c:pt idx="18">
                  <c:v>16.399999999999999</c:v>
                </c:pt>
                <c:pt idx="19">
                  <c:v>18.050000000000004</c:v>
                </c:pt>
                <c:pt idx="20">
                  <c:v>19.25</c:v>
                </c:pt>
                <c:pt idx="21">
                  <c:v>21.050000000000004</c:v>
                </c:pt>
                <c:pt idx="22">
                  <c:v>22.250000000000007</c:v>
                </c:pt>
                <c:pt idx="23">
                  <c:v>23.9</c:v>
                </c:pt>
                <c:pt idx="24">
                  <c:v>25.699999999999996</c:v>
                </c:pt>
                <c:pt idx="25">
                  <c:v>27.500000000000007</c:v>
                </c:pt>
                <c:pt idx="26">
                  <c:v>28.699999999999996</c:v>
                </c:pt>
                <c:pt idx="27">
                  <c:v>30.35</c:v>
                </c:pt>
                <c:pt idx="28">
                  <c:v>31.550000000000004</c:v>
                </c:pt>
                <c:pt idx="29">
                  <c:v>33.35</c:v>
                </c:pt>
                <c:pt idx="30">
                  <c:v>35.15</c:v>
                </c:pt>
                <c:pt idx="31">
                  <c:v>36.799999999999997</c:v>
                </c:pt>
                <c:pt idx="32">
                  <c:v>38.000000000000007</c:v>
                </c:pt>
                <c:pt idx="33">
                  <c:v>39.799999999999997</c:v>
                </c:pt>
                <c:pt idx="34">
                  <c:v>41.000000000000007</c:v>
                </c:pt>
                <c:pt idx="35">
                  <c:v>42.650000000000006</c:v>
                </c:pt>
                <c:pt idx="36">
                  <c:v>44.449999999999996</c:v>
                </c:pt>
                <c:pt idx="37">
                  <c:v>46.250000000000007</c:v>
                </c:pt>
                <c:pt idx="38">
                  <c:v>47.449999999999996</c:v>
                </c:pt>
                <c:pt idx="39">
                  <c:v>49.1</c:v>
                </c:pt>
                <c:pt idx="40">
                  <c:v>50.3</c:v>
                </c:pt>
                <c:pt idx="41">
                  <c:v>52.1</c:v>
                </c:pt>
                <c:pt idx="42">
                  <c:v>53.900000000000013</c:v>
                </c:pt>
                <c:pt idx="43">
                  <c:v>55.54999999999999</c:v>
                </c:pt>
                <c:pt idx="44">
                  <c:v>56.750000000000007</c:v>
                </c:pt>
                <c:pt idx="45">
                  <c:v>58.54999999999999</c:v>
                </c:pt>
                <c:pt idx="46">
                  <c:v>59.750000000000007</c:v>
                </c:pt>
                <c:pt idx="47">
                  <c:v>61.400000000000013</c:v>
                </c:pt>
                <c:pt idx="48">
                  <c:v>63.199999999999996</c:v>
                </c:pt>
                <c:pt idx="49">
                  <c:v>65</c:v>
                </c:pt>
                <c:pt idx="50">
                  <c:v>66.199999999999989</c:v>
                </c:pt>
                <c:pt idx="51">
                  <c:v>67.849999999999994</c:v>
                </c:pt>
                <c:pt idx="52">
                  <c:v>69.049999999999983</c:v>
                </c:pt>
                <c:pt idx="53">
                  <c:v>70.849999999999994</c:v>
                </c:pt>
                <c:pt idx="54">
                  <c:v>72.650000000000006</c:v>
                </c:pt>
                <c:pt idx="55">
                  <c:v>74.299999999999983</c:v>
                </c:pt>
                <c:pt idx="56">
                  <c:v>75.5</c:v>
                </c:pt>
                <c:pt idx="57">
                  <c:v>77.299999999999983</c:v>
                </c:pt>
                <c:pt idx="58">
                  <c:v>78.5</c:v>
                </c:pt>
                <c:pt idx="59">
                  <c:v>80.150000000000006</c:v>
                </c:pt>
                <c:pt idx="60">
                  <c:v>81.949999999999989</c:v>
                </c:pt>
                <c:pt idx="61">
                  <c:v>83.749999999999986</c:v>
                </c:pt>
                <c:pt idx="62">
                  <c:v>84.95</c:v>
                </c:pt>
                <c:pt idx="63">
                  <c:v>86.6</c:v>
                </c:pt>
                <c:pt idx="64">
                  <c:v>87.799999999999983</c:v>
                </c:pt>
                <c:pt idx="65">
                  <c:v>89.6</c:v>
                </c:pt>
                <c:pt idx="66">
                  <c:v>91.4</c:v>
                </c:pt>
                <c:pt idx="67">
                  <c:v>93.049999999999983</c:v>
                </c:pt>
                <c:pt idx="68">
                  <c:v>94.249999999999986</c:v>
                </c:pt>
                <c:pt idx="69">
                  <c:v>96.049999999999983</c:v>
                </c:pt>
                <c:pt idx="70">
                  <c:v>97.249999999999986</c:v>
                </c:pt>
                <c:pt idx="71">
                  <c:v>98.9</c:v>
                </c:pt>
                <c:pt idx="72">
                  <c:v>100.7</c:v>
                </c:pt>
                <c:pt idx="73">
                  <c:v>102.49999999999999</c:v>
                </c:pt>
                <c:pt idx="74">
                  <c:v>103.7</c:v>
                </c:pt>
                <c:pt idx="75">
                  <c:v>105.35</c:v>
                </c:pt>
              </c:numCache>
            </c:numRef>
          </c:yVal>
          <c:smooth val="1"/>
          <c:extLst>
            <c:ext xmlns:c16="http://schemas.microsoft.com/office/drawing/2014/chart" uri="{C3380CC4-5D6E-409C-BE32-E72D297353CC}">
              <c16:uniqueId val="{00000002-56A1-4263-AD2E-DD1977E8CEB1}"/>
            </c:ext>
          </c:extLst>
        </c:ser>
        <c:ser>
          <c:idx val="3"/>
          <c:order val="3"/>
          <c:tx>
            <c:strRef>
              <c:f>Sheet1!$J$2</c:f>
              <c:strCache>
                <c:ptCount val="1"/>
                <c:pt idx="0">
                  <c:v>D</c:v>
                </c:pt>
              </c:strCache>
            </c:strRef>
          </c:tx>
          <c:spPr>
            <a:ln w="12700" cap="rnd">
              <a:solidFill>
                <a:srgbClr val="C00000"/>
              </a:solid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Sheet1!$J$4:$J$79</c:f>
              <c:numCache>
                <c:formatCode>0.0</c:formatCode>
                <c:ptCount val="76"/>
                <c:pt idx="0">
                  <c:v>-18.5</c:v>
                </c:pt>
                <c:pt idx="1">
                  <c:v>-16.700000000000003</c:v>
                </c:pt>
                <c:pt idx="2">
                  <c:v>-15.500000000000002</c:v>
                </c:pt>
                <c:pt idx="3">
                  <c:v>-13.850000000000001</c:v>
                </c:pt>
                <c:pt idx="4">
                  <c:v>-12.650000000000002</c:v>
                </c:pt>
                <c:pt idx="5">
                  <c:v>-10.850000000000001</c:v>
                </c:pt>
                <c:pt idx="6">
                  <c:v>-9.0500000000000007</c:v>
                </c:pt>
                <c:pt idx="7">
                  <c:v>-7.4000000000000021</c:v>
                </c:pt>
                <c:pt idx="8">
                  <c:v>-6.2000000000000028</c:v>
                </c:pt>
                <c:pt idx="9">
                  <c:v>-4.4000000000000004</c:v>
                </c:pt>
                <c:pt idx="10">
                  <c:v>-3.2000000000000028</c:v>
                </c:pt>
                <c:pt idx="11">
                  <c:v>-1.5500000000000043</c:v>
                </c:pt>
                <c:pt idx="12">
                  <c:v>0.25</c:v>
                </c:pt>
                <c:pt idx="13">
                  <c:v>2.0499999999999972</c:v>
                </c:pt>
                <c:pt idx="14">
                  <c:v>3.25</c:v>
                </c:pt>
                <c:pt idx="15">
                  <c:v>4.8999999999999986</c:v>
                </c:pt>
                <c:pt idx="16">
                  <c:v>6.1000000000000014</c:v>
                </c:pt>
                <c:pt idx="17">
                  <c:v>7.8999999999999986</c:v>
                </c:pt>
                <c:pt idx="18">
                  <c:v>9.6999999999999957</c:v>
                </c:pt>
                <c:pt idx="19">
                  <c:v>11.350000000000001</c:v>
                </c:pt>
                <c:pt idx="20">
                  <c:v>12.55</c:v>
                </c:pt>
                <c:pt idx="21">
                  <c:v>14.350000000000001</c:v>
                </c:pt>
                <c:pt idx="22">
                  <c:v>15.550000000000004</c:v>
                </c:pt>
                <c:pt idx="23">
                  <c:v>17.199999999999996</c:v>
                </c:pt>
                <c:pt idx="24">
                  <c:v>18.999999999999993</c:v>
                </c:pt>
                <c:pt idx="25">
                  <c:v>20.800000000000004</c:v>
                </c:pt>
                <c:pt idx="26">
                  <c:v>21.999999999999993</c:v>
                </c:pt>
                <c:pt idx="27">
                  <c:v>23.65</c:v>
                </c:pt>
                <c:pt idx="28">
                  <c:v>24.85</c:v>
                </c:pt>
                <c:pt idx="29">
                  <c:v>26.65</c:v>
                </c:pt>
                <c:pt idx="30">
                  <c:v>28.449999999999996</c:v>
                </c:pt>
                <c:pt idx="31">
                  <c:v>30.099999999999994</c:v>
                </c:pt>
                <c:pt idx="32">
                  <c:v>31.300000000000004</c:v>
                </c:pt>
                <c:pt idx="33">
                  <c:v>33.099999999999994</c:v>
                </c:pt>
                <c:pt idx="34">
                  <c:v>34.300000000000004</c:v>
                </c:pt>
                <c:pt idx="35">
                  <c:v>35.950000000000003</c:v>
                </c:pt>
                <c:pt idx="36">
                  <c:v>37.749999999999993</c:v>
                </c:pt>
                <c:pt idx="37">
                  <c:v>39.550000000000004</c:v>
                </c:pt>
                <c:pt idx="38">
                  <c:v>40.749999999999993</c:v>
                </c:pt>
                <c:pt idx="39">
                  <c:v>42.4</c:v>
                </c:pt>
                <c:pt idx="40">
                  <c:v>43.599999999999994</c:v>
                </c:pt>
                <c:pt idx="41">
                  <c:v>45.4</c:v>
                </c:pt>
                <c:pt idx="42">
                  <c:v>47.20000000000001</c:v>
                </c:pt>
                <c:pt idx="43">
                  <c:v>48.849999999999987</c:v>
                </c:pt>
                <c:pt idx="44">
                  <c:v>50.050000000000004</c:v>
                </c:pt>
                <c:pt idx="45">
                  <c:v>51.849999999999987</c:v>
                </c:pt>
                <c:pt idx="46">
                  <c:v>53.050000000000004</c:v>
                </c:pt>
                <c:pt idx="47">
                  <c:v>54.70000000000001</c:v>
                </c:pt>
                <c:pt idx="48">
                  <c:v>56.499999999999993</c:v>
                </c:pt>
                <c:pt idx="49">
                  <c:v>58.300000000000004</c:v>
                </c:pt>
                <c:pt idx="50">
                  <c:v>59.499999999999993</c:v>
                </c:pt>
                <c:pt idx="51">
                  <c:v>61.15</c:v>
                </c:pt>
                <c:pt idx="52">
                  <c:v>62.349999999999987</c:v>
                </c:pt>
                <c:pt idx="53">
                  <c:v>64.150000000000006</c:v>
                </c:pt>
                <c:pt idx="54">
                  <c:v>65.950000000000017</c:v>
                </c:pt>
                <c:pt idx="55">
                  <c:v>67.599999999999994</c:v>
                </c:pt>
                <c:pt idx="56">
                  <c:v>68.800000000000011</c:v>
                </c:pt>
                <c:pt idx="57">
                  <c:v>70.599999999999994</c:v>
                </c:pt>
                <c:pt idx="58">
                  <c:v>71.800000000000011</c:v>
                </c:pt>
                <c:pt idx="59">
                  <c:v>73.450000000000017</c:v>
                </c:pt>
                <c:pt idx="60">
                  <c:v>75.25</c:v>
                </c:pt>
                <c:pt idx="61">
                  <c:v>77.049999999999983</c:v>
                </c:pt>
                <c:pt idx="62">
                  <c:v>78.25</c:v>
                </c:pt>
                <c:pt idx="63">
                  <c:v>79.900000000000006</c:v>
                </c:pt>
                <c:pt idx="64">
                  <c:v>81.099999999999994</c:v>
                </c:pt>
                <c:pt idx="65">
                  <c:v>82.9</c:v>
                </c:pt>
                <c:pt idx="66">
                  <c:v>84.700000000000017</c:v>
                </c:pt>
                <c:pt idx="67">
                  <c:v>86.35</c:v>
                </c:pt>
                <c:pt idx="68">
                  <c:v>87.549999999999983</c:v>
                </c:pt>
                <c:pt idx="69">
                  <c:v>89.35</c:v>
                </c:pt>
                <c:pt idx="70">
                  <c:v>90.549999999999983</c:v>
                </c:pt>
                <c:pt idx="71">
                  <c:v>92.200000000000017</c:v>
                </c:pt>
                <c:pt idx="72">
                  <c:v>94</c:v>
                </c:pt>
                <c:pt idx="73">
                  <c:v>95.799999999999983</c:v>
                </c:pt>
                <c:pt idx="74">
                  <c:v>97</c:v>
                </c:pt>
                <c:pt idx="75">
                  <c:v>98.65</c:v>
                </c:pt>
              </c:numCache>
            </c:numRef>
          </c:yVal>
          <c:smooth val="1"/>
          <c:extLst>
            <c:ext xmlns:c16="http://schemas.microsoft.com/office/drawing/2014/chart" uri="{C3380CC4-5D6E-409C-BE32-E72D297353CC}">
              <c16:uniqueId val="{00000003-56A1-4263-AD2E-DD1977E8CEB1}"/>
            </c:ext>
          </c:extLst>
        </c:ser>
        <c:dLbls>
          <c:showLegendKey val="0"/>
          <c:showVal val="0"/>
          <c:showCatName val="0"/>
          <c:showSerName val="0"/>
          <c:showPercent val="0"/>
          <c:showBubbleSize val="0"/>
        </c:dLbls>
        <c:axId val="405504000"/>
        <c:axId val="405518144"/>
      </c:scatterChart>
      <c:scatterChart>
        <c:scatterStyle val="lineMarker"/>
        <c:varyColors val="0"/>
        <c:ser>
          <c:idx val="4"/>
          <c:order val="4"/>
          <c:tx>
            <c:strRef>
              <c:f>Sheet1!$U$20</c:f>
              <c:strCache>
                <c:ptCount val="1"/>
                <c:pt idx="0">
                  <c:v>Clay</c:v>
                </c:pt>
              </c:strCache>
            </c:strRef>
          </c:tx>
          <c:spPr>
            <a:ln w="9525" cap="rnd">
              <a:solidFill>
                <a:schemeClr val="tx1">
                  <a:lumMod val="75000"/>
                  <a:lumOff val="25000"/>
                </a:schemeClr>
              </a:solidFill>
              <a:round/>
            </a:ln>
            <a:effectLst/>
          </c:spPr>
          <c:marker>
            <c:symbol val="none"/>
          </c:marker>
          <c:xVal>
            <c:numRef>
              <c:f>Sheet1!$U$21:$U$32</c:f>
              <c:numCache>
                <c:formatCode>General</c:formatCode>
                <c:ptCount val="12"/>
                <c:pt idx="0">
                  <c:v>-10</c:v>
                </c:pt>
                <c:pt idx="1">
                  <c:v>50</c:v>
                </c:pt>
                <c:pt idx="2">
                  <c:v>50</c:v>
                </c:pt>
                <c:pt idx="3">
                  <c:v>-10</c:v>
                </c:pt>
                <c:pt idx="4">
                  <c:v>-10</c:v>
                </c:pt>
                <c:pt idx="5">
                  <c:v>50</c:v>
                </c:pt>
                <c:pt idx="6">
                  <c:v>50</c:v>
                </c:pt>
                <c:pt idx="7">
                  <c:v>-10</c:v>
                </c:pt>
                <c:pt idx="8">
                  <c:v>-10</c:v>
                </c:pt>
                <c:pt idx="9">
                  <c:v>50</c:v>
                </c:pt>
                <c:pt idx="10">
                  <c:v>50</c:v>
                </c:pt>
                <c:pt idx="11">
                  <c:v>-10</c:v>
                </c:pt>
              </c:numCache>
            </c:numRef>
          </c:xVal>
          <c:yVal>
            <c:numRef>
              <c:f>Sheet1!$T$21:$T$32</c:f>
              <c:numCache>
                <c:formatCode>General</c:formatCode>
                <c:ptCount val="12"/>
                <c:pt idx="0">
                  <c:v>22.399999999999991</c:v>
                </c:pt>
                <c:pt idx="1">
                  <c:v>22.399999999999991</c:v>
                </c:pt>
                <c:pt idx="2">
                  <c:v>26.399999999999991</c:v>
                </c:pt>
                <c:pt idx="3">
                  <c:v>26.399999999999991</c:v>
                </c:pt>
                <c:pt idx="4">
                  <c:v>51.8</c:v>
                </c:pt>
                <c:pt idx="5">
                  <c:v>51.8</c:v>
                </c:pt>
                <c:pt idx="6">
                  <c:v>59.8</c:v>
                </c:pt>
                <c:pt idx="7">
                  <c:v>59.8</c:v>
                </c:pt>
                <c:pt idx="8">
                  <c:v>82.1</c:v>
                </c:pt>
                <c:pt idx="9">
                  <c:v>82.1</c:v>
                </c:pt>
                <c:pt idx="10">
                  <c:v>94.1</c:v>
                </c:pt>
                <c:pt idx="11">
                  <c:v>94.1</c:v>
                </c:pt>
              </c:numCache>
            </c:numRef>
          </c:yVal>
          <c:smooth val="0"/>
          <c:extLst>
            <c:ext xmlns:c16="http://schemas.microsoft.com/office/drawing/2014/chart" uri="{C3380CC4-5D6E-409C-BE32-E72D297353CC}">
              <c16:uniqueId val="{00000004-56A1-4263-AD2E-DD1977E8CEB1}"/>
            </c:ext>
          </c:extLst>
        </c:ser>
        <c:dLbls>
          <c:showLegendKey val="0"/>
          <c:showVal val="0"/>
          <c:showCatName val="0"/>
          <c:showSerName val="0"/>
          <c:showPercent val="0"/>
          <c:showBubbleSize val="0"/>
        </c:dLbls>
        <c:axId val="405504000"/>
        <c:axId val="405518144"/>
      </c:scatterChart>
      <c:valAx>
        <c:axId val="405504000"/>
        <c:scaling>
          <c:orientation val="minMax"/>
          <c:max val="4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405518144"/>
        <c:crosses val="autoZero"/>
        <c:crossBetween val="midCat"/>
        <c:majorUnit val="10"/>
        <c:minorUnit val="5"/>
      </c:valAx>
      <c:valAx>
        <c:axId val="40551814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405504000"/>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latin typeface="Times New Roman" panose="02020603050405020304" pitchFamily="18" charset="0"/>
          <a:cs typeface="Times New Roman" panose="02020603050405020304" pitchFamily="18" charset="0"/>
        </a:defRPr>
      </a:pPr>
      <a:endParaRPr lang="en-US"/>
    </a:p>
  </c:txPr>
  <c:externalData r:id="rId3">
    <c:autoUpdate val="0"/>
  </c:externalData>
  <c:userShapes r:id="rId4"/>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100" b="0" i="0" u="none" strike="noStrike" kern="1200" spc="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r>
              <a:rPr lang="en-GB" sz="1100" err="1">
                <a:solidFill>
                  <a:schemeClr val="tx1">
                    <a:lumMod val="95000"/>
                    <a:lumOff val="5000"/>
                  </a:schemeClr>
                </a:solidFill>
              </a:rPr>
              <a:t>Sidefriksjon</a:t>
            </a:r>
            <a:r>
              <a:rPr lang="en-GB" sz="1100">
                <a:solidFill>
                  <a:schemeClr val="tx1">
                    <a:lumMod val="95000"/>
                    <a:lumOff val="5000"/>
                  </a:schemeClr>
                </a:solidFill>
              </a:rPr>
              <a:t>, </a:t>
            </a:r>
            <a:r>
              <a:rPr lang="en-GB" sz="1100">
                <a:solidFill>
                  <a:schemeClr val="tx1">
                    <a:lumMod val="95000"/>
                    <a:lumOff val="5000"/>
                  </a:schemeClr>
                </a:solidFill>
                <a:effectLst/>
              </a:rPr>
              <a:t>f</a:t>
            </a:r>
            <a:r>
              <a:rPr lang="en-GB" sz="1100" baseline="-25000">
                <a:solidFill>
                  <a:schemeClr val="tx1">
                    <a:lumMod val="95000"/>
                    <a:lumOff val="5000"/>
                  </a:schemeClr>
                </a:solidFill>
                <a:effectLst/>
              </a:rPr>
              <a:t>s</a:t>
            </a:r>
            <a:endParaRPr lang="en-GB" sz="1100">
              <a:solidFill>
                <a:schemeClr val="tx1">
                  <a:lumMod val="95000"/>
                  <a:lumOff val="5000"/>
                </a:schemeClr>
              </a:solidFill>
              <a:effectLst/>
            </a:endParaRP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100" b="0" i="0" u="none" strike="noStrike" kern="1200" spc="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endParaRPr lang="nb-NO"/>
        </a:p>
      </c:txPr>
    </c:title>
    <c:autoTitleDeleted val="0"/>
    <c:plotArea>
      <c:layout>
        <c:manualLayout>
          <c:layoutTarget val="inner"/>
          <c:xMode val="edge"/>
          <c:yMode val="edge"/>
          <c:x val="0.11940358987321087"/>
          <c:y val="0.18554301075268817"/>
          <c:w val="0.81732307629966916"/>
          <c:h val="0.77273058542413386"/>
        </c:manualLayout>
      </c:layout>
      <c:scatterChart>
        <c:scatterStyle val="smoothMarker"/>
        <c:varyColors val="0"/>
        <c:ser>
          <c:idx val="0"/>
          <c:order val="0"/>
          <c:tx>
            <c:strRef>
              <c:f>Sheet1!$G$2</c:f>
              <c:strCache>
                <c:ptCount val="1"/>
                <c:pt idx="0">
                  <c:v>A</c:v>
                </c:pt>
              </c:strCache>
            </c:strRef>
          </c:tx>
          <c:spPr>
            <a:ln w="12700" cap="rnd">
              <a:solidFill>
                <a:srgbClr val="0070C0"/>
              </a:solidFill>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Sheet1!$G$4:$G$79</c:f>
              <c:numCache>
                <c:formatCode>0.0</c:formatCode>
                <c:ptCount val="76"/>
                <c:pt idx="0">
                  <c:v>-0.9</c:v>
                </c:pt>
                <c:pt idx="1">
                  <c:v>0.90000000000000013</c:v>
                </c:pt>
                <c:pt idx="2">
                  <c:v>2.0999999999999996</c:v>
                </c:pt>
                <c:pt idx="3">
                  <c:v>3.75</c:v>
                </c:pt>
                <c:pt idx="4">
                  <c:v>4.9499999999999993</c:v>
                </c:pt>
                <c:pt idx="5">
                  <c:v>6.75</c:v>
                </c:pt>
                <c:pt idx="6">
                  <c:v>8.5500000000000007</c:v>
                </c:pt>
                <c:pt idx="7">
                  <c:v>10.199999999999999</c:v>
                </c:pt>
                <c:pt idx="8">
                  <c:v>11.399999999999999</c:v>
                </c:pt>
                <c:pt idx="9">
                  <c:v>13.200000000000001</c:v>
                </c:pt>
                <c:pt idx="10">
                  <c:v>14.399999999999999</c:v>
                </c:pt>
                <c:pt idx="11">
                  <c:v>16.049999999999997</c:v>
                </c:pt>
                <c:pt idx="12">
                  <c:v>17.850000000000001</c:v>
                </c:pt>
                <c:pt idx="13">
                  <c:v>19.649999999999999</c:v>
                </c:pt>
                <c:pt idx="14">
                  <c:v>20.85</c:v>
                </c:pt>
                <c:pt idx="15">
                  <c:v>22.5</c:v>
                </c:pt>
                <c:pt idx="16">
                  <c:v>23.700000000000003</c:v>
                </c:pt>
                <c:pt idx="17">
                  <c:v>25.5</c:v>
                </c:pt>
                <c:pt idx="18">
                  <c:v>27.299999999999997</c:v>
                </c:pt>
                <c:pt idx="19">
                  <c:v>28.950000000000003</c:v>
                </c:pt>
                <c:pt idx="20">
                  <c:v>30.150000000000002</c:v>
                </c:pt>
                <c:pt idx="21">
                  <c:v>31.950000000000003</c:v>
                </c:pt>
                <c:pt idx="22">
                  <c:v>33.150000000000006</c:v>
                </c:pt>
                <c:pt idx="23">
                  <c:v>34.799999999999997</c:v>
                </c:pt>
                <c:pt idx="24">
                  <c:v>36.599999999999994</c:v>
                </c:pt>
                <c:pt idx="25">
                  <c:v>38.400000000000006</c:v>
                </c:pt>
                <c:pt idx="26">
                  <c:v>39.599999999999994</c:v>
                </c:pt>
                <c:pt idx="27">
                  <c:v>41.25</c:v>
                </c:pt>
                <c:pt idx="28">
                  <c:v>42.45</c:v>
                </c:pt>
                <c:pt idx="29">
                  <c:v>44.25</c:v>
                </c:pt>
                <c:pt idx="30">
                  <c:v>46.05</c:v>
                </c:pt>
                <c:pt idx="31">
                  <c:v>47.699999999999996</c:v>
                </c:pt>
                <c:pt idx="32">
                  <c:v>48.900000000000006</c:v>
                </c:pt>
                <c:pt idx="33">
                  <c:v>50.699999999999996</c:v>
                </c:pt>
                <c:pt idx="34">
                  <c:v>51.900000000000006</c:v>
                </c:pt>
                <c:pt idx="35">
                  <c:v>53.550000000000004</c:v>
                </c:pt>
                <c:pt idx="36">
                  <c:v>55.349999999999994</c:v>
                </c:pt>
                <c:pt idx="37">
                  <c:v>57.150000000000006</c:v>
                </c:pt>
                <c:pt idx="38">
                  <c:v>58.349999999999994</c:v>
                </c:pt>
                <c:pt idx="39">
                  <c:v>60</c:v>
                </c:pt>
                <c:pt idx="40">
                  <c:v>61.199999999999996</c:v>
                </c:pt>
                <c:pt idx="41">
                  <c:v>63</c:v>
                </c:pt>
                <c:pt idx="42">
                  <c:v>64.800000000000011</c:v>
                </c:pt>
                <c:pt idx="43">
                  <c:v>66.449999999999989</c:v>
                </c:pt>
                <c:pt idx="44">
                  <c:v>67.650000000000006</c:v>
                </c:pt>
                <c:pt idx="45">
                  <c:v>69.449999999999989</c:v>
                </c:pt>
                <c:pt idx="46">
                  <c:v>70.650000000000006</c:v>
                </c:pt>
                <c:pt idx="47">
                  <c:v>72.300000000000011</c:v>
                </c:pt>
                <c:pt idx="48">
                  <c:v>74.099999999999994</c:v>
                </c:pt>
                <c:pt idx="49">
                  <c:v>75.900000000000006</c:v>
                </c:pt>
                <c:pt idx="50">
                  <c:v>77.099999999999994</c:v>
                </c:pt>
                <c:pt idx="51">
                  <c:v>78.75</c:v>
                </c:pt>
                <c:pt idx="52">
                  <c:v>79.949999999999989</c:v>
                </c:pt>
                <c:pt idx="53">
                  <c:v>81.75</c:v>
                </c:pt>
                <c:pt idx="54">
                  <c:v>83.550000000000011</c:v>
                </c:pt>
                <c:pt idx="55">
                  <c:v>85.199999999999989</c:v>
                </c:pt>
                <c:pt idx="56">
                  <c:v>86.4</c:v>
                </c:pt>
                <c:pt idx="57">
                  <c:v>88.199999999999989</c:v>
                </c:pt>
                <c:pt idx="58">
                  <c:v>89.4</c:v>
                </c:pt>
                <c:pt idx="59">
                  <c:v>91.050000000000011</c:v>
                </c:pt>
                <c:pt idx="60">
                  <c:v>92.85</c:v>
                </c:pt>
                <c:pt idx="61">
                  <c:v>94.649999999999991</c:v>
                </c:pt>
                <c:pt idx="62">
                  <c:v>95.850000000000009</c:v>
                </c:pt>
                <c:pt idx="63">
                  <c:v>97.5</c:v>
                </c:pt>
                <c:pt idx="64">
                  <c:v>98.699999999999989</c:v>
                </c:pt>
                <c:pt idx="65">
                  <c:v>100.5</c:v>
                </c:pt>
                <c:pt idx="66">
                  <c:v>102.30000000000001</c:v>
                </c:pt>
                <c:pt idx="67">
                  <c:v>103.94999999999999</c:v>
                </c:pt>
                <c:pt idx="68">
                  <c:v>105.14999999999999</c:v>
                </c:pt>
                <c:pt idx="69">
                  <c:v>106.94999999999999</c:v>
                </c:pt>
                <c:pt idx="70">
                  <c:v>108.14999999999999</c:v>
                </c:pt>
                <c:pt idx="71">
                  <c:v>109.80000000000001</c:v>
                </c:pt>
                <c:pt idx="72">
                  <c:v>111.60000000000001</c:v>
                </c:pt>
                <c:pt idx="73">
                  <c:v>113.39999999999999</c:v>
                </c:pt>
                <c:pt idx="74">
                  <c:v>114.60000000000001</c:v>
                </c:pt>
                <c:pt idx="75">
                  <c:v>116.25</c:v>
                </c:pt>
              </c:numCache>
            </c:numRef>
          </c:yVal>
          <c:smooth val="1"/>
          <c:extLst>
            <c:ext xmlns:c16="http://schemas.microsoft.com/office/drawing/2014/chart" uri="{C3380CC4-5D6E-409C-BE32-E72D297353CC}">
              <c16:uniqueId val="{00000000-56A1-4263-AD2E-DD1977E8CEB1}"/>
            </c:ext>
          </c:extLst>
        </c:ser>
        <c:ser>
          <c:idx val="1"/>
          <c:order val="1"/>
          <c:tx>
            <c:strRef>
              <c:f>Sheet1!$H$2</c:f>
              <c:strCache>
                <c:ptCount val="1"/>
                <c:pt idx="0">
                  <c:v>B</c:v>
                </c:pt>
              </c:strCache>
            </c:strRef>
          </c:tx>
          <c:spPr>
            <a:ln w="12700" cap="rnd">
              <a:solidFill>
                <a:schemeClr val="accent6">
                  <a:lumMod val="75000"/>
                </a:schemeClr>
              </a:solid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Sheet1!$H$4:$H$79</c:f>
              <c:numCache>
                <c:formatCode>0.0</c:formatCode>
                <c:ptCount val="76"/>
                <c:pt idx="0">
                  <c:v>-5.39</c:v>
                </c:pt>
                <c:pt idx="1">
                  <c:v>-3.59</c:v>
                </c:pt>
                <c:pt idx="2">
                  <c:v>-2.3900000000000006</c:v>
                </c:pt>
                <c:pt idx="3">
                  <c:v>-0.73999999999999977</c:v>
                </c:pt>
                <c:pt idx="4">
                  <c:v>0.45999999999999946</c:v>
                </c:pt>
                <c:pt idx="5">
                  <c:v>2.2599999999999998</c:v>
                </c:pt>
                <c:pt idx="6">
                  <c:v>4.0600000000000014</c:v>
                </c:pt>
                <c:pt idx="7">
                  <c:v>5.71</c:v>
                </c:pt>
                <c:pt idx="8">
                  <c:v>6.9099999999999993</c:v>
                </c:pt>
                <c:pt idx="9">
                  <c:v>8.7100000000000026</c:v>
                </c:pt>
                <c:pt idx="10">
                  <c:v>9.91</c:v>
                </c:pt>
                <c:pt idx="11">
                  <c:v>11.559999999999999</c:v>
                </c:pt>
                <c:pt idx="12">
                  <c:v>13.360000000000003</c:v>
                </c:pt>
                <c:pt idx="13">
                  <c:v>15.16</c:v>
                </c:pt>
                <c:pt idx="14">
                  <c:v>16.36</c:v>
                </c:pt>
                <c:pt idx="15">
                  <c:v>18.009999999999998</c:v>
                </c:pt>
                <c:pt idx="16">
                  <c:v>19.21</c:v>
                </c:pt>
                <c:pt idx="17">
                  <c:v>21.009999999999998</c:v>
                </c:pt>
                <c:pt idx="18">
                  <c:v>22.809999999999995</c:v>
                </c:pt>
                <c:pt idx="19">
                  <c:v>24.46</c:v>
                </c:pt>
                <c:pt idx="20">
                  <c:v>25.66</c:v>
                </c:pt>
                <c:pt idx="21">
                  <c:v>27.46</c:v>
                </c:pt>
                <c:pt idx="22">
                  <c:v>28.660000000000004</c:v>
                </c:pt>
                <c:pt idx="23">
                  <c:v>30.309999999999995</c:v>
                </c:pt>
                <c:pt idx="24">
                  <c:v>32.109999999999985</c:v>
                </c:pt>
                <c:pt idx="25">
                  <c:v>33.909999999999997</c:v>
                </c:pt>
                <c:pt idx="26">
                  <c:v>35.109999999999985</c:v>
                </c:pt>
                <c:pt idx="27">
                  <c:v>36.759999999999991</c:v>
                </c:pt>
                <c:pt idx="28">
                  <c:v>37.959999999999994</c:v>
                </c:pt>
                <c:pt idx="29">
                  <c:v>39.759999999999991</c:v>
                </c:pt>
                <c:pt idx="30">
                  <c:v>41.559999999999988</c:v>
                </c:pt>
                <c:pt idx="31">
                  <c:v>43.209999999999994</c:v>
                </c:pt>
                <c:pt idx="32">
                  <c:v>44.41</c:v>
                </c:pt>
                <c:pt idx="33">
                  <c:v>46.209999999999994</c:v>
                </c:pt>
                <c:pt idx="34">
                  <c:v>47.41</c:v>
                </c:pt>
                <c:pt idx="35">
                  <c:v>49.06</c:v>
                </c:pt>
                <c:pt idx="36">
                  <c:v>50.859999999999985</c:v>
                </c:pt>
                <c:pt idx="37">
                  <c:v>52.66</c:v>
                </c:pt>
                <c:pt idx="38">
                  <c:v>53.859999999999985</c:v>
                </c:pt>
                <c:pt idx="39">
                  <c:v>55.509999999999991</c:v>
                </c:pt>
                <c:pt idx="40">
                  <c:v>56.709999999999994</c:v>
                </c:pt>
                <c:pt idx="41">
                  <c:v>58.509999999999991</c:v>
                </c:pt>
                <c:pt idx="42">
                  <c:v>60.31</c:v>
                </c:pt>
                <c:pt idx="43">
                  <c:v>61.95999999999998</c:v>
                </c:pt>
                <c:pt idx="44">
                  <c:v>63.16</c:v>
                </c:pt>
                <c:pt idx="45">
                  <c:v>64.959999999999994</c:v>
                </c:pt>
                <c:pt idx="46">
                  <c:v>66.160000000000011</c:v>
                </c:pt>
                <c:pt idx="47">
                  <c:v>67.810000000000016</c:v>
                </c:pt>
                <c:pt idx="48">
                  <c:v>69.61</c:v>
                </c:pt>
                <c:pt idx="49">
                  <c:v>71.410000000000011</c:v>
                </c:pt>
                <c:pt idx="50">
                  <c:v>72.61</c:v>
                </c:pt>
                <c:pt idx="51">
                  <c:v>74.260000000000005</c:v>
                </c:pt>
                <c:pt idx="52">
                  <c:v>75.459999999999994</c:v>
                </c:pt>
                <c:pt idx="53">
                  <c:v>77.260000000000005</c:v>
                </c:pt>
                <c:pt idx="54">
                  <c:v>79.060000000000016</c:v>
                </c:pt>
                <c:pt idx="55">
                  <c:v>80.709999999999994</c:v>
                </c:pt>
                <c:pt idx="56">
                  <c:v>81.910000000000011</c:v>
                </c:pt>
                <c:pt idx="57">
                  <c:v>83.71</c:v>
                </c:pt>
                <c:pt idx="58">
                  <c:v>84.910000000000011</c:v>
                </c:pt>
                <c:pt idx="59">
                  <c:v>86.560000000000016</c:v>
                </c:pt>
                <c:pt idx="60">
                  <c:v>88.36</c:v>
                </c:pt>
                <c:pt idx="61">
                  <c:v>90.16</c:v>
                </c:pt>
                <c:pt idx="62">
                  <c:v>91.360000000000014</c:v>
                </c:pt>
                <c:pt idx="63">
                  <c:v>93.01</c:v>
                </c:pt>
                <c:pt idx="64">
                  <c:v>94.21</c:v>
                </c:pt>
                <c:pt idx="65">
                  <c:v>96.01</c:v>
                </c:pt>
                <c:pt idx="66">
                  <c:v>97.810000000000016</c:v>
                </c:pt>
                <c:pt idx="67">
                  <c:v>99.46</c:v>
                </c:pt>
                <c:pt idx="68">
                  <c:v>100.66</c:v>
                </c:pt>
                <c:pt idx="69">
                  <c:v>102.46</c:v>
                </c:pt>
                <c:pt idx="70">
                  <c:v>103.66</c:v>
                </c:pt>
                <c:pt idx="71">
                  <c:v>105.31000000000002</c:v>
                </c:pt>
                <c:pt idx="72">
                  <c:v>107.11000000000001</c:v>
                </c:pt>
                <c:pt idx="73">
                  <c:v>108.91</c:v>
                </c:pt>
                <c:pt idx="74">
                  <c:v>110.11000000000001</c:v>
                </c:pt>
                <c:pt idx="75">
                  <c:v>111.76</c:v>
                </c:pt>
              </c:numCache>
            </c:numRef>
          </c:yVal>
          <c:smooth val="1"/>
          <c:extLst>
            <c:ext xmlns:c16="http://schemas.microsoft.com/office/drawing/2014/chart" uri="{C3380CC4-5D6E-409C-BE32-E72D297353CC}">
              <c16:uniqueId val="{00000001-56A1-4263-AD2E-DD1977E8CEB1}"/>
            </c:ext>
          </c:extLst>
        </c:ser>
        <c:ser>
          <c:idx val="2"/>
          <c:order val="2"/>
          <c:tx>
            <c:strRef>
              <c:f>Sheet1!$I$2</c:f>
              <c:strCache>
                <c:ptCount val="1"/>
                <c:pt idx="0">
                  <c:v>C</c:v>
                </c:pt>
              </c:strCache>
            </c:strRef>
          </c:tx>
          <c:spPr>
            <a:ln w="12700" cap="rnd">
              <a:solidFill>
                <a:srgbClr val="FFC000"/>
              </a:solid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Sheet1!$I$4:$I$79</c:f>
              <c:numCache>
                <c:formatCode>0.0</c:formatCode>
                <c:ptCount val="76"/>
                <c:pt idx="0">
                  <c:v>-11.8</c:v>
                </c:pt>
                <c:pt idx="1">
                  <c:v>-10</c:v>
                </c:pt>
                <c:pt idx="2">
                  <c:v>-8.8000000000000007</c:v>
                </c:pt>
                <c:pt idx="3">
                  <c:v>-7.15</c:v>
                </c:pt>
                <c:pt idx="4">
                  <c:v>-5.9500000000000011</c:v>
                </c:pt>
                <c:pt idx="5">
                  <c:v>-4.1500000000000004</c:v>
                </c:pt>
                <c:pt idx="6">
                  <c:v>-2.3499999999999996</c:v>
                </c:pt>
                <c:pt idx="7">
                  <c:v>-0.70000000000000107</c:v>
                </c:pt>
                <c:pt idx="8">
                  <c:v>0.49999999999999822</c:v>
                </c:pt>
                <c:pt idx="9">
                  <c:v>2.3000000000000007</c:v>
                </c:pt>
                <c:pt idx="10">
                  <c:v>3.4999999999999982</c:v>
                </c:pt>
                <c:pt idx="11">
                  <c:v>5.1499999999999968</c:v>
                </c:pt>
                <c:pt idx="12">
                  <c:v>6.9500000000000011</c:v>
                </c:pt>
                <c:pt idx="13">
                  <c:v>8.7499999999999982</c:v>
                </c:pt>
                <c:pt idx="14">
                  <c:v>9.9500000000000011</c:v>
                </c:pt>
                <c:pt idx="15">
                  <c:v>11.6</c:v>
                </c:pt>
                <c:pt idx="16">
                  <c:v>12.800000000000002</c:v>
                </c:pt>
                <c:pt idx="17">
                  <c:v>14.6</c:v>
                </c:pt>
                <c:pt idx="18">
                  <c:v>16.399999999999999</c:v>
                </c:pt>
                <c:pt idx="19">
                  <c:v>18.050000000000004</c:v>
                </c:pt>
                <c:pt idx="20">
                  <c:v>19.25</c:v>
                </c:pt>
                <c:pt idx="21">
                  <c:v>21.050000000000004</c:v>
                </c:pt>
                <c:pt idx="22">
                  <c:v>22.250000000000007</c:v>
                </c:pt>
                <c:pt idx="23">
                  <c:v>23.9</c:v>
                </c:pt>
                <c:pt idx="24">
                  <c:v>25.699999999999996</c:v>
                </c:pt>
                <c:pt idx="25">
                  <c:v>27.500000000000007</c:v>
                </c:pt>
                <c:pt idx="26">
                  <c:v>28.699999999999996</c:v>
                </c:pt>
                <c:pt idx="27">
                  <c:v>30.35</c:v>
                </c:pt>
                <c:pt idx="28">
                  <c:v>31.550000000000004</c:v>
                </c:pt>
                <c:pt idx="29">
                  <c:v>33.35</c:v>
                </c:pt>
                <c:pt idx="30">
                  <c:v>35.15</c:v>
                </c:pt>
                <c:pt idx="31">
                  <c:v>36.799999999999997</c:v>
                </c:pt>
                <c:pt idx="32">
                  <c:v>38.000000000000007</c:v>
                </c:pt>
                <c:pt idx="33">
                  <c:v>39.799999999999997</c:v>
                </c:pt>
                <c:pt idx="34">
                  <c:v>41.000000000000007</c:v>
                </c:pt>
                <c:pt idx="35">
                  <c:v>42.650000000000006</c:v>
                </c:pt>
                <c:pt idx="36">
                  <c:v>44.449999999999996</c:v>
                </c:pt>
                <c:pt idx="37">
                  <c:v>46.250000000000007</c:v>
                </c:pt>
                <c:pt idx="38">
                  <c:v>47.449999999999996</c:v>
                </c:pt>
                <c:pt idx="39">
                  <c:v>49.1</c:v>
                </c:pt>
                <c:pt idx="40">
                  <c:v>50.3</c:v>
                </c:pt>
                <c:pt idx="41">
                  <c:v>52.1</c:v>
                </c:pt>
                <c:pt idx="42">
                  <c:v>53.900000000000013</c:v>
                </c:pt>
                <c:pt idx="43">
                  <c:v>55.54999999999999</c:v>
                </c:pt>
                <c:pt idx="44">
                  <c:v>56.750000000000007</c:v>
                </c:pt>
                <c:pt idx="45">
                  <c:v>58.54999999999999</c:v>
                </c:pt>
                <c:pt idx="46">
                  <c:v>59.750000000000007</c:v>
                </c:pt>
                <c:pt idx="47">
                  <c:v>61.400000000000013</c:v>
                </c:pt>
                <c:pt idx="48">
                  <c:v>63.199999999999996</c:v>
                </c:pt>
                <c:pt idx="49">
                  <c:v>65</c:v>
                </c:pt>
                <c:pt idx="50">
                  <c:v>66.199999999999989</c:v>
                </c:pt>
                <c:pt idx="51">
                  <c:v>67.849999999999994</c:v>
                </c:pt>
                <c:pt idx="52">
                  <c:v>69.049999999999983</c:v>
                </c:pt>
                <c:pt idx="53">
                  <c:v>70.849999999999994</c:v>
                </c:pt>
                <c:pt idx="54">
                  <c:v>72.650000000000006</c:v>
                </c:pt>
                <c:pt idx="55">
                  <c:v>74.299999999999983</c:v>
                </c:pt>
                <c:pt idx="56">
                  <c:v>75.5</c:v>
                </c:pt>
                <c:pt idx="57">
                  <c:v>77.299999999999983</c:v>
                </c:pt>
                <c:pt idx="58">
                  <c:v>78.5</c:v>
                </c:pt>
                <c:pt idx="59">
                  <c:v>80.150000000000006</c:v>
                </c:pt>
                <c:pt idx="60">
                  <c:v>81.949999999999989</c:v>
                </c:pt>
                <c:pt idx="61">
                  <c:v>83.749999999999986</c:v>
                </c:pt>
                <c:pt idx="62">
                  <c:v>84.95</c:v>
                </c:pt>
                <c:pt idx="63">
                  <c:v>86.6</c:v>
                </c:pt>
                <c:pt idx="64">
                  <c:v>87.799999999999983</c:v>
                </c:pt>
                <c:pt idx="65">
                  <c:v>89.6</c:v>
                </c:pt>
                <c:pt idx="66">
                  <c:v>91.4</c:v>
                </c:pt>
                <c:pt idx="67">
                  <c:v>93.049999999999983</c:v>
                </c:pt>
                <c:pt idx="68">
                  <c:v>94.249999999999986</c:v>
                </c:pt>
                <c:pt idx="69">
                  <c:v>96.049999999999983</c:v>
                </c:pt>
                <c:pt idx="70">
                  <c:v>97.249999999999986</c:v>
                </c:pt>
                <c:pt idx="71">
                  <c:v>98.9</c:v>
                </c:pt>
                <c:pt idx="72">
                  <c:v>100.7</c:v>
                </c:pt>
                <c:pt idx="73">
                  <c:v>102.49999999999999</c:v>
                </c:pt>
                <c:pt idx="74">
                  <c:v>103.7</c:v>
                </c:pt>
                <c:pt idx="75">
                  <c:v>105.35</c:v>
                </c:pt>
              </c:numCache>
            </c:numRef>
          </c:yVal>
          <c:smooth val="1"/>
          <c:extLst>
            <c:ext xmlns:c16="http://schemas.microsoft.com/office/drawing/2014/chart" uri="{C3380CC4-5D6E-409C-BE32-E72D297353CC}">
              <c16:uniqueId val="{00000002-56A1-4263-AD2E-DD1977E8CEB1}"/>
            </c:ext>
          </c:extLst>
        </c:ser>
        <c:ser>
          <c:idx val="3"/>
          <c:order val="3"/>
          <c:tx>
            <c:strRef>
              <c:f>Sheet1!$J$2</c:f>
              <c:strCache>
                <c:ptCount val="1"/>
                <c:pt idx="0">
                  <c:v>D</c:v>
                </c:pt>
              </c:strCache>
            </c:strRef>
          </c:tx>
          <c:spPr>
            <a:ln w="12700" cap="rnd">
              <a:solidFill>
                <a:srgbClr val="C00000"/>
              </a:solidFill>
              <a:prstDash val="solid"/>
              <a:round/>
            </a:ln>
            <a:effectLst/>
          </c:spPr>
          <c:marker>
            <c:symbol val="none"/>
          </c:marker>
          <c:xVal>
            <c:numRef>
              <c:f>Sheet1!$F$4:$F$79</c:f>
              <c:numCache>
                <c:formatCode>0.0</c:formatCode>
                <c:ptCount val="76"/>
                <c:pt idx="0">
                  <c:v>-1.0368842798654526E-2</c:v>
                </c:pt>
                <c:pt idx="1">
                  <c:v>0.97467122307352538</c:v>
                </c:pt>
                <c:pt idx="2">
                  <c:v>1.2961053498318158</c:v>
                </c:pt>
                <c:pt idx="3">
                  <c:v>1.7108590617779968</c:v>
                </c:pt>
                <c:pt idx="4">
                  <c:v>1.9286047605497418</c:v>
                </c:pt>
                <c:pt idx="5">
                  <c:v>2.5403664856703587</c:v>
                </c:pt>
                <c:pt idx="6">
                  <c:v>3.079546311200394</c:v>
                </c:pt>
                <c:pt idx="7">
                  <c:v>3.4631934947506116</c:v>
                </c:pt>
                <c:pt idx="8">
                  <c:v>3.7224145647169746</c:v>
                </c:pt>
                <c:pt idx="9">
                  <c:v>4.0542175342739197</c:v>
                </c:pt>
                <c:pt idx="10">
                  <c:v>4.3445451326362461</c:v>
                </c:pt>
                <c:pt idx="11">
                  <c:v>4.8733561153676268</c:v>
                </c:pt>
                <c:pt idx="12">
                  <c:v>5.2466344561191898</c:v>
                </c:pt>
                <c:pt idx="13">
                  <c:v>5.6199127968707527</c:v>
                </c:pt>
                <c:pt idx="14">
                  <c:v>6.0242976660182794</c:v>
                </c:pt>
                <c:pt idx="15">
                  <c:v>7.6936813566016582</c:v>
                </c:pt>
                <c:pt idx="16">
                  <c:v>10.161465942681435</c:v>
                </c:pt>
                <c:pt idx="17">
                  <c:v>15.335518499210044</c:v>
                </c:pt>
                <c:pt idx="18">
                  <c:v>25.704361297864569</c:v>
                </c:pt>
                <c:pt idx="19">
                  <c:v>21.670881449187959</c:v>
                </c:pt>
                <c:pt idx="20">
                  <c:v>18.18695026884004</c:v>
                </c:pt>
                <c:pt idx="21">
                  <c:v>15.262936599619461</c:v>
                </c:pt>
                <c:pt idx="22">
                  <c:v>14.236421162552665</c:v>
                </c:pt>
                <c:pt idx="23">
                  <c:v>12.888471598727575</c:v>
                </c:pt>
                <c:pt idx="24">
                  <c:v>11.82048079046616</c:v>
                </c:pt>
                <c:pt idx="25">
                  <c:v>11.156874851352271</c:v>
                </c:pt>
                <c:pt idx="26">
                  <c:v>10.731752296607434</c:v>
                </c:pt>
                <c:pt idx="27">
                  <c:v>9.3526962043863815</c:v>
                </c:pt>
                <c:pt idx="28">
                  <c:v>8.8757294356482745</c:v>
                </c:pt>
                <c:pt idx="29">
                  <c:v>9.1971635624065637</c:v>
                </c:pt>
                <c:pt idx="30">
                  <c:v>9.2179012480038729</c:v>
                </c:pt>
                <c:pt idx="31">
                  <c:v>9.5185976891648547</c:v>
                </c:pt>
                <c:pt idx="32">
                  <c:v>9.8192941303258365</c:v>
                </c:pt>
                <c:pt idx="33">
                  <c:v>10.752489982204743</c:v>
                </c:pt>
                <c:pt idx="34">
                  <c:v>12.639619371559867</c:v>
                </c:pt>
                <c:pt idx="35">
                  <c:v>16.756049962625713</c:v>
                </c:pt>
                <c:pt idx="36">
                  <c:v>21.660512606389304</c:v>
                </c:pt>
                <c:pt idx="37">
                  <c:v>33.138821584499865</c:v>
                </c:pt>
                <c:pt idx="38">
                  <c:v>33.138821584499865</c:v>
                </c:pt>
                <c:pt idx="39">
                  <c:v>29.551201976165398</c:v>
                </c:pt>
                <c:pt idx="40">
                  <c:v>26.388704922575769</c:v>
                </c:pt>
                <c:pt idx="41">
                  <c:v>21.090226252463307</c:v>
                </c:pt>
                <c:pt idx="42">
                  <c:v>16.279083193887605</c:v>
                </c:pt>
                <c:pt idx="43">
                  <c:v>13.842405136203793</c:v>
                </c:pt>
                <c:pt idx="44">
                  <c:v>12.318185244801576</c:v>
                </c:pt>
                <c:pt idx="45">
                  <c:v>10.503637755037035</c:v>
                </c:pt>
                <c:pt idx="46">
                  <c:v>8.5335576232926744</c:v>
                </c:pt>
                <c:pt idx="47">
                  <c:v>6.8330674043133328</c:v>
                </c:pt>
                <c:pt idx="48">
                  <c:v>7.1856080594675866</c:v>
                </c:pt>
                <c:pt idx="49">
                  <c:v>7.7351567277962765</c:v>
                </c:pt>
                <c:pt idx="50">
                  <c:v>7.8906893697760943</c:v>
                </c:pt>
                <c:pt idx="51">
                  <c:v>8.6994591080711476</c:v>
                </c:pt>
                <c:pt idx="52">
                  <c:v>9.0519997632254015</c:v>
                </c:pt>
                <c:pt idx="53">
                  <c:v>11.136137165754961</c:v>
                </c:pt>
                <c:pt idx="54">
                  <c:v>15.128141643236953</c:v>
                </c:pt>
                <c:pt idx="55">
                  <c:v>19.317154133893382</c:v>
                </c:pt>
                <c:pt idx="56">
                  <c:v>25.756205511857843</c:v>
                </c:pt>
                <c:pt idx="57">
                  <c:v>32.869231671734845</c:v>
                </c:pt>
                <c:pt idx="58">
                  <c:v>32.350789531802121</c:v>
                </c:pt>
                <c:pt idx="59">
                  <c:v>30.49476667084296</c:v>
                </c:pt>
                <c:pt idx="60">
                  <c:v>25.828787411448424</c:v>
                </c:pt>
                <c:pt idx="61">
                  <c:v>21.432398064818905</c:v>
                </c:pt>
                <c:pt idx="62">
                  <c:v>20.499202212939998</c:v>
                </c:pt>
                <c:pt idx="63">
                  <c:v>16.600517320645896</c:v>
                </c:pt>
                <c:pt idx="64">
                  <c:v>13.334331839069721</c:v>
                </c:pt>
                <c:pt idx="65">
                  <c:v>10.876916095788598</c:v>
                </c:pt>
                <c:pt idx="66">
                  <c:v>9.6015484315540913</c:v>
                </c:pt>
                <c:pt idx="67">
                  <c:v>9.7881876019298719</c:v>
                </c:pt>
                <c:pt idx="68">
                  <c:v>10.514006597835689</c:v>
                </c:pt>
                <c:pt idx="69">
                  <c:v>11.156874851352271</c:v>
                </c:pt>
                <c:pt idx="70">
                  <c:v>11.758267733674233</c:v>
                </c:pt>
                <c:pt idx="71">
                  <c:v>12.764045485143722</c:v>
                </c:pt>
                <c:pt idx="72">
                  <c:v>14.64080603170019</c:v>
                </c:pt>
                <c:pt idx="73">
                  <c:v>16.72494343422975</c:v>
                </c:pt>
                <c:pt idx="74">
                  <c:v>18.757236622766037</c:v>
                </c:pt>
                <c:pt idx="75">
                  <c:v>20.02223544420189</c:v>
                </c:pt>
              </c:numCache>
            </c:numRef>
          </c:xVal>
          <c:yVal>
            <c:numRef>
              <c:f>Sheet1!$J$4:$J$79</c:f>
              <c:numCache>
                <c:formatCode>0.0</c:formatCode>
                <c:ptCount val="76"/>
                <c:pt idx="0">
                  <c:v>-18.5</c:v>
                </c:pt>
                <c:pt idx="1">
                  <c:v>-16.700000000000003</c:v>
                </c:pt>
                <c:pt idx="2">
                  <c:v>-15.500000000000002</c:v>
                </c:pt>
                <c:pt idx="3">
                  <c:v>-13.850000000000001</c:v>
                </c:pt>
                <c:pt idx="4">
                  <c:v>-12.650000000000002</c:v>
                </c:pt>
                <c:pt idx="5">
                  <c:v>-10.850000000000001</c:v>
                </c:pt>
                <c:pt idx="6">
                  <c:v>-9.0500000000000007</c:v>
                </c:pt>
                <c:pt idx="7">
                  <c:v>-7.4000000000000021</c:v>
                </c:pt>
                <c:pt idx="8">
                  <c:v>-6.2000000000000028</c:v>
                </c:pt>
                <c:pt idx="9">
                  <c:v>-4.4000000000000004</c:v>
                </c:pt>
                <c:pt idx="10">
                  <c:v>-3.2000000000000028</c:v>
                </c:pt>
                <c:pt idx="11">
                  <c:v>-1.5500000000000043</c:v>
                </c:pt>
                <c:pt idx="12">
                  <c:v>0.25</c:v>
                </c:pt>
                <c:pt idx="13">
                  <c:v>2.0499999999999972</c:v>
                </c:pt>
                <c:pt idx="14">
                  <c:v>3.25</c:v>
                </c:pt>
                <c:pt idx="15">
                  <c:v>4.8999999999999986</c:v>
                </c:pt>
                <c:pt idx="16">
                  <c:v>6.1000000000000014</c:v>
                </c:pt>
                <c:pt idx="17">
                  <c:v>7.8999999999999986</c:v>
                </c:pt>
                <c:pt idx="18">
                  <c:v>9.6999999999999957</c:v>
                </c:pt>
                <c:pt idx="19">
                  <c:v>11.350000000000001</c:v>
                </c:pt>
                <c:pt idx="20">
                  <c:v>12.55</c:v>
                </c:pt>
                <c:pt idx="21">
                  <c:v>14.350000000000001</c:v>
                </c:pt>
                <c:pt idx="22">
                  <c:v>15.550000000000004</c:v>
                </c:pt>
                <c:pt idx="23">
                  <c:v>17.199999999999996</c:v>
                </c:pt>
                <c:pt idx="24">
                  <c:v>18.999999999999993</c:v>
                </c:pt>
                <c:pt idx="25">
                  <c:v>20.800000000000004</c:v>
                </c:pt>
                <c:pt idx="26">
                  <c:v>21.999999999999993</c:v>
                </c:pt>
                <c:pt idx="27">
                  <c:v>23.65</c:v>
                </c:pt>
                <c:pt idx="28">
                  <c:v>24.85</c:v>
                </c:pt>
                <c:pt idx="29">
                  <c:v>26.65</c:v>
                </c:pt>
                <c:pt idx="30">
                  <c:v>28.449999999999996</c:v>
                </c:pt>
                <c:pt idx="31">
                  <c:v>30.099999999999994</c:v>
                </c:pt>
                <c:pt idx="32">
                  <c:v>31.300000000000004</c:v>
                </c:pt>
                <c:pt idx="33">
                  <c:v>33.099999999999994</c:v>
                </c:pt>
                <c:pt idx="34">
                  <c:v>34.300000000000004</c:v>
                </c:pt>
                <c:pt idx="35">
                  <c:v>35.950000000000003</c:v>
                </c:pt>
                <c:pt idx="36">
                  <c:v>37.749999999999993</c:v>
                </c:pt>
                <c:pt idx="37">
                  <c:v>39.550000000000004</c:v>
                </c:pt>
                <c:pt idx="38">
                  <c:v>40.749999999999993</c:v>
                </c:pt>
                <c:pt idx="39">
                  <c:v>42.4</c:v>
                </c:pt>
                <c:pt idx="40">
                  <c:v>43.599999999999994</c:v>
                </c:pt>
                <c:pt idx="41">
                  <c:v>45.4</c:v>
                </c:pt>
                <c:pt idx="42">
                  <c:v>47.20000000000001</c:v>
                </c:pt>
                <c:pt idx="43">
                  <c:v>48.849999999999987</c:v>
                </c:pt>
                <c:pt idx="44">
                  <c:v>50.050000000000004</c:v>
                </c:pt>
                <c:pt idx="45">
                  <c:v>51.849999999999987</c:v>
                </c:pt>
                <c:pt idx="46">
                  <c:v>53.050000000000004</c:v>
                </c:pt>
                <c:pt idx="47">
                  <c:v>54.70000000000001</c:v>
                </c:pt>
                <c:pt idx="48">
                  <c:v>56.499999999999993</c:v>
                </c:pt>
                <c:pt idx="49">
                  <c:v>58.300000000000004</c:v>
                </c:pt>
                <c:pt idx="50">
                  <c:v>59.499999999999993</c:v>
                </c:pt>
                <c:pt idx="51">
                  <c:v>61.15</c:v>
                </c:pt>
                <c:pt idx="52">
                  <c:v>62.349999999999987</c:v>
                </c:pt>
                <c:pt idx="53">
                  <c:v>64.150000000000006</c:v>
                </c:pt>
                <c:pt idx="54">
                  <c:v>65.950000000000017</c:v>
                </c:pt>
                <c:pt idx="55">
                  <c:v>67.599999999999994</c:v>
                </c:pt>
                <c:pt idx="56">
                  <c:v>68.800000000000011</c:v>
                </c:pt>
                <c:pt idx="57">
                  <c:v>70.599999999999994</c:v>
                </c:pt>
                <c:pt idx="58">
                  <c:v>71.800000000000011</c:v>
                </c:pt>
                <c:pt idx="59">
                  <c:v>73.450000000000017</c:v>
                </c:pt>
                <c:pt idx="60">
                  <c:v>75.25</c:v>
                </c:pt>
                <c:pt idx="61">
                  <c:v>77.049999999999983</c:v>
                </c:pt>
                <c:pt idx="62">
                  <c:v>78.25</c:v>
                </c:pt>
                <c:pt idx="63">
                  <c:v>79.900000000000006</c:v>
                </c:pt>
                <c:pt idx="64">
                  <c:v>81.099999999999994</c:v>
                </c:pt>
                <c:pt idx="65">
                  <c:v>82.9</c:v>
                </c:pt>
                <c:pt idx="66">
                  <c:v>84.700000000000017</c:v>
                </c:pt>
                <c:pt idx="67">
                  <c:v>86.35</c:v>
                </c:pt>
                <c:pt idx="68">
                  <c:v>87.549999999999983</c:v>
                </c:pt>
                <c:pt idx="69">
                  <c:v>89.35</c:v>
                </c:pt>
                <c:pt idx="70">
                  <c:v>90.549999999999983</c:v>
                </c:pt>
                <c:pt idx="71">
                  <c:v>92.200000000000017</c:v>
                </c:pt>
                <c:pt idx="72">
                  <c:v>94</c:v>
                </c:pt>
                <c:pt idx="73">
                  <c:v>95.799999999999983</c:v>
                </c:pt>
                <c:pt idx="74">
                  <c:v>97</c:v>
                </c:pt>
                <c:pt idx="75">
                  <c:v>98.65</c:v>
                </c:pt>
              </c:numCache>
            </c:numRef>
          </c:yVal>
          <c:smooth val="1"/>
          <c:extLst>
            <c:ext xmlns:c16="http://schemas.microsoft.com/office/drawing/2014/chart" uri="{C3380CC4-5D6E-409C-BE32-E72D297353CC}">
              <c16:uniqueId val="{00000003-56A1-4263-AD2E-DD1977E8CEB1}"/>
            </c:ext>
          </c:extLst>
        </c:ser>
        <c:dLbls>
          <c:showLegendKey val="0"/>
          <c:showVal val="0"/>
          <c:showCatName val="0"/>
          <c:showSerName val="0"/>
          <c:showPercent val="0"/>
          <c:showBubbleSize val="0"/>
        </c:dLbls>
        <c:axId val="405504000"/>
        <c:axId val="405518144"/>
      </c:scatterChart>
      <c:scatterChart>
        <c:scatterStyle val="lineMarker"/>
        <c:varyColors val="0"/>
        <c:ser>
          <c:idx val="4"/>
          <c:order val="4"/>
          <c:tx>
            <c:strRef>
              <c:f>Sheet1!$U$20</c:f>
              <c:strCache>
                <c:ptCount val="1"/>
                <c:pt idx="0">
                  <c:v>Clay</c:v>
                </c:pt>
              </c:strCache>
            </c:strRef>
          </c:tx>
          <c:spPr>
            <a:ln w="9525" cap="rnd">
              <a:solidFill>
                <a:schemeClr val="tx1">
                  <a:lumMod val="75000"/>
                  <a:lumOff val="25000"/>
                </a:schemeClr>
              </a:solidFill>
              <a:round/>
            </a:ln>
            <a:effectLst/>
          </c:spPr>
          <c:marker>
            <c:symbol val="none"/>
          </c:marker>
          <c:xVal>
            <c:numRef>
              <c:f>Sheet1!$U$21:$U$32</c:f>
              <c:numCache>
                <c:formatCode>General</c:formatCode>
                <c:ptCount val="12"/>
                <c:pt idx="0">
                  <c:v>-10</c:v>
                </c:pt>
                <c:pt idx="1">
                  <c:v>50</c:v>
                </c:pt>
                <c:pt idx="2">
                  <c:v>50</c:v>
                </c:pt>
                <c:pt idx="3">
                  <c:v>-10</c:v>
                </c:pt>
                <c:pt idx="4">
                  <c:v>-10</c:v>
                </c:pt>
                <c:pt idx="5">
                  <c:v>50</c:v>
                </c:pt>
                <c:pt idx="6">
                  <c:v>50</c:v>
                </c:pt>
                <c:pt idx="7">
                  <c:v>-10</c:v>
                </c:pt>
                <c:pt idx="8">
                  <c:v>-10</c:v>
                </c:pt>
                <c:pt idx="9">
                  <c:v>50</c:v>
                </c:pt>
                <c:pt idx="10">
                  <c:v>50</c:v>
                </c:pt>
                <c:pt idx="11">
                  <c:v>-10</c:v>
                </c:pt>
              </c:numCache>
            </c:numRef>
          </c:xVal>
          <c:yVal>
            <c:numRef>
              <c:f>Sheet1!$T$21:$T$32</c:f>
              <c:numCache>
                <c:formatCode>General</c:formatCode>
                <c:ptCount val="12"/>
                <c:pt idx="0">
                  <c:v>22.399999999999991</c:v>
                </c:pt>
                <c:pt idx="1">
                  <c:v>22.399999999999991</c:v>
                </c:pt>
                <c:pt idx="2">
                  <c:v>26.399999999999991</c:v>
                </c:pt>
                <c:pt idx="3">
                  <c:v>26.399999999999991</c:v>
                </c:pt>
                <c:pt idx="4">
                  <c:v>51.8</c:v>
                </c:pt>
                <c:pt idx="5">
                  <c:v>51.8</c:v>
                </c:pt>
                <c:pt idx="6">
                  <c:v>59.8</c:v>
                </c:pt>
                <c:pt idx="7">
                  <c:v>59.8</c:v>
                </c:pt>
                <c:pt idx="8">
                  <c:v>82.1</c:v>
                </c:pt>
                <c:pt idx="9">
                  <c:v>82.1</c:v>
                </c:pt>
                <c:pt idx="10">
                  <c:v>94.1</c:v>
                </c:pt>
                <c:pt idx="11">
                  <c:v>94.1</c:v>
                </c:pt>
              </c:numCache>
            </c:numRef>
          </c:yVal>
          <c:smooth val="0"/>
          <c:extLst>
            <c:ext xmlns:c16="http://schemas.microsoft.com/office/drawing/2014/chart" uri="{C3380CC4-5D6E-409C-BE32-E72D297353CC}">
              <c16:uniqueId val="{00000004-56A1-4263-AD2E-DD1977E8CEB1}"/>
            </c:ext>
          </c:extLst>
        </c:ser>
        <c:dLbls>
          <c:showLegendKey val="0"/>
          <c:showVal val="0"/>
          <c:showCatName val="0"/>
          <c:showSerName val="0"/>
          <c:showPercent val="0"/>
          <c:showBubbleSize val="0"/>
        </c:dLbls>
        <c:axId val="405504000"/>
        <c:axId val="405518144"/>
      </c:scatterChart>
      <c:valAx>
        <c:axId val="405504000"/>
        <c:scaling>
          <c:orientation val="minMax"/>
          <c:max val="4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nb-NO"/>
          </a:p>
        </c:txPr>
        <c:crossAx val="405518144"/>
        <c:crosses val="autoZero"/>
        <c:crossBetween val="midCat"/>
        <c:majorUnit val="10"/>
        <c:minorUnit val="5"/>
      </c:valAx>
      <c:valAx>
        <c:axId val="40551814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nb-NO"/>
          </a:p>
        </c:txPr>
        <c:crossAx val="405504000"/>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latin typeface="Times New Roman" panose="02020603050405020304" pitchFamily="18" charset="0"/>
          <a:cs typeface="Times New Roman" panose="02020603050405020304" pitchFamily="18" charset="0"/>
        </a:defRPr>
      </a:pPr>
      <a:endParaRPr lang="nb-NO"/>
    </a:p>
  </c:txPr>
  <c:externalData r:id="rId3">
    <c:autoUpdate val="0"/>
  </c:externalData>
  <c:userShapes r:id="rId4"/>
</c:chartSpace>
</file>

<file path=ppt/charts/chart4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marL="0" marR="0" lvl="0" indent="0" algn="ctr" defTabSz="914400" rtl="0" eaLnBrk="1" fontAlgn="auto" latinLnBrk="0" hangingPunct="1">
              <a:lnSpc>
                <a:spcPct val="100000"/>
              </a:lnSpc>
              <a:spcBef>
                <a:spcPts val="0"/>
              </a:spcBef>
              <a:spcAft>
                <a:spcPts val="0"/>
              </a:spcAft>
              <a:buClrTx/>
              <a:buSzTx/>
              <a:buFontTx/>
              <a:buNone/>
              <a:tabLst/>
              <a:defRPr sz="1200" b="0" i="0" u="none" strike="noStrike" kern="120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r>
              <a:rPr lang="en-GB" sz="1200" b="0" err="1">
                <a:solidFill>
                  <a:schemeClr val="tx1">
                    <a:lumMod val="95000"/>
                    <a:lumOff val="5000"/>
                  </a:schemeClr>
                </a:solidFill>
              </a:rPr>
              <a:t>Friksjonsforhold</a:t>
            </a:r>
            <a:r>
              <a:rPr lang="en-GB" sz="1200" b="0" i="0" baseline="0">
                <a:solidFill>
                  <a:schemeClr val="tx1">
                    <a:lumMod val="95000"/>
                    <a:lumOff val="5000"/>
                  </a:schemeClr>
                </a:solidFill>
                <a:effectLst/>
              </a:rPr>
              <a:t>, F</a:t>
            </a:r>
            <a:r>
              <a:rPr lang="en-GB" sz="1200" b="0" i="0" baseline="-25000">
                <a:solidFill>
                  <a:schemeClr val="tx1">
                    <a:lumMod val="95000"/>
                    <a:lumOff val="5000"/>
                  </a:schemeClr>
                </a:solidFill>
                <a:effectLst/>
              </a:rPr>
              <a:t>r </a:t>
            </a:r>
            <a:endParaRPr lang="en-GB" sz="1200">
              <a:solidFill>
                <a:schemeClr val="tx1">
                  <a:lumMod val="95000"/>
                  <a:lumOff val="5000"/>
                </a:schemeClr>
              </a:solidFill>
              <a:effectLst/>
            </a:endParaRPr>
          </a:p>
        </c:rich>
      </c:tx>
      <c:overlay val="0"/>
      <c:spPr>
        <a:noFill/>
        <a:ln>
          <a:noFill/>
        </a:ln>
        <a:effectLst/>
      </c:spPr>
    </c:title>
    <c:autoTitleDeleted val="0"/>
    <c:plotArea>
      <c:layout>
        <c:manualLayout>
          <c:layoutTarget val="inner"/>
          <c:xMode val="edge"/>
          <c:yMode val="edge"/>
          <c:x val="0.11978254191126148"/>
          <c:y val="0.18554301075268817"/>
          <c:w val="0.81674331322374671"/>
          <c:h val="0.77652389486260454"/>
        </c:manualLayout>
      </c:layout>
      <c:scatterChart>
        <c:scatterStyle val="lineMarker"/>
        <c:varyColors val="0"/>
        <c:ser>
          <c:idx val="4"/>
          <c:order val="4"/>
          <c:tx>
            <c:strRef>
              <c:f>Sheet1!$U$20</c:f>
              <c:strCache>
                <c:ptCount val="1"/>
                <c:pt idx="0">
                  <c:v>Clay</c:v>
                </c:pt>
              </c:strCache>
            </c:strRef>
          </c:tx>
          <c:spPr>
            <a:ln w="9525">
              <a:solidFill>
                <a:schemeClr val="tx1">
                  <a:lumMod val="75000"/>
                  <a:lumOff val="25000"/>
                </a:schemeClr>
              </a:solidFill>
            </a:ln>
          </c:spPr>
          <c:marker>
            <c:symbol val="none"/>
          </c:marker>
          <c:xVal>
            <c:numRef>
              <c:f>Sheet1!$U$21:$U$32</c:f>
              <c:numCache>
                <c:formatCode>General</c:formatCode>
                <c:ptCount val="12"/>
                <c:pt idx="0">
                  <c:v>-10</c:v>
                </c:pt>
                <c:pt idx="1">
                  <c:v>50</c:v>
                </c:pt>
                <c:pt idx="2">
                  <c:v>50</c:v>
                </c:pt>
                <c:pt idx="3">
                  <c:v>-10</c:v>
                </c:pt>
                <c:pt idx="4">
                  <c:v>-10</c:v>
                </c:pt>
                <c:pt idx="5">
                  <c:v>50</c:v>
                </c:pt>
                <c:pt idx="6">
                  <c:v>50</c:v>
                </c:pt>
                <c:pt idx="7">
                  <c:v>-10</c:v>
                </c:pt>
                <c:pt idx="8">
                  <c:v>-10</c:v>
                </c:pt>
                <c:pt idx="9">
                  <c:v>50</c:v>
                </c:pt>
                <c:pt idx="10">
                  <c:v>50</c:v>
                </c:pt>
                <c:pt idx="11">
                  <c:v>-10</c:v>
                </c:pt>
              </c:numCache>
            </c:numRef>
          </c:xVal>
          <c:yVal>
            <c:numRef>
              <c:f>Sheet1!$T$21:$T$32</c:f>
              <c:numCache>
                <c:formatCode>General</c:formatCode>
                <c:ptCount val="12"/>
                <c:pt idx="0">
                  <c:v>22.399999999999991</c:v>
                </c:pt>
                <c:pt idx="1">
                  <c:v>22.399999999999991</c:v>
                </c:pt>
                <c:pt idx="2">
                  <c:v>26.399999999999991</c:v>
                </c:pt>
                <c:pt idx="3">
                  <c:v>26.399999999999991</c:v>
                </c:pt>
                <c:pt idx="4">
                  <c:v>51.8</c:v>
                </c:pt>
                <c:pt idx="5">
                  <c:v>51.8</c:v>
                </c:pt>
                <c:pt idx="6">
                  <c:v>59.8</c:v>
                </c:pt>
                <c:pt idx="7">
                  <c:v>59.8</c:v>
                </c:pt>
                <c:pt idx="8">
                  <c:v>82.1</c:v>
                </c:pt>
                <c:pt idx="9">
                  <c:v>82.1</c:v>
                </c:pt>
                <c:pt idx="10">
                  <c:v>94.1</c:v>
                </c:pt>
                <c:pt idx="11">
                  <c:v>94.1</c:v>
                </c:pt>
              </c:numCache>
            </c:numRef>
          </c:yVal>
          <c:smooth val="0"/>
          <c:extLst>
            <c:ext xmlns:c16="http://schemas.microsoft.com/office/drawing/2014/chart" uri="{C3380CC4-5D6E-409C-BE32-E72D297353CC}">
              <c16:uniqueId val="{00000000-77A0-4738-B0C6-3FA547AD041A}"/>
            </c:ext>
          </c:extLst>
        </c:ser>
        <c:dLbls>
          <c:showLegendKey val="0"/>
          <c:showVal val="0"/>
          <c:showCatName val="0"/>
          <c:showSerName val="0"/>
          <c:showPercent val="0"/>
          <c:showBubbleSize val="0"/>
        </c:dLbls>
        <c:axId val="405504000"/>
        <c:axId val="405518144"/>
      </c:scatterChart>
      <c:scatterChart>
        <c:scatterStyle val="smoothMarker"/>
        <c:varyColors val="0"/>
        <c:ser>
          <c:idx val="1"/>
          <c:order val="0"/>
          <c:tx>
            <c:strRef>
              <c:f>Sheet1!$A$1</c:f>
              <c:strCache>
                <c:ptCount val="1"/>
                <c:pt idx="0">
                  <c:v>Not corrected</c:v>
                </c:pt>
              </c:strCache>
            </c:strRef>
          </c:tx>
          <c:spPr>
            <a:ln w="12700" cmpd="sng">
              <a:solidFill>
                <a:srgbClr val="0070C0"/>
              </a:solidFill>
            </a:ln>
          </c:spPr>
          <c:marker>
            <c:symbol val="none"/>
          </c:marker>
          <c:xVal>
            <c:numRef>
              <c:f>Sheet1!$A$4:$A$79</c:f>
              <c:numCache>
                <c:formatCode>0.0</c:formatCode>
                <c:ptCount val="76"/>
                <c:pt idx="0">
                  <c:v>1.2972300244774863E-2</c:v>
                </c:pt>
                <c:pt idx="1">
                  <c:v>0.60707221985856386</c:v>
                </c:pt>
                <c:pt idx="2">
                  <c:v>0.15097706751448595</c:v>
                </c:pt>
                <c:pt idx="3">
                  <c:v>0.13604622411864814</c:v>
                </c:pt>
                <c:pt idx="4">
                  <c:v>0.13788744938550448</c:v>
                </c:pt>
                <c:pt idx="5">
                  <c:v>0.14806225819257077</c:v>
                </c:pt>
                <c:pt idx="6">
                  <c:v>0.16085249347955224</c:v>
                </c:pt>
                <c:pt idx="7">
                  <c:v>0.18068742264552196</c:v>
                </c:pt>
                <c:pt idx="8">
                  <c:v>0.19859847495938496</c:v>
                </c:pt>
                <c:pt idx="9">
                  <c:v>0.22060460138783214</c:v>
                </c:pt>
                <c:pt idx="10">
                  <c:v>0.23613189736343332</c:v>
                </c:pt>
                <c:pt idx="11">
                  <c:v>0.25958671533895783</c:v>
                </c:pt>
                <c:pt idx="12">
                  <c:v>0.27936254277332062</c:v>
                </c:pt>
                <c:pt idx="13">
                  <c:v>0.29710901670302275</c:v>
                </c:pt>
                <c:pt idx="14">
                  <c:v>0.33598508233508639</c:v>
                </c:pt>
                <c:pt idx="15">
                  <c:v>0.5393125818951886</c:v>
                </c:pt>
                <c:pt idx="16">
                  <c:v>0.86204365147865036</c:v>
                </c:pt>
                <c:pt idx="17">
                  <c:v>1.7604243793755368</c:v>
                </c:pt>
                <c:pt idx="18">
                  <c:v>3.2739002314970813</c:v>
                </c:pt>
                <c:pt idx="19">
                  <c:v>1.9920777735076343</c:v>
                </c:pt>
                <c:pt idx="20">
                  <c:v>1.1103471905759867</c:v>
                </c:pt>
                <c:pt idx="21">
                  <c:v>0.68250467005246085</c:v>
                </c:pt>
                <c:pt idx="22">
                  <c:v>0.58335778384541948</c:v>
                </c:pt>
                <c:pt idx="23">
                  <c:v>0.49515773052169526</c:v>
                </c:pt>
                <c:pt idx="24">
                  <c:v>0.42765326692510969</c:v>
                </c:pt>
                <c:pt idx="25">
                  <c:v>0.41216971399766589</c:v>
                </c:pt>
                <c:pt idx="26">
                  <c:v>0.41223252273315342</c:v>
                </c:pt>
                <c:pt idx="27">
                  <c:v>0.38950946824614441</c:v>
                </c:pt>
                <c:pt idx="28">
                  <c:v>0.36924945707042456</c:v>
                </c:pt>
                <c:pt idx="29">
                  <c:v>0.37602726029981776</c:v>
                </c:pt>
                <c:pt idx="30">
                  <c:v>0.38202453834666744</c:v>
                </c:pt>
                <c:pt idx="31">
                  <c:v>0.40319363300027677</c:v>
                </c:pt>
                <c:pt idx="32">
                  <c:v>0.43965852657362609</c:v>
                </c:pt>
                <c:pt idx="33">
                  <c:v>0.57048875147255629</c:v>
                </c:pt>
                <c:pt idx="34">
                  <c:v>0.825996993288304</c:v>
                </c:pt>
                <c:pt idx="35">
                  <c:v>1.616201100481937</c:v>
                </c:pt>
                <c:pt idx="36">
                  <c:v>2.9054452955561203</c:v>
                </c:pt>
                <c:pt idx="37">
                  <c:v>5.5900888995002482</c:v>
                </c:pt>
                <c:pt idx="38">
                  <c:v>11.007216386102497</c:v>
                </c:pt>
                <c:pt idx="39">
                  <c:v>11.616662444563833</c:v>
                </c:pt>
                <c:pt idx="40">
                  <c:v>5.6135887503065023</c:v>
                </c:pt>
                <c:pt idx="41">
                  <c:v>1.8147461159495668</c:v>
                </c:pt>
                <c:pt idx="42">
                  <c:v>0.81031289552505315</c:v>
                </c:pt>
                <c:pt idx="43">
                  <c:v>0.5681735476370916</c:v>
                </c:pt>
                <c:pt idx="44">
                  <c:v>0.48571311778103027</c:v>
                </c:pt>
                <c:pt idx="45">
                  <c:v>0.41285089652311635</c:v>
                </c:pt>
                <c:pt idx="46">
                  <c:v>0.36318860902815647</c:v>
                </c:pt>
                <c:pt idx="47">
                  <c:v>0.29947490485960188</c:v>
                </c:pt>
                <c:pt idx="48">
                  <c:v>0.29798630367507589</c:v>
                </c:pt>
                <c:pt idx="49">
                  <c:v>0.33822892866582394</c:v>
                </c:pt>
                <c:pt idx="50">
                  <c:v>0.37201076365715069</c:v>
                </c:pt>
                <c:pt idx="51">
                  <c:v>0.46746729512660573</c:v>
                </c:pt>
                <c:pt idx="52">
                  <c:v>0.56533050330709977</c:v>
                </c:pt>
                <c:pt idx="53">
                  <c:v>0.92694036855534712</c:v>
                </c:pt>
                <c:pt idx="54">
                  <c:v>1.7992946095541258</c:v>
                </c:pt>
                <c:pt idx="55">
                  <c:v>2.9253421102887436</c:v>
                </c:pt>
                <c:pt idx="56">
                  <c:v>4.2225363331989492</c:v>
                </c:pt>
                <c:pt idx="57">
                  <c:v>10.141141815824007</c:v>
                </c:pt>
                <c:pt idx="58">
                  <c:v>15.304340165166195</c:v>
                </c:pt>
                <c:pt idx="59">
                  <c:v>15.88038562207184</c:v>
                </c:pt>
                <c:pt idx="60">
                  <c:v>12.831961168428109</c:v>
                </c:pt>
                <c:pt idx="61">
                  <c:v>6.1248102286839652</c:v>
                </c:pt>
                <c:pt idx="62">
                  <c:v>2.8632845707227679</c:v>
                </c:pt>
                <c:pt idx="63">
                  <c:v>0.94503489912134464</c:v>
                </c:pt>
                <c:pt idx="64">
                  <c:v>0.54707857078373379</c:v>
                </c:pt>
                <c:pt idx="65">
                  <c:v>0.32185857276237373</c:v>
                </c:pt>
                <c:pt idx="66">
                  <c:v>0.23120469640524821</c:v>
                </c:pt>
                <c:pt idx="67">
                  <c:v>0.2084819356444399</c:v>
                </c:pt>
                <c:pt idx="68">
                  <c:v>0.21049872907008904</c:v>
                </c:pt>
                <c:pt idx="69">
                  <c:v>0.21846426509295835</c:v>
                </c:pt>
                <c:pt idx="70">
                  <c:v>0.22096320917830392</c:v>
                </c:pt>
                <c:pt idx="71">
                  <c:v>0.22170937883713193</c:v>
                </c:pt>
                <c:pt idx="72">
                  <c:v>0.23201168878096842</c:v>
                </c:pt>
                <c:pt idx="73">
                  <c:v>0.24962583476732003</c:v>
                </c:pt>
                <c:pt idx="74">
                  <c:v>0.27338753800060428</c:v>
                </c:pt>
                <c:pt idx="75">
                  <c:v>0.30035890898991713</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1-77A0-4738-B0C6-3FA547AD041A}"/>
            </c:ext>
          </c:extLst>
        </c:ser>
        <c:ser>
          <c:idx val="0"/>
          <c:order val="1"/>
          <c:tx>
            <c:strRef>
              <c:f>Sheet1!$B$1</c:f>
              <c:strCache>
                <c:ptCount val="1"/>
                <c:pt idx="0">
                  <c:v>Bottom</c:v>
                </c:pt>
              </c:strCache>
            </c:strRef>
          </c:tx>
          <c:spPr>
            <a:ln w="12700" cap="rnd">
              <a:solidFill>
                <a:schemeClr val="accent6">
                  <a:lumMod val="75000"/>
                </a:schemeClr>
              </a:solidFill>
              <a:prstDash val="solid"/>
              <a:round/>
            </a:ln>
            <a:effectLst/>
          </c:spPr>
          <c:marker>
            <c:symbol val="none"/>
          </c:marker>
          <c:xVal>
            <c:numRef>
              <c:f>Sheet1!$B$4:$B$79</c:f>
              <c:numCache>
                <c:formatCode>0.0</c:formatCode>
                <c:ptCount val="76"/>
                <c:pt idx="0">
                  <c:v>-1.775632733504487</c:v>
                </c:pt>
                <c:pt idx="1">
                  <c:v>1.7160340931403046</c:v>
                </c:pt>
                <c:pt idx="2">
                  <c:v>0.28537806328359655</c:v>
                </c:pt>
                <c:pt idx="3">
                  <c:v>0.23433745179440635</c:v>
                </c:pt>
                <c:pt idx="4">
                  <c:v>0.23140997203614766</c:v>
                </c:pt>
                <c:pt idx="5">
                  <c:v>0.22001263070183041</c:v>
                </c:pt>
                <c:pt idx="6">
                  <c:v>0.21302570590573683</c:v>
                </c:pt>
                <c:pt idx="7">
                  <c:v>0.22684658526747259</c:v>
                </c:pt>
                <c:pt idx="8">
                  <c:v>0.24883297311190833</c:v>
                </c:pt>
                <c:pt idx="9">
                  <c:v>0.28003830381256445</c:v>
                </c:pt>
                <c:pt idx="10">
                  <c:v>0.29548554465132837</c:v>
                </c:pt>
                <c:pt idx="11">
                  <c:v>0.30959479445633548</c:v>
                </c:pt>
                <c:pt idx="12">
                  <c:v>0.3556003099362422</c:v>
                </c:pt>
                <c:pt idx="13">
                  <c:v>0.48710929857952145</c:v>
                </c:pt>
                <c:pt idx="14">
                  <c:v>0.69256740984824905</c:v>
                </c:pt>
                <c:pt idx="15">
                  <c:v>1.3818858685192683</c:v>
                </c:pt>
                <c:pt idx="16">
                  <c:v>2.5079696601361849</c:v>
                </c:pt>
                <c:pt idx="17">
                  <c:v>2.7878899440166567</c:v>
                </c:pt>
                <c:pt idx="18">
                  <c:v>2.523298715007503</c:v>
                </c:pt>
                <c:pt idx="19">
                  <c:v>1.278004404982527</c:v>
                </c:pt>
                <c:pt idx="20">
                  <c:v>0.7708847875794399</c:v>
                </c:pt>
                <c:pt idx="21">
                  <c:v>0.52577169040922278</c:v>
                </c:pt>
                <c:pt idx="22">
                  <c:v>0.46692316989812777</c:v>
                </c:pt>
                <c:pt idx="23">
                  <c:v>0.41437029129130121</c:v>
                </c:pt>
                <c:pt idx="24">
                  <c:v>0.36252919938371031</c:v>
                </c:pt>
                <c:pt idx="25">
                  <c:v>0.32958552707395372</c:v>
                </c:pt>
                <c:pt idx="26">
                  <c:v>0.33862127705577588</c:v>
                </c:pt>
                <c:pt idx="27">
                  <c:v>0.36376282864015014</c:v>
                </c:pt>
                <c:pt idx="28">
                  <c:v>0.37263809448457091</c:v>
                </c:pt>
                <c:pt idx="29">
                  <c:v>0.39417093304964557</c:v>
                </c:pt>
                <c:pt idx="30">
                  <c:v>0.42101541055315661</c:v>
                </c:pt>
                <c:pt idx="31">
                  <c:v>0.49377217458605449</c:v>
                </c:pt>
                <c:pt idx="32">
                  <c:v>0.63032509584741592</c:v>
                </c:pt>
                <c:pt idx="33">
                  <c:v>1.0107779074970442</c:v>
                </c:pt>
                <c:pt idx="34">
                  <c:v>1.5477191888423452</c:v>
                </c:pt>
                <c:pt idx="35">
                  <c:v>3.5099558863691045</c:v>
                </c:pt>
                <c:pt idx="36">
                  <c:v>4.6533988220344078</c:v>
                </c:pt>
                <c:pt idx="37">
                  <c:v>5.3139130654133879</c:v>
                </c:pt>
                <c:pt idx="38">
                  <c:v>8.1393857283104865</c:v>
                </c:pt>
                <c:pt idx="39">
                  <c:v>7.4470201193297427</c:v>
                </c:pt>
                <c:pt idx="40">
                  <c:v>3.2998259728400443</c:v>
                </c:pt>
                <c:pt idx="41">
                  <c:v>1.0950221422158701</c:v>
                </c:pt>
                <c:pt idx="42">
                  <c:v>0.52893249951422627</c:v>
                </c:pt>
                <c:pt idx="43">
                  <c:v>0.37416122023727916</c:v>
                </c:pt>
                <c:pt idx="44">
                  <c:v>0.29812619519613093</c:v>
                </c:pt>
                <c:pt idx="45">
                  <c:v>0.25861199386230216</c:v>
                </c:pt>
                <c:pt idx="46">
                  <c:v>0.27463775765726434</c:v>
                </c:pt>
                <c:pt idx="47">
                  <c:v>0.31030506152332499</c:v>
                </c:pt>
                <c:pt idx="48">
                  <c:v>0.34279221047883585</c:v>
                </c:pt>
                <c:pt idx="49">
                  <c:v>0.39804204447199076</c:v>
                </c:pt>
                <c:pt idx="50">
                  <c:v>0.4662929872798815</c:v>
                </c:pt>
                <c:pt idx="51">
                  <c:v>0.67977834360137812</c:v>
                </c:pt>
                <c:pt idx="52">
                  <c:v>0.94578384279904815</c:v>
                </c:pt>
                <c:pt idx="53">
                  <c:v>1.7339399923016039</c:v>
                </c:pt>
                <c:pt idx="54">
                  <c:v>3.6886140462663115</c:v>
                </c:pt>
                <c:pt idx="55">
                  <c:v>5.3689514384435828</c:v>
                </c:pt>
                <c:pt idx="56">
                  <c:v>5.9580646719850634</c:v>
                </c:pt>
                <c:pt idx="57">
                  <c:v>9.5883438541953474</c:v>
                </c:pt>
                <c:pt idx="58">
                  <c:v>12.075965169293561</c:v>
                </c:pt>
                <c:pt idx="59">
                  <c:v>10.962998544901266</c:v>
                </c:pt>
                <c:pt idx="60">
                  <c:v>9.0632194884398096</c:v>
                </c:pt>
                <c:pt idx="61">
                  <c:v>3.9744240261301607</c:v>
                </c:pt>
                <c:pt idx="62">
                  <c:v>1.7017331906313402</c:v>
                </c:pt>
                <c:pt idx="63">
                  <c:v>0.55227233047518409</c:v>
                </c:pt>
                <c:pt idx="64">
                  <c:v>0.35049412002826341</c:v>
                </c:pt>
                <c:pt idx="65">
                  <c:v>0.27002260285826801</c:v>
                </c:pt>
                <c:pt idx="66">
                  <c:v>0.24771286581191468</c:v>
                </c:pt>
                <c:pt idx="67">
                  <c:v>0.24456024139079685</c:v>
                </c:pt>
                <c:pt idx="68">
                  <c:v>0.25001960971662163</c:v>
                </c:pt>
                <c:pt idx="69">
                  <c:v>0.26815119975855189</c:v>
                </c:pt>
                <c:pt idx="70">
                  <c:v>0.28324617227218224</c:v>
                </c:pt>
                <c:pt idx="71">
                  <c:v>0.29574791645528703</c:v>
                </c:pt>
                <c:pt idx="72">
                  <c:v>0.3167311951634123</c:v>
                </c:pt>
                <c:pt idx="73">
                  <c:v>0.31356921113403385</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2-77A0-4738-B0C6-3FA547AD041A}"/>
            </c:ext>
          </c:extLst>
        </c:ser>
        <c:ser>
          <c:idx val="2"/>
          <c:order val="2"/>
          <c:tx>
            <c:strRef>
              <c:f>Sheet1!$C$1</c:f>
              <c:strCache>
                <c:ptCount val="1"/>
                <c:pt idx="0">
                  <c:v>Mid</c:v>
                </c:pt>
              </c:strCache>
            </c:strRef>
          </c:tx>
          <c:spPr>
            <a:ln w="12700">
              <a:solidFill>
                <a:srgbClr val="FFC000"/>
              </a:solidFill>
              <a:prstDash val="solid"/>
            </a:ln>
          </c:spPr>
          <c:marker>
            <c:symbol val="none"/>
          </c:marker>
          <c:xVal>
            <c:numRef>
              <c:f>Sheet1!$C$4:$C$79</c:f>
              <c:numCache>
                <c:formatCode>0.0</c:formatCode>
                <c:ptCount val="76"/>
                <c:pt idx="0">
                  <c:v>-4.1000330773636922</c:v>
                </c:pt>
                <c:pt idx="1">
                  <c:v>3.4557667274836441</c:v>
                </c:pt>
                <c:pt idx="2">
                  <c:v>0.51949592688140223</c:v>
                </c:pt>
                <c:pt idx="3">
                  <c:v>0.37148976505308595</c:v>
                </c:pt>
                <c:pt idx="4">
                  <c:v>0.34984342247614664</c:v>
                </c:pt>
                <c:pt idx="5">
                  <c:v>0.32196970346609333</c:v>
                </c:pt>
                <c:pt idx="6">
                  <c:v>0.30253305686619014</c:v>
                </c:pt>
                <c:pt idx="7">
                  <c:v>0.32109041530601523</c:v>
                </c:pt>
                <c:pt idx="8">
                  <c:v>0.38054069582055389</c:v>
                </c:pt>
                <c:pt idx="9">
                  <c:v>0.54542119238832099</c:v>
                </c:pt>
                <c:pt idx="10">
                  <c:v>0.73301300923655599</c:v>
                </c:pt>
                <c:pt idx="11">
                  <c:v>1.1219542978641841</c:v>
                </c:pt>
                <c:pt idx="12">
                  <c:v>1.2885772936631747</c:v>
                </c:pt>
                <c:pt idx="13">
                  <c:v>1.0146553211933427</c:v>
                </c:pt>
                <c:pt idx="14">
                  <c:v>0.95579727785677315</c:v>
                </c:pt>
                <c:pt idx="15">
                  <c:v>1.1062166910331868</c:v>
                </c:pt>
                <c:pt idx="16">
                  <c:v>1.3076133929918836</c:v>
                </c:pt>
                <c:pt idx="17">
                  <c:v>1.5902530029368307</c:v>
                </c:pt>
                <c:pt idx="18">
                  <c:v>1.6851829683124095</c:v>
                </c:pt>
                <c:pt idx="19">
                  <c:v>0.93464705784409796</c:v>
                </c:pt>
                <c:pt idx="20">
                  <c:v>0.55834221448980681</c:v>
                </c:pt>
                <c:pt idx="21">
                  <c:v>0.37640902513961816</c:v>
                </c:pt>
                <c:pt idx="22">
                  <c:v>0.35810262239727786</c:v>
                </c:pt>
                <c:pt idx="23">
                  <c:v>0.34075939655781334</c:v>
                </c:pt>
                <c:pt idx="24">
                  <c:v>0.32918475866064623</c:v>
                </c:pt>
                <c:pt idx="25">
                  <c:v>0.35388751415990355</c:v>
                </c:pt>
                <c:pt idx="26">
                  <c:v>0.38938495989100325</c:v>
                </c:pt>
                <c:pt idx="27">
                  <c:v>0.47785454269936489</c:v>
                </c:pt>
                <c:pt idx="28">
                  <c:v>0.59798884735892111</c:v>
                </c:pt>
                <c:pt idx="29">
                  <c:v>0.80586120968436292</c:v>
                </c:pt>
                <c:pt idx="30">
                  <c:v>1.1628454240405881</c:v>
                </c:pt>
                <c:pt idx="31">
                  <c:v>1.4200235786172843</c:v>
                </c:pt>
                <c:pt idx="32">
                  <c:v>1.422823430899703</c:v>
                </c:pt>
                <c:pt idx="33">
                  <c:v>1.470599520719144</c:v>
                </c:pt>
                <c:pt idx="34">
                  <c:v>1.6557366837487166</c:v>
                </c:pt>
                <c:pt idx="35">
                  <c:v>1.9931726967025807</c:v>
                </c:pt>
                <c:pt idx="36">
                  <c:v>2.1797449839491612</c:v>
                </c:pt>
                <c:pt idx="37">
                  <c:v>2.3975885357778726</c:v>
                </c:pt>
                <c:pt idx="38">
                  <c:v>3.7567043270187797</c:v>
                </c:pt>
                <c:pt idx="39">
                  <c:v>3.4290636318751675</c:v>
                </c:pt>
                <c:pt idx="40">
                  <c:v>1.5368750125955011</c:v>
                </c:pt>
                <c:pt idx="41">
                  <c:v>0.55808085354142434</c:v>
                </c:pt>
                <c:pt idx="42">
                  <c:v>0.33943141648652742</c:v>
                </c:pt>
                <c:pt idx="43">
                  <c:v>0.30264559457856371</c:v>
                </c:pt>
                <c:pt idx="44">
                  <c:v>0.30847762094218506</c:v>
                </c:pt>
                <c:pt idx="45">
                  <c:v>0.33423709793190698</c:v>
                </c:pt>
                <c:pt idx="46">
                  <c:v>0.38956396189875808</c:v>
                </c:pt>
                <c:pt idx="47">
                  <c:v>0.52332760809534917</c:v>
                </c:pt>
                <c:pt idx="48">
                  <c:v>0.72877157131292802</c:v>
                </c:pt>
                <c:pt idx="49">
                  <c:v>1.1054745510604065</c:v>
                </c:pt>
                <c:pt idx="50">
                  <c:v>1.4145350662336209</c:v>
                </c:pt>
                <c:pt idx="51">
                  <c:v>1.8076109805994158</c:v>
                </c:pt>
                <c:pt idx="52">
                  <c:v>1.9996505203531403</c:v>
                </c:pt>
                <c:pt idx="53">
                  <c:v>2.4770571318594183</c:v>
                </c:pt>
                <c:pt idx="54">
                  <c:v>3.0497562858499756</c:v>
                </c:pt>
                <c:pt idx="55">
                  <c:v>3.4148491501189393</c:v>
                </c:pt>
                <c:pt idx="56">
                  <c:v>3.4644866982094751</c:v>
                </c:pt>
                <c:pt idx="57">
                  <c:v>4.614886101704581</c:v>
                </c:pt>
                <c:pt idx="58">
                  <c:v>5.6172686795941082</c:v>
                </c:pt>
                <c:pt idx="59">
                  <c:v>5.234751463575515</c:v>
                </c:pt>
                <c:pt idx="60">
                  <c:v>4.5442572200884106</c:v>
                </c:pt>
                <c:pt idx="61">
                  <c:v>2.7799704690796601</c:v>
                </c:pt>
                <c:pt idx="62">
                  <c:v>1.4846660737081026</c:v>
                </c:pt>
                <c:pt idx="63">
                  <c:v>0.60750772103033279</c:v>
                </c:pt>
                <c:pt idx="64">
                  <c:v>0.44871801154792812</c:v>
                </c:pt>
                <c:pt idx="65">
                  <c:v>0.37994022222067386</c:v>
                </c:pt>
                <c:pt idx="66">
                  <c:v>0.36430081601805847</c:v>
                </c:pt>
                <c:pt idx="67">
                  <c:v>0.38959286722824232</c:v>
                </c:pt>
                <c:pt idx="68">
                  <c:v>0.40247367423123354</c:v>
                </c:pt>
                <c:pt idx="69">
                  <c:v>0.40353014217908234</c:v>
                </c:pt>
                <c:pt idx="70">
                  <c:v>0</c:v>
                </c:pt>
                <c:pt idx="71">
                  <c:v>0</c:v>
                </c:pt>
                <c:pt idx="72">
                  <c:v>0</c:v>
                </c:pt>
                <c:pt idx="73">
                  <c:v>0</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3-77A0-4738-B0C6-3FA547AD041A}"/>
            </c:ext>
          </c:extLst>
        </c:ser>
        <c:ser>
          <c:idx val="3"/>
          <c:order val="3"/>
          <c:tx>
            <c:strRef>
              <c:f>Sheet1!$D$1</c:f>
              <c:strCache>
                <c:ptCount val="1"/>
                <c:pt idx="0">
                  <c:v>Top</c:v>
                </c:pt>
              </c:strCache>
            </c:strRef>
          </c:tx>
          <c:spPr>
            <a:ln w="12700">
              <a:solidFill>
                <a:srgbClr val="C00000"/>
              </a:solidFill>
              <a:prstDash val="solid"/>
            </a:ln>
          </c:spPr>
          <c:marker>
            <c:symbol val="none"/>
          </c:marker>
          <c:xVal>
            <c:numRef>
              <c:f>Sheet1!$D$4:$D$79</c:f>
              <c:numCache>
                <c:formatCode>0.0</c:formatCode>
                <c:ptCount val="76"/>
                <c:pt idx="0">
                  <c:v>-6.1170292154224759</c:v>
                </c:pt>
                <c:pt idx="1">
                  <c:v>4.9377371465501385</c:v>
                </c:pt>
                <c:pt idx="2">
                  <c:v>0.73213536849490446</c:v>
                </c:pt>
                <c:pt idx="3">
                  <c:v>0.52242161077343707</c:v>
                </c:pt>
                <c:pt idx="4">
                  <c:v>0.54081212342082963</c:v>
                </c:pt>
                <c:pt idx="5">
                  <c:v>0.65045546045471436</c:v>
                </c:pt>
                <c:pt idx="6">
                  <c:v>0.85863086581958492</c:v>
                </c:pt>
                <c:pt idx="7">
                  <c:v>1.3660650131888925</c:v>
                </c:pt>
                <c:pt idx="8">
                  <c:v>1.2722147616686335</c:v>
                </c:pt>
                <c:pt idx="9">
                  <c:v>1.0092515506086623</c:v>
                </c:pt>
                <c:pt idx="10">
                  <c:v>0.90847617631717625</c:v>
                </c:pt>
                <c:pt idx="11">
                  <c:v>0.79421982605342134</c:v>
                </c:pt>
                <c:pt idx="12">
                  <c:v>0.70070267522134122</c:v>
                </c:pt>
                <c:pt idx="13">
                  <c:v>0.63746078704253895</c:v>
                </c:pt>
                <c:pt idx="14">
                  <c:v>0.65554821644878836</c:v>
                </c:pt>
                <c:pt idx="15">
                  <c:v>0.81941246467317763</c:v>
                </c:pt>
                <c:pt idx="16">
                  <c:v>0.94748042065346094</c:v>
                </c:pt>
                <c:pt idx="17">
                  <c:v>1.1454157861998395</c:v>
                </c:pt>
                <c:pt idx="18">
                  <c:v>1.3547158756581881</c:v>
                </c:pt>
                <c:pt idx="19">
                  <c:v>0.79353433493880754</c:v>
                </c:pt>
                <c:pt idx="20">
                  <c:v>0.52474784847720446</c:v>
                </c:pt>
                <c:pt idx="21">
                  <c:v>0.41325454385865917</c:v>
                </c:pt>
                <c:pt idx="22">
                  <c:v>0.41398923219117806</c:v>
                </c:pt>
                <c:pt idx="23">
                  <c:v>0.46198556991874229</c:v>
                </c:pt>
                <c:pt idx="24">
                  <c:v>0.59287466171784142</c:v>
                </c:pt>
                <c:pt idx="25">
                  <c:v>0.78958504065920865</c:v>
                </c:pt>
                <c:pt idx="26">
                  <c:v>1.1161132087547787</c:v>
                </c:pt>
                <c:pt idx="27">
                  <c:v>1.30989045969595</c:v>
                </c:pt>
                <c:pt idx="28">
                  <c:v>1.245674315547401</c:v>
                </c:pt>
                <c:pt idx="29">
                  <c:v>1.0861718985133746</c:v>
                </c:pt>
                <c:pt idx="30">
                  <c:v>0.86861007682305247</c:v>
                </c:pt>
                <c:pt idx="31">
                  <c:v>0.70902442762138385</c:v>
                </c:pt>
                <c:pt idx="32">
                  <c:v>0.66636359344849783</c:v>
                </c:pt>
                <c:pt idx="33">
                  <c:v>0.66955947680896555</c:v>
                </c:pt>
                <c:pt idx="34">
                  <c:v>0.78094224200447726</c:v>
                </c:pt>
                <c:pt idx="35">
                  <c:v>0.92123529287107453</c:v>
                </c:pt>
                <c:pt idx="36">
                  <c:v>0.98390538510038317</c:v>
                </c:pt>
                <c:pt idx="37">
                  <c:v>1.3722006139931924</c:v>
                </c:pt>
                <c:pt idx="38">
                  <c:v>2.5134942646369671</c:v>
                </c:pt>
                <c:pt idx="39">
                  <c:v>2.9658261200840457</c:v>
                </c:pt>
                <c:pt idx="40">
                  <c:v>1.6918805019459442</c:v>
                </c:pt>
                <c:pt idx="41">
                  <c:v>0.71987490528726872</c:v>
                </c:pt>
                <c:pt idx="42">
                  <c:v>0.50722862202971652</c:v>
                </c:pt>
                <c:pt idx="43">
                  <c:v>0.57503607400623868</c:v>
                </c:pt>
                <c:pt idx="44">
                  <c:v>0.66545713190504674</c:v>
                </c:pt>
                <c:pt idx="45">
                  <c:v>0.96720984185838788</c:v>
                </c:pt>
                <c:pt idx="46">
                  <c:v>1.1712195236797054</c:v>
                </c:pt>
                <c:pt idx="47">
                  <c:v>1.3019234241519175</c:v>
                </c:pt>
                <c:pt idx="48">
                  <c:v>1.2832685122124614</c:v>
                </c:pt>
                <c:pt idx="49">
                  <c:v>1.150984530478137</c:v>
                </c:pt>
                <c:pt idx="50">
                  <c:v>1.0844622556570378</c:v>
                </c:pt>
                <c:pt idx="51">
                  <c:v>1.1443957966767111</c:v>
                </c:pt>
                <c:pt idx="52">
                  <c:v>1.1401272105247171</c:v>
                </c:pt>
                <c:pt idx="53">
                  <c:v>1.1716774792699935</c:v>
                </c:pt>
                <c:pt idx="54">
                  <c:v>1.4095300770862149</c:v>
                </c:pt>
                <c:pt idx="55">
                  <c:v>1.5901585501240261</c:v>
                </c:pt>
                <c:pt idx="56">
                  <c:v>1.8222862114288478</c:v>
                </c:pt>
                <c:pt idx="57">
                  <c:v>3.5061296911406519</c:v>
                </c:pt>
                <c:pt idx="58">
                  <c:v>5.1438911910018978</c:v>
                </c:pt>
                <c:pt idx="59">
                  <c:v>5.9650897596037495</c:v>
                </c:pt>
                <c:pt idx="60">
                  <c:v>5.9954041602514225</c:v>
                </c:pt>
                <c:pt idx="61">
                  <c:v>3.9301250842246036</c:v>
                </c:pt>
                <c:pt idx="62">
                  <c:v>2.1971437282512056</c:v>
                </c:pt>
                <c:pt idx="63">
                  <c:v>0.97491280080600573</c:v>
                </c:pt>
                <c:pt idx="64">
                  <c:v>0.71642594963966344</c:v>
                </c:pt>
                <c:pt idx="65">
                  <c:v>0.55796461009096132</c:v>
                </c:pt>
                <c:pt idx="66">
                  <c:v>0</c:v>
                </c:pt>
                <c:pt idx="67">
                  <c:v>0</c:v>
                </c:pt>
                <c:pt idx="68">
                  <c:v>0</c:v>
                </c:pt>
                <c:pt idx="69">
                  <c:v>0</c:v>
                </c:pt>
                <c:pt idx="70">
                  <c:v>0</c:v>
                </c:pt>
                <c:pt idx="71">
                  <c:v>0</c:v>
                </c:pt>
                <c:pt idx="72">
                  <c:v>0</c:v>
                </c:pt>
                <c:pt idx="73">
                  <c:v>0</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4-77A0-4738-B0C6-3FA547AD041A}"/>
            </c:ext>
          </c:extLst>
        </c:ser>
        <c:dLbls>
          <c:showLegendKey val="0"/>
          <c:showVal val="0"/>
          <c:showCatName val="0"/>
          <c:showSerName val="0"/>
          <c:showPercent val="0"/>
          <c:showBubbleSize val="0"/>
        </c:dLbls>
        <c:axId val="405504000"/>
        <c:axId val="405518144"/>
      </c:scatterChart>
      <c:valAx>
        <c:axId val="405504000"/>
        <c:scaling>
          <c:orientation val="minMax"/>
          <c:max val="2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sz="700">
                <a:solidFill>
                  <a:schemeClr val="tx1">
                    <a:lumMod val="65000"/>
                    <a:lumOff val="35000"/>
                  </a:schemeClr>
                </a:solidFill>
              </a:defRPr>
            </a:pPr>
            <a:endParaRPr lang="en-US"/>
          </a:p>
        </c:txPr>
        <c:crossAx val="405518144"/>
        <c:crosses val="autoZero"/>
        <c:crossBetween val="midCat"/>
      </c:valAx>
      <c:valAx>
        <c:axId val="40551814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vert="horz"/>
          <a:lstStyle/>
          <a:p>
            <a:pPr>
              <a:defRPr sz="700">
                <a:solidFill>
                  <a:schemeClr val="tx1">
                    <a:lumMod val="65000"/>
                    <a:lumOff val="35000"/>
                  </a:schemeClr>
                </a:solidFill>
              </a:defRPr>
            </a:pPr>
            <a:endParaRPr lang="en-US"/>
          </a:p>
        </c:txPr>
        <c:crossAx val="405504000"/>
        <c:crosses val="autoZero"/>
        <c:crossBetween val="midCat"/>
      </c:valAx>
    </c:plotArea>
    <c:plotVisOnly val="1"/>
    <c:dispBlanksAs val="gap"/>
    <c:showDLblsOverMax val="0"/>
    <c:extLst/>
  </c:chart>
  <c:spPr>
    <a:ln>
      <a:noFill/>
    </a:ln>
  </c:spPr>
  <c:txPr>
    <a:bodyPr/>
    <a:lstStyle/>
    <a:p>
      <a:pPr>
        <a:defRPr>
          <a:latin typeface="Times New Roman" panose="02020603050405020304" pitchFamily="18" charset="0"/>
          <a:cs typeface="Times New Roman" panose="02020603050405020304" pitchFamily="18" charset="0"/>
        </a:defRPr>
      </a:pPr>
      <a:endParaRPr lang="en-US"/>
    </a:p>
  </c:txPr>
  <c:externalData r:id="rId1">
    <c:autoUpdate val="0"/>
  </c:externalData>
  <c:userShapes r:id="rId2"/>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marL="0" marR="0" lvl="0" indent="0" algn="ctr" defTabSz="914400" rtl="0" eaLnBrk="1" fontAlgn="auto" latinLnBrk="0" hangingPunct="1">
              <a:lnSpc>
                <a:spcPct val="100000"/>
              </a:lnSpc>
              <a:spcBef>
                <a:spcPts val="0"/>
              </a:spcBef>
              <a:spcAft>
                <a:spcPts val="0"/>
              </a:spcAft>
              <a:buClrTx/>
              <a:buSzTx/>
              <a:buFontTx/>
              <a:buNone/>
              <a:tabLst/>
              <a:defRPr sz="1200" b="0" i="0" u="none" strike="noStrike" kern="1200" baseline="0">
                <a:solidFill>
                  <a:schemeClr val="tx1">
                    <a:lumMod val="85000"/>
                    <a:lumOff val="15000"/>
                  </a:schemeClr>
                </a:solidFill>
                <a:latin typeface="Times New Roman" panose="02020603050405020304" pitchFamily="18" charset="0"/>
                <a:ea typeface="+mn-ea"/>
                <a:cs typeface="Times New Roman" panose="02020603050405020304" pitchFamily="18" charset="0"/>
              </a:defRPr>
            </a:pPr>
            <a:r>
              <a:rPr lang="en-GB" sz="1200" b="0" err="1">
                <a:solidFill>
                  <a:schemeClr val="tx1">
                    <a:lumMod val="95000"/>
                    <a:lumOff val="5000"/>
                  </a:schemeClr>
                </a:solidFill>
              </a:rPr>
              <a:t>Friksjonsforhold</a:t>
            </a:r>
            <a:r>
              <a:rPr lang="en-GB" sz="1200" b="0" i="0" baseline="0">
                <a:solidFill>
                  <a:schemeClr val="tx1">
                    <a:lumMod val="95000"/>
                    <a:lumOff val="5000"/>
                  </a:schemeClr>
                </a:solidFill>
                <a:effectLst/>
              </a:rPr>
              <a:t>, F</a:t>
            </a:r>
            <a:r>
              <a:rPr lang="en-GB" sz="1200" b="0" i="0" baseline="-25000">
                <a:solidFill>
                  <a:schemeClr val="tx1">
                    <a:lumMod val="95000"/>
                    <a:lumOff val="5000"/>
                  </a:schemeClr>
                </a:solidFill>
                <a:effectLst/>
              </a:rPr>
              <a:t>r </a:t>
            </a:r>
            <a:endParaRPr lang="en-GB" sz="1200">
              <a:solidFill>
                <a:schemeClr val="tx1">
                  <a:lumMod val="95000"/>
                  <a:lumOff val="5000"/>
                </a:schemeClr>
              </a:solidFill>
              <a:effectLst/>
            </a:endParaRPr>
          </a:p>
        </c:rich>
      </c:tx>
      <c:overlay val="0"/>
      <c:spPr>
        <a:noFill/>
        <a:ln>
          <a:noFill/>
        </a:ln>
        <a:effectLst/>
      </c:spPr>
    </c:title>
    <c:autoTitleDeleted val="0"/>
    <c:plotArea>
      <c:layout>
        <c:manualLayout>
          <c:layoutTarget val="inner"/>
          <c:xMode val="edge"/>
          <c:yMode val="edge"/>
          <c:x val="0.11978254191126148"/>
          <c:y val="0.18554301075268817"/>
          <c:w val="0.81674331322374671"/>
          <c:h val="0.77652389486260454"/>
        </c:manualLayout>
      </c:layout>
      <c:scatterChart>
        <c:scatterStyle val="lineMarker"/>
        <c:varyColors val="0"/>
        <c:ser>
          <c:idx val="4"/>
          <c:order val="4"/>
          <c:tx>
            <c:strRef>
              <c:f>Sheet1!$U$20</c:f>
              <c:strCache>
                <c:ptCount val="1"/>
                <c:pt idx="0">
                  <c:v>Clay</c:v>
                </c:pt>
              </c:strCache>
            </c:strRef>
          </c:tx>
          <c:spPr>
            <a:ln w="9525">
              <a:solidFill>
                <a:schemeClr val="tx1">
                  <a:lumMod val="75000"/>
                  <a:lumOff val="25000"/>
                </a:schemeClr>
              </a:solidFill>
            </a:ln>
          </c:spPr>
          <c:marker>
            <c:symbol val="none"/>
          </c:marker>
          <c:xVal>
            <c:numRef>
              <c:f>Sheet1!$U$21:$U$32</c:f>
              <c:numCache>
                <c:formatCode>General</c:formatCode>
                <c:ptCount val="12"/>
                <c:pt idx="0">
                  <c:v>-10</c:v>
                </c:pt>
                <c:pt idx="1">
                  <c:v>50</c:v>
                </c:pt>
                <c:pt idx="2">
                  <c:v>50</c:v>
                </c:pt>
                <c:pt idx="3">
                  <c:v>-10</c:v>
                </c:pt>
                <c:pt idx="4">
                  <c:v>-10</c:v>
                </c:pt>
                <c:pt idx="5">
                  <c:v>50</c:v>
                </c:pt>
                <c:pt idx="6">
                  <c:v>50</c:v>
                </c:pt>
                <c:pt idx="7">
                  <c:v>-10</c:v>
                </c:pt>
                <c:pt idx="8">
                  <c:v>-10</c:v>
                </c:pt>
                <c:pt idx="9">
                  <c:v>50</c:v>
                </c:pt>
                <c:pt idx="10">
                  <c:v>50</c:v>
                </c:pt>
                <c:pt idx="11">
                  <c:v>-10</c:v>
                </c:pt>
              </c:numCache>
            </c:numRef>
          </c:xVal>
          <c:yVal>
            <c:numRef>
              <c:f>Sheet1!$T$21:$T$32</c:f>
              <c:numCache>
                <c:formatCode>General</c:formatCode>
                <c:ptCount val="12"/>
                <c:pt idx="0">
                  <c:v>22.399999999999991</c:v>
                </c:pt>
                <c:pt idx="1">
                  <c:v>22.399999999999991</c:v>
                </c:pt>
                <c:pt idx="2">
                  <c:v>26.399999999999991</c:v>
                </c:pt>
                <c:pt idx="3">
                  <c:v>26.399999999999991</c:v>
                </c:pt>
                <c:pt idx="4">
                  <c:v>51.8</c:v>
                </c:pt>
                <c:pt idx="5">
                  <c:v>51.8</c:v>
                </c:pt>
                <c:pt idx="6">
                  <c:v>59.8</c:v>
                </c:pt>
                <c:pt idx="7">
                  <c:v>59.8</c:v>
                </c:pt>
                <c:pt idx="8">
                  <c:v>82.1</c:v>
                </c:pt>
                <c:pt idx="9">
                  <c:v>82.1</c:v>
                </c:pt>
                <c:pt idx="10">
                  <c:v>94.1</c:v>
                </c:pt>
                <c:pt idx="11">
                  <c:v>94.1</c:v>
                </c:pt>
              </c:numCache>
            </c:numRef>
          </c:yVal>
          <c:smooth val="0"/>
          <c:extLst>
            <c:ext xmlns:c16="http://schemas.microsoft.com/office/drawing/2014/chart" uri="{C3380CC4-5D6E-409C-BE32-E72D297353CC}">
              <c16:uniqueId val="{00000000-77A0-4738-B0C6-3FA547AD041A}"/>
            </c:ext>
          </c:extLst>
        </c:ser>
        <c:dLbls>
          <c:showLegendKey val="0"/>
          <c:showVal val="0"/>
          <c:showCatName val="0"/>
          <c:showSerName val="0"/>
          <c:showPercent val="0"/>
          <c:showBubbleSize val="0"/>
        </c:dLbls>
        <c:axId val="405504000"/>
        <c:axId val="405518144"/>
      </c:scatterChart>
      <c:scatterChart>
        <c:scatterStyle val="smoothMarker"/>
        <c:varyColors val="0"/>
        <c:ser>
          <c:idx val="1"/>
          <c:order val="0"/>
          <c:tx>
            <c:strRef>
              <c:f>Sheet1!$A$1</c:f>
              <c:strCache>
                <c:ptCount val="1"/>
                <c:pt idx="0">
                  <c:v>Not corrected</c:v>
                </c:pt>
              </c:strCache>
            </c:strRef>
          </c:tx>
          <c:spPr>
            <a:ln w="12700" cmpd="sng">
              <a:solidFill>
                <a:srgbClr val="0070C0"/>
              </a:solidFill>
            </a:ln>
          </c:spPr>
          <c:marker>
            <c:symbol val="none"/>
          </c:marker>
          <c:xVal>
            <c:numRef>
              <c:f>Sheet1!$A$4:$A$79</c:f>
              <c:numCache>
                <c:formatCode>0.0</c:formatCode>
                <c:ptCount val="76"/>
                <c:pt idx="0">
                  <c:v>1.2972300244774863E-2</c:v>
                </c:pt>
                <c:pt idx="1">
                  <c:v>0.60707221985856386</c:v>
                </c:pt>
                <c:pt idx="2">
                  <c:v>0.15097706751448595</c:v>
                </c:pt>
                <c:pt idx="3">
                  <c:v>0.13604622411864814</c:v>
                </c:pt>
                <c:pt idx="4">
                  <c:v>0.13788744938550448</c:v>
                </c:pt>
                <c:pt idx="5">
                  <c:v>0.14806225819257077</c:v>
                </c:pt>
                <c:pt idx="6">
                  <c:v>0.16085249347955224</c:v>
                </c:pt>
                <c:pt idx="7">
                  <c:v>0.18068742264552196</c:v>
                </c:pt>
                <c:pt idx="8">
                  <c:v>0.19859847495938496</c:v>
                </c:pt>
                <c:pt idx="9">
                  <c:v>0.22060460138783214</c:v>
                </c:pt>
                <c:pt idx="10">
                  <c:v>0.23613189736343332</c:v>
                </c:pt>
                <c:pt idx="11">
                  <c:v>0.25958671533895783</c:v>
                </c:pt>
                <c:pt idx="12">
                  <c:v>0.27936254277332062</c:v>
                </c:pt>
                <c:pt idx="13">
                  <c:v>0.29710901670302275</c:v>
                </c:pt>
                <c:pt idx="14">
                  <c:v>0.33598508233508639</c:v>
                </c:pt>
                <c:pt idx="15">
                  <c:v>0.5393125818951886</c:v>
                </c:pt>
                <c:pt idx="16">
                  <c:v>0.86204365147865036</c:v>
                </c:pt>
                <c:pt idx="17">
                  <c:v>1.7604243793755368</c:v>
                </c:pt>
                <c:pt idx="18">
                  <c:v>3.2739002314970813</c:v>
                </c:pt>
                <c:pt idx="19">
                  <c:v>1.9920777735076343</c:v>
                </c:pt>
                <c:pt idx="20">
                  <c:v>1.1103471905759867</c:v>
                </c:pt>
                <c:pt idx="21">
                  <c:v>0.68250467005246085</c:v>
                </c:pt>
                <c:pt idx="22">
                  <c:v>0.58335778384541948</c:v>
                </c:pt>
                <c:pt idx="23">
                  <c:v>0.49515773052169526</c:v>
                </c:pt>
                <c:pt idx="24">
                  <c:v>0.42765326692510969</c:v>
                </c:pt>
                <c:pt idx="25">
                  <c:v>0.41216971399766589</c:v>
                </c:pt>
                <c:pt idx="26">
                  <c:v>0.41223252273315342</c:v>
                </c:pt>
                <c:pt idx="27">
                  <c:v>0.38950946824614441</c:v>
                </c:pt>
                <c:pt idx="28">
                  <c:v>0.36924945707042456</c:v>
                </c:pt>
                <c:pt idx="29">
                  <c:v>0.37602726029981776</c:v>
                </c:pt>
                <c:pt idx="30">
                  <c:v>0.38202453834666744</c:v>
                </c:pt>
                <c:pt idx="31">
                  <c:v>0.40319363300027677</c:v>
                </c:pt>
                <c:pt idx="32">
                  <c:v>0.43965852657362609</c:v>
                </c:pt>
                <c:pt idx="33">
                  <c:v>0.57048875147255629</c:v>
                </c:pt>
                <c:pt idx="34">
                  <c:v>0.825996993288304</c:v>
                </c:pt>
                <c:pt idx="35">
                  <c:v>1.616201100481937</c:v>
                </c:pt>
                <c:pt idx="36">
                  <c:v>2.9054452955561203</c:v>
                </c:pt>
                <c:pt idx="37">
                  <c:v>5.5900888995002482</c:v>
                </c:pt>
                <c:pt idx="38">
                  <c:v>11.007216386102497</c:v>
                </c:pt>
                <c:pt idx="39">
                  <c:v>11.616662444563833</c:v>
                </c:pt>
                <c:pt idx="40">
                  <c:v>5.6135887503065023</c:v>
                </c:pt>
                <c:pt idx="41">
                  <c:v>1.8147461159495668</c:v>
                </c:pt>
                <c:pt idx="42">
                  <c:v>0.81031289552505315</c:v>
                </c:pt>
                <c:pt idx="43">
                  <c:v>0.5681735476370916</c:v>
                </c:pt>
                <c:pt idx="44">
                  <c:v>0.48571311778103027</c:v>
                </c:pt>
                <c:pt idx="45">
                  <c:v>0.41285089652311635</c:v>
                </c:pt>
                <c:pt idx="46">
                  <c:v>0.36318860902815647</c:v>
                </c:pt>
                <c:pt idx="47">
                  <c:v>0.29947490485960188</c:v>
                </c:pt>
                <c:pt idx="48">
                  <c:v>0.29798630367507589</c:v>
                </c:pt>
                <c:pt idx="49">
                  <c:v>0.33822892866582394</c:v>
                </c:pt>
                <c:pt idx="50">
                  <c:v>0.37201076365715069</c:v>
                </c:pt>
                <c:pt idx="51">
                  <c:v>0.46746729512660573</c:v>
                </c:pt>
                <c:pt idx="52">
                  <c:v>0.56533050330709977</c:v>
                </c:pt>
                <c:pt idx="53">
                  <c:v>0.92694036855534712</c:v>
                </c:pt>
                <c:pt idx="54">
                  <c:v>1.7992946095541258</c:v>
                </c:pt>
                <c:pt idx="55">
                  <c:v>2.9253421102887436</c:v>
                </c:pt>
                <c:pt idx="56">
                  <c:v>4.2225363331989492</c:v>
                </c:pt>
                <c:pt idx="57">
                  <c:v>10.141141815824007</c:v>
                </c:pt>
                <c:pt idx="58">
                  <c:v>15.304340165166195</c:v>
                </c:pt>
                <c:pt idx="59">
                  <c:v>15.88038562207184</c:v>
                </c:pt>
                <c:pt idx="60">
                  <c:v>12.831961168428109</c:v>
                </c:pt>
                <c:pt idx="61">
                  <c:v>6.1248102286839652</c:v>
                </c:pt>
                <c:pt idx="62">
                  <c:v>2.8632845707227679</c:v>
                </c:pt>
                <c:pt idx="63">
                  <c:v>0.94503489912134464</c:v>
                </c:pt>
                <c:pt idx="64">
                  <c:v>0.54707857078373379</c:v>
                </c:pt>
                <c:pt idx="65">
                  <c:v>0.32185857276237373</c:v>
                </c:pt>
                <c:pt idx="66">
                  <c:v>0.23120469640524821</c:v>
                </c:pt>
                <c:pt idx="67">
                  <c:v>0.2084819356444399</c:v>
                </c:pt>
                <c:pt idx="68">
                  <c:v>0.21049872907008904</c:v>
                </c:pt>
                <c:pt idx="69">
                  <c:v>0.21846426509295835</c:v>
                </c:pt>
                <c:pt idx="70">
                  <c:v>0.22096320917830392</c:v>
                </c:pt>
                <c:pt idx="71">
                  <c:v>0.22170937883713193</c:v>
                </c:pt>
                <c:pt idx="72">
                  <c:v>0.23201168878096842</c:v>
                </c:pt>
                <c:pt idx="73">
                  <c:v>0.24962583476732003</c:v>
                </c:pt>
                <c:pt idx="74">
                  <c:v>0.27338753800060428</c:v>
                </c:pt>
                <c:pt idx="75">
                  <c:v>0.30035890898991713</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1-77A0-4738-B0C6-3FA547AD041A}"/>
            </c:ext>
          </c:extLst>
        </c:ser>
        <c:ser>
          <c:idx val="0"/>
          <c:order val="1"/>
          <c:tx>
            <c:strRef>
              <c:f>Sheet1!$B$1</c:f>
              <c:strCache>
                <c:ptCount val="1"/>
                <c:pt idx="0">
                  <c:v>Bottom</c:v>
                </c:pt>
              </c:strCache>
            </c:strRef>
          </c:tx>
          <c:spPr>
            <a:ln w="12700" cap="rnd">
              <a:solidFill>
                <a:schemeClr val="accent6">
                  <a:lumMod val="75000"/>
                </a:schemeClr>
              </a:solidFill>
              <a:prstDash val="solid"/>
              <a:round/>
            </a:ln>
            <a:effectLst/>
          </c:spPr>
          <c:marker>
            <c:symbol val="none"/>
          </c:marker>
          <c:xVal>
            <c:numRef>
              <c:f>Sheet1!$B$4:$B$79</c:f>
              <c:numCache>
                <c:formatCode>0.0</c:formatCode>
                <c:ptCount val="76"/>
                <c:pt idx="0">
                  <c:v>-1.775632733504487</c:v>
                </c:pt>
                <c:pt idx="1">
                  <c:v>1.7160340931403046</c:v>
                </c:pt>
                <c:pt idx="2">
                  <c:v>0.28537806328359655</c:v>
                </c:pt>
                <c:pt idx="3">
                  <c:v>0.23433745179440635</c:v>
                </c:pt>
                <c:pt idx="4">
                  <c:v>0.23140997203614766</c:v>
                </c:pt>
                <c:pt idx="5">
                  <c:v>0.22001263070183041</c:v>
                </c:pt>
                <c:pt idx="6">
                  <c:v>0.21302570590573683</c:v>
                </c:pt>
                <c:pt idx="7">
                  <c:v>0.22684658526747259</c:v>
                </c:pt>
                <c:pt idx="8">
                  <c:v>0.24883297311190833</c:v>
                </c:pt>
                <c:pt idx="9">
                  <c:v>0.28003830381256445</c:v>
                </c:pt>
                <c:pt idx="10">
                  <c:v>0.29548554465132837</c:v>
                </c:pt>
                <c:pt idx="11">
                  <c:v>0.30959479445633548</c:v>
                </c:pt>
                <c:pt idx="12">
                  <c:v>0.3556003099362422</c:v>
                </c:pt>
                <c:pt idx="13">
                  <c:v>0.48710929857952145</c:v>
                </c:pt>
                <c:pt idx="14">
                  <c:v>0.69256740984824905</c:v>
                </c:pt>
                <c:pt idx="15">
                  <c:v>1.3818858685192683</c:v>
                </c:pt>
                <c:pt idx="16">
                  <c:v>2.5079696601361849</c:v>
                </c:pt>
                <c:pt idx="17">
                  <c:v>2.7878899440166567</c:v>
                </c:pt>
                <c:pt idx="18">
                  <c:v>2.523298715007503</c:v>
                </c:pt>
                <c:pt idx="19">
                  <c:v>1.278004404982527</c:v>
                </c:pt>
                <c:pt idx="20">
                  <c:v>0.7708847875794399</c:v>
                </c:pt>
                <c:pt idx="21">
                  <c:v>0.52577169040922278</c:v>
                </c:pt>
                <c:pt idx="22">
                  <c:v>0.46692316989812777</c:v>
                </c:pt>
                <c:pt idx="23">
                  <c:v>0.41437029129130121</c:v>
                </c:pt>
                <c:pt idx="24">
                  <c:v>0.36252919938371031</c:v>
                </c:pt>
                <c:pt idx="25">
                  <c:v>0.32958552707395372</c:v>
                </c:pt>
                <c:pt idx="26">
                  <c:v>0.33862127705577588</c:v>
                </c:pt>
                <c:pt idx="27">
                  <c:v>0.36376282864015014</c:v>
                </c:pt>
                <c:pt idx="28">
                  <c:v>0.37263809448457091</c:v>
                </c:pt>
                <c:pt idx="29">
                  <c:v>0.39417093304964557</c:v>
                </c:pt>
                <c:pt idx="30">
                  <c:v>0.42101541055315661</c:v>
                </c:pt>
                <c:pt idx="31">
                  <c:v>0.49377217458605449</c:v>
                </c:pt>
                <c:pt idx="32">
                  <c:v>0.63032509584741592</c:v>
                </c:pt>
                <c:pt idx="33">
                  <c:v>1.0107779074970442</c:v>
                </c:pt>
                <c:pt idx="34">
                  <c:v>1.5477191888423452</c:v>
                </c:pt>
                <c:pt idx="35">
                  <c:v>3.5099558863691045</c:v>
                </c:pt>
                <c:pt idx="36">
                  <c:v>4.6533988220344078</c:v>
                </c:pt>
                <c:pt idx="37">
                  <c:v>5.3139130654133879</c:v>
                </c:pt>
                <c:pt idx="38">
                  <c:v>8.1393857283104865</c:v>
                </c:pt>
                <c:pt idx="39">
                  <c:v>7.4470201193297427</c:v>
                </c:pt>
                <c:pt idx="40">
                  <c:v>3.2998259728400443</c:v>
                </c:pt>
                <c:pt idx="41">
                  <c:v>1.0950221422158701</c:v>
                </c:pt>
                <c:pt idx="42">
                  <c:v>0.52893249951422627</c:v>
                </c:pt>
                <c:pt idx="43">
                  <c:v>0.37416122023727916</c:v>
                </c:pt>
                <c:pt idx="44">
                  <c:v>0.29812619519613093</c:v>
                </c:pt>
                <c:pt idx="45">
                  <c:v>0.25861199386230216</c:v>
                </c:pt>
                <c:pt idx="46">
                  <c:v>0.27463775765726434</c:v>
                </c:pt>
                <c:pt idx="47">
                  <c:v>0.31030506152332499</c:v>
                </c:pt>
                <c:pt idx="48">
                  <c:v>0.34279221047883585</c:v>
                </c:pt>
                <c:pt idx="49">
                  <c:v>0.39804204447199076</c:v>
                </c:pt>
                <c:pt idx="50">
                  <c:v>0.4662929872798815</c:v>
                </c:pt>
                <c:pt idx="51">
                  <c:v>0.67977834360137812</c:v>
                </c:pt>
                <c:pt idx="52">
                  <c:v>0.94578384279904815</c:v>
                </c:pt>
                <c:pt idx="53">
                  <c:v>1.7339399923016039</c:v>
                </c:pt>
                <c:pt idx="54">
                  <c:v>3.6886140462663115</c:v>
                </c:pt>
                <c:pt idx="55">
                  <c:v>5.3689514384435828</c:v>
                </c:pt>
                <c:pt idx="56">
                  <c:v>5.9580646719850634</c:v>
                </c:pt>
                <c:pt idx="57">
                  <c:v>9.5883438541953474</c:v>
                </c:pt>
                <c:pt idx="58">
                  <c:v>12.075965169293561</c:v>
                </c:pt>
                <c:pt idx="59">
                  <c:v>10.962998544901266</c:v>
                </c:pt>
                <c:pt idx="60">
                  <c:v>9.0632194884398096</c:v>
                </c:pt>
                <c:pt idx="61">
                  <c:v>3.9744240261301607</c:v>
                </c:pt>
                <c:pt idx="62">
                  <c:v>1.7017331906313402</c:v>
                </c:pt>
                <c:pt idx="63">
                  <c:v>0.55227233047518409</c:v>
                </c:pt>
                <c:pt idx="64">
                  <c:v>0.35049412002826341</c:v>
                </c:pt>
                <c:pt idx="65">
                  <c:v>0.27002260285826801</c:v>
                </c:pt>
                <c:pt idx="66">
                  <c:v>0.24771286581191468</c:v>
                </c:pt>
                <c:pt idx="67">
                  <c:v>0.24456024139079685</c:v>
                </c:pt>
                <c:pt idx="68">
                  <c:v>0.25001960971662163</c:v>
                </c:pt>
                <c:pt idx="69">
                  <c:v>0.26815119975855189</c:v>
                </c:pt>
                <c:pt idx="70">
                  <c:v>0.28324617227218224</c:v>
                </c:pt>
                <c:pt idx="71">
                  <c:v>0.29574791645528703</c:v>
                </c:pt>
                <c:pt idx="72">
                  <c:v>0.3167311951634123</c:v>
                </c:pt>
                <c:pt idx="73">
                  <c:v>0.31356921113403385</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2-77A0-4738-B0C6-3FA547AD041A}"/>
            </c:ext>
          </c:extLst>
        </c:ser>
        <c:ser>
          <c:idx val="2"/>
          <c:order val="2"/>
          <c:tx>
            <c:strRef>
              <c:f>Sheet1!$C$1</c:f>
              <c:strCache>
                <c:ptCount val="1"/>
                <c:pt idx="0">
                  <c:v>Mid</c:v>
                </c:pt>
              </c:strCache>
            </c:strRef>
          </c:tx>
          <c:spPr>
            <a:ln w="12700">
              <a:solidFill>
                <a:srgbClr val="FFC000"/>
              </a:solidFill>
              <a:prstDash val="solid"/>
            </a:ln>
          </c:spPr>
          <c:marker>
            <c:symbol val="none"/>
          </c:marker>
          <c:xVal>
            <c:numRef>
              <c:f>Sheet1!$C$4:$C$79</c:f>
              <c:numCache>
                <c:formatCode>0.0</c:formatCode>
                <c:ptCount val="76"/>
                <c:pt idx="0">
                  <c:v>-4.1000330773636922</c:v>
                </c:pt>
                <c:pt idx="1">
                  <c:v>3.4557667274836441</c:v>
                </c:pt>
                <c:pt idx="2">
                  <c:v>0.51949592688140223</c:v>
                </c:pt>
                <c:pt idx="3">
                  <c:v>0.37148976505308595</c:v>
                </c:pt>
                <c:pt idx="4">
                  <c:v>0.34984342247614664</c:v>
                </c:pt>
                <c:pt idx="5">
                  <c:v>0.32196970346609333</c:v>
                </c:pt>
                <c:pt idx="6">
                  <c:v>0.30253305686619014</c:v>
                </c:pt>
                <c:pt idx="7">
                  <c:v>0.32109041530601523</c:v>
                </c:pt>
                <c:pt idx="8">
                  <c:v>0.38054069582055389</c:v>
                </c:pt>
                <c:pt idx="9">
                  <c:v>0.54542119238832099</c:v>
                </c:pt>
                <c:pt idx="10">
                  <c:v>0.73301300923655599</c:v>
                </c:pt>
                <c:pt idx="11">
                  <c:v>1.1219542978641841</c:v>
                </c:pt>
                <c:pt idx="12">
                  <c:v>1.2885772936631747</c:v>
                </c:pt>
                <c:pt idx="13">
                  <c:v>1.0146553211933427</c:v>
                </c:pt>
                <c:pt idx="14">
                  <c:v>0.95579727785677315</c:v>
                </c:pt>
                <c:pt idx="15">
                  <c:v>1.1062166910331868</c:v>
                </c:pt>
                <c:pt idx="16">
                  <c:v>1.3076133929918836</c:v>
                </c:pt>
                <c:pt idx="17">
                  <c:v>1.5902530029368307</c:v>
                </c:pt>
                <c:pt idx="18">
                  <c:v>1.6851829683124095</c:v>
                </c:pt>
                <c:pt idx="19">
                  <c:v>0.93464705784409796</c:v>
                </c:pt>
                <c:pt idx="20">
                  <c:v>0.55834221448980681</c:v>
                </c:pt>
                <c:pt idx="21">
                  <c:v>0.37640902513961816</c:v>
                </c:pt>
                <c:pt idx="22">
                  <c:v>0.35810262239727786</c:v>
                </c:pt>
                <c:pt idx="23">
                  <c:v>0.34075939655781334</c:v>
                </c:pt>
                <c:pt idx="24">
                  <c:v>0.32918475866064623</c:v>
                </c:pt>
                <c:pt idx="25">
                  <c:v>0.35388751415990355</c:v>
                </c:pt>
                <c:pt idx="26">
                  <c:v>0.38938495989100325</c:v>
                </c:pt>
                <c:pt idx="27">
                  <c:v>0.47785454269936489</c:v>
                </c:pt>
                <c:pt idx="28">
                  <c:v>0.59798884735892111</c:v>
                </c:pt>
                <c:pt idx="29">
                  <c:v>0.80586120968436292</c:v>
                </c:pt>
                <c:pt idx="30">
                  <c:v>1.1628454240405881</c:v>
                </c:pt>
                <c:pt idx="31">
                  <c:v>1.4200235786172843</c:v>
                </c:pt>
                <c:pt idx="32">
                  <c:v>1.422823430899703</c:v>
                </c:pt>
                <c:pt idx="33">
                  <c:v>1.470599520719144</c:v>
                </c:pt>
                <c:pt idx="34">
                  <c:v>1.6557366837487166</c:v>
                </c:pt>
                <c:pt idx="35">
                  <c:v>1.9931726967025807</c:v>
                </c:pt>
                <c:pt idx="36">
                  <c:v>2.1797449839491612</c:v>
                </c:pt>
                <c:pt idx="37">
                  <c:v>2.3975885357778726</c:v>
                </c:pt>
                <c:pt idx="38">
                  <c:v>3.7567043270187797</c:v>
                </c:pt>
                <c:pt idx="39">
                  <c:v>3.4290636318751675</c:v>
                </c:pt>
                <c:pt idx="40">
                  <c:v>1.5368750125955011</c:v>
                </c:pt>
                <c:pt idx="41">
                  <c:v>0.55808085354142434</c:v>
                </c:pt>
                <c:pt idx="42">
                  <c:v>0.33943141648652742</c:v>
                </c:pt>
                <c:pt idx="43">
                  <c:v>0.30264559457856371</c:v>
                </c:pt>
                <c:pt idx="44">
                  <c:v>0.30847762094218506</c:v>
                </c:pt>
                <c:pt idx="45">
                  <c:v>0.33423709793190698</c:v>
                </c:pt>
                <c:pt idx="46">
                  <c:v>0.38956396189875808</c:v>
                </c:pt>
                <c:pt idx="47">
                  <c:v>0.52332760809534917</c:v>
                </c:pt>
                <c:pt idx="48">
                  <c:v>0.72877157131292802</c:v>
                </c:pt>
                <c:pt idx="49">
                  <c:v>1.1054745510604065</c:v>
                </c:pt>
                <c:pt idx="50">
                  <c:v>1.4145350662336209</c:v>
                </c:pt>
                <c:pt idx="51">
                  <c:v>1.8076109805994158</c:v>
                </c:pt>
                <c:pt idx="52">
                  <c:v>1.9996505203531403</c:v>
                </c:pt>
                <c:pt idx="53">
                  <c:v>2.4770571318594183</c:v>
                </c:pt>
                <c:pt idx="54">
                  <c:v>3.0497562858499756</c:v>
                </c:pt>
                <c:pt idx="55">
                  <c:v>3.4148491501189393</c:v>
                </c:pt>
                <c:pt idx="56">
                  <c:v>3.4644866982094751</c:v>
                </c:pt>
                <c:pt idx="57">
                  <c:v>4.614886101704581</c:v>
                </c:pt>
                <c:pt idx="58">
                  <c:v>5.6172686795941082</c:v>
                </c:pt>
                <c:pt idx="59">
                  <c:v>5.234751463575515</c:v>
                </c:pt>
                <c:pt idx="60">
                  <c:v>4.5442572200884106</c:v>
                </c:pt>
                <c:pt idx="61">
                  <c:v>2.7799704690796601</c:v>
                </c:pt>
                <c:pt idx="62">
                  <c:v>1.4846660737081026</c:v>
                </c:pt>
                <c:pt idx="63">
                  <c:v>0.60750772103033279</c:v>
                </c:pt>
                <c:pt idx="64">
                  <c:v>0.44871801154792812</c:v>
                </c:pt>
                <c:pt idx="65">
                  <c:v>0.37994022222067386</c:v>
                </c:pt>
                <c:pt idx="66">
                  <c:v>0.36430081601805847</c:v>
                </c:pt>
                <c:pt idx="67">
                  <c:v>0.38959286722824232</c:v>
                </c:pt>
                <c:pt idx="68">
                  <c:v>0.40247367423123354</c:v>
                </c:pt>
                <c:pt idx="69">
                  <c:v>0.40353014217908234</c:v>
                </c:pt>
                <c:pt idx="70">
                  <c:v>0</c:v>
                </c:pt>
                <c:pt idx="71">
                  <c:v>0</c:v>
                </c:pt>
                <c:pt idx="72">
                  <c:v>0</c:v>
                </c:pt>
                <c:pt idx="73">
                  <c:v>0</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3-77A0-4738-B0C6-3FA547AD041A}"/>
            </c:ext>
          </c:extLst>
        </c:ser>
        <c:ser>
          <c:idx val="3"/>
          <c:order val="3"/>
          <c:tx>
            <c:strRef>
              <c:f>Sheet1!$D$1</c:f>
              <c:strCache>
                <c:ptCount val="1"/>
                <c:pt idx="0">
                  <c:v>Top</c:v>
                </c:pt>
              </c:strCache>
            </c:strRef>
          </c:tx>
          <c:spPr>
            <a:ln w="12700">
              <a:solidFill>
                <a:srgbClr val="C00000"/>
              </a:solidFill>
              <a:prstDash val="solid"/>
            </a:ln>
          </c:spPr>
          <c:marker>
            <c:symbol val="none"/>
          </c:marker>
          <c:xVal>
            <c:numRef>
              <c:f>Sheet1!$D$4:$D$79</c:f>
              <c:numCache>
                <c:formatCode>0.0</c:formatCode>
                <c:ptCount val="76"/>
                <c:pt idx="0">
                  <c:v>-6.1170292154224759</c:v>
                </c:pt>
                <c:pt idx="1">
                  <c:v>4.9377371465501385</c:v>
                </c:pt>
                <c:pt idx="2">
                  <c:v>0.73213536849490446</c:v>
                </c:pt>
                <c:pt idx="3">
                  <c:v>0.52242161077343707</c:v>
                </c:pt>
                <c:pt idx="4">
                  <c:v>0.54081212342082963</c:v>
                </c:pt>
                <c:pt idx="5">
                  <c:v>0.65045546045471436</c:v>
                </c:pt>
                <c:pt idx="6">
                  <c:v>0.85863086581958492</c:v>
                </c:pt>
                <c:pt idx="7">
                  <c:v>1.3660650131888925</c:v>
                </c:pt>
                <c:pt idx="8">
                  <c:v>1.2722147616686335</c:v>
                </c:pt>
                <c:pt idx="9">
                  <c:v>1.0092515506086623</c:v>
                </c:pt>
                <c:pt idx="10">
                  <c:v>0.90847617631717625</c:v>
                </c:pt>
                <c:pt idx="11">
                  <c:v>0.79421982605342134</c:v>
                </c:pt>
                <c:pt idx="12">
                  <c:v>0.70070267522134122</c:v>
                </c:pt>
                <c:pt idx="13">
                  <c:v>0.63746078704253895</c:v>
                </c:pt>
                <c:pt idx="14">
                  <c:v>0.65554821644878836</c:v>
                </c:pt>
                <c:pt idx="15">
                  <c:v>0.81941246467317763</c:v>
                </c:pt>
                <c:pt idx="16">
                  <c:v>0.94748042065346094</c:v>
                </c:pt>
                <c:pt idx="17">
                  <c:v>1.1454157861998395</c:v>
                </c:pt>
                <c:pt idx="18">
                  <c:v>1.3547158756581881</c:v>
                </c:pt>
                <c:pt idx="19">
                  <c:v>0.79353433493880754</c:v>
                </c:pt>
                <c:pt idx="20">
                  <c:v>0.52474784847720446</c:v>
                </c:pt>
                <c:pt idx="21">
                  <c:v>0.41325454385865917</c:v>
                </c:pt>
                <c:pt idx="22">
                  <c:v>0.41398923219117806</c:v>
                </c:pt>
                <c:pt idx="23">
                  <c:v>0.46198556991874229</c:v>
                </c:pt>
                <c:pt idx="24">
                  <c:v>0.59287466171784142</c:v>
                </c:pt>
                <c:pt idx="25">
                  <c:v>0.78958504065920865</c:v>
                </c:pt>
                <c:pt idx="26">
                  <c:v>1.1161132087547787</c:v>
                </c:pt>
                <c:pt idx="27">
                  <c:v>1.30989045969595</c:v>
                </c:pt>
                <c:pt idx="28">
                  <c:v>1.245674315547401</c:v>
                </c:pt>
                <c:pt idx="29">
                  <c:v>1.0861718985133746</c:v>
                </c:pt>
                <c:pt idx="30">
                  <c:v>0.86861007682305247</c:v>
                </c:pt>
                <c:pt idx="31">
                  <c:v>0.70902442762138385</c:v>
                </c:pt>
                <c:pt idx="32">
                  <c:v>0.66636359344849783</c:v>
                </c:pt>
                <c:pt idx="33">
                  <c:v>0.66955947680896555</c:v>
                </c:pt>
                <c:pt idx="34">
                  <c:v>0.78094224200447726</c:v>
                </c:pt>
                <c:pt idx="35">
                  <c:v>0.92123529287107453</c:v>
                </c:pt>
                <c:pt idx="36">
                  <c:v>0.98390538510038317</c:v>
                </c:pt>
                <c:pt idx="37">
                  <c:v>1.3722006139931924</c:v>
                </c:pt>
                <c:pt idx="38">
                  <c:v>2.5134942646369671</c:v>
                </c:pt>
                <c:pt idx="39">
                  <c:v>2.9658261200840457</c:v>
                </c:pt>
                <c:pt idx="40">
                  <c:v>1.6918805019459442</c:v>
                </c:pt>
                <c:pt idx="41">
                  <c:v>0.71987490528726872</c:v>
                </c:pt>
                <c:pt idx="42">
                  <c:v>0.50722862202971652</c:v>
                </c:pt>
                <c:pt idx="43">
                  <c:v>0.57503607400623868</c:v>
                </c:pt>
                <c:pt idx="44">
                  <c:v>0.66545713190504674</c:v>
                </c:pt>
                <c:pt idx="45">
                  <c:v>0.96720984185838788</c:v>
                </c:pt>
                <c:pt idx="46">
                  <c:v>1.1712195236797054</c:v>
                </c:pt>
                <c:pt idx="47">
                  <c:v>1.3019234241519175</c:v>
                </c:pt>
                <c:pt idx="48">
                  <c:v>1.2832685122124614</c:v>
                </c:pt>
                <c:pt idx="49">
                  <c:v>1.150984530478137</c:v>
                </c:pt>
                <c:pt idx="50">
                  <c:v>1.0844622556570378</c:v>
                </c:pt>
                <c:pt idx="51">
                  <c:v>1.1443957966767111</c:v>
                </c:pt>
                <c:pt idx="52">
                  <c:v>1.1401272105247171</c:v>
                </c:pt>
                <c:pt idx="53">
                  <c:v>1.1716774792699935</c:v>
                </c:pt>
                <c:pt idx="54">
                  <c:v>1.4095300770862149</c:v>
                </c:pt>
                <c:pt idx="55">
                  <c:v>1.5901585501240261</c:v>
                </c:pt>
                <c:pt idx="56">
                  <c:v>1.8222862114288478</c:v>
                </c:pt>
                <c:pt idx="57">
                  <c:v>3.5061296911406519</c:v>
                </c:pt>
                <c:pt idx="58">
                  <c:v>5.1438911910018978</c:v>
                </c:pt>
                <c:pt idx="59">
                  <c:v>5.9650897596037495</c:v>
                </c:pt>
                <c:pt idx="60">
                  <c:v>5.9954041602514225</c:v>
                </c:pt>
                <c:pt idx="61">
                  <c:v>3.9301250842246036</c:v>
                </c:pt>
                <c:pt idx="62">
                  <c:v>2.1971437282512056</c:v>
                </c:pt>
                <c:pt idx="63">
                  <c:v>0.97491280080600573</c:v>
                </c:pt>
                <c:pt idx="64">
                  <c:v>0.71642594963966344</c:v>
                </c:pt>
                <c:pt idx="65">
                  <c:v>0.55796461009096132</c:v>
                </c:pt>
                <c:pt idx="66">
                  <c:v>0</c:v>
                </c:pt>
                <c:pt idx="67">
                  <c:v>0</c:v>
                </c:pt>
                <c:pt idx="68">
                  <c:v>0</c:v>
                </c:pt>
                <c:pt idx="69">
                  <c:v>0</c:v>
                </c:pt>
                <c:pt idx="70">
                  <c:v>0</c:v>
                </c:pt>
                <c:pt idx="71">
                  <c:v>0</c:v>
                </c:pt>
                <c:pt idx="72">
                  <c:v>0</c:v>
                </c:pt>
                <c:pt idx="73">
                  <c:v>0</c:v>
                </c:pt>
                <c:pt idx="74">
                  <c:v>0</c:v>
                </c:pt>
                <c:pt idx="75">
                  <c:v>0</c:v>
                </c:pt>
              </c:numCache>
            </c:numRef>
          </c:xVal>
          <c:yVal>
            <c:numRef>
              <c:f>Sheet1!$E$4:$E$79</c:f>
              <c:numCache>
                <c:formatCode>0.0</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1"/>
          <c:extLst>
            <c:ext xmlns:c16="http://schemas.microsoft.com/office/drawing/2014/chart" uri="{C3380CC4-5D6E-409C-BE32-E72D297353CC}">
              <c16:uniqueId val="{00000004-77A0-4738-B0C6-3FA547AD041A}"/>
            </c:ext>
          </c:extLst>
        </c:ser>
        <c:dLbls>
          <c:showLegendKey val="0"/>
          <c:showVal val="0"/>
          <c:showCatName val="0"/>
          <c:showSerName val="0"/>
          <c:showPercent val="0"/>
          <c:showBubbleSize val="0"/>
        </c:dLbls>
        <c:axId val="405504000"/>
        <c:axId val="405518144"/>
      </c:scatterChart>
      <c:valAx>
        <c:axId val="405504000"/>
        <c:scaling>
          <c:orientation val="minMax"/>
          <c:max val="2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sz="700">
                <a:solidFill>
                  <a:schemeClr val="tx1">
                    <a:lumMod val="65000"/>
                    <a:lumOff val="35000"/>
                  </a:schemeClr>
                </a:solidFill>
              </a:defRPr>
            </a:pPr>
            <a:endParaRPr lang="nb-NO"/>
          </a:p>
        </c:txPr>
        <c:crossAx val="405518144"/>
        <c:crosses val="autoZero"/>
        <c:crossBetween val="midCat"/>
      </c:valAx>
      <c:valAx>
        <c:axId val="40551814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vert="horz"/>
          <a:lstStyle/>
          <a:p>
            <a:pPr>
              <a:defRPr sz="700">
                <a:solidFill>
                  <a:schemeClr val="tx1">
                    <a:lumMod val="65000"/>
                    <a:lumOff val="35000"/>
                  </a:schemeClr>
                </a:solidFill>
              </a:defRPr>
            </a:pPr>
            <a:endParaRPr lang="nb-NO"/>
          </a:p>
        </c:txPr>
        <c:crossAx val="405504000"/>
        <c:crosses val="autoZero"/>
        <c:crossBetween val="midCat"/>
      </c:valAx>
    </c:plotArea>
    <c:plotVisOnly val="1"/>
    <c:dispBlanksAs val="gap"/>
    <c:showDLblsOverMax val="0"/>
    <c:extLst/>
  </c:chart>
  <c:spPr>
    <a:ln>
      <a:noFill/>
    </a:ln>
  </c:spPr>
  <c:txPr>
    <a:bodyPr/>
    <a:lstStyle/>
    <a:p>
      <a:pPr>
        <a:defRPr>
          <a:latin typeface="Times New Roman" panose="02020603050405020304" pitchFamily="18" charset="0"/>
          <a:cs typeface="Times New Roman" panose="02020603050405020304" pitchFamily="18" charset="0"/>
        </a:defRPr>
      </a:pPr>
      <a:endParaRPr lang="nb-NO"/>
    </a:p>
  </c:txPr>
  <c:externalData r:id="rId1">
    <c:autoUpdate val="0"/>
  </c:externalData>
  <c:userShapes r:id="rId2"/>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521203703703705"/>
          <c:y val="0.14723777777777777"/>
          <c:w val="0.53808703703703709"/>
          <c:h val="0.7892622222222222"/>
        </c:manualLayout>
      </c:layout>
      <c:scatterChart>
        <c:scatterStyle val="lineMarker"/>
        <c:varyColors val="0"/>
        <c:ser>
          <c:idx val="0"/>
          <c:order val="0"/>
          <c:tx>
            <c:v>S1_r</c:v>
          </c:tx>
          <c:spPr>
            <a:ln w="15875" cap="rnd">
              <a:solidFill>
                <a:srgbClr val="FFC000"/>
              </a:solidFill>
              <a:round/>
            </a:ln>
            <a:effectLst/>
          </c:spPr>
          <c:marker>
            <c:symbol val="none"/>
          </c:marker>
          <c:xVal>
            <c:numRef>
              <c:f>Bq!$B$5:$B$80</c:f>
              <c:numCache>
                <c:formatCode>General</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f>Bq!$C$5:$C$80</c:f>
              <c:numCache>
                <c:formatCode>General</c:formatCode>
                <c:ptCount val="76"/>
                <c:pt idx="0">
                  <c:v>-1.5</c:v>
                </c:pt>
                <c:pt idx="1">
                  <c:v>0.29999999999999993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0"/>
          <c:extLst>
            <c:ext xmlns:c16="http://schemas.microsoft.com/office/drawing/2014/chart" uri="{C3380CC4-5D6E-409C-BE32-E72D297353CC}">
              <c16:uniqueId val="{00000000-2312-4195-B9B5-4CE225F369DE}"/>
            </c:ext>
          </c:extLst>
        </c:ser>
        <c:ser>
          <c:idx val="5"/>
          <c:order val="2"/>
          <c:tx>
            <c:v>4b_r</c:v>
          </c:tx>
          <c:spPr>
            <a:ln w="12700" cap="rnd">
              <a:solidFill>
                <a:schemeClr val="accent6"/>
              </a:solidFill>
              <a:round/>
            </a:ln>
            <a:effectLst/>
          </c:spPr>
          <c:marker>
            <c:symbol val="none"/>
          </c:marker>
          <c:xVal>
            <c:numRef>
              <c:f>Bq!$G$28:$G$1139</c:f>
              <c:numCache>
                <c:formatCode>General</c:formatCode>
                <c:ptCount val="1112"/>
                <c:pt idx="0">
                  <c:v>8.2107144795081819E-4</c:v>
                </c:pt>
                <c:pt idx="1">
                  <c:v>8.2105629470101166E-4</c:v>
                </c:pt>
                <c:pt idx="2">
                  <c:v>6.5004093835401564E-4</c:v>
                </c:pt>
                <c:pt idx="3">
                  <c:v>5.4223392596220604E-4</c:v>
                </c:pt>
                <c:pt idx="4">
                  <c:v>5.4222732532852231E-4</c:v>
                </c:pt>
                <c:pt idx="5">
                  <c:v>3.9022147234263024E-4</c:v>
                </c:pt>
                <c:pt idx="6">
                  <c:v>3.4066319605073039E-4</c:v>
                </c:pt>
                <c:pt idx="7">
                  <c:v>3.4066007349002327E-4</c:v>
                </c:pt>
                <c:pt idx="8">
                  <c:v>4.2769236039071865E-4</c:v>
                </c:pt>
                <c:pt idx="9">
                  <c:v>3.6659044088798375E-4</c:v>
                </c:pt>
                <c:pt idx="10">
                  <c:v>3.6658743129652094E-4</c:v>
                </c:pt>
                <c:pt idx="11">
                  <c:v>2.8494725791209161E-4</c:v>
                </c:pt>
                <c:pt idx="12">
                  <c:v>2.8494544106323866E-4</c:v>
                </c:pt>
                <c:pt idx="13">
                  <c:v>3.5952207015644535E-4</c:v>
                </c:pt>
                <c:pt idx="14">
                  <c:v>3.4291930263270987E-4</c:v>
                </c:pt>
                <c:pt idx="15">
                  <c:v>3.4291733156800107E-4</c:v>
                </c:pt>
                <c:pt idx="16">
                  <c:v>3.2974144709656641E-4</c:v>
                </c:pt>
                <c:pt idx="17">
                  <c:v>3.1754048273123048E-4</c:v>
                </c:pt>
                <c:pt idx="18">
                  <c:v>2.7784644536053691E-4</c:v>
                </c:pt>
                <c:pt idx="19">
                  <c:v>2.7064560310888843E-4</c:v>
                </c:pt>
                <c:pt idx="20">
                  <c:v>2.6351932836851189E-4</c:v>
                </c:pt>
                <c:pt idx="21">
                  <c:v>3.0116343015431252E-4</c:v>
                </c:pt>
                <c:pt idx="22">
                  <c:v>2.9533018869911661E-4</c:v>
                </c:pt>
                <c:pt idx="23">
                  <c:v>2.9532873153617823E-4</c:v>
                </c:pt>
                <c:pt idx="24">
                  <c:v>3.322431843582546E-4</c:v>
                </c:pt>
                <c:pt idx="25">
                  <c:v>3.2018862154364582E-4</c:v>
                </c:pt>
                <c:pt idx="26">
                  <c:v>3.1496508634335939E-4</c:v>
                </c:pt>
                <c:pt idx="27">
                  <c:v>3.1496361554755116E-4</c:v>
                </c:pt>
                <c:pt idx="28">
                  <c:v>3.0713014558152315E-4</c:v>
                </c:pt>
                <c:pt idx="29">
                  <c:v>3.0712874819593093E-4</c:v>
                </c:pt>
                <c:pt idx="30">
                  <c:v>3.4125257793486723E-4</c:v>
                </c:pt>
                <c:pt idx="31">
                  <c:v>4.0388097695931457E-4</c:v>
                </c:pt>
                <c:pt idx="32">
                  <c:v>4.0387916684842977E-4</c:v>
                </c:pt>
                <c:pt idx="33">
                  <c:v>3.9687420884554261E-4</c:v>
                </c:pt>
                <c:pt idx="34">
                  <c:v>3.9346443529166453E-4</c:v>
                </c:pt>
                <c:pt idx="35">
                  <c:v>3.9346271945853167E-4</c:v>
                </c:pt>
                <c:pt idx="36">
                  <c:v>3.2447549387341727E-4</c:v>
                </c:pt>
                <c:pt idx="37">
                  <c:v>3.2233632799603387E-4</c:v>
                </c:pt>
                <c:pt idx="38">
                  <c:v>3.8356393999145497E-4</c:v>
                </c:pt>
                <c:pt idx="39">
                  <c:v>3.8356231209339388E-4</c:v>
                </c:pt>
                <c:pt idx="40">
                  <c:v>4.4091951084952101E-4</c:v>
                </c:pt>
                <c:pt idx="41">
                  <c:v>4.4091766851981853E-4</c:v>
                </c:pt>
                <c:pt idx="42">
                  <c:v>4.3889586119964552E-4</c:v>
                </c:pt>
                <c:pt idx="43">
                  <c:v>4.3413692295431411E-4</c:v>
                </c:pt>
                <c:pt idx="44">
                  <c:v>4.3413513906524255E-4</c:v>
                </c:pt>
                <c:pt idx="45">
                  <c:v>3.6878344003368562E-4</c:v>
                </c:pt>
                <c:pt idx="46">
                  <c:v>3.0425184954417542E-4</c:v>
                </c:pt>
                <c:pt idx="47">
                  <c:v>2.9745724908369702E-4</c:v>
                </c:pt>
                <c:pt idx="48">
                  <c:v>3.8176787490086972E-4</c:v>
                </c:pt>
                <c:pt idx="49">
                  <c:v>3.4870653380161083E-4</c:v>
                </c:pt>
                <c:pt idx="50">
                  <c:v>3.4240405882907045E-4</c:v>
                </c:pt>
                <c:pt idx="51">
                  <c:v>3.3854988805312545E-4</c:v>
                </c:pt>
                <c:pt idx="52">
                  <c:v>4.2466747587369813E-4</c:v>
                </c:pt>
                <c:pt idx="53">
                  <c:v>4.1558766626459734E-4</c:v>
                </c:pt>
                <c:pt idx="54">
                  <c:v>3.8340092084587351E-4</c:v>
                </c:pt>
                <c:pt idx="55">
                  <c:v>3.8047802826411599E-4</c:v>
                </c:pt>
                <c:pt idx="56">
                  <c:v>3.7310288760012799E-4</c:v>
                </c:pt>
                <c:pt idx="57">
                  <c:v>4.2447602853165183E-4</c:v>
                </c:pt>
                <c:pt idx="58">
                  <c:v>4.2161161113832182E-4</c:v>
                </c:pt>
                <c:pt idx="59">
                  <c:v>4.1527559496637337E-4</c:v>
                </c:pt>
                <c:pt idx="60">
                  <c:v>4.1005146003910548E-4</c:v>
                </c:pt>
                <c:pt idx="61">
                  <c:v>4.0722729515863546E-4</c:v>
                </c:pt>
                <c:pt idx="62">
                  <c:v>3.7214460575057669E-4</c:v>
                </c:pt>
                <c:pt idx="63">
                  <c:v>4.5327439013463563E-4</c:v>
                </c:pt>
                <c:pt idx="64">
                  <c:v>4.5048001617778449E-4</c:v>
                </c:pt>
                <c:pt idx="65">
                  <c:v>4.1632478780877154E-4</c:v>
                </c:pt>
                <c:pt idx="66">
                  <c:v>4.4130162364703176E-4</c:v>
                </c:pt>
                <c:pt idx="67">
                  <c:v>4.3570669434432271E-4</c:v>
                </c:pt>
                <c:pt idx="68">
                  <c:v>3.7781348486801581E-4</c:v>
                </c:pt>
                <c:pt idx="69">
                  <c:v>3.7147502092383218E-4</c:v>
                </c:pt>
                <c:pt idx="70">
                  <c:v>3.9605368026910759E-4</c:v>
                </c:pt>
                <c:pt idx="71">
                  <c:v>4.4687186141375434E-4</c:v>
                </c:pt>
                <c:pt idx="72">
                  <c:v>4.4415080402437673E-4</c:v>
                </c:pt>
                <c:pt idx="73">
                  <c:v>4.4142976702768211E-4</c:v>
                </c:pt>
                <c:pt idx="74">
                  <c:v>4.3287575154381811E-4</c:v>
                </c:pt>
                <c:pt idx="75">
                  <c:v>4.5636088323218363E-4</c:v>
                </c:pt>
                <c:pt idx="76">
                  <c:v>4.5368017478582918E-4</c:v>
                </c:pt>
                <c:pt idx="77">
                  <c:v>3.9762935310858017E-4</c:v>
                </c:pt>
                <c:pt idx="78">
                  <c:v>3.9341072034109896E-4</c:v>
                </c:pt>
                <c:pt idx="79">
                  <c:v>3.9073865224406281E-4</c:v>
                </c:pt>
                <c:pt idx="80">
                  <c:v>4.1385130132848567E-4</c:v>
                </c:pt>
                <c:pt idx="81">
                  <c:v>4.1085781558789132E-4</c:v>
                </c:pt>
                <c:pt idx="82">
                  <c:v>4.6153074417992459E-4</c:v>
                </c:pt>
                <c:pt idx="83">
                  <c:v>5.1340304934146858E-4</c:v>
                </c:pt>
                <c:pt idx="84">
                  <c:v>4.8400211994082179E-4</c:v>
                </c:pt>
                <c:pt idx="85">
                  <c:v>4.8133191809229836E-4</c:v>
                </c:pt>
                <c:pt idx="86">
                  <c:v>4.5227749107851613E-4</c:v>
                </c:pt>
                <c:pt idx="87">
                  <c:v>5.2985782200811154E-4</c:v>
                </c:pt>
                <c:pt idx="88">
                  <c:v>5.3007652892551958E-4</c:v>
                </c:pt>
                <c:pt idx="89">
                  <c:v>4.9970924776521198E-4</c:v>
                </c:pt>
                <c:pt idx="90">
                  <c:v>4.9702654724169805E-4</c:v>
                </c:pt>
                <c:pt idx="91">
                  <c:v>4.9667821197693033E-4</c:v>
                </c:pt>
                <c:pt idx="92">
                  <c:v>5.2218531259243901E-4</c:v>
                </c:pt>
                <c:pt idx="93">
                  <c:v>4.3834883259444198E-4</c:v>
                </c:pt>
                <c:pt idx="94">
                  <c:v>4.3841312641724583E-4</c:v>
                </c:pt>
                <c:pt idx="95">
                  <c:v>4.3742539195802129E-4</c:v>
                </c:pt>
                <c:pt idx="96">
                  <c:v>4.8934493288573455E-4</c:v>
                </c:pt>
                <c:pt idx="97">
                  <c:v>4.8739796672855439E-4</c:v>
                </c:pt>
                <c:pt idx="98">
                  <c:v>5.3940046814135575E-4</c:v>
                </c:pt>
                <c:pt idx="99">
                  <c:v>4.5784372323844888E-4</c:v>
                </c:pt>
                <c:pt idx="100">
                  <c:v>4.5951115309619508E-4</c:v>
                </c:pt>
                <c:pt idx="101">
                  <c:v>4.5673090091337588E-4</c:v>
                </c:pt>
                <c:pt idx="102">
                  <c:v>3.982843230570208E-4</c:v>
                </c:pt>
                <c:pt idx="103">
                  <c:v>3.9776162251825911E-4</c:v>
                </c:pt>
                <c:pt idx="104">
                  <c:v>5.1151701883424771E-4</c:v>
                </c:pt>
                <c:pt idx="105">
                  <c:v>5.0869547326504747E-4</c:v>
                </c:pt>
                <c:pt idx="106">
                  <c:v>4.8159804796923201E-4</c:v>
                </c:pt>
                <c:pt idx="107">
                  <c:v>4.7875318792674735E-4</c:v>
                </c:pt>
                <c:pt idx="108">
                  <c:v>4.7590834966400016E-4</c:v>
                </c:pt>
                <c:pt idx="109">
                  <c:v>4.7542649484493964E-4</c:v>
                </c:pt>
                <c:pt idx="110">
                  <c:v>5.0118876740820606E-4</c:v>
                </c:pt>
                <c:pt idx="111">
                  <c:v>5.0040834121634255E-4</c:v>
                </c:pt>
                <c:pt idx="112">
                  <c:v>5.886785394534148E-4</c:v>
                </c:pt>
                <c:pt idx="113">
                  <c:v>5.6059002952031645E-4</c:v>
                </c:pt>
                <c:pt idx="114">
                  <c:v>5.5767492523114222E-4</c:v>
                </c:pt>
                <c:pt idx="115">
                  <c:v>4.9852290527367595E-4</c:v>
                </c:pt>
                <c:pt idx="116">
                  <c:v>5.6381661042327808E-4</c:v>
                </c:pt>
                <c:pt idx="117">
                  <c:v>5.6083829089670302E-4</c:v>
                </c:pt>
                <c:pt idx="118">
                  <c:v>5.6324415265114906E-4</c:v>
                </c:pt>
                <c:pt idx="119">
                  <c:v>5.9033735479527977E-4</c:v>
                </c:pt>
                <c:pt idx="120">
                  <c:v>5.8733022871936414E-4</c:v>
                </c:pt>
                <c:pt idx="121">
                  <c:v>5.5764127288853154E-4</c:v>
                </c:pt>
                <c:pt idx="122">
                  <c:v>5.5857014093606456E-4</c:v>
                </c:pt>
                <c:pt idx="123">
                  <c:v>5.5552305649816914E-4</c:v>
                </c:pt>
                <c:pt idx="124">
                  <c:v>5.5742820298063252E-4</c:v>
                </c:pt>
                <c:pt idx="125">
                  <c:v>6.5310651830966112E-4</c:v>
                </c:pt>
                <c:pt idx="126">
                  <c:v>6.5000122663432913E-4</c:v>
                </c:pt>
                <c:pt idx="127">
                  <c:v>6.1973347495850517E-4</c:v>
                </c:pt>
                <c:pt idx="128">
                  <c:v>5.9676214157397328E-4</c:v>
                </c:pt>
                <c:pt idx="129">
                  <c:v>5.9357633302808098E-4</c:v>
                </c:pt>
                <c:pt idx="130">
                  <c:v>6.860548957554625E-4</c:v>
                </c:pt>
                <c:pt idx="131">
                  <c:v>6.951473399732052E-4</c:v>
                </c:pt>
                <c:pt idx="132">
                  <c:v>6.9190389489765772E-4</c:v>
                </c:pt>
                <c:pt idx="133">
                  <c:v>6.2847170220214281E-4</c:v>
                </c:pt>
                <c:pt idx="134">
                  <c:v>6.2520394464355604E-4</c:v>
                </c:pt>
                <c:pt idx="135">
                  <c:v>6.2913350995334413E-4</c:v>
                </c:pt>
                <c:pt idx="136">
                  <c:v>6.2582796467265558E-4</c:v>
                </c:pt>
                <c:pt idx="137">
                  <c:v>6.3413343164992354E-4</c:v>
                </c:pt>
                <c:pt idx="138">
                  <c:v>6.3076624384012219E-4</c:v>
                </c:pt>
                <c:pt idx="139">
                  <c:v>6.9960512303335928E-4</c:v>
                </c:pt>
                <c:pt idx="140">
                  <c:v>6.962144231656101E-4</c:v>
                </c:pt>
                <c:pt idx="141">
                  <c:v>7.0252743421730663E-4</c:v>
                </c:pt>
                <c:pt idx="142">
                  <c:v>5.6599190675724433E-4</c:v>
                </c:pt>
                <c:pt idx="143">
                  <c:v>5.6252651923256779E-4</c:v>
                </c:pt>
                <c:pt idx="144">
                  <c:v>5.630532647824362E-4</c:v>
                </c:pt>
                <c:pt idx="145">
                  <c:v>6.3524144667432864E-4</c:v>
                </c:pt>
                <c:pt idx="146">
                  <c:v>6.317188675262471E-4</c:v>
                </c:pt>
                <c:pt idx="147">
                  <c:v>6.2819632096728923E-4</c:v>
                </c:pt>
                <c:pt idx="148">
                  <c:v>5.9925748620095467E-4</c:v>
                </c:pt>
                <c:pt idx="149">
                  <c:v>6.3152230832749334E-4</c:v>
                </c:pt>
                <c:pt idx="150">
                  <c:v>6.3390336548147885E-4</c:v>
                </c:pt>
                <c:pt idx="151">
                  <c:v>5.9724950012040126E-4</c:v>
                </c:pt>
                <c:pt idx="152">
                  <c:v>7.0274800555857584E-4</c:v>
                </c:pt>
                <c:pt idx="153">
                  <c:v>7.0283679430190179E-4</c:v>
                </c:pt>
                <c:pt idx="154">
                  <c:v>6.3344576275016495E-4</c:v>
                </c:pt>
                <c:pt idx="155">
                  <c:v>6.2974880611240379E-4</c:v>
                </c:pt>
                <c:pt idx="156">
                  <c:v>6.3218988995648146E-4</c:v>
                </c:pt>
                <c:pt idx="157">
                  <c:v>7.0781747241661832E-4</c:v>
                </c:pt>
                <c:pt idx="158">
                  <c:v>6.2883604910007906E-4</c:v>
                </c:pt>
                <c:pt idx="159">
                  <c:v>6.319840079048102E-4</c:v>
                </c:pt>
                <c:pt idx="160">
                  <c:v>7.0423852191419767E-4</c:v>
                </c:pt>
                <c:pt idx="161">
                  <c:v>7.0043901960319468E-4</c:v>
                </c:pt>
                <c:pt idx="162">
                  <c:v>7.1649286967324466E-4</c:v>
                </c:pt>
                <c:pt idx="163">
                  <c:v>7.1258506993195786E-4</c:v>
                </c:pt>
                <c:pt idx="164">
                  <c:v>7.0867730984484987E-4</c:v>
                </c:pt>
                <c:pt idx="165">
                  <c:v>7.0476958936871871E-4</c:v>
                </c:pt>
                <c:pt idx="166">
                  <c:v>7.4677698008210748E-4</c:v>
                </c:pt>
                <c:pt idx="167">
                  <c:v>7.4283318027279846E-4</c:v>
                </c:pt>
                <c:pt idx="168">
                  <c:v>7.4746762987492851E-4</c:v>
                </c:pt>
                <c:pt idx="169">
                  <c:v>7.8340488768300362E-4</c:v>
                </c:pt>
                <c:pt idx="170">
                  <c:v>7.39488580392749E-4</c:v>
                </c:pt>
                <c:pt idx="171">
                  <c:v>7.4243614636216356E-4</c:v>
                </c:pt>
                <c:pt idx="172">
                  <c:v>7.3840906379684453E-4</c:v>
                </c:pt>
                <c:pt idx="173">
                  <c:v>6.9326565666624957E-4</c:v>
                </c:pt>
                <c:pt idx="174">
                  <c:v>6.9329411085930861E-4</c:v>
                </c:pt>
                <c:pt idx="175">
                  <c:v>7.3844920944139204E-4</c:v>
                </c:pt>
                <c:pt idx="176">
                  <c:v>7.7532961354226761E-4</c:v>
                </c:pt>
                <c:pt idx="177">
                  <c:v>7.7587310599111883E-4</c:v>
                </c:pt>
                <c:pt idx="178">
                  <c:v>7.3582670273566011E-4</c:v>
                </c:pt>
                <c:pt idx="179">
                  <c:v>7.7319717854440917E-4</c:v>
                </c:pt>
                <c:pt idx="180">
                  <c:v>7.7185686995439424E-4</c:v>
                </c:pt>
                <c:pt idx="181">
                  <c:v>7.2865300333330759E-4</c:v>
                </c:pt>
                <c:pt idx="182">
                  <c:v>7.6629530766773662E-4</c:v>
                </c:pt>
                <c:pt idx="183">
                  <c:v>7.6586418555675431E-4</c:v>
                </c:pt>
                <c:pt idx="184">
                  <c:v>7.2407026415193139E-4</c:v>
                </c:pt>
                <c:pt idx="185">
                  <c:v>7.1984526669079867E-4</c:v>
                </c:pt>
                <c:pt idx="186">
                  <c:v>7.2182839954652888E-4</c:v>
                </c:pt>
                <c:pt idx="187">
                  <c:v>7.2297106588862386E-4</c:v>
                </c:pt>
                <c:pt idx="188">
                  <c:v>7.6164960872184126E-4</c:v>
                </c:pt>
                <c:pt idx="189">
                  <c:v>7.6210885406140011E-4</c:v>
                </c:pt>
                <c:pt idx="190">
                  <c:v>8.5504019986585612E-4</c:v>
                </c:pt>
                <c:pt idx="191">
                  <c:v>7.6307826791838988E-4</c:v>
                </c:pt>
                <c:pt idx="192">
                  <c:v>7.5870243604367533E-4</c:v>
                </c:pt>
                <c:pt idx="193">
                  <c:v>7.5528998971316735E-4</c:v>
                </c:pt>
                <c:pt idx="194">
                  <c:v>7.5090866167851591E-4</c:v>
                </c:pt>
                <c:pt idx="195">
                  <c:v>7.5519975574754464E-4</c:v>
                </c:pt>
                <c:pt idx="196">
                  <c:v>7.6159149470196661E-4</c:v>
                </c:pt>
                <c:pt idx="197">
                  <c:v>9.370802825878989E-4</c:v>
                </c:pt>
                <c:pt idx="198">
                  <c:v>9.3748752313468149E-4</c:v>
                </c:pt>
                <c:pt idx="199">
                  <c:v>9.4417264897846695E-4</c:v>
                </c:pt>
                <c:pt idx="200">
                  <c:v>9.8537359138110435E-4</c:v>
                </c:pt>
                <c:pt idx="201">
                  <c:v>9.8079848390416843E-4</c:v>
                </c:pt>
                <c:pt idx="202">
                  <c:v>1.0822151569386785E-3</c:v>
                </c:pt>
                <c:pt idx="203">
                  <c:v>1.123971458714818E-3</c:v>
                </c:pt>
                <c:pt idx="204">
                  <c:v>1.1284700613442818E-3</c:v>
                </c:pt>
                <c:pt idx="205">
                  <c:v>1.0415906402393377E-3</c:v>
                </c:pt>
                <c:pt idx="206">
                  <c:v>1.178723618163093E-3</c:v>
                </c:pt>
                <c:pt idx="207">
                  <c:v>1.1837930029761068E-3</c:v>
                </c:pt>
                <c:pt idx="208">
                  <c:v>1.0942902570746571E-3</c:v>
                </c:pt>
                <c:pt idx="209">
                  <c:v>1.0894774318149102E-3</c:v>
                </c:pt>
                <c:pt idx="210">
                  <c:v>1.1001057318453195E-3</c:v>
                </c:pt>
                <c:pt idx="211">
                  <c:v>1.1605505502926396E-3</c:v>
                </c:pt>
                <c:pt idx="212">
                  <c:v>1.3537438942344329E-3</c:v>
                </c:pt>
                <c:pt idx="213">
                  <c:v>1.3745904951965144E-3</c:v>
                </c:pt>
                <c:pt idx="214">
                  <c:v>1.28750792716207E-3</c:v>
                </c:pt>
                <c:pt idx="215">
                  <c:v>1.2311488698680205E-3</c:v>
                </c:pt>
                <c:pt idx="216">
                  <c:v>1.2483833342196518E-3</c:v>
                </c:pt>
                <c:pt idx="217">
                  <c:v>1.2682037279085859E-3</c:v>
                </c:pt>
                <c:pt idx="218">
                  <c:v>1.6886462819798059E-3</c:v>
                </c:pt>
                <c:pt idx="219">
                  <c:v>1.7178962714009946E-3</c:v>
                </c:pt>
                <c:pt idx="220">
                  <c:v>1.8593780049130663E-3</c:v>
                </c:pt>
                <c:pt idx="221">
                  <c:v>1.7983755846337282E-3</c:v>
                </c:pt>
                <c:pt idx="222">
                  <c:v>1.8937701347336775E-3</c:v>
                </c:pt>
                <c:pt idx="223">
                  <c:v>1.9464854131826729E-3</c:v>
                </c:pt>
                <c:pt idx="224">
                  <c:v>1.9406245336048989E-3</c:v>
                </c:pt>
                <c:pt idx="225">
                  <c:v>1.9855794585074372E-3</c:v>
                </c:pt>
                <c:pt idx="226">
                  <c:v>2.0945627493769011E-3</c:v>
                </c:pt>
                <c:pt idx="227">
                  <c:v>2.088385188031529E-3</c:v>
                </c:pt>
                <c:pt idx="228">
                  <c:v>2.4115094060742871E-3</c:v>
                </c:pt>
                <c:pt idx="229">
                  <c:v>2.4836716023499046E-3</c:v>
                </c:pt>
                <c:pt idx="230">
                  <c:v>2.4770638328118289E-3</c:v>
                </c:pt>
                <c:pt idx="231">
                  <c:v>2.7806173721444559E-3</c:v>
                </c:pt>
                <c:pt idx="232">
                  <c:v>3.7970170431026462E-3</c:v>
                </c:pt>
                <c:pt idx="233">
                  <c:v>3.7898783528226331E-3</c:v>
                </c:pt>
                <c:pt idx="234">
                  <c:v>3.9126989437697317E-3</c:v>
                </c:pt>
                <c:pt idx="235">
                  <c:v>4.2025510531414059E-3</c:v>
                </c:pt>
                <c:pt idx="236">
                  <c:v>4.1946016983715013E-3</c:v>
                </c:pt>
                <c:pt idx="237">
                  <c:v>4.3894559454887771E-3</c:v>
                </c:pt>
                <c:pt idx="238">
                  <c:v>4.2149567212312368E-3</c:v>
                </c:pt>
                <c:pt idx="239">
                  <c:v>4.206622504741857E-3</c:v>
                </c:pt>
                <c:pt idx="240">
                  <c:v>4.9597764635731841E-3</c:v>
                </c:pt>
                <c:pt idx="241">
                  <c:v>5.7564300112523305E-3</c:v>
                </c:pt>
                <c:pt idx="242">
                  <c:v>5.7474523944653494E-3</c:v>
                </c:pt>
                <c:pt idx="243">
                  <c:v>7.6965994358537404E-3</c:v>
                </c:pt>
                <c:pt idx="244">
                  <c:v>1.0825660186884781E-2</c:v>
                </c:pt>
                <c:pt idx="245">
                  <c:v>1.0815725845944512E-2</c:v>
                </c:pt>
                <c:pt idx="246">
                  <c:v>1.4147771806971769E-2</c:v>
                </c:pt>
                <c:pt idx="247">
                  <c:v>1.9233951876853447E-2</c:v>
                </c:pt>
                <c:pt idx="248">
                  <c:v>1.9223219400627246E-2</c:v>
                </c:pt>
                <c:pt idx="249">
                  <c:v>2.3909341522208871E-2</c:v>
                </c:pt>
                <c:pt idx="250">
                  <c:v>2.2958486861030927E-2</c:v>
                </c:pt>
                <c:pt idx="251">
                  <c:v>2.2946817185135721E-2</c:v>
                </c:pt>
                <c:pt idx="252">
                  <c:v>2.832252067267178E-2</c:v>
                </c:pt>
                <c:pt idx="253">
                  <c:v>3.643401811034698E-2</c:v>
                </c:pt>
                <c:pt idx="254">
                  <c:v>3.6421769458416076E-2</c:v>
                </c:pt>
                <c:pt idx="255">
                  <c:v>4.5075328192969367E-2</c:v>
                </c:pt>
                <c:pt idx="256">
                  <c:v>4.5062749904760571E-2</c:v>
                </c:pt>
                <c:pt idx="257">
                  <c:v>5.1270728799453165E-2</c:v>
                </c:pt>
                <c:pt idx="258">
                  <c:v>5.5410711084261058E-2</c:v>
                </c:pt>
                <c:pt idx="259">
                  <c:v>5.5397342986787723E-2</c:v>
                </c:pt>
                <c:pt idx="260">
                  <c:v>5.9166547104613547E-2</c:v>
                </c:pt>
                <c:pt idx="261">
                  <c:v>5.9833248607228891E-2</c:v>
                </c:pt>
                <c:pt idx="262">
                  <c:v>5.9819154780197711E-2</c:v>
                </c:pt>
                <c:pt idx="263">
                  <c:v>5.200273799602094E-2</c:v>
                </c:pt>
                <c:pt idx="264">
                  <c:v>3.5437377747588712E-2</c:v>
                </c:pt>
                <c:pt idx="265">
                  <c:v>3.5423908730726747E-2</c:v>
                </c:pt>
                <c:pt idx="266">
                  <c:v>1.9875991036364189E-2</c:v>
                </c:pt>
                <c:pt idx="267">
                  <c:v>9.0470371923954997E-3</c:v>
                </c:pt>
                <c:pt idx="268">
                  <c:v>2.3597493034804755E-3</c:v>
                </c:pt>
                <c:pt idx="269">
                  <c:v>2.2878941458924188E-3</c:v>
                </c:pt>
                <c:pt idx="270">
                  <c:v>4.2361659628448054E-4</c:v>
                </c:pt>
                <c:pt idx="271">
                  <c:v>8.9057577684620824E-4</c:v>
                </c:pt>
                <c:pt idx="272">
                  <c:v>8.4568929279269628E-4</c:v>
                </c:pt>
                <c:pt idx="273">
                  <c:v>1.3635430033388327E-3</c:v>
                </c:pt>
                <c:pt idx="274">
                  <c:v>1.3524036658491294E-3</c:v>
                </c:pt>
                <c:pt idx="275">
                  <c:v>1.0590182139724011E-3</c:v>
                </c:pt>
                <c:pt idx="276">
                  <c:v>9.9255791375324476E-4</c:v>
                </c:pt>
                <c:pt idx="277">
                  <c:v>9.825774598676367E-4</c:v>
                </c:pt>
                <c:pt idx="278">
                  <c:v>1.2919375410706665E-3</c:v>
                </c:pt>
                <c:pt idx="279">
                  <c:v>1.2164203481525831E-3</c:v>
                </c:pt>
                <c:pt idx="280">
                  <c:v>1.207505159681994E-3</c:v>
                </c:pt>
                <c:pt idx="281">
                  <c:v>1.1993618618593284E-3</c:v>
                </c:pt>
                <c:pt idx="282">
                  <c:v>1.1016453106648841E-3</c:v>
                </c:pt>
                <c:pt idx="283">
                  <c:v>1.0939667137778036E-3</c:v>
                </c:pt>
                <c:pt idx="284">
                  <c:v>1.0840904714348495E-3</c:v>
                </c:pt>
                <c:pt idx="285">
                  <c:v>1.0769338115428017E-3</c:v>
                </c:pt>
                <c:pt idx="286">
                  <c:v>1.0061081350772913E-3</c:v>
                </c:pt>
                <c:pt idx="287">
                  <c:v>9.4173717805576089E-4</c:v>
                </c:pt>
                <c:pt idx="288">
                  <c:v>8.0848625529953463E-4</c:v>
                </c:pt>
                <c:pt idx="289">
                  <c:v>7.6381142731094464E-4</c:v>
                </c:pt>
                <c:pt idx="290">
                  <c:v>9.0563686069544127E-4</c:v>
                </c:pt>
                <c:pt idx="291">
                  <c:v>1.0163574521557389E-3</c:v>
                </c:pt>
                <c:pt idx="292">
                  <c:v>9.8139432977339264E-4</c:v>
                </c:pt>
                <c:pt idx="293">
                  <c:v>9.0136327677266725E-4</c:v>
                </c:pt>
                <c:pt idx="294">
                  <c:v>8.9581759859112657E-4</c:v>
                </c:pt>
                <c:pt idx="295">
                  <c:v>1.092843719871972E-3</c:v>
                </c:pt>
                <c:pt idx="296">
                  <c:v>9.0331669538516388E-4</c:v>
                </c:pt>
                <c:pt idx="297">
                  <c:v>8.8487229173236275E-4</c:v>
                </c:pt>
                <c:pt idx="298">
                  <c:v>7.7454782944794229E-4</c:v>
                </c:pt>
                <c:pt idx="299">
                  <c:v>1.0732357512653605E-3</c:v>
                </c:pt>
                <c:pt idx="300">
                  <c:v>1.0567820350765398E-3</c:v>
                </c:pt>
                <c:pt idx="301">
                  <c:v>1.0516406088688323E-3</c:v>
                </c:pt>
                <c:pt idx="302">
                  <c:v>6.8329364987766326E-4</c:v>
                </c:pt>
                <c:pt idx="303">
                  <c:v>8.3180073195436013E-4</c:v>
                </c:pt>
                <c:pt idx="304">
                  <c:v>8.2180244024831811E-4</c:v>
                </c:pt>
                <c:pt idx="305">
                  <c:v>7.1490655731695849E-4</c:v>
                </c:pt>
                <c:pt idx="306">
                  <c:v>8.6253407895951252E-4</c:v>
                </c:pt>
                <c:pt idx="307">
                  <c:v>8.4611361809232147E-4</c:v>
                </c:pt>
                <c:pt idx="308">
                  <c:v>6.8838675108454182E-4</c:v>
                </c:pt>
                <c:pt idx="309">
                  <c:v>9.3380397278953944E-4</c:v>
                </c:pt>
                <c:pt idx="310">
                  <c:v>9.3150534182309631E-4</c:v>
                </c:pt>
                <c:pt idx="311">
                  <c:v>6.7043355967346904E-4</c:v>
                </c:pt>
                <c:pt idx="312">
                  <c:v>6.6545190647501577E-4</c:v>
                </c:pt>
                <c:pt idx="313">
                  <c:v>7.1032572100234511E-4</c:v>
                </c:pt>
                <c:pt idx="314">
                  <c:v>7.0534397414578345E-4</c:v>
                </c:pt>
                <c:pt idx="315">
                  <c:v>7.0036228402798033E-4</c:v>
                </c:pt>
                <c:pt idx="316">
                  <c:v>8.449691643778863E-4</c:v>
                </c:pt>
                <c:pt idx="317">
                  <c:v>7.3388449817931493E-4</c:v>
                </c:pt>
                <c:pt idx="318">
                  <c:v>7.2894566017138614E-4</c:v>
                </c:pt>
                <c:pt idx="319">
                  <c:v>6.7454937878969631E-4</c:v>
                </c:pt>
                <c:pt idx="320">
                  <c:v>8.1436492605374696E-4</c:v>
                </c:pt>
                <c:pt idx="321">
                  <c:v>8.0944729179505852E-4</c:v>
                </c:pt>
                <c:pt idx="322">
                  <c:v>6.5594925846184922E-4</c:v>
                </c:pt>
                <c:pt idx="323">
                  <c:v>7.0018548751502128E-4</c:v>
                </c:pt>
                <c:pt idx="324">
                  <c:v>6.9226847549705938E-4</c:v>
                </c:pt>
                <c:pt idx="325">
                  <c:v>6.835080919321058E-4</c:v>
                </c:pt>
                <c:pt idx="326">
                  <c:v>6.7864704202809725E-4</c:v>
                </c:pt>
                <c:pt idx="327">
                  <c:v>6.7284890026992586E-4</c:v>
                </c:pt>
                <c:pt idx="328">
                  <c:v>6.1674224997420668E-4</c:v>
                </c:pt>
                <c:pt idx="329">
                  <c:v>6.0847943111980629E-4</c:v>
                </c:pt>
                <c:pt idx="330">
                  <c:v>6.0367360536884402E-4</c:v>
                </c:pt>
                <c:pt idx="331">
                  <c:v>5.5003545635328864E-4</c:v>
                </c:pt>
                <c:pt idx="332">
                  <c:v>5.4521665910965873E-4</c:v>
                </c:pt>
                <c:pt idx="333">
                  <c:v>4.9237522699370235E-4</c:v>
                </c:pt>
                <c:pt idx="334">
                  <c:v>4.8487420120091822E-4</c:v>
                </c:pt>
                <c:pt idx="335">
                  <c:v>5.7324023668739595E-4</c:v>
                </c:pt>
                <c:pt idx="336">
                  <c:v>5.6848785367329309E-4</c:v>
                </c:pt>
                <c:pt idx="337">
                  <c:v>5.1475217819463867E-4</c:v>
                </c:pt>
                <c:pt idx="338">
                  <c:v>5.5359999888694711E-4</c:v>
                </c:pt>
                <c:pt idx="339">
                  <c:v>5.488935593960881E-4</c:v>
                </c:pt>
                <c:pt idx="340">
                  <c:v>4.9710036446805935E-4</c:v>
                </c:pt>
                <c:pt idx="341">
                  <c:v>5.3951260249105164E-4</c:v>
                </c:pt>
                <c:pt idx="342">
                  <c:v>5.2971099239494961E-4</c:v>
                </c:pt>
                <c:pt idx="343">
                  <c:v>5.7094227885389317E-4</c:v>
                </c:pt>
                <c:pt idx="344">
                  <c:v>6.1289243760110322E-4</c:v>
                </c:pt>
                <c:pt idx="345">
                  <c:v>6.0330190116209177E-4</c:v>
                </c:pt>
                <c:pt idx="346">
                  <c:v>5.4951005617706594E-4</c:v>
                </c:pt>
                <c:pt idx="347">
                  <c:v>6.3687768064534694E-4</c:v>
                </c:pt>
                <c:pt idx="348">
                  <c:v>6.2641909324437622E-4</c:v>
                </c:pt>
                <c:pt idx="349">
                  <c:v>6.6212799810236615E-4</c:v>
                </c:pt>
                <c:pt idx="350">
                  <c:v>7.4799686659005906E-4</c:v>
                </c:pt>
                <c:pt idx="351">
                  <c:v>7.4350699255073204E-4</c:v>
                </c:pt>
                <c:pt idx="352">
                  <c:v>7.3128250658054811E-4</c:v>
                </c:pt>
                <c:pt idx="353">
                  <c:v>7.7153617589396993E-4</c:v>
                </c:pt>
                <c:pt idx="354">
                  <c:v>7.6210445976370269E-4</c:v>
                </c:pt>
                <c:pt idx="355">
                  <c:v>7.5766527748146904E-4</c:v>
                </c:pt>
                <c:pt idx="356">
                  <c:v>7.5322613932422692E-4</c:v>
                </c:pt>
                <c:pt idx="357">
                  <c:v>7.3453626251996349E-4</c:v>
                </c:pt>
                <c:pt idx="358">
                  <c:v>7.3018176019063082E-4</c:v>
                </c:pt>
                <c:pt idx="359">
                  <c:v>6.3865685452838212E-4</c:v>
                </c:pt>
                <c:pt idx="360">
                  <c:v>6.2951446752462141E-4</c:v>
                </c:pt>
                <c:pt idx="361">
                  <c:v>6.2519337773838215E-4</c:v>
                </c:pt>
                <c:pt idx="362">
                  <c:v>6.1776565723830896E-4</c:v>
                </c:pt>
                <c:pt idx="363">
                  <c:v>6.1269826437738517E-4</c:v>
                </c:pt>
                <c:pt idx="364">
                  <c:v>8.2641462499325705E-4</c:v>
                </c:pt>
                <c:pt idx="365">
                  <c:v>5.6322942297851999E-4</c:v>
                </c:pt>
                <c:pt idx="366">
                  <c:v>5.6388607708682237E-4</c:v>
                </c:pt>
                <c:pt idx="367">
                  <c:v>7.8213122814953261E-4</c:v>
                </c:pt>
                <c:pt idx="368">
                  <c:v>6.9014322393421833E-4</c:v>
                </c:pt>
                <c:pt idx="369">
                  <c:v>6.9195488404318745E-4</c:v>
                </c:pt>
                <c:pt idx="370">
                  <c:v>8.2866648480775041E-4</c:v>
                </c:pt>
                <c:pt idx="371">
                  <c:v>1.0475032140858577E-3</c:v>
                </c:pt>
                <c:pt idx="372">
                  <c:v>1.0567747218527754E-3</c:v>
                </c:pt>
                <c:pt idx="373">
                  <c:v>9.225793257805529E-4</c:v>
                </c:pt>
                <c:pt idx="374">
                  <c:v>9.1802799867065027E-4</c:v>
                </c:pt>
                <c:pt idx="375">
                  <c:v>9.2452595098163094E-4</c:v>
                </c:pt>
                <c:pt idx="376">
                  <c:v>8.8328945304011735E-4</c:v>
                </c:pt>
                <c:pt idx="377">
                  <c:v>1.0184231268363974E-3</c:v>
                </c:pt>
                <c:pt idx="378">
                  <c:v>1.0277031372773896E-3</c:v>
                </c:pt>
                <c:pt idx="379">
                  <c:v>7.9775622256043086E-4</c:v>
                </c:pt>
                <c:pt idx="380">
                  <c:v>7.9297096226191679E-4</c:v>
                </c:pt>
                <c:pt idx="381">
                  <c:v>7.8818575215115478E-4</c:v>
                </c:pt>
                <c:pt idx="382">
                  <c:v>8.5884030962606875E-4</c:v>
                </c:pt>
                <c:pt idx="383">
                  <c:v>8.0441567375507436E-4</c:v>
                </c:pt>
                <c:pt idx="384">
                  <c:v>7.9947192635506628E-4</c:v>
                </c:pt>
                <c:pt idx="385">
                  <c:v>9.5956347384124215E-4</c:v>
                </c:pt>
                <c:pt idx="386">
                  <c:v>9.5453198308106046E-4</c:v>
                </c:pt>
                <c:pt idx="387">
                  <c:v>7.9844949973909864E-4</c:v>
                </c:pt>
                <c:pt idx="388">
                  <c:v>9.0475701386617737E-4</c:v>
                </c:pt>
                <c:pt idx="389">
                  <c:v>8.9966603552438088E-4</c:v>
                </c:pt>
                <c:pt idx="390">
                  <c:v>1.1098988274963616E-3</c:v>
                </c:pt>
                <c:pt idx="391">
                  <c:v>9.6184286746264531E-4</c:v>
                </c:pt>
                <c:pt idx="392">
                  <c:v>9.5663577671213531E-4</c:v>
                </c:pt>
                <c:pt idx="393">
                  <c:v>9.1031494291181629E-4</c:v>
                </c:pt>
                <c:pt idx="394">
                  <c:v>7.5032855751551355E-4</c:v>
                </c:pt>
                <c:pt idx="395">
                  <c:v>7.4503422209633915E-4</c:v>
                </c:pt>
                <c:pt idx="396">
                  <c:v>1.0156075290494652E-3</c:v>
                </c:pt>
                <c:pt idx="397">
                  <c:v>1.0230517513118847E-3</c:v>
                </c:pt>
                <c:pt idx="398">
                  <c:v>1.0176307523705643E-3</c:v>
                </c:pt>
                <c:pt idx="399">
                  <c:v>6.9550132677610016E-4</c:v>
                </c:pt>
                <c:pt idx="400">
                  <c:v>6.9665404074204895E-4</c:v>
                </c:pt>
                <c:pt idx="401">
                  <c:v>7.4657843030438958E-4</c:v>
                </c:pt>
                <c:pt idx="402">
                  <c:v>8.1094717526361678E-4</c:v>
                </c:pt>
                <c:pt idx="403">
                  <c:v>6.9236359140952084E-4</c:v>
                </c:pt>
                <c:pt idx="404">
                  <c:v>6.8672215511820795E-4</c:v>
                </c:pt>
                <c:pt idx="405">
                  <c:v>8.0061654334597702E-4</c:v>
                </c:pt>
                <c:pt idx="406">
                  <c:v>8.5751864639530548E-4</c:v>
                </c:pt>
                <c:pt idx="407">
                  <c:v>8.5179176466122319E-4</c:v>
                </c:pt>
                <c:pt idx="408">
                  <c:v>7.4390543794351728E-4</c:v>
                </c:pt>
                <c:pt idx="409">
                  <c:v>8.5466756957724283E-4</c:v>
                </c:pt>
                <c:pt idx="410">
                  <c:v>8.4884316359731609E-4</c:v>
                </c:pt>
                <c:pt idx="411">
                  <c:v>8.5756681372959221E-4</c:v>
                </c:pt>
                <c:pt idx="412">
                  <c:v>8.5907353588896473E-4</c:v>
                </c:pt>
                <c:pt idx="413">
                  <c:v>8.5309700847060533E-4</c:v>
                </c:pt>
                <c:pt idx="414">
                  <c:v>7.9558669878265157E-4</c:v>
                </c:pt>
                <c:pt idx="415">
                  <c:v>8.4999114233197718E-4</c:v>
                </c:pt>
                <c:pt idx="416">
                  <c:v>8.4847187642851695E-4</c:v>
                </c:pt>
                <c:pt idx="417">
                  <c:v>1.0319743446522709E-3</c:v>
                </c:pt>
                <c:pt idx="418">
                  <c:v>9.0346387522678739E-4</c:v>
                </c:pt>
                <c:pt idx="419">
                  <c:v>9.0373742952932123E-4</c:v>
                </c:pt>
                <c:pt idx="420">
                  <c:v>9.0248076682707926E-4</c:v>
                </c:pt>
                <c:pt idx="421">
                  <c:v>8.3432032219829045E-4</c:v>
                </c:pt>
                <c:pt idx="422">
                  <c:v>8.341643757676816E-4</c:v>
                </c:pt>
                <c:pt idx="423">
                  <c:v>9.5108206295036921E-4</c:v>
                </c:pt>
                <c:pt idx="424">
                  <c:v>9.4485585672112577E-4</c:v>
                </c:pt>
                <c:pt idx="425">
                  <c:v>9.5063288797701221E-4</c:v>
                </c:pt>
                <c:pt idx="426">
                  <c:v>8.1811785253322385E-4</c:v>
                </c:pt>
                <c:pt idx="427">
                  <c:v>8.1181298694917286E-4</c:v>
                </c:pt>
                <c:pt idx="428">
                  <c:v>8.0855683480360319E-4</c:v>
                </c:pt>
                <c:pt idx="429">
                  <c:v>9.2891285148986066E-4</c:v>
                </c:pt>
                <c:pt idx="430">
                  <c:v>9.8773202765138515E-4</c:v>
                </c:pt>
                <c:pt idx="431">
                  <c:v>9.8684748541944477E-4</c:v>
                </c:pt>
                <c:pt idx="432">
                  <c:v>1.0462588925526366E-3</c:v>
                </c:pt>
                <c:pt idx="433">
                  <c:v>1.039870071722954E-3</c:v>
                </c:pt>
                <c:pt idx="434">
                  <c:v>9.7314409617777192E-4</c:v>
                </c:pt>
                <c:pt idx="435">
                  <c:v>9.0934936715279129E-4</c:v>
                </c:pt>
                <c:pt idx="436">
                  <c:v>9.0288968129151412E-4</c:v>
                </c:pt>
                <c:pt idx="437">
                  <c:v>8.9645905917922159E-4</c:v>
                </c:pt>
                <c:pt idx="438">
                  <c:v>9.5822722624569945E-4</c:v>
                </c:pt>
                <c:pt idx="439">
                  <c:v>9.5174294612243159E-4</c:v>
                </c:pt>
                <c:pt idx="440">
                  <c:v>1.0159100239210571E-3</c:v>
                </c:pt>
                <c:pt idx="441">
                  <c:v>1.072610556089615E-3</c:v>
                </c:pt>
                <c:pt idx="442">
                  <c:v>1.0661010852050774E-3</c:v>
                </c:pt>
                <c:pt idx="443">
                  <c:v>9.2933451268213836E-4</c:v>
                </c:pt>
                <c:pt idx="444">
                  <c:v>1.1833539050486895E-3</c:v>
                </c:pt>
                <c:pt idx="445">
                  <c:v>9.1630253118668255E-4</c:v>
                </c:pt>
                <c:pt idx="446">
                  <c:v>9.1147883809856534E-4</c:v>
                </c:pt>
                <c:pt idx="447">
                  <c:v>9.0156105018170129E-4</c:v>
                </c:pt>
                <c:pt idx="448">
                  <c:v>1.1551042291626707E-3</c:v>
                </c:pt>
                <c:pt idx="449">
                  <c:v>1.1486069963990056E-3</c:v>
                </c:pt>
                <c:pt idx="450">
                  <c:v>1.0082902832200774E-3</c:v>
                </c:pt>
                <c:pt idx="451">
                  <c:v>1.0665827629397951E-3</c:v>
                </c:pt>
                <c:pt idx="452">
                  <c:v>1.0640904548168812E-3</c:v>
                </c:pt>
                <c:pt idx="453">
                  <c:v>1.0555955079871039E-3</c:v>
                </c:pt>
                <c:pt idx="454">
                  <c:v>1.0491115165023989E-3</c:v>
                </c:pt>
                <c:pt idx="455">
                  <c:v>9.740940905817332E-4</c:v>
                </c:pt>
                <c:pt idx="456">
                  <c:v>9.7129275646737042E-4</c:v>
                </c:pt>
                <c:pt idx="457">
                  <c:v>1.1594626194293691E-3</c:v>
                </c:pt>
                <c:pt idx="458">
                  <c:v>1.152940549411687E-3</c:v>
                </c:pt>
                <c:pt idx="459">
                  <c:v>1.1378364291076254E-3</c:v>
                </c:pt>
                <c:pt idx="460">
                  <c:v>1.0026140666031583E-3</c:v>
                </c:pt>
                <c:pt idx="461">
                  <c:v>9.9616343598056632E-4</c:v>
                </c:pt>
                <c:pt idx="462">
                  <c:v>9.8972903015902584E-4</c:v>
                </c:pt>
                <c:pt idx="463">
                  <c:v>1.3052708028475617E-3</c:v>
                </c:pt>
                <c:pt idx="464">
                  <c:v>1.2964240260621086E-3</c:v>
                </c:pt>
                <c:pt idx="465">
                  <c:v>1.2899997452180305E-3</c:v>
                </c:pt>
                <c:pt idx="466">
                  <c:v>1.1550330843562568E-3</c:v>
                </c:pt>
                <c:pt idx="467">
                  <c:v>1.1443065972847756E-3</c:v>
                </c:pt>
                <c:pt idx="468">
                  <c:v>1.2019371136839424E-3</c:v>
                </c:pt>
                <c:pt idx="469">
                  <c:v>1.1910762282889887E-3</c:v>
                </c:pt>
                <c:pt idx="470">
                  <c:v>1.184681875387041E-3</c:v>
                </c:pt>
                <c:pt idx="471">
                  <c:v>1.1783066005081888E-3</c:v>
                </c:pt>
                <c:pt idx="472">
                  <c:v>1.231183364624012E-3</c:v>
                </c:pt>
                <c:pt idx="473">
                  <c:v>1.2202364335935282E-3</c:v>
                </c:pt>
                <c:pt idx="474">
                  <c:v>1.2073049951679749E-3</c:v>
                </c:pt>
                <c:pt idx="475">
                  <c:v>1.2010114149181674E-3</c:v>
                </c:pt>
                <c:pt idx="476">
                  <c:v>1.1925308232136696E-3</c:v>
                </c:pt>
                <c:pt idx="477">
                  <c:v>1.1233243404548919E-3</c:v>
                </c:pt>
                <c:pt idx="478">
                  <c:v>1.1170433064742245E-3</c:v>
                </c:pt>
                <c:pt idx="479">
                  <c:v>1.1067453648123484E-3</c:v>
                </c:pt>
                <c:pt idx="480">
                  <c:v>1.1588627836208122E-3</c:v>
                </c:pt>
                <c:pt idx="481">
                  <c:v>1.1526272294166526E-3</c:v>
                </c:pt>
                <c:pt idx="482">
                  <c:v>1.0820332166739468E-3</c:v>
                </c:pt>
                <c:pt idx="483">
                  <c:v>1.0758095088157097E-3</c:v>
                </c:pt>
                <c:pt idx="484">
                  <c:v>1.0657362800295016E-3</c:v>
                </c:pt>
                <c:pt idx="485">
                  <c:v>9.956811299107614E-4</c:v>
                </c:pt>
                <c:pt idx="486">
                  <c:v>9.8766396391971397E-4</c:v>
                </c:pt>
                <c:pt idx="487">
                  <c:v>9.8148599495082771E-4</c:v>
                </c:pt>
                <c:pt idx="488">
                  <c:v>1.2226136965267909E-3</c:v>
                </c:pt>
                <c:pt idx="489">
                  <c:v>1.0830638808256292E-3</c:v>
                </c:pt>
                <c:pt idx="490">
                  <c:v>1.0769404274023936E-3</c:v>
                </c:pt>
                <c:pt idx="491">
                  <c:v>1.0708170495188172E-3</c:v>
                </c:pt>
                <c:pt idx="492">
                  <c:v>1.0627157839038946E-3</c:v>
                </c:pt>
                <c:pt idx="493">
                  <c:v>1.0566039436537506E-3</c:v>
                </c:pt>
                <c:pt idx="494">
                  <c:v>1.0504921783856416E-3</c:v>
                </c:pt>
                <c:pt idx="495">
                  <c:v>1.1605340197977715E-3</c:v>
                </c:pt>
                <c:pt idx="496">
                  <c:v>1.1544540501229833E-3</c:v>
                </c:pt>
                <c:pt idx="497">
                  <c:v>1.0875213264507143E-3</c:v>
                </c:pt>
                <c:pt idx="498">
                  <c:v>1.0814419427827245E-3</c:v>
                </c:pt>
                <c:pt idx="499">
                  <c:v>1.0753626331443979E-3</c:v>
                </c:pt>
                <c:pt idx="500">
                  <c:v>1.1909520583012674E-3</c:v>
                </c:pt>
                <c:pt idx="501">
                  <c:v>1.1933120000349709E-3</c:v>
                </c:pt>
                <c:pt idx="502">
                  <c:v>1.0646549590179158E-3</c:v>
                </c:pt>
                <c:pt idx="503">
                  <c:v>9.9726599341241505E-4</c:v>
                </c:pt>
                <c:pt idx="504">
                  <c:v>9.3488294422734383E-4</c:v>
                </c:pt>
                <c:pt idx="505">
                  <c:v>9.2872845290149547E-4</c:v>
                </c:pt>
                <c:pt idx="506">
                  <c:v>9.8595331492037615E-4</c:v>
                </c:pt>
                <c:pt idx="507">
                  <c:v>1.2266139696082553E-3</c:v>
                </c:pt>
                <c:pt idx="508">
                  <c:v>1.2204467798808962E-3</c:v>
                </c:pt>
                <c:pt idx="509">
                  <c:v>1.1630072360278641E-3</c:v>
                </c:pt>
                <c:pt idx="510">
                  <c:v>1.156784666829338E-3</c:v>
                </c:pt>
                <c:pt idx="511">
                  <c:v>1.1589879459535254E-3</c:v>
                </c:pt>
                <c:pt idx="512">
                  <c:v>1.1061670456634569E-3</c:v>
                </c:pt>
                <c:pt idx="513">
                  <c:v>1.0998064008370684E-3</c:v>
                </c:pt>
                <c:pt idx="514">
                  <c:v>1.0954940679765986E-3</c:v>
                </c:pt>
                <c:pt idx="515">
                  <c:v>1.1055492299842813E-3</c:v>
                </c:pt>
                <c:pt idx="516">
                  <c:v>1.0990806856691197E-3</c:v>
                </c:pt>
                <c:pt idx="517">
                  <c:v>1.1660587001060783E-3</c:v>
                </c:pt>
                <c:pt idx="518">
                  <c:v>1.5144396876720675E-3</c:v>
                </c:pt>
                <c:pt idx="519">
                  <c:v>1.5077936490540821E-3</c:v>
                </c:pt>
                <c:pt idx="520">
                  <c:v>1.2352260953756046E-3</c:v>
                </c:pt>
                <c:pt idx="521">
                  <c:v>1.3445282364278875E-3</c:v>
                </c:pt>
                <c:pt idx="522">
                  <c:v>1.3376295650165441E-3</c:v>
                </c:pt>
                <c:pt idx="523">
                  <c:v>1.3721061361145347E-3</c:v>
                </c:pt>
                <c:pt idx="524">
                  <c:v>1.6256005069079052E-3</c:v>
                </c:pt>
                <c:pt idx="525">
                  <c:v>1.618273314412646E-3</c:v>
                </c:pt>
                <c:pt idx="526">
                  <c:v>1.417690536209702E-3</c:v>
                </c:pt>
                <c:pt idx="527">
                  <c:v>1.4098095408429916E-3</c:v>
                </c:pt>
                <c:pt idx="528">
                  <c:v>1.4019286669612965E-3</c:v>
                </c:pt>
                <c:pt idx="529">
                  <c:v>1.8475774442583031E-3</c:v>
                </c:pt>
                <c:pt idx="530">
                  <c:v>1.7579765361046484E-3</c:v>
                </c:pt>
                <c:pt idx="531">
                  <c:v>1.8189543491167522E-3</c:v>
                </c:pt>
                <c:pt idx="532">
                  <c:v>1.8849069791495325E-3</c:v>
                </c:pt>
                <c:pt idx="533">
                  <c:v>2.5013951031394046E-3</c:v>
                </c:pt>
                <c:pt idx="534">
                  <c:v>2.4922214898726292E-3</c:v>
                </c:pt>
                <c:pt idx="535">
                  <c:v>2.960393431466697E-3</c:v>
                </c:pt>
                <c:pt idx="536">
                  <c:v>3.0609575645198896E-3</c:v>
                </c:pt>
                <c:pt idx="537">
                  <c:v>2.8534794085223855E-3</c:v>
                </c:pt>
                <c:pt idx="538">
                  <c:v>3.7865730997239571E-3</c:v>
                </c:pt>
                <c:pt idx="539">
                  <c:v>3.776261312744627E-3</c:v>
                </c:pt>
                <c:pt idx="540">
                  <c:v>4.0510879492542777E-3</c:v>
                </c:pt>
                <c:pt idx="541">
                  <c:v>4.4810799279921239E-3</c:v>
                </c:pt>
                <c:pt idx="542">
                  <c:v>4.4697045029814175E-3</c:v>
                </c:pt>
                <c:pt idx="543">
                  <c:v>6.068326782116433E-3</c:v>
                </c:pt>
                <c:pt idx="544">
                  <c:v>5.5421026214689554E-3</c:v>
                </c:pt>
                <c:pt idx="545">
                  <c:v>5.5292272951768034E-3</c:v>
                </c:pt>
                <c:pt idx="546">
                  <c:v>5.8207762688149371E-3</c:v>
                </c:pt>
                <c:pt idx="547">
                  <c:v>8.9000903853480098E-3</c:v>
                </c:pt>
                <c:pt idx="548">
                  <c:v>8.8858491820236613E-3</c:v>
                </c:pt>
                <c:pt idx="549">
                  <c:v>9.2544084392161031E-3</c:v>
                </c:pt>
                <c:pt idx="550">
                  <c:v>9.9182852477271363E-3</c:v>
                </c:pt>
                <c:pt idx="551">
                  <c:v>9.9028190951748578E-3</c:v>
                </c:pt>
                <c:pt idx="552">
                  <c:v>1.1209871166998356E-2</c:v>
                </c:pt>
                <c:pt idx="553">
                  <c:v>1.3332146398590938E-2</c:v>
                </c:pt>
                <c:pt idx="554">
                  <c:v>1.3314943973989274E-2</c:v>
                </c:pt>
                <c:pt idx="555">
                  <c:v>1.7131785248272122E-2</c:v>
                </c:pt>
                <c:pt idx="556">
                  <c:v>1.9534802691888405E-2</c:v>
                </c:pt>
                <c:pt idx="557">
                  <c:v>1.9517243847896291E-2</c:v>
                </c:pt>
                <c:pt idx="558">
                  <c:v>2.2658652757495325E-2</c:v>
                </c:pt>
                <c:pt idx="559">
                  <c:v>2.5330615557859756E-2</c:v>
                </c:pt>
                <c:pt idx="560">
                  <c:v>2.5311838472153913E-2</c:v>
                </c:pt>
                <c:pt idx="561">
                  <c:v>2.9340338783228389E-2</c:v>
                </c:pt>
                <c:pt idx="562">
                  <c:v>3.4467305616660067E-2</c:v>
                </c:pt>
                <c:pt idx="563">
                  <c:v>3.4447759587947116E-2</c:v>
                </c:pt>
                <c:pt idx="564">
                  <c:v>3.8309269174723312E-2</c:v>
                </c:pt>
                <c:pt idx="565">
                  <c:v>4.1203339473104575E-2</c:v>
                </c:pt>
                <c:pt idx="566">
                  <c:v>4.189856801262714E-2</c:v>
                </c:pt>
                <c:pt idx="567">
                  <c:v>5.4256945209356637E-2</c:v>
                </c:pt>
                <c:pt idx="568">
                  <c:v>7.2127701863442764E-2</c:v>
                </c:pt>
                <c:pt idx="569">
                  <c:v>7.3831912835724198E-2</c:v>
                </c:pt>
                <c:pt idx="570">
                  <c:v>8.838900575916725E-2</c:v>
                </c:pt>
                <c:pt idx="571">
                  <c:v>8.8366185688112553E-2</c:v>
                </c:pt>
                <c:pt idx="572">
                  <c:v>9.2296800965544018E-2</c:v>
                </c:pt>
                <c:pt idx="573">
                  <c:v>0.1033966793663363</c:v>
                </c:pt>
                <c:pt idx="574">
                  <c:v>0.10337140623521281</c:v>
                </c:pt>
                <c:pt idx="575">
                  <c:v>0.11622532371834199</c:v>
                </c:pt>
                <c:pt idx="576">
                  <c:v>0.14692916689697472</c:v>
                </c:pt>
                <c:pt idx="577">
                  <c:v>0.14689722709985917</c:v>
                </c:pt>
                <c:pt idx="578">
                  <c:v>0.16700362780892397</c:v>
                </c:pt>
                <c:pt idx="579">
                  <c:v>0.20001636064533418</c:v>
                </c:pt>
                <c:pt idx="580">
                  <c:v>0.21303771009155426</c:v>
                </c:pt>
                <c:pt idx="581">
                  <c:v>0.22070930922355081</c:v>
                </c:pt>
                <c:pt idx="582">
                  <c:v>0.24425888002985954</c:v>
                </c:pt>
                <c:pt idx="583">
                  <c:v>0.24421940431756559</c:v>
                </c:pt>
                <c:pt idx="584">
                  <c:v>0.26063039128798843</c:v>
                </c:pt>
                <c:pt idx="585">
                  <c:v>0.26819659096039006</c:v>
                </c:pt>
                <c:pt idx="586">
                  <c:v>0.26815458667522124</c:v>
                </c:pt>
                <c:pt idx="587">
                  <c:v>0.26563298774614202</c:v>
                </c:pt>
                <c:pt idx="588">
                  <c:v>0.25761725695348853</c:v>
                </c:pt>
                <c:pt idx="589">
                  <c:v>0.25757483462485908</c:v>
                </c:pt>
                <c:pt idx="590">
                  <c:v>0.23722621464879617</c:v>
                </c:pt>
                <c:pt idx="591">
                  <c:v>0.22098053566591752</c:v>
                </c:pt>
                <c:pt idx="592">
                  <c:v>0.22093896852791989</c:v>
                </c:pt>
                <c:pt idx="593">
                  <c:v>0.16516257080894167</c:v>
                </c:pt>
                <c:pt idx="594">
                  <c:v>0.10507227620804764</c:v>
                </c:pt>
                <c:pt idx="595">
                  <c:v>5.9908297817633856E-2</c:v>
                </c:pt>
                <c:pt idx="596">
                  <c:v>4.8434524756160724E-2</c:v>
                </c:pt>
                <c:pt idx="597">
                  <c:v>3.9655784166987069E-2</c:v>
                </c:pt>
                <c:pt idx="598">
                  <c:v>1.8136316712419394E-2</c:v>
                </c:pt>
                <c:pt idx="599">
                  <c:v>1.400943347737192E-2</c:v>
                </c:pt>
                <c:pt idx="600">
                  <c:v>1.3994165167267827E-2</c:v>
                </c:pt>
                <c:pt idx="601">
                  <c:v>1.1258502829759466E-2</c:v>
                </c:pt>
                <c:pt idx="602">
                  <c:v>9.9220839985627064E-3</c:v>
                </c:pt>
                <c:pt idx="603">
                  <c:v>8.041480419583566E-3</c:v>
                </c:pt>
                <c:pt idx="604">
                  <c:v>7.1598831045839679E-3</c:v>
                </c:pt>
                <c:pt idx="605">
                  <c:v>5.0205020393268721E-3</c:v>
                </c:pt>
                <c:pt idx="606">
                  <c:v>3.304157710075905E-3</c:v>
                </c:pt>
                <c:pt idx="607">
                  <c:v>2.9906708982009363E-3</c:v>
                </c:pt>
                <c:pt idx="608">
                  <c:v>2.5659911038690177E-3</c:v>
                </c:pt>
                <c:pt idx="609">
                  <c:v>2.3702412744118482E-3</c:v>
                </c:pt>
                <c:pt idx="610">
                  <c:v>2.3619787540786995E-3</c:v>
                </c:pt>
                <c:pt idx="611">
                  <c:v>2.116316524475346E-3</c:v>
                </c:pt>
                <c:pt idx="612">
                  <c:v>1.8007454607522606E-3</c:v>
                </c:pt>
                <c:pt idx="613">
                  <c:v>1.686259083517177E-3</c:v>
                </c:pt>
                <c:pt idx="614">
                  <c:v>1.578927822634956E-3</c:v>
                </c:pt>
                <c:pt idx="615">
                  <c:v>1.3679192844428584E-3</c:v>
                </c:pt>
                <c:pt idx="616">
                  <c:v>1.2825919939485346E-3</c:v>
                </c:pt>
                <c:pt idx="617">
                  <c:v>1.2047382010282194E-3</c:v>
                </c:pt>
                <c:pt idx="618">
                  <c:v>1.3197857859222543E-3</c:v>
                </c:pt>
                <c:pt idx="619">
                  <c:v>1.2488687453116364E-3</c:v>
                </c:pt>
                <c:pt idx="620">
                  <c:v>1.1957767408071313E-3</c:v>
                </c:pt>
                <c:pt idx="621">
                  <c:v>1.0795102488148538E-3</c:v>
                </c:pt>
                <c:pt idx="622">
                  <c:v>1.0490722566421529E-3</c:v>
                </c:pt>
                <c:pt idx="623">
                  <c:v>1.0212766192152886E-3</c:v>
                </c:pt>
                <c:pt idx="624">
                  <c:v>8.7939224158452951E-4</c:v>
                </c:pt>
                <c:pt idx="625">
                  <c:v>8.7428379496526116E-4</c:v>
                </c:pt>
                <c:pt idx="626">
                  <c:v>1.0225749127476366E-3</c:v>
                </c:pt>
                <c:pt idx="627">
                  <c:v>8.938258045098202E-4</c:v>
                </c:pt>
                <c:pt idx="628">
                  <c:v>8.888366771204199E-4</c:v>
                </c:pt>
                <c:pt idx="629">
                  <c:v>8.838475944354967E-4</c:v>
                </c:pt>
                <c:pt idx="630">
                  <c:v>8.765058589892045E-4</c:v>
                </c:pt>
                <c:pt idx="631">
                  <c:v>7.7192172780165148E-4</c:v>
                </c:pt>
                <c:pt idx="632">
                  <c:v>9.12546233534226E-4</c:v>
                </c:pt>
                <c:pt idx="633">
                  <c:v>9.0759120549814955E-4</c:v>
                </c:pt>
                <c:pt idx="634">
                  <c:v>8.4827476998504609E-4</c:v>
                </c:pt>
                <c:pt idx="635">
                  <c:v>7.3743953508826775E-4</c:v>
                </c:pt>
                <c:pt idx="636">
                  <c:v>7.3256106081445662E-4</c:v>
                </c:pt>
                <c:pt idx="637">
                  <c:v>7.2563571434848442E-4</c:v>
                </c:pt>
                <c:pt idx="638">
                  <c:v>7.6947082872814195E-4</c:v>
                </c:pt>
                <c:pt idx="639">
                  <c:v>7.646060155353686E-4</c:v>
                </c:pt>
                <c:pt idx="640">
                  <c:v>7.0703909322413633E-4</c:v>
                </c:pt>
                <c:pt idx="641">
                  <c:v>6.97317963630875E-4</c:v>
                </c:pt>
                <c:pt idx="642">
                  <c:v>7.4060257547171762E-4</c:v>
                </c:pt>
                <c:pt idx="643">
                  <c:v>7.3579899500135059E-4</c:v>
                </c:pt>
                <c:pt idx="644">
                  <c:v>7.2897943858636822E-4</c:v>
                </c:pt>
                <c:pt idx="645">
                  <c:v>7.7214404945702495E-4</c:v>
                </c:pt>
                <c:pt idx="646">
                  <c:v>6.6864235690963368E-4</c:v>
                </c:pt>
                <c:pt idx="647">
                  <c:v>6.6385652942238678E-4</c:v>
                </c:pt>
                <c:pt idx="648">
                  <c:v>5.1582759344105081E-4</c:v>
                </c:pt>
                <c:pt idx="649">
                  <c:v>6.5431692296383866E-4</c:v>
                </c:pt>
                <c:pt idx="650">
                  <c:v>6.5046769479009281E-4</c:v>
                </c:pt>
                <c:pt idx="651">
                  <c:v>6.9351138063051914E-4</c:v>
                </c:pt>
                <c:pt idx="652">
                  <c:v>5.4375994700607208E-4</c:v>
                </c:pt>
                <c:pt idx="653">
                  <c:v>5.3677345622431141E-4</c:v>
                </c:pt>
                <c:pt idx="654">
                  <c:v>5.3203041042655685E-4</c:v>
                </c:pt>
                <c:pt idx="655">
                  <c:v>6.2570651797986578E-4</c:v>
                </c:pt>
                <c:pt idx="656">
                  <c:v>6.2008934865917281E-4</c:v>
                </c:pt>
                <c:pt idx="657">
                  <c:v>8.0607336856194868E-4</c:v>
                </c:pt>
                <c:pt idx="658">
                  <c:v>6.1141253661844432E-4</c:v>
                </c:pt>
                <c:pt idx="659">
                  <c:v>6.0664297422920231E-4</c:v>
                </c:pt>
                <c:pt idx="660">
                  <c:v>6.0021822223369761E-4</c:v>
                </c:pt>
                <c:pt idx="661">
                  <c:v>4.5008549707177943E-4</c:v>
                </c:pt>
                <c:pt idx="662">
                  <c:v>4.4535614050235741E-4</c:v>
                </c:pt>
                <c:pt idx="663">
                  <c:v>6.2919132861608039E-4</c:v>
                </c:pt>
                <c:pt idx="664">
                  <c:v>6.2106047325722951E-4</c:v>
                </c:pt>
                <c:pt idx="665">
                  <c:v>6.163627569536152E-4</c:v>
                </c:pt>
                <c:pt idx="666">
                  <c:v>6.5689836859456432E-4</c:v>
                </c:pt>
                <c:pt idx="667">
                  <c:v>6.0283117438808889E-4</c:v>
                </c:pt>
                <c:pt idx="668">
                  <c:v>5.9816559860276144E-4</c:v>
                </c:pt>
                <c:pt idx="669">
                  <c:v>5.918964376616121E-4</c:v>
                </c:pt>
                <c:pt idx="670">
                  <c:v>5.4065799646782833E-4</c:v>
                </c:pt>
                <c:pt idx="671">
                  <c:v>5.3599907411250401E-4</c:v>
                </c:pt>
                <c:pt idx="672">
                  <c:v>5.7481130555756921E-4</c:v>
                </c:pt>
                <c:pt idx="673">
                  <c:v>6.165167212874845E-4</c:v>
                </c:pt>
                <c:pt idx="674">
                  <c:v>6.1105732227640004E-4</c:v>
                </c:pt>
                <c:pt idx="675">
                  <c:v>5.5717543687515425E-4</c:v>
                </c:pt>
                <c:pt idx="676">
                  <c:v>5.5257892364357273E-4</c:v>
                </c:pt>
                <c:pt idx="677">
                  <c:v>6.824138136976224E-4</c:v>
                </c:pt>
                <c:pt idx="678">
                  <c:v>5.8392873836220942E-4</c:v>
                </c:pt>
                <c:pt idx="679">
                  <c:v>5.7937491514020115E-4</c:v>
                </c:pt>
                <c:pt idx="680">
                  <c:v>6.6423740066704948E-4</c:v>
                </c:pt>
                <c:pt idx="681">
                  <c:v>9.3628302102931067E-4</c:v>
                </c:pt>
                <c:pt idx="682">
                  <c:v>8.8606650283962033E-4</c:v>
                </c:pt>
                <c:pt idx="683">
                  <c:v>8.8150550439864089E-4</c:v>
                </c:pt>
                <c:pt idx="684">
                  <c:v>7.8666299793617243E-4</c:v>
                </c:pt>
                <c:pt idx="685">
                  <c:v>7.8209642605588786E-4</c:v>
                </c:pt>
                <c:pt idx="686">
                  <c:v>8.3095121143252288E-4</c:v>
                </c:pt>
                <c:pt idx="687">
                  <c:v>8.3084677213787045E-4</c:v>
                </c:pt>
                <c:pt idx="688">
                  <c:v>8.2621221818668345E-4</c:v>
                </c:pt>
                <c:pt idx="689">
                  <c:v>9.1436457262266996E-4</c:v>
                </c:pt>
                <c:pt idx="690">
                  <c:v>8.7161130629270138E-4</c:v>
                </c:pt>
                <c:pt idx="691">
                  <c:v>7.7325672081933656E-4</c:v>
                </c:pt>
                <c:pt idx="692">
                  <c:v>7.7170039662907003E-4</c:v>
                </c:pt>
                <c:pt idx="693">
                  <c:v>7.7335863817092217E-4</c:v>
                </c:pt>
                <c:pt idx="694">
                  <c:v>8.160392805842755E-4</c:v>
                </c:pt>
                <c:pt idx="695">
                  <c:v>8.1693429803495615E-4</c:v>
                </c:pt>
                <c:pt idx="696">
                  <c:v>9.2437994027755495E-4</c:v>
                </c:pt>
                <c:pt idx="697">
                  <c:v>9.1952209666234575E-4</c:v>
                </c:pt>
                <c:pt idx="698">
                  <c:v>9.146642931239351E-4</c:v>
                </c:pt>
                <c:pt idx="699">
                  <c:v>9.6527909298673126E-4</c:v>
                </c:pt>
                <c:pt idx="700">
                  <c:v>9.1141407750564083E-4</c:v>
                </c:pt>
                <c:pt idx="701">
                  <c:v>9.1171251864072863E-4</c:v>
                </c:pt>
                <c:pt idx="702">
                  <c:v>1.0730082612576066E-3</c:v>
                </c:pt>
                <c:pt idx="703">
                  <c:v>1.0680011235839433E-3</c:v>
                </c:pt>
                <c:pt idx="704">
                  <c:v>1.0692505800748756E-3</c:v>
                </c:pt>
                <c:pt idx="705">
                  <c:v>8.6257837895658152E-4</c:v>
                </c:pt>
                <c:pt idx="706">
                  <c:v>9.146313728002791E-4</c:v>
                </c:pt>
                <c:pt idx="707">
                  <c:v>9.1499458514709335E-4</c:v>
                </c:pt>
                <c:pt idx="708">
                  <c:v>1.0120566952766202E-3</c:v>
                </c:pt>
                <c:pt idx="709">
                  <c:v>1.0144748043584718E-3</c:v>
                </c:pt>
                <c:pt idx="710">
                  <c:v>1.0168760322251742E-3</c:v>
                </c:pt>
                <c:pt idx="711">
                  <c:v>9.163140446563795E-4</c:v>
                </c:pt>
                <c:pt idx="712">
                  <c:v>9.1108691699519036E-4</c:v>
                </c:pt>
                <c:pt idx="713">
                  <c:v>7.5582299938461094E-4</c:v>
                </c:pt>
                <c:pt idx="714">
                  <c:v>7.5054819483959332E-4</c:v>
                </c:pt>
                <c:pt idx="715">
                  <c:v>8.548195407704081E-4</c:v>
                </c:pt>
                <c:pt idx="716">
                  <c:v>8.5613449203040637E-4</c:v>
                </c:pt>
                <c:pt idx="717">
                  <c:v>8.5079370763328939E-4</c:v>
                </c:pt>
                <c:pt idx="718">
                  <c:v>9.5682338433657004E-4</c:v>
                </c:pt>
                <c:pt idx="719">
                  <c:v>7.95308016227501E-4</c:v>
                </c:pt>
                <c:pt idx="720">
                  <c:v>7.9242555374669263E-4</c:v>
                </c:pt>
                <c:pt idx="721">
                  <c:v>8.4123206370559139E-4</c:v>
                </c:pt>
                <c:pt idx="722">
                  <c:v>8.3581548049926847E-4</c:v>
                </c:pt>
                <c:pt idx="723">
                  <c:v>8.4236099915580064E-4</c:v>
                </c:pt>
                <c:pt idx="724">
                  <c:v>8.3686643663951276E-4</c:v>
                </c:pt>
                <c:pt idx="725">
                  <c:v>8.3806208208303307E-4</c:v>
                </c:pt>
                <c:pt idx="726">
                  <c:v>8.3252337535223556E-4</c:v>
                </c:pt>
                <c:pt idx="727">
                  <c:v>8.3101057667489488E-4</c:v>
                </c:pt>
                <c:pt idx="728">
                  <c:v>8.3218580502461223E-4</c:v>
                </c:pt>
                <c:pt idx="729">
                  <c:v>9.4667201360707745E-4</c:v>
                </c:pt>
                <c:pt idx="730">
                  <c:v>8.8438063985226897E-4</c:v>
                </c:pt>
                <c:pt idx="731">
                  <c:v>8.8599296275846144E-4</c:v>
                </c:pt>
                <c:pt idx="732">
                  <c:v>9.3739022060102992E-4</c:v>
                </c:pt>
                <c:pt idx="733">
                  <c:v>9.3168569874537549E-4</c:v>
                </c:pt>
                <c:pt idx="734">
                  <c:v>9.2757682155288751E-4</c:v>
                </c:pt>
                <c:pt idx="735">
                  <c:v>1.0970999904203775E-3</c:v>
                </c:pt>
                <c:pt idx="736">
                  <c:v>1.0913660149580652E-3</c:v>
                </c:pt>
                <c:pt idx="737">
                  <c:v>1.0333957429817773E-3</c:v>
                </c:pt>
                <c:pt idx="738">
                  <c:v>1.027633367504045E-3</c:v>
                </c:pt>
                <c:pt idx="739">
                  <c:v>1.0218710461064344E-3</c:v>
                </c:pt>
                <c:pt idx="740">
                  <c:v>9.11501706996069E-4</c:v>
                </c:pt>
                <c:pt idx="741">
                  <c:v>9.6403494695931988E-4</c:v>
                </c:pt>
                <c:pt idx="742">
                  <c:v>9.6151575560847068E-4</c:v>
                </c:pt>
                <c:pt idx="743">
                  <c:v>8.3853510744951603E-4</c:v>
                </c:pt>
                <c:pt idx="744">
                  <c:v>1.0152767691737489E-3</c:v>
                </c:pt>
                <c:pt idx="745">
                  <c:v>1.0163682499333797E-3</c:v>
                </c:pt>
                <c:pt idx="746">
                  <c:v>1.0104365226620551E-3</c:v>
                </c:pt>
                <c:pt idx="747">
                  <c:v>8.8420429563933461E-4</c:v>
                </c:pt>
                <c:pt idx="748">
                  <c:v>8.8443021197730926E-4</c:v>
                </c:pt>
                <c:pt idx="749">
                  <c:v>9.3815050569122382E-4</c:v>
                </c:pt>
                <c:pt idx="750">
                  <c:v>9.9531628448812966E-4</c:v>
                </c:pt>
                <c:pt idx="751">
                  <c:v>9.8933306775416839E-4</c:v>
                </c:pt>
                <c:pt idx="752">
                  <c:v>9.3487627299086479E-4</c:v>
                </c:pt>
                <c:pt idx="753">
                  <c:v>8.6819047078491064E-4</c:v>
                </c:pt>
                <c:pt idx="754">
                  <c:v>8.6213395633082503E-4</c:v>
                </c:pt>
                <c:pt idx="755">
                  <c:v>8.5759183916450145E-4</c:v>
                </c:pt>
                <c:pt idx="756">
                  <c:v>9.8167866326858452E-4</c:v>
                </c:pt>
                <c:pt idx="757">
                  <c:v>9.7555687202812303E-4</c:v>
                </c:pt>
                <c:pt idx="758">
                  <c:v>9.7287851250619888E-4</c:v>
                </c:pt>
                <c:pt idx="759">
                  <c:v>1.2192826269229807E-3</c:v>
                </c:pt>
                <c:pt idx="760">
                  <c:v>1.2131048260764208E-3</c:v>
                </c:pt>
                <c:pt idx="761">
                  <c:v>1.213464377969936E-3</c:v>
                </c:pt>
                <c:pt idx="762">
                  <c:v>1.0207683304221337E-3</c:v>
                </c:pt>
                <c:pt idx="763">
                  <c:v>1.0163982048390591E-3</c:v>
                </c:pt>
                <c:pt idx="764">
                  <c:v>1.0156562914836798E-3</c:v>
                </c:pt>
                <c:pt idx="765">
                  <c:v>1.0720122109004744E-3</c:v>
                </c:pt>
                <c:pt idx="766">
                  <c:v>1.0677205518224964E-3</c:v>
                </c:pt>
                <c:pt idx="767">
                  <c:v>9.4463119510626624E-4</c:v>
                </c:pt>
                <c:pt idx="768">
                  <c:v>1.2548272393082128E-3</c:v>
                </c:pt>
                <c:pt idx="769">
                  <c:v>1.2485413094172608E-3</c:v>
                </c:pt>
                <c:pt idx="770">
                  <c:v>1.0561778077164262E-3</c:v>
                </c:pt>
                <c:pt idx="771">
                  <c:v>1.1133688310749417E-3</c:v>
                </c:pt>
                <c:pt idx="772">
                  <c:v>1.1070557939276649E-3</c:v>
                </c:pt>
                <c:pt idx="773">
                  <c:v>1.1088628434493489E-3</c:v>
                </c:pt>
                <c:pt idx="774">
                  <c:v>1.1730392174752477E-3</c:v>
                </c:pt>
                <c:pt idx="775">
                  <c:v>1.1666076238693029E-3</c:v>
                </c:pt>
                <c:pt idx="776">
                  <c:v>1.1645809836735395E-3</c:v>
                </c:pt>
                <c:pt idx="777">
                  <c:v>1.028896775072529E-3</c:v>
                </c:pt>
                <c:pt idx="778">
                  <c:v>1.0301795586419667E-3</c:v>
                </c:pt>
                <c:pt idx="779">
                  <c:v>1.0887606656232196E-3</c:v>
                </c:pt>
                <c:pt idx="780">
                  <c:v>1.0822564725979928E-3</c:v>
                </c:pt>
                <c:pt idx="781">
                  <c:v>1.1495911254212293E-3</c:v>
                </c:pt>
                <c:pt idx="782">
                  <c:v>1.0836677859092758E-3</c:v>
                </c:pt>
                <c:pt idx="783">
                  <c:v>1.0770760119089818E-3</c:v>
                </c:pt>
                <c:pt idx="784">
                  <c:v>1.4030681567300672E-3</c:v>
                </c:pt>
                <c:pt idx="785">
                  <c:v>1.195807681619476E-3</c:v>
                </c:pt>
                <c:pt idx="786">
                  <c:v>1.1892157039653023E-3</c:v>
                </c:pt>
                <c:pt idx="787">
                  <c:v>1.7203373299455448E-3</c:v>
                </c:pt>
                <c:pt idx="788">
                  <c:v>1.5932019818775255E-3</c:v>
                </c:pt>
                <c:pt idx="789">
                  <c:v>1.5958438656039642E-3</c:v>
                </c:pt>
                <c:pt idx="790">
                  <c:v>1.7236445577551247E-3</c:v>
                </c:pt>
                <c:pt idx="791">
                  <c:v>1.5241732230382634E-3</c:v>
                </c:pt>
                <c:pt idx="792">
                  <c:v>1.5174111099964611E-3</c:v>
                </c:pt>
                <c:pt idx="793">
                  <c:v>1.6459724802233831E-3</c:v>
                </c:pt>
                <c:pt idx="794">
                  <c:v>1.3712433715488382E-3</c:v>
                </c:pt>
                <c:pt idx="795">
                  <c:v>1.3644688765458257E-3</c:v>
                </c:pt>
                <c:pt idx="796">
                  <c:v>1.3658321097968266E-3</c:v>
                </c:pt>
                <c:pt idx="797">
                  <c:v>1.3616056009313358E-3</c:v>
                </c:pt>
                <c:pt idx="798">
                  <c:v>1.354777685949803E-3</c:v>
                </c:pt>
                <c:pt idx="799">
                  <c:v>1.4876434311347549E-3</c:v>
                </c:pt>
                <c:pt idx="800">
                  <c:v>1.4896884474047279E-3</c:v>
                </c:pt>
                <c:pt idx="801">
                  <c:v>1.4828049998848857E-3</c:v>
                </c:pt>
                <c:pt idx="802">
                  <c:v>1.4042255437552772E-3</c:v>
                </c:pt>
                <c:pt idx="803">
                  <c:v>1.3366224604087398E-3</c:v>
                </c:pt>
                <c:pt idx="804">
                  <c:v>1.3297122705525119E-3</c:v>
                </c:pt>
                <c:pt idx="805">
                  <c:v>1.3228021542991597E-3</c:v>
                </c:pt>
                <c:pt idx="806">
                  <c:v>1.3266266662862721E-3</c:v>
                </c:pt>
                <c:pt idx="807">
                  <c:v>1.3196602757826162E-3</c:v>
                </c:pt>
                <c:pt idx="808">
                  <c:v>1.3153418285257823E-3</c:v>
                </c:pt>
                <c:pt idx="809">
                  <c:v>1.3083615222413011E-3</c:v>
                </c:pt>
                <c:pt idx="810">
                  <c:v>1.2390670153487821E-3</c:v>
                </c:pt>
                <c:pt idx="811">
                  <c:v>1.2320660647121325E-3</c:v>
                </c:pt>
                <c:pt idx="812">
                  <c:v>1.225043416913244E-3</c:v>
                </c:pt>
                <c:pt idx="813">
                  <c:v>1.4287486457419461E-3</c:v>
                </c:pt>
                <c:pt idx="814">
                  <c:v>1.421800674015355E-3</c:v>
                </c:pt>
                <c:pt idx="815">
                  <c:v>1.4147774664911537E-3</c:v>
                </c:pt>
                <c:pt idx="816">
                  <c:v>1.2827675071568785E-3</c:v>
                </c:pt>
                <c:pt idx="817">
                  <c:v>1.2730661351581249E-3</c:v>
                </c:pt>
                <c:pt idx="818">
                  <c:v>1.2659719127537795E-3</c:v>
                </c:pt>
                <c:pt idx="819">
                  <c:v>1.2693327891078467E-3</c:v>
                </c:pt>
                <c:pt idx="820">
                  <c:v>1.1881768969244501E-3</c:v>
                </c:pt>
                <c:pt idx="821">
                  <c:v>1.1810388069059044E-3</c:v>
                </c:pt>
                <c:pt idx="822">
                  <c:v>1.2531218352766745E-3</c:v>
                </c:pt>
                <c:pt idx="823">
                  <c:v>1.179072640565187E-3</c:v>
                </c:pt>
                <c:pt idx="824">
                  <c:v>1.1718594112360445E-3</c:v>
                </c:pt>
                <c:pt idx="825">
                  <c:v>1.3400340242322424E-3</c:v>
                </c:pt>
                <c:pt idx="826">
                  <c:v>1.3326492569644402E-3</c:v>
                </c:pt>
                <c:pt idx="827">
                  <c:v>1.3252645715724288E-3</c:v>
                </c:pt>
                <c:pt idx="828">
                  <c:v>1.2574639320161354E-3</c:v>
                </c:pt>
                <c:pt idx="829">
                  <c:v>1.8043400095521661E-3</c:v>
                </c:pt>
                <c:pt idx="830">
                  <c:v>1.7967406913136006E-3</c:v>
                </c:pt>
                <c:pt idx="831">
                  <c:v>1.8173463925711657E-3</c:v>
                </c:pt>
                <c:pt idx="832">
                  <c:v>1.6105883874093405E-3</c:v>
                </c:pt>
                <c:pt idx="833">
                  <c:v>1.6027108154248999E-3</c:v>
                </c:pt>
                <c:pt idx="834">
                  <c:v>1.5516347523651971E-3</c:v>
                </c:pt>
                <c:pt idx="835">
                  <c:v>1.9469420545499927E-3</c:v>
                </c:pt>
                <c:pt idx="836">
                  <c:v>2.070221208548397E-3</c:v>
                </c:pt>
                <c:pt idx="837">
                  <c:v>2.0616098832957207E-3</c:v>
                </c:pt>
                <c:pt idx="838">
                  <c:v>1.7945852917875542E-3</c:v>
                </c:pt>
                <c:pt idx="839">
                  <c:v>1.8414550478681234E-3</c:v>
                </c:pt>
                <c:pt idx="840">
                  <c:v>2.2459215283037702E-3</c:v>
                </c:pt>
                <c:pt idx="841">
                  <c:v>2.23680609908544E-3</c:v>
                </c:pt>
                <c:pt idx="842">
                  <c:v>2.3791560441685932E-3</c:v>
                </c:pt>
                <c:pt idx="843">
                  <c:v>2.4667911752626376E-3</c:v>
                </c:pt>
                <c:pt idx="844">
                  <c:v>2.2623238190635632E-3</c:v>
                </c:pt>
                <c:pt idx="845">
                  <c:v>3.1582173556355224E-3</c:v>
                </c:pt>
                <c:pt idx="846">
                  <c:v>3.1477326883434641E-3</c:v>
                </c:pt>
                <c:pt idx="847">
                  <c:v>3.5564431131813513E-3</c:v>
                </c:pt>
                <c:pt idx="848">
                  <c:v>4.2926852641707669E-3</c:v>
                </c:pt>
                <c:pt idx="849">
                  <c:v>4.4641693737253714E-3</c:v>
                </c:pt>
                <c:pt idx="850">
                  <c:v>4.2282325586566515E-3</c:v>
                </c:pt>
                <c:pt idx="851">
                  <c:v>4.6255261201139123E-3</c:v>
                </c:pt>
                <c:pt idx="852">
                  <c:v>3.6757614244631357E-3</c:v>
                </c:pt>
                <c:pt idx="853">
                  <c:v>4.5676646747606015E-3</c:v>
                </c:pt>
                <c:pt idx="854">
                  <c:v>4.7699170250825899E-3</c:v>
                </c:pt>
                <c:pt idx="855">
                  <c:v>4.7563601482520316E-3</c:v>
                </c:pt>
                <c:pt idx="856">
                  <c:v>4.742803560506402E-3</c:v>
                </c:pt>
                <c:pt idx="857">
                  <c:v>5.1124027084257784E-3</c:v>
                </c:pt>
                <c:pt idx="858">
                  <c:v>4.5190283826804295E-3</c:v>
                </c:pt>
                <c:pt idx="859">
                  <c:v>4.5038631298114241E-3</c:v>
                </c:pt>
                <c:pt idx="860">
                  <c:v>4.6401404304819011E-3</c:v>
                </c:pt>
                <c:pt idx="861">
                  <c:v>6.2363348903621101E-3</c:v>
                </c:pt>
                <c:pt idx="862">
                  <c:v>7.6400722099007109E-3</c:v>
                </c:pt>
                <c:pt idx="863">
                  <c:v>7.8779021937901064E-3</c:v>
                </c:pt>
                <c:pt idx="864">
                  <c:v>8.3767729045294698E-3</c:v>
                </c:pt>
                <c:pt idx="865">
                  <c:v>9.0539565356140619E-3</c:v>
                </c:pt>
                <c:pt idx="866">
                  <c:v>9.0365170810045234E-3</c:v>
                </c:pt>
                <c:pt idx="867">
                  <c:v>1.0642280886847067E-2</c:v>
                </c:pt>
                <c:pt idx="868">
                  <c:v>1.3613946151985927E-2</c:v>
                </c:pt>
                <c:pt idx="869">
                  <c:v>1.4051465250231727E-2</c:v>
                </c:pt>
                <c:pt idx="870">
                  <c:v>1.4804706253156288E-2</c:v>
                </c:pt>
                <c:pt idx="871">
                  <c:v>1.4785233865545073E-2</c:v>
                </c:pt>
                <c:pt idx="872">
                  <c:v>1.5788677103341434E-2</c:v>
                </c:pt>
                <c:pt idx="873">
                  <c:v>1.604894663968242E-2</c:v>
                </c:pt>
                <c:pt idx="874">
                  <c:v>1.6311068953643672E-2</c:v>
                </c:pt>
                <c:pt idx="875">
                  <c:v>2.0818784362655288E-2</c:v>
                </c:pt>
                <c:pt idx="876">
                  <c:v>2.3689208443027465E-2</c:v>
                </c:pt>
                <c:pt idx="877">
                  <c:v>2.3952850498489608E-2</c:v>
                </c:pt>
                <c:pt idx="878">
                  <c:v>2.5840083503760478E-2</c:v>
                </c:pt>
                <c:pt idx="879">
                  <c:v>2.9580386961815201E-2</c:v>
                </c:pt>
                <c:pt idx="880">
                  <c:v>2.9558534583364122E-2</c:v>
                </c:pt>
                <c:pt idx="881">
                  <c:v>3.3825809139662308E-2</c:v>
                </c:pt>
                <c:pt idx="882">
                  <c:v>3.9079676914563315E-2</c:v>
                </c:pt>
                <c:pt idx="883">
                  <c:v>3.9056067394181132E-2</c:v>
                </c:pt>
                <c:pt idx="884">
                  <c:v>4.5028875554081152E-2</c:v>
                </c:pt>
                <c:pt idx="885">
                  <c:v>4.9156480438664919E-2</c:v>
                </c:pt>
                <c:pt idx="886">
                  <c:v>4.9132723427291622E-2</c:v>
                </c:pt>
                <c:pt idx="887">
                  <c:v>6.2079453155885117E-2</c:v>
                </c:pt>
                <c:pt idx="888">
                  <c:v>6.7648218013139347E-2</c:v>
                </c:pt>
                <c:pt idx="889">
                  <c:v>6.9227906613278697E-2</c:v>
                </c:pt>
                <c:pt idx="890">
                  <c:v>7.8915740682398691E-2</c:v>
                </c:pt>
                <c:pt idx="891">
                  <c:v>9.6944071368562021E-2</c:v>
                </c:pt>
                <c:pt idx="892">
                  <c:v>9.6912679630437232E-2</c:v>
                </c:pt>
                <c:pt idx="893">
                  <c:v>0.10124521479091619</c:v>
                </c:pt>
                <c:pt idx="894">
                  <c:v>0.12624505219650908</c:v>
                </c:pt>
                <c:pt idx="895">
                  <c:v>0.12620977782775913</c:v>
                </c:pt>
                <c:pt idx="896">
                  <c:v>0.13756679541833067</c:v>
                </c:pt>
                <c:pt idx="897">
                  <c:v>0.14599706629019263</c:v>
                </c:pt>
                <c:pt idx="898">
                  <c:v>0.15424985542602654</c:v>
                </c:pt>
                <c:pt idx="899">
                  <c:v>0.16091119219415875</c:v>
                </c:pt>
                <c:pt idx="900">
                  <c:v>0.17290740187288703</c:v>
                </c:pt>
                <c:pt idx="901">
                  <c:v>0.1747308724564047</c:v>
                </c:pt>
                <c:pt idx="902">
                  <c:v>0.18495456372276439</c:v>
                </c:pt>
                <c:pt idx="903">
                  <c:v>0.19974020638721379</c:v>
                </c:pt>
                <c:pt idx="904">
                  <c:v>0.21343259005776041</c:v>
                </c:pt>
                <c:pt idx="905">
                  <c:v>0.22096272911260667</c:v>
                </c:pt>
                <c:pt idx="906">
                  <c:v>0.23101293786526345</c:v>
                </c:pt>
                <c:pt idx="907">
                  <c:v>0.23653850810154087</c:v>
                </c:pt>
                <c:pt idx="908">
                  <c:v>0.25141500989522214</c:v>
                </c:pt>
                <c:pt idx="909">
                  <c:v>0.2606288732876525</c:v>
                </c:pt>
                <c:pt idx="910">
                  <c:v>0.26705809968865241</c:v>
                </c:pt>
                <c:pt idx="911">
                  <c:v>0.28335472038251064</c:v>
                </c:pt>
                <c:pt idx="912">
                  <c:v>0.28330019998839107</c:v>
                </c:pt>
                <c:pt idx="913">
                  <c:v>0.29020446721907184</c:v>
                </c:pt>
                <c:pt idx="914">
                  <c:v>0.31903619287396678</c:v>
                </c:pt>
                <c:pt idx="915">
                  <c:v>0.31897862902652513</c:v>
                </c:pt>
                <c:pt idx="916">
                  <c:v>0.32265988745380636</c:v>
                </c:pt>
                <c:pt idx="917">
                  <c:v>0.33228717719074269</c:v>
                </c:pt>
                <c:pt idx="918">
                  <c:v>0.33910991810971275</c:v>
                </c:pt>
                <c:pt idx="919">
                  <c:v>0.3381362568963151</c:v>
                </c:pt>
                <c:pt idx="920">
                  <c:v>0.36597129140506179</c:v>
                </c:pt>
                <c:pt idx="921">
                  <c:v>0.36986355676354116</c:v>
                </c:pt>
                <c:pt idx="922">
                  <c:v>0.36980284681795295</c:v>
                </c:pt>
                <c:pt idx="923">
                  <c:v>0.37786410807061016</c:v>
                </c:pt>
                <c:pt idx="924">
                  <c:v>0.38133623215268175</c:v>
                </c:pt>
                <c:pt idx="925">
                  <c:v>0.38602524391552745</c:v>
                </c:pt>
                <c:pt idx="926">
                  <c:v>0.39056252034717731</c:v>
                </c:pt>
                <c:pt idx="927">
                  <c:v>0.37151664104515941</c:v>
                </c:pt>
                <c:pt idx="928">
                  <c:v>0.37145404318670144</c:v>
                </c:pt>
                <c:pt idx="929">
                  <c:v>0.33648546412535774</c:v>
                </c:pt>
                <c:pt idx="930">
                  <c:v>0.33642513934240881</c:v>
                </c:pt>
                <c:pt idx="931">
                  <c:v>0.33043571528625487</c:v>
                </c:pt>
                <c:pt idx="932">
                  <c:v>0.28609928454407568</c:v>
                </c:pt>
                <c:pt idx="933">
                  <c:v>0.24692043480008738</c:v>
                </c:pt>
                <c:pt idx="934">
                  <c:v>0.24686929751524808</c:v>
                </c:pt>
                <c:pt idx="935">
                  <c:v>0.22575179160670297</c:v>
                </c:pt>
                <c:pt idx="936">
                  <c:v>0.14112452880816739</c:v>
                </c:pt>
                <c:pt idx="937">
                  <c:v>0.12861897546819315</c:v>
                </c:pt>
                <c:pt idx="938">
                  <c:v>8.8037994064960864E-2</c:v>
                </c:pt>
                <c:pt idx="939">
                  <c:v>5.6821090107043344E-2</c:v>
                </c:pt>
                <c:pt idx="940">
                  <c:v>4.9720602794110794E-2</c:v>
                </c:pt>
                <c:pt idx="941">
                  <c:v>2.9708211528278666E-2</c:v>
                </c:pt>
                <c:pt idx="942">
                  <c:v>1.1948100274674646E-2</c:v>
                </c:pt>
                <c:pt idx="943">
                  <c:v>8.481308119538046E-3</c:v>
                </c:pt>
                <c:pt idx="944">
                  <c:v>5.8579022883171045E-3</c:v>
                </c:pt>
                <c:pt idx="945">
                  <c:v>5.8378394776386795E-3</c:v>
                </c:pt>
                <c:pt idx="946">
                  <c:v>5.2345304710434953E-3</c:v>
                </c:pt>
                <c:pt idx="947">
                  <c:v>4.1896097136561476E-3</c:v>
                </c:pt>
                <c:pt idx="948">
                  <c:v>4.1734528376458895E-3</c:v>
                </c:pt>
                <c:pt idx="949">
                  <c:v>3.2797286706728224E-3</c:v>
                </c:pt>
                <c:pt idx="950">
                  <c:v>2.625135066352236E-3</c:v>
                </c:pt>
                <c:pt idx="951">
                  <c:v>2.4917845741658571E-3</c:v>
                </c:pt>
                <c:pt idx="952">
                  <c:v>2.4796633631825344E-3</c:v>
                </c:pt>
                <c:pt idx="953">
                  <c:v>2.242356374336995E-3</c:v>
                </c:pt>
                <c:pt idx="954">
                  <c:v>2.3326349656375834E-3</c:v>
                </c:pt>
                <c:pt idx="955">
                  <c:v>2.1349852467618716E-3</c:v>
                </c:pt>
                <c:pt idx="956">
                  <c:v>1.9589844267972499E-3</c:v>
                </c:pt>
                <c:pt idx="957">
                  <c:v>1.7805466355557558E-3</c:v>
                </c:pt>
                <c:pt idx="958">
                  <c:v>1.643818389315291E-3</c:v>
                </c:pt>
                <c:pt idx="959">
                  <c:v>1.793586698190284E-3</c:v>
                </c:pt>
                <c:pt idx="960">
                  <c:v>1.7857092639332499E-3</c:v>
                </c:pt>
                <c:pt idx="961">
                  <c:v>1.6749612720695587E-3</c:v>
                </c:pt>
                <c:pt idx="962">
                  <c:v>1.3863423451027897E-3</c:v>
                </c:pt>
                <c:pt idx="963">
                  <c:v>1.2440224353447943E-3</c:v>
                </c:pt>
                <c:pt idx="964">
                  <c:v>1.2372514101430642E-3</c:v>
                </c:pt>
                <c:pt idx="965">
                  <c:v>1.190039198358246E-3</c:v>
                </c:pt>
                <c:pt idx="966">
                  <c:v>1.5767729020494969E-3</c:v>
                </c:pt>
                <c:pt idx="967">
                  <c:v>1.5142165897407828E-3</c:v>
                </c:pt>
                <c:pt idx="968">
                  <c:v>1.4104964115792113E-3</c:v>
                </c:pt>
                <c:pt idx="969">
                  <c:v>1.0957710875776033E-3</c:v>
                </c:pt>
                <c:pt idx="970">
                  <c:v>1.0565782442140228E-3</c:v>
                </c:pt>
                <c:pt idx="971">
                  <c:v>1.0562098108537652E-3</c:v>
                </c:pt>
                <c:pt idx="972">
                  <c:v>9.9360372936997156E-4</c:v>
                </c:pt>
                <c:pt idx="973">
                  <c:v>9.3831338027064416E-4</c:v>
                </c:pt>
                <c:pt idx="974">
                  <c:v>1.0410319262640518E-3</c:v>
                </c:pt>
                <c:pt idx="975">
                  <c:v>1.1978115881504275E-3</c:v>
                </c:pt>
                <c:pt idx="976">
                  <c:v>1.1667382501971114E-3</c:v>
                </c:pt>
                <c:pt idx="977">
                  <c:v>8.4407992753961084E-4</c:v>
                </c:pt>
                <c:pt idx="978">
                  <c:v>9.2605557822379877E-4</c:v>
                </c:pt>
                <c:pt idx="979">
                  <c:v>8.9917985304322997E-4</c:v>
                </c:pt>
                <c:pt idx="980">
                  <c:v>7.2616031378547633E-4</c:v>
                </c:pt>
                <c:pt idx="981">
                  <c:v>9.1936921584212451E-4</c:v>
                </c:pt>
                <c:pt idx="982">
                  <c:v>8.9883530318398644E-4</c:v>
                </c:pt>
                <c:pt idx="983">
                  <c:v>9.2559055712241906E-4</c:v>
                </c:pt>
                <c:pt idx="984">
                  <c:v>9.2081478865789772E-4</c:v>
                </c:pt>
                <c:pt idx="985">
                  <c:v>8.9729492707421848E-4</c:v>
                </c:pt>
                <c:pt idx="986">
                  <c:v>7.8190182854790942E-4</c:v>
                </c:pt>
                <c:pt idx="987">
                  <c:v>7.3148755061534158E-4</c:v>
                </c:pt>
                <c:pt idx="988">
                  <c:v>7.0250932698226627E-4</c:v>
                </c:pt>
                <c:pt idx="989">
                  <c:v>7.4238305602298887E-4</c:v>
                </c:pt>
                <c:pt idx="990">
                  <c:v>7.3795906555430358E-4</c:v>
                </c:pt>
                <c:pt idx="991">
                  <c:v>7.1962414346044424E-4</c:v>
                </c:pt>
                <c:pt idx="992">
                  <c:v>7.0023198518538959E-4</c:v>
                </c:pt>
                <c:pt idx="993">
                  <c:v>6.9598336503594001E-4</c:v>
                </c:pt>
                <c:pt idx="994">
                  <c:v>5.9630542046190367E-4</c:v>
                </c:pt>
                <c:pt idx="995">
                  <c:v>7.448318655785761E-4</c:v>
                </c:pt>
                <c:pt idx="996">
                  <c:v>6.997206335624727E-4</c:v>
                </c:pt>
                <c:pt idx="997">
                  <c:v>6.7939910558297381E-4</c:v>
                </c:pt>
                <c:pt idx="998">
                  <c:v>5.8373756027698634E-4</c:v>
                </c:pt>
                <c:pt idx="999">
                  <c:v>5.0125700487229231E-4</c:v>
                </c:pt>
                <c:pt idx="1000">
                  <c:v>4.8674895824979566E-4</c:v>
                </c:pt>
                <c:pt idx="1001">
                  <c:v>5.4934369623344404E-4</c:v>
                </c:pt>
                <c:pt idx="1002">
                  <c:v>5.4557635662331853E-4</c:v>
                </c:pt>
                <c:pt idx="1003">
                  <c:v>7.1780182702719706E-4</c:v>
                </c:pt>
                <c:pt idx="1004">
                  <c:v>7.3605172469423056E-4</c:v>
                </c:pt>
                <c:pt idx="1005">
                  <c:v>7.3242371252570234E-4</c:v>
                </c:pt>
                <c:pt idx="1006">
                  <c:v>6.0889699558642877E-4</c:v>
                </c:pt>
                <c:pt idx="1007">
                  <c:v>5.9420502670553329E-4</c:v>
                </c:pt>
                <c:pt idx="1008">
                  <c:v>5.9070675800404937E-4</c:v>
                </c:pt>
                <c:pt idx="1009">
                  <c:v>5.7779120652799558E-4</c:v>
                </c:pt>
                <c:pt idx="1010">
                  <c:v>5.663689967853804E-4</c:v>
                </c:pt>
                <c:pt idx="1011">
                  <c:v>5.6297473437575362E-4</c:v>
                </c:pt>
                <c:pt idx="1012">
                  <c:v>6.5122730426336341E-4</c:v>
                </c:pt>
                <c:pt idx="1013">
                  <c:v>6.715259786861321E-4</c:v>
                </c:pt>
                <c:pt idx="1014">
                  <c:v>6.6823263965189086E-4</c:v>
                </c:pt>
                <c:pt idx="1015">
                  <c:v>5.9104863026555432E-4</c:v>
                </c:pt>
                <c:pt idx="1016">
                  <c:v>6.8283500744815799E-4</c:v>
                </c:pt>
                <c:pt idx="1017">
                  <c:v>6.7959756299810852E-4</c:v>
                </c:pt>
                <c:pt idx="1018">
                  <c:v>7.315171326506164E-4</c:v>
                </c:pt>
                <c:pt idx="1019">
                  <c:v>6.6433554455723172E-4</c:v>
                </c:pt>
                <c:pt idx="1020">
                  <c:v>6.6114041738489146E-4</c:v>
                </c:pt>
                <c:pt idx="1021">
                  <c:v>7.1329049575551053E-4</c:v>
                </c:pt>
                <c:pt idx="1022">
                  <c:v>6.4691340571713669E-4</c:v>
                </c:pt>
                <c:pt idx="1023">
                  <c:v>6.3789326385167071E-4</c:v>
                </c:pt>
                <c:pt idx="1024">
                  <c:v>6.3301295150957314E-4</c:v>
                </c:pt>
                <c:pt idx="1025">
                  <c:v>6.2421921771949615E-4</c:v>
                </c:pt>
                <c:pt idx="1026">
                  <c:v>6.2112793238618417E-4</c:v>
                </c:pt>
                <c:pt idx="1027">
                  <c:v>6.432028545111276E-4</c:v>
                </c:pt>
                <c:pt idx="1028">
                  <c:v>6.6843668347961731E-4</c:v>
                </c:pt>
                <c:pt idx="1029">
                  <c:v>6.6538378291011409E-4</c:v>
                </c:pt>
                <c:pt idx="1030">
                  <c:v>6.635022263483982E-4</c:v>
                </c:pt>
                <c:pt idx="1031">
                  <c:v>6.6044394800742444E-4</c:v>
                </c:pt>
                <c:pt idx="1032">
                  <c:v>6.5794732080743778E-4</c:v>
                </c:pt>
                <c:pt idx="1033">
                  <c:v>6.4966170551748758E-4</c:v>
                </c:pt>
                <c:pt idx="1034">
                  <c:v>6.4662527673841729E-4</c:v>
                </c:pt>
                <c:pt idx="1035">
                  <c:v>6.4133158994301314E-4</c:v>
                </c:pt>
                <c:pt idx="1036">
                  <c:v>7.2727527124642527E-4</c:v>
                </c:pt>
                <c:pt idx="1037">
                  <c:v>7.1982231929024545E-4</c:v>
                </c:pt>
                <c:pt idx="1038">
                  <c:v>7.1682291836224919E-4</c:v>
                </c:pt>
                <c:pt idx="1039">
                  <c:v>5.6365925076101405E-4</c:v>
                </c:pt>
                <c:pt idx="1040">
                  <c:v>5.9069414747443436E-4</c:v>
                </c:pt>
                <c:pt idx="1041">
                  <c:v>5.8665546200248233E-4</c:v>
                </c:pt>
                <c:pt idx="1042">
                  <c:v>5.8365723494757606E-4</c:v>
                </c:pt>
                <c:pt idx="1043">
                  <c:v>7.3055997802776585E-4</c:v>
                </c:pt>
                <c:pt idx="1044">
                  <c:v>7.2567571659159624E-4</c:v>
                </c:pt>
                <c:pt idx="1045">
                  <c:v>7.5126359536038811E-4</c:v>
                </c:pt>
                <c:pt idx="1046">
                  <c:v>7.4828255876937394E-4</c:v>
                </c:pt>
                <c:pt idx="1047">
                  <c:v>6.5403949424616985E-4</c:v>
                </c:pt>
                <c:pt idx="1048">
                  <c:v>7.3974792670254892E-4</c:v>
                </c:pt>
                <c:pt idx="1049">
                  <c:v>7.367772583524502E-4</c:v>
                </c:pt>
                <c:pt idx="1050">
                  <c:v>7.3252649659413685E-4</c:v>
                </c:pt>
                <c:pt idx="1051">
                  <c:v>6.9746723209357419E-4</c:v>
                </c:pt>
                <c:pt idx="1052">
                  <c:v>6.9451201187123077E-4</c:v>
                </c:pt>
                <c:pt idx="1053">
                  <c:v>6.3291781990596581E-4</c:v>
                </c:pt>
                <c:pt idx="1054">
                  <c:v>6.2887525312231617E-4</c:v>
                </c:pt>
                <c:pt idx="1055">
                  <c:v>6.2592270448771253E-4</c:v>
                </c:pt>
                <c:pt idx="1056">
                  <c:v>6.8268618741054992E-4</c:v>
                </c:pt>
                <c:pt idx="1057">
                  <c:v>6.7855622182651752E-4</c:v>
                </c:pt>
                <c:pt idx="1058">
                  <c:v>6.7560619688140726E-4</c:v>
                </c:pt>
                <c:pt idx="1059">
                  <c:v>7.0098759020750096E-4</c:v>
                </c:pt>
                <c:pt idx="1060">
                  <c:v>6.9565253857439217E-4</c:v>
                </c:pt>
                <c:pt idx="1061">
                  <c:v>6.9271765517563198E-4</c:v>
                </c:pt>
                <c:pt idx="1062">
                  <c:v>6.6039704304079799E-4</c:v>
                </c:pt>
                <c:pt idx="1063">
                  <c:v>6.5802543796635124E-4</c:v>
                </c:pt>
                <c:pt idx="1064">
                  <c:v>6.5508811683715547E-4</c:v>
                </c:pt>
                <c:pt idx="1065">
                  <c:v>5.050768122421786E-4</c:v>
                </c:pt>
                <c:pt idx="1066">
                  <c:v>6.4919918467056328E-4</c:v>
                </c:pt>
                <c:pt idx="1067">
                  <c:v>6.4626195945301104E-4</c:v>
                </c:pt>
                <c:pt idx="1068">
                  <c:v>6.3788358212851825E-4</c:v>
                </c:pt>
                <c:pt idx="1069">
                  <c:v>7.2368207802446147E-4</c:v>
                </c:pt>
                <c:pt idx="1070">
                  <c:v>7.2076466244525657E-4</c:v>
                </c:pt>
                <c:pt idx="1071">
                  <c:v>7.1480601418141235E-4</c:v>
                </c:pt>
                <c:pt idx="1072">
                  <c:v>7.1187509948299871E-4</c:v>
                </c:pt>
                <c:pt idx="1073">
                  <c:v>7.3805876907329278E-4</c:v>
                </c:pt>
                <c:pt idx="1074">
                  <c:v>7.3019946950802594E-4</c:v>
                </c:pt>
                <c:pt idx="1075">
                  <c:v>6.1175014565492344E-4</c:v>
                </c:pt>
                <c:pt idx="1076">
                  <c:v>6.0480637148875864E-4</c:v>
                </c:pt>
                <c:pt idx="1077">
                  <c:v>6.2695535936165404E-4</c:v>
                </c:pt>
                <c:pt idx="1078">
                  <c:v>6.8116759509829095E-4</c:v>
                </c:pt>
                <c:pt idx="1079">
                  <c:v>8.8742717887096653E-4</c:v>
                </c:pt>
                <c:pt idx="1080">
                  <c:v>8.8019488987918059E-4</c:v>
                </c:pt>
                <c:pt idx="1081">
                  <c:v>9.3514041652702478E-4</c:v>
                </c:pt>
                <c:pt idx="1082">
                  <c:v>7.8268623887932636E-4</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numCache>
            </c:numRef>
          </c:xVal>
          <c:yVal>
            <c:numRef>
              <c:f>Bq!$H$28:$H$1139</c:f>
              <c:numCache>
                <c:formatCode>General</c:formatCode>
                <c:ptCount val="1112"/>
                <c:pt idx="0">
                  <c:v>0</c:v>
                </c:pt>
                <c:pt idx="1">
                  <c:v>0.10000100000000023</c:v>
                </c:pt>
                <c:pt idx="2">
                  <c:v>0.20000100000000032</c:v>
                </c:pt>
                <c:pt idx="3">
                  <c:v>0.30000100000000041</c:v>
                </c:pt>
                <c:pt idx="4">
                  <c:v>0.40000000000000036</c:v>
                </c:pt>
                <c:pt idx="5">
                  <c:v>0.50000000000000044</c:v>
                </c:pt>
                <c:pt idx="6">
                  <c:v>0.60000000000000009</c:v>
                </c:pt>
                <c:pt idx="7">
                  <c:v>0.70000000000000018</c:v>
                </c:pt>
                <c:pt idx="8">
                  <c:v>0.80000000000000027</c:v>
                </c:pt>
                <c:pt idx="9">
                  <c:v>0.90000000000000036</c:v>
                </c:pt>
                <c:pt idx="10">
                  <c:v>1.0000000000000004</c:v>
                </c:pt>
                <c:pt idx="11">
                  <c:v>1.1000000000000005</c:v>
                </c:pt>
                <c:pt idx="12">
                  <c:v>1.2000000000000002</c:v>
                </c:pt>
                <c:pt idx="13">
                  <c:v>1.2999999999999998</c:v>
                </c:pt>
                <c:pt idx="14">
                  <c:v>1.3999990000000002</c:v>
                </c:pt>
                <c:pt idx="15">
                  <c:v>1.4999990000000003</c:v>
                </c:pt>
                <c:pt idx="16">
                  <c:v>1.5999990000000004</c:v>
                </c:pt>
                <c:pt idx="17">
                  <c:v>1.6999990000000005</c:v>
                </c:pt>
                <c:pt idx="18">
                  <c:v>1.7999989999999997</c:v>
                </c:pt>
                <c:pt idx="19">
                  <c:v>1.8999990000000002</c:v>
                </c:pt>
                <c:pt idx="20">
                  <c:v>1.9999989999999999</c:v>
                </c:pt>
                <c:pt idx="21">
                  <c:v>2.0999990000000004</c:v>
                </c:pt>
                <c:pt idx="22">
                  <c:v>2.199999</c:v>
                </c:pt>
                <c:pt idx="23">
                  <c:v>2.2999990000000006</c:v>
                </c:pt>
                <c:pt idx="24">
                  <c:v>2.3999980000000001</c:v>
                </c:pt>
                <c:pt idx="25">
                  <c:v>2.4999979999999997</c:v>
                </c:pt>
                <c:pt idx="26">
                  <c:v>2.5999980000000003</c:v>
                </c:pt>
                <c:pt idx="27">
                  <c:v>2.6999979999999999</c:v>
                </c:pt>
                <c:pt idx="28">
                  <c:v>2.7999980000000004</c:v>
                </c:pt>
                <c:pt idx="29">
                  <c:v>2.8999980000000001</c:v>
                </c:pt>
                <c:pt idx="30">
                  <c:v>2.9999980000000006</c:v>
                </c:pt>
                <c:pt idx="31">
                  <c:v>3.0999980000000003</c:v>
                </c:pt>
                <c:pt idx="32">
                  <c:v>3.1999980000000008</c:v>
                </c:pt>
                <c:pt idx="33">
                  <c:v>3.2999980000000004</c:v>
                </c:pt>
                <c:pt idx="34">
                  <c:v>3.3999979999999992</c:v>
                </c:pt>
                <c:pt idx="35">
                  <c:v>3.4999970000000005</c:v>
                </c:pt>
                <c:pt idx="36">
                  <c:v>3.5999970000000001</c:v>
                </c:pt>
                <c:pt idx="37">
                  <c:v>3.6999970000000006</c:v>
                </c:pt>
                <c:pt idx="38">
                  <c:v>3.7999970000000003</c:v>
                </c:pt>
                <c:pt idx="39">
                  <c:v>3.8999970000000008</c:v>
                </c:pt>
                <c:pt idx="40">
                  <c:v>3.9999970000000005</c:v>
                </c:pt>
                <c:pt idx="41">
                  <c:v>4.0999969999999992</c:v>
                </c:pt>
                <c:pt idx="42">
                  <c:v>4.1999969999999998</c:v>
                </c:pt>
                <c:pt idx="43">
                  <c:v>4.2999970000000003</c:v>
                </c:pt>
                <c:pt idx="44">
                  <c:v>4.3999969999999999</c:v>
                </c:pt>
                <c:pt idx="45">
                  <c:v>4.4999960000000003</c:v>
                </c:pt>
                <c:pt idx="46">
                  <c:v>4.5999960000000009</c:v>
                </c:pt>
                <c:pt idx="47">
                  <c:v>4.6999960000000005</c:v>
                </c:pt>
                <c:pt idx="48">
                  <c:v>4.7999959999999993</c:v>
                </c:pt>
                <c:pt idx="49">
                  <c:v>4.8999959999999998</c:v>
                </c:pt>
                <c:pt idx="50">
                  <c:v>4.9999960000000003</c:v>
                </c:pt>
                <c:pt idx="51">
                  <c:v>5.099996</c:v>
                </c:pt>
                <c:pt idx="52">
                  <c:v>5.1999959999999996</c:v>
                </c:pt>
                <c:pt idx="53">
                  <c:v>5.2999960000000002</c:v>
                </c:pt>
                <c:pt idx="54">
                  <c:v>5.3999960000000007</c:v>
                </c:pt>
                <c:pt idx="55">
                  <c:v>5.4999960000000003</c:v>
                </c:pt>
                <c:pt idx="56">
                  <c:v>5.5999949999999998</c:v>
                </c:pt>
                <c:pt idx="57">
                  <c:v>5.6999950000000004</c:v>
                </c:pt>
                <c:pt idx="58">
                  <c:v>5.799995</c:v>
                </c:pt>
                <c:pt idx="59">
                  <c:v>5.8999949999999997</c:v>
                </c:pt>
                <c:pt idx="60">
                  <c:v>5.9999949999999993</c:v>
                </c:pt>
                <c:pt idx="61">
                  <c:v>6.0999950000000007</c:v>
                </c:pt>
                <c:pt idx="62">
                  <c:v>6.1999950000000004</c:v>
                </c:pt>
                <c:pt idx="63">
                  <c:v>6.299995</c:v>
                </c:pt>
                <c:pt idx="64">
                  <c:v>6.3999950000000014</c:v>
                </c:pt>
                <c:pt idx="65">
                  <c:v>6.4999950000000011</c:v>
                </c:pt>
                <c:pt idx="66">
                  <c:v>6.5999939999999997</c:v>
                </c:pt>
                <c:pt idx="67">
                  <c:v>6.6999940000000011</c:v>
                </c:pt>
                <c:pt idx="68">
                  <c:v>6.7999940000000008</c:v>
                </c:pt>
                <c:pt idx="69">
                  <c:v>6.8999940000000004</c:v>
                </c:pt>
                <c:pt idx="70">
                  <c:v>6.999994</c:v>
                </c:pt>
                <c:pt idx="71">
                  <c:v>7.0999939999999997</c:v>
                </c:pt>
                <c:pt idx="72">
                  <c:v>7.1999940000000011</c:v>
                </c:pt>
                <c:pt idx="73">
                  <c:v>7.299993999999999</c:v>
                </c:pt>
                <c:pt idx="74">
                  <c:v>7.3999940000000004</c:v>
                </c:pt>
                <c:pt idx="75">
                  <c:v>7.499994</c:v>
                </c:pt>
                <c:pt idx="76">
                  <c:v>7.5999939999999997</c:v>
                </c:pt>
                <c:pt idx="77">
                  <c:v>7.6999930000000001</c:v>
                </c:pt>
                <c:pt idx="78">
                  <c:v>7.799990000000002</c:v>
                </c:pt>
                <c:pt idx="79">
                  <c:v>7.8999900000000016</c:v>
                </c:pt>
                <c:pt idx="80">
                  <c:v>7.9999900000000013</c:v>
                </c:pt>
                <c:pt idx="81">
                  <c:v>8.0999899999999982</c:v>
                </c:pt>
                <c:pt idx="82">
                  <c:v>8.1999899999999997</c:v>
                </c:pt>
                <c:pt idx="83">
                  <c:v>8.2999899999999975</c:v>
                </c:pt>
                <c:pt idx="84">
                  <c:v>8.399989999999999</c:v>
                </c:pt>
                <c:pt idx="85">
                  <c:v>8.4999900000000004</c:v>
                </c:pt>
                <c:pt idx="86">
                  <c:v>8.5999899999999982</c:v>
                </c:pt>
                <c:pt idx="87">
                  <c:v>8.6999899999999997</c:v>
                </c:pt>
                <c:pt idx="88">
                  <c:v>8.7999900000000011</c:v>
                </c:pt>
                <c:pt idx="89">
                  <c:v>8.899989999999999</c:v>
                </c:pt>
                <c:pt idx="90">
                  <c:v>8.9999900000000004</c:v>
                </c:pt>
                <c:pt idx="91">
                  <c:v>9.0999899999999982</c:v>
                </c:pt>
                <c:pt idx="92">
                  <c:v>9.1999899999999997</c:v>
                </c:pt>
                <c:pt idx="93">
                  <c:v>9.2999900000000011</c:v>
                </c:pt>
                <c:pt idx="94">
                  <c:v>9.399989999999999</c:v>
                </c:pt>
                <c:pt idx="95">
                  <c:v>9.4999900000000004</c:v>
                </c:pt>
                <c:pt idx="96">
                  <c:v>9.5999900000000018</c:v>
                </c:pt>
                <c:pt idx="97">
                  <c:v>9.6999899999999997</c:v>
                </c:pt>
                <c:pt idx="98">
                  <c:v>9.7999900000000011</c:v>
                </c:pt>
                <c:pt idx="99">
                  <c:v>9.899989999999999</c:v>
                </c:pt>
                <c:pt idx="100">
                  <c:v>9.9999900000000004</c:v>
                </c:pt>
                <c:pt idx="101">
                  <c:v>10.099990000000002</c:v>
                </c:pt>
                <c:pt idx="102">
                  <c:v>10.19999</c:v>
                </c:pt>
                <c:pt idx="103">
                  <c:v>10.299990000000001</c:v>
                </c:pt>
                <c:pt idx="104">
                  <c:v>10.399990000000003</c:v>
                </c:pt>
                <c:pt idx="105">
                  <c:v>10.49999</c:v>
                </c:pt>
                <c:pt idx="106">
                  <c:v>10.599989999999998</c:v>
                </c:pt>
                <c:pt idx="107">
                  <c:v>10.69999</c:v>
                </c:pt>
                <c:pt idx="108">
                  <c:v>10.799989999999998</c:v>
                </c:pt>
                <c:pt idx="109">
                  <c:v>10.899989999999999</c:v>
                </c:pt>
                <c:pt idx="110">
                  <c:v>10.99999</c:v>
                </c:pt>
                <c:pt idx="111">
                  <c:v>11.099989999999998</c:v>
                </c:pt>
                <c:pt idx="112">
                  <c:v>11.19999</c:v>
                </c:pt>
                <c:pt idx="113">
                  <c:v>11.299990000000001</c:v>
                </c:pt>
                <c:pt idx="114">
                  <c:v>11.399989999999999</c:v>
                </c:pt>
                <c:pt idx="115">
                  <c:v>11.49999</c:v>
                </c:pt>
                <c:pt idx="116">
                  <c:v>11.599989999999998</c:v>
                </c:pt>
                <c:pt idx="117">
                  <c:v>11.69999</c:v>
                </c:pt>
                <c:pt idx="118">
                  <c:v>11.799990000000001</c:v>
                </c:pt>
                <c:pt idx="119">
                  <c:v>11.899989999999999</c:v>
                </c:pt>
                <c:pt idx="120">
                  <c:v>11.99999</c:v>
                </c:pt>
                <c:pt idx="121">
                  <c:v>12.099990000000002</c:v>
                </c:pt>
                <c:pt idx="122">
                  <c:v>12.19999</c:v>
                </c:pt>
                <c:pt idx="123">
                  <c:v>12.299990000000001</c:v>
                </c:pt>
                <c:pt idx="124">
                  <c:v>12.399989999999999</c:v>
                </c:pt>
                <c:pt idx="125">
                  <c:v>12.49999</c:v>
                </c:pt>
                <c:pt idx="126">
                  <c:v>12.599990000000002</c:v>
                </c:pt>
                <c:pt idx="127">
                  <c:v>12.69999</c:v>
                </c:pt>
                <c:pt idx="128">
                  <c:v>12.799990000000001</c:v>
                </c:pt>
                <c:pt idx="129">
                  <c:v>12.899990000000003</c:v>
                </c:pt>
                <c:pt idx="130">
                  <c:v>12.99999</c:v>
                </c:pt>
                <c:pt idx="131">
                  <c:v>13.099989999999998</c:v>
                </c:pt>
                <c:pt idx="132">
                  <c:v>13.19999</c:v>
                </c:pt>
                <c:pt idx="133">
                  <c:v>13.299989999999998</c:v>
                </c:pt>
                <c:pt idx="134">
                  <c:v>13.399989999999999</c:v>
                </c:pt>
                <c:pt idx="135">
                  <c:v>13.49999</c:v>
                </c:pt>
                <c:pt idx="136">
                  <c:v>13.599989999999998</c:v>
                </c:pt>
                <c:pt idx="137">
                  <c:v>13.69999</c:v>
                </c:pt>
                <c:pt idx="138">
                  <c:v>13.799989999999998</c:v>
                </c:pt>
                <c:pt idx="139">
                  <c:v>13.899989999999999</c:v>
                </c:pt>
                <c:pt idx="140">
                  <c:v>13.99999</c:v>
                </c:pt>
                <c:pt idx="141">
                  <c:v>14.099989999999998</c:v>
                </c:pt>
                <c:pt idx="142">
                  <c:v>14.19999</c:v>
                </c:pt>
                <c:pt idx="143">
                  <c:v>14.299989999999998</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15.399989999999999</c:v>
                </c:pt>
                <c:pt idx="155">
                  <c:v>15.49999</c:v>
                </c:pt>
                <c:pt idx="156">
                  <c:v>15.599989999999998</c:v>
                </c:pt>
                <c:pt idx="157">
                  <c:v>15.69999</c:v>
                </c:pt>
                <c:pt idx="158">
                  <c:v>15.799989999999998</c:v>
                </c:pt>
                <c:pt idx="159">
                  <c:v>15.899989999999999</c:v>
                </c:pt>
                <c:pt idx="160">
                  <c:v>15.99999</c:v>
                </c:pt>
                <c:pt idx="161">
                  <c:v>16.099989999999998</c:v>
                </c:pt>
                <c:pt idx="162">
                  <c:v>16.19999</c:v>
                </c:pt>
                <c:pt idx="163">
                  <c:v>16.299989999999998</c:v>
                </c:pt>
                <c:pt idx="164">
                  <c:v>16.399989999999999</c:v>
                </c:pt>
                <c:pt idx="165">
                  <c:v>16.49999</c:v>
                </c:pt>
                <c:pt idx="166">
                  <c:v>16.599989999999998</c:v>
                </c:pt>
                <c:pt idx="167">
                  <c:v>16.69999</c:v>
                </c:pt>
                <c:pt idx="168">
                  <c:v>16.799989999999998</c:v>
                </c:pt>
                <c:pt idx="169">
                  <c:v>16.899989999999999</c:v>
                </c:pt>
                <c:pt idx="170">
                  <c:v>16.99999</c:v>
                </c:pt>
                <c:pt idx="171">
                  <c:v>17.099989999999998</c:v>
                </c:pt>
                <c:pt idx="172">
                  <c:v>17.19998</c:v>
                </c:pt>
                <c:pt idx="173">
                  <c:v>17.299979999999998</c:v>
                </c:pt>
                <c:pt idx="174">
                  <c:v>17.399979999999999</c:v>
                </c:pt>
                <c:pt idx="175">
                  <c:v>17.499979999999997</c:v>
                </c:pt>
                <c:pt idx="176">
                  <c:v>17.599979999999999</c:v>
                </c:pt>
                <c:pt idx="177">
                  <c:v>17.69998</c:v>
                </c:pt>
                <c:pt idx="178">
                  <c:v>17.799990000000001</c:v>
                </c:pt>
                <c:pt idx="179">
                  <c:v>17.899989999999999</c:v>
                </c:pt>
                <c:pt idx="180">
                  <c:v>17.99999</c:v>
                </c:pt>
                <c:pt idx="181">
                  <c:v>18.099989999999998</c:v>
                </c:pt>
                <c:pt idx="182">
                  <c:v>18.19999</c:v>
                </c:pt>
                <c:pt idx="183">
                  <c:v>18.299989999999998</c:v>
                </c:pt>
                <c:pt idx="184">
                  <c:v>18.399989999999999</c:v>
                </c:pt>
                <c:pt idx="185">
                  <c:v>18.499979999999997</c:v>
                </c:pt>
                <c:pt idx="186">
                  <c:v>18.599979999999999</c:v>
                </c:pt>
                <c:pt idx="187">
                  <c:v>18.699979999999996</c:v>
                </c:pt>
                <c:pt idx="188">
                  <c:v>18.799980000000001</c:v>
                </c:pt>
                <c:pt idx="189">
                  <c:v>18.899979999999996</c:v>
                </c:pt>
                <c:pt idx="190">
                  <c:v>18.999980000000001</c:v>
                </c:pt>
                <c:pt idx="191">
                  <c:v>19.099979999999999</c:v>
                </c:pt>
                <c:pt idx="192">
                  <c:v>19.19998</c:v>
                </c:pt>
                <c:pt idx="193">
                  <c:v>19.299979999999998</c:v>
                </c:pt>
                <c:pt idx="194">
                  <c:v>19.399979999999999</c:v>
                </c:pt>
                <c:pt idx="195">
                  <c:v>19.499979999999997</c:v>
                </c:pt>
                <c:pt idx="196">
                  <c:v>19.599979999999999</c:v>
                </c:pt>
                <c:pt idx="197">
                  <c:v>19.69998</c:v>
                </c:pt>
                <c:pt idx="198">
                  <c:v>19.799980000000001</c:v>
                </c:pt>
                <c:pt idx="199">
                  <c:v>19.899979999999999</c:v>
                </c:pt>
                <c:pt idx="200">
                  <c:v>19.999980000000001</c:v>
                </c:pt>
                <c:pt idx="201">
                  <c:v>20.099979999999999</c:v>
                </c:pt>
                <c:pt idx="202">
                  <c:v>20.19998</c:v>
                </c:pt>
                <c:pt idx="203">
                  <c:v>20.299979999999998</c:v>
                </c:pt>
                <c:pt idx="204">
                  <c:v>20.399980000000003</c:v>
                </c:pt>
                <c:pt idx="205">
                  <c:v>20.499979999999997</c:v>
                </c:pt>
                <c:pt idx="206">
                  <c:v>20.599980000000002</c:v>
                </c:pt>
                <c:pt idx="207">
                  <c:v>20.69998</c:v>
                </c:pt>
                <c:pt idx="208">
                  <c:v>20.799980000000001</c:v>
                </c:pt>
                <c:pt idx="209">
                  <c:v>20.899979999999999</c:v>
                </c:pt>
                <c:pt idx="210">
                  <c:v>20.999979999999997</c:v>
                </c:pt>
                <c:pt idx="211">
                  <c:v>21.099979999999999</c:v>
                </c:pt>
                <c:pt idx="212">
                  <c:v>21.199979999999996</c:v>
                </c:pt>
                <c:pt idx="213">
                  <c:v>21.299980000000001</c:v>
                </c:pt>
                <c:pt idx="214">
                  <c:v>21.399979999999996</c:v>
                </c:pt>
                <c:pt idx="215">
                  <c:v>21.499980000000001</c:v>
                </c:pt>
                <c:pt idx="216">
                  <c:v>21.599979999999999</c:v>
                </c:pt>
                <c:pt idx="217">
                  <c:v>21.69998</c:v>
                </c:pt>
                <c:pt idx="218">
                  <c:v>21.799979999999998</c:v>
                </c:pt>
                <c:pt idx="219">
                  <c:v>21.899979999999999</c:v>
                </c:pt>
                <c:pt idx="220">
                  <c:v>21.999979999999997</c:v>
                </c:pt>
                <c:pt idx="221">
                  <c:v>22.099979999999999</c:v>
                </c:pt>
                <c:pt idx="222">
                  <c:v>22.19998</c:v>
                </c:pt>
                <c:pt idx="223">
                  <c:v>22.299980000000001</c:v>
                </c:pt>
                <c:pt idx="224">
                  <c:v>22.399979999999999</c:v>
                </c:pt>
                <c:pt idx="225">
                  <c:v>22.499980000000001</c:v>
                </c:pt>
                <c:pt idx="226">
                  <c:v>22.599979999999999</c:v>
                </c:pt>
                <c:pt idx="227">
                  <c:v>22.69998</c:v>
                </c:pt>
                <c:pt idx="228">
                  <c:v>22.799979999999998</c:v>
                </c:pt>
                <c:pt idx="229">
                  <c:v>22.899980000000003</c:v>
                </c:pt>
                <c:pt idx="230">
                  <c:v>22.999979999999997</c:v>
                </c:pt>
                <c:pt idx="231">
                  <c:v>23.099980000000002</c:v>
                </c:pt>
                <c:pt idx="232">
                  <c:v>23.19998</c:v>
                </c:pt>
                <c:pt idx="233">
                  <c:v>23.299980000000001</c:v>
                </c:pt>
                <c:pt idx="234">
                  <c:v>23.399979999999999</c:v>
                </c:pt>
                <c:pt idx="235">
                  <c:v>23.499979999999997</c:v>
                </c:pt>
                <c:pt idx="236">
                  <c:v>23.599979999999999</c:v>
                </c:pt>
                <c:pt idx="237">
                  <c:v>23.699979999999996</c:v>
                </c:pt>
                <c:pt idx="238">
                  <c:v>23.799980000000001</c:v>
                </c:pt>
                <c:pt idx="239">
                  <c:v>23.899979999999996</c:v>
                </c:pt>
                <c:pt idx="240">
                  <c:v>23.999980000000001</c:v>
                </c:pt>
                <c:pt idx="241">
                  <c:v>24.099979999999999</c:v>
                </c:pt>
                <c:pt idx="242">
                  <c:v>24.19998</c:v>
                </c:pt>
                <c:pt idx="243">
                  <c:v>24.299979999999998</c:v>
                </c:pt>
                <c:pt idx="244">
                  <c:v>24.399979999999999</c:v>
                </c:pt>
                <c:pt idx="245">
                  <c:v>24.499979999999997</c:v>
                </c:pt>
                <c:pt idx="246">
                  <c:v>24.599979999999999</c:v>
                </c:pt>
                <c:pt idx="247">
                  <c:v>24.69998</c:v>
                </c:pt>
                <c:pt idx="248">
                  <c:v>24.799980000000001</c:v>
                </c:pt>
                <c:pt idx="249">
                  <c:v>24.899979999999999</c:v>
                </c:pt>
                <c:pt idx="250">
                  <c:v>24.999980000000001</c:v>
                </c:pt>
                <c:pt idx="251">
                  <c:v>25.099979999999999</c:v>
                </c:pt>
                <c:pt idx="252">
                  <c:v>25.19998</c:v>
                </c:pt>
                <c:pt idx="253">
                  <c:v>25.299979999999998</c:v>
                </c:pt>
                <c:pt idx="254">
                  <c:v>25.399980000000003</c:v>
                </c:pt>
                <c:pt idx="255">
                  <c:v>25.499979999999997</c:v>
                </c:pt>
                <c:pt idx="256">
                  <c:v>25.599980000000002</c:v>
                </c:pt>
                <c:pt idx="257">
                  <c:v>25.69998</c:v>
                </c:pt>
                <c:pt idx="258">
                  <c:v>25.799980000000001</c:v>
                </c:pt>
                <c:pt idx="259">
                  <c:v>25.899979999999999</c:v>
                </c:pt>
                <c:pt idx="260">
                  <c:v>25.999979999999997</c:v>
                </c:pt>
                <c:pt idx="261">
                  <c:v>26.099979999999999</c:v>
                </c:pt>
                <c:pt idx="262">
                  <c:v>26.199979999999996</c:v>
                </c:pt>
                <c:pt idx="263">
                  <c:v>26.299980000000001</c:v>
                </c:pt>
                <c:pt idx="264">
                  <c:v>26.399979999999996</c:v>
                </c:pt>
                <c:pt idx="265">
                  <c:v>26.499980000000001</c:v>
                </c:pt>
                <c:pt idx="266">
                  <c:v>26.599979999999999</c:v>
                </c:pt>
                <c:pt idx="267">
                  <c:v>26.69998</c:v>
                </c:pt>
                <c:pt idx="268">
                  <c:v>26.799979999999998</c:v>
                </c:pt>
                <c:pt idx="269">
                  <c:v>26.899979999999999</c:v>
                </c:pt>
                <c:pt idx="270">
                  <c:v>26.999979999999997</c:v>
                </c:pt>
                <c:pt idx="271">
                  <c:v>27.099979999999999</c:v>
                </c:pt>
                <c:pt idx="272">
                  <c:v>27.19998</c:v>
                </c:pt>
                <c:pt idx="273">
                  <c:v>27.299980000000001</c:v>
                </c:pt>
                <c:pt idx="274">
                  <c:v>27.399979999999999</c:v>
                </c:pt>
                <c:pt idx="275">
                  <c:v>27.499980000000001</c:v>
                </c:pt>
                <c:pt idx="276">
                  <c:v>27.599979999999999</c:v>
                </c:pt>
                <c:pt idx="277">
                  <c:v>27.69998</c:v>
                </c:pt>
                <c:pt idx="278">
                  <c:v>27.799979999999998</c:v>
                </c:pt>
                <c:pt idx="279">
                  <c:v>27.899980000000003</c:v>
                </c:pt>
                <c:pt idx="280">
                  <c:v>27.999979999999997</c:v>
                </c:pt>
                <c:pt idx="281">
                  <c:v>28.099980000000002</c:v>
                </c:pt>
                <c:pt idx="282">
                  <c:v>28.19998</c:v>
                </c:pt>
                <c:pt idx="283">
                  <c:v>28.299980000000001</c:v>
                </c:pt>
                <c:pt idx="284">
                  <c:v>28.399979999999999</c:v>
                </c:pt>
                <c:pt idx="285">
                  <c:v>28.499979999999997</c:v>
                </c:pt>
                <c:pt idx="286">
                  <c:v>28.599979999999999</c:v>
                </c:pt>
                <c:pt idx="287">
                  <c:v>28.699979999999996</c:v>
                </c:pt>
                <c:pt idx="288">
                  <c:v>28.799980000000001</c:v>
                </c:pt>
                <c:pt idx="289">
                  <c:v>28.899979999999996</c:v>
                </c:pt>
                <c:pt idx="290">
                  <c:v>28.999969999999998</c:v>
                </c:pt>
                <c:pt idx="291">
                  <c:v>29.099970000000003</c:v>
                </c:pt>
                <c:pt idx="292">
                  <c:v>29.199969999999997</c:v>
                </c:pt>
                <c:pt idx="293">
                  <c:v>29.299970000000002</c:v>
                </c:pt>
                <c:pt idx="294">
                  <c:v>29.39997</c:v>
                </c:pt>
                <c:pt idx="295">
                  <c:v>29.499970000000001</c:v>
                </c:pt>
                <c:pt idx="296">
                  <c:v>29.599969999999999</c:v>
                </c:pt>
                <c:pt idx="297">
                  <c:v>29.69997</c:v>
                </c:pt>
                <c:pt idx="298">
                  <c:v>29.799969999999998</c:v>
                </c:pt>
                <c:pt idx="299">
                  <c:v>29.89997</c:v>
                </c:pt>
                <c:pt idx="300">
                  <c:v>29.999970000000001</c:v>
                </c:pt>
                <c:pt idx="301">
                  <c:v>30.099969999999995</c:v>
                </c:pt>
                <c:pt idx="302">
                  <c:v>30.199969999999997</c:v>
                </c:pt>
                <c:pt idx="303">
                  <c:v>30.299969999999998</c:v>
                </c:pt>
                <c:pt idx="304">
                  <c:v>30.39997</c:v>
                </c:pt>
                <c:pt idx="305">
                  <c:v>30.499970000000001</c:v>
                </c:pt>
                <c:pt idx="306">
                  <c:v>30.599970000000003</c:v>
                </c:pt>
                <c:pt idx="307">
                  <c:v>30.699969999999997</c:v>
                </c:pt>
                <c:pt idx="308">
                  <c:v>30.799969999999998</c:v>
                </c:pt>
                <c:pt idx="309">
                  <c:v>30.89997</c:v>
                </c:pt>
                <c:pt idx="310">
                  <c:v>30.999970000000001</c:v>
                </c:pt>
                <c:pt idx="311">
                  <c:v>31.099969999999995</c:v>
                </c:pt>
                <c:pt idx="312">
                  <c:v>31.199970000000004</c:v>
                </c:pt>
                <c:pt idx="313">
                  <c:v>31.299969999999998</c:v>
                </c:pt>
                <c:pt idx="314">
                  <c:v>31.39997</c:v>
                </c:pt>
                <c:pt idx="315">
                  <c:v>31.499970000000001</c:v>
                </c:pt>
                <c:pt idx="316">
                  <c:v>31.599970000000003</c:v>
                </c:pt>
                <c:pt idx="317">
                  <c:v>31.699969999999997</c:v>
                </c:pt>
                <c:pt idx="318">
                  <c:v>31.799969999999998</c:v>
                </c:pt>
                <c:pt idx="319">
                  <c:v>31.89997</c:v>
                </c:pt>
                <c:pt idx="320">
                  <c:v>31.999970000000001</c:v>
                </c:pt>
                <c:pt idx="321">
                  <c:v>32.099969999999999</c:v>
                </c:pt>
                <c:pt idx="322">
                  <c:v>32.199970000000008</c:v>
                </c:pt>
                <c:pt idx="323">
                  <c:v>32.299970000000002</c:v>
                </c:pt>
                <c:pt idx="324">
                  <c:v>32.399970000000003</c:v>
                </c:pt>
                <c:pt idx="325">
                  <c:v>32.499970000000005</c:v>
                </c:pt>
                <c:pt idx="326">
                  <c:v>32.599969999999999</c:v>
                </c:pt>
                <c:pt idx="327">
                  <c:v>32.69997</c:v>
                </c:pt>
                <c:pt idx="328">
                  <c:v>32.799970000000002</c:v>
                </c:pt>
                <c:pt idx="329">
                  <c:v>32.899970000000003</c:v>
                </c:pt>
                <c:pt idx="330">
                  <c:v>32.999970000000005</c:v>
                </c:pt>
                <c:pt idx="331">
                  <c:v>33.099970000000006</c:v>
                </c:pt>
                <c:pt idx="332">
                  <c:v>33.19997</c:v>
                </c:pt>
                <c:pt idx="333">
                  <c:v>33.299970000000002</c:v>
                </c:pt>
                <c:pt idx="334">
                  <c:v>33.399970000000003</c:v>
                </c:pt>
                <c:pt idx="335">
                  <c:v>33.499970000000005</c:v>
                </c:pt>
                <c:pt idx="336">
                  <c:v>33.599969999999999</c:v>
                </c:pt>
                <c:pt idx="337">
                  <c:v>33.699970000000008</c:v>
                </c:pt>
                <c:pt idx="338">
                  <c:v>33.799970000000002</c:v>
                </c:pt>
                <c:pt idx="339">
                  <c:v>33.899970000000003</c:v>
                </c:pt>
                <c:pt idx="340">
                  <c:v>33.999970000000005</c:v>
                </c:pt>
                <c:pt idx="341">
                  <c:v>34.099970000000006</c:v>
                </c:pt>
                <c:pt idx="342">
                  <c:v>34.19997</c:v>
                </c:pt>
                <c:pt idx="343">
                  <c:v>34.299970000000002</c:v>
                </c:pt>
                <c:pt idx="344">
                  <c:v>34.399970000000003</c:v>
                </c:pt>
                <c:pt idx="345">
                  <c:v>34.499970000000005</c:v>
                </c:pt>
                <c:pt idx="346">
                  <c:v>34.599969999999999</c:v>
                </c:pt>
                <c:pt idx="347">
                  <c:v>34.699970000000008</c:v>
                </c:pt>
                <c:pt idx="348">
                  <c:v>34.799970000000002</c:v>
                </c:pt>
                <c:pt idx="349">
                  <c:v>34.899970000000003</c:v>
                </c:pt>
                <c:pt idx="350">
                  <c:v>34.999970000000005</c:v>
                </c:pt>
                <c:pt idx="351">
                  <c:v>35.099969999999999</c:v>
                </c:pt>
                <c:pt idx="352">
                  <c:v>35.19997</c:v>
                </c:pt>
                <c:pt idx="353">
                  <c:v>35.299970000000002</c:v>
                </c:pt>
                <c:pt idx="354">
                  <c:v>35.399970000000003</c:v>
                </c:pt>
                <c:pt idx="355">
                  <c:v>35.499970000000005</c:v>
                </c:pt>
                <c:pt idx="356">
                  <c:v>35.599970000000006</c:v>
                </c:pt>
                <c:pt idx="357">
                  <c:v>35.69997</c:v>
                </c:pt>
                <c:pt idx="358">
                  <c:v>35.799970000000002</c:v>
                </c:pt>
                <c:pt idx="359">
                  <c:v>35.899970000000003</c:v>
                </c:pt>
                <c:pt idx="360">
                  <c:v>35.999970000000005</c:v>
                </c:pt>
                <c:pt idx="361">
                  <c:v>36.099969999999999</c:v>
                </c:pt>
                <c:pt idx="362">
                  <c:v>36.199970000000008</c:v>
                </c:pt>
                <c:pt idx="363">
                  <c:v>36.299970000000002</c:v>
                </c:pt>
                <c:pt idx="364">
                  <c:v>36.399970000000003</c:v>
                </c:pt>
                <c:pt idx="365">
                  <c:v>36.499970000000005</c:v>
                </c:pt>
                <c:pt idx="366">
                  <c:v>36.599970000000006</c:v>
                </c:pt>
                <c:pt idx="367">
                  <c:v>36.69997</c:v>
                </c:pt>
                <c:pt idx="368">
                  <c:v>36.799970000000002</c:v>
                </c:pt>
                <c:pt idx="369">
                  <c:v>36.899970000000003</c:v>
                </c:pt>
                <c:pt idx="370">
                  <c:v>36.999970000000005</c:v>
                </c:pt>
                <c:pt idx="371">
                  <c:v>37.099969999999999</c:v>
                </c:pt>
                <c:pt idx="372">
                  <c:v>37.199970000000008</c:v>
                </c:pt>
                <c:pt idx="373">
                  <c:v>37.299970000000002</c:v>
                </c:pt>
                <c:pt idx="374">
                  <c:v>37.399970000000003</c:v>
                </c:pt>
                <c:pt idx="375">
                  <c:v>37.499970000000005</c:v>
                </c:pt>
                <c:pt idx="376">
                  <c:v>37.599969999999999</c:v>
                </c:pt>
                <c:pt idx="377">
                  <c:v>37.69997</c:v>
                </c:pt>
                <c:pt idx="378">
                  <c:v>37.799970000000002</c:v>
                </c:pt>
                <c:pt idx="379">
                  <c:v>37.899970000000003</c:v>
                </c:pt>
                <c:pt idx="380">
                  <c:v>37.999970000000005</c:v>
                </c:pt>
                <c:pt idx="381">
                  <c:v>38.099980000000002</c:v>
                </c:pt>
                <c:pt idx="382">
                  <c:v>38.199980000000011</c:v>
                </c:pt>
                <c:pt idx="383">
                  <c:v>38.299980000000005</c:v>
                </c:pt>
                <c:pt idx="384">
                  <c:v>38.399979999999999</c:v>
                </c:pt>
                <c:pt idx="385">
                  <c:v>38.499980000000001</c:v>
                </c:pt>
                <c:pt idx="386">
                  <c:v>38.599989999999998</c:v>
                </c:pt>
                <c:pt idx="387">
                  <c:v>38.699990000000007</c:v>
                </c:pt>
                <c:pt idx="388">
                  <c:v>38.799990000000008</c:v>
                </c:pt>
                <c:pt idx="389">
                  <c:v>38.899990000000003</c:v>
                </c:pt>
                <c:pt idx="390">
                  <c:v>39</c:v>
                </c:pt>
                <c:pt idx="391">
                  <c:v>39.1</c:v>
                </c:pt>
                <c:pt idx="392">
                  <c:v>39.200000000000003</c:v>
                </c:pt>
                <c:pt idx="393">
                  <c:v>39.300000000000004</c:v>
                </c:pt>
                <c:pt idx="394">
                  <c:v>39.400010000000002</c:v>
                </c:pt>
                <c:pt idx="395">
                  <c:v>39.500010000000003</c:v>
                </c:pt>
                <c:pt idx="396">
                  <c:v>39.600009999999997</c:v>
                </c:pt>
                <c:pt idx="397">
                  <c:v>39.700010000000006</c:v>
                </c:pt>
                <c:pt idx="398">
                  <c:v>39.80001</c:v>
                </c:pt>
                <c:pt idx="399">
                  <c:v>39.900020000000005</c:v>
                </c:pt>
                <c:pt idx="400">
                  <c:v>40.000019999999999</c:v>
                </c:pt>
                <c:pt idx="401">
                  <c:v>40.100020000000001</c:v>
                </c:pt>
                <c:pt idx="402">
                  <c:v>40.200020000000009</c:v>
                </c:pt>
                <c:pt idx="403">
                  <c:v>40.300030000000007</c:v>
                </c:pt>
                <c:pt idx="404">
                  <c:v>40.400030000000001</c:v>
                </c:pt>
                <c:pt idx="405">
                  <c:v>40.500030000000002</c:v>
                </c:pt>
                <c:pt idx="406">
                  <c:v>40.600029999999997</c:v>
                </c:pt>
                <c:pt idx="407">
                  <c:v>40.700040000000008</c:v>
                </c:pt>
                <c:pt idx="408">
                  <c:v>40.800040000000003</c:v>
                </c:pt>
                <c:pt idx="409">
                  <c:v>40.900040000000004</c:v>
                </c:pt>
                <c:pt idx="410">
                  <c:v>41.000039999999998</c:v>
                </c:pt>
                <c:pt idx="411">
                  <c:v>41.100040000000007</c:v>
                </c:pt>
                <c:pt idx="412">
                  <c:v>41.200050000000005</c:v>
                </c:pt>
                <c:pt idx="413">
                  <c:v>41.300050000000006</c:v>
                </c:pt>
                <c:pt idx="414">
                  <c:v>41.40005</c:v>
                </c:pt>
                <c:pt idx="415">
                  <c:v>41.500050000000002</c:v>
                </c:pt>
                <c:pt idx="416">
                  <c:v>41.600059999999999</c:v>
                </c:pt>
                <c:pt idx="417">
                  <c:v>41.700060000000008</c:v>
                </c:pt>
                <c:pt idx="418">
                  <c:v>41.800060000000002</c:v>
                </c:pt>
                <c:pt idx="419">
                  <c:v>41.900060000000003</c:v>
                </c:pt>
                <c:pt idx="420">
                  <c:v>42.000070000000001</c:v>
                </c:pt>
                <c:pt idx="421">
                  <c:v>42.100070000000002</c:v>
                </c:pt>
                <c:pt idx="422">
                  <c:v>42.200070000000004</c:v>
                </c:pt>
                <c:pt idx="423">
                  <c:v>42.300070000000005</c:v>
                </c:pt>
                <c:pt idx="424">
                  <c:v>42.400069999999999</c:v>
                </c:pt>
                <c:pt idx="425">
                  <c:v>42.500079999999997</c:v>
                </c:pt>
                <c:pt idx="426">
                  <c:v>42.600080000000005</c:v>
                </c:pt>
                <c:pt idx="427">
                  <c:v>42.700080000000007</c:v>
                </c:pt>
                <c:pt idx="428">
                  <c:v>42.800080000000001</c:v>
                </c:pt>
                <c:pt idx="429">
                  <c:v>42.900090000000006</c:v>
                </c:pt>
                <c:pt idx="430">
                  <c:v>43.00009</c:v>
                </c:pt>
                <c:pt idx="431">
                  <c:v>43.100090000000009</c:v>
                </c:pt>
                <c:pt idx="432">
                  <c:v>43.200090000000003</c:v>
                </c:pt>
                <c:pt idx="433">
                  <c:v>43.300090000000004</c:v>
                </c:pt>
                <c:pt idx="434">
                  <c:v>43.400100000000002</c:v>
                </c:pt>
                <c:pt idx="435">
                  <c:v>43.500100000000003</c:v>
                </c:pt>
                <c:pt idx="436">
                  <c:v>43.600100000000005</c:v>
                </c:pt>
                <c:pt idx="437">
                  <c:v>43.700100000000006</c:v>
                </c:pt>
                <c:pt idx="438">
                  <c:v>43.800110000000004</c:v>
                </c:pt>
                <c:pt idx="439">
                  <c:v>43.900109999999998</c:v>
                </c:pt>
                <c:pt idx="440">
                  <c:v>44.000109999999999</c:v>
                </c:pt>
                <c:pt idx="441">
                  <c:v>44.100110000000008</c:v>
                </c:pt>
                <c:pt idx="442">
                  <c:v>44.200120000000005</c:v>
                </c:pt>
                <c:pt idx="443">
                  <c:v>44.300120000000007</c:v>
                </c:pt>
                <c:pt idx="444">
                  <c:v>44.400120000000001</c:v>
                </c:pt>
                <c:pt idx="445">
                  <c:v>44.500119999999995</c:v>
                </c:pt>
                <c:pt idx="446">
                  <c:v>44.600120000000004</c:v>
                </c:pt>
                <c:pt idx="447">
                  <c:v>44.700130000000001</c:v>
                </c:pt>
                <c:pt idx="448">
                  <c:v>44.800130000000003</c:v>
                </c:pt>
                <c:pt idx="449">
                  <c:v>44.900130000000004</c:v>
                </c:pt>
                <c:pt idx="450">
                  <c:v>45.000129999999999</c:v>
                </c:pt>
                <c:pt idx="451">
                  <c:v>45.10014000000001</c:v>
                </c:pt>
                <c:pt idx="452">
                  <c:v>45.200140000000005</c:v>
                </c:pt>
                <c:pt idx="453">
                  <c:v>45.300139999999999</c:v>
                </c:pt>
                <c:pt idx="454">
                  <c:v>45.40014</c:v>
                </c:pt>
                <c:pt idx="455">
                  <c:v>45.500149999999998</c:v>
                </c:pt>
                <c:pt idx="456">
                  <c:v>45.600150000000006</c:v>
                </c:pt>
                <c:pt idx="457">
                  <c:v>45.700150000000008</c:v>
                </c:pt>
                <c:pt idx="458">
                  <c:v>45.800150000000002</c:v>
                </c:pt>
                <c:pt idx="459">
                  <c:v>45.900149999999996</c:v>
                </c:pt>
                <c:pt idx="460">
                  <c:v>46.000160000000001</c:v>
                </c:pt>
                <c:pt idx="461">
                  <c:v>46.100160000000002</c:v>
                </c:pt>
                <c:pt idx="462">
                  <c:v>46.200160000000004</c:v>
                </c:pt>
                <c:pt idx="463">
                  <c:v>46.300160000000005</c:v>
                </c:pt>
                <c:pt idx="464">
                  <c:v>46.400170000000003</c:v>
                </c:pt>
                <c:pt idx="465">
                  <c:v>46.500169999999997</c:v>
                </c:pt>
                <c:pt idx="466">
                  <c:v>46.600170000000006</c:v>
                </c:pt>
                <c:pt idx="467">
                  <c:v>46.70017</c:v>
                </c:pt>
                <c:pt idx="468">
                  <c:v>46.800170000000001</c:v>
                </c:pt>
                <c:pt idx="469">
                  <c:v>46.900179999999999</c:v>
                </c:pt>
                <c:pt idx="470">
                  <c:v>47.00018</c:v>
                </c:pt>
                <c:pt idx="471">
                  <c:v>47.100180000000009</c:v>
                </c:pt>
                <c:pt idx="472">
                  <c:v>47.200180000000003</c:v>
                </c:pt>
                <c:pt idx="473">
                  <c:v>47.300190000000001</c:v>
                </c:pt>
                <c:pt idx="474">
                  <c:v>47.400190000000002</c:v>
                </c:pt>
                <c:pt idx="475">
                  <c:v>47.500190000000003</c:v>
                </c:pt>
                <c:pt idx="476">
                  <c:v>47.600190000000005</c:v>
                </c:pt>
                <c:pt idx="477">
                  <c:v>47.700200000000002</c:v>
                </c:pt>
                <c:pt idx="478">
                  <c:v>47.800200000000004</c:v>
                </c:pt>
                <c:pt idx="479">
                  <c:v>47.900199999999998</c:v>
                </c:pt>
                <c:pt idx="480">
                  <c:v>48.000200000000007</c:v>
                </c:pt>
                <c:pt idx="481">
                  <c:v>48.100200000000001</c:v>
                </c:pt>
                <c:pt idx="482">
                  <c:v>48.200210000000006</c:v>
                </c:pt>
                <c:pt idx="483">
                  <c:v>48.30021</c:v>
                </c:pt>
                <c:pt idx="484">
                  <c:v>48.400210000000001</c:v>
                </c:pt>
                <c:pt idx="485">
                  <c:v>48.50021000000001</c:v>
                </c:pt>
                <c:pt idx="486">
                  <c:v>48.600220000000007</c:v>
                </c:pt>
                <c:pt idx="487">
                  <c:v>48.700220000000002</c:v>
                </c:pt>
                <c:pt idx="488">
                  <c:v>48.800220000000003</c:v>
                </c:pt>
                <c:pt idx="489">
                  <c:v>48.900219999999997</c:v>
                </c:pt>
                <c:pt idx="490">
                  <c:v>49.000230000000009</c:v>
                </c:pt>
                <c:pt idx="491">
                  <c:v>49.100230000000003</c:v>
                </c:pt>
                <c:pt idx="492">
                  <c:v>49.200230000000005</c:v>
                </c:pt>
                <c:pt idx="493">
                  <c:v>49.300229999999999</c:v>
                </c:pt>
                <c:pt idx="494">
                  <c:v>49.400230000000001</c:v>
                </c:pt>
                <c:pt idx="495">
                  <c:v>49.500240000000005</c:v>
                </c:pt>
                <c:pt idx="496">
                  <c:v>49.600240000000007</c:v>
                </c:pt>
                <c:pt idx="497">
                  <c:v>49.700240000000001</c:v>
                </c:pt>
                <c:pt idx="498">
                  <c:v>49.800240000000002</c:v>
                </c:pt>
                <c:pt idx="499">
                  <c:v>49.90025</c:v>
                </c:pt>
                <c:pt idx="500">
                  <c:v>50.000250000000008</c:v>
                </c:pt>
                <c:pt idx="501">
                  <c:v>50.100250000000003</c:v>
                </c:pt>
                <c:pt idx="502">
                  <c:v>50.200250000000004</c:v>
                </c:pt>
                <c:pt idx="503">
                  <c:v>50.300260000000002</c:v>
                </c:pt>
                <c:pt idx="504">
                  <c:v>50.400260000000003</c:v>
                </c:pt>
                <c:pt idx="505">
                  <c:v>50.500260000000004</c:v>
                </c:pt>
                <c:pt idx="506">
                  <c:v>50.600260000000006</c:v>
                </c:pt>
                <c:pt idx="507">
                  <c:v>50.70026</c:v>
                </c:pt>
                <c:pt idx="508">
                  <c:v>50.800269999999998</c:v>
                </c:pt>
                <c:pt idx="509">
                  <c:v>50.900269999999999</c:v>
                </c:pt>
                <c:pt idx="510">
                  <c:v>51.000270000000008</c:v>
                </c:pt>
                <c:pt idx="511">
                  <c:v>51.100270000000002</c:v>
                </c:pt>
                <c:pt idx="512">
                  <c:v>51.200280000000006</c:v>
                </c:pt>
                <c:pt idx="513">
                  <c:v>51.300280000000001</c:v>
                </c:pt>
                <c:pt idx="514">
                  <c:v>51.400279999999995</c:v>
                </c:pt>
                <c:pt idx="515">
                  <c:v>51.500280000000004</c:v>
                </c:pt>
                <c:pt idx="516">
                  <c:v>51.600280000000005</c:v>
                </c:pt>
                <c:pt idx="517">
                  <c:v>51.700290000000003</c:v>
                </c:pt>
                <c:pt idx="518">
                  <c:v>51.800290000000004</c:v>
                </c:pt>
                <c:pt idx="519">
                  <c:v>51.900290000000005</c:v>
                </c:pt>
                <c:pt idx="520">
                  <c:v>52.000290000000007</c:v>
                </c:pt>
                <c:pt idx="521">
                  <c:v>52.100300000000004</c:v>
                </c:pt>
                <c:pt idx="522">
                  <c:v>52.200299999999999</c:v>
                </c:pt>
                <c:pt idx="523">
                  <c:v>52.3003</c:v>
                </c:pt>
                <c:pt idx="524">
                  <c:v>52.400300000000009</c:v>
                </c:pt>
                <c:pt idx="525">
                  <c:v>52.500310000000006</c:v>
                </c:pt>
                <c:pt idx="526">
                  <c:v>52.600310000000007</c:v>
                </c:pt>
                <c:pt idx="527">
                  <c:v>52.700310000000002</c:v>
                </c:pt>
                <c:pt idx="528">
                  <c:v>52.800309999999996</c:v>
                </c:pt>
                <c:pt idx="529">
                  <c:v>52.900310000000005</c:v>
                </c:pt>
                <c:pt idx="530">
                  <c:v>53.000320000000002</c:v>
                </c:pt>
                <c:pt idx="531">
                  <c:v>53.100320000000004</c:v>
                </c:pt>
                <c:pt idx="532">
                  <c:v>53.200320000000005</c:v>
                </c:pt>
                <c:pt idx="533">
                  <c:v>53.300319999999999</c:v>
                </c:pt>
                <c:pt idx="534">
                  <c:v>53.400329999999997</c:v>
                </c:pt>
                <c:pt idx="535">
                  <c:v>53.500330000000005</c:v>
                </c:pt>
                <c:pt idx="536">
                  <c:v>53.60033</c:v>
                </c:pt>
                <c:pt idx="537">
                  <c:v>53.700330000000001</c:v>
                </c:pt>
                <c:pt idx="538">
                  <c:v>53.800339999999998</c:v>
                </c:pt>
                <c:pt idx="539">
                  <c:v>53.900340000000007</c:v>
                </c:pt>
                <c:pt idx="540">
                  <c:v>54.000340000000008</c:v>
                </c:pt>
                <c:pt idx="541">
                  <c:v>54.100340000000003</c:v>
                </c:pt>
                <c:pt idx="542">
                  <c:v>54.200339999999997</c:v>
                </c:pt>
                <c:pt idx="543">
                  <c:v>54.300350000000002</c:v>
                </c:pt>
                <c:pt idx="544">
                  <c:v>54.400350000000003</c:v>
                </c:pt>
                <c:pt idx="545">
                  <c:v>54.500350000000005</c:v>
                </c:pt>
                <c:pt idx="546">
                  <c:v>54.600350000000006</c:v>
                </c:pt>
                <c:pt idx="547">
                  <c:v>54.700360000000003</c:v>
                </c:pt>
                <c:pt idx="548">
                  <c:v>54.800359999999998</c:v>
                </c:pt>
                <c:pt idx="549">
                  <c:v>54.900360000000006</c:v>
                </c:pt>
                <c:pt idx="550">
                  <c:v>55.000360000000001</c:v>
                </c:pt>
                <c:pt idx="551">
                  <c:v>55.100360000000002</c:v>
                </c:pt>
                <c:pt idx="552">
                  <c:v>55.200369999999999</c:v>
                </c:pt>
                <c:pt idx="553">
                  <c:v>55.300370000000001</c:v>
                </c:pt>
                <c:pt idx="554">
                  <c:v>55.400370000000009</c:v>
                </c:pt>
                <c:pt idx="555">
                  <c:v>55.500370000000004</c:v>
                </c:pt>
                <c:pt idx="556">
                  <c:v>55.600380000000001</c:v>
                </c:pt>
                <c:pt idx="557">
                  <c:v>55.700380000000003</c:v>
                </c:pt>
                <c:pt idx="558">
                  <c:v>55.800379999999997</c:v>
                </c:pt>
                <c:pt idx="559">
                  <c:v>55.900380000000006</c:v>
                </c:pt>
                <c:pt idx="560">
                  <c:v>56.000390000000003</c:v>
                </c:pt>
                <c:pt idx="561">
                  <c:v>56.100390000000004</c:v>
                </c:pt>
                <c:pt idx="562">
                  <c:v>56.200389999999999</c:v>
                </c:pt>
                <c:pt idx="563">
                  <c:v>56.300390000000007</c:v>
                </c:pt>
                <c:pt idx="564">
                  <c:v>56.400390000000002</c:v>
                </c:pt>
                <c:pt idx="565">
                  <c:v>56.500400000000006</c:v>
                </c:pt>
                <c:pt idx="566">
                  <c:v>56.6004</c:v>
                </c:pt>
                <c:pt idx="567">
                  <c:v>56.700400000000002</c:v>
                </c:pt>
                <c:pt idx="568">
                  <c:v>56.80040000000001</c:v>
                </c:pt>
                <c:pt idx="569">
                  <c:v>56.900410000000008</c:v>
                </c:pt>
                <c:pt idx="570">
                  <c:v>57.000410000000002</c:v>
                </c:pt>
                <c:pt idx="571">
                  <c:v>57.100410000000004</c:v>
                </c:pt>
                <c:pt idx="572">
                  <c:v>57.200409999999998</c:v>
                </c:pt>
                <c:pt idx="573">
                  <c:v>57.300420000000003</c:v>
                </c:pt>
                <c:pt idx="574">
                  <c:v>57.400420000000004</c:v>
                </c:pt>
                <c:pt idx="575">
                  <c:v>57.500420000000005</c:v>
                </c:pt>
                <c:pt idx="576">
                  <c:v>57.60042</c:v>
                </c:pt>
                <c:pt idx="577">
                  <c:v>57.700420000000001</c:v>
                </c:pt>
                <c:pt idx="578">
                  <c:v>57.800429999999999</c:v>
                </c:pt>
                <c:pt idx="579">
                  <c:v>57.900430000000007</c:v>
                </c:pt>
                <c:pt idx="580">
                  <c:v>58.000430000000001</c:v>
                </c:pt>
                <c:pt idx="581">
                  <c:v>58.100430000000003</c:v>
                </c:pt>
                <c:pt idx="582">
                  <c:v>58.20044</c:v>
                </c:pt>
                <c:pt idx="583">
                  <c:v>58.300440000000009</c:v>
                </c:pt>
                <c:pt idx="584">
                  <c:v>58.400440000000003</c:v>
                </c:pt>
                <c:pt idx="585">
                  <c:v>58.500440000000005</c:v>
                </c:pt>
                <c:pt idx="586">
                  <c:v>58.600439999999999</c:v>
                </c:pt>
                <c:pt idx="587">
                  <c:v>58.700450000000004</c:v>
                </c:pt>
                <c:pt idx="588">
                  <c:v>58.800450000000005</c:v>
                </c:pt>
                <c:pt idx="589">
                  <c:v>58.900450000000006</c:v>
                </c:pt>
                <c:pt idx="590">
                  <c:v>59.000450000000001</c:v>
                </c:pt>
                <c:pt idx="591">
                  <c:v>59.100459999999998</c:v>
                </c:pt>
                <c:pt idx="592">
                  <c:v>59.20046</c:v>
                </c:pt>
                <c:pt idx="593">
                  <c:v>59.300460000000008</c:v>
                </c:pt>
                <c:pt idx="594">
                  <c:v>59.400460000000002</c:v>
                </c:pt>
                <c:pt idx="595">
                  <c:v>59.500470000000007</c:v>
                </c:pt>
                <c:pt idx="596">
                  <c:v>59.600470000000001</c:v>
                </c:pt>
                <c:pt idx="597">
                  <c:v>59.700469999999996</c:v>
                </c:pt>
                <c:pt idx="598">
                  <c:v>59.800470000000004</c:v>
                </c:pt>
                <c:pt idx="599">
                  <c:v>59.900470000000006</c:v>
                </c:pt>
                <c:pt idx="600">
                  <c:v>60.000480000000003</c:v>
                </c:pt>
                <c:pt idx="601">
                  <c:v>60.100480000000005</c:v>
                </c:pt>
                <c:pt idx="602">
                  <c:v>60.200479999999999</c:v>
                </c:pt>
                <c:pt idx="603">
                  <c:v>60.300480000000007</c:v>
                </c:pt>
                <c:pt idx="604">
                  <c:v>60.400490000000005</c:v>
                </c:pt>
                <c:pt idx="605">
                  <c:v>60.500489999999999</c:v>
                </c:pt>
                <c:pt idx="606">
                  <c:v>60.600490000000001</c:v>
                </c:pt>
                <c:pt idx="607">
                  <c:v>60.700490000000002</c:v>
                </c:pt>
                <c:pt idx="608">
                  <c:v>60.800500000000007</c:v>
                </c:pt>
                <c:pt idx="609">
                  <c:v>60.900500000000008</c:v>
                </c:pt>
                <c:pt idx="610">
                  <c:v>61.000500000000002</c:v>
                </c:pt>
                <c:pt idx="611">
                  <c:v>61.100499999999997</c:v>
                </c:pt>
                <c:pt idx="612">
                  <c:v>61.200500000000005</c:v>
                </c:pt>
                <c:pt idx="613">
                  <c:v>61.300510000000003</c:v>
                </c:pt>
                <c:pt idx="614">
                  <c:v>61.400510000000004</c:v>
                </c:pt>
                <c:pt idx="615">
                  <c:v>61.500510000000006</c:v>
                </c:pt>
                <c:pt idx="616">
                  <c:v>61.60051</c:v>
                </c:pt>
                <c:pt idx="617">
                  <c:v>61.700519999999997</c:v>
                </c:pt>
                <c:pt idx="618">
                  <c:v>61.800520000000006</c:v>
                </c:pt>
                <c:pt idx="619">
                  <c:v>61.90052</c:v>
                </c:pt>
                <c:pt idx="620">
                  <c:v>62.000520000000009</c:v>
                </c:pt>
                <c:pt idx="621">
                  <c:v>62.100530000000006</c:v>
                </c:pt>
                <c:pt idx="622">
                  <c:v>62.200530000000001</c:v>
                </c:pt>
                <c:pt idx="623">
                  <c:v>62.300530000000009</c:v>
                </c:pt>
                <c:pt idx="624">
                  <c:v>62.400530000000003</c:v>
                </c:pt>
                <c:pt idx="625">
                  <c:v>62.500529999999998</c:v>
                </c:pt>
                <c:pt idx="626">
                  <c:v>62.600539999999995</c:v>
                </c:pt>
                <c:pt idx="627">
                  <c:v>62.700540000000004</c:v>
                </c:pt>
                <c:pt idx="628">
                  <c:v>62.800539999999998</c:v>
                </c:pt>
                <c:pt idx="629">
                  <c:v>62.900540000000007</c:v>
                </c:pt>
                <c:pt idx="630">
                  <c:v>63.000550000000004</c:v>
                </c:pt>
                <c:pt idx="631">
                  <c:v>63.100549999999998</c:v>
                </c:pt>
                <c:pt idx="632">
                  <c:v>63.200550000000007</c:v>
                </c:pt>
                <c:pt idx="633">
                  <c:v>63.300550000000001</c:v>
                </c:pt>
                <c:pt idx="634">
                  <c:v>63.400549999999996</c:v>
                </c:pt>
                <c:pt idx="635">
                  <c:v>63.500560000000007</c:v>
                </c:pt>
                <c:pt idx="636">
                  <c:v>63.600560000000002</c:v>
                </c:pt>
                <c:pt idx="637">
                  <c:v>63.70056000000001</c:v>
                </c:pt>
                <c:pt idx="638">
                  <c:v>63.800560000000004</c:v>
                </c:pt>
                <c:pt idx="639">
                  <c:v>63.900570000000002</c:v>
                </c:pt>
                <c:pt idx="640">
                  <c:v>64.000569999999996</c:v>
                </c:pt>
                <c:pt idx="641">
                  <c:v>64.100570000000005</c:v>
                </c:pt>
                <c:pt idx="642">
                  <c:v>64.200570000000013</c:v>
                </c:pt>
                <c:pt idx="643">
                  <c:v>64.300580000000011</c:v>
                </c:pt>
                <c:pt idx="644">
                  <c:v>64.400580000000005</c:v>
                </c:pt>
                <c:pt idx="645">
                  <c:v>64.500579999999999</c:v>
                </c:pt>
                <c:pt idx="646">
                  <c:v>64.600579999999994</c:v>
                </c:pt>
                <c:pt idx="647">
                  <c:v>64.700580000000002</c:v>
                </c:pt>
                <c:pt idx="648">
                  <c:v>64.80059</c:v>
                </c:pt>
                <c:pt idx="649">
                  <c:v>64.900590000000008</c:v>
                </c:pt>
                <c:pt idx="650">
                  <c:v>65.000590000000003</c:v>
                </c:pt>
                <c:pt idx="651">
                  <c:v>65.100589999999997</c:v>
                </c:pt>
                <c:pt idx="652">
                  <c:v>65.200600000000009</c:v>
                </c:pt>
                <c:pt idx="653">
                  <c:v>65.300600000000003</c:v>
                </c:pt>
                <c:pt idx="654">
                  <c:v>65.400599999999997</c:v>
                </c:pt>
                <c:pt idx="655">
                  <c:v>65.500600000000006</c:v>
                </c:pt>
                <c:pt idx="656">
                  <c:v>65.600610000000003</c:v>
                </c:pt>
                <c:pt idx="657">
                  <c:v>65.700610000000012</c:v>
                </c:pt>
                <c:pt idx="658">
                  <c:v>65.800610000000006</c:v>
                </c:pt>
                <c:pt idx="659">
                  <c:v>65.90061</c:v>
                </c:pt>
                <c:pt idx="660">
                  <c:v>66.000609999999995</c:v>
                </c:pt>
                <c:pt idx="661">
                  <c:v>66.100620000000006</c:v>
                </c:pt>
                <c:pt idx="662">
                  <c:v>66.200620000000001</c:v>
                </c:pt>
                <c:pt idx="663">
                  <c:v>66.300620000000009</c:v>
                </c:pt>
                <c:pt idx="664">
                  <c:v>66.400620000000004</c:v>
                </c:pt>
                <c:pt idx="665">
                  <c:v>66.500630000000001</c:v>
                </c:pt>
                <c:pt idx="666">
                  <c:v>66.600629999999995</c:v>
                </c:pt>
                <c:pt idx="667">
                  <c:v>66.700630000000004</c:v>
                </c:pt>
                <c:pt idx="668">
                  <c:v>66.800629999999998</c:v>
                </c:pt>
                <c:pt idx="669">
                  <c:v>66.900630000000007</c:v>
                </c:pt>
                <c:pt idx="670">
                  <c:v>67.000640000000004</c:v>
                </c:pt>
                <c:pt idx="671">
                  <c:v>67.100639999999999</c:v>
                </c:pt>
                <c:pt idx="672">
                  <c:v>67.200640000000007</c:v>
                </c:pt>
                <c:pt idx="673">
                  <c:v>67.300640000000001</c:v>
                </c:pt>
                <c:pt idx="674">
                  <c:v>67.400649999999999</c:v>
                </c:pt>
                <c:pt idx="675">
                  <c:v>67.500649999999993</c:v>
                </c:pt>
                <c:pt idx="676">
                  <c:v>67.600650000000002</c:v>
                </c:pt>
                <c:pt idx="677">
                  <c:v>67.70065000000001</c:v>
                </c:pt>
                <c:pt idx="678">
                  <c:v>67.800660000000008</c:v>
                </c:pt>
                <c:pt idx="679">
                  <c:v>67.900660000000002</c:v>
                </c:pt>
                <c:pt idx="680">
                  <c:v>68.000659999999996</c:v>
                </c:pt>
                <c:pt idx="681">
                  <c:v>68.100660000000005</c:v>
                </c:pt>
                <c:pt idx="682">
                  <c:v>68.200659999999999</c:v>
                </c:pt>
                <c:pt idx="683">
                  <c:v>68.300670000000011</c:v>
                </c:pt>
                <c:pt idx="684">
                  <c:v>68.400670000000005</c:v>
                </c:pt>
                <c:pt idx="685">
                  <c:v>68.50067</c:v>
                </c:pt>
                <c:pt idx="686">
                  <c:v>68.600670000000008</c:v>
                </c:pt>
                <c:pt idx="687">
                  <c:v>68.700680000000006</c:v>
                </c:pt>
                <c:pt idx="688">
                  <c:v>68.80068</c:v>
                </c:pt>
                <c:pt idx="689">
                  <c:v>68.900680000000008</c:v>
                </c:pt>
                <c:pt idx="690">
                  <c:v>69.000680000000003</c:v>
                </c:pt>
                <c:pt idx="691">
                  <c:v>69.10069</c:v>
                </c:pt>
                <c:pt idx="692">
                  <c:v>69.200690000000009</c:v>
                </c:pt>
                <c:pt idx="693">
                  <c:v>69.300690000000003</c:v>
                </c:pt>
                <c:pt idx="694">
                  <c:v>69.400689999999997</c:v>
                </c:pt>
                <c:pt idx="695">
                  <c:v>69.500690000000006</c:v>
                </c:pt>
                <c:pt idx="696">
                  <c:v>69.600700000000003</c:v>
                </c:pt>
                <c:pt idx="697">
                  <c:v>69.700699999999998</c:v>
                </c:pt>
                <c:pt idx="698">
                  <c:v>69.800700000000006</c:v>
                </c:pt>
                <c:pt idx="699">
                  <c:v>69.900700000000001</c:v>
                </c:pt>
                <c:pt idx="700">
                  <c:v>70.000709999999998</c:v>
                </c:pt>
                <c:pt idx="701">
                  <c:v>70.100710000000007</c:v>
                </c:pt>
                <c:pt idx="702">
                  <c:v>70.200710000000001</c:v>
                </c:pt>
                <c:pt idx="703">
                  <c:v>70.300709999999995</c:v>
                </c:pt>
                <c:pt idx="704">
                  <c:v>70.400720000000007</c:v>
                </c:pt>
                <c:pt idx="705">
                  <c:v>70.500720000000001</c:v>
                </c:pt>
                <c:pt idx="706">
                  <c:v>70.60072000000001</c:v>
                </c:pt>
                <c:pt idx="707">
                  <c:v>70.700720000000004</c:v>
                </c:pt>
                <c:pt idx="708">
                  <c:v>70.800719999999998</c:v>
                </c:pt>
                <c:pt idx="709">
                  <c:v>70.900729999999996</c:v>
                </c:pt>
                <c:pt idx="710">
                  <c:v>71.000730000000004</c:v>
                </c:pt>
                <c:pt idx="711">
                  <c:v>71.100730000000013</c:v>
                </c:pt>
                <c:pt idx="712">
                  <c:v>71.200730000000007</c:v>
                </c:pt>
                <c:pt idx="713">
                  <c:v>71.300740000000005</c:v>
                </c:pt>
                <c:pt idx="714">
                  <c:v>71.400739999999999</c:v>
                </c:pt>
                <c:pt idx="715">
                  <c:v>71.500739999999993</c:v>
                </c:pt>
                <c:pt idx="716">
                  <c:v>71.600740000000002</c:v>
                </c:pt>
                <c:pt idx="717">
                  <c:v>71.70074000000001</c:v>
                </c:pt>
                <c:pt idx="718">
                  <c:v>71.800750000000008</c:v>
                </c:pt>
                <c:pt idx="719">
                  <c:v>71.900750000000002</c:v>
                </c:pt>
                <c:pt idx="720">
                  <c:v>72.000750000000011</c:v>
                </c:pt>
                <c:pt idx="721">
                  <c:v>72.100750000000005</c:v>
                </c:pt>
                <c:pt idx="722">
                  <c:v>72.200760000000002</c:v>
                </c:pt>
                <c:pt idx="723">
                  <c:v>72.300759999999997</c:v>
                </c:pt>
                <c:pt idx="724">
                  <c:v>72.400760000000005</c:v>
                </c:pt>
                <c:pt idx="725">
                  <c:v>72.50076</c:v>
                </c:pt>
                <c:pt idx="726">
                  <c:v>72.600770000000011</c:v>
                </c:pt>
                <c:pt idx="727">
                  <c:v>72.700770000000006</c:v>
                </c:pt>
                <c:pt idx="728">
                  <c:v>72.80077</c:v>
                </c:pt>
                <c:pt idx="729">
                  <c:v>72.900769999999994</c:v>
                </c:pt>
                <c:pt idx="730">
                  <c:v>73.000770000000003</c:v>
                </c:pt>
                <c:pt idx="731">
                  <c:v>73.10078</c:v>
                </c:pt>
                <c:pt idx="732">
                  <c:v>73.200780000000009</c:v>
                </c:pt>
                <c:pt idx="733">
                  <c:v>73.300780000000003</c:v>
                </c:pt>
                <c:pt idx="734">
                  <c:v>73.400779999999997</c:v>
                </c:pt>
                <c:pt idx="735">
                  <c:v>73.500789999999995</c:v>
                </c:pt>
                <c:pt idx="736">
                  <c:v>73.600790000000003</c:v>
                </c:pt>
                <c:pt idx="737">
                  <c:v>73.700789999999998</c:v>
                </c:pt>
                <c:pt idx="738">
                  <c:v>73.800790000000006</c:v>
                </c:pt>
                <c:pt idx="739">
                  <c:v>73.900800000000004</c:v>
                </c:pt>
                <c:pt idx="740">
                  <c:v>74.000800000000012</c:v>
                </c:pt>
                <c:pt idx="741">
                  <c:v>74.100800000000007</c:v>
                </c:pt>
                <c:pt idx="742">
                  <c:v>74.200800000000001</c:v>
                </c:pt>
                <c:pt idx="743">
                  <c:v>74.300799999999995</c:v>
                </c:pt>
                <c:pt idx="744">
                  <c:v>74.400809999999993</c:v>
                </c:pt>
                <c:pt idx="745">
                  <c:v>74.500810000000001</c:v>
                </c:pt>
                <c:pt idx="746">
                  <c:v>74.60081000000001</c:v>
                </c:pt>
                <c:pt idx="747">
                  <c:v>74.700810000000004</c:v>
                </c:pt>
                <c:pt idx="748">
                  <c:v>74.800820000000002</c:v>
                </c:pt>
                <c:pt idx="749">
                  <c:v>74.900819999999996</c:v>
                </c:pt>
                <c:pt idx="750">
                  <c:v>75.000820000000004</c:v>
                </c:pt>
                <c:pt idx="751">
                  <c:v>75.100819999999999</c:v>
                </c:pt>
                <c:pt idx="752">
                  <c:v>75.200820000000007</c:v>
                </c:pt>
                <c:pt idx="753">
                  <c:v>75.300830000000005</c:v>
                </c:pt>
                <c:pt idx="754">
                  <c:v>75.400829999999999</c:v>
                </c:pt>
                <c:pt idx="755">
                  <c:v>75.500830000000008</c:v>
                </c:pt>
                <c:pt idx="756">
                  <c:v>75.600830000000002</c:v>
                </c:pt>
                <c:pt idx="757">
                  <c:v>75.700839999999999</c:v>
                </c:pt>
                <c:pt idx="758">
                  <c:v>75.800840000000008</c:v>
                </c:pt>
                <c:pt idx="759">
                  <c:v>75.900840000000002</c:v>
                </c:pt>
                <c:pt idx="760">
                  <c:v>76.000840000000011</c:v>
                </c:pt>
                <c:pt idx="761">
                  <c:v>76.100850000000008</c:v>
                </c:pt>
                <c:pt idx="762">
                  <c:v>76.200850000000003</c:v>
                </c:pt>
                <c:pt idx="763">
                  <c:v>76.300849999999997</c:v>
                </c:pt>
                <c:pt idx="764">
                  <c:v>76.400850000000005</c:v>
                </c:pt>
                <c:pt idx="765">
                  <c:v>76.50085</c:v>
                </c:pt>
                <c:pt idx="766">
                  <c:v>76.600859999999997</c:v>
                </c:pt>
                <c:pt idx="767">
                  <c:v>76.700860000000006</c:v>
                </c:pt>
                <c:pt idx="768">
                  <c:v>76.80086</c:v>
                </c:pt>
                <c:pt idx="769">
                  <c:v>76.900860000000009</c:v>
                </c:pt>
                <c:pt idx="770">
                  <c:v>77.000870000000006</c:v>
                </c:pt>
                <c:pt idx="771">
                  <c:v>77.10087</c:v>
                </c:pt>
                <c:pt idx="772">
                  <c:v>77.200869999999995</c:v>
                </c:pt>
                <c:pt idx="773">
                  <c:v>77.300870000000003</c:v>
                </c:pt>
                <c:pt idx="774">
                  <c:v>77.400880000000001</c:v>
                </c:pt>
                <c:pt idx="775">
                  <c:v>77.500880000000009</c:v>
                </c:pt>
                <c:pt idx="776">
                  <c:v>77.600880000000004</c:v>
                </c:pt>
                <c:pt idx="777">
                  <c:v>77.700879999999998</c:v>
                </c:pt>
                <c:pt idx="778">
                  <c:v>77.800879999999992</c:v>
                </c:pt>
                <c:pt idx="779">
                  <c:v>77.900880000000001</c:v>
                </c:pt>
                <c:pt idx="780">
                  <c:v>78.000879999999995</c:v>
                </c:pt>
                <c:pt idx="781">
                  <c:v>78.100890000000007</c:v>
                </c:pt>
                <c:pt idx="782">
                  <c:v>78.200890000000001</c:v>
                </c:pt>
                <c:pt idx="783">
                  <c:v>78.300889999999995</c:v>
                </c:pt>
                <c:pt idx="784">
                  <c:v>78.40088999999999</c:v>
                </c:pt>
                <c:pt idx="785">
                  <c:v>78.500900000000001</c:v>
                </c:pt>
                <c:pt idx="786">
                  <c:v>78.60090000000001</c:v>
                </c:pt>
                <c:pt idx="787">
                  <c:v>78.700900000000004</c:v>
                </c:pt>
                <c:pt idx="788">
                  <c:v>78.800899999999999</c:v>
                </c:pt>
                <c:pt idx="789">
                  <c:v>78.900899999999993</c:v>
                </c:pt>
                <c:pt idx="790">
                  <c:v>79.000910000000005</c:v>
                </c:pt>
                <c:pt idx="791">
                  <c:v>79.100909999999999</c:v>
                </c:pt>
                <c:pt idx="792">
                  <c:v>79.200910000000007</c:v>
                </c:pt>
                <c:pt idx="793">
                  <c:v>79.300910000000002</c:v>
                </c:pt>
                <c:pt idx="794">
                  <c:v>79.400919999999999</c:v>
                </c:pt>
                <c:pt idx="795">
                  <c:v>79.500920000000008</c:v>
                </c:pt>
                <c:pt idx="796">
                  <c:v>79.600920000000002</c:v>
                </c:pt>
                <c:pt idx="797">
                  <c:v>79.700919999999996</c:v>
                </c:pt>
                <c:pt idx="798">
                  <c:v>79.800930000000008</c:v>
                </c:pt>
                <c:pt idx="799">
                  <c:v>79.900930000000002</c:v>
                </c:pt>
                <c:pt idx="800">
                  <c:v>80.000929999999997</c:v>
                </c:pt>
                <c:pt idx="801">
                  <c:v>80.100930000000005</c:v>
                </c:pt>
                <c:pt idx="802">
                  <c:v>80.20093</c:v>
                </c:pt>
                <c:pt idx="803">
                  <c:v>80.300940000000011</c:v>
                </c:pt>
                <c:pt idx="804">
                  <c:v>80.400940000000006</c:v>
                </c:pt>
                <c:pt idx="805">
                  <c:v>80.50094</c:v>
                </c:pt>
                <c:pt idx="806">
                  <c:v>80.600939999999994</c:v>
                </c:pt>
                <c:pt idx="807">
                  <c:v>80.700950000000006</c:v>
                </c:pt>
                <c:pt idx="808">
                  <c:v>80.800950000000014</c:v>
                </c:pt>
                <c:pt idx="809">
                  <c:v>80.900950000000009</c:v>
                </c:pt>
                <c:pt idx="810">
                  <c:v>81.000950000000003</c:v>
                </c:pt>
                <c:pt idx="811">
                  <c:v>81.100960000000015</c:v>
                </c:pt>
                <c:pt idx="812">
                  <c:v>81.200960000000009</c:v>
                </c:pt>
                <c:pt idx="813">
                  <c:v>81.300960000000003</c:v>
                </c:pt>
                <c:pt idx="814">
                  <c:v>81.400960000000012</c:v>
                </c:pt>
                <c:pt idx="815">
                  <c:v>81.500960000000006</c:v>
                </c:pt>
                <c:pt idx="816">
                  <c:v>81.600970000000004</c:v>
                </c:pt>
                <c:pt idx="817">
                  <c:v>81.700970000000012</c:v>
                </c:pt>
                <c:pt idx="818">
                  <c:v>81.800970000000007</c:v>
                </c:pt>
                <c:pt idx="819">
                  <c:v>81.900970000000001</c:v>
                </c:pt>
                <c:pt idx="820">
                  <c:v>82.000979999999998</c:v>
                </c:pt>
                <c:pt idx="821">
                  <c:v>82.100980000000007</c:v>
                </c:pt>
                <c:pt idx="822">
                  <c:v>82.200980000000001</c:v>
                </c:pt>
                <c:pt idx="823">
                  <c:v>82.30098000000001</c:v>
                </c:pt>
                <c:pt idx="824">
                  <c:v>82.400980000000004</c:v>
                </c:pt>
                <c:pt idx="825">
                  <c:v>82.500989999999987</c:v>
                </c:pt>
                <c:pt idx="826">
                  <c:v>82.60099000000001</c:v>
                </c:pt>
                <c:pt idx="827">
                  <c:v>82.700990000000004</c:v>
                </c:pt>
                <c:pt idx="828">
                  <c:v>82.800989999999999</c:v>
                </c:pt>
                <c:pt idx="829">
                  <c:v>82.900999999999996</c:v>
                </c:pt>
                <c:pt idx="830">
                  <c:v>83.000999999999991</c:v>
                </c:pt>
                <c:pt idx="831">
                  <c:v>83.101000000000013</c:v>
                </c:pt>
                <c:pt idx="832">
                  <c:v>83.201000000000008</c:v>
                </c:pt>
                <c:pt idx="833">
                  <c:v>83.301010000000005</c:v>
                </c:pt>
                <c:pt idx="834">
                  <c:v>83.401009999999999</c:v>
                </c:pt>
                <c:pt idx="835">
                  <c:v>83.501010000000008</c:v>
                </c:pt>
                <c:pt idx="836">
                  <c:v>83.601010000000016</c:v>
                </c:pt>
                <c:pt idx="837">
                  <c:v>83.701010000000011</c:v>
                </c:pt>
                <c:pt idx="838">
                  <c:v>83.801019999999994</c:v>
                </c:pt>
                <c:pt idx="839">
                  <c:v>83.901020000000003</c:v>
                </c:pt>
                <c:pt idx="840">
                  <c:v>84.001020000000011</c:v>
                </c:pt>
                <c:pt idx="841">
                  <c:v>84.101020000000005</c:v>
                </c:pt>
                <c:pt idx="842">
                  <c:v>84.201030000000003</c:v>
                </c:pt>
                <c:pt idx="843">
                  <c:v>84.301029999999997</c:v>
                </c:pt>
                <c:pt idx="844">
                  <c:v>84.401029999999992</c:v>
                </c:pt>
                <c:pt idx="845">
                  <c:v>84.501030000000014</c:v>
                </c:pt>
                <c:pt idx="846">
                  <c:v>84.601039999999998</c:v>
                </c:pt>
                <c:pt idx="847">
                  <c:v>84.701039999999992</c:v>
                </c:pt>
                <c:pt idx="848">
                  <c:v>84.80104</c:v>
                </c:pt>
                <c:pt idx="849">
                  <c:v>84.901039999999995</c:v>
                </c:pt>
                <c:pt idx="850">
                  <c:v>85.001040000000003</c:v>
                </c:pt>
                <c:pt idx="851">
                  <c:v>85.101050000000001</c:v>
                </c:pt>
                <c:pt idx="852">
                  <c:v>85.201049999999995</c:v>
                </c:pt>
                <c:pt idx="853">
                  <c:v>85.301049999999989</c:v>
                </c:pt>
                <c:pt idx="854">
                  <c:v>85.401049999999998</c:v>
                </c:pt>
                <c:pt idx="855">
                  <c:v>85.50106000000001</c:v>
                </c:pt>
                <c:pt idx="856">
                  <c:v>85.601060000000004</c:v>
                </c:pt>
                <c:pt idx="857">
                  <c:v>85.701059999999998</c:v>
                </c:pt>
                <c:pt idx="858">
                  <c:v>85.801059999999993</c:v>
                </c:pt>
                <c:pt idx="859">
                  <c:v>85.901070000000004</c:v>
                </c:pt>
                <c:pt idx="860">
                  <c:v>86.001069999999999</c:v>
                </c:pt>
                <c:pt idx="861">
                  <c:v>86.101070000000007</c:v>
                </c:pt>
                <c:pt idx="862">
                  <c:v>86.201070000000001</c:v>
                </c:pt>
                <c:pt idx="863">
                  <c:v>86.301069999999996</c:v>
                </c:pt>
                <c:pt idx="864">
                  <c:v>86.401080000000007</c:v>
                </c:pt>
                <c:pt idx="865">
                  <c:v>86.501080000000002</c:v>
                </c:pt>
                <c:pt idx="866">
                  <c:v>86.601079999999996</c:v>
                </c:pt>
                <c:pt idx="867">
                  <c:v>86.701080000000005</c:v>
                </c:pt>
                <c:pt idx="868">
                  <c:v>86.801090000000002</c:v>
                </c:pt>
                <c:pt idx="869">
                  <c:v>86.901089999999996</c:v>
                </c:pt>
                <c:pt idx="870">
                  <c:v>87.001090000000005</c:v>
                </c:pt>
                <c:pt idx="871">
                  <c:v>87.101089999999999</c:v>
                </c:pt>
                <c:pt idx="872">
                  <c:v>87.201089999999994</c:v>
                </c:pt>
                <c:pt idx="873">
                  <c:v>87.301100000000005</c:v>
                </c:pt>
                <c:pt idx="874">
                  <c:v>87.4011</c:v>
                </c:pt>
                <c:pt idx="875">
                  <c:v>87.501099999999994</c:v>
                </c:pt>
                <c:pt idx="876">
                  <c:v>87.601100000000002</c:v>
                </c:pt>
                <c:pt idx="877">
                  <c:v>87.701110000000014</c:v>
                </c:pt>
                <c:pt idx="878">
                  <c:v>87.801110000000008</c:v>
                </c:pt>
                <c:pt idx="879">
                  <c:v>87.901110000000003</c:v>
                </c:pt>
                <c:pt idx="880">
                  <c:v>88.001109999999997</c:v>
                </c:pt>
                <c:pt idx="881">
                  <c:v>88.101120000000009</c:v>
                </c:pt>
                <c:pt idx="882">
                  <c:v>88.201120000000003</c:v>
                </c:pt>
                <c:pt idx="883">
                  <c:v>88.301120000000012</c:v>
                </c:pt>
                <c:pt idx="884">
                  <c:v>88.401120000000006</c:v>
                </c:pt>
                <c:pt idx="885">
                  <c:v>88.50112</c:v>
                </c:pt>
                <c:pt idx="886">
                  <c:v>88.601130000000012</c:v>
                </c:pt>
                <c:pt idx="887">
                  <c:v>88.701130000000006</c:v>
                </c:pt>
                <c:pt idx="888">
                  <c:v>88.801130000000001</c:v>
                </c:pt>
                <c:pt idx="889">
                  <c:v>88.901130000000009</c:v>
                </c:pt>
                <c:pt idx="890">
                  <c:v>89.001140000000007</c:v>
                </c:pt>
                <c:pt idx="891">
                  <c:v>89.101140000000001</c:v>
                </c:pt>
                <c:pt idx="892">
                  <c:v>89.201140000000009</c:v>
                </c:pt>
                <c:pt idx="893">
                  <c:v>89.301140000000004</c:v>
                </c:pt>
                <c:pt idx="894">
                  <c:v>89.401149999999987</c:v>
                </c:pt>
                <c:pt idx="895">
                  <c:v>89.50115000000001</c:v>
                </c:pt>
                <c:pt idx="896">
                  <c:v>89.601150000000004</c:v>
                </c:pt>
                <c:pt idx="897">
                  <c:v>89.701149999999998</c:v>
                </c:pt>
                <c:pt idx="898">
                  <c:v>89.801150000000007</c:v>
                </c:pt>
                <c:pt idx="899">
                  <c:v>89.901160000000019</c:v>
                </c:pt>
                <c:pt idx="900">
                  <c:v>90.001160000000013</c:v>
                </c:pt>
                <c:pt idx="901">
                  <c:v>90.101160000000007</c:v>
                </c:pt>
                <c:pt idx="902">
                  <c:v>90.201160000000002</c:v>
                </c:pt>
                <c:pt idx="903">
                  <c:v>90.301169999999999</c:v>
                </c:pt>
                <c:pt idx="904">
                  <c:v>90.401170000000008</c:v>
                </c:pt>
                <c:pt idx="905">
                  <c:v>90.501170000000016</c:v>
                </c:pt>
                <c:pt idx="906">
                  <c:v>90.60117000000001</c:v>
                </c:pt>
                <c:pt idx="907">
                  <c:v>90.701170000000005</c:v>
                </c:pt>
                <c:pt idx="908">
                  <c:v>90.801180000000002</c:v>
                </c:pt>
                <c:pt idx="909">
                  <c:v>90.901180000000011</c:v>
                </c:pt>
                <c:pt idx="910">
                  <c:v>91.001180000000005</c:v>
                </c:pt>
                <c:pt idx="911">
                  <c:v>91.101180000000014</c:v>
                </c:pt>
                <c:pt idx="912">
                  <c:v>91.201189999999997</c:v>
                </c:pt>
                <c:pt idx="913">
                  <c:v>91.301189999999991</c:v>
                </c:pt>
                <c:pt idx="914">
                  <c:v>91.401190000000014</c:v>
                </c:pt>
                <c:pt idx="915">
                  <c:v>91.501190000000008</c:v>
                </c:pt>
                <c:pt idx="916">
                  <c:v>91.601199999999992</c:v>
                </c:pt>
                <c:pt idx="917">
                  <c:v>91.7012</c:v>
                </c:pt>
                <c:pt idx="918">
                  <c:v>91.801199999999994</c:v>
                </c:pt>
                <c:pt idx="919">
                  <c:v>91.901200000000003</c:v>
                </c:pt>
                <c:pt idx="920">
                  <c:v>92.001200000000011</c:v>
                </c:pt>
                <c:pt idx="921">
                  <c:v>92.101209999999995</c:v>
                </c:pt>
                <c:pt idx="922">
                  <c:v>92.201209999999989</c:v>
                </c:pt>
                <c:pt idx="923">
                  <c:v>92.301209999999998</c:v>
                </c:pt>
                <c:pt idx="924">
                  <c:v>92.401210000000006</c:v>
                </c:pt>
                <c:pt idx="925">
                  <c:v>92.501220000000004</c:v>
                </c:pt>
                <c:pt idx="926">
                  <c:v>92.601219999999998</c:v>
                </c:pt>
                <c:pt idx="927">
                  <c:v>92.701219999999992</c:v>
                </c:pt>
                <c:pt idx="928">
                  <c:v>92.801220000000015</c:v>
                </c:pt>
                <c:pt idx="929">
                  <c:v>92.901229999999998</c:v>
                </c:pt>
                <c:pt idx="930">
                  <c:v>93.001230000000007</c:v>
                </c:pt>
                <c:pt idx="931">
                  <c:v>93.101230000000001</c:v>
                </c:pt>
                <c:pt idx="932">
                  <c:v>93.201229999999995</c:v>
                </c:pt>
                <c:pt idx="933">
                  <c:v>93.301230000000018</c:v>
                </c:pt>
                <c:pt idx="934">
                  <c:v>93.401240000000001</c:v>
                </c:pt>
                <c:pt idx="935">
                  <c:v>93.501239999999996</c:v>
                </c:pt>
                <c:pt idx="936">
                  <c:v>93.601240000000004</c:v>
                </c:pt>
                <c:pt idx="937">
                  <c:v>93.701239999999999</c:v>
                </c:pt>
                <c:pt idx="938">
                  <c:v>93.801249999999996</c:v>
                </c:pt>
                <c:pt idx="939">
                  <c:v>93.901250000000005</c:v>
                </c:pt>
                <c:pt idx="940">
                  <c:v>94.001249999999999</c:v>
                </c:pt>
                <c:pt idx="941">
                  <c:v>94.101249999999993</c:v>
                </c:pt>
                <c:pt idx="942">
                  <c:v>94.201260000000005</c:v>
                </c:pt>
                <c:pt idx="943">
                  <c:v>94.301259999999999</c:v>
                </c:pt>
                <c:pt idx="944">
                  <c:v>94.401259999999994</c:v>
                </c:pt>
                <c:pt idx="945">
                  <c:v>94.501260000000002</c:v>
                </c:pt>
                <c:pt idx="946">
                  <c:v>94.601259999999996</c:v>
                </c:pt>
                <c:pt idx="947">
                  <c:v>94.701270000000008</c:v>
                </c:pt>
                <c:pt idx="948">
                  <c:v>94.801270000000002</c:v>
                </c:pt>
                <c:pt idx="949">
                  <c:v>94.901269999999997</c:v>
                </c:pt>
                <c:pt idx="950">
                  <c:v>95.001269999999991</c:v>
                </c:pt>
                <c:pt idx="951">
                  <c:v>95.101280000000003</c:v>
                </c:pt>
                <c:pt idx="952">
                  <c:v>95.201280000000011</c:v>
                </c:pt>
                <c:pt idx="953">
                  <c:v>95.301280000000006</c:v>
                </c:pt>
                <c:pt idx="954">
                  <c:v>95.40128</c:v>
                </c:pt>
                <c:pt idx="955">
                  <c:v>95.501279999999994</c:v>
                </c:pt>
                <c:pt idx="956">
                  <c:v>95.601290000000006</c:v>
                </c:pt>
                <c:pt idx="957">
                  <c:v>95.70129</c:v>
                </c:pt>
                <c:pt idx="958">
                  <c:v>95.801290000000009</c:v>
                </c:pt>
                <c:pt idx="959">
                  <c:v>95.901290000000003</c:v>
                </c:pt>
                <c:pt idx="960">
                  <c:v>96.001300000000001</c:v>
                </c:pt>
                <c:pt idx="961">
                  <c:v>96.101300000000009</c:v>
                </c:pt>
                <c:pt idx="962">
                  <c:v>96.201300000000003</c:v>
                </c:pt>
                <c:pt idx="963">
                  <c:v>96.301299999999998</c:v>
                </c:pt>
                <c:pt idx="964">
                  <c:v>96.401310000000009</c:v>
                </c:pt>
                <c:pt idx="965">
                  <c:v>96.501310000000004</c:v>
                </c:pt>
                <c:pt idx="966">
                  <c:v>96.601309999999998</c:v>
                </c:pt>
                <c:pt idx="967">
                  <c:v>96.701310000000007</c:v>
                </c:pt>
                <c:pt idx="968">
                  <c:v>96.801310000000001</c:v>
                </c:pt>
                <c:pt idx="969">
                  <c:v>96.901320000000013</c:v>
                </c:pt>
                <c:pt idx="970">
                  <c:v>97.001320000000007</c:v>
                </c:pt>
                <c:pt idx="971">
                  <c:v>97.101320000000001</c:v>
                </c:pt>
                <c:pt idx="972">
                  <c:v>97.201319999999996</c:v>
                </c:pt>
                <c:pt idx="973">
                  <c:v>97.301330000000007</c:v>
                </c:pt>
                <c:pt idx="974">
                  <c:v>97.401330000000016</c:v>
                </c:pt>
                <c:pt idx="975">
                  <c:v>97.50133000000001</c:v>
                </c:pt>
                <c:pt idx="976">
                  <c:v>97.601330000000004</c:v>
                </c:pt>
                <c:pt idx="977">
                  <c:v>97.701300000000003</c:v>
                </c:pt>
                <c:pt idx="978">
                  <c:v>97.801300000000012</c:v>
                </c:pt>
                <c:pt idx="979">
                  <c:v>97.901300000000006</c:v>
                </c:pt>
                <c:pt idx="980">
                  <c:v>98.001300000000001</c:v>
                </c:pt>
                <c:pt idx="981">
                  <c:v>98.101299999999995</c:v>
                </c:pt>
                <c:pt idx="982">
                  <c:v>98.201299999999989</c:v>
                </c:pt>
                <c:pt idx="983">
                  <c:v>98.301299999999998</c:v>
                </c:pt>
                <c:pt idx="984">
                  <c:v>98.40140000000001</c:v>
                </c:pt>
                <c:pt idx="985">
                  <c:v>98.501400000000004</c:v>
                </c:pt>
                <c:pt idx="986">
                  <c:v>98.601399999999998</c:v>
                </c:pt>
                <c:pt idx="987">
                  <c:v>98.701399999999992</c:v>
                </c:pt>
                <c:pt idx="988">
                  <c:v>98.801400000000001</c:v>
                </c:pt>
                <c:pt idx="989">
                  <c:v>98.901399999999995</c:v>
                </c:pt>
                <c:pt idx="990">
                  <c:v>99.001400000000004</c:v>
                </c:pt>
                <c:pt idx="991">
                  <c:v>99.101400000000012</c:v>
                </c:pt>
                <c:pt idx="992">
                  <c:v>99.201400000000007</c:v>
                </c:pt>
                <c:pt idx="993">
                  <c:v>99.301400000000001</c:v>
                </c:pt>
                <c:pt idx="994">
                  <c:v>99.40140000000001</c:v>
                </c:pt>
                <c:pt idx="995">
                  <c:v>99.501400000000004</c:v>
                </c:pt>
                <c:pt idx="996">
                  <c:v>99.601399999999998</c:v>
                </c:pt>
                <c:pt idx="997">
                  <c:v>99.701399999999992</c:v>
                </c:pt>
                <c:pt idx="998">
                  <c:v>99.801400000000015</c:v>
                </c:pt>
                <c:pt idx="999">
                  <c:v>99.90140000000001</c:v>
                </c:pt>
                <c:pt idx="1000">
                  <c:v>100.0014</c:v>
                </c:pt>
                <c:pt idx="1001">
                  <c:v>100.1014</c:v>
                </c:pt>
                <c:pt idx="1002">
                  <c:v>100.20140000000001</c:v>
                </c:pt>
                <c:pt idx="1003">
                  <c:v>100.3014</c:v>
                </c:pt>
                <c:pt idx="1004">
                  <c:v>100.4014</c:v>
                </c:pt>
                <c:pt idx="1005">
                  <c:v>100.5014</c:v>
                </c:pt>
                <c:pt idx="1006">
                  <c:v>100.6014</c:v>
                </c:pt>
                <c:pt idx="1007">
                  <c:v>100.70140000000001</c:v>
                </c:pt>
                <c:pt idx="1008">
                  <c:v>100.80140000000002</c:v>
                </c:pt>
                <c:pt idx="1009">
                  <c:v>100.90140000000001</c:v>
                </c:pt>
                <c:pt idx="1010">
                  <c:v>101.0014</c:v>
                </c:pt>
                <c:pt idx="1011">
                  <c:v>101.1014</c:v>
                </c:pt>
                <c:pt idx="1012">
                  <c:v>101.20139999999999</c:v>
                </c:pt>
                <c:pt idx="1013">
                  <c:v>101.3014</c:v>
                </c:pt>
                <c:pt idx="1014">
                  <c:v>101.4014</c:v>
                </c:pt>
                <c:pt idx="1015">
                  <c:v>101.5014</c:v>
                </c:pt>
                <c:pt idx="1016">
                  <c:v>101.60140000000001</c:v>
                </c:pt>
                <c:pt idx="1017">
                  <c:v>101.70140000000001</c:v>
                </c:pt>
                <c:pt idx="1018">
                  <c:v>101.8014</c:v>
                </c:pt>
                <c:pt idx="1019">
                  <c:v>101.90140000000001</c:v>
                </c:pt>
                <c:pt idx="1020">
                  <c:v>102.0014</c:v>
                </c:pt>
                <c:pt idx="1021">
                  <c:v>102.1014</c:v>
                </c:pt>
                <c:pt idx="1022">
                  <c:v>102.20139999999999</c:v>
                </c:pt>
                <c:pt idx="1023">
                  <c:v>102.30140000000002</c:v>
                </c:pt>
                <c:pt idx="1024">
                  <c:v>102.40140000000001</c:v>
                </c:pt>
                <c:pt idx="1025">
                  <c:v>102.5014</c:v>
                </c:pt>
                <c:pt idx="1026">
                  <c:v>102.6014</c:v>
                </c:pt>
                <c:pt idx="1027">
                  <c:v>102.70140000000001</c:v>
                </c:pt>
                <c:pt idx="1028">
                  <c:v>102.80149999999999</c:v>
                </c:pt>
                <c:pt idx="1029">
                  <c:v>102.9015</c:v>
                </c:pt>
                <c:pt idx="1030">
                  <c:v>103.00150000000001</c:v>
                </c:pt>
                <c:pt idx="1031">
                  <c:v>103.1015</c:v>
                </c:pt>
                <c:pt idx="1032">
                  <c:v>103.20150000000001</c:v>
                </c:pt>
                <c:pt idx="1033">
                  <c:v>103.3015</c:v>
                </c:pt>
                <c:pt idx="1034">
                  <c:v>103.4015</c:v>
                </c:pt>
                <c:pt idx="1035">
                  <c:v>103.50150000000001</c:v>
                </c:pt>
                <c:pt idx="1036">
                  <c:v>103.6015</c:v>
                </c:pt>
                <c:pt idx="1037">
                  <c:v>103.7015</c:v>
                </c:pt>
                <c:pt idx="1038">
                  <c:v>103.80150000000002</c:v>
                </c:pt>
                <c:pt idx="1039">
                  <c:v>103.90150000000001</c:v>
                </c:pt>
                <c:pt idx="1040">
                  <c:v>104.00150000000001</c:v>
                </c:pt>
                <c:pt idx="1041">
                  <c:v>104.1015</c:v>
                </c:pt>
                <c:pt idx="1042">
                  <c:v>104.2015</c:v>
                </c:pt>
                <c:pt idx="1043">
                  <c:v>104.3015</c:v>
                </c:pt>
                <c:pt idx="1044">
                  <c:v>104.4015</c:v>
                </c:pt>
                <c:pt idx="1045">
                  <c:v>104.50149999999999</c:v>
                </c:pt>
                <c:pt idx="1046">
                  <c:v>104.6015</c:v>
                </c:pt>
                <c:pt idx="1047">
                  <c:v>104.70150000000001</c:v>
                </c:pt>
                <c:pt idx="1048">
                  <c:v>104.8015</c:v>
                </c:pt>
                <c:pt idx="1049">
                  <c:v>104.90150000000001</c:v>
                </c:pt>
                <c:pt idx="1050">
                  <c:v>105.00150000000001</c:v>
                </c:pt>
                <c:pt idx="1051">
                  <c:v>105.1015</c:v>
                </c:pt>
                <c:pt idx="1052">
                  <c:v>105.2015</c:v>
                </c:pt>
                <c:pt idx="1053">
                  <c:v>105.30149999999999</c:v>
                </c:pt>
                <c:pt idx="1054">
                  <c:v>105.4015</c:v>
                </c:pt>
                <c:pt idx="1055">
                  <c:v>105.50150000000001</c:v>
                </c:pt>
                <c:pt idx="1056">
                  <c:v>105.6015</c:v>
                </c:pt>
                <c:pt idx="1057">
                  <c:v>105.70150000000001</c:v>
                </c:pt>
                <c:pt idx="1058">
                  <c:v>105.8015</c:v>
                </c:pt>
                <c:pt idx="1059">
                  <c:v>105.9015</c:v>
                </c:pt>
                <c:pt idx="1060">
                  <c:v>106.00150000000001</c:v>
                </c:pt>
                <c:pt idx="1061">
                  <c:v>106.1015</c:v>
                </c:pt>
                <c:pt idx="1062">
                  <c:v>106.2015</c:v>
                </c:pt>
                <c:pt idx="1063">
                  <c:v>106.30150000000002</c:v>
                </c:pt>
                <c:pt idx="1064">
                  <c:v>106.40150000000001</c:v>
                </c:pt>
                <c:pt idx="1065">
                  <c:v>106.50150000000001</c:v>
                </c:pt>
                <c:pt idx="1066">
                  <c:v>106.6015</c:v>
                </c:pt>
                <c:pt idx="1067">
                  <c:v>106.7015</c:v>
                </c:pt>
                <c:pt idx="1068">
                  <c:v>106.8015</c:v>
                </c:pt>
                <c:pt idx="1069">
                  <c:v>106.9015</c:v>
                </c:pt>
                <c:pt idx="1070">
                  <c:v>107.00149999999999</c:v>
                </c:pt>
                <c:pt idx="1071">
                  <c:v>107.1016</c:v>
                </c:pt>
                <c:pt idx="1072">
                  <c:v>107.2016</c:v>
                </c:pt>
                <c:pt idx="1073">
                  <c:v>107.30160000000001</c:v>
                </c:pt>
                <c:pt idx="1074">
                  <c:v>107.4016</c:v>
                </c:pt>
                <c:pt idx="1075">
                  <c:v>107.5016</c:v>
                </c:pt>
                <c:pt idx="1076">
                  <c:v>107.6016</c:v>
                </c:pt>
                <c:pt idx="1077">
                  <c:v>107.7016</c:v>
                </c:pt>
                <c:pt idx="1078">
                  <c:v>107.80160000000001</c:v>
                </c:pt>
                <c:pt idx="1079">
                  <c:v>107.90160000000002</c:v>
                </c:pt>
                <c:pt idx="1080">
                  <c:v>108.00160000000001</c:v>
                </c:pt>
                <c:pt idx="1081">
                  <c:v>108.1016</c:v>
                </c:pt>
                <c:pt idx="1082">
                  <c:v>108.2016</c:v>
                </c:pt>
                <c:pt idx="1083">
                  <c:v>108.30159999999999</c:v>
                </c:pt>
                <c:pt idx="1084">
                  <c:v>108.4016</c:v>
                </c:pt>
                <c:pt idx="1085">
                  <c:v>108.5016</c:v>
                </c:pt>
                <c:pt idx="1086">
                  <c:v>108.60159999999999</c:v>
                </c:pt>
                <c:pt idx="1087">
                  <c:v>108.70160000000001</c:v>
                </c:pt>
                <c:pt idx="1088">
                  <c:v>108.80160000000001</c:v>
                </c:pt>
                <c:pt idx="1089">
                  <c:v>108.9016</c:v>
                </c:pt>
                <c:pt idx="1090">
                  <c:v>109.00160000000001</c:v>
                </c:pt>
                <c:pt idx="1091">
                  <c:v>109.1016</c:v>
                </c:pt>
                <c:pt idx="1092">
                  <c:v>109.2016</c:v>
                </c:pt>
                <c:pt idx="1093">
                  <c:v>109.30159999999999</c:v>
                </c:pt>
                <c:pt idx="1094">
                  <c:v>109.40159999999999</c:v>
                </c:pt>
                <c:pt idx="1095">
                  <c:v>109.50160000000001</c:v>
                </c:pt>
                <c:pt idx="1096">
                  <c:v>109.6016</c:v>
                </c:pt>
                <c:pt idx="1097">
                  <c:v>109.7016</c:v>
                </c:pt>
                <c:pt idx="1098">
                  <c:v>109.80160000000001</c:v>
                </c:pt>
                <c:pt idx="1099">
                  <c:v>109.9016</c:v>
                </c:pt>
                <c:pt idx="1100">
                  <c:v>110.0016</c:v>
                </c:pt>
                <c:pt idx="1101">
                  <c:v>110.1016</c:v>
                </c:pt>
                <c:pt idx="1102">
                  <c:v>110.2016</c:v>
                </c:pt>
                <c:pt idx="1103">
                  <c:v>110.30160000000001</c:v>
                </c:pt>
                <c:pt idx="1104">
                  <c:v>110.40160000000002</c:v>
                </c:pt>
                <c:pt idx="1105">
                  <c:v>110.50160000000001</c:v>
                </c:pt>
                <c:pt idx="1106">
                  <c:v>110.6016</c:v>
                </c:pt>
                <c:pt idx="1107">
                  <c:v>110.7016</c:v>
                </c:pt>
                <c:pt idx="1108">
                  <c:v>110.80000000000001</c:v>
                </c:pt>
                <c:pt idx="1109">
                  <c:v>110.9</c:v>
                </c:pt>
                <c:pt idx="1110">
                  <c:v>111</c:v>
                </c:pt>
                <c:pt idx="1111">
                  <c:v>111.10000000000001</c:v>
                </c:pt>
              </c:numCache>
            </c:numRef>
          </c:yVal>
          <c:smooth val="0"/>
          <c:extLst>
            <c:ext xmlns:c16="http://schemas.microsoft.com/office/drawing/2014/chart" uri="{C3380CC4-5D6E-409C-BE32-E72D297353CC}">
              <c16:uniqueId val="{00000001-2312-4195-B9B5-4CE225F369DE}"/>
            </c:ext>
          </c:extLst>
        </c:ser>
        <c:ser>
          <c:idx val="4"/>
          <c:order val="4"/>
          <c:tx>
            <c:v>4c_r</c:v>
          </c:tx>
          <c:spPr>
            <a:ln w="12700" cap="rnd">
              <a:solidFill>
                <a:srgbClr val="0070C0"/>
              </a:solidFill>
              <a:round/>
            </a:ln>
            <a:effectLst/>
          </c:spPr>
          <c:marker>
            <c:symbol val="none"/>
          </c:marker>
          <c:xVal>
            <c:numRef>
              <c:f>Bq!$L$25:$L$1140</c:f>
              <c:numCache>
                <c:formatCode>General</c:formatCode>
                <c:ptCount val="1116"/>
                <c:pt idx="0">
                  <c:v>1.1916530389698515E-2</c:v>
                </c:pt>
                <c:pt idx="1">
                  <c:v>1.1912682085513673E-2</c:v>
                </c:pt>
                <c:pt idx="2">
                  <c:v>4.2195367298181602E-3</c:v>
                </c:pt>
                <c:pt idx="3">
                  <c:v>3.2017205855925696E-3</c:v>
                </c:pt>
                <c:pt idx="4">
                  <c:v>3.2014430588273809E-3</c:v>
                </c:pt>
                <c:pt idx="5">
                  <c:v>2.6518156806909681E-3</c:v>
                </c:pt>
                <c:pt idx="6">
                  <c:v>2.651657287926362E-3</c:v>
                </c:pt>
                <c:pt idx="7">
                  <c:v>1.9845565458505867E-3</c:v>
                </c:pt>
                <c:pt idx="8">
                  <c:v>2.1164012287921336E-3</c:v>
                </c:pt>
                <c:pt idx="9">
                  <c:v>2.1163257320763987E-3</c:v>
                </c:pt>
                <c:pt idx="10">
                  <c:v>1.7622304285040823E-3</c:v>
                </c:pt>
                <c:pt idx="11">
                  <c:v>1.485801178278073E-3</c:v>
                </c:pt>
                <c:pt idx="12">
                  <c:v>1.4857681549252412E-3</c:v>
                </c:pt>
                <c:pt idx="13">
                  <c:v>1.4857351465805467E-3</c:v>
                </c:pt>
                <c:pt idx="14">
                  <c:v>1.448675128087343E-3</c:v>
                </c:pt>
                <c:pt idx="15">
                  <c:v>1.448646916328128E-3</c:v>
                </c:pt>
                <c:pt idx="16">
                  <c:v>1.3050855911988402E-3</c:v>
                </c:pt>
                <c:pt idx="17">
                  <c:v>1.0430276961837493E-3</c:v>
                </c:pt>
                <c:pt idx="18">
                  <c:v>1.0430114621801916E-3</c:v>
                </c:pt>
                <c:pt idx="19">
                  <c:v>8.439409672611883E-4</c:v>
                </c:pt>
                <c:pt idx="20">
                  <c:v>1.0660994674381965E-3</c:v>
                </c:pt>
                <c:pt idx="21">
                  <c:v>1.0660856149988553E-3</c:v>
                </c:pt>
                <c:pt idx="22">
                  <c:v>9.9036790043109408E-4</c:v>
                </c:pt>
                <c:pt idx="23">
                  <c:v>7.5253812010540335E-4</c:v>
                </c:pt>
                <c:pt idx="24">
                  <c:v>7.525296901718236E-4</c:v>
                </c:pt>
                <c:pt idx="25">
                  <c:v>7.9741859134974753E-4</c:v>
                </c:pt>
                <c:pt idx="26">
                  <c:v>7.6361221389144101E-4</c:v>
                </c:pt>
                <c:pt idx="27">
                  <c:v>9.1670845257938783E-4</c:v>
                </c:pt>
                <c:pt idx="28">
                  <c:v>8.6464528714515047E-4</c:v>
                </c:pt>
                <c:pt idx="29">
                  <c:v>8.2307814155663521E-4</c:v>
                </c:pt>
                <c:pt idx="30">
                  <c:v>8.918029150827906E-4</c:v>
                </c:pt>
                <c:pt idx="31">
                  <c:v>8.4930219137277854E-4</c:v>
                </c:pt>
                <c:pt idx="32">
                  <c:v>8.1509338538122717E-4</c:v>
                </c:pt>
                <c:pt idx="33">
                  <c:v>8.1508656973555661E-4</c:v>
                </c:pt>
                <c:pt idx="34">
                  <c:v>6.9975420421415071E-4</c:v>
                </c:pt>
                <c:pt idx="35">
                  <c:v>7.5818281897432622E-4</c:v>
                </c:pt>
                <c:pt idx="36">
                  <c:v>7.5817692909971508E-4</c:v>
                </c:pt>
                <c:pt idx="37">
                  <c:v>8.7534183912266715E-4</c:v>
                </c:pt>
                <c:pt idx="38">
                  <c:v>8.7533546788026338E-4</c:v>
                </c:pt>
                <c:pt idx="39">
                  <c:v>8.7532909934305678E-4</c:v>
                </c:pt>
                <c:pt idx="40">
                  <c:v>6.9215421152015193E-4</c:v>
                </c:pt>
                <c:pt idx="41">
                  <c:v>6.9214931290168425E-4</c:v>
                </c:pt>
                <c:pt idx="42">
                  <c:v>7.7359170651100087E-4</c:v>
                </c:pt>
                <c:pt idx="43">
                  <c:v>6.0317430582080623E-4</c:v>
                </c:pt>
                <c:pt idx="44">
                  <c:v>6.5353933508463806E-4</c:v>
                </c:pt>
                <c:pt idx="45">
                  <c:v>6.3581180546478787E-4</c:v>
                </c:pt>
                <c:pt idx="46">
                  <c:v>6.6289788959276292E-4</c:v>
                </c:pt>
                <c:pt idx="47">
                  <c:v>6.1034892639516656E-4</c:v>
                </c:pt>
                <c:pt idx="48">
                  <c:v>5.891851171180983E-4</c:v>
                </c:pt>
                <c:pt idx="49">
                  <c:v>5.5735630147693668E-4</c:v>
                </c:pt>
                <c:pt idx="50">
                  <c:v>6.4156794767926775E-4</c:v>
                </c:pt>
                <c:pt idx="51">
                  <c:v>6.3713974039666639E-4</c:v>
                </c:pt>
                <c:pt idx="52">
                  <c:v>6.2070641027271159E-4</c:v>
                </c:pt>
                <c:pt idx="53">
                  <c:v>5.7288439143542125E-4</c:v>
                </c:pt>
                <c:pt idx="54">
                  <c:v>5.4374541068613472E-4</c:v>
                </c:pt>
                <c:pt idx="55">
                  <c:v>6.2275407215217106E-4</c:v>
                </c:pt>
                <c:pt idx="56">
                  <c:v>5.9689936662752805E-4</c:v>
                </c:pt>
                <c:pt idx="57">
                  <c:v>5.9289077047068128E-4</c:v>
                </c:pt>
                <c:pt idx="58">
                  <c:v>6.2900429395801923E-4</c:v>
                </c:pt>
                <c:pt idx="59">
                  <c:v>6.0450266783742602E-4</c:v>
                </c:pt>
                <c:pt idx="60">
                  <c:v>5.230133064813156E-4</c:v>
                </c:pt>
                <c:pt idx="61">
                  <c:v>5.191366122147417E-4</c:v>
                </c:pt>
                <c:pt idx="62">
                  <c:v>5.1525995924193253E-4</c:v>
                </c:pt>
                <c:pt idx="63">
                  <c:v>6.026042526181024E-4</c:v>
                </c:pt>
                <c:pt idx="64">
                  <c:v>5.8991707109934725E-4</c:v>
                </c:pt>
                <c:pt idx="65">
                  <c:v>5.862514285532661E-4</c:v>
                </c:pt>
                <c:pt idx="66">
                  <c:v>6.1271106506894291E-4</c:v>
                </c:pt>
                <c:pt idx="67">
                  <c:v>6.0208139848570924E-4</c:v>
                </c:pt>
                <c:pt idx="68">
                  <c:v>5.6261298289171169E-4</c:v>
                </c:pt>
                <c:pt idx="69">
                  <c:v>5.5154904350380725E-4</c:v>
                </c:pt>
                <c:pt idx="70">
                  <c:v>5.8341512011053447E-4</c:v>
                </c:pt>
                <c:pt idx="71">
                  <c:v>6.7768848125706411E-4</c:v>
                </c:pt>
                <c:pt idx="72">
                  <c:v>6.6540104785940853E-4</c:v>
                </c:pt>
                <c:pt idx="73">
                  <c:v>5.8353586104852213E-4</c:v>
                </c:pt>
                <c:pt idx="74">
                  <c:v>5.4617615022834463E-4</c:v>
                </c:pt>
                <c:pt idx="75">
                  <c:v>5.3693488469802044E-4</c:v>
                </c:pt>
                <c:pt idx="76">
                  <c:v>5.6332388018464838E-4</c:v>
                </c:pt>
                <c:pt idx="77">
                  <c:v>5.9336145633552757E-4</c:v>
                </c:pt>
                <c:pt idx="78">
                  <c:v>5.9002739432617731E-4</c:v>
                </c:pt>
                <c:pt idx="79">
                  <c:v>5.7549604682325338E-4</c:v>
                </c:pt>
                <c:pt idx="80">
                  <c:v>5.3949153140794349E-4</c:v>
                </c:pt>
                <c:pt idx="81">
                  <c:v>5.362213763521797E-4</c:v>
                </c:pt>
                <c:pt idx="82">
                  <c:v>4.9040223633144565E-4</c:v>
                </c:pt>
                <c:pt idx="83">
                  <c:v>6.7974574327586777E-4</c:v>
                </c:pt>
                <c:pt idx="84">
                  <c:v>6.7275541267450192E-4</c:v>
                </c:pt>
                <c:pt idx="85">
                  <c:v>5.4191957190499274E-4</c:v>
                </c:pt>
                <c:pt idx="86">
                  <c:v>5.9921338159140715E-4</c:v>
                </c:pt>
                <c:pt idx="87">
                  <c:v>5.9220626564743261E-4</c:v>
                </c:pt>
                <c:pt idx="88">
                  <c:v>6.20586290262246E-4</c:v>
                </c:pt>
                <c:pt idx="89">
                  <c:v>5.5134649663416942E-4</c:v>
                </c:pt>
                <c:pt idx="90">
                  <c:v>5.4721429037716987E-4</c:v>
                </c:pt>
                <c:pt idx="91">
                  <c:v>5.753879379474503E-4</c:v>
                </c:pt>
                <c:pt idx="92">
                  <c:v>5.3751741807656864E-4</c:v>
                </c:pt>
                <c:pt idx="93">
                  <c:v>5.3441045315671617E-4</c:v>
                </c:pt>
                <c:pt idx="94">
                  <c:v>6.5570652967888738E-4</c:v>
                </c:pt>
                <c:pt idx="95">
                  <c:v>5.5777724507471928E-4</c:v>
                </c:pt>
                <c:pt idx="96">
                  <c:v>5.5467868653401179E-4</c:v>
                </c:pt>
                <c:pt idx="97">
                  <c:v>4.9266773589069389E-4</c:v>
                </c:pt>
                <c:pt idx="98">
                  <c:v>5.8318988368598009E-4</c:v>
                </c:pt>
                <c:pt idx="99">
                  <c:v>5.8059480080985216E-4</c:v>
                </c:pt>
                <c:pt idx="100">
                  <c:v>6.1204207963070766E-4</c:v>
                </c:pt>
                <c:pt idx="101">
                  <c:v>6.0890375754116147E-4</c:v>
                </c:pt>
                <c:pt idx="102">
                  <c:v>6.0688562694084954E-4</c:v>
                </c:pt>
                <c:pt idx="103">
                  <c:v>6.3696767384884803E-4</c:v>
                </c:pt>
                <c:pt idx="104">
                  <c:v>6.3381479783851228E-4</c:v>
                </c:pt>
                <c:pt idx="105">
                  <c:v>6.3474100187539293E-4</c:v>
                </c:pt>
                <c:pt idx="106">
                  <c:v>6.0315033818651709E-4</c:v>
                </c:pt>
                <c:pt idx="107">
                  <c:v>5.9995956476248283E-4</c:v>
                </c:pt>
                <c:pt idx="108">
                  <c:v>6.287059802746694E-4</c:v>
                </c:pt>
                <c:pt idx="109">
                  <c:v>5.6374325394590577E-4</c:v>
                </c:pt>
                <c:pt idx="110">
                  <c:v>5.6054074153302281E-4</c:v>
                </c:pt>
                <c:pt idx="111">
                  <c:v>6.220366225918023E-4</c:v>
                </c:pt>
                <c:pt idx="112">
                  <c:v>6.2346237542931662E-4</c:v>
                </c:pt>
                <c:pt idx="113">
                  <c:v>5.555798411910033E-4</c:v>
                </c:pt>
                <c:pt idx="114">
                  <c:v>5.863519918513178E-4</c:v>
                </c:pt>
                <c:pt idx="115">
                  <c:v>5.853143199678392E-4</c:v>
                </c:pt>
                <c:pt idx="116">
                  <c:v>6.1460432914899076E-4</c:v>
                </c:pt>
                <c:pt idx="117">
                  <c:v>5.4939149428619789E-4</c:v>
                </c:pt>
                <c:pt idx="118">
                  <c:v>5.4769720070784551E-4</c:v>
                </c:pt>
                <c:pt idx="119">
                  <c:v>5.7723925485122509E-4</c:v>
                </c:pt>
                <c:pt idx="120">
                  <c:v>6.0910525827372107E-4</c:v>
                </c:pt>
                <c:pt idx="121">
                  <c:v>6.0873951281886014E-4</c:v>
                </c:pt>
                <c:pt idx="122">
                  <c:v>6.0543205354824953E-4</c:v>
                </c:pt>
                <c:pt idx="123">
                  <c:v>5.390151378872086E-4</c:v>
                </c:pt>
                <c:pt idx="124">
                  <c:v>5.3831266685140839E-4</c:v>
                </c:pt>
                <c:pt idx="125">
                  <c:v>6.0188910253878897E-4</c:v>
                </c:pt>
                <c:pt idx="126">
                  <c:v>6.0325963651144477E-4</c:v>
                </c:pt>
                <c:pt idx="127">
                  <c:v>7.0729336077063559E-4</c:v>
                </c:pt>
                <c:pt idx="128">
                  <c:v>6.6987140823065365E-4</c:v>
                </c:pt>
                <c:pt idx="129">
                  <c:v>6.7925567169228667E-4</c:v>
                </c:pt>
                <c:pt idx="130">
                  <c:v>6.7579112242396888E-4</c:v>
                </c:pt>
                <c:pt idx="131">
                  <c:v>7.0700119663518704E-4</c:v>
                </c:pt>
                <c:pt idx="132">
                  <c:v>7.0926114330696372E-4</c:v>
                </c:pt>
                <c:pt idx="133">
                  <c:v>6.0089903100770824E-4</c:v>
                </c:pt>
                <c:pt idx="134">
                  <c:v>6.6731925966647819E-4</c:v>
                </c:pt>
                <c:pt idx="135">
                  <c:v>6.6722925091907109E-4</c:v>
                </c:pt>
                <c:pt idx="136">
                  <c:v>6.6371876507926382E-4</c:v>
                </c:pt>
                <c:pt idx="137">
                  <c:v>7.4032109081252542E-4</c:v>
                </c:pt>
                <c:pt idx="138">
                  <c:v>7.4449793762914002E-4</c:v>
                </c:pt>
                <c:pt idx="139">
                  <c:v>6.6893863094432413E-4</c:v>
                </c:pt>
                <c:pt idx="140">
                  <c:v>6.7024854759811293E-4</c:v>
                </c:pt>
                <c:pt idx="141">
                  <c:v>7.3912073935746415E-4</c:v>
                </c:pt>
                <c:pt idx="142">
                  <c:v>7.4098862278383767E-4</c:v>
                </c:pt>
                <c:pt idx="143">
                  <c:v>7.420686599098579E-4</c:v>
                </c:pt>
                <c:pt idx="144">
                  <c:v>7.3839639433642571E-4</c:v>
                </c:pt>
                <c:pt idx="145">
                  <c:v>7.4026442966960905E-4</c:v>
                </c:pt>
                <c:pt idx="146">
                  <c:v>7.4218132240978091E-4</c:v>
                </c:pt>
                <c:pt idx="147">
                  <c:v>7.3845320909685325E-4</c:v>
                </c:pt>
                <c:pt idx="148">
                  <c:v>7.012188244986281E-4</c:v>
                </c:pt>
                <c:pt idx="149">
                  <c:v>7.0361455603340766E-4</c:v>
                </c:pt>
                <c:pt idx="150">
                  <c:v>7.7552038623633613E-4</c:v>
                </c:pt>
                <c:pt idx="151">
                  <c:v>7.7687673369064092E-4</c:v>
                </c:pt>
                <c:pt idx="152">
                  <c:v>7.7394348030308086E-4</c:v>
                </c:pt>
                <c:pt idx="153">
                  <c:v>7.7013251152845E-4</c:v>
                </c:pt>
                <c:pt idx="154">
                  <c:v>7.3800759545799004E-4</c:v>
                </c:pt>
                <c:pt idx="155">
                  <c:v>7.3414542496132954E-4</c:v>
                </c:pt>
                <c:pt idx="156">
                  <c:v>7.3439598458736335E-4</c:v>
                </c:pt>
                <c:pt idx="157">
                  <c:v>7.7288924926146132E-4</c:v>
                </c:pt>
                <c:pt idx="158">
                  <c:v>7.6898751851458267E-4</c:v>
                </c:pt>
                <c:pt idx="159">
                  <c:v>7.6946138294291288E-4</c:v>
                </c:pt>
                <c:pt idx="160">
                  <c:v>8.5284768949450186E-4</c:v>
                </c:pt>
                <c:pt idx="161">
                  <c:v>8.4888254775565021E-4</c:v>
                </c:pt>
                <c:pt idx="162">
                  <c:v>7.6735923944943479E-4</c:v>
                </c:pt>
                <c:pt idx="163">
                  <c:v>7.678171142366456E-4</c:v>
                </c:pt>
                <c:pt idx="164">
                  <c:v>8.0382075149840844E-4</c:v>
                </c:pt>
                <c:pt idx="165">
                  <c:v>7.5982307729865973E-4</c:v>
                </c:pt>
                <c:pt idx="166">
                  <c:v>7.7108338614447424E-4</c:v>
                </c:pt>
                <c:pt idx="167">
                  <c:v>8.8942875200495261E-4</c:v>
                </c:pt>
                <c:pt idx="168">
                  <c:v>8.8853713546178709E-4</c:v>
                </c:pt>
                <c:pt idx="169">
                  <c:v>8.8444425095509705E-4</c:v>
                </c:pt>
                <c:pt idx="170">
                  <c:v>8.4441668100391511E-4</c:v>
                </c:pt>
                <c:pt idx="171">
                  <c:v>8.857497151694237E-4</c:v>
                </c:pt>
                <c:pt idx="172">
                  <c:v>8.8161258454395072E-4</c:v>
                </c:pt>
                <c:pt idx="173">
                  <c:v>8.8279773869656436E-4</c:v>
                </c:pt>
                <c:pt idx="174">
                  <c:v>8.894249605735211E-4</c:v>
                </c:pt>
                <c:pt idx="175">
                  <c:v>8.8521168076267595E-4</c:v>
                </c:pt>
                <c:pt idx="176">
                  <c:v>9.2542971638192141E-4</c:v>
                </c:pt>
                <c:pt idx="177">
                  <c:v>9.2463044866160869E-4</c:v>
                </c:pt>
                <c:pt idx="178">
                  <c:v>9.2039099096631746E-4</c:v>
                </c:pt>
                <c:pt idx="179">
                  <c:v>8.7696480459898806E-4</c:v>
                </c:pt>
                <c:pt idx="180">
                  <c:v>8.7815496715790045E-4</c:v>
                </c:pt>
                <c:pt idx="181">
                  <c:v>8.7387359320857943E-4</c:v>
                </c:pt>
                <c:pt idx="182">
                  <c:v>9.2047303377479318E-4</c:v>
                </c:pt>
                <c:pt idx="183">
                  <c:v>8.7958856543896187E-4</c:v>
                </c:pt>
                <c:pt idx="184">
                  <c:v>8.7523661926172083E-4</c:v>
                </c:pt>
                <c:pt idx="185">
                  <c:v>9.1443170876768609E-4</c:v>
                </c:pt>
                <c:pt idx="186">
                  <c:v>9.6586682996211565E-4</c:v>
                </c:pt>
                <c:pt idx="187">
                  <c:v>9.6145864905652315E-4</c:v>
                </c:pt>
                <c:pt idx="188">
                  <c:v>9.5705051834664499E-4</c:v>
                </c:pt>
                <c:pt idx="189">
                  <c:v>1.0448564398630503E-3</c:v>
                </c:pt>
                <c:pt idx="190">
                  <c:v>1.0404309664801626E-3</c:v>
                </c:pt>
                <c:pt idx="191">
                  <c:v>1.0844996009092816E-3</c:v>
                </c:pt>
                <c:pt idx="192">
                  <c:v>9.4671591076681374E-4</c:v>
                </c:pt>
                <c:pt idx="193">
                  <c:v>9.4963954243860722E-4</c:v>
                </c:pt>
                <c:pt idx="194">
                  <c:v>1.0429263698033418E-3</c:v>
                </c:pt>
                <c:pt idx="195">
                  <c:v>1.0384136531247058E-3</c:v>
                </c:pt>
                <c:pt idx="196">
                  <c:v>1.0420882216320259E-3</c:v>
                </c:pt>
                <c:pt idx="197">
                  <c:v>9.0102600568717694E-4</c:v>
                </c:pt>
                <c:pt idx="198">
                  <c:v>8.9647840407270176E-4</c:v>
                </c:pt>
                <c:pt idx="199">
                  <c:v>8.9669464486239121E-4</c:v>
                </c:pt>
                <c:pt idx="200">
                  <c:v>1.1936291037111322E-3</c:v>
                </c:pt>
                <c:pt idx="201">
                  <c:v>1.1889497743590659E-3</c:v>
                </c:pt>
                <c:pt idx="202">
                  <c:v>1.184270501683161E-3</c:v>
                </c:pt>
                <c:pt idx="203">
                  <c:v>1.1909571974772922E-3</c:v>
                </c:pt>
                <c:pt idx="204">
                  <c:v>1.1862328890593556E-3</c:v>
                </c:pt>
                <c:pt idx="205">
                  <c:v>1.1863932722969307E-3</c:v>
                </c:pt>
                <c:pt idx="206">
                  <c:v>1.2411088738840421E-3</c:v>
                </c:pt>
                <c:pt idx="207">
                  <c:v>1.1884037354785715E-3</c:v>
                </c:pt>
                <c:pt idx="208">
                  <c:v>1.1969919377593761E-3</c:v>
                </c:pt>
                <c:pt idx="209">
                  <c:v>1.2963781526801484E-3</c:v>
                </c:pt>
                <c:pt idx="210">
                  <c:v>1.3402370383823316E-3</c:v>
                </c:pt>
                <c:pt idx="211">
                  <c:v>1.3429730676905261E-3</c:v>
                </c:pt>
                <c:pt idx="212">
                  <c:v>1.2598544233799304E-3</c:v>
                </c:pt>
                <c:pt idx="213">
                  <c:v>1.3046663485142434E-3</c:v>
                </c:pt>
                <c:pt idx="214">
                  <c:v>1.3149276182503839E-3</c:v>
                </c:pt>
                <c:pt idx="215">
                  <c:v>1.3313615724817127E-3</c:v>
                </c:pt>
                <c:pt idx="216">
                  <c:v>1.4798381929945522E-3</c:v>
                </c:pt>
                <c:pt idx="217">
                  <c:v>1.5015896192801836E-3</c:v>
                </c:pt>
                <c:pt idx="218">
                  <c:v>1.5124125710579979E-3</c:v>
                </c:pt>
                <c:pt idx="219">
                  <c:v>1.4544542404553219E-3</c:v>
                </c:pt>
                <c:pt idx="220">
                  <c:v>1.4809854900324027E-3</c:v>
                </c:pt>
                <c:pt idx="221">
                  <c:v>1.5087899606182449E-3</c:v>
                </c:pt>
                <c:pt idx="222">
                  <c:v>1.50328408059456E-3</c:v>
                </c:pt>
                <c:pt idx="223">
                  <c:v>1.5681450314088575E-3</c:v>
                </c:pt>
                <c:pt idx="224">
                  <c:v>1.5623801748221873E-3</c:v>
                </c:pt>
                <c:pt idx="225">
                  <c:v>1.7295374201474042E-3</c:v>
                </c:pt>
                <c:pt idx="226">
                  <c:v>1.7592921980118831E-3</c:v>
                </c:pt>
                <c:pt idx="227">
                  <c:v>1.7933551533599564E-3</c:v>
                </c:pt>
                <c:pt idx="228">
                  <c:v>2.0280060442059E-3</c:v>
                </c:pt>
                <c:pt idx="229">
                  <c:v>2.1865614672711151E-3</c:v>
                </c:pt>
                <c:pt idx="230">
                  <c:v>2.3752416466955384E-3</c:v>
                </c:pt>
                <c:pt idx="231">
                  <c:v>2.4337917627551791E-3</c:v>
                </c:pt>
                <c:pt idx="232">
                  <c:v>2.5278795331644551E-3</c:v>
                </c:pt>
                <c:pt idx="233">
                  <c:v>2.6086195032363332E-3</c:v>
                </c:pt>
                <c:pt idx="234">
                  <c:v>2.9521525926107729E-3</c:v>
                </c:pt>
                <c:pt idx="235">
                  <c:v>3.0836119573543746E-3</c:v>
                </c:pt>
                <c:pt idx="236">
                  <c:v>3.3596130107202368E-3</c:v>
                </c:pt>
                <c:pt idx="237">
                  <c:v>3.2754296313833283E-3</c:v>
                </c:pt>
                <c:pt idx="238">
                  <c:v>3.4200740999191397E-3</c:v>
                </c:pt>
                <c:pt idx="239">
                  <c:v>3.7653543673140319E-3</c:v>
                </c:pt>
                <c:pt idx="240">
                  <c:v>3.7568912709377506E-3</c:v>
                </c:pt>
                <c:pt idx="241">
                  <c:v>3.9221678841928169E-3</c:v>
                </c:pt>
                <c:pt idx="242">
                  <c:v>4.610440836721773E-3</c:v>
                </c:pt>
                <c:pt idx="243">
                  <c:v>4.6008629782960369E-3</c:v>
                </c:pt>
                <c:pt idx="244">
                  <c:v>5.5456422298005778E-3</c:v>
                </c:pt>
                <c:pt idx="245">
                  <c:v>6.4425738211863681E-3</c:v>
                </c:pt>
                <c:pt idx="246">
                  <c:v>8.0682519615097332E-3</c:v>
                </c:pt>
                <c:pt idx="247">
                  <c:v>8.0579505626236503E-3</c:v>
                </c:pt>
                <c:pt idx="248">
                  <c:v>1.1383820807093504E-2</c:v>
                </c:pt>
                <c:pt idx="249">
                  <c:v>1.3787550177721472E-2</c:v>
                </c:pt>
                <c:pt idx="250">
                  <c:v>1.3776420213937265E-2</c:v>
                </c:pt>
                <c:pt idx="251">
                  <c:v>1.2975315513664912E-2</c:v>
                </c:pt>
                <c:pt idx="252">
                  <c:v>1.6224483970255554E-2</c:v>
                </c:pt>
                <c:pt idx="253">
                  <c:v>1.6212643073256722E-2</c:v>
                </c:pt>
                <c:pt idx="254">
                  <c:v>2.1026208197215835E-2</c:v>
                </c:pt>
                <c:pt idx="255">
                  <c:v>2.361123608813067E-2</c:v>
                </c:pt>
                <c:pt idx="256">
                  <c:v>2.3928234943577507E-2</c:v>
                </c:pt>
                <c:pt idx="257">
                  <c:v>2.6901469097203694E-2</c:v>
                </c:pt>
                <c:pt idx="258">
                  <c:v>2.8398328095533745E-2</c:v>
                </c:pt>
                <c:pt idx="259">
                  <c:v>2.9020730803417282E-2</c:v>
                </c:pt>
                <c:pt idx="260">
                  <c:v>3.0884249873858217E-2</c:v>
                </c:pt>
                <c:pt idx="261">
                  <c:v>3.0479015100036241E-2</c:v>
                </c:pt>
                <c:pt idx="262">
                  <c:v>3.046553079590603E-2</c:v>
                </c:pt>
                <c:pt idx="263">
                  <c:v>3.091735851087192E-2</c:v>
                </c:pt>
                <c:pt idx="264">
                  <c:v>2.5733430832428322E-2</c:v>
                </c:pt>
                <c:pt idx="265">
                  <c:v>2.4854425717515734E-2</c:v>
                </c:pt>
                <c:pt idx="266">
                  <c:v>1.8438900508591909E-2</c:v>
                </c:pt>
                <c:pt idx="267">
                  <c:v>1.4516648498035101E-2</c:v>
                </c:pt>
                <c:pt idx="268">
                  <c:v>1.3146666921268113E-2</c:v>
                </c:pt>
                <c:pt idx="269">
                  <c:v>1.0920606953525784E-2</c:v>
                </c:pt>
                <c:pt idx="270">
                  <c:v>8.0301559320574145E-3</c:v>
                </c:pt>
                <c:pt idx="271">
                  <c:v>7.3758320284109365E-3</c:v>
                </c:pt>
                <c:pt idx="272">
                  <c:v>5.0228840120272351E-3</c:v>
                </c:pt>
                <c:pt idx="273">
                  <c:v>3.1399716440437455E-3</c:v>
                </c:pt>
                <c:pt idx="274">
                  <c:v>2.9437175157923053E-3</c:v>
                </c:pt>
                <c:pt idx="275">
                  <c:v>2.4990001215426778E-3</c:v>
                </c:pt>
                <c:pt idx="276">
                  <c:v>2.0743623724693346E-3</c:v>
                </c:pt>
                <c:pt idx="277">
                  <c:v>1.9559164845358514E-3</c:v>
                </c:pt>
                <c:pt idx="278">
                  <c:v>2.1349505132706413E-3</c:v>
                </c:pt>
                <c:pt idx="279">
                  <c:v>1.5327067615814806E-3</c:v>
                </c:pt>
                <c:pt idx="280">
                  <c:v>1.4267687203774989E-3</c:v>
                </c:pt>
                <c:pt idx="281">
                  <c:v>1.3901254142648471E-3</c:v>
                </c:pt>
                <c:pt idx="282">
                  <c:v>1.7082014046576437E-3</c:v>
                </c:pt>
                <c:pt idx="283">
                  <c:v>1.5867037137395732E-3</c:v>
                </c:pt>
                <c:pt idx="284">
                  <c:v>1.5176008467713813E-3</c:v>
                </c:pt>
                <c:pt idx="285">
                  <c:v>1.5120041256181938E-3</c:v>
                </c:pt>
                <c:pt idx="286">
                  <c:v>1.2563376799402078E-3</c:v>
                </c:pt>
                <c:pt idx="287">
                  <c:v>1.2631760729691689E-3</c:v>
                </c:pt>
                <c:pt idx="288">
                  <c:v>1.2582845380058861E-3</c:v>
                </c:pt>
                <c:pt idx="289">
                  <c:v>1.231928379705921E-3</c:v>
                </c:pt>
                <c:pt idx="290">
                  <c:v>1.0146193619369438E-3</c:v>
                </c:pt>
                <c:pt idx="291">
                  <c:v>1.1828866341020486E-3</c:v>
                </c:pt>
                <c:pt idx="292">
                  <c:v>1.1785738420243366E-3</c:v>
                </c:pt>
                <c:pt idx="293">
                  <c:v>9.7872628477336404E-4</c:v>
                </c:pt>
                <c:pt idx="294">
                  <c:v>1.016668738579835E-3</c:v>
                </c:pt>
                <c:pt idx="295">
                  <c:v>9.9699311409324641E-4</c:v>
                </c:pt>
                <c:pt idx="296">
                  <c:v>9.3803478319934405E-4</c:v>
                </c:pt>
                <c:pt idx="297">
                  <c:v>1.0567366866541105E-3</c:v>
                </c:pt>
                <c:pt idx="298">
                  <c:v>1.0404545672185186E-3</c:v>
                </c:pt>
                <c:pt idx="299">
                  <c:v>1.1033123711645179E-3</c:v>
                </c:pt>
                <c:pt idx="300">
                  <c:v>8.596263077608737E-4</c:v>
                </c:pt>
                <c:pt idx="301">
                  <c:v>8.5087952138247541E-4</c:v>
                </c:pt>
                <c:pt idx="302">
                  <c:v>9.1906483279385756E-4</c:v>
                </c:pt>
                <c:pt idx="303">
                  <c:v>9.5453956069626482E-4</c:v>
                </c:pt>
                <c:pt idx="304">
                  <c:v>9.3664988661000808E-4</c:v>
                </c:pt>
                <c:pt idx="305">
                  <c:v>1.0469553158965201E-3</c:v>
                </c:pt>
                <c:pt idx="306">
                  <c:v>8.1059058535439303E-4</c:v>
                </c:pt>
                <c:pt idx="307">
                  <c:v>8.0126159531942087E-4</c:v>
                </c:pt>
                <c:pt idx="308">
                  <c:v>7.9214920791459431E-4</c:v>
                </c:pt>
                <c:pt idx="309">
                  <c:v>7.5009733371024588E-4</c:v>
                </c:pt>
                <c:pt idx="310">
                  <c:v>7.4378549709039712E-4</c:v>
                </c:pt>
                <c:pt idx="311">
                  <c:v>7.3585993805869339E-4</c:v>
                </c:pt>
                <c:pt idx="312">
                  <c:v>8.4574908203237668E-4</c:v>
                </c:pt>
                <c:pt idx="313">
                  <c:v>8.382545635327055E-4</c:v>
                </c:pt>
                <c:pt idx="314">
                  <c:v>7.9676062362779869E-4</c:v>
                </c:pt>
                <c:pt idx="315">
                  <c:v>6.7318023413592322E-4</c:v>
                </c:pt>
                <c:pt idx="316">
                  <c:v>6.6798200686328058E-4</c:v>
                </c:pt>
                <c:pt idx="317">
                  <c:v>7.3880585175851933E-4</c:v>
                </c:pt>
                <c:pt idx="318">
                  <c:v>8.0612082441800209E-4</c:v>
                </c:pt>
                <c:pt idx="319">
                  <c:v>7.9898047521420666E-4</c:v>
                </c:pt>
                <c:pt idx="320">
                  <c:v>9.7581678155118814E-4</c:v>
                </c:pt>
                <c:pt idx="321">
                  <c:v>7.8817348352151761E-4</c:v>
                </c:pt>
                <c:pt idx="322">
                  <c:v>7.8368602014808049E-4</c:v>
                </c:pt>
                <c:pt idx="323">
                  <c:v>6.6546847925609152E-4</c:v>
                </c:pt>
                <c:pt idx="324">
                  <c:v>6.6182005986189303E-4</c:v>
                </c:pt>
                <c:pt idx="325">
                  <c:v>6.560841571188632E-4</c:v>
                </c:pt>
                <c:pt idx="326">
                  <c:v>7.6002574376918383E-4</c:v>
                </c:pt>
                <c:pt idx="327">
                  <c:v>6.8374536095729165E-4</c:v>
                </c:pt>
                <c:pt idx="328">
                  <c:v>6.7652502479696416E-4</c:v>
                </c:pt>
                <c:pt idx="329">
                  <c:v>7.4365707621159292E-4</c:v>
                </c:pt>
                <c:pt idx="330">
                  <c:v>5.9581704334692187E-4</c:v>
                </c:pt>
                <c:pt idx="331">
                  <c:v>5.8972668996087028E-4</c:v>
                </c:pt>
                <c:pt idx="332">
                  <c:v>6.9096546645802724E-4</c:v>
                </c:pt>
                <c:pt idx="333">
                  <c:v>6.8739312358312237E-4</c:v>
                </c:pt>
                <c:pt idx="334">
                  <c:v>6.8026008885614284E-4</c:v>
                </c:pt>
                <c:pt idx="335">
                  <c:v>5.300570368195459E-4</c:v>
                </c:pt>
                <c:pt idx="336">
                  <c:v>5.2653297286667515E-4</c:v>
                </c:pt>
                <c:pt idx="337">
                  <c:v>5.2300893691639542E-4</c:v>
                </c:pt>
                <c:pt idx="338">
                  <c:v>5.5193403277037844E-4</c:v>
                </c:pt>
                <c:pt idx="339">
                  <c:v>5.4842791481511514E-4</c:v>
                </c:pt>
                <c:pt idx="340">
                  <c:v>4.7472188569272689E-4</c:v>
                </c:pt>
                <c:pt idx="341">
                  <c:v>6.0725340499118206E-4</c:v>
                </c:pt>
                <c:pt idx="342">
                  <c:v>4.9922446487250382E-4</c:v>
                </c:pt>
                <c:pt idx="343">
                  <c:v>4.9625161213212154E-4</c:v>
                </c:pt>
                <c:pt idx="344">
                  <c:v>5.2341085176275232E-4</c:v>
                </c:pt>
                <c:pt idx="345">
                  <c:v>6.2376685503740036E-4</c:v>
                </c:pt>
                <c:pt idx="346">
                  <c:v>6.1533762773061324E-4</c:v>
                </c:pt>
                <c:pt idx="347">
                  <c:v>6.1006830894322361E-4</c:v>
                </c:pt>
                <c:pt idx="348">
                  <c:v>7.4354225484825765E-4</c:v>
                </c:pt>
                <c:pt idx="349">
                  <c:v>7.3715224432080798E-4</c:v>
                </c:pt>
                <c:pt idx="350">
                  <c:v>5.9447888225344885E-4</c:v>
                </c:pt>
                <c:pt idx="351">
                  <c:v>5.5717213709926411E-4</c:v>
                </c:pt>
                <c:pt idx="352">
                  <c:v>5.5053470590916401E-4</c:v>
                </c:pt>
                <c:pt idx="353">
                  <c:v>5.7635717949589677E-4</c:v>
                </c:pt>
                <c:pt idx="354">
                  <c:v>5.7301518438603364E-4</c:v>
                </c:pt>
                <c:pt idx="355">
                  <c:v>6.3286934629025395E-4</c:v>
                </c:pt>
                <c:pt idx="356">
                  <c:v>6.235163032804439E-4</c:v>
                </c:pt>
                <c:pt idx="357">
                  <c:v>6.5316752245075948E-4</c:v>
                </c:pt>
                <c:pt idx="358">
                  <c:v>6.4125210127274207E-4</c:v>
                </c:pt>
                <c:pt idx="359">
                  <c:v>6.3322951440762947E-4</c:v>
                </c:pt>
                <c:pt idx="360">
                  <c:v>6.3000671302021146E-4</c:v>
                </c:pt>
                <c:pt idx="361">
                  <c:v>6.4806779398353159E-4</c:v>
                </c:pt>
                <c:pt idx="362">
                  <c:v>5.8145137179244381E-4</c:v>
                </c:pt>
                <c:pt idx="363">
                  <c:v>5.7828245784112878E-4</c:v>
                </c:pt>
                <c:pt idx="364">
                  <c:v>5.9747065922564695E-4</c:v>
                </c:pt>
                <c:pt idx="365">
                  <c:v>5.9435062791882804E-4</c:v>
                </c:pt>
                <c:pt idx="366">
                  <c:v>5.9123061840538071E-4</c:v>
                </c:pt>
                <c:pt idx="367">
                  <c:v>6.4587207472532578E-4</c:v>
                </c:pt>
                <c:pt idx="368">
                  <c:v>5.8075953447600309E-4</c:v>
                </c:pt>
                <c:pt idx="369">
                  <c:v>5.7662943026272849E-4</c:v>
                </c:pt>
                <c:pt idx="370">
                  <c:v>6.6757662685373636E-4</c:v>
                </c:pt>
                <c:pt idx="371">
                  <c:v>7.5615077920901592E-4</c:v>
                </c:pt>
                <c:pt idx="372">
                  <c:v>9.0781548102946059E-4</c:v>
                </c:pt>
                <c:pt idx="373">
                  <c:v>9.0881221096605317E-4</c:v>
                </c:pt>
                <c:pt idx="374">
                  <c:v>7.6126261170332869E-4</c:v>
                </c:pt>
                <c:pt idx="375">
                  <c:v>7.5811072660365874E-4</c:v>
                </c:pt>
                <c:pt idx="376">
                  <c:v>7.5495886398260358E-4</c:v>
                </c:pt>
                <c:pt idx="377">
                  <c:v>9.2567485336190385E-4</c:v>
                </c:pt>
                <c:pt idx="378">
                  <c:v>8.5825334170856044E-4</c:v>
                </c:pt>
                <c:pt idx="379">
                  <c:v>8.6151808984362389E-4</c:v>
                </c:pt>
                <c:pt idx="380">
                  <c:v>8.6728209994927621E-4</c:v>
                </c:pt>
                <c:pt idx="381">
                  <c:v>8.6401587247122611E-4</c:v>
                </c:pt>
                <c:pt idx="382">
                  <c:v>8.7153001432810644E-4</c:v>
                </c:pt>
                <c:pt idx="383">
                  <c:v>8.6822289207154541E-4</c:v>
                </c:pt>
                <c:pt idx="384">
                  <c:v>8.699332028600323E-4</c:v>
                </c:pt>
                <c:pt idx="385">
                  <c:v>8.0002819029910996E-4</c:v>
                </c:pt>
                <c:pt idx="386">
                  <c:v>8.4140627868014152E-4</c:v>
                </c:pt>
                <c:pt idx="387">
                  <c:v>8.7178135075213954E-4</c:v>
                </c:pt>
                <c:pt idx="388">
                  <c:v>8.6840936603073751E-4</c:v>
                </c:pt>
                <c:pt idx="389">
                  <c:v>8.9878414093068413E-4</c:v>
                </c:pt>
                <c:pt idx="390">
                  <c:v>1.0156108506895287E-3</c:v>
                </c:pt>
                <c:pt idx="391">
                  <c:v>1.022432881746147E-3</c:v>
                </c:pt>
                <c:pt idx="392">
                  <c:v>9.4948773727085976E-4</c:v>
                </c:pt>
                <c:pt idx="393">
                  <c:v>1.1265295442770093E-3</c:v>
                </c:pt>
                <c:pt idx="394">
                  <c:v>1.128781801299688E-3</c:v>
                </c:pt>
                <c:pt idx="395">
                  <c:v>1.1252710012051256E-3</c:v>
                </c:pt>
                <c:pt idx="396">
                  <c:v>9.8628007350561649E-4</c:v>
                </c:pt>
                <c:pt idx="397">
                  <c:v>9.9195037531704666E-4</c:v>
                </c:pt>
                <c:pt idx="398">
                  <c:v>9.5275187310228779E-4</c:v>
                </c:pt>
                <c:pt idx="399">
                  <c:v>9.9513074558596286E-4</c:v>
                </c:pt>
                <c:pt idx="400">
                  <c:v>1.0009540105842406E-3</c:v>
                </c:pt>
                <c:pt idx="401">
                  <c:v>9.774850650198807E-4</c:v>
                </c:pt>
                <c:pt idx="402">
                  <c:v>1.1216961805142803E-3</c:v>
                </c:pt>
                <c:pt idx="403">
                  <c:v>1.130225512721308E-3</c:v>
                </c:pt>
                <c:pt idx="404">
                  <c:v>1.14266317093996E-3</c:v>
                </c:pt>
                <c:pt idx="405">
                  <c:v>1.1388735144589332E-3</c:v>
                </c:pt>
                <c:pt idx="406">
                  <c:v>1.1081289988218686E-3</c:v>
                </c:pt>
                <c:pt idx="407">
                  <c:v>9.983421108188549E-4</c:v>
                </c:pt>
                <c:pt idx="408">
                  <c:v>9.9448067006486433E-4</c:v>
                </c:pt>
                <c:pt idx="409">
                  <c:v>9.5197843739959834E-4</c:v>
                </c:pt>
                <c:pt idx="410">
                  <c:v>9.4811721235461106E-4</c:v>
                </c:pt>
                <c:pt idx="411">
                  <c:v>9.2011360400184915E-4</c:v>
                </c:pt>
                <c:pt idx="412">
                  <c:v>9.2678853977584143E-4</c:v>
                </c:pt>
                <c:pt idx="413">
                  <c:v>8.4339440947103143E-4</c:v>
                </c:pt>
                <c:pt idx="414">
                  <c:v>8.0719948644260341E-4</c:v>
                </c:pt>
                <c:pt idx="415">
                  <c:v>8.0885262704224049E-4</c:v>
                </c:pt>
                <c:pt idx="416">
                  <c:v>8.8867844497589311E-4</c:v>
                </c:pt>
                <c:pt idx="417">
                  <c:v>8.8463081452320221E-4</c:v>
                </c:pt>
                <c:pt idx="418">
                  <c:v>8.868525487487444E-4</c:v>
                </c:pt>
                <c:pt idx="419">
                  <c:v>1.0147830202384643E-3</c:v>
                </c:pt>
                <c:pt idx="420">
                  <c:v>9.2829297466237451E-4</c:v>
                </c:pt>
                <c:pt idx="421">
                  <c:v>9.3315249711710933E-4</c:v>
                </c:pt>
                <c:pt idx="422">
                  <c:v>9.3347140673407422E-4</c:v>
                </c:pt>
                <c:pt idx="423">
                  <c:v>9.2929591579011389E-4</c:v>
                </c:pt>
                <c:pt idx="424">
                  <c:v>9.3078486019037589E-4</c:v>
                </c:pt>
                <c:pt idx="425">
                  <c:v>9.3348170405972036E-4</c:v>
                </c:pt>
                <c:pt idx="426">
                  <c:v>8.4453914085843684E-4</c:v>
                </c:pt>
                <c:pt idx="427">
                  <c:v>8.497511942692509E-4</c:v>
                </c:pt>
                <c:pt idx="428">
                  <c:v>8.9611838381872453E-4</c:v>
                </c:pt>
                <c:pt idx="429">
                  <c:v>8.9180111722183208E-4</c:v>
                </c:pt>
                <c:pt idx="430">
                  <c:v>8.4855748867457726E-4</c:v>
                </c:pt>
                <c:pt idx="431">
                  <c:v>8.5281130664899491E-4</c:v>
                </c:pt>
                <c:pt idx="432">
                  <c:v>9.8003222941126216E-4</c:v>
                </c:pt>
                <c:pt idx="433">
                  <c:v>9.8066084061161629E-4</c:v>
                </c:pt>
                <c:pt idx="434">
                  <c:v>9.7625474422793597E-4</c:v>
                </c:pt>
                <c:pt idx="435">
                  <c:v>9.361823825176582E-4</c:v>
                </c:pt>
                <c:pt idx="436">
                  <c:v>9.341892644796105E-4</c:v>
                </c:pt>
                <c:pt idx="437">
                  <c:v>9.2973171683830664E-4</c:v>
                </c:pt>
                <c:pt idx="438">
                  <c:v>9.2890524489393602E-4</c:v>
                </c:pt>
                <c:pt idx="439">
                  <c:v>9.7686087970361049E-4</c:v>
                </c:pt>
                <c:pt idx="440">
                  <c:v>9.3335875458201299E-4</c:v>
                </c:pt>
                <c:pt idx="441">
                  <c:v>9.2881861177956254E-4</c:v>
                </c:pt>
                <c:pt idx="442">
                  <c:v>9.3045664011671839E-4</c:v>
                </c:pt>
                <c:pt idx="443">
                  <c:v>1.0702479962046529E-3</c:v>
                </c:pt>
                <c:pt idx="444">
                  <c:v>1.0656462609855066E-3</c:v>
                </c:pt>
                <c:pt idx="445">
                  <c:v>1.0653061479670232E-3</c:v>
                </c:pt>
                <c:pt idx="446">
                  <c:v>1.1562641591528968E-3</c:v>
                </c:pt>
                <c:pt idx="447">
                  <c:v>1.0589180501066196E-3</c:v>
                </c:pt>
                <c:pt idx="448">
                  <c:v>1.0585361642727765E-3</c:v>
                </c:pt>
                <c:pt idx="449">
                  <c:v>9.6343424365755311E-4</c:v>
                </c:pt>
                <c:pt idx="450">
                  <c:v>9.5877074759812247E-4</c:v>
                </c:pt>
                <c:pt idx="451">
                  <c:v>1.0062488207904926E-3</c:v>
                </c:pt>
                <c:pt idx="452">
                  <c:v>1.0015596835386365E-3</c:v>
                </c:pt>
                <c:pt idx="453">
                  <c:v>9.9687059263994923E-4</c:v>
                </c:pt>
                <c:pt idx="454">
                  <c:v>9.4914856223801268E-4</c:v>
                </c:pt>
                <c:pt idx="455">
                  <c:v>9.4836758261164381E-4</c:v>
                </c:pt>
                <c:pt idx="456">
                  <c:v>9.4363992756914825E-4</c:v>
                </c:pt>
                <c:pt idx="457">
                  <c:v>9.4149593089669771E-4</c:v>
                </c:pt>
                <c:pt idx="458">
                  <c:v>9.3675534862802255E-4</c:v>
                </c:pt>
                <c:pt idx="459">
                  <c:v>9.2945724252695378E-4</c:v>
                </c:pt>
                <c:pt idx="460">
                  <c:v>9.7607761236198696E-4</c:v>
                </c:pt>
                <c:pt idx="461">
                  <c:v>1.0677868573771767E-3</c:v>
                </c:pt>
                <c:pt idx="462">
                  <c:v>1.110605716421873E-3</c:v>
                </c:pt>
                <c:pt idx="463">
                  <c:v>1.1043213784040771E-3</c:v>
                </c:pt>
                <c:pt idx="464">
                  <c:v>1.107247489235534E-3</c:v>
                </c:pt>
                <c:pt idx="465">
                  <c:v>1.1981417919335934E-3</c:v>
                </c:pt>
                <c:pt idx="466">
                  <c:v>1.191699730254029E-3</c:v>
                </c:pt>
                <c:pt idx="467">
                  <c:v>1.1391548053391422E-3</c:v>
                </c:pt>
                <c:pt idx="468">
                  <c:v>9.9660423289672675E-4</c:v>
                </c:pt>
                <c:pt idx="469">
                  <c:v>9.9043030363761054E-4</c:v>
                </c:pt>
                <c:pt idx="470">
                  <c:v>1.0336069657982199E-3</c:v>
                </c:pt>
                <c:pt idx="471">
                  <c:v>1.0273779850862169E-3</c:v>
                </c:pt>
                <c:pt idx="472">
                  <c:v>1.0268526268512078E-3</c:v>
                </c:pt>
                <c:pt idx="473">
                  <c:v>1.0220458424507908E-3</c:v>
                </c:pt>
                <c:pt idx="474">
                  <c:v>9.2103526361925659E-4</c:v>
                </c:pt>
                <c:pt idx="475">
                  <c:v>9.1749232072652835E-4</c:v>
                </c:pt>
                <c:pt idx="476">
                  <c:v>9.5818145410923026E-4</c:v>
                </c:pt>
                <c:pt idx="477">
                  <c:v>9.5338181264226619E-4</c:v>
                </c:pt>
                <c:pt idx="478">
                  <c:v>9.4860500101920484E-4</c:v>
                </c:pt>
                <c:pt idx="479">
                  <c:v>9.4380533877256386E-4</c:v>
                </c:pt>
                <c:pt idx="480">
                  <c:v>9.3899444772103686E-4</c:v>
                </c:pt>
                <c:pt idx="481">
                  <c:v>9.3419493753230348E-4</c:v>
                </c:pt>
                <c:pt idx="482">
                  <c:v>1.0254628284723309E-3</c:v>
                </c:pt>
                <c:pt idx="483">
                  <c:v>1.0717081581422478E-3</c:v>
                </c:pt>
                <c:pt idx="484">
                  <c:v>1.065399940233891E-3</c:v>
                </c:pt>
                <c:pt idx="485">
                  <c:v>9.1629066847843076E-4</c:v>
                </c:pt>
                <c:pt idx="486">
                  <c:v>9.555685454023838E-4</c:v>
                </c:pt>
                <c:pt idx="487">
                  <c:v>9.5611826962269401E-4</c:v>
                </c:pt>
                <c:pt idx="488">
                  <c:v>8.5497033542542315E-4</c:v>
                </c:pt>
                <c:pt idx="489">
                  <c:v>8.5014764396219552E-4</c:v>
                </c:pt>
                <c:pt idx="490">
                  <c:v>8.4888743627400585E-4</c:v>
                </c:pt>
                <c:pt idx="491">
                  <c:v>8.9241276733532558E-4</c:v>
                </c:pt>
                <c:pt idx="492">
                  <c:v>8.8758011362675298E-4</c:v>
                </c:pt>
                <c:pt idx="493">
                  <c:v>8.8274750704363453E-4</c:v>
                </c:pt>
                <c:pt idx="494">
                  <c:v>8.7789371680054213E-4</c:v>
                </c:pt>
                <c:pt idx="495">
                  <c:v>8.7306132125604624E-4</c:v>
                </c:pt>
                <c:pt idx="496">
                  <c:v>8.6701812611834363E-4</c:v>
                </c:pt>
                <c:pt idx="497">
                  <c:v>1.0554238778432547E-3</c:v>
                </c:pt>
                <c:pt idx="498">
                  <c:v>1.0505973238811709E-3</c:v>
                </c:pt>
                <c:pt idx="499">
                  <c:v>1.0516763051315714E-3</c:v>
                </c:pt>
                <c:pt idx="500">
                  <c:v>9.4967858289755317E-4</c:v>
                </c:pt>
                <c:pt idx="501">
                  <c:v>9.4482532795929649E-4</c:v>
                </c:pt>
                <c:pt idx="502">
                  <c:v>9.3997212040355818E-4</c:v>
                </c:pt>
                <c:pt idx="503">
                  <c:v>9.3912781917416556E-4</c:v>
                </c:pt>
                <c:pt idx="504">
                  <c:v>9.3425388287685682E-4</c:v>
                </c:pt>
                <c:pt idx="505">
                  <c:v>9.8514553650129997E-4</c:v>
                </c:pt>
                <c:pt idx="506">
                  <c:v>1.0815863658262394E-3</c:v>
                </c:pt>
                <c:pt idx="507">
                  <c:v>9.781268356682288E-4</c:v>
                </c:pt>
                <c:pt idx="508">
                  <c:v>9.7882257392444818E-4</c:v>
                </c:pt>
                <c:pt idx="509">
                  <c:v>9.8524757331093179E-4</c:v>
                </c:pt>
                <c:pt idx="510">
                  <c:v>1.0303690888407136E-3</c:v>
                </c:pt>
                <c:pt idx="511">
                  <c:v>1.0313577703286471E-3</c:v>
                </c:pt>
                <c:pt idx="512">
                  <c:v>1.1439527139798708E-3</c:v>
                </c:pt>
                <c:pt idx="513">
                  <c:v>1.138838563505441E-3</c:v>
                </c:pt>
                <c:pt idx="514">
                  <c:v>1.0907212671397986E-3</c:v>
                </c:pt>
                <c:pt idx="515">
                  <c:v>1.0970876116486944E-3</c:v>
                </c:pt>
                <c:pt idx="516">
                  <c:v>1.0918804982914974E-3</c:v>
                </c:pt>
                <c:pt idx="517">
                  <c:v>1.0933395271834415E-3</c:v>
                </c:pt>
                <c:pt idx="518">
                  <c:v>1.1929523403235774E-3</c:v>
                </c:pt>
                <c:pt idx="519">
                  <c:v>1.2080036901659225E-3</c:v>
                </c:pt>
                <c:pt idx="520">
                  <c:v>1.1711654916697976E-3</c:v>
                </c:pt>
                <c:pt idx="521">
                  <c:v>1.1844806002610712E-3</c:v>
                </c:pt>
                <c:pt idx="522">
                  <c:v>1.3445814699228668E-3</c:v>
                </c:pt>
                <c:pt idx="523">
                  <c:v>1.399838628109044E-3</c:v>
                </c:pt>
                <c:pt idx="524">
                  <c:v>1.394069918032214E-3</c:v>
                </c:pt>
                <c:pt idx="525">
                  <c:v>1.4460120145837634E-3</c:v>
                </c:pt>
                <c:pt idx="526">
                  <c:v>1.5166366641509736E-3</c:v>
                </c:pt>
                <c:pt idx="527">
                  <c:v>1.3890190726730291E-3</c:v>
                </c:pt>
                <c:pt idx="528">
                  <c:v>1.565257144244074E-3</c:v>
                </c:pt>
                <c:pt idx="529">
                  <c:v>1.6497583276617208E-3</c:v>
                </c:pt>
                <c:pt idx="530">
                  <c:v>1.8362315263552975E-3</c:v>
                </c:pt>
                <c:pt idx="531">
                  <c:v>1.9526134396883614E-3</c:v>
                </c:pt>
                <c:pt idx="532">
                  <c:v>1.9459843346757851E-3</c:v>
                </c:pt>
                <c:pt idx="533">
                  <c:v>1.8730697160973871E-3</c:v>
                </c:pt>
                <c:pt idx="534">
                  <c:v>2.1003568379154456E-3</c:v>
                </c:pt>
                <c:pt idx="535">
                  <c:v>2.1772317304093705E-3</c:v>
                </c:pt>
                <c:pt idx="536">
                  <c:v>2.4761898520440319E-3</c:v>
                </c:pt>
                <c:pt idx="537">
                  <c:v>2.4686726947448457E-3</c:v>
                </c:pt>
                <c:pt idx="538">
                  <c:v>2.5389406298644002E-3</c:v>
                </c:pt>
                <c:pt idx="539">
                  <c:v>2.7038935684504197E-3</c:v>
                </c:pt>
                <c:pt idx="540">
                  <c:v>2.6953465328452223E-3</c:v>
                </c:pt>
                <c:pt idx="541">
                  <c:v>2.8126229998159018E-3</c:v>
                </c:pt>
                <c:pt idx="542">
                  <c:v>3.0718915431884324E-3</c:v>
                </c:pt>
                <c:pt idx="543">
                  <c:v>3.2136505293037924E-3</c:v>
                </c:pt>
                <c:pt idx="544">
                  <c:v>3.3918662082556808E-3</c:v>
                </c:pt>
                <c:pt idx="545">
                  <c:v>4.126081464494725E-3</c:v>
                </c:pt>
                <c:pt idx="546">
                  <c:v>4.1154969229243018E-3</c:v>
                </c:pt>
                <c:pt idx="547">
                  <c:v>4.3998402576000172E-3</c:v>
                </c:pt>
                <c:pt idx="548">
                  <c:v>4.9406845778468536E-3</c:v>
                </c:pt>
                <c:pt idx="549">
                  <c:v>5.2147803848649425E-3</c:v>
                </c:pt>
                <c:pt idx="550">
                  <c:v>5.4365992705001512E-3</c:v>
                </c:pt>
                <c:pt idx="551">
                  <c:v>5.95054562664843E-3</c:v>
                </c:pt>
                <c:pt idx="552">
                  <c:v>5.9376919671877641E-3</c:v>
                </c:pt>
                <c:pt idx="553">
                  <c:v>6.1809871779739843E-3</c:v>
                </c:pt>
                <c:pt idx="554">
                  <c:v>7.1273238853884462E-3</c:v>
                </c:pt>
                <c:pt idx="555">
                  <c:v>7.1138549896467675E-3</c:v>
                </c:pt>
                <c:pt idx="556">
                  <c:v>8.4712127299025712E-3</c:v>
                </c:pt>
                <c:pt idx="557">
                  <c:v>9.0811356894470747E-3</c:v>
                </c:pt>
                <c:pt idx="558">
                  <c:v>1.0110569294342351E-2</c:v>
                </c:pt>
                <c:pt idx="559">
                  <c:v>1.2312707178321499E-2</c:v>
                </c:pt>
                <c:pt idx="560">
                  <c:v>1.3114526744571474E-2</c:v>
                </c:pt>
                <c:pt idx="561">
                  <c:v>1.309848571167538E-2</c:v>
                </c:pt>
                <c:pt idx="562">
                  <c:v>1.697200265502959E-2</c:v>
                </c:pt>
                <c:pt idx="563">
                  <c:v>2.1484959351830545E-2</c:v>
                </c:pt>
                <c:pt idx="564">
                  <c:v>2.1468182283925219E-2</c:v>
                </c:pt>
                <c:pt idx="565">
                  <c:v>2.4727340575031276E-2</c:v>
                </c:pt>
                <c:pt idx="566">
                  <c:v>2.4542044801159485E-2</c:v>
                </c:pt>
                <c:pt idx="567">
                  <c:v>2.4524897695006681E-2</c:v>
                </c:pt>
                <c:pt idx="568">
                  <c:v>2.9408325542359701E-2</c:v>
                </c:pt>
                <c:pt idx="569">
                  <c:v>3.2855153248717128E-2</c:v>
                </c:pt>
                <c:pt idx="570">
                  <c:v>3.3172105595477695E-2</c:v>
                </c:pt>
                <c:pt idx="571">
                  <c:v>4.0090845099439013E-2</c:v>
                </c:pt>
                <c:pt idx="572">
                  <c:v>4.0072389610597579E-2</c:v>
                </c:pt>
                <c:pt idx="573">
                  <c:v>4.0050358704682404E-2</c:v>
                </c:pt>
                <c:pt idx="574">
                  <c:v>4.3661779070809453E-2</c:v>
                </c:pt>
                <c:pt idx="575">
                  <c:v>6.1608442542844345E-2</c:v>
                </c:pt>
                <c:pt idx="576">
                  <c:v>6.2251106515813628E-2</c:v>
                </c:pt>
                <c:pt idx="577">
                  <c:v>6.3589620162341196E-2</c:v>
                </c:pt>
                <c:pt idx="578">
                  <c:v>7.095346303558081E-2</c:v>
                </c:pt>
                <c:pt idx="579">
                  <c:v>7.6403406968554827E-2</c:v>
                </c:pt>
                <c:pt idx="580">
                  <c:v>8.6781658924394101E-2</c:v>
                </c:pt>
                <c:pt idx="581">
                  <c:v>9.4508619870838056E-2</c:v>
                </c:pt>
                <c:pt idx="582">
                  <c:v>0.10172658189292272</c:v>
                </c:pt>
                <c:pt idx="583">
                  <c:v>0.11752804612407004</c:v>
                </c:pt>
                <c:pt idx="584">
                  <c:v>0.12899066443109761</c:v>
                </c:pt>
                <c:pt idx="585">
                  <c:v>0.13936842234762006</c:v>
                </c:pt>
                <c:pt idx="586">
                  <c:v>0.15454175850406854</c:v>
                </c:pt>
                <c:pt idx="587">
                  <c:v>0.17914225045512275</c:v>
                </c:pt>
                <c:pt idx="588">
                  <c:v>0.18324021807241397</c:v>
                </c:pt>
                <c:pt idx="589">
                  <c:v>0.2106689033423359</c:v>
                </c:pt>
                <c:pt idx="590">
                  <c:v>0.22258116579264942</c:v>
                </c:pt>
                <c:pt idx="591">
                  <c:v>0.22783710064400184</c:v>
                </c:pt>
                <c:pt idx="592">
                  <c:v>0.24046991040441271</c:v>
                </c:pt>
                <c:pt idx="593">
                  <c:v>0.24723401810119014</c:v>
                </c:pt>
                <c:pt idx="594">
                  <c:v>0.25342651590840992</c:v>
                </c:pt>
                <c:pt idx="595">
                  <c:v>0.2593355518701338</c:v>
                </c:pt>
                <c:pt idx="596">
                  <c:v>0.25807507722315187</c:v>
                </c:pt>
                <c:pt idx="597">
                  <c:v>0.25306567909507593</c:v>
                </c:pt>
                <c:pt idx="598">
                  <c:v>0.23272123459871594</c:v>
                </c:pt>
                <c:pt idx="599">
                  <c:v>0.22444589359902906</c:v>
                </c:pt>
                <c:pt idx="600">
                  <c:v>0.20784183408318438</c:v>
                </c:pt>
                <c:pt idx="601">
                  <c:v>0.2001784475967229</c:v>
                </c:pt>
                <c:pt idx="602">
                  <c:v>0.17534524536786891</c:v>
                </c:pt>
                <c:pt idx="603">
                  <c:v>0.14520593281142283</c:v>
                </c:pt>
                <c:pt idx="604">
                  <c:v>4.3890541241286239E-2</c:v>
                </c:pt>
                <c:pt idx="605">
                  <c:v>4.3874376826997685E-2</c:v>
                </c:pt>
                <c:pt idx="606">
                  <c:v>4.3858213358978465E-2</c:v>
                </c:pt>
                <c:pt idx="607">
                  <c:v>5.3442839021243345E-3</c:v>
                </c:pt>
                <c:pt idx="608">
                  <c:v>5.3301319672843378E-3</c:v>
                </c:pt>
                <c:pt idx="609">
                  <c:v>5.3913763123758169E-3</c:v>
                </c:pt>
                <c:pt idx="610">
                  <c:v>5.066008639139391E-3</c:v>
                </c:pt>
                <c:pt idx="611">
                  <c:v>4.4863045020753986E-3</c:v>
                </c:pt>
                <c:pt idx="612">
                  <c:v>4.0423080781253245E-3</c:v>
                </c:pt>
                <c:pt idx="613">
                  <c:v>2.8410262332586376E-3</c:v>
                </c:pt>
                <c:pt idx="614">
                  <c:v>2.2685211918043423E-3</c:v>
                </c:pt>
                <c:pt idx="615">
                  <c:v>2.0695291697871631E-3</c:v>
                </c:pt>
                <c:pt idx="616">
                  <c:v>1.9235366791974583E-3</c:v>
                </c:pt>
                <c:pt idx="617">
                  <c:v>1.6747876356399049E-3</c:v>
                </c:pt>
                <c:pt idx="618">
                  <c:v>1.5487583306069326E-3</c:v>
                </c:pt>
                <c:pt idx="619">
                  <c:v>1.4459668470453004E-3</c:v>
                </c:pt>
                <c:pt idx="620">
                  <c:v>1.2990807361975339E-3</c:v>
                </c:pt>
                <c:pt idx="621">
                  <c:v>1.2170433709288156E-3</c:v>
                </c:pt>
                <c:pt idx="622">
                  <c:v>1.1359148064660931E-3</c:v>
                </c:pt>
                <c:pt idx="623">
                  <c:v>1.0679098847618295E-3</c:v>
                </c:pt>
                <c:pt idx="624">
                  <c:v>1.0037062582594375E-3</c:v>
                </c:pt>
                <c:pt idx="625">
                  <c:v>9.5097337648004324E-4</c:v>
                </c:pt>
                <c:pt idx="626">
                  <c:v>1.2796080878602731E-3</c:v>
                </c:pt>
                <c:pt idx="627">
                  <c:v>1.2195421671838125E-3</c:v>
                </c:pt>
                <c:pt idx="628">
                  <c:v>1.1692553427828951E-3</c:v>
                </c:pt>
                <c:pt idx="629">
                  <c:v>9.0741314869906948E-4</c:v>
                </c:pt>
                <c:pt idx="630">
                  <c:v>8.827979241666082E-4</c:v>
                </c:pt>
                <c:pt idx="631">
                  <c:v>8.611241642241807E-4</c:v>
                </c:pt>
                <c:pt idx="632">
                  <c:v>9.0548077207546363E-4</c:v>
                </c:pt>
                <c:pt idx="633">
                  <c:v>8.7555732318154588E-4</c:v>
                </c:pt>
                <c:pt idx="634">
                  <c:v>9.6659350785899191E-4</c:v>
                </c:pt>
                <c:pt idx="635">
                  <c:v>1.249273600725205E-3</c:v>
                </c:pt>
                <c:pt idx="636">
                  <c:v>1.2377241842120466E-3</c:v>
                </c:pt>
                <c:pt idx="637">
                  <c:v>1.0423604372143129E-3</c:v>
                </c:pt>
                <c:pt idx="638">
                  <c:v>1.028969460819596E-3</c:v>
                </c:pt>
                <c:pt idx="639">
                  <c:v>1.0144505202843044E-3</c:v>
                </c:pt>
                <c:pt idx="640">
                  <c:v>1.0494836138408223E-3</c:v>
                </c:pt>
                <c:pt idx="641">
                  <c:v>1.0448387356909949E-3</c:v>
                </c:pt>
                <c:pt idx="642">
                  <c:v>1.0333063263347065E-3</c:v>
                </c:pt>
                <c:pt idx="643">
                  <c:v>9.2642971201394074E-4</c:v>
                </c:pt>
                <c:pt idx="644">
                  <c:v>1.0132458169808179E-3</c:v>
                </c:pt>
                <c:pt idx="645">
                  <c:v>1.0033395554509656E-3</c:v>
                </c:pt>
                <c:pt idx="646">
                  <c:v>9.0553551991202029E-4</c:v>
                </c:pt>
                <c:pt idx="647">
                  <c:v>9.0100687357600742E-4</c:v>
                </c:pt>
                <c:pt idx="648">
                  <c:v>8.929416290162389E-4</c:v>
                </c:pt>
                <c:pt idx="649">
                  <c:v>1.0239051372224082E-3</c:v>
                </c:pt>
                <c:pt idx="650">
                  <c:v>1.0193938784957271E-3</c:v>
                </c:pt>
                <c:pt idx="651">
                  <c:v>1.0148826563468091E-3</c:v>
                </c:pt>
                <c:pt idx="652">
                  <c:v>7.8154227790567068E-4</c:v>
                </c:pt>
                <c:pt idx="653">
                  <c:v>7.7704964278261222E-4</c:v>
                </c:pt>
                <c:pt idx="654">
                  <c:v>7.7255704305391796E-4</c:v>
                </c:pt>
                <c:pt idx="655">
                  <c:v>8.0769327822188439E-4</c:v>
                </c:pt>
                <c:pt idx="656">
                  <c:v>8.0323013812151167E-4</c:v>
                </c:pt>
                <c:pt idx="657">
                  <c:v>7.9876703296332253E-4</c:v>
                </c:pt>
                <c:pt idx="658">
                  <c:v>7.4869422414110287E-4</c:v>
                </c:pt>
                <c:pt idx="659">
                  <c:v>7.8885850083120477E-4</c:v>
                </c:pt>
                <c:pt idx="660">
                  <c:v>7.8440105494813968E-4</c:v>
                </c:pt>
                <c:pt idx="661">
                  <c:v>7.8094985121225061E-4</c:v>
                </c:pt>
                <c:pt idx="662">
                  <c:v>7.7648672055493132E-4</c:v>
                </c:pt>
                <c:pt idx="663">
                  <c:v>7.6800859352522954E-4</c:v>
                </c:pt>
                <c:pt idx="664">
                  <c:v>7.1814524318315927E-4</c:v>
                </c:pt>
                <c:pt idx="665">
                  <c:v>6.6932620880800326E-4</c:v>
                </c:pt>
                <c:pt idx="666">
                  <c:v>6.6406382034679657E-4</c:v>
                </c:pt>
                <c:pt idx="667">
                  <c:v>6.5963597144239332E-4</c:v>
                </c:pt>
                <c:pt idx="668">
                  <c:v>6.9953777376540089E-4</c:v>
                </c:pt>
                <c:pt idx="669">
                  <c:v>6.9153052770940871E-4</c:v>
                </c:pt>
                <c:pt idx="670">
                  <c:v>8.1942855717140849E-4</c:v>
                </c:pt>
                <c:pt idx="671">
                  <c:v>1.0355279070991708E-3</c:v>
                </c:pt>
                <c:pt idx="672">
                  <c:v>1.03114437682771E-3</c:v>
                </c:pt>
                <c:pt idx="673">
                  <c:v>1.024084217122718E-3</c:v>
                </c:pt>
                <c:pt idx="674">
                  <c:v>8.4373925903120201E-4</c:v>
                </c:pt>
                <c:pt idx="675">
                  <c:v>8.3614975205966379E-4</c:v>
                </c:pt>
                <c:pt idx="676">
                  <c:v>8.7559192078815059E-4</c:v>
                </c:pt>
                <c:pt idx="677">
                  <c:v>9.5885330887848872E-4</c:v>
                </c:pt>
                <c:pt idx="678">
                  <c:v>9.4839197529084779E-4</c:v>
                </c:pt>
                <c:pt idx="679">
                  <c:v>9.8758241012070875E-4</c:v>
                </c:pt>
                <c:pt idx="680">
                  <c:v>9.3969219070341747E-4</c:v>
                </c:pt>
                <c:pt idx="681">
                  <c:v>9.2599791930029444E-4</c:v>
                </c:pt>
                <c:pt idx="682">
                  <c:v>8.7858712126356875E-4</c:v>
                </c:pt>
                <c:pt idx="683">
                  <c:v>8.311766490112474E-4</c:v>
                </c:pt>
                <c:pt idx="684">
                  <c:v>8.2375897957209928E-4</c:v>
                </c:pt>
                <c:pt idx="685">
                  <c:v>9.4829517820260083E-4</c:v>
                </c:pt>
                <c:pt idx="686">
                  <c:v>9.8694673763816327E-4</c:v>
                </c:pt>
                <c:pt idx="687">
                  <c:v>9.7655977294229654E-4</c:v>
                </c:pt>
                <c:pt idx="688">
                  <c:v>1.0187594289473769E-3</c:v>
                </c:pt>
                <c:pt idx="689">
                  <c:v>1.0144798266515228E-3</c:v>
                </c:pt>
                <c:pt idx="690">
                  <c:v>1.0102002563198967E-3</c:v>
                </c:pt>
                <c:pt idx="691">
                  <c:v>8.3772064291042793E-4</c:v>
                </c:pt>
                <c:pt idx="692">
                  <c:v>9.624098695526648E-4</c:v>
                </c:pt>
                <c:pt idx="693">
                  <c:v>9.6053035352795639E-4</c:v>
                </c:pt>
                <c:pt idx="694">
                  <c:v>1.1300658472841215E-3</c:v>
                </c:pt>
                <c:pt idx="695">
                  <c:v>1.1257536059571529E-3</c:v>
                </c:pt>
                <c:pt idx="696">
                  <c:v>1.0351272440088702E-3</c:v>
                </c:pt>
                <c:pt idx="697">
                  <c:v>1.0506138943430676E-3</c:v>
                </c:pt>
                <c:pt idx="698">
                  <c:v>1.0022334750805621E-3</c:v>
                </c:pt>
                <c:pt idx="699">
                  <c:v>1.0094451429663784E-3</c:v>
                </c:pt>
                <c:pt idx="700">
                  <c:v>1.0632178123237764E-3</c:v>
                </c:pt>
                <c:pt idx="701">
                  <c:v>1.2841068184651541E-3</c:v>
                </c:pt>
                <c:pt idx="702">
                  <c:v>1.2796020977060164E-3</c:v>
                </c:pt>
                <c:pt idx="703">
                  <c:v>1.3307189437227857E-3</c:v>
                </c:pt>
                <c:pt idx="704">
                  <c:v>1.0989874940445445E-3</c:v>
                </c:pt>
                <c:pt idx="705">
                  <c:v>1.1031951793983945E-3</c:v>
                </c:pt>
                <c:pt idx="706">
                  <c:v>1.10153299039819E-3</c:v>
                </c:pt>
                <c:pt idx="707">
                  <c:v>1.1887892167725348E-3</c:v>
                </c:pt>
                <c:pt idx="708">
                  <c:v>1.1905562773513411E-3</c:v>
                </c:pt>
                <c:pt idx="709">
                  <c:v>1.1428617923066658E-3</c:v>
                </c:pt>
                <c:pt idx="710">
                  <c:v>1.1382362042046635E-3</c:v>
                </c:pt>
                <c:pt idx="711">
                  <c:v>1.1413185403486494E-3</c:v>
                </c:pt>
                <c:pt idx="712">
                  <c:v>1.1413232640041743E-3</c:v>
                </c:pt>
                <c:pt idx="713">
                  <c:v>1.1366471923832308E-3</c:v>
                </c:pt>
                <c:pt idx="714">
                  <c:v>1.139698802939402E-3</c:v>
                </c:pt>
                <c:pt idx="715">
                  <c:v>1.0552246068180231E-3</c:v>
                </c:pt>
                <c:pt idx="716">
                  <c:v>1.1459971235327918E-3</c:v>
                </c:pt>
                <c:pt idx="717">
                  <c:v>1.155683000053537E-3</c:v>
                </c:pt>
                <c:pt idx="718">
                  <c:v>1.1573720868952881E-3</c:v>
                </c:pt>
                <c:pt idx="719">
                  <c:v>1.1038590926086473E-3</c:v>
                </c:pt>
                <c:pt idx="720">
                  <c:v>1.0990515285907256E-3</c:v>
                </c:pt>
                <c:pt idx="721">
                  <c:v>1.100387870201966E-3</c:v>
                </c:pt>
                <c:pt idx="722">
                  <c:v>1.095499121458841E-3</c:v>
                </c:pt>
                <c:pt idx="723">
                  <c:v>1.0999627479742896E-3</c:v>
                </c:pt>
                <c:pt idx="724">
                  <c:v>1.1443804781036816E-3</c:v>
                </c:pt>
                <c:pt idx="725">
                  <c:v>1.2471398113150527E-3</c:v>
                </c:pt>
                <c:pt idx="726">
                  <c:v>1.249408575782314E-3</c:v>
                </c:pt>
                <c:pt idx="727">
                  <c:v>1.2102937489408517E-3</c:v>
                </c:pt>
                <c:pt idx="728">
                  <c:v>1.3065519918455772E-3</c:v>
                </c:pt>
                <c:pt idx="729">
                  <c:v>1.303396836376168E-3</c:v>
                </c:pt>
                <c:pt idx="730">
                  <c:v>1.2056909433176334E-3</c:v>
                </c:pt>
                <c:pt idx="731">
                  <c:v>1.1494758944703045E-3</c:v>
                </c:pt>
                <c:pt idx="732">
                  <c:v>1.1546676336904788E-3</c:v>
                </c:pt>
                <c:pt idx="733">
                  <c:v>1.2065978442073167E-3</c:v>
                </c:pt>
                <c:pt idx="734">
                  <c:v>1.2532257786496148E-3</c:v>
                </c:pt>
                <c:pt idx="735">
                  <c:v>1.2499351322433519E-3</c:v>
                </c:pt>
                <c:pt idx="736">
                  <c:v>1.147895440981576E-3</c:v>
                </c:pt>
                <c:pt idx="737">
                  <c:v>1.142680144693682E-3</c:v>
                </c:pt>
                <c:pt idx="738">
                  <c:v>1.1444395825505945E-3</c:v>
                </c:pt>
                <c:pt idx="739">
                  <c:v>1.1990440368567998E-3</c:v>
                </c:pt>
                <c:pt idx="740">
                  <c:v>1.1937643335952412E-3</c:v>
                </c:pt>
                <c:pt idx="741">
                  <c:v>1.1884846765995904E-3</c:v>
                </c:pt>
                <c:pt idx="742">
                  <c:v>1.1886936226242829E-3</c:v>
                </c:pt>
                <c:pt idx="743">
                  <c:v>1.1833895459013473E-3</c:v>
                </c:pt>
                <c:pt idx="744">
                  <c:v>1.179941078280664E-3</c:v>
                </c:pt>
                <c:pt idx="745">
                  <c:v>1.3487130792608623E-3</c:v>
                </c:pt>
                <c:pt idx="746">
                  <c:v>1.2895944773955697E-3</c:v>
                </c:pt>
                <c:pt idx="747">
                  <c:v>1.2842236711181146E-3</c:v>
                </c:pt>
                <c:pt idx="748">
                  <c:v>1.3347072820475542E-3</c:v>
                </c:pt>
                <c:pt idx="749">
                  <c:v>1.2754959759361216E-3</c:v>
                </c:pt>
                <c:pt idx="750">
                  <c:v>1.2681285784863683E-3</c:v>
                </c:pt>
                <c:pt idx="751">
                  <c:v>1.2647376964208309E-3</c:v>
                </c:pt>
                <c:pt idx="752">
                  <c:v>1.151696157160913E-3</c:v>
                </c:pt>
                <c:pt idx="753">
                  <c:v>1.1535368719432447E-3</c:v>
                </c:pt>
                <c:pt idx="754">
                  <c:v>1.3189223406838814E-3</c:v>
                </c:pt>
                <c:pt idx="755">
                  <c:v>1.2589628533216371E-3</c:v>
                </c:pt>
                <c:pt idx="756">
                  <c:v>1.2595321068724539E-3</c:v>
                </c:pt>
                <c:pt idx="757">
                  <c:v>1.3129862320745819E-3</c:v>
                </c:pt>
                <c:pt idx="758">
                  <c:v>1.3074955080558913E-3</c:v>
                </c:pt>
                <c:pt idx="759">
                  <c:v>1.3041276916456155E-3</c:v>
                </c:pt>
                <c:pt idx="760">
                  <c:v>1.2456057360895165E-3</c:v>
                </c:pt>
                <c:pt idx="761">
                  <c:v>1.2400975087558746E-3</c:v>
                </c:pt>
                <c:pt idx="762">
                  <c:v>1.2486060829513999E-3</c:v>
                </c:pt>
                <c:pt idx="763">
                  <c:v>1.2430180368273155E-3</c:v>
                </c:pt>
                <c:pt idx="764">
                  <c:v>1.4046962716286174E-3</c:v>
                </c:pt>
                <c:pt idx="765">
                  <c:v>1.4037226152833705E-3</c:v>
                </c:pt>
                <c:pt idx="766">
                  <c:v>1.3981331160254214E-3</c:v>
                </c:pt>
                <c:pt idx="767">
                  <c:v>1.2806792384543345E-3</c:v>
                </c:pt>
                <c:pt idx="768">
                  <c:v>1.2897812178073961E-3</c:v>
                </c:pt>
                <c:pt idx="769">
                  <c:v>1.3972802203027657E-3</c:v>
                </c:pt>
                <c:pt idx="770">
                  <c:v>1.2218989313784049E-3</c:v>
                </c:pt>
                <c:pt idx="771">
                  <c:v>1.2182533141262531E-3</c:v>
                </c:pt>
                <c:pt idx="772">
                  <c:v>1.2125910199726132E-3</c:v>
                </c:pt>
                <c:pt idx="773">
                  <c:v>1.2069287772334973E-3</c:v>
                </c:pt>
                <c:pt idx="774">
                  <c:v>1.2132300473690853E-3</c:v>
                </c:pt>
                <c:pt idx="775">
                  <c:v>1.2075287458391763E-3</c:v>
                </c:pt>
                <c:pt idx="776">
                  <c:v>1.2018101372561262E-3</c:v>
                </c:pt>
                <c:pt idx="777">
                  <c:v>1.2020863548655688E-3</c:v>
                </c:pt>
                <c:pt idx="778">
                  <c:v>1.2602099523537627E-3</c:v>
                </c:pt>
                <c:pt idx="779">
                  <c:v>1.3122437420531557E-3</c:v>
                </c:pt>
                <c:pt idx="780">
                  <c:v>1.3086712435574953E-3</c:v>
                </c:pt>
                <c:pt idx="781">
                  <c:v>1.3117723147657201E-3</c:v>
                </c:pt>
                <c:pt idx="782">
                  <c:v>1.1893422092521396E-3</c:v>
                </c:pt>
                <c:pt idx="783">
                  <c:v>1.1895251810226755E-3</c:v>
                </c:pt>
                <c:pt idx="784">
                  <c:v>1.2422861272847543E-3</c:v>
                </c:pt>
                <c:pt idx="785">
                  <c:v>1.2364309870918088E-3</c:v>
                </c:pt>
                <c:pt idx="786">
                  <c:v>1.2432897234685714E-3</c:v>
                </c:pt>
                <c:pt idx="787">
                  <c:v>1.4272903527648418E-3</c:v>
                </c:pt>
                <c:pt idx="788">
                  <c:v>1.4213225729796063E-3</c:v>
                </c:pt>
                <c:pt idx="789">
                  <c:v>1.408029024349511E-3</c:v>
                </c:pt>
                <c:pt idx="790">
                  <c:v>1.3615314056641824E-3</c:v>
                </c:pt>
                <c:pt idx="791">
                  <c:v>1.2952691141289753E-3</c:v>
                </c:pt>
                <c:pt idx="792">
                  <c:v>1.2892495800409882E-3</c:v>
                </c:pt>
                <c:pt idx="793">
                  <c:v>1.3481426575133915E-3</c:v>
                </c:pt>
                <c:pt idx="794">
                  <c:v>1.4025525159704658E-3</c:v>
                </c:pt>
                <c:pt idx="795">
                  <c:v>1.3965116887230675E-3</c:v>
                </c:pt>
                <c:pt idx="796">
                  <c:v>1.3929654864615465E-3</c:v>
                </c:pt>
                <c:pt idx="797">
                  <c:v>1.6291496310113316E-3</c:v>
                </c:pt>
                <c:pt idx="798">
                  <c:v>1.6404080542648037E-3</c:v>
                </c:pt>
                <c:pt idx="799">
                  <c:v>1.6372856718225351E-3</c:v>
                </c:pt>
                <c:pt idx="800">
                  <c:v>1.8150985824482366E-3</c:v>
                </c:pt>
                <c:pt idx="801">
                  <c:v>1.8219844104561264E-3</c:v>
                </c:pt>
                <c:pt idx="802">
                  <c:v>1.7635763412403537E-3</c:v>
                </c:pt>
                <c:pt idx="803">
                  <c:v>1.7573700406025381E-3</c:v>
                </c:pt>
                <c:pt idx="804">
                  <c:v>1.7607170957726812E-3</c:v>
                </c:pt>
                <c:pt idx="805">
                  <c:v>1.6951276517450469E-3</c:v>
                </c:pt>
                <c:pt idx="806">
                  <c:v>1.6888765322175465E-3</c:v>
                </c:pt>
                <c:pt idx="807">
                  <c:v>1.7043314914442537E-3</c:v>
                </c:pt>
                <c:pt idx="808">
                  <c:v>1.7011125245999085E-3</c:v>
                </c:pt>
                <c:pt idx="809">
                  <c:v>1.8216969894947429E-3</c:v>
                </c:pt>
                <c:pt idx="810">
                  <c:v>1.8120027312290407E-3</c:v>
                </c:pt>
                <c:pt idx="811">
                  <c:v>1.8191547266724092E-3</c:v>
                </c:pt>
                <c:pt idx="812">
                  <c:v>1.8127754475906284E-3</c:v>
                </c:pt>
                <c:pt idx="813">
                  <c:v>1.8198992508702597E-3</c:v>
                </c:pt>
                <c:pt idx="814">
                  <c:v>1.6205893612441168E-3</c:v>
                </c:pt>
                <c:pt idx="815">
                  <c:v>1.6141633950028439E-3</c:v>
                </c:pt>
                <c:pt idx="816">
                  <c:v>1.6197933980594637E-3</c:v>
                </c:pt>
                <c:pt idx="817">
                  <c:v>1.8724260508650571E-3</c:v>
                </c:pt>
                <c:pt idx="818">
                  <c:v>1.7363980934243422E-3</c:v>
                </c:pt>
                <c:pt idx="819">
                  <c:v>1.7332215736453685E-3</c:v>
                </c:pt>
                <c:pt idx="820">
                  <c:v>1.6650063832341813E-3</c:v>
                </c:pt>
                <c:pt idx="821">
                  <c:v>1.5934878545639899E-3</c:v>
                </c:pt>
                <c:pt idx="822">
                  <c:v>1.5960321869137261E-3</c:v>
                </c:pt>
                <c:pt idx="823">
                  <c:v>1.61719318660464E-3</c:v>
                </c:pt>
                <c:pt idx="824">
                  <c:v>1.6105437363629915E-3</c:v>
                </c:pt>
                <c:pt idx="825">
                  <c:v>1.7369578196487678E-3</c:v>
                </c:pt>
                <c:pt idx="826">
                  <c:v>1.7471202450154838E-3</c:v>
                </c:pt>
                <c:pt idx="827">
                  <c:v>1.7404057012159115E-3</c:v>
                </c:pt>
                <c:pt idx="828">
                  <c:v>1.750820343460513E-3</c:v>
                </c:pt>
                <c:pt idx="829">
                  <c:v>1.8908341289651E-3</c:v>
                </c:pt>
                <c:pt idx="830">
                  <c:v>1.884012602282936E-3</c:v>
                </c:pt>
                <c:pt idx="831">
                  <c:v>1.6825253357790895E-3</c:v>
                </c:pt>
                <c:pt idx="832">
                  <c:v>1.6756638333306456E-3</c:v>
                </c:pt>
                <c:pt idx="833">
                  <c:v>1.6688024032166062E-3</c:v>
                </c:pt>
                <c:pt idx="834">
                  <c:v>1.7695490924041399E-3</c:v>
                </c:pt>
                <c:pt idx="835">
                  <c:v>1.8632002277634808E-3</c:v>
                </c:pt>
                <c:pt idx="836">
                  <c:v>1.8560669062588509E-3</c:v>
                </c:pt>
                <c:pt idx="837">
                  <c:v>1.7062094097047939E-3</c:v>
                </c:pt>
                <c:pt idx="838">
                  <c:v>1.8234398775022393E-3</c:v>
                </c:pt>
                <c:pt idx="839">
                  <c:v>1.8160933574073949E-3</c:v>
                </c:pt>
                <c:pt idx="840">
                  <c:v>1.8523686888352354E-3</c:v>
                </c:pt>
                <c:pt idx="841">
                  <c:v>1.9953837254381695E-3</c:v>
                </c:pt>
                <c:pt idx="842">
                  <c:v>2.0324177681991418E-3</c:v>
                </c:pt>
                <c:pt idx="843">
                  <c:v>2.0760321456443163E-3</c:v>
                </c:pt>
                <c:pt idx="844">
                  <c:v>2.0681437801862621E-3</c:v>
                </c:pt>
                <c:pt idx="845">
                  <c:v>2.1287508361170697E-3</c:v>
                </c:pt>
                <c:pt idx="846">
                  <c:v>2.0987032316652646E-3</c:v>
                </c:pt>
                <c:pt idx="847">
                  <c:v>2.1590051324590401E-3</c:v>
                </c:pt>
                <c:pt idx="848">
                  <c:v>2.150340218203079E-3</c:v>
                </c:pt>
                <c:pt idx="849">
                  <c:v>2.7665111195406184E-3</c:v>
                </c:pt>
                <c:pt idx="850">
                  <c:v>2.8705425812572548E-3</c:v>
                </c:pt>
                <c:pt idx="851">
                  <c:v>2.8611629807869104E-3</c:v>
                </c:pt>
                <c:pt idx="852">
                  <c:v>3.0540014264178426E-3</c:v>
                </c:pt>
                <c:pt idx="853">
                  <c:v>3.2387232567473033E-3</c:v>
                </c:pt>
                <c:pt idx="854">
                  <c:v>3.3522411126430535E-3</c:v>
                </c:pt>
                <c:pt idx="855">
                  <c:v>3.5798917689366483E-3</c:v>
                </c:pt>
                <c:pt idx="856">
                  <c:v>3.6743388809960973E-3</c:v>
                </c:pt>
                <c:pt idx="857">
                  <c:v>3.8771629786835517E-3</c:v>
                </c:pt>
                <c:pt idx="858">
                  <c:v>4.6307636178494231E-3</c:v>
                </c:pt>
                <c:pt idx="859">
                  <c:v>4.6191160854166914E-3</c:v>
                </c:pt>
                <c:pt idx="860">
                  <c:v>4.8031569646086363E-3</c:v>
                </c:pt>
                <c:pt idx="861">
                  <c:v>4.1167241485473762E-3</c:v>
                </c:pt>
                <c:pt idx="862">
                  <c:v>3.9774275145544038E-3</c:v>
                </c:pt>
                <c:pt idx="863">
                  <c:v>4.1642718078373792E-3</c:v>
                </c:pt>
                <c:pt idx="864">
                  <c:v>4.613343605177944E-3</c:v>
                </c:pt>
                <c:pt idx="865">
                  <c:v>5.7106256843706639E-3</c:v>
                </c:pt>
                <c:pt idx="866">
                  <c:v>5.8876733329170303E-3</c:v>
                </c:pt>
                <c:pt idx="867">
                  <c:v>6.1027214278171109E-3</c:v>
                </c:pt>
                <c:pt idx="868">
                  <c:v>6.2369351376347412E-3</c:v>
                </c:pt>
                <c:pt idx="869">
                  <c:v>6.3885137428556123E-3</c:v>
                </c:pt>
                <c:pt idx="870">
                  <c:v>6.5780586551430131E-3</c:v>
                </c:pt>
                <c:pt idx="871">
                  <c:v>7.8267692959059082E-3</c:v>
                </c:pt>
                <c:pt idx="872">
                  <c:v>8.3903537870648678E-3</c:v>
                </c:pt>
                <c:pt idx="873">
                  <c:v>8.7128905774071161E-3</c:v>
                </c:pt>
                <c:pt idx="874">
                  <c:v>9.5447943904771633E-3</c:v>
                </c:pt>
                <c:pt idx="875">
                  <c:v>1.0129297058230053E-2</c:v>
                </c:pt>
                <c:pt idx="876">
                  <c:v>1.1735724494915256E-2</c:v>
                </c:pt>
                <c:pt idx="877">
                  <c:v>1.1717566217358179E-2</c:v>
                </c:pt>
                <c:pt idx="878">
                  <c:v>1.2077112775533569E-2</c:v>
                </c:pt>
                <c:pt idx="879">
                  <c:v>1.2803665489249478E-2</c:v>
                </c:pt>
                <c:pt idx="880">
                  <c:v>1.4322365353472557E-2</c:v>
                </c:pt>
                <c:pt idx="881">
                  <c:v>1.4708304040579033E-2</c:v>
                </c:pt>
                <c:pt idx="882">
                  <c:v>1.6526470024478206E-2</c:v>
                </c:pt>
                <c:pt idx="883">
                  <c:v>1.8289545699091921E-2</c:v>
                </c:pt>
                <c:pt idx="884">
                  <c:v>1.8700249288431083E-2</c:v>
                </c:pt>
                <c:pt idx="885">
                  <c:v>1.951766219816391E-2</c:v>
                </c:pt>
                <c:pt idx="886">
                  <c:v>2.1343672095971201E-2</c:v>
                </c:pt>
                <c:pt idx="887">
                  <c:v>2.144557576392056E-2</c:v>
                </c:pt>
                <c:pt idx="888">
                  <c:v>2.5445222258051649E-2</c:v>
                </c:pt>
                <c:pt idx="889">
                  <c:v>2.5424027033701228E-2</c:v>
                </c:pt>
                <c:pt idx="890">
                  <c:v>2.5725260555649009E-2</c:v>
                </c:pt>
                <c:pt idx="891">
                  <c:v>2.8381769087042687E-2</c:v>
                </c:pt>
                <c:pt idx="892">
                  <c:v>2.835999744184169E-2</c:v>
                </c:pt>
                <c:pt idx="893">
                  <c:v>2.9628843324275404E-2</c:v>
                </c:pt>
                <c:pt idx="894">
                  <c:v>3.6037568376544919E-2</c:v>
                </c:pt>
                <c:pt idx="895">
                  <c:v>3.6012045629466631E-2</c:v>
                </c:pt>
                <c:pt idx="896">
                  <c:v>3.7985516448621526E-2</c:v>
                </c:pt>
                <c:pt idx="897">
                  <c:v>4.1589641342110371E-2</c:v>
                </c:pt>
                <c:pt idx="898">
                  <c:v>4.5667935621610332E-2</c:v>
                </c:pt>
                <c:pt idx="899">
                  <c:v>4.5639808668508385E-2</c:v>
                </c:pt>
                <c:pt idx="900">
                  <c:v>4.7478527970478183E-2</c:v>
                </c:pt>
                <c:pt idx="901">
                  <c:v>4.9443837584080372E-2</c:v>
                </c:pt>
                <c:pt idx="902">
                  <c:v>5.1103771568794101E-2</c:v>
                </c:pt>
                <c:pt idx="903">
                  <c:v>5.6938695823836954E-2</c:v>
                </c:pt>
                <c:pt idx="904">
                  <c:v>5.8419142365066484E-2</c:v>
                </c:pt>
                <c:pt idx="905">
                  <c:v>6.0477018259841885E-2</c:v>
                </c:pt>
                <c:pt idx="906">
                  <c:v>6.2323472445817006E-2</c:v>
                </c:pt>
                <c:pt idx="907">
                  <c:v>6.4482979973031609E-2</c:v>
                </c:pt>
                <c:pt idx="908">
                  <c:v>6.5627033772676022E-2</c:v>
                </c:pt>
                <c:pt idx="909">
                  <c:v>6.7435085872008887E-2</c:v>
                </c:pt>
                <c:pt idx="910">
                  <c:v>7.2973450611618515E-2</c:v>
                </c:pt>
                <c:pt idx="911">
                  <c:v>7.5039345086680309E-2</c:v>
                </c:pt>
                <c:pt idx="912">
                  <c:v>7.644783937980329E-2</c:v>
                </c:pt>
                <c:pt idx="913">
                  <c:v>7.9161474751707275E-2</c:v>
                </c:pt>
                <c:pt idx="914">
                  <c:v>8.07207955963022E-2</c:v>
                </c:pt>
                <c:pt idx="915">
                  <c:v>8.3575244712725746E-2</c:v>
                </c:pt>
                <c:pt idx="916">
                  <c:v>8.6015636353348371E-2</c:v>
                </c:pt>
                <c:pt idx="917">
                  <c:v>8.764592399952395E-2</c:v>
                </c:pt>
                <c:pt idx="918">
                  <c:v>9.0494251460293065E-2</c:v>
                </c:pt>
                <c:pt idx="919">
                  <c:v>9.5507155774629093E-2</c:v>
                </c:pt>
                <c:pt idx="920">
                  <c:v>9.4383505932108619E-2</c:v>
                </c:pt>
                <c:pt idx="921">
                  <c:v>0.10326238471914338</c:v>
                </c:pt>
                <c:pt idx="922">
                  <c:v>0.11392414841565889</c:v>
                </c:pt>
                <c:pt idx="923">
                  <c:v>0.11259588780476158</c:v>
                </c:pt>
                <c:pt idx="924">
                  <c:v>0.12666223979389726</c:v>
                </c:pt>
                <c:pt idx="925">
                  <c:v>0.14707095199156131</c:v>
                </c:pt>
                <c:pt idx="926">
                  <c:v>0.14703216564494087</c:v>
                </c:pt>
                <c:pt idx="927">
                  <c:v>0.16563927907255746</c:v>
                </c:pt>
                <c:pt idx="928">
                  <c:v>0.18550809236934077</c:v>
                </c:pt>
                <c:pt idx="929">
                  <c:v>0.18546852584395074</c:v>
                </c:pt>
                <c:pt idx="930">
                  <c:v>0.19818396665989033</c:v>
                </c:pt>
                <c:pt idx="931">
                  <c:v>0.21467051205363874</c:v>
                </c:pt>
                <c:pt idx="932">
                  <c:v>0.20195477313235621</c:v>
                </c:pt>
                <c:pt idx="933">
                  <c:v>0.20709352761927205</c:v>
                </c:pt>
                <c:pt idx="934">
                  <c:v>0.20705734800268585</c:v>
                </c:pt>
                <c:pt idx="935">
                  <c:v>0.20312027151033743</c:v>
                </c:pt>
                <c:pt idx="936">
                  <c:v>0.20457471532854016</c:v>
                </c:pt>
                <c:pt idx="937">
                  <c:v>0.20453993916561761</c:v>
                </c:pt>
                <c:pt idx="938">
                  <c:v>0.20295782481133542</c:v>
                </c:pt>
                <c:pt idx="939">
                  <c:v>0.17832802983503851</c:v>
                </c:pt>
                <c:pt idx="940">
                  <c:v>0.17116162750083441</c:v>
                </c:pt>
                <c:pt idx="941">
                  <c:v>0.17113136088801315</c:v>
                </c:pt>
                <c:pt idx="942">
                  <c:v>0.15038434738669237</c:v>
                </c:pt>
                <c:pt idx="943">
                  <c:v>0.12236952409363619</c:v>
                </c:pt>
                <c:pt idx="944">
                  <c:v>0.11016508442409557</c:v>
                </c:pt>
                <c:pt idx="945">
                  <c:v>3.9767004762320833E-2</c:v>
                </c:pt>
                <c:pt idx="946">
                  <c:v>3.0283666543377784E-2</c:v>
                </c:pt>
                <c:pt idx="947">
                  <c:v>2.739825400013118E-2</c:v>
                </c:pt>
                <c:pt idx="948">
                  <c:v>1.7537018868328692E-2</c:v>
                </c:pt>
                <c:pt idx="949">
                  <c:v>7.4045473646067936E-3</c:v>
                </c:pt>
                <c:pt idx="950">
                  <c:v>6.7832241887909915E-3</c:v>
                </c:pt>
                <c:pt idx="951">
                  <c:v>4.6591891347968874E-3</c:v>
                </c:pt>
                <c:pt idx="952">
                  <c:v>3.5755891372022497E-3</c:v>
                </c:pt>
                <c:pt idx="953">
                  <c:v>3.3191795816958428E-3</c:v>
                </c:pt>
                <c:pt idx="954">
                  <c:v>4.3415569179596067E-3</c:v>
                </c:pt>
                <c:pt idx="955">
                  <c:v>3.8058486382484178E-3</c:v>
                </c:pt>
                <c:pt idx="956">
                  <c:v>3.5064755616365686E-3</c:v>
                </c:pt>
                <c:pt idx="957">
                  <c:v>3.2172850599835349E-3</c:v>
                </c:pt>
                <c:pt idx="958">
                  <c:v>2.7613189256075919E-3</c:v>
                </c:pt>
                <c:pt idx="959">
                  <c:v>2.5644500259052218E-3</c:v>
                </c:pt>
                <c:pt idx="960">
                  <c:v>2.4893367173780649E-3</c:v>
                </c:pt>
                <c:pt idx="961">
                  <c:v>1.9939950180974555E-3</c:v>
                </c:pt>
                <c:pt idx="962">
                  <c:v>1.8566927737741039E-3</c:v>
                </c:pt>
                <c:pt idx="963">
                  <c:v>2.665524033928118E-3</c:v>
                </c:pt>
                <c:pt idx="964">
                  <c:v>2.2020408132366175E-3</c:v>
                </c:pt>
                <c:pt idx="965">
                  <c:v>1.9405115989609798E-3</c:v>
                </c:pt>
                <c:pt idx="966">
                  <c:v>1.8520542119500739E-3</c:v>
                </c:pt>
                <c:pt idx="967">
                  <c:v>1.8221856251622701E-3</c:v>
                </c:pt>
                <c:pt idx="968">
                  <c:v>1.730345328704529E-3</c:v>
                </c:pt>
                <c:pt idx="969">
                  <c:v>1.6926848472974259E-3</c:v>
                </c:pt>
                <c:pt idx="970">
                  <c:v>1.4120700112926592E-3</c:v>
                </c:pt>
                <c:pt idx="971">
                  <c:v>1.3519530513450627E-3</c:v>
                </c:pt>
                <c:pt idx="972">
                  <c:v>1.3665437929352179E-3</c:v>
                </c:pt>
                <c:pt idx="973">
                  <c:v>1.6152196863821388E-3</c:v>
                </c:pt>
                <c:pt idx="974">
                  <c:v>1.5611268123114084E-3</c:v>
                </c:pt>
                <c:pt idx="975">
                  <c:v>1.447142435094408E-3</c:v>
                </c:pt>
                <c:pt idx="976">
                  <c:v>1.4411507858890257E-3</c:v>
                </c:pt>
                <c:pt idx="977">
                  <c:v>1.4018257135379718E-3</c:v>
                </c:pt>
                <c:pt idx="978">
                  <c:v>1.364520526026069E-3</c:v>
                </c:pt>
                <c:pt idx="979">
                  <c:v>1.3588002561799267E-3</c:v>
                </c:pt>
                <c:pt idx="980">
                  <c:v>1.3224140015443264E-3</c:v>
                </c:pt>
                <c:pt idx="981">
                  <c:v>1.2289387512911063E-3</c:v>
                </c:pt>
                <c:pt idx="982">
                  <c:v>1.2234901864702308E-3</c:v>
                </c:pt>
                <c:pt idx="983">
                  <c:v>1.1932370442044057E-3</c:v>
                </c:pt>
                <c:pt idx="984">
                  <c:v>1.0871565058955986E-3</c:v>
                </c:pt>
                <c:pt idx="985">
                  <c:v>1.0820419850518775E-3</c:v>
                </c:pt>
                <c:pt idx="986">
                  <c:v>9.233341438199819E-4</c:v>
                </c:pt>
                <c:pt idx="987">
                  <c:v>1.0041957907478995E-3</c:v>
                </c:pt>
                <c:pt idx="988">
                  <c:v>9.487867062676164E-4</c:v>
                </c:pt>
                <c:pt idx="989">
                  <c:v>9.2341967163843885E-4</c:v>
                </c:pt>
                <c:pt idx="990">
                  <c:v>1.0410220604350781E-3</c:v>
                </c:pt>
                <c:pt idx="991">
                  <c:v>1.0362155132994976E-3</c:v>
                </c:pt>
                <c:pt idx="992">
                  <c:v>1.0072997654934175E-3</c:v>
                </c:pt>
                <c:pt idx="993">
                  <c:v>9.3895865636390837E-4</c:v>
                </c:pt>
                <c:pt idx="994">
                  <c:v>8.4199993631915433E-4</c:v>
                </c:pt>
                <c:pt idx="995">
                  <c:v>8.1653249352407027E-4</c:v>
                </c:pt>
                <c:pt idx="996">
                  <c:v>8.3836105026570851E-4</c:v>
                </c:pt>
                <c:pt idx="997">
                  <c:v>8.3396226109839306E-4</c:v>
                </c:pt>
                <c:pt idx="998">
                  <c:v>8.1287080683095409E-4</c:v>
                </c:pt>
                <c:pt idx="999">
                  <c:v>7.9167763328771455E-4</c:v>
                </c:pt>
                <c:pt idx="1000">
                  <c:v>7.8745750846473102E-4</c:v>
                </c:pt>
                <c:pt idx="1001">
                  <c:v>8.0468237623667086E-4</c:v>
                </c:pt>
                <c:pt idx="1002">
                  <c:v>7.8917500507203386E-4</c:v>
                </c:pt>
                <c:pt idx="1003">
                  <c:v>7.851198327733064E-4</c:v>
                </c:pt>
                <c:pt idx="1004">
                  <c:v>7.4327474217958638E-4</c:v>
                </c:pt>
                <c:pt idx="1005">
                  <c:v>8.1669392073063763E-4</c:v>
                </c:pt>
                <c:pt idx="1006">
                  <c:v>8.1283491955747315E-4</c:v>
                </c:pt>
                <c:pt idx="1007">
                  <c:v>7.6998178417008812E-4</c:v>
                </c:pt>
                <c:pt idx="1008">
                  <c:v>8.0308147231868653E-4</c:v>
                </c:pt>
                <c:pt idx="1009">
                  <c:v>7.9940853969807685E-4</c:v>
                </c:pt>
                <c:pt idx="1010">
                  <c:v>7.5760210071132677E-4</c:v>
                </c:pt>
                <c:pt idx="1011">
                  <c:v>7.5410529139987377E-4</c:v>
                </c:pt>
                <c:pt idx="1012">
                  <c:v>7.5060849760362101E-4</c:v>
                </c:pt>
                <c:pt idx="1013">
                  <c:v>7.3072373107985861E-4</c:v>
                </c:pt>
                <c:pt idx="1014">
                  <c:v>8.6428202098122226E-4</c:v>
                </c:pt>
                <c:pt idx="1015">
                  <c:v>8.407570283171593E-4</c:v>
                </c:pt>
                <c:pt idx="1016">
                  <c:v>8.2139992222234255E-4</c:v>
                </c:pt>
                <c:pt idx="1017">
                  <c:v>7.370248490687235E-4</c:v>
                </c:pt>
                <c:pt idx="1018">
                  <c:v>7.3381602255519912E-4</c:v>
                </c:pt>
                <c:pt idx="1019">
                  <c:v>8.1402557774837053E-4</c:v>
                </c:pt>
                <c:pt idx="1020">
                  <c:v>7.476170589033863E-4</c:v>
                </c:pt>
                <c:pt idx="1021">
                  <c:v>7.3033075021798621E-4</c:v>
                </c:pt>
                <c:pt idx="1022">
                  <c:v>7.1879356082135638E-4</c:v>
                </c:pt>
                <c:pt idx="1023">
                  <c:v>6.7128495620008544E-4</c:v>
                </c:pt>
                <c:pt idx="1024">
                  <c:v>6.6828410246586815E-4</c:v>
                </c:pt>
                <c:pt idx="1025">
                  <c:v>6.9109322131248607E-4</c:v>
                </c:pt>
                <c:pt idx="1026">
                  <c:v>7.7770557889511843E-4</c:v>
                </c:pt>
                <c:pt idx="1027">
                  <c:v>7.7270630294942711E-4</c:v>
                </c:pt>
                <c:pt idx="1028">
                  <c:v>7.6973136564240476E-4</c:v>
                </c:pt>
                <c:pt idx="1029">
                  <c:v>7.6675643960716388E-4</c:v>
                </c:pt>
                <c:pt idx="1030">
                  <c:v>7.6047690090883218E-4</c:v>
                </c:pt>
                <c:pt idx="1031">
                  <c:v>7.1854504413363036E-4</c:v>
                </c:pt>
                <c:pt idx="1032">
                  <c:v>7.4490065984550251E-4</c:v>
                </c:pt>
                <c:pt idx="1033">
                  <c:v>7.419765606211903E-4</c:v>
                </c:pt>
                <c:pt idx="1034">
                  <c:v>7.9286410209528525E-4</c:v>
                </c:pt>
                <c:pt idx="1035">
                  <c:v>7.3174955686923526E-4</c:v>
                </c:pt>
                <c:pt idx="1036">
                  <c:v>7.2884289070231155E-4</c:v>
                </c:pt>
                <c:pt idx="1037">
                  <c:v>7.2164858164437738E-4</c:v>
                </c:pt>
                <c:pt idx="1038">
                  <c:v>8.0555613601651893E-4</c:v>
                </c:pt>
                <c:pt idx="1039">
                  <c:v>8.0131608357946241E-4</c:v>
                </c:pt>
                <c:pt idx="1040">
                  <c:v>7.9642120829885935E-4</c:v>
                </c:pt>
                <c:pt idx="1041">
                  <c:v>7.3592312015293934E-4</c:v>
                </c:pt>
                <c:pt idx="1042">
                  <c:v>7.3304577451108286E-4</c:v>
                </c:pt>
                <c:pt idx="1043">
                  <c:v>8.4114998898679569E-4</c:v>
                </c:pt>
                <c:pt idx="1044">
                  <c:v>8.3828698767634906E-4</c:v>
                </c:pt>
                <c:pt idx="1045">
                  <c:v>8.3542399680641536E-4</c:v>
                </c:pt>
                <c:pt idx="1046">
                  <c:v>7.9724953283413704E-4</c:v>
                </c:pt>
                <c:pt idx="1047">
                  <c:v>8.2283968160366935E-4</c:v>
                </c:pt>
                <c:pt idx="1048">
                  <c:v>8.1795099985322247E-4</c:v>
                </c:pt>
                <c:pt idx="1049">
                  <c:v>8.9356093119250229E-4</c:v>
                </c:pt>
                <c:pt idx="1050">
                  <c:v>8.0630428645130645E-4</c:v>
                </c:pt>
                <c:pt idx="1051">
                  <c:v>8.034929999781148E-4</c:v>
                </c:pt>
                <c:pt idx="1052">
                  <c:v>8.5558059630956845E-4</c:v>
                </c:pt>
                <c:pt idx="1053">
                  <c:v>7.4036613992871174E-4</c:v>
                </c:pt>
                <c:pt idx="1054">
                  <c:v>7.3695119745829506E-4</c:v>
                </c:pt>
                <c:pt idx="1055">
                  <c:v>7.6283194438953646E-4</c:v>
                </c:pt>
                <c:pt idx="1056">
                  <c:v>7.0382340218213678E-4</c:v>
                </c:pt>
                <c:pt idx="1057">
                  <c:v>6.9815972242661295E-4</c:v>
                </c:pt>
                <c:pt idx="1058">
                  <c:v>6.9593200072240284E-4</c:v>
                </c:pt>
                <c:pt idx="1059">
                  <c:v>5.8109804692885484E-4</c:v>
                </c:pt>
                <c:pt idx="1060">
                  <c:v>5.7408970826465543E-4</c:v>
                </c:pt>
                <c:pt idx="1061">
                  <c:v>7.8991294465320953E-4</c:v>
                </c:pt>
                <c:pt idx="1062">
                  <c:v>7.8714938365934042E-4</c:v>
                </c:pt>
                <c:pt idx="1063">
                  <c:v>7.7810381872950838E-4</c:v>
                </c:pt>
                <c:pt idx="1064">
                  <c:v>7.7290121561381575E-4</c:v>
                </c:pt>
                <c:pt idx="1065">
                  <c:v>7.975287141581993E-4</c:v>
                </c:pt>
                <c:pt idx="1066">
                  <c:v>7.9164142875059768E-4</c:v>
                </c:pt>
                <c:pt idx="1067">
                  <c:v>7.8578471247060355E-4</c:v>
                </c:pt>
                <c:pt idx="1068">
                  <c:v>7.8307368595139639E-4</c:v>
                </c:pt>
                <c:pt idx="1069">
                  <c:v>7.8036266854027354E-4</c:v>
                </c:pt>
                <c:pt idx="1070">
                  <c:v>7.6674986522711126E-4</c:v>
                </c:pt>
                <c:pt idx="1071">
                  <c:v>7.6407688644446984E-4</c:v>
                </c:pt>
                <c:pt idx="1072">
                  <c:v>7.5783877874357531E-4</c:v>
                </c:pt>
                <c:pt idx="1073">
                  <c:v>7.5225990872536364E-4</c:v>
                </c:pt>
                <c:pt idx="1074">
                  <c:v>7.2307557119767683E-4</c:v>
                </c:pt>
                <c:pt idx="1075">
                  <c:v>7.1380976159107095E-4</c:v>
                </c:pt>
                <c:pt idx="1076">
                  <c:v>8.375077355844933E-4</c:v>
                </c:pt>
                <c:pt idx="1077">
                  <c:v>7.8263219762636288E-4</c:v>
                </c:pt>
                <c:pt idx="1078">
                  <c:v>7.7411509904852798E-4</c:v>
                </c:pt>
                <c:pt idx="1079">
                  <c:v>7.6403708711654593E-4</c:v>
                </c:pt>
                <c:pt idx="1080">
                  <c:v>7.1010862400569855E-4</c:v>
                </c:pt>
                <c:pt idx="1081">
                  <c:v>7.0280321561112054E-4</c:v>
                </c:pt>
                <c:pt idx="1082">
                  <c:v>6.7077721256635721E-4</c:v>
                </c:pt>
                <c:pt idx="1083">
                  <c:v>6.754345431288669E-4</c:v>
                </c:pt>
                <c:pt idx="1084">
                  <c:v>6.6894469917047703E-4</c:v>
                </c:pt>
                <c:pt idx="1085">
                  <c:v>7.36909092918815E-4</c:v>
                </c:pt>
                <c:pt idx="1086">
                  <c:v>7.5984492687118112E-4</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numCache>
            </c:numRef>
          </c:xVal>
          <c:yVal>
            <c:numRef>
              <c:f>Bq!$M$25:$M$1140</c:f>
              <c:numCache>
                <c:formatCode>General</c:formatCode>
                <c:ptCount val="1116"/>
                <c:pt idx="0">
                  <c:v>0</c:v>
                </c:pt>
                <c:pt idx="1">
                  <c:v>0.10000000000000009</c:v>
                </c:pt>
                <c:pt idx="2">
                  <c:v>0.20000000000000018</c:v>
                </c:pt>
                <c:pt idx="3">
                  <c:v>0.30000000000000027</c:v>
                </c:pt>
                <c:pt idx="4">
                  <c:v>0.40000100000000005</c:v>
                </c:pt>
                <c:pt idx="5">
                  <c:v>0.50000100000000014</c:v>
                </c:pt>
                <c:pt idx="6">
                  <c:v>0.60000100000000023</c:v>
                </c:pt>
                <c:pt idx="7">
                  <c:v>0.70000000000000018</c:v>
                </c:pt>
                <c:pt idx="8">
                  <c:v>0.80000000000000027</c:v>
                </c:pt>
                <c:pt idx="9">
                  <c:v>0.89999999999999991</c:v>
                </c:pt>
                <c:pt idx="10">
                  <c:v>1</c:v>
                </c:pt>
                <c:pt idx="11">
                  <c:v>1.1000000000000001</c:v>
                </c:pt>
                <c:pt idx="12">
                  <c:v>1.2000000000000002</c:v>
                </c:pt>
                <c:pt idx="13">
                  <c:v>1.3000000000000003</c:v>
                </c:pt>
                <c:pt idx="14">
                  <c:v>1.4000000000000004</c:v>
                </c:pt>
                <c:pt idx="15">
                  <c:v>1.5</c:v>
                </c:pt>
                <c:pt idx="16">
                  <c:v>1.5999999999999996</c:v>
                </c:pt>
                <c:pt idx="17">
                  <c:v>1.699999</c:v>
                </c:pt>
                <c:pt idx="18">
                  <c:v>1.7999990000000001</c:v>
                </c:pt>
                <c:pt idx="19">
                  <c:v>1.8999990000000002</c:v>
                </c:pt>
                <c:pt idx="20">
                  <c:v>1.9999990000000003</c:v>
                </c:pt>
                <c:pt idx="21">
                  <c:v>2.0999989999999995</c:v>
                </c:pt>
                <c:pt idx="22">
                  <c:v>2.199999</c:v>
                </c:pt>
                <c:pt idx="23">
                  <c:v>2.2999989999999997</c:v>
                </c:pt>
                <c:pt idx="24">
                  <c:v>2.3999990000000002</c:v>
                </c:pt>
                <c:pt idx="25">
                  <c:v>2.4999989999999999</c:v>
                </c:pt>
                <c:pt idx="26">
                  <c:v>2.5999990000000004</c:v>
                </c:pt>
                <c:pt idx="27">
                  <c:v>2.6999979999999999</c:v>
                </c:pt>
                <c:pt idx="28">
                  <c:v>2.7999979999999995</c:v>
                </c:pt>
                <c:pt idx="29">
                  <c:v>2.8999980000000001</c:v>
                </c:pt>
                <c:pt idx="30">
                  <c:v>2.9999979999999997</c:v>
                </c:pt>
                <c:pt idx="31">
                  <c:v>3.0999980000000003</c:v>
                </c:pt>
                <c:pt idx="32">
                  <c:v>3.1999979999999999</c:v>
                </c:pt>
                <c:pt idx="33">
                  <c:v>3.2999980000000004</c:v>
                </c:pt>
                <c:pt idx="34">
                  <c:v>3.3999980000000001</c:v>
                </c:pt>
                <c:pt idx="35">
                  <c:v>3.4999980000000006</c:v>
                </c:pt>
                <c:pt idx="36">
                  <c:v>3.5999980000000003</c:v>
                </c:pt>
                <c:pt idx="37">
                  <c:v>3.699997999999999</c:v>
                </c:pt>
                <c:pt idx="38">
                  <c:v>3.7999970000000003</c:v>
                </c:pt>
                <c:pt idx="39">
                  <c:v>3.8999969999999999</c:v>
                </c:pt>
                <c:pt idx="40">
                  <c:v>3.9999970000000005</c:v>
                </c:pt>
                <c:pt idx="41">
                  <c:v>4.0999970000000001</c:v>
                </c:pt>
                <c:pt idx="42">
                  <c:v>4.1999970000000006</c:v>
                </c:pt>
                <c:pt idx="43">
                  <c:v>4.2999970000000003</c:v>
                </c:pt>
                <c:pt idx="44">
                  <c:v>4.399996999999999</c:v>
                </c:pt>
                <c:pt idx="45">
                  <c:v>4.4999969999999996</c:v>
                </c:pt>
                <c:pt idx="46">
                  <c:v>4.5999970000000001</c:v>
                </c:pt>
                <c:pt idx="47">
                  <c:v>4.6999969999999998</c:v>
                </c:pt>
                <c:pt idx="48">
                  <c:v>4.7999960000000002</c:v>
                </c:pt>
                <c:pt idx="49">
                  <c:v>4.8999960000000007</c:v>
                </c:pt>
                <c:pt idx="50">
                  <c:v>4.9999960000000003</c:v>
                </c:pt>
                <c:pt idx="51">
                  <c:v>5.0999959999999991</c:v>
                </c:pt>
                <c:pt idx="52">
                  <c:v>5.1999959999999996</c:v>
                </c:pt>
                <c:pt idx="53">
                  <c:v>5.2999960000000002</c:v>
                </c:pt>
                <c:pt idx="54">
                  <c:v>5.3999959999999998</c:v>
                </c:pt>
                <c:pt idx="55">
                  <c:v>5.4999959999999994</c:v>
                </c:pt>
                <c:pt idx="56">
                  <c:v>5.599996</c:v>
                </c:pt>
                <c:pt idx="57">
                  <c:v>5.6999960000000005</c:v>
                </c:pt>
                <c:pt idx="58">
                  <c:v>5.7999960000000002</c:v>
                </c:pt>
                <c:pt idx="59">
                  <c:v>5.8999949999999997</c:v>
                </c:pt>
                <c:pt idx="60">
                  <c:v>5.9999950000000002</c:v>
                </c:pt>
                <c:pt idx="61">
                  <c:v>6.0999949999999998</c:v>
                </c:pt>
                <c:pt idx="62">
                  <c:v>6.1999949999999995</c:v>
                </c:pt>
                <c:pt idx="63">
                  <c:v>6.2999949999999991</c:v>
                </c:pt>
                <c:pt idx="64">
                  <c:v>6.3999950000000005</c:v>
                </c:pt>
                <c:pt idx="65">
                  <c:v>6.4999950000000002</c:v>
                </c:pt>
                <c:pt idx="66">
                  <c:v>6.5999949999999998</c:v>
                </c:pt>
                <c:pt idx="67">
                  <c:v>6.6999950000000013</c:v>
                </c:pt>
                <c:pt idx="68">
                  <c:v>6.7999950000000009</c:v>
                </c:pt>
                <c:pt idx="69">
                  <c:v>6.8999939999999995</c:v>
                </c:pt>
                <c:pt idx="70">
                  <c:v>6.9999940000000009</c:v>
                </c:pt>
                <c:pt idx="71">
                  <c:v>7.0999940000000006</c:v>
                </c:pt>
                <c:pt idx="72">
                  <c:v>7.1999940000000002</c:v>
                </c:pt>
                <c:pt idx="73">
                  <c:v>7.2999939999999999</c:v>
                </c:pt>
                <c:pt idx="74">
                  <c:v>7.3999939999999995</c:v>
                </c:pt>
                <c:pt idx="75">
                  <c:v>7.4999940000000009</c:v>
                </c:pt>
                <c:pt idx="76">
                  <c:v>7.5999939999999988</c:v>
                </c:pt>
                <c:pt idx="77">
                  <c:v>7.6999940000000002</c:v>
                </c:pt>
                <c:pt idx="78">
                  <c:v>7.7999939999999999</c:v>
                </c:pt>
                <c:pt idx="79">
                  <c:v>7.8999939999999995</c:v>
                </c:pt>
                <c:pt idx="80">
                  <c:v>7.9999929999999999</c:v>
                </c:pt>
                <c:pt idx="81">
                  <c:v>8.0999900000000018</c:v>
                </c:pt>
                <c:pt idx="82">
                  <c:v>8.1999900000000014</c:v>
                </c:pt>
                <c:pt idx="83">
                  <c:v>8.2999900000000011</c:v>
                </c:pt>
                <c:pt idx="84">
                  <c:v>8.399989999999999</c:v>
                </c:pt>
                <c:pt idx="85">
                  <c:v>8.4999899999999986</c:v>
                </c:pt>
                <c:pt idx="86">
                  <c:v>8.5999899999999982</c:v>
                </c:pt>
                <c:pt idx="87">
                  <c:v>8.6999899999999997</c:v>
                </c:pt>
                <c:pt idx="88">
                  <c:v>8.7999899999999993</c:v>
                </c:pt>
                <c:pt idx="89">
                  <c:v>8.899989999999999</c:v>
                </c:pt>
                <c:pt idx="90">
                  <c:v>8.9999900000000004</c:v>
                </c:pt>
                <c:pt idx="91">
                  <c:v>9.09999</c:v>
                </c:pt>
                <c:pt idx="92">
                  <c:v>9.1999899999999997</c:v>
                </c:pt>
                <c:pt idx="93">
                  <c:v>9.2999899999999993</c:v>
                </c:pt>
                <c:pt idx="94">
                  <c:v>9.399989999999999</c:v>
                </c:pt>
                <c:pt idx="95">
                  <c:v>9.4999900000000004</c:v>
                </c:pt>
                <c:pt idx="96">
                  <c:v>9.59999</c:v>
                </c:pt>
                <c:pt idx="97">
                  <c:v>9.6999899999999997</c:v>
                </c:pt>
                <c:pt idx="98">
                  <c:v>9.7999900000000011</c:v>
                </c:pt>
                <c:pt idx="99">
                  <c:v>9.8999900000000007</c:v>
                </c:pt>
                <c:pt idx="100">
                  <c:v>9.9999900000000004</c:v>
                </c:pt>
                <c:pt idx="101">
                  <c:v>10.09999</c:v>
                </c:pt>
                <c:pt idx="102">
                  <c:v>10.19999</c:v>
                </c:pt>
                <c:pt idx="103">
                  <c:v>10.299990000000001</c:v>
                </c:pt>
                <c:pt idx="104">
                  <c:v>10.399990000000001</c:v>
                </c:pt>
                <c:pt idx="105">
                  <c:v>10.49999</c:v>
                </c:pt>
                <c:pt idx="106">
                  <c:v>10.599990000000002</c:v>
                </c:pt>
                <c:pt idx="107">
                  <c:v>10.699990000000001</c:v>
                </c:pt>
                <c:pt idx="108">
                  <c:v>10.799990000000001</c:v>
                </c:pt>
                <c:pt idx="109">
                  <c:v>10.899989999999999</c:v>
                </c:pt>
                <c:pt idx="110">
                  <c:v>10.999989999999999</c:v>
                </c:pt>
                <c:pt idx="111">
                  <c:v>11.099989999999998</c:v>
                </c:pt>
                <c:pt idx="112">
                  <c:v>11.19999</c:v>
                </c:pt>
                <c:pt idx="113">
                  <c:v>11.299989999999999</c:v>
                </c:pt>
                <c:pt idx="114">
                  <c:v>11.399989999999999</c:v>
                </c:pt>
                <c:pt idx="115">
                  <c:v>11.49999</c:v>
                </c:pt>
                <c:pt idx="116">
                  <c:v>11.59999</c:v>
                </c:pt>
                <c:pt idx="117">
                  <c:v>11.69999</c:v>
                </c:pt>
                <c:pt idx="118">
                  <c:v>11.799989999999999</c:v>
                </c:pt>
                <c:pt idx="119">
                  <c:v>11.899989999999999</c:v>
                </c:pt>
                <c:pt idx="120">
                  <c:v>11.99999</c:v>
                </c:pt>
                <c:pt idx="121">
                  <c:v>12.09999</c:v>
                </c:pt>
                <c:pt idx="122">
                  <c:v>12.19999</c:v>
                </c:pt>
                <c:pt idx="123">
                  <c:v>12.299990000000001</c:v>
                </c:pt>
                <c:pt idx="124">
                  <c:v>12.399990000000001</c:v>
                </c:pt>
                <c:pt idx="125">
                  <c:v>12.49999</c:v>
                </c:pt>
                <c:pt idx="126">
                  <c:v>12.59999</c:v>
                </c:pt>
                <c:pt idx="127">
                  <c:v>12.69999</c:v>
                </c:pt>
                <c:pt idx="128">
                  <c:v>12.799990000000001</c:v>
                </c:pt>
                <c:pt idx="129">
                  <c:v>12.899990000000001</c:v>
                </c:pt>
                <c:pt idx="130">
                  <c:v>12.99999</c:v>
                </c:pt>
                <c:pt idx="131">
                  <c:v>13.099990000000002</c:v>
                </c:pt>
                <c:pt idx="132">
                  <c:v>13.199990000000001</c:v>
                </c:pt>
                <c:pt idx="133">
                  <c:v>13.299990000000001</c:v>
                </c:pt>
                <c:pt idx="134">
                  <c:v>13.399989999999999</c:v>
                </c:pt>
                <c:pt idx="135">
                  <c:v>13.499989999999999</c:v>
                </c:pt>
                <c:pt idx="136">
                  <c:v>13.599989999999998</c:v>
                </c:pt>
                <c:pt idx="137">
                  <c:v>13.69999</c:v>
                </c:pt>
                <c:pt idx="138">
                  <c:v>13.799989999999999</c:v>
                </c:pt>
                <c:pt idx="139">
                  <c:v>13.899989999999999</c:v>
                </c:pt>
                <c:pt idx="140">
                  <c:v>13.99999</c:v>
                </c:pt>
                <c:pt idx="141">
                  <c:v>14.099989999999998</c:v>
                </c:pt>
                <c:pt idx="142">
                  <c:v>14.19999</c:v>
                </c:pt>
                <c:pt idx="143">
                  <c:v>14.299990000000001</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15.399990000000003</c:v>
                </c:pt>
                <c:pt idx="155">
                  <c:v>15.49999</c:v>
                </c:pt>
                <c:pt idx="156">
                  <c:v>15.599990000000002</c:v>
                </c:pt>
                <c:pt idx="157">
                  <c:v>15.69999</c:v>
                </c:pt>
                <c:pt idx="158">
                  <c:v>15.799990000000001</c:v>
                </c:pt>
                <c:pt idx="159">
                  <c:v>15.899989999999999</c:v>
                </c:pt>
                <c:pt idx="160">
                  <c:v>15.99999</c:v>
                </c:pt>
                <c:pt idx="161">
                  <c:v>16.099989999999998</c:v>
                </c:pt>
                <c:pt idx="162">
                  <c:v>16.19999</c:v>
                </c:pt>
                <c:pt idx="163">
                  <c:v>16.299990000000001</c:v>
                </c:pt>
                <c:pt idx="164">
                  <c:v>16.399989999999999</c:v>
                </c:pt>
                <c:pt idx="165">
                  <c:v>16.49999</c:v>
                </c:pt>
                <c:pt idx="166">
                  <c:v>16.599989999999998</c:v>
                </c:pt>
                <c:pt idx="167">
                  <c:v>16.69999</c:v>
                </c:pt>
                <c:pt idx="168">
                  <c:v>16.799990000000001</c:v>
                </c:pt>
                <c:pt idx="169">
                  <c:v>16.899989999999999</c:v>
                </c:pt>
                <c:pt idx="170">
                  <c:v>16.99999</c:v>
                </c:pt>
                <c:pt idx="171">
                  <c:v>17.099989999999998</c:v>
                </c:pt>
                <c:pt idx="172">
                  <c:v>17.19999</c:v>
                </c:pt>
                <c:pt idx="173">
                  <c:v>17.299990000000001</c:v>
                </c:pt>
                <c:pt idx="174">
                  <c:v>17.399989999999999</c:v>
                </c:pt>
                <c:pt idx="175">
                  <c:v>17.499980000000001</c:v>
                </c:pt>
                <c:pt idx="176">
                  <c:v>17.599979999999999</c:v>
                </c:pt>
                <c:pt idx="177">
                  <c:v>17.69998</c:v>
                </c:pt>
                <c:pt idx="178">
                  <c:v>17.799979999999998</c:v>
                </c:pt>
                <c:pt idx="179">
                  <c:v>17.899979999999999</c:v>
                </c:pt>
                <c:pt idx="180">
                  <c:v>17.999980000000001</c:v>
                </c:pt>
                <c:pt idx="181">
                  <c:v>18.099990000000002</c:v>
                </c:pt>
                <c:pt idx="182">
                  <c:v>18.19999</c:v>
                </c:pt>
                <c:pt idx="183">
                  <c:v>18.299990000000001</c:v>
                </c:pt>
                <c:pt idx="184">
                  <c:v>18.399989999999999</c:v>
                </c:pt>
                <c:pt idx="185">
                  <c:v>18.49999</c:v>
                </c:pt>
                <c:pt idx="186">
                  <c:v>18.599989999999998</c:v>
                </c:pt>
                <c:pt idx="187">
                  <c:v>18.69999</c:v>
                </c:pt>
                <c:pt idx="188">
                  <c:v>18.799979999999998</c:v>
                </c:pt>
                <c:pt idx="189">
                  <c:v>18.899979999999999</c:v>
                </c:pt>
                <c:pt idx="190">
                  <c:v>18.999979999999997</c:v>
                </c:pt>
                <c:pt idx="191">
                  <c:v>19.099980000000002</c:v>
                </c:pt>
                <c:pt idx="192">
                  <c:v>19.199979999999996</c:v>
                </c:pt>
                <c:pt idx="193">
                  <c:v>19.299980000000001</c:v>
                </c:pt>
                <c:pt idx="194">
                  <c:v>19.399979999999999</c:v>
                </c:pt>
                <c:pt idx="195">
                  <c:v>19.499980000000001</c:v>
                </c:pt>
                <c:pt idx="196">
                  <c:v>19.599979999999999</c:v>
                </c:pt>
                <c:pt idx="197">
                  <c:v>19.69998</c:v>
                </c:pt>
                <c:pt idx="198">
                  <c:v>19.799979999999998</c:v>
                </c:pt>
                <c:pt idx="199">
                  <c:v>19.899979999999999</c:v>
                </c:pt>
                <c:pt idx="200">
                  <c:v>19.999980000000001</c:v>
                </c:pt>
                <c:pt idx="201">
                  <c:v>20.099980000000002</c:v>
                </c:pt>
                <c:pt idx="202">
                  <c:v>20.19998</c:v>
                </c:pt>
                <c:pt idx="203">
                  <c:v>20.299980000000001</c:v>
                </c:pt>
                <c:pt idx="204">
                  <c:v>20.399979999999999</c:v>
                </c:pt>
                <c:pt idx="205">
                  <c:v>20.499980000000001</c:v>
                </c:pt>
                <c:pt idx="206">
                  <c:v>20.599979999999999</c:v>
                </c:pt>
                <c:pt idx="207">
                  <c:v>20.699980000000004</c:v>
                </c:pt>
                <c:pt idx="208">
                  <c:v>20.799979999999998</c:v>
                </c:pt>
                <c:pt idx="209">
                  <c:v>20.899980000000003</c:v>
                </c:pt>
                <c:pt idx="210">
                  <c:v>20.999980000000001</c:v>
                </c:pt>
                <c:pt idx="211">
                  <c:v>21.099980000000002</c:v>
                </c:pt>
                <c:pt idx="212">
                  <c:v>21.19998</c:v>
                </c:pt>
                <c:pt idx="213">
                  <c:v>21.299979999999998</c:v>
                </c:pt>
                <c:pt idx="214">
                  <c:v>21.399979999999999</c:v>
                </c:pt>
                <c:pt idx="215">
                  <c:v>21.499979999999997</c:v>
                </c:pt>
                <c:pt idx="216">
                  <c:v>21.599980000000002</c:v>
                </c:pt>
                <c:pt idx="217">
                  <c:v>21.699979999999996</c:v>
                </c:pt>
                <c:pt idx="218">
                  <c:v>21.799980000000001</c:v>
                </c:pt>
                <c:pt idx="219">
                  <c:v>21.899979999999999</c:v>
                </c:pt>
                <c:pt idx="220">
                  <c:v>21.999980000000001</c:v>
                </c:pt>
                <c:pt idx="221">
                  <c:v>22.099979999999999</c:v>
                </c:pt>
                <c:pt idx="222">
                  <c:v>22.19998</c:v>
                </c:pt>
                <c:pt idx="223">
                  <c:v>22.299979999999998</c:v>
                </c:pt>
                <c:pt idx="224">
                  <c:v>22.399979999999999</c:v>
                </c:pt>
                <c:pt idx="225">
                  <c:v>22.499980000000001</c:v>
                </c:pt>
                <c:pt idx="226">
                  <c:v>22.599980000000002</c:v>
                </c:pt>
                <c:pt idx="227">
                  <c:v>22.69998</c:v>
                </c:pt>
                <c:pt idx="228">
                  <c:v>22.799980000000001</c:v>
                </c:pt>
                <c:pt idx="229">
                  <c:v>22.899979999999999</c:v>
                </c:pt>
                <c:pt idx="230">
                  <c:v>22.999980000000001</c:v>
                </c:pt>
                <c:pt idx="231">
                  <c:v>23.099979999999999</c:v>
                </c:pt>
                <c:pt idx="232">
                  <c:v>23.199980000000004</c:v>
                </c:pt>
                <c:pt idx="233">
                  <c:v>23.299979999999998</c:v>
                </c:pt>
                <c:pt idx="234">
                  <c:v>23.399980000000003</c:v>
                </c:pt>
                <c:pt idx="235">
                  <c:v>23.499980000000001</c:v>
                </c:pt>
                <c:pt idx="236">
                  <c:v>23.599980000000002</c:v>
                </c:pt>
                <c:pt idx="237">
                  <c:v>23.69998</c:v>
                </c:pt>
                <c:pt idx="238">
                  <c:v>23.799979999999998</c:v>
                </c:pt>
                <c:pt idx="239">
                  <c:v>23.899979999999999</c:v>
                </c:pt>
                <c:pt idx="240">
                  <c:v>23.999979999999997</c:v>
                </c:pt>
                <c:pt idx="241">
                  <c:v>24.099980000000002</c:v>
                </c:pt>
                <c:pt idx="242">
                  <c:v>24.199979999999996</c:v>
                </c:pt>
                <c:pt idx="243">
                  <c:v>24.299980000000001</c:v>
                </c:pt>
                <c:pt idx="244">
                  <c:v>24.399979999999999</c:v>
                </c:pt>
                <c:pt idx="245">
                  <c:v>24.499980000000001</c:v>
                </c:pt>
                <c:pt idx="246">
                  <c:v>24.599979999999999</c:v>
                </c:pt>
                <c:pt idx="247">
                  <c:v>24.69998</c:v>
                </c:pt>
                <c:pt idx="248">
                  <c:v>24.799979999999998</c:v>
                </c:pt>
                <c:pt idx="249">
                  <c:v>24.899979999999999</c:v>
                </c:pt>
                <c:pt idx="250">
                  <c:v>24.999980000000001</c:v>
                </c:pt>
                <c:pt idx="251">
                  <c:v>25.099980000000002</c:v>
                </c:pt>
                <c:pt idx="252">
                  <c:v>25.19998</c:v>
                </c:pt>
                <c:pt idx="253">
                  <c:v>25.299980000000001</c:v>
                </c:pt>
                <c:pt idx="254">
                  <c:v>25.399979999999999</c:v>
                </c:pt>
                <c:pt idx="255">
                  <c:v>25.499980000000001</c:v>
                </c:pt>
                <c:pt idx="256">
                  <c:v>25.599979999999999</c:v>
                </c:pt>
                <c:pt idx="257">
                  <c:v>25.699980000000004</c:v>
                </c:pt>
                <c:pt idx="258">
                  <c:v>25.799979999999998</c:v>
                </c:pt>
                <c:pt idx="259">
                  <c:v>25.899980000000003</c:v>
                </c:pt>
                <c:pt idx="260">
                  <c:v>25.999980000000001</c:v>
                </c:pt>
                <c:pt idx="261">
                  <c:v>26.099980000000002</c:v>
                </c:pt>
                <c:pt idx="262">
                  <c:v>26.19998</c:v>
                </c:pt>
                <c:pt idx="263">
                  <c:v>26.299979999999998</c:v>
                </c:pt>
                <c:pt idx="264">
                  <c:v>26.399979999999999</c:v>
                </c:pt>
                <c:pt idx="265">
                  <c:v>26.499979999999997</c:v>
                </c:pt>
                <c:pt idx="266">
                  <c:v>26.599980000000002</c:v>
                </c:pt>
                <c:pt idx="267">
                  <c:v>26.699979999999996</c:v>
                </c:pt>
                <c:pt idx="268">
                  <c:v>26.799980000000001</c:v>
                </c:pt>
                <c:pt idx="269">
                  <c:v>26.899979999999999</c:v>
                </c:pt>
                <c:pt idx="270">
                  <c:v>26.999980000000001</c:v>
                </c:pt>
                <c:pt idx="271">
                  <c:v>27.099979999999999</c:v>
                </c:pt>
                <c:pt idx="272">
                  <c:v>27.19998</c:v>
                </c:pt>
                <c:pt idx="273">
                  <c:v>27.299979999999998</c:v>
                </c:pt>
                <c:pt idx="274">
                  <c:v>27.399979999999999</c:v>
                </c:pt>
                <c:pt idx="275">
                  <c:v>27.499980000000001</c:v>
                </c:pt>
                <c:pt idx="276">
                  <c:v>27.599980000000002</c:v>
                </c:pt>
                <c:pt idx="277">
                  <c:v>27.69998</c:v>
                </c:pt>
                <c:pt idx="278">
                  <c:v>27.799980000000001</c:v>
                </c:pt>
                <c:pt idx="279">
                  <c:v>27.899979999999999</c:v>
                </c:pt>
                <c:pt idx="280">
                  <c:v>27.999980000000001</c:v>
                </c:pt>
                <c:pt idx="281">
                  <c:v>28.099979999999999</c:v>
                </c:pt>
                <c:pt idx="282">
                  <c:v>28.199980000000004</c:v>
                </c:pt>
                <c:pt idx="283">
                  <c:v>28.299979999999998</c:v>
                </c:pt>
                <c:pt idx="284">
                  <c:v>28.399980000000003</c:v>
                </c:pt>
                <c:pt idx="285">
                  <c:v>28.499980000000001</c:v>
                </c:pt>
                <c:pt idx="286">
                  <c:v>28.599980000000002</c:v>
                </c:pt>
                <c:pt idx="287">
                  <c:v>28.69998</c:v>
                </c:pt>
                <c:pt idx="288">
                  <c:v>28.799979999999998</c:v>
                </c:pt>
                <c:pt idx="289">
                  <c:v>28.899979999999999</c:v>
                </c:pt>
                <c:pt idx="290">
                  <c:v>28.999979999999997</c:v>
                </c:pt>
                <c:pt idx="291">
                  <c:v>29.099980000000002</c:v>
                </c:pt>
                <c:pt idx="292">
                  <c:v>29.199979999999996</c:v>
                </c:pt>
                <c:pt idx="293">
                  <c:v>29.299969999999998</c:v>
                </c:pt>
                <c:pt idx="294">
                  <c:v>29.399970000000003</c:v>
                </c:pt>
                <c:pt idx="295">
                  <c:v>29.499969999999998</c:v>
                </c:pt>
                <c:pt idx="296">
                  <c:v>29.599970000000003</c:v>
                </c:pt>
                <c:pt idx="297">
                  <c:v>29.69997</c:v>
                </c:pt>
                <c:pt idx="298">
                  <c:v>29.799970000000002</c:v>
                </c:pt>
                <c:pt idx="299">
                  <c:v>29.89997</c:v>
                </c:pt>
                <c:pt idx="300">
                  <c:v>29.999970000000001</c:v>
                </c:pt>
                <c:pt idx="301">
                  <c:v>30.099969999999999</c:v>
                </c:pt>
                <c:pt idx="302">
                  <c:v>30.19997</c:v>
                </c:pt>
                <c:pt idx="303">
                  <c:v>30.299970000000002</c:v>
                </c:pt>
                <c:pt idx="304">
                  <c:v>30.399969999999996</c:v>
                </c:pt>
                <c:pt idx="305">
                  <c:v>30.499969999999998</c:v>
                </c:pt>
                <c:pt idx="306">
                  <c:v>30.599969999999999</c:v>
                </c:pt>
                <c:pt idx="307">
                  <c:v>30.69997</c:v>
                </c:pt>
                <c:pt idx="308">
                  <c:v>30.799970000000002</c:v>
                </c:pt>
                <c:pt idx="309">
                  <c:v>30.899970000000003</c:v>
                </c:pt>
                <c:pt idx="310">
                  <c:v>30.999969999999998</c:v>
                </c:pt>
                <c:pt idx="311">
                  <c:v>31.099969999999999</c:v>
                </c:pt>
                <c:pt idx="312">
                  <c:v>31.19997</c:v>
                </c:pt>
                <c:pt idx="313">
                  <c:v>31.299970000000002</c:v>
                </c:pt>
                <c:pt idx="314">
                  <c:v>31.399969999999996</c:v>
                </c:pt>
                <c:pt idx="315">
                  <c:v>31.499970000000005</c:v>
                </c:pt>
                <c:pt idx="316">
                  <c:v>31.599969999999999</c:v>
                </c:pt>
                <c:pt idx="317">
                  <c:v>31.69997</c:v>
                </c:pt>
                <c:pt idx="318">
                  <c:v>31.799970000000002</c:v>
                </c:pt>
                <c:pt idx="319">
                  <c:v>31.899970000000003</c:v>
                </c:pt>
                <c:pt idx="320">
                  <c:v>31.999969999999998</c:v>
                </c:pt>
                <c:pt idx="321">
                  <c:v>32.099969999999999</c:v>
                </c:pt>
                <c:pt idx="322">
                  <c:v>32.19997</c:v>
                </c:pt>
                <c:pt idx="323">
                  <c:v>32.299970000000002</c:v>
                </c:pt>
                <c:pt idx="324">
                  <c:v>32.399969999999996</c:v>
                </c:pt>
                <c:pt idx="325">
                  <c:v>32.499970000000005</c:v>
                </c:pt>
                <c:pt idx="326">
                  <c:v>32.599969999999999</c:v>
                </c:pt>
                <c:pt idx="327">
                  <c:v>32.69997</c:v>
                </c:pt>
                <c:pt idx="328">
                  <c:v>32.799970000000002</c:v>
                </c:pt>
                <c:pt idx="329">
                  <c:v>32.899969999999996</c:v>
                </c:pt>
                <c:pt idx="330">
                  <c:v>32.999969999999998</c:v>
                </c:pt>
                <c:pt idx="331">
                  <c:v>33.099969999999999</c:v>
                </c:pt>
                <c:pt idx="332">
                  <c:v>33.19997</c:v>
                </c:pt>
                <c:pt idx="333">
                  <c:v>33.299970000000002</c:v>
                </c:pt>
                <c:pt idx="334">
                  <c:v>33.399970000000003</c:v>
                </c:pt>
                <c:pt idx="335">
                  <c:v>33.499969999999998</c:v>
                </c:pt>
                <c:pt idx="336">
                  <c:v>33.599969999999999</c:v>
                </c:pt>
                <c:pt idx="337">
                  <c:v>33.69997</c:v>
                </c:pt>
                <c:pt idx="338">
                  <c:v>33.799970000000002</c:v>
                </c:pt>
                <c:pt idx="339">
                  <c:v>33.899969999999996</c:v>
                </c:pt>
                <c:pt idx="340">
                  <c:v>33.999970000000005</c:v>
                </c:pt>
                <c:pt idx="341">
                  <c:v>34.099969999999999</c:v>
                </c:pt>
                <c:pt idx="342">
                  <c:v>34.19997</c:v>
                </c:pt>
                <c:pt idx="343">
                  <c:v>34.299970000000002</c:v>
                </c:pt>
                <c:pt idx="344">
                  <c:v>34.399970000000003</c:v>
                </c:pt>
                <c:pt idx="345">
                  <c:v>34.499969999999998</c:v>
                </c:pt>
                <c:pt idx="346">
                  <c:v>34.599969999999999</c:v>
                </c:pt>
                <c:pt idx="347">
                  <c:v>34.69997</c:v>
                </c:pt>
                <c:pt idx="348">
                  <c:v>34.799970000000002</c:v>
                </c:pt>
                <c:pt idx="349">
                  <c:v>34.899969999999996</c:v>
                </c:pt>
                <c:pt idx="350">
                  <c:v>34.999970000000005</c:v>
                </c:pt>
                <c:pt idx="351">
                  <c:v>35.099969999999999</c:v>
                </c:pt>
                <c:pt idx="352">
                  <c:v>35.19997</c:v>
                </c:pt>
                <c:pt idx="353">
                  <c:v>35.299970000000002</c:v>
                </c:pt>
                <c:pt idx="354">
                  <c:v>35.399969999999996</c:v>
                </c:pt>
                <c:pt idx="355">
                  <c:v>35.499969999999998</c:v>
                </c:pt>
                <c:pt idx="356">
                  <c:v>35.599969999999999</c:v>
                </c:pt>
                <c:pt idx="357">
                  <c:v>35.69997</c:v>
                </c:pt>
                <c:pt idx="358">
                  <c:v>35.799970000000002</c:v>
                </c:pt>
                <c:pt idx="359">
                  <c:v>35.899970000000003</c:v>
                </c:pt>
                <c:pt idx="360">
                  <c:v>35.999969999999998</c:v>
                </c:pt>
                <c:pt idx="361">
                  <c:v>36.099969999999999</c:v>
                </c:pt>
                <c:pt idx="362">
                  <c:v>36.19997</c:v>
                </c:pt>
                <c:pt idx="363">
                  <c:v>36.299970000000002</c:v>
                </c:pt>
                <c:pt idx="364">
                  <c:v>36.399969999999996</c:v>
                </c:pt>
                <c:pt idx="365">
                  <c:v>36.499970000000005</c:v>
                </c:pt>
                <c:pt idx="366">
                  <c:v>36.599969999999999</c:v>
                </c:pt>
                <c:pt idx="367">
                  <c:v>36.69997</c:v>
                </c:pt>
                <c:pt idx="368">
                  <c:v>36.799970000000002</c:v>
                </c:pt>
                <c:pt idx="369">
                  <c:v>36.899970000000003</c:v>
                </c:pt>
                <c:pt idx="370">
                  <c:v>36.999969999999998</c:v>
                </c:pt>
                <c:pt idx="371">
                  <c:v>37.099969999999999</c:v>
                </c:pt>
                <c:pt idx="372">
                  <c:v>37.19997</c:v>
                </c:pt>
                <c:pt idx="373">
                  <c:v>37.299970000000002</c:v>
                </c:pt>
                <c:pt idx="374">
                  <c:v>37.399969999999996</c:v>
                </c:pt>
                <c:pt idx="375">
                  <c:v>37.499970000000005</c:v>
                </c:pt>
                <c:pt idx="376">
                  <c:v>37.599969999999999</c:v>
                </c:pt>
                <c:pt idx="377">
                  <c:v>37.69997</c:v>
                </c:pt>
                <c:pt idx="378">
                  <c:v>37.799970000000002</c:v>
                </c:pt>
                <c:pt idx="379">
                  <c:v>37.899969999999996</c:v>
                </c:pt>
                <c:pt idx="380">
                  <c:v>37.999969999999998</c:v>
                </c:pt>
                <c:pt idx="381">
                  <c:v>38.099969999999999</c:v>
                </c:pt>
                <c:pt idx="382">
                  <c:v>38.19997</c:v>
                </c:pt>
                <c:pt idx="383">
                  <c:v>38.299970000000002</c:v>
                </c:pt>
                <c:pt idx="384">
                  <c:v>38.399979999999999</c:v>
                </c:pt>
                <c:pt idx="385">
                  <c:v>38.499980000000008</c:v>
                </c:pt>
                <c:pt idx="386">
                  <c:v>38.599980000000002</c:v>
                </c:pt>
                <c:pt idx="387">
                  <c:v>38.699979999999996</c:v>
                </c:pt>
                <c:pt idx="388">
                  <c:v>38.799979999999998</c:v>
                </c:pt>
                <c:pt idx="389">
                  <c:v>38.899989999999995</c:v>
                </c:pt>
                <c:pt idx="390">
                  <c:v>38.999990000000004</c:v>
                </c:pt>
                <c:pt idx="391">
                  <c:v>39.099990000000005</c:v>
                </c:pt>
                <c:pt idx="392">
                  <c:v>39.19999</c:v>
                </c:pt>
                <c:pt idx="393">
                  <c:v>39.299999999999997</c:v>
                </c:pt>
                <c:pt idx="394">
                  <c:v>39.4</c:v>
                </c:pt>
                <c:pt idx="395">
                  <c:v>39.5</c:v>
                </c:pt>
                <c:pt idx="396">
                  <c:v>39.6</c:v>
                </c:pt>
                <c:pt idx="397">
                  <c:v>39.700009999999999</c:v>
                </c:pt>
                <c:pt idx="398">
                  <c:v>39.80001</c:v>
                </c:pt>
                <c:pt idx="399">
                  <c:v>39.900009999999995</c:v>
                </c:pt>
                <c:pt idx="400">
                  <c:v>40.000010000000003</c:v>
                </c:pt>
                <c:pt idx="401">
                  <c:v>40.100009999999997</c:v>
                </c:pt>
                <c:pt idx="402">
                  <c:v>40.200020000000002</c:v>
                </c:pt>
                <c:pt idx="403">
                  <c:v>40.300019999999996</c:v>
                </c:pt>
                <c:pt idx="404">
                  <c:v>40.400019999999998</c:v>
                </c:pt>
                <c:pt idx="405">
                  <c:v>40.500020000000006</c:v>
                </c:pt>
                <c:pt idx="406">
                  <c:v>40.600030000000004</c:v>
                </c:pt>
                <c:pt idx="407">
                  <c:v>40.700029999999998</c:v>
                </c:pt>
                <c:pt idx="408">
                  <c:v>40.80003</c:v>
                </c:pt>
                <c:pt idx="409">
                  <c:v>40.900029999999994</c:v>
                </c:pt>
                <c:pt idx="410">
                  <c:v>41.000040000000006</c:v>
                </c:pt>
                <c:pt idx="411">
                  <c:v>41.10004</c:v>
                </c:pt>
                <c:pt idx="412">
                  <c:v>41.200040000000001</c:v>
                </c:pt>
                <c:pt idx="413">
                  <c:v>41.300039999999996</c:v>
                </c:pt>
                <c:pt idx="414">
                  <c:v>41.400040000000004</c:v>
                </c:pt>
                <c:pt idx="415">
                  <c:v>41.500050000000002</c:v>
                </c:pt>
                <c:pt idx="416">
                  <c:v>41.600050000000003</c:v>
                </c:pt>
                <c:pt idx="417">
                  <c:v>41.700049999999997</c:v>
                </c:pt>
                <c:pt idx="418">
                  <c:v>41.800049999999999</c:v>
                </c:pt>
                <c:pt idx="419">
                  <c:v>41.900059999999996</c:v>
                </c:pt>
                <c:pt idx="420">
                  <c:v>42.000060000000005</c:v>
                </c:pt>
                <c:pt idx="421">
                  <c:v>42.100059999999999</c:v>
                </c:pt>
                <c:pt idx="422">
                  <c:v>42.200060000000001</c:v>
                </c:pt>
                <c:pt idx="423">
                  <c:v>42.300069999999998</c:v>
                </c:pt>
                <c:pt idx="424">
                  <c:v>42.400069999999999</c:v>
                </c:pt>
                <c:pt idx="425">
                  <c:v>42.500070000000001</c:v>
                </c:pt>
                <c:pt idx="426">
                  <c:v>42.600070000000002</c:v>
                </c:pt>
                <c:pt idx="427">
                  <c:v>42.700069999999997</c:v>
                </c:pt>
                <c:pt idx="428">
                  <c:v>42.800079999999994</c:v>
                </c:pt>
                <c:pt idx="429">
                  <c:v>42.900080000000003</c:v>
                </c:pt>
                <c:pt idx="430">
                  <c:v>43.000080000000004</c:v>
                </c:pt>
                <c:pt idx="431">
                  <c:v>43.100079999999998</c:v>
                </c:pt>
                <c:pt idx="432">
                  <c:v>43.200090000000003</c:v>
                </c:pt>
                <c:pt idx="433">
                  <c:v>43.300089999999997</c:v>
                </c:pt>
                <c:pt idx="434">
                  <c:v>43.400090000000006</c:v>
                </c:pt>
                <c:pt idx="435">
                  <c:v>43.50009</c:v>
                </c:pt>
                <c:pt idx="436">
                  <c:v>43.600090000000002</c:v>
                </c:pt>
                <c:pt idx="437">
                  <c:v>43.700099999999999</c:v>
                </c:pt>
                <c:pt idx="438">
                  <c:v>43.8001</c:v>
                </c:pt>
                <c:pt idx="439">
                  <c:v>43.900100000000002</c:v>
                </c:pt>
                <c:pt idx="440">
                  <c:v>44.000100000000003</c:v>
                </c:pt>
                <c:pt idx="441">
                  <c:v>44.100110000000001</c:v>
                </c:pt>
                <c:pt idx="442">
                  <c:v>44.200109999999995</c:v>
                </c:pt>
                <c:pt idx="443">
                  <c:v>44.300109999999997</c:v>
                </c:pt>
                <c:pt idx="444">
                  <c:v>44.400110000000005</c:v>
                </c:pt>
                <c:pt idx="445">
                  <c:v>44.500120000000003</c:v>
                </c:pt>
                <c:pt idx="446">
                  <c:v>44.600120000000004</c:v>
                </c:pt>
                <c:pt idx="447">
                  <c:v>44.700119999999998</c:v>
                </c:pt>
                <c:pt idx="448">
                  <c:v>44.800119999999993</c:v>
                </c:pt>
                <c:pt idx="449">
                  <c:v>44.900120000000001</c:v>
                </c:pt>
                <c:pt idx="450">
                  <c:v>45.000129999999999</c:v>
                </c:pt>
                <c:pt idx="451">
                  <c:v>45.10013</c:v>
                </c:pt>
                <c:pt idx="452">
                  <c:v>45.200130000000001</c:v>
                </c:pt>
                <c:pt idx="453">
                  <c:v>45.300129999999996</c:v>
                </c:pt>
                <c:pt idx="454">
                  <c:v>45.400140000000007</c:v>
                </c:pt>
                <c:pt idx="455">
                  <c:v>45.500140000000002</c:v>
                </c:pt>
                <c:pt idx="456">
                  <c:v>45.600139999999996</c:v>
                </c:pt>
                <c:pt idx="457">
                  <c:v>45.700139999999998</c:v>
                </c:pt>
                <c:pt idx="458">
                  <c:v>45.800149999999995</c:v>
                </c:pt>
                <c:pt idx="459">
                  <c:v>45.900150000000004</c:v>
                </c:pt>
                <c:pt idx="460">
                  <c:v>46.000150000000005</c:v>
                </c:pt>
                <c:pt idx="461">
                  <c:v>46.100149999999999</c:v>
                </c:pt>
                <c:pt idx="462">
                  <c:v>46.200149999999994</c:v>
                </c:pt>
                <c:pt idx="463">
                  <c:v>46.300159999999998</c:v>
                </c:pt>
                <c:pt idx="464">
                  <c:v>46.40016</c:v>
                </c:pt>
                <c:pt idx="465">
                  <c:v>46.500160000000001</c:v>
                </c:pt>
                <c:pt idx="466">
                  <c:v>46.600160000000002</c:v>
                </c:pt>
                <c:pt idx="467">
                  <c:v>46.70017</c:v>
                </c:pt>
                <c:pt idx="468">
                  <c:v>46.800169999999994</c:v>
                </c:pt>
                <c:pt idx="469">
                  <c:v>46.900170000000003</c:v>
                </c:pt>
                <c:pt idx="470">
                  <c:v>47.000169999999997</c:v>
                </c:pt>
                <c:pt idx="471">
                  <c:v>47.100169999999999</c:v>
                </c:pt>
                <c:pt idx="472">
                  <c:v>47.200179999999996</c:v>
                </c:pt>
                <c:pt idx="473">
                  <c:v>47.300179999999997</c:v>
                </c:pt>
                <c:pt idx="474">
                  <c:v>47.400180000000006</c:v>
                </c:pt>
                <c:pt idx="475">
                  <c:v>47.50018</c:v>
                </c:pt>
                <c:pt idx="476">
                  <c:v>47.600189999999998</c:v>
                </c:pt>
                <c:pt idx="477">
                  <c:v>47.700189999999999</c:v>
                </c:pt>
                <c:pt idx="478">
                  <c:v>47.800190000000001</c:v>
                </c:pt>
                <c:pt idx="479">
                  <c:v>47.900190000000002</c:v>
                </c:pt>
                <c:pt idx="480">
                  <c:v>48.0002</c:v>
                </c:pt>
                <c:pt idx="481">
                  <c:v>48.100200000000001</c:v>
                </c:pt>
                <c:pt idx="482">
                  <c:v>48.200199999999995</c:v>
                </c:pt>
                <c:pt idx="483">
                  <c:v>48.300200000000004</c:v>
                </c:pt>
                <c:pt idx="484">
                  <c:v>48.400199999999998</c:v>
                </c:pt>
                <c:pt idx="485">
                  <c:v>48.500210000000003</c:v>
                </c:pt>
                <c:pt idx="486">
                  <c:v>48.600209999999997</c:v>
                </c:pt>
                <c:pt idx="487">
                  <c:v>48.700209999999998</c:v>
                </c:pt>
                <c:pt idx="488">
                  <c:v>48.800210000000007</c:v>
                </c:pt>
                <c:pt idx="489">
                  <c:v>48.900220000000004</c:v>
                </c:pt>
                <c:pt idx="490">
                  <c:v>49.000219999999999</c:v>
                </c:pt>
                <c:pt idx="491">
                  <c:v>49.10022</c:v>
                </c:pt>
                <c:pt idx="492">
                  <c:v>49.200219999999995</c:v>
                </c:pt>
                <c:pt idx="493">
                  <c:v>49.300230000000006</c:v>
                </c:pt>
                <c:pt idx="494">
                  <c:v>49.400230000000001</c:v>
                </c:pt>
                <c:pt idx="495">
                  <c:v>49.500230000000002</c:v>
                </c:pt>
                <c:pt idx="496">
                  <c:v>49.600229999999996</c:v>
                </c:pt>
                <c:pt idx="497">
                  <c:v>49.700229999999998</c:v>
                </c:pt>
                <c:pt idx="498">
                  <c:v>49.800240000000002</c:v>
                </c:pt>
                <c:pt idx="499">
                  <c:v>49.900240000000004</c:v>
                </c:pt>
                <c:pt idx="500">
                  <c:v>50.000239999999998</c:v>
                </c:pt>
                <c:pt idx="501">
                  <c:v>50.100239999999999</c:v>
                </c:pt>
                <c:pt idx="502">
                  <c:v>50.200249999999997</c:v>
                </c:pt>
                <c:pt idx="503">
                  <c:v>50.300250000000005</c:v>
                </c:pt>
                <c:pt idx="504">
                  <c:v>50.40025</c:v>
                </c:pt>
                <c:pt idx="505">
                  <c:v>50.500250000000001</c:v>
                </c:pt>
                <c:pt idx="506">
                  <c:v>50.600259999999999</c:v>
                </c:pt>
                <c:pt idx="507">
                  <c:v>50.70026</c:v>
                </c:pt>
                <c:pt idx="508">
                  <c:v>50.800260000000002</c:v>
                </c:pt>
                <c:pt idx="509">
                  <c:v>50.900260000000003</c:v>
                </c:pt>
                <c:pt idx="510">
                  <c:v>51.000259999999997</c:v>
                </c:pt>
                <c:pt idx="511">
                  <c:v>51.100269999999995</c:v>
                </c:pt>
                <c:pt idx="512">
                  <c:v>51.200269999999996</c:v>
                </c:pt>
                <c:pt idx="513">
                  <c:v>51.300270000000005</c:v>
                </c:pt>
                <c:pt idx="514">
                  <c:v>51.400269999999999</c:v>
                </c:pt>
                <c:pt idx="515">
                  <c:v>51.500280000000004</c:v>
                </c:pt>
                <c:pt idx="516">
                  <c:v>51.600279999999998</c:v>
                </c:pt>
                <c:pt idx="517">
                  <c:v>51.700279999999992</c:v>
                </c:pt>
                <c:pt idx="518">
                  <c:v>51.800280000000001</c:v>
                </c:pt>
                <c:pt idx="519">
                  <c:v>51.900280000000002</c:v>
                </c:pt>
                <c:pt idx="520">
                  <c:v>52.00029</c:v>
                </c:pt>
                <c:pt idx="521">
                  <c:v>52.100290000000001</c:v>
                </c:pt>
                <c:pt idx="522">
                  <c:v>52.200290000000003</c:v>
                </c:pt>
                <c:pt idx="523">
                  <c:v>52.300290000000004</c:v>
                </c:pt>
                <c:pt idx="524">
                  <c:v>52.400300000000001</c:v>
                </c:pt>
                <c:pt idx="525">
                  <c:v>52.500299999999996</c:v>
                </c:pt>
                <c:pt idx="526">
                  <c:v>52.600299999999997</c:v>
                </c:pt>
                <c:pt idx="527">
                  <c:v>52.700300000000006</c:v>
                </c:pt>
                <c:pt idx="528">
                  <c:v>52.800310000000003</c:v>
                </c:pt>
                <c:pt idx="529">
                  <c:v>52.900310000000005</c:v>
                </c:pt>
                <c:pt idx="530">
                  <c:v>53.000309999999999</c:v>
                </c:pt>
                <c:pt idx="531">
                  <c:v>53.100309999999993</c:v>
                </c:pt>
                <c:pt idx="532">
                  <c:v>53.200310000000002</c:v>
                </c:pt>
                <c:pt idx="533">
                  <c:v>53.300319999999999</c:v>
                </c:pt>
                <c:pt idx="534">
                  <c:v>53.400320000000001</c:v>
                </c:pt>
                <c:pt idx="535">
                  <c:v>53.500320000000002</c:v>
                </c:pt>
                <c:pt idx="536">
                  <c:v>53.600319999999996</c:v>
                </c:pt>
                <c:pt idx="537">
                  <c:v>53.700329999999994</c:v>
                </c:pt>
                <c:pt idx="538">
                  <c:v>53.800330000000002</c:v>
                </c:pt>
                <c:pt idx="539">
                  <c:v>53.900329999999997</c:v>
                </c:pt>
                <c:pt idx="540">
                  <c:v>54.000329999999998</c:v>
                </c:pt>
                <c:pt idx="541">
                  <c:v>54.100339999999996</c:v>
                </c:pt>
                <c:pt idx="542">
                  <c:v>54.200340000000004</c:v>
                </c:pt>
                <c:pt idx="543">
                  <c:v>54.300340000000006</c:v>
                </c:pt>
                <c:pt idx="544">
                  <c:v>54.40034</c:v>
                </c:pt>
                <c:pt idx="545">
                  <c:v>54.500339999999994</c:v>
                </c:pt>
                <c:pt idx="546">
                  <c:v>54.600349999999999</c:v>
                </c:pt>
                <c:pt idx="547">
                  <c:v>54.70035</c:v>
                </c:pt>
                <c:pt idx="548">
                  <c:v>54.800350000000002</c:v>
                </c:pt>
                <c:pt idx="549">
                  <c:v>54.900350000000003</c:v>
                </c:pt>
                <c:pt idx="550">
                  <c:v>55.000360000000001</c:v>
                </c:pt>
                <c:pt idx="551">
                  <c:v>55.100359999999995</c:v>
                </c:pt>
                <c:pt idx="552">
                  <c:v>55.200360000000003</c:v>
                </c:pt>
                <c:pt idx="553">
                  <c:v>55.300359999999998</c:v>
                </c:pt>
                <c:pt idx="554">
                  <c:v>55.400359999999999</c:v>
                </c:pt>
                <c:pt idx="555">
                  <c:v>55.500369999999997</c:v>
                </c:pt>
                <c:pt idx="556">
                  <c:v>55.600369999999998</c:v>
                </c:pt>
                <c:pt idx="557">
                  <c:v>55.700370000000007</c:v>
                </c:pt>
                <c:pt idx="558">
                  <c:v>55.800370000000001</c:v>
                </c:pt>
                <c:pt idx="559">
                  <c:v>55.900379999999998</c:v>
                </c:pt>
                <c:pt idx="560">
                  <c:v>56.00038</c:v>
                </c:pt>
                <c:pt idx="561">
                  <c:v>56.100379999999994</c:v>
                </c:pt>
                <c:pt idx="562">
                  <c:v>56.200380000000003</c:v>
                </c:pt>
                <c:pt idx="563">
                  <c:v>56.30039</c:v>
                </c:pt>
                <c:pt idx="564">
                  <c:v>56.400390000000002</c:v>
                </c:pt>
                <c:pt idx="565">
                  <c:v>56.500389999999996</c:v>
                </c:pt>
                <c:pt idx="566">
                  <c:v>56.600390000000004</c:v>
                </c:pt>
                <c:pt idx="567">
                  <c:v>56.700389999999999</c:v>
                </c:pt>
                <c:pt idx="568">
                  <c:v>56.800400000000003</c:v>
                </c:pt>
                <c:pt idx="569">
                  <c:v>56.900399999999998</c:v>
                </c:pt>
                <c:pt idx="570">
                  <c:v>57.000399999999999</c:v>
                </c:pt>
                <c:pt idx="571">
                  <c:v>57.100400000000008</c:v>
                </c:pt>
                <c:pt idx="572">
                  <c:v>57.200410000000005</c:v>
                </c:pt>
                <c:pt idx="573">
                  <c:v>57.300409999999999</c:v>
                </c:pt>
                <c:pt idx="574">
                  <c:v>57.400410000000001</c:v>
                </c:pt>
                <c:pt idx="575">
                  <c:v>57.500409999999995</c:v>
                </c:pt>
                <c:pt idx="576">
                  <c:v>57.60042</c:v>
                </c:pt>
                <c:pt idx="577">
                  <c:v>57.700420000000001</c:v>
                </c:pt>
                <c:pt idx="578">
                  <c:v>57.800420000000003</c:v>
                </c:pt>
                <c:pt idx="579">
                  <c:v>57.900419999999997</c:v>
                </c:pt>
                <c:pt idx="580">
                  <c:v>58.000419999999998</c:v>
                </c:pt>
                <c:pt idx="581">
                  <c:v>58.100429999999996</c:v>
                </c:pt>
                <c:pt idx="582">
                  <c:v>58.200430000000004</c:v>
                </c:pt>
                <c:pt idx="583">
                  <c:v>58.300429999999999</c:v>
                </c:pt>
                <c:pt idx="584">
                  <c:v>58.40043</c:v>
                </c:pt>
                <c:pt idx="585">
                  <c:v>58.500439999999998</c:v>
                </c:pt>
                <c:pt idx="586">
                  <c:v>58.600440000000006</c:v>
                </c:pt>
                <c:pt idx="587">
                  <c:v>58.70044</c:v>
                </c:pt>
                <c:pt idx="588">
                  <c:v>58.800440000000002</c:v>
                </c:pt>
                <c:pt idx="589">
                  <c:v>58.900439999999996</c:v>
                </c:pt>
                <c:pt idx="590">
                  <c:v>59.000450000000001</c:v>
                </c:pt>
                <c:pt idx="591">
                  <c:v>59.100450000000002</c:v>
                </c:pt>
                <c:pt idx="592">
                  <c:v>59.200450000000004</c:v>
                </c:pt>
                <c:pt idx="593">
                  <c:v>59.300449999999998</c:v>
                </c:pt>
                <c:pt idx="594">
                  <c:v>59.400459999999995</c:v>
                </c:pt>
                <c:pt idx="595">
                  <c:v>59.500459999999997</c:v>
                </c:pt>
                <c:pt idx="596">
                  <c:v>59.600460000000005</c:v>
                </c:pt>
                <c:pt idx="597">
                  <c:v>59.70046</c:v>
                </c:pt>
                <c:pt idx="598">
                  <c:v>59.800470000000004</c:v>
                </c:pt>
                <c:pt idx="599">
                  <c:v>59.900469999999999</c:v>
                </c:pt>
                <c:pt idx="600">
                  <c:v>60.000469999999993</c:v>
                </c:pt>
                <c:pt idx="601">
                  <c:v>60.100470000000001</c:v>
                </c:pt>
                <c:pt idx="602">
                  <c:v>60.200470000000003</c:v>
                </c:pt>
                <c:pt idx="603">
                  <c:v>60.30048</c:v>
                </c:pt>
                <c:pt idx="604">
                  <c:v>60.400480000000002</c:v>
                </c:pt>
                <c:pt idx="605">
                  <c:v>60.500479999999996</c:v>
                </c:pt>
                <c:pt idx="606">
                  <c:v>60.600480000000005</c:v>
                </c:pt>
                <c:pt idx="607">
                  <c:v>60.700490000000002</c:v>
                </c:pt>
                <c:pt idx="608">
                  <c:v>60.800489999999996</c:v>
                </c:pt>
                <c:pt idx="609">
                  <c:v>60.900489999999998</c:v>
                </c:pt>
                <c:pt idx="610">
                  <c:v>61.000489999999999</c:v>
                </c:pt>
                <c:pt idx="611">
                  <c:v>61.100500000000004</c:v>
                </c:pt>
                <c:pt idx="612">
                  <c:v>61.200500000000005</c:v>
                </c:pt>
                <c:pt idx="613">
                  <c:v>61.3005</c:v>
                </c:pt>
                <c:pt idx="614">
                  <c:v>61.400499999999994</c:v>
                </c:pt>
                <c:pt idx="615">
                  <c:v>61.500500000000002</c:v>
                </c:pt>
                <c:pt idx="616">
                  <c:v>61.60051</c:v>
                </c:pt>
                <c:pt idx="617">
                  <c:v>61.700510000000001</c:v>
                </c:pt>
                <c:pt idx="618">
                  <c:v>61.800510000000003</c:v>
                </c:pt>
                <c:pt idx="619">
                  <c:v>61.900509999999997</c:v>
                </c:pt>
                <c:pt idx="620">
                  <c:v>62.000519999999995</c:v>
                </c:pt>
                <c:pt idx="621">
                  <c:v>62.100520000000003</c:v>
                </c:pt>
                <c:pt idx="622">
                  <c:v>62.200519999999997</c:v>
                </c:pt>
                <c:pt idx="623">
                  <c:v>62.300520000000006</c:v>
                </c:pt>
                <c:pt idx="624">
                  <c:v>62.400530000000003</c:v>
                </c:pt>
                <c:pt idx="625">
                  <c:v>62.500529999999998</c:v>
                </c:pt>
                <c:pt idx="626">
                  <c:v>62.600530000000006</c:v>
                </c:pt>
                <c:pt idx="627">
                  <c:v>62.700530000000001</c:v>
                </c:pt>
                <c:pt idx="628">
                  <c:v>62.800529999999995</c:v>
                </c:pt>
                <c:pt idx="629">
                  <c:v>62.900539999999992</c:v>
                </c:pt>
                <c:pt idx="630">
                  <c:v>63.000540000000001</c:v>
                </c:pt>
                <c:pt idx="631">
                  <c:v>63.100539999999995</c:v>
                </c:pt>
                <c:pt idx="632">
                  <c:v>63.200540000000004</c:v>
                </c:pt>
                <c:pt idx="633">
                  <c:v>63.300550000000001</c:v>
                </c:pt>
                <c:pt idx="634">
                  <c:v>63.400549999999996</c:v>
                </c:pt>
                <c:pt idx="635">
                  <c:v>63.500550000000004</c:v>
                </c:pt>
                <c:pt idx="636">
                  <c:v>63.600549999999998</c:v>
                </c:pt>
                <c:pt idx="637">
                  <c:v>63.700549999999993</c:v>
                </c:pt>
                <c:pt idx="638">
                  <c:v>63.800560000000004</c:v>
                </c:pt>
                <c:pt idx="639">
                  <c:v>63.900559999999999</c:v>
                </c:pt>
                <c:pt idx="640">
                  <c:v>64.000560000000007</c:v>
                </c:pt>
                <c:pt idx="641">
                  <c:v>64.100560000000002</c:v>
                </c:pt>
                <c:pt idx="642">
                  <c:v>64.200569999999999</c:v>
                </c:pt>
                <c:pt idx="643">
                  <c:v>64.300569999999993</c:v>
                </c:pt>
                <c:pt idx="644">
                  <c:v>64.400570000000002</c:v>
                </c:pt>
                <c:pt idx="645">
                  <c:v>64.50057000000001</c:v>
                </c:pt>
                <c:pt idx="646">
                  <c:v>64.600580000000008</c:v>
                </c:pt>
                <c:pt idx="647">
                  <c:v>64.700580000000002</c:v>
                </c:pt>
                <c:pt idx="648">
                  <c:v>64.800579999999997</c:v>
                </c:pt>
                <c:pt idx="649">
                  <c:v>64.900579999999991</c:v>
                </c:pt>
                <c:pt idx="650">
                  <c:v>65.000579999999999</c:v>
                </c:pt>
                <c:pt idx="651">
                  <c:v>65.100589999999997</c:v>
                </c:pt>
                <c:pt idx="652">
                  <c:v>65.200590000000005</c:v>
                </c:pt>
                <c:pt idx="653">
                  <c:v>65.30059</c:v>
                </c:pt>
                <c:pt idx="654">
                  <c:v>65.400589999999994</c:v>
                </c:pt>
                <c:pt idx="655">
                  <c:v>65.500600000000006</c:v>
                </c:pt>
                <c:pt idx="656">
                  <c:v>65.6006</c:v>
                </c:pt>
                <c:pt idx="657">
                  <c:v>65.700599999999994</c:v>
                </c:pt>
                <c:pt idx="658">
                  <c:v>65.800600000000003</c:v>
                </c:pt>
                <c:pt idx="659">
                  <c:v>65.90061</c:v>
                </c:pt>
                <c:pt idx="660">
                  <c:v>66.000610000000009</c:v>
                </c:pt>
                <c:pt idx="661">
                  <c:v>66.100610000000003</c:v>
                </c:pt>
                <c:pt idx="662">
                  <c:v>66.200609999999998</c:v>
                </c:pt>
                <c:pt idx="663">
                  <c:v>66.300609999999992</c:v>
                </c:pt>
                <c:pt idx="664">
                  <c:v>66.400620000000004</c:v>
                </c:pt>
                <c:pt idx="665">
                  <c:v>66.500619999999998</c:v>
                </c:pt>
                <c:pt idx="666">
                  <c:v>66.600620000000006</c:v>
                </c:pt>
                <c:pt idx="667">
                  <c:v>66.700620000000001</c:v>
                </c:pt>
                <c:pt idx="668">
                  <c:v>66.800629999999998</c:v>
                </c:pt>
                <c:pt idx="669">
                  <c:v>66.900629999999992</c:v>
                </c:pt>
                <c:pt idx="670">
                  <c:v>67.000630000000001</c:v>
                </c:pt>
                <c:pt idx="671">
                  <c:v>67.100629999999995</c:v>
                </c:pt>
                <c:pt idx="672">
                  <c:v>67.200630000000004</c:v>
                </c:pt>
                <c:pt idx="673">
                  <c:v>67.300640000000001</c:v>
                </c:pt>
                <c:pt idx="674">
                  <c:v>67.400639999999996</c:v>
                </c:pt>
                <c:pt idx="675">
                  <c:v>67.500640000000004</c:v>
                </c:pt>
                <c:pt idx="676">
                  <c:v>67.600639999999999</c:v>
                </c:pt>
                <c:pt idx="677">
                  <c:v>67.700649999999996</c:v>
                </c:pt>
                <c:pt idx="678">
                  <c:v>67.80064999999999</c:v>
                </c:pt>
                <c:pt idx="679">
                  <c:v>67.900649999999999</c:v>
                </c:pt>
                <c:pt idx="680">
                  <c:v>68.000650000000007</c:v>
                </c:pt>
                <c:pt idx="681">
                  <c:v>68.100660000000005</c:v>
                </c:pt>
                <c:pt idx="682">
                  <c:v>68.200659999999999</c:v>
                </c:pt>
                <c:pt idx="683">
                  <c:v>68.300659999999993</c:v>
                </c:pt>
                <c:pt idx="684">
                  <c:v>68.400660000000002</c:v>
                </c:pt>
                <c:pt idx="685">
                  <c:v>68.500659999999996</c:v>
                </c:pt>
                <c:pt idx="686">
                  <c:v>68.600670000000008</c:v>
                </c:pt>
                <c:pt idx="687">
                  <c:v>68.700670000000002</c:v>
                </c:pt>
                <c:pt idx="688">
                  <c:v>68.800669999999997</c:v>
                </c:pt>
                <c:pt idx="689">
                  <c:v>68.900670000000005</c:v>
                </c:pt>
                <c:pt idx="690">
                  <c:v>69.000680000000003</c:v>
                </c:pt>
                <c:pt idx="691">
                  <c:v>69.100679999999997</c:v>
                </c:pt>
                <c:pt idx="692">
                  <c:v>69.200680000000006</c:v>
                </c:pt>
                <c:pt idx="693">
                  <c:v>69.30068</c:v>
                </c:pt>
                <c:pt idx="694">
                  <c:v>69.400689999999997</c:v>
                </c:pt>
                <c:pt idx="695">
                  <c:v>69.500690000000006</c:v>
                </c:pt>
                <c:pt idx="696">
                  <c:v>69.60069</c:v>
                </c:pt>
                <c:pt idx="697">
                  <c:v>69.700689999999994</c:v>
                </c:pt>
                <c:pt idx="698">
                  <c:v>69.800690000000003</c:v>
                </c:pt>
                <c:pt idx="699">
                  <c:v>69.900700000000001</c:v>
                </c:pt>
                <c:pt idx="700">
                  <c:v>70.000699999999995</c:v>
                </c:pt>
                <c:pt idx="701">
                  <c:v>70.100700000000003</c:v>
                </c:pt>
                <c:pt idx="702">
                  <c:v>70.200699999999998</c:v>
                </c:pt>
                <c:pt idx="703">
                  <c:v>70.300709999999995</c:v>
                </c:pt>
                <c:pt idx="704">
                  <c:v>70.400710000000004</c:v>
                </c:pt>
                <c:pt idx="705">
                  <c:v>70.500709999999998</c:v>
                </c:pt>
                <c:pt idx="706">
                  <c:v>70.600709999999992</c:v>
                </c:pt>
                <c:pt idx="707">
                  <c:v>70.700720000000004</c:v>
                </c:pt>
                <c:pt idx="708">
                  <c:v>70.800719999999998</c:v>
                </c:pt>
                <c:pt idx="709">
                  <c:v>70.900720000000007</c:v>
                </c:pt>
                <c:pt idx="710">
                  <c:v>71.000720000000001</c:v>
                </c:pt>
                <c:pt idx="711">
                  <c:v>71.100719999999995</c:v>
                </c:pt>
                <c:pt idx="712">
                  <c:v>71.200729999999993</c:v>
                </c:pt>
                <c:pt idx="713">
                  <c:v>71.300730000000001</c:v>
                </c:pt>
                <c:pt idx="714">
                  <c:v>71.40073000000001</c:v>
                </c:pt>
                <c:pt idx="715">
                  <c:v>71.500730000000004</c:v>
                </c:pt>
                <c:pt idx="716">
                  <c:v>71.600740000000002</c:v>
                </c:pt>
                <c:pt idx="717">
                  <c:v>71.700739999999996</c:v>
                </c:pt>
                <c:pt idx="718">
                  <c:v>71.80073999999999</c:v>
                </c:pt>
                <c:pt idx="719">
                  <c:v>71.900739999999999</c:v>
                </c:pt>
                <c:pt idx="720">
                  <c:v>72.000740000000008</c:v>
                </c:pt>
                <c:pt idx="721">
                  <c:v>72.100750000000005</c:v>
                </c:pt>
                <c:pt idx="722">
                  <c:v>72.200749999999999</c:v>
                </c:pt>
                <c:pt idx="723">
                  <c:v>72.300750000000008</c:v>
                </c:pt>
                <c:pt idx="724">
                  <c:v>72.400750000000002</c:v>
                </c:pt>
                <c:pt idx="725">
                  <c:v>72.50076</c:v>
                </c:pt>
                <c:pt idx="726">
                  <c:v>72.600759999999994</c:v>
                </c:pt>
                <c:pt idx="727">
                  <c:v>72.700760000000002</c:v>
                </c:pt>
                <c:pt idx="728">
                  <c:v>72.800759999999997</c:v>
                </c:pt>
                <c:pt idx="729">
                  <c:v>72.900770000000009</c:v>
                </c:pt>
                <c:pt idx="730">
                  <c:v>73.000770000000003</c:v>
                </c:pt>
                <c:pt idx="731">
                  <c:v>73.100769999999997</c:v>
                </c:pt>
                <c:pt idx="732">
                  <c:v>73.200769999999991</c:v>
                </c:pt>
                <c:pt idx="733">
                  <c:v>73.30077</c:v>
                </c:pt>
                <c:pt idx="734">
                  <c:v>73.400779999999997</c:v>
                </c:pt>
                <c:pt idx="735">
                  <c:v>73.500780000000006</c:v>
                </c:pt>
                <c:pt idx="736">
                  <c:v>73.60078</c:v>
                </c:pt>
                <c:pt idx="737">
                  <c:v>73.700779999999995</c:v>
                </c:pt>
                <c:pt idx="738">
                  <c:v>73.800789999999992</c:v>
                </c:pt>
                <c:pt idx="739">
                  <c:v>73.900790000000001</c:v>
                </c:pt>
                <c:pt idx="740">
                  <c:v>74.000789999999995</c:v>
                </c:pt>
                <c:pt idx="741">
                  <c:v>74.100790000000003</c:v>
                </c:pt>
                <c:pt idx="742">
                  <c:v>74.200800000000001</c:v>
                </c:pt>
                <c:pt idx="743">
                  <c:v>74.30080000000001</c:v>
                </c:pt>
                <c:pt idx="744">
                  <c:v>74.400800000000004</c:v>
                </c:pt>
                <c:pt idx="745">
                  <c:v>74.500799999999998</c:v>
                </c:pt>
                <c:pt idx="746">
                  <c:v>74.600799999999992</c:v>
                </c:pt>
                <c:pt idx="747">
                  <c:v>74.70080999999999</c:v>
                </c:pt>
                <c:pt idx="748">
                  <c:v>74.800809999999998</c:v>
                </c:pt>
                <c:pt idx="749">
                  <c:v>74.900810000000007</c:v>
                </c:pt>
                <c:pt idx="750">
                  <c:v>75.000810000000001</c:v>
                </c:pt>
                <c:pt idx="751">
                  <c:v>75.100819999999999</c:v>
                </c:pt>
                <c:pt idx="752">
                  <c:v>75.200819999999993</c:v>
                </c:pt>
                <c:pt idx="753">
                  <c:v>75.300820000000002</c:v>
                </c:pt>
                <c:pt idx="754">
                  <c:v>75.400819999999996</c:v>
                </c:pt>
                <c:pt idx="755">
                  <c:v>75.500820000000004</c:v>
                </c:pt>
                <c:pt idx="756">
                  <c:v>75.600830000000002</c:v>
                </c:pt>
                <c:pt idx="757">
                  <c:v>75.700829999999996</c:v>
                </c:pt>
                <c:pt idx="758">
                  <c:v>75.800830000000005</c:v>
                </c:pt>
                <c:pt idx="759">
                  <c:v>75.900829999999999</c:v>
                </c:pt>
                <c:pt idx="760">
                  <c:v>76.000839999999997</c:v>
                </c:pt>
                <c:pt idx="761">
                  <c:v>76.100840000000005</c:v>
                </c:pt>
                <c:pt idx="762">
                  <c:v>76.200839999999999</c:v>
                </c:pt>
                <c:pt idx="763">
                  <c:v>76.300840000000008</c:v>
                </c:pt>
                <c:pt idx="764">
                  <c:v>76.400850000000005</c:v>
                </c:pt>
                <c:pt idx="765">
                  <c:v>76.50085</c:v>
                </c:pt>
                <c:pt idx="766">
                  <c:v>76.600849999999994</c:v>
                </c:pt>
                <c:pt idx="767">
                  <c:v>76.700850000000003</c:v>
                </c:pt>
                <c:pt idx="768">
                  <c:v>76.800849999999997</c:v>
                </c:pt>
                <c:pt idx="769">
                  <c:v>76.900859999999994</c:v>
                </c:pt>
                <c:pt idx="770">
                  <c:v>77.000860000000003</c:v>
                </c:pt>
                <c:pt idx="771">
                  <c:v>77.100859999999997</c:v>
                </c:pt>
                <c:pt idx="772">
                  <c:v>77.200860000000006</c:v>
                </c:pt>
                <c:pt idx="773">
                  <c:v>77.300870000000003</c:v>
                </c:pt>
                <c:pt idx="774">
                  <c:v>77.400869999999998</c:v>
                </c:pt>
                <c:pt idx="775">
                  <c:v>77.500869999999992</c:v>
                </c:pt>
                <c:pt idx="776">
                  <c:v>77.60087</c:v>
                </c:pt>
                <c:pt idx="777">
                  <c:v>77.700879999999998</c:v>
                </c:pt>
                <c:pt idx="778">
                  <c:v>77.800880000000006</c:v>
                </c:pt>
                <c:pt idx="779">
                  <c:v>77.900880000000001</c:v>
                </c:pt>
                <c:pt idx="780">
                  <c:v>78.000879999999995</c:v>
                </c:pt>
                <c:pt idx="781">
                  <c:v>78.100879999999989</c:v>
                </c:pt>
                <c:pt idx="782">
                  <c:v>78.200879999999998</c:v>
                </c:pt>
                <c:pt idx="783">
                  <c:v>78.300879999999992</c:v>
                </c:pt>
                <c:pt idx="784">
                  <c:v>78.400890000000004</c:v>
                </c:pt>
                <c:pt idx="785">
                  <c:v>78.500889999999998</c:v>
                </c:pt>
                <c:pt idx="786">
                  <c:v>78.600889999999993</c:v>
                </c:pt>
                <c:pt idx="787">
                  <c:v>78.700889999999987</c:v>
                </c:pt>
                <c:pt idx="788">
                  <c:v>78.800899999999999</c:v>
                </c:pt>
                <c:pt idx="789">
                  <c:v>78.900900000000007</c:v>
                </c:pt>
                <c:pt idx="790">
                  <c:v>79.000900000000001</c:v>
                </c:pt>
                <c:pt idx="791">
                  <c:v>79.100899999999996</c:v>
                </c:pt>
                <c:pt idx="792">
                  <c:v>79.20089999999999</c:v>
                </c:pt>
                <c:pt idx="793">
                  <c:v>79.300910000000002</c:v>
                </c:pt>
                <c:pt idx="794">
                  <c:v>79.400909999999996</c:v>
                </c:pt>
                <c:pt idx="795">
                  <c:v>79.500910000000005</c:v>
                </c:pt>
                <c:pt idx="796">
                  <c:v>79.600909999999999</c:v>
                </c:pt>
                <c:pt idx="797">
                  <c:v>79.700919999999996</c:v>
                </c:pt>
                <c:pt idx="798">
                  <c:v>79.800920000000005</c:v>
                </c:pt>
                <c:pt idx="799">
                  <c:v>79.900919999999999</c:v>
                </c:pt>
                <c:pt idx="800">
                  <c:v>80.000919999999994</c:v>
                </c:pt>
                <c:pt idx="801">
                  <c:v>80.100930000000005</c:v>
                </c:pt>
                <c:pt idx="802">
                  <c:v>80.20093</c:v>
                </c:pt>
                <c:pt idx="803">
                  <c:v>80.300929999999994</c:v>
                </c:pt>
                <c:pt idx="804">
                  <c:v>80.400930000000002</c:v>
                </c:pt>
                <c:pt idx="805">
                  <c:v>80.500929999999997</c:v>
                </c:pt>
                <c:pt idx="806">
                  <c:v>80.600940000000008</c:v>
                </c:pt>
                <c:pt idx="807">
                  <c:v>80.700940000000003</c:v>
                </c:pt>
                <c:pt idx="808">
                  <c:v>80.800939999999997</c:v>
                </c:pt>
                <c:pt idx="809">
                  <c:v>80.900939999999991</c:v>
                </c:pt>
                <c:pt idx="810">
                  <c:v>81.000950000000003</c:v>
                </c:pt>
                <c:pt idx="811">
                  <c:v>81.100950000000012</c:v>
                </c:pt>
                <c:pt idx="812">
                  <c:v>81.200950000000006</c:v>
                </c:pt>
                <c:pt idx="813">
                  <c:v>81.30095</c:v>
                </c:pt>
                <c:pt idx="814">
                  <c:v>81.400960000000012</c:v>
                </c:pt>
                <c:pt idx="815">
                  <c:v>81.500960000000006</c:v>
                </c:pt>
                <c:pt idx="816">
                  <c:v>81.600960000000001</c:v>
                </c:pt>
                <c:pt idx="817">
                  <c:v>81.700960000000009</c:v>
                </c:pt>
                <c:pt idx="818">
                  <c:v>81.800960000000003</c:v>
                </c:pt>
                <c:pt idx="819">
                  <c:v>81.900970000000001</c:v>
                </c:pt>
                <c:pt idx="820">
                  <c:v>82.000970000000009</c:v>
                </c:pt>
                <c:pt idx="821">
                  <c:v>82.100970000000004</c:v>
                </c:pt>
                <c:pt idx="822">
                  <c:v>82.200969999999998</c:v>
                </c:pt>
                <c:pt idx="823">
                  <c:v>82.300979999999996</c:v>
                </c:pt>
                <c:pt idx="824">
                  <c:v>82.400980000000004</c:v>
                </c:pt>
                <c:pt idx="825">
                  <c:v>82.500979999999998</c:v>
                </c:pt>
                <c:pt idx="826">
                  <c:v>82.600980000000007</c:v>
                </c:pt>
                <c:pt idx="827">
                  <c:v>82.700980000000001</c:v>
                </c:pt>
                <c:pt idx="828">
                  <c:v>82.800989999999985</c:v>
                </c:pt>
                <c:pt idx="829">
                  <c:v>82.900990000000007</c:v>
                </c:pt>
                <c:pt idx="830">
                  <c:v>83.000990000000002</c:v>
                </c:pt>
                <c:pt idx="831">
                  <c:v>83.100989999999996</c:v>
                </c:pt>
                <c:pt idx="832">
                  <c:v>83.200999999999993</c:v>
                </c:pt>
                <c:pt idx="833">
                  <c:v>83.300999999999988</c:v>
                </c:pt>
                <c:pt idx="834">
                  <c:v>83.40100000000001</c:v>
                </c:pt>
                <c:pt idx="835">
                  <c:v>83.501000000000005</c:v>
                </c:pt>
                <c:pt idx="836">
                  <c:v>83.601010000000002</c:v>
                </c:pt>
                <c:pt idx="837">
                  <c:v>83.701009999999997</c:v>
                </c:pt>
                <c:pt idx="838">
                  <c:v>83.801010000000005</c:v>
                </c:pt>
                <c:pt idx="839">
                  <c:v>83.901010000000014</c:v>
                </c:pt>
                <c:pt idx="840">
                  <c:v>84.001010000000008</c:v>
                </c:pt>
                <c:pt idx="841">
                  <c:v>84.101019999999991</c:v>
                </c:pt>
                <c:pt idx="842">
                  <c:v>84.20102</c:v>
                </c:pt>
                <c:pt idx="843">
                  <c:v>84.301020000000008</c:v>
                </c:pt>
                <c:pt idx="844">
                  <c:v>84.401020000000003</c:v>
                </c:pt>
                <c:pt idx="845">
                  <c:v>84.50103</c:v>
                </c:pt>
                <c:pt idx="846">
                  <c:v>84.601029999999994</c:v>
                </c:pt>
                <c:pt idx="847">
                  <c:v>84.701029999999989</c:v>
                </c:pt>
                <c:pt idx="848">
                  <c:v>84.801030000000011</c:v>
                </c:pt>
                <c:pt idx="849">
                  <c:v>84.901039999999995</c:v>
                </c:pt>
                <c:pt idx="850">
                  <c:v>85.001039999999989</c:v>
                </c:pt>
                <c:pt idx="851">
                  <c:v>85.101039999999998</c:v>
                </c:pt>
                <c:pt idx="852">
                  <c:v>85.201039999999992</c:v>
                </c:pt>
                <c:pt idx="853">
                  <c:v>85.30104</c:v>
                </c:pt>
                <c:pt idx="854">
                  <c:v>85.401049999999998</c:v>
                </c:pt>
                <c:pt idx="855">
                  <c:v>85.501049999999992</c:v>
                </c:pt>
                <c:pt idx="856">
                  <c:v>85.601049999999987</c:v>
                </c:pt>
                <c:pt idx="857">
                  <c:v>85.701049999999995</c:v>
                </c:pt>
                <c:pt idx="858">
                  <c:v>85.801060000000007</c:v>
                </c:pt>
                <c:pt idx="859">
                  <c:v>85.901060000000001</c:v>
                </c:pt>
                <c:pt idx="860">
                  <c:v>86.001059999999995</c:v>
                </c:pt>
                <c:pt idx="861">
                  <c:v>86.10105999999999</c:v>
                </c:pt>
                <c:pt idx="862">
                  <c:v>86.201070000000001</c:v>
                </c:pt>
                <c:pt idx="863">
                  <c:v>86.301069999999996</c:v>
                </c:pt>
                <c:pt idx="864">
                  <c:v>86.401070000000004</c:v>
                </c:pt>
                <c:pt idx="865">
                  <c:v>86.501069999999999</c:v>
                </c:pt>
                <c:pt idx="866">
                  <c:v>86.601069999999993</c:v>
                </c:pt>
                <c:pt idx="867">
                  <c:v>86.701080000000005</c:v>
                </c:pt>
                <c:pt idx="868">
                  <c:v>86.801079999999999</c:v>
                </c:pt>
                <c:pt idx="869">
                  <c:v>86.901079999999993</c:v>
                </c:pt>
                <c:pt idx="870">
                  <c:v>87.001080000000002</c:v>
                </c:pt>
                <c:pt idx="871">
                  <c:v>87.101089999999999</c:v>
                </c:pt>
                <c:pt idx="872">
                  <c:v>87.201089999999994</c:v>
                </c:pt>
                <c:pt idx="873">
                  <c:v>87.301090000000002</c:v>
                </c:pt>
                <c:pt idx="874">
                  <c:v>87.401089999999996</c:v>
                </c:pt>
                <c:pt idx="875">
                  <c:v>87.501089999999991</c:v>
                </c:pt>
                <c:pt idx="876">
                  <c:v>87.601100000000002</c:v>
                </c:pt>
                <c:pt idx="877">
                  <c:v>87.701099999999997</c:v>
                </c:pt>
                <c:pt idx="878">
                  <c:v>87.801099999999991</c:v>
                </c:pt>
                <c:pt idx="879">
                  <c:v>87.9011</c:v>
                </c:pt>
                <c:pt idx="880">
                  <c:v>88.001110000000011</c:v>
                </c:pt>
                <c:pt idx="881">
                  <c:v>88.101110000000006</c:v>
                </c:pt>
                <c:pt idx="882">
                  <c:v>88.20111</c:v>
                </c:pt>
                <c:pt idx="883">
                  <c:v>88.301109999999994</c:v>
                </c:pt>
                <c:pt idx="884">
                  <c:v>88.401120000000006</c:v>
                </c:pt>
                <c:pt idx="885">
                  <c:v>88.50112</c:v>
                </c:pt>
                <c:pt idx="886">
                  <c:v>88.601120000000009</c:v>
                </c:pt>
                <c:pt idx="887">
                  <c:v>88.701120000000003</c:v>
                </c:pt>
                <c:pt idx="888">
                  <c:v>88.801119999999997</c:v>
                </c:pt>
                <c:pt idx="889">
                  <c:v>88.901130000000009</c:v>
                </c:pt>
                <c:pt idx="890">
                  <c:v>89.001130000000003</c:v>
                </c:pt>
                <c:pt idx="891">
                  <c:v>89.101129999999998</c:v>
                </c:pt>
                <c:pt idx="892">
                  <c:v>89.201130000000006</c:v>
                </c:pt>
                <c:pt idx="893">
                  <c:v>89.301140000000004</c:v>
                </c:pt>
                <c:pt idx="894">
                  <c:v>89.401139999999998</c:v>
                </c:pt>
                <c:pt idx="895">
                  <c:v>89.501140000000007</c:v>
                </c:pt>
                <c:pt idx="896">
                  <c:v>89.601140000000001</c:v>
                </c:pt>
                <c:pt idx="897">
                  <c:v>89.701149999999984</c:v>
                </c:pt>
                <c:pt idx="898">
                  <c:v>89.801150000000007</c:v>
                </c:pt>
                <c:pt idx="899">
                  <c:v>89.901150000000001</c:v>
                </c:pt>
                <c:pt idx="900">
                  <c:v>90.001149999999996</c:v>
                </c:pt>
                <c:pt idx="901">
                  <c:v>90.101150000000004</c:v>
                </c:pt>
                <c:pt idx="902">
                  <c:v>90.201160000000016</c:v>
                </c:pt>
                <c:pt idx="903">
                  <c:v>90.30116000000001</c:v>
                </c:pt>
                <c:pt idx="904">
                  <c:v>90.401160000000004</c:v>
                </c:pt>
                <c:pt idx="905">
                  <c:v>90.501159999999999</c:v>
                </c:pt>
                <c:pt idx="906">
                  <c:v>90.601169999999996</c:v>
                </c:pt>
                <c:pt idx="907">
                  <c:v>90.701170000000005</c:v>
                </c:pt>
                <c:pt idx="908">
                  <c:v>90.801170000000013</c:v>
                </c:pt>
                <c:pt idx="909">
                  <c:v>90.901170000000008</c:v>
                </c:pt>
                <c:pt idx="910">
                  <c:v>91.001170000000002</c:v>
                </c:pt>
                <c:pt idx="911">
                  <c:v>91.101179999999999</c:v>
                </c:pt>
                <c:pt idx="912">
                  <c:v>91.201180000000008</c:v>
                </c:pt>
                <c:pt idx="913">
                  <c:v>91.301180000000002</c:v>
                </c:pt>
                <c:pt idx="914">
                  <c:v>91.401180000000011</c:v>
                </c:pt>
                <c:pt idx="915">
                  <c:v>91.501189999999994</c:v>
                </c:pt>
                <c:pt idx="916">
                  <c:v>91.601189999999988</c:v>
                </c:pt>
                <c:pt idx="917">
                  <c:v>91.701190000000011</c:v>
                </c:pt>
                <c:pt idx="918">
                  <c:v>91.801190000000005</c:v>
                </c:pt>
                <c:pt idx="919">
                  <c:v>91.901199999999989</c:v>
                </c:pt>
                <c:pt idx="920">
                  <c:v>92.001199999999997</c:v>
                </c:pt>
                <c:pt idx="921">
                  <c:v>92.101199999999992</c:v>
                </c:pt>
                <c:pt idx="922">
                  <c:v>92.2012</c:v>
                </c:pt>
                <c:pt idx="923">
                  <c:v>92.301200000000009</c:v>
                </c:pt>
                <c:pt idx="924">
                  <c:v>92.401209999999992</c:v>
                </c:pt>
                <c:pt idx="925">
                  <c:v>92.501209999999986</c:v>
                </c:pt>
                <c:pt idx="926">
                  <c:v>92.601209999999995</c:v>
                </c:pt>
                <c:pt idx="927">
                  <c:v>92.701210000000003</c:v>
                </c:pt>
                <c:pt idx="928">
                  <c:v>92.801220000000001</c:v>
                </c:pt>
                <c:pt idx="929">
                  <c:v>92.901219999999995</c:v>
                </c:pt>
                <c:pt idx="930">
                  <c:v>93.001219999999989</c:v>
                </c:pt>
                <c:pt idx="931">
                  <c:v>93.101220000000012</c:v>
                </c:pt>
                <c:pt idx="932">
                  <c:v>93.201229999999995</c:v>
                </c:pt>
                <c:pt idx="933">
                  <c:v>93.301230000000004</c:v>
                </c:pt>
                <c:pt idx="934">
                  <c:v>93.401229999999998</c:v>
                </c:pt>
                <c:pt idx="935">
                  <c:v>93.501229999999993</c:v>
                </c:pt>
                <c:pt idx="936">
                  <c:v>93.601230000000015</c:v>
                </c:pt>
                <c:pt idx="937">
                  <c:v>93.701239999999999</c:v>
                </c:pt>
                <c:pt idx="938">
                  <c:v>93.801239999999993</c:v>
                </c:pt>
                <c:pt idx="939">
                  <c:v>93.901240000000001</c:v>
                </c:pt>
                <c:pt idx="940">
                  <c:v>94.001239999999996</c:v>
                </c:pt>
                <c:pt idx="941">
                  <c:v>94.101249999999993</c:v>
                </c:pt>
                <c:pt idx="942">
                  <c:v>94.201250000000002</c:v>
                </c:pt>
                <c:pt idx="943">
                  <c:v>94.301249999999996</c:v>
                </c:pt>
                <c:pt idx="944">
                  <c:v>94.40124999999999</c:v>
                </c:pt>
                <c:pt idx="945">
                  <c:v>94.501260000000002</c:v>
                </c:pt>
                <c:pt idx="946">
                  <c:v>94.601259999999996</c:v>
                </c:pt>
                <c:pt idx="947">
                  <c:v>94.701259999999991</c:v>
                </c:pt>
                <c:pt idx="948">
                  <c:v>94.801259999999999</c:v>
                </c:pt>
                <c:pt idx="949">
                  <c:v>94.901259999999994</c:v>
                </c:pt>
                <c:pt idx="950">
                  <c:v>95.001270000000005</c:v>
                </c:pt>
                <c:pt idx="951">
                  <c:v>95.10127</c:v>
                </c:pt>
                <c:pt idx="952">
                  <c:v>95.201269999999994</c:v>
                </c:pt>
                <c:pt idx="953">
                  <c:v>95.301269999999988</c:v>
                </c:pt>
                <c:pt idx="954">
                  <c:v>95.40128</c:v>
                </c:pt>
                <c:pt idx="955">
                  <c:v>95.501280000000008</c:v>
                </c:pt>
                <c:pt idx="956">
                  <c:v>95.601280000000003</c:v>
                </c:pt>
                <c:pt idx="957">
                  <c:v>95.701279999999997</c:v>
                </c:pt>
                <c:pt idx="958">
                  <c:v>95.801279999999991</c:v>
                </c:pt>
                <c:pt idx="959">
                  <c:v>95.901290000000003</c:v>
                </c:pt>
                <c:pt idx="960">
                  <c:v>96.001289999999997</c:v>
                </c:pt>
                <c:pt idx="961">
                  <c:v>96.101290000000006</c:v>
                </c:pt>
                <c:pt idx="962">
                  <c:v>96.20129</c:v>
                </c:pt>
                <c:pt idx="963">
                  <c:v>96.301299999999998</c:v>
                </c:pt>
                <c:pt idx="964">
                  <c:v>96.401300000000006</c:v>
                </c:pt>
                <c:pt idx="965">
                  <c:v>96.501300000000001</c:v>
                </c:pt>
                <c:pt idx="966">
                  <c:v>96.601299999999995</c:v>
                </c:pt>
                <c:pt idx="967">
                  <c:v>96.701310000000007</c:v>
                </c:pt>
                <c:pt idx="968">
                  <c:v>96.801310000000001</c:v>
                </c:pt>
                <c:pt idx="969">
                  <c:v>96.901309999999995</c:v>
                </c:pt>
                <c:pt idx="970">
                  <c:v>97.001310000000004</c:v>
                </c:pt>
                <c:pt idx="971">
                  <c:v>97.101309999999998</c:v>
                </c:pt>
                <c:pt idx="972">
                  <c:v>97.20132000000001</c:v>
                </c:pt>
                <c:pt idx="973">
                  <c:v>97.301320000000004</c:v>
                </c:pt>
                <c:pt idx="974">
                  <c:v>97.401319999999998</c:v>
                </c:pt>
                <c:pt idx="975">
                  <c:v>97.501319999999993</c:v>
                </c:pt>
                <c:pt idx="976">
                  <c:v>97.601330000000004</c:v>
                </c:pt>
                <c:pt idx="977">
                  <c:v>97.701330000000013</c:v>
                </c:pt>
                <c:pt idx="978">
                  <c:v>97.801330000000007</c:v>
                </c:pt>
                <c:pt idx="979">
                  <c:v>97.901330000000002</c:v>
                </c:pt>
                <c:pt idx="980">
                  <c:v>98.001300000000001</c:v>
                </c:pt>
                <c:pt idx="981">
                  <c:v>98.101300000000009</c:v>
                </c:pt>
                <c:pt idx="982">
                  <c:v>98.201300000000003</c:v>
                </c:pt>
                <c:pt idx="983">
                  <c:v>98.301299999999998</c:v>
                </c:pt>
                <c:pt idx="984">
                  <c:v>98.401299999999992</c:v>
                </c:pt>
                <c:pt idx="985">
                  <c:v>98.501299999999986</c:v>
                </c:pt>
                <c:pt idx="986">
                  <c:v>98.601299999999995</c:v>
                </c:pt>
                <c:pt idx="987">
                  <c:v>98.701400000000007</c:v>
                </c:pt>
                <c:pt idx="988">
                  <c:v>98.801400000000001</c:v>
                </c:pt>
                <c:pt idx="989">
                  <c:v>98.901399999999995</c:v>
                </c:pt>
                <c:pt idx="990">
                  <c:v>99.00139999999999</c:v>
                </c:pt>
                <c:pt idx="991">
                  <c:v>99.101399999999998</c:v>
                </c:pt>
                <c:pt idx="992">
                  <c:v>99.201399999999992</c:v>
                </c:pt>
                <c:pt idx="993">
                  <c:v>99.301400000000001</c:v>
                </c:pt>
                <c:pt idx="994">
                  <c:v>99.40140000000001</c:v>
                </c:pt>
                <c:pt idx="995">
                  <c:v>99.501400000000004</c:v>
                </c:pt>
                <c:pt idx="996">
                  <c:v>99.601399999999998</c:v>
                </c:pt>
                <c:pt idx="997">
                  <c:v>99.701400000000007</c:v>
                </c:pt>
                <c:pt idx="998">
                  <c:v>99.801400000000001</c:v>
                </c:pt>
                <c:pt idx="999">
                  <c:v>99.901399999999995</c:v>
                </c:pt>
                <c:pt idx="1000">
                  <c:v>100.00139999999999</c:v>
                </c:pt>
                <c:pt idx="1001">
                  <c:v>100.10140000000001</c:v>
                </c:pt>
                <c:pt idx="1002">
                  <c:v>100.20140000000001</c:v>
                </c:pt>
                <c:pt idx="1003">
                  <c:v>100.3014</c:v>
                </c:pt>
                <c:pt idx="1004">
                  <c:v>100.4014</c:v>
                </c:pt>
                <c:pt idx="1005">
                  <c:v>100.5014</c:v>
                </c:pt>
                <c:pt idx="1006">
                  <c:v>100.6014</c:v>
                </c:pt>
                <c:pt idx="1007">
                  <c:v>100.70139999999999</c:v>
                </c:pt>
                <c:pt idx="1008">
                  <c:v>100.8014</c:v>
                </c:pt>
                <c:pt idx="1009">
                  <c:v>100.9014</c:v>
                </c:pt>
                <c:pt idx="1010">
                  <c:v>101.0014</c:v>
                </c:pt>
                <c:pt idx="1011">
                  <c:v>101.10140000000001</c:v>
                </c:pt>
                <c:pt idx="1012">
                  <c:v>101.20140000000001</c:v>
                </c:pt>
                <c:pt idx="1013">
                  <c:v>101.3014</c:v>
                </c:pt>
                <c:pt idx="1014">
                  <c:v>101.4014</c:v>
                </c:pt>
                <c:pt idx="1015">
                  <c:v>101.50139999999999</c:v>
                </c:pt>
                <c:pt idx="1016">
                  <c:v>101.6014</c:v>
                </c:pt>
                <c:pt idx="1017">
                  <c:v>101.70139999999999</c:v>
                </c:pt>
                <c:pt idx="1018">
                  <c:v>101.8014</c:v>
                </c:pt>
                <c:pt idx="1019">
                  <c:v>101.90140000000001</c:v>
                </c:pt>
                <c:pt idx="1020">
                  <c:v>102.0014</c:v>
                </c:pt>
                <c:pt idx="1021">
                  <c:v>102.1014</c:v>
                </c:pt>
                <c:pt idx="1022">
                  <c:v>102.20140000000001</c:v>
                </c:pt>
                <c:pt idx="1023">
                  <c:v>102.3014</c:v>
                </c:pt>
                <c:pt idx="1024">
                  <c:v>102.4014</c:v>
                </c:pt>
                <c:pt idx="1025">
                  <c:v>102.50139999999999</c:v>
                </c:pt>
                <c:pt idx="1026">
                  <c:v>102.60140000000001</c:v>
                </c:pt>
                <c:pt idx="1027">
                  <c:v>102.70140000000001</c:v>
                </c:pt>
                <c:pt idx="1028">
                  <c:v>102.8014</c:v>
                </c:pt>
                <c:pt idx="1029">
                  <c:v>102.9014</c:v>
                </c:pt>
                <c:pt idx="1030">
                  <c:v>103.0014</c:v>
                </c:pt>
                <c:pt idx="1031">
                  <c:v>103.10149999999999</c:v>
                </c:pt>
                <c:pt idx="1032">
                  <c:v>103.2015</c:v>
                </c:pt>
                <c:pt idx="1033">
                  <c:v>103.3015</c:v>
                </c:pt>
                <c:pt idx="1034">
                  <c:v>103.4015</c:v>
                </c:pt>
                <c:pt idx="1035">
                  <c:v>103.50150000000001</c:v>
                </c:pt>
                <c:pt idx="1036">
                  <c:v>103.6015</c:v>
                </c:pt>
                <c:pt idx="1037">
                  <c:v>103.7015</c:v>
                </c:pt>
                <c:pt idx="1038">
                  <c:v>103.8015</c:v>
                </c:pt>
                <c:pt idx="1039">
                  <c:v>103.9015</c:v>
                </c:pt>
                <c:pt idx="1040">
                  <c:v>104.00149999999999</c:v>
                </c:pt>
                <c:pt idx="1041">
                  <c:v>104.10150000000002</c:v>
                </c:pt>
                <c:pt idx="1042">
                  <c:v>104.20150000000001</c:v>
                </c:pt>
                <c:pt idx="1043">
                  <c:v>104.3015</c:v>
                </c:pt>
                <c:pt idx="1044">
                  <c:v>104.4015</c:v>
                </c:pt>
                <c:pt idx="1045">
                  <c:v>104.50149999999999</c:v>
                </c:pt>
                <c:pt idx="1046">
                  <c:v>104.6015</c:v>
                </c:pt>
                <c:pt idx="1047">
                  <c:v>104.7015</c:v>
                </c:pt>
                <c:pt idx="1048">
                  <c:v>104.80149999999999</c:v>
                </c:pt>
                <c:pt idx="1049">
                  <c:v>104.9015</c:v>
                </c:pt>
                <c:pt idx="1050">
                  <c:v>105.00150000000001</c:v>
                </c:pt>
                <c:pt idx="1051">
                  <c:v>105.1015</c:v>
                </c:pt>
                <c:pt idx="1052">
                  <c:v>105.20150000000001</c:v>
                </c:pt>
                <c:pt idx="1053">
                  <c:v>105.3015</c:v>
                </c:pt>
                <c:pt idx="1054">
                  <c:v>105.4015</c:v>
                </c:pt>
                <c:pt idx="1055">
                  <c:v>105.50149999999999</c:v>
                </c:pt>
                <c:pt idx="1056">
                  <c:v>105.60149999999999</c:v>
                </c:pt>
                <c:pt idx="1057">
                  <c:v>105.7015</c:v>
                </c:pt>
                <c:pt idx="1058">
                  <c:v>105.8015</c:v>
                </c:pt>
                <c:pt idx="1059">
                  <c:v>105.9015</c:v>
                </c:pt>
                <c:pt idx="1060">
                  <c:v>106.00150000000001</c:v>
                </c:pt>
                <c:pt idx="1061">
                  <c:v>106.1015</c:v>
                </c:pt>
                <c:pt idx="1062">
                  <c:v>106.2015</c:v>
                </c:pt>
                <c:pt idx="1063">
                  <c:v>106.3015</c:v>
                </c:pt>
                <c:pt idx="1064">
                  <c:v>106.4015</c:v>
                </c:pt>
                <c:pt idx="1065">
                  <c:v>106.50149999999999</c:v>
                </c:pt>
                <c:pt idx="1066">
                  <c:v>106.60150000000002</c:v>
                </c:pt>
                <c:pt idx="1067">
                  <c:v>106.70150000000001</c:v>
                </c:pt>
                <c:pt idx="1068">
                  <c:v>106.8015</c:v>
                </c:pt>
                <c:pt idx="1069">
                  <c:v>106.9015</c:v>
                </c:pt>
                <c:pt idx="1070">
                  <c:v>107.00149999999999</c:v>
                </c:pt>
                <c:pt idx="1071">
                  <c:v>107.1015</c:v>
                </c:pt>
                <c:pt idx="1072">
                  <c:v>107.2015</c:v>
                </c:pt>
                <c:pt idx="1073">
                  <c:v>107.30149999999999</c:v>
                </c:pt>
                <c:pt idx="1074">
                  <c:v>107.4016</c:v>
                </c:pt>
                <c:pt idx="1075">
                  <c:v>107.5016</c:v>
                </c:pt>
                <c:pt idx="1076">
                  <c:v>107.6016</c:v>
                </c:pt>
                <c:pt idx="1077">
                  <c:v>107.7016</c:v>
                </c:pt>
                <c:pt idx="1078">
                  <c:v>107.80159999999999</c:v>
                </c:pt>
                <c:pt idx="1079">
                  <c:v>107.9016</c:v>
                </c:pt>
                <c:pt idx="1080">
                  <c:v>108.0016</c:v>
                </c:pt>
                <c:pt idx="1081">
                  <c:v>108.1016</c:v>
                </c:pt>
                <c:pt idx="1082">
                  <c:v>108.20160000000001</c:v>
                </c:pt>
                <c:pt idx="1083">
                  <c:v>108.30160000000001</c:v>
                </c:pt>
                <c:pt idx="1084">
                  <c:v>108.4016</c:v>
                </c:pt>
                <c:pt idx="1085">
                  <c:v>108.5016</c:v>
                </c:pt>
                <c:pt idx="1086">
                  <c:v>108.60159999999999</c:v>
                </c:pt>
                <c:pt idx="1087">
                  <c:v>108.7016</c:v>
                </c:pt>
                <c:pt idx="1088">
                  <c:v>108.80159999999999</c:v>
                </c:pt>
                <c:pt idx="1089">
                  <c:v>108.90159999999999</c:v>
                </c:pt>
                <c:pt idx="1090">
                  <c:v>109.00160000000001</c:v>
                </c:pt>
                <c:pt idx="1091">
                  <c:v>109.1016</c:v>
                </c:pt>
                <c:pt idx="1092">
                  <c:v>109.2016</c:v>
                </c:pt>
                <c:pt idx="1093">
                  <c:v>109.30160000000001</c:v>
                </c:pt>
                <c:pt idx="1094">
                  <c:v>109.4016</c:v>
                </c:pt>
                <c:pt idx="1095">
                  <c:v>109.5016</c:v>
                </c:pt>
                <c:pt idx="1096">
                  <c:v>109.60159999999999</c:v>
                </c:pt>
                <c:pt idx="1097">
                  <c:v>109.70159999999998</c:v>
                </c:pt>
                <c:pt idx="1098">
                  <c:v>109.80160000000001</c:v>
                </c:pt>
                <c:pt idx="1099">
                  <c:v>109.9016</c:v>
                </c:pt>
                <c:pt idx="1100">
                  <c:v>110.0016</c:v>
                </c:pt>
                <c:pt idx="1101">
                  <c:v>110.1016</c:v>
                </c:pt>
                <c:pt idx="1102">
                  <c:v>110.2016</c:v>
                </c:pt>
                <c:pt idx="1103">
                  <c:v>110.30159999999999</c:v>
                </c:pt>
                <c:pt idx="1104">
                  <c:v>110.4016</c:v>
                </c:pt>
                <c:pt idx="1105">
                  <c:v>110.5016</c:v>
                </c:pt>
                <c:pt idx="1106">
                  <c:v>110.6016</c:v>
                </c:pt>
                <c:pt idx="1107">
                  <c:v>110.70160000000001</c:v>
                </c:pt>
                <c:pt idx="1108">
                  <c:v>110.80160000000001</c:v>
                </c:pt>
                <c:pt idx="1109">
                  <c:v>110.9016</c:v>
                </c:pt>
                <c:pt idx="1110">
                  <c:v>111.0016</c:v>
                </c:pt>
                <c:pt idx="1111">
                  <c:v>111.10159999999999</c:v>
                </c:pt>
                <c:pt idx="1112">
                  <c:v>111.2</c:v>
                </c:pt>
                <c:pt idx="1113">
                  <c:v>111.3</c:v>
                </c:pt>
                <c:pt idx="1114">
                  <c:v>111.4</c:v>
                </c:pt>
                <c:pt idx="1115">
                  <c:v>111.5</c:v>
                </c:pt>
              </c:numCache>
            </c:numRef>
          </c:yVal>
          <c:smooth val="0"/>
          <c:extLst>
            <c:ext xmlns:c16="http://schemas.microsoft.com/office/drawing/2014/chart" uri="{C3380CC4-5D6E-409C-BE32-E72D297353CC}">
              <c16:uniqueId val="{00000002-2312-4195-B9B5-4CE225F369DE}"/>
            </c:ext>
          </c:extLst>
        </c:ser>
        <c:dLbls>
          <c:showLegendKey val="0"/>
          <c:showVal val="0"/>
          <c:showCatName val="0"/>
          <c:showSerName val="0"/>
          <c:showPercent val="0"/>
          <c:showBubbleSize val="0"/>
        </c:dLbls>
        <c:axId val="1740256703"/>
        <c:axId val="1740257535"/>
        <c:extLst>
          <c:ext xmlns:c15="http://schemas.microsoft.com/office/drawing/2012/chart" uri="{02D57815-91ED-43cb-92C2-25804820EDAC}">
            <c15:filteredScatterSeries>
              <c15:ser>
                <c:idx val="1"/>
                <c:order val="1"/>
                <c:tx>
                  <c:v>S1_f</c:v>
                </c:tx>
                <c:spPr>
                  <a:ln w="12700" cap="rnd">
                    <a:solidFill>
                      <a:schemeClr val="accent4">
                        <a:lumMod val="50000"/>
                      </a:schemeClr>
                    </a:solidFill>
                    <a:round/>
                  </a:ln>
                  <a:effectLst/>
                </c:spPr>
                <c:marker>
                  <c:symbol val="none"/>
                </c:marker>
                <c:xVal>
                  <c:numRef>
                    <c:extLst>
                      <c:ext uri="{02D57815-91ED-43cb-92C2-25804820EDAC}">
                        <c15:formulaRef>
                          <c15:sqref>Bq!$D$5:$D$80</c15:sqref>
                        </c15:formulaRef>
                      </c:ext>
                    </c:extLst>
                    <c:numCache>
                      <c:formatCode>General</c:formatCode>
                      <c:ptCount val="76"/>
                      <c:pt idx="0">
                        <c:v>0</c:v>
                      </c:pt>
                      <c:pt idx="1">
                        <c:v>8.1558423185114077E-4</c:v>
                      </c:pt>
                      <c:pt idx="2">
                        <c:v>3.0482431480002002E-4</c:v>
                      </c:pt>
                      <c:pt idx="3">
                        <c:v>5.8568592686287829E-4</c:v>
                      </c:pt>
                      <c:pt idx="4">
                        <c:v>8.2994976235815292E-4</c:v>
                      </c:pt>
                      <c:pt idx="5">
                        <c:v>7.2152392884377344E-4</c:v>
                      </c:pt>
                      <c:pt idx="6">
                        <c:v>5.4540284282970951E-4</c:v>
                      </c:pt>
                      <c:pt idx="7">
                        <c:v>5.5871115667728577E-4</c:v>
                      </c:pt>
                      <c:pt idx="8">
                        <c:v>6.1449238800712243E-4</c:v>
                      </c:pt>
                      <c:pt idx="9">
                        <c:v>8.7864141241428165E-4</c:v>
                      </c:pt>
                      <c:pt idx="10">
                        <c:v>9.1075538825083411E-4</c:v>
                      </c:pt>
                      <c:pt idx="11">
                        <c:v>7.670896205168253E-4</c:v>
                      </c:pt>
                      <c:pt idx="12">
                        <c:v>9.2899885221300763E-4</c:v>
                      </c:pt>
                      <c:pt idx="13">
                        <c:v>9.7367262199131465E-4</c:v>
                      </c:pt>
                      <c:pt idx="14">
                        <c:v>1.0626287702023693E-3</c:v>
                      </c:pt>
                      <c:pt idx="15">
                        <c:v>1.5997529104420361E-3</c:v>
                      </c:pt>
                      <c:pt idx="16">
                        <c:v>2.5443757264887287E-3</c:v>
                      </c:pt>
                      <c:pt idx="17">
                        <c:v>3.7772364640602791E-3</c:v>
                      </c:pt>
                      <c:pt idx="18">
                        <c:v>6.7158423724115587E-3</c:v>
                      </c:pt>
                      <c:pt idx="19">
                        <c:v>1.3471207803101015E-2</c:v>
                      </c:pt>
                      <c:pt idx="20">
                        <c:v>1.4227346473921659E-2</c:v>
                      </c:pt>
                      <c:pt idx="21">
                        <c:v>4.7083395894346753E-3</c:v>
                      </c:pt>
                      <c:pt idx="22">
                        <c:v>5.7661067011345254E-4</c:v>
                      </c:pt>
                      <c:pt idx="23">
                        <c:v>2.3395716874163804E-4</c:v>
                      </c:pt>
                      <c:pt idx="24">
                        <c:v>2.0409172142931133E-4</c:v>
                      </c:pt>
                      <c:pt idx="25">
                        <c:v>3.1262021447868931E-4</c:v>
                      </c:pt>
                      <c:pt idx="26">
                        <c:v>3.8145491132148869E-4</c:v>
                      </c:pt>
                      <c:pt idx="27">
                        <c:v>4.3228417558093175E-4</c:v>
                      </c:pt>
                      <c:pt idx="28">
                        <c:v>4.6587714935581652E-4</c:v>
                      </c:pt>
                      <c:pt idx="29">
                        <c:v>4.8809244404529969E-4</c:v>
                      </c:pt>
                      <c:pt idx="30">
                        <c:v>4.7510594392842379E-4</c:v>
                      </c:pt>
                      <c:pt idx="31">
                        <c:v>4.4939449918283281E-4</c:v>
                      </c:pt>
                      <c:pt idx="32">
                        <c:v>4.3416612567870647E-4</c:v>
                      </c:pt>
                      <c:pt idx="33">
                        <c:v>5.2957835385637395E-4</c:v>
                      </c:pt>
                      <c:pt idx="34">
                        <c:v>6.5043520763004292E-4</c:v>
                      </c:pt>
                      <c:pt idx="35">
                        <c:v>7.2249930425567397E-4</c:v>
                      </c:pt>
                      <c:pt idx="36">
                        <c:v>1.2406536924416416E-3</c:v>
                      </c:pt>
                      <c:pt idx="37">
                        <c:v>3.023182599539691E-3</c:v>
                      </c:pt>
                      <c:pt idx="38">
                        <c:v>1.7985578563264347E-2</c:v>
                      </c:pt>
                      <c:pt idx="39">
                        <c:v>4.3562949935048112E-2</c:v>
                      </c:pt>
                      <c:pt idx="40">
                        <c:v>2.8354072669625172E-2</c:v>
                      </c:pt>
                      <c:pt idx="41">
                        <c:v>1.3936490304880403E-2</c:v>
                      </c:pt>
                      <c:pt idx="42">
                        <c:v>9.0665216961353691E-3</c:v>
                      </c:pt>
                      <c:pt idx="43">
                        <c:v>3.2905091223097752E-3</c:v>
                      </c:pt>
                      <c:pt idx="44">
                        <c:v>3.13824261638868E-4</c:v>
                      </c:pt>
                      <c:pt idx="45">
                        <c:v>-5.6855435075522312E-5</c:v>
                      </c:pt>
                      <c:pt idx="46">
                        <c:v>-7.6080865590520962E-5</c:v>
                      </c:pt>
                      <c:pt idx="47">
                        <c:v>-2.7509319594078782E-5</c:v>
                      </c:pt>
                      <c:pt idx="48">
                        <c:v>6.0750536758760543E-6</c:v>
                      </c:pt>
                      <c:pt idx="49">
                        <c:v>-1.040813723301764E-5</c:v>
                      </c:pt>
                      <c:pt idx="50">
                        <c:v>-5.3887139057945742E-5</c:v>
                      </c:pt>
                      <c:pt idx="51">
                        <c:v>-1.069745953890216E-4</c:v>
                      </c:pt>
                      <c:pt idx="52">
                        <c:v>-1.6739745868266399E-4</c:v>
                      </c:pt>
                      <c:pt idx="53">
                        <c:v>-4.3288112518388358E-4</c:v>
                      </c:pt>
                      <c:pt idx="54">
                        <c:v>-9.3383582032384167E-4</c:v>
                      </c:pt>
                      <c:pt idx="55">
                        <c:v>-1.112245303683518E-3</c:v>
                      </c:pt>
                      <c:pt idx="56">
                        <c:v>-1.120973768378872E-3</c:v>
                      </c:pt>
                      <c:pt idx="57">
                        <c:v>3.4405599471899698E-3</c:v>
                      </c:pt>
                      <c:pt idx="58">
                        <c:v>1.9137061274651614E-2</c:v>
                      </c:pt>
                      <c:pt idx="59">
                        <c:v>4.7423850793573398E-2</c:v>
                      </c:pt>
                      <c:pt idx="60">
                        <c:v>6.2059003328482742E-2</c:v>
                      </c:pt>
                      <c:pt idx="61">
                        <c:v>4.3954442732416908E-2</c:v>
                      </c:pt>
                      <c:pt idx="62">
                        <c:v>2.5737056074354548E-2</c:v>
                      </c:pt>
                      <c:pt idx="63">
                        <c:v>1.1721086475409389E-2</c:v>
                      </c:pt>
                      <c:pt idx="64">
                        <c:v>7.6810665849401443E-3</c:v>
                      </c:pt>
                      <c:pt idx="65">
                        <c:v>1.7572299784596524E-3</c:v>
                      </c:pt>
                      <c:pt idx="66">
                        <c:v>-5.6334479107001813E-5</c:v>
                      </c:pt>
                      <c:pt idx="67">
                        <c:v>-9.1593266653991573E-5</c:v>
                      </c:pt>
                      <c:pt idx="68">
                        <c:v>-5.9363923200034859E-5</c:v>
                      </c:pt>
                      <c:pt idx="69">
                        <c:v>-2.9305785300865963E-5</c:v>
                      </c:pt>
                      <c:pt idx="70">
                        <c:v>-2.1538783049929578E-5</c:v>
                      </c:pt>
                      <c:pt idx="71">
                        <c:v>-5.094618476840609E-6</c:v>
                      </c:pt>
                      <c:pt idx="72">
                        <c:v>-5.8089741625353069E-7</c:v>
                      </c:pt>
                      <c:pt idx="73">
                        <c:v>-3.3452462150852327E-5</c:v>
                      </c:pt>
                      <c:pt idx="74">
                        <c:v>-5.1244191870514688E-5</c:v>
                      </c:pt>
                      <c:pt idx="75">
                        <c:v>-6.3882551761946255E-5</c:v>
                      </c:pt>
                    </c:numCache>
                  </c:numRef>
                </c:xVal>
                <c:yVal>
                  <c:numRef>
                    <c:extLst>
                      <c:ext uri="{02D57815-91ED-43cb-92C2-25804820EDAC}">
                        <c15:formulaRef>
                          <c15:sqref>Bq!$E$5:$E$80</c15:sqref>
                        </c15:formulaRef>
                      </c:ext>
                    </c:extLst>
                    <c:numCache>
                      <c:formatCode>General</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0"/>
                <c:extLst>
                  <c:ext xmlns:c16="http://schemas.microsoft.com/office/drawing/2014/chart" uri="{C3380CC4-5D6E-409C-BE32-E72D297353CC}">
                    <c16:uniqueId val="{00000003-2312-4195-B9B5-4CE225F369DE}"/>
                  </c:ext>
                </c:extLst>
              </c15:ser>
            </c15:filteredScatterSeries>
            <c15:filteredScatterSeries>
              <c15:ser>
                <c:idx val="2"/>
                <c:order val="3"/>
                <c:tx>
                  <c:v>4b_f</c:v>
                </c:tx>
                <c:spPr>
                  <a:ln w="12700" cap="rnd">
                    <a:solidFill>
                      <a:schemeClr val="accent6">
                        <a:lumMod val="5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Bq!$I$28:$I$1139</c15:sqref>
                        </c15:formulaRef>
                      </c:ext>
                    </c:extLst>
                    <c:numCache>
                      <c:formatCode>General</c:formatCode>
                      <c:ptCount val="1112"/>
                      <c:pt idx="0">
                        <c:v>1.3684522739914953E-4</c:v>
                      </c:pt>
                      <c:pt idx="1">
                        <c:v>1.3684270185777213E-4</c:v>
                      </c:pt>
                      <c:pt idx="2">
                        <c:v>1.0834014536715467E-4</c:v>
                      </c:pt>
                      <c:pt idx="3">
                        <c:v>9.0372311797007424E-5</c:v>
                      </c:pt>
                      <c:pt idx="4">
                        <c:v>9.0371211691505436E-5</c:v>
                      </c:pt>
                      <c:pt idx="5">
                        <c:v>7.8044286526387875E-5</c:v>
                      </c:pt>
                      <c:pt idx="6">
                        <c:v>0</c:v>
                      </c:pt>
                      <c:pt idx="7">
                        <c:v>0</c:v>
                      </c:pt>
                      <c:pt idx="8">
                        <c:v>0</c:v>
                      </c:pt>
                      <c:pt idx="9">
                        <c:v>0</c:v>
                      </c:pt>
                      <c:pt idx="10">
                        <c:v>0</c:v>
                      </c:pt>
                      <c:pt idx="11">
                        <c:v>-4.7491204819096318E-5</c:v>
                      </c:pt>
                      <c:pt idx="12">
                        <c:v>-4.7490902010984976E-5</c:v>
                      </c:pt>
                      <c:pt idx="13">
                        <c:v>8.9880517539111339E-5</c:v>
                      </c:pt>
                      <c:pt idx="14">
                        <c:v>0</c:v>
                      </c:pt>
                      <c:pt idx="15">
                        <c:v>0</c:v>
                      </c:pt>
                      <c:pt idx="16">
                        <c:v>0</c:v>
                      </c:pt>
                      <c:pt idx="17">
                        <c:v>0</c:v>
                      </c:pt>
                      <c:pt idx="18">
                        <c:v>0</c:v>
                      </c:pt>
                      <c:pt idx="19">
                        <c:v>3.8663653652396484E-5</c:v>
                      </c:pt>
                      <c:pt idx="20">
                        <c:v>7.5291236676717675E-5</c:v>
                      </c:pt>
                      <c:pt idx="21">
                        <c:v>7.5290857538578131E-5</c:v>
                      </c:pt>
                      <c:pt idx="22">
                        <c:v>1.1074882076216874E-4</c:v>
                      </c:pt>
                      <c:pt idx="23">
                        <c:v>1.1074827432606683E-4</c:v>
                      </c:pt>
                      <c:pt idx="24">
                        <c:v>1.1074772811941819E-4</c:v>
                      </c:pt>
                      <c:pt idx="25">
                        <c:v>1.4230605401939814E-4</c:v>
                      </c:pt>
                      <c:pt idx="26">
                        <c:v>1.3998448281927087E-4</c:v>
                      </c:pt>
                      <c:pt idx="27">
                        <c:v>1.3998382913224498E-4</c:v>
                      </c:pt>
                      <c:pt idx="28">
                        <c:v>2.047534303876821E-4</c:v>
                      </c:pt>
                      <c:pt idx="29">
                        <c:v>2.0475249879728729E-4</c:v>
                      </c:pt>
                      <c:pt idx="30">
                        <c:v>2.0475156759736012E-4</c:v>
                      </c:pt>
                      <c:pt idx="31">
                        <c:v>2.0194052273028271E-4</c:v>
                      </c:pt>
                      <c:pt idx="32">
                        <c:v>2.0193961767468678E-4</c:v>
                      </c:pt>
                      <c:pt idx="33">
                        <c:v>1.9843713807919644E-4</c:v>
                      </c:pt>
                      <c:pt idx="34">
                        <c:v>1.6394354251091312E-4</c:v>
                      </c:pt>
                      <c:pt idx="35">
                        <c:v>1.6394282758031985E-4</c:v>
                      </c:pt>
                      <c:pt idx="36">
                        <c:v>1.6223776344675259E-4</c:v>
                      </c:pt>
                      <c:pt idx="37">
                        <c:v>2.256354525589015E-4</c:v>
                      </c:pt>
                      <c:pt idx="38">
                        <c:v>1.9178200252339175E-4</c:v>
                      </c:pt>
                      <c:pt idx="39">
                        <c:v>1.9178118857422318E-4</c:v>
                      </c:pt>
                      <c:pt idx="40">
                        <c:v>1.8896555959260807E-4</c:v>
                      </c:pt>
                      <c:pt idx="41">
                        <c:v>1.8896477002250601E-4</c:v>
                      </c:pt>
                      <c:pt idx="42">
                        <c:v>2.5079770789208884E-4</c:v>
                      </c:pt>
                      <c:pt idx="43">
                        <c:v>2.4807831381836305E-4</c:v>
                      </c:pt>
                      <c:pt idx="44">
                        <c:v>2.480772944528829E-4</c:v>
                      </c:pt>
                      <c:pt idx="45">
                        <c:v>2.4585566838808686E-4</c:v>
                      </c:pt>
                      <c:pt idx="46">
                        <c:v>2.4278821032682873E-4</c:v>
                      </c:pt>
                      <c:pt idx="47">
                        <c:v>2.0640252871179337E-4</c:v>
                      </c:pt>
                      <c:pt idx="48">
                        <c:v>2.0141305020395081E-4</c:v>
                      </c:pt>
                      <c:pt idx="49">
                        <c:v>1.9841142802949621E-4</c:v>
                      </c:pt>
                      <c:pt idx="50">
                        <c:v>2.2331629762725575E-4</c:v>
                      </c:pt>
                      <c:pt idx="51">
                        <c:v>2.197715742335096E-4</c:v>
                      </c:pt>
                      <c:pt idx="52">
                        <c:v>2.1680628559228804E-4</c:v>
                      </c:pt>
                      <c:pt idx="53">
                        <c:v>2.4000466089998615E-4</c:v>
                      </c:pt>
                      <c:pt idx="54">
                        <c:v>2.3708230832040494E-4</c:v>
                      </c:pt>
                      <c:pt idx="55">
                        <c:v>2.3415997890301657E-4</c:v>
                      </c:pt>
                      <c:pt idx="56">
                        <c:v>2.2851083151256471E-4</c:v>
                      </c:pt>
                      <c:pt idx="57">
                        <c:v>2.2373845894863457E-4</c:v>
                      </c:pt>
                      <c:pt idx="58">
                        <c:v>2.2087479703771737E-4</c:v>
                      </c:pt>
                      <c:pt idx="59">
                        <c:v>2.446425283596626E-4</c:v>
                      </c:pt>
                      <c:pt idx="60">
                        <c:v>2.9695383624579692E-4</c:v>
                      </c:pt>
                      <c:pt idx="61">
                        <c:v>2.941300901303488E-4</c:v>
                      </c:pt>
                      <c:pt idx="62">
                        <c:v>2.8822071045626072E-4</c:v>
                      </c:pt>
                      <c:pt idx="63">
                        <c:v>2.8542692887591127E-4</c:v>
                      </c:pt>
                      <c:pt idx="64">
                        <c:v>2.8263316848321129E-4</c:v>
                      </c:pt>
                      <c:pt idx="65">
                        <c:v>2.2208422956390152E-4</c:v>
                      </c:pt>
                      <c:pt idx="66">
                        <c:v>2.1931326235948473E-4</c:v>
                      </c:pt>
                      <c:pt idx="67">
                        <c:v>2.7028781481793103E-4</c:v>
                      </c:pt>
                      <c:pt idx="68">
                        <c:v>2.675345344726861E-4</c:v>
                      </c:pt>
                      <c:pt idx="69">
                        <c:v>3.168626239214031E-4</c:v>
                      </c:pt>
                      <c:pt idx="70">
                        <c:v>3.1413551473399414E-4</c:v>
                      </c:pt>
                      <c:pt idx="71">
                        <c:v>3.1066721962463623E-4</c:v>
                      </c:pt>
                      <c:pt idx="72">
                        <c:v>3.0794664427035969E-4</c:v>
                      </c:pt>
                      <c:pt idx="73">
                        <c:v>3.0522608895581751E-4</c:v>
                      </c:pt>
                      <c:pt idx="74">
                        <c:v>2.4472669470711135E-4</c:v>
                      </c:pt>
                      <c:pt idx="75">
                        <c:v>1.8799410796740694E-4</c:v>
                      </c:pt>
                      <c:pt idx="76">
                        <c:v>1.8531433247891715E-4</c:v>
                      </c:pt>
                      <c:pt idx="77">
                        <c:v>2.6334451926684777E-4</c:v>
                      </c:pt>
                      <c:pt idx="78">
                        <c:v>2.3289627682489896E-4</c:v>
                      </c:pt>
                      <c:pt idx="79">
                        <c:v>2.3022476378114373E-4</c:v>
                      </c:pt>
                      <c:pt idx="80">
                        <c:v>2.270225487418273E-4</c:v>
                      </c:pt>
                      <c:pt idx="81">
                        <c:v>3.0418383682261551E-4</c:v>
                      </c:pt>
                      <c:pt idx="82">
                        <c:v>3.0152046210084999E-4</c:v>
                      </c:pt>
                      <c:pt idx="83">
                        <c:v>2.7282640566923881E-4</c:v>
                      </c:pt>
                      <c:pt idx="84">
                        <c:v>2.7015692042003155E-4</c:v>
                      </c:pt>
                      <c:pt idx="85">
                        <c:v>2.674874542210983E-4</c:v>
                      </c:pt>
                      <c:pt idx="86">
                        <c:v>3.1852295070092132E-4</c:v>
                      </c:pt>
                      <c:pt idx="87">
                        <c:v>3.1585129309725591E-4</c:v>
                      </c:pt>
                      <c:pt idx="88">
                        <c:v>3.1489712921205432E-4</c:v>
                      </c:pt>
                      <c:pt idx="89">
                        <c:v>3.1172245514448271E-4</c:v>
                      </c:pt>
                      <c:pt idx="90">
                        <c:v>3.0904040196697192E-4</c:v>
                      </c:pt>
                      <c:pt idx="91">
                        <c:v>2.8082286723813153E-4</c:v>
                      </c:pt>
                      <c:pt idx="92">
                        <c:v>3.5991525093035141E-4</c:v>
                      </c:pt>
                      <c:pt idx="93">
                        <c:v>3.5721408251649604E-4</c:v>
                      </c:pt>
                      <c:pt idx="94">
                        <c:v>3.2954705358125892E-4</c:v>
                      </c:pt>
                      <c:pt idx="95">
                        <c:v>3.5545176238065601E-4</c:v>
                      </c:pt>
                      <c:pt idx="96">
                        <c:v>3.5272269352240013E-4</c:v>
                      </c:pt>
                      <c:pt idx="97">
                        <c:v>2.9581990344185866E-4</c:v>
                      </c:pt>
                      <c:pt idx="98">
                        <c:v>2.9308667471426207E-4</c:v>
                      </c:pt>
                      <c:pt idx="99">
                        <c:v>3.2001530692302057E-4</c:v>
                      </c:pt>
                      <c:pt idx="100">
                        <c:v>3.7601104225944159E-4</c:v>
                      </c:pt>
                      <c:pt idx="101">
                        <c:v>3.7323108570206216E-4</c:v>
                      </c:pt>
                      <c:pt idx="102">
                        <c:v>3.7045114978891342E-4</c:v>
                      </c:pt>
                      <c:pt idx="103">
                        <c:v>3.6976969232068075E-4</c:v>
                      </c:pt>
                      <c:pt idx="104">
                        <c:v>3.9853723164023816E-4</c:v>
                      </c:pt>
                      <c:pt idx="105">
                        <c:v>3.9571609079413735E-4</c:v>
                      </c:pt>
                      <c:pt idx="106">
                        <c:v>3.3920083180591197E-4</c:v>
                      </c:pt>
                      <c:pt idx="107">
                        <c:v>3.3635648534876558E-4</c:v>
                      </c:pt>
                      <c:pt idx="108">
                        <c:v>3.3351216029105327E-4</c:v>
                      </c:pt>
                      <c:pt idx="109">
                        <c:v>3.6094093823408891E-4</c:v>
                      </c:pt>
                      <c:pt idx="110">
                        <c:v>3.5808233922168017E-4</c:v>
                      </c:pt>
                      <c:pt idx="111">
                        <c:v>4.1418663445019961E-4</c:v>
                      </c:pt>
                      <c:pt idx="112">
                        <c:v>4.7274756660493726E-4</c:v>
                      </c:pt>
                      <c:pt idx="113">
                        <c:v>4.4387069602810659E-4</c:v>
                      </c:pt>
                      <c:pt idx="114">
                        <c:v>4.4095602085323705E-4</c:v>
                      </c:pt>
                      <c:pt idx="115">
                        <c:v>4.1060978706865053E-4</c:v>
                      </c:pt>
                      <c:pt idx="116">
                        <c:v>5.0419153519246562E-4</c:v>
                      </c:pt>
                      <c:pt idx="117">
                        <c:v>5.0121343913475636E-4</c:v>
                      </c:pt>
                      <c:pt idx="118">
                        <c:v>4.7294401385131153E-4</c:v>
                      </c:pt>
                      <c:pt idx="119">
                        <c:v>4.6993731834759207E-4</c:v>
                      </c:pt>
                      <c:pt idx="120">
                        <c:v>4.6693064686402123E-4</c:v>
                      </c:pt>
                      <c:pt idx="121">
                        <c:v>4.9707058384549317E-4</c:v>
                      </c:pt>
                      <c:pt idx="122">
                        <c:v>4.0606432977323566E-4</c:v>
                      </c:pt>
                      <c:pt idx="123">
                        <c:v>4.0301782753594128E-4</c:v>
                      </c:pt>
                      <c:pt idx="124">
                        <c:v>4.0355655622611607E-4</c:v>
                      </c:pt>
                      <c:pt idx="125">
                        <c:v>4.6662505723214982E-4</c:v>
                      </c:pt>
                      <c:pt idx="126">
                        <c:v>4.6352048937276446E-4</c:v>
                      </c:pt>
                      <c:pt idx="127">
                        <c:v>5.2590017006843833E-4</c:v>
                      </c:pt>
                      <c:pt idx="128">
                        <c:v>4.3731997673013805E-4</c:v>
                      </c:pt>
                      <c:pt idx="129">
                        <c:v>4.3413480173624421E-4</c:v>
                      </c:pt>
                      <c:pt idx="130">
                        <c:v>4.3094965331988086E-4</c:v>
                      </c:pt>
                      <c:pt idx="131">
                        <c:v>3.7053338793938795E-4</c:v>
                      </c:pt>
                      <c:pt idx="132">
                        <c:v>3.6729125300398978E-4</c:v>
                      </c:pt>
                      <c:pt idx="133">
                        <c:v>4.9764160529576116E-4</c:v>
                      </c:pt>
                      <c:pt idx="134">
                        <c:v>4.9437437898305144E-4</c:v>
                      </c:pt>
                      <c:pt idx="135">
                        <c:v>4.6370479326114124E-4</c:v>
                      </c:pt>
                      <c:pt idx="136">
                        <c:v>4.6039992647964312E-4</c:v>
                      </c:pt>
                      <c:pt idx="137">
                        <c:v>4.6562060149644356E-4</c:v>
                      </c:pt>
                      <c:pt idx="138">
                        <c:v>4.6225411667821337E-4</c:v>
                      </c:pt>
                      <c:pt idx="139">
                        <c:v>4.9599403673054692E-4</c:v>
                      </c:pt>
                      <c:pt idx="140">
                        <c:v>4.9260419087121499E-4</c:v>
                      </c:pt>
                      <c:pt idx="141">
                        <c:v>5.9929704470841508E-4</c:v>
                      </c:pt>
                      <c:pt idx="142">
                        <c:v>5.6599190675724433E-4</c:v>
                      </c:pt>
                      <c:pt idx="143">
                        <c:v>5.6252651923256779E-4</c:v>
                      </c:pt>
                      <c:pt idx="144">
                        <c:v>4.9318164209654215E-4</c:v>
                      </c:pt>
                      <c:pt idx="145">
                        <c:v>5.6472519678618714E-4</c:v>
                      </c:pt>
                      <c:pt idx="146">
                        <c:v>5.6120292356919715E-4</c:v>
                      </c:pt>
                      <c:pt idx="147">
                        <c:v>5.5768068271145775E-4</c:v>
                      </c:pt>
                      <c:pt idx="148">
                        <c:v>5.9925748620095467E-4</c:v>
                      </c:pt>
                      <c:pt idx="149">
                        <c:v>5.9567630385793258E-4</c:v>
                      </c:pt>
                      <c:pt idx="150">
                        <c:v>5.6153058365278319E-4</c:v>
                      </c:pt>
                      <c:pt idx="151">
                        <c:v>5.6087137411330718E-4</c:v>
                      </c:pt>
                      <c:pt idx="152">
                        <c:v>5.5723726056464162E-4</c:v>
                      </c:pt>
                      <c:pt idx="153">
                        <c:v>5.5655170243160384E-4</c:v>
                      </c:pt>
                      <c:pt idx="154">
                        <c:v>6.7044935622309978E-4</c:v>
                      </c:pt>
                      <c:pt idx="155">
                        <c:v>6.6675223222323289E-4</c:v>
                      </c:pt>
                      <c:pt idx="156">
                        <c:v>6.3218988995648146E-4</c:v>
                      </c:pt>
                      <c:pt idx="157">
                        <c:v>5.9498191153997085E-4</c:v>
                      </c:pt>
                      <c:pt idx="158">
                        <c:v>5.912243679977267E-4</c:v>
                      </c:pt>
                      <c:pt idx="159">
                        <c:v>7.0803806183405255E-4</c:v>
                      </c:pt>
                      <c:pt idx="160">
                        <c:v>7.0423852191419767E-4</c:v>
                      </c:pt>
                      <c:pt idx="161">
                        <c:v>7.0043901960319468E-4</c:v>
                      </c:pt>
                      <c:pt idx="162">
                        <c:v>6.3827246065638202E-4</c:v>
                      </c:pt>
                      <c:pt idx="163">
                        <c:v>6.3436503261045992E-4</c:v>
                      </c:pt>
                      <c:pt idx="164">
                        <c:v>6.3045764393754582E-4</c:v>
                      </c:pt>
                      <c:pt idx="165">
                        <c:v>6.2655029459455949E-4</c:v>
                      </c:pt>
                      <c:pt idx="166">
                        <c:v>6.2836951029357035E-4</c:v>
                      </c:pt>
                      <c:pt idx="167">
                        <c:v>6.2442627661294899E-4</c:v>
                      </c:pt>
                      <c:pt idx="168">
                        <c:v>7.0754063389800949E-4</c:v>
                      </c:pt>
                      <c:pt idx="169">
                        <c:v>7.0355128137747347E-4</c:v>
                      </c:pt>
                      <c:pt idx="170">
                        <c:v>6.9956196991795305E-4</c:v>
                      </c:pt>
                      <c:pt idx="171">
                        <c:v>5.4092077057575399E-4</c:v>
                      </c:pt>
                      <c:pt idx="172">
                        <c:v>5.3689466817221233E-4</c:v>
                      </c:pt>
                      <c:pt idx="173">
                        <c:v>5.3224385138514441E-4</c:v>
                      </c:pt>
                      <c:pt idx="174">
                        <c:v>6.1231066230682865E-4</c:v>
                      </c:pt>
                      <c:pt idx="175">
                        <c:v>6.1552486002237764E-4</c:v>
                      </c:pt>
                      <c:pt idx="176">
                        <c:v>6.1143128904217275E-4</c:v>
                      </c:pt>
                      <c:pt idx="177">
                        <c:v>5.6976921121596965E-4</c:v>
                      </c:pt>
                      <c:pt idx="178">
                        <c:v>6.1126898270897972E-4</c:v>
                      </c:pt>
                      <c:pt idx="179">
                        <c:v>6.0712104631773997E-4</c:v>
                      </c:pt>
                      <c:pt idx="180">
                        <c:v>5.6350464633896145E-4</c:v>
                      </c:pt>
                      <c:pt idx="181">
                        <c:v>6.8683180529358436E-4</c:v>
                      </c:pt>
                      <c:pt idx="182">
                        <c:v>6.826533305892685E-4</c:v>
                      </c:pt>
                      <c:pt idx="183">
                        <c:v>5.9775844982857108E-4</c:v>
                      </c:pt>
                      <c:pt idx="184">
                        <c:v>5.9721517925599764E-4</c:v>
                      </c:pt>
                      <c:pt idx="185">
                        <c:v>5.9299082286623939E-4</c:v>
                      </c:pt>
                      <c:pt idx="186">
                        <c:v>6.7917697490339768E-4</c:v>
                      </c:pt>
                      <c:pt idx="187">
                        <c:v>5.9405377805884726E-4</c:v>
                      </c:pt>
                      <c:pt idx="188">
                        <c:v>5.8976077240154576E-4</c:v>
                      </c:pt>
                      <c:pt idx="189">
                        <c:v>6.7562550062440566E-4</c:v>
                      </c:pt>
                      <c:pt idx="190">
                        <c:v>6.7986809687850351E-4</c:v>
                      </c:pt>
                      <c:pt idx="191">
                        <c:v>6.754926727644394E-4</c:v>
                      </c:pt>
                      <c:pt idx="192">
                        <c:v>6.7111729688056683E-4</c:v>
                      </c:pt>
                      <c:pt idx="193">
                        <c:v>6.6759345336607002E-4</c:v>
                      </c:pt>
                      <c:pt idx="194">
                        <c:v>6.6321258178858231E-4</c:v>
                      </c:pt>
                      <c:pt idx="195">
                        <c:v>7.1084256588371038E-4</c:v>
                      </c:pt>
                      <c:pt idx="196">
                        <c:v>7.1659503815046206E-4</c:v>
                      </c:pt>
                      <c:pt idx="197">
                        <c:v>7.120991987980273E-4</c:v>
                      </c:pt>
                      <c:pt idx="198">
                        <c:v>7.5655712324139033E-4</c:v>
                      </c:pt>
                      <c:pt idx="199">
                        <c:v>7.152944612075228E-4</c:v>
                      </c:pt>
                      <c:pt idx="200">
                        <c:v>7.1072078587136416E-4</c:v>
                      </c:pt>
                      <c:pt idx="201">
                        <c:v>7.061471629038605E-4</c:v>
                      </c:pt>
                      <c:pt idx="202">
                        <c:v>6.646685608183903E-4</c:v>
                      </c:pt>
                      <c:pt idx="203">
                        <c:v>6.6003338647803141E-4</c:v>
                      </c:pt>
                      <c:pt idx="204">
                        <c:v>7.0751995742838526E-4</c:v>
                      </c:pt>
                      <c:pt idx="205">
                        <c:v>7.5786971827384751E-4</c:v>
                      </c:pt>
                      <c:pt idx="206">
                        <c:v>7.5314484306766025E-4</c:v>
                      </c:pt>
                      <c:pt idx="207">
                        <c:v>7.069845138368212E-4</c:v>
                      </c:pt>
                      <c:pt idx="208">
                        <c:v>7.5725360001367736E-4</c:v>
                      </c:pt>
                      <c:pt idx="209">
                        <c:v>7.524426792892418E-4</c:v>
                      </c:pt>
                      <c:pt idx="210">
                        <c:v>7.0944205339394054E-4</c:v>
                      </c:pt>
                      <c:pt idx="211">
                        <c:v>7.6425706508943109E-4</c:v>
                      </c:pt>
                      <c:pt idx="212">
                        <c:v>7.5930736657152387E-4</c:v>
                      </c:pt>
                      <c:pt idx="213">
                        <c:v>7.1830351679864012E-4</c:v>
                      </c:pt>
                      <c:pt idx="214">
                        <c:v>7.2390397570916334E-4</c:v>
                      </c:pt>
                      <c:pt idx="215">
                        <c:v>7.1878466088785636E-4</c:v>
                      </c:pt>
                      <c:pt idx="216">
                        <c:v>7.266792070835551E-4</c:v>
                      </c:pt>
                      <c:pt idx="217">
                        <c:v>7.8921692315354018E-4</c:v>
                      </c:pt>
                      <c:pt idx="218">
                        <c:v>7.8389898108360129E-4</c:v>
                      </c:pt>
                      <c:pt idx="219">
                        <c:v>9.0319847432932074E-4</c:v>
                      </c:pt>
                      <c:pt idx="220">
                        <c:v>8.057372309170117E-4</c:v>
                      </c:pt>
                      <c:pt idx="221">
                        <c:v>8.0019596634273008E-4</c:v>
                      </c:pt>
                      <c:pt idx="222">
                        <c:v>8.3939648171984062E-4</c:v>
                      </c:pt>
                      <c:pt idx="223">
                        <c:v>8.3354308248718989E-4</c:v>
                      </c:pt>
                      <c:pt idx="224">
                        <c:v>8.2768976717525328E-4</c:v>
                      </c:pt>
                      <c:pt idx="225">
                        <c:v>8.4342170914010364E-4</c:v>
                      </c:pt>
                      <c:pt idx="226">
                        <c:v>1.1068710752832093E-3</c:v>
                      </c:pt>
                      <c:pt idx="227">
                        <c:v>1.1007005722848044E-3</c:v>
                      </c:pt>
                      <c:pt idx="228">
                        <c:v>1.1332443476371047E-3</c:v>
                      </c:pt>
                      <c:pt idx="229">
                        <c:v>1.2296641099842538E-3</c:v>
                      </c:pt>
                      <c:pt idx="230">
                        <c:v>1.223065899860738E-3</c:v>
                      </c:pt>
                      <c:pt idx="231">
                        <c:v>1.4051462412270751E-3</c:v>
                      </c:pt>
                      <c:pt idx="232">
                        <c:v>1.5187353144516878E-3</c:v>
                      </c:pt>
                      <c:pt idx="233">
                        <c:v>1.5116153160238675E-3</c:v>
                      </c:pt>
                      <c:pt idx="234">
                        <c:v>1.4089015565202402E-3</c:v>
                      </c:pt>
                      <c:pt idx="235">
                        <c:v>1.7459460321861432E-3</c:v>
                      </c:pt>
                      <c:pt idx="236">
                        <c:v>1.7380190593821697E-3</c:v>
                      </c:pt>
                      <c:pt idx="237">
                        <c:v>1.6477339114751549E-3</c:v>
                      </c:pt>
                      <c:pt idx="238">
                        <c:v>1.6394240695285097E-3</c:v>
                      </c:pt>
                      <c:pt idx="239">
                        <c:v>1.6311143980161889E-3</c:v>
                      </c:pt>
                      <c:pt idx="240">
                        <c:v>1.7700995228940629E-3</c:v>
                      </c:pt>
                      <c:pt idx="241">
                        <c:v>2.1828485568611243E-3</c:v>
                      </c:pt>
                      <c:pt idx="242">
                        <c:v>2.1739074774481315E-3</c:v>
                      </c:pt>
                      <c:pt idx="243">
                        <c:v>2.0559316968724881E-3</c:v>
                      </c:pt>
                      <c:pt idx="244">
                        <c:v>2.077349521881116E-3</c:v>
                      </c:pt>
                      <c:pt idx="245">
                        <c:v>2.0675133663686186E-3</c:v>
                      </c:pt>
                      <c:pt idx="246">
                        <c:v>2.057677449392014E-3</c:v>
                      </c:pt>
                      <c:pt idx="247">
                        <c:v>3.0333246109439851E-3</c:v>
                      </c:pt>
                      <c:pt idx="248">
                        <c:v>3.0227862809556597E-3</c:v>
                      </c:pt>
                      <c:pt idx="249">
                        <c:v>3.3348653588237704E-3</c:v>
                      </c:pt>
                      <c:pt idx="250">
                        <c:v>3.3645430748195375E-3</c:v>
                      </c:pt>
                      <c:pt idx="251">
                        <c:v>3.3531270857263531E-3</c:v>
                      </c:pt>
                      <c:pt idx="252">
                        <c:v>3.5020061967547069E-3</c:v>
                      </c:pt>
                      <c:pt idx="253">
                        <c:v>3.5623051705468835E-3</c:v>
                      </c:pt>
                      <c:pt idx="254">
                        <c:v>3.5504956743698224E-3</c:v>
                      </c:pt>
                      <c:pt idx="255">
                        <c:v>3.7202264590569609E-3</c:v>
                      </c:pt>
                      <c:pt idx="256">
                        <c:v>3.7082094087273684E-3</c:v>
                      </c:pt>
                      <c:pt idx="257">
                        <c:v>4.2951105506838748E-3</c:v>
                      </c:pt>
                      <c:pt idx="258">
                        <c:v>4.3770555901421352E-3</c:v>
                      </c:pt>
                      <c:pt idx="259">
                        <c:v>4.3644138659376793E-3</c:v>
                      </c:pt>
                      <c:pt idx="260">
                        <c:v>4.85403750149973E-3</c:v>
                      </c:pt>
                      <c:pt idx="261">
                        <c:v>6.6700692980609282E-3</c:v>
                      </c:pt>
                      <c:pt idx="262">
                        <c:v>6.6567677714728813E-3</c:v>
                      </c:pt>
                      <c:pt idx="263">
                        <c:v>6.643466717910447E-3</c:v>
                      </c:pt>
                      <c:pt idx="264">
                        <c:v>6.5048881876285849E-3</c:v>
                      </c:pt>
                      <c:pt idx="265">
                        <c:v>6.4918412098343998E-3</c:v>
                      </c:pt>
                      <c:pt idx="266">
                        <c:v>6.4061700053490338E-3</c:v>
                      </c:pt>
                      <c:pt idx="267">
                        <c:v>6.0245399760104753E-3</c:v>
                      </c:pt>
                      <c:pt idx="268">
                        <c:v>6.011882595318885E-3</c:v>
                      </c:pt>
                      <c:pt idx="269">
                        <c:v>6.7070682766040939E-3</c:v>
                      </c:pt>
                      <c:pt idx="270">
                        <c:v>7.3680036012373712E-3</c:v>
                      </c:pt>
                      <c:pt idx="271">
                        <c:v>7.3559521950602828E-3</c:v>
                      </c:pt>
                      <c:pt idx="272">
                        <c:v>9.2583092189759981E-3</c:v>
                      </c:pt>
                      <c:pt idx="273">
                        <c:v>1.1947819576590897E-2</c:v>
                      </c:pt>
                      <c:pt idx="274">
                        <c:v>1.1936548578963426E-2</c:v>
                      </c:pt>
                      <c:pt idx="275">
                        <c:v>1.4878367094015077E-2</c:v>
                      </c:pt>
                      <c:pt idx="276">
                        <c:v>1.7969446556363768E-2</c:v>
                      </c:pt>
                      <c:pt idx="277">
                        <c:v>1.7959277255283616E-2</c:v>
                      </c:pt>
                      <c:pt idx="278">
                        <c:v>2.0380294059715007E-2</c:v>
                      </c:pt>
                      <c:pt idx="279">
                        <c:v>1.7715263107443369E-2</c:v>
                      </c:pt>
                      <c:pt idx="280">
                        <c:v>1.7706184401046293E-2</c:v>
                      </c:pt>
                      <c:pt idx="281">
                        <c:v>2.0136727221980219E-2</c:v>
                      </c:pt>
                      <c:pt idx="282">
                        <c:v>2.3533855136078256E-2</c:v>
                      </c:pt>
                      <c:pt idx="283">
                        <c:v>2.3525985476007181E-2</c:v>
                      </c:pt>
                      <c:pt idx="284">
                        <c:v>2.6717701150664568E-2</c:v>
                      </c:pt>
                      <c:pt idx="285">
                        <c:v>2.6710341313432751E-2</c:v>
                      </c:pt>
                      <c:pt idx="286">
                        <c:v>2.7807305640175677E-2</c:v>
                      </c:pt>
                      <c:pt idx="287">
                        <c:v>2.7719868729544541E-2</c:v>
                      </c:pt>
                      <c:pt idx="288">
                        <c:v>2.7713339711628E-2</c:v>
                      </c:pt>
                      <c:pt idx="289">
                        <c:v>2.7470300638020088E-2</c:v>
                      </c:pt>
                      <c:pt idx="290">
                        <c:v>2.6195817834858928E-2</c:v>
                      </c:pt>
                      <c:pt idx="291">
                        <c:v>2.6189832301729672E-2</c:v>
                      </c:pt>
                      <c:pt idx="292">
                        <c:v>2.2089936424905091E-2</c:v>
                      </c:pt>
                      <c:pt idx="293">
                        <c:v>1.4997332301740003E-2</c:v>
                      </c:pt>
                      <c:pt idx="294">
                        <c:v>1.4991700634773109E-2</c:v>
                      </c:pt>
                      <c:pt idx="295">
                        <c:v>8.2903891913955561E-3</c:v>
                      </c:pt>
                      <c:pt idx="296">
                        <c:v>3.6757846430817984E-3</c:v>
                      </c:pt>
                      <c:pt idx="297">
                        <c:v>8.3233473062616613E-4</c:v>
                      </c:pt>
                      <c:pt idx="298">
                        <c:v>8.2708508809582184E-4</c:v>
                      </c:pt>
                      <c:pt idx="299">
                        <c:v>3.3428608776091304E-5</c:v>
                      </c:pt>
                      <c:pt idx="300">
                        <c:v>2.3370917148797396E-4</c:v>
                      </c:pt>
                      <c:pt idx="301">
                        <c:v>2.2857237399417238E-4</c:v>
                      </c:pt>
                      <c:pt idx="302">
                        <c:v>4.7846129318975607E-4</c:v>
                      </c:pt>
                      <c:pt idx="303">
                        <c:v>4.7334650211731813E-4</c:v>
                      </c:pt>
                      <c:pt idx="304">
                        <c:v>3.6365685244250131E-4</c:v>
                      </c:pt>
                      <c:pt idx="305">
                        <c:v>3.58572961802188E-4</c:v>
                      </c:pt>
                      <c:pt idx="306">
                        <c:v>3.5348912910843186E-4</c:v>
                      </c:pt>
                      <c:pt idx="307">
                        <c:v>5.44725802684923E-4</c:v>
                      </c:pt>
                      <c:pt idx="308">
                        <c:v>5.3813337854862657E-4</c:v>
                      </c:pt>
                      <c:pt idx="309">
                        <c:v>5.3313049276041639E-4</c:v>
                      </c:pt>
                      <c:pt idx="310">
                        <c:v>5.7989639543839491E-4</c:v>
                      </c:pt>
                      <c:pt idx="311">
                        <c:v>5.7070395008613605E-4</c:v>
                      </c:pt>
                      <c:pt idx="312">
                        <c:v>5.657228358595792E-4</c:v>
                      </c:pt>
                      <c:pt idx="313">
                        <c:v>6.1059843213542777E-4</c:v>
                      </c:pt>
                      <c:pt idx="314">
                        <c:v>6.0561722337674866E-4</c:v>
                      </c:pt>
                      <c:pt idx="315">
                        <c:v>6.0063607092682169E-4</c:v>
                      </c:pt>
                      <c:pt idx="316">
                        <c:v>5.9565497472013342E-4</c:v>
                      </c:pt>
                      <c:pt idx="317">
                        <c:v>4.8671941034836942E-4</c:v>
                      </c:pt>
                      <c:pt idx="318">
                        <c:v>4.8178189028370811E-4</c:v>
                      </c:pt>
                      <c:pt idx="319">
                        <c:v>6.251187208002948E-4</c:v>
                      </c:pt>
                      <c:pt idx="320">
                        <c:v>7.1593170077986551E-4</c:v>
                      </c:pt>
                      <c:pt idx="321">
                        <c:v>7.110145878556481E-4</c:v>
                      </c:pt>
                      <c:pt idx="322">
                        <c:v>6.5594925846184922E-4</c:v>
                      </c:pt>
                      <c:pt idx="323">
                        <c:v>6.5103949803711194E-4</c:v>
                      </c:pt>
                      <c:pt idx="324">
                        <c:v>8.3906800436863197E-4</c:v>
                      </c:pt>
                      <c:pt idx="325">
                        <c:v>6.835080919321058E-4</c:v>
                      </c:pt>
                      <c:pt idx="326">
                        <c:v>6.7864704202809725E-4</c:v>
                      </c:pt>
                      <c:pt idx="327">
                        <c:v>5.7567066360656967E-4</c:v>
                      </c:pt>
                      <c:pt idx="328">
                        <c:v>8.5864185410894378E-4</c:v>
                      </c:pt>
                      <c:pt idx="329">
                        <c:v>8.4902191094781581E-4</c:v>
                      </c:pt>
                      <c:pt idx="330">
                        <c:v>8.4421484873381948E-4</c:v>
                      </c:pt>
                      <c:pt idx="331">
                        <c:v>5.0199072765872343E-4</c:v>
                      </c:pt>
                      <c:pt idx="332">
                        <c:v>6.4130216172248442E-4</c:v>
                      </c:pt>
                      <c:pt idx="333">
                        <c:v>6.3650274282115306E-4</c:v>
                      </c:pt>
                      <c:pt idx="334">
                        <c:v>5.3265018614281087E-4</c:v>
                      </c:pt>
                      <c:pt idx="335">
                        <c:v>6.6839111258674728E-4</c:v>
                      </c:pt>
                      <c:pt idx="336">
                        <c:v>6.6363824818649244E-4</c:v>
                      </c:pt>
                      <c:pt idx="337">
                        <c:v>5.1475217819463867E-4</c:v>
                      </c:pt>
                      <c:pt idx="338">
                        <c:v>7.4206620791663291E-4</c:v>
                      </c:pt>
                      <c:pt idx="339">
                        <c:v>7.3735882638773702E-4</c:v>
                      </c:pt>
                      <c:pt idx="340">
                        <c:v>4.9710036446805935E-4</c:v>
                      </c:pt>
                      <c:pt idx="341">
                        <c:v>4.9239398115070011E-4</c:v>
                      </c:pt>
                      <c:pt idx="342">
                        <c:v>5.2971099239494961E-4</c:v>
                      </c:pt>
                      <c:pt idx="343">
                        <c:v>5.2433638560781166E-4</c:v>
                      </c:pt>
                      <c:pt idx="344">
                        <c:v>5.1968111014078281E-4</c:v>
                      </c:pt>
                      <c:pt idx="345">
                        <c:v>6.4952920839976937E-4</c:v>
                      </c:pt>
                      <c:pt idx="346">
                        <c:v>5.4951005617706594E-4</c:v>
                      </c:pt>
                      <c:pt idx="347">
                        <c:v>5.4491713276940963E-4</c:v>
                      </c:pt>
                      <c:pt idx="348">
                        <c:v>4.8975851500400176E-4</c:v>
                      </c:pt>
                      <c:pt idx="349">
                        <c:v>6.1693600387757123E-4</c:v>
                      </c:pt>
                      <c:pt idx="350">
                        <c:v>6.1242152822536778E-4</c:v>
                      </c:pt>
                      <c:pt idx="351">
                        <c:v>4.7234841283808467E-4</c:v>
                      </c:pt>
                      <c:pt idx="352">
                        <c:v>5.076753997372398E-4</c:v>
                      </c:pt>
                      <c:pt idx="353">
                        <c:v>5.0320845147665651E-4</c:v>
                      </c:pt>
                      <c:pt idx="354">
                        <c:v>4.9551428365096053E-4</c:v>
                      </c:pt>
                      <c:pt idx="355">
                        <c:v>4.9107634201793048E-4</c:v>
                      </c:pt>
                      <c:pt idx="356">
                        <c:v>4.8663844350475523E-4</c:v>
                      </c:pt>
                      <c:pt idx="357">
                        <c:v>4.2943803380007394E-4</c:v>
                      </c:pt>
                      <c:pt idx="358">
                        <c:v>4.2508492094075182E-4</c:v>
                      </c:pt>
                      <c:pt idx="359">
                        <c:v>4.2073184926724288E-4</c:v>
                      </c:pt>
                      <c:pt idx="360">
                        <c:v>3.6997978588499992E-4</c:v>
                      </c:pt>
                      <c:pt idx="361">
                        <c:v>3.6565986630537168E-4</c:v>
                      </c:pt>
                      <c:pt idx="362">
                        <c:v>3.164929900426918E-4</c:v>
                      </c:pt>
                      <c:pt idx="363">
                        <c:v>3.1180411894045259E-4</c:v>
                      </c:pt>
                      <c:pt idx="364">
                        <c:v>3.9495594562334254E-4</c:v>
                      </c:pt>
                      <c:pt idx="365">
                        <c:v>3.9064690054503343E-4</c:v>
                      </c:pt>
                      <c:pt idx="366">
                        <c:v>3.4624198789183085E-4</c:v>
                      </c:pt>
                      <c:pt idx="367">
                        <c:v>3.8787819389356307E-4</c:v>
                      </c:pt>
                      <c:pt idx="368">
                        <c:v>3.8350326833199821E-4</c:v>
                      </c:pt>
                      <c:pt idx="369">
                        <c:v>3.3834868465542169E-4</c:v>
                      </c:pt>
                      <c:pt idx="370">
                        <c:v>3.8206598497694783E-4</c:v>
                      </c:pt>
                      <c:pt idx="371">
                        <c:v>3.7760578513686144E-4</c:v>
                      </c:pt>
                      <c:pt idx="372">
                        <c:v>4.233068815660332E-4</c:v>
                      </c:pt>
                      <c:pt idx="373">
                        <c:v>4.6710804498309829E-4</c:v>
                      </c:pt>
                      <c:pt idx="374">
                        <c:v>4.625588578036814E-4</c:v>
                      </c:pt>
                      <c:pt idx="375">
                        <c:v>4.1745213256566153E-4</c:v>
                      </c:pt>
                      <c:pt idx="376">
                        <c:v>5.105146739567153E-4</c:v>
                      </c:pt>
                      <c:pt idx="377">
                        <c:v>5.0586044113012148E-4</c:v>
                      </c:pt>
                      <c:pt idx="378">
                        <c:v>5.5533345720008398E-4</c:v>
                      </c:pt>
                      <c:pt idx="379">
                        <c:v>6.5407216310564131E-4</c:v>
                      </c:pt>
                      <c:pt idx="380">
                        <c:v>6.4928760923358829E-4</c:v>
                      </c:pt>
                      <c:pt idx="381">
                        <c:v>6.4450310497097857E-4</c:v>
                      </c:pt>
                      <c:pt idx="382">
                        <c:v>7.1039780435634659E-4</c:v>
                      </c:pt>
                      <c:pt idx="383">
                        <c:v>7.0545450501856234E-4</c:v>
                      </c:pt>
                      <c:pt idx="384">
                        <c:v>7.0051125865071826E-4</c:v>
                      </c:pt>
                      <c:pt idx="385">
                        <c:v>7.0780913787872797E-4</c:v>
                      </c:pt>
                      <c:pt idx="386">
                        <c:v>7.0277894204698581E-4</c:v>
                      </c:pt>
                      <c:pt idx="387">
                        <c:v>6.9774880087157174E-4</c:v>
                      </c:pt>
                      <c:pt idx="388">
                        <c:v>5.9906165675415065E-4</c:v>
                      </c:pt>
                      <c:pt idx="389">
                        <c:v>5.939722656075942E-4</c:v>
                      </c:pt>
                      <c:pt idx="390">
                        <c:v>5.9506426487764019E-4</c:v>
                      </c:pt>
                      <c:pt idx="391">
                        <c:v>5.9708453351542076E-4</c:v>
                      </c:pt>
                      <c:pt idx="392">
                        <c:v>5.9187937499094077E-4</c:v>
                      </c:pt>
                      <c:pt idx="393">
                        <c:v>8.5757023753896776E-4</c:v>
                      </c:pt>
                      <c:pt idx="394">
                        <c:v>5.3835667549209003E-4</c:v>
                      </c:pt>
                      <c:pt idx="395">
                        <c:v>5.3306347922523888E-4</c:v>
                      </c:pt>
                      <c:pt idx="396">
                        <c:v>8.0133749344113794E-4</c:v>
                      </c:pt>
                      <c:pt idx="397">
                        <c:v>6.9757706262683493E-4</c:v>
                      </c:pt>
                      <c:pt idx="398">
                        <c:v>6.9215784979676702E-4</c:v>
                      </c:pt>
                      <c:pt idx="399">
                        <c:v>8.6031335390709029E-4</c:v>
                      </c:pt>
                      <c:pt idx="400">
                        <c:v>1.1403802514911327E-3</c:v>
                      </c:pt>
                      <c:pt idx="401">
                        <c:v>1.1348366914523094E-3</c:v>
                      </c:pt>
                      <c:pt idx="402">
                        <c:v>9.8036029553073226E-4</c:v>
                      </c:pt>
                      <c:pt idx="403">
                        <c:v>9.7471718537378398E-4</c:v>
                      </c:pt>
                      <c:pt idx="404">
                        <c:v>9.6907414393123965E-4</c:v>
                      </c:pt>
                      <c:pt idx="405">
                        <c:v>9.1449484444352754E-4</c:v>
                      </c:pt>
                      <c:pt idx="406">
                        <c:v>1.0867850988069438E-3</c:v>
                      </c:pt>
                      <c:pt idx="407">
                        <c:v>1.081056897433018E-3</c:v>
                      </c:pt>
                      <c:pt idx="408">
                        <c:v>8.0219874282080026E-4</c:v>
                      </c:pt>
                      <c:pt idx="409">
                        <c:v>7.9637460539126314E-4</c:v>
                      </c:pt>
                      <c:pt idx="410">
                        <c:v>7.9055053981986166E-4</c:v>
                      </c:pt>
                      <c:pt idx="411">
                        <c:v>8.5756681372959221E-4</c:v>
                      </c:pt>
                      <c:pt idx="412">
                        <c:v>7.9925820954504436E-4</c:v>
                      </c:pt>
                      <c:pt idx="413">
                        <c:v>7.9328203966742134E-4</c:v>
                      </c:pt>
                      <c:pt idx="414">
                        <c:v>9.7691789403099583E-4</c:v>
                      </c:pt>
                      <c:pt idx="415">
                        <c:v>9.7087787684235999E-4</c:v>
                      </c:pt>
                      <c:pt idx="416">
                        <c:v>7.8770515935084858E-4</c:v>
                      </c:pt>
                      <c:pt idx="417">
                        <c:v>9.0957881615364616E-4</c:v>
                      </c:pt>
                      <c:pt idx="418">
                        <c:v>9.0346387522678739E-4</c:v>
                      </c:pt>
                      <c:pt idx="419">
                        <c:v>1.1502682037346505E-3</c:v>
                      </c:pt>
                      <c:pt idx="420">
                        <c:v>9.644496578811373E-4</c:v>
                      </c:pt>
                      <c:pt idx="421">
                        <c:v>9.5825734183279906E-4</c:v>
                      </c:pt>
                      <c:pt idx="422">
                        <c:v>8.9658413764773053E-4</c:v>
                      </c:pt>
                      <c:pt idx="423">
                        <c:v>7.0184599494790942E-4</c:v>
                      </c:pt>
                      <c:pt idx="424">
                        <c:v>6.9562132664949803E-4</c:v>
                      </c:pt>
                      <c:pt idx="425">
                        <c:v>1.0137379314828152E-3</c:v>
                      </c:pt>
                      <c:pt idx="426">
                        <c:v>1.0074318018906102E-3</c:v>
                      </c:pt>
                      <c:pt idx="427">
                        <c:v>1.0011257561346289E-3</c:v>
                      </c:pt>
                      <c:pt idx="428">
                        <c:v>6.1852875163641123E-4</c:v>
                      </c:pt>
                      <c:pt idx="429">
                        <c:v>6.1220135809823058E-4</c:v>
                      </c:pt>
                      <c:pt idx="430">
                        <c:v>6.7044218828422029E-4</c:v>
                      </c:pt>
                      <c:pt idx="431">
                        <c:v>7.316058689599709E-4</c:v>
                      </c:pt>
                      <c:pt idx="432">
                        <c:v>5.9874289560465498E-4</c:v>
                      </c:pt>
                      <c:pt idx="433">
                        <c:v>5.9235688712256935E-4</c:v>
                      </c:pt>
                      <c:pt idx="434">
                        <c:v>7.164762737096943E-4</c:v>
                      </c:pt>
                      <c:pt idx="435">
                        <c:v>7.8005170064536055E-4</c:v>
                      </c:pt>
                      <c:pt idx="436">
                        <c:v>7.7359283442486712E-4</c:v>
                      </c:pt>
                      <c:pt idx="437">
                        <c:v>6.3785864434859319E-4</c:v>
                      </c:pt>
                      <c:pt idx="438">
                        <c:v>7.63551186956007E-4</c:v>
                      </c:pt>
                      <c:pt idx="439">
                        <c:v>7.5706814248672095E-4</c:v>
                      </c:pt>
                      <c:pt idx="440">
                        <c:v>7.5486517404195984E-4</c:v>
                      </c:pt>
                      <c:pt idx="441">
                        <c:v>7.4692560992741549E-4</c:v>
                      </c:pt>
                      <c:pt idx="442">
                        <c:v>7.4041820888907689E-4</c:v>
                      </c:pt>
                      <c:pt idx="443">
                        <c:v>6.6878562332292201E-4</c:v>
                      </c:pt>
                      <c:pt idx="444">
                        <c:v>7.2740366645438425E-4</c:v>
                      </c:pt>
                      <c:pt idx="445">
                        <c:v>7.2089652484579687E-4</c:v>
                      </c:pt>
                      <c:pt idx="446">
                        <c:v>9.1147883809856534E-4</c:v>
                      </c:pt>
                      <c:pt idx="447">
                        <c:v>7.7154080028754948E-4</c:v>
                      </c:pt>
                      <c:pt idx="448">
                        <c:v>7.6504594132729867E-4</c:v>
                      </c:pt>
                      <c:pt idx="449">
                        <c:v>7.585511683321774E-4</c:v>
                      </c:pt>
                      <c:pt idx="450">
                        <c:v>6.8446679071677331E-4</c:v>
                      </c:pt>
                      <c:pt idx="451">
                        <c:v>6.7799700913643342E-4</c:v>
                      </c:pt>
                      <c:pt idx="452">
                        <c:v>8.0406237331608944E-4</c:v>
                      </c:pt>
                      <c:pt idx="453">
                        <c:v>7.9606044351172866E-4</c:v>
                      </c:pt>
                      <c:pt idx="454">
                        <c:v>7.895780787347856E-4</c:v>
                      </c:pt>
                      <c:pt idx="455">
                        <c:v>6.5089058011104318E-4</c:v>
                      </c:pt>
                      <c:pt idx="456">
                        <c:v>6.4686949616156279E-4</c:v>
                      </c:pt>
                      <c:pt idx="457">
                        <c:v>6.4038798801753592E-4</c:v>
                      </c:pt>
                      <c:pt idx="458">
                        <c:v>7.636494720986986E-4</c:v>
                      </c:pt>
                      <c:pt idx="459">
                        <c:v>8.1586820332159673E-4</c:v>
                      </c:pt>
                      <c:pt idx="460">
                        <c:v>8.0943471996860745E-4</c:v>
                      </c:pt>
                      <c:pt idx="461">
                        <c:v>8.6738007449783873E-4</c:v>
                      </c:pt>
                      <c:pt idx="462">
                        <c:v>8.6094646440411859E-4</c:v>
                      </c:pt>
                      <c:pt idx="463">
                        <c:v>7.9013477224942766E-4</c:v>
                      </c:pt>
                      <c:pt idx="464">
                        <c:v>7.1797516243149136E-4</c:v>
                      </c:pt>
                      <c:pt idx="465">
                        <c:v>7.115544401204635E-4</c:v>
                      </c:pt>
                      <c:pt idx="466">
                        <c:v>7.051338004415526E-4</c:v>
                      </c:pt>
                      <c:pt idx="467">
                        <c:v>7.6012562771216464E-4</c:v>
                      </c:pt>
                      <c:pt idx="468">
                        <c:v>7.5372883116328268E-4</c:v>
                      </c:pt>
                      <c:pt idx="469">
                        <c:v>8.0833359909704731E-4</c:v>
                      </c:pt>
                      <c:pt idx="470">
                        <c:v>8.6573660186787865E-4</c:v>
                      </c:pt>
                      <c:pt idx="471">
                        <c:v>8.5936326456787751E-4</c:v>
                      </c:pt>
                      <c:pt idx="472">
                        <c:v>7.2275079240115042E-4</c:v>
                      </c:pt>
                      <c:pt idx="473">
                        <c:v>9.6697502987019596E-4</c:v>
                      </c:pt>
                      <c:pt idx="474">
                        <c:v>7.0354119769798127E-4</c:v>
                      </c:pt>
                      <c:pt idx="475">
                        <c:v>6.9725062837893619E-4</c:v>
                      </c:pt>
                      <c:pt idx="476">
                        <c:v>6.8969524176667031E-4</c:v>
                      </c:pt>
                      <c:pt idx="477">
                        <c:v>9.3477357186108991E-4</c:v>
                      </c:pt>
                      <c:pt idx="478">
                        <c:v>9.2849365983225455E-4</c:v>
                      </c:pt>
                      <c:pt idx="479">
                        <c:v>7.936346993708724E-4</c:v>
                      </c:pt>
                      <c:pt idx="480">
                        <c:v>8.4689701599981659E-4</c:v>
                      </c:pt>
                      <c:pt idx="481">
                        <c:v>8.4066329996210546E-4</c:v>
                      </c:pt>
                      <c:pt idx="482">
                        <c:v>8.3291610534364587E-4</c:v>
                      </c:pt>
                      <c:pt idx="483">
                        <c:v>8.2669386018364792E-4</c:v>
                      </c:pt>
                      <c:pt idx="484">
                        <c:v>7.5546445287419937E-4</c:v>
                      </c:pt>
                      <c:pt idx="485">
                        <c:v>7.4791294467208566E-4</c:v>
                      </c:pt>
                      <c:pt idx="486">
                        <c:v>9.2583684739638188E-4</c:v>
                      </c:pt>
                      <c:pt idx="487">
                        <c:v>9.1965923759624885E-4</c:v>
                      </c:pt>
                      <c:pt idx="488">
                        <c:v>9.1348170405805194E-4</c:v>
                      </c:pt>
                      <c:pt idx="489">
                        <c:v>7.7668225767390446E-4</c:v>
                      </c:pt>
                      <c:pt idx="490">
                        <c:v>7.7056056376299093E-4</c:v>
                      </c:pt>
                      <c:pt idx="491">
                        <c:v>7.6443894388155754E-4</c:v>
                      </c:pt>
                      <c:pt idx="492">
                        <c:v>1.0627157839038946E-3</c:v>
                      </c:pt>
                      <c:pt idx="493">
                        <c:v>1.0566039436537506E-3</c:v>
                      </c:pt>
                      <c:pt idx="494">
                        <c:v>1.0504921783856416E-3</c:v>
                      </c:pt>
                      <c:pt idx="495">
                        <c:v>9.1718610679610262E-4</c:v>
                      </c:pt>
                      <c:pt idx="496">
                        <c:v>9.1110751757897412E-4</c:v>
                      </c:pt>
                      <c:pt idx="497">
                        <c:v>9.658506003125233E-4</c:v>
                      </c:pt>
                      <c:pt idx="498">
                        <c:v>9.5977190566494364E-4</c:v>
                      </c:pt>
                      <c:pt idx="499">
                        <c:v>9.5369328445370509E-4</c:v>
                      </c:pt>
                      <c:pt idx="500">
                        <c:v>9.4761473658793371E-4</c:v>
                      </c:pt>
                      <c:pt idx="501">
                        <c:v>1.0095100864526648E-3</c:v>
                      </c:pt>
                      <c:pt idx="502">
                        <c:v>1.0033880027231943E-3</c:v>
                      </c:pt>
                      <c:pt idx="503">
                        <c:v>9.9726599341241505E-4</c:v>
                      </c:pt>
                      <c:pt idx="504">
                        <c:v>9.9647897582978923E-4</c:v>
                      </c:pt>
                      <c:pt idx="505">
                        <c:v>9.9032413342290153E-4</c:v>
                      </c:pt>
                      <c:pt idx="506">
                        <c:v>9.2424633475527037E-4</c:v>
                      </c:pt>
                      <c:pt idx="507">
                        <c:v>9.1808082751450922E-4</c:v>
                      </c:pt>
                      <c:pt idx="508">
                        <c:v>9.1191539499839165E-4</c:v>
                      </c:pt>
                      <c:pt idx="509">
                        <c:v>9.7621370845731655E-4</c:v>
                      </c:pt>
                      <c:pt idx="510">
                        <c:v>9.6999221090352384E-4</c:v>
                      </c:pt>
                      <c:pt idx="511">
                        <c:v>9.0810889032720435E-4</c:v>
                      </c:pt>
                      <c:pt idx="512">
                        <c:v>9.1521813812275074E-4</c:v>
                      </c:pt>
                      <c:pt idx="513">
                        <c:v>9.088586102816307E-4</c:v>
                      </c:pt>
                      <c:pt idx="514">
                        <c:v>8.4042159599272441E-4</c:v>
                      </c:pt>
                      <c:pt idx="515">
                        <c:v>8.4663093239305699E-4</c:v>
                      </c:pt>
                      <c:pt idx="516">
                        <c:v>8.4016392440702001E-4</c:v>
                      </c:pt>
                      <c:pt idx="517">
                        <c:v>1.1008423238844645E-3</c:v>
                      </c:pt>
                      <c:pt idx="518">
                        <c:v>9.8259069391755881E-4</c:v>
                      </c:pt>
                      <c:pt idx="519">
                        <c:v>9.7594788816641488E-4</c:v>
                      </c:pt>
                      <c:pt idx="520">
                        <c:v>9.6930516822576627E-4</c:v>
                      </c:pt>
                      <c:pt idx="521">
                        <c:v>9.9943267813711804E-4</c:v>
                      </c:pt>
                      <c:pt idx="522">
                        <c:v>9.9253617888560406E-4</c:v>
                      </c:pt>
                      <c:pt idx="523">
                        <c:v>1.0162853284511547E-3</c:v>
                      </c:pt>
                      <c:pt idx="524">
                        <c:v>1.1858726766598578E-3</c:v>
                      </c:pt>
                      <c:pt idx="525">
                        <c:v>1.1785484155893951E-3</c:v>
                      </c:pt>
                      <c:pt idx="526">
                        <c:v>1.1811639145537841E-3</c:v>
                      </c:pt>
                      <c:pt idx="527">
                        <c:v>1.1732846125649882E-3</c:v>
                      </c:pt>
                      <c:pt idx="528">
                        <c:v>1.1654054305792584E-3</c:v>
                      </c:pt>
                      <c:pt idx="529">
                        <c:v>1.3588400769665582E-3</c:v>
                      </c:pt>
                      <c:pt idx="530">
                        <c:v>1.3506982633035187E-3</c:v>
                      </c:pt>
                      <c:pt idx="531">
                        <c:v>1.2262456426665616E-3</c:v>
                      </c:pt>
                      <c:pt idx="532">
                        <c:v>1.1796876084644412E-3</c:v>
                      </c:pt>
                      <c:pt idx="533">
                        <c:v>1.1261225973988927E-3</c:v>
                      </c:pt>
                      <c:pt idx="534">
                        <c:v>1.1169603650915E-3</c:v>
                      </c:pt>
                      <c:pt idx="535">
                        <c:v>1.2460382216913761E-3</c:v>
                      </c:pt>
                      <c:pt idx="536">
                        <c:v>1.6778324824244519E-3</c:v>
                      </c:pt>
                      <c:pt idx="537">
                        <c:v>1.6679548861980597E-3</c:v>
                      </c:pt>
                      <c:pt idx="538">
                        <c:v>1.6247804354538246E-3</c:v>
                      </c:pt>
                      <c:pt idx="539">
                        <c:v>1.6144886481570197E-3</c:v>
                      </c:pt>
                      <c:pt idx="540">
                        <c:v>1.6797435371170852E-3</c:v>
                      </c:pt>
                      <c:pt idx="541">
                        <c:v>1.6437960335681722E-3</c:v>
                      </c:pt>
                      <c:pt idx="542">
                        <c:v>1.632449472181844E-3</c:v>
                      </c:pt>
                      <c:pt idx="543">
                        <c:v>1.8331978747521524E-3</c:v>
                      </c:pt>
                      <c:pt idx="544">
                        <c:v>1.8203649376839304E-3</c:v>
                      </c:pt>
                      <c:pt idx="545">
                        <c:v>1.8075323133600809E-3</c:v>
                      </c:pt>
                      <c:pt idx="546">
                        <c:v>2.0291566753832249E-3</c:v>
                      </c:pt>
                      <c:pt idx="547">
                        <c:v>2.8143068458666813E-3</c:v>
                      </c:pt>
                      <c:pt idx="548">
                        <c:v>2.8001424470242018E-3</c:v>
                      </c:pt>
                      <c:pt idx="549">
                        <c:v>2.3156575729518297E-3</c:v>
                      </c:pt>
                      <c:pt idx="550">
                        <c:v>2.5469962193899222E-3</c:v>
                      </c:pt>
                      <c:pt idx="551">
                        <c:v>2.5316307447019546E-3</c:v>
                      </c:pt>
                      <c:pt idx="552">
                        <c:v>2.6096475345828807E-3</c:v>
                      </c:pt>
                      <c:pt idx="553">
                        <c:v>3.2844038291821327E-3</c:v>
                      </c:pt>
                      <c:pt idx="554">
                        <c:v>3.2673531925938135E-3</c:v>
                      </c:pt>
                      <c:pt idx="555">
                        <c:v>2.6083790361332722E-3</c:v>
                      </c:pt>
                      <c:pt idx="556">
                        <c:v>2.591078811791222E-3</c:v>
                      </c:pt>
                      <c:pt idx="557">
                        <c:v>2.5737791515589039E-3</c:v>
                      </c:pt>
                      <c:pt idx="558">
                        <c:v>3.5085122327721575E-3</c:v>
                      </c:pt>
                      <c:pt idx="559">
                        <c:v>3.4378830862760736E-3</c:v>
                      </c:pt>
                      <c:pt idx="560">
                        <c:v>3.4194614114680276E-3</c:v>
                      </c:pt>
                      <c:pt idx="561">
                        <c:v>3.4010403830243784E-3</c:v>
                      </c:pt>
                      <c:pt idx="562">
                        <c:v>4.6341088889826501E-3</c:v>
                      </c:pt>
                      <c:pt idx="563">
                        <c:v>4.6150617880989526E-3</c:v>
                      </c:pt>
                      <c:pt idx="564">
                        <c:v>5.4762677025414911E-3</c:v>
                      </c:pt>
                      <c:pt idx="565">
                        <c:v>5.4567795894902059E-3</c:v>
                      </c:pt>
                      <c:pt idx="566">
                        <c:v>5.1364410817751364E-3</c:v>
                      </c:pt>
                      <c:pt idx="567">
                        <c:v>6.8127251592360761E-3</c:v>
                      </c:pt>
                      <c:pt idx="568">
                        <c:v>6.7925359951273717E-3</c:v>
                      </c:pt>
                      <c:pt idx="569">
                        <c:v>7.1402523442008195E-3</c:v>
                      </c:pt>
                      <c:pt idx="570">
                        <c:v>7.7631615490258918E-3</c:v>
                      </c:pt>
                      <c:pt idx="571">
                        <c:v>7.7418365256360514E-3</c:v>
                      </c:pt>
                      <c:pt idx="572">
                        <c:v>9.8392914703479637E-3</c:v>
                      </c:pt>
                      <c:pt idx="573">
                        <c:v>9.3552193766639636E-3</c:v>
                      </c:pt>
                      <c:pt idx="574">
                        <c:v>9.3318496342669512E-3</c:v>
                      </c:pt>
                      <c:pt idx="575">
                        <c:v>9.9117917296119018E-3</c:v>
                      </c:pt>
                      <c:pt idx="576">
                        <c:v>1.7016268535532345E-2</c:v>
                      </c:pt>
                      <c:pt idx="577">
                        <c:v>1.6987532305732619E-2</c:v>
                      </c:pt>
                      <c:pt idx="578">
                        <c:v>1.6958797861511877E-2</c:v>
                      </c:pt>
                      <c:pt idx="579">
                        <c:v>1.8732732203362627E-2</c:v>
                      </c:pt>
                      <c:pt idx="580">
                        <c:v>1.8701925352612763E-2</c:v>
                      </c:pt>
                      <c:pt idx="581">
                        <c:v>2.1234524188243575E-2</c:v>
                      </c:pt>
                      <c:pt idx="582">
                        <c:v>2.4605974292872285E-2</c:v>
                      </c:pt>
                      <c:pt idx="583">
                        <c:v>2.4572698027045609E-2</c:v>
                      </c:pt>
                      <c:pt idx="584">
                        <c:v>3.2257609191886402E-2</c:v>
                      </c:pt>
                      <c:pt idx="585">
                        <c:v>3.7608516723226064E-2</c:v>
                      </c:pt>
                      <c:pt idx="586">
                        <c:v>3.7573306217265928E-2</c:v>
                      </c:pt>
                      <c:pt idx="587">
                        <c:v>4.3035024736129281E-2</c:v>
                      </c:pt>
                      <c:pt idx="588">
                        <c:v>4.6875104330363085E-2</c:v>
                      </c:pt>
                      <c:pt idx="589">
                        <c:v>4.6838986024498014E-2</c:v>
                      </c:pt>
                      <c:pt idx="590">
                        <c:v>5.4904233438427867E-2</c:v>
                      </c:pt>
                      <c:pt idx="591">
                        <c:v>6.2460508923775568E-2</c:v>
                      </c:pt>
                      <c:pt idx="592">
                        <c:v>6.242370063925276E-2</c:v>
                      </c:pt>
                      <c:pt idx="593">
                        <c:v>6.6536120878289307E-2</c:v>
                      </c:pt>
                      <c:pt idx="594">
                        <c:v>6.1709191606647999E-2</c:v>
                      </c:pt>
                      <c:pt idx="595">
                        <c:v>6.167818599338494E-2</c:v>
                      </c:pt>
                      <c:pt idx="596">
                        <c:v>6.3705037272745568E-2</c:v>
                      </c:pt>
                      <c:pt idx="597">
                        <c:v>6.9559842979394923E-2</c:v>
                      </c:pt>
                      <c:pt idx="598">
                        <c:v>6.9539171036262906E-2</c:v>
                      </c:pt>
                      <c:pt idx="599">
                        <c:v>6.2524382884665289E-2</c:v>
                      </c:pt>
                      <c:pt idx="600">
                        <c:v>6.2508489981994056E-2</c:v>
                      </c:pt>
                      <c:pt idx="601">
                        <c:v>6.2492598205053859E-2</c:v>
                      </c:pt>
                      <c:pt idx="602">
                        <c:v>5.9002912308733307E-2</c:v>
                      </c:pt>
                      <c:pt idx="603">
                        <c:v>5.8988929283848045E-2</c:v>
                      </c:pt>
                      <c:pt idx="604">
                        <c:v>5.557077154311036E-2</c:v>
                      </c:pt>
                      <c:pt idx="605">
                        <c:v>5.4911328716749405E-2</c:v>
                      </c:pt>
                      <c:pt idx="606">
                        <c:v>5.4900190417535195E-2</c:v>
                      </c:pt>
                      <c:pt idx="607">
                        <c:v>5.6715227059743363E-2</c:v>
                      </c:pt>
                      <c:pt idx="608">
                        <c:v>5.8439048732322633E-2</c:v>
                      </c:pt>
                      <c:pt idx="609">
                        <c:v>5.7712308962559598E-2</c:v>
                      </c:pt>
                      <c:pt idx="610">
                        <c:v>5.7703660509777585E-2</c:v>
                      </c:pt>
                      <c:pt idx="611">
                        <c:v>5.7380023223213471E-2</c:v>
                      </c:pt>
                      <c:pt idx="612">
                        <c:v>5.7371967189961647E-2</c:v>
                      </c:pt>
                      <c:pt idx="613">
                        <c:v>5.6046544748148241E-2</c:v>
                      </c:pt>
                      <c:pt idx="614">
                        <c:v>5.3242762781612218E-2</c:v>
                      </c:pt>
                      <c:pt idx="615">
                        <c:v>5.3235662892242255E-2</c:v>
                      </c:pt>
                      <c:pt idx="616">
                        <c:v>4.9259786232069135E-2</c:v>
                      </c:pt>
                      <c:pt idx="617">
                        <c:v>4.4679325996897223E-2</c:v>
                      </c:pt>
                      <c:pt idx="618">
                        <c:v>4.467305453996312E-2</c:v>
                      </c:pt>
                      <c:pt idx="619">
                        <c:v>3.8777561491497879E-2</c:v>
                      </c:pt>
                      <c:pt idx="620">
                        <c:v>3.4803620799881953E-2</c:v>
                      </c:pt>
                      <c:pt idx="621">
                        <c:v>3.4797932382764636E-2</c:v>
                      </c:pt>
                      <c:pt idx="622">
                        <c:v>2.5927090957141168E-2</c:v>
                      </c:pt>
                      <c:pt idx="623">
                        <c:v>1.8697247370750191E-2</c:v>
                      </c:pt>
                      <c:pt idx="624">
                        <c:v>1.0236850292202162E-2</c:v>
                      </c:pt>
                      <c:pt idx="625">
                        <c:v>1.0231701990026971E-2</c:v>
                      </c:pt>
                      <c:pt idx="626">
                        <c:v>1.0226553770973404E-2</c:v>
                      </c:pt>
                      <c:pt idx="627">
                        <c:v>4.4894192016046034E-3</c:v>
                      </c:pt>
                      <c:pt idx="628">
                        <c:v>4.484415158046217E-3</c:v>
                      </c:pt>
                      <c:pt idx="629">
                        <c:v>4.4794111727825383E-3</c:v>
                      </c:pt>
                      <c:pt idx="630">
                        <c:v>3.5659480543156225E-3</c:v>
                      </c:pt>
                      <c:pt idx="631">
                        <c:v>3.5609613291058351E-3</c:v>
                      </c:pt>
                      <c:pt idx="632">
                        <c:v>2.8468264943535362E-3</c:v>
                      </c:pt>
                      <c:pt idx="633">
                        <c:v>2.8418635329221756E-3</c:v>
                      </c:pt>
                      <c:pt idx="634">
                        <c:v>2.1799008205907518E-3</c:v>
                      </c:pt>
                      <c:pt idx="635">
                        <c:v>1.3723306288404486E-3</c:v>
                      </c:pt>
                      <c:pt idx="636">
                        <c:v>1.3674495973930831E-3</c:v>
                      </c:pt>
                      <c:pt idx="637">
                        <c:v>1.2613358729107195E-3</c:v>
                      </c:pt>
                      <c:pt idx="638">
                        <c:v>1.2564690654998424E-3</c:v>
                      </c:pt>
                      <c:pt idx="639">
                        <c:v>1.2516023016644266E-3</c:v>
                      </c:pt>
                      <c:pt idx="640">
                        <c:v>1.1912919256456822E-3</c:v>
                      </c:pt>
                      <c:pt idx="641">
                        <c:v>9.8584785006357051E-4</c:v>
                      </c:pt>
                      <c:pt idx="642">
                        <c:v>9.8104328066780759E-4</c:v>
                      </c:pt>
                      <c:pt idx="643">
                        <c:v>9.7623875267462319E-4</c:v>
                      </c:pt>
                      <c:pt idx="644">
                        <c:v>8.2488952477645123E-4</c:v>
                      </c:pt>
                      <c:pt idx="645">
                        <c:v>8.200989044374414E-4</c:v>
                      </c:pt>
                      <c:pt idx="646">
                        <c:v>8.1190600724769402E-4</c:v>
                      </c:pt>
                      <c:pt idx="647">
                        <c:v>9.0262264789707438E-4</c:v>
                      </c:pt>
                      <c:pt idx="648">
                        <c:v>8.9785189479816012E-4</c:v>
                      </c:pt>
                      <c:pt idx="649">
                        <c:v>8.9308118204090676E-4</c:v>
                      </c:pt>
                      <c:pt idx="650">
                        <c:v>7.9392871348526583E-4</c:v>
                      </c:pt>
                      <c:pt idx="651">
                        <c:v>7.891516876836897E-4</c:v>
                      </c:pt>
                      <c:pt idx="652">
                        <c:v>7.8219550326404943E-4</c:v>
                      </c:pt>
                      <c:pt idx="653">
                        <c:v>6.7924400816078885E-4</c:v>
                      </c:pt>
                      <c:pt idx="654">
                        <c:v>6.7450041343493621E-4</c:v>
                      </c:pt>
                      <c:pt idx="655">
                        <c:v>8.1671575934979537E-4</c:v>
                      </c:pt>
                      <c:pt idx="656">
                        <c:v>7.1546323288949551E-4</c:v>
                      </c:pt>
                      <c:pt idx="657">
                        <c:v>7.1069985231032027E-4</c:v>
                      </c:pt>
                      <c:pt idx="658">
                        <c:v>7.0691833063189671E-4</c:v>
                      </c:pt>
                      <c:pt idx="659">
                        <c:v>7.0214839992122611E-4</c:v>
                      </c:pt>
                      <c:pt idx="660">
                        <c:v>6.0021822223369761E-4</c:v>
                      </c:pt>
                      <c:pt idx="661">
                        <c:v>7.3422496985314041E-4</c:v>
                      </c:pt>
                      <c:pt idx="662">
                        <c:v>7.2949452957228394E-4</c:v>
                      </c:pt>
                      <c:pt idx="663">
                        <c:v>6.7648287930385754E-4</c:v>
                      </c:pt>
                      <c:pt idx="664">
                        <c:v>5.7402714065584359E-4</c:v>
                      </c:pt>
                      <c:pt idx="665">
                        <c:v>5.6932960202286866E-4</c:v>
                      </c:pt>
                      <c:pt idx="666">
                        <c:v>5.6308941964268791E-4</c:v>
                      </c:pt>
                      <c:pt idx="667">
                        <c:v>6.0283117438808889E-4</c:v>
                      </c:pt>
                      <c:pt idx="668">
                        <c:v>5.9816559860276144E-4</c:v>
                      </c:pt>
                      <c:pt idx="669">
                        <c:v>5.4531071289109936E-4</c:v>
                      </c:pt>
                      <c:pt idx="670">
                        <c:v>5.4065799646782833E-4</c:v>
                      </c:pt>
                      <c:pt idx="671">
                        <c:v>5.8258390949301672E-4</c:v>
                      </c:pt>
                      <c:pt idx="672">
                        <c:v>5.7481130555756921E-4</c:v>
                      </c:pt>
                      <c:pt idx="673">
                        <c:v>5.701837078798095E-4</c:v>
                      </c:pt>
                      <c:pt idx="674">
                        <c:v>6.1105732227640004E-4</c:v>
                      </c:pt>
                      <c:pt idx="675">
                        <c:v>5.1115277807372639E-4</c:v>
                      </c:pt>
                      <c:pt idx="676">
                        <c:v>5.0655643324156905E-4</c:v>
                      </c:pt>
                      <c:pt idx="677">
                        <c:v>3.6196476922236754E-4</c:v>
                      </c:pt>
                      <c:pt idx="678">
                        <c:v>4.9274011799835477E-4</c:v>
                      </c:pt>
                      <c:pt idx="679">
                        <c:v>4.8818662441813633E-4</c:v>
                      </c:pt>
                      <c:pt idx="680">
                        <c:v>5.278193197689353E-4</c:v>
                      </c:pt>
                      <c:pt idx="681">
                        <c:v>3.8841674999827978E-4</c:v>
                      </c:pt>
                      <c:pt idx="682">
                        <c:v>3.8385752852680081E-4</c:v>
                      </c:pt>
                      <c:pt idx="683">
                        <c:v>3.7929834124069946E-4</c:v>
                      </c:pt>
                      <c:pt idx="684">
                        <c:v>4.6665925021832877E-4</c:v>
                      </c:pt>
                      <c:pt idx="685">
                        <c:v>4.6209383174967717E-4</c:v>
                      </c:pt>
                      <c:pt idx="686">
                        <c:v>6.4638119742771265E-4</c:v>
                      </c:pt>
                      <c:pt idx="687">
                        <c:v>4.5969610643605935E-4</c:v>
                      </c:pt>
                      <c:pt idx="688">
                        <c:v>4.5506290633603156E-4</c:v>
                      </c:pt>
                      <c:pt idx="689">
                        <c:v>4.5042974156619676E-4</c:v>
                      </c:pt>
                      <c:pt idx="690">
                        <c:v>3.0955564059623539E-4</c:v>
                      </c:pt>
                      <c:pt idx="691">
                        <c:v>3.0487864002277882E-4</c:v>
                      </c:pt>
                      <c:pt idx="692">
                        <c:v>4.8953271631781527E-4</c:v>
                      </c:pt>
                      <c:pt idx="693">
                        <c:v>4.8885377148029157E-4</c:v>
                      </c:pt>
                      <c:pt idx="694">
                        <c:v>4.8411824710335282E-4</c:v>
                      </c:pt>
                      <c:pt idx="695">
                        <c:v>5.3045663674715219E-4</c:v>
                      </c:pt>
                      <c:pt idx="696">
                        <c:v>4.8674798440244388E-4</c:v>
                      </c:pt>
                      <c:pt idx="697">
                        <c:v>4.8189179994975495E-4</c:v>
                      </c:pt>
                      <c:pt idx="698">
                        <c:v>4.7703565400985826E-4</c:v>
                      </c:pt>
                      <c:pt idx="699">
                        <c:v>4.2658041363973479E-4</c:v>
                      </c:pt>
                      <c:pt idx="700">
                        <c:v>4.2168982472931278E-4</c:v>
                      </c:pt>
                      <c:pt idx="701">
                        <c:v>4.6843852821850204E-4</c:v>
                      </c:pt>
                      <c:pt idx="702">
                        <c:v>5.2174782799083435E-4</c:v>
                      </c:pt>
                      <c:pt idx="703">
                        <c:v>5.1674283218886312E-4</c:v>
                      </c:pt>
                      <c:pt idx="704">
                        <c:v>4.6434074465336489E-4</c:v>
                      </c:pt>
                      <c:pt idx="705">
                        <c:v>4.5930655748228715E-4</c:v>
                      </c:pt>
                      <c:pt idx="706">
                        <c:v>6.0995334641974184E-4</c:v>
                      </c:pt>
                      <c:pt idx="707">
                        <c:v>5.0633103286694381E-4</c:v>
                      </c:pt>
                      <c:pt idx="708">
                        <c:v>5.0122939853726521E-4</c:v>
                      </c:pt>
                      <c:pt idx="709">
                        <c:v>6.0276187163398889E-4</c:v>
                      </c:pt>
                      <c:pt idx="710">
                        <c:v>9.1317913953785682E-4</c:v>
                      </c:pt>
                      <c:pt idx="711">
                        <c:v>8.6399102725153169E-4</c:v>
                      </c:pt>
                      <c:pt idx="712">
                        <c:v>8.5876411005658064E-4</c:v>
                      </c:pt>
                      <c:pt idx="713">
                        <c:v>7.5582299938461094E-4</c:v>
                      </c:pt>
                      <c:pt idx="714">
                        <c:v>7.5054819483959332E-4</c:v>
                      </c:pt>
                      <c:pt idx="715">
                        <c:v>8.0176902774353276E-4</c:v>
                      </c:pt>
                      <c:pt idx="716">
                        <c:v>8.0267113683358756E-4</c:v>
                      </c:pt>
                      <c:pt idx="717">
                        <c:v>7.9733057114184287E-4</c:v>
                      </c:pt>
                      <c:pt idx="718">
                        <c:v>9.0311096465690681E-4</c:v>
                      </c:pt>
                      <c:pt idx="719">
                        <c:v>8.4935916521238798E-4</c:v>
                      </c:pt>
                      <c:pt idx="720">
                        <c:v>7.3820241253372255E-4</c:v>
                      </c:pt>
                      <c:pt idx="721">
                        <c:v>7.3278622951133163E-4</c:v>
                      </c:pt>
                      <c:pt idx="722">
                        <c:v>7.2737009410848259E-4</c:v>
                      </c:pt>
                      <c:pt idx="723">
                        <c:v>7.8735744471843398E-4</c:v>
                      </c:pt>
                      <c:pt idx="724">
                        <c:v>7.8186311216067673E-4</c:v>
                      </c:pt>
                      <c:pt idx="725">
                        <c:v>8.9350779392837832E-4</c:v>
                      </c:pt>
                      <c:pt idx="726">
                        <c:v>8.8796885397028733E-4</c:v>
                      </c:pt>
                      <c:pt idx="727">
                        <c:v>8.8672573621756553E-4</c:v>
                      </c:pt>
                      <c:pt idx="728">
                        <c:v>9.4452562133759345E-4</c:v>
                      </c:pt>
                      <c:pt idx="729">
                        <c:v>8.900382358922993E-4</c:v>
                      </c:pt>
                      <c:pt idx="730">
                        <c:v>8.8438063985226897E-4</c:v>
                      </c:pt>
                      <c:pt idx="731">
                        <c:v>1.0572984607535973E-3</c:v>
                      </c:pt>
                      <c:pt idx="732">
                        <c:v>1.0515933940111377E-3</c:v>
                      </c:pt>
                      <c:pt idx="733">
                        <c:v>1.0458883807083911E-3</c:v>
                      </c:pt>
                      <c:pt idx="734">
                        <c:v>8.1317784463594614E-4</c:v>
                      </c:pt>
                      <c:pt idx="735">
                        <c:v>8.6754144690265246E-4</c:v>
                      </c:pt>
                      <c:pt idx="736">
                        <c:v>8.6180846143791407E-4</c:v>
                      </c:pt>
                      <c:pt idx="737">
                        <c:v>9.7571901007251314E-4</c:v>
                      </c:pt>
                      <c:pt idx="738">
                        <c:v>9.6995688409938128E-4</c:v>
                      </c:pt>
                      <c:pt idx="739">
                        <c:v>9.6419481196573155E-4</c:v>
                      </c:pt>
                      <c:pt idx="740">
                        <c:v>8.5313771974432351E-4</c:v>
                      </c:pt>
                      <c:pt idx="741">
                        <c:v>8.473074819632672E-4</c:v>
                      </c:pt>
                      <c:pt idx="742">
                        <c:v>6.686898608585061E-4</c:v>
                      </c:pt>
                      <c:pt idx="743">
                        <c:v>6.6284033866566782E-4</c:v>
                      </c:pt>
                      <c:pt idx="744">
                        <c:v>7.794156355052606E-4</c:v>
                      </c:pt>
                      <c:pt idx="745">
                        <c:v>7.7887657701211687E-4</c:v>
                      </c:pt>
                      <c:pt idx="746">
                        <c:v>7.7294589924730816E-4</c:v>
                      </c:pt>
                      <c:pt idx="747">
                        <c:v>8.8420429563933461E-4</c:v>
                      </c:pt>
                      <c:pt idx="748">
                        <c:v>7.0538232188185716E-4</c:v>
                      </c:pt>
                      <c:pt idx="749">
                        <c:v>6.9942104299523388E-4</c:v>
                      </c:pt>
                      <c:pt idx="750">
                        <c:v>7.5575848776106974E-4</c:v>
                      </c:pt>
                      <c:pt idx="751">
                        <c:v>7.4977633375235752E-4</c:v>
                      </c:pt>
                      <c:pt idx="752">
                        <c:v>7.5298858379333421E-4</c:v>
                      </c:pt>
                      <c:pt idx="753">
                        <c:v>7.4693255484253168E-4</c:v>
                      </c:pt>
                      <c:pt idx="754">
                        <c:v>7.4087658338240403E-4</c:v>
                      </c:pt>
                      <c:pt idx="755">
                        <c:v>7.3612051409458975E-4</c:v>
                      </c:pt>
                      <c:pt idx="756">
                        <c:v>7.3656905294653611E-4</c:v>
                      </c:pt>
                      <c:pt idx="757">
                        <c:v>7.3044836784026744E-4</c:v>
                      </c:pt>
                      <c:pt idx="758">
                        <c:v>8.4988950995859482E-4</c:v>
                      </c:pt>
                      <c:pt idx="759">
                        <c:v>7.8649036430650146E-4</c:v>
                      </c:pt>
                      <c:pt idx="760">
                        <c:v>7.8031452839261585E-4</c:v>
                      </c:pt>
                      <c:pt idx="761">
                        <c:v>8.4049355428093408E-4</c:v>
                      </c:pt>
                      <c:pt idx="762">
                        <c:v>8.3428408446840918E-4</c:v>
                      </c:pt>
                      <c:pt idx="763">
                        <c:v>8.2957657742341079E-4</c:v>
                      </c:pt>
                      <c:pt idx="764">
                        <c:v>1.0156562914836798E-3</c:v>
                      </c:pt>
                      <c:pt idx="765">
                        <c:v>1.0094011112515462E-3</c:v>
                      </c:pt>
                      <c:pt idx="766">
                        <c:v>9.4226819364317009E-4</c:v>
                      </c:pt>
                      <c:pt idx="767">
                        <c:v>9.4463119510626624E-4</c:v>
                      </c:pt>
                      <c:pt idx="768">
                        <c:v>9.3830714268685429E-4</c:v>
                      </c:pt>
                      <c:pt idx="769">
                        <c:v>8.0540144765311366E-4</c:v>
                      </c:pt>
                      <c:pt idx="770">
                        <c:v>8.6556186497208185E-4</c:v>
                      </c:pt>
                      <c:pt idx="771">
                        <c:v>8.5921476739149916E-4</c:v>
                      </c:pt>
                      <c:pt idx="772">
                        <c:v>7.2581466816960696E-4</c:v>
                      </c:pt>
                      <c:pt idx="773">
                        <c:v>9.1683048796151905E-4</c:v>
                      </c:pt>
                      <c:pt idx="774">
                        <c:v>9.1555724182463801E-4</c:v>
                      </c:pt>
                      <c:pt idx="775">
                        <c:v>9.0912684768849872E-4</c:v>
                      </c:pt>
                      <c:pt idx="776">
                        <c:v>7.7689557067941236E-4</c:v>
                      </c:pt>
                      <c:pt idx="777">
                        <c:v>7.7044147765024777E-4</c:v>
                      </c:pt>
                      <c:pt idx="778">
                        <c:v>8.348719697281765E-4</c:v>
                      </c:pt>
                      <c:pt idx="779">
                        <c:v>8.9345650947593338E-4</c:v>
                      </c:pt>
                      <c:pt idx="780">
                        <c:v>8.8695323211201429E-4</c:v>
                      </c:pt>
                      <c:pt idx="781">
                        <c:v>8.2159453647733785E-4</c:v>
                      </c:pt>
                      <c:pt idx="782">
                        <c:v>7.5377627154953194E-4</c:v>
                      </c:pt>
                      <c:pt idx="783">
                        <c:v>7.471860604443488E-4</c:v>
                      </c:pt>
                      <c:pt idx="784">
                        <c:v>7.4202178265229653E-4</c:v>
                      </c:pt>
                      <c:pt idx="785">
                        <c:v>8.6593173345679824E-4</c:v>
                      </c:pt>
                      <c:pt idx="786">
                        <c:v>8.5934131395706121E-4</c:v>
                      </c:pt>
                      <c:pt idx="787">
                        <c:v>8.5769574212188305E-4</c:v>
                      </c:pt>
                      <c:pt idx="788">
                        <c:v>1.1251177384147438E-3</c:v>
                      </c:pt>
                      <c:pt idx="789">
                        <c:v>1.1250106117602788E-3</c:v>
                      </c:pt>
                      <c:pt idx="790">
                        <c:v>1.1182904208063809E-3</c:v>
                      </c:pt>
                      <c:pt idx="791">
                        <c:v>9.1521132280676198E-4</c:v>
                      </c:pt>
                      <c:pt idx="792">
                        <c:v>9.0845214237278719E-4</c:v>
                      </c:pt>
                      <c:pt idx="793">
                        <c:v>9.0169303131755767E-4</c:v>
                      </c:pt>
                      <c:pt idx="794">
                        <c:v>9.6447969720410344E-4</c:v>
                      </c:pt>
                      <c:pt idx="795">
                        <c:v>9.5770715908073992E-4</c:v>
                      </c:pt>
                      <c:pt idx="796">
                        <c:v>8.2023531244496985E-4</c:v>
                      </c:pt>
                      <c:pt idx="797">
                        <c:v>1.1566183586027992E-3</c:v>
                      </c:pt>
                      <c:pt idx="798">
                        <c:v>1.1497914346288709E-3</c:v>
                      </c:pt>
                      <c:pt idx="799">
                        <c:v>9.3989725056647293E-4</c:v>
                      </c:pt>
                      <c:pt idx="800">
                        <c:v>1.0075369678179894E-3</c:v>
                      </c:pt>
                      <c:pt idx="801">
                        <c:v>1.0006558630381976E-3</c:v>
                      </c:pt>
                      <c:pt idx="802">
                        <c:v>9.9178453858955284E-4</c:v>
                      </c:pt>
                      <c:pt idx="803">
                        <c:v>1.0600062831881757E-3</c:v>
                      </c:pt>
                      <c:pt idx="804">
                        <c:v>1.053097438754222E-3</c:v>
                      </c:pt>
                      <c:pt idx="805">
                        <c:v>1.0461886665753344E-3</c:v>
                      </c:pt>
                      <c:pt idx="806">
                        <c:v>9.0832299198163034E-4</c:v>
                      </c:pt>
                      <c:pt idx="807">
                        <c:v>9.0135864651360719E-4</c:v>
                      </c:pt>
                      <c:pt idx="808">
                        <c:v>9.6605629665627764E-4</c:v>
                      </c:pt>
                      <c:pt idx="809">
                        <c:v>9.5907769801373917E-4</c:v>
                      </c:pt>
                      <c:pt idx="810">
                        <c:v>1.0282142927716138E-3</c:v>
                      </c:pt>
                      <c:pt idx="811">
                        <c:v>9.5092554148239661E-4</c:v>
                      </c:pt>
                      <c:pt idx="812">
                        <c:v>9.43904272462957E-4</c:v>
                      </c:pt>
                      <c:pt idx="813">
                        <c:v>1.2881921108846399E-3</c:v>
                      </c:pt>
                      <c:pt idx="814">
                        <c:v>1.0703925343998417E-3</c:v>
                      </c:pt>
                      <c:pt idx="815">
                        <c:v>1.0633710450274035E-3</c:v>
                      </c:pt>
                      <c:pt idx="816">
                        <c:v>1.638491325274582E-3</c:v>
                      </c:pt>
                      <c:pt idx="817">
                        <c:v>1.4860655960698911E-3</c:v>
                      </c:pt>
                      <c:pt idx="818">
                        <c:v>1.4789703247480601E-3</c:v>
                      </c:pt>
                      <c:pt idx="819">
                        <c:v>1.6272766465965829E-3</c:v>
                      </c:pt>
                      <c:pt idx="820">
                        <c:v>1.402506618053842E-3</c:v>
                      </c:pt>
                      <c:pt idx="821">
                        <c:v>1.3953674691607886E-3</c:v>
                      </c:pt>
                      <c:pt idx="822">
                        <c:v>1.5406769161315252E-3</c:v>
                      </c:pt>
                      <c:pt idx="823">
                        <c:v>1.2512685649014427E-3</c:v>
                      </c:pt>
                      <c:pt idx="824">
                        <c:v>1.2440549762208831E-3</c:v>
                      </c:pt>
                      <c:pt idx="825">
                        <c:v>1.2661292708150045E-3</c:v>
                      </c:pt>
                      <c:pt idx="826">
                        <c:v>1.258744879355283E-3</c:v>
                      </c:pt>
                      <c:pt idx="827">
                        <c:v>1.2513605693898527E-3</c:v>
                      </c:pt>
                      <c:pt idx="828">
                        <c:v>1.4068737600366112E-3</c:v>
                      </c:pt>
                      <c:pt idx="829">
                        <c:v>1.4242007666751949E-3</c:v>
                      </c:pt>
                      <c:pt idx="830">
                        <c:v>1.4166034290026244E-3</c:v>
                      </c:pt>
                      <c:pt idx="831">
                        <c:v>1.3539927210260876E-3</c:v>
                      </c:pt>
                      <c:pt idx="832">
                        <c:v>1.2952981353452377E-3</c:v>
                      </c:pt>
                      <c:pt idx="833">
                        <c:v>1.2874222612919964E-3</c:v>
                      </c:pt>
                      <c:pt idx="834">
                        <c:v>1.3096131683206259E-3</c:v>
                      </c:pt>
                      <c:pt idx="835">
                        <c:v>1.3015522509284916E-3</c:v>
                      </c:pt>
                      <c:pt idx="836">
                        <c:v>1.3811151723415566E-3</c:v>
                      </c:pt>
                      <c:pt idx="837">
                        <c:v>1.3725078861797505E-3</c:v>
                      </c:pt>
                      <c:pt idx="838">
                        <c:v>1.3639007090051672E-3</c:v>
                      </c:pt>
                      <c:pt idx="839">
                        <c:v>1.30858218198497E-3</c:v>
                      </c:pt>
                      <c:pt idx="840">
                        <c:v>1.3342233194451986E-3</c:v>
                      </c:pt>
                      <c:pt idx="841">
                        <c:v>1.325113523316932E-3</c:v>
                      </c:pt>
                      <c:pt idx="842">
                        <c:v>1.6975848514847059E-3</c:v>
                      </c:pt>
                      <c:pt idx="843">
                        <c:v>1.6878534108331453E-3</c:v>
                      </c:pt>
                      <c:pt idx="844">
                        <c:v>1.6781221095698779E-3</c:v>
                      </c:pt>
                      <c:pt idx="845">
                        <c:v>1.5861971306584475E-3</c:v>
                      </c:pt>
                      <c:pt idx="846">
                        <c:v>1.5757235720263644E-3</c:v>
                      </c:pt>
                      <c:pt idx="847">
                        <c:v>1.5652501726661416E-3</c:v>
                      </c:pt>
                      <c:pt idx="848">
                        <c:v>1.5986971489409341E-3</c:v>
                      </c:pt>
                      <c:pt idx="849">
                        <c:v>1.5431774248993737E-3</c:v>
                      </c:pt>
                      <c:pt idx="850">
                        <c:v>1.5319502656505237E-3</c:v>
                      </c:pt>
                      <c:pt idx="851">
                        <c:v>1.7912787024882766E-3</c:v>
                      </c:pt>
                      <c:pt idx="852">
                        <c:v>1.7368296776538244E-3</c:v>
                      </c:pt>
                      <c:pt idx="853">
                        <c:v>1.7239103573157785E-3</c:v>
                      </c:pt>
                      <c:pt idx="854">
                        <c:v>2.0625646916661968E-3</c:v>
                      </c:pt>
                      <c:pt idx="855">
                        <c:v>2.0490323002335686E-3</c:v>
                      </c:pt>
                      <c:pt idx="856">
                        <c:v>2.0355001724013419E-3</c:v>
                      </c:pt>
                      <c:pt idx="857">
                        <c:v>2.0394541599734915E-3</c:v>
                      </c:pt>
                      <c:pt idx="858">
                        <c:v>3.1559286358908666E-3</c:v>
                      </c:pt>
                      <c:pt idx="859">
                        <c:v>3.1407771196089191E-3</c:v>
                      </c:pt>
                      <c:pt idx="860">
                        <c:v>3.1256259409952903E-3</c:v>
                      </c:pt>
                      <c:pt idx="861">
                        <c:v>2.7662667859232968E-3</c:v>
                      </c:pt>
                      <c:pt idx="862">
                        <c:v>2.7504916527648967E-3</c:v>
                      </c:pt>
                      <c:pt idx="863">
                        <c:v>2.6627256868458275E-3</c:v>
                      </c:pt>
                      <c:pt idx="864">
                        <c:v>3.6881387566030563E-3</c:v>
                      </c:pt>
                      <c:pt idx="865">
                        <c:v>3.6707606133038416E-3</c:v>
                      </c:pt>
                      <c:pt idx="866">
                        <c:v>3.6533829122962973E-3</c:v>
                      </c:pt>
                      <c:pt idx="867">
                        <c:v>3.3529152905975718E-3</c:v>
                      </c:pt>
                      <c:pt idx="868">
                        <c:v>3.334215133756098E-3</c:v>
                      </c:pt>
                      <c:pt idx="869">
                        <c:v>4.1995032608843725E-3</c:v>
                      </c:pt>
                      <c:pt idx="870">
                        <c:v>4.1801652112238045E-3</c:v>
                      </c:pt>
                      <c:pt idx="871">
                        <c:v>4.1608277076682094E-3</c:v>
                      </c:pt>
                      <c:pt idx="872">
                        <c:v>4.4599183706328883E-3</c:v>
                      </c:pt>
                      <c:pt idx="873">
                        <c:v>4.1143919739478948E-3</c:v>
                      </c:pt>
                      <c:pt idx="874">
                        <c:v>5.6072076309564376E-3</c:v>
                      </c:pt>
                      <c:pt idx="875">
                        <c:v>5.5865828220775801E-3</c:v>
                      </c:pt>
                      <c:pt idx="876">
                        <c:v>6.5049622387212905E-3</c:v>
                      </c:pt>
                      <c:pt idx="877">
                        <c:v>7.8345073976592364E-3</c:v>
                      </c:pt>
                      <c:pt idx="878">
                        <c:v>7.8132267717497227E-3</c:v>
                      </c:pt>
                      <c:pt idx="879">
                        <c:v>7.4607604537257717E-3</c:v>
                      </c:pt>
                      <c:pt idx="880">
                        <c:v>7.4392173693196744E-3</c:v>
                      </c:pt>
                      <c:pt idx="881">
                        <c:v>5.7389896427374838E-3</c:v>
                      </c:pt>
                      <c:pt idx="882">
                        <c:v>7.4822604528031866E-3</c:v>
                      </c:pt>
                      <c:pt idx="883">
                        <c:v>7.4591239537222598E-3</c:v>
                      </c:pt>
                      <c:pt idx="884">
                        <c:v>7.4359882631975845E-3</c:v>
                      </c:pt>
                      <c:pt idx="885">
                        <c:v>7.4128533800642297E-3</c:v>
                      </c:pt>
                      <c:pt idx="886">
                        <c:v>7.3897193031580181E-3</c:v>
                      </c:pt>
                      <c:pt idx="887">
                        <c:v>7.1801874486841621E-3</c:v>
                      </c:pt>
                      <c:pt idx="888">
                        <c:v>7.1534592585126731E-3</c:v>
                      </c:pt>
                      <c:pt idx="889">
                        <c:v>7.5689571806840461E-3</c:v>
                      </c:pt>
                      <c:pt idx="890">
                        <c:v>1.0490756049910786E-2</c:v>
                      </c:pt>
                      <c:pt idx="891">
                        <c:v>1.3479529249332841E-2</c:v>
                      </c:pt>
                      <c:pt idx="892">
                        <c:v>1.3449725951518318E-2</c:v>
                      </c:pt>
                      <c:pt idx="893">
                        <c:v>1.4024411516440441E-2</c:v>
                      </c:pt>
                      <c:pt idx="894">
                        <c:v>1.6095437991680419E-2</c:v>
                      </c:pt>
                      <c:pt idx="895">
                        <c:v>1.6062471358356784E-2</c:v>
                      </c:pt>
                      <c:pt idx="896">
                        <c:v>1.8355166550232078E-2</c:v>
                      </c:pt>
                      <c:pt idx="897">
                        <c:v>2.5217358603100568E-2</c:v>
                      </c:pt>
                      <c:pt idx="898">
                        <c:v>2.5180785799079647E-2</c:v>
                      </c:pt>
                      <c:pt idx="899">
                        <c:v>2.7741566023102501E-2</c:v>
                      </c:pt>
                      <c:pt idx="900">
                        <c:v>2.770334654637386E-2</c:v>
                      </c:pt>
                      <c:pt idx="901">
                        <c:v>2.9104312455606601E-2</c:v>
                      </c:pt>
                      <c:pt idx="902">
                        <c:v>2.9065650908522499E-2</c:v>
                      </c:pt>
                      <c:pt idx="903">
                        <c:v>2.9026991971817618E-2</c:v>
                      </c:pt>
                      <c:pt idx="904">
                        <c:v>3.9921798994860605E-2</c:v>
                      </c:pt>
                      <c:pt idx="905">
                        <c:v>4.6345301153914935E-2</c:v>
                      </c:pt>
                      <c:pt idx="906">
                        <c:v>4.630206134487741E-2</c:v>
                      </c:pt>
                      <c:pt idx="907">
                        <c:v>5.125324606749139E-2</c:v>
                      </c:pt>
                      <c:pt idx="908">
                        <c:v>5.9493792131804231E-2</c:v>
                      </c:pt>
                      <c:pt idx="909">
                        <c:v>5.9448090257591714E-2</c:v>
                      </c:pt>
                      <c:pt idx="910">
                        <c:v>6.6757616803087227E-2</c:v>
                      </c:pt>
                      <c:pt idx="911">
                        <c:v>7.716783454449018E-2</c:v>
                      </c:pt>
                      <c:pt idx="912">
                        <c:v>7.7119328962988884E-2</c:v>
                      </c:pt>
                      <c:pt idx="913">
                        <c:v>9.1306433455264055E-2</c:v>
                      </c:pt>
                      <c:pt idx="914">
                        <c:v>0.10098108738358311</c:v>
                      </c:pt>
                      <c:pt idx="915">
                        <c:v>0.10093009637912807</c:v>
                      </c:pt>
                      <c:pt idx="916">
                        <c:v>0.11177971780567755</c:v>
                      </c:pt>
                      <c:pt idx="917">
                        <c:v>0.12336257484813513</c:v>
                      </c:pt>
                      <c:pt idx="918">
                        <c:v>0.1233097069150311</c:v>
                      </c:pt>
                      <c:pt idx="919">
                        <c:v>0.13370958993782173</c:v>
                      </c:pt>
                      <c:pt idx="920">
                        <c:v>0.16041605080774982</c:v>
                      </c:pt>
                      <c:pt idx="921">
                        <c:v>0.16036178059633527</c:v>
                      </c:pt>
                      <c:pt idx="922">
                        <c:v>0.16030751899706172</c:v>
                      </c:pt>
                      <c:pt idx="923">
                        <c:v>0.19356438699885886</c:v>
                      </c:pt>
                      <c:pt idx="924">
                        <c:v>0.19350790555583672</c:v>
                      </c:pt>
                      <c:pt idx="925">
                        <c:v>0.20557484394902475</c:v>
                      </c:pt>
                      <c:pt idx="926">
                        <c:v>0.20551729456761458</c:v>
                      </c:pt>
                      <c:pt idx="927">
                        <c:v>0.21657983856894111</c:v>
                      </c:pt>
                      <c:pt idx="928">
                        <c:v>0.21652212821628553</c:v>
                      </c:pt>
                      <c:pt idx="929">
                        <c:v>0.22844989704437357</c:v>
                      </c:pt>
                      <c:pt idx="930">
                        <c:v>0.2283929095995508</c:v>
                      </c:pt>
                      <c:pt idx="931">
                        <c:v>0.23757665647769624</c:v>
                      </c:pt>
                      <c:pt idx="932">
                        <c:v>0.23229864284684767</c:v>
                      </c:pt>
                      <c:pt idx="933">
                        <c:v>0.23224789714243532</c:v>
                      </c:pt>
                      <c:pt idx="934">
                        <c:v>0.23219716104830024</c:v>
                      </c:pt>
                      <c:pt idx="935">
                        <c:v>0.22209192310320217</c:v>
                      </c:pt>
                      <c:pt idx="936">
                        <c:v>0.22204578577791614</c:v>
                      </c:pt>
                      <c:pt idx="937">
                        <c:v>0.21017569655130094</c:v>
                      </c:pt>
                      <c:pt idx="938">
                        <c:v>0.1889831769958204</c:v>
                      </c:pt>
                      <c:pt idx="939">
                        <c:v>0.18894736763642</c:v>
                      </c:pt>
                      <c:pt idx="940">
                        <c:v>0.17131210598201527</c:v>
                      </c:pt>
                      <c:pt idx="941">
                        <c:v>0.17128106486383513</c:v>
                      </c:pt>
                      <c:pt idx="942">
                        <c:v>0.171250027991493</c:v>
                      </c:pt>
                      <c:pt idx="943">
                        <c:v>0.13244137117741014</c:v>
                      </c:pt>
                      <c:pt idx="944">
                        <c:v>0.13241976584069509</c:v>
                      </c:pt>
                      <c:pt idx="945">
                        <c:v>0.13239816277716751</c:v>
                      </c:pt>
                      <c:pt idx="946">
                        <c:v>0.12126758053213292</c:v>
                      </c:pt>
                      <c:pt idx="947">
                        <c:v>0.11089716026503793</c:v>
                      </c:pt>
                      <c:pt idx="948">
                        <c:v>0.11087995991973001</c:v>
                      </c:pt>
                      <c:pt idx="949">
                        <c:v>9.7751585520182663E-2</c:v>
                      </c:pt>
                      <c:pt idx="950">
                        <c:v>9.0400445092952461E-2</c:v>
                      </c:pt>
                      <c:pt idx="951">
                        <c:v>9.0387680284824828E-2</c:v>
                      </c:pt>
                      <c:pt idx="952">
                        <c:v>9.0374916383344911E-2</c:v>
                      </c:pt>
                      <c:pt idx="953">
                        <c:v>7.5471041508071032E-2</c:v>
                      </c:pt>
                      <c:pt idx="954">
                        <c:v>7.5460571585114461E-2</c:v>
                      </c:pt>
                      <c:pt idx="955">
                        <c:v>7.0185077433290943E-2</c:v>
                      </c:pt>
                      <c:pt idx="956">
                        <c:v>6.1695567711727656E-2</c:v>
                      </c:pt>
                      <c:pt idx="957">
                        <c:v>6.1686770271949777E-2</c:v>
                      </c:pt>
                      <c:pt idx="958">
                        <c:v>5.2800462680876896E-2</c:v>
                      </c:pt>
                      <c:pt idx="959">
                        <c:v>5.2792344558273176E-2</c:v>
                      </c:pt>
                      <c:pt idx="960">
                        <c:v>5.2784226784697609E-2</c:v>
                      </c:pt>
                      <c:pt idx="961">
                        <c:v>4.7568733164786971E-2</c:v>
                      </c:pt>
                      <c:pt idx="962">
                        <c:v>3.7442736559624976E-2</c:v>
                      </c:pt>
                      <c:pt idx="963">
                        <c:v>3.7435819302080793E-2</c:v>
                      </c:pt>
                      <c:pt idx="964">
                        <c:v>3.7428902266238961E-2</c:v>
                      </c:pt>
                      <c:pt idx="965">
                        <c:v>2.2558317652523318E-2</c:v>
                      </c:pt>
                      <c:pt idx="966">
                        <c:v>2.2551686247764619E-2</c:v>
                      </c:pt>
                      <c:pt idx="967">
                        <c:v>1.7126699477451355E-2</c:v>
                      </c:pt>
                      <c:pt idx="968">
                        <c:v>1.0729033362483842E-2</c:v>
                      </c:pt>
                      <c:pt idx="969">
                        <c:v>1.0722833402635452E-2</c:v>
                      </c:pt>
                      <c:pt idx="970">
                        <c:v>6.1430740178238267E-3</c:v>
                      </c:pt>
                      <c:pt idx="971">
                        <c:v>2.2514889708130604E-3</c:v>
                      </c:pt>
                      <c:pt idx="972">
                        <c:v>2.24579922157628E-3</c:v>
                      </c:pt>
                      <c:pt idx="973">
                        <c:v>1.424855862964464E-3</c:v>
                      </c:pt>
                      <c:pt idx="974">
                        <c:v>1.4194544866309266E-3</c:v>
                      </c:pt>
                      <c:pt idx="975">
                        <c:v>1.4140531496539296E-3</c:v>
                      </c:pt>
                      <c:pt idx="976">
                        <c:v>1.2196358927305242E-3</c:v>
                      </c:pt>
                      <c:pt idx="977">
                        <c:v>1.2143515102328445E-3</c:v>
                      </c:pt>
                      <c:pt idx="978">
                        <c:v>1.1334822507691076E-3</c:v>
                      </c:pt>
                      <c:pt idx="979">
                        <c:v>9.4981204027459049E-4</c:v>
                      </c:pt>
                      <c:pt idx="980">
                        <c:v>8.747807148395643E-4</c:v>
                      </c:pt>
                      <c:pt idx="981">
                        <c:v>8.6983258645122164E-4</c:v>
                      </c:pt>
                      <c:pt idx="982">
                        <c:v>9.4753242970108446E-4</c:v>
                      </c:pt>
                      <c:pt idx="983">
                        <c:v>9.7340045792294232E-4</c:v>
                      </c:pt>
                      <c:pt idx="984">
                        <c:v>9.6862455636225874E-4</c:v>
                      </c:pt>
                      <c:pt idx="985">
                        <c:v>9.4412627422094607E-4</c:v>
                      </c:pt>
                      <c:pt idx="986">
                        <c:v>8.2773376576800064E-4</c:v>
                      </c:pt>
                      <c:pt idx="987">
                        <c:v>8.231558455906742E-4</c:v>
                      </c:pt>
                      <c:pt idx="988">
                        <c:v>8.7969128873119633E-4</c:v>
                      </c:pt>
                      <c:pt idx="989">
                        <c:v>8.7526693264018999E-4</c:v>
                      </c:pt>
                      <c:pt idx="990">
                        <c:v>8.7084260173878731E-4</c:v>
                      </c:pt>
                      <c:pt idx="991">
                        <c:v>7.6307705723389322E-4</c:v>
                      </c:pt>
                      <c:pt idx="992">
                        <c:v>6.5768925438435802E-4</c:v>
                      </c:pt>
                      <c:pt idx="993">
                        <c:v>6.5344073855573635E-4</c:v>
                      </c:pt>
                      <c:pt idx="994">
                        <c:v>6.3812252787833357E-4</c:v>
                      </c:pt>
                      <c:pt idx="995">
                        <c:v>8.6787317919444153E-4</c:v>
                      </c:pt>
                      <c:pt idx="996">
                        <c:v>8.6377672308208132E-4</c:v>
                      </c:pt>
                      <c:pt idx="997">
                        <c:v>7.9956990820795445E-4</c:v>
                      </c:pt>
                      <c:pt idx="998">
                        <c:v>5.8373756027698634E-4</c:v>
                      </c:pt>
                      <c:pt idx="999">
                        <c:v>5.7981494589691028E-4</c:v>
                      </c:pt>
                      <c:pt idx="1000">
                        <c:v>6.0207944102808617E-4</c:v>
                      </c:pt>
                      <c:pt idx="1001">
                        <c:v>5.4934369623344404E-4</c:v>
                      </c:pt>
                      <c:pt idx="1002">
                        <c:v>5.4557635662331853E-4</c:v>
                      </c:pt>
                      <c:pt idx="1003">
                        <c:v>6.0658285580307645E-4</c:v>
                      </c:pt>
                      <c:pt idx="1004">
                        <c:v>6.997238891769484E-4</c:v>
                      </c:pt>
                      <c:pt idx="1005">
                        <c:v>6.9609595205574466E-4</c:v>
                      </c:pt>
                      <c:pt idx="1006">
                        <c:v>4.661498378326512E-4</c:v>
                      </c:pt>
                      <c:pt idx="1007">
                        <c:v>5.2414546885357484E-4</c:v>
                      </c:pt>
                      <c:pt idx="1008">
                        <c:v>5.2064733924631925E-4</c:v>
                      </c:pt>
                      <c:pt idx="1009">
                        <c:v>4.0545017498203474E-4</c:v>
                      </c:pt>
                      <c:pt idx="1010">
                        <c:v>5.3237837958934804E-4</c:v>
                      </c:pt>
                      <c:pt idx="1011">
                        <c:v>5.2898418243613069E-4</c:v>
                      </c:pt>
                      <c:pt idx="1012">
                        <c:v>5.5085016198655197E-4</c:v>
                      </c:pt>
                      <c:pt idx="1013">
                        <c:v>5.3962054841445403E-4</c:v>
                      </c:pt>
                      <c:pt idx="1014">
                        <c:v>5.3632745423700832E-4</c:v>
                      </c:pt>
                      <c:pt idx="1015">
                        <c:v>4.608917905780594E-4</c:v>
                      </c:pt>
                      <c:pt idx="1016">
                        <c:v>4.2349957114805727E-4</c:v>
                      </c:pt>
                      <c:pt idx="1017">
                        <c:v>4.2026259831713197E-4</c:v>
                      </c:pt>
                      <c:pt idx="1018">
                        <c:v>4.4357648817619407E-4</c:v>
                      </c:pt>
                      <c:pt idx="1019">
                        <c:v>4.4038174925095972E-4</c:v>
                      </c:pt>
                      <c:pt idx="1020">
                        <c:v>4.3718702266112641E-4</c:v>
                      </c:pt>
                      <c:pt idx="1021">
                        <c:v>4.2879778532420234E-4</c:v>
                      </c:pt>
                      <c:pt idx="1022">
                        <c:v>4.2564133033367029E-4</c:v>
                      </c:pt>
                      <c:pt idx="1023">
                        <c:v>3.5598950769365483E-4</c:v>
                      </c:pt>
                      <c:pt idx="1024">
                        <c:v>4.7683341250831664E-4</c:v>
                      </c:pt>
                      <c:pt idx="1025">
                        <c:v>4.3849114459150061E-4</c:v>
                      </c:pt>
                      <c:pt idx="1026">
                        <c:v>4.3540017847757111E-4</c:v>
                      </c:pt>
                      <c:pt idx="1027">
                        <c:v>3.6709691348174643E-4</c:v>
                      </c:pt>
                      <c:pt idx="1028">
                        <c:v>3.0160461147701168E-4</c:v>
                      </c:pt>
                      <c:pt idx="1029">
                        <c:v>2.9855233141309624E-4</c:v>
                      </c:pt>
                      <c:pt idx="1030">
                        <c:v>3.5726873016400223E-4</c:v>
                      </c:pt>
                      <c:pt idx="1031">
                        <c:v>3.5421096954585786E-4</c:v>
                      </c:pt>
                      <c:pt idx="1032">
                        <c:v>5.0470027480677441E-4</c:v>
                      </c:pt>
                      <c:pt idx="1033">
                        <c:v>5.2804360729049151E-4</c:v>
                      </c:pt>
                      <c:pt idx="1034">
                        <c:v>5.2500738194867361E-4</c:v>
                      </c:pt>
                      <c:pt idx="1035">
                        <c:v>4.2924555343106126E-4</c:v>
                      </c:pt>
                      <c:pt idx="1036">
                        <c:v>4.250948025742906E-4</c:v>
                      </c:pt>
                      <c:pt idx="1037">
                        <c:v>4.1949277617967385E-4</c:v>
                      </c:pt>
                      <c:pt idx="1038">
                        <c:v>4.164938691953943E-4</c:v>
                      </c:pt>
                      <c:pt idx="1039">
                        <c:v>4.1349497286275025E-4</c:v>
                      </c:pt>
                      <c:pt idx="1040">
                        <c:v>4.104960871642385E-4</c:v>
                      </c:pt>
                      <c:pt idx="1041">
                        <c:v>4.9671594644631401E-4</c:v>
                      </c:pt>
                      <c:pt idx="1042">
                        <c:v>5.2369607136182295E-4</c:v>
                      </c:pt>
                      <c:pt idx="1043">
                        <c:v>5.2070234969224603E-4</c:v>
                      </c:pt>
                      <c:pt idx="1044">
                        <c:v>4.5656149023815543E-4</c:v>
                      </c:pt>
                      <c:pt idx="1045">
                        <c:v>5.4232350696091882E-4</c:v>
                      </c:pt>
                      <c:pt idx="1046">
                        <c:v>5.3934280874115407E-4</c:v>
                      </c:pt>
                      <c:pt idx="1047">
                        <c:v>5.9449914250863018E-4</c:v>
                      </c:pt>
                      <c:pt idx="1048">
                        <c:v>5.315329531938455E-4</c:v>
                      </c:pt>
                      <c:pt idx="1049">
                        <c:v>5.2856261969701603E-4</c:v>
                      </c:pt>
                      <c:pt idx="1050">
                        <c:v>5.8406100750965607E-4</c:v>
                      </c:pt>
                      <c:pt idx="1051">
                        <c:v>5.1991932105567205E-4</c:v>
                      </c:pt>
                      <c:pt idx="1052">
                        <c:v>5.1696438389535276E-4</c:v>
                      </c:pt>
                      <c:pt idx="1053">
                        <c:v>5.1445283282936546E-4</c:v>
                      </c:pt>
                      <c:pt idx="1054">
                        <c:v>5.1061447373506599E-4</c:v>
                      </c:pt>
                      <c:pt idx="1055">
                        <c:v>5.0766211281778905E-4</c:v>
                      </c:pt>
                      <c:pt idx="1056">
                        <c:v>5.3473286986818898E-4</c:v>
                      </c:pt>
                      <c:pt idx="1057">
                        <c:v>5.6039652481802075E-4</c:v>
                      </c:pt>
                      <c:pt idx="1058">
                        <c:v>5.5744668660582131E-4</c:v>
                      </c:pt>
                      <c:pt idx="1059">
                        <c:v>5.5354439122030604E-4</c:v>
                      </c:pt>
                      <c:pt idx="1060">
                        <c:v>5.4871441057974984E-4</c:v>
                      </c:pt>
                      <c:pt idx="1061">
                        <c:v>5.4577975738587194E-4</c:v>
                      </c:pt>
                      <c:pt idx="1062">
                        <c:v>5.4284511438906508E-4</c:v>
                      </c:pt>
                      <c:pt idx="1063">
                        <c:v>5.4037299297751858E-4</c:v>
                      </c:pt>
                      <c:pt idx="1064">
                        <c:v>5.3743585567733764E-4</c:v>
                      </c:pt>
                      <c:pt idx="1065">
                        <c:v>6.2272330140034006E-4</c:v>
                      </c:pt>
                      <c:pt idx="1066">
                        <c:v>6.1978611168244876E-4</c:v>
                      </c:pt>
                      <c:pt idx="1067">
                        <c:v>6.1684893225815753E-4</c:v>
                      </c:pt>
                      <c:pt idx="1068">
                        <c:v>4.6290425743645105E-4</c:v>
                      </c:pt>
                      <c:pt idx="1069">
                        <c:v>4.8998527132040708E-4</c:v>
                      </c:pt>
                      <c:pt idx="1070">
                        <c:v>4.870682158340903E-4</c:v>
                      </c:pt>
                      <c:pt idx="1071">
                        <c:v>4.821000077547851E-4</c:v>
                      </c:pt>
                      <c:pt idx="1072">
                        <c:v>6.2461513356472777E-4</c:v>
                      </c:pt>
                      <c:pt idx="1073">
                        <c:v>6.2171035234205314E-4</c:v>
                      </c:pt>
                      <c:pt idx="1074">
                        <c:v>6.4352489093341767E-4</c:v>
                      </c:pt>
                      <c:pt idx="1075">
                        <c:v>6.4063966800555802E-4</c:v>
                      </c:pt>
                      <c:pt idx="1076">
                        <c:v>5.4740671927215438E-4</c:v>
                      </c:pt>
                      <c:pt idx="1077">
                        <c:v>6.2695535936165404E-4</c:v>
                      </c:pt>
                      <c:pt idx="1078">
                        <c:v>6.2410614286267832E-4</c:v>
                      </c:pt>
                      <c:pt idx="1079">
                        <c:v>6.2125693596341933E-4</c:v>
                      </c:pt>
                      <c:pt idx="1080">
                        <c:v>5.8695595840262073E-4</c:v>
                      </c:pt>
                      <c:pt idx="1081">
                        <c:v>5.8412093360091656E-4</c:v>
                      </c:pt>
                      <c:pt idx="1082">
                        <c:v>5.2106515479251011E-4</c:v>
                      </c:pt>
                      <c:pt idx="1083">
                        <c:v>5.1867487834447636E-4</c:v>
                      </c:pt>
                      <c:pt idx="1084">
                        <c:v>5.158562445104609E-4</c:v>
                      </c:pt>
                      <c:pt idx="1085">
                        <c:v>5.6808345306028117E-4</c:v>
                      </c:pt>
                      <c:pt idx="1086">
                        <c:v>5.6250385364853782E-4</c:v>
                      </c:pt>
                      <c:pt idx="1087">
                        <c:v>5.5970591352486336E-4</c:v>
                      </c:pt>
                      <c:pt idx="1088">
                        <c:v>5.8018586906214808E-4</c:v>
                      </c:pt>
                      <c:pt idx="1089">
                        <c:v>5.7461957654196397E-4</c:v>
                      </c:pt>
                      <c:pt idx="1090">
                        <c:v>5.7185771703602804E-4</c:v>
                      </c:pt>
                      <c:pt idx="1091">
                        <c:v>5.3840816827655435E-4</c:v>
                      </c:pt>
                      <c:pt idx="1092">
                        <c:v>5.3182758857742716E-4</c:v>
                      </c:pt>
                      <c:pt idx="1093">
                        <c:v>5.2910092965560338E-4</c:v>
                      </c:pt>
                      <c:pt idx="1094">
                        <c:v>3.883172193995723E-4</c:v>
                      </c:pt>
                      <c:pt idx="1095">
                        <c:v>5.1666205356754415E-4</c:v>
                      </c:pt>
                      <c:pt idx="1096">
                        <c:v>5.1397180370674753E-4</c:v>
                      </c:pt>
                      <c:pt idx="1097">
                        <c:v>5.112815621099115E-4</c:v>
                      </c:pt>
                      <c:pt idx="1098">
                        <c:v>5.8526653065986054E-4</c:v>
                      </c:pt>
                      <c:pt idx="1099">
                        <c:v>5.8259512015090213E-4</c:v>
                      </c:pt>
                      <c:pt idx="1100">
                        <c:v>5.74995279584961E-4</c:v>
                      </c:pt>
                      <c:pt idx="1101">
                        <c:v>5.7234659479758277E-4</c:v>
                      </c:pt>
                      <c:pt idx="1102">
                        <c:v>5.934680162670374E-4</c:v>
                      </c:pt>
                      <c:pt idx="1103">
                        <c:v>5.9083155396563952E-4</c:v>
                      </c:pt>
                      <c:pt idx="1104">
                        <c:v>4.7601479703972163E-4</c:v>
                      </c:pt>
                      <c:pt idx="1105">
                        <c:v>4.7341442601601773E-4</c:v>
                      </c:pt>
                      <c:pt idx="1106">
                        <c:v>4.9459972609348316E-4</c:v>
                      </c:pt>
                      <c:pt idx="1107">
                        <c:v>5.43029874587664E-4</c:v>
                      </c:pt>
                      <c:pt idx="1108">
                        <c:v>6.090877753884941E-4</c:v>
                      </c:pt>
                      <c:pt idx="1109">
                        <c:v>6.0424956417518374E-4</c:v>
                      </c:pt>
                      <c:pt idx="1110">
                        <c:v>6.398013447740503E-4</c:v>
                      </c:pt>
                      <c:pt idx="1111">
                        <c:v>5.4115625250233013E-4</c:v>
                      </c:pt>
                    </c:numCache>
                  </c:numRef>
                </c:xVal>
                <c:yVal>
                  <c:numRef>
                    <c:extLst xmlns:c15="http://schemas.microsoft.com/office/drawing/2012/chart">
                      <c:ext xmlns:c15="http://schemas.microsoft.com/office/drawing/2012/chart" uri="{02D57815-91ED-43cb-92C2-25804820EDAC}">
                        <c15:formulaRef>
                          <c15:sqref>Bq!$J$28:$J$1139</c15:sqref>
                        </c15:formulaRef>
                      </c:ext>
                    </c:extLst>
                    <c:numCache>
                      <c:formatCode>General</c:formatCode>
                      <c:ptCount val="1112"/>
                      <c:pt idx="0">
                        <c:v>0</c:v>
                      </c:pt>
                      <c:pt idx="1">
                        <c:v>0.10000100000000023</c:v>
                      </c:pt>
                      <c:pt idx="2">
                        <c:v>0.20000100000000032</c:v>
                      </c:pt>
                      <c:pt idx="3">
                        <c:v>0.30000100000000041</c:v>
                      </c:pt>
                      <c:pt idx="4">
                        <c:v>0.40000000000000036</c:v>
                      </c:pt>
                      <c:pt idx="5">
                        <c:v>0.50000000000000044</c:v>
                      </c:pt>
                      <c:pt idx="6">
                        <c:v>0.60000000000000009</c:v>
                      </c:pt>
                      <c:pt idx="7">
                        <c:v>0.70000000000000018</c:v>
                      </c:pt>
                      <c:pt idx="8">
                        <c:v>0.80000000000000027</c:v>
                      </c:pt>
                      <c:pt idx="9">
                        <c:v>0.90000000000000036</c:v>
                      </c:pt>
                      <c:pt idx="10">
                        <c:v>1.0000000000000004</c:v>
                      </c:pt>
                      <c:pt idx="11">
                        <c:v>1.1000000000000005</c:v>
                      </c:pt>
                      <c:pt idx="12">
                        <c:v>1.2000000000000002</c:v>
                      </c:pt>
                      <c:pt idx="13">
                        <c:v>1.2999999999999998</c:v>
                      </c:pt>
                      <c:pt idx="14">
                        <c:v>1.3999990000000002</c:v>
                      </c:pt>
                      <c:pt idx="15">
                        <c:v>1.4999990000000003</c:v>
                      </c:pt>
                      <c:pt idx="16">
                        <c:v>1.5999990000000004</c:v>
                      </c:pt>
                      <c:pt idx="17">
                        <c:v>1.6999990000000005</c:v>
                      </c:pt>
                      <c:pt idx="18">
                        <c:v>1.7999989999999997</c:v>
                      </c:pt>
                      <c:pt idx="19">
                        <c:v>1.8999990000000002</c:v>
                      </c:pt>
                      <c:pt idx="20">
                        <c:v>1.9999989999999999</c:v>
                      </c:pt>
                      <c:pt idx="21">
                        <c:v>2.0999990000000004</c:v>
                      </c:pt>
                      <c:pt idx="22">
                        <c:v>2.199999</c:v>
                      </c:pt>
                      <c:pt idx="23">
                        <c:v>2.2999990000000006</c:v>
                      </c:pt>
                      <c:pt idx="24">
                        <c:v>2.3999980000000001</c:v>
                      </c:pt>
                      <c:pt idx="25">
                        <c:v>2.4999979999999997</c:v>
                      </c:pt>
                      <c:pt idx="26">
                        <c:v>2.5999980000000003</c:v>
                      </c:pt>
                      <c:pt idx="27">
                        <c:v>2.6999979999999999</c:v>
                      </c:pt>
                      <c:pt idx="28">
                        <c:v>2.7999980000000004</c:v>
                      </c:pt>
                      <c:pt idx="29">
                        <c:v>2.8999980000000001</c:v>
                      </c:pt>
                      <c:pt idx="30">
                        <c:v>2.9999980000000006</c:v>
                      </c:pt>
                      <c:pt idx="31">
                        <c:v>3.0999980000000003</c:v>
                      </c:pt>
                      <c:pt idx="32">
                        <c:v>3.1999980000000008</c:v>
                      </c:pt>
                      <c:pt idx="33">
                        <c:v>3.2999980000000004</c:v>
                      </c:pt>
                      <c:pt idx="34">
                        <c:v>3.3999979999999992</c:v>
                      </c:pt>
                      <c:pt idx="35">
                        <c:v>3.4999970000000005</c:v>
                      </c:pt>
                      <c:pt idx="36">
                        <c:v>3.5999970000000001</c:v>
                      </c:pt>
                      <c:pt idx="37">
                        <c:v>3.6999970000000006</c:v>
                      </c:pt>
                      <c:pt idx="38">
                        <c:v>3.7999970000000003</c:v>
                      </c:pt>
                      <c:pt idx="39">
                        <c:v>3.8999970000000008</c:v>
                      </c:pt>
                      <c:pt idx="40">
                        <c:v>3.9999970000000005</c:v>
                      </c:pt>
                      <c:pt idx="41">
                        <c:v>4.0999969999999992</c:v>
                      </c:pt>
                      <c:pt idx="42">
                        <c:v>4.1999969999999998</c:v>
                      </c:pt>
                      <c:pt idx="43">
                        <c:v>4.2999970000000003</c:v>
                      </c:pt>
                      <c:pt idx="44">
                        <c:v>4.3999969999999999</c:v>
                      </c:pt>
                      <c:pt idx="45">
                        <c:v>4.4999960000000003</c:v>
                      </c:pt>
                      <c:pt idx="46">
                        <c:v>4.5999960000000009</c:v>
                      </c:pt>
                      <c:pt idx="47">
                        <c:v>4.6999960000000005</c:v>
                      </c:pt>
                      <c:pt idx="48">
                        <c:v>4.7999959999999993</c:v>
                      </c:pt>
                      <c:pt idx="49">
                        <c:v>4.8999959999999998</c:v>
                      </c:pt>
                      <c:pt idx="50">
                        <c:v>4.9999960000000003</c:v>
                      </c:pt>
                      <c:pt idx="51">
                        <c:v>5.099996</c:v>
                      </c:pt>
                      <c:pt idx="52">
                        <c:v>5.1999959999999996</c:v>
                      </c:pt>
                      <c:pt idx="53">
                        <c:v>5.2999960000000002</c:v>
                      </c:pt>
                      <c:pt idx="54">
                        <c:v>5.3999960000000007</c:v>
                      </c:pt>
                      <c:pt idx="55">
                        <c:v>5.4999960000000003</c:v>
                      </c:pt>
                      <c:pt idx="56">
                        <c:v>5.5999949999999998</c:v>
                      </c:pt>
                      <c:pt idx="57">
                        <c:v>5.6999950000000004</c:v>
                      </c:pt>
                      <c:pt idx="58">
                        <c:v>5.799995</c:v>
                      </c:pt>
                      <c:pt idx="59">
                        <c:v>5.8999949999999997</c:v>
                      </c:pt>
                      <c:pt idx="60">
                        <c:v>5.9999949999999993</c:v>
                      </c:pt>
                      <c:pt idx="61">
                        <c:v>6.0999950000000007</c:v>
                      </c:pt>
                      <c:pt idx="62">
                        <c:v>6.1999950000000004</c:v>
                      </c:pt>
                      <c:pt idx="63">
                        <c:v>6.299995</c:v>
                      </c:pt>
                      <c:pt idx="64">
                        <c:v>6.3999950000000014</c:v>
                      </c:pt>
                      <c:pt idx="65">
                        <c:v>6.4999950000000011</c:v>
                      </c:pt>
                      <c:pt idx="66">
                        <c:v>6.5999939999999997</c:v>
                      </c:pt>
                      <c:pt idx="67">
                        <c:v>6.6999940000000011</c:v>
                      </c:pt>
                      <c:pt idx="68">
                        <c:v>6.7999940000000008</c:v>
                      </c:pt>
                      <c:pt idx="69">
                        <c:v>6.8999940000000004</c:v>
                      </c:pt>
                      <c:pt idx="70">
                        <c:v>6.999994</c:v>
                      </c:pt>
                      <c:pt idx="71">
                        <c:v>7.0999939999999997</c:v>
                      </c:pt>
                      <c:pt idx="72">
                        <c:v>7.1999940000000011</c:v>
                      </c:pt>
                      <c:pt idx="73">
                        <c:v>7.299993999999999</c:v>
                      </c:pt>
                      <c:pt idx="74">
                        <c:v>7.3999940000000004</c:v>
                      </c:pt>
                      <c:pt idx="75">
                        <c:v>7.499994</c:v>
                      </c:pt>
                      <c:pt idx="76">
                        <c:v>7.5999939999999997</c:v>
                      </c:pt>
                      <c:pt idx="77">
                        <c:v>7.6999930000000001</c:v>
                      </c:pt>
                      <c:pt idx="78">
                        <c:v>7.799990000000002</c:v>
                      </c:pt>
                      <c:pt idx="79">
                        <c:v>7.8999900000000016</c:v>
                      </c:pt>
                      <c:pt idx="80">
                        <c:v>7.9999900000000013</c:v>
                      </c:pt>
                      <c:pt idx="81">
                        <c:v>8.0999899999999982</c:v>
                      </c:pt>
                      <c:pt idx="82">
                        <c:v>8.1999899999999997</c:v>
                      </c:pt>
                      <c:pt idx="83">
                        <c:v>8.2999899999999975</c:v>
                      </c:pt>
                      <c:pt idx="84">
                        <c:v>8.399989999999999</c:v>
                      </c:pt>
                      <c:pt idx="85">
                        <c:v>8.4999900000000004</c:v>
                      </c:pt>
                      <c:pt idx="86">
                        <c:v>8.5999899999999982</c:v>
                      </c:pt>
                      <c:pt idx="87">
                        <c:v>8.6999899999999997</c:v>
                      </c:pt>
                      <c:pt idx="88">
                        <c:v>8.7999900000000011</c:v>
                      </c:pt>
                      <c:pt idx="89">
                        <c:v>8.899989999999999</c:v>
                      </c:pt>
                      <c:pt idx="90">
                        <c:v>8.9999900000000004</c:v>
                      </c:pt>
                      <c:pt idx="91">
                        <c:v>9.0999899999999982</c:v>
                      </c:pt>
                      <c:pt idx="92">
                        <c:v>9.1999899999999997</c:v>
                      </c:pt>
                      <c:pt idx="93">
                        <c:v>9.2999900000000011</c:v>
                      </c:pt>
                      <c:pt idx="94">
                        <c:v>9.399989999999999</c:v>
                      </c:pt>
                      <c:pt idx="95">
                        <c:v>9.4999900000000004</c:v>
                      </c:pt>
                      <c:pt idx="96">
                        <c:v>9.5999900000000018</c:v>
                      </c:pt>
                      <c:pt idx="97">
                        <c:v>9.6999899999999997</c:v>
                      </c:pt>
                      <c:pt idx="98">
                        <c:v>9.7999900000000011</c:v>
                      </c:pt>
                      <c:pt idx="99">
                        <c:v>9.899989999999999</c:v>
                      </c:pt>
                      <c:pt idx="100">
                        <c:v>9.9999900000000004</c:v>
                      </c:pt>
                      <c:pt idx="101">
                        <c:v>10.099990000000002</c:v>
                      </c:pt>
                      <c:pt idx="102">
                        <c:v>10.19999</c:v>
                      </c:pt>
                      <c:pt idx="103">
                        <c:v>10.299990000000001</c:v>
                      </c:pt>
                      <c:pt idx="104">
                        <c:v>10.399990000000003</c:v>
                      </c:pt>
                      <c:pt idx="105">
                        <c:v>10.49999</c:v>
                      </c:pt>
                      <c:pt idx="106">
                        <c:v>10.599989999999998</c:v>
                      </c:pt>
                      <c:pt idx="107">
                        <c:v>10.69999</c:v>
                      </c:pt>
                      <c:pt idx="108">
                        <c:v>10.799989999999998</c:v>
                      </c:pt>
                      <c:pt idx="109">
                        <c:v>10.899989999999999</c:v>
                      </c:pt>
                      <c:pt idx="110">
                        <c:v>10.99999</c:v>
                      </c:pt>
                      <c:pt idx="111">
                        <c:v>11.099989999999998</c:v>
                      </c:pt>
                      <c:pt idx="112">
                        <c:v>11.19999</c:v>
                      </c:pt>
                      <c:pt idx="113">
                        <c:v>11.299990000000001</c:v>
                      </c:pt>
                      <c:pt idx="114">
                        <c:v>11.399989999999999</c:v>
                      </c:pt>
                      <c:pt idx="115">
                        <c:v>11.49999</c:v>
                      </c:pt>
                      <c:pt idx="116">
                        <c:v>11.599989999999998</c:v>
                      </c:pt>
                      <c:pt idx="117">
                        <c:v>11.69999</c:v>
                      </c:pt>
                      <c:pt idx="118">
                        <c:v>11.799990000000001</c:v>
                      </c:pt>
                      <c:pt idx="119">
                        <c:v>11.899989999999999</c:v>
                      </c:pt>
                      <c:pt idx="120">
                        <c:v>11.99999</c:v>
                      </c:pt>
                      <c:pt idx="121">
                        <c:v>12.099990000000002</c:v>
                      </c:pt>
                      <c:pt idx="122">
                        <c:v>12.19999</c:v>
                      </c:pt>
                      <c:pt idx="123">
                        <c:v>12.299990000000001</c:v>
                      </c:pt>
                      <c:pt idx="124">
                        <c:v>12.399989999999999</c:v>
                      </c:pt>
                      <c:pt idx="125">
                        <c:v>12.49999</c:v>
                      </c:pt>
                      <c:pt idx="126">
                        <c:v>12.599990000000002</c:v>
                      </c:pt>
                      <c:pt idx="127">
                        <c:v>12.69999</c:v>
                      </c:pt>
                      <c:pt idx="128">
                        <c:v>12.799990000000001</c:v>
                      </c:pt>
                      <c:pt idx="129">
                        <c:v>12.899990000000003</c:v>
                      </c:pt>
                      <c:pt idx="130">
                        <c:v>12.99999</c:v>
                      </c:pt>
                      <c:pt idx="131">
                        <c:v>13.099989999999998</c:v>
                      </c:pt>
                      <c:pt idx="132">
                        <c:v>13.19999</c:v>
                      </c:pt>
                      <c:pt idx="133">
                        <c:v>13.299989999999998</c:v>
                      </c:pt>
                      <c:pt idx="134">
                        <c:v>13.399989999999999</c:v>
                      </c:pt>
                      <c:pt idx="135">
                        <c:v>13.49999</c:v>
                      </c:pt>
                      <c:pt idx="136">
                        <c:v>13.599989999999998</c:v>
                      </c:pt>
                      <c:pt idx="137">
                        <c:v>13.69999</c:v>
                      </c:pt>
                      <c:pt idx="138">
                        <c:v>13.799989999999998</c:v>
                      </c:pt>
                      <c:pt idx="139">
                        <c:v>13.899989999999999</c:v>
                      </c:pt>
                      <c:pt idx="140">
                        <c:v>13.99999</c:v>
                      </c:pt>
                      <c:pt idx="141">
                        <c:v>14.099989999999998</c:v>
                      </c:pt>
                      <c:pt idx="142">
                        <c:v>14.19999</c:v>
                      </c:pt>
                      <c:pt idx="143">
                        <c:v>14.299989999999998</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15.399989999999999</c:v>
                      </c:pt>
                      <c:pt idx="155">
                        <c:v>15.49999</c:v>
                      </c:pt>
                      <c:pt idx="156">
                        <c:v>15.599989999999998</c:v>
                      </c:pt>
                      <c:pt idx="157">
                        <c:v>15.69999</c:v>
                      </c:pt>
                      <c:pt idx="158">
                        <c:v>15.799989999999998</c:v>
                      </c:pt>
                      <c:pt idx="159">
                        <c:v>15.899989999999999</c:v>
                      </c:pt>
                      <c:pt idx="160">
                        <c:v>15.99999</c:v>
                      </c:pt>
                      <c:pt idx="161">
                        <c:v>16.099989999999998</c:v>
                      </c:pt>
                      <c:pt idx="162">
                        <c:v>16.19999</c:v>
                      </c:pt>
                      <c:pt idx="163">
                        <c:v>16.299989999999998</c:v>
                      </c:pt>
                      <c:pt idx="164">
                        <c:v>16.399989999999999</c:v>
                      </c:pt>
                      <c:pt idx="165">
                        <c:v>16.49999</c:v>
                      </c:pt>
                      <c:pt idx="166">
                        <c:v>16.599989999999998</c:v>
                      </c:pt>
                      <c:pt idx="167">
                        <c:v>16.69999</c:v>
                      </c:pt>
                      <c:pt idx="168">
                        <c:v>16.799989999999998</c:v>
                      </c:pt>
                      <c:pt idx="169">
                        <c:v>16.899989999999999</c:v>
                      </c:pt>
                      <c:pt idx="170">
                        <c:v>16.99999</c:v>
                      </c:pt>
                      <c:pt idx="171">
                        <c:v>17.099989999999998</c:v>
                      </c:pt>
                      <c:pt idx="172">
                        <c:v>17.19998</c:v>
                      </c:pt>
                      <c:pt idx="173">
                        <c:v>17.299979999999998</c:v>
                      </c:pt>
                      <c:pt idx="174">
                        <c:v>17.399979999999999</c:v>
                      </c:pt>
                      <c:pt idx="175">
                        <c:v>17.499979999999997</c:v>
                      </c:pt>
                      <c:pt idx="176">
                        <c:v>17.599979999999999</c:v>
                      </c:pt>
                      <c:pt idx="177">
                        <c:v>17.69998</c:v>
                      </c:pt>
                      <c:pt idx="178">
                        <c:v>17.799990000000001</c:v>
                      </c:pt>
                      <c:pt idx="179">
                        <c:v>17.899989999999999</c:v>
                      </c:pt>
                      <c:pt idx="180">
                        <c:v>17.99999</c:v>
                      </c:pt>
                      <c:pt idx="181">
                        <c:v>18.099989999999998</c:v>
                      </c:pt>
                      <c:pt idx="182">
                        <c:v>18.19999</c:v>
                      </c:pt>
                      <c:pt idx="183">
                        <c:v>18.299989999999998</c:v>
                      </c:pt>
                      <c:pt idx="184">
                        <c:v>18.399989999999999</c:v>
                      </c:pt>
                      <c:pt idx="185">
                        <c:v>18.499979999999997</c:v>
                      </c:pt>
                      <c:pt idx="186">
                        <c:v>18.599979999999999</c:v>
                      </c:pt>
                      <c:pt idx="187">
                        <c:v>18.699979999999996</c:v>
                      </c:pt>
                      <c:pt idx="188">
                        <c:v>18.799980000000001</c:v>
                      </c:pt>
                      <c:pt idx="189">
                        <c:v>18.899979999999996</c:v>
                      </c:pt>
                      <c:pt idx="190">
                        <c:v>18.999980000000001</c:v>
                      </c:pt>
                      <c:pt idx="191">
                        <c:v>19.099979999999999</c:v>
                      </c:pt>
                      <c:pt idx="192">
                        <c:v>19.19998</c:v>
                      </c:pt>
                      <c:pt idx="193">
                        <c:v>19.299979999999998</c:v>
                      </c:pt>
                      <c:pt idx="194">
                        <c:v>19.399979999999999</c:v>
                      </c:pt>
                      <c:pt idx="195">
                        <c:v>19.499979999999997</c:v>
                      </c:pt>
                      <c:pt idx="196">
                        <c:v>19.599979999999999</c:v>
                      </c:pt>
                      <c:pt idx="197">
                        <c:v>19.69998</c:v>
                      </c:pt>
                      <c:pt idx="198">
                        <c:v>19.799980000000001</c:v>
                      </c:pt>
                      <c:pt idx="199">
                        <c:v>19.899979999999999</c:v>
                      </c:pt>
                      <c:pt idx="200">
                        <c:v>19.999980000000001</c:v>
                      </c:pt>
                      <c:pt idx="201">
                        <c:v>20.099979999999999</c:v>
                      </c:pt>
                      <c:pt idx="202">
                        <c:v>20.19998</c:v>
                      </c:pt>
                      <c:pt idx="203">
                        <c:v>20.299979999999998</c:v>
                      </c:pt>
                      <c:pt idx="204">
                        <c:v>20.399980000000003</c:v>
                      </c:pt>
                      <c:pt idx="205">
                        <c:v>20.499979999999997</c:v>
                      </c:pt>
                      <c:pt idx="206">
                        <c:v>20.599980000000002</c:v>
                      </c:pt>
                      <c:pt idx="207">
                        <c:v>20.69998</c:v>
                      </c:pt>
                      <c:pt idx="208">
                        <c:v>20.799980000000001</c:v>
                      </c:pt>
                      <c:pt idx="209">
                        <c:v>20.899979999999999</c:v>
                      </c:pt>
                      <c:pt idx="210">
                        <c:v>20.999979999999997</c:v>
                      </c:pt>
                      <c:pt idx="211">
                        <c:v>21.099979999999999</c:v>
                      </c:pt>
                      <c:pt idx="212">
                        <c:v>21.199979999999996</c:v>
                      </c:pt>
                      <c:pt idx="213">
                        <c:v>21.299980000000001</c:v>
                      </c:pt>
                      <c:pt idx="214">
                        <c:v>21.399979999999996</c:v>
                      </c:pt>
                      <c:pt idx="215">
                        <c:v>21.499980000000001</c:v>
                      </c:pt>
                      <c:pt idx="216">
                        <c:v>21.599979999999999</c:v>
                      </c:pt>
                      <c:pt idx="217">
                        <c:v>21.69998</c:v>
                      </c:pt>
                      <c:pt idx="218">
                        <c:v>21.799979999999998</c:v>
                      </c:pt>
                      <c:pt idx="219">
                        <c:v>21.899979999999999</c:v>
                      </c:pt>
                      <c:pt idx="220">
                        <c:v>21.999979999999997</c:v>
                      </c:pt>
                      <c:pt idx="221">
                        <c:v>22.099979999999999</c:v>
                      </c:pt>
                      <c:pt idx="222">
                        <c:v>22.19998</c:v>
                      </c:pt>
                      <c:pt idx="223">
                        <c:v>22.299980000000001</c:v>
                      </c:pt>
                      <c:pt idx="224">
                        <c:v>22.399979999999999</c:v>
                      </c:pt>
                      <c:pt idx="225">
                        <c:v>22.499980000000001</c:v>
                      </c:pt>
                      <c:pt idx="226">
                        <c:v>22.599979999999999</c:v>
                      </c:pt>
                      <c:pt idx="227">
                        <c:v>22.69998</c:v>
                      </c:pt>
                      <c:pt idx="228">
                        <c:v>22.799979999999998</c:v>
                      </c:pt>
                      <c:pt idx="229">
                        <c:v>22.899980000000003</c:v>
                      </c:pt>
                      <c:pt idx="230">
                        <c:v>22.999979999999997</c:v>
                      </c:pt>
                      <c:pt idx="231">
                        <c:v>23.099980000000002</c:v>
                      </c:pt>
                      <c:pt idx="232">
                        <c:v>23.19998</c:v>
                      </c:pt>
                      <c:pt idx="233">
                        <c:v>23.299980000000001</c:v>
                      </c:pt>
                      <c:pt idx="234">
                        <c:v>23.399979999999999</c:v>
                      </c:pt>
                      <c:pt idx="235">
                        <c:v>23.499979999999997</c:v>
                      </c:pt>
                      <c:pt idx="236">
                        <c:v>23.599979999999999</c:v>
                      </c:pt>
                      <c:pt idx="237">
                        <c:v>23.699979999999996</c:v>
                      </c:pt>
                      <c:pt idx="238">
                        <c:v>23.799980000000001</c:v>
                      </c:pt>
                      <c:pt idx="239">
                        <c:v>23.899979999999996</c:v>
                      </c:pt>
                      <c:pt idx="240">
                        <c:v>23.999980000000001</c:v>
                      </c:pt>
                      <c:pt idx="241">
                        <c:v>24.099979999999999</c:v>
                      </c:pt>
                      <c:pt idx="242">
                        <c:v>24.19998</c:v>
                      </c:pt>
                      <c:pt idx="243">
                        <c:v>24.299979999999998</c:v>
                      </c:pt>
                      <c:pt idx="244">
                        <c:v>24.399979999999999</c:v>
                      </c:pt>
                      <c:pt idx="245">
                        <c:v>24.499979999999997</c:v>
                      </c:pt>
                      <c:pt idx="246">
                        <c:v>24.599979999999999</c:v>
                      </c:pt>
                      <c:pt idx="247">
                        <c:v>24.69998</c:v>
                      </c:pt>
                      <c:pt idx="248">
                        <c:v>24.799980000000001</c:v>
                      </c:pt>
                      <c:pt idx="249">
                        <c:v>24.899979999999999</c:v>
                      </c:pt>
                      <c:pt idx="250">
                        <c:v>24.999980000000001</c:v>
                      </c:pt>
                      <c:pt idx="251">
                        <c:v>25.099979999999999</c:v>
                      </c:pt>
                      <c:pt idx="252">
                        <c:v>25.19998</c:v>
                      </c:pt>
                      <c:pt idx="253">
                        <c:v>25.299979999999998</c:v>
                      </c:pt>
                      <c:pt idx="254">
                        <c:v>25.399980000000003</c:v>
                      </c:pt>
                      <c:pt idx="255">
                        <c:v>25.499979999999997</c:v>
                      </c:pt>
                      <c:pt idx="256">
                        <c:v>25.599980000000002</c:v>
                      </c:pt>
                      <c:pt idx="257">
                        <c:v>25.69998</c:v>
                      </c:pt>
                      <c:pt idx="258">
                        <c:v>25.799980000000001</c:v>
                      </c:pt>
                      <c:pt idx="259">
                        <c:v>25.899979999999999</c:v>
                      </c:pt>
                      <c:pt idx="260">
                        <c:v>25.999979999999997</c:v>
                      </c:pt>
                      <c:pt idx="261">
                        <c:v>26.099979999999999</c:v>
                      </c:pt>
                      <c:pt idx="262">
                        <c:v>26.199979999999996</c:v>
                      </c:pt>
                      <c:pt idx="263">
                        <c:v>26.299980000000001</c:v>
                      </c:pt>
                      <c:pt idx="264">
                        <c:v>26.399979999999996</c:v>
                      </c:pt>
                      <c:pt idx="265">
                        <c:v>26.499980000000001</c:v>
                      </c:pt>
                      <c:pt idx="266">
                        <c:v>26.599979999999999</c:v>
                      </c:pt>
                      <c:pt idx="267">
                        <c:v>26.69998</c:v>
                      </c:pt>
                      <c:pt idx="268">
                        <c:v>26.799979999999998</c:v>
                      </c:pt>
                      <c:pt idx="269">
                        <c:v>26.899979999999999</c:v>
                      </c:pt>
                      <c:pt idx="270">
                        <c:v>26.999979999999997</c:v>
                      </c:pt>
                      <c:pt idx="271">
                        <c:v>27.099979999999999</c:v>
                      </c:pt>
                      <c:pt idx="272">
                        <c:v>27.19998</c:v>
                      </c:pt>
                      <c:pt idx="273">
                        <c:v>27.299980000000001</c:v>
                      </c:pt>
                      <c:pt idx="274">
                        <c:v>27.399979999999999</c:v>
                      </c:pt>
                      <c:pt idx="275">
                        <c:v>27.499980000000001</c:v>
                      </c:pt>
                      <c:pt idx="276">
                        <c:v>27.599979999999999</c:v>
                      </c:pt>
                      <c:pt idx="277">
                        <c:v>27.69998</c:v>
                      </c:pt>
                      <c:pt idx="278">
                        <c:v>27.799979999999998</c:v>
                      </c:pt>
                      <c:pt idx="279">
                        <c:v>27.899980000000003</c:v>
                      </c:pt>
                      <c:pt idx="280">
                        <c:v>27.999979999999997</c:v>
                      </c:pt>
                      <c:pt idx="281">
                        <c:v>28.099980000000002</c:v>
                      </c:pt>
                      <c:pt idx="282">
                        <c:v>28.19998</c:v>
                      </c:pt>
                      <c:pt idx="283">
                        <c:v>28.299980000000001</c:v>
                      </c:pt>
                      <c:pt idx="284">
                        <c:v>28.399979999999999</c:v>
                      </c:pt>
                      <c:pt idx="285">
                        <c:v>28.499979999999997</c:v>
                      </c:pt>
                      <c:pt idx="286">
                        <c:v>28.599979999999999</c:v>
                      </c:pt>
                      <c:pt idx="287">
                        <c:v>28.699979999999996</c:v>
                      </c:pt>
                      <c:pt idx="288">
                        <c:v>28.799980000000001</c:v>
                      </c:pt>
                      <c:pt idx="289">
                        <c:v>28.899979999999996</c:v>
                      </c:pt>
                      <c:pt idx="290">
                        <c:v>28.999969999999998</c:v>
                      </c:pt>
                      <c:pt idx="291">
                        <c:v>29.099970000000003</c:v>
                      </c:pt>
                      <c:pt idx="292">
                        <c:v>29.199969999999997</c:v>
                      </c:pt>
                      <c:pt idx="293">
                        <c:v>29.299970000000002</c:v>
                      </c:pt>
                      <c:pt idx="294">
                        <c:v>29.39997</c:v>
                      </c:pt>
                      <c:pt idx="295">
                        <c:v>29.499970000000001</c:v>
                      </c:pt>
                      <c:pt idx="296">
                        <c:v>29.599969999999999</c:v>
                      </c:pt>
                      <c:pt idx="297">
                        <c:v>29.69997</c:v>
                      </c:pt>
                      <c:pt idx="298">
                        <c:v>29.799969999999998</c:v>
                      </c:pt>
                      <c:pt idx="299">
                        <c:v>29.89997</c:v>
                      </c:pt>
                      <c:pt idx="300">
                        <c:v>29.999970000000001</c:v>
                      </c:pt>
                      <c:pt idx="301">
                        <c:v>30.099969999999995</c:v>
                      </c:pt>
                      <c:pt idx="302">
                        <c:v>30.199969999999997</c:v>
                      </c:pt>
                      <c:pt idx="303">
                        <c:v>30.299969999999998</c:v>
                      </c:pt>
                      <c:pt idx="304">
                        <c:v>30.39997</c:v>
                      </c:pt>
                      <c:pt idx="305">
                        <c:v>30.499970000000001</c:v>
                      </c:pt>
                      <c:pt idx="306">
                        <c:v>30.599970000000003</c:v>
                      </c:pt>
                      <c:pt idx="307">
                        <c:v>30.699969999999997</c:v>
                      </c:pt>
                      <c:pt idx="308">
                        <c:v>30.799969999999998</c:v>
                      </c:pt>
                      <c:pt idx="309">
                        <c:v>30.89997</c:v>
                      </c:pt>
                      <c:pt idx="310">
                        <c:v>30.999970000000001</c:v>
                      </c:pt>
                      <c:pt idx="311">
                        <c:v>31.099969999999995</c:v>
                      </c:pt>
                      <c:pt idx="312">
                        <c:v>31.199970000000004</c:v>
                      </c:pt>
                      <c:pt idx="313">
                        <c:v>31.299969999999998</c:v>
                      </c:pt>
                      <c:pt idx="314">
                        <c:v>31.39997</c:v>
                      </c:pt>
                      <c:pt idx="315">
                        <c:v>31.499970000000001</c:v>
                      </c:pt>
                      <c:pt idx="316">
                        <c:v>31.599970000000003</c:v>
                      </c:pt>
                      <c:pt idx="317">
                        <c:v>31.699969999999997</c:v>
                      </c:pt>
                      <c:pt idx="318">
                        <c:v>31.799969999999998</c:v>
                      </c:pt>
                      <c:pt idx="319">
                        <c:v>31.89997</c:v>
                      </c:pt>
                      <c:pt idx="320">
                        <c:v>31.999970000000001</c:v>
                      </c:pt>
                      <c:pt idx="321">
                        <c:v>32.099969999999999</c:v>
                      </c:pt>
                      <c:pt idx="322">
                        <c:v>32.199970000000008</c:v>
                      </c:pt>
                      <c:pt idx="323">
                        <c:v>32.299970000000002</c:v>
                      </c:pt>
                      <c:pt idx="324">
                        <c:v>32.399970000000003</c:v>
                      </c:pt>
                      <c:pt idx="325">
                        <c:v>32.499970000000005</c:v>
                      </c:pt>
                      <c:pt idx="326">
                        <c:v>32.599969999999999</c:v>
                      </c:pt>
                      <c:pt idx="327">
                        <c:v>32.69997</c:v>
                      </c:pt>
                      <c:pt idx="328">
                        <c:v>32.799970000000002</c:v>
                      </c:pt>
                      <c:pt idx="329">
                        <c:v>32.899970000000003</c:v>
                      </c:pt>
                      <c:pt idx="330">
                        <c:v>32.999970000000005</c:v>
                      </c:pt>
                      <c:pt idx="331">
                        <c:v>33.099970000000006</c:v>
                      </c:pt>
                      <c:pt idx="332">
                        <c:v>33.19997</c:v>
                      </c:pt>
                      <c:pt idx="333">
                        <c:v>33.299970000000002</c:v>
                      </c:pt>
                      <c:pt idx="334">
                        <c:v>33.399970000000003</c:v>
                      </c:pt>
                      <c:pt idx="335">
                        <c:v>33.499970000000005</c:v>
                      </c:pt>
                      <c:pt idx="336">
                        <c:v>33.599969999999999</c:v>
                      </c:pt>
                      <c:pt idx="337">
                        <c:v>33.699970000000008</c:v>
                      </c:pt>
                      <c:pt idx="338">
                        <c:v>33.799970000000002</c:v>
                      </c:pt>
                      <c:pt idx="339">
                        <c:v>33.899970000000003</c:v>
                      </c:pt>
                      <c:pt idx="340">
                        <c:v>33.999970000000005</c:v>
                      </c:pt>
                      <c:pt idx="341">
                        <c:v>34.099970000000006</c:v>
                      </c:pt>
                      <c:pt idx="342">
                        <c:v>34.19997</c:v>
                      </c:pt>
                      <c:pt idx="343">
                        <c:v>34.299970000000002</c:v>
                      </c:pt>
                      <c:pt idx="344">
                        <c:v>34.399970000000003</c:v>
                      </c:pt>
                      <c:pt idx="345">
                        <c:v>34.499970000000005</c:v>
                      </c:pt>
                      <c:pt idx="346">
                        <c:v>34.599969999999999</c:v>
                      </c:pt>
                      <c:pt idx="347">
                        <c:v>34.699970000000008</c:v>
                      </c:pt>
                      <c:pt idx="348">
                        <c:v>34.799970000000002</c:v>
                      </c:pt>
                      <c:pt idx="349">
                        <c:v>34.899970000000003</c:v>
                      </c:pt>
                      <c:pt idx="350">
                        <c:v>34.999970000000005</c:v>
                      </c:pt>
                      <c:pt idx="351">
                        <c:v>35.099969999999999</c:v>
                      </c:pt>
                      <c:pt idx="352">
                        <c:v>35.19997</c:v>
                      </c:pt>
                      <c:pt idx="353">
                        <c:v>35.299970000000002</c:v>
                      </c:pt>
                      <c:pt idx="354">
                        <c:v>35.399970000000003</c:v>
                      </c:pt>
                      <c:pt idx="355">
                        <c:v>35.499970000000005</c:v>
                      </c:pt>
                      <c:pt idx="356">
                        <c:v>35.599970000000006</c:v>
                      </c:pt>
                      <c:pt idx="357">
                        <c:v>35.69997</c:v>
                      </c:pt>
                      <c:pt idx="358">
                        <c:v>35.799970000000002</c:v>
                      </c:pt>
                      <c:pt idx="359">
                        <c:v>35.899970000000003</c:v>
                      </c:pt>
                      <c:pt idx="360">
                        <c:v>35.999970000000005</c:v>
                      </c:pt>
                      <c:pt idx="361">
                        <c:v>36.099969999999999</c:v>
                      </c:pt>
                      <c:pt idx="362">
                        <c:v>36.199970000000008</c:v>
                      </c:pt>
                      <c:pt idx="363">
                        <c:v>36.299970000000002</c:v>
                      </c:pt>
                      <c:pt idx="364">
                        <c:v>36.399970000000003</c:v>
                      </c:pt>
                      <c:pt idx="365">
                        <c:v>36.499970000000005</c:v>
                      </c:pt>
                      <c:pt idx="366">
                        <c:v>36.599970000000006</c:v>
                      </c:pt>
                      <c:pt idx="367">
                        <c:v>36.69997</c:v>
                      </c:pt>
                      <c:pt idx="368">
                        <c:v>36.799970000000002</c:v>
                      </c:pt>
                      <c:pt idx="369">
                        <c:v>36.899970000000003</c:v>
                      </c:pt>
                      <c:pt idx="370">
                        <c:v>36.999970000000005</c:v>
                      </c:pt>
                      <c:pt idx="371">
                        <c:v>37.099969999999999</c:v>
                      </c:pt>
                      <c:pt idx="372">
                        <c:v>37.199970000000008</c:v>
                      </c:pt>
                      <c:pt idx="373">
                        <c:v>37.299970000000002</c:v>
                      </c:pt>
                      <c:pt idx="374">
                        <c:v>37.399970000000003</c:v>
                      </c:pt>
                      <c:pt idx="375">
                        <c:v>37.499970000000005</c:v>
                      </c:pt>
                      <c:pt idx="376">
                        <c:v>37.599969999999999</c:v>
                      </c:pt>
                      <c:pt idx="377">
                        <c:v>37.69997</c:v>
                      </c:pt>
                      <c:pt idx="378">
                        <c:v>37.799970000000002</c:v>
                      </c:pt>
                      <c:pt idx="379">
                        <c:v>37.899970000000003</c:v>
                      </c:pt>
                      <c:pt idx="380">
                        <c:v>37.999970000000005</c:v>
                      </c:pt>
                      <c:pt idx="381">
                        <c:v>38.099980000000002</c:v>
                      </c:pt>
                      <c:pt idx="382">
                        <c:v>38.199980000000011</c:v>
                      </c:pt>
                      <c:pt idx="383">
                        <c:v>38.299980000000005</c:v>
                      </c:pt>
                      <c:pt idx="384">
                        <c:v>38.399979999999999</c:v>
                      </c:pt>
                      <c:pt idx="385">
                        <c:v>38.499980000000001</c:v>
                      </c:pt>
                      <c:pt idx="386">
                        <c:v>38.599989999999998</c:v>
                      </c:pt>
                      <c:pt idx="387">
                        <c:v>38.699990000000007</c:v>
                      </c:pt>
                      <c:pt idx="388">
                        <c:v>38.799990000000008</c:v>
                      </c:pt>
                      <c:pt idx="389">
                        <c:v>38.899990000000003</c:v>
                      </c:pt>
                      <c:pt idx="390">
                        <c:v>39</c:v>
                      </c:pt>
                      <c:pt idx="391">
                        <c:v>39.1</c:v>
                      </c:pt>
                      <c:pt idx="392">
                        <c:v>39.200000000000003</c:v>
                      </c:pt>
                      <c:pt idx="393">
                        <c:v>39.300000000000004</c:v>
                      </c:pt>
                      <c:pt idx="394">
                        <c:v>39.400010000000002</c:v>
                      </c:pt>
                      <c:pt idx="395">
                        <c:v>39.500010000000003</c:v>
                      </c:pt>
                      <c:pt idx="396">
                        <c:v>39.600009999999997</c:v>
                      </c:pt>
                      <c:pt idx="397">
                        <c:v>39.700010000000006</c:v>
                      </c:pt>
                      <c:pt idx="398">
                        <c:v>39.80001</c:v>
                      </c:pt>
                      <c:pt idx="399">
                        <c:v>39.900020000000005</c:v>
                      </c:pt>
                      <c:pt idx="400">
                        <c:v>40.000019999999999</c:v>
                      </c:pt>
                      <c:pt idx="401">
                        <c:v>40.100020000000001</c:v>
                      </c:pt>
                      <c:pt idx="402">
                        <c:v>40.200020000000009</c:v>
                      </c:pt>
                      <c:pt idx="403">
                        <c:v>40.300030000000007</c:v>
                      </c:pt>
                      <c:pt idx="404">
                        <c:v>40.400030000000001</c:v>
                      </c:pt>
                      <c:pt idx="405">
                        <c:v>40.500030000000002</c:v>
                      </c:pt>
                      <c:pt idx="406">
                        <c:v>40.600029999999997</c:v>
                      </c:pt>
                      <c:pt idx="407">
                        <c:v>40.700040000000008</c:v>
                      </c:pt>
                      <c:pt idx="408">
                        <c:v>40.800040000000003</c:v>
                      </c:pt>
                      <c:pt idx="409">
                        <c:v>40.900040000000004</c:v>
                      </c:pt>
                      <c:pt idx="410">
                        <c:v>41.000039999999998</c:v>
                      </c:pt>
                      <c:pt idx="411">
                        <c:v>41.100040000000007</c:v>
                      </c:pt>
                      <c:pt idx="412">
                        <c:v>41.200050000000005</c:v>
                      </c:pt>
                      <c:pt idx="413">
                        <c:v>41.300050000000006</c:v>
                      </c:pt>
                      <c:pt idx="414">
                        <c:v>41.40005</c:v>
                      </c:pt>
                      <c:pt idx="415">
                        <c:v>41.500050000000002</c:v>
                      </c:pt>
                      <c:pt idx="416">
                        <c:v>41.600059999999999</c:v>
                      </c:pt>
                      <c:pt idx="417">
                        <c:v>41.700060000000008</c:v>
                      </c:pt>
                      <c:pt idx="418">
                        <c:v>41.800060000000002</c:v>
                      </c:pt>
                      <c:pt idx="419">
                        <c:v>41.900060000000003</c:v>
                      </c:pt>
                      <c:pt idx="420">
                        <c:v>42.000070000000001</c:v>
                      </c:pt>
                      <c:pt idx="421">
                        <c:v>42.100070000000002</c:v>
                      </c:pt>
                      <c:pt idx="422">
                        <c:v>42.200070000000004</c:v>
                      </c:pt>
                      <c:pt idx="423">
                        <c:v>42.300070000000005</c:v>
                      </c:pt>
                      <c:pt idx="424">
                        <c:v>42.400069999999999</c:v>
                      </c:pt>
                      <c:pt idx="425">
                        <c:v>42.500079999999997</c:v>
                      </c:pt>
                      <c:pt idx="426">
                        <c:v>42.600080000000005</c:v>
                      </c:pt>
                      <c:pt idx="427">
                        <c:v>42.700080000000007</c:v>
                      </c:pt>
                      <c:pt idx="428">
                        <c:v>42.800080000000001</c:v>
                      </c:pt>
                      <c:pt idx="429">
                        <c:v>42.900090000000006</c:v>
                      </c:pt>
                      <c:pt idx="430">
                        <c:v>43.00009</c:v>
                      </c:pt>
                      <c:pt idx="431">
                        <c:v>43.100090000000009</c:v>
                      </c:pt>
                      <c:pt idx="432">
                        <c:v>43.200090000000003</c:v>
                      </c:pt>
                      <c:pt idx="433">
                        <c:v>43.300090000000004</c:v>
                      </c:pt>
                      <c:pt idx="434">
                        <c:v>43.400100000000002</c:v>
                      </c:pt>
                      <c:pt idx="435">
                        <c:v>43.500100000000003</c:v>
                      </c:pt>
                      <c:pt idx="436">
                        <c:v>43.600100000000005</c:v>
                      </c:pt>
                      <c:pt idx="437">
                        <c:v>43.700100000000006</c:v>
                      </c:pt>
                      <c:pt idx="438">
                        <c:v>43.800110000000004</c:v>
                      </c:pt>
                      <c:pt idx="439">
                        <c:v>43.900109999999998</c:v>
                      </c:pt>
                      <c:pt idx="440">
                        <c:v>44.000109999999999</c:v>
                      </c:pt>
                      <c:pt idx="441">
                        <c:v>44.100110000000008</c:v>
                      </c:pt>
                      <c:pt idx="442">
                        <c:v>44.200120000000005</c:v>
                      </c:pt>
                      <c:pt idx="443">
                        <c:v>44.300120000000007</c:v>
                      </c:pt>
                      <c:pt idx="444">
                        <c:v>44.400120000000001</c:v>
                      </c:pt>
                      <c:pt idx="445">
                        <c:v>44.500119999999995</c:v>
                      </c:pt>
                      <c:pt idx="446">
                        <c:v>44.600120000000004</c:v>
                      </c:pt>
                      <c:pt idx="447">
                        <c:v>44.700130000000001</c:v>
                      </c:pt>
                      <c:pt idx="448">
                        <c:v>44.800130000000003</c:v>
                      </c:pt>
                      <c:pt idx="449">
                        <c:v>44.900130000000004</c:v>
                      </c:pt>
                      <c:pt idx="450">
                        <c:v>45.000129999999999</c:v>
                      </c:pt>
                      <c:pt idx="451">
                        <c:v>45.10014000000001</c:v>
                      </c:pt>
                      <c:pt idx="452">
                        <c:v>45.200140000000005</c:v>
                      </c:pt>
                      <c:pt idx="453">
                        <c:v>45.300139999999999</c:v>
                      </c:pt>
                      <c:pt idx="454">
                        <c:v>45.40014</c:v>
                      </c:pt>
                      <c:pt idx="455">
                        <c:v>45.500149999999998</c:v>
                      </c:pt>
                      <c:pt idx="456">
                        <c:v>45.600150000000006</c:v>
                      </c:pt>
                      <c:pt idx="457">
                        <c:v>45.700150000000008</c:v>
                      </c:pt>
                      <c:pt idx="458">
                        <c:v>45.800150000000002</c:v>
                      </c:pt>
                      <c:pt idx="459">
                        <c:v>45.900149999999996</c:v>
                      </c:pt>
                      <c:pt idx="460">
                        <c:v>46.000160000000001</c:v>
                      </c:pt>
                      <c:pt idx="461">
                        <c:v>46.100160000000002</c:v>
                      </c:pt>
                      <c:pt idx="462">
                        <c:v>46.200160000000004</c:v>
                      </c:pt>
                      <c:pt idx="463">
                        <c:v>46.300160000000005</c:v>
                      </c:pt>
                      <c:pt idx="464">
                        <c:v>46.400170000000003</c:v>
                      </c:pt>
                      <c:pt idx="465">
                        <c:v>46.500169999999997</c:v>
                      </c:pt>
                      <c:pt idx="466">
                        <c:v>46.600170000000006</c:v>
                      </c:pt>
                      <c:pt idx="467">
                        <c:v>46.70017</c:v>
                      </c:pt>
                      <c:pt idx="468">
                        <c:v>46.800170000000001</c:v>
                      </c:pt>
                      <c:pt idx="469">
                        <c:v>46.900179999999999</c:v>
                      </c:pt>
                      <c:pt idx="470">
                        <c:v>47.00018</c:v>
                      </c:pt>
                      <c:pt idx="471">
                        <c:v>47.100180000000009</c:v>
                      </c:pt>
                      <c:pt idx="472">
                        <c:v>47.200180000000003</c:v>
                      </c:pt>
                      <c:pt idx="473">
                        <c:v>47.300190000000001</c:v>
                      </c:pt>
                      <c:pt idx="474">
                        <c:v>47.400190000000002</c:v>
                      </c:pt>
                      <c:pt idx="475">
                        <c:v>47.500190000000003</c:v>
                      </c:pt>
                      <c:pt idx="476">
                        <c:v>47.600190000000005</c:v>
                      </c:pt>
                      <c:pt idx="477">
                        <c:v>47.700200000000002</c:v>
                      </c:pt>
                      <c:pt idx="478">
                        <c:v>47.800200000000004</c:v>
                      </c:pt>
                      <c:pt idx="479">
                        <c:v>47.900199999999998</c:v>
                      </c:pt>
                      <c:pt idx="480">
                        <c:v>48.000200000000007</c:v>
                      </c:pt>
                      <c:pt idx="481">
                        <c:v>48.100200000000001</c:v>
                      </c:pt>
                      <c:pt idx="482">
                        <c:v>48.200210000000006</c:v>
                      </c:pt>
                      <c:pt idx="483">
                        <c:v>48.30021</c:v>
                      </c:pt>
                      <c:pt idx="484">
                        <c:v>48.400210000000001</c:v>
                      </c:pt>
                      <c:pt idx="485">
                        <c:v>48.50021000000001</c:v>
                      </c:pt>
                      <c:pt idx="486">
                        <c:v>48.600220000000007</c:v>
                      </c:pt>
                      <c:pt idx="487">
                        <c:v>48.700220000000002</c:v>
                      </c:pt>
                      <c:pt idx="488">
                        <c:v>48.800220000000003</c:v>
                      </c:pt>
                      <c:pt idx="489">
                        <c:v>48.900219999999997</c:v>
                      </c:pt>
                      <c:pt idx="490">
                        <c:v>49.000230000000009</c:v>
                      </c:pt>
                      <c:pt idx="491">
                        <c:v>49.100230000000003</c:v>
                      </c:pt>
                      <c:pt idx="492">
                        <c:v>49.200230000000005</c:v>
                      </c:pt>
                      <c:pt idx="493">
                        <c:v>49.300229999999999</c:v>
                      </c:pt>
                      <c:pt idx="494">
                        <c:v>49.400230000000001</c:v>
                      </c:pt>
                      <c:pt idx="495">
                        <c:v>49.500240000000005</c:v>
                      </c:pt>
                      <c:pt idx="496">
                        <c:v>49.600240000000007</c:v>
                      </c:pt>
                      <c:pt idx="497">
                        <c:v>49.700240000000001</c:v>
                      </c:pt>
                      <c:pt idx="498">
                        <c:v>49.800240000000002</c:v>
                      </c:pt>
                      <c:pt idx="499">
                        <c:v>49.90025</c:v>
                      </c:pt>
                      <c:pt idx="500">
                        <c:v>50.000250000000008</c:v>
                      </c:pt>
                      <c:pt idx="501">
                        <c:v>50.100250000000003</c:v>
                      </c:pt>
                      <c:pt idx="502">
                        <c:v>50.200250000000004</c:v>
                      </c:pt>
                      <c:pt idx="503">
                        <c:v>50.300260000000002</c:v>
                      </c:pt>
                      <c:pt idx="504">
                        <c:v>50.400260000000003</c:v>
                      </c:pt>
                      <c:pt idx="505">
                        <c:v>50.500260000000004</c:v>
                      </c:pt>
                      <c:pt idx="506">
                        <c:v>50.600260000000006</c:v>
                      </c:pt>
                      <c:pt idx="507">
                        <c:v>50.70026</c:v>
                      </c:pt>
                      <c:pt idx="508">
                        <c:v>50.800269999999998</c:v>
                      </c:pt>
                      <c:pt idx="509">
                        <c:v>50.900269999999999</c:v>
                      </c:pt>
                      <c:pt idx="510">
                        <c:v>51.000270000000008</c:v>
                      </c:pt>
                      <c:pt idx="511">
                        <c:v>51.100270000000002</c:v>
                      </c:pt>
                      <c:pt idx="512">
                        <c:v>51.200280000000006</c:v>
                      </c:pt>
                      <c:pt idx="513">
                        <c:v>51.300280000000001</c:v>
                      </c:pt>
                      <c:pt idx="514">
                        <c:v>51.400279999999995</c:v>
                      </c:pt>
                      <c:pt idx="515">
                        <c:v>51.500280000000004</c:v>
                      </c:pt>
                      <c:pt idx="516">
                        <c:v>51.600280000000005</c:v>
                      </c:pt>
                      <c:pt idx="517">
                        <c:v>51.700290000000003</c:v>
                      </c:pt>
                      <c:pt idx="518">
                        <c:v>51.800290000000004</c:v>
                      </c:pt>
                      <c:pt idx="519">
                        <c:v>51.900290000000005</c:v>
                      </c:pt>
                      <c:pt idx="520">
                        <c:v>52.000290000000007</c:v>
                      </c:pt>
                      <c:pt idx="521">
                        <c:v>52.100300000000004</c:v>
                      </c:pt>
                      <c:pt idx="522">
                        <c:v>52.200299999999999</c:v>
                      </c:pt>
                      <c:pt idx="523">
                        <c:v>52.3003</c:v>
                      </c:pt>
                      <c:pt idx="524">
                        <c:v>52.400300000000009</c:v>
                      </c:pt>
                      <c:pt idx="525">
                        <c:v>52.500310000000006</c:v>
                      </c:pt>
                      <c:pt idx="526">
                        <c:v>52.600310000000007</c:v>
                      </c:pt>
                      <c:pt idx="527">
                        <c:v>52.700310000000002</c:v>
                      </c:pt>
                      <c:pt idx="528">
                        <c:v>52.800309999999996</c:v>
                      </c:pt>
                      <c:pt idx="529">
                        <c:v>52.900310000000005</c:v>
                      </c:pt>
                      <c:pt idx="530">
                        <c:v>53.000320000000002</c:v>
                      </c:pt>
                      <c:pt idx="531">
                        <c:v>53.100320000000004</c:v>
                      </c:pt>
                      <c:pt idx="532">
                        <c:v>53.200320000000005</c:v>
                      </c:pt>
                      <c:pt idx="533">
                        <c:v>53.300319999999999</c:v>
                      </c:pt>
                      <c:pt idx="534">
                        <c:v>53.400329999999997</c:v>
                      </c:pt>
                      <c:pt idx="535">
                        <c:v>53.500330000000005</c:v>
                      </c:pt>
                      <c:pt idx="536">
                        <c:v>53.60033</c:v>
                      </c:pt>
                      <c:pt idx="537">
                        <c:v>53.700330000000001</c:v>
                      </c:pt>
                      <c:pt idx="538">
                        <c:v>53.800339999999998</c:v>
                      </c:pt>
                      <c:pt idx="539">
                        <c:v>53.900340000000007</c:v>
                      </c:pt>
                      <c:pt idx="540">
                        <c:v>54.000340000000008</c:v>
                      </c:pt>
                      <c:pt idx="541">
                        <c:v>54.100340000000003</c:v>
                      </c:pt>
                      <c:pt idx="542">
                        <c:v>54.200339999999997</c:v>
                      </c:pt>
                      <c:pt idx="543">
                        <c:v>54.300350000000002</c:v>
                      </c:pt>
                      <c:pt idx="544">
                        <c:v>54.400350000000003</c:v>
                      </c:pt>
                      <c:pt idx="545">
                        <c:v>54.500350000000005</c:v>
                      </c:pt>
                      <c:pt idx="546">
                        <c:v>54.600350000000006</c:v>
                      </c:pt>
                      <c:pt idx="547">
                        <c:v>54.700360000000003</c:v>
                      </c:pt>
                      <c:pt idx="548">
                        <c:v>54.800359999999998</c:v>
                      </c:pt>
                      <c:pt idx="549">
                        <c:v>54.900360000000006</c:v>
                      </c:pt>
                      <c:pt idx="550">
                        <c:v>55.000360000000001</c:v>
                      </c:pt>
                      <c:pt idx="551">
                        <c:v>55.100360000000002</c:v>
                      </c:pt>
                      <c:pt idx="552">
                        <c:v>55.200369999999999</c:v>
                      </c:pt>
                      <c:pt idx="553">
                        <c:v>55.300370000000001</c:v>
                      </c:pt>
                      <c:pt idx="554">
                        <c:v>55.400370000000009</c:v>
                      </c:pt>
                      <c:pt idx="555">
                        <c:v>55.500370000000004</c:v>
                      </c:pt>
                      <c:pt idx="556">
                        <c:v>55.600380000000001</c:v>
                      </c:pt>
                      <c:pt idx="557">
                        <c:v>55.700380000000003</c:v>
                      </c:pt>
                      <c:pt idx="558">
                        <c:v>55.800379999999997</c:v>
                      </c:pt>
                      <c:pt idx="559">
                        <c:v>55.900380000000006</c:v>
                      </c:pt>
                      <c:pt idx="560">
                        <c:v>56.000390000000003</c:v>
                      </c:pt>
                      <c:pt idx="561">
                        <c:v>56.100390000000004</c:v>
                      </c:pt>
                      <c:pt idx="562">
                        <c:v>56.200389999999999</c:v>
                      </c:pt>
                      <c:pt idx="563">
                        <c:v>56.300390000000007</c:v>
                      </c:pt>
                      <c:pt idx="564">
                        <c:v>56.400390000000002</c:v>
                      </c:pt>
                      <c:pt idx="565">
                        <c:v>56.500400000000006</c:v>
                      </c:pt>
                      <c:pt idx="566">
                        <c:v>56.6004</c:v>
                      </c:pt>
                      <c:pt idx="567">
                        <c:v>56.700400000000002</c:v>
                      </c:pt>
                      <c:pt idx="568">
                        <c:v>56.80040000000001</c:v>
                      </c:pt>
                      <c:pt idx="569">
                        <c:v>56.900410000000008</c:v>
                      </c:pt>
                      <c:pt idx="570">
                        <c:v>57.000410000000002</c:v>
                      </c:pt>
                      <c:pt idx="571">
                        <c:v>57.100410000000004</c:v>
                      </c:pt>
                      <c:pt idx="572">
                        <c:v>57.200409999999998</c:v>
                      </c:pt>
                      <c:pt idx="573">
                        <c:v>57.300420000000003</c:v>
                      </c:pt>
                      <c:pt idx="574">
                        <c:v>57.400420000000004</c:v>
                      </c:pt>
                      <c:pt idx="575">
                        <c:v>57.500420000000005</c:v>
                      </c:pt>
                      <c:pt idx="576">
                        <c:v>57.60042</c:v>
                      </c:pt>
                      <c:pt idx="577">
                        <c:v>57.700420000000001</c:v>
                      </c:pt>
                      <c:pt idx="578">
                        <c:v>57.800429999999999</c:v>
                      </c:pt>
                      <c:pt idx="579">
                        <c:v>57.900430000000007</c:v>
                      </c:pt>
                      <c:pt idx="580">
                        <c:v>58.000430000000001</c:v>
                      </c:pt>
                      <c:pt idx="581">
                        <c:v>58.100430000000003</c:v>
                      </c:pt>
                      <c:pt idx="582">
                        <c:v>58.20044</c:v>
                      </c:pt>
                      <c:pt idx="583">
                        <c:v>58.300440000000009</c:v>
                      </c:pt>
                      <c:pt idx="584">
                        <c:v>58.400440000000003</c:v>
                      </c:pt>
                      <c:pt idx="585">
                        <c:v>58.500440000000005</c:v>
                      </c:pt>
                      <c:pt idx="586">
                        <c:v>58.600439999999999</c:v>
                      </c:pt>
                      <c:pt idx="587">
                        <c:v>58.700450000000004</c:v>
                      </c:pt>
                      <c:pt idx="588">
                        <c:v>58.800450000000005</c:v>
                      </c:pt>
                      <c:pt idx="589">
                        <c:v>58.900450000000006</c:v>
                      </c:pt>
                      <c:pt idx="590">
                        <c:v>59.000450000000001</c:v>
                      </c:pt>
                      <c:pt idx="591">
                        <c:v>59.100459999999998</c:v>
                      </c:pt>
                      <c:pt idx="592">
                        <c:v>59.20046</c:v>
                      </c:pt>
                      <c:pt idx="593">
                        <c:v>59.300460000000008</c:v>
                      </c:pt>
                      <c:pt idx="594">
                        <c:v>59.400460000000002</c:v>
                      </c:pt>
                      <c:pt idx="595">
                        <c:v>59.500470000000007</c:v>
                      </c:pt>
                      <c:pt idx="596">
                        <c:v>59.600470000000001</c:v>
                      </c:pt>
                      <c:pt idx="597">
                        <c:v>59.700469999999996</c:v>
                      </c:pt>
                      <c:pt idx="598">
                        <c:v>59.800470000000004</c:v>
                      </c:pt>
                      <c:pt idx="599">
                        <c:v>59.900470000000006</c:v>
                      </c:pt>
                      <c:pt idx="600">
                        <c:v>60.000480000000003</c:v>
                      </c:pt>
                      <c:pt idx="601">
                        <c:v>60.100480000000005</c:v>
                      </c:pt>
                      <c:pt idx="602">
                        <c:v>60.200479999999999</c:v>
                      </c:pt>
                      <c:pt idx="603">
                        <c:v>60.300480000000007</c:v>
                      </c:pt>
                      <c:pt idx="604">
                        <c:v>60.400490000000005</c:v>
                      </c:pt>
                      <c:pt idx="605">
                        <c:v>60.500489999999999</c:v>
                      </c:pt>
                      <c:pt idx="606">
                        <c:v>60.600490000000001</c:v>
                      </c:pt>
                      <c:pt idx="607">
                        <c:v>60.700490000000002</c:v>
                      </c:pt>
                      <c:pt idx="608">
                        <c:v>60.800500000000007</c:v>
                      </c:pt>
                      <c:pt idx="609">
                        <c:v>60.900500000000008</c:v>
                      </c:pt>
                      <c:pt idx="610">
                        <c:v>61.000500000000002</c:v>
                      </c:pt>
                      <c:pt idx="611">
                        <c:v>61.100499999999997</c:v>
                      </c:pt>
                      <c:pt idx="612">
                        <c:v>61.200500000000005</c:v>
                      </c:pt>
                      <c:pt idx="613">
                        <c:v>61.300510000000003</c:v>
                      </c:pt>
                      <c:pt idx="614">
                        <c:v>61.400510000000004</c:v>
                      </c:pt>
                      <c:pt idx="615">
                        <c:v>61.500510000000006</c:v>
                      </c:pt>
                      <c:pt idx="616">
                        <c:v>61.60051</c:v>
                      </c:pt>
                      <c:pt idx="617">
                        <c:v>61.700519999999997</c:v>
                      </c:pt>
                      <c:pt idx="618">
                        <c:v>61.800520000000006</c:v>
                      </c:pt>
                      <c:pt idx="619">
                        <c:v>61.90052</c:v>
                      </c:pt>
                      <c:pt idx="620">
                        <c:v>62.000520000000009</c:v>
                      </c:pt>
                      <c:pt idx="621">
                        <c:v>62.100530000000006</c:v>
                      </c:pt>
                      <c:pt idx="622">
                        <c:v>62.200530000000001</c:v>
                      </c:pt>
                      <c:pt idx="623">
                        <c:v>62.300530000000009</c:v>
                      </c:pt>
                      <c:pt idx="624">
                        <c:v>62.400530000000003</c:v>
                      </c:pt>
                      <c:pt idx="625">
                        <c:v>62.500529999999998</c:v>
                      </c:pt>
                      <c:pt idx="626">
                        <c:v>62.600539999999995</c:v>
                      </c:pt>
                      <c:pt idx="627">
                        <c:v>62.700540000000004</c:v>
                      </c:pt>
                      <c:pt idx="628">
                        <c:v>62.800539999999998</c:v>
                      </c:pt>
                      <c:pt idx="629">
                        <c:v>62.900540000000007</c:v>
                      </c:pt>
                      <c:pt idx="630">
                        <c:v>63.000550000000004</c:v>
                      </c:pt>
                      <c:pt idx="631">
                        <c:v>63.100549999999998</c:v>
                      </c:pt>
                      <c:pt idx="632">
                        <c:v>63.200550000000007</c:v>
                      </c:pt>
                      <c:pt idx="633">
                        <c:v>63.300550000000001</c:v>
                      </c:pt>
                      <c:pt idx="634">
                        <c:v>63.400549999999996</c:v>
                      </c:pt>
                      <c:pt idx="635">
                        <c:v>63.500560000000007</c:v>
                      </c:pt>
                      <c:pt idx="636">
                        <c:v>63.600560000000002</c:v>
                      </c:pt>
                      <c:pt idx="637">
                        <c:v>63.70056000000001</c:v>
                      </c:pt>
                      <c:pt idx="638">
                        <c:v>63.800560000000004</c:v>
                      </c:pt>
                      <c:pt idx="639">
                        <c:v>63.900570000000002</c:v>
                      </c:pt>
                      <c:pt idx="640">
                        <c:v>64.000569999999996</c:v>
                      </c:pt>
                      <c:pt idx="641">
                        <c:v>64.100570000000005</c:v>
                      </c:pt>
                      <c:pt idx="642">
                        <c:v>64.200570000000013</c:v>
                      </c:pt>
                      <c:pt idx="643">
                        <c:v>64.300580000000011</c:v>
                      </c:pt>
                      <c:pt idx="644">
                        <c:v>64.400580000000005</c:v>
                      </c:pt>
                      <c:pt idx="645">
                        <c:v>64.500579999999999</c:v>
                      </c:pt>
                      <c:pt idx="646">
                        <c:v>64.600579999999994</c:v>
                      </c:pt>
                      <c:pt idx="647">
                        <c:v>64.700580000000002</c:v>
                      </c:pt>
                      <c:pt idx="648">
                        <c:v>64.80059</c:v>
                      </c:pt>
                      <c:pt idx="649">
                        <c:v>64.900590000000008</c:v>
                      </c:pt>
                      <c:pt idx="650">
                        <c:v>65.000590000000003</c:v>
                      </c:pt>
                      <c:pt idx="651">
                        <c:v>65.100589999999997</c:v>
                      </c:pt>
                      <c:pt idx="652">
                        <c:v>65.200600000000009</c:v>
                      </c:pt>
                      <c:pt idx="653">
                        <c:v>65.300600000000003</c:v>
                      </c:pt>
                      <c:pt idx="654">
                        <c:v>65.400599999999997</c:v>
                      </c:pt>
                      <c:pt idx="655">
                        <c:v>65.500600000000006</c:v>
                      </c:pt>
                      <c:pt idx="656">
                        <c:v>65.600610000000003</c:v>
                      </c:pt>
                      <c:pt idx="657">
                        <c:v>65.700610000000012</c:v>
                      </c:pt>
                      <c:pt idx="658">
                        <c:v>65.800610000000006</c:v>
                      </c:pt>
                      <c:pt idx="659">
                        <c:v>65.90061</c:v>
                      </c:pt>
                      <c:pt idx="660">
                        <c:v>66.000609999999995</c:v>
                      </c:pt>
                      <c:pt idx="661">
                        <c:v>66.100620000000006</c:v>
                      </c:pt>
                      <c:pt idx="662">
                        <c:v>66.200620000000001</c:v>
                      </c:pt>
                      <c:pt idx="663">
                        <c:v>66.300620000000009</c:v>
                      </c:pt>
                      <c:pt idx="664">
                        <c:v>66.400620000000004</c:v>
                      </c:pt>
                      <c:pt idx="665">
                        <c:v>66.500630000000001</c:v>
                      </c:pt>
                      <c:pt idx="666">
                        <c:v>66.600629999999995</c:v>
                      </c:pt>
                      <c:pt idx="667">
                        <c:v>66.700630000000004</c:v>
                      </c:pt>
                      <c:pt idx="668">
                        <c:v>66.800629999999998</c:v>
                      </c:pt>
                      <c:pt idx="669">
                        <c:v>66.900630000000007</c:v>
                      </c:pt>
                      <c:pt idx="670">
                        <c:v>67.000640000000004</c:v>
                      </c:pt>
                      <c:pt idx="671">
                        <c:v>67.100639999999999</c:v>
                      </c:pt>
                      <c:pt idx="672">
                        <c:v>67.200640000000007</c:v>
                      </c:pt>
                      <c:pt idx="673">
                        <c:v>67.300640000000001</c:v>
                      </c:pt>
                      <c:pt idx="674">
                        <c:v>67.400649999999999</c:v>
                      </c:pt>
                      <c:pt idx="675">
                        <c:v>67.500649999999993</c:v>
                      </c:pt>
                      <c:pt idx="676">
                        <c:v>67.600650000000002</c:v>
                      </c:pt>
                      <c:pt idx="677">
                        <c:v>67.70065000000001</c:v>
                      </c:pt>
                      <c:pt idx="678">
                        <c:v>67.800660000000008</c:v>
                      </c:pt>
                      <c:pt idx="679">
                        <c:v>67.900660000000002</c:v>
                      </c:pt>
                      <c:pt idx="680">
                        <c:v>68.000659999999996</c:v>
                      </c:pt>
                      <c:pt idx="681">
                        <c:v>68.100660000000005</c:v>
                      </c:pt>
                      <c:pt idx="682">
                        <c:v>68.200659999999999</c:v>
                      </c:pt>
                      <c:pt idx="683">
                        <c:v>68.300670000000011</c:v>
                      </c:pt>
                      <c:pt idx="684">
                        <c:v>68.400670000000005</c:v>
                      </c:pt>
                      <c:pt idx="685">
                        <c:v>68.50067</c:v>
                      </c:pt>
                      <c:pt idx="686">
                        <c:v>68.600670000000008</c:v>
                      </c:pt>
                      <c:pt idx="687">
                        <c:v>68.700680000000006</c:v>
                      </c:pt>
                      <c:pt idx="688">
                        <c:v>68.80068</c:v>
                      </c:pt>
                      <c:pt idx="689">
                        <c:v>68.900680000000008</c:v>
                      </c:pt>
                      <c:pt idx="690">
                        <c:v>69.000680000000003</c:v>
                      </c:pt>
                      <c:pt idx="691">
                        <c:v>69.10069</c:v>
                      </c:pt>
                      <c:pt idx="692">
                        <c:v>69.200690000000009</c:v>
                      </c:pt>
                      <c:pt idx="693">
                        <c:v>69.300690000000003</c:v>
                      </c:pt>
                      <c:pt idx="694">
                        <c:v>69.400689999999997</c:v>
                      </c:pt>
                      <c:pt idx="695">
                        <c:v>69.500690000000006</c:v>
                      </c:pt>
                      <c:pt idx="696">
                        <c:v>69.600700000000003</c:v>
                      </c:pt>
                      <c:pt idx="697">
                        <c:v>69.700699999999998</c:v>
                      </c:pt>
                      <c:pt idx="698">
                        <c:v>69.800700000000006</c:v>
                      </c:pt>
                      <c:pt idx="699">
                        <c:v>69.900700000000001</c:v>
                      </c:pt>
                      <c:pt idx="700">
                        <c:v>70.000709999999998</c:v>
                      </c:pt>
                      <c:pt idx="701">
                        <c:v>70.100710000000007</c:v>
                      </c:pt>
                      <c:pt idx="702">
                        <c:v>70.200710000000001</c:v>
                      </c:pt>
                      <c:pt idx="703">
                        <c:v>70.300709999999995</c:v>
                      </c:pt>
                      <c:pt idx="704">
                        <c:v>70.400720000000007</c:v>
                      </c:pt>
                      <c:pt idx="705">
                        <c:v>70.500720000000001</c:v>
                      </c:pt>
                      <c:pt idx="706">
                        <c:v>70.60072000000001</c:v>
                      </c:pt>
                      <c:pt idx="707">
                        <c:v>70.700720000000004</c:v>
                      </c:pt>
                      <c:pt idx="708">
                        <c:v>70.800719999999998</c:v>
                      </c:pt>
                      <c:pt idx="709">
                        <c:v>70.900729999999996</c:v>
                      </c:pt>
                      <c:pt idx="710">
                        <c:v>71.000730000000004</c:v>
                      </c:pt>
                      <c:pt idx="711">
                        <c:v>71.100730000000013</c:v>
                      </c:pt>
                      <c:pt idx="712">
                        <c:v>71.200730000000007</c:v>
                      </c:pt>
                      <c:pt idx="713">
                        <c:v>71.300740000000005</c:v>
                      </c:pt>
                      <c:pt idx="714">
                        <c:v>71.400739999999999</c:v>
                      </c:pt>
                      <c:pt idx="715">
                        <c:v>71.500739999999993</c:v>
                      </c:pt>
                      <c:pt idx="716">
                        <c:v>71.600740000000002</c:v>
                      </c:pt>
                      <c:pt idx="717">
                        <c:v>71.70074000000001</c:v>
                      </c:pt>
                      <c:pt idx="718">
                        <c:v>71.800750000000008</c:v>
                      </c:pt>
                      <c:pt idx="719">
                        <c:v>71.900750000000002</c:v>
                      </c:pt>
                      <c:pt idx="720">
                        <c:v>72.000750000000011</c:v>
                      </c:pt>
                      <c:pt idx="721">
                        <c:v>72.100750000000005</c:v>
                      </c:pt>
                      <c:pt idx="722">
                        <c:v>72.200760000000002</c:v>
                      </c:pt>
                      <c:pt idx="723">
                        <c:v>72.300759999999997</c:v>
                      </c:pt>
                      <c:pt idx="724">
                        <c:v>72.400760000000005</c:v>
                      </c:pt>
                      <c:pt idx="725">
                        <c:v>72.50076</c:v>
                      </c:pt>
                      <c:pt idx="726">
                        <c:v>72.600770000000011</c:v>
                      </c:pt>
                      <c:pt idx="727">
                        <c:v>72.700770000000006</c:v>
                      </c:pt>
                      <c:pt idx="728">
                        <c:v>72.80077</c:v>
                      </c:pt>
                      <c:pt idx="729">
                        <c:v>72.900769999999994</c:v>
                      </c:pt>
                      <c:pt idx="730">
                        <c:v>73.000770000000003</c:v>
                      </c:pt>
                      <c:pt idx="731">
                        <c:v>73.10078</c:v>
                      </c:pt>
                      <c:pt idx="732">
                        <c:v>73.200780000000009</c:v>
                      </c:pt>
                      <c:pt idx="733">
                        <c:v>73.300780000000003</c:v>
                      </c:pt>
                      <c:pt idx="734">
                        <c:v>73.400779999999997</c:v>
                      </c:pt>
                      <c:pt idx="735">
                        <c:v>73.500789999999995</c:v>
                      </c:pt>
                      <c:pt idx="736">
                        <c:v>73.600790000000003</c:v>
                      </c:pt>
                      <c:pt idx="737">
                        <c:v>73.700789999999998</c:v>
                      </c:pt>
                      <c:pt idx="738">
                        <c:v>73.800790000000006</c:v>
                      </c:pt>
                      <c:pt idx="739">
                        <c:v>73.900800000000004</c:v>
                      </c:pt>
                      <c:pt idx="740">
                        <c:v>74.000800000000012</c:v>
                      </c:pt>
                      <c:pt idx="741">
                        <c:v>74.100800000000007</c:v>
                      </c:pt>
                      <c:pt idx="742">
                        <c:v>74.200800000000001</c:v>
                      </c:pt>
                      <c:pt idx="743">
                        <c:v>74.300799999999995</c:v>
                      </c:pt>
                      <c:pt idx="744">
                        <c:v>74.400809999999993</c:v>
                      </c:pt>
                      <c:pt idx="745">
                        <c:v>74.500810000000001</c:v>
                      </c:pt>
                      <c:pt idx="746">
                        <c:v>74.60081000000001</c:v>
                      </c:pt>
                      <c:pt idx="747">
                        <c:v>74.700810000000004</c:v>
                      </c:pt>
                      <c:pt idx="748">
                        <c:v>74.800820000000002</c:v>
                      </c:pt>
                      <c:pt idx="749">
                        <c:v>74.900819999999996</c:v>
                      </c:pt>
                      <c:pt idx="750">
                        <c:v>75.000820000000004</c:v>
                      </c:pt>
                      <c:pt idx="751">
                        <c:v>75.100819999999999</c:v>
                      </c:pt>
                      <c:pt idx="752">
                        <c:v>75.200820000000007</c:v>
                      </c:pt>
                      <c:pt idx="753">
                        <c:v>75.300830000000005</c:v>
                      </c:pt>
                      <c:pt idx="754">
                        <c:v>75.400829999999999</c:v>
                      </c:pt>
                      <c:pt idx="755">
                        <c:v>75.500830000000008</c:v>
                      </c:pt>
                      <c:pt idx="756">
                        <c:v>75.600830000000002</c:v>
                      </c:pt>
                      <c:pt idx="757">
                        <c:v>75.700839999999999</c:v>
                      </c:pt>
                      <c:pt idx="758">
                        <c:v>75.800840000000008</c:v>
                      </c:pt>
                      <c:pt idx="759">
                        <c:v>75.900840000000002</c:v>
                      </c:pt>
                      <c:pt idx="760">
                        <c:v>76.000840000000011</c:v>
                      </c:pt>
                      <c:pt idx="761">
                        <c:v>76.100850000000008</c:v>
                      </c:pt>
                      <c:pt idx="762">
                        <c:v>76.200850000000003</c:v>
                      </c:pt>
                      <c:pt idx="763">
                        <c:v>76.300849999999997</c:v>
                      </c:pt>
                      <c:pt idx="764">
                        <c:v>76.400850000000005</c:v>
                      </c:pt>
                      <c:pt idx="765">
                        <c:v>76.50085</c:v>
                      </c:pt>
                      <c:pt idx="766">
                        <c:v>76.600859999999997</c:v>
                      </c:pt>
                      <c:pt idx="767">
                        <c:v>76.700860000000006</c:v>
                      </c:pt>
                      <c:pt idx="768">
                        <c:v>76.80086</c:v>
                      </c:pt>
                      <c:pt idx="769">
                        <c:v>76.900860000000009</c:v>
                      </c:pt>
                      <c:pt idx="770">
                        <c:v>77.000870000000006</c:v>
                      </c:pt>
                      <c:pt idx="771">
                        <c:v>77.10087</c:v>
                      </c:pt>
                      <c:pt idx="772">
                        <c:v>77.200869999999995</c:v>
                      </c:pt>
                      <c:pt idx="773">
                        <c:v>77.300870000000003</c:v>
                      </c:pt>
                      <c:pt idx="774">
                        <c:v>77.400880000000001</c:v>
                      </c:pt>
                      <c:pt idx="775">
                        <c:v>77.500880000000009</c:v>
                      </c:pt>
                      <c:pt idx="776">
                        <c:v>77.600880000000004</c:v>
                      </c:pt>
                      <c:pt idx="777">
                        <c:v>77.700879999999998</c:v>
                      </c:pt>
                      <c:pt idx="778">
                        <c:v>77.800879999999992</c:v>
                      </c:pt>
                      <c:pt idx="779">
                        <c:v>77.900880000000001</c:v>
                      </c:pt>
                      <c:pt idx="780">
                        <c:v>78.000879999999995</c:v>
                      </c:pt>
                      <c:pt idx="781">
                        <c:v>78.100890000000007</c:v>
                      </c:pt>
                      <c:pt idx="782">
                        <c:v>78.200890000000001</c:v>
                      </c:pt>
                      <c:pt idx="783">
                        <c:v>78.300889999999995</c:v>
                      </c:pt>
                      <c:pt idx="784">
                        <c:v>78.40088999999999</c:v>
                      </c:pt>
                      <c:pt idx="785">
                        <c:v>78.500900000000001</c:v>
                      </c:pt>
                      <c:pt idx="786">
                        <c:v>78.60090000000001</c:v>
                      </c:pt>
                      <c:pt idx="787">
                        <c:v>78.700900000000004</c:v>
                      </c:pt>
                      <c:pt idx="788">
                        <c:v>78.800899999999999</c:v>
                      </c:pt>
                      <c:pt idx="789">
                        <c:v>78.900899999999993</c:v>
                      </c:pt>
                      <c:pt idx="790">
                        <c:v>79.000910000000005</c:v>
                      </c:pt>
                      <c:pt idx="791">
                        <c:v>79.100909999999999</c:v>
                      </c:pt>
                      <c:pt idx="792">
                        <c:v>79.200910000000007</c:v>
                      </c:pt>
                      <c:pt idx="793">
                        <c:v>79.300910000000002</c:v>
                      </c:pt>
                      <c:pt idx="794">
                        <c:v>79.400919999999999</c:v>
                      </c:pt>
                      <c:pt idx="795">
                        <c:v>79.500920000000008</c:v>
                      </c:pt>
                      <c:pt idx="796">
                        <c:v>79.600920000000002</c:v>
                      </c:pt>
                      <c:pt idx="797">
                        <c:v>79.700919999999996</c:v>
                      </c:pt>
                      <c:pt idx="798">
                        <c:v>79.800930000000008</c:v>
                      </c:pt>
                      <c:pt idx="799">
                        <c:v>79.900930000000002</c:v>
                      </c:pt>
                      <c:pt idx="800">
                        <c:v>80.000929999999997</c:v>
                      </c:pt>
                      <c:pt idx="801">
                        <c:v>80.100930000000005</c:v>
                      </c:pt>
                      <c:pt idx="802">
                        <c:v>80.20093</c:v>
                      </c:pt>
                      <c:pt idx="803">
                        <c:v>80.300940000000011</c:v>
                      </c:pt>
                      <c:pt idx="804">
                        <c:v>80.400940000000006</c:v>
                      </c:pt>
                      <c:pt idx="805">
                        <c:v>80.50094</c:v>
                      </c:pt>
                      <c:pt idx="806">
                        <c:v>80.600939999999994</c:v>
                      </c:pt>
                      <c:pt idx="807">
                        <c:v>80.700950000000006</c:v>
                      </c:pt>
                      <c:pt idx="808">
                        <c:v>80.800950000000014</c:v>
                      </c:pt>
                      <c:pt idx="809">
                        <c:v>80.900950000000009</c:v>
                      </c:pt>
                      <c:pt idx="810">
                        <c:v>81.000950000000003</c:v>
                      </c:pt>
                      <c:pt idx="811">
                        <c:v>81.100960000000015</c:v>
                      </c:pt>
                      <c:pt idx="812">
                        <c:v>81.200960000000009</c:v>
                      </c:pt>
                      <c:pt idx="813">
                        <c:v>81.300960000000003</c:v>
                      </c:pt>
                      <c:pt idx="814">
                        <c:v>81.400960000000012</c:v>
                      </c:pt>
                      <c:pt idx="815">
                        <c:v>81.500960000000006</c:v>
                      </c:pt>
                      <c:pt idx="816">
                        <c:v>81.600970000000004</c:v>
                      </c:pt>
                      <c:pt idx="817">
                        <c:v>81.700970000000012</c:v>
                      </c:pt>
                      <c:pt idx="818">
                        <c:v>81.800970000000007</c:v>
                      </c:pt>
                      <c:pt idx="819">
                        <c:v>81.900970000000001</c:v>
                      </c:pt>
                      <c:pt idx="820">
                        <c:v>82.000979999999998</c:v>
                      </c:pt>
                      <c:pt idx="821">
                        <c:v>82.100980000000007</c:v>
                      </c:pt>
                      <c:pt idx="822">
                        <c:v>82.200980000000001</c:v>
                      </c:pt>
                      <c:pt idx="823">
                        <c:v>82.30098000000001</c:v>
                      </c:pt>
                      <c:pt idx="824">
                        <c:v>82.400980000000004</c:v>
                      </c:pt>
                      <c:pt idx="825">
                        <c:v>82.500989999999987</c:v>
                      </c:pt>
                      <c:pt idx="826">
                        <c:v>82.60099000000001</c:v>
                      </c:pt>
                      <c:pt idx="827">
                        <c:v>82.700990000000004</c:v>
                      </c:pt>
                      <c:pt idx="828">
                        <c:v>82.800989999999999</c:v>
                      </c:pt>
                      <c:pt idx="829">
                        <c:v>82.900999999999996</c:v>
                      </c:pt>
                      <c:pt idx="830">
                        <c:v>83.000999999999991</c:v>
                      </c:pt>
                      <c:pt idx="831">
                        <c:v>83.101000000000013</c:v>
                      </c:pt>
                      <c:pt idx="832">
                        <c:v>83.201000000000008</c:v>
                      </c:pt>
                      <c:pt idx="833">
                        <c:v>83.301010000000005</c:v>
                      </c:pt>
                      <c:pt idx="834">
                        <c:v>83.401009999999999</c:v>
                      </c:pt>
                      <c:pt idx="835">
                        <c:v>83.501010000000008</c:v>
                      </c:pt>
                      <c:pt idx="836">
                        <c:v>83.601010000000016</c:v>
                      </c:pt>
                      <c:pt idx="837">
                        <c:v>83.701010000000011</c:v>
                      </c:pt>
                      <c:pt idx="838">
                        <c:v>83.801019999999994</c:v>
                      </c:pt>
                      <c:pt idx="839">
                        <c:v>83.901020000000003</c:v>
                      </c:pt>
                      <c:pt idx="840">
                        <c:v>84.001020000000011</c:v>
                      </c:pt>
                      <c:pt idx="841">
                        <c:v>84.101020000000005</c:v>
                      </c:pt>
                      <c:pt idx="842">
                        <c:v>84.201030000000003</c:v>
                      </c:pt>
                      <c:pt idx="843">
                        <c:v>84.301029999999997</c:v>
                      </c:pt>
                      <c:pt idx="844">
                        <c:v>84.401029999999992</c:v>
                      </c:pt>
                      <c:pt idx="845">
                        <c:v>84.501030000000014</c:v>
                      </c:pt>
                      <c:pt idx="846">
                        <c:v>84.601039999999998</c:v>
                      </c:pt>
                      <c:pt idx="847">
                        <c:v>84.701039999999992</c:v>
                      </c:pt>
                      <c:pt idx="848">
                        <c:v>84.80104</c:v>
                      </c:pt>
                      <c:pt idx="849">
                        <c:v>84.901039999999995</c:v>
                      </c:pt>
                      <c:pt idx="850">
                        <c:v>85.001040000000003</c:v>
                      </c:pt>
                      <c:pt idx="851">
                        <c:v>85.101050000000001</c:v>
                      </c:pt>
                      <c:pt idx="852">
                        <c:v>85.201049999999995</c:v>
                      </c:pt>
                      <c:pt idx="853">
                        <c:v>85.301049999999989</c:v>
                      </c:pt>
                      <c:pt idx="854">
                        <c:v>85.401049999999998</c:v>
                      </c:pt>
                      <c:pt idx="855">
                        <c:v>85.50106000000001</c:v>
                      </c:pt>
                      <c:pt idx="856">
                        <c:v>85.601060000000004</c:v>
                      </c:pt>
                      <c:pt idx="857">
                        <c:v>85.701059999999998</c:v>
                      </c:pt>
                      <c:pt idx="858">
                        <c:v>85.801059999999993</c:v>
                      </c:pt>
                      <c:pt idx="859">
                        <c:v>85.901070000000004</c:v>
                      </c:pt>
                      <c:pt idx="860">
                        <c:v>86.001069999999999</c:v>
                      </c:pt>
                      <c:pt idx="861">
                        <c:v>86.101070000000007</c:v>
                      </c:pt>
                      <c:pt idx="862">
                        <c:v>86.201070000000001</c:v>
                      </c:pt>
                      <c:pt idx="863">
                        <c:v>86.301069999999996</c:v>
                      </c:pt>
                      <c:pt idx="864">
                        <c:v>86.401080000000007</c:v>
                      </c:pt>
                      <c:pt idx="865">
                        <c:v>86.501080000000002</c:v>
                      </c:pt>
                      <c:pt idx="866">
                        <c:v>86.601079999999996</c:v>
                      </c:pt>
                      <c:pt idx="867">
                        <c:v>86.701080000000005</c:v>
                      </c:pt>
                      <c:pt idx="868">
                        <c:v>86.801090000000002</c:v>
                      </c:pt>
                      <c:pt idx="869">
                        <c:v>86.901089999999996</c:v>
                      </c:pt>
                      <c:pt idx="870">
                        <c:v>87.001090000000005</c:v>
                      </c:pt>
                      <c:pt idx="871">
                        <c:v>87.101089999999999</c:v>
                      </c:pt>
                      <c:pt idx="872">
                        <c:v>87.201089999999994</c:v>
                      </c:pt>
                      <c:pt idx="873">
                        <c:v>87.301100000000005</c:v>
                      </c:pt>
                      <c:pt idx="874">
                        <c:v>87.4011</c:v>
                      </c:pt>
                      <c:pt idx="875">
                        <c:v>87.501099999999994</c:v>
                      </c:pt>
                      <c:pt idx="876">
                        <c:v>87.601100000000002</c:v>
                      </c:pt>
                      <c:pt idx="877">
                        <c:v>87.701110000000014</c:v>
                      </c:pt>
                      <c:pt idx="878">
                        <c:v>87.801110000000008</c:v>
                      </c:pt>
                      <c:pt idx="879">
                        <c:v>87.901110000000003</c:v>
                      </c:pt>
                      <c:pt idx="880">
                        <c:v>88.001109999999997</c:v>
                      </c:pt>
                      <c:pt idx="881">
                        <c:v>88.101120000000009</c:v>
                      </c:pt>
                      <c:pt idx="882">
                        <c:v>88.201120000000003</c:v>
                      </c:pt>
                      <c:pt idx="883">
                        <c:v>88.301120000000012</c:v>
                      </c:pt>
                      <c:pt idx="884">
                        <c:v>88.401120000000006</c:v>
                      </c:pt>
                      <c:pt idx="885">
                        <c:v>88.50112</c:v>
                      </c:pt>
                      <c:pt idx="886">
                        <c:v>88.601130000000012</c:v>
                      </c:pt>
                      <c:pt idx="887">
                        <c:v>88.701130000000006</c:v>
                      </c:pt>
                      <c:pt idx="888">
                        <c:v>88.801130000000001</c:v>
                      </c:pt>
                      <c:pt idx="889">
                        <c:v>88.901130000000009</c:v>
                      </c:pt>
                      <c:pt idx="890">
                        <c:v>89.001140000000007</c:v>
                      </c:pt>
                      <c:pt idx="891">
                        <c:v>89.101140000000001</c:v>
                      </c:pt>
                      <c:pt idx="892">
                        <c:v>89.201140000000009</c:v>
                      </c:pt>
                      <c:pt idx="893">
                        <c:v>89.301140000000004</c:v>
                      </c:pt>
                      <c:pt idx="894">
                        <c:v>89.401149999999987</c:v>
                      </c:pt>
                      <c:pt idx="895">
                        <c:v>89.50115000000001</c:v>
                      </c:pt>
                      <c:pt idx="896">
                        <c:v>89.601150000000004</c:v>
                      </c:pt>
                      <c:pt idx="897">
                        <c:v>89.701149999999998</c:v>
                      </c:pt>
                      <c:pt idx="898">
                        <c:v>89.801150000000007</c:v>
                      </c:pt>
                      <c:pt idx="899">
                        <c:v>89.901160000000019</c:v>
                      </c:pt>
                      <c:pt idx="900">
                        <c:v>90.001160000000013</c:v>
                      </c:pt>
                      <c:pt idx="901">
                        <c:v>90.101160000000007</c:v>
                      </c:pt>
                      <c:pt idx="902">
                        <c:v>90.201160000000002</c:v>
                      </c:pt>
                      <c:pt idx="903">
                        <c:v>90.301169999999999</c:v>
                      </c:pt>
                      <c:pt idx="904">
                        <c:v>90.401170000000008</c:v>
                      </c:pt>
                      <c:pt idx="905">
                        <c:v>90.501170000000016</c:v>
                      </c:pt>
                      <c:pt idx="906">
                        <c:v>90.60117000000001</c:v>
                      </c:pt>
                      <c:pt idx="907">
                        <c:v>90.701170000000005</c:v>
                      </c:pt>
                      <c:pt idx="908">
                        <c:v>90.801180000000002</c:v>
                      </c:pt>
                      <c:pt idx="909">
                        <c:v>90.901180000000011</c:v>
                      </c:pt>
                      <c:pt idx="910">
                        <c:v>91.001180000000005</c:v>
                      </c:pt>
                      <c:pt idx="911">
                        <c:v>91.101180000000014</c:v>
                      </c:pt>
                      <c:pt idx="912">
                        <c:v>91.201189999999997</c:v>
                      </c:pt>
                      <c:pt idx="913">
                        <c:v>91.301189999999991</c:v>
                      </c:pt>
                      <c:pt idx="914">
                        <c:v>91.401190000000014</c:v>
                      </c:pt>
                      <c:pt idx="915">
                        <c:v>91.501190000000008</c:v>
                      </c:pt>
                      <c:pt idx="916">
                        <c:v>91.601199999999992</c:v>
                      </c:pt>
                      <c:pt idx="917">
                        <c:v>91.7012</c:v>
                      </c:pt>
                      <c:pt idx="918">
                        <c:v>91.801199999999994</c:v>
                      </c:pt>
                      <c:pt idx="919">
                        <c:v>91.901200000000003</c:v>
                      </c:pt>
                      <c:pt idx="920">
                        <c:v>92.001200000000011</c:v>
                      </c:pt>
                      <c:pt idx="921">
                        <c:v>92.101209999999995</c:v>
                      </c:pt>
                      <c:pt idx="922">
                        <c:v>92.201209999999989</c:v>
                      </c:pt>
                      <c:pt idx="923">
                        <c:v>92.301209999999998</c:v>
                      </c:pt>
                      <c:pt idx="924">
                        <c:v>92.401210000000006</c:v>
                      </c:pt>
                      <c:pt idx="925">
                        <c:v>92.501220000000004</c:v>
                      </c:pt>
                      <c:pt idx="926">
                        <c:v>92.601219999999998</c:v>
                      </c:pt>
                      <c:pt idx="927">
                        <c:v>92.701219999999992</c:v>
                      </c:pt>
                      <c:pt idx="928">
                        <c:v>92.801220000000015</c:v>
                      </c:pt>
                      <c:pt idx="929">
                        <c:v>92.901229999999998</c:v>
                      </c:pt>
                      <c:pt idx="930">
                        <c:v>93.001230000000007</c:v>
                      </c:pt>
                      <c:pt idx="931">
                        <c:v>93.101230000000001</c:v>
                      </c:pt>
                      <c:pt idx="932">
                        <c:v>93.201229999999995</c:v>
                      </c:pt>
                      <c:pt idx="933">
                        <c:v>93.301230000000018</c:v>
                      </c:pt>
                      <c:pt idx="934">
                        <c:v>93.401240000000001</c:v>
                      </c:pt>
                      <c:pt idx="935">
                        <c:v>93.501239999999996</c:v>
                      </c:pt>
                      <c:pt idx="936">
                        <c:v>93.601240000000004</c:v>
                      </c:pt>
                      <c:pt idx="937">
                        <c:v>93.701239999999999</c:v>
                      </c:pt>
                      <c:pt idx="938">
                        <c:v>93.801249999999996</c:v>
                      </c:pt>
                      <c:pt idx="939">
                        <c:v>93.901250000000005</c:v>
                      </c:pt>
                      <c:pt idx="940">
                        <c:v>94.001249999999999</c:v>
                      </c:pt>
                      <c:pt idx="941">
                        <c:v>94.101249999999993</c:v>
                      </c:pt>
                      <c:pt idx="942">
                        <c:v>94.201260000000005</c:v>
                      </c:pt>
                      <c:pt idx="943">
                        <c:v>94.301259999999999</c:v>
                      </c:pt>
                      <c:pt idx="944">
                        <c:v>94.401259999999994</c:v>
                      </c:pt>
                      <c:pt idx="945">
                        <c:v>94.501260000000002</c:v>
                      </c:pt>
                      <c:pt idx="946">
                        <c:v>94.601259999999996</c:v>
                      </c:pt>
                      <c:pt idx="947">
                        <c:v>94.701270000000008</c:v>
                      </c:pt>
                      <c:pt idx="948">
                        <c:v>94.801270000000002</c:v>
                      </c:pt>
                      <c:pt idx="949">
                        <c:v>94.901269999999997</c:v>
                      </c:pt>
                      <c:pt idx="950">
                        <c:v>95.001269999999991</c:v>
                      </c:pt>
                      <c:pt idx="951">
                        <c:v>95.101280000000003</c:v>
                      </c:pt>
                      <c:pt idx="952">
                        <c:v>95.201280000000011</c:v>
                      </c:pt>
                      <c:pt idx="953">
                        <c:v>95.301280000000006</c:v>
                      </c:pt>
                      <c:pt idx="954">
                        <c:v>95.40128</c:v>
                      </c:pt>
                      <c:pt idx="955">
                        <c:v>95.501279999999994</c:v>
                      </c:pt>
                      <c:pt idx="956">
                        <c:v>95.601290000000006</c:v>
                      </c:pt>
                      <c:pt idx="957">
                        <c:v>95.70129</c:v>
                      </c:pt>
                      <c:pt idx="958">
                        <c:v>95.801290000000009</c:v>
                      </c:pt>
                      <c:pt idx="959">
                        <c:v>95.901290000000003</c:v>
                      </c:pt>
                      <c:pt idx="960">
                        <c:v>96.001300000000001</c:v>
                      </c:pt>
                      <c:pt idx="961">
                        <c:v>96.101300000000009</c:v>
                      </c:pt>
                      <c:pt idx="962">
                        <c:v>96.201300000000003</c:v>
                      </c:pt>
                      <c:pt idx="963">
                        <c:v>96.301299999999998</c:v>
                      </c:pt>
                      <c:pt idx="964">
                        <c:v>96.401310000000009</c:v>
                      </c:pt>
                      <c:pt idx="965">
                        <c:v>96.501310000000004</c:v>
                      </c:pt>
                      <c:pt idx="966">
                        <c:v>96.601309999999998</c:v>
                      </c:pt>
                      <c:pt idx="967">
                        <c:v>96.701310000000007</c:v>
                      </c:pt>
                      <c:pt idx="968">
                        <c:v>96.801310000000001</c:v>
                      </c:pt>
                      <c:pt idx="969">
                        <c:v>96.901320000000013</c:v>
                      </c:pt>
                      <c:pt idx="970">
                        <c:v>97.001320000000007</c:v>
                      </c:pt>
                      <c:pt idx="971">
                        <c:v>97.101320000000001</c:v>
                      </c:pt>
                      <c:pt idx="972">
                        <c:v>97.201319999999996</c:v>
                      </c:pt>
                      <c:pt idx="973">
                        <c:v>97.301330000000007</c:v>
                      </c:pt>
                      <c:pt idx="974">
                        <c:v>97.401330000000016</c:v>
                      </c:pt>
                      <c:pt idx="975">
                        <c:v>97.50133000000001</c:v>
                      </c:pt>
                      <c:pt idx="976">
                        <c:v>97.601330000000004</c:v>
                      </c:pt>
                      <c:pt idx="977">
                        <c:v>97.701300000000003</c:v>
                      </c:pt>
                      <c:pt idx="978">
                        <c:v>97.801300000000012</c:v>
                      </c:pt>
                      <c:pt idx="979">
                        <c:v>97.901300000000006</c:v>
                      </c:pt>
                      <c:pt idx="980">
                        <c:v>98.001300000000001</c:v>
                      </c:pt>
                      <c:pt idx="981">
                        <c:v>98.101299999999995</c:v>
                      </c:pt>
                      <c:pt idx="982">
                        <c:v>98.201299999999989</c:v>
                      </c:pt>
                      <c:pt idx="983">
                        <c:v>98.301299999999998</c:v>
                      </c:pt>
                      <c:pt idx="984">
                        <c:v>98.40140000000001</c:v>
                      </c:pt>
                      <c:pt idx="985">
                        <c:v>98.501400000000004</c:v>
                      </c:pt>
                      <c:pt idx="986">
                        <c:v>98.601399999999998</c:v>
                      </c:pt>
                      <c:pt idx="987">
                        <c:v>98.701399999999992</c:v>
                      </c:pt>
                      <c:pt idx="988">
                        <c:v>98.801400000000001</c:v>
                      </c:pt>
                      <c:pt idx="989">
                        <c:v>98.901399999999995</c:v>
                      </c:pt>
                      <c:pt idx="990">
                        <c:v>99.001400000000004</c:v>
                      </c:pt>
                      <c:pt idx="991">
                        <c:v>99.101400000000012</c:v>
                      </c:pt>
                      <c:pt idx="992">
                        <c:v>99.201400000000007</c:v>
                      </c:pt>
                      <c:pt idx="993">
                        <c:v>99.301400000000001</c:v>
                      </c:pt>
                      <c:pt idx="994">
                        <c:v>99.40140000000001</c:v>
                      </c:pt>
                      <c:pt idx="995">
                        <c:v>99.501400000000004</c:v>
                      </c:pt>
                      <c:pt idx="996">
                        <c:v>99.601399999999998</c:v>
                      </c:pt>
                      <c:pt idx="997">
                        <c:v>99.701399999999992</c:v>
                      </c:pt>
                      <c:pt idx="998">
                        <c:v>99.801400000000015</c:v>
                      </c:pt>
                      <c:pt idx="999">
                        <c:v>99.90140000000001</c:v>
                      </c:pt>
                      <c:pt idx="1000">
                        <c:v>100.0014</c:v>
                      </c:pt>
                      <c:pt idx="1001">
                        <c:v>100.1014</c:v>
                      </c:pt>
                      <c:pt idx="1002">
                        <c:v>100.20140000000001</c:v>
                      </c:pt>
                      <c:pt idx="1003">
                        <c:v>100.3014</c:v>
                      </c:pt>
                      <c:pt idx="1004">
                        <c:v>100.4014</c:v>
                      </c:pt>
                      <c:pt idx="1005">
                        <c:v>100.5014</c:v>
                      </c:pt>
                      <c:pt idx="1006">
                        <c:v>100.6014</c:v>
                      </c:pt>
                      <c:pt idx="1007">
                        <c:v>100.70140000000001</c:v>
                      </c:pt>
                      <c:pt idx="1008">
                        <c:v>100.80140000000002</c:v>
                      </c:pt>
                      <c:pt idx="1009">
                        <c:v>100.90140000000001</c:v>
                      </c:pt>
                      <c:pt idx="1010">
                        <c:v>101.0014</c:v>
                      </c:pt>
                      <c:pt idx="1011">
                        <c:v>101.1014</c:v>
                      </c:pt>
                      <c:pt idx="1012">
                        <c:v>101.20139999999999</c:v>
                      </c:pt>
                      <c:pt idx="1013">
                        <c:v>101.3014</c:v>
                      </c:pt>
                      <c:pt idx="1014">
                        <c:v>101.4014</c:v>
                      </c:pt>
                      <c:pt idx="1015">
                        <c:v>101.5014</c:v>
                      </c:pt>
                      <c:pt idx="1016">
                        <c:v>101.60140000000001</c:v>
                      </c:pt>
                      <c:pt idx="1017">
                        <c:v>101.70140000000001</c:v>
                      </c:pt>
                      <c:pt idx="1018">
                        <c:v>101.8014</c:v>
                      </c:pt>
                      <c:pt idx="1019">
                        <c:v>101.90140000000001</c:v>
                      </c:pt>
                      <c:pt idx="1020">
                        <c:v>102.0014</c:v>
                      </c:pt>
                      <c:pt idx="1021">
                        <c:v>102.1014</c:v>
                      </c:pt>
                      <c:pt idx="1022">
                        <c:v>102.20139999999999</c:v>
                      </c:pt>
                      <c:pt idx="1023">
                        <c:v>102.30140000000002</c:v>
                      </c:pt>
                      <c:pt idx="1024">
                        <c:v>102.40140000000001</c:v>
                      </c:pt>
                      <c:pt idx="1025">
                        <c:v>102.5014</c:v>
                      </c:pt>
                      <c:pt idx="1026">
                        <c:v>102.6014</c:v>
                      </c:pt>
                      <c:pt idx="1027">
                        <c:v>102.70140000000001</c:v>
                      </c:pt>
                      <c:pt idx="1028">
                        <c:v>102.80149999999999</c:v>
                      </c:pt>
                      <c:pt idx="1029">
                        <c:v>102.9015</c:v>
                      </c:pt>
                      <c:pt idx="1030">
                        <c:v>103.00150000000001</c:v>
                      </c:pt>
                      <c:pt idx="1031">
                        <c:v>103.1015</c:v>
                      </c:pt>
                      <c:pt idx="1032">
                        <c:v>103.20150000000001</c:v>
                      </c:pt>
                      <c:pt idx="1033">
                        <c:v>103.3015</c:v>
                      </c:pt>
                      <c:pt idx="1034">
                        <c:v>103.4015</c:v>
                      </c:pt>
                      <c:pt idx="1035">
                        <c:v>103.50150000000001</c:v>
                      </c:pt>
                      <c:pt idx="1036">
                        <c:v>103.6015</c:v>
                      </c:pt>
                      <c:pt idx="1037">
                        <c:v>103.7015</c:v>
                      </c:pt>
                      <c:pt idx="1038">
                        <c:v>103.80150000000002</c:v>
                      </c:pt>
                      <c:pt idx="1039">
                        <c:v>103.90150000000001</c:v>
                      </c:pt>
                      <c:pt idx="1040">
                        <c:v>104.00150000000001</c:v>
                      </c:pt>
                      <c:pt idx="1041">
                        <c:v>104.1015</c:v>
                      </c:pt>
                      <c:pt idx="1042">
                        <c:v>104.2015</c:v>
                      </c:pt>
                      <c:pt idx="1043">
                        <c:v>104.3015</c:v>
                      </c:pt>
                      <c:pt idx="1044">
                        <c:v>104.4015</c:v>
                      </c:pt>
                      <c:pt idx="1045">
                        <c:v>104.50149999999999</c:v>
                      </c:pt>
                      <c:pt idx="1046">
                        <c:v>104.6015</c:v>
                      </c:pt>
                      <c:pt idx="1047">
                        <c:v>104.70150000000001</c:v>
                      </c:pt>
                      <c:pt idx="1048">
                        <c:v>104.8015</c:v>
                      </c:pt>
                      <c:pt idx="1049">
                        <c:v>104.90150000000001</c:v>
                      </c:pt>
                      <c:pt idx="1050">
                        <c:v>105.00150000000001</c:v>
                      </c:pt>
                      <c:pt idx="1051">
                        <c:v>105.1015</c:v>
                      </c:pt>
                      <c:pt idx="1052">
                        <c:v>105.2015</c:v>
                      </c:pt>
                      <c:pt idx="1053">
                        <c:v>105.30149999999999</c:v>
                      </c:pt>
                      <c:pt idx="1054">
                        <c:v>105.4015</c:v>
                      </c:pt>
                      <c:pt idx="1055">
                        <c:v>105.50150000000001</c:v>
                      </c:pt>
                      <c:pt idx="1056">
                        <c:v>105.6015</c:v>
                      </c:pt>
                      <c:pt idx="1057">
                        <c:v>105.70150000000001</c:v>
                      </c:pt>
                      <c:pt idx="1058">
                        <c:v>105.8015</c:v>
                      </c:pt>
                      <c:pt idx="1059">
                        <c:v>105.9015</c:v>
                      </c:pt>
                      <c:pt idx="1060">
                        <c:v>106.00150000000001</c:v>
                      </c:pt>
                      <c:pt idx="1061">
                        <c:v>106.1015</c:v>
                      </c:pt>
                      <c:pt idx="1062">
                        <c:v>106.2015</c:v>
                      </c:pt>
                      <c:pt idx="1063">
                        <c:v>106.30150000000002</c:v>
                      </c:pt>
                      <c:pt idx="1064">
                        <c:v>106.40150000000001</c:v>
                      </c:pt>
                      <c:pt idx="1065">
                        <c:v>106.50150000000001</c:v>
                      </c:pt>
                      <c:pt idx="1066">
                        <c:v>106.6015</c:v>
                      </c:pt>
                      <c:pt idx="1067">
                        <c:v>106.7015</c:v>
                      </c:pt>
                      <c:pt idx="1068">
                        <c:v>106.8015</c:v>
                      </c:pt>
                      <c:pt idx="1069">
                        <c:v>106.9015</c:v>
                      </c:pt>
                      <c:pt idx="1070">
                        <c:v>107.00149999999999</c:v>
                      </c:pt>
                      <c:pt idx="1071">
                        <c:v>107.1016</c:v>
                      </c:pt>
                      <c:pt idx="1072">
                        <c:v>107.2016</c:v>
                      </c:pt>
                      <c:pt idx="1073">
                        <c:v>107.30160000000001</c:v>
                      </c:pt>
                      <c:pt idx="1074">
                        <c:v>107.4016</c:v>
                      </c:pt>
                      <c:pt idx="1075">
                        <c:v>107.5016</c:v>
                      </c:pt>
                      <c:pt idx="1076">
                        <c:v>107.6016</c:v>
                      </c:pt>
                      <c:pt idx="1077">
                        <c:v>107.7016</c:v>
                      </c:pt>
                      <c:pt idx="1078">
                        <c:v>107.80160000000001</c:v>
                      </c:pt>
                      <c:pt idx="1079">
                        <c:v>107.90160000000002</c:v>
                      </c:pt>
                      <c:pt idx="1080">
                        <c:v>108.00160000000001</c:v>
                      </c:pt>
                      <c:pt idx="1081">
                        <c:v>108.1016</c:v>
                      </c:pt>
                      <c:pt idx="1082">
                        <c:v>108.2016</c:v>
                      </c:pt>
                      <c:pt idx="1083">
                        <c:v>108.30159999999999</c:v>
                      </c:pt>
                      <c:pt idx="1084">
                        <c:v>108.4016</c:v>
                      </c:pt>
                      <c:pt idx="1085">
                        <c:v>108.5016</c:v>
                      </c:pt>
                      <c:pt idx="1086">
                        <c:v>108.60159999999999</c:v>
                      </c:pt>
                      <c:pt idx="1087">
                        <c:v>108.70160000000001</c:v>
                      </c:pt>
                      <c:pt idx="1088">
                        <c:v>108.80160000000001</c:v>
                      </c:pt>
                      <c:pt idx="1089">
                        <c:v>108.9016</c:v>
                      </c:pt>
                      <c:pt idx="1090">
                        <c:v>109.00160000000001</c:v>
                      </c:pt>
                      <c:pt idx="1091">
                        <c:v>109.1016</c:v>
                      </c:pt>
                      <c:pt idx="1092">
                        <c:v>109.2016</c:v>
                      </c:pt>
                      <c:pt idx="1093">
                        <c:v>109.30159999999999</c:v>
                      </c:pt>
                      <c:pt idx="1094">
                        <c:v>109.40159999999999</c:v>
                      </c:pt>
                      <c:pt idx="1095">
                        <c:v>109.50160000000001</c:v>
                      </c:pt>
                      <c:pt idx="1096">
                        <c:v>109.6016</c:v>
                      </c:pt>
                      <c:pt idx="1097">
                        <c:v>109.7016</c:v>
                      </c:pt>
                      <c:pt idx="1098">
                        <c:v>109.80160000000001</c:v>
                      </c:pt>
                      <c:pt idx="1099">
                        <c:v>109.9016</c:v>
                      </c:pt>
                      <c:pt idx="1100">
                        <c:v>110.0016</c:v>
                      </c:pt>
                      <c:pt idx="1101">
                        <c:v>110.1016</c:v>
                      </c:pt>
                      <c:pt idx="1102">
                        <c:v>110.2016</c:v>
                      </c:pt>
                      <c:pt idx="1103">
                        <c:v>110.30160000000001</c:v>
                      </c:pt>
                      <c:pt idx="1104">
                        <c:v>110.40160000000002</c:v>
                      </c:pt>
                      <c:pt idx="1105">
                        <c:v>110.50160000000001</c:v>
                      </c:pt>
                      <c:pt idx="1106">
                        <c:v>110.6016</c:v>
                      </c:pt>
                      <c:pt idx="1107">
                        <c:v>110.7016</c:v>
                      </c:pt>
                      <c:pt idx="1108">
                        <c:v>110.80000000000001</c:v>
                      </c:pt>
                      <c:pt idx="1109">
                        <c:v>110.9</c:v>
                      </c:pt>
                      <c:pt idx="1110">
                        <c:v>111</c:v>
                      </c:pt>
                      <c:pt idx="1111">
                        <c:v>111.10000000000001</c:v>
                      </c:pt>
                    </c:numCache>
                  </c:numRef>
                </c:yVal>
                <c:smooth val="0"/>
                <c:extLst xmlns:c15="http://schemas.microsoft.com/office/drawing/2012/chart">
                  <c:ext xmlns:c16="http://schemas.microsoft.com/office/drawing/2014/chart" uri="{C3380CC4-5D6E-409C-BE32-E72D297353CC}">
                    <c16:uniqueId val="{00000004-2312-4195-B9B5-4CE225F369DE}"/>
                  </c:ext>
                </c:extLst>
              </c15:ser>
            </c15:filteredScatterSeries>
            <c15:filteredScatterSeries>
              <c15:ser>
                <c:idx val="3"/>
                <c:order val="5"/>
                <c:tx>
                  <c:v>4c_f</c:v>
                </c:tx>
                <c:spPr>
                  <a:ln w="12700" cap="rnd">
                    <a:solidFill>
                      <a:srgbClr val="002060"/>
                    </a:solidFill>
                    <a:round/>
                  </a:ln>
                  <a:effectLst/>
                </c:spPr>
                <c:marker>
                  <c:symbol val="none"/>
                </c:marker>
                <c:xVal>
                  <c:numRef>
                    <c:extLst xmlns:c15="http://schemas.microsoft.com/office/drawing/2012/chart">
                      <c:ext xmlns:c15="http://schemas.microsoft.com/office/drawing/2012/chart" uri="{02D57815-91ED-43cb-92C2-25804820EDAC}">
                        <c15:formulaRef>
                          <c15:sqref>Bq!$N$25:$N$1140</c15:sqref>
                        </c15:formulaRef>
                      </c:ext>
                    </c:extLst>
                    <c:numCache>
                      <c:formatCode>General</c:formatCode>
                      <c:ptCount val="1116"/>
                      <c:pt idx="0">
                        <c:v>2.3354009695367496E-3</c:v>
                      </c:pt>
                      <c:pt idx="1">
                        <c:v>2.3346467790945282E-3</c:v>
                      </c:pt>
                      <c:pt idx="2">
                        <c:v>1.0349809192872709E-3</c:v>
                      </c:pt>
                      <c:pt idx="3">
                        <c:v>6.2747302404755E-4</c:v>
                      </c:pt>
                      <c:pt idx="4">
                        <c:v>6.2741863436739155E-4</c:v>
                      </c:pt>
                      <c:pt idx="5">
                        <c:v>4.3272316895944353E-4</c:v>
                      </c:pt>
                      <c:pt idx="6">
                        <c:v>4.3269732243491336E-4</c:v>
                      </c:pt>
                      <c:pt idx="7">
                        <c:v>3.2383985197489675E-4</c:v>
                      </c:pt>
                      <c:pt idx="8">
                        <c:v>2.5874508126796312E-4</c:v>
                      </c:pt>
                      <c:pt idx="9">
                        <c:v>2.5873585125827379E-4</c:v>
                      </c:pt>
                      <c:pt idx="10">
                        <c:v>-5.5241493274030751E-6</c:v>
                      </c:pt>
                      <c:pt idx="11">
                        <c:v>1.6141021930358551E-4</c:v>
                      </c:pt>
                      <c:pt idx="12">
                        <c:v>1.6140663180702096E-4</c:v>
                      </c:pt>
                      <c:pt idx="13">
                        <c:v>1.6140304594086747E-4</c:v>
                      </c:pt>
                      <c:pt idx="14">
                        <c:v>1.4159987944450126E-4</c:v>
                      </c:pt>
                      <c:pt idx="15">
                        <c:v>1.4159712190305783E-4</c:v>
                      </c:pt>
                      <c:pt idx="16">
                        <c:v>1.2756480648804891E-4</c:v>
                      </c:pt>
                      <c:pt idx="17">
                        <c:v>2.295242750041657E-4</c:v>
                      </c:pt>
                      <c:pt idx="18">
                        <c:v>2.2952070261782288E-4</c:v>
                      </c:pt>
                      <c:pt idx="19">
                        <c:v>2.0900112379373397E-4</c:v>
                      </c:pt>
                      <c:pt idx="20">
                        <c:v>1.9184946619075954E-4</c:v>
                      </c:pt>
                      <c:pt idx="21">
                        <c:v>1.9184697338106005E-4</c:v>
                      </c:pt>
                      <c:pt idx="22">
                        <c:v>3.5869836599813508E-4</c:v>
                      </c:pt>
                      <c:pt idx="23">
                        <c:v>2.4944862729204588E-4</c:v>
                      </c:pt>
                      <c:pt idx="24">
                        <c:v>2.4944583296800641E-4</c:v>
                      </c:pt>
                      <c:pt idx="25">
                        <c:v>2.3782665165495651E-4</c:v>
                      </c:pt>
                      <c:pt idx="26">
                        <c:v>3.0429665215839718E-4</c:v>
                      </c:pt>
                      <c:pt idx="27">
                        <c:v>3.0429354384491948E-4</c:v>
                      </c:pt>
                      <c:pt idx="28">
                        <c:v>2.870116206018299E-4</c:v>
                      </c:pt>
                      <c:pt idx="29">
                        <c:v>3.4194677406042674E-4</c:v>
                      </c:pt>
                      <c:pt idx="30">
                        <c:v>3.4194364180154294E-4</c:v>
                      </c:pt>
                      <c:pt idx="31">
                        <c:v>2.6019080779206006E-4</c:v>
                      </c:pt>
                      <c:pt idx="32">
                        <c:v>3.1253093692761784E-4</c:v>
                      </c:pt>
                      <c:pt idx="33">
                        <c:v>3.1252832360727272E-4</c:v>
                      </c:pt>
                      <c:pt idx="34">
                        <c:v>3.491465667029221E-4</c:v>
                      </c:pt>
                      <c:pt idx="35">
                        <c:v>3.4914385325570671E-4</c:v>
                      </c:pt>
                      <c:pt idx="36">
                        <c:v>3.4914114096328138E-4</c:v>
                      </c:pt>
                      <c:pt idx="37">
                        <c:v>4.369859474437351E-4</c:v>
                      </c:pt>
                      <c:pt idx="38">
                        <c:v>4.369827668081551E-4</c:v>
                      </c:pt>
                      <c:pt idx="39">
                        <c:v>4.3697958752305673E-4</c:v>
                      </c:pt>
                      <c:pt idx="40">
                        <c:v>4.78773178910561E-4</c:v>
                      </c:pt>
                      <c:pt idx="41">
                        <c:v>4.7876979046460917E-4</c:v>
                      </c:pt>
                      <c:pt idx="42">
                        <c:v>4.6363836210164245E-4</c:v>
                      </c:pt>
                      <c:pt idx="43">
                        <c:v>5.0243516453979896E-4</c:v>
                      </c:pt>
                      <c:pt idx="44">
                        <c:v>5.0243181111660369E-4</c:v>
                      </c:pt>
                      <c:pt idx="45">
                        <c:v>4.8880313670426542E-4</c:v>
                      </c:pt>
                      <c:pt idx="46">
                        <c:v>4.2401942570304148E-4</c:v>
                      </c:pt>
                      <c:pt idx="47">
                        <c:v>4.192472852569908E-4</c:v>
                      </c:pt>
                      <c:pt idx="48">
                        <c:v>3.5677503250147751E-4</c:v>
                      </c:pt>
                      <c:pt idx="49">
                        <c:v>4.6871594247542428E-4</c:v>
                      </c:pt>
                      <c:pt idx="50">
                        <c:v>4.6428871781954391E-4</c:v>
                      </c:pt>
                      <c:pt idx="51">
                        <c:v>4.5986154690099226E-4</c:v>
                      </c:pt>
                      <c:pt idx="52">
                        <c:v>3.5983651357569428E-4</c:v>
                      </c:pt>
                      <c:pt idx="53">
                        <c:v>3.5549399679566269E-4</c:v>
                      </c:pt>
                      <c:pt idx="54">
                        <c:v>3.7741870822936016E-4</c:v>
                      </c:pt>
                      <c:pt idx="55">
                        <c:v>3.7326553102694096E-4</c:v>
                      </c:pt>
                      <c:pt idx="56">
                        <c:v>4.3640937521963186E-4</c:v>
                      </c:pt>
                      <c:pt idx="57">
                        <c:v>4.3240162475939597E-4</c:v>
                      </c:pt>
                      <c:pt idx="58">
                        <c:v>4.2839391816558794E-4</c:v>
                      </c:pt>
                      <c:pt idx="59">
                        <c:v>4.4927741633414998E-4</c:v>
                      </c:pt>
                      <c:pt idx="60">
                        <c:v>4.4540107543460079E-4</c:v>
                      </c:pt>
                      <c:pt idx="61">
                        <c:v>4.4152477558380117E-4</c:v>
                      </c:pt>
                      <c:pt idx="62">
                        <c:v>4.3764851673774321E-4</c:v>
                      </c:pt>
                      <c:pt idx="63">
                        <c:v>3.791154636841653E-4</c:v>
                      </c:pt>
                      <c:pt idx="64">
                        <c:v>4.0646547535788126E-4</c:v>
                      </c:pt>
                      <c:pt idx="65">
                        <c:v>4.0280071171421044E-4</c:v>
                      </c:pt>
                      <c:pt idx="66">
                        <c:v>5.038079744187139E-4</c:v>
                      </c:pt>
                      <c:pt idx="67">
                        <c:v>4.9443090691222709E-4</c:v>
                      </c:pt>
                      <c:pt idx="68">
                        <c:v>4.9084632404909384E-4</c:v>
                      </c:pt>
                      <c:pt idx="69">
                        <c:v>3.7453358079227492E-4</c:v>
                      </c:pt>
                      <c:pt idx="70">
                        <c:v>3.7099754328430261E-4</c:v>
                      </c:pt>
                      <c:pt idx="71">
                        <c:v>4.3290251820588449E-4</c:v>
                      </c:pt>
                      <c:pt idx="72">
                        <c:v>3.2026935045512817E-4</c:v>
                      </c:pt>
                      <c:pt idx="73">
                        <c:v>3.4577104798590711E-4</c:v>
                      </c:pt>
                      <c:pt idx="74">
                        <c:v>3.4237863705081548E-4</c:v>
                      </c:pt>
                      <c:pt idx="75">
                        <c:v>3.6893413971533415E-4</c:v>
                      </c:pt>
                      <c:pt idx="76">
                        <c:v>3.297221984676411E-4</c:v>
                      </c:pt>
                      <c:pt idx="77">
                        <c:v>3.2638925908259214E-4</c:v>
                      </c:pt>
                      <c:pt idx="78">
                        <c:v>3.230563495064707E-4</c:v>
                      </c:pt>
                      <c:pt idx="79">
                        <c:v>3.7909006047458254E-4</c:v>
                      </c:pt>
                      <c:pt idx="80">
                        <c:v>3.7582056813843047E-4</c:v>
                      </c:pt>
                      <c:pt idx="81">
                        <c:v>3.7255110459478828E-4</c:v>
                      </c:pt>
                      <c:pt idx="82">
                        <c:v>3.2994412562860494E-4</c:v>
                      </c:pt>
                      <c:pt idx="83">
                        <c:v>3.2673903321158457E-4</c:v>
                      </c:pt>
                      <c:pt idx="84">
                        <c:v>3.8554822665028561E-4</c:v>
                      </c:pt>
                      <c:pt idx="85">
                        <c:v>3.82360859825355E-4</c:v>
                      </c:pt>
                      <c:pt idx="86">
                        <c:v>3.770706410117893E-4</c:v>
                      </c:pt>
                      <c:pt idx="87">
                        <c:v>4.030245384050183E-4</c:v>
                      </c:pt>
                      <c:pt idx="88">
                        <c:v>3.9987522227082794E-4</c:v>
                      </c:pt>
                      <c:pt idx="89">
                        <c:v>3.3184268970511382E-4</c:v>
                      </c:pt>
                      <c:pt idx="90">
                        <c:v>3.2811157461593867E-4</c:v>
                      </c:pt>
                      <c:pt idx="91">
                        <c:v>3.2498551996836504E-4</c:v>
                      </c:pt>
                      <c:pt idx="92">
                        <c:v>4.1311372969605776E-4</c:v>
                      </c:pt>
                      <c:pt idx="93">
                        <c:v>4.1000725981051196E-4</c:v>
                      </c:pt>
                      <c:pt idx="94">
                        <c:v>4.0690081582971826E-4</c:v>
                      </c:pt>
                      <c:pt idx="95">
                        <c:v>4.3371286229033126E-4</c:v>
                      </c:pt>
                      <c:pt idx="96">
                        <c:v>4.3061479500824615E-4</c:v>
                      </c:pt>
                      <c:pt idx="97">
                        <c:v>3.9902751740676298E-4</c:v>
                      </c:pt>
                      <c:pt idx="98">
                        <c:v>3.9590987428215232E-4</c:v>
                      </c:pt>
                      <c:pt idx="99">
                        <c:v>4.2438790763811709E-4</c:v>
                      </c:pt>
                      <c:pt idx="100">
                        <c:v>5.1780589401331269E-4</c:v>
                      </c:pt>
                      <c:pt idx="101">
                        <c:v>5.1466794845536439E-4</c:v>
                      </c:pt>
                      <c:pt idx="102">
                        <c:v>4.4953635648607287E-4</c:v>
                      </c:pt>
                      <c:pt idx="103">
                        <c:v>4.1607057301420617E-4</c:v>
                      </c:pt>
                      <c:pt idx="104">
                        <c:v>4.1291858174440359E-4</c:v>
                      </c:pt>
                      <c:pt idx="105">
                        <c:v>4.4417747655303187E-4</c:v>
                      </c:pt>
                      <c:pt idx="106">
                        <c:v>4.7540033473674159E-4</c:v>
                      </c:pt>
                      <c:pt idx="107">
                        <c:v>4.7221007801474943E-4</c:v>
                      </c:pt>
                      <c:pt idx="108">
                        <c:v>4.6901984849053596E-4</c:v>
                      </c:pt>
                      <c:pt idx="109">
                        <c:v>4.3551664536489059E-4</c:v>
                      </c:pt>
                      <c:pt idx="110">
                        <c:v>4.3231465237193338E-4</c:v>
                      </c:pt>
                      <c:pt idx="111">
                        <c:v>3.9743061816074069E-4</c:v>
                      </c:pt>
                      <c:pt idx="112">
                        <c:v>5.9113583703520245E-4</c:v>
                      </c:pt>
                      <c:pt idx="113">
                        <c:v>5.8790624782474523E-4</c:v>
                      </c:pt>
                      <c:pt idx="114">
                        <c:v>4.5667605728733502E-4</c:v>
                      </c:pt>
                      <c:pt idx="115">
                        <c:v>5.2023203509354019E-4</c:v>
                      </c:pt>
                      <c:pt idx="116">
                        <c:v>5.1698130150183166E-4</c:v>
                      </c:pt>
                      <c:pt idx="117">
                        <c:v>5.4939149428619789E-4</c:v>
                      </c:pt>
                      <c:pt idx="118">
                        <c:v>4.8205489342400642E-4</c:v>
                      </c:pt>
                      <c:pt idx="119">
                        <c:v>4.7877636659876061E-4</c:v>
                      </c:pt>
                      <c:pt idx="120">
                        <c:v>5.1026596376187118E-4</c:v>
                      </c:pt>
                      <c:pt idx="121">
                        <c:v>4.7631752526068269E-4</c:v>
                      </c:pt>
                      <c:pt idx="122">
                        <c:v>4.7301061508694237E-4</c:v>
                      </c:pt>
                      <c:pt idx="123">
                        <c:v>6.0560850579701028E-4</c:v>
                      </c:pt>
                      <c:pt idx="124">
                        <c:v>5.0485303511844221E-4</c:v>
                      </c:pt>
                      <c:pt idx="125">
                        <c:v>5.015106270918132E-4</c:v>
                      </c:pt>
                      <c:pt idx="126">
                        <c:v>4.3464513288084738E-4</c:v>
                      </c:pt>
                      <c:pt idx="127">
                        <c:v>5.3718037020514958E-4</c:v>
                      </c:pt>
                      <c:pt idx="128">
                        <c:v>5.3378159315911849E-4</c:v>
                      </c:pt>
                      <c:pt idx="129">
                        <c:v>5.7523099950303148E-4</c:v>
                      </c:pt>
                      <c:pt idx="130">
                        <c:v>5.7176689937005079E-4</c:v>
                      </c:pt>
                      <c:pt idx="131">
                        <c:v>5.6830283096281789E-4</c:v>
                      </c:pt>
                      <c:pt idx="132">
                        <c:v>6.0439139385964013E-4</c:v>
                      </c:pt>
                      <c:pt idx="133">
                        <c:v>6.0089903100770824E-4</c:v>
                      </c:pt>
                      <c:pt idx="134">
                        <c:v>5.9740670040916413E-4</c:v>
                      </c:pt>
                      <c:pt idx="135">
                        <c:v>5.6182334031797837E-4</c:v>
                      </c:pt>
                      <c:pt idx="136">
                        <c:v>5.5831331357784528E-4</c:v>
                      </c:pt>
                      <c:pt idx="137">
                        <c:v>5.9788740328335448E-4</c:v>
                      </c:pt>
                      <c:pt idx="138">
                        <c:v>5.2860534358769608E-4</c:v>
                      </c:pt>
                      <c:pt idx="139">
                        <c:v>5.2501087548595762E-4</c:v>
                      </c:pt>
                      <c:pt idx="140">
                        <c:v>5.9775446608297314E-4</c:v>
                      </c:pt>
                      <c:pt idx="141">
                        <c:v>5.9413322540122443E-4</c:v>
                      </c:pt>
                      <c:pt idx="142">
                        <c:v>5.2188505928434917E-4</c:v>
                      </c:pt>
                      <c:pt idx="143">
                        <c:v>5.5831217062850421E-4</c:v>
                      </c:pt>
                      <c:pt idx="144">
                        <c:v>5.5464073727426206E-4</c:v>
                      </c:pt>
                      <c:pt idx="145">
                        <c:v>5.9215207115729889E-4</c:v>
                      </c:pt>
                      <c:pt idx="146">
                        <c:v>5.1831961927449155E-4</c:v>
                      </c:pt>
                      <c:pt idx="147">
                        <c:v>5.1459253294390095E-4</c:v>
                      </c:pt>
                      <c:pt idx="148">
                        <c:v>5.511651189028942E-4</c:v>
                      </c:pt>
                      <c:pt idx="149">
                        <c:v>5.900834435688283E-4</c:v>
                      </c:pt>
                      <c:pt idx="150">
                        <c:v>5.8630274396491964E-4</c:v>
                      </c:pt>
                      <c:pt idx="151">
                        <c:v>5.8640024972292219E-4</c:v>
                      </c:pt>
                      <c:pt idx="152">
                        <c:v>5.0697635639530879E-4</c:v>
                      </c:pt>
                      <c:pt idx="153">
                        <c:v>5.0316663395274337E-4</c:v>
                      </c:pt>
                      <c:pt idx="154">
                        <c:v>5.8339833126278332E-4</c:v>
                      </c:pt>
                      <c:pt idx="155">
                        <c:v>5.795368911989398E-4</c:v>
                      </c:pt>
                      <c:pt idx="156">
                        <c:v>6.9552635982593903E-4</c:v>
                      </c:pt>
                      <c:pt idx="157">
                        <c:v>6.5574929937731359E-4</c:v>
                      </c:pt>
                      <c:pt idx="158">
                        <c:v>6.518481264410304E-4</c:v>
                      </c:pt>
                      <c:pt idx="159">
                        <c:v>6.5165262675403893E-4</c:v>
                      </c:pt>
                      <c:pt idx="160">
                        <c:v>6.9413744669228217E-4</c:v>
                      </c:pt>
                      <c:pt idx="161">
                        <c:v>6.9017307121046708E-4</c:v>
                      </c:pt>
                      <c:pt idx="162">
                        <c:v>5.685083556534711E-4</c:v>
                      </c:pt>
                      <c:pt idx="163">
                        <c:v>6.4781450188350126E-4</c:v>
                      </c:pt>
                      <c:pt idx="164">
                        <c:v>6.4381804541504336E-4</c:v>
                      </c:pt>
                      <c:pt idx="165">
                        <c:v>6.3982163008563324E-4</c:v>
                      </c:pt>
                      <c:pt idx="166">
                        <c:v>7.3027564347747439E-4</c:v>
                      </c:pt>
                      <c:pt idx="167">
                        <c:v>7.2619817296727543E-4</c:v>
                      </c:pt>
                      <c:pt idx="168">
                        <c:v>6.4281142222302366E-4</c:v>
                      </c:pt>
                      <c:pt idx="169">
                        <c:v>6.3871975495945774E-4</c:v>
                      </c:pt>
                      <c:pt idx="170">
                        <c:v>7.2082019451917122E-4</c:v>
                      </c:pt>
                      <c:pt idx="171">
                        <c:v>7.2016052364759866E-4</c:v>
                      </c:pt>
                      <c:pt idx="172">
                        <c:v>7.1602422030701417E-4</c:v>
                      </c:pt>
                      <c:pt idx="173">
                        <c:v>7.162058464156738E-4</c:v>
                      </c:pt>
                      <c:pt idx="174">
                        <c:v>7.2078821591458893E-4</c:v>
                      </c:pt>
                      <c:pt idx="175">
                        <c:v>7.1657579219219292E-4</c:v>
                      </c:pt>
                      <c:pt idx="176">
                        <c:v>7.1411710258501644E-4</c:v>
                      </c:pt>
                      <c:pt idx="177">
                        <c:v>6.7011404418426191E-4</c:v>
                      </c:pt>
                      <c:pt idx="178">
                        <c:v>6.6587588359958132E-4</c:v>
                      </c:pt>
                      <c:pt idx="179">
                        <c:v>7.4923693224739822E-4</c:v>
                      </c:pt>
                      <c:pt idx="180">
                        <c:v>7.4963083194753825E-4</c:v>
                      </c:pt>
                      <c:pt idx="181">
                        <c:v>7.453501180305507E-4</c:v>
                      </c:pt>
                      <c:pt idx="182">
                        <c:v>7.4759944130323045E-4</c:v>
                      </c:pt>
                      <c:pt idx="183">
                        <c:v>7.0539836073277935E-4</c:v>
                      </c:pt>
                      <c:pt idx="184">
                        <c:v>7.0104732180145267E-4</c:v>
                      </c:pt>
                      <c:pt idx="185">
                        <c:v>6.9669633092332348E-4</c:v>
                      </c:pt>
                      <c:pt idx="186">
                        <c:v>7.4533781901283205E-4</c:v>
                      </c:pt>
                      <c:pt idx="187">
                        <c:v>7.4093079880281848E-4</c:v>
                      </c:pt>
                      <c:pt idx="188">
                        <c:v>7.3652382790221596E-4</c:v>
                      </c:pt>
                      <c:pt idx="189">
                        <c:v>8.2348303753139234E-4</c:v>
                      </c:pt>
                      <c:pt idx="190">
                        <c:v>8.1905873111058852E-4</c:v>
                      </c:pt>
                      <c:pt idx="191">
                        <c:v>7.2892186840950706E-4</c:v>
                      </c:pt>
                      <c:pt idx="192">
                        <c:v>7.2448083263797539E-4</c:v>
                      </c:pt>
                      <c:pt idx="193">
                        <c:v>7.704625585369867E-4</c:v>
                      </c:pt>
                      <c:pt idx="194">
                        <c:v>7.2689113213589339E-4</c:v>
                      </c:pt>
                      <c:pt idx="195">
                        <c:v>7.2238010788232894E-4</c:v>
                      </c:pt>
                      <c:pt idx="196">
                        <c:v>8.6006880608325979E-4</c:v>
                      </c:pt>
                      <c:pt idx="197">
                        <c:v>8.5552139704277868E-4</c:v>
                      </c:pt>
                      <c:pt idx="198">
                        <c:v>8.5097404048313128E-4</c:v>
                      </c:pt>
                      <c:pt idx="199">
                        <c:v>8.0520033373756921E-4</c:v>
                      </c:pt>
                      <c:pt idx="200">
                        <c:v>8.6598253759723502E-4</c:v>
                      </c:pt>
                      <c:pt idx="201">
                        <c:v>8.613050190849125E-4</c:v>
                      </c:pt>
                      <c:pt idx="202">
                        <c:v>8.5662755585844488E-4</c:v>
                      </c:pt>
                      <c:pt idx="203">
                        <c:v>8.6015908463333624E-4</c:v>
                      </c:pt>
                      <c:pt idx="204">
                        <c:v>8.5543661786991235E-4</c:v>
                      </c:pt>
                      <c:pt idx="205">
                        <c:v>9.0168297562658907E-4</c:v>
                      </c:pt>
                      <c:pt idx="206">
                        <c:v>9.0570362250040051E-4</c:v>
                      </c:pt>
                      <c:pt idx="207">
                        <c:v>9.0091513915783311E-4</c:v>
                      </c:pt>
                      <c:pt idx="208">
                        <c:v>8.5779945968539122E-4</c:v>
                      </c:pt>
                      <c:pt idx="209">
                        <c:v>8.5779998191840923E-4</c:v>
                      </c:pt>
                      <c:pt idx="210">
                        <c:v>8.5293024877283968E-4</c:v>
                      </c:pt>
                      <c:pt idx="211">
                        <c:v>9.0190055769218504E-4</c:v>
                      </c:pt>
                      <c:pt idx="212">
                        <c:v>8.6153340183703255E-4</c:v>
                      </c:pt>
                      <c:pt idx="213">
                        <c:v>8.5655780989398042E-4</c:v>
                      </c:pt>
                      <c:pt idx="214">
                        <c:v>9.1194080349482468E-4</c:v>
                      </c:pt>
                      <c:pt idx="215">
                        <c:v>9.7297051424690242E-4</c:v>
                      </c:pt>
                      <c:pt idx="216">
                        <c:v>9.6785350606641064E-4</c:v>
                      </c:pt>
                      <c:pt idx="217">
                        <c:v>9.8027896924519475E-4</c:v>
                      </c:pt>
                      <c:pt idx="218">
                        <c:v>1.0908970866713409E-3</c:v>
                      </c:pt>
                      <c:pt idx="219">
                        <c:v>1.0856303880688116E-3</c:v>
                      </c:pt>
                      <c:pt idx="220">
                        <c:v>1.1579155726004426E-3</c:v>
                      </c:pt>
                      <c:pt idx="221">
                        <c:v>1.0132887707354715E-3</c:v>
                      </c:pt>
                      <c:pt idx="222">
                        <c:v>1.00778606089674E-3</c:v>
                      </c:pt>
                      <c:pt idx="223">
                        <c:v>1.1646543436578394E-3</c:v>
                      </c:pt>
                      <c:pt idx="224">
                        <c:v>1.158892185704841E-3</c:v>
                      </c:pt>
                      <c:pt idx="225">
                        <c:v>1.1531301107117441E-3</c:v>
                      </c:pt>
                      <c:pt idx="226">
                        <c:v>9.9452704568520588E-4</c:v>
                      </c:pt>
                      <c:pt idx="227">
                        <c:v>1.0111717347254759E-3</c:v>
                      </c:pt>
                      <c:pt idx="228">
                        <c:v>1.0051581120006949E-3</c:v>
                      </c:pt>
                      <c:pt idx="229">
                        <c:v>1.4708538614860718E-3</c:v>
                      </c:pt>
                      <c:pt idx="230">
                        <c:v>1.4643474213674166E-3</c:v>
                      </c:pt>
                      <c:pt idx="231">
                        <c:v>1.4578410874145722E-3</c:v>
                      </c:pt>
                      <c:pt idx="232">
                        <c:v>1.5114870924534955E-3</c:v>
                      </c:pt>
                      <c:pt idx="233">
                        <c:v>1.5569494673783177E-3</c:v>
                      </c:pt>
                      <c:pt idx="234">
                        <c:v>1.5499376741744478E-3</c:v>
                      </c:pt>
                      <c:pt idx="235">
                        <c:v>1.6888823591615111E-3</c:v>
                      </c:pt>
                      <c:pt idx="236">
                        <c:v>1.676261203142061E-3</c:v>
                      </c:pt>
                      <c:pt idx="237">
                        <c:v>1.66860786900648E-3</c:v>
                      </c:pt>
                      <c:pt idx="238">
                        <c:v>1.8985343782248556E-3</c:v>
                      </c:pt>
                      <c:pt idx="239">
                        <c:v>2.0771520336099439E-3</c:v>
                      </c:pt>
                      <c:pt idx="240">
                        <c:v>2.0687052706168671E-3</c:v>
                      </c:pt>
                      <c:pt idx="241">
                        <c:v>1.9791091641254469E-3</c:v>
                      </c:pt>
                      <c:pt idx="242">
                        <c:v>2.2244961362287768E-3</c:v>
                      </c:pt>
                      <c:pt idx="243">
                        <c:v>2.2149443175494489E-3</c:v>
                      </c:pt>
                      <c:pt idx="244">
                        <c:v>2.2053927258465123E-3</c:v>
                      </c:pt>
                      <c:pt idx="245">
                        <c:v>2.6593721046842015E-3</c:v>
                      </c:pt>
                      <c:pt idx="246">
                        <c:v>2.6491336119340461E-3</c:v>
                      </c:pt>
                      <c:pt idx="247">
                        <c:v>2.6388953817283564E-3</c:v>
                      </c:pt>
                      <c:pt idx="248">
                        <c:v>2.7122620367940505E-3</c:v>
                      </c:pt>
                      <c:pt idx="249">
                        <c:v>2.7012701825386656E-3</c:v>
                      </c:pt>
                      <c:pt idx="250">
                        <c:v>2.6902786288281817E-3</c:v>
                      </c:pt>
                      <c:pt idx="251">
                        <c:v>2.8428876201449784E-3</c:v>
                      </c:pt>
                      <c:pt idx="252">
                        <c:v>2.8312233917784251E-3</c:v>
                      </c:pt>
                      <c:pt idx="253">
                        <c:v>2.8195595006929941E-3</c:v>
                      </c:pt>
                      <c:pt idx="254">
                        <c:v>3.200421649627899E-3</c:v>
                      </c:pt>
                      <c:pt idx="255">
                        <c:v>3.1885937995618538E-3</c:v>
                      </c:pt>
                      <c:pt idx="256">
                        <c:v>3.2210675649048787E-3</c:v>
                      </c:pt>
                      <c:pt idx="257">
                        <c:v>3.8765929585063384E-3</c:v>
                      </c:pt>
                      <c:pt idx="258">
                        <c:v>3.8639773717430177E-3</c:v>
                      </c:pt>
                      <c:pt idx="259">
                        <c:v>4.3234652217866232E-3</c:v>
                      </c:pt>
                      <c:pt idx="260">
                        <c:v>4.5065834007853283E-3</c:v>
                      </c:pt>
                      <c:pt idx="261">
                        <c:v>4.4934810477989303E-3</c:v>
                      </c:pt>
                      <c:pt idx="262">
                        <c:v>4.4803791317285869E-3</c:v>
                      </c:pt>
                      <c:pt idx="263">
                        <c:v>5.1983973344668262E-3</c:v>
                      </c:pt>
                      <c:pt idx="264">
                        <c:v>5.1850852021709032E-3</c:v>
                      </c:pt>
                      <c:pt idx="265">
                        <c:v>5.2539751309707691E-3</c:v>
                      </c:pt>
                      <c:pt idx="266">
                        <c:v>4.8766083708341804E-3</c:v>
                      </c:pt>
                      <c:pt idx="267">
                        <c:v>4.8643440247603227E-3</c:v>
                      </c:pt>
                      <c:pt idx="268">
                        <c:v>4.6194164912988092E-3</c:v>
                      </c:pt>
                      <c:pt idx="269">
                        <c:v>4.6083036539361147E-3</c:v>
                      </c:pt>
                      <c:pt idx="270">
                        <c:v>4.5971911366842954E-3</c:v>
                      </c:pt>
                      <c:pt idx="271">
                        <c:v>4.6256801568128388E-3</c:v>
                      </c:pt>
                      <c:pt idx="272">
                        <c:v>4.6154590528690639E-3</c:v>
                      </c:pt>
                      <c:pt idx="273">
                        <c:v>5.2198242584901222E-3</c:v>
                      </c:pt>
                      <c:pt idx="274">
                        <c:v>5.3439389597831786E-3</c:v>
                      </c:pt>
                      <c:pt idx="275">
                        <c:v>6.3290235325296164E-3</c:v>
                      </c:pt>
                      <c:pt idx="276">
                        <c:v>6.3206528025000477E-3</c:v>
                      </c:pt>
                      <c:pt idx="277">
                        <c:v>7.9464091563661628E-3</c:v>
                      </c:pt>
                      <c:pt idx="278">
                        <c:v>9.1239552918695142E-3</c:v>
                      </c:pt>
                      <c:pt idx="279">
                        <c:v>9.1164573600926464E-3</c:v>
                      </c:pt>
                      <c:pt idx="280">
                        <c:v>7.5470244778993115E-3</c:v>
                      </c:pt>
                      <c:pt idx="281">
                        <c:v>8.8552134933505278E-3</c:v>
                      </c:pt>
                      <c:pt idx="282">
                        <c:v>8.8486693508843025E-3</c:v>
                      </c:pt>
                      <c:pt idx="283">
                        <c:v>1.060506807804289E-2</c:v>
                      </c:pt>
                      <c:pt idx="284">
                        <c:v>1.1032183616248867E-2</c:v>
                      </c:pt>
                      <c:pt idx="285">
                        <c:v>1.1026527946962046E-2</c:v>
                      </c:pt>
                      <c:pt idx="286">
                        <c:v>1.1079774177116508E-2</c:v>
                      </c:pt>
                      <c:pt idx="287">
                        <c:v>1.0902398249757349E-2</c:v>
                      </c:pt>
                      <c:pt idx="288">
                        <c:v>1.0897454626427468E-2</c:v>
                      </c:pt>
                      <c:pt idx="289">
                        <c:v>1.0812874179825901E-2</c:v>
                      </c:pt>
                      <c:pt idx="290">
                        <c:v>9.9456496944725376E-3</c:v>
                      </c:pt>
                      <c:pt idx="291">
                        <c:v>9.941295221511515E-3</c:v>
                      </c:pt>
                      <c:pt idx="292">
                        <c:v>9.9369408268701175E-3</c:v>
                      </c:pt>
                      <c:pt idx="293">
                        <c:v>8.0608746217883179E-3</c:v>
                      </c:pt>
                      <c:pt idx="294">
                        <c:v>8.0566288493110448E-3</c:v>
                      </c:pt>
                      <c:pt idx="295">
                        <c:v>6.1444134700837701E-3</c:v>
                      </c:pt>
                      <c:pt idx="296">
                        <c:v>4.7446149074030801E-3</c:v>
                      </c:pt>
                      <c:pt idx="297">
                        <c:v>4.7405074489140567E-3</c:v>
                      </c:pt>
                      <c:pt idx="298">
                        <c:v>3.8724146060111512E-3</c:v>
                      </c:pt>
                      <c:pt idx="299">
                        <c:v>2.7811730629707723E-3</c:v>
                      </c:pt>
                      <c:pt idx="300">
                        <c:v>2.7771727707364131E-3</c:v>
                      </c:pt>
                      <c:pt idx="301">
                        <c:v>1.8440471896020978E-3</c:v>
                      </c:pt>
                      <c:pt idx="302">
                        <c:v>1.1949599378989588E-3</c:v>
                      </c:pt>
                      <c:pt idx="303">
                        <c:v>1.191020119317974E-3</c:v>
                      </c:pt>
                      <c:pt idx="304">
                        <c:v>1.0531541865275557E-3</c:v>
                      </c:pt>
                      <c:pt idx="305">
                        <c:v>8.5321117157186087E-4</c:v>
                      </c:pt>
                      <c:pt idx="306">
                        <c:v>8.493392507198564E-4</c:v>
                      </c:pt>
                      <c:pt idx="307">
                        <c:v>9.9369348166768114E-4</c:v>
                      </c:pt>
                      <c:pt idx="308">
                        <c:v>6.7745316084794299E-4</c:v>
                      </c:pt>
                      <c:pt idx="309">
                        <c:v>6.7363361991660143E-4</c:v>
                      </c:pt>
                      <c:pt idx="310">
                        <c:v>7.0568146431899622E-4</c:v>
                      </c:pt>
                      <c:pt idx="311">
                        <c:v>8.8742713281551378E-4</c:v>
                      </c:pt>
                      <c:pt idx="312">
                        <c:v>8.8364072511108662E-4</c:v>
                      </c:pt>
                      <c:pt idx="313">
                        <c:v>9.1370376387213219E-4</c:v>
                      </c:pt>
                      <c:pt idx="314">
                        <c:v>9.0993396214502991E-4</c:v>
                      </c:pt>
                      <c:pt idx="315">
                        <c:v>7.8524801465748671E-4</c:v>
                      </c:pt>
                      <c:pt idx="316">
                        <c:v>8.543517991991842E-4</c:v>
                      </c:pt>
                      <c:pt idx="317">
                        <c:v>8.5062727720595194E-4</c:v>
                      </c:pt>
                      <c:pt idx="318">
                        <c:v>8.8034511138556889E-4</c:v>
                      </c:pt>
                      <c:pt idx="319">
                        <c:v>7.6202722092513721E-4</c:v>
                      </c:pt>
                      <c:pt idx="320">
                        <c:v>9.0222973326520913E-4</c:v>
                      </c:pt>
                      <c:pt idx="321">
                        <c:v>8.9855305726959202E-4</c:v>
                      </c:pt>
                      <c:pt idx="322">
                        <c:v>7.4693102249650709E-4</c:v>
                      </c:pt>
                      <c:pt idx="323">
                        <c:v>7.7502829550799349E-4</c:v>
                      </c:pt>
                      <c:pt idx="324">
                        <c:v>7.7137944656323733E-4</c:v>
                      </c:pt>
                      <c:pt idx="325">
                        <c:v>7.2889180435998331E-4</c:v>
                      </c:pt>
                      <c:pt idx="326">
                        <c:v>8.3267703814856903E-4</c:v>
                      </c:pt>
                      <c:pt idx="327">
                        <c:v>8.2904738440452977E-4</c:v>
                      </c:pt>
                      <c:pt idx="328">
                        <c:v>8.933263405299371E-4</c:v>
                      </c:pt>
                      <c:pt idx="329">
                        <c:v>6.7153813536652306E-4</c:v>
                      </c:pt>
                      <c:pt idx="330">
                        <c:v>6.6793570632509144E-4</c:v>
                      </c:pt>
                      <c:pt idx="331">
                        <c:v>7.3335743990314301E-4</c:v>
                      </c:pt>
                      <c:pt idx="332">
                        <c:v>7.6248073315089162E-4</c:v>
                      </c:pt>
                      <c:pt idx="333">
                        <c:v>7.5890811769128671E-4</c:v>
                      </c:pt>
                      <c:pt idx="334">
                        <c:v>8.5811593301363749E-4</c:v>
                      </c:pt>
                      <c:pt idx="335">
                        <c:v>6.3589848984165463E-4</c:v>
                      </c:pt>
                      <c:pt idx="336">
                        <c:v>6.3237402879882335E-4</c:v>
                      </c:pt>
                      <c:pt idx="337">
                        <c:v>6.2884959607724226E-4</c:v>
                      </c:pt>
                      <c:pt idx="338">
                        <c:v>5.8703408491732399E-4</c:v>
                      </c:pt>
                      <c:pt idx="339">
                        <c:v>5.835278362614799E-4</c:v>
                      </c:pt>
                      <c:pt idx="340">
                        <c:v>5.8002161543668426E-4</c:v>
                      </c:pt>
                      <c:pt idx="341">
                        <c:v>6.7695210558951487E-4</c:v>
                      </c:pt>
                      <c:pt idx="342">
                        <c:v>6.7347057370490098E-4</c:v>
                      </c:pt>
                      <c:pt idx="343">
                        <c:v>6.357908308149906E-4</c:v>
                      </c:pt>
                      <c:pt idx="344">
                        <c:v>5.2341085176275232E-4</c:v>
                      </c:pt>
                      <c:pt idx="345">
                        <c:v>5.1995436890472522E-4</c:v>
                      </c:pt>
                      <c:pt idx="346">
                        <c:v>5.8101097724441427E-4</c:v>
                      </c:pt>
                      <c:pt idx="347">
                        <c:v>6.4429160249005856E-4</c:v>
                      </c:pt>
                      <c:pt idx="348">
                        <c:v>6.4087274429992802E-4</c:v>
                      </c:pt>
                      <c:pt idx="349">
                        <c:v>8.0532394656117996E-4</c:v>
                      </c:pt>
                      <c:pt idx="350">
                        <c:v>6.2839750881160336E-4</c:v>
                      </c:pt>
                      <c:pt idx="351">
                        <c:v>6.2500914844126388E-4</c:v>
                      </c:pt>
                      <c:pt idx="352">
                        <c:v>5.1681533779072714E-4</c:v>
                      </c:pt>
                      <c:pt idx="353">
                        <c:v>5.0944443391717645E-4</c:v>
                      </c:pt>
                      <c:pt idx="354">
                        <c:v>5.0610267347253287E-4</c:v>
                      </c:pt>
                      <c:pt idx="355">
                        <c:v>5.9960851230721592E-4</c:v>
                      </c:pt>
                      <c:pt idx="356">
                        <c:v>5.246899554559927E-4</c:v>
                      </c:pt>
                      <c:pt idx="357">
                        <c:v>5.2139951260570308E-4</c:v>
                      </c:pt>
                      <c:pt idx="358">
                        <c:v>5.7624267038140612E-4</c:v>
                      </c:pt>
                      <c:pt idx="359">
                        <c:v>4.3966165747617603E-4</c:v>
                      </c:pt>
                      <c:pt idx="360">
                        <c:v>4.3643950754816945E-4</c:v>
                      </c:pt>
                      <c:pt idx="361">
                        <c:v>5.2117282245526164E-4</c:v>
                      </c:pt>
                      <c:pt idx="362">
                        <c:v>5.1800409566803488E-4</c:v>
                      </c:pt>
                      <c:pt idx="363">
                        <c:v>5.1483539118670602E-4</c:v>
                      </c:pt>
                      <c:pt idx="364">
                        <c:v>3.7883414562871252E-4</c:v>
                      </c:pt>
                      <c:pt idx="365">
                        <c:v>3.7571482385877219E-4</c:v>
                      </c:pt>
                      <c:pt idx="366">
                        <c:v>3.7259552330711962E-4</c:v>
                      </c:pt>
                      <c:pt idx="367">
                        <c:v>3.9781145848472315E-4</c:v>
                      </c:pt>
                      <c:pt idx="368">
                        <c:v>3.9471467024733984E-4</c:v>
                      </c:pt>
                      <c:pt idx="369">
                        <c:v>3.2901357070589022E-4</c:v>
                      </c:pt>
                      <c:pt idx="370">
                        <c:v>4.5052872826457273E-4</c:v>
                      </c:pt>
                      <c:pt idx="371">
                        <c:v>3.5378089447105532E-4</c:v>
                      </c:pt>
                      <c:pt idx="372">
                        <c:v>3.5068985108317139E-4</c:v>
                      </c:pt>
                      <c:pt idx="373">
                        <c:v>3.8026126042655506E-4</c:v>
                      </c:pt>
                      <c:pt idx="374">
                        <c:v>4.7733485043347543E-4</c:v>
                      </c:pt>
                      <c:pt idx="375">
                        <c:v>4.7418388854462572E-4</c:v>
                      </c:pt>
                      <c:pt idx="376">
                        <c:v>4.710329483831689E-4</c:v>
                      </c:pt>
                      <c:pt idx="377">
                        <c:v>6.0460737356652348E-4</c:v>
                      </c:pt>
                      <c:pt idx="378">
                        <c:v>6.0140014045161028E-4</c:v>
                      </c:pt>
                      <c:pt idx="379">
                        <c:v>4.7332311405490332E-4</c:v>
                      </c:pt>
                      <c:pt idx="380">
                        <c:v>4.4233093184835028E-4</c:v>
                      </c:pt>
                      <c:pt idx="381">
                        <c:v>4.3906612917763246E-4</c:v>
                      </c:pt>
                      <c:pt idx="382">
                        <c:v>4.7435719285272837E-4</c:v>
                      </c:pt>
                      <c:pt idx="383">
                        <c:v>4.7105141675391968E-4</c:v>
                      </c:pt>
                      <c:pt idx="384">
                        <c:v>5.3703803910303059E-4</c:v>
                      </c:pt>
                      <c:pt idx="385">
                        <c:v>5.3371289793854903E-4</c:v>
                      </c:pt>
                      <c:pt idx="386">
                        <c:v>5.7142927565074011E-4</c:v>
                      </c:pt>
                      <c:pt idx="387">
                        <c:v>5.680583114990094E-4</c:v>
                      </c:pt>
                      <c:pt idx="388">
                        <c:v>5.6468737214854594E-4</c:v>
                      </c:pt>
                      <c:pt idx="389">
                        <c:v>5.6131645757019654E-4</c:v>
                      </c:pt>
                      <c:pt idx="390">
                        <c:v>6.0294770587173872E-4</c:v>
                      </c:pt>
                      <c:pt idx="391">
                        <c:v>5.3611479761234832E-4</c:v>
                      </c:pt>
                      <c:pt idx="392">
                        <c:v>5.3264508667272249E-4</c:v>
                      </c:pt>
                      <c:pt idx="393">
                        <c:v>5.6735137575082857E-4</c:v>
                      </c:pt>
                      <c:pt idx="394">
                        <c:v>5.6674500005286256E-4</c:v>
                      </c:pt>
                      <c:pt idx="395">
                        <c:v>5.632362021061421E-4</c:v>
                      </c:pt>
                      <c:pt idx="396">
                        <c:v>6.3320965106245582E-4</c:v>
                      </c:pt>
                      <c:pt idx="397">
                        <c:v>5.6430178522413118E-4</c:v>
                      </c:pt>
                      <c:pt idx="398">
                        <c:v>5.6074204858135425E-4</c:v>
                      </c:pt>
                      <c:pt idx="399">
                        <c:v>6.7104148971506899E-4</c:v>
                      </c:pt>
                      <c:pt idx="400">
                        <c:v>7.8284225011998956E-4</c:v>
                      </c:pt>
                      <c:pt idx="401">
                        <c:v>9.774850650198807E-4</c:v>
                      </c:pt>
                      <c:pt idx="402">
                        <c:v>9.7379002230446902E-4</c:v>
                      </c:pt>
                      <c:pt idx="403">
                        <c:v>7.9379947082431951E-4</c:v>
                      </c:pt>
                      <c:pt idx="404">
                        <c:v>8.0140815476815671E-4</c:v>
                      </c:pt>
                      <c:pt idx="405">
                        <c:v>7.9761979983575563E-4</c:v>
                      </c:pt>
                      <c:pt idx="406">
                        <c:v>9.9324142875742037E-4</c:v>
                      </c:pt>
                      <c:pt idx="407">
                        <c:v>9.210598617789376E-4</c:v>
                      </c:pt>
                      <c:pt idx="408">
                        <c:v>9.1719872067161845E-4</c:v>
                      </c:pt>
                      <c:pt idx="409">
                        <c:v>9.1333761240259398E-4</c:v>
                      </c:pt>
                      <c:pt idx="410">
                        <c:v>9.0947653693356162E-4</c:v>
                      </c:pt>
                      <c:pt idx="411">
                        <c:v>9.2011360400184915E-4</c:v>
                      </c:pt>
                      <c:pt idx="412">
                        <c:v>9.2678853977584143E-4</c:v>
                      </c:pt>
                      <c:pt idx="413">
                        <c:v>9.2282027703840446E-4</c:v>
                      </c:pt>
                      <c:pt idx="414">
                        <c:v>8.4728399649448046E-4</c:v>
                      </c:pt>
                      <c:pt idx="415">
                        <c:v>8.8958606774967245E-4</c:v>
                      </c:pt>
                      <c:pt idx="416">
                        <c:v>9.2918748739672405E-4</c:v>
                      </c:pt>
                      <c:pt idx="417">
                        <c:v>9.2513969349589315E-4</c:v>
                      </c:pt>
                      <c:pt idx="418">
                        <c:v>9.6844678522287574E-4</c:v>
                      </c:pt>
                      <c:pt idx="419">
                        <c:v>1.0971575006483857E-3</c:v>
                      </c:pt>
                      <c:pt idx="420">
                        <c:v>1.0930412612790374E-3</c:v>
                      </c:pt>
                      <c:pt idx="421">
                        <c:v>1.0163262680510899E-3</c:v>
                      </c:pt>
                      <c:pt idx="422">
                        <c:v>1.2259809121206644E-3</c:v>
                      </c:pt>
                      <c:pt idx="423">
                        <c:v>1.2218042097007816E-3</c:v>
                      </c:pt>
                      <c:pt idx="424">
                        <c:v>1.2250829281467766E-3</c:v>
                      </c:pt>
                      <c:pt idx="425">
                        <c:v>1.0605476778053709E-3</c:v>
                      </c:pt>
                      <c:pt idx="426">
                        <c:v>1.0563148769258241E-3</c:v>
                      </c:pt>
                      <c:pt idx="427">
                        <c:v>1.0210751269620333E-3</c:v>
                      </c:pt>
                      <c:pt idx="428">
                        <c:v>1.0689489977216658E-3</c:v>
                      </c:pt>
                      <c:pt idx="429">
                        <c:v>1.0646309946345501E-3</c:v>
                      </c:pt>
                      <c:pt idx="430">
                        <c:v>1.0222629560727745E-3</c:v>
                      </c:pt>
                      <c:pt idx="431">
                        <c:v>1.203757247597887E-3</c:v>
                      </c:pt>
                      <c:pt idx="432">
                        <c:v>1.1993726632835565E-3</c:v>
                      </c:pt>
                      <c:pt idx="433">
                        <c:v>1.2011271431607246E-3</c:v>
                      </c:pt>
                      <c:pt idx="434">
                        <c:v>1.1967200919928492E-3</c:v>
                      </c:pt>
                      <c:pt idx="435">
                        <c:v>1.1586491772019745E-3</c:v>
                      </c:pt>
                      <c:pt idx="436">
                        <c:v>1.0234096653425043E-3</c:v>
                      </c:pt>
                      <c:pt idx="437">
                        <c:v>1.0189517277485766E-3</c:v>
                      </c:pt>
                      <c:pt idx="438">
                        <c:v>9.7369011684169391E-4</c:v>
                      </c:pt>
                      <c:pt idx="439">
                        <c:v>9.7686087970361049E-4</c:v>
                      </c:pt>
                      <c:pt idx="440">
                        <c:v>9.3335875458201299E-4</c:v>
                      </c:pt>
                      <c:pt idx="441">
                        <c:v>9.2881861177956254E-4</c:v>
                      </c:pt>
                      <c:pt idx="442">
                        <c:v>8.389760793898318E-4</c:v>
                      </c:pt>
                      <c:pt idx="443">
                        <c:v>7.9396394807949996E-4</c:v>
                      </c:pt>
                      <c:pt idx="444">
                        <c:v>7.8936345209305273E-4</c:v>
                      </c:pt>
                      <c:pt idx="445">
                        <c:v>8.803786630581427E-4</c:v>
                      </c:pt>
                      <c:pt idx="446">
                        <c:v>8.7812454843662889E-4</c:v>
                      </c:pt>
                      <c:pt idx="447">
                        <c:v>8.734927926612677E-4</c:v>
                      </c:pt>
                      <c:pt idx="448">
                        <c:v>1.0119931603778246E-3</c:v>
                      </c:pt>
                      <c:pt idx="449">
                        <c:v>9.1676381255020097E-4</c:v>
                      </c:pt>
                      <c:pt idx="450">
                        <c:v>9.1210052760104467E-4</c:v>
                      </c:pt>
                      <c:pt idx="451">
                        <c:v>9.1239848807863407E-4</c:v>
                      </c:pt>
                      <c:pt idx="452">
                        <c:v>9.0770977695854539E-4</c:v>
                      </c:pt>
                      <c:pt idx="453">
                        <c:v>9.0302111183275025E-4</c:v>
                      </c:pt>
                      <c:pt idx="454">
                        <c:v>9.0203085029475275E-4</c:v>
                      </c:pt>
                      <c:pt idx="455">
                        <c:v>8.0642732444839303E-4</c:v>
                      </c:pt>
                      <c:pt idx="456">
                        <c:v>8.0170031706045235E-4</c:v>
                      </c:pt>
                      <c:pt idx="457">
                        <c:v>8.4660957233181856E-4</c:v>
                      </c:pt>
                      <c:pt idx="458">
                        <c:v>8.4186942347995572E-4</c:v>
                      </c:pt>
                      <c:pt idx="459">
                        <c:v>7.8751957170459152E-4</c:v>
                      </c:pt>
                      <c:pt idx="460">
                        <c:v>7.8604256407396758E-4</c:v>
                      </c:pt>
                      <c:pt idx="461">
                        <c:v>9.2506882951522141E-4</c:v>
                      </c:pt>
                      <c:pt idx="462">
                        <c:v>9.2031539714882761E-4</c:v>
                      </c:pt>
                      <c:pt idx="463">
                        <c:v>9.1429521645521614E-4</c:v>
                      </c:pt>
                      <c:pt idx="464">
                        <c:v>8.6805829812964554E-4</c:v>
                      </c:pt>
                      <c:pt idx="465">
                        <c:v>8.6327865240442355E-4</c:v>
                      </c:pt>
                      <c:pt idx="466">
                        <c:v>8.573041863740434E-4</c:v>
                      </c:pt>
                      <c:pt idx="467">
                        <c:v>8.5253129236896293E-4</c:v>
                      </c:pt>
                      <c:pt idx="468">
                        <c:v>9.005300843202928E-4</c:v>
                      </c:pt>
                      <c:pt idx="469">
                        <c:v>8.465193550786671E-4</c:v>
                      </c:pt>
                      <c:pt idx="470">
                        <c:v>8.4172657839409152E-4</c:v>
                      </c:pt>
                      <c:pt idx="471">
                        <c:v>8.3576617973644669E-4</c:v>
                      </c:pt>
                      <c:pt idx="472">
                        <c:v>9.787502659057961E-4</c:v>
                      </c:pt>
                      <c:pt idx="473">
                        <c:v>9.7394370149459766E-4</c:v>
                      </c:pt>
                      <c:pt idx="474">
                        <c:v>9.6913718477316412E-4</c:v>
                      </c:pt>
                      <c:pt idx="475">
                        <c:v>1.061996884977736E-3</c:v>
                      </c:pt>
                      <c:pt idx="476">
                        <c:v>9.5818145410923026E-4</c:v>
                      </c:pt>
                      <c:pt idx="477">
                        <c:v>9.5338181264226619E-4</c:v>
                      </c:pt>
                      <c:pt idx="478">
                        <c:v>8.5253523827375161E-4</c:v>
                      </c:pt>
                      <c:pt idx="479">
                        <c:v>8.4773601256140307E-4</c:v>
                      </c:pt>
                      <c:pt idx="480">
                        <c:v>8.909605795167203E-4</c:v>
                      </c:pt>
                      <c:pt idx="481">
                        <c:v>8.8616128721811496E-4</c:v>
                      </c:pt>
                      <c:pt idx="482">
                        <c:v>8.8136204183255056E-4</c:v>
                      </c:pt>
                      <c:pt idx="483">
                        <c:v>8.308647191492374E-4</c:v>
                      </c:pt>
                      <c:pt idx="484">
                        <c:v>8.2489499966422765E-4</c:v>
                      </c:pt>
                      <c:pt idx="485">
                        <c:v>8.2008932357293535E-4</c:v>
                      </c:pt>
                      <c:pt idx="486">
                        <c:v>8.118711797094469E-4</c:v>
                      </c:pt>
                      <c:pt idx="487">
                        <c:v>8.1161511969887669E-4</c:v>
                      </c:pt>
                      <c:pt idx="488">
                        <c:v>8.0680283659815308E-4</c:v>
                      </c:pt>
                      <c:pt idx="489">
                        <c:v>8.5014764396219552E-4</c:v>
                      </c:pt>
                      <c:pt idx="490">
                        <c:v>9.4562519978082238E-4</c:v>
                      </c:pt>
                      <c:pt idx="491">
                        <c:v>9.8914941513668364E-4</c:v>
                      </c:pt>
                      <c:pt idx="492">
                        <c:v>9.8431632365190524E-4</c:v>
                      </c:pt>
                      <c:pt idx="493">
                        <c:v>9.7948327966758159E-4</c:v>
                      </c:pt>
                      <c:pt idx="494">
                        <c:v>1.0713592170728614E-3</c:v>
                      </c:pt>
                      <c:pt idx="495">
                        <c:v>1.0665259482694432E-3</c:v>
                      </c:pt>
                      <c:pt idx="496">
                        <c:v>1.0119137090489267E-3</c:v>
                      </c:pt>
                      <c:pt idx="497">
                        <c:v>8.6222380200810821E-4</c:v>
                      </c:pt>
                      <c:pt idx="498">
                        <c:v>8.5739811669413265E-4</c:v>
                      </c:pt>
                      <c:pt idx="499">
                        <c:v>9.05959181055591E-4</c:v>
                      </c:pt>
                      <c:pt idx="500">
                        <c:v>9.0110609792292285E-4</c:v>
                      </c:pt>
                      <c:pt idx="501">
                        <c:v>8.9625306204233553E-4</c:v>
                      </c:pt>
                      <c:pt idx="502">
                        <c:v>8.9140007335589242E-4</c:v>
                      </c:pt>
                      <c:pt idx="503">
                        <c:v>7.9278864396965939E-4</c:v>
                      </c:pt>
                      <c:pt idx="504">
                        <c:v>7.8791536877835034E-4</c:v>
                      </c:pt>
                      <c:pt idx="505">
                        <c:v>8.3776247652161615E-4</c:v>
                      </c:pt>
                      <c:pt idx="506">
                        <c:v>8.3524443276049287E-4</c:v>
                      </c:pt>
                      <c:pt idx="507">
                        <c:v>8.3032214797457691E-4</c:v>
                      </c:pt>
                      <c:pt idx="508">
                        <c:v>8.3016523399469624E-4</c:v>
                      </c:pt>
                      <c:pt idx="509">
                        <c:v>8.3485437541166248E-4</c:v>
                      </c:pt>
                      <c:pt idx="510">
                        <c:v>8.2984592126120736E-4</c:v>
                      </c:pt>
                      <c:pt idx="511">
                        <c:v>9.3051041180808899E-4</c:v>
                      </c:pt>
                      <c:pt idx="512">
                        <c:v>9.9042953835733194E-4</c:v>
                      </c:pt>
                      <c:pt idx="513">
                        <c:v>9.8531610992326772E-4</c:v>
                      </c:pt>
                      <c:pt idx="514">
                        <c:v>8.3291997511886228E-4</c:v>
                      </c:pt>
                      <c:pt idx="515">
                        <c:v>8.8865906962146688E-4</c:v>
                      </c:pt>
                      <c:pt idx="516">
                        <c:v>8.8345295183600179E-4</c:v>
                      </c:pt>
                      <c:pt idx="517">
                        <c:v>7.7878210898960922E-4</c:v>
                      </c:pt>
                      <c:pt idx="518">
                        <c:v>7.7354463938977391E-4</c:v>
                      </c:pt>
                      <c:pt idx="519">
                        <c:v>7.8143291201421641E-4</c:v>
                      </c:pt>
                      <c:pt idx="520">
                        <c:v>8.451674392064998E-4</c:v>
                      </c:pt>
                      <c:pt idx="521">
                        <c:v>8.5324214891076213E-4</c:v>
                      </c:pt>
                      <c:pt idx="522">
                        <c:v>8.4772657532056488E-4</c:v>
                      </c:pt>
                      <c:pt idx="523">
                        <c:v>8.8043592755413555E-4</c:v>
                      </c:pt>
                      <c:pt idx="524">
                        <c:v>8.7466994647000351E-4</c:v>
                      </c:pt>
                      <c:pt idx="525">
                        <c:v>8.6890402990030249E-4</c:v>
                      </c:pt>
                      <c:pt idx="526">
                        <c:v>1.1520075432624203E-3</c:v>
                      </c:pt>
                      <c:pt idx="527">
                        <c:v>1.145934333535302E-3</c:v>
                      </c:pt>
                      <c:pt idx="528">
                        <c:v>1.1398611962519277E-3</c:v>
                      </c:pt>
                      <c:pt idx="529">
                        <c:v>1.0710509537571907E-3</c:v>
                      </c:pt>
                      <c:pt idx="530">
                        <c:v>1.0646255338656748E-3</c:v>
                      </c:pt>
                      <c:pt idx="531">
                        <c:v>1.0908896007535273E-3</c:v>
                      </c:pt>
                      <c:pt idx="532">
                        <c:v>1.0842656603365834E-3</c:v>
                      </c:pt>
                      <c:pt idx="533">
                        <c:v>1.0776418048905325E-3</c:v>
                      </c:pt>
                      <c:pt idx="534">
                        <c:v>1.1949618697458368E-3</c:v>
                      </c:pt>
                      <c:pt idx="535">
                        <c:v>1.380450545987926E-3</c:v>
                      </c:pt>
                      <c:pt idx="536">
                        <c:v>1.2740848422727927E-3</c:v>
                      </c:pt>
                      <c:pt idx="537">
                        <c:v>1.2665758157493813E-3</c:v>
                      </c:pt>
                      <c:pt idx="538">
                        <c:v>1.2988597851961491E-3</c:v>
                      </c:pt>
                      <c:pt idx="539">
                        <c:v>1.5081817092128325E-3</c:v>
                      </c:pt>
                      <c:pt idx="540">
                        <c:v>1.4996438434968253E-3</c:v>
                      </c:pt>
                      <c:pt idx="541">
                        <c:v>1.739747364457559E-3</c:v>
                      </c:pt>
                      <c:pt idx="542">
                        <c:v>1.7308079741040255E-3</c:v>
                      </c:pt>
                      <c:pt idx="543">
                        <c:v>1.7127876907785224E-3</c:v>
                      </c:pt>
                      <c:pt idx="544">
                        <c:v>1.7034088521835958E-3</c:v>
                      </c:pt>
                      <c:pt idx="545">
                        <c:v>1.9077333435474726E-3</c:v>
                      </c:pt>
                      <c:pt idx="546">
                        <c:v>1.8971697343423358E-3</c:v>
                      </c:pt>
                      <c:pt idx="547">
                        <c:v>2.19218778788594E-3</c:v>
                      </c:pt>
                      <c:pt idx="548">
                        <c:v>2.1811467145368521E-3</c:v>
                      </c:pt>
                      <c:pt idx="549">
                        <c:v>2.1788745859789645E-3</c:v>
                      </c:pt>
                      <c:pt idx="550">
                        <c:v>2.1671952334027466E-3</c:v>
                      </c:pt>
                      <c:pt idx="551">
                        <c:v>2.7486123792762824E-3</c:v>
                      </c:pt>
                      <c:pt idx="552">
                        <c:v>2.7357951612599894E-3</c:v>
                      </c:pt>
                      <c:pt idx="553">
                        <c:v>2.7229782619711666E-3</c:v>
                      </c:pt>
                      <c:pt idx="554">
                        <c:v>2.9711417625696702E-3</c:v>
                      </c:pt>
                      <c:pt idx="555">
                        <c:v>2.9577222526738162E-3</c:v>
                      </c:pt>
                      <c:pt idx="556">
                        <c:v>2.7738415979370484E-3</c:v>
                      </c:pt>
                      <c:pt idx="557">
                        <c:v>3.4111667115358261E-3</c:v>
                      </c:pt>
                      <c:pt idx="558">
                        <c:v>3.3962261825869794E-3</c:v>
                      </c:pt>
                      <c:pt idx="559">
                        <c:v>3.966360502448832E-3</c:v>
                      </c:pt>
                      <c:pt idx="560">
                        <c:v>4.2192408555553618E-3</c:v>
                      </c:pt>
                      <c:pt idx="561">
                        <c:v>4.20332439761809E-3</c:v>
                      </c:pt>
                      <c:pt idx="562">
                        <c:v>4.0854351185846778E-3</c:v>
                      </c:pt>
                      <c:pt idx="563">
                        <c:v>4.4965791079832245E-3</c:v>
                      </c:pt>
                      <c:pt idx="564">
                        <c:v>4.4800484313748355E-3</c:v>
                      </c:pt>
                      <c:pt idx="565">
                        <c:v>5.0548179095380131E-3</c:v>
                      </c:pt>
                      <c:pt idx="566">
                        <c:v>5.0379578546669111E-3</c:v>
                      </c:pt>
                      <c:pt idx="567">
                        <c:v>5.0210983624266554E-3</c:v>
                      </c:pt>
                      <c:pt idx="568">
                        <c:v>4.98272569226876E-3</c:v>
                      </c:pt>
                      <c:pt idx="569">
                        <c:v>4.9653565494838341E-3</c:v>
                      </c:pt>
                      <c:pt idx="570">
                        <c:v>4.998427704053926E-3</c:v>
                      </c:pt>
                      <c:pt idx="571">
                        <c:v>5.6196843430349397E-3</c:v>
                      </c:pt>
                      <c:pt idx="572">
                        <c:v>5.6017664603828952E-3</c:v>
                      </c:pt>
                      <c:pt idx="573">
                        <c:v>5.9405231792149489E-3</c:v>
                      </c:pt>
                      <c:pt idx="574">
                        <c:v>6.6298921984554214E-3</c:v>
                      </c:pt>
                      <c:pt idx="575">
                        <c:v>6.6114850119690267E-3</c:v>
                      </c:pt>
                      <c:pt idx="576">
                        <c:v>6.8492299788968725E-3</c:v>
                      </c:pt>
                      <c:pt idx="577">
                        <c:v>7.9263333290319257E-3</c:v>
                      </c:pt>
                      <c:pt idx="578">
                        <c:v>7.9073021987887265E-3</c:v>
                      </c:pt>
                      <c:pt idx="579">
                        <c:v>8.9044243590940958E-3</c:v>
                      </c:pt>
                      <c:pt idx="580">
                        <c:v>8.8839093008358065E-3</c:v>
                      </c:pt>
                      <c:pt idx="581">
                        <c:v>8.8633951062844166E-3</c:v>
                      </c:pt>
                      <c:pt idx="582">
                        <c:v>9.9595394470662815E-3</c:v>
                      </c:pt>
                      <c:pt idx="583">
                        <c:v>1.1785491233417605E-2</c:v>
                      </c:pt>
                      <c:pt idx="584">
                        <c:v>1.1761846350417691E-2</c:v>
                      </c:pt>
                      <c:pt idx="585">
                        <c:v>1.4712077293649281E-2</c:v>
                      </c:pt>
                      <c:pt idx="586">
                        <c:v>1.4686462521263273E-2</c:v>
                      </c:pt>
                      <c:pt idx="587">
                        <c:v>1.7321419005135223E-2</c:v>
                      </c:pt>
                      <c:pt idx="588">
                        <c:v>2.0971173930041019E-2</c:v>
                      </c:pt>
                      <c:pt idx="589">
                        <c:v>2.265979040377299E-2</c:v>
                      </c:pt>
                      <c:pt idx="590">
                        <c:v>2.2630842132084508E-2</c:v>
                      </c:pt>
                      <c:pt idx="591">
                        <c:v>2.9836212735191183E-2</c:v>
                      </c:pt>
                      <c:pt idx="592">
                        <c:v>3.7655853752274746E-2</c:v>
                      </c:pt>
                      <c:pt idx="593">
                        <c:v>3.7625385505611626E-2</c:v>
                      </c:pt>
                      <c:pt idx="594">
                        <c:v>4.3694535994014093E-2</c:v>
                      </c:pt>
                      <c:pt idx="595">
                        <c:v>4.3749581353718474E-2</c:v>
                      </c:pt>
                      <c:pt idx="596">
                        <c:v>4.3717910612092972E-2</c:v>
                      </c:pt>
                      <c:pt idx="597">
                        <c:v>5.0041766834270578E-2</c:v>
                      </c:pt>
                      <c:pt idx="598">
                        <c:v>5.496552195290838E-2</c:v>
                      </c:pt>
                      <c:pt idx="599">
                        <c:v>5.4934763536875132E-2</c:v>
                      </c:pt>
                      <c:pt idx="600">
                        <c:v>6.0389659688920662E-2</c:v>
                      </c:pt>
                      <c:pt idx="601">
                        <c:v>6.0361050106275523E-2</c:v>
                      </c:pt>
                      <c:pt idx="602">
                        <c:v>6.0332443097797124E-2</c:v>
                      </c:pt>
                      <c:pt idx="603">
                        <c:v>5.3107634228308991E-2</c:v>
                      </c:pt>
                      <c:pt idx="604">
                        <c:v>5.2007725163305804E-2</c:v>
                      </c:pt>
                      <c:pt idx="605">
                        <c:v>5.1991453295175814E-2</c:v>
                      </c:pt>
                      <c:pt idx="606">
                        <c:v>5.1975182472085525E-2</c:v>
                      </c:pt>
                      <c:pt idx="607">
                        <c:v>5.2478925842233501E-2</c:v>
                      </c:pt>
                      <c:pt idx="608">
                        <c:v>5.2464211327452548E-2</c:v>
                      </c:pt>
                      <c:pt idx="609">
                        <c:v>5.3404136286866702E-2</c:v>
                      </c:pt>
                      <c:pt idx="610">
                        <c:v>5.2349683272816819E-2</c:v>
                      </c:pt>
                      <c:pt idx="611">
                        <c:v>5.2337834424144185E-2</c:v>
                      </c:pt>
                      <c:pt idx="612">
                        <c:v>5.1169003861966621E-2</c:v>
                      </c:pt>
                      <c:pt idx="613">
                        <c:v>5.1362961632486909E-2</c:v>
                      </c:pt>
                      <c:pt idx="614">
                        <c:v>5.1353186758144966E-2</c:v>
                      </c:pt>
                      <c:pt idx="615">
                        <c:v>5.2192738374548041E-2</c:v>
                      </c:pt>
                      <c:pt idx="616">
                        <c:v>5.3599666326497403E-2</c:v>
                      </c:pt>
                      <c:pt idx="617">
                        <c:v>5.3591294858464728E-2</c:v>
                      </c:pt>
                      <c:pt idx="618">
                        <c:v>5.5008458458397906E-2</c:v>
                      </c:pt>
                      <c:pt idx="619">
                        <c:v>5.453637448055474E-2</c:v>
                      </c:pt>
                      <c:pt idx="620">
                        <c:v>5.4529072377449798E-2</c:v>
                      </c:pt>
                      <c:pt idx="621">
                        <c:v>5.3397466042606243E-2</c:v>
                      </c:pt>
                      <c:pt idx="622">
                        <c:v>5.1524615477338512E-2</c:v>
                      </c:pt>
                      <c:pt idx="623">
                        <c:v>5.1518177470833357E-2</c:v>
                      </c:pt>
                      <c:pt idx="624">
                        <c:v>4.9397880181064314E-2</c:v>
                      </c:pt>
                      <c:pt idx="625">
                        <c:v>4.6847909569924309E-2</c:v>
                      </c:pt>
                      <c:pt idx="626">
                        <c:v>4.6842131834200267E-2</c:v>
                      </c:pt>
                      <c:pt idx="627">
                        <c:v>4.200704502279274E-2</c:v>
                      </c:pt>
                      <c:pt idx="628">
                        <c:v>3.9008751158721218E-2</c:v>
                      </c:pt>
                      <c:pt idx="629">
                        <c:v>3.900345937399502E-2</c:v>
                      </c:pt>
                      <c:pt idx="630">
                        <c:v>3.6749424849135237E-2</c:v>
                      </c:pt>
                      <c:pt idx="631">
                        <c:v>3.1562575448847482E-2</c:v>
                      </c:pt>
                      <c:pt idx="632">
                        <c:v>3.1557527053944365E-2</c:v>
                      </c:pt>
                      <c:pt idx="633">
                        <c:v>1.3332569698588868E-2</c:v>
                      </c:pt>
                      <c:pt idx="634">
                        <c:v>1.3327733880423834E-2</c:v>
                      </c:pt>
                      <c:pt idx="635">
                        <c:v>1.332289814829905E-2</c:v>
                      </c:pt>
                      <c:pt idx="636">
                        <c:v>1.66658060469012E-3</c:v>
                      </c:pt>
                      <c:pt idx="637">
                        <c:v>1.6618170635546426E-3</c:v>
                      </c:pt>
                      <c:pt idx="638">
                        <c:v>1.8795418670973535E-3</c:v>
                      </c:pt>
                      <c:pt idx="639">
                        <c:v>1.9504869680902039E-3</c:v>
                      </c:pt>
                      <c:pt idx="640">
                        <c:v>1.7003081840112377E-3</c:v>
                      </c:pt>
                      <c:pt idx="641">
                        <c:v>1.6956608219621994E-3</c:v>
                      </c:pt>
                      <c:pt idx="642">
                        <c:v>1.2642031458315302E-3</c:v>
                      </c:pt>
                      <c:pt idx="643">
                        <c:v>9.7212033146375513E-4</c:v>
                      </c:pt>
                      <c:pt idx="644">
                        <c:v>9.6755536845520454E-4</c:v>
                      </c:pt>
                      <c:pt idx="645">
                        <c:v>9.5789121680777561E-4</c:v>
                      </c:pt>
                      <c:pt idx="646">
                        <c:v>8.1487613982045846E-4</c:v>
                      </c:pt>
                      <c:pt idx="647">
                        <c:v>8.1034782903517883E-4</c:v>
                      </c:pt>
                      <c:pt idx="648">
                        <c:v>8.0264057115963443E-4</c:v>
                      </c:pt>
                      <c:pt idx="649">
                        <c:v>7.0784546265873036E-4</c:v>
                      </c:pt>
                      <c:pt idx="650">
                        <c:v>7.0333536595384115E-4</c:v>
                      </c:pt>
                      <c:pt idx="651">
                        <c:v>6.9882530475753109E-4</c:v>
                      </c:pt>
                      <c:pt idx="652">
                        <c:v>6.4661998072589695E-4</c:v>
                      </c:pt>
                      <c:pt idx="653">
                        <c:v>6.4212783835496253E-4</c:v>
                      </c:pt>
                      <c:pt idx="654">
                        <c:v>6.3763573092435175E-4</c:v>
                      </c:pt>
                      <c:pt idx="655">
                        <c:v>8.9704890405634585E-4</c:v>
                      </c:pt>
                      <c:pt idx="656">
                        <c:v>8.9258544065617669E-4</c:v>
                      </c:pt>
                      <c:pt idx="657">
                        <c:v>8.8812201249651769E-4</c:v>
                      </c:pt>
                      <c:pt idx="658">
                        <c:v>6.59450709558212E-4</c:v>
                      </c:pt>
                      <c:pt idx="659">
                        <c:v>6.5499371136236429E-4</c:v>
                      </c:pt>
                      <c:pt idx="660">
                        <c:v>6.5053674743899531E-4</c:v>
                      </c:pt>
                      <c:pt idx="661">
                        <c:v>6.9159216848486017E-4</c:v>
                      </c:pt>
                      <c:pt idx="662">
                        <c:v>6.8712935936802349E-4</c:v>
                      </c:pt>
                      <c:pt idx="663">
                        <c:v>7.6800859352522954E-4</c:v>
                      </c:pt>
                      <c:pt idx="664">
                        <c:v>1.0288443560973813E-3</c:v>
                      </c:pt>
                      <c:pt idx="665">
                        <c:v>1.0244096434432325E-3</c:v>
                      </c:pt>
                      <c:pt idx="666">
                        <c:v>8.4138355055261827E-4</c:v>
                      </c:pt>
                      <c:pt idx="667">
                        <c:v>8.3695507147642473E-4</c:v>
                      </c:pt>
                      <c:pt idx="668">
                        <c:v>8.3252662660056743E-4</c:v>
                      </c:pt>
                      <c:pt idx="669">
                        <c:v>8.6793531200076096E-4</c:v>
                      </c:pt>
                      <c:pt idx="670">
                        <c:v>8.6352959775337634E-4</c:v>
                      </c:pt>
                      <c:pt idx="671">
                        <c:v>8.5912391736601686E-4</c:v>
                      </c:pt>
                      <c:pt idx="672">
                        <c:v>7.6653371307524123E-4</c:v>
                      </c:pt>
                      <c:pt idx="673">
                        <c:v>8.4813354022069288E-4</c:v>
                      </c:pt>
                      <c:pt idx="674">
                        <c:v>8.4373925903120201E-4</c:v>
                      </c:pt>
                      <c:pt idx="675">
                        <c:v>7.4851015920885788E-4</c:v>
                      </c:pt>
                      <c:pt idx="676">
                        <c:v>7.4413298950535721E-4</c:v>
                      </c:pt>
                      <c:pt idx="677">
                        <c:v>7.3975585268486969E-4</c:v>
                      </c:pt>
                      <c:pt idx="678">
                        <c:v>8.6131187356365156E-4</c:v>
                      </c:pt>
                      <c:pt idx="679">
                        <c:v>8.5696226535816877E-4</c:v>
                      </c:pt>
                      <c:pt idx="680">
                        <c:v>8.5261268990941789E-4</c:v>
                      </c:pt>
                      <c:pt idx="681">
                        <c:v>6.2426555777337744E-4</c:v>
                      </c:pt>
                      <c:pt idx="682">
                        <c:v>6.1996026422989406E-4</c:v>
                      </c:pt>
                      <c:pt idx="683">
                        <c:v>6.1565500197835053E-4</c:v>
                      </c:pt>
                      <c:pt idx="684">
                        <c:v>6.5199109242643108E-4</c:v>
                      </c:pt>
                      <c:pt idx="685">
                        <c:v>6.4770195643751782E-4</c:v>
                      </c:pt>
                      <c:pt idx="686">
                        <c:v>6.4341285151666631E-4</c:v>
                      </c:pt>
                      <c:pt idx="687">
                        <c:v>5.9248332742367074E-4</c:v>
                      </c:pt>
                      <c:pt idx="688">
                        <c:v>6.332507602492928E-4</c:v>
                      </c:pt>
                      <c:pt idx="689">
                        <c:v>6.2897245507898263E-4</c:v>
                      </c:pt>
                      <c:pt idx="690">
                        <c:v>6.2469418065633827E-4</c:v>
                      </c:pt>
                      <c:pt idx="691">
                        <c:v>6.2274690612022993E-4</c:v>
                      </c:pt>
                      <c:pt idx="692">
                        <c:v>6.1845261156763857E-4</c:v>
                      </c:pt>
                      <c:pt idx="693">
                        <c:v>5.7260409130208861E-4</c:v>
                      </c:pt>
                      <c:pt idx="694">
                        <c:v>5.2586226367487944E-4</c:v>
                      </c:pt>
                      <c:pt idx="695">
                        <c:v>5.2155205922225405E-4</c:v>
                      </c:pt>
                      <c:pt idx="696">
                        <c:v>5.172418854592015E-4</c:v>
                      </c:pt>
                      <c:pt idx="697">
                        <c:v>5.6676928843022302E-4</c:v>
                      </c:pt>
                      <c:pt idx="698">
                        <c:v>5.6237620881116558E-4</c:v>
                      </c:pt>
                      <c:pt idx="699">
                        <c:v>6.979646909546839E-4</c:v>
                      </c:pt>
                      <c:pt idx="700">
                        <c:v>9.2798155473611699E-4</c:v>
                      </c:pt>
                      <c:pt idx="701">
                        <c:v>9.2347806099289014E-4</c:v>
                      </c:pt>
                      <c:pt idx="702">
                        <c:v>9.1897460180315031E-4</c:v>
                      </c:pt>
                      <c:pt idx="703">
                        <c:v>7.4002076593340088E-4</c:v>
                      </c:pt>
                      <c:pt idx="704">
                        <c:v>7.3548202463173012E-4</c:v>
                      </c:pt>
                      <c:pt idx="705">
                        <c:v>7.8258672313618726E-4</c:v>
                      </c:pt>
                      <c:pt idx="706">
                        <c:v>8.7192019298924675E-4</c:v>
                      </c:pt>
                      <c:pt idx="707">
                        <c:v>8.6733262755616693E-4</c:v>
                      </c:pt>
                      <c:pt idx="708">
                        <c:v>9.1354462105565977E-4</c:v>
                      </c:pt>
                      <c:pt idx="709">
                        <c:v>8.6510032773819004E-4</c:v>
                      </c:pt>
                      <c:pt idx="710">
                        <c:v>8.6047573002898245E-4</c:v>
                      </c:pt>
                      <c:pt idx="711">
                        <c:v>8.1506251873635722E-4</c:v>
                      </c:pt>
                      <c:pt idx="712">
                        <c:v>7.6693144570505912E-4</c:v>
                      </c:pt>
                      <c:pt idx="713">
                        <c:v>7.6225671978858757E-4</c:v>
                      </c:pt>
                      <c:pt idx="714">
                        <c:v>9.0410849254549824E-4</c:v>
                      </c:pt>
                      <c:pt idx="715">
                        <c:v>9.5967867053922587E-4</c:v>
                      </c:pt>
                      <c:pt idx="716">
                        <c:v>9.5490595014402924E-4</c:v>
                      </c:pt>
                      <c:pt idx="717">
                        <c:v>1.010549312630967E-3</c:v>
                      </c:pt>
                      <c:pt idx="718">
                        <c:v>1.0114163281644847E-3</c:v>
                      </c:pt>
                      <c:pt idx="719">
                        <c:v>1.0065556149942249E-3</c:v>
                      </c:pt>
                      <c:pt idx="720">
                        <c:v>8.0712748163511551E-4</c:v>
                      </c:pt>
                      <c:pt idx="721">
                        <c:v>9.5359990060826349E-4</c:v>
                      </c:pt>
                      <c:pt idx="722">
                        <c:v>9.487116988200837E-4</c:v>
                      </c:pt>
                      <c:pt idx="723">
                        <c:v>1.1493112882638632E-3</c:v>
                      </c:pt>
                      <c:pt idx="724">
                        <c:v>1.1443804781036816E-3</c:v>
                      </c:pt>
                      <c:pt idx="725">
                        <c:v>1.0483132907488208E-3</c:v>
                      </c:pt>
                      <c:pt idx="726">
                        <c:v>1.0494246356059903E-3</c:v>
                      </c:pt>
                      <c:pt idx="727">
                        <c:v>1.0076522817165543E-3</c:v>
                      </c:pt>
                      <c:pt idx="728">
                        <c:v>1.0025909570293167E-3</c:v>
                      </c:pt>
                      <c:pt idx="729">
                        <c:v>1.0497257418237203E-3</c:v>
                      </c:pt>
                      <c:pt idx="730">
                        <c:v>1.3079077555883081E-3</c:v>
                      </c:pt>
                      <c:pt idx="731">
                        <c:v>1.3028005211999396E-3</c:v>
                      </c:pt>
                      <c:pt idx="732">
                        <c:v>1.36093939358943E-3</c:v>
                      </c:pt>
                      <c:pt idx="733">
                        <c:v>1.1029887971229745E-3</c:v>
                      </c:pt>
                      <c:pt idx="734">
                        <c:v>1.0978128141911467E-3</c:v>
                      </c:pt>
                      <c:pt idx="735">
                        <c:v>1.0942879334315753E-3</c:v>
                      </c:pt>
                      <c:pt idx="736">
                        <c:v>1.2000918013463757E-3</c:v>
                      </c:pt>
                      <c:pt idx="737">
                        <c:v>1.1948763005209756E-3</c:v>
                      </c:pt>
                      <c:pt idx="738">
                        <c:v>1.1444395825505945E-3</c:v>
                      </c:pt>
                      <c:pt idx="739">
                        <c:v>1.1462049631750339E-3</c:v>
                      </c:pt>
                      <c:pt idx="740">
                        <c:v>1.1409254689186115E-3</c:v>
                      </c:pt>
                      <c:pt idx="741">
                        <c:v>1.1356460207264537E-3</c:v>
                      </c:pt>
                      <c:pt idx="742">
                        <c:v>1.135610072599268E-3</c:v>
                      </c:pt>
                      <c:pt idx="743">
                        <c:v>1.1303062062147031E-3</c:v>
                      </c:pt>
                      <c:pt idx="744">
                        <c:v>1.0204408613076815E-3</c:v>
                      </c:pt>
                      <c:pt idx="745">
                        <c:v>1.1337220885238983E-3</c:v>
                      </c:pt>
                      <c:pt idx="746">
                        <c:v>1.1283518793883222E-3</c:v>
                      </c:pt>
                      <c:pt idx="747">
                        <c:v>1.1229817175319261E-3</c:v>
                      </c:pt>
                      <c:pt idx="748">
                        <c:v>1.0655468090775219E-3</c:v>
                      </c:pt>
                      <c:pt idx="749">
                        <c:v>1.0601684578384445E-3</c:v>
                      </c:pt>
                      <c:pt idx="750">
                        <c:v>1.0531389909867513E-3</c:v>
                      </c:pt>
                      <c:pt idx="751">
                        <c:v>1.0494118963778421E-3</c:v>
                      </c:pt>
                      <c:pt idx="752">
                        <c:v>1.0440336860279469E-3</c:v>
                      </c:pt>
                      <c:pt idx="753">
                        <c:v>1.0993668322913982E-3</c:v>
                      </c:pt>
                      <c:pt idx="754">
                        <c:v>1.2098975550964902E-3</c:v>
                      </c:pt>
                      <c:pt idx="755">
                        <c:v>1.2044506797965699E-3</c:v>
                      </c:pt>
                      <c:pt idx="756">
                        <c:v>1.1499849333057198E-3</c:v>
                      </c:pt>
                      <c:pt idx="757">
                        <c:v>1.2580390285436014E-3</c:v>
                      </c:pt>
                      <c:pt idx="758">
                        <c:v>1.2525485266608562E-3</c:v>
                      </c:pt>
                      <c:pt idx="759">
                        <c:v>1.1390186488367455E-3</c:v>
                      </c:pt>
                      <c:pt idx="760">
                        <c:v>1.080229999638708E-3</c:v>
                      </c:pt>
                      <c:pt idx="761">
                        <c:v>1.0747224410946937E-3</c:v>
                      </c:pt>
                      <c:pt idx="762">
                        <c:v>1.137104778532121E-3</c:v>
                      </c:pt>
                      <c:pt idx="763">
                        <c:v>1.1872683892098668E-3</c:v>
                      </c:pt>
                      <c:pt idx="764">
                        <c:v>1.1816980232143542E-3</c:v>
                      </c:pt>
                      <c:pt idx="765">
                        <c:v>1.0681277258017196E-3</c:v>
                      </c:pt>
                      <c:pt idx="766">
                        <c:v>1.0625395969219241E-3</c:v>
                      </c:pt>
                      <c:pt idx="767">
                        <c:v>1.0569515178691482E-3</c:v>
                      </c:pt>
                      <c:pt idx="768">
                        <c:v>1.1200528641606522E-3</c:v>
                      </c:pt>
                      <c:pt idx="769">
                        <c:v>1.1144002201653601E-3</c:v>
                      </c:pt>
                      <c:pt idx="770">
                        <c:v>1.1087476271697781E-3</c:v>
                      </c:pt>
                      <c:pt idx="771">
                        <c:v>1.1049157217823055E-3</c:v>
                      </c:pt>
                      <c:pt idx="772">
                        <c:v>1.0992538937997665E-3</c:v>
                      </c:pt>
                      <c:pt idx="773">
                        <c:v>1.0935921167738551E-3</c:v>
                      </c:pt>
                      <c:pt idx="774">
                        <c:v>1.2704625048007543E-3</c:v>
                      </c:pt>
                      <c:pt idx="775">
                        <c:v>1.2075287458391763E-3</c:v>
                      </c:pt>
                      <c:pt idx="776">
                        <c:v>1.2018101372561262E-3</c:v>
                      </c:pt>
                      <c:pt idx="777">
                        <c:v>1.2596057685750296E-3</c:v>
                      </c:pt>
                      <c:pt idx="778">
                        <c:v>1.2023994051359086E-3</c:v>
                      </c:pt>
                      <c:pt idx="779">
                        <c:v>1.1966231294586215E-3</c:v>
                      </c:pt>
                      <c:pt idx="780">
                        <c:v>1.1928560438522046E-3</c:v>
                      </c:pt>
                      <c:pt idx="781">
                        <c:v>1.0785628471942674E-3</c:v>
                      </c:pt>
                      <c:pt idx="782">
                        <c:v>1.0727379641037732E-3</c:v>
                      </c:pt>
                      <c:pt idx="783">
                        <c:v>1.2481230371988823E-3</c:v>
                      </c:pt>
                      <c:pt idx="784">
                        <c:v>1.1836876589940558E-3</c:v>
                      </c:pt>
                      <c:pt idx="785">
                        <c:v>1.1778327648827446E-3</c:v>
                      </c:pt>
                      <c:pt idx="786">
                        <c:v>1.2432897234685714E-3</c:v>
                      </c:pt>
                      <c:pt idx="787">
                        <c:v>1.248135656186589E-3</c:v>
                      </c:pt>
                      <c:pt idx="788">
                        <c:v>1.2421686408714437E-3</c:v>
                      </c:pt>
                      <c:pt idx="789">
                        <c:v>1.170394721804036E-3</c:v>
                      </c:pt>
                      <c:pt idx="790">
                        <c:v>1.1808045307800004E-3</c:v>
                      </c:pt>
                      <c:pt idx="791">
                        <c:v>1.1747854566739773E-3</c:v>
                      </c:pt>
                      <c:pt idx="792">
                        <c:v>1.1687664391727434E-3</c:v>
                      </c:pt>
                      <c:pt idx="793">
                        <c:v>1.3481426575133915E-3</c:v>
                      </c:pt>
                      <c:pt idx="794">
                        <c:v>1.3421020320480432E-3</c:v>
                      </c:pt>
                      <c:pt idx="795">
                        <c:v>1.3360614641179922E-3</c:v>
                      </c:pt>
                      <c:pt idx="796">
                        <c:v>1.2112896236950352E-3</c:v>
                      </c:pt>
                      <c:pt idx="797">
                        <c:v>1.2052388430285541E-3</c:v>
                      </c:pt>
                      <c:pt idx="798">
                        <c:v>1.3343860907293246E-3</c:v>
                      </c:pt>
                      <c:pt idx="799">
                        <c:v>1.1467566775435162E-3</c:v>
                      </c:pt>
                      <c:pt idx="800">
                        <c:v>1.1406305313220219E-3</c:v>
                      </c:pt>
                      <c:pt idx="801">
                        <c:v>1.142666761932288E-3</c:v>
                      </c:pt>
                      <c:pt idx="802">
                        <c:v>1.1426630758251306E-3</c:v>
                      </c:pt>
                      <c:pt idx="803">
                        <c:v>1.136459489466941E-3</c:v>
                      </c:pt>
                      <c:pt idx="804">
                        <c:v>1.1364219573633376E-3</c:v>
                      </c:pt>
                      <c:pt idx="805">
                        <c:v>1.1322433167487279E-3</c:v>
                      </c:pt>
                      <c:pt idx="806">
                        <c:v>1.1259946683598203E-3</c:v>
                      </c:pt>
                      <c:pt idx="807">
                        <c:v>1.1975398568923046E-3</c:v>
                      </c:pt>
                      <c:pt idx="808">
                        <c:v>1.2568588995442885E-3</c:v>
                      </c:pt>
                      <c:pt idx="809">
                        <c:v>1.2505175859321225E-3</c:v>
                      </c:pt>
                      <c:pt idx="810">
                        <c:v>1.2418800437896042E-3</c:v>
                      </c:pt>
                      <c:pt idx="811">
                        <c:v>1.1171373908636661E-3</c:v>
                      </c:pt>
                      <c:pt idx="812">
                        <c:v>1.1107612379467903E-3</c:v>
                      </c:pt>
                      <c:pt idx="813">
                        <c:v>1.1769369158089668E-3</c:v>
                      </c:pt>
                      <c:pt idx="814">
                        <c:v>1.1705129000033939E-3</c:v>
                      </c:pt>
                      <c:pt idx="815">
                        <c:v>1.1640889469246849E-3</c:v>
                      </c:pt>
                      <c:pt idx="816">
                        <c:v>1.3606795707879718E-3</c:v>
                      </c:pt>
                      <c:pt idx="817">
                        <c:v>1.354206659854948E-3</c:v>
                      </c:pt>
                      <c:pt idx="818">
                        <c:v>1.3477338132038726E-3</c:v>
                      </c:pt>
                      <c:pt idx="819">
                        <c:v>1.2789178203462979E-3</c:v>
                      </c:pt>
                      <c:pt idx="820">
                        <c:v>1.2098389034845656E-3</c:v>
                      </c:pt>
                      <c:pt idx="821">
                        <c:v>1.2033420845099453E-3</c:v>
                      </c:pt>
                      <c:pt idx="822">
                        <c:v>1.2690596026653201E-3</c:v>
                      </c:pt>
                      <c:pt idx="823">
                        <c:v>1.3510577224394235E-3</c:v>
                      </c:pt>
                      <c:pt idx="824">
                        <c:v>1.3444094929686377E-3</c:v>
                      </c:pt>
                      <c:pt idx="825">
                        <c:v>1.3377613306484177E-3</c:v>
                      </c:pt>
                      <c:pt idx="826">
                        <c:v>1.6127644982747874E-3</c:v>
                      </c:pt>
                      <c:pt idx="827">
                        <c:v>1.6060505748752441E-3</c:v>
                      </c:pt>
                      <c:pt idx="828">
                        <c:v>1.6151383952504072E-3</c:v>
                      </c:pt>
                      <c:pt idx="829">
                        <c:v>1.8225889105016062E-3</c:v>
                      </c:pt>
                      <c:pt idx="830">
                        <c:v>1.815767702973256E-3</c:v>
                      </c:pt>
                      <c:pt idx="831">
                        <c:v>1.7511804527574168E-3</c:v>
                      </c:pt>
                      <c:pt idx="832">
                        <c:v>1.7443186279604492E-3</c:v>
                      </c:pt>
                      <c:pt idx="833">
                        <c:v>1.7374568758260279E-3</c:v>
                      </c:pt>
                      <c:pt idx="834">
                        <c:v>1.6993496080255225E-3</c:v>
                      </c:pt>
                      <c:pt idx="835">
                        <c:v>1.7204745874283358E-3</c:v>
                      </c:pt>
                      <c:pt idx="836">
                        <c:v>1.7133419597029785E-3</c:v>
                      </c:pt>
                      <c:pt idx="837">
                        <c:v>1.7062094097047939E-3</c:v>
                      </c:pt>
                      <c:pt idx="838">
                        <c:v>1.8969341064490799E-3</c:v>
                      </c:pt>
                      <c:pt idx="839">
                        <c:v>1.8895872195307489E-3</c:v>
                      </c:pt>
                      <c:pt idx="840">
                        <c:v>1.9276346360674835E-3</c:v>
                      </c:pt>
                      <c:pt idx="841">
                        <c:v>1.9201105023118282E-3</c:v>
                      </c:pt>
                      <c:pt idx="842">
                        <c:v>1.9554576649654029E-3</c:v>
                      </c:pt>
                      <c:pt idx="843">
                        <c:v>1.7604085931454501E-3</c:v>
                      </c:pt>
                      <c:pt idx="844">
                        <c:v>1.752521910377283E-3</c:v>
                      </c:pt>
                      <c:pt idx="845">
                        <c:v>1.8026375275288135E-3</c:v>
                      </c:pt>
                      <c:pt idx="846">
                        <c:v>2.1826197702794429E-3</c:v>
                      </c:pt>
                      <c:pt idx="847">
                        <c:v>2.0723402807672816E-3</c:v>
                      </c:pt>
                      <c:pt idx="848">
                        <c:v>2.0636758719469114E-3</c:v>
                      </c:pt>
                      <c:pt idx="849">
                        <c:v>2.0458520090054244E-3</c:v>
                      </c:pt>
                      <c:pt idx="850">
                        <c:v>2.0265765772780357E-3</c:v>
                      </c:pt>
                      <c:pt idx="851">
                        <c:v>2.0172022860695778E-3</c:v>
                      </c:pt>
                      <c:pt idx="852">
                        <c:v>2.0817463417305074E-3</c:v>
                      </c:pt>
                      <c:pt idx="853">
                        <c:v>2.0720267280881022E-3</c:v>
                      </c:pt>
                      <c:pt idx="854">
                        <c:v>2.3428899518361801E-3</c:v>
                      </c:pt>
                      <c:pt idx="855">
                        <c:v>2.4254989185054821E-3</c:v>
                      </c:pt>
                      <c:pt idx="856">
                        <c:v>2.4150051924499098E-3</c:v>
                      </c:pt>
                      <c:pt idx="857">
                        <c:v>2.5445140516433817E-3</c:v>
                      </c:pt>
                      <c:pt idx="858">
                        <c:v>2.8860487889890408E-3</c:v>
                      </c:pt>
                      <c:pt idx="859">
                        <c:v>2.8744147594760234E-3</c:v>
                      </c:pt>
                      <c:pt idx="860">
                        <c:v>2.6206087335260177E-3</c:v>
                      </c:pt>
                      <c:pt idx="861">
                        <c:v>2.7239243674129711E-3</c:v>
                      </c:pt>
                      <c:pt idx="862">
                        <c:v>2.7112612154701963E-3</c:v>
                      </c:pt>
                      <c:pt idx="863">
                        <c:v>2.9673921747205142E-3</c:v>
                      </c:pt>
                      <c:pt idx="864">
                        <c:v>3.2243458301148584E-3</c:v>
                      </c:pt>
                      <c:pt idx="865">
                        <c:v>3.2104498273453981E-3</c:v>
                      </c:pt>
                      <c:pt idx="866">
                        <c:v>3.0166059016079735E-3</c:v>
                      </c:pt>
                      <c:pt idx="867">
                        <c:v>3.2686923284486352E-3</c:v>
                      </c:pt>
                      <c:pt idx="868">
                        <c:v>3.2537695555429117E-3</c:v>
                      </c:pt>
                      <c:pt idx="869">
                        <c:v>3.3255343158814124E-3</c:v>
                      </c:pt>
                      <c:pt idx="870">
                        <c:v>3.7327748614334726E-3</c:v>
                      </c:pt>
                      <c:pt idx="871">
                        <c:v>3.7169558355592803E-3</c:v>
                      </c:pt>
                      <c:pt idx="872">
                        <c:v>3.9757030024289135E-3</c:v>
                      </c:pt>
                      <c:pt idx="873">
                        <c:v>3.9587082014598011E-3</c:v>
                      </c:pt>
                      <c:pt idx="874">
                        <c:v>3.9417138243897244E-3</c:v>
                      </c:pt>
                      <c:pt idx="875">
                        <c:v>3.9920017039552858E-3</c:v>
                      </c:pt>
                      <c:pt idx="876">
                        <c:v>3.9739344600056847E-3</c:v>
                      </c:pt>
                      <c:pt idx="877">
                        <c:v>3.9558676908828536E-3</c:v>
                      </c:pt>
                      <c:pt idx="878">
                        <c:v>5.1829130270853521E-3</c:v>
                      </c:pt>
                      <c:pt idx="879">
                        <c:v>5.1642488532468202E-3</c:v>
                      </c:pt>
                      <c:pt idx="880">
                        <c:v>5.2307484877898956E-3</c:v>
                      </c:pt>
                      <c:pt idx="881">
                        <c:v>5.5541340375072313E-3</c:v>
                      </c:pt>
                      <c:pt idx="882">
                        <c:v>6.0261220204861337E-3</c:v>
                      </c:pt>
                      <c:pt idx="883">
                        <c:v>6.0062662798527075E-3</c:v>
                      </c:pt>
                      <c:pt idx="884">
                        <c:v>6.3303177095546809E-3</c:v>
                      </c:pt>
                      <c:pt idx="885">
                        <c:v>6.5902980164208556E-3</c:v>
                      </c:pt>
                      <c:pt idx="886">
                        <c:v>6.5697258313888503E-3</c:v>
                      </c:pt>
                      <c:pt idx="887">
                        <c:v>7.6186877791550684E-3</c:v>
                      </c:pt>
                      <c:pt idx="888">
                        <c:v>7.6904372819501243E-3</c:v>
                      </c:pt>
                      <c:pt idx="889">
                        <c:v>7.6694812750579917E-3</c:v>
                      </c:pt>
                      <c:pt idx="890">
                        <c:v>6.264934175762433E-3</c:v>
                      </c:pt>
                      <c:pt idx="891">
                        <c:v>6.1077849354498693E-3</c:v>
                      </c:pt>
                      <c:pt idx="892">
                        <c:v>6.0863200373690732E-3</c:v>
                      </c:pt>
                      <c:pt idx="893">
                        <c:v>6.7889059466588551E-3</c:v>
                      </c:pt>
                      <c:pt idx="894">
                        <c:v>9.5501062002127188E-3</c:v>
                      </c:pt>
                      <c:pt idx="895">
                        <c:v>9.5250077078880922E-3</c:v>
                      </c:pt>
                      <c:pt idx="896">
                        <c:v>9.4999101791292465E-3</c:v>
                      </c:pt>
                      <c:pt idx="897">
                        <c:v>1.0654554226362342E-2</c:v>
                      </c:pt>
                      <c:pt idx="898">
                        <c:v>1.0627038420339192E-2</c:v>
                      </c:pt>
                      <c:pt idx="899">
                        <c:v>1.0599523771756627E-2</c:v>
                      </c:pt>
                      <c:pt idx="900">
                        <c:v>1.3284330039226577E-2</c:v>
                      </c:pt>
                      <c:pt idx="901">
                        <c:v>1.3255642436732641E-2</c:v>
                      </c:pt>
                      <c:pt idx="902">
                        <c:v>1.4268488884544217E-2</c:v>
                      </c:pt>
                      <c:pt idx="903">
                        <c:v>1.6121359885940857E-2</c:v>
                      </c:pt>
                      <c:pt idx="904">
                        <c:v>1.6090867006686153E-2</c:v>
                      </c:pt>
                      <c:pt idx="905">
                        <c:v>1.9453463364908066E-2</c:v>
                      </c:pt>
                      <c:pt idx="906">
                        <c:v>1.9421815211008223E-2</c:v>
                      </c:pt>
                      <c:pt idx="907">
                        <c:v>1.9390168719319627E-2</c:v>
                      </c:pt>
                      <c:pt idx="908">
                        <c:v>2.0987334417252222E-2</c:v>
                      </c:pt>
                      <c:pt idx="909">
                        <c:v>2.3837866651339756E-2</c:v>
                      </c:pt>
                      <c:pt idx="910">
                        <c:v>2.3804649855474199E-2</c:v>
                      </c:pt>
                      <c:pt idx="911">
                        <c:v>2.7153669325181155E-2</c:v>
                      </c:pt>
                      <c:pt idx="912">
                        <c:v>3.0734829257596165E-2</c:v>
                      </c:pt>
                      <c:pt idx="913">
                        <c:v>3.069985302092253E-2</c:v>
                      </c:pt>
                      <c:pt idx="914">
                        <c:v>3.233498487864777E-2</c:v>
                      </c:pt>
                      <c:pt idx="915">
                        <c:v>3.5792099732306279E-2</c:v>
                      </c:pt>
                      <c:pt idx="916">
                        <c:v>3.575597118241599E-2</c:v>
                      </c:pt>
                      <c:pt idx="917">
                        <c:v>4.2906987706256478E-2</c:v>
                      </c:pt>
                      <c:pt idx="918">
                        <c:v>4.2870001228389985E-2</c:v>
                      </c:pt>
                      <c:pt idx="919">
                        <c:v>4.283301744917288E-2</c:v>
                      </c:pt>
                      <c:pt idx="920">
                        <c:v>4.6232844235062895E-2</c:v>
                      </c:pt>
                      <c:pt idx="921">
                        <c:v>4.6196209836700496E-2</c:v>
                      </c:pt>
                      <c:pt idx="922">
                        <c:v>4.6159578162850226E-2</c:v>
                      </c:pt>
                      <c:pt idx="923">
                        <c:v>4.9831738423833288E-2</c:v>
                      </c:pt>
                      <c:pt idx="924">
                        <c:v>4.9795445800521726E-2</c:v>
                      </c:pt>
                      <c:pt idx="925">
                        <c:v>5.3087670157201276E-2</c:v>
                      </c:pt>
                      <c:pt idx="926">
                        <c:v>5.3050959121696072E-2</c:v>
                      </c:pt>
                      <c:pt idx="927">
                        <c:v>5.8276174517457001E-2</c:v>
                      </c:pt>
                      <c:pt idx="928">
                        <c:v>5.8239402374836303E-2</c:v>
                      </c:pt>
                      <c:pt idx="929">
                        <c:v>5.8202633222566011E-2</c:v>
                      </c:pt>
                      <c:pt idx="930">
                        <c:v>5.9995712710521329E-2</c:v>
                      </c:pt>
                      <c:pt idx="931">
                        <c:v>5.995930896550631E-2</c:v>
                      </c:pt>
                      <c:pt idx="932">
                        <c:v>6.13465302422459E-2</c:v>
                      </c:pt>
                      <c:pt idx="933">
                        <c:v>6.1172683324653018E-2</c:v>
                      </c:pt>
                      <c:pt idx="934">
                        <c:v>6.1139387989276352E-2</c:v>
                      </c:pt>
                      <c:pt idx="935">
                        <c:v>6.1846739575221993E-2</c:v>
                      </c:pt>
                      <c:pt idx="936">
                        <c:v>6.2832525864481722E-2</c:v>
                      </c:pt>
                      <c:pt idx="937">
                        <c:v>6.2800438689170443E-2</c:v>
                      </c:pt>
                      <c:pt idx="938">
                        <c:v>6.2768354014715103E-2</c:v>
                      </c:pt>
                      <c:pt idx="939">
                        <c:v>6.030746477506635E-2</c:v>
                      </c:pt>
                      <c:pt idx="940">
                        <c:v>6.027905361005953E-2</c:v>
                      </c:pt>
                      <c:pt idx="941">
                        <c:v>6.0250644489191992E-2</c:v>
                      </c:pt>
                      <c:pt idx="942">
                        <c:v>5.7343881863177737E-2</c:v>
                      </c:pt>
                      <c:pt idx="943">
                        <c:v>5.7317830050164387E-2</c:v>
                      </c:pt>
                      <c:pt idx="944">
                        <c:v>5.2951441232546373E-2</c:v>
                      </c:pt>
                      <c:pt idx="945">
                        <c:v>5.0490568669533831E-2</c:v>
                      </c:pt>
                      <c:pt idx="946">
                        <c:v>5.046893339528867E-2</c:v>
                      </c:pt>
                      <c:pt idx="947">
                        <c:v>4.719583986370423E-2</c:v>
                      </c:pt>
                      <c:pt idx="948">
                        <c:v>4.6461426300892068E-2</c:v>
                      </c:pt>
                      <c:pt idx="949">
                        <c:v>4.6443212574875964E-2</c:v>
                      </c:pt>
                      <c:pt idx="950">
                        <c:v>4.6705587418567555E-2</c:v>
                      </c:pt>
                      <c:pt idx="951">
                        <c:v>4.8308303632782323E-2</c:v>
                      </c:pt>
                      <c:pt idx="952">
                        <c:v>4.8292622974575164E-2</c:v>
                      </c:pt>
                      <c:pt idx="953">
                        <c:v>5.06983407719339E-2</c:v>
                      </c:pt>
                      <c:pt idx="954">
                        <c:v>5.3599184330347598E-2</c:v>
                      </c:pt>
                      <c:pt idx="955">
                        <c:v>5.3585719843595066E-2</c:v>
                      </c:pt>
                      <c:pt idx="956">
                        <c:v>5.5930307879518977E-2</c:v>
                      </c:pt>
                      <c:pt idx="957">
                        <c:v>5.7711442478605622E-2</c:v>
                      </c:pt>
                      <c:pt idx="958">
                        <c:v>5.7699955524665357E-2</c:v>
                      </c:pt>
                      <c:pt idx="959">
                        <c:v>5.814759323048508E-2</c:v>
                      </c:pt>
                      <c:pt idx="960">
                        <c:v>5.9017165829005805E-2</c:v>
                      </c:pt>
                      <c:pt idx="961">
                        <c:v>5.9007127280371566E-2</c:v>
                      </c:pt>
                      <c:pt idx="962">
                        <c:v>5.8293365254376207E-2</c:v>
                      </c:pt>
                      <c:pt idx="963">
                        <c:v>5.8283976935815038E-2</c:v>
                      </c:pt>
                      <c:pt idx="964">
                        <c:v>5.8274589065141331E-2</c:v>
                      </c:pt>
                      <c:pt idx="965">
                        <c:v>5.292502314487646E-2</c:v>
                      </c:pt>
                      <c:pt idx="966">
                        <c:v>5.2916742263574623E-2</c:v>
                      </c:pt>
                      <c:pt idx="967">
                        <c:v>4.9716552056185984E-2</c:v>
                      </c:pt>
                      <c:pt idx="968">
                        <c:v>4.6965653892657402E-2</c:v>
                      </c:pt>
                      <c:pt idx="969">
                        <c:v>4.2484780092474313E-2</c:v>
                      </c:pt>
                      <c:pt idx="970">
                        <c:v>4.2477775427377358E-2</c:v>
                      </c:pt>
                      <c:pt idx="971">
                        <c:v>3.9082626827542759E-2</c:v>
                      </c:pt>
                      <c:pt idx="972">
                        <c:v>3.0761089306540128E-2</c:v>
                      </c:pt>
                      <c:pt idx="973">
                        <c:v>3.0754608248067951E-2</c:v>
                      </c:pt>
                      <c:pt idx="974">
                        <c:v>1.1522323525570966E-2</c:v>
                      </c:pt>
                      <c:pt idx="975">
                        <c:v>8.4632894322287169E-3</c:v>
                      </c:pt>
                      <c:pt idx="976">
                        <c:v>8.4572730674032665E-3</c:v>
                      </c:pt>
                      <c:pt idx="977">
                        <c:v>5.6191441283157811E-3</c:v>
                      </c:pt>
                      <c:pt idx="978">
                        <c:v>2.2233285465486454E-3</c:v>
                      </c:pt>
                      <c:pt idx="979">
                        <c:v>2.2176053978636592E-3</c:v>
                      </c:pt>
                      <c:pt idx="980">
                        <c:v>1.5462353196090386E-3</c:v>
                      </c:pt>
                      <c:pt idx="981">
                        <c:v>1.1198621774589431E-3</c:v>
                      </c:pt>
                      <c:pt idx="982">
                        <c:v>1.1144139597798672E-3</c:v>
                      </c:pt>
                      <c:pt idx="983">
                        <c:v>1.6206609671069539E-3</c:v>
                      </c:pt>
                      <c:pt idx="984">
                        <c:v>1.3431539006736476E-3</c:v>
                      </c:pt>
                      <c:pt idx="985">
                        <c:v>1.3380386175391847E-3</c:v>
                      </c:pt>
                      <c:pt idx="986">
                        <c:v>1.3329233692896052E-3</c:v>
                      </c:pt>
                      <c:pt idx="987">
                        <c:v>1.1049452623646172E-3</c:v>
                      </c:pt>
                      <c:pt idx="988">
                        <c:v>1.0999130356101417E-3</c:v>
                      </c:pt>
                      <c:pt idx="989">
                        <c:v>1.1205807409697874E-3</c:v>
                      </c:pt>
                      <c:pt idx="990">
                        <c:v>8.4855221278506954E-4</c:v>
                      </c:pt>
                      <c:pt idx="991">
                        <c:v>8.4374620068200989E-4</c:v>
                      </c:pt>
                      <c:pt idx="992">
                        <c:v>1.2422644216516607E-3</c:v>
                      </c:pt>
                      <c:pt idx="993">
                        <c:v>9.8513445087498397E-4</c:v>
                      </c:pt>
                      <c:pt idx="994">
                        <c:v>9.8052225271047381E-4</c:v>
                      </c:pt>
                      <c:pt idx="995">
                        <c:v>9.0657895198804548E-4</c:v>
                      </c:pt>
                      <c:pt idx="996">
                        <c:v>9.2644258150083086E-4</c:v>
                      </c:pt>
                      <c:pt idx="997">
                        <c:v>9.2204356972954923E-4</c:v>
                      </c:pt>
                      <c:pt idx="998">
                        <c:v>9.4233604671052043E-4</c:v>
                      </c:pt>
                      <c:pt idx="999">
                        <c:v>7.4942231537482393E-4</c:v>
                      </c:pt>
                      <c:pt idx="1000">
                        <c:v>7.452022926618554E-4</c:v>
                      </c:pt>
                      <c:pt idx="1001">
                        <c:v>7.6349646406122576E-4</c:v>
                      </c:pt>
                      <c:pt idx="1002">
                        <c:v>9.1098225887662637E-4</c:v>
                      </c:pt>
                      <c:pt idx="1003">
                        <c:v>9.0692680468980834E-4</c:v>
                      </c:pt>
                      <c:pt idx="1004">
                        <c:v>8.2055294088032797E-4</c:v>
                      </c:pt>
                      <c:pt idx="1005">
                        <c:v>8.1669392073063763E-4</c:v>
                      </c:pt>
                      <c:pt idx="1006">
                        <c:v>8.1283491955747315E-4</c:v>
                      </c:pt>
                      <c:pt idx="1007">
                        <c:v>7.6998178417008812E-4</c:v>
                      </c:pt>
                      <c:pt idx="1008">
                        <c:v>7.6630891099575154E-4</c:v>
                      </c:pt>
                      <c:pt idx="1009">
                        <c:v>7.6263605493164758E-4</c:v>
                      </c:pt>
                      <c:pt idx="1010">
                        <c:v>6.8757816176946078E-4</c:v>
                      </c:pt>
                      <c:pt idx="1011">
                        <c:v>6.8408149093901797E-4</c:v>
                      </c:pt>
                      <c:pt idx="1012">
                        <c:v>6.8058483546608371E-4</c:v>
                      </c:pt>
                      <c:pt idx="1013">
                        <c:v>6.2799066472616748E-4</c:v>
                      </c:pt>
                      <c:pt idx="1014">
                        <c:v>6.2457083328986123E-4</c:v>
                      </c:pt>
                      <c:pt idx="1015">
                        <c:v>5.0631451749735075E-4</c:v>
                      </c:pt>
                      <c:pt idx="1016">
                        <c:v>5.5896308107289091E-4</c:v>
                      </c:pt>
                      <c:pt idx="1017">
                        <c:v>5.1212019695646646E-4</c:v>
                      </c:pt>
                      <c:pt idx="1018">
                        <c:v>5.0891177535770872E-4</c:v>
                      </c:pt>
                      <c:pt idx="1019">
                        <c:v>5.9264894444842288E-4</c:v>
                      </c:pt>
                      <c:pt idx="1020">
                        <c:v>5.8949071208166666E-4</c:v>
                      </c:pt>
                      <c:pt idx="1021">
                        <c:v>5.7520548762851891E-4</c:v>
                      </c:pt>
                      <c:pt idx="1022">
                        <c:v>5.3480236929340024E-4</c:v>
                      </c:pt>
                      <c:pt idx="1023">
                        <c:v>4.6094871382270237E-4</c:v>
                      </c:pt>
                      <c:pt idx="1024">
                        <c:v>4.5794821182365986E-4</c:v>
                      </c:pt>
                      <c:pt idx="1025">
                        <c:v>4.820400497276334E-4</c:v>
                      </c:pt>
                      <c:pt idx="1026">
                        <c:v>4.7905781781063596E-4</c:v>
                      </c:pt>
                      <c:pt idx="1027">
                        <c:v>4.7483639861189807E-4</c:v>
                      </c:pt>
                      <c:pt idx="1028">
                        <c:v>4.7186195282823549E-4</c:v>
                      </c:pt>
                      <c:pt idx="1029">
                        <c:v>4.6888751774998251E-4</c:v>
                      </c:pt>
                      <c:pt idx="1030">
                        <c:v>4.9355339992720982E-4</c:v>
                      </c:pt>
                      <c:pt idx="1031">
                        <c:v>4.8431617661901969E-4</c:v>
                      </c:pt>
                      <c:pt idx="1032">
                        <c:v>4.8139249200963651E-4</c:v>
                      </c:pt>
                      <c:pt idx="1033">
                        <c:v>4.7846881773109325E-4</c:v>
                      </c:pt>
                      <c:pt idx="1034">
                        <c:v>5.3092721333663313E-4</c:v>
                      </c:pt>
                      <c:pt idx="1035">
                        <c:v>5.2802086236038463E-4</c:v>
                      </c:pt>
                      <c:pt idx="1036">
                        <c:v>5.2511452165067212E-4</c:v>
                      </c:pt>
                      <c:pt idx="1037">
                        <c:v>5.4805425701738651E-4</c:v>
                      </c:pt>
                      <c:pt idx="1038">
                        <c:v>5.4516506163828444E-4</c:v>
                      </c:pt>
                      <c:pt idx="1039">
                        <c:v>5.4136351841121326E-4</c:v>
                      </c:pt>
                      <c:pt idx="1040">
                        <c:v>5.3712351590541748E-4</c:v>
                      </c:pt>
                      <c:pt idx="1041">
                        <c:v>5.3424647696719669E-4</c:v>
                      </c:pt>
                      <c:pt idx="1042">
                        <c:v>5.3136944804512505E-4</c:v>
                      </c:pt>
                      <c:pt idx="1043">
                        <c:v>6.4049298724931658E-4</c:v>
                      </c:pt>
                      <c:pt idx="1044">
                        <c:v>6.376302987408666E-4</c:v>
                      </c:pt>
                      <c:pt idx="1045">
                        <c:v>6.3476762030823615E-4</c:v>
                      </c:pt>
                      <c:pt idx="1046">
                        <c:v>5.6982267088570527E-4</c:v>
                      </c:pt>
                      <c:pt idx="1047">
                        <c:v>5.6698377121282859E-4</c:v>
                      </c:pt>
                      <c:pt idx="1048">
                        <c:v>6.4780695585787713E-4</c:v>
                      </c:pt>
                      <c:pt idx="1049">
                        <c:v>5.8392894227820387E-4</c:v>
                      </c:pt>
                      <c:pt idx="1050">
                        <c:v>5.8111798813738412E-4</c:v>
                      </c:pt>
                      <c:pt idx="1051">
                        <c:v>5.7830704356923103E-4</c:v>
                      </c:pt>
                      <c:pt idx="1052">
                        <c:v>5.4645469449048848E-4</c:v>
                      </c:pt>
                      <c:pt idx="1053">
                        <c:v>5.4364839455061005E-4</c:v>
                      </c:pt>
                      <c:pt idx="1054">
                        <c:v>5.6847613545206899E-4</c:v>
                      </c:pt>
                      <c:pt idx="1055">
                        <c:v>6.5042775367370003E-4</c:v>
                      </c:pt>
                      <c:pt idx="1056">
                        <c:v>6.4762139151739438E-4</c:v>
                      </c:pt>
                      <c:pt idx="1057">
                        <c:v>6.4218686718479575E-4</c:v>
                      </c:pt>
                      <c:pt idx="1058">
                        <c:v>6.3991356795890873E-4</c:v>
                      </c:pt>
                      <c:pt idx="1059">
                        <c:v>6.3711639584787723E-4</c:v>
                      </c:pt>
                      <c:pt idx="1060">
                        <c:v>6.0189346004871033E-4</c:v>
                      </c:pt>
                      <c:pt idx="1061">
                        <c:v>6.2388728259355354E-4</c:v>
                      </c:pt>
                      <c:pt idx="1062">
                        <c:v>6.2112396622418596E-4</c:v>
                      </c:pt>
                      <c:pt idx="1063">
                        <c:v>6.6830588389954146E-4</c:v>
                      </c:pt>
                      <c:pt idx="1064">
                        <c:v>6.087287360153048E-4</c:v>
                      </c:pt>
                      <c:pt idx="1065">
                        <c:v>6.0599628901185788E-4</c:v>
                      </c:pt>
                      <c:pt idx="1066">
                        <c:v>6.0086947829774773E-4</c:v>
                      </c:pt>
                      <c:pt idx="1067">
                        <c:v>6.7720628883087769E-4</c:v>
                      </c:pt>
                      <c:pt idx="1068">
                        <c:v>6.7449541814335284E-4</c:v>
                      </c:pt>
                      <c:pt idx="1069">
                        <c:v>6.717845563789166E-4</c:v>
                      </c:pt>
                      <c:pt idx="1070">
                        <c:v>6.0616614003672939E-4</c:v>
                      </c:pt>
                      <c:pt idx="1071">
                        <c:v>6.0349338768483842E-4</c:v>
                      </c:pt>
                      <c:pt idx="1072">
                        <c:v>7.0456165536686172E-4</c:v>
                      </c:pt>
                      <c:pt idx="1073">
                        <c:v>6.9918875211670605E-4</c:v>
                      </c:pt>
                      <c:pt idx="1074">
                        <c:v>6.9653867965536868E-4</c:v>
                      </c:pt>
                      <c:pt idx="1075">
                        <c:v>6.6122343129341012E-4</c:v>
                      </c:pt>
                      <c:pt idx="1076">
                        <c:v>6.8071594289405128E-4</c:v>
                      </c:pt>
                      <c:pt idx="1077">
                        <c:v>6.7810625157353017E-4</c:v>
                      </c:pt>
                      <c:pt idx="1078">
                        <c:v>7.4818286673478552E-4</c:v>
                      </c:pt>
                      <c:pt idx="1079">
                        <c:v>6.6130980164244449E-4</c:v>
                      </c:pt>
                      <c:pt idx="1080">
                        <c:v>6.5874505002427549E-4</c:v>
                      </c:pt>
                      <c:pt idx="1081">
                        <c:v>7.0280321561112054E-4</c:v>
                      </c:pt>
                      <c:pt idx="1082">
                        <c:v>5.946972512080145E-4</c:v>
                      </c:pt>
                      <c:pt idx="1083">
                        <c:v>5.9216477379196914E-4</c:v>
                      </c:pt>
                      <c:pt idx="1084">
                        <c:v>6.1137381036144951E-4</c:v>
                      </c:pt>
                      <c:pt idx="1085">
                        <c:v>5.5356460683898356E-4</c:v>
                      </c:pt>
                      <c:pt idx="1086">
                        <c:v>5.5106904806333549E-4</c:v>
                      </c:pt>
                      <c:pt idx="1087">
                        <c:v>5.4539760664680775E-4</c:v>
                      </c:pt>
                      <c:pt idx="1088">
                        <c:v>4.4130922519590682E-4</c:v>
                      </c:pt>
                      <c:pt idx="1089">
                        <c:v>4.3884071410392375E-4</c:v>
                      </c:pt>
                      <c:pt idx="1090">
                        <c:v>6.2778282016834103E-4</c:v>
                      </c:pt>
                      <c:pt idx="1091">
                        <c:v>6.253388377906741E-4</c:v>
                      </c:pt>
                      <c:pt idx="1092">
                        <c:v>6.2289486251183E-4</c:v>
                      </c:pt>
                      <c:pt idx="1093">
                        <c:v>6.1649573982304777E-4</c:v>
                      </c:pt>
                      <c:pt idx="1094">
                        <c:v>6.3433552664687789E-4</c:v>
                      </c:pt>
                      <c:pt idx="1095">
                        <c:v>6.3192252821099516E-4</c:v>
                      </c:pt>
                      <c:pt idx="1096">
                        <c:v>6.2686247112493914E-4</c:v>
                      </c:pt>
                      <c:pt idx="1097">
                        <c:v>6.2141115120531822E-4</c:v>
                      </c:pt>
                      <c:pt idx="1098">
                        <c:v>6.1902005699437891E-4</c:v>
                      </c:pt>
                      <c:pt idx="1099">
                        <c:v>6.1108856537548327E-4</c:v>
                      </c:pt>
                      <c:pt idx="1100">
                        <c:v>6.0578807688902293E-4</c:v>
                      </c:pt>
                      <c:pt idx="1101">
                        <c:v>6.0342990600369877E-4</c:v>
                      </c:pt>
                      <c:pt idx="1102">
                        <c:v>5.9615129534867743E-4</c:v>
                      </c:pt>
                      <c:pt idx="1103">
                        <c:v>5.6768529474540957E-4</c:v>
                      </c:pt>
                      <c:pt idx="1104">
                        <c:v>5.6535758646900059E-4</c:v>
                      </c:pt>
                      <c:pt idx="1105">
                        <c:v>6.7725970439364816E-4</c:v>
                      </c:pt>
                      <c:pt idx="1106">
                        <c:v>6.2384167935680039E-4</c:v>
                      </c:pt>
                      <c:pt idx="1107">
                        <c:v>6.2153897036969045E-4</c:v>
                      </c:pt>
                      <c:pt idx="1108">
                        <c:v>6.1469494663521156E-4</c:v>
                      </c:pt>
                      <c:pt idx="1109">
                        <c:v>5.6400455068201572E-4</c:v>
                      </c:pt>
                      <c:pt idx="1110">
                        <c:v>5.6172940086206052E-4</c:v>
                      </c:pt>
                      <c:pt idx="1111">
                        <c:v>5.3419374058750308E-4</c:v>
                      </c:pt>
                      <c:pt idx="1112">
                        <c:v>4.9564672171836137E-4</c:v>
                      </c:pt>
                      <c:pt idx="1113">
                        <c:v>4.9356183058752714E-4</c:v>
                      </c:pt>
                      <c:pt idx="1114">
                        <c:v>5.538570187268657E-4</c:v>
                      </c:pt>
                      <c:pt idx="1115">
                        <c:v>5.7683284365222349E-4</c:v>
                      </c:pt>
                    </c:numCache>
                  </c:numRef>
                </c:xVal>
                <c:yVal>
                  <c:numRef>
                    <c:extLst xmlns:c15="http://schemas.microsoft.com/office/drawing/2012/chart">
                      <c:ext xmlns:c15="http://schemas.microsoft.com/office/drawing/2012/chart" uri="{02D57815-91ED-43cb-92C2-25804820EDAC}">
                        <c15:formulaRef>
                          <c15:sqref>Bq!$O$25:$O$1140</c15:sqref>
                        </c15:formulaRef>
                      </c:ext>
                    </c:extLst>
                    <c:numCache>
                      <c:formatCode>General</c:formatCode>
                      <c:ptCount val="1116"/>
                      <c:pt idx="0">
                        <c:v>0</c:v>
                      </c:pt>
                      <c:pt idx="1">
                        <c:v>0.10000000000000009</c:v>
                      </c:pt>
                      <c:pt idx="2">
                        <c:v>0.20000000000000018</c:v>
                      </c:pt>
                      <c:pt idx="3">
                        <c:v>0.30000000000000027</c:v>
                      </c:pt>
                      <c:pt idx="4">
                        <c:v>0.40000100000000005</c:v>
                      </c:pt>
                      <c:pt idx="5">
                        <c:v>0.50000100000000014</c:v>
                      </c:pt>
                      <c:pt idx="6">
                        <c:v>0.60000100000000023</c:v>
                      </c:pt>
                      <c:pt idx="7">
                        <c:v>0.70000000000000018</c:v>
                      </c:pt>
                      <c:pt idx="8">
                        <c:v>0.80000000000000027</c:v>
                      </c:pt>
                      <c:pt idx="9">
                        <c:v>0.89999999999999991</c:v>
                      </c:pt>
                      <c:pt idx="10">
                        <c:v>1</c:v>
                      </c:pt>
                      <c:pt idx="11">
                        <c:v>1.1000000000000001</c:v>
                      </c:pt>
                      <c:pt idx="12">
                        <c:v>1.2000000000000002</c:v>
                      </c:pt>
                      <c:pt idx="13">
                        <c:v>1.3000000000000003</c:v>
                      </c:pt>
                      <c:pt idx="14">
                        <c:v>1.4000000000000004</c:v>
                      </c:pt>
                      <c:pt idx="15">
                        <c:v>1.5</c:v>
                      </c:pt>
                      <c:pt idx="16">
                        <c:v>1.5999999999999996</c:v>
                      </c:pt>
                      <c:pt idx="17">
                        <c:v>1.699999</c:v>
                      </c:pt>
                      <c:pt idx="18">
                        <c:v>1.7999990000000001</c:v>
                      </c:pt>
                      <c:pt idx="19">
                        <c:v>1.8999990000000002</c:v>
                      </c:pt>
                      <c:pt idx="20">
                        <c:v>1.9999990000000003</c:v>
                      </c:pt>
                      <c:pt idx="21">
                        <c:v>2.0999989999999995</c:v>
                      </c:pt>
                      <c:pt idx="22">
                        <c:v>2.199999</c:v>
                      </c:pt>
                      <c:pt idx="23">
                        <c:v>2.2999989999999997</c:v>
                      </c:pt>
                      <c:pt idx="24">
                        <c:v>2.3999990000000002</c:v>
                      </c:pt>
                      <c:pt idx="25">
                        <c:v>2.4999989999999999</c:v>
                      </c:pt>
                      <c:pt idx="26">
                        <c:v>2.5999990000000004</c:v>
                      </c:pt>
                      <c:pt idx="27">
                        <c:v>2.6999979999999999</c:v>
                      </c:pt>
                      <c:pt idx="28">
                        <c:v>2.7999979999999995</c:v>
                      </c:pt>
                      <c:pt idx="29">
                        <c:v>2.8999980000000001</c:v>
                      </c:pt>
                      <c:pt idx="30">
                        <c:v>2.9999979999999997</c:v>
                      </c:pt>
                      <c:pt idx="31">
                        <c:v>3.0999980000000003</c:v>
                      </c:pt>
                      <c:pt idx="32">
                        <c:v>3.1999979999999999</c:v>
                      </c:pt>
                      <c:pt idx="33">
                        <c:v>3.2999980000000004</c:v>
                      </c:pt>
                      <c:pt idx="34">
                        <c:v>3.3999980000000001</c:v>
                      </c:pt>
                      <c:pt idx="35">
                        <c:v>3.4999980000000006</c:v>
                      </c:pt>
                      <c:pt idx="36">
                        <c:v>3.5999980000000003</c:v>
                      </c:pt>
                      <c:pt idx="37">
                        <c:v>3.699997999999999</c:v>
                      </c:pt>
                      <c:pt idx="38">
                        <c:v>3.7999970000000003</c:v>
                      </c:pt>
                      <c:pt idx="39">
                        <c:v>3.8999969999999999</c:v>
                      </c:pt>
                      <c:pt idx="40">
                        <c:v>3.9999970000000005</c:v>
                      </c:pt>
                      <c:pt idx="41">
                        <c:v>4.0999970000000001</c:v>
                      </c:pt>
                      <c:pt idx="42">
                        <c:v>4.1999970000000006</c:v>
                      </c:pt>
                      <c:pt idx="43">
                        <c:v>4.2999970000000003</c:v>
                      </c:pt>
                      <c:pt idx="44">
                        <c:v>4.399996999999999</c:v>
                      </c:pt>
                      <c:pt idx="45">
                        <c:v>4.4999969999999996</c:v>
                      </c:pt>
                      <c:pt idx="46">
                        <c:v>4.5999970000000001</c:v>
                      </c:pt>
                      <c:pt idx="47">
                        <c:v>4.6999969999999998</c:v>
                      </c:pt>
                      <c:pt idx="48">
                        <c:v>4.7999960000000002</c:v>
                      </c:pt>
                      <c:pt idx="49">
                        <c:v>4.8999960000000007</c:v>
                      </c:pt>
                      <c:pt idx="50">
                        <c:v>4.9999960000000003</c:v>
                      </c:pt>
                      <c:pt idx="51">
                        <c:v>5.0999959999999991</c:v>
                      </c:pt>
                      <c:pt idx="52">
                        <c:v>5.1999959999999996</c:v>
                      </c:pt>
                      <c:pt idx="53">
                        <c:v>5.2999960000000002</c:v>
                      </c:pt>
                      <c:pt idx="54">
                        <c:v>5.3999959999999998</c:v>
                      </c:pt>
                      <c:pt idx="55">
                        <c:v>5.4999959999999994</c:v>
                      </c:pt>
                      <c:pt idx="56">
                        <c:v>5.599996</c:v>
                      </c:pt>
                      <c:pt idx="57">
                        <c:v>5.6999960000000005</c:v>
                      </c:pt>
                      <c:pt idx="58">
                        <c:v>5.7999960000000002</c:v>
                      </c:pt>
                      <c:pt idx="59">
                        <c:v>5.8999949999999997</c:v>
                      </c:pt>
                      <c:pt idx="60">
                        <c:v>5.9999950000000002</c:v>
                      </c:pt>
                      <c:pt idx="61">
                        <c:v>6.0999949999999998</c:v>
                      </c:pt>
                      <c:pt idx="62">
                        <c:v>6.1999949999999995</c:v>
                      </c:pt>
                      <c:pt idx="63">
                        <c:v>6.2999949999999991</c:v>
                      </c:pt>
                      <c:pt idx="64">
                        <c:v>6.3999950000000005</c:v>
                      </c:pt>
                      <c:pt idx="65">
                        <c:v>6.4999950000000002</c:v>
                      </c:pt>
                      <c:pt idx="66">
                        <c:v>6.5999949999999998</c:v>
                      </c:pt>
                      <c:pt idx="67">
                        <c:v>6.6999950000000013</c:v>
                      </c:pt>
                      <c:pt idx="68">
                        <c:v>6.7999950000000009</c:v>
                      </c:pt>
                      <c:pt idx="69">
                        <c:v>6.8999939999999995</c:v>
                      </c:pt>
                      <c:pt idx="70">
                        <c:v>6.9999940000000009</c:v>
                      </c:pt>
                      <c:pt idx="71">
                        <c:v>7.0999940000000006</c:v>
                      </c:pt>
                      <c:pt idx="72">
                        <c:v>7.1999940000000002</c:v>
                      </c:pt>
                      <c:pt idx="73">
                        <c:v>7.2999939999999999</c:v>
                      </c:pt>
                      <c:pt idx="74">
                        <c:v>7.3999939999999995</c:v>
                      </c:pt>
                      <c:pt idx="75">
                        <c:v>7.4999940000000009</c:v>
                      </c:pt>
                      <c:pt idx="76">
                        <c:v>7.5999939999999988</c:v>
                      </c:pt>
                      <c:pt idx="77">
                        <c:v>7.6999940000000002</c:v>
                      </c:pt>
                      <c:pt idx="78">
                        <c:v>7.7999939999999999</c:v>
                      </c:pt>
                      <c:pt idx="79">
                        <c:v>7.8999939999999995</c:v>
                      </c:pt>
                      <c:pt idx="80">
                        <c:v>7.9999929999999999</c:v>
                      </c:pt>
                      <c:pt idx="81">
                        <c:v>8.0999900000000018</c:v>
                      </c:pt>
                      <c:pt idx="82">
                        <c:v>8.1999900000000014</c:v>
                      </c:pt>
                      <c:pt idx="83">
                        <c:v>8.2999900000000011</c:v>
                      </c:pt>
                      <c:pt idx="84">
                        <c:v>8.399989999999999</c:v>
                      </c:pt>
                      <c:pt idx="85">
                        <c:v>8.4999899999999986</c:v>
                      </c:pt>
                      <c:pt idx="86">
                        <c:v>8.5999899999999982</c:v>
                      </c:pt>
                      <c:pt idx="87">
                        <c:v>8.6999899999999997</c:v>
                      </c:pt>
                      <c:pt idx="88">
                        <c:v>8.7999899999999993</c:v>
                      </c:pt>
                      <c:pt idx="89">
                        <c:v>8.899989999999999</c:v>
                      </c:pt>
                      <c:pt idx="90">
                        <c:v>8.9999900000000004</c:v>
                      </c:pt>
                      <c:pt idx="91">
                        <c:v>9.09999</c:v>
                      </c:pt>
                      <c:pt idx="92">
                        <c:v>9.1999899999999997</c:v>
                      </c:pt>
                      <c:pt idx="93">
                        <c:v>9.2999899999999993</c:v>
                      </c:pt>
                      <c:pt idx="94">
                        <c:v>9.399989999999999</c:v>
                      </c:pt>
                      <c:pt idx="95">
                        <c:v>9.4999900000000004</c:v>
                      </c:pt>
                      <c:pt idx="96">
                        <c:v>9.59999</c:v>
                      </c:pt>
                      <c:pt idx="97">
                        <c:v>9.6999899999999997</c:v>
                      </c:pt>
                      <c:pt idx="98">
                        <c:v>9.7999900000000011</c:v>
                      </c:pt>
                      <c:pt idx="99">
                        <c:v>9.8999900000000007</c:v>
                      </c:pt>
                      <c:pt idx="100">
                        <c:v>9.9999900000000004</c:v>
                      </c:pt>
                      <c:pt idx="101">
                        <c:v>10.09999</c:v>
                      </c:pt>
                      <c:pt idx="102">
                        <c:v>10.19999</c:v>
                      </c:pt>
                      <c:pt idx="103">
                        <c:v>10.299990000000001</c:v>
                      </c:pt>
                      <c:pt idx="104">
                        <c:v>10.399990000000001</c:v>
                      </c:pt>
                      <c:pt idx="105">
                        <c:v>10.49999</c:v>
                      </c:pt>
                      <c:pt idx="106">
                        <c:v>10.599990000000002</c:v>
                      </c:pt>
                      <c:pt idx="107">
                        <c:v>10.699990000000001</c:v>
                      </c:pt>
                      <c:pt idx="108">
                        <c:v>10.799990000000001</c:v>
                      </c:pt>
                      <c:pt idx="109">
                        <c:v>10.899989999999999</c:v>
                      </c:pt>
                      <c:pt idx="110">
                        <c:v>10.999989999999999</c:v>
                      </c:pt>
                      <c:pt idx="111">
                        <c:v>11.099989999999998</c:v>
                      </c:pt>
                      <c:pt idx="112">
                        <c:v>11.19999</c:v>
                      </c:pt>
                      <c:pt idx="113">
                        <c:v>11.299989999999999</c:v>
                      </c:pt>
                      <c:pt idx="114">
                        <c:v>11.399989999999999</c:v>
                      </c:pt>
                      <c:pt idx="115">
                        <c:v>11.49999</c:v>
                      </c:pt>
                      <c:pt idx="116">
                        <c:v>11.59999</c:v>
                      </c:pt>
                      <c:pt idx="117">
                        <c:v>11.69999</c:v>
                      </c:pt>
                      <c:pt idx="118">
                        <c:v>11.799989999999999</c:v>
                      </c:pt>
                      <c:pt idx="119">
                        <c:v>11.899989999999999</c:v>
                      </c:pt>
                      <c:pt idx="120">
                        <c:v>11.99999</c:v>
                      </c:pt>
                      <c:pt idx="121">
                        <c:v>12.09999</c:v>
                      </c:pt>
                      <c:pt idx="122">
                        <c:v>12.19999</c:v>
                      </c:pt>
                      <c:pt idx="123">
                        <c:v>12.299990000000001</c:v>
                      </c:pt>
                      <c:pt idx="124">
                        <c:v>12.399990000000001</c:v>
                      </c:pt>
                      <c:pt idx="125">
                        <c:v>12.49999</c:v>
                      </c:pt>
                      <c:pt idx="126">
                        <c:v>12.59999</c:v>
                      </c:pt>
                      <c:pt idx="127">
                        <c:v>12.69999</c:v>
                      </c:pt>
                      <c:pt idx="128">
                        <c:v>12.799990000000001</c:v>
                      </c:pt>
                      <c:pt idx="129">
                        <c:v>12.899990000000001</c:v>
                      </c:pt>
                      <c:pt idx="130">
                        <c:v>12.99999</c:v>
                      </c:pt>
                      <c:pt idx="131">
                        <c:v>13.099990000000002</c:v>
                      </c:pt>
                      <c:pt idx="132">
                        <c:v>13.199990000000001</c:v>
                      </c:pt>
                      <c:pt idx="133">
                        <c:v>13.299990000000001</c:v>
                      </c:pt>
                      <c:pt idx="134">
                        <c:v>13.399989999999999</c:v>
                      </c:pt>
                      <c:pt idx="135">
                        <c:v>13.499989999999999</c:v>
                      </c:pt>
                      <c:pt idx="136">
                        <c:v>13.599989999999998</c:v>
                      </c:pt>
                      <c:pt idx="137">
                        <c:v>13.69999</c:v>
                      </c:pt>
                      <c:pt idx="138">
                        <c:v>13.799989999999999</c:v>
                      </c:pt>
                      <c:pt idx="139">
                        <c:v>13.899989999999999</c:v>
                      </c:pt>
                      <c:pt idx="140">
                        <c:v>13.99999</c:v>
                      </c:pt>
                      <c:pt idx="141">
                        <c:v>14.099989999999998</c:v>
                      </c:pt>
                      <c:pt idx="142">
                        <c:v>14.19999</c:v>
                      </c:pt>
                      <c:pt idx="143">
                        <c:v>14.299990000000001</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15.399990000000003</c:v>
                      </c:pt>
                      <c:pt idx="155">
                        <c:v>15.49999</c:v>
                      </c:pt>
                      <c:pt idx="156">
                        <c:v>15.599990000000002</c:v>
                      </c:pt>
                      <c:pt idx="157">
                        <c:v>15.69999</c:v>
                      </c:pt>
                      <c:pt idx="158">
                        <c:v>15.799990000000001</c:v>
                      </c:pt>
                      <c:pt idx="159">
                        <c:v>15.899989999999999</c:v>
                      </c:pt>
                      <c:pt idx="160">
                        <c:v>15.99999</c:v>
                      </c:pt>
                      <c:pt idx="161">
                        <c:v>16.099989999999998</c:v>
                      </c:pt>
                      <c:pt idx="162">
                        <c:v>16.19999</c:v>
                      </c:pt>
                      <c:pt idx="163">
                        <c:v>16.299990000000001</c:v>
                      </c:pt>
                      <c:pt idx="164">
                        <c:v>16.399989999999999</c:v>
                      </c:pt>
                      <c:pt idx="165">
                        <c:v>16.49999</c:v>
                      </c:pt>
                      <c:pt idx="166">
                        <c:v>16.599989999999998</c:v>
                      </c:pt>
                      <c:pt idx="167">
                        <c:v>16.69999</c:v>
                      </c:pt>
                      <c:pt idx="168">
                        <c:v>16.799990000000001</c:v>
                      </c:pt>
                      <c:pt idx="169">
                        <c:v>16.899989999999999</c:v>
                      </c:pt>
                      <c:pt idx="170">
                        <c:v>16.99999</c:v>
                      </c:pt>
                      <c:pt idx="171">
                        <c:v>17.099989999999998</c:v>
                      </c:pt>
                      <c:pt idx="172">
                        <c:v>17.19999</c:v>
                      </c:pt>
                      <c:pt idx="173">
                        <c:v>17.299990000000001</c:v>
                      </c:pt>
                      <c:pt idx="174">
                        <c:v>17.399989999999999</c:v>
                      </c:pt>
                      <c:pt idx="175">
                        <c:v>17.499980000000001</c:v>
                      </c:pt>
                      <c:pt idx="176">
                        <c:v>17.599979999999999</c:v>
                      </c:pt>
                      <c:pt idx="177">
                        <c:v>17.69998</c:v>
                      </c:pt>
                      <c:pt idx="178">
                        <c:v>17.799979999999998</c:v>
                      </c:pt>
                      <c:pt idx="179">
                        <c:v>17.899979999999999</c:v>
                      </c:pt>
                      <c:pt idx="180">
                        <c:v>17.999980000000001</c:v>
                      </c:pt>
                      <c:pt idx="181">
                        <c:v>18.099990000000002</c:v>
                      </c:pt>
                      <c:pt idx="182">
                        <c:v>18.19999</c:v>
                      </c:pt>
                      <c:pt idx="183">
                        <c:v>18.299990000000001</c:v>
                      </c:pt>
                      <c:pt idx="184">
                        <c:v>18.399989999999999</c:v>
                      </c:pt>
                      <c:pt idx="185">
                        <c:v>18.49999</c:v>
                      </c:pt>
                      <c:pt idx="186">
                        <c:v>18.599989999999998</c:v>
                      </c:pt>
                      <c:pt idx="187">
                        <c:v>18.69999</c:v>
                      </c:pt>
                      <c:pt idx="188">
                        <c:v>18.799979999999998</c:v>
                      </c:pt>
                      <c:pt idx="189">
                        <c:v>18.899979999999999</c:v>
                      </c:pt>
                      <c:pt idx="190">
                        <c:v>18.999979999999997</c:v>
                      </c:pt>
                      <c:pt idx="191">
                        <c:v>19.099980000000002</c:v>
                      </c:pt>
                      <c:pt idx="192">
                        <c:v>19.199979999999996</c:v>
                      </c:pt>
                      <c:pt idx="193">
                        <c:v>19.299980000000001</c:v>
                      </c:pt>
                      <c:pt idx="194">
                        <c:v>19.399979999999999</c:v>
                      </c:pt>
                      <c:pt idx="195">
                        <c:v>19.499980000000001</c:v>
                      </c:pt>
                      <c:pt idx="196">
                        <c:v>19.599979999999999</c:v>
                      </c:pt>
                      <c:pt idx="197">
                        <c:v>19.69998</c:v>
                      </c:pt>
                      <c:pt idx="198">
                        <c:v>19.799979999999998</c:v>
                      </c:pt>
                      <c:pt idx="199">
                        <c:v>19.899979999999999</c:v>
                      </c:pt>
                      <c:pt idx="200">
                        <c:v>19.999980000000001</c:v>
                      </c:pt>
                      <c:pt idx="201">
                        <c:v>20.099980000000002</c:v>
                      </c:pt>
                      <c:pt idx="202">
                        <c:v>20.19998</c:v>
                      </c:pt>
                      <c:pt idx="203">
                        <c:v>20.299980000000001</c:v>
                      </c:pt>
                      <c:pt idx="204">
                        <c:v>20.399979999999999</c:v>
                      </c:pt>
                      <c:pt idx="205">
                        <c:v>20.499980000000001</c:v>
                      </c:pt>
                      <c:pt idx="206">
                        <c:v>20.599979999999999</c:v>
                      </c:pt>
                      <c:pt idx="207">
                        <c:v>20.699980000000004</c:v>
                      </c:pt>
                      <c:pt idx="208">
                        <c:v>20.799979999999998</c:v>
                      </c:pt>
                      <c:pt idx="209">
                        <c:v>20.899980000000003</c:v>
                      </c:pt>
                      <c:pt idx="210">
                        <c:v>20.999980000000001</c:v>
                      </c:pt>
                      <c:pt idx="211">
                        <c:v>21.099980000000002</c:v>
                      </c:pt>
                      <c:pt idx="212">
                        <c:v>21.19998</c:v>
                      </c:pt>
                      <c:pt idx="213">
                        <c:v>21.299979999999998</c:v>
                      </c:pt>
                      <c:pt idx="214">
                        <c:v>21.399979999999999</c:v>
                      </c:pt>
                      <c:pt idx="215">
                        <c:v>21.499979999999997</c:v>
                      </c:pt>
                      <c:pt idx="216">
                        <c:v>21.599980000000002</c:v>
                      </c:pt>
                      <c:pt idx="217">
                        <c:v>21.699979999999996</c:v>
                      </c:pt>
                      <c:pt idx="218">
                        <c:v>21.799980000000001</c:v>
                      </c:pt>
                      <c:pt idx="219">
                        <c:v>21.899979999999999</c:v>
                      </c:pt>
                      <c:pt idx="220">
                        <c:v>21.999980000000001</c:v>
                      </c:pt>
                      <c:pt idx="221">
                        <c:v>22.099979999999999</c:v>
                      </c:pt>
                      <c:pt idx="222">
                        <c:v>22.19998</c:v>
                      </c:pt>
                      <c:pt idx="223">
                        <c:v>22.299979999999998</c:v>
                      </c:pt>
                      <c:pt idx="224">
                        <c:v>22.399979999999999</c:v>
                      </c:pt>
                      <c:pt idx="225">
                        <c:v>22.499980000000001</c:v>
                      </c:pt>
                      <c:pt idx="226">
                        <c:v>22.599980000000002</c:v>
                      </c:pt>
                      <c:pt idx="227">
                        <c:v>22.69998</c:v>
                      </c:pt>
                      <c:pt idx="228">
                        <c:v>22.799980000000001</c:v>
                      </c:pt>
                      <c:pt idx="229">
                        <c:v>22.899979999999999</c:v>
                      </c:pt>
                      <c:pt idx="230">
                        <c:v>22.999980000000001</c:v>
                      </c:pt>
                      <c:pt idx="231">
                        <c:v>23.099979999999999</c:v>
                      </c:pt>
                      <c:pt idx="232">
                        <c:v>23.199980000000004</c:v>
                      </c:pt>
                      <c:pt idx="233">
                        <c:v>23.299979999999998</c:v>
                      </c:pt>
                      <c:pt idx="234">
                        <c:v>23.399980000000003</c:v>
                      </c:pt>
                      <c:pt idx="235">
                        <c:v>23.499980000000001</c:v>
                      </c:pt>
                      <c:pt idx="236">
                        <c:v>23.599980000000002</c:v>
                      </c:pt>
                      <c:pt idx="237">
                        <c:v>23.69998</c:v>
                      </c:pt>
                      <c:pt idx="238">
                        <c:v>23.799979999999998</c:v>
                      </c:pt>
                      <c:pt idx="239">
                        <c:v>23.899979999999999</c:v>
                      </c:pt>
                      <c:pt idx="240">
                        <c:v>23.999979999999997</c:v>
                      </c:pt>
                      <c:pt idx="241">
                        <c:v>24.099980000000002</c:v>
                      </c:pt>
                      <c:pt idx="242">
                        <c:v>24.199979999999996</c:v>
                      </c:pt>
                      <c:pt idx="243">
                        <c:v>24.299980000000001</c:v>
                      </c:pt>
                      <c:pt idx="244">
                        <c:v>24.399979999999999</c:v>
                      </c:pt>
                      <c:pt idx="245">
                        <c:v>24.499980000000001</c:v>
                      </c:pt>
                      <c:pt idx="246">
                        <c:v>24.599979999999999</c:v>
                      </c:pt>
                      <c:pt idx="247">
                        <c:v>24.69998</c:v>
                      </c:pt>
                      <c:pt idx="248">
                        <c:v>24.799979999999998</c:v>
                      </c:pt>
                      <c:pt idx="249">
                        <c:v>24.899979999999999</c:v>
                      </c:pt>
                      <c:pt idx="250">
                        <c:v>24.999980000000001</c:v>
                      </c:pt>
                      <c:pt idx="251">
                        <c:v>25.099980000000002</c:v>
                      </c:pt>
                      <c:pt idx="252">
                        <c:v>25.19998</c:v>
                      </c:pt>
                      <c:pt idx="253">
                        <c:v>25.299980000000001</c:v>
                      </c:pt>
                      <c:pt idx="254">
                        <c:v>25.399979999999999</c:v>
                      </c:pt>
                      <c:pt idx="255">
                        <c:v>25.499980000000001</c:v>
                      </c:pt>
                      <c:pt idx="256">
                        <c:v>25.599979999999999</c:v>
                      </c:pt>
                      <c:pt idx="257">
                        <c:v>25.699980000000004</c:v>
                      </c:pt>
                      <c:pt idx="258">
                        <c:v>25.799979999999998</c:v>
                      </c:pt>
                      <c:pt idx="259">
                        <c:v>25.899980000000003</c:v>
                      </c:pt>
                      <c:pt idx="260">
                        <c:v>25.999980000000001</c:v>
                      </c:pt>
                      <c:pt idx="261">
                        <c:v>26.099980000000002</c:v>
                      </c:pt>
                      <c:pt idx="262">
                        <c:v>26.19998</c:v>
                      </c:pt>
                      <c:pt idx="263">
                        <c:v>26.299979999999998</c:v>
                      </c:pt>
                      <c:pt idx="264">
                        <c:v>26.399979999999999</c:v>
                      </c:pt>
                      <c:pt idx="265">
                        <c:v>26.499979999999997</c:v>
                      </c:pt>
                      <c:pt idx="266">
                        <c:v>26.599980000000002</c:v>
                      </c:pt>
                      <c:pt idx="267">
                        <c:v>26.699979999999996</c:v>
                      </c:pt>
                      <c:pt idx="268">
                        <c:v>26.799980000000001</c:v>
                      </c:pt>
                      <c:pt idx="269">
                        <c:v>26.899979999999999</c:v>
                      </c:pt>
                      <c:pt idx="270">
                        <c:v>26.999980000000001</c:v>
                      </c:pt>
                      <c:pt idx="271">
                        <c:v>27.099979999999999</c:v>
                      </c:pt>
                      <c:pt idx="272">
                        <c:v>27.19998</c:v>
                      </c:pt>
                      <c:pt idx="273">
                        <c:v>27.299979999999998</c:v>
                      </c:pt>
                      <c:pt idx="274">
                        <c:v>27.399979999999999</c:v>
                      </c:pt>
                      <c:pt idx="275">
                        <c:v>27.499980000000001</c:v>
                      </c:pt>
                      <c:pt idx="276">
                        <c:v>27.599980000000002</c:v>
                      </c:pt>
                      <c:pt idx="277">
                        <c:v>27.69998</c:v>
                      </c:pt>
                      <c:pt idx="278">
                        <c:v>27.799980000000001</c:v>
                      </c:pt>
                      <c:pt idx="279">
                        <c:v>27.899979999999999</c:v>
                      </c:pt>
                      <c:pt idx="280">
                        <c:v>27.999980000000001</c:v>
                      </c:pt>
                      <c:pt idx="281">
                        <c:v>28.099979999999999</c:v>
                      </c:pt>
                      <c:pt idx="282">
                        <c:v>28.199980000000004</c:v>
                      </c:pt>
                      <c:pt idx="283">
                        <c:v>28.299979999999998</c:v>
                      </c:pt>
                      <c:pt idx="284">
                        <c:v>28.399980000000003</c:v>
                      </c:pt>
                      <c:pt idx="285">
                        <c:v>28.499980000000001</c:v>
                      </c:pt>
                      <c:pt idx="286">
                        <c:v>28.599980000000002</c:v>
                      </c:pt>
                      <c:pt idx="287">
                        <c:v>28.69998</c:v>
                      </c:pt>
                      <c:pt idx="288">
                        <c:v>28.799979999999998</c:v>
                      </c:pt>
                      <c:pt idx="289">
                        <c:v>28.899979999999999</c:v>
                      </c:pt>
                      <c:pt idx="290">
                        <c:v>28.999979999999997</c:v>
                      </c:pt>
                      <c:pt idx="291">
                        <c:v>29.099980000000002</c:v>
                      </c:pt>
                      <c:pt idx="292">
                        <c:v>29.199979999999996</c:v>
                      </c:pt>
                      <c:pt idx="293">
                        <c:v>29.299969999999998</c:v>
                      </c:pt>
                      <c:pt idx="294">
                        <c:v>29.399970000000003</c:v>
                      </c:pt>
                      <c:pt idx="295">
                        <c:v>29.499969999999998</c:v>
                      </c:pt>
                      <c:pt idx="296">
                        <c:v>29.599970000000003</c:v>
                      </c:pt>
                      <c:pt idx="297">
                        <c:v>29.69997</c:v>
                      </c:pt>
                      <c:pt idx="298">
                        <c:v>29.799970000000002</c:v>
                      </c:pt>
                      <c:pt idx="299">
                        <c:v>29.89997</c:v>
                      </c:pt>
                      <c:pt idx="300">
                        <c:v>29.999970000000001</c:v>
                      </c:pt>
                      <c:pt idx="301">
                        <c:v>30.099969999999999</c:v>
                      </c:pt>
                      <c:pt idx="302">
                        <c:v>30.19997</c:v>
                      </c:pt>
                      <c:pt idx="303">
                        <c:v>30.299970000000002</c:v>
                      </c:pt>
                      <c:pt idx="304">
                        <c:v>30.399969999999996</c:v>
                      </c:pt>
                      <c:pt idx="305">
                        <c:v>30.499969999999998</c:v>
                      </c:pt>
                      <c:pt idx="306">
                        <c:v>30.599969999999999</c:v>
                      </c:pt>
                      <c:pt idx="307">
                        <c:v>30.69997</c:v>
                      </c:pt>
                      <c:pt idx="308">
                        <c:v>30.799970000000002</c:v>
                      </c:pt>
                      <c:pt idx="309">
                        <c:v>30.899970000000003</c:v>
                      </c:pt>
                      <c:pt idx="310">
                        <c:v>30.999969999999998</c:v>
                      </c:pt>
                      <c:pt idx="311">
                        <c:v>31.099969999999999</c:v>
                      </c:pt>
                      <c:pt idx="312">
                        <c:v>31.19997</c:v>
                      </c:pt>
                      <c:pt idx="313">
                        <c:v>31.299970000000002</c:v>
                      </c:pt>
                      <c:pt idx="314">
                        <c:v>31.399969999999996</c:v>
                      </c:pt>
                      <c:pt idx="315">
                        <c:v>31.499970000000005</c:v>
                      </c:pt>
                      <c:pt idx="316">
                        <c:v>31.599969999999999</c:v>
                      </c:pt>
                      <c:pt idx="317">
                        <c:v>31.69997</c:v>
                      </c:pt>
                      <c:pt idx="318">
                        <c:v>31.799970000000002</c:v>
                      </c:pt>
                      <c:pt idx="319">
                        <c:v>31.899970000000003</c:v>
                      </c:pt>
                      <c:pt idx="320">
                        <c:v>31.999969999999998</c:v>
                      </c:pt>
                      <c:pt idx="321">
                        <c:v>32.099969999999999</c:v>
                      </c:pt>
                      <c:pt idx="322">
                        <c:v>32.19997</c:v>
                      </c:pt>
                      <c:pt idx="323">
                        <c:v>32.299970000000002</c:v>
                      </c:pt>
                      <c:pt idx="324">
                        <c:v>32.399969999999996</c:v>
                      </c:pt>
                      <c:pt idx="325">
                        <c:v>32.499970000000005</c:v>
                      </c:pt>
                      <c:pt idx="326">
                        <c:v>32.599969999999999</c:v>
                      </c:pt>
                      <c:pt idx="327">
                        <c:v>32.69997</c:v>
                      </c:pt>
                      <c:pt idx="328">
                        <c:v>32.799970000000002</c:v>
                      </c:pt>
                      <c:pt idx="329">
                        <c:v>32.899969999999996</c:v>
                      </c:pt>
                      <c:pt idx="330">
                        <c:v>32.999969999999998</c:v>
                      </c:pt>
                      <c:pt idx="331">
                        <c:v>33.099969999999999</c:v>
                      </c:pt>
                      <c:pt idx="332">
                        <c:v>33.19997</c:v>
                      </c:pt>
                      <c:pt idx="333">
                        <c:v>33.299970000000002</c:v>
                      </c:pt>
                      <c:pt idx="334">
                        <c:v>33.399970000000003</c:v>
                      </c:pt>
                      <c:pt idx="335">
                        <c:v>33.499969999999998</c:v>
                      </c:pt>
                      <c:pt idx="336">
                        <c:v>33.599969999999999</c:v>
                      </c:pt>
                      <c:pt idx="337">
                        <c:v>33.69997</c:v>
                      </c:pt>
                      <c:pt idx="338">
                        <c:v>33.799970000000002</c:v>
                      </c:pt>
                      <c:pt idx="339">
                        <c:v>33.899969999999996</c:v>
                      </c:pt>
                      <c:pt idx="340">
                        <c:v>33.999970000000005</c:v>
                      </c:pt>
                      <c:pt idx="341">
                        <c:v>34.099969999999999</c:v>
                      </c:pt>
                      <c:pt idx="342">
                        <c:v>34.19997</c:v>
                      </c:pt>
                      <c:pt idx="343">
                        <c:v>34.299970000000002</c:v>
                      </c:pt>
                      <c:pt idx="344">
                        <c:v>34.399970000000003</c:v>
                      </c:pt>
                      <c:pt idx="345">
                        <c:v>34.499969999999998</c:v>
                      </c:pt>
                      <c:pt idx="346">
                        <c:v>34.599969999999999</c:v>
                      </c:pt>
                      <c:pt idx="347">
                        <c:v>34.69997</c:v>
                      </c:pt>
                      <c:pt idx="348">
                        <c:v>34.799970000000002</c:v>
                      </c:pt>
                      <c:pt idx="349">
                        <c:v>34.899969999999996</c:v>
                      </c:pt>
                      <c:pt idx="350">
                        <c:v>34.999970000000005</c:v>
                      </c:pt>
                      <c:pt idx="351">
                        <c:v>35.099969999999999</c:v>
                      </c:pt>
                      <c:pt idx="352">
                        <c:v>35.19997</c:v>
                      </c:pt>
                      <c:pt idx="353">
                        <c:v>35.299970000000002</c:v>
                      </c:pt>
                      <c:pt idx="354">
                        <c:v>35.399969999999996</c:v>
                      </c:pt>
                      <c:pt idx="355">
                        <c:v>35.499969999999998</c:v>
                      </c:pt>
                      <c:pt idx="356">
                        <c:v>35.599969999999999</c:v>
                      </c:pt>
                      <c:pt idx="357">
                        <c:v>35.69997</c:v>
                      </c:pt>
                      <c:pt idx="358">
                        <c:v>35.799970000000002</c:v>
                      </c:pt>
                      <c:pt idx="359">
                        <c:v>35.899970000000003</c:v>
                      </c:pt>
                      <c:pt idx="360">
                        <c:v>35.999969999999998</c:v>
                      </c:pt>
                      <c:pt idx="361">
                        <c:v>36.099969999999999</c:v>
                      </c:pt>
                      <c:pt idx="362">
                        <c:v>36.19997</c:v>
                      </c:pt>
                      <c:pt idx="363">
                        <c:v>36.299970000000002</c:v>
                      </c:pt>
                      <c:pt idx="364">
                        <c:v>36.399969999999996</c:v>
                      </c:pt>
                      <c:pt idx="365">
                        <c:v>36.499970000000005</c:v>
                      </c:pt>
                      <c:pt idx="366">
                        <c:v>36.599969999999999</c:v>
                      </c:pt>
                      <c:pt idx="367">
                        <c:v>36.69997</c:v>
                      </c:pt>
                      <c:pt idx="368">
                        <c:v>36.799970000000002</c:v>
                      </c:pt>
                      <c:pt idx="369">
                        <c:v>36.899970000000003</c:v>
                      </c:pt>
                      <c:pt idx="370">
                        <c:v>36.999969999999998</c:v>
                      </c:pt>
                      <c:pt idx="371">
                        <c:v>37.099969999999999</c:v>
                      </c:pt>
                      <c:pt idx="372">
                        <c:v>37.19997</c:v>
                      </c:pt>
                      <c:pt idx="373">
                        <c:v>37.299970000000002</c:v>
                      </c:pt>
                      <c:pt idx="374">
                        <c:v>37.399969999999996</c:v>
                      </c:pt>
                      <c:pt idx="375">
                        <c:v>37.499970000000005</c:v>
                      </c:pt>
                      <c:pt idx="376">
                        <c:v>37.599969999999999</c:v>
                      </c:pt>
                      <c:pt idx="377">
                        <c:v>37.69997</c:v>
                      </c:pt>
                      <c:pt idx="378">
                        <c:v>37.799970000000002</c:v>
                      </c:pt>
                      <c:pt idx="379">
                        <c:v>37.899969999999996</c:v>
                      </c:pt>
                      <c:pt idx="380">
                        <c:v>37.999969999999998</c:v>
                      </c:pt>
                      <c:pt idx="381">
                        <c:v>38.099969999999999</c:v>
                      </c:pt>
                      <c:pt idx="382">
                        <c:v>38.19997</c:v>
                      </c:pt>
                      <c:pt idx="383">
                        <c:v>38.299970000000002</c:v>
                      </c:pt>
                      <c:pt idx="384">
                        <c:v>38.399979999999999</c:v>
                      </c:pt>
                      <c:pt idx="385">
                        <c:v>38.499980000000008</c:v>
                      </c:pt>
                      <c:pt idx="386">
                        <c:v>38.599980000000002</c:v>
                      </c:pt>
                      <c:pt idx="387">
                        <c:v>38.699979999999996</c:v>
                      </c:pt>
                      <c:pt idx="388">
                        <c:v>38.799979999999998</c:v>
                      </c:pt>
                      <c:pt idx="389">
                        <c:v>38.899989999999995</c:v>
                      </c:pt>
                      <c:pt idx="390">
                        <c:v>38.999990000000004</c:v>
                      </c:pt>
                      <c:pt idx="391">
                        <c:v>39.099990000000005</c:v>
                      </c:pt>
                      <c:pt idx="392">
                        <c:v>39.19999</c:v>
                      </c:pt>
                      <c:pt idx="393">
                        <c:v>39.299999999999997</c:v>
                      </c:pt>
                      <c:pt idx="394">
                        <c:v>39.4</c:v>
                      </c:pt>
                      <c:pt idx="395">
                        <c:v>39.5</c:v>
                      </c:pt>
                      <c:pt idx="396">
                        <c:v>39.6</c:v>
                      </c:pt>
                      <c:pt idx="397">
                        <c:v>39.700009999999999</c:v>
                      </c:pt>
                      <c:pt idx="398">
                        <c:v>39.80001</c:v>
                      </c:pt>
                      <c:pt idx="399">
                        <c:v>39.900009999999995</c:v>
                      </c:pt>
                      <c:pt idx="400">
                        <c:v>40.000010000000003</c:v>
                      </c:pt>
                      <c:pt idx="401">
                        <c:v>40.100009999999997</c:v>
                      </c:pt>
                      <c:pt idx="402">
                        <c:v>40.200020000000002</c:v>
                      </c:pt>
                      <c:pt idx="403">
                        <c:v>40.300019999999996</c:v>
                      </c:pt>
                      <c:pt idx="404">
                        <c:v>40.400019999999998</c:v>
                      </c:pt>
                      <c:pt idx="405">
                        <c:v>40.500020000000006</c:v>
                      </c:pt>
                      <c:pt idx="406">
                        <c:v>40.600030000000004</c:v>
                      </c:pt>
                      <c:pt idx="407">
                        <c:v>40.700029999999998</c:v>
                      </c:pt>
                      <c:pt idx="408">
                        <c:v>40.80003</c:v>
                      </c:pt>
                      <c:pt idx="409">
                        <c:v>40.900029999999994</c:v>
                      </c:pt>
                      <c:pt idx="410">
                        <c:v>41.000040000000006</c:v>
                      </c:pt>
                      <c:pt idx="411">
                        <c:v>41.10004</c:v>
                      </c:pt>
                      <c:pt idx="412">
                        <c:v>41.200040000000001</c:v>
                      </c:pt>
                      <c:pt idx="413">
                        <c:v>41.300039999999996</c:v>
                      </c:pt>
                      <c:pt idx="414">
                        <c:v>41.400040000000004</c:v>
                      </c:pt>
                      <c:pt idx="415">
                        <c:v>41.500050000000002</c:v>
                      </c:pt>
                      <c:pt idx="416">
                        <c:v>41.600050000000003</c:v>
                      </c:pt>
                      <c:pt idx="417">
                        <c:v>41.700049999999997</c:v>
                      </c:pt>
                      <c:pt idx="418">
                        <c:v>41.800049999999999</c:v>
                      </c:pt>
                      <c:pt idx="419">
                        <c:v>41.900059999999996</c:v>
                      </c:pt>
                      <c:pt idx="420">
                        <c:v>42.000060000000005</c:v>
                      </c:pt>
                      <c:pt idx="421">
                        <c:v>42.100059999999999</c:v>
                      </c:pt>
                      <c:pt idx="422">
                        <c:v>42.200060000000001</c:v>
                      </c:pt>
                      <c:pt idx="423">
                        <c:v>42.300069999999998</c:v>
                      </c:pt>
                      <c:pt idx="424">
                        <c:v>42.400069999999999</c:v>
                      </c:pt>
                      <c:pt idx="425">
                        <c:v>42.500070000000001</c:v>
                      </c:pt>
                      <c:pt idx="426">
                        <c:v>42.600070000000002</c:v>
                      </c:pt>
                      <c:pt idx="427">
                        <c:v>42.700069999999997</c:v>
                      </c:pt>
                      <c:pt idx="428">
                        <c:v>42.800079999999994</c:v>
                      </c:pt>
                      <c:pt idx="429">
                        <c:v>42.900080000000003</c:v>
                      </c:pt>
                      <c:pt idx="430">
                        <c:v>43.000080000000004</c:v>
                      </c:pt>
                      <c:pt idx="431">
                        <c:v>43.100079999999998</c:v>
                      </c:pt>
                      <c:pt idx="432">
                        <c:v>43.200090000000003</c:v>
                      </c:pt>
                      <c:pt idx="433">
                        <c:v>43.300089999999997</c:v>
                      </c:pt>
                      <c:pt idx="434">
                        <c:v>43.400090000000006</c:v>
                      </c:pt>
                      <c:pt idx="435">
                        <c:v>43.50009</c:v>
                      </c:pt>
                      <c:pt idx="436">
                        <c:v>43.600090000000002</c:v>
                      </c:pt>
                      <c:pt idx="437">
                        <c:v>43.700099999999999</c:v>
                      </c:pt>
                      <c:pt idx="438">
                        <c:v>43.8001</c:v>
                      </c:pt>
                      <c:pt idx="439">
                        <c:v>43.900100000000002</c:v>
                      </c:pt>
                      <c:pt idx="440">
                        <c:v>44.000100000000003</c:v>
                      </c:pt>
                      <c:pt idx="441">
                        <c:v>44.100110000000001</c:v>
                      </c:pt>
                      <c:pt idx="442">
                        <c:v>44.200109999999995</c:v>
                      </c:pt>
                      <c:pt idx="443">
                        <c:v>44.300109999999997</c:v>
                      </c:pt>
                      <c:pt idx="444">
                        <c:v>44.400110000000005</c:v>
                      </c:pt>
                      <c:pt idx="445">
                        <c:v>44.500120000000003</c:v>
                      </c:pt>
                      <c:pt idx="446">
                        <c:v>44.600120000000004</c:v>
                      </c:pt>
                      <c:pt idx="447">
                        <c:v>44.700119999999998</c:v>
                      </c:pt>
                      <c:pt idx="448">
                        <c:v>44.800119999999993</c:v>
                      </c:pt>
                      <c:pt idx="449">
                        <c:v>44.900120000000001</c:v>
                      </c:pt>
                      <c:pt idx="450">
                        <c:v>45.000129999999999</c:v>
                      </c:pt>
                      <c:pt idx="451">
                        <c:v>45.10013</c:v>
                      </c:pt>
                      <c:pt idx="452">
                        <c:v>45.200130000000001</c:v>
                      </c:pt>
                      <c:pt idx="453">
                        <c:v>45.300129999999996</c:v>
                      </c:pt>
                      <c:pt idx="454">
                        <c:v>45.400140000000007</c:v>
                      </c:pt>
                      <c:pt idx="455">
                        <c:v>45.500140000000002</c:v>
                      </c:pt>
                      <c:pt idx="456">
                        <c:v>45.600139999999996</c:v>
                      </c:pt>
                      <c:pt idx="457">
                        <c:v>45.700139999999998</c:v>
                      </c:pt>
                      <c:pt idx="458">
                        <c:v>45.800149999999995</c:v>
                      </c:pt>
                      <c:pt idx="459">
                        <c:v>45.900150000000004</c:v>
                      </c:pt>
                      <c:pt idx="460">
                        <c:v>46.000150000000005</c:v>
                      </c:pt>
                      <c:pt idx="461">
                        <c:v>46.100149999999999</c:v>
                      </c:pt>
                      <c:pt idx="462">
                        <c:v>46.200149999999994</c:v>
                      </c:pt>
                      <c:pt idx="463">
                        <c:v>46.300159999999998</c:v>
                      </c:pt>
                      <c:pt idx="464">
                        <c:v>46.40016</c:v>
                      </c:pt>
                      <c:pt idx="465">
                        <c:v>46.500160000000001</c:v>
                      </c:pt>
                      <c:pt idx="466">
                        <c:v>46.600160000000002</c:v>
                      </c:pt>
                      <c:pt idx="467">
                        <c:v>46.70017</c:v>
                      </c:pt>
                      <c:pt idx="468">
                        <c:v>46.800169999999994</c:v>
                      </c:pt>
                      <c:pt idx="469">
                        <c:v>46.900170000000003</c:v>
                      </c:pt>
                      <c:pt idx="470">
                        <c:v>47.000169999999997</c:v>
                      </c:pt>
                      <c:pt idx="471">
                        <c:v>47.100169999999999</c:v>
                      </c:pt>
                      <c:pt idx="472">
                        <c:v>47.200179999999996</c:v>
                      </c:pt>
                      <c:pt idx="473">
                        <c:v>47.300179999999997</c:v>
                      </c:pt>
                      <c:pt idx="474">
                        <c:v>47.400180000000006</c:v>
                      </c:pt>
                      <c:pt idx="475">
                        <c:v>47.50018</c:v>
                      </c:pt>
                      <c:pt idx="476">
                        <c:v>47.600189999999998</c:v>
                      </c:pt>
                      <c:pt idx="477">
                        <c:v>47.700189999999999</c:v>
                      </c:pt>
                      <c:pt idx="478">
                        <c:v>47.800190000000001</c:v>
                      </c:pt>
                      <c:pt idx="479">
                        <c:v>47.900190000000002</c:v>
                      </c:pt>
                      <c:pt idx="480">
                        <c:v>48.0002</c:v>
                      </c:pt>
                      <c:pt idx="481">
                        <c:v>48.100200000000001</c:v>
                      </c:pt>
                      <c:pt idx="482">
                        <c:v>48.200199999999995</c:v>
                      </c:pt>
                      <c:pt idx="483">
                        <c:v>48.300200000000004</c:v>
                      </c:pt>
                      <c:pt idx="484">
                        <c:v>48.400199999999998</c:v>
                      </c:pt>
                      <c:pt idx="485">
                        <c:v>48.500210000000003</c:v>
                      </c:pt>
                      <c:pt idx="486">
                        <c:v>48.600209999999997</c:v>
                      </c:pt>
                      <c:pt idx="487">
                        <c:v>48.700209999999998</c:v>
                      </c:pt>
                      <c:pt idx="488">
                        <c:v>48.800210000000007</c:v>
                      </c:pt>
                      <c:pt idx="489">
                        <c:v>48.900220000000004</c:v>
                      </c:pt>
                      <c:pt idx="490">
                        <c:v>49.000219999999999</c:v>
                      </c:pt>
                      <c:pt idx="491">
                        <c:v>49.10022</c:v>
                      </c:pt>
                      <c:pt idx="492">
                        <c:v>49.200219999999995</c:v>
                      </c:pt>
                      <c:pt idx="493">
                        <c:v>49.300230000000006</c:v>
                      </c:pt>
                      <c:pt idx="494">
                        <c:v>49.400230000000001</c:v>
                      </c:pt>
                      <c:pt idx="495">
                        <c:v>49.500230000000002</c:v>
                      </c:pt>
                      <c:pt idx="496">
                        <c:v>49.600229999999996</c:v>
                      </c:pt>
                      <c:pt idx="497">
                        <c:v>49.700229999999998</c:v>
                      </c:pt>
                      <c:pt idx="498">
                        <c:v>49.800240000000002</c:v>
                      </c:pt>
                      <c:pt idx="499">
                        <c:v>49.900240000000004</c:v>
                      </c:pt>
                      <c:pt idx="500">
                        <c:v>50.000239999999998</c:v>
                      </c:pt>
                      <c:pt idx="501">
                        <c:v>50.100239999999999</c:v>
                      </c:pt>
                      <c:pt idx="502">
                        <c:v>50.200249999999997</c:v>
                      </c:pt>
                      <c:pt idx="503">
                        <c:v>50.300250000000005</c:v>
                      </c:pt>
                      <c:pt idx="504">
                        <c:v>50.40025</c:v>
                      </c:pt>
                      <c:pt idx="505">
                        <c:v>50.500250000000001</c:v>
                      </c:pt>
                      <c:pt idx="506">
                        <c:v>50.600259999999999</c:v>
                      </c:pt>
                      <c:pt idx="507">
                        <c:v>50.70026</c:v>
                      </c:pt>
                      <c:pt idx="508">
                        <c:v>50.800260000000002</c:v>
                      </c:pt>
                      <c:pt idx="509">
                        <c:v>50.900260000000003</c:v>
                      </c:pt>
                      <c:pt idx="510">
                        <c:v>51.000259999999997</c:v>
                      </c:pt>
                      <c:pt idx="511">
                        <c:v>51.100269999999995</c:v>
                      </c:pt>
                      <c:pt idx="512">
                        <c:v>51.200269999999996</c:v>
                      </c:pt>
                      <c:pt idx="513">
                        <c:v>51.300270000000005</c:v>
                      </c:pt>
                      <c:pt idx="514">
                        <c:v>51.400269999999999</c:v>
                      </c:pt>
                      <c:pt idx="515">
                        <c:v>51.500280000000004</c:v>
                      </c:pt>
                      <c:pt idx="516">
                        <c:v>51.600279999999998</c:v>
                      </c:pt>
                      <c:pt idx="517">
                        <c:v>51.700279999999992</c:v>
                      </c:pt>
                      <c:pt idx="518">
                        <c:v>51.800280000000001</c:v>
                      </c:pt>
                      <c:pt idx="519">
                        <c:v>51.900280000000002</c:v>
                      </c:pt>
                      <c:pt idx="520">
                        <c:v>52.00029</c:v>
                      </c:pt>
                      <c:pt idx="521">
                        <c:v>52.100290000000001</c:v>
                      </c:pt>
                      <c:pt idx="522">
                        <c:v>52.200290000000003</c:v>
                      </c:pt>
                      <c:pt idx="523">
                        <c:v>52.300290000000004</c:v>
                      </c:pt>
                      <c:pt idx="524">
                        <c:v>52.400300000000001</c:v>
                      </c:pt>
                      <c:pt idx="525">
                        <c:v>52.500299999999996</c:v>
                      </c:pt>
                      <c:pt idx="526">
                        <c:v>52.600299999999997</c:v>
                      </c:pt>
                      <c:pt idx="527">
                        <c:v>52.700300000000006</c:v>
                      </c:pt>
                      <c:pt idx="528">
                        <c:v>52.800310000000003</c:v>
                      </c:pt>
                      <c:pt idx="529">
                        <c:v>52.900310000000005</c:v>
                      </c:pt>
                      <c:pt idx="530">
                        <c:v>53.000309999999999</c:v>
                      </c:pt>
                      <c:pt idx="531">
                        <c:v>53.100309999999993</c:v>
                      </c:pt>
                      <c:pt idx="532">
                        <c:v>53.200310000000002</c:v>
                      </c:pt>
                      <c:pt idx="533">
                        <c:v>53.300319999999999</c:v>
                      </c:pt>
                      <c:pt idx="534">
                        <c:v>53.400320000000001</c:v>
                      </c:pt>
                      <c:pt idx="535">
                        <c:v>53.500320000000002</c:v>
                      </c:pt>
                      <c:pt idx="536">
                        <c:v>53.600319999999996</c:v>
                      </c:pt>
                      <c:pt idx="537">
                        <c:v>53.700329999999994</c:v>
                      </c:pt>
                      <c:pt idx="538">
                        <c:v>53.800330000000002</c:v>
                      </c:pt>
                      <c:pt idx="539">
                        <c:v>53.900329999999997</c:v>
                      </c:pt>
                      <c:pt idx="540">
                        <c:v>54.000329999999998</c:v>
                      </c:pt>
                      <c:pt idx="541">
                        <c:v>54.100339999999996</c:v>
                      </c:pt>
                      <c:pt idx="542">
                        <c:v>54.200340000000004</c:v>
                      </c:pt>
                      <c:pt idx="543">
                        <c:v>54.300340000000006</c:v>
                      </c:pt>
                      <c:pt idx="544">
                        <c:v>54.40034</c:v>
                      </c:pt>
                      <c:pt idx="545">
                        <c:v>54.500339999999994</c:v>
                      </c:pt>
                      <c:pt idx="546">
                        <c:v>54.600349999999999</c:v>
                      </c:pt>
                      <c:pt idx="547">
                        <c:v>54.70035</c:v>
                      </c:pt>
                      <c:pt idx="548">
                        <c:v>54.800350000000002</c:v>
                      </c:pt>
                      <c:pt idx="549">
                        <c:v>54.900350000000003</c:v>
                      </c:pt>
                      <c:pt idx="550">
                        <c:v>55.000360000000001</c:v>
                      </c:pt>
                      <c:pt idx="551">
                        <c:v>55.100359999999995</c:v>
                      </c:pt>
                      <c:pt idx="552">
                        <c:v>55.200360000000003</c:v>
                      </c:pt>
                      <c:pt idx="553">
                        <c:v>55.300359999999998</c:v>
                      </c:pt>
                      <c:pt idx="554">
                        <c:v>55.400359999999999</c:v>
                      </c:pt>
                      <c:pt idx="555">
                        <c:v>55.500369999999997</c:v>
                      </c:pt>
                      <c:pt idx="556">
                        <c:v>55.600369999999998</c:v>
                      </c:pt>
                      <c:pt idx="557">
                        <c:v>55.700370000000007</c:v>
                      </c:pt>
                      <c:pt idx="558">
                        <c:v>55.800370000000001</c:v>
                      </c:pt>
                      <c:pt idx="559">
                        <c:v>55.900379999999998</c:v>
                      </c:pt>
                      <c:pt idx="560">
                        <c:v>56.00038</c:v>
                      </c:pt>
                      <c:pt idx="561">
                        <c:v>56.100379999999994</c:v>
                      </c:pt>
                      <c:pt idx="562">
                        <c:v>56.200380000000003</c:v>
                      </c:pt>
                      <c:pt idx="563">
                        <c:v>56.30039</c:v>
                      </c:pt>
                      <c:pt idx="564">
                        <c:v>56.400390000000002</c:v>
                      </c:pt>
                      <c:pt idx="565">
                        <c:v>56.500389999999996</c:v>
                      </c:pt>
                      <c:pt idx="566">
                        <c:v>56.600390000000004</c:v>
                      </c:pt>
                      <c:pt idx="567">
                        <c:v>56.700389999999999</c:v>
                      </c:pt>
                      <c:pt idx="568">
                        <c:v>56.800400000000003</c:v>
                      </c:pt>
                      <c:pt idx="569">
                        <c:v>56.900399999999998</c:v>
                      </c:pt>
                      <c:pt idx="570">
                        <c:v>57.000399999999999</c:v>
                      </c:pt>
                      <c:pt idx="571">
                        <c:v>57.100400000000008</c:v>
                      </c:pt>
                      <c:pt idx="572">
                        <c:v>57.200410000000005</c:v>
                      </c:pt>
                      <c:pt idx="573">
                        <c:v>57.300409999999999</c:v>
                      </c:pt>
                      <c:pt idx="574">
                        <c:v>57.400410000000001</c:v>
                      </c:pt>
                      <c:pt idx="575">
                        <c:v>57.500409999999995</c:v>
                      </c:pt>
                      <c:pt idx="576">
                        <c:v>57.60042</c:v>
                      </c:pt>
                      <c:pt idx="577">
                        <c:v>57.700420000000001</c:v>
                      </c:pt>
                      <c:pt idx="578">
                        <c:v>57.800420000000003</c:v>
                      </c:pt>
                      <c:pt idx="579">
                        <c:v>57.900419999999997</c:v>
                      </c:pt>
                      <c:pt idx="580">
                        <c:v>58.000419999999998</c:v>
                      </c:pt>
                      <c:pt idx="581">
                        <c:v>58.100429999999996</c:v>
                      </c:pt>
                      <c:pt idx="582">
                        <c:v>58.200430000000004</c:v>
                      </c:pt>
                      <c:pt idx="583">
                        <c:v>58.300429999999999</c:v>
                      </c:pt>
                      <c:pt idx="584">
                        <c:v>58.40043</c:v>
                      </c:pt>
                      <c:pt idx="585">
                        <c:v>58.500439999999998</c:v>
                      </c:pt>
                      <c:pt idx="586">
                        <c:v>58.600440000000006</c:v>
                      </c:pt>
                      <c:pt idx="587">
                        <c:v>58.70044</c:v>
                      </c:pt>
                      <c:pt idx="588">
                        <c:v>58.800440000000002</c:v>
                      </c:pt>
                      <c:pt idx="589">
                        <c:v>58.900439999999996</c:v>
                      </c:pt>
                      <c:pt idx="590">
                        <c:v>59.000450000000001</c:v>
                      </c:pt>
                      <c:pt idx="591">
                        <c:v>59.100450000000002</c:v>
                      </c:pt>
                      <c:pt idx="592">
                        <c:v>59.200450000000004</c:v>
                      </c:pt>
                      <c:pt idx="593">
                        <c:v>59.300449999999998</c:v>
                      </c:pt>
                      <c:pt idx="594">
                        <c:v>59.400459999999995</c:v>
                      </c:pt>
                      <c:pt idx="595">
                        <c:v>59.500459999999997</c:v>
                      </c:pt>
                      <c:pt idx="596">
                        <c:v>59.600460000000005</c:v>
                      </c:pt>
                      <c:pt idx="597">
                        <c:v>59.70046</c:v>
                      </c:pt>
                      <c:pt idx="598">
                        <c:v>59.800470000000004</c:v>
                      </c:pt>
                      <c:pt idx="599">
                        <c:v>59.900469999999999</c:v>
                      </c:pt>
                      <c:pt idx="600">
                        <c:v>60.000469999999993</c:v>
                      </c:pt>
                      <c:pt idx="601">
                        <c:v>60.100470000000001</c:v>
                      </c:pt>
                      <c:pt idx="602">
                        <c:v>60.200470000000003</c:v>
                      </c:pt>
                      <c:pt idx="603">
                        <c:v>60.30048</c:v>
                      </c:pt>
                      <c:pt idx="604">
                        <c:v>60.400480000000002</c:v>
                      </c:pt>
                      <c:pt idx="605">
                        <c:v>60.500479999999996</c:v>
                      </c:pt>
                      <c:pt idx="606">
                        <c:v>60.600480000000005</c:v>
                      </c:pt>
                      <c:pt idx="607">
                        <c:v>60.700490000000002</c:v>
                      </c:pt>
                      <c:pt idx="608">
                        <c:v>60.800489999999996</c:v>
                      </c:pt>
                      <c:pt idx="609">
                        <c:v>60.900489999999998</c:v>
                      </c:pt>
                      <c:pt idx="610">
                        <c:v>61.000489999999999</c:v>
                      </c:pt>
                      <c:pt idx="611">
                        <c:v>61.100500000000004</c:v>
                      </c:pt>
                      <c:pt idx="612">
                        <c:v>61.200500000000005</c:v>
                      </c:pt>
                      <c:pt idx="613">
                        <c:v>61.3005</c:v>
                      </c:pt>
                      <c:pt idx="614">
                        <c:v>61.400499999999994</c:v>
                      </c:pt>
                      <c:pt idx="615">
                        <c:v>61.500500000000002</c:v>
                      </c:pt>
                      <c:pt idx="616">
                        <c:v>61.60051</c:v>
                      </c:pt>
                      <c:pt idx="617">
                        <c:v>61.700510000000001</c:v>
                      </c:pt>
                      <c:pt idx="618">
                        <c:v>61.800510000000003</c:v>
                      </c:pt>
                      <c:pt idx="619">
                        <c:v>61.900509999999997</c:v>
                      </c:pt>
                      <c:pt idx="620">
                        <c:v>62.000519999999995</c:v>
                      </c:pt>
                      <c:pt idx="621">
                        <c:v>62.100520000000003</c:v>
                      </c:pt>
                      <c:pt idx="622">
                        <c:v>62.200519999999997</c:v>
                      </c:pt>
                      <c:pt idx="623">
                        <c:v>62.300520000000006</c:v>
                      </c:pt>
                      <c:pt idx="624">
                        <c:v>62.400530000000003</c:v>
                      </c:pt>
                      <c:pt idx="625">
                        <c:v>62.500529999999998</c:v>
                      </c:pt>
                      <c:pt idx="626">
                        <c:v>62.600530000000006</c:v>
                      </c:pt>
                      <c:pt idx="627">
                        <c:v>62.700530000000001</c:v>
                      </c:pt>
                      <c:pt idx="628">
                        <c:v>62.800529999999995</c:v>
                      </c:pt>
                      <c:pt idx="629">
                        <c:v>62.900539999999992</c:v>
                      </c:pt>
                      <c:pt idx="630">
                        <c:v>63.000540000000001</c:v>
                      </c:pt>
                      <c:pt idx="631">
                        <c:v>63.100539999999995</c:v>
                      </c:pt>
                      <c:pt idx="632">
                        <c:v>63.200540000000004</c:v>
                      </c:pt>
                      <c:pt idx="633">
                        <c:v>63.300550000000001</c:v>
                      </c:pt>
                      <c:pt idx="634">
                        <c:v>63.400549999999996</c:v>
                      </c:pt>
                      <c:pt idx="635">
                        <c:v>63.500550000000004</c:v>
                      </c:pt>
                      <c:pt idx="636">
                        <c:v>63.600549999999998</c:v>
                      </c:pt>
                      <c:pt idx="637">
                        <c:v>63.700549999999993</c:v>
                      </c:pt>
                      <c:pt idx="638">
                        <c:v>63.800560000000004</c:v>
                      </c:pt>
                      <c:pt idx="639">
                        <c:v>63.900559999999999</c:v>
                      </c:pt>
                      <c:pt idx="640">
                        <c:v>64.000560000000007</c:v>
                      </c:pt>
                      <c:pt idx="641">
                        <c:v>64.100560000000002</c:v>
                      </c:pt>
                      <c:pt idx="642">
                        <c:v>64.200569999999999</c:v>
                      </c:pt>
                      <c:pt idx="643">
                        <c:v>64.300569999999993</c:v>
                      </c:pt>
                      <c:pt idx="644">
                        <c:v>64.400570000000002</c:v>
                      </c:pt>
                      <c:pt idx="645">
                        <c:v>64.50057000000001</c:v>
                      </c:pt>
                      <c:pt idx="646">
                        <c:v>64.600580000000008</c:v>
                      </c:pt>
                      <c:pt idx="647">
                        <c:v>64.700580000000002</c:v>
                      </c:pt>
                      <c:pt idx="648">
                        <c:v>64.800579999999997</c:v>
                      </c:pt>
                      <c:pt idx="649">
                        <c:v>64.900579999999991</c:v>
                      </c:pt>
                      <c:pt idx="650">
                        <c:v>65.000579999999999</c:v>
                      </c:pt>
                      <c:pt idx="651">
                        <c:v>65.100589999999997</c:v>
                      </c:pt>
                      <c:pt idx="652">
                        <c:v>65.200590000000005</c:v>
                      </c:pt>
                      <c:pt idx="653">
                        <c:v>65.30059</c:v>
                      </c:pt>
                      <c:pt idx="654">
                        <c:v>65.400589999999994</c:v>
                      </c:pt>
                      <c:pt idx="655">
                        <c:v>65.500600000000006</c:v>
                      </c:pt>
                      <c:pt idx="656">
                        <c:v>65.6006</c:v>
                      </c:pt>
                      <c:pt idx="657">
                        <c:v>65.700599999999994</c:v>
                      </c:pt>
                      <c:pt idx="658">
                        <c:v>65.800600000000003</c:v>
                      </c:pt>
                      <c:pt idx="659">
                        <c:v>65.90061</c:v>
                      </c:pt>
                      <c:pt idx="660">
                        <c:v>66.000610000000009</c:v>
                      </c:pt>
                      <c:pt idx="661">
                        <c:v>66.100610000000003</c:v>
                      </c:pt>
                      <c:pt idx="662">
                        <c:v>66.200609999999998</c:v>
                      </c:pt>
                      <c:pt idx="663">
                        <c:v>66.300609999999992</c:v>
                      </c:pt>
                      <c:pt idx="664">
                        <c:v>66.400620000000004</c:v>
                      </c:pt>
                      <c:pt idx="665">
                        <c:v>66.500619999999998</c:v>
                      </c:pt>
                      <c:pt idx="666">
                        <c:v>66.600620000000006</c:v>
                      </c:pt>
                      <c:pt idx="667">
                        <c:v>66.700620000000001</c:v>
                      </c:pt>
                      <c:pt idx="668">
                        <c:v>66.800629999999998</c:v>
                      </c:pt>
                      <c:pt idx="669">
                        <c:v>66.900629999999992</c:v>
                      </c:pt>
                      <c:pt idx="670">
                        <c:v>67.000630000000001</c:v>
                      </c:pt>
                      <c:pt idx="671">
                        <c:v>67.100629999999995</c:v>
                      </c:pt>
                      <c:pt idx="672">
                        <c:v>67.200630000000004</c:v>
                      </c:pt>
                      <c:pt idx="673">
                        <c:v>67.300640000000001</c:v>
                      </c:pt>
                      <c:pt idx="674">
                        <c:v>67.400639999999996</c:v>
                      </c:pt>
                      <c:pt idx="675">
                        <c:v>67.500640000000004</c:v>
                      </c:pt>
                      <c:pt idx="676">
                        <c:v>67.600639999999999</c:v>
                      </c:pt>
                      <c:pt idx="677">
                        <c:v>67.700649999999996</c:v>
                      </c:pt>
                      <c:pt idx="678">
                        <c:v>67.80064999999999</c:v>
                      </c:pt>
                      <c:pt idx="679">
                        <c:v>67.900649999999999</c:v>
                      </c:pt>
                      <c:pt idx="680">
                        <c:v>68.000650000000007</c:v>
                      </c:pt>
                      <c:pt idx="681">
                        <c:v>68.100660000000005</c:v>
                      </c:pt>
                      <c:pt idx="682">
                        <c:v>68.200659999999999</c:v>
                      </c:pt>
                      <c:pt idx="683">
                        <c:v>68.300659999999993</c:v>
                      </c:pt>
                      <c:pt idx="684">
                        <c:v>68.400660000000002</c:v>
                      </c:pt>
                      <c:pt idx="685">
                        <c:v>68.500659999999996</c:v>
                      </c:pt>
                      <c:pt idx="686">
                        <c:v>68.600670000000008</c:v>
                      </c:pt>
                      <c:pt idx="687">
                        <c:v>68.700670000000002</c:v>
                      </c:pt>
                      <c:pt idx="688">
                        <c:v>68.800669999999997</c:v>
                      </c:pt>
                      <c:pt idx="689">
                        <c:v>68.900670000000005</c:v>
                      </c:pt>
                      <c:pt idx="690">
                        <c:v>69.000680000000003</c:v>
                      </c:pt>
                      <c:pt idx="691">
                        <c:v>69.100679999999997</c:v>
                      </c:pt>
                      <c:pt idx="692">
                        <c:v>69.200680000000006</c:v>
                      </c:pt>
                      <c:pt idx="693">
                        <c:v>69.30068</c:v>
                      </c:pt>
                      <c:pt idx="694">
                        <c:v>69.400689999999997</c:v>
                      </c:pt>
                      <c:pt idx="695">
                        <c:v>69.500690000000006</c:v>
                      </c:pt>
                      <c:pt idx="696">
                        <c:v>69.60069</c:v>
                      </c:pt>
                      <c:pt idx="697">
                        <c:v>69.700689999999994</c:v>
                      </c:pt>
                      <c:pt idx="698">
                        <c:v>69.800690000000003</c:v>
                      </c:pt>
                      <c:pt idx="699">
                        <c:v>69.900700000000001</c:v>
                      </c:pt>
                      <c:pt idx="700">
                        <c:v>70.000699999999995</c:v>
                      </c:pt>
                      <c:pt idx="701">
                        <c:v>70.100700000000003</c:v>
                      </c:pt>
                      <c:pt idx="702">
                        <c:v>70.200699999999998</c:v>
                      </c:pt>
                      <c:pt idx="703">
                        <c:v>70.300709999999995</c:v>
                      </c:pt>
                      <c:pt idx="704">
                        <c:v>70.400710000000004</c:v>
                      </c:pt>
                      <c:pt idx="705">
                        <c:v>70.500709999999998</c:v>
                      </c:pt>
                      <c:pt idx="706">
                        <c:v>70.600709999999992</c:v>
                      </c:pt>
                      <c:pt idx="707">
                        <c:v>70.700720000000004</c:v>
                      </c:pt>
                      <c:pt idx="708">
                        <c:v>70.800719999999998</c:v>
                      </c:pt>
                      <c:pt idx="709">
                        <c:v>70.900720000000007</c:v>
                      </c:pt>
                      <c:pt idx="710">
                        <c:v>71.000720000000001</c:v>
                      </c:pt>
                      <c:pt idx="711">
                        <c:v>71.100719999999995</c:v>
                      </c:pt>
                      <c:pt idx="712">
                        <c:v>71.200729999999993</c:v>
                      </c:pt>
                      <c:pt idx="713">
                        <c:v>71.300730000000001</c:v>
                      </c:pt>
                      <c:pt idx="714">
                        <c:v>71.40073000000001</c:v>
                      </c:pt>
                      <c:pt idx="715">
                        <c:v>71.500730000000004</c:v>
                      </c:pt>
                      <c:pt idx="716">
                        <c:v>71.600740000000002</c:v>
                      </c:pt>
                      <c:pt idx="717">
                        <c:v>71.700739999999996</c:v>
                      </c:pt>
                      <c:pt idx="718">
                        <c:v>71.80073999999999</c:v>
                      </c:pt>
                      <c:pt idx="719">
                        <c:v>71.900739999999999</c:v>
                      </c:pt>
                      <c:pt idx="720">
                        <c:v>72.000740000000008</c:v>
                      </c:pt>
                      <c:pt idx="721">
                        <c:v>72.100750000000005</c:v>
                      </c:pt>
                      <c:pt idx="722">
                        <c:v>72.200749999999999</c:v>
                      </c:pt>
                      <c:pt idx="723">
                        <c:v>72.300750000000008</c:v>
                      </c:pt>
                      <c:pt idx="724">
                        <c:v>72.400750000000002</c:v>
                      </c:pt>
                      <c:pt idx="725">
                        <c:v>72.50076</c:v>
                      </c:pt>
                      <c:pt idx="726">
                        <c:v>72.600759999999994</c:v>
                      </c:pt>
                      <c:pt idx="727">
                        <c:v>72.700760000000002</c:v>
                      </c:pt>
                      <c:pt idx="728">
                        <c:v>72.800759999999997</c:v>
                      </c:pt>
                      <c:pt idx="729">
                        <c:v>72.900770000000009</c:v>
                      </c:pt>
                      <c:pt idx="730">
                        <c:v>73.000770000000003</c:v>
                      </c:pt>
                      <c:pt idx="731">
                        <c:v>73.100769999999997</c:v>
                      </c:pt>
                      <c:pt idx="732">
                        <c:v>73.200769999999991</c:v>
                      </c:pt>
                      <c:pt idx="733">
                        <c:v>73.30077</c:v>
                      </c:pt>
                      <c:pt idx="734">
                        <c:v>73.400779999999997</c:v>
                      </c:pt>
                      <c:pt idx="735">
                        <c:v>73.500780000000006</c:v>
                      </c:pt>
                      <c:pt idx="736">
                        <c:v>73.60078</c:v>
                      </c:pt>
                      <c:pt idx="737">
                        <c:v>73.700779999999995</c:v>
                      </c:pt>
                      <c:pt idx="738">
                        <c:v>73.800789999999992</c:v>
                      </c:pt>
                      <c:pt idx="739">
                        <c:v>73.900790000000001</c:v>
                      </c:pt>
                      <c:pt idx="740">
                        <c:v>74.000789999999995</c:v>
                      </c:pt>
                      <c:pt idx="741">
                        <c:v>74.100790000000003</c:v>
                      </c:pt>
                      <c:pt idx="742">
                        <c:v>74.200800000000001</c:v>
                      </c:pt>
                      <c:pt idx="743">
                        <c:v>74.30080000000001</c:v>
                      </c:pt>
                      <c:pt idx="744">
                        <c:v>74.400800000000004</c:v>
                      </c:pt>
                      <c:pt idx="745">
                        <c:v>74.500799999999998</c:v>
                      </c:pt>
                      <c:pt idx="746">
                        <c:v>74.600799999999992</c:v>
                      </c:pt>
                      <c:pt idx="747">
                        <c:v>74.70080999999999</c:v>
                      </c:pt>
                      <c:pt idx="748">
                        <c:v>74.800809999999998</c:v>
                      </c:pt>
                      <c:pt idx="749">
                        <c:v>74.900810000000007</c:v>
                      </c:pt>
                      <c:pt idx="750">
                        <c:v>75.000810000000001</c:v>
                      </c:pt>
                      <c:pt idx="751">
                        <c:v>75.100819999999999</c:v>
                      </c:pt>
                      <c:pt idx="752">
                        <c:v>75.200819999999993</c:v>
                      </c:pt>
                      <c:pt idx="753">
                        <c:v>75.300820000000002</c:v>
                      </c:pt>
                      <c:pt idx="754">
                        <c:v>75.400819999999996</c:v>
                      </c:pt>
                      <c:pt idx="755">
                        <c:v>75.500820000000004</c:v>
                      </c:pt>
                      <c:pt idx="756">
                        <c:v>75.600830000000002</c:v>
                      </c:pt>
                      <c:pt idx="757">
                        <c:v>75.700829999999996</c:v>
                      </c:pt>
                      <c:pt idx="758">
                        <c:v>75.800830000000005</c:v>
                      </c:pt>
                      <c:pt idx="759">
                        <c:v>75.900829999999999</c:v>
                      </c:pt>
                      <c:pt idx="760">
                        <c:v>76.000839999999997</c:v>
                      </c:pt>
                      <c:pt idx="761">
                        <c:v>76.100840000000005</c:v>
                      </c:pt>
                      <c:pt idx="762">
                        <c:v>76.200839999999999</c:v>
                      </c:pt>
                      <c:pt idx="763">
                        <c:v>76.300840000000008</c:v>
                      </c:pt>
                      <c:pt idx="764">
                        <c:v>76.400850000000005</c:v>
                      </c:pt>
                      <c:pt idx="765">
                        <c:v>76.50085</c:v>
                      </c:pt>
                      <c:pt idx="766">
                        <c:v>76.600849999999994</c:v>
                      </c:pt>
                      <c:pt idx="767">
                        <c:v>76.700850000000003</c:v>
                      </c:pt>
                      <c:pt idx="768">
                        <c:v>76.800849999999997</c:v>
                      </c:pt>
                      <c:pt idx="769">
                        <c:v>76.900859999999994</c:v>
                      </c:pt>
                      <c:pt idx="770">
                        <c:v>77.000860000000003</c:v>
                      </c:pt>
                      <c:pt idx="771">
                        <c:v>77.100859999999997</c:v>
                      </c:pt>
                      <c:pt idx="772">
                        <c:v>77.200860000000006</c:v>
                      </c:pt>
                      <c:pt idx="773">
                        <c:v>77.300870000000003</c:v>
                      </c:pt>
                      <c:pt idx="774">
                        <c:v>77.400869999999998</c:v>
                      </c:pt>
                      <c:pt idx="775">
                        <c:v>77.500869999999992</c:v>
                      </c:pt>
                      <c:pt idx="776">
                        <c:v>77.60087</c:v>
                      </c:pt>
                      <c:pt idx="777">
                        <c:v>77.700879999999998</c:v>
                      </c:pt>
                      <c:pt idx="778">
                        <c:v>77.800880000000006</c:v>
                      </c:pt>
                      <c:pt idx="779">
                        <c:v>77.900880000000001</c:v>
                      </c:pt>
                      <c:pt idx="780">
                        <c:v>78.000879999999995</c:v>
                      </c:pt>
                      <c:pt idx="781">
                        <c:v>78.100879999999989</c:v>
                      </c:pt>
                      <c:pt idx="782">
                        <c:v>78.200879999999998</c:v>
                      </c:pt>
                      <c:pt idx="783">
                        <c:v>78.300879999999992</c:v>
                      </c:pt>
                      <c:pt idx="784">
                        <c:v>78.400890000000004</c:v>
                      </c:pt>
                      <c:pt idx="785">
                        <c:v>78.500889999999998</c:v>
                      </c:pt>
                      <c:pt idx="786">
                        <c:v>78.600889999999993</c:v>
                      </c:pt>
                      <c:pt idx="787">
                        <c:v>78.700889999999987</c:v>
                      </c:pt>
                      <c:pt idx="788">
                        <c:v>78.800899999999999</c:v>
                      </c:pt>
                      <c:pt idx="789">
                        <c:v>78.900900000000007</c:v>
                      </c:pt>
                      <c:pt idx="790">
                        <c:v>79.000900000000001</c:v>
                      </c:pt>
                      <c:pt idx="791">
                        <c:v>79.100899999999996</c:v>
                      </c:pt>
                      <c:pt idx="792">
                        <c:v>79.20089999999999</c:v>
                      </c:pt>
                      <c:pt idx="793">
                        <c:v>79.300910000000002</c:v>
                      </c:pt>
                      <c:pt idx="794">
                        <c:v>79.400909999999996</c:v>
                      </c:pt>
                      <c:pt idx="795">
                        <c:v>79.500910000000005</c:v>
                      </c:pt>
                      <c:pt idx="796">
                        <c:v>79.600909999999999</c:v>
                      </c:pt>
                      <c:pt idx="797">
                        <c:v>79.700919999999996</c:v>
                      </c:pt>
                      <c:pt idx="798">
                        <c:v>79.800920000000005</c:v>
                      </c:pt>
                      <c:pt idx="799">
                        <c:v>79.900919999999999</c:v>
                      </c:pt>
                      <c:pt idx="800">
                        <c:v>80.000919999999994</c:v>
                      </c:pt>
                      <c:pt idx="801">
                        <c:v>80.100930000000005</c:v>
                      </c:pt>
                      <c:pt idx="802">
                        <c:v>80.20093</c:v>
                      </c:pt>
                      <c:pt idx="803">
                        <c:v>80.300929999999994</c:v>
                      </c:pt>
                      <c:pt idx="804">
                        <c:v>80.400930000000002</c:v>
                      </c:pt>
                      <c:pt idx="805">
                        <c:v>80.500929999999997</c:v>
                      </c:pt>
                      <c:pt idx="806">
                        <c:v>80.600940000000008</c:v>
                      </c:pt>
                      <c:pt idx="807">
                        <c:v>80.700940000000003</c:v>
                      </c:pt>
                      <c:pt idx="808">
                        <c:v>80.800939999999997</c:v>
                      </c:pt>
                      <c:pt idx="809">
                        <c:v>80.900939999999991</c:v>
                      </c:pt>
                      <c:pt idx="810">
                        <c:v>81.000950000000003</c:v>
                      </c:pt>
                      <c:pt idx="811">
                        <c:v>81.100950000000012</c:v>
                      </c:pt>
                      <c:pt idx="812">
                        <c:v>81.200950000000006</c:v>
                      </c:pt>
                      <c:pt idx="813">
                        <c:v>81.30095</c:v>
                      </c:pt>
                      <c:pt idx="814">
                        <c:v>81.400960000000012</c:v>
                      </c:pt>
                      <c:pt idx="815">
                        <c:v>81.500960000000006</c:v>
                      </c:pt>
                      <c:pt idx="816">
                        <c:v>81.600960000000001</c:v>
                      </c:pt>
                      <c:pt idx="817">
                        <c:v>81.700960000000009</c:v>
                      </c:pt>
                      <c:pt idx="818">
                        <c:v>81.800960000000003</c:v>
                      </c:pt>
                      <c:pt idx="819">
                        <c:v>81.900970000000001</c:v>
                      </c:pt>
                      <c:pt idx="820">
                        <c:v>82.000970000000009</c:v>
                      </c:pt>
                      <c:pt idx="821">
                        <c:v>82.100970000000004</c:v>
                      </c:pt>
                      <c:pt idx="822">
                        <c:v>82.200969999999998</c:v>
                      </c:pt>
                      <c:pt idx="823">
                        <c:v>82.300979999999996</c:v>
                      </c:pt>
                      <c:pt idx="824">
                        <c:v>82.400980000000004</c:v>
                      </c:pt>
                      <c:pt idx="825">
                        <c:v>82.500979999999998</c:v>
                      </c:pt>
                      <c:pt idx="826">
                        <c:v>82.600980000000007</c:v>
                      </c:pt>
                      <c:pt idx="827">
                        <c:v>82.700980000000001</c:v>
                      </c:pt>
                      <c:pt idx="828">
                        <c:v>82.800989999999985</c:v>
                      </c:pt>
                      <c:pt idx="829">
                        <c:v>82.900990000000007</c:v>
                      </c:pt>
                      <c:pt idx="830">
                        <c:v>83.000990000000002</c:v>
                      </c:pt>
                      <c:pt idx="831">
                        <c:v>83.100989999999996</c:v>
                      </c:pt>
                      <c:pt idx="832">
                        <c:v>83.200999999999993</c:v>
                      </c:pt>
                      <c:pt idx="833">
                        <c:v>83.300999999999988</c:v>
                      </c:pt>
                      <c:pt idx="834">
                        <c:v>83.40100000000001</c:v>
                      </c:pt>
                      <c:pt idx="835">
                        <c:v>83.501000000000005</c:v>
                      </c:pt>
                      <c:pt idx="836">
                        <c:v>83.601010000000002</c:v>
                      </c:pt>
                      <c:pt idx="837">
                        <c:v>83.701009999999997</c:v>
                      </c:pt>
                      <c:pt idx="838">
                        <c:v>83.801010000000005</c:v>
                      </c:pt>
                      <c:pt idx="839">
                        <c:v>83.901010000000014</c:v>
                      </c:pt>
                      <c:pt idx="840">
                        <c:v>84.001010000000008</c:v>
                      </c:pt>
                      <c:pt idx="841">
                        <c:v>84.101019999999991</c:v>
                      </c:pt>
                      <c:pt idx="842">
                        <c:v>84.20102</c:v>
                      </c:pt>
                      <c:pt idx="843">
                        <c:v>84.301020000000008</c:v>
                      </c:pt>
                      <c:pt idx="844">
                        <c:v>84.401020000000003</c:v>
                      </c:pt>
                      <c:pt idx="845">
                        <c:v>84.50103</c:v>
                      </c:pt>
                      <c:pt idx="846">
                        <c:v>84.601029999999994</c:v>
                      </c:pt>
                      <c:pt idx="847">
                        <c:v>84.701029999999989</c:v>
                      </c:pt>
                      <c:pt idx="848">
                        <c:v>84.801030000000011</c:v>
                      </c:pt>
                      <c:pt idx="849">
                        <c:v>84.901039999999995</c:v>
                      </c:pt>
                      <c:pt idx="850">
                        <c:v>85.001039999999989</c:v>
                      </c:pt>
                      <c:pt idx="851">
                        <c:v>85.101039999999998</c:v>
                      </c:pt>
                      <c:pt idx="852">
                        <c:v>85.201039999999992</c:v>
                      </c:pt>
                      <c:pt idx="853">
                        <c:v>85.30104</c:v>
                      </c:pt>
                      <c:pt idx="854">
                        <c:v>85.401049999999998</c:v>
                      </c:pt>
                      <c:pt idx="855">
                        <c:v>85.501049999999992</c:v>
                      </c:pt>
                      <c:pt idx="856">
                        <c:v>85.601049999999987</c:v>
                      </c:pt>
                      <c:pt idx="857">
                        <c:v>85.701049999999995</c:v>
                      </c:pt>
                      <c:pt idx="858">
                        <c:v>85.801060000000007</c:v>
                      </c:pt>
                      <c:pt idx="859">
                        <c:v>85.901060000000001</c:v>
                      </c:pt>
                      <c:pt idx="860">
                        <c:v>86.001059999999995</c:v>
                      </c:pt>
                      <c:pt idx="861">
                        <c:v>86.10105999999999</c:v>
                      </c:pt>
                      <c:pt idx="862">
                        <c:v>86.201070000000001</c:v>
                      </c:pt>
                      <c:pt idx="863">
                        <c:v>86.301069999999996</c:v>
                      </c:pt>
                      <c:pt idx="864">
                        <c:v>86.401070000000004</c:v>
                      </c:pt>
                      <c:pt idx="865">
                        <c:v>86.501069999999999</c:v>
                      </c:pt>
                      <c:pt idx="866">
                        <c:v>86.601069999999993</c:v>
                      </c:pt>
                      <c:pt idx="867">
                        <c:v>86.701080000000005</c:v>
                      </c:pt>
                      <c:pt idx="868">
                        <c:v>86.801079999999999</c:v>
                      </c:pt>
                      <c:pt idx="869">
                        <c:v>86.901079999999993</c:v>
                      </c:pt>
                      <c:pt idx="870">
                        <c:v>87.001080000000002</c:v>
                      </c:pt>
                      <c:pt idx="871">
                        <c:v>87.101089999999999</c:v>
                      </c:pt>
                      <c:pt idx="872">
                        <c:v>87.201089999999994</c:v>
                      </c:pt>
                      <c:pt idx="873">
                        <c:v>87.301090000000002</c:v>
                      </c:pt>
                      <c:pt idx="874">
                        <c:v>87.401089999999996</c:v>
                      </c:pt>
                      <c:pt idx="875">
                        <c:v>87.501089999999991</c:v>
                      </c:pt>
                      <c:pt idx="876">
                        <c:v>87.601100000000002</c:v>
                      </c:pt>
                      <c:pt idx="877">
                        <c:v>87.701099999999997</c:v>
                      </c:pt>
                      <c:pt idx="878">
                        <c:v>87.801099999999991</c:v>
                      </c:pt>
                      <c:pt idx="879">
                        <c:v>87.9011</c:v>
                      </c:pt>
                      <c:pt idx="880">
                        <c:v>88.001110000000011</c:v>
                      </c:pt>
                      <c:pt idx="881">
                        <c:v>88.101110000000006</c:v>
                      </c:pt>
                      <c:pt idx="882">
                        <c:v>88.20111</c:v>
                      </c:pt>
                      <c:pt idx="883">
                        <c:v>88.301109999999994</c:v>
                      </c:pt>
                      <c:pt idx="884">
                        <c:v>88.401120000000006</c:v>
                      </c:pt>
                      <c:pt idx="885">
                        <c:v>88.50112</c:v>
                      </c:pt>
                      <c:pt idx="886">
                        <c:v>88.601120000000009</c:v>
                      </c:pt>
                      <c:pt idx="887">
                        <c:v>88.701120000000003</c:v>
                      </c:pt>
                      <c:pt idx="888">
                        <c:v>88.801119999999997</c:v>
                      </c:pt>
                      <c:pt idx="889">
                        <c:v>88.901130000000009</c:v>
                      </c:pt>
                      <c:pt idx="890">
                        <c:v>89.001130000000003</c:v>
                      </c:pt>
                      <c:pt idx="891">
                        <c:v>89.101129999999998</c:v>
                      </c:pt>
                      <c:pt idx="892">
                        <c:v>89.201130000000006</c:v>
                      </c:pt>
                      <c:pt idx="893">
                        <c:v>89.301140000000004</c:v>
                      </c:pt>
                      <c:pt idx="894">
                        <c:v>89.401139999999998</c:v>
                      </c:pt>
                      <c:pt idx="895">
                        <c:v>89.501140000000007</c:v>
                      </c:pt>
                      <c:pt idx="896">
                        <c:v>89.601140000000001</c:v>
                      </c:pt>
                      <c:pt idx="897">
                        <c:v>89.701149999999984</c:v>
                      </c:pt>
                      <c:pt idx="898">
                        <c:v>89.801150000000007</c:v>
                      </c:pt>
                      <c:pt idx="899">
                        <c:v>89.901150000000001</c:v>
                      </c:pt>
                      <c:pt idx="900">
                        <c:v>90.001149999999996</c:v>
                      </c:pt>
                      <c:pt idx="901">
                        <c:v>90.101150000000004</c:v>
                      </c:pt>
                      <c:pt idx="902">
                        <c:v>90.201160000000016</c:v>
                      </c:pt>
                      <c:pt idx="903">
                        <c:v>90.30116000000001</c:v>
                      </c:pt>
                      <c:pt idx="904">
                        <c:v>90.401160000000004</c:v>
                      </c:pt>
                      <c:pt idx="905">
                        <c:v>90.501159999999999</c:v>
                      </c:pt>
                      <c:pt idx="906">
                        <c:v>90.601169999999996</c:v>
                      </c:pt>
                      <c:pt idx="907">
                        <c:v>90.701170000000005</c:v>
                      </c:pt>
                      <c:pt idx="908">
                        <c:v>90.801170000000013</c:v>
                      </c:pt>
                      <c:pt idx="909">
                        <c:v>90.901170000000008</c:v>
                      </c:pt>
                      <c:pt idx="910">
                        <c:v>91.001170000000002</c:v>
                      </c:pt>
                      <c:pt idx="911">
                        <c:v>91.101179999999999</c:v>
                      </c:pt>
                      <c:pt idx="912">
                        <c:v>91.201180000000008</c:v>
                      </c:pt>
                      <c:pt idx="913">
                        <c:v>91.301180000000002</c:v>
                      </c:pt>
                      <c:pt idx="914">
                        <c:v>91.401180000000011</c:v>
                      </c:pt>
                      <c:pt idx="915">
                        <c:v>91.501189999999994</c:v>
                      </c:pt>
                      <c:pt idx="916">
                        <c:v>91.601189999999988</c:v>
                      </c:pt>
                      <c:pt idx="917">
                        <c:v>91.701190000000011</c:v>
                      </c:pt>
                      <c:pt idx="918">
                        <c:v>91.801190000000005</c:v>
                      </c:pt>
                      <c:pt idx="919">
                        <c:v>91.901199999999989</c:v>
                      </c:pt>
                      <c:pt idx="920">
                        <c:v>92.001199999999997</c:v>
                      </c:pt>
                      <c:pt idx="921">
                        <c:v>92.101199999999992</c:v>
                      </c:pt>
                      <c:pt idx="922">
                        <c:v>92.2012</c:v>
                      </c:pt>
                      <c:pt idx="923">
                        <c:v>92.301200000000009</c:v>
                      </c:pt>
                      <c:pt idx="924">
                        <c:v>92.401209999999992</c:v>
                      </c:pt>
                      <c:pt idx="925">
                        <c:v>92.501209999999986</c:v>
                      </c:pt>
                      <c:pt idx="926">
                        <c:v>92.601209999999995</c:v>
                      </c:pt>
                      <c:pt idx="927">
                        <c:v>92.701210000000003</c:v>
                      </c:pt>
                      <c:pt idx="928">
                        <c:v>92.801220000000001</c:v>
                      </c:pt>
                      <c:pt idx="929">
                        <c:v>92.901219999999995</c:v>
                      </c:pt>
                      <c:pt idx="930">
                        <c:v>93.001219999999989</c:v>
                      </c:pt>
                      <c:pt idx="931">
                        <c:v>93.101220000000012</c:v>
                      </c:pt>
                      <c:pt idx="932">
                        <c:v>93.201229999999995</c:v>
                      </c:pt>
                      <c:pt idx="933">
                        <c:v>93.301230000000004</c:v>
                      </c:pt>
                      <c:pt idx="934">
                        <c:v>93.401229999999998</c:v>
                      </c:pt>
                      <c:pt idx="935">
                        <c:v>93.501229999999993</c:v>
                      </c:pt>
                      <c:pt idx="936">
                        <c:v>93.601230000000015</c:v>
                      </c:pt>
                      <c:pt idx="937">
                        <c:v>93.701239999999999</c:v>
                      </c:pt>
                      <c:pt idx="938">
                        <c:v>93.801239999999993</c:v>
                      </c:pt>
                      <c:pt idx="939">
                        <c:v>93.901240000000001</c:v>
                      </c:pt>
                      <c:pt idx="940">
                        <c:v>94.001239999999996</c:v>
                      </c:pt>
                      <c:pt idx="941">
                        <c:v>94.101249999999993</c:v>
                      </c:pt>
                      <c:pt idx="942">
                        <c:v>94.201250000000002</c:v>
                      </c:pt>
                      <c:pt idx="943">
                        <c:v>94.301249999999996</c:v>
                      </c:pt>
                      <c:pt idx="944">
                        <c:v>94.40124999999999</c:v>
                      </c:pt>
                      <c:pt idx="945">
                        <c:v>94.501260000000002</c:v>
                      </c:pt>
                      <c:pt idx="946">
                        <c:v>94.601259999999996</c:v>
                      </c:pt>
                      <c:pt idx="947">
                        <c:v>94.701259999999991</c:v>
                      </c:pt>
                      <c:pt idx="948">
                        <c:v>94.801259999999999</c:v>
                      </c:pt>
                      <c:pt idx="949">
                        <c:v>94.901259999999994</c:v>
                      </c:pt>
                      <c:pt idx="950">
                        <c:v>95.001270000000005</c:v>
                      </c:pt>
                      <c:pt idx="951">
                        <c:v>95.10127</c:v>
                      </c:pt>
                      <c:pt idx="952">
                        <c:v>95.201269999999994</c:v>
                      </c:pt>
                      <c:pt idx="953">
                        <c:v>95.301269999999988</c:v>
                      </c:pt>
                      <c:pt idx="954">
                        <c:v>95.40128</c:v>
                      </c:pt>
                      <c:pt idx="955">
                        <c:v>95.501280000000008</c:v>
                      </c:pt>
                      <c:pt idx="956">
                        <c:v>95.601280000000003</c:v>
                      </c:pt>
                      <c:pt idx="957">
                        <c:v>95.701279999999997</c:v>
                      </c:pt>
                      <c:pt idx="958">
                        <c:v>95.801279999999991</c:v>
                      </c:pt>
                      <c:pt idx="959">
                        <c:v>95.901290000000003</c:v>
                      </c:pt>
                      <c:pt idx="960">
                        <c:v>96.001289999999997</c:v>
                      </c:pt>
                      <c:pt idx="961">
                        <c:v>96.101290000000006</c:v>
                      </c:pt>
                      <c:pt idx="962">
                        <c:v>96.20129</c:v>
                      </c:pt>
                      <c:pt idx="963">
                        <c:v>96.301299999999998</c:v>
                      </c:pt>
                      <c:pt idx="964">
                        <c:v>96.401300000000006</c:v>
                      </c:pt>
                      <c:pt idx="965">
                        <c:v>96.501300000000001</c:v>
                      </c:pt>
                      <c:pt idx="966">
                        <c:v>96.601299999999995</c:v>
                      </c:pt>
                      <c:pt idx="967">
                        <c:v>96.701310000000007</c:v>
                      </c:pt>
                      <c:pt idx="968">
                        <c:v>96.801310000000001</c:v>
                      </c:pt>
                      <c:pt idx="969">
                        <c:v>96.901309999999995</c:v>
                      </c:pt>
                      <c:pt idx="970">
                        <c:v>97.001310000000004</c:v>
                      </c:pt>
                      <c:pt idx="971">
                        <c:v>97.101309999999998</c:v>
                      </c:pt>
                      <c:pt idx="972">
                        <c:v>97.20132000000001</c:v>
                      </c:pt>
                      <c:pt idx="973">
                        <c:v>97.301320000000004</c:v>
                      </c:pt>
                      <c:pt idx="974">
                        <c:v>97.401319999999998</c:v>
                      </c:pt>
                      <c:pt idx="975">
                        <c:v>97.501319999999993</c:v>
                      </c:pt>
                      <c:pt idx="976">
                        <c:v>97.601330000000004</c:v>
                      </c:pt>
                      <c:pt idx="977">
                        <c:v>97.701330000000013</c:v>
                      </c:pt>
                      <c:pt idx="978">
                        <c:v>97.801330000000007</c:v>
                      </c:pt>
                      <c:pt idx="979">
                        <c:v>97.901330000000002</c:v>
                      </c:pt>
                      <c:pt idx="980">
                        <c:v>98.001300000000001</c:v>
                      </c:pt>
                      <c:pt idx="981">
                        <c:v>98.101300000000009</c:v>
                      </c:pt>
                      <c:pt idx="982">
                        <c:v>98.201300000000003</c:v>
                      </c:pt>
                      <c:pt idx="983">
                        <c:v>98.301299999999998</c:v>
                      </c:pt>
                      <c:pt idx="984">
                        <c:v>98.401299999999992</c:v>
                      </c:pt>
                      <c:pt idx="985">
                        <c:v>98.501299999999986</c:v>
                      </c:pt>
                      <c:pt idx="986">
                        <c:v>98.601299999999995</c:v>
                      </c:pt>
                      <c:pt idx="987">
                        <c:v>98.701400000000007</c:v>
                      </c:pt>
                      <c:pt idx="988">
                        <c:v>98.801400000000001</c:v>
                      </c:pt>
                      <c:pt idx="989">
                        <c:v>98.901399999999995</c:v>
                      </c:pt>
                      <c:pt idx="990">
                        <c:v>99.00139999999999</c:v>
                      </c:pt>
                      <c:pt idx="991">
                        <c:v>99.101399999999998</c:v>
                      </c:pt>
                      <c:pt idx="992">
                        <c:v>99.201399999999992</c:v>
                      </c:pt>
                      <c:pt idx="993">
                        <c:v>99.301400000000001</c:v>
                      </c:pt>
                      <c:pt idx="994">
                        <c:v>99.40140000000001</c:v>
                      </c:pt>
                      <c:pt idx="995">
                        <c:v>99.501400000000004</c:v>
                      </c:pt>
                      <c:pt idx="996">
                        <c:v>99.601399999999998</c:v>
                      </c:pt>
                      <c:pt idx="997">
                        <c:v>99.701400000000007</c:v>
                      </c:pt>
                      <c:pt idx="998">
                        <c:v>99.801400000000001</c:v>
                      </c:pt>
                      <c:pt idx="999">
                        <c:v>99.901399999999995</c:v>
                      </c:pt>
                      <c:pt idx="1000">
                        <c:v>100.00139999999999</c:v>
                      </c:pt>
                      <c:pt idx="1001">
                        <c:v>100.10140000000001</c:v>
                      </c:pt>
                      <c:pt idx="1002">
                        <c:v>100.20140000000001</c:v>
                      </c:pt>
                      <c:pt idx="1003">
                        <c:v>100.3014</c:v>
                      </c:pt>
                      <c:pt idx="1004">
                        <c:v>100.4014</c:v>
                      </c:pt>
                      <c:pt idx="1005">
                        <c:v>100.5014</c:v>
                      </c:pt>
                      <c:pt idx="1006">
                        <c:v>100.6014</c:v>
                      </c:pt>
                      <c:pt idx="1007">
                        <c:v>100.70139999999999</c:v>
                      </c:pt>
                      <c:pt idx="1008">
                        <c:v>100.8014</c:v>
                      </c:pt>
                      <c:pt idx="1009">
                        <c:v>100.9014</c:v>
                      </c:pt>
                      <c:pt idx="1010">
                        <c:v>101.0014</c:v>
                      </c:pt>
                      <c:pt idx="1011">
                        <c:v>101.10140000000001</c:v>
                      </c:pt>
                      <c:pt idx="1012">
                        <c:v>101.20140000000001</c:v>
                      </c:pt>
                      <c:pt idx="1013">
                        <c:v>101.3014</c:v>
                      </c:pt>
                      <c:pt idx="1014">
                        <c:v>101.4014</c:v>
                      </c:pt>
                      <c:pt idx="1015">
                        <c:v>101.50139999999999</c:v>
                      </c:pt>
                      <c:pt idx="1016">
                        <c:v>101.6014</c:v>
                      </c:pt>
                      <c:pt idx="1017">
                        <c:v>101.70139999999999</c:v>
                      </c:pt>
                      <c:pt idx="1018">
                        <c:v>101.8014</c:v>
                      </c:pt>
                      <c:pt idx="1019">
                        <c:v>101.90140000000001</c:v>
                      </c:pt>
                      <c:pt idx="1020">
                        <c:v>102.0014</c:v>
                      </c:pt>
                      <c:pt idx="1021">
                        <c:v>102.1014</c:v>
                      </c:pt>
                      <c:pt idx="1022">
                        <c:v>102.20140000000001</c:v>
                      </c:pt>
                      <c:pt idx="1023">
                        <c:v>102.3014</c:v>
                      </c:pt>
                      <c:pt idx="1024">
                        <c:v>102.4014</c:v>
                      </c:pt>
                      <c:pt idx="1025">
                        <c:v>102.50139999999999</c:v>
                      </c:pt>
                      <c:pt idx="1026">
                        <c:v>102.60140000000001</c:v>
                      </c:pt>
                      <c:pt idx="1027">
                        <c:v>102.70140000000001</c:v>
                      </c:pt>
                      <c:pt idx="1028">
                        <c:v>102.8014</c:v>
                      </c:pt>
                      <c:pt idx="1029">
                        <c:v>102.9014</c:v>
                      </c:pt>
                      <c:pt idx="1030">
                        <c:v>103.0014</c:v>
                      </c:pt>
                      <c:pt idx="1031">
                        <c:v>103.10149999999999</c:v>
                      </c:pt>
                      <c:pt idx="1032">
                        <c:v>103.2015</c:v>
                      </c:pt>
                      <c:pt idx="1033">
                        <c:v>103.3015</c:v>
                      </c:pt>
                      <c:pt idx="1034">
                        <c:v>103.4015</c:v>
                      </c:pt>
                      <c:pt idx="1035">
                        <c:v>103.50150000000001</c:v>
                      </c:pt>
                      <c:pt idx="1036">
                        <c:v>103.6015</c:v>
                      </c:pt>
                      <c:pt idx="1037">
                        <c:v>103.7015</c:v>
                      </c:pt>
                      <c:pt idx="1038">
                        <c:v>103.8015</c:v>
                      </c:pt>
                      <c:pt idx="1039">
                        <c:v>103.9015</c:v>
                      </c:pt>
                      <c:pt idx="1040">
                        <c:v>104.00149999999999</c:v>
                      </c:pt>
                      <c:pt idx="1041">
                        <c:v>104.10150000000002</c:v>
                      </c:pt>
                      <c:pt idx="1042">
                        <c:v>104.20150000000001</c:v>
                      </c:pt>
                      <c:pt idx="1043">
                        <c:v>104.3015</c:v>
                      </c:pt>
                      <c:pt idx="1044">
                        <c:v>104.4015</c:v>
                      </c:pt>
                      <c:pt idx="1045">
                        <c:v>104.50149999999999</c:v>
                      </c:pt>
                      <c:pt idx="1046">
                        <c:v>104.6015</c:v>
                      </c:pt>
                      <c:pt idx="1047">
                        <c:v>104.7015</c:v>
                      </c:pt>
                      <c:pt idx="1048">
                        <c:v>104.80149999999999</c:v>
                      </c:pt>
                      <c:pt idx="1049">
                        <c:v>104.9015</c:v>
                      </c:pt>
                      <c:pt idx="1050">
                        <c:v>105.00150000000001</c:v>
                      </c:pt>
                      <c:pt idx="1051">
                        <c:v>105.1015</c:v>
                      </c:pt>
                      <c:pt idx="1052">
                        <c:v>105.20150000000001</c:v>
                      </c:pt>
                      <c:pt idx="1053">
                        <c:v>105.3015</c:v>
                      </c:pt>
                      <c:pt idx="1054">
                        <c:v>105.4015</c:v>
                      </c:pt>
                      <c:pt idx="1055">
                        <c:v>105.50149999999999</c:v>
                      </c:pt>
                      <c:pt idx="1056">
                        <c:v>105.60149999999999</c:v>
                      </c:pt>
                      <c:pt idx="1057">
                        <c:v>105.7015</c:v>
                      </c:pt>
                      <c:pt idx="1058">
                        <c:v>105.8015</c:v>
                      </c:pt>
                      <c:pt idx="1059">
                        <c:v>105.9015</c:v>
                      </c:pt>
                      <c:pt idx="1060">
                        <c:v>106.00150000000001</c:v>
                      </c:pt>
                      <c:pt idx="1061">
                        <c:v>106.1015</c:v>
                      </c:pt>
                      <c:pt idx="1062">
                        <c:v>106.2015</c:v>
                      </c:pt>
                      <c:pt idx="1063">
                        <c:v>106.3015</c:v>
                      </c:pt>
                      <c:pt idx="1064">
                        <c:v>106.4015</c:v>
                      </c:pt>
                      <c:pt idx="1065">
                        <c:v>106.50149999999999</c:v>
                      </c:pt>
                      <c:pt idx="1066">
                        <c:v>106.60150000000002</c:v>
                      </c:pt>
                      <c:pt idx="1067">
                        <c:v>106.70150000000001</c:v>
                      </c:pt>
                      <c:pt idx="1068">
                        <c:v>106.8015</c:v>
                      </c:pt>
                      <c:pt idx="1069">
                        <c:v>106.9015</c:v>
                      </c:pt>
                      <c:pt idx="1070">
                        <c:v>107.00149999999999</c:v>
                      </c:pt>
                      <c:pt idx="1071">
                        <c:v>107.1015</c:v>
                      </c:pt>
                      <c:pt idx="1072">
                        <c:v>107.2015</c:v>
                      </c:pt>
                      <c:pt idx="1073">
                        <c:v>107.30149999999999</c:v>
                      </c:pt>
                      <c:pt idx="1074">
                        <c:v>107.4016</c:v>
                      </c:pt>
                      <c:pt idx="1075">
                        <c:v>107.5016</c:v>
                      </c:pt>
                      <c:pt idx="1076">
                        <c:v>107.6016</c:v>
                      </c:pt>
                      <c:pt idx="1077">
                        <c:v>107.7016</c:v>
                      </c:pt>
                      <c:pt idx="1078">
                        <c:v>107.80159999999999</c:v>
                      </c:pt>
                      <c:pt idx="1079">
                        <c:v>107.9016</c:v>
                      </c:pt>
                      <c:pt idx="1080">
                        <c:v>108.0016</c:v>
                      </c:pt>
                      <c:pt idx="1081">
                        <c:v>108.1016</c:v>
                      </c:pt>
                      <c:pt idx="1082">
                        <c:v>108.20160000000001</c:v>
                      </c:pt>
                      <c:pt idx="1083">
                        <c:v>108.30160000000001</c:v>
                      </c:pt>
                      <c:pt idx="1084">
                        <c:v>108.4016</c:v>
                      </c:pt>
                      <c:pt idx="1085">
                        <c:v>108.5016</c:v>
                      </c:pt>
                      <c:pt idx="1086">
                        <c:v>108.60159999999999</c:v>
                      </c:pt>
                      <c:pt idx="1087">
                        <c:v>108.7016</c:v>
                      </c:pt>
                      <c:pt idx="1088">
                        <c:v>108.80159999999999</c:v>
                      </c:pt>
                      <c:pt idx="1089">
                        <c:v>108.90159999999999</c:v>
                      </c:pt>
                      <c:pt idx="1090">
                        <c:v>109.00160000000001</c:v>
                      </c:pt>
                      <c:pt idx="1091">
                        <c:v>109.1016</c:v>
                      </c:pt>
                      <c:pt idx="1092">
                        <c:v>109.2016</c:v>
                      </c:pt>
                      <c:pt idx="1093">
                        <c:v>109.30160000000001</c:v>
                      </c:pt>
                      <c:pt idx="1094">
                        <c:v>109.4016</c:v>
                      </c:pt>
                      <c:pt idx="1095">
                        <c:v>109.5016</c:v>
                      </c:pt>
                      <c:pt idx="1096">
                        <c:v>109.60159999999999</c:v>
                      </c:pt>
                      <c:pt idx="1097">
                        <c:v>109.70159999999998</c:v>
                      </c:pt>
                      <c:pt idx="1098">
                        <c:v>109.80160000000001</c:v>
                      </c:pt>
                      <c:pt idx="1099">
                        <c:v>109.9016</c:v>
                      </c:pt>
                      <c:pt idx="1100">
                        <c:v>110.0016</c:v>
                      </c:pt>
                      <c:pt idx="1101">
                        <c:v>110.1016</c:v>
                      </c:pt>
                      <c:pt idx="1102">
                        <c:v>110.2016</c:v>
                      </c:pt>
                      <c:pt idx="1103">
                        <c:v>110.30159999999999</c:v>
                      </c:pt>
                      <c:pt idx="1104">
                        <c:v>110.4016</c:v>
                      </c:pt>
                      <c:pt idx="1105">
                        <c:v>110.5016</c:v>
                      </c:pt>
                      <c:pt idx="1106">
                        <c:v>110.6016</c:v>
                      </c:pt>
                      <c:pt idx="1107">
                        <c:v>110.70160000000001</c:v>
                      </c:pt>
                      <c:pt idx="1108">
                        <c:v>110.80160000000001</c:v>
                      </c:pt>
                      <c:pt idx="1109">
                        <c:v>110.9016</c:v>
                      </c:pt>
                      <c:pt idx="1110">
                        <c:v>111.0016</c:v>
                      </c:pt>
                      <c:pt idx="1111">
                        <c:v>111.10159999999999</c:v>
                      </c:pt>
                      <c:pt idx="1112">
                        <c:v>111.2</c:v>
                      </c:pt>
                      <c:pt idx="1113">
                        <c:v>111.3</c:v>
                      </c:pt>
                      <c:pt idx="1114">
                        <c:v>111.4</c:v>
                      </c:pt>
                      <c:pt idx="1115">
                        <c:v>111.5</c:v>
                      </c:pt>
                    </c:numCache>
                  </c:numRef>
                </c:yVal>
                <c:smooth val="0"/>
                <c:extLst xmlns:c15="http://schemas.microsoft.com/office/drawing/2012/chart">
                  <c:ext xmlns:c16="http://schemas.microsoft.com/office/drawing/2014/chart" uri="{C3380CC4-5D6E-409C-BE32-E72D297353CC}">
                    <c16:uniqueId val="{00000005-2312-4195-B9B5-4CE225F369DE}"/>
                  </c:ext>
                </c:extLst>
              </c15:ser>
            </c15:filteredScatterSeries>
          </c:ext>
        </c:extLst>
      </c:scatterChart>
      <c:valAx>
        <c:axId val="1740256703"/>
        <c:scaling>
          <c:orientation val="minMax"/>
          <c:max val="0.4"/>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Times New Roman" panose="02020603050405020304" pitchFamily="18" charset="0"/>
              </a:defRPr>
            </a:pPr>
            <a:endParaRPr lang="nb-NO"/>
          </a:p>
        </c:txPr>
        <c:crossAx val="1740257535"/>
        <c:crosses val="autoZero"/>
        <c:crossBetween val="midCat"/>
        <c:majorUnit val="0.1"/>
        <c:minorUnit val="0.1"/>
      </c:valAx>
      <c:valAx>
        <c:axId val="1740257535"/>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Times New Roman" panose="02020603050405020304" pitchFamily="18" charset="0"/>
              </a:defRPr>
            </a:pPr>
            <a:endParaRPr lang="nb-NO"/>
          </a:p>
        </c:txPr>
        <c:crossAx val="1740256703"/>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Times New Roman" panose="02020603050405020304" pitchFamily="18" charset="0"/>
          <a:cs typeface="Times New Roman" panose="02020603050405020304" pitchFamily="18" charset="0"/>
        </a:defRPr>
      </a:pPr>
      <a:endParaRPr lang="nb-NO"/>
    </a:p>
  </c:txPr>
  <c:externalData r:id="rId3">
    <c:autoUpdate val="0"/>
  </c:externalData>
  <c:userShapes r:id="rId4"/>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193910256410257"/>
          <c:y val="0.14723777777777777"/>
          <c:w val="0.73032905982905982"/>
          <c:h val="0.79278999999999999"/>
        </c:manualLayout>
      </c:layout>
      <c:scatterChart>
        <c:scatterStyle val="lineMarker"/>
        <c:varyColors val="0"/>
        <c:ser>
          <c:idx val="1"/>
          <c:order val="1"/>
          <c:tx>
            <c:v>S1_f</c:v>
          </c:tx>
          <c:spPr>
            <a:ln w="15875" cap="rnd">
              <a:solidFill>
                <a:srgbClr val="FFC000"/>
              </a:solidFill>
              <a:round/>
            </a:ln>
            <a:effectLst/>
          </c:spPr>
          <c:marker>
            <c:symbol val="none"/>
          </c:marker>
          <c:xVal>
            <c:numRef>
              <c:f>Bq!$D$5:$D$80</c:f>
              <c:numCache>
                <c:formatCode>General</c:formatCode>
                <c:ptCount val="76"/>
                <c:pt idx="0">
                  <c:v>0</c:v>
                </c:pt>
                <c:pt idx="1">
                  <c:v>8.1558423185114077E-4</c:v>
                </c:pt>
                <c:pt idx="2">
                  <c:v>3.0482431480002002E-4</c:v>
                </c:pt>
                <c:pt idx="3">
                  <c:v>5.8568592686287829E-4</c:v>
                </c:pt>
                <c:pt idx="4">
                  <c:v>8.2994976235815292E-4</c:v>
                </c:pt>
                <c:pt idx="5">
                  <c:v>7.2152392884377344E-4</c:v>
                </c:pt>
                <c:pt idx="6">
                  <c:v>5.4540284282970951E-4</c:v>
                </c:pt>
                <c:pt idx="7">
                  <c:v>5.5871115667728577E-4</c:v>
                </c:pt>
                <c:pt idx="8">
                  <c:v>6.1449238800712243E-4</c:v>
                </c:pt>
                <c:pt idx="9">
                  <c:v>8.7864141241428165E-4</c:v>
                </c:pt>
                <c:pt idx="10">
                  <c:v>9.1075538825083411E-4</c:v>
                </c:pt>
                <c:pt idx="11">
                  <c:v>7.670896205168253E-4</c:v>
                </c:pt>
                <c:pt idx="12">
                  <c:v>9.2899885221300763E-4</c:v>
                </c:pt>
                <c:pt idx="13">
                  <c:v>9.7367262199131465E-4</c:v>
                </c:pt>
                <c:pt idx="14">
                  <c:v>1.0626287702023693E-3</c:v>
                </c:pt>
                <c:pt idx="15">
                  <c:v>1.5997529104420361E-3</c:v>
                </c:pt>
                <c:pt idx="16">
                  <c:v>2.5443757264887287E-3</c:v>
                </c:pt>
                <c:pt idx="17">
                  <c:v>3.7772364640602791E-3</c:v>
                </c:pt>
                <c:pt idx="18">
                  <c:v>6.7158423724115587E-3</c:v>
                </c:pt>
                <c:pt idx="19">
                  <c:v>1.3471207803101015E-2</c:v>
                </c:pt>
                <c:pt idx="20">
                  <c:v>1.4227346473921659E-2</c:v>
                </c:pt>
                <c:pt idx="21">
                  <c:v>4.7083395894346753E-3</c:v>
                </c:pt>
                <c:pt idx="22">
                  <c:v>5.7661067011345254E-4</c:v>
                </c:pt>
                <c:pt idx="23">
                  <c:v>2.3395716874163804E-4</c:v>
                </c:pt>
                <c:pt idx="24">
                  <c:v>2.0409172142931133E-4</c:v>
                </c:pt>
                <c:pt idx="25">
                  <c:v>3.1262021447868931E-4</c:v>
                </c:pt>
                <c:pt idx="26">
                  <c:v>3.8145491132148869E-4</c:v>
                </c:pt>
                <c:pt idx="27">
                  <c:v>4.3228417558093175E-4</c:v>
                </c:pt>
                <c:pt idx="28">
                  <c:v>4.6587714935581652E-4</c:v>
                </c:pt>
                <c:pt idx="29">
                  <c:v>4.8809244404529969E-4</c:v>
                </c:pt>
                <c:pt idx="30">
                  <c:v>4.7510594392842379E-4</c:v>
                </c:pt>
                <c:pt idx="31">
                  <c:v>4.4939449918283281E-4</c:v>
                </c:pt>
                <c:pt idx="32">
                  <c:v>4.3416612567870647E-4</c:v>
                </c:pt>
                <c:pt idx="33">
                  <c:v>5.2957835385637395E-4</c:v>
                </c:pt>
                <c:pt idx="34">
                  <c:v>6.5043520763004292E-4</c:v>
                </c:pt>
                <c:pt idx="35">
                  <c:v>7.2249930425567397E-4</c:v>
                </c:pt>
                <c:pt idx="36">
                  <c:v>1.2406536924416416E-3</c:v>
                </c:pt>
                <c:pt idx="37">
                  <c:v>3.023182599539691E-3</c:v>
                </c:pt>
                <c:pt idx="38">
                  <c:v>1.7985578563264347E-2</c:v>
                </c:pt>
                <c:pt idx="39">
                  <c:v>4.3562949935048112E-2</c:v>
                </c:pt>
                <c:pt idx="40">
                  <c:v>2.8354072669625172E-2</c:v>
                </c:pt>
                <c:pt idx="41">
                  <c:v>1.3936490304880403E-2</c:v>
                </c:pt>
                <c:pt idx="42">
                  <c:v>9.0665216961353691E-3</c:v>
                </c:pt>
                <c:pt idx="43">
                  <c:v>3.2905091223097752E-3</c:v>
                </c:pt>
                <c:pt idx="44">
                  <c:v>3.13824261638868E-4</c:v>
                </c:pt>
                <c:pt idx="45">
                  <c:v>-5.6855435075522312E-5</c:v>
                </c:pt>
                <c:pt idx="46">
                  <c:v>-7.6080865590520962E-5</c:v>
                </c:pt>
                <c:pt idx="47">
                  <c:v>-2.7509319594078782E-5</c:v>
                </c:pt>
                <c:pt idx="48">
                  <c:v>6.0750536758760543E-6</c:v>
                </c:pt>
                <c:pt idx="49">
                  <c:v>-1.040813723301764E-5</c:v>
                </c:pt>
                <c:pt idx="50">
                  <c:v>-5.3887139057945742E-5</c:v>
                </c:pt>
                <c:pt idx="51">
                  <c:v>-1.069745953890216E-4</c:v>
                </c:pt>
                <c:pt idx="52">
                  <c:v>-1.6739745868266399E-4</c:v>
                </c:pt>
                <c:pt idx="53">
                  <c:v>-4.3288112518388358E-4</c:v>
                </c:pt>
                <c:pt idx="54">
                  <c:v>-9.3383582032384167E-4</c:v>
                </c:pt>
                <c:pt idx="55">
                  <c:v>-1.112245303683518E-3</c:v>
                </c:pt>
                <c:pt idx="56">
                  <c:v>-1.120973768378872E-3</c:v>
                </c:pt>
                <c:pt idx="57">
                  <c:v>3.4405599471899698E-3</c:v>
                </c:pt>
                <c:pt idx="58">
                  <c:v>1.9137061274651614E-2</c:v>
                </c:pt>
                <c:pt idx="59">
                  <c:v>4.7423850793573398E-2</c:v>
                </c:pt>
                <c:pt idx="60">
                  <c:v>6.2059003328482742E-2</c:v>
                </c:pt>
                <c:pt idx="61">
                  <c:v>4.3954442732416908E-2</c:v>
                </c:pt>
                <c:pt idx="62">
                  <c:v>2.5737056074354548E-2</c:v>
                </c:pt>
                <c:pt idx="63">
                  <c:v>1.1721086475409389E-2</c:v>
                </c:pt>
                <c:pt idx="64">
                  <c:v>7.6810665849401443E-3</c:v>
                </c:pt>
                <c:pt idx="65">
                  <c:v>1.7572299784596524E-3</c:v>
                </c:pt>
                <c:pt idx="66">
                  <c:v>-5.6334479107001813E-5</c:v>
                </c:pt>
                <c:pt idx="67">
                  <c:v>-9.1593266653991573E-5</c:v>
                </c:pt>
                <c:pt idx="68">
                  <c:v>-5.9363923200034859E-5</c:v>
                </c:pt>
                <c:pt idx="69">
                  <c:v>-2.9305785300865963E-5</c:v>
                </c:pt>
                <c:pt idx="70">
                  <c:v>-2.1538783049929578E-5</c:v>
                </c:pt>
                <c:pt idx="71">
                  <c:v>-5.094618476840609E-6</c:v>
                </c:pt>
                <c:pt idx="72">
                  <c:v>-5.8089741625353069E-7</c:v>
                </c:pt>
                <c:pt idx="73">
                  <c:v>-3.3452462150852327E-5</c:v>
                </c:pt>
                <c:pt idx="74">
                  <c:v>-5.1244191870514688E-5</c:v>
                </c:pt>
                <c:pt idx="75">
                  <c:v>-6.3882551761946255E-5</c:v>
                </c:pt>
              </c:numCache>
            </c:numRef>
          </c:xVal>
          <c:yVal>
            <c:numRef>
              <c:f>Bq!$E$5:$E$80</c:f>
              <c:numCache>
                <c:formatCode>General</c:formatCode>
                <c:ptCount val="76"/>
                <c:pt idx="0">
                  <c:v>-1.5</c:v>
                </c:pt>
                <c:pt idx="1">
                  <c:v>0.3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0"/>
          <c:extLst>
            <c:ext xmlns:c16="http://schemas.microsoft.com/office/drawing/2014/chart" uri="{C3380CC4-5D6E-409C-BE32-E72D297353CC}">
              <c16:uniqueId val="{00000000-C851-4C9C-AE49-1AC491CCFA15}"/>
            </c:ext>
          </c:extLst>
        </c:ser>
        <c:ser>
          <c:idx val="2"/>
          <c:order val="3"/>
          <c:tx>
            <c:v>4b_f</c:v>
          </c:tx>
          <c:spPr>
            <a:ln w="12700" cap="rnd">
              <a:solidFill>
                <a:schemeClr val="accent6"/>
              </a:solidFill>
              <a:round/>
            </a:ln>
            <a:effectLst/>
          </c:spPr>
          <c:marker>
            <c:symbol val="none"/>
          </c:marker>
          <c:xVal>
            <c:numRef>
              <c:f>Bq!$I$28:$I$1139</c:f>
              <c:numCache>
                <c:formatCode>General</c:formatCode>
                <c:ptCount val="1112"/>
                <c:pt idx="0">
                  <c:v>1.3684522739914953E-4</c:v>
                </c:pt>
                <c:pt idx="1">
                  <c:v>1.3684270185777213E-4</c:v>
                </c:pt>
                <c:pt idx="2">
                  <c:v>1.0834014536715467E-4</c:v>
                </c:pt>
                <c:pt idx="3">
                  <c:v>9.0372311797007424E-5</c:v>
                </c:pt>
                <c:pt idx="4">
                  <c:v>9.0371211691505436E-5</c:v>
                </c:pt>
                <c:pt idx="5">
                  <c:v>7.8044286526387875E-5</c:v>
                </c:pt>
                <c:pt idx="6">
                  <c:v>0</c:v>
                </c:pt>
                <c:pt idx="7">
                  <c:v>0</c:v>
                </c:pt>
                <c:pt idx="8">
                  <c:v>0</c:v>
                </c:pt>
                <c:pt idx="9">
                  <c:v>0</c:v>
                </c:pt>
                <c:pt idx="10">
                  <c:v>0</c:v>
                </c:pt>
                <c:pt idx="11">
                  <c:v>-4.7491204819096318E-5</c:v>
                </c:pt>
                <c:pt idx="12">
                  <c:v>-4.7490902010984976E-5</c:v>
                </c:pt>
                <c:pt idx="13">
                  <c:v>8.9880517539111339E-5</c:v>
                </c:pt>
                <c:pt idx="14">
                  <c:v>0</c:v>
                </c:pt>
                <c:pt idx="15">
                  <c:v>0</c:v>
                </c:pt>
                <c:pt idx="16">
                  <c:v>0</c:v>
                </c:pt>
                <c:pt idx="17">
                  <c:v>0</c:v>
                </c:pt>
                <c:pt idx="18">
                  <c:v>0</c:v>
                </c:pt>
                <c:pt idx="19">
                  <c:v>3.8663653652396484E-5</c:v>
                </c:pt>
                <c:pt idx="20">
                  <c:v>7.5291236676717675E-5</c:v>
                </c:pt>
                <c:pt idx="21">
                  <c:v>7.5290857538578131E-5</c:v>
                </c:pt>
                <c:pt idx="22">
                  <c:v>1.1074882076216874E-4</c:v>
                </c:pt>
                <c:pt idx="23">
                  <c:v>1.1074827432606683E-4</c:v>
                </c:pt>
                <c:pt idx="24">
                  <c:v>1.1074772811941819E-4</c:v>
                </c:pt>
                <c:pt idx="25">
                  <c:v>1.4230605401939814E-4</c:v>
                </c:pt>
                <c:pt idx="26">
                  <c:v>1.3998448281927087E-4</c:v>
                </c:pt>
                <c:pt idx="27">
                  <c:v>1.3998382913224498E-4</c:v>
                </c:pt>
                <c:pt idx="28">
                  <c:v>2.047534303876821E-4</c:v>
                </c:pt>
                <c:pt idx="29">
                  <c:v>2.0475249879728729E-4</c:v>
                </c:pt>
                <c:pt idx="30">
                  <c:v>2.0475156759736012E-4</c:v>
                </c:pt>
                <c:pt idx="31">
                  <c:v>2.0194052273028271E-4</c:v>
                </c:pt>
                <c:pt idx="32">
                  <c:v>2.0193961767468678E-4</c:v>
                </c:pt>
                <c:pt idx="33">
                  <c:v>1.9843713807919644E-4</c:v>
                </c:pt>
                <c:pt idx="34">
                  <c:v>1.6394354251091312E-4</c:v>
                </c:pt>
                <c:pt idx="35">
                  <c:v>1.6394282758031985E-4</c:v>
                </c:pt>
                <c:pt idx="36">
                  <c:v>1.6223776344675259E-4</c:v>
                </c:pt>
                <c:pt idx="37">
                  <c:v>2.256354525589015E-4</c:v>
                </c:pt>
                <c:pt idx="38">
                  <c:v>1.9178200252339175E-4</c:v>
                </c:pt>
                <c:pt idx="39">
                  <c:v>1.9178118857422318E-4</c:v>
                </c:pt>
                <c:pt idx="40">
                  <c:v>1.8896555959260807E-4</c:v>
                </c:pt>
                <c:pt idx="41">
                  <c:v>1.8896477002250601E-4</c:v>
                </c:pt>
                <c:pt idx="42">
                  <c:v>2.5079770789208884E-4</c:v>
                </c:pt>
                <c:pt idx="43">
                  <c:v>2.4807831381836305E-4</c:v>
                </c:pt>
                <c:pt idx="44">
                  <c:v>2.480772944528829E-4</c:v>
                </c:pt>
                <c:pt idx="45">
                  <c:v>2.4585566838808686E-4</c:v>
                </c:pt>
                <c:pt idx="46">
                  <c:v>2.4278821032682873E-4</c:v>
                </c:pt>
                <c:pt idx="47">
                  <c:v>2.0640252871179337E-4</c:v>
                </c:pt>
                <c:pt idx="48">
                  <c:v>2.0141305020395081E-4</c:v>
                </c:pt>
                <c:pt idx="49">
                  <c:v>1.9841142802949621E-4</c:v>
                </c:pt>
                <c:pt idx="50">
                  <c:v>2.2331629762725575E-4</c:v>
                </c:pt>
                <c:pt idx="51">
                  <c:v>2.197715742335096E-4</c:v>
                </c:pt>
                <c:pt idx="52">
                  <c:v>2.1680628559228804E-4</c:v>
                </c:pt>
                <c:pt idx="53">
                  <c:v>2.4000466089998615E-4</c:v>
                </c:pt>
                <c:pt idx="54">
                  <c:v>2.3708230832040494E-4</c:v>
                </c:pt>
                <c:pt idx="55">
                  <c:v>2.3415997890301657E-4</c:v>
                </c:pt>
                <c:pt idx="56">
                  <c:v>2.2851083151256471E-4</c:v>
                </c:pt>
                <c:pt idx="57">
                  <c:v>2.2373845894863457E-4</c:v>
                </c:pt>
                <c:pt idx="58">
                  <c:v>2.2087479703771737E-4</c:v>
                </c:pt>
                <c:pt idx="59">
                  <c:v>2.446425283596626E-4</c:v>
                </c:pt>
                <c:pt idx="60">
                  <c:v>2.9695383624579692E-4</c:v>
                </c:pt>
                <c:pt idx="61">
                  <c:v>2.941300901303488E-4</c:v>
                </c:pt>
                <c:pt idx="62">
                  <c:v>2.8822071045626072E-4</c:v>
                </c:pt>
                <c:pt idx="63">
                  <c:v>2.8542692887591127E-4</c:v>
                </c:pt>
                <c:pt idx="64">
                  <c:v>2.8263316848321129E-4</c:v>
                </c:pt>
                <c:pt idx="65">
                  <c:v>2.2208422956390152E-4</c:v>
                </c:pt>
                <c:pt idx="66">
                  <c:v>2.1931326235948473E-4</c:v>
                </c:pt>
                <c:pt idx="67">
                  <c:v>2.7028781481793103E-4</c:v>
                </c:pt>
                <c:pt idx="68">
                  <c:v>2.675345344726861E-4</c:v>
                </c:pt>
                <c:pt idx="69">
                  <c:v>3.168626239214031E-4</c:v>
                </c:pt>
                <c:pt idx="70">
                  <c:v>3.1413551473399414E-4</c:v>
                </c:pt>
                <c:pt idx="71">
                  <c:v>3.1066721962463623E-4</c:v>
                </c:pt>
                <c:pt idx="72">
                  <c:v>3.0794664427035969E-4</c:v>
                </c:pt>
                <c:pt idx="73">
                  <c:v>3.0522608895581751E-4</c:v>
                </c:pt>
                <c:pt idx="74">
                  <c:v>2.4472669470711135E-4</c:v>
                </c:pt>
                <c:pt idx="75">
                  <c:v>1.8799410796740694E-4</c:v>
                </c:pt>
                <c:pt idx="76">
                  <c:v>1.8531433247891715E-4</c:v>
                </c:pt>
                <c:pt idx="77">
                  <c:v>2.6334451926684777E-4</c:v>
                </c:pt>
                <c:pt idx="78">
                  <c:v>2.3289627682489896E-4</c:v>
                </c:pt>
                <c:pt idx="79">
                  <c:v>2.3022476378114373E-4</c:v>
                </c:pt>
                <c:pt idx="80">
                  <c:v>2.270225487418273E-4</c:v>
                </c:pt>
                <c:pt idx="81">
                  <c:v>3.0418383682261551E-4</c:v>
                </c:pt>
                <c:pt idx="82">
                  <c:v>3.0152046210084999E-4</c:v>
                </c:pt>
                <c:pt idx="83">
                  <c:v>2.7282640566923881E-4</c:v>
                </c:pt>
                <c:pt idx="84">
                  <c:v>2.7015692042003155E-4</c:v>
                </c:pt>
                <c:pt idx="85">
                  <c:v>2.674874542210983E-4</c:v>
                </c:pt>
                <c:pt idx="86">
                  <c:v>3.1852295070092132E-4</c:v>
                </c:pt>
                <c:pt idx="87">
                  <c:v>3.1585129309725591E-4</c:v>
                </c:pt>
                <c:pt idx="88">
                  <c:v>3.1489712921205432E-4</c:v>
                </c:pt>
                <c:pt idx="89">
                  <c:v>3.1172245514448271E-4</c:v>
                </c:pt>
                <c:pt idx="90">
                  <c:v>3.0904040196697192E-4</c:v>
                </c:pt>
                <c:pt idx="91">
                  <c:v>2.8082286723813153E-4</c:v>
                </c:pt>
                <c:pt idx="92">
                  <c:v>3.5991525093035141E-4</c:v>
                </c:pt>
                <c:pt idx="93">
                  <c:v>3.5721408251649604E-4</c:v>
                </c:pt>
                <c:pt idx="94">
                  <c:v>3.2954705358125892E-4</c:v>
                </c:pt>
                <c:pt idx="95">
                  <c:v>3.5545176238065601E-4</c:v>
                </c:pt>
                <c:pt idx="96">
                  <c:v>3.5272269352240013E-4</c:v>
                </c:pt>
                <c:pt idx="97">
                  <c:v>2.9581990344185866E-4</c:v>
                </c:pt>
                <c:pt idx="98">
                  <c:v>2.9308667471426207E-4</c:v>
                </c:pt>
                <c:pt idx="99">
                  <c:v>3.2001530692302057E-4</c:v>
                </c:pt>
                <c:pt idx="100">
                  <c:v>3.7601104225944159E-4</c:v>
                </c:pt>
                <c:pt idx="101">
                  <c:v>3.7323108570206216E-4</c:v>
                </c:pt>
                <c:pt idx="102">
                  <c:v>3.7045114978891342E-4</c:v>
                </c:pt>
                <c:pt idx="103">
                  <c:v>3.6976969232068075E-4</c:v>
                </c:pt>
                <c:pt idx="104">
                  <c:v>3.9853723164023816E-4</c:v>
                </c:pt>
                <c:pt idx="105">
                  <c:v>3.9571609079413735E-4</c:v>
                </c:pt>
                <c:pt idx="106">
                  <c:v>3.3920083180591197E-4</c:v>
                </c:pt>
                <c:pt idx="107">
                  <c:v>3.3635648534876558E-4</c:v>
                </c:pt>
                <c:pt idx="108">
                  <c:v>3.3351216029105327E-4</c:v>
                </c:pt>
                <c:pt idx="109">
                  <c:v>3.6094093823408891E-4</c:v>
                </c:pt>
                <c:pt idx="110">
                  <c:v>3.5808233922168017E-4</c:v>
                </c:pt>
                <c:pt idx="111">
                  <c:v>4.1418663445019961E-4</c:v>
                </c:pt>
                <c:pt idx="112">
                  <c:v>4.7274756660493726E-4</c:v>
                </c:pt>
                <c:pt idx="113">
                  <c:v>4.4387069602810659E-4</c:v>
                </c:pt>
                <c:pt idx="114">
                  <c:v>4.4095602085323705E-4</c:v>
                </c:pt>
                <c:pt idx="115">
                  <c:v>4.1060978706865053E-4</c:v>
                </c:pt>
                <c:pt idx="116">
                  <c:v>5.0419153519246562E-4</c:v>
                </c:pt>
                <c:pt idx="117">
                  <c:v>5.0121343913475636E-4</c:v>
                </c:pt>
                <c:pt idx="118">
                  <c:v>4.7294401385131153E-4</c:v>
                </c:pt>
                <c:pt idx="119">
                  <c:v>4.6993731834759207E-4</c:v>
                </c:pt>
                <c:pt idx="120">
                  <c:v>4.6693064686402123E-4</c:v>
                </c:pt>
                <c:pt idx="121">
                  <c:v>4.9707058384549317E-4</c:v>
                </c:pt>
                <c:pt idx="122">
                  <c:v>4.0606432977323566E-4</c:v>
                </c:pt>
                <c:pt idx="123">
                  <c:v>4.0301782753594128E-4</c:v>
                </c:pt>
                <c:pt idx="124">
                  <c:v>4.0355655622611607E-4</c:v>
                </c:pt>
                <c:pt idx="125">
                  <c:v>4.6662505723214982E-4</c:v>
                </c:pt>
                <c:pt idx="126">
                  <c:v>4.6352048937276446E-4</c:v>
                </c:pt>
                <c:pt idx="127">
                  <c:v>5.2590017006843833E-4</c:v>
                </c:pt>
                <c:pt idx="128">
                  <c:v>4.3731997673013805E-4</c:v>
                </c:pt>
                <c:pt idx="129">
                  <c:v>4.3413480173624421E-4</c:v>
                </c:pt>
                <c:pt idx="130">
                  <c:v>4.3094965331988086E-4</c:v>
                </c:pt>
                <c:pt idx="131">
                  <c:v>3.7053338793938795E-4</c:v>
                </c:pt>
                <c:pt idx="132">
                  <c:v>3.6729125300398978E-4</c:v>
                </c:pt>
                <c:pt idx="133">
                  <c:v>4.9764160529576116E-4</c:v>
                </c:pt>
                <c:pt idx="134">
                  <c:v>4.9437437898305144E-4</c:v>
                </c:pt>
                <c:pt idx="135">
                  <c:v>4.6370479326114124E-4</c:v>
                </c:pt>
                <c:pt idx="136">
                  <c:v>4.6039992647964312E-4</c:v>
                </c:pt>
                <c:pt idx="137">
                  <c:v>4.6562060149644356E-4</c:v>
                </c:pt>
                <c:pt idx="138">
                  <c:v>4.6225411667821337E-4</c:v>
                </c:pt>
                <c:pt idx="139">
                  <c:v>4.9599403673054692E-4</c:v>
                </c:pt>
                <c:pt idx="140">
                  <c:v>4.9260419087121499E-4</c:v>
                </c:pt>
                <c:pt idx="141">
                  <c:v>5.9929704470841508E-4</c:v>
                </c:pt>
                <c:pt idx="142">
                  <c:v>5.6599190675724433E-4</c:v>
                </c:pt>
                <c:pt idx="143">
                  <c:v>5.6252651923256779E-4</c:v>
                </c:pt>
                <c:pt idx="144">
                  <c:v>4.9318164209654215E-4</c:v>
                </c:pt>
                <c:pt idx="145">
                  <c:v>5.6472519678618714E-4</c:v>
                </c:pt>
                <c:pt idx="146">
                  <c:v>5.6120292356919715E-4</c:v>
                </c:pt>
                <c:pt idx="147">
                  <c:v>5.5768068271145775E-4</c:v>
                </c:pt>
                <c:pt idx="148">
                  <c:v>5.9925748620095467E-4</c:v>
                </c:pt>
                <c:pt idx="149">
                  <c:v>5.9567630385793258E-4</c:v>
                </c:pt>
                <c:pt idx="150">
                  <c:v>5.6153058365278319E-4</c:v>
                </c:pt>
                <c:pt idx="151">
                  <c:v>5.6087137411330718E-4</c:v>
                </c:pt>
                <c:pt idx="152">
                  <c:v>5.5723726056464162E-4</c:v>
                </c:pt>
                <c:pt idx="153">
                  <c:v>5.5655170243160384E-4</c:v>
                </c:pt>
                <c:pt idx="154">
                  <c:v>6.7044935622309978E-4</c:v>
                </c:pt>
                <c:pt idx="155">
                  <c:v>6.6675223222323289E-4</c:v>
                </c:pt>
                <c:pt idx="156">
                  <c:v>6.3218988995648146E-4</c:v>
                </c:pt>
                <c:pt idx="157">
                  <c:v>5.9498191153997085E-4</c:v>
                </c:pt>
                <c:pt idx="158">
                  <c:v>5.912243679977267E-4</c:v>
                </c:pt>
                <c:pt idx="159">
                  <c:v>7.0803806183405255E-4</c:v>
                </c:pt>
                <c:pt idx="160">
                  <c:v>7.0423852191419767E-4</c:v>
                </c:pt>
                <c:pt idx="161">
                  <c:v>7.0043901960319468E-4</c:v>
                </c:pt>
                <c:pt idx="162">
                  <c:v>6.3827246065638202E-4</c:v>
                </c:pt>
                <c:pt idx="163">
                  <c:v>6.3436503261045992E-4</c:v>
                </c:pt>
                <c:pt idx="164">
                  <c:v>6.3045764393754582E-4</c:v>
                </c:pt>
                <c:pt idx="165">
                  <c:v>6.2655029459455949E-4</c:v>
                </c:pt>
                <c:pt idx="166">
                  <c:v>6.2836951029357035E-4</c:v>
                </c:pt>
                <c:pt idx="167">
                  <c:v>6.2442627661294899E-4</c:v>
                </c:pt>
                <c:pt idx="168">
                  <c:v>7.0754063389800949E-4</c:v>
                </c:pt>
                <c:pt idx="169">
                  <c:v>7.0355128137747347E-4</c:v>
                </c:pt>
                <c:pt idx="170">
                  <c:v>6.9956196991795305E-4</c:v>
                </c:pt>
                <c:pt idx="171">
                  <c:v>5.4092077057575399E-4</c:v>
                </c:pt>
                <c:pt idx="172">
                  <c:v>5.3689466817221233E-4</c:v>
                </c:pt>
                <c:pt idx="173">
                  <c:v>5.3224385138514441E-4</c:v>
                </c:pt>
                <c:pt idx="174">
                  <c:v>6.1231066230682865E-4</c:v>
                </c:pt>
                <c:pt idx="175">
                  <c:v>6.1552486002237764E-4</c:v>
                </c:pt>
                <c:pt idx="176">
                  <c:v>6.1143128904217275E-4</c:v>
                </c:pt>
                <c:pt idx="177">
                  <c:v>5.6976921121596965E-4</c:v>
                </c:pt>
                <c:pt idx="178">
                  <c:v>6.1126898270897972E-4</c:v>
                </c:pt>
                <c:pt idx="179">
                  <c:v>6.0712104631773997E-4</c:v>
                </c:pt>
                <c:pt idx="180">
                  <c:v>5.6350464633896145E-4</c:v>
                </c:pt>
                <c:pt idx="181">
                  <c:v>6.8683180529358436E-4</c:v>
                </c:pt>
                <c:pt idx="182">
                  <c:v>6.826533305892685E-4</c:v>
                </c:pt>
                <c:pt idx="183">
                  <c:v>5.9775844982857108E-4</c:v>
                </c:pt>
                <c:pt idx="184">
                  <c:v>5.9721517925599764E-4</c:v>
                </c:pt>
                <c:pt idx="185">
                  <c:v>5.9299082286623939E-4</c:v>
                </c:pt>
                <c:pt idx="186">
                  <c:v>6.7917697490339768E-4</c:v>
                </c:pt>
                <c:pt idx="187">
                  <c:v>5.9405377805884726E-4</c:v>
                </c:pt>
                <c:pt idx="188">
                  <c:v>5.8976077240154576E-4</c:v>
                </c:pt>
                <c:pt idx="189">
                  <c:v>6.7562550062440566E-4</c:v>
                </c:pt>
                <c:pt idx="190">
                  <c:v>6.7986809687850351E-4</c:v>
                </c:pt>
                <c:pt idx="191">
                  <c:v>6.754926727644394E-4</c:v>
                </c:pt>
                <c:pt idx="192">
                  <c:v>6.7111729688056683E-4</c:v>
                </c:pt>
                <c:pt idx="193">
                  <c:v>6.6759345336607002E-4</c:v>
                </c:pt>
                <c:pt idx="194">
                  <c:v>6.6321258178858231E-4</c:v>
                </c:pt>
                <c:pt idx="195">
                  <c:v>7.1084256588371038E-4</c:v>
                </c:pt>
                <c:pt idx="196">
                  <c:v>7.1659503815046206E-4</c:v>
                </c:pt>
                <c:pt idx="197">
                  <c:v>7.120991987980273E-4</c:v>
                </c:pt>
                <c:pt idx="198">
                  <c:v>7.5655712324139033E-4</c:v>
                </c:pt>
                <c:pt idx="199">
                  <c:v>7.152944612075228E-4</c:v>
                </c:pt>
                <c:pt idx="200">
                  <c:v>7.1072078587136416E-4</c:v>
                </c:pt>
                <c:pt idx="201">
                  <c:v>7.061471629038605E-4</c:v>
                </c:pt>
                <c:pt idx="202">
                  <c:v>6.646685608183903E-4</c:v>
                </c:pt>
                <c:pt idx="203">
                  <c:v>6.6003338647803141E-4</c:v>
                </c:pt>
                <c:pt idx="204">
                  <c:v>7.0751995742838526E-4</c:v>
                </c:pt>
                <c:pt idx="205">
                  <c:v>7.5786971827384751E-4</c:v>
                </c:pt>
                <c:pt idx="206">
                  <c:v>7.5314484306766025E-4</c:v>
                </c:pt>
                <c:pt idx="207">
                  <c:v>7.069845138368212E-4</c:v>
                </c:pt>
                <c:pt idx="208">
                  <c:v>7.5725360001367736E-4</c:v>
                </c:pt>
                <c:pt idx="209">
                  <c:v>7.524426792892418E-4</c:v>
                </c:pt>
                <c:pt idx="210">
                  <c:v>7.0944205339394054E-4</c:v>
                </c:pt>
                <c:pt idx="211">
                  <c:v>7.6425706508943109E-4</c:v>
                </c:pt>
                <c:pt idx="212">
                  <c:v>7.5930736657152387E-4</c:v>
                </c:pt>
                <c:pt idx="213">
                  <c:v>7.1830351679864012E-4</c:v>
                </c:pt>
                <c:pt idx="214">
                  <c:v>7.2390397570916334E-4</c:v>
                </c:pt>
                <c:pt idx="215">
                  <c:v>7.1878466088785636E-4</c:v>
                </c:pt>
                <c:pt idx="216">
                  <c:v>7.266792070835551E-4</c:v>
                </c:pt>
                <c:pt idx="217">
                  <c:v>7.8921692315354018E-4</c:v>
                </c:pt>
                <c:pt idx="218">
                  <c:v>7.8389898108360129E-4</c:v>
                </c:pt>
                <c:pt idx="219">
                  <c:v>9.0319847432932074E-4</c:v>
                </c:pt>
                <c:pt idx="220">
                  <c:v>8.057372309170117E-4</c:v>
                </c:pt>
                <c:pt idx="221">
                  <c:v>8.0019596634273008E-4</c:v>
                </c:pt>
                <c:pt idx="222">
                  <c:v>8.3939648171984062E-4</c:v>
                </c:pt>
                <c:pt idx="223">
                  <c:v>8.3354308248718989E-4</c:v>
                </c:pt>
                <c:pt idx="224">
                  <c:v>8.2768976717525328E-4</c:v>
                </c:pt>
                <c:pt idx="225">
                  <c:v>8.4342170914010364E-4</c:v>
                </c:pt>
                <c:pt idx="226">
                  <c:v>1.1068710752832093E-3</c:v>
                </c:pt>
                <c:pt idx="227">
                  <c:v>1.1007005722848044E-3</c:v>
                </c:pt>
                <c:pt idx="228">
                  <c:v>1.1332443476371047E-3</c:v>
                </c:pt>
                <c:pt idx="229">
                  <c:v>1.2296641099842538E-3</c:v>
                </c:pt>
                <c:pt idx="230">
                  <c:v>1.223065899860738E-3</c:v>
                </c:pt>
                <c:pt idx="231">
                  <c:v>1.4051462412270751E-3</c:v>
                </c:pt>
                <c:pt idx="232">
                  <c:v>1.5187353144516878E-3</c:v>
                </c:pt>
                <c:pt idx="233">
                  <c:v>1.5116153160238675E-3</c:v>
                </c:pt>
                <c:pt idx="234">
                  <c:v>1.4089015565202402E-3</c:v>
                </c:pt>
                <c:pt idx="235">
                  <c:v>1.7459460321861432E-3</c:v>
                </c:pt>
                <c:pt idx="236">
                  <c:v>1.7380190593821697E-3</c:v>
                </c:pt>
                <c:pt idx="237">
                  <c:v>1.6477339114751549E-3</c:v>
                </c:pt>
                <c:pt idx="238">
                  <c:v>1.6394240695285097E-3</c:v>
                </c:pt>
                <c:pt idx="239">
                  <c:v>1.6311143980161889E-3</c:v>
                </c:pt>
                <c:pt idx="240">
                  <c:v>1.7700995228940629E-3</c:v>
                </c:pt>
                <c:pt idx="241">
                  <c:v>2.1828485568611243E-3</c:v>
                </c:pt>
                <c:pt idx="242">
                  <c:v>2.1739074774481315E-3</c:v>
                </c:pt>
                <c:pt idx="243">
                  <c:v>2.0559316968724881E-3</c:v>
                </c:pt>
                <c:pt idx="244">
                  <c:v>2.077349521881116E-3</c:v>
                </c:pt>
                <c:pt idx="245">
                  <c:v>2.0675133663686186E-3</c:v>
                </c:pt>
                <c:pt idx="246">
                  <c:v>2.057677449392014E-3</c:v>
                </c:pt>
                <c:pt idx="247">
                  <c:v>3.0333246109439851E-3</c:v>
                </c:pt>
                <c:pt idx="248">
                  <c:v>3.0227862809556597E-3</c:v>
                </c:pt>
                <c:pt idx="249">
                  <c:v>3.3348653588237704E-3</c:v>
                </c:pt>
                <c:pt idx="250">
                  <c:v>3.3645430748195375E-3</c:v>
                </c:pt>
                <c:pt idx="251">
                  <c:v>3.3531270857263531E-3</c:v>
                </c:pt>
                <c:pt idx="252">
                  <c:v>3.5020061967547069E-3</c:v>
                </c:pt>
                <c:pt idx="253">
                  <c:v>3.5623051705468835E-3</c:v>
                </c:pt>
                <c:pt idx="254">
                  <c:v>3.5504956743698224E-3</c:v>
                </c:pt>
                <c:pt idx="255">
                  <c:v>3.7202264590569609E-3</c:v>
                </c:pt>
                <c:pt idx="256">
                  <c:v>3.7082094087273684E-3</c:v>
                </c:pt>
                <c:pt idx="257">
                  <c:v>4.2951105506838748E-3</c:v>
                </c:pt>
                <c:pt idx="258">
                  <c:v>4.3770555901421352E-3</c:v>
                </c:pt>
                <c:pt idx="259">
                  <c:v>4.3644138659376793E-3</c:v>
                </c:pt>
                <c:pt idx="260">
                  <c:v>4.85403750149973E-3</c:v>
                </c:pt>
                <c:pt idx="261">
                  <c:v>6.6700692980609282E-3</c:v>
                </c:pt>
                <c:pt idx="262">
                  <c:v>6.6567677714728813E-3</c:v>
                </c:pt>
                <c:pt idx="263">
                  <c:v>6.643466717910447E-3</c:v>
                </c:pt>
                <c:pt idx="264">
                  <c:v>6.5048881876285849E-3</c:v>
                </c:pt>
                <c:pt idx="265">
                  <c:v>6.4918412098343998E-3</c:v>
                </c:pt>
                <c:pt idx="266">
                  <c:v>6.4061700053490338E-3</c:v>
                </c:pt>
                <c:pt idx="267">
                  <c:v>6.0245399760104753E-3</c:v>
                </c:pt>
                <c:pt idx="268">
                  <c:v>6.011882595318885E-3</c:v>
                </c:pt>
                <c:pt idx="269">
                  <c:v>6.7070682766040939E-3</c:v>
                </c:pt>
                <c:pt idx="270">
                  <c:v>7.3680036012373712E-3</c:v>
                </c:pt>
                <c:pt idx="271">
                  <c:v>7.3559521950602828E-3</c:v>
                </c:pt>
                <c:pt idx="272">
                  <c:v>9.2583092189759981E-3</c:v>
                </c:pt>
                <c:pt idx="273">
                  <c:v>1.1947819576590897E-2</c:v>
                </c:pt>
                <c:pt idx="274">
                  <c:v>1.1936548578963426E-2</c:v>
                </c:pt>
                <c:pt idx="275">
                  <c:v>1.4878367094015077E-2</c:v>
                </c:pt>
                <c:pt idx="276">
                  <c:v>1.7969446556363768E-2</c:v>
                </c:pt>
                <c:pt idx="277">
                  <c:v>1.7959277255283616E-2</c:v>
                </c:pt>
                <c:pt idx="278">
                  <c:v>2.0380294059715007E-2</c:v>
                </c:pt>
                <c:pt idx="279">
                  <c:v>1.7715263107443369E-2</c:v>
                </c:pt>
                <c:pt idx="280">
                  <c:v>1.7706184401046293E-2</c:v>
                </c:pt>
                <c:pt idx="281">
                  <c:v>2.0136727221980219E-2</c:v>
                </c:pt>
                <c:pt idx="282">
                  <c:v>2.3533855136078256E-2</c:v>
                </c:pt>
                <c:pt idx="283">
                  <c:v>2.3525985476007181E-2</c:v>
                </c:pt>
                <c:pt idx="284">
                  <c:v>2.6717701150664568E-2</c:v>
                </c:pt>
                <c:pt idx="285">
                  <c:v>2.6710341313432751E-2</c:v>
                </c:pt>
                <c:pt idx="286">
                  <c:v>2.7807305640175677E-2</c:v>
                </c:pt>
                <c:pt idx="287">
                  <c:v>2.7719868729544541E-2</c:v>
                </c:pt>
                <c:pt idx="288">
                  <c:v>2.7713339711628E-2</c:v>
                </c:pt>
                <c:pt idx="289">
                  <c:v>2.7470300638020088E-2</c:v>
                </c:pt>
                <c:pt idx="290">
                  <c:v>2.6195817834858928E-2</c:v>
                </c:pt>
                <c:pt idx="291">
                  <c:v>2.6189832301729672E-2</c:v>
                </c:pt>
                <c:pt idx="292">
                  <c:v>2.2089936424905091E-2</c:v>
                </c:pt>
                <c:pt idx="293">
                  <c:v>1.4997332301740003E-2</c:v>
                </c:pt>
                <c:pt idx="294">
                  <c:v>1.4991700634773109E-2</c:v>
                </c:pt>
                <c:pt idx="295">
                  <c:v>8.2903891913955561E-3</c:v>
                </c:pt>
                <c:pt idx="296">
                  <c:v>3.6757846430817984E-3</c:v>
                </c:pt>
                <c:pt idx="297">
                  <c:v>8.3233473062616613E-4</c:v>
                </c:pt>
                <c:pt idx="298">
                  <c:v>8.2708508809582184E-4</c:v>
                </c:pt>
                <c:pt idx="299">
                  <c:v>3.3428608776091304E-5</c:v>
                </c:pt>
                <c:pt idx="300">
                  <c:v>2.3370917148797396E-4</c:v>
                </c:pt>
                <c:pt idx="301">
                  <c:v>2.2857237399417238E-4</c:v>
                </c:pt>
                <c:pt idx="302">
                  <c:v>4.7846129318975607E-4</c:v>
                </c:pt>
                <c:pt idx="303">
                  <c:v>4.7334650211731813E-4</c:v>
                </c:pt>
                <c:pt idx="304">
                  <c:v>3.6365685244250131E-4</c:v>
                </c:pt>
                <c:pt idx="305">
                  <c:v>3.58572961802188E-4</c:v>
                </c:pt>
                <c:pt idx="306">
                  <c:v>3.5348912910843186E-4</c:v>
                </c:pt>
                <c:pt idx="307">
                  <c:v>5.44725802684923E-4</c:v>
                </c:pt>
                <c:pt idx="308">
                  <c:v>5.3813337854862657E-4</c:v>
                </c:pt>
                <c:pt idx="309">
                  <c:v>5.3313049276041639E-4</c:v>
                </c:pt>
                <c:pt idx="310">
                  <c:v>5.7989639543839491E-4</c:v>
                </c:pt>
                <c:pt idx="311">
                  <c:v>5.7070395008613605E-4</c:v>
                </c:pt>
                <c:pt idx="312">
                  <c:v>5.657228358595792E-4</c:v>
                </c:pt>
                <c:pt idx="313">
                  <c:v>6.1059843213542777E-4</c:v>
                </c:pt>
                <c:pt idx="314">
                  <c:v>6.0561722337674866E-4</c:v>
                </c:pt>
                <c:pt idx="315">
                  <c:v>6.0063607092682169E-4</c:v>
                </c:pt>
                <c:pt idx="316">
                  <c:v>5.9565497472013342E-4</c:v>
                </c:pt>
                <c:pt idx="317">
                  <c:v>4.8671941034836942E-4</c:v>
                </c:pt>
                <c:pt idx="318">
                  <c:v>4.8178189028370811E-4</c:v>
                </c:pt>
                <c:pt idx="319">
                  <c:v>6.251187208002948E-4</c:v>
                </c:pt>
                <c:pt idx="320">
                  <c:v>7.1593170077986551E-4</c:v>
                </c:pt>
                <c:pt idx="321">
                  <c:v>7.110145878556481E-4</c:v>
                </c:pt>
                <c:pt idx="322">
                  <c:v>6.5594925846184922E-4</c:v>
                </c:pt>
                <c:pt idx="323">
                  <c:v>6.5103949803711194E-4</c:v>
                </c:pt>
                <c:pt idx="324">
                  <c:v>8.3906800436863197E-4</c:v>
                </c:pt>
                <c:pt idx="325">
                  <c:v>6.835080919321058E-4</c:v>
                </c:pt>
                <c:pt idx="326">
                  <c:v>6.7864704202809725E-4</c:v>
                </c:pt>
                <c:pt idx="327">
                  <c:v>5.7567066360656967E-4</c:v>
                </c:pt>
                <c:pt idx="328">
                  <c:v>8.5864185410894378E-4</c:v>
                </c:pt>
                <c:pt idx="329">
                  <c:v>8.4902191094781581E-4</c:v>
                </c:pt>
                <c:pt idx="330">
                  <c:v>8.4421484873381948E-4</c:v>
                </c:pt>
                <c:pt idx="331">
                  <c:v>5.0199072765872343E-4</c:v>
                </c:pt>
                <c:pt idx="332">
                  <c:v>6.4130216172248442E-4</c:v>
                </c:pt>
                <c:pt idx="333">
                  <c:v>6.3650274282115306E-4</c:v>
                </c:pt>
                <c:pt idx="334">
                  <c:v>5.3265018614281087E-4</c:v>
                </c:pt>
                <c:pt idx="335">
                  <c:v>6.6839111258674728E-4</c:v>
                </c:pt>
                <c:pt idx="336">
                  <c:v>6.6363824818649244E-4</c:v>
                </c:pt>
                <c:pt idx="337">
                  <c:v>5.1475217819463867E-4</c:v>
                </c:pt>
                <c:pt idx="338">
                  <c:v>7.4206620791663291E-4</c:v>
                </c:pt>
                <c:pt idx="339">
                  <c:v>7.3735882638773702E-4</c:v>
                </c:pt>
                <c:pt idx="340">
                  <c:v>4.9710036446805935E-4</c:v>
                </c:pt>
                <c:pt idx="341">
                  <c:v>4.9239398115070011E-4</c:v>
                </c:pt>
                <c:pt idx="342">
                  <c:v>5.2971099239494961E-4</c:v>
                </c:pt>
                <c:pt idx="343">
                  <c:v>5.2433638560781166E-4</c:v>
                </c:pt>
                <c:pt idx="344">
                  <c:v>5.1968111014078281E-4</c:v>
                </c:pt>
                <c:pt idx="345">
                  <c:v>6.4952920839976937E-4</c:v>
                </c:pt>
                <c:pt idx="346">
                  <c:v>5.4951005617706594E-4</c:v>
                </c:pt>
                <c:pt idx="347">
                  <c:v>5.4491713276940963E-4</c:v>
                </c:pt>
                <c:pt idx="348">
                  <c:v>4.8975851500400176E-4</c:v>
                </c:pt>
                <c:pt idx="349">
                  <c:v>6.1693600387757123E-4</c:v>
                </c:pt>
                <c:pt idx="350">
                  <c:v>6.1242152822536778E-4</c:v>
                </c:pt>
                <c:pt idx="351">
                  <c:v>4.7234841283808467E-4</c:v>
                </c:pt>
                <c:pt idx="352">
                  <c:v>5.076753997372398E-4</c:v>
                </c:pt>
                <c:pt idx="353">
                  <c:v>5.0320845147665651E-4</c:v>
                </c:pt>
                <c:pt idx="354">
                  <c:v>4.9551428365096053E-4</c:v>
                </c:pt>
                <c:pt idx="355">
                  <c:v>4.9107634201793048E-4</c:v>
                </c:pt>
                <c:pt idx="356">
                  <c:v>4.8663844350475523E-4</c:v>
                </c:pt>
                <c:pt idx="357">
                  <c:v>4.2943803380007394E-4</c:v>
                </c:pt>
                <c:pt idx="358">
                  <c:v>4.2508492094075182E-4</c:v>
                </c:pt>
                <c:pt idx="359">
                  <c:v>4.2073184926724288E-4</c:v>
                </c:pt>
                <c:pt idx="360">
                  <c:v>3.6997978588499992E-4</c:v>
                </c:pt>
                <c:pt idx="361">
                  <c:v>3.6565986630537168E-4</c:v>
                </c:pt>
                <c:pt idx="362">
                  <c:v>3.164929900426918E-4</c:v>
                </c:pt>
                <c:pt idx="363">
                  <c:v>3.1180411894045259E-4</c:v>
                </c:pt>
                <c:pt idx="364">
                  <c:v>3.9495594562334254E-4</c:v>
                </c:pt>
                <c:pt idx="365">
                  <c:v>3.9064690054503343E-4</c:v>
                </c:pt>
                <c:pt idx="366">
                  <c:v>3.4624198789183085E-4</c:v>
                </c:pt>
                <c:pt idx="367">
                  <c:v>3.8787819389356307E-4</c:v>
                </c:pt>
                <c:pt idx="368">
                  <c:v>3.8350326833199821E-4</c:v>
                </c:pt>
                <c:pt idx="369">
                  <c:v>3.3834868465542169E-4</c:v>
                </c:pt>
                <c:pt idx="370">
                  <c:v>3.8206598497694783E-4</c:v>
                </c:pt>
                <c:pt idx="371">
                  <c:v>3.7760578513686144E-4</c:v>
                </c:pt>
                <c:pt idx="372">
                  <c:v>4.233068815660332E-4</c:v>
                </c:pt>
                <c:pt idx="373">
                  <c:v>4.6710804498309829E-4</c:v>
                </c:pt>
                <c:pt idx="374">
                  <c:v>4.625588578036814E-4</c:v>
                </c:pt>
                <c:pt idx="375">
                  <c:v>4.1745213256566153E-4</c:v>
                </c:pt>
                <c:pt idx="376">
                  <c:v>5.105146739567153E-4</c:v>
                </c:pt>
                <c:pt idx="377">
                  <c:v>5.0586044113012148E-4</c:v>
                </c:pt>
                <c:pt idx="378">
                  <c:v>5.5533345720008398E-4</c:v>
                </c:pt>
                <c:pt idx="379">
                  <c:v>6.5407216310564131E-4</c:v>
                </c:pt>
                <c:pt idx="380">
                  <c:v>6.4928760923358829E-4</c:v>
                </c:pt>
                <c:pt idx="381">
                  <c:v>6.4450310497097857E-4</c:v>
                </c:pt>
                <c:pt idx="382">
                  <c:v>7.1039780435634659E-4</c:v>
                </c:pt>
                <c:pt idx="383">
                  <c:v>7.0545450501856234E-4</c:v>
                </c:pt>
                <c:pt idx="384">
                  <c:v>7.0051125865071826E-4</c:v>
                </c:pt>
                <c:pt idx="385">
                  <c:v>7.0780913787872797E-4</c:v>
                </c:pt>
                <c:pt idx="386">
                  <c:v>7.0277894204698581E-4</c:v>
                </c:pt>
                <c:pt idx="387">
                  <c:v>6.9774880087157174E-4</c:v>
                </c:pt>
                <c:pt idx="388">
                  <c:v>5.9906165675415065E-4</c:v>
                </c:pt>
                <c:pt idx="389">
                  <c:v>5.939722656075942E-4</c:v>
                </c:pt>
                <c:pt idx="390">
                  <c:v>5.9506426487764019E-4</c:v>
                </c:pt>
                <c:pt idx="391">
                  <c:v>5.9708453351542076E-4</c:v>
                </c:pt>
                <c:pt idx="392">
                  <c:v>5.9187937499094077E-4</c:v>
                </c:pt>
                <c:pt idx="393">
                  <c:v>8.5757023753896776E-4</c:v>
                </c:pt>
                <c:pt idx="394">
                  <c:v>5.3835667549209003E-4</c:v>
                </c:pt>
                <c:pt idx="395">
                  <c:v>5.3306347922523888E-4</c:v>
                </c:pt>
                <c:pt idx="396">
                  <c:v>8.0133749344113794E-4</c:v>
                </c:pt>
                <c:pt idx="397">
                  <c:v>6.9757706262683493E-4</c:v>
                </c:pt>
                <c:pt idx="398">
                  <c:v>6.9215784979676702E-4</c:v>
                </c:pt>
                <c:pt idx="399">
                  <c:v>8.6031335390709029E-4</c:v>
                </c:pt>
                <c:pt idx="400">
                  <c:v>1.1403802514911327E-3</c:v>
                </c:pt>
                <c:pt idx="401">
                  <c:v>1.1348366914523094E-3</c:v>
                </c:pt>
                <c:pt idx="402">
                  <c:v>9.8036029553073226E-4</c:v>
                </c:pt>
                <c:pt idx="403">
                  <c:v>9.7471718537378398E-4</c:v>
                </c:pt>
                <c:pt idx="404">
                  <c:v>9.6907414393123965E-4</c:v>
                </c:pt>
                <c:pt idx="405">
                  <c:v>9.1449484444352754E-4</c:v>
                </c:pt>
                <c:pt idx="406">
                  <c:v>1.0867850988069438E-3</c:v>
                </c:pt>
                <c:pt idx="407">
                  <c:v>1.081056897433018E-3</c:v>
                </c:pt>
                <c:pt idx="408">
                  <c:v>8.0219874282080026E-4</c:v>
                </c:pt>
                <c:pt idx="409">
                  <c:v>7.9637460539126314E-4</c:v>
                </c:pt>
                <c:pt idx="410">
                  <c:v>7.9055053981986166E-4</c:v>
                </c:pt>
                <c:pt idx="411">
                  <c:v>8.5756681372959221E-4</c:v>
                </c:pt>
                <c:pt idx="412">
                  <c:v>7.9925820954504436E-4</c:v>
                </c:pt>
                <c:pt idx="413">
                  <c:v>7.9328203966742134E-4</c:v>
                </c:pt>
                <c:pt idx="414">
                  <c:v>9.7691789403099583E-4</c:v>
                </c:pt>
                <c:pt idx="415">
                  <c:v>9.7087787684235999E-4</c:v>
                </c:pt>
                <c:pt idx="416">
                  <c:v>7.8770515935084858E-4</c:v>
                </c:pt>
                <c:pt idx="417">
                  <c:v>9.0957881615364616E-4</c:v>
                </c:pt>
                <c:pt idx="418">
                  <c:v>9.0346387522678739E-4</c:v>
                </c:pt>
                <c:pt idx="419">
                  <c:v>1.1502682037346505E-3</c:v>
                </c:pt>
                <c:pt idx="420">
                  <c:v>9.644496578811373E-4</c:v>
                </c:pt>
                <c:pt idx="421">
                  <c:v>9.5825734183279906E-4</c:v>
                </c:pt>
                <c:pt idx="422">
                  <c:v>8.9658413764773053E-4</c:v>
                </c:pt>
                <c:pt idx="423">
                  <c:v>7.0184599494790942E-4</c:v>
                </c:pt>
                <c:pt idx="424">
                  <c:v>6.9562132664949803E-4</c:v>
                </c:pt>
                <c:pt idx="425">
                  <c:v>1.0137379314828152E-3</c:v>
                </c:pt>
                <c:pt idx="426">
                  <c:v>1.0074318018906102E-3</c:v>
                </c:pt>
                <c:pt idx="427">
                  <c:v>1.0011257561346289E-3</c:v>
                </c:pt>
                <c:pt idx="428">
                  <c:v>6.1852875163641123E-4</c:v>
                </c:pt>
                <c:pt idx="429">
                  <c:v>6.1220135809823058E-4</c:v>
                </c:pt>
                <c:pt idx="430">
                  <c:v>6.7044218828422029E-4</c:v>
                </c:pt>
                <c:pt idx="431">
                  <c:v>7.316058689599709E-4</c:v>
                </c:pt>
                <c:pt idx="432">
                  <c:v>5.9874289560465498E-4</c:v>
                </c:pt>
                <c:pt idx="433">
                  <c:v>5.9235688712256935E-4</c:v>
                </c:pt>
                <c:pt idx="434">
                  <c:v>7.164762737096943E-4</c:v>
                </c:pt>
                <c:pt idx="435">
                  <c:v>7.8005170064536055E-4</c:v>
                </c:pt>
                <c:pt idx="436">
                  <c:v>7.7359283442486712E-4</c:v>
                </c:pt>
                <c:pt idx="437">
                  <c:v>6.3785864434859319E-4</c:v>
                </c:pt>
                <c:pt idx="438">
                  <c:v>7.63551186956007E-4</c:v>
                </c:pt>
                <c:pt idx="439">
                  <c:v>7.5706814248672095E-4</c:v>
                </c:pt>
                <c:pt idx="440">
                  <c:v>7.5486517404195984E-4</c:v>
                </c:pt>
                <c:pt idx="441">
                  <c:v>7.4692560992741549E-4</c:v>
                </c:pt>
                <c:pt idx="442">
                  <c:v>7.4041820888907689E-4</c:v>
                </c:pt>
                <c:pt idx="443">
                  <c:v>6.6878562332292201E-4</c:v>
                </c:pt>
                <c:pt idx="444">
                  <c:v>7.2740366645438425E-4</c:v>
                </c:pt>
                <c:pt idx="445">
                  <c:v>7.2089652484579687E-4</c:v>
                </c:pt>
                <c:pt idx="446">
                  <c:v>9.1147883809856534E-4</c:v>
                </c:pt>
                <c:pt idx="447">
                  <c:v>7.7154080028754948E-4</c:v>
                </c:pt>
                <c:pt idx="448">
                  <c:v>7.6504594132729867E-4</c:v>
                </c:pt>
                <c:pt idx="449">
                  <c:v>7.585511683321774E-4</c:v>
                </c:pt>
                <c:pt idx="450">
                  <c:v>6.8446679071677331E-4</c:v>
                </c:pt>
                <c:pt idx="451">
                  <c:v>6.7799700913643342E-4</c:v>
                </c:pt>
                <c:pt idx="452">
                  <c:v>8.0406237331608944E-4</c:v>
                </c:pt>
                <c:pt idx="453">
                  <c:v>7.9606044351172866E-4</c:v>
                </c:pt>
                <c:pt idx="454">
                  <c:v>7.895780787347856E-4</c:v>
                </c:pt>
                <c:pt idx="455">
                  <c:v>6.5089058011104318E-4</c:v>
                </c:pt>
                <c:pt idx="456">
                  <c:v>6.4686949616156279E-4</c:v>
                </c:pt>
                <c:pt idx="457">
                  <c:v>6.4038798801753592E-4</c:v>
                </c:pt>
                <c:pt idx="458">
                  <c:v>7.636494720986986E-4</c:v>
                </c:pt>
                <c:pt idx="459">
                  <c:v>8.1586820332159673E-4</c:v>
                </c:pt>
                <c:pt idx="460">
                  <c:v>8.0943471996860745E-4</c:v>
                </c:pt>
                <c:pt idx="461">
                  <c:v>8.6738007449783873E-4</c:v>
                </c:pt>
                <c:pt idx="462">
                  <c:v>8.6094646440411859E-4</c:v>
                </c:pt>
                <c:pt idx="463">
                  <c:v>7.9013477224942766E-4</c:v>
                </c:pt>
                <c:pt idx="464">
                  <c:v>7.1797516243149136E-4</c:v>
                </c:pt>
                <c:pt idx="465">
                  <c:v>7.115544401204635E-4</c:v>
                </c:pt>
                <c:pt idx="466">
                  <c:v>7.051338004415526E-4</c:v>
                </c:pt>
                <c:pt idx="467">
                  <c:v>7.6012562771216464E-4</c:v>
                </c:pt>
                <c:pt idx="468">
                  <c:v>7.5372883116328268E-4</c:v>
                </c:pt>
                <c:pt idx="469">
                  <c:v>8.0833359909704731E-4</c:v>
                </c:pt>
                <c:pt idx="470">
                  <c:v>8.6573660186787865E-4</c:v>
                </c:pt>
                <c:pt idx="471">
                  <c:v>8.5936326456787751E-4</c:v>
                </c:pt>
                <c:pt idx="472">
                  <c:v>7.2275079240115042E-4</c:v>
                </c:pt>
                <c:pt idx="473">
                  <c:v>9.6697502987019596E-4</c:v>
                </c:pt>
                <c:pt idx="474">
                  <c:v>7.0354119769798127E-4</c:v>
                </c:pt>
                <c:pt idx="475">
                  <c:v>6.9725062837893619E-4</c:v>
                </c:pt>
                <c:pt idx="476">
                  <c:v>6.8969524176667031E-4</c:v>
                </c:pt>
                <c:pt idx="477">
                  <c:v>9.3477357186108991E-4</c:v>
                </c:pt>
                <c:pt idx="478">
                  <c:v>9.2849365983225455E-4</c:v>
                </c:pt>
                <c:pt idx="479">
                  <c:v>7.936346993708724E-4</c:v>
                </c:pt>
                <c:pt idx="480">
                  <c:v>8.4689701599981659E-4</c:v>
                </c:pt>
                <c:pt idx="481">
                  <c:v>8.4066329996210546E-4</c:v>
                </c:pt>
                <c:pt idx="482">
                  <c:v>8.3291610534364587E-4</c:v>
                </c:pt>
                <c:pt idx="483">
                  <c:v>8.2669386018364792E-4</c:v>
                </c:pt>
                <c:pt idx="484">
                  <c:v>7.5546445287419937E-4</c:v>
                </c:pt>
                <c:pt idx="485">
                  <c:v>7.4791294467208566E-4</c:v>
                </c:pt>
                <c:pt idx="486">
                  <c:v>9.2583684739638188E-4</c:v>
                </c:pt>
                <c:pt idx="487">
                  <c:v>9.1965923759624885E-4</c:v>
                </c:pt>
                <c:pt idx="488">
                  <c:v>9.1348170405805194E-4</c:v>
                </c:pt>
                <c:pt idx="489">
                  <c:v>7.7668225767390446E-4</c:v>
                </c:pt>
                <c:pt idx="490">
                  <c:v>7.7056056376299093E-4</c:v>
                </c:pt>
                <c:pt idx="491">
                  <c:v>7.6443894388155754E-4</c:v>
                </c:pt>
                <c:pt idx="492">
                  <c:v>1.0627157839038946E-3</c:v>
                </c:pt>
                <c:pt idx="493">
                  <c:v>1.0566039436537506E-3</c:v>
                </c:pt>
                <c:pt idx="494">
                  <c:v>1.0504921783856416E-3</c:v>
                </c:pt>
                <c:pt idx="495">
                  <c:v>9.1718610679610262E-4</c:v>
                </c:pt>
                <c:pt idx="496">
                  <c:v>9.1110751757897412E-4</c:v>
                </c:pt>
                <c:pt idx="497">
                  <c:v>9.658506003125233E-4</c:v>
                </c:pt>
                <c:pt idx="498">
                  <c:v>9.5977190566494364E-4</c:v>
                </c:pt>
                <c:pt idx="499">
                  <c:v>9.5369328445370509E-4</c:v>
                </c:pt>
                <c:pt idx="500">
                  <c:v>9.4761473658793371E-4</c:v>
                </c:pt>
                <c:pt idx="501">
                  <c:v>1.0095100864526648E-3</c:v>
                </c:pt>
                <c:pt idx="502">
                  <c:v>1.0033880027231943E-3</c:v>
                </c:pt>
                <c:pt idx="503">
                  <c:v>9.9726599341241505E-4</c:v>
                </c:pt>
                <c:pt idx="504">
                  <c:v>9.9647897582978923E-4</c:v>
                </c:pt>
                <c:pt idx="505">
                  <c:v>9.9032413342290153E-4</c:v>
                </c:pt>
                <c:pt idx="506">
                  <c:v>9.2424633475527037E-4</c:v>
                </c:pt>
                <c:pt idx="507">
                  <c:v>9.1808082751450922E-4</c:v>
                </c:pt>
                <c:pt idx="508">
                  <c:v>9.1191539499839165E-4</c:v>
                </c:pt>
                <c:pt idx="509">
                  <c:v>9.7621370845731655E-4</c:v>
                </c:pt>
                <c:pt idx="510">
                  <c:v>9.6999221090352384E-4</c:v>
                </c:pt>
                <c:pt idx="511">
                  <c:v>9.0810889032720435E-4</c:v>
                </c:pt>
                <c:pt idx="512">
                  <c:v>9.1521813812275074E-4</c:v>
                </c:pt>
                <c:pt idx="513">
                  <c:v>9.088586102816307E-4</c:v>
                </c:pt>
                <c:pt idx="514">
                  <c:v>8.4042159599272441E-4</c:v>
                </c:pt>
                <c:pt idx="515">
                  <c:v>8.4663093239305699E-4</c:v>
                </c:pt>
                <c:pt idx="516">
                  <c:v>8.4016392440702001E-4</c:v>
                </c:pt>
                <c:pt idx="517">
                  <c:v>1.1008423238844645E-3</c:v>
                </c:pt>
                <c:pt idx="518">
                  <c:v>9.8259069391755881E-4</c:v>
                </c:pt>
                <c:pt idx="519">
                  <c:v>9.7594788816641488E-4</c:v>
                </c:pt>
                <c:pt idx="520">
                  <c:v>9.6930516822576627E-4</c:v>
                </c:pt>
                <c:pt idx="521">
                  <c:v>9.9943267813711804E-4</c:v>
                </c:pt>
                <c:pt idx="522">
                  <c:v>9.9253617888560406E-4</c:v>
                </c:pt>
                <c:pt idx="523">
                  <c:v>1.0162853284511547E-3</c:v>
                </c:pt>
                <c:pt idx="524">
                  <c:v>1.1858726766598578E-3</c:v>
                </c:pt>
                <c:pt idx="525">
                  <c:v>1.1785484155893951E-3</c:v>
                </c:pt>
                <c:pt idx="526">
                  <c:v>1.1811639145537841E-3</c:v>
                </c:pt>
                <c:pt idx="527">
                  <c:v>1.1732846125649882E-3</c:v>
                </c:pt>
                <c:pt idx="528">
                  <c:v>1.1654054305792584E-3</c:v>
                </c:pt>
                <c:pt idx="529">
                  <c:v>1.3588400769665582E-3</c:v>
                </c:pt>
                <c:pt idx="530">
                  <c:v>1.3506982633035187E-3</c:v>
                </c:pt>
                <c:pt idx="531">
                  <c:v>1.2262456426665616E-3</c:v>
                </c:pt>
                <c:pt idx="532">
                  <c:v>1.1796876084644412E-3</c:v>
                </c:pt>
                <c:pt idx="533">
                  <c:v>1.1261225973988927E-3</c:v>
                </c:pt>
                <c:pt idx="534">
                  <c:v>1.1169603650915E-3</c:v>
                </c:pt>
                <c:pt idx="535">
                  <c:v>1.2460382216913761E-3</c:v>
                </c:pt>
                <c:pt idx="536">
                  <c:v>1.6778324824244519E-3</c:v>
                </c:pt>
                <c:pt idx="537">
                  <c:v>1.6679548861980597E-3</c:v>
                </c:pt>
                <c:pt idx="538">
                  <c:v>1.6247804354538246E-3</c:v>
                </c:pt>
                <c:pt idx="539">
                  <c:v>1.6144886481570197E-3</c:v>
                </c:pt>
                <c:pt idx="540">
                  <c:v>1.6797435371170852E-3</c:v>
                </c:pt>
                <c:pt idx="541">
                  <c:v>1.6437960335681722E-3</c:v>
                </c:pt>
                <c:pt idx="542">
                  <c:v>1.632449472181844E-3</c:v>
                </c:pt>
                <c:pt idx="543">
                  <c:v>1.8331978747521524E-3</c:v>
                </c:pt>
                <c:pt idx="544">
                  <c:v>1.8203649376839304E-3</c:v>
                </c:pt>
                <c:pt idx="545">
                  <c:v>1.8075323133600809E-3</c:v>
                </c:pt>
                <c:pt idx="546">
                  <c:v>2.0291566753832249E-3</c:v>
                </c:pt>
                <c:pt idx="547">
                  <c:v>2.8143068458666813E-3</c:v>
                </c:pt>
                <c:pt idx="548">
                  <c:v>2.8001424470242018E-3</c:v>
                </c:pt>
                <c:pt idx="549">
                  <c:v>2.3156575729518297E-3</c:v>
                </c:pt>
                <c:pt idx="550">
                  <c:v>2.5469962193899222E-3</c:v>
                </c:pt>
                <c:pt idx="551">
                  <c:v>2.5316307447019546E-3</c:v>
                </c:pt>
                <c:pt idx="552">
                  <c:v>2.6096475345828807E-3</c:v>
                </c:pt>
                <c:pt idx="553">
                  <c:v>3.2844038291821327E-3</c:v>
                </c:pt>
                <c:pt idx="554">
                  <c:v>3.2673531925938135E-3</c:v>
                </c:pt>
                <c:pt idx="555">
                  <c:v>2.6083790361332722E-3</c:v>
                </c:pt>
                <c:pt idx="556">
                  <c:v>2.591078811791222E-3</c:v>
                </c:pt>
                <c:pt idx="557">
                  <c:v>2.5737791515589039E-3</c:v>
                </c:pt>
                <c:pt idx="558">
                  <c:v>3.5085122327721575E-3</c:v>
                </c:pt>
                <c:pt idx="559">
                  <c:v>3.4378830862760736E-3</c:v>
                </c:pt>
                <c:pt idx="560">
                  <c:v>3.4194614114680276E-3</c:v>
                </c:pt>
                <c:pt idx="561">
                  <c:v>3.4010403830243784E-3</c:v>
                </c:pt>
                <c:pt idx="562">
                  <c:v>4.6341088889826501E-3</c:v>
                </c:pt>
                <c:pt idx="563">
                  <c:v>4.6150617880989526E-3</c:v>
                </c:pt>
                <c:pt idx="564">
                  <c:v>5.4762677025414911E-3</c:v>
                </c:pt>
                <c:pt idx="565">
                  <c:v>5.4567795894902059E-3</c:v>
                </c:pt>
                <c:pt idx="566">
                  <c:v>5.1364410817751364E-3</c:v>
                </c:pt>
                <c:pt idx="567">
                  <c:v>6.8127251592360761E-3</c:v>
                </c:pt>
                <c:pt idx="568">
                  <c:v>6.7925359951273717E-3</c:v>
                </c:pt>
                <c:pt idx="569">
                  <c:v>7.1402523442008195E-3</c:v>
                </c:pt>
                <c:pt idx="570">
                  <c:v>7.7631615490258918E-3</c:v>
                </c:pt>
                <c:pt idx="571">
                  <c:v>7.7418365256360514E-3</c:v>
                </c:pt>
                <c:pt idx="572">
                  <c:v>9.8392914703479637E-3</c:v>
                </c:pt>
                <c:pt idx="573">
                  <c:v>9.3552193766639636E-3</c:v>
                </c:pt>
                <c:pt idx="574">
                  <c:v>9.3318496342669512E-3</c:v>
                </c:pt>
                <c:pt idx="575">
                  <c:v>9.9117917296119018E-3</c:v>
                </c:pt>
                <c:pt idx="576">
                  <c:v>1.7016268535532345E-2</c:v>
                </c:pt>
                <c:pt idx="577">
                  <c:v>1.6987532305732619E-2</c:v>
                </c:pt>
                <c:pt idx="578">
                  <c:v>1.6958797861511877E-2</c:v>
                </c:pt>
                <c:pt idx="579">
                  <c:v>1.8732732203362627E-2</c:v>
                </c:pt>
                <c:pt idx="580">
                  <c:v>1.8701925352612763E-2</c:v>
                </c:pt>
                <c:pt idx="581">
                  <c:v>2.1234524188243575E-2</c:v>
                </c:pt>
                <c:pt idx="582">
                  <c:v>2.4605974292872285E-2</c:v>
                </c:pt>
                <c:pt idx="583">
                  <c:v>2.4572698027045609E-2</c:v>
                </c:pt>
                <c:pt idx="584">
                  <c:v>3.2257609191886402E-2</c:v>
                </c:pt>
                <c:pt idx="585">
                  <c:v>3.7608516723226064E-2</c:v>
                </c:pt>
                <c:pt idx="586">
                  <c:v>3.7573306217265928E-2</c:v>
                </c:pt>
                <c:pt idx="587">
                  <c:v>4.3035024736129281E-2</c:v>
                </c:pt>
                <c:pt idx="588">
                  <c:v>4.6875104330363085E-2</c:v>
                </c:pt>
                <c:pt idx="589">
                  <c:v>4.6838986024498014E-2</c:v>
                </c:pt>
                <c:pt idx="590">
                  <c:v>5.4904233438427867E-2</c:v>
                </c:pt>
                <c:pt idx="591">
                  <c:v>6.2460508923775568E-2</c:v>
                </c:pt>
                <c:pt idx="592">
                  <c:v>6.242370063925276E-2</c:v>
                </c:pt>
                <c:pt idx="593">
                  <c:v>6.6536120878289307E-2</c:v>
                </c:pt>
                <c:pt idx="594">
                  <c:v>6.1709191606647999E-2</c:v>
                </c:pt>
                <c:pt idx="595">
                  <c:v>6.167818599338494E-2</c:v>
                </c:pt>
                <c:pt idx="596">
                  <c:v>6.3705037272745568E-2</c:v>
                </c:pt>
                <c:pt idx="597">
                  <c:v>6.9559842979394923E-2</c:v>
                </c:pt>
                <c:pt idx="598">
                  <c:v>6.9539171036262906E-2</c:v>
                </c:pt>
                <c:pt idx="599">
                  <c:v>6.2524382884665289E-2</c:v>
                </c:pt>
                <c:pt idx="600">
                  <c:v>6.2508489981994056E-2</c:v>
                </c:pt>
                <c:pt idx="601">
                  <c:v>6.2492598205053859E-2</c:v>
                </c:pt>
                <c:pt idx="602">
                  <c:v>5.9002912308733307E-2</c:v>
                </c:pt>
                <c:pt idx="603">
                  <c:v>5.8988929283848045E-2</c:v>
                </c:pt>
                <c:pt idx="604">
                  <c:v>5.557077154311036E-2</c:v>
                </c:pt>
                <c:pt idx="605">
                  <c:v>5.4911328716749405E-2</c:v>
                </c:pt>
                <c:pt idx="606">
                  <c:v>5.4900190417535195E-2</c:v>
                </c:pt>
                <c:pt idx="607">
                  <c:v>5.6715227059743363E-2</c:v>
                </c:pt>
                <c:pt idx="608">
                  <c:v>5.8439048732322633E-2</c:v>
                </c:pt>
                <c:pt idx="609">
                  <c:v>5.7712308962559598E-2</c:v>
                </c:pt>
                <c:pt idx="610">
                  <c:v>5.7703660509777585E-2</c:v>
                </c:pt>
                <c:pt idx="611">
                  <c:v>5.7380023223213471E-2</c:v>
                </c:pt>
                <c:pt idx="612">
                  <c:v>5.7371967189961647E-2</c:v>
                </c:pt>
                <c:pt idx="613">
                  <c:v>5.6046544748148241E-2</c:v>
                </c:pt>
                <c:pt idx="614">
                  <c:v>5.3242762781612218E-2</c:v>
                </c:pt>
                <c:pt idx="615">
                  <c:v>5.3235662892242255E-2</c:v>
                </c:pt>
                <c:pt idx="616">
                  <c:v>4.9259786232069135E-2</c:v>
                </c:pt>
                <c:pt idx="617">
                  <c:v>4.4679325996897223E-2</c:v>
                </c:pt>
                <c:pt idx="618">
                  <c:v>4.467305453996312E-2</c:v>
                </c:pt>
                <c:pt idx="619">
                  <c:v>3.8777561491497879E-2</c:v>
                </c:pt>
                <c:pt idx="620">
                  <c:v>3.4803620799881953E-2</c:v>
                </c:pt>
                <c:pt idx="621">
                  <c:v>3.4797932382764636E-2</c:v>
                </c:pt>
                <c:pt idx="622">
                  <c:v>2.5927090957141168E-2</c:v>
                </c:pt>
                <c:pt idx="623">
                  <c:v>1.8697247370750191E-2</c:v>
                </c:pt>
                <c:pt idx="624">
                  <c:v>1.0236850292202162E-2</c:v>
                </c:pt>
                <c:pt idx="625">
                  <c:v>1.0231701990026971E-2</c:v>
                </c:pt>
                <c:pt idx="626">
                  <c:v>1.0226553770973404E-2</c:v>
                </c:pt>
                <c:pt idx="627">
                  <c:v>4.4894192016046034E-3</c:v>
                </c:pt>
                <c:pt idx="628">
                  <c:v>4.484415158046217E-3</c:v>
                </c:pt>
                <c:pt idx="629">
                  <c:v>4.4794111727825383E-3</c:v>
                </c:pt>
                <c:pt idx="630">
                  <c:v>3.5659480543156225E-3</c:v>
                </c:pt>
                <c:pt idx="631">
                  <c:v>3.5609613291058351E-3</c:v>
                </c:pt>
                <c:pt idx="632">
                  <c:v>2.8468264943535362E-3</c:v>
                </c:pt>
                <c:pt idx="633">
                  <c:v>2.8418635329221756E-3</c:v>
                </c:pt>
                <c:pt idx="634">
                  <c:v>2.1799008205907518E-3</c:v>
                </c:pt>
                <c:pt idx="635">
                  <c:v>1.3723306288404486E-3</c:v>
                </c:pt>
                <c:pt idx="636">
                  <c:v>1.3674495973930831E-3</c:v>
                </c:pt>
                <c:pt idx="637">
                  <c:v>1.2613358729107195E-3</c:v>
                </c:pt>
                <c:pt idx="638">
                  <c:v>1.2564690654998424E-3</c:v>
                </c:pt>
                <c:pt idx="639">
                  <c:v>1.2516023016644266E-3</c:v>
                </c:pt>
                <c:pt idx="640">
                  <c:v>1.1912919256456822E-3</c:v>
                </c:pt>
                <c:pt idx="641">
                  <c:v>9.8584785006357051E-4</c:v>
                </c:pt>
                <c:pt idx="642">
                  <c:v>9.8104328066780759E-4</c:v>
                </c:pt>
                <c:pt idx="643">
                  <c:v>9.7623875267462319E-4</c:v>
                </c:pt>
                <c:pt idx="644">
                  <c:v>8.2488952477645123E-4</c:v>
                </c:pt>
                <c:pt idx="645">
                  <c:v>8.200989044374414E-4</c:v>
                </c:pt>
                <c:pt idx="646">
                  <c:v>8.1190600724769402E-4</c:v>
                </c:pt>
                <c:pt idx="647">
                  <c:v>9.0262264789707438E-4</c:v>
                </c:pt>
                <c:pt idx="648">
                  <c:v>8.9785189479816012E-4</c:v>
                </c:pt>
                <c:pt idx="649">
                  <c:v>8.9308118204090676E-4</c:v>
                </c:pt>
                <c:pt idx="650">
                  <c:v>7.9392871348526583E-4</c:v>
                </c:pt>
                <c:pt idx="651">
                  <c:v>7.891516876836897E-4</c:v>
                </c:pt>
                <c:pt idx="652">
                  <c:v>7.8219550326404943E-4</c:v>
                </c:pt>
                <c:pt idx="653">
                  <c:v>6.7924400816078885E-4</c:v>
                </c:pt>
                <c:pt idx="654">
                  <c:v>6.7450041343493621E-4</c:v>
                </c:pt>
                <c:pt idx="655">
                  <c:v>8.1671575934979537E-4</c:v>
                </c:pt>
                <c:pt idx="656">
                  <c:v>7.1546323288949551E-4</c:v>
                </c:pt>
                <c:pt idx="657">
                  <c:v>7.1069985231032027E-4</c:v>
                </c:pt>
                <c:pt idx="658">
                  <c:v>7.0691833063189671E-4</c:v>
                </c:pt>
                <c:pt idx="659">
                  <c:v>7.0214839992122611E-4</c:v>
                </c:pt>
                <c:pt idx="660">
                  <c:v>6.0021822223369761E-4</c:v>
                </c:pt>
                <c:pt idx="661">
                  <c:v>7.3422496985314041E-4</c:v>
                </c:pt>
                <c:pt idx="662">
                  <c:v>7.2949452957228394E-4</c:v>
                </c:pt>
                <c:pt idx="663">
                  <c:v>6.7648287930385754E-4</c:v>
                </c:pt>
                <c:pt idx="664">
                  <c:v>5.7402714065584359E-4</c:v>
                </c:pt>
                <c:pt idx="665">
                  <c:v>5.6932960202286866E-4</c:v>
                </c:pt>
                <c:pt idx="666">
                  <c:v>5.6308941964268791E-4</c:v>
                </c:pt>
                <c:pt idx="667">
                  <c:v>6.0283117438808889E-4</c:v>
                </c:pt>
                <c:pt idx="668">
                  <c:v>5.9816559860276144E-4</c:v>
                </c:pt>
                <c:pt idx="669">
                  <c:v>5.4531071289109936E-4</c:v>
                </c:pt>
                <c:pt idx="670">
                  <c:v>5.4065799646782833E-4</c:v>
                </c:pt>
                <c:pt idx="671">
                  <c:v>5.8258390949301672E-4</c:v>
                </c:pt>
                <c:pt idx="672">
                  <c:v>5.7481130555756921E-4</c:v>
                </c:pt>
                <c:pt idx="673">
                  <c:v>5.701837078798095E-4</c:v>
                </c:pt>
                <c:pt idx="674">
                  <c:v>6.1105732227640004E-4</c:v>
                </c:pt>
                <c:pt idx="675">
                  <c:v>5.1115277807372639E-4</c:v>
                </c:pt>
                <c:pt idx="676">
                  <c:v>5.0655643324156905E-4</c:v>
                </c:pt>
                <c:pt idx="677">
                  <c:v>3.6196476922236754E-4</c:v>
                </c:pt>
                <c:pt idx="678">
                  <c:v>4.9274011799835477E-4</c:v>
                </c:pt>
                <c:pt idx="679">
                  <c:v>4.8818662441813633E-4</c:v>
                </c:pt>
                <c:pt idx="680">
                  <c:v>5.278193197689353E-4</c:v>
                </c:pt>
                <c:pt idx="681">
                  <c:v>3.8841674999827978E-4</c:v>
                </c:pt>
                <c:pt idx="682">
                  <c:v>3.8385752852680081E-4</c:v>
                </c:pt>
                <c:pt idx="683">
                  <c:v>3.7929834124069946E-4</c:v>
                </c:pt>
                <c:pt idx="684">
                  <c:v>4.6665925021832877E-4</c:v>
                </c:pt>
                <c:pt idx="685">
                  <c:v>4.6209383174967717E-4</c:v>
                </c:pt>
                <c:pt idx="686">
                  <c:v>6.4638119742771265E-4</c:v>
                </c:pt>
                <c:pt idx="687">
                  <c:v>4.5969610643605935E-4</c:v>
                </c:pt>
                <c:pt idx="688">
                  <c:v>4.5506290633603156E-4</c:v>
                </c:pt>
                <c:pt idx="689">
                  <c:v>4.5042974156619676E-4</c:v>
                </c:pt>
                <c:pt idx="690">
                  <c:v>3.0955564059623539E-4</c:v>
                </c:pt>
                <c:pt idx="691">
                  <c:v>3.0487864002277882E-4</c:v>
                </c:pt>
                <c:pt idx="692">
                  <c:v>4.8953271631781527E-4</c:v>
                </c:pt>
                <c:pt idx="693">
                  <c:v>4.8885377148029157E-4</c:v>
                </c:pt>
                <c:pt idx="694">
                  <c:v>4.8411824710335282E-4</c:v>
                </c:pt>
                <c:pt idx="695">
                  <c:v>5.3045663674715219E-4</c:v>
                </c:pt>
                <c:pt idx="696">
                  <c:v>4.8674798440244388E-4</c:v>
                </c:pt>
                <c:pt idx="697">
                  <c:v>4.8189179994975495E-4</c:v>
                </c:pt>
                <c:pt idx="698">
                  <c:v>4.7703565400985826E-4</c:v>
                </c:pt>
                <c:pt idx="699">
                  <c:v>4.2658041363973479E-4</c:v>
                </c:pt>
                <c:pt idx="700">
                  <c:v>4.2168982472931278E-4</c:v>
                </c:pt>
                <c:pt idx="701">
                  <c:v>4.6843852821850204E-4</c:v>
                </c:pt>
                <c:pt idx="702">
                  <c:v>5.2174782799083435E-4</c:v>
                </c:pt>
                <c:pt idx="703">
                  <c:v>5.1674283218886312E-4</c:v>
                </c:pt>
                <c:pt idx="704">
                  <c:v>4.6434074465336489E-4</c:v>
                </c:pt>
                <c:pt idx="705">
                  <c:v>4.5930655748228715E-4</c:v>
                </c:pt>
                <c:pt idx="706">
                  <c:v>6.0995334641974184E-4</c:v>
                </c:pt>
                <c:pt idx="707">
                  <c:v>5.0633103286694381E-4</c:v>
                </c:pt>
                <c:pt idx="708">
                  <c:v>5.0122939853726521E-4</c:v>
                </c:pt>
                <c:pt idx="709">
                  <c:v>6.0276187163398889E-4</c:v>
                </c:pt>
                <c:pt idx="710">
                  <c:v>9.1317913953785682E-4</c:v>
                </c:pt>
                <c:pt idx="711">
                  <c:v>8.6399102725153169E-4</c:v>
                </c:pt>
                <c:pt idx="712">
                  <c:v>8.5876411005658064E-4</c:v>
                </c:pt>
                <c:pt idx="713">
                  <c:v>7.5582299938461094E-4</c:v>
                </c:pt>
                <c:pt idx="714">
                  <c:v>7.5054819483959332E-4</c:v>
                </c:pt>
                <c:pt idx="715">
                  <c:v>8.0176902774353276E-4</c:v>
                </c:pt>
                <c:pt idx="716">
                  <c:v>8.0267113683358756E-4</c:v>
                </c:pt>
                <c:pt idx="717">
                  <c:v>7.9733057114184287E-4</c:v>
                </c:pt>
                <c:pt idx="718">
                  <c:v>9.0311096465690681E-4</c:v>
                </c:pt>
                <c:pt idx="719">
                  <c:v>8.4935916521238798E-4</c:v>
                </c:pt>
                <c:pt idx="720">
                  <c:v>7.3820241253372255E-4</c:v>
                </c:pt>
                <c:pt idx="721">
                  <c:v>7.3278622951133163E-4</c:v>
                </c:pt>
                <c:pt idx="722">
                  <c:v>7.2737009410848259E-4</c:v>
                </c:pt>
                <c:pt idx="723">
                  <c:v>7.8735744471843398E-4</c:v>
                </c:pt>
                <c:pt idx="724">
                  <c:v>7.8186311216067673E-4</c:v>
                </c:pt>
                <c:pt idx="725">
                  <c:v>8.9350779392837832E-4</c:v>
                </c:pt>
                <c:pt idx="726">
                  <c:v>8.8796885397028733E-4</c:v>
                </c:pt>
                <c:pt idx="727">
                  <c:v>8.8672573621756553E-4</c:v>
                </c:pt>
                <c:pt idx="728">
                  <c:v>9.4452562133759345E-4</c:v>
                </c:pt>
                <c:pt idx="729">
                  <c:v>8.900382358922993E-4</c:v>
                </c:pt>
                <c:pt idx="730">
                  <c:v>8.8438063985226897E-4</c:v>
                </c:pt>
                <c:pt idx="731">
                  <c:v>1.0572984607535973E-3</c:v>
                </c:pt>
                <c:pt idx="732">
                  <c:v>1.0515933940111377E-3</c:v>
                </c:pt>
                <c:pt idx="733">
                  <c:v>1.0458883807083911E-3</c:v>
                </c:pt>
                <c:pt idx="734">
                  <c:v>8.1317784463594614E-4</c:v>
                </c:pt>
                <c:pt idx="735">
                  <c:v>8.6754144690265246E-4</c:v>
                </c:pt>
                <c:pt idx="736">
                  <c:v>8.6180846143791407E-4</c:v>
                </c:pt>
                <c:pt idx="737">
                  <c:v>9.7571901007251314E-4</c:v>
                </c:pt>
                <c:pt idx="738">
                  <c:v>9.6995688409938128E-4</c:v>
                </c:pt>
                <c:pt idx="739">
                  <c:v>9.6419481196573155E-4</c:v>
                </c:pt>
                <c:pt idx="740">
                  <c:v>8.5313771974432351E-4</c:v>
                </c:pt>
                <c:pt idx="741">
                  <c:v>8.473074819632672E-4</c:v>
                </c:pt>
                <c:pt idx="742">
                  <c:v>6.686898608585061E-4</c:v>
                </c:pt>
                <c:pt idx="743">
                  <c:v>6.6284033866566782E-4</c:v>
                </c:pt>
                <c:pt idx="744">
                  <c:v>7.794156355052606E-4</c:v>
                </c:pt>
                <c:pt idx="745">
                  <c:v>7.7887657701211687E-4</c:v>
                </c:pt>
                <c:pt idx="746">
                  <c:v>7.7294589924730816E-4</c:v>
                </c:pt>
                <c:pt idx="747">
                  <c:v>8.8420429563933461E-4</c:v>
                </c:pt>
                <c:pt idx="748">
                  <c:v>7.0538232188185716E-4</c:v>
                </c:pt>
                <c:pt idx="749">
                  <c:v>6.9942104299523388E-4</c:v>
                </c:pt>
                <c:pt idx="750">
                  <c:v>7.5575848776106974E-4</c:v>
                </c:pt>
                <c:pt idx="751">
                  <c:v>7.4977633375235752E-4</c:v>
                </c:pt>
                <c:pt idx="752">
                  <c:v>7.5298858379333421E-4</c:v>
                </c:pt>
                <c:pt idx="753">
                  <c:v>7.4693255484253168E-4</c:v>
                </c:pt>
                <c:pt idx="754">
                  <c:v>7.4087658338240403E-4</c:v>
                </c:pt>
                <c:pt idx="755">
                  <c:v>7.3612051409458975E-4</c:v>
                </c:pt>
                <c:pt idx="756">
                  <c:v>7.3656905294653611E-4</c:v>
                </c:pt>
                <c:pt idx="757">
                  <c:v>7.3044836784026744E-4</c:v>
                </c:pt>
                <c:pt idx="758">
                  <c:v>8.4988950995859482E-4</c:v>
                </c:pt>
                <c:pt idx="759">
                  <c:v>7.8649036430650146E-4</c:v>
                </c:pt>
                <c:pt idx="760">
                  <c:v>7.8031452839261585E-4</c:v>
                </c:pt>
                <c:pt idx="761">
                  <c:v>8.4049355428093408E-4</c:v>
                </c:pt>
                <c:pt idx="762">
                  <c:v>8.3428408446840918E-4</c:v>
                </c:pt>
                <c:pt idx="763">
                  <c:v>8.2957657742341079E-4</c:v>
                </c:pt>
                <c:pt idx="764">
                  <c:v>1.0156562914836798E-3</c:v>
                </c:pt>
                <c:pt idx="765">
                  <c:v>1.0094011112515462E-3</c:v>
                </c:pt>
                <c:pt idx="766">
                  <c:v>9.4226819364317009E-4</c:v>
                </c:pt>
                <c:pt idx="767">
                  <c:v>9.4463119510626624E-4</c:v>
                </c:pt>
                <c:pt idx="768">
                  <c:v>9.3830714268685429E-4</c:v>
                </c:pt>
                <c:pt idx="769">
                  <c:v>8.0540144765311366E-4</c:v>
                </c:pt>
                <c:pt idx="770">
                  <c:v>8.6556186497208185E-4</c:v>
                </c:pt>
                <c:pt idx="771">
                  <c:v>8.5921476739149916E-4</c:v>
                </c:pt>
                <c:pt idx="772">
                  <c:v>7.2581466816960696E-4</c:v>
                </c:pt>
                <c:pt idx="773">
                  <c:v>9.1683048796151905E-4</c:v>
                </c:pt>
                <c:pt idx="774">
                  <c:v>9.1555724182463801E-4</c:v>
                </c:pt>
                <c:pt idx="775">
                  <c:v>9.0912684768849872E-4</c:v>
                </c:pt>
                <c:pt idx="776">
                  <c:v>7.7689557067941236E-4</c:v>
                </c:pt>
                <c:pt idx="777">
                  <c:v>7.7044147765024777E-4</c:v>
                </c:pt>
                <c:pt idx="778">
                  <c:v>8.348719697281765E-4</c:v>
                </c:pt>
                <c:pt idx="779">
                  <c:v>8.9345650947593338E-4</c:v>
                </c:pt>
                <c:pt idx="780">
                  <c:v>8.8695323211201429E-4</c:v>
                </c:pt>
                <c:pt idx="781">
                  <c:v>8.2159453647733785E-4</c:v>
                </c:pt>
                <c:pt idx="782">
                  <c:v>7.5377627154953194E-4</c:v>
                </c:pt>
                <c:pt idx="783">
                  <c:v>7.471860604443488E-4</c:v>
                </c:pt>
                <c:pt idx="784">
                  <c:v>7.4202178265229653E-4</c:v>
                </c:pt>
                <c:pt idx="785">
                  <c:v>8.6593173345679824E-4</c:v>
                </c:pt>
                <c:pt idx="786">
                  <c:v>8.5934131395706121E-4</c:v>
                </c:pt>
                <c:pt idx="787">
                  <c:v>8.5769574212188305E-4</c:v>
                </c:pt>
                <c:pt idx="788">
                  <c:v>1.1251177384147438E-3</c:v>
                </c:pt>
                <c:pt idx="789">
                  <c:v>1.1250106117602788E-3</c:v>
                </c:pt>
                <c:pt idx="790">
                  <c:v>1.1182904208063809E-3</c:v>
                </c:pt>
                <c:pt idx="791">
                  <c:v>9.1521132280676198E-4</c:v>
                </c:pt>
                <c:pt idx="792">
                  <c:v>9.0845214237278719E-4</c:v>
                </c:pt>
                <c:pt idx="793">
                  <c:v>9.0169303131755767E-4</c:v>
                </c:pt>
                <c:pt idx="794">
                  <c:v>9.6447969720410344E-4</c:v>
                </c:pt>
                <c:pt idx="795">
                  <c:v>9.5770715908073992E-4</c:v>
                </c:pt>
                <c:pt idx="796">
                  <c:v>8.2023531244496985E-4</c:v>
                </c:pt>
                <c:pt idx="797">
                  <c:v>1.1566183586027992E-3</c:v>
                </c:pt>
                <c:pt idx="798">
                  <c:v>1.1497914346288709E-3</c:v>
                </c:pt>
                <c:pt idx="799">
                  <c:v>9.3989725056647293E-4</c:v>
                </c:pt>
                <c:pt idx="800">
                  <c:v>1.0075369678179894E-3</c:v>
                </c:pt>
                <c:pt idx="801">
                  <c:v>1.0006558630381976E-3</c:v>
                </c:pt>
                <c:pt idx="802">
                  <c:v>9.9178453858955284E-4</c:v>
                </c:pt>
                <c:pt idx="803">
                  <c:v>1.0600062831881757E-3</c:v>
                </c:pt>
                <c:pt idx="804">
                  <c:v>1.053097438754222E-3</c:v>
                </c:pt>
                <c:pt idx="805">
                  <c:v>1.0461886665753344E-3</c:v>
                </c:pt>
                <c:pt idx="806">
                  <c:v>9.0832299198163034E-4</c:v>
                </c:pt>
                <c:pt idx="807">
                  <c:v>9.0135864651360719E-4</c:v>
                </c:pt>
                <c:pt idx="808">
                  <c:v>9.6605629665627764E-4</c:v>
                </c:pt>
                <c:pt idx="809">
                  <c:v>9.5907769801373917E-4</c:v>
                </c:pt>
                <c:pt idx="810">
                  <c:v>1.0282142927716138E-3</c:v>
                </c:pt>
                <c:pt idx="811">
                  <c:v>9.5092554148239661E-4</c:v>
                </c:pt>
                <c:pt idx="812">
                  <c:v>9.43904272462957E-4</c:v>
                </c:pt>
                <c:pt idx="813">
                  <c:v>1.2881921108846399E-3</c:v>
                </c:pt>
                <c:pt idx="814">
                  <c:v>1.0703925343998417E-3</c:v>
                </c:pt>
                <c:pt idx="815">
                  <c:v>1.0633710450274035E-3</c:v>
                </c:pt>
                <c:pt idx="816">
                  <c:v>1.638491325274582E-3</c:v>
                </c:pt>
                <c:pt idx="817">
                  <c:v>1.4860655960698911E-3</c:v>
                </c:pt>
                <c:pt idx="818">
                  <c:v>1.4789703247480601E-3</c:v>
                </c:pt>
                <c:pt idx="819">
                  <c:v>1.6272766465965829E-3</c:v>
                </c:pt>
                <c:pt idx="820">
                  <c:v>1.402506618053842E-3</c:v>
                </c:pt>
                <c:pt idx="821">
                  <c:v>1.3953674691607886E-3</c:v>
                </c:pt>
                <c:pt idx="822">
                  <c:v>1.5406769161315252E-3</c:v>
                </c:pt>
                <c:pt idx="823">
                  <c:v>1.2512685649014427E-3</c:v>
                </c:pt>
                <c:pt idx="824">
                  <c:v>1.2440549762208831E-3</c:v>
                </c:pt>
                <c:pt idx="825">
                  <c:v>1.2661292708150045E-3</c:v>
                </c:pt>
                <c:pt idx="826">
                  <c:v>1.258744879355283E-3</c:v>
                </c:pt>
                <c:pt idx="827">
                  <c:v>1.2513605693898527E-3</c:v>
                </c:pt>
                <c:pt idx="828">
                  <c:v>1.4068737600366112E-3</c:v>
                </c:pt>
                <c:pt idx="829">
                  <c:v>1.4242007666751949E-3</c:v>
                </c:pt>
                <c:pt idx="830">
                  <c:v>1.4166034290026244E-3</c:v>
                </c:pt>
                <c:pt idx="831">
                  <c:v>1.3539927210260876E-3</c:v>
                </c:pt>
                <c:pt idx="832">
                  <c:v>1.2952981353452377E-3</c:v>
                </c:pt>
                <c:pt idx="833">
                  <c:v>1.2874222612919964E-3</c:v>
                </c:pt>
                <c:pt idx="834">
                  <c:v>1.3096131683206259E-3</c:v>
                </c:pt>
                <c:pt idx="835">
                  <c:v>1.3015522509284916E-3</c:v>
                </c:pt>
                <c:pt idx="836">
                  <c:v>1.3811151723415566E-3</c:v>
                </c:pt>
                <c:pt idx="837">
                  <c:v>1.3725078861797505E-3</c:v>
                </c:pt>
                <c:pt idx="838">
                  <c:v>1.3639007090051672E-3</c:v>
                </c:pt>
                <c:pt idx="839">
                  <c:v>1.30858218198497E-3</c:v>
                </c:pt>
                <c:pt idx="840">
                  <c:v>1.3342233194451986E-3</c:v>
                </c:pt>
                <c:pt idx="841">
                  <c:v>1.325113523316932E-3</c:v>
                </c:pt>
                <c:pt idx="842">
                  <c:v>1.6975848514847059E-3</c:v>
                </c:pt>
                <c:pt idx="843">
                  <c:v>1.6878534108331453E-3</c:v>
                </c:pt>
                <c:pt idx="844">
                  <c:v>1.6781221095698779E-3</c:v>
                </c:pt>
                <c:pt idx="845">
                  <c:v>1.5861971306584475E-3</c:v>
                </c:pt>
                <c:pt idx="846">
                  <c:v>1.5757235720263644E-3</c:v>
                </c:pt>
                <c:pt idx="847">
                  <c:v>1.5652501726661416E-3</c:v>
                </c:pt>
                <c:pt idx="848">
                  <c:v>1.5986971489409341E-3</c:v>
                </c:pt>
                <c:pt idx="849">
                  <c:v>1.5431774248993737E-3</c:v>
                </c:pt>
                <c:pt idx="850">
                  <c:v>1.5319502656505237E-3</c:v>
                </c:pt>
                <c:pt idx="851">
                  <c:v>1.7912787024882766E-3</c:v>
                </c:pt>
                <c:pt idx="852">
                  <c:v>1.7368296776538244E-3</c:v>
                </c:pt>
                <c:pt idx="853">
                  <c:v>1.7239103573157785E-3</c:v>
                </c:pt>
                <c:pt idx="854">
                  <c:v>2.0625646916661968E-3</c:v>
                </c:pt>
                <c:pt idx="855">
                  <c:v>2.0490323002335686E-3</c:v>
                </c:pt>
                <c:pt idx="856">
                  <c:v>2.0355001724013419E-3</c:v>
                </c:pt>
                <c:pt idx="857">
                  <c:v>2.0394541599734915E-3</c:v>
                </c:pt>
                <c:pt idx="858">
                  <c:v>3.1559286358908666E-3</c:v>
                </c:pt>
                <c:pt idx="859">
                  <c:v>3.1407771196089191E-3</c:v>
                </c:pt>
                <c:pt idx="860">
                  <c:v>3.1256259409952903E-3</c:v>
                </c:pt>
                <c:pt idx="861">
                  <c:v>2.7662667859232968E-3</c:v>
                </c:pt>
                <c:pt idx="862">
                  <c:v>2.7504916527648967E-3</c:v>
                </c:pt>
                <c:pt idx="863">
                  <c:v>2.6627256868458275E-3</c:v>
                </c:pt>
                <c:pt idx="864">
                  <c:v>3.6881387566030563E-3</c:v>
                </c:pt>
                <c:pt idx="865">
                  <c:v>3.6707606133038416E-3</c:v>
                </c:pt>
                <c:pt idx="866">
                  <c:v>3.6533829122962973E-3</c:v>
                </c:pt>
                <c:pt idx="867">
                  <c:v>3.3529152905975718E-3</c:v>
                </c:pt>
                <c:pt idx="868">
                  <c:v>3.334215133756098E-3</c:v>
                </c:pt>
                <c:pt idx="869">
                  <c:v>4.1995032608843725E-3</c:v>
                </c:pt>
                <c:pt idx="870">
                  <c:v>4.1801652112238045E-3</c:v>
                </c:pt>
                <c:pt idx="871">
                  <c:v>4.1608277076682094E-3</c:v>
                </c:pt>
                <c:pt idx="872">
                  <c:v>4.4599183706328883E-3</c:v>
                </c:pt>
                <c:pt idx="873">
                  <c:v>4.1143919739478948E-3</c:v>
                </c:pt>
                <c:pt idx="874">
                  <c:v>5.6072076309564376E-3</c:v>
                </c:pt>
                <c:pt idx="875">
                  <c:v>5.5865828220775801E-3</c:v>
                </c:pt>
                <c:pt idx="876">
                  <c:v>6.5049622387212905E-3</c:v>
                </c:pt>
                <c:pt idx="877">
                  <c:v>7.8345073976592364E-3</c:v>
                </c:pt>
                <c:pt idx="878">
                  <c:v>7.8132267717497227E-3</c:v>
                </c:pt>
                <c:pt idx="879">
                  <c:v>7.4607604537257717E-3</c:v>
                </c:pt>
                <c:pt idx="880">
                  <c:v>7.4392173693196744E-3</c:v>
                </c:pt>
                <c:pt idx="881">
                  <c:v>5.7389896427374838E-3</c:v>
                </c:pt>
                <c:pt idx="882">
                  <c:v>7.4822604528031866E-3</c:v>
                </c:pt>
                <c:pt idx="883">
                  <c:v>7.4591239537222598E-3</c:v>
                </c:pt>
                <c:pt idx="884">
                  <c:v>7.4359882631975845E-3</c:v>
                </c:pt>
                <c:pt idx="885">
                  <c:v>7.4128533800642297E-3</c:v>
                </c:pt>
                <c:pt idx="886">
                  <c:v>7.3897193031580181E-3</c:v>
                </c:pt>
                <c:pt idx="887">
                  <c:v>7.1801874486841621E-3</c:v>
                </c:pt>
                <c:pt idx="888">
                  <c:v>7.1534592585126731E-3</c:v>
                </c:pt>
                <c:pt idx="889">
                  <c:v>7.5689571806840461E-3</c:v>
                </c:pt>
                <c:pt idx="890">
                  <c:v>1.0490756049910786E-2</c:v>
                </c:pt>
                <c:pt idx="891">
                  <c:v>1.3479529249332841E-2</c:v>
                </c:pt>
                <c:pt idx="892">
                  <c:v>1.3449725951518318E-2</c:v>
                </c:pt>
                <c:pt idx="893">
                  <c:v>1.4024411516440441E-2</c:v>
                </c:pt>
                <c:pt idx="894">
                  <c:v>1.6095437991680419E-2</c:v>
                </c:pt>
                <c:pt idx="895">
                  <c:v>1.6062471358356784E-2</c:v>
                </c:pt>
                <c:pt idx="896">
                  <c:v>1.8355166550232078E-2</c:v>
                </c:pt>
                <c:pt idx="897">
                  <c:v>2.5217358603100568E-2</c:v>
                </c:pt>
                <c:pt idx="898">
                  <c:v>2.5180785799079647E-2</c:v>
                </c:pt>
                <c:pt idx="899">
                  <c:v>2.7741566023102501E-2</c:v>
                </c:pt>
                <c:pt idx="900">
                  <c:v>2.770334654637386E-2</c:v>
                </c:pt>
                <c:pt idx="901">
                  <c:v>2.9104312455606601E-2</c:v>
                </c:pt>
                <c:pt idx="902">
                  <c:v>2.9065650908522499E-2</c:v>
                </c:pt>
                <c:pt idx="903">
                  <c:v>2.9026991971817618E-2</c:v>
                </c:pt>
                <c:pt idx="904">
                  <c:v>3.9921798994860605E-2</c:v>
                </c:pt>
                <c:pt idx="905">
                  <c:v>4.6345301153914935E-2</c:v>
                </c:pt>
                <c:pt idx="906">
                  <c:v>4.630206134487741E-2</c:v>
                </c:pt>
                <c:pt idx="907">
                  <c:v>5.125324606749139E-2</c:v>
                </c:pt>
                <c:pt idx="908">
                  <c:v>5.9493792131804231E-2</c:v>
                </c:pt>
                <c:pt idx="909">
                  <c:v>5.9448090257591714E-2</c:v>
                </c:pt>
                <c:pt idx="910">
                  <c:v>6.6757616803087227E-2</c:v>
                </c:pt>
                <c:pt idx="911">
                  <c:v>7.716783454449018E-2</c:v>
                </c:pt>
                <c:pt idx="912">
                  <c:v>7.7119328962988884E-2</c:v>
                </c:pt>
                <c:pt idx="913">
                  <c:v>9.1306433455264055E-2</c:v>
                </c:pt>
                <c:pt idx="914">
                  <c:v>0.10098108738358311</c:v>
                </c:pt>
                <c:pt idx="915">
                  <c:v>0.10093009637912807</c:v>
                </c:pt>
                <c:pt idx="916">
                  <c:v>0.11177971780567755</c:v>
                </c:pt>
                <c:pt idx="917">
                  <c:v>0.12336257484813513</c:v>
                </c:pt>
                <c:pt idx="918">
                  <c:v>0.1233097069150311</c:v>
                </c:pt>
                <c:pt idx="919">
                  <c:v>0.13370958993782173</c:v>
                </c:pt>
                <c:pt idx="920">
                  <c:v>0.16041605080774982</c:v>
                </c:pt>
                <c:pt idx="921">
                  <c:v>0.16036178059633527</c:v>
                </c:pt>
                <c:pt idx="922">
                  <c:v>0.16030751899706172</c:v>
                </c:pt>
                <c:pt idx="923">
                  <c:v>0.19356438699885886</c:v>
                </c:pt>
                <c:pt idx="924">
                  <c:v>0.19350790555583672</c:v>
                </c:pt>
                <c:pt idx="925">
                  <c:v>0.20557484394902475</c:v>
                </c:pt>
                <c:pt idx="926">
                  <c:v>0.20551729456761458</c:v>
                </c:pt>
                <c:pt idx="927">
                  <c:v>0.21657983856894111</c:v>
                </c:pt>
                <c:pt idx="928">
                  <c:v>0.21652212821628553</c:v>
                </c:pt>
                <c:pt idx="929">
                  <c:v>0.22844989704437357</c:v>
                </c:pt>
                <c:pt idx="930">
                  <c:v>0.2283929095995508</c:v>
                </c:pt>
                <c:pt idx="931">
                  <c:v>0.23757665647769624</c:v>
                </c:pt>
                <c:pt idx="932">
                  <c:v>0.23229864284684767</c:v>
                </c:pt>
                <c:pt idx="933">
                  <c:v>0.23224789714243532</c:v>
                </c:pt>
                <c:pt idx="934">
                  <c:v>0.23219716104830024</c:v>
                </c:pt>
                <c:pt idx="935">
                  <c:v>0.22209192310320217</c:v>
                </c:pt>
                <c:pt idx="936">
                  <c:v>0.22204578577791614</c:v>
                </c:pt>
                <c:pt idx="937">
                  <c:v>0.21017569655130094</c:v>
                </c:pt>
                <c:pt idx="938">
                  <c:v>0.1889831769958204</c:v>
                </c:pt>
                <c:pt idx="939">
                  <c:v>0.18894736763642</c:v>
                </c:pt>
                <c:pt idx="940">
                  <c:v>0.17131210598201527</c:v>
                </c:pt>
                <c:pt idx="941">
                  <c:v>0.17128106486383513</c:v>
                </c:pt>
                <c:pt idx="942">
                  <c:v>0.171250027991493</c:v>
                </c:pt>
                <c:pt idx="943">
                  <c:v>0.13244137117741014</c:v>
                </c:pt>
                <c:pt idx="944">
                  <c:v>0.13241976584069509</c:v>
                </c:pt>
                <c:pt idx="945">
                  <c:v>0.13239816277716751</c:v>
                </c:pt>
                <c:pt idx="946">
                  <c:v>0.12126758053213292</c:v>
                </c:pt>
                <c:pt idx="947">
                  <c:v>0.11089716026503793</c:v>
                </c:pt>
                <c:pt idx="948">
                  <c:v>0.11087995991973001</c:v>
                </c:pt>
                <c:pt idx="949">
                  <c:v>9.7751585520182663E-2</c:v>
                </c:pt>
                <c:pt idx="950">
                  <c:v>9.0400445092952461E-2</c:v>
                </c:pt>
                <c:pt idx="951">
                  <c:v>9.0387680284824828E-2</c:v>
                </c:pt>
                <c:pt idx="952">
                  <c:v>9.0374916383344911E-2</c:v>
                </c:pt>
                <c:pt idx="953">
                  <c:v>7.5471041508071032E-2</c:v>
                </c:pt>
                <c:pt idx="954">
                  <c:v>7.5460571585114461E-2</c:v>
                </c:pt>
                <c:pt idx="955">
                  <c:v>7.0185077433290943E-2</c:v>
                </c:pt>
                <c:pt idx="956">
                  <c:v>6.1695567711727656E-2</c:v>
                </c:pt>
                <c:pt idx="957">
                  <c:v>6.1686770271949777E-2</c:v>
                </c:pt>
                <c:pt idx="958">
                  <c:v>5.2800462680876896E-2</c:v>
                </c:pt>
                <c:pt idx="959">
                  <c:v>5.2792344558273176E-2</c:v>
                </c:pt>
                <c:pt idx="960">
                  <c:v>5.2784226784697609E-2</c:v>
                </c:pt>
                <c:pt idx="961">
                  <c:v>4.7568733164786971E-2</c:v>
                </c:pt>
                <c:pt idx="962">
                  <c:v>3.7442736559624976E-2</c:v>
                </c:pt>
                <c:pt idx="963">
                  <c:v>3.7435819302080793E-2</c:v>
                </c:pt>
                <c:pt idx="964">
                  <c:v>3.7428902266238961E-2</c:v>
                </c:pt>
                <c:pt idx="965">
                  <c:v>2.2558317652523318E-2</c:v>
                </c:pt>
                <c:pt idx="966">
                  <c:v>2.2551686247764619E-2</c:v>
                </c:pt>
                <c:pt idx="967">
                  <c:v>1.7126699477451355E-2</c:v>
                </c:pt>
                <c:pt idx="968">
                  <c:v>1.0729033362483842E-2</c:v>
                </c:pt>
                <c:pt idx="969">
                  <c:v>1.0722833402635452E-2</c:v>
                </c:pt>
                <c:pt idx="970">
                  <c:v>6.1430740178238267E-3</c:v>
                </c:pt>
                <c:pt idx="971">
                  <c:v>2.2514889708130604E-3</c:v>
                </c:pt>
                <c:pt idx="972">
                  <c:v>2.24579922157628E-3</c:v>
                </c:pt>
                <c:pt idx="973">
                  <c:v>1.424855862964464E-3</c:v>
                </c:pt>
                <c:pt idx="974">
                  <c:v>1.4194544866309266E-3</c:v>
                </c:pt>
                <c:pt idx="975">
                  <c:v>1.4140531496539296E-3</c:v>
                </c:pt>
                <c:pt idx="976">
                  <c:v>1.2196358927305242E-3</c:v>
                </c:pt>
                <c:pt idx="977">
                  <c:v>1.2143515102328445E-3</c:v>
                </c:pt>
                <c:pt idx="978">
                  <c:v>1.1334822507691076E-3</c:v>
                </c:pt>
                <c:pt idx="979">
                  <c:v>9.4981204027459049E-4</c:v>
                </c:pt>
                <c:pt idx="980">
                  <c:v>8.747807148395643E-4</c:v>
                </c:pt>
                <c:pt idx="981">
                  <c:v>8.6983258645122164E-4</c:v>
                </c:pt>
                <c:pt idx="982">
                  <c:v>9.4753242970108446E-4</c:v>
                </c:pt>
                <c:pt idx="983">
                  <c:v>9.7340045792294232E-4</c:v>
                </c:pt>
                <c:pt idx="984">
                  <c:v>9.6862455636225874E-4</c:v>
                </c:pt>
                <c:pt idx="985">
                  <c:v>9.4412627422094607E-4</c:v>
                </c:pt>
                <c:pt idx="986">
                  <c:v>8.2773376576800064E-4</c:v>
                </c:pt>
                <c:pt idx="987">
                  <c:v>8.231558455906742E-4</c:v>
                </c:pt>
                <c:pt idx="988">
                  <c:v>8.7969128873119633E-4</c:v>
                </c:pt>
                <c:pt idx="989">
                  <c:v>8.7526693264018999E-4</c:v>
                </c:pt>
                <c:pt idx="990">
                  <c:v>8.7084260173878731E-4</c:v>
                </c:pt>
                <c:pt idx="991">
                  <c:v>7.6307705723389322E-4</c:v>
                </c:pt>
                <c:pt idx="992">
                  <c:v>6.5768925438435802E-4</c:v>
                </c:pt>
                <c:pt idx="993">
                  <c:v>6.5344073855573635E-4</c:v>
                </c:pt>
                <c:pt idx="994">
                  <c:v>6.3812252787833357E-4</c:v>
                </c:pt>
                <c:pt idx="995">
                  <c:v>8.6787317919444153E-4</c:v>
                </c:pt>
                <c:pt idx="996">
                  <c:v>8.6377672308208132E-4</c:v>
                </c:pt>
                <c:pt idx="997">
                  <c:v>7.9956990820795445E-4</c:v>
                </c:pt>
                <c:pt idx="998">
                  <c:v>5.8373756027698634E-4</c:v>
                </c:pt>
                <c:pt idx="999">
                  <c:v>5.7981494589691028E-4</c:v>
                </c:pt>
                <c:pt idx="1000">
                  <c:v>6.0207944102808617E-4</c:v>
                </c:pt>
                <c:pt idx="1001">
                  <c:v>5.4934369623344404E-4</c:v>
                </c:pt>
                <c:pt idx="1002">
                  <c:v>5.4557635662331853E-4</c:v>
                </c:pt>
                <c:pt idx="1003">
                  <c:v>6.0658285580307645E-4</c:v>
                </c:pt>
                <c:pt idx="1004">
                  <c:v>6.997238891769484E-4</c:v>
                </c:pt>
                <c:pt idx="1005">
                  <c:v>6.9609595205574466E-4</c:v>
                </c:pt>
                <c:pt idx="1006">
                  <c:v>4.661498378326512E-4</c:v>
                </c:pt>
                <c:pt idx="1007">
                  <c:v>5.2414546885357484E-4</c:v>
                </c:pt>
                <c:pt idx="1008">
                  <c:v>5.2064733924631925E-4</c:v>
                </c:pt>
                <c:pt idx="1009">
                  <c:v>4.0545017498203474E-4</c:v>
                </c:pt>
                <c:pt idx="1010">
                  <c:v>5.3237837958934804E-4</c:v>
                </c:pt>
                <c:pt idx="1011">
                  <c:v>5.2898418243613069E-4</c:v>
                </c:pt>
                <c:pt idx="1012">
                  <c:v>5.5085016198655197E-4</c:v>
                </c:pt>
                <c:pt idx="1013">
                  <c:v>5.3962054841445403E-4</c:v>
                </c:pt>
                <c:pt idx="1014">
                  <c:v>5.3632745423700832E-4</c:v>
                </c:pt>
                <c:pt idx="1015">
                  <c:v>4.608917905780594E-4</c:v>
                </c:pt>
                <c:pt idx="1016">
                  <c:v>4.2349957114805727E-4</c:v>
                </c:pt>
                <c:pt idx="1017">
                  <c:v>4.2026259831713197E-4</c:v>
                </c:pt>
                <c:pt idx="1018">
                  <c:v>4.4357648817619407E-4</c:v>
                </c:pt>
                <c:pt idx="1019">
                  <c:v>4.4038174925095972E-4</c:v>
                </c:pt>
                <c:pt idx="1020">
                  <c:v>4.3718702266112641E-4</c:v>
                </c:pt>
                <c:pt idx="1021">
                  <c:v>4.2879778532420234E-4</c:v>
                </c:pt>
                <c:pt idx="1022">
                  <c:v>4.2564133033367029E-4</c:v>
                </c:pt>
                <c:pt idx="1023">
                  <c:v>3.5598950769365483E-4</c:v>
                </c:pt>
                <c:pt idx="1024">
                  <c:v>4.7683341250831664E-4</c:v>
                </c:pt>
                <c:pt idx="1025">
                  <c:v>4.3849114459150061E-4</c:v>
                </c:pt>
                <c:pt idx="1026">
                  <c:v>4.3540017847757111E-4</c:v>
                </c:pt>
                <c:pt idx="1027">
                  <c:v>3.6709691348174643E-4</c:v>
                </c:pt>
                <c:pt idx="1028">
                  <c:v>3.0160461147701168E-4</c:v>
                </c:pt>
                <c:pt idx="1029">
                  <c:v>2.9855233141309624E-4</c:v>
                </c:pt>
                <c:pt idx="1030">
                  <c:v>3.5726873016400223E-4</c:v>
                </c:pt>
                <c:pt idx="1031">
                  <c:v>3.5421096954585786E-4</c:v>
                </c:pt>
                <c:pt idx="1032">
                  <c:v>5.0470027480677441E-4</c:v>
                </c:pt>
                <c:pt idx="1033">
                  <c:v>5.2804360729049151E-4</c:v>
                </c:pt>
                <c:pt idx="1034">
                  <c:v>5.2500738194867361E-4</c:v>
                </c:pt>
                <c:pt idx="1035">
                  <c:v>4.2924555343106126E-4</c:v>
                </c:pt>
                <c:pt idx="1036">
                  <c:v>4.250948025742906E-4</c:v>
                </c:pt>
                <c:pt idx="1037">
                  <c:v>4.1949277617967385E-4</c:v>
                </c:pt>
                <c:pt idx="1038">
                  <c:v>4.164938691953943E-4</c:v>
                </c:pt>
                <c:pt idx="1039">
                  <c:v>4.1349497286275025E-4</c:v>
                </c:pt>
                <c:pt idx="1040">
                  <c:v>4.104960871642385E-4</c:v>
                </c:pt>
                <c:pt idx="1041">
                  <c:v>4.9671594644631401E-4</c:v>
                </c:pt>
                <c:pt idx="1042">
                  <c:v>5.2369607136182295E-4</c:v>
                </c:pt>
                <c:pt idx="1043">
                  <c:v>5.2070234969224603E-4</c:v>
                </c:pt>
                <c:pt idx="1044">
                  <c:v>4.5656149023815543E-4</c:v>
                </c:pt>
                <c:pt idx="1045">
                  <c:v>5.4232350696091882E-4</c:v>
                </c:pt>
                <c:pt idx="1046">
                  <c:v>5.3934280874115407E-4</c:v>
                </c:pt>
                <c:pt idx="1047">
                  <c:v>5.9449914250863018E-4</c:v>
                </c:pt>
                <c:pt idx="1048">
                  <c:v>5.315329531938455E-4</c:v>
                </c:pt>
                <c:pt idx="1049">
                  <c:v>5.2856261969701603E-4</c:v>
                </c:pt>
                <c:pt idx="1050">
                  <c:v>5.8406100750965607E-4</c:v>
                </c:pt>
                <c:pt idx="1051">
                  <c:v>5.1991932105567205E-4</c:v>
                </c:pt>
                <c:pt idx="1052">
                  <c:v>5.1696438389535276E-4</c:v>
                </c:pt>
                <c:pt idx="1053">
                  <c:v>5.1445283282936546E-4</c:v>
                </c:pt>
                <c:pt idx="1054">
                  <c:v>5.1061447373506599E-4</c:v>
                </c:pt>
                <c:pt idx="1055">
                  <c:v>5.0766211281778905E-4</c:v>
                </c:pt>
                <c:pt idx="1056">
                  <c:v>5.3473286986818898E-4</c:v>
                </c:pt>
                <c:pt idx="1057">
                  <c:v>5.6039652481802075E-4</c:v>
                </c:pt>
                <c:pt idx="1058">
                  <c:v>5.5744668660582131E-4</c:v>
                </c:pt>
                <c:pt idx="1059">
                  <c:v>5.5354439122030604E-4</c:v>
                </c:pt>
                <c:pt idx="1060">
                  <c:v>5.4871441057974984E-4</c:v>
                </c:pt>
                <c:pt idx="1061">
                  <c:v>5.4577975738587194E-4</c:v>
                </c:pt>
                <c:pt idx="1062">
                  <c:v>5.4284511438906508E-4</c:v>
                </c:pt>
                <c:pt idx="1063">
                  <c:v>5.4037299297751858E-4</c:v>
                </c:pt>
                <c:pt idx="1064">
                  <c:v>5.3743585567733764E-4</c:v>
                </c:pt>
                <c:pt idx="1065">
                  <c:v>6.2272330140034006E-4</c:v>
                </c:pt>
                <c:pt idx="1066">
                  <c:v>6.1978611168244876E-4</c:v>
                </c:pt>
                <c:pt idx="1067">
                  <c:v>6.1684893225815753E-4</c:v>
                </c:pt>
                <c:pt idx="1068">
                  <c:v>4.6290425743645105E-4</c:v>
                </c:pt>
                <c:pt idx="1069">
                  <c:v>4.8998527132040708E-4</c:v>
                </c:pt>
                <c:pt idx="1070">
                  <c:v>4.870682158340903E-4</c:v>
                </c:pt>
                <c:pt idx="1071">
                  <c:v>4.821000077547851E-4</c:v>
                </c:pt>
                <c:pt idx="1072">
                  <c:v>6.2461513356472777E-4</c:v>
                </c:pt>
                <c:pt idx="1073">
                  <c:v>6.2171035234205314E-4</c:v>
                </c:pt>
                <c:pt idx="1074">
                  <c:v>6.4352489093341767E-4</c:v>
                </c:pt>
                <c:pt idx="1075">
                  <c:v>6.4063966800555802E-4</c:v>
                </c:pt>
                <c:pt idx="1076">
                  <c:v>5.4740671927215438E-4</c:v>
                </c:pt>
                <c:pt idx="1077">
                  <c:v>6.2695535936165404E-4</c:v>
                </c:pt>
                <c:pt idx="1078">
                  <c:v>6.2410614286267832E-4</c:v>
                </c:pt>
                <c:pt idx="1079">
                  <c:v>6.2125693596341933E-4</c:v>
                </c:pt>
                <c:pt idx="1080">
                  <c:v>5.8695595840262073E-4</c:v>
                </c:pt>
                <c:pt idx="1081">
                  <c:v>5.8412093360091656E-4</c:v>
                </c:pt>
                <c:pt idx="1082">
                  <c:v>5.2106515479251011E-4</c:v>
                </c:pt>
                <c:pt idx="1083">
                  <c:v>5.1867487834447636E-4</c:v>
                </c:pt>
                <c:pt idx="1084">
                  <c:v>5.158562445104609E-4</c:v>
                </c:pt>
                <c:pt idx="1085">
                  <c:v>5.6808345306028117E-4</c:v>
                </c:pt>
                <c:pt idx="1086">
                  <c:v>5.6250385364853782E-4</c:v>
                </c:pt>
                <c:pt idx="1087">
                  <c:v>5.5970591352486336E-4</c:v>
                </c:pt>
                <c:pt idx="1088">
                  <c:v>5.8018586906214808E-4</c:v>
                </c:pt>
                <c:pt idx="1089">
                  <c:v>5.7461957654196397E-4</c:v>
                </c:pt>
                <c:pt idx="1090">
                  <c:v>5.7185771703602804E-4</c:v>
                </c:pt>
                <c:pt idx="1091">
                  <c:v>5.3840816827655435E-4</c:v>
                </c:pt>
                <c:pt idx="1092">
                  <c:v>5.3182758857742716E-4</c:v>
                </c:pt>
                <c:pt idx="1093">
                  <c:v>5.2910092965560338E-4</c:v>
                </c:pt>
                <c:pt idx="1094">
                  <c:v>3.883172193995723E-4</c:v>
                </c:pt>
                <c:pt idx="1095">
                  <c:v>5.1666205356754415E-4</c:v>
                </c:pt>
                <c:pt idx="1096">
                  <c:v>5.1397180370674753E-4</c:v>
                </c:pt>
                <c:pt idx="1097">
                  <c:v>5.112815621099115E-4</c:v>
                </c:pt>
                <c:pt idx="1098">
                  <c:v>5.8526653065986054E-4</c:v>
                </c:pt>
                <c:pt idx="1099">
                  <c:v>5.8259512015090213E-4</c:v>
                </c:pt>
                <c:pt idx="1100">
                  <c:v>5.74995279584961E-4</c:v>
                </c:pt>
                <c:pt idx="1101">
                  <c:v>5.7234659479758277E-4</c:v>
                </c:pt>
                <c:pt idx="1102">
                  <c:v>5.934680162670374E-4</c:v>
                </c:pt>
                <c:pt idx="1103">
                  <c:v>5.9083155396563952E-4</c:v>
                </c:pt>
                <c:pt idx="1104">
                  <c:v>4.7601479703972163E-4</c:v>
                </c:pt>
                <c:pt idx="1105">
                  <c:v>4.7341442601601773E-4</c:v>
                </c:pt>
                <c:pt idx="1106">
                  <c:v>4.9459972609348316E-4</c:v>
                </c:pt>
                <c:pt idx="1107">
                  <c:v>5.43029874587664E-4</c:v>
                </c:pt>
                <c:pt idx="1108">
                  <c:v>6.090877753884941E-4</c:v>
                </c:pt>
                <c:pt idx="1109">
                  <c:v>6.0424956417518374E-4</c:v>
                </c:pt>
                <c:pt idx="1110">
                  <c:v>6.398013447740503E-4</c:v>
                </c:pt>
                <c:pt idx="1111">
                  <c:v>5.4115625250233013E-4</c:v>
                </c:pt>
              </c:numCache>
            </c:numRef>
          </c:xVal>
          <c:yVal>
            <c:numRef>
              <c:f>Bq!$J$28:$J$1139</c:f>
              <c:numCache>
                <c:formatCode>General</c:formatCode>
                <c:ptCount val="1112"/>
                <c:pt idx="0">
                  <c:v>0</c:v>
                </c:pt>
                <c:pt idx="1">
                  <c:v>0.10000100000000023</c:v>
                </c:pt>
                <c:pt idx="2">
                  <c:v>0.20000100000000032</c:v>
                </c:pt>
                <c:pt idx="3">
                  <c:v>0.30000100000000041</c:v>
                </c:pt>
                <c:pt idx="4">
                  <c:v>0.40000000000000036</c:v>
                </c:pt>
                <c:pt idx="5">
                  <c:v>0.50000000000000044</c:v>
                </c:pt>
                <c:pt idx="6">
                  <c:v>0.60000000000000009</c:v>
                </c:pt>
                <c:pt idx="7">
                  <c:v>0.70000000000000018</c:v>
                </c:pt>
                <c:pt idx="8">
                  <c:v>0.80000000000000027</c:v>
                </c:pt>
                <c:pt idx="9">
                  <c:v>0.90000000000000036</c:v>
                </c:pt>
                <c:pt idx="10">
                  <c:v>1.0000000000000004</c:v>
                </c:pt>
                <c:pt idx="11">
                  <c:v>1.1000000000000005</c:v>
                </c:pt>
                <c:pt idx="12">
                  <c:v>1.2000000000000002</c:v>
                </c:pt>
                <c:pt idx="13">
                  <c:v>1.2999999999999998</c:v>
                </c:pt>
                <c:pt idx="14">
                  <c:v>1.3999990000000002</c:v>
                </c:pt>
                <c:pt idx="15">
                  <c:v>1.4999990000000003</c:v>
                </c:pt>
                <c:pt idx="16">
                  <c:v>1.5999990000000004</c:v>
                </c:pt>
                <c:pt idx="17">
                  <c:v>1.6999990000000005</c:v>
                </c:pt>
                <c:pt idx="18">
                  <c:v>1.7999989999999997</c:v>
                </c:pt>
                <c:pt idx="19">
                  <c:v>1.8999990000000002</c:v>
                </c:pt>
                <c:pt idx="20">
                  <c:v>1.9999989999999999</c:v>
                </c:pt>
                <c:pt idx="21">
                  <c:v>2.0999990000000004</c:v>
                </c:pt>
                <c:pt idx="22">
                  <c:v>2.199999</c:v>
                </c:pt>
                <c:pt idx="23">
                  <c:v>2.2999990000000006</c:v>
                </c:pt>
                <c:pt idx="24">
                  <c:v>2.3999980000000001</c:v>
                </c:pt>
                <c:pt idx="25">
                  <c:v>2.4999979999999997</c:v>
                </c:pt>
                <c:pt idx="26">
                  <c:v>2.5999980000000003</c:v>
                </c:pt>
                <c:pt idx="27">
                  <c:v>2.6999979999999999</c:v>
                </c:pt>
                <c:pt idx="28">
                  <c:v>2.7999980000000004</c:v>
                </c:pt>
                <c:pt idx="29">
                  <c:v>2.8999980000000001</c:v>
                </c:pt>
                <c:pt idx="30">
                  <c:v>2.9999980000000006</c:v>
                </c:pt>
                <c:pt idx="31">
                  <c:v>3.0999980000000003</c:v>
                </c:pt>
                <c:pt idx="32">
                  <c:v>3.1999980000000008</c:v>
                </c:pt>
                <c:pt idx="33">
                  <c:v>3.2999980000000004</c:v>
                </c:pt>
                <c:pt idx="34">
                  <c:v>3.3999979999999992</c:v>
                </c:pt>
                <c:pt idx="35">
                  <c:v>3.4999970000000005</c:v>
                </c:pt>
                <c:pt idx="36">
                  <c:v>3.5999970000000001</c:v>
                </c:pt>
                <c:pt idx="37">
                  <c:v>3.6999970000000006</c:v>
                </c:pt>
                <c:pt idx="38">
                  <c:v>3.7999970000000003</c:v>
                </c:pt>
                <c:pt idx="39">
                  <c:v>3.8999970000000008</c:v>
                </c:pt>
                <c:pt idx="40">
                  <c:v>3.9999970000000005</c:v>
                </c:pt>
                <c:pt idx="41">
                  <c:v>4.0999969999999992</c:v>
                </c:pt>
                <c:pt idx="42">
                  <c:v>4.1999969999999998</c:v>
                </c:pt>
                <c:pt idx="43">
                  <c:v>4.2999970000000003</c:v>
                </c:pt>
                <c:pt idx="44">
                  <c:v>4.3999969999999999</c:v>
                </c:pt>
                <c:pt idx="45">
                  <c:v>4.4999960000000003</c:v>
                </c:pt>
                <c:pt idx="46">
                  <c:v>4.5999960000000009</c:v>
                </c:pt>
                <c:pt idx="47">
                  <c:v>4.6999960000000005</c:v>
                </c:pt>
                <c:pt idx="48">
                  <c:v>4.7999959999999993</c:v>
                </c:pt>
                <c:pt idx="49">
                  <c:v>4.8999959999999998</c:v>
                </c:pt>
                <c:pt idx="50">
                  <c:v>4.9999960000000003</c:v>
                </c:pt>
                <c:pt idx="51">
                  <c:v>5.099996</c:v>
                </c:pt>
                <c:pt idx="52">
                  <c:v>5.1999959999999996</c:v>
                </c:pt>
                <c:pt idx="53">
                  <c:v>5.2999960000000002</c:v>
                </c:pt>
                <c:pt idx="54">
                  <c:v>5.3999960000000007</c:v>
                </c:pt>
                <c:pt idx="55">
                  <c:v>5.4999960000000003</c:v>
                </c:pt>
                <c:pt idx="56">
                  <c:v>5.5999949999999998</c:v>
                </c:pt>
                <c:pt idx="57">
                  <c:v>5.6999950000000004</c:v>
                </c:pt>
                <c:pt idx="58">
                  <c:v>5.799995</c:v>
                </c:pt>
                <c:pt idx="59">
                  <c:v>5.8999949999999997</c:v>
                </c:pt>
                <c:pt idx="60">
                  <c:v>5.9999949999999993</c:v>
                </c:pt>
                <c:pt idx="61">
                  <c:v>6.0999950000000007</c:v>
                </c:pt>
                <c:pt idx="62">
                  <c:v>6.1999950000000004</c:v>
                </c:pt>
                <c:pt idx="63">
                  <c:v>6.299995</c:v>
                </c:pt>
                <c:pt idx="64">
                  <c:v>6.3999950000000014</c:v>
                </c:pt>
                <c:pt idx="65">
                  <c:v>6.4999950000000011</c:v>
                </c:pt>
                <c:pt idx="66">
                  <c:v>6.5999939999999997</c:v>
                </c:pt>
                <c:pt idx="67">
                  <c:v>6.6999940000000011</c:v>
                </c:pt>
                <c:pt idx="68">
                  <c:v>6.7999940000000008</c:v>
                </c:pt>
                <c:pt idx="69">
                  <c:v>6.8999940000000004</c:v>
                </c:pt>
                <c:pt idx="70">
                  <c:v>6.999994</c:v>
                </c:pt>
                <c:pt idx="71">
                  <c:v>7.0999939999999997</c:v>
                </c:pt>
                <c:pt idx="72">
                  <c:v>7.1999940000000011</c:v>
                </c:pt>
                <c:pt idx="73">
                  <c:v>7.299993999999999</c:v>
                </c:pt>
                <c:pt idx="74">
                  <c:v>7.3999940000000004</c:v>
                </c:pt>
                <c:pt idx="75">
                  <c:v>7.499994</c:v>
                </c:pt>
                <c:pt idx="76">
                  <c:v>7.5999939999999997</c:v>
                </c:pt>
                <c:pt idx="77">
                  <c:v>7.6999930000000001</c:v>
                </c:pt>
                <c:pt idx="78">
                  <c:v>7.799990000000002</c:v>
                </c:pt>
                <c:pt idx="79">
                  <c:v>7.8999900000000016</c:v>
                </c:pt>
                <c:pt idx="80">
                  <c:v>7.9999900000000013</c:v>
                </c:pt>
                <c:pt idx="81">
                  <c:v>8.0999899999999982</c:v>
                </c:pt>
                <c:pt idx="82">
                  <c:v>8.1999899999999997</c:v>
                </c:pt>
                <c:pt idx="83">
                  <c:v>8.2999899999999975</c:v>
                </c:pt>
                <c:pt idx="84">
                  <c:v>8.399989999999999</c:v>
                </c:pt>
                <c:pt idx="85">
                  <c:v>8.4999900000000004</c:v>
                </c:pt>
                <c:pt idx="86">
                  <c:v>8.5999899999999982</c:v>
                </c:pt>
                <c:pt idx="87">
                  <c:v>8.6999899999999997</c:v>
                </c:pt>
                <c:pt idx="88">
                  <c:v>8.7999900000000011</c:v>
                </c:pt>
                <c:pt idx="89">
                  <c:v>8.899989999999999</c:v>
                </c:pt>
                <c:pt idx="90">
                  <c:v>8.9999900000000004</c:v>
                </c:pt>
                <c:pt idx="91">
                  <c:v>9.0999899999999982</c:v>
                </c:pt>
                <c:pt idx="92">
                  <c:v>9.1999899999999997</c:v>
                </c:pt>
                <c:pt idx="93">
                  <c:v>9.2999900000000011</c:v>
                </c:pt>
                <c:pt idx="94">
                  <c:v>9.399989999999999</c:v>
                </c:pt>
                <c:pt idx="95">
                  <c:v>9.4999900000000004</c:v>
                </c:pt>
                <c:pt idx="96">
                  <c:v>9.5999900000000018</c:v>
                </c:pt>
                <c:pt idx="97">
                  <c:v>9.6999899999999997</c:v>
                </c:pt>
                <c:pt idx="98">
                  <c:v>9.7999900000000011</c:v>
                </c:pt>
                <c:pt idx="99">
                  <c:v>9.899989999999999</c:v>
                </c:pt>
                <c:pt idx="100">
                  <c:v>9.9999900000000004</c:v>
                </c:pt>
                <c:pt idx="101">
                  <c:v>10.099990000000002</c:v>
                </c:pt>
                <c:pt idx="102">
                  <c:v>10.19999</c:v>
                </c:pt>
                <c:pt idx="103">
                  <c:v>10.299990000000001</c:v>
                </c:pt>
                <c:pt idx="104">
                  <c:v>10.399990000000003</c:v>
                </c:pt>
                <c:pt idx="105">
                  <c:v>10.49999</c:v>
                </c:pt>
                <c:pt idx="106">
                  <c:v>10.599989999999998</c:v>
                </c:pt>
                <c:pt idx="107">
                  <c:v>10.69999</c:v>
                </c:pt>
                <c:pt idx="108">
                  <c:v>10.799989999999998</c:v>
                </c:pt>
                <c:pt idx="109">
                  <c:v>10.899989999999999</c:v>
                </c:pt>
                <c:pt idx="110">
                  <c:v>10.99999</c:v>
                </c:pt>
                <c:pt idx="111">
                  <c:v>11.099989999999998</c:v>
                </c:pt>
                <c:pt idx="112">
                  <c:v>11.19999</c:v>
                </c:pt>
                <c:pt idx="113">
                  <c:v>11.299990000000001</c:v>
                </c:pt>
                <c:pt idx="114">
                  <c:v>11.399989999999999</c:v>
                </c:pt>
                <c:pt idx="115">
                  <c:v>11.49999</c:v>
                </c:pt>
                <c:pt idx="116">
                  <c:v>11.599989999999998</c:v>
                </c:pt>
                <c:pt idx="117">
                  <c:v>11.69999</c:v>
                </c:pt>
                <c:pt idx="118">
                  <c:v>11.799990000000001</c:v>
                </c:pt>
                <c:pt idx="119">
                  <c:v>11.899989999999999</c:v>
                </c:pt>
                <c:pt idx="120">
                  <c:v>11.99999</c:v>
                </c:pt>
                <c:pt idx="121">
                  <c:v>12.099990000000002</c:v>
                </c:pt>
                <c:pt idx="122">
                  <c:v>12.19999</c:v>
                </c:pt>
                <c:pt idx="123">
                  <c:v>12.299990000000001</c:v>
                </c:pt>
                <c:pt idx="124">
                  <c:v>12.399989999999999</c:v>
                </c:pt>
                <c:pt idx="125">
                  <c:v>12.49999</c:v>
                </c:pt>
                <c:pt idx="126">
                  <c:v>12.599990000000002</c:v>
                </c:pt>
                <c:pt idx="127">
                  <c:v>12.69999</c:v>
                </c:pt>
                <c:pt idx="128">
                  <c:v>12.799990000000001</c:v>
                </c:pt>
                <c:pt idx="129">
                  <c:v>12.899990000000003</c:v>
                </c:pt>
                <c:pt idx="130">
                  <c:v>12.99999</c:v>
                </c:pt>
                <c:pt idx="131">
                  <c:v>13.099989999999998</c:v>
                </c:pt>
                <c:pt idx="132">
                  <c:v>13.19999</c:v>
                </c:pt>
                <c:pt idx="133">
                  <c:v>13.299989999999998</c:v>
                </c:pt>
                <c:pt idx="134">
                  <c:v>13.399989999999999</c:v>
                </c:pt>
                <c:pt idx="135">
                  <c:v>13.49999</c:v>
                </c:pt>
                <c:pt idx="136">
                  <c:v>13.599989999999998</c:v>
                </c:pt>
                <c:pt idx="137">
                  <c:v>13.69999</c:v>
                </c:pt>
                <c:pt idx="138">
                  <c:v>13.799989999999998</c:v>
                </c:pt>
                <c:pt idx="139">
                  <c:v>13.899989999999999</c:v>
                </c:pt>
                <c:pt idx="140">
                  <c:v>13.99999</c:v>
                </c:pt>
                <c:pt idx="141">
                  <c:v>14.099989999999998</c:v>
                </c:pt>
                <c:pt idx="142">
                  <c:v>14.19999</c:v>
                </c:pt>
                <c:pt idx="143">
                  <c:v>14.299989999999998</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15.399989999999999</c:v>
                </c:pt>
                <c:pt idx="155">
                  <c:v>15.49999</c:v>
                </c:pt>
                <c:pt idx="156">
                  <c:v>15.599989999999998</c:v>
                </c:pt>
                <c:pt idx="157">
                  <c:v>15.69999</c:v>
                </c:pt>
                <c:pt idx="158">
                  <c:v>15.799989999999998</c:v>
                </c:pt>
                <c:pt idx="159">
                  <c:v>15.899989999999999</c:v>
                </c:pt>
                <c:pt idx="160">
                  <c:v>15.99999</c:v>
                </c:pt>
                <c:pt idx="161">
                  <c:v>16.099989999999998</c:v>
                </c:pt>
                <c:pt idx="162">
                  <c:v>16.19999</c:v>
                </c:pt>
                <c:pt idx="163">
                  <c:v>16.299989999999998</c:v>
                </c:pt>
                <c:pt idx="164">
                  <c:v>16.399989999999999</c:v>
                </c:pt>
                <c:pt idx="165">
                  <c:v>16.49999</c:v>
                </c:pt>
                <c:pt idx="166">
                  <c:v>16.599989999999998</c:v>
                </c:pt>
                <c:pt idx="167">
                  <c:v>16.69999</c:v>
                </c:pt>
                <c:pt idx="168">
                  <c:v>16.799989999999998</c:v>
                </c:pt>
                <c:pt idx="169">
                  <c:v>16.899989999999999</c:v>
                </c:pt>
                <c:pt idx="170">
                  <c:v>16.99999</c:v>
                </c:pt>
                <c:pt idx="171">
                  <c:v>17.099989999999998</c:v>
                </c:pt>
                <c:pt idx="172">
                  <c:v>17.19998</c:v>
                </c:pt>
                <c:pt idx="173">
                  <c:v>17.299979999999998</c:v>
                </c:pt>
                <c:pt idx="174">
                  <c:v>17.399979999999999</c:v>
                </c:pt>
                <c:pt idx="175">
                  <c:v>17.499979999999997</c:v>
                </c:pt>
                <c:pt idx="176">
                  <c:v>17.599979999999999</c:v>
                </c:pt>
                <c:pt idx="177">
                  <c:v>17.69998</c:v>
                </c:pt>
                <c:pt idx="178">
                  <c:v>17.799990000000001</c:v>
                </c:pt>
                <c:pt idx="179">
                  <c:v>17.899989999999999</c:v>
                </c:pt>
                <c:pt idx="180">
                  <c:v>17.99999</c:v>
                </c:pt>
                <c:pt idx="181">
                  <c:v>18.099989999999998</c:v>
                </c:pt>
                <c:pt idx="182">
                  <c:v>18.19999</c:v>
                </c:pt>
                <c:pt idx="183">
                  <c:v>18.299989999999998</c:v>
                </c:pt>
                <c:pt idx="184">
                  <c:v>18.399989999999999</c:v>
                </c:pt>
                <c:pt idx="185">
                  <c:v>18.499979999999997</c:v>
                </c:pt>
                <c:pt idx="186">
                  <c:v>18.599979999999999</c:v>
                </c:pt>
                <c:pt idx="187">
                  <c:v>18.699979999999996</c:v>
                </c:pt>
                <c:pt idx="188">
                  <c:v>18.799980000000001</c:v>
                </c:pt>
                <c:pt idx="189">
                  <c:v>18.899979999999996</c:v>
                </c:pt>
                <c:pt idx="190">
                  <c:v>18.999980000000001</c:v>
                </c:pt>
                <c:pt idx="191">
                  <c:v>19.099979999999999</c:v>
                </c:pt>
                <c:pt idx="192">
                  <c:v>19.19998</c:v>
                </c:pt>
                <c:pt idx="193">
                  <c:v>19.299979999999998</c:v>
                </c:pt>
                <c:pt idx="194">
                  <c:v>19.399979999999999</c:v>
                </c:pt>
                <c:pt idx="195">
                  <c:v>19.499979999999997</c:v>
                </c:pt>
                <c:pt idx="196">
                  <c:v>19.599979999999999</c:v>
                </c:pt>
                <c:pt idx="197">
                  <c:v>19.69998</c:v>
                </c:pt>
                <c:pt idx="198">
                  <c:v>19.799980000000001</c:v>
                </c:pt>
                <c:pt idx="199">
                  <c:v>19.899979999999999</c:v>
                </c:pt>
                <c:pt idx="200">
                  <c:v>19.999980000000001</c:v>
                </c:pt>
                <c:pt idx="201">
                  <c:v>20.099979999999999</c:v>
                </c:pt>
                <c:pt idx="202">
                  <c:v>20.19998</c:v>
                </c:pt>
                <c:pt idx="203">
                  <c:v>20.299979999999998</c:v>
                </c:pt>
                <c:pt idx="204">
                  <c:v>20.399980000000003</c:v>
                </c:pt>
                <c:pt idx="205">
                  <c:v>20.499979999999997</c:v>
                </c:pt>
                <c:pt idx="206">
                  <c:v>20.599980000000002</c:v>
                </c:pt>
                <c:pt idx="207">
                  <c:v>20.69998</c:v>
                </c:pt>
                <c:pt idx="208">
                  <c:v>20.799980000000001</c:v>
                </c:pt>
                <c:pt idx="209">
                  <c:v>20.899979999999999</c:v>
                </c:pt>
                <c:pt idx="210">
                  <c:v>20.999979999999997</c:v>
                </c:pt>
                <c:pt idx="211">
                  <c:v>21.099979999999999</c:v>
                </c:pt>
                <c:pt idx="212">
                  <c:v>21.199979999999996</c:v>
                </c:pt>
                <c:pt idx="213">
                  <c:v>21.299980000000001</c:v>
                </c:pt>
                <c:pt idx="214">
                  <c:v>21.399979999999996</c:v>
                </c:pt>
                <c:pt idx="215">
                  <c:v>21.499980000000001</c:v>
                </c:pt>
                <c:pt idx="216">
                  <c:v>21.599979999999999</c:v>
                </c:pt>
                <c:pt idx="217">
                  <c:v>21.69998</c:v>
                </c:pt>
                <c:pt idx="218">
                  <c:v>21.799979999999998</c:v>
                </c:pt>
                <c:pt idx="219">
                  <c:v>21.899979999999999</c:v>
                </c:pt>
                <c:pt idx="220">
                  <c:v>21.999979999999997</c:v>
                </c:pt>
                <c:pt idx="221">
                  <c:v>22.099979999999999</c:v>
                </c:pt>
                <c:pt idx="222">
                  <c:v>22.19998</c:v>
                </c:pt>
                <c:pt idx="223">
                  <c:v>22.299980000000001</c:v>
                </c:pt>
                <c:pt idx="224">
                  <c:v>22.399979999999999</c:v>
                </c:pt>
                <c:pt idx="225">
                  <c:v>22.499980000000001</c:v>
                </c:pt>
                <c:pt idx="226">
                  <c:v>22.599979999999999</c:v>
                </c:pt>
                <c:pt idx="227">
                  <c:v>22.69998</c:v>
                </c:pt>
                <c:pt idx="228">
                  <c:v>22.799979999999998</c:v>
                </c:pt>
                <c:pt idx="229">
                  <c:v>22.899980000000003</c:v>
                </c:pt>
                <c:pt idx="230">
                  <c:v>22.999979999999997</c:v>
                </c:pt>
                <c:pt idx="231">
                  <c:v>23.099980000000002</c:v>
                </c:pt>
                <c:pt idx="232">
                  <c:v>23.19998</c:v>
                </c:pt>
                <c:pt idx="233">
                  <c:v>23.299980000000001</c:v>
                </c:pt>
                <c:pt idx="234">
                  <c:v>23.399979999999999</c:v>
                </c:pt>
                <c:pt idx="235">
                  <c:v>23.499979999999997</c:v>
                </c:pt>
                <c:pt idx="236">
                  <c:v>23.599979999999999</c:v>
                </c:pt>
                <c:pt idx="237">
                  <c:v>23.699979999999996</c:v>
                </c:pt>
                <c:pt idx="238">
                  <c:v>23.799980000000001</c:v>
                </c:pt>
                <c:pt idx="239">
                  <c:v>23.899979999999996</c:v>
                </c:pt>
                <c:pt idx="240">
                  <c:v>23.999980000000001</c:v>
                </c:pt>
                <c:pt idx="241">
                  <c:v>24.099979999999999</c:v>
                </c:pt>
                <c:pt idx="242">
                  <c:v>24.19998</c:v>
                </c:pt>
                <c:pt idx="243">
                  <c:v>24.299979999999998</c:v>
                </c:pt>
                <c:pt idx="244">
                  <c:v>24.399979999999999</c:v>
                </c:pt>
                <c:pt idx="245">
                  <c:v>24.499979999999997</c:v>
                </c:pt>
                <c:pt idx="246">
                  <c:v>24.599979999999999</c:v>
                </c:pt>
                <c:pt idx="247">
                  <c:v>24.69998</c:v>
                </c:pt>
                <c:pt idx="248">
                  <c:v>24.799980000000001</c:v>
                </c:pt>
                <c:pt idx="249">
                  <c:v>24.899979999999999</c:v>
                </c:pt>
                <c:pt idx="250">
                  <c:v>24.999980000000001</c:v>
                </c:pt>
                <c:pt idx="251">
                  <c:v>25.099979999999999</c:v>
                </c:pt>
                <c:pt idx="252">
                  <c:v>25.19998</c:v>
                </c:pt>
                <c:pt idx="253">
                  <c:v>25.299979999999998</c:v>
                </c:pt>
                <c:pt idx="254">
                  <c:v>25.399980000000003</c:v>
                </c:pt>
                <c:pt idx="255">
                  <c:v>25.499979999999997</c:v>
                </c:pt>
                <c:pt idx="256">
                  <c:v>25.599980000000002</c:v>
                </c:pt>
                <c:pt idx="257">
                  <c:v>25.69998</c:v>
                </c:pt>
                <c:pt idx="258">
                  <c:v>25.799980000000001</c:v>
                </c:pt>
                <c:pt idx="259">
                  <c:v>25.899979999999999</c:v>
                </c:pt>
                <c:pt idx="260">
                  <c:v>25.999979999999997</c:v>
                </c:pt>
                <c:pt idx="261">
                  <c:v>26.099979999999999</c:v>
                </c:pt>
                <c:pt idx="262">
                  <c:v>26.199979999999996</c:v>
                </c:pt>
                <c:pt idx="263">
                  <c:v>26.299980000000001</c:v>
                </c:pt>
                <c:pt idx="264">
                  <c:v>26.399979999999996</c:v>
                </c:pt>
                <c:pt idx="265">
                  <c:v>26.499980000000001</c:v>
                </c:pt>
                <c:pt idx="266">
                  <c:v>26.599979999999999</c:v>
                </c:pt>
                <c:pt idx="267">
                  <c:v>26.69998</c:v>
                </c:pt>
                <c:pt idx="268">
                  <c:v>26.799979999999998</c:v>
                </c:pt>
                <c:pt idx="269">
                  <c:v>26.899979999999999</c:v>
                </c:pt>
                <c:pt idx="270">
                  <c:v>26.999979999999997</c:v>
                </c:pt>
                <c:pt idx="271">
                  <c:v>27.099979999999999</c:v>
                </c:pt>
                <c:pt idx="272">
                  <c:v>27.19998</c:v>
                </c:pt>
                <c:pt idx="273">
                  <c:v>27.299980000000001</c:v>
                </c:pt>
                <c:pt idx="274">
                  <c:v>27.399979999999999</c:v>
                </c:pt>
                <c:pt idx="275">
                  <c:v>27.499980000000001</c:v>
                </c:pt>
                <c:pt idx="276">
                  <c:v>27.599979999999999</c:v>
                </c:pt>
                <c:pt idx="277">
                  <c:v>27.69998</c:v>
                </c:pt>
                <c:pt idx="278">
                  <c:v>27.799979999999998</c:v>
                </c:pt>
                <c:pt idx="279">
                  <c:v>27.899980000000003</c:v>
                </c:pt>
                <c:pt idx="280">
                  <c:v>27.999979999999997</c:v>
                </c:pt>
                <c:pt idx="281">
                  <c:v>28.099980000000002</c:v>
                </c:pt>
                <c:pt idx="282">
                  <c:v>28.19998</c:v>
                </c:pt>
                <c:pt idx="283">
                  <c:v>28.299980000000001</c:v>
                </c:pt>
                <c:pt idx="284">
                  <c:v>28.399979999999999</c:v>
                </c:pt>
                <c:pt idx="285">
                  <c:v>28.499979999999997</c:v>
                </c:pt>
                <c:pt idx="286">
                  <c:v>28.599979999999999</c:v>
                </c:pt>
                <c:pt idx="287">
                  <c:v>28.699979999999996</c:v>
                </c:pt>
                <c:pt idx="288">
                  <c:v>28.799980000000001</c:v>
                </c:pt>
                <c:pt idx="289">
                  <c:v>28.899979999999996</c:v>
                </c:pt>
                <c:pt idx="290">
                  <c:v>28.999969999999998</c:v>
                </c:pt>
                <c:pt idx="291">
                  <c:v>29.099970000000003</c:v>
                </c:pt>
                <c:pt idx="292">
                  <c:v>29.199969999999997</c:v>
                </c:pt>
                <c:pt idx="293">
                  <c:v>29.299970000000002</c:v>
                </c:pt>
                <c:pt idx="294">
                  <c:v>29.39997</c:v>
                </c:pt>
                <c:pt idx="295">
                  <c:v>29.499970000000001</c:v>
                </c:pt>
                <c:pt idx="296">
                  <c:v>29.599969999999999</c:v>
                </c:pt>
                <c:pt idx="297">
                  <c:v>29.69997</c:v>
                </c:pt>
                <c:pt idx="298">
                  <c:v>29.799969999999998</c:v>
                </c:pt>
                <c:pt idx="299">
                  <c:v>29.89997</c:v>
                </c:pt>
                <c:pt idx="300">
                  <c:v>29.999970000000001</c:v>
                </c:pt>
                <c:pt idx="301">
                  <c:v>30.099969999999995</c:v>
                </c:pt>
                <c:pt idx="302">
                  <c:v>30.199969999999997</c:v>
                </c:pt>
                <c:pt idx="303">
                  <c:v>30.299969999999998</c:v>
                </c:pt>
                <c:pt idx="304">
                  <c:v>30.39997</c:v>
                </c:pt>
                <c:pt idx="305">
                  <c:v>30.499970000000001</c:v>
                </c:pt>
                <c:pt idx="306">
                  <c:v>30.599970000000003</c:v>
                </c:pt>
                <c:pt idx="307">
                  <c:v>30.699969999999997</c:v>
                </c:pt>
                <c:pt idx="308">
                  <c:v>30.799969999999998</c:v>
                </c:pt>
                <c:pt idx="309">
                  <c:v>30.89997</c:v>
                </c:pt>
                <c:pt idx="310">
                  <c:v>30.999970000000001</c:v>
                </c:pt>
                <c:pt idx="311">
                  <c:v>31.099969999999995</c:v>
                </c:pt>
                <c:pt idx="312">
                  <c:v>31.199970000000004</c:v>
                </c:pt>
                <c:pt idx="313">
                  <c:v>31.299969999999998</c:v>
                </c:pt>
                <c:pt idx="314">
                  <c:v>31.39997</c:v>
                </c:pt>
                <c:pt idx="315">
                  <c:v>31.499970000000001</c:v>
                </c:pt>
                <c:pt idx="316">
                  <c:v>31.599970000000003</c:v>
                </c:pt>
                <c:pt idx="317">
                  <c:v>31.699969999999997</c:v>
                </c:pt>
                <c:pt idx="318">
                  <c:v>31.799969999999998</c:v>
                </c:pt>
                <c:pt idx="319">
                  <c:v>31.89997</c:v>
                </c:pt>
                <c:pt idx="320">
                  <c:v>31.999970000000001</c:v>
                </c:pt>
                <c:pt idx="321">
                  <c:v>32.099969999999999</c:v>
                </c:pt>
                <c:pt idx="322">
                  <c:v>32.199970000000008</c:v>
                </c:pt>
                <c:pt idx="323">
                  <c:v>32.299970000000002</c:v>
                </c:pt>
                <c:pt idx="324">
                  <c:v>32.399970000000003</c:v>
                </c:pt>
                <c:pt idx="325">
                  <c:v>32.499970000000005</c:v>
                </c:pt>
                <c:pt idx="326">
                  <c:v>32.599969999999999</c:v>
                </c:pt>
                <c:pt idx="327">
                  <c:v>32.69997</c:v>
                </c:pt>
                <c:pt idx="328">
                  <c:v>32.799970000000002</c:v>
                </c:pt>
                <c:pt idx="329">
                  <c:v>32.899970000000003</c:v>
                </c:pt>
                <c:pt idx="330">
                  <c:v>32.999970000000005</c:v>
                </c:pt>
                <c:pt idx="331">
                  <c:v>33.099970000000006</c:v>
                </c:pt>
                <c:pt idx="332">
                  <c:v>33.19997</c:v>
                </c:pt>
                <c:pt idx="333">
                  <c:v>33.299970000000002</c:v>
                </c:pt>
                <c:pt idx="334">
                  <c:v>33.399970000000003</c:v>
                </c:pt>
                <c:pt idx="335">
                  <c:v>33.499970000000005</c:v>
                </c:pt>
                <c:pt idx="336">
                  <c:v>33.599969999999999</c:v>
                </c:pt>
                <c:pt idx="337">
                  <c:v>33.699970000000008</c:v>
                </c:pt>
                <c:pt idx="338">
                  <c:v>33.799970000000002</c:v>
                </c:pt>
                <c:pt idx="339">
                  <c:v>33.899970000000003</c:v>
                </c:pt>
                <c:pt idx="340">
                  <c:v>33.999970000000005</c:v>
                </c:pt>
                <c:pt idx="341">
                  <c:v>34.099970000000006</c:v>
                </c:pt>
                <c:pt idx="342">
                  <c:v>34.19997</c:v>
                </c:pt>
                <c:pt idx="343">
                  <c:v>34.299970000000002</c:v>
                </c:pt>
                <c:pt idx="344">
                  <c:v>34.399970000000003</c:v>
                </c:pt>
                <c:pt idx="345">
                  <c:v>34.499970000000005</c:v>
                </c:pt>
                <c:pt idx="346">
                  <c:v>34.599969999999999</c:v>
                </c:pt>
                <c:pt idx="347">
                  <c:v>34.699970000000008</c:v>
                </c:pt>
                <c:pt idx="348">
                  <c:v>34.799970000000002</c:v>
                </c:pt>
                <c:pt idx="349">
                  <c:v>34.899970000000003</c:v>
                </c:pt>
                <c:pt idx="350">
                  <c:v>34.999970000000005</c:v>
                </c:pt>
                <c:pt idx="351">
                  <c:v>35.099969999999999</c:v>
                </c:pt>
                <c:pt idx="352">
                  <c:v>35.19997</c:v>
                </c:pt>
                <c:pt idx="353">
                  <c:v>35.299970000000002</c:v>
                </c:pt>
                <c:pt idx="354">
                  <c:v>35.399970000000003</c:v>
                </c:pt>
                <c:pt idx="355">
                  <c:v>35.499970000000005</c:v>
                </c:pt>
                <c:pt idx="356">
                  <c:v>35.599970000000006</c:v>
                </c:pt>
                <c:pt idx="357">
                  <c:v>35.69997</c:v>
                </c:pt>
                <c:pt idx="358">
                  <c:v>35.799970000000002</c:v>
                </c:pt>
                <c:pt idx="359">
                  <c:v>35.899970000000003</c:v>
                </c:pt>
                <c:pt idx="360">
                  <c:v>35.999970000000005</c:v>
                </c:pt>
                <c:pt idx="361">
                  <c:v>36.099969999999999</c:v>
                </c:pt>
                <c:pt idx="362">
                  <c:v>36.199970000000008</c:v>
                </c:pt>
                <c:pt idx="363">
                  <c:v>36.299970000000002</c:v>
                </c:pt>
                <c:pt idx="364">
                  <c:v>36.399970000000003</c:v>
                </c:pt>
                <c:pt idx="365">
                  <c:v>36.499970000000005</c:v>
                </c:pt>
                <c:pt idx="366">
                  <c:v>36.599970000000006</c:v>
                </c:pt>
                <c:pt idx="367">
                  <c:v>36.69997</c:v>
                </c:pt>
                <c:pt idx="368">
                  <c:v>36.799970000000002</c:v>
                </c:pt>
                <c:pt idx="369">
                  <c:v>36.899970000000003</c:v>
                </c:pt>
                <c:pt idx="370">
                  <c:v>36.999970000000005</c:v>
                </c:pt>
                <c:pt idx="371">
                  <c:v>37.099969999999999</c:v>
                </c:pt>
                <c:pt idx="372">
                  <c:v>37.199970000000008</c:v>
                </c:pt>
                <c:pt idx="373">
                  <c:v>37.299970000000002</c:v>
                </c:pt>
                <c:pt idx="374">
                  <c:v>37.399970000000003</c:v>
                </c:pt>
                <c:pt idx="375">
                  <c:v>37.499970000000005</c:v>
                </c:pt>
                <c:pt idx="376">
                  <c:v>37.599969999999999</c:v>
                </c:pt>
                <c:pt idx="377">
                  <c:v>37.69997</c:v>
                </c:pt>
                <c:pt idx="378">
                  <c:v>37.799970000000002</c:v>
                </c:pt>
                <c:pt idx="379">
                  <c:v>37.899970000000003</c:v>
                </c:pt>
                <c:pt idx="380">
                  <c:v>37.999970000000005</c:v>
                </c:pt>
                <c:pt idx="381">
                  <c:v>38.099980000000002</c:v>
                </c:pt>
                <c:pt idx="382">
                  <c:v>38.199980000000011</c:v>
                </c:pt>
                <c:pt idx="383">
                  <c:v>38.299980000000005</c:v>
                </c:pt>
                <c:pt idx="384">
                  <c:v>38.399979999999999</c:v>
                </c:pt>
                <c:pt idx="385">
                  <c:v>38.499980000000001</c:v>
                </c:pt>
                <c:pt idx="386">
                  <c:v>38.599989999999998</c:v>
                </c:pt>
                <c:pt idx="387">
                  <c:v>38.699990000000007</c:v>
                </c:pt>
                <c:pt idx="388">
                  <c:v>38.799990000000008</c:v>
                </c:pt>
                <c:pt idx="389">
                  <c:v>38.899990000000003</c:v>
                </c:pt>
                <c:pt idx="390">
                  <c:v>39</c:v>
                </c:pt>
                <c:pt idx="391">
                  <c:v>39.1</c:v>
                </c:pt>
                <c:pt idx="392">
                  <c:v>39.200000000000003</c:v>
                </c:pt>
                <c:pt idx="393">
                  <c:v>39.300000000000004</c:v>
                </c:pt>
                <c:pt idx="394">
                  <c:v>39.400010000000002</c:v>
                </c:pt>
                <c:pt idx="395">
                  <c:v>39.500010000000003</c:v>
                </c:pt>
                <c:pt idx="396">
                  <c:v>39.600009999999997</c:v>
                </c:pt>
                <c:pt idx="397">
                  <c:v>39.700010000000006</c:v>
                </c:pt>
                <c:pt idx="398">
                  <c:v>39.80001</c:v>
                </c:pt>
                <c:pt idx="399">
                  <c:v>39.900020000000005</c:v>
                </c:pt>
                <c:pt idx="400">
                  <c:v>40.000019999999999</c:v>
                </c:pt>
                <c:pt idx="401">
                  <c:v>40.100020000000001</c:v>
                </c:pt>
                <c:pt idx="402">
                  <c:v>40.200020000000009</c:v>
                </c:pt>
                <c:pt idx="403">
                  <c:v>40.300030000000007</c:v>
                </c:pt>
                <c:pt idx="404">
                  <c:v>40.400030000000001</c:v>
                </c:pt>
                <c:pt idx="405">
                  <c:v>40.500030000000002</c:v>
                </c:pt>
                <c:pt idx="406">
                  <c:v>40.600029999999997</c:v>
                </c:pt>
                <c:pt idx="407">
                  <c:v>40.700040000000008</c:v>
                </c:pt>
                <c:pt idx="408">
                  <c:v>40.800040000000003</c:v>
                </c:pt>
                <c:pt idx="409">
                  <c:v>40.900040000000004</c:v>
                </c:pt>
                <c:pt idx="410">
                  <c:v>41.000039999999998</c:v>
                </c:pt>
                <c:pt idx="411">
                  <c:v>41.100040000000007</c:v>
                </c:pt>
                <c:pt idx="412">
                  <c:v>41.200050000000005</c:v>
                </c:pt>
                <c:pt idx="413">
                  <c:v>41.300050000000006</c:v>
                </c:pt>
                <c:pt idx="414">
                  <c:v>41.40005</c:v>
                </c:pt>
                <c:pt idx="415">
                  <c:v>41.500050000000002</c:v>
                </c:pt>
                <c:pt idx="416">
                  <c:v>41.600059999999999</c:v>
                </c:pt>
                <c:pt idx="417">
                  <c:v>41.700060000000008</c:v>
                </c:pt>
                <c:pt idx="418">
                  <c:v>41.800060000000002</c:v>
                </c:pt>
                <c:pt idx="419">
                  <c:v>41.900060000000003</c:v>
                </c:pt>
                <c:pt idx="420">
                  <c:v>42.000070000000001</c:v>
                </c:pt>
                <c:pt idx="421">
                  <c:v>42.100070000000002</c:v>
                </c:pt>
                <c:pt idx="422">
                  <c:v>42.200070000000004</c:v>
                </c:pt>
                <c:pt idx="423">
                  <c:v>42.300070000000005</c:v>
                </c:pt>
                <c:pt idx="424">
                  <c:v>42.400069999999999</c:v>
                </c:pt>
                <c:pt idx="425">
                  <c:v>42.500079999999997</c:v>
                </c:pt>
                <c:pt idx="426">
                  <c:v>42.600080000000005</c:v>
                </c:pt>
                <c:pt idx="427">
                  <c:v>42.700080000000007</c:v>
                </c:pt>
                <c:pt idx="428">
                  <c:v>42.800080000000001</c:v>
                </c:pt>
                <c:pt idx="429">
                  <c:v>42.900090000000006</c:v>
                </c:pt>
                <c:pt idx="430">
                  <c:v>43.00009</c:v>
                </c:pt>
                <c:pt idx="431">
                  <c:v>43.100090000000009</c:v>
                </c:pt>
                <c:pt idx="432">
                  <c:v>43.200090000000003</c:v>
                </c:pt>
                <c:pt idx="433">
                  <c:v>43.300090000000004</c:v>
                </c:pt>
                <c:pt idx="434">
                  <c:v>43.400100000000002</c:v>
                </c:pt>
                <c:pt idx="435">
                  <c:v>43.500100000000003</c:v>
                </c:pt>
                <c:pt idx="436">
                  <c:v>43.600100000000005</c:v>
                </c:pt>
                <c:pt idx="437">
                  <c:v>43.700100000000006</c:v>
                </c:pt>
                <c:pt idx="438">
                  <c:v>43.800110000000004</c:v>
                </c:pt>
                <c:pt idx="439">
                  <c:v>43.900109999999998</c:v>
                </c:pt>
                <c:pt idx="440">
                  <c:v>44.000109999999999</c:v>
                </c:pt>
                <c:pt idx="441">
                  <c:v>44.100110000000008</c:v>
                </c:pt>
                <c:pt idx="442">
                  <c:v>44.200120000000005</c:v>
                </c:pt>
                <c:pt idx="443">
                  <c:v>44.300120000000007</c:v>
                </c:pt>
                <c:pt idx="444">
                  <c:v>44.400120000000001</c:v>
                </c:pt>
                <c:pt idx="445">
                  <c:v>44.500119999999995</c:v>
                </c:pt>
                <c:pt idx="446">
                  <c:v>44.600120000000004</c:v>
                </c:pt>
                <c:pt idx="447">
                  <c:v>44.700130000000001</c:v>
                </c:pt>
                <c:pt idx="448">
                  <c:v>44.800130000000003</c:v>
                </c:pt>
                <c:pt idx="449">
                  <c:v>44.900130000000004</c:v>
                </c:pt>
                <c:pt idx="450">
                  <c:v>45.000129999999999</c:v>
                </c:pt>
                <c:pt idx="451">
                  <c:v>45.10014000000001</c:v>
                </c:pt>
                <c:pt idx="452">
                  <c:v>45.200140000000005</c:v>
                </c:pt>
                <c:pt idx="453">
                  <c:v>45.300139999999999</c:v>
                </c:pt>
                <c:pt idx="454">
                  <c:v>45.40014</c:v>
                </c:pt>
                <c:pt idx="455">
                  <c:v>45.500149999999998</c:v>
                </c:pt>
                <c:pt idx="456">
                  <c:v>45.600150000000006</c:v>
                </c:pt>
                <c:pt idx="457">
                  <c:v>45.700150000000008</c:v>
                </c:pt>
                <c:pt idx="458">
                  <c:v>45.800150000000002</c:v>
                </c:pt>
                <c:pt idx="459">
                  <c:v>45.900149999999996</c:v>
                </c:pt>
                <c:pt idx="460">
                  <c:v>46.000160000000001</c:v>
                </c:pt>
                <c:pt idx="461">
                  <c:v>46.100160000000002</c:v>
                </c:pt>
                <c:pt idx="462">
                  <c:v>46.200160000000004</c:v>
                </c:pt>
                <c:pt idx="463">
                  <c:v>46.300160000000005</c:v>
                </c:pt>
                <c:pt idx="464">
                  <c:v>46.400170000000003</c:v>
                </c:pt>
                <c:pt idx="465">
                  <c:v>46.500169999999997</c:v>
                </c:pt>
                <c:pt idx="466">
                  <c:v>46.600170000000006</c:v>
                </c:pt>
                <c:pt idx="467">
                  <c:v>46.70017</c:v>
                </c:pt>
                <c:pt idx="468">
                  <c:v>46.800170000000001</c:v>
                </c:pt>
                <c:pt idx="469">
                  <c:v>46.900179999999999</c:v>
                </c:pt>
                <c:pt idx="470">
                  <c:v>47.00018</c:v>
                </c:pt>
                <c:pt idx="471">
                  <c:v>47.100180000000009</c:v>
                </c:pt>
                <c:pt idx="472">
                  <c:v>47.200180000000003</c:v>
                </c:pt>
                <c:pt idx="473">
                  <c:v>47.300190000000001</c:v>
                </c:pt>
                <c:pt idx="474">
                  <c:v>47.400190000000002</c:v>
                </c:pt>
                <c:pt idx="475">
                  <c:v>47.500190000000003</c:v>
                </c:pt>
                <c:pt idx="476">
                  <c:v>47.600190000000005</c:v>
                </c:pt>
                <c:pt idx="477">
                  <c:v>47.700200000000002</c:v>
                </c:pt>
                <c:pt idx="478">
                  <c:v>47.800200000000004</c:v>
                </c:pt>
                <c:pt idx="479">
                  <c:v>47.900199999999998</c:v>
                </c:pt>
                <c:pt idx="480">
                  <c:v>48.000200000000007</c:v>
                </c:pt>
                <c:pt idx="481">
                  <c:v>48.100200000000001</c:v>
                </c:pt>
                <c:pt idx="482">
                  <c:v>48.200210000000006</c:v>
                </c:pt>
                <c:pt idx="483">
                  <c:v>48.30021</c:v>
                </c:pt>
                <c:pt idx="484">
                  <c:v>48.400210000000001</c:v>
                </c:pt>
                <c:pt idx="485">
                  <c:v>48.50021000000001</c:v>
                </c:pt>
                <c:pt idx="486">
                  <c:v>48.600220000000007</c:v>
                </c:pt>
                <c:pt idx="487">
                  <c:v>48.700220000000002</c:v>
                </c:pt>
                <c:pt idx="488">
                  <c:v>48.800220000000003</c:v>
                </c:pt>
                <c:pt idx="489">
                  <c:v>48.900219999999997</c:v>
                </c:pt>
                <c:pt idx="490">
                  <c:v>49.000230000000009</c:v>
                </c:pt>
                <c:pt idx="491">
                  <c:v>49.100230000000003</c:v>
                </c:pt>
                <c:pt idx="492">
                  <c:v>49.200230000000005</c:v>
                </c:pt>
                <c:pt idx="493">
                  <c:v>49.300229999999999</c:v>
                </c:pt>
                <c:pt idx="494">
                  <c:v>49.400230000000001</c:v>
                </c:pt>
                <c:pt idx="495">
                  <c:v>49.500240000000005</c:v>
                </c:pt>
                <c:pt idx="496">
                  <c:v>49.600240000000007</c:v>
                </c:pt>
                <c:pt idx="497">
                  <c:v>49.700240000000001</c:v>
                </c:pt>
                <c:pt idx="498">
                  <c:v>49.800240000000002</c:v>
                </c:pt>
                <c:pt idx="499">
                  <c:v>49.90025</c:v>
                </c:pt>
                <c:pt idx="500">
                  <c:v>50.000250000000008</c:v>
                </c:pt>
                <c:pt idx="501">
                  <c:v>50.100250000000003</c:v>
                </c:pt>
                <c:pt idx="502">
                  <c:v>50.200250000000004</c:v>
                </c:pt>
                <c:pt idx="503">
                  <c:v>50.300260000000002</c:v>
                </c:pt>
                <c:pt idx="504">
                  <c:v>50.400260000000003</c:v>
                </c:pt>
                <c:pt idx="505">
                  <c:v>50.500260000000004</c:v>
                </c:pt>
                <c:pt idx="506">
                  <c:v>50.600260000000006</c:v>
                </c:pt>
                <c:pt idx="507">
                  <c:v>50.70026</c:v>
                </c:pt>
                <c:pt idx="508">
                  <c:v>50.800269999999998</c:v>
                </c:pt>
                <c:pt idx="509">
                  <c:v>50.900269999999999</c:v>
                </c:pt>
                <c:pt idx="510">
                  <c:v>51.000270000000008</c:v>
                </c:pt>
                <c:pt idx="511">
                  <c:v>51.100270000000002</c:v>
                </c:pt>
                <c:pt idx="512">
                  <c:v>51.200280000000006</c:v>
                </c:pt>
                <c:pt idx="513">
                  <c:v>51.300280000000001</c:v>
                </c:pt>
                <c:pt idx="514">
                  <c:v>51.400279999999995</c:v>
                </c:pt>
                <c:pt idx="515">
                  <c:v>51.500280000000004</c:v>
                </c:pt>
                <c:pt idx="516">
                  <c:v>51.600280000000005</c:v>
                </c:pt>
                <c:pt idx="517">
                  <c:v>51.700290000000003</c:v>
                </c:pt>
                <c:pt idx="518">
                  <c:v>51.800290000000004</c:v>
                </c:pt>
                <c:pt idx="519">
                  <c:v>51.900290000000005</c:v>
                </c:pt>
                <c:pt idx="520">
                  <c:v>52.000290000000007</c:v>
                </c:pt>
                <c:pt idx="521">
                  <c:v>52.100300000000004</c:v>
                </c:pt>
                <c:pt idx="522">
                  <c:v>52.200299999999999</c:v>
                </c:pt>
                <c:pt idx="523">
                  <c:v>52.3003</c:v>
                </c:pt>
                <c:pt idx="524">
                  <c:v>52.400300000000009</c:v>
                </c:pt>
                <c:pt idx="525">
                  <c:v>52.500310000000006</c:v>
                </c:pt>
                <c:pt idx="526">
                  <c:v>52.600310000000007</c:v>
                </c:pt>
                <c:pt idx="527">
                  <c:v>52.700310000000002</c:v>
                </c:pt>
                <c:pt idx="528">
                  <c:v>52.800309999999996</c:v>
                </c:pt>
                <c:pt idx="529">
                  <c:v>52.900310000000005</c:v>
                </c:pt>
                <c:pt idx="530">
                  <c:v>53.000320000000002</c:v>
                </c:pt>
                <c:pt idx="531">
                  <c:v>53.100320000000004</c:v>
                </c:pt>
                <c:pt idx="532">
                  <c:v>53.200320000000005</c:v>
                </c:pt>
                <c:pt idx="533">
                  <c:v>53.300319999999999</c:v>
                </c:pt>
                <c:pt idx="534">
                  <c:v>53.400329999999997</c:v>
                </c:pt>
                <c:pt idx="535">
                  <c:v>53.500330000000005</c:v>
                </c:pt>
                <c:pt idx="536">
                  <c:v>53.60033</c:v>
                </c:pt>
                <c:pt idx="537">
                  <c:v>53.700330000000001</c:v>
                </c:pt>
                <c:pt idx="538">
                  <c:v>53.800339999999998</c:v>
                </c:pt>
                <c:pt idx="539">
                  <c:v>53.900340000000007</c:v>
                </c:pt>
                <c:pt idx="540">
                  <c:v>54.000340000000008</c:v>
                </c:pt>
                <c:pt idx="541">
                  <c:v>54.100340000000003</c:v>
                </c:pt>
                <c:pt idx="542">
                  <c:v>54.200339999999997</c:v>
                </c:pt>
                <c:pt idx="543">
                  <c:v>54.300350000000002</c:v>
                </c:pt>
                <c:pt idx="544">
                  <c:v>54.400350000000003</c:v>
                </c:pt>
                <c:pt idx="545">
                  <c:v>54.500350000000005</c:v>
                </c:pt>
                <c:pt idx="546">
                  <c:v>54.600350000000006</c:v>
                </c:pt>
                <c:pt idx="547">
                  <c:v>54.700360000000003</c:v>
                </c:pt>
                <c:pt idx="548">
                  <c:v>54.800359999999998</c:v>
                </c:pt>
                <c:pt idx="549">
                  <c:v>54.900360000000006</c:v>
                </c:pt>
                <c:pt idx="550">
                  <c:v>55.000360000000001</c:v>
                </c:pt>
                <c:pt idx="551">
                  <c:v>55.100360000000002</c:v>
                </c:pt>
                <c:pt idx="552">
                  <c:v>55.200369999999999</c:v>
                </c:pt>
                <c:pt idx="553">
                  <c:v>55.300370000000001</c:v>
                </c:pt>
                <c:pt idx="554">
                  <c:v>55.400370000000009</c:v>
                </c:pt>
                <c:pt idx="555">
                  <c:v>55.500370000000004</c:v>
                </c:pt>
                <c:pt idx="556">
                  <c:v>55.600380000000001</c:v>
                </c:pt>
                <c:pt idx="557">
                  <c:v>55.700380000000003</c:v>
                </c:pt>
                <c:pt idx="558">
                  <c:v>55.800379999999997</c:v>
                </c:pt>
                <c:pt idx="559">
                  <c:v>55.900380000000006</c:v>
                </c:pt>
                <c:pt idx="560">
                  <c:v>56.000390000000003</c:v>
                </c:pt>
                <c:pt idx="561">
                  <c:v>56.100390000000004</c:v>
                </c:pt>
                <c:pt idx="562">
                  <c:v>56.200389999999999</c:v>
                </c:pt>
                <c:pt idx="563">
                  <c:v>56.300390000000007</c:v>
                </c:pt>
                <c:pt idx="564">
                  <c:v>56.400390000000002</c:v>
                </c:pt>
                <c:pt idx="565">
                  <c:v>56.500400000000006</c:v>
                </c:pt>
                <c:pt idx="566">
                  <c:v>56.6004</c:v>
                </c:pt>
                <c:pt idx="567">
                  <c:v>56.700400000000002</c:v>
                </c:pt>
                <c:pt idx="568">
                  <c:v>56.80040000000001</c:v>
                </c:pt>
                <c:pt idx="569">
                  <c:v>56.900410000000008</c:v>
                </c:pt>
                <c:pt idx="570">
                  <c:v>57.000410000000002</c:v>
                </c:pt>
                <c:pt idx="571">
                  <c:v>57.100410000000004</c:v>
                </c:pt>
                <c:pt idx="572">
                  <c:v>57.200409999999998</c:v>
                </c:pt>
                <c:pt idx="573">
                  <c:v>57.300420000000003</c:v>
                </c:pt>
                <c:pt idx="574">
                  <c:v>57.400420000000004</c:v>
                </c:pt>
                <c:pt idx="575">
                  <c:v>57.500420000000005</c:v>
                </c:pt>
                <c:pt idx="576">
                  <c:v>57.60042</c:v>
                </c:pt>
                <c:pt idx="577">
                  <c:v>57.700420000000001</c:v>
                </c:pt>
                <c:pt idx="578">
                  <c:v>57.800429999999999</c:v>
                </c:pt>
                <c:pt idx="579">
                  <c:v>57.900430000000007</c:v>
                </c:pt>
                <c:pt idx="580">
                  <c:v>58.000430000000001</c:v>
                </c:pt>
                <c:pt idx="581">
                  <c:v>58.100430000000003</c:v>
                </c:pt>
                <c:pt idx="582">
                  <c:v>58.20044</c:v>
                </c:pt>
                <c:pt idx="583">
                  <c:v>58.300440000000009</c:v>
                </c:pt>
                <c:pt idx="584">
                  <c:v>58.400440000000003</c:v>
                </c:pt>
                <c:pt idx="585">
                  <c:v>58.500440000000005</c:v>
                </c:pt>
                <c:pt idx="586">
                  <c:v>58.600439999999999</c:v>
                </c:pt>
                <c:pt idx="587">
                  <c:v>58.700450000000004</c:v>
                </c:pt>
                <c:pt idx="588">
                  <c:v>58.800450000000005</c:v>
                </c:pt>
                <c:pt idx="589">
                  <c:v>58.900450000000006</c:v>
                </c:pt>
                <c:pt idx="590">
                  <c:v>59.000450000000001</c:v>
                </c:pt>
                <c:pt idx="591">
                  <c:v>59.100459999999998</c:v>
                </c:pt>
                <c:pt idx="592">
                  <c:v>59.20046</c:v>
                </c:pt>
                <c:pt idx="593">
                  <c:v>59.300460000000008</c:v>
                </c:pt>
                <c:pt idx="594">
                  <c:v>59.400460000000002</c:v>
                </c:pt>
                <c:pt idx="595">
                  <c:v>59.500470000000007</c:v>
                </c:pt>
                <c:pt idx="596">
                  <c:v>59.600470000000001</c:v>
                </c:pt>
                <c:pt idx="597">
                  <c:v>59.700469999999996</c:v>
                </c:pt>
                <c:pt idx="598">
                  <c:v>59.800470000000004</c:v>
                </c:pt>
                <c:pt idx="599">
                  <c:v>59.900470000000006</c:v>
                </c:pt>
                <c:pt idx="600">
                  <c:v>60.000480000000003</c:v>
                </c:pt>
                <c:pt idx="601">
                  <c:v>60.100480000000005</c:v>
                </c:pt>
                <c:pt idx="602">
                  <c:v>60.200479999999999</c:v>
                </c:pt>
                <c:pt idx="603">
                  <c:v>60.300480000000007</c:v>
                </c:pt>
                <c:pt idx="604">
                  <c:v>60.400490000000005</c:v>
                </c:pt>
                <c:pt idx="605">
                  <c:v>60.500489999999999</c:v>
                </c:pt>
                <c:pt idx="606">
                  <c:v>60.600490000000001</c:v>
                </c:pt>
                <c:pt idx="607">
                  <c:v>60.700490000000002</c:v>
                </c:pt>
                <c:pt idx="608">
                  <c:v>60.800500000000007</c:v>
                </c:pt>
                <c:pt idx="609">
                  <c:v>60.900500000000008</c:v>
                </c:pt>
                <c:pt idx="610">
                  <c:v>61.000500000000002</c:v>
                </c:pt>
                <c:pt idx="611">
                  <c:v>61.100499999999997</c:v>
                </c:pt>
                <c:pt idx="612">
                  <c:v>61.200500000000005</c:v>
                </c:pt>
                <c:pt idx="613">
                  <c:v>61.300510000000003</c:v>
                </c:pt>
                <c:pt idx="614">
                  <c:v>61.400510000000004</c:v>
                </c:pt>
                <c:pt idx="615">
                  <c:v>61.500510000000006</c:v>
                </c:pt>
                <c:pt idx="616">
                  <c:v>61.60051</c:v>
                </c:pt>
                <c:pt idx="617">
                  <c:v>61.700519999999997</c:v>
                </c:pt>
                <c:pt idx="618">
                  <c:v>61.800520000000006</c:v>
                </c:pt>
                <c:pt idx="619">
                  <c:v>61.90052</c:v>
                </c:pt>
                <c:pt idx="620">
                  <c:v>62.000520000000009</c:v>
                </c:pt>
                <c:pt idx="621">
                  <c:v>62.100530000000006</c:v>
                </c:pt>
                <c:pt idx="622">
                  <c:v>62.200530000000001</c:v>
                </c:pt>
                <c:pt idx="623">
                  <c:v>62.300530000000009</c:v>
                </c:pt>
                <c:pt idx="624">
                  <c:v>62.400530000000003</c:v>
                </c:pt>
                <c:pt idx="625">
                  <c:v>62.500529999999998</c:v>
                </c:pt>
                <c:pt idx="626">
                  <c:v>62.600539999999995</c:v>
                </c:pt>
                <c:pt idx="627">
                  <c:v>62.700540000000004</c:v>
                </c:pt>
                <c:pt idx="628">
                  <c:v>62.800539999999998</c:v>
                </c:pt>
                <c:pt idx="629">
                  <c:v>62.900540000000007</c:v>
                </c:pt>
                <c:pt idx="630">
                  <c:v>63.000550000000004</c:v>
                </c:pt>
                <c:pt idx="631">
                  <c:v>63.100549999999998</c:v>
                </c:pt>
                <c:pt idx="632">
                  <c:v>63.200550000000007</c:v>
                </c:pt>
                <c:pt idx="633">
                  <c:v>63.300550000000001</c:v>
                </c:pt>
                <c:pt idx="634">
                  <c:v>63.400549999999996</c:v>
                </c:pt>
                <c:pt idx="635">
                  <c:v>63.500560000000007</c:v>
                </c:pt>
                <c:pt idx="636">
                  <c:v>63.600560000000002</c:v>
                </c:pt>
                <c:pt idx="637">
                  <c:v>63.70056000000001</c:v>
                </c:pt>
                <c:pt idx="638">
                  <c:v>63.800560000000004</c:v>
                </c:pt>
                <c:pt idx="639">
                  <c:v>63.900570000000002</c:v>
                </c:pt>
                <c:pt idx="640">
                  <c:v>64.000569999999996</c:v>
                </c:pt>
                <c:pt idx="641">
                  <c:v>64.100570000000005</c:v>
                </c:pt>
                <c:pt idx="642">
                  <c:v>64.200570000000013</c:v>
                </c:pt>
                <c:pt idx="643">
                  <c:v>64.300580000000011</c:v>
                </c:pt>
                <c:pt idx="644">
                  <c:v>64.400580000000005</c:v>
                </c:pt>
                <c:pt idx="645">
                  <c:v>64.500579999999999</c:v>
                </c:pt>
                <c:pt idx="646">
                  <c:v>64.600579999999994</c:v>
                </c:pt>
                <c:pt idx="647">
                  <c:v>64.700580000000002</c:v>
                </c:pt>
                <c:pt idx="648">
                  <c:v>64.80059</c:v>
                </c:pt>
                <c:pt idx="649">
                  <c:v>64.900590000000008</c:v>
                </c:pt>
                <c:pt idx="650">
                  <c:v>65.000590000000003</c:v>
                </c:pt>
                <c:pt idx="651">
                  <c:v>65.100589999999997</c:v>
                </c:pt>
                <c:pt idx="652">
                  <c:v>65.200600000000009</c:v>
                </c:pt>
                <c:pt idx="653">
                  <c:v>65.300600000000003</c:v>
                </c:pt>
                <c:pt idx="654">
                  <c:v>65.400599999999997</c:v>
                </c:pt>
                <c:pt idx="655">
                  <c:v>65.500600000000006</c:v>
                </c:pt>
                <c:pt idx="656">
                  <c:v>65.600610000000003</c:v>
                </c:pt>
                <c:pt idx="657">
                  <c:v>65.700610000000012</c:v>
                </c:pt>
                <c:pt idx="658">
                  <c:v>65.800610000000006</c:v>
                </c:pt>
                <c:pt idx="659">
                  <c:v>65.90061</c:v>
                </c:pt>
                <c:pt idx="660">
                  <c:v>66.000609999999995</c:v>
                </c:pt>
                <c:pt idx="661">
                  <c:v>66.100620000000006</c:v>
                </c:pt>
                <c:pt idx="662">
                  <c:v>66.200620000000001</c:v>
                </c:pt>
                <c:pt idx="663">
                  <c:v>66.300620000000009</c:v>
                </c:pt>
                <c:pt idx="664">
                  <c:v>66.400620000000004</c:v>
                </c:pt>
                <c:pt idx="665">
                  <c:v>66.500630000000001</c:v>
                </c:pt>
                <c:pt idx="666">
                  <c:v>66.600629999999995</c:v>
                </c:pt>
                <c:pt idx="667">
                  <c:v>66.700630000000004</c:v>
                </c:pt>
                <c:pt idx="668">
                  <c:v>66.800629999999998</c:v>
                </c:pt>
                <c:pt idx="669">
                  <c:v>66.900630000000007</c:v>
                </c:pt>
                <c:pt idx="670">
                  <c:v>67.000640000000004</c:v>
                </c:pt>
                <c:pt idx="671">
                  <c:v>67.100639999999999</c:v>
                </c:pt>
                <c:pt idx="672">
                  <c:v>67.200640000000007</c:v>
                </c:pt>
                <c:pt idx="673">
                  <c:v>67.300640000000001</c:v>
                </c:pt>
                <c:pt idx="674">
                  <c:v>67.400649999999999</c:v>
                </c:pt>
                <c:pt idx="675">
                  <c:v>67.500649999999993</c:v>
                </c:pt>
                <c:pt idx="676">
                  <c:v>67.600650000000002</c:v>
                </c:pt>
                <c:pt idx="677">
                  <c:v>67.70065000000001</c:v>
                </c:pt>
                <c:pt idx="678">
                  <c:v>67.800660000000008</c:v>
                </c:pt>
                <c:pt idx="679">
                  <c:v>67.900660000000002</c:v>
                </c:pt>
                <c:pt idx="680">
                  <c:v>68.000659999999996</c:v>
                </c:pt>
                <c:pt idx="681">
                  <c:v>68.100660000000005</c:v>
                </c:pt>
                <c:pt idx="682">
                  <c:v>68.200659999999999</c:v>
                </c:pt>
                <c:pt idx="683">
                  <c:v>68.300670000000011</c:v>
                </c:pt>
                <c:pt idx="684">
                  <c:v>68.400670000000005</c:v>
                </c:pt>
                <c:pt idx="685">
                  <c:v>68.50067</c:v>
                </c:pt>
                <c:pt idx="686">
                  <c:v>68.600670000000008</c:v>
                </c:pt>
                <c:pt idx="687">
                  <c:v>68.700680000000006</c:v>
                </c:pt>
                <c:pt idx="688">
                  <c:v>68.80068</c:v>
                </c:pt>
                <c:pt idx="689">
                  <c:v>68.900680000000008</c:v>
                </c:pt>
                <c:pt idx="690">
                  <c:v>69.000680000000003</c:v>
                </c:pt>
                <c:pt idx="691">
                  <c:v>69.10069</c:v>
                </c:pt>
                <c:pt idx="692">
                  <c:v>69.200690000000009</c:v>
                </c:pt>
                <c:pt idx="693">
                  <c:v>69.300690000000003</c:v>
                </c:pt>
                <c:pt idx="694">
                  <c:v>69.400689999999997</c:v>
                </c:pt>
                <c:pt idx="695">
                  <c:v>69.500690000000006</c:v>
                </c:pt>
                <c:pt idx="696">
                  <c:v>69.600700000000003</c:v>
                </c:pt>
                <c:pt idx="697">
                  <c:v>69.700699999999998</c:v>
                </c:pt>
                <c:pt idx="698">
                  <c:v>69.800700000000006</c:v>
                </c:pt>
                <c:pt idx="699">
                  <c:v>69.900700000000001</c:v>
                </c:pt>
                <c:pt idx="700">
                  <c:v>70.000709999999998</c:v>
                </c:pt>
                <c:pt idx="701">
                  <c:v>70.100710000000007</c:v>
                </c:pt>
                <c:pt idx="702">
                  <c:v>70.200710000000001</c:v>
                </c:pt>
                <c:pt idx="703">
                  <c:v>70.300709999999995</c:v>
                </c:pt>
                <c:pt idx="704">
                  <c:v>70.400720000000007</c:v>
                </c:pt>
                <c:pt idx="705">
                  <c:v>70.500720000000001</c:v>
                </c:pt>
                <c:pt idx="706">
                  <c:v>70.60072000000001</c:v>
                </c:pt>
                <c:pt idx="707">
                  <c:v>70.700720000000004</c:v>
                </c:pt>
                <c:pt idx="708">
                  <c:v>70.800719999999998</c:v>
                </c:pt>
                <c:pt idx="709">
                  <c:v>70.900729999999996</c:v>
                </c:pt>
                <c:pt idx="710">
                  <c:v>71.000730000000004</c:v>
                </c:pt>
                <c:pt idx="711">
                  <c:v>71.100730000000013</c:v>
                </c:pt>
                <c:pt idx="712">
                  <c:v>71.200730000000007</c:v>
                </c:pt>
                <c:pt idx="713">
                  <c:v>71.300740000000005</c:v>
                </c:pt>
                <c:pt idx="714">
                  <c:v>71.400739999999999</c:v>
                </c:pt>
                <c:pt idx="715">
                  <c:v>71.500739999999993</c:v>
                </c:pt>
                <c:pt idx="716">
                  <c:v>71.600740000000002</c:v>
                </c:pt>
                <c:pt idx="717">
                  <c:v>71.70074000000001</c:v>
                </c:pt>
                <c:pt idx="718">
                  <c:v>71.800750000000008</c:v>
                </c:pt>
                <c:pt idx="719">
                  <c:v>71.900750000000002</c:v>
                </c:pt>
                <c:pt idx="720">
                  <c:v>72.000750000000011</c:v>
                </c:pt>
                <c:pt idx="721">
                  <c:v>72.100750000000005</c:v>
                </c:pt>
                <c:pt idx="722">
                  <c:v>72.200760000000002</c:v>
                </c:pt>
                <c:pt idx="723">
                  <c:v>72.300759999999997</c:v>
                </c:pt>
                <c:pt idx="724">
                  <c:v>72.400760000000005</c:v>
                </c:pt>
                <c:pt idx="725">
                  <c:v>72.50076</c:v>
                </c:pt>
                <c:pt idx="726">
                  <c:v>72.600770000000011</c:v>
                </c:pt>
                <c:pt idx="727">
                  <c:v>72.700770000000006</c:v>
                </c:pt>
                <c:pt idx="728">
                  <c:v>72.80077</c:v>
                </c:pt>
                <c:pt idx="729">
                  <c:v>72.900769999999994</c:v>
                </c:pt>
                <c:pt idx="730">
                  <c:v>73.000770000000003</c:v>
                </c:pt>
                <c:pt idx="731">
                  <c:v>73.10078</c:v>
                </c:pt>
                <c:pt idx="732">
                  <c:v>73.200780000000009</c:v>
                </c:pt>
                <c:pt idx="733">
                  <c:v>73.300780000000003</c:v>
                </c:pt>
                <c:pt idx="734">
                  <c:v>73.400779999999997</c:v>
                </c:pt>
                <c:pt idx="735">
                  <c:v>73.500789999999995</c:v>
                </c:pt>
                <c:pt idx="736">
                  <c:v>73.600790000000003</c:v>
                </c:pt>
                <c:pt idx="737">
                  <c:v>73.700789999999998</c:v>
                </c:pt>
                <c:pt idx="738">
                  <c:v>73.800790000000006</c:v>
                </c:pt>
                <c:pt idx="739">
                  <c:v>73.900800000000004</c:v>
                </c:pt>
                <c:pt idx="740">
                  <c:v>74.000800000000012</c:v>
                </c:pt>
                <c:pt idx="741">
                  <c:v>74.100800000000007</c:v>
                </c:pt>
                <c:pt idx="742">
                  <c:v>74.200800000000001</c:v>
                </c:pt>
                <c:pt idx="743">
                  <c:v>74.300799999999995</c:v>
                </c:pt>
                <c:pt idx="744">
                  <c:v>74.400809999999993</c:v>
                </c:pt>
                <c:pt idx="745">
                  <c:v>74.500810000000001</c:v>
                </c:pt>
                <c:pt idx="746">
                  <c:v>74.60081000000001</c:v>
                </c:pt>
                <c:pt idx="747">
                  <c:v>74.700810000000004</c:v>
                </c:pt>
                <c:pt idx="748">
                  <c:v>74.800820000000002</c:v>
                </c:pt>
                <c:pt idx="749">
                  <c:v>74.900819999999996</c:v>
                </c:pt>
                <c:pt idx="750">
                  <c:v>75.000820000000004</c:v>
                </c:pt>
                <c:pt idx="751">
                  <c:v>75.100819999999999</c:v>
                </c:pt>
                <c:pt idx="752">
                  <c:v>75.200820000000007</c:v>
                </c:pt>
                <c:pt idx="753">
                  <c:v>75.300830000000005</c:v>
                </c:pt>
                <c:pt idx="754">
                  <c:v>75.400829999999999</c:v>
                </c:pt>
                <c:pt idx="755">
                  <c:v>75.500830000000008</c:v>
                </c:pt>
                <c:pt idx="756">
                  <c:v>75.600830000000002</c:v>
                </c:pt>
                <c:pt idx="757">
                  <c:v>75.700839999999999</c:v>
                </c:pt>
                <c:pt idx="758">
                  <c:v>75.800840000000008</c:v>
                </c:pt>
                <c:pt idx="759">
                  <c:v>75.900840000000002</c:v>
                </c:pt>
                <c:pt idx="760">
                  <c:v>76.000840000000011</c:v>
                </c:pt>
                <c:pt idx="761">
                  <c:v>76.100850000000008</c:v>
                </c:pt>
                <c:pt idx="762">
                  <c:v>76.200850000000003</c:v>
                </c:pt>
                <c:pt idx="763">
                  <c:v>76.300849999999997</c:v>
                </c:pt>
                <c:pt idx="764">
                  <c:v>76.400850000000005</c:v>
                </c:pt>
                <c:pt idx="765">
                  <c:v>76.50085</c:v>
                </c:pt>
                <c:pt idx="766">
                  <c:v>76.600859999999997</c:v>
                </c:pt>
                <c:pt idx="767">
                  <c:v>76.700860000000006</c:v>
                </c:pt>
                <c:pt idx="768">
                  <c:v>76.80086</c:v>
                </c:pt>
                <c:pt idx="769">
                  <c:v>76.900860000000009</c:v>
                </c:pt>
                <c:pt idx="770">
                  <c:v>77.000870000000006</c:v>
                </c:pt>
                <c:pt idx="771">
                  <c:v>77.10087</c:v>
                </c:pt>
                <c:pt idx="772">
                  <c:v>77.200869999999995</c:v>
                </c:pt>
                <c:pt idx="773">
                  <c:v>77.300870000000003</c:v>
                </c:pt>
                <c:pt idx="774">
                  <c:v>77.400880000000001</c:v>
                </c:pt>
                <c:pt idx="775">
                  <c:v>77.500880000000009</c:v>
                </c:pt>
                <c:pt idx="776">
                  <c:v>77.600880000000004</c:v>
                </c:pt>
                <c:pt idx="777">
                  <c:v>77.700879999999998</c:v>
                </c:pt>
                <c:pt idx="778">
                  <c:v>77.800879999999992</c:v>
                </c:pt>
                <c:pt idx="779">
                  <c:v>77.900880000000001</c:v>
                </c:pt>
                <c:pt idx="780">
                  <c:v>78.000879999999995</c:v>
                </c:pt>
                <c:pt idx="781">
                  <c:v>78.100890000000007</c:v>
                </c:pt>
                <c:pt idx="782">
                  <c:v>78.200890000000001</c:v>
                </c:pt>
                <c:pt idx="783">
                  <c:v>78.300889999999995</c:v>
                </c:pt>
                <c:pt idx="784">
                  <c:v>78.40088999999999</c:v>
                </c:pt>
                <c:pt idx="785">
                  <c:v>78.500900000000001</c:v>
                </c:pt>
                <c:pt idx="786">
                  <c:v>78.60090000000001</c:v>
                </c:pt>
                <c:pt idx="787">
                  <c:v>78.700900000000004</c:v>
                </c:pt>
                <c:pt idx="788">
                  <c:v>78.800899999999999</c:v>
                </c:pt>
                <c:pt idx="789">
                  <c:v>78.900899999999993</c:v>
                </c:pt>
                <c:pt idx="790">
                  <c:v>79.000910000000005</c:v>
                </c:pt>
                <c:pt idx="791">
                  <c:v>79.100909999999999</c:v>
                </c:pt>
                <c:pt idx="792">
                  <c:v>79.200910000000007</c:v>
                </c:pt>
                <c:pt idx="793">
                  <c:v>79.300910000000002</c:v>
                </c:pt>
                <c:pt idx="794">
                  <c:v>79.400919999999999</c:v>
                </c:pt>
                <c:pt idx="795">
                  <c:v>79.500920000000008</c:v>
                </c:pt>
                <c:pt idx="796">
                  <c:v>79.600920000000002</c:v>
                </c:pt>
                <c:pt idx="797">
                  <c:v>79.700919999999996</c:v>
                </c:pt>
                <c:pt idx="798">
                  <c:v>79.800930000000008</c:v>
                </c:pt>
                <c:pt idx="799">
                  <c:v>79.900930000000002</c:v>
                </c:pt>
                <c:pt idx="800">
                  <c:v>80.000929999999997</c:v>
                </c:pt>
                <c:pt idx="801">
                  <c:v>80.100930000000005</c:v>
                </c:pt>
                <c:pt idx="802">
                  <c:v>80.20093</c:v>
                </c:pt>
                <c:pt idx="803">
                  <c:v>80.300940000000011</c:v>
                </c:pt>
                <c:pt idx="804">
                  <c:v>80.400940000000006</c:v>
                </c:pt>
                <c:pt idx="805">
                  <c:v>80.50094</c:v>
                </c:pt>
                <c:pt idx="806">
                  <c:v>80.600939999999994</c:v>
                </c:pt>
                <c:pt idx="807">
                  <c:v>80.700950000000006</c:v>
                </c:pt>
                <c:pt idx="808">
                  <c:v>80.800950000000014</c:v>
                </c:pt>
                <c:pt idx="809">
                  <c:v>80.900950000000009</c:v>
                </c:pt>
                <c:pt idx="810">
                  <c:v>81.000950000000003</c:v>
                </c:pt>
                <c:pt idx="811">
                  <c:v>81.100960000000015</c:v>
                </c:pt>
                <c:pt idx="812">
                  <c:v>81.200960000000009</c:v>
                </c:pt>
                <c:pt idx="813">
                  <c:v>81.300960000000003</c:v>
                </c:pt>
                <c:pt idx="814">
                  <c:v>81.400960000000012</c:v>
                </c:pt>
                <c:pt idx="815">
                  <c:v>81.500960000000006</c:v>
                </c:pt>
                <c:pt idx="816">
                  <c:v>81.600970000000004</c:v>
                </c:pt>
                <c:pt idx="817">
                  <c:v>81.700970000000012</c:v>
                </c:pt>
                <c:pt idx="818">
                  <c:v>81.800970000000007</c:v>
                </c:pt>
                <c:pt idx="819">
                  <c:v>81.900970000000001</c:v>
                </c:pt>
                <c:pt idx="820">
                  <c:v>82.000979999999998</c:v>
                </c:pt>
                <c:pt idx="821">
                  <c:v>82.100980000000007</c:v>
                </c:pt>
                <c:pt idx="822">
                  <c:v>82.200980000000001</c:v>
                </c:pt>
                <c:pt idx="823">
                  <c:v>82.30098000000001</c:v>
                </c:pt>
                <c:pt idx="824">
                  <c:v>82.400980000000004</c:v>
                </c:pt>
                <c:pt idx="825">
                  <c:v>82.500989999999987</c:v>
                </c:pt>
                <c:pt idx="826">
                  <c:v>82.60099000000001</c:v>
                </c:pt>
                <c:pt idx="827">
                  <c:v>82.700990000000004</c:v>
                </c:pt>
                <c:pt idx="828">
                  <c:v>82.800989999999999</c:v>
                </c:pt>
                <c:pt idx="829">
                  <c:v>82.900999999999996</c:v>
                </c:pt>
                <c:pt idx="830">
                  <c:v>83.000999999999991</c:v>
                </c:pt>
                <c:pt idx="831">
                  <c:v>83.101000000000013</c:v>
                </c:pt>
                <c:pt idx="832">
                  <c:v>83.201000000000008</c:v>
                </c:pt>
                <c:pt idx="833">
                  <c:v>83.301010000000005</c:v>
                </c:pt>
                <c:pt idx="834">
                  <c:v>83.401009999999999</c:v>
                </c:pt>
                <c:pt idx="835">
                  <c:v>83.501010000000008</c:v>
                </c:pt>
                <c:pt idx="836">
                  <c:v>83.601010000000016</c:v>
                </c:pt>
                <c:pt idx="837">
                  <c:v>83.701010000000011</c:v>
                </c:pt>
                <c:pt idx="838">
                  <c:v>83.801019999999994</c:v>
                </c:pt>
                <c:pt idx="839">
                  <c:v>83.901020000000003</c:v>
                </c:pt>
                <c:pt idx="840">
                  <c:v>84.001020000000011</c:v>
                </c:pt>
                <c:pt idx="841">
                  <c:v>84.101020000000005</c:v>
                </c:pt>
                <c:pt idx="842">
                  <c:v>84.201030000000003</c:v>
                </c:pt>
                <c:pt idx="843">
                  <c:v>84.301029999999997</c:v>
                </c:pt>
                <c:pt idx="844">
                  <c:v>84.401029999999992</c:v>
                </c:pt>
                <c:pt idx="845">
                  <c:v>84.501030000000014</c:v>
                </c:pt>
                <c:pt idx="846">
                  <c:v>84.601039999999998</c:v>
                </c:pt>
                <c:pt idx="847">
                  <c:v>84.701039999999992</c:v>
                </c:pt>
                <c:pt idx="848">
                  <c:v>84.80104</c:v>
                </c:pt>
                <c:pt idx="849">
                  <c:v>84.901039999999995</c:v>
                </c:pt>
                <c:pt idx="850">
                  <c:v>85.001040000000003</c:v>
                </c:pt>
                <c:pt idx="851">
                  <c:v>85.101050000000001</c:v>
                </c:pt>
                <c:pt idx="852">
                  <c:v>85.201049999999995</c:v>
                </c:pt>
                <c:pt idx="853">
                  <c:v>85.301049999999989</c:v>
                </c:pt>
                <c:pt idx="854">
                  <c:v>85.401049999999998</c:v>
                </c:pt>
                <c:pt idx="855">
                  <c:v>85.50106000000001</c:v>
                </c:pt>
                <c:pt idx="856">
                  <c:v>85.601060000000004</c:v>
                </c:pt>
                <c:pt idx="857">
                  <c:v>85.701059999999998</c:v>
                </c:pt>
                <c:pt idx="858">
                  <c:v>85.801059999999993</c:v>
                </c:pt>
                <c:pt idx="859">
                  <c:v>85.901070000000004</c:v>
                </c:pt>
                <c:pt idx="860">
                  <c:v>86.001069999999999</c:v>
                </c:pt>
                <c:pt idx="861">
                  <c:v>86.101070000000007</c:v>
                </c:pt>
                <c:pt idx="862">
                  <c:v>86.201070000000001</c:v>
                </c:pt>
                <c:pt idx="863">
                  <c:v>86.301069999999996</c:v>
                </c:pt>
                <c:pt idx="864">
                  <c:v>86.401080000000007</c:v>
                </c:pt>
                <c:pt idx="865">
                  <c:v>86.501080000000002</c:v>
                </c:pt>
                <c:pt idx="866">
                  <c:v>86.601079999999996</c:v>
                </c:pt>
                <c:pt idx="867">
                  <c:v>86.701080000000005</c:v>
                </c:pt>
                <c:pt idx="868">
                  <c:v>86.801090000000002</c:v>
                </c:pt>
                <c:pt idx="869">
                  <c:v>86.901089999999996</c:v>
                </c:pt>
                <c:pt idx="870">
                  <c:v>87.001090000000005</c:v>
                </c:pt>
                <c:pt idx="871">
                  <c:v>87.101089999999999</c:v>
                </c:pt>
                <c:pt idx="872">
                  <c:v>87.201089999999994</c:v>
                </c:pt>
                <c:pt idx="873">
                  <c:v>87.301100000000005</c:v>
                </c:pt>
                <c:pt idx="874">
                  <c:v>87.4011</c:v>
                </c:pt>
                <c:pt idx="875">
                  <c:v>87.501099999999994</c:v>
                </c:pt>
                <c:pt idx="876">
                  <c:v>87.601100000000002</c:v>
                </c:pt>
                <c:pt idx="877">
                  <c:v>87.701110000000014</c:v>
                </c:pt>
                <c:pt idx="878">
                  <c:v>87.801110000000008</c:v>
                </c:pt>
                <c:pt idx="879">
                  <c:v>87.901110000000003</c:v>
                </c:pt>
                <c:pt idx="880">
                  <c:v>88.001109999999997</c:v>
                </c:pt>
                <c:pt idx="881">
                  <c:v>88.101120000000009</c:v>
                </c:pt>
                <c:pt idx="882">
                  <c:v>88.201120000000003</c:v>
                </c:pt>
                <c:pt idx="883">
                  <c:v>88.301120000000012</c:v>
                </c:pt>
                <c:pt idx="884">
                  <c:v>88.401120000000006</c:v>
                </c:pt>
                <c:pt idx="885">
                  <c:v>88.50112</c:v>
                </c:pt>
                <c:pt idx="886">
                  <c:v>88.601130000000012</c:v>
                </c:pt>
                <c:pt idx="887">
                  <c:v>88.701130000000006</c:v>
                </c:pt>
                <c:pt idx="888">
                  <c:v>88.801130000000001</c:v>
                </c:pt>
                <c:pt idx="889">
                  <c:v>88.901130000000009</c:v>
                </c:pt>
                <c:pt idx="890">
                  <c:v>89.001140000000007</c:v>
                </c:pt>
                <c:pt idx="891">
                  <c:v>89.101140000000001</c:v>
                </c:pt>
                <c:pt idx="892">
                  <c:v>89.201140000000009</c:v>
                </c:pt>
                <c:pt idx="893">
                  <c:v>89.301140000000004</c:v>
                </c:pt>
                <c:pt idx="894">
                  <c:v>89.401149999999987</c:v>
                </c:pt>
                <c:pt idx="895">
                  <c:v>89.50115000000001</c:v>
                </c:pt>
                <c:pt idx="896">
                  <c:v>89.601150000000004</c:v>
                </c:pt>
                <c:pt idx="897">
                  <c:v>89.701149999999998</c:v>
                </c:pt>
                <c:pt idx="898">
                  <c:v>89.801150000000007</c:v>
                </c:pt>
                <c:pt idx="899">
                  <c:v>89.901160000000019</c:v>
                </c:pt>
                <c:pt idx="900">
                  <c:v>90.001160000000013</c:v>
                </c:pt>
                <c:pt idx="901">
                  <c:v>90.101160000000007</c:v>
                </c:pt>
                <c:pt idx="902">
                  <c:v>90.201160000000002</c:v>
                </c:pt>
                <c:pt idx="903">
                  <c:v>90.301169999999999</c:v>
                </c:pt>
                <c:pt idx="904">
                  <c:v>90.401170000000008</c:v>
                </c:pt>
                <c:pt idx="905">
                  <c:v>90.501170000000016</c:v>
                </c:pt>
                <c:pt idx="906">
                  <c:v>90.60117000000001</c:v>
                </c:pt>
                <c:pt idx="907">
                  <c:v>90.701170000000005</c:v>
                </c:pt>
                <c:pt idx="908">
                  <c:v>90.801180000000002</c:v>
                </c:pt>
                <c:pt idx="909">
                  <c:v>90.901180000000011</c:v>
                </c:pt>
                <c:pt idx="910">
                  <c:v>91.001180000000005</c:v>
                </c:pt>
                <c:pt idx="911">
                  <c:v>91.101180000000014</c:v>
                </c:pt>
                <c:pt idx="912">
                  <c:v>91.201189999999997</c:v>
                </c:pt>
                <c:pt idx="913">
                  <c:v>91.301189999999991</c:v>
                </c:pt>
                <c:pt idx="914">
                  <c:v>91.401190000000014</c:v>
                </c:pt>
                <c:pt idx="915">
                  <c:v>91.501190000000008</c:v>
                </c:pt>
                <c:pt idx="916">
                  <c:v>91.601199999999992</c:v>
                </c:pt>
                <c:pt idx="917">
                  <c:v>91.7012</c:v>
                </c:pt>
                <c:pt idx="918">
                  <c:v>91.801199999999994</c:v>
                </c:pt>
                <c:pt idx="919">
                  <c:v>91.901200000000003</c:v>
                </c:pt>
                <c:pt idx="920">
                  <c:v>92.001200000000011</c:v>
                </c:pt>
                <c:pt idx="921">
                  <c:v>92.101209999999995</c:v>
                </c:pt>
                <c:pt idx="922">
                  <c:v>92.201209999999989</c:v>
                </c:pt>
                <c:pt idx="923">
                  <c:v>92.301209999999998</c:v>
                </c:pt>
                <c:pt idx="924">
                  <c:v>92.401210000000006</c:v>
                </c:pt>
                <c:pt idx="925">
                  <c:v>92.501220000000004</c:v>
                </c:pt>
                <c:pt idx="926">
                  <c:v>92.601219999999998</c:v>
                </c:pt>
                <c:pt idx="927">
                  <c:v>92.701219999999992</c:v>
                </c:pt>
                <c:pt idx="928">
                  <c:v>92.801220000000015</c:v>
                </c:pt>
                <c:pt idx="929">
                  <c:v>92.901229999999998</c:v>
                </c:pt>
                <c:pt idx="930">
                  <c:v>93.001230000000007</c:v>
                </c:pt>
                <c:pt idx="931">
                  <c:v>93.101230000000001</c:v>
                </c:pt>
                <c:pt idx="932">
                  <c:v>93.201229999999995</c:v>
                </c:pt>
                <c:pt idx="933">
                  <c:v>93.301230000000018</c:v>
                </c:pt>
                <c:pt idx="934">
                  <c:v>93.401240000000001</c:v>
                </c:pt>
                <c:pt idx="935">
                  <c:v>93.501239999999996</c:v>
                </c:pt>
                <c:pt idx="936">
                  <c:v>93.601240000000004</c:v>
                </c:pt>
                <c:pt idx="937">
                  <c:v>93.701239999999999</c:v>
                </c:pt>
                <c:pt idx="938">
                  <c:v>93.801249999999996</c:v>
                </c:pt>
                <c:pt idx="939">
                  <c:v>93.901250000000005</c:v>
                </c:pt>
                <c:pt idx="940">
                  <c:v>94.001249999999999</c:v>
                </c:pt>
                <c:pt idx="941">
                  <c:v>94.101249999999993</c:v>
                </c:pt>
                <c:pt idx="942">
                  <c:v>94.201260000000005</c:v>
                </c:pt>
                <c:pt idx="943">
                  <c:v>94.301259999999999</c:v>
                </c:pt>
                <c:pt idx="944">
                  <c:v>94.401259999999994</c:v>
                </c:pt>
                <c:pt idx="945">
                  <c:v>94.501260000000002</c:v>
                </c:pt>
                <c:pt idx="946">
                  <c:v>94.601259999999996</c:v>
                </c:pt>
                <c:pt idx="947">
                  <c:v>94.701270000000008</c:v>
                </c:pt>
                <c:pt idx="948">
                  <c:v>94.801270000000002</c:v>
                </c:pt>
                <c:pt idx="949">
                  <c:v>94.901269999999997</c:v>
                </c:pt>
                <c:pt idx="950">
                  <c:v>95.001269999999991</c:v>
                </c:pt>
                <c:pt idx="951">
                  <c:v>95.101280000000003</c:v>
                </c:pt>
                <c:pt idx="952">
                  <c:v>95.201280000000011</c:v>
                </c:pt>
                <c:pt idx="953">
                  <c:v>95.301280000000006</c:v>
                </c:pt>
                <c:pt idx="954">
                  <c:v>95.40128</c:v>
                </c:pt>
                <c:pt idx="955">
                  <c:v>95.501279999999994</c:v>
                </c:pt>
                <c:pt idx="956">
                  <c:v>95.601290000000006</c:v>
                </c:pt>
                <c:pt idx="957">
                  <c:v>95.70129</c:v>
                </c:pt>
                <c:pt idx="958">
                  <c:v>95.801290000000009</c:v>
                </c:pt>
                <c:pt idx="959">
                  <c:v>95.901290000000003</c:v>
                </c:pt>
                <c:pt idx="960">
                  <c:v>96.001300000000001</c:v>
                </c:pt>
                <c:pt idx="961">
                  <c:v>96.101300000000009</c:v>
                </c:pt>
                <c:pt idx="962">
                  <c:v>96.201300000000003</c:v>
                </c:pt>
                <c:pt idx="963">
                  <c:v>96.301299999999998</c:v>
                </c:pt>
                <c:pt idx="964">
                  <c:v>96.401310000000009</c:v>
                </c:pt>
                <c:pt idx="965">
                  <c:v>96.501310000000004</c:v>
                </c:pt>
                <c:pt idx="966">
                  <c:v>96.601309999999998</c:v>
                </c:pt>
                <c:pt idx="967">
                  <c:v>96.701310000000007</c:v>
                </c:pt>
                <c:pt idx="968">
                  <c:v>96.801310000000001</c:v>
                </c:pt>
                <c:pt idx="969">
                  <c:v>96.901320000000013</c:v>
                </c:pt>
                <c:pt idx="970">
                  <c:v>97.001320000000007</c:v>
                </c:pt>
                <c:pt idx="971">
                  <c:v>97.101320000000001</c:v>
                </c:pt>
                <c:pt idx="972">
                  <c:v>97.201319999999996</c:v>
                </c:pt>
                <c:pt idx="973">
                  <c:v>97.301330000000007</c:v>
                </c:pt>
                <c:pt idx="974">
                  <c:v>97.401330000000016</c:v>
                </c:pt>
                <c:pt idx="975">
                  <c:v>97.50133000000001</c:v>
                </c:pt>
                <c:pt idx="976">
                  <c:v>97.601330000000004</c:v>
                </c:pt>
                <c:pt idx="977">
                  <c:v>97.701300000000003</c:v>
                </c:pt>
                <c:pt idx="978">
                  <c:v>97.801300000000012</c:v>
                </c:pt>
                <c:pt idx="979">
                  <c:v>97.901300000000006</c:v>
                </c:pt>
                <c:pt idx="980">
                  <c:v>98.001300000000001</c:v>
                </c:pt>
                <c:pt idx="981">
                  <c:v>98.101299999999995</c:v>
                </c:pt>
                <c:pt idx="982">
                  <c:v>98.201299999999989</c:v>
                </c:pt>
                <c:pt idx="983">
                  <c:v>98.301299999999998</c:v>
                </c:pt>
                <c:pt idx="984">
                  <c:v>98.40140000000001</c:v>
                </c:pt>
                <c:pt idx="985">
                  <c:v>98.501400000000004</c:v>
                </c:pt>
                <c:pt idx="986">
                  <c:v>98.601399999999998</c:v>
                </c:pt>
                <c:pt idx="987">
                  <c:v>98.701399999999992</c:v>
                </c:pt>
                <c:pt idx="988">
                  <c:v>98.801400000000001</c:v>
                </c:pt>
                <c:pt idx="989">
                  <c:v>98.901399999999995</c:v>
                </c:pt>
                <c:pt idx="990">
                  <c:v>99.001400000000004</c:v>
                </c:pt>
                <c:pt idx="991">
                  <c:v>99.101400000000012</c:v>
                </c:pt>
                <c:pt idx="992">
                  <c:v>99.201400000000007</c:v>
                </c:pt>
                <c:pt idx="993">
                  <c:v>99.301400000000001</c:v>
                </c:pt>
                <c:pt idx="994">
                  <c:v>99.40140000000001</c:v>
                </c:pt>
                <c:pt idx="995">
                  <c:v>99.501400000000004</c:v>
                </c:pt>
                <c:pt idx="996">
                  <c:v>99.601399999999998</c:v>
                </c:pt>
                <c:pt idx="997">
                  <c:v>99.701399999999992</c:v>
                </c:pt>
                <c:pt idx="998">
                  <c:v>99.801400000000015</c:v>
                </c:pt>
                <c:pt idx="999">
                  <c:v>99.90140000000001</c:v>
                </c:pt>
                <c:pt idx="1000">
                  <c:v>100.0014</c:v>
                </c:pt>
                <c:pt idx="1001">
                  <c:v>100.1014</c:v>
                </c:pt>
                <c:pt idx="1002">
                  <c:v>100.20140000000001</c:v>
                </c:pt>
                <c:pt idx="1003">
                  <c:v>100.3014</c:v>
                </c:pt>
                <c:pt idx="1004">
                  <c:v>100.4014</c:v>
                </c:pt>
                <c:pt idx="1005">
                  <c:v>100.5014</c:v>
                </c:pt>
                <c:pt idx="1006">
                  <c:v>100.6014</c:v>
                </c:pt>
                <c:pt idx="1007">
                  <c:v>100.70140000000001</c:v>
                </c:pt>
                <c:pt idx="1008">
                  <c:v>100.80140000000002</c:v>
                </c:pt>
                <c:pt idx="1009">
                  <c:v>100.90140000000001</c:v>
                </c:pt>
                <c:pt idx="1010">
                  <c:v>101.0014</c:v>
                </c:pt>
                <c:pt idx="1011">
                  <c:v>101.1014</c:v>
                </c:pt>
                <c:pt idx="1012">
                  <c:v>101.20139999999999</c:v>
                </c:pt>
                <c:pt idx="1013">
                  <c:v>101.3014</c:v>
                </c:pt>
                <c:pt idx="1014">
                  <c:v>101.4014</c:v>
                </c:pt>
                <c:pt idx="1015">
                  <c:v>101.5014</c:v>
                </c:pt>
                <c:pt idx="1016">
                  <c:v>101.60140000000001</c:v>
                </c:pt>
                <c:pt idx="1017">
                  <c:v>101.70140000000001</c:v>
                </c:pt>
                <c:pt idx="1018">
                  <c:v>101.8014</c:v>
                </c:pt>
                <c:pt idx="1019">
                  <c:v>101.90140000000001</c:v>
                </c:pt>
                <c:pt idx="1020">
                  <c:v>102.0014</c:v>
                </c:pt>
                <c:pt idx="1021">
                  <c:v>102.1014</c:v>
                </c:pt>
                <c:pt idx="1022">
                  <c:v>102.20139999999999</c:v>
                </c:pt>
                <c:pt idx="1023">
                  <c:v>102.30140000000002</c:v>
                </c:pt>
                <c:pt idx="1024">
                  <c:v>102.40140000000001</c:v>
                </c:pt>
                <c:pt idx="1025">
                  <c:v>102.5014</c:v>
                </c:pt>
                <c:pt idx="1026">
                  <c:v>102.6014</c:v>
                </c:pt>
                <c:pt idx="1027">
                  <c:v>102.70140000000001</c:v>
                </c:pt>
                <c:pt idx="1028">
                  <c:v>102.80149999999999</c:v>
                </c:pt>
                <c:pt idx="1029">
                  <c:v>102.9015</c:v>
                </c:pt>
                <c:pt idx="1030">
                  <c:v>103.00150000000001</c:v>
                </c:pt>
                <c:pt idx="1031">
                  <c:v>103.1015</c:v>
                </c:pt>
                <c:pt idx="1032">
                  <c:v>103.20150000000001</c:v>
                </c:pt>
                <c:pt idx="1033">
                  <c:v>103.3015</c:v>
                </c:pt>
                <c:pt idx="1034">
                  <c:v>103.4015</c:v>
                </c:pt>
                <c:pt idx="1035">
                  <c:v>103.50150000000001</c:v>
                </c:pt>
                <c:pt idx="1036">
                  <c:v>103.6015</c:v>
                </c:pt>
                <c:pt idx="1037">
                  <c:v>103.7015</c:v>
                </c:pt>
                <c:pt idx="1038">
                  <c:v>103.80150000000002</c:v>
                </c:pt>
                <c:pt idx="1039">
                  <c:v>103.90150000000001</c:v>
                </c:pt>
                <c:pt idx="1040">
                  <c:v>104.00150000000001</c:v>
                </c:pt>
                <c:pt idx="1041">
                  <c:v>104.1015</c:v>
                </c:pt>
                <c:pt idx="1042">
                  <c:v>104.2015</c:v>
                </c:pt>
                <c:pt idx="1043">
                  <c:v>104.3015</c:v>
                </c:pt>
                <c:pt idx="1044">
                  <c:v>104.4015</c:v>
                </c:pt>
                <c:pt idx="1045">
                  <c:v>104.50149999999999</c:v>
                </c:pt>
                <c:pt idx="1046">
                  <c:v>104.6015</c:v>
                </c:pt>
                <c:pt idx="1047">
                  <c:v>104.70150000000001</c:v>
                </c:pt>
                <c:pt idx="1048">
                  <c:v>104.8015</c:v>
                </c:pt>
                <c:pt idx="1049">
                  <c:v>104.90150000000001</c:v>
                </c:pt>
                <c:pt idx="1050">
                  <c:v>105.00150000000001</c:v>
                </c:pt>
                <c:pt idx="1051">
                  <c:v>105.1015</c:v>
                </c:pt>
                <c:pt idx="1052">
                  <c:v>105.2015</c:v>
                </c:pt>
                <c:pt idx="1053">
                  <c:v>105.30149999999999</c:v>
                </c:pt>
                <c:pt idx="1054">
                  <c:v>105.4015</c:v>
                </c:pt>
                <c:pt idx="1055">
                  <c:v>105.50150000000001</c:v>
                </c:pt>
                <c:pt idx="1056">
                  <c:v>105.6015</c:v>
                </c:pt>
                <c:pt idx="1057">
                  <c:v>105.70150000000001</c:v>
                </c:pt>
                <c:pt idx="1058">
                  <c:v>105.8015</c:v>
                </c:pt>
                <c:pt idx="1059">
                  <c:v>105.9015</c:v>
                </c:pt>
                <c:pt idx="1060">
                  <c:v>106.00150000000001</c:v>
                </c:pt>
                <c:pt idx="1061">
                  <c:v>106.1015</c:v>
                </c:pt>
                <c:pt idx="1062">
                  <c:v>106.2015</c:v>
                </c:pt>
                <c:pt idx="1063">
                  <c:v>106.30150000000002</c:v>
                </c:pt>
                <c:pt idx="1064">
                  <c:v>106.40150000000001</c:v>
                </c:pt>
                <c:pt idx="1065">
                  <c:v>106.50150000000001</c:v>
                </c:pt>
                <c:pt idx="1066">
                  <c:v>106.6015</c:v>
                </c:pt>
                <c:pt idx="1067">
                  <c:v>106.7015</c:v>
                </c:pt>
                <c:pt idx="1068">
                  <c:v>106.8015</c:v>
                </c:pt>
                <c:pt idx="1069">
                  <c:v>106.9015</c:v>
                </c:pt>
                <c:pt idx="1070">
                  <c:v>107.00149999999999</c:v>
                </c:pt>
                <c:pt idx="1071">
                  <c:v>107.1016</c:v>
                </c:pt>
                <c:pt idx="1072">
                  <c:v>107.2016</c:v>
                </c:pt>
                <c:pt idx="1073">
                  <c:v>107.30160000000001</c:v>
                </c:pt>
                <c:pt idx="1074">
                  <c:v>107.4016</c:v>
                </c:pt>
                <c:pt idx="1075">
                  <c:v>107.5016</c:v>
                </c:pt>
                <c:pt idx="1076">
                  <c:v>107.6016</c:v>
                </c:pt>
                <c:pt idx="1077">
                  <c:v>107.7016</c:v>
                </c:pt>
                <c:pt idx="1078">
                  <c:v>107.80160000000001</c:v>
                </c:pt>
                <c:pt idx="1079">
                  <c:v>107.90160000000002</c:v>
                </c:pt>
                <c:pt idx="1080">
                  <c:v>108.00160000000001</c:v>
                </c:pt>
                <c:pt idx="1081">
                  <c:v>108.1016</c:v>
                </c:pt>
                <c:pt idx="1082">
                  <c:v>108.2016</c:v>
                </c:pt>
                <c:pt idx="1083">
                  <c:v>108.30159999999999</c:v>
                </c:pt>
                <c:pt idx="1084">
                  <c:v>108.4016</c:v>
                </c:pt>
                <c:pt idx="1085">
                  <c:v>108.5016</c:v>
                </c:pt>
                <c:pt idx="1086">
                  <c:v>108.60159999999999</c:v>
                </c:pt>
                <c:pt idx="1087">
                  <c:v>108.70160000000001</c:v>
                </c:pt>
                <c:pt idx="1088">
                  <c:v>108.80160000000001</c:v>
                </c:pt>
                <c:pt idx="1089">
                  <c:v>108.9016</c:v>
                </c:pt>
                <c:pt idx="1090">
                  <c:v>109.00160000000001</c:v>
                </c:pt>
                <c:pt idx="1091">
                  <c:v>109.1016</c:v>
                </c:pt>
                <c:pt idx="1092">
                  <c:v>109.2016</c:v>
                </c:pt>
                <c:pt idx="1093">
                  <c:v>109.30159999999999</c:v>
                </c:pt>
                <c:pt idx="1094">
                  <c:v>109.40159999999999</c:v>
                </c:pt>
                <c:pt idx="1095">
                  <c:v>109.50160000000001</c:v>
                </c:pt>
                <c:pt idx="1096">
                  <c:v>109.6016</c:v>
                </c:pt>
                <c:pt idx="1097">
                  <c:v>109.7016</c:v>
                </c:pt>
                <c:pt idx="1098">
                  <c:v>109.80160000000001</c:v>
                </c:pt>
                <c:pt idx="1099">
                  <c:v>109.9016</c:v>
                </c:pt>
                <c:pt idx="1100">
                  <c:v>110.0016</c:v>
                </c:pt>
                <c:pt idx="1101">
                  <c:v>110.1016</c:v>
                </c:pt>
                <c:pt idx="1102">
                  <c:v>110.2016</c:v>
                </c:pt>
                <c:pt idx="1103">
                  <c:v>110.30160000000001</c:v>
                </c:pt>
                <c:pt idx="1104">
                  <c:v>110.40160000000002</c:v>
                </c:pt>
                <c:pt idx="1105">
                  <c:v>110.50160000000001</c:v>
                </c:pt>
                <c:pt idx="1106">
                  <c:v>110.6016</c:v>
                </c:pt>
                <c:pt idx="1107">
                  <c:v>110.7016</c:v>
                </c:pt>
                <c:pt idx="1108">
                  <c:v>110.80000000000001</c:v>
                </c:pt>
                <c:pt idx="1109">
                  <c:v>110.9</c:v>
                </c:pt>
                <c:pt idx="1110">
                  <c:v>111</c:v>
                </c:pt>
                <c:pt idx="1111">
                  <c:v>111.10000000000001</c:v>
                </c:pt>
              </c:numCache>
            </c:numRef>
          </c:yVal>
          <c:smooth val="0"/>
          <c:extLst>
            <c:ext xmlns:c16="http://schemas.microsoft.com/office/drawing/2014/chart" uri="{C3380CC4-5D6E-409C-BE32-E72D297353CC}">
              <c16:uniqueId val="{00000001-C851-4C9C-AE49-1AC491CCFA15}"/>
            </c:ext>
          </c:extLst>
        </c:ser>
        <c:ser>
          <c:idx val="3"/>
          <c:order val="5"/>
          <c:tx>
            <c:v>4c_f</c:v>
          </c:tx>
          <c:spPr>
            <a:ln w="12700" cap="rnd">
              <a:solidFill>
                <a:srgbClr val="0070C0"/>
              </a:solidFill>
              <a:round/>
            </a:ln>
            <a:effectLst/>
          </c:spPr>
          <c:marker>
            <c:symbol val="none"/>
          </c:marker>
          <c:xVal>
            <c:numRef>
              <c:f>Bq!$N$25:$N$1140</c:f>
              <c:numCache>
                <c:formatCode>General</c:formatCode>
                <c:ptCount val="1116"/>
                <c:pt idx="0">
                  <c:v>2.3354009695367496E-3</c:v>
                </c:pt>
                <c:pt idx="1">
                  <c:v>2.3346467790945282E-3</c:v>
                </c:pt>
                <c:pt idx="2">
                  <c:v>1.0349809192872709E-3</c:v>
                </c:pt>
                <c:pt idx="3">
                  <c:v>6.2747302404755E-4</c:v>
                </c:pt>
                <c:pt idx="4">
                  <c:v>6.2741863436739155E-4</c:v>
                </c:pt>
                <c:pt idx="5">
                  <c:v>4.3272316895944353E-4</c:v>
                </c:pt>
                <c:pt idx="6">
                  <c:v>4.3269732243491336E-4</c:v>
                </c:pt>
                <c:pt idx="7">
                  <c:v>3.2383985197489675E-4</c:v>
                </c:pt>
                <c:pt idx="8">
                  <c:v>2.5874508126796312E-4</c:v>
                </c:pt>
                <c:pt idx="9">
                  <c:v>2.5873585125827379E-4</c:v>
                </c:pt>
                <c:pt idx="10">
                  <c:v>-5.5241493274030751E-6</c:v>
                </c:pt>
                <c:pt idx="11">
                  <c:v>1.6141021930358551E-4</c:v>
                </c:pt>
                <c:pt idx="12">
                  <c:v>1.6140663180702096E-4</c:v>
                </c:pt>
                <c:pt idx="13">
                  <c:v>1.6140304594086747E-4</c:v>
                </c:pt>
                <c:pt idx="14">
                  <c:v>1.4159987944450126E-4</c:v>
                </c:pt>
                <c:pt idx="15">
                  <c:v>1.4159712190305783E-4</c:v>
                </c:pt>
                <c:pt idx="16">
                  <c:v>1.2756480648804891E-4</c:v>
                </c:pt>
                <c:pt idx="17">
                  <c:v>2.295242750041657E-4</c:v>
                </c:pt>
                <c:pt idx="18">
                  <c:v>2.2952070261782288E-4</c:v>
                </c:pt>
                <c:pt idx="19">
                  <c:v>2.0900112379373397E-4</c:v>
                </c:pt>
                <c:pt idx="20">
                  <c:v>1.9184946619075954E-4</c:v>
                </c:pt>
                <c:pt idx="21">
                  <c:v>1.9184697338106005E-4</c:v>
                </c:pt>
                <c:pt idx="22">
                  <c:v>3.5869836599813508E-4</c:v>
                </c:pt>
                <c:pt idx="23">
                  <c:v>2.4944862729204588E-4</c:v>
                </c:pt>
                <c:pt idx="24">
                  <c:v>2.4944583296800641E-4</c:v>
                </c:pt>
                <c:pt idx="25">
                  <c:v>2.3782665165495651E-4</c:v>
                </c:pt>
                <c:pt idx="26">
                  <c:v>3.0429665215839718E-4</c:v>
                </c:pt>
                <c:pt idx="27">
                  <c:v>3.0429354384491948E-4</c:v>
                </c:pt>
                <c:pt idx="28">
                  <c:v>2.870116206018299E-4</c:v>
                </c:pt>
                <c:pt idx="29">
                  <c:v>3.4194677406042674E-4</c:v>
                </c:pt>
                <c:pt idx="30">
                  <c:v>3.4194364180154294E-4</c:v>
                </c:pt>
                <c:pt idx="31">
                  <c:v>2.6019080779206006E-4</c:v>
                </c:pt>
                <c:pt idx="32">
                  <c:v>3.1253093692761784E-4</c:v>
                </c:pt>
                <c:pt idx="33">
                  <c:v>3.1252832360727272E-4</c:v>
                </c:pt>
                <c:pt idx="34">
                  <c:v>3.491465667029221E-4</c:v>
                </c:pt>
                <c:pt idx="35">
                  <c:v>3.4914385325570671E-4</c:v>
                </c:pt>
                <c:pt idx="36">
                  <c:v>3.4914114096328138E-4</c:v>
                </c:pt>
                <c:pt idx="37">
                  <c:v>4.369859474437351E-4</c:v>
                </c:pt>
                <c:pt idx="38">
                  <c:v>4.369827668081551E-4</c:v>
                </c:pt>
                <c:pt idx="39">
                  <c:v>4.3697958752305673E-4</c:v>
                </c:pt>
                <c:pt idx="40">
                  <c:v>4.78773178910561E-4</c:v>
                </c:pt>
                <c:pt idx="41">
                  <c:v>4.7876979046460917E-4</c:v>
                </c:pt>
                <c:pt idx="42">
                  <c:v>4.6363836210164245E-4</c:v>
                </c:pt>
                <c:pt idx="43">
                  <c:v>5.0243516453979896E-4</c:v>
                </c:pt>
                <c:pt idx="44">
                  <c:v>5.0243181111660369E-4</c:v>
                </c:pt>
                <c:pt idx="45">
                  <c:v>4.8880313670426542E-4</c:v>
                </c:pt>
                <c:pt idx="46">
                  <c:v>4.2401942570304148E-4</c:v>
                </c:pt>
                <c:pt idx="47">
                  <c:v>4.192472852569908E-4</c:v>
                </c:pt>
                <c:pt idx="48">
                  <c:v>3.5677503250147751E-4</c:v>
                </c:pt>
                <c:pt idx="49">
                  <c:v>4.6871594247542428E-4</c:v>
                </c:pt>
                <c:pt idx="50">
                  <c:v>4.6428871781954391E-4</c:v>
                </c:pt>
                <c:pt idx="51">
                  <c:v>4.5986154690099226E-4</c:v>
                </c:pt>
                <c:pt idx="52">
                  <c:v>3.5983651357569428E-4</c:v>
                </c:pt>
                <c:pt idx="53">
                  <c:v>3.5549399679566269E-4</c:v>
                </c:pt>
                <c:pt idx="54">
                  <c:v>3.7741870822936016E-4</c:v>
                </c:pt>
                <c:pt idx="55">
                  <c:v>3.7326553102694096E-4</c:v>
                </c:pt>
                <c:pt idx="56">
                  <c:v>4.3640937521963186E-4</c:v>
                </c:pt>
                <c:pt idx="57">
                  <c:v>4.3240162475939597E-4</c:v>
                </c:pt>
                <c:pt idx="58">
                  <c:v>4.2839391816558794E-4</c:v>
                </c:pt>
                <c:pt idx="59">
                  <c:v>4.4927741633414998E-4</c:v>
                </c:pt>
                <c:pt idx="60">
                  <c:v>4.4540107543460079E-4</c:v>
                </c:pt>
                <c:pt idx="61">
                  <c:v>4.4152477558380117E-4</c:v>
                </c:pt>
                <c:pt idx="62">
                  <c:v>4.3764851673774321E-4</c:v>
                </c:pt>
                <c:pt idx="63">
                  <c:v>3.791154636841653E-4</c:v>
                </c:pt>
                <c:pt idx="64">
                  <c:v>4.0646547535788126E-4</c:v>
                </c:pt>
                <c:pt idx="65">
                  <c:v>4.0280071171421044E-4</c:v>
                </c:pt>
                <c:pt idx="66">
                  <c:v>5.038079744187139E-4</c:v>
                </c:pt>
                <c:pt idx="67">
                  <c:v>4.9443090691222709E-4</c:v>
                </c:pt>
                <c:pt idx="68">
                  <c:v>4.9084632404909384E-4</c:v>
                </c:pt>
                <c:pt idx="69">
                  <c:v>3.7453358079227492E-4</c:v>
                </c:pt>
                <c:pt idx="70">
                  <c:v>3.7099754328430261E-4</c:v>
                </c:pt>
                <c:pt idx="71">
                  <c:v>4.3290251820588449E-4</c:v>
                </c:pt>
                <c:pt idx="72">
                  <c:v>3.2026935045512817E-4</c:v>
                </c:pt>
                <c:pt idx="73">
                  <c:v>3.4577104798590711E-4</c:v>
                </c:pt>
                <c:pt idx="74">
                  <c:v>3.4237863705081548E-4</c:v>
                </c:pt>
                <c:pt idx="75">
                  <c:v>3.6893413971533415E-4</c:v>
                </c:pt>
                <c:pt idx="76">
                  <c:v>3.297221984676411E-4</c:v>
                </c:pt>
                <c:pt idx="77">
                  <c:v>3.2638925908259214E-4</c:v>
                </c:pt>
                <c:pt idx="78">
                  <c:v>3.230563495064707E-4</c:v>
                </c:pt>
                <c:pt idx="79">
                  <c:v>3.7909006047458254E-4</c:v>
                </c:pt>
                <c:pt idx="80">
                  <c:v>3.7582056813843047E-4</c:v>
                </c:pt>
                <c:pt idx="81">
                  <c:v>3.7255110459478828E-4</c:v>
                </c:pt>
                <c:pt idx="82">
                  <c:v>3.2994412562860494E-4</c:v>
                </c:pt>
                <c:pt idx="83">
                  <c:v>3.2673903321158457E-4</c:v>
                </c:pt>
                <c:pt idx="84">
                  <c:v>3.8554822665028561E-4</c:v>
                </c:pt>
                <c:pt idx="85">
                  <c:v>3.82360859825355E-4</c:v>
                </c:pt>
                <c:pt idx="86">
                  <c:v>3.770706410117893E-4</c:v>
                </c:pt>
                <c:pt idx="87">
                  <c:v>4.030245384050183E-4</c:v>
                </c:pt>
                <c:pt idx="88">
                  <c:v>3.9987522227082794E-4</c:v>
                </c:pt>
                <c:pt idx="89">
                  <c:v>3.3184268970511382E-4</c:v>
                </c:pt>
                <c:pt idx="90">
                  <c:v>3.2811157461593867E-4</c:v>
                </c:pt>
                <c:pt idx="91">
                  <c:v>3.2498551996836504E-4</c:v>
                </c:pt>
                <c:pt idx="92">
                  <c:v>4.1311372969605776E-4</c:v>
                </c:pt>
                <c:pt idx="93">
                  <c:v>4.1000725981051196E-4</c:v>
                </c:pt>
                <c:pt idx="94">
                  <c:v>4.0690081582971826E-4</c:v>
                </c:pt>
                <c:pt idx="95">
                  <c:v>4.3371286229033126E-4</c:v>
                </c:pt>
                <c:pt idx="96">
                  <c:v>4.3061479500824615E-4</c:v>
                </c:pt>
                <c:pt idx="97">
                  <c:v>3.9902751740676298E-4</c:v>
                </c:pt>
                <c:pt idx="98">
                  <c:v>3.9590987428215232E-4</c:v>
                </c:pt>
                <c:pt idx="99">
                  <c:v>4.2438790763811709E-4</c:v>
                </c:pt>
                <c:pt idx="100">
                  <c:v>5.1780589401331269E-4</c:v>
                </c:pt>
                <c:pt idx="101">
                  <c:v>5.1466794845536439E-4</c:v>
                </c:pt>
                <c:pt idx="102">
                  <c:v>4.4953635648607287E-4</c:v>
                </c:pt>
                <c:pt idx="103">
                  <c:v>4.1607057301420617E-4</c:v>
                </c:pt>
                <c:pt idx="104">
                  <c:v>4.1291858174440359E-4</c:v>
                </c:pt>
                <c:pt idx="105">
                  <c:v>4.4417747655303187E-4</c:v>
                </c:pt>
                <c:pt idx="106">
                  <c:v>4.7540033473674159E-4</c:v>
                </c:pt>
                <c:pt idx="107">
                  <c:v>4.7221007801474943E-4</c:v>
                </c:pt>
                <c:pt idx="108">
                  <c:v>4.6901984849053596E-4</c:v>
                </c:pt>
                <c:pt idx="109">
                  <c:v>4.3551664536489059E-4</c:v>
                </c:pt>
                <c:pt idx="110">
                  <c:v>4.3231465237193338E-4</c:v>
                </c:pt>
                <c:pt idx="111">
                  <c:v>3.9743061816074069E-4</c:v>
                </c:pt>
                <c:pt idx="112">
                  <c:v>5.9113583703520245E-4</c:v>
                </c:pt>
                <c:pt idx="113">
                  <c:v>5.8790624782474523E-4</c:v>
                </c:pt>
                <c:pt idx="114">
                  <c:v>4.5667605728733502E-4</c:v>
                </c:pt>
                <c:pt idx="115">
                  <c:v>5.2023203509354019E-4</c:v>
                </c:pt>
                <c:pt idx="116">
                  <c:v>5.1698130150183166E-4</c:v>
                </c:pt>
                <c:pt idx="117">
                  <c:v>5.4939149428619789E-4</c:v>
                </c:pt>
                <c:pt idx="118">
                  <c:v>4.8205489342400642E-4</c:v>
                </c:pt>
                <c:pt idx="119">
                  <c:v>4.7877636659876061E-4</c:v>
                </c:pt>
                <c:pt idx="120">
                  <c:v>5.1026596376187118E-4</c:v>
                </c:pt>
                <c:pt idx="121">
                  <c:v>4.7631752526068269E-4</c:v>
                </c:pt>
                <c:pt idx="122">
                  <c:v>4.7301061508694237E-4</c:v>
                </c:pt>
                <c:pt idx="123">
                  <c:v>6.0560850579701028E-4</c:v>
                </c:pt>
                <c:pt idx="124">
                  <c:v>5.0485303511844221E-4</c:v>
                </c:pt>
                <c:pt idx="125">
                  <c:v>5.015106270918132E-4</c:v>
                </c:pt>
                <c:pt idx="126">
                  <c:v>4.3464513288084738E-4</c:v>
                </c:pt>
                <c:pt idx="127">
                  <c:v>5.3718037020514958E-4</c:v>
                </c:pt>
                <c:pt idx="128">
                  <c:v>5.3378159315911849E-4</c:v>
                </c:pt>
                <c:pt idx="129">
                  <c:v>5.7523099950303148E-4</c:v>
                </c:pt>
                <c:pt idx="130">
                  <c:v>5.7176689937005079E-4</c:v>
                </c:pt>
                <c:pt idx="131">
                  <c:v>5.6830283096281789E-4</c:v>
                </c:pt>
                <c:pt idx="132">
                  <c:v>6.0439139385964013E-4</c:v>
                </c:pt>
                <c:pt idx="133">
                  <c:v>6.0089903100770824E-4</c:v>
                </c:pt>
                <c:pt idx="134">
                  <c:v>5.9740670040916413E-4</c:v>
                </c:pt>
                <c:pt idx="135">
                  <c:v>5.6182334031797837E-4</c:v>
                </c:pt>
                <c:pt idx="136">
                  <c:v>5.5831331357784528E-4</c:v>
                </c:pt>
                <c:pt idx="137">
                  <c:v>5.9788740328335448E-4</c:v>
                </c:pt>
                <c:pt idx="138">
                  <c:v>5.2860534358769608E-4</c:v>
                </c:pt>
                <c:pt idx="139">
                  <c:v>5.2501087548595762E-4</c:v>
                </c:pt>
                <c:pt idx="140">
                  <c:v>5.9775446608297314E-4</c:v>
                </c:pt>
                <c:pt idx="141">
                  <c:v>5.9413322540122443E-4</c:v>
                </c:pt>
                <c:pt idx="142">
                  <c:v>5.2188505928434917E-4</c:v>
                </c:pt>
                <c:pt idx="143">
                  <c:v>5.5831217062850421E-4</c:v>
                </c:pt>
                <c:pt idx="144">
                  <c:v>5.5464073727426206E-4</c:v>
                </c:pt>
                <c:pt idx="145">
                  <c:v>5.9215207115729889E-4</c:v>
                </c:pt>
                <c:pt idx="146">
                  <c:v>5.1831961927449155E-4</c:v>
                </c:pt>
                <c:pt idx="147">
                  <c:v>5.1459253294390095E-4</c:v>
                </c:pt>
                <c:pt idx="148">
                  <c:v>5.511651189028942E-4</c:v>
                </c:pt>
                <c:pt idx="149">
                  <c:v>5.900834435688283E-4</c:v>
                </c:pt>
                <c:pt idx="150">
                  <c:v>5.8630274396491964E-4</c:v>
                </c:pt>
                <c:pt idx="151">
                  <c:v>5.8640024972292219E-4</c:v>
                </c:pt>
                <c:pt idx="152">
                  <c:v>5.0697635639530879E-4</c:v>
                </c:pt>
                <c:pt idx="153">
                  <c:v>5.0316663395274337E-4</c:v>
                </c:pt>
                <c:pt idx="154">
                  <c:v>5.8339833126278332E-4</c:v>
                </c:pt>
                <c:pt idx="155">
                  <c:v>5.795368911989398E-4</c:v>
                </c:pt>
                <c:pt idx="156">
                  <c:v>6.9552635982593903E-4</c:v>
                </c:pt>
                <c:pt idx="157">
                  <c:v>6.5574929937731359E-4</c:v>
                </c:pt>
                <c:pt idx="158">
                  <c:v>6.518481264410304E-4</c:v>
                </c:pt>
                <c:pt idx="159">
                  <c:v>6.5165262675403893E-4</c:v>
                </c:pt>
                <c:pt idx="160">
                  <c:v>6.9413744669228217E-4</c:v>
                </c:pt>
                <c:pt idx="161">
                  <c:v>6.9017307121046708E-4</c:v>
                </c:pt>
                <c:pt idx="162">
                  <c:v>5.685083556534711E-4</c:v>
                </c:pt>
                <c:pt idx="163">
                  <c:v>6.4781450188350126E-4</c:v>
                </c:pt>
                <c:pt idx="164">
                  <c:v>6.4381804541504336E-4</c:v>
                </c:pt>
                <c:pt idx="165">
                  <c:v>6.3982163008563324E-4</c:v>
                </c:pt>
                <c:pt idx="166">
                  <c:v>7.3027564347747439E-4</c:v>
                </c:pt>
                <c:pt idx="167">
                  <c:v>7.2619817296727543E-4</c:v>
                </c:pt>
                <c:pt idx="168">
                  <c:v>6.4281142222302366E-4</c:v>
                </c:pt>
                <c:pt idx="169">
                  <c:v>6.3871975495945774E-4</c:v>
                </c:pt>
                <c:pt idx="170">
                  <c:v>7.2082019451917122E-4</c:v>
                </c:pt>
                <c:pt idx="171">
                  <c:v>7.2016052364759866E-4</c:v>
                </c:pt>
                <c:pt idx="172">
                  <c:v>7.1602422030701417E-4</c:v>
                </c:pt>
                <c:pt idx="173">
                  <c:v>7.162058464156738E-4</c:v>
                </c:pt>
                <c:pt idx="174">
                  <c:v>7.2078821591458893E-4</c:v>
                </c:pt>
                <c:pt idx="175">
                  <c:v>7.1657579219219292E-4</c:v>
                </c:pt>
                <c:pt idx="176">
                  <c:v>7.1411710258501644E-4</c:v>
                </c:pt>
                <c:pt idx="177">
                  <c:v>6.7011404418426191E-4</c:v>
                </c:pt>
                <c:pt idx="178">
                  <c:v>6.6587588359958132E-4</c:v>
                </c:pt>
                <c:pt idx="179">
                  <c:v>7.4923693224739822E-4</c:v>
                </c:pt>
                <c:pt idx="180">
                  <c:v>7.4963083194753825E-4</c:v>
                </c:pt>
                <c:pt idx="181">
                  <c:v>7.453501180305507E-4</c:v>
                </c:pt>
                <c:pt idx="182">
                  <c:v>7.4759944130323045E-4</c:v>
                </c:pt>
                <c:pt idx="183">
                  <c:v>7.0539836073277935E-4</c:v>
                </c:pt>
                <c:pt idx="184">
                  <c:v>7.0104732180145267E-4</c:v>
                </c:pt>
                <c:pt idx="185">
                  <c:v>6.9669633092332348E-4</c:v>
                </c:pt>
                <c:pt idx="186">
                  <c:v>7.4533781901283205E-4</c:v>
                </c:pt>
                <c:pt idx="187">
                  <c:v>7.4093079880281848E-4</c:v>
                </c:pt>
                <c:pt idx="188">
                  <c:v>7.3652382790221596E-4</c:v>
                </c:pt>
                <c:pt idx="189">
                  <c:v>8.2348303753139234E-4</c:v>
                </c:pt>
                <c:pt idx="190">
                  <c:v>8.1905873111058852E-4</c:v>
                </c:pt>
                <c:pt idx="191">
                  <c:v>7.2892186840950706E-4</c:v>
                </c:pt>
                <c:pt idx="192">
                  <c:v>7.2448083263797539E-4</c:v>
                </c:pt>
                <c:pt idx="193">
                  <c:v>7.704625585369867E-4</c:v>
                </c:pt>
                <c:pt idx="194">
                  <c:v>7.2689113213589339E-4</c:v>
                </c:pt>
                <c:pt idx="195">
                  <c:v>7.2238010788232894E-4</c:v>
                </c:pt>
                <c:pt idx="196">
                  <c:v>8.6006880608325979E-4</c:v>
                </c:pt>
                <c:pt idx="197">
                  <c:v>8.5552139704277868E-4</c:v>
                </c:pt>
                <c:pt idx="198">
                  <c:v>8.5097404048313128E-4</c:v>
                </c:pt>
                <c:pt idx="199">
                  <c:v>8.0520033373756921E-4</c:v>
                </c:pt>
                <c:pt idx="200">
                  <c:v>8.6598253759723502E-4</c:v>
                </c:pt>
                <c:pt idx="201">
                  <c:v>8.613050190849125E-4</c:v>
                </c:pt>
                <c:pt idx="202">
                  <c:v>8.5662755585844488E-4</c:v>
                </c:pt>
                <c:pt idx="203">
                  <c:v>8.6015908463333624E-4</c:v>
                </c:pt>
                <c:pt idx="204">
                  <c:v>8.5543661786991235E-4</c:v>
                </c:pt>
                <c:pt idx="205">
                  <c:v>9.0168297562658907E-4</c:v>
                </c:pt>
                <c:pt idx="206">
                  <c:v>9.0570362250040051E-4</c:v>
                </c:pt>
                <c:pt idx="207">
                  <c:v>9.0091513915783311E-4</c:v>
                </c:pt>
                <c:pt idx="208">
                  <c:v>8.5779945968539122E-4</c:v>
                </c:pt>
                <c:pt idx="209">
                  <c:v>8.5779998191840923E-4</c:v>
                </c:pt>
                <c:pt idx="210">
                  <c:v>8.5293024877283968E-4</c:v>
                </c:pt>
                <c:pt idx="211">
                  <c:v>9.0190055769218504E-4</c:v>
                </c:pt>
                <c:pt idx="212">
                  <c:v>8.6153340183703255E-4</c:v>
                </c:pt>
                <c:pt idx="213">
                  <c:v>8.5655780989398042E-4</c:v>
                </c:pt>
                <c:pt idx="214">
                  <c:v>9.1194080349482468E-4</c:v>
                </c:pt>
                <c:pt idx="215">
                  <c:v>9.7297051424690242E-4</c:v>
                </c:pt>
                <c:pt idx="216">
                  <c:v>9.6785350606641064E-4</c:v>
                </c:pt>
                <c:pt idx="217">
                  <c:v>9.8027896924519475E-4</c:v>
                </c:pt>
                <c:pt idx="218">
                  <c:v>1.0908970866713409E-3</c:v>
                </c:pt>
                <c:pt idx="219">
                  <c:v>1.0856303880688116E-3</c:v>
                </c:pt>
                <c:pt idx="220">
                  <c:v>1.1579155726004426E-3</c:v>
                </c:pt>
                <c:pt idx="221">
                  <c:v>1.0132887707354715E-3</c:v>
                </c:pt>
                <c:pt idx="222">
                  <c:v>1.00778606089674E-3</c:v>
                </c:pt>
                <c:pt idx="223">
                  <c:v>1.1646543436578394E-3</c:v>
                </c:pt>
                <c:pt idx="224">
                  <c:v>1.158892185704841E-3</c:v>
                </c:pt>
                <c:pt idx="225">
                  <c:v>1.1531301107117441E-3</c:v>
                </c:pt>
                <c:pt idx="226">
                  <c:v>9.9452704568520588E-4</c:v>
                </c:pt>
                <c:pt idx="227">
                  <c:v>1.0111717347254759E-3</c:v>
                </c:pt>
                <c:pt idx="228">
                  <c:v>1.0051581120006949E-3</c:v>
                </c:pt>
                <c:pt idx="229">
                  <c:v>1.4708538614860718E-3</c:v>
                </c:pt>
                <c:pt idx="230">
                  <c:v>1.4643474213674166E-3</c:v>
                </c:pt>
                <c:pt idx="231">
                  <c:v>1.4578410874145722E-3</c:v>
                </c:pt>
                <c:pt idx="232">
                  <c:v>1.5114870924534955E-3</c:v>
                </c:pt>
                <c:pt idx="233">
                  <c:v>1.5569494673783177E-3</c:v>
                </c:pt>
                <c:pt idx="234">
                  <c:v>1.5499376741744478E-3</c:v>
                </c:pt>
                <c:pt idx="235">
                  <c:v>1.6888823591615111E-3</c:v>
                </c:pt>
                <c:pt idx="236">
                  <c:v>1.676261203142061E-3</c:v>
                </c:pt>
                <c:pt idx="237">
                  <c:v>1.66860786900648E-3</c:v>
                </c:pt>
                <c:pt idx="238">
                  <c:v>1.8985343782248556E-3</c:v>
                </c:pt>
                <c:pt idx="239">
                  <c:v>2.0771520336099439E-3</c:v>
                </c:pt>
                <c:pt idx="240">
                  <c:v>2.0687052706168671E-3</c:v>
                </c:pt>
                <c:pt idx="241">
                  <c:v>1.9791091641254469E-3</c:v>
                </c:pt>
                <c:pt idx="242">
                  <c:v>2.2244961362287768E-3</c:v>
                </c:pt>
                <c:pt idx="243">
                  <c:v>2.2149443175494489E-3</c:v>
                </c:pt>
                <c:pt idx="244">
                  <c:v>2.2053927258465123E-3</c:v>
                </c:pt>
                <c:pt idx="245">
                  <c:v>2.6593721046842015E-3</c:v>
                </c:pt>
                <c:pt idx="246">
                  <c:v>2.6491336119340461E-3</c:v>
                </c:pt>
                <c:pt idx="247">
                  <c:v>2.6388953817283564E-3</c:v>
                </c:pt>
                <c:pt idx="248">
                  <c:v>2.7122620367940505E-3</c:v>
                </c:pt>
                <c:pt idx="249">
                  <c:v>2.7012701825386656E-3</c:v>
                </c:pt>
                <c:pt idx="250">
                  <c:v>2.6902786288281817E-3</c:v>
                </c:pt>
                <c:pt idx="251">
                  <c:v>2.8428876201449784E-3</c:v>
                </c:pt>
                <c:pt idx="252">
                  <c:v>2.8312233917784251E-3</c:v>
                </c:pt>
                <c:pt idx="253">
                  <c:v>2.8195595006929941E-3</c:v>
                </c:pt>
                <c:pt idx="254">
                  <c:v>3.200421649627899E-3</c:v>
                </c:pt>
                <c:pt idx="255">
                  <c:v>3.1885937995618538E-3</c:v>
                </c:pt>
                <c:pt idx="256">
                  <c:v>3.2210675649048787E-3</c:v>
                </c:pt>
                <c:pt idx="257">
                  <c:v>3.8765929585063384E-3</c:v>
                </c:pt>
                <c:pt idx="258">
                  <c:v>3.8639773717430177E-3</c:v>
                </c:pt>
                <c:pt idx="259">
                  <c:v>4.3234652217866232E-3</c:v>
                </c:pt>
                <c:pt idx="260">
                  <c:v>4.5065834007853283E-3</c:v>
                </c:pt>
                <c:pt idx="261">
                  <c:v>4.4934810477989303E-3</c:v>
                </c:pt>
                <c:pt idx="262">
                  <c:v>4.4803791317285869E-3</c:v>
                </c:pt>
                <c:pt idx="263">
                  <c:v>5.1983973344668262E-3</c:v>
                </c:pt>
                <c:pt idx="264">
                  <c:v>5.1850852021709032E-3</c:v>
                </c:pt>
                <c:pt idx="265">
                  <c:v>5.2539751309707691E-3</c:v>
                </c:pt>
                <c:pt idx="266">
                  <c:v>4.8766083708341804E-3</c:v>
                </c:pt>
                <c:pt idx="267">
                  <c:v>4.8643440247603227E-3</c:v>
                </c:pt>
                <c:pt idx="268">
                  <c:v>4.6194164912988092E-3</c:v>
                </c:pt>
                <c:pt idx="269">
                  <c:v>4.6083036539361147E-3</c:v>
                </c:pt>
                <c:pt idx="270">
                  <c:v>4.5971911366842954E-3</c:v>
                </c:pt>
                <c:pt idx="271">
                  <c:v>4.6256801568128388E-3</c:v>
                </c:pt>
                <c:pt idx="272">
                  <c:v>4.6154590528690639E-3</c:v>
                </c:pt>
                <c:pt idx="273">
                  <c:v>5.2198242584901222E-3</c:v>
                </c:pt>
                <c:pt idx="274">
                  <c:v>5.3439389597831786E-3</c:v>
                </c:pt>
                <c:pt idx="275">
                  <c:v>6.3290235325296164E-3</c:v>
                </c:pt>
                <c:pt idx="276">
                  <c:v>6.3206528025000477E-3</c:v>
                </c:pt>
                <c:pt idx="277">
                  <c:v>7.9464091563661628E-3</c:v>
                </c:pt>
                <c:pt idx="278">
                  <c:v>9.1239552918695142E-3</c:v>
                </c:pt>
                <c:pt idx="279">
                  <c:v>9.1164573600926464E-3</c:v>
                </c:pt>
                <c:pt idx="280">
                  <c:v>7.5470244778993115E-3</c:v>
                </c:pt>
                <c:pt idx="281">
                  <c:v>8.8552134933505278E-3</c:v>
                </c:pt>
                <c:pt idx="282">
                  <c:v>8.8486693508843025E-3</c:v>
                </c:pt>
                <c:pt idx="283">
                  <c:v>1.060506807804289E-2</c:v>
                </c:pt>
                <c:pt idx="284">
                  <c:v>1.1032183616248867E-2</c:v>
                </c:pt>
                <c:pt idx="285">
                  <c:v>1.1026527946962046E-2</c:v>
                </c:pt>
                <c:pt idx="286">
                  <c:v>1.1079774177116508E-2</c:v>
                </c:pt>
                <c:pt idx="287">
                  <c:v>1.0902398249757349E-2</c:v>
                </c:pt>
                <c:pt idx="288">
                  <c:v>1.0897454626427468E-2</c:v>
                </c:pt>
                <c:pt idx="289">
                  <c:v>1.0812874179825901E-2</c:v>
                </c:pt>
                <c:pt idx="290">
                  <c:v>9.9456496944725376E-3</c:v>
                </c:pt>
                <c:pt idx="291">
                  <c:v>9.941295221511515E-3</c:v>
                </c:pt>
                <c:pt idx="292">
                  <c:v>9.9369408268701175E-3</c:v>
                </c:pt>
                <c:pt idx="293">
                  <c:v>8.0608746217883179E-3</c:v>
                </c:pt>
                <c:pt idx="294">
                  <c:v>8.0566288493110448E-3</c:v>
                </c:pt>
                <c:pt idx="295">
                  <c:v>6.1444134700837701E-3</c:v>
                </c:pt>
                <c:pt idx="296">
                  <c:v>4.7446149074030801E-3</c:v>
                </c:pt>
                <c:pt idx="297">
                  <c:v>4.7405074489140567E-3</c:v>
                </c:pt>
                <c:pt idx="298">
                  <c:v>3.8724146060111512E-3</c:v>
                </c:pt>
                <c:pt idx="299">
                  <c:v>2.7811730629707723E-3</c:v>
                </c:pt>
                <c:pt idx="300">
                  <c:v>2.7771727707364131E-3</c:v>
                </c:pt>
                <c:pt idx="301">
                  <c:v>1.8440471896020978E-3</c:v>
                </c:pt>
                <c:pt idx="302">
                  <c:v>1.1949599378989588E-3</c:v>
                </c:pt>
                <c:pt idx="303">
                  <c:v>1.191020119317974E-3</c:v>
                </c:pt>
                <c:pt idx="304">
                  <c:v>1.0531541865275557E-3</c:v>
                </c:pt>
                <c:pt idx="305">
                  <c:v>8.5321117157186087E-4</c:v>
                </c:pt>
                <c:pt idx="306">
                  <c:v>8.493392507198564E-4</c:v>
                </c:pt>
                <c:pt idx="307">
                  <c:v>9.9369348166768114E-4</c:v>
                </c:pt>
                <c:pt idx="308">
                  <c:v>6.7745316084794299E-4</c:v>
                </c:pt>
                <c:pt idx="309">
                  <c:v>6.7363361991660143E-4</c:v>
                </c:pt>
                <c:pt idx="310">
                  <c:v>7.0568146431899622E-4</c:v>
                </c:pt>
                <c:pt idx="311">
                  <c:v>8.8742713281551378E-4</c:v>
                </c:pt>
                <c:pt idx="312">
                  <c:v>8.8364072511108662E-4</c:v>
                </c:pt>
                <c:pt idx="313">
                  <c:v>9.1370376387213219E-4</c:v>
                </c:pt>
                <c:pt idx="314">
                  <c:v>9.0993396214502991E-4</c:v>
                </c:pt>
                <c:pt idx="315">
                  <c:v>7.8524801465748671E-4</c:v>
                </c:pt>
                <c:pt idx="316">
                  <c:v>8.543517991991842E-4</c:v>
                </c:pt>
                <c:pt idx="317">
                  <c:v>8.5062727720595194E-4</c:v>
                </c:pt>
                <c:pt idx="318">
                  <c:v>8.8034511138556889E-4</c:v>
                </c:pt>
                <c:pt idx="319">
                  <c:v>7.6202722092513721E-4</c:v>
                </c:pt>
                <c:pt idx="320">
                  <c:v>9.0222973326520913E-4</c:v>
                </c:pt>
                <c:pt idx="321">
                  <c:v>8.9855305726959202E-4</c:v>
                </c:pt>
                <c:pt idx="322">
                  <c:v>7.4693102249650709E-4</c:v>
                </c:pt>
                <c:pt idx="323">
                  <c:v>7.7502829550799349E-4</c:v>
                </c:pt>
                <c:pt idx="324">
                  <c:v>7.7137944656323733E-4</c:v>
                </c:pt>
                <c:pt idx="325">
                  <c:v>7.2889180435998331E-4</c:v>
                </c:pt>
                <c:pt idx="326">
                  <c:v>8.3267703814856903E-4</c:v>
                </c:pt>
                <c:pt idx="327">
                  <c:v>8.2904738440452977E-4</c:v>
                </c:pt>
                <c:pt idx="328">
                  <c:v>8.933263405299371E-4</c:v>
                </c:pt>
                <c:pt idx="329">
                  <c:v>6.7153813536652306E-4</c:v>
                </c:pt>
                <c:pt idx="330">
                  <c:v>6.6793570632509144E-4</c:v>
                </c:pt>
                <c:pt idx="331">
                  <c:v>7.3335743990314301E-4</c:v>
                </c:pt>
                <c:pt idx="332">
                  <c:v>7.6248073315089162E-4</c:v>
                </c:pt>
                <c:pt idx="333">
                  <c:v>7.5890811769128671E-4</c:v>
                </c:pt>
                <c:pt idx="334">
                  <c:v>8.5811593301363749E-4</c:v>
                </c:pt>
                <c:pt idx="335">
                  <c:v>6.3589848984165463E-4</c:v>
                </c:pt>
                <c:pt idx="336">
                  <c:v>6.3237402879882335E-4</c:v>
                </c:pt>
                <c:pt idx="337">
                  <c:v>6.2884959607724226E-4</c:v>
                </c:pt>
                <c:pt idx="338">
                  <c:v>5.8703408491732399E-4</c:v>
                </c:pt>
                <c:pt idx="339">
                  <c:v>5.835278362614799E-4</c:v>
                </c:pt>
                <c:pt idx="340">
                  <c:v>5.8002161543668426E-4</c:v>
                </c:pt>
                <c:pt idx="341">
                  <c:v>6.7695210558951487E-4</c:v>
                </c:pt>
                <c:pt idx="342">
                  <c:v>6.7347057370490098E-4</c:v>
                </c:pt>
                <c:pt idx="343">
                  <c:v>6.357908308149906E-4</c:v>
                </c:pt>
                <c:pt idx="344">
                  <c:v>5.2341085176275232E-4</c:v>
                </c:pt>
                <c:pt idx="345">
                  <c:v>5.1995436890472522E-4</c:v>
                </c:pt>
                <c:pt idx="346">
                  <c:v>5.8101097724441427E-4</c:v>
                </c:pt>
                <c:pt idx="347">
                  <c:v>6.4429160249005856E-4</c:v>
                </c:pt>
                <c:pt idx="348">
                  <c:v>6.4087274429992802E-4</c:v>
                </c:pt>
                <c:pt idx="349">
                  <c:v>8.0532394656117996E-4</c:v>
                </c:pt>
                <c:pt idx="350">
                  <c:v>6.2839750881160336E-4</c:v>
                </c:pt>
                <c:pt idx="351">
                  <c:v>6.2500914844126388E-4</c:v>
                </c:pt>
                <c:pt idx="352">
                  <c:v>5.1681533779072714E-4</c:v>
                </c:pt>
                <c:pt idx="353">
                  <c:v>5.0944443391717645E-4</c:v>
                </c:pt>
                <c:pt idx="354">
                  <c:v>5.0610267347253287E-4</c:v>
                </c:pt>
                <c:pt idx="355">
                  <c:v>5.9960851230721592E-4</c:v>
                </c:pt>
                <c:pt idx="356">
                  <c:v>5.246899554559927E-4</c:v>
                </c:pt>
                <c:pt idx="357">
                  <c:v>5.2139951260570308E-4</c:v>
                </c:pt>
                <c:pt idx="358">
                  <c:v>5.7624267038140612E-4</c:v>
                </c:pt>
                <c:pt idx="359">
                  <c:v>4.3966165747617603E-4</c:v>
                </c:pt>
                <c:pt idx="360">
                  <c:v>4.3643950754816945E-4</c:v>
                </c:pt>
                <c:pt idx="361">
                  <c:v>5.2117282245526164E-4</c:v>
                </c:pt>
                <c:pt idx="362">
                  <c:v>5.1800409566803488E-4</c:v>
                </c:pt>
                <c:pt idx="363">
                  <c:v>5.1483539118670602E-4</c:v>
                </c:pt>
                <c:pt idx="364">
                  <c:v>3.7883414562871252E-4</c:v>
                </c:pt>
                <c:pt idx="365">
                  <c:v>3.7571482385877219E-4</c:v>
                </c:pt>
                <c:pt idx="366">
                  <c:v>3.7259552330711962E-4</c:v>
                </c:pt>
                <c:pt idx="367">
                  <c:v>3.9781145848472315E-4</c:v>
                </c:pt>
                <c:pt idx="368">
                  <c:v>3.9471467024733984E-4</c:v>
                </c:pt>
                <c:pt idx="369">
                  <c:v>3.2901357070589022E-4</c:v>
                </c:pt>
                <c:pt idx="370">
                  <c:v>4.5052872826457273E-4</c:v>
                </c:pt>
                <c:pt idx="371">
                  <c:v>3.5378089447105532E-4</c:v>
                </c:pt>
                <c:pt idx="372">
                  <c:v>3.5068985108317139E-4</c:v>
                </c:pt>
                <c:pt idx="373">
                  <c:v>3.8026126042655506E-4</c:v>
                </c:pt>
                <c:pt idx="374">
                  <c:v>4.7733485043347543E-4</c:v>
                </c:pt>
                <c:pt idx="375">
                  <c:v>4.7418388854462572E-4</c:v>
                </c:pt>
                <c:pt idx="376">
                  <c:v>4.710329483831689E-4</c:v>
                </c:pt>
                <c:pt idx="377">
                  <c:v>6.0460737356652348E-4</c:v>
                </c:pt>
                <c:pt idx="378">
                  <c:v>6.0140014045161028E-4</c:v>
                </c:pt>
                <c:pt idx="379">
                  <c:v>4.7332311405490332E-4</c:v>
                </c:pt>
                <c:pt idx="380">
                  <c:v>4.4233093184835028E-4</c:v>
                </c:pt>
                <c:pt idx="381">
                  <c:v>4.3906612917763246E-4</c:v>
                </c:pt>
                <c:pt idx="382">
                  <c:v>4.7435719285272837E-4</c:v>
                </c:pt>
                <c:pt idx="383">
                  <c:v>4.7105141675391968E-4</c:v>
                </c:pt>
                <c:pt idx="384">
                  <c:v>5.3703803910303059E-4</c:v>
                </c:pt>
                <c:pt idx="385">
                  <c:v>5.3371289793854903E-4</c:v>
                </c:pt>
                <c:pt idx="386">
                  <c:v>5.7142927565074011E-4</c:v>
                </c:pt>
                <c:pt idx="387">
                  <c:v>5.680583114990094E-4</c:v>
                </c:pt>
                <c:pt idx="388">
                  <c:v>5.6468737214854594E-4</c:v>
                </c:pt>
                <c:pt idx="389">
                  <c:v>5.6131645757019654E-4</c:v>
                </c:pt>
                <c:pt idx="390">
                  <c:v>6.0294770587173872E-4</c:v>
                </c:pt>
                <c:pt idx="391">
                  <c:v>5.3611479761234832E-4</c:v>
                </c:pt>
                <c:pt idx="392">
                  <c:v>5.3264508667272249E-4</c:v>
                </c:pt>
                <c:pt idx="393">
                  <c:v>5.6735137575082857E-4</c:v>
                </c:pt>
                <c:pt idx="394">
                  <c:v>5.6674500005286256E-4</c:v>
                </c:pt>
                <c:pt idx="395">
                  <c:v>5.632362021061421E-4</c:v>
                </c:pt>
                <c:pt idx="396">
                  <c:v>6.3320965106245582E-4</c:v>
                </c:pt>
                <c:pt idx="397">
                  <c:v>5.6430178522413118E-4</c:v>
                </c:pt>
                <c:pt idx="398">
                  <c:v>5.6074204858135425E-4</c:v>
                </c:pt>
                <c:pt idx="399">
                  <c:v>6.7104148971506899E-4</c:v>
                </c:pt>
                <c:pt idx="400">
                  <c:v>7.8284225011998956E-4</c:v>
                </c:pt>
                <c:pt idx="401">
                  <c:v>9.774850650198807E-4</c:v>
                </c:pt>
                <c:pt idx="402">
                  <c:v>9.7379002230446902E-4</c:v>
                </c:pt>
                <c:pt idx="403">
                  <c:v>7.9379947082431951E-4</c:v>
                </c:pt>
                <c:pt idx="404">
                  <c:v>8.0140815476815671E-4</c:v>
                </c:pt>
                <c:pt idx="405">
                  <c:v>7.9761979983575563E-4</c:v>
                </c:pt>
                <c:pt idx="406">
                  <c:v>9.9324142875742037E-4</c:v>
                </c:pt>
                <c:pt idx="407">
                  <c:v>9.210598617789376E-4</c:v>
                </c:pt>
                <c:pt idx="408">
                  <c:v>9.1719872067161845E-4</c:v>
                </c:pt>
                <c:pt idx="409">
                  <c:v>9.1333761240259398E-4</c:v>
                </c:pt>
                <c:pt idx="410">
                  <c:v>9.0947653693356162E-4</c:v>
                </c:pt>
                <c:pt idx="411">
                  <c:v>9.2011360400184915E-4</c:v>
                </c:pt>
                <c:pt idx="412">
                  <c:v>9.2678853977584143E-4</c:v>
                </c:pt>
                <c:pt idx="413">
                  <c:v>9.2282027703840446E-4</c:v>
                </c:pt>
                <c:pt idx="414">
                  <c:v>8.4728399649448046E-4</c:v>
                </c:pt>
                <c:pt idx="415">
                  <c:v>8.8958606774967245E-4</c:v>
                </c:pt>
                <c:pt idx="416">
                  <c:v>9.2918748739672405E-4</c:v>
                </c:pt>
                <c:pt idx="417">
                  <c:v>9.2513969349589315E-4</c:v>
                </c:pt>
                <c:pt idx="418">
                  <c:v>9.6844678522287574E-4</c:v>
                </c:pt>
                <c:pt idx="419">
                  <c:v>1.0971575006483857E-3</c:v>
                </c:pt>
                <c:pt idx="420">
                  <c:v>1.0930412612790374E-3</c:v>
                </c:pt>
                <c:pt idx="421">
                  <c:v>1.0163262680510899E-3</c:v>
                </c:pt>
                <c:pt idx="422">
                  <c:v>1.2259809121206644E-3</c:v>
                </c:pt>
                <c:pt idx="423">
                  <c:v>1.2218042097007816E-3</c:v>
                </c:pt>
                <c:pt idx="424">
                  <c:v>1.2250829281467766E-3</c:v>
                </c:pt>
                <c:pt idx="425">
                  <c:v>1.0605476778053709E-3</c:v>
                </c:pt>
                <c:pt idx="426">
                  <c:v>1.0563148769258241E-3</c:v>
                </c:pt>
                <c:pt idx="427">
                  <c:v>1.0210751269620333E-3</c:v>
                </c:pt>
                <c:pt idx="428">
                  <c:v>1.0689489977216658E-3</c:v>
                </c:pt>
                <c:pt idx="429">
                  <c:v>1.0646309946345501E-3</c:v>
                </c:pt>
                <c:pt idx="430">
                  <c:v>1.0222629560727745E-3</c:v>
                </c:pt>
                <c:pt idx="431">
                  <c:v>1.203757247597887E-3</c:v>
                </c:pt>
                <c:pt idx="432">
                  <c:v>1.1993726632835565E-3</c:v>
                </c:pt>
                <c:pt idx="433">
                  <c:v>1.2011271431607246E-3</c:v>
                </c:pt>
                <c:pt idx="434">
                  <c:v>1.1967200919928492E-3</c:v>
                </c:pt>
                <c:pt idx="435">
                  <c:v>1.1586491772019745E-3</c:v>
                </c:pt>
                <c:pt idx="436">
                  <c:v>1.0234096653425043E-3</c:v>
                </c:pt>
                <c:pt idx="437">
                  <c:v>1.0189517277485766E-3</c:v>
                </c:pt>
                <c:pt idx="438">
                  <c:v>9.7369011684169391E-4</c:v>
                </c:pt>
                <c:pt idx="439">
                  <c:v>9.7686087970361049E-4</c:v>
                </c:pt>
                <c:pt idx="440">
                  <c:v>9.3335875458201299E-4</c:v>
                </c:pt>
                <c:pt idx="441">
                  <c:v>9.2881861177956254E-4</c:v>
                </c:pt>
                <c:pt idx="442">
                  <c:v>8.389760793898318E-4</c:v>
                </c:pt>
                <c:pt idx="443">
                  <c:v>7.9396394807949996E-4</c:v>
                </c:pt>
                <c:pt idx="444">
                  <c:v>7.8936345209305273E-4</c:v>
                </c:pt>
                <c:pt idx="445">
                  <c:v>8.803786630581427E-4</c:v>
                </c:pt>
                <c:pt idx="446">
                  <c:v>8.7812454843662889E-4</c:v>
                </c:pt>
                <c:pt idx="447">
                  <c:v>8.734927926612677E-4</c:v>
                </c:pt>
                <c:pt idx="448">
                  <c:v>1.0119931603778246E-3</c:v>
                </c:pt>
                <c:pt idx="449">
                  <c:v>9.1676381255020097E-4</c:v>
                </c:pt>
                <c:pt idx="450">
                  <c:v>9.1210052760104467E-4</c:v>
                </c:pt>
                <c:pt idx="451">
                  <c:v>9.1239848807863407E-4</c:v>
                </c:pt>
                <c:pt idx="452">
                  <c:v>9.0770977695854539E-4</c:v>
                </c:pt>
                <c:pt idx="453">
                  <c:v>9.0302111183275025E-4</c:v>
                </c:pt>
                <c:pt idx="454">
                  <c:v>9.0203085029475275E-4</c:v>
                </c:pt>
                <c:pt idx="455">
                  <c:v>8.0642732444839303E-4</c:v>
                </c:pt>
                <c:pt idx="456">
                  <c:v>8.0170031706045235E-4</c:v>
                </c:pt>
                <c:pt idx="457">
                  <c:v>8.4660957233181856E-4</c:v>
                </c:pt>
                <c:pt idx="458">
                  <c:v>8.4186942347995572E-4</c:v>
                </c:pt>
                <c:pt idx="459">
                  <c:v>7.8751957170459152E-4</c:v>
                </c:pt>
                <c:pt idx="460">
                  <c:v>7.8604256407396758E-4</c:v>
                </c:pt>
                <c:pt idx="461">
                  <c:v>9.2506882951522141E-4</c:v>
                </c:pt>
                <c:pt idx="462">
                  <c:v>9.2031539714882761E-4</c:v>
                </c:pt>
                <c:pt idx="463">
                  <c:v>9.1429521645521614E-4</c:v>
                </c:pt>
                <c:pt idx="464">
                  <c:v>8.6805829812964554E-4</c:v>
                </c:pt>
                <c:pt idx="465">
                  <c:v>8.6327865240442355E-4</c:v>
                </c:pt>
                <c:pt idx="466">
                  <c:v>8.573041863740434E-4</c:v>
                </c:pt>
                <c:pt idx="467">
                  <c:v>8.5253129236896293E-4</c:v>
                </c:pt>
                <c:pt idx="468">
                  <c:v>9.005300843202928E-4</c:v>
                </c:pt>
                <c:pt idx="469">
                  <c:v>8.465193550786671E-4</c:v>
                </c:pt>
                <c:pt idx="470">
                  <c:v>8.4172657839409152E-4</c:v>
                </c:pt>
                <c:pt idx="471">
                  <c:v>8.3576617973644669E-4</c:v>
                </c:pt>
                <c:pt idx="472">
                  <c:v>9.787502659057961E-4</c:v>
                </c:pt>
                <c:pt idx="473">
                  <c:v>9.7394370149459766E-4</c:v>
                </c:pt>
                <c:pt idx="474">
                  <c:v>9.6913718477316412E-4</c:v>
                </c:pt>
                <c:pt idx="475">
                  <c:v>1.061996884977736E-3</c:v>
                </c:pt>
                <c:pt idx="476">
                  <c:v>9.5818145410923026E-4</c:v>
                </c:pt>
                <c:pt idx="477">
                  <c:v>9.5338181264226619E-4</c:v>
                </c:pt>
                <c:pt idx="478">
                  <c:v>8.5253523827375161E-4</c:v>
                </c:pt>
                <c:pt idx="479">
                  <c:v>8.4773601256140307E-4</c:v>
                </c:pt>
                <c:pt idx="480">
                  <c:v>8.909605795167203E-4</c:v>
                </c:pt>
                <c:pt idx="481">
                  <c:v>8.8616128721811496E-4</c:v>
                </c:pt>
                <c:pt idx="482">
                  <c:v>8.8136204183255056E-4</c:v>
                </c:pt>
                <c:pt idx="483">
                  <c:v>8.308647191492374E-4</c:v>
                </c:pt>
                <c:pt idx="484">
                  <c:v>8.2489499966422765E-4</c:v>
                </c:pt>
                <c:pt idx="485">
                  <c:v>8.2008932357293535E-4</c:v>
                </c:pt>
                <c:pt idx="486">
                  <c:v>8.118711797094469E-4</c:v>
                </c:pt>
                <c:pt idx="487">
                  <c:v>8.1161511969887669E-4</c:v>
                </c:pt>
                <c:pt idx="488">
                  <c:v>8.0680283659815308E-4</c:v>
                </c:pt>
                <c:pt idx="489">
                  <c:v>8.5014764396219552E-4</c:v>
                </c:pt>
                <c:pt idx="490">
                  <c:v>9.4562519978082238E-4</c:v>
                </c:pt>
                <c:pt idx="491">
                  <c:v>9.8914941513668364E-4</c:v>
                </c:pt>
                <c:pt idx="492">
                  <c:v>9.8431632365190524E-4</c:v>
                </c:pt>
                <c:pt idx="493">
                  <c:v>9.7948327966758159E-4</c:v>
                </c:pt>
                <c:pt idx="494">
                  <c:v>1.0713592170728614E-3</c:v>
                </c:pt>
                <c:pt idx="495">
                  <c:v>1.0665259482694432E-3</c:v>
                </c:pt>
                <c:pt idx="496">
                  <c:v>1.0119137090489267E-3</c:v>
                </c:pt>
                <c:pt idx="497">
                  <c:v>8.6222380200810821E-4</c:v>
                </c:pt>
                <c:pt idx="498">
                  <c:v>8.5739811669413265E-4</c:v>
                </c:pt>
                <c:pt idx="499">
                  <c:v>9.05959181055591E-4</c:v>
                </c:pt>
                <c:pt idx="500">
                  <c:v>9.0110609792292285E-4</c:v>
                </c:pt>
                <c:pt idx="501">
                  <c:v>8.9625306204233553E-4</c:v>
                </c:pt>
                <c:pt idx="502">
                  <c:v>8.9140007335589242E-4</c:v>
                </c:pt>
                <c:pt idx="503">
                  <c:v>7.9278864396965939E-4</c:v>
                </c:pt>
                <c:pt idx="504">
                  <c:v>7.8791536877835034E-4</c:v>
                </c:pt>
                <c:pt idx="505">
                  <c:v>8.3776247652161615E-4</c:v>
                </c:pt>
                <c:pt idx="506">
                  <c:v>8.3524443276049287E-4</c:v>
                </c:pt>
                <c:pt idx="507">
                  <c:v>8.3032214797457691E-4</c:v>
                </c:pt>
                <c:pt idx="508">
                  <c:v>8.3016523399469624E-4</c:v>
                </c:pt>
                <c:pt idx="509">
                  <c:v>8.3485437541166248E-4</c:v>
                </c:pt>
                <c:pt idx="510">
                  <c:v>8.2984592126120736E-4</c:v>
                </c:pt>
                <c:pt idx="511">
                  <c:v>9.3051041180808899E-4</c:v>
                </c:pt>
                <c:pt idx="512">
                  <c:v>9.9042953835733194E-4</c:v>
                </c:pt>
                <c:pt idx="513">
                  <c:v>9.8531610992326772E-4</c:v>
                </c:pt>
                <c:pt idx="514">
                  <c:v>8.3291997511886228E-4</c:v>
                </c:pt>
                <c:pt idx="515">
                  <c:v>8.8865906962146688E-4</c:v>
                </c:pt>
                <c:pt idx="516">
                  <c:v>8.8345295183600179E-4</c:v>
                </c:pt>
                <c:pt idx="517">
                  <c:v>7.7878210898960922E-4</c:v>
                </c:pt>
                <c:pt idx="518">
                  <c:v>7.7354463938977391E-4</c:v>
                </c:pt>
                <c:pt idx="519">
                  <c:v>7.8143291201421641E-4</c:v>
                </c:pt>
                <c:pt idx="520">
                  <c:v>8.451674392064998E-4</c:v>
                </c:pt>
                <c:pt idx="521">
                  <c:v>8.5324214891076213E-4</c:v>
                </c:pt>
                <c:pt idx="522">
                  <c:v>8.4772657532056488E-4</c:v>
                </c:pt>
                <c:pt idx="523">
                  <c:v>8.8043592755413555E-4</c:v>
                </c:pt>
                <c:pt idx="524">
                  <c:v>8.7466994647000351E-4</c:v>
                </c:pt>
                <c:pt idx="525">
                  <c:v>8.6890402990030249E-4</c:v>
                </c:pt>
                <c:pt idx="526">
                  <c:v>1.1520075432624203E-3</c:v>
                </c:pt>
                <c:pt idx="527">
                  <c:v>1.145934333535302E-3</c:v>
                </c:pt>
                <c:pt idx="528">
                  <c:v>1.1398611962519277E-3</c:v>
                </c:pt>
                <c:pt idx="529">
                  <c:v>1.0710509537571907E-3</c:v>
                </c:pt>
                <c:pt idx="530">
                  <c:v>1.0646255338656748E-3</c:v>
                </c:pt>
                <c:pt idx="531">
                  <c:v>1.0908896007535273E-3</c:v>
                </c:pt>
                <c:pt idx="532">
                  <c:v>1.0842656603365834E-3</c:v>
                </c:pt>
                <c:pt idx="533">
                  <c:v>1.0776418048905325E-3</c:v>
                </c:pt>
                <c:pt idx="534">
                  <c:v>1.1949618697458368E-3</c:v>
                </c:pt>
                <c:pt idx="535">
                  <c:v>1.380450545987926E-3</c:v>
                </c:pt>
                <c:pt idx="536">
                  <c:v>1.2740848422727927E-3</c:v>
                </c:pt>
                <c:pt idx="537">
                  <c:v>1.2665758157493813E-3</c:v>
                </c:pt>
                <c:pt idx="538">
                  <c:v>1.2988597851961491E-3</c:v>
                </c:pt>
                <c:pt idx="539">
                  <c:v>1.5081817092128325E-3</c:v>
                </c:pt>
                <c:pt idx="540">
                  <c:v>1.4996438434968253E-3</c:v>
                </c:pt>
                <c:pt idx="541">
                  <c:v>1.739747364457559E-3</c:v>
                </c:pt>
                <c:pt idx="542">
                  <c:v>1.7308079741040255E-3</c:v>
                </c:pt>
                <c:pt idx="543">
                  <c:v>1.7127876907785224E-3</c:v>
                </c:pt>
                <c:pt idx="544">
                  <c:v>1.7034088521835958E-3</c:v>
                </c:pt>
                <c:pt idx="545">
                  <c:v>1.9077333435474726E-3</c:v>
                </c:pt>
                <c:pt idx="546">
                  <c:v>1.8971697343423358E-3</c:v>
                </c:pt>
                <c:pt idx="547">
                  <c:v>2.19218778788594E-3</c:v>
                </c:pt>
                <c:pt idx="548">
                  <c:v>2.1811467145368521E-3</c:v>
                </c:pt>
                <c:pt idx="549">
                  <c:v>2.1788745859789645E-3</c:v>
                </c:pt>
                <c:pt idx="550">
                  <c:v>2.1671952334027466E-3</c:v>
                </c:pt>
                <c:pt idx="551">
                  <c:v>2.7486123792762824E-3</c:v>
                </c:pt>
                <c:pt idx="552">
                  <c:v>2.7357951612599894E-3</c:v>
                </c:pt>
                <c:pt idx="553">
                  <c:v>2.7229782619711666E-3</c:v>
                </c:pt>
                <c:pt idx="554">
                  <c:v>2.9711417625696702E-3</c:v>
                </c:pt>
                <c:pt idx="555">
                  <c:v>2.9577222526738162E-3</c:v>
                </c:pt>
                <c:pt idx="556">
                  <c:v>2.7738415979370484E-3</c:v>
                </c:pt>
                <c:pt idx="557">
                  <c:v>3.4111667115358261E-3</c:v>
                </c:pt>
                <c:pt idx="558">
                  <c:v>3.3962261825869794E-3</c:v>
                </c:pt>
                <c:pt idx="559">
                  <c:v>3.966360502448832E-3</c:v>
                </c:pt>
                <c:pt idx="560">
                  <c:v>4.2192408555553618E-3</c:v>
                </c:pt>
                <c:pt idx="561">
                  <c:v>4.20332439761809E-3</c:v>
                </c:pt>
                <c:pt idx="562">
                  <c:v>4.0854351185846778E-3</c:v>
                </c:pt>
                <c:pt idx="563">
                  <c:v>4.4965791079832245E-3</c:v>
                </c:pt>
                <c:pt idx="564">
                  <c:v>4.4800484313748355E-3</c:v>
                </c:pt>
                <c:pt idx="565">
                  <c:v>5.0548179095380131E-3</c:v>
                </c:pt>
                <c:pt idx="566">
                  <c:v>5.0379578546669111E-3</c:v>
                </c:pt>
                <c:pt idx="567">
                  <c:v>5.0210983624266554E-3</c:v>
                </c:pt>
                <c:pt idx="568">
                  <c:v>4.98272569226876E-3</c:v>
                </c:pt>
                <c:pt idx="569">
                  <c:v>4.9653565494838341E-3</c:v>
                </c:pt>
                <c:pt idx="570">
                  <c:v>4.998427704053926E-3</c:v>
                </c:pt>
                <c:pt idx="571">
                  <c:v>5.6196843430349397E-3</c:v>
                </c:pt>
                <c:pt idx="572">
                  <c:v>5.6017664603828952E-3</c:v>
                </c:pt>
                <c:pt idx="573">
                  <c:v>5.9405231792149489E-3</c:v>
                </c:pt>
                <c:pt idx="574">
                  <c:v>6.6298921984554214E-3</c:v>
                </c:pt>
                <c:pt idx="575">
                  <c:v>6.6114850119690267E-3</c:v>
                </c:pt>
                <c:pt idx="576">
                  <c:v>6.8492299788968725E-3</c:v>
                </c:pt>
                <c:pt idx="577">
                  <c:v>7.9263333290319257E-3</c:v>
                </c:pt>
                <c:pt idx="578">
                  <c:v>7.9073021987887265E-3</c:v>
                </c:pt>
                <c:pt idx="579">
                  <c:v>8.9044243590940958E-3</c:v>
                </c:pt>
                <c:pt idx="580">
                  <c:v>8.8839093008358065E-3</c:v>
                </c:pt>
                <c:pt idx="581">
                  <c:v>8.8633951062844166E-3</c:v>
                </c:pt>
                <c:pt idx="582">
                  <c:v>9.9595394470662815E-3</c:v>
                </c:pt>
                <c:pt idx="583">
                  <c:v>1.1785491233417605E-2</c:v>
                </c:pt>
                <c:pt idx="584">
                  <c:v>1.1761846350417691E-2</c:v>
                </c:pt>
                <c:pt idx="585">
                  <c:v>1.4712077293649281E-2</c:v>
                </c:pt>
                <c:pt idx="586">
                  <c:v>1.4686462521263273E-2</c:v>
                </c:pt>
                <c:pt idx="587">
                  <c:v>1.7321419005135223E-2</c:v>
                </c:pt>
                <c:pt idx="588">
                  <c:v>2.0971173930041019E-2</c:v>
                </c:pt>
                <c:pt idx="589">
                  <c:v>2.265979040377299E-2</c:v>
                </c:pt>
                <c:pt idx="590">
                  <c:v>2.2630842132084508E-2</c:v>
                </c:pt>
                <c:pt idx="591">
                  <c:v>2.9836212735191183E-2</c:v>
                </c:pt>
                <c:pt idx="592">
                  <c:v>3.7655853752274746E-2</c:v>
                </c:pt>
                <c:pt idx="593">
                  <c:v>3.7625385505611626E-2</c:v>
                </c:pt>
                <c:pt idx="594">
                  <c:v>4.3694535994014093E-2</c:v>
                </c:pt>
                <c:pt idx="595">
                  <c:v>4.3749581353718474E-2</c:v>
                </c:pt>
                <c:pt idx="596">
                  <c:v>4.3717910612092972E-2</c:v>
                </c:pt>
                <c:pt idx="597">
                  <c:v>5.0041766834270578E-2</c:v>
                </c:pt>
                <c:pt idx="598">
                  <c:v>5.496552195290838E-2</c:v>
                </c:pt>
                <c:pt idx="599">
                  <c:v>5.4934763536875132E-2</c:v>
                </c:pt>
                <c:pt idx="600">
                  <c:v>6.0389659688920662E-2</c:v>
                </c:pt>
                <c:pt idx="601">
                  <c:v>6.0361050106275523E-2</c:v>
                </c:pt>
                <c:pt idx="602">
                  <c:v>6.0332443097797124E-2</c:v>
                </c:pt>
                <c:pt idx="603">
                  <c:v>5.3107634228308991E-2</c:v>
                </c:pt>
                <c:pt idx="604">
                  <c:v>5.2007725163305804E-2</c:v>
                </c:pt>
                <c:pt idx="605">
                  <c:v>5.1991453295175814E-2</c:v>
                </c:pt>
                <c:pt idx="606">
                  <c:v>5.1975182472085525E-2</c:v>
                </c:pt>
                <c:pt idx="607">
                  <c:v>5.2478925842233501E-2</c:v>
                </c:pt>
                <c:pt idx="608">
                  <c:v>5.2464211327452548E-2</c:v>
                </c:pt>
                <c:pt idx="609">
                  <c:v>5.3404136286866702E-2</c:v>
                </c:pt>
                <c:pt idx="610">
                  <c:v>5.2349683272816819E-2</c:v>
                </c:pt>
                <c:pt idx="611">
                  <c:v>5.2337834424144185E-2</c:v>
                </c:pt>
                <c:pt idx="612">
                  <c:v>5.1169003861966621E-2</c:v>
                </c:pt>
                <c:pt idx="613">
                  <c:v>5.1362961632486909E-2</c:v>
                </c:pt>
                <c:pt idx="614">
                  <c:v>5.1353186758144966E-2</c:v>
                </c:pt>
                <c:pt idx="615">
                  <c:v>5.2192738374548041E-2</c:v>
                </c:pt>
                <c:pt idx="616">
                  <c:v>5.3599666326497403E-2</c:v>
                </c:pt>
                <c:pt idx="617">
                  <c:v>5.3591294858464728E-2</c:v>
                </c:pt>
                <c:pt idx="618">
                  <c:v>5.5008458458397906E-2</c:v>
                </c:pt>
                <c:pt idx="619">
                  <c:v>5.453637448055474E-2</c:v>
                </c:pt>
                <c:pt idx="620">
                  <c:v>5.4529072377449798E-2</c:v>
                </c:pt>
                <c:pt idx="621">
                  <c:v>5.3397466042606243E-2</c:v>
                </c:pt>
                <c:pt idx="622">
                  <c:v>5.1524615477338512E-2</c:v>
                </c:pt>
                <c:pt idx="623">
                  <c:v>5.1518177470833357E-2</c:v>
                </c:pt>
                <c:pt idx="624">
                  <c:v>4.9397880181064314E-2</c:v>
                </c:pt>
                <c:pt idx="625">
                  <c:v>4.6847909569924309E-2</c:v>
                </c:pt>
                <c:pt idx="626">
                  <c:v>4.6842131834200267E-2</c:v>
                </c:pt>
                <c:pt idx="627">
                  <c:v>4.200704502279274E-2</c:v>
                </c:pt>
                <c:pt idx="628">
                  <c:v>3.9008751158721218E-2</c:v>
                </c:pt>
                <c:pt idx="629">
                  <c:v>3.900345937399502E-2</c:v>
                </c:pt>
                <c:pt idx="630">
                  <c:v>3.6749424849135237E-2</c:v>
                </c:pt>
                <c:pt idx="631">
                  <c:v>3.1562575448847482E-2</c:v>
                </c:pt>
                <c:pt idx="632">
                  <c:v>3.1557527053944365E-2</c:v>
                </c:pt>
                <c:pt idx="633">
                  <c:v>1.3332569698588868E-2</c:v>
                </c:pt>
                <c:pt idx="634">
                  <c:v>1.3327733880423834E-2</c:v>
                </c:pt>
                <c:pt idx="635">
                  <c:v>1.332289814829905E-2</c:v>
                </c:pt>
                <c:pt idx="636">
                  <c:v>1.66658060469012E-3</c:v>
                </c:pt>
                <c:pt idx="637">
                  <c:v>1.6618170635546426E-3</c:v>
                </c:pt>
                <c:pt idx="638">
                  <c:v>1.8795418670973535E-3</c:v>
                </c:pt>
                <c:pt idx="639">
                  <c:v>1.9504869680902039E-3</c:v>
                </c:pt>
                <c:pt idx="640">
                  <c:v>1.7003081840112377E-3</c:v>
                </c:pt>
                <c:pt idx="641">
                  <c:v>1.6956608219621994E-3</c:v>
                </c:pt>
                <c:pt idx="642">
                  <c:v>1.2642031458315302E-3</c:v>
                </c:pt>
                <c:pt idx="643">
                  <c:v>9.7212033146375513E-4</c:v>
                </c:pt>
                <c:pt idx="644">
                  <c:v>9.6755536845520454E-4</c:v>
                </c:pt>
                <c:pt idx="645">
                  <c:v>9.5789121680777561E-4</c:v>
                </c:pt>
                <c:pt idx="646">
                  <c:v>8.1487613982045846E-4</c:v>
                </c:pt>
                <c:pt idx="647">
                  <c:v>8.1034782903517883E-4</c:v>
                </c:pt>
                <c:pt idx="648">
                  <c:v>8.0264057115963443E-4</c:v>
                </c:pt>
                <c:pt idx="649">
                  <c:v>7.0784546265873036E-4</c:v>
                </c:pt>
                <c:pt idx="650">
                  <c:v>7.0333536595384115E-4</c:v>
                </c:pt>
                <c:pt idx="651">
                  <c:v>6.9882530475753109E-4</c:v>
                </c:pt>
                <c:pt idx="652">
                  <c:v>6.4661998072589695E-4</c:v>
                </c:pt>
                <c:pt idx="653">
                  <c:v>6.4212783835496253E-4</c:v>
                </c:pt>
                <c:pt idx="654">
                  <c:v>6.3763573092435175E-4</c:v>
                </c:pt>
                <c:pt idx="655">
                  <c:v>8.9704890405634585E-4</c:v>
                </c:pt>
                <c:pt idx="656">
                  <c:v>8.9258544065617669E-4</c:v>
                </c:pt>
                <c:pt idx="657">
                  <c:v>8.8812201249651769E-4</c:v>
                </c:pt>
                <c:pt idx="658">
                  <c:v>6.59450709558212E-4</c:v>
                </c:pt>
                <c:pt idx="659">
                  <c:v>6.5499371136236429E-4</c:v>
                </c:pt>
                <c:pt idx="660">
                  <c:v>6.5053674743899531E-4</c:v>
                </c:pt>
                <c:pt idx="661">
                  <c:v>6.9159216848486017E-4</c:v>
                </c:pt>
                <c:pt idx="662">
                  <c:v>6.8712935936802349E-4</c:v>
                </c:pt>
                <c:pt idx="663">
                  <c:v>7.6800859352522954E-4</c:v>
                </c:pt>
                <c:pt idx="664">
                  <c:v>1.0288443560973813E-3</c:v>
                </c:pt>
                <c:pt idx="665">
                  <c:v>1.0244096434432325E-3</c:v>
                </c:pt>
                <c:pt idx="666">
                  <c:v>8.4138355055261827E-4</c:v>
                </c:pt>
                <c:pt idx="667">
                  <c:v>8.3695507147642473E-4</c:v>
                </c:pt>
                <c:pt idx="668">
                  <c:v>8.3252662660056743E-4</c:v>
                </c:pt>
                <c:pt idx="669">
                  <c:v>8.6793531200076096E-4</c:v>
                </c:pt>
                <c:pt idx="670">
                  <c:v>8.6352959775337634E-4</c:v>
                </c:pt>
                <c:pt idx="671">
                  <c:v>8.5912391736601686E-4</c:v>
                </c:pt>
                <c:pt idx="672">
                  <c:v>7.6653371307524123E-4</c:v>
                </c:pt>
                <c:pt idx="673">
                  <c:v>8.4813354022069288E-4</c:v>
                </c:pt>
                <c:pt idx="674">
                  <c:v>8.4373925903120201E-4</c:v>
                </c:pt>
                <c:pt idx="675">
                  <c:v>7.4851015920885788E-4</c:v>
                </c:pt>
                <c:pt idx="676">
                  <c:v>7.4413298950535721E-4</c:v>
                </c:pt>
                <c:pt idx="677">
                  <c:v>7.3975585268486969E-4</c:v>
                </c:pt>
                <c:pt idx="678">
                  <c:v>8.6131187356365156E-4</c:v>
                </c:pt>
                <c:pt idx="679">
                  <c:v>8.5696226535816877E-4</c:v>
                </c:pt>
                <c:pt idx="680">
                  <c:v>8.5261268990941789E-4</c:v>
                </c:pt>
                <c:pt idx="681">
                  <c:v>6.2426555777337744E-4</c:v>
                </c:pt>
                <c:pt idx="682">
                  <c:v>6.1996026422989406E-4</c:v>
                </c:pt>
                <c:pt idx="683">
                  <c:v>6.1565500197835053E-4</c:v>
                </c:pt>
                <c:pt idx="684">
                  <c:v>6.5199109242643108E-4</c:v>
                </c:pt>
                <c:pt idx="685">
                  <c:v>6.4770195643751782E-4</c:v>
                </c:pt>
                <c:pt idx="686">
                  <c:v>6.4341285151666631E-4</c:v>
                </c:pt>
                <c:pt idx="687">
                  <c:v>5.9248332742367074E-4</c:v>
                </c:pt>
                <c:pt idx="688">
                  <c:v>6.332507602492928E-4</c:v>
                </c:pt>
                <c:pt idx="689">
                  <c:v>6.2897245507898263E-4</c:v>
                </c:pt>
                <c:pt idx="690">
                  <c:v>6.2469418065633827E-4</c:v>
                </c:pt>
                <c:pt idx="691">
                  <c:v>6.2274690612022993E-4</c:v>
                </c:pt>
                <c:pt idx="692">
                  <c:v>6.1845261156763857E-4</c:v>
                </c:pt>
                <c:pt idx="693">
                  <c:v>5.7260409130208861E-4</c:v>
                </c:pt>
                <c:pt idx="694">
                  <c:v>5.2586226367487944E-4</c:v>
                </c:pt>
                <c:pt idx="695">
                  <c:v>5.2155205922225405E-4</c:v>
                </c:pt>
                <c:pt idx="696">
                  <c:v>5.172418854592015E-4</c:v>
                </c:pt>
                <c:pt idx="697">
                  <c:v>5.6676928843022302E-4</c:v>
                </c:pt>
                <c:pt idx="698">
                  <c:v>5.6237620881116558E-4</c:v>
                </c:pt>
                <c:pt idx="699">
                  <c:v>6.979646909546839E-4</c:v>
                </c:pt>
                <c:pt idx="700">
                  <c:v>9.2798155473611699E-4</c:v>
                </c:pt>
                <c:pt idx="701">
                  <c:v>9.2347806099289014E-4</c:v>
                </c:pt>
                <c:pt idx="702">
                  <c:v>9.1897460180315031E-4</c:v>
                </c:pt>
                <c:pt idx="703">
                  <c:v>7.4002076593340088E-4</c:v>
                </c:pt>
                <c:pt idx="704">
                  <c:v>7.3548202463173012E-4</c:v>
                </c:pt>
                <c:pt idx="705">
                  <c:v>7.8258672313618726E-4</c:v>
                </c:pt>
                <c:pt idx="706">
                  <c:v>8.7192019298924675E-4</c:v>
                </c:pt>
                <c:pt idx="707">
                  <c:v>8.6733262755616693E-4</c:v>
                </c:pt>
                <c:pt idx="708">
                  <c:v>9.1354462105565977E-4</c:v>
                </c:pt>
                <c:pt idx="709">
                  <c:v>8.6510032773819004E-4</c:v>
                </c:pt>
                <c:pt idx="710">
                  <c:v>8.6047573002898245E-4</c:v>
                </c:pt>
                <c:pt idx="711">
                  <c:v>8.1506251873635722E-4</c:v>
                </c:pt>
                <c:pt idx="712">
                  <c:v>7.6693144570505912E-4</c:v>
                </c:pt>
                <c:pt idx="713">
                  <c:v>7.6225671978858757E-4</c:v>
                </c:pt>
                <c:pt idx="714">
                  <c:v>9.0410849254549824E-4</c:v>
                </c:pt>
                <c:pt idx="715">
                  <c:v>9.5967867053922587E-4</c:v>
                </c:pt>
                <c:pt idx="716">
                  <c:v>9.5490595014402924E-4</c:v>
                </c:pt>
                <c:pt idx="717">
                  <c:v>1.010549312630967E-3</c:v>
                </c:pt>
                <c:pt idx="718">
                  <c:v>1.0114163281644847E-3</c:v>
                </c:pt>
                <c:pt idx="719">
                  <c:v>1.0065556149942249E-3</c:v>
                </c:pt>
                <c:pt idx="720">
                  <c:v>8.0712748163511551E-4</c:v>
                </c:pt>
                <c:pt idx="721">
                  <c:v>9.5359990060826349E-4</c:v>
                </c:pt>
                <c:pt idx="722">
                  <c:v>9.487116988200837E-4</c:v>
                </c:pt>
                <c:pt idx="723">
                  <c:v>1.1493112882638632E-3</c:v>
                </c:pt>
                <c:pt idx="724">
                  <c:v>1.1443804781036816E-3</c:v>
                </c:pt>
                <c:pt idx="725">
                  <c:v>1.0483132907488208E-3</c:v>
                </c:pt>
                <c:pt idx="726">
                  <c:v>1.0494246356059903E-3</c:v>
                </c:pt>
                <c:pt idx="727">
                  <c:v>1.0076522817165543E-3</c:v>
                </c:pt>
                <c:pt idx="728">
                  <c:v>1.0025909570293167E-3</c:v>
                </c:pt>
                <c:pt idx="729">
                  <c:v>1.0497257418237203E-3</c:v>
                </c:pt>
                <c:pt idx="730">
                  <c:v>1.3079077555883081E-3</c:v>
                </c:pt>
                <c:pt idx="731">
                  <c:v>1.3028005211999396E-3</c:v>
                </c:pt>
                <c:pt idx="732">
                  <c:v>1.36093939358943E-3</c:v>
                </c:pt>
                <c:pt idx="733">
                  <c:v>1.1029887971229745E-3</c:v>
                </c:pt>
                <c:pt idx="734">
                  <c:v>1.0978128141911467E-3</c:v>
                </c:pt>
                <c:pt idx="735">
                  <c:v>1.0942879334315753E-3</c:v>
                </c:pt>
                <c:pt idx="736">
                  <c:v>1.2000918013463757E-3</c:v>
                </c:pt>
                <c:pt idx="737">
                  <c:v>1.1948763005209756E-3</c:v>
                </c:pt>
                <c:pt idx="738">
                  <c:v>1.1444395825505945E-3</c:v>
                </c:pt>
                <c:pt idx="739">
                  <c:v>1.1462049631750339E-3</c:v>
                </c:pt>
                <c:pt idx="740">
                  <c:v>1.1409254689186115E-3</c:v>
                </c:pt>
                <c:pt idx="741">
                  <c:v>1.1356460207264537E-3</c:v>
                </c:pt>
                <c:pt idx="742">
                  <c:v>1.135610072599268E-3</c:v>
                </c:pt>
                <c:pt idx="743">
                  <c:v>1.1303062062147031E-3</c:v>
                </c:pt>
                <c:pt idx="744">
                  <c:v>1.0204408613076815E-3</c:v>
                </c:pt>
                <c:pt idx="745">
                  <c:v>1.1337220885238983E-3</c:v>
                </c:pt>
                <c:pt idx="746">
                  <c:v>1.1283518793883222E-3</c:v>
                </c:pt>
                <c:pt idx="747">
                  <c:v>1.1229817175319261E-3</c:v>
                </c:pt>
                <c:pt idx="748">
                  <c:v>1.0655468090775219E-3</c:v>
                </c:pt>
                <c:pt idx="749">
                  <c:v>1.0601684578384445E-3</c:v>
                </c:pt>
                <c:pt idx="750">
                  <c:v>1.0531389909867513E-3</c:v>
                </c:pt>
                <c:pt idx="751">
                  <c:v>1.0494118963778421E-3</c:v>
                </c:pt>
                <c:pt idx="752">
                  <c:v>1.0440336860279469E-3</c:v>
                </c:pt>
                <c:pt idx="753">
                  <c:v>1.0993668322913982E-3</c:v>
                </c:pt>
                <c:pt idx="754">
                  <c:v>1.2098975550964902E-3</c:v>
                </c:pt>
                <c:pt idx="755">
                  <c:v>1.2044506797965699E-3</c:v>
                </c:pt>
                <c:pt idx="756">
                  <c:v>1.1499849333057198E-3</c:v>
                </c:pt>
                <c:pt idx="757">
                  <c:v>1.2580390285436014E-3</c:v>
                </c:pt>
                <c:pt idx="758">
                  <c:v>1.2525485266608562E-3</c:v>
                </c:pt>
                <c:pt idx="759">
                  <c:v>1.1390186488367455E-3</c:v>
                </c:pt>
                <c:pt idx="760">
                  <c:v>1.080229999638708E-3</c:v>
                </c:pt>
                <c:pt idx="761">
                  <c:v>1.0747224410946937E-3</c:v>
                </c:pt>
                <c:pt idx="762">
                  <c:v>1.137104778532121E-3</c:v>
                </c:pt>
                <c:pt idx="763">
                  <c:v>1.1872683892098668E-3</c:v>
                </c:pt>
                <c:pt idx="764">
                  <c:v>1.1816980232143542E-3</c:v>
                </c:pt>
                <c:pt idx="765">
                  <c:v>1.0681277258017196E-3</c:v>
                </c:pt>
                <c:pt idx="766">
                  <c:v>1.0625395969219241E-3</c:v>
                </c:pt>
                <c:pt idx="767">
                  <c:v>1.0569515178691482E-3</c:v>
                </c:pt>
                <c:pt idx="768">
                  <c:v>1.1200528641606522E-3</c:v>
                </c:pt>
                <c:pt idx="769">
                  <c:v>1.1144002201653601E-3</c:v>
                </c:pt>
                <c:pt idx="770">
                  <c:v>1.1087476271697781E-3</c:v>
                </c:pt>
                <c:pt idx="771">
                  <c:v>1.1049157217823055E-3</c:v>
                </c:pt>
                <c:pt idx="772">
                  <c:v>1.0992538937997665E-3</c:v>
                </c:pt>
                <c:pt idx="773">
                  <c:v>1.0935921167738551E-3</c:v>
                </c:pt>
                <c:pt idx="774">
                  <c:v>1.2704625048007543E-3</c:v>
                </c:pt>
                <c:pt idx="775">
                  <c:v>1.2075287458391763E-3</c:v>
                </c:pt>
                <c:pt idx="776">
                  <c:v>1.2018101372561262E-3</c:v>
                </c:pt>
                <c:pt idx="777">
                  <c:v>1.2596057685750296E-3</c:v>
                </c:pt>
                <c:pt idx="778">
                  <c:v>1.2023994051359086E-3</c:v>
                </c:pt>
                <c:pt idx="779">
                  <c:v>1.1966231294586215E-3</c:v>
                </c:pt>
                <c:pt idx="780">
                  <c:v>1.1928560438522046E-3</c:v>
                </c:pt>
                <c:pt idx="781">
                  <c:v>1.0785628471942674E-3</c:v>
                </c:pt>
                <c:pt idx="782">
                  <c:v>1.0727379641037732E-3</c:v>
                </c:pt>
                <c:pt idx="783">
                  <c:v>1.2481230371988823E-3</c:v>
                </c:pt>
                <c:pt idx="784">
                  <c:v>1.1836876589940558E-3</c:v>
                </c:pt>
                <c:pt idx="785">
                  <c:v>1.1778327648827446E-3</c:v>
                </c:pt>
                <c:pt idx="786">
                  <c:v>1.2432897234685714E-3</c:v>
                </c:pt>
                <c:pt idx="787">
                  <c:v>1.248135656186589E-3</c:v>
                </c:pt>
                <c:pt idx="788">
                  <c:v>1.2421686408714437E-3</c:v>
                </c:pt>
                <c:pt idx="789">
                  <c:v>1.170394721804036E-3</c:v>
                </c:pt>
                <c:pt idx="790">
                  <c:v>1.1808045307800004E-3</c:v>
                </c:pt>
                <c:pt idx="791">
                  <c:v>1.1747854566739773E-3</c:v>
                </c:pt>
                <c:pt idx="792">
                  <c:v>1.1687664391727434E-3</c:v>
                </c:pt>
                <c:pt idx="793">
                  <c:v>1.3481426575133915E-3</c:v>
                </c:pt>
                <c:pt idx="794">
                  <c:v>1.3421020320480432E-3</c:v>
                </c:pt>
                <c:pt idx="795">
                  <c:v>1.3360614641179922E-3</c:v>
                </c:pt>
                <c:pt idx="796">
                  <c:v>1.2112896236950352E-3</c:v>
                </c:pt>
                <c:pt idx="797">
                  <c:v>1.2052388430285541E-3</c:v>
                </c:pt>
                <c:pt idx="798">
                  <c:v>1.3343860907293246E-3</c:v>
                </c:pt>
                <c:pt idx="799">
                  <c:v>1.1467566775435162E-3</c:v>
                </c:pt>
                <c:pt idx="800">
                  <c:v>1.1406305313220219E-3</c:v>
                </c:pt>
                <c:pt idx="801">
                  <c:v>1.142666761932288E-3</c:v>
                </c:pt>
                <c:pt idx="802">
                  <c:v>1.1426630758251306E-3</c:v>
                </c:pt>
                <c:pt idx="803">
                  <c:v>1.136459489466941E-3</c:v>
                </c:pt>
                <c:pt idx="804">
                  <c:v>1.1364219573633376E-3</c:v>
                </c:pt>
                <c:pt idx="805">
                  <c:v>1.1322433167487279E-3</c:v>
                </c:pt>
                <c:pt idx="806">
                  <c:v>1.1259946683598203E-3</c:v>
                </c:pt>
                <c:pt idx="807">
                  <c:v>1.1975398568923046E-3</c:v>
                </c:pt>
                <c:pt idx="808">
                  <c:v>1.2568588995442885E-3</c:v>
                </c:pt>
                <c:pt idx="809">
                  <c:v>1.2505175859321225E-3</c:v>
                </c:pt>
                <c:pt idx="810">
                  <c:v>1.2418800437896042E-3</c:v>
                </c:pt>
                <c:pt idx="811">
                  <c:v>1.1171373908636661E-3</c:v>
                </c:pt>
                <c:pt idx="812">
                  <c:v>1.1107612379467903E-3</c:v>
                </c:pt>
                <c:pt idx="813">
                  <c:v>1.1769369158089668E-3</c:v>
                </c:pt>
                <c:pt idx="814">
                  <c:v>1.1705129000033939E-3</c:v>
                </c:pt>
                <c:pt idx="815">
                  <c:v>1.1640889469246849E-3</c:v>
                </c:pt>
                <c:pt idx="816">
                  <c:v>1.3606795707879718E-3</c:v>
                </c:pt>
                <c:pt idx="817">
                  <c:v>1.354206659854948E-3</c:v>
                </c:pt>
                <c:pt idx="818">
                  <c:v>1.3477338132038726E-3</c:v>
                </c:pt>
                <c:pt idx="819">
                  <c:v>1.2789178203462979E-3</c:v>
                </c:pt>
                <c:pt idx="820">
                  <c:v>1.2098389034845656E-3</c:v>
                </c:pt>
                <c:pt idx="821">
                  <c:v>1.2033420845099453E-3</c:v>
                </c:pt>
                <c:pt idx="822">
                  <c:v>1.2690596026653201E-3</c:v>
                </c:pt>
                <c:pt idx="823">
                  <c:v>1.3510577224394235E-3</c:v>
                </c:pt>
                <c:pt idx="824">
                  <c:v>1.3444094929686377E-3</c:v>
                </c:pt>
                <c:pt idx="825">
                  <c:v>1.3377613306484177E-3</c:v>
                </c:pt>
                <c:pt idx="826">
                  <c:v>1.6127644982747874E-3</c:v>
                </c:pt>
                <c:pt idx="827">
                  <c:v>1.6060505748752441E-3</c:v>
                </c:pt>
                <c:pt idx="828">
                  <c:v>1.6151383952504072E-3</c:v>
                </c:pt>
                <c:pt idx="829">
                  <c:v>1.8225889105016062E-3</c:v>
                </c:pt>
                <c:pt idx="830">
                  <c:v>1.815767702973256E-3</c:v>
                </c:pt>
                <c:pt idx="831">
                  <c:v>1.7511804527574168E-3</c:v>
                </c:pt>
                <c:pt idx="832">
                  <c:v>1.7443186279604492E-3</c:v>
                </c:pt>
                <c:pt idx="833">
                  <c:v>1.7374568758260279E-3</c:v>
                </c:pt>
                <c:pt idx="834">
                  <c:v>1.6993496080255225E-3</c:v>
                </c:pt>
                <c:pt idx="835">
                  <c:v>1.7204745874283358E-3</c:v>
                </c:pt>
                <c:pt idx="836">
                  <c:v>1.7133419597029785E-3</c:v>
                </c:pt>
                <c:pt idx="837">
                  <c:v>1.7062094097047939E-3</c:v>
                </c:pt>
                <c:pt idx="838">
                  <c:v>1.8969341064490799E-3</c:v>
                </c:pt>
                <c:pt idx="839">
                  <c:v>1.8895872195307489E-3</c:v>
                </c:pt>
                <c:pt idx="840">
                  <c:v>1.9276346360674835E-3</c:v>
                </c:pt>
                <c:pt idx="841">
                  <c:v>1.9201105023118282E-3</c:v>
                </c:pt>
                <c:pt idx="842">
                  <c:v>1.9554576649654029E-3</c:v>
                </c:pt>
                <c:pt idx="843">
                  <c:v>1.7604085931454501E-3</c:v>
                </c:pt>
                <c:pt idx="844">
                  <c:v>1.752521910377283E-3</c:v>
                </c:pt>
                <c:pt idx="845">
                  <c:v>1.8026375275288135E-3</c:v>
                </c:pt>
                <c:pt idx="846">
                  <c:v>2.1826197702794429E-3</c:v>
                </c:pt>
                <c:pt idx="847">
                  <c:v>2.0723402807672816E-3</c:v>
                </c:pt>
                <c:pt idx="848">
                  <c:v>2.0636758719469114E-3</c:v>
                </c:pt>
                <c:pt idx="849">
                  <c:v>2.0458520090054244E-3</c:v>
                </c:pt>
                <c:pt idx="850">
                  <c:v>2.0265765772780357E-3</c:v>
                </c:pt>
                <c:pt idx="851">
                  <c:v>2.0172022860695778E-3</c:v>
                </c:pt>
                <c:pt idx="852">
                  <c:v>2.0817463417305074E-3</c:v>
                </c:pt>
                <c:pt idx="853">
                  <c:v>2.0720267280881022E-3</c:v>
                </c:pt>
                <c:pt idx="854">
                  <c:v>2.3428899518361801E-3</c:v>
                </c:pt>
                <c:pt idx="855">
                  <c:v>2.4254989185054821E-3</c:v>
                </c:pt>
                <c:pt idx="856">
                  <c:v>2.4150051924499098E-3</c:v>
                </c:pt>
                <c:pt idx="857">
                  <c:v>2.5445140516433817E-3</c:v>
                </c:pt>
                <c:pt idx="858">
                  <c:v>2.8860487889890408E-3</c:v>
                </c:pt>
                <c:pt idx="859">
                  <c:v>2.8744147594760234E-3</c:v>
                </c:pt>
                <c:pt idx="860">
                  <c:v>2.6206087335260177E-3</c:v>
                </c:pt>
                <c:pt idx="861">
                  <c:v>2.7239243674129711E-3</c:v>
                </c:pt>
                <c:pt idx="862">
                  <c:v>2.7112612154701963E-3</c:v>
                </c:pt>
                <c:pt idx="863">
                  <c:v>2.9673921747205142E-3</c:v>
                </c:pt>
                <c:pt idx="864">
                  <c:v>3.2243458301148584E-3</c:v>
                </c:pt>
                <c:pt idx="865">
                  <c:v>3.2104498273453981E-3</c:v>
                </c:pt>
                <c:pt idx="866">
                  <c:v>3.0166059016079735E-3</c:v>
                </c:pt>
                <c:pt idx="867">
                  <c:v>3.2686923284486352E-3</c:v>
                </c:pt>
                <c:pt idx="868">
                  <c:v>3.2537695555429117E-3</c:v>
                </c:pt>
                <c:pt idx="869">
                  <c:v>3.3255343158814124E-3</c:v>
                </c:pt>
                <c:pt idx="870">
                  <c:v>3.7327748614334726E-3</c:v>
                </c:pt>
                <c:pt idx="871">
                  <c:v>3.7169558355592803E-3</c:v>
                </c:pt>
                <c:pt idx="872">
                  <c:v>3.9757030024289135E-3</c:v>
                </c:pt>
                <c:pt idx="873">
                  <c:v>3.9587082014598011E-3</c:v>
                </c:pt>
                <c:pt idx="874">
                  <c:v>3.9417138243897244E-3</c:v>
                </c:pt>
                <c:pt idx="875">
                  <c:v>3.9920017039552858E-3</c:v>
                </c:pt>
                <c:pt idx="876">
                  <c:v>3.9739344600056847E-3</c:v>
                </c:pt>
                <c:pt idx="877">
                  <c:v>3.9558676908828536E-3</c:v>
                </c:pt>
                <c:pt idx="878">
                  <c:v>5.1829130270853521E-3</c:v>
                </c:pt>
                <c:pt idx="879">
                  <c:v>5.1642488532468202E-3</c:v>
                </c:pt>
                <c:pt idx="880">
                  <c:v>5.2307484877898956E-3</c:v>
                </c:pt>
                <c:pt idx="881">
                  <c:v>5.5541340375072313E-3</c:v>
                </c:pt>
                <c:pt idx="882">
                  <c:v>6.0261220204861337E-3</c:v>
                </c:pt>
                <c:pt idx="883">
                  <c:v>6.0062662798527075E-3</c:v>
                </c:pt>
                <c:pt idx="884">
                  <c:v>6.3303177095546809E-3</c:v>
                </c:pt>
                <c:pt idx="885">
                  <c:v>6.5902980164208556E-3</c:v>
                </c:pt>
                <c:pt idx="886">
                  <c:v>6.5697258313888503E-3</c:v>
                </c:pt>
                <c:pt idx="887">
                  <c:v>7.6186877791550684E-3</c:v>
                </c:pt>
                <c:pt idx="888">
                  <c:v>7.6904372819501243E-3</c:v>
                </c:pt>
                <c:pt idx="889">
                  <c:v>7.6694812750579917E-3</c:v>
                </c:pt>
                <c:pt idx="890">
                  <c:v>6.264934175762433E-3</c:v>
                </c:pt>
                <c:pt idx="891">
                  <c:v>6.1077849354498693E-3</c:v>
                </c:pt>
                <c:pt idx="892">
                  <c:v>6.0863200373690732E-3</c:v>
                </c:pt>
                <c:pt idx="893">
                  <c:v>6.7889059466588551E-3</c:v>
                </c:pt>
                <c:pt idx="894">
                  <c:v>9.5501062002127188E-3</c:v>
                </c:pt>
                <c:pt idx="895">
                  <c:v>9.5250077078880922E-3</c:v>
                </c:pt>
                <c:pt idx="896">
                  <c:v>9.4999101791292465E-3</c:v>
                </c:pt>
                <c:pt idx="897">
                  <c:v>1.0654554226362342E-2</c:v>
                </c:pt>
                <c:pt idx="898">
                  <c:v>1.0627038420339192E-2</c:v>
                </c:pt>
                <c:pt idx="899">
                  <c:v>1.0599523771756627E-2</c:v>
                </c:pt>
                <c:pt idx="900">
                  <c:v>1.3284330039226577E-2</c:v>
                </c:pt>
                <c:pt idx="901">
                  <c:v>1.3255642436732641E-2</c:v>
                </c:pt>
                <c:pt idx="902">
                  <c:v>1.4268488884544217E-2</c:v>
                </c:pt>
                <c:pt idx="903">
                  <c:v>1.6121359885940857E-2</c:v>
                </c:pt>
                <c:pt idx="904">
                  <c:v>1.6090867006686153E-2</c:v>
                </c:pt>
                <c:pt idx="905">
                  <c:v>1.9453463364908066E-2</c:v>
                </c:pt>
                <c:pt idx="906">
                  <c:v>1.9421815211008223E-2</c:v>
                </c:pt>
                <c:pt idx="907">
                  <c:v>1.9390168719319627E-2</c:v>
                </c:pt>
                <c:pt idx="908">
                  <c:v>2.0987334417252222E-2</c:v>
                </c:pt>
                <c:pt idx="909">
                  <c:v>2.3837866651339756E-2</c:v>
                </c:pt>
                <c:pt idx="910">
                  <c:v>2.3804649855474199E-2</c:v>
                </c:pt>
                <c:pt idx="911">
                  <c:v>2.7153669325181155E-2</c:v>
                </c:pt>
                <c:pt idx="912">
                  <c:v>3.0734829257596165E-2</c:v>
                </c:pt>
                <c:pt idx="913">
                  <c:v>3.069985302092253E-2</c:v>
                </c:pt>
                <c:pt idx="914">
                  <c:v>3.233498487864777E-2</c:v>
                </c:pt>
                <c:pt idx="915">
                  <c:v>3.5792099732306279E-2</c:v>
                </c:pt>
                <c:pt idx="916">
                  <c:v>3.575597118241599E-2</c:v>
                </c:pt>
                <c:pt idx="917">
                  <c:v>4.2906987706256478E-2</c:v>
                </c:pt>
                <c:pt idx="918">
                  <c:v>4.2870001228389985E-2</c:v>
                </c:pt>
                <c:pt idx="919">
                  <c:v>4.283301744917288E-2</c:v>
                </c:pt>
                <c:pt idx="920">
                  <c:v>4.6232844235062895E-2</c:v>
                </c:pt>
                <c:pt idx="921">
                  <c:v>4.6196209836700496E-2</c:v>
                </c:pt>
                <c:pt idx="922">
                  <c:v>4.6159578162850226E-2</c:v>
                </c:pt>
                <c:pt idx="923">
                  <c:v>4.9831738423833288E-2</c:v>
                </c:pt>
                <c:pt idx="924">
                  <c:v>4.9795445800521726E-2</c:v>
                </c:pt>
                <c:pt idx="925">
                  <c:v>5.3087670157201276E-2</c:v>
                </c:pt>
                <c:pt idx="926">
                  <c:v>5.3050959121696072E-2</c:v>
                </c:pt>
                <c:pt idx="927">
                  <c:v>5.8276174517457001E-2</c:v>
                </c:pt>
                <c:pt idx="928">
                  <c:v>5.8239402374836303E-2</c:v>
                </c:pt>
                <c:pt idx="929">
                  <c:v>5.8202633222566011E-2</c:v>
                </c:pt>
                <c:pt idx="930">
                  <c:v>5.9995712710521329E-2</c:v>
                </c:pt>
                <c:pt idx="931">
                  <c:v>5.995930896550631E-2</c:v>
                </c:pt>
                <c:pt idx="932">
                  <c:v>6.13465302422459E-2</c:v>
                </c:pt>
                <c:pt idx="933">
                  <c:v>6.1172683324653018E-2</c:v>
                </c:pt>
                <c:pt idx="934">
                  <c:v>6.1139387989276352E-2</c:v>
                </c:pt>
                <c:pt idx="935">
                  <c:v>6.1846739575221993E-2</c:v>
                </c:pt>
                <c:pt idx="936">
                  <c:v>6.2832525864481722E-2</c:v>
                </c:pt>
                <c:pt idx="937">
                  <c:v>6.2800438689170443E-2</c:v>
                </c:pt>
                <c:pt idx="938">
                  <c:v>6.2768354014715103E-2</c:v>
                </c:pt>
                <c:pt idx="939">
                  <c:v>6.030746477506635E-2</c:v>
                </c:pt>
                <c:pt idx="940">
                  <c:v>6.027905361005953E-2</c:v>
                </c:pt>
                <c:pt idx="941">
                  <c:v>6.0250644489191992E-2</c:v>
                </c:pt>
                <c:pt idx="942">
                  <c:v>5.7343881863177737E-2</c:v>
                </c:pt>
                <c:pt idx="943">
                  <c:v>5.7317830050164387E-2</c:v>
                </c:pt>
                <c:pt idx="944">
                  <c:v>5.2951441232546373E-2</c:v>
                </c:pt>
                <c:pt idx="945">
                  <c:v>5.0490568669533831E-2</c:v>
                </c:pt>
                <c:pt idx="946">
                  <c:v>5.046893339528867E-2</c:v>
                </c:pt>
                <c:pt idx="947">
                  <c:v>4.719583986370423E-2</c:v>
                </c:pt>
                <c:pt idx="948">
                  <c:v>4.6461426300892068E-2</c:v>
                </c:pt>
                <c:pt idx="949">
                  <c:v>4.6443212574875964E-2</c:v>
                </c:pt>
                <c:pt idx="950">
                  <c:v>4.6705587418567555E-2</c:v>
                </c:pt>
                <c:pt idx="951">
                  <c:v>4.8308303632782323E-2</c:v>
                </c:pt>
                <c:pt idx="952">
                  <c:v>4.8292622974575164E-2</c:v>
                </c:pt>
                <c:pt idx="953">
                  <c:v>5.06983407719339E-2</c:v>
                </c:pt>
                <c:pt idx="954">
                  <c:v>5.3599184330347598E-2</c:v>
                </c:pt>
                <c:pt idx="955">
                  <c:v>5.3585719843595066E-2</c:v>
                </c:pt>
                <c:pt idx="956">
                  <c:v>5.5930307879518977E-2</c:v>
                </c:pt>
                <c:pt idx="957">
                  <c:v>5.7711442478605622E-2</c:v>
                </c:pt>
                <c:pt idx="958">
                  <c:v>5.7699955524665357E-2</c:v>
                </c:pt>
                <c:pt idx="959">
                  <c:v>5.814759323048508E-2</c:v>
                </c:pt>
                <c:pt idx="960">
                  <c:v>5.9017165829005805E-2</c:v>
                </c:pt>
                <c:pt idx="961">
                  <c:v>5.9007127280371566E-2</c:v>
                </c:pt>
                <c:pt idx="962">
                  <c:v>5.8293365254376207E-2</c:v>
                </c:pt>
                <c:pt idx="963">
                  <c:v>5.8283976935815038E-2</c:v>
                </c:pt>
                <c:pt idx="964">
                  <c:v>5.8274589065141331E-2</c:v>
                </c:pt>
                <c:pt idx="965">
                  <c:v>5.292502314487646E-2</c:v>
                </c:pt>
                <c:pt idx="966">
                  <c:v>5.2916742263574623E-2</c:v>
                </c:pt>
                <c:pt idx="967">
                  <c:v>4.9716552056185984E-2</c:v>
                </c:pt>
                <c:pt idx="968">
                  <c:v>4.6965653892657402E-2</c:v>
                </c:pt>
                <c:pt idx="969">
                  <c:v>4.2484780092474313E-2</c:v>
                </c:pt>
                <c:pt idx="970">
                  <c:v>4.2477775427377358E-2</c:v>
                </c:pt>
                <c:pt idx="971">
                  <c:v>3.9082626827542759E-2</c:v>
                </c:pt>
                <c:pt idx="972">
                  <c:v>3.0761089306540128E-2</c:v>
                </c:pt>
                <c:pt idx="973">
                  <c:v>3.0754608248067951E-2</c:v>
                </c:pt>
                <c:pt idx="974">
                  <c:v>1.1522323525570966E-2</c:v>
                </c:pt>
                <c:pt idx="975">
                  <c:v>8.4632894322287169E-3</c:v>
                </c:pt>
                <c:pt idx="976">
                  <c:v>8.4572730674032665E-3</c:v>
                </c:pt>
                <c:pt idx="977">
                  <c:v>5.6191441283157811E-3</c:v>
                </c:pt>
                <c:pt idx="978">
                  <c:v>2.2233285465486454E-3</c:v>
                </c:pt>
                <c:pt idx="979">
                  <c:v>2.2176053978636592E-3</c:v>
                </c:pt>
                <c:pt idx="980">
                  <c:v>1.5462353196090386E-3</c:v>
                </c:pt>
                <c:pt idx="981">
                  <c:v>1.1198621774589431E-3</c:v>
                </c:pt>
                <c:pt idx="982">
                  <c:v>1.1144139597798672E-3</c:v>
                </c:pt>
                <c:pt idx="983">
                  <c:v>1.6206609671069539E-3</c:v>
                </c:pt>
                <c:pt idx="984">
                  <c:v>1.3431539006736476E-3</c:v>
                </c:pt>
                <c:pt idx="985">
                  <c:v>1.3380386175391847E-3</c:v>
                </c:pt>
                <c:pt idx="986">
                  <c:v>1.3329233692896052E-3</c:v>
                </c:pt>
                <c:pt idx="987">
                  <c:v>1.1049452623646172E-3</c:v>
                </c:pt>
                <c:pt idx="988">
                  <c:v>1.0999130356101417E-3</c:v>
                </c:pt>
                <c:pt idx="989">
                  <c:v>1.1205807409697874E-3</c:v>
                </c:pt>
                <c:pt idx="990">
                  <c:v>8.4855221278506954E-4</c:v>
                </c:pt>
                <c:pt idx="991">
                  <c:v>8.4374620068200989E-4</c:v>
                </c:pt>
                <c:pt idx="992">
                  <c:v>1.2422644216516607E-3</c:v>
                </c:pt>
                <c:pt idx="993">
                  <c:v>9.8513445087498397E-4</c:v>
                </c:pt>
                <c:pt idx="994">
                  <c:v>9.8052225271047381E-4</c:v>
                </c:pt>
                <c:pt idx="995">
                  <c:v>9.0657895198804548E-4</c:v>
                </c:pt>
                <c:pt idx="996">
                  <c:v>9.2644258150083086E-4</c:v>
                </c:pt>
                <c:pt idx="997">
                  <c:v>9.2204356972954923E-4</c:v>
                </c:pt>
                <c:pt idx="998">
                  <c:v>9.4233604671052043E-4</c:v>
                </c:pt>
                <c:pt idx="999">
                  <c:v>7.4942231537482393E-4</c:v>
                </c:pt>
                <c:pt idx="1000">
                  <c:v>7.452022926618554E-4</c:v>
                </c:pt>
                <c:pt idx="1001">
                  <c:v>7.6349646406122576E-4</c:v>
                </c:pt>
                <c:pt idx="1002">
                  <c:v>9.1098225887662637E-4</c:v>
                </c:pt>
                <c:pt idx="1003">
                  <c:v>9.0692680468980834E-4</c:v>
                </c:pt>
                <c:pt idx="1004">
                  <c:v>8.2055294088032797E-4</c:v>
                </c:pt>
                <c:pt idx="1005">
                  <c:v>8.1669392073063763E-4</c:v>
                </c:pt>
                <c:pt idx="1006">
                  <c:v>8.1283491955747315E-4</c:v>
                </c:pt>
                <c:pt idx="1007">
                  <c:v>7.6998178417008812E-4</c:v>
                </c:pt>
                <c:pt idx="1008">
                  <c:v>7.6630891099575154E-4</c:v>
                </c:pt>
                <c:pt idx="1009">
                  <c:v>7.6263605493164758E-4</c:v>
                </c:pt>
                <c:pt idx="1010">
                  <c:v>6.8757816176946078E-4</c:v>
                </c:pt>
                <c:pt idx="1011">
                  <c:v>6.8408149093901797E-4</c:v>
                </c:pt>
                <c:pt idx="1012">
                  <c:v>6.8058483546608371E-4</c:v>
                </c:pt>
                <c:pt idx="1013">
                  <c:v>6.2799066472616748E-4</c:v>
                </c:pt>
                <c:pt idx="1014">
                  <c:v>6.2457083328986123E-4</c:v>
                </c:pt>
                <c:pt idx="1015">
                  <c:v>5.0631451749735075E-4</c:v>
                </c:pt>
                <c:pt idx="1016">
                  <c:v>5.5896308107289091E-4</c:v>
                </c:pt>
                <c:pt idx="1017">
                  <c:v>5.1212019695646646E-4</c:v>
                </c:pt>
                <c:pt idx="1018">
                  <c:v>5.0891177535770872E-4</c:v>
                </c:pt>
                <c:pt idx="1019">
                  <c:v>5.9264894444842288E-4</c:v>
                </c:pt>
                <c:pt idx="1020">
                  <c:v>5.8949071208166666E-4</c:v>
                </c:pt>
                <c:pt idx="1021">
                  <c:v>5.7520548762851891E-4</c:v>
                </c:pt>
                <c:pt idx="1022">
                  <c:v>5.3480236929340024E-4</c:v>
                </c:pt>
                <c:pt idx="1023">
                  <c:v>4.6094871382270237E-4</c:v>
                </c:pt>
                <c:pt idx="1024">
                  <c:v>4.5794821182365986E-4</c:v>
                </c:pt>
                <c:pt idx="1025">
                  <c:v>4.820400497276334E-4</c:v>
                </c:pt>
                <c:pt idx="1026">
                  <c:v>4.7905781781063596E-4</c:v>
                </c:pt>
                <c:pt idx="1027">
                  <c:v>4.7483639861189807E-4</c:v>
                </c:pt>
                <c:pt idx="1028">
                  <c:v>4.7186195282823549E-4</c:v>
                </c:pt>
                <c:pt idx="1029">
                  <c:v>4.6888751774998251E-4</c:v>
                </c:pt>
                <c:pt idx="1030">
                  <c:v>4.9355339992720982E-4</c:v>
                </c:pt>
                <c:pt idx="1031">
                  <c:v>4.8431617661901969E-4</c:v>
                </c:pt>
                <c:pt idx="1032">
                  <c:v>4.8139249200963651E-4</c:v>
                </c:pt>
                <c:pt idx="1033">
                  <c:v>4.7846881773109325E-4</c:v>
                </c:pt>
                <c:pt idx="1034">
                  <c:v>5.3092721333663313E-4</c:v>
                </c:pt>
                <c:pt idx="1035">
                  <c:v>5.2802086236038463E-4</c:v>
                </c:pt>
                <c:pt idx="1036">
                  <c:v>5.2511452165067212E-4</c:v>
                </c:pt>
                <c:pt idx="1037">
                  <c:v>5.4805425701738651E-4</c:v>
                </c:pt>
                <c:pt idx="1038">
                  <c:v>5.4516506163828444E-4</c:v>
                </c:pt>
                <c:pt idx="1039">
                  <c:v>5.4136351841121326E-4</c:v>
                </c:pt>
                <c:pt idx="1040">
                  <c:v>5.3712351590541748E-4</c:v>
                </c:pt>
                <c:pt idx="1041">
                  <c:v>5.3424647696719669E-4</c:v>
                </c:pt>
                <c:pt idx="1042">
                  <c:v>5.3136944804512505E-4</c:v>
                </c:pt>
                <c:pt idx="1043">
                  <c:v>6.4049298724931658E-4</c:v>
                </c:pt>
                <c:pt idx="1044">
                  <c:v>6.376302987408666E-4</c:v>
                </c:pt>
                <c:pt idx="1045">
                  <c:v>6.3476762030823615E-4</c:v>
                </c:pt>
                <c:pt idx="1046">
                  <c:v>5.6982267088570527E-4</c:v>
                </c:pt>
                <c:pt idx="1047">
                  <c:v>5.6698377121282859E-4</c:v>
                </c:pt>
                <c:pt idx="1048">
                  <c:v>6.4780695585787713E-4</c:v>
                </c:pt>
                <c:pt idx="1049">
                  <c:v>5.8392894227820387E-4</c:v>
                </c:pt>
                <c:pt idx="1050">
                  <c:v>5.8111798813738412E-4</c:v>
                </c:pt>
                <c:pt idx="1051">
                  <c:v>5.7830704356923103E-4</c:v>
                </c:pt>
                <c:pt idx="1052">
                  <c:v>5.4645469449048848E-4</c:v>
                </c:pt>
                <c:pt idx="1053">
                  <c:v>5.4364839455061005E-4</c:v>
                </c:pt>
                <c:pt idx="1054">
                  <c:v>5.6847613545206899E-4</c:v>
                </c:pt>
                <c:pt idx="1055">
                  <c:v>6.5042775367370003E-4</c:v>
                </c:pt>
                <c:pt idx="1056">
                  <c:v>6.4762139151739438E-4</c:v>
                </c:pt>
                <c:pt idx="1057">
                  <c:v>6.4218686718479575E-4</c:v>
                </c:pt>
                <c:pt idx="1058">
                  <c:v>6.3991356795890873E-4</c:v>
                </c:pt>
                <c:pt idx="1059">
                  <c:v>6.3711639584787723E-4</c:v>
                </c:pt>
                <c:pt idx="1060">
                  <c:v>6.0189346004871033E-4</c:v>
                </c:pt>
                <c:pt idx="1061">
                  <c:v>6.2388728259355354E-4</c:v>
                </c:pt>
                <c:pt idx="1062">
                  <c:v>6.2112396622418596E-4</c:v>
                </c:pt>
                <c:pt idx="1063">
                  <c:v>6.6830588389954146E-4</c:v>
                </c:pt>
                <c:pt idx="1064">
                  <c:v>6.087287360153048E-4</c:v>
                </c:pt>
                <c:pt idx="1065">
                  <c:v>6.0599628901185788E-4</c:v>
                </c:pt>
                <c:pt idx="1066">
                  <c:v>6.0086947829774773E-4</c:v>
                </c:pt>
                <c:pt idx="1067">
                  <c:v>6.7720628883087769E-4</c:v>
                </c:pt>
                <c:pt idx="1068">
                  <c:v>6.7449541814335284E-4</c:v>
                </c:pt>
                <c:pt idx="1069">
                  <c:v>6.717845563789166E-4</c:v>
                </c:pt>
                <c:pt idx="1070">
                  <c:v>6.0616614003672939E-4</c:v>
                </c:pt>
                <c:pt idx="1071">
                  <c:v>6.0349338768483842E-4</c:v>
                </c:pt>
                <c:pt idx="1072">
                  <c:v>7.0456165536686172E-4</c:v>
                </c:pt>
                <c:pt idx="1073">
                  <c:v>6.9918875211670605E-4</c:v>
                </c:pt>
                <c:pt idx="1074">
                  <c:v>6.9653867965536868E-4</c:v>
                </c:pt>
                <c:pt idx="1075">
                  <c:v>6.6122343129341012E-4</c:v>
                </c:pt>
                <c:pt idx="1076">
                  <c:v>6.8071594289405128E-4</c:v>
                </c:pt>
                <c:pt idx="1077">
                  <c:v>6.7810625157353017E-4</c:v>
                </c:pt>
                <c:pt idx="1078">
                  <c:v>7.4818286673478552E-4</c:v>
                </c:pt>
                <c:pt idx="1079">
                  <c:v>6.6130980164244449E-4</c:v>
                </c:pt>
                <c:pt idx="1080">
                  <c:v>6.5874505002427549E-4</c:v>
                </c:pt>
                <c:pt idx="1081">
                  <c:v>7.0280321561112054E-4</c:v>
                </c:pt>
                <c:pt idx="1082">
                  <c:v>5.946972512080145E-4</c:v>
                </c:pt>
                <c:pt idx="1083">
                  <c:v>5.9216477379196914E-4</c:v>
                </c:pt>
                <c:pt idx="1084">
                  <c:v>6.1137381036144951E-4</c:v>
                </c:pt>
                <c:pt idx="1085">
                  <c:v>5.5356460683898356E-4</c:v>
                </c:pt>
                <c:pt idx="1086">
                  <c:v>5.5106904806333549E-4</c:v>
                </c:pt>
                <c:pt idx="1087">
                  <c:v>5.4539760664680775E-4</c:v>
                </c:pt>
                <c:pt idx="1088">
                  <c:v>4.4130922519590682E-4</c:v>
                </c:pt>
                <c:pt idx="1089">
                  <c:v>4.3884071410392375E-4</c:v>
                </c:pt>
                <c:pt idx="1090">
                  <c:v>6.2778282016834103E-4</c:v>
                </c:pt>
                <c:pt idx="1091">
                  <c:v>6.253388377906741E-4</c:v>
                </c:pt>
                <c:pt idx="1092">
                  <c:v>6.2289486251183E-4</c:v>
                </c:pt>
                <c:pt idx="1093">
                  <c:v>6.1649573982304777E-4</c:v>
                </c:pt>
                <c:pt idx="1094">
                  <c:v>6.3433552664687789E-4</c:v>
                </c:pt>
                <c:pt idx="1095">
                  <c:v>6.3192252821099516E-4</c:v>
                </c:pt>
                <c:pt idx="1096">
                  <c:v>6.2686247112493914E-4</c:v>
                </c:pt>
                <c:pt idx="1097">
                  <c:v>6.2141115120531822E-4</c:v>
                </c:pt>
                <c:pt idx="1098">
                  <c:v>6.1902005699437891E-4</c:v>
                </c:pt>
                <c:pt idx="1099">
                  <c:v>6.1108856537548327E-4</c:v>
                </c:pt>
                <c:pt idx="1100">
                  <c:v>6.0578807688902293E-4</c:v>
                </c:pt>
                <c:pt idx="1101">
                  <c:v>6.0342990600369877E-4</c:v>
                </c:pt>
                <c:pt idx="1102">
                  <c:v>5.9615129534867743E-4</c:v>
                </c:pt>
                <c:pt idx="1103">
                  <c:v>5.6768529474540957E-4</c:v>
                </c:pt>
                <c:pt idx="1104">
                  <c:v>5.6535758646900059E-4</c:v>
                </c:pt>
                <c:pt idx="1105">
                  <c:v>6.7725970439364816E-4</c:v>
                </c:pt>
                <c:pt idx="1106">
                  <c:v>6.2384167935680039E-4</c:v>
                </c:pt>
                <c:pt idx="1107">
                  <c:v>6.2153897036969045E-4</c:v>
                </c:pt>
                <c:pt idx="1108">
                  <c:v>6.1469494663521156E-4</c:v>
                </c:pt>
                <c:pt idx="1109">
                  <c:v>5.6400455068201572E-4</c:v>
                </c:pt>
                <c:pt idx="1110">
                  <c:v>5.6172940086206052E-4</c:v>
                </c:pt>
                <c:pt idx="1111">
                  <c:v>5.3419374058750308E-4</c:v>
                </c:pt>
                <c:pt idx="1112">
                  <c:v>4.9564672171836137E-4</c:v>
                </c:pt>
                <c:pt idx="1113">
                  <c:v>4.9356183058752714E-4</c:v>
                </c:pt>
                <c:pt idx="1114">
                  <c:v>5.538570187268657E-4</c:v>
                </c:pt>
                <c:pt idx="1115">
                  <c:v>5.7683284365222349E-4</c:v>
                </c:pt>
              </c:numCache>
            </c:numRef>
          </c:xVal>
          <c:yVal>
            <c:numRef>
              <c:f>Bq!$O$25:$O$1140</c:f>
              <c:numCache>
                <c:formatCode>General</c:formatCode>
                <c:ptCount val="1116"/>
                <c:pt idx="0">
                  <c:v>0</c:v>
                </c:pt>
                <c:pt idx="1">
                  <c:v>0.10000000000000009</c:v>
                </c:pt>
                <c:pt idx="2">
                  <c:v>0.20000000000000018</c:v>
                </c:pt>
                <c:pt idx="3">
                  <c:v>0.30000000000000027</c:v>
                </c:pt>
                <c:pt idx="4">
                  <c:v>0.40000100000000005</c:v>
                </c:pt>
                <c:pt idx="5">
                  <c:v>0.50000100000000014</c:v>
                </c:pt>
                <c:pt idx="6">
                  <c:v>0.60000100000000023</c:v>
                </c:pt>
                <c:pt idx="7">
                  <c:v>0.70000000000000018</c:v>
                </c:pt>
                <c:pt idx="8">
                  <c:v>0.80000000000000027</c:v>
                </c:pt>
                <c:pt idx="9">
                  <c:v>0.89999999999999991</c:v>
                </c:pt>
                <c:pt idx="10">
                  <c:v>1</c:v>
                </c:pt>
                <c:pt idx="11">
                  <c:v>1.1000000000000001</c:v>
                </c:pt>
                <c:pt idx="12">
                  <c:v>1.2000000000000002</c:v>
                </c:pt>
                <c:pt idx="13">
                  <c:v>1.3000000000000003</c:v>
                </c:pt>
                <c:pt idx="14">
                  <c:v>1.4000000000000004</c:v>
                </c:pt>
                <c:pt idx="15">
                  <c:v>1.5</c:v>
                </c:pt>
                <c:pt idx="16">
                  <c:v>1.5999999999999996</c:v>
                </c:pt>
                <c:pt idx="17">
                  <c:v>1.699999</c:v>
                </c:pt>
                <c:pt idx="18">
                  <c:v>1.7999990000000001</c:v>
                </c:pt>
                <c:pt idx="19">
                  <c:v>1.8999990000000002</c:v>
                </c:pt>
                <c:pt idx="20">
                  <c:v>1.9999990000000003</c:v>
                </c:pt>
                <c:pt idx="21">
                  <c:v>2.0999989999999995</c:v>
                </c:pt>
                <c:pt idx="22">
                  <c:v>2.199999</c:v>
                </c:pt>
                <c:pt idx="23">
                  <c:v>2.2999989999999997</c:v>
                </c:pt>
                <c:pt idx="24">
                  <c:v>2.3999990000000002</c:v>
                </c:pt>
                <c:pt idx="25">
                  <c:v>2.4999989999999999</c:v>
                </c:pt>
                <c:pt idx="26">
                  <c:v>2.5999990000000004</c:v>
                </c:pt>
                <c:pt idx="27">
                  <c:v>2.6999979999999999</c:v>
                </c:pt>
                <c:pt idx="28">
                  <c:v>2.7999979999999995</c:v>
                </c:pt>
                <c:pt idx="29">
                  <c:v>2.8999980000000001</c:v>
                </c:pt>
                <c:pt idx="30">
                  <c:v>2.9999979999999997</c:v>
                </c:pt>
                <c:pt idx="31">
                  <c:v>3.0999980000000003</c:v>
                </c:pt>
                <c:pt idx="32">
                  <c:v>3.1999979999999999</c:v>
                </c:pt>
                <c:pt idx="33">
                  <c:v>3.2999980000000004</c:v>
                </c:pt>
                <c:pt idx="34">
                  <c:v>3.3999980000000001</c:v>
                </c:pt>
                <c:pt idx="35">
                  <c:v>3.4999980000000006</c:v>
                </c:pt>
                <c:pt idx="36">
                  <c:v>3.5999980000000003</c:v>
                </c:pt>
                <c:pt idx="37">
                  <c:v>3.699997999999999</c:v>
                </c:pt>
                <c:pt idx="38">
                  <c:v>3.7999970000000003</c:v>
                </c:pt>
                <c:pt idx="39">
                  <c:v>3.8999969999999999</c:v>
                </c:pt>
                <c:pt idx="40">
                  <c:v>3.9999970000000005</c:v>
                </c:pt>
                <c:pt idx="41">
                  <c:v>4.0999970000000001</c:v>
                </c:pt>
                <c:pt idx="42">
                  <c:v>4.1999970000000006</c:v>
                </c:pt>
                <c:pt idx="43">
                  <c:v>4.2999970000000003</c:v>
                </c:pt>
                <c:pt idx="44">
                  <c:v>4.399996999999999</c:v>
                </c:pt>
                <c:pt idx="45">
                  <c:v>4.4999969999999996</c:v>
                </c:pt>
                <c:pt idx="46">
                  <c:v>4.5999970000000001</c:v>
                </c:pt>
                <c:pt idx="47">
                  <c:v>4.6999969999999998</c:v>
                </c:pt>
                <c:pt idx="48">
                  <c:v>4.7999960000000002</c:v>
                </c:pt>
                <c:pt idx="49">
                  <c:v>4.8999960000000007</c:v>
                </c:pt>
                <c:pt idx="50">
                  <c:v>4.9999960000000003</c:v>
                </c:pt>
                <c:pt idx="51">
                  <c:v>5.0999959999999991</c:v>
                </c:pt>
                <c:pt idx="52">
                  <c:v>5.1999959999999996</c:v>
                </c:pt>
                <c:pt idx="53">
                  <c:v>5.2999960000000002</c:v>
                </c:pt>
                <c:pt idx="54">
                  <c:v>5.3999959999999998</c:v>
                </c:pt>
                <c:pt idx="55">
                  <c:v>5.4999959999999994</c:v>
                </c:pt>
                <c:pt idx="56">
                  <c:v>5.599996</c:v>
                </c:pt>
                <c:pt idx="57">
                  <c:v>5.6999960000000005</c:v>
                </c:pt>
                <c:pt idx="58">
                  <c:v>5.7999960000000002</c:v>
                </c:pt>
                <c:pt idx="59">
                  <c:v>5.8999949999999997</c:v>
                </c:pt>
                <c:pt idx="60">
                  <c:v>5.9999950000000002</c:v>
                </c:pt>
                <c:pt idx="61">
                  <c:v>6.0999949999999998</c:v>
                </c:pt>
                <c:pt idx="62">
                  <c:v>6.1999949999999995</c:v>
                </c:pt>
                <c:pt idx="63">
                  <c:v>6.2999949999999991</c:v>
                </c:pt>
                <c:pt idx="64">
                  <c:v>6.3999950000000005</c:v>
                </c:pt>
                <c:pt idx="65">
                  <c:v>6.4999950000000002</c:v>
                </c:pt>
                <c:pt idx="66">
                  <c:v>6.5999949999999998</c:v>
                </c:pt>
                <c:pt idx="67">
                  <c:v>6.6999950000000013</c:v>
                </c:pt>
                <c:pt idx="68">
                  <c:v>6.7999950000000009</c:v>
                </c:pt>
                <c:pt idx="69">
                  <c:v>6.8999939999999995</c:v>
                </c:pt>
                <c:pt idx="70">
                  <c:v>6.9999940000000009</c:v>
                </c:pt>
                <c:pt idx="71">
                  <c:v>7.0999940000000006</c:v>
                </c:pt>
                <c:pt idx="72">
                  <c:v>7.1999940000000002</c:v>
                </c:pt>
                <c:pt idx="73">
                  <c:v>7.2999939999999999</c:v>
                </c:pt>
                <c:pt idx="74">
                  <c:v>7.3999939999999995</c:v>
                </c:pt>
                <c:pt idx="75">
                  <c:v>7.4999940000000009</c:v>
                </c:pt>
                <c:pt idx="76">
                  <c:v>7.5999939999999988</c:v>
                </c:pt>
                <c:pt idx="77">
                  <c:v>7.6999940000000002</c:v>
                </c:pt>
                <c:pt idx="78">
                  <c:v>7.7999939999999999</c:v>
                </c:pt>
                <c:pt idx="79">
                  <c:v>7.8999939999999995</c:v>
                </c:pt>
                <c:pt idx="80">
                  <c:v>7.9999929999999999</c:v>
                </c:pt>
                <c:pt idx="81">
                  <c:v>8.0999900000000018</c:v>
                </c:pt>
                <c:pt idx="82">
                  <c:v>8.1999900000000014</c:v>
                </c:pt>
                <c:pt idx="83">
                  <c:v>8.2999900000000011</c:v>
                </c:pt>
                <c:pt idx="84">
                  <c:v>8.399989999999999</c:v>
                </c:pt>
                <c:pt idx="85">
                  <c:v>8.4999899999999986</c:v>
                </c:pt>
                <c:pt idx="86">
                  <c:v>8.5999899999999982</c:v>
                </c:pt>
                <c:pt idx="87">
                  <c:v>8.6999899999999997</c:v>
                </c:pt>
                <c:pt idx="88">
                  <c:v>8.7999899999999993</c:v>
                </c:pt>
                <c:pt idx="89">
                  <c:v>8.899989999999999</c:v>
                </c:pt>
                <c:pt idx="90">
                  <c:v>8.9999900000000004</c:v>
                </c:pt>
                <c:pt idx="91">
                  <c:v>9.09999</c:v>
                </c:pt>
                <c:pt idx="92">
                  <c:v>9.1999899999999997</c:v>
                </c:pt>
                <c:pt idx="93">
                  <c:v>9.2999899999999993</c:v>
                </c:pt>
                <c:pt idx="94">
                  <c:v>9.399989999999999</c:v>
                </c:pt>
                <c:pt idx="95">
                  <c:v>9.4999900000000004</c:v>
                </c:pt>
                <c:pt idx="96">
                  <c:v>9.59999</c:v>
                </c:pt>
                <c:pt idx="97">
                  <c:v>9.6999899999999997</c:v>
                </c:pt>
                <c:pt idx="98">
                  <c:v>9.7999900000000011</c:v>
                </c:pt>
                <c:pt idx="99">
                  <c:v>9.8999900000000007</c:v>
                </c:pt>
                <c:pt idx="100">
                  <c:v>9.9999900000000004</c:v>
                </c:pt>
                <c:pt idx="101">
                  <c:v>10.09999</c:v>
                </c:pt>
                <c:pt idx="102">
                  <c:v>10.19999</c:v>
                </c:pt>
                <c:pt idx="103">
                  <c:v>10.299990000000001</c:v>
                </c:pt>
                <c:pt idx="104">
                  <c:v>10.399990000000001</c:v>
                </c:pt>
                <c:pt idx="105">
                  <c:v>10.49999</c:v>
                </c:pt>
                <c:pt idx="106">
                  <c:v>10.599990000000002</c:v>
                </c:pt>
                <c:pt idx="107">
                  <c:v>10.699990000000001</c:v>
                </c:pt>
                <c:pt idx="108">
                  <c:v>10.799990000000001</c:v>
                </c:pt>
                <c:pt idx="109">
                  <c:v>10.899989999999999</c:v>
                </c:pt>
                <c:pt idx="110">
                  <c:v>10.999989999999999</c:v>
                </c:pt>
                <c:pt idx="111">
                  <c:v>11.099989999999998</c:v>
                </c:pt>
                <c:pt idx="112">
                  <c:v>11.19999</c:v>
                </c:pt>
                <c:pt idx="113">
                  <c:v>11.299989999999999</c:v>
                </c:pt>
                <c:pt idx="114">
                  <c:v>11.399989999999999</c:v>
                </c:pt>
                <c:pt idx="115">
                  <c:v>11.49999</c:v>
                </c:pt>
                <c:pt idx="116">
                  <c:v>11.59999</c:v>
                </c:pt>
                <c:pt idx="117">
                  <c:v>11.69999</c:v>
                </c:pt>
                <c:pt idx="118">
                  <c:v>11.799989999999999</c:v>
                </c:pt>
                <c:pt idx="119">
                  <c:v>11.899989999999999</c:v>
                </c:pt>
                <c:pt idx="120">
                  <c:v>11.99999</c:v>
                </c:pt>
                <c:pt idx="121">
                  <c:v>12.09999</c:v>
                </c:pt>
                <c:pt idx="122">
                  <c:v>12.19999</c:v>
                </c:pt>
                <c:pt idx="123">
                  <c:v>12.299990000000001</c:v>
                </c:pt>
                <c:pt idx="124">
                  <c:v>12.399990000000001</c:v>
                </c:pt>
                <c:pt idx="125">
                  <c:v>12.49999</c:v>
                </c:pt>
                <c:pt idx="126">
                  <c:v>12.59999</c:v>
                </c:pt>
                <c:pt idx="127">
                  <c:v>12.69999</c:v>
                </c:pt>
                <c:pt idx="128">
                  <c:v>12.799990000000001</c:v>
                </c:pt>
                <c:pt idx="129">
                  <c:v>12.899990000000001</c:v>
                </c:pt>
                <c:pt idx="130">
                  <c:v>12.99999</c:v>
                </c:pt>
                <c:pt idx="131">
                  <c:v>13.099990000000002</c:v>
                </c:pt>
                <c:pt idx="132">
                  <c:v>13.199990000000001</c:v>
                </c:pt>
                <c:pt idx="133">
                  <c:v>13.299990000000001</c:v>
                </c:pt>
                <c:pt idx="134">
                  <c:v>13.399989999999999</c:v>
                </c:pt>
                <c:pt idx="135">
                  <c:v>13.499989999999999</c:v>
                </c:pt>
                <c:pt idx="136">
                  <c:v>13.599989999999998</c:v>
                </c:pt>
                <c:pt idx="137">
                  <c:v>13.69999</c:v>
                </c:pt>
                <c:pt idx="138">
                  <c:v>13.799989999999999</c:v>
                </c:pt>
                <c:pt idx="139">
                  <c:v>13.899989999999999</c:v>
                </c:pt>
                <c:pt idx="140">
                  <c:v>13.99999</c:v>
                </c:pt>
                <c:pt idx="141">
                  <c:v>14.099989999999998</c:v>
                </c:pt>
                <c:pt idx="142">
                  <c:v>14.19999</c:v>
                </c:pt>
                <c:pt idx="143">
                  <c:v>14.299990000000001</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15.399990000000003</c:v>
                </c:pt>
                <c:pt idx="155">
                  <c:v>15.49999</c:v>
                </c:pt>
                <c:pt idx="156">
                  <c:v>15.599990000000002</c:v>
                </c:pt>
                <c:pt idx="157">
                  <c:v>15.69999</c:v>
                </c:pt>
                <c:pt idx="158">
                  <c:v>15.799990000000001</c:v>
                </c:pt>
                <c:pt idx="159">
                  <c:v>15.899989999999999</c:v>
                </c:pt>
                <c:pt idx="160">
                  <c:v>15.99999</c:v>
                </c:pt>
                <c:pt idx="161">
                  <c:v>16.099989999999998</c:v>
                </c:pt>
                <c:pt idx="162">
                  <c:v>16.19999</c:v>
                </c:pt>
                <c:pt idx="163">
                  <c:v>16.299990000000001</c:v>
                </c:pt>
                <c:pt idx="164">
                  <c:v>16.399989999999999</c:v>
                </c:pt>
                <c:pt idx="165">
                  <c:v>16.49999</c:v>
                </c:pt>
                <c:pt idx="166">
                  <c:v>16.599989999999998</c:v>
                </c:pt>
                <c:pt idx="167">
                  <c:v>16.69999</c:v>
                </c:pt>
                <c:pt idx="168">
                  <c:v>16.799990000000001</c:v>
                </c:pt>
                <c:pt idx="169">
                  <c:v>16.899989999999999</c:v>
                </c:pt>
                <c:pt idx="170">
                  <c:v>16.99999</c:v>
                </c:pt>
                <c:pt idx="171">
                  <c:v>17.099989999999998</c:v>
                </c:pt>
                <c:pt idx="172">
                  <c:v>17.19999</c:v>
                </c:pt>
                <c:pt idx="173">
                  <c:v>17.299990000000001</c:v>
                </c:pt>
                <c:pt idx="174">
                  <c:v>17.399989999999999</c:v>
                </c:pt>
                <c:pt idx="175">
                  <c:v>17.499980000000001</c:v>
                </c:pt>
                <c:pt idx="176">
                  <c:v>17.599979999999999</c:v>
                </c:pt>
                <c:pt idx="177">
                  <c:v>17.69998</c:v>
                </c:pt>
                <c:pt idx="178">
                  <c:v>17.799979999999998</c:v>
                </c:pt>
                <c:pt idx="179">
                  <c:v>17.899979999999999</c:v>
                </c:pt>
                <c:pt idx="180">
                  <c:v>17.999980000000001</c:v>
                </c:pt>
                <c:pt idx="181">
                  <c:v>18.099990000000002</c:v>
                </c:pt>
                <c:pt idx="182">
                  <c:v>18.19999</c:v>
                </c:pt>
                <c:pt idx="183">
                  <c:v>18.299990000000001</c:v>
                </c:pt>
                <c:pt idx="184">
                  <c:v>18.399989999999999</c:v>
                </c:pt>
                <c:pt idx="185">
                  <c:v>18.49999</c:v>
                </c:pt>
                <c:pt idx="186">
                  <c:v>18.599989999999998</c:v>
                </c:pt>
                <c:pt idx="187">
                  <c:v>18.69999</c:v>
                </c:pt>
                <c:pt idx="188">
                  <c:v>18.799979999999998</c:v>
                </c:pt>
                <c:pt idx="189">
                  <c:v>18.899979999999999</c:v>
                </c:pt>
                <c:pt idx="190">
                  <c:v>18.999979999999997</c:v>
                </c:pt>
                <c:pt idx="191">
                  <c:v>19.099980000000002</c:v>
                </c:pt>
                <c:pt idx="192">
                  <c:v>19.199979999999996</c:v>
                </c:pt>
                <c:pt idx="193">
                  <c:v>19.299980000000001</c:v>
                </c:pt>
                <c:pt idx="194">
                  <c:v>19.399979999999999</c:v>
                </c:pt>
                <c:pt idx="195">
                  <c:v>19.499980000000001</c:v>
                </c:pt>
                <c:pt idx="196">
                  <c:v>19.599979999999999</c:v>
                </c:pt>
                <c:pt idx="197">
                  <c:v>19.69998</c:v>
                </c:pt>
                <c:pt idx="198">
                  <c:v>19.799979999999998</c:v>
                </c:pt>
                <c:pt idx="199">
                  <c:v>19.899979999999999</c:v>
                </c:pt>
                <c:pt idx="200">
                  <c:v>19.999980000000001</c:v>
                </c:pt>
                <c:pt idx="201">
                  <c:v>20.099980000000002</c:v>
                </c:pt>
                <c:pt idx="202">
                  <c:v>20.19998</c:v>
                </c:pt>
                <c:pt idx="203">
                  <c:v>20.299980000000001</c:v>
                </c:pt>
                <c:pt idx="204">
                  <c:v>20.399979999999999</c:v>
                </c:pt>
                <c:pt idx="205">
                  <c:v>20.499980000000001</c:v>
                </c:pt>
                <c:pt idx="206">
                  <c:v>20.599979999999999</c:v>
                </c:pt>
                <c:pt idx="207">
                  <c:v>20.699980000000004</c:v>
                </c:pt>
                <c:pt idx="208">
                  <c:v>20.799979999999998</c:v>
                </c:pt>
                <c:pt idx="209">
                  <c:v>20.899980000000003</c:v>
                </c:pt>
                <c:pt idx="210">
                  <c:v>20.999980000000001</c:v>
                </c:pt>
                <c:pt idx="211">
                  <c:v>21.099980000000002</c:v>
                </c:pt>
                <c:pt idx="212">
                  <c:v>21.19998</c:v>
                </c:pt>
                <c:pt idx="213">
                  <c:v>21.299979999999998</c:v>
                </c:pt>
                <c:pt idx="214">
                  <c:v>21.399979999999999</c:v>
                </c:pt>
                <c:pt idx="215">
                  <c:v>21.499979999999997</c:v>
                </c:pt>
                <c:pt idx="216">
                  <c:v>21.599980000000002</c:v>
                </c:pt>
                <c:pt idx="217">
                  <c:v>21.699979999999996</c:v>
                </c:pt>
                <c:pt idx="218">
                  <c:v>21.799980000000001</c:v>
                </c:pt>
                <c:pt idx="219">
                  <c:v>21.899979999999999</c:v>
                </c:pt>
                <c:pt idx="220">
                  <c:v>21.999980000000001</c:v>
                </c:pt>
                <c:pt idx="221">
                  <c:v>22.099979999999999</c:v>
                </c:pt>
                <c:pt idx="222">
                  <c:v>22.19998</c:v>
                </c:pt>
                <c:pt idx="223">
                  <c:v>22.299979999999998</c:v>
                </c:pt>
                <c:pt idx="224">
                  <c:v>22.399979999999999</c:v>
                </c:pt>
                <c:pt idx="225">
                  <c:v>22.499980000000001</c:v>
                </c:pt>
                <c:pt idx="226">
                  <c:v>22.599980000000002</c:v>
                </c:pt>
                <c:pt idx="227">
                  <c:v>22.69998</c:v>
                </c:pt>
                <c:pt idx="228">
                  <c:v>22.799980000000001</c:v>
                </c:pt>
                <c:pt idx="229">
                  <c:v>22.899979999999999</c:v>
                </c:pt>
                <c:pt idx="230">
                  <c:v>22.999980000000001</c:v>
                </c:pt>
                <c:pt idx="231">
                  <c:v>23.099979999999999</c:v>
                </c:pt>
                <c:pt idx="232">
                  <c:v>23.199980000000004</c:v>
                </c:pt>
                <c:pt idx="233">
                  <c:v>23.299979999999998</c:v>
                </c:pt>
                <c:pt idx="234">
                  <c:v>23.399980000000003</c:v>
                </c:pt>
                <c:pt idx="235">
                  <c:v>23.499980000000001</c:v>
                </c:pt>
                <c:pt idx="236">
                  <c:v>23.599980000000002</c:v>
                </c:pt>
                <c:pt idx="237">
                  <c:v>23.69998</c:v>
                </c:pt>
                <c:pt idx="238">
                  <c:v>23.799979999999998</c:v>
                </c:pt>
                <c:pt idx="239">
                  <c:v>23.899979999999999</c:v>
                </c:pt>
                <c:pt idx="240">
                  <c:v>23.999979999999997</c:v>
                </c:pt>
                <c:pt idx="241">
                  <c:v>24.099980000000002</c:v>
                </c:pt>
                <c:pt idx="242">
                  <c:v>24.199979999999996</c:v>
                </c:pt>
                <c:pt idx="243">
                  <c:v>24.299980000000001</c:v>
                </c:pt>
                <c:pt idx="244">
                  <c:v>24.399979999999999</c:v>
                </c:pt>
                <c:pt idx="245">
                  <c:v>24.499980000000001</c:v>
                </c:pt>
                <c:pt idx="246">
                  <c:v>24.599979999999999</c:v>
                </c:pt>
                <c:pt idx="247">
                  <c:v>24.69998</c:v>
                </c:pt>
                <c:pt idx="248">
                  <c:v>24.799979999999998</c:v>
                </c:pt>
                <c:pt idx="249">
                  <c:v>24.899979999999999</c:v>
                </c:pt>
                <c:pt idx="250">
                  <c:v>24.999980000000001</c:v>
                </c:pt>
                <c:pt idx="251">
                  <c:v>25.099980000000002</c:v>
                </c:pt>
                <c:pt idx="252">
                  <c:v>25.19998</c:v>
                </c:pt>
                <c:pt idx="253">
                  <c:v>25.299980000000001</c:v>
                </c:pt>
                <c:pt idx="254">
                  <c:v>25.399979999999999</c:v>
                </c:pt>
                <c:pt idx="255">
                  <c:v>25.499980000000001</c:v>
                </c:pt>
                <c:pt idx="256">
                  <c:v>25.599979999999999</c:v>
                </c:pt>
                <c:pt idx="257">
                  <c:v>25.699980000000004</c:v>
                </c:pt>
                <c:pt idx="258">
                  <c:v>25.799979999999998</c:v>
                </c:pt>
                <c:pt idx="259">
                  <c:v>25.899980000000003</c:v>
                </c:pt>
                <c:pt idx="260">
                  <c:v>25.999980000000001</c:v>
                </c:pt>
                <c:pt idx="261">
                  <c:v>26.099980000000002</c:v>
                </c:pt>
                <c:pt idx="262">
                  <c:v>26.19998</c:v>
                </c:pt>
                <c:pt idx="263">
                  <c:v>26.299979999999998</c:v>
                </c:pt>
                <c:pt idx="264">
                  <c:v>26.399979999999999</c:v>
                </c:pt>
                <c:pt idx="265">
                  <c:v>26.499979999999997</c:v>
                </c:pt>
                <c:pt idx="266">
                  <c:v>26.599980000000002</c:v>
                </c:pt>
                <c:pt idx="267">
                  <c:v>26.699979999999996</c:v>
                </c:pt>
                <c:pt idx="268">
                  <c:v>26.799980000000001</c:v>
                </c:pt>
                <c:pt idx="269">
                  <c:v>26.899979999999999</c:v>
                </c:pt>
                <c:pt idx="270">
                  <c:v>26.999980000000001</c:v>
                </c:pt>
                <c:pt idx="271">
                  <c:v>27.099979999999999</c:v>
                </c:pt>
                <c:pt idx="272">
                  <c:v>27.19998</c:v>
                </c:pt>
                <c:pt idx="273">
                  <c:v>27.299979999999998</c:v>
                </c:pt>
                <c:pt idx="274">
                  <c:v>27.399979999999999</c:v>
                </c:pt>
                <c:pt idx="275">
                  <c:v>27.499980000000001</c:v>
                </c:pt>
                <c:pt idx="276">
                  <c:v>27.599980000000002</c:v>
                </c:pt>
                <c:pt idx="277">
                  <c:v>27.69998</c:v>
                </c:pt>
                <c:pt idx="278">
                  <c:v>27.799980000000001</c:v>
                </c:pt>
                <c:pt idx="279">
                  <c:v>27.899979999999999</c:v>
                </c:pt>
                <c:pt idx="280">
                  <c:v>27.999980000000001</c:v>
                </c:pt>
                <c:pt idx="281">
                  <c:v>28.099979999999999</c:v>
                </c:pt>
                <c:pt idx="282">
                  <c:v>28.199980000000004</c:v>
                </c:pt>
                <c:pt idx="283">
                  <c:v>28.299979999999998</c:v>
                </c:pt>
                <c:pt idx="284">
                  <c:v>28.399980000000003</c:v>
                </c:pt>
                <c:pt idx="285">
                  <c:v>28.499980000000001</c:v>
                </c:pt>
                <c:pt idx="286">
                  <c:v>28.599980000000002</c:v>
                </c:pt>
                <c:pt idx="287">
                  <c:v>28.69998</c:v>
                </c:pt>
                <c:pt idx="288">
                  <c:v>28.799979999999998</c:v>
                </c:pt>
                <c:pt idx="289">
                  <c:v>28.899979999999999</c:v>
                </c:pt>
                <c:pt idx="290">
                  <c:v>28.999979999999997</c:v>
                </c:pt>
                <c:pt idx="291">
                  <c:v>29.099980000000002</c:v>
                </c:pt>
                <c:pt idx="292">
                  <c:v>29.199979999999996</c:v>
                </c:pt>
                <c:pt idx="293">
                  <c:v>29.299969999999998</c:v>
                </c:pt>
                <c:pt idx="294">
                  <c:v>29.399970000000003</c:v>
                </c:pt>
                <c:pt idx="295">
                  <c:v>29.499969999999998</c:v>
                </c:pt>
                <c:pt idx="296">
                  <c:v>29.599970000000003</c:v>
                </c:pt>
                <c:pt idx="297">
                  <c:v>29.69997</c:v>
                </c:pt>
                <c:pt idx="298">
                  <c:v>29.799970000000002</c:v>
                </c:pt>
                <c:pt idx="299">
                  <c:v>29.89997</c:v>
                </c:pt>
                <c:pt idx="300">
                  <c:v>29.999970000000001</c:v>
                </c:pt>
                <c:pt idx="301">
                  <c:v>30.099969999999999</c:v>
                </c:pt>
                <c:pt idx="302">
                  <c:v>30.19997</c:v>
                </c:pt>
                <c:pt idx="303">
                  <c:v>30.299970000000002</c:v>
                </c:pt>
                <c:pt idx="304">
                  <c:v>30.399969999999996</c:v>
                </c:pt>
                <c:pt idx="305">
                  <c:v>30.499969999999998</c:v>
                </c:pt>
                <c:pt idx="306">
                  <c:v>30.599969999999999</c:v>
                </c:pt>
                <c:pt idx="307">
                  <c:v>30.69997</c:v>
                </c:pt>
                <c:pt idx="308">
                  <c:v>30.799970000000002</c:v>
                </c:pt>
                <c:pt idx="309">
                  <c:v>30.899970000000003</c:v>
                </c:pt>
                <c:pt idx="310">
                  <c:v>30.999969999999998</c:v>
                </c:pt>
                <c:pt idx="311">
                  <c:v>31.099969999999999</c:v>
                </c:pt>
                <c:pt idx="312">
                  <c:v>31.19997</c:v>
                </c:pt>
                <c:pt idx="313">
                  <c:v>31.299970000000002</c:v>
                </c:pt>
                <c:pt idx="314">
                  <c:v>31.399969999999996</c:v>
                </c:pt>
                <c:pt idx="315">
                  <c:v>31.499970000000005</c:v>
                </c:pt>
                <c:pt idx="316">
                  <c:v>31.599969999999999</c:v>
                </c:pt>
                <c:pt idx="317">
                  <c:v>31.69997</c:v>
                </c:pt>
                <c:pt idx="318">
                  <c:v>31.799970000000002</c:v>
                </c:pt>
                <c:pt idx="319">
                  <c:v>31.899970000000003</c:v>
                </c:pt>
                <c:pt idx="320">
                  <c:v>31.999969999999998</c:v>
                </c:pt>
                <c:pt idx="321">
                  <c:v>32.099969999999999</c:v>
                </c:pt>
                <c:pt idx="322">
                  <c:v>32.19997</c:v>
                </c:pt>
                <c:pt idx="323">
                  <c:v>32.299970000000002</c:v>
                </c:pt>
                <c:pt idx="324">
                  <c:v>32.399969999999996</c:v>
                </c:pt>
                <c:pt idx="325">
                  <c:v>32.499970000000005</c:v>
                </c:pt>
                <c:pt idx="326">
                  <c:v>32.599969999999999</c:v>
                </c:pt>
                <c:pt idx="327">
                  <c:v>32.69997</c:v>
                </c:pt>
                <c:pt idx="328">
                  <c:v>32.799970000000002</c:v>
                </c:pt>
                <c:pt idx="329">
                  <c:v>32.899969999999996</c:v>
                </c:pt>
                <c:pt idx="330">
                  <c:v>32.999969999999998</c:v>
                </c:pt>
                <c:pt idx="331">
                  <c:v>33.099969999999999</c:v>
                </c:pt>
                <c:pt idx="332">
                  <c:v>33.19997</c:v>
                </c:pt>
                <c:pt idx="333">
                  <c:v>33.299970000000002</c:v>
                </c:pt>
                <c:pt idx="334">
                  <c:v>33.399970000000003</c:v>
                </c:pt>
                <c:pt idx="335">
                  <c:v>33.499969999999998</c:v>
                </c:pt>
                <c:pt idx="336">
                  <c:v>33.599969999999999</c:v>
                </c:pt>
                <c:pt idx="337">
                  <c:v>33.69997</c:v>
                </c:pt>
                <c:pt idx="338">
                  <c:v>33.799970000000002</c:v>
                </c:pt>
                <c:pt idx="339">
                  <c:v>33.899969999999996</c:v>
                </c:pt>
                <c:pt idx="340">
                  <c:v>33.999970000000005</c:v>
                </c:pt>
                <c:pt idx="341">
                  <c:v>34.099969999999999</c:v>
                </c:pt>
                <c:pt idx="342">
                  <c:v>34.19997</c:v>
                </c:pt>
                <c:pt idx="343">
                  <c:v>34.299970000000002</c:v>
                </c:pt>
                <c:pt idx="344">
                  <c:v>34.399970000000003</c:v>
                </c:pt>
                <c:pt idx="345">
                  <c:v>34.499969999999998</c:v>
                </c:pt>
                <c:pt idx="346">
                  <c:v>34.599969999999999</c:v>
                </c:pt>
                <c:pt idx="347">
                  <c:v>34.69997</c:v>
                </c:pt>
                <c:pt idx="348">
                  <c:v>34.799970000000002</c:v>
                </c:pt>
                <c:pt idx="349">
                  <c:v>34.899969999999996</c:v>
                </c:pt>
                <c:pt idx="350">
                  <c:v>34.999970000000005</c:v>
                </c:pt>
                <c:pt idx="351">
                  <c:v>35.099969999999999</c:v>
                </c:pt>
                <c:pt idx="352">
                  <c:v>35.19997</c:v>
                </c:pt>
                <c:pt idx="353">
                  <c:v>35.299970000000002</c:v>
                </c:pt>
                <c:pt idx="354">
                  <c:v>35.399969999999996</c:v>
                </c:pt>
                <c:pt idx="355">
                  <c:v>35.499969999999998</c:v>
                </c:pt>
                <c:pt idx="356">
                  <c:v>35.599969999999999</c:v>
                </c:pt>
                <c:pt idx="357">
                  <c:v>35.69997</c:v>
                </c:pt>
                <c:pt idx="358">
                  <c:v>35.799970000000002</c:v>
                </c:pt>
                <c:pt idx="359">
                  <c:v>35.899970000000003</c:v>
                </c:pt>
                <c:pt idx="360">
                  <c:v>35.999969999999998</c:v>
                </c:pt>
                <c:pt idx="361">
                  <c:v>36.099969999999999</c:v>
                </c:pt>
                <c:pt idx="362">
                  <c:v>36.19997</c:v>
                </c:pt>
                <c:pt idx="363">
                  <c:v>36.299970000000002</c:v>
                </c:pt>
                <c:pt idx="364">
                  <c:v>36.399969999999996</c:v>
                </c:pt>
                <c:pt idx="365">
                  <c:v>36.499970000000005</c:v>
                </c:pt>
                <c:pt idx="366">
                  <c:v>36.599969999999999</c:v>
                </c:pt>
                <c:pt idx="367">
                  <c:v>36.69997</c:v>
                </c:pt>
                <c:pt idx="368">
                  <c:v>36.799970000000002</c:v>
                </c:pt>
                <c:pt idx="369">
                  <c:v>36.899970000000003</c:v>
                </c:pt>
                <c:pt idx="370">
                  <c:v>36.999969999999998</c:v>
                </c:pt>
                <c:pt idx="371">
                  <c:v>37.099969999999999</c:v>
                </c:pt>
                <c:pt idx="372">
                  <c:v>37.19997</c:v>
                </c:pt>
                <c:pt idx="373">
                  <c:v>37.299970000000002</c:v>
                </c:pt>
                <c:pt idx="374">
                  <c:v>37.399969999999996</c:v>
                </c:pt>
                <c:pt idx="375">
                  <c:v>37.499970000000005</c:v>
                </c:pt>
                <c:pt idx="376">
                  <c:v>37.599969999999999</c:v>
                </c:pt>
                <c:pt idx="377">
                  <c:v>37.69997</c:v>
                </c:pt>
                <c:pt idx="378">
                  <c:v>37.799970000000002</c:v>
                </c:pt>
                <c:pt idx="379">
                  <c:v>37.899969999999996</c:v>
                </c:pt>
                <c:pt idx="380">
                  <c:v>37.999969999999998</c:v>
                </c:pt>
                <c:pt idx="381">
                  <c:v>38.099969999999999</c:v>
                </c:pt>
                <c:pt idx="382">
                  <c:v>38.19997</c:v>
                </c:pt>
                <c:pt idx="383">
                  <c:v>38.299970000000002</c:v>
                </c:pt>
                <c:pt idx="384">
                  <c:v>38.399979999999999</c:v>
                </c:pt>
                <c:pt idx="385">
                  <c:v>38.499980000000008</c:v>
                </c:pt>
                <c:pt idx="386">
                  <c:v>38.599980000000002</c:v>
                </c:pt>
                <c:pt idx="387">
                  <c:v>38.699979999999996</c:v>
                </c:pt>
                <c:pt idx="388">
                  <c:v>38.799979999999998</c:v>
                </c:pt>
                <c:pt idx="389">
                  <c:v>38.899989999999995</c:v>
                </c:pt>
                <c:pt idx="390">
                  <c:v>38.999990000000004</c:v>
                </c:pt>
                <c:pt idx="391">
                  <c:v>39.099990000000005</c:v>
                </c:pt>
                <c:pt idx="392">
                  <c:v>39.19999</c:v>
                </c:pt>
                <c:pt idx="393">
                  <c:v>39.299999999999997</c:v>
                </c:pt>
                <c:pt idx="394">
                  <c:v>39.4</c:v>
                </c:pt>
                <c:pt idx="395">
                  <c:v>39.5</c:v>
                </c:pt>
                <c:pt idx="396">
                  <c:v>39.6</c:v>
                </c:pt>
                <c:pt idx="397">
                  <c:v>39.700009999999999</c:v>
                </c:pt>
                <c:pt idx="398">
                  <c:v>39.80001</c:v>
                </c:pt>
                <c:pt idx="399">
                  <c:v>39.900009999999995</c:v>
                </c:pt>
                <c:pt idx="400">
                  <c:v>40.000010000000003</c:v>
                </c:pt>
                <c:pt idx="401">
                  <c:v>40.100009999999997</c:v>
                </c:pt>
                <c:pt idx="402">
                  <c:v>40.200020000000002</c:v>
                </c:pt>
                <c:pt idx="403">
                  <c:v>40.300019999999996</c:v>
                </c:pt>
                <c:pt idx="404">
                  <c:v>40.400019999999998</c:v>
                </c:pt>
                <c:pt idx="405">
                  <c:v>40.500020000000006</c:v>
                </c:pt>
                <c:pt idx="406">
                  <c:v>40.600030000000004</c:v>
                </c:pt>
                <c:pt idx="407">
                  <c:v>40.700029999999998</c:v>
                </c:pt>
                <c:pt idx="408">
                  <c:v>40.80003</c:v>
                </c:pt>
                <c:pt idx="409">
                  <c:v>40.900029999999994</c:v>
                </c:pt>
                <c:pt idx="410">
                  <c:v>41.000040000000006</c:v>
                </c:pt>
                <c:pt idx="411">
                  <c:v>41.10004</c:v>
                </c:pt>
                <c:pt idx="412">
                  <c:v>41.200040000000001</c:v>
                </c:pt>
                <c:pt idx="413">
                  <c:v>41.300039999999996</c:v>
                </c:pt>
                <c:pt idx="414">
                  <c:v>41.400040000000004</c:v>
                </c:pt>
                <c:pt idx="415">
                  <c:v>41.500050000000002</c:v>
                </c:pt>
                <c:pt idx="416">
                  <c:v>41.600050000000003</c:v>
                </c:pt>
                <c:pt idx="417">
                  <c:v>41.700049999999997</c:v>
                </c:pt>
                <c:pt idx="418">
                  <c:v>41.800049999999999</c:v>
                </c:pt>
                <c:pt idx="419">
                  <c:v>41.900059999999996</c:v>
                </c:pt>
                <c:pt idx="420">
                  <c:v>42.000060000000005</c:v>
                </c:pt>
                <c:pt idx="421">
                  <c:v>42.100059999999999</c:v>
                </c:pt>
                <c:pt idx="422">
                  <c:v>42.200060000000001</c:v>
                </c:pt>
                <c:pt idx="423">
                  <c:v>42.300069999999998</c:v>
                </c:pt>
                <c:pt idx="424">
                  <c:v>42.400069999999999</c:v>
                </c:pt>
                <c:pt idx="425">
                  <c:v>42.500070000000001</c:v>
                </c:pt>
                <c:pt idx="426">
                  <c:v>42.600070000000002</c:v>
                </c:pt>
                <c:pt idx="427">
                  <c:v>42.700069999999997</c:v>
                </c:pt>
                <c:pt idx="428">
                  <c:v>42.800079999999994</c:v>
                </c:pt>
                <c:pt idx="429">
                  <c:v>42.900080000000003</c:v>
                </c:pt>
                <c:pt idx="430">
                  <c:v>43.000080000000004</c:v>
                </c:pt>
                <c:pt idx="431">
                  <c:v>43.100079999999998</c:v>
                </c:pt>
                <c:pt idx="432">
                  <c:v>43.200090000000003</c:v>
                </c:pt>
                <c:pt idx="433">
                  <c:v>43.300089999999997</c:v>
                </c:pt>
                <c:pt idx="434">
                  <c:v>43.400090000000006</c:v>
                </c:pt>
                <c:pt idx="435">
                  <c:v>43.50009</c:v>
                </c:pt>
                <c:pt idx="436">
                  <c:v>43.600090000000002</c:v>
                </c:pt>
                <c:pt idx="437">
                  <c:v>43.700099999999999</c:v>
                </c:pt>
                <c:pt idx="438">
                  <c:v>43.8001</c:v>
                </c:pt>
                <c:pt idx="439">
                  <c:v>43.900100000000002</c:v>
                </c:pt>
                <c:pt idx="440">
                  <c:v>44.000100000000003</c:v>
                </c:pt>
                <c:pt idx="441">
                  <c:v>44.100110000000001</c:v>
                </c:pt>
                <c:pt idx="442">
                  <c:v>44.200109999999995</c:v>
                </c:pt>
                <c:pt idx="443">
                  <c:v>44.300109999999997</c:v>
                </c:pt>
                <c:pt idx="444">
                  <c:v>44.400110000000005</c:v>
                </c:pt>
                <c:pt idx="445">
                  <c:v>44.500120000000003</c:v>
                </c:pt>
                <c:pt idx="446">
                  <c:v>44.600120000000004</c:v>
                </c:pt>
                <c:pt idx="447">
                  <c:v>44.700119999999998</c:v>
                </c:pt>
                <c:pt idx="448">
                  <c:v>44.800119999999993</c:v>
                </c:pt>
                <c:pt idx="449">
                  <c:v>44.900120000000001</c:v>
                </c:pt>
                <c:pt idx="450">
                  <c:v>45.000129999999999</c:v>
                </c:pt>
                <c:pt idx="451">
                  <c:v>45.10013</c:v>
                </c:pt>
                <c:pt idx="452">
                  <c:v>45.200130000000001</c:v>
                </c:pt>
                <c:pt idx="453">
                  <c:v>45.300129999999996</c:v>
                </c:pt>
                <c:pt idx="454">
                  <c:v>45.400140000000007</c:v>
                </c:pt>
                <c:pt idx="455">
                  <c:v>45.500140000000002</c:v>
                </c:pt>
                <c:pt idx="456">
                  <c:v>45.600139999999996</c:v>
                </c:pt>
                <c:pt idx="457">
                  <c:v>45.700139999999998</c:v>
                </c:pt>
                <c:pt idx="458">
                  <c:v>45.800149999999995</c:v>
                </c:pt>
                <c:pt idx="459">
                  <c:v>45.900150000000004</c:v>
                </c:pt>
                <c:pt idx="460">
                  <c:v>46.000150000000005</c:v>
                </c:pt>
                <c:pt idx="461">
                  <c:v>46.100149999999999</c:v>
                </c:pt>
                <c:pt idx="462">
                  <c:v>46.200149999999994</c:v>
                </c:pt>
                <c:pt idx="463">
                  <c:v>46.300159999999998</c:v>
                </c:pt>
                <c:pt idx="464">
                  <c:v>46.40016</c:v>
                </c:pt>
                <c:pt idx="465">
                  <c:v>46.500160000000001</c:v>
                </c:pt>
                <c:pt idx="466">
                  <c:v>46.600160000000002</c:v>
                </c:pt>
                <c:pt idx="467">
                  <c:v>46.70017</c:v>
                </c:pt>
                <c:pt idx="468">
                  <c:v>46.800169999999994</c:v>
                </c:pt>
                <c:pt idx="469">
                  <c:v>46.900170000000003</c:v>
                </c:pt>
                <c:pt idx="470">
                  <c:v>47.000169999999997</c:v>
                </c:pt>
                <c:pt idx="471">
                  <c:v>47.100169999999999</c:v>
                </c:pt>
                <c:pt idx="472">
                  <c:v>47.200179999999996</c:v>
                </c:pt>
                <c:pt idx="473">
                  <c:v>47.300179999999997</c:v>
                </c:pt>
                <c:pt idx="474">
                  <c:v>47.400180000000006</c:v>
                </c:pt>
                <c:pt idx="475">
                  <c:v>47.50018</c:v>
                </c:pt>
                <c:pt idx="476">
                  <c:v>47.600189999999998</c:v>
                </c:pt>
                <c:pt idx="477">
                  <c:v>47.700189999999999</c:v>
                </c:pt>
                <c:pt idx="478">
                  <c:v>47.800190000000001</c:v>
                </c:pt>
                <c:pt idx="479">
                  <c:v>47.900190000000002</c:v>
                </c:pt>
                <c:pt idx="480">
                  <c:v>48.0002</c:v>
                </c:pt>
                <c:pt idx="481">
                  <c:v>48.100200000000001</c:v>
                </c:pt>
                <c:pt idx="482">
                  <c:v>48.200199999999995</c:v>
                </c:pt>
                <c:pt idx="483">
                  <c:v>48.300200000000004</c:v>
                </c:pt>
                <c:pt idx="484">
                  <c:v>48.400199999999998</c:v>
                </c:pt>
                <c:pt idx="485">
                  <c:v>48.500210000000003</c:v>
                </c:pt>
                <c:pt idx="486">
                  <c:v>48.600209999999997</c:v>
                </c:pt>
                <c:pt idx="487">
                  <c:v>48.700209999999998</c:v>
                </c:pt>
                <c:pt idx="488">
                  <c:v>48.800210000000007</c:v>
                </c:pt>
                <c:pt idx="489">
                  <c:v>48.900220000000004</c:v>
                </c:pt>
                <c:pt idx="490">
                  <c:v>49.000219999999999</c:v>
                </c:pt>
                <c:pt idx="491">
                  <c:v>49.10022</c:v>
                </c:pt>
                <c:pt idx="492">
                  <c:v>49.200219999999995</c:v>
                </c:pt>
                <c:pt idx="493">
                  <c:v>49.300230000000006</c:v>
                </c:pt>
                <c:pt idx="494">
                  <c:v>49.400230000000001</c:v>
                </c:pt>
                <c:pt idx="495">
                  <c:v>49.500230000000002</c:v>
                </c:pt>
                <c:pt idx="496">
                  <c:v>49.600229999999996</c:v>
                </c:pt>
                <c:pt idx="497">
                  <c:v>49.700229999999998</c:v>
                </c:pt>
                <c:pt idx="498">
                  <c:v>49.800240000000002</c:v>
                </c:pt>
                <c:pt idx="499">
                  <c:v>49.900240000000004</c:v>
                </c:pt>
                <c:pt idx="500">
                  <c:v>50.000239999999998</c:v>
                </c:pt>
                <c:pt idx="501">
                  <c:v>50.100239999999999</c:v>
                </c:pt>
                <c:pt idx="502">
                  <c:v>50.200249999999997</c:v>
                </c:pt>
                <c:pt idx="503">
                  <c:v>50.300250000000005</c:v>
                </c:pt>
                <c:pt idx="504">
                  <c:v>50.40025</c:v>
                </c:pt>
                <c:pt idx="505">
                  <c:v>50.500250000000001</c:v>
                </c:pt>
                <c:pt idx="506">
                  <c:v>50.600259999999999</c:v>
                </c:pt>
                <c:pt idx="507">
                  <c:v>50.70026</c:v>
                </c:pt>
                <c:pt idx="508">
                  <c:v>50.800260000000002</c:v>
                </c:pt>
                <c:pt idx="509">
                  <c:v>50.900260000000003</c:v>
                </c:pt>
                <c:pt idx="510">
                  <c:v>51.000259999999997</c:v>
                </c:pt>
                <c:pt idx="511">
                  <c:v>51.100269999999995</c:v>
                </c:pt>
                <c:pt idx="512">
                  <c:v>51.200269999999996</c:v>
                </c:pt>
                <c:pt idx="513">
                  <c:v>51.300270000000005</c:v>
                </c:pt>
                <c:pt idx="514">
                  <c:v>51.400269999999999</c:v>
                </c:pt>
                <c:pt idx="515">
                  <c:v>51.500280000000004</c:v>
                </c:pt>
                <c:pt idx="516">
                  <c:v>51.600279999999998</c:v>
                </c:pt>
                <c:pt idx="517">
                  <c:v>51.700279999999992</c:v>
                </c:pt>
                <c:pt idx="518">
                  <c:v>51.800280000000001</c:v>
                </c:pt>
                <c:pt idx="519">
                  <c:v>51.900280000000002</c:v>
                </c:pt>
                <c:pt idx="520">
                  <c:v>52.00029</c:v>
                </c:pt>
                <c:pt idx="521">
                  <c:v>52.100290000000001</c:v>
                </c:pt>
                <c:pt idx="522">
                  <c:v>52.200290000000003</c:v>
                </c:pt>
                <c:pt idx="523">
                  <c:v>52.300290000000004</c:v>
                </c:pt>
                <c:pt idx="524">
                  <c:v>52.400300000000001</c:v>
                </c:pt>
                <c:pt idx="525">
                  <c:v>52.500299999999996</c:v>
                </c:pt>
                <c:pt idx="526">
                  <c:v>52.600299999999997</c:v>
                </c:pt>
                <c:pt idx="527">
                  <c:v>52.700300000000006</c:v>
                </c:pt>
                <c:pt idx="528">
                  <c:v>52.800310000000003</c:v>
                </c:pt>
                <c:pt idx="529">
                  <c:v>52.900310000000005</c:v>
                </c:pt>
                <c:pt idx="530">
                  <c:v>53.000309999999999</c:v>
                </c:pt>
                <c:pt idx="531">
                  <c:v>53.100309999999993</c:v>
                </c:pt>
                <c:pt idx="532">
                  <c:v>53.200310000000002</c:v>
                </c:pt>
                <c:pt idx="533">
                  <c:v>53.300319999999999</c:v>
                </c:pt>
                <c:pt idx="534">
                  <c:v>53.400320000000001</c:v>
                </c:pt>
                <c:pt idx="535">
                  <c:v>53.500320000000002</c:v>
                </c:pt>
                <c:pt idx="536">
                  <c:v>53.600319999999996</c:v>
                </c:pt>
                <c:pt idx="537">
                  <c:v>53.700329999999994</c:v>
                </c:pt>
                <c:pt idx="538">
                  <c:v>53.800330000000002</c:v>
                </c:pt>
                <c:pt idx="539">
                  <c:v>53.900329999999997</c:v>
                </c:pt>
                <c:pt idx="540">
                  <c:v>54.000329999999998</c:v>
                </c:pt>
                <c:pt idx="541">
                  <c:v>54.100339999999996</c:v>
                </c:pt>
                <c:pt idx="542">
                  <c:v>54.200340000000004</c:v>
                </c:pt>
                <c:pt idx="543">
                  <c:v>54.300340000000006</c:v>
                </c:pt>
                <c:pt idx="544">
                  <c:v>54.40034</c:v>
                </c:pt>
                <c:pt idx="545">
                  <c:v>54.500339999999994</c:v>
                </c:pt>
                <c:pt idx="546">
                  <c:v>54.600349999999999</c:v>
                </c:pt>
                <c:pt idx="547">
                  <c:v>54.70035</c:v>
                </c:pt>
                <c:pt idx="548">
                  <c:v>54.800350000000002</c:v>
                </c:pt>
                <c:pt idx="549">
                  <c:v>54.900350000000003</c:v>
                </c:pt>
                <c:pt idx="550">
                  <c:v>55.000360000000001</c:v>
                </c:pt>
                <c:pt idx="551">
                  <c:v>55.100359999999995</c:v>
                </c:pt>
                <c:pt idx="552">
                  <c:v>55.200360000000003</c:v>
                </c:pt>
                <c:pt idx="553">
                  <c:v>55.300359999999998</c:v>
                </c:pt>
                <c:pt idx="554">
                  <c:v>55.400359999999999</c:v>
                </c:pt>
                <c:pt idx="555">
                  <c:v>55.500369999999997</c:v>
                </c:pt>
                <c:pt idx="556">
                  <c:v>55.600369999999998</c:v>
                </c:pt>
                <c:pt idx="557">
                  <c:v>55.700370000000007</c:v>
                </c:pt>
                <c:pt idx="558">
                  <c:v>55.800370000000001</c:v>
                </c:pt>
                <c:pt idx="559">
                  <c:v>55.900379999999998</c:v>
                </c:pt>
                <c:pt idx="560">
                  <c:v>56.00038</c:v>
                </c:pt>
                <c:pt idx="561">
                  <c:v>56.100379999999994</c:v>
                </c:pt>
                <c:pt idx="562">
                  <c:v>56.200380000000003</c:v>
                </c:pt>
                <c:pt idx="563">
                  <c:v>56.30039</c:v>
                </c:pt>
                <c:pt idx="564">
                  <c:v>56.400390000000002</c:v>
                </c:pt>
                <c:pt idx="565">
                  <c:v>56.500389999999996</c:v>
                </c:pt>
                <c:pt idx="566">
                  <c:v>56.600390000000004</c:v>
                </c:pt>
                <c:pt idx="567">
                  <c:v>56.700389999999999</c:v>
                </c:pt>
                <c:pt idx="568">
                  <c:v>56.800400000000003</c:v>
                </c:pt>
                <c:pt idx="569">
                  <c:v>56.900399999999998</c:v>
                </c:pt>
                <c:pt idx="570">
                  <c:v>57.000399999999999</c:v>
                </c:pt>
                <c:pt idx="571">
                  <c:v>57.100400000000008</c:v>
                </c:pt>
                <c:pt idx="572">
                  <c:v>57.200410000000005</c:v>
                </c:pt>
                <c:pt idx="573">
                  <c:v>57.300409999999999</c:v>
                </c:pt>
                <c:pt idx="574">
                  <c:v>57.400410000000001</c:v>
                </c:pt>
                <c:pt idx="575">
                  <c:v>57.500409999999995</c:v>
                </c:pt>
                <c:pt idx="576">
                  <c:v>57.60042</c:v>
                </c:pt>
                <c:pt idx="577">
                  <c:v>57.700420000000001</c:v>
                </c:pt>
                <c:pt idx="578">
                  <c:v>57.800420000000003</c:v>
                </c:pt>
                <c:pt idx="579">
                  <c:v>57.900419999999997</c:v>
                </c:pt>
                <c:pt idx="580">
                  <c:v>58.000419999999998</c:v>
                </c:pt>
                <c:pt idx="581">
                  <c:v>58.100429999999996</c:v>
                </c:pt>
                <c:pt idx="582">
                  <c:v>58.200430000000004</c:v>
                </c:pt>
                <c:pt idx="583">
                  <c:v>58.300429999999999</c:v>
                </c:pt>
                <c:pt idx="584">
                  <c:v>58.40043</c:v>
                </c:pt>
                <c:pt idx="585">
                  <c:v>58.500439999999998</c:v>
                </c:pt>
                <c:pt idx="586">
                  <c:v>58.600440000000006</c:v>
                </c:pt>
                <c:pt idx="587">
                  <c:v>58.70044</c:v>
                </c:pt>
                <c:pt idx="588">
                  <c:v>58.800440000000002</c:v>
                </c:pt>
                <c:pt idx="589">
                  <c:v>58.900439999999996</c:v>
                </c:pt>
                <c:pt idx="590">
                  <c:v>59.000450000000001</c:v>
                </c:pt>
                <c:pt idx="591">
                  <c:v>59.100450000000002</c:v>
                </c:pt>
                <c:pt idx="592">
                  <c:v>59.200450000000004</c:v>
                </c:pt>
                <c:pt idx="593">
                  <c:v>59.300449999999998</c:v>
                </c:pt>
                <c:pt idx="594">
                  <c:v>59.400459999999995</c:v>
                </c:pt>
                <c:pt idx="595">
                  <c:v>59.500459999999997</c:v>
                </c:pt>
                <c:pt idx="596">
                  <c:v>59.600460000000005</c:v>
                </c:pt>
                <c:pt idx="597">
                  <c:v>59.70046</c:v>
                </c:pt>
                <c:pt idx="598">
                  <c:v>59.800470000000004</c:v>
                </c:pt>
                <c:pt idx="599">
                  <c:v>59.900469999999999</c:v>
                </c:pt>
                <c:pt idx="600">
                  <c:v>60.000469999999993</c:v>
                </c:pt>
                <c:pt idx="601">
                  <c:v>60.100470000000001</c:v>
                </c:pt>
                <c:pt idx="602">
                  <c:v>60.200470000000003</c:v>
                </c:pt>
                <c:pt idx="603">
                  <c:v>60.30048</c:v>
                </c:pt>
                <c:pt idx="604">
                  <c:v>60.400480000000002</c:v>
                </c:pt>
                <c:pt idx="605">
                  <c:v>60.500479999999996</c:v>
                </c:pt>
                <c:pt idx="606">
                  <c:v>60.600480000000005</c:v>
                </c:pt>
                <c:pt idx="607">
                  <c:v>60.700490000000002</c:v>
                </c:pt>
                <c:pt idx="608">
                  <c:v>60.800489999999996</c:v>
                </c:pt>
                <c:pt idx="609">
                  <c:v>60.900489999999998</c:v>
                </c:pt>
                <c:pt idx="610">
                  <c:v>61.000489999999999</c:v>
                </c:pt>
                <c:pt idx="611">
                  <c:v>61.100500000000004</c:v>
                </c:pt>
                <c:pt idx="612">
                  <c:v>61.200500000000005</c:v>
                </c:pt>
                <c:pt idx="613">
                  <c:v>61.3005</c:v>
                </c:pt>
                <c:pt idx="614">
                  <c:v>61.400499999999994</c:v>
                </c:pt>
                <c:pt idx="615">
                  <c:v>61.500500000000002</c:v>
                </c:pt>
                <c:pt idx="616">
                  <c:v>61.60051</c:v>
                </c:pt>
                <c:pt idx="617">
                  <c:v>61.700510000000001</c:v>
                </c:pt>
                <c:pt idx="618">
                  <c:v>61.800510000000003</c:v>
                </c:pt>
                <c:pt idx="619">
                  <c:v>61.900509999999997</c:v>
                </c:pt>
                <c:pt idx="620">
                  <c:v>62.000519999999995</c:v>
                </c:pt>
                <c:pt idx="621">
                  <c:v>62.100520000000003</c:v>
                </c:pt>
                <c:pt idx="622">
                  <c:v>62.200519999999997</c:v>
                </c:pt>
                <c:pt idx="623">
                  <c:v>62.300520000000006</c:v>
                </c:pt>
                <c:pt idx="624">
                  <c:v>62.400530000000003</c:v>
                </c:pt>
                <c:pt idx="625">
                  <c:v>62.500529999999998</c:v>
                </c:pt>
                <c:pt idx="626">
                  <c:v>62.600530000000006</c:v>
                </c:pt>
                <c:pt idx="627">
                  <c:v>62.700530000000001</c:v>
                </c:pt>
                <c:pt idx="628">
                  <c:v>62.800529999999995</c:v>
                </c:pt>
                <c:pt idx="629">
                  <c:v>62.900539999999992</c:v>
                </c:pt>
                <c:pt idx="630">
                  <c:v>63.000540000000001</c:v>
                </c:pt>
                <c:pt idx="631">
                  <c:v>63.100539999999995</c:v>
                </c:pt>
                <c:pt idx="632">
                  <c:v>63.200540000000004</c:v>
                </c:pt>
                <c:pt idx="633">
                  <c:v>63.300550000000001</c:v>
                </c:pt>
                <c:pt idx="634">
                  <c:v>63.400549999999996</c:v>
                </c:pt>
                <c:pt idx="635">
                  <c:v>63.500550000000004</c:v>
                </c:pt>
                <c:pt idx="636">
                  <c:v>63.600549999999998</c:v>
                </c:pt>
                <c:pt idx="637">
                  <c:v>63.700549999999993</c:v>
                </c:pt>
                <c:pt idx="638">
                  <c:v>63.800560000000004</c:v>
                </c:pt>
                <c:pt idx="639">
                  <c:v>63.900559999999999</c:v>
                </c:pt>
                <c:pt idx="640">
                  <c:v>64.000560000000007</c:v>
                </c:pt>
                <c:pt idx="641">
                  <c:v>64.100560000000002</c:v>
                </c:pt>
                <c:pt idx="642">
                  <c:v>64.200569999999999</c:v>
                </c:pt>
                <c:pt idx="643">
                  <c:v>64.300569999999993</c:v>
                </c:pt>
                <c:pt idx="644">
                  <c:v>64.400570000000002</c:v>
                </c:pt>
                <c:pt idx="645">
                  <c:v>64.50057000000001</c:v>
                </c:pt>
                <c:pt idx="646">
                  <c:v>64.600580000000008</c:v>
                </c:pt>
                <c:pt idx="647">
                  <c:v>64.700580000000002</c:v>
                </c:pt>
                <c:pt idx="648">
                  <c:v>64.800579999999997</c:v>
                </c:pt>
                <c:pt idx="649">
                  <c:v>64.900579999999991</c:v>
                </c:pt>
                <c:pt idx="650">
                  <c:v>65.000579999999999</c:v>
                </c:pt>
                <c:pt idx="651">
                  <c:v>65.100589999999997</c:v>
                </c:pt>
                <c:pt idx="652">
                  <c:v>65.200590000000005</c:v>
                </c:pt>
                <c:pt idx="653">
                  <c:v>65.30059</c:v>
                </c:pt>
                <c:pt idx="654">
                  <c:v>65.400589999999994</c:v>
                </c:pt>
                <c:pt idx="655">
                  <c:v>65.500600000000006</c:v>
                </c:pt>
                <c:pt idx="656">
                  <c:v>65.6006</c:v>
                </c:pt>
                <c:pt idx="657">
                  <c:v>65.700599999999994</c:v>
                </c:pt>
                <c:pt idx="658">
                  <c:v>65.800600000000003</c:v>
                </c:pt>
                <c:pt idx="659">
                  <c:v>65.90061</c:v>
                </c:pt>
                <c:pt idx="660">
                  <c:v>66.000610000000009</c:v>
                </c:pt>
                <c:pt idx="661">
                  <c:v>66.100610000000003</c:v>
                </c:pt>
                <c:pt idx="662">
                  <c:v>66.200609999999998</c:v>
                </c:pt>
                <c:pt idx="663">
                  <c:v>66.300609999999992</c:v>
                </c:pt>
                <c:pt idx="664">
                  <c:v>66.400620000000004</c:v>
                </c:pt>
                <c:pt idx="665">
                  <c:v>66.500619999999998</c:v>
                </c:pt>
                <c:pt idx="666">
                  <c:v>66.600620000000006</c:v>
                </c:pt>
                <c:pt idx="667">
                  <c:v>66.700620000000001</c:v>
                </c:pt>
                <c:pt idx="668">
                  <c:v>66.800629999999998</c:v>
                </c:pt>
                <c:pt idx="669">
                  <c:v>66.900629999999992</c:v>
                </c:pt>
                <c:pt idx="670">
                  <c:v>67.000630000000001</c:v>
                </c:pt>
                <c:pt idx="671">
                  <c:v>67.100629999999995</c:v>
                </c:pt>
                <c:pt idx="672">
                  <c:v>67.200630000000004</c:v>
                </c:pt>
                <c:pt idx="673">
                  <c:v>67.300640000000001</c:v>
                </c:pt>
                <c:pt idx="674">
                  <c:v>67.400639999999996</c:v>
                </c:pt>
                <c:pt idx="675">
                  <c:v>67.500640000000004</c:v>
                </c:pt>
                <c:pt idx="676">
                  <c:v>67.600639999999999</c:v>
                </c:pt>
                <c:pt idx="677">
                  <c:v>67.700649999999996</c:v>
                </c:pt>
                <c:pt idx="678">
                  <c:v>67.80064999999999</c:v>
                </c:pt>
                <c:pt idx="679">
                  <c:v>67.900649999999999</c:v>
                </c:pt>
                <c:pt idx="680">
                  <c:v>68.000650000000007</c:v>
                </c:pt>
                <c:pt idx="681">
                  <c:v>68.100660000000005</c:v>
                </c:pt>
                <c:pt idx="682">
                  <c:v>68.200659999999999</c:v>
                </c:pt>
                <c:pt idx="683">
                  <c:v>68.300659999999993</c:v>
                </c:pt>
                <c:pt idx="684">
                  <c:v>68.400660000000002</c:v>
                </c:pt>
                <c:pt idx="685">
                  <c:v>68.500659999999996</c:v>
                </c:pt>
                <c:pt idx="686">
                  <c:v>68.600670000000008</c:v>
                </c:pt>
                <c:pt idx="687">
                  <c:v>68.700670000000002</c:v>
                </c:pt>
                <c:pt idx="688">
                  <c:v>68.800669999999997</c:v>
                </c:pt>
                <c:pt idx="689">
                  <c:v>68.900670000000005</c:v>
                </c:pt>
                <c:pt idx="690">
                  <c:v>69.000680000000003</c:v>
                </c:pt>
                <c:pt idx="691">
                  <c:v>69.100679999999997</c:v>
                </c:pt>
                <c:pt idx="692">
                  <c:v>69.200680000000006</c:v>
                </c:pt>
                <c:pt idx="693">
                  <c:v>69.30068</c:v>
                </c:pt>
                <c:pt idx="694">
                  <c:v>69.400689999999997</c:v>
                </c:pt>
                <c:pt idx="695">
                  <c:v>69.500690000000006</c:v>
                </c:pt>
                <c:pt idx="696">
                  <c:v>69.60069</c:v>
                </c:pt>
                <c:pt idx="697">
                  <c:v>69.700689999999994</c:v>
                </c:pt>
                <c:pt idx="698">
                  <c:v>69.800690000000003</c:v>
                </c:pt>
                <c:pt idx="699">
                  <c:v>69.900700000000001</c:v>
                </c:pt>
                <c:pt idx="700">
                  <c:v>70.000699999999995</c:v>
                </c:pt>
                <c:pt idx="701">
                  <c:v>70.100700000000003</c:v>
                </c:pt>
                <c:pt idx="702">
                  <c:v>70.200699999999998</c:v>
                </c:pt>
                <c:pt idx="703">
                  <c:v>70.300709999999995</c:v>
                </c:pt>
                <c:pt idx="704">
                  <c:v>70.400710000000004</c:v>
                </c:pt>
                <c:pt idx="705">
                  <c:v>70.500709999999998</c:v>
                </c:pt>
                <c:pt idx="706">
                  <c:v>70.600709999999992</c:v>
                </c:pt>
                <c:pt idx="707">
                  <c:v>70.700720000000004</c:v>
                </c:pt>
                <c:pt idx="708">
                  <c:v>70.800719999999998</c:v>
                </c:pt>
                <c:pt idx="709">
                  <c:v>70.900720000000007</c:v>
                </c:pt>
                <c:pt idx="710">
                  <c:v>71.000720000000001</c:v>
                </c:pt>
                <c:pt idx="711">
                  <c:v>71.100719999999995</c:v>
                </c:pt>
                <c:pt idx="712">
                  <c:v>71.200729999999993</c:v>
                </c:pt>
                <c:pt idx="713">
                  <c:v>71.300730000000001</c:v>
                </c:pt>
                <c:pt idx="714">
                  <c:v>71.40073000000001</c:v>
                </c:pt>
                <c:pt idx="715">
                  <c:v>71.500730000000004</c:v>
                </c:pt>
                <c:pt idx="716">
                  <c:v>71.600740000000002</c:v>
                </c:pt>
                <c:pt idx="717">
                  <c:v>71.700739999999996</c:v>
                </c:pt>
                <c:pt idx="718">
                  <c:v>71.80073999999999</c:v>
                </c:pt>
                <c:pt idx="719">
                  <c:v>71.900739999999999</c:v>
                </c:pt>
                <c:pt idx="720">
                  <c:v>72.000740000000008</c:v>
                </c:pt>
                <c:pt idx="721">
                  <c:v>72.100750000000005</c:v>
                </c:pt>
                <c:pt idx="722">
                  <c:v>72.200749999999999</c:v>
                </c:pt>
                <c:pt idx="723">
                  <c:v>72.300750000000008</c:v>
                </c:pt>
                <c:pt idx="724">
                  <c:v>72.400750000000002</c:v>
                </c:pt>
                <c:pt idx="725">
                  <c:v>72.50076</c:v>
                </c:pt>
                <c:pt idx="726">
                  <c:v>72.600759999999994</c:v>
                </c:pt>
                <c:pt idx="727">
                  <c:v>72.700760000000002</c:v>
                </c:pt>
                <c:pt idx="728">
                  <c:v>72.800759999999997</c:v>
                </c:pt>
                <c:pt idx="729">
                  <c:v>72.900770000000009</c:v>
                </c:pt>
                <c:pt idx="730">
                  <c:v>73.000770000000003</c:v>
                </c:pt>
                <c:pt idx="731">
                  <c:v>73.100769999999997</c:v>
                </c:pt>
                <c:pt idx="732">
                  <c:v>73.200769999999991</c:v>
                </c:pt>
                <c:pt idx="733">
                  <c:v>73.30077</c:v>
                </c:pt>
                <c:pt idx="734">
                  <c:v>73.400779999999997</c:v>
                </c:pt>
                <c:pt idx="735">
                  <c:v>73.500780000000006</c:v>
                </c:pt>
                <c:pt idx="736">
                  <c:v>73.60078</c:v>
                </c:pt>
                <c:pt idx="737">
                  <c:v>73.700779999999995</c:v>
                </c:pt>
                <c:pt idx="738">
                  <c:v>73.800789999999992</c:v>
                </c:pt>
                <c:pt idx="739">
                  <c:v>73.900790000000001</c:v>
                </c:pt>
                <c:pt idx="740">
                  <c:v>74.000789999999995</c:v>
                </c:pt>
                <c:pt idx="741">
                  <c:v>74.100790000000003</c:v>
                </c:pt>
                <c:pt idx="742">
                  <c:v>74.200800000000001</c:v>
                </c:pt>
                <c:pt idx="743">
                  <c:v>74.30080000000001</c:v>
                </c:pt>
                <c:pt idx="744">
                  <c:v>74.400800000000004</c:v>
                </c:pt>
                <c:pt idx="745">
                  <c:v>74.500799999999998</c:v>
                </c:pt>
                <c:pt idx="746">
                  <c:v>74.600799999999992</c:v>
                </c:pt>
                <c:pt idx="747">
                  <c:v>74.70080999999999</c:v>
                </c:pt>
                <c:pt idx="748">
                  <c:v>74.800809999999998</c:v>
                </c:pt>
                <c:pt idx="749">
                  <c:v>74.900810000000007</c:v>
                </c:pt>
                <c:pt idx="750">
                  <c:v>75.000810000000001</c:v>
                </c:pt>
                <c:pt idx="751">
                  <c:v>75.100819999999999</c:v>
                </c:pt>
                <c:pt idx="752">
                  <c:v>75.200819999999993</c:v>
                </c:pt>
                <c:pt idx="753">
                  <c:v>75.300820000000002</c:v>
                </c:pt>
                <c:pt idx="754">
                  <c:v>75.400819999999996</c:v>
                </c:pt>
                <c:pt idx="755">
                  <c:v>75.500820000000004</c:v>
                </c:pt>
                <c:pt idx="756">
                  <c:v>75.600830000000002</c:v>
                </c:pt>
                <c:pt idx="757">
                  <c:v>75.700829999999996</c:v>
                </c:pt>
                <c:pt idx="758">
                  <c:v>75.800830000000005</c:v>
                </c:pt>
                <c:pt idx="759">
                  <c:v>75.900829999999999</c:v>
                </c:pt>
                <c:pt idx="760">
                  <c:v>76.000839999999997</c:v>
                </c:pt>
                <c:pt idx="761">
                  <c:v>76.100840000000005</c:v>
                </c:pt>
                <c:pt idx="762">
                  <c:v>76.200839999999999</c:v>
                </c:pt>
                <c:pt idx="763">
                  <c:v>76.300840000000008</c:v>
                </c:pt>
                <c:pt idx="764">
                  <c:v>76.400850000000005</c:v>
                </c:pt>
                <c:pt idx="765">
                  <c:v>76.50085</c:v>
                </c:pt>
                <c:pt idx="766">
                  <c:v>76.600849999999994</c:v>
                </c:pt>
                <c:pt idx="767">
                  <c:v>76.700850000000003</c:v>
                </c:pt>
                <c:pt idx="768">
                  <c:v>76.800849999999997</c:v>
                </c:pt>
                <c:pt idx="769">
                  <c:v>76.900859999999994</c:v>
                </c:pt>
                <c:pt idx="770">
                  <c:v>77.000860000000003</c:v>
                </c:pt>
                <c:pt idx="771">
                  <c:v>77.100859999999997</c:v>
                </c:pt>
                <c:pt idx="772">
                  <c:v>77.200860000000006</c:v>
                </c:pt>
                <c:pt idx="773">
                  <c:v>77.300870000000003</c:v>
                </c:pt>
                <c:pt idx="774">
                  <c:v>77.400869999999998</c:v>
                </c:pt>
                <c:pt idx="775">
                  <c:v>77.500869999999992</c:v>
                </c:pt>
                <c:pt idx="776">
                  <c:v>77.60087</c:v>
                </c:pt>
                <c:pt idx="777">
                  <c:v>77.700879999999998</c:v>
                </c:pt>
                <c:pt idx="778">
                  <c:v>77.800880000000006</c:v>
                </c:pt>
                <c:pt idx="779">
                  <c:v>77.900880000000001</c:v>
                </c:pt>
                <c:pt idx="780">
                  <c:v>78.000879999999995</c:v>
                </c:pt>
                <c:pt idx="781">
                  <c:v>78.100879999999989</c:v>
                </c:pt>
                <c:pt idx="782">
                  <c:v>78.200879999999998</c:v>
                </c:pt>
                <c:pt idx="783">
                  <c:v>78.300879999999992</c:v>
                </c:pt>
                <c:pt idx="784">
                  <c:v>78.400890000000004</c:v>
                </c:pt>
                <c:pt idx="785">
                  <c:v>78.500889999999998</c:v>
                </c:pt>
                <c:pt idx="786">
                  <c:v>78.600889999999993</c:v>
                </c:pt>
                <c:pt idx="787">
                  <c:v>78.700889999999987</c:v>
                </c:pt>
                <c:pt idx="788">
                  <c:v>78.800899999999999</c:v>
                </c:pt>
                <c:pt idx="789">
                  <c:v>78.900900000000007</c:v>
                </c:pt>
                <c:pt idx="790">
                  <c:v>79.000900000000001</c:v>
                </c:pt>
                <c:pt idx="791">
                  <c:v>79.100899999999996</c:v>
                </c:pt>
                <c:pt idx="792">
                  <c:v>79.20089999999999</c:v>
                </c:pt>
                <c:pt idx="793">
                  <c:v>79.300910000000002</c:v>
                </c:pt>
                <c:pt idx="794">
                  <c:v>79.400909999999996</c:v>
                </c:pt>
                <c:pt idx="795">
                  <c:v>79.500910000000005</c:v>
                </c:pt>
                <c:pt idx="796">
                  <c:v>79.600909999999999</c:v>
                </c:pt>
                <c:pt idx="797">
                  <c:v>79.700919999999996</c:v>
                </c:pt>
                <c:pt idx="798">
                  <c:v>79.800920000000005</c:v>
                </c:pt>
                <c:pt idx="799">
                  <c:v>79.900919999999999</c:v>
                </c:pt>
                <c:pt idx="800">
                  <c:v>80.000919999999994</c:v>
                </c:pt>
                <c:pt idx="801">
                  <c:v>80.100930000000005</c:v>
                </c:pt>
                <c:pt idx="802">
                  <c:v>80.20093</c:v>
                </c:pt>
                <c:pt idx="803">
                  <c:v>80.300929999999994</c:v>
                </c:pt>
                <c:pt idx="804">
                  <c:v>80.400930000000002</c:v>
                </c:pt>
                <c:pt idx="805">
                  <c:v>80.500929999999997</c:v>
                </c:pt>
                <c:pt idx="806">
                  <c:v>80.600940000000008</c:v>
                </c:pt>
                <c:pt idx="807">
                  <c:v>80.700940000000003</c:v>
                </c:pt>
                <c:pt idx="808">
                  <c:v>80.800939999999997</c:v>
                </c:pt>
                <c:pt idx="809">
                  <c:v>80.900939999999991</c:v>
                </c:pt>
                <c:pt idx="810">
                  <c:v>81.000950000000003</c:v>
                </c:pt>
                <c:pt idx="811">
                  <c:v>81.100950000000012</c:v>
                </c:pt>
                <c:pt idx="812">
                  <c:v>81.200950000000006</c:v>
                </c:pt>
                <c:pt idx="813">
                  <c:v>81.30095</c:v>
                </c:pt>
                <c:pt idx="814">
                  <c:v>81.400960000000012</c:v>
                </c:pt>
                <c:pt idx="815">
                  <c:v>81.500960000000006</c:v>
                </c:pt>
                <c:pt idx="816">
                  <c:v>81.600960000000001</c:v>
                </c:pt>
                <c:pt idx="817">
                  <c:v>81.700960000000009</c:v>
                </c:pt>
                <c:pt idx="818">
                  <c:v>81.800960000000003</c:v>
                </c:pt>
                <c:pt idx="819">
                  <c:v>81.900970000000001</c:v>
                </c:pt>
                <c:pt idx="820">
                  <c:v>82.000970000000009</c:v>
                </c:pt>
                <c:pt idx="821">
                  <c:v>82.100970000000004</c:v>
                </c:pt>
                <c:pt idx="822">
                  <c:v>82.200969999999998</c:v>
                </c:pt>
                <c:pt idx="823">
                  <c:v>82.300979999999996</c:v>
                </c:pt>
                <c:pt idx="824">
                  <c:v>82.400980000000004</c:v>
                </c:pt>
                <c:pt idx="825">
                  <c:v>82.500979999999998</c:v>
                </c:pt>
                <c:pt idx="826">
                  <c:v>82.600980000000007</c:v>
                </c:pt>
                <c:pt idx="827">
                  <c:v>82.700980000000001</c:v>
                </c:pt>
                <c:pt idx="828">
                  <c:v>82.800989999999985</c:v>
                </c:pt>
                <c:pt idx="829">
                  <c:v>82.900990000000007</c:v>
                </c:pt>
                <c:pt idx="830">
                  <c:v>83.000990000000002</c:v>
                </c:pt>
                <c:pt idx="831">
                  <c:v>83.100989999999996</c:v>
                </c:pt>
                <c:pt idx="832">
                  <c:v>83.200999999999993</c:v>
                </c:pt>
                <c:pt idx="833">
                  <c:v>83.300999999999988</c:v>
                </c:pt>
                <c:pt idx="834">
                  <c:v>83.40100000000001</c:v>
                </c:pt>
                <c:pt idx="835">
                  <c:v>83.501000000000005</c:v>
                </c:pt>
                <c:pt idx="836">
                  <c:v>83.601010000000002</c:v>
                </c:pt>
                <c:pt idx="837">
                  <c:v>83.701009999999997</c:v>
                </c:pt>
                <c:pt idx="838">
                  <c:v>83.801010000000005</c:v>
                </c:pt>
                <c:pt idx="839">
                  <c:v>83.901010000000014</c:v>
                </c:pt>
                <c:pt idx="840">
                  <c:v>84.001010000000008</c:v>
                </c:pt>
                <c:pt idx="841">
                  <c:v>84.101019999999991</c:v>
                </c:pt>
                <c:pt idx="842">
                  <c:v>84.20102</c:v>
                </c:pt>
                <c:pt idx="843">
                  <c:v>84.301020000000008</c:v>
                </c:pt>
                <c:pt idx="844">
                  <c:v>84.401020000000003</c:v>
                </c:pt>
                <c:pt idx="845">
                  <c:v>84.50103</c:v>
                </c:pt>
                <c:pt idx="846">
                  <c:v>84.601029999999994</c:v>
                </c:pt>
                <c:pt idx="847">
                  <c:v>84.701029999999989</c:v>
                </c:pt>
                <c:pt idx="848">
                  <c:v>84.801030000000011</c:v>
                </c:pt>
                <c:pt idx="849">
                  <c:v>84.901039999999995</c:v>
                </c:pt>
                <c:pt idx="850">
                  <c:v>85.001039999999989</c:v>
                </c:pt>
                <c:pt idx="851">
                  <c:v>85.101039999999998</c:v>
                </c:pt>
                <c:pt idx="852">
                  <c:v>85.201039999999992</c:v>
                </c:pt>
                <c:pt idx="853">
                  <c:v>85.30104</c:v>
                </c:pt>
                <c:pt idx="854">
                  <c:v>85.401049999999998</c:v>
                </c:pt>
                <c:pt idx="855">
                  <c:v>85.501049999999992</c:v>
                </c:pt>
                <c:pt idx="856">
                  <c:v>85.601049999999987</c:v>
                </c:pt>
                <c:pt idx="857">
                  <c:v>85.701049999999995</c:v>
                </c:pt>
                <c:pt idx="858">
                  <c:v>85.801060000000007</c:v>
                </c:pt>
                <c:pt idx="859">
                  <c:v>85.901060000000001</c:v>
                </c:pt>
                <c:pt idx="860">
                  <c:v>86.001059999999995</c:v>
                </c:pt>
                <c:pt idx="861">
                  <c:v>86.10105999999999</c:v>
                </c:pt>
                <c:pt idx="862">
                  <c:v>86.201070000000001</c:v>
                </c:pt>
                <c:pt idx="863">
                  <c:v>86.301069999999996</c:v>
                </c:pt>
                <c:pt idx="864">
                  <c:v>86.401070000000004</c:v>
                </c:pt>
                <c:pt idx="865">
                  <c:v>86.501069999999999</c:v>
                </c:pt>
                <c:pt idx="866">
                  <c:v>86.601069999999993</c:v>
                </c:pt>
                <c:pt idx="867">
                  <c:v>86.701080000000005</c:v>
                </c:pt>
                <c:pt idx="868">
                  <c:v>86.801079999999999</c:v>
                </c:pt>
                <c:pt idx="869">
                  <c:v>86.901079999999993</c:v>
                </c:pt>
                <c:pt idx="870">
                  <c:v>87.001080000000002</c:v>
                </c:pt>
                <c:pt idx="871">
                  <c:v>87.101089999999999</c:v>
                </c:pt>
                <c:pt idx="872">
                  <c:v>87.201089999999994</c:v>
                </c:pt>
                <c:pt idx="873">
                  <c:v>87.301090000000002</c:v>
                </c:pt>
                <c:pt idx="874">
                  <c:v>87.401089999999996</c:v>
                </c:pt>
                <c:pt idx="875">
                  <c:v>87.501089999999991</c:v>
                </c:pt>
                <c:pt idx="876">
                  <c:v>87.601100000000002</c:v>
                </c:pt>
                <c:pt idx="877">
                  <c:v>87.701099999999997</c:v>
                </c:pt>
                <c:pt idx="878">
                  <c:v>87.801099999999991</c:v>
                </c:pt>
                <c:pt idx="879">
                  <c:v>87.9011</c:v>
                </c:pt>
                <c:pt idx="880">
                  <c:v>88.001110000000011</c:v>
                </c:pt>
                <c:pt idx="881">
                  <c:v>88.101110000000006</c:v>
                </c:pt>
                <c:pt idx="882">
                  <c:v>88.20111</c:v>
                </c:pt>
                <c:pt idx="883">
                  <c:v>88.301109999999994</c:v>
                </c:pt>
                <c:pt idx="884">
                  <c:v>88.401120000000006</c:v>
                </c:pt>
                <c:pt idx="885">
                  <c:v>88.50112</c:v>
                </c:pt>
                <c:pt idx="886">
                  <c:v>88.601120000000009</c:v>
                </c:pt>
                <c:pt idx="887">
                  <c:v>88.701120000000003</c:v>
                </c:pt>
                <c:pt idx="888">
                  <c:v>88.801119999999997</c:v>
                </c:pt>
                <c:pt idx="889">
                  <c:v>88.901130000000009</c:v>
                </c:pt>
                <c:pt idx="890">
                  <c:v>89.001130000000003</c:v>
                </c:pt>
                <c:pt idx="891">
                  <c:v>89.101129999999998</c:v>
                </c:pt>
                <c:pt idx="892">
                  <c:v>89.201130000000006</c:v>
                </c:pt>
                <c:pt idx="893">
                  <c:v>89.301140000000004</c:v>
                </c:pt>
                <c:pt idx="894">
                  <c:v>89.401139999999998</c:v>
                </c:pt>
                <c:pt idx="895">
                  <c:v>89.501140000000007</c:v>
                </c:pt>
                <c:pt idx="896">
                  <c:v>89.601140000000001</c:v>
                </c:pt>
                <c:pt idx="897">
                  <c:v>89.701149999999984</c:v>
                </c:pt>
                <c:pt idx="898">
                  <c:v>89.801150000000007</c:v>
                </c:pt>
                <c:pt idx="899">
                  <c:v>89.901150000000001</c:v>
                </c:pt>
                <c:pt idx="900">
                  <c:v>90.001149999999996</c:v>
                </c:pt>
                <c:pt idx="901">
                  <c:v>90.101150000000004</c:v>
                </c:pt>
                <c:pt idx="902">
                  <c:v>90.201160000000016</c:v>
                </c:pt>
                <c:pt idx="903">
                  <c:v>90.30116000000001</c:v>
                </c:pt>
                <c:pt idx="904">
                  <c:v>90.401160000000004</c:v>
                </c:pt>
                <c:pt idx="905">
                  <c:v>90.501159999999999</c:v>
                </c:pt>
                <c:pt idx="906">
                  <c:v>90.601169999999996</c:v>
                </c:pt>
                <c:pt idx="907">
                  <c:v>90.701170000000005</c:v>
                </c:pt>
                <c:pt idx="908">
                  <c:v>90.801170000000013</c:v>
                </c:pt>
                <c:pt idx="909">
                  <c:v>90.901170000000008</c:v>
                </c:pt>
                <c:pt idx="910">
                  <c:v>91.001170000000002</c:v>
                </c:pt>
                <c:pt idx="911">
                  <c:v>91.101179999999999</c:v>
                </c:pt>
                <c:pt idx="912">
                  <c:v>91.201180000000008</c:v>
                </c:pt>
                <c:pt idx="913">
                  <c:v>91.301180000000002</c:v>
                </c:pt>
                <c:pt idx="914">
                  <c:v>91.401180000000011</c:v>
                </c:pt>
                <c:pt idx="915">
                  <c:v>91.501189999999994</c:v>
                </c:pt>
                <c:pt idx="916">
                  <c:v>91.601189999999988</c:v>
                </c:pt>
                <c:pt idx="917">
                  <c:v>91.701190000000011</c:v>
                </c:pt>
                <c:pt idx="918">
                  <c:v>91.801190000000005</c:v>
                </c:pt>
                <c:pt idx="919">
                  <c:v>91.901199999999989</c:v>
                </c:pt>
                <c:pt idx="920">
                  <c:v>92.001199999999997</c:v>
                </c:pt>
                <c:pt idx="921">
                  <c:v>92.101199999999992</c:v>
                </c:pt>
                <c:pt idx="922">
                  <c:v>92.2012</c:v>
                </c:pt>
                <c:pt idx="923">
                  <c:v>92.301200000000009</c:v>
                </c:pt>
                <c:pt idx="924">
                  <c:v>92.401209999999992</c:v>
                </c:pt>
                <c:pt idx="925">
                  <c:v>92.501209999999986</c:v>
                </c:pt>
                <c:pt idx="926">
                  <c:v>92.601209999999995</c:v>
                </c:pt>
                <c:pt idx="927">
                  <c:v>92.701210000000003</c:v>
                </c:pt>
                <c:pt idx="928">
                  <c:v>92.801220000000001</c:v>
                </c:pt>
                <c:pt idx="929">
                  <c:v>92.901219999999995</c:v>
                </c:pt>
                <c:pt idx="930">
                  <c:v>93.001219999999989</c:v>
                </c:pt>
                <c:pt idx="931">
                  <c:v>93.101220000000012</c:v>
                </c:pt>
                <c:pt idx="932">
                  <c:v>93.201229999999995</c:v>
                </c:pt>
                <c:pt idx="933">
                  <c:v>93.301230000000004</c:v>
                </c:pt>
                <c:pt idx="934">
                  <c:v>93.401229999999998</c:v>
                </c:pt>
                <c:pt idx="935">
                  <c:v>93.501229999999993</c:v>
                </c:pt>
                <c:pt idx="936">
                  <c:v>93.601230000000015</c:v>
                </c:pt>
                <c:pt idx="937">
                  <c:v>93.701239999999999</c:v>
                </c:pt>
                <c:pt idx="938">
                  <c:v>93.801239999999993</c:v>
                </c:pt>
                <c:pt idx="939">
                  <c:v>93.901240000000001</c:v>
                </c:pt>
                <c:pt idx="940">
                  <c:v>94.001239999999996</c:v>
                </c:pt>
                <c:pt idx="941">
                  <c:v>94.101249999999993</c:v>
                </c:pt>
                <c:pt idx="942">
                  <c:v>94.201250000000002</c:v>
                </c:pt>
                <c:pt idx="943">
                  <c:v>94.301249999999996</c:v>
                </c:pt>
                <c:pt idx="944">
                  <c:v>94.40124999999999</c:v>
                </c:pt>
                <c:pt idx="945">
                  <c:v>94.501260000000002</c:v>
                </c:pt>
                <c:pt idx="946">
                  <c:v>94.601259999999996</c:v>
                </c:pt>
                <c:pt idx="947">
                  <c:v>94.701259999999991</c:v>
                </c:pt>
                <c:pt idx="948">
                  <c:v>94.801259999999999</c:v>
                </c:pt>
                <c:pt idx="949">
                  <c:v>94.901259999999994</c:v>
                </c:pt>
                <c:pt idx="950">
                  <c:v>95.001270000000005</c:v>
                </c:pt>
                <c:pt idx="951">
                  <c:v>95.10127</c:v>
                </c:pt>
                <c:pt idx="952">
                  <c:v>95.201269999999994</c:v>
                </c:pt>
                <c:pt idx="953">
                  <c:v>95.301269999999988</c:v>
                </c:pt>
                <c:pt idx="954">
                  <c:v>95.40128</c:v>
                </c:pt>
                <c:pt idx="955">
                  <c:v>95.501280000000008</c:v>
                </c:pt>
                <c:pt idx="956">
                  <c:v>95.601280000000003</c:v>
                </c:pt>
                <c:pt idx="957">
                  <c:v>95.701279999999997</c:v>
                </c:pt>
                <c:pt idx="958">
                  <c:v>95.801279999999991</c:v>
                </c:pt>
                <c:pt idx="959">
                  <c:v>95.901290000000003</c:v>
                </c:pt>
                <c:pt idx="960">
                  <c:v>96.001289999999997</c:v>
                </c:pt>
                <c:pt idx="961">
                  <c:v>96.101290000000006</c:v>
                </c:pt>
                <c:pt idx="962">
                  <c:v>96.20129</c:v>
                </c:pt>
                <c:pt idx="963">
                  <c:v>96.301299999999998</c:v>
                </c:pt>
                <c:pt idx="964">
                  <c:v>96.401300000000006</c:v>
                </c:pt>
                <c:pt idx="965">
                  <c:v>96.501300000000001</c:v>
                </c:pt>
                <c:pt idx="966">
                  <c:v>96.601299999999995</c:v>
                </c:pt>
                <c:pt idx="967">
                  <c:v>96.701310000000007</c:v>
                </c:pt>
                <c:pt idx="968">
                  <c:v>96.801310000000001</c:v>
                </c:pt>
                <c:pt idx="969">
                  <c:v>96.901309999999995</c:v>
                </c:pt>
                <c:pt idx="970">
                  <c:v>97.001310000000004</c:v>
                </c:pt>
                <c:pt idx="971">
                  <c:v>97.101309999999998</c:v>
                </c:pt>
                <c:pt idx="972">
                  <c:v>97.20132000000001</c:v>
                </c:pt>
                <c:pt idx="973">
                  <c:v>97.301320000000004</c:v>
                </c:pt>
                <c:pt idx="974">
                  <c:v>97.401319999999998</c:v>
                </c:pt>
                <c:pt idx="975">
                  <c:v>97.501319999999993</c:v>
                </c:pt>
                <c:pt idx="976">
                  <c:v>97.601330000000004</c:v>
                </c:pt>
                <c:pt idx="977">
                  <c:v>97.701330000000013</c:v>
                </c:pt>
                <c:pt idx="978">
                  <c:v>97.801330000000007</c:v>
                </c:pt>
                <c:pt idx="979">
                  <c:v>97.901330000000002</c:v>
                </c:pt>
                <c:pt idx="980">
                  <c:v>98.001300000000001</c:v>
                </c:pt>
                <c:pt idx="981">
                  <c:v>98.101300000000009</c:v>
                </c:pt>
                <c:pt idx="982">
                  <c:v>98.201300000000003</c:v>
                </c:pt>
                <c:pt idx="983">
                  <c:v>98.301299999999998</c:v>
                </c:pt>
                <c:pt idx="984">
                  <c:v>98.401299999999992</c:v>
                </c:pt>
                <c:pt idx="985">
                  <c:v>98.501299999999986</c:v>
                </c:pt>
                <c:pt idx="986">
                  <c:v>98.601299999999995</c:v>
                </c:pt>
                <c:pt idx="987">
                  <c:v>98.701400000000007</c:v>
                </c:pt>
                <c:pt idx="988">
                  <c:v>98.801400000000001</c:v>
                </c:pt>
                <c:pt idx="989">
                  <c:v>98.901399999999995</c:v>
                </c:pt>
                <c:pt idx="990">
                  <c:v>99.00139999999999</c:v>
                </c:pt>
                <c:pt idx="991">
                  <c:v>99.101399999999998</c:v>
                </c:pt>
                <c:pt idx="992">
                  <c:v>99.201399999999992</c:v>
                </c:pt>
                <c:pt idx="993">
                  <c:v>99.301400000000001</c:v>
                </c:pt>
                <c:pt idx="994">
                  <c:v>99.40140000000001</c:v>
                </c:pt>
                <c:pt idx="995">
                  <c:v>99.501400000000004</c:v>
                </c:pt>
                <c:pt idx="996">
                  <c:v>99.601399999999998</c:v>
                </c:pt>
                <c:pt idx="997">
                  <c:v>99.701400000000007</c:v>
                </c:pt>
                <c:pt idx="998">
                  <c:v>99.801400000000001</c:v>
                </c:pt>
                <c:pt idx="999">
                  <c:v>99.901399999999995</c:v>
                </c:pt>
                <c:pt idx="1000">
                  <c:v>100.00139999999999</c:v>
                </c:pt>
                <c:pt idx="1001">
                  <c:v>100.10140000000001</c:v>
                </c:pt>
                <c:pt idx="1002">
                  <c:v>100.20140000000001</c:v>
                </c:pt>
                <c:pt idx="1003">
                  <c:v>100.3014</c:v>
                </c:pt>
                <c:pt idx="1004">
                  <c:v>100.4014</c:v>
                </c:pt>
                <c:pt idx="1005">
                  <c:v>100.5014</c:v>
                </c:pt>
                <c:pt idx="1006">
                  <c:v>100.6014</c:v>
                </c:pt>
                <c:pt idx="1007">
                  <c:v>100.70139999999999</c:v>
                </c:pt>
                <c:pt idx="1008">
                  <c:v>100.8014</c:v>
                </c:pt>
                <c:pt idx="1009">
                  <c:v>100.9014</c:v>
                </c:pt>
                <c:pt idx="1010">
                  <c:v>101.0014</c:v>
                </c:pt>
                <c:pt idx="1011">
                  <c:v>101.10140000000001</c:v>
                </c:pt>
                <c:pt idx="1012">
                  <c:v>101.20140000000001</c:v>
                </c:pt>
                <c:pt idx="1013">
                  <c:v>101.3014</c:v>
                </c:pt>
                <c:pt idx="1014">
                  <c:v>101.4014</c:v>
                </c:pt>
                <c:pt idx="1015">
                  <c:v>101.50139999999999</c:v>
                </c:pt>
                <c:pt idx="1016">
                  <c:v>101.6014</c:v>
                </c:pt>
                <c:pt idx="1017">
                  <c:v>101.70139999999999</c:v>
                </c:pt>
                <c:pt idx="1018">
                  <c:v>101.8014</c:v>
                </c:pt>
                <c:pt idx="1019">
                  <c:v>101.90140000000001</c:v>
                </c:pt>
                <c:pt idx="1020">
                  <c:v>102.0014</c:v>
                </c:pt>
                <c:pt idx="1021">
                  <c:v>102.1014</c:v>
                </c:pt>
                <c:pt idx="1022">
                  <c:v>102.20140000000001</c:v>
                </c:pt>
                <c:pt idx="1023">
                  <c:v>102.3014</c:v>
                </c:pt>
                <c:pt idx="1024">
                  <c:v>102.4014</c:v>
                </c:pt>
                <c:pt idx="1025">
                  <c:v>102.50139999999999</c:v>
                </c:pt>
                <c:pt idx="1026">
                  <c:v>102.60140000000001</c:v>
                </c:pt>
                <c:pt idx="1027">
                  <c:v>102.70140000000001</c:v>
                </c:pt>
                <c:pt idx="1028">
                  <c:v>102.8014</c:v>
                </c:pt>
                <c:pt idx="1029">
                  <c:v>102.9014</c:v>
                </c:pt>
                <c:pt idx="1030">
                  <c:v>103.0014</c:v>
                </c:pt>
                <c:pt idx="1031">
                  <c:v>103.10149999999999</c:v>
                </c:pt>
                <c:pt idx="1032">
                  <c:v>103.2015</c:v>
                </c:pt>
                <c:pt idx="1033">
                  <c:v>103.3015</c:v>
                </c:pt>
                <c:pt idx="1034">
                  <c:v>103.4015</c:v>
                </c:pt>
                <c:pt idx="1035">
                  <c:v>103.50150000000001</c:v>
                </c:pt>
                <c:pt idx="1036">
                  <c:v>103.6015</c:v>
                </c:pt>
                <c:pt idx="1037">
                  <c:v>103.7015</c:v>
                </c:pt>
                <c:pt idx="1038">
                  <c:v>103.8015</c:v>
                </c:pt>
                <c:pt idx="1039">
                  <c:v>103.9015</c:v>
                </c:pt>
                <c:pt idx="1040">
                  <c:v>104.00149999999999</c:v>
                </c:pt>
                <c:pt idx="1041">
                  <c:v>104.10150000000002</c:v>
                </c:pt>
                <c:pt idx="1042">
                  <c:v>104.20150000000001</c:v>
                </c:pt>
                <c:pt idx="1043">
                  <c:v>104.3015</c:v>
                </c:pt>
                <c:pt idx="1044">
                  <c:v>104.4015</c:v>
                </c:pt>
                <c:pt idx="1045">
                  <c:v>104.50149999999999</c:v>
                </c:pt>
                <c:pt idx="1046">
                  <c:v>104.6015</c:v>
                </c:pt>
                <c:pt idx="1047">
                  <c:v>104.7015</c:v>
                </c:pt>
                <c:pt idx="1048">
                  <c:v>104.80149999999999</c:v>
                </c:pt>
                <c:pt idx="1049">
                  <c:v>104.9015</c:v>
                </c:pt>
                <c:pt idx="1050">
                  <c:v>105.00150000000001</c:v>
                </c:pt>
                <c:pt idx="1051">
                  <c:v>105.1015</c:v>
                </c:pt>
                <c:pt idx="1052">
                  <c:v>105.20150000000001</c:v>
                </c:pt>
                <c:pt idx="1053">
                  <c:v>105.3015</c:v>
                </c:pt>
                <c:pt idx="1054">
                  <c:v>105.4015</c:v>
                </c:pt>
                <c:pt idx="1055">
                  <c:v>105.50149999999999</c:v>
                </c:pt>
                <c:pt idx="1056">
                  <c:v>105.60149999999999</c:v>
                </c:pt>
                <c:pt idx="1057">
                  <c:v>105.7015</c:v>
                </c:pt>
                <c:pt idx="1058">
                  <c:v>105.8015</c:v>
                </c:pt>
                <c:pt idx="1059">
                  <c:v>105.9015</c:v>
                </c:pt>
                <c:pt idx="1060">
                  <c:v>106.00150000000001</c:v>
                </c:pt>
                <c:pt idx="1061">
                  <c:v>106.1015</c:v>
                </c:pt>
                <c:pt idx="1062">
                  <c:v>106.2015</c:v>
                </c:pt>
                <c:pt idx="1063">
                  <c:v>106.3015</c:v>
                </c:pt>
                <c:pt idx="1064">
                  <c:v>106.4015</c:v>
                </c:pt>
                <c:pt idx="1065">
                  <c:v>106.50149999999999</c:v>
                </c:pt>
                <c:pt idx="1066">
                  <c:v>106.60150000000002</c:v>
                </c:pt>
                <c:pt idx="1067">
                  <c:v>106.70150000000001</c:v>
                </c:pt>
                <c:pt idx="1068">
                  <c:v>106.8015</c:v>
                </c:pt>
                <c:pt idx="1069">
                  <c:v>106.9015</c:v>
                </c:pt>
                <c:pt idx="1070">
                  <c:v>107.00149999999999</c:v>
                </c:pt>
                <c:pt idx="1071">
                  <c:v>107.1015</c:v>
                </c:pt>
                <c:pt idx="1072">
                  <c:v>107.2015</c:v>
                </c:pt>
                <c:pt idx="1073">
                  <c:v>107.30149999999999</c:v>
                </c:pt>
                <c:pt idx="1074">
                  <c:v>107.4016</c:v>
                </c:pt>
                <c:pt idx="1075">
                  <c:v>107.5016</c:v>
                </c:pt>
                <c:pt idx="1076">
                  <c:v>107.6016</c:v>
                </c:pt>
                <c:pt idx="1077">
                  <c:v>107.7016</c:v>
                </c:pt>
                <c:pt idx="1078">
                  <c:v>107.80159999999999</c:v>
                </c:pt>
                <c:pt idx="1079">
                  <c:v>107.9016</c:v>
                </c:pt>
                <c:pt idx="1080">
                  <c:v>108.0016</c:v>
                </c:pt>
                <c:pt idx="1081">
                  <c:v>108.1016</c:v>
                </c:pt>
                <c:pt idx="1082">
                  <c:v>108.20160000000001</c:v>
                </c:pt>
                <c:pt idx="1083">
                  <c:v>108.30160000000001</c:v>
                </c:pt>
                <c:pt idx="1084">
                  <c:v>108.4016</c:v>
                </c:pt>
                <c:pt idx="1085">
                  <c:v>108.5016</c:v>
                </c:pt>
                <c:pt idx="1086">
                  <c:v>108.60159999999999</c:v>
                </c:pt>
                <c:pt idx="1087">
                  <c:v>108.7016</c:v>
                </c:pt>
                <c:pt idx="1088">
                  <c:v>108.80159999999999</c:v>
                </c:pt>
                <c:pt idx="1089">
                  <c:v>108.90159999999999</c:v>
                </c:pt>
                <c:pt idx="1090">
                  <c:v>109.00160000000001</c:v>
                </c:pt>
                <c:pt idx="1091">
                  <c:v>109.1016</c:v>
                </c:pt>
                <c:pt idx="1092">
                  <c:v>109.2016</c:v>
                </c:pt>
                <c:pt idx="1093">
                  <c:v>109.30160000000001</c:v>
                </c:pt>
                <c:pt idx="1094">
                  <c:v>109.4016</c:v>
                </c:pt>
                <c:pt idx="1095">
                  <c:v>109.5016</c:v>
                </c:pt>
                <c:pt idx="1096">
                  <c:v>109.60159999999999</c:v>
                </c:pt>
                <c:pt idx="1097">
                  <c:v>109.70159999999998</c:v>
                </c:pt>
                <c:pt idx="1098">
                  <c:v>109.80160000000001</c:v>
                </c:pt>
                <c:pt idx="1099">
                  <c:v>109.9016</c:v>
                </c:pt>
                <c:pt idx="1100">
                  <c:v>110.0016</c:v>
                </c:pt>
                <c:pt idx="1101">
                  <c:v>110.1016</c:v>
                </c:pt>
                <c:pt idx="1102">
                  <c:v>110.2016</c:v>
                </c:pt>
                <c:pt idx="1103">
                  <c:v>110.30159999999999</c:v>
                </c:pt>
                <c:pt idx="1104">
                  <c:v>110.4016</c:v>
                </c:pt>
                <c:pt idx="1105">
                  <c:v>110.5016</c:v>
                </c:pt>
                <c:pt idx="1106">
                  <c:v>110.6016</c:v>
                </c:pt>
                <c:pt idx="1107">
                  <c:v>110.70160000000001</c:v>
                </c:pt>
                <c:pt idx="1108">
                  <c:v>110.80160000000001</c:v>
                </c:pt>
                <c:pt idx="1109">
                  <c:v>110.9016</c:v>
                </c:pt>
                <c:pt idx="1110">
                  <c:v>111.0016</c:v>
                </c:pt>
                <c:pt idx="1111">
                  <c:v>111.10159999999999</c:v>
                </c:pt>
                <c:pt idx="1112">
                  <c:v>111.2</c:v>
                </c:pt>
                <c:pt idx="1113">
                  <c:v>111.3</c:v>
                </c:pt>
                <c:pt idx="1114">
                  <c:v>111.4</c:v>
                </c:pt>
                <c:pt idx="1115">
                  <c:v>111.5</c:v>
                </c:pt>
              </c:numCache>
            </c:numRef>
          </c:yVal>
          <c:smooth val="0"/>
          <c:extLst>
            <c:ext xmlns:c16="http://schemas.microsoft.com/office/drawing/2014/chart" uri="{C3380CC4-5D6E-409C-BE32-E72D297353CC}">
              <c16:uniqueId val="{00000002-C851-4C9C-AE49-1AC491CCFA15}"/>
            </c:ext>
          </c:extLst>
        </c:ser>
        <c:dLbls>
          <c:showLegendKey val="0"/>
          <c:showVal val="0"/>
          <c:showCatName val="0"/>
          <c:showSerName val="0"/>
          <c:showPercent val="0"/>
          <c:showBubbleSize val="0"/>
        </c:dLbls>
        <c:axId val="1740256703"/>
        <c:axId val="1740257535"/>
        <c:extLst>
          <c:ext xmlns:c15="http://schemas.microsoft.com/office/drawing/2012/chart" uri="{02D57815-91ED-43cb-92C2-25804820EDAC}">
            <c15:filteredScatterSeries>
              <c15:ser>
                <c:idx val="0"/>
                <c:order val="0"/>
                <c:tx>
                  <c:v>S1_r</c:v>
                </c:tx>
                <c:spPr>
                  <a:ln w="12700" cap="rnd">
                    <a:solidFill>
                      <a:srgbClr val="FFC000"/>
                    </a:solidFill>
                    <a:round/>
                  </a:ln>
                  <a:effectLst/>
                </c:spPr>
                <c:marker>
                  <c:symbol val="none"/>
                </c:marker>
                <c:xVal>
                  <c:numRef>
                    <c:extLst>
                      <c:ext uri="{02D57815-91ED-43cb-92C2-25804820EDAC}">
                        <c15:formulaRef>
                          <c15:sqref>Bq!$B$5:$B$80</c15:sqref>
                        </c15:formulaRef>
                      </c:ext>
                    </c:extLst>
                    <c:numCache>
                      <c:formatCode>General</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extLst>
                      <c:ext uri="{02D57815-91ED-43cb-92C2-25804820EDAC}">
                        <c15:formulaRef>
                          <c15:sqref>Bq!$C$5:$C$80</c15:sqref>
                        </c15:formulaRef>
                      </c:ext>
                    </c:extLst>
                    <c:numCache>
                      <c:formatCode>General</c:formatCode>
                      <c:ptCount val="76"/>
                      <c:pt idx="0">
                        <c:v>-1.5</c:v>
                      </c:pt>
                      <c:pt idx="1">
                        <c:v>0.29999999999999993</c:v>
                      </c:pt>
                      <c:pt idx="2">
                        <c:v>1.5</c:v>
                      </c:pt>
                      <c:pt idx="3">
                        <c:v>3.1500000000000004</c:v>
                      </c:pt>
                      <c:pt idx="4">
                        <c:v>4.3499999999999996</c:v>
                      </c:pt>
                      <c:pt idx="5">
                        <c:v>6.1499999999999995</c:v>
                      </c:pt>
                      <c:pt idx="6">
                        <c:v>7.9499999999999993</c:v>
                      </c:pt>
                      <c:pt idx="7">
                        <c:v>9.6000000000000014</c:v>
                      </c:pt>
                      <c:pt idx="8">
                        <c:v>10.799999999999999</c:v>
                      </c:pt>
                      <c:pt idx="9">
                        <c:v>12.600000000000001</c:v>
                      </c:pt>
                      <c:pt idx="10">
                        <c:v>13.799999999999999</c:v>
                      </c:pt>
                      <c:pt idx="11">
                        <c:v>15.450000000000001</c:v>
                      </c:pt>
                      <c:pt idx="12">
                        <c:v>17.25</c:v>
                      </c:pt>
                      <c:pt idx="13">
                        <c:v>19.049999999999997</c:v>
                      </c:pt>
                      <c:pt idx="14">
                        <c:v>20.25</c:v>
                      </c:pt>
                      <c:pt idx="15">
                        <c:v>21.9</c:v>
                      </c:pt>
                      <c:pt idx="16">
                        <c:v>23.099999999999998</c:v>
                      </c:pt>
                      <c:pt idx="17">
                        <c:v>24.900000000000002</c:v>
                      </c:pt>
                      <c:pt idx="18">
                        <c:v>26.700000000000003</c:v>
                      </c:pt>
                      <c:pt idx="19">
                        <c:v>28.349999999999998</c:v>
                      </c:pt>
                      <c:pt idx="20">
                        <c:v>29.549999999999997</c:v>
                      </c:pt>
                      <c:pt idx="21">
                        <c:v>31.349999999999998</c:v>
                      </c:pt>
                      <c:pt idx="22">
                        <c:v>32.549999999999997</c:v>
                      </c:pt>
                      <c:pt idx="23">
                        <c:v>34.200000000000003</c:v>
                      </c:pt>
                      <c:pt idx="24">
                        <c:v>36</c:v>
                      </c:pt>
                      <c:pt idx="25">
                        <c:v>37.799999999999997</c:v>
                      </c:pt>
                      <c:pt idx="26">
                        <c:v>39</c:v>
                      </c:pt>
                      <c:pt idx="27">
                        <c:v>40.650000000000006</c:v>
                      </c:pt>
                      <c:pt idx="28">
                        <c:v>41.849999999999994</c:v>
                      </c:pt>
                      <c:pt idx="29">
                        <c:v>43.650000000000006</c:v>
                      </c:pt>
                      <c:pt idx="30">
                        <c:v>45.45</c:v>
                      </c:pt>
                      <c:pt idx="31">
                        <c:v>47.099999999999994</c:v>
                      </c:pt>
                      <c:pt idx="32">
                        <c:v>48.300000000000004</c:v>
                      </c:pt>
                      <c:pt idx="33">
                        <c:v>50.099999999999994</c:v>
                      </c:pt>
                      <c:pt idx="34">
                        <c:v>51.300000000000004</c:v>
                      </c:pt>
                      <c:pt idx="35">
                        <c:v>52.949999999999996</c:v>
                      </c:pt>
                      <c:pt idx="36">
                        <c:v>54.75</c:v>
                      </c:pt>
                      <c:pt idx="37">
                        <c:v>56.550000000000004</c:v>
                      </c:pt>
                      <c:pt idx="38">
                        <c:v>57.75</c:v>
                      </c:pt>
                      <c:pt idx="39">
                        <c:v>59.400000000000006</c:v>
                      </c:pt>
                      <c:pt idx="40">
                        <c:v>60.599999999999994</c:v>
                      </c:pt>
                      <c:pt idx="41">
                        <c:v>62.400000000000006</c:v>
                      </c:pt>
                      <c:pt idx="42">
                        <c:v>64.199999999999989</c:v>
                      </c:pt>
                      <c:pt idx="43">
                        <c:v>65.849999999999994</c:v>
                      </c:pt>
                      <c:pt idx="44">
                        <c:v>67.050000000000011</c:v>
                      </c:pt>
                      <c:pt idx="45">
                        <c:v>68.849999999999994</c:v>
                      </c:pt>
                      <c:pt idx="46">
                        <c:v>70.050000000000011</c:v>
                      </c:pt>
                      <c:pt idx="47">
                        <c:v>71.699999999999989</c:v>
                      </c:pt>
                      <c:pt idx="48">
                        <c:v>73.5</c:v>
                      </c:pt>
                      <c:pt idx="49">
                        <c:v>75.300000000000011</c:v>
                      </c:pt>
                      <c:pt idx="50">
                        <c:v>76.5</c:v>
                      </c:pt>
                      <c:pt idx="51">
                        <c:v>78.150000000000006</c:v>
                      </c:pt>
                      <c:pt idx="52">
                        <c:v>79.349999999999994</c:v>
                      </c:pt>
                      <c:pt idx="53">
                        <c:v>81.150000000000006</c:v>
                      </c:pt>
                      <c:pt idx="54">
                        <c:v>82.949999999999989</c:v>
                      </c:pt>
                      <c:pt idx="55">
                        <c:v>84.6</c:v>
                      </c:pt>
                      <c:pt idx="56">
                        <c:v>85.800000000000011</c:v>
                      </c:pt>
                      <c:pt idx="57">
                        <c:v>87.6</c:v>
                      </c:pt>
                      <c:pt idx="58">
                        <c:v>88.800000000000011</c:v>
                      </c:pt>
                      <c:pt idx="59">
                        <c:v>90.449999999999989</c:v>
                      </c:pt>
                      <c:pt idx="60">
                        <c:v>92.25</c:v>
                      </c:pt>
                      <c:pt idx="61">
                        <c:v>94.050000000000011</c:v>
                      </c:pt>
                      <c:pt idx="62">
                        <c:v>95.25</c:v>
                      </c:pt>
                      <c:pt idx="63">
                        <c:v>96.899999999999991</c:v>
                      </c:pt>
                      <c:pt idx="64">
                        <c:v>98.100000000000009</c:v>
                      </c:pt>
                      <c:pt idx="65">
                        <c:v>99.899999999999991</c:v>
                      </c:pt>
                      <c:pt idx="66">
                        <c:v>101.69999999999999</c:v>
                      </c:pt>
                      <c:pt idx="67">
                        <c:v>103.35000000000001</c:v>
                      </c:pt>
                      <c:pt idx="68">
                        <c:v>104.55000000000001</c:v>
                      </c:pt>
                      <c:pt idx="69">
                        <c:v>106.35000000000001</c:v>
                      </c:pt>
                      <c:pt idx="70">
                        <c:v>107.55000000000001</c:v>
                      </c:pt>
                      <c:pt idx="71">
                        <c:v>109.19999999999999</c:v>
                      </c:pt>
                      <c:pt idx="72">
                        <c:v>111</c:v>
                      </c:pt>
                      <c:pt idx="73">
                        <c:v>112.80000000000001</c:v>
                      </c:pt>
                      <c:pt idx="74">
                        <c:v>114</c:v>
                      </c:pt>
                      <c:pt idx="75">
                        <c:v>115.64999999999999</c:v>
                      </c:pt>
                    </c:numCache>
                  </c:numRef>
                </c:yVal>
                <c:smooth val="0"/>
                <c:extLst>
                  <c:ext xmlns:c16="http://schemas.microsoft.com/office/drawing/2014/chart" uri="{C3380CC4-5D6E-409C-BE32-E72D297353CC}">
                    <c16:uniqueId val="{00000003-C851-4C9C-AE49-1AC491CCFA15}"/>
                  </c:ext>
                </c:extLst>
              </c15:ser>
            </c15:filteredScatterSeries>
            <c15:filteredScatterSeries>
              <c15:ser>
                <c:idx val="5"/>
                <c:order val="2"/>
                <c:tx>
                  <c:v>4b_r</c:v>
                </c:tx>
                <c:spPr>
                  <a:ln w="12700" cap="rnd">
                    <a:solidFill>
                      <a:schemeClr val="accent6"/>
                    </a:solidFill>
                    <a:round/>
                  </a:ln>
                  <a:effectLst/>
                </c:spPr>
                <c:marker>
                  <c:symbol val="none"/>
                </c:marker>
                <c:xVal>
                  <c:numRef>
                    <c:extLst xmlns:c15="http://schemas.microsoft.com/office/drawing/2012/chart">
                      <c:ext xmlns:c15="http://schemas.microsoft.com/office/drawing/2012/chart" uri="{02D57815-91ED-43cb-92C2-25804820EDAC}">
                        <c15:formulaRef>
                          <c15:sqref>Bq!$G$28:$G$1139</c15:sqref>
                        </c15:formulaRef>
                      </c:ext>
                    </c:extLst>
                    <c:numCache>
                      <c:formatCode>General</c:formatCode>
                      <c:ptCount val="1112"/>
                      <c:pt idx="0">
                        <c:v>8.2107144795081819E-4</c:v>
                      </c:pt>
                      <c:pt idx="1">
                        <c:v>8.2105629470101166E-4</c:v>
                      </c:pt>
                      <c:pt idx="2">
                        <c:v>6.5004093835401564E-4</c:v>
                      </c:pt>
                      <c:pt idx="3">
                        <c:v>5.4223392596220604E-4</c:v>
                      </c:pt>
                      <c:pt idx="4">
                        <c:v>5.4222732532852231E-4</c:v>
                      </c:pt>
                      <c:pt idx="5">
                        <c:v>3.9022147234263024E-4</c:v>
                      </c:pt>
                      <c:pt idx="6">
                        <c:v>3.4066319605073039E-4</c:v>
                      </c:pt>
                      <c:pt idx="7">
                        <c:v>3.4066007349002327E-4</c:v>
                      </c:pt>
                      <c:pt idx="8">
                        <c:v>4.2769236039071865E-4</c:v>
                      </c:pt>
                      <c:pt idx="9">
                        <c:v>3.6659044088798375E-4</c:v>
                      </c:pt>
                      <c:pt idx="10">
                        <c:v>3.6658743129652094E-4</c:v>
                      </c:pt>
                      <c:pt idx="11">
                        <c:v>2.8494725791209161E-4</c:v>
                      </c:pt>
                      <c:pt idx="12">
                        <c:v>2.8494544106323866E-4</c:v>
                      </c:pt>
                      <c:pt idx="13">
                        <c:v>3.5952207015644535E-4</c:v>
                      </c:pt>
                      <c:pt idx="14">
                        <c:v>3.4291930263270987E-4</c:v>
                      </c:pt>
                      <c:pt idx="15">
                        <c:v>3.4291733156800107E-4</c:v>
                      </c:pt>
                      <c:pt idx="16">
                        <c:v>3.2974144709656641E-4</c:v>
                      </c:pt>
                      <c:pt idx="17">
                        <c:v>3.1754048273123048E-4</c:v>
                      </c:pt>
                      <c:pt idx="18">
                        <c:v>2.7784644536053691E-4</c:v>
                      </c:pt>
                      <c:pt idx="19">
                        <c:v>2.7064560310888843E-4</c:v>
                      </c:pt>
                      <c:pt idx="20">
                        <c:v>2.6351932836851189E-4</c:v>
                      </c:pt>
                      <c:pt idx="21">
                        <c:v>3.0116343015431252E-4</c:v>
                      </c:pt>
                      <c:pt idx="22">
                        <c:v>2.9533018869911661E-4</c:v>
                      </c:pt>
                      <c:pt idx="23">
                        <c:v>2.9532873153617823E-4</c:v>
                      </c:pt>
                      <c:pt idx="24">
                        <c:v>3.322431843582546E-4</c:v>
                      </c:pt>
                      <c:pt idx="25">
                        <c:v>3.2018862154364582E-4</c:v>
                      </c:pt>
                      <c:pt idx="26">
                        <c:v>3.1496508634335939E-4</c:v>
                      </c:pt>
                      <c:pt idx="27">
                        <c:v>3.1496361554755116E-4</c:v>
                      </c:pt>
                      <c:pt idx="28">
                        <c:v>3.0713014558152315E-4</c:v>
                      </c:pt>
                      <c:pt idx="29">
                        <c:v>3.0712874819593093E-4</c:v>
                      </c:pt>
                      <c:pt idx="30">
                        <c:v>3.4125257793486723E-4</c:v>
                      </c:pt>
                      <c:pt idx="31">
                        <c:v>4.0388097695931457E-4</c:v>
                      </c:pt>
                      <c:pt idx="32">
                        <c:v>4.0387916684842977E-4</c:v>
                      </c:pt>
                      <c:pt idx="33">
                        <c:v>3.9687420884554261E-4</c:v>
                      </c:pt>
                      <c:pt idx="34">
                        <c:v>3.9346443529166453E-4</c:v>
                      </c:pt>
                      <c:pt idx="35">
                        <c:v>3.9346271945853167E-4</c:v>
                      </c:pt>
                      <c:pt idx="36">
                        <c:v>3.2447549387341727E-4</c:v>
                      </c:pt>
                      <c:pt idx="37">
                        <c:v>3.2233632799603387E-4</c:v>
                      </c:pt>
                      <c:pt idx="38">
                        <c:v>3.8356393999145497E-4</c:v>
                      </c:pt>
                      <c:pt idx="39">
                        <c:v>3.8356231209339388E-4</c:v>
                      </c:pt>
                      <c:pt idx="40">
                        <c:v>4.4091951084952101E-4</c:v>
                      </c:pt>
                      <c:pt idx="41">
                        <c:v>4.4091766851981853E-4</c:v>
                      </c:pt>
                      <c:pt idx="42">
                        <c:v>4.3889586119964552E-4</c:v>
                      </c:pt>
                      <c:pt idx="43">
                        <c:v>4.3413692295431411E-4</c:v>
                      </c:pt>
                      <c:pt idx="44">
                        <c:v>4.3413513906524255E-4</c:v>
                      </c:pt>
                      <c:pt idx="45">
                        <c:v>3.6878344003368562E-4</c:v>
                      </c:pt>
                      <c:pt idx="46">
                        <c:v>3.0425184954417542E-4</c:v>
                      </c:pt>
                      <c:pt idx="47">
                        <c:v>2.9745724908369702E-4</c:v>
                      </c:pt>
                      <c:pt idx="48">
                        <c:v>3.8176787490086972E-4</c:v>
                      </c:pt>
                      <c:pt idx="49">
                        <c:v>3.4870653380161083E-4</c:v>
                      </c:pt>
                      <c:pt idx="50">
                        <c:v>3.4240405882907045E-4</c:v>
                      </c:pt>
                      <c:pt idx="51">
                        <c:v>3.3854988805312545E-4</c:v>
                      </c:pt>
                      <c:pt idx="52">
                        <c:v>4.2466747587369813E-4</c:v>
                      </c:pt>
                      <c:pt idx="53">
                        <c:v>4.1558766626459734E-4</c:v>
                      </c:pt>
                      <c:pt idx="54">
                        <c:v>3.8340092084587351E-4</c:v>
                      </c:pt>
                      <c:pt idx="55">
                        <c:v>3.8047802826411599E-4</c:v>
                      </c:pt>
                      <c:pt idx="56">
                        <c:v>3.7310288760012799E-4</c:v>
                      </c:pt>
                      <c:pt idx="57">
                        <c:v>4.2447602853165183E-4</c:v>
                      </c:pt>
                      <c:pt idx="58">
                        <c:v>4.2161161113832182E-4</c:v>
                      </c:pt>
                      <c:pt idx="59">
                        <c:v>4.1527559496637337E-4</c:v>
                      </c:pt>
                      <c:pt idx="60">
                        <c:v>4.1005146003910548E-4</c:v>
                      </c:pt>
                      <c:pt idx="61">
                        <c:v>4.0722729515863546E-4</c:v>
                      </c:pt>
                      <c:pt idx="62">
                        <c:v>3.7214460575057669E-4</c:v>
                      </c:pt>
                      <c:pt idx="63">
                        <c:v>4.5327439013463563E-4</c:v>
                      </c:pt>
                      <c:pt idx="64">
                        <c:v>4.5048001617778449E-4</c:v>
                      </c:pt>
                      <c:pt idx="65">
                        <c:v>4.1632478780877154E-4</c:v>
                      </c:pt>
                      <c:pt idx="66">
                        <c:v>4.4130162364703176E-4</c:v>
                      </c:pt>
                      <c:pt idx="67">
                        <c:v>4.3570669434432271E-4</c:v>
                      </c:pt>
                      <c:pt idx="68">
                        <c:v>3.7781348486801581E-4</c:v>
                      </c:pt>
                      <c:pt idx="69">
                        <c:v>3.7147502092383218E-4</c:v>
                      </c:pt>
                      <c:pt idx="70">
                        <c:v>3.9605368026910759E-4</c:v>
                      </c:pt>
                      <c:pt idx="71">
                        <c:v>4.4687186141375434E-4</c:v>
                      </c:pt>
                      <c:pt idx="72">
                        <c:v>4.4415080402437673E-4</c:v>
                      </c:pt>
                      <c:pt idx="73">
                        <c:v>4.4142976702768211E-4</c:v>
                      </c:pt>
                      <c:pt idx="74">
                        <c:v>4.3287575154381811E-4</c:v>
                      </c:pt>
                      <c:pt idx="75">
                        <c:v>4.5636088323218363E-4</c:v>
                      </c:pt>
                      <c:pt idx="76">
                        <c:v>4.5368017478582918E-4</c:v>
                      </c:pt>
                      <c:pt idx="77">
                        <c:v>3.9762935310858017E-4</c:v>
                      </c:pt>
                      <c:pt idx="78">
                        <c:v>3.9341072034109896E-4</c:v>
                      </c:pt>
                      <c:pt idx="79">
                        <c:v>3.9073865224406281E-4</c:v>
                      </c:pt>
                      <c:pt idx="80">
                        <c:v>4.1385130132848567E-4</c:v>
                      </c:pt>
                      <c:pt idx="81">
                        <c:v>4.1085781558789132E-4</c:v>
                      </c:pt>
                      <c:pt idx="82">
                        <c:v>4.6153074417992459E-4</c:v>
                      </c:pt>
                      <c:pt idx="83">
                        <c:v>5.1340304934146858E-4</c:v>
                      </c:pt>
                      <c:pt idx="84">
                        <c:v>4.8400211994082179E-4</c:v>
                      </c:pt>
                      <c:pt idx="85">
                        <c:v>4.8133191809229836E-4</c:v>
                      </c:pt>
                      <c:pt idx="86">
                        <c:v>4.5227749107851613E-4</c:v>
                      </c:pt>
                      <c:pt idx="87">
                        <c:v>5.2985782200811154E-4</c:v>
                      </c:pt>
                      <c:pt idx="88">
                        <c:v>5.3007652892551958E-4</c:v>
                      </c:pt>
                      <c:pt idx="89">
                        <c:v>4.9970924776521198E-4</c:v>
                      </c:pt>
                      <c:pt idx="90">
                        <c:v>4.9702654724169805E-4</c:v>
                      </c:pt>
                      <c:pt idx="91">
                        <c:v>4.9667821197693033E-4</c:v>
                      </c:pt>
                      <c:pt idx="92">
                        <c:v>5.2218531259243901E-4</c:v>
                      </c:pt>
                      <c:pt idx="93">
                        <c:v>4.3834883259444198E-4</c:v>
                      </c:pt>
                      <c:pt idx="94">
                        <c:v>4.3841312641724583E-4</c:v>
                      </c:pt>
                      <c:pt idx="95">
                        <c:v>4.3742539195802129E-4</c:v>
                      </c:pt>
                      <c:pt idx="96">
                        <c:v>4.8934493288573455E-4</c:v>
                      </c:pt>
                      <c:pt idx="97">
                        <c:v>4.8739796672855439E-4</c:v>
                      </c:pt>
                      <c:pt idx="98">
                        <c:v>5.3940046814135575E-4</c:v>
                      </c:pt>
                      <c:pt idx="99">
                        <c:v>4.5784372323844888E-4</c:v>
                      </c:pt>
                      <c:pt idx="100">
                        <c:v>4.5951115309619508E-4</c:v>
                      </c:pt>
                      <c:pt idx="101">
                        <c:v>4.5673090091337588E-4</c:v>
                      </c:pt>
                      <c:pt idx="102">
                        <c:v>3.982843230570208E-4</c:v>
                      </c:pt>
                      <c:pt idx="103">
                        <c:v>3.9776162251825911E-4</c:v>
                      </c:pt>
                      <c:pt idx="104">
                        <c:v>5.1151701883424771E-4</c:v>
                      </c:pt>
                      <c:pt idx="105">
                        <c:v>5.0869547326504747E-4</c:v>
                      </c:pt>
                      <c:pt idx="106">
                        <c:v>4.8159804796923201E-4</c:v>
                      </c:pt>
                      <c:pt idx="107">
                        <c:v>4.7875318792674735E-4</c:v>
                      </c:pt>
                      <c:pt idx="108">
                        <c:v>4.7590834966400016E-4</c:v>
                      </c:pt>
                      <c:pt idx="109">
                        <c:v>4.7542649484493964E-4</c:v>
                      </c:pt>
                      <c:pt idx="110">
                        <c:v>5.0118876740820606E-4</c:v>
                      </c:pt>
                      <c:pt idx="111">
                        <c:v>5.0040834121634255E-4</c:v>
                      </c:pt>
                      <c:pt idx="112">
                        <c:v>5.886785394534148E-4</c:v>
                      </c:pt>
                      <c:pt idx="113">
                        <c:v>5.6059002952031645E-4</c:v>
                      </c:pt>
                      <c:pt idx="114">
                        <c:v>5.5767492523114222E-4</c:v>
                      </c:pt>
                      <c:pt idx="115">
                        <c:v>4.9852290527367595E-4</c:v>
                      </c:pt>
                      <c:pt idx="116">
                        <c:v>5.6381661042327808E-4</c:v>
                      </c:pt>
                      <c:pt idx="117">
                        <c:v>5.6083829089670302E-4</c:v>
                      </c:pt>
                      <c:pt idx="118">
                        <c:v>5.6324415265114906E-4</c:v>
                      </c:pt>
                      <c:pt idx="119">
                        <c:v>5.9033735479527977E-4</c:v>
                      </c:pt>
                      <c:pt idx="120">
                        <c:v>5.8733022871936414E-4</c:v>
                      </c:pt>
                      <c:pt idx="121">
                        <c:v>5.5764127288853154E-4</c:v>
                      </c:pt>
                      <c:pt idx="122">
                        <c:v>5.5857014093606456E-4</c:v>
                      </c:pt>
                      <c:pt idx="123">
                        <c:v>5.5552305649816914E-4</c:v>
                      </c:pt>
                      <c:pt idx="124">
                        <c:v>5.5742820298063252E-4</c:v>
                      </c:pt>
                      <c:pt idx="125">
                        <c:v>6.5310651830966112E-4</c:v>
                      </c:pt>
                      <c:pt idx="126">
                        <c:v>6.5000122663432913E-4</c:v>
                      </c:pt>
                      <c:pt idx="127">
                        <c:v>6.1973347495850517E-4</c:v>
                      </c:pt>
                      <c:pt idx="128">
                        <c:v>5.9676214157397328E-4</c:v>
                      </c:pt>
                      <c:pt idx="129">
                        <c:v>5.9357633302808098E-4</c:v>
                      </c:pt>
                      <c:pt idx="130">
                        <c:v>6.860548957554625E-4</c:v>
                      </c:pt>
                      <c:pt idx="131">
                        <c:v>6.951473399732052E-4</c:v>
                      </c:pt>
                      <c:pt idx="132">
                        <c:v>6.9190389489765772E-4</c:v>
                      </c:pt>
                      <c:pt idx="133">
                        <c:v>6.2847170220214281E-4</c:v>
                      </c:pt>
                      <c:pt idx="134">
                        <c:v>6.2520394464355604E-4</c:v>
                      </c:pt>
                      <c:pt idx="135">
                        <c:v>6.2913350995334413E-4</c:v>
                      </c:pt>
                      <c:pt idx="136">
                        <c:v>6.2582796467265558E-4</c:v>
                      </c:pt>
                      <c:pt idx="137">
                        <c:v>6.3413343164992354E-4</c:v>
                      </c:pt>
                      <c:pt idx="138">
                        <c:v>6.3076624384012219E-4</c:v>
                      </c:pt>
                      <c:pt idx="139">
                        <c:v>6.9960512303335928E-4</c:v>
                      </c:pt>
                      <c:pt idx="140">
                        <c:v>6.962144231656101E-4</c:v>
                      </c:pt>
                      <c:pt idx="141">
                        <c:v>7.0252743421730663E-4</c:v>
                      </c:pt>
                      <c:pt idx="142">
                        <c:v>5.6599190675724433E-4</c:v>
                      </c:pt>
                      <c:pt idx="143">
                        <c:v>5.6252651923256779E-4</c:v>
                      </c:pt>
                      <c:pt idx="144">
                        <c:v>5.630532647824362E-4</c:v>
                      </c:pt>
                      <c:pt idx="145">
                        <c:v>6.3524144667432864E-4</c:v>
                      </c:pt>
                      <c:pt idx="146">
                        <c:v>6.317188675262471E-4</c:v>
                      </c:pt>
                      <c:pt idx="147">
                        <c:v>6.2819632096728923E-4</c:v>
                      </c:pt>
                      <c:pt idx="148">
                        <c:v>5.9925748620095467E-4</c:v>
                      </c:pt>
                      <c:pt idx="149">
                        <c:v>6.3152230832749334E-4</c:v>
                      </c:pt>
                      <c:pt idx="150">
                        <c:v>6.3390336548147885E-4</c:v>
                      </c:pt>
                      <c:pt idx="151">
                        <c:v>5.9724950012040126E-4</c:v>
                      </c:pt>
                      <c:pt idx="152">
                        <c:v>7.0274800555857584E-4</c:v>
                      </c:pt>
                      <c:pt idx="153">
                        <c:v>7.0283679430190179E-4</c:v>
                      </c:pt>
                      <c:pt idx="154">
                        <c:v>6.3344576275016495E-4</c:v>
                      </c:pt>
                      <c:pt idx="155">
                        <c:v>6.2974880611240379E-4</c:v>
                      </c:pt>
                      <c:pt idx="156">
                        <c:v>6.3218988995648146E-4</c:v>
                      </c:pt>
                      <c:pt idx="157">
                        <c:v>7.0781747241661832E-4</c:v>
                      </c:pt>
                      <c:pt idx="158">
                        <c:v>6.2883604910007906E-4</c:v>
                      </c:pt>
                      <c:pt idx="159">
                        <c:v>6.319840079048102E-4</c:v>
                      </c:pt>
                      <c:pt idx="160">
                        <c:v>7.0423852191419767E-4</c:v>
                      </c:pt>
                      <c:pt idx="161">
                        <c:v>7.0043901960319468E-4</c:v>
                      </c:pt>
                      <c:pt idx="162">
                        <c:v>7.1649286967324466E-4</c:v>
                      </c:pt>
                      <c:pt idx="163">
                        <c:v>7.1258506993195786E-4</c:v>
                      </c:pt>
                      <c:pt idx="164">
                        <c:v>7.0867730984484987E-4</c:v>
                      </c:pt>
                      <c:pt idx="165">
                        <c:v>7.0476958936871871E-4</c:v>
                      </c:pt>
                      <c:pt idx="166">
                        <c:v>7.4677698008210748E-4</c:v>
                      </c:pt>
                      <c:pt idx="167">
                        <c:v>7.4283318027279846E-4</c:v>
                      </c:pt>
                      <c:pt idx="168">
                        <c:v>7.4746762987492851E-4</c:v>
                      </c:pt>
                      <c:pt idx="169">
                        <c:v>7.8340488768300362E-4</c:v>
                      </c:pt>
                      <c:pt idx="170">
                        <c:v>7.39488580392749E-4</c:v>
                      </c:pt>
                      <c:pt idx="171">
                        <c:v>7.4243614636216356E-4</c:v>
                      </c:pt>
                      <c:pt idx="172">
                        <c:v>7.3840906379684453E-4</c:v>
                      </c:pt>
                      <c:pt idx="173">
                        <c:v>6.9326565666624957E-4</c:v>
                      </c:pt>
                      <c:pt idx="174">
                        <c:v>6.9329411085930861E-4</c:v>
                      </c:pt>
                      <c:pt idx="175">
                        <c:v>7.3844920944139204E-4</c:v>
                      </c:pt>
                      <c:pt idx="176">
                        <c:v>7.7532961354226761E-4</c:v>
                      </c:pt>
                      <c:pt idx="177">
                        <c:v>7.7587310599111883E-4</c:v>
                      </c:pt>
                      <c:pt idx="178">
                        <c:v>7.3582670273566011E-4</c:v>
                      </c:pt>
                      <c:pt idx="179">
                        <c:v>7.7319717854440917E-4</c:v>
                      </c:pt>
                      <c:pt idx="180">
                        <c:v>7.7185686995439424E-4</c:v>
                      </c:pt>
                      <c:pt idx="181">
                        <c:v>7.2865300333330759E-4</c:v>
                      </c:pt>
                      <c:pt idx="182">
                        <c:v>7.6629530766773662E-4</c:v>
                      </c:pt>
                      <c:pt idx="183">
                        <c:v>7.6586418555675431E-4</c:v>
                      </c:pt>
                      <c:pt idx="184">
                        <c:v>7.2407026415193139E-4</c:v>
                      </c:pt>
                      <c:pt idx="185">
                        <c:v>7.1984526669079867E-4</c:v>
                      </c:pt>
                      <c:pt idx="186">
                        <c:v>7.2182839954652888E-4</c:v>
                      </c:pt>
                      <c:pt idx="187">
                        <c:v>7.2297106588862386E-4</c:v>
                      </c:pt>
                      <c:pt idx="188">
                        <c:v>7.6164960872184126E-4</c:v>
                      </c:pt>
                      <c:pt idx="189">
                        <c:v>7.6210885406140011E-4</c:v>
                      </c:pt>
                      <c:pt idx="190">
                        <c:v>8.5504019986585612E-4</c:v>
                      </c:pt>
                      <c:pt idx="191">
                        <c:v>7.6307826791838988E-4</c:v>
                      </c:pt>
                      <c:pt idx="192">
                        <c:v>7.5870243604367533E-4</c:v>
                      </c:pt>
                      <c:pt idx="193">
                        <c:v>7.5528998971316735E-4</c:v>
                      </c:pt>
                      <c:pt idx="194">
                        <c:v>7.5090866167851591E-4</c:v>
                      </c:pt>
                      <c:pt idx="195">
                        <c:v>7.5519975574754464E-4</c:v>
                      </c:pt>
                      <c:pt idx="196">
                        <c:v>7.6159149470196661E-4</c:v>
                      </c:pt>
                      <c:pt idx="197">
                        <c:v>9.370802825878989E-4</c:v>
                      </c:pt>
                      <c:pt idx="198">
                        <c:v>9.3748752313468149E-4</c:v>
                      </c:pt>
                      <c:pt idx="199">
                        <c:v>9.4417264897846695E-4</c:v>
                      </c:pt>
                      <c:pt idx="200">
                        <c:v>9.8537359138110435E-4</c:v>
                      </c:pt>
                      <c:pt idx="201">
                        <c:v>9.8079848390416843E-4</c:v>
                      </c:pt>
                      <c:pt idx="202">
                        <c:v>1.0822151569386785E-3</c:v>
                      </c:pt>
                      <c:pt idx="203">
                        <c:v>1.123971458714818E-3</c:v>
                      </c:pt>
                      <c:pt idx="204">
                        <c:v>1.1284700613442818E-3</c:v>
                      </c:pt>
                      <c:pt idx="205">
                        <c:v>1.0415906402393377E-3</c:v>
                      </c:pt>
                      <c:pt idx="206">
                        <c:v>1.178723618163093E-3</c:v>
                      </c:pt>
                      <c:pt idx="207">
                        <c:v>1.1837930029761068E-3</c:v>
                      </c:pt>
                      <c:pt idx="208">
                        <c:v>1.0942902570746571E-3</c:v>
                      </c:pt>
                      <c:pt idx="209">
                        <c:v>1.0894774318149102E-3</c:v>
                      </c:pt>
                      <c:pt idx="210">
                        <c:v>1.1001057318453195E-3</c:v>
                      </c:pt>
                      <c:pt idx="211">
                        <c:v>1.1605505502926396E-3</c:v>
                      </c:pt>
                      <c:pt idx="212">
                        <c:v>1.3537438942344329E-3</c:v>
                      </c:pt>
                      <c:pt idx="213">
                        <c:v>1.3745904951965144E-3</c:v>
                      </c:pt>
                      <c:pt idx="214">
                        <c:v>1.28750792716207E-3</c:v>
                      </c:pt>
                      <c:pt idx="215">
                        <c:v>1.2311488698680205E-3</c:v>
                      </c:pt>
                      <c:pt idx="216">
                        <c:v>1.2483833342196518E-3</c:v>
                      </c:pt>
                      <c:pt idx="217">
                        <c:v>1.2682037279085859E-3</c:v>
                      </c:pt>
                      <c:pt idx="218">
                        <c:v>1.6886462819798059E-3</c:v>
                      </c:pt>
                      <c:pt idx="219">
                        <c:v>1.7178962714009946E-3</c:v>
                      </c:pt>
                      <c:pt idx="220">
                        <c:v>1.8593780049130663E-3</c:v>
                      </c:pt>
                      <c:pt idx="221">
                        <c:v>1.7983755846337282E-3</c:v>
                      </c:pt>
                      <c:pt idx="222">
                        <c:v>1.8937701347336775E-3</c:v>
                      </c:pt>
                      <c:pt idx="223">
                        <c:v>1.9464854131826729E-3</c:v>
                      </c:pt>
                      <c:pt idx="224">
                        <c:v>1.9406245336048989E-3</c:v>
                      </c:pt>
                      <c:pt idx="225">
                        <c:v>1.9855794585074372E-3</c:v>
                      </c:pt>
                      <c:pt idx="226">
                        <c:v>2.0945627493769011E-3</c:v>
                      </c:pt>
                      <c:pt idx="227">
                        <c:v>2.088385188031529E-3</c:v>
                      </c:pt>
                      <c:pt idx="228">
                        <c:v>2.4115094060742871E-3</c:v>
                      </c:pt>
                      <c:pt idx="229">
                        <c:v>2.4836716023499046E-3</c:v>
                      </c:pt>
                      <c:pt idx="230">
                        <c:v>2.4770638328118289E-3</c:v>
                      </c:pt>
                      <c:pt idx="231">
                        <c:v>2.7806173721444559E-3</c:v>
                      </c:pt>
                      <c:pt idx="232">
                        <c:v>3.7970170431026462E-3</c:v>
                      </c:pt>
                      <c:pt idx="233">
                        <c:v>3.7898783528226331E-3</c:v>
                      </c:pt>
                      <c:pt idx="234">
                        <c:v>3.9126989437697317E-3</c:v>
                      </c:pt>
                      <c:pt idx="235">
                        <c:v>4.2025510531414059E-3</c:v>
                      </c:pt>
                      <c:pt idx="236">
                        <c:v>4.1946016983715013E-3</c:v>
                      </c:pt>
                      <c:pt idx="237">
                        <c:v>4.3894559454887771E-3</c:v>
                      </c:pt>
                      <c:pt idx="238">
                        <c:v>4.2149567212312368E-3</c:v>
                      </c:pt>
                      <c:pt idx="239">
                        <c:v>4.206622504741857E-3</c:v>
                      </c:pt>
                      <c:pt idx="240">
                        <c:v>4.9597764635731841E-3</c:v>
                      </c:pt>
                      <c:pt idx="241">
                        <c:v>5.7564300112523305E-3</c:v>
                      </c:pt>
                      <c:pt idx="242">
                        <c:v>5.7474523944653494E-3</c:v>
                      </c:pt>
                      <c:pt idx="243">
                        <c:v>7.6965994358537404E-3</c:v>
                      </c:pt>
                      <c:pt idx="244">
                        <c:v>1.0825660186884781E-2</c:v>
                      </c:pt>
                      <c:pt idx="245">
                        <c:v>1.0815725845944512E-2</c:v>
                      </c:pt>
                      <c:pt idx="246">
                        <c:v>1.4147771806971769E-2</c:v>
                      </c:pt>
                      <c:pt idx="247">
                        <c:v>1.9233951876853447E-2</c:v>
                      </c:pt>
                      <c:pt idx="248">
                        <c:v>1.9223219400627246E-2</c:v>
                      </c:pt>
                      <c:pt idx="249">
                        <c:v>2.3909341522208871E-2</c:v>
                      </c:pt>
                      <c:pt idx="250">
                        <c:v>2.2958486861030927E-2</c:v>
                      </c:pt>
                      <c:pt idx="251">
                        <c:v>2.2946817185135721E-2</c:v>
                      </c:pt>
                      <c:pt idx="252">
                        <c:v>2.832252067267178E-2</c:v>
                      </c:pt>
                      <c:pt idx="253">
                        <c:v>3.643401811034698E-2</c:v>
                      </c:pt>
                      <c:pt idx="254">
                        <c:v>3.6421769458416076E-2</c:v>
                      </c:pt>
                      <c:pt idx="255">
                        <c:v>4.5075328192969367E-2</c:v>
                      </c:pt>
                      <c:pt idx="256">
                        <c:v>4.5062749904760571E-2</c:v>
                      </c:pt>
                      <c:pt idx="257">
                        <c:v>5.1270728799453165E-2</c:v>
                      </c:pt>
                      <c:pt idx="258">
                        <c:v>5.5410711084261058E-2</c:v>
                      </c:pt>
                      <c:pt idx="259">
                        <c:v>5.5397342986787723E-2</c:v>
                      </c:pt>
                      <c:pt idx="260">
                        <c:v>5.9166547104613547E-2</c:v>
                      </c:pt>
                      <c:pt idx="261">
                        <c:v>5.9833248607228891E-2</c:v>
                      </c:pt>
                      <c:pt idx="262">
                        <c:v>5.9819154780197711E-2</c:v>
                      </c:pt>
                      <c:pt idx="263">
                        <c:v>5.200273799602094E-2</c:v>
                      </c:pt>
                      <c:pt idx="264">
                        <c:v>3.5437377747588712E-2</c:v>
                      </c:pt>
                      <c:pt idx="265">
                        <c:v>3.5423908730726747E-2</c:v>
                      </c:pt>
                      <c:pt idx="266">
                        <c:v>1.9875991036364189E-2</c:v>
                      </c:pt>
                      <c:pt idx="267">
                        <c:v>9.0470371923954997E-3</c:v>
                      </c:pt>
                      <c:pt idx="268">
                        <c:v>2.3597493034804755E-3</c:v>
                      </c:pt>
                      <c:pt idx="269">
                        <c:v>2.2878941458924188E-3</c:v>
                      </c:pt>
                      <c:pt idx="270">
                        <c:v>4.2361659628448054E-4</c:v>
                      </c:pt>
                      <c:pt idx="271">
                        <c:v>8.9057577684620824E-4</c:v>
                      </c:pt>
                      <c:pt idx="272">
                        <c:v>8.4568929279269628E-4</c:v>
                      </c:pt>
                      <c:pt idx="273">
                        <c:v>1.3635430033388327E-3</c:v>
                      </c:pt>
                      <c:pt idx="274">
                        <c:v>1.3524036658491294E-3</c:v>
                      </c:pt>
                      <c:pt idx="275">
                        <c:v>1.0590182139724011E-3</c:v>
                      </c:pt>
                      <c:pt idx="276">
                        <c:v>9.9255791375324476E-4</c:v>
                      </c:pt>
                      <c:pt idx="277">
                        <c:v>9.825774598676367E-4</c:v>
                      </c:pt>
                      <c:pt idx="278">
                        <c:v>1.2919375410706665E-3</c:v>
                      </c:pt>
                      <c:pt idx="279">
                        <c:v>1.2164203481525831E-3</c:v>
                      </c:pt>
                      <c:pt idx="280">
                        <c:v>1.207505159681994E-3</c:v>
                      </c:pt>
                      <c:pt idx="281">
                        <c:v>1.1993618618593284E-3</c:v>
                      </c:pt>
                      <c:pt idx="282">
                        <c:v>1.1016453106648841E-3</c:v>
                      </c:pt>
                      <c:pt idx="283">
                        <c:v>1.0939667137778036E-3</c:v>
                      </c:pt>
                      <c:pt idx="284">
                        <c:v>1.0840904714348495E-3</c:v>
                      </c:pt>
                      <c:pt idx="285">
                        <c:v>1.0769338115428017E-3</c:v>
                      </c:pt>
                      <c:pt idx="286">
                        <c:v>1.0061081350772913E-3</c:v>
                      </c:pt>
                      <c:pt idx="287">
                        <c:v>9.4173717805576089E-4</c:v>
                      </c:pt>
                      <c:pt idx="288">
                        <c:v>8.0848625529953463E-4</c:v>
                      </c:pt>
                      <c:pt idx="289">
                        <c:v>7.6381142731094464E-4</c:v>
                      </c:pt>
                      <c:pt idx="290">
                        <c:v>9.0563686069544127E-4</c:v>
                      </c:pt>
                      <c:pt idx="291">
                        <c:v>1.0163574521557389E-3</c:v>
                      </c:pt>
                      <c:pt idx="292">
                        <c:v>9.8139432977339264E-4</c:v>
                      </c:pt>
                      <c:pt idx="293">
                        <c:v>9.0136327677266725E-4</c:v>
                      </c:pt>
                      <c:pt idx="294">
                        <c:v>8.9581759859112657E-4</c:v>
                      </c:pt>
                      <c:pt idx="295">
                        <c:v>1.092843719871972E-3</c:v>
                      </c:pt>
                      <c:pt idx="296">
                        <c:v>9.0331669538516388E-4</c:v>
                      </c:pt>
                      <c:pt idx="297">
                        <c:v>8.8487229173236275E-4</c:v>
                      </c:pt>
                      <c:pt idx="298">
                        <c:v>7.7454782944794229E-4</c:v>
                      </c:pt>
                      <c:pt idx="299">
                        <c:v>1.0732357512653605E-3</c:v>
                      </c:pt>
                      <c:pt idx="300">
                        <c:v>1.0567820350765398E-3</c:v>
                      </c:pt>
                      <c:pt idx="301">
                        <c:v>1.0516406088688323E-3</c:v>
                      </c:pt>
                      <c:pt idx="302">
                        <c:v>6.8329364987766326E-4</c:v>
                      </c:pt>
                      <c:pt idx="303">
                        <c:v>8.3180073195436013E-4</c:v>
                      </c:pt>
                      <c:pt idx="304">
                        <c:v>8.2180244024831811E-4</c:v>
                      </c:pt>
                      <c:pt idx="305">
                        <c:v>7.1490655731695849E-4</c:v>
                      </c:pt>
                      <c:pt idx="306">
                        <c:v>8.6253407895951252E-4</c:v>
                      </c:pt>
                      <c:pt idx="307">
                        <c:v>8.4611361809232147E-4</c:v>
                      </c:pt>
                      <c:pt idx="308">
                        <c:v>6.8838675108454182E-4</c:v>
                      </c:pt>
                      <c:pt idx="309">
                        <c:v>9.3380397278953944E-4</c:v>
                      </c:pt>
                      <c:pt idx="310">
                        <c:v>9.3150534182309631E-4</c:v>
                      </c:pt>
                      <c:pt idx="311">
                        <c:v>6.7043355967346904E-4</c:v>
                      </c:pt>
                      <c:pt idx="312">
                        <c:v>6.6545190647501577E-4</c:v>
                      </c:pt>
                      <c:pt idx="313">
                        <c:v>7.1032572100234511E-4</c:v>
                      </c:pt>
                      <c:pt idx="314">
                        <c:v>7.0534397414578345E-4</c:v>
                      </c:pt>
                      <c:pt idx="315">
                        <c:v>7.0036228402798033E-4</c:v>
                      </c:pt>
                      <c:pt idx="316">
                        <c:v>8.449691643778863E-4</c:v>
                      </c:pt>
                      <c:pt idx="317">
                        <c:v>7.3388449817931493E-4</c:v>
                      </c:pt>
                      <c:pt idx="318">
                        <c:v>7.2894566017138614E-4</c:v>
                      </c:pt>
                      <c:pt idx="319">
                        <c:v>6.7454937878969631E-4</c:v>
                      </c:pt>
                      <c:pt idx="320">
                        <c:v>8.1436492605374696E-4</c:v>
                      </c:pt>
                      <c:pt idx="321">
                        <c:v>8.0944729179505852E-4</c:v>
                      </c:pt>
                      <c:pt idx="322">
                        <c:v>6.5594925846184922E-4</c:v>
                      </c:pt>
                      <c:pt idx="323">
                        <c:v>7.0018548751502128E-4</c:v>
                      </c:pt>
                      <c:pt idx="324">
                        <c:v>6.9226847549705938E-4</c:v>
                      </c:pt>
                      <c:pt idx="325">
                        <c:v>6.835080919321058E-4</c:v>
                      </c:pt>
                      <c:pt idx="326">
                        <c:v>6.7864704202809725E-4</c:v>
                      </c:pt>
                      <c:pt idx="327">
                        <c:v>6.7284890026992586E-4</c:v>
                      </c:pt>
                      <c:pt idx="328">
                        <c:v>6.1674224997420668E-4</c:v>
                      </c:pt>
                      <c:pt idx="329">
                        <c:v>6.0847943111980629E-4</c:v>
                      </c:pt>
                      <c:pt idx="330">
                        <c:v>6.0367360536884402E-4</c:v>
                      </c:pt>
                      <c:pt idx="331">
                        <c:v>5.5003545635328864E-4</c:v>
                      </c:pt>
                      <c:pt idx="332">
                        <c:v>5.4521665910965873E-4</c:v>
                      </c:pt>
                      <c:pt idx="333">
                        <c:v>4.9237522699370235E-4</c:v>
                      </c:pt>
                      <c:pt idx="334">
                        <c:v>4.8487420120091822E-4</c:v>
                      </c:pt>
                      <c:pt idx="335">
                        <c:v>5.7324023668739595E-4</c:v>
                      </c:pt>
                      <c:pt idx="336">
                        <c:v>5.6848785367329309E-4</c:v>
                      </c:pt>
                      <c:pt idx="337">
                        <c:v>5.1475217819463867E-4</c:v>
                      </c:pt>
                      <c:pt idx="338">
                        <c:v>5.5359999888694711E-4</c:v>
                      </c:pt>
                      <c:pt idx="339">
                        <c:v>5.488935593960881E-4</c:v>
                      </c:pt>
                      <c:pt idx="340">
                        <c:v>4.9710036446805935E-4</c:v>
                      </c:pt>
                      <c:pt idx="341">
                        <c:v>5.3951260249105164E-4</c:v>
                      </c:pt>
                      <c:pt idx="342">
                        <c:v>5.2971099239494961E-4</c:v>
                      </c:pt>
                      <c:pt idx="343">
                        <c:v>5.7094227885389317E-4</c:v>
                      </c:pt>
                      <c:pt idx="344">
                        <c:v>6.1289243760110322E-4</c:v>
                      </c:pt>
                      <c:pt idx="345">
                        <c:v>6.0330190116209177E-4</c:v>
                      </c:pt>
                      <c:pt idx="346">
                        <c:v>5.4951005617706594E-4</c:v>
                      </c:pt>
                      <c:pt idx="347">
                        <c:v>6.3687768064534694E-4</c:v>
                      </c:pt>
                      <c:pt idx="348">
                        <c:v>6.2641909324437622E-4</c:v>
                      </c:pt>
                      <c:pt idx="349">
                        <c:v>6.6212799810236615E-4</c:v>
                      </c:pt>
                      <c:pt idx="350">
                        <c:v>7.4799686659005906E-4</c:v>
                      </c:pt>
                      <c:pt idx="351">
                        <c:v>7.4350699255073204E-4</c:v>
                      </c:pt>
                      <c:pt idx="352">
                        <c:v>7.3128250658054811E-4</c:v>
                      </c:pt>
                      <c:pt idx="353">
                        <c:v>7.7153617589396993E-4</c:v>
                      </c:pt>
                      <c:pt idx="354">
                        <c:v>7.6210445976370269E-4</c:v>
                      </c:pt>
                      <c:pt idx="355">
                        <c:v>7.5766527748146904E-4</c:v>
                      </c:pt>
                      <c:pt idx="356">
                        <c:v>7.5322613932422692E-4</c:v>
                      </c:pt>
                      <c:pt idx="357">
                        <c:v>7.3453626251996349E-4</c:v>
                      </c:pt>
                      <c:pt idx="358">
                        <c:v>7.3018176019063082E-4</c:v>
                      </c:pt>
                      <c:pt idx="359">
                        <c:v>6.3865685452838212E-4</c:v>
                      </c:pt>
                      <c:pt idx="360">
                        <c:v>6.2951446752462141E-4</c:v>
                      </c:pt>
                      <c:pt idx="361">
                        <c:v>6.2519337773838215E-4</c:v>
                      </c:pt>
                      <c:pt idx="362">
                        <c:v>6.1776565723830896E-4</c:v>
                      </c:pt>
                      <c:pt idx="363">
                        <c:v>6.1269826437738517E-4</c:v>
                      </c:pt>
                      <c:pt idx="364">
                        <c:v>8.2641462499325705E-4</c:v>
                      </c:pt>
                      <c:pt idx="365">
                        <c:v>5.6322942297851999E-4</c:v>
                      </c:pt>
                      <c:pt idx="366">
                        <c:v>5.6388607708682237E-4</c:v>
                      </c:pt>
                      <c:pt idx="367">
                        <c:v>7.8213122814953261E-4</c:v>
                      </c:pt>
                      <c:pt idx="368">
                        <c:v>6.9014322393421833E-4</c:v>
                      </c:pt>
                      <c:pt idx="369">
                        <c:v>6.9195488404318745E-4</c:v>
                      </c:pt>
                      <c:pt idx="370">
                        <c:v>8.2866648480775041E-4</c:v>
                      </c:pt>
                      <c:pt idx="371">
                        <c:v>1.0475032140858577E-3</c:v>
                      </c:pt>
                      <c:pt idx="372">
                        <c:v>1.0567747218527754E-3</c:v>
                      </c:pt>
                      <c:pt idx="373">
                        <c:v>9.225793257805529E-4</c:v>
                      </c:pt>
                      <c:pt idx="374">
                        <c:v>9.1802799867065027E-4</c:v>
                      </c:pt>
                      <c:pt idx="375">
                        <c:v>9.2452595098163094E-4</c:v>
                      </c:pt>
                      <c:pt idx="376">
                        <c:v>8.8328945304011735E-4</c:v>
                      </c:pt>
                      <c:pt idx="377">
                        <c:v>1.0184231268363974E-3</c:v>
                      </c:pt>
                      <c:pt idx="378">
                        <c:v>1.0277031372773896E-3</c:v>
                      </c:pt>
                      <c:pt idx="379">
                        <c:v>7.9775622256043086E-4</c:v>
                      </c:pt>
                      <c:pt idx="380">
                        <c:v>7.9297096226191679E-4</c:v>
                      </c:pt>
                      <c:pt idx="381">
                        <c:v>7.8818575215115478E-4</c:v>
                      </c:pt>
                      <c:pt idx="382">
                        <c:v>8.5884030962606875E-4</c:v>
                      </c:pt>
                      <c:pt idx="383">
                        <c:v>8.0441567375507436E-4</c:v>
                      </c:pt>
                      <c:pt idx="384">
                        <c:v>7.9947192635506628E-4</c:v>
                      </c:pt>
                      <c:pt idx="385">
                        <c:v>9.5956347384124215E-4</c:v>
                      </c:pt>
                      <c:pt idx="386">
                        <c:v>9.5453198308106046E-4</c:v>
                      </c:pt>
                      <c:pt idx="387">
                        <c:v>7.9844949973909864E-4</c:v>
                      </c:pt>
                      <c:pt idx="388">
                        <c:v>9.0475701386617737E-4</c:v>
                      </c:pt>
                      <c:pt idx="389">
                        <c:v>8.9966603552438088E-4</c:v>
                      </c:pt>
                      <c:pt idx="390">
                        <c:v>1.1098988274963616E-3</c:v>
                      </c:pt>
                      <c:pt idx="391">
                        <c:v>9.6184286746264531E-4</c:v>
                      </c:pt>
                      <c:pt idx="392">
                        <c:v>9.5663577671213531E-4</c:v>
                      </c:pt>
                      <c:pt idx="393">
                        <c:v>9.1031494291181629E-4</c:v>
                      </c:pt>
                      <c:pt idx="394">
                        <c:v>7.5032855751551355E-4</c:v>
                      </c:pt>
                      <c:pt idx="395">
                        <c:v>7.4503422209633915E-4</c:v>
                      </c:pt>
                      <c:pt idx="396">
                        <c:v>1.0156075290494652E-3</c:v>
                      </c:pt>
                      <c:pt idx="397">
                        <c:v>1.0230517513118847E-3</c:v>
                      </c:pt>
                      <c:pt idx="398">
                        <c:v>1.0176307523705643E-3</c:v>
                      </c:pt>
                      <c:pt idx="399">
                        <c:v>6.9550132677610016E-4</c:v>
                      </c:pt>
                      <c:pt idx="400">
                        <c:v>6.9665404074204895E-4</c:v>
                      </c:pt>
                      <c:pt idx="401">
                        <c:v>7.4657843030438958E-4</c:v>
                      </c:pt>
                      <c:pt idx="402">
                        <c:v>8.1094717526361678E-4</c:v>
                      </c:pt>
                      <c:pt idx="403">
                        <c:v>6.9236359140952084E-4</c:v>
                      </c:pt>
                      <c:pt idx="404">
                        <c:v>6.8672215511820795E-4</c:v>
                      </c:pt>
                      <c:pt idx="405">
                        <c:v>8.0061654334597702E-4</c:v>
                      </c:pt>
                      <c:pt idx="406">
                        <c:v>8.5751864639530548E-4</c:v>
                      </c:pt>
                      <c:pt idx="407">
                        <c:v>8.5179176466122319E-4</c:v>
                      </c:pt>
                      <c:pt idx="408">
                        <c:v>7.4390543794351728E-4</c:v>
                      </c:pt>
                      <c:pt idx="409">
                        <c:v>8.5466756957724283E-4</c:v>
                      </c:pt>
                      <c:pt idx="410">
                        <c:v>8.4884316359731609E-4</c:v>
                      </c:pt>
                      <c:pt idx="411">
                        <c:v>8.5756681372959221E-4</c:v>
                      </c:pt>
                      <c:pt idx="412">
                        <c:v>8.5907353588896473E-4</c:v>
                      </c:pt>
                      <c:pt idx="413">
                        <c:v>8.5309700847060533E-4</c:v>
                      </c:pt>
                      <c:pt idx="414">
                        <c:v>7.9558669878265157E-4</c:v>
                      </c:pt>
                      <c:pt idx="415">
                        <c:v>8.4999114233197718E-4</c:v>
                      </c:pt>
                      <c:pt idx="416">
                        <c:v>8.4847187642851695E-4</c:v>
                      </c:pt>
                      <c:pt idx="417">
                        <c:v>1.0319743446522709E-3</c:v>
                      </c:pt>
                      <c:pt idx="418">
                        <c:v>9.0346387522678739E-4</c:v>
                      </c:pt>
                      <c:pt idx="419">
                        <c:v>9.0373742952932123E-4</c:v>
                      </c:pt>
                      <c:pt idx="420">
                        <c:v>9.0248076682707926E-4</c:v>
                      </c:pt>
                      <c:pt idx="421">
                        <c:v>8.3432032219829045E-4</c:v>
                      </c:pt>
                      <c:pt idx="422">
                        <c:v>8.341643757676816E-4</c:v>
                      </c:pt>
                      <c:pt idx="423">
                        <c:v>9.5108206295036921E-4</c:v>
                      </c:pt>
                      <c:pt idx="424">
                        <c:v>9.4485585672112577E-4</c:v>
                      </c:pt>
                      <c:pt idx="425">
                        <c:v>9.5063288797701221E-4</c:v>
                      </c:pt>
                      <c:pt idx="426">
                        <c:v>8.1811785253322385E-4</c:v>
                      </c:pt>
                      <c:pt idx="427">
                        <c:v>8.1181298694917286E-4</c:v>
                      </c:pt>
                      <c:pt idx="428">
                        <c:v>8.0855683480360319E-4</c:v>
                      </c:pt>
                      <c:pt idx="429">
                        <c:v>9.2891285148986066E-4</c:v>
                      </c:pt>
                      <c:pt idx="430">
                        <c:v>9.8773202765138515E-4</c:v>
                      </c:pt>
                      <c:pt idx="431">
                        <c:v>9.8684748541944477E-4</c:v>
                      </c:pt>
                      <c:pt idx="432">
                        <c:v>1.0462588925526366E-3</c:v>
                      </c:pt>
                      <c:pt idx="433">
                        <c:v>1.039870071722954E-3</c:v>
                      </c:pt>
                      <c:pt idx="434">
                        <c:v>9.7314409617777192E-4</c:v>
                      </c:pt>
                      <c:pt idx="435">
                        <c:v>9.0934936715279129E-4</c:v>
                      </c:pt>
                      <c:pt idx="436">
                        <c:v>9.0288968129151412E-4</c:v>
                      </c:pt>
                      <c:pt idx="437">
                        <c:v>8.9645905917922159E-4</c:v>
                      </c:pt>
                      <c:pt idx="438">
                        <c:v>9.5822722624569945E-4</c:v>
                      </c:pt>
                      <c:pt idx="439">
                        <c:v>9.5174294612243159E-4</c:v>
                      </c:pt>
                      <c:pt idx="440">
                        <c:v>1.0159100239210571E-3</c:v>
                      </c:pt>
                      <c:pt idx="441">
                        <c:v>1.072610556089615E-3</c:v>
                      </c:pt>
                      <c:pt idx="442">
                        <c:v>1.0661010852050774E-3</c:v>
                      </c:pt>
                      <c:pt idx="443">
                        <c:v>9.2933451268213836E-4</c:v>
                      </c:pt>
                      <c:pt idx="444">
                        <c:v>1.1833539050486895E-3</c:v>
                      </c:pt>
                      <c:pt idx="445">
                        <c:v>9.1630253118668255E-4</c:v>
                      </c:pt>
                      <c:pt idx="446">
                        <c:v>9.1147883809856534E-4</c:v>
                      </c:pt>
                      <c:pt idx="447">
                        <c:v>9.0156105018170129E-4</c:v>
                      </c:pt>
                      <c:pt idx="448">
                        <c:v>1.1551042291626707E-3</c:v>
                      </c:pt>
                      <c:pt idx="449">
                        <c:v>1.1486069963990056E-3</c:v>
                      </c:pt>
                      <c:pt idx="450">
                        <c:v>1.0082902832200774E-3</c:v>
                      </c:pt>
                      <c:pt idx="451">
                        <c:v>1.0665827629397951E-3</c:v>
                      </c:pt>
                      <c:pt idx="452">
                        <c:v>1.0640904548168812E-3</c:v>
                      </c:pt>
                      <c:pt idx="453">
                        <c:v>1.0555955079871039E-3</c:v>
                      </c:pt>
                      <c:pt idx="454">
                        <c:v>1.0491115165023989E-3</c:v>
                      </c:pt>
                      <c:pt idx="455">
                        <c:v>9.740940905817332E-4</c:v>
                      </c:pt>
                      <c:pt idx="456">
                        <c:v>9.7129275646737042E-4</c:v>
                      </c:pt>
                      <c:pt idx="457">
                        <c:v>1.1594626194293691E-3</c:v>
                      </c:pt>
                      <c:pt idx="458">
                        <c:v>1.152940549411687E-3</c:v>
                      </c:pt>
                      <c:pt idx="459">
                        <c:v>1.1378364291076254E-3</c:v>
                      </c:pt>
                      <c:pt idx="460">
                        <c:v>1.0026140666031583E-3</c:v>
                      </c:pt>
                      <c:pt idx="461">
                        <c:v>9.9616343598056632E-4</c:v>
                      </c:pt>
                      <c:pt idx="462">
                        <c:v>9.8972903015902584E-4</c:v>
                      </c:pt>
                      <c:pt idx="463">
                        <c:v>1.3052708028475617E-3</c:v>
                      </c:pt>
                      <c:pt idx="464">
                        <c:v>1.2964240260621086E-3</c:v>
                      </c:pt>
                      <c:pt idx="465">
                        <c:v>1.2899997452180305E-3</c:v>
                      </c:pt>
                      <c:pt idx="466">
                        <c:v>1.1550330843562568E-3</c:v>
                      </c:pt>
                      <c:pt idx="467">
                        <c:v>1.1443065972847756E-3</c:v>
                      </c:pt>
                      <c:pt idx="468">
                        <c:v>1.2019371136839424E-3</c:v>
                      </c:pt>
                      <c:pt idx="469">
                        <c:v>1.1910762282889887E-3</c:v>
                      </c:pt>
                      <c:pt idx="470">
                        <c:v>1.184681875387041E-3</c:v>
                      </c:pt>
                      <c:pt idx="471">
                        <c:v>1.1783066005081888E-3</c:v>
                      </c:pt>
                      <c:pt idx="472">
                        <c:v>1.231183364624012E-3</c:v>
                      </c:pt>
                      <c:pt idx="473">
                        <c:v>1.2202364335935282E-3</c:v>
                      </c:pt>
                      <c:pt idx="474">
                        <c:v>1.2073049951679749E-3</c:v>
                      </c:pt>
                      <c:pt idx="475">
                        <c:v>1.2010114149181674E-3</c:v>
                      </c:pt>
                      <c:pt idx="476">
                        <c:v>1.1925308232136696E-3</c:v>
                      </c:pt>
                      <c:pt idx="477">
                        <c:v>1.1233243404548919E-3</c:v>
                      </c:pt>
                      <c:pt idx="478">
                        <c:v>1.1170433064742245E-3</c:v>
                      </c:pt>
                      <c:pt idx="479">
                        <c:v>1.1067453648123484E-3</c:v>
                      </c:pt>
                      <c:pt idx="480">
                        <c:v>1.1588627836208122E-3</c:v>
                      </c:pt>
                      <c:pt idx="481">
                        <c:v>1.1526272294166526E-3</c:v>
                      </c:pt>
                      <c:pt idx="482">
                        <c:v>1.0820332166739468E-3</c:v>
                      </c:pt>
                      <c:pt idx="483">
                        <c:v>1.0758095088157097E-3</c:v>
                      </c:pt>
                      <c:pt idx="484">
                        <c:v>1.0657362800295016E-3</c:v>
                      </c:pt>
                      <c:pt idx="485">
                        <c:v>9.956811299107614E-4</c:v>
                      </c:pt>
                      <c:pt idx="486">
                        <c:v>9.8766396391971397E-4</c:v>
                      </c:pt>
                      <c:pt idx="487">
                        <c:v>9.8148599495082771E-4</c:v>
                      </c:pt>
                      <c:pt idx="488">
                        <c:v>1.2226136965267909E-3</c:v>
                      </c:pt>
                      <c:pt idx="489">
                        <c:v>1.0830638808256292E-3</c:v>
                      </c:pt>
                      <c:pt idx="490">
                        <c:v>1.0769404274023936E-3</c:v>
                      </c:pt>
                      <c:pt idx="491">
                        <c:v>1.0708170495188172E-3</c:v>
                      </c:pt>
                      <c:pt idx="492">
                        <c:v>1.0627157839038946E-3</c:v>
                      </c:pt>
                      <c:pt idx="493">
                        <c:v>1.0566039436537506E-3</c:v>
                      </c:pt>
                      <c:pt idx="494">
                        <c:v>1.0504921783856416E-3</c:v>
                      </c:pt>
                      <c:pt idx="495">
                        <c:v>1.1605340197977715E-3</c:v>
                      </c:pt>
                      <c:pt idx="496">
                        <c:v>1.1544540501229833E-3</c:v>
                      </c:pt>
                      <c:pt idx="497">
                        <c:v>1.0875213264507143E-3</c:v>
                      </c:pt>
                      <c:pt idx="498">
                        <c:v>1.0814419427827245E-3</c:v>
                      </c:pt>
                      <c:pt idx="499">
                        <c:v>1.0753626331443979E-3</c:v>
                      </c:pt>
                      <c:pt idx="500">
                        <c:v>1.1909520583012674E-3</c:v>
                      </c:pt>
                      <c:pt idx="501">
                        <c:v>1.1933120000349709E-3</c:v>
                      </c:pt>
                      <c:pt idx="502">
                        <c:v>1.0646549590179158E-3</c:v>
                      </c:pt>
                      <c:pt idx="503">
                        <c:v>9.9726599341241505E-4</c:v>
                      </c:pt>
                      <c:pt idx="504">
                        <c:v>9.3488294422734383E-4</c:v>
                      </c:pt>
                      <c:pt idx="505">
                        <c:v>9.2872845290149547E-4</c:v>
                      </c:pt>
                      <c:pt idx="506">
                        <c:v>9.8595331492037615E-4</c:v>
                      </c:pt>
                      <c:pt idx="507">
                        <c:v>1.2266139696082553E-3</c:v>
                      </c:pt>
                      <c:pt idx="508">
                        <c:v>1.2204467798808962E-3</c:v>
                      </c:pt>
                      <c:pt idx="509">
                        <c:v>1.1630072360278641E-3</c:v>
                      </c:pt>
                      <c:pt idx="510">
                        <c:v>1.156784666829338E-3</c:v>
                      </c:pt>
                      <c:pt idx="511">
                        <c:v>1.1589879459535254E-3</c:v>
                      </c:pt>
                      <c:pt idx="512">
                        <c:v>1.1061670456634569E-3</c:v>
                      </c:pt>
                      <c:pt idx="513">
                        <c:v>1.0998064008370684E-3</c:v>
                      </c:pt>
                      <c:pt idx="514">
                        <c:v>1.0954940679765986E-3</c:v>
                      </c:pt>
                      <c:pt idx="515">
                        <c:v>1.1055492299842813E-3</c:v>
                      </c:pt>
                      <c:pt idx="516">
                        <c:v>1.0990806856691197E-3</c:v>
                      </c:pt>
                      <c:pt idx="517">
                        <c:v>1.1660587001060783E-3</c:v>
                      </c:pt>
                      <c:pt idx="518">
                        <c:v>1.5144396876720675E-3</c:v>
                      </c:pt>
                      <c:pt idx="519">
                        <c:v>1.5077936490540821E-3</c:v>
                      </c:pt>
                      <c:pt idx="520">
                        <c:v>1.2352260953756046E-3</c:v>
                      </c:pt>
                      <c:pt idx="521">
                        <c:v>1.3445282364278875E-3</c:v>
                      </c:pt>
                      <c:pt idx="522">
                        <c:v>1.3376295650165441E-3</c:v>
                      </c:pt>
                      <c:pt idx="523">
                        <c:v>1.3721061361145347E-3</c:v>
                      </c:pt>
                      <c:pt idx="524">
                        <c:v>1.6256005069079052E-3</c:v>
                      </c:pt>
                      <c:pt idx="525">
                        <c:v>1.618273314412646E-3</c:v>
                      </c:pt>
                      <c:pt idx="526">
                        <c:v>1.417690536209702E-3</c:v>
                      </c:pt>
                      <c:pt idx="527">
                        <c:v>1.4098095408429916E-3</c:v>
                      </c:pt>
                      <c:pt idx="528">
                        <c:v>1.4019286669612965E-3</c:v>
                      </c:pt>
                      <c:pt idx="529">
                        <c:v>1.8475774442583031E-3</c:v>
                      </c:pt>
                      <c:pt idx="530">
                        <c:v>1.7579765361046484E-3</c:v>
                      </c:pt>
                      <c:pt idx="531">
                        <c:v>1.8189543491167522E-3</c:v>
                      </c:pt>
                      <c:pt idx="532">
                        <c:v>1.8849069791495325E-3</c:v>
                      </c:pt>
                      <c:pt idx="533">
                        <c:v>2.5013951031394046E-3</c:v>
                      </c:pt>
                      <c:pt idx="534">
                        <c:v>2.4922214898726292E-3</c:v>
                      </c:pt>
                      <c:pt idx="535">
                        <c:v>2.960393431466697E-3</c:v>
                      </c:pt>
                      <c:pt idx="536">
                        <c:v>3.0609575645198896E-3</c:v>
                      </c:pt>
                      <c:pt idx="537">
                        <c:v>2.8534794085223855E-3</c:v>
                      </c:pt>
                      <c:pt idx="538">
                        <c:v>3.7865730997239571E-3</c:v>
                      </c:pt>
                      <c:pt idx="539">
                        <c:v>3.776261312744627E-3</c:v>
                      </c:pt>
                      <c:pt idx="540">
                        <c:v>4.0510879492542777E-3</c:v>
                      </c:pt>
                      <c:pt idx="541">
                        <c:v>4.4810799279921239E-3</c:v>
                      </c:pt>
                      <c:pt idx="542">
                        <c:v>4.4697045029814175E-3</c:v>
                      </c:pt>
                      <c:pt idx="543">
                        <c:v>6.068326782116433E-3</c:v>
                      </c:pt>
                      <c:pt idx="544">
                        <c:v>5.5421026214689554E-3</c:v>
                      </c:pt>
                      <c:pt idx="545">
                        <c:v>5.5292272951768034E-3</c:v>
                      </c:pt>
                      <c:pt idx="546">
                        <c:v>5.8207762688149371E-3</c:v>
                      </c:pt>
                      <c:pt idx="547">
                        <c:v>8.9000903853480098E-3</c:v>
                      </c:pt>
                      <c:pt idx="548">
                        <c:v>8.8858491820236613E-3</c:v>
                      </c:pt>
                      <c:pt idx="549">
                        <c:v>9.2544084392161031E-3</c:v>
                      </c:pt>
                      <c:pt idx="550">
                        <c:v>9.9182852477271363E-3</c:v>
                      </c:pt>
                      <c:pt idx="551">
                        <c:v>9.9028190951748578E-3</c:v>
                      </c:pt>
                      <c:pt idx="552">
                        <c:v>1.1209871166998356E-2</c:v>
                      </c:pt>
                      <c:pt idx="553">
                        <c:v>1.3332146398590938E-2</c:v>
                      </c:pt>
                      <c:pt idx="554">
                        <c:v>1.3314943973989274E-2</c:v>
                      </c:pt>
                      <c:pt idx="555">
                        <c:v>1.7131785248272122E-2</c:v>
                      </c:pt>
                      <c:pt idx="556">
                        <c:v>1.9534802691888405E-2</c:v>
                      </c:pt>
                      <c:pt idx="557">
                        <c:v>1.9517243847896291E-2</c:v>
                      </c:pt>
                      <c:pt idx="558">
                        <c:v>2.2658652757495325E-2</c:v>
                      </c:pt>
                      <c:pt idx="559">
                        <c:v>2.5330615557859756E-2</c:v>
                      </c:pt>
                      <c:pt idx="560">
                        <c:v>2.5311838472153913E-2</c:v>
                      </c:pt>
                      <c:pt idx="561">
                        <c:v>2.9340338783228389E-2</c:v>
                      </c:pt>
                      <c:pt idx="562">
                        <c:v>3.4467305616660067E-2</c:v>
                      </c:pt>
                      <c:pt idx="563">
                        <c:v>3.4447759587947116E-2</c:v>
                      </c:pt>
                      <c:pt idx="564">
                        <c:v>3.8309269174723312E-2</c:v>
                      </c:pt>
                      <c:pt idx="565">
                        <c:v>4.1203339473104575E-2</c:v>
                      </c:pt>
                      <c:pt idx="566">
                        <c:v>4.189856801262714E-2</c:v>
                      </c:pt>
                      <c:pt idx="567">
                        <c:v>5.4256945209356637E-2</c:v>
                      </c:pt>
                      <c:pt idx="568">
                        <c:v>7.2127701863442764E-2</c:v>
                      </c:pt>
                      <c:pt idx="569">
                        <c:v>7.3831912835724198E-2</c:v>
                      </c:pt>
                      <c:pt idx="570">
                        <c:v>8.838900575916725E-2</c:v>
                      </c:pt>
                      <c:pt idx="571">
                        <c:v>8.8366185688112553E-2</c:v>
                      </c:pt>
                      <c:pt idx="572">
                        <c:v>9.2296800965544018E-2</c:v>
                      </c:pt>
                      <c:pt idx="573">
                        <c:v>0.1033966793663363</c:v>
                      </c:pt>
                      <c:pt idx="574">
                        <c:v>0.10337140623521281</c:v>
                      </c:pt>
                      <c:pt idx="575">
                        <c:v>0.11622532371834199</c:v>
                      </c:pt>
                      <c:pt idx="576">
                        <c:v>0.14692916689697472</c:v>
                      </c:pt>
                      <c:pt idx="577">
                        <c:v>0.14689722709985917</c:v>
                      </c:pt>
                      <c:pt idx="578">
                        <c:v>0.16700362780892397</c:v>
                      </c:pt>
                      <c:pt idx="579">
                        <c:v>0.20001636064533418</c:v>
                      </c:pt>
                      <c:pt idx="580">
                        <c:v>0.21303771009155426</c:v>
                      </c:pt>
                      <c:pt idx="581">
                        <c:v>0.22070930922355081</c:v>
                      </c:pt>
                      <c:pt idx="582">
                        <c:v>0.24425888002985954</c:v>
                      </c:pt>
                      <c:pt idx="583">
                        <c:v>0.24421940431756559</c:v>
                      </c:pt>
                      <c:pt idx="584">
                        <c:v>0.26063039128798843</c:v>
                      </c:pt>
                      <c:pt idx="585">
                        <c:v>0.26819659096039006</c:v>
                      </c:pt>
                      <c:pt idx="586">
                        <c:v>0.26815458667522124</c:v>
                      </c:pt>
                      <c:pt idx="587">
                        <c:v>0.26563298774614202</c:v>
                      </c:pt>
                      <c:pt idx="588">
                        <c:v>0.25761725695348853</c:v>
                      </c:pt>
                      <c:pt idx="589">
                        <c:v>0.25757483462485908</c:v>
                      </c:pt>
                      <c:pt idx="590">
                        <c:v>0.23722621464879617</c:v>
                      </c:pt>
                      <c:pt idx="591">
                        <c:v>0.22098053566591752</c:v>
                      </c:pt>
                      <c:pt idx="592">
                        <c:v>0.22093896852791989</c:v>
                      </c:pt>
                      <c:pt idx="593">
                        <c:v>0.16516257080894167</c:v>
                      </c:pt>
                      <c:pt idx="594">
                        <c:v>0.10507227620804764</c:v>
                      </c:pt>
                      <c:pt idx="595">
                        <c:v>5.9908297817633856E-2</c:v>
                      </c:pt>
                      <c:pt idx="596">
                        <c:v>4.8434524756160724E-2</c:v>
                      </c:pt>
                      <c:pt idx="597">
                        <c:v>3.9655784166987069E-2</c:v>
                      </c:pt>
                      <c:pt idx="598">
                        <c:v>1.8136316712419394E-2</c:v>
                      </c:pt>
                      <c:pt idx="599">
                        <c:v>1.400943347737192E-2</c:v>
                      </c:pt>
                      <c:pt idx="600">
                        <c:v>1.3994165167267827E-2</c:v>
                      </c:pt>
                      <c:pt idx="601">
                        <c:v>1.1258502829759466E-2</c:v>
                      </c:pt>
                      <c:pt idx="602">
                        <c:v>9.9220839985627064E-3</c:v>
                      </c:pt>
                      <c:pt idx="603">
                        <c:v>8.041480419583566E-3</c:v>
                      </c:pt>
                      <c:pt idx="604">
                        <c:v>7.1598831045839679E-3</c:v>
                      </c:pt>
                      <c:pt idx="605">
                        <c:v>5.0205020393268721E-3</c:v>
                      </c:pt>
                      <c:pt idx="606">
                        <c:v>3.304157710075905E-3</c:v>
                      </c:pt>
                      <c:pt idx="607">
                        <c:v>2.9906708982009363E-3</c:v>
                      </c:pt>
                      <c:pt idx="608">
                        <c:v>2.5659911038690177E-3</c:v>
                      </c:pt>
                      <c:pt idx="609">
                        <c:v>2.3702412744118482E-3</c:v>
                      </c:pt>
                      <c:pt idx="610">
                        <c:v>2.3619787540786995E-3</c:v>
                      </c:pt>
                      <c:pt idx="611">
                        <c:v>2.116316524475346E-3</c:v>
                      </c:pt>
                      <c:pt idx="612">
                        <c:v>1.8007454607522606E-3</c:v>
                      </c:pt>
                      <c:pt idx="613">
                        <c:v>1.686259083517177E-3</c:v>
                      </c:pt>
                      <c:pt idx="614">
                        <c:v>1.578927822634956E-3</c:v>
                      </c:pt>
                      <c:pt idx="615">
                        <c:v>1.3679192844428584E-3</c:v>
                      </c:pt>
                      <c:pt idx="616">
                        <c:v>1.2825919939485346E-3</c:v>
                      </c:pt>
                      <c:pt idx="617">
                        <c:v>1.2047382010282194E-3</c:v>
                      </c:pt>
                      <c:pt idx="618">
                        <c:v>1.3197857859222543E-3</c:v>
                      </c:pt>
                      <c:pt idx="619">
                        <c:v>1.2488687453116364E-3</c:v>
                      </c:pt>
                      <c:pt idx="620">
                        <c:v>1.1957767408071313E-3</c:v>
                      </c:pt>
                      <c:pt idx="621">
                        <c:v>1.0795102488148538E-3</c:v>
                      </c:pt>
                      <c:pt idx="622">
                        <c:v>1.0490722566421529E-3</c:v>
                      </c:pt>
                      <c:pt idx="623">
                        <c:v>1.0212766192152886E-3</c:v>
                      </c:pt>
                      <c:pt idx="624">
                        <c:v>8.7939224158452951E-4</c:v>
                      </c:pt>
                      <c:pt idx="625">
                        <c:v>8.7428379496526116E-4</c:v>
                      </c:pt>
                      <c:pt idx="626">
                        <c:v>1.0225749127476366E-3</c:v>
                      </c:pt>
                      <c:pt idx="627">
                        <c:v>8.938258045098202E-4</c:v>
                      </c:pt>
                      <c:pt idx="628">
                        <c:v>8.888366771204199E-4</c:v>
                      </c:pt>
                      <c:pt idx="629">
                        <c:v>8.838475944354967E-4</c:v>
                      </c:pt>
                      <c:pt idx="630">
                        <c:v>8.765058589892045E-4</c:v>
                      </c:pt>
                      <c:pt idx="631">
                        <c:v>7.7192172780165148E-4</c:v>
                      </c:pt>
                      <c:pt idx="632">
                        <c:v>9.12546233534226E-4</c:v>
                      </c:pt>
                      <c:pt idx="633">
                        <c:v>9.0759120549814955E-4</c:v>
                      </c:pt>
                      <c:pt idx="634">
                        <c:v>8.4827476998504609E-4</c:v>
                      </c:pt>
                      <c:pt idx="635">
                        <c:v>7.3743953508826775E-4</c:v>
                      </c:pt>
                      <c:pt idx="636">
                        <c:v>7.3256106081445662E-4</c:v>
                      </c:pt>
                      <c:pt idx="637">
                        <c:v>7.2563571434848442E-4</c:v>
                      </c:pt>
                      <c:pt idx="638">
                        <c:v>7.6947082872814195E-4</c:v>
                      </c:pt>
                      <c:pt idx="639">
                        <c:v>7.646060155353686E-4</c:v>
                      </c:pt>
                      <c:pt idx="640">
                        <c:v>7.0703909322413633E-4</c:v>
                      </c:pt>
                      <c:pt idx="641">
                        <c:v>6.97317963630875E-4</c:v>
                      </c:pt>
                      <c:pt idx="642">
                        <c:v>7.4060257547171762E-4</c:v>
                      </c:pt>
                      <c:pt idx="643">
                        <c:v>7.3579899500135059E-4</c:v>
                      </c:pt>
                      <c:pt idx="644">
                        <c:v>7.2897943858636822E-4</c:v>
                      </c:pt>
                      <c:pt idx="645">
                        <c:v>7.7214404945702495E-4</c:v>
                      </c:pt>
                      <c:pt idx="646">
                        <c:v>6.6864235690963368E-4</c:v>
                      </c:pt>
                      <c:pt idx="647">
                        <c:v>6.6385652942238678E-4</c:v>
                      </c:pt>
                      <c:pt idx="648">
                        <c:v>5.1582759344105081E-4</c:v>
                      </c:pt>
                      <c:pt idx="649">
                        <c:v>6.5431692296383866E-4</c:v>
                      </c:pt>
                      <c:pt idx="650">
                        <c:v>6.5046769479009281E-4</c:v>
                      </c:pt>
                      <c:pt idx="651">
                        <c:v>6.9351138063051914E-4</c:v>
                      </c:pt>
                      <c:pt idx="652">
                        <c:v>5.4375994700607208E-4</c:v>
                      </c:pt>
                      <c:pt idx="653">
                        <c:v>5.3677345622431141E-4</c:v>
                      </c:pt>
                      <c:pt idx="654">
                        <c:v>5.3203041042655685E-4</c:v>
                      </c:pt>
                      <c:pt idx="655">
                        <c:v>6.2570651797986578E-4</c:v>
                      </c:pt>
                      <c:pt idx="656">
                        <c:v>6.2008934865917281E-4</c:v>
                      </c:pt>
                      <c:pt idx="657">
                        <c:v>8.0607336856194868E-4</c:v>
                      </c:pt>
                      <c:pt idx="658">
                        <c:v>6.1141253661844432E-4</c:v>
                      </c:pt>
                      <c:pt idx="659">
                        <c:v>6.0664297422920231E-4</c:v>
                      </c:pt>
                      <c:pt idx="660">
                        <c:v>6.0021822223369761E-4</c:v>
                      </c:pt>
                      <c:pt idx="661">
                        <c:v>4.5008549707177943E-4</c:v>
                      </c:pt>
                      <c:pt idx="662">
                        <c:v>4.4535614050235741E-4</c:v>
                      </c:pt>
                      <c:pt idx="663">
                        <c:v>6.2919132861608039E-4</c:v>
                      </c:pt>
                      <c:pt idx="664">
                        <c:v>6.2106047325722951E-4</c:v>
                      </c:pt>
                      <c:pt idx="665">
                        <c:v>6.163627569536152E-4</c:v>
                      </c:pt>
                      <c:pt idx="666">
                        <c:v>6.5689836859456432E-4</c:v>
                      </c:pt>
                      <c:pt idx="667">
                        <c:v>6.0283117438808889E-4</c:v>
                      </c:pt>
                      <c:pt idx="668">
                        <c:v>5.9816559860276144E-4</c:v>
                      </c:pt>
                      <c:pt idx="669">
                        <c:v>5.918964376616121E-4</c:v>
                      </c:pt>
                      <c:pt idx="670">
                        <c:v>5.4065799646782833E-4</c:v>
                      </c:pt>
                      <c:pt idx="671">
                        <c:v>5.3599907411250401E-4</c:v>
                      </c:pt>
                      <c:pt idx="672">
                        <c:v>5.7481130555756921E-4</c:v>
                      </c:pt>
                      <c:pt idx="673">
                        <c:v>6.165167212874845E-4</c:v>
                      </c:pt>
                      <c:pt idx="674">
                        <c:v>6.1105732227640004E-4</c:v>
                      </c:pt>
                      <c:pt idx="675">
                        <c:v>5.5717543687515425E-4</c:v>
                      </c:pt>
                      <c:pt idx="676">
                        <c:v>5.5257892364357273E-4</c:v>
                      </c:pt>
                      <c:pt idx="677">
                        <c:v>6.824138136976224E-4</c:v>
                      </c:pt>
                      <c:pt idx="678">
                        <c:v>5.8392873836220942E-4</c:v>
                      </c:pt>
                      <c:pt idx="679">
                        <c:v>5.7937491514020115E-4</c:v>
                      </c:pt>
                      <c:pt idx="680">
                        <c:v>6.6423740066704948E-4</c:v>
                      </c:pt>
                      <c:pt idx="681">
                        <c:v>9.3628302102931067E-4</c:v>
                      </c:pt>
                      <c:pt idx="682">
                        <c:v>8.8606650283962033E-4</c:v>
                      </c:pt>
                      <c:pt idx="683">
                        <c:v>8.8150550439864089E-4</c:v>
                      </c:pt>
                      <c:pt idx="684">
                        <c:v>7.8666299793617243E-4</c:v>
                      </c:pt>
                      <c:pt idx="685">
                        <c:v>7.8209642605588786E-4</c:v>
                      </c:pt>
                      <c:pt idx="686">
                        <c:v>8.3095121143252288E-4</c:v>
                      </c:pt>
                      <c:pt idx="687">
                        <c:v>8.3084677213787045E-4</c:v>
                      </c:pt>
                      <c:pt idx="688">
                        <c:v>8.2621221818668345E-4</c:v>
                      </c:pt>
                      <c:pt idx="689">
                        <c:v>9.1436457262266996E-4</c:v>
                      </c:pt>
                      <c:pt idx="690">
                        <c:v>8.7161130629270138E-4</c:v>
                      </c:pt>
                      <c:pt idx="691">
                        <c:v>7.7325672081933656E-4</c:v>
                      </c:pt>
                      <c:pt idx="692">
                        <c:v>7.7170039662907003E-4</c:v>
                      </c:pt>
                      <c:pt idx="693">
                        <c:v>7.7335863817092217E-4</c:v>
                      </c:pt>
                      <c:pt idx="694">
                        <c:v>8.160392805842755E-4</c:v>
                      </c:pt>
                      <c:pt idx="695">
                        <c:v>8.1693429803495615E-4</c:v>
                      </c:pt>
                      <c:pt idx="696">
                        <c:v>9.2437994027755495E-4</c:v>
                      </c:pt>
                      <c:pt idx="697">
                        <c:v>9.1952209666234575E-4</c:v>
                      </c:pt>
                      <c:pt idx="698">
                        <c:v>9.146642931239351E-4</c:v>
                      </c:pt>
                      <c:pt idx="699">
                        <c:v>9.6527909298673126E-4</c:v>
                      </c:pt>
                      <c:pt idx="700">
                        <c:v>9.1141407750564083E-4</c:v>
                      </c:pt>
                      <c:pt idx="701">
                        <c:v>9.1171251864072863E-4</c:v>
                      </c:pt>
                      <c:pt idx="702">
                        <c:v>1.0730082612576066E-3</c:v>
                      </c:pt>
                      <c:pt idx="703">
                        <c:v>1.0680011235839433E-3</c:v>
                      </c:pt>
                      <c:pt idx="704">
                        <c:v>1.0692505800748756E-3</c:v>
                      </c:pt>
                      <c:pt idx="705">
                        <c:v>8.6257837895658152E-4</c:v>
                      </c:pt>
                      <c:pt idx="706">
                        <c:v>9.146313728002791E-4</c:v>
                      </c:pt>
                      <c:pt idx="707">
                        <c:v>9.1499458514709335E-4</c:v>
                      </c:pt>
                      <c:pt idx="708">
                        <c:v>1.0120566952766202E-3</c:v>
                      </c:pt>
                      <c:pt idx="709">
                        <c:v>1.0144748043584718E-3</c:v>
                      </c:pt>
                      <c:pt idx="710">
                        <c:v>1.0168760322251742E-3</c:v>
                      </c:pt>
                      <c:pt idx="711">
                        <c:v>9.163140446563795E-4</c:v>
                      </c:pt>
                      <c:pt idx="712">
                        <c:v>9.1108691699519036E-4</c:v>
                      </c:pt>
                      <c:pt idx="713">
                        <c:v>7.5582299938461094E-4</c:v>
                      </c:pt>
                      <c:pt idx="714">
                        <c:v>7.5054819483959332E-4</c:v>
                      </c:pt>
                      <c:pt idx="715">
                        <c:v>8.548195407704081E-4</c:v>
                      </c:pt>
                      <c:pt idx="716">
                        <c:v>8.5613449203040637E-4</c:v>
                      </c:pt>
                      <c:pt idx="717">
                        <c:v>8.5079370763328939E-4</c:v>
                      </c:pt>
                      <c:pt idx="718">
                        <c:v>9.5682338433657004E-4</c:v>
                      </c:pt>
                      <c:pt idx="719">
                        <c:v>7.95308016227501E-4</c:v>
                      </c:pt>
                      <c:pt idx="720">
                        <c:v>7.9242555374669263E-4</c:v>
                      </c:pt>
                      <c:pt idx="721">
                        <c:v>8.4123206370559139E-4</c:v>
                      </c:pt>
                      <c:pt idx="722">
                        <c:v>8.3581548049926847E-4</c:v>
                      </c:pt>
                      <c:pt idx="723">
                        <c:v>8.4236099915580064E-4</c:v>
                      </c:pt>
                      <c:pt idx="724">
                        <c:v>8.3686643663951276E-4</c:v>
                      </c:pt>
                      <c:pt idx="725">
                        <c:v>8.3806208208303307E-4</c:v>
                      </c:pt>
                      <c:pt idx="726">
                        <c:v>8.3252337535223556E-4</c:v>
                      </c:pt>
                      <c:pt idx="727">
                        <c:v>8.3101057667489488E-4</c:v>
                      </c:pt>
                      <c:pt idx="728">
                        <c:v>8.3218580502461223E-4</c:v>
                      </c:pt>
                      <c:pt idx="729">
                        <c:v>9.4667201360707745E-4</c:v>
                      </c:pt>
                      <c:pt idx="730">
                        <c:v>8.8438063985226897E-4</c:v>
                      </c:pt>
                      <c:pt idx="731">
                        <c:v>8.8599296275846144E-4</c:v>
                      </c:pt>
                      <c:pt idx="732">
                        <c:v>9.3739022060102992E-4</c:v>
                      </c:pt>
                      <c:pt idx="733">
                        <c:v>9.3168569874537549E-4</c:v>
                      </c:pt>
                      <c:pt idx="734">
                        <c:v>9.2757682155288751E-4</c:v>
                      </c:pt>
                      <c:pt idx="735">
                        <c:v>1.0970999904203775E-3</c:v>
                      </c:pt>
                      <c:pt idx="736">
                        <c:v>1.0913660149580652E-3</c:v>
                      </c:pt>
                      <c:pt idx="737">
                        <c:v>1.0333957429817773E-3</c:v>
                      </c:pt>
                      <c:pt idx="738">
                        <c:v>1.027633367504045E-3</c:v>
                      </c:pt>
                      <c:pt idx="739">
                        <c:v>1.0218710461064344E-3</c:v>
                      </c:pt>
                      <c:pt idx="740">
                        <c:v>9.11501706996069E-4</c:v>
                      </c:pt>
                      <c:pt idx="741">
                        <c:v>9.6403494695931988E-4</c:v>
                      </c:pt>
                      <c:pt idx="742">
                        <c:v>9.6151575560847068E-4</c:v>
                      </c:pt>
                      <c:pt idx="743">
                        <c:v>8.3853510744951603E-4</c:v>
                      </c:pt>
                      <c:pt idx="744">
                        <c:v>1.0152767691737489E-3</c:v>
                      </c:pt>
                      <c:pt idx="745">
                        <c:v>1.0163682499333797E-3</c:v>
                      </c:pt>
                      <c:pt idx="746">
                        <c:v>1.0104365226620551E-3</c:v>
                      </c:pt>
                      <c:pt idx="747">
                        <c:v>8.8420429563933461E-4</c:v>
                      </c:pt>
                      <c:pt idx="748">
                        <c:v>8.8443021197730926E-4</c:v>
                      </c:pt>
                      <c:pt idx="749">
                        <c:v>9.3815050569122382E-4</c:v>
                      </c:pt>
                      <c:pt idx="750">
                        <c:v>9.9531628448812966E-4</c:v>
                      </c:pt>
                      <c:pt idx="751">
                        <c:v>9.8933306775416839E-4</c:v>
                      </c:pt>
                      <c:pt idx="752">
                        <c:v>9.3487627299086479E-4</c:v>
                      </c:pt>
                      <c:pt idx="753">
                        <c:v>8.6819047078491064E-4</c:v>
                      </c:pt>
                      <c:pt idx="754">
                        <c:v>8.6213395633082503E-4</c:v>
                      </c:pt>
                      <c:pt idx="755">
                        <c:v>8.5759183916450145E-4</c:v>
                      </c:pt>
                      <c:pt idx="756">
                        <c:v>9.8167866326858452E-4</c:v>
                      </c:pt>
                      <c:pt idx="757">
                        <c:v>9.7555687202812303E-4</c:v>
                      </c:pt>
                      <c:pt idx="758">
                        <c:v>9.7287851250619888E-4</c:v>
                      </c:pt>
                      <c:pt idx="759">
                        <c:v>1.2192826269229807E-3</c:v>
                      </c:pt>
                      <c:pt idx="760">
                        <c:v>1.2131048260764208E-3</c:v>
                      </c:pt>
                      <c:pt idx="761">
                        <c:v>1.213464377969936E-3</c:v>
                      </c:pt>
                      <c:pt idx="762">
                        <c:v>1.0207683304221337E-3</c:v>
                      </c:pt>
                      <c:pt idx="763">
                        <c:v>1.0163982048390591E-3</c:v>
                      </c:pt>
                      <c:pt idx="764">
                        <c:v>1.0156562914836798E-3</c:v>
                      </c:pt>
                      <c:pt idx="765">
                        <c:v>1.0720122109004744E-3</c:v>
                      </c:pt>
                      <c:pt idx="766">
                        <c:v>1.0677205518224964E-3</c:v>
                      </c:pt>
                      <c:pt idx="767">
                        <c:v>9.4463119510626624E-4</c:v>
                      </c:pt>
                      <c:pt idx="768">
                        <c:v>1.2548272393082128E-3</c:v>
                      </c:pt>
                      <c:pt idx="769">
                        <c:v>1.2485413094172608E-3</c:v>
                      </c:pt>
                      <c:pt idx="770">
                        <c:v>1.0561778077164262E-3</c:v>
                      </c:pt>
                      <c:pt idx="771">
                        <c:v>1.1133688310749417E-3</c:v>
                      </c:pt>
                      <c:pt idx="772">
                        <c:v>1.1070557939276649E-3</c:v>
                      </c:pt>
                      <c:pt idx="773">
                        <c:v>1.1088628434493489E-3</c:v>
                      </c:pt>
                      <c:pt idx="774">
                        <c:v>1.1730392174752477E-3</c:v>
                      </c:pt>
                      <c:pt idx="775">
                        <c:v>1.1666076238693029E-3</c:v>
                      </c:pt>
                      <c:pt idx="776">
                        <c:v>1.1645809836735395E-3</c:v>
                      </c:pt>
                      <c:pt idx="777">
                        <c:v>1.028896775072529E-3</c:v>
                      </c:pt>
                      <c:pt idx="778">
                        <c:v>1.0301795586419667E-3</c:v>
                      </c:pt>
                      <c:pt idx="779">
                        <c:v>1.0887606656232196E-3</c:v>
                      </c:pt>
                      <c:pt idx="780">
                        <c:v>1.0822564725979928E-3</c:v>
                      </c:pt>
                      <c:pt idx="781">
                        <c:v>1.1495911254212293E-3</c:v>
                      </c:pt>
                      <c:pt idx="782">
                        <c:v>1.0836677859092758E-3</c:v>
                      </c:pt>
                      <c:pt idx="783">
                        <c:v>1.0770760119089818E-3</c:v>
                      </c:pt>
                      <c:pt idx="784">
                        <c:v>1.4030681567300672E-3</c:v>
                      </c:pt>
                      <c:pt idx="785">
                        <c:v>1.195807681619476E-3</c:v>
                      </c:pt>
                      <c:pt idx="786">
                        <c:v>1.1892157039653023E-3</c:v>
                      </c:pt>
                      <c:pt idx="787">
                        <c:v>1.7203373299455448E-3</c:v>
                      </c:pt>
                      <c:pt idx="788">
                        <c:v>1.5932019818775255E-3</c:v>
                      </c:pt>
                      <c:pt idx="789">
                        <c:v>1.5958438656039642E-3</c:v>
                      </c:pt>
                      <c:pt idx="790">
                        <c:v>1.7236445577551247E-3</c:v>
                      </c:pt>
                      <c:pt idx="791">
                        <c:v>1.5241732230382634E-3</c:v>
                      </c:pt>
                      <c:pt idx="792">
                        <c:v>1.5174111099964611E-3</c:v>
                      </c:pt>
                      <c:pt idx="793">
                        <c:v>1.6459724802233831E-3</c:v>
                      </c:pt>
                      <c:pt idx="794">
                        <c:v>1.3712433715488382E-3</c:v>
                      </c:pt>
                      <c:pt idx="795">
                        <c:v>1.3644688765458257E-3</c:v>
                      </c:pt>
                      <c:pt idx="796">
                        <c:v>1.3658321097968266E-3</c:v>
                      </c:pt>
                      <c:pt idx="797">
                        <c:v>1.3616056009313358E-3</c:v>
                      </c:pt>
                      <c:pt idx="798">
                        <c:v>1.354777685949803E-3</c:v>
                      </c:pt>
                      <c:pt idx="799">
                        <c:v>1.4876434311347549E-3</c:v>
                      </c:pt>
                      <c:pt idx="800">
                        <c:v>1.4896884474047279E-3</c:v>
                      </c:pt>
                      <c:pt idx="801">
                        <c:v>1.4828049998848857E-3</c:v>
                      </c:pt>
                      <c:pt idx="802">
                        <c:v>1.4042255437552772E-3</c:v>
                      </c:pt>
                      <c:pt idx="803">
                        <c:v>1.3366224604087398E-3</c:v>
                      </c:pt>
                      <c:pt idx="804">
                        <c:v>1.3297122705525119E-3</c:v>
                      </c:pt>
                      <c:pt idx="805">
                        <c:v>1.3228021542991597E-3</c:v>
                      </c:pt>
                      <c:pt idx="806">
                        <c:v>1.3266266662862721E-3</c:v>
                      </c:pt>
                      <c:pt idx="807">
                        <c:v>1.3196602757826162E-3</c:v>
                      </c:pt>
                      <c:pt idx="808">
                        <c:v>1.3153418285257823E-3</c:v>
                      </c:pt>
                      <c:pt idx="809">
                        <c:v>1.3083615222413011E-3</c:v>
                      </c:pt>
                      <c:pt idx="810">
                        <c:v>1.2390670153487821E-3</c:v>
                      </c:pt>
                      <c:pt idx="811">
                        <c:v>1.2320660647121325E-3</c:v>
                      </c:pt>
                      <c:pt idx="812">
                        <c:v>1.225043416913244E-3</c:v>
                      </c:pt>
                      <c:pt idx="813">
                        <c:v>1.4287486457419461E-3</c:v>
                      </c:pt>
                      <c:pt idx="814">
                        <c:v>1.421800674015355E-3</c:v>
                      </c:pt>
                      <c:pt idx="815">
                        <c:v>1.4147774664911537E-3</c:v>
                      </c:pt>
                      <c:pt idx="816">
                        <c:v>1.2827675071568785E-3</c:v>
                      </c:pt>
                      <c:pt idx="817">
                        <c:v>1.2730661351581249E-3</c:v>
                      </c:pt>
                      <c:pt idx="818">
                        <c:v>1.2659719127537795E-3</c:v>
                      </c:pt>
                      <c:pt idx="819">
                        <c:v>1.2693327891078467E-3</c:v>
                      </c:pt>
                      <c:pt idx="820">
                        <c:v>1.1881768969244501E-3</c:v>
                      </c:pt>
                      <c:pt idx="821">
                        <c:v>1.1810388069059044E-3</c:v>
                      </c:pt>
                      <c:pt idx="822">
                        <c:v>1.2531218352766745E-3</c:v>
                      </c:pt>
                      <c:pt idx="823">
                        <c:v>1.179072640565187E-3</c:v>
                      </c:pt>
                      <c:pt idx="824">
                        <c:v>1.1718594112360445E-3</c:v>
                      </c:pt>
                      <c:pt idx="825">
                        <c:v>1.3400340242322424E-3</c:v>
                      </c:pt>
                      <c:pt idx="826">
                        <c:v>1.3326492569644402E-3</c:v>
                      </c:pt>
                      <c:pt idx="827">
                        <c:v>1.3252645715724288E-3</c:v>
                      </c:pt>
                      <c:pt idx="828">
                        <c:v>1.2574639320161354E-3</c:v>
                      </c:pt>
                      <c:pt idx="829">
                        <c:v>1.8043400095521661E-3</c:v>
                      </c:pt>
                      <c:pt idx="830">
                        <c:v>1.7967406913136006E-3</c:v>
                      </c:pt>
                      <c:pt idx="831">
                        <c:v>1.8173463925711657E-3</c:v>
                      </c:pt>
                      <c:pt idx="832">
                        <c:v>1.6105883874093405E-3</c:v>
                      </c:pt>
                      <c:pt idx="833">
                        <c:v>1.6027108154248999E-3</c:v>
                      </c:pt>
                      <c:pt idx="834">
                        <c:v>1.5516347523651971E-3</c:v>
                      </c:pt>
                      <c:pt idx="835">
                        <c:v>1.9469420545499927E-3</c:v>
                      </c:pt>
                      <c:pt idx="836">
                        <c:v>2.070221208548397E-3</c:v>
                      </c:pt>
                      <c:pt idx="837">
                        <c:v>2.0616098832957207E-3</c:v>
                      </c:pt>
                      <c:pt idx="838">
                        <c:v>1.7945852917875542E-3</c:v>
                      </c:pt>
                      <c:pt idx="839">
                        <c:v>1.8414550478681234E-3</c:v>
                      </c:pt>
                      <c:pt idx="840">
                        <c:v>2.2459215283037702E-3</c:v>
                      </c:pt>
                      <c:pt idx="841">
                        <c:v>2.23680609908544E-3</c:v>
                      </c:pt>
                      <c:pt idx="842">
                        <c:v>2.3791560441685932E-3</c:v>
                      </c:pt>
                      <c:pt idx="843">
                        <c:v>2.4667911752626376E-3</c:v>
                      </c:pt>
                      <c:pt idx="844">
                        <c:v>2.2623238190635632E-3</c:v>
                      </c:pt>
                      <c:pt idx="845">
                        <c:v>3.1582173556355224E-3</c:v>
                      </c:pt>
                      <c:pt idx="846">
                        <c:v>3.1477326883434641E-3</c:v>
                      </c:pt>
                      <c:pt idx="847">
                        <c:v>3.5564431131813513E-3</c:v>
                      </c:pt>
                      <c:pt idx="848">
                        <c:v>4.2926852641707669E-3</c:v>
                      </c:pt>
                      <c:pt idx="849">
                        <c:v>4.4641693737253714E-3</c:v>
                      </c:pt>
                      <c:pt idx="850">
                        <c:v>4.2282325586566515E-3</c:v>
                      </c:pt>
                      <c:pt idx="851">
                        <c:v>4.6255261201139123E-3</c:v>
                      </c:pt>
                      <c:pt idx="852">
                        <c:v>3.6757614244631357E-3</c:v>
                      </c:pt>
                      <c:pt idx="853">
                        <c:v>4.5676646747606015E-3</c:v>
                      </c:pt>
                      <c:pt idx="854">
                        <c:v>4.7699170250825899E-3</c:v>
                      </c:pt>
                      <c:pt idx="855">
                        <c:v>4.7563601482520316E-3</c:v>
                      </c:pt>
                      <c:pt idx="856">
                        <c:v>4.742803560506402E-3</c:v>
                      </c:pt>
                      <c:pt idx="857">
                        <c:v>5.1124027084257784E-3</c:v>
                      </c:pt>
                      <c:pt idx="858">
                        <c:v>4.5190283826804295E-3</c:v>
                      </c:pt>
                      <c:pt idx="859">
                        <c:v>4.5038631298114241E-3</c:v>
                      </c:pt>
                      <c:pt idx="860">
                        <c:v>4.6401404304819011E-3</c:v>
                      </c:pt>
                      <c:pt idx="861">
                        <c:v>6.2363348903621101E-3</c:v>
                      </c:pt>
                      <c:pt idx="862">
                        <c:v>7.6400722099007109E-3</c:v>
                      </c:pt>
                      <c:pt idx="863">
                        <c:v>7.8779021937901064E-3</c:v>
                      </c:pt>
                      <c:pt idx="864">
                        <c:v>8.3767729045294698E-3</c:v>
                      </c:pt>
                      <c:pt idx="865">
                        <c:v>9.0539565356140619E-3</c:v>
                      </c:pt>
                      <c:pt idx="866">
                        <c:v>9.0365170810045234E-3</c:v>
                      </c:pt>
                      <c:pt idx="867">
                        <c:v>1.0642280886847067E-2</c:v>
                      </c:pt>
                      <c:pt idx="868">
                        <c:v>1.3613946151985927E-2</c:v>
                      </c:pt>
                      <c:pt idx="869">
                        <c:v>1.4051465250231727E-2</c:v>
                      </c:pt>
                      <c:pt idx="870">
                        <c:v>1.4804706253156288E-2</c:v>
                      </c:pt>
                      <c:pt idx="871">
                        <c:v>1.4785233865545073E-2</c:v>
                      </c:pt>
                      <c:pt idx="872">
                        <c:v>1.5788677103341434E-2</c:v>
                      </c:pt>
                      <c:pt idx="873">
                        <c:v>1.604894663968242E-2</c:v>
                      </c:pt>
                      <c:pt idx="874">
                        <c:v>1.6311068953643672E-2</c:v>
                      </c:pt>
                      <c:pt idx="875">
                        <c:v>2.0818784362655288E-2</c:v>
                      </c:pt>
                      <c:pt idx="876">
                        <c:v>2.3689208443027465E-2</c:v>
                      </c:pt>
                      <c:pt idx="877">
                        <c:v>2.3952850498489608E-2</c:v>
                      </c:pt>
                      <c:pt idx="878">
                        <c:v>2.5840083503760478E-2</c:v>
                      </c:pt>
                      <c:pt idx="879">
                        <c:v>2.9580386961815201E-2</c:v>
                      </c:pt>
                      <c:pt idx="880">
                        <c:v>2.9558534583364122E-2</c:v>
                      </c:pt>
                      <c:pt idx="881">
                        <c:v>3.3825809139662308E-2</c:v>
                      </c:pt>
                      <c:pt idx="882">
                        <c:v>3.9079676914563315E-2</c:v>
                      </c:pt>
                      <c:pt idx="883">
                        <c:v>3.9056067394181132E-2</c:v>
                      </c:pt>
                      <c:pt idx="884">
                        <c:v>4.5028875554081152E-2</c:v>
                      </c:pt>
                      <c:pt idx="885">
                        <c:v>4.9156480438664919E-2</c:v>
                      </c:pt>
                      <c:pt idx="886">
                        <c:v>4.9132723427291622E-2</c:v>
                      </c:pt>
                      <c:pt idx="887">
                        <c:v>6.2079453155885117E-2</c:v>
                      </c:pt>
                      <c:pt idx="888">
                        <c:v>6.7648218013139347E-2</c:v>
                      </c:pt>
                      <c:pt idx="889">
                        <c:v>6.9227906613278697E-2</c:v>
                      </c:pt>
                      <c:pt idx="890">
                        <c:v>7.8915740682398691E-2</c:v>
                      </c:pt>
                      <c:pt idx="891">
                        <c:v>9.6944071368562021E-2</c:v>
                      </c:pt>
                      <c:pt idx="892">
                        <c:v>9.6912679630437232E-2</c:v>
                      </c:pt>
                      <c:pt idx="893">
                        <c:v>0.10124521479091619</c:v>
                      </c:pt>
                      <c:pt idx="894">
                        <c:v>0.12624505219650908</c:v>
                      </c:pt>
                      <c:pt idx="895">
                        <c:v>0.12620977782775913</c:v>
                      </c:pt>
                      <c:pt idx="896">
                        <c:v>0.13756679541833067</c:v>
                      </c:pt>
                      <c:pt idx="897">
                        <c:v>0.14599706629019263</c:v>
                      </c:pt>
                      <c:pt idx="898">
                        <c:v>0.15424985542602654</c:v>
                      </c:pt>
                      <c:pt idx="899">
                        <c:v>0.16091119219415875</c:v>
                      </c:pt>
                      <c:pt idx="900">
                        <c:v>0.17290740187288703</c:v>
                      </c:pt>
                      <c:pt idx="901">
                        <c:v>0.1747308724564047</c:v>
                      </c:pt>
                      <c:pt idx="902">
                        <c:v>0.18495456372276439</c:v>
                      </c:pt>
                      <c:pt idx="903">
                        <c:v>0.19974020638721379</c:v>
                      </c:pt>
                      <c:pt idx="904">
                        <c:v>0.21343259005776041</c:v>
                      </c:pt>
                      <c:pt idx="905">
                        <c:v>0.22096272911260667</c:v>
                      </c:pt>
                      <c:pt idx="906">
                        <c:v>0.23101293786526345</c:v>
                      </c:pt>
                      <c:pt idx="907">
                        <c:v>0.23653850810154087</c:v>
                      </c:pt>
                      <c:pt idx="908">
                        <c:v>0.25141500989522214</c:v>
                      </c:pt>
                      <c:pt idx="909">
                        <c:v>0.2606288732876525</c:v>
                      </c:pt>
                      <c:pt idx="910">
                        <c:v>0.26705809968865241</c:v>
                      </c:pt>
                      <c:pt idx="911">
                        <c:v>0.28335472038251064</c:v>
                      </c:pt>
                      <c:pt idx="912">
                        <c:v>0.28330019998839107</c:v>
                      </c:pt>
                      <c:pt idx="913">
                        <c:v>0.29020446721907184</c:v>
                      </c:pt>
                      <c:pt idx="914">
                        <c:v>0.31903619287396678</c:v>
                      </c:pt>
                      <c:pt idx="915">
                        <c:v>0.31897862902652513</c:v>
                      </c:pt>
                      <c:pt idx="916">
                        <c:v>0.32265988745380636</c:v>
                      </c:pt>
                      <c:pt idx="917">
                        <c:v>0.33228717719074269</c:v>
                      </c:pt>
                      <c:pt idx="918">
                        <c:v>0.33910991810971275</c:v>
                      </c:pt>
                      <c:pt idx="919">
                        <c:v>0.3381362568963151</c:v>
                      </c:pt>
                      <c:pt idx="920">
                        <c:v>0.36597129140506179</c:v>
                      </c:pt>
                      <c:pt idx="921">
                        <c:v>0.36986355676354116</c:v>
                      </c:pt>
                      <c:pt idx="922">
                        <c:v>0.36980284681795295</c:v>
                      </c:pt>
                      <c:pt idx="923">
                        <c:v>0.37786410807061016</c:v>
                      </c:pt>
                      <c:pt idx="924">
                        <c:v>0.38133623215268175</c:v>
                      </c:pt>
                      <c:pt idx="925">
                        <c:v>0.38602524391552745</c:v>
                      </c:pt>
                      <c:pt idx="926">
                        <c:v>0.39056252034717731</c:v>
                      </c:pt>
                      <c:pt idx="927">
                        <c:v>0.37151664104515941</c:v>
                      </c:pt>
                      <c:pt idx="928">
                        <c:v>0.37145404318670144</c:v>
                      </c:pt>
                      <c:pt idx="929">
                        <c:v>0.33648546412535774</c:v>
                      </c:pt>
                      <c:pt idx="930">
                        <c:v>0.33642513934240881</c:v>
                      </c:pt>
                      <c:pt idx="931">
                        <c:v>0.33043571528625487</c:v>
                      </c:pt>
                      <c:pt idx="932">
                        <c:v>0.28609928454407568</c:v>
                      </c:pt>
                      <c:pt idx="933">
                        <c:v>0.24692043480008738</c:v>
                      </c:pt>
                      <c:pt idx="934">
                        <c:v>0.24686929751524808</c:v>
                      </c:pt>
                      <c:pt idx="935">
                        <c:v>0.22575179160670297</c:v>
                      </c:pt>
                      <c:pt idx="936">
                        <c:v>0.14112452880816739</c:v>
                      </c:pt>
                      <c:pt idx="937">
                        <c:v>0.12861897546819315</c:v>
                      </c:pt>
                      <c:pt idx="938">
                        <c:v>8.8037994064960864E-2</c:v>
                      </c:pt>
                      <c:pt idx="939">
                        <c:v>5.6821090107043344E-2</c:v>
                      </c:pt>
                      <c:pt idx="940">
                        <c:v>4.9720602794110794E-2</c:v>
                      </c:pt>
                      <c:pt idx="941">
                        <c:v>2.9708211528278666E-2</c:v>
                      </c:pt>
                      <c:pt idx="942">
                        <c:v>1.1948100274674646E-2</c:v>
                      </c:pt>
                      <c:pt idx="943">
                        <c:v>8.481308119538046E-3</c:v>
                      </c:pt>
                      <c:pt idx="944">
                        <c:v>5.8579022883171045E-3</c:v>
                      </c:pt>
                      <c:pt idx="945">
                        <c:v>5.8378394776386795E-3</c:v>
                      </c:pt>
                      <c:pt idx="946">
                        <c:v>5.2345304710434953E-3</c:v>
                      </c:pt>
                      <c:pt idx="947">
                        <c:v>4.1896097136561476E-3</c:v>
                      </c:pt>
                      <c:pt idx="948">
                        <c:v>4.1734528376458895E-3</c:v>
                      </c:pt>
                      <c:pt idx="949">
                        <c:v>3.2797286706728224E-3</c:v>
                      </c:pt>
                      <c:pt idx="950">
                        <c:v>2.625135066352236E-3</c:v>
                      </c:pt>
                      <c:pt idx="951">
                        <c:v>2.4917845741658571E-3</c:v>
                      </c:pt>
                      <c:pt idx="952">
                        <c:v>2.4796633631825344E-3</c:v>
                      </c:pt>
                      <c:pt idx="953">
                        <c:v>2.242356374336995E-3</c:v>
                      </c:pt>
                      <c:pt idx="954">
                        <c:v>2.3326349656375834E-3</c:v>
                      </c:pt>
                      <c:pt idx="955">
                        <c:v>2.1349852467618716E-3</c:v>
                      </c:pt>
                      <c:pt idx="956">
                        <c:v>1.9589844267972499E-3</c:v>
                      </c:pt>
                      <c:pt idx="957">
                        <c:v>1.7805466355557558E-3</c:v>
                      </c:pt>
                      <c:pt idx="958">
                        <c:v>1.643818389315291E-3</c:v>
                      </c:pt>
                      <c:pt idx="959">
                        <c:v>1.793586698190284E-3</c:v>
                      </c:pt>
                      <c:pt idx="960">
                        <c:v>1.7857092639332499E-3</c:v>
                      </c:pt>
                      <c:pt idx="961">
                        <c:v>1.6749612720695587E-3</c:v>
                      </c:pt>
                      <c:pt idx="962">
                        <c:v>1.3863423451027897E-3</c:v>
                      </c:pt>
                      <c:pt idx="963">
                        <c:v>1.2440224353447943E-3</c:v>
                      </c:pt>
                      <c:pt idx="964">
                        <c:v>1.2372514101430642E-3</c:v>
                      </c:pt>
                      <c:pt idx="965">
                        <c:v>1.190039198358246E-3</c:v>
                      </c:pt>
                      <c:pt idx="966">
                        <c:v>1.5767729020494969E-3</c:v>
                      </c:pt>
                      <c:pt idx="967">
                        <c:v>1.5142165897407828E-3</c:v>
                      </c:pt>
                      <c:pt idx="968">
                        <c:v>1.4104964115792113E-3</c:v>
                      </c:pt>
                      <c:pt idx="969">
                        <c:v>1.0957710875776033E-3</c:v>
                      </c:pt>
                      <c:pt idx="970">
                        <c:v>1.0565782442140228E-3</c:v>
                      </c:pt>
                      <c:pt idx="971">
                        <c:v>1.0562098108537652E-3</c:v>
                      </c:pt>
                      <c:pt idx="972">
                        <c:v>9.9360372936997156E-4</c:v>
                      </c:pt>
                      <c:pt idx="973">
                        <c:v>9.3831338027064416E-4</c:v>
                      </c:pt>
                      <c:pt idx="974">
                        <c:v>1.0410319262640518E-3</c:v>
                      </c:pt>
                      <c:pt idx="975">
                        <c:v>1.1978115881504275E-3</c:v>
                      </c:pt>
                      <c:pt idx="976">
                        <c:v>1.1667382501971114E-3</c:v>
                      </c:pt>
                      <c:pt idx="977">
                        <c:v>8.4407992753961084E-4</c:v>
                      </c:pt>
                      <c:pt idx="978">
                        <c:v>9.2605557822379877E-4</c:v>
                      </c:pt>
                      <c:pt idx="979">
                        <c:v>8.9917985304322997E-4</c:v>
                      </c:pt>
                      <c:pt idx="980">
                        <c:v>7.2616031378547633E-4</c:v>
                      </c:pt>
                      <c:pt idx="981">
                        <c:v>9.1936921584212451E-4</c:v>
                      </c:pt>
                      <c:pt idx="982">
                        <c:v>8.9883530318398644E-4</c:v>
                      </c:pt>
                      <c:pt idx="983">
                        <c:v>9.2559055712241906E-4</c:v>
                      </c:pt>
                      <c:pt idx="984">
                        <c:v>9.2081478865789772E-4</c:v>
                      </c:pt>
                      <c:pt idx="985">
                        <c:v>8.9729492707421848E-4</c:v>
                      </c:pt>
                      <c:pt idx="986">
                        <c:v>7.8190182854790942E-4</c:v>
                      </c:pt>
                      <c:pt idx="987">
                        <c:v>7.3148755061534158E-4</c:v>
                      </c:pt>
                      <c:pt idx="988">
                        <c:v>7.0250932698226627E-4</c:v>
                      </c:pt>
                      <c:pt idx="989">
                        <c:v>7.4238305602298887E-4</c:v>
                      </c:pt>
                      <c:pt idx="990">
                        <c:v>7.3795906555430358E-4</c:v>
                      </c:pt>
                      <c:pt idx="991">
                        <c:v>7.1962414346044424E-4</c:v>
                      </c:pt>
                      <c:pt idx="992">
                        <c:v>7.0023198518538959E-4</c:v>
                      </c:pt>
                      <c:pt idx="993">
                        <c:v>6.9598336503594001E-4</c:v>
                      </c:pt>
                      <c:pt idx="994">
                        <c:v>5.9630542046190367E-4</c:v>
                      </c:pt>
                      <c:pt idx="995">
                        <c:v>7.448318655785761E-4</c:v>
                      </c:pt>
                      <c:pt idx="996">
                        <c:v>6.997206335624727E-4</c:v>
                      </c:pt>
                      <c:pt idx="997">
                        <c:v>6.7939910558297381E-4</c:v>
                      </c:pt>
                      <c:pt idx="998">
                        <c:v>5.8373756027698634E-4</c:v>
                      </c:pt>
                      <c:pt idx="999">
                        <c:v>5.0125700487229231E-4</c:v>
                      </c:pt>
                      <c:pt idx="1000">
                        <c:v>4.8674895824979566E-4</c:v>
                      </c:pt>
                      <c:pt idx="1001">
                        <c:v>5.4934369623344404E-4</c:v>
                      </c:pt>
                      <c:pt idx="1002">
                        <c:v>5.4557635662331853E-4</c:v>
                      </c:pt>
                      <c:pt idx="1003">
                        <c:v>7.1780182702719706E-4</c:v>
                      </c:pt>
                      <c:pt idx="1004">
                        <c:v>7.3605172469423056E-4</c:v>
                      </c:pt>
                      <c:pt idx="1005">
                        <c:v>7.3242371252570234E-4</c:v>
                      </c:pt>
                      <c:pt idx="1006">
                        <c:v>6.0889699558642877E-4</c:v>
                      </c:pt>
                      <c:pt idx="1007">
                        <c:v>5.9420502670553329E-4</c:v>
                      </c:pt>
                      <c:pt idx="1008">
                        <c:v>5.9070675800404937E-4</c:v>
                      </c:pt>
                      <c:pt idx="1009">
                        <c:v>5.7779120652799558E-4</c:v>
                      </c:pt>
                      <c:pt idx="1010">
                        <c:v>5.663689967853804E-4</c:v>
                      </c:pt>
                      <c:pt idx="1011">
                        <c:v>5.6297473437575362E-4</c:v>
                      </c:pt>
                      <c:pt idx="1012">
                        <c:v>6.5122730426336341E-4</c:v>
                      </c:pt>
                      <c:pt idx="1013">
                        <c:v>6.715259786861321E-4</c:v>
                      </c:pt>
                      <c:pt idx="1014">
                        <c:v>6.6823263965189086E-4</c:v>
                      </c:pt>
                      <c:pt idx="1015">
                        <c:v>5.9104863026555432E-4</c:v>
                      </c:pt>
                      <c:pt idx="1016">
                        <c:v>6.8283500744815799E-4</c:v>
                      </c:pt>
                      <c:pt idx="1017">
                        <c:v>6.7959756299810852E-4</c:v>
                      </c:pt>
                      <c:pt idx="1018">
                        <c:v>7.315171326506164E-4</c:v>
                      </c:pt>
                      <c:pt idx="1019">
                        <c:v>6.6433554455723172E-4</c:v>
                      </c:pt>
                      <c:pt idx="1020">
                        <c:v>6.6114041738489146E-4</c:v>
                      </c:pt>
                      <c:pt idx="1021">
                        <c:v>7.1329049575551053E-4</c:v>
                      </c:pt>
                      <c:pt idx="1022">
                        <c:v>6.4691340571713669E-4</c:v>
                      </c:pt>
                      <c:pt idx="1023">
                        <c:v>6.3789326385167071E-4</c:v>
                      </c:pt>
                      <c:pt idx="1024">
                        <c:v>6.3301295150957314E-4</c:v>
                      </c:pt>
                      <c:pt idx="1025">
                        <c:v>6.2421921771949615E-4</c:v>
                      </c:pt>
                      <c:pt idx="1026">
                        <c:v>6.2112793238618417E-4</c:v>
                      </c:pt>
                      <c:pt idx="1027">
                        <c:v>6.432028545111276E-4</c:v>
                      </c:pt>
                      <c:pt idx="1028">
                        <c:v>6.6843668347961731E-4</c:v>
                      </c:pt>
                      <c:pt idx="1029">
                        <c:v>6.6538378291011409E-4</c:v>
                      </c:pt>
                      <c:pt idx="1030">
                        <c:v>6.635022263483982E-4</c:v>
                      </c:pt>
                      <c:pt idx="1031">
                        <c:v>6.6044394800742444E-4</c:v>
                      </c:pt>
                      <c:pt idx="1032">
                        <c:v>6.5794732080743778E-4</c:v>
                      </c:pt>
                      <c:pt idx="1033">
                        <c:v>6.4966170551748758E-4</c:v>
                      </c:pt>
                      <c:pt idx="1034">
                        <c:v>6.4662527673841729E-4</c:v>
                      </c:pt>
                      <c:pt idx="1035">
                        <c:v>6.4133158994301314E-4</c:v>
                      </c:pt>
                      <c:pt idx="1036">
                        <c:v>7.2727527124642527E-4</c:v>
                      </c:pt>
                      <c:pt idx="1037">
                        <c:v>7.1982231929024545E-4</c:v>
                      </c:pt>
                      <c:pt idx="1038">
                        <c:v>7.1682291836224919E-4</c:v>
                      </c:pt>
                      <c:pt idx="1039">
                        <c:v>5.6365925076101405E-4</c:v>
                      </c:pt>
                      <c:pt idx="1040">
                        <c:v>5.9069414747443436E-4</c:v>
                      </c:pt>
                      <c:pt idx="1041">
                        <c:v>5.8665546200248233E-4</c:v>
                      </c:pt>
                      <c:pt idx="1042">
                        <c:v>5.8365723494757606E-4</c:v>
                      </c:pt>
                      <c:pt idx="1043">
                        <c:v>7.3055997802776585E-4</c:v>
                      </c:pt>
                      <c:pt idx="1044">
                        <c:v>7.2567571659159624E-4</c:v>
                      </c:pt>
                      <c:pt idx="1045">
                        <c:v>7.5126359536038811E-4</c:v>
                      </c:pt>
                      <c:pt idx="1046">
                        <c:v>7.4828255876937394E-4</c:v>
                      </c:pt>
                      <c:pt idx="1047">
                        <c:v>6.5403949424616985E-4</c:v>
                      </c:pt>
                      <c:pt idx="1048">
                        <c:v>7.3974792670254892E-4</c:v>
                      </c:pt>
                      <c:pt idx="1049">
                        <c:v>7.367772583524502E-4</c:v>
                      </c:pt>
                      <c:pt idx="1050">
                        <c:v>7.3252649659413685E-4</c:v>
                      </c:pt>
                      <c:pt idx="1051">
                        <c:v>6.9746723209357419E-4</c:v>
                      </c:pt>
                      <c:pt idx="1052">
                        <c:v>6.9451201187123077E-4</c:v>
                      </c:pt>
                      <c:pt idx="1053">
                        <c:v>6.3291781990596581E-4</c:v>
                      </c:pt>
                      <c:pt idx="1054">
                        <c:v>6.2887525312231617E-4</c:v>
                      </c:pt>
                      <c:pt idx="1055">
                        <c:v>6.2592270448771253E-4</c:v>
                      </c:pt>
                      <c:pt idx="1056">
                        <c:v>6.8268618741054992E-4</c:v>
                      </c:pt>
                      <c:pt idx="1057">
                        <c:v>6.7855622182651752E-4</c:v>
                      </c:pt>
                      <c:pt idx="1058">
                        <c:v>6.7560619688140726E-4</c:v>
                      </c:pt>
                      <c:pt idx="1059">
                        <c:v>7.0098759020750096E-4</c:v>
                      </c:pt>
                      <c:pt idx="1060">
                        <c:v>6.9565253857439217E-4</c:v>
                      </c:pt>
                      <c:pt idx="1061">
                        <c:v>6.9271765517563198E-4</c:v>
                      </c:pt>
                      <c:pt idx="1062">
                        <c:v>6.6039704304079799E-4</c:v>
                      </c:pt>
                      <c:pt idx="1063">
                        <c:v>6.5802543796635124E-4</c:v>
                      </c:pt>
                      <c:pt idx="1064">
                        <c:v>6.5508811683715547E-4</c:v>
                      </c:pt>
                      <c:pt idx="1065">
                        <c:v>5.050768122421786E-4</c:v>
                      </c:pt>
                      <c:pt idx="1066">
                        <c:v>6.4919918467056328E-4</c:v>
                      </c:pt>
                      <c:pt idx="1067">
                        <c:v>6.4626195945301104E-4</c:v>
                      </c:pt>
                      <c:pt idx="1068">
                        <c:v>6.3788358212851825E-4</c:v>
                      </c:pt>
                      <c:pt idx="1069">
                        <c:v>7.2368207802446147E-4</c:v>
                      </c:pt>
                      <c:pt idx="1070">
                        <c:v>7.2076466244525657E-4</c:v>
                      </c:pt>
                      <c:pt idx="1071">
                        <c:v>7.1480601418141235E-4</c:v>
                      </c:pt>
                      <c:pt idx="1072">
                        <c:v>7.1187509948299871E-4</c:v>
                      </c:pt>
                      <c:pt idx="1073">
                        <c:v>7.3805876907329278E-4</c:v>
                      </c:pt>
                      <c:pt idx="1074">
                        <c:v>7.3019946950802594E-4</c:v>
                      </c:pt>
                      <c:pt idx="1075">
                        <c:v>6.1175014565492344E-4</c:v>
                      </c:pt>
                      <c:pt idx="1076">
                        <c:v>6.0480637148875864E-4</c:v>
                      </c:pt>
                      <c:pt idx="1077">
                        <c:v>6.2695535936165404E-4</c:v>
                      </c:pt>
                      <c:pt idx="1078">
                        <c:v>6.8116759509829095E-4</c:v>
                      </c:pt>
                      <c:pt idx="1079">
                        <c:v>8.8742717887096653E-4</c:v>
                      </c:pt>
                      <c:pt idx="1080">
                        <c:v>8.8019488987918059E-4</c:v>
                      </c:pt>
                      <c:pt idx="1081">
                        <c:v>9.3514041652702478E-4</c:v>
                      </c:pt>
                      <c:pt idx="1082">
                        <c:v>7.8268623887932636E-4</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numCache>
                  </c:numRef>
                </c:xVal>
                <c:yVal>
                  <c:numRef>
                    <c:extLst xmlns:c15="http://schemas.microsoft.com/office/drawing/2012/chart">
                      <c:ext xmlns:c15="http://schemas.microsoft.com/office/drawing/2012/chart" uri="{02D57815-91ED-43cb-92C2-25804820EDAC}">
                        <c15:formulaRef>
                          <c15:sqref>Bq!$H$28:$H$1139</c15:sqref>
                        </c15:formulaRef>
                      </c:ext>
                    </c:extLst>
                    <c:numCache>
                      <c:formatCode>General</c:formatCode>
                      <c:ptCount val="1112"/>
                      <c:pt idx="0">
                        <c:v>0</c:v>
                      </c:pt>
                      <c:pt idx="1">
                        <c:v>0.10000100000000023</c:v>
                      </c:pt>
                      <c:pt idx="2">
                        <c:v>0.20000100000000032</c:v>
                      </c:pt>
                      <c:pt idx="3">
                        <c:v>0.30000100000000041</c:v>
                      </c:pt>
                      <c:pt idx="4">
                        <c:v>0.40000000000000036</c:v>
                      </c:pt>
                      <c:pt idx="5">
                        <c:v>0.50000000000000044</c:v>
                      </c:pt>
                      <c:pt idx="6">
                        <c:v>0.60000000000000009</c:v>
                      </c:pt>
                      <c:pt idx="7">
                        <c:v>0.70000000000000018</c:v>
                      </c:pt>
                      <c:pt idx="8">
                        <c:v>0.80000000000000027</c:v>
                      </c:pt>
                      <c:pt idx="9">
                        <c:v>0.90000000000000036</c:v>
                      </c:pt>
                      <c:pt idx="10">
                        <c:v>1.0000000000000004</c:v>
                      </c:pt>
                      <c:pt idx="11">
                        <c:v>1.1000000000000005</c:v>
                      </c:pt>
                      <c:pt idx="12">
                        <c:v>1.2000000000000002</c:v>
                      </c:pt>
                      <c:pt idx="13">
                        <c:v>1.2999999999999998</c:v>
                      </c:pt>
                      <c:pt idx="14">
                        <c:v>1.3999990000000002</c:v>
                      </c:pt>
                      <c:pt idx="15">
                        <c:v>1.4999990000000003</c:v>
                      </c:pt>
                      <c:pt idx="16">
                        <c:v>1.5999990000000004</c:v>
                      </c:pt>
                      <c:pt idx="17">
                        <c:v>1.6999990000000005</c:v>
                      </c:pt>
                      <c:pt idx="18">
                        <c:v>1.7999989999999997</c:v>
                      </c:pt>
                      <c:pt idx="19">
                        <c:v>1.8999990000000002</c:v>
                      </c:pt>
                      <c:pt idx="20">
                        <c:v>1.9999989999999999</c:v>
                      </c:pt>
                      <c:pt idx="21">
                        <c:v>2.0999990000000004</c:v>
                      </c:pt>
                      <c:pt idx="22">
                        <c:v>2.199999</c:v>
                      </c:pt>
                      <c:pt idx="23">
                        <c:v>2.2999990000000006</c:v>
                      </c:pt>
                      <c:pt idx="24">
                        <c:v>2.3999980000000001</c:v>
                      </c:pt>
                      <c:pt idx="25">
                        <c:v>2.4999979999999997</c:v>
                      </c:pt>
                      <c:pt idx="26">
                        <c:v>2.5999980000000003</c:v>
                      </c:pt>
                      <c:pt idx="27">
                        <c:v>2.6999979999999999</c:v>
                      </c:pt>
                      <c:pt idx="28">
                        <c:v>2.7999980000000004</c:v>
                      </c:pt>
                      <c:pt idx="29">
                        <c:v>2.8999980000000001</c:v>
                      </c:pt>
                      <c:pt idx="30">
                        <c:v>2.9999980000000006</c:v>
                      </c:pt>
                      <c:pt idx="31">
                        <c:v>3.0999980000000003</c:v>
                      </c:pt>
                      <c:pt idx="32">
                        <c:v>3.1999980000000008</c:v>
                      </c:pt>
                      <c:pt idx="33">
                        <c:v>3.2999980000000004</c:v>
                      </c:pt>
                      <c:pt idx="34">
                        <c:v>3.3999979999999992</c:v>
                      </c:pt>
                      <c:pt idx="35">
                        <c:v>3.4999970000000005</c:v>
                      </c:pt>
                      <c:pt idx="36">
                        <c:v>3.5999970000000001</c:v>
                      </c:pt>
                      <c:pt idx="37">
                        <c:v>3.6999970000000006</c:v>
                      </c:pt>
                      <c:pt idx="38">
                        <c:v>3.7999970000000003</c:v>
                      </c:pt>
                      <c:pt idx="39">
                        <c:v>3.8999970000000008</c:v>
                      </c:pt>
                      <c:pt idx="40">
                        <c:v>3.9999970000000005</c:v>
                      </c:pt>
                      <c:pt idx="41">
                        <c:v>4.0999969999999992</c:v>
                      </c:pt>
                      <c:pt idx="42">
                        <c:v>4.1999969999999998</c:v>
                      </c:pt>
                      <c:pt idx="43">
                        <c:v>4.2999970000000003</c:v>
                      </c:pt>
                      <c:pt idx="44">
                        <c:v>4.3999969999999999</c:v>
                      </c:pt>
                      <c:pt idx="45">
                        <c:v>4.4999960000000003</c:v>
                      </c:pt>
                      <c:pt idx="46">
                        <c:v>4.5999960000000009</c:v>
                      </c:pt>
                      <c:pt idx="47">
                        <c:v>4.6999960000000005</c:v>
                      </c:pt>
                      <c:pt idx="48">
                        <c:v>4.7999959999999993</c:v>
                      </c:pt>
                      <c:pt idx="49">
                        <c:v>4.8999959999999998</c:v>
                      </c:pt>
                      <c:pt idx="50">
                        <c:v>4.9999960000000003</c:v>
                      </c:pt>
                      <c:pt idx="51">
                        <c:v>5.099996</c:v>
                      </c:pt>
                      <c:pt idx="52">
                        <c:v>5.1999959999999996</c:v>
                      </c:pt>
                      <c:pt idx="53">
                        <c:v>5.2999960000000002</c:v>
                      </c:pt>
                      <c:pt idx="54">
                        <c:v>5.3999960000000007</c:v>
                      </c:pt>
                      <c:pt idx="55">
                        <c:v>5.4999960000000003</c:v>
                      </c:pt>
                      <c:pt idx="56">
                        <c:v>5.5999949999999998</c:v>
                      </c:pt>
                      <c:pt idx="57">
                        <c:v>5.6999950000000004</c:v>
                      </c:pt>
                      <c:pt idx="58">
                        <c:v>5.799995</c:v>
                      </c:pt>
                      <c:pt idx="59">
                        <c:v>5.8999949999999997</c:v>
                      </c:pt>
                      <c:pt idx="60">
                        <c:v>5.9999949999999993</c:v>
                      </c:pt>
                      <c:pt idx="61">
                        <c:v>6.0999950000000007</c:v>
                      </c:pt>
                      <c:pt idx="62">
                        <c:v>6.1999950000000004</c:v>
                      </c:pt>
                      <c:pt idx="63">
                        <c:v>6.299995</c:v>
                      </c:pt>
                      <c:pt idx="64">
                        <c:v>6.3999950000000014</c:v>
                      </c:pt>
                      <c:pt idx="65">
                        <c:v>6.4999950000000011</c:v>
                      </c:pt>
                      <c:pt idx="66">
                        <c:v>6.5999939999999997</c:v>
                      </c:pt>
                      <c:pt idx="67">
                        <c:v>6.6999940000000011</c:v>
                      </c:pt>
                      <c:pt idx="68">
                        <c:v>6.7999940000000008</c:v>
                      </c:pt>
                      <c:pt idx="69">
                        <c:v>6.8999940000000004</c:v>
                      </c:pt>
                      <c:pt idx="70">
                        <c:v>6.999994</c:v>
                      </c:pt>
                      <c:pt idx="71">
                        <c:v>7.0999939999999997</c:v>
                      </c:pt>
                      <c:pt idx="72">
                        <c:v>7.1999940000000011</c:v>
                      </c:pt>
                      <c:pt idx="73">
                        <c:v>7.299993999999999</c:v>
                      </c:pt>
                      <c:pt idx="74">
                        <c:v>7.3999940000000004</c:v>
                      </c:pt>
                      <c:pt idx="75">
                        <c:v>7.499994</c:v>
                      </c:pt>
                      <c:pt idx="76">
                        <c:v>7.5999939999999997</c:v>
                      </c:pt>
                      <c:pt idx="77">
                        <c:v>7.6999930000000001</c:v>
                      </c:pt>
                      <c:pt idx="78">
                        <c:v>7.799990000000002</c:v>
                      </c:pt>
                      <c:pt idx="79">
                        <c:v>7.8999900000000016</c:v>
                      </c:pt>
                      <c:pt idx="80">
                        <c:v>7.9999900000000013</c:v>
                      </c:pt>
                      <c:pt idx="81">
                        <c:v>8.0999899999999982</c:v>
                      </c:pt>
                      <c:pt idx="82">
                        <c:v>8.1999899999999997</c:v>
                      </c:pt>
                      <c:pt idx="83">
                        <c:v>8.2999899999999975</c:v>
                      </c:pt>
                      <c:pt idx="84">
                        <c:v>8.399989999999999</c:v>
                      </c:pt>
                      <c:pt idx="85">
                        <c:v>8.4999900000000004</c:v>
                      </c:pt>
                      <c:pt idx="86">
                        <c:v>8.5999899999999982</c:v>
                      </c:pt>
                      <c:pt idx="87">
                        <c:v>8.6999899999999997</c:v>
                      </c:pt>
                      <c:pt idx="88">
                        <c:v>8.7999900000000011</c:v>
                      </c:pt>
                      <c:pt idx="89">
                        <c:v>8.899989999999999</c:v>
                      </c:pt>
                      <c:pt idx="90">
                        <c:v>8.9999900000000004</c:v>
                      </c:pt>
                      <c:pt idx="91">
                        <c:v>9.0999899999999982</c:v>
                      </c:pt>
                      <c:pt idx="92">
                        <c:v>9.1999899999999997</c:v>
                      </c:pt>
                      <c:pt idx="93">
                        <c:v>9.2999900000000011</c:v>
                      </c:pt>
                      <c:pt idx="94">
                        <c:v>9.399989999999999</c:v>
                      </c:pt>
                      <c:pt idx="95">
                        <c:v>9.4999900000000004</c:v>
                      </c:pt>
                      <c:pt idx="96">
                        <c:v>9.5999900000000018</c:v>
                      </c:pt>
                      <c:pt idx="97">
                        <c:v>9.6999899999999997</c:v>
                      </c:pt>
                      <c:pt idx="98">
                        <c:v>9.7999900000000011</c:v>
                      </c:pt>
                      <c:pt idx="99">
                        <c:v>9.899989999999999</c:v>
                      </c:pt>
                      <c:pt idx="100">
                        <c:v>9.9999900000000004</c:v>
                      </c:pt>
                      <c:pt idx="101">
                        <c:v>10.099990000000002</c:v>
                      </c:pt>
                      <c:pt idx="102">
                        <c:v>10.19999</c:v>
                      </c:pt>
                      <c:pt idx="103">
                        <c:v>10.299990000000001</c:v>
                      </c:pt>
                      <c:pt idx="104">
                        <c:v>10.399990000000003</c:v>
                      </c:pt>
                      <c:pt idx="105">
                        <c:v>10.49999</c:v>
                      </c:pt>
                      <c:pt idx="106">
                        <c:v>10.599989999999998</c:v>
                      </c:pt>
                      <c:pt idx="107">
                        <c:v>10.69999</c:v>
                      </c:pt>
                      <c:pt idx="108">
                        <c:v>10.799989999999998</c:v>
                      </c:pt>
                      <c:pt idx="109">
                        <c:v>10.899989999999999</c:v>
                      </c:pt>
                      <c:pt idx="110">
                        <c:v>10.99999</c:v>
                      </c:pt>
                      <c:pt idx="111">
                        <c:v>11.099989999999998</c:v>
                      </c:pt>
                      <c:pt idx="112">
                        <c:v>11.19999</c:v>
                      </c:pt>
                      <c:pt idx="113">
                        <c:v>11.299990000000001</c:v>
                      </c:pt>
                      <c:pt idx="114">
                        <c:v>11.399989999999999</c:v>
                      </c:pt>
                      <c:pt idx="115">
                        <c:v>11.49999</c:v>
                      </c:pt>
                      <c:pt idx="116">
                        <c:v>11.599989999999998</c:v>
                      </c:pt>
                      <c:pt idx="117">
                        <c:v>11.69999</c:v>
                      </c:pt>
                      <c:pt idx="118">
                        <c:v>11.799990000000001</c:v>
                      </c:pt>
                      <c:pt idx="119">
                        <c:v>11.899989999999999</c:v>
                      </c:pt>
                      <c:pt idx="120">
                        <c:v>11.99999</c:v>
                      </c:pt>
                      <c:pt idx="121">
                        <c:v>12.099990000000002</c:v>
                      </c:pt>
                      <c:pt idx="122">
                        <c:v>12.19999</c:v>
                      </c:pt>
                      <c:pt idx="123">
                        <c:v>12.299990000000001</c:v>
                      </c:pt>
                      <c:pt idx="124">
                        <c:v>12.399989999999999</c:v>
                      </c:pt>
                      <c:pt idx="125">
                        <c:v>12.49999</c:v>
                      </c:pt>
                      <c:pt idx="126">
                        <c:v>12.599990000000002</c:v>
                      </c:pt>
                      <c:pt idx="127">
                        <c:v>12.69999</c:v>
                      </c:pt>
                      <c:pt idx="128">
                        <c:v>12.799990000000001</c:v>
                      </c:pt>
                      <c:pt idx="129">
                        <c:v>12.899990000000003</c:v>
                      </c:pt>
                      <c:pt idx="130">
                        <c:v>12.99999</c:v>
                      </c:pt>
                      <c:pt idx="131">
                        <c:v>13.099989999999998</c:v>
                      </c:pt>
                      <c:pt idx="132">
                        <c:v>13.19999</c:v>
                      </c:pt>
                      <c:pt idx="133">
                        <c:v>13.299989999999998</c:v>
                      </c:pt>
                      <c:pt idx="134">
                        <c:v>13.399989999999999</c:v>
                      </c:pt>
                      <c:pt idx="135">
                        <c:v>13.49999</c:v>
                      </c:pt>
                      <c:pt idx="136">
                        <c:v>13.599989999999998</c:v>
                      </c:pt>
                      <c:pt idx="137">
                        <c:v>13.69999</c:v>
                      </c:pt>
                      <c:pt idx="138">
                        <c:v>13.799989999999998</c:v>
                      </c:pt>
                      <c:pt idx="139">
                        <c:v>13.899989999999999</c:v>
                      </c:pt>
                      <c:pt idx="140">
                        <c:v>13.99999</c:v>
                      </c:pt>
                      <c:pt idx="141">
                        <c:v>14.099989999999998</c:v>
                      </c:pt>
                      <c:pt idx="142">
                        <c:v>14.19999</c:v>
                      </c:pt>
                      <c:pt idx="143">
                        <c:v>14.299989999999998</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15.399989999999999</c:v>
                      </c:pt>
                      <c:pt idx="155">
                        <c:v>15.49999</c:v>
                      </c:pt>
                      <c:pt idx="156">
                        <c:v>15.599989999999998</c:v>
                      </c:pt>
                      <c:pt idx="157">
                        <c:v>15.69999</c:v>
                      </c:pt>
                      <c:pt idx="158">
                        <c:v>15.799989999999998</c:v>
                      </c:pt>
                      <c:pt idx="159">
                        <c:v>15.899989999999999</c:v>
                      </c:pt>
                      <c:pt idx="160">
                        <c:v>15.99999</c:v>
                      </c:pt>
                      <c:pt idx="161">
                        <c:v>16.099989999999998</c:v>
                      </c:pt>
                      <c:pt idx="162">
                        <c:v>16.19999</c:v>
                      </c:pt>
                      <c:pt idx="163">
                        <c:v>16.299989999999998</c:v>
                      </c:pt>
                      <c:pt idx="164">
                        <c:v>16.399989999999999</c:v>
                      </c:pt>
                      <c:pt idx="165">
                        <c:v>16.49999</c:v>
                      </c:pt>
                      <c:pt idx="166">
                        <c:v>16.599989999999998</c:v>
                      </c:pt>
                      <c:pt idx="167">
                        <c:v>16.69999</c:v>
                      </c:pt>
                      <c:pt idx="168">
                        <c:v>16.799989999999998</c:v>
                      </c:pt>
                      <c:pt idx="169">
                        <c:v>16.899989999999999</c:v>
                      </c:pt>
                      <c:pt idx="170">
                        <c:v>16.99999</c:v>
                      </c:pt>
                      <c:pt idx="171">
                        <c:v>17.099989999999998</c:v>
                      </c:pt>
                      <c:pt idx="172">
                        <c:v>17.19998</c:v>
                      </c:pt>
                      <c:pt idx="173">
                        <c:v>17.299979999999998</c:v>
                      </c:pt>
                      <c:pt idx="174">
                        <c:v>17.399979999999999</c:v>
                      </c:pt>
                      <c:pt idx="175">
                        <c:v>17.499979999999997</c:v>
                      </c:pt>
                      <c:pt idx="176">
                        <c:v>17.599979999999999</c:v>
                      </c:pt>
                      <c:pt idx="177">
                        <c:v>17.69998</c:v>
                      </c:pt>
                      <c:pt idx="178">
                        <c:v>17.799990000000001</c:v>
                      </c:pt>
                      <c:pt idx="179">
                        <c:v>17.899989999999999</c:v>
                      </c:pt>
                      <c:pt idx="180">
                        <c:v>17.99999</c:v>
                      </c:pt>
                      <c:pt idx="181">
                        <c:v>18.099989999999998</c:v>
                      </c:pt>
                      <c:pt idx="182">
                        <c:v>18.19999</c:v>
                      </c:pt>
                      <c:pt idx="183">
                        <c:v>18.299989999999998</c:v>
                      </c:pt>
                      <c:pt idx="184">
                        <c:v>18.399989999999999</c:v>
                      </c:pt>
                      <c:pt idx="185">
                        <c:v>18.499979999999997</c:v>
                      </c:pt>
                      <c:pt idx="186">
                        <c:v>18.599979999999999</c:v>
                      </c:pt>
                      <c:pt idx="187">
                        <c:v>18.699979999999996</c:v>
                      </c:pt>
                      <c:pt idx="188">
                        <c:v>18.799980000000001</c:v>
                      </c:pt>
                      <c:pt idx="189">
                        <c:v>18.899979999999996</c:v>
                      </c:pt>
                      <c:pt idx="190">
                        <c:v>18.999980000000001</c:v>
                      </c:pt>
                      <c:pt idx="191">
                        <c:v>19.099979999999999</c:v>
                      </c:pt>
                      <c:pt idx="192">
                        <c:v>19.19998</c:v>
                      </c:pt>
                      <c:pt idx="193">
                        <c:v>19.299979999999998</c:v>
                      </c:pt>
                      <c:pt idx="194">
                        <c:v>19.399979999999999</c:v>
                      </c:pt>
                      <c:pt idx="195">
                        <c:v>19.499979999999997</c:v>
                      </c:pt>
                      <c:pt idx="196">
                        <c:v>19.599979999999999</c:v>
                      </c:pt>
                      <c:pt idx="197">
                        <c:v>19.69998</c:v>
                      </c:pt>
                      <c:pt idx="198">
                        <c:v>19.799980000000001</c:v>
                      </c:pt>
                      <c:pt idx="199">
                        <c:v>19.899979999999999</c:v>
                      </c:pt>
                      <c:pt idx="200">
                        <c:v>19.999980000000001</c:v>
                      </c:pt>
                      <c:pt idx="201">
                        <c:v>20.099979999999999</c:v>
                      </c:pt>
                      <c:pt idx="202">
                        <c:v>20.19998</c:v>
                      </c:pt>
                      <c:pt idx="203">
                        <c:v>20.299979999999998</c:v>
                      </c:pt>
                      <c:pt idx="204">
                        <c:v>20.399980000000003</c:v>
                      </c:pt>
                      <c:pt idx="205">
                        <c:v>20.499979999999997</c:v>
                      </c:pt>
                      <c:pt idx="206">
                        <c:v>20.599980000000002</c:v>
                      </c:pt>
                      <c:pt idx="207">
                        <c:v>20.69998</c:v>
                      </c:pt>
                      <c:pt idx="208">
                        <c:v>20.799980000000001</c:v>
                      </c:pt>
                      <c:pt idx="209">
                        <c:v>20.899979999999999</c:v>
                      </c:pt>
                      <c:pt idx="210">
                        <c:v>20.999979999999997</c:v>
                      </c:pt>
                      <c:pt idx="211">
                        <c:v>21.099979999999999</c:v>
                      </c:pt>
                      <c:pt idx="212">
                        <c:v>21.199979999999996</c:v>
                      </c:pt>
                      <c:pt idx="213">
                        <c:v>21.299980000000001</c:v>
                      </c:pt>
                      <c:pt idx="214">
                        <c:v>21.399979999999996</c:v>
                      </c:pt>
                      <c:pt idx="215">
                        <c:v>21.499980000000001</c:v>
                      </c:pt>
                      <c:pt idx="216">
                        <c:v>21.599979999999999</c:v>
                      </c:pt>
                      <c:pt idx="217">
                        <c:v>21.69998</c:v>
                      </c:pt>
                      <c:pt idx="218">
                        <c:v>21.799979999999998</c:v>
                      </c:pt>
                      <c:pt idx="219">
                        <c:v>21.899979999999999</c:v>
                      </c:pt>
                      <c:pt idx="220">
                        <c:v>21.999979999999997</c:v>
                      </c:pt>
                      <c:pt idx="221">
                        <c:v>22.099979999999999</c:v>
                      </c:pt>
                      <c:pt idx="222">
                        <c:v>22.19998</c:v>
                      </c:pt>
                      <c:pt idx="223">
                        <c:v>22.299980000000001</c:v>
                      </c:pt>
                      <c:pt idx="224">
                        <c:v>22.399979999999999</c:v>
                      </c:pt>
                      <c:pt idx="225">
                        <c:v>22.499980000000001</c:v>
                      </c:pt>
                      <c:pt idx="226">
                        <c:v>22.599979999999999</c:v>
                      </c:pt>
                      <c:pt idx="227">
                        <c:v>22.69998</c:v>
                      </c:pt>
                      <c:pt idx="228">
                        <c:v>22.799979999999998</c:v>
                      </c:pt>
                      <c:pt idx="229">
                        <c:v>22.899980000000003</c:v>
                      </c:pt>
                      <c:pt idx="230">
                        <c:v>22.999979999999997</c:v>
                      </c:pt>
                      <c:pt idx="231">
                        <c:v>23.099980000000002</c:v>
                      </c:pt>
                      <c:pt idx="232">
                        <c:v>23.19998</c:v>
                      </c:pt>
                      <c:pt idx="233">
                        <c:v>23.299980000000001</c:v>
                      </c:pt>
                      <c:pt idx="234">
                        <c:v>23.399979999999999</c:v>
                      </c:pt>
                      <c:pt idx="235">
                        <c:v>23.499979999999997</c:v>
                      </c:pt>
                      <c:pt idx="236">
                        <c:v>23.599979999999999</c:v>
                      </c:pt>
                      <c:pt idx="237">
                        <c:v>23.699979999999996</c:v>
                      </c:pt>
                      <c:pt idx="238">
                        <c:v>23.799980000000001</c:v>
                      </c:pt>
                      <c:pt idx="239">
                        <c:v>23.899979999999996</c:v>
                      </c:pt>
                      <c:pt idx="240">
                        <c:v>23.999980000000001</c:v>
                      </c:pt>
                      <c:pt idx="241">
                        <c:v>24.099979999999999</c:v>
                      </c:pt>
                      <c:pt idx="242">
                        <c:v>24.19998</c:v>
                      </c:pt>
                      <c:pt idx="243">
                        <c:v>24.299979999999998</c:v>
                      </c:pt>
                      <c:pt idx="244">
                        <c:v>24.399979999999999</c:v>
                      </c:pt>
                      <c:pt idx="245">
                        <c:v>24.499979999999997</c:v>
                      </c:pt>
                      <c:pt idx="246">
                        <c:v>24.599979999999999</c:v>
                      </c:pt>
                      <c:pt idx="247">
                        <c:v>24.69998</c:v>
                      </c:pt>
                      <c:pt idx="248">
                        <c:v>24.799980000000001</c:v>
                      </c:pt>
                      <c:pt idx="249">
                        <c:v>24.899979999999999</c:v>
                      </c:pt>
                      <c:pt idx="250">
                        <c:v>24.999980000000001</c:v>
                      </c:pt>
                      <c:pt idx="251">
                        <c:v>25.099979999999999</c:v>
                      </c:pt>
                      <c:pt idx="252">
                        <c:v>25.19998</c:v>
                      </c:pt>
                      <c:pt idx="253">
                        <c:v>25.299979999999998</c:v>
                      </c:pt>
                      <c:pt idx="254">
                        <c:v>25.399980000000003</c:v>
                      </c:pt>
                      <c:pt idx="255">
                        <c:v>25.499979999999997</c:v>
                      </c:pt>
                      <c:pt idx="256">
                        <c:v>25.599980000000002</c:v>
                      </c:pt>
                      <c:pt idx="257">
                        <c:v>25.69998</c:v>
                      </c:pt>
                      <c:pt idx="258">
                        <c:v>25.799980000000001</c:v>
                      </c:pt>
                      <c:pt idx="259">
                        <c:v>25.899979999999999</c:v>
                      </c:pt>
                      <c:pt idx="260">
                        <c:v>25.999979999999997</c:v>
                      </c:pt>
                      <c:pt idx="261">
                        <c:v>26.099979999999999</c:v>
                      </c:pt>
                      <c:pt idx="262">
                        <c:v>26.199979999999996</c:v>
                      </c:pt>
                      <c:pt idx="263">
                        <c:v>26.299980000000001</c:v>
                      </c:pt>
                      <c:pt idx="264">
                        <c:v>26.399979999999996</c:v>
                      </c:pt>
                      <c:pt idx="265">
                        <c:v>26.499980000000001</c:v>
                      </c:pt>
                      <c:pt idx="266">
                        <c:v>26.599979999999999</c:v>
                      </c:pt>
                      <c:pt idx="267">
                        <c:v>26.69998</c:v>
                      </c:pt>
                      <c:pt idx="268">
                        <c:v>26.799979999999998</c:v>
                      </c:pt>
                      <c:pt idx="269">
                        <c:v>26.899979999999999</c:v>
                      </c:pt>
                      <c:pt idx="270">
                        <c:v>26.999979999999997</c:v>
                      </c:pt>
                      <c:pt idx="271">
                        <c:v>27.099979999999999</c:v>
                      </c:pt>
                      <c:pt idx="272">
                        <c:v>27.19998</c:v>
                      </c:pt>
                      <c:pt idx="273">
                        <c:v>27.299980000000001</c:v>
                      </c:pt>
                      <c:pt idx="274">
                        <c:v>27.399979999999999</c:v>
                      </c:pt>
                      <c:pt idx="275">
                        <c:v>27.499980000000001</c:v>
                      </c:pt>
                      <c:pt idx="276">
                        <c:v>27.599979999999999</c:v>
                      </c:pt>
                      <c:pt idx="277">
                        <c:v>27.69998</c:v>
                      </c:pt>
                      <c:pt idx="278">
                        <c:v>27.799979999999998</c:v>
                      </c:pt>
                      <c:pt idx="279">
                        <c:v>27.899980000000003</c:v>
                      </c:pt>
                      <c:pt idx="280">
                        <c:v>27.999979999999997</c:v>
                      </c:pt>
                      <c:pt idx="281">
                        <c:v>28.099980000000002</c:v>
                      </c:pt>
                      <c:pt idx="282">
                        <c:v>28.19998</c:v>
                      </c:pt>
                      <c:pt idx="283">
                        <c:v>28.299980000000001</c:v>
                      </c:pt>
                      <c:pt idx="284">
                        <c:v>28.399979999999999</c:v>
                      </c:pt>
                      <c:pt idx="285">
                        <c:v>28.499979999999997</c:v>
                      </c:pt>
                      <c:pt idx="286">
                        <c:v>28.599979999999999</c:v>
                      </c:pt>
                      <c:pt idx="287">
                        <c:v>28.699979999999996</c:v>
                      </c:pt>
                      <c:pt idx="288">
                        <c:v>28.799980000000001</c:v>
                      </c:pt>
                      <c:pt idx="289">
                        <c:v>28.899979999999996</c:v>
                      </c:pt>
                      <c:pt idx="290">
                        <c:v>28.999969999999998</c:v>
                      </c:pt>
                      <c:pt idx="291">
                        <c:v>29.099970000000003</c:v>
                      </c:pt>
                      <c:pt idx="292">
                        <c:v>29.199969999999997</c:v>
                      </c:pt>
                      <c:pt idx="293">
                        <c:v>29.299970000000002</c:v>
                      </c:pt>
                      <c:pt idx="294">
                        <c:v>29.39997</c:v>
                      </c:pt>
                      <c:pt idx="295">
                        <c:v>29.499970000000001</c:v>
                      </c:pt>
                      <c:pt idx="296">
                        <c:v>29.599969999999999</c:v>
                      </c:pt>
                      <c:pt idx="297">
                        <c:v>29.69997</c:v>
                      </c:pt>
                      <c:pt idx="298">
                        <c:v>29.799969999999998</c:v>
                      </c:pt>
                      <c:pt idx="299">
                        <c:v>29.89997</c:v>
                      </c:pt>
                      <c:pt idx="300">
                        <c:v>29.999970000000001</c:v>
                      </c:pt>
                      <c:pt idx="301">
                        <c:v>30.099969999999995</c:v>
                      </c:pt>
                      <c:pt idx="302">
                        <c:v>30.199969999999997</c:v>
                      </c:pt>
                      <c:pt idx="303">
                        <c:v>30.299969999999998</c:v>
                      </c:pt>
                      <c:pt idx="304">
                        <c:v>30.39997</c:v>
                      </c:pt>
                      <c:pt idx="305">
                        <c:v>30.499970000000001</c:v>
                      </c:pt>
                      <c:pt idx="306">
                        <c:v>30.599970000000003</c:v>
                      </c:pt>
                      <c:pt idx="307">
                        <c:v>30.699969999999997</c:v>
                      </c:pt>
                      <c:pt idx="308">
                        <c:v>30.799969999999998</c:v>
                      </c:pt>
                      <c:pt idx="309">
                        <c:v>30.89997</c:v>
                      </c:pt>
                      <c:pt idx="310">
                        <c:v>30.999970000000001</c:v>
                      </c:pt>
                      <c:pt idx="311">
                        <c:v>31.099969999999995</c:v>
                      </c:pt>
                      <c:pt idx="312">
                        <c:v>31.199970000000004</c:v>
                      </c:pt>
                      <c:pt idx="313">
                        <c:v>31.299969999999998</c:v>
                      </c:pt>
                      <c:pt idx="314">
                        <c:v>31.39997</c:v>
                      </c:pt>
                      <c:pt idx="315">
                        <c:v>31.499970000000001</c:v>
                      </c:pt>
                      <c:pt idx="316">
                        <c:v>31.599970000000003</c:v>
                      </c:pt>
                      <c:pt idx="317">
                        <c:v>31.699969999999997</c:v>
                      </c:pt>
                      <c:pt idx="318">
                        <c:v>31.799969999999998</c:v>
                      </c:pt>
                      <c:pt idx="319">
                        <c:v>31.89997</c:v>
                      </c:pt>
                      <c:pt idx="320">
                        <c:v>31.999970000000001</c:v>
                      </c:pt>
                      <c:pt idx="321">
                        <c:v>32.099969999999999</c:v>
                      </c:pt>
                      <c:pt idx="322">
                        <c:v>32.199970000000008</c:v>
                      </c:pt>
                      <c:pt idx="323">
                        <c:v>32.299970000000002</c:v>
                      </c:pt>
                      <c:pt idx="324">
                        <c:v>32.399970000000003</c:v>
                      </c:pt>
                      <c:pt idx="325">
                        <c:v>32.499970000000005</c:v>
                      </c:pt>
                      <c:pt idx="326">
                        <c:v>32.599969999999999</c:v>
                      </c:pt>
                      <c:pt idx="327">
                        <c:v>32.69997</c:v>
                      </c:pt>
                      <c:pt idx="328">
                        <c:v>32.799970000000002</c:v>
                      </c:pt>
                      <c:pt idx="329">
                        <c:v>32.899970000000003</c:v>
                      </c:pt>
                      <c:pt idx="330">
                        <c:v>32.999970000000005</c:v>
                      </c:pt>
                      <c:pt idx="331">
                        <c:v>33.099970000000006</c:v>
                      </c:pt>
                      <c:pt idx="332">
                        <c:v>33.19997</c:v>
                      </c:pt>
                      <c:pt idx="333">
                        <c:v>33.299970000000002</c:v>
                      </c:pt>
                      <c:pt idx="334">
                        <c:v>33.399970000000003</c:v>
                      </c:pt>
                      <c:pt idx="335">
                        <c:v>33.499970000000005</c:v>
                      </c:pt>
                      <c:pt idx="336">
                        <c:v>33.599969999999999</c:v>
                      </c:pt>
                      <c:pt idx="337">
                        <c:v>33.699970000000008</c:v>
                      </c:pt>
                      <c:pt idx="338">
                        <c:v>33.799970000000002</c:v>
                      </c:pt>
                      <c:pt idx="339">
                        <c:v>33.899970000000003</c:v>
                      </c:pt>
                      <c:pt idx="340">
                        <c:v>33.999970000000005</c:v>
                      </c:pt>
                      <c:pt idx="341">
                        <c:v>34.099970000000006</c:v>
                      </c:pt>
                      <c:pt idx="342">
                        <c:v>34.19997</c:v>
                      </c:pt>
                      <c:pt idx="343">
                        <c:v>34.299970000000002</c:v>
                      </c:pt>
                      <c:pt idx="344">
                        <c:v>34.399970000000003</c:v>
                      </c:pt>
                      <c:pt idx="345">
                        <c:v>34.499970000000005</c:v>
                      </c:pt>
                      <c:pt idx="346">
                        <c:v>34.599969999999999</c:v>
                      </c:pt>
                      <c:pt idx="347">
                        <c:v>34.699970000000008</c:v>
                      </c:pt>
                      <c:pt idx="348">
                        <c:v>34.799970000000002</c:v>
                      </c:pt>
                      <c:pt idx="349">
                        <c:v>34.899970000000003</c:v>
                      </c:pt>
                      <c:pt idx="350">
                        <c:v>34.999970000000005</c:v>
                      </c:pt>
                      <c:pt idx="351">
                        <c:v>35.099969999999999</c:v>
                      </c:pt>
                      <c:pt idx="352">
                        <c:v>35.19997</c:v>
                      </c:pt>
                      <c:pt idx="353">
                        <c:v>35.299970000000002</c:v>
                      </c:pt>
                      <c:pt idx="354">
                        <c:v>35.399970000000003</c:v>
                      </c:pt>
                      <c:pt idx="355">
                        <c:v>35.499970000000005</c:v>
                      </c:pt>
                      <c:pt idx="356">
                        <c:v>35.599970000000006</c:v>
                      </c:pt>
                      <c:pt idx="357">
                        <c:v>35.69997</c:v>
                      </c:pt>
                      <c:pt idx="358">
                        <c:v>35.799970000000002</c:v>
                      </c:pt>
                      <c:pt idx="359">
                        <c:v>35.899970000000003</c:v>
                      </c:pt>
                      <c:pt idx="360">
                        <c:v>35.999970000000005</c:v>
                      </c:pt>
                      <c:pt idx="361">
                        <c:v>36.099969999999999</c:v>
                      </c:pt>
                      <c:pt idx="362">
                        <c:v>36.199970000000008</c:v>
                      </c:pt>
                      <c:pt idx="363">
                        <c:v>36.299970000000002</c:v>
                      </c:pt>
                      <c:pt idx="364">
                        <c:v>36.399970000000003</c:v>
                      </c:pt>
                      <c:pt idx="365">
                        <c:v>36.499970000000005</c:v>
                      </c:pt>
                      <c:pt idx="366">
                        <c:v>36.599970000000006</c:v>
                      </c:pt>
                      <c:pt idx="367">
                        <c:v>36.69997</c:v>
                      </c:pt>
                      <c:pt idx="368">
                        <c:v>36.799970000000002</c:v>
                      </c:pt>
                      <c:pt idx="369">
                        <c:v>36.899970000000003</c:v>
                      </c:pt>
                      <c:pt idx="370">
                        <c:v>36.999970000000005</c:v>
                      </c:pt>
                      <c:pt idx="371">
                        <c:v>37.099969999999999</c:v>
                      </c:pt>
                      <c:pt idx="372">
                        <c:v>37.199970000000008</c:v>
                      </c:pt>
                      <c:pt idx="373">
                        <c:v>37.299970000000002</c:v>
                      </c:pt>
                      <c:pt idx="374">
                        <c:v>37.399970000000003</c:v>
                      </c:pt>
                      <c:pt idx="375">
                        <c:v>37.499970000000005</c:v>
                      </c:pt>
                      <c:pt idx="376">
                        <c:v>37.599969999999999</c:v>
                      </c:pt>
                      <c:pt idx="377">
                        <c:v>37.69997</c:v>
                      </c:pt>
                      <c:pt idx="378">
                        <c:v>37.799970000000002</c:v>
                      </c:pt>
                      <c:pt idx="379">
                        <c:v>37.899970000000003</c:v>
                      </c:pt>
                      <c:pt idx="380">
                        <c:v>37.999970000000005</c:v>
                      </c:pt>
                      <c:pt idx="381">
                        <c:v>38.099980000000002</c:v>
                      </c:pt>
                      <c:pt idx="382">
                        <c:v>38.199980000000011</c:v>
                      </c:pt>
                      <c:pt idx="383">
                        <c:v>38.299980000000005</c:v>
                      </c:pt>
                      <c:pt idx="384">
                        <c:v>38.399979999999999</c:v>
                      </c:pt>
                      <c:pt idx="385">
                        <c:v>38.499980000000001</c:v>
                      </c:pt>
                      <c:pt idx="386">
                        <c:v>38.599989999999998</c:v>
                      </c:pt>
                      <c:pt idx="387">
                        <c:v>38.699990000000007</c:v>
                      </c:pt>
                      <c:pt idx="388">
                        <c:v>38.799990000000008</c:v>
                      </c:pt>
                      <c:pt idx="389">
                        <c:v>38.899990000000003</c:v>
                      </c:pt>
                      <c:pt idx="390">
                        <c:v>39</c:v>
                      </c:pt>
                      <c:pt idx="391">
                        <c:v>39.1</c:v>
                      </c:pt>
                      <c:pt idx="392">
                        <c:v>39.200000000000003</c:v>
                      </c:pt>
                      <c:pt idx="393">
                        <c:v>39.300000000000004</c:v>
                      </c:pt>
                      <c:pt idx="394">
                        <c:v>39.400010000000002</c:v>
                      </c:pt>
                      <c:pt idx="395">
                        <c:v>39.500010000000003</c:v>
                      </c:pt>
                      <c:pt idx="396">
                        <c:v>39.600009999999997</c:v>
                      </c:pt>
                      <c:pt idx="397">
                        <c:v>39.700010000000006</c:v>
                      </c:pt>
                      <c:pt idx="398">
                        <c:v>39.80001</c:v>
                      </c:pt>
                      <c:pt idx="399">
                        <c:v>39.900020000000005</c:v>
                      </c:pt>
                      <c:pt idx="400">
                        <c:v>40.000019999999999</c:v>
                      </c:pt>
                      <c:pt idx="401">
                        <c:v>40.100020000000001</c:v>
                      </c:pt>
                      <c:pt idx="402">
                        <c:v>40.200020000000009</c:v>
                      </c:pt>
                      <c:pt idx="403">
                        <c:v>40.300030000000007</c:v>
                      </c:pt>
                      <c:pt idx="404">
                        <c:v>40.400030000000001</c:v>
                      </c:pt>
                      <c:pt idx="405">
                        <c:v>40.500030000000002</c:v>
                      </c:pt>
                      <c:pt idx="406">
                        <c:v>40.600029999999997</c:v>
                      </c:pt>
                      <c:pt idx="407">
                        <c:v>40.700040000000008</c:v>
                      </c:pt>
                      <c:pt idx="408">
                        <c:v>40.800040000000003</c:v>
                      </c:pt>
                      <c:pt idx="409">
                        <c:v>40.900040000000004</c:v>
                      </c:pt>
                      <c:pt idx="410">
                        <c:v>41.000039999999998</c:v>
                      </c:pt>
                      <c:pt idx="411">
                        <c:v>41.100040000000007</c:v>
                      </c:pt>
                      <c:pt idx="412">
                        <c:v>41.200050000000005</c:v>
                      </c:pt>
                      <c:pt idx="413">
                        <c:v>41.300050000000006</c:v>
                      </c:pt>
                      <c:pt idx="414">
                        <c:v>41.40005</c:v>
                      </c:pt>
                      <c:pt idx="415">
                        <c:v>41.500050000000002</c:v>
                      </c:pt>
                      <c:pt idx="416">
                        <c:v>41.600059999999999</c:v>
                      </c:pt>
                      <c:pt idx="417">
                        <c:v>41.700060000000008</c:v>
                      </c:pt>
                      <c:pt idx="418">
                        <c:v>41.800060000000002</c:v>
                      </c:pt>
                      <c:pt idx="419">
                        <c:v>41.900060000000003</c:v>
                      </c:pt>
                      <c:pt idx="420">
                        <c:v>42.000070000000001</c:v>
                      </c:pt>
                      <c:pt idx="421">
                        <c:v>42.100070000000002</c:v>
                      </c:pt>
                      <c:pt idx="422">
                        <c:v>42.200070000000004</c:v>
                      </c:pt>
                      <c:pt idx="423">
                        <c:v>42.300070000000005</c:v>
                      </c:pt>
                      <c:pt idx="424">
                        <c:v>42.400069999999999</c:v>
                      </c:pt>
                      <c:pt idx="425">
                        <c:v>42.500079999999997</c:v>
                      </c:pt>
                      <c:pt idx="426">
                        <c:v>42.600080000000005</c:v>
                      </c:pt>
                      <c:pt idx="427">
                        <c:v>42.700080000000007</c:v>
                      </c:pt>
                      <c:pt idx="428">
                        <c:v>42.800080000000001</c:v>
                      </c:pt>
                      <c:pt idx="429">
                        <c:v>42.900090000000006</c:v>
                      </c:pt>
                      <c:pt idx="430">
                        <c:v>43.00009</c:v>
                      </c:pt>
                      <c:pt idx="431">
                        <c:v>43.100090000000009</c:v>
                      </c:pt>
                      <c:pt idx="432">
                        <c:v>43.200090000000003</c:v>
                      </c:pt>
                      <c:pt idx="433">
                        <c:v>43.300090000000004</c:v>
                      </c:pt>
                      <c:pt idx="434">
                        <c:v>43.400100000000002</c:v>
                      </c:pt>
                      <c:pt idx="435">
                        <c:v>43.500100000000003</c:v>
                      </c:pt>
                      <c:pt idx="436">
                        <c:v>43.600100000000005</c:v>
                      </c:pt>
                      <c:pt idx="437">
                        <c:v>43.700100000000006</c:v>
                      </c:pt>
                      <c:pt idx="438">
                        <c:v>43.800110000000004</c:v>
                      </c:pt>
                      <c:pt idx="439">
                        <c:v>43.900109999999998</c:v>
                      </c:pt>
                      <c:pt idx="440">
                        <c:v>44.000109999999999</c:v>
                      </c:pt>
                      <c:pt idx="441">
                        <c:v>44.100110000000008</c:v>
                      </c:pt>
                      <c:pt idx="442">
                        <c:v>44.200120000000005</c:v>
                      </c:pt>
                      <c:pt idx="443">
                        <c:v>44.300120000000007</c:v>
                      </c:pt>
                      <c:pt idx="444">
                        <c:v>44.400120000000001</c:v>
                      </c:pt>
                      <c:pt idx="445">
                        <c:v>44.500119999999995</c:v>
                      </c:pt>
                      <c:pt idx="446">
                        <c:v>44.600120000000004</c:v>
                      </c:pt>
                      <c:pt idx="447">
                        <c:v>44.700130000000001</c:v>
                      </c:pt>
                      <c:pt idx="448">
                        <c:v>44.800130000000003</c:v>
                      </c:pt>
                      <c:pt idx="449">
                        <c:v>44.900130000000004</c:v>
                      </c:pt>
                      <c:pt idx="450">
                        <c:v>45.000129999999999</c:v>
                      </c:pt>
                      <c:pt idx="451">
                        <c:v>45.10014000000001</c:v>
                      </c:pt>
                      <c:pt idx="452">
                        <c:v>45.200140000000005</c:v>
                      </c:pt>
                      <c:pt idx="453">
                        <c:v>45.300139999999999</c:v>
                      </c:pt>
                      <c:pt idx="454">
                        <c:v>45.40014</c:v>
                      </c:pt>
                      <c:pt idx="455">
                        <c:v>45.500149999999998</c:v>
                      </c:pt>
                      <c:pt idx="456">
                        <c:v>45.600150000000006</c:v>
                      </c:pt>
                      <c:pt idx="457">
                        <c:v>45.700150000000008</c:v>
                      </c:pt>
                      <c:pt idx="458">
                        <c:v>45.800150000000002</c:v>
                      </c:pt>
                      <c:pt idx="459">
                        <c:v>45.900149999999996</c:v>
                      </c:pt>
                      <c:pt idx="460">
                        <c:v>46.000160000000001</c:v>
                      </c:pt>
                      <c:pt idx="461">
                        <c:v>46.100160000000002</c:v>
                      </c:pt>
                      <c:pt idx="462">
                        <c:v>46.200160000000004</c:v>
                      </c:pt>
                      <c:pt idx="463">
                        <c:v>46.300160000000005</c:v>
                      </c:pt>
                      <c:pt idx="464">
                        <c:v>46.400170000000003</c:v>
                      </c:pt>
                      <c:pt idx="465">
                        <c:v>46.500169999999997</c:v>
                      </c:pt>
                      <c:pt idx="466">
                        <c:v>46.600170000000006</c:v>
                      </c:pt>
                      <c:pt idx="467">
                        <c:v>46.70017</c:v>
                      </c:pt>
                      <c:pt idx="468">
                        <c:v>46.800170000000001</c:v>
                      </c:pt>
                      <c:pt idx="469">
                        <c:v>46.900179999999999</c:v>
                      </c:pt>
                      <c:pt idx="470">
                        <c:v>47.00018</c:v>
                      </c:pt>
                      <c:pt idx="471">
                        <c:v>47.100180000000009</c:v>
                      </c:pt>
                      <c:pt idx="472">
                        <c:v>47.200180000000003</c:v>
                      </c:pt>
                      <c:pt idx="473">
                        <c:v>47.300190000000001</c:v>
                      </c:pt>
                      <c:pt idx="474">
                        <c:v>47.400190000000002</c:v>
                      </c:pt>
                      <c:pt idx="475">
                        <c:v>47.500190000000003</c:v>
                      </c:pt>
                      <c:pt idx="476">
                        <c:v>47.600190000000005</c:v>
                      </c:pt>
                      <c:pt idx="477">
                        <c:v>47.700200000000002</c:v>
                      </c:pt>
                      <c:pt idx="478">
                        <c:v>47.800200000000004</c:v>
                      </c:pt>
                      <c:pt idx="479">
                        <c:v>47.900199999999998</c:v>
                      </c:pt>
                      <c:pt idx="480">
                        <c:v>48.000200000000007</c:v>
                      </c:pt>
                      <c:pt idx="481">
                        <c:v>48.100200000000001</c:v>
                      </c:pt>
                      <c:pt idx="482">
                        <c:v>48.200210000000006</c:v>
                      </c:pt>
                      <c:pt idx="483">
                        <c:v>48.30021</c:v>
                      </c:pt>
                      <c:pt idx="484">
                        <c:v>48.400210000000001</c:v>
                      </c:pt>
                      <c:pt idx="485">
                        <c:v>48.50021000000001</c:v>
                      </c:pt>
                      <c:pt idx="486">
                        <c:v>48.600220000000007</c:v>
                      </c:pt>
                      <c:pt idx="487">
                        <c:v>48.700220000000002</c:v>
                      </c:pt>
                      <c:pt idx="488">
                        <c:v>48.800220000000003</c:v>
                      </c:pt>
                      <c:pt idx="489">
                        <c:v>48.900219999999997</c:v>
                      </c:pt>
                      <c:pt idx="490">
                        <c:v>49.000230000000009</c:v>
                      </c:pt>
                      <c:pt idx="491">
                        <c:v>49.100230000000003</c:v>
                      </c:pt>
                      <c:pt idx="492">
                        <c:v>49.200230000000005</c:v>
                      </c:pt>
                      <c:pt idx="493">
                        <c:v>49.300229999999999</c:v>
                      </c:pt>
                      <c:pt idx="494">
                        <c:v>49.400230000000001</c:v>
                      </c:pt>
                      <c:pt idx="495">
                        <c:v>49.500240000000005</c:v>
                      </c:pt>
                      <c:pt idx="496">
                        <c:v>49.600240000000007</c:v>
                      </c:pt>
                      <c:pt idx="497">
                        <c:v>49.700240000000001</c:v>
                      </c:pt>
                      <c:pt idx="498">
                        <c:v>49.800240000000002</c:v>
                      </c:pt>
                      <c:pt idx="499">
                        <c:v>49.90025</c:v>
                      </c:pt>
                      <c:pt idx="500">
                        <c:v>50.000250000000008</c:v>
                      </c:pt>
                      <c:pt idx="501">
                        <c:v>50.100250000000003</c:v>
                      </c:pt>
                      <c:pt idx="502">
                        <c:v>50.200250000000004</c:v>
                      </c:pt>
                      <c:pt idx="503">
                        <c:v>50.300260000000002</c:v>
                      </c:pt>
                      <c:pt idx="504">
                        <c:v>50.400260000000003</c:v>
                      </c:pt>
                      <c:pt idx="505">
                        <c:v>50.500260000000004</c:v>
                      </c:pt>
                      <c:pt idx="506">
                        <c:v>50.600260000000006</c:v>
                      </c:pt>
                      <c:pt idx="507">
                        <c:v>50.70026</c:v>
                      </c:pt>
                      <c:pt idx="508">
                        <c:v>50.800269999999998</c:v>
                      </c:pt>
                      <c:pt idx="509">
                        <c:v>50.900269999999999</c:v>
                      </c:pt>
                      <c:pt idx="510">
                        <c:v>51.000270000000008</c:v>
                      </c:pt>
                      <c:pt idx="511">
                        <c:v>51.100270000000002</c:v>
                      </c:pt>
                      <c:pt idx="512">
                        <c:v>51.200280000000006</c:v>
                      </c:pt>
                      <c:pt idx="513">
                        <c:v>51.300280000000001</c:v>
                      </c:pt>
                      <c:pt idx="514">
                        <c:v>51.400279999999995</c:v>
                      </c:pt>
                      <c:pt idx="515">
                        <c:v>51.500280000000004</c:v>
                      </c:pt>
                      <c:pt idx="516">
                        <c:v>51.600280000000005</c:v>
                      </c:pt>
                      <c:pt idx="517">
                        <c:v>51.700290000000003</c:v>
                      </c:pt>
                      <c:pt idx="518">
                        <c:v>51.800290000000004</c:v>
                      </c:pt>
                      <c:pt idx="519">
                        <c:v>51.900290000000005</c:v>
                      </c:pt>
                      <c:pt idx="520">
                        <c:v>52.000290000000007</c:v>
                      </c:pt>
                      <c:pt idx="521">
                        <c:v>52.100300000000004</c:v>
                      </c:pt>
                      <c:pt idx="522">
                        <c:v>52.200299999999999</c:v>
                      </c:pt>
                      <c:pt idx="523">
                        <c:v>52.3003</c:v>
                      </c:pt>
                      <c:pt idx="524">
                        <c:v>52.400300000000009</c:v>
                      </c:pt>
                      <c:pt idx="525">
                        <c:v>52.500310000000006</c:v>
                      </c:pt>
                      <c:pt idx="526">
                        <c:v>52.600310000000007</c:v>
                      </c:pt>
                      <c:pt idx="527">
                        <c:v>52.700310000000002</c:v>
                      </c:pt>
                      <c:pt idx="528">
                        <c:v>52.800309999999996</c:v>
                      </c:pt>
                      <c:pt idx="529">
                        <c:v>52.900310000000005</c:v>
                      </c:pt>
                      <c:pt idx="530">
                        <c:v>53.000320000000002</c:v>
                      </c:pt>
                      <c:pt idx="531">
                        <c:v>53.100320000000004</c:v>
                      </c:pt>
                      <c:pt idx="532">
                        <c:v>53.200320000000005</c:v>
                      </c:pt>
                      <c:pt idx="533">
                        <c:v>53.300319999999999</c:v>
                      </c:pt>
                      <c:pt idx="534">
                        <c:v>53.400329999999997</c:v>
                      </c:pt>
                      <c:pt idx="535">
                        <c:v>53.500330000000005</c:v>
                      </c:pt>
                      <c:pt idx="536">
                        <c:v>53.60033</c:v>
                      </c:pt>
                      <c:pt idx="537">
                        <c:v>53.700330000000001</c:v>
                      </c:pt>
                      <c:pt idx="538">
                        <c:v>53.800339999999998</c:v>
                      </c:pt>
                      <c:pt idx="539">
                        <c:v>53.900340000000007</c:v>
                      </c:pt>
                      <c:pt idx="540">
                        <c:v>54.000340000000008</c:v>
                      </c:pt>
                      <c:pt idx="541">
                        <c:v>54.100340000000003</c:v>
                      </c:pt>
                      <c:pt idx="542">
                        <c:v>54.200339999999997</c:v>
                      </c:pt>
                      <c:pt idx="543">
                        <c:v>54.300350000000002</c:v>
                      </c:pt>
                      <c:pt idx="544">
                        <c:v>54.400350000000003</c:v>
                      </c:pt>
                      <c:pt idx="545">
                        <c:v>54.500350000000005</c:v>
                      </c:pt>
                      <c:pt idx="546">
                        <c:v>54.600350000000006</c:v>
                      </c:pt>
                      <c:pt idx="547">
                        <c:v>54.700360000000003</c:v>
                      </c:pt>
                      <c:pt idx="548">
                        <c:v>54.800359999999998</c:v>
                      </c:pt>
                      <c:pt idx="549">
                        <c:v>54.900360000000006</c:v>
                      </c:pt>
                      <c:pt idx="550">
                        <c:v>55.000360000000001</c:v>
                      </c:pt>
                      <c:pt idx="551">
                        <c:v>55.100360000000002</c:v>
                      </c:pt>
                      <c:pt idx="552">
                        <c:v>55.200369999999999</c:v>
                      </c:pt>
                      <c:pt idx="553">
                        <c:v>55.300370000000001</c:v>
                      </c:pt>
                      <c:pt idx="554">
                        <c:v>55.400370000000009</c:v>
                      </c:pt>
                      <c:pt idx="555">
                        <c:v>55.500370000000004</c:v>
                      </c:pt>
                      <c:pt idx="556">
                        <c:v>55.600380000000001</c:v>
                      </c:pt>
                      <c:pt idx="557">
                        <c:v>55.700380000000003</c:v>
                      </c:pt>
                      <c:pt idx="558">
                        <c:v>55.800379999999997</c:v>
                      </c:pt>
                      <c:pt idx="559">
                        <c:v>55.900380000000006</c:v>
                      </c:pt>
                      <c:pt idx="560">
                        <c:v>56.000390000000003</c:v>
                      </c:pt>
                      <c:pt idx="561">
                        <c:v>56.100390000000004</c:v>
                      </c:pt>
                      <c:pt idx="562">
                        <c:v>56.200389999999999</c:v>
                      </c:pt>
                      <c:pt idx="563">
                        <c:v>56.300390000000007</c:v>
                      </c:pt>
                      <c:pt idx="564">
                        <c:v>56.400390000000002</c:v>
                      </c:pt>
                      <c:pt idx="565">
                        <c:v>56.500400000000006</c:v>
                      </c:pt>
                      <c:pt idx="566">
                        <c:v>56.6004</c:v>
                      </c:pt>
                      <c:pt idx="567">
                        <c:v>56.700400000000002</c:v>
                      </c:pt>
                      <c:pt idx="568">
                        <c:v>56.80040000000001</c:v>
                      </c:pt>
                      <c:pt idx="569">
                        <c:v>56.900410000000008</c:v>
                      </c:pt>
                      <c:pt idx="570">
                        <c:v>57.000410000000002</c:v>
                      </c:pt>
                      <c:pt idx="571">
                        <c:v>57.100410000000004</c:v>
                      </c:pt>
                      <c:pt idx="572">
                        <c:v>57.200409999999998</c:v>
                      </c:pt>
                      <c:pt idx="573">
                        <c:v>57.300420000000003</c:v>
                      </c:pt>
                      <c:pt idx="574">
                        <c:v>57.400420000000004</c:v>
                      </c:pt>
                      <c:pt idx="575">
                        <c:v>57.500420000000005</c:v>
                      </c:pt>
                      <c:pt idx="576">
                        <c:v>57.60042</c:v>
                      </c:pt>
                      <c:pt idx="577">
                        <c:v>57.700420000000001</c:v>
                      </c:pt>
                      <c:pt idx="578">
                        <c:v>57.800429999999999</c:v>
                      </c:pt>
                      <c:pt idx="579">
                        <c:v>57.900430000000007</c:v>
                      </c:pt>
                      <c:pt idx="580">
                        <c:v>58.000430000000001</c:v>
                      </c:pt>
                      <c:pt idx="581">
                        <c:v>58.100430000000003</c:v>
                      </c:pt>
                      <c:pt idx="582">
                        <c:v>58.20044</c:v>
                      </c:pt>
                      <c:pt idx="583">
                        <c:v>58.300440000000009</c:v>
                      </c:pt>
                      <c:pt idx="584">
                        <c:v>58.400440000000003</c:v>
                      </c:pt>
                      <c:pt idx="585">
                        <c:v>58.500440000000005</c:v>
                      </c:pt>
                      <c:pt idx="586">
                        <c:v>58.600439999999999</c:v>
                      </c:pt>
                      <c:pt idx="587">
                        <c:v>58.700450000000004</c:v>
                      </c:pt>
                      <c:pt idx="588">
                        <c:v>58.800450000000005</c:v>
                      </c:pt>
                      <c:pt idx="589">
                        <c:v>58.900450000000006</c:v>
                      </c:pt>
                      <c:pt idx="590">
                        <c:v>59.000450000000001</c:v>
                      </c:pt>
                      <c:pt idx="591">
                        <c:v>59.100459999999998</c:v>
                      </c:pt>
                      <c:pt idx="592">
                        <c:v>59.20046</c:v>
                      </c:pt>
                      <c:pt idx="593">
                        <c:v>59.300460000000008</c:v>
                      </c:pt>
                      <c:pt idx="594">
                        <c:v>59.400460000000002</c:v>
                      </c:pt>
                      <c:pt idx="595">
                        <c:v>59.500470000000007</c:v>
                      </c:pt>
                      <c:pt idx="596">
                        <c:v>59.600470000000001</c:v>
                      </c:pt>
                      <c:pt idx="597">
                        <c:v>59.700469999999996</c:v>
                      </c:pt>
                      <c:pt idx="598">
                        <c:v>59.800470000000004</c:v>
                      </c:pt>
                      <c:pt idx="599">
                        <c:v>59.900470000000006</c:v>
                      </c:pt>
                      <c:pt idx="600">
                        <c:v>60.000480000000003</c:v>
                      </c:pt>
                      <c:pt idx="601">
                        <c:v>60.100480000000005</c:v>
                      </c:pt>
                      <c:pt idx="602">
                        <c:v>60.200479999999999</c:v>
                      </c:pt>
                      <c:pt idx="603">
                        <c:v>60.300480000000007</c:v>
                      </c:pt>
                      <c:pt idx="604">
                        <c:v>60.400490000000005</c:v>
                      </c:pt>
                      <c:pt idx="605">
                        <c:v>60.500489999999999</c:v>
                      </c:pt>
                      <c:pt idx="606">
                        <c:v>60.600490000000001</c:v>
                      </c:pt>
                      <c:pt idx="607">
                        <c:v>60.700490000000002</c:v>
                      </c:pt>
                      <c:pt idx="608">
                        <c:v>60.800500000000007</c:v>
                      </c:pt>
                      <c:pt idx="609">
                        <c:v>60.900500000000008</c:v>
                      </c:pt>
                      <c:pt idx="610">
                        <c:v>61.000500000000002</c:v>
                      </c:pt>
                      <c:pt idx="611">
                        <c:v>61.100499999999997</c:v>
                      </c:pt>
                      <c:pt idx="612">
                        <c:v>61.200500000000005</c:v>
                      </c:pt>
                      <c:pt idx="613">
                        <c:v>61.300510000000003</c:v>
                      </c:pt>
                      <c:pt idx="614">
                        <c:v>61.400510000000004</c:v>
                      </c:pt>
                      <c:pt idx="615">
                        <c:v>61.500510000000006</c:v>
                      </c:pt>
                      <c:pt idx="616">
                        <c:v>61.60051</c:v>
                      </c:pt>
                      <c:pt idx="617">
                        <c:v>61.700519999999997</c:v>
                      </c:pt>
                      <c:pt idx="618">
                        <c:v>61.800520000000006</c:v>
                      </c:pt>
                      <c:pt idx="619">
                        <c:v>61.90052</c:v>
                      </c:pt>
                      <c:pt idx="620">
                        <c:v>62.000520000000009</c:v>
                      </c:pt>
                      <c:pt idx="621">
                        <c:v>62.100530000000006</c:v>
                      </c:pt>
                      <c:pt idx="622">
                        <c:v>62.200530000000001</c:v>
                      </c:pt>
                      <c:pt idx="623">
                        <c:v>62.300530000000009</c:v>
                      </c:pt>
                      <c:pt idx="624">
                        <c:v>62.400530000000003</c:v>
                      </c:pt>
                      <c:pt idx="625">
                        <c:v>62.500529999999998</c:v>
                      </c:pt>
                      <c:pt idx="626">
                        <c:v>62.600539999999995</c:v>
                      </c:pt>
                      <c:pt idx="627">
                        <c:v>62.700540000000004</c:v>
                      </c:pt>
                      <c:pt idx="628">
                        <c:v>62.800539999999998</c:v>
                      </c:pt>
                      <c:pt idx="629">
                        <c:v>62.900540000000007</c:v>
                      </c:pt>
                      <c:pt idx="630">
                        <c:v>63.000550000000004</c:v>
                      </c:pt>
                      <c:pt idx="631">
                        <c:v>63.100549999999998</c:v>
                      </c:pt>
                      <c:pt idx="632">
                        <c:v>63.200550000000007</c:v>
                      </c:pt>
                      <c:pt idx="633">
                        <c:v>63.300550000000001</c:v>
                      </c:pt>
                      <c:pt idx="634">
                        <c:v>63.400549999999996</c:v>
                      </c:pt>
                      <c:pt idx="635">
                        <c:v>63.500560000000007</c:v>
                      </c:pt>
                      <c:pt idx="636">
                        <c:v>63.600560000000002</c:v>
                      </c:pt>
                      <c:pt idx="637">
                        <c:v>63.70056000000001</c:v>
                      </c:pt>
                      <c:pt idx="638">
                        <c:v>63.800560000000004</c:v>
                      </c:pt>
                      <c:pt idx="639">
                        <c:v>63.900570000000002</c:v>
                      </c:pt>
                      <c:pt idx="640">
                        <c:v>64.000569999999996</c:v>
                      </c:pt>
                      <c:pt idx="641">
                        <c:v>64.100570000000005</c:v>
                      </c:pt>
                      <c:pt idx="642">
                        <c:v>64.200570000000013</c:v>
                      </c:pt>
                      <c:pt idx="643">
                        <c:v>64.300580000000011</c:v>
                      </c:pt>
                      <c:pt idx="644">
                        <c:v>64.400580000000005</c:v>
                      </c:pt>
                      <c:pt idx="645">
                        <c:v>64.500579999999999</c:v>
                      </c:pt>
                      <c:pt idx="646">
                        <c:v>64.600579999999994</c:v>
                      </c:pt>
                      <c:pt idx="647">
                        <c:v>64.700580000000002</c:v>
                      </c:pt>
                      <c:pt idx="648">
                        <c:v>64.80059</c:v>
                      </c:pt>
                      <c:pt idx="649">
                        <c:v>64.900590000000008</c:v>
                      </c:pt>
                      <c:pt idx="650">
                        <c:v>65.000590000000003</c:v>
                      </c:pt>
                      <c:pt idx="651">
                        <c:v>65.100589999999997</c:v>
                      </c:pt>
                      <c:pt idx="652">
                        <c:v>65.200600000000009</c:v>
                      </c:pt>
                      <c:pt idx="653">
                        <c:v>65.300600000000003</c:v>
                      </c:pt>
                      <c:pt idx="654">
                        <c:v>65.400599999999997</c:v>
                      </c:pt>
                      <c:pt idx="655">
                        <c:v>65.500600000000006</c:v>
                      </c:pt>
                      <c:pt idx="656">
                        <c:v>65.600610000000003</c:v>
                      </c:pt>
                      <c:pt idx="657">
                        <c:v>65.700610000000012</c:v>
                      </c:pt>
                      <c:pt idx="658">
                        <c:v>65.800610000000006</c:v>
                      </c:pt>
                      <c:pt idx="659">
                        <c:v>65.90061</c:v>
                      </c:pt>
                      <c:pt idx="660">
                        <c:v>66.000609999999995</c:v>
                      </c:pt>
                      <c:pt idx="661">
                        <c:v>66.100620000000006</c:v>
                      </c:pt>
                      <c:pt idx="662">
                        <c:v>66.200620000000001</c:v>
                      </c:pt>
                      <c:pt idx="663">
                        <c:v>66.300620000000009</c:v>
                      </c:pt>
                      <c:pt idx="664">
                        <c:v>66.400620000000004</c:v>
                      </c:pt>
                      <c:pt idx="665">
                        <c:v>66.500630000000001</c:v>
                      </c:pt>
                      <c:pt idx="666">
                        <c:v>66.600629999999995</c:v>
                      </c:pt>
                      <c:pt idx="667">
                        <c:v>66.700630000000004</c:v>
                      </c:pt>
                      <c:pt idx="668">
                        <c:v>66.800629999999998</c:v>
                      </c:pt>
                      <c:pt idx="669">
                        <c:v>66.900630000000007</c:v>
                      </c:pt>
                      <c:pt idx="670">
                        <c:v>67.000640000000004</c:v>
                      </c:pt>
                      <c:pt idx="671">
                        <c:v>67.100639999999999</c:v>
                      </c:pt>
                      <c:pt idx="672">
                        <c:v>67.200640000000007</c:v>
                      </c:pt>
                      <c:pt idx="673">
                        <c:v>67.300640000000001</c:v>
                      </c:pt>
                      <c:pt idx="674">
                        <c:v>67.400649999999999</c:v>
                      </c:pt>
                      <c:pt idx="675">
                        <c:v>67.500649999999993</c:v>
                      </c:pt>
                      <c:pt idx="676">
                        <c:v>67.600650000000002</c:v>
                      </c:pt>
                      <c:pt idx="677">
                        <c:v>67.70065000000001</c:v>
                      </c:pt>
                      <c:pt idx="678">
                        <c:v>67.800660000000008</c:v>
                      </c:pt>
                      <c:pt idx="679">
                        <c:v>67.900660000000002</c:v>
                      </c:pt>
                      <c:pt idx="680">
                        <c:v>68.000659999999996</c:v>
                      </c:pt>
                      <c:pt idx="681">
                        <c:v>68.100660000000005</c:v>
                      </c:pt>
                      <c:pt idx="682">
                        <c:v>68.200659999999999</c:v>
                      </c:pt>
                      <c:pt idx="683">
                        <c:v>68.300670000000011</c:v>
                      </c:pt>
                      <c:pt idx="684">
                        <c:v>68.400670000000005</c:v>
                      </c:pt>
                      <c:pt idx="685">
                        <c:v>68.50067</c:v>
                      </c:pt>
                      <c:pt idx="686">
                        <c:v>68.600670000000008</c:v>
                      </c:pt>
                      <c:pt idx="687">
                        <c:v>68.700680000000006</c:v>
                      </c:pt>
                      <c:pt idx="688">
                        <c:v>68.80068</c:v>
                      </c:pt>
                      <c:pt idx="689">
                        <c:v>68.900680000000008</c:v>
                      </c:pt>
                      <c:pt idx="690">
                        <c:v>69.000680000000003</c:v>
                      </c:pt>
                      <c:pt idx="691">
                        <c:v>69.10069</c:v>
                      </c:pt>
                      <c:pt idx="692">
                        <c:v>69.200690000000009</c:v>
                      </c:pt>
                      <c:pt idx="693">
                        <c:v>69.300690000000003</c:v>
                      </c:pt>
                      <c:pt idx="694">
                        <c:v>69.400689999999997</c:v>
                      </c:pt>
                      <c:pt idx="695">
                        <c:v>69.500690000000006</c:v>
                      </c:pt>
                      <c:pt idx="696">
                        <c:v>69.600700000000003</c:v>
                      </c:pt>
                      <c:pt idx="697">
                        <c:v>69.700699999999998</c:v>
                      </c:pt>
                      <c:pt idx="698">
                        <c:v>69.800700000000006</c:v>
                      </c:pt>
                      <c:pt idx="699">
                        <c:v>69.900700000000001</c:v>
                      </c:pt>
                      <c:pt idx="700">
                        <c:v>70.000709999999998</c:v>
                      </c:pt>
                      <c:pt idx="701">
                        <c:v>70.100710000000007</c:v>
                      </c:pt>
                      <c:pt idx="702">
                        <c:v>70.200710000000001</c:v>
                      </c:pt>
                      <c:pt idx="703">
                        <c:v>70.300709999999995</c:v>
                      </c:pt>
                      <c:pt idx="704">
                        <c:v>70.400720000000007</c:v>
                      </c:pt>
                      <c:pt idx="705">
                        <c:v>70.500720000000001</c:v>
                      </c:pt>
                      <c:pt idx="706">
                        <c:v>70.60072000000001</c:v>
                      </c:pt>
                      <c:pt idx="707">
                        <c:v>70.700720000000004</c:v>
                      </c:pt>
                      <c:pt idx="708">
                        <c:v>70.800719999999998</c:v>
                      </c:pt>
                      <c:pt idx="709">
                        <c:v>70.900729999999996</c:v>
                      </c:pt>
                      <c:pt idx="710">
                        <c:v>71.000730000000004</c:v>
                      </c:pt>
                      <c:pt idx="711">
                        <c:v>71.100730000000013</c:v>
                      </c:pt>
                      <c:pt idx="712">
                        <c:v>71.200730000000007</c:v>
                      </c:pt>
                      <c:pt idx="713">
                        <c:v>71.300740000000005</c:v>
                      </c:pt>
                      <c:pt idx="714">
                        <c:v>71.400739999999999</c:v>
                      </c:pt>
                      <c:pt idx="715">
                        <c:v>71.500739999999993</c:v>
                      </c:pt>
                      <c:pt idx="716">
                        <c:v>71.600740000000002</c:v>
                      </c:pt>
                      <c:pt idx="717">
                        <c:v>71.70074000000001</c:v>
                      </c:pt>
                      <c:pt idx="718">
                        <c:v>71.800750000000008</c:v>
                      </c:pt>
                      <c:pt idx="719">
                        <c:v>71.900750000000002</c:v>
                      </c:pt>
                      <c:pt idx="720">
                        <c:v>72.000750000000011</c:v>
                      </c:pt>
                      <c:pt idx="721">
                        <c:v>72.100750000000005</c:v>
                      </c:pt>
                      <c:pt idx="722">
                        <c:v>72.200760000000002</c:v>
                      </c:pt>
                      <c:pt idx="723">
                        <c:v>72.300759999999997</c:v>
                      </c:pt>
                      <c:pt idx="724">
                        <c:v>72.400760000000005</c:v>
                      </c:pt>
                      <c:pt idx="725">
                        <c:v>72.50076</c:v>
                      </c:pt>
                      <c:pt idx="726">
                        <c:v>72.600770000000011</c:v>
                      </c:pt>
                      <c:pt idx="727">
                        <c:v>72.700770000000006</c:v>
                      </c:pt>
                      <c:pt idx="728">
                        <c:v>72.80077</c:v>
                      </c:pt>
                      <c:pt idx="729">
                        <c:v>72.900769999999994</c:v>
                      </c:pt>
                      <c:pt idx="730">
                        <c:v>73.000770000000003</c:v>
                      </c:pt>
                      <c:pt idx="731">
                        <c:v>73.10078</c:v>
                      </c:pt>
                      <c:pt idx="732">
                        <c:v>73.200780000000009</c:v>
                      </c:pt>
                      <c:pt idx="733">
                        <c:v>73.300780000000003</c:v>
                      </c:pt>
                      <c:pt idx="734">
                        <c:v>73.400779999999997</c:v>
                      </c:pt>
                      <c:pt idx="735">
                        <c:v>73.500789999999995</c:v>
                      </c:pt>
                      <c:pt idx="736">
                        <c:v>73.600790000000003</c:v>
                      </c:pt>
                      <c:pt idx="737">
                        <c:v>73.700789999999998</c:v>
                      </c:pt>
                      <c:pt idx="738">
                        <c:v>73.800790000000006</c:v>
                      </c:pt>
                      <c:pt idx="739">
                        <c:v>73.900800000000004</c:v>
                      </c:pt>
                      <c:pt idx="740">
                        <c:v>74.000800000000012</c:v>
                      </c:pt>
                      <c:pt idx="741">
                        <c:v>74.100800000000007</c:v>
                      </c:pt>
                      <c:pt idx="742">
                        <c:v>74.200800000000001</c:v>
                      </c:pt>
                      <c:pt idx="743">
                        <c:v>74.300799999999995</c:v>
                      </c:pt>
                      <c:pt idx="744">
                        <c:v>74.400809999999993</c:v>
                      </c:pt>
                      <c:pt idx="745">
                        <c:v>74.500810000000001</c:v>
                      </c:pt>
                      <c:pt idx="746">
                        <c:v>74.60081000000001</c:v>
                      </c:pt>
                      <c:pt idx="747">
                        <c:v>74.700810000000004</c:v>
                      </c:pt>
                      <c:pt idx="748">
                        <c:v>74.800820000000002</c:v>
                      </c:pt>
                      <c:pt idx="749">
                        <c:v>74.900819999999996</c:v>
                      </c:pt>
                      <c:pt idx="750">
                        <c:v>75.000820000000004</c:v>
                      </c:pt>
                      <c:pt idx="751">
                        <c:v>75.100819999999999</c:v>
                      </c:pt>
                      <c:pt idx="752">
                        <c:v>75.200820000000007</c:v>
                      </c:pt>
                      <c:pt idx="753">
                        <c:v>75.300830000000005</c:v>
                      </c:pt>
                      <c:pt idx="754">
                        <c:v>75.400829999999999</c:v>
                      </c:pt>
                      <c:pt idx="755">
                        <c:v>75.500830000000008</c:v>
                      </c:pt>
                      <c:pt idx="756">
                        <c:v>75.600830000000002</c:v>
                      </c:pt>
                      <c:pt idx="757">
                        <c:v>75.700839999999999</c:v>
                      </c:pt>
                      <c:pt idx="758">
                        <c:v>75.800840000000008</c:v>
                      </c:pt>
                      <c:pt idx="759">
                        <c:v>75.900840000000002</c:v>
                      </c:pt>
                      <c:pt idx="760">
                        <c:v>76.000840000000011</c:v>
                      </c:pt>
                      <c:pt idx="761">
                        <c:v>76.100850000000008</c:v>
                      </c:pt>
                      <c:pt idx="762">
                        <c:v>76.200850000000003</c:v>
                      </c:pt>
                      <c:pt idx="763">
                        <c:v>76.300849999999997</c:v>
                      </c:pt>
                      <c:pt idx="764">
                        <c:v>76.400850000000005</c:v>
                      </c:pt>
                      <c:pt idx="765">
                        <c:v>76.50085</c:v>
                      </c:pt>
                      <c:pt idx="766">
                        <c:v>76.600859999999997</c:v>
                      </c:pt>
                      <c:pt idx="767">
                        <c:v>76.700860000000006</c:v>
                      </c:pt>
                      <c:pt idx="768">
                        <c:v>76.80086</c:v>
                      </c:pt>
                      <c:pt idx="769">
                        <c:v>76.900860000000009</c:v>
                      </c:pt>
                      <c:pt idx="770">
                        <c:v>77.000870000000006</c:v>
                      </c:pt>
                      <c:pt idx="771">
                        <c:v>77.10087</c:v>
                      </c:pt>
                      <c:pt idx="772">
                        <c:v>77.200869999999995</c:v>
                      </c:pt>
                      <c:pt idx="773">
                        <c:v>77.300870000000003</c:v>
                      </c:pt>
                      <c:pt idx="774">
                        <c:v>77.400880000000001</c:v>
                      </c:pt>
                      <c:pt idx="775">
                        <c:v>77.500880000000009</c:v>
                      </c:pt>
                      <c:pt idx="776">
                        <c:v>77.600880000000004</c:v>
                      </c:pt>
                      <c:pt idx="777">
                        <c:v>77.700879999999998</c:v>
                      </c:pt>
                      <c:pt idx="778">
                        <c:v>77.800879999999992</c:v>
                      </c:pt>
                      <c:pt idx="779">
                        <c:v>77.900880000000001</c:v>
                      </c:pt>
                      <c:pt idx="780">
                        <c:v>78.000879999999995</c:v>
                      </c:pt>
                      <c:pt idx="781">
                        <c:v>78.100890000000007</c:v>
                      </c:pt>
                      <c:pt idx="782">
                        <c:v>78.200890000000001</c:v>
                      </c:pt>
                      <c:pt idx="783">
                        <c:v>78.300889999999995</c:v>
                      </c:pt>
                      <c:pt idx="784">
                        <c:v>78.40088999999999</c:v>
                      </c:pt>
                      <c:pt idx="785">
                        <c:v>78.500900000000001</c:v>
                      </c:pt>
                      <c:pt idx="786">
                        <c:v>78.60090000000001</c:v>
                      </c:pt>
                      <c:pt idx="787">
                        <c:v>78.700900000000004</c:v>
                      </c:pt>
                      <c:pt idx="788">
                        <c:v>78.800899999999999</c:v>
                      </c:pt>
                      <c:pt idx="789">
                        <c:v>78.900899999999993</c:v>
                      </c:pt>
                      <c:pt idx="790">
                        <c:v>79.000910000000005</c:v>
                      </c:pt>
                      <c:pt idx="791">
                        <c:v>79.100909999999999</c:v>
                      </c:pt>
                      <c:pt idx="792">
                        <c:v>79.200910000000007</c:v>
                      </c:pt>
                      <c:pt idx="793">
                        <c:v>79.300910000000002</c:v>
                      </c:pt>
                      <c:pt idx="794">
                        <c:v>79.400919999999999</c:v>
                      </c:pt>
                      <c:pt idx="795">
                        <c:v>79.500920000000008</c:v>
                      </c:pt>
                      <c:pt idx="796">
                        <c:v>79.600920000000002</c:v>
                      </c:pt>
                      <c:pt idx="797">
                        <c:v>79.700919999999996</c:v>
                      </c:pt>
                      <c:pt idx="798">
                        <c:v>79.800930000000008</c:v>
                      </c:pt>
                      <c:pt idx="799">
                        <c:v>79.900930000000002</c:v>
                      </c:pt>
                      <c:pt idx="800">
                        <c:v>80.000929999999997</c:v>
                      </c:pt>
                      <c:pt idx="801">
                        <c:v>80.100930000000005</c:v>
                      </c:pt>
                      <c:pt idx="802">
                        <c:v>80.20093</c:v>
                      </c:pt>
                      <c:pt idx="803">
                        <c:v>80.300940000000011</c:v>
                      </c:pt>
                      <c:pt idx="804">
                        <c:v>80.400940000000006</c:v>
                      </c:pt>
                      <c:pt idx="805">
                        <c:v>80.50094</c:v>
                      </c:pt>
                      <c:pt idx="806">
                        <c:v>80.600939999999994</c:v>
                      </c:pt>
                      <c:pt idx="807">
                        <c:v>80.700950000000006</c:v>
                      </c:pt>
                      <c:pt idx="808">
                        <c:v>80.800950000000014</c:v>
                      </c:pt>
                      <c:pt idx="809">
                        <c:v>80.900950000000009</c:v>
                      </c:pt>
                      <c:pt idx="810">
                        <c:v>81.000950000000003</c:v>
                      </c:pt>
                      <c:pt idx="811">
                        <c:v>81.100960000000015</c:v>
                      </c:pt>
                      <c:pt idx="812">
                        <c:v>81.200960000000009</c:v>
                      </c:pt>
                      <c:pt idx="813">
                        <c:v>81.300960000000003</c:v>
                      </c:pt>
                      <c:pt idx="814">
                        <c:v>81.400960000000012</c:v>
                      </c:pt>
                      <c:pt idx="815">
                        <c:v>81.500960000000006</c:v>
                      </c:pt>
                      <c:pt idx="816">
                        <c:v>81.600970000000004</c:v>
                      </c:pt>
                      <c:pt idx="817">
                        <c:v>81.700970000000012</c:v>
                      </c:pt>
                      <c:pt idx="818">
                        <c:v>81.800970000000007</c:v>
                      </c:pt>
                      <c:pt idx="819">
                        <c:v>81.900970000000001</c:v>
                      </c:pt>
                      <c:pt idx="820">
                        <c:v>82.000979999999998</c:v>
                      </c:pt>
                      <c:pt idx="821">
                        <c:v>82.100980000000007</c:v>
                      </c:pt>
                      <c:pt idx="822">
                        <c:v>82.200980000000001</c:v>
                      </c:pt>
                      <c:pt idx="823">
                        <c:v>82.30098000000001</c:v>
                      </c:pt>
                      <c:pt idx="824">
                        <c:v>82.400980000000004</c:v>
                      </c:pt>
                      <c:pt idx="825">
                        <c:v>82.500989999999987</c:v>
                      </c:pt>
                      <c:pt idx="826">
                        <c:v>82.60099000000001</c:v>
                      </c:pt>
                      <c:pt idx="827">
                        <c:v>82.700990000000004</c:v>
                      </c:pt>
                      <c:pt idx="828">
                        <c:v>82.800989999999999</c:v>
                      </c:pt>
                      <c:pt idx="829">
                        <c:v>82.900999999999996</c:v>
                      </c:pt>
                      <c:pt idx="830">
                        <c:v>83.000999999999991</c:v>
                      </c:pt>
                      <c:pt idx="831">
                        <c:v>83.101000000000013</c:v>
                      </c:pt>
                      <c:pt idx="832">
                        <c:v>83.201000000000008</c:v>
                      </c:pt>
                      <c:pt idx="833">
                        <c:v>83.301010000000005</c:v>
                      </c:pt>
                      <c:pt idx="834">
                        <c:v>83.401009999999999</c:v>
                      </c:pt>
                      <c:pt idx="835">
                        <c:v>83.501010000000008</c:v>
                      </c:pt>
                      <c:pt idx="836">
                        <c:v>83.601010000000016</c:v>
                      </c:pt>
                      <c:pt idx="837">
                        <c:v>83.701010000000011</c:v>
                      </c:pt>
                      <c:pt idx="838">
                        <c:v>83.801019999999994</c:v>
                      </c:pt>
                      <c:pt idx="839">
                        <c:v>83.901020000000003</c:v>
                      </c:pt>
                      <c:pt idx="840">
                        <c:v>84.001020000000011</c:v>
                      </c:pt>
                      <c:pt idx="841">
                        <c:v>84.101020000000005</c:v>
                      </c:pt>
                      <c:pt idx="842">
                        <c:v>84.201030000000003</c:v>
                      </c:pt>
                      <c:pt idx="843">
                        <c:v>84.301029999999997</c:v>
                      </c:pt>
                      <c:pt idx="844">
                        <c:v>84.401029999999992</c:v>
                      </c:pt>
                      <c:pt idx="845">
                        <c:v>84.501030000000014</c:v>
                      </c:pt>
                      <c:pt idx="846">
                        <c:v>84.601039999999998</c:v>
                      </c:pt>
                      <c:pt idx="847">
                        <c:v>84.701039999999992</c:v>
                      </c:pt>
                      <c:pt idx="848">
                        <c:v>84.80104</c:v>
                      </c:pt>
                      <c:pt idx="849">
                        <c:v>84.901039999999995</c:v>
                      </c:pt>
                      <c:pt idx="850">
                        <c:v>85.001040000000003</c:v>
                      </c:pt>
                      <c:pt idx="851">
                        <c:v>85.101050000000001</c:v>
                      </c:pt>
                      <c:pt idx="852">
                        <c:v>85.201049999999995</c:v>
                      </c:pt>
                      <c:pt idx="853">
                        <c:v>85.301049999999989</c:v>
                      </c:pt>
                      <c:pt idx="854">
                        <c:v>85.401049999999998</c:v>
                      </c:pt>
                      <c:pt idx="855">
                        <c:v>85.50106000000001</c:v>
                      </c:pt>
                      <c:pt idx="856">
                        <c:v>85.601060000000004</c:v>
                      </c:pt>
                      <c:pt idx="857">
                        <c:v>85.701059999999998</c:v>
                      </c:pt>
                      <c:pt idx="858">
                        <c:v>85.801059999999993</c:v>
                      </c:pt>
                      <c:pt idx="859">
                        <c:v>85.901070000000004</c:v>
                      </c:pt>
                      <c:pt idx="860">
                        <c:v>86.001069999999999</c:v>
                      </c:pt>
                      <c:pt idx="861">
                        <c:v>86.101070000000007</c:v>
                      </c:pt>
                      <c:pt idx="862">
                        <c:v>86.201070000000001</c:v>
                      </c:pt>
                      <c:pt idx="863">
                        <c:v>86.301069999999996</c:v>
                      </c:pt>
                      <c:pt idx="864">
                        <c:v>86.401080000000007</c:v>
                      </c:pt>
                      <c:pt idx="865">
                        <c:v>86.501080000000002</c:v>
                      </c:pt>
                      <c:pt idx="866">
                        <c:v>86.601079999999996</c:v>
                      </c:pt>
                      <c:pt idx="867">
                        <c:v>86.701080000000005</c:v>
                      </c:pt>
                      <c:pt idx="868">
                        <c:v>86.801090000000002</c:v>
                      </c:pt>
                      <c:pt idx="869">
                        <c:v>86.901089999999996</c:v>
                      </c:pt>
                      <c:pt idx="870">
                        <c:v>87.001090000000005</c:v>
                      </c:pt>
                      <c:pt idx="871">
                        <c:v>87.101089999999999</c:v>
                      </c:pt>
                      <c:pt idx="872">
                        <c:v>87.201089999999994</c:v>
                      </c:pt>
                      <c:pt idx="873">
                        <c:v>87.301100000000005</c:v>
                      </c:pt>
                      <c:pt idx="874">
                        <c:v>87.4011</c:v>
                      </c:pt>
                      <c:pt idx="875">
                        <c:v>87.501099999999994</c:v>
                      </c:pt>
                      <c:pt idx="876">
                        <c:v>87.601100000000002</c:v>
                      </c:pt>
                      <c:pt idx="877">
                        <c:v>87.701110000000014</c:v>
                      </c:pt>
                      <c:pt idx="878">
                        <c:v>87.801110000000008</c:v>
                      </c:pt>
                      <c:pt idx="879">
                        <c:v>87.901110000000003</c:v>
                      </c:pt>
                      <c:pt idx="880">
                        <c:v>88.001109999999997</c:v>
                      </c:pt>
                      <c:pt idx="881">
                        <c:v>88.101120000000009</c:v>
                      </c:pt>
                      <c:pt idx="882">
                        <c:v>88.201120000000003</c:v>
                      </c:pt>
                      <c:pt idx="883">
                        <c:v>88.301120000000012</c:v>
                      </c:pt>
                      <c:pt idx="884">
                        <c:v>88.401120000000006</c:v>
                      </c:pt>
                      <c:pt idx="885">
                        <c:v>88.50112</c:v>
                      </c:pt>
                      <c:pt idx="886">
                        <c:v>88.601130000000012</c:v>
                      </c:pt>
                      <c:pt idx="887">
                        <c:v>88.701130000000006</c:v>
                      </c:pt>
                      <c:pt idx="888">
                        <c:v>88.801130000000001</c:v>
                      </c:pt>
                      <c:pt idx="889">
                        <c:v>88.901130000000009</c:v>
                      </c:pt>
                      <c:pt idx="890">
                        <c:v>89.001140000000007</c:v>
                      </c:pt>
                      <c:pt idx="891">
                        <c:v>89.101140000000001</c:v>
                      </c:pt>
                      <c:pt idx="892">
                        <c:v>89.201140000000009</c:v>
                      </c:pt>
                      <c:pt idx="893">
                        <c:v>89.301140000000004</c:v>
                      </c:pt>
                      <c:pt idx="894">
                        <c:v>89.401149999999987</c:v>
                      </c:pt>
                      <c:pt idx="895">
                        <c:v>89.50115000000001</c:v>
                      </c:pt>
                      <c:pt idx="896">
                        <c:v>89.601150000000004</c:v>
                      </c:pt>
                      <c:pt idx="897">
                        <c:v>89.701149999999998</c:v>
                      </c:pt>
                      <c:pt idx="898">
                        <c:v>89.801150000000007</c:v>
                      </c:pt>
                      <c:pt idx="899">
                        <c:v>89.901160000000019</c:v>
                      </c:pt>
                      <c:pt idx="900">
                        <c:v>90.001160000000013</c:v>
                      </c:pt>
                      <c:pt idx="901">
                        <c:v>90.101160000000007</c:v>
                      </c:pt>
                      <c:pt idx="902">
                        <c:v>90.201160000000002</c:v>
                      </c:pt>
                      <c:pt idx="903">
                        <c:v>90.301169999999999</c:v>
                      </c:pt>
                      <c:pt idx="904">
                        <c:v>90.401170000000008</c:v>
                      </c:pt>
                      <c:pt idx="905">
                        <c:v>90.501170000000016</c:v>
                      </c:pt>
                      <c:pt idx="906">
                        <c:v>90.60117000000001</c:v>
                      </c:pt>
                      <c:pt idx="907">
                        <c:v>90.701170000000005</c:v>
                      </c:pt>
                      <c:pt idx="908">
                        <c:v>90.801180000000002</c:v>
                      </c:pt>
                      <c:pt idx="909">
                        <c:v>90.901180000000011</c:v>
                      </c:pt>
                      <c:pt idx="910">
                        <c:v>91.001180000000005</c:v>
                      </c:pt>
                      <c:pt idx="911">
                        <c:v>91.101180000000014</c:v>
                      </c:pt>
                      <c:pt idx="912">
                        <c:v>91.201189999999997</c:v>
                      </c:pt>
                      <c:pt idx="913">
                        <c:v>91.301189999999991</c:v>
                      </c:pt>
                      <c:pt idx="914">
                        <c:v>91.401190000000014</c:v>
                      </c:pt>
                      <c:pt idx="915">
                        <c:v>91.501190000000008</c:v>
                      </c:pt>
                      <c:pt idx="916">
                        <c:v>91.601199999999992</c:v>
                      </c:pt>
                      <c:pt idx="917">
                        <c:v>91.7012</c:v>
                      </c:pt>
                      <c:pt idx="918">
                        <c:v>91.801199999999994</c:v>
                      </c:pt>
                      <c:pt idx="919">
                        <c:v>91.901200000000003</c:v>
                      </c:pt>
                      <c:pt idx="920">
                        <c:v>92.001200000000011</c:v>
                      </c:pt>
                      <c:pt idx="921">
                        <c:v>92.101209999999995</c:v>
                      </c:pt>
                      <c:pt idx="922">
                        <c:v>92.201209999999989</c:v>
                      </c:pt>
                      <c:pt idx="923">
                        <c:v>92.301209999999998</c:v>
                      </c:pt>
                      <c:pt idx="924">
                        <c:v>92.401210000000006</c:v>
                      </c:pt>
                      <c:pt idx="925">
                        <c:v>92.501220000000004</c:v>
                      </c:pt>
                      <c:pt idx="926">
                        <c:v>92.601219999999998</c:v>
                      </c:pt>
                      <c:pt idx="927">
                        <c:v>92.701219999999992</c:v>
                      </c:pt>
                      <c:pt idx="928">
                        <c:v>92.801220000000015</c:v>
                      </c:pt>
                      <c:pt idx="929">
                        <c:v>92.901229999999998</c:v>
                      </c:pt>
                      <c:pt idx="930">
                        <c:v>93.001230000000007</c:v>
                      </c:pt>
                      <c:pt idx="931">
                        <c:v>93.101230000000001</c:v>
                      </c:pt>
                      <c:pt idx="932">
                        <c:v>93.201229999999995</c:v>
                      </c:pt>
                      <c:pt idx="933">
                        <c:v>93.301230000000018</c:v>
                      </c:pt>
                      <c:pt idx="934">
                        <c:v>93.401240000000001</c:v>
                      </c:pt>
                      <c:pt idx="935">
                        <c:v>93.501239999999996</c:v>
                      </c:pt>
                      <c:pt idx="936">
                        <c:v>93.601240000000004</c:v>
                      </c:pt>
                      <c:pt idx="937">
                        <c:v>93.701239999999999</c:v>
                      </c:pt>
                      <c:pt idx="938">
                        <c:v>93.801249999999996</c:v>
                      </c:pt>
                      <c:pt idx="939">
                        <c:v>93.901250000000005</c:v>
                      </c:pt>
                      <c:pt idx="940">
                        <c:v>94.001249999999999</c:v>
                      </c:pt>
                      <c:pt idx="941">
                        <c:v>94.101249999999993</c:v>
                      </c:pt>
                      <c:pt idx="942">
                        <c:v>94.201260000000005</c:v>
                      </c:pt>
                      <c:pt idx="943">
                        <c:v>94.301259999999999</c:v>
                      </c:pt>
                      <c:pt idx="944">
                        <c:v>94.401259999999994</c:v>
                      </c:pt>
                      <c:pt idx="945">
                        <c:v>94.501260000000002</c:v>
                      </c:pt>
                      <c:pt idx="946">
                        <c:v>94.601259999999996</c:v>
                      </c:pt>
                      <c:pt idx="947">
                        <c:v>94.701270000000008</c:v>
                      </c:pt>
                      <c:pt idx="948">
                        <c:v>94.801270000000002</c:v>
                      </c:pt>
                      <c:pt idx="949">
                        <c:v>94.901269999999997</c:v>
                      </c:pt>
                      <c:pt idx="950">
                        <c:v>95.001269999999991</c:v>
                      </c:pt>
                      <c:pt idx="951">
                        <c:v>95.101280000000003</c:v>
                      </c:pt>
                      <c:pt idx="952">
                        <c:v>95.201280000000011</c:v>
                      </c:pt>
                      <c:pt idx="953">
                        <c:v>95.301280000000006</c:v>
                      </c:pt>
                      <c:pt idx="954">
                        <c:v>95.40128</c:v>
                      </c:pt>
                      <c:pt idx="955">
                        <c:v>95.501279999999994</c:v>
                      </c:pt>
                      <c:pt idx="956">
                        <c:v>95.601290000000006</c:v>
                      </c:pt>
                      <c:pt idx="957">
                        <c:v>95.70129</c:v>
                      </c:pt>
                      <c:pt idx="958">
                        <c:v>95.801290000000009</c:v>
                      </c:pt>
                      <c:pt idx="959">
                        <c:v>95.901290000000003</c:v>
                      </c:pt>
                      <c:pt idx="960">
                        <c:v>96.001300000000001</c:v>
                      </c:pt>
                      <c:pt idx="961">
                        <c:v>96.101300000000009</c:v>
                      </c:pt>
                      <c:pt idx="962">
                        <c:v>96.201300000000003</c:v>
                      </c:pt>
                      <c:pt idx="963">
                        <c:v>96.301299999999998</c:v>
                      </c:pt>
                      <c:pt idx="964">
                        <c:v>96.401310000000009</c:v>
                      </c:pt>
                      <c:pt idx="965">
                        <c:v>96.501310000000004</c:v>
                      </c:pt>
                      <c:pt idx="966">
                        <c:v>96.601309999999998</c:v>
                      </c:pt>
                      <c:pt idx="967">
                        <c:v>96.701310000000007</c:v>
                      </c:pt>
                      <c:pt idx="968">
                        <c:v>96.801310000000001</c:v>
                      </c:pt>
                      <c:pt idx="969">
                        <c:v>96.901320000000013</c:v>
                      </c:pt>
                      <c:pt idx="970">
                        <c:v>97.001320000000007</c:v>
                      </c:pt>
                      <c:pt idx="971">
                        <c:v>97.101320000000001</c:v>
                      </c:pt>
                      <c:pt idx="972">
                        <c:v>97.201319999999996</c:v>
                      </c:pt>
                      <c:pt idx="973">
                        <c:v>97.301330000000007</c:v>
                      </c:pt>
                      <c:pt idx="974">
                        <c:v>97.401330000000016</c:v>
                      </c:pt>
                      <c:pt idx="975">
                        <c:v>97.50133000000001</c:v>
                      </c:pt>
                      <c:pt idx="976">
                        <c:v>97.601330000000004</c:v>
                      </c:pt>
                      <c:pt idx="977">
                        <c:v>97.701300000000003</c:v>
                      </c:pt>
                      <c:pt idx="978">
                        <c:v>97.801300000000012</c:v>
                      </c:pt>
                      <c:pt idx="979">
                        <c:v>97.901300000000006</c:v>
                      </c:pt>
                      <c:pt idx="980">
                        <c:v>98.001300000000001</c:v>
                      </c:pt>
                      <c:pt idx="981">
                        <c:v>98.101299999999995</c:v>
                      </c:pt>
                      <c:pt idx="982">
                        <c:v>98.201299999999989</c:v>
                      </c:pt>
                      <c:pt idx="983">
                        <c:v>98.301299999999998</c:v>
                      </c:pt>
                      <c:pt idx="984">
                        <c:v>98.40140000000001</c:v>
                      </c:pt>
                      <c:pt idx="985">
                        <c:v>98.501400000000004</c:v>
                      </c:pt>
                      <c:pt idx="986">
                        <c:v>98.601399999999998</c:v>
                      </c:pt>
                      <c:pt idx="987">
                        <c:v>98.701399999999992</c:v>
                      </c:pt>
                      <c:pt idx="988">
                        <c:v>98.801400000000001</c:v>
                      </c:pt>
                      <c:pt idx="989">
                        <c:v>98.901399999999995</c:v>
                      </c:pt>
                      <c:pt idx="990">
                        <c:v>99.001400000000004</c:v>
                      </c:pt>
                      <c:pt idx="991">
                        <c:v>99.101400000000012</c:v>
                      </c:pt>
                      <c:pt idx="992">
                        <c:v>99.201400000000007</c:v>
                      </c:pt>
                      <c:pt idx="993">
                        <c:v>99.301400000000001</c:v>
                      </c:pt>
                      <c:pt idx="994">
                        <c:v>99.40140000000001</c:v>
                      </c:pt>
                      <c:pt idx="995">
                        <c:v>99.501400000000004</c:v>
                      </c:pt>
                      <c:pt idx="996">
                        <c:v>99.601399999999998</c:v>
                      </c:pt>
                      <c:pt idx="997">
                        <c:v>99.701399999999992</c:v>
                      </c:pt>
                      <c:pt idx="998">
                        <c:v>99.801400000000015</c:v>
                      </c:pt>
                      <c:pt idx="999">
                        <c:v>99.90140000000001</c:v>
                      </c:pt>
                      <c:pt idx="1000">
                        <c:v>100.0014</c:v>
                      </c:pt>
                      <c:pt idx="1001">
                        <c:v>100.1014</c:v>
                      </c:pt>
                      <c:pt idx="1002">
                        <c:v>100.20140000000001</c:v>
                      </c:pt>
                      <c:pt idx="1003">
                        <c:v>100.3014</c:v>
                      </c:pt>
                      <c:pt idx="1004">
                        <c:v>100.4014</c:v>
                      </c:pt>
                      <c:pt idx="1005">
                        <c:v>100.5014</c:v>
                      </c:pt>
                      <c:pt idx="1006">
                        <c:v>100.6014</c:v>
                      </c:pt>
                      <c:pt idx="1007">
                        <c:v>100.70140000000001</c:v>
                      </c:pt>
                      <c:pt idx="1008">
                        <c:v>100.80140000000002</c:v>
                      </c:pt>
                      <c:pt idx="1009">
                        <c:v>100.90140000000001</c:v>
                      </c:pt>
                      <c:pt idx="1010">
                        <c:v>101.0014</c:v>
                      </c:pt>
                      <c:pt idx="1011">
                        <c:v>101.1014</c:v>
                      </c:pt>
                      <c:pt idx="1012">
                        <c:v>101.20139999999999</c:v>
                      </c:pt>
                      <c:pt idx="1013">
                        <c:v>101.3014</c:v>
                      </c:pt>
                      <c:pt idx="1014">
                        <c:v>101.4014</c:v>
                      </c:pt>
                      <c:pt idx="1015">
                        <c:v>101.5014</c:v>
                      </c:pt>
                      <c:pt idx="1016">
                        <c:v>101.60140000000001</c:v>
                      </c:pt>
                      <c:pt idx="1017">
                        <c:v>101.70140000000001</c:v>
                      </c:pt>
                      <c:pt idx="1018">
                        <c:v>101.8014</c:v>
                      </c:pt>
                      <c:pt idx="1019">
                        <c:v>101.90140000000001</c:v>
                      </c:pt>
                      <c:pt idx="1020">
                        <c:v>102.0014</c:v>
                      </c:pt>
                      <c:pt idx="1021">
                        <c:v>102.1014</c:v>
                      </c:pt>
                      <c:pt idx="1022">
                        <c:v>102.20139999999999</c:v>
                      </c:pt>
                      <c:pt idx="1023">
                        <c:v>102.30140000000002</c:v>
                      </c:pt>
                      <c:pt idx="1024">
                        <c:v>102.40140000000001</c:v>
                      </c:pt>
                      <c:pt idx="1025">
                        <c:v>102.5014</c:v>
                      </c:pt>
                      <c:pt idx="1026">
                        <c:v>102.6014</c:v>
                      </c:pt>
                      <c:pt idx="1027">
                        <c:v>102.70140000000001</c:v>
                      </c:pt>
                      <c:pt idx="1028">
                        <c:v>102.80149999999999</c:v>
                      </c:pt>
                      <c:pt idx="1029">
                        <c:v>102.9015</c:v>
                      </c:pt>
                      <c:pt idx="1030">
                        <c:v>103.00150000000001</c:v>
                      </c:pt>
                      <c:pt idx="1031">
                        <c:v>103.1015</c:v>
                      </c:pt>
                      <c:pt idx="1032">
                        <c:v>103.20150000000001</c:v>
                      </c:pt>
                      <c:pt idx="1033">
                        <c:v>103.3015</c:v>
                      </c:pt>
                      <c:pt idx="1034">
                        <c:v>103.4015</c:v>
                      </c:pt>
                      <c:pt idx="1035">
                        <c:v>103.50150000000001</c:v>
                      </c:pt>
                      <c:pt idx="1036">
                        <c:v>103.6015</c:v>
                      </c:pt>
                      <c:pt idx="1037">
                        <c:v>103.7015</c:v>
                      </c:pt>
                      <c:pt idx="1038">
                        <c:v>103.80150000000002</c:v>
                      </c:pt>
                      <c:pt idx="1039">
                        <c:v>103.90150000000001</c:v>
                      </c:pt>
                      <c:pt idx="1040">
                        <c:v>104.00150000000001</c:v>
                      </c:pt>
                      <c:pt idx="1041">
                        <c:v>104.1015</c:v>
                      </c:pt>
                      <c:pt idx="1042">
                        <c:v>104.2015</c:v>
                      </c:pt>
                      <c:pt idx="1043">
                        <c:v>104.3015</c:v>
                      </c:pt>
                      <c:pt idx="1044">
                        <c:v>104.4015</c:v>
                      </c:pt>
                      <c:pt idx="1045">
                        <c:v>104.50149999999999</c:v>
                      </c:pt>
                      <c:pt idx="1046">
                        <c:v>104.6015</c:v>
                      </c:pt>
                      <c:pt idx="1047">
                        <c:v>104.70150000000001</c:v>
                      </c:pt>
                      <c:pt idx="1048">
                        <c:v>104.8015</c:v>
                      </c:pt>
                      <c:pt idx="1049">
                        <c:v>104.90150000000001</c:v>
                      </c:pt>
                      <c:pt idx="1050">
                        <c:v>105.00150000000001</c:v>
                      </c:pt>
                      <c:pt idx="1051">
                        <c:v>105.1015</c:v>
                      </c:pt>
                      <c:pt idx="1052">
                        <c:v>105.2015</c:v>
                      </c:pt>
                      <c:pt idx="1053">
                        <c:v>105.30149999999999</c:v>
                      </c:pt>
                      <c:pt idx="1054">
                        <c:v>105.4015</c:v>
                      </c:pt>
                      <c:pt idx="1055">
                        <c:v>105.50150000000001</c:v>
                      </c:pt>
                      <c:pt idx="1056">
                        <c:v>105.6015</c:v>
                      </c:pt>
                      <c:pt idx="1057">
                        <c:v>105.70150000000001</c:v>
                      </c:pt>
                      <c:pt idx="1058">
                        <c:v>105.8015</c:v>
                      </c:pt>
                      <c:pt idx="1059">
                        <c:v>105.9015</c:v>
                      </c:pt>
                      <c:pt idx="1060">
                        <c:v>106.00150000000001</c:v>
                      </c:pt>
                      <c:pt idx="1061">
                        <c:v>106.1015</c:v>
                      </c:pt>
                      <c:pt idx="1062">
                        <c:v>106.2015</c:v>
                      </c:pt>
                      <c:pt idx="1063">
                        <c:v>106.30150000000002</c:v>
                      </c:pt>
                      <c:pt idx="1064">
                        <c:v>106.40150000000001</c:v>
                      </c:pt>
                      <c:pt idx="1065">
                        <c:v>106.50150000000001</c:v>
                      </c:pt>
                      <c:pt idx="1066">
                        <c:v>106.6015</c:v>
                      </c:pt>
                      <c:pt idx="1067">
                        <c:v>106.7015</c:v>
                      </c:pt>
                      <c:pt idx="1068">
                        <c:v>106.8015</c:v>
                      </c:pt>
                      <c:pt idx="1069">
                        <c:v>106.9015</c:v>
                      </c:pt>
                      <c:pt idx="1070">
                        <c:v>107.00149999999999</c:v>
                      </c:pt>
                      <c:pt idx="1071">
                        <c:v>107.1016</c:v>
                      </c:pt>
                      <c:pt idx="1072">
                        <c:v>107.2016</c:v>
                      </c:pt>
                      <c:pt idx="1073">
                        <c:v>107.30160000000001</c:v>
                      </c:pt>
                      <c:pt idx="1074">
                        <c:v>107.4016</c:v>
                      </c:pt>
                      <c:pt idx="1075">
                        <c:v>107.5016</c:v>
                      </c:pt>
                      <c:pt idx="1076">
                        <c:v>107.6016</c:v>
                      </c:pt>
                      <c:pt idx="1077">
                        <c:v>107.7016</c:v>
                      </c:pt>
                      <c:pt idx="1078">
                        <c:v>107.80160000000001</c:v>
                      </c:pt>
                      <c:pt idx="1079">
                        <c:v>107.90160000000002</c:v>
                      </c:pt>
                      <c:pt idx="1080">
                        <c:v>108.00160000000001</c:v>
                      </c:pt>
                      <c:pt idx="1081">
                        <c:v>108.1016</c:v>
                      </c:pt>
                      <c:pt idx="1082">
                        <c:v>108.2016</c:v>
                      </c:pt>
                      <c:pt idx="1083">
                        <c:v>108.30159999999999</c:v>
                      </c:pt>
                      <c:pt idx="1084">
                        <c:v>108.4016</c:v>
                      </c:pt>
                      <c:pt idx="1085">
                        <c:v>108.5016</c:v>
                      </c:pt>
                      <c:pt idx="1086">
                        <c:v>108.60159999999999</c:v>
                      </c:pt>
                      <c:pt idx="1087">
                        <c:v>108.70160000000001</c:v>
                      </c:pt>
                      <c:pt idx="1088">
                        <c:v>108.80160000000001</c:v>
                      </c:pt>
                      <c:pt idx="1089">
                        <c:v>108.9016</c:v>
                      </c:pt>
                      <c:pt idx="1090">
                        <c:v>109.00160000000001</c:v>
                      </c:pt>
                      <c:pt idx="1091">
                        <c:v>109.1016</c:v>
                      </c:pt>
                      <c:pt idx="1092">
                        <c:v>109.2016</c:v>
                      </c:pt>
                      <c:pt idx="1093">
                        <c:v>109.30159999999999</c:v>
                      </c:pt>
                      <c:pt idx="1094">
                        <c:v>109.40159999999999</c:v>
                      </c:pt>
                      <c:pt idx="1095">
                        <c:v>109.50160000000001</c:v>
                      </c:pt>
                      <c:pt idx="1096">
                        <c:v>109.6016</c:v>
                      </c:pt>
                      <c:pt idx="1097">
                        <c:v>109.7016</c:v>
                      </c:pt>
                      <c:pt idx="1098">
                        <c:v>109.80160000000001</c:v>
                      </c:pt>
                      <c:pt idx="1099">
                        <c:v>109.9016</c:v>
                      </c:pt>
                      <c:pt idx="1100">
                        <c:v>110.0016</c:v>
                      </c:pt>
                      <c:pt idx="1101">
                        <c:v>110.1016</c:v>
                      </c:pt>
                      <c:pt idx="1102">
                        <c:v>110.2016</c:v>
                      </c:pt>
                      <c:pt idx="1103">
                        <c:v>110.30160000000001</c:v>
                      </c:pt>
                      <c:pt idx="1104">
                        <c:v>110.40160000000002</c:v>
                      </c:pt>
                      <c:pt idx="1105">
                        <c:v>110.50160000000001</c:v>
                      </c:pt>
                      <c:pt idx="1106">
                        <c:v>110.6016</c:v>
                      </c:pt>
                      <c:pt idx="1107">
                        <c:v>110.7016</c:v>
                      </c:pt>
                      <c:pt idx="1108">
                        <c:v>110.80000000000001</c:v>
                      </c:pt>
                      <c:pt idx="1109">
                        <c:v>110.9</c:v>
                      </c:pt>
                      <c:pt idx="1110">
                        <c:v>111</c:v>
                      </c:pt>
                      <c:pt idx="1111">
                        <c:v>111.10000000000001</c:v>
                      </c:pt>
                    </c:numCache>
                  </c:numRef>
                </c:yVal>
                <c:smooth val="0"/>
                <c:extLst xmlns:c15="http://schemas.microsoft.com/office/drawing/2012/chart">
                  <c:ext xmlns:c16="http://schemas.microsoft.com/office/drawing/2014/chart" uri="{C3380CC4-5D6E-409C-BE32-E72D297353CC}">
                    <c16:uniqueId val="{00000004-C851-4C9C-AE49-1AC491CCFA15}"/>
                  </c:ext>
                </c:extLst>
              </c15:ser>
            </c15:filteredScatterSeries>
            <c15:filteredScatterSeries>
              <c15:ser>
                <c:idx val="4"/>
                <c:order val="4"/>
                <c:tx>
                  <c:v>4c_r</c:v>
                </c:tx>
                <c:spPr>
                  <a:ln w="12700" cap="rnd">
                    <a:solidFill>
                      <a:srgbClr val="00B0F0"/>
                    </a:solidFill>
                    <a:round/>
                  </a:ln>
                  <a:effectLst/>
                </c:spPr>
                <c:marker>
                  <c:symbol val="none"/>
                </c:marker>
                <c:xVal>
                  <c:numRef>
                    <c:extLst xmlns:c15="http://schemas.microsoft.com/office/drawing/2012/chart">
                      <c:ext xmlns:c15="http://schemas.microsoft.com/office/drawing/2012/chart" uri="{02D57815-91ED-43cb-92C2-25804820EDAC}">
                        <c15:formulaRef>
                          <c15:sqref>Bq!$L$25:$L$1140</c15:sqref>
                        </c15:formulaRef>
                      </c:ext>
                    </c:extLst>
                    <c:numCache>
                      <c:formatCode>General</c:formatCode>
                      <c:ptCount val="1116"/>
                      <c:pt idx="0">
                        <c:v>1.1916530389698515E-2</c:v>
                      </c:pt>
                      <c:pt idx="1">
                        <c:v>1.1912682085513673E-2</c:v>
                      </c:pt>
                      <c:pt idx="2">
                        <c:v>4.2195367298181602E-3</c:v>
                      </c:pt>
                      <c:pt idx="3">
                        <c:v>3.2017205855925696E-3</c:v>
                      </c:pt>
                      <c:pt idx="4">
                        <c:v>3.2014430588273809E-3</c:v>
                      </c:pt>
                      <c:pt idx="5">
                        <c:v>2.6518156806909681E-3</c:v>
                      </c:pt>
                      <c:pt idx="6">
                        <c:v>2.651657287926362E-3</c:v>
                      </c:pt>
                      <c:pt idx="7">
                        <c:v>1.9845565458505867E-3</c:v>
                      </c:pt>
                      <c:pt idx="8">
                        <c:v>2.1164012287921336E-3</c:v>
                      </c:pt>
                      <c:pt idx="9">
                        <c:v>2.1163257320763987E-3</c:v>
                      </c:pt>
                      <c:pt idx="10">
                        <c:v>1.7622304285040823E-3</c:v>
                      </c:pt>
                      <c:pt idx="11">
                        <c:v>1.485801178278073E-3</c:v>
                      </c:pt>
                      <c:pt idx="12">
                        <c:v>1.4857681549252412E-3</c:v>
                      </c:pt>
                      <c:pt idx="13">
                        <c:v>1.4857351465805467E-3</c:v>
                      </c:pt>
                      <c:pt idx="14">
                        <c:v>1.448675128087343E-3</c:v>
                      </c:pt>
                      <c:pt idx="15">
                        <c:v>1.448646916328128E-3</c:v>
                      </c:pt>
                      <c:pt idx="16">
                        <c:v>1.3050855911988402E-3</c:v>
                      </c:pt>
                      <c:pt idx="17">
                        <c:v>1.0430276961837493E-3</c:v>
                      </c:pt>
                      <c:pt idx="18">
                        <c:v>1.0430114621801916E-3</c:v>
                      </c:pt>
                      <c:pt idx="19">
                        <c:v>8.439409672611883E-4</c:v>
                      </c:pt>
                      <c:pt idx="20">
                        <c:v>1.0660994674381965E-3</c:v>
                      </c:pt>
                      <c:pt idx="21">
                        <c:v>1.0660856149988553E-3</c:v>
                      </c:pt>
                      <c:pt idx="22">
                        <c:v>9.9036790043109408E-4</c:v>
                      </c:pt>
                      <c:pt idx="23">
                        <c:v>7.5253812010540335E-4</c:v>
                      </c:pt>
                      <c:pt idx="24">
                        <c:v>7.525296901718236E-4</c:v>
                      </c:pt>
                      <c:pt idx="25">
                        <c:v>7.9741859134974753E-4</c:v>
                      </c:pt>
                      <c:pt idx="26">
                        <c:v>7.6361221389144101E-4</c:v>
                      </c:pt>
                      <c:pt idx="27">
                        <c:v>9.1670845257938783E-4</c:v>
                      </c:pt>
                      <c:pt idx="28">
                        <c:v>8.6464528714515047E-4</c:v>
                      </c:pt>
                      <c:pt idx="29">
                        <c:v>8.2307814155663521E-4</c:v>
                      </c:pt>
                      <c:pt idx="30">
                        <c:v>8.918029150827906E-4</c:v>
                      </c:pt>
                      <c:pt idx="31">
                        <c:v>8.4930219137277854E-4</c:v>
                      </c:pt>
                      <c:pt idx="32">
                        <c:v>8.1509338538122717E-4</c:v>
                      </c:pt>
                      <c:pt idx="33">
                        <c:v>8.1508656973555661E-4</c:v>
                      </c:pt>
                      <c:pt idx="34">
                        <c:v>6.9975420421415071E-4</c:v>
                      </c:pt>
                      <c:pt idx="35">
                        <c:v>7.5818281897432622E-4</c:v>
                      </c:pt>
                      <c:pt idx="36">
                        <c:v>7.5817692909971508E-4</c:v>
                      </c:pt>
                      <c:pt idx="37">
                        <c:v>8.7534183912266715E-4</c:v>
                      </c:pt>
                      <c:pt idx="38">
                        <c:v>8.7533546788026338E-4</c:v>
                      </c:pt>
                      <c:pt idx="39">
                        <c:v>8.7532909934305678E-4</c:v>
                      </c:pt>
                      <c:pt idx="40">
                        <c:v>6.9215421152015193E-4</c:v>
                      </c:pt>
                      <c:pt idx="41">
                        <c:v>6.9214931290168425E-4</c:v>
                      </c:pt>
                      <c:pt idx="42">
                        <c:v>7.7359170651100087E-4</c:v>
                      </c:pt>
                      <c:pt idx="43">
                        <c:v>6.0317430582080623E-4</c:v>
                      </c:pt>
                      <c:pt idx="44">
                        <c:v>6.5353933508463806E-4</c:v>
                      </c:pt>
                      <c:pt idx="45">
                        <c:v>6.3581180546478787E-4</c:v>
                      </c:pt>
                      <c:pt idx="46">
                        <c:v>6.6289788959276292E-4</c:v>
                      </c:pt>
                      <c:pt idx="47">
                        <c:v>6.1034892639516656E-4</c:v>
                      </c:pt>
                      <c:pt idx="48">
                        <c:v>5.891851171180983E-4</c:v>
                      </c:pt>
                      <c:pt idx="49">
                        <c:v>5.5735630147693668E-4</c:v>
                      </c:pt>
                      <c:pt idx="50">
                        <c:v>6.4156794767926775E-4</c:v>
                      </c:pt>
                      <c:pt idx="51">
                        <c:v>6.3713974039666639E-4</c:v>
                      </c:pt>
                      <c:pt idx="52">
                        <c:v>6.2070641027271159E-4</c:v>
                      </c:pt>
                      <c:pt idx="53">
                        <c:v>5.7288439143542125E-4</c:v>
                      </c:pt>
                      <c:pt idx="54">
                        <c:v>5.4374541068613472E-4</c:v>
                      </c:pt>
                      <c:pt idx="55">
                        <c:v>6.2275407215217106E-4</c:v>
                      </c:pt>
                      <c:pt idx="56">
                        <c:v>5.9689936662752805E-4</c:v>
                      </c:pt>
                      <c:pt idx="57">
                        <c:v>5.9289077047068128E-4</c:v>
                      </c:pt>
                      <c:pt idx="58">
                        <c:v>6.2900429395801923E-4</c:v>
                      </c:pt>
                      <c:pt idx="59">
                        <c:v>6.0450266783742602E-4</c:v>
                      </c:pt>
                      <c:pt idx="60">
                        <c:v>5.230133064813156E-4</c:v>
                      </c:pt>
                      <c:pt idx="61">
                        <c:v>5.191366122147417E-4</c:v>
                      </c:pt>
                      <c:pt idx="62">
                        <c:v>5.1525995924193253E-4</c:v>
                      </c:pt>
                      <c:pt idx="63">
                        <c:v>6.026042526181024E-4</c:v>
                      </c:pt>
                      <c:pt idx="64">
                        <c:v>5.8991707109934725E-4</c:v>
                      </c:pt>
                      <c:pt idx="65">
                        <c:v>5.862514285532661E-4</c:v>
                      </c:pt>
                      <c:pt idx="66">
                        <c:v>6.1271106506894291E-4</c:v>
                      </c:pt>
                      <c:pt idx="67">
                        <c:v>6.0208139848570924E-4</c:v>
                      </c:pt>
                      <c:pt idx="68">
                        <c:v>5.6261298289171169E-4</c:v>
                      </c:pt>
                      <c:pt idx="69">
                        <c:v>5.5154904350380725E-4</c:v>
                      </c:pt>
                      <c:pt idx="70">
                        <c:v>5.8341512011053447E-4</c:v>
                      </c:pt>
                      <c:pt idx="71">
                        <c:v>6.7768848125706411E-4</c:v>
                      </c:pt>
                      <c:pt idx="72">
                        <c:v>6.6540104785940853E-4</c:v>
                      </c:pt>
                      <c:pt idx="73">
                        <c:v>5.8353586104852213E-4</c:v>
                      </c:pt>
                      <c:pt idx="74">
                        <c:v>5.4617615022834463E-4</c:v>
                      </c:pt>
                      <c:pt idx="75">
                        <c:v>5.3693488469802044E-4</c:v>
                      </c:pt>
                      <c:pt idx="76">
                        <c:v>5.6332388018464838E-4</c:v>
                      </c:pt>
                      <c:pt idx="77">
                        <c:v>5.9336145633552757E-4</c:v>
                      </c:pt>
                      <c:pt idx="78">
                        <c:v>5.9002739432617731E-4</c:v>
                      </c:pt>
                      <c:pt idx="79">
                        <c:v>5.7549604682325338E-4</c:v>
                      </c:pt>
                      <c:pt idx="80">
                        <c:v>5.3949153140794349E-4</c:v>
                      </c:pt>
                      <c:pt idx="81">
                        <c:v>5.362213763521797E-4</c:v>
                      </c:pt>
                      <c:pt idx="82">
                        <c:v>4.9040223633144565E-4</c:v>
                      </c:pt>
                      <c:pt idx="83">
                        <c:v>6.7974574327586777E-4</c:v>
                      </c:pt>
                      <c:pt idx="84">
                        <c:v>6.7275541267450192E-4</c:v>
                      </c:pt>
                      <c:pt idx="85">
                        <c:v>5.4191957190499274E-4</c:v>
                      </c:pt>
                      <c:pt idx="86">
                        <c:v>5.9921338159140715E-4</c:v>
                      </c:pt>
                      <c:pt idx="87">
                        <c:v>5.9220626564743261E-4</c:v>
                      </c:pt>
                      <c:pt idx="88">
                        <c:v>6.20586290262246E-4</c:v>
                      </c:pt>
                      <c:pt idx="89">
                        <c:v>5.5134649663416942E-4</c:v>
                      </c:pt>
                      <c:pt idx="90">
                        <c:v>5.4721429037716987E-4</c:v>
                      </c:pt>
                      <c:pt idx="91">
                        <c:v>5.753879379474503E-4</c:v>
                      </c:pt>
                      <c:pt idx="92">
                        <c:v>5.3751741807656864E-4</c:v>
                      </c:pt>
                      <c:pt idx="93">
                        <c:v>5.3441045315671617E-4</c:v>
                      </c:pt>
                      <c:pt idx="94">
                        <c:v>6.5570652967888738E-4</c:v>
                      </c:pt>
                      <c:pt idx="95">
                        <c:v>5.5777724507471928E-4</c:v>
                      </c:pt>
                      <c:pt idx="96">
                        <c:v>5.5467868653401179E-4</c:v>
                      </c:pt>
                      <c:pt idx="97">
                        <c:v>4.9266773589069389E-4</c:v>
                      </c:pt>
                      <c:pt idx="98">
                        <c:v>5.8318988368598009E-4</c:v>
                      </c:pt>
                      <c:pt idx="99">
                        <c:v>5.8059480080985216E-4</c:v>
                      </c:pt>
                      <c:pt idx="100">
                        <c:v>6.1204207963070766E-4</c:v>
                      </c:pt>
                      <c:pt idx="101">
                        <c:v>6.0890375754116147E-4</c:v>
                      </c:pt>
                      <c:pt idx="102">
                        <c:v>6.0688562694084954E-4</c:v>
                      </c:pt>
                      <c:pt idx="103">
                        <c:v>6.3696767384884803E-4</c:v>
                      </c:pt>
                      <c:pt idx="104">
                        <c:v>6.3381479783851228E-4</c:v>
                      </c:pt>
                      <c:pt idx="105">
                        <c:v>6.3474100187539293E-4</c:v>
                      </c:pt>
                      <c:pt idx="106">
                        <c:v>6.0315033818651709E-4</c:v>
                      </c:pt>
                      <c:pt idx="107">
                        <c:v>5.9995956476248283E-4</c:v>
                      </c:pt>
                      <c:pt idx="108">
                        <c:v>6.287059802746694E-4</c:v>
                      </c:pt>
                      <c:pt idx="109">
                        <c:v>5.6374325394590577E-4</c:v>
                      </c:pt>
                      <c:pt idx="110">
                        <c:v>5.6054074153302281E-4</c:v>
                      </c:pt>
                      <c:pt idx="111">
                        <c:v>6.220366225918023E-4</c:v>
                      </c:pt>
                      <c:pt idx="112">
                        <c:v>6.2346237542931662E-4</c:v>
                      </c:pt>
                      <c:pt idx="113">
                        <c:v>5.555798411910033E-4</c:v>
                      </c:pt>
                      <c:pt idx="114">
                        <c:v>5.863519918513178E-4</c:v>
                      </c:pt>
                      <c:pt idx="115">
                        <c:v>5.853143199678392E-4</c:v>
                      </c:pt>
                      <c:pt idx="116">
                        <c:v>6.1460432914899076E-4</c:v>
                      </c:pt>
                      <c:pt idx="117">
                        <c:v>5.4939149428619789E-4</c:v>
                      </c:pt>
                      <c:pt idx="118">
                        <c:v>5.4769720070784551E-4</c:v>
                      </c:pt>
                      <c:pt idx="119">
                        <c:v>5.7723925485122509E-4</c:v>
                      </c:pt>
                      <c:pt idx="120">
                        <c:v>6.0910525827372107E-4</c:v>
                      </c:pt>
                      <c:pt idx="121">
                        <c:v>6.0873951281886014E-4</c:v>
                      </c:pt>
                      <c:pt idx="122">
                        <c:v>6.0543205354824953E-4</c:v>
                      </c:pt>
                      <c:pt idx="123">
                        <c:v>5.390151378872086E-4</c:v>
                      </c:pt>
                      <c:pt idx="124">
                        <c:v>5.3831266685140839E-4</c:v>
                      </c:pt>
                      <c:pt idx="125">
                        <c:v>6.0188910253878897E-4</c:v>
                      </c:pt>
                      <c:pt idx="126">
                        <c:v>6.0325963651144477E-4</c:v>
                      </c:pt>
                      <c:pt idx="127">
                        <c:v>7.0729336077063559E-4</c:v>
                      </c:pt>
                      <c:pt idx="128">
                        <c:v>6.6987140823065365E-4</c:v>
                      </c:pt>
                      <c:pt idx="129">
                        <c:v>6.7925567169228667E-4</c:v>
                      </c:pt>
                      <c:pt idx="130">
                        <c:v>6.7579112242396888E-4</c:v>
                      </c:pt>
                      <c:pt idx="131">
                        <c:v>7.0700119663518704E-4</c:v>
                      </c:pt>
                      <c:pt idx="132">
                        <c:v>7.0926114330696372E-4</c:v>
                      </c:pt>
                      <c:pt idx="133">
                        <c:v>6.0089903100770824E-4</c:v>
                      </c:pt>
                      <c:pt idx="134">
                        <c:v>6.6731925966647819E-4</c:v>
                      </c:pt>
                      <c:pt idx="135">
                        <c:v>6.6722925091907109E-4</c:v>
                      </c:pt>
                      <c:pt idx="136">
                        <c:v>6.6371876507926382E-4</c:v>
                      </c:pt>
                      <c:pt idx="137">
                        <c:v>7.4032109081252542E-4</c:v>
                      </c:pt>
                      <c:pt idx="138">
                        <c:v>7.4449793762914002E-4</c:v>
                      </c:pt>
                      <c:pt idx="139">
                        <c:v>6.6893863094432413E-4</c:v>
                      </c:pt>
                      <c:pt idx="140">
                        <c:v>6.7024854759811293E-4</c:v>
                      </c:pt>
                      <c:pt idx="141">
                        <c:v>7.3912073935746415E-4</c:v>
                      </c:pt>
                      <c:pt idx="142">
                        <c:v>7.4098862278383767E-4</c:v>
                      </c:pt>
                      <c:pt idx="143">
                        <c:v>7.420686599098579E-4</c:v>
                      </c:pt>
                      <c:pt idx="144">
                        <c:v>7.3839639433642571E-4</c:v>
                      </c:pt>
                      <c:pt idx="145">
                        <c:v>7.4026442966960905E-4</c:v>
                      </c:pt>
                      <c:pt idx="146">
                        <c:v>7.4218132240978091E-4</c:v>
                      </c:pt>
                      <c:pt idx="147">
                        <c:v>7.3845320909685325E-4</c:v>
                      </c:pt>
                      <c:pt idx="148">
                        <c:v>7.012188244986281E-4</c:v>
                      </c:pt>
                      <c:pt idx="149">
                        <c:v>7.0361455603340766E-4</c:v>
                      </c:pt>
                      <c:pt idx="150">
                        <c:v>7.7552038623633613E-4</c:v>
                      </c:pt>
                      <c:pt idx="151">
                        <c:v>7.7687673369064092E-4</c:v>
                      </c:pt>
                      <c:pt idx="152">
                        <c:v>7.7394348030308086E-4</c:v>
                      </c:pt>
                      <c:pt idx="153">
                        <c:v>7.7013251152845E-4</c:v>
                      </c:pt>
                      <c:pt idx="154">
                        <c:v>7.3800759545799004E-4</c:v>
                      </c:pt>
                      <c:pt idx="155">
                        <c:v>7.3414542496132954E-4</c:v>
                      </c:pt>
                      <c:pt idx="156">
                        <c:v>7.3439598458736335E-4</c:v>
                      </c:pt>
                      <c:pt idx="157">
                        <c:v>7.7288924926146132E-4</c:v>
                      </c:pt>
                      <c:pt idx="158">
                        <c:v>7.6898751851458267E-4</c:v>
                      </c:pt>
                      <c:pt idx="159">
                        <c:v>7.6946138294291288E-4</c:v>
                      </c:pt>
                      <c:pt idx="160">
                        <c:v>8.5284768949450186E-4</c:v>
                      </c:pt>
                      <c:pt idx="161">
                        <c:v>8.4888254775565021E-4</c:v>
                      </c:pt>
                      <c:pt idx="162">
                        <c:v>7.6735923944943479E-4</c:v>
                      </c:pt>
                      <c:pt idx="163">
                        <c:v>7.678171142366456E-4</c:v>
                      </c:pt>
                      <c:pt idx="164">
                        <c:v>8.0382075149840844E-4</c:v>
                      </c:pt>
                      <c:pt idx="165">
                        <c:v>7.5982307729865973E-4</c:v>
                      </c:pt>
                      <c:pt idx="166">
                        <c:v>7.7108338614447424E-4</c:v>
                      </c:pt>
                      <c:pt idx="167">
                        <c:v>8.8942875200495261E-4</c:v>
                      </c:pt>
                      <c:pt idx="168">
                        <c:v>8.8853713546178709E-4</c:v>
                      </c:pt>
                      <c:pt idx="169">
                        <c:v>8.8444425095509705E-4</c:v>
                      </c:pt>
                      <c:pt idx="170">
                        <c:v>8.4441668100391511E-4</c:v>
                      </c:pt>
                      <c:pt idx="171">
                        <c:v>8.857497151694237E-4</c:v>
                      </c:pt>
                      <c:pt idx="172">
                        <c:v>8.8161258454395072E-4</c:v>
                      </c:pt>
                      <c:pt idx="173">
                        <c:v>8.8279773869656436E-4</c:v>
                      </c:pt>
                      <c:pt idx="174">
                        <c:v>8.894249605735211E-4</c:v>
                      </c:pt>
                      <c:pt idx="175">
                        <c:v>8.8521168076267595E-4</c:v>
                      </c:pt>
                      <c:pt idx="176">
                        <c:v>9.2542971638192141E-4</c:v>
                      </c:pt>
                      <c:pt idx="177">
                        <c:v>9.2463044866160869E-4</c:v>
                      </c:pt>
                      <c:pt idx="178">
                        <c:v>9.2039099096631746E-4</c:v>
                      </c:pt>
                      <c:pt idx="179">
                        <c:v>8.7696480459898806E-4</c:v>
                      </c:pt>
                      <c:pt idx="180">
                        <c:v>8.7815496715790045E-4</c:v>
                      </c:pt>
                      <c:pt idx="181">
                        <c:v>8.7387359320857943E-4</c:v>
                      </c:pt>
                      <c:pt idx="182">
                        <c:v>9.2047303377479318E-4</c:v>
                      </c:pt>
                      <c:pt idx="183">
                        <c:v>8.7958856543896187E-4</c:v>
                      </c:pt>
                      <c:pt idx="184">
                        <c:v>8.7523661926172083E-4</c:v>
                      </c:pt>
                      <c:pt idx="185">
                        <c:v>9.1443170876768609E-4</c:v>
                      </c:pt>
                      <c:pt idx="186">
                        <c:v>9.6586682996211565E-4</c:v>
                      </c:pt>
                      <c:pt idx="187">
                        <c:v>9.6145864905652315E-4</c:v>
                      </c:pt>
                      <c:pt idx="188">
                        <c:v>9.5705051834664499E-4</c:v>
                      </c:pt>
                      <c:pt idx="189">
                        <c:v>1.0448564398630503E-3</c:v>
                      </c:pt>
                      <c:pt idx="190">
                        <c:v>1.0404309664801626E-3</c:v>
                      </c:pt>
                      <c:pt idx="191">
                        <c:v>1.0844996009092816E-3</c:v>
                      </c:pt>
                      <c:pt idx="192">
                        <c:v>9.4671591076681374E-4</c:v>
                      </c:pt>
                      <c:pt idx="193">
                        <c:v>9.4963954243860722E-4</c:v>
                      </c:pt>
                      <c:pt idx="194">
                        <c:v>1.0429263698033418E-3</c:v>
                      </c:pt>
                      <c:pt idx="195">
                        <c:v>1.0384136531247058E-3</c:v>
                      </c:pt>
                      <c:pt idx="196">
                        <c:v>1.0420882216320259E-3</c:v>
                      </c:pt>
                      <c:pt idx="197">
                        <c:v>9.0102600568717694E-4</c:v>
                      </c:pt>
                      <c:pt idx="198">
                        <c:v>8.9647840407270176E-4</c:v>
                      </c:pt>
                      <c:pt idx="199">
                        <c:v>8.9669464486239121E-4</c:v>
                      </c:pt>
                      <c:pt idx="200">
                        <c:v>1.1936291037111322E-3</c:v>
                      </c:pt>
                      <c:pt idx="201">
                        <c:v>1.1889497743590659E-3</c:v>
                      </c:pt>
                      <c:pt idx="202">
                        <c:v>1.184270501683161E-3</c:v>
                      </c:pt>
                      <c:pt idx="203">
                        <c:v>1.1909571974772922E-3</c:v>
                      </c:pt>
                      <c:pt idx="204">
                        <c:v>1.1862328890593556E-3</c:v>
                      </c:pt>
                      <c:pt idx="205">
                        <c:v>1.1863932722969307E-3</c:v>
                      </c:pt>
                      <c:pt idx="206">
                        <c:v>1.2411088738840421E-3</c:v>
                      </c:pt>
                      <c:pt idx="207">
                        <c:v>1.1884037354785715E-3</c:v>
                      </c:pt>
                      <c:pt idx="208">
                        <c:v>1.1969919377593761E-3</c:v>
                      </c:pt>
                      <c:pt idx="209">
                        <c:v>1.2963781526801484E-3</c:v>
                      </c:pt>
                      <c:pt idx="210">
                        <c:v>1.3402370383823316E-3</c:v>
                      </c:pt>
                      <c:pt idx="211">
                        <c:v>1.3429730676905261E-3</c:v>
                      </c:pt>
                      <c:pt idx="212">
                        <c:v>1.2598544233799304E-3</c:v>
                      </c:pt>
                      <c:pt idx="213">
                        <c:v>1.3046663485142434E-3</c:v>
                      </c:pt>
                      <c:pt idx="214">
                        <c:v>1.3149276182503839E-3</c:v>
                      </c:pt>
                      <c:pt idx="215">
                        <c:v>1.3313615724817127E-3</c:v>
                      </c:pt>
                      <c:pt idx="216">
                        <c:v>1.4798381929945522E-3</c:v>
                      </c:pt>
                      <c:pt idx="217">
                        <c:v>1.5015896192801836E-3</c:v>
                      </c:pt>
                      <c:pt idx="218">
                        <c:v>1.5124125710579979E-3</c:v>
                      </c:pt>
                      <c:pt idx="219">
                        <c:v>1.4544542404553219E-3</c:v>
                      </c:pt>
                      <c:pt idx="220">
                        <c:v>1.4809854900324027E-3</c:v>
                      </c:pt>
                      <c:pt idx="221">
                        <c:v>1.5087899606182449E-3</c:v>
                      </c:pt>
                      <c:pt idx="222">
                        <c:v>1.50328408059456E-3</c:v>
                      </c:pt>
                      <c:pt idx="223">
                        <c:v>1.5681450314088575E-3</c:v>
                      </c:pt>
                      <c:pt idx="224">
                        <c:v>1.5623801748221873E-3</c:v>
                      </c:pt>
                      <c:pt idx="225">
                        <c:v>1.7295374201474042E-3</c:v>
                      </c:pt>
                      <c:pt idx="226">
                        <c:v>1.7592921980118831E-3</c:v>
                      </c:pt>
                      <c:pt idx="227">
                        <c:v>1.7933551533599564E-3</c:v>
                      </c:pt>
                      <c:pt idx="228">
                        <c:v>2.0280060442059E-3</c:v>
                      </c:pt>
                      <c:pt idx="229">
                        <c:v>2.1865614672711151E-3</c:v>
                      </c:pt>
                      <c:pt idx="230">
                        <c:v>2.3752416466955384E-3</c:v>
                      </c:pt>
                      <c:pt idx="231">
                        <c:v>2.4337917627551791E-3</c:v>
                      </c:pt>
                      <c:pt idx="232">
                        <c:v>2.5278795331644551E-3</c:v>
                      </c:pt>
                      <c:pt idx="233">
                        <c:v>2.6086195032363332E-3</c:v>
                      </c:pt>
                      <c:pt idx="234">
                        <c:v>2.9521525926107729E-3</c:v>
                      </c:pt>
                      <c:pt idx="235">
                        <c:v>3.0836119573543746E-3</c:v>
                      </c:pt>
                      <c:pt idx="236">
                        <c:v>3.3596130107202368E-3</c:v>
                      </c:pt>
                      <c:pt idx="237">
                        <c:v>3.2754296313833283E-3</c:v>
                      </c:pt>
                      <c:pt idx="238">
                        <c:v>3.4200740999191397E-3</c:v>
                      </c:pt>
                      <c:pt idx="239">
                        <c:v>3.7653543673140319E-3</c:v>
                      </c:pt>
                      <c:pt idx="240">
                        <c:v>3.7568912709377506E-3</c:v>
                      </c:pt>
                      <c:pt idx="241">
                        <c:v>3.9221678841928169E-3</c:v>
                      </c:pt>
                      <c:pt idx="242">
                        <c:v>4.610440836721773E-3</c:v>
                      </c:pt>
                      <c:pt idx="243">
                        <c:v>4.6008629782960369E-3</c:v>
                      </c:pt>
                      <c:pt idx="244">
                        <c:v>5.5456422298005778E-3</c:v>
                      </c:pt>
                      <c:pt idx="245">
                        <c:v>6.4425738211863681E-3</c:v>
                      </c:pt>
                      <c:pt idx="246">
                        <c:v>8.0682519615097332E-3</c:v>
                      </c:pt>
                      <c:pt idx="247">
                        <c:v>8.0579505626236503E-3</c:v>
                      </c:pt>
                      <c:pt idx="248">
                        <c:v>1.1383820807093504E-2</c:v>
                      </c:pt>
                      <c:pt idx="249">
                        <c:v>1.3787550177721472E-2</c:v>
                      </c:pt>
                      <c:pt idx="250">
                        <c:v>1.3776420213937265E-2</c:v>
                      </c:pt>
                      <c:pt idx="251">
                        <c:v>1.2975315513664912E-2</c:v>
                      </c:pt>
                      <c:pt idx="252">
                        <c:v>1.6224483970255554E-2</c:v>
                      </c:pt>
                      <c:pt idx="253">
                        <c:v>1.6212643073256722E-2</c:v>
                      </c:pt>
                      <c:pt idx="254">
                        <c:v>2.1026208197215835E-2</c:v>
                      </c:pt>
                      <c:pt idx="255">
                        <c:v>2.361123608813067E-2</c:v>
                      </c:pt>
                      <c:pt idx="256">
                        <c:v>2.3928234943577507E-2</c:v>
                      </c:pt>
                      <c:pt idx="257">
                        <c:v>2.6901469097203694E-2</c:v>
                      </c:pt>
                      <c:pt idx="258">
                        <c:v>2.8398328095533745E-2</c:v>
                      </c:pt>
                      <c:pt idx="259">
                        <c:v>2.9020730803417282E-2</c:v>
                      </c:pt>
                      <c:pt idx="260">
                        <c:v>3.0884249873858217E-2</c:v>
                      </c:pt>
                      <c:pt idx="261">
                        <c:v>3.0479015100036241E-2</c:v>
                      </c:pt>
                      <c:pt idx="262">
                        <c:v>3.046553079590603E-2</c:v>
                      </c:pt>
                      <c:pt idx="263">
                        <c:v>3.091735851087192E-2</c:v>
                      </c:pt>
                      <c:pt idx="264">
                        <c:v>2.5733430832428322E-2</c:v>
                      </c:pt>
                      <c:pt idx="265">
                        <c:v>2.4854425717515734E-2</c:v>
                      </c:pt>
                      <c:pt idx="266">
                        <c:v>1.8438900508591909E-2</c:v>
                      </c:pt>
                      <c:pt idx="267">
                        <c:v>1.4516648498035101E-2</c:v>
                      </c:pt>
                      <c:pt idx="268">
                        <c:v>1.3146666921268113E-2</c:v>
                      </c:pt>
                      <c:pt idx="269">
                        <c:v>1.0920606953525784E-2</c:v>
                      </c:pt>
                      <c:pt idx="270">
                        <c:v>8.0301559320574145E-3</c:v>
                      </c:pt>
                      <c:pt idx="271">
                        <c:v>7.3758320284109365E-3</c:v>
                      </c:pt>
                      <c:pt idx="272">
                        <c:v>5.0228840120272351E-3</c:v>
                      </c:pt>
                      <c:pt idx="273">
                        <c:v>3.1399716440437455E-3</c:v>
                      </c:pt>
                      <c:pt idx="274">
                        <c:v>2.9437175157923053E-3</c:v>
                      </c:pt>
                      <c:pt idx="275">
                        <c:v>2.4990001215426778E-3</c:v>
                      </c:pt>
                      <c:pt idx="276">
                        <c:v>2.0743623724693346E-3</c:v>
                      </c:pt>
                      <c:pt idx="277">
                        <c:v>1.9559164845358514E-3</c:v>
                      </c:pt>
                      <c:pt idx="278">
                        <c:v>2.1349505132706413E-3</c:v>
                      </c:pt>
                      <c:pt idx="279">
                        <c:v>1.5327067615814806E-3</c:v>
                      </c:pt>
                      <c:pt idx="280">
                        <c:v>1.4267687203774989E-3</c:v>
                      </c:pt>
                      <c:pt idx="281">
                        <c:v>1.3901254142648471E-3</c:v>
                      </c:pt>
                      <c:pt idx="282">
                        <c:v>1.7082014046576437E-3</c:v>
                      </c:pt>
                      <c:pt idx="283">
                        <c:v>1.5867037137395732E-3</c:v>
                      </c:pt>
                      <c:pt idx="284">
                        <c:v>1.5176008467713813E-3</c:v>
                      </c:pt>
                      <c:pt idx="285">
                        <c:v>1.5120041256181938E-3</c:v>
                      </c:pt>
                      <c:pt idx="286">
                        <c:v>1.2563376799402078E-3</c:v>
                      </c:pt>
                      <c:pt idx="287">
                        <c:v>1.2631760729691689E-3</c:v>
                      </c:pt>
                      <c:pt idx="288">
                        <c:v>1.2582845380058861E-3</c:v>
                      </c:pt>
                      <c:pt idx="289">
                        <c:v>1.231928379705921E-3</c:v>
                      </c:pt>
                      <c:pt idx="290">
                        <c:v>1.0146193619369438E-3</c:v>
                      </c:pt>
                      <c:pt idx="291">
                        <c:v>1.1828866341020486E-3</c:v>
                      </c:pt>
                      <c:pt idx="292">
                        <c:v>1.1785738420243366E-3</c:v>
                      </c:pt>
                      <c:pt idx="293">
                        <c:v>9.7872628477336404E-4</c:v>
                      </c:pt>
                      <c:pt idx="294">
                        <c:v>1.016668738579835E-3</c:v>
                      </c:pt>
                      <c:pt idx="295">
                        <c:v>9.9699311409324641E-4</c:v>
                      </c:pt>
                      <c:pt idx="296">
                        <c:v>9.3803478319934405E-4</c:v>
                      </c:pt>
                      <c:pt idx="297">
                        <c:v>1.0567366866541105E-3</c:v>
                      </c:pt>
                      <c:pt idx="298">
                        <c:v>1.0404545672185186E-3</c:v>
                      </c:pt>
                      <c:pt idx="299">
                        <c:v>1.1033123711645179E-3</c:v>
                      </c:pt>
                      <c:pt idx="300">
                        <c:v>8.596263077608737E-4</c:v>
                      </c:pt>
                      <c:pt idx="301">
                        <c:v>8.5087952138247541E-4</c:v>
                      </c:pt>
                      <c:pt idx="302">
                        <c:v>9.1906483279385756E-4</c:v>
                      </c:pt>
                      <c:pt idx="303">
                        <c:v>9.5453956069626482E-4</c:v>
                      </c:pt>
                      <c:pt idx="304">
                        <c:v>9.3664988661000808E-4</c:v>
                      </c:pt>
                      <c:pt idx="305">
                        <c:v>1.0469553158965201E-3</c:v>
                      </c:pt>
                      <c:pt idx="306">
                        <c:v>8.1059058535439303E-4</c:v>
                      </c:pt>
                      <c:pt idx="307">
                        <c:v>8.0126159531942087E-4</c:v>
                      </c:pt>
                      <c:pt idx="308">
                        <c:v>7.9214920791459431E-4</c:v>
                      </c:pt>
                      <c:pt idx="309">
                        <c:v>7.5009733371024588E-4</c:v>
                      </c:pt>
                      <c:pt idx="310">
                        <c:v>7.4378549709039712E-4</c:v>
                      </c:pt>
                      <c:pt idx="311">
                        <c:v>7.3585993805869339E-4</c:v>
                      </c:pt>
                      <c:pt idx="312">
                        <c:v>8.4574908203237668E-4</c:v>
                      </c:pt>
                      <c:pt idx="313">
                        <c:v>8.382545635327055E-4</c:v>
                      </c:pt>
                      <c:pt idx="314">
                        <c:v>7.9676062362779869E-4</c:v>
                      </c:pt>
                      <c:pt idx="315">
                        <c:v>6.7318023413592322E-4</c:v>
                      </c:pt>
                      <c:pt idx="316">
                        <c:v>6.6798200686328058E-4</c:v>
                      </c:pt>
                      <c:pt idx="317">
                        <c:v>7.3880585175851933E-4</c:v>
                      </c:pt>
                      <c:pt idx="318">
                        <c:v>8.0612082441800209E-4</c:v>
                      </c:pt>
                      <c:pt idx="319">
                        <c:v>7.9898047521420666E-4</c:v>
                      </c:pt>
                      <c:pt idx="320">
                        <c:v>9.7581678155118814E-4</c:v>
                      </c:pt>
                      <c:pt idx="321">
                        <c:v>7.8817348352151761E-4</c:v>
                      </c:pt>
                      <c:pt idx="322">
                        <c:v>7.8368602014808049E-4</c:v>
                      </c:pt>
                      <c:pt idx="323">
                        <c:v>6.6546847925609152E-4</c:v>
                      </c:pt>
                      <c:pt idx="324">
                        <c:v>6.6182005986189303E-4</c:v>
                      </c:pt>
                      <c:pt idx="325">
                        <c:v>6.560841571188632E-4</c:v>
                      </c:pt>
                      <c:pt idx="326">
                        <c:v>7.6002574376918383E-4</c:v>
                      </c:pt>
                      <c:pt idx="327">
                        <c:v>6.8374536095729165E-4</c:v>
                      </c:pt>
                      <c:pt idx="328">
                        <c:v>6.7652502479696416E-4</c:v>
                      </c:pt>
                      <c:pt idx="329">
                        <c:v>7.4365707621159292E-4</c:v>
                      </c:pt>
                      <c:pt idx="330">
                        <c:v>5.9581704334692187E-4</c:v>
                      </c:pt>
                      <c:pt idx="331">
                        <c:v>5.8972668996087028E-4</c:v>
                      </c:pt>
                      <c:pt idx="332">
                        <c:v>6.9096546645802724E-4</c:v>
                      </c:pt>
                      <c:pt idx="333">
                        <c:v>6.8739312358312237E-4</c:v>
                      </c:pt>
                      <c:pt idx="334">
                        <c:v>6.8026008885614284E-4</c:v>
                      </c:pt>
                      <c:pt idx="335">
                        <c:v>5.300570368195459E-4</c:v>
                      </c:pt>
                      <c:pt idx="336">
                        <c:v>5.2653297286667515E-4</c:v>
                      </c:pt>
                      <c:pt idx="337">
                        <c:v>5.2300893691639542E-4</c:v>
                      </c:pt>
                      <c:pt idx="338">
                        <c:v>5.5193403277037844E-4</c:v>
                      </c:pt>
                      <c:pt idx="339">
                        <c:v>5.4842791481511514E-4</c:v>
                      </c:pt>
                      <c:pt idx="340">
                        <c:v>4.7472188569272689E-4</c:v>
                      </c:pt>
                      <c:pt idx="341">
                        <c:v>6.0725340499118206E-4</c:v>
                      </c:pt>
                      <c:pt idx="342">
                        <c:v>4.9922446487250382E-4</c:v>
                      </c:pt>
                      <c:pt idx="343">
                        <c:v>4.9625161213212154E-4</c:v>
                      </c:pt>
                      <c:pt idx="344">
                        <c:v>5.2341085176275232E-4</c:v>
                      </c:pt>
                      <c:pt idx="345">
                        <c:v>6.2376685503740036E-4</c:v>
                      </c:pt>
                      <c:pt idx="346">
                        <c:v>6.1533762773061324E-4</c:v>
                      </c:pt>
                      <c:pt idx="347">
                        <c:v>6.1006830894322361E-4</c:v>
                      </c:pt>
                      <c:pt idx="348">
                        <c:v>7.4354225484825765E-4</c:v>
                      </c:pt>
                      <c:pt idx="349">
                        <c:v>7.3715224432080798E-4</c:v>
                      </c:pt>
                      <c:pt idx="350">
                        <c:v>5.9447888225344885E-4</c:v>
                      </c:pt>
                      <c:pt idx="351">
                        <c:v>5.5717213709926411E-4</c:v>
                      </c:pt>
                      <c:pt idx="352">
                        <c:v>5.5053470590916401E-4</c:v>
                      </c:pt>
                      <c:pt idx="353">
                        <c:v>5.7635717949589677E-4</c:v>
                      </c:pt>
                      <c:pt idx="354">
                        <c:v>5.7301518438603364E-4</c:v>
                      </c:pt>
                      <c:pt idx="355">
                        <c:v>6.3286934629025395E-4</c:v>
                      </c:pt>
                      <c:pt idx="356">
                        <c:v>6.235163032804439E-4</c:v>
                      </c:pt>
                      <c:pt idx="357">
                        <c:v>6.5316752245075948E-4</c:v>
                      </c:pt>
                      <c:pt idx="358">
                        <c:v>6.4125210127274207E-4</c:v>
                      </c:pt>
                      <c:pt idx="359">
                        <c:v>6.3322951440762947E-4</c:v>
                      </c:pt>
                      <c:pt idx="360">
                        <c:v>6.3000671302021146E-4</c:v>
                      </c:pt>
                      <c:pt idx="361">
                        <c:v>6.4806779398353159E-4</c:v>
                      </c:pt>
                      <c:pt idx="362">
                        <c:v>5.8145137179244381E-4</c:v>
                      </c:pt>
                      <c:pt idx="363">
                        <c:v>5.7828245784112878E-4</c:v>
                      </c:pt>
                      <c:pt idx="364">
                        <c:v>5.9747065922564695E-4</c:v>
                      </c:pt>
                      <c:pt idx="365">
                        <c:v>5.9435062791882804E-4</c:v>
                      </c:pt>
                      <c:pt idx="366">
                        <c:v>5.9123061840538071E-4</c:v>
                      </c:pt>
                      <c:pt idx="367">
                        <c:v>6.4587207472532578E-4</c:v>
                      </c:pt>
                      <c:pt idx="368">
                        <c:v>5.8075953447600309E-4</c:v>
                      </c:pt>
                      <c:pt idx="369">
                        <c:v>5.7662943026272849E-4</c:v>
                      </c:pt>
                      <c:pt idx="370">
                        <c:v>6.6757662685373636E-4</c:v>
                      </c:pt>
                      <c:pt idx="371">
                        <c:v>7.5615077920901592E-4</c:v>
                      </c:pt>
                      <c:pt idx="372">
                        <c:v>9.0781548102946059E-4</c:v>
                      </c:pt>
                      <c:pt idx="373">
                        <c:v>9.0881221096605317E-4</c:v>
                      </c:pt>
                      <c:pt idx="374">
                        <c:v>7.6126261170332869E-4</c:v>
                      </c:pt>
                      <c:pt idx="375">
                        <c:v>7.5811072660365874E-4</c:v>
                      </c:pt>
                      <c:pt idx="376">
                        <c:v>7.5495886398260358E-4</c:v>
                      </c:pt>
                      <c:pt idx="377">
                        <c:v>9.2567485336190385E-4</c:v>
                      </c:pt>
                      <c:pt idx="378">
                        <c:v>8.5825334170856044E-4</c:v>
                      </c:pt>
                      <c:pt idx="379">
                        <c:v>8.6151808984362389E-4</c:v>
                      </c:pt>
                      <c:pt idx="380">
                        <c:v>8.6728209994927621E-4</c:v>
                      </c:pt>
                      <c:pt idx="381">
                        <c:v>8.6401587247122611E-4</c:v>
                      </c:pt>
                      <c:pt idx="382">
                        <c:v>8.7153001432810644E-4</c:v>
                      </c:pt>
                      <c:pt idx="383">
                        <c:v>8.6822289207154541E-4</c:v>
                      </c:pt>
                      <c:pt idx="384">
                        <c:v>8.699332028600323E-4</c:v>
                      </c:pt>
                      <c:pt idx="385">
                        <c:v>8.0002819029910996E-4</c:v>
                      </c:pt>
                      <c:pt idx="386">
                        <c:v>8.4140627868014152E-4</c:v>
                      </c:pt>
                      <c:pt idx="387">
                        <c:v>8.7178135075213954E-4</c:v>
                      </c:pt>
                      <c:pt idx="388">
                        <c:v>8.6840936603073751E-4</c:v>
                      </c:pt>
                      <c:pt idx="389">
                        <c:v>8.9878414093068413E-4</c:v>
                      </c:pt>
                      <c:pt idx="390">
                        <c:v>1.0156108506895287E-3</c:v>
                      </c:pt>
                      <c:pt idx="391">
                        <c:v>1.022432881746147E-3</c:v>
                      </c:pt>
                      <c:pt idx="392">
                        <c:v>9.4948773727085976E-4</c:v>
                      </c:pt>
                      <c:pt idx="393">
                        <c:v>1.1265295442770093E-3</c:v>
                      </c:pt>
                      <c:pt idx="394">
                        <c:v>1.128781801299688E-3</c:v>
                      </c:pt>
                      <c:pt idx="395">
                        <c:v>1.1252710012051256E-3</c:v>
                      </c:pt>
                      <c:pt idx="396">
                        <c:v>9.8628007350561649E-4</c:v>
                      </c:pt>
                      <c:pt idx="397">
                        <c:v>9.9195037531704666E-4</c:v>
                      </c:pt>
                      <c:pt idx="398">
                        <c:v>9.5275187310228779E-4</c:v>
                      </c:pt>
                      <c:pt idx="399">
                        <c:v>9.9513074558596286E-4</c:v>
                      </c:pt>
                      <c:pt idx="400">
                        <c:v>1.0009540105842406E-3</c:v>
                      </c:pt>
                      <c:pt idx="401">
                        <c:v>9.774850650198807E-4</c:v>
                      </c:pt>
                      <c:pt idx="402">
                        <c:v>1.1216961805142803E-3</c:v>
                      </c:pt>
                      <c:pt idx="403">
                        <c:v>1.130225512721308E-3</c:v>
                      </c:pt>
                      <c:pt idx="404">
                        <c:v>1.14266317093996E-3</c:v>
                      </c:pt>
                      <c:pt idx="405">
                        <c:v>1.1388735144589332E-3</c:v>
                      </c:pt>
                      <c:pt idx="406">
                        <c:v>1.1081289988218686E-3</c:v>
                      </c:pt>
                      <c:pt idx="407">
                        <c:v>9.983421108188549E-4</c:v>
                      </c:pt>
                      <c:pt idx="408">
                        <c:v>9.9448067006486433E-4</c:v>
                      </c:pt>
                      <c:pt idx="409">
                        <c:v>9.5197843739959834E-4</c:v>
                      </c:pt>
                      <c:pt idx="410">
                        <c:v>9.4811721235461106E-4</c:v>
                      </c:pt>
                      <c:pt idx="411">
                        <c:v>9.2011360400184915E-4</c:v>
                      </c:pt>
                      <c:pt idx="412">
                        <c:v>9.2678853977584143E-4</c:v>
                      </c:pt>
                      <c:pt idx="413">
                        <c:v>8.4339440947103143E-4</c:v>
                      </c:pt>
                      <c:pt idx="414">
                        <c:v>8.0719948644260341E-4</c:v>
                      </c:pt>
                      <c:pt idx="415">
                        <c:v>8.0885262704224049E-4</c:v>
                      </c:pt>
                      <c:pt idx="416">
                        <c:v>8.8867844497589311E-4</c:v>
                      </c:pt>
                      <c:pt idx="417">
                        <c:v>8.8463081452320221E-4</c:v>
                      </c:pt>
                      <c:pt idx="418">
                        <c:v>8.868525487487444E-4</c:v>
                      </c:pt>
                      <c:pt idx="419">
                        <c:v>1.0147830202384643E-3</c:v>
                      </c:pt>
                      <c:pt idx="420">
                        <c:v>9.2829297466237451E-4</c:v>
                      </c:pt>
                      <c:pt idx="421">
                        <c:v>9.3315249711710933E-4</c:v>
                      </c:pt>
                      <c:pt idx="422">
                        <c:v>9.3347140673407422E-4</c:v>
                      </c:pt>
                      <c:pt idx="423">
                        <c:v>9.2929591579011389E-4</c:v>
                      </c:pt>
                      <c:pt idx="424">
                        <c:v>9.3078486019037589E-4</c:v>
                      </c:pt>
                      <c:pt idx="425">
                        <c:v>9.3348170405972036E-4</c:v>
                      </c:pt>
                      <c:pt idx="426">
                        <c:v>8.4453914085843684E-4</c:v>
                      </c:pt>
                      <c:pt idx="427">
                        <c:v>8.497511942692509E-4</c:v>
                      </c:pt>
                      <c:pt idx="428">
                        <c:v>8.9611838381872453E-4</c:v>
                      </c:pt>
                      <c:pt idx="429">
                        <c:v>8.9180111722183208E-4</c:v>
                      </c:pt>
                      <c:pt idx="430">
                        <c:v>8.4855748867457726E-4</c:v>
                      </c:pt>
                      <c:pt idx="431">
                        <c:v>8.5281130664899491E-4</c:v>
                      </c:pt>
                      <c:pt idx="432">
                        <c:v>9.8003222941126216E-4</c:v>
                      </c:pt>
                      <c:pt idx="433">
                        <c:v>9.8066084061161629E-4</c:v>
                      </c:pt>
                      <c:pt idx="434">
                        <c:v>9.7625474422793597E-4</c:v>
                      </c:pt>
                      <c:pt idx="435">
                        <c:v>9.361823825176582E-4</c:v>
                      </c:pt>
                      <c:pt idx="436">
                        <c:v>9.341892644796105E-4</c:v>
                      </c:pt>
                      <c:pt idx="437">
                        <c:v>9.2973171683830664E-4</c:v>
                      </c:pt>
                      <c:pt idx="438">
                        <c:v>9.2890524489393602E-4</c:v>
                      </c:pt>
                      <c:pt idx="439">
                        <c:v>9.7686087970361049E-4</c:v>
                      </c:pt>
                      <c:pt idx="440">
                        <c:v>9.3335875458201299E-4</c:v>
                      </c:pt>
                      <c:pt idx="441">
                        <c:v>9.2881861177956254E-4</c:v>
                      </c:pt>
                      <c:pt idx="442">
                        <c:v>9.3045664011671839E-4</c:v>
                      </c:pt>
                      <c:pt idx="443">
                        <c:v>1.0702479962046529E-3</c:v>
                      </c:pt>
                      <c:pt idx="444">
                        <c:v>1.0656462609855066E-3</c:v>
                      </c:pt>
                      <c:pt idx="445">
                        <c:v>1.0653061479670232E-3</c:v>
                      </c:pt>
                      <c:pt idx="446">
                        <c:v>1.1562641591528968E-3</c:v>
                      </c:pt>
                      <c:pt idx="447">
                        <c:v>1.0589180501066196E-3</c:v>
                      </c:pt>
                      <c:pt idx="448">
                        <c:v>1.0585361642727765E-3</c:v>
                      </c:pt>
                      <c:pt idx="449">
                        <c:v>9.6343424365755311E-4</c:v>
                      </c:pt>
                      <c:pt idx="450">
                        <c:v>9.5877074759812247E-4</c:v>
                      </c:pt>
                      <c:pt idx="451">
                        <c:v>1.0062488207904926E-3</c:v>
                      </c:pt>
                      <c:pt idx="452">
                        <c:v>1.0015596835386365E-3</c:v>
                      </c:pt>
                      <c:pt idx="453">
                        <c:v>9.9687059263994923E-4</c:v>
                      </c:pt>
                      <c:pt idx="454">
                        <c:v>9.4914856223801268E-4</c:v>
                      </c:pt>
                      <c:pt idx="455">
                        <c:v>9.4836758261164381E-4</c:v>
                      </c:pt>
                      <c:pt idx="456">
                        <c:v>9.4363992756914825E-4</c:v>
                      </c:pt>
                      <c:pt idx="457">
                        <c:v>9.4149593089669771E-4</c:v>
                      </c:pt>
                      <c:pt idx="458">
                        <c:v>9.3675534862802255E-4</c:v>
                      </c:pt>
                      <c:pt idx="459">
                        <c:v>9.2945724252695378E-4</c:v>
                      </c:pt>
                      <c:pt idx="460">
                        <c:v>9.7607761236198696E-4</c:v>
                      </c:pt>
                      <c:pt idx="461">
                        <c:v>1.0677868573771767E-3</c:v>
                      </c:pt>
                      <c:pt idx="462">
                        <c:v>1.110605716421873E-3</c:v>
                      </c:pt>
                      <c:pt idx="463">
                        <c:v>1.1043213784040771E-3</c:v>
                      </c:pt>
                      <c:pt idx="464">
                        <c:v>1.107247489235534E-3</c:v>
                      </c:pt>
                      <c:pt idx="465">
                        <c:v>1.1981417919335934E-3</c:v>
                      </c:pt>
                      <c:pt idx="466">
                        <c:v>1.191699730254029E-3</c:v>
                      </c:pt>
                      <c:pt idx="467">
                        <c:v>1.1391548053391422E-3</c:v>
                      </c:pt>
                      <c:pt idx="468">
                        <c:v>9.9660423289672675E-4</c:v>
                      </c:pt>
                      <c:pt idx="469">
                        <c:v>9.9043030363761054E-4</c:v>
                      </c:pt>
                      <c:pt idx="470">
                        <c:v>1.0336069657982199E-3</c:v>
                      </c:pt>
                      <c:pt idx="471">
                        <c:v>1.0273779850862169E-3</c:v>
                      </c:pt>
                      <c:pt idx="472">
                        <c:v>1.0268526268512078E-3</c:v>
                      </c:pt>
                      <c:pt idx="473">
                        <c:v>1.0220458424507908E-3</c:v>
                      </c:pt>
                      <c:pt idx="474">
                        <c:v>9.2103526361925659E-4</c:v>
                      </c:pt>
                      <c:pt idx="475">
                        <c:v>9.1749232072652835E-4</c:v>
                      </c:pt>
                      <c:pt idx="476">
                        <c:v>9.5818145410923026E-4</c:v>
                      </c:pt>
                      <c:pt idx="477">
                        <c:v>9.5338181264226619E-4</c:v>
                      </c:pt>
                      <c:pt idx="478">
                        <c:v>9.4860500101920484E-4</c:v>
                      </c:pt>
                      <c:pt idx="479">
                        <c:v>9.4380533877256386E-4</c:v>
                      </c:pt>
                      <c:pt idx="480">
                        <c:v>9.3899444772103686E-4</c:v>
                      </c:pt>
                      <c:pt idx="481">
                        <c:v>9.3419493753230348E-4</c:v>
                      </c:pt>
                      <c:pt idx="482">
                        <c:v>1.0254628284723309E-3</c:v>
                      </c:pt>
                      <c:pt idx="483">
                        <c:v>1.0717081581422478E-3</c:v>
                      </c:pt>
                      <c:pt idx="484">
                        <c:v>1.065399940233891E-3</c:v>
                      </c:pt>
                      <c:pt idx="485">
                        <c:v>9.1629066847843076E-4</c:v>
                      </c:pt>
                      <c:pt idx="486">
                        <c:v>9.555685454023838E-4</c:v>
                      </c:pt>
                      <c:pt idx="487">
                        <c:v>9.5611826962269401E-4</c:v>
                      </c:pt>
                      <c:pt idx="488">
                        <c:v>8.5497033542542315E-4</c:v>
                      </c:pt>
                      <c:pt idx="489">
                        <c:v>8.5014764396219552E-4</c:v>
                      </c:pt>
                      <c:pt idx="490">
                        <c:v>8.4888743627400585E-4</c:v>
                      </c:pt>
                      <c:pt idx="491">
                        <c:v>8.9241276733532558E-4</c:v>
                      </c:pt>
                      <c:pt idx="492">
                        <c:v>8.8758011362675298E-4</c:v>
                      </c:pt>
                      <c:pt idx="493">
                        <c:v>8.8274750704363453E-4</c:v>
                      </c:pt>
                      <c:pt idx="494">
                        <c:v>8.7789371680054213E-4</c:v>
                      </c:pt>
                      <c:pt idx="495">
                        <c:v>8.7306132125604624E-4</c:v>
                      </c:pt>
                      <c:pt idx="496">
                        <c:v>8.6701812611834363E-4</c:v>
                      </c:pt>
                      <c:pt idx="497">
                        <c:v>1.0554238778432547E-3</c:v>
                      </c:pt>
                      <c:pt idx="498">
                        <c:v>1.0505973238811709E-3</c:v>
                      </c:pt>
                      <c:pt idx="499">
                        <c:v>1.0516763051315714E-3</c:v>
                      </c:pt>
                      <c:pt idx="500">
                        <c:v>9.4967858289755317E-4</c:v>
                      </c:pt>
                      <c:pt idx="501">
                        <c:v>9.4482532795929649E-4</c:v>
                      </c:pt>
                      <c:pt idx="502">
                        <c:v>9.3997212040355818E-4</c:v>
                      </c:pt>
                      <c:pt idx="503">
                        <c:v>9.3912781917416556E-4</c:v>
                      </c:pt>
                      <c:pt idx="504">
                        <c:v>9.3425388287685682E-4</c:v>
                      </c:pt>
                      <c:pt idx="505">
                        <c:v>9.8514553650129997E-4</c:v>
                      </c:pt>
                      <c:pt idx="506">
                        <c:v>1.0815863658262394E-3</c:v>
                      </c:pt>
                      <c:pt idx="507">
                        <c:v>9.781268356682288E-4</c:v>
                      </c:pt>
                      <c:pt idx="508">
                        <c:v>9.7882257392444818E-4</c:v>
                      </c:pt>
                      <c:pt idx="509">
                        <c:v>9.8524757331093179E-4</c:v>
                      </c:pt>
                      <c:pt idx="510">
                        <c:v>1.0303690888407136E-3</c:v>
                      </c:pt>
                      <c:pt idx="511">
                        <c:v>1.0313577703286471E-3</c:v>
                      </c:pt>
                      <c:pt idx="512">
                        <c:v>1.1439527139798708E-3</c:v>
                      </c:pt>
                      <c:pt idx="513">
                        <c:v>1.138838563505441E-3</c:v>
                      </c:pt>
                      <c:pt idx="514">
                        <c:v>1.0907212671397986E-3</c:v>
                      </c:pt>
                      <c:pt idx="515">
                        <c:v>1.0970876116486944E-3</c:v>
                      </c:pt>
                      <c:pt idx="516">
                        <c:v>1.0918804982914974E-3</c:v>
                      </c:pt>
                      <c:pt idx="517">
                        <c:v>1.0933395271834415E-3</c:v>
                      </c:pt>
                      <c:pt idx="518">
                        <c:v>1.1929523403235774E-3</c:v>
                      </c:pt>
                      <c:pt idx="519">
                        <c:v>1.2080036901659225E-3</c:v>
                      </c:pt>
                      <c:pt idx="520">
                        <c:v>1.1711654916697976E-3</c:v>
                      </c:pt>
                      <c:pt idx="521">
                        <c:v>1.1844806002610712E-3</c:v>
                      </c:pt>
                      <c:pt idx="522">
                        <c:v>1.3445814699228668E-3</c:v>
                      </c:pt>
                      <c:pt idx="523">
                        <c:v>1.399838628109044E-3</c:v>
                      </c:pt>
                      <c:pt idx="524">
                        <c:v>1.394069918032214E-3</c:v>
                      </c:pt>
                      <c:pt idx="525">
                        <c:v>1.4460120145837634E-3</c:v>
                      </c:pt>
                      <c:pt idx="526">
                        <c:v>1.5166366641509736E-3</c:v>
                      </c:pt>
                      <c:pt idx="527">
                        <c:v>1.3890190726730291E-3</c:v>
                      </c:pt>
                      <c:pt idx="528">
                        <c:v>1.565257144244074E-3</c:v>
                      </c:pt>
                      <c:pt idx="529">
                        <c:v>1.6497583276617208E-3</c:v>
                      </c:pt>
                      <c:pt idx="530">
                        <c:v>1.8362315263552975E-3</c:v>
                      </c:pt>
                      <c:pt idx="531">
                        <c:v>1.9526134396883614E-3</c:v>
                      </c:pt>
                      <c:pt idx="532">
                        <c:v>1.9459843346757851E-3</c:v>
                      </c:pt>
                      <c:pt idx="533">
                        <c:v>1.8730697160973871E-3</c:v>
                      </c:pt>
                      <c:pt idx="534">
                        <c:v>2.1003568379154456E-3</c:v>
                      </c:pt>
                      <c:pt idx="535">
                        <c:v>2.1772317304093705E-3</c:v>
                      </c:pt>
                      <c:pt idx="536">
                        <c:v>2.4761898520440319E-3</c:v>
                      </c:pt>
                      <c:pt idx="537">
                        <c:v>2.4686726947448457E-3</c:v>
                      </c:pt>
                      <c:pt idx="538">
                        <c:v>2.5389406298644002E-3</c:v>
                      </c:pt>
                      <c:pt idx="539">
                        <c:v>2.7038935684504197E-3</c:v>
                      </c:pt>
                      <c:pt idx="540">
                        <c:v>2.6953465328452223E-3</c:v>
                      </c:pt>
                      <c:pt idx="541">
                        <c:v>2.8126229998159018E-3</c:v>
                      </c:pt>
                      <c:pt idx="542">
                        <c:v>3.0718915431884324E-3</c:v>
                      </c:pt>
                      <c:pt idx="543">
                        <c:v>3.2136505293037924E-3</c:v>
                      </c:pt>
                      <c:pt idx="544">
                        <c:v>3.3918662082556808E-3</c:v>
                      </c:pt>
                      <c:pt idx="545">
                        <c:v>4.126081464494725E-3</c:v>
                      </c:pt>
                      <c:pt idx="546">
                        <c:v>4.1154969229243018E-3</c:v>
                      </c:pt>
                      <c:pt idx="547">
                        <c:v>4.3998402576000172E-3</c:v>
                      </c:pt>
                      <c:pt idx="548">
                        <c:v>4.9406845778468536E-3</c:v>
                      </c:pt>
                      <c:pt idx="549">
                        <c:v>5.2147803848649425E-3</c:v>
                      </c:pt>
                      <c:pt idx="550">
                        <c:v>5.4365992705001512E-3</c:v>
                      </c:pt>
                      <c:pt idx="551">
                        <c:v>5.95054562664843E-3</c:v>
                      </c:pt>
                      <c:pt idx="552">
                        <c:v>5.9376919671877641E-3</c:v>
                      </c:pt>
                      <c:pt idx="553">
                        <c:v>6.1809871779739843E-3</c:v>
                      </c:pt>
                      <c:pt idx="554">
                        <c:v>7.1273238853884462E-3</c:v>
                      </c:pt>
                      <c:pt idx="555">
                        <c:v>7.1138549896467675E-3</c:v>
                      </c:pt>
                      <c:pt idx="556">
                        <c:v>8.4712127299025712E-3</c:v>
                      </c:pt>
                      <c:pt idx="557">
                        <c:v>9.0811356894470747E-3</c:v>
                      </c:pt>
                      <c:pt idx="558">
                        <c:v>1.0110569294342351E-2</c:v>
                      </c:pt>
                      <c:pt idx="559">
                        <c:v>1.2312707178321499E-2</c:v>
                      </c:pt>
                      <c:pt idx="560">
                        <c:v>1.3114526744571474E-2</c:v>
                      </c:pt>
                      <c:pt idx="561">
                        <c:v>1.309848571167538E-2</c:v>
                      </c:pt>
                      <c:pt idx="562">
                        <c:v>1.697200265502959E-2</c:v>
                      </c:pt>
                      <c:pt idx="563">
                        <c:v>2.1484959351830545E-2</c:v>
                      </c:pt>
                      <c:pt idx="564">
                        <c:v>2.1468182283925219E-2</c:v>
                      </c:pt>
                      <c:pt idx="565">
                        <c:v>2.4727340575031276E-2</c:v>
                      </c:pt>
                      <c:pt idx="566">
                        <c:v>2.4542044801159485E-2</c:v>
                      </c:pt>
                      <c:pt idx="567">
                        <c:v>2.4524897695006681E-2</c:v>
                      </c:pt>
                      <c:pt idx="568">
                        <c:v>2.9408325542359701E-2</c:v>
                      </c:pt>
                      <c:pt idx="569">
                        <c:v>3.2855153248717128E-2</c:v>
                      </c:pt>
                      <c:pt idx="570">
                        <c:v>3.3172105595477695E-2</c:v>
                      </c:pt>
                      <c:pt idx="571">
                        <c:v>4.0090845099439013E-2</c:v>
                      </c:pt>
                      <c:pt idx="572">
                        <c:v>4.0072389610597579E-2</c:v>
                      </c:pt>
                      <c:pt idx="573">
                        <c:v>4.0050358704682404E-2</c:v>
                      </c:pt>
                      <c:pt idx="574">
                        <c:v>4.3661779070809453E-2</c:v>
                      </c:pt>
                      <c:pt idx="575">
                        <c:v>6.1608442542844345E-2</c:v>
                      </c:pt>
                      <c:pt idx="576">
                        <c:v>6.2251106515813628E-2</c:v>
                      </c:pt>
                      <c:pt idx="577">
                        <c:v>6.3589620162341196E-2</c:v>
                      </c:pt>
                      <c:pt idx="578">
                        <c:v>7.095346303558081E-2</c:v>
                      </c:pt>
                      <c:pt idx="579">
                        <c:v>7.6403406968554827E-2</c:v>
                      </c:pt>
                      <c:pt idx="580">
                        <c:v>8.6781658924394101E-2</c:v>
                      </c:pt>
                      <c:pt idx="581">
                        <c:v>9.4508619870838056E-2</c:v>
                      </c:pt>
                      <c:pt idx="582">
                        <c:v>0.10172658189292272</c:v>
                      </c:pt>
                      <c:pt idx="583">
                        <c:v>0.11752804612407004</c:v>
                      </c:pt>
                      <c:pt idx="584">
                        <c:v>0.12899066443109761</c:v>
                      </c:pt>
                      <c:pt idx="585">
                        <c:v>0.13936842234762006</c:v>
                      </c:pt>
                      <c:pt idx="586">
                        <c:v>0.15454175850406854</c:v>
                      </c:pt>
                      <c:pt idx="587">
                        <c:v>0.17914225045512275</c:v>
                      </c:pt>
                      <c:pt idx="588">
                        <c:v>0.18324021807241397</c:v>
                      </c:pt>
                      <c:pt idx="589">
                        <c:v>0.2106689033423359</c:v>
                      </c:pt>
                      <c:pt idx="590">
                        <c:v>0.22258116579264942</c:v>
                      </c:pt>
                      <c:pt idx="591">
                        <c:v>0.22783710064400184</c:v>
                      </c:pt>
                      <c:pt idx="592">
                        <c:v>0.24046991040441271</c:v>
                      </c:pt>
                      <c:pt idx="593">
                        <c:v>0.24723401810119014</c:v>
                      </c:pt>
                      <c:pt idx="594">
                        <c:v>0.25342651590840992</c:v>
                      </c:pt>
                      <c:pt idx="595">
                        <c:v>0.2593355518701338</c:v>
                      </c:pt>
                      <c:pt idx="596">
                        <c:v>0.25807507722315187</c:v>
                      </c:pt>
                      <c:pt idx="597">
                        <c:v>0.25306567909507593</c:v>
                      </c:pt>
                      <c:pt idx="598">
                        <c:v>0.23272123459871594</c:v>
                      </c:pt>
                      <c:pt idx="599">
                        <c:v>0.22444589359902906</c:v>
                      </c:pt>
                      <c:pt idx="600">
                        <c:v>0.20784183408318438</c:v>
                      </c:pt>
                      <c:pt idx="601">
                        <c:v>0.2001784475967229</c:v>
                      </c:pt>
                      <c:pt idx="602">
                        <c:v>0.17534524536786891</c:v>
                      </c:pt>
                      <c:pt idx="603">
                        <c:v>0.14520593281142283</c:v>
                      </c:pt>
                      <c:pt idx="604">
                        <c:v>4.3890541241286239E-2</c:v>
                      </c:pt>
                      <c:pt idx="605">
                        <c:v>4.3874376826997685E-2</c:v>
                      </c:pt>
                      <c:pt idx="606">
                        <c:v>4.3858213358978465E-2</c:v>
                      </c:pt>
                      <c:pt idx="607">
                        <c:v>5.3442839021243345E-3</c:v>
                      </c:pt>
                      <c:pt idx="608">
                        <c:v>5.3301319672843378E-3</c:v>
                      </c:pt>
                      <c:pt idx="609">
                        <c:v>5.3913763123758169E-3</c:v>
                      </c:pt>
                      <c:pt idx="610">
                        <c:v>5.066008639139391E-3</c:v>
                      </c:pt>
                      <c:pt idx="611">
                        <c:v>4.4863045020753986E-3</c:v>
                      </c:pt>
                      <c:pt idx="612">
                        <c:v>4.0423080781253245E-3</c:v>
                      </c:pt>
                      <c:pt idx="613">
                        <c:v>2.8410262332586376E-3</c:v>
                      </c:pt>
                      <c:pt idx="614">
                        <c:v>2.2685211918043423E-3</c:v>
                      </c:pt>
                      <c:pt idx="615">
                        <c:v>2.0695291697871631E-3</c:v>
                      </c:pt>
                      <c:pt idx="616">
                        <c:v>1.9235366791974583E-3</c:v>
                      </c:pt>
                      <c:pt idx="617">
                        <c:v>1.6747876356399049E-3</c:v>
                      </c:pt>
                      <c:pt idx="618">
                        <c:v>1.5487583306069326E-3</c:v>
                      </c:pt>
                      <c:pt idx="619">
                        <c:v>1.4459668470453004E-3</c:v>
                      </c:pt>
                      <c:pt idx="620">
                        <c:v>1.2990807361975339E-3</c:v>
                      </c:pt>
                      <c:pt idx="621">
                        <c:v>1.2170433709288156E-3</c:v>
                      </c:pt>
                      <c:pt idx="622">
                        <c:v>1.1359148064660931E-3</c:v>
                      </c:pt>
                      <c:pt idx="623">
                        <c:v>1.0679098847618295E-3</c:v>
                      </c:pt>
                      <c:pt idx="624">
                        <c:v>1.0037062582594375E-3</c:v>
                      </c:pt>
                      <c:pt idx="625">
                        <c:v>9.5097337648004324E-4</c:v>
                      </c:pt>
                      <c:pt idx="626">
                        <c:v>1.2796080878602731E-3</c:v>
                      </c:pt>
                      <c:pt idx="627">
                        <c:v>1.2195421671838125E-3</c:v>
                      </c:pt>
                      <c:pt idx="628">
                        <c:v>1.1692553427828951E-3</c:v>
                      </c:pt>
                      <c:pt idx="629">
                        <c:v>9.0741314869906948E-4</c:v>
                      </c:pt>
                      <c:pt idx="630">
                        <c:v>8.827979241666082E-4</c:v>
                      </c:pt>
                      <c:pt idx="631">
                        <c:v>8.611241642241807E-4</c:v>
                      </c:pt>
                      <c:pt idx="632">
                        <c:v>9.0548077207546363E-4</c:v>
                      </c:pt>
                      <c:pt idx="633">
                        <c:v>8.7555732318154588E-4</c:v>
                      </c:pt>
                      <c:pt idx="634">
                        <c:v>9.6659350785899191E-4</c:v>
                      </c:pt>
                      <c:pt idx="635">
                        <c:v>1.249273600725205E-3</c:v>
                      </c:pt>
                      <c:pt idx="636">
                        <c:v>1.2377241842120466E-3</c:v>
                      </c:pt>
                      <c:pt idx="637">
                        <c:v>1.0423604372143129E-3</c:v>
                      </c:pt>
                      <c:pt idx="638">
                        <c:v>1.028969460819596E-3</c:v>
                      </c:pt>
                      <c:pt idx="639">
                        <c:v>1.0144505202843044E-3</c:v>
                      </c:pt>
                      <c:pt idx="640">
                        <c:v>1.0494836138408223E-3</c:v>
                      </c:pt>
                      <c:pt idx="641">
                        <c:v>1.0448387356909949E-3</c:v>
                      </c:pt>
                      <c:pt idx="642">
                        <c:v>1.0333063263347065E-3</c:v>
                      </c:pt>
                      <c:pt idx="643">
                        <c:v>9.2642971201394074E-4</c:v>
                      </c:pt>
                      <c:pt idx="644">
                        <c:v>1.0132458169808179E-3</c:v>
                      </c:pt>
                      <c:pt idx="645">
                        <c:v>1.0033395554509656E-3</c:v>
                      </c:pt>
                      <c:pt idx="646">
                        <c:v>9.0553551991202029E-4</c:v>
                      </c:pt>
                      <c:pt idx="647">
                        <c:v>9.0100687357600742E-4</c:v>
                      </c:pt>
                      <c:pt idx="648">
                        <c:v>8.929416290162389E-4</c:v>
                      </c:pt>
                      <c:pt idx="649">
                        <c:v>1.0239051372224082E-3</c:v>
                      </c:pt>
                      <c:pt idx="650">
                        <c:v>1.0193938784957271E-3</c:v>
                      </c:pt>
                      <c:pt idx="651">
                        <c:v>1.0148826563468091E-3</c:v>
                      </c:pt>
                      <c:pt idx="652">
                        <c:v>7.8154227790567068E-4</c:v>
                      </c:pt>
                      <c:pt idx="653">
                        <c:v>7.7704964278261222E-4</c:v>
                      </c:pt>
                      <c:pt idx="654">
                        <c:v>7.7255704305391796E-4</c:v>
                      </c:pt>
                      <c:pt idx="655">
                        <c:v>8.0769327822188439E-4</c:v>
                      </c:pt>
                      <c:pt idx="656">
                        <c:v>8.0323013812151167E-4</c:v>
                      </c:pt>
                      <c:pt idx="657">
                        <c:v>7.9876703296332253E-4</c:v>
                      </c:pt>
                      <c:pt idx="658">
                        <c:v>7.4869422414110287E-4</c:v>
                      </c:pt>
                      <c:pt idx="659">
                        <c:v>7.8885850083120477E-4</c:v>
                      </c:pt>
                      <c:pt idx="660">
                        <c:v>7.8440105494813968E-4</c:v>
                      </c:pt>
                      <c:pt idx="661">
                        <c:v>7.8094985121225061E-4</c:v>
                      </c:pt>
                      <c:pt idx="662">
                        <c:v>7.7648672055493132E-4</c:v>
                      </c:pt>
                      <c:pt idx="663">
                        <c:v>7.6800859352522954E-4</c:v>
                      </c:pt>
                      <c:pt idx="664">
                        <c:v>7.1814524318315927E-4</c:v>
                      </c:pt>
                      <c:pt idx="665">
                        <c:v>6.6932620880800326E-4</c:v>
                      </c:pt>
                      <c:pt idx="666">
                        <c:v>6.6406382034679657E-4</c:v>
                      </c:pt>
                      <c:pt idx="667">
                        <c:v>6.5963597144239332E-4</c:v>
                      </c:pt>
                      <c:pt idx="668">
                        <c:v>6.9953777376540089E-4</c:v>
                      </c:pt>
                      <c:pt idx="669">
                        <c:v>6.9153052770940871E-4</c:v>
                      </c:pt>
                      <c:pt idx="670">
                        <c:v>8.1942855717140849E-4</c:v>
                      </c:pt>
                      <c:pt idx="671">
                        <c:v>1.0355279070991708E-3</c:v>
                      </c:pt>
                      <c:pt idx="672">
                        <c:v>1.03114437682771E-3</c:v>
                      </c:pt>
                      <c:pt idx="673">
                        <c:v>1.024084217122718E-3</c:v>
                      </c:pt>
                      <c:pt idx="674">
                        <c:v>8.4373925903120201E-4</c:v>
                      </c:pt>
                      <c:pt idx="675">
                        <c:v>8.3614975205966379E-4</c:v>
                      </c:pt>
                      <c:pt idx="676">
                        <c:v>8.7559192078815059E-4</c:v>
                      </c:pt>
                      <c:pt idx="677">
                        <c:v>9.5885330887848872E-4</c:v>
                      </c:pt>
                      <c:pt idx="678">
                        <c:v>9.4839197529084779E-4</c:v>
                      </c:pt>
                      <c:pt idx="679">
                        <c:v>9.8758241012070875E-4</c:v>
                      </c:pt>
                      <c:pt idx="680">
                        <c:v>9.3969219070341747E-4</c:v>
                      </c:pt>
                      <c:pt idx="681">
                        <c:v>9.2599791930029444E-4</c:v>
                      </c:pt>
                      <c:pt idx="682">
                        <c:v>8.7858712126356875E-4</c:v>
                      </c:pt>
                      <c:pt idx="683">
                        <c:v>8.311766490112474E-4</c:v>
                      </c:pt>
                      <c:pt idx="684">
                        <c:v>8.2375897957209928E-4</c:v>
                      </c:pt>
                      <c:pt idx="685">
                        <c:v>9.4829517820260083E-4</c:v>
                      </c:pt>
                      <c:pt idx="686">
                        <c:v>9.8694673763816327E-4</c:v>
                      </c:pt>
                      <c:pt idx="687">
                        <c:v>9.7655977294229654E-4</c:v>
                      </c:pt>
                      <c:pt idx="688">
                        <c:v>1.0187594289473769E-3</c:v>
                      </c:pt>
                      <c:pt idx="689">
                        <c:v>1.0144798266515228E-3</c:v>
                      </c:pt>
                      <c:pt idx="690">
                        <c:v>1.0102002563198967E-3</c:v>
                      </c:pt>
                      <c:pt idx="691">
                        <c:v>8.3772064291042793E-4</c:v>
                      </c:pt>
                      <c:pt idx="692">
                        <c:v>9.624098695526648E-4</c:v>
                      </c:pt>
                      <c:pt idx="693">
                        <c:v>9.6053035352795639E-4</c:v>
                      </c:pt>
                      <c:pt idx="694">
                        <c:v>1.1300658472841215E-3</c:v>
                      </c:pt>
                      <c:pt idx="695">
                        <c:v>1.1257536059571529E-3</c:v>
                      </c:pt>
                      <c:pt idx="696">
                        <c:v>1.0351272440088702E-3</c:v>
                      </c:pt>
                      <c:pt idx="697">
                        <c:v>1.0506138943430676E-3</c:v>
                      </c:pt>
                      <c:pt idx="698">
                        <c:v>1.0022334750805621E-3</c:v>
                      </c:pt>
                      <c:pt idx="699">
                        <c:v>1.0094451429663784E-3</c:v>
                      </c:pt>
                      <c:pt idx="700">
                        <c:v>1.0632178123237764E-3</c:v>
                      </c:pt>
                      <c:pt idx="701">
                        <c:v>1.2841068184651541E-3</c:v>
                      </c:pt>
                      <c:pt idx="702">
                        <c:v>1.2796020977060164E-3</c:v>
                      </c:pt>
                      <c:pt idx="703">
                        <c:v>1.3307189437227857E-3</c:v>
                      </c:pt>
                      <c:pt idx="704">
                        <c:v>1.0989874940445445E-3</c:v>
                      </c:pt>
                      <c:pt idx="705">
                        <c:v>1.1031951793983945E-3</c:v>
                      </c:pt>
                      <c:pt idx="706">
                        <c:v>1.10153299039819E-3</c:v>
                      </c:pt>
                      <c:pt idx="707">
                        <c:v>1.1887892167725348E-3</c:v>
                      </c:pt>
                      <c:pt idx="708">
                        <c:v>1.1905562773513411E-3</c:v>
                      </c:pt>
                      <c:pt idx="709">
                        <c:v>1.1428617923066658E-3</c:v>
                      </c:pt>
                      <c:pt idx="710">
                        <c:v>1.1382362042046635E-3</c:v>
                      </c:pt>
                      <c:pt idx="711">
                        <c:v>1.1413185403486494E-3</c:v>
                      </c:pt>
                      <c:pt idx="712">
                        <c:v>1.1413232640041743E-3</c:v>
                      </c:pt>
                      <c:pt idx="713">
                        <c:v>1.1366471923832308E-3</c:v>
                      </c:pt>
                      <c:pt idx="714">
                        <c:v>1.139698802939402E-3</c:v>
                      </c:pt>
                      <c:pt idx="715">
                        <c:v>1.0552246068180231E-3</c:v>
                      </c:pt>
                      <c:pt idx="716">
                        <c:v>1.1459971235327918E-3</c:v>
                      </c:pt>
                      <c:pt idx="717">
                        <c:v>1.155683000053537E-3</c:v>
                      </c:pt>
                      <c:pt idx="718">
                        <c:v>1.1573720868952881E-3</c:v>
                      </c:pt>
                      <c:pt idx="719">
                        <c:v>1.1038590926086473E-3</c:v>
                      </c:pt>
                      <c:pt idx="720">
                        <c:v>1.0990515285907256E-3</c:v>
                      </c:pt>
                      <c:pt idx="721">
                        <c:v>1.100387870201966E-3</c:v>
                      </c:pt>
                      <c:pt idx="722">
                        <c:v>1.095499121458841E-3</c:v>
                      </c:pt>
                      <c:pt idx="723">
                        <c:v>1.0999627479742896E-3</c:v>
                      </c:pt>
                      <c:pt idx="724">
                        <c:v>1.1443804781036816E-3</c:v>
                      </c:pt>
                      <c:pt idx="725">
                        <c:v>1.2471398113150527E-3</c:v>
                      </c:pt>
                      <c:pt idx="726">
                        <c:v>1.249408575782314E-3</c:v>
                      </c:pt>
                      <c:pt idx="727">
                        <c:v>1.2102937489408517E-3</c:v>
                      </c:pt>
                      <c:pt idx="728">
                        <c:v>1.3065519918455772E-3</c:v>
                      </c:pt>
                      <c:pt idx="729">
                        <c:v>1.303396836376168E-3</c:v>
                      </c:pt>
                      <c:pt idx="730">
                        <c:v>1.2056909433176334E-3</c:v>
                      </c:pt>
                      <c:pt idx="731">
                        <c:v>1.1494758944703045E-3</c:v>
                      </c:pt>
                      <c:pt idx="732">
                        <c:v>1.1546676336904788E-3</c:v>
                      </c:pt>
                      <c:pt idx="733">
                        <c:v>1.2065978442073167E-3</c:v>
                      </c:pt>
                      <c:pt idx="734">
                        <c:v>1.2532257786496148E-3</c:v>
                      </c:pt>
                      <c:pt idx="735">
                        <c:v>1.2499351322433519E-3</c:v>
                      </c:pt>
                      <c:pt idx="736">
                        <c:v>1.147895440981576E-3</c:v>
                      </c:pt>
                      <c:pt idx="737">
                        <c:v>1.142680144693682E-3</c:v>
                      </c:pt>
                      <c:pt idx="738">
                        <c:v>1.1444395825505945E-3</c:v>
                      </c:pt>
                      <c:pt idx="739">
                        <c:v>1.1990440368567998E-3</c:v>
                      </c:pt>
                      <c:pt idx="740">
                        <c:v>1.1937643335952412E-3</c:v>
                      </c:pt>
                      <c:pt idx="741">
                        <c:v>1.1884846765995904E-3</c:v>
                      </c:pt>
                      <c:pt idx="742">
                        <c:v>1.1886936226242829E-3</c:v>
                      </c:pt>
                      <c:pt idx="743">
                        <c:v>1.1833895459013473E-3</c:v>
                      </c:pt>
                      <c:pt idx="744">
                        <c:v>1.179941078280664E-3</c:v>
                      </c:pt>
                      <c:pt idx="745">
                        <c:v>1.3487130792608623E-3</c:v>
                      </c:pt>
                      <c:pt idx="746">
                        <c:v>1.2895944773955697E-3</c:v>
                      </c:pt>
                      <c:pt idx="747">
                        <c:v>1.2842236711181146E-3</c:v>
                      </c:pt>
                      <c:pt idx="748">
                        <c:v>1.3347072820475542E-3</c:v>
                      </c:pt>
                      <c:pt idx="749">
                        <c:v>1.2754959759361216E-3</c:v>
                      </c:pt>
                      <c:pt idx="750">
                        <c:v>1.2681285784863683E-3</c:v>
                      </c:pt>
                      <c:pt idx="751">
                        <c:v>1.2647376964208309E-3</c:v>
                      </c:pt>
                      <c:pt idx="752">
                        <c:v>1.151696157160913E-3</c:v>
                      </c:pt>
                      <c:pt idx="753">
                        <c:v>1.1535368719432447E-3</c:v>
                      </c:pt>
                      <c:pt idx="754">
                        <c:v>1.3189223406838814E-3</c:v>
                      </c:pt>
                      <c:pt idx="755">
                        <c:v>1.2589628533216371E-3</c:v>
                      </c:pt>
                      <c:pt idx="756">
                        <c:v>1.2595321068724539E-3</c:v>
                      </c:pt>
                      <c:pt idx="757">
                        <c:v>1.3129862320745819E-3</c:v>
                      </c:pt>
                      <c:pt idx="758">
                        <c:v>1.3074955080558913E-3</c:v>
                      </c:pt>
                      <c:pt idx="759">
                        <c:v>1.3041276916456155E-3</c:v>
                      </c:pt>
                      <c:pt idx="760">
                        <c:v>1.2456057360895165E-3</c:v>
                      </c:pt>
                      <c:pt idx="761">
                        <c:v>1.2400975087558746E-3</c:v>
                      </c:pt>
                      <c:pt idx="762">
                        <c:v>1.2486060829513999E-3</c:v>
                      </c:pt>
                      <c:pt idx="763">
                        <c:v>1.2430180368273155E-3</c:v>
                      </c:pt>
                      <c:pt idx="764">
                        <c:v>1.4046962716286174E-3</c:v>
                      </c:pt>
                      <c:pt idx="765">
                        <c:v>1.4037226152833705E-3</c:v>
                      </c:pt>
                      <c:pt idx="766">
                        <c:v>1.3981331160254214E-3</c:v>
                      </c:pt>
                      <c:pt idx="767">
                        <c:v>1.2806792384543345E-3</c:v>
                      </c:pt>
                      <c:pt idx="768">
                        <c:v>1.2897812178073961E-3</c:v>
                      </c:pt>
                      <c:pt idx="769">
                        <c:v>1.3972802203027657E-3</c:v>
                      </c:pt>
                      <c:pt idx="770">
                        <c:v>1.2218989313784049E-3</c:v>
                      </c:pt>
                      <c:pt idx="771">
                        <c:v>1.2182533141262531E-3</c:v>
                      </c:pt>
                      <c:pt idx="772">
                        <c:v>1.2125910199726132E-3</c:v>
                      </c:pt>
                      <c:pt idx="773">
                        <c:v>1.2069287772334973E-3</c:v>
                      </c:pt>
                      <c:pt idx="774">
                        <c:v>1.2132300473690853E-3</c:v>
                      </c:pt>
                      <c:pt idx="775">
                        <c:v>1.2075287458391763E-3</c:v>
                      </c:pt>
                      <c:pt idx="776">
                        <c:v>1.2018101372561262E-3</c:v>
                      </c:pt>
                      <c:pt idx="777">
                        <c:v>1.2020863548655688E-3</c:v>
                      </c:pt>
                      <c:pt idx="778">
                        <c:v>1.2602099523537627E-3</c:v>
                      </c:pt>
                      <c:pt idx="779">
                        <c:v>1.3122437420531557E-3</c:v>
                      </c:pt>
                      <c:pt idx="780">
                        <c:v>1.3086712435574953E-3</c:v>
                      </c:pt>
                      <c:pt idx="781">
                        <c:v>1.3117723147657201E-3</c:v>
                      </c:pt>
                      <c:pt idx="782">
                        <c:v>1.1893422092521396E-3</c:v>
                      </c:pt>
                      <c:pt idx="783">
                        <c:v>1.1895251810226755E-3</c:v>
                      </c:pt>
                      <c:pt idx="784">
                        <c:v>1.2422861272847543E-3</c:v>
                      </c:pt>
                      <c:pt idx="785">
                        <c:v>1.2364309870918088E-3</c:v>
                      </c:pt>
                      <c:pt idx="786">
                        <c:v>1.2432897234685714E-3</c:v>
                      </c:pt>
                      <c:pt idx="787">
                        <c:v>1.4272903527648418E-3</c:v>
                      </c:pt>
                      <c:pt idx="788">
                        <c:v>1.4213225729796063E-3</c:v>
                      </c:pt>
                      <c:pt idx="789">
                        <c:v>1.408029024349511E-3</c:v>
                      </c:pt>
                      <c:pt idx="790">
                        <c:v>1.3615314056641824E-3</c:v>
                      </c:pt>
                      <c:pt idx="791">
                        <c:v>1.2952691141289753E-3</c:v>
                      </c:pt>
                      <c:pt idx="792">
                        <c:v>1.2892495800409882E-3</c:v>
                      </c:pt>
                      <c:pt idx="793">
                        <c:v>1.3481426575133915E-3</c:v>
                      </c:pt>
                      <c:pt idx="794">
                        <c:v>1.4025525159704658E-3</c:v>
                      </c:pt>
                      <c:pt idx="795">
                        <c:v>1.3965116887230675E-3</c:v>
                      </c:pt>
                      <c:pt idx="796">
                        <c:v>1.3929654864615465E-3</c:v>
                      </c:pt>
                      <c:pt idx="797">
                        <c:v>1.6291496310113316E-3</c:v>
                      </c:pt>
                      <c:pt idx="798">
                        <c:v>1.6404080542648037E-3</c:v>
                      </c:pt>
                      <c:pt idx="799">
                        <c:v>1.6372856718225351E-3</c:v>
                      </c:pt>
                      <c:pt idx="800">
                        <c:v>1.8150985824482366E-3</c:v>
                      </c:pt>
                      <c:pt idx="801">
                        <c:v>1.8219844104561264E-3</c:v>
                      </c:pt>
                      <c:pt idx="802">
                        <c:v>1.7635763412403537E-3</c:v>
                      </c:pt>
                      <c:pt idx="803">
                        <c:v>1.7573700406025381E-3</c:v>
                      </c:pt>
                      <c:pt idx="804">
                        <c:v>1.7607170957726812E-3</c:v>
                      </c:pt>
                      <c:pt idx="805">
                        <c:v>1.6951276517450469E-3</c:v>
                      </c:pt>
                      <c:pt idx="806">
                        <c:v>1.6888765322175465E-3</c:v>
                      </c:pt>
                      <c:pt idx="807">
                        <c:v>1.7043314914442537E-3</c:v>
                      </c:pt>
                      <c:pt idx="808">
                        <c:v>1.7011125245999085E-3</c:v>
                      </c:pt>
                      <c:pt idx="809">
                        <c:v>1.8216969894947429E-3</c:v>
                      </c:pt>
                      <c:pt idx="810">
                        <c:v>1.8120027312290407E-3</c:v>
                      </c:pt>
                      <c:pt idx="811">
                        <c:v>1.8191547266724092E-3</c:v>
                      </c:pt>
                      <c:pt idx="812">
                        <c:v>1.8127754475906284E-3</c:v>
                      </c:pt>
                      <c:pt idx="813">
                        <c:v>1.8198992508702597E-3</c:v>
                      </c:pt>
                      <c:pt idx="814">
                        <c:v>1.6205893612441168E-3</c:v>
                      </c:pt>
                      <c:pt idx="815">
                        <c:v>1.6141633950028439E-3</c:v>
                      </c:pt>
                      <c:pt idx="816">
                        <c:v>1.6197933980594637E-3</c:v>
                      </c:pt>
                      <c:pt idx="817">
                        <c:v>1.8724260508650571E-3</c:v>
                      </c:pt>
                      <c:pt idx="818">
                        <c:v>1.7363980934243422E-3</c:v>
                      </c:pt>
                      <c:pt idx="819">
                        <c:v>1.7332215736453685E-3</c:v>
                      </c:pt>
                      <c:pt idx="820">
                        <c:v>1.6650063832341813E-3</c:v>
                      </c:pt>
                      <c:pt idx="821">
                        <c:v>1.5934878545639899E-3</c:v>
                      </c:pt>
                      <c:pt idx="822">
                        <c:v>1.5960321869137261E-3</c:v>
                      </c:pt>
                      <c:pt idx="823">
                        <c:v>1.61719318660464E-3</c:v>
                      </c:pt>
                      <c:pt idx="824">
                        <c:v>1.6105437363629915E-3</c:v>
                      </c:pt>
                      <c:pt idx="825">
                        <c:v>1.7369578196487678E-3</c:v>
                      </c:pt>
                      <c:pt idx="826">
                        <c:v>1.7471202450154838E-3</c:v>
                      </c:pt>
                      <c:pt idx="827">
                        <c:v>1.7404057012159115E-3</c:v>
                      </c:pt>
                      <c:pt idx="828">
                        <c:v>1.750820343460513E-3</c:v>
                      </c:pt>
                      <c:pt idx="829">
                        <c:v>1.8908341289651E-3</c:v>
                      </c:pt>
                      <c:pt idx="830">
                        <c:v>1.884012602282936E-3</c:v>
                      </c:pt>
                      <c:pt idx="831">
                        <c:v>1.6825253357790895E-3</c:v>
                      </c:pt>
                      <c:pt idx="832">
                        <c:v>1.6756638333306456E-3</c:v>
                      </c:pt>
                      <c:pt idx="833">
                        <c:v>1.6688024032166062E-3</c:v>
                      </c:pt>
                      <c:pt idx="834">
                        <c:v>1.7695490924041399E-3</c:v>
                      </c:pt>
                      <c:pt idx="835">
                        <c:v>1.8632002277634808E-3</c:v>
                      </c:pt>
                      <c:pt idx="836">
                        <c:v>1.8560669062588509E-3</c:v>
                      </c:pt>
                      <c:pt idx="837">
                        <c:v>1.7062094097047939E-3</c:v>
                      </c:pt>
                      <c:pt idx="838">
                        <c:v>1.8234398775022393E-3</c:v>
                      </c:pt>
                      <c:pt idx="839">
                        <c:v>1.8160933574073949E-3</c:v>
                      </c:pt>
                      <c:pt idx="840">
                        <c:v>1.8523686888352354E-3</c:v>
                      </c:pt>
                      <c:pt idx="841">
                        <c:v>1.9953837254381695E-3</c:v>
                      </c:pt>
                      <c:pt idx="842">
                        <c:v>2.0324177681991418E-3</c:v>
                      </c:pt>
                      <c:pt idx="843">
                        <c:v>2.0760321456443163E-3</c:v>
                      </c:pt>
                      <c:pt idx="844">
                        <c:v>2.0681437801862621E-3</c:v>
                      </c:pt>
                      <c:pt idx="845">
                        <c:v>2.1287508361170697E-3</c:v>
                      </c:pt>
                      <c:pt idx="846">
                        <c:v>2.0987032316652646E-3</c:v>
                      </c:pt>
                      <c:pt idx="847">
                        <c:v>2.1590051324590401E-3</c:v>
                      </c:pt>
                      <c:pt idx="848">
                        <c:v>2.150340218203079E-3</c:v>
                      </c:pt>
                      <c:pt idx="849">
                        <c:v>2.7665111195406184E-3</c:v>
                      </c:pt>
                      <c:pt idx="850">
                        <c:v>2.8705425812572548E-3</c:v>
                      </c:pt>
                      <c:pt idx="851">
                        <c:v>2.8611629807869104E-3</c:v>
                      </c:pt>
                      <c:pt idx="852">
                        <c:v>3.0540014264178426E-3</c:v>
                      </c:pt>
                      <c:pt idx="853">
                        <c:v>3.2387232567473033E-3</c:v>
                      </c:pt>
                      <c:pt idx="854">
                        <c:v>3.3522411126430535E-3</c:v>
                      </c:pt>
                      <c:pt idx="855">
                        <c:v>3.5798917689366483E-3</c:v>
                      </c:pt>
                      <c:pt idx="856">
                        <c:v>3.6743388809960973E-3</c:v>
                      </c:pt>
                      <c:pt idx="857">
                        <c:v>3.8771629786835517E-3</c:v>
                      </c:pt>
                      <c:pt idx="858">
                        <c:v>4.6307636178494231E-3</c:v>
                      </c:pt>
                      <c:pt idx="859">
                        <c:v>4.6191160854166914E-3</c:v>
                      </c:pt>
                      <c:pt idx="860">
                        <c:v>4.8031569646086363E-3</c:v>
                      </c:pt>
                      <c:pt idx="861">
                        <c:v>4.1167241485473762E-3</c:v>
                      </c:pt>
                      <c:pt idx="862">
                        <c:v>3.9774275145544038E-3</c:v>
                      </c:pt>
                      <c:pt idx="863">
                        <c:v>4.1642718078373792E-3</c:v>
                      </c:pt>
                      <c:pt idx="864">
                        <c:v>4.613343605177944E-3</c:v>
                      </c:pt>
                      <c:pt idx="865">
                        <c:v>5.7106256843706639E-3</c:v>
                      </c:pt>
                      <c:pt idx="866">
                        <c:v>5.8876733329170303E-3</c:v>
                      </c:pt>
                      <c:pt idx="867">
                        <c:v>6.1027214278171109E-3</c:v>
                      </c:pt>
                      <c:pt idx="868">
                        <c:v>6.2369351376347412E-3</c:v>
                      </c:pt>
                      <c:pt idx="869">
                        <c:v>6.3885137428556123E-3</c:v>
                      </c:pt>
                      <c:pt idx="870">
                        <c:v>6.5780586551430131E-3</c:v>
                      </c:pt>
                      <c:pt idx="871">
                        <c:v>7.8267692959059082E-3</c:v>
                      </c:pt>
                      <c:pt idx="872">
                        <c:v>8.3903537870648678E-3</c:v>
                      </c:pt>
                      <c:pt idx="873">
                        <c:v>8.7128905774071161E-3</c:v>
                      </c:pt>
                      <c:pt idx="874">
                        <c:v>9.5447943904771633E-3</c:v>
                      </c:pt>
                      <c:pt idx="875">
                        <c:v>1.0129297058230053E-2</c:v>
                      </c:pt>
                      <c:pt idx="876">
                        <c:v>1.1735724494915256E-2</c:v>
                      </c:pt>
                      <c:pt idx="877">
                        <c:v>1.1717566217358179E-2</c:v>
                      </c:pt>
                      <c:pt idx="878">
                        <c:v>1.2077112775533569E-2</c:v>
                      </c:pt>
                      <c:pt idx="879">
                        <c:v>1.2803665489249478E-2</c:v>
                      </c:pt>
                      <c:pt idx="880">
                        <c:v>1.4322365353472557E-2</c:v>
                      </c:pt>
                      <c:pt idx="881">
                        <c:v>1.4708304040579033E-2</c:v>
                      </c:pt>
                      <c:pt idx="882">
                        <c:v>1.6526470024478206E-2</c:v>
                      </c:pt>
                      <c:pt idx="883">
                        <c:v>1.8289545699091921E-2</c:v>
                      </c:pt>
                      <c:pt idx="884">
                        <c:v>1.8700249288431083E-2</c:v>
                      </c:pt>
                      <c:pt idx="885">
                        <c:v>1.951766219816391E-2</c:v>
                      </c:pt>
                      <c:pt idx="886">
                        <c:v>2.1343672095971201E-2</c:v>
                      </c:pt>
                      <c:pt idx="887">
                        <c:v>2.144557576392056E-2</c:v>
                      </c:pt>
                      <c:pt idx="888">
                        <c:v>2.5445222258051649E-2</c:v>
                      </c:pt>
                      <c:pt idx="889">
                        <c:v>2.5424027033701228E-2</c:v>
                      </c:pt>
                      <c:pt idx="890">
                        <c:v>2.5725260555649009E-2</c:v>
                      </c:pt>
                      <c:pt idx="891">
                        <c:v>2.8381769087042687E-2</c:v>
                      </c:pt>
                      <c:pt idx="892">
                        <c:v>2.835999744184169E-2</c:v>
                      </c:pt>
                      <c:pt idx="893">
                        <c:v>2.9628843324275404E-2</c:v>
                      </c:pt>
                      <c:pt idx="894">
                        <c:v>3.6037568376544919E-2</c:v>
                      </c:pt>
                      <c:pt idx="895">
                        <c:v>3.6012045629466631E-2</c:v>
                      </c:pt>
                      <c:pt idx="896">
                        <c:v>3.7985516448621526E-2</c:v>
                      </c:pt>
                      <c:pt idx="897">
                        <c:v>4.1589641342110371E-2</c:v>
                      </c:pt>
                      <c:pt idx="898">
                        <c:v>4.5667935621610332E-2</c:v>
                      </c:pt>
                      <c:pt idx="899">
                        <c:v>4.5639808668508385E-2</c:v>
                      </c:pt>
                      <c:pt idx="900">
                        <c:v>4.7478527970478183E-2</c:v>
                      </c:pt>
                      <c:pt idx="901">
                        <c:v>4.9443837584080372E-2</c:v>
                      </c:pt>
                      <c:pt idx="902">
                        <c:v>5.1103771568794101E-2</c:v>
                      </c:pt>
                      <c:pt idx="903">
                        <c:v>5.6938695823836954E-2</c:v>
                      </c:pt>
                      <c:pt idx="904">
                        <c:v>5.8419142365066484E-2</c:v>
                      </c:pt>
                      <c:pt idx="905">
                        <c:v>6.0477018259841885E-2</c:v>
                      </c:pt>
                      <c:pt idx="906">
                        <c:v>6.2323472445817006E-2</c:v>
                      </c:pt>
                      <c:pt idx="907">
                        <c:v>6.4482979973031609E-2</c:v>
                      </c:pt>
                      <c:pt idx="908">
                        <c:v>6.5627033772676022E-2</c:v>
                      </c:pt>
                      <c:pt idx="909">
                        <c:v>6.7435085872008887E-2</c:v>
                      </c:pt>
                      <c:pt idx="910">
                        <c:v>7.2973450611618515E-2</c:v>
                      </c:pt>
                      <c:pt idx="911">
                        <c:v>7.5039345086680309E-2</c:v>
                      </c:pt>
                      <c:pt idx="912">
                        <c:v>7.644783937980329E-2</c:v>
                      </c:pt>
                      <c:pt idx="913">
                        <c:v>7.9161474751707275E-2</c:v>
                      </c:pt>
                      <c:pt idx="914">
                        <c:v>8.07207955963022E-2</c:v>
                      </c:pt>
                      <c:pt idx="915">
                        <c:v>8.3575244712725746E-2</c:v>
                      </c:pt>
                      <c:pt idx="916">
                        <c:v>8.6015636353348371E-2</c:v>
                      </c:pt>
                      <c:pt idx="917">
                        <c:v>8.764592399952395E-2</c:v>
                      </c:pt>
                      <c:pt idx="918">
                        <c:v>9.0494251460293065E-2</c:v>
                      </c:pt>
                      <c:pt idx="919">
                        <c:v>9.5507155774629093E-2</c:v>
                      </c:pt>
                      <c:pt idx="920">
                        <c:v>9.4383505932108619E-2</c:v>
                      </c:pt>
                      <c:pt idx="921">
                        <c:v>0.10326238471914338</c:v>
                      </c:pt>
                      <c:pt idx="922">
                        <c:v>0.11392414841565889</c:v>
                      </c:pt>
                      <c:pt idx="923">
                        <c:v>0.11259588780476158</c:v>
                      </c:pt>
                      <c:pt idx="924">
                        <c:v>0.12666223979389726</c:v>
                      </c:pt>
                      <c:pt idx="925">
                        <c:v>0.14707095199156131</c:v>
                      </c:pt>
                      <c:pt idx="926">
                        <c:v>0.14703216564494087</c:v>
                      </c:pt>
                      <c:pt idx="927">
                        <c:v>0.16563927907255746</c:v>
                      </c:pt>
                      <c:pt idx="928">
                        <c:v>0.18550809236934077</c:v>
                      </c:pt>
                      <c:pt idx="929">
                        <c:v>0.18546852584395074</c:v>
                      </c:pt>
                      <c:pt idx="930">
                        <c:v>0.19818396665989033</c:v>
                      </c:pt>
                      <c:pt idx="931">
                        <c:v>0.21467051205363874</c:v>
                      </c:pt>
                      <c:pt idx="932">
                        <c:v>0.20195477313235621</c:v>
                      </c:pt>
                      <c:pt idx="933">
                        <c:v>0.20709352761927205</c:v>
                      </c:pt>
                      <c:pt idx="934">
                        <c:v>0.20705734800268585</c:v>
                      </c:pt>
                      <c:pt idx="935">
                        <c:v>0.20312027151033743</c:v>
                      </c:pt>
                      <c:pt idx="936">
                        <c:v>0.20457471532854016</c:v>
                      </c:pt>
                      <c:pt idx="937">
                        <c:v>0.20453993916561761</c:v>
                      </c:pt>
                      <c:pt idx="938">
                        <c:v>0.20295782481133542</c:v>
                      </c:pt>
                      <c:pt idx="939">
                        <c:v>0.17832802983503851</c:v>
                      </c:pt>
                      <c:pt idx="940">
                        <c:v>0.17116162750083441</c:v>
                      </c:pt>
                      <c:pt idx="941">
                        <c:v>0.17113136088801315</c:v>
                      </c:pt>
                      <c:pt idx="942">
                        <c:v>0.15038434738669237</c:v>
                      </c:pt>
                      <c:pt idx="943">
                        <c:v>0.12236952409363619</c:v>
                      </c:pt>
                      <c:pt idx="944">
                        <c:v>0.11016508442409557</c:v>
                      </c:pt>
                      <c:pt idx="945">
                        <c:v>3.9767004762320833E-2</c:v>
                      </c:pt>
                      <c:pt idx="946">
                        <c:v>3.0283666543377784E-2</c:v>
                      </c:pt>
                      <c:pt idx="947">
                        <c:v>2.739825400013118E-2</c:v>
                      </c:pt>
                      <c:pt idx="948">
                        <c:v>1.7537018868328692E-2</c:v>
                      </c:pt>
                      <c:pt idx="949">
                        <c:v>7.4045473646067936E-3</c:v>
                      </c:pt>
                      <c:pt idx="950">
                        <c:v>6.7832241887909915E-3</c:v>
                      </c:pt>
                      <c:pt idx="951">
                        <c:v>4.6591891347968874E-3</c:v>
                      </c:pt>
                      <c:pt idx="952">
                        <c:v>3.5755891372022497E-3</c:v>
                      </c:pt>
                      <c:pt idx="953">
                        <c:v>3.3191795816958428E-3</c:v>
                      </c:pt>
                      <c:pt idx="954">
                        <c:v>4.3415569179596067E-3</c:v>
                      </c:pt>
                      <c:pt idx="955">
                        <c:v>3.8058486382484178E-3</c:v>
                      </c:pt>
                      <c:pt idx="956">
                        <c:v>3.5064755616365686E-3</c:v>
                      </c:pt>
                      <c:pt idx="957">
                        <c:v>3.2172850599835349E-3</c:v>
                      </c:pt>
                      <c:pt idx="958">
                        <c:v>2.7613189256075919E-3</c:v>
                      </c:pt>
                      <c:pt idx="959">
                        <c:v>2.5644500259052218E-3</c:v>
                      </c:pt>
                      <c:pt idx="960">
                        <c:v>2.4893367173780649E-3</c:v>
                      </c:pt>
                      <c:pt idx="961">
                        <c:v>1.9939950180974555E-3</c:v>
                      </c:pt>
                      <c:pt idx="962">
                        <c:v>1.8566927737741039E-3</c:v>
                      </c:pt>
                      <c:pt idx="963">
                        <c:v>2.665524033928118E-3</c:v>
                      </c:pt>
                      <c:pt idx="964">
                        <c:v>2.2020408132366175E-3</c:v>
                      </c:pt>
                      <c:pt idx="965">
                        <c:v>1.9405115989609798E-3</c:v>
                      </c:pt>
                      <c:pt idx="966">
                        <c:v>1.8520542119500739E-3</c:v>
                      </c:pt>
                      <c:pt idx="967">
                        <c:v>1.8221856251622701E-3</c:v>
                      </c:pt>
                      <c:pt idx="968">
                        <c:v>1.730345328704529E-3</c:v>
                      </c:pt>
                      <c:pt idx="969">
                        <c:v>1.6926848472974259E-3</c:v>
                      </c:pt>
                      <c:pt idx="970">
                        <c:v>1.4120700112926592E-3</c:v>
                      </c:pt>
                      <c:pt idx="971">
                        <c:v>1.3519530513450627E-3</c:v>
                      </c:pt>
                      <c:pt idx="972">
                        <c:v>1.3665437929352179E-3</c:v>
                      </c:pt>
                      <c:pt idx="973">
                        <c:v>1.6152196863821388E-3</c:v>
                      </c:pt>
                      <c:pt idx="974">
                        <c:v>1.5611268123114084E-3</c:v>
                      </c:pt>
                      <c:pt idx="975">
                        <c:v>1.447142435094408E-3</c:v>
                      </c:pt>
                      <c:pt idx="976">
                        <c:v>1.4411507858890257E-3</c:v>
                      </c:pt>
                      <c:pt idx="977">
                        <c:v>1.4018257135379718E-3</c:v>
                      </c:pt>
                      <c:pt idx="978">
                        <c:v>1.364520526026069E-3</c:v>
                      </c:pt>
                      <c:pt idx="979">
                        <c:v>1.3588002561799267E-3</c:v>
                      </c:pt>
                      <c:pt idx="980">
                        <c:v>1.3224140015443264E-3</c:v>
                      </c:pt>
                      <c:pt idx="981">
                        <c:v>1.2289387512911063E-3</c:v>
                      </c:pt>
                      <c:pt idx="982">
                        <c:v>1.2234901864702308E-3</c:v>
                      </c:pt>
                      <c:pt idx="983">
                        <c:v>1.1932370442044057E-3</c:v>
                      </c:pt>
                      <c:pt idx="984">
                        <c:v>1.0871565058955986E-3</c:v>
                      </c:pt>
                      <c:pt idx="985">
                        <c:v>1.0820419850518775E-3</c:v>
                      </c:pt>
                      <c:pt idx="986">
                        <c:v>9.233341438199819E-4</c:v>
                      </c:pt>
                      <c:pt idx="987">
                        <c:v>1.0041957907478995E-3</c:v>
                      </c:pt>
                      <c:pt idx="988">
                        <c:v>9.487867062676164E-4</c:v>
                      </c:pt>
                      <c:pt idx="989">
                        <c:v>9.2341967163843885E-4</c:v>
                      </c:pt>
                      <c:pt idx="990">
                        <c:v>1.0410220604350781E-3</c:v>
                      </c:pt>
                      <c:pt idx="991">
                        <c:v>1.0362155132994976E-3</c:v>
                      </c:pt>
                      <c:pt idx="992">
                        <c:v>1.0072997654934175E-3</c:v>
                      </c:pt>
                      <c:pt idx="993">
                        <c:v>9.3895865636390837E-4</c:v>
                      </c:pt>
                      <c:pt idx="994">
                        <c:v>8.4199993631915433E-4</c:v>
                      </c:pt>
                      <c:pt idx="995">
                        <c:v>8.1653249352407027E-4</c:v>
                      </c:pt>
                      <c:pt idx="996">
                        <c:v>8.3836105026570851E-4</c:v>
                      </c:pt>
                      <c:pt idx="997">
                        <c:v>8.3396226109839306E-4</c:v>
                      </c:pt>
                      <c:pt idx="998">
                        <c:v>8.1287080683095409E-4</c:v>
                      </c:pt>
                      <c:pt idx="999">
                        <c:v>7.9167763328771455E-4</c:v>
                      </c:pt>
                      <c:pt idx="1000">
                        <c:v>7.8745750846473102E-4</c:v>
                      </c:pt>
                      <c:pt idx="1001">
                        <c:v>8.0468237623667086E-4</c:v>
                      </c:pt>
                      <c:pt idx="1002">
                        <c:v>7.8917500507203386E-4</c:v>
                      </c:pt>
                      <c:pt idx="1003">
                        <c:v>7.851198327733064E-4</c:v>
                      </c:pt>
                      <c:pt idx="1004">
                        <c:v>7.4327474217958638E-4</c:v>
                      </c:pt>
                      <c:pt idx="1005">
                        <c:v>8.1669392073063763E-4</c:v>
                      </c:pt>
                      <c:pt idx="1006">
                        <c:v>8.1283491955747315E-4</c:v>
                      </c:pt>
                      <c:pt idx="1007">
                        <c:v>7.6998178417008812E-4</c:v>
                      </c:pt>
                      <c:pt idx="1008">
                        <c:v>8.0308147231868653E-4</c:v>
                      </c:pt>
                      <c:pt idx="1009">
                        <c:v>7.9940853969807685E-4</c:v>
                      </c:pt>
                      <c:pt idx="1010">
                        <c:v>7.5760210071132677E-4</c:v>
                      </c:pt>
                      <c:pt idx="1011">
                        <c:v>7.5410529139987377E-4</c:v>
                      </c:pt>
                      <c:pt idx="1012">
                        <c:v>7.5060849760362101E-4</c:v>
                      </c:pt>
                      <c:pt idx="1013">
                        <c:v>7.3072373107985861E-4</c:v>
                      </c:pt>
                      <c:pt idx="1014">
                        <c:v>8.6428202098122226E-4</c:v>
                      </c:pt>
                      <c:pt idx="1015">
                        <c:v>8.407570283171593E-4</c:v>
                      </c:pt>
                      <c:pt idx="1016">
                        <c:v>8.2139992222234255E-4</c:v>
                      </c:pt>
                      <c:pt idx="1017">
                        <c:v>7.370248490687235E-4</c:v>
                      </c:pt>
                      <c:pt idx="1018">
                        <c:v>7.3381602255519912E-4</c:v>
                      </c:pt>
                      <c:pt idx="1019">
                        <c:v>8.1402557774837053E-4</c:v>
                      </c:pt>
                      <c:pt idx="1020">
                        <c:v>7.476170589033863E-4</c:v>
                      </c:pt>
                      <c:pt idx="1021">
                        <c:v>7.3033075021798621E-4</c:v>
                      </c:pt>
                      <c:pt idx="1022">
                        <c:v>7.1879356082135638E-4</c:v>
                      </c:pt>
                      <c:pt idx="1023">
                        <c:v>6.7128495620008544E-4</c:v>
                      </c:pt>
                      <c:pt idx="1024">
                        <c:v>6.6828410246586815E-4</c:v>
                      </c:pt>
                      <c:pt idx="1025">
                        <c:v>6.9109322131248607E-4</c:v>
                      </c:pt>
                      <c:pt idx="1026">
                        <c:v>7.7770557889511843E-4</c:v>
                      </c:pt>
                      <c:pt idx="1027">
                        <c:v>7.7270630294942711E-4</c:v>
                      </c:pt>
                      <c:pt idx="1028">
                        <c:v>7.6973136564240476E-4</c:v>
                      </c:pt>
                      <c:pt idx="1029">
                        <c:v>7.6675643960716388E-4</c:v>
                      </c:pt>
                      <c:pt idx="1030">
                        <c:v>7.6047690090883218E-4</c:v>
                      </c:pt>
                      <c:pt idx="1031">
                        <c:v>7.1854504413363036E-4</c:v>
                      </c:pt>
                      <c:pt idx="1032">
                        <c:v>7.4490065984550251E-4</c:v>
                      </c:pt>
                      <c:pt idx="1033">
                        <c:v>7.419765606211903E-4</c:v>
                      </c:pt>
                      <c:pt idx="1034">
                        <c:v>7.9286410209528525E-4</c:v>
                      </c:pt>
                      <c:pt idx="1035">
                        <c:v>7.3174955686923526E-4</c:v>
                      </c:pt>
                      <c:pt idx="1036">
                        <c:v>7.2884289070231155E-4</c:v>
                      </c:pt>
                      <c:pt idx="1037">
                        <c:v>7.2164858164437738E-4</c:v>
                      </c:pt>
                      <c:pt idx="1038">
                        <c:v>8.0555613601651893E-4</c:v>
                      </c:pt>
                      <c:pt idx="1039">
                        <c:v>8.0131608357946241E-4</c:v>
                      </c:pt>
                      <c:pt idx="1040">
                        <c:v>7.9642120829885935E-4</c:v>
                      </c:pt>
                      <c:pt idx="1041">
                        <c:v>7.3592312015293934E-4</c:v>
                      </c:pt>
                      <c:pt idx="1042">
                        <c:v>7.3304577451108286E-4</c:v>
                      </c:pt>
                      <c:pt idx="1043">
                        <c:v>8.4114998898679569E-4</c:v>
                      </c:pt>
                      <c:pt idx="1044">
                        <c:v>8.3828698767634906E-4</c:v>
                      </c:pt>
                      <c:pt idx="1045">
                        <c:v>8.3542399680641536E-4</c:v>
                      </c:pt>
                      <c:pt idx="1046">
                        <c:v>7.9724953283413704E-4</c:v>
                      </c:pt>
                      <c:pt idx="1047">
                        <c:v>8.2283968160366935E-4</c:v>
                      </c:pt>
                      <c:pt idx="1048">
                        <c:v>8.1795099985322247E-4</c:v>
                      </c:pt>
                      <c:pt idx="1049">
                        <c:v>8.9356093119250229E-4</c:v>
                      </c:pt>
                      <c:pt idx="1050">
                        <c:v>8.0630428645130645E-4</c:v>
                      </c:pt>
                      <c:pt idx="1051">
                        <c:v>8.034929999781148E-4</c:v>
                      </c:pt>
                      <c:pt idx="1052">
                        <c:v>8.5558059630956845E-4</c:v>
                      </c:pt>
                      <c:pt idx="1053">
                        <c:v>7.4036613992871174E-4</c:v>
                      </c:pt>
                      <c:pt idx="1054">
                        <c:v>7.3695119745829506E-4</c:v>
                      </c:pt>
                      <c:pt idx="1055">
                        <c:v>7.6283194438953646E-4</c:v>
                      </c:pt>
                      <c:pt idx="1056">
                        <c:v>7.0382340218213678E-4</c:v>
                      </c:pt>
                      <c:pt idx="1057">
                        <c:v>6.9815972242661295E-4</c:v>
                      </c:pt>
                      <c:pt idx="1058">
                        <c:v>6.9593200072240284E-4</c:v>
                      </c:pt>
                      <c:pt idx="1059">
                        <c:v>5.8109804692885484E-4</c:v>
                      </c:pt>
                      <c:pt idx="1060">
                        <c:v>5.7408970826465543E-4</c:v>
                      </c:pt>
                      <c:pt idx="1061">
                        <c:v>7.8991294465320953E-4</c:v>
                      </c:pt>
                      <c:pt idx="1062">
                        <c:v>7.8714938365934042E-4</c:v>
                      </c:pt>
                      <c:pt idx="1063">
                        <c:v>7.7810381872950838E-4</c:v>
                      </c:pt>
                      <c:pt idx="1064">
                        <c:v>7.7290121561381575E-4</c:v>
                      </c:pt>
                      <c:pt idx="1065">
                        <c:v>7.975287141581993E-4</c:v>
                      </c:pt>
                      <c:pt idx="1066">
                        <c:v>7.9164142875059768E-4</c:v>
                      </c:pt>
                      <c:pt idx="1067">
                        <c:v>7.8578471247060355E-4</c:v>
                      </c:pt>
                      <c:pt idx="1068">
                        <c:v>7.8307368595139639E-4</c:v>
                      </c:pt>
                      <c:pt idx="1069">
                        <c:v>7.8036266854027354E-4</c:v>
                      </c:pt>
                      <c:pt idx="1070">
                        <c:v>7.6674986522711126E-4</c:v>
                      </c:pt>
                      <c:pt idx="1071">
                        <c:v>7.6407688644446984E-4</c:v>
                      </c:pt>
                      <c:pt idx="1072">
                        <c:v>7.5783877874357531E-4</c:v>
                      </c:pt>
                      <c:pt idx="1073">
                        <c:v>7.5225990872536364E-4</c:v>
                      </c:pt>
                      <c:pt idx="1074">
                        <c:v>7.2307557119767683E-4</c:v>
                      </c:pt>
                      <c:pt idx="1075">
                        <c:v>7.1380976159107095E-4</c:v>
                      </c:pt>
                      <c:pt idx="1076">
                        <c:v>8.375077355844933E-4</c:v>
                      </c:pt>
                      <c:pt idx="1077">
                        <c:v>7.8263219762636288E-4</c:v>
                      </c:pt>
                      <c:pt idx="1078">
                        <c:v>7.7411509904852798E-4</c:v>
                      </c:pt>
                      <c:pt idx="1079">
                        <c:v>7.6403708711654593E-4</c:v>
                      </c:pt>
                      <c:pt idx="1080">
                        <c:v>7.1010862400569855E-4</c:v>
                      </c:pt>
                      <c:pt idx="1081">
                        <c:v>7.0280321561112054E-4</c:v>
                      </c:pt>
                      <c:pt idx="1082">
                        <c:v>6.7077721256635721E-4</c:v>
                      </c:pt>
                      <c:pt idx="1083">
                        <c:v>6.754345431288669E-4</c:v>
                      </c:pt>
                      <c:pt idx="1084">
                        <c:v>6.6894469917047703E-4</c:v>
                      </c:pt>
                      <c:pt idx="1085">
                        <c:v>7.36909092918815E-4</c:v>
                      </c:pt>
                      <c:pt idx="1086">
                        <c:v>7.5984492687118112E-4</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numCache>
                  </c:numRef>
                </c:xVal>
                <c:yVal>
                  <c:numRef>
                    <c:extLst xmlns:c15="http://schemas.microsoft.com/office/drawing/2012/chart">
                      <c:ext xmlns:c15="http://schemas.microsoft.com/office/drawing/2012/chart" uri="{02D57815-91ED-43cb-92C2-25804820EDAC}">
                        <c15:formulaRef>
                          <c15:sqref>Bq!$M$25:$M$1140</c15:sqref>
                        </c15:formulaRef>
                      </c:ext>
                    </c:extLst>
                    <c:numCache>
                      <c:formatCode>General</c:formatCode>
                      <c:ptCount val="1116"/>
                      <c:pt idx="0">
                        <c:v>0</c:v>
                      </c:pt>
                      <c:pt idx="1">
                        <c:v>0.10000000000000009</c:v>
                      </c:pt>
                      <c:pt idx="2">
                        <c:v>0.20000000000000018</c:v>
                      </c:pt>
                      <c:pt idx="3">
                        <c:v>0.30000000000000027</c:v>
                      </c:pt>
                      <c:pt idx="4">
                        <c:v>0.40000100000000005</c:v>
                      </c:pt>
                      <c:pt idx="5">
                        <c:v>0.50000100000000014</c:v>
                      </c:pt>
                      <c:pt idx="6">
                        <c:v>0.60000100000000023</c:v>
                      </c:pt>
                      <c:pt idx="7">
                        <c:v>0.70000000000000018</c:v>
                      </c:pt>
                      <c:pt idx="8">
                        <c:v>0.80000000000000027</c:v>
                      </c:pt>
                      <c:pt idx="9">
                        <c:v>0.89999999999999991</c:v>
                      </c:pt>
                      <c:pt idx="10">
                        <c:v>1</c:v>
                      </c:pt>
                      <c:pt idx="11">
                        <c:v>1.1000000000000001</c:v>
                      </c:pt>
                      <c:pt idx="12">
                        <c:v>1.2000000000000002</c:v>
                      </c:pt>
                      <c:pt idx="13">
                        <c:v>1.3000000000000003</c:v>
                      </c:pt>
                      <c:pt idx="14">
                        <c:v>1.4000000000000004</c:v>
                      </c:pt>
                      <c:pt idx="15">
                        <c:v>1.5</c:v>
                      </c:pt>
                      <c:pt idx="16">
                        <c:v>1.5999999999999996</c:v>
                      </c:pt>
                      <c:pt idx="17">
                        <c:v>1.699999</c:v>
                      </c:pt>
                      <c:pt idx="18">
                        <c:v>1.7999990000000001</c:v>
                      </c:pt>
                      <c:pt idx="19">
                        <c:v>1.8999990000000002</c:v>
                      </c:pt>
                      <c:pt idx="20">
                        <c:v>1.9999990000000003</c:v>
                      </c:pt>
                      <c:pt idx="21">
                        <c:v>2.0999989999999995</c:v>
                      </c:pt>
                      <c:pt idx="22">
                        <c:v>2.199999</c:v>
                      </c:pt>
                      <c:pt idx="23">
                        <c:v>2.2999989999999997</c:v>
                      </c:pt>
                      <c:pt idx="24">
                        <c:v>2.3999990000000002</c:v>
                      </c:pt>
                      <c:pt idx="25">
                        <c:v>2.4999989999999999</c:v>
                      </c:pt>
                      <c:pt idx="26">
                        <c:v>2.5999990000000004</c:v>
                      </c:pt>
                      <c:pt idx="27">
                        <c:v>2.6999979999999999</c:v>
                      </c:pt>
                      <c:pt idx="28">
                        <c:v>2.7999979999999995</c:v>
                      </c:pt>
                      <c:pt idx="29">
                        <c:v>2.8999980000000001</c:v>
                      </c:pt>
                      <c:pt idx="30">
                        <c:v>2.9999979999999997</c:v>
                      </c:pt>
                      <c:pt idx="31">
                        <c:v>3.0999980000000003</c:v>
                      </c:pt>
                      <c:pt idx="32">
                        <c:v>3.1999979999999999</c:v>
                      </c:pt>
                      <c:pt idx="33">
                        <c:v>3.2999980000000004</c:v>
                      </c:pt>
                      <c:pt idx="34">
                        <c:v>3.3999980000000001</c:v>
                      </c:pt>
                      <c:pt idx="35">
                        <c:v>3.4999980000000006</c:v>
                      </c:pt>
                      <c:pt idx="36">
                        <c:v>3.5999980000000003</c:v>
                      </c:pt>
                      <c:pt idx="37">
                        <c:v>3.699997999999999</c:v>
                      </c:pt>
                      <c:pt idx="38">
                        <c:v>3.7999970000000003</c:v>
                      </c:pt>
                      <c:pt idx="39">
                        <c:v>3.8999969999999999</c:v>
                      </c:pt>
                      <c:pt idx="40">
                        <c:v>3.9999970000000005</c:v>
                      </c:pt>
                      <c:pt idx="41">
                        <c:v>4.0999970000000001</c:v>
                      </c:pt>
                      <c:pt idx="42">
                        <c:v>4.1999970000000006</c:v>
                      </c:pt>
                      <c:pt idx="43">
                        <c:v>4.2999970000000003</c:v>
                      </c:pt>
                      <c:pt idx="44">
                        <c:v>4.399996999999999</c:v>
                      </c:pt>
                      <c:pt idx="45">
                        <c:v>4.4999969999999996</c:v>
                      </c:pt>
                      <c:pt idx="46">
                        <c:v>4.5999970000000001</c:v>
                      </c:pt>
                      <c:pt idx="47">
                        <c:v>4.6999969999999998</c:v>
                      </c:pt>
                      <c:pt idx="48">
                        <c:v>4.7999960000000002</c:v>
                      </c:pt>
                      <c:pt idx="49">
                        <c:v>4.8999960000000007</c:v>
                      </c:pt>
                      <c:pt idx="50">
                        <c:v>4.9999960000000003</c:v>
                      </c:pt>
                      <c:pt idx="51">
                        <c:v>5.0999959999999991</c:v>
                      </c:pt>
                      <c:pt idx="52">
                        <c:v>5.1999959999999996</c:v>
                      </c:pt>
                      <c:pt idx="53">
                        <c:v>5.2999960000000002</c:v>
                      </c:pt>
                      <c:pt idx="54">
                        <c:v>5.3999959999999998</c:v>
                      </c:pt>
                      <c:pt idx="55">
                        <c:v>5.4999959999999994</c:v>
                      </c:pt>
                      <c:pt idx="56">
                        <c:v>5.599996</c:v>
                      </c:pt>
                      <c:pt idx="57">
                        <c:v>5.6999960000000005</c:v>
                      </c:pt>
                      <c:pt idx="58">
                        <c:v>5.7999960000000002</c:v>
                      </c:pt>
                      <c:pt idx="59">
                        <c:v>5.8999949999999997</c:v>
                      </c:pt>
                      <c:pt idx="60">
                        <c:v>5.9999950000000002</c:v>
                      </c:pt>
                      <c:pt idx="61">
                        <c:v>6.0999949999999998</c:v>
                      </c:pt>
                      <c:pt idx="62">
                        <c:v>6.1999949999999995</c:v>
                      </c:pt>
                      <c:pt idx="63">
                        <c:v>6.2999949999999991</c:v>
                      </c:pt>
                      <c:pt idx="64">
                        <c:v>6.3999950000000005</c:v>
                      </c:pt>
                      <c:pt idx="65">
                        <c:v>6.4999950000000002</c:v>
                      </c:pt>
                      <c:pt idx="66">
                        <c:v>6.5999949999999998</c:v>
                      </c:pt>
                      <c:pt idx="67">
                        <c:v>6.6999950000000013</c:v>
                      </c:pt>
                      <c:pt idx="68">
                        <c:v>6.7999950000000009</c:v>
                      </c:pt>
                      <c:pt idx="69">
                        <c:v>6.8999939999999995</c:v>
                      </c:pt>
                      <c:pt idx="70">
                        <c:v>6.9999940000000009</c:v>
                      </c:pt>
                      <c:pt idx="71">
                        <c:v>7.0999940000000006</c:v>
                      </c:pt>
                      <c:pt idx="72">
                        <c:v>7.1999940000000002</c:v>
                      </c:pt>
                      <c:pt idx="73">
                        <c:v>7.2999939999999999</c:v>
                      </c:pt>
                      <c:pt idx="74">
                        <c:v>7.3999939999999995</c:v>
                      </c:pt>
                      <c:pt idx="75">
                        <c:v>7.4999940000000009</c:v>
                      </c:pt>
                      <c:pt idx="76">
                        <c:v>7.5999939999999988</c:v>
                      </c:pt>
                      <c:pt idx="77">
                        <c:v>7.6999940000000002</c:v>
                      </c:pt>
                      <c:pt idx="78">
                        <c:v>7.7999939999999999</c:v>
                      </c:pt>
                      <c:pt idx="79">
                        <c:v>7.8999939999999995</c:v>
                      </c:pt>
                      <c:pt idx="80">
                        <c:v>7.9999929999999999</c:v>
                      </c:pt>
                      <c:pt idx="81">
                        <c:v>8.0999900000000018</c:v>
                      </c:pt>
                      <c:pt idx="82">
                        <c:v>8.1999900000000014</c:v>
                      </c:pt>
                      <c:pt idx="83">
                        <c:v>8.2999900000000011</c:v>
                      </c:pt>
                      <c:pt idx="84">
                        <c:v>8.399989999999999</c:v>
                      </c:pt>
                      <c:pt idx="85">
                        <c:v>8.4999899999999986</c:v>
                      </c:pt>
                      <c:pt idx="86">
                        <c:v>8.5999899999999982</c:v>
                      </c:pt>
                      <c:pt idx="87">
                        <c:v>8.6999899999999997</c:v>
                      </c:pt>
                      <c:pt idx="88">
                        <c:v>8.7999899999999993</c:v>
                      </c:pt>
                      <c:pt idx="89">
                        <c:v>8.899989999999999</c:v>
                      </c:pt>
                      <c:pt idx="90">
                        <c:v>8.9999900000000004</c:v>
                      </c:pt>
                      <c:pt idx="91">
                        <c:v>9.09999</c:v>
                      </c:pt>
                      <c:pt idx="92">
                        <c:v>9.1999899999999997</c:v>
                      </c:pt>
                      <c:pt idx="93">
                        <c:v>9.2999899999999993</c:v>
                      </c:pt>
                      <c:pt idx="94">
                        <c:v>9.399989999999999</c:v>
                      </c:pt>
                      <c:pt idx="95">
                        <c:v>9.4999900000000004</c:v>
                      </c:pt>
                      <c:pt idx="96">
                        <c:v>9.59999</c:v>
                      </c:pt>
                      <c:pt idx="97">
                        <c:v>9.6999899999999997</c:v>
                      </c:pt>
                      <c:pt idx="98">
                        <c:v>9.7999900000000011</c:v>
                      </c:pt>
                      <c:pt idx="99">
                        <c:v>9.8999900000000007</c:v>
                      </c:pt>
                      <c:pt idx="100">
                        <c:v>9.9999900000000004</c:v>
                      </c:pt>
                      <c:pt idx="101">
                        <c:v>10.09999</c:v>
                      </c:pt>
                      <c:pt idx="102">
                        <c:v>10.19999</c:v>
                      </c:pt>
                      <c:pt idx="103">
                        <c:v>10.299990000000001</c:v>
                      </c:pt>
                      <c:pt idx="104">
                        <c:v>10.399990000000001</c:v>
                      </c:pt>
                      <c:pt idx="105">
                        <c:v>10.49999</c:v>
                      </c:pt>
                      <c:pt idx="106">
                        <c:v>10.599990000000002</c:v>
                      </c:pt>
                      <c:pt idx="107">
                        <c:v>10.699990000000001</c:v>
                      </c:pt>
                      <c:pt idx="108">
                        <c:v>10.799990000000001</c:v>
                      </c:pt>
                      <c:pt idx="109">
                        <c:v>10.899989999999999</c:v>
                      </c:pt>
                      <c:pt idx="110">
                        <c:v>10.999989999999999</c:v>
                      </c:pt>
                      <c:pt idx="111">
                        <c:v>11.099989999999998</c:v>
                      </c:pt>
                      <c:pt idx="112">
                        <c:v>11.19999</c:v>
                      </c:pt>
                      <c:pt idx="113">
                        <c:v>11.299989999999999</c:v>
                      </c:pt>
                      <c:pt idx="114">
                        <c:v>11.399989999999999</c:v>
                      </c:pt>
                      <c:pt idx="115">
                        <c:v>11.49999</c:v>
                      </c:pt>
                      <c:pt idx="116">
                        <c:v>11.59999</c:v>
                      </c:pt>
                      <c:pt idx="117">
                        <c:v>11.69999</c:v>
                      </c:pt>
                      <c:pt idx="118">
                        <c:v>11.799989999999999</c:v>
                      </c:pt>
                      <c:pt idx="119">
                        <c:v>11.899989999999999</c:v>
                      </c:pt>
                      <c:pt idx="120">
                        <c:v>11.99999</c:v>
                      </c:pt>
                      <c:pt idx="121">
                        <c:v>12.09999</c:v>
                      </c:pt>
                      <c:pt idx="122">
                        <c:v>12.19999</c:v>
                      </c:pt>
                      <c:pt idx="123">
                        <c:v>12.299990000000001</c:v>
                      </c:pt>
                      <c:pt idx="124">
                        <c:v>12.399990000000001</c:v>
                      </c:pt>
                      <c:pt idx="125">
                        <c:v>12.49999</c:v>
                      </c:pt>
                      <c:pt idx="126">
                        <c:v>12.59999</c:v>
                      </c:pt>
                      <c:pt idx="127">
                        <c:v>12.69999</c:v>
                      </c:pt>
                      <c:pt idx="128">
                        <c:v>12.799990000000001</c:v>
                      </c:pt>
                      <c:pt idx="129">
                        <c:v>12.899990000000001</c:v>
                      </c:pt>
                      <c:pt idx="130">
                        <c:v>12.99999</c:v>
                      </c:pt>
                      <c:pt idx="131">
                        <c:v>13.099990000000002</c:v>
                      </c:pt>
                      <c:pt idx="132">
                        <c:v>13.199990000000001</c:v>
                      </c:pt>
                      <c:pt idx="133">
                        <c:v>13.299990000000001</c:v>
                      </c:pt>
                      <c:pt idx="134">
                        <c:v>13.399989999999999</c:v>
                      </c:pt>
                      <c:pt idx="135">
                        <c:v>13.499989999999999</c:v>
                      </c:pt>
                      <c:pt idx="136">
                        <c:v>13.599989999999998</c:v>
                      </c:pt>
                      <c:pt idx="137">
                        <c:v>13.69999</c:v>
                      </c:pt>
                      <c:pt idx="138">
                        <c:v>13.799989999999999</c:v>
                      </c:pt>
                      <c:pt idx="139">
                        <c:v>13.899989999999999</c:v>
                      </c:pt>
                      <c:pt idx="140">
                        <c:v>13.99999</c:v>
                      </c:pt>
                      <c:pt idx="141">
                        <c:v>14.099989999999998</c:v>
                      </c:pt>
                      <c:pt idx="142">
                        <c:v>14.19999</c:v>
                      </c:pt>
                      <c:pt idx="143">
                        <c:v>14.299990000000001</c:v>
                      </c:pt>
                      <c:pt idx="144">
                        <c:v>14.399989999999999</c:v>
                      </c:pt>
                      <c:pt idx="145">
                        <c:v>14.49999</c:v>
                      </c:pt>
                      <c:pt idx="146">
                        <c:v>14.599989999999998</c:v>
                      </c:pt>
                      <c:pt idx="147">
                        <c:v>14.69999</c:v>
                      </c:pt>
                      <c:pt idx="148">
                        <c:v>14.799990000000001</c:v>
                      </c:pt>
                      <c:pt idx="149">
                        <c:v>14.899989999999999</c:v>
                      </c:pt>
                      <c:pt idx="150">
                        <c:v>14.99999</c:v>
                      </c:pt>
                      <c:pt idx="151">
                        <c:v>15.099990000000002</c:v>
                      </c:pt>
                      <c:pt idx="152">
                        <c:v>15.19999</c:v>
                      </c:pt>
                      <c:pt idx="153">
                        <c:v>15.299990000000001</c:v>
                      </c:pt>
                      <c:pt idx="154">
                        <c:v>15.399990000000003</c:v>
                      </c:pt>
                      <c:pt idx="155">
                        <c:v>15.49999</c:v>
                      </c:pt>
                      <c:pt idx="156">
                        <c:v>15.599990000000002</c:v>
                      </c:pt>
                      <c:pt idx="157">
                        <c:v>15.69999</c:v>
                      </c:pt>
                      <c:pt idx="158">
                        <c:v>15.799990000000001</c:v>
                      </c:pt>
                      <c:pt idx="159">
                        <c:v>15.899989999999999</c:v>
                      </c:pt>
                      <c:pt idx="160">
                        <c:v>15.99999</c:v>
                      </c:pt>
                      <c:pt idx="161">
                        <c:v>16.099989999999998</c:v>
                      </c:pt>
                      <c:pt idx="162">
                        <c:v>16.19999</c:v>
                      </c:pt>
                      <c:pt idx="163">
                        <c:v>16.299990000000001</c:v>
                      </c:pt>
                      <c:pt idx="164">
                        <c:v>16.399989999999999</c:v>
                      </c:pt>
                      <c:pt idx="165">
                        <c:v>16.49999</c:v>
                      </c:pt>
                      <c:pt idx="166">
                        <c:v>16.599989999999998</c:v>
                      </c:pt>
                      <c:pt idx="167">
                        <c:v>16.69999</c:v>
                      </c:pt>
                      <c:pt idx="168">
                        <c:v>16.799990000000001</c:v>
                      </c:pt>
                      <c:pt idx="169">
                        <c:v>16.899989999999999</c:v>
                      </c:pt>
                      <c:pt idx="170">
                        <c:v>16.99999</c:v>
                      </c:pt>
                      <c:pt idx="171">
                        <c:v>17.099989999999998</c:v>
                      </c:pt>
                      <c:pt idx="172">
                        <c:v>17.19999</c:v>
                      </c:pt>
                      <c:pt idx="173">
                        <c:v>17.299990000000001</c:v>
                      </c:pt>
                      <c:pt idx="174">
                        <c:v>17.399989999999999</c:v>
                      </c:pt>
                      <c:pt idx="175">
                        <c:v>17.499980000000001</c:v>
                      </c:pt>
                      <c:pt idx="176">
                        <c:v>17.599979999999999</c:v>
                      </c:pt>
                      <c:pt idx="177">
                        <c:v>17.69998</c:v>
                      </c:pt>
                      <c:pt idx="178">
                        <c:v>17.799979999999998</c:v>
                      </c:pt>
                      <c:pt idx="179">
                        <c:v>17.899979999999999</c:v>
                      </c:pt>
                      <c:pt idx="180">
                        <c:v>17.999980000000001</c:v>
                      </c:pt>
                      <c:pt idx="181">
                        <c:v>18.099990000000002</c:v>
                      </c:pt>
                      <c:pt idx="182">
                        <c:v>18.19999</c:v>
                      </c:pt>
                      <c:pt idx="183">
                        <c:v>18.299990000000001</c:v>
                      </c:pt>
                      <c:pt idx="184">
                        <c:v>18.399989999999999</c:v>
                      </c:pt>
                      <c:pt idx="185">
                        <c:v>18.49999</c:v>
                      </c:pt>
                      <c:pt idx="186">
                        <c:v>18.599989999999998</c:v>
                      </c:pt>
                      <c:pt idx="187">
                        <c:v>18.69999</c:v>
                      </c:pt>
                      <c:pt idx="188">
                        <c:v>18.799979999999998</c:v>
                      </c:pt>
                      <c:pt idx="189">
                        <c:v>18.899979999999999</c:v>
                      </c:pt>
                      <c:pt idx="190">
                        <c:v>18.999979999999997</c:v>
                      </c:pt>
                      <c:pt idx="191">
                        <c:v>19.099980000000002</c:v>
                      </c:pt>
                      <c:pt idx="192">
                        <c:v>19.199979999999996</c:v>
                      </c:pt>
                      <c:pt idx="193">
                        <c:v>19.299980000000001</c:v>
                      </c:pt>
                      <c:pt idx="194">
                        <c:v>19.399979999999999</c:v>
                      </c:pt>
                      <c:pt idx="195">
                        <c:v>19.499980000000001</c:v>
                      </c:pt>
                      <c:pt idx="196">
                        <c:v>19.599979999999999</c:v>
                      </c:pt>
                      <c:pt idx="197">
                        <c:v>19.69998</c:v>
                      </c:pt>
                      <c:pt idx="198">
                        <c:v>19.799979999999998</c:v>
                      </c:pt>
                      <c:pt idx="199">
                        <c:v>19.899979999999999</c:v>
                      </c:pt>
                      <c:pt idx="200">
                        <c:v>19.999980000000001</c:v>
                      </c:pt>
                      <c:pt idx="201">
                        <c:v>20.099980000000002</c:v>
                      </c:pt>
                      <c:pt idx="202">
                        <c:v>20.19998</c:v>
                      </c:pt>
                      <c:pt idx="203">
                        <c:v>20.299980000000001</c:v>
                      </c:pt>
                      <c:pt idx="204">
                        <c:v>20.399979999999999</c:v>
                      </c:pt>
                      <c:pt idx="205">
                        <c:v>20.499980000000001</c:v>
                      </c:pt>
                      <c:pt idx="206">
                        <c:v>20.599979999999999</c:v>
                      </c:pt>
                      <c:pt idx="207">
                        <c:v>20.699980000000004</c:v>
                      </c:pt>
                      <c:pt idx="208">
                        <c:v>20.799979999999998</c:v>
                      </c:pt>
                      <c:pt idx="209">
                        <c:v>20.899980000000003</c:v>
                      </c:pt>
                      <c:pt idx="210">
                        <c:v>20.999980000000001</c:v>
                      </c:pt>
                      <c:pt idx="211">
                        <c:v>21.099980000000002</c:v>
                      </c:pt>
                      <c:pt idx="212">
                        <c:v>21.19998</c:v>
                      </c:pt>
                      <c:pt idx="213">
                        <c:v>21.299979999999998</c:v>
                      </c:pt>
                      <c:pt idx="214">
                        <c:v>21.399979999999999</c:v>
                      </c:pt>
                      <c:pt idx="215">
                        <c:v>21.499979999999997</c:v>
                      </c:pt>
                      <c:pt idx="216">
                        <c:v>21.599980000000002</c:v>
                      </c:pt>
                      <c:pt idx="217">
                        <c:v>21.699979999999996</c:v>
                      </c:pt>
                      <c:pt idx="218">
                        <c:v>21.799980000000001</c:v>
                      </c:pt>
                      <c:pt idx="219">
                        <c:v>21.899979999999999</c:v>
                      </c:pt>
                      <c:pt idx="220">
                        <c:v>21.999980000000001</c:v>
                      </c:pt>
                      <c:pt idx="221">
                        <c:v>22.099979999999999</c:v>
                      </c:pt>
                      <c:pt idx="222">
                        <c:v>22.19998</c:v>
                      </c:pt>
                      <c:pt idx="223">
                        <c:v>22.299979999999998</c:v>
                      </c:pt>
                      <c:pt idx="224">
                        <c:v>22.399979999999999</c:v>
                      </c:pt>
                      <c:pt idx="225">
                        <c:v>22.499980000000001</c:v>
                      </c:pt>
                      <c:pt idx="226">
                        <c:v>22.599980000000002</c:v>
                      </c:pt>
                      <c:pt idx="227">
                        <c:v>22.69998</c:v>
                      </c:pt>
                      <c:pt idx="228">
                        <c:v>22.799980000000001</c:v>
                      </c:pt>
                      <c:pt idx="229">
                        <c:v>22.899979999999999</c:v>
                      </c:pt>
                      <c:pt idx="230">
                        <c:v>22.999980000000001</c:v>
                      </c:pt>
                      <c:pt idx="231">
                        <c:v>23.099979999999999</c:v>
                      </c:pt>
                      <c:pt idx="232">
                        <c:v>23.199980000000004</c:v>
                      </c:pt>
                      <c:pt idx="233">
                        <c:v>23.299979999999998</c:v>
                      </c:pt>
                      <c:pt idx="234">
                        <c:v>23.399980000000003</c:v>
                      </c:pt>
                      <c:pt idx="235">
                        <c:v>23.499980000000001</c:v>
                      </c:pt>
                      <c:pt idx="236">
                        <c:v>23.599980000000002</c:v>
                      </c:pt>
                      <c:pt idx="237">
                        <c:v>23.69998</c:v>
                      </c:pt>
                      <c:pt idx="238">
                        <c:v>23.799979999999998</c:v>
                      </c:pt>
                      <c:pt idx="239">
                        <c:v>23.899979999999999</c:v>
                      </c:pt>
                      <c:pt idx="240">
                        <c:v>23.999979999999997</c:v>
                      </c:pt>
                      <c:pt idx="241">
                        <c:v>24.099980000000002</c:v>
                      </c:pt>
                      <c:pt idx="242">
                        <c:v>24.199979999999996</c:v>
                      </c:pt>
                      <c:pt idx="243">
                        <c:v>24.299980000000001</c:v>
                      </c:pt>
                      <c:pt idx="244">
                        <c:v>24.399979999999999</c:v>
                      </c:pt>
                      <c:pt idx="245">
                        <c:v>24.499980000000001</c:v>
                      </c:pt>
                      <c:pt idx="246">
                        <c:v>24.599979999999999</c:v>
                      </c:pt>
                      <c:pt idx="247">
                        <c:v>24.69998</c:v>
                      </c:pt>
                      <c:pt idx="248">
                        <c:v>24.799979999999998</c:v>
                      </c:pt>
                      <c:pt idx="249">
                        <c:v>24.899979999999999</c:v>
                      </c:pt>
                      <c:pt idx="250">
                        <c:v>24.999980000000001</c:v>
                      </c:pt>
                      <c:pt idx="251">
                        <c:v>25.099980000000002</c:v>
                      </c:pt>
                      <c:pt idx="252">
                        <c:v>25.19998</c:v>
                      </c:pt>
                      <c:pt idx="253">
                        <c:v>25.299980000000001</c:v>
                      </c:pt>
                      <c:pt idx="254">
                        <c:v>25.399979999999999</c:v>
                      </c:pt>
                      <c:pt idx="255">
                        <c:v>25.499980000000001</c:v>
                      </c:pt>
                      <c:pt idx="256">
                        <c:v>25.599979999999999</c:v>
                      </c:pt>
                      <c:pt idx="257">
                        <c:v>25.699980000000004</c:v>
                      </c:pt>
                      <c:pt idx="258">
                        <c:v>25.799979999999998</c:v>
                      </c:pt>
                      <c:pt idx="259">
                        <c:v>25.899980000000003</c:v>
                      </c:pt>
                      <c:pt idx="260">
                        <c:v>25.999980000000001</c:v>
                      </c:pt>
                      <c:pt idx="261">
                        <c:v>26.099980000000002</c:v>
                      </c:pt>
                      <c:pt idx="262">
                        <c:v>26.19998</c:v>
                      </c:pt>
                      <c:pt idx="263">
                        <c:v>26.299979999999998</c:v>
                      </c:pt>
                      <c:pt idx="264">
                        <c:v>26.399979999999999</c:v>
                      </c:pt>
                      <c:pt idx="265">
                        <c:v>26.499979999999997</c:v>
                      </c:pt>
                      <c:pt idx="266">
                        <c:v>26.599980000000002</c:v>
                      </c:pt>
                      <c:pt idx="267">
                        <c:v>26.699979999999996</c:v>
                      </c:pt>
                      <c:pt idx="268">
                        <c:v>26.799980000000001</c:v>
                      </c:pt>
                      <c:pt idx="269">
                        <c:v>26.899979999999999</c:v>
                      </c:pt>
                      <c:pt idx="270">
                        <c:v>26.999980000000001</c:v>
                      </c:pt>
                      <c:pt idx="271">
                        <c:v>27.099979999999999</c:v>
                      </c:pt>
                      <c:pt idx="272">
                        <c:v>27.19998</c:v>
                      </c:pt>
                      <c:pt idx="273">
                        <c:v>27.299979999999998</c:v>
                      </c:pt>
                      <c:pt idx="274">
                        <c:v>27.399979999999999</c:v>
                      </c:pt>
                      <c:pt idx="275">
                        <c:v>27.499980000000001</c:v>
                      </c:pt>
                      <c:pt idx="276">
                        <c:v>27.599980000000002</c:v>
                      </c:pt>
                      <c:pt idx="277">
                        <c:v>27.69998</c:v>
                      </c:pt>
                      <c:pt idx="278">
                        <c:v>27.799980000000001</c:v>
                      </c:pt>
                      <c:pt idx="279">
                        <c:v>27.899979999999999</c:v>
                      </c:pt>
                      <c:pt idx="280">
                        <c:v>27.999980000000001</c:v>
                      </c:pt>
                      <c:pt idx="281">
                        <c:v>28.099979999999999</c:v>
                      </c:pt>
                      <c:pt idx="282">
                        <c:v>28.199980000000004</c:v>
                      </c:pt>
                      <c:pt idx="283">
                        <c:v>28.299979999999998</c:v>
                      </c:pt>
                      <c:pt idx="284">
                        <c:v>28.399980000000003</c:v>
                      </c:pt>
                      <c:pt idx="285">
                        <c:v>28.499980000000001</c:v>
                      </c:pt>
                      <c:pt idx="286">
                        <c:v>28.599980000000002</c:v>
                      </c:pt>
                      <c:pt idx="287">
                        <c:v>28.69998</c:v>
                      </c:pt>
                      <c:pt idx="288">
                        <c:v>28.799979999999998</c:v>
                      </c:pt>
                      <c:pt idx="289">
                        <c:v>28.899979999999999</c:v>
                      </c:pt>
                      <c:pt idx="290">
                        <c:v>28.999979999999997</c:v>
                      </c:pt>
                      <c:pt idx="291">
                        <c:v>29.099980000000002</c:v>
                      </c:pt>
                      <c:pt idx="292">
                        <c:v>29.199979999999996</c:v>
                      </c:pt>
                      <c:pt idx="293">
                        <c:v>29.299969999999998</c:v>
                      </c:pt>
                      <c:pt idx="294">
                        <c:v>29.399970000000003</c:v>
                      </c:pt>
                      <c:pt idx="295">
                        <c:v>29.499969999999998</c:v>
                      </c:pt>
                      <c:pt idx="296">
                        <c:v>29.599970000000003</c:v>
                      </c:pt>
                      <c:pt idx="297">
                        <c:v>29.69997</c:v>
                      </c:pt>
                      <c:pt idx="298">
                        <c:v>29.799970000000002</c:v>
                      </c:pt>
                      <c:pt idx="299">
                        <c:v>29.89997</c:v>
                      </c:pt>
                      <c:pt idx="300">
                        <c:v>29.999970000000001</c:v>
                      </c:pt>
                      <c:pt idx="301">
                        <c:v>30.099969999999999</c:v>
                      </c:pt>
                      <c:pt idx="302">
                        <c:v>30.19997</c:v>
                      </c:pt>
                      <c:pt idx="303">
                        <c:v>30.299970000000002</c:v>
                      </c:pt>
                      <c:pt idx="304">
                        <c:v>30.399969999999996</c:v>
                      </c:pt>
                      <c:pt idx="305">
                        <c:v>30.499969999999998</c:v>
                      </c:pt>
                      <c:pt idx="306">
                        <c:v>30.599969999999999</c:v>
                      </c:pt>
                      <c:pt idx="307">
                        <c:v>30.69997</c:v>
                      </c:pt>
                      <c:pt idx="308">
                        <c:v>30.799970000000002</c:v>
                      </c:pt>
                      <c:pt idx="309">
                        <c:v>30.899970000000003</c:v>
                      </c:pt>
                      <c:pt idx="310">
                        <c:v>30.999969999999998</c:v>
                      </c:pt>
                      <c:pt idx="311">
                        <c:v>31.099969999999999</c:v>
                      </c:pt>
                      <c:pt idx="312">
                        <c:v>31.19997</c:v>
                      </c:pt>
                      <c:pt idx="313">
                        <c:v>31.299970000000002</c:v>
                      </c:pt>
                      <c:pt idx="314">
                        <c:v>31.399969999999996</c:v>
                      </c:pt>
                      <c:pt idx="315">
                        <c:v>31.499970000000005</c:v>
                      </c:pt>
                      <c:pt idx="316">
                        <c:v>31.599969999999999</c:v>
                      </c:pt>
                      <c:pt idx="317">
                        <c:v>31.69997</c:v>
                      </c:pt>
                      <c:pt idx="318">
                        <c:v>31.799970000000002</c:v>
                      </c:pt>
                      <c:pt idx="319">
                        <c:v>31.899970000000003</c:v>
                      </c:pt>
                      <c:pt idx="320">
                        <c:v>31.999969999999998</c:v>
                      </c:pt>
                      <c:pt idx="321">
                        <c:v>32.099969999999999</c:v>
                      </c:pt>
                      <c:pt idx="322">
                        <c:v>32.19997</c:v>
                      </c:pt>
                      <c:pt idx="323">
                        <c:v>32.299970000000002</c:v>
                      </c:pt>
                      <c:pt idx="324">
                        <c:v>32.399969999999996</c:v>
                      </c:pt>
                      <c:pt idx="325">
                        <c:v>32.499970000000005</c:v>
                      </c:pt>
                      <c:pt idx="326">
                        <c:v>32.599969999999999</c:v>
                      </c:pt>
                      <c:pt idx="327">
                        <c:v>32.69997</c:v>
                      </c:pt>
                      <c:pt idx="328">
                        <c:v>32.799970000000002</c:v>
                      </c:pt>
                      <c:pt idx="329">
                        <c:v>32.899969999999996</c:v>
                      </c:pt>
                      <c:pt idx="330">
                        <c:v>32.999969999999998</c:v>
                      </c:pt>
                      <c:pt idx="331">
                        <c:v>33.099969999999999</c:v>
                      </c:pt>
                      <c:pt idx="332">
                        <c:v>33.19997</c:v>
                      </c:pt>
                      <c:pt idx="333">
                        <c:v>33.299970000000002</c:v>
                      </c:pt>
                      <c:pt idx="334">
                        <c:v>33.399970000000003</c:v>
                      </c:pt>
                      <c:pt idx="335">
                        <c:v>33.499969999999998</c:v>
                      </c:pt>
                      <c:pt idx="336">
                        <c:v>33.599969999999999</c:v>
                      </c:pt>
                      <c:pt idx="337">
                        <c:v>33.69997</c:v>
                      </c:pt>
                      <c:pt idx="338">
                        <c:v>33.799970000000002</c:v>
                      </c:pt>
                      <c:pt idx="339">
                        <c:v>33.899969999999996</c:v>
                      </c:pt>
                      <c:pt idx="340">
                        <c:v>33.999970000000005</c:v>
                      </c:pt>
                      <c:pt idx="341">
                        <c:v>34.099969999999999</c:v>
                      </c:pt>
                      <c:pt idx="342">
                        <c:v>34.19997</c:v>
                      </c:pt>
                      <c:pt idx="343">
                        <c:v>34.299970000000002</c:v>
                      </c:pt>
                      <c:pt idx="344">
                        <c:v>34.399970000000003</c:v>
                      </c:pt>
                      <c:pt idx="345">
                        <c:v>34.499969999999998</c:v>
                      </c:pt>
                      <c:pt idx="346">
                        <c:v>34.599969999999999</c:v>
                      </c:pt>
                      <c:pt idx="347">
                        <c:v>34.69997</c:v>
                      </c:pt>
                      <c:pt idx="348">
                        <c:v>34.799970000000002</c:v>
                      </c:pt>
                      <c:pt idx="349">
                        <c:v>34.899969999999996</c:v>
                      </c:pt>
                      <c:pt idx="350">
                        <c:v>34.999970000000005</c:v>
                      </c:pt>
                      <c:pt idx="351">
                        <c:v>35.099969999999999</c:v>
                      </c:pt>
                      <c:pt idx="352">
                        <c:v>35.19997</c:v>
                      </c:pt>
                      <c:pt idx="353">
                        <c:v>35.299970000000002</c:v>
                      </c:pt>
                      <c:pt idx="354">
                        <c:v>35.399969999999996</c:v>
                      </c:pt>
                      <c:pt idx="355">
                        <c:v>35.499969999999998</c:v>
                      </c:pt>
                      <c:pt idx="356">
                        <c:v>35.599969999999999</c:v>
                      </c:pt>
                      <c:pt idx="357">
                        <c:v>35.69997</c:v>
                      </c:pt>
                      <c:pt idx="358">
                        <c:v>35.799970000000002</c:v>
                      </c:pt>
                      <c:pt idx="359">
                        <c:v>35.899970000000003</c:v>
                      </c:pt>
                      <c:pt idx="360">
                        <c:v>35.999969999999998</c:v>
                      </c:pt>
                      <c:pt idx="361">
                        <c:v>36.099969999999999</c:v>
                      </c:pt>
                      <c:pt idx="362">
                        <c:v>36.19997</c:v>
                      </c:pt>
                      <c:pt idx="363">
                        <c:v>36.299970000000002</c:v>
                      </c:pt>
                      <c:pt idx="364">
                        <c:v>36.399969999999996</c:v>
                      </c:pt>
                      <c:pt idx="365">
                        <c:v>36.499970000000005</c:v>
                      </c:pt>
                      <c:pt idx="366">
                        <c:v>36.599969999999999</c:v>
                      </c:pt>
                      <c:pt idx="367">
                        <c:v>36.69997</c:v>
                      </c:pt>
                      <c:pt idx="368">
                        <c:v>36.799970000000002</c:v>
                      </c:pt>
                      <c:pt idx="369">
                        <c:v>36.899970000000003</c:v>
                      </c:pt>
                      <c:pt idx="370">
                        <c:v>36.999969999999998</c:v>
                      </c:pt>
                      <c:pt idx="371">
                        <c:v>37.099969999999999</c:v>
                      </c:pt>
                      <c:pt idx="372">
                        <c:v>37.19997</c:v>
                      </c:pt>
                      <c:pt idx="373">
                        <c:v>37.299970000000002</c:v>
                      </c:pt>
                      <c:pt idx="374">
                        <c:v>37.399969999999996</c:v>
                      </c:pt>
                      <c:pt idx="375">
                        <c:v>37.499970000000005</c:v>
                      </c:pt>
                      <c:pt idx="376">
                        <c:v>37.599969999999999</c:v>
                      </c:pt>
                      <c:pt idx="377">
                        <c:v>37.69997</c:v>
                      </c:pt>
                      <c:pt idx="378">
                        <c:v>37.799970000000002</c:v>
                      </c:pt>
                      <c:pt idx="379">
                        <c:v>37.899969999999996</c:v>
                      </c:pt>
                      <c:pt idx="380">
                        <c:v>37.999969999999998</c:v>
                      </c:pt>
                      <c:pt idx="381">
                        <c:v>38.099969999999999</c:v>
                      </c:pt>
                      <c:pt idx="382">
                        <c:v>38.19997</c:v>
                      </c:pt>
                      <c:pt idx="383">
                        <c:v>38.299970000000002</c:v>
                      </c:pt>
                      <c:pt idx="384">
                        <c:v>38.399979999999999</c:v>
                      </c:pt>
                      <c:pt idx="385">
                        <c:v>38.499980000000008</c:v>
                      </c:pt>
                      <c:pt idx="386">
                        <c:v>38.599980000000002</c:v>
                      </c:pt>
                      <c:pt idx="387">
                        <c:v>38.699979999999996</c:v>
                      </c:pt>
                      <c:pt idx="388">
                        <c:v>38.799979999999998</c:v>
                      </c:pt>
                      <c:pt idx="389">
                        <c:v>38.899989999999995</c:v>
                      </c:pt>
                      <c:pt idx="390">
                        <c:v>38.999990000000004</c:v>
                      </c:pt>
                      <c:pt idx="391">
                        <c:v>39.099990000000005</c:v>
                      </c:pt>
                      <c:pt idx="392">
                        <c:v>39.19999</c:v>
                      </c:pt>
                      <c:pt idx="393">
                        <c:v>39.299999999999997</c:v>
                      </c:pt>
                      <c:pt idx="394">
                        <c:v>39.4</c:v>
                      </c:pt>
                      <c:pt idx="395">
                        <c:v>39.5</c:v>
                      </c:pt>
                      <c:pt idx="396">
                        <c:v>39.6</c:v>
                      </c:pt>
                      <c:pt idx="397">
                        <c:v>39.700009999999999</c:v>
                      </c:pt>
                      <c:pt idx="398">
                        <c:v>39.80001</c:v>
                      </c:pt>
                      <c:pt idx="399">
                        <c:v>39.900009999999995</c:v>
                      </c:pt>
                      <c:pt idx="400">
                        <c:v>40.000010000000003</c:v>
                      </c:pt>
                      <c:pt idx="401">
                        <c:v>40.100009999999997</c:v>
                      </c:pt>
                      <c:pt idx="402">
                        <c:v>40.200020000000002</c:v>
                      </c:pt>
                      <c:pt idx="403">
                        <c:v>40.300019999999996</c:v>
                      </c:pt>
                      <c:pt idx="404">
                        <c:v>40.400019999999998</c:v>
                      </c:pt>
                      <c:pt idx="405">
                        <c:v>40.500020000000006</c:v>
                      </c:pt>
                      <c:pt idx="406">
                        <c:v>40.600030000000004</c:v>
                      </c:pt>
                      <c:pt idx="407">
                        <c:v>40.700029999999998</c:v>
                      </c:pt>
                      <c:pt idx="408">
                        <c:v>40.80003</c:v>
                      </c:pt>
                      <c:pt idx="409">
                        <c:v>40.900029999999994</c:v>
                      </c:pt>
                      <c:pt idx="410">
                        <c:v>41.000040000000006</c:v>
                      </c:pt>
                      <c:pt idx="411">
                        <c:v>41.10004</c:v>
                      </c:pt>
                      <c:pt idx="412">
                        <c:v>41.200040000000001</c:v>
                      </c:pt>
                      <c:pt idx="413">
                        <c:v>41.300039999999996</c:v>
                      </c:pt>
                      <c:pt idx="414">
                        <c:v>41.400040000000004</c:v>
                      </c:pt>
                      <c:pt idx="415">
                        <c:v>41.500050000000002</c:v>
                      </c:pt>
                      <c:pt idx="416">
                        <c:v>41.600050000000003</c:v>
                      </c:pt>
                      <c:pt idx="417">
                        <c:v>41.700049999999997</c:v>
                      </c:pt>
                      <c:pt idx="418">
                        <c:v>41.800049999999999</c:v>
                      </c:pt>
                      <c:pt idx="419">
                        <c:v>41.900059999999996</c:v>
                      </c:pt>
                      <c:pt idx="420">
                        <c:v>42.000060000000005</c:v>
                      </c:pt>
                      <c:pt idx="421">
                        <c:v>42.100059999999999</c:v>
                      </c:pt>
                      <c:pt idx="422">
                        <c:v>42.200060000000001</c:v>
                      </c:pt>
                      <c:pt idx="423">
                        <c:v>42.300069999999998</c:v>
                      </c:pt>
                      <c:pt idx="424">
                        <c:v>42.400069999999999</c:v>
                      </c:pt>
                      <c:pt idx="425">
                        <c:v>42.500070000000001</c:v>
                      </c:pt>
                      <c:pt idx="426">
                        <c:v>42.600070000000002</c:v>
                      </c:pt>
                      <c:pt idx="427">
                        <c:v>42.700069999999997</c:v>
                      </c:pt>
                      <c:pt idx="428">
                        <c:v>42.800079999999994</c:v>
                      </c:pt>
                      <c:pt idx="429">
                        <c:v>42.900080000000003</c:v>
                      </c:pt>
                      <c:pt idx="430">
                        <c:v>43.000080000000004</c:v>
                      </c:pt>
                      <c:pt idx="431">
                        <c:v>43.100079999999998</c:v>
                      </c:pt>
                      <c:pt idx="432">
                        <c:v>43.200090000000003</c:v>
                      </c:pt>
                      <c:pt idx="433">
                        <c:v>43.300089999999997</c:v>
                      </c:pt>
                      <c:pt idx="434">
                        <c:v>43.400090000000006</c:v>
                      </c:pt>
                      <c:pt idx="435">
                        <c:v>43.50009</c:v>
                      </c:pt>
                      <c:pt idx="436">
                        <c:v>43.600090000000002</c:v>
                      </c:pt>
                      <c:pt idx="437">
                        <c:v>43.700099999999999</c:v>
                      </c:pt>
                      <c:pt idx="438">
                        <c:v>43.8001</c:v>
                      </c:pt>
                      <c:pt idx="439">
                        <c:v>43.900100000000002</c:v>
                      </c:pt>
                      <c:pt idx="440">
                        <c:v>44.000100000000003</c:v>
                      </c:pt>
                      <c:pt idx="441">
                        <c:v>44.100110000000001</c:v>
                      </c:pt>
                      <c:pt idx="442">
                        <c:v>44.200109999999995</c:v>
                      </c:pt>
                      <c:pt idx="443">
                        <c:v>44.300109999999997</c:v>
                      </c:pt>
                      <c:pt idx="444">
                        <c:v>44.400110000000005</c:v>
                      </c:pt>
                      <c:pt idx="445">
                        <c:v>44.500120000000003</c:v>
                      </c:pt>
                      <c:pt idx="446">
                        <c:v>44.600120000000004</c:v>
                      </c:pt>
                      <c:pt idx="447">
                        <c:v>44.700119999999998</c:v>
                      </c:pt>
                      <c:pt idx="448">
                        <c:v>44.800119999999993</c:v>
                      </c:pt>
                      <c:pt idx="449">
                        <c:v>44.900120000000001</c:v>
                      </c:pt>
                      <c:pt idx="450">
                        <c:v>45.000129999999999</c:v>
                      </c:pt>
                      <c:pt idx="451">
                        <c:v>45.10013</c:v>
                      </c:pt>
                      <c:pt idx="452">
                        <c:v>45.200130000000001</c:v>
                      </c:pt>
                      <c:pt idx="453">
                        <c:v>45.300129999999996</c:v>
                      </c:pt>
                      <c:pt idx="454">
                        <c:v>45.400140000000007</c:v>
                      </c:pt>
                      <c:pt idx="455">
                        <c:v>45.500140000000002</c:v>
                      </c:pt>
                      <c:pt idx="456">
                        <c:v>45.600139999999996</c:v>
                      </c:pt>
                      <c:pt idx="457">
                        <c:v>45.700139999999998</c:v>
                      </c:pt>
                      <c:pt idx="458">
                        <c:v>45.800149999999995</c:v>
                      </c:pt>
                      <c:pt idx="459">
                        <c:v>45.900150000000004</c:v>
                      </c:pt>
                      <c:pt idx="460">
                        <c:v>46.000150000000005</c:v>
                      </c:pt>
                      <c:pt idx="461">
                        <c:v>46.100149999999999</c:v>
                      </c:pt>
                      <c:pt idx="462">
                        <c:v>46.200149999999994</c:v>
                      </c:pt>
                      <c:pt idx="463">
                        <c:v>46.300159999999998</c:v>
                      </c:pt>
                      <c:pt idx="464">
                        <c:v>46.40016</c:v>
                      </c:pt>
                      <c:pt idx="465">
                        <c:v>46.500160000000001</c:v>
                      </c:pt>
                      <c:pt idx="466">
                        <c:v>46.600160000000002</c:v>
                      </c:pt>
                      <c:pt idx="467">
                        <c:v>46.70017</c:v>
                      </c:pt>
                      <c:pt idx="468">
                        <c:v>46.800169999999994</c:v>
                      </c:pt>
                      <c:pt idx="469">
                        <c:v>46.900170000000003</c:v>
                      </c:pt>
                      <c:pt idx="470">
                        <c:v>47.000169999999997</c:v>
                      </c:pt>
                      <c:pt idx="471">
                        <c:v>47.100169999999999</c:v>
                      </c:pt>
                      <c:pt idx="472">
                        <c:v>47.200179999999996</c:v>
                      </c:pt>
                      <c:pt idx="473">
                        <c:v>47.300179999999997</c:v>
                      </c:pt>
                      <c:pt idx="474">
                        <c:v>47.400180000000006</c:v>
                      </c:pt>
                      <c:pt idx="475">
                        <c:v>47.50018</c:v>
                      </c:pt>
                      <c:pt idx="476">
                        <c:v>47.600189999999998</c:v>
                      </c:pt>
                      <c:pt idx="477">
                        <c:v>47.700189999999999</c:v>
                      </c:pt>
                      <c:pt idx="478">
                        <c:v>47.800190000000001</c:v>
                      </c:pt>
                      <c:pt idx="479">
                        <c:v>47.900190000000002</c:v>
                      </c:pt>
                      <c:pt idx="480">
                        <c:v>48.0002</c:v>
                      </c:pt>
                      <c:pt idx="481">
                        <c:v>48.100200000000001</c:v>
                      </c:pt>
                      <c:pt idx="482">
                        <c:v>48.200199999999995</c:v>
                      </c:pt>
                      <c:pt idx="483">
                        <c:v>48.300200000000004</c:v>
                      </c:pt>
                      <c:pt idx="484">
                        <c:v>48.400199999999998</c:v>
                      </c:pt>
                      <c:pt idx="485">
                        <c:v>48.500210000000003</c:v>
                      </c:pt>
                      <c:pt idx="486">
                        <c:v>48.600209999999997</c:v>
                      </c:pt>
                      <c:pt idx="487">
                        <c:v>48.700209999999998</c:v>
                      </c:pt>
                      <c:pt idx="488">
                        <c:v>48.800210000000007</c:v>
                      </c:pt>
                      <c:pt idx="489">
                        <c:v>48.900220000000004</c:v>
                      </c:pt>
                      <c:pt idx="490">
                        <c:v>49.000219999999999</c:v>
                      </c:pt>
                      <c:pt idx="491">
                        <c:v>49.10022</c:v>
                      </c:pt>
                      <c:pt idx="492">
                        <c:v>49.200219999999995</c:v>
                      </c:pt>
                      <c:pt idx="493">
                        <c:v>49.300230000000006</c:v>
                      </c:pt>
                      <c:pt idx="494">
                        <c:v>49.400230000000001</c:v>
                      </c:pt>
                      <c:pt idx="495">
                        <c:v>49.500230000000002</c:v>
                      </c:pt>
                      <c:pt idx="496">
                        <c:v>49.600229999999996</c:v>
                      </c:pt>
                      <c:pt idx="497">
                        <c:v>49.700229999999998</c:v>
                      </c:pt>
                      <c:pt idx="498">
                        <c:v>49.800240000000002</c:v>
                      </c:pt>
                      <c:pt idx="499">
                        <c:v>49.900240000000004</c:v>
                      </c:pt>
                      <c:pt idx="500">
                        <c:v>50.000239999999998</c:v>
                      </c:pt>
                      <c:pt idx="501">
                        <c:v>50.100239999999999</c:v>
                      </c:pt>
                      <c:pt idx="502">
                        <c:v>50.200249999999997</c:v>
                      </c:pt>
                      <c:pt idx="503">
                        <c:v>50.300250000000005</c:v>
                      </c:pt>
                      <c:pt idx="504">
                        <c:v>50.40025</c:v>
                      </c:pt>
                      <c:pt idx="505">
                        <c:v>50.500250000000001</c:v>
                      </c:pt>
                      <c:pt idx="506">
                        <c:v>50.600259999999999</c:v>
                      </c:pt>
                      <c:pt idx="507">
                        <c:v>50.70026</c:v>
                      </c:pt>
                      <c:pt idx="508">
                        <c:v>50.800260000000002</c:v>
                      </c:pt>
                      <c:pt idx="509">
                        <c:v>50.900260000000003</c:v>
                      </c:pt>
                      <c:pt idx="510">
                        <c:v>51.000259999999997</c:v>
                      </c:pt>
                      <c:pt idx="511">
                        <c:v>51.100269999999995</c:v>
                      </c:pt>
                      <c:pt idx="512">
                        <c:v>51.200269999999996</c:v>
                      </c:pt>
                      <c:pt idx="513">
                        <c:v>51.300270000000005</c:v>
                      </c:pt>
                      <c:pt idx="514">
                        <c:v>51.400269999999999</c:v>
                      </c:pt>
                      <c:pt idx="515">
                        <c:v>51.500280000000004</c:v>
                      </c:pt>
                      <c:pt idx="516">
                        <c:v>51.600279999999998</c:v>
                      </c:pt>
                      <c:pt idx="517">
                        <c:v>51.700279999999992</c:v>
                      </c:pt>
                      <c:pt idx="518">
                        <c:v>51.800280000000001</c:v>
                      </c:pt>
                      <c:pt idx="519">
                        <c:v>51.900280000000002</c:v>
                      </c:pt>
                      <c:pt idx="520">
                        <c:v>52.00029</c:v>
                      </c:pt>
                      <c:pt idx="521">
                        <c:v>52.100290000000001</c:v>
                      </c:pt>
                      <c:pt idx="522">
                        <c:v>52.200290000000003</c:v>
                      </c:pt>
                      <c:pt idx="523">
                        <c:v>52.300290000000004</c:v>
                      </c:pt>
                      <c:pt idx="524">
                        <c:v>52.400300000000001</c:v>
                      </c:pt>
                      <c:pt idx="525">
                        <c:v>52.500299999999996</c:v>
                      </c:pt>
                      <c:pt idx="526">
                        <c:v>52.600299999999997</c:v>
                      </c:pt>
                      <c:pt idx="527">
                        <c:v>52.700300000000006</c:v>
                      </c:pt>
                      <c:pt idx="528">
                        <c:v>52.800310000000003</c:v>
                      </c:pt>
                      <c:pt idx="529">
                        <c:v>52.900310000000005</c:v>
                      </c:pt>
                      <c:pt idx="530">
                        <c:v>53.000309999999999</c:v>
                      </c:pt>
                      <c:pt idx="531">
                        <c:v>53.100309999999993</c:v>
                      </c:pt>
                      <c:pt idx="532">
                        <c:v>53.200310000000002</c:v>
                      </c:pt>
                      <c:pt idx="533">
                        <c:v>53.300319999999999</c:v>
                      </c:pt>
                      <c:pt idx="534">
                        <c:v>53.400320000000001</c:v>
                      </c:pt>
                      <c:pt idx="535">
                        <c:v>53.500320000000002</c:v>
                      </c:pt>
                      <c:pt idx="536">
                        <c:v>53.600319999999996</c:v>
                      </c:pt>
                      <c:pt idx="537">
                        <c:v>53.700329999999994</c:v>
                      </c:pt>
                      <c:pt idx="538">
                        <c:v>53.800330000000002</c:v>
                      </c:pt>
                      <c:pt idx="539">
                        <c:v>53.900329999999997</c:v>
                      </c:pt>
                      <c:pt idx="540">
                        <c:v>54.000329999999998</c:v>
                      </c:pt>
                      <c:pt idx="541">
                        <c:v>54.100339999999996</c:v>
                      </c:pt>
                      <c:pt idx="542">
                        <c:v>54.200340000000004</c:v>
                      </c:pt>
                      <c:pt idx="543">
                        <c:v>54.300340000000006</c:v>
                      </c:pt>
                      <c:pt idx="544">
                        <c:v>54.40034</c:v>
                      </c:pt>
                      <c:pt idx="545">
                        <c:v>54.500339999999994</c:v>
                      </c:pt>
                      <c:pt idx="546">
                        <c:v>54.600349999999999</c:v>
                      </c:pt>
                      <c:pt idx="547">
                        <c:v>54.70035</c:v>
                      </c:pt>
                      <c:pt idx="548">
                        <c:v>54.800350000000002</c:v>
                      </c:pt>
                      <c:pt idx="549">
                        <c:v>54.900350000000003</c:v>
                      </c:pt>
                      <c:pt idx="550">
                        <c:v>55.000360000000001</c:v>
                      </c:pt>
                      <c:pt idx="551">
                        <c:v>55.100359999999995</c:v>
                      </c:pt>
                      <c:pt idx="552">
                        <c:v>55.200360000000003</c:v>
                      </c:pt>
                      <c:pt idx="553">
                        <c:v>55.300359999999998</c:v>
                      </c:pt>
                      <c:pt idx="554">
                        <c:v>55.400359999999999</c:v>
                      </c:pt>
                      <c:pt idx="555">
                        <c:v>55.500369999999997</c:v>
                      </c:pt>
                      <c:pt idx="556">
                        <c:v>55.600369999999998</c:v>
                      </c:pt>
                      <c:pt idx="557">
                        <c:v>55.700370000000007</c:v>
                      </c:pt>
                      <c:pt idx="558">
                        <c:v>55.800370000000001</c:v>
                      </c:pt>
                      <c:pt idx="559">
                        <c:v>55.900379999999998</c:v>
                      </c:pt>
                      <c:pt idx="560">
                        <c:v>56.00038</c:v>
                      </c:pt>
                      <c:pt idx="561">
                        <c:v>56.100379999999994</c:v>
                      </c:pt>
                      <c:pt idx="562">
                        <c:v>56.200380000000003</c:v>
                      </c:pt>
                      <c:pt idx="563">
                        <c:v>56.30039</c:v>
                      </c:pt>
                      <c:pt idx="564">
                        <c:v>56.400390000000002</c:v>
                      </c:pt>
                      <c:pt idx="565">
                        <c:v>56.500389999999996</c:v>
                      </c:pt>
                      <c:pt idx="566">
                        <c:v>56.600390000000004</c:v>
                      </c:pt>
                      <c:pt idx="567">
                        <c:v>56.700389999999999</c:v>
                      </c:pt>
                      <c:pt idx="568">
                        <c:v>56.800400000000003</c:v>
                      </c:pt>
                      <c:pt idx="569">
                        <c:v>56.900399999999998</c:v>
                      </c:pt>
                      <c:pt idx="570">
                        <c:v>57.000399999999999</c:v>
                      </c:pt>
                      <c:pt idx="571">
                        <c:v>57.100400000000008</c:v>
                      </c:pt>
                      <c:pt idx="572">
                        <c:v>57.200410000000005</c:v>
                      </c:pt>
                      <c:pt idx="573">
                        <c:v>57.300409999999999</c:v>
                      </c:pt>
                      <c:pt idx="574">
                        <c:v>57.400410000000001</c:v>
                      </c:pt>
                      <c:pt idx="575">
                        <c:v>57.500409999999995</c:v>
                      </c:pt>
                      <c:pt idx="576">
                        <c:v>57.60042</c:v>
                      </c:pt>
                      <c:pt idx="577">
                        <c:v>57.700420000000001</c:v>
                      </c:pt>
                      <c:pt idx="578">
                        <c:v>57.800420000000003</c:v>
                      </c:pt>
                      <c:pt idx="579">
                        <c:v>57.900419999999997</c:v>
                      </c:pt>
                      <c:pt idx="580">
                        <c:v>58.000419999999998</c:v>
                      </c:pt>
                      <c:pt idx="581">
                        <c:v>58.100429999999996</c:v>
                      </c:pt>
                      <c:pt idx="582">
                        <c:v>58.200430000000004</c:v>
                      </c:pt>
                      <c:pt idx="583">
                        <c:v>58.300429999999999</c:v>
                      </c:pt>
                      <c:pt idx="584">
                        <c:v>58.40043</c:v>
                      </c:pt>
                      <c:pt idx="585">
                        <c:v>58.500439999999998</c:v>
                      </c:pt>
                      <c:pt idx="586">
                        <c:v>58.600440000000006</c:v>
                      </c:pt>
                      <c:pt idx="587">
                        <c:v>58.70044</c:v>
                      </c:pt>
                      <c:pt idx="588">
                        <c:v>58.800440000000002</c:v>
                      </c:pt>
                      <c:pt idx="589">
                        <c:v>58.900439999999996</c:v>
                      </c:pt>
                      <c:pt idx="590">
                        <c:v>59.000450000000001</c:v>
                      </c:pt>
                      <c:pt idx="591">
                        <c:v>59.100450000000002</c:v>
                      </c:pt>
                      <c:pt idx="592">
                        <c:v>59.200450000000004</c:v>
                      </c:pt>
                      <c:pt idx="593">
                        <c:v>59.300449999999998</c:v>
                      </c:pt>
                      <c:pt idx="594">
                        <c:v>59.400459999999995</c:v>
                      </c:pt>
                      <c:pt idx="595">
                        <c:v>59.500459999999997</c:v>
                      </c:pt>
                      <c:pt idx="596">
                        <c:v>59.600460000000005</c:v>
                      </c:pt>
                      <c:pt idx="597">
                        <c:v>59.70046</c:v>
                      </c:pt>
                      <c:pt idx="598">
                        <c:v>59.800470000000004</c:v>
                      </c:pt>
                      <c:pt idx="599">
                        <c:v>59.900469999999999</c:v>
                      </c:pt>
                      <c:pt idx="600">
                        <c:v>60.000469999999993</c:v>
                      </c:pt>
                      <c:pt idx="601">
                        <c:v>60.100470000000001</c:v>
                      </c:pt>
                      <c:pt idx="602">
                        <c:v>60.200470000000003</c:v>
                      </c:pt>
                      <c:pt idx="603">
                        <c:v>60.30048</c:v>
                      </c:pt>
                      <c:pt idx="604">
                        <c:v>60.400480000000002</c:v>
                      </c:pt>
                      <c:pt idx="605">
                        <c:v>60.500479999999996</c:v>
                      </c:pt>
                      <c:pt idx="606">
                        <c:v>60.600480000000005</c:v>
                      </c:pt>
                      <c:pt idx="607">
                        <c:v>60.700490000000002</c:v>
                      </c:pt>
                      <c:pt idx="608">
                        <c:v>60.800489999999996</c:v>
                      </c:pt>
                      <c:pt idx="609">
                        <c:v>60.900489999999998</c:v>
                      </c:pt>
                      <c:pt idx="610">
                        <c:v>61.000489999999999</c:v>
                      </c:pt>
                      <c:pt idx="611">
                        <c:v>61.100500000000004</c:v>
                      </c:pt>
                      <c:pt idx="612">
                        <c:v>61.200500000000005</c:v>
                      </c:pt>
                      <c:pt idx="613">
                        <c:v>61.3005</c:v>
                      </c:pt>
                      <c:pt idx="614">
                        <c:v>61.400499999999994</c:v>
                      </c:pt>
                      <c:pt idx="615">
                        <c:v>61.500500000000002</c:v>
                      </c:pt>
                      <c:pt idx="616">
                        <c:v>61.60051</c:v>
                      </c:pt>
                      <c:pt idx="617">
                        <c:v>61.700510000000001</c:v>
                      </c:pt>
                      <c:pt idx="618">
                        <c:v>61.800510000000003</c:v>
                      </c:pt>
                      <c:pt idx="619">
                        <c:v>61.900509999999997</c:v>
                      </c:pt>
                      <c:pt idx="620">
                        <c:v>62.000519999999995</c:v>
                      </c:pt>
                      <c:pt idx="621">
                        <c:v>62.100520000000003</c:v>
                      </c:pt>
                      <c:pt idx="622">
                        <c:v>62.200519999999997</c:v>
                      </c:pt>
                      <c:pt idx="623">
                        <c:v>62.300520000000006</c:v>
                      </c:pt>
                      <c:pt idx="624">
                        <c:v>62.400530000000003</c:v>
                      </c:pt>
                      <c:pt idx="625">
                        <c:v>62.500529999999998</c:v>
                      </c:pt>
                      <c:pt idx="626">
                        <c:v>62.600530000000006</c:v>
                      </c:pt>
                      <c:pt idx="627">
                        <c:v>62.700530000000001</c:v>
                      </c:pt>
                      <c:pt idx="628">
                        <c:v>62.800529999999995</c:v>
                      </c:pt>
                      <c:pt idx="629">
                        <c:v>62.900539999999992</c:v>
                      </c:pt>
                      <c:pt idx="630">
                        <c:v>63.000540000000001</c:v>
                      </c:pt>
                      <c:pt idx="631">
                        <c:v>63.100539999999995</c:v>
                      </c:pt>
                      <c:pt idx="632">
                        <c:v>63.200540000000004</c:v>
                      </c:pt>
                      <c:pt idx="633">
                        <c:v>63.300550000000001</c:v>
                      </c:pt>
                      <c:pt idx="634">
                        <c:v>63.400549999999996</c:v>
                      </c:pt>
                      <c:pt idx="635">
                        <c:v>63.500550000000004</c:v>
                      </c:pt>
                      <c:pt idx="636">
                        <c:v>63.600549999999998</c:v>
                      </c:pt>
                      <c:pt idx="637">
                        <c:v>63.700549999999993</c:v>
                      </c:pt>
                      <c:pt idx="638">
                        <c:v>63.800560000000004</c:v>
                      </c:pt>
                      <c:pt idx="639">
                        <c:v>63.900559999999999</c:v>
                      </c:pt>
                      <c:pt idx="640">
                        <c:v>64.000560000000007</c:v>
                      </c:pt>
                      <c:pt idx="641">
                        <c:v>64.100560000000002</c:v>
                      </c:pt>
                      <c:pt idx="642">
                        <c:v>64.200569999999999</c:v>
                      </c:pt>
                      <c:pt idx="643">
                        <c:v>64.300569999999993</c:v>
                      </c:pt>
                      <c:pt idx="644">
                        <c:v>64.400570000000002</c:v>
                      </c:pt>
                      <c:pt idx="645">
                        <c:v>64.50057000000001</c:v>
                      </c:pt>
                      <c:pt idx="646">
                        <c:v>64.600580000000008</c:v>
                      </c:pt>
                      <c:pt idx="647">
                        <c:v>64.700580000000002</c:v>
                      </c:pt>
                      <c:pt idx="648">
                        <c:v>64.800579999999997</c:v>
                      </c:pt>
                      <c:pt idx="649">
                        <c:v>64.900579999999991</c:v>
                      </c:pt>
                      <c:pt idx="650">
                        <c:v>65.000579999999999</c:v>
                      </c:pt>
                      <c:pt idx="651">
                        <c:v>65.100589999999997</c:v>
                      </c:pt>
                      <c:pt idx="652">
                        <c:v>65.200590000000005</c:v>
                      </c:pt>
                      <c:pt idx="653">
                        <c:v>65.30059</c:v>
                      </c:pt>
                      <c:pt idx="654">
                        <c:v>65.400589999999994</c:v>
                      </c:pt>
                      <c:pt idx="655">
                        <c:v>65.500600000000006</c:v>
                      </c:pt>
                      <c:pt idx="656">
                        <c:v>65.6006</c:v>
                      </c:pt>
                      <c:pt idx="657">
                        <c:v>65.700599999999994</c:v>
                      </c:pt>
                      <c:pt idx="658">
                        <c:v>65.800600000000003</c:v>
                      </c:pt>
                      <c:pt idx="659">
                        <c:v>65.90061</c:v>
                      </c:pt>
                      <c:pt idx="660">
                        <c:v>66.000610000000009</c:v>
                      </c:pt>
                      <c:pt idx="661">
                        <c:v>66.100610000000003</c:v>
                      </c:pt>
                      <c:pt idx="662">
                        <c:v>66.200609999999998</c:v>
                      </c:pt>
                      <c:pt idx="663">
                        <c:v>66.300609999999992</c:v>
                      </c:pt>
                      <c:pt idx="664">
                        <c:v>66.400620000000004</c:v>
                      </c:pt>
                      <c:pt idx="665">
                        <c:v>66.500619999999998</c:v>
                      </c:pt>
                      <c:pt idx="666">
                        <c:v>66.600620000000006</c:v>
                      </c:pt>
                      <c:pt idx="667">
                        <c:v>66.700620000000001</c:v>
                      </c:pt>
                      <c:pt idx="668">
                        <c:v>66.800629999999998</c:v>
                      </c:pt>
                      <c:pt idx="669">
                        <c:v>66.900629999999992</c:v>
                      </c:pt>
                      <c:pt idx="670">
                        <c:v>67.000630000000001</c:v>
                      </c:pt>
                      <c:pt idx="671">
                        <c:v>67.100629999999995</c:v>
                      </c:pt>
                      <c:pt idx="672">
                        <c:v>67.200630000000004</c:v>
                      </c:pt>
                      <c:pt idx="673">
                        <c:v>67.300640000000001</c:v>
                      </c:pt>
                      <c:pt idx="674">
                        <c:v>67.400639999999996</c:v>
                      </c:pt>
                      <c:pt idx="675">
                        <c:v>67.500640000000004</c:v>
                      </c:pt>
                      <c:pt idx="676">
                        <c:v>67.600639999999999</c:v>
                      </c:pt>
                      <c:pt idx="677">
                        <c:v>67.700649999999996</c:v>
                      </c:pt>
                      <c:pt idx="678">
                        <c:v>67.80064999999999</c:v>
                      </c:pt>
                      <c:pt idx="679">
                        <c:v>67.900649999999999</c:v>
                      </c:pt>
                      <c:pt idx="680">
                        <c:v>68.000650000000007</c:v>
                      </c:pt>
                      <c:pt idx="681">
                        <c:v>68.100660000000005</c:v>
                      </c:pt>
                      <c:pt idx="682">
                        <c:v>68.200659999999999</c:v>
                      </c:pt>
                      <c:pt idx="683">
                        <c:v>68.300659999999993</c:v>
                      </c:pt>
                      <c:pt idx="684">
                        <c:v>68.400660000000002</c:v>
                      </c:pt>
                      <c:pt idx="685">
                        <c:v>68.500659999999996</c:v>
                      </c:pt>
                      <c:pt idx="686">
                        <c:v>68.600670000000008</c:v>
                      </c:pt>
                      <c:pt idx="687">
                        <c:v>68.700670000000002</c:v>
                      </c:pt>
                      <c:pt idx="688">
                        <c:v>68.800669999999997</c:v>
                      </c:pt>
                      <c:pt idx="689">
                        <c:v>68.900670000000005</c:v>
                      </c:pt>
                      <c:pt idx="690">
                        <c:v>69.000680000000003</c:v>
                      </c:pt>
                      <c:pt idx="691">
                        <c:v>69.100679999999997</c:v>
                      </c:pt>
                      <c:pt idx="692">
                        <c:v>69.200680000000006</c:v>
                      </c:pt>
                      <c:pt idx="693">
                        <c:v>69.30068</c:v>
                      </c:pt>
                      <c:pt idx="694">
                        <c:v>69.400689999999997</c:v>
                      </c:pt>
                      <c:pt idx="695">
                        <c:v>69.500690000000006</c:v>
                      </c:pt>
                      <c:pt idx="696">
                        <c:v>69.60069</c:v>
                      </c:pt>
                      <c:pt idx="697">
                        <c:v>69.700689999999994</c:v>
                      </c:pt>
                      <c:pt idx="698">
                        <c:v>69.800690000000003</c:v>
                      </c:pt>
                      <c:pt idx="699">
                        <c:v>69.900700000000001</c:v>
                      </c:pt>
                      <c:pt idx="700">
                        <c:v>70.000699999999995</c:v>
                      </c:pt>
                      <c:pt idx="701">
                        <c:v>70.100700000000003</c:v>
                      </c:pt>
                      <c:pt idx="702">
                        <c:v>70.200699999999998</c:v>
                      </c:pt>
                      <c:pt idx="703">
                        <c:v>70.300709999999995</c:v>
                      </c:pt>
                      <c:pt idx="704">
                        <c:v>70.400710000000004</c:v>
                      </c:pt>
                      <c:pt idx="705">
                        <c:v>70.500709999999998</c:v>
                      </c:pt>
                      <c:pt idx="706">
                        <c:v>70.600709999999992</c:v>
                      </c:pt>
                      <c:pt idx="707">
                        <c:v>70.700720000000004</c:v>
                      </c:pt>
                      <c:pt idx="708">
                        <c:v>70.800719999999998</c:v>
                      </c:pt>
                      <c:pt idx="709">
                        <c:v>70.900720000000007</c:v>
                      </c:pt>
                      <c:pt idx="710">
                        <c:v>71.000720000000001</c:v>
                      </c:pt>
                      <c:pt idx="711">
                        <c:v>71.100719999999995</c:v>
                      </c:pt>
                      <c:pt idx="712">
                        <c:v>71.200729999999993</c:v>
                      </c:pt>
                      <c:pt idx="713">
                        <c:v>71.300730000000001</c:v>
                      </c:pt>
                      <c:pt idx="714">
                        <c:v>71.40073000000001</c:v>
                      </c:pt>
                      <c:pt idx="715">
                        <c:v>71.500730000000004</c:v>
                      </c:pt>
                      <c:pt idx="716">
                        <c:v>71.600740000000002</c:v>
                      </c:pt>
                      <c:pt idx="717">
                        <c:v>71.700739999999996</c:v>
                      </c:pt>
                      <c:pt idx="718">
                        <c:v>71.80073999999999</c:v>
                      </c:pt>
                      <c:pt idx="719">
                        <c:v>71.900739999999999</c:v>
                      </c:pt>
                      <c:pt idx="720">
                        <c:v>72.000740000000008</c:v>
                      </c:pt>
                      <c:pt idx="721">
                        <c:v>72.100750000000005</c:v>
                      </c:pt>
                      <c:pt idx="722">
                        <c:v>72.200749999999999</c:v>
                      </c:pt>
                      <c:pt idx="723">
                        <c:v>72.300750000000008</c:v>
                      </c:pt>
                      <c:pt idx="724">
                        <c:v>72.400750000000002</c:v>
                      </c:pt>
                      <c:pt idx="725">
                        <c:v>72.50076</c:v>
                      </c:pt>
                      <c:pt idx="726">
                        <c:v>72.600759999999994</c:v>
                      </c:pt>
                      <c:pt idx="727">
                        <c:v>72.700760000000002</c:v>
                      </c:pt>
                      <c:pt idx="728">
                        <c:v>72.800759999999997</c:v>
                      </c:pt>
                      <c:pt idx="729">
                        <c:v>72.900770000000009</c:v>
                      </c:pt>
                      <c:pt idx="730">
                        <c:v>73.000770000000003</c:v>
                      </c:pt>
                      <c:pt idx="731">
                        <c:v>73.100769999999997</c:v>
                      </c:pt>
                      <c:pt idx="732">
                        <c:v>73.200769999999991</c:v>
                      </c:pt>
                      <c:pt idx="733">
                        <c:v>73.30077</c:v>
                      </c:pt>
                      <c:pt idx="734">
                        <c:v>73.400779999999997</c:v>
                      </c:pt>
                      <c:pt idx="735">
                        <c:v>73.500780000000006</c:v>
                      </c:pt>
                      <c:pt idx="736">
                        <c:v>73.60078</c:v>
                      </c:pt>
                      <c:pt idx="737">
                        <c:v>73.700779999999995</c:v>
                      </c:pt>
                      <c:pt idx="738">
                        <c:v>73.800789999999992</c:v>
                      </c:pt>
                      <c:pt idx="739">
                        <c:v>73.900790000000001</c:v>
                      </c:pt>
                      <c:pt idx="740">
                        <c:v>74.000789999999995</c:v>
                      </c:pt>
                      <c:pt idx="741">
                        <c:v>74.100790000000003</c:v>
                      </c:pt>
                      <c:pt idx="742">
                        <c:v>74.200800000000001</c:v>
                      </c:pt>
                      <c:pt idx="743">
                        <c:v>74.30080000000001</c:v>
                      </c:pt>
                      <c:pt idx="744">
                        <c:v>74.400800000000004</c:v>
                      </c:pt>
                      <c:pt idx="745">
                        <c:v>74.500799999999998</c:v>
                      </c:pt>
                      <c:pt idx="746">
                        <c:v>74.600799999999992</c:v>
                      </c:pt>
                      <c:pt idx="747">
                        <c:v>74.70080999999999</c:v>
                      </c:pt>
                      <c:pt idx="748">
                        <c:v>74.800809999999998</c:v>
                      </c:pt>
                      <c:pt idx="749">
                        <c:v>74.900810000000007</c:v>
                      </c:pt>
                      <c:pt idx="750">
                        <c:v>75.000810000000001</c:v>
                      </c:pt>
                      <c:pt idx="751">
                        <c:v>75.100819999999999</c:v>
                      </c:pt>
                      <c:pt idx="752">
                        <c:v>75.200819999999993</c:v>
                      </c:pt>
                      <c:pt idx="753">
                        <c:v>75.300820000000002</c:v>
                      </c:pt>
                      <c:pt idx="754">
                        <c:v>75.400819999999996</c:v>
                      </c:pt>
                      <c:pt idx="755">
                        <c:v>75.500820000000004</c:v>
                      </c:pt>
                      <c:pt idx="756">
                        <c:v>75.600830000000002</c:v>
                      </c:pt>
                      <c:pt idx="757">
                        <c:v>75.700829999999996</c:v>
                      </c:pt>
                      <c:pt idx="758">
                        <c:v>75.800830000000005</c:v>
                      </c:pt>
                      <c:pt idx="759">
                        <c:v>75.900829999999999</c:v>
                      </c:pt>
                      <c:pt idx="760">
                        <c:v>76.000839999999997</c:v>
                      </c:pt>
                      <c:pt idx="761">
                        <c:v>76.100840000000005</c:v>
                      </c:pt>
                      <c:pt idx="762">
                        <c:v>76.200839999999999</c:v>
                      </c:pt>
                      <c:pt idx="763">
                        <c:v>76.300840000000008</c:v>
                      </c:pt>
                      <c:pt idx="764">
                        <c:v>76.400850000000005</c:v>
                      </c:pt>
                      <c:pt idx="765">
                        <c:v>76.50085</c:v>
                      </c:pt>
                      <c:pt idx="766">
                        <c:v>76.600849999999994</c:v>
                      </c:pt>
                      <c:pt idx="767">
                        <c:v>76.700850000000003</c:v>
                      </c:pt>
                      <c:pt idx="768">
                        <c:v>76.800849999999997</c:v>
                      </c:pt>
                      <c:pt idx="769">
                        <c:v>76.900859999999994</c:v>
                      </c:pt>
                      <c:pt idx="770">
                        <c:v>77.000860000000003</c:v>
                      </c:pt>
                      <c:pt idx="771">
                        <c:v>77.100859999999997</c:v>
                      </c:pt>
                      <c:pt idx="772">
                        <c:v>77.200860000000006</c:v>
                      </c:pt>
                      <c:pt idx="773">
                        <c:v>77.300870000000003</c:v>
                      </c:pt>
                      <c:pt idx="774">
                        <c:v>77.400869999999998</c:v>
                      </c:pt>
                      <c:pt idx="775">
                        <c:v>77.500869999999992</c:v>
                      </c:pt>
                      <c:pt idx="776">
                        <c:v>77.60087</c:v>
                      </c:pt>
                      <c:pt idx="777">
                        <c:v>77.700879999999998</c:v>
                      </c:pt>
                      <c:pt idx="778">
                        <c:v>77.800880000000006</c:v>
                      </c:pt>
                      <c:pt idx="779">
                        <c:v>77.900880000000001</c:v>
                      </c:pt>
                      <c:pt idx="780">
                        <c:v>78.000879999999995</c:v>
                      </c:pt>
                      <c:pt idx="781">
                        <c:v>78.100879999999989</c:v>
                      </c:pt>
                      <c:pt idx="782">
                        <c:v>78.200879999999998</c:v>
                      </c:pt>
                      <c:pt idx="783">
                        <c:v>78.300879999999992</c:v>
                      </c:pt>
                      <c:pt idx="784">
                        <c:v>78.400890000000004</c:v>
                      </c:pt>
                      <c:pt idx="785">
                        <c:v>78.500889999999998</c:v>
                      </c:pt>
                      <c:pt idx="786">
                        <c:v>78.600889999999993</c:v>
                      </c:pt>
                      <c:pt idx="787">
                        <c:v>78.700889999999987</c:v>
                      </c:pt>
                      <c:pt idx="788">
                        <c:v>78.800899999999999</c:v>
                      </c:pt>
                      <c:pt idx="789">
                        <c:v>78.900900000000007</c:v>
                      </c:pt>
                      <c:pt idx="790">
                        <c:v>79.000900000000001</c:v>
                      </c:pt>
                      <c:pt idx="791">
                        <c:v>79.100899999999996</c:v>
                      </c:pt>
                      <c:pt idx="792">
                        <c:v>79.20089999999999</c:v>
                      </c:pt>
                      <c:pt idx="793">
                        <c:v>79.300910000000002</c:v>
                      </c:pt>
                      <c:pt idx="794">
                        <c:v>79.400909999999996</c:v>
                      </c:pt>
                      <c:pt idx="795">
                        <c:v>79.500910000000005</c:v>
                      </c:pt>
                      <c:pt idx="796">
                        <c:v>79.600909999999999</c:v>
                      </c:pt>
                      <c:pt idx="797">
                        <c:v>79.700919999999996</c:v>
                      </c:pt>
                      <c:pt idx="798">
                        <c:v>79.800920000000005</c:v>
                      </c:pt>
                      <c:pt idx="799">
                        <c:v>79.900919999999999</c:v>
                      </c:pt>
                      <c:pt idx="800">
                        <c:v>80.000919999999994</c:v>
                      </c:pt>
                      <c:pt idx="801">
                        <c:v>80.100930000000005</c:v>
                      </c:pt>
                      <c:pt idx="802">
                        <c:v>80.20093</c:v>
                      </c:pt>
                      <c:pt idx="803">
                        <c:v>80.300929999999994</c:v>
                      </c:pt>
                      <c:pt idx="804">
                        <c:v>80.400930000000002</c:v>
                      </c:pt>
                      <c:pt idx="805">
                        <c:v>80.500929999999997</c:v>
                      </c:pt>
                      <c:pt idx="806">
                        <c:v>80.600940000000008</c:v>
                      </c:pt>
                      <c:pt idx="807">
                        <c:v>80.700940000000003</c:v>
                      </c:pt>
                      <c:pt idx="808">
                        <c:v>80.800939999999997</c:v>
                      </c:pt>
                      <c:pt idx="809">
                        <c:v>80.900939999999991</c:v>
                      </c:pt>
                      <c:pt idx="810">
                        <c:v>81.000950000000003</c:v>
                      </c:pt>
                      <c:pt idx="811">
                        <c:v>81.100950000000012</c:v>
                      </c:pt>
                      <c:pt idx="812">
                        <c:v>81.200950000000006</c:v>
                      </c:pt>
                      <c:pt idx="813">
                        <c:v>81.30095</c:v>
                      </c:pt>
                      <c:pt idx="814">
                        <c:v>81.400960000000012</c:v>
                      </c:pt>
                      <c:pt idx="815">
                        <c:v>81.500960000000006</c:v>
                      </c:pt>
                      <c:pt idx="816">
                        <c:v>81.600960000000001</c:v>
                      </c:pt>
                      <c:pt idx="817">
                        <c:v>81.700960000000009</c:v>
                      </c:pt>
                      <c:pt idx="818">
                        <c:v>81.800960000000003</c:v>
                      </c:pt>
                      <c:pt idx="819">
                        <c:v>81.900970000000001</c:v>
                      </c:pt>
                      <c:pt idx="820">
                        <c:v>82.000970000000009</c:v>
                      </c:pt>
                      <c:pt idx="821">
                        <c:v>82.100970000000004</c:v>
                      </c:pt>
                      <c:pt idx="822">
                        <c:v>82.200969999999998</c:v>
                      </c:pt>
                      <c:pt idx="823">
                        <c:v>82.300979999999996</c:v>
                      </c:pt>
                      <c:pt idx="824">
                        <c:v>82.400980000000004</c:v>
                      </c:pt>
                      <c:pt idx="825">
                        <c:v>82.500979999999998</c:v>
                      </c:pt>
                      <c:pt idx="826">
                        <c:v>82.600980000000007</c:v>
                      </c:pt>
                      <c:pt idx="827">
                        <c:v>82.700980000000001</c:v>
                      </c:pt>
                      <c:pt idx="828">
                        <c:v>82.800989999999985</c:v>
                      </c:pt>
                      <c:pt idx="829">
                        <c:v>82.900990000000007</c:v>
                      </c:pt>
                      <c:pt idx="830">
                        <c:v>83.000990000000002</c:v>
                      </c:pt>
                      <c:pt idx="831">
                        <c:v>83.100989999999996</c:v>
                      </c:pt>
                      <c:pt idx="832">
                        <c:v>83.200999999999993</c:v>
                      </c:pt>
                      <c:pt idx="833">
                        <c:v>83.300999999999988</c:v>
                      </c:pt>
                      <c:pt idx="834">
                        <c:v>83.40100000000001</c:v>
                      </c:pt>
                      <c:pt idx="835">
                        <c:v>83.501000000000005</c:v>
                      </c:pt>
                      <c:pt idx="836">
                        <c:v>83.601010000000002</c:v>
                      </c:pt>
                      <c:pt idx="837">
                        <c:v>83.701009999999997</c:v>
                      </c:pt>
                      <c:pt idx="838">
                        <c:v>83.801010000000005</c:v>
                      </c:pt>
                      <c:pt idx="839">
                        <c:v>83.901010000000014</c:v>
                      </c:pt>
                      <c:pt idx="840">
                        <c:v>84.001010000000008</c:v>
                      </c:pt>
                      <c:pt idx="841">
                        <c:v>84.101019999999991</c:v>
                      </c:pt>
                      <c:pt idx="842">
                        <c:v>84.20102</c:v>
                      </c:pt>
                      <c:pt idx="843">
                        <c:v>84.301020000000008</c:v>
                      </c:pt>
                      <c:pt idx="844">
                        <c:v>84.401020000000003</c:v>
                      </c:pt>
                      <c:pt idx="845">
                        <c:v>84.50103</c:v>
                      </c:pt>
                      <c:pt idx="846">
                        <c:v>84.601029999999994</c:v>
                      </c:pt>
                      <c:pt idx="847">
                        <c:v>84.701029999999989</c:v>
                      </c:pt>
                      <c:pt idx="848">
                        <c:v>84.801030000000011</c:v>
                      </c:pt>
                      <c:pt idx="849">
                        <c:v>84.901039999999995</c:v>
                      </c:pt>
                      <c:pt idx="850">
                        <c:v>85.001039999999989</c:v>
                      </c:pt>
                      <c:pt idx="851">
                        <c:v>85.101039999999998</c:v>
                      </c:pt>
                      <c:pt idx="852">
                        <c:v>85.201039999999992</c:v>
                      </c:pt>
                      <c:pt idx="853">
                        <c:v>85.30104</c:v>
                      </c:pt>
                      <c:pt idx="854">
                        <c:v>85.401049999999998</c:v>
                      </c:pt>
                      <c:pt idx="855">
                        <c:v>85.501049999999992</c:v>
                      </c:pt>
                      <c:pt idx="856">
                        <c:v>85.601049999999987</c:v>
                      </c:pt>
                      <c:pt idx="857">
                        <c:v>85.701049999999995</c:v>
                      </c:pt>
                      <c:pt idx="858">
                        <c:v>85.801060000000007</c:v>
                      </c:pt>
                      <c:pt idx="859">
                        <c:v>85.901060000000001</c:v>
                      </c:pt>
                      <c:pt idx="860">
                        <c:v>86.001059999999995</c:v>
                      </c:pt>
                      <c:pt idx="861">
                        <c:v>86.10105999999999</c:v>
                      </c:pt>
                      <c:pt idx="862">
                        <c:v>86.201070000000001</c:v>
                      </c:pt>
                      <c:pt idx="863">
                        <c:v>86.301069999999996</c:v>
                      </c:pt>
                      <c:pt idx="864">
                        <c:v>86.401070000000004</c:v>
                      </c:pt>
                      <c:pt idx="865">
                        <c:v>86.501069999999999</c:v>
                      </c:pt>
                      <c:pt idx="866">
                        <c:v>86.601069999999993</c:v>
                      </c:pt>
                      <c:pt idx="867">
                        <c:v>86.701080000000005</c:v>
                      </c:pt>
                      <c:pt idx="868">
                        <c:v>86.801079999999999</c:v>
                      </c:pt>
                      <c:pt idx="869">
                        <c:v>86.901079999999993</c:v>
                      </c:pt>
                      <c:pt idx="870">
                        <c:v>87.001080000000002</c:v>
                      </c:pt>
                      <c:pt idx="871">
                        <c:v>87.101089999999999</c:v>
                      </c:pt>
                      <c:pt idx="872">
                        <c:v>87.201089999999994</c:v>
                      </c:pt>
                      <c:pt idx="873">
                        <c:v>87.301090000000002</c:v>
                      </c:pt>
                      <c:pt idx="874">
                        <c:v>87.401089999999996</c:v>
                      </c:pt>
                      <c:pt idx="875">
                        <c:v>87.501089999999991</c:v>
                      </c:pt>
                      <c:pt idx="876">
                        <c:v>87.601100000000002</c:v>
                      </c:pt>
                      <c:pt idx="877">
                        <c:v>87.701099999999997</c:v>
                      </c:pt>
                      <c:pt idx="878">
                        <c:v>87.801099999999991</c:v>
                      </c:pt>
                      <c:pt idx="879">
                        <c:v>87.9011</c:v>
                      </c:pt>
                      <c:pt idx="880">
                        <c:v>88.001110000000011</c:v>
                      </c:pt>
                      <c:pt idx="881">
                        <c:v>88.101110000000006</c:v>
                      </c:pt>
                      <c:pt idx="882">
                        <c:v>88.20111</c:v>
                      </c:pt>
                      <c:pt idx="883">
                        <c:v>88.301109999999994</c:v>
                      </c:pt>
                      <c:pt idx="884">
                        <c:v>88.401120000000006</c:v>
                      </c:pt>
                      <c:pt idx="885">
                        <c:v>88.50112</c:v>
                      </c:pt>
                      <c:pt idx="886">
                        <c:v>88.601120000000009</c:v>
                      </c:pt>
                      <c:pt idx="887">
                        <c:v>88.701120000000003</c:v>
                      </c:pt>
                      <c:pt idx="888">
                        <c:v>88.801119999999997</c:v>
                      </c:pt>
                      <c:pt idx="889">
                        <c:v>88.901130000000009</c:v>
                      </c:pt>
                      <c:pt idx="890">
                        <c:v>89.001130000000003</c:v>
                      </c:pt>
                      <c:pt idx="891">
                        <c:v>89.101129999999998</c:v>
                      </c:pt>
                      <c:pt idx="892">
                        <c:v>89.201130000000006</c:v>
                      </c:pt>
                      <c:pt idx="893">
                        <c:v>89.301140000000004</c:v>
                      </c:pt>
                      <c:pt idx="894">
                        <c:v>89.401139999999998</c:v>
                      </c:pt>
                      <c:pt idx="895">
                        <c:v>89.501140000000007</c:v>
                      </c:pt>
                      <c:pt idx="896">
                        <c:v>89.601140000000001</c:v>
                      </c:pt>
                      <c:pt idx="897">
                        <c:v>89.701149999999984</c:v>
                      </c:pt>
                      <c:pt idx="898">
                        <c:v>89.801150000000007</c:v>
                      </c:pt>
                      <c:pt idx="899">
                        <c:v>89.901150000000001</c:v>
                      </c:pt>
                      <c:pt idx="900">
                        <c:v>90.001149999999996</c:v>
                      </c:pt>
                      <c:pt idx="901">
                        <c:v>90.101150000000004</c:v>
                      </c:pt>
                      <c:pt idx="902">
                        <c:v>90.201160000000016</c:v>
                      </c:pt>
                      <c:pt idx="903">
                        <c:v>90.30116000000001</c:v>
                      </c:pt>
                      <c:pt idx="904">
                        <c:v>90.401160000000004</c:v>
                      </c:pt>
                      <c:pt idx="905">
                        <c:v>90.501159999999999</c:v>
                      </c:pt>
                      <c:pt idx="906">
                        <c:v>90.601169999999996</c:v>
                      </c:pt>
                      <c:pt idx="907">
                        <c:v>90.701170000000005</c:v>
                      </c:pt>
                      <c:pt idx="908">
                        <c:v>90.801170000000013</c:v>
                      </c:pt>
                      <c:pt idx="909">
                        <c:v>90.901170000000008</c:v>
                      </c:pt>
                      <c:pt idx="910">
                        <c:v>91.001170000000002</c:v>
                      </c:pt>
                      <c:pt idx="911">
                        <c:v>91.101179999999999</c:v>
                      </c:pt>
                      <c:pt idx="912">
                        <c:v>91.201180000000008</c:v>
                      </c:pt>
                      <c:pt idx="913">
                        <c:v>91.301180000000002</c:v>
                      </c:pt>
                      <c:pt idx="914">
                        <c:v>91.401180000000011</c:v>
                      </c:pt>
                      <c:pt idx="915">
                        <c:v>91.501189999999994</c:v>
                      </c:pt>
                      <c:pt idx="916">
                        <c:v>91.601189999999988</c:v>
                      </c:pt>
                      <c:pt idx="917">
                        <c:v>91.701190000000011</c:v>
                      </c:pt>
                      <c:pt idx="918">
                        <c:v>91.801190000000005</c:v>
                      </c:pt>
                      <c:pt idx="919">
                        <c:v>91.901199999999989</c:v>
                      </c:pt>
                      <c:pt idx="920">
                        <c:v>92.001199999999997</c:v>
                      </c:pt>
                      <c:pt idx="921">
                        <c:v>92.101199999999992</c:v>
                      </c:pt>
                      <c:pt idx="922">
                        <c:v>92.2012</c:v>
                      </c:pt>
                      <c:pt idx="923">
                        <c:v>92.301200000000009</c:v>
                      </c:pt>
                      <c:pt idx="924">
                        <c:v>92.401209999999992</c:v>
                      </c:pt>
                      <c:pt idx="925">
                        <c:v>92.501209999999986</c:v>
                      </c:pt>
                      <c:pt idx="926">
                        <c:v>92.601209999999995</c:v>
                      </c:pt>
                      <c:pt idx="927">
                        <c:v>92.701210000000003</c:v>
                      </c:pt>
                      <c:pt idx="928">
                        <c:v>92.801220000000001</c:v>
                      </c:pt>
                      <c:pt idx="929">
                        <c:v>92.901219999999995</c:v>
                      </c:pt>
                      <c:pt idx="930">
                        <c:v>93.001219999999989</c:v>
                      </c:pt>
                      <c:pt idx="931">
                        <c:v>93.101220000000012</c:v>
                      </c:pt>
                      <c:pt idx="932">
                        <c:v>93.201229999999995</c:v>
                      </c:pt>
                      <c:pt idx="933">
                        <c:v>93.301230000000004</c:v>
                      </c:pt>
                      <c:pt idx="934">
                        <c:v>93.401229999999998</c:v>
                      </c:pt>
                      <c:pt idx="935">
                        <c:v>93.501229999999993</c:v>
                      </c:pt>
                      <c:pt idx="936">
                        <c:v>93.601230000000015</c:v>
                      </c:pt>
                      <c:pt idx="937">
                        <c:v>93.701239999999999</c:v>
                      </c:pt>
                      <c:pt idx="938">
                        <c:v>93.801239999999993</c:v>
                      </c:pt>
                      <c:pt idx="939">
                        <c:v>93.901240000000001</c:v>
                      </c:pt>
                      <c:pt idx="940">
                        <c:v>94.001239999999996</c:v>
                      </c:pt>
                      <c:pt idx="941">
                        <c:v>94.101249999999993</c:v>
                      </c:pt>
                      <c:pt idx="942">
                        <c:v>94.201250000000002</c:v>
                      </c:pt>
                      <c:pt idx="943">
                        <c:v>94.301249999999996</c:v>
                      </c:pt>
                      <c:pt idx="944">
                        <c:v>94.40124999999999</c:v>
                      </c:pt>
                      <c:pt idx="945">
                        <c:v>94.501260000000002</c:v>
                      </c:pt>
                      <c:pt idx="946">
                        <c:v>94.601259999999996</c:v>
                      </c:pt>
                      <c:pt idx="947">
                        <c:v>94.701259999999991</c:v>
                      </c:pt>
                      <c:pt idx="948">
                        <c:v>94.801259999999999</c:v>
                      </c:pt>
                      <c:pt idx="949">
                        <c:v>94.901259999999994</c:v>
                      </c:pt>
                      <c:pt idx="950">
                        <c:v>95.001270000000005</c:v>
                      </c:pt>
                      <c:pt idx="951">
                        <c:v>95.10127</c:v>
                      </c:pt>
                      <c:pt idx="952">
                        <c:v>95.201269999999994</c:v>
                      </c:pt>
                      <c:pt idx="953">
                        <c:v>95.301269999999988</c:v>
                      </c:pt>
                      <c:pt idx="954">
                        <c:v>95.40128</c:v>
                      </c:pt>
                      <c:pt idx="955">
                        <c:v>95.501280000000008</c:v>
                      </c:pt>
                      <c:pt idx="956">
                        <c:v>95.601280000000003</c:v>
                      </c:pt>
                      <c:pt idx="957">
                        <c:v>95.701279999999997</c:v>
                      </c:pt>
                      <c:pt idx="958">
                        <c:v>95.801279999999991</c:v>
                      </c:pt>
                      <c:pt idx="959">
                        <c:v>95.901290000000003</c:v>
                      </c:pt>
                      <c:pt idx="960">
                        <c:v>96.001289999999997</c:v>
                      </c:pt>
                      <c:pt idx="961">
                        <c:v>96.101290000000006</c:v>
                      </c:pt>
                      <c:pt idx="962">
                        <c:v>96.20129</c:v>
                      </c:pt>
                      <c:pt idx="963">
                        <c:v>96.301299999999998</c:v>
                      </c:pt>
                      <c:pt idx="964">
                        <c:v>96.401300000000006</c:v>
                      </c:pt>
                      <c:pt idx="965">
                        <c:v>96.501300000000001</c:v>
                      </c:pt>
                      <c:pt idx="966">
                        <c:v>96.601299999999995</c:v>
                      </c:pt>
                      <c:pt idx="967">
                        <c:v>96.701310000000007</c:v>
                      </c:pt>
                      <c:pt idx="968">
                        <c:v>96.801310000000001</c:v>
                      </c:pt>
                      <c:pt idx="969">
                        <c:v>96.901309999999995</c:v>
                      </c:pt>
                      <c:pt idx="970">
                        <c:v>97.001310000000004</c:v>
                      </c:pt>
                      <c:pt idx="971">
                        <c:v>97.101309999999998</c:v>
                      </c:pt>
                      <c:pt idx="972">
                        <c:v>97.20132000000001</c:v>
                      </c:pt>
                      <c:pt idx="973">
                        <c:v>97.301320000000004</c:v>
                      </c:pt>
                      <c:pt idx="974">
                        <c:v>97.401319999999998</c:v>
                      </c:pt>
                      <c:pt idx="975">
                        <c:v>97.501319999999993</c:v>
                      </c:pt>
                      <c:pt idx="976">
                        <c:v>97.601330000000004</c:v>
                      </c:pt>
                      <c:pt idx="977">
                        <c:v>97.701330000000013</c:v>
                      </c:pt>
                      <c:pt idx="978">
                        <c:v>97.801330000000007</c:v>
                      </c:pt>
                      <c:pt idx="979">
                        <c:v>97.901330000000002</c:v>
                      </c:pt>
                      <c:pt idx="980">
                        <c:v>98.001300000000001</c:v>
                      </c:pt>
                      <c:pt idx="981">
                        <c:v>98.101300000000009</c:v>
                      </c:pt>
                      <c:pt idx="982">
                        <c:v>98.201300000000003</c:v>
                      </c:pt>
                      <c:pt idx="983">
                        <c:v>98.301299999999998</c:v>
                      </c:pt>
                      <c:pt idx="984">
                        <c:v>98.401299999999992</c:v>
                      </c:pt>
                      <c:pt idx="985">
                        <c:v>98.501299999999986</c:v>
                      </c:pt>
                      <c:pt idx="986">
                        <c:v>98.601299999999995</c:v>
                      </c:pt>
                      <c:pt idx="987">
                        <c:v>98.701400000000007</c:v>
                      </c:pt>
                      <c:pt idx="988">
                        <c:v>98.801400000000001</c:v>
                      </c:pt>
                      <c:pt idx="989">
                        <c:v>98.901399999999995</c:v>
                      </c:pt>
                      <c:pt idx="990">
                        <c:v>99.00139999999999</c:v>
                      </c:pt>
                      <c:pt idx="991">
                        <c:v>99.101399999999998</c:v>
                      </c:pt>
                      <c:pt idx="992">
                        <c:v>99.201399999999992</c:v>
                      </c:pt>
                      <c:pt idx="993">
                        <c:v>99.301400000000001</c:v>
                      </c:pt>
                      <c:pt idx="994">
                        <c:v>99.40140000000001</c:v>
                      </c:pt>
                      <c:pt idx="995">
                        <c:v>99.501400000000004</c:v>
                      </c:pt>
                      <c:pt idx="996">
                        <c:v>99.601399999999998</c:v>
                      </c:pt>
                      <c:pt idx="997">
                        <c:v>99.701400000000007</c:v>
                      </c:pt>
                      <c:pt idx="998">
                        <c:v>99.801400000000001</c:v>
                      </c:pt>
                      <c:pt idx="999">
                        <c:v>99.901399999999995</c:v>
                      </c:pt>
                      <c:pt idx="1000">
                        <c:v>100.00139999999999</c:v>
                      </c:pt>
                      <c:pt idx="1001">
                        <c:v>100.10140000000001</c:v>
                      </c:pt>
                      <c:pt idx="1002">
                        <c:v>100.20140000000001</c:v>
                      </c:pt>
                      <c:pt idx="1003">
                        <c:v>100.3014</c:v>
                      </c:pt>
                      <c:pt idx="1004">
                        <c:v>100.4014</c:v>
                      </c:pt>
                      <c:pt idx="1005">
                        <c:v>100.5014</c:v>
                      </c:pt>
                      <c:pt idx="1006">
                        <c:v>100.6014</c:v>
                      </c:pt>
                      <c:pt idx="1007">
                        <c:v>100.70139999999999</c:v>
                      </c:pt>
                      <c:pt idx="1008">
                        <c:v>100.8014</c:v>
                      </c:pt>
                      <c:pt idx="1009">
                        <c:v>100.9014</c:v>
                      </c:pt>
                      <c:pt idx="1010">
                        <c:v>101.0014</c:v>
                      </c:pt>
                      <c:pt idx="1011">
                        <c:v>101.10140000000001</c:v>
                      </c:pt>
                      <c:pt idx="1012">
                        <c:v>101.20140000000001</c:v>
                      </c:pt>
                      <c:pt idx="1013">
                        <c:v>101.3014</c:v>
                      </c:pt>
                      <c:pt idx="1014">
                        <c:v>101.4014</c:v>
                      </c:pt>
                      <c:pt idx="1015">
                        <c:v>101.50139999999999</c:v>
                      </c:pt>
                      <c:pt idx="1016">
                        <c:v>101.6014</c:v>
                      </c:pt>
                      <c:pt idx="1017">
                        <c:v>101.70139999999999</c:v>
                      </c:pt>
                      <c:pt idx="1018">
                        <c:v>101.8014</c:v>
                      </c:pt>
                      <c:pt idx="1019">
                        <c:v>101.90140000000001</c:v>
                      </c:pt>
                      <c:pt idx="1020">
                        <c:v>102.0014</c:v>
                      </c:pt>
                      <c:pt idx="1021">
                        <c:v>102.1014</c:v>
                      </c:pt>
                      <c:pt idx="1022">
                        <c:v>102.20140000000001</c:v>
                      </c:pt>
                      <c:pt idx="1023">
                        <c:v>102.3014</c:v>
                      </c:pt>
                      <c:pt idx="1024">
                        <c:v>102.4014</c:v>
                      </c:pt>
                      <c:pt idx="1025">
                        <c:v>102.50139999999999</c:v>
                      </c:pt>
                      <c:pt idx="1026">
                        <c:v>102.60140000000001</c:v>
                      </c:pt>
                      <c:pt idx="1027">
                        <c:v>102.70140000000001</c:v>
                      </c:pt>
                      <c:pt idx="1028">
                        <c:v>102.8014</c:v>
                      </c:pt>
                      <c:pt idx="1029">
                        <c:v>102.9014</c:v>
                      </c:pt>
                      <c:pt idx="1030">
                        <c:v>103.0014</c:v>
                      </c:pt>
                      <c:pt idx="1031">
                        <c:v>103.10149999999999</c:v>
                      </c:pt>
                      <c:pt idx="1032">
                        <c:v>103.2015</c:v>
                      </c:pt>
                      <c:pt idx="1033">
                        <c:v>103.3015</c:v>
                      </c:pt>
                      <c:pt idx="1034">
                        <c:v>103.4015</c:v>
                      </c:pt>
                      <c:pt idx="1035">
                        <c:v>103.50150000000001</c:v>
                      </c:pt>
                      <c:pt idx="1036">
                        <c:v>103.6015</c:v>
                      </c:pt>
                      <c:pt idx="1037">
                        <c:v>103.7015</c:v>
                      </c:pt>
                      <c:pt idx="1038">
                        <c:v>103.8015</c:v>
                      </c:pt>
                      <c:pt idx="1039">
                        <c:v>103.9015</c:v>
                      </c:pt>
                      <c:pt idx="1040">
                        <c:v>104.00149999999999</c:v>
                      </c:pt>
                      <c:pt idx="1041">
                        <c:v>104.10150000000002</c:v>
                      </c:pt>
                      <c:pt idx="1042">
                        <c:v>104.20150000000001</c:v>
                      </c:pt>
                      <c:pt idx="1043">
                        <c:v>104.3015</c:v>
                      </c:pt>
                      <c:pt idx="1044">
                        <c:v>104.4015</c:v>
                      </c:pt>
                      <c:pt idx="1045">
                        <c:v>104.50149999999999</c:v>
                      </c:pt>
                      <c:pt idx="1046">
                        <c:v>104.6015</c:v>
                      </c:pt>
                      <c:pt idx="1047">
                        <c:v>104.7015</c:v>
                      </c:pt>
                      <c:pt idx="1048">
                        <c:v>104.80149999999999</c:v>
                      </c:pt>
                      <c:pt idx="1049">
                        <c:v>104.9015</c:v>
                      </c:pt>
                      <c:pt idx="1050">
                        <c:v>105.00150000000001</c:v>
                      </c:pt>
                      <c:pt idx="1051">
                        <c:v>105.1015</c:v>
                      </c:pt>
                      <c:pt idx="1052">
                        <c:v>105.20150000000001</c:v>
                      </c:pt>
                      <c:pt idx="1053">
                        <c:v>105.3015</c:v>
                      </c:pt>
                      <c:pt idx="1054">
                        <c:v>105.4015</c:v>
                      </c:pt>
                      <c:pt idx="1055">
                        <c:v>105.50149999999999</c:v>
                      </c:pt>
                      <c:pt idx="1056">
                        <c:v>105.60149999999999</c:v>
                      </c:pt>
                      <c:pt idx="1057">
                        <c:v>105.7015</c:v>
                      </c:pt>
                      <c:pt idx="1058">
                        <c:v>105.8015</c:v>
                      </c:pt>
                      <c:pt idx="1059">
                        <c:v>105.9015</c:v>
                      </c:pt>
                      <c:pt idx="1060">
                        <c:v>106.00150000000001</c:v>
                      </c:pt>
                      <c:pt idx="1061">
                        <c:v>106.1015</c:v>
                      </c:pt>
                      <c:pt idx="1062">
                        <c:v>106.2015</c:v>
                      </c:pt>
                      <c:pt idx="1063">
                        <c:v>106.3015</c:v>
                      </c:pt>
                      <c:pt idx="1064">
                        <c:v>106.4015</c:v>
                      </c:pt>
                      <c:pt idx="1065">
                        <c:v>106.50149999999999</c:v>
                      </c:pt>
                      <c:pt idx="1066">
                        <c:v>106.60150000000002</c:v>
                      </c:pt>
                      <c:pt idx="1067">
                        <c:v>106.70150000000001</c:v>
                      </c:pt>
                      <c:pt idx="1068">
                        <c:v>106.8015</c:v>
                      </c:pt>
                      <c:pt idx="1069">
                        <c:v>106.9015</c:v>
                      </c:pt>
                      <c:pt idx="1070">
                        <c:v>107.00149999999999</c:v>
                      </c:pt>
                      <c:pt idx="1071">
                        <c:v>107.1015</c:v>
                      </c:pt>
                      <c:pt idx="1072">
                        <c:v>107.2015</c:v>
                      </c:pt>
                      <c:pt idx="1073">
                        <c:v>107.30149999999999</c:v>
                      </c:pt>
                      <c:pt idx="1074">
                        <c:v>107.4016</c:v>
                      </c:pt>
                      <c:pt idx="1075">
                        <c:v>107.5016</c:v>
                      </c:pt>
                      <c:pt idx="1076">
                        <c:v>107.6016</c:v>
                      </c:pt>
                      <c:pt idx="1077">
                        <c:v>107.7016</c:v>
                      </c:pt>
                      <c:pt idx="1078">
                        <c:v>107.80159999999999</c:v>
                      </c:pt>
                      <c:pt idx="1079">
                        <c:v>107.9016</c:v>
                      </c:pt>
                      <c:pt idx="1080">
                        <c:v>108.0016</c:v>
                      </c:pt>
                      <c:pt idx="1081">
                        <c:v>108.1016</c:v>
                      </c:pt>
                      <c:pt idx="1082">
                        <c:v>108.20160000000001</c:v>
                      </c:pt>
                      <c:pt idx="1083">
                        <c:v>108.30160000000001</c:v>
                      </c:pt>
                      <c:pt idx="1084">
                        <c:v>108.4016</c:v>
                      </c:pt>
                      <c:pt idx="1085">
                        <c:v>108.5016</c:v>
                      </c:pt>
                      <c:pt idx="1086">
                        <c:v>108.60159999999999</c:v>
                      </c:pt>
                      <c:pt idx="1087">
                        <c:v>108.7016</c:v>
                      </c:pt>
                      <c:pt idx="1088">
                        <c:v>108.80159999999999</c:v>
                      </c:pt>
                      <c:pt idx="1089">
                        <c:v>108.90159999999999</c:v>
                      </c:pt>
                      <c:pt idx="1090">
                        <c:v>109.00160000000001</c:v>
                      </c:pt>
                      <c:pt idx="1091">
                        <c:v>109.1016</c:v>
                      </c:pt>
                      <c:pt idx="1092">
                        <c:v>109.2016</c:v>
                      </c:pt>
                      <c:pt idx="1093">
                        <c:v>109.30160000000001</c:v>
                      </c:pt>
                      <c:pt idx="1094">
                        <c:v>109.4016</c:v>
                      </c:pt>
                      <c:pt idx="1095">
                        <c:v>109.5016</c:v>
                      </c:pt>
                      <c:pt idx="1096">
                        <c:v>109.60159999999999</c:v>
                      </c:pt>
                      <c:pt idx="1097">
                        <c:v>109.70159999999998</c:v>
                      </c:pt>
                      <c:pt idx="1098">
                        <c:v>109.80160000000001</c:v>
                      </c:pt>
                      <c:pt idx="1099">
                        <c:v>109.9016</c:v>
                      </c:pt>
                      <c:pt idx="1100">
                        <c:v>110.0016</c:v>
                      </c:pt>
                      <c:pt idx="1101">
                        <c:v>110.1016</c:v>
                      </c:pt>
                      <c:pt idx="1102">
                        <c:v>110.2016</c:v>
                      </c:pt>
                      <c:pt idx="1103">
                        <c:v>110.30159999999999</c:v>
                      </c:pt>
                      <c:pt idx="1104">
                        <c:v>110.4016</c:v>
                      </c:pt>
                      <c:pt idx="1105">
                        <c:v>110.5016</c:v>
                      </c:pt>
                      <c:pt idx="1106">
                        <c:v>110.6016</c:v>
                      </c:pt>
                      <c:pt idx="1107">
                        <c:v>110.70160000000001</c:v>
                      </c:pt>
                      <c:pt idx="1108">
                        <c:v>110.80160000000001</c:v>
                      </c:pt>
                      <c:pt idx="1109">
                        <c:v>110.9016</c:v>
                      </c:pt>
                      <c:pt idx="1110">
                        <c:v>111.0016</c:v>
                      </c:pt>
                      <c:pt idx="1111">
                        <c:v>111.10159999999999</c:v>
                      </c:pt>
                      <c:pt idx="1112">
                        <c:v>111.2</c:v>
                      </c:pt>
                      <c:pt idx="1113">
                        <c:v>111.3</c:v>
                      </c:pt>
                      <c:pt idx="1114">
                        <c:v>111.4</c:v>
                      </c:pt>
                      <c:pt idx="1115">
                        <c:v>111.5</c:v>
                      </c:pt>
                    </c:numCache>
                  </c:numRef>
                </c:yVal>
                <c:smooth val="0"/>
                <c:extLst xmlns:c15="http://schemas.microsoft.com/office/drawing/2012/chart">
                  <c:ext xmlns:c16="http://schemas.microsoft.com/office/drawing/2014/chart" uri="{C3380CC4-5D6E-409C-BE32-E72D297353CC}">
                    <c16:uniqueId val="{00000005-C851-4C9C-AE49-1AC491CCFA15}"/>
                  </c:ext>
                </c:extLst>
              </c15:ser>
            </c15:filteredScatterSeries>
          </c:ext>
        </c:extLst>
      </c:scatterChart>
      <c:valAx>
        <c:axId val="1740256703"/>
        <c:scaling>
          <c:orientation val="minMax"/>
          <c:max val="0.4"/>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Times New Roman" panose="02020603050405020304" pitchFamily="18" charset="0"/>
              </a:defRPr>
            </a:pPr>
            <a:endParaRPr lang="nb-NO"/>
          </a:p>
        </c:txPr>
        <c:crossAx val="1740257535"/>
        <c:crosses val="autoZero"/>
        <c:crossBetween val="midCat"/>
        <c:majorUnit val="0.1"/>
        <c:minorUnit val="5.000000000000001E-2"/>
      </c:valAx>
      <c:valAx>
        <c:axId val="1740257535"/>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nb-NO"/>
          </a:p>
        </c:txPr>
        <c:crossAx val="1740256703"/>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Times New Roman" panose="02020603050405020304" pitchFamily="18" charset="0"/>
          <a:cs typeface="Times New Roman" panose="02020603050405020304" pitchFamily="18" charset="0"/>
        </a:defRPr>
      </a:pPr>
      <a:endParaRPr lang="nb-NO"/>
    </a:p>
  </c:txPr>
  <c:externalData r:id="rId3">
    <c:autoUpdate val="0"/>
  </c:externalData>
  <c:userShapes r:id="rId4"/>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755132757218688"/>
          <c:y val="0.17474621480504249"/>
          <c:w val="0.80173036420479526"/>
          <c:h val="0.70654483883701613"/>
        </c:manualLayout>
      </c:layout>
      <c:scatterChart>
        <c:scatterStyle val="lineMarker"/>
        <c:varyColors val="0"/>
        <c:ser>
          <c:idx val="1"/>
          <c:order val="0"/>
          <c:tx>
            <c:v>2a - 40kPa</c:v>
          </c:tx>
          <c:spPr>
            <a:ln w="15875" cap="rnd" cmpd="dbl">
              <a:noFill/>
              <a:round/>
            </a:ln>
            <a:effectLst/>
          </c:spPr>
          <c:marker>
            <c:symbol val="none"/>
          </c:marker>
          <c:xVal>
            <c:numRef>
              <c:f>'Forsøk 2 - Samlet'!$AQ$14:$AQ$84</c:f>
              <c:numCache>
                <c:formatCode>0.00</c:formatCode>
                <c:ptCount val="71"/>
                <c:pt idx="0">
                  <c:v>1.4686016937479772E-2</c:v>
                </c:pt>
                <c:pt idx="1">
                  <c:v>0.60486661715732171</c:v>
                </c:pt>
                <c:pt idx="2">
                  <c:v>0.89528649126849458</c:v>
                </c:pt>
                <c:pt idx="3">
                  <c:v>1.1956840382661005</c:v>
                </c:pt>
                <c:pt idx="4">
                  <c:v>1.3579422374373877</c:v>
                </c:pt>
                <c:pt idx="5">
                  <c:v>1.6277432777174743</c:v>
                </c:pt>
                <c:pt idx="6">
                  <c:v>1.8064449530725077</c:v>
                </c:pt>
                <c:pt idx="7">
                  <c:v>1.9134541207007751</c:v>
                </c:pt>
                <c:pt idx="8">
                  <c:v>1.9922299715203793</c:v>
                </c:pt>
                <c:pt idx="9">
                  <c:v>2.1415309275429948</c:v>
                </c:pt>
                <c:pt idx="10">
                  <c:v>2.1756345801964598</c:v>
                </c:pt>
                <c:pt idx="11">
                  <c:v>2.1180793002364839</c:v>
                </c:pt>
                <c:pt idx="12">
                  <c:v>2.0652007587935892</c:v>
                </c:pt>
                <c:pt idx="13">
                  <c:v>2.0140909704222771</c:v>
                </c:pt>
                <c:pt idx="14">
                  <c:v>1.9882614669397687</c:v>
                </c:pt>
                <c:pt idx="15">
                  <c:v>1.9741712609932127</c:v>
                </c:pt>
                <c:pt idx="16">
                  <c:v>1.9782904501100813</c:v>
                </c:pt>
                <c:pt idx="17">
                  <c:v>1.9953670112025259</c:v>
                </c:pt>
                <c:pt idx="18">
                  <c:v>1.9301453310223584</c:v>
                </c:pt>
                <c:pt idx="19">
                  <c:v>1.7203491605218899</c:v>
                </c:pt>
                <c:pt idx="20">
                  <c:v>1.5758023250438093</c:v>
                </c:pt>
                <c:pt idx="21">
                  <c:v>1.5770134428305762</c:v>
                </c:pt>
                <c:pt idx="22">
                  <c:v>1.8315578193709874</c:v>
                </c:pt>
                <c:pt idx="23">
                  <c:v>2.2253114242945751</c:v>
                </c:pt>
                <c:pt idx="24">
                  <c:v>2.4943733121810507</c:v>
                </c:pt>
                <c:pt idx="25">
                  <c:v>2.4855715443940856</c:v>
                </c:pt>
                <c:pt idx="26">
                  <c:v>2.4862081505715143</c:v>
                </c:pt>
                <c:pt idx="27">
                  <c:v>2.5233191142140408</c:v>
                </c:pt>
                <c:pt idx="28">
                  <c:v>2.5104502892643303</c:v>
                </c:pt>
                <c:pt idx="29">
                  <c:v>2.421745376243686</c:v>
                </c:pt>
                <c:pt idx="30">
                  <c:v>2.3412374450780518</c:v>
                </c:pt>
                <c:pt idx="31">
                  <c:v>2.3007230841002055</c:v>
                </c:pt>
                <c:pt idx="32">
                  <c:v>2.289582174093272</c:v>
                </c:pt>
                <c:pt idx="33">
                  <c:v>2.2267093410932315</c:v>
                </c:pt>
                <c:pt idx="34">
                  <c:v>2.1608907763646004</c:v>
                </c:pt>
                <c:pt idx="35">
                  <c:v>2.0650995142900066</c:v>
                </c:pt>
                <c:pt idx="36">
                  <c:v>1.8805495754331858</c:v>
                </c:pt>
                <c:pt idx="37">
                  <c:v>1.5908062867822161</c:v>
                </c:pt>
                <c:pt idx="38">
                  <c:v>1.3745350374472927</c:v>
                </c:pt>
                <c:pt idx="39">
                  <c:v>1.1524110586112171</c:v>
                </c:pt>
                <c:pt idx="40">
                  <c:v>1.1019039519990823</c:v>
                </c:pt>
                <c:pt idx="41">
                  <c:v>1.2224671614398814</c:v>
                </c:pt>
                <c:pt idx="42">
                  <c:v>1.4776550578682763</c:v>
                </c:pt>
                <c:pt idx="43">
                  <c:v>1.9197285570470328</c:v>
                </c:pt>
                <c:pt idx="44">
                  <c:v>2.0299687086697604</c:v>
                </c:pt>
                <c:pt idx="45">
                  <c:v>2.0802942122884964</c:v>
                </c:pt>
                <c:pt idx="46">
                  <c:v>2.1026905594206888</c:v>
                </c:pt>
                <c:pt idx="47">
                  <c:v>2.0481303948361247</c:v>
                </c:pt>
                <c:pt idx="48">
                  <c:v>1.9230474009905334</c:v>
                </c:pt>
                <c:pt idx="49">
                  <c:v>1.8073348034459282</c:v>
                </c:pt>
                <c:pt idx="50">
                  <c:v>1.7585925421559323</c:v>
                </c:pt>
                <c:pt idx="51">
                  <c:v>1.7033685459747356</c:v>
                </c:pt>
                <c:pt idx="52">
                  <c:v>1.6792761470875424</c:v>
                </c:pt>
                <c:pt idx="53">
                  <c:v>1.5863987964960657</c:v>
                </c:pt>
                <c:pt idx="54">
                  <c:v>1.344243936378638</c:v>
                </c:pt>
                <c:pt idx="55">
                  <c:v>1.0509687240837087</c:v>
                </c:pt>
                <c:pt idx="56">
                  <c:v>0.86407096866199884</c:v>
                </c:pt>
                <c:pt idx="57">
                  <c:v>0.65193428178791091</c:v>
                </c:pt>
                <c:pt idx="58">
                  <c:v>0.57261956146928283</c:v>
                </c:pt>
                <c:pt idx="59">
                  <c:v>0.50623292647655094</c:v>
                </c:pt>
                <c:pt idx="60">
                  <c:v>0.47866013470729868</c:v>
                </c:pt>
                <c:pt idx="61">
                  <c:v>0.45525445566348238</c:v>
                </c:pt>
                <c:pt idx="62">
                  <c:v>0.58291367617608725</c:v>
                </c:pt>
                <c:pt idx="63">
                  <c:v>0.99452444735031043</c:v>
                </c:pt>
                <c:pt idx="64">
                  <c:v>1.3455635667498618</c:v>
                </c:pt>
                <c:pt idx="65">
                  <c:v>1.6090765579740887</c:v>
                </c:pt>
                <c:pt idx="66">
                  <c:v>1.6576227312715008</c:v>
                </c:pt>
                <c:pt idx="67">
                  <c:v>1.6506402167027814</c:v>
                </c:pt>
                <c:pt idx="68">
                  <c:v>1.6225023176882376</c:v>
                </c:pt>
                <c:pt idx="69">
                  <c:v>1.5767072052227844</c:v>
                </c:pt>
                <c:pt idx="70">
                  <c:v>1.5567516447384104</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0-B60C-409A-A74F-89AC485FEEE2}"/>
            </c:ext>
          </c:extLst>
        </c:ser>
        <c:ser>
          <c:idx val="2"/>
          <c:order val="1"/>
          <c:tx>
            <c:v>3a - 40kPa</c:v>
          </c:tx>
          <c:spPr>
            <a:ln w="15875" cap="rnd" cmpd="dbl">
              <a:noFill/>
              <a:round/>
            </a:ln>
            <a:effectLst/>
          </c:spPr>
          <c:marker>
            <c:symbol val="none"/>
          </c:marker>
          <c:xVal>
            <c:numRef>
              <c:f>'Forsøk 2 - Samlet'!$BS$14:$BS$85</c:f>
              <c:numCache>
                <c:formatCode>0.00</c:formatCode>
                <c:ptCount val="72"/>
                <c:pt idx="0">
                  <c:v>2.3355350666360015E-3</c:v>
                </c:pt>
                <c:pt idx="1">
                  <c:v>1.4784714226040267E-2</c:v>
                </c:pt>
                <c:pt idx="2">
                  <c:v>0.20348127948820366</c:v>
                </c:pt>
                <c:pt idx="3">
                  <c:v>0.36746591707693088</c:v>
                </c:pt>
                <c:pt idx="4">
                  <c:v>0.50149179490472329</c:v>
                </c:pt>
                <c:pt idx="5">
                  <c:v>0.7154609896437496</c:v>
                </c:pt>
                <c:pt idx="6">
                  <c:v>0.83245205520721099</c:v>
                </c:pt>
                <c:pt idx="7">
                  <c:v>0.98412731843456547</c:v>
                </c:pt>
                <c:pt idx="8">
                  <c:v>1.1340364992623111</c:v>
                </c:pt>
                <c:pt idx="9">
                  <c:v>1.2886455128263798</c:v>
                </c:pt>
                <c:pt idx="10">
                  <c:v>1.3392111819960397</c:v>
                </c:pt>
                <c:pt idx="11">
                  <c:v>1.3715670965722717</c:v>
                </c:pt>
                <c:pt idx="12">
                  <c:v>1.3880423475432029</c:v>
                </c:pt>
                <c:pt idx="13">
                  <c:v>1.4151156768647952</c:v>
                </c:pt>
                <c:pt idx="14">
                  <c:v>1.4380759482173706</c:v>
                </c:pt>
                <c:pt idx="15">
                  <c:v>1.4674961979679089</c:v>
                </c:pt>
                <c:pt idx="16">
                  <c:v>1.5033480020243932</c:v>
                </c:pt>
                <c:pt idx="17">
                  <c:v>1.5497892884731599</c:v>
                </c:pt>
                <c:pt idx="18">
                  <c:v>1.5004374388519093</c:v>
                </c:pt>
                <c:pt idx="19">
                  <c:v>1.3288653275127447</c:v>
                </c:pt>
                <c:pt idx="20">
                  <c:v>1.2042951020009038</c:v>
                </c:pt>
                <c:pt idx="21">
                  <c:v>1.3395224565185955</c:v>
                </c:pt>
                <c:pt idx="22">
                  <c:v>1.4641551634827092</c:v>
                </c:pt>
                <c:pt idx="23">
                  <c:v>1.7733836258830937</c:v>
                </c:pt>
                <c:pt idx="24">
                  <c:v>1.8919663731946372</c:v>
                </c:pt>
                <c:pt idx="25">
                  <c:v>1.9146424807430693</c:v>
                </c:pt>
                <c:pt idx="26">
                  <c:v>1.9194966176830413</c:v>
                </c:pt>
                <c:pt idx="27">
                  <c:v>1.927319843862773</c:v>
                </c:pt>
                <c:pt idx="28">
                  <c:v>1.8750691851855148</c:v>
                </c:pt>
                <c:pt idx="29">
                  <c:v>1.7951725621456307</c:v>
                </c:pt>
                <c:pt idx="30">
                  <c:v>1.7655336113195108</c:v>
                </c:pt>
                <c:pt idx="31">
                  <c:v>1.7158516895182649</c:v>
                </c:pt>
                <c:pt idx="32">
                  <c:v>1.6841330088687612</c:v>
                </c:pt>
                <c:pt idx="33">
                  <c:v>1.6435997529074111</c:v>
                </c:pt>
                <c:pt idx="34">
                  <c:v>1.6171595497419746</c:v>
                </c:pt>
                <c:pt idx="35">
                  <c:v>1.5466488971186816</c:v>
                </c:pt>
                <c:pt idx="36">
                  <c:v>1.4673151251423058</c:v>
                </c:pt>
                <c:pt idx="37">
                  <c:v>1.2675060304756935</c:v>
                </c:pt>
                <c:pt idx="38">
                  <c:v>1.0530218001091343</c:v>
                </c:pt>
                <c:pt idx="39">
                  <c:v>0.92435370463161448</c:v>
                </c:pt>
                <c:pt idx="40">
                  <c:v>0.90558231160318725</c:v>
                </c:pt>
                <c:pt idx="41">
                  <c:v>0.9855941980741556</c:v>
                </c:pt>
                <c:pt idx="42">
                  <c:v>1.0508280325844013</c:v>
                </c:pt>
                <c:pt idx="43">
                  <c:v>1.3214485464810866</c:v>
                </c:pt>
                <c:pt idx="44">
                  <c:v>1.4299264733793797</c:v>
                </c:pt>
                <c:pt idx="45">
                  <c:v>1.4879002123101694</c:v>
                </c:pt>
                <c:pt idx="46">
                  <c:v>1.5079571359983599</c:v>
                </c:pt>
                <c:pt idx="47">
                  <c:v>1.4563326847987368</c:v>
                </c:pt>
                <c:pt idx="48">
                  <c:v>1.4052441562736877</c:v>
                </c:pt>
                <c:pt idx="49">
                  <c:v>1.3435857915880618</c:v>
                </c:pt>
                <c:pt idx="50">
                  <c:v>1.2971879414585392</c:v>
                </c:pt>
                <c:pt idx="51">
                  <c:v>1.2883961433932209</c:v>
                </c:pt>
                <c:pt idx="52">
                  <c:v>1.2948434366150083</c:v>
                </c:pt>
                <c:pt idx="53">
                  <c:v>1.2360511782382799</c:v>
                </c:pt>
                <c:pt idx="54">
                  <c:v>1.1214494979519782</c:v>
                </c:pt>
                <c:pt idx="55">
                  <c:v>0.91107178555876656</c:v>
                </c:pt>
                <c:pt idx="56">
                  <c:v>0.70363704947500716</c:v>
                </c:pt>
                <c:pt idx="57">
                  <c:v>0.55675804677196605</c:v>
                </c:pt>
                <c:pt idx="58">
                  <c:v>0.50213543502450275</c:v>
                </c:pt>
                <c:pt idx="59">
                  <c:v>0.47862901607328845</c:v>
                </c:pt>
                <c:pt idx="60">
                  <c:v>0.46278109996441241</c:v>
                </c:pt>
                <c:pt idx="61">
                  <c:v>0.45586000625468753</c:v>
                </c:pt>
                <c:pt idx="62">
                  <c:v>0.63111971947529577</c:v>
                </c:pt>
                <c:pt idx="63">
                  <c:v>1.0139760912709748</c:v>
                </c:pt>
                <c:pt idx="64">
                  <c:v>1.3695745585145771</c:v>
                </c:pt>
                <c:pt idx="65">
                  <c:v>1.6464091282117268</c:v>
                </c:pt>
                <c:pt idx="66">
                  <c:v>1.7363051491736936</c:v>
                </c:pt>
                <c:pt idx="67">
                  <c:v>1.8063973301962133</c:v>
                </c:pt>
                <c:pt idx="68">
                  <c:v>1.8270920530485693</c:v>
                </c:pt>
                <c:pt idx="69">
                  <c:v>1.8177518001357442</c:v>
                </c:pt>
                <c:pt idx="70">
                  <c:v>1.7119399653952194</c:v>
                </c:pt>
                <c:pt idx="71" formatCode="0.0">
                  <c:v>1.4950212194062158</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1-B60C-409A-A74F-89AC485FEEE2}"/>
            </c:ext>
          </c:extLst>
        </c:ser>
        <c:ser>
          <c:idx val="0"/>
          <c:order val="2"/>
          <c:tx>
            <c:v>2b - 40kPa</c:v>
          </c:tx>
          <c:spPr>
            <a:ln w="15875" cap="rnd" cmpd="dbl">
              <a:noFill/>
              <a:round/>
            </a:ln>
            <a:effectLst/>
          </c:spPr>
          <c:marker>
            <c:symbol val="none"/>
          </c:marker>
          <c:xVal>
            <c:numRef>
              <c:f>'Forsøk 2 - Samlet'!$CY$14:$CY$85</c:f>
              <c:numCache>
                <c:formatCode>0.00</c:formatCode>
                <c:ptCount val="72"/>
                <c:pt idx="0">
                  <c:v>2.3737966573472141E-3</c:v>
                </c:pt>
                <c:pt idx="1">
                  <c:v>0.80885059568933249</c:v>
                </c:pt>
                <c:pt idx="2">
                  <c:v>1.1110361798479069</c:v>
                </c:pt>
                <c:pt idx="3">
                  <c:v>1.2827062975298376</c:v>
                </c:pt>
                <c:pt idx="4">
                  <c:v>1.4990667809674523</c:v>
                </c:pt>
                <c:pt idx="5">
                  <c:v>1.6671999537521123</c:v>
                </c:pt>
                <c:pt idx="6">
                  <c:v>1.8993683378112822</c:v>
                </c:pt>
                <c:pt idx="7">
                  <c:v>2.1404017436676503</c:v>
                </c:pt>
                <c:pt idx="8">
                  <c:v>2.4049125422114792</c:v>
                </c:pt>
                <c:pt idx="9">
                  <c:v>2.6206115558790484</c:v>
                </c:pt>
                <c:pt idx="10">
                  <c:v>2.8704120750850026</c:v>
                </c:pt>
                <c:pt idx="11">
                  <c:v>2.9556636059312846</c:v>
                </c:pt>
                <c:pt idx="12">
                  <c:v>3.0009269773197764</c:v>
                </c:pt>
                <c:pt idx="13">
                  <c:v>2.9950633404740219</c:v>
                </c:pt>
                <c:pt idx="14">
                  <c:v>2.932796968155698</c:v>
                </c:pt>
                <c:pt idx="15">
                  <c:v>2.8693420227589388</c:v>
                </c:pt>
                <c:pt idx="16">
                  <c:v>2.7336104818928217</c:v>
                </c:pt>
                <c:pt idx="17">
                  <c:v>2.6032346322741717</c:v>
                </c:pt>
                <c:pt idx="18">
                  <c:v>2.3386595866035775</c:v>
                </c:pt>
                <c:pt idx="19">
                  <c:v>1.9660651450483544</c:v>
                </c:pt>
                <c:pt idx="20">
                  <c:v>1.6410856703690515</c:v>
                </c:pt>
                <c:pt idx="21">
                  <c:v>1.6798947899393568</c:v>
                </c:pt>
                <c:pt idx="22">
                  <c:v>2.2388899002767078</c:v>
                </c:pt>
                <c:pt idx="23">
                  <c:v>2.6044626209418658</c:v>
                </c:pt>
                <c:pt idx="24">
                  <c:v>3.01217983790694</c:v>
                </c:pt>
                <c:pt idx="25">
                  <c:v>3.017521825116606</c:v>
                </c:pt>
                <c:pt idx="26">
                  <c:v>2.9735396104087637</c:v>
                </c:pt>
                <c:pt idx="27">
                  <c:v>2.9283312481085999</c:v>
                </c:pt>
                <c:pt idx="28">
                  <c:v>2.7984987714870448</c:v>
                </c:pt>
                <c:pt idx="29">
                  <c:v>2.6880451107408425</c:v>
                </c:pt>
                <c:pt idx="30">
                  <c:v>2.5572232274903697</c:v>
                </c:pt>
                <c:pt idx="31">
                  <c:v>2.4841409190051742</c:v>
                </c:pt>
                <c:pt idx="32">
                  <c:v>2.5482137477358715</c:v>
                </c:pt>
                <c:pt idx="33">
                  <c:v>2.6052062822771429</c:v>
                </c:pt>
                <c:pt idx="34">
                  <c:v>2.4811751332217438</c:v>
                </c:pt>
                <c:pt idx="35">
                  <c:v>2.3271788876077633</c:v>
                </c:pt>
                <c:pt idx="36">
                  <c:v>1.9486792410588516</c:v>
                </c:pt>
                <c:pt idx="37">
                  <c:v>1.5261291015425795</c:v>
                </c:pt>
                <c:pt idx="38">
                  <c:v>1.1611697123273916</c:v>
                </c:pt>
                <c:pt idx="39">
                  <c:v>1.0119097232604868</c:v>
                </c:pt>
                <c:pt idx="40">
                  <c:v>0.93789941563763901</c:v>
                </c:pt>
                <c:pt idx="41">
                  <c:v>1.1072166525590683</c:v>
                </c:pt>
                <c:pt idx="42">
                  <c:v>1.5640103078050638</c:v>
                </c:pt>
                <c:pt idx="43">
                  <c:v>2.1125593870161588</c:v>
                </c:pt>
                <c:pt idx="44">
                  <c:v>2.3515603740692188</c:v>
                </c:pt>
                <c:pt idx="45">
                  <c:v>2.3808837543164838</c:v>
                </c:pt>
                <c:pt idx="46">
                  <c:v>2.3873685381110969</c:v>
                </c:pt>
                <c:pt idx="47">
                  <c:v>2.3520995012220518</c:v>
                </c:pt>
                <c:pt idx="48">
                  <c:v>2.219328593063175</c:v>
                </c:pt>
                <c:pt idx="49">
                  <c:v>2.1018121156442922</c:v>
                </c:pt>
                <c:pt idx="50">
                  <c:v>2.0207177778517806</c:v>
                </c:pt>
                <c:pt idx="51">
                  <c:v>1.9872208435338417</c:v>
                </c:pt>
                <c:pt idx="52">
                  <c:v>1.9449171601219544</c:v>
                </c:pt>
                <c:pt idx="53">
                  <c:v>1.9008369081395964</c:v>
                </c:pt>
                <c:pt idx="54">
                  <c:v>1.6669013169317006</c:v>
                </c:pt>
                <c:pt idx="55">
                  <c:v>1.3166002898117726</c:v>
                </c:pt>
                <c:pt idx="56">
                  <c:v>0.99335203663246807</c:v>
                </c:pt>
                <c:pt idx="57">
                  <c:v>0.81527666130248322</c:v>
                </c:pt>
                <c:pt idx="58">
                  <c:v>0.64427303464390917</c:v>
                </c:pt>
                <c:pt idx="59">
                  <c:v>0.5831755248875935</c:v>
                </c:pt>
                <c:pt idx="60">
                  <c:v>0.55793968528092952</c:v>
                </c:pt>
                <c:pt idx="61">
                  <c:v>0.51745366622212918</c:v>
                </c:pt>
                <c:pt idx="62">
                  <c:v>0.59516380188812956</c:v>
                </c:pt>
                <c:pt idx="63">
                  <c:v>0.82868965109786419</c:v>
                </c:pt>
                <c:pt idx="64">
                  <c:v>1.3187347529671953</c:v>
                </c:pt>
                <c:pt idx="65">
                  <c:v>1.5813083787326301</c:v>
                </c:pt>
                <c:pt idx="66">
                  <c:v>1.6166373925734354</c:v>
                </c:pt>
                <c:pt idx="67">
                  <c:v>1.5895393574469421</c:v>
                </c:pt>
                <c:pt idx="68">
                  <c:v>1.5531781958888193</c:v>
                </c:pt>
                <c:pt idx="69">
                  <c:v>1.5220584077277515</c:v>
                </c:pt>
                <c:pt idx="70">
                  <c:v>1.4685900672161545</c:v>
                </c:pt>
                <c:pt idx="71" formatCode="0.0">
                  <c:v>1.1946857694130872</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2-B60C-409A-A74F-89AC485FEEE2}"/>
            </c:ext>
          </c:extLst>
        </c:ser>
        <c:ser>
          <c:idx val="5"/>
          <c:order val="3"/>
          <c:tx>
            <c:v>3b - 80kPa</c:v>
          </c:tx>
          <c:spPr>
            <a:ln w="15875" cap="rnd" cmpd="dbl">
              <a:noFill/>
              <a:round/>
            </a:ln>
            <a:effectLst/>
          </c:spPr>
          <c:marker>
            <c:symbol val="none"/>
          </c:marker>
          <c:xVal>
            <c:numRef>
              <c:f>'Forsøk 2 - Samlet'!$ED$14:$ED$84</c:f>
              <c:numCache>
                <c:formatCode>0.00</c:formatCode>
                <c:ptCount val="71"/>
                <c:pt idx="0">
                  <c:v>5.3495450547448344E-3</c:v>
                </c:pt>
                <c:pt idx="1">
                  <c:v>0.10175408585570078</c:v>
                </c:pt>
                <c:pt idx="2">
                  <c:v>0.40097702580419214</c:v>
                </c:pt>
                <c:pt idx="3">
                  <c:v>0.57557059115616571</c:v>
                </c:pt>
                <c:pt idx="4">
                  <c:v>0.83130234132756453</c:v>
                </c:pt>
                <c:pt idx="5">
                  <c:v>1.1269911694532442</c:v>
                </c:pt>
                <c:pt idx="6">
                  <c:v>1.3780321211472013</c:v>
                </c:pt>
                <c:pt idx="7">
                  <c:v>1.5479059541715812</c:v>
                </c:pt>
                <c:pt idx="8">
                  <c:v>1.8370818657639532</c:v>
                </c:pt>
                <c:pt idx="9">
                  <c:v>2.0598587692220964</c:v>
                </c:pt>
                <c:pt idx="10">
                  <c:v>2.3267480998882051</c:v>
                </c:pt>
                <c:pt idx="11">
                  <c:v>2.5048570071688459</c:v>
                </c:pt>
                <c:pt idx="12">
                  <c:v>2.608913017147747</c:v>
                </c:pt>
                <c:pt idx="13">
                  <c:v>2.6453947650985117</c:v>
                </c:pt>
                <c:pt idx="14">
                  <c:v>2.6689234225473446</c:v>
                </c:pt>
                <c:pt idx="15">
                  <c:v>2.6601161567022822</c:v>
                </c:pt>
                <c:pt idx="16">
                  <c:v>2.631356126569111</c:v>
                </c:pt>
                <c:pt idx="17">
                  <c:v>2.5026740389617137</c:v>
                </c:pt>
                <c:pt idx="18">
                  <c:v>2.1888368984708504</c:v>
                </c:pt>
                <c:pt idx="19">
                  <c:v>1.9096704428481166</c:v>
                </c:pt>
                <c:pt idx="20">
                  <c:v>1.6405035483450887</c:v>
                </c:pt>
                <c:pt idx="21">
                  <c:v>1.8485807884710554</c:v>
                </c:pt>
                <c:pt idx="22">
                  <c:v>2.3999522527018269</c:v>
                </c:pt>
                <c:pt idx="23">
                  <c:v>2.8560663206576313</c:v>
                </c:pt>
                <c:pt idx="24">
                  <c:v>2.9469639111318657</c:v>
                </c:pt>
                <c:pt idx="25">
                  <c:v>2.9645043916989362</c:v>
                </c:pt>
                <c:pt idx="26">
                  <c:v>3.0040285011531913</c:v>
                </c:pt>
                <c:pt idx="27">
                  <c:v>3.0011820883512383</c:v>
                </c:pt>
                <c:pt idx="28">
                  <c:v>2.9307408252155538</c:v>
                </c:pt>
                <c:pt idx="29">
                  <c:v>2.8355761943045552</c:v>
                </c:pt>
                <c:pt idx="30">
                  <c:v>2.7480450421557787</c:v>
                </c:pt>
                <c:pt idx="31">
                  <c:v>2.7480596904346748</c:v>
                </c:pt>
                <c:pt idx="32">
                  <c:v>2.7980095862309535</c:v>
                </c:pt>
                <c:pt idx="33">
                  <c:v>2.7656817735464014</c:v>
                </c:pt>
                <c:pt idx="34">
                  <c:v>2.5870195649521945</c:v>
                </c:pt>
                <c:pt idx="35">
                  <c:v>2.2496712456888783</c:v>
                </c:pt>
                <c:pt idx="36">
                  <c:v>1.7918347594024884</c:v>
                </c:pt>
                <c:pt idx="37">
                  <c:v>1.4997606856187455</c:v>
                </c:pt>
                <c:pt idx="38">
                  <c:v>1.1589248446122267</c:v>
                </c:pt>
                <c:pt idx="39">
                  <c:v>1.0402309000181904</c:v>
                </c:pt>
                <c:pt idx="40">
                  <c:v>1.0002806156703983</c:v>
                </c:pt>
                <c:pt idx="41">
                  <c:v>1.3718516523201787</c:v>
                </c:pt>
                <c:pt idx="42">
                  <c:v>1.9456059958730925</c:v>
                </c:pt>
                <c:pt idx="43">
                  <c:v>2.2312986625278399</c:v>
                </c:pt>
                <c:pt idx="44">
                  <c:v>2.3386190259275939</c:v>
                </c:pt>
                <c:pt idx="45">
                  <c:v>2.3325313396836389</c:v>
                </c:pt>
                <c:pt idx="46">
                  <c:v>2.2872872516904765</c:v>
                </c:pt>
                <c:pt idx="47">
                  <c:v>2.1880780128387953</c:v>
                </c:pt>
                <c:pt idx="48">
                  <c:v>2.0570877883988277</c:v>
                </c:pt>
                <c:pt idx="49">
                  <c:v>1.9924825286395458</c:v>
                </c:pt>
                <c:pt idx="50">
                  <c:v>1.9490571152054523</c:v>
                </c:pt>
                <c:pt idx="51">
                  <c:v>1.9355669837404481</c:v>
                </c:pt>
                <c:pt idx="52">
                  <c:v>1.9402618883820328</c:v>
                </c:pt>
                <c:pt idx="53">
                  <c:v>1.835035217373661</c:v>
                </c:pt>
                <c:pt idx="54">
                  <c:v>1.5241152551298636</c:v>
                </c:pt>
                <c:pt idx="55">
                  <c:v>1.2807990524704955</c:v>
                </c:pt>
                <c:pt idx="56">
                  <c:v>0.95346039670901095</c:v>
                </c:pt>
                <c:pt idx="57">
                  <c:v>0.79186174972094947</c:v>
                </c:pt>
                <c:pt idx="58">
                  <c:v>0.64732571999952615</c:v>
                </c:pt>
                <c:pt idx="59">
                  <c:v>0.59153300392561292</c:v>
                </c:pt>
                <c:pt idx="60">
                  <c:v>0.56454074171254154</c:v>
                </c:pt>
                <c:pt idx="61">
                  <c:v>0.54874016110733104</c:v>
                </c:pt>
                <c:pt idx="62">
                  <c:v>0.7980763693280839</c:v>
                </c:pt>
                <c:pt idx="63">
                  <c:v>1.1598496984785187</c:v>
                </c:pt>
                <c:pt idx="64">
                  <c:v>1.7989918557979676</c:v>
                </c:pt>
                <c:pt idx="65">
                  <c:v>2.0000715146138548</c:v>
                </c:pt>
                <c:pt idx="66">
                  <c:v>1.9856743263097762</c:v>
                </c:pt>
                <c:pt idx="67">
                  <c:v>1.9498422633506698</c:v>
                </c:pt>
                <c:pt idx="68">
                  <c:v>1.8688205974931649</c:v>
                </c:pt>
                <c:pt idx="69">
                  <c:v>1.8194882742647041</c:v>
                </c:pt>
                <c:pt idx="70">
                  <c:v>1.5702937633032588</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3-B60C-409A-A74F-89AC485FEEE2}"/>
            </c:ext>
          </c:extLst>
        </c:ser>
        <c:ser>
          <c:idx val="3"/>
          <c:order val="4"/>
          <c:tx>
            <c:v>2c - 80kPa</c:v>
          </c:tx>
          <c:spPr>
            <a:ln w="15875" cap="rnd" cmpd="dbl">
              <a:noFill/>
              <a:round/>
            </a:ln>
            <a:effectLst/>
          </c:spPr>
          <c:marker>
            <c:symbol val="none"/>
          </c:marker>
          <c:xVal>
            <c:numRef>
              <c:f>'Forsøk 2 - Samlet'!$GH$14:$GH$85</c:f>
              <c:numCache>
                <c:formatCode>0.00</c:formatCode>
                <c:ptCount val="72"/>
                <c:pt idx="0">
                  <c:v>1.4143583227424586E-2</c:v>
                </c:pt>
                <c:pt idx="1">
                  <c:v>2.0117292859974701E-2</c:v>
                </c:pt>
                <c:pt idx="2">
                  <c:v>1.1439724885317819</c:v>
                </c:pt>
                <c:pt idx="3">
                  <c:v>2.3341851755149765</c:v>
                </c:pt>
                <c:pt idx="4">
                  <c:v>3.1618431015583495</c:v>
                </c:pt>
                <c:pt idx="5">
                  <c:v>3.7949271729411667</c:v>
                </c:pt>
                <c:pt idx="6">
                  <c:v>4.4449947599074333</c:v>
                </c:pt>
                <c:pt idx="7">
                  <c:v>4.7958961167041698</c:v>
                </c:pt>
                <c:pt idx="8">
                  <c:v>5.2038208704839271</c:v>
                </c:pt>
                <c:pt idx="9">
                  <c:v>5.4689022776113037</c:v>
                </c:pt>
                <c:pt idx="10">
                  <c:v>5.9443866929542724</c:v>
                </c:pt>
                <c:pt idx="11">
                  <c:v>6.2318086591279407</c:v>
                </c:pt>
                <c:pt idx="12">
                  <c:v>6.2800150169679041</c:v>
                </c:pt>
                <c:pt idx="13">
                  <c:v>6.2659131665307148</c:v>
                </c:pt>
                <c:pt idx="14">
                  <c:v>6.1048755075660077</c:v>
                </c:pt>
                <c:pt idx="15">
                  <c:v>5.9115054519128911</c:v>
                </c:pt>
                <c:pt idx="16">
                  <c:v>5.4830193177726958</c:v>
                </c:pt>
                <c:pt idx="17">
                  <c:v>4.9805168906544015</c:v>
                </c:pt>
                <c:pt idx="18">
                  <c:v>4.4292560145660351</c:v>
                </c:pt>
                <c:pt idx="19">
                  <c:v>3.9802349497592826</c:v>
                </c:pt>
                <c:pt idx="20">
                  <c:v>3.2214810482705998</c:v>
                </c:pt>
                <c:pt idx="21">
                  <c:v>2.7413262657598354</c:v>
                </c:pt>
                <c:pt idx="22">
                  <c:v>2.4374936666524389</c:v>
                </c:pt>
                <c:pt idx="23">
                  <c:v>3.0534992677113273</c:v>
                </c:pt>
                <c:pt idx="24">
                  <c:v>3.6112933558252447</c:v>
                </c:pt>
                <c:pt idx="25">
                  <c:v>3.8175288074285483</c:v>
                </c:pt>
                <c:pt idx="26">
                  <c:v>3.7300236093311323</c:v>
                </c:pt>
                <c:pt idx="27">
                  <c:v>3.6930425310352071</c:v>
                </c:pt>
                <c:pt idx="28">
                  <c:v>3.6595001336875108</c:v>
                </c:pt>
                <c:pt idx="29">
                  <c:v>3.5672300550015263</c:v>
                </c:pt>
                <c:pt idx="30">
                  <c:v>3.4438329395736704</c:v>
                </c:pt>
                <c:pt idx="31">
                  <c:v>3.3833118338277783</c:v>
                </c:pt>
                <c:pt idx="32">
                  <c:v>3.3510036014151798</c:v>
                </c:pt>
                <c:pt idx="33">
                  <c:v>3.36220698302676</c:v>
                </c:pt>
                <c:pt idx="34">
                  <c:v>3.3181423295939689</c:v>
                </c:pt>
                <c:pt idx="35">
                  <c:v>3.0266153429005316</c:v>
                </c:pt>
                <c:pt idx="36">
                  <c:v>2.6504405407516272</c:v>
                </c:pt>
                <c:pt idx="37">
                  <c:v>2.3348172177336788</c:v>
                </c:pt>
                <c:pt idx="38">
                  <c:v>1.7894057661189329</c:v>
                </c:pt>
                <c:pt idx="39">
                  <c:v>1.4708630802000053</c:v>
                </c:pt>
                <c:pt idx="40">
                  <c:v>1.1805448398480043</c:v>
                </c:pt>
                <c:pt idx="41">
                  <c:v>1.1176790907945064</c:v>
                </c:pt>
                <c:pt idx="42">
                  <c:v>1.5838761731025779</c:v>
                </c:pt>
                <c:pt idx="43">
                  <c:v>2.0565435695026073</c:v>
                </c:pt>
                <c:pt idx="44">
                  <c:v>2.7520420309258915</c:v>
                </c:pt>
                <c:pt idx="45">
                  <c:v>2.8536309055478273</c:v>
                </c:pt>
                <c:pt idx="46">
                  <c:v>2.8775002471281503</c:v>
                </c:pt>
                <c:pt idx="47">
                  <c:v>2.8633473837070942</c:v>
                </c:pt>
                <c:pt idx="48">
                  <c:v>2.72584164165329</c:v>
                </c:pt>
                <c:pt idx="49">
                  <c:v>2.5948033534125443</c:v>
                </c:pt>
                <c:pt idx="50">
                  <c:v>2.4190956423874379</c:v>
                </c:pt>
                <c:pt idx="51">
                  <c:v>2.3239058554273129</c:v>
                </c:pt>
                <c:pt idx="52">
                  <c:v>2.2328380942616581</c:v>
                </c:pt>
                <c:pt idx="53">
                  <c:v>2.1499799072172587</c:v>
                </c:pt>
                <c:pt idx="54">
                  <c:v>1.9366476175864009</c:v>
                </c:pt>
                <c:pt idx="55">
                  <c:v>1.7233030241518428</c:v>
                </c:pt>
                <c:pt idx="56">
                  <c:v>1.3406742286623607</c:v>
                </c:pt>
                <c:pt idx="57">
                  <c:v>1.101464961571857</c:v>
                </c:pt>
                <c:pt idx="58">
                  <c:v>0.82701480832122842</c:v>
                </c:pt>
                <c:pt idx="59">
                  <c:v>0.67950355228843329</c:v>
                </c:pt>
                <c:pt idx="60">
                  <c:v>0.62429285674689849</c:v>
                </c:pt>
                <c:pt idx="61">
                  <c:v>0.5931805673720083</c:v>
                </c:pt>
                <c:pt idx="62">
                  <c:v>0.5538932404229443</c:v>
                </c:pt>
                <c:pt idx="63">
                  <c:v>0.70268493309481628</c:v>
                </c:pt>
                <c:pt idx="64">
                  <c:v>1.2007267416463085</c:v>
                </c:pt>
                <c:pt idx="65">
                  <c:v>1.7255074611205414</c:v>
                </c:pt>
                <c:pt idx="66">
                  <c:v>1.8690696628423513</c:v>
                </c:pt>
                <c:pt idx="67">
                  <c:v>1.8546204415260812</c:v>
                </c:pt>
                <c:pt idx="68">
                  <c:v>1.8111196474144844</c:v>
                </c:pt>
                <c:pt idx="69">
                  <c:v>1.773532183841469</c:v>
                </c:pt>
                <c:pt idx="70">
                  <c:v>1.7077371523814766</c:v>
                </c:pt>
                <c:pt idx="71" formatCode="0.0">
                  <c:v>1.4949839400992146</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4-B60C-409A-A74F-89AC485FEEE2}"/>
            </c:ext>
          </c:extLst>
        </c:ser>
        <c:ser>
          <c:idx val="4"/>
          <c:order val="5"/>
          <c:tx>
            <c:v>3c - 80kPa</c:v>
          </c:tx>
          <c:spPr>
            <a:ln w="15875" cap="rnd" cmpd="dbl">
              <a:noFill/>
              <a:round/>
            </a:ln>
            <a:effectLst/>
          </c:spPr>
          <c:marker>
            <c:symbol val="none"/>
          </c:marker>
          <c:xVal>
            <c:numRef>
              <c:f>'Forsøk 2 - Samlet'!$FF$14:$FF$85</c:f>
              <c:numCache>
                <c:formatCode>0.00</c:formatCode>
                <c:ptCount val="72"/>
                <c:pt idx="0">
                  <c:v>-5.0377839452460643E-3</c:v>
                </c:pt>
                <c:pt idx="1">
                  <c:v>0.3122731781515512</c:v>
                </c:pt>
                <c:pt idx="2">
                  <c:v>0.61193261443435187</c:v>
                </c:pt>
                <c:pt idx="3">
                  <c:v>0.76302730727821155</c:v>
                </c:pt>
                <c:pt idx="4">
                  <c:v>1.045797123871254</c:v>
                </c:pt>
                <c:pt idx="5">
                  <c:v>1.3385341196076659</c:v>
                </c:pt>
                <c:pt idx="6">
                  <c:v>1.8281780792035418</c:v>
                </c:pt>
                <c:pt idx="7">
                  <c:v>2.1026514839866528</c:v>
                </c:pt>
                <c:pt idx="8">
                  <c:v>2.5212109541156744</c:v>
                </c:pt>
                <c:pt idx="9">
                  <c:v>3.0037742423508353</c:v>
                </c:pt>
                <c:pt idx="10">
                  <c:v>3.4740191647401364</c:v>
                </c:pt>
                <c:pt idx="11">
                  <c:v>3.6299953030171803</c:v>
                </c:pt>
                <c:pt idx="12">
                  <c:v>3.8108463847320806</c:v>
                </c:pt>
                <c:pt idx="13">
                  <c:v>3.8473086171082822</c:v>
                </c:pt>
                <c:pt idx="14">
                  <c:v>3.796804260130366</c:v>
                </c:pt>
                <c:pt idx="15">
                  <c:v>3.6710405247305977</c:v>
                </c:pt>
                <c:pt idx="16">
                  <c:v>3.5206102031387965</c:v>
                </c:pt>
                <c:pt idx="17">
                  <c:v>3.3419588708079329</c:v>
                </c:pt>
                <c:pt idx="18">
                  <c:v>2.9922741241463671</c:v>
                </c:pt>
                <c:pt idx="19">
                  <c:v>2.6713859062241934</c:v>
                </c:pt>
                <c:pt idx="20">
                  <c:v>2.15714392829506</c:v>
                </c:pt>
                <c:pt idx="21">
                  <c:v>1.9185210373753636</c:v>
                </c:pt>
                <c:pt idx="22">
                  <c:v>2.2553364423690176</c:v>
                </c:pt>
                <c:pt idx="23">
                  <c:v>2.4951538151801973</c:v>
                </c:pt>
                <c:pt idx="24">
                  <c:v>2.7639697754008736</c:v>
                </c:pt>
                <c:pt idx="25">
                  <c:v>2.7146913597384863</c:v>
                </c:pt>
                <c:pt idx="26">
                  <c:v>2.6402416845648942</c:v>
                </c:pt>
                <c:pt idx="27">
                  <c:v>2.5638589895354502</c:v>
                </c:pt>
                <c:pt idx="28">
                  <c:v>2.4217350700913061</c:v>
                </c:pt>
                <c:pt idx="29">
                  <c:v>2.3312579255546479</c:v>
                </c:pt>
                <c:pt idx="30">
                  <c:v>2.2431084627997775</c:v>
                </c:pt>
                <c:pt idx="31">
                  <c:v>2.2202155058124613</c:v>
                </c:pt>
                <c:pt idx="32">
                  <c:v>2.2184658992378816</c:v>
                </c:pt>
                <c:pt idx="33">
                  <c:v>2.2108285215021368</c:v>
                </c:pt>
                <c:pt idx="34">
                  <c:v>2.0921041948214687</c:v>
                </c:pt>
                <c:pt idx="35">
                  <c:v>1.988669585262125</c:v>
                </c:pt>
                <c:pt idx="36">
                  <c:v>1.7306711475110379</c:v>
                </c:pt>
                <c:pt idx="37">
                  <c:v>1.5161689491151928</c:v>
                </c:pt>
                <c:pt idx="38">
                  <c:v>1.1888330421953439</c:v>
                </c:pt>
                <c:pt idx="39">
                  <c:v>0.97141047797279867</c:v>
                </c:pt>
                <c:pt idx="40">
                  <c:v>0.90855572368172477</c:v>
                </c:pt>
                <c:pt idx="41">
                  <c:v>1.060834377920739</c:v>
                </c:pt>
                <c:pt idx="42">
                  <c:v>1.3030413123226849</c:v>
                </c:pt>
                <c:pt idx="43">
                  <c:v>1.5396073285910497</c:v>
                </c:pt>
                <c:pt idx="44">
                  <c:v>1.7707596469598574</c:v>
                </c:pt>
                <c:pt idx="45">
                  <c:v>1.7693643596587323</c:v>
                </c:pt>
                <c:pt idx="46">
                  <c:v>1.7518595280186713</c:v>
                </c:pt>
                <c:pt idx="47">
                  <c:v>1.7019742929748756</c:v>
                </c:pt>
                <c:pt idx="48">
                  <c:v>1.6127501233971255</c:v>
                </c:pt>
                <c:pt idx="49">
                  <c:v>1.5651914280538188</c:v>
                </c:pt>
                <c:pt idx="50">
                  <c:v>1.5152608322084016</c:v>
                </c:pt>
                <c:pt idx="51">
                  <c:v>1.4900230370952081</c:v>
                </c:pt>
                <c:pt idx="52">
                  <c:v>1.5064695321084411</c:v>
                </c:pt>
                <c:pt idx="53">
                  <c:v>1.4894045274195773</c:v>
                </c:pt>
                <c:pt idx="54">
                  <c:v>1.3460005729716473</c:v>
                </c:pt>
                <c:pt idx="55">
                  <c:v>1.1932140428308957</c:v>
                </c:pt>
                <c:pt idx="56">
                  <c:v>0.94346719645769139</c:v>
                </c:pt>
                <c:pt idx="57">
                  <c:v>0.73544858352983256</c:v>
                </c:pt>
                <c:pt idx="58">
                  <c:v>0.607343845873202</c:v>
                </c:pt>
                <c:pt idx="59">
                  <c:v>0.56620075218324828</c:v>
                </c:pt>
                <c:pt idx="60">
                  <c:v>0.56037767827437579</c:v>
                </c:pt>
                <c:pt idx="61">
                  <c:v>0.53286586000552361</c:v>
                </c:pt>
                <c:pt idx="62">
                  <c:v>0.64811663351276427</c:v>
                </c:pt>
                <c:pt idx="63">
                  <c:v>1.0670638441631926</c:v>
                </c:pt>
                <c:pt idx="64">
                  <c:v>1.6279520478763245</c:v>
                </c:pt>
                <c:pt idx="65">
                  <c:v>1.7906914420614735</c:v>
                </c:pt>
                <c:pt idx="66">
                  <c:v>1.879742938619358</c:v>
                </c:pt>
                <c:pt idx="67">
                  <c:v>1.9009785207382721</c:v>
                </c:pt>
                <c:pt idx="68">
                  <c:v>1.8829042945115935</c:v>
                </c:pt>
                <c:pt idx="69">
                  <c:v>1.8165559310625108</c:v>
                </c:pt>
                <c:pt idx="70">
                  <c:v>1.5984496199145479</c:v>
                </c:pt>
                <c:pt idx="71" formatCode="0.0">
                  <c:v>1.1945984763024275</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5-B60C-409A-A74F-89AC485FEEE2}"/>
            </c:ext>
          </c:extLst>
        </c:ser>
        <c:ser>
          <c:idx val="8"/>
          <c:order val="6"/>
          <c:tx>
            <c:strRef>
              <c:f>'Forsøk 2 - Samlet'!$AU$12</c:f>
              <c:strCache>
                <c:ptCount val="1"/>
                <c:pt idx="0">
                  <c:v>u2-2a</c:v>
                </c:pt>
              </c:strCache>
            </c:strRef>
          </c:tx>
          <c:spPr>
            <a:ln w="15875" cap="rnd" cmpd="dbl">
              <a:solidFill>
                <a:srgbClr val="FF0000"/>
              </a:solidFill>
              <a:round/>
            </a:ln>
            <a:effectLst/>
          </c:spPr>
          <c:marker>
            <c:symbol val="circle"/>
            <c:size val="2"/>
            <c:spPr>
              <a:solidFill>
                <a:schemeClr val="accent4"/>
              </a:solidFill>
              <a:ln w="6350">
                <a:solidFill>
                  <a:srgbClr val="FF0000"/>
                </a:solidFill>
              </a:ln>
              <a:effectLst/>
            </c:spPr>
          </c:marker>
          <c:xVal>
            <c:numRef>
              <c:f>'Forsøk 2 - Samlet'!$AU$14:$AU$84</c:f>
              <c:numCache>
                <c:formatCode>0.0</c:formatCode>
                <c:ptCount val="71"/>
                <c:pt idx="0">
                  <c:v>-6.2518939070609125E-2</c:v>
                </c:pt>
                <c:pt idx="1">
                  <c:v>0.500151512564873</c:v>
                </c:pt>
                <c:pt idx="2">
                  <c:v>0.91694443970226713</c:v>
                </c:pt>
                <c:pt idx="3">
                  <c:v>1.0628219642003551</c:v>
                </c:pt>
                <c:pt idx="4">
                  <c:v>1.41709595226714</c:v>
                </c:pt>
                <c:pt idx="5">
                  <c:v>1.2503787814121825</c:v>
                </c:pt>
                <c:pt idx="6">
                  <c:v>1.5212941840514886</c:v>
                </c:pt>
                <c:pt idx="7">
                  <c:v>1.7505302939770555</c:v>
                </c:pt>
                <c:pt idx="8">
                  <c:v>1.7922095866907948</c:v>
                </c:pt>
                <c:pt idx="9">
                  <c:v>1.8130492330476646</c:v>
                </c:pt>
                <c:pt idx="10">
                  <c:v>1.9797664039026222</c:v>
                </c:pt>
                <c:pt idx="11">
                  <c:v>2.3757196846831468</c:v>
                </c:pt>
                <c:pt idx="12">
                  <c:v>2.417398977396886</c:v>
                </c:pt>
                <c:pt idx="13">
                  <c:v>2.7091540263930618</c:v>
                </c:pt>
                <c:pt idx="14">
                  <c:v>2.9800694290323682</c:v>
                </c:pt>
                <c:pt idx="15">
                  <c:v>2.9592297826754983</c:v>
                </c:pt>
                <c:pt idx="16">
                  <c:v>3.0425883681029773</c:v>
                </c:pt>
                <c:pt idx="17">
                  <c:v>3.3343434170991531</c:v>
                </c:pt>
                <c:pt idx="18">
                  <c:v>3.417702002526632</c:v>
                </c:pt>
                <c:pt idx="19">
                  <c:v>3.8344949296640261</c:v>
                </c:pt>
                <c:pt idx="20">
                  <c:v>4.2512878568014205</c:v>
                </c:pt>
                <c:pt idx="21">
                  <c:v>4.3346464422288991</c:v>
                </c:pt>
                <c:pt idx="22">
                  <c:v>4.7931186620800323</c:v>
                </c:pt>
                <c:pt idx="23">
                  <c:v>3.7928156369502868</c:v>
                </c:pt>
                <c:pt idx="24">
                  <c:v>2.7299936727499317</c:v>
                </c:pt>
                <c:pt idx="25">
                  <c:v>3.4593812952403713</c:v>
                </c:pt>
                <c:pt idx="26">
                  <c:v>3.6469381124521987</c:v>
                </c:pt>
                <c:pt idx="27">
                  <c:v>4.3971653812995086</c:v>
                </c:pt>
                <c:pt idx="28">
                  <c:v>4.8139583084369022</c:v>
                </c:pt>
                <c:pt idx="29">
                  <c:v>5.0640340647193387</c:v>
                </c:pt>
                <c:pt idx="30">
                  <c:v>5.1265530037899483</c:v>
                </c:pt>
                <c:pt idx="31">
                  <c:v>5.5641855772842117</c:v>
                </c:pt>
                <c:pt idx="32">
                  <c:v>5.6683838090685601</c:v>
                </c:pt>
                <c:pt idx="33">
                  <c:v>5.8142613335666482</c:v>
                </c:pt>
                <c:pt idx="34">
                  <c:v>5.8976199189941267</c:v>
                </c:pt>
                <c:pt idx="35">
                  <c:v>6.022657797135345</c:v>
                </c:pt>
                <c:pt idx="36">
                  <c:v>6.1060163825628244</c:v>
                </c:pt>
                <c:pt idx="37">
                  <c:v>6.4394507242727395</c:v>
                </c:pt>
                <c:pt idx="38">
                  <c:v>6.6686868341983061</c:v>
                </c:pt>
                <c:pt idx="39">
                  <c:v>7.1271590540494403</c:v>
                </c:pt>
                <c:pt idx="40">
                  <c:v>7.4397537494024855</c:v>
                </c:pt>
                <c:pt idx="41">
                  <c:v>7.9815845546810982</c:v>
                </c:pt>
                <c:pt idx="42">
                  <c:v>8.6901325308146671</c:v>
                </c:pt>
                <c:pt idx="43">
                  <c:v>9.023566872524583</c:v>
                </c:pt>
                <c:pt idx="44">
                  <c:v>4.9389961865781205</c:v>
                </c:pt>
                <c:pt idx="45">
                  <c:v>5.5641855772842117</c:v>
                </c:pt>
                <c:pt idx="46">
                  <c:v>6.001818150778476</c:v>
                </c:pt>
                <c:pt idx="47">
                  <c:v>6.8145643586963942</c:v>
                </c:pt>
                <c:pt idx="48">
                  <c:v>7.6689898593280521</c:v>
                </c:pt>
                <c:pt idx="49">
                  <c:v>8.1483017255360561</c:v>
                </c:pt>
                <c:pt idx="50">
                  <c:v>8.4400567745322306</c:v>
                </c:pt>
                <c:pt idx="51">
                  <c:v>8.52341535995971</c:v>
                </c:pt>
                <c:pt idx="52">
                  <c:v>8.5650946526734497</c:v>
                </c:pt>
                <c:pt idx="53">
                  <c:v>8.4400567745322306</c:v>
                </c:pt>
                <c:pt idx="54">
                  <c:v>8.6276135917440584</c:v>
                </c:pt>
                <c:pt idx="55">
                  <c:v>8.8360100553127552</c:v>
                </c:pt>
                <c:pt idx="56">
                  <c:v>8.9402082870971036</c:v>
                </c:pt>
                <c:pt idx="57">
                  <c:v>9.4611994460188473</c:v>
                </c:pt>
                <c:pt idx="58">
                  <c:v>9.6070769705169354</c:v>
                </c:pt>
                <c:pt idx="59">
                  <c:v>9.8571527267993719</c:v>
                </c:pt>
                <c:pt idx="60">
                  <c:v>10.315624946650505</c:v>
                </c:pt>
                <c:pt idx="61">
                  <c:v>11.29508832542338</c:v>
                </c:pt>
                <c:pt idx="62">
                  <c:v>12.212032765125649</c:v>
                </c:pt>
                <c:pt idx="63">
                  <c:v>19.818503685383092</c:v>
                </c:pt>
                <c:pt idx="64">
                  <c:v>25.361849616310433</c:v>
                </c:pt>
                <c:pt idx="65">
                  <c:v>9.5862373241600647</c:v>
                </c:pt>
                <c:pt idx="66">
                  <c:v>9.0652461652383227</c:v>
                </c:pt>
                <c:pt idx="67">
                  <c:v>10.107228483081808</c:v>
                </c:pt>
                <c:pt idx="68">
                  <c:v>10.524021410219202</c:v>
                </c:pt>
                <c:pt idx="69">
                  <c:v>10.794936812858507</c:v>
                </c:pt>
                <c:pt idx="70">
                  <c:v>11.024172922784075</c:v>
                </c:pt>
              </c:numCache>
            </c:numRef>
          </c:xVal>
          <c:yVal>
            <c:numRef>
              <c:f>'Forsøk 2 - Samlet'!$AX$14:$AX$84</c:f>
              <c:numCache>
                <c:formatCode>0.0</c:formatCode>
                <c:ptCount val="71"/>
                <c:pt idx="0">
                  <c:v>-4.29</c:v>
                </c:pt>
                <c:pt idx="1">
                  <c:v>-2.64</c:v>
                </c:pt>
                <c:pt idx="2">
                  <c:v>-1.4399999999999995</c:v>
                </c:pt>
                <c:pt idx="3">
                  <c:v>0.35999999999999943</c:v>
                </c:pt>
                <c:pt idx="4">
                  <c:v>1.5599999999999996</c:v>
                </c:pt>
                <c:pt idx="5">
                  <c:v>3.2100000000000009</c:v>
                </c:pt>
                <c:pt idx="6">
                  <c:v>5.0100000000000016</c:v>
                </c:pt>
                <c:pt idx="7">
                  <c:v>6.8099999999999987</c:v>
                </c:pt>
                <c:pt idx="8">
                  <c:v>8.0100000000000016</c:v>
                </c:pt>
                <c:pt idx="9">
                  <c:v>9.66</c:v>
                </c:pt>
                <c:pt idx="10">
                  <c:v>10.860000000000001</c:v>
                </c:pt>
                <c:pt idx="11">
                  <c:v>12.66</c:v>
                </c:pt>
                <c:pt idx="12">
                  <c:v>14.459999999999997</c:v>
                </c:pt>
                <c:pt idx="13">
                  <c:v>16.110000000000003</c:v>
                </c:pt>
                <c:pt idx="14">
                  <c:v>17.309999999999999</c:v>
                </c:pt>
                <c:pt idx="15">
                  <c:v>19.110000000000003</c:v>
                </c:pt>
                <c:pt idx="16">
                  <c:v>20.310000000000002</c:v>
                </c:pt>
                <c:pt idx="17">
                  <c:v>21.959999999999997</c:v>
                </c:pt>
                <c:pt idx="18">
                  <c:v>23.759999999999998</c:v>
                </c:pt>
                <c:pt idx="19">
                  <c:v>25.560000000000002</c:v>
                </c:pt>
                <c:pt idx="20">
                  <c:v>26.759999999999998</c:v>
                </c:pt>
                <c:pt idx="21">
                  <c:v>28.41</c:v>
                </c:pt>
                <c:pt idx="22">
                  <c:v>29.610000000000003</c:v>
                </c:pt>
                <c:pt idx="23">
                  <c:v>31.41</c:v>
                </c:pt>
                <c:pt idx="24">
                  <c:v>33.209999999999994</c:v>
                </c:pt>
                <c:pt idx="25">
                  <c:v>34.86</c:v>
                </c:pt>
                <c:pt idx="26">
                  <c:v>36.06</c:v>
                </c:pt>
                <c:pt idx="27">
                  <c:v>37.86</c:v>
                </c:pt>
                <c:pt idx="28">
                  <c:v>39.06</c:v>
                </c:pt>
                <c:pt idx="29">
                  <c:v>40.709999999999994</c:v>
                </c:pt>
                <c:pt idx="30">
                  <c:v>42.509999999999991</c:v>
                </c:pt>
                <c:pt idx="31">
                  <c:v>44.31</c:v>
                </c:pt>
                <c:pt idx="32">
                  <c:v>45.509999999999991</c:v>
                </c:pt>
                <c:pt idx="33">
                  <c:v>47.16</c:v>
                </c:pt>
                <c:pt idx="34">
                  <c:v>48.36</c:v>
                </c:pt>
                <c:pt idx="35">
                  <c:v>50.16</c:v>
                </c:pt>
                <c:pt idx="36">
                  <c:v>51.960000000000008</c:v>
                </c:pt>
                <c:pt idx="37">
                  <c:v>53.61</c:v>
                </c:pt>
                <c:pt idx="38">
                  <c:v>54.81</c:v>
                </c:pt>
                <c:pt idx="39">
                  <c:v>56.61</c:v>
                </c:pt>
                <c:pt idx="40">
                  <c:v>57.81</c:v>
                </c:pt>
                <c:pt idx="41">
                  <c:v>59.460000000000008</c:v>
                </c:pt>
                <c:pt idx="42">
                  <c:v>61.259999999999991</c:v>
                </c:pt>
                <c:pt idx="43">
                  <c:v>63.06</c:v>
                </c:pt>
                <c:pt idx="44">
                  <c:v>64.259999999999991</c:v>
                </c:pt>
                <c:pt idx="45">
                  <c:v>65.91</c:v>
                </c:pt>
                <c:pt idx="46">
                  <c:v>67.109999999999985</c:v>
                </c:pt>
                <c:pt idx="47">
                  <c:v>68.91</c:v>
                </c:pt>
                <c:pt idx="48">
                  <c:v>70.710000000000008</c:v>
                </c:pt>
                <c:pt idx="49">
                  <c:v>72.359999999999985</c:v>
                </c:pt>
                <c:pt idx="50">
                  <c:v>73.56</c:v>
                </c:pt>
                <c:pt idx="51">
                  <c:v>75.359999999999985</c:v>
                </c:pt>
                <c:pt idx="52">
                  <c:v>76.56</c:v>
                </c:pt>
                <c:pt idx="53">
                  <c:v>78.210000000000008</c:v>
                </c:pt>
                <c:pt idx="54">
                  <c:v>80.009999999999991</c:v>
                </c:pt>
                <c:pt idx="55">
                  <c:v>81.81</c:v>
                </c:pt>
                <c:pt idx="56">
                  <c:v>83.009999999999991</c:v>
                </c:pt>
                <c:pt idx="57">
                  <c:v>84.66</c:v>
                </c:pt>
                <c:pt idx="58">
                  <c:v>85.859999999999985</c:v>
                </c:pt>
                <c:pt idx="59">
                  <c:v>87.66</c:v>
                </c:pt>
                <c:pt idx="60">
                  <c:v>89.460000000000008</c:v>
                </c:pt>
                <c:pt idx="61">
                  <c:v>91.109999999999985</c:v>
                </c:pt>
                <c:pt idx="62">
                  <c:v>92.309999999999988</c:v>
                </c:pt>
                <c:pt idx="63">
                  <c:v>94.109999999999985</c:v>
                </c:pt>
                <c:pt idx="64">
                  <c:v>95.309999999999988</c:v>
                </c:pt>
                <c:pt idx="65">
                  <c:v>96.960000000000008</c:v>
                </c:pt>
                <c:pt idx="66">
                  <c:v>98.76</c:v>
                </c:pt>
                <c:pt idx="67">
                  <c:v>100.55999999999999</c:v>
                </c:pt>
                <c:pt idx="68">
                  <c:v>101.76</c:v>
                </c:pt>
                <c:pt idx="69">
                  <c:v>103.41</c:v>
                </c:pt>
                <c:pt idx="70">
                  <c:v>104.60999999999999</c:v>
                </c:pt>
              </c:numCache>
            </c:numRef>
          </c:yVal>
          <c:smooth val="0"/>
          <c:extLst>
            <c:ext xmlns:c16="http://schemas.microsoft.com/office/drawing/2014/chart" uri="{C3380CC4-5D6E-409C-BE32-E72D297353CC}">
              <c16:uniqueId val="{00000006-B60C-409A-A74F-89AC485FEEE2}"/>
            </c:ext>
          </c:extLst>
        </c:ser>
        <c:ser>
          <c:idx val="9"/>
          <c:order val="7"/>
          <c:tx>
            <c:strRef>
              <c:f>'Forsøk 2 - Samlet'!$BX$12</c:f>
              <c:strCache>
                <c:ptCount val="1"/>
                <c:pt idx="0">
                  <c:v>u2-3a</c:v>
                </c:pt>
              </c:strCache>
            </c:strRef>
          </c:tx>
          <c:spPr>
            <a:ln w="15875" cap="rnd" cmpd="dbl">
              <a:noFill/>
              <a:round/>
            </a:ln>
            <a:effectLst/>
          </c:spPr>
          <c:marker>
            <c:symbol val="none"/>
          </c:marker>
          <c:xVal>
            <c:numRef>
              <c:f>'Forsøk 2 - Samlet'!$BX$14:$BX$84</c:f>
              <c:numCache>
                <c:formatCode>0.0</c:formatCode>
                <c:ptCount val="71"/>
                <c:pt idx="0">
                  <c:v>-0.11461805496278339</c:v>
                </c:pt>
                <c:pt idx="1">
                  <c:v>1.0524021410219202</c:v>
                </c:pt>
                <c:pt idx="2">
                  <c:v>0.67728850659826545</c:v>
                </c:pt>
                <c:pt idx="3">
                  <c:v>0.8023263847394837</c:v>
                </c:pt>
                <c:pt idx="4">
                  <c:v>0.88568497016696257</c:v>
                </c:pt>
                <c:pt idx="5">
                  <c:v>1.0107228483081807</c:v>
                </c:pt>
                <c:pt idx="6">
                  <c:v>1.2607986045906172</c:v>
                </c:pt>
                <c:pt idx="7">
                  <c:v>1.3858364827318355</c:v>
                </c:pt>
                <c:pt idx="8">
                  <c:v>1.5942329463005327</c:v>
                </c:pt>
                <c:pt idx="9">
                  <c:v>1.7401104707986206</c:v>
                </c:pt>
                <c:pt idx="10">
                  <c:v>1.8859879952967085</c:v>
                </c:pt>
                <c:pt idx="11">
                  <c:v>2.0943844588654055</c:v>
                </c:pt>
                <c:pt idx="12">
                  <c:v>2.1985826906497543</c:v>
                </c:pt>
                <c:pt idx="13">
                  <c:v>2.5111773860027999</c:v>
                </c:pt>
                <c:pt idx="14">
                  <c:v>2.761253142285236</c:v>
                </c:pt>
                <c:pt idx="15">
                  <c:v>2.9904892522108031</c:v>
                </c:pt>
                <c:pt idx="16">
                  <c:v>2.7820927886421059</c:v>
                </c:pt>
                <c:pt idx="17">
                  <c:v>3.0113288985676725</c:v>
                </c:pt>
                <c:pt idx="18">
                  <c:v>3.1780460694226305</c:v>
                </c:pt>
                <c:pt idx="19">
                  <c:v>3.7407165210581126</c:v>
                </c:pt>
                <c:pt idx="20">
                  <c:v>3.8657543991993308</c:v>
                </c:pt>
                <c:pt idx="21">
                  <c:v>4.2200283872661153</c:v>
                </c:pt>
                <c:pt idx="22">
                  <c:v>4.3242266190504646</c:v>
                </c:pt>
                <c:pt idx="23">
                  <c:v>4.8868970706859463</c:v>
                </c:pt>
                <c:pt idx="24">
                  <c:v>2.2819412760772328</c:v>
                </c:pt>
                <c:pt idx="25">
                  <c:v>1.5108743608730537</c:v>
                </c:pt>
                <c:pt idx="26">
                  <c:v>3.5739993502031546</c:v>
                </c:pt>
                <c:pt idx="27">
                  <c:v>4.59514202168977</c:v>
                </c:pt>
                <c:pt idx="28">
                  <c:v>4.761859192544728</c:v>
                </c:pt>
                <c:pt idx="29">
                  <c:v>5.095293534254643</c:v>
                </c:pt>
                <c:pt idx="30">
                  <c:v>5.095293534254643</c:v>
                </c:pt>
                <c:pt idx="31">
                  <c:v>5.262010705109601</c:v>
                </c:pt>
                <c:pt idx="32">
                  <c:v>5.4078882296076891</c:v>
                </c:pt>
                <c:pt idx="33">
                  <c:v>5.595445046819516</c:v>
                </c:pt>
                <c:pt idx="34">
                  <c:v>5.6162846931763859</c:v>
                </c:pt>
                <c:pt idx="35">
                  <c:v>5.8663604494588224</c:v>
                </c:pt>
                <c:pt idx="36">
                  <c:v>5.928879388529432</c:v>
                </c:pt>
                <c:pt idx="37">
                  <c:v>6.2831533765962169</c:v>
                </c:pt>
                <c:pt idx="38">
                  <c:v>6.7207859500904803</c:v>
                </c:pt>
                <c:pt idx="39">
                  <c:v>7.1375788772278748</c:v>
                </c:pt>
                <c:pt idx="40">
                  <c:v>7.3876546335103113</c:v>
                </c:pt>
                <c:pt idx="41">
                  <c:v>8.0128440242164025</c:v>
                </c:pt>
                <c:pt idx="42">
                  <c:v>7.4501735725809199</c:v>
                </c:pt>
                <c:pt idx="43">
                  <c:v>10.680318757895725</c:v>
                </c:pt>
                <c:pt idx="44">
                  <c:v>6.0330776203137804</c:v>
                </c:pt>
                <c:pt idx="45">
                  <c:v>5.9705586812431708</c:v>
                </c:pt>
                <c:pt idx="46">
                  <c:v>7.0750599381572652</c:v>
                </c:pt>
                <c:pt idx="47">
                  <c:v>7.3668149871534414</c:v>
                </c:pt>
                <c:pt idx="48">
                  <c:v>7.8669664997183144</c:v>
                </c:pt>
                <c:pt idx="49">
                  <c:v>8.1378819023576199</c:v>
                </c:pt>
                <c:pt idx="50">
                  <c:v>8.4087973049969271</c:v>
                </c:pt>
                <c:pt idx="51">
                  <c:v>8.5546748294950152</c:v>
                </c:pt>
                <c:pt idx="52">
                  <c:v>8.1795611950713596</c:v>
                </c:pt>
                <c:pt idx="53">
                  <c:v>8.3045990732125787</c:v>
                </c:pt>
                <c:pt idx="54">
                  <c:v>8.4504765977106668</c:v>
                </c:pt>
                <c:pt idx="55">
                  <c:v>8.8881091712049294</c:v>
                </c:pt>
                <c:pt idx="56">
                  <c:v>9.2215435129148453</c:v>
                </c:pt>
                <c:pt idx="57">
                  <c:v>9.784213964550327</c:v>
                </c:pt>
                <c:pt idx="58">
                  <c:v>10.013450074475895</c:v>
                </c:pt>
                <c:pt idx="59">
                  <c:v>9.8884121963346754</c:v>
                </c:pt>
                <c:pt idx="60">
                  <c:v>10.305205123472071</c:v>
                </c:pt>
                <c:pt idx="61">
                  <c:v>11.451385673099905</c:v>
                </c:pt>
                <c:pt idx="62">
                  <c:v>11.993216478378516</c:v>
                </c:pt>
                <c:pt idx="63">
                  <c:v>20.933424765475621</c:v>
                </c:pt>
                <c:pt idx="64">
                  <c:v>22.954870462091982</c:v>
                </c:pt>
                <c:pt idx="65">
                  <c:v>8.3671180122831874</c:v>
                </c:pt>
                <c:pt idx="66">
                  <c:v>8.9297884639186691</c:v>
                </c:pt>
                <c:pt idx="67">
                  <c:v>10.180167245330852</c:v>
                </c:pt>
                <c:pt idx="68">
                  <c:v>10.847035928750683</c:v>
                </c:pt>
                <c:pt idx="69">
                  <c:v>11.222149563174337</c:v>
                </c:pt>
                <c:pt idx="70">
                  <c:v>10.805356636036944</c:v>
                </c:pt>
              </c:numCache>
            </c:numRef>
          </c:xVal>
          <c:yVal>
            <c:numRef>
              <c:f>'Forsøk 2 - Samlet'!$CB$14:$CB$84</c:f>
              <c:numCache>
                <c:formatCode>0.0</c:formatCode>
                <c:ptCount val="71"/>
                <c:pt idx="0">
                  <c:v>-4.6710189999999994</c:v>
                </c:pt>
                <c:pt idx="1">
                  <c:v>-2.8705599999999998</c:v>
                </c:pt>
                <c:pt idx="2">
                  <c:v>-1.0705599999999995</c:v>
                </c:pt>
                <c:pt idx="3">
                  <c:v>0.57852000000000015</c:v>
                </c:pt>
                <c:pt idx="4">
                  <c:v>1.7794400000000001</c:v>
                </c:pt>
                <c:pt idx="5">
                  <c:v>3.5775900000000007</c:v>
                </c:pt>
                <c:pt idx="6">
                  <c:v>4.7771299999999997</c:v>
                </c:pt>
                <c:pt idx="7">
                  <c:v>6.4276</c:v>
                </c:pt>
                <c:pt idx="8">
                  <c:v>8.2271000000000001</c:v>
                </c:pt>
                <c:pt idx="9">
                  <c:v>10.027099999999999</c:v>
                </c:pt>
                <c:pt idx="10">
                  <c:v>11.227599999999999</c:v>
                </c:pt>
                <c:pt idx="11">
                  <c:v>12.877099999999999</c:v>
                </c:pt>
                <c:pt idx="12">
                  <c:v>14.0776</c:v>
                </c:pt>
                <c:pt idx="13">
                  <c:v>15.876200000000001</c:v>
                </c:pt>
                <c:pt idx="14">
                  <c:v>17.677599999999998</c:v>
                </c:pt>
                <c:pt idx="15">
                  <c:v>19.3276</c:v>
                </c:pt>
                <c:pt idx="16">
                  <c:v>20.526699999999998</c:v>
                </c:pt>
                <c:pt idx="17">
                  <c:v>22.327099999999998</c:v>
                </c:pt>
                <c:pt idx="18">
                  <c:v>23.527100000000001</c:v>
                </c:pt>
                <c:pt idx="19">
                  <c:v>25.1799</c:v>
                </c:pt>
                <c:pt idx="20">
                  <c:v>26.975300000000001</c:v>
                </c:pt>
                <c:pt idx="21">
                  <c:v>28.776699999999995</c:v>
                </c:pt>
                <c:pt idx="22">
                  <c:v>29.976699999999997</c:v>
                </c:pt>
                <c:pt idx="23">
                  <c:v>31.6281</c:v>
                </c:pt>
                <c:pt idx="24">
                  <c:v>32.824799999999996</c:v>
                </c:pt>
                <c:pt idx="25">
                  <c:v>34.6267</c:v>
                </c:pt>
                <c:pt idx="26">
                  <c:v>36.426199999999994</c:v>
                </c:pt>
                <c:pt idx="27">
                  <c:v>38.075299999999999</c:v>
                </c:pt>
                <c:pt idx="28">
                  <c:v>39.275300000000001</c:v>
                </c:pt>
                <c:pt idx="29">
                  <c:v>41.0762</c:v>
                </c:pt>
                <c:pt idx="30">
                  <c:v>42.275700000000001</c:v>
                </c:pt>
                <c:pt idx="31">
                  <c:v>43.927599999999998</c:v>
                </c:pt>
                <c:pt idx="32">
                  <c:v>45.727099999999993</c:v>
                </c:pt>
                <c:pt idx="33">
                  <c:v>47.525700000000001</c:v>
                </c:pt>
                <c:pt idx="34">
                  <c:v>48.725700000000003</c:v>
                </c:pt>
                <c:pt idx="35">
                  <c:v>50.375299999999996</c:v>
                </c:pt>
                <c:pt idx="36">
                  <c:v>51.575699999999998</c:v>
                </c:pt>
                <c:pt idx="37">
                  <c:v>53.375700000000009</c:v>
                </c:pt>
                <c:pt idx="38">
                  <c:v>55.17710000000001</c:v>
                </c:pt>
                <c:pt idx="39">
                  <c:v>56.827100000000002</c:v>
                </c:pt>
                <c:pt idx="40">
                  <c:v>58.027100000000004</c:v>
                </c:pt>
                <c:pt idx="41">
                  <c:v>59.8262</c:v>
                </c:pt>
                <c:pt idx="42">
                  <c:v>61.025700000000001</c:v>
                </c:pt>
                <c:pt idx="43">
                  <c:v>62.677099999999996</c:v>
                </c:pt>
                <c:pt idx="44">
                  <c:v>64.476699999999994</c:v>
                </c:pt>
                <c:pt idx="45">
                  <c:v>66.276200000000003</c:v>
                </c:pt>
                <c:pt idx="46">
                  <c:v>67.476200000000006</c:v>
                </c:pt>
                <c:pt idx="47">
                  <c:v>69.1267</c:v>
                </c:pt>
                <c:pt idx="48">
                  <c:v>70.324799999999996</c:v>
                </c:pt>
                <c:pt idx="49">
                  <c:v>72.124799999999993</c:v>
                </c:pt>
                <c:pt idx="50">
                  <c:v>73.924399999999991</c:v>
                </c:pt>
                <c:pt idx="51">
                  <c:v>75.574799999999996</c:v>
                </c:pt>
                <c:pt idx="52">
                  <c:v>76.775300000000001</c:v>
                </c:pt>
                <c:pt idx="53">
                  <c:v>78.575699999999998</c:v>
                </c:pt>
                <c:pt idx="54">
                  <c:v>79.775700000000001</c:v>
                </c:pt>
                <c:pt idx="55">
                  <c:v>81.424399999999991</c:v>
                </c:pt>
                <c:pt idx="56">
                  <c:v>83.226200000000006</c:v>
                </c:pt>
                <c:pt idx="57">
                  <c:v>85.025300000000001</c:v>
                </c:pt>
                <c:pt idx="58">
                  <c:v>86.226699999999994</c:v>
                </c:pt>
                <c:pt idx="59">
                  <c:v>87.875299999999996</c:v>
                </c:pt>
                <c:pt idx="60">
                  <c:v>89.074399999999997</c:v>
                </c:pt>
                <c:pt idx="61">
                  <c:v>90.874399999999994</c:v>
                </c:pt>
                <c:pt idx="62">
                  <c:v>92.674800000000005</c:v>
                </c:pt>
                <c:pt idx="63">
                  <c:v>94.324399999999997</c:v>
                </c:pt>
                <c:pt idx="64">
                  <c:v>95.524999999999991</c:v>
                </c:pt>
                <c:pt idx="65">
                  <c:v>97.324000000000012</c:v>
                </c:pt>
                <c:pt idx="66">
                  <c:v>98.527000000000001</c:v>
                </c:pt>
                <c:pt idx="67">
                  <c:v>100.17400000000001</c:v>
                </c:pt>
                <c:pt idx="68">
                  <c:v>101.976</c:v>
                </c:pt>
                <c:pt idx="69">
                  <c:v>103.777</c:v>
                </c:pt>
                <c:pt idx="70">
                  <c:v>104.976</c:v>
                </c:pt>
              </c:numCache>
            </c:numRef>
          </c:yVal>
          <c:smooth val="0"/>
          <c:extLst>
            <c:ext xmlns:c16="http://schemas.microsoft.com/office/drawing/2014/chart" uri="{C3380CC4-5D6E-409C-BE32-E72D297353CC}">
              <c16:uniqueId val="{00000007-B60C-409A-A74F-89AC485FEEE2}"/>
            </c:ext>
          </c:extLst>
        </c:ser>
        <c:ser>
          <c:idx val="7"/>
          <c:order val="8"/>
          <c:tx>
            <c:strRef>
              <c:f>'Forsøk 2 - Samlet'!$DC$12</c:f>
              <c:strCache>
                <c:ptCount val="1"/>
                <c:pt idx="0">
                  <c:v>u2-2b</c:v>
                </c:pt>
              </c:strCache>
            </c:strRef>
          </c:tx>
          <c:spPr>
            <a:ln w="15875" cap="rnd" cmpd="dbl">
              <a:solidFill>
                <a:srgbClr val="00B0F0"/>
              </a:solidFill>
              <a:round/>
            </a:ln>
            <a:effectLst/>
          </c:spPr>
          <c:marker>
            <c:symbol val="circle"/>
            <c:size val="2"/>
            <c:spPr>
              <a:solidFill>
                <a:srgbClr val="00B0F0"/>
              </a:solidFill>
              <a:ln w="6350">
                <a:solidFill>
                  <a:schemeClr val="accent5">
                    <a:lumMod val="75000"/>
                  </a:schemeClr>
                </a:solidFill>
              </a:ln>
              <a:effectLst/>
            </c:spPr>
          </c:marker>
          <c:xVal>
            <c:numRef>
              <c:f>'Forsøk 2 - Samlet'!$DC$14:$DC$85</c:f>
              <c:numCache>
                <c:formatCode>0.0</c:formatCode>
                <c:ptCount val="72"/>
                <c:pt idx="0">
                  <c:v>0.16671717085495766</c:v>
                </c:pt>
                <c:pt idx="1">
                  <c:v>0.62518939070609103</c:v>
                </c:pt>
                <c:pt idx="2">
                  <c:v>1.2503787814121825</c:v>
                </c:pt>
                <c:pt idx="3">
                  <c:v>1.2295391350553126</c:v>
                </c:pt>
                <c:pt idx="4">
                  <c:v>1.8755681721182738</c:v>
                </c:pt>
                <c:pt idx="5">
                  <c:v>1.8547285257614039</c:v>
                </c:pt>
                <c:pt idx="6">
                  <c:v>1.8130492330476646</c:v>
                </c:pt>
                <c:pt idx="7">
                  <c:v>2.3132007456125376</c:v>
                </c:pt>
                <c:pt idx="8">
                  <c:v>2.1673232211144495</c:v>
                </c:pt>
                <c:pt idx="9">
                  <c:v>2.0214456966163614</c:v>
                </c:pt>
                <c:pt idx="10">
                  <c:v>2.0631249893301011</c:v>
                </c:pt>
                <c:pt idx="11">
                  <c:v>2.3757196846831468</c:v>
                </c:pt>
                <c:pt idx="12">
                  <c:v>2.1881628674713194</c:v>
                </c:pt>
                <c:pt idx="13">
                  <c:v>2.4382386237537559</c:v>
                </c:pt>
                <c:pt idx="14">
                  <c:v>2.7508333191068015</c:v>
                </c:pt>
                <c:pt idx="15">
                  <c:v>2.8967108436048892</c:v>
                </c:pt>
                <c:pt idx="16">
                  <c:v>3.2926641243854138</c:v>
                </c:pt>
                <c:pt idx="17">
                  <c:v>3.2926641243854138</c:v>
                </c:pt>
                <c:pt idx="18">
                  <c:v>3.5219002343109804</c:v>
                </c:pt>
                <c:pt idx="19">
                  <c:v>4.0428913932327228</c:v>
                </c:pt>
                <c:pt idx="20">
                  <c:v>4.4805239667269872</c:v>
                </c:pt>
                <c:pt idx="21">
                  <c:v>4.4180050276563776</c:v>
                </c:pt>
                <c:pt idx="22">
                  <c:v>4.6472411375819451</c:v>
                </c:pt>
                <c:pt idx="23">
                  <c:v>4.0845706859464626</c:v>
                </c:pt>
                <c:pt idx="24">
                  <c:v>2.2715214528987979</c:v>
                </c:pt>
                <c:pt idx="25">
                  <c:v>3.7511363442365475</c:v>
                </c:pt>
                <c:pt idx="26">
                  <c:v>4.1470896250170721</c:v>
                </c:pt>
                <c:pt idx="27">
                  <c:v>4.6055618448682054</c:v>
                </c:pt>
                <c:pt idx="28">
                  <c:v>5.00151512564873</c:v>
                </c:pt>
                <c:pt idx="29">
                  <c:v>5.4599873454998633</c:v>
                </c:pt>
                <c:pt idx="30">
                  <c:v>5.4599873454998633</c:v>
                </c:pt>
                <c:pt idx="31">
                  <c:v>5.7309027481391697</c:v>
                </c:pt>
                <c:pt idx="32">
                  <c:v>5.6475441627116902</c:v>
                </c:pt>
                <c:pt idx="33">
                  <c:v>5.3766287600723848</c:v>
                </c:pt>
                <c:pt idx="34">
                  <c:v>5.4808269918567332</c:v>
                </c:pt>
                <c:pt idx="35">
                  <c:v>5.4391476991429935</c:v>
                </c:pt>
                <c:pt idx="36">
                  <c:v>5.8142613335666482</c:v>
                </c:pt>
                <c:pt idx="37">
                  <c:v>6.3352524924883911</c:v>
                </c:pt>
                <c:pt idx="38">
                  <c:v>6.6686868341983061</c:v>
                </c:pt>
                <c:pt idx="39">
                  <c:v>6.9604418831944823</c:v>
                </c:pt>
                <c:pt idx="40">
                  <c:v>7.2938762249043974</c:v>
                </c:pt>
                <c:pt idx="41">
                  <c:v>7.6064709202574434</c:v>
                </c:pt>
                <c:pt idx="42">
                  <c:v>8.3775378354616219</c:v>
                </c:pt>
                <c:pt idx="43">
                  <c:v>9.6070769705169354</c:v>
                </c:pt>
                <c:pt idx="44">
                  <c:v>6.501969663343349</c:v>
                </c:pt>
                <c:pt idx="45">
                  <c:v>7.6064709202574434</c:v>
                </c:pt>
                <c:pt idx="46">
                  <c:v>6.9604418831944823</c:v>
                </c:pt>
                <c:pt idx="47">
                  <c:v>7.3980744566887457</c:v>
                </c:pt>
                <c:pt idx="48">
                  <c:v>7.8148673838261402</c:v>
                </c:pt>
                <c:pt idx="49">
                  <c:v>8.0441034937517077</c:v>
                </c:pt>
                <c:pt idx="50">
                  <c:v>8.1483017255360561</c:v>
                </c:pt>
                <c:pt idx="51">
                  <c:v>8.1691413718929251</c:v>
                </c:pt>
                <c:pt idx="52">
                  <c:v>8.3358585427478822</c:v>
                </c:pt>
                <c:pt idx="53">
                  <c:v>8.2733396036772735</c:v>
                </c:pt>
                <c:pt idx="54">
                  <c:v>8.3358585427478822</c:v>
                </c:pt>
                <c:pt idx="55">
                  <c:v>8.4817360672459703</c:v>
                </c:pt>
                <c:pt idx="56">
                  <c:v>8.7526514698852775</c:v>
                </c:pt>
                <c:pt idx="57">
                  <c:v>8.8985289943833656</c:v>
                </c:pt>
                <c:pt idx="58">
                  <c:v>9.2528029824501505</c:v>
                </c:pt>
                <c:pt idx="59">
                  <c:v>9.4611994460188473</c:v>
                </c:pt>
                <c:pt idx="60">
                  <c:v>9.7321148486581528</c:v>
                </c:pt>
                <c:pt idx="61">
                  <c:v>10.378143885721114</c:v>
                </c:pt>
                <c:pt idx="62">
                  <c:v>11.461805496278339</c:v>
                </c:pt>
                <c:pt idx="63">
                  <c:v>13.274854729326004</c:v>
                </c:pt>
                <c:pt idx="64">
                  <c:v>16.588358500068288</c:v>
                </c:pt>
                <c:pt idx="65">
                  <c:v>11.961957008843212</c:v>
                </c:pt>
                <c:pt idx="66">
                  <c:v>9.523718385089456</c:v>
                </c:pt>
                <c:pt idx="67">
                  <c:v>10.190587068509286</c:v>
                </c:pt>
                <c:pt idx="68">
                  <c:v>10.75325752014477</c:v>
                </c:pt>
                <c:pt idx="69">
                  <c:v>10.857455751929118</c:v>
                </c:pt>
                <c:pt idx="70">
                  <c:v>11.003333276427206</c:v>
                </c:pt>
                <c:pt idx="71">
                  <c:v>10.919974690999727</c:v>
                </c:pt>
              </c:numCache>
            </c:numRef>
          </c:xVal>
          <c:yVal>
            <c:numRef>
              <c:f>'Forsøk 2 - Samlet'!$DF$14:$DF$85</c:f>
              <c:numCache>
                <c:formatCode>0.0</c:formatCode>
                <c:ptCount val="72"/>
                <c:pt idx="0">
                  <c:v>-4.54</c:v>
                </c:pt>
                <c:pt idx="1">
                  <c:v>-2.7399999999999998</c:v>
                </c:pt>
                <c:pt idx="2">
                  <c:v>-1.4500000000000002</c:v>
                </c:pt>
                <c:pt idx="3">
                  <c:v>-0.25000000000000044</c:v>
                </c:pt>
                <c:pt idx="4">
                  <c:v>1.5499999999999998</c:v>
                </c:pt>
                <c:pt idx="5">
                  <c:v>2.75</c:v>
                </c:pt>
                <c:pt idx="6">
                  <c:v>4.4000000000000004</c:v>
                </c:pt>
                <c:pt idx="7">
                  <c:v>6.2000000000000011</c:v>
                </c:pt>
                <c:pt idx="8">
                  <c:v>8</c:v>
                </c:pt>
                <c:pt idx="9">
                  <c:v>9.1999999999999993</c:v>
                </c:pt>
                <c:pt idx="10">
                  <c:v>10.850000000000001</c:v>
                </c:pt>
                <c:pt idx="11">
                  <c:v>12.05</c:v>
                </c:pt>
                <c:pt idx="12">
                  <c:v>13.850000000000001</c:v>
                </c:pt>
                <c:pt idx="13">
                  <c:v>15.650000000000002</c:v>
                </c:pt>
                <c:pt idx="14">
                  <c:v>17.3</c:v>
                </c:pt>
                <c:pt idx="15">
                  <c:v>18.500000000000004</c:v>
                </c:pt>
                <c:pt idx="16">
                  <c:v>20.3</c:v>
                </c:pt>
                <c:pt idx="17">
                  <c:v>21.500000000000004</c:v>
                </c:pt>
                <c:pt idx="18">
                  <c:v>23.150000000000002</c:v>
                </c:pt>
                <c:pt idx="19">
                  <c:v>24.95</c:v>
                </c:pt>
                <c:pt idx="20">
                  <c:v>26.750000000000004</c:v>
                </c:pt>
                <c:pt idx="21">
                  <c:v>27.95</c:v>
                </c:pt>
                <c:pt idx="22">
                  <c:v>29.599999999999998</c:v>
                </c:pt>
                <c:pt idx="23">
                  <c:v>30.8</c:v>
                </c:pt>
                <c:pt idx="24">
                  <c:v>32.599999999999994</c:v>
                </c:pt>
                <c:pt idx="25">
                  <c:v>34.400000000000006</c:v>
                </c:pt>
                <c:pt idx="26">
                  <c:v>36.049999999999997</c:v>
                </c:pt>
                <c:pt idx="27">
                  <c:v>37.25</c:v>
                </c:pt>
                <c:pt idx="28">
                  <c:v>39.049999999999997</c:v>
                </c:pt>
                <c:pt idx="29">
                  <c:v>40.25</c:v>
                </c:pt>
                <c:pt idx="30">
                  <c:v>41.900000000000006</c:v>
                </c:pt>
                <c:pt idx="31">
                  <c:v>43.7</c:v>
                </c:pt>
                <c:pt idx="32">
                  <c:v>45.5</c:v>
                </c:pt>
                <c:pt idx="33">
                  <c:v>46.7</c:v>
                </c:pt>
                <c:pt idx="34">
                  <c:v>48.349999999999994</c:v>
                </c:pt>
                <c:pt idx="35">
                  <c:v>49.55</c:v>
                </c:pt>
                <c:pt idx="36">
                  <c:v>51.349999999999994</c:v>
                </c:pt>
                <c:pt idx="37">
                  <c:v>53.150000000000006</c:v>
                </c:pt>
                <c:pt idx="38">
                  <c:v>54.8</c:v>
                </c:pt>
                <c:pt idx="39">
                  <c:v>56</c:v>
                </c:pt>
                <c:pt idx="40">
                  <c:v>57.8</c:v>
                </c:pt>
                <c:pt idx="41">
                  <c:v>59</c:v>
                </c:pt>
                <c:pt idx="42">
                  <c:v>60.650000000000006</c:v>
                </c:pt>
                <c:pt idx="43">
                  <c:v>62.449999999999989</c:v>
                </c:pt>
                <c:pt idx="44">
                  <c:v>64.25</c:v>
                </c:pt>
                <c:pt idx="45">
                  <c:v>65.449999999999989</c:v>
                </c:pt>
                <c:pt idx="46">
                  <c:v>67.099999999999994</c:v>
                </c:pt>
                <c:pt idx="47">
                  <c:v>68.3</c:v>
                </c:pt>
                <c:pt idx="48">
                  <c:v>70.099999999999994</c:v>
                </c:pt>
                <c:pt idx="49">
                  <c:v>71.900000000000006</c:v>
                </c:pt>
                <c:pt idx="50">
                  <c:v>73.55</c:v>
                </c:pt>
                <c:pt idx="51">
                  <c:v>74.75</c:v>
                </c:pt>
                <c:pt idx="52">
                  <c:v>76.55</c:v>
                </c:pt>
                <c:pt idx="53">
                  <c:v>77.75</c:v>
                </c:pt>
                <c:pt idx="54">
                  <c:v>79.400000000000006</c:v>
                </c:pt>
                <c:pt idx="55">
                  <c:v>81.199999999999989</c:v>
                </c:pt>
                <c:pt idx="56">
                  <c:v>83</c:v>
                </c:pt>
                <c:pt idx="57">
                  <c:v>84.199999999999989</c:v>
                </c:pt>
                <c:pt idx="58">
                  <c:v>85.85</c:v>
                </c:pt>
                <c:pt idx="59">
                  <c:v>87.05</c:v>
                </c:pt>
                <c:pt idx="60">
                  <c:v>88.85</c:v>
                </c:pt>
                <c:pt idx="61">
                  <c:v>90.65</c:v>
                </c:pt>
                <c:pt idx="62">
                  <c:v>92.3</c:v>
                </c:pt>
                <c:pt idx="63">
                  <c:v>93.499999999999972</c:v>
                </c:pt>
                <c:pt idx="64">
                  <c:v>95.299999999999983</c:v>
                </c:pt>
                <c:pt idx="65">
                  <c:v>96.499999999999972</c:v>
                </c:pt>
                <c:pt idx="66">
                  <c:v>98.149999999999991</c:v>
                </c:pt>
                <c:pt idx="67">
                  <c:v>99.949999999999989</c:v>
                </c:pt>
                <c:pt idx="68">
                  <c:v>101.74999999999997</c:v>
                </c:pt>
                <c:pt idx="69">
                  <c:v>102.94999999999999</c:v>
                </c:pt>
                <c:pt idx="70">
                  <c:v>104.6</c:v>
                </c:pt>
                <c:pt idx="71">
                  <c:v>105.79999999999998</c:v>
                </c:pt>
              </c:numCache>
            </c:numRef>
          </c:yVal>
          <c:smooth val="0"/>
          <c:extLst>
            <c:ext xmlns:c16="http://schemas.microsoft.com/office/drawing/2014/chart" uri="{C3380CC4-5D6E-409C-BE32-E72D297353CC}">
              <c16:uniqueId val="{00000008-B60C-409A-A74F-89AC485FEEE2}"/>
            </c:ext>
          </c:extLst>
        </c:ser>
        <c:ser>
          <c:idx val="10"/>
          <c:order val="9"/>
          <c:tx>
            <c:strRef>
              <c:f>'Forsøk 2 - Samlet'!$EH$12</c:f>
              <c:strCache>
                <c:ptCount val="1"/>
                <c:pt idx="0">
                  <c:v>u2-3b</c:v>
                </c:pt>
              </c:strCache>
            </c:strRef>
          </c:tx>
          <c:spPr>
            <a:ln w="15875" cap="rnd" cmpd="dbl">
              <a:noFill/>
              <a:round/>
            </a:ln>
            <a:effectLst/>
          </c:spPr>
          <c:marker>
            <c:symbol val="none"/>
          </c:marker>
          <c:xVal>
            <c:numRef>
              <c:f>'Forsøk 2 - Samlet'!$EH$14:$EH$84</c:f>
              <c:numCache>
                <c:formatCode>0.0</c:formatCode>
                <c:ptCount val="71"/>
                <c:pt idx="0">
                  <c:v>0.43763257349426388</c:v>
                </c:pt>
                <c:pt idx="1">
                  <c:v>0.56267045163548213</c:v>
                </c:pt>
                <c:pt idx="2">
                  <c:v>0.93778408605913688</c:v>
                </c:pt>
                <c:pt idx="3">
                  <c:v>1.0211426714866156</c:v>
                </c:pt>
                <c:pt idx="4">
                  <c:v>1.500454537694619</c:v>
                </c:pt>
                <c:pt idx="5">
                  <c:v>1.6254924158358373</c:v>
                </c:pt>
                <c:pt idx="6">
                  <c:v>2.2090025138281888</c:v>
                </c:pt>
                <c:pt idx="7">
                  <c:v>1.8964078184751434</c:v>
                </c:pt>
                <c:pt idx="8">
                  <c:v>2.000606050259492</c:v>
                </c:pt>
                <c:pt idx="9">
                  <c:v>2.0422853429732313</c:v>
                </c:pt>
                <c:pt idx="10">
                  <c:v>2.417398977396886</c:v>
                </c:pt>
                <c:pt idx="11">
                  <c:v>2.3548800383262769</c:v>
                </c:pt>
                <c:pt idx="12">
                  <c:v>2.6049557946087134</c:v>
                </c:pt>
                <c:pt idx="13">
                  <c:v>3.000909075389238</c:v>
                </c:pt>
                <c:pt idx="14">
                  <c:v>2.8967108436048892</c:v>
                </c:pt>
                <c:pt idx="15">
                  <c:v>3.1051073071735864</c:v>
                </c:pt>
                <c:pt idx="16">
                  <c:v>3.417702002526632</c:v>
                </c:pt>
                <c:pt idx="17">
                  <c:v>3.7094570515228078</c:v>
                </c:pt>
                <c:pt idx="18">
                  <c:v>3.9803724541621142</c:v>
                </c:pt>
                <c:pt idx="19">
                  <c:v>4.2304482104445507</c:v>
                </c:pt>
                <c:pt idx="20">
                  <c:v>4.4596843203701173</c:v>
                </c:pt>
                <c:pt idx="21">
                  <c:v>4.3346464422288991</c:v>
                </c:pt>
                <c:pt idx="22">
                  <c:v>4.7931186620800323</c:v>
                </c:pt>
                <c:pt idx="23">
                  <c:v>4.5222032594407269</c:v>
                </c:pt>
                <c:pt idx="24">
                  <c:v>2.2506818065419285</c:v>
                </c:pt>
                <c:pt idx="25">
                  <c:v>2.5424368555381043</c:v>
                </c:pt>
                <c:pt idx="26">
                  <c:v>3.8970138687346352</c:v>
                </c:pt>
                <c:pt idx="27">
                  <c:v>4.3554860885857689</c:v>
                </c:pt>
                <c:pt idx="28">
                  <c:v>5.0640340647193387</c:v>
                </c:pt>
                <c:pt idx="29">
                  <c:v>5.2932701746449053</c:v>
                </c:pt>
                <c:pt idx="30">
                  <c:v>5.7100631017822998</c:v>
                </c:pt>
                <c:pt idx="31">
                  <c:v>5.6475441627116902</c:v>
                </c:pt>
                <c:pt idx="32">
                  <c:v>5.5641855772842117</c:v>
                </c:pt>
                <c:pt idx="33">
                  <c:v>5.6267045163548213</c:v>
                </c:pt>
                <c:pt idx="34">
                  <c:v>5.8351009799235181</c:v>
                </c:pt>
                <c:pt idx="35">
                  <c:v>6.1476956752765632</c:v>
                </c:pt>
                <c:pt idx="36">
                  <c:v>6.501969663343349</c:v>
                </c:pt>
                <c:pt idx="37">
                  <c:v>7.022960822265091</c:v>
                </c:pt>
                <c:pt idx="38">
                  <c:v>7.4814330421162252</c:v>
                </c:pt>
                <c:pt idx="39">
                  <c:v>7.7315087983986617</c:v>
                </c:pt>
                <c:pt idx="40">
                  <c:v>7.7523484447555315</c:v>
                </c:pt>
                <c:pt idx="41">
                  <c:v>8.7734911162421465</c:v>
                </c:pt>
                <c:pt idx="42">
                  <c:v>9.1486047506658021</c:v>
                </c:pt>
                <c:pt idx="43">
                  <c:v>9.3570012142344989</c:v>
                </c:pt>
                <c:pt idx="44">
                  <c:v>6.3769317852021308</c:v>
                </c:pt>
                <c:pt idx="45">
                  <c:v>5.4599873454998633</c:v>
                </c:pt>
                <c:pt idx="46">
                  <c:v>6.3144128461315212</c:v>
                </c:pt>
                <c:pt idx="47">
                  <c:v>7.2730365785475275</c:v>
                </c:pt>
                <c:pt idx="48">
                  <c:v>7.7523484447555315</c:v>
                </c:pt>
                <c:pt idx="49">
                  <c:v>8.1483017255360561</c:v>
                </c:pt>
                <c:pt idx="50">
                  <c:v>8.6276135917440584</c:v>
                </c:pt>
                <c:pt idx="51">
                  <c:v>8.7318118235284068</c:v>
                </c:pt>
                <c:pt idx="52">
                  <c:v>8.5650946526734497</c:v>
                </c:pt>
                <c:pt idx="53">
                  <c:v>8.502575713602841</c:v>
                </c:pt>
                <c:pt idx="54">
                  <c:v>8.7109721771715378</c:v>
                </c:pt>
                <c:pt idx="55">
                  <c:v>8.9402082870971036</c:v>
                </c:pt>
                <c:pt idx="56">
                  <c:v>9.3986805069482386</c:v>
                </c:pt>
                <c:pt idx="57">
                  <c:v>9.6695959095875441</c:v>
                </c:pt>
                <c:pt idx="58">
                  <c:v>10.107228483081808</c:v>
                </c:pt>
                <c:pt idx="59">
                  <c:v>10.398983532077985</c:v>
                </c:pt>
                <c:pt idx="60">
                  <c:v>10.774097166501639</c:v>
                </c:pt>
                <c:pt idx="61">
                  <c:v>11.524324435348948</c:v>
                </c:pt>
                <c:pt idx="62">
                  <c:v>12.253712057839389</c:v>
                </c:pt>
                <c:pt idx="63">
                  <c:v>16.004848402075936</c:v>
                </c:pt>
                <c:pt idx="64">
                  <c:v>15.650574414009149</c:v>
                </c:pt>
                <c:pt idx="65">
                  <c:v>10.00303025129746</c:v>
                </c:pt>
                <c:pt idx="66">
                  <c:v>9.6279166168738044</c:v>
                </c:pt>
                <c:pt idx="67">
                  <c:v>10.211426714866157</c:v>
                </c:pt>
                <c:pt idx="68">
                  <c:v>10.815776459215378</c:v>
                </c:pt>
                <c:pt idx="69">
                  <c:v>10.982493630070335</c:v>
                </c:pt>
                <c:pt idx="70">
                  <c:v>11.128371154568423</c:v>
                </c:pt>
              </c:numCache>
            </c:numRef>
          </c:xVal>
          <c:yVal>
            <c:numRef>
              <c:f>'Forsøk 2 - Samlet'!$EK$14:$EK$84</c:f>
              <c:numCache>
                <c:formatCode>0.0</c:formatCode>
                <c:ptCount val="71"/>
                <c:pt idx="0">
                  <c:v>-3.9210190000000003</c:v>
                </c:pt>
                <c:pt idx="1">
                  <c:v>-2.7205599999999999</c:v>
                </c:pt>
                <c:pt idx="2">
                  <c:v>-0.92056000000000004</c:v>
                </c:pt>
                <c:pt idx="3">
                  <c:v>0.27852000000000032</c:v>
                </c:pt>
                <c:pt idx="4">
                  <c:v>1.9257400000000002</c:v>
                </c:pt>
                <c:pt idx="5">
                  <c:v>3.7275900000000002</c:v>
                </c:pt>
                <c:pt idx="6">
                  <c:v>5.5275999999999996</c:v>
                </c:pt>
                <c:pt idx="7">
                  <c:v>6.7271000000000001</c:v>
                </c:pt>
                <c:pt idx="8">
                  <c:v>8.3775999999999975</c:v>
                </c:pt>
                <c:pt idx="9">
                  <c:v>9.5775999999999986</c:v>
                </c:pt>
                <c:pt idx="10">
                  <c:v>11.377099999999999</c:v>
                </c:pt>
                <c:pt idx="11">
                  <c:v>13.177599999999998</c:v>
                </c:pt>
                <c:pt idx="12">
                  <c:v>14.827099999999998</c:v>
                </c:pt>
                <c:pt idx="13">
                  <c:v>16.025700000000001</c:v>
                </c:pt>
                <c:pt idx="14">
                  <c:v>17.8262</c:v>
                </c:pt>
                <c:pt idx="15">
                  <c:v>19.027099999999997</c:v>
                </c:pt>
                <c:pt idx="16">
                  <c:v>20.677599999999998</c:v>
                </c:pt>
                <c:pt idx="17">
                  <c:v>22.4771</c:v>
                </c:pt>
                <c:pt idx="18">
                  <c:v>24.2776</c:v>
                </c:pt>
                <c:pt idx="19">
                  <c:v>25.476699999999997</c:v>
                </c:pt>
                <c:pt idx="20">
                  <c:v>27.125300000000003</c:v>
                </c:pt>
                <c:pt idx="21">
                  <c:v>28.325300000000002</c:v>
                </c:pt>
                <c:pt idx="22">
                  <c:v>30.127600000000005</c:v>
                </c:pt>
                <c:pt idx="23">
                  <c:v>31.9267</c:v>
                </c:pt>
                <c:pt idx="24">
                  <c:v>33.578100000000006</c:v>
                </c:pt>
                <c:pt idx="25">
                  <c:v>34.775300000000001</c:v>
                </c:pt>
                <c:pt idx="26">
                  <c:v>36.57480000000001</c:v>
                </c:pt>
                <c:pt idx="27">
                  <c:v>37.775300000000001</c:v>
                </c:pt>
                <c:pt idx="28">
                  <c:v>39.426199999999994</c:v>
                </c:pt>
                <c:pt idx="29">
                  <c:v>41.225700000000003</c:v>
                </c:pt>
                <c:pt idx="30">
                  <c:v>43.025700000000001</c:v>
                </c:pt>
                <c:pt idx="31">
                  <c:v>44.227100000000007</c:v>
                </c:pt>
                <c:pt idx="32">
                  <c:v>45.877099999999999</c:v>
                </c:pt>
                <c:pt idx="33">
                  <c:v>47.076700000000002</c:v>
                </c:pt>
                <c:pt idx="34">
                  <c:v>48.874800000000008</c:v>
                </c:pt>
                <c:pt idx="35">
                  <c:v>50.675700000000006</c:v>
                </c:pt>
                <c:pt idx="36">
                  <c:v>52.325700000000012</c:v>
                </c:pt>
                <c:pt idx="37">
                  <c:v>53.525700000000001</c:v>
                </c:pt>
                <c:pt idx="38">
                  <c:v>55.327100000000002</c:v>
                </c:pt>
                <c:pt idx="39">
                  <c:v>56.527100000000004</c:v>
                </c:pt>
                <c:pt idx="40">
                  <c:v>58.17710000000001</c:v>
                </c:pt>
                <c:pt idx="41">
                  <c:v>59.977100000000007</c:v>
                </c:pt>
                <c:pt idx="42">
                  <c:v>61.775300000000001</c:v>
                </c:pt>
                <c:pt idx="43">
                  <c:v>62.977100000000007</c:v>
                </c:pt>
                <c:pt idx="44">
                  <c:v>64.627099999999999</c:v>
                </c:pt>
                <c:pt idx="45">
                  <c:v>65.825699999999998</c:v>
                </c:pt>
                <c:pt idx="46">
                  <c:v>67.6267</c:v>
                </c:pt>
                <c:pt idx="47">
                  <c:v>69.426200000000009</c:v>
                </c:pt>
                <c:pt idx="48">
                  <c:v>71.075299999999999</c:v>
                </c:pt>
                <c:pt idx="49">
                  <c:v>72.275300000000001</c:v>
                </c:pt>
                <c:pt idx="50">
                  <c:v>74.075299999999999</c:v>
                </c:pt>
                <c:pt idx="51">
                  <c:v>75.275300000000001</c:v>
                </c:pt>
                <c:pt idx="52">
                  <c:v>76.924800000000005</c:v>
                </c:pt>
                <c:pt idx="53">
                  <c:v>78.724800000000002</c:v>
                </c:pt>
                <c:pt idx="54">
                  <c:v>80.524799999999999</c:v>
                </c:pt>
                <c:pt idx="55">
                  <c:v>81.724800000000002</c:v>
                </c:pt>
                <c:pt idx="56">
                  <c:v>83.376199999999997</c:v>
                </c:pt>
                <c:pt idx="57">
                  <c:v>84.579000000000008</c:v>
                </c:pt>
                <c:pt idx="58">
                  <c:v>86.3767</c:v>
                </c:pt>
                <c:pt idx="59">
                  <c:v>88.174400000000006</c:v>
                </c:pt>
                <c:pt idx="60">
                  <c:v>89.824399999999997</c:v>
                </c:pt>
                <c:pt idx="61">
                  <c:v>91.025300000000001</c:v>
                </c:pt>
                <c:pt idx="62">
                  <c:v>92.825299999999999</c:v>
                </c:pt>
                <c:pt idx="63">
                  <c:v>94.0244</c:v>
                </c:pt>
                <c:pt idx="64">
                  <c:v>95.674999999999997</c:v>
                </c:pt>
                <c:pt idx="65">
                  <c:v>97.474999999999994</c:v>
                </c:pt>
                <c:pt idx="66">
                  <c:v>99.277000000000001</c:v>
                </c:pt>
                <c:pt idx="67">
                  <c:v>100.474</c:v>
                </c:pt>
                <c:pt idx="68">
                  <c:v>102.12400000000001</c:v>
                </c:pt>
                <c:pt idx="69">
                  <c:v>103.32600000000001</c:v>
                </c:pt>
                <c:pt idx="70">
                  <c:v>105.12400000000001</c:v>
                </c:pt>
              </c:numCache>
            </c:numRef>
          </c:yVal>
          <c:smooth val="0"/>
          <c:extLst>
            <c:ext xmlns:c16="http://schemas.microsoft.com/office/drawing/2014/chart" uri="{C3380CC4-5D6E-409C-BE32-E72D297353CC}">
              <c16:uniqueId val="{00000009-B60C-409A-A74F-89AC485FEEE2}"/>
            </c:ext>
          </c:extLst>
        </c:ser>
        <c:ser>
          <c:idx val="11"/>
          <c:order val="10"/>
          <c:tx>
            <c:strRef>
              <c:f>'Forsøk 2 - Samlet'!$GL$12</c:f>
              <c:strCache>
                <c:ptCount val="1"/>
                <c:pt idx="0">
                  <c:v>u2-2c</c:v>
                </c:pt>
              </c:strCache>
            </c:strRef>
          </c:tx>
          <c:spPr>
            <a:ln w="15875" cap="rnd" cmpd="dbl">
              <a:solidFill>
                <a:schemeClr val="accent6"/>
              </a:solidFill>
              <a:round/>
            </a:ln>
            <a:effectLst/>
          </c:spPr>
          <c:marker>
            <c:symbol val="circle"/>
            <c:size val="2"/>
            <c:spPr>
              <a:solidFill>
                <a:srgbClr val="00FF00"/>
              </a:solidFill>
              <a:ln w="6350">
                <a:solidFill>
                  <a:schemeClr val="accent6"/>
                </a:solidFill>
              </a:ln>
              <a:effectLst/>
            </c:spPr>
          </c:marker>
          <c:xVal>
            <c:numRef>
              <c:f>'Forsøk 2 - Samlet'!$GL$14:$GL$84</c:f>
              <c:numCache>
                <c:formatCode>0.0</c:formatCode>
                <c:ptCount val="71"/>
                <c:pt idx="0">
                  <c:v>0.27091540263930619</c:v>
                </c:pt>
                <c:pt idx="1">
                  <c:v>1.8755681721182738</c:v>
                </c:pt>
                <c:pt idx="2">
                  <c:v>0.72938762249043976</c:v>
                </c:pt>
                <c:pt idx="3">
                  <c:v>0.85442550063165801</c:v>
                </c:pt>
                <c:pt idx="4">
                  <c:v>1.4796148913377491</c:v>
                </c:pt>
                <c:pt idx="5">
                  <c:v>1.6254924158358373</c:v>
                </c:pt>
                <c:pt idx="6">
                  <c:v>1.3545770131965309</c:v>
                </c:pt>
                <c:pt idx="7">
                  <c:v>1.4796148913377491</c:v>
                </c:pt>
                <c:pt idx="8">
                  <c:v>1.4379355986240099</c:v>
                </c:pt>
                <c:pt idx="9">
                  <c:v>1.3545770131965309</c:v>
                </c:pt>
                <c:pt idx="10">
                  <c:v>1.0836616105572248</c:v>
                </c:pt>
                <c:pt idx="11">
                  <c:v>1.1878598423415734</c:v>
                </c:pt>
                <c:pt idx="12">
                  <c:v>1.2295391350553126</c:v>
                </c:pt>
                <c:pt idx="13">
                  <c:v>1.2712184277690521</c:v>
                </c:pt>
                <c:pt idx="14">
                  <c:v>1.3962563059102704</c:v>
                </c:pt>
                <c:pt idx="15">
                  <c:v>1.4587752449808795</c:v>
                </c:pt>
                <c:pt idx="16">
                  <c:v>1.4796148913377491</c:v>
                </c:pt>
                <c:pt idx="17">
                  <c:v>2.0214456966163614</c:v>
                </c:pt>
                <c:pt idx="18">
                  <c:v>2.6049557946087134</c:v>
                </c:pt>
                <c:pt idx="19">
                  <c:v>2.8550315508911499</c:v>
                </c:pt>
                <c:pt idx="20">
                  <c:v>3.4802209415972412</c:v>
                </c:pt>
                <c:pt idx="21">
                  <c:v>3.9386931614483749</c:v>
                </c:pt>
                <c:pt idx="22">
                  <c:v>4.1470896250170721</c:v>
                </c:pt>
                <c:pt idx="23">
                  <c:v>4.1679292713739411</c:v>
                </c:pt>
                <c:pt idx="24">
                  <c:v>4.0428913932327228</c:v>
                </c:pt>
                <c:pt idx="25">
                  <c:v>3.0217487217461074</c:v>
                </c:pt>
                <c:pt idx="26">
                  <c:v>4.6055618448682054</c:v>
                </c:pt>
                <c:pt idx="27">
                  <c:v>4.2721275031582904</c:v>
                </c:pt>
                <c:pt idx="28">
                  <c:v>4.0845706859464626</c:v>
                </c:pt>
                <c:pt idx="29">
                  <c:v>4.3138067958720292</c:v>
                </c:pt>
                <c:pt idx="30">
                  <c:v>4.6055618448682054</c:v>
                </c:pt>
                <c:pt idx="31">
                  <c:v>4.7097600766525538</c:v>
                </c:pt>
                <c:pt idx="32">
                  <c:v>4.8556376011506419</c:v>
                </c:pt>
                <c:pt idx="33">
                  <c:v>5.2724305282880364</c:v>
                </c:pt>
                <c:pt idx="34">
                  <c:v>5.1682322965036871</c:v>
                </c:pt>
                <c:pt idx="35">
                  <c:v>5.3557891137155149</c:v>
                </c:pt>
                <c:pt idx="36">
                  <c:v>5.3141098210017752</c:v>
                </c:pt>
                <c:pt idx="37">
                  <c:v>5.5641855772842117</c:v>
                </c:pt>
                <c:pt idx="38">
                  <c:v>5.9184595653509966</c:v>
                </c:pt>
                <c:pt idx="39">
                  <c:v>6.189374967990303</c:v>
                </c:pt>
                <c:pt idx="40">
                  <c:v>6.501969663343349</c:v>
                </c:pt>
                <c:pt idx="41">
                  <c:v>6.6270075414845673</c:v>
                </c:pt>
                <c:pt idx="42">
                  <c:v>7.523112334829964</c:v>
                </c:pt>
                <c:pt idx="43">
                  <c:v>8.2733396036772735</c:v>
                </c:pt>
                <c:pt idx="44">
                  <c:v>9.4611994460188473</c:v>
                </c:pt>
                <c:pt idx="45">
                  <c:v>7.1688383467631791</c:v>
                </c:pt>
                <c:pt idx="46">
                  <c:v>6.3560921388452609</c:v>
                </c:pt>
                <c:pt idx="47">
                  <c:v>6.2518939070609125</c:v>
                </c:pt>
                <c:pt idx="48">
                  <c:v>6.7103661269120458</c:v>
                </c:pt>
                <c:pt idx="49">
                  <c:v>6.9187625904807426</c:v>
                </c:pt>
                <c:pt idx="50">
                  <c:v>7.189677993120049</c:v>
                </c:pt>
                <c:pt idx="51">
                  <c:v>7.4605933957593553</c:v>
                </c:pt>
                <c:pt idx="52">
                  <c:v>7.689829505684922</c:v>
                </c:pt>
                <c:pt idx="53">
                  <c:v>7.7731880911124005</c:v>
                </c:pt>
                <c:pt idx="54">
                  <c:v>8.0857827864654457</c:v>
                </c:pt>
                <c:pt idx="55">
                  <c:v>8.1691413718929251</c:v>
                </c:pt>
                <c:pt idx="56">
                  <c:v>8.2941792500341442</c:v>
                </c:pt>
                <c:pt idx="57">
                  <c:v>8.4608964208891013</c:v>
                </c:pt>
                <c:pt idx="58">
                  <c:v>8.8151704089558862</c:v>
                </c:pt>
                <c:pt idx="59">
                  <c:v>8.8776893480264949</c:v>
                </c:pt>
                <c:pt idx="60">
                  <c:v>9.3153219215207592</c:v>
                </c:pt>
                <c:pt idx="61">
                  <c:v>9.5862373241600647</c:v>
                </c:pt>
                <c:pt idx="62">
                  <c:v>10.419823178434854</c:v>
                </c:pt>
                <c:pt idx="63">
                  <c:v>11.086691861854684</c:v>
                </c:pt>
                <c:pt idx="64">
                  <c:v>12.774703216761131</c:v>
                </c:pt>
                <c:pt idx="65">
                  <c:v>17.151028951703768</c:v>
                </c:pt>
                <c:pt idx="66">
                  <c:v>10.065549190368069</c:v>
                </c:pt>
                <c:pt idx="67">
                  <c:v>9.7529544950150235</c:v>
                </c:pt>
                <c:pt idx="68">
                  <c:v>9.9405113122268496</c:v>
                </c:pt>
                <c:pt idx="69">
                  <c:v>10.253106007579897</c:v>
                </c:pt>
                <c:pt idx="70">
                  <c:v>10.419823178434854</c:v>
                </c:pt>
              </c:numCache>
            </c:numRef>
          </c:xVal>
          <c:yVal>
            <c:numRef>
              <c:f>'Forsøk 2 - Samlet'!$GO$14:$GO$84</c:f>
              <c:numCache>
                <c:formatCode>0.0</c:formatCode>
                <c:ptCount val="71"/>
                <c:pt idx="0">
                  <c:v>-5.839537</c:v>
                </c:pt>
                <c:pt idx="1">
                  <c:v>-4.7691699999999999</c:v>
                </c:pt>
                <c:pt idx="2">
                  <c:v>-2.9696299999999995</c:v>
                </c:pt>
                <c:pt idx="3">
                  <c:v>-1.7673100000000002</c:v>
                </c:pt>
                <c:pt idx="4">
                  <c:v>-0.11869999999999958</c:v>
                </c:pt>
                <c:pt idx="5">
                  <c:v>1.6812999999999994</c:v>
                </c:pt>
                <c:pt idx="6">
                  <c:v>3.4808299999999992</c:v>
                </c:pt>
                <c:pt idx="7">
                  <c:v>4.6813000000000002</c:v>
                </c:pt>
                <c:pt idx="8">
                  <c:v>6.3312999999999988</c:v>
                </c:pt>
                <c:pt idx="9">
                  <c:v>7.5312999999999999</c:v>
                </c:pt>
                <c:pt idx="10">
                  <c:v>9.3312999999999988</c:v>
                </c:pt>
                <c:pt idx="11">
                  <c:v>11.130800000000001</c:v>
                </c:pt>
                <c:pt idx="12">
                  <c:v>12.780799999999999</c:v>
                </c:pt>
                <c:pt idx="13">
                  <c:v>13.985899999999997</c:v>
                </c:pt>
                <c:pt idx="14">
                  <c:v>15.780799999999999</c:v>
                </c:pt>
                <c:pt idx="15">
                  <c:v>16.980799999999999</c:v>
                </c:pt>
                <c:pt idx="16">
                  <c:v>18.630800000000001</c:v>
                </c:pt>
                <c:pt idx="17">
                  <c:v>20.430800000000001</c:v>
                </c:pt>
                <c:pt idx="18">
                  <c:v>22.230399999999999</c:v>
                </c:pt>
                <c:pt idx="19">
                  <c:v>23.430800000000001</c:v>
                </c:pt>
                <c:pt idx="20">
                  <c:v>25.080800000000004</c:v>
                </c:pt>
                <c:pt idx="21">
                  <c:v>26.280800000000003</c:v>
                </c:pt>
                <c:pt idx="22">
                  <c:v>28.0808</c:v>
                </c:pt>
                <c:pt idx="23">
                  <c:v>29.880800000000004</c:v>
                </c:pt>
                <c:pt idx="24">
                  <c:v>31.530800000000003</c:v>
                </c:pt>
                <c:pt idx="25">
                  <c:v>32.730400000000003</c:v>
                </c:pt>
                <c:pt idx="26">
                  <c:v>34.5304</c:v>
                </c:pt>
                <c:pt idx="27">
                  <c:v>35.730400000000003</c:v>
                </c:pt>
                <c:pt idx="28">
                  <c:v>37.380800000000008</c:v>
                </c:pt>
                <c:pt idx="29">
                  <c:v>39.180800000000005</c:v>
                </c:pt>
                <c:pt idx="30">
                  <c:v>40.980400000000003</c:v>
                </c:pt>
                <c:pt idx="31">
                  <c:v>42.180400000000006</c:v>
                </c:pt>
                <c:pt idx="32">
                  <c:v>43.830399999999997</c:v>
                </c:pt>
                <c:pt idx="33">
                  <c:v>45.030799999999999</c:v>
                </c:pt>
                <c:pt idx="34">
                  <c:v>46.830399999999997</c:v>
                </c:pt>
                <c:pt idx="35">
                  <c:v>48.630399999999995</c:v>
                </c:pt>
                <c:pt idx="36">
                  <c:v>50.281300000000002</c:v>
                </c:pt>
                <c:pt idx="37">
                  <c:v>51.48129999999999</c:v>
                </c:pt>
                <c:pt idx="38">
                  <c:v>53.279899999999998</c:v>
                </c:pt>
                <c:pt idx="39">
                  <c:v>54.479900000000001</c:v>
                </c:pt>
                <c:pt idx="40">
                  <c:v>56.130399999999995</c:v>
                </c:pt>
                <c:pt idx="41">
                  <c:v>57.929899999999989</c:v>
                </c:pt>
                <c:pt idx="42">
                  <c:v>59.730399999999989</c:v>
                </c:pt>
                <c:pt idx="43">
                  <c:v>60.929899999999989</c:v>
                </c:pt>
                <c:pt idx="44">
                  <c:v>62.579899999999995</c:v>
                </c:pt>
                <c:pt idx="45">
                  <c:v>63.780399999999986</c:v>
                </c:pt>
                <c:pt idx="46">
                  <c:v>65.580399999999997</c:v>
                </c:pt>
                <c:pt idx="47">
                  <c:v>67.379899999999992</c:v>
                </c:pt>
                <c:pt idx="48">
                  <c:v>69.030399999999986</c:v>
                </c:pt>
                <c:pt idx="49">
                  <c:v>70.230399999999989</c:v>
                </c:pt>
                <c:pt idx="50">
                  <c:v>72.029899999999998</c:v>
                </c:pt>
                <c:pt idx="51">
                  <c:v>73.230399999999989</c:v>
                </c:pt>
                <c:pt idx="52">
                  <c:v>74.880399999999995</c:v>
                </c:pt>
                <c:pt idx="53">
                  <c:v>76.679899999999989</c:v>
                </c:pt>
                <c:pt idx="54">
                  <c:v>78.479899999999986</c:v>
                </c:pt>
                <c:pt idx="55">
                  <c:v>79.679399999999987</c:v>
                </c:pt>
                <c:pt idx="56">
                  <c:v>81.329399999999993</c:v>
                </c:pt>
                <c:pt idx="57">
                  <c:v>82.529899999999998</c:v>
                </c:pt>
                <c:pt idx="58">
                  <c:v>84.329399999999993</c:v>
                </c:pt>
                <c:pt idx="59">
                  <c:v>86.12939999999999</c:v>
                </c:pt>
                <c:pt idx="60">
                  <c:v>87.779899999999998</c:v>
                </c:pt>
                <c:pt idx="61">
                  <c:v>88.979899999999986</c:v>
                </c:pt>
                <c:pt idx="62">
                  <c:v>90.779899999999998</c:v>
                </c:pt>
                <c:pt idx="63">
                  <c:v>91.979399999999998</c:v>
                </c:pt>
                <c:pt idx="64">
                  <c:v>93.62939999999999</c:v>
                </c:pt>
                <c:pt idx="65">
                  <c:v>95.43</c:v>
                </c:pt>
                <c:pt idx="66">
                  <c:v>97.23</c:v>
                </c:pt>
                <c:pt idx="67">
                  <c:v>98.429000000000002</c:v>
                </c:pt>
                <c:pt idx="68">
                  <c:v>100.08</c:v>
                </c:pt>
                <c:pt idx="69">
                  <c:v>101.28</c:v>
                </c:pt>
                <c:pt idx="70">
                  <c:v>103.07900000000001</c:v>
                </c:pt>
              </c:numCache>
            </c:numRef>
          </c:yVal>
          <c:smooth val="0"/>
          <c:extLst>
            <c:ext xmlns:c16="http://schemas.microsoft.com/office/drawing/2014/chart" uri="{C3380CC4-5D6E-409C-BE32-E72D297353CC}">
              <c16:uniqueId val="{0000000A-B60C-409A-A74F-89AC485FEEE2}"/>
            </c:ext>
          </c:extLst>
        </c:ser>
        <c:ser>
          <c:idx val="12"/>
          <c:order val="11"/>
          <c:tx>
            <c:strRef>
              <c:f>'Forsøk 2 - Samlet'!$FJ$12</c:f>
              <c:strCache>
                <c:ptCount val="1"/>
                <c:pt idx="0">
                  <c:v>u2-3c</c:v>
                </c:pt>
              </c:strCache>
            </c:strRef>
          </c:tx>
          <c:spPr>
            <a:ln w="15875" cap="rnd" cmpd="dbl">
              <a:noFill/>
              <a:round/>
            </a:ln>
            <a:effectLst/>
          </c:spPr>
          <c:marker>
            <c:symbol val="none"/>
          </c:marker>
          <c:xVal>
            <c:numRef>
              <c:f>'Forsøk 2 - Samlet'!$FJ$14:$FJ$85</c:f>
              <c:numCache>
                <c:formatCode>0.0</c:formatCode>
                <c:ptCount val="72"/>
                <c:pt idx="0">
                  <c:v>1.8547285257614039</c:v>
                </c:pt>
                <c:pt idx="1">
                  <c:v>0.52099115892174264</c:v>
                </c:pt>
                <c:pt idx="2">
                  <c:v>0.31259469535304563</c:v>
                </c:pt>
                <c:pt idx="3">
                  <c:v>0.81274620791791863</c:v>
                </c:pt>
                <c:pt idx="4">
                  <c:v>1.0836616105572248</c:v>
                </c:pt>
                <c:pt idx="5">
                  <c:v>1.2295391350553126</c:v>
                </c:pt>
                <c:pt idx="6">
                  <c:v>1.3754166595534008</c:v>
                </c:pt>
                <c:pt idx="7">
                  <c:v>1.3754166595534008</c:v>
                </c:pt>
                <c:pt idx="8">
                  <c:v>1.7296906476201857</c:v>
                </c:pt>
                <c:pt idx="9">
                  <c:v>1.500454537694619</c:v>
                </c:pt>
                <c:pt idx="10">
                  <c:v>1.8547285257614039</c:v>
                </c:pt>
                <c:pt idx="11">
                  <c:v>1.8547285257614039</c:v>
                </c:pt>
                <c:pt idx="12">
                  <c:v>1.9797664039026222</c:v>
                </c:pt>
                <c:pt idx="13">
                  <c:v>2.1881628674713194</c:v>
                </c:pt>
                <c:pt idx="14">
                  <c:v>2.5424368555381043</c:v>
                </c:pt>
                <c:pt idx="15">
                  <c:v>2.5841161482518435</c:v>
                </c:pt>
                <c:pt idx="16">
                  <c:v>3.0217487217461074</c:v>
                </c:pt>
                <c:pt idx="17">
                  <c:v>3.2301451853148047</c:v>
                </c:pt>
                <c:pt idx="18">
                  <c:v>3.5844191733815896</c:v>
                </c:pt>
                <c:pt idx="19">
                  <c:v>3.917853515091505</c:v>
                </c:pt>
                <c:pt idx="20">
                  <c:v>4.3971653812995086</c:v>
                </c:pt>
                <c:pt idx="21">
                  <c:v>4.3346464422288991</c:v>
                </c:pt>
                <c:pt idx="22">
                  <c:v>4.5638825521544657</c:v>
                </c:pt>
                <c:pt idx="23">
                  <c:v>4.4388446740132474</c:v>
                </c:pt>
                <c:pt idx="24">
                  <c:v>0.2500757562824365</c:v>
                </c:pt>
                <c:pt idx="25">
                  <c:v>4.4596843203701173</c:v>
                </c:pt>
                <c:pt idx="26">
                  <c:v>3.4385416488835019</c:v>
                </c:pt>
                <c:pt idx="27">
                  <c:v>4.3138067958720292</c:v>
                </c:pt>
                <c:pt idx="28">
                  <c:v>5.189071942860557</c:v>
                </c:pt>
                <c:pt idx="29">
                  <c:v>5.2099115892174268</c:v>
                </c:pt>
                <c:pt idx="30">
                  <c:v>5.3974684064292537</c:v>
                </c:pt>
                <c:pt idx="31">
                  <c:v>5.7100631017822998</c:v>
                </c:pt>
                <c:pt idx="32">
                  <c:v>5.6267045163548213</c:v>
                </c:pt>
                <c:pt idx="33">
                  <c:v>5.7100631017822998</c:v>
                </c:pt>
                <c:pt idx="34">
                  <c:v>5.7517423944960395</c:v>
                </c:pt>
                <c:pt idx="35">
                  <c:v>5.9392992117078665</c:v>
                </c:pt>
                <c:pt idx="36">
                  <c:v>6.2102146143471728</c:v>
                </c:pt>
                <c:pt idx="37">
                  <c:v>6.5853282487708276</c:v>
                </c:pt>
                <c:pt idx="38">
                  <c:v>6.9604418831944823</c:v>
                </c:pt>
                <c:pt idx="39">
                  <c:v>7.3772348103318768</c:v>
                </c:pt>
                <c:pt idx="40">
                  <c:v>7.5856312739005736</c:v>
                </c:pt>
                <c:pt idx="41">
                  <c:v>8.0857827864654457</c:v>
                </c:pt>
                <c:pt idx="42">
                  <c:v>8.1691413718929251</c:v>
                </c:pt>
                <c:pt idx="43">
                  <c:v>12.191193118768778</c:v>
                </c:pt>
                <c:pt idx="44">
                  <c:v>4.3971653812995086</c:v>
                </c:pt>
                <c:pt idx="45">
                  <c:v>5.8767802726372578</c:v>
                </c:pt>
                <c:pt idx="46">
                  <c:v>6.5853282487708276</c:v>
                </c:pt>
                <c:pt idx="47">
                  <c:v>7.189677993120049</c:v>
                </c:pt>
                <c:pt idx="48">
                  <c:v>8.0441034937517077</c:v>
                </c:pt>
                <c:pt idx="49">
                  <c:v>8.2316603109635338</c:v>
                </c:pt>
                <c:pt idx="50">
                  <c:v>8.4400567745322306</c:v>
                </c:pt>
                <c:pt idx="51">
                  <c:v>8.7318118235284068</c:v>
                </c:pt>
                <c:pt idx="52">
                  <c:v>8.4608964208891013</c:v>
                </c:pt>
                <c:pt idx="53">
                  <c:v>8.3566981891047529</c:v>
                </c:pt>
                <c:pt idx="54">
                  <c:v>8.6067739453871894</c:v>
                </c:pt>
                <c:pt idx="55">
                  <c:v>8.9610479334539743</c:v>
                </c:pt>
                <c:pt idx="56">
                  <c:v>9.3570012142344989</c:v>
                </c:pt>
                <c:pt idx="57">
                  <c:v>9.7737941413718925</c:v>
                </c:pt>
                <c:pt idx="58">
                  <c:v>9.9196716658699806</c:v>
                </c:pt>
                <c:pt idx="59">
                  <c:v>9.8363130804425012</c:v>
                </c:pt>
                <c:pt idx="60">
                  <c:v>10.503181763862333</c:v>
                </c:pt>
                <c:pt idx="61">
                  <c:v>11.732720898917645</c:v>
                </c:pt>
                <c:pt idx="62">
                  <c:v>11.29508832542338</c:v>
                </c:pt>
                <c:pt idx="63">
                  <c:v>16.463320621927068</c:v>
                </c:pt>
                <c:pt idx="64">
                  <c:v>21.964987260140671</c:v>
                </c:pt>
                <c:pt idx="65">
                  <c:v>8.5650946526734497</c:v>
                </c:pt>
                <c:pt idx="66">
                  <c:v>8.9193686407402346</c:v>
                </c:pt>
                <c:pt idx="67">
                  <c:v>9.7737941413718925</c:v>
                </c:pt>
                <c:pt idx="68">
                  <c:v>10.75325752014477</c:v>
                </c:pt>
                <c:pt idx="69">
                  <c:v>11.045012569140944</c:v>
                </c:pt>
                <c:pt idx="70">
                  <c:v>10.544861056576073</c:v>
                </c:pt>
                <c:pt idx="71">
                  <c:v>10.919974690999727</c:v>
                </c:pt>
              </c:numCache>
            </c:numRef>
          </c:xVal>
          <c:yVal>
            <c:numRef>
              <c:f>'Forsøk 2 - Samlet'!$FM$14:$FM$85</c:f>
              <c:numCache>
                <c:formatCode>0.0</c:formatCode>
                <c:ptCount val="72"/>
                <c:pt idx="0">
                  <c:v>-4.77102</c:v>
                </c:pt>
                <c:pt idx="1">
                  <c:v>-3.5705599999999995</c:v>
                </c:pt>
                <c:pt idx="2">
                  <c:v>-1.9210200000000004</c:v>
                </c:pt>
                <c:pt idx="3">
                  <c:v>-0.12148000000000003</c:v>
                </c:pt>
                <c:pt idx="4">
                  <c:v>1.6785199999999998</c:v>
                </c:pt>
                <c:pt idx="5">
                  <c:v>2.8775900000000005</c:v>
                </c:pt>
                <c:pt idx="6">
                  <c:v>4.5271000000000008</c:v>
                </c:pt>
                <c:pt idx="7">
                  <c:v>5.7276000000000007</c:v>
                </c:pt>
                <c:pt idx="8">
                  <c:v>7.5271000000000008</c:v>
                </c:pt>
                <c:pt idx="9">
                  <c:v>9.3270999999999997</c:v>
                </c:pt>
                <c:pt idx="10">
                  <c:v>10.9771</c:v>
                </c:pt>
                <c:pt idx="11">
                  <c:v>12.177099999999999</c:v>
                </c:pt>
                <c:pt idx="12">
                  <c:v>13.9771</c:v>
                </c:pt>
                <c:pt idx="13">
                  <c:v>15.176200000000001</c:v>
                </c:pt>
                <c:pt idx="14">
                  <c:v>16.8276</c:v>
                </c:pt>
                <c:pt idx="15">
                  <c:v>18.627600000000001</c:v>
                </c:pt>
                <c:pt idx="16">
                  <c:v>20.426699999999997</c:v>
                </c:pt>
                <c:pt idx="17">
                  <c:v>21.627099999999999</c:v>
                </c:pt>
                <c:pt idx="18">
                  <c:v>23.2776</c:v>
                </c:pt>
                <c:pt idx="19">
                  <c:v>24.479900000000001</c:v>
                </c:pt>
                <c:pt idx="20">
                  <c:v>26.275300000000001</c:v>
                </c:pt>
                <c:pt idx="21">
                  <c:v>28.076699999999992</c:v>
                </c:pt>
                <c:pt idx="22">
                  <c:v>29.726699999999997</c:v>
                </c:pt>
                <c:pt idx="23">
                  <c:v>30.928099999999997</c:v>
                </c:pt>
                <c:pt idx="24">
                  <c:v>32.726199999999992</c:v>
                </c:pt>
                <c:pt idx="25">
                  <c:v>33.926699999999997</c:v>
                </c:pt>
                <c:pt idx="26">
                  <c:v>35.5762</c:v>
                </c:pt>
                <c:pt idx="27">
                  <c:v>37.375299999999996</c:v>
                </c:pt>
                <c:pt idx="28">
                  <c:v>39.175299999999993</c:v>
                </c:pt>
                <c:pt idx="29">
                  <c:v>40.376199999999997</c:v>
                </c:pt>
                <c:pt idx="30">
                  <c:v>42.025700000000001</c:v>
                </c:pt>
                <c:pt idx="31">
                  <c:v>43.227599999999995</c:v>
                </c:pt>
                <c:pt idx="32">
                  <c:v>45.02709999999999</c:v>
                </c:pt>
                <c:pt idx="33">
                  <c:v>46.825699999999998</c:v>
                </c:pt>
                <c:pt idx="34">
                  <c:v>48.474800000000002</c:v>
                </c:pt>
                <c:pt idx="35">
                  <c:v>49.675299999999993</c:v>
                </c:pt>
                <c:pt idx="36">
                  <c:v>51.475700000000003</c:v>
                </c:pt>
                <c:pt idx="37">
                  <c:v>52.675700000000006</c:v>
                </c:pt>
                <c:pt idx="38">
                  <c:v>54.327100000000002</c:v>
                </c:pt>
                <c:pt idx="39">
                  <c:v>56.127099999999999</c:v>
                </c:pt>
                <c:pt idx="40">
                  <c:v>57.927099999999996</c:v>
                </c:pt>
                <c:pt idx="41">
                  <c:v>59.126199999999997</c:v>
                </c:pt>
                <c:pt idx="42">
                  <c:v>60.774799999999999</c:v>
                </c:pt>
                <c:pt idx="43">
                  <c:v>61.977099999999993</c:v>
                </c:pt>
                <c:pt idx="44">
                  <c:v>63.776699999999991</c:v>
                </c:pt>
                <c:pt idx="45">
                  <c:v>65.5762</c:v>
                </c:pt>
                <c:pt idx="46">
                  <c:v>67.227099999999993</c:v>
                </c:pt>
                <c:pt idx="47">
                  <c:v>68.426699999999997</c:v>
                </c:pt>
                <c:pt idx="48">
                  <c:v>70.224800000000002</c:v>
                </c:pt>
                <c:pt idx="49">
                  <c:v>71.424799999999991</c:v>
                </c:pt>
                <c:pt idx="50">
                  <c:v>73.074799999999996</c:v>
                </c:pt>
                <c:pt idx="51">
                  <c:v>74.874799999999993</c:v>
                </c:pt>
                <c:pt idx="52">
                  <c:v>76.674799999999991</c:v>
                </c:pt>
                <c:pt idx="53">
                  <c:v>77.875699999999995</c:v>
                </c:pt>
                <c:pt idx="54">
                  <c:v>79.524799999999999</c:v>
                </c:pt>
                <c:pt idx="55">
                  <c:v>80.724399999999989</c:v>
                </c:pt>
                <c:pt idx="56">
                  <c:v>82.526200000000003</c:v>
                </c:pt>
                <c:pt idx="57">
                  <c:v>84.325299999999999</c:v>
                </c:pt>
                <c:pt idx="58">
                  <c:v>85.976699999999994</c:v>
                </c:pt>
                <c:pt idx="59">
                  <c:v>87.175299999999993</c:v>
                </c:pt>
                <c:pt idx="60">
                  <c:v>88.97529999999999</c:v>
                </c:pt>
                <c:pt idx="61">
                  <c:v>90.174399999999991</c:v>
                </c:pt>
                <c:pt idx="62">
                  <c:v>91.824399999999997</c:v>
                </c:pt>
                <c:pt idx="63">
                  <c:v>93.624399999999994</c:v>
                </c:pt>
                <c:pt idx="64">
                  <c:v>95.423999999999992</c:v>
                </c:pt>
                <c:pt idx="65">
                  <c:v>96.624000000000009</c:v>
                </c:pt>
                <c:pt idx="66">
                  <c:v>98.275999999999996</c:v>
                </c:pt>
                <c:pt idx="67">
                  <c:v>99.474000000000004</c:v>
                </c:pt>
                <c:pt idx="68">
                  <c:v>101.276</c:v>
                </c:pt>
                <c:pt idx="69">
                  <c:v>103.077</c:v>
                </c:pt>
                <c:pt idx="70">
                  <c:v>104.425</c:v>
                </c:pt>
                <c:pt idx="71">
                  <c:v>104.79999999999998</c:v>
                </c:pt>
              </c:numCache>
            </c:numRef>
          </c:yVal>
          <c:smooth val="0"/>
          <c:extLst>
            <c:ext xmlns:c16="http://schemas.microsoft.com/office/drawing/2014/chart" uri="{C3380CC4-5D6E-409C-BE32-E72D297353CC}">
              <c16:uniqueId val="{0000000B-B60C-409A-A74F-89AC485FEEE2}"/>
            </c:ext>
          </c:extLst>
        </c:ser>
        <c:ser>
          <c:idx val="6"/>
          <c:order val="12"/>
          <c:tx>
            <c:strRef>
              <c:f>'Forsøk 2 - Samlet'!$D$68</c:f>
              <c:strCache>
                <c:ptCount val="1"/>
                <c:pt idx="0">
                  <c:v>Clay</c:v>
                </c:pt>
              </c:strCache>
            </c:strRef>
          </c:tx>
          <c:spPr>
            <a:ln w="9525" cap="rnd">
              <a:noFill/>
              <a:round/>
            </a:ln>
            <a:effectLst/>
          </c:spPr>
          <c:marker>
            <c:symbol val="circle"/>
            <c:size val="5"/>
            <c:spPr>
              <a:solidFill>
                <a:schemeClr val="accent1">
                  <a:lumMod val="60000"/>
                </a:schemeClr>
              </a:solidFill>
              <a:ln w="9525">
                <a:solidFill>
                  <a:schemeClr val="accent1">
                    <a:lumMod val="60000"/>
                  </a:schemeClr>
                </a:solidFill>
              </a:ln>
              <a:effectLst/>
            </c:spPr>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0C-B60C-409A-A74F-89AC485FEEE2}"/>
            </c:ext>
          </c:extLst>
        </c:ser>
        <c:dLbls>
          <c:showLegendKey val="0"/>
          <c:showVal val="0"/>
          <c:showCatName val="0"/>
          <c:showSerName val="0"/>
          <c:showPercent val="0"/>
          <c:showBubbleSize val="0"/>
        </c:dLbls>
        <c:axId val="251620736"/>
        <c:axId val="251643392"/>
      </c:scatterChart>
      <c:valAx>
        <c:axId val="251620736"/>
        <c:scaling>
          <c:orientation val="minMax"/>
          <c:max val="3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1643392"/>
        <c:crosses val="autoZero"/>
        <c:crossBetween val="midCat"/>
        <c:minorUnit val="0.5"/>
      </c:valAx>
      <c:valAx>
        <c:axId val="251643392"/>
        <c:scaling>
          <c:orientation val="maxMin"/>
          <c:max val="120"/>
          <c:min val="0"/>
        </c:scaling>
        <c:delete val="1"/>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low"/>
        <c:crossAx val="251620736"/>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740017414767079"/>
          <c:y val="0.10488017224832862"/>
          <c:w val="0.52336716402668115"/>
          <c:h val="0.78392538112859234"/>
        </c:manualLayout>
      </c:layout>
      <c:scatterChart>
        <c:scatterStyle val="lineMarker"/>
        <c:varyColors val="0"/>
        <c:ser>
          <c:idx val="2"/>
          <c:order val="4"/>
          <c:tx>
            <c:v>4b-s3</c:v>
          </c:tx>
          <c:spPr>
            <a:ln w="25400" cap="rnd">
              <a:noFill/>
              <a:round/>
            </a:ln>
            <a:effectLst/>
          </c:spPr>
          <c:marker>
            <c:symbol val="circle"/>
            <c:size val="3"/>
            <c:spPr>
              <a:solidFill>
                <a:srgbClr val="FFC000"/>
              </a:solidFill>
              <a:ln w="6350">
                <a:solidFill>
                  <a:schemeClr val="accent4">
                    <a:lumMod val="50000"/>
                  </a:schemeClr>
                </a:solidFill>
              </a:ln>
              <a:effectLst/>
            </c:spPr>
          </c:marker>
          <c:xVal>
            <c:numRef>
              <c:f>'Forsøk 3 - Samlet'!$BF$14:$BF$272</c:f>
              <c:numCache>
                <c:formatCode>General</c:formatCode>
                <c:ptCount val="259"/>
                <c:pt idx="44" formatCode="0.0">
                  <c:v>10.365225330985464</c:v>
                </c:pt>
                <c:pt idx="45" formatCode="0.0">
                  <c:v>16.338365215297333</c:v>
                </c:pt>
                <c:pt idx="46" formatCode="0.0">
                  <c:v>2.498769083049079</c:v>
                </c:pt>
                <c:pt idx="47" formatCode="0.0">
                  <c:v>1.1398661679256028</c:v>
                </c:pt>
                <c:pt idx="48" formatCode="0.0">
                  <c:v>1.0049760771291958</c:v>
                </c:pt>
                <c:pt idx="49" formatCode="0.0">
                  <c:v>0.56230505664835018</c:v>
                </c:pt>
                <c:pt idx="50" formatCode="0.0">
                  <c:v>0.43439064063879745</c:v>
                </c:pt>
                <c:pt idx="51" formatCode="0.0">
                  <c:v>0.46269725649388971</c:v>
                </c:pt>
                <c:pt idx="52" formatCode="0.0">
                  <c:v>0.3428196382540496</c:v>
                </c:pt>
                <c:pt idx="53" formatCode="0.0">
                  <c:v>0.27348072333883389</c:v>
                </c:pt>
                <c:pt idx="54" formatCode="0.0">
                  <c:v>0.21635683396658997</c:v>
                </c:pt>
                <c:pt idx="55" formatCode="0.0">
                  <c:v>0.26794842614571829</c:v>
                </c:pt>
                <c:pt idx="56" formatCode="0.0">
                  <c:v>0.26794516439959282</c:v>
                </c:pt>
                <c:pt idx="57" formatCode="0.0">
                  <c:v>0.20085460963571994</c:v>
                </c:pt>
                <c:pt idx="58" formatCode="0.0">
                  <c:v>0.17534599736210144</c:v>
                </c:pt>
                <c:pt idx="59" formatCode="0.0">
                  <c:v>0.18320113370572907</c:v>
                </c:pt>
                <c:pt idx="60" formatCode="0.0">
                  <c:v>0.20442788870544942</c:v>
                </c:pt>
                <c:pt idx="61" formatCode="0.0">
                  <c:v>0.20442620971495881</c:v>
                </c:pt>
                <c:pt idx="62" formatCode="0.0">
                  <c:v>0.18533277672991685</c:v>
                </c:pt>
                <c:pt idx="63" formatCode="0.0">
                  <c:v>0.14405858472465558</c:v>
                </c:pt>
                <c:pt idx="64" formatCode="0.0">
                  <c:v>0.13101974223710977</c:v>
                </c:pt>
                <c:pt idx="65" formatCode="0.0">
                  <c:v>0.16223240375857603</c:v>
                </c:pt>
                <c:pt idx="66" formatCode="0.0">
                  <c:v>0.15474049405954596</c:v>
                </c:pt>
                <c:pt idx="67" formatCode="0.0">
                  <c:v>0.13302188093867506</c:v>
                </c:pt>
                <c:pt idx="68" formatCode="0.0">
                  <c:v>0.15986413062522867</c:v>
                </c:pt>
                <c:pt idx="69" formatCode="0.0">
                  <c:v>0.15394890044040266</c:v>
                </c:pt>
                <c:pt idx="70" formatCode="0.0">
                  <c:v>0.16304331052038076</c:v>
                </c:pt>
                <c:pt idx="71" formatCode="0.0">
                  <c:v>0.15881777811264977</c:v>
                </c:pt>
                <c:pt idx="72" formatCode="0.0">
                  <c:v>0.15463600273006003</c:v>
                </c:pt>
                <c:pt idx="73" formatCode="0.0">
                  <c:v>0.14430023003441489</c:v>
                </c:pt>
                <c:pt idx="74" formatCode="0.0">
                  <c:v>0.15001938441823356</c:v>
                </c:pt>
                <c:pt idx="75" formatCode="0.0">
                  <c:v>0.15001864422066699</c:v>
                </c:pt>
                <c:pt idx="76" formatCode="0.0">
                  <c:v>0.14850724852513467</c:v>
                </c:pt>
                <c:pt idx="77" formatCode="0.0">
                  <c:v>0.14306605382756576</c:v>
                </c:pt>
                <c:pt idx="78" formatCode="0.0">
                  <c:v>0.14073208404271975</c:v>
                </c:pt>
                <c:pt idx="79" formatCode="0.0">
                  <c:v>0.16642938664556581</c:v>
                </c:pt>
                <c:pt idx="80" formatCode="0.0">
                  <c:v>0.16229011614765113</c:v>
                </c:pt>
                <c:pt idx="81" formatCode="0.0">
                  <c:v>0.16228937775751484</c:v>
                </c:pt>
                <c:pt idx="82" formatCode="0.0">
                  <c:v>0.15162524434072713</c:v>
                </c:pt>
                <c:pt idx="83" formatCode="0.0">
                  <c:v>0.14954357351483372</c:v>
                </c:pt>
                <c:pt idx="84" formatCode="0.0">
                  <c:v>0.17037619806723744</c:v>
                </c:pt>
                <c:pt idx="85" formatCode="0.0">
                  <c:v>0.16742116049630851</c:v>
                </c:pt>
                <c:pt idx="86" formatCode="0.0">
                  <c:v>0.15190706965621878</c:v>
                </c:pt>
                <c:pt idx="87" formatCode="0.0">
                  <c:v>0.15190640721468693</c:v>
                </c:pt>
                <c:pt idx="88" formatCode="0.0">
                  <c:v>0.13142440793236745</c:v>
                </c:pt>
                <c:pt idx="89" formatCode="0.0">
                  <c:v>0.13055796774131281</c:v>
                </c:pt>
                <c:pt idx="90" formatCode="0.0">
                  <c:v>0.1294644949807105</c:v>
                </c:pt>
                <c:pt idx="91" formatCode="0.0">
                  <c:v>0.13678816859139345</c:v>
                </c:pt>
                <c:pt idx="92" formatCode="0.0">
                  <c:v>0.12254875011259984</c:v>
                </c:pt>
                <c:pt idx="93" formatCode="0.0">
                  <c:v>0.12254823805723195</c:v>
                </c:pt>
                <c:pt idx="94" formatCode="0.0">
                  <c:v>0.12807381451403632</c:v>
                </c:pt>
                <c:pt idx="95" formatCode="0.0">
                  <c:v>0.13026105243898323</c:v>
                </c:pt>
                <c:pt idx="96" formatCode="0.0">
                  <c:v>0.13026051719018125</c:v>
                </c:pt>
                <c:pt idx="97" formatCode="0.0">
                  <c:v>0.12788217139214214</c:v>
                </c:pt>
                <c:pt idx="98" formatCode="0.0">
                  <c:v>0.12191412279442637</c:v>
                </c:pt>
                <c:pt idx="99" formatCode="0.0">
                  <c:v>0.12040565358638278</c:v>
                </c:pt>
                <c:pt idx="100" formatCode="0.0">
                  <c:v>0.11226812630895459</c:v>
                </c:pt>
                <c:pt idx="101" formatCode="0.0">
                  <c:v>0.11226768053267004</c:v>
                </c:pt>
                <c:pt idx="102" formatCode="0.0">
                  <c:v>0.11119547125165731</c:v>
                </c:pt>
                <c:pt idx="103" formatCode="0.0">
                  <c:v>9.2481464142455283E-2</c:v>
                </c:pt>
                <c:pt idx="104" formatCode="0.0">
                  <c:v>9.2481102168578674E-2</c:v>
                </c:pt>
                <c:pt idx="105" formatCode="0.0">
                  <c:v>0.11502385946844092</c:v>
                </c:pt>
                <c:pt idx="106" formatCode="0.0">
                  <c:v>0.11955195765860491</c:v>
                </c:pt>
                <c:pt idx="107" formatCode="0.0">
                  <c:v>0.11955149751616879</c:v>
                </c:pt>
                <c:pt idx="108" formatCode="0.0">
                  <c:v>0.10471596297968309</c:v>
                </c:pt>
                <c:pt idx="109" formatCode="0.0">
                  <c:v>0.10497171159575286</c:v>
                </c:pt>
                <c:pt idx="110" formatCode="0.0">
                  <c:v>0.10497131653128078</c:v>
                </c:pt>
                <c:pt idx="111" formatCode="0.0">
                  <c:v>0.10966530578037238</c:v>
                </c:pt>
                <c:pt idx="112" formatCode="0.0">
                  <c:v>0.12112674511529738</c:v>
                </c:pt>
                <c:pt idx="113" formatCode="0.0">
                  <c:v>0.12112629662095796</c:v>
                </c:pt>
                <c:pt idx="114" formatCode="0.0">
                  <c:v>9.2723751195075574E-2</c:v>
                </c:pt>
                <c:pt idx="115" formatCode="0.0">
                  <c:v>9.2723411998134275E-2</c:v>
                </c:pt>
                <c:pt idx="116" formatCode="0.0">
                  <c:v>0.10362896038843052</c:v>
                </c:pt>
                <c:pt idx="117" formatCode="0.0">
                  <c:v>0.10716918804309913</c:v>
                </c:pt>
                <c:pt idx="118" formatCode="0.0">
                  <c:v>0.10716880001340606</c:v>
                </c:pt>
                <c:pt idx="119" formatCode="0.0">
                  <c:v>0.10647848054592078</c:v>
                </c:pt>
                <c:pt idx="120" formatCode="0.0">
                  <c:v>8.405906485681687E-2</c:v>
                </c:pt>
                <c:pt idx="121" formatCode="0.0">
                  <c:v>0.10450532455469172</c:v>
                </c:pt>
                <c:pt idx="122" formatCode="0.0">
                  <c:v>0.10450495328204322</c:v>
                </c:pt>
                <c:pt idx="123" formatCode="0.0">
                  <c:v>9.7973194109624254E-2</c:v>
                </c:pt>
                <c:pt idx="124" formatCode="0.0">
                  <c:v>9.7972847377545927E-2</c:v>
                </c:pt>
                <c:pt idx="125" formatCode="0.0">
                  <c:v>9.7972500899346643E-2</c:v>
                </c:pt>
                <c:pt idx="126" formatCode="0.0">
                  <c:v>0.10608826896662985</c:v>
                </c:pt>
                <c:pt idx="127" formatCode="0.0">
                  <c:v>0.10592348239229883</c:v>
                </c:pt>
                <c:pt idx="128" formatCode="0.0">
                  <c:v>9.5540792919726364E-2</c:v>
                </c:pt>
                <c:pt idx="129" formatCode="0.0">
                  <c:v>9.6712296405242898E-2</c:v>
                </c:pt>
                <c:pt idx="130" formatCode="0.0">
                  <c:v>0.10883525415104391</c:v>
                </c:pt>
                <c:pt idx="131" formatCode="0.0">
                  <c:v>0.10883487780257597</c:v>
                </c:pt>
                <c:pt idx="132" formatCode="0.0">
                  <c:v>9.8255128195744293E-2</c:v>
                </c:pt>
                <c:pt idx="133" formatCode="0.0">
                  <c:v>0.10760112901690297</c:v>
                </c:pt>
                <c:pt idx="134" formatCode="0.0">
                  <c:v>0.10760075891172823</c:v>
                </c:pt>
                <c:pt idx="135" formatCode="0.0">
                  <c:v>0.11413690766972771</c:v>
                </c:pt>
                <c:pt idx="136" formatCode="0.0">
                  <c:v>0.11413651473960537</c:v>
                </c:pt>
                <c:pt idx="137" formatCode="0.0">
                  <c:v>0.11413612209819712</c:v>
                </c:pt>
                <c:pt idx="138" formatCode="0.0">
                  <c:v>9.9734286868858033E-2</c:v>
                </c:pt>
                <c:pt idx="139" formatCode="0.0">
                  <c:v>0.11949697850599035</c:v>
                </c:pt>
                <c:pt idx="140" formatCode="0.0">
                  <c:v>0.12015188617541066</c:v>
                </c:pt>
                <c:pt idx="141" formatCode="0.0">
                  <c:v>0.11376980300799859</c:v>
                </c:pt>
                <c:pt idx="142" formatCode="0.0">
                  <c:v>0.12008315951215721</c:v>
                </c:pt>
                <c:pt idx="143" formatCode="0.0">
                  <c:v>0.12064979009789277</c:v>
                </c:pt>
                <c:pt idx="144" formatCode="0.0">
                  <c:v>0.12097235353732809</c:v>
                </c:pt>
                <c:pt idx="145" formatCode="0.0">
                  <c:v>0.12843704311392856</c:v>
                </c:pt>
                <c:pt idx="146" formatCode="0.0">
                  <c:v>0.12925198337069052</c:v>
                </c:pt>
                <c:pt idx="147" formatCode="0.0">
                  <c:v>0.12976499694789964</c:v>
                </c:pt>
                <c:pt idx="148" formatCode="0.0">
                  <c:v>0.11927488821797549</c:v>
                </c:pt>
                <c:pt idx="149" formatCode="0.0">
                  <c:v>0.11946628575479877</c:v>
                </c:pt>
                <c:pt idx="150" formatCode="0.0">
                  <c:v>0.13225302268293398</c:v>
                </c:pt>
                <c:pt idx="151" formatCode="0.0">
                  <c:v>0.13320733665888937</c:v>
                </c:pt>
                <c:pt idx="152" formatCode="0.0">
                  <c:v>0.11621608975146619</c:v>
                </c:pt>
                <c:pt idx="153" formatCode="0.0">
                  <c:v>0.11621567829772916</c:v>
                </c:pt>
                <c:pt idx="154" formatCode="0.0">
                  <c:v>0.13576335112146054</c:v>
                </c:pt>
                <c:pt idx="155" formatCode="0.0">
                  <c:v>0.13653772824875071</c:v>
                </c:pt>
                <c:pt idx="156" formatCode="0.0">
                  <c:v>0.11480372563054486</c:v>
                </c:pt>
                <c:pt idx="157" formatCode="0.0">
                  <c:v>0.11480331437362158</c:v>
                </c:pt>
                <c:pt idx="158" formatCode="0.0">
                  <c:v>0.13130925708144436</c:v>
                </c:pt>
                <c:pt idx="159" formatCode="0.0">
                  <c:v>0.1368813626454114</c:v>
                </c:pt>
                <c:pt idx="160" formatCode="0.0">
                  <c:v>0.1368808693179451</c:v>
                </c:pt>
                <c:pt idx="161" formatCode="0.0">
                  <c:v>0.15315134479909823</c:v>
                </c:pt>
                <c:pt idx="162" formatCode="0.0">
                  <c:v>0.15653661098489677</c:v>
                </c:pt>
                <c:pt idx="163" formatCode="0.0">
                  <c:v>0.15718899960843186</c:v>
                </c:pt>
                <c:pt idx="164" formatCode="0.0">
                  <c:v>0.15851310506095195</c:v>
                </c:pt>
                <c:pt idx="165" formatCode="0.0">
                  <c:v>0.15516282709215415</c:v>
                </c:pt>
                <c:pt idx="166" formatCode="0.0">
                  <c:v>0.15516225664176961</c:v>
                </c:pt>
                <c:pt idx="167" formatCode="0.0">
                  <c:v>0.15929168858343923</c:v>
                </c:pt>
                <c:pt idx="168" formatCode="0.0">
                  <c:v>0.15861607337285108</c:v>
                </c:pt>
                <c:pt idx="169" formatCode="0.0">
                  <c:v>0.15861547889554634</c:v>
                </c:pt>
                <c:pt idx="170" formatCode="0.0">
                  <c:v>0.15667468305201526</c:v>
                </c:pt>
                <c:pt idx="171" formatCode="0.0">
                  <c:v>0.14740307536764088</c:v>
                </c:pt>
                <c:pt idx="172" formatCode="0.0">
                  <c:v>0.14740251882038702</c:v>
                </c:pt>
                <c:pt idx="173" formatCode="0.0">
                  <c:v>0.17656621522369467</c:v>
                </c:pt>
                <c:pt idx="174" formatCode="0.0">
                  <c:v>0.16366437701380537</c:v>
                </c:pt>
                <c:pt idx="175" formatCode="0.0">
                  <c:v>0.16366375221467189</c:v>
                </c:pt>
                <c:pt idx="176" formatCode="0.0">
                  <c:v>0.18310337628367304</c:v>
                </c:pt>
                <c:pt idx="177" formatCode="0.0">
                  <c:v>0.18492321330099526</c:v>
                </c:pt>
                <c:pt idx="178" formatCode="0.0">
                  <c:v>0.18492249553328832</c:v>
                </c:pt>
                <c:pt idx="179" formatCode="0.0">
                  <c:v>0.17655757455969159</c:v>
                </c:pt>
                <c:pt idx="180" formatCode="0.0">
                  <c:v>0.18000491490885356</c:v>
                </c:pt>
                <c:pt idx="181" formatCode="0.0">
                  <c:v>0.1800041996496643</c:v>
                </c:pt>
                <c:pt idx="182" formatCode="0.0">
                  <c:v>0.18000348492441362</c:v>
                </c:pt>
                <c:pt idx="183" formatCode="0.0">
                  <c:v>0.19840622668150973</c:v>
                </c:pt>
                <c:pt idx="184" formatCode="0.0">
                  <c:v>0.19840542591505517</c:v>
                </c:pt>
                <c:pt idx="185" formatCode="0.0">
                  <c:v>0.18348492968005159</c:v>
                </c:pt>
                <c:pt idx="186" formatCode="0.0">
                  <c:v>0.18348418462509325</c:v>
                </c:pt>
                <c:pt idx="187" formatCode="0.0">
                  <c:v>0.18560678383150492</c:v>
                </c:pt>
                <c:pt idx="188" formatCode="0.0">
                  <c:v>0.21903364364265493</c:v>
                </c:pt>
                <c:pt idx="189" formatCode="0.0">
                  <c:v>0.22311803725791646</c:v>
                </c:pt>
                <c:pt idx="190" formatCode="0.0">
                  <c:v>0.2074206760309438</c:v>
                </c:pt>
                <c:pt idx="191" formatCode="0.0">
                  <c:v>0.17729408135704541</c:v>
                </c:pt>
                <c:pt idx="192" formatCode="0.0">
                  <c:v>0.2155430060460887</c:v>
                </c:pt>
                <c:pt idx="193" formatCode="0.0">
                  <c:v>0.21856098250098463</c:v>
                </c:pt>
                <c:pt idx="194" formatCode="0.0">
                  <c:v>0.19748869298711669</c:v>
                </c:pt>
                <c:pt idx="195" formatCode="0.0">
                  <c:v>0.20964331868570518</c:v>
                </c:pt>
                <c:pt idx="196" formatCode="0.0">
                  <c:v>0.21113942127243382</c:v>
                </c:pt>
                <c:pt idx="197" formatCode="0.0">
                  <c:v>0.21447656636231902</c:v>
                </c:pt>
                <c:pt idx="198" formatCode="0.0">
                  <c:v>0.19671703355487405</c:v>
                </c:pt>
                <c:pt idx="199" formatCode="0.0">
                  <c:v>0.19671618074580052</c:v>
                </c:pt>
                <c:pt idx="200" formatCode="0.0">
                  <c:v>0.2181081711924068</c:v>
                </c:pt>
                <c:pt idx="201" formatCode="0.0">
                  <c:v>0.22370772543296494</c:v>
                </c:pt>
                <c:pt idx="202" formatCode="0.0">
                  <c:v>0.2258308598953615</c:v>
                </c:pt>
                <c:pt idx="203" formatCode="0.0">
                  <c:v>0.19744470646882351</c:v>
                </c:pt>
                <c:pt idx="204" formatCode="0.0">
                  <c:v>0.22006985619546302</c:v>
                </c:pt>
                <c:pt idx="205" formatCode="0.0">
                  <c:v>0.22124097524741948</c:v>
                </c:pt>
                <c:pt idx="206" formatCode="0.0">
                  <c:v>0.20954119838227198</c:v>
                </c:pt>
                <c:pt idx="207" formatCode="0.0">
                  <c:v>0.22110302111797284</c:v>
                </c:pt>
                <c:pt idx="208" formatCode="0.0">
                  <c:v>0.22326977396824027</c:v>
                </c:pt>
                <c:pt idx="209" formatCode="0.0">
                  <c:v>0.22473849966077072</c:v>
                </c:pt>
                <c:pt idx="210" formatCode="0.0">
                  <c:v>0.21161360783395194</c:v>
                </c:pt>
                <c:pt idx="211" formatCode="0.0">
                  <c:v>0.21395045728703563</c:v>
                </c:pt>
                <c:pt idx="212" formatCode="0.0">
                  <c:v>0.19779511729645805</c:v>
                </c:pt>
                <c:pt idx="213" formatCode="0.0">
                  <c:v>0.23771350374608263</c:v>
                </c:pt>
                <c:pt idx="214" formatCode="0.0">
                  <c:v>0.24448689679171348</c:v>
                </c:pt>
                <c:pt idx="215" formatCode="0.0">
                  <c:v>0.22176068327294046</c:v>
                </c:pt>
                <c:pt idx="216" formatCode="0.0">
                  <c:v>0.21576571585219523</c:v>
                </c:pt>
                <c:pt idx="217" formatCode="0.0">
                  <c:v>0.21576469209675259</c:v>
                </c:pt>
                <c:pt idx="218" formatCode="0.0">
                  <c:v>0.21774807468876506</c:v>
                </c:pt>
                <c:pt idx="219" formatCode="0.0">
                  <c:v>0.24079821862610434</c:v>
                </c:pt>
                <c:pt idx="220" formatCode="0.0">
                  <c:v>0.2435926253241055</c:v>
                </c:pt>
                <c:pt idx="221" formatCode="0.0">
                  <c:v>0.22505554858389373</c:v>
                </c:pt>
                <c:pt idx="222" formatCode="0.0">
                  <c:v>0.22202463794070379</c:v>
                </c:pt>
                <c:pt idx="223" formatCode="0.0">
                  <c:v>0.22411763360239895</c:v>
                </c:pt>
                <c:pt idx="224" formatCode="0.0">
                  <c:v>0.2491839596637454</c:v>
                </c:pt>
                <c:pt idx="225" formatCode="0.0">
                  <c:v>0.22708742585471789</c:v>
                </c:pt>
                <c:pt idx="226" formatCode="0.0">
                  <c:v>0.22842086043701854</c:v>
                </c:pt>
                <c:pt idx="227" formatCode="0.0">
                  <c:v>0.22169569331115238</c:v>
                </c:pt>
                <c:pt idx="228" formatCode="0.0">
                  <c:v>0.23449827083006006</c:v>
                </c:pt>
                <c:pt idx="229" formatCode="0.0">
                  <c:v>0.23590726547584778</c:v>
                </c:pt>
                <c:pt idx="230" formatCode="0.0">
                  <c:v>0.22967682531917846</c:v>
                </c:pt>
                <c:pt idx="231" formatCode="0.0">
                  <c:v>0.23137474719015744</c:v>
                </c:pt>
                <c:pt idx="232" formatCode="0.0">
                  <c:v>0.23221852493400777</c:v>
                </c:pt>
                <c:pt idx="233" formatCode="0.0">
                  <c:v>0.22829826256342525</c:v>
                </c:pt>
                <c:pt idx="234" formatCode="0.0">
                  <c:v>0.23165761703190837</c:v>
                </c:pt>
                <c:pt idx="235" formatCode="0.0">
                  <c:v>0.23279563389356903</c:v>
                </c:pt>
                <c:pt idx="236" formatCode="0.0">
                  <c:v>0.23762584282979277</c:v>
                </c:pt>
                <c:pt idx="237" formatCode="0.0">
                  <c:v>0.21805703913598454</c:v>
                </c:pt>
                <c:pt idx="238" formatCode="0.0">
                  <c:v>0.21994759723534765</c:v>
                </c:pt>
                <c:pt idx="239" formatCode="0.0">
                  <c:v>0.22857303901224257</c:v>
                </c:pt>
                <c:pt idx="240" formatCode="0.0">
                  <c:v>0.22857186777318944</c:v>
                </c:pt>
                <c:pt idx="241" formatCode="0.0">
                  <c:v>0.2300051829956877</c:v>
                </c:pt>
                <c:pt idx="242" formatCode="0.0">
                  <c:v>0.25346440324535646</c:v>
                </c:pt>
                <c:pt idx="243" formatCode="0.0">
                  <c:v>0.23831292987742678</c:v>
                </c:pt>
                <c:pt idx="244" formatCode="0.0">
                  <c:v>0.23831168916525997</c:v>
                </c:pt>
                <c:pt idx="245" formatCode="0.0">
                  <c:v>0.24559630706819727</c:v>
                </c:pt>
                <c:pt idx="246" formatCode="0.0">
                  <c:v>0.22364030899043227</c:v>
                </c:pt>
                <c:pt idx="247" formatCode="0.0">
                  <c:v>0.22623715129674488</c:v>
                </c:pt>
                <c:pt idx="248" formatCode="0.0">
                  <c:v>0.26635593523336948</c:v>
                </c:pt>
                <c:pt idx="249" formatCode="0.0">
                  <c:v>0.26826291474256364</c:v>
                </c:pt>
                <c:pt idx="250" formatCode="0.0">
                  <c:v>0.26967220767682698</c:v>
                </c:pt>
                <c:pt idx="251" formatCode="0.0">
                  <c:v>0.30325435199287154</c:v>
                </c:pt>
                <c:pt idx="252" formatCode="0.0">
                  <c:v>0.31067741225178663</c:v>
                </c:pt>
                <c:pt idx="253" formatCode="0.0">
                  <c:v>0.3106757330279098</c:v>
                </c:pt>
                <c:pt idx="254" formatCode="0.0">
                  <c:v>0.36906738704427444</c:v>
                </c:pt>
                <c:pt idx="255" formatCode="0.0">
                  <c:v>0.36906536832090819</c:v>
                </c:pt>
                <c:pt idx="256" formatCode="0.0">
                  <c:v>0.37207573088082252</c:v>
                </c:pt>
                <c:pt idx="257" formatCode="0.0">
                  <c:v>0.37265118553830412</c:v>
                </c:pt>
                <c:pt idx="258" formatCode="0.0">
                  <c:v>0.39847184276087261</c:v>
                </c:pt>
              </c:numCache>
            </c:numRef>
          </c:xVal>
          <c:yVal>
            <c:numRef>
              <c:f>'Forsøk 3 - Samlet'!$BE$14:$BE$272</c:f>
              <c:numCache>
                <c:formatCode>General</c:formatCode>
                <c:ptCount val="259"/>
                <c:pt idx="15" formatCode="0.0">
                  <c:v>0.17332956521739121</c:v>
                </c:pt>
                <c:pt idx="16" formatCode="0.0">
                  <c:v>0.17332956521739121</c:v>
                </c:pt>
                <c:pt idx="17" formatCode="0.0">
                  <c:v>1.133326708074534</c:v>
                </c:pt>
                <c:pt idx="18" formatCode="0.0">
                  <c:v>2.4844335403726707</c:v>
                </c:pt>
                <c:pt idx="19" formatCode="0.0">
                  <c:v>2.4844335403726707</c:v>
                </c:pt>
                <c:pt idx="20" formatCode="0.0">
                  <c:v>4.4402877828881984</c:v>
                </c:pt>
                <c:pt idx="21" formatCode="0.0">
                  <c:v>6.6091697704658383</c:v>
                </c:pt>
                <c:pt idx="22" formatCode="0.0">
                  <c:v>6.6091697704658383</c:v>
                </c:pt>
                <c:pt idx="23" formatCode="0.0">
                  <c:v>8.9202728760559005</c:v>
                </c:pt>
                <c:pt idx="24" formatCode="0.0">
                  <c:v>8.9219063270525041</c:v>
                </c:pt>
                <c:pt idx="25" formatCode="0.0">
                  <c:v>11.270972033963558</c:v>
                </c:pt>
                <c:pt idx="26" formatCode="0.0">
                  <c:v>13.51409175117106</c:v>
                </c:pt>
                <c:pt idx="27" formatCode="0.0">
                  <c:v>13.516479850629912</c:v>
                </c:pt>
                <c:pt idx="28" formatCode="0.0">
                  <c:v>15.653953011741519</c:v>
                </c:pt>
                <c:pt idx="29" formatCode="0.0">
                  <c:v>17.93417440639519</c:v>
                </c:pt>
                <c:pt idx="30" formatCode="0.0">
                  <c:v>17.937287475888159</c:v>
                </c:pt>
                <c:pt idx="31" formatCode="0.0">
                  <c:v>20.005339614940837</c:v>
                </c:pt>
                <c:pt idx="32" formatCode="0.0">
                  <c:v>20.008791518548531</c:v>
                </c:pt>
                <c:pt idx="33" formatCode="0.0">
                  <c:v>20.012243140736892</c:v>
                </c:pt>
                <c:pt idx="34" formatCode="0.0">
                  <c:v>25.75017519342877</c:v>
                </c:pt>
                <c:pt idx="35" formatCode="0.0">
                  <c:v>25.754567930569127</c:v>
                </c:pt>
                <c:pt idx="36" formatCode="0.0">
                  <c:v>27.220773114700041</c:v>
                </c:pt>
                <c:pt idx="37" formatCode="0.0">
                  <c:v>28.54337713019812</c:v>
                </c:pt>
                <c:pt idx="38" formatCode="0.0">
                  <c:v>28.548224969320234</c:v>
                </c:pt>
                <c:pt idx="39" formatCode="0.0">
                  <c:v>29.693832028663447</c:v>
                </c:pt>
                <c:pt idx="40" formatCode="0.0">
                  <c:v>30.839825342567995</c:v>
                </c:pt>
                <c:pt idx="41" formatCode="0.0">
                  <c:v>30.845046154572209</c:v>
                </c:pt>
                <c:pt idx="42" formatCode="0.0">
                  <c:v>31.6709056039807</c:v>
                </c:pt>
                <c:pt idx="43" formatCode="0.0">
                  <c:v>32.532703398888451</c:v>
                </c:pt>
                <c:pt idx="44" formatCode="0.0">
                  <c:v>32.538197733508703</c:v>
                </c:pt>
                <c:pt idx="45" formatCode="0.0">
                  <c:v>33.18631429555905</c:v>
                </c:pt>
                <c:pt idx="46" formatCode="0.0">
                  <c:v>33.191912965149186</c:v>
                </c:pt>
                <c:pt idx="47" formatCode="0.0">
                  <c:v>33.197511171975592</c:v>
                </c:pt>
                <c:pt idx="48" formatCode="0.0">
                  <c:v>34.452980243667916</c:v>
                </c:pt>
                <c:pt idx="49" formatCode="0.0">
                  <c:v>35.030097013630254</c:v>
                </c:pt>
                <c:pt idx="50" formatCode="0.0">
                  <c:v>35.035991823690878</c:v>
                </c:pt>
                <c:pt idx="51" formatCode="0.0">
                  <c:v>35.935474900939539</c:v>
                </c:pt>
                <c:pt idx="52" formatCode="0.0">
                  <c:v>35.941514858410265</c:v>
                </c:pt>
                <c:pt idx="53" formatCode="0.0">
                  <c:v>35.947554313719031</c:v>
                </c:pt>
                <c:pt idx="54" formatCode="0.0">
                  <c:v>36.453907400938171</c:v>
                </c:pt>
                <c:pt idx="55" formatCode="0.0">
                  <c:v>36.460027605064958</c:v>
                </c:pt>
                <c:pt idx="56" formatCode="0.0">
                  <c:v>37.109620330259609</c:v>
                </c:pt>
                <c:pt idx="57" formatCode="0.0">
                  <c:v>37.437326792081045</c:v>
                </c:pt>
                <c:pt idx="58" formatCode="0.0">
                  <c:v>37.443603044115719</c:v>
                </c:pt>
                <c:pt idx="59" formatCode="0.0">
                  <c:v>37.843299396020406</c:v>
                </c:pt>
                <c:pt idx="60" formatCode="0.0">
                  <c:v>38.10066139590792</c:v>
                </c:pt>
                <c:pt idx="61" formatCode="0.0">
                  <c:v>38.428733362785572</c:v>
                </c:pt>
                <c:pt idx="62" formatCode="0.0">
                  <c:v>38.435165140283267</c:v>
                </c:pt>
                <c:pt idx="63" formatCode="0.0">
                  <c:v>39.014219223442304</c:v>
                </c:pt>
                <c:pt idx="64" formatCode="0.0">
                  <c:v>39.020743283073749</c:v>
                </c:pt>
                <c:pt idx="65" formatCode="0.0">
                  <c:v>39.206885126373429</c:v>
                </c:pt>
                <c:pt idx="66" formatCode="0.0">
                  <c:v>39.643123923871343</c:v>
                </c:pt>
                <c:pt idx="67" formatCode="0.0">
                  <c:v>39.649745610255401</c:v>
                </c:pt>
                <c:pt idx="68" formatCode="0.0">
                  <c:v>40.014549289417019</c:v>
                </c:pt>
                <c:pt idx="69" formatCode="0.0">
                  <c:v>40.026047255349738</c:v>
                </c:pt>
                <c:pt idx="70" formatCode="0.0">
                  <c:v>40.539077321791879</c:v>
                </c:pt>
                <c:pt idx="71" formatCode="0.0">
                  <c:v>40.945151662678214</c:v>
                </c:pt>
                <c:pt idx="72" formatCode="0.0">
                  <c:v>40.957005366108021</c:v>
                </c:pt>
                <c:pt idx="73" formatCode="0.0">
                  <c:v>41.363741605166105</c:v>
                </c:pt>
                <c:pt idx="74" formatCode="0.0">
                  <c:v>41.483342970532441</c:v>
                </c:pt>
                <c:pt idx="75" formatCode="0.0">
                  <c:v>41.495345701010478</c:v>
                </c:pt>
                <c:pt idx="76" formatCode="0.0">
                  <c:v>42.117967100770862</c:v>
                </c:pt>
                <c:pt idx="77" formatCode="0.0">
                  <c:v>42.130147826159366</c:v>
                </c:pt>
                <c:pt idx="78" formatCode="0.0">
                  <c:v>42.142330455696957</c:v>
                </c:pt>
                <c:pt idx="79" formatCode="0.0">
                  <c:v>42.657548756171884</c:v>
                </c:pt>
                <c:pt idx="80" formatCode="0.0">
                  <c:v>43.029289211672562</c:v>
                </c:pt>
                <c:pt idx="81" formatCode="0.0">
                  <c:v>43.041723568543539</c:v>
                </c:pt>
                <c:pt idx="82" formatCode="0.0">
                  <c:v>43.414084090184218</c:v>
                </c:pt>
                <c:pt idx="83" formatCode="0.0">
                  <c:v>43.679052668141793</c:v>
                </c:pt>
                <c:pt idx="84" formatCode="0.0">
                  <c:v>43.691667459416855</c:v>
                </c:pt>
                <c:pt idx="85" formatCode="0.0">
                  <c:v>44.172176875027397</c:v>
                </c:pt>
                <c:pt idx="86" formatCode="0.0">
                  <c:v>44.184928964588927</c:v>
                </c:pt>
                <c:pt idx="87" formatCode="0.0">
                  <c:v>44.19768304167399</c:v>
                </c:pt>
                <c:pt idx="88" formatCode="0.0">
                  <c:v>44.570064362239407</c:v>
                </c:pt>
                <c:pt idx="89" formatCode="0.0">
                  <c:v>44.582924878521752</c:v>
                </c:pt>
                <c:pt idx="90" formatCode="0.0">
                  <c:v>44.884747646951112</c:v>
                </c:pt>
                <c:pt idx="91" formatCode="0.0">
                  <c:v>44.897694477897922</c:v>
                </c:pt>
                <c:pt idx="92" formatCode="0.0">
                  <c:v>45.344040009118054</c:v>
                </c:pt>
                <c:pt idx="93" formatCode="0.0">
                  <c:v>45.35711429070934</c:v>
                </c:pt>
                <c:pt idx="94" formatCode="0.0">
                  <c:v>45.478437178313939</c:v>
                </c:pt>
                <c:pt idx="95" formatCode="0.0">
                  <c:v>45.491546342936239</c:v>
                </c:pt>
                <c:pt idx="96" formatCode="0.0">
                  <c:v>45.504657543599173</c:v>
                </c:pt>
                <c:pt idx="97" formatCode="0.0">
                  <c:v>46.131122541791861</c:v>
                </c:pt>
                <c:pt idx="98" formatCode="0.0">
                  <c:v>46.216038817957497</c:v>
                </c:pt>
                <c:pt idx="99" formatCode="0.0">
                  <c:v>46.229351094910051</c:v>
                </c:pt>
                <c:pt idx="100" formatCode="0.0">
                  <c:v>46.207452325299649</c:v>
                </c:pt>
                <c:pt idx="101" formatCode="0.0">
                  <c:v>46.401231690842636</c:v>
                </c:pt>
                <c:pt idx="102" formatCode="0.0">
                  <c:v>46.414591477155142</c:v>
                </c:pt>
                <c:pt idx="103" formatCode="0.0">
                  <c:v>46.536490092377136</c:v>
                </c:pt>
                <c:pt idx="104" formatCode="0.0">
                  <c:v>46.587001678826844</c:v>
                </c:pt>
                <c:pt idx="105" formatCode="0.0">
                  <c:v>46.600409096391616</c:v>
                </c:pt>
                <c:pt idx="106" formatCode="0.0">
                  <c:v>46.504891086834419</c:v>
                </c:pt>
                <c:pt idx="107" formatCode="0.0">
                  <c:v>46.51827168531576</c:v>
                </c:pt>
                <c:pt idx="108" formatCode="0.0">
                  <c:v>46.531654351389491</c:v>
                </c:pt>
                <c:pt idx="109" formatCode="0.0">
                  <c:v>46.509412053710498</c:v>
                </c:pt>
                <c:pt idx="110" formatCode="0.0">
                  <c:v>46.522788728774024</c:v>
                </c:pt>
                <c:pt idx="111" formatCode="0.0">
                  <c:v>46.282355423950001</c:v>
                </c:pt>
                <c:pt idx="112" formatCode="0.0">
                  <c:v>46.368198826677556</c:v>
                </c:pt>
                <c:pt idx="113" formatCode="0.0">
                  <c:v>46.381530176741336</c:v>
                </c:pt>
                <c:pt idx="114" formatCode="0.0">
                  <c:v>46.176811650334145</c:v>
                </c:pt>
                <c:pt idx="115" formatCode="0.0">
                  <c:v>46.082112422338199</c:v>
                </c:pt>
                <c:pt idx="116" formatCode="0.0">
                  <c:v>46.095357337317353</c:v>
                </c:pt>
                <c:pt idx="117" formatCode="0.0">
                  <c:v>45.817728792116156</c:v>
                </c:pt>
                <c:pt idx="118" formatCode="0.0">
                  <c:v>45.649548386820875</c:v>
                </c:pt>
                <c:pt idx="119" formatCode="0.0">
                  <c:v>45.662665347975299</c:v>
                </c:pt>
                <c:pt idx="120" formatCode="0.0">
                  <c:v>45.602447955144271</c:v>
                </c:pt>
                <c:pt idx="121" formatCode="0.0">
                  <c:v>45.615548133118509</c:v>
                </c:pt>
                <c:pt idx="122" formatCode="0.0">
                  <c:v>45.301603040642924</c:v>
                </c:pt>
                <c:pt idx="123" formatCode="0.0">
                  <c:v>44.878644358907458</c:v>
                </c:pt>
                <c:pt idx="124" formatCode="0.0">
                  <c:v>44.891534091811415</c:v>
                </c:pt>
                <c:pt idx="125" formatCode="0.0">
                  <c:v>44.904425798637433</c:v>
                </c:pt>
                <c:pt idx="126" formatCode="0.0">
                  <c:v>44.662411890595827</c:v>
                </c:pt>
                <c:pt idx="127" formatCode="0.0">
                  <c:v>44.274879786234528</c:v>
                </c:pt>
                <c:pt idx="128" formatCode="0.0">
                  <c:v>44.287591605110748</c:v>
                </c:pt>
                <c:pt idx="129" formatCode="0.0">
                  <c:v>43.935227126572535</c:v>
                </c:pt>
                <c:pt idx="130" formatCode="0.0">
                  <c:v>43.947839345662373</c:v>
                </c:pt>
                <c:pt idx="131" formatCode="0.0">
                  <c:v>43.960453489553387</c:v>
                </c:pt>
                <c:pt idx="132" formatCode="0.0">
                  <c:v>43.754514891946258</c:v>
                </c:pt>
                <c:pt idx="133" formatCode="0.0">
                  <c:v>43.767070956467975</c:v>
                </c:pt>
                <c:pt idx="134" formatCode="0.0">
                  <c:v>43.59777079269756</c:v>
                </c:pt>
                <c:pt idx="135" formatCode="0.0">
                  <c:v>43.245833161758171</c:v>
                </c:pt>
                <c:pt idx="136" formatCode="0.0">
                  <c:v>42.96579355682475</c:v>
                </c:pt>
                <c:pt idx="137" formatCode="0.0">
                  <c:v>42.978119674156147</c:v>
                </c:pt>
                <c:pt idx="138" formatCode="0.0">
                  <c:v>42.807429811286767</c:v>
                </c:pt>
                <c:pt idx="139" formatCode="0.0">
                  <c:v>42.089676145994389</c:v>
                </c:pt>
                <c:pt idx="140" formatCode="0.0">
                  <c:v>42.10174938654842</c:v>
                </c:pt>
                <c:pt idx="141" formatCode="0.0">
                  <c:v>41.711250442913034</c:v>
                </c:pt>
                <c:pt idx="142" formatCode="0.0">
                  <c:v>41.723213407536143</c:v>
                </c:pt>
                <c:pt idx="143" formatCode="0.0">
                  <c:v>41.73517818473934</c:v>
                </c:pt>
                <c:pt idx="144" formatCode="0.0">
                  <c:v>41.491248510868431</c:v>
                </c:pt>
                <c:pt idx="145" formatCode="0.0">
                  <c:v>41.209323525275792</c:v>
                </c:pt>
                <c:pt idx="146" formatCode="0.0">
                  <c:v>41.221138211777308</c:v>
                </c:pt>
                <c:pt idx="147" formatCode="0.0">
                  <c:v>40.86664008331892</c:v>
                </c:pt>
                <c:pt idx="148" formatCode="0.0">
                  <c:v>40.475913484588034</c:v>
                </c:pt>
                <c:pt idx="149" formatCode="0.0">
                  <c:v>40.487516114957749</c:v>
                </c:pt>
                <c:pt idx="150" formatCode="0.0">
                  <c:v>40.243117166750125</c:v>
                </c:pt>
                <c:pt idx="151" formatCode="0.0">
                  <c:v>39.483565295964816</c:v>
                </c:pt>
                <c:pt idx="152" formatCode="0.0">
                  <c:v>39.494882833985308</c:v>
                </c:pt>
                <c:pt idx="153" formatCode="0.0">
                  <c:v>39.506202075720971</c:v>
                </c:pt>
                <c:pt idx="154" formatCode="0.0">
                  <c:v>38.819514165587485</c:v>
                </c:pt>
                <c:pt idx="155" formatCode="0.0">
                  <c:v>38.830639586216826</c:v>
                </c:pt>
                <c:pt idx="156" formatCode="0.0">
                  <c:v>38.549224350391107</c:v>
                </c:pt>
                <c:pt idx="157" formatCode="0.0">
                  <c:v>38.560270474809066</c:v>
                </c:pt>
                <c:pt idx="158" formatCode="0.0">
                  <c:v>38.130061940126978</c:v>
                </c:pt>
                <c:pt idx="159" formatCode="0.0">
                  <c:v>38.14098676301527</c:v>
                </c:pt>
                <c:pt idx="160" formatCode="0.0">
                  <c:v>37.45335168479648</c:v>
                </c:pt>
                <c:pt idx="161" formatCode="0.0">
                  <c:v>37.464082549737242</c:v>
                </c:pt>
                <c:pt idx="162" formatCode="0.0">
                  <c:v>37.217613884635419</c:v>
                </c:pt>
                <c:pt idx="163" formatCode="0.0">
                  <c:v>37.228275360724325</c:v>
                </c:pt>
                <c:pt idx="164" formatCode="0.0">
                  <c:v>36.724574525676758</c:v>
                </c:pt>
                <c:pt idx="165" formatCode="0.0">
                  <c:v>36.440240294425728</c:v>
                </c:pt>
                <c:pt idx="166" formatCode="0.0">
                  <c:v>36.450678179666937</c:v>
                </c:pt>
                <c:pt idx="167" formatCode="0.0">
                  <c:v>36.20260480043526</c:v>
                </c:pt>
                <c:pt idx="168" formatCode="0.0">
                  <c:v>35.881958702803274</c:v>
                </c:pt>
                <c:pt idx="169" formatCode="0.0">
                  <c:v>35.892234958866041</c:v>
                </c:pt>
                <c:pt idx="170" formatCode="0.0">
                  <c:v>35.90251274428875</c:v>
                </c:pt>
                <c:pt idx="171" formatCode="0.0">
                  <c:v>35.323022611074286</c:v>
                </c:pt>
                <c:pt idx="172" formatCode="0.0">
                  <c:v>35.33313717259459</c:v>
                </c:pt>
                <c:pt idx="173" formatCode="0.0">
                  <c:v>35.010821921339932</c:v>
                </c:pt>
                <c:pt idx="174" formatCode="0.0">
                  <c:v>34.836287107416169</c:v>
                </c:pt>
                <c:pt idx="175" formatCode="0.0">
                  <c:v>34.846260442367459</c:v>
                </c:pt>
                <c:pt idx="176" formatCode="0.0">
                  <c:v>34.671572540911541</c:v>
                </c:pt>
                <c:pt idx="177" formatCode="0.0">
                  <c:v>34.276065291492586</c:v>
                </c:pt>
                <c:pt idx="178" formatCode="0.0">
                  <c:v>34.285876800718363</c:v>
                </c:pt>
                <c:pt idx="179" formatCode="0.0">
                  <c:v>33.96270893350551</c:v>
                </c:pt>
                <c:pt idx="180" formatCode="0.0">
                  <c:v>33.750256809675655</c:v>
                </c:pt>
                <c:pt idx="181" formatCode="0.0">
                  <c:v>33.759916304391375</c:v>
                </c:pt>
                <c:pt idx="182" formatCode="0.0">
                  <c:v>33.400579779543683</c:v>
                </c:pt>
                <c:pt idx="183" formatCode="0.0">
                  <c:v>33.410138236398907</c:v>
                </c:pt>
                <c:pt idx="184" formatCode="0.0">
                  <c:v>33.419698102280968</c:v>
                </c:pt>
                <c:pt idx="185" formatCode="0.0">
                  <c:v>32.50296738069131</c:v>
                </c:pt>
                <c:pt idx="186" formatCode="0.0">
                  <c:v>32.512269371501844</c:v>
                </c:pt>
                <c:pt idx="187" formatCode="0.0">
                  <c:v>32.521572730071583</c:v>
                </c:pt>
                <c:pt idx="188" formatCode="0.0">
                  <c:v>32.530877455920425</c:v>
                </c:pt>
                <c:pt idx="189" formatCode="0.0">
                  <c:v>32.243634788459666</c:v>
                </c:pt>
                <c:pt idx="190" formatCode="0.0">
                  <c:v>32.252858831008382</c:v>
                </c:pt>
                <c:pt idx="191" formatCode="0.0">
                  <c:v>31.8918328712377</c:v>
                </c:pt>
                <c:pt idx="192" formatCode="0.0">
                  <c:v>31.900955498145393</c:v>
                </c:pt>
                <c:pt idx="193" formatCode="0.0">
                  <c:v>31.910079461378462</c:v>
                </c:pt>
                <c:pt idx="194" formatCode="0.0">
                  <c:v>31.62096436848049</c:v>
                </c:pt>
                <c:pt idx="195" formatCode="0.0">
                  <c:v>31.630007164776071</c:v>
                </c:pt>
                <c:pt idx="196" formatCode="0.0">
                  <c:v>31.676189656860725</c:v>
                </c:pt>
                <c:pt idx="197" formatCode="0.0">
                  <c:v>31.500126250324524</c:v>
                </c:pt>
                <c:pt idx="198" formatCode="0.0">
                  <c:v>31.137512967497983</c:v>
                </c:pt>
                <c:pt idx="199" formatCode="0.0">
                  <c:v>31.146415052058867</c:v>
                </c:pt>
                <c:pt idx="200" formatCode="0.0">
                  <c:v>30.969085640684487</c:v>
                </c:pt>
                <c:pt idx="201" formatCode="0.0">
                  <c:v>30.755100793030593</c:v>
                </c:pt>
                <c:pt idx="202" formatCode="0.0">
                  <c:v>30.76389186645191</c:v>
                </c:pt>
                <c:pt idx="203" formatCode="0.0">
                  <c:v>30.660717402965464</c:v>
                </c:pt>
                <c:pt idx="204" formatCode="0.0">
                  <c:v>30.558772351722521</c:v>
                </c:pt>
                <c:pt idx="205" formatCode="0.0">
                  <c:v>30.567504738035819</c:v>
                </c:pt>
                <c:pt idx="206" formatCode="0.0">
                  <c:v>30.426614749438905</c:v>
                </c:pt>
                <c:pt idx="207" formatCode="0.0">
                  <c:v>30.249028308147427</c:v>
                </c:pt>
                <c:pt idx="208" formatCode="0.0">
                  <c:v>30.257670219914345</c:v>
                </c:pt>
                <c:pt idx="209" formatCode="0.0">
                  <c:v>30.006007967096821</c:v>
                </c:pt>
                <c:pt idx="210" formatCode="0.0">
                  <c:v>29.790218410370894</c:v>
                </c:pt>
                <c:pt idx="211" formatCode="0.0">
                  <c:v>29.798728096405775</c:v>
                </c:pt>
                <c:pt idx="212" formatCode="0.0">
                  <c:v>29.62133861935401</c:v>
                </c:pt>
                <c:pt idx="213" formatCode="0.0">
                  <c:v>29.256612332914859</c:v>
                </c:pt>
                <c:pt idx="214" formatCode="0.0">
                  <c:v>29.264968917513226</c:v>
                </c:pt>
                <c:pt idx="215" formatCode="0.0">
                  <c:v>29.273326708163673</c:v>
                </c:pt>
                <c:pt idx="216" formatCode="0.0">
                  <c:v>29.244338285297456</c:v>
                </c:pt>
                <c:pt idx="217" formatCode="0.0">
                  <c:v>29.252688017881564</c:v>
                </c:pt>
                <c:pt idx="218" formatCode="0.0">
                  <c:v>28.925018372747729</c:v>
                </c:pt>
                <c:pt idx="219" formatCode="0.0">
                  <c:v>28.522070030382597</c:v>
                </c:pt>
                <c:pt idx="220" formatCode="0.0">
                  <c:v>28.530213971351134</c:v>
                </c:pt>
                <c:pt idx="221" formatCode="0.0">
                  <c:v>28.389067926446927</c:v>
                </c:pt>
                <c:pt idx="222" formatCode="0.0">
                  <c:v>28.060145895748924</c:v>
                </c:pt>
                <c:pt idx="223" formatCode="0.0">
                  <c:v>28.068157121545184</c:v>
                </c:pt>
                <c:pt idx="224" formatCode="0.0">
                  <c:v>28.076169495998109</c:v>
                </c:pt>
                <c:pt idx="225" formatCode="0.0">
                  <c:v>27.709405430238011</c:v>
                </c:pt>
                <c:pt idx="226" formatCode="0.0">
                  <c:v>27.71731516979002</c:v>
                </c:pt>
                <c:pt idx="227" formatCode="0.0">
                  <c:v>27.500758541317754</c:v>
                </c:pt>
                <c:pt idx="228" formatCode="0.0">
                  <c:v>27.209117991671665</c:v>
                </c:pt>
                <c:pt idx="229" formatCode="0.0">
                  <c:v>27.216884466155204</c:v>
                </c:pt>
                <c:pt idx="230" formatCode="0.0">
                  <c:v>26.999352354469558</c:v>
                </c:pt>
                <c:pt idx="231" formatCode="0.0">
                  <c:v>26.744834511917507</c:v>
                </c:pt>
                <c:pt idx="232" formatCode="0.0">
                  <c:v>26.752467901955612</c:v>
                </c:pt>
                <c:pt idx="233" formatCode="0.0">
                  <c:v>26.384498014985773</c:v>
                </c:pt>
                <c:pt idx="234" formatCode="0.0">
                  <c:v>26.016950389435781</c:v>
                </c:pt>
                <c:pt idx="235" formatCode="0.0">
                  <c:v>26.02437707840631</c:v>
                </c:pt>
                <c:pt idx="236" formatCode="0.0">
                  <c:v>25.543213968687262</c:v>
                </c:pt>
                <c:pt idx="237" formatCode="0.0">
                  <c:v>25.174803964647186</c:v>
                </c:pt>
                <c:pt idx="238" formatCode="0.0">
                  <c:v>25.181992169261189</c:v>
                </c:pt>
                <c:pt idx="239" formatCode="0.0">
                  <c:v>24.73807879040363</c:v>
                </c:pt>
                <c:pt idx="240" formatCode="0.0">
                  <c:v>24.256637922051826</c:v>
                </c:pt>
                <c:pt idx="241" formatCode="0.0">
                  <c:v>24.263566583016587</c:v>
                </c:pt>
                <c:pt idx="242" formatCode="0.0">
                  <c:v>23.782041072750573</c:v>
                </c:pt>
                <c:pt idx="243" formatCode="0.0">
                  <c:v>23.298964738933559</c:v>
                </c:pt>
                <c:pt idx="244" formatCode="0.0">
                  <c:v>23.305623020925143</c:v>
                </c:pt>
                <c:pt idx="245" formatCode="0.0">
                  <c:v>22.069685601755122</c:v>
                </c:pt>
                <c:pt idx="246" formatCode="0.0">
                  <c:v>22.07599875672085</c:v>
                </c:pt>
                <c:pt idx="247" formatCode="0.0">
                  <c:v>22.08231279478202</c:v>
                </c:pt>
                <c:pt idx="248" formatCode="0.0">
                  <c:v>21.523327041730628</c:v>
                </c:pt>
                <c:pt idx="249" formatCode="0.0">
                  <c:v>20.965333946926339</c:v>
                </c:pt>
                <c:pt idx="250" formatCode="0.0">
                  <c:v>20.971335352086058</c:v>
                </c:pt>
                <c:pt idx="251" formatCode="0.0">
                  <c:v>20.260704402854152</c:v>
                </c:pt>
                <c:pt idx="252" formatCode="0.0">
                  <c:v>19.625461938804222</c:v>
                </c:pt>
                <c:pt idx="253" formatCode="0.0">
                  <c:v>19.631087005952111</c:v>
                </c:pt>
                <c:pt idx="254" formatCode="0.0">
                  <c:v>18.844621823062141</c:v>
                </c:pt>
                <c:pt idx="255" formatCode="0.0">
                  <c:v>18.208432117167071</c:v>
                </c:pt>
                <c:pt idx="256" formatCode="0.0">
                  <c:v>18.213659621288052</c:v>
                </c:pt>
                <c:pt idx="257" formatCode="0.0">
                  <c:v>17.613752862275508</c:v>
                </c:pt>
                <c:pt idx="258" formatCode="0.0">
                  <c:v>16.372674567655082</c:v>
                </c:pt>
              </c:numCache>
            </c:numRef>
          </c:yVal>
          <c:smooth val="0"/>
          <c:extLst>
            <c:ext xmlns:c16="http://schemas.microsoft.com/office/drawing/2014/chart" uri="{C3380CC4-5D6E-409C-BE32-E72D297353CC}">
              <c16:uniqueId val="{00000000-133E-4806-9D9B-7DF5DAC60C8D}"/>
            </c:ext>
          </c:extLst>
        </c:ser>
        <c:ser>
          <c:idx val="6"/>
          <c:order val="5"/>
          <c:tx>
            <c:v>4b-s2</c:v>
          </c:tx>
          <c:spPr>
            <a:ln w="25400" cap="rnd">
              <a:noFill/>
              <a:round/>
            </a:ln>
            <a:effectLst/>
          </c:spPr>
          <c:marker>
            <c:symbol val="none"/>
          </c:marker>
          <c:xVal>
            <c:numRef>
              <c:f>'Forsøk 3 - Samlet'!$BF$302:$BF$578</c:f>
              <c:numCache>
                <c:formatCode>0.0</c:formatCode>
                <c:ptCount val="277"/>
                <c:pt idx="0">
                  <c:v>2.0466636377667711</c:v>
                </c:pt>
                <c:pt idx="1">
                  <c:v>2.1939375072431675</c:v>
                </c:pt>
                <c:pt idx="2">
                  <c:v>2.3710067571869482</c:v>
                </c:pt>
                <c:pt idx="3">
                  <c:v>2.3709841613536451</c:v>
                </c:pt>
                <c:pt idx="4">
                  <c:v>2.479965498124419</c:v>
                </c:pt>
                <c:pt idx="5">
                  <c:v>2.5731898630447358</c:v>
                </c:pt>
                <c:pt idx="6">
                  <c:v>2.5731635539759301</c:v>
                </c:pt>
                <c:pt idx="7">
                  <c:v>2.6378285978184284</c:v>
                </c:pt>
                <c:pt idx="8">
                  <c:v>2.7158916835265896</c:v>
                </c:pt>
                <c:pt idx="9">
                  <c:v>2.7158612021002964</c:v>
                </c:pt>
                <c:pt idx="10">
                  <c:v>2.661860726337284</c:v>
                </c:pt>
                <c:pt idx="11">
                  <c:v>2.7175315080439044</c:v>
                </c:pt>
                <c:pt idx="12">
                  <c:v>2.7174989414950943</c:v>
                </c:pt>
                <c:pt idx="13">
                  <c:v>2.6973347759403032</c:v>
                </c:pt>
                <c:pt idx="14">
                  <c:v>2.8226777293425656</c:v>
                </c:pt>
                <c:pt idx="15">
                  <c:v>2.7467867432491135</c:v>
                </c:pt>
                <c:pt idx="16">
                  <c:v>2.7156771778886557</c:v>
                </c:pt>
                <c:pt idx="17">
                  <c:v>2.7715578643927756</c:v>
                </c:pt>
                <c:pt idx="18">
                  <c:v>2.6017321648108127</c:v>
                </c:pt>
                <c:pt idx="19">
                  <c:v>2.5813994257308246</c:v>
                </c:pt>
                <c:pt idx="20">
                  <c:v>2.5813643930727403</c:v>
                </c:pt>
                <c:pt idx="21">
                  <c:v>2.5255572741363981</c:v>
                </c:pt>
                <c:pt idx="22">
                  <c:v>2.5025755797199087</c:v>
                </c:pt>
                <c:pt idx="23">
                  <c:v>2.5025399600099973</c:v>
                </c:pt>
                <c:pt idx="24">
                  <c:v>2.5127301246366027</c:v>
                </c:pt>
                <c:pt idx="25">
                  <c:v>2.3999634105830161</c:v>
                </c:pt>
                <c:pt idx="26">
                  <c:v>2.2867810225046723</c:v>
                </c:pt>
                <c:pt idx="27">
                  <c:v>2.2867469690560327</c:v>
                </c:pt>
                <c:pt idx="28">
                  <c:v>2.2080798274978566</c:v>
                </c:pt>
                <c:pt idx="29">
                  <c:v>2.1021586646245343</c:v>
                </c:pt>
                <c:pt idx="30">
                  <c:v>2.0785640155871206</c:v>
                </c:pt>
                <c:pt idx="31">
                  <c:v>2.0013782001857812</c:v>
                </c:pt>
                <c:pt idx="32">
                  <c:v>2.0013499279169173</c:v>
                </c:pt>
                <c:pt idx="33">
                  <c:v>1.9554586848527105</c:v>
                </c:pt>
                <c:pt idx="34">
                  <c:v>1.907286188996846</c:v>
                </c:pt>
                <c:pt idx="35">
                  <c:v>1.9072606332621704</c:v>
                </c:pt>
                <c:pt idx="36">
                  <c:v>1.6969600401715392</c:v>
                </c:pt>
                <c:pt idx="37">
                  <c:v>1.5973245928586641</c:v>
                </c:pt>
                <c:pt idx="38">
                  <c:v>1.5973047233877089</c:v>
                </c:pt>
                <c:pt idx="39">
                  <c:v>1.5820327277873869</c:v>
                </c:pt>
                <c:pt idx="40">
                  <c:v>1.4549224234435805</c:v>
                </c:pt>
                <c:pt idx="41">
                  <c:v>1.4549062392048939</c:v>
                </c:pt>
                <c:pt idx="42">
                  <c:v>1.3444105317634623</c:v>
                </c:pt>
                <c:pt idx="43">
                  <c:v>1.2750909844427303</c:v>
                </c:pt>
                <c:pt idx="44">
                  <c:v>1.2750783471785962</c:v>
                </c:pt>
                <c:pt idx="45">
                  <c:v>1.1875286000336789</c:v>
                </c:pt>
                <c:pt idx="46">
                  <c:v>1.0505880415749775</c:v>
                </c:pt>
                <c:pt idx="47">
                  <c:v>1.0505790933394783</c:v>
                </c:pt>
                <c:pt idx="48">
                  <c:v>0.99864098936839407</c:v>
                </c:pt>
                <c:pt idx="49">
                  <c:v>0.95692144244717348</c:v>
                </c:pt>
                <c:pt idx="50">
                  <c:v>0.89996193437407745</c:v>
                </c:pt>
                <c:pt idx="51">
                  <c:v>0.85295897791000408</c:v>
                </c:pt>
                <c:pt idx="52">
                  <c:v>0.8529530004279402</c:v>
                </c:pt>
                <c:pt idx="53">
                  <c:v>0.80980213242048937</c:v>
                </c:pt>
                <c:pt idx="54">
                  <c:v>0.75155462857767696</c:v>
                </c:pt>
                <c:pt idx="55">
                  <c:v>0.75154980324364717</c:v>
                </c:pt>
                <c:pt idx="56">
                  <c:v>0.70351721087063313</c:v>
                </c:pt>
                <c:pt idx="57">
                  <c:v>0.68771217319388445</c:v>
                </c:pt>
                <c:pt idx="58">
                  <c:v>0.67474305400742052</c:v>
                </c:pt>
                <c:pt idx="59">
                  <c:v>0.66296457284597277</c:v>
                </c:pt>
                <c:pt idx="60">
                  <c:v>0.63789794547724565</c:v>
                </c:pt>
                <c:pt idx="61">
                  <c:v>0.61430975908393781</c:v>
                </c:pt>
                <c:pt idx="62">
                  <c:v>0.61430622250758948</c:v>
                </c:pt>
                <c:pt idx="63">
                  <c:v>0.60988373771259763</c:v>
                </c:pt>
                <c:pt idx="64">
                  <c:v>0.60142342999325504</c:v>
                </c:pt>
                <c:pt idx="65">
                  <c:v>0.60142004776901103</c:v>
                </c:pt>
                <c:pt idx="66">
                  <c:v>0.59270557334023255</c:v>
                </c:pt>
                <c:pt idx="67">
                  <c:v>0.57079571965595721</c:v>
                </c:pt>
                <c:pt idx="68">
                  <c:v>0.56742200956272226</c:v>
                </c:pt>
                <c:pt idx="69">
                  <c:v>0.59506611709566037</c:v>
                </c:pt>
                <c:pt idx="70">
                  <c:v>0.5950628185543485</c:v>
                </c:pt>
                <c:pt idx="71">
                  <c:v>0.54619704552463688</c:v>
                </c:pt>
                <c:pt idx="72">
                  <c:v>0.56207629791413072</c:v>
                </c:pt>
                <c:pt idx="73">
                  <c:v>0.56207323967048184</c:v>
                </c:pt>
                <c:pt idx="74">
                  <c:v>0.53246625638881462</c:v>
                </c:pt>
                <c:pt idx="75">
                  <c:v>0.51694760821661312</c:v>
                </c:pt>
                <c:pt idx="76">
                  <c:v>0.51694481446023544</c:v>
                </c:pt>
                <c:pt idx="77">
                  <c:v>0.53040189872913357</c:v>
                </c:pt>
                <c:pt idx="78">
                  <c:v>0.51292610146368234</c:v>
                </c:pt>
                <c:pt idx="79">
                  <c:v>0.51292333606838492</c:v>
                </c:pt>
                <c:pt idx="80">
                  <c:v>0.54000145332634342</c:v>
                </c:pt>
                <c:pt idx="81">
                  <c:v>0.49882631350307083</c:v>
                </c:pt>
                <c:pt idx="82">
                  <c:v>0.49882365364205528</c:v>
                </c:pt>
                <c:pt idx="83">
                  <c:v>0.49107949727948425</c:v>
                </c:pt>
                <c:pt idx="84">
                  <c:v>0.48895301771483807</c:v>
                </c:pt>
                <c:pt idx="85">
                  <c:v>0.48895042806015521</c:v>
                </c:pt>
                <c:pt idx="86">
                  <c:v>0.46521826490029761</c:v>
                </c:pt>
                <c:pt idx="87">
                  <c:v>0.46521580836405196</c:v>
                </c:pt>
                <c:pt idx="88">
                  <c:v>0.46320131928667596</c:v>
                </c:pt>
                <c:pt idx="89">
                  <c:v>0.43032620518376918</c:v>
                </c:pt>
                <c:pt idx="90">
                  <c:v>0.43032396083452523</c:v>
                </c:pt>
                <c:pt idx="91">
                  <c:v>0.4447614682510142</c:v>
                </c:pt>
                <c:pt idx="92">
                  <c:v>0.42031421220857895</c:v>
                </c:pt>
                <c:pt idx="93">
                  <c:v>0.36759662307637803</c:v>
                </c:pt>
                <c:pt idx="94">
                  <c:v>0.36759473351559763</c:v>
                </c:pt>
                <c:pt idx="95">
                  <c:v>0.38022778017801229</c:v>
                </c:pt>
                <c:pt idx="96">
                  <c:v>0.37467200481543278</c:v>
                </c:pt>
                <c:pt idx="97">
                  <c:v>0.37467008609150226</c:v>
                </c:pt>
                <c:pt idx="98">
                  <c:v>0.33374121252408595</c:v>
                </c:pt>
                <c:pt idx="99">
                  <c:v>0.2899718730931794</c:v>
                </c:pt>
                <c:pt idx="100">
                  <c:v>0.28997040607101232</c:v>
                </c:pt>
                <c:pt idx="101">
                  <c:v>0.27823526357369016</c:v>
                </c:pt>
                <c:pt idx="102">
                  <c:v>0.25808018857827913</c:v>
                </c:pt>
                <c:pt idx="103">
                  <c:v>0.2580788985785733</c:v>
                </c:pt>
                <c:pt idx="104">
                  <c:v>0.26366684233356608</c:v>
                </c:pt>
                <c:pt idx="105">
                  <c:v>0.23449926957597994</c:v>
                </c:pt>
                <c:pt idx="106">
                  <c:v>0.23226406149866935</c:v>
                </c:pt>
                <c:pt idx="107">
                  <c:v>0.23385471864984295</c:v>
                </c:pt>
                <c:pt idx="108">
                  <c:v>0.23576079184039378</c:v>
                </c:pt>
                <c:pt idx="109">
                  <c:v>0.23384682647382221</c:v>
                </c:pt>
                <c:pt idx="110">
                  <c:v>0.23259830388560757</c:v>
                </c:pt>
                <c:pt idx="111">
                  <c:v>0.22568731450203286</c:v>
                </c:pt>
                <c:pt idx="112">
                  <c:v>0.2235926863113398</c:v>
                </c:pt>
                <c:pt idx="113">
                  <c:v>0.22181816113894789</c:v>
                </c:pt>
                <c:pt idx="114">
                  <c:v>0.2289451621139256</c:v>
                </c:pt>
                <c:pt idx="115">
                  <c:v>0.22895183497127031</c:v>
                </c:pt>
                <c:pt idx="116">
                  <c:v>0.2265622905031219</c:v>
                </c:pt>
                <c:pt idx="117">
                  <c:v>0.23531186879044685</c:v>
                </c:pt>
                <c:pt idx="118">
                  <c:v>0.23378811369003677</c:v>
                </c:pt>
                <c:pt idx="119">
                  <c:v>0.22178761398401456</c:v>
                </c:pt>
                <c:pt idx="120">
                  <c:v>0.21841497268564836</c:v>
                </c:pt>
                <c:pt idx="121">
                  <c:v>0.21425714202150398</c:v>
                </c:pt>
                <c:pt idx="122">
                  <c:v>0.23462033562269452</c:v>
                </c:pt>
                <c:pt idx="123">
                  <c:v>0.2481737038828398</c:v>
                </c:pt>
                <c:pt idx="124">
                  <c:v>0.24629911542037308</c:v>
                </c:pt>
                <c:pt idx="125">
                  <c:v>0.22286984038696411</c:v>
                </c:pt>
                <c:pt idx="126">
                  <c:v>0.21848765866845288</c:v>
                </c:pt>
                <c:pt idx="127">
                  <c:v>0.21821314875827783</c:v>
                </c:pt>
                <c:pt idx="128">
                  <c:v>0.21575607915418787</c:v>
                </c:pt>
                <c:pt idx="129">
                  <c:v>0.24259066147239822</c:v>
                </c:pt>
                <c:pt idx="130">
                  <c:v>0.24474517034003443</c:v>
                </c:pt>
                <c:pt idx="131">
                  <c:v>0.23281022933346276</c:v>
                </c:pt>
                <c:pt idx="132">
                  <c:v>0.23280917224147066</c:v>
                </c:pt>
                <c:pt idx="133">
                  <c:v>0.23490883210239588</c:v>
                </c:pt>
                <c:pt idx="134">
                  <c:v>0.25645507448171334</c:v>
                </c:pt>
                <c:pt idx="135">
                  <c:v>0.24263178578235153</c:v>
                </c:pt>
                <c:pt idx="136">
                  <c:v>0.24582562819265358</c:v>
                </c:pt>
                <c:pt idx="137">
                  <c:v>0.24931615790148431</c:v>
                </c:pt>
                <c:pt idx="138">
                  <c:v>0.24931498654498085</c:v>
                </c:pt>
                <c:pt idx="139">
                  <c:v>0.25232946661359951</c:v>
                </c:pt>
                <c:pt idx="140">
                  <c:v>0.24431528780006945</c:v>
                </c:pt>
                <c:pt idx="141">
                  <c:v>0.25159432573327095</c:v>
                </c:pt>
                <c:pt idx="142">
                  <c:v>0.25505187135713431</c:v>
                </c:pt>
                <c:pt idx="143">
                  <c:v>0.27538576350382754</c:v>
                </c:pt>
                <c:pt idx="144">
                  <c:v>0.27538440956247123</c:v>
                </c:pt>
                <c:pt idx="145">
                  <c:v>0.26426569603996714</c:v>
                </c:pt>
                <c:pt idx="146">
                  <c:v>0.2711437070735393</c:v>
                </c:pt>
                <c:pt idx="147">
                  <c:v>0.27114233317599207</c:v>
                </c:pt>
                <c:pt idx="148">
                  <c:v>0.26926353154073407</c:v>
                </c:pt>
                <c:pt idx="149">
                  <c:v>0.30333243701019319</c:v>
                </c:pt>
                <c:pt idx="150">
                  <c:v>0.30333087678364212</c:v>
                </c:pt>
                <c:pt idx="151">
                  <c:v>0.30141892927207004</c:v>
                </c:pt>
                <c:pt idx="152">
                  <c:v>0.2812746016338698</c:v>
                </c:pt>
                <c:pt idx="153">
                  <c:v>0.28127314123318498</c:v>
                </c:pt>
                <c:pt idx="154">
                  <c:v>0.32624271149709433</c:v>
                </c:pt>
                <c:pt idx="155">
                  <c:v>0.33020231753963841</c:v>
                </c:pt>
                <c:pt idx="156">
                  <c:v>0.33020056836640854</c:v>
                </c:pt>
                <c:pt idx="157">
                  <c:v>0.31175005393362598</c:v>
                </c:pt>
                <c:pt idx="158">
                  <c:v>0.31321663978252978</c:v>
                </c:pt>
                <c:pt idx="159">
                  <c:v>0.32350510837358781</c:v>
                </c:pt>
                <c:pt idx="160">
                  <c:v>0.31458081901868595</c:v>
                </c:pt>
                <c:pt idx="161">
                  <c:v>0.3143667959275484</c:v>
                </c:pt>
                <c:pt idx="162">
                  <c:v>0.31436507077320891</c:v>
                </c:pt>
                <c:pt idx="163">
                  <c:v>0.32479158524891072</c:v>
                </c:pt>
                <c:pt idx="164">
                  <c:v>0.32581122861440726</c:v>
                </c:pt>
                <c:pt idx="165">
                  <c:v>0.32580940491144245</c:v>
                </c:pt>
                <c:pt idx="166">
                  <c:v>0.34705128033715621</c:v>
                </c:pt>
                <c:pt idx="167">
                  <c:v>0.32297554859204991</c:v>
                </c:pt>
                <c:pt idx="168">
                  <c:v>0.32297371250917162</c:v>
                </c:pt>
                <c:pt idx="169">
                  <c:v>0.34336209499635101</c:v>
                </c:pt>
                <c:pt idx="170">
                  <c:v>0.36563783210299405</c:v>
                </c:pt>
                <c:pt idx="171">
                  <c:v>0.36563572752011042</c:v>
                </c:pt>
                <c:pt idx="172">
                  <c:v>0.34020858047126445</c:v>
                </c:pt>
                <c:pt idx="173">
                  <c:v>0.37186623385353118</c:v>
                </c:pt>
                <c:pt idx="174">
                  <c:v>0.37186406229752828</c:v>
                </c:pt>
                <c:pt idx="175">
                  <c:v>0.37369093509543205</c:v>
                </c:pt>
                <c:pt idx="176">
                  <c:v>0.38620591531937992</c:v>
                </c:pt>
                <c:pt idx="177">
                  <c:v>0.38620360680823795</c:v>
                </c:pt>
                <c:pt idx="178">
                  <c:v>0.39026330160593381</c:v>
                </c:pt>
                <c:pt idx="179">
                  <c:v>0.35037328351195435</c:v>
                </c:pt>
                <c:pt idx="180">
                  <c:v>0.35224765193596741</c:v>
                </c:pt>
                <c:pt idx="181">
                  <c:v>0.37851321014459777</c:v>
                </c:pt>
                <c:pt idx="182">
                  <c:v>0.35000902276789864</c:v>
                </c:pt>
                <c:pt idx="183">
                  <c:v>0.35249866544051628</c:v>
                </c:pt>
                <c:pt idx="184">
                  <c:v>0.34718313057312755</c:v>
                </c:pt>
                <c:pt idx="185">
                  <c:v>0.35441931467308813</c:v>
                </c:pt>
                <c:pt idx="186">
                  <c:v>0.35700018110528486</c:v>
                </c:pt>
                <c:pt idx="187">
                  <c:v>0.35636679288297096</c:v>
                </c:pt>
                <c:pt idx="188">
                  <c:v>0.37564903512951203</c:v>
                </c:pt>
                <c:pt idx="189">
                  <c:v>0.38045047286101313</c:v>
                </c:pt>
                <c:pt idx="190">
                  <c:v>0.36331160275023577</c:v>
                </c:pt>
                <c:pt idx="191">
                  <c:v>0.36330933788725611</c:v>
                </c:pt>
                <c:pt idx="192">
                  <c:v>0.3474810193331751</c:v>
                </c:pt>
                <c:pt idx="193">
                  <c:v>0.35237993846445476</c:v>
                </c:pt>
                <c:pt idx="194">
                  <c:v>0.35302341848814417</c:v>
                </c:pt>
                <c:pt idx="195">
                  <c:v>0.35498405875003758</c:v>
                </c:pt>
                <c:pt idx="196">
                  <c:v>0.34818661460322303</c:v>
                </c:pt>
                <c:pt idx="197">
                  <c:v>0.34818442647632797</c:v>
                </c:pt>
                <c:pt idx="198">
                  <c:v>0.32455245997317955</c:v>
                </c:pt>
                <c:pt idx="199">
                  <c:v>0.32698976700904975</c:v>
                </c:pt>
                <c:pt idx="200">
                  <c:v>0.32698769416306456</c:v>
                </c:pt>
                <c:pt idx="201">
                  <c:v>0.35455679802332624</c:v>
                </c:pt>
                <c:pt idx="202">
                  <c:v>0.34830368363833508</c:v>
                </c:pt>
                <c:pt idx="203">
                  <c:v>0.3104992392708309</c:v>
                </c:pt>
                <c:pt idx="204">
                  <c:v>0.31226778885585432</c:v>
                </c:pt>
                <c:pt idx="205">
                  <c:v>0.31671334770021459</c:v>
                </c:pt>
                <c:pt idx="206">
                  <c:v>0.33439954818998119</c:v>
                </c:pt>
                <c:pt idx="207">
                  <c:v>0.33440287016573927</c:v>
                </c:pt>
                <c:pt idx="208">
                  <c:v>0.34447501804037312</c:v>
                </c:pt>
                <c:pt idx="209">
                  <c:v>0.31917673205614666</c:v>
                </c:pt>
                <c:pt idx="210">
                  <c:v>0.31976570300449481</c:v>
                </c:pt>
                <c:pt idx="211">
                  <c:v>0.34124712074548735</c:v>
                </c:pt>
                <c:pt idx="212">
                  <c:v>0.3412449669829532</c:v>
                </c:pt>
                <c:pt idx="213">
                  <c:v>0.3336493106729137</c:v>
                </c:pt>
                <c:pt idx="214">
                  <c:v>0.3374050582737953</c:v>
                </c:pt>
                <c:pt idx="215">
                  <c:v>0.32482694055286715</c:v>
                </c:pt>
                <c:pt idx="216">
                  <c:v>0.32604434932968146</c:v>
                </c:pt>
                <c:pt idx="217">
                  <c:v>0.32542616450005613</c:v>
                </c:pt>
                <c:pt idx="218">
                  <c:v>0.29766735034034253</c:v>
                </c:pt>
                <c:pt idx="219">
                  <c:v>0.29655410388745723</c:v>
                </c:pt>
                <c:pt idx="220">
                  <c:v>0.29767328052880432</c:v>
                </c:pt>
                <c:pt idx="221">
                  <c:v>0.33793120092890727</c:v>
                </c:pt>
                <c:pt idx="222">
                  <c:v>0.33791812718290781</c:v>
                </c:pt>
                <c:pt idx="223">
                  <c:v>0.33537536091955766</c:v>
                </c:pt>
                <c:pt idx="224">
                  <c:v>0.31534776409708276</c:v>
                </c:pt>
                <c:pt idx="225">
                  <c:v>0.31534073753737152</c:v>
                </c:pt>
                <c:pt idx="226">
                  <c:v>0.31533878910711677</c:v>
                </c:pt>
                <c:pt idx="227">
                  <c:v>0.31534191861739075</c:v>
                </c:pt>
                <c:pt idx="228">
                  <c:v>0.29730130846793762</c:v>
                </c:pt>
                <c:pt idx="229">
                  <c:v>0.29729947951364527</c:v>
                </c:pt>
                <c:pt idx="230">
                  <c:v>0.29485907860421473</c:v>
                </c:pt>
                <c:pt idx="231">
                  <c:v>0.29375261055040724</c:v>
                </c:pt>
                <c:pt idx="232">
                  <c:v>0.29375081475318554</c:v>
                </c:pt>
                <c:pt idx="233">
                  <c:v>0.31249082290035529</c:v>
                </c:pt>
                <c:pt idx="234">
                  <c:v>0.31248393956201281</c:v>
                </c:pt>
                <c:pt idx="235">
                  <c:v>0.29022427792985239</c:v>
                </c:pt>
                <c:pt idx="236">
                  <c:v>0.28915714043824348</c:v>
                </c:pt>
                <c:pt idx="237">
                  <c:v>0.28807064743445082</c:v>
                </c:pt>
                <c:pt idx="238">
                  <c:v>0.29634034558595068</c:v>
                </c:pt>
                <c:pt idx="239">
                  <c:v>0.29633857439820926</c:v>
                </c:pt>
                <c:pt idx="240">
                  <c:v>0.25927257183922914</c:v>
                </c:pt>
                <c:pt idx="241">
                  <c:v>0.32275453589666236</c:v>
                </c:pt>
                <c:pt idx="242">
                  <c:v>0.32275261537920424</c:v>
                </c:pt>
                <c:pt idx="243">
                  <c:v>0.2657220333533471</c:v>
                </c:pt>
                <c:pt idx="244">
                  <c:v>0.29390216546118852</c:v>
                </c:pt>
                <c:pt idx="245">
                  <c:v>0.29390043372919822</c:v>
                </c:pt>
                <c:pt idx="246">
                  <c:v>0.25717804454894816</c:v>
                </c:pt>
                <c:pt idx="247">
                  <c:v>0.29354945364591262</c:v>
                </c:pt>
                <c:pt idx="248">
                  <c:v>0.29249120940210083</c:v>
                </c:pt>
                <c:pt idx="249">
                  <c:v>0.29196164836307276</c:v>
                </c:pt>
                <c:pt idx="250">
                  <c:v>0.26768569361993588</c:v>
                </c:pt>
                <c:pt idx="251">
                  <c:v>0.26768413856865275</c:v>
                </c:pt>
                <c:pt idx="252">
                  <c:v>0.27987238795983377</c:v>
                </c:pt>
                <c:pt idx="253">
                  <c:v>0.29420426765941093</c:v>
                </c:pt>
                <c:pt idx="254">
                  <c:v>0.29420257808015743</c:v>
                </c:pt>
                <c:pt idx="255">
                  <c:v>0.28749996987683574</c:v>
                </c:pt>
                <c:pt idx="256">
                  <c:v>0.28696421394662402</c:v>
                </c:pt>
                <c:pt idx="257">
                  <c:v>0.28696257321313856</c:v>
                </c:pt>
                <c:pt idx="258">
                  <c:v>0.2871432344087736</c:v>
                </c:pt>
                <c:pt idx="259">
                  <c:v>0.28562381187125535</c:v>
                </c:pt>
                <c:pt idx="260">
                  <c:v>0.29290957405367668</c:v>
                </c:pt>
                <c:pt idx="261">
                  <c:v>0.30019075130851053</c:v>
                </c:pt>
                <c:pt idx="262">
                  <c:v>0.32870349294619111</c:v>
                </c:pt>
                <c:pt idx="263">
                  <c:v>0.32870163309315031</c:v>
                </c:pt>
                <c:pt idx="264">
                  <c:v>0.31236112703706548</c:v>
                </c:pt>
                <c:pt idx="265">
                  <c:v>0.31950737828633557</c:v>
                </c:pt>
                <c:pt idx="266">
                  <c:v>0.3195055622619124</c:v>
                </c:pt>
                <c:pt idx="267">
                  <c:v>0.33632360337057482</c:v>
                </c:pt>
                <c:pt idx="268">
                  <c:v>0.33813197524040461</c:v>
                </c:pt>
                <c:pt idx="269">
                  <c:v>0.33354769942510692</c:v>
                </c:pt>
                <c:pt idx="270">
                  <c:v>0.37505587444354649</c:v>
                </c:pt>
                <c:pt idx="271">
                  <c:v>0.37505373652435087</c:v>
                </c:pt>
                <c:pt idx="272">
                  <c:v>0.44253810771253999</c:v>
                </c:pt>
                <c:pt idx="273">
                  <c:v>0.44654157445225073</c:v>
                </c:pt>
                <c:pt idx="274">
                  <c:v>0.44653901261869722</c:v>
                </c:pt>
                <c:pt idx="275">
                  <c:v>0.44999340284582556</c:v>
                </c:pt>
                <c:pt idx="276">
                  <c:v>0.48891361521212634</c:v>
                </c:pt>
              </c:numCache>
            </c:numRef>
          </c:xVal>
          <c:yVal>
            <c:numRef>
              <c:f>'Forsøk 3 - Samlet'!$BE$302:$BE$578</c:f>
              <c:numCache>
                <c:formatCode>0.0</c:formatCode>
                <c:ptCount val="277"/>
                <c:pt idx="0">
                  <c:v>10.084244848130353</c:v>
                </c:pt>
                <c:pt idx="1">
                  <c:v>10.201547249410048</c:v>
                </c:pt>
                <c:pt idx="2">
                  <c:v>10.39451831856605</c:v>
                </c:pt>
                <c:pt idx="3">
                  <c:v>10.397550725474181</c:v>
                </c:pt>
                <c:pt idx="4">
                  <c:v>10.669928140103957</c:v>
                </c:pt>
                <c:pt idx="5">
                  <c:v>10.94245544479125</c:v>
                </c:pt>
                <c:pt idx="6">
                  <c:v>10.945638531678139</c:v>
                </c:pt>
                <c:pt idx="7">
                  <c:v>11.375051306592672</c:v>
                </c:pt>
                <c:pt idx="8">
                  <c:v>11.769132239341305</c:v>
                </c:pt>
                <c:pt idx="9">
                  <c:v>11.772543201310429</c:v>
                </c:pt>
                <c:pt idx="10">
                  <c:v>12.436744843958392</c:v>
                </c:pt>
                <c:pt idx="11">
                  <c:v>13.14117813317549</c:v>
                </c:pt>
                <c:pt idx="12">
                  <c:v>13.144968000989685</c:v>
                </c:pt>
                <c:pt idx="13">
                  <c:v>13.964057200264074</c:v>
                </c:pt>
                <c:pt idx="14">
                  <c:v>14.727285901205589</c:v>
                </c:pt>
                <c:pt idx="15">
                  <c:v>14.731513699873702</c:v>
                </c:pt>
                <c:pt idx="16">
                  <c:v>15.821968036123137</c:v>
                </c:pt>
                <c:pt idx="17">
                  <c:v>17.11103708186862</c:v>
                </c:pt>
                <c:pt idx="18">
                  <c:v>17.1159234453356</c:v>
                </c:pt>
                <c:pt idx="19">
                  <c:v>18.368741399365113</c:v>
                </c:pt>
                <c:pt idx="20">
                  <c:v>18.373974705665749</c:v>
                </c:pt>
                <c:pt idx="21">
                  <c:v>19.542292786175295</c:v>
                </c:pt>
                <c:pt idx="22">
                  <c:v>20.744315265832832</c:v>
                </c:pt>
                <c:pt idx="23">
                  <c:v>20.750204028647694</c:v>
                </c:pt>
                <c:pt idx="24">
                  <c:v>21.797808131039456</c:v>
                </c:pt>
                <c:pt idx="25">
                  <c:v>22.60816677007832</c:v>
                </c:pt>
                <c:pt idx="26">
                  <c:v>22.614568841554028</c:v>
                </c:pt>
                <c:pt idx="27">
                  <c:v>23.292627567820027</c:v>
                </c:pt>
                <c:pt idx="28">
                  <c:v>23.75892787007</c:v>
                </c:pt>
                <c:pt idx="29">
                  <c:v>23.765645565252957</c:v>
                </c:pt>
                <c:pt idx="30">
                  <c:v>24.194565568260302</c:v>
                </c:pt>
                <c:pt idx="31">
                  <c:v>24.750568329301167</c:v>
                </c:pt>
                <c:pt idx="32">
                  <c:v>25.124539613950684</c:v>
                </c:pt>
                <c:pt idx="33">
                  <c:v>25.131631087370341</c:v>
                </c:pt>
                <c:pt idx="34">
                  <c:v>25.403044704689481</c:v>
                </c:pt>
                <c:pt idx="35">
                  <c:v>25.680893977536964</c:v>
                </c:pt>
                <c:pt idx="36">
                  <c:v>25.688136210957715</c:v>
                </c:pt>
                <c:pt idx="37">
                  <c:v>25.812538165046476</c:v>
                </c:pt>
                <c:pt idx="38">
                  <c:v>25.819814726403738</c:v>
                </c:pt>
                <c:pt idx="39">
                  <c:v>25.980506814231163</c:v>
                </c:pt>
                <c:pt idx="40">
                  <c:v>25.987827717561267</c:v>
                </c:pt>
                <c:pt idx="41">
                  <c:v>25.995149608023507</c:v>
                </c:pt>
                <c:pt idx="42">
                  <c:v>26.350780971669785</c:v>
                </c:pt>
                <c:pt idx="43">
                  <c:v>26.435337532502778</c:v>
                </c:pt>
                <c:pt idx="44">
                  <c:v>26.442779868384513</c:v>
                </c:pt>
                <c:pt idx="45">
                  <c:v>26.373375272315371</c:v>
                </c:pt>
                <c:pt idx="46">
                  <c:v>26.573779221869213</c:v>
                </c:pt>
                <c:pt idx="47">
                  <c:v>26.581256606963123</c:v>
                </c:pt>
                <c:pt idx="48">
                  <c:v>26.589066454405518</c:v>
                </c:pt>
                <c:pt idx="49">
                  <c:v>26.59654594134183</c:v>
                </c:pt>
                <c:pt idx="50">
                  <c:v>26.604026432847448</c:v>
                </c:pt>
                <c:pt idx="51">
                  <c:v>26.611507928495296</c:v>
                </c:pt>
                <c:pt idx="52">
                  <c:v>26.850298167199647</c:v>
                </c:pt>
                <c:pt idx="53">
                  <c:v>26.857845453858925</c:v>
                </c:pt>
                <c:pt idx="54">
                  <c:v>26.866389769881618</c:v>
                </c:pt>
                <c:pt idx="55">
                  <c:v>26.990671687404504</c:v>
                </c:pt>
                <c:pt idx="56">
                  <c:v>26.998254459410337</c:v>
                </c:pt>
                <c:pt idx="57">
                  <c:v>27.044216675925803</c:v>
                </c:pt>
                <c:pt idx="58">
                  <c:v>27.051812053685811</c:v>
                </c:pt>
                <c:pt idx="59">
                  <c:v>27.176947973459949</c:v>
                </c:pt>
                <c:pt idx="60">
                  <c:v>27.338564501856613</c:v>
                </c:pt>
                <c:pt idx="61">
                  <c:v>27.346237728401857</c:v>
                </c:pt>
                <c:pt idx="62">
                  <c:v>27.392010565205208</c:v>
                </c:pt>
                <c:pt idx="63">
                  <c:v>27.518031072514752</c:v>
                </c:pt>
                <c:pt idx="64">
                  <c:v>27.680905654758522</c:v>
                </c:pt>
                <c:pt idx="65">
                  <c:v>27.688668776386592</c:v>
                </c:pt>
                <c:pt idx="66">
                  <c:v>27.732907969148272</c:v>
                </c:pt>
                <c:pt idx="67">
                  <c:v>27.741682790129545</c:v>
                </c:pt>
                <c:pt idx="68">
                  <c:v>27.749459331904816</c:v>
                </c:pt>
                <c:pt idx="69">
                  <c:v>27.911938992581309</c:v>
                </c:pt>
                <c:pt idx="70">
                  <c:v>28.037309093443795</c:v>
                </c:pt>
                <c:pt idx="71">
                  <c:v>28.045163644091829</c:v>
                </c:pt>
                <c:pt idx="72">
                  <c:v>28.129773613361937</c:v>
                </c:pt>
                <c:pt idx="73">
                  <c:v>28.333741526998338</c:v>
                </c:pt>
                <c:pt idx="74">
                  <c:v>28.341674240858183</c:v>
                </c:pt>
                <c:pt idx="75">
                  <c:v>28.347938355306276</c:v>
                </c:pt>
                <c:pt idx="76">
                  <c:v>28.355872716995833</c:v>
                </c:pt>
                <c:pt idx="77">
                  <c:v>28.636626252245687</c:v>
                </c:pt>
                <c:pt idx="78">
                  <c:v>28.683586341461876</c:v>
                </c:pt>
                <c:pt idx="79">
                  <c:v>28.691609550208902</c:v>
                </c:pt>
                <c:pt idx="80">
                  <c:v>28.934389245577751</c:v>
                </c:pt>
                <c:pt idx="81">
                  <c:v>29.097692292293157</c:v>
                </c:pt>
                <c:pt idx="82">
                  <c:v>29.105825822308908</c:v>
                </c:pt>
                <c:pt idx="83">
                  <c:v>29.386559240231044</c:v>
                </c:pt>
                <c:pt idx="84">
                  <c:v>29.629783219004437</c:v>
                </c:pt>
                <c:pt idx="85">
                  <c:v>29.638059370898823</c:v>
                </c:pt>
                <c:pt idx="86">
                  <c:v>29.645331794216144</c:v>
                </c:pt>
                <c:pt idx="87">
                  <c:v>29.966223246349422</c:v>
                </c:pt>
                <c:pt idx="88">
                  <c:v>29.974588202748738</c:v>
                </c:pt>
                <c:pt idx="89">
                  <c:v>30.178231963950417</c:v>
                </c:pt>
                <c:pt idx="90">
                  <c:v>30.18665271011092</c:v>
                </c:pt>
                <c:pt idx="91">
                  <c:v>30.195074567824157</c:v>
                </c:pt>
                <c:pt idx="92">
                  <c:v>30.789477429983631</c:v>
                </c:pt>
                <c:pt idx="93">
                  <c:v>30.798062224225038</c:v>
                </c:pt>
                <c:pt idx="94">
                  <c:v>30.806648150778877</c:v>
                </c:pt>
                <c:pt idx="95">
                  <c:v>31.049629523849084</c:v>
                </c:pt>
                <c:pt idx="96">
                  <c:v>31.058281973914848</c:v>
                </c:pt>
                <c:pt idx="97">
                  <c:v>31.223167583777162</c:v>
                </c:pt>
                <c:pt idx="98">
                  <c:v>31.271014434466288</c:v>
                </c:pt>
                <c:pt idx="99">
                  <c:v>31.162902357916387</c:v>
                </c:pt>
                <c:pt idx="100">
                  <c:v>31.171580915971955</c:v>
                </c:pt>
                <c:pt idx="101">
                  <c:v>30.905640160069172</c:v>
                </c:pt>
                <c:pt idx="102">
                  <c:v>30.718607367077045</c:v>
                </c:pt>
                <c:pt idx="103">
                  <c:v>30.727160523926898</c:v>
                </c:pt>
                <c:pt idx="104">
                  <c:v>30.460854933702869</c:v>
                </c:pt>
                <c:pt idx="105">
                  <c:v>30.155848887918484</c:v>
                </c:pt>
                <c:pt idx="106">
                  <c:v>30.164244308411657</c:v>
                </c:pt>
                <c:pt idx="107">
                  <c:v>29.780491153854065</c:v>
                </c:pt>
                <c:pt idx="108">
                  <c:v>29.592821415084053</c:v>
                </c:pt>
                <c:pt idx="109">
                  <c:v>29.601059150219822</c:v>
                </c:pt>
                <c:pt idx="110">
                  <c:v>29.255430080123514</c:v>
                </c:pt>
                <c:pt idx="111">
                  <c:v>28.949922797175709</c:v>
                </c:pt>
                <c:pt idx="112">
                  <c:v>28.95798112234343</c:v>
                </c:pt>
                <c:pt idx="113">
                  <c:v>28.573232861431435</c:v>
                </c:pt>
                <c:pt idx="114">
                  <c:v>28.188622054673733</c:v>
                </c:pt>
                <c:pt idx="115">
                  <c:v>28.196468736091084</c:v>
                </c:pt>
                <c:pt idx="116">
                  <c:v>28.204316434518681</c:v>
                </c:pt>
                <c:pt idx="117">
                  <c:v>27.307306060944345</c:v>
                </c:pt>
                <c:pt idx="118">
                  <c:v>27.314908463851292</c:v>
                </c:pt>
                <c:pt idx="119">
                  <c:v>27.322511848634853</c:v>
                </c:pt>
                <c:pt idx="120">
                  <c:v>26.857460634019702</c:v>
                </c:pt>
                <c:pt idx="121">
                  <c:v>26.864936841732554</c:v>
                </c:pt>
                <c:pt idx="122">
                  <c:v>26.872414012381281</c:v>
                </c:pt>
                <c:pt idx="123">
                  <c:v>26.563844222985999</c:v>
                </c:pt>
                <c:pt idx="124">
                  <c:v>26.571237002705715</c:v>
                </c:pt>
                <c:pt idx="125">
                  <c:v>26.302540514179793</c:v>
                </c:pt>
                <c:pt idx="126">
                  <c:v>25.994230167514157</c:v>
                </c:pt>
                <c:pt idx="127">
                  <c:v>26.001464237503765</c:v>
                </c:pt>
                <c:pt idx="128">
                  <c:v>25.69459131767745</c:v>
                </c:pt>
                <c:pt idx="129">
                  <c:v>25.581260355450919</c:v>
                </c:pt>
                <c:pt idx="130">
                  <c:v>25.588378588152395</c:v>
                </c:pt>
                <c:pt idx="131">
                  <c:v>25.320636721278095</c:v>
                </c:pt>
                <c:pt idx="132">
                  <c:v>25.010856606991027</c:v>
                </c:pt>
                <c:pt idx="133">
                  <c:v>25.017816150466409</c:v>
                </c:pt>
                <c:pt idx="134">
                  <c:v>24.709489202419753</c:v>
                </c:pt>
                <c:pt idx="135">
                  <c:v>24.480750768393239</c:v>
                </c:pt>
                <c:pt idx="136">
                  <c:v>24.487562737288329</c:v>
                </c:pt>
                <c:pt idx="137">
                  <c:v>24.058072100682111</c:v>
                </c:pt>
                <c:pt idx="138">
                  <c:v>24.064766868900765</c:v>
                </c:pt>
                <c:pt idx="139">
                  <c:v>24.071462484831819</c:v>
                </c:pt>
                <c:pt idx="140">
                  <c:v>23.879799341358005</c:v>
                </c:pt>
                <c:pt idx="141">
                  <c:v>23.729000975411857</c:v>
                </c:pt>
                <c:pt idx="142">
                  <c:v>23.735602184943602</c:v>
                </c:pt>
                <c:pt idx="143">
                  <c:v>23.344140080910005</c:v>
                </c:pt>
                <c:pt idx="144">
                  <c:v>23.350634539765817</c:v>
                </c:pt>
                <c:pt idx="145">
                  <c:v>23.35712981629019</c:v>
                </c:pt>
                <c:pt idx="146">
                  <c:v>22.967279349297435</c:v>
                </c:pt>
                <c:pt idx="147">
                  <c:v>22.774930264987525</c:v>
                </c:pt>
                <c:pt idx="148">
                  <c:v>22.781265975479723</c:v>
                </c:pt>
                <c:pt idx="149">
                  <c:v>22.550420883833837</c:v>
                </c:pt>
                <c:pt idx="150">
                  <c:v>22.556693637542516</c:v>
                </c:pt>
                <c:pt idx="151">
                  <c:v>22.442770644129514</c:v>
                </c:pt>
                <c:pt idx="152">
                  <c:v>22.290757467593149</c:v>
                </c:pt>
                <c:pt idx="153">
                  <c:v>22.296956821460242</c:v>
                </c:pt>
                <c:pt idx="154">
                  <c:v>22.145498490090521</c:v>
                </c:pt>
                <c:pt idx="155">
                  <c:v>22.031343049516707</c:v>
                </c:pt>
                <c:pt idx="156">
                  <c:v>22.037469128703243</c:v>
                </c:pt>
                <c:pt idx="157">
                  <c:v>21.884101370063043</c:v>
                </c:pt>
                <c:pt idx="158">
                  <c:v>21.928956453628821</c:v>
                </c:pt>
                <c:pt idx="159">
                  <c:v>21.93505199501082</c:v>
                </c:pt>
                <c:pt idx="160">
                  <c:v>21.664108621704244</c:v>
                </c:pt>
                <c:pt idx="161">
                  <c:v>21.670130399293022</c:v>
                </c:pt>
                <c:pt idx="162">
                  <c:v>21.676152923029893</c:v>
                </c:pt>
                <c:pt idx="163">
                  <c:v>21.600424428242231</c:v>
                </c:pt>
                <c:pt idx="164">
                  <c:v>21.606426238795102</c:v>
                </c:pt>
                <c:pt idx="165">
                  <c:v>21.572899675809044</c:v>
                </c:pt>
                <c:pt idx="166">
                  <c:v>21.459574082491407</c:v>
                </c:pt>
                <c:pt idx="167">
                  <c:v>21.42495711836818</c:v>
                </c:pt>
                <c:pt idx="168">
                  <c:v>21.430907745155217</c:v>
                </c:pt>
                <c:pt idx="169">
                  <c:v>21.357714989662803</c:v>
                </c:pt>
                <c:pt idx="170">
                  <c:v>21.204272343005112</c:v>
                </c:pt>
                <c:pt idx="171">
                  <c:v>21.210160442970206</c:v>
                </c:pt>
                <c:pt idx="172">
                  <c:v>21.215363478966548</c:v>
                </c:pt>
                <c:pt idx="173">
                  <c:v>21.142008832753206</c:v>
                </c:pt>
                <c:pt idx="174">
                  <c:v>21.147877423437823</c:v>
                </c:pt>
                <c:pt idx="175">
                  <c:v>21.033807673383414</c:v>
                </c:pt>
                <c:pt idx="176">
                  <c:v>21.079635708747606</c:v>
                </c:pt>
                <c:pt idx="177">
                  <c:v>21.08548477347621</c:v>
                </c:pt>
                <c:pt idx="178">
                  <c:v>21.090991101909484</c:v>
                </c:pt>
                <c:pt idx="179">
                  <c:v>21.097185050118149</c:v>
                </c:pt>
                <c:pt idx="180">
                  <c:v>21.10303626130754</c:v>
                </c:pt>
                <c:pt idx="181">
                  <c:v>21.069874629093917</c:v>
                </c:pt>
                <c:pt idx="182">
                  <c:v>21.15514025399079</c:v>
                </c:pt>
                <c:pt idx="183">
                  <c:v>21.161004552230111</c:v>
                </c:pt>
                <c:pt idx="184">
                  <c:v>21.166869565583497</c:v>
                </c:pt>
                <c:pt idx="185">
                  <c:v>21.252567506085921</c:v>
                </c:pt>
                <c:pt idx="186">
                  <c:v>21.258455565382228</c:v>
                </c:pt>
                <c:pt idx="187">
                  <c:v>21.184813183084682</c:v>
                </c:pt>
                <c:pt idx="188">
                  <c:v>21.230801873918882</c:v>
                </c:pt>
                <c:pt idx="189">
                  <c:v>21.236681409859592</c:v>
                </c:pt>
                <c:pt idx="190">
                  <c:v>21.322171440949244</c:v>
                </c:pt>
                <c:pt idx="191">
                  <c:v>21.247753297927026</c:v>
                </c:pt>
                <c:pt idx="192">
                  <c:v>21.253634789363705</c:v>
                </c:pt>
                <c:pt idx="193">
                  <c:v>21.260206693602882</c:v>
                </c:pt>
                <c:pt idx="194">
                  <c:v>21.427192399554016</c:v>
                </c:pt>
                <c:pt idx="195">
                  <c:v>21.433119784462075</c:v>
                </c:pt>
                <c:pt idx="196">
                  <c:v>21.439393016865882</c:v>
                </c:pt>
                <c:pt idx="197">
                  <c:v>21.44532193043074</c:v>
                </c:pt>
                <c:pt idx="198">
                  <c:v>21.450906244856572</c:v>
                </c:pt>
                <c:pt idx="199">
                  <c:v>21.496731346955244</c:v>
                </c:pt>
                <c:pt idx="200">
                  <c:v>21.502673098999921</c:v>
                </c:pt>
                <c:pt idx="201">
                  <c:v>21.508615568457142</c:v>
                </c:pt>
                <c:pt idx="202">
                  <c:v>21.595464289227746</c:v>
                </c:pt>
                <c:pt idx="203">
                  <c:v>21.601430047857054</c:v>
                </c:pt>
                <c:pt idx="204">
                  <c:v>21.688331694471238</c:v>
                </c:pt>
                <c:pt idx="205">
                  <c:v>21.694666718215441</c:v>
                </c:pt>
                <c:pt idx="206">
                  <c:v>21.700656586745104</c:v>
                </c:pt>
                <c:pt idx="207">
                  <c:v>21.786623545977065</c:v>
                </c:pt>
                <c:pt idx="208">
                  <c:v>21.874697810921642</c:v>
                </c:pt>
                <c:pt idx="209">
                  <c:v>22.000409516326926</c:v>
                </c:pt>
                <c:pt idx="210">
                  <c:v>22.00647830995117</c:v>
                </c:pt>
                <c:pt idx="211">
                  <c:v>22.052918682413644</c:v>
                </c:pt>
                <c:pt idx="212">
                  <c:v>22.060386322165538</c:v>
                </c:pt>
                <c:pt idx="213">
                  <c:v>22.066468569568926</c:v>
                </c:pt>
                <c:pt idx="214">
                  <c:v>22.152664983129863</c:v>
                </c:pt>
                <c:pt idx="215">
                  <c:v>22.239960170877396</c:v>
                </c:pt>
                <c:pt idx="216">
                  <c:v>22.246088105910651</c:v>
                </c:pt>
                <c:pt idx="217">
                  <c:v>22.292652996771103</c:v>
                </c:pt>
                <c:pt idx="218">
                  <c:v>22.298793299706354</c:v>
                </c:pt>
                <c:pt idx="219">
                  <c:v>22.385503106068644</c:v>
                </c:pt>
                <c:pt idx="220">
                  <c:v>22.432149657500926</c:v>
                </c:pt>
                <c:pt idx="221">
                  <c:v>22.47984701994886</c:v>
                </c:pt>
                <c:pt idx="222">
                  <c:v>22.486034073764859</c:v>
                </c:pt>
                <c:pt idx="223">
                  <c:v>22.492221866301669</c:v>
                </c:pt>
                <c:pt idx="224">
                  <c:v>22.700291821922217</c:v>
                </c:pt>
                <c:pt idx="225">
                  <c:v>22.706535457812034</c:v>
                </c:pt>
                <c:pt idx="226">
                  <c:v>22.712779838232077</c:v>
                </c:pt>
                <c:pt idx="227">
                  <c:v>22.761310393665649</c:v>
                </c:pt>
                <c:pt idx="228">
                  <c:v>22.767567644704336</c:v>
                </c:pt>
                <c:pt idx="229">
                  <c:v>22.773825640550463</c:v>
                </c:pt>
                <c:pt idx="230">
                  <c:v>22.901136046151972</c:v>
                </c:pt>
                <c:pt idx="231">
                  <c:v>22.907428102321948</c:v>
                </c:pt>
                <c:pt idx="232">
                  <c:v>22.914069402713174</c:v>
                </c:pt>
                <c:pt idx="233">
                  <c:v>22.920363047807321</c:v>
                </c:pt>
                <c:pt idx="234">
                  <c:v>22.926657439906478</c:v>
                </c:pt>
                <c:pt idx="235">
                  <c:v>22.932952578612635</c:v>
                </c:pt>
                <c:pt idx="236">
                  <c:v>22.777008865868719</c:v>
                </c:pt>
                <c:pt idx="237">
                  <c:v>22.783261879060319</c:v>
                </c:pt>
                <c:pt idx="238">
                  <c:v>22.78951563210401</c:v>
                </c:pt>
                <c:pt idx="239">
                  <c:v>22.673726856587248</c:v>
                </c:pt>
                <c:pt idx="240">
                  <c:v>22.679949291166412</c:v>
                </c:pt>
                <c:pt idx="241">
                  <c:v>22.645124904351206</c:v>
                </c:pt>
                <c:pt idx="242">
                  <c:v>22.651337779827763</c:v>
                </c:pt>
                <c:pt idx="243">
                  <c:v>22.657551387602265</c:v>
                </c:pt>
                <c:pt idx="244">
                  <c:v>22.460446012846827</c:v>
                </c:pt>
                <c:pt idx="245">
                  <c:v>22.466606484095454</c:v>
                </c:pt>
                <c:pt idx="246">
                  <c:v>22.309392036772021</c:v>
                </c:pt>
                <c:pt idx="247">
                  <c:v>21.9893708957038</c:v>
                </c:pt>
                <c:pt idx="248">
                  <c:v>21.995402127006844</c:v>
                </c:pt>
                <c:pt idx="249">
                  <c:v>21.96029824809877</c:v>
                </c:pt>
                <c:pt idx="250">
                  <c:v>21.639917985353723</c:v>
                </c:pt>
                <c:pt idx="251">
                  <c:v>21.645852716158583</c:v>
                </c:pt>
                <c:pt idx="252">
                  <c:v>21.489915378897798</c:v>
                </c:pt>
                <c:pt idx="253">
                  <c:v>21.086769212147939</c:v>
                </c:pt>
                <c:pt idx="254">
                  <c:v>21.092552890069097</c:v>
                </c:pt>
                <c:pt idx="255">
                  <c:v>21.098337240279839</c:v>
                </c:pt>
                <c:pt idx="256">
                  <c:v>20.327680152097095</c:v>
                </c:pt>
                <c:pt idx="257">
                  <c:v>20.33325769292345</c:v>
                </c:pt>
                <c:pt idx="258">
                  <c:v>19.725528837776558</c:v>
                </c:pt>
                <c:pt idx="259">
                  <c:v>19.159069183138715</c:v>
                </c:pt>
                <c:pt idx="260">
                  <c:v>19.164331019348793</c:v>
                </c:pt>
                <c:pt idx="261">
                  <c:v>17.818876039430823</c:v>
                </c:pt>
                <c:pt idx="262">
                  <c:v>17.823777232847842</c:v>
                </c:pt>
                <c:pt idx="263">
                  <c:v>17.828678984103714</c:v>
                </c:pt>
                <c:pt idx="264">
                  <c:v>17.260940758410488</c:v>
                </c:pt>
                <c:pt idx="265">
                  <c:v>17.265690282384444</c:v>
                </c:pt>
                <c:pt idx="266">
                  <c:v>16.61414239153688</c:v>
                </c:pt>
                <c:pt idx="267">
                  <c:v>15.962581115406543</c:v>
                </c:pt>
                <c:pt idx="268">
                  <c:v>15.351677341593568</c:v>
                </c:pt>
                <c:pt idx="269">
                  <c:v>15.355912956747135</c:v>
                </c:pt>
                <c:pt idx="270">
                  <c:v>14.78623610212035</c:v>
                </c:pt>
                <c:pt idx="271">
                  <c:v>14.258335932404659</c:v>
                </c:pt>
                <c:pt idx="272">
                  <c:v>14.262277079196826</c:v>
                </c:pt>
                <c:pt idx="273">
                  <c:v>13.691140307353461</c:v>
                </c:pt>
                <c:pt idx="274">
                  <c:v>13.694928524834735</c:v>
                </c:pt>
                <c:pt idx="275">
                  <c:v>13.082617292255168</c:v>
                </c:pt>
                <c:pt idx="276">
                  <c:v>12.428532629608256</c:v>
                </c:pt>
              </c:numCache>
            </c:numRef>
          </c:yVal>
          <c:smooth val="0"/>
          <c:extLst>
            <c:ext xmlns:c16="http://schemas.microsoft.com/office/drawing/2014/chart" uri="{C3380CC4-5D6E-409C-BE32-E72D297353CC}">
              <c16:uniqueId val="{00000001-133E-4806-9D9B-7DF5DAC60C8D}"/>
            </c:ext>
          </c:extLst>
        </c:ser>
        <c:ser>
          <c:idx val="8"/>
          <c:order val="6"/>
          <c:tx>
            <c:v>4b-s1</c:v>
          </c:tx>
          <c:spPr>
            <a:ln w="25400" cap="rnd">
              <a:noFill/>
              <a:round/>
            </a:ln>
            <a:effectLst/>
          </c:spPr>
          <c:marker>
            <c:symbol val="none"/>
          </c:marker>
          <c:xVal>
            <c:numRef>
              <c:f>'Forsøk 3 - Samlet'!$BF$636:$BF$892</c:f>
              <c:numCache>
                <c:formatCode>0.0</c:formatCode>
                <c:ptCount val="257"/>
                <c:pt idx="0">
                  <c:v>4.6471504978995029</c:v>
                </c:pt>
                <c:pt idx="1">
                  <c:v>4.6470643256359043</c:v>
                </c:pt>
                <c:pt idx="2">
                  <c:v>4.5610599550948825</c:v>
                </c:pt>
                <c:pt idx="3">
                  <c:v>4.6233439598103452</c:v>
                </c:pt>
                <c:pt idx="4">
                  <c:v>4.5947462971606985</c:v>
                </c:pt>
                <c:pt idx="5">
                  <c:v>4.8924467258810163</c:v>
                </c:pt>
                <c:pt idx="6">
                  <c:v>5.2700376218252671</c:v>
                </c:pt>
                <c:pt idx="7">
                  <c:v>5.2699076661357926</c:v>
                </c:pt>
                <c:pt idx="8">
                  <c:v>5.1910647635191767</c:v>
                </c:pt>
                <c:pt idx="9">
                  <c:v>5.2727874409351614</c:v>
                </c:pt>
                <c:pt idx="10">
                  <c:v>5.2726486152617555</c:v>
                </c:pt>
                <c:pt idx="11">
                  <c:v>5.3635765665099386</c:v>
                </c:pt>
                <c:pt idx="12">
                  <c:v>5.1311657826449339</c:v>
                </c:pt>
                <c:pt idx="13">
                  <c:v>5.131020961489587</c:v>
                </c:pt>
                <c:pt idx="14">
                  <c:v>4.9578261871905003</c:v>
                </c:pt>
                <c:pt idx="15">
                  <c:v>4.7571193879551892</c:v>
                </c:pt>
                <c:pt idx="16">
                  <c:v>4.7569792297145774</c:v>
                </c:pt>
                <c:pt idx="17">
                  <c:v>4.5700121087821701</c:v>
                </c:pt>
                <c:pt idx="18">
                  <c:v>4.5436289608183973</c:v>
                </c:pt>
                <c:pt idx="19">
                  <c:v>4.2449274194977784</c:v>
                </c:pt>
                <c:pt idx="20">
                  <c:v>4.279964851039737</c:v>
                </c:pt>
                <c:pt idx="21">
                  <c:v>4.2715988869656423</c:v>
                </c:pt>
                <c:pt idx="22">
                  <c:v>3.7815122192497137</c:v>
                </c:pt>
                <c:pt idx="23">
                  <c:v>3.7007827953408672</c:v>
                </c:pt>
                <c:pt idx="24">
                  <c:v>3.1878333770977827</c:v>
                </c:pt>
                <c:pt idx="25">
                  <c:v>3.2333989822998621</c:v>
                </c:pt>
                <c:pt idx="26">
                  <c:v>2.6154166923319897</c:v>
                </c:pt>
                <c:pt idx="27">
                  <c:v>1.975492472137192</c:v>
                </c:pt>
                <c:pt idx="28">
                  <c:v>1.9754595235659071</c:v>
                </c:pt>
                <c:pt idx="29">
                  <c:v>1.4922835473238225</c:v>
                </c:pt>
                <c:pt idx="30">
                  <c:v>1.5330806991242043</c:v>
                </c:pt>
                <c:pt idx="31">
                  <c:v>1.5330609797239003</c:v>
                </c:pt>
                <c:pt idx="32">
                  <c:v>1.3010983327722068</c:v>
                </c:pt>
                <c:pt idx="33">
                  <c:v>1.3010835905120011</c:v>
                </c:pt>
                <c:pt idx="34">
                  <c:v>1.1603654549651978</c:v>
                </c:pt>
                <c:pt idx="35">
                  <c:v>1.0440152451016005</c:v>
                </c:pt>
                <c:pt idx="36">
                  <c:v>1.0562990492051867</c:v>
                </c:pt>
                <c:pt idx="37">
                  <c:v>0.95917050651948277</c:v>
                </c:pt>
                <c:pt idx="38">
                  <c:v>0.88297993763882376</c:v>
                </c:pt>
                <c:pt idx="39">
                  <c:v>0.78637943911316099</c:v>
                </c:pt>
                <c:pt idx="40">
                  <c:v>0.78637395523163378</c:v>
                </c:pt>
                <c:pt idx="41">
                  <c:v>0.72973403011742555</c:v>
                </c:pt>
                <c:pt idx="42">
                  <c:v>0.72972929666687658</c:v>
                </c:pt>
                <c:pt idx="43">
                  <c:v>0.6862634488154743</c:v>
                </c:pt>
                <c:pt idx="44">
                  <c:v>0.62686362433277343</c:v>
                </c:pt>
                <c:pt idx="45">
                  <c:v>0.6585617423385226</c:v>
                </c:pt>
                <c:pt idx="46">
                  <c:v>0.62056507632603808</c:v>
                </c:pt>
                <c:pt idx="47">
                  <c:v>0.56230607430123947</c:v>
                </c:pt>
                <c:pt idx="48">
                  <c:v>0.5105881469425555</c:v>
                </c:pt>
                <c:pt idx="49">
                  <c:v>0.48537537639951561</c:v>
                </c:pt>
                <c:pt idx="50">
                  <c:v>0.4798237936394818</c:v>
                </c:pt>
                <c:pt idx="51">
                  <c:v>0.48410550580988437</c:v>
                </c:pt>
                <c:pt idx="52">
                  <c:v>0.47287684540142139</c:v>
                </c:pt>
                <c:pt idx="53">
                  <c:v>0.44426317864070358</c:v>
                </c:pt>
                <c:pt idx="54">
                  <c:v>0.4292500024183723</c:v>
                </c:pt>
                <c:pt idx="55">
                  <c:v>0.45104654867551475</c:v>
                </c:pt>
                <c:pt idx="56">
                  <c:v>0.43909926330952703</c:v>
                </c:pt>
                <c:pt idx="57">
                  <c:v>0.42884242219984431</c:v>
                </c:pt>
                <c:pt idx="58">
                  <c:v>0.41914346884307646</c:v>
                </c:pt>
                <c:pt idx="59">
                  <c:v>0.43459758570600637</c:v>
                </c:pt>
                <c:pt idx="60">
                  <c:v>0.43343237658202233</c:v>
                </c:pt>
                <c:pt idx="61">
                  <c:v>0.41408844882589663</c:v>
                </c:pt>
                <c:pt idx="62">
                  <c:v>0.41040826700441313</c:v>
                </c:pt>
                <c:pt idx="63">
                  <c:v>0.41040658372661937</c:v>
                </c:pt>
                <c:pt idx="64">
                  <c:v>0.3755656071256453</c:v>
                </c:pt>
                <c:pt idx="65">
                  <c:v>0.37189784076949139</c:v>
                </c:pt>
                <c:pt idx="66">
                  <c:v>0.38515845940245547</c:v>
                </c:pt>
                <c:pt idx="67">
                  <c:v>0.34624703879148144</c:v>
                </c:pt>
                <c:pt idx="68">
                  <c:v>0.3462456506544247</c:v>
                </c:pt>
                <c:pt idx="69">
                  <c:v>0.36323703002044194</c:v>
                </c:pt>
                <c:pt idx="70">
                  <c:v>0.34987795790918391</c:v>
                </c:pt>
                <c:pt idx="71">
                  <c:v>0.34744308556202091</c:v>
                </c:pt>
                <c:pt idx="72">
                  <c:v>0.33620768151969749</c:v>
                </c:pt>
                <c:pt idx="73">
                  <c:v>0.33431016854618051</c:v>
                </c:pt>
                <c:pt idx="74">
                  <c:v>0.33338686006830948</c:v>
                </c:pt>
                <c:pt idx="75">
                  <c:v>0.34080648630057436</c:v>
                </c:pt>
                <c:pt idx="76">
                  <c:v>0.28939395384410133</c:v>
                </c:pt>
                <c:pt idx="77">
                  <c:v>0.28938591571420536</c:v>
                </c:pt>
                <c:pt idx="78">
                  <c:v>0.28938478839551746</c:v>
                </c:pt>
                <c:pt idx="79">
                  <c:v>0.27272123784627944</c:v>
                </c:pt>
                <c:pt idx="80">
                  <c:v>0.27310666702846842</c:v>
                </c:pt>
                <c:pt idx="81">
                  <c:v>0.26019100966589814</c:v>
                </c:pt>
                <c:pt idx="82">
                  <c:v>0.25765773357948962</c:v>
                </c:pt>
                <c:pt idx="83">
                  <c:v>0.25659371788530894</c:v>
                </c:pt>
                <c:pt idx="84">
                  <c:v>0.2565927292494144</c:v>
                </c:pt>
                <c:pt idx="85">
                  <c:v>0.25808120170458587</c:v>
                </c:pt>
                <c:pt idx="86">
                  <c:v>0.25772791386281846</c:v>
                </c:pt>
                <c:pt idx="87">
                  <c:v>0.25960729163465701</c:v>
                </c:pt>
                <c:pt idx="88">
                  <c:v>0.26373336136015957</c:v>
                </c:pt>
                <c:pt idx="89">
                  <c:v>0.26373234426324499</c:v>
                </c:pt>
                <c:pt idx="90">
                  <c:v>0.25751451865536662</c:v>
                </c:pt>
                <c:pt idx="91">
                  <c:v>0.27274880499407445</c:v>
                </c:pt>
                <c:pt idx="92">
                  <c:v>0.27274776472678658</c:v>
                </c:pt>
                <c:pt idx="93">
                  <c:v>0.27237427753657967</c:v>
                </c:pt>
                <c:pt idx="94">
                  <c:v>0.29100770101877527</c:v>
                </c:pt>
                <c:pt idx="95">
                  <c:v>0.29100660172341586</c:v>
                </c:pt>
                <c:pt idx="96">
                  <c:v>0.26295641410858689</c:v>
                </c:pt>
                <c:pt idx="97">
                  <c:v>0.28193185493815692</c:v>
                </c:pt>
                <c:pt idx="98">
                  <c:v>0.28193080011412314</c:v>
                </c:pt>
                <c:pt idx="99">
                  <c:v>0.26674975763516146</c:v>
                </c:pt>
                <c:pt idx="100">
                  <c:v>0.26674876415096904</c:v>
                </c:pt>
                <c:pt idx="101">
                  <c:v>0.27402304182018217</c:v>
                </c:pt>
                <c:pt idx="102">
                  <c:v>0.24562071453044476</c:v>
                </c:pt>
                <c:pt idx="103">
                  <c:v>0.24561980721417312</c:v>
                </c:pt>
                <c:pt idx="104">
                  <c:v>0.26507907723649904</c:v>
                </c:pt>
                <c:pt idx="105">
                  <c:v>0.24585788041266457</c:v>
                </c:pt>
                <c:pt idx="106">
                  <c:v>0.22449117569063051</c:v>
                </c:pt>
                <c:pt idx="107">
                  <c:v>0.22330070771552604</c:v>
                </c:pt>
                <c:pt idx="108">
                  <c:v>0.22599834631282179</c:v>
                </c:pt>
                <c:pt idx="109">
                  <c:v>0.22599752934137196</c:v>
                </c:pt>
                <c:pt idx="110">
                  <c:v>0.22718864082085821</c:v>
                </c:pt>
                <c:pt idx="111">
                  <c:v>0.23523506493646132</c:v>
                </c:pt>
                <c:pt idx="112">
                  <c:v>0.23523421579926024</c:v>
                </c:pt>
                <c:pt idx="113">
                  <c:v>0.21223778805273358</c:v>
                </c:pt>
                <c:pt idx="114">
                  <c:v>0.22319445301022425</c:v>
                </c:pt>
                <c:pt idx="115">
                  <c:v>0.19129122333241594</c:v>
                </c:pt>
                <c:pt idx="116">
                  <c:v>0.19308132286428578</c:v>
                </c:pt>
                <c:pt idx="117">
                  <c:v>0.19413324818894492</c:v>
                </c:pt>
                <c:pt idx="118">
                  <c:v>0.22481763277240829</c:v>
                </c:pt>
                <c:pt idx="119">
                  <c:v>0.22481681346838922</c:v>
                </c:pt>
                <c:pt idx="120">
                  <c:v>0.2215695976583695</c:v>
                </c:pt>
                <c:pt idx="121">
                  <c:v>0.22156878397568444</c:v>
                </c:pt>
                <c:pt idx="122">
                  <c:v>0.21155184398518309</c:v>
                </c:pt>
                <c:pt idx="123">
                  <c:v>0.20783610896953028</c:v>
                </c:pt>
                <c:pt idx="124">
                  <c:v>0.21524371835547371</c:v>
                </c:pt>
                <c:pt idx="125">
                  <c:v>0.21673705046584998</c:v>
                </c:pt>
                <c:pt idx="126">
                  <c:v>0.24153135245330984</c:v>
                </c:pt>
                <c:pt idx="127">
                  <c:v>0.24153043675288602</c:v>
                </c:pt>
                <c:pt idx="128">
                  <c:v>0.24152952191564547</c:v>
                </c:pt>
                <c:pt idx="129">
                  <c:v>0.23946494338441424</c:v>
                </c:pt>
                <c:pt idx="130">
                  <c:v>0.23188563798960654</c:v>
                </c:pt>
                <c:pt idx="131">
                  <c:v>0.23321255644947692</c:v>
                </c:pt>
                <c:pt idx="132">
                  <c:v>0.25287880979025584</c:v>
                </c:pt>
                <c:pt idx="133">
                  <c:v>0.25287782725290786</c:v>
                </c:pt>
                <c:pt idx="134">
                  <c:v>0.25436522369318948</c:v>
                </c:pt>
                <c:pt idx="135">
                  <c:v>0.25443933233496485</c:v>
                </c:pt>
                <c:pt idx="136">
                  <c:v>0.25631029861431076</c:v>
                </c:pt>
                <c:pt idx="137">
                  <c:v>0.23606433626241663</c:v>
                </c:pt>
                <c:pt idx="138">
                  <c:v>0.2360634057148375</c:v>
                </c:pt>
                <c:pt idx="139">
                  <c:v>0.24984847313636765</c:v>
                </c:pt>
                <c:pt idx="140">
                  <c:v>0.27790690205690821</c:v>
                </c:pt>
                <c:pt idx="141">
                  <c:v>0.28045059589388549</c:v>
                </c:pt>
                <c:pt idx="142">
                  <c:v>0.24187224657244646</c:v>
                </c:pt>
                <c:pt idx="143">
                  <c:v>0.256446189710483</c:v>
                </c:pt>
                <c:pt idx="144">
                  <c:v>0.25644515059451395</c:v>
                </c:pt>
                <c:pt idx="145">
                  <c:v>0.27823235737685886</c:v>
                </c:pt>
                <c:pt idx="146">
                  <c:v>0.28039757772279156</c:v>
                </c:pt>
                <c:pt idx="147">
                  <c:v>0.30951252902937343</c:v>
                </c:pt>
                <c:pt idx="148">
                  <c:v>0.3109556966976566</c:v>
                </c:pt>
                <c:pt idx="149">
                  <c:v>0.31291669208244688</c:v>
                </c:pt>
                <c:pt idx="150">
                  <c:v>0.28026768898077542</c:v>
                </c:pt>
                <c:pt idx="151">
                  <c:v>0.30346282147929909</c:v>
                </c:pt>
                <c:pt idx="152">
                  <c:v>0.30346156839561272</c:v>
                </c:pt>
                <c:pt idx="153">
                  <c:v>0.2843834222916638</c:v>
                </c:pt>
                <c:pt idx="154">
                  <c:v>0.30148763698982417</c:v>
                </c:pt>
                <c:pt idx="155">
                  <c:v>0.30391247808855926</c:v>
                </c:pt>
                <c:pt idx="156">
                  <c:v>0.29104097172815724</c:v>
                </c:pt>
                <c:pt idx="157">
                  <c:v>0.29245656413197307</c:v>
                </c:pt>
                <c:pt idx="158">
                  <c:v>0.25999094776403775</c:v>
                </c:pt>
                <c:pt idx="159">
                  <c:v>0.31050895340416024</c:v>
                </c:pt>
                <c:pt idx="160">
                  <c:v>0.31050762435427193</c:v>
                </c:pt>
                <c:pt idx="161">
                  <c:v>0.30865694672788224</c:v>
                </c:pt>
                <c:pt idx="162">
                  <c:v>0.31757712273375466</c:v>
                </c:pt>
                <c:pt idx="163">
                  <c:v>0.31757575611364341</c:v>
                </c:pt>
                <c:pt idx="164">
                  <c:v>0.28705591164912947</c:v>
                </c:pt>
                <c:pt idx="165">
                  <c:v>0.31029813268743633</c:v>
                </c:pt>
                <c:pt idx="166">
                  <c:v>0.31029679449111469</c:v>
                </c:pt>
                <c:pt idx="167">
                  <c:v>0.29618797813523062</c:v>
                </c:pt>
                <c:pt idx="168">
                  <c:v>0.32532310530085917</c:v>
                </c:pt>
                <c:pt idx="169">
                  <c:v>0.29627140349566267</c:v>
                </c:pt>
                <c:pt idx="170">
                  <c:v>0.29980425515463299</c:v>
                </c:pt>
                <c:pt idx="171">
                  <c:v>0.30662020538346602</c:v>
                </c:pt>
                <c:pt idx="172">
                  <c:v>0.3076785261904495</c:v>
                </c:pt>
                <c:pt idx="173">
                  <c:v>0.337262402275819</c:v>
                </c:pt>
                <c:pt idx="174">
                  <c:v>0.30754326280919736</c:v>
                </c:pt>
                <c:pt idx="175">
                  <c:v>0.30966935011377855</c:v>
                </c:pt>
                <c:pt idx="176">
                  <c:v>0.33966118450195942</c:v>
                </c:pt>
                <c:pt idx="177">
                  <c:v>0.32530560656569496</c:v>
                </c:pt>
                <c:pt idx="178">
                  <c:v>0.32758078380777472</c:v>
                </c:pt>
                <c:pt idx="179">
                  <c:v>0.32296142906326653</c:v>
                </c:pt>
                <c:pt idx="180">
                  <c:v>0.29618930277950156</c:v>
                </c:pt>
                <c:pt idx="181">
                  <c:v>0.29618798882581326</c:v>
                </c:pt>
                <c:pt idx="182">
                  <c:v>0.30223867841759772</c:v>
                </c:pt>
                <c:pt idx="183">
                  <c:v>0.33286523264657586</c:v>
                </c:pt>
                <c:pt idx="184">
                  <c:v>0.30232629691864416</c:v>
                </c:pt>
                <c:pt idx="185">
                  <c:v>0.30285973543075584</c:v>
                </c:pt>
                <c:pt idx="186">
                  <c:v>0.32461770429044357</c:v>
                </c:pt>
                <c:pt idx="187">
                  <c:v>0.32461623935097511</c:v>
                </c:pt>
                <c:pt idx="188">
                  <c:v>0.32576778697104591</c:v>
                </c:pt>
                <c:pt idx="189">
                  <c:v>0.30595774107170487</c:v>
                </c:pt>
                <c:pt idx="190">
                  <c:v>0.30595635198411175</c:v>
                </c:pt>
                <c:pt idx="191">
                  <c:v>0.34382410620759957</c:v>
                </c:pt>
                <c:pt idx="192">
                  <c:v>0.3221325289244702</c:v>
                </c:pt>
                <c:pt idx="193">
                  <c:v>0.32271532101495415</c:v>
                </c:pt>
                <c:pt idx="194">
                  <c:v>0.37062728014446039</c:v>
                </c:pt>
                <c:pt idx="195">
                  <c:v>0.32208723188113675</c:v>
                </c:pt>
                <c:pt idx="196">
                  <c:v>0.3226792294457958</c:v>
                </c:pt>
                <c:pt idx="197">
                  <c:v>0.29616953188011513</c:v>
                </c:pt>
                <c:pt idx="198">
                  <c:v>0.33304548749339952</c:v>
                </c:pt>
                <c:pt idx="199">
                  <c:v>0.33305449454671421</c:v>
                </c:pt>
                <c:pt idx="200">
                  <c:v>0.33428055838570286</c:v>
                </c:pt>
                <c:pt idx="201">
                  <c:v>0.31461397673782354</c:v>
                </c:pt>
                <c:pt idx="202">
                  <c:v>0.31462252107812255</c:v>
                </c:pt>
                <c:pt idx="203">
                  <c:v>0.27723449539605205</c:v>
                </c:pt>
                <c:pt idx="204">
                  <c:v>0.27879265168754724</c:v>
                </c:pt>
                <c:pt idx="205">
                  <c:v>0.31628974836320173</c:v>
                </c:pt>
                <c:pt idx="206">
                  <c:v>0.31748914106880688</c:v>
                </c:pt>
                <c:pt idx="207">
                  <c:v>0.31748765935280393</c:v>
                </c:pt>
                <c:pt idx="208">
                  <c:v>0.31988897049259907</c:v>
                </c:pt>
                <c:pt idx="209">
                  <c:v>0.31988226296834699</c:v>
                </c:pt>
                <c:pt idx="210">
                  <c:v>0.31988076323676412</c:v>
                </c:pt>
                <c:pt idx="211">
                  <c:v>0.3096889518238391</c:v>
                </c:pt>
                <c:pt idx="212">
                  <c:v>0.29866639567496395</c:v>
                </c:pt>
                <c:pt idx="213">
                  <c:v>0.29866498071207698</c:v>
                </c:pt>
                <c:pt idx="214">
                  <c:v>0.33263253808727161</c:v>
                </c:pt>
                <c:pt idx="215">
                  <c:v>0.26542199965546787</c:v>
                </c:pt>
                <c:pt idx="216">
                  <c:v>0.26542074594640319</c:v>
                </c:pt>
                <c:pt idx="217">
                  <c:v>0.26957520076021163</c:v>
                </c:pt>
                <c:pt idx="218">
                  <c:v>0.31578412157036451</c:v>
                </c:pt>
                <c:pt idx="219">
                  <c:v>0.31763868907705839</c:v>
                </c:pt>
                <c:pt idx="220">
                  <c:v>0.29692007324415226</c:v>
                </c:pt>
                <c:pt idx="221">
                  <c:v>0.29868930686219647</c:v>
                </c:pt>
                <c:pt idx="222">
                  <c:v>0.29868786844938455</c:v>
                </c:pt>
                <c:pt idx="223">
                  <c:v>0.25413599144748095</c:v>
                </c:pt>
                <c:pt idx="224">
                  <c:v>0.30471721517816502</c:v>
                </c:pt>
                <c:pt idx="225">
                  <c:v>0.30471574922888106</c:v>
                </c:pt>
                <c:pt idx="226">
                  <c:v>0.28812229468639272</c:v>
                </c:pt>
                <c:pt idx="227">
                  <c:v>0.29675275417882818</c:v>
                </c:pt>
                <c:pt idx="228">
                  <c:v>0.2967513195322975</c:v>
                </c:pt>
                <c:pt idx="229">
                  <c:v>0.28156584968596943</c:v>
                </c:pt>
                <c:pt idx="230">
                  <c:v>0.28325437382599289</c:v>
                </c:pt>
                <c:pt idx="231">
                  <c:v>0.30769732552301027</c:v>
                </c:pt>
                <c:pt idx="232">
                  <c:v>0.3070795913855317</c:v>
                </c:pt>
                <c:pt idx="233">
                  <c:v>0.30892848288952446</c:v>
                </c:pt>
                <c:pt idx="234">
                  <c:v>0.30105543806704432</c:v>
                </c:pt>
                <c:pt idx="235">
                  <c:v>0.28510484283196097</c:v>
                </c:pt>
                <c:pt idx="236">
                  <c:v>0.2874292260669688</c:v>
                </c:pt>
                <c:pt idx="237">
                  <c:v>0.32835255764166887</c:v>
                </c:pt>
                <c:pt idx="238">
                  <c:v>0.32901327912490635</c:v>
                </c:pt>
                <c:pt idx="239">
                  <c:v>0.32901167059313541</c:v>
                </c:pt>
                <c:pt idx="240">
                  <c:v>0.3477585074416854</c:v>
                </c:pt>
                <c:pt idx="241">
                  <c:v>0.34776291080602328</c:v>
                </c:pt>
                <c:pt idx="242">
                  <c:v>0.34776120529466908</c:v>
                </c:pt>
                <c:pt idx="243">
                  <c:v>0.33695820956121691</c:v>
                </c:pt>
                <c:pt idx="244">
                  <c:v>0.36170713810702732</c:v>
                </c:pt>
                <c:pt idx="245">
                  <c:v>0.36170536960002098</c:v>
                </c:pt>
                <c:pt idx="246">
                  <c:v>0.39139792218629854</c:v>
                </c:pt>
                <c:pt idx="247">
                  <c:v>0.41558608207963244</c:v>
                </c:pt>
                <c:pt idx="248">
                  <c:v>0.41558403552277118</c:v>
                </c:pt>
                <c:pt idx="249">
                  <c:v>0.43032504046917441</c:v>
                </c:pt>
                <c:pt idx="250">
                  <c:v>0.4294502428669057</c:v>
                </c:pt>
                <c:pt idx="251">
                  <c:v>0.42944812121101905</c:v>
                </c:pt>
                <c:pt idx="252">
                  <c:v>0.50213983370505355</c:v>
                </c:pt>
                <c:pt idx="253">
                  <c:v>0.49880671506995594</c:v>
                </c:pt>
                <c:pt idx="254">
                  <c:v>0.4988042322857601</c:v>
                </c:pt>
                <c:pt idx="255">
                  <c:v>0.51061313528462193</c:v>
                </c:pt>
                <c:pt idx="256">
                  <c:v>0.5594915466597612</c:v>
                </c:pt>
              </c:numCache>
            </c:numRef>
          </c:xVal>
          <c:yVal>
            <c:numRef>
              <c:f>'Forsøk 3 - Samlet'!$BE$636:$BE$892</c:f>
              <c:numCache>
                <c:formatCode>0.0</c:formatCode>
                <c:ptCount val="257"/>
                <c:pt idx="0">
                  <c:v>9.4780160947088703</c:v>
                </c:pt>
                <c:pt idx="1">
                  <c:v>9.4806507695114686</c:v>
                </c:pt>
                <c:pt idx="2">
                  <c:v>9.4832857017175929</c:v>
                </c:pt>
                <c:pt idx="3">
                  <c:v>10.749029674397544</c:v>
                </c:pt>
                <c:pt idx="4">
                  <c:v>10.751999824770991</c:v>
                </c:pt>
                <c:pt idx="5">
                  <c:v>12.059094718803623</c:v>
                </c:pt>
                <c:pt idx="6">
                  <c:v>13.458712608793363</c:v>
                </c:pt>
                <c:pt idx="7">
                  <c:v>13.462398999403513</c:v>
                </c:pt>
                <c:pt idx="8">
                  <c:v>14.829569026395104</c:v>
                </c:pt>
                <c:pt idx="9">
                  <c:v>16.113448391302231</c:v>
                </c:pt>
                <c:pt idx="10">
                  <c:v>17.388325582946958</c:v>
                </c:pt>
                <c:pt idx="11">
                  <c:v>17.393049821875884</c:v>
                </c:pt>
                <c:pt idx="12">
                  <c:v>18.670359409235338</c:v>
                </c:pt>
                <c:pt idx="13">
                  <c:v>18.675421430442405</c:v>
                </c:pt>
                <c:pt idx="14">
                  <c:v>19.863520530036954</c:v>
                </c:pt>
                <c:pt idx="15">
                  <c:v>21.128469656593722</c:v>
                </c:pt>
                <c:pt idx="16">
                  <c:v>21.134179515249091</c:v>
                </c:pt>
                <c:pt idx="17">
                  <c:v>22.434139048555778</c:v>
                </c:pt>
                <c:pt idx="18">
                  <c:v>23.770946632024735</c:v>
                </c:pt>
                <c:pt idx="19">
                  <c:v>23.777352506671075</c:v>
                </c:pt>
                <c:pt idx="20">
                  <c:v>25.01907696361992</c:v>
                </c:pt>
                <c:pt idx="21">
                  <c:v>26.016561927151507</c:v>
                </c:pt>
                <c:pt idx="22">
                  <c:v>26.023558318664403</c:v>
                </c:pt>
                <c:pt idx="23">
                  <c:v>26.648538780848103</c:v>
                </c:pt>
                <c:pt idx="24">
                  <c:v>27.240134396026253</c:v>
                </c:pt>
                <c:pt idx="25">
                  <c:v>28.200315941837225</c:v>
                </c:pt>
                <c:pt idx="26">
                  <c:v>28.207884822912714</c:v>
                </c:pt>
                <c:pt idx="27">
                  <c:v>28.215454538367386</c:v>
                </c:pt>
                <c:pt idx="28">
                  <c:v>28.89792659274179</c:v>
                </c:pt>
                <c:pt idx="29">
                  <c:v>28.905676163559622</c:v>
                </c:pt>
                <c:pt idx="30">
                  <c:v>28.913426588244779</c:v>
                </c:pt>
                <c:pt idx="31">
                  <c:v>28.998807444570577</c:v>
                </c:pt>
                <c:pt idx="32">
                  <c:v>29.006580062293505</c:v>
                </c:pt>
                <c:pt idx="33">
                  <c:v>29.135570452026691</c:v>
                </c:pt>
                <c:pt idx="34">
                  <c:v>29.143376759110648</c:v>
                </c:pt>
                <c:pt idx="35">
                  <c:v>29.314935043971317</c:v>
                </c:pt>
                <c:pt idx="36">
                  <c:v>29.611855679585322</c:v>
                </c:pt>
                <c:pt idx="37">
                  <c:v>29.619783983115557</c:v>
                </c:pt>
                <c:pt idx="38">
                  <c:v>29.711288680744868</c:v>
                </c:pt>
                <c:pt idx="39">
                  <c:v>29.719240756967036</c:v>
                </c:pt>
                <c:pt idx="40">
                  <c:v>29.727193704616965</c:v>
                </c:pt>
                <c:pt idx="41">
                  <c:v>29.903487377324126</c:v>
                </c:pt>
                <c:pt idx="42">
                  <c:v>30.120985616151458</c:v>
                </c:pt>
                <c:pt idx="43">
                  <c:v>30.129040739708984</c:v>
                </c:pt>
                <c:pt idx="44">
                  <c:v>30.137096744202086</c:v>
                </c:pt>
                <c:pt idx="45">
                  <c:v>30.228521035104777</c:v>
                </c:pt>
                <c:pt idx="46">
                  <c:v>30.236600755853623</c:v>
                </c:pt>
                <c:pt idx="47">
                  <c:v>30.371422635341858</c:v>
                </c:pt>
                <c:pt idx="48">
                  <c:v>30.380262866383365</c:v>
                </c:pt>
                <c:pt idx="49">
                  <c:v>30.388378795327206</c:v>
                </c:pt>
                <c:pt idx="50">
                  <c:v>30.396495608445012</c:v>
                </c:pt>
                <c:pt idx="51">
                  <c:v>30.361585911912755</c:v>
                </c:pt>
                <c:pt idx="52">
                  <c:v>30.369693169866256</c:v>
                </c:pt>
                <c:pt idx="53">
                  <c:v>30.462433937341814</c:v>
                </c:pt>
                <c:pt idx="54">
                  <c:v>30.59679885306582</c:v>
                </c:pt>
                <c:pt idx="55">
                  <c:v>30.604964220170206</c:v>
                </c:pt>
                <c:pt idx="56">
                  <c:v>30.4448515715039</c:v>
                </c:pt>
                <c:pt idx="57">
                  <c:v>30.494600814616657</c:v>
                </c:pt>
                <c:pt idx="58">
                  <c:v>30.502735529622356</c:v>
                </c:pt>
                <c:pt idx="59">
                  <c:v>30.468495405827429</c:v>
                </c:pt>
                <c:pt idx="60">
                  <c:v>30.476620744101581</c:v>
                </c:pt>
                <c:pt idx="61">
                  <c:v>30.568815089106728</c:v>
                </c:pt>
                <c:pt idx="62">
                  <c:v>30.747707709663445</c:v>
                </c:pt>
                <c:pt idx="63">
                  <c:v>30.755902627225861</c:v>
                </c:pt>
                <c:pt idx="64">
                  <c:v>30.806165629855741</c:v>
                </c:pt>
                <c:pt idx="65">
                  <c:v>30.983429815569551</c:v>
                </c:pt>
                <c:pt idx="66">
                  <c:v>30.991682826109749</c:v>
                </c:pt>
                <c:pt idx="67">
                  <c:v>31.084866432871973</c:v>
                </c:pt>
                <c:pt idx="68">
                  <c:v>31.220950961334939</c:v>
                </c:pt>
                <c:pt idx="69">
                  <c:v>31.229262480916535</c:v>
                </c:pt>
                <c:pt idx="70">
                  <c:v>31.322206702533656</c:v>
                </c:pt>
                <c:pt idx="71">
                  <c:v>31.330542216071745</c:v>
                </c:pt>
                <c:pt idx="72">
                  <c:v>31.339243608141835</c:v>
                </c:pt>
                <c:pt idx="73">
                  <c:v>31.517722900494594</c:v>
                </c:pt>
                <c:pt idx="74">
                  <c:v>31.526105818351489</c:v>
                </c:pt>
                <c:pt idx="75">
                  <c:v>31.577408975264426</c:v>
                </c:pt>
                <c:pt idx="76">
                  <c:v>31.755349993417276</c:v>
                </c:pt>
                <c:pt idx="77">
                  <c:v>31.763791308682897</c:v>
                </c:pt>
                <c:pt idx="78">
                  <c:v>31.941501921424397</c:v>
                </c:pt>
                <c:pt idx="79">
                  <c:v>32.078897376765198</c:v>
                </c:pt>
                <c:pt idx="80">
                  <c:v>32.087419547916554</c:v>
                </c:pt>
                <c:pt idx="81">
                  <c:v>32.181550546054716</c:v>
                </c:pt>
                <c:pt idx="82">
                  <c:v>32.061102537463107</c:v>
                </c:pt>
                <c:pt idx="83">
                  <c:v>32.069616079859792</c:v>
                </c:pt>
                <c:pt idx="84">
                  <c:v>32.07813052969091</c:v>
                </c:pt>
                <c:pt idx="85">
                  <c:v>32.044697731704986</c:v>
                </c:pt>
                <c:pt idx="86">
                  <c:v>32.053203012071251</c:v>
                </c:pt>
                <c:pt idx="87">
                  <c:v>31.764343635115562</c:v>
                </c:pt>
                <c:pt idx="88">
                  <c:v>31.600495026899324</c:v>
                </c:pt>
                <c:pt idx="89">
                  <c:v>31.608880094115751</c:v>
                </c:pt>
                <c:pt idx="90">
                  <c:v>31.617266050165579</c:v>
                </c:pt>
                <c:pt idx="91">
                  <c:v>31.325408324070132</c:v>
                </c:pt>
                <c:pt idx="92">
                  <c:v>31.333717517872639</c:v>
                </c:pt>
                <c:pt idx="93">
                  <c:v>31.21521532400978</c:v>
                </c:pt>
                <c:pt idx="94">
                  <c:v>30.966880461584282</c:v>
                </c:pt>
                <c:pt idx="95">
                  <c:v>30.975092027943067</c:v>
                </c:pt>
                <c:pt idx="96">
                  <c:v>30.769713545350555</c:v>
                </c:pt>
                <c:pt idx="97">
                  <c:v>30.221060927080089</c:v>
                </c:pt>
                <c:pt idx="98">
                  <c:v>30.229073730639591</c:v>
                </c:pt>
                <c:pt idx="99">
                  <c:v>30.237087375157667</c:v>
                </c:pt>
                <c:pt idx="100">
                  <c:v>30.030552252615497</c:v>
                </c:pt>
                <c:pt idx="101">
                  <c:v>30.038511530457541</c:v>
                </c:pt>
                <c:pt idx="102">
                  <c:v>29.875401429045919</c:v>
                </c:pt>
                <c:pt idx="103">
                  <c:v>29.369237120714658</c:v>
                </c:pt>
                <c:pt idx="104">
                  <c:v>29.377019981893451</c:v>
                </c:pt>
                <c:pt idx="105">
                  <c:v>29.212863103453188</c:v>
                </c:pt>
                <c:pt idx="106">
                  <c:v>29.220602704140894</c:v>
                </c:pt>
                <c:pt idx="107">
                  <c:v>29.014874405243226</c:v>
                </c:pt>
                <c:pt idx="108">
                  <c:v>28.850131255998015</c:v>
                </c:pt>
                <c:pt idx="109">
                  <c:v>28.857772568347784</c:v>
                </c:pt>
                <c:pt idx="110">
                  <c:v>28.651395195766799</c:v>
                </c:pt>
                <c:pt idx="111">
                  <c:v>28.446396879340313</c:v>
                </c:pt>
                <c:pt idx="112">
                  <c:v>28.195738957897383</c:v>
                </c:pt>
                <c:pt idx="113">
                  <c:v>28.203204823785185</c:v>
                </c:pt>
                <c:pt idx="114">
                  <c:v>27.95197745008598</c:v>
                </c:pt>
                <c:pt idx="115">
                  <c:v>27.959377418649275</c:v>
                </c:pt>
                <c:pt idx="116">
                  <c:v>27.838094600773907</c:v>
                </c:pt>
                <c:pt idx="117">
                  <c:v>27.630328600632598</c:v>
                </c:pt>
                <c:pt idx="118">
                  <c:v>27.637641256794186</c:v>
                </c:pt>
                <c:pt idx="119">
                  <c:v>27.516539991133751</c:v>
                </c:pt>
                <c:pt idx="120">
                  <c:v>27.351221424279075</c:v>
                </c:pt>
                <c:pt idx="121">
                  <c:v>27.271566229246119</c:v>
                </c:pt>
                <c:pt idx="122">
                  <c:v>27.278780839769471</c:v>
                </c:pt>
                <c:pt idx="123">
                  <c:v>27.285996187618846</c:v>
                </c:pt>
                <c:pt idx="124">
                  <c:v>26.905631560340897</c:v>
                </c:pt>
                <c:pt idx="125">
                  <c:v>26.91274749577866</c:v>
                </c:pt>
                <c:pt idx="126">
                  <c:v>26.704965799621402</c:v>
                </c:pt>
                <c:pt idx="127">
                  <c:v>26.712027263632848</c:v>
                </c:pt>
                <c:pt idx="128">
                  <c:v>26.589647934906651</c:v>
                </c:pt>
                <c:pt idx="129">
                  <c:v>26.381240566931396</c:v>
                </c:pt>
                <c:pt idx="130">
                  <c:v>26.171965649124207</c:v>
                </c:pt>
                <c:pt idx="131">
                  <c:v>26.17888402084446</c:v>
                </c:pt>
                <c:pt idx="132">
                  <c:v>25.970939868514673</c:v>
                </c:pt>
                <c:pt idx="133">
                  <c:v>25.977803778013079</c:v>
                </c:pt>
                <c:pt idx="134">
                  <c:v>25.984668379986005</c:v>
                </c:pt>
                <c:pt idx="135">
                  <c:v>25.946823762901776</c:v>
                </c:pt>
                <c:pt idx="136">
                  <c:v>25.867575264630158</c:v>
                </c:pt>
                <c:pt idx="137">
                  <c:v>25.874407949440258</c:v>
                </c:pt>
                <c:pt idx="138">
                  <c:v>25.752190451744141</c:v>
                </c:pt>
                <c:pt idx="139">
                  <c:v>25.758990988944255</c:v>
                </c:pt>
                <c:pt idx="140">
                  <c:v>25.765792208382525</c:v>
                </c:pt>
                <c:pt idx="141">
                  <c:v>25.468783479210778</c:v>
                </c:pt>
                <c:pt idx="142">
                  <c:v>25.475507182816351</c:v>
                </c:pt>
                <c:pt idx="143">
                  <c:v>25.394469672664027</c:v>
                </c:pt>
                <c:pt idx="144">
                  <c:v>25.401171941327476</c:v>
                </c:pt>
                <c:pt idx="145">
                  <c:v>25.235251136313117</c:v>
                </c:pt>
                <c:pt idx="146">
                  <c:v>25.068497221493985</c:v>
                </c:pt>
                <c:pt idx="147">
                  <c:v>25.075111709130102</c:v>
                </c:pt>
                <c:pt idx="148">
                  <c:v>25.125858479542607</c:v>
                </c:pt>
                <c:pt idx="149">
                  <c:v>24.957820854284495</c:v>
                </c:pt>
                <c:pt idx="150">
                  <c:v>24.96440346669938</c:v>
                </c:pt>
                <c:pt idx="151">
                  <c:v>24.88453286604296</c:v>
                </c:pt>
                <c:pt idx="152">
                  <c:v>24.891094370821023</c:v>
                </c:pt>
                <c:pt idx="153">
                  <c:v>24.59364432816724</c:v>
                </c:pt>
                <c:pt idx="154">
                  <c:v>24.600128342443362</c:v>
                </c:pt>
                <c:pt idx="155">
                  <c:v>24.606612996528721</c:v>
                </c:pt>
                <c:pt idx="156">
                  <c:v>24.569636375403416</c:v>
                </c:pt>
                <c:pt idx="157">
                  <c:v>24.358729993587232</c:v>
                </c:pt>
                <c:pt idx="158">
                  <c:v>24.365149001612753</c:v>
                </c:pt>
                <c:pt idx="159">
                  <c:v>24.285308761209027</c:v>
                </c:pt>
                <c:pt idx="160">
                  <c:v>24.160812376611194</c:v>
                </c:pt>
                <c:pt idx="161">
                  <c:v>24.167177050943337</c:v>
                </c:pt>
                <c:pt idx="162">
                  <c:v>24.043312329485524</c:v>
                </c:pt>
                <c:pt idx="163">
                  <c:v>24.049644545161946</c:v>
                </c:pt>
                <c:pt idx="164">
                  <c:v>24.012425362387692</c:v>
                </c:pt>
                <c:pt idx="165">
                  <c:v>23.889164269328219</c:v>
                </c:pt>
                <c:pt idx="166">
                  <c:v>23.895453548349444</c:v>
                </c:pt>
                <c:pt idx="167">
                  <c:v>23.857783487407541</c:v>
                </c:pt>
                <c:pt idx="168">
                  <c:v>23.646061901412359</c:v>
                </c:pt>
                <c:pt idx="169">
                  <c:v>23.652285277700692</c:v>
                </c:pt>
                <c:pt idx="170">
                  <c:v>23.657760423686177</c:v>
                </c:pt>
                <c:pt idx="171">
                  <c:v>23.577082242047858</c:v>
                </c:pt>
                <c:pt idx="172">
                  <c:v>23.583284775087709</c:v>
                </c:pt>
                <c:pt idx="173">
                  <c:v>23.588738493314604</c:v>
                </c:pt>
                <c:pt idx="174">
                  <c:v>23.421407428707575</c:v>
                </c:pt>
                <c:pt idx="175">
                  <c:v>23.296523372207005</c:v>
                </c:pt>
                <c:pt idx="176">
                  <c:v>23.302649426178277</c:v>
                </c:pt>
                <c:pt idx="177">
                  <c:v>23.220613414045751</c:v>
                </c:pt>
                <c:pt idx="178">
                  <c:v>23.22671788247165</c:v>
                </c:pt>
                <c:pt idx="179">
                  <c:v>23.058313554319703</c:v>
                </c:pt>
                <c:pt idx="180">
                  <c:v>23.064749533228859</c:v>
                </c:pt>
                <c:pt idx="181">
                  <c:v>23.070810804790394</c:v>
                </c:pt>
                <c:pt idx="182">
                  <c:v>22.901461667191821</c:v>
                </c:pt>
                <c:pt idx="183">
                  <c:v>22.775788909498999</c:v>
                </c:pt>
                <c:pt idx="184">
                  <c:v>22.781772682825562</c:v>
                </c:pt>
                <c:pt idx="185">
                  <c:v>22.743968123391127</c:v>
                </c:pt>
                <c:pt idx="186">
                  <c:v>22.794493876614336</c:v>
                </c:pt>
                <c:pt idx="187">
                  <c:v>22.800479556128039</c:v>
                </c:pt>
                <c:pt idx="188">
                  <c:v>22.674982129553797</c:v>
                </c:pt>
                <c:pt idx="189">
                  <c:v>22.507103748283022</c:v>
                </c:pt>
                <c:pt idx="190">
                  <c:v>22.381460962501773</c:v>
                </c:pt>
                <c:pt idx="191">
                  <c:v>22.387336304710818</c:v>
                </c:pt>
                <c:pt idx="192">
                  <c:v>22.260463274789661</c:v>
                </c:pt>
                <c:pt idx="193">
                  <c:v>22.266305528864333</c:v>
                </c:pt>
                <c:pt idx="194">
                  <c:v>22.272148334888769</c:v>
                </c:pt>
                <c:pt idx="195">
                  <c:v>22.234466639848765</c:v>
                </c:pt>
                <c:pt idx="196">
                  <c:v>22.240299340173259</c:v>
                </c:pt>
                <c:pt idx="197">
                  <c:v>22.11358966107867</c:v>
                </c:pt>
                <c:pt idx="198">
                  <c:v>22.077339185648462</c:v>
                </c:pt>
                <c:pt idx="199">
                  <c:v>22.083128584790991</c:v>
                </c:pt>
                <c:pt idx="200">
                  <c:v>22.043828116678792</c:v>
                </c:pt>
                <c:pt idx="201">
                  <c:v>21.918059835008918</c:v>
                </c:pt>
                <c:pt idx="202">
                  <c:v>21.923805415517403</c:v>
                </c:pt>
                <c:pt idx="203">
                  <c:v>21.973559273573073</c:v>
                </c:pt>
                <c:pt idx="204">
                  <c:v>21.847668535322988</c:v>
                </c:pt>
                <c:pt idx="205">
                  <c:v>21.853393192437846</c:v>
                </c:pt>
                <c:pt idx="206">
                  <c:v>21.85911838355732</c:v>
                </c:pt>
                <c:pt idx="207">
                  <c:v>21.687922166359666</c:v>
                </c:pt>
                <c:pt idx="208">
                  <c:v>21.693602947746086</c:v>
                </c:pt>
                <c:pt idx="209">
                  <c:v>21.655602184949519</c:v>
                </c:pt>
                <c:pt idx="210">
                  <c:v>21.661272797302203</c:v>
                </c:pt>
                <c:pt idx="211">
                  <c:v>21.535058165205186</c:v>
                </c:pt>
                <c:pt idx="212">
                  <c:v>21.540317458761816</c:v>
                </c:pt>
                <c:pt idx="213">
                  <c:v>21.545955667855932</c:v>
                </c:pt>
                <c:pt idx="214">
                  <c:v>21.553487825504622</c:v>
                </c:pt>
                <c:pt idx="215">
                  <c:v>21.557991214980124</c:v>
                </c:pt>
                <c:pt idx="216">
                  <c:v>21.563631181327175</c:v>
                </c:pt>
                <c:pt idx="217">
                  <c:v>21.307382757081786</c:v>
                </c:pt>
                <c:pt idx="218">
                  <c:v>21.356360615754408</c:v>
                </c:pt>
                <c:pt idx="219">
                  <c:v>21.361946058724975</c:v>
                </c:pt>
                <c:pt idx="220">
                  <c:v>21.19153559064835</c:v>
                </c:pt>
                <c:pt idx="221">
                  <c:v>21.240150470242209</c:v>
                </c:pt>
                <c:pt idx="222">
                  <c:v>21.24570334626253</c:v>
                </c:pt>
                <c:pt idx="223">
                  <c:v>21.119343735892222</c:v>
                </c:pt>
                <c:pt idx="224">
                  <c:v>21.034884717195389</c:v>
                </c:pt>
                <c:pt idx="225">
                  <c:v>21.040382221450528</c:v>
                </c:pt>
                <c:pt idx="226">
                  <c:v>20.559051862599137</c:v>
                </c:pt>
                <c:pt idx="227">
                  <c:v>20.564425597957847</c:v>
                </c:pt>
                <c:pt idx="228">
                  <c:v>20.56979982112901</c:v>
                </c:pt>
                <c:pt idx="229">
                  <c:v>20.354484668431358</c:v>
                </c:pt>
                <c:pt idx="230">
                  <c:v>20.005386125859676</c:v>
                </c:pt>
                <c:pt idx="231">
                  <c:v>20.010614489823567</c:v>
                </c:pt>
                <c:pt idx="232">
                  <c:v>19.705200576553807</c:v>
                </c:pt>
                <c:pt idx="233">
                  <c:v>19.310947911876916</c:v>
                </c:pt>
                <c:pt idx="234">
                  <c:v>19.315995883675583</c:v>
                </c:pt>
                <c:pt idx="235">
                  <c:v>18.877463064740141</c:v>
                </c:pt>
                <c:pt idx="236">
                  <c:v>18.882398409562388</c:v>
                </c:pt>
                <c:pt idx="237">
                  <c:v>17.68904244417201</c:v>
                </c:pt>
                <c:pt idx="238">
                  <c:v>17.693672072229699</c:v>
                </c:pt>
                <c:pt idx="239">
                  <c:v>17.698302107740439</c:v>
                </c:pt>
                <c:pt idx="240">
                  <c:v>17.169578733069407</c:v>
                </c:pt>
                <c:pt idx="241">
                  <c:v>16.729795066287217</c:v>
                </c:pt>
                <c:pt idx="242">
                  <c:v>16.73417630472186</c:v>
                </c:pt>
                <c:pt idx="243">
                  <c:v>15.672923818809931</c:v>
                </c:pt>
                <c:pt idx="244">
                  <c:v>15.677033417855881</c:v>
                </c:pt>
                <c:pt idx="245">
                  <c:v>15.681143369534047</c:v>
                </c:pt>
                <c:pt idx="246">
                  <c:v>14.572413312505804</c:v>
                </c:pt>
                <c:pt idx="247">
                  <c:v>14.576239632789788</c:v>
                </c:pt>
                <c:pt idx="248">
                  <c:v>14.58006627613544</c:v>
                </c:pt>
                <c:pt idx="249">
                  <c:v>14.183237151482626</c:v>
                </c:pt>
                <c:pt idx="250">
                  <c:v>13.607705798911377</c:v>
                </c:pt>
                <c:pt idx="251">
                  <c:v>13.611283166488223</c:v>
                </c:pt>
                <c:pt idx="252">
                  <c:v>12.412353955905084</c:v>
                </c:pt>
                <c:pt idx="253">
                  <c:v>11.835924859184008</c:v>
                </c:pt>
                <c:pt idx="254">
                  <c:v>11.839048169220382</c:v>
                </c:pt>
                <c:pt idx="255">
                  <c:v>11.307909149497165</c:v>
                </c:pt>
                <c:pt idx="256">
                  <c:v>11.310896643654997</c:v>
                </c:pt>
              </c:numCache>
            </c:numRef>
          </c:yVal>
          <c:smooth val="0"/>
          <c:extLst>
            <c:ext xmlns:c16="http://schemas.microsoft.com/office/drawing/2014/chart" uri="{C3380CC4-5D6E-409C-BE32-E72D297353CC}">
              <c16:uniqueId val="{00000002-133E-4806-9D9B-7DF5DAC60C8D}"/>
            </c:ext>
          </c:extLst>
        </c:ser>
        <c:ser>
          <c:idx val="10"/>
          <c:order val="7"/>
          <c:tx>
            <c:v>4b-s0</c:v>
          </c:tx>
          <c:spPr>
            <a:ln w="25400" cap="rnd">
              <a:noFill/>
              <a:round/>
            </a:ln>
            <a:effectLst/>
          </c:spPr>
          <c:marker>
            <c:symbol val="none"/>
          </c:marker>
          <c:xVal>
            <c:numRef>
              <c:f>'Forsøk 3 - Samlet'!$BF$979:$BF$1148</c:f>
              <c:numCache>
                <c:formatCode>0.0</c:formatCode>
                <c:ptCount val="170"/>
                <c:pt idx="0">
                  <c:v>7.8302953055692877</c:v>
                </c:pt>
                <c:pt idx="1">
                  <c:v>7.8061792324578132</c:v>
                </c:pt>
                <c:pt idx="2">
                  <c:v>7.6544339390208451</c:v>
                </c:pt>
                <c:pt idx="3">
                  <c:v>7.7439360132550465</c:v>
                </c:pt>
                <c:pt idx="4">
                  <c:v>7.8345931713567563</c:v>
                </c:pt>
                <c:pt idx="5">
                  <c:v>7.2751522675769369</c:v>
                </c:pt>
                <c:pt idx="6">
                  <c:v>7.2553136104924612</c:v>
                </c:pt>
                <c:pt idx="7">
                  <c:v>6.9838809372919366</c:v>
                </c:pt>
                <c:pt idx="8">
                  <c:v>6.7311161398447377</c:v>
                </c:pt>
                <c:pt idx="9">
                  <c:v>6.7309089598926235</c:v>
                </c:pt>
                <c:pt idx="10">
                  <c:v>6.6204657389859571</c:v>
                </c:pt>
                <c:pt idx="11">
                  <c:v>6.6202579458740498</c:v>
                </c:pt>
                <c:pt idx="12">
                  <c:v>6.7025483613014982</c:v>
                </c:pt>
                <c:pt idx="13">
                  <c:v>6.1044867890973276</c:v>
                </c:pt>
                <c:pt idx="14">
                  <c:v>5.3697446108122859</c:v>
                </c:pt>
                <c:pt idx="15">
                  <c:v>5.3695752213739922</c:v>
                </c:pt>
                <c:pt idx="16">
                  <c:v>5.2696954534150828</c:v>
                </c:pt>
                <c:pt idx="17">
                  <c:v>5.3257183352473572</c:v>
                </c:pt>
                <c:pt idx="18">
                  <c:v>5.231680280250834</c:v>
                </c:pt>
                <c:pt idx="19">
                  <c:v>4.3359533579718388</c:v>
                </c:pt>
                <c:pt idx="20">
                  <c:v>4.0930312036931111</c:v>
                </c:pt>
                <c:pt idx="21">
                  <c:v>4.0929192880784271</c:v>
                </c:pt>
                <c:pt idx="22">
                  <c:v>3.6472683592001593</c:v>
                </c:pt>
                <c:pt idx="23">
                  <c:v>3.4868303572820163</c:v>
                </c:pt>
                <c:pt idx="24">
                  <c:v>3.1787641355363445</c:v>
                </c:pt>
                <c:pt idx="25">
                  <c:v>2.4177023591483762</c:v>
                </c:pt>
                <c:pt idx="26">
                  <c:v>2.4176548171557384</c:v>
                </c:pt>
                <c:pt idx="27">
                  <c:v>2.1167349547135035</c:v>
                </c:pt>
                <c:pt idx="28">
                  <c:v>2.0394287437274539</c:v>
                </c:pt>
                <c:pt idx="29">
                  <c:v>2.0393937465927698</c:v>
                </c:pt>
                <c:pt idx="30">
                  <c:v>1.3262130973365009</c:v>
                </c:pt>
                <c:pt idx="31">
                  <c:v>1.3565895150030922</c:v>
                </c:pt>
                <c:pt idx="32">
                  <c:v>1.1539506943462212</c:v>
                </c:pt>
                <c:pt idx="33">
                  <c:v>1.0382516208516279</c:v>
                </c:pt>
                <c:pt idx="34">
                  <c:v>0.94862719673223495</c:v>
                </c:pt>
                <c:pt idx="35">
                  <c:v>0.93564601176611673</c:v>
                </c:pt>
                <c:pt idx="36">
                  <c:v>0.76795368646472595</c:v>
                </c:pt>
                <c:pt idx="37">
                  <c:v>0.7116966446202766</c:v>
                </c:pt>
                <c:pt idx="38">
                  <c:v>0.66424674582880783</c:v>
                </c:pt>
                <c:pt idx="39">
                  <c:v>0.66424188888904412</c:v>
                </c:pt>
                <c:pt idx="40">
                  <c:v>0.47901084959183704</c:v>
                </c:pt>
                <c:pt idx="41">
                  <c:v>0.47900795784383277</c:v>
                </c:pt>
                <c:pt idx="42">
                  <c:v>0.44031078466733925</c:v>
                </c:pt>
                <c:pt idx="43">
                  <c:v>0.45823432533821817</c:v>
                </c:pt>
                <c:pt idx="44">
                  <c:v>0.40847809550146852</c:v>
                </c:pt>
                <c:pt idx="45">
                  <c:v>0.37891629936572474</c:v>
                </c:pt>
                <c:pt idx="46">
                  <c:v>0.37867964435165091</c:v>
                </c:pt>
                <c:pt idx="47">
                  <c:v>0.41204563098593533</c:v>
                </c:pt>
                <c:pt idx="48">
                  <c:v>0.38820161806874842</c:v>
                </c:pt>
                <c:pt idx="49">
                  <c:v>0.29353186547454002</c:v>
                </c:pt>
                <c:pt idx="50">
                  <c:v>0.32746547696905054</c:v>
                </c:pt>
                <c:pt idx="51">
                  <c:v>0.32746415585631122</c:v>
                </c:pt>
                <c:pt idx="52">
                  <c:v>0.28846447178101947</c:v>
                </c:pt>
                <c:pt idx="53">
                  <c:v>0.23228473433339608</c:v>
                </c:pt>
                <c:pt idx="54">
                  <c:v>0.2239987456957287</c:v>
                </c:pt>
                <c:pt idx="55">
                  <c:v>0.2783370768079253</c:v>
                </c:pt>
                <c:pt idx="56">
                  <c:v>0.25175214687710418</c:v>
                </c:pt>
                <c:pt idx="57">
                  <c:v>0.24412015504726689</c:v>
                </c:pt>
                <c:pt idx="58">
                  <c:v>0.22978248188038683</c:v>
                </c:pt>
                <c:pt idx="59">
                  <c:v>0.21631527253643471</c:v>
                </c:pt>
                <c:pt idx="60">
                  <c:v>0.20545307096267079</c:v>
                </c:pt>
                <c:pt idx="61">
                  <c:v>0.213656991387145</c:v>
                </c:pt>
                <c:pt idx="62">
                  <c:v>0.22817541984189188</c:v>
                </c:pt>
                <c:pt idx="63">
                  <c:v>0.22326207134454695</c:v>
                </c:pt>
                <c:pt idx="64">
                  <c:v>0.216925200319942</c:v>
                </c:pt>
                <c:pt idx="65">
                  <c:v>0.21652571958823827</c:v>
                </c:pt>
                <c:pt idx="66">
                  <c:v>0.21142369986383883</c:v>
                </c:pt>
                <c:pt idx="67">
                  <c:v>0.16634348470773952</c:v>
                </c:pt>
                <c:pt idx="68">
                  <c:v>0.19512824155951056</c:v>
                </c:pt>
                <c:pt idx="69">
                  <c:v>0.19180186129868829</c:v>
                </c:pt>
                <c:pt idx="70">
                  <c:v>0.17520017458486434</c:v>
                </c:pt>
                <c:pt idx="71">
                  <c:v>0.17519968685177009</c:v>
                </c:pt>
                <c:pt idx="72">
                  <c:v>0.17161424848765355</c:v>
                </c:pt>
                <c:pt idx="73">
                  <c:v>0.20160893601900032</c:v>
                </c:pt>
                <c:pt idx="74">
                  <c:v>0.20160839978319392</c:v>
                </c:pt>
                <c:pt idx="75">
                  <c:v>0.18099890639124677</c:v>
                </c:pt>
                <c:pt idx="76">
                  <c:v>0.17925173525190624</c:v>
                </c:pt>
                <c:pt idx="77">
                  <c:v>0.18946738248675768</c:v>
                </c:pt>
                <c:pt idx="78">
                  <c:v>0.18587379656923197</c:v>
                </c:pt>
                <c:pt idx="79">
                  <c:v>0.16866874531049927</c:v>
                </c:pt>
                <c:pt idx="80">
                  <c:v>0.18183464038485458</c:v>
                </c:pt>
                <c:pt idx="81">
                  <c:v>0.17873364477249146</c:v>
                </c:pt>
                <c:pt idx="82">
                  <c:v>0.18009667260205203</c:v>
                </c:pt>
                <c:pt idx="83">
                  <c:v>0.18009624826681303</c:v>
                </c:pt>
                <c:pt idx="84">
                  <c:v>0.22718379915956022</c:v>
                </c:pt>
                <c:pt idx="85">
                  <c:v>0.17546293156099241</c:v>
                </c:pt>
                <c:pt idx="86">
                  <c:v>0.17546253695554159</c:v>
                </c:pt>
                <c:pt idx="87">
                  <c:v>0.20450457541353359</c:v>
                </c:pt>
                <c:pt idx="88">
                  <c:v>0.16846459865355665</c:v>
                </c:pt>
                <c:pt idx="89">
                  <c:v>0.18889707767541034</c:v>
                </c:pt>
                <c:pt idx="90">
                  <c:v>0.18562959383468747</c:v>
                </c:pt>
                <c:pt idx="91">
                  <c:v>0.18189233014326459</c:v>
                </c:pt>
                <c:pt idx="92">
                  <c:v>0.18189195438367051</c:v>
                </c:pt>
                <c:pt idx="93">
                  <c:v>0.19390040762601901</c:v>
                </c:pt>
                <c:pt idx="94">
                  <c:v>0.19984808820553029</c:v>
                </c:pt>
                <c:pt idx="95">
                  <c:v>0.19984769143289216</c:v>
                </c:pt>
                <c:pt idx="96">
                  <c:v>0.19528312242031251</c:v>
                </c:pt>
                <c:pt idx="97">
                  <c:v>0.2070592042162655</c:v>
                </c:pt>
                <c:pt idx="98">
                  <c:v>0.20705880669655846</c:v>
                </c:pt>
                <c:pt idx="99">
                  <c:v>0.18433676532309018</c:v>
                </c:pt>
                <c:pt idx="100">
                  <c:v>0.22005215859013669</c:v>
                </c:pt>
                <c:pt idx="101">
                  <c:v>0.22005175010607128</c:v>
                </c:pt>
                <c:pt idx="102">
                  <c:v>0.20449789920739067</c:v>
                </c:pt>
                <c:pt idx="103">
                  <c:v>0.21375978918338231</c:v>
                </c:pt>
                <c:pt idx="104">
                  <c:v>0.21375940044667127</c:v>
                </c:pt>
                <c:pt idx="105">
                  <c:v>0.19980500170946372</c:v>
                </c:pt>
                <c:pt idx="106">
                  <c:v>0.20475561617966276</c:v>
                </c:pt>
                <c:pt idx="107">
                  <c:v>0.2047552499366263</c:v>
                </c:pt>
                <c:pt idx="108">
                  <c:v>0.20844229111456614</c:v>
                </c:pt>
                <c:pt idx="109">
                  <c:v>0.2219175621779664</c:v>
                </c:pt>
                <c:pt idx="110">
                  <c:v>0.21989595860239666</c:v>
                </c:pt>
                <c:pt idx="111">
                  <c:v>0.21564000405787145</c:v>
                </c:pt>
                <c:pt idx="112">
                  <c:v>0.20646567091594784</c:v>
                </c:pt>
                <c:pt idx="113">
                  <c:v>0.20646531605390214</c:v>
                </c:pt>
                <c:pt idx="114">
                  <c:v>0.20462316187466945</c:v>
                </c:pt>
                <c:pt idx="115">
                  <c:v>0.20983323990632882</c:v>
                </c:pt>
                <c:pt idx="116">
                  <c:v>0.20983288496817645</c:v>
                </c:pt>
                <c:pt idx="117">
                  <c:v>0.21851956683990831</c:v>
                </c:pt>
                <c:pt idx="118">
                  <c:v>0.21851919740753128</c:v>
                </c:pt>
                <c:pt idx="119">
                  <c:v>0.2187055206488332</c:v>
                </c:pt>
                <c:pt idx="120">
                  <c:v>0.21571605614769301</c:v>
                </c:pt>
                <c:pt idx="121">
                  <c:v>0.22752376378390235</c:v>
                </c:pt>
                <c:pt idx="122">
                  <c:v>0.22672538725917324</c:v>
                </c:pt>
                <c:pt idx="123">
                  <c:v>0.22961106003115961</c:v>
                </c:pt>
                <c:pt idx="124">
                  <c:v>0.22820463895405693</c:v>
                </c:pt>
                <c:pt idx="125">
                  <c:v>0.22820426363218094</c:v>
                </c:pt>
                <c:pt idx="126">
                  <c:v>0.23048289671911124</c:v>
                </c:pt>
                <c:pt idx="127">
                  <c:v>0.23048251852889706</c:v>
                </c:pt>
                <c:pt idx="128">
                  <c:v>0.23234946380817828</c:v>
                </c:pt>
                <c:pt idx="129">
                  <c:v>0.24858481613638986</c:v>
                </c:pt>
                <c:pt idx="130">
                  <c:v>0.24858441038547913</c:v>
                </c:pt>
                <c:pt idx="131">
                  <c:v>0.24793818655844041</c:v>
                </c:pt>
                <c:pt idx="132">
                  <c:v>0.24514714639833779</c:v>
                </c:pt>
                <c:pt idx="133">
                  <c:v>0.24514674939100978</c:v>
                </c:pt>
                <c:pt idx="134">
                  <c:v>0.22251104690215795</c:v>
                </c:pt>
                <c:pt idx="135">
                  <c:v>0.25232951076081533</c:v>
                </c:pt>
                <c:pt idx="136">
                  <c:v>0.25232910496213434</c:v>
                </c:pt>
                <c:pt idx="137">
                  <c:v>0.25878097086942614</c:v>
                </c:pt>
                <c:pt idx="138">
                  <c:v>0.27162981433280392</c:v>
                </c:pt>
                <c:pt idx="139">
                  <c:v>0.27162938127738456</c:v>
                </c:pt>
                <c:pt idx="140">
                  <c:v>0.26260872034441479</c:v>
                </c:pt>
                <c:pt idx="141">
                  <c:v>0.25982437208097758</c:v>
                </c:pt>
                <c:pt idx="142">
                  <c:v>0.25982395965737631</c:v>
                </c:pt>
                <c:pt idx="143">
                  <c:v>0.27607249507988335</c:v>
                </c:pt>
                <c:pt idx="144">
                  <c:v>0.28814369543063195</c:v>
                </c:pt>
                <c:pt idx="145">
                  <c:v>0.28814324006461151</c:v>
                </c:pt>
                <c:pt idx="146">
                  <c:v>0.27503274645342884</c:v>
                </c:pt>
                <c:pt idx="147">
                  <c:v>0.29339650074346441</c:v>
                </c:pt>
                <c:pt idx="148">
                  <c:v>0.2933960410853223</c:v>
                </c:pt>
                <c:pt idx="149">
                  <c:v>0.29339558197005322</c:v>
                </c:pt>
                <c:pt idx="150">
                  <c:v>0.3141284662505538</c:v>
                </c:pt>
                <c:pt idx="151">
                  <c:v>0.31412797543264909</c:v>
                </c:pt>
                <c:pt idx="152">
                  <c:v>0.31519268152016722</c:v>
                </c:pt>
                <c:pt idx="153">
                  <c:v>0.31519219021446021</c:v>
                </c:pt>
                <c:pt idx="154">
                  <c:v>0.30488531729495699</c:v>
                </c:pt>
                <c:pt idx="155">
                  <c:v>0.34190295265848691</c:v>
                </c:pt>
                <c:pt idx="156">
                  <c:v>0.31177202859779291</c:v>
                </c:pt>
                <c:pt idx="157">
                  <c:v>0.31177154820231057</c:v>
                </c:pt>
                <c:pt idx="158">
                  <c:v>0.28445873053994741</c:v>
                </c:pt>
                <c:pt idx="159">
                  <c:v>0.27315148840136177</c:v>
                </c:pt>
                <c:pt idx="160">
                  <c:v>0</c:v>
                </c:pt>
                <c:pt idx="161">
                  <c:v>0</c:v>
                </c:pt>
                <c:pt idx="162">
                  <c:v>0</c:v>
                </c:pt>
                <c:pt idx="163">
                  <c:v>0</c:v>
                </c:pt>
                <c:pt idx="164">
                  <c:v>0</c:v>
                </c:pt>
                <c:pt idx="165">
                  <c:v>0</c:v>
                </c:pt>
                <c:pt idx="166">
                  <c:v>0</c:v>
                </c:pt>
                <c:pt idx="167">
                  <c:v>0</c:v>
                </c:pt>
                <c:pt idx="168">
                  <c:v>0</c:v>
                </c:pt>
                <c:pt idx="169">
                  <c:v>0</c:v>
                </c:pt>
              </c:numCache>
            </c:numRef>
          </c:xVal>
          <c:yVal>
            <c:numRef>
              <c:f>'Forsøk 3 - Samlet'!$BE$979:$BE$1148</c:f>
              <c:numCache>
                <c:formatCode>0.0</c:formatCode>
                <c:ptCount val="170"/>
                <c:pt idx="0">
                  <c:v>5.5612943408403073</c:v>
                </c:pt>
                <c:pt idx="1">
                  <c:v>7.8180540612031626</c:v>
                </c:pt>
                <c:pt idx="2">
                  <c:v>7.820116458176134</c:v>
                </c:pt>
                <c:pt idx="3">
                  <c:v>7.8221789828212174</c:v>
                </c:pt>
                <c:pt idx="4">
                  <c:v>8.6960416208156559</c:v>
                </c:pt>
                <c:pt idx="5">
                  <c:v>9.7080725040933267</c:v>
                </c:pt>
                <c:pt idx="6">
                  <c:v>9.7106085872260444</c:v>
                </c:pt>
                <c:pt idx="7">
                  <c:v>11.834016321249738</c:v>
                </c:pt>
                <c:pt idx="8">
                  <c:v>12.936609046075226</c:v>
                </c:pt>
                <c:pt idx="9">
                  <c:v>12.939955167808208</c:v>
                </c:pt>
                <c:pt idx="10">
                  <c:v>12.94330153461183</c:v>
                </c:pt>
                <c:pt idx="11">
                  <c:v>15.646716303770615</c:v>
                </c:pt>
                <c:pt idx="12">
                  <c:v>15.650741453748619</c:v>
                </c:pt>
                <c:pt idx="13">
                  <c:v>17.030499750920427</c:v>
                </c:pt>
                <c:pt idx="14">
                  <c:v>18.485183588865439</c:v>
                </c:pt>
                <c:pt idx="15">
                  <c:v>18.489919347536251</c:v>
                </c:pt>
                <c:pt idx="16">
                  <c:v>19.93744580182706</c:v>
                </c:pt>
                <c:pt idx="17">
                  <c:v>19.942544462835098</c:v>
                </c:pt>
                <c:pt idx="18">
                  <c:v>19.94764352752637</c:v>
                </c:pt>
                <c:pt idx="19">
                  <c:v>21.178175186926964</c:v>
                </c:pt>
                <c:pt idx="20">
                  <c:v>23.210908509655795</c:v>
                </c:pt>
                <c:pt idx="21">
                  <c:v>23.216824827687532</c:v>
                </c:pt>
                <c:pt idx="22">
                  <c:v>23.222741622506085</c:v>
                </c:pt>
                <c:pt idx="23">
                  <c:v>24.01804123109476</c:v>
                </c:pt>
                <c:pt idx="24">
                  <c:v>24.024156903223577</c:v>
                </c:pt>
                <c:pt idx="25">
                  <c:v>24.919085467441384</c:v>
                </c:pt>
                <c:pt idx="26">
                  <c:v>25.529673999529365</c:v>
                </c:pt>
                <c:pt idx="27">
                  <c:v>25.536165388971735</c:v>
                </c:pt>
                <c:pt idx="28">
                  <c:v>26.341107909316392</c:v>
                </c:pt>
                <c:pt idx="29">
                  <c:v>27.70070078850069</c:v>
                </c:pt>
                <c:pt idx="30">
                  <c:v>27.707732706007896</c:v>
                </c:pt>
                <c:pt idx="31">
                  <c:v>29.179933145205457</c:v>
                </c:pt>
                <c:pt idx="32">
                  <c:v>29.187333108247756</c:v>
                </c:pt>
                <c:pt idx="33">
                  <c:v>29.194733677111277</c:v>
                </c:pt>
                <c:pt idx="34">
                  <c:v>29.844694084376698</c:v>
                </c:pt>
                <c:pt idx="35">
                  <c:v>29.852256692016152</c:v>
                </c:pt>
                <c:pt idx="36">
                  <c:v>30.457489301705717</c:v>
                </c:pt>
                <c:pt idx="37">
                  <c:v>31.200286019703587</c:v>
                </c:pt>
                <c:pt idx="38">
                  <c:v>31.898200977300952</c:v>
                </c:pt>
                <c:pt idx="39">
                  <c:v>31.906272140638592</c:v>
                </c:pt>
                <c:pt idx="40">
                  <c:v>32.467734015261954</c:v>
                </c:pt>
                <c:pt idx="41">
                  <c:v>33.075152824047343</c:v>
                </c:pt>
                <c:pt idx="42">
                  <c:v>33.083514171671773</c:v>
                </c:pt>
                <c:pt idx="43">
                  <c:v>33.783151909944252</c:v>
                </c:pt>
                <c:pt idx="44">
                  <c:v>34.528454036165691</c:v>
                </c:pt>
                <c:pt idx="45">
                  <c:v>34.537174342138329</c:v>
                </c:pt>
                <c:pt idx="46">
                  <c:v>35.745793552551028</c:v>
                </c:pt>
                <c:pt idx="47">
                  <c:v>35.754815041104095</c:v>
                </c:pt>
                <c:pt idx="48">
                  <c:v>35.763837271309804</c:v>
                </c:pt>
                <c:pt idx="49">
                  <c:v>36.464380535995154</c:v>
                </c:pt>
                <c:pt idx="50">
                  <c:v>37.257610946992514</c:v>
                </c:pt>
                <c:pt idx="51">
                  <c:v>37.267003818303465</c:v>
                </c:pt>
                <c:pt idx="52">
                  <c:v>37.923043160443648</c:v>
                </c:pt>
                <c:pt idx="53">
                  <c:v>38.674179399708635</c:v>
                </c:pt>
                <c:pt idx="54">
                  <c:v>38.683921032898965</c:v>
                </c:pt>
                <c:pt idx="55">
                  <c:v>39.617749530496852</c:v>
                </c:pt>
                <c:pt idx="56">
                  <c:v>40.411725318145685</c:v>
                </c:pt>
                <c:pt idx="57">
                  <c:v>40.421895427090767</c:v>
                </c:pt>
                <c:pt idx="58">
                  <c:v>41.311367291316003</c:v>
                </c:pt>
                <c:pt idx="59">
                  <c:v>42.107951708755458</c:v>
                </c:pt>
                <c:pt idx="60">
                  <c:v>42.118539573419071</c:v>
                </c:pt>
                <c:pt idx="61">
                  <c:v>42.87060024385142</c:v>
                </c:pt>
                <c:pt idx="62">
                  <c:v>43.762347476898952</c:v>
                </c:pt>
                <c:pt idx="63">
                  <c:v>43.773342264648612</c:v>
                </c:pt>
                <c:pt idx="64">
                  <c:v>44.569523339930242</c:v>
                </c:pt>
                <c:pt idx="65">
                  <c:v>45.415613810398185</c:v>
                </c:pt>
                <c:pt idx="66">
                  <c:v>45.427014840252838</c:v>
                </c:pt>
                <c:pt idx="67">
                  <c:v>46.179008055373451</c:v>
                </c:pt>
                <c:pt idx="68">
                  <c:v>46.841417012944724</c:v>
                </c:pt>
                <c:pt idx="69">
                  <c:v>46.853167262614463</c:v>
                </c:pt>
                <c:pt idx="70">
                  <c:v>47.60767206319592</c:v>
                </c:pt>
                <c:pt idx="71">
                  <c:v>48.315728242381375</c:v>
                </c:pt>
                <c:pt idx="72">
                  <c:v>48.327839436255893</c:v>
                </c:pt>
                <c:pt idx="73">
                  <c:v>48.989192379495329</c:v>
                </c:pt>
                <c:pt idx="74">
                  <c:v>49.186842004774043</c:v>
                </c:pt>
                <c:pt idx="75">
                  <c:v>49.199163776622207</c:v>
                </c:pt>
                <c:pt idx="76">
                  <c:v>49.86240827838742</c:v>
                </c:pt>
                <c:pt idx="77">
                  <c:v>49.874893892195047</c:v>
                </c:pt>
                <c:pt idx="78">
                  <c:v>49.887380526805778</c:v>
                </c:pt>
                <c:pt idx="79">
                  <c:v>50.504362945379732</c:v>
                </c:pt>
                <c:pt idx="80">
                  <c:v>50.517001829490603</c:v>
                </c:pt>
                <c:pt idx="81">
                  <c:v>50.994093914992966</c:v>
                </c:pt>
                <c:pt idx="82">
                  <c:v>51.148043203252755</c:v>
                </c:pt>
                <c:pt idx="83">
                  <c:v>51.6259018254786</c:v>
                </c:pt>
                <c:pt idx="84">
                  <c:v>51.638810782675087</c:v>
                </c:pt>
                <c:pt idx="85">
                  <c:v>52.116634557968005</c:v>
                </c:pt>
                <c:pt idx="86">
                  <c:v>52.315173404078706</c:v>
                </c:pt>
                <c:pt idx="87">
                  <c:v>52.328246978967918</c:v>
                </c:pt>
                <c:pt idx="88">
                  <c:v>52.248919384994444</c:v>
                </c:pt>
                <c:pt idx="89">
                  <c:v>52.26197215390124</c:v>
                </c:pt>
                <c:pt idx="90">
                  <c:v>52.230402771596431</c:v>
                </c:pt>
                <c:pt idx="91">
                  <c:v>52.663601809509039</c:v>
                </c:pt>
                <c:pt idx="92">
                  <c:v>52.676750879476749</c:v>
                </c:pt>
                <c:pt idx="93">
                  <c:v>52.875351571316621</c:v>
                </c:pt>
                <c:pt idx="94">
                  <c:v>53.028560283392949</c:v>
                </c:pt>
                <c:pt idx="95">
                  <c:v>53.36860042524382</c:v>
                </c:pt>
                <c:pt idx="96">
                  <c:v>53.381915432943153</c:v>
                </c:pt>
                <c:pt idx="97">
                  <c:v>53.395231512948513</c:v>
                </c:pt>
                <c:pt idx="98">
                  <c:v>53.408548664263868</c:v>
                </c:pt>
                <c:pt idx="99">
                  <c:v>53.516526934953674</c:v>
                </c:pt>
                <c:pt idx="100">
                  <c:v>53.530270848146415</c:v>
                </c:pt>
                <c:pt idx="101">
                  <c:v>53.543614754666599</c:v>
                </c:pt>
                <c:pt idx="102">
                  <c:v>53.696462557795073</c:v>
                </c:pt>
                <c:pt idx="103">
                  <c:v>53.804596982597189</c:v>
                </c:pt>
                <c:pt idx="104">
                  <c:v>53.818002086872852</c:v>
                </c:pt>
                <c:pt idx="105">
                  <c:v>53.972621480792469</c:v>
                </c:pt>
                <c:pt idx="106">
                  <c:v>54.03206948929364</c:v>
                </c:pt>
                <c:pt idx="107">
                  <c:v>54.04552413158742</c:v>
                </c:pt>
                <c:pt idx="108">
                  <c:v>54.153448967713899</c:v>
                </c:pt>
                <c:pt idx="109">
                  <c:v>54.353517909979793</c:v>
                </c:pt>
                <c:pt idx="110">
                  <c:v>54.367045272229561</c:v>
                </c:pt>
                <c:pt idx="111">
                  <c:v>54.333706389193473</c:v>
                </c:pt>
                <c:pt idx="112">
                  <c:v>54.440982126622579</c:v>
                </c:pt>
                <c:pt idx="113">
                  <c:v>54.454524297443768</c:v>
                </c:pt>
                <c:pt idx="114">
                  <c:v>54.421568069839566</c:v>
                </c:pt>
                <c:pt idx="115">
                  <c:v>54.529347293535601</c:v>
                </c:pt>
                <c:pt idx="116">
                  <c:v>54.542904472634362</c:v>
                </c:pt>
                <c:pt idx="117">
                  <c:v>54.650336420757739</c:v>
                </c:pt>
                <c:pt idx="118">
                  <c:v>54.851729090198802</c:v>
                </c:pt>
                <c:pt idx="119">
                  <c:v>54.865359037884474</c:v>
                </c:pt>
                <c:pt idx="120">
                  <c:v>54.878990059170164</c:v>
                </c:pt>
                <c:pt idx="121">
                  <c:v>54.845638931958938</c:v>
                </c:pt>
                <c:pt idx="122">
                  <c:v>54.85926050195178</c:v>
                </c:pt>
                <c:pt idx="123">
                  <c:v>54.874093614117086</c:v>
                </c:pt>
                <c:pt idx="124">
                  <c:v>54.887717620842039</c:v>
                </c:pt>
                <c:pt idx="125">
                  <c:v>54.901342695096119</c:v>
                </c:pt>
                <c:pt idx="126">
                  <c:v>55.383394852906264</c:v>
                </c:pt>
                <c:pt idx="127">
                  <c:v>55.303419417971952</c:v>
                </c:pt>
                <c:pt idx="128">
                  <c:v>55.317140104015941</c:v>
                </c:pt>
                <c:pt idx="129">
                  <c:v>55.566274815528402</c:v>
                </c:pt>
                <c:pt idx="130">
                  <c:v>55.582076592159659</c:v>
                </c:pt>
                <c:pt idx="131">
                  <c:v>55.595859014910658</c:v>
                </c:pt>
                <c:pt idx="132">
                  <c:v>55.986949920370904</c:v>
                </c:pt>
                <c:pt idx="133">
                  <c:v>56.000827439403395</c:v>
                </c:pt>
                <c:pt idx="134">
                  <c:v>56.390597508705156</c:v>
                </c:pt>
                <c:pt idx="135">
                  <c:v>56.735819798889587</c:v>
                </c:pt>
                <c:pt idx="136">
                  <c:v>56.749874695230609</c:v>
                </c:pt>
                <c:pt idx="137">
                  <c:v>56.763930681149695</c:v>
                </c:pt>
                <c:pt idx="138">
                  <c:v>57.060698612595331</c:v>
                </c:pt>
                <c:pt idx="139">
                  <c:v>57.074826353337286</c:v>
                </c:pt>
                <c:pt idx="140">
                  <c:v>57.465790870954187</c:v>
                </c:pt>
                <c:pt idx="141">
                  <c:v>57.432798196502063</c:v>
                </c:pt>
                <c:pt idx="142">
                  <c:v>57.447010317105338</c:v>
                </c:pt>
                <c:pt idx="143">
                  <c:v>57.603766659648258</c:v>
                </c:pt>
                <c:pt idx="144">
                  <c:v>57.901533484888631</c:v>
                </c:pt>
                <c:pt idx="145">
                  <c:v>57.915853653311125</c:v>
                </c:pt>
                <c:pt idx="146">
                  <c:v>58.403347658016401</c:v>
                </c:pt>
                <c:pt idx="147">
                  <c:v>58.701529454557189</c:v>
                </c:pt>
                <c:pt idx="148">
                  <c:v>58.716038962576185</c:v>
                </c:pt>
                <c:pt idx="149">
                  <c:v>59.061317846164663</c:v>
                </c:pt>
                <c:pt idx="150">
                  <c:v>59.501822803063042</c:v>
                </c:pt>
                <c:pt idx="151">
                  <c:v>59.516521527967242</c:v>
                </c:pt>
                <c:pt idx="152">
                  <c:v>59.765921650707831</c:v>
                </c:pt>
                <c:pt idx="153">
                  <c:v>60.351019277848948</c:v>
                </c:pt>
                <c:pt idx="154">
                  <c:v>60.365919029807131</c:v>
                </c:pt>
                <c:pt idx="155">
                  <c:v>60.380819918863288</c:v>
                </c:pt>
                <c:pt idx="156">
                  <c:v>60.823465473613055</c:v>
                </c:pt>
                <c:pt idx="157">
                  <c:v>60.838473595648132</c:v>
                </c:pt>
                <c:pt idx="158">
                  <c:v>61.375074333887049</c:v>
                </c:pt>
                <c:pt idx="159">
                  <c:v>61.39021268804234</c:v>
                </c:pt>
                <c:pt idx="160">
                  <c:v>61.690392865067011</c:v>
                </c:pt>
                <c:pt idx="161">
                  <c:v>61.705603417224459</c:v>
                </c:pt>
                <c:pt idx="162">
                  <c:v>62.573521464037647</c:v>
                </c:pt>
                <c:pt idx="163">
                  <c:v>62.588943357053886</c:v>
                </c:pt>
                <c:pt idx="164">
                  <c:v>62.889686678053963</c:v>
                </c:pt>
                <c:pt idx="165">
                  <c:v>63.001001410862145</c:v>
                </c:pt>
                <c:pt idx="166">
                  <c:v>75.541893937426039</c:v>
                </c:pt>
                <c:pt idx="167">
                  <c:v>75.895861659868999</c:v>
                </c:pt>
                <c:pt idx="168">
                  <c:v>76.632786465723782</c:v>
                </c:pt>
                <c:pt idx="169">
                  <c:v>74.975163761909783</c:v>
                </c:pt>
              </c:numCache>
            </c:numRef>
          </c:yVal>
          <c:smooth val="0"/>
          <c:extLst>
            <c:ext xmlns:c16="http://schemas.microsoft.com/office/drawing/2014/chart" uri="{C3380CC4-5D6E-409C-BE32-E72D297353CC}">
              <c16:uniqueId val="{00000003-133E-4806-9D9B-7DF5DAC60C8D}"/>
            </c:ext>
          </c:extLst>
        </c:ser>
        <c:ser>
          <c:idx val="5"/>
          <c:order val="8"/>
          <c:tx>
            <c:v>4b-c3</c:v>
          </c:tx>
          <c:spPr>
            <a:ln w="25400" cap="rnd">
              <a:noFill/>
              <a:round/>
            </a:ln>
            <a:effectLst/>
          </c:spPr>
          <c:marker>
            <c:symbol val="none"/>
          </c:marker>
          <c:xVal>
            <c:numRef>
              <c:f>'Forsøk 3 - Samlet'!$BF$273:$BF$301</c:f>
              <c:numCache>
                <c:formatCode>0.0</c:formatCode>
                <c:ptCount val="29"/>
                <c:pt idx="0">
                  <c:v>0.40179471092419705</c:v>
                </c:pt>
                <c:pt idx="1">
                  <c:v>0.42267571744717908</c:v>
                </c:pt>
                <c:pt idx="2">
                  <c:v>0.45838750914659054</c:v>
                </c:pt>
                <c:pt idx="3">
                  <c:v>0.46491039564754749</c:v>
                </c:pt>
                <c:pt idx="4">
                  <c:v>0.47161016280990009</c:v>
                </c:pt>
                <c:pt idx="5">
                  <c:v>0.53142245377430986</c:v>
                </c:pt>
                <c:pt idx="6">
                  <c:v>0.54158436869146742</c:v>
                </c:pt>
                <c:pt idx="7">
                  <c:v>0.54779590465589911</c:v>
                </c:pt>
                <c:pt idx="8">
                  <c:v>0.63142648453237571</c:v>
                </c:pt>
                <c:pt idx="9">
                  <c:v>0.64293679611085086</c:v>
                </c:pt>
                <c:pt idx="10">
                  <c:v>0.68276640460569471</c:v>
                </c:pt>
                <c:pt idx="11">
                  <c:v>0.71586390851348203</c:v>
                </c:pt>
                <c:pt idx="12">
                  <c:v>0.7305623824521611</c:v>
                </c:pt>
                <c:pt idx="13">
                  <c:v>0.76964146587033877</c:v>
                </c:pt>
                <c:pt idx="14">
                  <c:v>0.76963650227681646</c:v>
                </c:pt>
                <c:pt idx="15">
                  <c:v>0.85623934274692937</c:v>
                </c:pt>
                <c:pt idx="16">
                  <c:v>0.90857302455150357</c:v>
                </c:pt>
                <c:pt idx="17">
                  <c:v>0.90856684930980314</c:v>
                </c:pt>
                <c:pt idx="18">
                  <c:v>0.96516164224349799</c:v>
                </c:pt>
                <c:pt idx="19">
                  <c:v>1.1803906113195748</c:v>
                </c:pt>
                <c:pt idx="20">
                  <c:v>1.1803821758870305</c:v>
                </c:pt>
                <c:pt idx="21">
                  <c:v>1.2221242699129284</c:v>
                </c:pt>
                <c:pt idx="22">
                  <c:v>1.323413788505073</c:v>
                </c:pt>
                <c:pt idx="23">
                  <c:v>1.3234036999999279</c:v>
                </c:pt>
                <c:pt idx="24">
                  <c:v>1.4696870142041738</c:v>
                </c:pt>
                <c:pt idx="25">
                  <c:v>1.6456737624418842</c:v>
                </c:pt>
                <c:pt idx="26">
                  <c:v>1.645660260735603</c:v>
                </c:pt>
                <c:pt idx="27">
                  <c:v>1.7820648989223538</c:v>
                </c:pt>
                <c:pt idx="28">
                  <c:v>2.0466822849537554</c:v>
                </c:pt>
              </c:numCache>
            </c:numRef>
          </c:xVal>
          <c:yVal>
            <c:numRef>
              <c:f>'Forsøk 3 - Samlet'!$BE$273:$BE$301</c:f>
              <c:numCache>
                <c:formatCode>0.0</c:formatCode>
                <c:ptCount val="29"/>
                <c:pt idx="0">
                  <c:v>16.377388087907374</c:v>
                </c:pt>
                <c:pt idx="1">
                  <c:v>15.625209702296177</c:v>
                </c:pt>
                <c:pt idx="2">
                  <c:v>15.629713556836844</c:v>
                </c:pt>
                <c:pt idx="3">
                  <c:v>15.634218021042363</c:v>
                </c:pt>
                <c:pt idx="4">
                  <c:v>15.071391022668665</c:v>
                </c:pt>
                <c:pt idx="5">
                  <c:v>14.547074935503232</c:v>
                </c:pt>
                <c:pt idx="6">
                  <c:v>14.551275886955533</c:v>
                </c:pt>
                <c:pt idx="7">
                  <c:v>14.062441392369774</c:v>
                </c:pt>
                <c:pt idx="8">
                  <c:v>13.232681623747956</c:v>
                </c:pt>
                <c:pt idx="9">
                  <c:v>13.236514768669908</c:v>
                </c:pt>
                <c:pt idx="10">
                  <c:v>13.240348422476641</c:v>
                </c:pt>
                <c:pt idx="11">
                  <c:v>12.374675490050654</c:v>
                </c:pt>
                <c:pt idx="12">
                  <c:v>12.378268145932083</c:v>
                </c:pt>
                <c:pt idx="13">
                  <c:v>11.965187774298826</c:v>
                </c:pt>
                <c:pt idx="14">
                  <c:v>11.437046965914373</c:v>
                </c:pt>
                <c:pt idx="15">
                  <c:v>11.440377167988759</c:v>
                </c:pt>
                <c:pt idx="16">
                  <c:v>11.292150737304581</c:v>
                </c:pt>
                <c:pt idx="17">
                  <c:v>11.067553816678073</c:v>
                </c:pt>
                <c:pt idx="18">
                  <c:v>11.070779778157897</c:v>
                </c:pt>
                <c:pt idx="19">
                  <c:v>10.884320504533692</c:v>
                </c:pt>
                <c:pt idx="20">
                  <c:v>10.887494560364505</c:v>
                </c:pt>
                <c:pt idx="21">
                  <c:v>10.587787252025132</c:v>
                </c:pt>
                <c:pt idx="22">
                  <c:v>10.362673786986722</c:v>
                </c:pt>
                <c:pt idx="23">
                  <c:v>10.365701441640455</c:v>
                </c:pt>
                <c:pt idx="24">
                  <c:v>10.10332341928568</c:v>
                </c:pt>
                <c:pt idx="25">
                  <c:v>9.8821310090157422</c:v>
                </c:pt>
                <c:pt idx="26">
                  <c:v>9.8850237965074008</c:v>
                </c:pt>
                <c:pt idx="27">
                  <c:v>9.8879169511086715</c:v>
                </c:pt>
                <c:pt idx="28">
                  <c:v>10.08129805929115</c:v>
                </c:pt>
              </c:numCache>
            </c:numRef>
          </c:yVal>
          <c:smooth val="0"/>
          <c:extLst>
            <c:ext xmlns:c16="http://schemas.microsoft.com/office/drawing/2014/chart" uri="{C3380CC4-5D6E-409C-BE32-E72D297353CC}">
              <c16:uniqueId val="{00000004-133E-4806-9D9B-7DF5DAC60C8D}"/>
            </c:ext>
          </c:extLst>
        </c:ser>
        <c:ser>
          <c:idx val="7"/>
          <c:order val="9"/>
          <c:tx>
            <c:v>4b-c2</c:v>
          </c:tx>
          <c:spPr>
            <a:ln w="25400" cap="rnd">
              <a:noFill/>
              <a:round/>
            </a:ln>
            <a:effectLst/>
          </c:spPr>
          <c:marker>
            <c:symbol val="none"/>
          </c:marker>
          <c:xVal>
            <c:numRef>
              <c:f>'Forsøk 3 - Samlet'!$BF$579:$BF$635</c:f>
              <c:numCache>
                <c:formatCode>0.0</c:formatCode>
                <c:ptCount val="57"/>
                <c:pt idx="0">
                  <c:v>0.48891075523605898</c:v>
                </c:pt>
                <c:pt idx="1">
                  <c:v>0.54438307482010839</c:v>
                </c:pt>
                <c:pt idx="2">
                  <c:v>0.56024821385584622</c:v>
                </c:pt>
                <c:pt idx="3">
                  <c:v>0.56024488954213036</c:v>
                </c:pt>
                <c:pt idx="4">
                  <c:v>0.59493248637294349</c:v>
                </c:pt>
                <c:pt idx="5">
                  <c:v>0.67888043276093135</c:v>
                </c:pt>
                <c:pt idx="6">
                  <c:v>0.67887630615720318</c:v>
                </c:pt>
                <c:pt idx="7">
                  <c:v>0.7176003380357604</c:v>
                </c:pt>
                <c:pt idx="8">
                  <c:v>0.74500549298869612</c:v>
                </c:pt>
                <c:pt idx="9">
                  <c:v>0.74500080364695909</c:v>
                </c:pt>
                <c:pt idx="10">
                  <c:v>0.79860273466287102</c:v>
                </c:pt>
                <c:pt idx="11">
                  <c:v>0.86234750577675356</c:v>
                </c:pt>
                <c:pt idx="12">
                  <c:v>0.86234175697786486</c:v>
                </c:pt>
                <c:pt idx="13">
                  <c:v>0.92770333897368096</c:v>
                </c:pt>
                <c:pt idx="14">
                  <c:v>1.0195545202467551</c:v>
                </c:pt>
                <c:pt idx="15">
                  <c:v>1.0195472272303632</c:v>
                </c:pt>
                <c:pt idx="16">
                  <c:v>1.0945128430292403</c:v>
                </c:pt>
                <c:pt idx="17">
                  <c:v>1.0945047681349633</c:v>
                </c:pt>
                <c:pt idx="18">
                  <c:v>1.2100507432292373</c:v>
                </c:pt>
                <c:pt idx="19">
                  <c:v>1.3111321589456193</c:v>
                </c:pt>
                <c:pt idx="20">
                  <c:v>1.3636721885989067</c:v>
                </c:pt>
                <c:pt idx="21">
                  <c:v>1.3850792802624527</c:v>
                </c:pt>
                <c:pt idx="22">
                  <c:v>1.50543491800077</c:v>
                </c:pt>
                <c:pt idx="23">
                  <c:v>1.5615897860573911</c:v>
                </c:pt>
                <c:pt idx="24">
                  <c:v>1.6690358075820539</c:v>
                </c:pt>
                <c:pt idx="25">
                  <c:v>1.8231426685306977</c:v>
                </c:pt>
                <c:pt idx="26">
                  <c:v>1.8231258018463152</c:v>
                </c:pt>
                <c:pt idx="27">
                  <c:v>2.0387984850122289</c:v>
                </c:pt>
                <c:pt idx="28">
                  <c:v>2.4508931832857841</c:v>
                </c:pt>
                <c:pt idx="29">
                  <c:v>2.4508682504053021</c:v>
                </c:pt>
                <c:pt idx="30">
                  <c:v>2.7714959317113981</c:v>
                </c:pt>
                <c:pt idx="31">
                  <c:v>2.8662759720270108</c:v>
                </c:pt>
                <c:pt idx="32">
                  <c:v>2.866243085339097</c:v>
                </c:pt>
                <c:pt idx="33">
                  <c:v>3.0927916071282273</c:v>
                </c:pt>
                <c:pt idx="34">
                  <c:v>3.265515197530223</c:v>
                </c:pt>
                <c:pt idx="35">
                  <c:v>3.2654739857123602</c:v>
                </c:pt>
                <c:pt idx="36">
                  <c:v>3.4923347937607749</c:v>
                </c:pt>
                <c:pt idx="37">
                  <c:v>3.6506819427019428</c:v>
                </c:pt>
                <c:pt idx="38">
                  <c:v>3.650632081292378</c:v>
                </c:pt>
                <c:pt idx="39">
                  <c:v>3.6872389219817476</c:v>
                </c:pt>
                <c:pt idx="40">
                  <c:v>3.9295964826234049</c:v>
                </c:pt>
                <c:pt idx="41">
                  <c:v>3.9295371194739985</c:v>
                </c:pt>
                <c:pt idx="42">
                  <c:v>3.8822433325887085</c:v>
                </c:pt>
                <c:pt idx="43">
                  <c:v>3.8821838941593865</c:v>
                </c:pt>
                <c:pt idx="44">
                  <c:v>3.8821245093969212</c:v>
                </c:pt>
                <c:pt idx="45">
                  <c:v>4.0570450864602607</c:v>
                </c:pt>
                <c:pt idx="46">
                  <c:v>4.187308882399762</c:v>
                </c:pt>
                <c:pt idx="47">
                  <c:v>4.1872409048089718</c:v>
                </c:pt>
                <c:pt idx="48">
                  <c:v>4.271755685688654</c:v>
                </c:pt>
                <c:pt idx="49">
                  <c:v>4.4553007817394237</c:v>
                </c:pt>
                <c:pt idx="50">
                  <c:v>4.4552262716703881</c:v>
                </c:pt>
                <c:pt idx="51">
                  <c:v>4.6359260034313206</c:v>
                </c:pt>
                <c:pt idx="52">
                  <c:v>4.6358468741327101</c:v>
                </c:pt>
                <c:pt idx="53">
                  <c:v>4.7162880180624756</c:v>
                </c:pt>
                <c:pt idx="54">
                  <c:v>4.7724771682429923</c:v>
                </c:pt>
                <c:pt idx="55">
                  <c:v>4.7723930965785053</c:v>
                </c:pt>
                <c:pt idx="56">
                  <c:v>4.7094793666654393</c:v>
                </c:pt>
              </c:numCache>
            </c:numRef>
          </c:xVal>
          <c:yVal>
            <c:numRef>
              <c:f>'Forsøk 3 - Samlet'!$BE$579:$BE$635</c:f>
              <c:numCache>
                <c:formatCode>0.0</c:formatCode>
                <c:ptCount val="57"/>
                <c:pt idx="0">
                  <c:v>12.431981527715056</c:v>
                </c:pt>
                <c:pt idx="1">
                  <c:v>10.996694022174641</c:v>
                </c:pt>
                <c:pt idx="2">
                  <c:v>10.999759165706324</c:v>
                </c:pt>
                <c:pt idx="3">
                  <c:v>11.002824632309281</c:v>
                </c:pt>
                <c:pt idx="4">
                  <c:v>10.430287362018682</c:v>
                </c:pt>
                <c:pt idx="5">
                  <c:v>9.9823086560600274</c:v>
                </c:pt>
                <c:pt idx="6">
                  <c:v>9.9851008797612657</c:v>
                </c:pt>
                <c:pt idx="7">
                  <c:v>9.5747534646110424</c:v>
                </c:pt>
                <c:pt idx="8">
                  <c:v>9.2071366043180092</c:v>
                </c:pt>
                <c:pt idx="9">
                  <c:v>9.2097205011125904</c:v>
                </c:pt>
                <c:pt idx="10">
                  <c:v>8.8826579478299301</c:v>
                </c:pt>
                <c:pt idx="11">
                  <c:v>8.3091835647746564</c:v>
                </c:pt>
                <c:pt idx="12">
                  <c:v>8.3115265461860321</c:v>
                </c:pt>
                <c:pt idx="13">
                  <c:v>8.1887370715744972</c:v>
                </c:pt>
                <c:pt idx="14">
                  <c:v>8.1910471317653517</c:v>
                </c:pt>
                <c:pt idx="15">
                  <c:v>8.1933574188963778</c:v>
                </c:pt>
                <c:pt idx="16">
                  <c:v>7.9910816871187844</c:v>
                </c:pt>
                <c:pt idx="17">
                  <c:v>7.7040046496883905</c:v>
                </c:pt>
                <c:pt idx="18">
                  <c:v>7.7061839061780217</c:v>
                </c:pt>
                <c:pt idx="19">
                  <c:v>7.708363372745251</c:v>
                </c:pt>
                <c:pt idx="20">
                  <c:v>7.4647761819386327</c:v>
                </c:pt>
                <c:pt idx="21">
                  <c:v>7.4668905665119167</c:v>
                </c:pt>
                <c:pt idx="22">
                  <c:v>7.3050727557083528</c:v>
                </c:pt>
                <c:pt idx="23">
                  <c:v>7.3071438646204481</c:v>
                </c:pt>
                <c:pt idx="24">
                  <c:v>7.1844264640115512</c:v>
                </c:pt>
                <c:pt idx="25">
                  <c:v>7.0651936593171731</c:v>
                </c:pt>
                <c:pt idx="26">
                  <c:v>7.0671998140080365</c:v>
                </c:pt>
                <c:pt idx="27">
                  <c:v>6.9039894797983088</c:v>
                </c:pt>
                <c:pt idx="28">
                  <c:v>6.6996430779892124</c:v>
                </c:pt>
                <c:pt idx="29">
                  <c:v>6.7015508778244302</c:v>
                </c:pt>
                <c:pt idx="30">
                  <c:v>6.4163234850461155</c:v>
                </c:pt>
                <c:pt idx="31">
                  <c:v>6.1266741238601279</c:v>
                </c:pt>
                <c:pt idx="32">
                  <c:v>6.1284284589026763</c:v>
                </c:pt>
                <c:pt idx="33">
                  <c:v>5.7570511055792926</c:v>
                </c:pt>
                <c:pt idx="34">
                  <c:v>5.0193659640108441</c:v>
                </c:pt>
                <c:pt idx="35">
                  <c:v>5.0208248405567897</c:v>
                </c:pt>
                <c:pt idx="36">
                  <c:v>5.0222838363838935</c:v>
                </c:pt>
                <c:pt idx="37">
                  <c:v>4.6924307745772209</c:v>
                </c:pt>
                <c:pt idx="38">
                  <c:v>4.6938019233335337</c:v>
                </c:pt>
                <c:pt idx="39">
                  <c:v>4.5312103551330134</c:v>
                </c:pt>
                <c:pt idx="40">
                  <c:v>4.3692461931519908</c:v>
                </c:pt>
                <c:pt idx="41">
                  <c:v>4.3705306858390189</c:v>
                </c:pt>
                <c:pt idx="42">
                  <c:v>4.2546316381305136</c:v>
                </c:pt>
                <c:pt idx="43">
                  <c:v>4.1777405960908034</c:v>
                </c:pt>
                <c:pt idx="44">
                  <c:v>4.1789734857697631</c:v>
                </c:pt>
                <c:pt idx="45">
                  <c:v>4.1439699705157036</c:v>
                </c:pt>
                <c:pt idx="46">
                  <c:v>4.1071619220347468</c:v>
                </c:pt>
                <c:pt idx="47">
                  <c:v>4.1083753613807934</c:v>
                </c:pt>
                <c:pt idx="48">
                  <c:v>4.0758244062513098</c:v>
                </c:pt>
                <c:pt idx="49">
                  <c:v>4.0848909729477132</c:v>
                </c:pt>
                <c:pt idx="50">
                  <c:v>4.0860977991903953</c:v>
                </c:pt>
                <c:pt idx="51">
                  <c:v>4.1763405179755857</c:v>
                </c:pt>
                <c:pt idx="52">
                  <c:v>4.8496355302990564</c:v>
                </c:pt>
                <c:pt idx="53">
                  <c:v>4.8510445371599502</c:v>
                </c:pt>
                <c:pt idx="54">
                  <c:v>5.9988617156915396</c:v>
                </c:pt>
                <c:pt idx="55">
                  <c:v>7.325189786951416</c:v>
                </c:pt>
                <c:pt idx="56">
                  <c:v>7.3272544644063613</c:v>
                </c:pt>
              </c:numCache>
            </c:numRef>
          </c:yVal>
          <c:smooth val="0"/>
          <c:extLst>
            <c:ext xmlns:c16="http://schemas.microsoft.com/office/drawing/2014/chart" uri="{C3380CC4-5D6E-409C-BE32-E72D297353CC}">
              <c16:uniqueId val="{00000005-133E-4806-9D9B-7DF5DAC60C8D}"/>
            </c:ext>
          </c:extLst>
        </c:ser>
        <c:ser>
          <c:idx val="9"/>
          <c:order val="10"/>
          <c:tx>
            <c:v>4s-c1</c:v>
          </c:tx>
          <c:spPr>
            <a:ln w="25400" cap="rnd">
              <a:noFill/>
              <a:round/>
            </a:ln>
            <a:effectLst/>
          </c:spPr>
          <c:marker>
            <c:symbol val="none"/>
          </c:marker>
          <c:xVal>
            <c:numRef>
              <c:f>'Forsøk 3 - Samlet'!$BF$893:$BF$978</c:f>
              <c:numCache>
                <c:formatCode>0.0</c:formatCode>
                <c:ptCount val="86"/>
                <c:pt idx="0">
                  <c:v>0.55948870450067256</c:v>
                </c:pt>
                <c:pt idx="1">
                  <c:v>0.58594983964175062</c:v>
                </c:pt>
                <c:pt idx="2">
                  <c:v>0.64372846808648743</c:v>
                </c:pt>
                <c:pt idx="3">
                  <c:v>0.64372511419251921</c:v>
                </c:pt>
                <c:pt idx="4">
                  <c:v>0.65386971917908099</c:v>
                </c:pt>
                <c:pt idx="5">
                  <c:v>0.75324373616139628</c:v>
                </c:pt>
                <c:pt idx="6">
                  <c:v>0.75323967972123695</c:v>
                </c:pt>
                <c:pt idx="7">
                  <c:v>0.79920486064727281</c:v>
                </c:pt>
                <c:pt idx="8">
                  <c:v>0.79920046449610849</c:v>
                </c:pt>
                <c:pt idx="9">
                  <c:v>0.85333524194715249</c:v>
                </c:pt>
                <c:pt idx="10">
                  <c:v>0.93696206204727384</c:v>
                </c:pt>
                <c:pt idx="11">
                  <c:v>0.98713488415452744</c:v>
                </c:pt>
                <c:pt idx="12">
                  <c:v>1.0212953737417212</c:v>
                </c:pt>
                <c:pt idx="13">
                  <c:v>1.0484106794051991</c:v>
                </c:pt>
                <c:pt idx="14">
                  <c:v>1.1015142184419022</c:v>
                </c:pt>
                <c:pt idx="15">
                  <c:v>1.2406553842149135</c:v>
                </c:pt>
                <c:pt idx="16">
                  <c:v>1.2406472141085378</c:v>
                </c:pt>
                <c:pt idx="17">
                  <c:v>1.2255722507402322</c:v>
                </c:pt>
                <c:pt idx="18">
                  <c:v>1.3191559216935647</c:v>
                </c:pt>
                <c:pt idx="19">
                  <c:v>1.4615987978172964</c:v>
                </c:pt>
                <c:pt idx="20">
                  <c:v>1.5145301558357496</c:v>
                </c:pt>
                <c:pt idx="21">
                  <c:v>1.5573024765693524</c:v>
                </c:pt>
                <c:pt idx="22">
                  <c:v>1.62358236783406</c:v>
                </c:pt>
                <c:pt idx="23">
                  <c:v>1.623570118895568</c:v>
                </c:pt>
                <c:pt idx="24">
                  <c:v>1.7808479117952851</c:v>
                </c:pt>
                <c:pt idx="25">
                  <c:v>2.3349587603161517</c:v>
                </c:pt>
                <c:pt idx="26">
                  <c:v>2.3349385539497369</c:v>
                </c:pt>
                <c:pt idx="27">
                  <c:v>2.4873340233231862</c:v>
                </c:pt>
                <c:pt idx="28">
                  <c:v>2.6817839912589925</c:v>
                </c:pt>
                <c:pt idx="29">
                  <c:v>2.7501419622662251</c:v>
                </c:pt>
                <c:pt idx="30">
                  <c:v>2.9729268832567883</c:v>
                </c:pt>
                <c:pt idx="31">
                  <c:v>3.1418200734287596</c:v>
                </c:pt>
                <c:pt idx="32">
                  <c:v>3.2359883822941788</c:v>
                </c:pt>
                <c:pt idx="33">
                  <c:v>3.2359558055037354</c:v>
                </c:pt>
                <c:pt idx="34">
                  <c:v>3.364121297950927</c:v>
                </c:pt>
                <c:pt idx="35">
                  <c:v>3.4621891999912666</c:v>
                </c:pt>
                <c:pt idx="36">
                  <c:v>3.5773375671718033</c:v>
                </c:pt>
                <c:pt idx="37">
                  <c:v>3.8994702110012143</c:v>
                </c:pt>
                <c:pt idx="38">
                  <c:v>3.8994254314389178</c:v>
                </c:pt>
                <c:pt idx="39">
                  <c:v>3.8859434065039777</c:v>
                </c:pt>
                <c:pt idx="40">
                  <c:v>4.1826147403082858</c:v>
                </c:pt>
                <c:pt idx="41">
                  <c:v>4.1825632031003668</c:v>
                </c:pt>
                <c:pt idx="42">
                  <c:v>4.4430577936773634</c:v>
                </c:pt>
                <c:pt idx="43">
                  <c:v>4.5555326392553734</c:v>
                </c:pt>
                <c:pt idx="44">
                  <c:v>4.5554748044072166</c:v>
                </c:pt>
                <c:pt idx="45">
                  <c:v>4.6023197385300518</c:v>
                </c:pt>
                <c:pt idx="46">
                  <c:v>4.7626298119071411</c:v>
                </c:pt>
                <c:pt idx="47">
                  <c:v>4.8465145331763928</c:v>
                </c:pt>
                <c:pt idx="48">
                  <c:v>4.8145968285667839</c:v>
                </c:pt>
                <c:pt idx="49">
                  <c:v>4.9261646538418447</c:v>
                </c:pt>
                <c:pt idx="50">
                  <c:v>4.9853917672155603</c:v>
                </c:pt>
                <c:pt idx="51">
                  <c:v>4.8949124601337015</c:v>
                </c:pt>
                <c:pt idx="52">
                  <c:v>4.8816722213282198</c:v>
                </c:pt>
                <c:pt idx="53">
                  <c:v>4.8816039619411518</c:v>
                </c:pt>
                <c:pt idx="54">
                  <c:v>5.0902542775928765</c:v>
                </c:pt>
                <c:pt idx="55">
                  <c:v>5.1444282197675895</c:v>
                </c:pt>
                <c:pt idx="56">
                  <c:v>5.1443512063784196</c:v>
                </c:pt>
                <c:pt idx="57">
                  <c:v>5.0190168329365079</c:v>
                </c:pt>
                <c:pt idx="58">
                  <c:v>4.8758399059435575</c:v>
                </c:pt>
                <c:pt idx="59">
                  <c:v>4.8757671444480319</c:v>
                </c:pt>
                <c:pt idx="60">
                  <c:v>5.6342639339716873</c:v>
                </c:pt>
                <c:pt idx="61">
                  <c:v>5.4481894759305494</c:v>
                </c:pt>
                <c:pt idx="62">
                  <c:v>5.5776065284091629</c:v>
                </c:pt>
                <c:pt idx="63">
                  <c:v>5.7530841168872779</c:v>
                </c:pt>
                <c:pt idx="64">
                  <c:v>5.9475305337234001</c:v>
                </c:pt>
                <c:pt idx="65">
                  <c:v>5.8670477351504973</c:v>
                </c:pt>
                <c:pt idx="66">
                  <c:v>6.1312066462221608</c:v>
                </c:pt>
                <c:pt idx="67">
                  <c:v>6.3270700606522654</c:v>
                </c:pt>
                <c:pt idx="68">
                  <c:v>6.3269375027324841</c:v>
                </c:pt>
                <c:pt idx="69">
                  <c:v>6.5085248378230416</c:v>
                </c:pt>
                <c:pt idx="70">
                  <c:v>6.8106361156608468</c:v>
                </c:pt>
                <c:pt idx="71">
                  <c:v>6.8104792174982816</c:v>
                </c:pt>
                <c:pt idx="72">
                  <c:v>7.1062504044902122</c:v>
                </c:pt>
                <c:pt idx="73">
                  <c:v>6.9012132273919873</c:v>
                </c:pt>
                <c:pt idx="74">
                  <c:v>6.9755080103145852</c:v>
                </c:pt>
                <c:pt idx="75">
                  <c:v>7.1074434484114501</c:v>
                </c:pt>
                <c:pt idx="76">
                  <c:v>7.0028893682453699</c:v>
                </c:pt>
                <c:pt idx="77">
                  <c:v>7.4843664335600941</c:v>
                </c:pt>
                <c:pt idx="78">
                  <c:v>7.5526764908788291</c:v>
                </c:pt>
                <c:pt idx="79">
                  <c:v>7.5524751373068213</c:v>
                </c:pt>
                <c:pt idx="80">
                  <c:v>7.7345282087040044</c:v>
                </c:pt>
                <c:pt idx="81">
                  <c:v>7.6752323711721058</c:v>
                </c:pt>
                <c:pt idx="82">
                  <c:v>7.6750184931623195</c:v>
                </c:pt>
                <c:pt idx="83">
                  <c:v>7.8656760626553952</c:v>
                </c:pt>
                <c:pt idx="84">
                  <c:v>8.1124923766102341</c:v>
                </c:pt>
                <c:pt idx="85">
                  <c:v>7.6427563681068955</c:v>
                </c:pt>
              </c:numCache>
            </c:numRef>
          </c:xVal>
          <c:yVal>
            <c:numRef>
              <c:f>'Forsøk 3 - Samlet'!$BE$893:$BE$978</c:f>
              <c:numCache>
                <c:formatCode>0.0</c:formatCode>
                <c:ptCount val="86"/>
                <c:pt idx="0">
                  <c:v>11.313884374069104</c:v>
                </c:pt>
                <c:pt idx="1">
                  <c:v>10.468715118287152</c:v>
                </c:pt>
                <c:pt idx="2">
                  <c:v>10.117119647229222</c:v>
                </c:pt>
                <c:pt idx="3">
                  <c:v>10.119801397644759</c:v>
                </c:pt>
                <c:pt idx="4">
                  <c:v>10.122483352809065</c:v>
                </c:pt>
                <c:pt idx="5">
                  <c:v>9.7220283484377301</c:v>
                </c:pt>
                <c:pt idx="6">
                  <c:v>9.7246079642318328</c:v>
                </c:pt>
                <c:pt idx="7">
                  <c:v>9.4139878701873059</c:v>
                </c:pt>
                <c:pt idx="8">
                  <c:v>8.8373134864655256</c:v>
                </c:pt>
                <c:pt idx="9">
                  <c:v>8.8396663280356993</c:v>
                </c:pt>
                <c:pt idx="10">
                  <c:v>8.8420193403323637</c:v>
                </c:pt>
                <c:pt idx="11">
                  <c:v>8.2169502506962502</c:v>
                </c:pt>
                <c:pt idx="12">
                  <c:v>8.2191438407858772</c:v>
                </c:pt>
                <c:pt idx="13">
                  <c:v>7.9543356340331366</c:v>
                </c:pt>
                <c:pt idx="14">
                  <c:v>7.9564615659955971</c:v>
                </c:pt>
                <c:pt idx="15">
                  <c:v>7.9585876452360598</c:v>
                </c:pt>
                <c:pt idx="16">
                  <c:v>7.7371466168364007</c:v>
                </c:pt>
                <c:pt idx="17">
                  <c:v>7.6040402604321589</c:v>
                </c:pt>
                <c:pt idx="18">
                  <c:v>7.474328532463403</c:v>
                </c:pt>
                <c:pt idx="19">
                  <c:v>7.4763304019728327</c:v>
                </c:pt>
                <c:pt idx="20">
                  <c:v>7.3453639108037931</c:v>
                </c:pt>
                <c:pt idx="21">
                  <c:v>7.259945587601389</c:v>
                </c:pt>
                <c:pt idx="22">
                  <c:v>7.2618918278311124</c:v>
                </c:pt>
                <c:pt idx="23">
                  <c:v>7.1733276769241012</c:v>
                </c:pt>
                <c:pt idx="24">
                  <c:v>7.1752511692726957</c:v>
                </c:pt>
                <c:pt idx="25">
                  <c:v>6.8594546744080684</c:v>
                </c:pt>
                <c:pt idx="26">
                  <c:v>6.6843782270020355</c:v>
                </c:pt>
                <c:pt idx="27">
                  <c:v>6.686176417093705</c:v>
                </c:pt>
                <c:pt idx="28">
                  <c:v>6.6879747199950188</c:v>
                </c:pt>
                <c:pt idx="29">
                  <c:v>6.6897731355583208</c:v>
                </c:pt>
                <c:pt idx="30">
                  <c:v>6.6915716636359095</c:v>
                </c:pt>
                <c:pt idx="31">
                  <c:v>5.7922079794968599</c:v>
                </c:pt>
                <c:pt idx="32">
                  <c:v>5.7937779800749629</c:v>
                </c:pt>
                <c:pt idx="33">
                  <c:v>5.6607814573741608</c:v>
                </c:pt>
                <c:pt idx="34">
                  <c:v>5.3958178758987625</c:v>
                </c:pt>
                <c:pt idx="35">
                  <c:v>5.2207332328783327</c:v>
                </c:pt>
                <c:pt idx="36">
                  <c:v>5.2221570254429732</c:v>
                </c:pt>
                <c:pt idx="37">
                  <c:v>4.9984313993732883</c:v>
                </c:pt>
                <c:pt idx="38">
                  <c:v>4.7310951560225325</c:v>
                </c:pt>
                <c:pt idx="39">
                  <c:v>4.7323939359163054</c:v>
                </c:pt>
                <c:pt idx="40">
                  <c:v>4.5553685062345304</c:v>
                </c:pt>
                <c:pt idx="41">
                  <c:v>4.2923588793412222</c:v>
                </c:pt>
                <c:pt idx="42">
                  <c:v>4.2935456637624752</c:v>
                </c:pt>
                <c:pt idx="43">
                  <c:v>4.1158855473933151</c:v>
                </c:pt>
                <c:pt idx="44">
                  <c:v>4.1170271208756999</c:v>
                </c:pt>
                <c:pt idx="45">
                  <c:v>4.0742093008235507</c:v>
                </c:pt>
                <c:pt idx="46">
                  <c:v>4.0753398334232518</c:v>
                </c:pt>
                <c:pt idx="47">
                  <c:v>4.0764704114927257</c:v>
                </c:pt>
                <c:pt idx="48">
                  <c:v>3.8151926203571467</c:v>
                </c:pt>
                <c:pt idx="49">
                  <c:v>3.685407889725953</c:v>
                </c:pt>
                <c:pt idx="50">
                  <c:v>3.6864390430397886</c:v>
                </c:pt>
                <c:pt idx="51">
                  <c:v>3.6005797422370547</c:v>
                </c:pt>
                <c:pt idx="52">
                  <c:v>3.5173938396735283</c:v>
                </c:pt>
                <c:pt idx="53">
                  <c:v>3.5183818078060716</c:v>
                </c:pt>
                <c:pt idx="54">
                  <c:v>3.4339675649612169</c:v>
                </c:pt>
                <c:pt idx="55">
                  <c:v>3.3518396948579929</c:v>
                </c:pt>
                <c:pt idx="56">
                  <c:v>3.3527851397881596</c:v>
                </c:pt>
                <c:pt idx="57">
                  <c:v>3.2733119354221691</c:v>
                </c:pt>
                <c:pt idx="58">
                  <c:v>3.2359611692315311</c:v>
                </c:pt>
                <c:pt idx="59">
                  <c:v>3.2368766867076784</c:v>
                </c:pt>
                <c:pt idx="60">
                  <c:v>3.2002744393209066</c:v>
                </c:pt>
                <c:pt idx="61">
                  <c:v>3.164042120995489</c:v>
                </c:pt>
                <c:pt idx="62">
                  <c:v>3.164938844815099</c:v>
                </c:pt>
                <c:pt idx="63">
                  <c:v>3.1743946130207763</c:v>
                </c:pt>
                <c:pt idx="64">
                  <c:v>3.1501905017704797</c:v>
                </c:pt>
                <c:pt idx="65">
                  <c:v>3.1510831126674019</c:v>
                </c:pt>
                <c:pt idx="66">
                  <c:v>3.151975744458154</c:v>
                </c:pt>
                <c:pt idx="67">
                  <c:v>3.0850994407233641</c:v>
                </c:pt>
                <c:pt idx="68">
                  <c:v>3.0859750084856676</c:v>
                </c:pt>
                <c:pt idx="69">
                  <c:v>3.0488562526986978</c:v>
                </c:pt>
                <c:pt idx="70">
                  <c:v>3.0497222712927567</c:v>
                </c:pt>
                <c:pt idx="71">
                  <c:v>3.0595544794485683</c:v>
                </c:pt>
                <c:pt idx="72">
                  <c:v>3.0604227955754641</c:v>
                </c:pt>
                <c:pt idx="73">
                  <c:v>3.119215366160268</c:v>
                </c:pt>
                <c:pt idx="74">
                  <c:v>3.1200983250006877</c:v>
                </c:pt>
                <c:pt idx="75">
                  <c:v>3.1769820727545612</c:v>
                </c:pt>
                <c:pt idx="76">
                  <c:v>3.5114360006832013</c:v>
                </c:pt>
                <c:pt idx="77">
                  <c:v>3.5124172089687296</c:v>
                </c:pt>
                <c:pt idx="78">
                  <c:v>3.5133984454184848</c:v>
                </c:pt>
                <c:pt idx="79">
                  <c:v>3.8423295050045927</c:v>
                </c:pt>
                <c:pt idx="80">
                  <c:v>3.8433934184975365</c:v>
                </c:pt>
                <c:pt idx="81">
                  <c:v>4.2169333567431462</c:v>
                </c:pt>
                <c:pt idx="82">
                  <c:v>4.8639301737067635</c:v>
                </c:pt>
                <c:pt idx="83">
                  <c:v>4.8652506415496415</c:v>
                </c:pt>
                <c:pt idx="84">
                  <c:v>5.55830482937019</c:v>
                </c:pt>
                <c:pt idx="85">
                  <c:v>5.5597995474619948</c:v>
                </c:pt>
              </c:numCache>
            </c:numRef>
          </c:yVal>
          <c:smooth val="0"/>
          <c:extLst>
            <c:ext xmlns:c16="http://schemas.microsoft.com/office/drawing/2014/chart" uri="{C3380CC4-5D6E-409C-BE32-E72D297353CC}">
              <c16:uniqueId val="{00000006-133E-4806-9D9B-7DF5DAC60C8D}"/>
            </c:ext>
          </c:extLst>
        </c:ser>
        <c:dLbls>
          <c:showLegendKey val="0"/>
          <c:showVal val="0"/>
          <c:showCatName val="0"/>
          <c:showSerName val="0"/>
          <c:showPercent val="0"/>
          <c:showBubbleSize val="0"/>
        </c:dLbls>
        <c:axId val="222705920"/>
        <c:axId val="222712960"/>
        <c:extLst>
          <c:ext xmlns:c15="http://schemas.microsoft.com/office/drawing/2012/chart" uri="{02D57815-91ED-43cb-92C2-25804820EDAC}">
            <c15:filteredScatterSeries>
              <c15:ser>
                <c:idx val="0"/>
                <c:order val="0"/>
                <c:tx>
                  <c:strRef>
                    <c:extLst>
                      <c:ext uri="{02D57815-91ED-43cb-92C2-25804820EDAC}">
                        <c15:formulaRef>
                          <c15:sqref>'Forsøk 3 - Samlet'!$DQ$12</c15:sqref>
                        </c15:formulaRef>
                      </c:ext>
                    </c:extLst>
                    <c:strCache>
                      <c:ptCount val="1"/>
                      <c:pt idx="0">
                        <c:v>B_q-1</c:v>
                      </c:pt>
                    </c:strCache>
                  </c:strRef>
                </c:tx>
                <c:spPr>
                  <a:ln w="19050" cap="rnd">
                    <a:noFill/>
                    <a:round/>
                  </a:ln>
                  <a:effectLst/>
                </c:spPr>
                <c:marker>
                  <c:symbol val="circle"/>
                  <c:size val="5"/>
                  <c:spPr>
                    <a:solidFill>
                      <a:schemeClr val="accent4"/>
                    </a:solidFill>
                    <a:ln w="9525">
                      <a:solidFill>
                        <a:schemeClr val="bg1">
                          <a:lumMod val="50000"/>
                        </a:schemeClr>
                      </a:solidFill>
                    </a:ln>
                    <a:effectLst/>
                  </c:spPr>
                </c:marker>
                <c:xVal>
                  <c:numRef>
                    <c:extLst>
                      <c:ext uri="{02D57815-91ED-43cb-92C2-25804820EDAC}">
                        <c15:formulaRef>
                          <c15:sqref>'Forsøk 3 - Samlet'!$DQ$14:$DQ$89</c15:sqref>
                        </c15:formulaRef>
                      </c:ext>
                    </c:extLst>
                    <c:numCache>
                      <c:formatCode>0.00</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extLst>
                      <c:ext uri="{02D57815-91ED-43cb-92C2-25804820EDAC}">
                        <c15:formulaRef>
                          <c15:sqref>'Forsøk 3 - Samlet'!$DX$14:$DX$89</c15:sqref>
                        </c15:formulaRef>
                      </c:ext>
                    </c:extLst>
                    <c:numCache>
                      <c:formatCode>0.00</c:formatCode>
                      <c:ptCount val="76"/>
                      <c:pt idx="0">
                        <c:v>5.6935853314826214E-4</c:v>
                      </c:pt>
                      <c:pt idx="1">
                        <c:v>0.18692609734075527</c:v>
                      </c:pt>
                      <c:pt idx="2">
                        <c:v>0.83232876133822253</c:v>
                      </c:pt>
                      <c:pt idx="3">
                        <c:v>1.2267898272368518</c:v>
                      </c:pt>
                      <c:pt idx="4">
                        <c:v>1.3996576677034296</c:v>
                      </c:pt>
                      <c:pt idx="5">
                        <c:v>1.6577179933516111</c:v>
                      </c:pt>
                      <c:pt idx="6">
                        <c:v>1.8822540304357454</c:v>
                      </c:pt>
                      <c:pt idx="7">
                        <c:v>1.9187245230937009</c:v>
                      </c:pt>
                      <c:pt idx="8">
                        <c:v>1.8881871049831611</c:v>
                      </c:pt>
                      <c:pt idx="9">
                        <c:v>1.8665256589567232</c:v>
                      </c:pt>
                      <c:pt idx="10">
                        <c:v>1.8571438400035158</c:v>
                      </c:pt>
                      <c:pt idx="11">
                        <c:v>1.8818200689794908</c:v>
                      </c:pt>
                      <c:pt idx="12">
                        <c:v>1.9118650811613207</c:v>
                      </c:pt>
                      <c:pt idx="13">
                        <c:v>1.9277720067303286</c:v>
                      </c:pt>
                      <c:pt idx="14">
                        <c:v>1.8108253602099105</c:v>
                      </c:pt>
                      <c:pt idx="15">
                        <c:v>1.3917953781469643</c:v>
                      </c:pt>
                      <c:pt idx="16">
                        <c:v>1.1132755346065728</c:v>
                      </c:pt>
                      <c:pt idx="17">
                        <c:v>0.85060035029789227</c:v>
                      </c:pt>
                      <c:pt idx="18">
                        <c:v>0.75680294483978405</c:v>
                      </c:pt>
                      <c:pt idx="19">
                        <c:v>1.2385495331979637</c:v>
                      </c:pt>
                      <c:pt idx="20">
                        <c:v>1.8717750573408836</c:v>
                      </c:pt>
                      <c:pt idx="21">
                        <c:v>2.4558661897625869</c:v>
                      </c:pt>
                      <c:pt idx="22">
                        <c:v>2.6050291452831096</c:v>
                      </c:pt>
                      <c:pt idx="23">
                        <c:v>2.7783344255323703</c:v>
                      </c:pt>
                      <c:pt idx="24">
                        <c:v>2.9235331117049417</c:v>
                      </c:pt>
                      <c:pt idx="25">
                        <c:v>2.8366039084087364</c:v>
                      </c:pt>
                      <c:pt idx="26">
                        <c:v>2.7308397400431859</c:v>
                      </c:pt>
                      <c:pt idx="27">
                        <c:v>2.6056750269976803</c:v>
                      </c:pt>
                      <c:pt idx="28">
                        <c:v>2.5439821356734567</c:v>
                      </c:pt>
                      <c:pt idx="29">
                        <c:v>2.4928730773212719</c:v>
                      </c:pt>
                      <c:pt idx="30">
                        <c:v>2.4864263833481632</c:v>
                      </c:pt>
                      <c:pt idx="31">
                        <c:v>2.4088485958556447</c:v>
                      </c:pt>
                      <c:pt idx="32">
                        <c:v>2.2742502754412217</c:v>
                      </c:pt>
                      <c:pt idx="33">
                        <c:v>1.9051499253622624</c:v>
                      </c:pt>
                      <c:pt idx="34">
                        <c:v>1.4907739223965575</c:v>
                      </c:pt>
                      <c:pt idx="35">
                        <c:v>1.0187759071342157</c:v>
                      </c:pt>
                      <c:pt idx="36">
                        <c:v>0.76372594137850824</c:v>
                      </c:pt>
                      <c:pt idx="37">
                        <c:v>0.59868330176337947</c:v>
                      </c:pt>
                      <c:pt idx="38">
                        <c:v>0.3752754313829042</c:v>
                      </c:pt>
                      <c:pt idx="39">
                        <c:v>0.33969204079106802</c:v>
                      </c:pt>
                      <c:pt idx="40">
                        <c:v>0.57222938510544652</c:v>
                      </c:pt>
                      <c:pt idx="41">
                        <c:v>1.3333075579425027</c:v>
                      </c:pt>
                      <c:pt idx="42">
                        <c:v>2.2805804482832901</c:v>
                      </c:pt>
                      <c:pt idx="43">
                        <c:v>2.6658006344741554</c:v>
                      </c:pt>
                      <c:pt idx="44">
                        <c:v>2.7664580266710121</c:v>
                      </c:pt>
                      <c:pt idx="45">
                        <c:v>2.7639949529686723</c:v>
                      </c:pt>
                      <c:pt idx="46">
                        <c:v>2.6940589597575375</c:v>
                      </c:pt>
                      <c:pt idx="47">
                        <c:v>2.5612605685256469</c:v>
                      </c:pt>
                      <c:pt idx="48">
                        <c:v>2.444915014899248</c:v>
                      </c:pt>
                      <c:pt idx="49">
                        <c:v>2.3056298645268716</c:v>
                      </c:pt>
                      <c:pt idx="50">
                        <c:v>2.1729310915615372</c:v>
                      </c:pt>
                      <c:pt idx="51">
                        <c:v>1.8706866873188863</c:v>
                      </c:pt>
                      <c:pt idx="52">
                        <c:v>1.6425526467449925</c:v>
                      </c:pt>
                      <c:pt idx="53">
                        <c:v>1.1988537704833044</c:v>
                      </c:pt>
                      <c:pt idx="54">
                        <c:v>0.83912531968588644</c:v>
                      </c:pt>
                      <c:pt idx="55">
                        <c:v>0.68045147670879269</c:v>
                      </c:pt>
                      <c:pt idx="56">
                        <c:v>0.60582972709724436</c:v>
                      </c:pt>
                      <c:pt idx="57">
                        <c:v>0.37272685955811069</c:v>
                      </c:pt>
                      <c:pt idx="58">
                        <c:v>0.28498959491780479</c:v>
                      </c:pt>
                      <c:pt idx="59">
                        <c:v>0.26808996955143766</c:v>
                      </c:pt>
                      <c:pt idx="60">
                        <c:v>0.28510642486521698</c:v>
                      </c:pt>
                      <c:pt idx="61">
                        <c:v>0.44544004679602578</c:v>
                      </c:pt>
                      <c:pt idx="62">
                        <c:v>0.80374336881913466</c:v>
                      </c:pt>
                      <c:pt idx="63">
                        <c:v>1.9780401476544101</c:v>
                      </c:pt>
                      <c:pt idx="64">
                        <c:v>2.8072332864064382</c:v>
                      </c:pt>
                      <c:pt idx="65">
                        <c:v>3.7051601493086062</c:v>
                      </c:pt>
                      <c:pt idx="66">
                        <c:v>4.4078560888405338</c:v>
                      </c:pt>
                      <c:pt idx="67">
                        <c:v>4.7334833776379783</c:v>
                      </c:pt>
                      <c:pt idx="68">
                        <c:v>4.8933946620327102</c:v>
                      </c:pt>
                      <c:pt idx="69">
                        <c:v>5.0797641547038879</c:v>
                      </c:pt>
                      <c:pt idx="70">
                        <c:v>5.2561191729361747</c:v>
                      </c:pt>
                      <c:pt idx="71">
                        <c:v>5.6628972257104131</c:v>
                      </c:pt>
                      <c:pt idx="72">
                        <c:v>6.1114016160952946</c:v>
                      </c:pt>
                      <c:pt idx="73">
                        <c:v>6.4922788382240926</c:v>
                      </c:pt>
                      <c:pt idx="74">
                        <c:v>6.559873627984782</c:v>
                      </c:pt>
                      <c:pt idx="75">
                        <c:v>6.5833959383196996</c:v>
                      </c:pt>
                    </c:numCache>
                  </c:numRef>
                </c:yVal>
                <c:smooth val="0"/>
                <c:extLst>
                  <c:ext xmlns:c16="http://schemas.microsoft.com/office/drawing/2014/chart" uri="{C3380CC4-5D6E-409C-BE32-E72D297353CC}">
                    <c16:uniqueId val="{00000007-133E-4806-9D9B-7DF5DAC60C8D}"/>
                  </c:ext>
                </c:extLst>
              </c15:ser>
            </c15:filteredScatterSeries>
            <c15:filteredScatterSeries>
              <c15:ser>
                <c:idx val="4"/>
                <c:order val="1"/>
                <c:tx>
                  <c:strRef>
                    <c:extLst xmlns:c15="http://schemas.microsoft.com/office/drawing/2012/chart">
                      <c:ext xmlns:c15="http://schemas.microsoft.com/office/drawing/2012/chart" uri="{02D57815-91ED-43cb-92C2-25804820EDAC}">
                        <c15:formulaRef>
                          <c15:sqref>'Forsøk 3 - Samlet'!$AE$12</c15:sqref>
                        </c15:formulaRef>
                      </c:ext>
                    </c:extLst>
                    <c:strCache>
                      <c:ptCount val="1"/>
                      <c:pt idx="0">
                        <c:v>B_q-3a</c:v>
                      </c:pt>
                    </c:strCache>
                  </c:strRef>
                </c:tx>
                <c:spPr>
                  <a:ln w="19050" cap="rnd">
                    <a:noFill/>
                    <a:round/>
                  </a:ln>
                  <a:effectLst/>
                </c:spPr>
                <c:marker>
                  <c:symbol val="circle"/>
                  <c:size val="5"/>
                  <c:spPr>
                    <a:solidFill>
                      <a:srgbClr val="FF0000"/>
                    </a:solidFill>
                    <a:ln w="9525">
                      <a:solidFill>
                        <a:srgbClr val="C00000"/>
                      </a:solidFill>
                    </a:ln>
                    <a:effectLst/>
                  </c:spPr>
                </c:marker>
                <c:xVal>
                  <c:numRef>
                    <c:extLst xmlns:c15="http://schemas.microsoft.com/office/drawing/2012/chart">
                      <c:ext xmlns:c15="http://schemas.microsoft.com/office/drawing/2012/chart" uri="{02D57815-91ED-43cb-92C2-25804820EDAC}">
                        <c15:formulaRef>
                          <c15:sqref>'Forsøk 3 - Samlet'!$AE$14:$AE$1154</c15:sqref>
                        </c15:formulaRef>
                      </c:ext>
                    </c:extLst>
                    <c:numCache>
                      <c:formatCode>General</c:formatCode>
                      <c:ptCount val="1141"/>
                      <c:pt idx="30" formatCode="0.0">
                        <c:v>2.3148148148148147E-3</c:v>
                      </c:pt>
                      <c:pt idx="31" formatCode="0.0">
                        <c:v>1.9840400329405828E-3</c:v>
                      </c:pt>
                      <c:pt idx="32" formatCode="0.0">
                        <c:v>1.3050519863426436E-3</c:v>
                      </c:pt>
                      <c:pt idx="33" formatCode="0.0">
                        <c:v>1.0918467084452717E-3</c:v>
                      </c:pt>
                      <c:pt idx="34" formatCode="0.0">
                        <c:v>1.7469042402677691E-3</c:v>
                      </c:pt>
                      <c:pt idx="35" formatCode="0.0">
                        <c:v>1.3482399016140187E-3</c:v>
                      </c:pt>
                      <c:pt idx="36" formatCode="0.0">
                        <c:v>1.3482098511650271E-3</c:v>
                      </c:pt>
                      <c:pt idx="37" formatCode="0.0">
                        <c:v>1.3481798143768417E-3</c:v>
                      </c:pt>
                      <c:pt idx="38" formatCode="0.0">
                        <c:v>1.3584785290443669E-3</c:v>
                      </c:pt>
                      <c:pt idx="39" formatCode="0.0">
                        <c:v>1.2497932988723495E-3</c:v>
                      </c:pt>
                      <c:pt idx="40" formatCode="0.0">
                        <c:v>8.3318025556809445E-4</c:v>
                      </c:pt>
                      <c:pt idx="41" formatCode="0.0">
                        <c:v>7.8314107970195923E-4</c:v>
                      </c:pt>
                      <c:pt idx="42" formatCode="0.0">
                        <c:v>7.8312759414596691E-4</c:v>
                      </c:pt>
                      <c:pt idx="43" formatCode="0.0">
                        <c:v>8.6486824381454416E-4</c:v>
                      </c:pt>
                      <c:pt idx="44" formatCode="0.0">
                        <c:v>1.0556131673995345E-3</c:v>
                      </c:pt>
                      <c:pt idx="45" formatCode="0.0">
                        <c:v>1.0555968529059351E-3</c:v>
                      </c:pt>
                      <c:pt idx="46" formatCode="0.0">
                        <c:v>1.1092482598504113E-3</c:v>
                      </c:pt>
                      <c:pt idx="47" formatCode="0.0">
                        <c:v>1.0715534250243085E-3</c:v>
                      </c:pt>
                      <c:pt idx="48" formatCode="0.0">
                        <c:v>1.0715383137739145E-3</c:v>
                      </c:pt>
                      <c:pt idx="49" formatCode="0.0">
                        <c:v>1.3512798534100852E-3</c:v>
                      </c:pt>
                      <c:pt idx="50" formatCode="0.0">
                        <c:v>1.0151623629757226E-3</c:v>
                      </c:pt>
                      <c:pt idx="51" formatCode="0.0">
                        <c:v>1.0151488170173409E-3</c:v>
                      </c:pt>
                      <c:pt idx="52" formatCode="0.0">
                        <c:v>1.3886266145303233E-3</c:v>
                      </c:pt>
                      <c:pt idx="53" formatCode="0.0">
                        <c:v>1.3651829635573445E-3</c:v>
                      </c:pt>
                      <c:pt idx="54" formatCode="0.0">
                        <c:v>1.1701418459171651E-3</c:v>
                      </c:pt>
                      <c:pt idx="55" formatCode="0.0">
                        <c:v>1.144459692439935E-3</c:v>
                      </c:pt>
                      <c:pt idx="56" formatCode="0.0">
                        <c:v>1.1258694753990578E-3</c:v>
                      </c:pt>
                      <c:pt idx="57" formatCode="0.0">
                        <c:v>1.1258556249035382E-3</c:v>
                      </c:pt>
                      <c:pt idx="58" formatCode="0.0">
                        <c:v>1.090543059184418E-3</c:v>
                      </c:pt>
                      <c:pt idx="59" formatCode="0.0">
                        <c:v>1.0905300748768473E-3</c:v>
                      </c:pt>
                      <c:pt idx="60" formatCode="0.0">
                        <c:v>1.0764307273256751E-3</c:v>
                      </c:pt>
                      <c:pt idx="61" formatCode="0.0">
                        <c:v>1.2303274549288631E-3</c:v>
                      </c:pt>
                      <c:pt idx="62" formatCode="0.0">
                        <c:v>1.0545542631217424E-3</c:v>
                      </c:pt>
                      <c:pt idx="63" formatCode="0.0">
                        <c:v>1.0492861193493051E-3</c:v>
                      </c:pt>
                      <c:pt idx="64" formatCode="0.0">
                        <c:v>1.0362266932464402E-3</c:v>
                      </c:pt>
                      <c:pt idx="65" formatCode="0.0">
                        <c:v>1.0362149989452897E-3</c:v>
                      </c:pt>
                      <c:pt idx="66" formatCode="0.0">
                        <c:v>1.023476947300761E-3</c:v>
                      </c:pt>
                      <c:pt idx="67" formatCode="0.0">
                        <c:v>1.0061315536997388E-3</c:v>
                      </c:pt>
                      <c:pt idx="68" formatCode="0.0">
                        <c:v>1.1738072994231321E-3</c:v>
                      </c:pt>
                      <c:pt idx="69" formatCode="0.0">
                        <c:v>1.1571079887067676E-3</c:v>
                      </c:pt>
                      <c:pt idx="70" formatCode="0.0">
                        <c:v>1.0744458358953857E-3</c:v>
                      </c:pt>
                      <c:pt idx="71" formatCode="0.0">
                        <c:v>1.0744342587047015E-3</c:v>
                      </c:pt>
                      <c:pt idx="72" formatCode="0.0">
                        <c:v>1.0667523235412429E-3</c:v>
                      </c:pt>
                      <c:pt idx="73" formatCode="0.0">
                        <c:v>1.0445414870311135E-3</c:v>
                      </c:pt>
                      <c:pt idx="74" formatCode="0.0">
                        <c:v>1.2052275678045698E-3</c:v>
                      </c:pt>
                      <c:pt idx="75" formatCode="0.0">
                        <c:v>1.1779568681516968E-3</c:v>
                      </c:pt>
                      <c:pt idx="76" formatCode="0.0">
                        <c:v>1.0747510157954002E-3</c:v>
                      </c:pt>
                      <c:pt idx="77" formatCode="0.0">
                        <c:v>9.1253903571625035E-4</c:v>
                      </c:pt>
                      <c:pt idx="78" formatCode="0.0">
                        <c:v>8.9690276018291281E-4</c:v>
                      </c:pt>
                      <c:pt idx="79" formatCode="0.0">
                        <c:v>8.7780915061115778E-4</c:v>
                      </c:pt>
                      <c:pt idx="80" formatCode="0.0">
                        <c:v>8.7038196322918688E-4</c:v>
                      </c:pt>
                      <c:pt idx="81" formatCode="0.0">
                        <c:v>8.4997103301619051E-4</c:v>
                      </c:pt>
                      <c:pt idx="82" formatCode="0.0">
                        <c:v>8.4265601707513634E-4</c:v>
                      </c:pt>
                      <c:pt idx="83" formatCode="0.0">
                        <c:v>8.1099786270061531E-4</c:v>
                      </c:pt>
                      <c:pt idx="84" formatCode="0.0">
                        <c:v>8.0389652982645649E-4</c:v>
                      </c:pt>
                      <c:pt idx="85" formatCode="0.0">
                        <c:v>7.7894008241301597E-4</c:v>
                      </c:pt>
                      <c:pt idx="86" formatCode="0.0">
                        <c:v>7.719983137397438E-4</c:v>
                      </c:pt>
                      <c:pt idx="87" formatCode="0.0">
                        <c:v>8.1907070547261899E-4</c:v>
                      </c:pt>
                      <c:pt idx="88" formatCode="0.0">
                        <c:v>7.3424013626403157E-4</c:v>
                      </c:pt>
                      <c:pt idx="89" formatCode="0.0">
                        <c:v>7.2751757331396879E-4</c:v>
                      </c:pt>
                      <c:pt idx="90" formatCode="0.0">
                        <c:v>8.3949822789511493E-4</c:v>
                      </c:pt>
                      <c:pt idx="91" formatCode="0.0">
                        <c:v>8.8457253309293571E-4</c:v>
                      </c:pt>
                      <c:pt idx="92" formatCode="0.0">
                        <c:v>8.7810391447984816E-4</c:v>
                      </c:pt>
                      <c:pt idx="93" formatCode="0.0">
                        <c:v>7.2613762357837098E-4</c:v>
                      </c:pt>
                      <c:pt idx="94" formatCode="0.0">
                        <c:v>8.9865343923260311E-4</c:v>
                      </c:pt>
                      <c:pt idx="95" formatCode="0.0">
                        <c:v>8.7320327808574922E-4</c:v>
                      </c:pt>
                      <c:pt idx="96" formatCode="0.0">
                        <c:v>8.0489217083365373E-4</c:v>
                      </c:pt>
                      <c:pt idx="97" formatCode="0.0">
                        <c:v>8.4583306082805368E-4</c:v>
                      </c:pt>
                      <c:pt idx="98" formatCode="0.0">
                        <c:v>8.3983189891527336E-4</c:v>
                      </c:pt>
                      <c:pt idx="99" formatCode="0.0">
                        <c:v>9.4279246522779164E-4</c:v>
                      </c:pt>
                      <c:pt idx="100" formatCode="0.0">
                        <c:v>7.4192571634601565E-4</c:v>
                      </c:pt>
                      <c:pt idx="101" formatCode="0.0">
                        <c:v>7.3611958722093456E-4</c:v>
                      </c:pt>
                      <c:pt idx="102" formatCode="0.0">
                        <c:v>9.5224366179316581E-4</c:v>
                      </c:pt>
                      <c:pt idx="103" formatCode="0.0">
                        <c:v>9.3091042101018122E-4</c:v>
                      </c:pt>
                      <c:pt idx="104" formatCode="0.0">
                        <c:v>9.8255988084545304E-4</c:v>
                      </c:pt>
                      <c:pt idx="105" formatCode="0.0">
                        <c:v>9.6734912730655988E-4</c:v>
                      </c:pt>
                      <c:pt idx="106" formatCode="0.0">
                        <c:v>9.5248767382546387E-4</c:v>
                      </c:pt>
                      <c:pt idx="107" formatCode="0.0">
                        <c:v>1.0592990107563683E-3</c:v>
                      </c:pt>
                      <c:pt idx="108" formatCode="0.0">
                        <c:v>9.3089377199490335E-4</c:v>
                      </c:pt>
                      <c:pt idx="109" formatCode="0.0">
                        <c:v>9.1956677562738949E-4</c:v>
                      </c:pt>
                      <c:pt idx="110" formatCode="0.0">
                        <c:v>8.5896684574160616E-4</c:v>
                      </c:pt>
                      <c:pt idx="111" formatCode="0.0">
                        <c:v>7.9455339390422611E-4</c:v>
                      </c:pt>
                      <c:pt idx="112" formatCode="0.0">
                        <c:v>7.8794902799053505E-4</c:v>
                      </c:pt>
                      <c:pt idx="113" formatCode="0.0">
                        <c:v>8.3739582197809301E-4</c:v>
                      </c:pt>
                      <c:pt idx="114" formatCode="0.0">
                        <c:v>1.0463430623156478E-3</c:v>
                      </c:pt>
                      <c:pt idx="115" formatCode="0.0">
                        <c:v>1.0409825112495091E-3</c:v>
                      </c:pt>
                      <c:pt idx="116" formatCode="0.0">
                        <c:v>9.7801019162663586E-4</c:v>
                      </c:pt>
                      <c:pt idx="117" formatCode="0.0">
                        <c:v>9.8034649604432085E-4</c:v>
                      </c:pt>
                      <c:pt idx="118" formatCode="0.0">
                        <c:v>9.7496095815247541E-4</c:v>
                      </c:pt>
                      <c:pt idx="119" formatCode="0.0">
                        <c:v>9.6650192182071929E-4</c:v>
                      </c:pt>
                      <c:pt idx="120" formatCode="0.0">
                        <c:v>9.7186324325940557E-4</c:v>
                      </c:pt>
                      <c:pt idx="121" formatCode="0.0">
                        <c:v>9.1117053720376063E-4</c:v>
                      </c:pt>
                      <c:pt idx="122" formatCode="0.0">
                        <c:v>9.1153596828962111E-4</c:v>
                      </c:pt>
                      <c:pt idx="123" formatCode="0.0">
                        <c:v>9.1631706918928401E-4</c:v>
                      </c:pt>
                      <c:pt idx="124" formatCode="0.0">
                        <c:v>9.1079290339604743E-4</c:v>
                      </c:pt>
                      <c:pt idx="125" formatCode="0.0">
                        <c:v>9.6308490638246475E-4</c:v>
                      </c:pt>
                      <c:pt idx="126" formatCode="0.0">
                        <c:v>9.6379561785956281E-4</c:v>
                      </c:pt>
                      <c:pt idx="127" formatCode="0.0">
                        <c:v>9.5822614015208542E-4</c:v>
                      </c:pt>
                      <c:pt idx="128" formatCode="0.0">
                        <c:v>9.0633469409695272E-4</c:v>
                      </c:pt>
                      <c:pt idx="129" formatCode="0.0">
                        <c:v>9.0668204580188086E-4</c:v>
                      </c:pt>
                      <c:pt idx="130" formatCode="0.0">
                        <c:v>7.8553059236015018E-4</c:v>
                      </c:pt>
                      <c:pt idx="131" formatCode="0.0">
                        <c:v>7.2817516781068848E-4</c:v>
                      </c:pt>
                      <c:pt idx="132" formatCode="0.0">
                        <c:v>7.2245814168591478E-4</c:v>
                      </c:pt>
                      <c:pt idx="133" formatCode="0.0">
                        <c:v>8.9894747331204677E-4</c:v>
                      </c:pt>
                      <c:pt idx="134" formatCode="0.0">
                        <c:v>7.2191052025756942E-4</c:v>
                      </c:pt>
                      <c:pt idx="135" formatCode="0.0">
                        <c:v>7.1610614840160697E-4</c:v>
                      </c:pt>
                      <c:pt idx="136" formatCode="0.0">
                        <c:v>8.9069542458111478E-4</c:v>
                      </c:pt>
                      <c:pt idx="137" formatCode="0.0">
                        <c:v>8.8639470693931198E-4</c:v>
                      </c:pt>
                      <c:pt idx="138" formatCode="0.0">
                        <c:v>8.8055925531910066E-4</c:v>
                      </c:pt>
                      <c:pt idx="139" formatCode="0.0">
                        <c:v>7.6241215168537332E-4</c:v>
                      </c:pt>
                      <c:pt idx="140" formatCode="0.0">
                        <c:v>8.8246898846052748E-4</c:v>
                      </c:pt>
                      <c:pt idx="141" formatCode="0.0">
                        <c:v>8.7654250707663557E-4</c:v>
                      </c:pt>
                      <c:pt idx="142" formatCode="0.0">
                        <c:v>9.3417418882741677E-4</c:v>
                      </c:pt>
                      <c:pt idx="143" formatCode="0.0">
                        <c:v>9.957132816395221E-4</c:v>
                      </c:pt>
                      <c:pt idx="144" formatCode="0.0">
                        <c:v>9.8972393777578029E-4</c:v>
                      </c:pt>
                      <c:pt idx="145" formatCode="0.0">
                        <c:v>9.2767962518404271E-4</c:v>
                      </c:pt>
                      <c:pt idx="146" formatCode="0.0">
                        <c:v>1.0497955783210268E-3</c:v>
                      </c:pt>
                      <c:pt idx="147" formatCode="0.0">
                        <c:v>1.0437421225880776E-3</c:v>
                      </c:pt>
                      <c:pt idx="148" formatCode="0.0">
                        <c:v>1.0395465660817476E-3</c:v>
                      </c:pt>
                      <c:pt idx="149" formatCode="0.0">
                        <c:v>1.0334824548296003E-3</c:v>
                      </c:pt>
                      <c:pt idx="150" formatCode="0.0">
                        <c:v>9.6915416601472851E-4</c:v>
                      </c:pt>
                      <c:pt idx="151" formatCode="0.0">
                        <c:v>9.5962056907044789E-4</c:v>
                      </c:pt>
                      <c:pt idx="152" formatCode="0.0">
                        <c:v>8.9182371663886579E-4</c:v>
                      </c:pt>
                      <c:pt idx="153" formatCode="0.0">
                        <c:v>8.920941779445602E-4</c:v>
                      </c:pt>
                      <c:pt idx="154" formatCode="0.0">
                        <c:v>1.1408549369064543E-3</c:v>
                      </c:pt>
                      <c:pt idx="155" formatCode="0.0">
                        <c:v>1.009690568163939E-3</c:v>
                      </c:pt>
                      <c:pt idx="156" formatCode="0.0">
                        <c:v>1.0108170217927395E-3</c:v>
                      </c:pt>
                      <c:pt idx="157" formatCode="0.0">
                        <c:v>1.0617795922215818E-3</c:v>
                      </c:pt>
                      <c:pt idx="158" formatCode="0.0">
                        <c:v>1.0556284447553895E-3</c:v>
                      </c:pt>
                      <c:pt idx="159" formatCode="0.0">
                        <c:v>1.0552261749647953E-3</c:v>
                      </c:pt>
                      <c:pt idx="160" formatCode="0.0">
                        <c:v>1.0528198925421797E-3</c:v>
                      </c:pt>
                      <c:pt idx="161" formatCode="0.0">
                        <c:v>1.0466130050505915E-3</c:v>
                      </c:pt>
                      <c:pt idx="162" formatCode="0.0">
                        <c:v>1.1157910118845069E-3</c:v>
                      </c:pt>
                      <c:pt idx="163" formatCode="0.0">
                        <c:v>1.0495185476121329E-3</c:v>
                      </c:pt>
                      <c:pt idx="164" formatCode="0.0">
                        <c:v>1.0432199116204787E-3</c:v>
                      </c:pt>
                      <c:pt idx="165" formatCode="0.0">
                        <c:v>1.0369213303064013E-3</c:v>
                      </c:pt>
                      <c:pt idx="166" formatCode="0.0">
                        <c:v>1.0306229035932834E-3</c:v>
                      </c:pt>
                      <c:pt idx="167" formatCode="0.0">
                        <c:v>1.1525667464031438E-3</c:v>
                      </c:pt>
                      <c:pt idx="168" formatCode="0.0">
                        <c:v>1.1462675647545275E-3</c:v>
                      </c:pt>
                      <c:pt idx="169" formatCode="0.0">
                        <c:v>1.2062541604945254E-3</c:v>
                      </c:pt>
                      <c:pt idx="170" formatCode="0.0">
                        <c:v>1.0714734903436299E-3</c:v>
                      </c:pt>
                      <c:pt idx="171" formatCode="0.0">
                        <c:v>1.0711497308936915E-3</c:v>
                      </c:pt>
                      <c:pt idx="172" formatCode="0.0">
                        <c:v>1.0648045644377525E-3</c:v>
                      </c:pt>
                      <c:pt idx="173" formatCode="0.0">
                        <c:v>1.1876482756544634E-3</c:v>
                      </c:pt>
                      <c:pt idx="174" formatCode="0.0">
                        <c:v>1.1856677979614802E-3</c:v>
                      </c:pt>
                      <c:pt idx="175" formatCode="0.0">
                        <c:v>1.0477323532153404E-3</c:v>
                      </c:pt>
                      <c:pt idx="176" formatCode="0.0">
                        <c:v>1.0413757031543969E-3</c:v>
                      </c:pt>
                      <c:pt idx="177" formatCode="0.0">
                        <c:v>1.0350191585888002E-3</c:v>
                      </c:pt>
                      <c:pt idx="178" formatCode="0.0">
                        <c:v>9.6394964732306914E-4</c:v>
                      </c:pt>
                      <c:pt idx="179" formatCode="0.0">
                        <c:v>9.5933209774784825E-4</c:v>
                      </c:pt>
                      <c:pt idx="180" formatCode="0.0">
                        <c:v>8.8486546444757044E-4</c:v>
                      </c:pt>
                      <c:pt idx="181" formatCode="0.0">
                        <c:v>1.0114266935978516E-3</c:v>
                      </c:pt>
                      <c:pt idx="182" formatCode="0.0">
                        <c:v>1.0050591228301519E-3</c:v>
                      </c:pt>
                      <c:pt idx="183" formatCode="0.0">
                        <c:v>1.1263031631379473E-3</c:v>
                      </c:pt>
                      <c:pt idx="184" formatCode="0.0">
                        <c:v>1.1178486385217013E-3</c:v>
                      </c:pt>
                      <c:pt idx="185" formatCode="0.0">
                        <c:v>1.1115038506666825E-3</c:v>
                      </c:pt>
                      <c:pt idx="186" formatCode="0.0">
                        <c:v>1.1010345702094147E-3</c:v>
                      </c:pt>
                      <c:pt idx="187" formatCode="0.0">
                        <c:v>1.0988145715800843E-3</c:v>
                      </c:pt>
                      <c:pt idx="188" formatCode="0.0">
                        <c:v>1.0924700979634515E-3</c:v>
                      </c:pt>
                      <c:pt idx="189" formatCode="0.0">
                        <c:v>1.0840952144007972E-3</c:v>
                      </c:pt>
                      <c:pt idx="190" formatCode="0.0">
                        <c:v>9.4883263491896542E-4</c:v>
                      </c:pt>
                      <c:pt idx="191" formatCode="0.0">
                        <c:v>9.4074263556647678E-4</c:v>
                      </c:pt>
                      <c:pt idx="192" formatCode="0.0">
                        <c:v>9.9876710401706516E-4</c:v>
                      </c:pt>
                      <c:pt idx="193" formatCode="0.0">
                        <c:v>9.9244735163357234E-4</c:v>
                      </c:pt>
                      <c:pt idx="194" formatCode="0.0">
                        <c:v>1.0485140613060934E-3</c:v>
                      </c:pt>
                      <c:pt idx="195" formatCode="0.0">
                        <c:v>9.7441628045407032E-4</c:v>
                      </c:pt>
                      <c:pt idx="196" formatCode="0.0">
                        <c:v>9.6993147042465219E-4</c:v>
                      </c:pt>
                      <c:pt idx="197" formatCode="0.0">
                        <c:v>1.0277414841983175E-3</c:v>
                      </c:pt>
                      <c:pt idx="198" formatCode="0.0">
                        <c:v>1.1496563518551507E-3</c:v>
                      </c:pt>
                      <c:pt idx="199" formatCode="0.0">
                        <c:v>1.1370175764437252E-3</c:v>
                      </c:pt>
                      <c:pt idx="200" formatCode="0.0">
                        <c:v>1.0032566953060043E-3</c:v>
                      </c:pt>
                      <c:pt idx="201" formatCode="0.0">
                        <c:v>1.0607441058732977E-3</c:v>
                      </c:pt>
                      <c:pt idx="202" formatCode="0.0">
                        <c:v>1.0468081435816739E-3</c:v>
                      </c:pt>
                      <c:pt idx="203" formatCode="0.0">
                        <c:v>9.7730829251332007E-4</c:v>
                      </c:pt>
                      <c:pt idx="204" formatCode="0.0">
                        <c:v>1.1609430468918066E-3</c:v>
                      </c:pt>
                      <c:pt idx="205" formatCode="0.0">
                        <c:v>1.154726300404784E-3</c:v>
                      </c:pt>
                      <c:pt idx="206" formatCode="0.0">
                        <c:v>1.2117920884010527E-3</c:v>
                      </c:pt>
                      <c:pt idx="207" formatCode="0.0">
                        <c:v>1.0731706993070136E-3</c:v>
                      </c:pt>
                      <c:pt idx="208" formatCode="0.0">
                        <c:v>1.0669884127525282E-3</c:v>
                      </c:pt>
                      <c:pt idx="209" formatCode="0.0">
                        <c:v>1.0550292704838678E-3</c:v>
                      </c:pt>
                      <c:pt idx="210" formatCode="0.0">
                        <c:v>1.0488808554779331E-3</c:v>
                      </c:pt>
                      <c:pt idx="211" formatCode="0.0">
                        <c:v>1.042732570008662E-3</c:v>
                      </c:pt>
                      <c:pt idx="212" formatCode="0.0">
                        <c:v>1.0991787043912982E-3</c:v>
                      </c:pt>
                      <c:pt idx="213" formatCode="0.0">
                        <c:v>1.0304362559431872E-3</c:v>
                      </c:pt>
                      <c:pt idx="214" formatCode="0.0">
                        <c:v>1.0242882595758508E-3</c:v>
                      </c:pt>
                      <c:pt idx="215" formatCode="0.0">
                        <c:v>1.2594465192104333E-3</c:v>
                      </c:pt>
                      <c:pt idx="216" formatCode="0.0">
                        <c:v>1.0631394038727487E-3</c:v>
                      </c:pt>
                      <c:pt idx="217" formatCode="0.0">
                        <c:v>1.0570568043037918E-3</c:v>
                      </c:pt>
                      <c:pt idx="218" formatCode="0.0">
                        <c:v>1.0434786871249017E-3</c:v>
                      </c:pt>
                      <c:pt idx="219" formatCode="0.0">
                        <c:v>9.742796653378756E-4</c:v>
                      </c:pt>
                      <c:pt idx="220" formatCode="0.0">
                        <c:v>9.6825161163270862E-4</c:v>
                      </c:pt>
                      <c:pt idx="221" formatCode="0.0">
                        <c:v>1.0887852753022043E-3</c:v>
                      </c:pt>
                      <c:pt idx="222" formatCode="0.0">
                        <c:v>1.0827353324353328E-3</c:v>
                      </c:pt>
                      <c:pt idx="223" formatCode="0.0">
                        <c:v>1.0691129908495709E-3</c:v>
                      </c:pt>
                      <c:pt idx="224" formatCode="0.0">
                        <c:v>1.0593482157088354E-3</c:v>
                      </c:pt>
                      <c:pt idx="225" formatCode="0.0">
                        <c:v>1.0533624114387721E-3</c:v>
                      </c:pt>
                      <c:pt idx="226" formatCode="0.0">
                        <c:v>1.0382654932477272E-3</c:v>
                      </c:pt>
                      <c:pt idx="227" formatCode="0.0">
                        <c:v>1.1512041153445627E-3</c:v>
                      </c:pt>
                      <c:pt idx="228" formatCode="0.0">
                        <c:v>1.1452798998611577E-3</c:v>
                      </c:pt>
                      <c:pt idx="229" formatCode="0.0">
                        <c:v>1.1373666693831818E-3</c:v>
                      </c:pt>
                      <c:pt idx="230" formatCode="0.0">
                        <c:v>1.0675244078952094E-3</c:v>
                      </c:pt>
                      <c:pt idx="231" formatCode="0.0">
                        <c:v>1.0616318367029955E-3</c:v>
                      </c:pt>
                      <c:pt idx="232" formatCode="0.0">
                        <c:v>1.0485057858497235E-3</c:v>
                      </c:pt>
                      <c:pt idx="233" formatCode="0.0">
                        <c:v>1.2256271541589779E-3</c:v>
                      </c:pt>
                      <c:pt idx="234" formatCode="0.0">
                        <c:v>1.2197537086943841E-3</c:v>
                      </c:pt>
                      <c:pt idx="235" formatCode="0.0">
                        <c:v>1.2117793872310689E-3</c:v>
                      </c:pt>
                      <c:pt idx="236" formatCode="0.0">
                        <c:v>1.2655975861323796E-3</c:v>
                      </c:pt>
                      <c:pt idx="237" formatCode="0.0">
                        <c:v>1.2597341712732126E-3</c:v>
                      </c:pt>
                      <c:pt idx="238" formatCode="0.0">
                        <c:v>1.1941904129369619E-3</c:v>
                      </c:pt>
                      <c:pt idx="239" formatCode="0.0">
                        <c:v>1.1883275835355069E-3</c:v>
                      </c:pt>
                      <c:pt idx="240" formatCode="0.0">
                        <c:v>1.1824648410153288E-3</c:v>
                      </c:pt>
                      <c:pt idx="241" formatCode="0.0">
                        <c:v>1.2299686615539665E-3</c:v>
                      </c:pt>
                      <c:pt idx="242" formatCode="0.0">
                        <c:v>1.0477553680694298E-3</c:v>
                      </c:pt>
                      <c:pt idx="243" formatCode="0.0">
                        <c:v>1.0419139486809892E-3</c:v>
                      </c:pt>
                      <c:pt idx="244" formatCode="0.0">
                        <c:v>1.1550167835253312E-3</c:v>
                      </c:pt>
                      <c:pt idx="245" formatCode="0.0">
                        <c:v>1.1571576792646658E-3</c:v>
                      </c:pt>
                      <c:pt idx="246" formatCode="0.0">
                        <c:v>1.2710439256551733E-3</c:v>
                      </c:pt>
                      <c:pt idx="247" formatCode="0.0">
                        <c:v>1.3849286145467289E-3</c:v>
                      </c:pt>
                      <c:pt idx="248" formatCode="0.0">
                        <c:v>1.3886073579444773E-3</c:v>
                      </c:pt>
                      <c:pt idx="249" formatCode="0.0">
                        <c:v>1.2620856025814884E-3</c:v>
                      </c:pt>
                      <c:pt idx="250" formatCode="0.0">
                        <c:v>1.3719595486681876E-3</c:v>
                      </c:pt>
                      <c:pt idx="251" formatCode="0.0">
                        <c:v>1.3660555465531978E-3</c:v>
                      </c:pt>
                      <c:pt idx="252" formatCode="0.0">
                        <c:v>1.4829097596950514E-3</c:v>
                      </c:pt>
                      <c:pt idx="253" formatCode="0.0">
                        <c:v>1.4769947852969656E-3</c:v>
                      </c:pt>
                      <c:pt idx="254" formatCode="0.0">
                        <c:v>1.4108887803546484E-3</c:v>
                      </c:pt>
                      <c:pt idx="255" formatCode="0.0">
                        <c:v>1.4727888486125635E-3</c:v>
                      </c:pt>
                      <c:pt idx="256" formatCode="0.0">
                        <c:v>1.4694215162727969E-3</c:v>
                      </c:pt>
                      <c:pt idx="257" formatCode="0.0">
                        <c:v>1.4634656017803599E-3</c:v>
                      </c:pt>
                      <c:pt idx="258" formatCode="0.0">
                        <c:v>1.4729542257404845E-3</c:v>
                      </c:pt>
                      <c:pt idx="259" formatCode="0.0">
                        <c:v>1.5417848246807955E-3</c:v>
                      </c:pt>
                      <c:pt idx="260" formatCode="0.0">
                        <c:v>1.5357118803399129E-3</c:v>
                      </c:pt>
                      <c:pt idx="261" formatCode="0.0">
                        <c:v>1.3466673698485766E-3</c:v>
                      </c:pt>
                      <c:pt idx="262" formatCode="0.0">
                        <c:v>1.3624294737325196E-3</c:v>
                      </c:pt>
                      <c:pt idx="263" formatCode="0.0">
                        <c:v>1.3562479258905976E-3</c:v>
                      </c:pt>
                      <c:pt idx="264" formatCode="0.0">
                        <c:v>1.483921960237915E-3</c:v>
                      </c:pt>
                      <c:pt idx="265" formatCode="0.0">
                        <c:v>1.4858831017447028E-3</c:v>
                      </c:pt>
                      <c:pt idx="266" formatCode="0.0">
                        <c:v>1.5432375008967824E-3</c:v>
                      </c:pt>
                      <c:pt idx="267" formatCode="0.0">
                        <c:v>1.5064391180926579E-3</c:v>
                      </c:pt>
                      <c:pt idx="268" formatCode="0.0">
                        <c:v>1.5000485479982762E-3</c:v>
                      </c:pt>
                      <c:pt idx="269" formatCode="0.0">
                        <c:v>1.4286277810848557E-3</c:v>
                      </c:pt>
                      <c:pt idx="270" formatCode="0.0">
                        <c:v>1.5070645257230554E-3</c:v>
                      </c:pt>
                      <c:pt idx="271" formatCode="0.0">
                        <c:v>1.5033629221062681E-3</c:v>
                      </c:pt>
                      <c:pt idx="272" formatCode="0.0">
                        <c:v>1.6289080756334497E-3</c:v>
                      </c:pt>
                      <c:pt idx="273" formatCode="0.0">
                        <c:v>1.4271046339279889E-3</c:v>
                      </c:pt>
                      <c:pt idx="274" formatCode="0.0">
                        <c:v>1.4206055147421236E-3</c:v>
                      </c:pt>
                      <c:pt idx="275" formatCode="0.0">
                        <c:v>1.4304746063090183E-3</c:v>
                      </c:pt>
                      <c:pt idx="276" formatCode="0.0">
                        <c:v>1.5637816394339376E-3</c:v>
                      </c:pt>
                      <c:pt idx="277" formatCode="0.0">
                        <c:v>1.5571808268473133E-3</c:v>
                      </c:pt>
                      <c:pt idx="278" formatCode="0.0">
                        <c:v>2.0168146337409131E-3</c:v>
                      </c:pt>
                      <c:pt idx="279" formatCode="0.0">
                        <c:v>2.1237923262203738E-3</c:v>
                      </c:pt>
                      <c:pt idx="280" formatCode="0.0">
                        <c:v>2.1172633493732394E-3</c:v>
                      </c:pt>
                      <c:pt idx="281" formatCode="0.0">
                        <c:v>1.7322724180476011E-3</c:v>
                      </c:pt>
                      <c:pt idx="282" formatCode="0.0">
                        <c:v>1.72567063574917E-3</c:v>
                      </c:pt>
                      <c:pt idx="283" formatCode="0.0">
                        <c:v>1.8426292756350414E-3</c:v>
                      </c:pt>
                      <c:pt idx="284" formatCode="0.0">
                        <c:v>1.5481945263089143E-3</c:v>
                      </c:pt>
                      <c:pt idx="285" formatCode="0.0">
                        <c:v>1.8535736871768235E-3</c:v>
                      </c:pt>
                      <c:pt idx="286" formatCode="0.0">
                        <c:v>1.8471573983920009E-3</c:v>
                      </c:pt>
                      <c:pt idx="287" formatCode="0.0">
                        <c:v>1.5796695398446758E-3</c:v>
                      </c:pt>
                      <c:pt idx="288" formatCode="0.0">
                        <c:v>1.5906624532098963E-3</c:v>
                      </c:pt>
                      <c:pt idx="289" formatCode="0.0">
                        <c:v>1.5844355940697447E-3</c:v>
                      </c:pt>
                      <c:pt idx="290" formatCode="0.0">
                        <c:v>1.552728210661957E-3</c:v>
                      </c:pt>
                      <c:pt idx="291" formatCode="0.0">
                        <c:v>1.4842655195284576E-3</c:v>
                      </c:pt>
                      <c:pt idx="292" formatCode="0.0">
                        <c:v>1.4571574731790219E-3</c:v>
                      </c:pt>
                      <c:pt idx="293" formatCode="0.0">
                        <c:v>1.3848175671428175E-3</c:v>
                      </c:pt>
                      <c:pt idx="294" formatCode="0.0">
                        <c:v>1.1338565643293833E-3</c:v>
                      </c:pt>
                      <c:pt idx="295" formatCode="0.0">
                        <c:v>1.1102333111250504E-3</c:v>
                      </c:pt>
                      <c:pt idx="296" formatCode="0.0">
                        <c:v>9.7024390403483178E-4</c:v>
                      </c:pt>
                      <c:pt idx="297" formatCode="0.0">
                        <c:v>9.6440539621891141E-4</c:v>
                      </c:pt>
                      <c:pt idx="298" formatCode="0.0">
                        <c:v>1.0025801711348844E-3</c:v>
                      </c:pt>
                      <c:pt idx="299" formatCode="0.0">
                        <c:v>1.0361479382905386E-3</c:v>
                      </c:pt>
                      <c:pt idx="300" formatCode="0.0">
                        <c:v>9.7302094412463796E-4</c:v>
                      </c:pt>
                      <c:pt idx="301" formatCode="0.0">
                        <c:v>9.5475339391826403E-4</c:v>
                      </c:pt>
                      <c:pt idx="302" formatCode="0.0">
                        <c:v>7.6522830103330024E-4</c:v>
                      </c:pt>
                      <c:pt idx="303" formatCode="0.0">
                        <c:v>7.5975668020096087E-4</c:v>
                      </c:pt>
                      <c:pt idx="304" formatCode="0.0">
                        <c:v>7.4123202649448844E-4</c:v>
                      </c:pt>
                      <c:pt idx="305" formatCode="0.0">
                        <c:v>8.3225545815252596E-4</c:v>
                      </c:pt>
                      <c:pt idx="306" formatCode="0.0">
                        <c:v>8.2696172253539141E-4</c:v>
                      </c:pt>
                      <c:pt idx="307" formatCode="0.0">
                        <c:v>9.1107317391154194E-4</c:v>
                      </c:pt>
                      <c:pt idx="308" formatCode="0.0">
                        <c:v>8.9772442960269307E-4</c:v>
                      </c:pt>
                      <c:pt idx="309" formatCode="0.0">
                        <c:v>6.8311289850070097E-4</c:v>
                      </c:pt>
                      <c:pt idx="310" formatCode="0.0">
                        <c:v>6.6491450297111773E-4</c:v>
                      </c:pt>
                      <c:pt idx="311" formatCode="0.0">
                        <c:v>6.5987254220961102E-4</c:v>
                      </c:pt>
                      <c:pt idx="312" formatCode="0.0">
                        <c:v>6.4248978308892389E-4</c:v>
                      </c:pt>
                      <c:pt idx="313" formatCode="0.0">
                        <c:v>7.7523513562631008E-4</c:v>
                      </c:pt>
                      <c:pt idx="314" formatCode="0.0">
                        <c:v>9.4819789300300988E-4</c:v>
                      </c:pt>
                      <c:pt idx="315" formatCode="0.0">
                        <c:v>9.9192658656211395E-4</c:v>
                      </c:pt>
                      <c:pt idx="316" formatCode="0.0">
                        <c:v>9.7356839720751499E-4</c:v>
                      </c:pt>
                      <c:pt idx="317" formatCode="0.0">
                        <c:v>1.0028817314516553E-3</c:v>
                      </c:pt>
                      <c:pt idx="318" formatCode="0.0">
                        <c:v>9.0390433102350263E-4</c:v>
                      </c:pt>
                      <c:pt idx="319" formatCode="0.0">
                        <c:v>8.8602293507024279E-4</c:v>
                      </c:pt>
                      <c:pt idx="320" formatCode="0.0">
                        <c:v>1.0631172452029119E-3</c:v>
                      </c:pt>
                      <c:pt idx="321" formatCode="0.0">
                        <c:v>1.0122791141616671E-3</c:v>
                      </c:pt>
                      <c:pt idx="322" formatCode="0.0">
                        <c:v>1.0050344571016069E-3</c:v>
                      </c:pt>
                      <c:pt idx="323" formatCode="0.0">
                        <c:v>1.1299769959822979E-3</c:v>
                      </c:pt>
                      <c:pt idx="324" formatCode="0.0">
                        <c:v>1.0338760254398607E-3</c:v>
                      </c:pt>
                      <c:pt idx="325" formatCode="0.0">
                        <c:v>1.0266975178303804E-3</c:v>
                      </c:pt>
                      <c:pt idx="326" formatCode="0.0">
                        <c:v>1.022211110912848E-3</c:v>
                      </c:pt>
                      <c:pt idx="327" formatCode="0.0">
                        <c:v>1.016378288216261E-3</c:v>
                      </c:pt>
                      <c:pt idx="328" formatCode="0.0">
                        <c:v>1.1472417566354661E-3</c:v>
                      </c:pt>
                      <c:pt idx="329" formatCode="0.0">
                        <c:v>1.1353182824435594E-3</c:v>
                      </c:pt>
                      <c:pt idx="330" formatCode="0.0">
                        <c:v>1.1308724697910858E-3</c:v>
                      </c:pt>
                      <c:pt idx="331" formatCode="0.0">
                        <c:v>1.1205938219652517E-3</c:v>
                      </c:pt>
                      <c:pt idx="332" formatCode="0.0">
                        <c:v>1.071143097033804E-3</c:v>
                      </c:pt>
                      <c:pt idx="333" formatCode="0.0">
                        <c:v>1.0667206928732485E-3</c:v>
                      </c:pt>
                      <c:pt idx="334" formatCode="0.0">
                        <c:v>1.0146209050026418E-3</c:v>
                      </c:pt>
                      <c:pt idx="335" formatCode="0.0">
                        <c:v>9.6530022619770964E-4</c:v>
                      </c:pt>
                      <c:pt idx="336" formatCode="0.0">
                        <c:v>9.6592192149667574E-4</c:v>
                      </c:pt>
                      <c:pt idx="337" formatCode="0.0">
                        <c:v>1.0940584646155823E-3</c:v>
                      </c:pt>
                      <c:pt idx="338" formatCode="0.0">
                        <c:v>1.0432471252604901E-3</c:v>
                      </c:pt>
                      <c:pt idx="339" formatCode="0.0">
                        <c:v>1.038830774061939E-3</c:v>
                      </c:pt>
                      <c:pt idx="340" formatCode="0.0">
                        <c:v>1.0357651696445878E-3</c:v>
                      </c:pt>
                      <c:pt idx="341" formatCode="0.0">
                        <c:v>1.1213953486707263E-3</c:v>
                      </c:pt>
                      <c:pt idx="342" formatCode="0.0">
                        <c:v>1.119897507790499E-3</c:v>
                      </c:pt>
                      <c:pt idx="343" formatCode="0.0">
                        <c:v>1.1096526277753712E-3</c:v>
                      </c:pt>
                      <c:pt idx="344" formatCode="0.0">
                        <c:v>1.0590020270085821E-3</c:v>
                      </c:pt>
                      <c:pt idx="345" formatCode="0.0">
                        <c:v>1.0545970417852146E-3</c:v>
                      </c:pt>
                      <c:pt idx="346" formatCode="0.0">
                        <c:v>1.0474672320859735E-3</c:v>
                      </c:pt>
                      <c:pt idx="347" formatCode="0.0">
                        <c:v>9.9322936939875029E-4</c:v>
                      </c:pt>
                      <c:pt idx="348" formatCode="0.0">
                        <c:v>9.8885868468795738E-4</c:v>
                      </c:pt>
                      <c:pt idx="349" formatCode="0.0">
                        <c:v>9.3877098446455145E-4</c:v>
                      </c:pt>
                      <c:pt idx="350" formatCode="0.0">
                        <c:v>9.3561224032308473E-4</c:v>
                      </c:pt>
                      <c:pt idx="351" formatCode="0.0">
                        <c:v>9.3124189977142357E-4</c:v>
                      </c:pt>
                      <c:pt idx="352" formatCode="0.0">
                        <c:v>9.233375822261257E-4</c:v>
                      </c:pt>
                      <c:pt idx="353" formatCode="0.0">
                        <c:v>9.1315425301667283E-4</c:v>
                      </c:pt>
                      <c:pt idx="354" formatCode="0.0">
                        <c:v>9.0882836973088402E-4</c:v>
                      </c:pt>
                      <c:pt idx="355" formatCode="0.0">
                        <c:v>8.1639612117986372E-4</c:v>
                      </c:pt>
                      <c:pt idx="356" formatCode="0.0">
                        <c:v>8.1207073373584305E-4</c:v>
                      </c:pt>
                      <c:pt idx="357" formatCode="0.0">
                        <c:v>9.2812839064438919E-4</c:v>
                      </c:pt>
                      <c:pt idx="358" formatCode="0.0">
                        <c:v>9.2385672703300381E-4</c:v>
                      </c:pt>
                      <c:pt idx="359" formatCode="0.0">
                        <c:v>6.9596711491180991E-4</c:v>
                      </c:pt>
                      <c:pt idx="360" formatCode="0.0">
                        <c:v>6.9173375620284821E-4</c:v>
                      </c:pt>
                      <c:pt idx="361" formatCode="0.0">
                        <c:v>6.8240969288904706E-4</c:v>
                      </c:pt>
                      <c:pt idx="362" formatCode="0.0">
                        <c:v>8.0661287161308581E-4</c:v>
                      </c:pt>
                      <c:pt idx="363" formatCode="0.0">
                        <c:v>7.9654637451437283E-4</c:v>
                      </c:pt>
                      <c:pt idx="364" formatCode="0.0">
                        <c:v>8.2674882270368641E-4</c:v>
                      </c:pt>
                      <c:pt idx="365" formatCode="0.0">
                        <c:v>8.2261759105637896E-4</c:v>
                      </c:pt>
                      <c:pt idx="366" formatCode="0.0">
                        <c:v>6.8809179444187258E-4</c:v>
                      </c:pt>
                      <c:pt idx="367" formatCode="0.0">
                        <c:v>6.3303082977928806E-4</c:v>
                      </c:pt>
                      <c:pt idx="368" formatCode="0.0">
                        <c:v>6.289837781048328E-4</c:v>
                      </c:pt>
                      <c:pt idx="369" formatCode="0.0">
                        <c:v>6.6616318028775272E-4</c:v>
                      </c:pt>
                      <c:pt idx="370" formatCode="0.0">
                        <c:v>6.791512431274996E-4</c:v>
                      </c:pt>
                      <c:pt idx="371" formatCode="0.0">
                        <c:v>6.7524325224171977E-4</c:v>
                      </c:pt>
                      <c:pt idx="372" formatCode="0.0">
                        <c:v>6.7133529595536775E-4</c:v>
                      </c:pt>
                      <c:pt idx="373" formatCode="0.0">
                        <c:v>7.3194984434229971E-4</c:v>
                      </c:pt>
                      <c:pt idx="374" formatCode="0.0">
                        <c:v>6.5011391552865149E-4</c:v>
                      </c:pt>
                      <c:pt idx="375" formatCode="0.0">
                        <c:v>6.4123302051644657E-4</c:v>
                      </c:pt>
                      <c:pt idx="376" formatCode="0.0">
                        <c:v>8.1907048423304893E-4</c:v>
                      </c:pt>
                      <c:pt idx="377" formatCode="0.0">
                        <c:v>7.0088737052491888E-4</c:v>
                      </c:pt>
                      <c:pt idx="378" formatCode="0.0">
                        <c:v>6.8658777079857005E-4</c:v>
                      </c:pt>
                      <c:pt idx="379" formatCode="0.0">
                        <c:v>7.5803586796641109E-4</c:v>
                      </c:pt>
                      <c:pt idx="380" formatCode="0.0">
                        <c:v>7.0682186375305752E-4</c:v>
                      </c:pt>
                      <c:pt idx="381" formatCode="0.0">
                        <c:v>6.9210856786406435E-4</c:v>
                      </c:pt>
                      <c:pt idx="382" formatCode="0.0">
                        <c:v>7.1155186050098919E-4</c:v>
                      </c:pt>
                      <c:pt idx="383" formatCode="0.0">
                        <c:v>7.0803861048275053E-4</c:v>
                      </c:pt>
                      <c:pt idx="384" formatCode="0.0">
                        <c:v>6.9379955397770707E-4</c:v>
                      </c:pt>
                      <c:pt idx="385" formatCode="0.0">
                        <c:v>6.5509877059630336E-4</c:v>
                      </c:pt>
                      <c:pt idx="386" formatCode="0.0">
                        <c:v>6.4639989157963703E-4</c:v>
                      </c:pt>
                      <c:pt idx="387" formatCode="0.0">
                        <c:v>6.3467048595043554E-4</c:v>
                      </c:pt>
                      <c:pt idx="388" formatCode="0.0">
                        <c:v>6.2139837987947543E-4</c:v>
                      </c:pt>
                      <c:pt idx="389" formatCode="0.0">
                        <c:v>7.5392746449164138E-4</c:v>
                      </c:pt>
                      <c:pt idx="390" formatCode="0.0">
                        <c:v>6.7736970320434256E-4</c:v>
                      </c:pt>
                      <c:pt idx="391" formatCode="0.0">
                        <c:v>7.0366076089340942E-4</c:v>
                      </c:pt>
                      <c:pt idx="392" formatCode="0.0">
                        <c:v>7.0037132828254468E-4</c:v>
                      </c:pt>
                      <c:pt idx="393" formatCode="0.0">
                        <c:v>6.9909641448262462E-4</c:v>
                      </c:pt>
                      <c:pt idx="394" formatCode="0.0">
                        <c:v>6.9579751794383903E-4</c:v>
                      </c:pt>
                      <c:pt idx="395" formatCode="0.0">
                        <c:v>6.8652367110000421E-4</c:v>
                      </c:pt>
                      <c:pt idx="396" formatCode="0.0">
                        <c:v>7.5060498676323133E-4</c:v>
                      </c:pt>
                      <c:pt idx="397" formatCode="0.0">
                        <c:v>7.4733125510666437E-4</c:v>
                      </c:pt>
                      <c:pt idx="398" formatCode="0.0">
                        <c:v>7.7963855529879374E-4</c:v>
                      </c:pt>
                      <c:pt idx="399" formatCode="0.0">
                        <c:v>7.7935250055284871E-4</c:v>
                      </c:pt>
                      <c:pt idx="400" formatCode="0.0">
                        <c:v>7.4609327543059562E-4</c:v>
                      </c:pt>
                      <c:pt idx="401" formatCode="0.0">
                        <c:v>7.4278151324962691E-4</c:v>
                      </c:pt>
                      <c:pt idx="402" formatCode="0.0">
                        <c:v>9.7943230792500529E-4</c:v>
                      </c:pt>
                      <c:pt idx="403" formatCode="0.0">
                        <c:v>9.8568699430196167E-4</c:v>
                      </c:pt>
                      <c:pt idx="404" formatCode="0.0">
                        <c:v>8.1134120788996201E-4</c:v>
                      </c:pt>
                      <c:pt idx="405" formatCode="0.0">
                        <c:v>8.1198214374900504E-4</c:v>
                      </c:pt>
                      <c:pt idx="406" formatCode="0.0">
                        <c:v>8.1669123317255161E-4</c:v>
                      </c:pt>
                      <c:pt idx="407" formatCode="0.0">
                        <c:v>7.7857338275987931E-4</c:v>
                      </c:pt>
                      <c:pt idx="408" formatCode="0.0">
                        <c:v>9.1769984273859203E-4</c:v>
                      </c:pt>
                      <c:pt idx="409" formatCode="0.0">
                        <c:v>9.1427783574350903E-4</c:v>
                      </c:pt>
                      <c:pt idx="410" formatCode="0.0">
                        <c:v>8.411560669103461E-4</c:v>
                      </c:pt>
                      <c:pt idx="411" formatCode="0.0">
                        <c:v>9.1569905977303848E-4</c:v>
                      </c:pt>
                      <c:pt idx="412" formatCode="0.0">
                        <c:v>9.2063128576773574E-4</c:v>
                      </c:pt>
                      <c:pt idx="413" formatCode="0.0">
                        <c:v>8.8165621598709028E-4</c:v>
                      </c:pt>
                      <c:pt idx="414" formatCode="0.0">
                        <c:v>9.2118090729087694E-4</c:v>
                      </c:pt>
                      <c:pt idx="415" formatCode="0.0">
                        <c:v>9.1766737975202588E-4</c:v>
                      </c:pt>
                      <c:pt idx="416" formatCode="0.0">
                        <c:v>8.4522129493000582E-4</c:v>
                      </c:pt>
                      <c:pt idx="417" formatCode="0.0">
                        <c:v>8.0580360136026216E-4</c:v>
                      </c:pt>
                      <c:pt idx="418" formatCode="0.0">
                        <c:v>8.072633029106239E-4</c:v>
                      </c:pt>
                      <c:pt idx="419" formatCode="0.0">
                        <c:v>8.1475205586845154E-4</c:v>
                      </c:pt>
                      <c:pt idx="420" formatCode="0.0">
                        <c:v>9.2981014455318213E-4</c:v>
                      </c:pt>
                      <c:pt idx="421" formatCode="0.0">
                        <c:v>9.2618070775311412E-4</c:v>
                      </c:pt>
                      <c:pt idx="422" formatCode="0.0">
                        <c:v>9.7296355340902333E-4</c:v>
                      </c:pt>
                      <c:pt idx="423" formatCode="0.0">
                        <c:v>9.6928311210710033E-4</c:v>
                      </c:pt>
                      <c:pt idx="424" formatCode="0.0">
                        <c:v>9.2812270535774137E-4</c:v>
                      </c:pt>
                      <c:pt idx="425" formatCode="0.0">
                        <c:v>9.3658815078692377E-4</c:v>
                      </c:pt>
                      <c:pt idx="426" formatCode="0.0">
                        <c:v>9.3285954290042066E-4</c:v>
                      </c:pt>
                      <c:pt idx="427" formatCode="0.0">
                        <c:v>9.3835948473976129E-4</c:v>
                      </c:pt>
                      <c:pt idx="428" formatCode="0.0">
                        <c:v>8.9624486894414204E-4</c:v>
                      </c:pt>
                      <c:pt idx="429" formatCode="0.0">
                        <c:v>8.994122181580804E-4</c:v>
                      </c:pt>
                      <c:pt idx="430" formatCode="0.0">
                        <c:v>8.9561753677772646E-4</c:v>
                      </c:pt>
                      <c:pt idx="431" formatCode="0.0">
                        <c:v>9.4200976842047726E-4</c:v>
                      </c:pt>
                      <c:pt idx="432" formatCode="0.0">
                        <c:v>9.3816789252266673E-4</c:v>
                      </c:pt>
                      <c:pt idx="433" formatCode="0.0">
                        <c:v>9.3961997845577543E-4</c:v>
                      </c:pt>
                      <c:pt idx="434" formatCode="0.0">
                        <c:v>9.4430213621153017E-4</c:v>
                      </c:pt>
                      <c:pt idx="435" formatCode="0.0">
                        <c:v>9.4040325317266797E-4</c:v>
                      </c:pt>
                      <c:pt idx="436" formatCode="0.0">
                        <c:v>8.6599815582518098E-4</c:v>
                      </c:pt>
                      <c:pt idx="437" formatCode="0.0">
                        <c:v>8.6507846057648561E-4</c:v>
                      </c:pt>
                      <c:pt idx="438" formatCode="0.0">
                        <c:v>8.6112563814837791E-4</c:v>
                      </c:pt>
                      <c:pt idx="439" formatCode="0.0">
                        <c:v>1.0241446543873105E-3</c:v>
                      </c:pt>
                      <c:pt idx="440" formatCode="0.0">
                        <c:v>9.8658629635694551E-4</c:v>
                      </c:pt>
                      <c:pt idx="441" formatCode="0.0">
                        <c:v>9.8258194511728842E-4</c:v>
                      </c:pt>
                      <c:pt idx="442" formatCode="0.0">
                        <c:v>9.8435790157491926E-4</c:v>
                      </c:pt>
                      <c:pt idx="443" formatCode="0.0">
                        <c:v>9.437625894939233E-4</c:v>
                      </c:pt>
                      <c:pt idx="444" formatCode="0.0">
                        <c:v>9.3971572620646642E-4</c:v>
                      </c:pt>
                      <c:pt idx="445" formatCode="0.0">
                        <c:v>1.0278385955453328E-3</c:v>
                      </c:pt>
                      <c:pt idx="446" formatCode="0.0">
                        <c:v>1.0743902706236081E-3</c:v>
                      </c:pt>
                      <c:pt idx="447" formatCode="0.0">
                        <c:v>1.0702695736769156E-3</c:v>
                      </c:pt>
                      <c:pt idx="448" formatCode="0.0">
                        <c:v>1.0241889997137064E-3</c:v>
                      </c:pt>
                      <c:pt idx="449" formatCode="0.0">
                        <c:v>9.4183982249157309E-4</c:v>
                      </c:pt>
                      <c:pt idx="450" formatCode="0.0">
                        <c:v>9.3769468459219368E-4</c:v>
                      </c:pt>
                      <c:pt idx="451" formatCode="0.0">
                        <c:v>1.0242045198229491E-3</c:v>
                      </c:pt>
                      <c:pt idx="452" formatCode="0.0">
                        <c:v>9.7756125624896264E-4</c:v>
                      </c:pt>
                      <c:pt idx="453" formatCode="0.0">
                        <c:v>9.7938059281864331E-4</c:v>
                      </c:pt>
                      <c:pt idx="454" formatCode="0.0">
                        <c:v>1.0606513260072951E-3</c:v>
                      </c:pt>
                      <c:pt idx="455" formatCode="0.0">
                        <c:v>1.0577203786019721E-3</c:v>
                      </c:pt>
                      <c:pt idx="456" formatCode="0.0">
                        <c:v>9.7273625823413924E-4</c:v>
                      </c:pt>
                      <c:pt idx="457" formatCode="0.0">
                        <c:v>1.0140387778138752E-3</c:v>
                      </c:pt>
                      <c:pt idx="458" formatCode="0.0">
                        <c:v>1.0098061345077583E-3</c:v>
                      </c:pt>
                      <c:pt idx="459" formatCode="0.0">
                        <c:v>1.0499888120621829E-3</c:v>
                      </c:pt>
                      <c:pt idx="460" formatCode="0.0">
                        <c:v>9.66654722588865E-4</c:v>
                      </c:pt>
                      <c:pt idx="461" formatCode="0.0">
                        <c:v>9.6238516669715061E-4</c:v>
                      </c:pt>
                      <c:pt idx="462" formatCode="0.0">
                        <c:v>1.0015964985416242E-3</c:v>
                      </c:pt>
                      <c:pt idx="463" formatCode="0.0">
                        <c:v>9.5621605654336707E-4</c:v>
                      </c:pt>
                      <c:pt idx="464" formatCode="0.0">
                        <c:v>9.5193600068785669E-4</c:v>
                      </c:pt>
                      <c:pt idx="465" formatCode="0.0">
                        <c:v>9.4765600479399198E-4</c:v>
                      </c:pt>
                      <c:pt idx="466" formatCode="0.0">
                        <c:v>9.8571817145791472E-4</c:v>
                      </c:pt>
                      <c:pt idx="467" formatCode="0.0">
                        <c:v>9.8144345906071352E-4</c:v>
                      </c:pt>
                      <c:pt idx="468" formatCode="0.0">
                        <c:v>9.7964224168488518E-4</c:v>
                      </c:pt>
                      <c:pt idx="469" formatCode="0.0">
                        <c:v>1.1076870123257348E-3</c:v>
                      </c:pt>
                      <c:pt idx="470" formatCode="0.0">
                        <c:v>1.1033956011265908E-3</c:v>
                      </c:pt>
                      <c:pt idx="471" formatCode="0.0">
                        <c:v>9.2431341699899291E-4</c:v>
                      </c:pt>
                      <c:pt idx="472" formatCode="0.0">
                        <c:v>9.1769696503868358E-4</c:v>
                      </c:pt>
                      <c:pt idx="473" formatCode="0.0">
                        <c:v>1.0005909995279034E-3</c:v>
                      </c:pt>
                      <c:pt idx="474" formatCode="0.0">
                        <c:v>9.539300437722358E-4</c:v>
                      </c:pt>
                      <c:pt idx="475" formatCode="0.0">
                        <c:v>9.5322242278514629E-4</c:v>
                      </c:pt>
                      <c:pt idx="476" formatCode="0.0">
                        <c:v>9.0511517759138958E-4</c:v>
                      </c:pt>
                      <c:pt idx="477" formatCode="0.0">
                        <c:v>8.1015056056978302E-4</c:v>
                      </c:pt>
                      <c:pt idx="478" formatCode="0.0">
                        <c:v>7.998273827969296E-4</c:v>
                      </c:pt>
                      <c:pt idx="479" formatCode="0.0">
                        <c:v>9.2551676483956498E-4</c:v>
                      </c:pt>
                      <c:pt idx="480" formatCode="0.0">
                        <c:v>9.6579072382438368E-4</c:v>
                      </c:pt>
                      <c:pt idx="481" formatCode="0.0">
                        <c:v>9.5795948809646741E-4</c:v>
                      </c:pt>
                      <c:pt idx="482" formatCode="0.0">
                        <c:v>1.0401304119857773E-3</c:v>
                      </c:pt>
                      <c:pt idx="483" formatCode="0.0">
                        <c:v>9.4473948094087588E-4</c:v>
                      </c:pt>
                      <c:pt idx="484" formatCode="0.0">
                        <c:v>9.4051821861137206E-4</c:v>
                      </c:pt>
                      <c:pt idx="485" formatCode="0.0">
                        <c:v>8.9112262206039944E-4</c:v>
                      </c:pt>
                      <c:pt idx="486" formatCode="0.0">
                        <c:v>8.8471133503648461E-4</c:v>
                      </c:pt>
                      <c:pt idx="487" formatCode="0.0">
                        <c:v>8.8051114354645472E-4</c:v>
                      </c:pt>
                      <c:pt idx="488" formatCode="0.0">
                        <c:v>1.0902044963660958E-3</c:v>
                      </c:pt>
                      <c:pt idx="489" formatCode="0.0">
                        <c:v>1.086003537130316E-3</c:v>
                      </c:pt>
                      <c:pt idx="490" formatCode="0.0">
                        <c:v>9.9624587537390833E-4</c:v>
                      </c:pt>
                      <c:pt idx="491" formatCode="0.0">
                        <c:v>9.8840902122424327E-4</c:v>
                      </c:pt>
                      <c:pt idx="492" formatCode="0.0">
                        <c:v>9.782201365586057E-4</c:v>
                      </c:pt>
                      <c:pt idx="493" formatCode="0.0">
                        <c:v>9.7406061301938819E-4</c:v>
                      </c:pt>
                      <c:pt idx="494" formatCode="0.0">
                        <c:v>1.0533289185210594E-3</c:v>
                      </c:pt>
                      <c:pt idx="495" formatCode="0.0">
                        <c:v>1.0466501285380666E-3</c:v>
                      </c:pt>
                      <c:pt idx="496" formatCode="0.0">
                        <c:v>9.1588512702513148E-4</c:v>
                      </c:pt>
                      <c:pt idx="497" formatCode="0.0">
                        <c:v>8.6741099872572364E-4</c:v>
                      </c:pt>
                      <c:pt idx="498" formatCode="0.0">
                        <c:v>8.6016264769417556E-4</c:v>
                      </c:pt>
                      <c:pt idx="499" formatCode="0.0">
                        <c:v>8.5604384077394332E-4</c:v>
                      </c:pt>
                      <c:pt idx="500" formatCode="0.0">
                        <c:v>1.0970050611179847E-3</c:v>
                      </c:pt>
                      <c:pt idx="501" formatCode="0.0">
                        <c:v>1.0929100996477288E-3</c:v>
                      </c:pt>
                      <c:pt idx="502" formatCode="0.0">
                        <c:v>1.0888151510050046E-3</c:v>
                      </c:pt>
                      <c:pt idx="503" formatCode="0.0">
                        <c:v>9.5275094777044224E-4</c:v>
                      </c:pt>
                      <c:pt idx="504" formatCode="0.0">
                        <c:v>9.4868593094858287E-4</c:v>
                      </c:pt>
                      <c:pt idx="505" formatCode="0.0">
                        <c:v>9.8017735053705277E-4</c:v>
                      </c:pt>
                      <c:pt idx="506" formatCode="0.0">
                        <c:v>9.7038566000614125E-4</c:v>
                      </c:pt>
                      <c:pt idx="507" formatCode="0.0">
                        <c:v>9.6636852786961499E-4</c:v>
                      </c:pt>
                      <c:pt idx="508" formatCode="0.0">
                        <c:v>9.1496404514032322E-4</c:v>
                      </c:pt>
                      <c:pt idx="509" formatCode="0.0">
                        <c:v>9.1312687567561752E-4</c:v>
                      </c:pt>
                      <c:pt idx="510" formatCode="0.0">
                        <c:v>9.0912882641668155E-4</c:v>
                      </c:pt>
                      <c:pt idx="511" formatCode="0.0">
                        <c:v>9.0091205509920853E-4</c:v>
                      </c:pt>
                      <c:pt idx="512" formatCode="0.0">
                        <c:v>8.9273560986341972E-4</c:v>
                      </c:pt>
                      <c:pt idx="513" formatCode="0.0">
                        <c:v>8.8877494605576514E-4</c:v>
                      </c:pt>
                      <c:pt idx="514" formatCode="0.0">
                        <c:v>7.9674290204915913E-4</c:v>
                      </c:pt>
                      <c:pt idx="515" formatCode="0.0">
                        <c:v>8.717458010022573E-4</c:v>
                      </c:pt>
                      <c:pt idx="516" formatCode="0.0">
                        <c:v>8.6782621946562659E-4</c:v>
                      </c:pt>
                      <c:pt idx="517" formatCode="0.0">
                        <c:v>8.6591162539726276E-4</c:v>
                      </c:pt>
                      <c:pt idx="518" formatCode="0.0">
                        <c:v>8.619830032590949E-4</c:v>
                      </c:pt>
                      <c:pt idx="519" formatCode="0.0">
                        <c:v>8.521553938145933E-4</c:v>
                      </c:pt>
                      <c:pt idx="520" formatCode="0.0">
                        <c:v>8.4153206996593895E-4</c:v>
                      </c:pt>
                      <c:pt idx="521" formatCode="0.0">
                        <c:v>8.3766151298924024E-4</c:v>
                      </c:pt>
                      <c:pt idx="522" formatCode="0.0">
                        <c:v>8.3283880644291291E-4</c:v>
                      </c:pt>
                      <c:pt idx="523" formatCode="0.0">
                        <c:v>8.2897271789014672E-4</c:v>
                      </c:pt>
                      <c:pt idx="524" formatCode="0.0">
                        <c:v>8.2510667623690755E-4</c:v>
                      </c:pt>
                      <c:pt idx="525" formatCode="0.0">
                        <c:v>8.5768084236299098E-4</c:v>
                      </c:pt>
                      <c:pt idx="526" formatCode="0.0">
                        <c:v>8.4999188164084998E-4</c:v>
                      </c:pt>
                      <c:pt idx="527" formatCode="0.0">
                        <c:v>8.4615632310044823E-4</c:v>
                      </c:pt>
                      <c:pt idx="528" formatCode="0.0">
                        <c:v>8.4232079455612914E-4</c:v>
                      </c:pt>
                      <c:pt idx="529" formatCode="0.0">
                        <c:v>8.7655933476732796E-4</c:v>
                      </c:pt>
                      <c:pt idx="530" formatCode="0.0">
                        <c:v>8.7272807110906723E-4</c:v>
                      </c:pt>
                      <c:pt idx="531" formatCode="0.0">
                        <c:v>9.8596492350268078E-4</c:v>
                      </c:pt>
                      <c:pt idx="532" formatCode="0.0">
                        <c:v>9.8547899622683185E-4</c:v>
                      </c:pt>
                      <c:pt idx="533" formatCode="0.0">
                        <c:v>9.8163434175965974E-4</c:v>
                      </c:pt>
                      <c:pt idx="534" formatCode="0.0">
                        <c:v>8.6130208890208707E-4</c:v>
                      </c:pt>
                      <c:pt idx="535" formatCode="0.0">
                        <c:v>8.5745353994685024E-4</c:v>
                      </c:pt>
                      <c:pt idx="536" formatCode="0.0">
                        <c:v>8.5939935266812469E-4</c:v>
                      </c:pt>
                      <c:pt idx="537" formatCode="0.0">
                        <c:v>8.2544133118663085E-4</c:v>
                      </c:pt>
                      <c:pt idx="538" formatCode="0.0">
                        <c:v>9.013602250591957E-4</c:v>
                      </c:pt>
                      <c:pt idx="539" formatCode="0.0">
                        <c:v>8.9744092798079908E-4</c:v>
                      </c:pt>
                      <c:pt idx="540" formatCode="0.0">
                        <c:v>8.9973517126844098E-4</c:v>
                      </c:pt>
                      <c:pt idx="541" formatCode="0.0">
                        <c:v>8.2397464309424051E-4</c:v>
                      </c:pt>
                      <c:pt idx="542" formatCode="0.0">
                        <c:v>9.8246231400403602E-4</c:v>
                      </c:pt>
                      <c:pt idx="543" formatCode="0.0">
                        <c:v>9.8539846534275886E-4</c:v>
                      </c:pt>
                      <c:pt idx="544" formatCode="0.0">
                        <c:v>1.036921557887717E-3</c:v>
                      </c:pt>
                      <c:pt idx="545" formatCode="0.0">
                        <c:v>1.0328473729561988E-3</c:v>
                      </c:pt>
                      <c:pt idx="546" formatCode="0.0">
                        <c:v>9.94419910447456E-4</c:v>
                      </c:pt>
                      <c:pt idx="547" formatCode="0.0">
                        <c:v>1.0023809495337398E-3</c:v>
                      </c:pt>
                      <c:pt idx="548" formatCode="0.0">
                        <c:v>9.9822750481083156E-4</c:v>
                      </c:pt>
                      <c:pt idx="549" formatCode="0.0">
                        <c:v>1.0265994274144166E-3</c:v>
                      </c:pt>
                      <c:pt idx="550" formatCode="0.0">
                        <c:v>1.0223100301052267E-3</c:v>
                      </c:pt>
                      <c:pt idx="551" formatCode="0.0">
                        <c:v>1.0180206698636551E-3</c:v>
                      </c:pt>
                      <c:pt idx="552" formatCode="0.0">
                        <c:v>1.0763634371008725E-3</c:v>
                      </c:pt>
                      <c:pt idx="553" formatCode="0.0">
                        <c:v>1.0275310524792667E-3</c:v>
                      </c:pt>
                      <c:pt idx="554" formatCode="0.0">
                        <c:v>1.0418342363529322E-3</c:v>
                      </c:pt>
                      <c:pt idx="555" formatCode="0.0">
                        <c:v>1.1013145367727596E-3</c:v>
                      </c:pt>
                      <c:pt idx="556" formatCode="0.0">
                        <c:v>1.142848543053121E-3</c:v>
                      </c:pt>
                      <c:pt idx="557" formatCode="0.0">
                        <c:v>1.1693467762707026E-3</c:v>
                      </c:pt>
                      <c:pt idx="558" formatCode="0.0">
                        <c:v>1.1470747049172317E-3</c:v>
                      </c:pt>
                      <c:pt idx="559" formatCode="0.0">
                        <c:v>1.2394414575758663E-3</c:v>
                      </c:pt>
                      <c:pt idx="560" formatCode="0.0">
                        <c:v>1.2720489021920364E-3</c:v>
                      </c:pt>
                      <c:pt idx="561" formatCode="0.0">
                        <c:v>1.4464159176289493E-3</c:v>
                      </c:pt>
                      <c:pt idx="562" formatCode="0.0">
                        <c:v>1.4413996273898164E-3</c:v>
                      </c:pt>
                      <c:pt idx="563" formatCode="0.0">
                        <c:v>1.473171366262183E-3</c:v>
                      </c:pt>
                      <c:pt idx="564" formatCode="0.0">
                        <c:v>1.4642738472996882E-3</c:v>
                      </c:pt>
                      <c:pt idx="565" formatCode="0.0">
                        <c:v>1.5672996253045591E-3</c:v>
                      </c:pt>
                      <c:pt idx="566" formatCode="0.0">
                        <c:v>1.5968397101116737E-3</c:v>
                      </c:pt>
                      <c:pt idx="567" formatCode="0.0">
                        <c:v>1.6465691666695066E-3</c:v>
                      </c:pt>
                      <c:pt idx="568" formatCode="0.0">
                        <c:v>1.6409395126608074E-3</c:v>
                      </c:pt>
                      <c:pt idx="569" formatCode="0.0">
                        <c:v>1.6795815617284661E-3</c:v>
                      </c:pt>
                      <c:pt idx="570" formatCode="0.0">
                        <c:v>1.8642460925153148E-3</c:v>
                      </c:pt>
                      <c:pt idx="571" formatCode="0.0">
                        <c:v>1.9226350120181441E-3</c:v>
                      </c:pt>
                      <c:pt idx="572" formatCode="0.0">
                        <c:v>1.9797724324930452E-3</c:v>
                      </c:pt>
                      <c:pt idx="573" formatCode="0.0">
                        <c:v>2.0483034520414065E-3</c:v>
                      </c:pt>
                      <c:pt idx="574" formatCode="0.0">
                        <c:v>2.0418401914208753E-3</c:v>
                      </c:pt>
                      <c:pt idx="575" formatCode="0.0">
                        <c:v>2.0907883908067621E-3</c:v>
                      </c:pt>
                      <c:pt idx="576" formatCode="0.0">
                        <c:v>2.5053266645203701E-3</c:v>
                      </c:pt>
                      <c:pt idx="577" formatCode="0.0">
                        <c:v>2.642027780964369E-3</c:v>
                      </c:pt>
                      <c:pt idx="578" formatCode="0.0">
                        <c:v>2.6349593254496569E-3</c:v>
                      </c:pt>
                      <c:pt idx="579" formatCode="0.0">
                        <c:v>2.6891692422127329E-3</c:v>
                      </c:pt>
                      <c:pt idx="580" formatCode="0.0">
                        <c:v>3.2704095023911054E-3</c:v>
                      </c:pt>
                      <c:pt idx="581" formatCode="0.0">
                        <c:v>3.3849289590083763E-3</c:v>
                      </c:pt>
                      <c:pt idx="582" formatCode="0.0">
                        <c:v>3.7911099274516493E-3</c:v>
                      </c:pt>
                      <c:pt idx="583" formatCode="0.0">
                        <c:v>3.7833781958005151E-3</c:v>
                      </c:pt>
                      <c:pt idx="584" formatCode="0.0">
                        <c:v>3.8899226518209194E-3</c:v>
                      </c:pt>
                      <c:pt idx="585" formatCode="0.0">
                        <c:v>3.9555817000546676E-3</c:v>
                      </c:pt>
                      <c:pt idx="586" formatCode="0.0">
                        <c:v>4.8545298035190098E-3</c:v>
                      </c:pt>
                      <c:pt idx="587" formatCode="0.0">
                        <c:v>4.9887402286108344E-3</c:v>
                      </c:pt>
                      <c:pt idx="588" formatCode="0.0">
                        <c:v>5.0546003132559674E-3</c:v>
                      </c:pt>
                      <c:pt idx="589" formatCode="0.0">
                        <c:v>5.476838896028448E-3</c:v>
                      </c:pt>
                      <c:pt idx="590" formatCode="0.0">
                        <c:v>5.607466397169877E-3</c:v>
                      </c:pt>
                      <c:pt idx="591" formatCode="0.0">
                        <c:v>6.2972104933784363E-3</c:v>
                      </c:pt>
                      <c:pt idx="592" formatCode="0.0">
                        <c:v>7.4515355927324348E-3</c:v>
                      </c:pt>
                      <c:pt idx="593" formatCode="0.0">
                        <c:v>7.5590287539440554E-3</c:v>
                      </c:pt>
                      <c:pt idx="594" formatCode="0.0">
                        <c:v>9.1188784336695972E-3</c:v>
                      </c:pt>
                      <c:pt idx="595" formatCode="0.0">
                        <c:v>9.109868855317671E-3</c:v>
                      </c:pt>
                      <c:pt idx="596" formatCode="0.0">
                        <c:v>1.2296024855153055E-2</c:v>
                      </c:pt>
                      <c:pt idx="597" formatCode="0.0">
                        <c:v>1.2517988609970379E-2</c:v>
                      </c:pt>
                      <c:pt idx="598" formatCode="0.0">
                        <c:v>1.2508709286215284E-2</c:v>
                      </c:pt>
                      <c:pt idx="599" formatCode="0.0">
                        <c:v>1.5376527256152801E-2</c:v>
                      </c:pt>
                      <c:pt idx="600" formatCode="0.0">
                        <c:v>1.7499864405878932E-2</c:v>
                      </c:pt>
                      <c:pt idx="601" formatCode="0.0">
                        <c:v>1.7992603292324723E-2</c:v>
                      </c:pt>
                      <c:pt idx="602" formatCode="0.0">
                        <c:v>1.9977399541187671E-2</c:v>
                      </c:pt>
                      <c:pt idx="603" formatCode="0.0">
                        <c:v>2.2521933961244921E-2</c:v>
                      </c:pt>
                      <c:pt idx="604" formatCode="0.0">
                        <c:v>2.2511840783590264E-2</c:v>
                      </c:pt>
                      <c:pt idx="605" formatCode="0.0">
                        <c:v>2.6238620904571658E-2</c:v>
                      </c:pt>
                      <c:pt idx="606" formatCode="0.0">
                        <c:v>3.2519294619975762E-2</c:v>
                      </c:pt>
                      <c:pt idx="607" formatCode="0.0">
                        <c:v>3.2508319857641479E-2</c:v>
                      </c:pt>
                      <c:pt idx="608" formatCode="0.0">
                        <c:v>3.71753710807112E-2</c:v>
                      </c:pt>
                      <c:pt idx="609" formatCode="0.0">
                        <c:v>4.4166231243797413E-2</c:v>
                      </c:pt>
                      <c:pt idx="610" formatCode="0.0">
                        <c:v>4.4154124978337088E-2</c:v>
                      </c:pt>
                      <c:pt idx="611" formatCode="0.0">
                        <c:v>5.0447796545510515E-2</c:v>
                      </c:pt>
                      <c:pt idx="612" formatCode="0.0">
                        <c:v>5.5410330262580951E-2</c:v>
                      </c:pt>
                      <c:pt idx="613" formatCode="0.0">
                        <c:v>5.5397214132701503E-2</c:v>
                      </c:pt>
                      <c:pt idx="614" formatCode="0.0">
                        <c:v>6.3093111514998843E-2</c:v>
                      </c:pt>
                      <c:pt idx="615" formatCode="0.0">
                        <c:v>7.3624180229178174E-2</c:v>
                      </c:pt>
                      <c:pt idx="616" formatCode="0.0">
                        <c:v>7.36089694383983E-2</c:v>
                      </c:pt>
                      <c:pt idx="617" formatCode="0.0">
                        <c:v>7.7384022549387699E-2</c:v>
                      </c:pt>
                      <c:pt idx="618" formatCode="0.0">
                        <c:v>8.1956856719485202E-2</c:v>
                      </c:pt>
                      <c:pt idx="619" formatCode="0.0">
                        <c:v>8.1941084077322965E-2</c:v>
                      </c:pt>
                      <c:pt idx="620" formatCode="0.0">
                        <c:v>8.8522017832376135E-2</c:v>
                      </c:pt>
                      <c:pt idx="621" formatCode="0.0">
                        <c:v>9.71662682371561E-2</c:v>
                      </c:pt>
                      <c:pt idx="622" formatCode="0.0">
                        <c:v>9.7148194863860532E-2</c:v>
                      </c:pt>
                      <c:pt idx="623" formatCode="0.0">
                        <c:v>0.10127878010807138</c:v>
                      </c:pt>
                      <c:pt idx="624" formatCode="0.0">
                        <c:v>9.1510529387548334E-2</c:v>
                      </c:pt>
                      <c:pt idx="625" formatCode="0.0">
                        <c:v>9.4028833043272059E-2</c:v>
                      </c:pt>
                      <c:pt idx="626" formatCode="0.0">
                        <c:v>3.5632088353554969E-2</c:v>
                      </c:pt>
                      <c:pt idx="627" formatCode="0.0">
                        <c:v>3.5612612435509103E-2</c:v>
                      </c:pt>
                      <c:pt idx="628" formatCode="0.0">
                        <c:v>3.1718856544698928E-2</c:v>
                      </c:pt>
                      <c:pt idx="629" formatCode="0.0">
                        <c:v>2.7510103012337375E-2</c:v>
                      </c:pt>
                      <c:pt idx="630" formatCode="0.0">
                        <c:v>1.0306059427278377E-2</c:v>
                      </c:pt>
                      <c:pt idx="631" formatCode="0.0">
                        <c:v>9.3707587767677299E-3</c:v>
                      </c:pt>
                      <c:pt idx="632" formatCode="0.0">
                        <c:v>6.46137481174381E-3</c:v>
                      </c:pt>
                      <c:pt idx="633" formatCode="0.0">
                        <c:v>2.1285641672991562E-3</c:v>
                      </c:pt>
                      <c:pt idx="634" formatCode="0.0">
                        <c:v>1.9884141340094095E-3</c:v>
                      </c:pt>
                      <c:pt idx="635" formatCode="0.0">
                        <c:v>-1.108520485677246E-3</c:v>
                      </c:pt>
                      <c:pt idx="636" formatCode="0.0">
                        <c:v>1.3349879844006937E-3</c:v>
                      </c:pt>
                      <c:pt idx="637" formatCode="0.0">
                        <c:v>1.2076245968029693E-3</c:v>
                      </c:pt>
                      <c:pt idx="638" formatCode="0.0">
                        <c:v>9.992786820659837E-4</c:v>
                      </c:pt>
                      <c:pt idx="639" formatCode="0.0">
                        <c:v>9.9016877576395441E-4</c:v>
                      </c:pt>
                      <c:pt idx="640" formatCode="0.0">
                        <c:v>2.1858304453541691E-3</c:v>
                      </c:pt>
                      <c:pt idx="641" formatCode="0.0">
                        <c:v>1.6223590679814756E-3</c:v>
                      </c:pt>
                      <c:pt idx="642" formatCode="0.0">
                        <c:v>1.6145755828269044E-3</c:v>
                      </c:pt>
                      <c:pt idx="643" formatCode="0.0">
                        <c:v>1.9323031583372541E-3</c:v>
                      </c:pt>
                      <c:pt idx="644" formatCode="0.0">
                        <c:v>1.781751315372103E-3</c:v>
                      </c:pt>
                      <c:pt idx="645" formatCode="0.0">
                        <c:v>1.5709020885927311E-3</c:v>
                      </c:pt>
                      <c:pt idx="646" formatCode="0.0">
                        <c:v>1.7953772374916753E-3</c:v>
                      </c:pt>
                      <c:pt idx="647" formatCode="0.0">
                        <c:v>1.6922338930098182E-3</c:v>
                      </c:pt>
                      <c:pt idx="648" formatCode="0.0">
                        <c:v>1.5042270089448487E-3</c:v>
                      </c:pt>
                      <c:pt idx="649" formatCode="0.0">
                        <c:v>1.4142495393949333E-3</c:v>
                      </c:pt>
                      <c:pt idx="650" formatCode="0.0">
                        <c:v>1.3379648236745713E-3</c:v>
                      </c:pt>
                      <c:pt idx="651" formatCode="0.0">
                        <c:v>1.3326217085335285E-3</c:v>
                      </c:pt>
                      <c:pt idx="652" formatCode="0.0">
                        <c:v>1.163826307007867E-3</c:v>
                      </c:pt>
                      <c:pt idx="653" formatCode="0.0">
                        <c:v>1.11208828852127E-3</c:v>
                      </c:pt>
                      <c:pt idx="654" formatCode="0.0">
                        <c:v>1.4064300493759792E-3</c:v>
                      </c:pt>
                      <c:pt idx="655" formatCode="0.0">
                        <c:v>1.1015727204649933E-3</c:v>
                      </c:pt>
                      <c:pt idx="656" formatCode="0.0">
                        <c:v>1.0968907505128588E-3</c:v>
                      </c:pt>
                      <c:pt idx="657" formatCode="0.0">
                        <c:v>1.0922088209157194E-3</c:v>
                      </c:pt>
                      <c:pt idx="658" formatCode="0.0">
                        <c:v>1.0188574582076829E-3</c:v>
                      </c:pt>
                      <c:pt idx="659" formatCode="0.0">
                        <c:v>9.9685343302609569E-4</c:v>
                      </c:pt>
                      <c:pt idx="660" formatCode="0.0">
                        <c:v>9.9234521047363283E-4</c:v>
                      </c:pt>
                      <c:pt idx="661" formatCode="0.0">
                        <c:v>1.0162555611877742E-3</c:v>
                      </c:pt>
                      <c:pt idx="662" formatCode="0.0">
                        <c:v>1.0027261642466241E-3</c:v>
                      </c:pt>
                      <c:pt idx="663" formatCode="0.0">
                        <c:v>1.0430678851635444E-3</c:v>
                      </c:pt>
                      <c:pt idx="664" formatCode="0.0">
                        <c:v>8.9637542739896305E-4</c:v>
                      </c:pt>
                      <c:pt idx="665" formatCode="0.0">
                        <c:v>8.8527251449585357E-4</c:v>
                      </c:pt>
                      <c:pt idx="666" formatCode="0.0">
                        <c:v>9.6894759124968859E-4</c:v>
                      </c:pt>
                      <c:pt idx="667" formatCode="0.0">
                        <c:v>9.2176655984134849E-4</c:v>
                      </c:pt>
                      <c:pt idx="668" formatCode="0.0">
                        <c:v>9.1744185900285557E-4</c:v>
                      </c:pt>
                      <c:pt idx="669" formatCode="0.0">
                        <c:v>9.0736134011372481E-4</c:v>
                      </c:pt>
                      <c:pt idx="670" formatCode="0.0">
                        <c:v>8.9967721039670157E-4</c:v>
                      </c:pt>
                      <c:pt idx="671" formatCode="0.0">
                        <c:v>8.9539601915809277E-4</c:v>
                      </c:pt>
                      <c:pt idx="672" formatCode="0.0">
                        <c:v>8.028820925006419E-4</c:v>
                      </c:pt>
                      <c:pt idx="673" formatCode="0.0">
                        <c:v>9.2926700166626804E-4</c:v>
                      </c:pt>
                      <c:pt idx="674" formatCode="0.0">
                        <c:v>9.2616098155729333E-4</c:v>
                      </c:pt>
                      <c:pt idx="675" formatCode="0.0">
                        <c:v>9.6426848035052542E-4</c:v>
                      </c:pt>
                      <c:pt idx="676" formatCode="0.0">
                        <c:v>8.7288659864496218E-4</c:v>
                      </c:pt>
                      <c:pt idx="677" formatCode="0.0">
                        <c:v>8.6970951524800461E-4</c:v>
                      </c:pt>
                      <c:pt idx="678" formatCode="0.0">
                        <c:v>8.6542855415595659E-4</c:v>
                      </c:pt>
                      <c:pt idx="679" formatCode="0.0">
                        <c:v>7.7393241881512783E-4</c:v>
                      </c:pt>
                      <c:pt idx="680" formatCode="0.0">
                        <c:v>7.6867974258256074E-4</c:v>
                      </c:pt>
                      <c:pt idx="681" formatCode="0.0">
                        <c:v>8.9284481411948066E-4</c:v>
                      </c:pt>
                      <c:pt idx="682" formatCode="0.0">
                        <c:v>8.4513561455392848E-4</c:v>
                      </c:pt>
                      <c:pt idx="683" formatCode="0.0">
                        <c:v>8.4295819385697679E-4</c:v>
                      </c:pt>
                      <c:pt idx="684" formatCode="0.0">
                        <c:v>8.386828843362828E-4</c:v>
                      </c:pt>
                      <c:pt idx="685" formatCode="0.0">
                        <c:v>8.3440756126395817E-4</c:v>
                      </c:pt>
                      <c:pt idx="686" formatCode="0.0">
                        <c:v>8.7368373750180181E-4</c:v>
                      </c:pt>
                      <c:pt idx="687" formatCode="0.0">
                        <c:v>8.6831167026688223E-4</c:v>
                      </c:pt>
                      <c:pt idx="688" formatCode="0.0">
                        <c:v>8.6404168996047999E-4</c:v>
                      </c:pt>
                      <c:pt idx="689" formatCode="0.0">
                        <c:v>8.5549252609308133E-4</c:v>
                      </c:pt>
                      <c:pt idx="690" formatCode="0.0">
                        <c:v>8.5338604395033624E-4</c:v>
                      </c:pt>
                      <c:pt idx="691" formatCode="0.0">
                        <c:v>7.623503077415258E-4</c:v>
                      </c:pt>
                      <c:pt idx="692" formatCode="0.0">
                        <c:v>7.5904638593839256E-4</c:v>
                      </c:pt>
                      <c:pt idx="693" formatCode="0.0">
                        <c:v>7.5478208680034519E-4</c:v>
                      </c:pt>
                      <c:pt idx="694" formatCode="0.0">
                        <c:v>7.50517794595213E-4</c:v>
                      </c:pt>
                      <c:pt idx="695" formatCode="0.0">
                        <c:v>7.8672239344029153E-4</c:v>
                      </c:pt>
                      <c:pt idx="696" formatCode="0.0">
                        <c:v>7.8247409071589E-4</c:v>
                      </c:pt>
                      <c:pt idx="697" formatCode="0.0">
                        <c:v>7.8116707812260944E-4</c:v>
                      </c:pt>
                      <c:pt idx="698" formatCode="0.0">
                        <c:v>9.5067008387652533E-4</c:v>
                      </c:pt>
                      <c:pt idx="699" formatCode="0.0">
                        <c:v>8.5952184412078697E-4</c:v>
                      </c:pt>
                      <c:pt idx="700" formatCode="0.0">
                        <c:v>8.5525729629635182E-4</c:v>
                      </c:pt>
                      <c:pt idx="701" formatCode="0.0">
                        <c:v>8.4992206675228406E-4</c:v>
                      </c:pt>
                      <c:pt idx="702" formatCode="0.0">
                        <c:v>8.4566292411129298E-4</c:v>
                      </c:pt>
                      <c:pt idx="703" formatCode="0.0">
                        <c:v>8.8479027186305788E-4</c:v>
                      </c:pt>
                      <c:pt idx="704" formatCode="0.0">
                        <c:v>8.7832085270934544E-4</c:v>
                      </c:pt>
                      <c:pt idx="705" formatCode="0.0">
                        <c:v>9.1619976977503075E-4</c:v>
                      </c:pt>
                      <c:pt idx="706" formatCode="0.0">
                        <c:v>9.1195651509355712E-4</c:v>
                      </c:pt>
                      <c:pt idx="707" formatCode="0.0">
                        <c:v>9.5093598794334126E-4</c:v>
                      </c:pt>
                      <c:pt idx="708" formatCode="0.0">
                        <c:v>9.0237803343000877E-4</c:v>
                      </c:pt>
                      <c:pt idx="709" formatCode="0.0">
                        <c:v>8.9814000566652136E-4</c:v>
                      </c:pt>
                      <c:pt idx="710" formatCode="0.0">
                        <c:v>1.0639181316209692E-3</c:v>
                      </c:pt>
                      <c:pt idx="711" formatCode="0.0">
                        <c:v>9.7114057763150296E-4</c:v>
                      </c:pt>
                      <c:pt idx="712" formatCode="0.0">
                        <c:v>9.6692348830959281E-4</c:v>
                      </c:pt>
                      <c:pt idx="713" formatCode="0.0">
                        <c:v>9.6270643011597443E-4</c:v>
                      </c:pt>
                      <c:pt idx="714" formatCode="0.0">
                        <c:v>9.5848940300994701E-4</c:v>
                      </c:pt>
                      <c:pt idx="715" formatCode="0.0">
                        <c:v>9.5076023093924877E-4</c:v>
                      </c:pt>
                      <c:pt idx="716" formatCode="0.0">
                        <c:v>1.03855090658177E-3</c:v>
                      </c:pt>
                      <c:pt idx="717" formatCode="0.0">
                        <c:v>1.0343231458436423E-3</c:v>
                      </c:pt>
                      <c:pt idx="718" formatCode="0.0">
                        <c:v>1.0300954164539384E-3</c:v>
                      </c:pt>
                      <c:pt idx="719" formatCode="0.0">
                        <c:v>1.033567314771636E-3</c:v>
                      </c:pt>
                      <c:pt idx="720" formatCode="0.0">
                        <c:v>1.0396821826870308E-3</c:v>
                      </c:pt>
                      <c:pt idx="721" formatCode="0.0">
                        <c:v>1.0353798265231929E-3</c:v>
                      </c:pt>
                      <c:pt idx="722" formatCode="0.0">
                        <c:v>9.9859020650177981E-4</c:v>
                      </c:pt>
                      <c:pt idx="723" formatCode="0.0">
                        <c:v>1.0828862771570533E-3</c:v>
                      </c:pt>
                      <c:pt idx="724" formatCode="0.0">
                        <c:v>1.0910596046491518E-3</c:v>
                      </c:pt>
                      <c:pt idx="725" formatCode="0.0">
                        <c:v>1.0568406075323316E-3</c:v>
                      </c:pt>
                      <c:pt idx="726" formatCode="0.0">
                        <c:v>1.0523748817623296E-3</c:v>
                      </c:pt>
                      <c:pt idx="727" formatCode="0.0">
                        <c:v>1.1570878291894662E-3</c:v>
                      </c:pt>
                      <c:pt idx="728" formatCode="0.0">
                        <c:v>1.0758376218324762E-3</c:v>
                      </c:pt>
                      <c:pt idx="729" formatCode="0.0">
                        <c:v>1.0712332470766322E-3</c:v>
                      </c:pt>
                      <c:pt idx="730" formatCode="0.0">
                        <c:v>1.0812320891123244E-3</c:v>
                      </c:pt>
                      <c:pt idx="731" formatCode="0.0">
                        <c:v>1.1241026015106964E-3</c:v>
                      </c:pt>
                      <c:pt idx="732" formatCode="0.0">
                        <c:v>1.1349738370814849E-3</c:v>
                      </c:pt>
                      <c:pt idx="733" formatCode="0.0">
                        <c:v>1.1950269216933612E-3</c:v>
                      </c:pt>
                      <c:pt idx="734" formatCode="0.0">
                        <c:v>1.208958870205236E-3</c:v>
                      </c:pt>
                      <c:pt idx="735" formatCode="0.0">
                        <c:v>1.3033734985527668E-3</c:v>
                      </c:pt>
                      <c:pt idx="736" formatCode="0.0">
                        <c:v>1.3078479934505647E-3</c:v>
                      </c:pt>
                      <c:pt idx="737" formatCode="0.0">
                        <c:v>1.2693751121446216E-3</c:v>
                      </c:pt>
                      <c:pt idx="738" formatCode="0.0">
                        <c:v>1.2644007263914847E-3</c:v>
                      </c:pt>
                      <c:pt idx="739" formatCode="0.0">
                        <c:v>1.2818946750138369E-3</c:v>
                      </c:pt>
                      <c:pt idx="740" formatCode="0.0">
                        <c:v>1.4508899585244951E-3</c:v>
                      </c:pt>
                      <c:pt idx="741" formatCode="0.0">
                        <c:v>1.4457576564077996E-3</c:v>
                      </c:pt>
                      <c:pt idx="742" formatCode="0.0">
                        <c:v>1.3014654503711459E-3</c:v>
                      </c:pt>
                      <c:pt idx="743" formatCode="0.0">
                        <c:v>1.3575087257674014E-3</c:v>
                      </c:pt>
                      <c:pt idx="744" formatCode="0.0">
                        <c:v>1.3522745696380495E-3</c:v>
                      </c:pt>
                      <c:pt idx="745" formatCode="0.0">
                        <c:v>1.4855485153545199E-3</c:v>
                      </c:pt>
                      <c:pt idx="746" formatCode="0.0">
                        <c:v>1.316791250367239E-3</c:v>
                      </c:pt>
                      <c:pt idx="747" formatCode="0.0">
                        <c:v>1.3114424462324313E-3</c:v>
                      </c:pt>
                      <c:pt idx="748" formatCode="0.0">
                        <c:v>1.4307736641569044E-3</c:v>
                      </c:pt>
                      <c:pt idx="749" formatCode="0.0">
                        <c:v>1.4367594957425288E-3</c:v>
                      </c:pt>
                      <c:pt idx="750" formatCode="0.0">
                        <c:v>1.3757929475405094E-3</c:v>
                      </c:pt>
                      <c:pt idx="751" formatCode="0.0">
                        <c:v>1.2694607279068047E-3</c:v>
                      </c:pt>
                      <c:pt idx="752" formatCode="0.0">
                        <c:v>1.2762499389888983E-3</c:v>
                      </c:pt>
                      <c:pt idx="753" formatCode="0.0">
                        <c:v>1.4402167827628949E-3</c:v>
                      </c:pt>
                      <c:pt idx="754" formatCode="0.0">
                        <c:v>1.3940746546252951E-3</c:v>
                      </c:pt>
                      <c:pt idx="755" formatCode="0.0">
                        <c:v>1.3884616030553508E-3</c:v>
                      </c:pt>
                      <c:pt idx="756" formatCode="0.0">
                        <c:v>1.3410990072716615E-3</c:v>
                      </c:pt>
                      <c:pt idx="757" formatCode="0.0">
                        <c:v>1.2862272248298115E-3</c:v>
                      </c:pt>
                      <c:pt idx="758" formatCode="0.0">
                        <c:v>1.2805111536079862E-3</c:v>
                      </c:pt>
                      <c:pt idx="759" formatCode="0.0">
                        <c:v>1.4052867355084718E-3</c:v>
                      </c:pt>
                      <c:pt idx="760" formatCode="0.0">
                        <c:v>1.2973228204823414E-3</c:v>
                      </c:pt>
                      <c:pt idx="761" formatCode="0.0">
                        <c:v>1.2914795803903169E-3</c:v>
                      </c:pt>
                      <c:pt idx="762" formatCode="0.0">
                        <c:v>1.356767700332349E-3</c:v>
                      </c:pt>
                      <c:pt idx="763" formatCode="0.0">
                        <c:v>1.2908542590842067E-3</c:v>
                      </c:pt>
                      <c:pt idx="764" formatCode="0.0">
                        <c:v>1.300651486031483E-3</c:v>
                      </c:pt>
                      <c:pt idx="765" formatCode="0.0">
                        <c:v>1.3554377503012518E-3</c:v>
                      </c:pt>
                      <c:pt idx="766" formatCode="0.0">
                        <c:v>1.4226693877152482E-3</c:v>
                      </c:pt>
                      <c:pt idx="767" formatCode="0.0">
                        <c:v>1.4166506542118633E-3</c:v>
                      </c:pt>
                      <c:pt idx="768" formatCode="0.0">
                        <c:v>1.4156641823565551E-3</c:v>
                      </c:pt>
                      <c:pt idx="769" formatCode="0.0">
                        <c:v>1.3650783627838778E-3</c:v>
                      </c:pt>
                      <c:pt idx="770" formatCode="0.0">
                        <c:v>1.358962536306826E-3</c:v>
                      </c:pt>
                      <c:pt idx="771" formatCode="0.0">
                        <c:v>1.3601316621989956E-3</c:v>
                      </c:pt>
                      <c:pt idx="772" formatCode="0.0">
                        <c:v>1.4268711006287691E-3</c:v>
                      </c:pt>
                      <c:pt idx="773" formatCode="0.0">
                        <c:v>1.4206775633609505E-3</c:v>
                      </c:pt>
                      <c:pt idx="774" formatCode="0.0">
                        <c:v>1.4248178873448075E-3</c:v>
                      </c:pt>
                      <c:pt idx="775" formatCode="0.0">
                        <c:v>1.3600627374661925E-3</c:v>
                      </c:pt>
                      <c:pt idx="776" formatCode="0.0">
                        <c:v>1.3538012972549121E-3</c:v>
                      </c:pt>
                      <c:pt idx="777" formatCode="0.0">
                        <c:v>1.421727065859447E-3</c:v>
                      </c:pt>
                      <c:pt idx="778" formatCode="0.0">
                        <c:v>1.4154191558464527E-3</c:v>
                      </c:pt>
                      <c:pt idx="779" formatCode="0.0">
                        <c:v>1.4222665725604862E-3</c:v>
                      </c:pt>
                      <c:pt idx="780" formatCode="0.0">
                        <c:v>1.4807318102114449E-3</c:v>
                      </c:pt>
                      <c:pt idx="781" formatCode="0.0">
                        <c:v>1.474364841139317E-3</c:v>
                      </c:pt>
                      <c:pt idx="782" formatCode="0.0">
                        <c:v>1.4818318167938425E-3</c:v>
                      </c:pt>
                      <c:pt idx="783" formatCode="0.0">
                        <c:v>1.4126439337168038E-3</c:v>
                      </c:pt>
                      <c:pt idx="784" formatCode="0.0">
                        <c:v>1.4062051801658234E-3</c:v>
                      </c:pt>
                      <c:pt idx="785" formatCode="0.0">
                        <c:v>1.4024331133161889E-3</c:v>
                      </c:pt>
                      <c:pt idx="786" formatCode="0.0">
                        <c:v>1.4671661727792156E-3</c:v>
                      </c:pt>
                      <c:pt idx="787" formatCode="0.0">
                        <c:v>1.4606907592186285E-3</c:v>
                      </c:pt>
                      <c:pt idx="788" formatCode="0.0">
                        <c:v>1.3988861035105916E-3</c:v>
                      </c:pt>
                      <c:pt idx="789" formatCode="0.0">
                        <c:v>1.6009358111113922E-3</c:v>
                      </c:pt>
                      <c:pt idx="790" formatCode="0.0">
                        <c:v>1.5943724561058772E-3</c:v>
                      </c:pt>
                      <c:pt idx="791" formatCode="0.0">
                        <c:v>1.515111015967071E-3</c:v>
                      </c:pt>
                      <c:pt idx="792" formatCode="0.0">
                        <c:v>1.5173611055705864E-3</c:v>
                      </c:pt>
                      <c:pt idx="793" formatCode="0.0">
                        <c:v>1.5107855265637025E-3</c:v>
                      </c:pt>
                      <c:pt idx="794" formatCode="0.0">
                        <c:v>1.5099726632072711E-3</c:v>
                      </c:pt>
                      <c:pt idx="795" formatCode="0.0">
                        <c:v>1.5210580063649223E-3</c:v>
                      </c:pt>
                      <c:pt idx="796" formatCode="0.0">
                        <c:v>1.5823807249016871E-3</c:v>
                      </c:pt>
                      <c:pt idx="797" formatCode="0.0">
                        <c:v>1.575702143241041E-3</c:v>
                      </c:pt>
                      <c:pt idx="798" formatCode="0.0">
                        <c:v>1.503989164244902E-3</c:v>
                      </c:pt>
                      <c:pt idx="799" formatCode="0.0">
                        <c:v>1.4972978484788871E-3</c:v>
                      </c:pt>
                      <c:pt idx="800" formatCode="0.0">
                        <c:v>1.6332175949456728E-3</c:v>
                      </c:pt>
                      <c:pt idx="801" formatCode="0.0">
                        <c:v>1.6297323200176214E-3</c:v>
                      </c:pt>
                      <c:pt idx="802" formatCode="0.0">
                        <c:v>1.6230010707563478E-3</c:v>
                      </c:pt>
                      <c:pt idx="803" formatCode="0.0">
                        <c:v>1.5539120522919708E-3</c:v>
                      </c:pt>
                      <c:pt idx="804" formatCode="0.0">
                        <c:v>1.5501409507862542E-3</c:v>
                      </c:pt>
                      <c:pt idx="805" formatCode="0.0">
                        <c:v>1.5433703054432701E-3</c:v>
                      </c:pt>
                      <c:pt idx="806" formatCode="0.0">
                        <c:v>1.5458715021004759E-3</c:v>
                      </c:pt>
                      <c:pt idx="807" formatCode="0.0">
                        <c:v>1.5390601058374203E-3</c:v>
                      </c:pt>
                      <c:pt idx="808" formatCode="0.0">
                        <c:v>1.5322487840013425E-3</c:v>
                      </c:pt>
                      <c:pt idx="809" formatCode="0.0">
                        <c:v>1.5223755663611015E-3</c:v>
                      </c:pt>
                      <c:pt idx="810" formatCode="0.0">
                        <c:v>1.5216868803783876E-3</c:v>
                      </c:pt>
                      <c:pt idx="811" formatCode="0.0">
                        <c:v>1.4453680094860363E-3</c:v>
                      </c:pt>
                      <c:pt idx="812" formatCode="0.0">
                        <c:v>1.5140346030922192E-3</c:v>
                      </c:pt>
                      <c:pt idx="813" formatCode="0.0">
                        <c:v>1.5071827403608776E-3</c:v>
                      </c:pt>
                      <c:pt idx="814" formatCode="0.0">
                        <c:v>1.5003309523321324E-3</c:v>
                      </c:pt>
                      <c:pt idx="815" formatCode="0.0">
                        <c:v>1.6396522931988171E-3</c:v>
                      </c:pt>
                      <c:pt idx="816" formatCode="0.0">
                        <c:v>1.6327720956032211E-3</c:v>
                      </c:pt>
                      <c:pt idx="817" formatCode="0.0">
                        <c:v>1.5652700885369448E-3</c:v>
                      </c:pt>
                      <c:pt idx="818" formatCode="0.0">
                        <c:v>1.5551700953089088E-3</c:v>
                      </c:pt>
                      <c:pt idx="819" formatCode="0.0">
                        <c:v>1.5482628583983664E-3</c:v>
                      </c:pt>
                      <c:pt idx="820" formatCode="0.0">
                        <c:v>1.5445059241049692E-3</c:v>
                      </c:pt>
                      <c:pt idx="821" formatCode="0.0">
                        <c:v>1.5375847061610351E-3</c:v>
                      </c:pt>
                      <c:pt idx="822" formatCode="0.0">
                        <c:v>1.7420875248798974E-3</c:v>
                      </c:pt>
                      <c:pt idx="823" formatCode="0.0">
                        <c:v>1.6715234791813405E-3</c:v>
                      </c:pt>
                      <c:pt idx="824" formatCode="0.0">
                        <c:v>1.6645733525834866E-3</c:v>
                      </c:pt>
                      <c:pt idx="825" formatCode="0.0">
                        <c:v>1.6576232733951986E-3</c:v>
                      </c:pt>
                      <c:pt idx="826" formatCode="0.0">
                        <c:v>1.7249756491458793E-3</c:v>
                      </c:pt>
                      <c:pt idx="827" formatCode="0.0">
                        <c:v>1.7889187922301639E-3</c:v>
                      </c:pt>
                      <c:pt idx="828" formatCode="0.0">
                        <c:v>1.7819539651291931E-3</c:v>
                      </c:pt>
                      <c:pt idx="829" formatCode="0.0">
                        <c:v>1.7109975202419714E-3</c:v>
                      </c:pt>
                      <c:pt idx="830" formatCode="0.0">
                        <c:v>1.7040049008649819E-3</c:v>
                      </c:pt>
                      <c:pt idx="831" formatCode="0.0">
                        <c:v>1.7682063690810867E-3</c:v>
                      </c:pt>
                      <c:pt idx="832" formatCode="0.0">
                        <c:v>1.7575848466432327E-3</c:v>
                      </c:pt>
                      <c:pt idx="833" formatCode="0.0">
                        <c:v>1.7506065336620866E-3</c:v>
                      </c:pt>
                      <c:pt idx="834" formatCode="0.0">
                        <c:v>1.682984591900544E-3</c:v>
                      </c:pt>
                      <c:pt idx="835" formatCode="0.0">
                        <c:v>1.6656042097354664E-3</c:v>
                      </c:pt>
                      <c:pt idx="836" formatCode="0.0">
                        <c:v>1.6586264758882026E-3</c:v>
                      </c:pt>
                      <c:pt idx="837" formatCode="0.0">
                        <c:v>1.8763823156474637E-3</c:v>
                      </c:pt>
                      <c:pt idx="838" formatCode="0.0">
                        <c:v>1.8693602326047547E-3</c:v>
                      </c:pt>
                      <c:pt idx="839" formatCode="0.0">
                        <c:v>1.8623382277887883E-3</c:v>
                      </c:pt>
                      <c:pt idx="840" formatCode="0.0">
                        <c:v>1.7764647364583981E-3</c:v>
                      </c:pt>
                      <c:pt idx="841" formatCode="0.0">
                        <c:v>1.7694722350014242E-3</c:v>
                      </c:pt>
                      <c:pt idx="842" formatCode="0.0">
                        <c:v>1.7624798420722452E-3</c:v>
                      </c:pt>
                      <c:pt idx="843" formatCode="0.0">
                        <c:v>1.8304563344828284E-3</c:v>
                      </c:pt>
                      <c:pt idx="844" formatCode="0.0">
                        <c:v>1.6807757036400078E-3</c:v>
                      </c:pt>
                      <c:pt idx="845" formatCode="0.0">
                        <c:v>1.6737694062233801E-3</c:v>
                      </c:pt>
                      <c:pt idx="846" formatCode="0.0">
                        <c:v>1.7984023024347328E-3</c:v>
                      </c:pt>
                      <c:pt idx="847" formatCode="0.0">
                        <c:v>1.7914382406319465E-3</c:v>
                      </c:pt>
                      <c:pt idx="848" formatCode="0.0">
                        <c:v>1.7844742548310804E-3</c:v>
                      </c:pt>
                      <c:pt idx="849" formatCode="0.0">
                        <c:v>1.8559106970421299E-3</c:v>
                      </c:pt>
                      <c:pt idx="850" formatCode="0.0">
                        <c:v>1.8489182262730166E-3</c:v>
                      </c:pt>
                      <c:pt idx="851" formatCode="0.0">
                        <c:v>1.8495622973748341E-3</c:v>
                      </c:pt>
                      <c:pt idx="852" formatCode="0.0">
                        <c:v>1.7673953759671274E-3</c:v>
                      </c:pt>
                      <c:pt idx="853" formatCode="0.0">
                        <c:v>1.7603889971228371E-3</c:v>
                      </c:pt>
                      <c:pt idx="854" formatCode="0.0">
                        <c:v>1.9673825441105762E-3</c:v>
                      </c:pt>
                      <c:pt idx="855" formatCode="0.0">
                        <c:v>1.9644389965574973E-3</c:v>
                      </c:pt>
                      <c:pt idx="856" formatCode="0.0">
                        <c:v>1.8897189577843543E-3</c:v>
                      </c:pt>
                      <c:pt idx="857" formatCode="0.0">
                        <c:v>1.8826835538259738E-3</c:v>
                      </c:pt>
                      <c:pt idx="858" formatCode="0.0">
                        <c:v>1.8834724708122746E-3</c:v>
                      </c:pt>
                      <c:pt idx="859" formatCode="0.0">
                        <c:v>1.8764078358885995E-3</c:v>
                      </c:pt>
                      <c:pt idx="860" formatCode="0.0">
                        <c:v>1.8771737426146826E-3</c:v>
                      </c:pt>
                      <c:pt idx="861" formatCode="0.0">
                        <c:v>1.8857417423254479E-3</c:v>
                      </c:pt>
                      <c:pt idx="862" formatCode="0.0">
                        <c:v>1.9514148476445041E-3</c:v>
                      </c:pt>
                      <c:pt idx="863" formatCode="0.0">
                        <c:v>1.9690692804051999E-3</c:v>
                      </c:pt>
                      <c:pt idx="864" formatCode="0.0">
                        <c:v>1.9618241598368591E-3</c:v>
                      </c:pt>
                      <c:pt idx="865" formatCode="0.0">
                        <c:v>1.9796931575517974E-3</c:v>
                      </c:pt>
                      <c:pt idx="866" formatCode="0.0">
                        <c:v>1.9895955961899835E-3</c:v>
                      </c:pt>
                      <c:pt idx="867" formatCode="0.0">
                        <c:v>1.982193277704828E-3</c:v>
                      </c:pt>
                      <c:pt idx="868" formatCode="0.0">
                        <c:v>1.9920536707486633E-3</c:v>
                      </c:pt>
                      <c:pt idx="869" formatCode="0.0">
                        <c:v>2.0153788047759737E-3</c:v>
                      </c:pt>
                      <c:pt idx="870" formatCode="0.0">
                        <c:v>2.1964273855373416E-3</c:v>
                      </c:pt>
                      <c:pt idx="871" formatCode="0.0">
                        <c:v>2.1887235135872943E-3</c:v>
                      </c:pt>
                      <c:pt idx="872" formatCode="0.0">
                        <c:v>2.2210770350913661E-3</c:v>
                      </c:pt>
                      <c:pt idx="873" formatCode="0.0">
                        <c:v>2.8307498099381053E-3</c:v>
                      </c:pt>
                      <c:pt idx="874" formatCode="0.0">
                        <c:v>2.8227354914618515E-3</c:v>
                      </c:pt>
                      <c:pt idx="875" formatCode="0.0">
                        <c:v>2.875446369261076E-3</c:v>
                      </c:pt>
                      <c:pt idx="876" formatCode="0.0">
                        <c:v>2.9597100885343664E-3</c:v>
                      </c:pt>
                      <c:pt idx="877" formatCode="0.0">
                        <c:v>2.9512583376846225E-3</c:v>
                      </c:pt>
                      <c:pt idx="878" formatCode="0.0">
                        <c:v>2.9593690282138439E-3</c:v>
                      </c:pt>
                      <c:pt idx="879" formatCode="0.0">
                        <c:v>3.1698366895196654E-3</c:v>
                      </c:pt>
                      <c:pt idx="880" formatCode="0.0">
                        <c:v>3.1607056144281566E-3</c:v>
                      </c:pt>
                      <c:pt idx="881" formatCode="0.0">
                        <c:v>3.3988253942786135E-3</c:v>
                      </c:pt>
                      <c:pt idx="882" formatCode="0.0">
                        <c:v>3.389258559815317E-3</c:v>
                      </c:pt>
                      <c:pt idx="883" formatCode="0.0">
                        <c:v>3.5279833560097522E-3</c:v>
                      </c:pt>
                      <c:pt idx="884" formatCode="0.0">
                        <c:v>3.9858442995105332E-3</c:v>
                      </c:pt>
                      <c:pt idx="885" formatCode="0.0">
                        <c:v>4.3745807736352404E-3</c:v>
                      </c:pt>
                      <c:pt idx="886" formatCode="0.0">
                        <c:v>4.3634129243024745E-3</c:v>
                      </c:pt>
                      <c:pt idx="887" formatCode="0.0">
                        <c:v>4.2387366165226835E-3</c:v>
                      </c:pt>
                      <c:pt idx="888" formatCode="0.0">
                        <c:v>4.8076595685116281E-3</c:v>
                      </c:pt>
                      <c:pt idx="889" formatCode="0.0">
                        <c:v>4.7961880699150189E-3</c:v>
                      </c:pt>
                      <c:pt idx="890" formatCode="0.0">
                        <c:v>5.654807818389675E-3</c:v>
                      </c:pt>
                      <c:pt idx="891" formatCode="0.0">
                        <c:v>5.7627977324838774E-3</c:v>
                      </c:pt>
                      <c:pt idx="892" formatCode="0.0">
                        <c:v>5.7507107199619651E-3</c:v>
                      </c:pt>
                      <c:pt idx="893" formatCode="0.0">
                        <c:v>6.8905401756676815E-3</c:v>
                      </c:pt>
                      <c:pt idx="894" formatCode="0.0">
                        <c:v>7.0050811381367484E-3</c:v>
                      </c:pt>
                      <c:pt idx="895" formatCode="0.0">
                        <c:v>8.1459376631090371E-3</c:v>
                      </c:pt>
                      <c:pt idx="896" formatCode="0.0">
                        <c:v>1.0191444674801617E-2</c:v>
                      </c:pt>
                      <c:pt idx="897" formatCode="0.0">
                        <c:v>1.0178450763008759E-2</c:v>
                      </c:pt>
                      <c:pt idx="898" formatCode="0.0">
                        <c:v>1.2677125930423817E-2</c:v>
                      </c:pt>
                      <c:pt idx="899" formatCode="0.0">
                        <c:v>1.494646524696888E-2</c:v>
                      </c:pt>
                      <c:pt idx="900" formatCode="0.0">
                        <c:v>1.4933024781356587E-2</c:v>
                      </c:pt>
                      <c:pt idx="901" formatCode="0.0">
                        <c:v>1.7154794748474016E-2</c:v>
                      </c:pt>
                      <c:pt idx="902" formatCode="0.0">
                        <c:v>2.0847765558526569E-2</c:v>
                      </c:pt>
                      <c:pt idx="903" formatCode="0.0">
                        <c:v>2.3774628056779028E-2</c:v>
                      </c:pt>
                      <c:pt idx="904" formatCode="0.0">
                        <c:v>2.3760676149923672E-2</c:v>
                      </c:pt>
                      <c:pt idx="905" formatCode="0.0">
                        <c:v>2.8150701484985861E-2</c:v>
                      </c:pt>
                      <c:pt idx="906" formatCode="0.0">
                        <c:v>2.8136538352706443E-2</c:v>
                      </c:pt>
                      <c:pt idx="907" formatCode="0.0">
                        <c:v>3.2047047642573837E-2</c:v>
                      </c:pt>
                      <c:pt idx="908" formatCode="0.0">
                        <c:v>3.5659673154654403E-2</c:v>
                      </c:pt>
                      <c:pt idx="909" formatCode="0.0">
                        <c:v>3.5644837341052359E-2</c:v>
                      </c:pt>
                      <c:pt idx="910" formatCode="0.0">
                        <c:v>3.9575813862425736E-2</c:v>
                      </c:pt>
                      <c:pt idx="911" formatCode="0.0">
                        <c:v>4.4112694297017953E-2</c:v>
                      </c:pt>
                      <c:pt idx="912" formatCode="0.0">
                        <c:v>4.4096907628268733E-2</c:v>
                      </c:pt>
                      <c:pt idx="913" formatCode="0.0">
                        <c:v>5.2226552866281646E-2</c:v>
                      </c:pt>
                      <c:pt idx="914" formatCode="0.0">
                        <c:v>5.5937957168225402E-2</c:v>
                      </c:pt>
                      <c:pt idx="915" formatCode="0.0">
                        <c:v>5.5919944113002933E-2</c:v>
                      </c:pt>
                      <c:pt idx="916" formatCode="0.0">
                        <c:v>6.2525997795613103E-2</c:v>
                      </c:pt>
                      <c:pt idx="917" formatCode="0.0">
                        <c:v>6.9737740904336862E-2</c:v>
                      </c:pt>
                      <c:pt idx="918" formatCode="0.0">
                        <c:v>6.9717040925732221E-2</c:v>
                      </c:pt>
                      <c:pt idx="919" formatCode="0.0">
                        <c:v>8.2066775273729728E-2</c:v>
                      </c:pt>
                      <c:pt idx="920" formatCode="0.0">
                        <c:v>8.4784759847776281E-2</c:v>
                      </c:pt>
                      <c:pt idx="921" formatCode="0.0">
                        <c:v>8.4761122499889582E-2</c:v>
                      </c:pt>
                      <c:pt idx="922" formatCode="0.0">
                        <c:v>9.1928798566531258E-2</c:v>
                      </c:pt>
                      <c:pt idx="923" formatCode="0.0">
                        <c:v>9.4777328862246893E-2</c:v>
                      </c:pt>
                      <c:pt idx="924" formatCode="0.0">
                        <c:v>9.9568307817736221E-2</c:v>
                      </c:pt>
                      <c:pt idx="925" formatCode="0.0">
                        <c:v>0.10886122842517013</c:v>
                      </c:pt>
                      <c:pt idx="926" formatCode="0.0">
                        <c:v>0.11177090660792957</c:v>
                      </c:pt>
                      <c:pt idx="927" formatCode="0.0">
                        <c:v>0.11621180340008797</c:v>
                      </c:pt>
                      <c:pt idx="928" formatCode="0.0">
                        <c:v>0.12420493383722327</c:v>
                      </c:pt>
                      <c:pt idx="929" formatCode="0.0">
                        <c:v>0.1302496087764361</c:v>
                      </c:pt>
                      <c:pt idx="930" formatCode="0.0">
                        <c:v>0.13470005063452353</c:v>
                      </c:pt>
                      <c:pt idx="931" formatCode="0.0">
                        <c:v>0.13826762656712688</c:v>
                      </c:pt>
                      <c:pt idx="932" formatCode="0.0">
                        <c:v>0.14664014552687948</c:v>
                      </c:pt>
                      <c:pt idx="933" formatCode="0.0">
                        <c:v>0.14660660477060439</c:v>
                      </c:pt>
                      <c:pt idx="934" formatCode="0.0">
                        <c:v>0.1520401843042764</c:v>
                      </c:pt>
                      <c:pt idx="935" formatCode="0.0">
                        <c:v>0.15816809654059275</c:v>
                      </c:pt>
                      <c:pt idx="936" formatCode="0.0">
                        <c:v>0.16272462663967641</c:v>
                      </c:pt>
                      <c:pt idx="937" formatCode="0.0">
                        <c:v>0.17093222811872993</c:v>
                      </c:pt>
                      <c:pt idx="938" formatCode="0.0">
                        <c:v>0.1739874314837124</c:v>
                      </c:pt>
                      <c:pt idx="939" formatCode="0.0">
                        <c:v>0.17748690296645125</c:v>
                      </c:pt>
                      <c:pt idx="940" formatCode="0.0">
                        <c:v>0.18106670029829808</c:v>
                      </c:pt>
                      <c:pt idx="941" formatCode="0.0">
                        <c:v>0.1878244636582479</c:v>
                      </c:pt>
                      <c:pt idx="942" formatCode="0.0">
                        <c:v>0.19381654735826093</c:v>
                      </c:pt>
                      <c:pt idx="943" formatCode="0.0">
                        <c:v>0.19709873281613061</c:v>
                      </c:pt>
                      <c:pt idx="944" formatCode="0.0">
                        <c:v>0.20038077334115387</c:v>
                      </c:pt>
                      <c:pt idx="945" formatCode="0.0">
                        <c:v>0.20243231805971271</c:v>
                      </c:pt>
                      <c:pt idx="946" formatCode="0.0">
                        <c:v>0.20799817800898698</c:v>
                      </c:pt>
                      <c:pt idx="947" formatCode="0.0">
                        <c:v>0.20795635700434803</c:v>
                      </c:pt>
                      <c:pt idx="948" formatCode="0.0">
                        <c:v>0.21364447744017823</c:v>
                      </c:pt>
                      <c:pt idx="949" formatCode="0.0">
                        <c:v>0.21907403014177393</c:v>
                      </c:pt>
                      <c:pt idx="950" formatCode="0.0">
                        <c:v>0.21903103092364112</c:v>
                      </c:pt>
                      <c:pt idx="951" formatCode="0.0">
                        <c:v>0.22458245688002826</c:v>
                      </c:pt>
                      <c:pt idx="952" formatCode="0.0">
                        <c:v>0.22726751776923812</c:v>
                      </c:pt>
                      <c:pt idx="953" formatCode="0.0">
                        <c:v>0.22722385704095063</c:v>
                      </c:pt>
                      <c:pt idx="954" formatCode="0.0">
                        <c:v>0.22464037836597964</c:v>
                      </c:pt>
                      <c:pt idx="955" formatCode="0.0">
                        <c:v>0.23103423001199067</c:v>
                      </c:pt>
                      <c:pt idx="956" formatCode="0.0">
                        <c:v>0.23099050034684115</c:v>
                      </c:pt>
                      <c:pt idx="957" formatCode="0.0">
                        <c:v>0.22913593695822221</c:v>
                      </c:pt>
                      <c:pt idx="958" formatCode="0.0">
                        <c:v>0.22446710497973127</c:v>
                      </c:pt>
                      <c:pt idx="959" formatCode="0.0">
                        <c:v>0.22442403850446757</c:v>
                      </c:pt>
                      <c:pt idx="960" formatCode="0.0">
                        <c:v>0.21474562708827166</c:v>
                      </c:pt>
                      <c:pt idx="961" formatCode="0.0">
                        <c:v>0.18512747936494289</c:v>
                      </c:pt>
                      <c:pt idx="962" formatCode="0.0">
                        <c:v>0.1850862721961985</c:v>
                      </c:pt>
                      <c:pt idx="963" formatCode="0.0">
                        <c:v>0.18504507144712862</c:v>
                      </c:pt>
                      <c:pt idx="964" formatCode="0.0">
                        <c:v>0.15582842554478038</c:v>
                      </c:pt>
                      <c:pt idx="965" formatCode="0.0">
                        <c:v>0.15579222697906256</c:v>
                      </c:pt>
                      <c:pt idx="966" formatCode="0.0">
                        <c:v>0.13893587648866398</c:v>
                      </c:pt>
                      <c:pt idx="967" formatCode="0.0">
                        <c:v>0.12200841241615622</c:v>
                      </c:pt>
                      <c:pt idx="968" formatCode="0.0">
                        <c:v>0.12197767241117231</c:v>
                      </c:pt>
                      <c:pt idx="969" formatCode="0.0">
                        <c:v>0.11174335811394817</c:v>
                      </c:pt>
                      <c:pt idx="970" formatCode="0.0">
                        <c:v>7.4783555971628043E-2</c:v>
                      </c:pt>
                      <c:pt idx="971" formatCode="0.0">
                        <c:v>7.4758664427695895E-2</c:v>
                      </c:pt>
                      <c:pt idx="972" formatCode="0.0">
                        <c:v>1.6341733886006123E-2</c:v>
                      </c:pt>
                      <c:pt idx="973" formatCode="0.0">
                        <c:v>8.961522484407354E-3</c:v>
                      </c:pt>
                      <c:pt idx="974" formatCode="0.0">
                        <c:v>8.9413905951342913E-3</c:v>
                      </c:pt>
                      <c:pt idx="975" formatCode="0.0">
                        <c:v>4.822255405258523E-3</c:v>
                      </c:pt>
                      <c:pt idx="976" formatCode="0.0">
                        <c:v>3.3033140180887574E-3</c:v>
                      </c:pt>
                      <c:pt idx="977" formatCode="0.0">
                        <c:v>2.9939934054239118E-3</c:v>
                      </c:pt>
                      <c:pt idx="978" formatCode="0.0">
                        <c:v>1.4719643484505016E-3</c:v>
                      </c:pt>
                      <c:pt idx="979" formatCode="0.0">
                        <c:v>2.7072435319883182E-3</c:v>
                      </c:pt>
                      <c:pt idx="980" formatCode="0.0">
                        <c:v>2.4592876316475421E-3</c:v>
                      </c:pt>
                      <c:pt idx="981" formatCode="0.0">
                        <c:v>2.1035553287110718E-3</c:v>
                      </c:pt>
                      <c:pt idx="982" formatCode="0.0">
                        <c:v>3.1345850805668727E-3</c:v>
                      </c:pt>
                      <c:pt idx="983" formatCode="0.0">
                        <c:v>3.1217608020091339E-3</c:v>
                      </c:pt>
                      <c:pt idx="984" formatCode="0.0">
                        <c:v>2.3097428853993719E-3</c:v>
                      </c:pt>
                      <c:pt idx="985" formatCode="0.0">
                        <c:v>1.9661489125402526E-3</c:v>
                      </c:pt>
                      <c:pt idx="986" formatCode="0.0">
                        <c:v>1.8053021224761314E-3</c:v>
                      </c:pt>
                      <c:pt idx="987" formatCode="0.0">
                        <c:v>1.9315471999934179E-3</c:v>
                      </c:pt>
                      <c:pt idx="988" formatCode="0.0">
                        <c:v>2.1104492942451954E-3</c:v>
                      </c:pt>
                      <c:pt idx="989" formatCode="0.0">
                        <c:v>1.9336793942337316E-3</c:v>
                      </c:pt>
                      <c:pt idx="990" formatCode="0.0">
                        <c:v>1.8965780659306976E-3</c:v>
                      </c:pt>
                      <c:pt idx="991" formatCode="0.0">
                        <c:v>1.8140521518824589E-3</c:v>
                      </c:pt>
                      <c:pt idx="992" formatCode="0.0">
                        <c:v>1.8066723948288092E-3</c:v>
                      </c:pt>
                      <c:pt idx="993" formatCode="0.0">
                        <c:v>1.4839781994189661E-3</c:v>
                      </c:pt>
                      <c:pt idx="994" formatCode="0.0">
                        <c:v>1.3353144472535959E-3</c:v>
                      </c:pt>
                      <c:pt idx="995" formatCode="0.0">
                        <c:v>1.2687579197537763E-3</c:v>
                      </c:pt>
                      <c:pt idx="996" formatCode="0.0">
                        <c:v>9.5248617403030211E-4</c:v>
                      </c:pt>
                      <c:pt idx="997" formatCode="0.0">
                        <c:v>1.0761366901606789E-3</c:v>
                      </c:pt>
                      <c:pt idx="998" formatCode="0.0">
                        <c:v>1.0348364254026963E-3</c:v>
                      </c:pt>
                      <c:pt idx="999" formatCode="0.0">
                        <c:v>1.1180269946663493E-3</c:v>
                      </c:pt>
                      <c:pt idx="1000" formatCode="0.0">
                        <c:v>1.2947746816192231E-3</c:v>
                      </c:pt>
                      <c:pt idx="1001" formatCode="0.0">
                        <c:v>1.2493805752612102E-3</c:v>
                      </c:pt>
                      <c:pt idx="1002" formatCode="0.0">
                        <c:v>1.0364596844951389E-3</c:v>
                      </c:pt>
                      <c:pt idx="1003" formatCode="0.0">
                        <c:v>1.0308267399733425E-3</c:v>
                      </c:pt>
                      <c:pt idx="1004" formatCode="0.0">
                        <c:v>1.0020211473049986E-3</c:v>
                      </c:pt>
                      <c:pt idx="1005" formatCode="0.0">
                        <c:v>9.7294146262998083E-4</c:v>
                      </c:pt>
                      <c:pt idx="1006" formatCode="0.0">
                        <c:v>1.1318488500778197E-3</c:v>
                      </c:pt>
                      <c:pt idx="1007" formatCode="0.0">
                        <c:v>1.1004406848351518E-3</c:v>
                      </c:pt>
                      <c:pt idx="1008" formatCode="0.0">
                        <c:v>1.1295892560750651E-3</c:v>
                      </c:pt>
                      <c:pt idx="1009" formatCode="0.0">
                        <c:v>1.01921412386865E-3</c:v>
                      </c:pt>
                      <c:pt idx="1010" formatCode="0.0">
                        <c:v>9.9592320331764626E-4</c:v>
                      </c:pt>
                      <c:pt idx="1011" formatCode="0.0">
                        <c:v>9.2003105631523153E-4</c:v>
                      </c:pt>
                      <c:pt idx="1012" formatCode="0.0">
                        <c:v>1.0162853350472627E-3</c:v>
                      </c:pt>
                      <c:pt idx="1013" formatCode="0.0">
                        <c:v>9.9396220790943179E-4</c:v>
                      </c:pt>
                      <c:pt idx="1014" formatCode="0.0">
                        <c:v>9.2083270817408156E-4</c:v>
                      </c:pt>
                      <c:pt idx="1015" formatCode="0.0">
                        <c:v>9.1604658308253343E-4</c:v>
                      </c:pt>
                      <c:pt idx="1016" formatCode="0.0">
                        <c:v>8.9743212875891649E-4</c:v>
                      </c:pt>
                      <c:pt idx="1017" formatCode="0.0">
                        <c:v>9.6866696780087403E-4</c:v>
                      </c:pt>
                      <c:pt idx="1018" formatCode="0.0">
                        <c:v>9.6404918631137553E-4</c:v>
                      </c:pt>
                      <c:pt idx="1019" formatCode="0.0">
                        <c:v>8.9656845042406549E-4</c:v>
                      </c:pt>
                      <c:pt idx="1020" formatCode="0.0">
                        <c:v>8.7116900032333943E-4</c:v>
                      </c:pt>
                      <c:pt idx="1021" formatCode="0.0">
                        <c:v>8.2158910313272909E-4</c:v>
                      </c:pt>
                      <c:pt idx="1022" formatCode="0.0">
                        <c:v>7.9950676866522561E-4</c:v>
                      </c:pt>
                      <c:pt idx="1023" formatCode="0.0">
                        <c:v>8.2156195744654712E-4</c:v>
                      </c:pt>
                      <c:pt idx="1024" formatCode="0.0">
                        <c:v>8.1731838263498287E-4</c:v>
                      </c:pt>
                      <c:pt idx="1025" formatCode="0.0">
                        <c:v>7.9915005028773024E-4</c:v>
                      </c:pt>
                      <c:pt idx="1026" formatCode="0.0">
                        <c:v>9.475691558540406E-4</c:v>
                      </c:pt>
                      <c:pt idx="1027" formatCode="0.0">
                        <c:v>9.4347318734060257E-4</c:v>
                      </c:pt>
                      <c:pt idx="1028" formatCode="0.0">
                        <c:v>9.2168467685363649E-4</c:v>
                      </c:pt>
                      <c:pt idx="1029" formatCode="0.0">
                        <c:v>9.7875557656945103E-4</c:v>
                      </c:pt>
                      <c:pt idx="1030" formatCode="0.0">
                        <c:v>9.7482034021210962E-4</c:v>
                      </c:pt>
                      <c:pt idx="1031" formatCode="0.0">
                        <c:v>7.9584014101135355E-4</c:v>
                      </c:pt>
                      <c:pt idx="1032" formatCode="0.0">
                        <c:v>7.769890292971635E-4</c:v>
                      </c:pt>
                      <c:pt idx="1033" formatCode="0.0">
                        <c:v>8.1181947653044052E-4</c:v>
                      </c:pt>
                      <c:pt idx="1034" formatCode="0.0">
                        <c:v>8.345947551492073E-4</c:v>
                      </c:pt>
                      <c:pt idx="1035" formatCode="0.0">
                        <c:v>8.5486931010112345E-4</c:v>
                      </c:pt>
                      <c:pt idx="1036" formatCode="0.0">
                        <c:v>8.5119321832760684E-4</c:v>
                      </c:pt>
                      <c:pt idx="1037" formatCode="0.0">
                        <c:v>7.6030588001186705E-4</c:v>
                      </c:pt>
                      <c:pt idx="1038" formatCode="0.0">
                        <c:v>8.1570291675501225E-4</c:v>
                      </c:pt>
                      <c:pt idx="1039" formatCode="0.0">
                        <c:v>8.1214951225568976E-4</c:v>
                      </c:pt>
                      <c:pt idx="1040" formatCode="0.0">
                        <c:v>9.7237282663668965E-4</c:v>
                      </c:pt>
                      <c:pt idx="1041" formatCode="0.0">
                        <c:v>9.2759802845131408E-4</c:v>
                      </c:pt>
                      <c:pt idx="1042" formatCode="0.0">
                        <c:v>9.2412772788005068E-4</c:v>
                      </c:pt>
                      <c:pt idx="1043" formatCode="0.0">
                        <c:v>8.3634212150794694E-4</c:v>
                      </c:pt>
                      <c:pt idx="1044" formatCode="0.0">
                        <c:v>7.8707427127443772E-4</c:v>
                      </c:pt>
                      <c:pt idx="1045" formatCode="0.0">
                        <c:v>7.8370713088453132E-4</c:v>
                      </c:pt>
                      <c:pt idx="1046" formatCode="0.0">
                        <c:v>8.0432770198087694E-4</c:v>
                      </c:pt>
                      <c:pt idx="1047" formatCode="0.0">
                        <c:v>8.0100320270847642E-4</c:v>
                      </c:pt>
                      <c:pt idx="1048" formatCode="0.0">
                        <c:v>8.2994977374289513E-4</c:v>
                      </c:pt>
                      <c:pt idx="1049" formatCode="0.0">
                        <c:v>8.6043981778517341E-4</c:v>
                      </c:pt>
                      <c:pt idx="1050" formatCode="0.0">
                        <c:v>8.5130786812375207E-4</c:v>
                      </c:pt>
                      <c:pt idx="1051" formatCode="0.0">
                        <c:v>8.1443349959361001E-4</c:v>
                      </c:pt>
                      <c:pt idx="1052" formatCode="0.0">
                        <c:v>8.3662587091303019E-4</c:v>
                      </c:pt>
                      <c:pt idx="1053" formatCode="0.0">
                        <c:v>8.3336183716834281E-4</c:v>
                      </c:pt>
                      <c:pt idx="1054" formatCode="0.0">
                        <c:v>8.9661166943564034E-4</c:v>
                      </c:pt>
                      <c:pt idx="1055" formatCode="0.0">
                        <c:v>8.9764633032559142E-4</c:v>
                      </c:pt>
                      <c:pt idx="1056" formatCode="0.0">
                        <c:v>8.9436650195010687E-4</c:v>
                      </c:pt>
                      <c:pt idx="1057" formatCode="0.0">
                        <c:v>8.8767541359351262E-4</c:v>
                      </c:pt>
                      <c:pt idx="1058" formatCode="0.0">
                        <c:v>9.1244222985942649E-4</c:v>
                      </c:pt>
                      <c:pt idx="1059" formatCode="0.0">
                        <c:v>9.0919366238579344E-4</c:v>
                      </c:pt>
                      <c:pt idx="1060" formatCode="0.0">
                        <c:v>9.7120904834556388E-4</c:v>
                      </c:pt>
                      <c:pt idx="1061" formatCode="0.0">
                        <c:v>9.3489724432307508E-4</c:v>
                      </c:pt>
                      <c:pt idx="1062" formatCode="0.0">
                        <c:v>9.3344195912613216E-4</c:v>
                      </c:pt>
                      <c:pt idx="1063" formatCode="0.0">
                        <c:v>8.9619954278796234E-4</c:v>
                      </c:pt>
                      <c:pt idx="1064" formatCode="0.0">
                        <c:v>9.5822693654261241E-4</c:v>
                      </c:pt>
                      <c:pt idx="1065" formatCode="0.0">
                        <c:v>9.5498144859998706E-4</c:v>
                      </c:pt>
                      <c:pt idx="1066" formatCode="0.0">
                        <c:v>8.8309283114437948E-4</c:v>
                      </c:pt>
                      <c:pt idx="1067" formatCode="0.0">
                        <c:v>8.4688453603248392E-4</c:v>
                      </c:pt>
                      <c:pt idx="1068" formatCode="0.0">
                        <c:v>8.4364847175515264E-4</c:v>
                      </c:pt>
                      <c:pt idx="1069" formatCode="0.0">
                        <c:v>8.7171735954629035E-4</c:v>
                      </c:pt>
                      <c:pt idx="1070" formatCode="0.0">
                        <c:v>8.6686137883000818E-4</c:v>
                      </c:pt>
                      <c:pt idx="1071" formatCode="0.0">
                        <c:v>8.6363752584661896E-4</c:v>
                      </c:pt>
                      <c:pt idx="1072" formatCode="0.0">
                        <c:v>8.9156244855194053E-4</c:v>
                      </c:pt>
                      <c:pt idx="1073" formatCode="0.0">
                        <c:v>8.79207299042244E-4</c:v>
                      </c:pt>
                      <c:pt idx="1074" formatCode="0.0">
                        <c:v>8.7602267386013735E-4</c:v>
                      </c:pt>
                      <c:pt idx="1075" formatCode="0.0">
                        <c:v>8.761357456988242E-4</c:v>
                      </c:pt>
                      <c:pt idx="1076" formatCode="0.0">
                        <c:v>8.729391086096164E-4</c:v>
                      </c:pt>
                      <c:pt idx="1077" formatCode="0.0">
                        <c:v>9.313635416688344E-4</c:v>
                      </c:pt>
                      <c:pt idx="1078" formatCode="0.0">
                        <c:v>8.9323901055957697E-4</c:v>
                      </c:pt>
                      <c:pt idx="1079" formatCode="0.0">
                        <c:v>8.9006325944736276E-4</c:v>
                      </c:pt>
                      <c:pt idx="1080" formatCode="0.0">
                        <c:v>9.158365445228662E-4</c:v>
                      </c:pt>
                      <c:pt idx="1081" formatCode="0.0">
                        <c:v>8.1519981457390839E-4</c:v>
                      </c:pt>
                      <c:pt idx="1082" formatCode="0.0">
                        <c:v>8.1203894653193059E-4</c:v>
                      </c:pt>
                      <c:pt idx="1083" formatCode="0.0">
                        <c:v>8.3412684201200811E-4</c:v>
                      </c:pt>
                      <c:pt idx="1084" formatCode="0.0">
                        <c:v>7.9392957057870036E-4</c:v>
                      </c:pt>
                      <c:pt idx="1085" formatCode="0.0">
                        <c:v>7.9081500240308755E-4</c:v>
                      </c:pt>
                      <c:pt idx="1086" formatCode="0.0">
                        <c:v>8.1943575421240876E-4</c:v>
                      </c:pt>
                      <c:pt idx="1087" formatCode="0.0">
                        <c:v>8.4419852208979945E-4</c:v>
                      </c:pt>
                      <c:pt idx="1088" formatCode="0.0">
                        <c:v>8.4109805906233659E-4</c:v>
                      </c:pt>
                      <c:pt idx="1089" formatCode="0.0">
                        <c:v>8.6723227464746277E-4</c:v>
                      </c:pt>
                      <c:pt idx="1090" formatCode="0.0">
                        <c:v>8.5792352478063509E-4</c:v>
                      </c:pt>
                      <c:pt idx="1091" formatCode="0.0">
                        <c:v>8.5485370437228601E-4</c:v>
                      </c:pt>
                      <c:pt idx="1092" formatCode="0.0">
                        <c:v>8.1608952495999202E-4</c:v>
                      </c:pt>
                      <c:pt idx="1093" formatCode="0.0">
                        <c:v>8.0653762758285327E-4</c:v>
                      </c:pt>
                      <c:pt idx="1094" formatCode="0.0">
                        <c:v>8.0350883680240924E-4</c:v>
                      </c:pt>
                      <c:pt idx="1095" formatCode="0.0">
                        <c:v>7.6553167207135415E-4</c:v>
                      </c:pt>
                      <c:pt idx="1096" formatCode="0.0">
                        <c:v>7.8902611167742335E-4</c:v>
                      </c:pt>
                      <c:pt idx="1097" formatCode="0.0">
                        <c:v>7.860293672327036E-4</c:v>
                      </c:pt>
                      <c:pt idx="1098" formatCode="0.0">
                        <c:v>7.8098175988202876E-4</c:v>
                      </c:pt>
                      <c:pt idx="1099" formatCode="0.0">
                        <c:v>7.4296721465521545E-4</c:v>
                      </c:pt>
                      <c:pt idx="1100" formatCode="0.0">
                        <c:v>7.3999668484282257E-4</c:v>
                      </c:pt>
                      <c:pt idx="1101" formatCode="0.0">
                        <c:v>7.3129311944475296E-4</c:v>
                      </c:pt>
                      <c:pt idx="1102" formatCode="0.0">
                        <c:v>7.5837893152303957E-4</c:v>
                      </c:pt>
                      <c:pt idx="1103" formatCode="0.0">
                        <c:v>7.554315023083428E-4</c:v>
                      </c:pt>
                      <c:pt idx="1104" formatCode="0.0">
                        <c:v>7.7580682641748672E-4</c:v>
                      </c:pt>
                      <c:pt idx="1105" formatCode="0.0">
                        <c:v>8.3243570063211403E-4</c:v>
                      </c:pt>
                      <c:pt idx="1106" formatCode="0.0">
                        <c:v>8.2810797191830844E-4</c:v>
                      </c:pt>
                      <c:pt idx="1107" formatCode="0.0">
                        <c:v>8.2026545242069404E-4</c:v>
                      </c:pt>
                      <c:pt idx="1108" formatCode="0.0">
                        <c:v>8.1736559643405277E-4</c:v>
                      </c:pt>
                      <c:pt idx="1109" formatCode="0.0">
                        <c:v>7.209239806332152E-4</c:v>
                      </c:pt>
                      <c:pt idx="1110" formatCode="0.0">
                        <c:v>7.1082586368980002E-4</c:v>
                      </c:pt>
                      <c:pt idx="1111" formatCode="0.0">
                        <c:v>7.3702764057360167E-4</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pt idx="1135" formatCode="0.0">
                        <c:v>0</c:v>
                      </c:pt>
                      <c:pt idx="1136" formatCode="0.0">
                        <c:v>0</c:v>
                      </c:pt>
                      <c:pt idx="1137" formatCode="0.0">
                        <c:v>0</c:v>
                      </c:pt>
                      <c:pt idx="1138" formatCode="0.0">
                        <c:v>0</c:v>
                      </c:pt>
                      <c:pt idx="1139" formatCode="0.0">
                        <c:v>0</c:v>
                      </c:pt>
                      <c:pt idx="1140" formatCode="0.0">
                        <c:v>0</c:v>
                      </c:pt>
                    </c:numCache>
                  </c:numRef>
                </c:xVal>
                <c:yVal>
                  <c:numRef>
                    <c:extLst xmlns:c15="http://schemas.microsoft.com/office/drawing/2012/chart">
                      <c:ext xmlns:c15="http://schemas.microsoft.com/office/drawing/2012/chart" uri="{02D57815-91ED-43cb-92C2-25804820EDAC}">
                        <c15:formulaRef>
                          <c15:sqref>'Forsøk 3 - Samlet'!$AL$14:$AL$1154</c15:sqref>
                        </c15:formulaRef>
                      </c:ext>
                    </c:extLst>
                    <c:numCache>
                      <c:formatCode>0.00</c:formatCode>
                      <c:ptCount val="1141"/>
                      <c:pt idx="0">
                        <c:v>0</c:v>
                      </c:pt>
                      <c:pt idx="1">
                        <c:v>0</c:v>
                      </c:pt>
                      <c:pt idx="2">
                        <c:v>0</c:v>
                      </c:pt>
                      <c:pt idx="3">
                        <c:v>0</c:v>
                      </c:pt>
                      <c:pt idx="4">
                        <c:v>0</c:v>
                      </c:pt>
                      <c:pt idx="5">
                        <c:v>0</c:v>
                      </c:pt>
                      <c:pt idx="6">
                        <c:v>0</c:v>
                      </c:pt>
                      <c:pt idx="7">
                        <c:v>0</c:v>
                      </c:pt>
                      <c:pt idx="8">
                        <c:v>2.8999999999999998E-3</c:v>
                      </c:pt>
                      <c:pt idx="9">
                        <c:v>2.8999999999999998E-3</c:v>
                      </c:pt>
                      <c:pt idx="10">
                        <c:v>2.8999999999999998E-3</c:v>
                      </c:pt>
                      <c:pt idx="11">
                        <c:v>2.8999999999999998E-3</c:v>
                      </c:pt>
                      <c:pt idx="12">
                        <c:v>5.7999999999999996E-3</c:v>
                      </c:pt>
                      <c:pt idx="13">
                        <c:v>5.7999999999999996E-3</c:v>
                      </c:pt>
                      <c:pt idx="14">
                        <c:v>5.7999999999999996E-3</c:v>
                      </c:pt>
                      <c:pt idx="15">
                        <c:v>1.44E-2</c:v>
                      </c:pt>
                      <c:pt idx="16">
                        <c:v>1.44E-2</c:v>
                      </c:pt>
                      <c:pt idx="17">
                        <c:v>1.44E-2</c:v>
                      </c:pt>
                      <c:pt idx="18">
                        <c:v>2.0199999999999999E-2</c:v>
                      </c:pt>
                      <c:pt idx="19">
                        <c:v>2.0199999999999999E-2</c:v>
                      </c:pt>
                      <c:pt idx="20">
                        <c:v>3.1699999999999999E-2</c:v>
                      </c:pt>
                      <c:pt idx="21">
                        <c:v>4.8899999999999999E-2</c:v>
                      </c:pt>
                      <c:pt idx="22">
                        <c:v>4.8899999999999999E-2</c:v>
                      </c:pt>
                      <c:pt idx="23">
                        <c:v>7.7700000000000005E-2</c:v>
                      </c:pt>
                      <c:pt idx="24">
                        <c:v>0.12089999999999999</c:v>
                      </c:pt>
                      <c:pt idx="25">
                        <c:v>0.12089999999999999</c:v>
                      </c:pt>
                      <c:pt idx="26">
                        <c:v>0.1699</c:v>
                      </c:pt>
                      <c:pt idx="27">
                        <c:v>0.1699</c:v>
                      </c:pt>
                      <c:pt idx="28">
                        <c:v>0.2303</c:v>
                      </c:pt>
                      <c:pt idx="29">
                        <c:v>0.30520000000000003</c:v>
                      </c:pt>
                      <c:pt idx="30">
                        <c:v>0.38290000000000002</c:v>
                      </c:pt>
                      <c:pt idx="31">
                        <c:v>0.38290000000000002</c:v>
                      </c:pt>
                      <c:pt idx="32">
                        <c:v>0.46360000000000001</c:v>
                      </c:pt>
                      <c:pt idx="33">
                        <c:v>0.53839999999999999</c:v>
                      </c:pt>
                      <c:pt idx="34">
                        <c:v>0.53839999999999999</c:v>
                      </c:pt>
                      <c:pt idx="35">
                        <c:v>0.67379999999999995</c:v>
                      </c:pt>
                      <c:pt idx="36">
                        <c:v>0.67379999999999995</c:v>
                      </c:pt>
                      <c:pt idx="37">
                        <c:v>0.67379999999999995</c:v>
                      </c:pt>
                      <c:pt idx="38">
                        <c:v>0.7429</c:v>
                      </c:pt>
                      <c:pt idx="39">
                        <c:v>0.80049999999999999</c:v>
                      </c:pt>
                      <c:pt idx="40">
                        <c:v>0.80049999999999999</c:v>
                      </c:pt>
                      <c:pt idx="41">
                        <c:v>0.84650000000000003</c:v>
                      </c:pt>
                      <c:pt idx="42">
                        <c:v>0.84650000000000003</c:v>
                      </c:pt>
                      <c:pt idx="43">
                        <c:v>0.88969997500000009</c:v>
                      </c:pt>
                      <c:pt idx="44">
                        <c:v>0.93289999999999995</c:v>
                      </c:pt>
                      <c:pt idx="45">
                        <c:v>0.93289999999999995</c:v>
                      </c:pt>
                      <c:pt idx="46">
                        <c:v>0.98180005000000004</c:v>
                      </c:pt>
                      <c:pt idx="47">
                        <c:v>1.0135000250000001</c:v>
                      </c:pt>
                      <c:pt idx="48">
                        <c:v>1.0135000250000001</c:v>
                      </c:pt>
                      <c:pt idx="49">
                        <c:v>1.0423000250000001</c:v>
                      </c:pt>
                      <c:pt idx="50">
                        <c:v>1.0653000749999999</c:v>
                      </c:pt>
                      <c:pt idx="51">
                        <c:v>1.0653000749999999</c:v>
                      </c:pt>
                      <c:pt idx="52">
                        <c:v>1.088400075</c:v>
                      </c:pt>
                      <c:pt idx="53">
                        <c:v>1.1057001249999998</c:v>
                      </c:pt>
                      <c:pt idx="54">
                        <c:v>1.1057001249999998</c:v>
                      </c:pt>
                      <c:pt idx="55">
                        <c:v>1.1287000250000001</c:v>
                      </c:pt>
                      <c:pt idx="56">
                        <c:v>1.1460001</c:v>
                      </c:pt>
                      <c:pt idx="57">
                        <c:v>1.1460001</c:v>
                      </c:pt>
                      <c:pt idx="58">
                        <c:v>1.1805001750000002</c:v>
                      </c:pt>
                      <c:pt idx="59">
                        <c:v>1.1805001750000002</c:v>
                      </c:pt>
                      <c:pt idx="60">
                        <c:v>1.19490015</c:v>
                      </c:pt>
                      <c:pt idx="61">
                        <c:v>1.2180001249999999</c:v>
                      </c:pt>
                      <c:pt idx="62">
                        <c:v>1.2180001249999999</c:v>
                      </c:pt>
                      <c:pt idx="63">
                        <c:v>1.2237001999999999</c:v>
                      </c:pt>
                      <c:pt idx="64">
                        <c:v>1.2381001999999999</c:v>
                      </c:pt>
                      <c:pt idx="65">
                        <c:v>1.2381001999999999</c:v>
                      </c:pt>
                      <c:pt idx="66">
                        <c:v>1.2525001999999998</c:v>
                      </c:pt>
                      <c:pt idx="67">
                        <c:v>1.2727002249999999</c:v>
                      </c:pt>
                      <c:pt idx="68">
                        <c:v>1.2727002249999999</c:v>
                      </c:pt>
                      <c:pt idx="69">
                        <c:v>1.28990015</c:v>
                      </c:pt>
                      <c:pt idx="70">
                        <c:v>1.28990015</c:v>
                      </c:pt>
                      <c:pt idx="71">
                        <c:v>1.28990015</c:v>
                      </c:pt>
                      <c:pt idx="72">
                        <c:v>1.298600175</c:v>
                      </c:pt>
                      <c:pt idx="73">
                        <c:v>1.324500225</c:v>
                      </c:pt>
                      <c:pt idx="74">
                        <c:v>1.324500225</c:v>
                      </c:pt>
                      <c:pt idx="75">
                        <c:v>1.35330025</c:v>
                      </c:pt>
                      <c:pt idx="76">
                        <c:v>1.37340025</c:v>
                      </c:pt>
                      <c:pt idx="77">
                        <c:v>1.37340025</c:v>
                      </c:pt>
                      <c:pt idx="78">
                        <c:v>1.385000325</c:v>
                      </c:pt>
                      <c:pt idx="79">
                        <c:v>1.4022002499999999</c:v>
                      </c:pt>
                      <c:pt idx="80">
                        <c:v>1.4022002499999999</c:v>
                      </c:pt>
                      <c:pt idx="81">
                        <c:v>1.4224003500000002</c:v>
                      </c:pt>
                      <c:pt idx="82">
                        <c:v>1.4224003500000002</c:v>
                      </c:pt>
                      <c:pt idx="83">
                        <c:v>1.4627002999999998</c:v>
                      </c:pt>
                      <c:pt idx="84">
                        <c:v>1.4627002999999998</c:v>
                      </c:pt>
                      <c:pt idx="85">
                        <c:v>1.4944002999999999</c:v>
                      </c:pt>
                      <c:pt idx="86">
                        <c:v>1.4944002999999999</c:v>
                      </c:pt>
                      <c:pt idx="87">
                        <c:v>1.5232003000000001</c:v>
                      </c:pt>
                      <c:pt idx="88">
                        <c:v>1.5404002999999999</c:v>
                      </c:pt>
                      <c:pt idx="89">
                        <c:v>1.5404002999999999</c:v>
                      </c:pt>
                      <c:pt idx="90">
                        <c:v>1.5721003500000001</c:v>
                      </c:pt>
                      <c:pt idx="91">
                        <c:v>1.5980003</c:v>
                      </c:pt>
                      <c:pt idx="92">
                        <c:v>1.5980003</c:v>
                      </c:pt>
                      <c:pt idx="93">
                        <c:v>1.6268003</c:v>
                      </c:pt>
                      <c:pt idx="94">
                        <c:v>1.6527003</c:v>
                      </c:pt>
                      <c:pt idx="95">
                        <c:v>1.6873003</c:v>
                      </c:pt>
                      <c:pt idx="96">
                        <c:v>1.6873003</c:v>
                      </c:pt>
                      <c:pt idx="97">
                        <c:v>1.7161003500000001</c:v>
                      </c:pt>
                      <c:pt idx="98">
                        <c:v>1.7161003500000001</c:v>
                      </c:pt>
                      <c:pt idx="99">
                        <c:v>1.7391003250000001</c:v>
                      </c:pt>
                      <c:pt idx="100">
                        <c:v>1.770800325</c:v>
                      </c:pt>
                      <c:pt idx="101">
                        <c:v>1.770800325</c:v>
                      </c:pt>
                      <c:pt idx="102">
                        <c:v>1.796700325</c:v>
                      </c:pt>
                      <c:pt idx="103">
                        <c:v>1.8255003749999998</c:v>
                      </c:pt>
                      <c:pt idx="104">
                        <c:v>1.8255003749999998</c:v>
                      </c:pt>
                      <c:pt idx="105">
                        <c:v>1.8428003500000001</c:v>
                      </c:pt>
                      <c:pt idx="106">
                        <c:v>1.8600003000000001</c:v>
                      </c:pt>
                      <c:pt idx="107">
                        <c:v>1.8600003000000001</c:v>
                      </c:pt>
                      <c:pt idx="108">
                        <c:v>1.8802003</c:v>
                      </c:pt>
                      <c:pt idx="109">
                        <c:v>1.8917002999999999</c:v>
                      </c:pt>
                      <c:pt idx="110">
                        <c:v>1.8917002999999999</c:v>
                      </c:pt>
                      <c:pt idx="111">
                        <c:v>1.9004003</c:v>
                      </c:pt>
                      <c:pt idx="112">
                        <c:v>1.9032003</c:v>
                      </c:pt>
                      <c:pt idx="113">
                        <c:v>1.9032003</c:v>
                      </c:pt>
                      <c:pt idx="114">
                        <c:v>1.9119002999999999</c:v>
                      </c:pt>
                      <c:pt idx="115">
                        <c:v>1.9119002999999999</c:v>
                      </c:pt>
                      <c:pt idx="116">
                        <c:v>1.917600325</c:v>
                      </c:pt>
                      <c:pt idx="117">
                        <c:v>1.9032003</c:v>
                      </c:pt>
                      <c:pt idx="118">
                        <c:v>1.9032003</c:v>
                      </c:pt>
                      <c:pt idx="119">
                        <c:v>1.9090003500000001</c:v>
                      </c:pt>
                      <c:pt idx="120">
                        <c:v>1.888800375</c:v>
                      </c:pt>
                      <c:pt idx="121">
                        <c:v>1.888800375</c:v>
                      </c:pt>
                      <c:pt idx="122">
                        <c:v>1.877300325</c:v>
                      </c:pt>
                      <c:pt idx="123">
                        <c:v>1.8572004</c:v>
                      </c:pt>
                      <c:pt idx="124">
                        <c:v>1.8572004</c:v>
                      </c:pt>
                      <c:pt idx="125">
                        <c:v>1.854300375</c:v>
                      </c:pt>
                      <c:pt idx="126">
                        <c:v>1.8428004</c:v>
                      </c:pt>
                      <c:pt idx="127">
                        <c:v>1.8428004</c:v>
                      </c:pt>
                      <c:pt idx="128">
                        <c:v>1.8226004499999999</c:v>
                      </c:pt>
                      <c:pt idx="129">
                        <c:v>1.8111003749999999</c:v>
                      </c:pt>
                      <c:pt idx="130">
                        <c:v>1.8111003749999999</c:v>
                      </c:pt>
                      <c:pt idx="131">
                        <c:v>1.796700475</c:v>
                      </c:pt>
                      <c:pt idx="132">
                        <c:v>1.796700475</c:v>
                      </c:pt>
                      <c:pt idx="133">
                        <c:v>1.7823005000000001</c:v>
                      </c:pt>
                      <c:pt idx="134">
                        <c:v>1.7708005</c:v>
                      </c:pt>
                      <c:pt idx="135">
                        <c:v>1.7708005</c:v>
                      </c:pt>
                      <c:pt idx="136">
                        <c:v>1.7650005499999999</c:v>
                      </c:pt>
                      <c:pt idx="137">
                        <c:v>1.7621005000000001</c:v>
                      </c:pt>
                      <c:pt idx="138">
                        <c:v>1.7621005000000001</c:v>
                      </c:pt>
                      <c:pt idx="139">
                        <c:v>1.747700475</c:v>
                      </c:pt>
                      <c:pt idx="140">
                        <c:v>1.7362004499999999</c:v>
                      </c:pt>
                      <c:pt idx="141">
                        <c:v>1.7362004499999999</c:v>
                      </c:pt>
                      <c:pt idx="142">
                        <c:v>1.7305004749999999</c:v>
                      </c:pt>
                      <c:pt idx="143">
                        <c:v>1.7190005750000001</c:v>
                      </c:pt>
                      <c:pt idx="144">
                        <c:v>1.7190005750000001</c:v>
                      </c:pt>
                      <c:pt idx="145">
                        <c:v>1.7103005499999999</c:v>
                      </c:pt>
                      <c:pt idx="146">
                        <c:v>1.70170055</c:v>
                      </c:pt>
                      <c:pt idx="147">
                        <c:v>1.70170055</c:v>
                      </c:pt>
                      <c:pt idx="148">
                        <c:v>1.6988005500000001</c:v>
                      </c:pt>
                      <c:pt idx="149">
                        <c:v>1.6988005500000001</c:v>
                      </c:pt>
                      <c:pt idx="150">
                        <c:v>1.693000525</c:v>
                      </c:pt>
                      <c:pt idx="151">
                        <c:v>1.698800525</c:v>
                      </c:pt>
                      <c:pt idx="152">
                        <c:v>1.698800525</c:v>
                      </c:pt>
                      <c:pt idx="153">
                        <c:v>1.6873005249999999</c:v>
                      </c:pt>
                      <c:pt idx="154">
                        <c:v>1.6786005500000001</c:v>
                      </c:pt>
                      <c:pt idx="155">
                        <c:v>1.6786005500000001</c:v>
                      </c:pt>
                      <c:pt idx="156">
                        <c:v>1.66710055</c:v>
                      </c:pt>
                      <c:pt idx="157">
                        <c:v>1.6758005249999999</c:v>
                      </c:pt>
                      <c:pt idx="158">
                        <c:v>1.6758005249999999</c:v>
                      </c:pt>
                      <c:pt idx="159">
                        <c:v>1.667100475</c:v>
                      </c:pt>
                      <c:pt idx="160">
                        <c:v>1.6614004499999999</c:v>
                      </c:pt>
                      <c:pt idx="161">
                        <c:v>1.6614004499999999</c:v>
                      </c:pt>
                      <c:pt idx="162">
                        <c:v>1.6441005249999998</c:v>
                      </c:pt>
                      <c:pt idx="163">
                        <c:v>1.63830045</c:v>
                      </c:pt>
                      <c:pt idx="164">
                        <c:v>1.63830045</c:v>
                      </c:pt>
                      <c:pt idx="165">
                        <c:v>1.638300525</c:v>
                      </c:pt>
                      <c:pt idx="166">
                        <c:v>1.638300525</c:v>
                      </c:pt>
                      <c:pt idx="167">
                        <c:v>1.638300525</c:v>
                      </c:pt>
                      <c:pt idx="168">
                        <c:v>1.6383004750000001</c:v>
                      </c:pt>
                      <c:pt idx="169">
                        <c:v>1.6355005249999999</c:v>
                      </c:pt>
                      <c:pt idx="170">
                        <c:v>1.6355005249999999</c:v>
                      </c:pt>
                      <c:pt idx="171">
                        <c:v>1.62680055</c:v>
                      </c:pt>
                      <c:pt idx="172">
                        <c:v>1.6268005750000001</c:v>
                      </c:pt>
                      <c:pt idx="173">
                        <c:v>1.6268005750000001</c:v>
                      </c:pt>
                      <c:pt idx="174">
                        <c:v>1.62110055</c:v>
                      </c:pt>
                      <c:pt idx="175">
                        <c:v>1.6239005999999998</c:v>
                      </c:pt>
                      <c:pt idx="176">
                        <c:v>1.6239005999999998</c:v>
                      </c:pt>
                      <c:pt idx="177">
                        <c:v>1.6239005999999998</c:v>
                      </c:pt>
                      <c:pt idx="178">
                        <c:v>1.6239005999999998</c:v>
                      </c:pt>
                      <c:pt idx="179">
                        <c:v>1.621100575</c:v>
                      </c:pt>
                      <c:pt idx="180">
                        <c:v>1.6268005750000001</c:v>
                      </c:pt>
                      <c:pt idx="181">
                        <c:v>1.62110055</c:v>
                      </c:pt>
                      <c:pt idx="182">
                        <c:v>1.62110055</c:v>
                      </c:pt>
                      <c:pt idx="183">
                        <c:v>1.6239006499999999</c:v>
                      </c:pt>
                      <c:pt idx="184">
                        <c:v>1.6268005999999999</c:v>
                      </c:pt>
                      <c:pt idx="185">
                        <c:v>1.6268005999999999</c:v>
                      </c:pt>
                      <c:pt idx="186">
                        <c:v>1.632600625</c:v>
                      </c:pt>
                      <c:pt idx="187">
                        <c:v>1.626800625</c:v>
                      </c:pt>
                      <c:pt idx="188">
                        <c:v>1.626800625</c:v>
                      </c:pt>
                      <c:pt idx="189">
                        <c:v>1.6297006249999999</c:v>
                      </c:pt>
                      <c:pt idx="190">
                        <c:v>1.6297006249999999</c:v>
                      </c:pt>
                      <c:pt idx="191">
                        <c:v>1.6326006500000001</c:v>
                      </c:pt>
                      <c:pt idx="192">
                        <c:v>1.632600625</c:v>
                      </c:pt>
                      <c:pt idx="193">
                        <c:v>1.632600625</c:v>
                      </c:pt>
                      <c:pt idx="194">
                        <c:v>1.6355006249999999</c:v>
                      </c:pt>
                      <c:pt idx="195">
                        <c:v>1.641200625</c:v>
                      </c:pt>
                      <c:pt idx="196">
                        <c:v>1.638300675</c:v>
                      </c:pt>
                      <c:pt idx="197">
                        <c:v>1.638300675</c:v>
                      </c:pt>
                      <c:pt idx="198">
                        <c:v>1.6383007000000001</c:v>
                      </c:pt>
                      <c:pt idx="199">
                        <c:v>1.6470006500000001</c:v>
                      </c:pt>
                      <c:pt idx="200">
                        <c:v>1.6470006500000001</c:v>
                      </c:pt>
                      <c:pt idx="201">
                        <c:v>1.6470006500000001</c:v>
                      </c:pt>
                      <c:pt idx="202">
                        <c:v>1.6585007</c:v>
                      </c:pt>
                      <c:pt idx="203">
                        <c:v>1.6585007</c:v>
                      </c:pt>
                      <c:pt idx="204">
                        <c:v>1.6585006500000001</c:v>
                      </c:pt>
                      <c:pt idx="205">
                        <c:v>1.6585006500000001</c:v>
                      </c:pt>
                      <c:pt idx="206">
                        <c:v>1.6585006500000001</c:v>
                      </c:pt>
                      <c:pt idx="207">
                        <c:v>1.667100625</c:v>
                      </c:pt>
                      <c:pt idx="208">
                        <c:v>1.667100625</c:v>
                      </c:pt>
                      <c:pt idx="209">
                        <c:v>1.6758005999999999</c:v>
                      </c:pt>
                      <c:pt idx="210">
                        <c:v>1.67580065</c:v>
                      </c:pt>
                      <c:pt idx="211">
                        <c:v>1.67580065</c:v>
                      </c:pt>
                      <c:pt idx="212">
                        <c:v>1.6758006999999999</c:v>
                      </c:pt>
                      <c:pt idx="213">
                        <c:v>1.6758006999999999</c:v>
                      </c:pt>
                      <c:pt idx="214">
                        <c:v>1.6758006999999999</c:v>
                      </c:pt>
                      <c:pt idx="215">
                        <c:v>1.6873007</c:v>
                      </c:pt>
                      <c:pt idx="216">
                        <c:v>1.6930007</c:v>
                      </c:pt>
                      <c:pt idx="217">
                        <c:v>1.6930007</c:v>
                      </c:pt>
                      <c:pt idx="218">
                        <c:v>1.7046006999999999</c:v>
                      </c:pt>
                      <c:pt idx="219">
                        <c:v>1.7074006500000001</c:v>
                      </c:pt>
                      <c:pt idx="220">
                        <c:v>1.7074006500000001</c:v>
                      </c:pt>
                      <c:pt idx="221">
                        <c:v>1.7017006749999999</c:v>
                      </c:pt>
                      <c:pt idx="222">
                        <c:v>1.7017006749999999</c:v>
                      </c:pt>
                      <c:pt idx="223">
                        <c:v>1.7132007</c:v>
                      </c:pt>
                      <c:pt idx="224">
                        <c:v>1.719000675</c:v>
                      </c:pt>
                      <c:pt idx="225">
                        <c:v>1.719000675</c:v>
                      </c:pt>
                      <c:pt idx="226">
                        <c:v>1.7334007</c:v>
                      </c:pt>
                      <c:pt idx="227">
                        <c:v>1.7362007500000001</c:v>
                      </c:pt>
                      <c:pt idx="228">
                        <c:v>1.7362007500000001</c:v>
                      </c:pt>
                      <c:pt idx="229">
                        <c:v>1.7391007000000001</c:v>
                      </c:pt>
                      <c:pt idx="230">
                        <c:v>1.7449007249999999</c:v>
                      </c:pt>
                      <c:pt idx="231">
                        <c:v>1.7449007249999999</c:v>
                      </c:pt>
                      <c:pt idx="232">
                        <c:v>1.7564006999999999</c:v>
                      </c:pt>
                      <c:pt idx="233">
                        <c:v>1.7506007749999999</c:v>
                      </c:pt>
                      <c:pt idx="234">
                        <c:v>1.7506007749999999</c:v>
                      </c:pt>
                      <c:pt idx="235">
                        <c:v>1.7535008000000001</c:v>
                      </c:pt>
                      <c:pt idx="236">
                        <c:v>1.7535007500000002</c:v>
                      </c:pt>
                      <c:pt idx="237">
                        <c:v>1.7535007500000002</c:v>
                      </c:pt>
                      <c:pt idx="238">
                        <c:v>1.7535007500000002</c:v>
                      </c:pt>
                      <c:pt idx="239">
                        <c:v>1.7535007500000002</c:v>
                      </c:pt>
                      <c:pt idx="240">
                        <c:v>1.7535007500000002</c:v>
                      </c:pt>
                      <c:pt idx="241">
                        <c:v>1.762100775</c:v>
                      </c:pt>
                      <c:pt idx="242">
                        <c:v>1.7593007500000002</c:v>
                      </c:pt>
                      <c:pt idx="243">
                        <c:v>1.7593007500000002</c:v>
                      </c:pt>
                      <c:pt idx="244">
                        <c:v>1.75930085</c:v>
                      </c:pt>
                      <c:pt idx="245">
                        <c:v>1.747700775</c:v>
                      </c:pt>
                      <c:pt idx="246">
                        <c:v>1.747700775</c:v>
                      </c:pt>
                      <c:pt idx="247">
                        <c:v>1.747700775</c:v>
                      </c:pt>
                      <c:pt idx="248">
                        <c:v>1.7362007500000001</c:v>
                      </c:pt>
                      <c:pt idx="249">
                        <c:v>1.7362007500000001</c:v>
                      </c:pt>
                      <c:pt idx="250">
                        <c:v>1.7420008</c:v>
                      </c:pt>
                      <c:pt idx="251">
                        <c:v>1.7420008</c:v>
                      </c:pt>
                      <c:pt idx="252">
                        <c:v>1.7391008000000001</c:v>
                      </c:pt>
                      <c:pt idx="253">
                        <c:v>1.7391008000000001</c:v>
                      </c:pt>
                      <c:pt idx="254">
                        <c:v>1.7391008000000001</c:v>
                      </c:pt>
                      <c:pt idx="255">
                        <c:v>1.7305008</c:v>
                      </c:pt>
                      <c:pt idx="256">
                        <c:v>1.72760085</c:v>
                      </c:pt>
                      <c:pt idx="257">
                        <c:v>1.72760085</c:v>
                      </c:pt>
                      <c:pt idx="258">
                        <c:v>1.7103008499999999</c:v>
                      </c:pt>
                      <c:pt idx="259">
                        <c:v>1.6959008250000001</c:v>
                      </c:pt>
                      <c:pt idx="260">
                        <c:v>1.6959008250000001</c:v>
                      </c:pt>
                      <c:pt idx="261">
                        <c:v>1.6930008250000002</c:v>
                      </c:pt>
                      <c:pt idx="262">
                        <c:v>1.6671009000000001</c:v>
                      </c:pt>
                      <c:pt idx="263">
                        <c:v>1.6671009000000001</c:v>
                      </c:pt>
                      <c:pt idx="264">
                        <c:v>1.6585009000000002</c:v>
                      </c:pt>
                      <c:pt idx="265">
                        <c:v>1.6498009249999999</c:v>
                      </c:pt>
                      <c:pt idx="266">
                        <c:v>1.6498009249999999</c:v>
                      </c:pt>
                      <c:pt idx="267">
                        <c:v>1.6153009</c:v>
                      </c:pt>
                      <c:pt idx="268">
                        <c:v>1.6153009</c:v>
                      </c:pt>
                      <c:pt idx="269">
                        <c:v>1.6153009</c:v>
                      </c:pt>
                      <c:pt idx="270">
                        <c:v>1.5951009249999999</c:v>
                      </c:pt>
                      <c:pt idx="271">
                        <c:v>1.59230085</c:v>
                      </c:pt>
                      <c:pt idx="272">
                        <c:v>1.59230085</c:v>
                      </c:pt>
                      <c:pt idx="273">
                        <c:v>1.5894009</c:v>
                      </c:pt>
                      <c:pt idx="274">
                        <c:v>1.5894009</c:v>
                      </c:pt>
                      <c:pt idx="275">
                        <c:v>1.5721009500000001</c:v>
                      </c:pt>
                      <c:pt idx="276">
                        <c:v>1.5663009999999999</c:v>
                      </c:pt>
                      <c:pt idx="277">
                        <c:v>1.5663009999999999</c:v>
                      </c:pt>
                      <c:pt idx="278">
                        <c:v>1.5692009499999999</c:v>
                      </c:pt>
                      <c:pt idx="279">
                        <c:v>1.5836009999999998</c:v>
                      </c:pt>
                      <c:pt idx="280">
                        <c:v>1.5836009999999998</c:v>
                      </c:pt>
                      <c:pt idx="281">
                        <c:v>1.5663010500000001</c:v>
                      </c:pt>
                      <c:pt idx="282">
                        <c:v>1.5663010500000001</c:v>
                      </c:pt>
                      <c:pt idx="283">
                        <c:v>1.5750010249999999</c:v>
                      </c:pt>
                      <c:pt idx="284">
                        <c:v>1.59510105</c:v>
                      </c:pt>
                      <c:pt idx="285">
                        <c:v>1.60950105</c:v>
                      </c:pt>
                      <c:pt idx="286">
                        <c:v>1.60950105</c:v>
                      </c:pt>
                      <c:pt idx="287">
                        <c:v>1.60950105</c:v>
                      </c:pt>
                      <c:pt idx="288">
                        <c:v>1.6556010749999999</c:v>
                      </c:pt>
                      <c:pt idx="289">
                        <c:v>1.6556010749999999</c:v>
                      </c:pt>
                      <c:pt idx="290">
                        <c:v>1.6815009999999999</c:v>
                      </c:pt>
                      <c:pt idx="291">
                        <c:v>1.6815009999999999</c:v>
                      </c:pt>
                      <c:pt idx="292">
                        <c:v>1.7046009999999998</c:v>
                      </c:pt>
                      <c:pt idx="293">
                        <c:v>1.71030105</c:v>
                      </c:pt>
                      <c:pt idx="294">
                        <c:v>1.71030105</c:v>
                      </c:pt>
                      <c:pt idx="295">
                        <c:v>1.7362010749999999</c:v>
                      </c:pt>
                      <c:pt idx="296">
                        <c:v>1.7593010500000001</c:v>
                      </c:pt>
                      <c:pt idx="297">
                        <c:v>1.7593010500000001</c:v>
                      </c:pt>
                      <c:pt idx="298">
                        <c:v>1.7852010249999999</c:v>
                      </c:pt>
                      <c:pt idx="299">
                        <c:v>1.81690105</c:v>
                      </c:pt>
                      <c:pt idx="300">
                        <c:v>1.81690105</c:v>
                      </c:pt>
                      <c:pt idx="301">
                        <c:v>1.8399011000000001</c:v>
                      </c:pt>
                      <c:pt idx="302">
                        <c:v>1.8716010249999999</c:v>
                      </c:pt>
                      <c:pt idx="303">
                        <c:v>1.8716010249999999</c:v>
                      </c:pt>
                      <c:pt idx="304">
                        <c:v>1.903201025</c:v>
                      </c:pt>
                      <c:pt idx="305">
                        <c:v>1.9320010749999998</c:v>
                      </c:pt>
                      <c:pt idx="306">
                        <c:v>1.9320010749999998</c:v>
                      </c:pt>
                      <c:pt idx="307">
                        <c:v>1.96950125</c:v>
                      </c:pt>
                      <c:pt idx="308">
                        <c:v>1.9867013</c:v>
                      </c:pt>
                      <c:pt idx="309">
                        <c:v>1.9867013</c:v>
                      </c:pt>
                      <c:pt idx="310">
                        <c:v>2.0242011500000001</c:v>
                      </c:pt>
                      <c:pt idx="311">
                        <c:v>2.0242011500000001</c:v>
                      </c:pt>
                      <c:pt idx="312">
                        <c:v>2.0616011999999997</c:v>
                      </c:pt>
                      <c:pt idx="313">
                        <c:v>2.0961010999999998</c:v>
                      </c:pt>
                      <c:pt idx="314">
                        <c:v>2.1393012250000001</c:v>
                      </c:pt>
                      <c:pt idx="315">
                        <c:v>2.1393012250000001</c:v>
                      </c:pt>
                      <c:pt idx="316">
                        <c:v>2.1681011249999997</c:v>
                      </c:pt>
                      <c:pt idx="317">
                        <c:v>2.19690115</c:v>
                      </c:pt>
                      <c:pt idx="318">
                        <c:v>2.19690115</c:v>
                      </c:pt>
                      <c:pt idx="319">
                        <c:v>2.2286011500000003</c:v>
                      </c:pt>
                      <c:pt idx="320">
                        <c:v>2.2372011249999999</c:v>
                      </c:pt>
                      <c:pt idx="321">
                        <c:v>2.2372011249999999</c:v>
                      </c:pt>
                      <c:pt idx="322">
                        <c:v>2.2430010999999999</c:v>
                      </c:pt>
                      <c:pt idx="323">
                        <c:v>2.2603010000000001</c:v>
                      </c:pt>
                      <c:pt idx="324">
                        <c:v>2.2603010000000001</c:v>
                      </c:pt>
                      <c:pt idx="325">
                        <c:v>2.26600095</c:v>
                      </c:pt>
                      <c:pt idx="326">
                        <c:v>2.26600095</c:v>
                      </c:pt>
                      <c:pt idx="327">
                        <c:v>2.2689009749999998</c:v>
                      </c:pt>
                      <c:pt idx="328">
                        <c:v>2.271801</c:v>
                      </c:pt>
                      <c:pt idx="329">
                        <c:v>2.2862009749999999</c:v>
                      </c:pt>
                      <c:pt idx="330">
                        <c:v>2.2862009749999999</c:v>
                      </c:pt>
                      <c:pt idx="331">
                        <c:v>2.2977008999999997</c:v>
                      </c:pt>
                      <c:pt idx="332">
                        <c:v>2.2977008999999997</c:v>
                      </c:pt>
                      <c:pt idx="333">
                        <c:v>2.2977008999999997</c:v>
                      </c:pt>
                      <c:pt idx="334">
                        <c:v>2.3035009500000001</c:v>
                      </c:pt>
                      <c:pt idx="335">
                        <c:v>2.3035009500000001</c:v>
                      </c:pt>
                      <c:pt idx="336">
                        <c:v>2.2919010000000002</c:v>
                      </c:pt>
                      <c:pt idx="337">
                        <c:v>2.297701</c:v>
                      </c:pt>
                      <c:pt idx="338">
                        <c:v>2.3006009000000001</c:v>
                      </c:pt>
                      <c:pt idx="339">
                        <c:v>2.3006009000000001</c:v>
                      </c:pt>
                      <c:pt idx="340">
                        <c:v>2.2977008999999997</c:v>
                      </c:pt>
                      <c:pt idx="341">
                        <c:v>2.2977008999999997</c:v>
                      </c:pt>
                      <c:pt idx="342">
                        <c:v>2.2919009749999999</c:v>
                      </c:pt>
                      <c:pt idx="343">
                        <c:v>2.3035010750000002</c:v>
                      </c:pt>
                      <c:pt idx="344">
                        <c:v>2.3063010999999998</c:v>
                      </c:pt>
                      <c:pt idx="345">
                        <c:v>2.3063010999999998</c:v>
                      </c:pt>
                      <c:pt idx="346">
                        <c:v>2.3121011249999999</c:v>
                      </c:pt>
                      <c:pt idx="347">
                        <c:v>2.323601075</c:v>
                      </c:pt>
                      <c:pt idx="348">
                        <c:v>2.323601075</c:v>
                      </c:pt>
                      <c:pt idx="349">
                        <c:v>2.3265011749999998</c:v>
                      </c:pt>
                      <c:pt idx="350">
                        <c:v>2.32360115</c:v>
                      </c:pt>
                      <c:pt idx="351">
                        <c:v>2.32360115</c:v>
                      </c:pt>
                      <c:pt idx="352">
                        <c:v>2.3322012249999999</c:v>
                      </c:pt>
                      <c:pt idx="353">
                        <c:v>2.346601175</c:v>
                      </c:pt>
                      <c:pt idx="354">
                        <c:v>2.346601175</c:v>
                      </c:pt>
                      <c:pt idx="355">
                        <c:v>2.346601175</c:v>
                      </c:pt>
                      <c:pt idx="356">
                        <c:v>2.346601175</c:v>
                      </c:pt>
                      <c:pt idx="357">
                        <c:v>2.3754012499999999</c:v>
                      </c:pt>
                      <c:pt idx="358">
                        <c:v>2.3754012499999999</c:v>
                      </c:pt>
                      <c:pt idx="359">
                        <c:v>2.3956012499999999</c:v>
                      </c:pt>
                      <c:pt idx="360">
                        <c:v>2.3956012499999999</c:v>
                      </c:pt>
                      <c:pt idx="361">
                        <c:v>2.4129012250000001</c:v>
                      </c:pt>
                      <c:pt idx="362">
                        <c:v>2.4129012250000001</c:v>
                      </c:pt>
                      <c:pt idx="363">
                        <c:v>2.4301011999999997</c:v>
                      </c:pt>
                      <c:pt idx="364">
                        <c:v>2.4532011749999998</c:v>
                      </c:pt>
                      <c:pt idx="365">
                        <c:v>2.4532011749999998</c:v>
                      </c:pt>
                      <c:pt idx="366">
                        <c:v>2.46760125</c:v>
                      </c:pt>
                      <c:pt idx="367">
                        <c:v>2.5021012250000001</c:v>
                      </c:pt>
                      <c:pt idx="368">
                        <c:v>2.5021012250000001</c:v>
                      </c:pt>
                      <c:pt idx="369">
                        <c:v>2.5021012250000001</c:v>
                      </c:pt>
                      <c:pt idx="370">
                        <c:v>2.5885012749999996</c:v>
                      </c:pt>
                      <c:pt idx="371">
                        <c:v>2.5885012749999996</c:v>
                      </c:pt>
                      <c:pt idx="372">
                        <c:v>2.5885012749999996</c:v>
                      </c:pt>
                      <c:pt idx="373">
                        <c:v>2.6403012499999998</c:v>
                      </c:pt>
                      <c:pt idx="374">
                        <c:v>2.6403012499999998</c:v>
                      </c:pt>
                      <c:pt idx="375">
                        <c:v>2.6605012499999998</c:v>
                      </c:pt>
                      <c:pt idx="376">
                        <c:v>2.6979012250000003</c:v>
                      </c:pt>
                      <c:pt idx="377">
                        <c:v>2.6979012250000003</c:v>
                      </c:pt>
                      <c:pt idx="378">
                        <c:v>2.7382011999999998</c:v>
                      </c:pt>
                      <c:pt idx="379">
                        <c:v>2.7382011999999998</c:v>
                      </c:pt>
                      <c:pt idx="380">
                        <c:v>2.7757011999999999</c:v>
                      </c:pt>
                      <c:pt idx="381">
                        <c:v>2.8189012</c:v>
                      </c:pt>
                      <c:pt idx="382">
                        <c:v>2.8707011999999996</c:v>
                      </c:pt>
                      <c:pt idx="383">
                        <c:v>2.8707011999999996</c:v>
                      </c:pt>
                      <c:pt idx="384">
                        <c:v>2.9139011500000001</c:v>
                      </c:pt>
                      <c:pt idx="385">
                        <c:v>2.9139011500000001</c:v>
                      </c:pt>
                      <c:pt idx="386">
                        <c:v>2.9369012250000002</c:v>
                      </c:pt>
                      <c:pt idx="387">
                        <c:v>2.974301225</c:v>
                      </c:pt>
                      <c:pt idx="388">
                        <c:v>3.0204010999999999</c:v>
                      </c:pt>
                      <c:pt idx="389">
                        <c:v>3.0204010999999999</c:v>
                      </c:pt>
                      <c:pt idx="390">
                        <c:v>3.0434011000000001</c:v>
                      </c:pt>
                      <c:pt idx="391">
                        <c:v>3.0607011750000002</c:v>
                      </c:pt>
                      <c:pt idx="392">
                        <c:v>3.0607011750000002</c:v>
                      </c:pt>
                      <c:pt idx="393">
                        <c:v>3.0521011999999996</c:v>
                      </c:pt>
                      <c:pt idx="394">
                        <c:v>3.0521011999999996</c:v>
                      </c:pt>
                      <c:pt idx="395">
                        <c:v>3.0780011249999997</c:v>
                      </c:pt>
                      <c:pt idx="396">
                        <c:v>3.0751010999999999</c:v>
                      </c:pt>
                      <c:pt idx="397">
                        <c:v>3.0751010999999999</c:v>
                      </c:pt>
                      <c:pt idx="398">
                        <c:v>3.0665011249999998</c:v>
                      </c:pt>
                      <c:pt idx="399">
                        <c:v>3.0550011500000003</c:v>
                      </c:pt>
                      <c:pt idx="400">
                        <c:v>3.0406011500000001</c:v>
                      </c:pt>
                      <c:pt idx="401">
                        <c:v>3.0406011500000001</c:v>
                      </c:pt>
                      <c:pt idx="402">
                        <c:v>3.0290011999999997</c:v>
                      </c:pt>
                      <c:pt idx="403">
                        <c:v>3.0003011500000003</c:v>
                      </c:pt>
                      <c:pt idx="404">
                        <c:v>3.0003011500000003</c:v>
                      </c:pt>
                      <c:pt idx="405">
                        <c:v>2.9859012749999998</c:v>
                      </c:pt>
                      <c:pt idx="406">
                        <c:v>2.9571011999999999</c:v>
                      </c:pt>
                      <c:pt idx="407">
                        <c:v>2.9571011999999999</c:v>
                      </c:pt>
                      <c:pt idx="408">
                        <c:v>2.94550125</c:v>
                      </c:pt>
                      <c:pt idx="409">
                        <c:v>2.9455012250000001</c:v>
                      </c:pt>
                      <c:pt idx="410">
                        <c:v>2.9455012250000001</c:v>
                      </c:pt>
                      <c:pt idx="411">
                        <c:v>2.9196012499999999</c:v>
                      </c:pt>
                      <c:pt idx="412">
                        <c:v>2.8937012499999999</c:v>
                      </c:pt>
                      <c:pt idx="413">
                        <c:v>2.8937012499999999</c:v>
                      </c:pt>
                      <c:pt idx="414">
                        <c:v>2.8707012249999999</c:v>
                      </c:pt>
                      <c:pt idx="415">
                        <c:v>2.8707012249999999</c:v>
                      </c:pt>
                      <c:pt idx="416">
                        <c:v>2.8620012250000002</c:v>
                      </c:pt>
                      <c:pt idx="417">
                        <c:v>2.8620012250000002</c:v>
                      </c:pt>
                      <c:pt idx="418">
                        <c:v>2.8448013250000002</c:v>
                      </c:pt>
                      <c:pt idx="419">
                        <c:v>2.8073012749999999</c:v>
                      </c:pt>
                      <c:pt idx="420">
                        <c:v>2.7814013000000002</c:v>
                      </c:pt>
                      <c:pt idx="421">
                        <c:v>2.7814013000000002</c:v>
                      </c:pt>
                      <c:pt idx="422">
                        <c:v>2.7440013000000003</c:v>
                      </c:pt>
                      <c:pt idx="423">
                        <c:v>2.7440013000000003</c:v>
                      </c:pt>
                      <c:pt idx="424">
                        <c:v>2.7440013000000003</c:v>
                      </c:pt>
                      <c:pt idx="425">
                        <c:v>2.7094013499999998</c:v>
                      </c:pt>
                      <c:pt idx="426">
                        <c:v>2.7094013499999998</c:v>
                      </c:pt>
                      <c:pt idx="427">
                        <c:v>2.6835013750000001</c:v>
                      </c:pt>
                      <c:pt idx="428">
                        <c:v>2.6835013750000001</c:v>
                      </c:pt>
                      <c:pt idx="429">
                        <c:v>2.66340135</c:v>
                      </c:pt>
                      <c:pt idx="430">
                        <c:v>2.66340135</c:v>
                      </c:pt>
                      <c:pt idx="431">
                        <c:v>2.631701525</c:v>
                      </c:pt>
                      <c:pt idx="432">
                        <c:v>2.631701525</c:v>
                      </c:pt>
                      <c:pt idx="433">
                        <c:v>2.6173014000000001</c:v>
                      </c:pt>
                      <c:pt idx="434">
                        <c:v>2.5943014</c:v>
                      </c:pt>
                      <c:pt idx="435">
                        <c:v>2.5943014</c:v>
                      </c:pt>
                      <c:pt idx="436">
                        <c:v>2.5684013750000001</c:v>
                      </c:pt>
                      <c:pt idx="437">
                        <c:v>2.5597014749999998</c:v>
                      </c:pt>
                      <c:pt idx="438">
                        <c:v>2.5597014749999998</c:v>
                      </c:pt>
                      <c:pt idx="439">
                        <c:v>2.5453014250000003</c:v>
                      </c:pt>
                      <c:pt idx="440">
                        <c:v>2.5280014749999999</c:v>
                      </c:pt>
                      <c:pt idx="441">
                        <c:v>2.5280014749999999</c:v>
                      </c:pt>
                      <c:pt idx="442">
                        <c:v>2.5136014499999999</c:v>
                      </c:pt>
                      <c:pt idx="443">
                        <c:v>2.5021014749999999</c:v>
                      </c:pt>
                      <c:pt idx="444">
                        <c:v>2.5021014749999999</c:v>
                      </c:pt>
                      <c:pt idx="445">
                        <c:v>2.4791014250000001</c:v>
                      </c:pt>
                      <c:pt idx="446">
                        <c:v>2.4589013999999998</c:v>
                      </c:pt>
                      <c:pt idx="447">
                        <c:v>2.4589013999999998</c:v>
                      </c:pt>
                      <c:pt idx="448">
                        <c:v>2.4589013999999998</c:v>
                      </c:pt>
                      <c:pt idx="449">
                        <c:v>2.444501475</c:v>
                      </c:pt>
                      <c:pt idx="450">
                        <c:v>2.444501475</c:v>
                      </c:pt>
                      <c:pt idx="451">
                        <c:v>2.4301015000000001</c:v>
                      </c:pt>
                      <c:pt idx="452">
                        <c:v>2.4301015000000001</c:v>
                      </c:pt>
                      <c:pt idx="453">
                        <c:v>2.4157014750000001</c:v>
                      </c:pt>
                      <c:pt idx="454">
                        <c:v>2.4157014750000001</c:v>
                      </c:pt>
                      <c:pt idx="455">
                        <c:v>2.412901475</c:v>
                      </c:pt>
                      <c:pt idx="456">
                        <c:v>2.4014014750000001</c:v>
                      </c:pt>
                      <c:pt idx="457">
                        <c:v>2.39560145</c:v>
                      </c:pt>
                      <c:pt idx="458">
                        <c:v>2.39560145</c:v>
                      </c:pt>
                      <c:pt idx="459">
                        <c:v>2.3927014500000001</c:v>
                      </c:pt>
                      <c:pt idx="460">
                        <c:v>2.3754014749999999</c:v>
                      </c:pt>
                      <c:pt idx="461">
                        <c:v>2.3754014749999999</c:v>
                      </c:pt>
                      <c:pt idx="462">
                        <c:v>2.3754014749999999</c:v>
                      </c:pt>
                      <c:pt idx="463">
                        <c:v>2.3697014749999998</c:v>
                      </c:pt>
                      <c:pt idx="464">
                        <c:v>2.3697014749999998</c:v>
                      </c:pt>
                      <c:pt idx="465">
                        <c:v>2.3697014250000001</c:v>
                      </c:pt>
                      <c:pt idx="466">
                        <c:v>2.372601425</c:v>
                      </c:pt>
                      <c:pt idx="467">
                        <c:v>2.372601425</c:v>
                      </c:pt>
                      <c:pt idx="468">
                        <c:v>2.3668015250000001</c:v>
                      </c:pt>
                      <c:pt idx="469">
                        <c:v>2.3639015000000003</c:v>
                      </c:pt>
                      <c:pt idx="470">
                        <c:v>2.3639015000000003</c:v>
                      </c:pt>
                      <c:pt idx="471">
                        <c:v>2.3639015000000003</c:v>
                      </c:pt>
                      <c:pt idx="472">
                        <c:v>2.3697014749999998</c:v>
                      </c:pt>
                      <c:pt idx="473">
                        <c:v>2.3697014749999998</c:v>
                      </c:pt>
                      <c:pt idx="474">
                        <c:v>2.3668015250000001</c:v>
                      </c:pt>
                      <c:pt idx="475">
                        <c:v>2.35820155</c:v>
                      </c:pt>
                      <c:pt idx="476">
                        <c:v>2.35820155</c:v>
                      </c:pt>
                      <c:pt idx="477">
                        <c:v>2.3668015250000001</c:v>
                      </c:pt>
                      <c:pt idx="478">
                        <c:v>2.384101475</c:v>
                      </c:pt>
                      <c:pt idx="479">
                        <c:v>2.384101475</c:v>
                      </c:pt>
                      <c:pt idx="480">
                        <c:v>2.3812015250000003</c:v>
                      </c:pt>
                      <c:pt idx="481">
                        <c:v>2.3898015000000004</c:v>
                      </c:pt>
                      <c:pt idx="482">
                        <c:v>2.3898015000000004</c:v>
                      </c:pt>
                      <c:pt idx="483">
                        <c:v>2.4014015500000001</c:v>
                      </c:pt>
                      <c:pt idx="484">
                        <c:v>2.4014015500000001</c:v>
                      </c:pt>
                      <c:pt idx="485">
                        <c:v>2.4071015</c:v>
                      </c:pt>
                      <c:pt idx="486">
                        <c:v>2.4129015250000001</c:v>
                      </c:pt>
                      <c:pt idx="487">
                        <c:v>2.4129015250000001</c:v>
                      </c:pt>
                      <c:pt idx="488">
                        <c:v>2.41290155</c:v>
                      </c:pt>
                      <c:pt idx="489">
                        <c:v>2.4129015000000003</c:v>
                      </c:pt>
                      <c:pt idx="490">
                        <c:v>2.4129015000000003</c:v>
                      </c:pt>
                      <c:pt idx="491">
                        <c:v>2.421501525</c:v>
                      </c:pt>
                      <c:pt idx="492">
                        <c:v>2.4359015000000004</c:v>
                      </c:pt>
                      <c:pt idx="493">
                        <c:v>2.4359015000000004</c:v>
                      </c:pt>
                      <c:pt idx="494">
                        <c:v>2.4388015000000003</c:v>
                      </c:pt>
                      <c:pt idx="495">
                        <c:v>2.4445015250000002</c:v>
                      </c:pt>
                      <c:pt idx="496">
                        <c:v>2.4445015250000002</c:v>
                      </c:pt>
                      <c:pt idx="497">
                        <c:v>2.450301525</c:v>
                      </c:pt>
                      <c:pt idx="498">
                        <c:v>2.4589015999999999</c:v>
                      </c:pt>
                      <c:pt idx="499">
                        <c:v>2.4589015999999999</c:v>
                      </c:pt>
                      <c:pt idx="500">
                        <c:v>2.4733015000000003</c:v>
                      </c:pt>
                      <c:pt idx="501">
                        <c:v>2.4733015000000003</c:v>
                      </c:pt>
                      <c:pt idx="502">
                        <c:v>2.47330155</c:v>
                      </c:pt>
                      <c:pt idx="503">
                        <c:v>2.4906015250000002</c:v>
                      </c:pt>
                      <c:pt idx="504">
                        <c:v>2.4906015250000002</c:v>
                      </c:pt>
                      <c:pt idx="505">
                        <c:v>2.5050015000000001</c:v>
                      </c:pt>
                      <c:pt idx="506">
                        <c:v>2.5194014500000002</c:v>
                      </c:pt>
                      <c:pt idx="507">
                        <c:v>2.5194014500000002</c:v>
                      </c:pt>
                      <c:pt idx="508">
                        <c:v>2.5367015250000002</c:v>
                      </c:pt>
                      <c:pt idx="509">
                        <c:v>2.5309015499999998</c:v>
                      </c:pt>
                      <c:pt idx="510">
                        <c:v>2.5309015499999998</c:v>
                      </c:pt>
                      <c:pt idx="511">
                        <c:v>2.5424016000000003</c:v>
                      </c:pt>
                      <c:pt idx="512">
                        <c:v>2.5540015499999997</c:v>
                      </c:pt>
                      <c:pt idx="513">
                        <c:v>2.5540015499999997</c:v>
                      </c:pt>
                      <c:pt idx="514">
                        <c:v>2.577001525</c:v>
                      </c:pt>
                      <c:pt idx="515">
                        <c:v>2.5799015249999999</c:v>
                      </c:pt>
                      <c:pt idx="516">
                        <c:v>2.5799015249999999</c:v>
                      </c:pt>
                      <c:pt idx="517">
                        <c:v>2.5741016500000002</c:v>
                      </c:pt>
                      <c:pt idx="518">
                        <c:v>2.5741016500000002</c:v>
                      </c:pt>
                      <c:pt idx="519">
                        <c:v>2.5914016000000002</c:v>
                      </c:pt>
                      <c:pt idx="520">
                        <c:v>2.6115016</c:v>
                      </c:pt>
                      <c:pt idx="521">
                        <c:v>2.6115016</c:v>
                      </c:pt>
                      <c:pt idx="522">
                        <c:v>2.6144015999999999</c:v>
                      </c:pt>
                      <c:pt idx="523">
                        <c:v>2.61440165</c:v>
                      </c:pt>
                      <c:pt idx="524">
                        <c:v>2.61440165</c:v>
                      </c:pt>
                      <c:pt idx="525">
                        <c:v>2.6231015750000002</c:v>
                      </c:pt>
                      <c:pt idx="526">
                        <c:v>2.6346015499999997</c:v>
                      </c:pt>
                      <c:pt idx="527">
                        <c:v>2.6346015499999997</c:v>
                      </c:pt>
                      <c:pt idx="528">
                        <c:v>2.6346015499999997</c:v>
                      </c:pt>
                      <c:pt idx="529">
                        <c:v>2.6375017000000001</c:v>
                      </c:pt>
                      <c:pt idx="530">
                        <c:v>2.6375017000000001</c:v>
                      </c:pt>
                      <c:pt idx="531">
                        <c:v>2.6375017000000001</c:v>
                      </c:pt>
                      <c:pt idx="532">
                        <c:v>2.6288016249999999</c:v>
                      </c:pt>
                      <c:pt idx="533">
                        <c:v>2.6288016249999999</c:v>
                      </c:pt>
                      <c:pt idx="534">
                        <c:v>2.6259016500000003</c:v>
                      </c:pt>
                      <c:pt idx="535">
                        <c:v>2.6259016500000003</c:v>
                      </c:pt>
                      <c:pt idx="536">
                        <c:v>2.60870165</c:v>
                      </c:pt>
                      <c:pt idx="537">
                        <c:v>2.5799016249999998</c:v>
                      </c:pt>
                      <c:pt idx="538">
                        <c:v>2.5799016249999998</c:v>
                      </c:pt>
                      <c:pt idx="539">
                        <c:v>2.5799016249999998</c:v>
                      </c:pt>
                      <c:pt idx="540">
                        <c:v>2.5626016250000001</c:v>
                      </c:pt>
                      <c:pt idx="541">
                        <c:v>2.5367016250000001</c:v>
                      </c:pt>
                      <c:pt idx="542">
                        <c:v>2.5367016250000001</c:v>
                      </c:pt>
                      <c:pt idx="543">
                        <c:v>2.5194015750000003</c:v>
                      </c:pt>
                      <c:pt idx="544">
                        <c:v>2.484901625</c:v>
                      </c:pt>
                      <c:pt idx="545">
                        <c:v>2.484901625</c:v>
                      </c:pt>
                      <c:pt idx="546">
                        <c:v>2.4676016249999999</c:v>
                      </c:pt>
                      <c:pt idx="547">
                        <c:v>2.438801625</c:v>
                      </c:pt>
                      <c:pt idx="548">
                        <c:v>2.438801625</c:v>
                      </c:pt>
                      <c:pt idx="549">
                        <c:v>2.363901625</c:v>
                      </c:pt>
                      <c:pt idx="550">
                        <c:v>2.363901625</c:v>
                      </c:pt>
                      <c:pt idx="551">
                        <c:v>2.363901625</c:v>
                      </c:pt>
                      <c:pt idx="552">
                        <c:v>2.3236016249999998</c:v>
                      </c:pt>
                      <c:pt idx="553">
                        <c:v>2.3236016249999998</c:v>
                      </c:pt>
                      <c:pt idx="554">
                        <c:v>2.2833016500000003</c:v>
                      </c:pt>
                      <c:pt idx="555">
                        <c:v>2.24590165</c:v>
                      </c:pt>
                      <c:pt idx="556">
                        <c:v>2.24590165</c:v>
                      </c:pt>
                      <c:pt idx="557">
                        <c:v>2.1883016500000001</c:v>
                      </c:pt>
                      <c:pt idx="558">
                        <c:v>2.133601675</c:v>
                      </c:pt>
                      <c:pt idx="559">
                        <c:v>2.133601675</c:v>
                      </c:pt>
                      <c:pt idx="560">
                        <c:v>2.0731017500000002</c:v>
                      </c:pt>
                      <c:pt idx="561">
                        <c:v>2.03280175</c:v>
                      </c:pt>
                      <c:pt idx="562">
                        <c:v>2.03280175</c:v>
                      </c:pt>
                      <c:pt idx="563">
                        <c:v>1.983901675</c:v>
                      </c:pt>
                      <c:pt idx="564">
                        <c:v>1.9205016750000001</c:v>
                      </c:pt>
                      <c:pt idx="565">
                        <c:v>1.9205016750000001</c:v>
                      </c:pt>
                      <c:pt idx="566">
                        <c:v>1.8802016500000001</c:v>
                      </c:pt>
                      <c:pt idx="567">
                        <c:v>1.8197017000000002</c:v>
                      </c:pt>
                      <c:pt idx="568">
                        <c:v>1.8197017000000002</c:v>
                      </c:pt>
                      <c:pt idx="569">
                        <c:v>1.7737017000000002</c:v>
                      </c:pt>
                      <c:pt idx="570">
                        <c:v>1.70740165</c:v>
                      </c:pt>
                      <c:pt idx="571">
                        <c:v>1.6527017500000001</c:v>
                      </c:pt>
                      <c:pt idx="572">
                        <c:v>1.6527017500000001</c:v>
                      </c:pt>
                      <c:pt idx="573">
                        <c:v>1.5951017750000001</c:v>
                      </c:pt>
                      <c:pt idx="574">
                        <c:v>1.5951017750000001</c:v>
                      </c:pt>
                      <c:pt idx="575">
                        <c:v>1.55480175</c:v>
                      </c:pt>
                      <c:pt idx="576">
                        <c:v>1.46560175</c:v>
                      </c:pt>
                      <c:pt idx="577">
                        <c:v>1.46560175</c:v>
                      </c:pt>
                      <c:pt idx="578">
                        <c:v>1.46560175</c:v>
                      </c:pt>
                      <c:pt idx="579">
                        <c:v>1.43390175</c:v>
                      </c:pt>
                      <c:pt idx="580">
                        <c:v>1.43390175</c:v>
                      </c:pt>
                      <c:pt idx="581">
                        <c:v>1.3850017750000001</c:v>
                      </c:pt>
                      <c:pt idx="582">
                        <c:v>1.3475017499999999</c:v>
                      </c:pt>
                      <c:pt idx="583">
                        <c:v>1.3475017499999999</c:v>
                      </c:pt>
                      <c:pt idx="584">
                        <c:v>1.3101017750000001</c:v>
                      </c:pt>
                      <c:pt idx="585">
                        <c:v>1.2871017999999999</c:v>
                      </c:pt>
                      <c:pt idx="586">
                        <c:v>1.2871017999999999</c:v>
                      </c:pt>
                      <c:pt idx="587">
                        <c:v>1.252501775</c:v>
                      </c:pt>
                      <c:pt idx="588">
                        <c:v>1.2352018250000001</c:v>
                      </c:pt>
                      <c:pt idx="589">
                        <c:v>1.2352018250000001</c:v>
                      </c:pt>
                      <c:pt idx="590">
                        <c:v>1.2064018999999999</c:v>
                      </c:pt>
                      <c:pt idx="591">
                        <c:v>1.1920018999999999</c:v>
                      </c:pt>
                      <c:pt idx="592">
                        <c:v>1.1920018999999999</c:v>
                      </c:pt>
                      <c:pt idx="593">
                        <c:v>1.174801875</c:v>
                      </c:pt>
                      <c:pt idx="594">
                        <c:v>1.171901925</c:v>
                      </c:pt>
                      <c:pt idx="595">
                        <c:v>1.171901925</c:v>
                      </c:pt>
                      <c:pt idx="596">
                        <c:v>1.1632019250000001</c:v>
                      </c:pt>
                      <c:pt idx="597">
                        <c:v>1.1431019250000001</c:v>
                      </c:pt>
                      <c:pt idx="598">
                        <c:v>1.1431019250000001</c:v>
                      </c:pt>
                      <c:pt idx="599">
                        <c:v>1.1057019749999999</c:v>
                      </c:pt>
                      <c:pt idx="600">
                        <c:v>1.1057019749999999</c:v>
                      </c:pt>
                      <c:pt idx="601">
                        <c:v>1.076902</c:v>
                      </c:pt>
                      <c:pt idx="602">
                        <c:v>1.076902</c:v>
                      </c:pt>
                      <c:pt idx="603">
                        <c:v>1.065302</c:v>
                      </c:pt>
                      <c:pt idx="604">
                        <c:v>1.065302</c:v>
                      </c:pt>
                      <c:pt idx="605">
                        <c:v>1.0423020999999999</c:v>
                      </c:pt>
                      <c:pt idx="606">
                        <c:v>0.99340214999999998</c:v>
                      </c:pt>
                      <c:pt idx="607">
                        <c:v>0.99340214999999998</c:v>
                      </c:pt>
                      <c:pt idx="608">
                        <c:v>0.99340214999999998</c:v>
                      </c:pt>
                      <c:pt idx="609">
                        <c:v>0.91560235000000001</c:v>
                      </c:pt>
                      <c:pt idx="610">
                        <c:v>0.91560235000000001</c:v>
                      </c:pt>
                      <c:pt idx="611">
                        <c:v>0.85800244999999997</c:v>
                      </c:pt>
                      <c:pt idx="612">
                        <c:v>0.85800244999999997</c:v>
                      </c:pt>
                      <c:pt idx="613">
                        <c:v>0.85800244999999997</c:v>
                      </c:pt>
                      <c:pt idx="614">
                        <c:v>0.81770244999999997</c:v>
                      </c:pt>
                      <c:pt idx="615">
                        <c:v>0.76010272499999998</c:v>
                      </c:pt>
                      <c:pt idx="616">
                        <c:v>0.76010272499999998</c:v>
                      </c:pt>
                      <c:pt idx="617">
                        <c:v>0.76010272499999998</c:v>
                      </c:pt>
                      <c:pt idx="618">
                        <c:v>0.74000284999999999</c:v>
                      </c:pt>
                      <c:pt idx="619">
                        <c:v>0.74000284999999999</c:v>
                      </c:pt>
                      <c:pt idx="620">
                        <c:v>0.714103025</c:v>
                      </c:pt>
                      <c:pt idx="621">
                        <c:v>0.66220334999999997</c:v>
                      </c:pt>
                      <c:pt idx="622">
                        <c:v>0.66220334999999997</c:v>
                      </c:pt>
                      <c:pt idx="623">
                        <c:v>0.60750377500000008</c:v>
                      </c:pt>
                      <c:pt idx="624">
                        <c:v>0.60750377500000008</c:v>
                      </c:pt>
                      <c:pt idx="625">
                        <c:v>0.59310462499999994</c:v>
                      </c:pt>
                      <c:pt idx="626">
                        <c:v>0.59310462499999994</c:v>
                      </c:pt>
                      <c:pt idx="627">
                        <c:v>0.59310462499999994</c:v>
                      </c:pt>
                      <c:pt idx="628">
                        <c:v>0.65650524999999993</c:v>
                      </c:pt>
                      <c:pt idx="629">
                        <c:v>0.71980579999999994</c:v>
                      </c:pt>
                      <c:pt idx="630">
                        <c:v>0.71980579999999994</c:v>
                      </c:pt>
                      <c:pt idx="631">
                        <c:v>0.78320630000000002</c:v>
                      </c:pt>
                      <c:pt idx="632">
                        <c:v>0.83790687499999994</c:v>
                      </c:pt>
                      <c:pt idx="633">
                        <c:v>0.83790687499999994</c:v>
                      </c:pt>
                      <c:pt idx="634">
                        <c:v>0.88680765000000006</c:v>
                      </c:pt>
                      <c:pt idx="635">
                        <c:v>0.97030877500000001</c:v>
                      </c:pt>
                      <c:pt idx="636">
                        <c:v>0.97030877500000001</c:v>
                      </c:pt>
                      <c:pt idx="637">
                        <c:v>1.0567098500000001</c:v>
                      </c:pt>
                      <c:pt idx="638">
                        <c:v>1.1517105999999999</c:v>
                      </c:pt>
                      <c:pt idx="639">
                        <c:v>1.1517105999999999</c:v>
                      </c:pt>
                      <c:pt idx="640">
                        <c:v>1.2439112000000001</c:v>
                      </c:pt>
                      <c:pt idx="641">
                        <c:v>1.336012175</c:v>
                      </c:pt>
                      <c:pt idx="642">
                        <c:v>1.336012175</c:v>
                      </c:pt>
                      <c:pt idx="643">
                        <c:v>1.4339130499999999</c:v>
                      </c:pt>
                      <c:pt idx="644">
                        <c:v>1.5433139499999999</c:v>
                      </c:pt>
                      <c:pt idx="645">
                        <c:v>1.5433139499999999</c:v>
                      </c:pt>
                      <c:pt idx="646">
                        <c:v>1.6326146000000001</c:v>
                      </c:pt>
                      <c:pt idx="647">
                        <c:v>1.721814975</c:v>
                      </c:pt>
                      <c:pt idx="648">
                        <c:v>1.721814975</c:v>
                      </c:pt>
                      <c:pt idx="649">
                        <c:v>1.8197155</c:v>
                      </c:pt>
                      <c:pt idx="650">
                        <c:v>1.911915625</c:v>
                      </c:pt>
                      <c:pt idx="651">
                        <c:v>1.911915625</c:v>
                      </c:pt>
                      <c:pt idx="652">
                        <c:v>1.9982148499999999</c:v>
                      </c:pt>
                      <c:pt idx="653">
                        <c:v>2.0789135499999998</c:v>
                      </c:pt>
                      <c:pt idx="654">
                        <c:v>2.0789135499999998</c:v>
                      </c:pt>
                      <c:pt idx="655">
                        <c:v>2.1710059749999999</c:v>
                      </c:pt>
                      <c:pt idx="656">
                        <c:v>2.1710059749999999</c:v>
                      </c:pt>
                      <c:pt idx="657">
                        <c:v>2.1710059749999999</c:v>
                      </c:pt>
                      <c:pt idx="658">
                        <c:v>2.2142057999999998</c:v>
                      </c:pt>
                      <c:pt idx="659">
                        <c:v>2.2516030249999996</c:v>
                      </c:pt>
                      <c:pt idx="660">
                        <c:v>2.2516030249999996</c:v>
                      </c:pt>
                      <c:pt idx="661">
                        <c:v>2.2891026000000001</c:v>
                      </c:pt>
                      <c:pt idx="662">
                        <c:v>2.309201775</c:v>
                      </c:pt>
                      <c:pt idx="663">
                        <c:v>2.309201775</c:v>
                      </c:pt>
                      <c:pt idx="664">
                        <c:v>2.329401125</c:v>
                      </c:pt>
                      <c:pt idx="665">
                        <c:v>2.3466016750000001</c:v>
                      </c:pt>
                      <c:pt idx="666">
                        <c:v>2.3466016750000001</c:v>
                      </c:pt>
                      <c:pt idx="667">
                        <c:v>2.3438016500000001</c:v>
                      </c:pt>
                      <c:pt idx="668">
                        <c:v>2.3438016500000001</c:v>
                      </c:pt>
                      <c:pt idx="669">
                        <c:v>2.3582020250000002</c:v>
                      </c:pt>
                      <c:pt idx="670">
                        <c:v>2.3668019</c:v>
                      </c:pt>
                      <c:pt idx="671">
                        <c:v>2.3668019</c:v>
                      </c:pt>
                      <c:pt idx="672">
                        <c:v>2.3697020499999999</c:v>
                      </c:pt>
                      <c:pt idx="673">
                        <c:v>2.3697020499999999</c:v>
                      </c:pt>
                      <c:pt idx="674">
                        <c:v>2.366801975</c:v>
                      </c:pt>
                      <c:pt idx="675">
                        <c:v>2.3697021</c:v>
                      </c:pt>
                      <c:pt idx="676">
                        <c:v>2.3697021</c:v>
                      </c:pt>
                      <c:pt idx="677">
                        <c:v>2.3668020250000001</c:v>
                      </c:pt>
                      <c:pt idx="678">
                        <c:v>2.3668020250000001</c:v>
                      </c:pt>
                      <c:pt idx="679">
                        <c:v>2.3668020250000001</c:v>
                      </c:pt>
                      <c:pt idx="680">
                        <c:v>2.369702025</c:v>
                      </c:pt>
                      <c:pt idx="681">
                        <c:v>2.3754019749999999</c:v>
                      </c:pt>
                      <c:pt idx="682">
                        <c:v>2.3754019749999999</c:v>
                      </c:pt>
                      <c:pt idx="683">
                        <c:v>2.3697021249999999</c:v>
                      </c:pt>
                      <c:pt idx="684">
                        <c:v>2.3697019999999998</c:v>
                      </c:pt>
                      <c:pt idx="685">
                        <c:v>2.3697019999999998</c:v>
                      </c:pt>
                      <c:pt idx="686">
                        <c:v>2.3697019999999998</c:v>
                      </c:pt>
                      <c:pt idx="687">
                        <c:v>2.3726019749999998</c:v>
                      </c:pt>
                      <c:pt idx="688">
                        <c:v>2.3726019749999998</c:v>
                      </c:pt>
                      <c:pt idx="689">
                        <c:v>2.3841019750000001</c:v>
                      </c:pt>
                      <c:pt idx="690">
                        <c:v>2.3783019999999997</c:v>
                      </c:pt>
                      <c:pt idx="691">
                        <c:v>2.3783019999999997</c:v>
                      </c:pt>
                      <c:pt idx="692">
                        <c:v>2.3754020250000001</c:v>
                      </c:pt>
                      <c:pt idx="693">
                        <c:v>2.3754019500000001</c:v>
                      </c:pt>
                      <c:pt idx="694">
                        <c:v>2.3754019500000001</c:v>
                      </c:pt>
                      <c:pt idx="695">
                        <c:v>2.3841019999999999</c:v>
                      </c:pt>
                      <c:pt idx="696">
                        <c:v>2.3841019750000001</c:v>
                      </c:pt>
                      <c:pt idx="697">
                        <c:v>2.3754019749999999</c:v>
                      </c:pt>
                      <c:pt idx="698">
                        <c:v>2.3754019749999999</c:v>
                      </c:pt>
                      <c:pt idx="699">
                        <c:v>2.3754019749999999</c:v>
                      </c:pt>
                      <c:pt idx="700">
                        <c:v>2.3754019749999999</c:v>
                      </c:pt>
                      <c:pt idx="701">
                        <c:v>2.3783019249999997</c:v>
                      </c:pt>
                      <c:pt idx="702">
                        <c:v>2.3783019999999997</c:v>
                      </c:pt>
                      <c:pt idx="703">
                        <c:v>2.3783019999999997</c:v>
                      </c:pt>
                      <c:pt idx="704">
                        <c:v>2.3841020250000002</c:v>
                      </c:pt>
                      <c:pt idx="705">
                        <c:v>2.387001975</c:v>
                      </c:pt>
                      <c:pt idx="706">
                        <c:v>2.387001975</c:v>
                      </c:pt>
                      <c:pt idx="707">
                        <c:v>2.387001975</c:v>
                      </c:pt>
                      <c:pt idx="708">
                        <c:v>2.389801925</c:v>
                      </c:pt>
                      <c:pt idx="709">
                        <c:v>2.389801925</c:v>
                      </c:pt>
                      <c:pt idx="710">
                        <c:v>2.3956019999999998</c:v>
                      </c:pt>
                      <c:pt idx="711">
                        <c:v>2.4014019750000002</c:v>
                      </c:pt>
                      <c:pt idx="712">
                        <c:v>2.4014019750000002</c:v>
                      </c:pt>
                      <c:pt idx="713">
                        <c:v>2.4014019750000002</c:v>
                      </c:pt>
                      <c:pt idx="714">
                        <c:v>2.4014019750000002</c:v>
                      </c:pt>
                      <c:pt idx="715">
                        <c:v>2.410002</c:v>
                      </c:pt>
                      <c:pt idx="716">
                        <c:v>2.3956019999999998</c:v>
                      </c:pt>
                      <c:pt idx="717">
                        <c:v>2.3956019999999998</c:v>
                      </c:pt>
                      <c:pt idx="718">
                        <c:v>2.3956019999999998</c:v>
                      </c:pt>
                      <c:pt idx="719">
                        <c:v>2.3783019999999997</c:v>
                      </c:pt>
                      <c:pt idx="720">
                        <c:v>2.3553019500000003</c:v>
                      </c:pt>
                      <c:pt idx="721">
                        <c:v>2.3553019500000003</c:v>
                      </c:pt>
                      <c:pt idx="722">
                        <c:v>2.3294019500000003</c:v>
                      </c:pt>
                      <c:pt idx="723">
                        <c:v>2.3294019500000003</c:v>
                      </c:pt>
                      <c:pt idx="724">
                        <c:v>2.3035019750000001</c:v>
                      </c:pt>
                      <c:pt idx="725">
                        <c:v>2.2718019749999998</c:v>
                      </c:pt>
                      <c:pt idx="726">
                        <c:v>2.2718019749999998</c:v>
                      </c:pt>
                      <c:pt idx="727">
                        <c:v>2.2372020749999999</c:v>
                      </c:pt>
                      <c:pt idx="728">
                        <c:v>2.2056020250000001</c:v>
                      </c:pt>
                      <c:pt idx="729">
                        <c:v>2.2056020250000001</c:v>
                      </c:pt>
                      <c:pt idx="730">
                        <c:v>2.1768020250000002</c:v>
                      </c:pt>
                      <c:pt idx="731">
                        <c:v>2.1768020250000002</c:v>
                      </c:pt>
                      <c:pt idx="732">
                        <c:v>2.1480020500000001</c:v>
                      </c:pt>
                      <c:pt idx="733">
                        <c:v>2.1192020500000002</c:v>
                      </c:pt>
                      <c:pt idx="734">
                        <c:v>2.0875020749999997</c:v>
                      </c:pt>
                      <c:pt idx="735">
                        <c:v>2.0875020749999997</c:v>
                      </c:pt>
                      <c:pt idx="736">
                        <c:v>2.0731021000000003</c:v>
                      </c:pt>
                      <c:pt idx="737">
                        <c:v>2.047202075</c:v>
                      </c:pt>
                      <c:pt idx="738">
                        <c:v>2.047202075</c:v>
                      </c:pt>
                      <c:pt idx="739">
                        <c:v>2.012602175</c:v>
                      </c:pt>
                      <c:pt idx="740">
                        <c:v>1.9867021249999999</c:v>
                      </c:pt>
                      <c:pt idx="741">
                        <c:v>1.9867021249999999</c:v>
                      </c:pt>
                      <c:pt idx="742">
                        <c:v>1.9608021250000001</c:v>
                      </c:pt>
                      <c:pt idx="743">
                        <c:v>1.949302125</c:v>
                      </c:pt>
                      <c:pt idx="744">
                        <c:v>1.949302125</c:v>
                      </c:pt>
                      <c:pt idx="745">
                        <c:v>1.9090021750000001</c:v>
                      </c:pt>
                      <c:pt idx="746">
                        <c:v>1.9090021750000001</c:v>
                      </c:pt>
                      <c:pt idx="747">
                        <c:v>1.9090021750000001</c:v>
                      </c:pt>
                      <c:pt idx="748">
                        <c:v>1.8888021750000001</c:v>
                      </c:pt>
                      <c:pt idx="749">
                        <c:v>1.8744021750000002</c:v>
                      </c:pt>
                      <c:pt idx="750">
                        <c:v>1.8744021750000002</c:v>
                      </c:pt>
                      <c:pt idx="751">
                        <c:v>1.8600021500000001</c:v>
                      </c:pt>
                      <c:pt idx="752">
                        <c:v>1.8428021999999999</c:v>
                      </c:pt>
                      <c:pt idx="753">
                        <c:v>1.8428021999999999</c:v>
                      </c:pt>
                      <c:pt idx="754">
                        <c:v>1.8226021750000001</c:v>
                      </c:pt>
                      <c:pt idx="755">
                        <c:v>1.8226021750000001</c:v>
                      </c:pt>
                      <c:pt idx="756">
                        <c:v>1.802502225</c:v>
                      </c:pt>
                      <c:pt idx="757">
                        <c:v>1.790902175</c:v>
                      </c:pt>
                      <c:pt idx="758">
                        <c:v>1.790902175</c:v>
                      </c:pt>
                      <c:pt idx="759">
                        <c:v>1.7737021750000002</c:v>
                      </c:pt>
                      <c:pt idx="760">
                        <c:v>1.7535022</c:v>
                      </c:pt>
                      <c:pt idx="761">
                        <c:v>1.7535022</c:v>
                      </c:pt>
                      <c:pt idx="762">
                        <c:v>1.7391022250000001</c:v>
                      </c:pt>
                      <c:pt idx="763">
                        <c:v>1.7391022250000001</c:v>
                      </c:pt>
                      <c:pt idx="764">
                        <c:v>1.719002275</c:v>
                      </c:pt>
                      <c:pt idx="765">
                        <c:v>1.719002275</c:v>
                      </c:pt>
                      <c:pt idx="766">
                        <c:v>1.70460225</c:v>
                      </c:pt>
                      <c:pt idx="767">
                        <c:v>1.70460225</c:v>
                      </c:pt>
                      <c:pt idx="768">
                        <c:v>1.6988022500000002</c:v>
                      </c:pt>
                      <c:pt idx="769">
                        <c:v>1.6786023250000002</c:v>
                      </c:pt>
                      <c:pt idx="770">
                        <c:v>1.6786023250000002</c:v>
                      </c:pt>
                      <c:pt idx="771">
                        <c:v>1.67000225</c:v>
                      </c:pt>
                      <c:pt idx="772">
                        <c:v>1.658502275</c:v>
                      </c:pt>
                      <c:pt idx="773">
                        <c:v>1.658502275</c:v>
                      </c:pt>
                      <c:pt idx="774">
                        <c:v>1.6470023250000001</c:v>
                      </c:pt>
                      <c:pt idx="775">
                        <c:v>1.6412022500000001</c:v>
                      </c:pt>
                      <c:pt idx="776">
                        <c:v>1.6412022500000001</c:v>
                      </c:pt>
                      <c:pt idx="777">
                        <c:v>1.6297022999999999</c:v>
                      </c:pt>
                      <c:pt idx="778">
                        <c:v>1.6297022999999999</c:v>
                      </c:pt>
                      <c:pt idx="779">
                        <c:v>1.6153022749999999</c:v>
                      </c:pt>
                      <c:pt idx="780">
                        <c:v>1.615302225</c:v>
                      </c:pt>
                      <c:pt idx="781">
                        <c:v>1.615302225</c:v>
                      </c:pt>
                      <c:pt idx="782">
                        <c:v>1.6009023</c:v>
                      </c:pt>
                      <c:pt idx="783">
                        <c:v>1.598002275</c:v>
                      </c:pt>
                      <c:pt idx="784">
                        <c:v>1.598002275</c:v>
                      </c:pt>
                      <c:pt idx="785">
                        <c:v>1.5951022500000001</c:v>
                      </c:pt>
                      <c:pt idx="786">
                        <c:v>1.5894022249999999</c:v>
                      </c:pt>
                      <c:pt idx="787">
                        <c:v>1.5894022249999999</c:v>
                      </c:pt>
                      <c:pt idx="788">
                        <c:v>1.577902275</c:v>
                      </c:pt>
                      <c:pt idx="789">
                        <c:v>1.569202225</c:v>
                      </c:pt>
                      <c:pt idx="790">
                        <c:v>1.569202225</c:v>
                      </c:pt>
                      <c:pt idx="791">
                        <c:v>1.57500225</c:v>
                      </c:pt>
                      <c:pt idx="792">
                        <c:v>1.566302225</c:v>
                      </c:pt>
                      <c:pt idx="793">
                        <c:v>1.566302225</c:v>
                      </c:pt>
                      <c:pt idx="794">
                        <c:v>1.5606022500000001</c:v>
                      </c:pt>
                      <c:pt idx="795">
                        <c:v>1.5433022749999998</c:v>
                      </c:pt>
                      <c:pt idx="796">
                        <c:v>1.5433022749999998</c:v>
                      </c:pt>
                      <c:pt idx="797">
                        <c:v>1.5433022749999998</c:v>
                      </c:pt>
                      <c:pt idx="798">
                        <c:v>1.5404022500000001</c:v>
                      </c:pt>
                      <c:pt idx="799">
                        <c:v>1.5404022500000001</c:v>
                      </c:pt>
                      <c:pt idx="800">
                        <c:v>1.53470225</c:v>
                      </c:pt>
                      <c:pt idx="801">
                        <c:v>1.531802275</c:v>
                      </c:pt>
                      <c:pt idx="802">
                        <c:v>1.531802275</c:v>
                      </c:pt>
                      <c:pt idx="803">
                        <c:v>1.526002275</c:v>
                      </c:pt>
                      <c:pt idx="804">
                        <c:v>1.5232022500000002</c:v>
                      </c:pt>
                      <c:pt idx="805">
                        <c:v>1.5232022500000002</c:v>
                      </c:pt>
                      <c:pt idx="806">
                        <c:v>1.5145022749999999</c:v>
                      </c:pt>
                      <c:pt idx="807">
                        <c:v>1.5145022749999999</c:v>
                      </c:pt>
                      <c:pt idx="808">
                        <c:v>1.5145022749999999</c:v>
                      </c:pt>
                      <c:pt idx="809">
                        <c:v>1.5174023000000001</c:v>
                      </c:pt>
                      <c:pt idx="810">
                        <c:v>1.5116023000000001</c:v>
                      </c:pt>
                      <c:pt idx="811">
                        <c:v>1.5116023000000001</c:v>
                      </c:pt>
                      <c:pt idx="812">
                        <c:v>1.505902275</c:v>
                      </c:pt>
                      <c:pt idx="813">
                        <c:v>1.505902275</c:v>
                      </c:pt>
                      <c:pt idx="814">
                        <c:v>1.505902275</c:v>
                      </c:pt>
                      <c:pt idx="815">
                        <c:v>1.5001023</c:v>
                      </c:pt>
                      <c:pt idx="816">
                        <c:v>1.5001023</c:v>
                      </c:pt>
                      <c:pt idx="817">
                        <c:v>1.491502275</c:v>
                      </c:pt>
                      <c:pt idx="818">
                        <c:v>1.4944023499999999</c:v>
                      </c:pt>
                      <c:pt idx="819">
                        <c:v>1.4944023499999999</c:v>
                      </c:pt>
                      <c:pt idx="820">
                        <c:v>1.4915023250000001</c:v>
                      </c:pt>
                      <c:pt idx="821">
                        <c:v>1.4915023250000001</c:v>
                      </c:pt>
                      <c:pt idx="822">
                        <c:v>1.4915023250000001</c:v>
                      </c:pt>
                      <c:pt idx="823">
                        <c:v>1.4857023250000001</c:v>
                      </c:pt>
                      <c:pt idx="824">
                        <c:v>1.4857023250000001</c:v>
                      </c:pt>
                      <c:pt idx="825">
                        <c:v>1.4857023499999999</c:v>
                      </c:pt>
                      <c:pt idx="826">
                        <c:v>1.4828023499999998</c:v>
                      </c:pt>
                      <c:pt idx="827">
                        <c:v>1.482802325</c:v>
                      </c:pt>
                      <c:pt idx="828">
                        <c:v>1.482802325</c:v>
                      </c:pt>
                      <c:pt idx="829">
                        <c:v>1.4771023750000001</c:v>
                      </c:pt>
                      <c:pt idx="830">
                        <c:v>1.4771023750000001</c:v>
                      </c:pt>
                      <c:pt idx="831">
                        <c:v>1.4771023750000001</c:v>
                      </c:pt>
                      <c:pt idx="832">
                        <c:v>1.4800023499999999</c:v>
                      </c:pt>
                      <c:pt idx="833">
                        <c:v>1.4800023499999999</c:v>
                      </c:pt>
                      <c:pt idx="834">
                        <c:v>1.47130235</c:v>
                      </c:pt>
                      <c:pt idx="835">
                        <c:v>1.4800023499999999</c:v>
                      </c:pt>
                      <c:pt idx="836">
                        <c:v>1.4800023499999999</c:v>
                      </c:pt>
                      <c:pt idx="837">
                        <c:v>1.47130235</c:v>
                      </c:pt>
                      <c:pt idx="838">
                        <c:v>1.47130235</c:v>
                      </c:pt>
                      <c:pt idx="839">
                        <c:v>1.47130235</c:v>
                      </c:pt>
                      <c:pt idx="840">
                        <c:v>1.4771023250000002</c:v>
                      </c:pt>
                      <c:pt idx="841">
                        <c:v>1.47710235</c:v>
                      </c:pt>
                      <c:pt idx="842">
                        <c:v>1.47710235</c:v>
                      </c:pt>
                      <c:pt idx="843">
                        <c:v>1.4742023499999999</c:v>
                      </c:pt>
                      <c:pt idx="844">
                        <c:v>1.4742024</c:v>
                      </c:pt>
                      <c:pt idx="845">
                        <c:v>1.4742024</c:v>
                      </c:pt>
                      <c:pt idx="846">
                        <c:v>1.4828023749999999</c:v>
                      </c:pt>
                      <c:pt idx="847">
                        <c:v>1.4828023749999999</c:v>
                      </c:pt>
                      <c:pt idx="848">
                        <c:v>1.4828023749999999</c:v>
                      </c:pt>
                      <c:pt idx="849">
                        <c:v>1.4771023750000001</c:v>
                      </c:pt>
                      <c:pt idx="850">
                        <c:v>1.4771023750000001</c:v>
                      </c:pt>
                      <c:pt idx="851">
                        <c:v>1.47130245</c:v>
                      </c:pt>
                      <c:pt idx="852">
                        <c:v>1.4742024249999999</c:v>
                      </c:pt>
                      <c:pt idx="853">
                        <c:v>1.4742024249999999</c:v>
                      </c:pt>
                      <c:pt idx="854">
                        <c:v>1.4742024249999999</c:v>
                      </c:pt>
                      <c:pt idx="855">
                        <c:v>1.47130245</c:v>
                      </c:pt>
                      <c:pt idx="856">
                        <c:v>1.468502475</c:v>
                      </c:pt>
                      <c:pt idx="857">
                        <c:v>1.468502475</c:v>
                      </c:pt>
                      <c:pt idx="858">
                        <c:v>1.4627024499999999</c:v>
                      </c:pt>
                      <c:pt idx="859">
                        <c:v>1.4627024499999999</c:v>
                      </c:pt>
                      <c:pt idx="860">
                        <c:v>1.4569024750000001</c:v>
                      </c:pt>
                      <c:pt idx="861">
                        <c:v>1.4454024750000001</c:v>
                      </c:pt>
                      <c:pt idx="862">
                        <c:v>1.4454024750000001</c:v>
                      </c:pt>
                      <c:pt idx="863">
                        <c:v>1.4281024499999999</c:v>
                      </c:pt>
                      <c:pt idx="864">
                        <c:v>1.4281024499999999</c:v>
                      </c:pt>
                      <c:pt idx="865">
                        <c:v>1.41090245</c:v>
                      </c:pt>
                      <c:pt idx="866">
                        <c:v>1.399302525</c:v>
                      </c:pt>
                      <c:pt idx="867">
                        <c:v>1.399302525</c:v>
                      </c:pt>
                      <c:pt idx="868">
                        <c:v>1.3878025249999999</c:v>
                      </c:pt>
                      <c:pt idx="869">
                        <c:v>1.3677024999999998</c:v>
                      </c:pt>
                      <c:pt idx="870">
                        <c:v>1.3475024999999998</c:v>
                      </c:pt>
                      <c:pt idx="871">
                        <c:v>1.3475024999999998</c:v>
                      </c:pt>
                      <c:pt idx="872">
                        <c:v>1.324502525</c:v>
                      </c:pt>
                      <c:pt idx="873">
                        <c:v>1.298602475</c:v>
                      </c:pt>
                      <c:pt idx="874">
                        <c:v>1.298602475</c:v>
                      </c:pt>
                      <c:pt idx="875">
                        <c:v>1.2727025249999999</c:v>
                      </c:pt>
                      <c:pt idx="876">
                        <c:v>1.2352025250000001</c:v>
                      </c:pt>
                      <c:pt idx="877">
                        <c:v>1.2352025250000001</c:v>
                      </c:pt>
                      <c:pt idx="878">
                        <c:v>1.1949025500000001</c:v>
                      </c:pt>
                      <c:pt idx="879">
                        <c:v>1.1488025500000001</c:v>
                      </c:pt>
                      <c:pt idx="880">
                        <c:v>1.1488025500000001</c:v>
                      </c:pt>
                      <c:pt idx="881">
                        <c:v>1.0999025250000001</c:v>
                      </c:pt>
                      <c:pt idx="882">
                        <c:v>1.0999025250000001</c:v>
                      </c:pt>
                      <c:pt idx="883">
                        <c:v>1.0567025999999999</c:v>
                      </c:pt>
                      <c:pt idx="884">
                        <c:v>1.0164025999999999</c:v>
                      </c:pt>
                      <c:pt idx="885">
                        <c:v>0.95310257499999995</c:v>
                      </c:pt>
                      <c:pt idx="886">
                        <c:v>0.95310257499999995</c:v>
                      </c:pt>
                      <c:pt idx="887">
                        <c:v>0.95310257499999995</c:v>
                      </c:pt>
                      <c:pt idx="888">
                        <c:v>0.93000257500000005</c:v>
                      </c:pt>
                      <c:pt idx="889">
                        <c:v>0.93000257500000005</c:v>
                      </c:pt>
                      <c:pt idx="890">
                        <c:v>0.90410257500000002</c:v>
                      </c:pt>
                      <c:pt idx="891">
                        <c:v>0.8868026</c:v>
                      </c:pt>
                      <c:pt idx="892">
                        <c:v>0.8868026</c:v>
                      </c:pt>
                      <c:pt idx="893">
                        <c:v>0.86670259999999999</c:v>
                      </c:pt>
                      <c:pt idx="894">
                        <c:v>0.85230259999999991</c:v>
                      </c:pt>
                      <c:pt idx="895">
                        <c:v>0.85230259999999991</c:v>
                      </c:pt>
                      <c:pt idx="896">
                        <c:v>0.83210259999999991</c:v>
                      </c:pt>
                      <c:pt idx="897">
                        <c:v>0.83210259999999991</c:v>
                      </c:pt>
                      <c:pt idx="898">
                        <c:v>0.82350259999999997</c:v>
                      </c:pt>
                      <c:pt idx="899">
                        <c:v>0.80910265000000003</c:v>
                      </c:pt>
                      <c:pt idx="900">
                        <c:v>0.80910265000000003</c:v>
                      </c:pt>
                      <c:pt idx="901">
                        <c:v>0.80050264999999998</c:v>
                      </c:pt>
                      <c:pt idx="902">
                        <c:v>0.78610282500000006</c:v>
                      </c:pt>
                      <c:pt idx="903">
                        <c:v>0.78610282500000006</c:v>
                      </c:pt>
                      <c:pt idx="904">
                        <c:v>0.78610282500000006</c:v>
                      </c:pt>
                      <c:pt idx="905">
                        <c:v>0.77740282500000002</c:v>
                      </c:pt>
                      <c:pt idx="906">
                        <c:v>0.77740282500000002</c:v>
                      </c:pt>
                      <c:pt idx="907">
                        <c:v>0.76590279999999999</c:v>
                      </c:pt>
                      <c:pt idx="908">
                        <c:v>0.74860282500000008</c:v>
                      </c:pt>
                      <c:pt idx="909">
                        <c:v>0.74860282500000008</c:v>
                      </c:pt>
                      <c:pt idx="910">
                        <c:v>0.73420284999999996</c:v>
                      </c:pt>
                      <c:pt idx="911">
                        <c:v>0.71120285000000005</c:v>
                      </c:pt>
                      <c:pt idx="912">
                        <c:v>0.71120285000000005</c:v>
                      </c:pt>
                      <c:pt idx="913">
                        <c:v>0.67660292499999997</c:v>
                      </c:pt>
                      <c:pt idx="914">
                        <c:v>0.63630294999999992</c:v>
                      </c:pt>
                      <c:pt idx="915">
                        <c:v>0.63630294999999992</c:v>
                      </c:pt>
                      <c:pt idx="916">
                        <c:v>0.59890292499999997</c:v>
                      </c:pt>
                      <c:pt idx="917">
                        <c:v>0.56720302500000008</c:v>
                      </c:pt>
                      <c:pt idx="918">
                        <c:v>0.56720302500000008</c:v>
                      </c:pt>
                      <c:pt idx="919">
                        <c:v>0.50960317500000007</c:v>
                      </c:pt>
                      <c:pt idx="920">
                        <c:v>0.50960317500000007</c:v>
                      </c:pt>
                      <c:pt idx="921">
                        <c:v>0.50960317500000007</c:v>
                      </c:pt>
                      <c:pt idx="922">
                        <c:v>0.48950337500000002</c:v>
                      </c:pt>
                      <c:pt idx="923">
                        <c:v>0.48950337500000002</c:v>
                      </c:pt>
                      <c:pt idx="924">
                        <c:v>0.46930359999999999</c:v>
                      </c:pt>
                      <c:pt idx="925">
                        <c:v>0.44630394999999995</c:v>
                      </c:pt>
                      <c:pt idx="926">
                        <c:v>0.44630394999999995</c:v>
                      </c:pt>
                      <c:pt idx="927">
                        <c:v>0.43190440000000002</c:v>
                      </c:pt>
                      <c:pt idx="928">
                        <c:v>0.41750477499999999</c:v>
                      </c:pt>
                      <c:pt idx="929">
                        <c:v>0.41750477499999999</c:v>
                      </c:pt>
                      <c:pt idx="930">
                        <c:v>0.40600515000000004</c:v>
                      </c:pt>
                      <c:pt idx="931">
                        <c:v>0.39730575000000001</c:v>
                      </c:pt>
                      <c:pt idx="932">
                        <c:v>0.391606275</c:v>
                      </c:pt>
                      <c:pt idx="933">
                        <c:v>0.391606275</c:v>
                      </c:pt>
                      <c:pt idx="934">
                        <c:v>0.38010699999999997</c:v>
                      </c:pt>
                      <c:pt idx="935">
                        <c:v>0.38010699999999997</c:v>
                      </c:pt>
                      <c:pt idx="936">
                        <c:v>0.3714076</c:v>
                      </c:pt>
                      <c:pt idx="937">
                        <c:v>0.36280807500000001</c:v>
                      </c:pt>
                      <c:pt idx="938">
                        <c:v>0.36280807500000001</c:v>
                      </c:pt>
                      <c:pt idx="939">
                        <c:v>0.35700860000000001</c:v>
                      </c:pt>
                      <c:pt idx="940">
                        <c:v>0.35130909999999999</c:v>
                      </c:pt>
                      <c:pt idx="941">
                        <c:v>0.35130909999999999</c:v>
                      </c:pt>
                      <c:pt idx="942">
                        <c:v>0.34260995</c:v>
                      </c:pt>
                      <c:pt idx="943">
                        <c:v>0.34260995</c:v>
                      </c:pt>
                      <c:pt idx="944">
                        <c:v>0.34260995</c:v>
                      </c:pt>
                      <c:pt idx="945">
                        <c:v>0.33981030000000001</c:v>
                      </c:pt>
                      <c:pt idx="946">
                        <c:v>0.33691069999999995</c:v>
                      </c:pt>
                      <c:pt idx="947">
                        <c:v>0.33691069999999995</c:v>
                      </c:pt>
                      <c:pt idx="948">
                        <c:v>0.33401105000000003</c:v>
                      </c:pt>
                      <c:pt idx="949">
                        <c:v>0.33111135000000003</c:v>
                      </c:pt>
                      <c:pt idx="950">
                        <c:v>0.33111135000000003</c:v>
                      </c:pt>
                      <c:pt idx="951">
                        <c:v>0.32821167499999998</c:v>
                      </c:pt>
                      <c:pt idx="952">
                        <c:v>0.32821197499999999</c:v>
                      </c:pt>
                      <c:pt idx="953">
                        <c:v>0.32821197499999999</c:v>
                      </c:pt>
                      <c:pt idx="954">
                        <c:v>0.33111227500000001</c:v>
                      </c:pt>
                      <c:pt idx="955">
                        <c:v>0.32821254999999999</c:v>
                      </c:pt>
                      <c:pt idx="956">
                        <c:v>0.32821254999999999</c:v>
                      </c:pt>
                      <c:pt idx="957">
                        <c:v>0.331112825</c:v>
                      </c:pt>
                      <c:pt idx="958">
                        <c:v>0.33111335000000003</c:v>
                      </c:pt>
                      <c:pt idx="959">
                        <c:v>0.33111335000000003</c:v>
                      </c:pt>
                      <c:pt idx="960">
                        <c:v>0.33111335000000003</c:v>
                      </c:pt>
                      <c:pt idx="961">
                        <c:v>0.336913825</c:v>
                      </c:pt>
                      <c:pt idx="962">
                        <c:v>0.336913825</c:v>
                      </c:pt>
                      <c:pt idx="963">
                        <c:v>0.336913825</c:v>
                      </c:pt>
                      <c:pt idx="964">
                        <c:v>0.36861430000000001</c:v>
                      </c:pt>
                      <c:pt idx="965">
                        <c:v>0.36861430000000001</c:v>
                      </c:pt>
                      <c:pt idx="966">
                        <c:v>0.39161455000000001</c:v>
                      </c:pt>
                      <c:pt idx="967">
                        <c:v>0.41461477500000005</c:v>
                      </c:pt>
                      <c:pt idx="968">
                        <c:v>0.41461477500000005</c:v>
                      </c:pt>
                      <c:pt idx="969">
                        <c:v>0.41461477500000005</c:v>
                      </c:pt>
                      <c:pt idx="970">
                        <c:v>0.48371525000000004</c:v>
                      </c:pt>
                      <c:pt idx="971">
                        <c:v>0.48371525000000004</c:v>
                      </c:pt>
                      <c:pt idx="972">
                        <c:v>0.51831547499999997</c:v>
                      </c:pt>
                      <c:pt idx="973">
                        <c:v>0.56151569999999995</c:v>
                      </c:pt>
                      <c:pt idx="974">
                        <c:v>0.56151569999999995</c:v>
                      </c:pt>
                      <c:pt idx="975">
                        <c:v>0.60471592500000004</c:v>
                      </c:pt>
                      <c:pt idx="976">
                        <c:v>0.60471592500000004</c:v>
                      </c:pt>
                      <c:pt idx="977">
                        <c:v>0.65651614999999997</c:v>
                      </c:pt>
                      <c:pt idx="978">
                        <c:v>0.71121635000000005</c:v>
                      </c:pt>
                      <c:pt idx="979">
                        <c:v>0.71121635000000005</c:v>
                      </c:pt>
                      <c:pt idx="980">
                        <c:v>0.77171655000000006</c:v>
                      </c:pt>
                      <c:pt idx="981">
                        <c:v>0.83791672500000003</c:v>
                      </c:pt>
                      <c:pt idx="982">
                        <c:v>0.83791672500000003</c:v>
                      </c:pt>
                      <c:pt idx="983">
                        <c:v>0.83791672500000003</c:v>
                      </c:pt>
                      <c:pt idx="984">
                        <c:v>0.97321697499999993</c:v>
                      </c:pt>
                      <c:pt idx="985">
                        <c:v>0.97321697499999993</c:v>
                      </c:pt>
                      <c:pt idx="986">
                        <c:v>1.048117025</c:v>
                      </c:pt>
                      <c:pt idx="987">
                        <c:v>1.1345167250000001</c:v>
                      </c:pt>
                      <c:pt idx="988">
                        <c:v>1.1345167250000001</c:v>
                      </c:pt>
                      <c:pt idx="989">
                        <c:v>1.2266161</c:v>
                      </c:pt>
                      <c:pt idx="990">
                        <c:v>1.40221445</c:v>
                      </c:pt>
                      <c:pt idx="991">
                        <c:v>1.40221445</c:v>
                      </c:pt>
                      <c:pt idx="992">
                        <c:v>1.40221445</c:v>
                      </c:pt>
                      <c:pt idx="993">
                        <c:v>1.4828137499999998</c:v>
                      </c:pt>
                      <c:pt idx="994">
                        <c:v>1.4828137499999998</c:v>
                      </c:pt>
                      <c:pt idx="995">
                        <c:v>1.5491132999999999</c:v>
                      </c:pt>
                      <c:pt idx="996">
                        <c:v>1.6095126499999999</c:v>
                      </c:pt>
                      <c:pt idx="997">
                        <c:v>1.6095126499999999</c:v>
                      </c:pt>
                      <c:pt idx="998">
                        <c:v>1.6614117749999999</c:v>
                      </c:pt>
                      <c:pt idx="999">
                        <c:v>1.7132099000000001</c:v>
                      </c:pt>
                      <c:pt idx="1000">
                        <c:v>1.7132099000000001</c:v>
                      </c:pt>
                      <c:pt idx="1001">
                        <c:v>1.7650040249999999</c:v>
                      </c:pt>
                      <c:pt idx="1002">
                        <c:v>1.8140033</c:v>
                      </c:pt>
                      <c:pt idx="1003">
                        <c:v>1.8140033</c:v>
                      </c:pt>
                      <c:pt idx="1004">
                        <c:v>1.8543028500000001</c:v>
                      </c:pt>
                      <c:pt idx="1005">
                        <c:v>1.8975026500000001</c:v>
                      </c:pt>
                      <c:pt idx="1006">
                        <c:v>1.8975026500000001</c:v>
                      </c:pt>
                      <c:pt idx="1007">
                        <c:v>1.9407024500000001</c:v>
                      </c:pt>
                      <c:pt idx="1008">
                        <c:v>1.97230265</c:v>
                      </c:pt>
                      <c:pt idx="1009">
                        <c:v>1.97230265</c:v>
                      </c:pt>
                      <c:pt idx="1010">
                        <c:v>2.0069026249999999</c:v>
                      </c:pt>
                      <c:pt idx="1011">
                        <c:v>2.0472028250000003</c:v>
                      </c:pt>
                      <c:pt idx="1012">
                        <c:v>2.0472028250000003</c:v>
                      </c:pt>
                      <c:pt idx="1013">
                        <c:v>2.0817027500000003</c:v>
                      </c:pt>
                      <c:pt idx="1014">
                        <c:v>2.1221026750000003</c:v>
                      </c:pt>
                      <c:pt idx="1015">
                        <c:v>2.1221026750000003</c:v>
                      </c:pt>
                      <c:pt idx="1016">
                        <c:v>2.1537027500000003</c:v>
                      </c:pt>
                      <c:pt idx="1017">
                        <c:v>2.1969027999999997</c:v>
                      </c:pt>
                      <c:pt idx="1018">
                        <c:v>2.1969027999999997</c:v>
                      </c:pt>
                      <c:pt idx="1019">
                        <c:v>2.2344028749999998</c:v>
                      </c:pt>
                      <c:pt idx="1020">
                        <c:v>2.28620285</c:v>
                      </c:pt>
                      <c:pt idx="1021">
                        <c:v>2.28620285</c:v>
                      </c:pt>
                      <c:pt idx="1022">
                        <c:v>2.3351027750000002</c:v>
                      </c:pt>
                      <c:pt idx="1023">
                        <c:v>2.384102725</c:v>
                      </c:pt>
                      <c:pt idx="1024">
                        <c:v>2.384102725</c:v>
                      </c:pt>
                      <c:pt idx="1025">
                        <c:v>2.4244026249999999</c:v>
                      </c:pt>
                      <c:pt idx="1026">
                        <c:v>2.4676026750000002</c:v>
                      </c:pt>
                      <c:pt idx="1027">
                        <c:v>2.4676026750000002</c:v>
                      </c:pt>
                      <c:pt idx="1028">
                        <c:v>2.5136027249999997</c:v>
                      </c:pt>
                      <c:pt idx="1029">
                        <c:v>2.5655028</c:v>
                      </c:pt>
                      <c:pt idx="1030">
                        <c:v>2.5655028</c:v>
                      </c:pt>
                      <c:pt idx="1031">
                        <c:v>2.6115027249999998</c:v>
                      </c:pt>
                      <c:pt idx="1032">
                        <c:v>2.6605027249999997</c:v>
                      </c:pt>
                      <c:pt idx="1033">
                        <c:v>2.6605027249999997</c:v>
                      </c:pt>
                      <c:pt idx="1034">
                        <c:v>2.6979027250000001</c:v>
                      </c:pt>
                      <c:pt idx="1035">
                        <c:v>2.7411027999999997</c:v>
                      </c:pt>
                      <c:pt idx="1036">
                        <c:v>2.7411027999999997</c:v>
                      </c:pt>
                      <c:pt idx="1037">
                        <c:v>2.7843028250000001</c:v>
                      </c:pt>
                      <c:pt idx="1038">
                        <c:v>2.8332027750000002</c:v>
                      </c:pt>
                      <c:pt idx="1039">
                        <c:v>2.8332027750000002</c:v>
                      </c:pt>
                      <c:pt idx="1040">
                        <c:v>2.8822027500000003</c:v>
                      </c:pt>
                      <c:pt idx="1041">
                        <c:v>2.8995028</c:v>
                      </c:pt>
                      <c:pt idx="1042">
                        <c:v>2.8995028</c:v>
                      </c:pt>
                      <c:pt idx="1043">
                        <c:v>2.945502775</c:v>
                      </c:pt>
                      <c:pt idx="1044">
                        <c:v>2.985902775</c:v>
                      </c:pt>
                      <c:pt idx="1045">
                        <c:v>2.985902775</c:v>
                      </c:pt>
                      <c:pt idx="1046">
                        <c:v>3.023302825</c:v>
                      </c:pt>
                      <c:pt idx="1047">
                        <c:v>3.023302825</c:v>
                      </c:pt>
                      <c:pt idx="1048">
                        <c:v>3.0290027999999998</c:v>
                      </c:pt>
                      <c:pt idx="1049">
                        <c:v>3.0290027999999998</c:v>
                      </c:pt>
                      <c:pt idx="1050">
                        <c:v>3.0492027749999999</c:v>
                      </c:pt>
                      <c:pt idx="1051">
                        <c:v>3.0492027749999999</c:v>
                      </c:pt>
                      <c:pt idx="1052">
                        <c:v>3.0780027999999997</c:v>
                      </c:pt>
                      <c:pt idx="1053">
                        <c:v>3.0780027999999997</c:v>
                      </c:pt>
                      <c:pt idx="1054">
                        <c:v>3.0780027999999997</c:v>
                      </c:pt>
                      <c:pt idx="1055">
                        <c:v>3.0636029000000002</c:v>
                      </c:pt>
                      <c:pt idx="1056">
                        <c:v>3.0636029000000002</c:v>
                      </c:pt>
                      <c:pt idx="1057">
                        <c:v>3.0751029000000001</c:v>
                      </c:pt>
                      <c:pt idx="1058">
                        <c:v>3.0924029499999999</c:v>
                      </c:pt>
                      <c:pt idx="1059">
                        <c:v>3.0924029499999999</c:v>
                      </c:pt>
                      <c:pt idx="1060">
                        <c:v>3.0953028499999999</c:v>
                      </c:pt>
                      <c:pt idx="1061">
                        <c:v>3.0953028499999999</c:v>
                      </c:pt>
                      <c:pt idx="1062">
                        <c:v>3.089502875</c:v>
                      </c:pt>
                      <c:pt idx="1063">
                        <c:v>3.0924029000000002</c:v>
                      </c:pt>
                      <c:pt idx="1064">
                        <c:v>3.0953029249999999</c:v>
                      </c:pt>
                      <c:pt idx="1065">
                        <c:v>3.0953029249999999</c:v>
                      </c:pt>
                      <c:pt idx="1066">
                        <c:v>3.1039028749999997</c:v>
                      </c:pt>
                      <c:pt idx="1067">
                        <c:v>3.1039029249999999</c:v>
                      </c:pt>
                      <c:pt idx="1068">
                        <c:v>3.1039029249999999</c:v>
                      </c:pt>
                      <c:pt idx="1069">
                        <c:v>3.1097030500000002</c:v>
                      </c:pt>
                      <c:pt idx="1070">
                        <c:v>3.115403025</c:v>
                      </c:pt>
                      <c:pt idx="1071">
                        <c:v>3.115403025</c:v>
                      </c:pt>
                      <c:pt idx="1072">
                        <c:v>3.1212029750000001</c:v>
                      </c:pt>
                      <c:pt idx="1073">
                        <c:v>3.1529029499999996</c:v>
                      </c:pt>
                      <c:pt idx="1074">
                        <c:v>3.1529029499999996</c:v>
                      </c:pt>
                      <c:pt idx="1075">
                        <c:v>3.1413029750000003</c:v>
                      </c:pt>
                      <c:pt idx="1076">
                        <c:v>3.1413029750000003</c:v>
                      </c:pt>
                      <c:pt idx="1077">
                        <c:v>3.1529029999999998</c:v>
                      </c:pt>
                      <c:pt idx="1078">
                        <c:v>3.161503025</c:v>
                      </c:pt>
                      <c:pt idx="1079">
                        <c:v>3.161503025</c:v>
                      </c:pt>
                      <c:pt idx="1080">
                        <c:v>3.173003</c:v>
                      </c:pt>
                      <c:pt idx="1081">
                        <c:v>3.1759030249999998</c:v>
                      </c:pt>
                      <c:pt idx="1082">
                        <c:v>3.1759030249999998</c:v>
                      </c:pt>
                      <c:pt idx="1083">
                        <c:v>3.2018030749999999</c:v>
                      </c:pt>
                      <c:pt idx="1084">
                        <c:v>3.2220030749999999</c:v>
                      </c:pt>
                      <c:pt idx="1085">
                        <c:v>3.2220030749999999</c:v>
                      </c:pt>
                      <c:pt idx="1086">
                        <c:v>3.2220030749999999</c:v>
                      </c:pt>
                      <c:pt idx="1087">
                        <c:v>3.2364031</c:v>
                      </c:pt>
                      <c:pt idx="1088">
                        <c:v>3.2364031</c:v>
                      </c:pt>
                      <c:pt idx="1089">
                        <c:v>3.2450031500000001</c:v>
                      </c:pt>
                      <c:pt idx="1090">
                        <c:v>3.2680031249999999</c:v>
                      </c:pt>
                      <c:pt idx="1091">
                        <c:v>3.2680031249999999</c:v>
                      </c:pt>
                      <c:pt idx="1092">
                        <c:v>3.2853030999999997</c:v>
                      </c:pt>
                      <c:pt idx="1093">
                        <c:v>3.3112031499999999</c:v>
                      </c:pt>
                      <c:pt idx="1094">
                        <c:v>3.3112031499999999</c:v>
                      </c:pt>
                      <c:pt idx="1095">
                        <c:v>3.3285030999999998</c:v>
                      </c:pt>
                      <c:pt idx="1096">
                        <c:v>3.3458030750000001</c:v>
                      </c:pt>
                      <c:pt idx="1097">
                        <c:v>3.3458030750000001</c:v>
                      </c:pt>
                      <c:pt idx="1098">
                        <c:v>3.3544030999999999</c:v>
                      </c:pt>
                      <c:pt idx="1099">
                        <c:v>3.3746030999999999</c:v>
                      </c:pt>
                      <c:pt idx="1100">
                        <c:v>3.3746030999999999</c:v>
                      </c:pt>
                      <c:pt idx="1101">
                        <c:v>3.4005031250000002</c:v>
                      </c:pt>
                      <c:pt idx="1102">
                        <c:v>3.4005031250000002</c:v>
                      </c:pt>
                      <c:pt idx="1103">
                        <c:v>3.4005031250000002</c:v>
                      </c:pt>
                      <c:pt idx="1104">
                        <c:v>3.4293031250000001</c:v>
                      </c:pt>
                      <c:pt idx="1105">
                        <c:v>3.4293031250000001</c:v>
                      </c:pt>
                      <c:pt idx="1106">
                        <c:v>3.4350031749999999</c:v>
                      </c:pt>
                      <c:pt idx="1107">
                        <c:v>3.45520315</c:v>
                      </c:pt>
                      <c:pt idx="1108">
                        <c:v>3.45520315</c:v>
                      </c:pt>
                      <c:pt idx="1109">
                        <c:v>3.478203175</c:v>
                      </c:pt>
                      <c:pt idx="1110">
                        <c:v>3.5128030999999997</c:v>
                      </c:pt>
                      <c:pt idx="1111">
                        <c:v>3.5128030999999997</c:v>
                      </c:pt>
                      <c:pt idx="1112">
                        <c:v>3.5272031250000002</c:v>
                      </c:pt>
                      <c:pt idx="1113">
                        <c:v>3.5416030999999997</c:v>
                      </c:pt>
                      <c:pt idx="1114">
                        <c:v>3.5416030999999997</c:v>
                      </c:pt>
                      <c:pt idx="1115">
                        <c:v>3.5531031250000003</c:v>
                      </c:pt>
                      <c:pt idx="1116">
                        <c:v>3.5704031499999997</c:v>
                      </c:pt>
                      <c:pt idx="1117">
                        <c:v>3.5704031499999997</c:v>
                      </c:pt>
                      <c:pt idx="1118">
                        <c:v>3.625103175</c:v>
                      </c:pt>
                      <c:pt idx="1119">
                        <c:v>3.625103175</c:v>
                      </c:pt>
                      <c:pt idx="1120">
                        <c:v>3.625103175</c:v>
                      </c:pt>
                      <c:pt idx="1121">
                        <c:v>3.6769031499999998</c:v>
                      </c:pt>
                      <c:pt idx="1122">
                        <c:v>3.6769031499999998</c:v>
                      </c:pt>
                      <c:pt idx="1123">
                        <c:v>3.6769031499999998</c:v>
                      </c:pt>
                      <c:pt idx="1124">
                        <c:v>3.702803125</c:v>
                      </c:pt>
                      <c:pt idx="1125">
                        <c:v>3.7287031499999999</c:v>
                      </c:pt>
                      <c:pt idx="1126">
                        <c:v>3.7287031499999999</c:v>
                      </c:pt>
                      <c:pt idx="1127">
                        <c:v>3.7489031499999999</c:v>
                      </c:pt>
                      <c:pt idx="1128">
                        <c:v>3.7863031250000003</c:v>
                      </c:pt>
                      <c:pt idx="1129">
                        <c:v>3.7863031250000003</c:v>
                      </c:pt>
                      <c:pt idx="1130">
                        <c:v>3.8151031250000003</c:v>
                      </c:pt>
                      <c:pt idx="1131">
                        <c:v>3.8381031499999998</c:v>
                      </c:pt>
                      <c:pt idx="1132">
                        <c:v>3.8381031499999998</c:v>
                      </c:pt>
                      <c:pt idx="1133">
                        <c:v>3.8640031749999997</c:v>
                      </c:pt>
                      <c:pt idx="1134">
                        <c:v>3.8871032250000002</c:v>
                      </c:pt>
                      <c:pt idx="1135">
                        <c:v>3.8871032250000002</c:v>
                      </c:pt>
                      <c:pt idx="1136">
                        <c:v>3.918803225</c:v>
                      </c:pt>
                      <c:pt idx="1137">
                        <c:v>3.918803225</c:v>
                      </c:pt>
                      <c:pt idx="1138">
                        <c:v>3.9648031499999998</c:v>
                      </c:pt>
                      <c:pt idx="1139">
                        <c:v>3.9879031499999997</c:v>
                      </c:pt>
                      <c:pt idx="1140">
                        <c:v>3.9331031749999998</c:v>
                      </c:pt>
                    </c:numCache>
                  </c:numRef>
                </c:yVal>
                <c:smooth val="0"/>
                <c:extLst xmlns:c15="http://schemas.microsoft.com/office/drawing/2012/chart">
                  <c:ext xmlns:c16="http://schemas.microsoft.com/office/drawing/2014/chart" uri="{C3380CC4-5D6E-409C-BE32-E72D297353CC}">
                    <c16:uniqueId val="{00000008-133E-4806-9D9B-7DF5DAC60C8D}"/>
                  </c:ext>
                </c:extLst>
              </c15:ser>
            </c15:filteredScatterSeries>
            <c15:filteredScatterSeries>
              <c15:ser>
                <c:idx val="3"/>
                <c:order val="2"/>
                <c:tx>
                  <c:strRef>
                    <c:extLst xmlns:c15="http://schemas.microsoft.com/office/drawing/2012/chart">
                      <c:ext xmlns:c15="http://schemas.microsoft.com/office/drawing/2012/chart" uri="{02D57815-91ED-43cb-92C2-25804820EDAC}">
                        <c15:formulaRef>
                          <c15:sqref>'Forsøk 3 - Samlet'!$BD$12</c15:sqref>
                        </c15:formulaRef>
                      </c:ext>
                    </c:extLst>
                    <c:strCache>
                      <c:ptCount val="1"/>
                      <c:pt idx="0">
                        <c:v>B_q-4b</c:v>
                      </c:pt>
                    </c:strCache>
                  </c:strRef>
                </c:tx>
                <c:spPr>
                  <a:ln w="19050" cap="rnd">
                    <a:noFill/>
                    <a:round/>
                  </a:ln>
                  <a:effectLst/>
                </c:spPr>
                <c:marker>
                  <c:symbol val="circle"/>
                  <c:size val="5"/>
                  <c:spPr>
                    <a:solidFill>
                      <a:schemeClr val="accent1"/>
                    </a:solidFill>
                    <a:ln w="9525">
                      <a:solidFill>
                        <a:schemeClr val="bg1">
                          <a:lumMod val="50000"/>
                        </a:schemeClr>
                      </a:solidFill>
                    </a:ln>
                    <a:effectLst/>
                  </c:spPr>
                </c:marker>
                <c:dPt>
                  <c:idx val="0"/>
                  <c:marker>
                    <c:symbol val="circle"/>
                    <c:size val="5"/>
                    <c:spPr>
                      <a:solidFill>
                        <a:srgbClr val="FFC000"/>
                      </a:solidFill>
                      <a:ln w="6350">
                        <a:solidFill>
                          <a:schemeClr val="accent4">
                            <a:lumMod val="50000"/>
                          </a:schemeClr>
                        </a:solidFill>
                      </a:ln>
                      <a:effectLst/>
                    </c:spPr>
                  </c:marker>
                  <c:bubble3D val="0"/>
                  <c:spPr>
                    <a:ln w="25400" cap="rnd">
                      <a:noFill/>
                      <a:round/>
                    </a:ln>
                    <a:effectLst/>
                  </c:spPr>
                  <c:extLst xmlns:c15="http://schemas.microsoft.com/office/drawing/2012/chart">
                    <c:ext xmlns:c16="http://schemas.microsoft.com/office/drawing/2014/chart" uri="{C3380CC4-5D6E-409C-BE32-E72D297353CC}">
                      <c16:uniqueId val="{0000000A-133E-4806-9D9B-7DF5DAC60C8D}"/>
                    </c:ext>
                  </c:extLst>
                </c:dPt>
                <c:xVal>
                  <c:numRef>
                    <c:extLst xmlns:c15="http://schemas.microsoft.com/office/drawing/2012/chart">
                      <c:ext xmlns:c15="http://schemas.microsoft.com/office/drawing/2012/chart" uri="{02D57815-91ED-43cb-92C2-25804820EDAC}">
                        <c15:formulaRef>
                          <c15:sqref>'Forsøk 3 - Samlet'!$BD$14:$BD$1148</c15:sqref>
                        </c15:formulaRef>
                      </c:ext>
                    </c:extLst>
                    <c:numCache>
                      <c:formatCode>General</c:formatCode>
                      <c:ptCount val="1135"/>
                      <c:pt idx="23" formatCode="0.0">
                        <c:v>8.2107144795081819E-4</c:v>
                      </c:pt>
                      <c:pt idx="24" formatCode="0.0">
                        <c:v>8.2105629470101166E-4</c:v>
                      </c:pt>
                      <c:pt idx="25" formatCode="0.0">
                        <c:v>6.5004093835401564E-4</c:v>
                      </c:pt>
                      <c:pt idx="26" formatCode="0.0">
                        <c:v>5.4223392596220604E-4</c:v>
                      </c:pt>
                      <c:pt idx="27" formatCode="0.0">
                        <c:v>5.4222732532852231E-4</c:v>
                      </c:pt>
                      <c:pt idx="28" formatCode="0.0">
                        <c:v>3.9022147234263024E-4</c:v>
                      </c:pt>
                      <c:pt idx="29" formatCode="0.0">
                        <c:v>3.4066319605073039E-4</c:v>
                      </c:pt>
                      <c:pt idx="30" formatCode="0.0">
                        <c:v>3.4066007349002327E-4</c:v>
                      </c:pt>
                      <c:pt idx="31" formatCode="0.0">
                        <c:v>4.2769236039071865E-4</c:v>
                      </c:pt>
                      <c:pt idx="32" formatCode="0.0">
                        <c:v>3.6659044088798375E-4</c:v>
                      </c:pt>
                      <c:pt idx="33" formatCode="0.0">
                        <c:v>3.6658743129652094E-4</c:v>
                      </c:pt>
                      <c:pt idx="34" formatCode="0.0">
                        <c:v>2.8494725791209161E-4</c:v>
                      </c:pt>
                      <c:pt idx="35" formatCode="0.0">
                        <c:v>2.8494544106323866E-4</c:v>
                      </c:pt>
                      <c:pt idx="36" formatCode="0.0">
                        <c:v>3.5952207015644535E-4</c:v>
                      </c:pt>
                      <c:pt idx="37" formatCode="0.0">
                        <c:v>3.4291930263270987E-4</c:v>
                      </c:pt>
                      <c:pt idx="38" formatCode="0.0">
                        <c:v>3.4291733156800107E-4</c:v>
                      </c:pt>
                      <c:pt idx="39" formatCode="0.0">
                        <c:v>3.2974144709656641E-4</c:v>
                      </c:pt>
                      <c:pt idx="40" formatCode="0.0">
                        <c:v>3.1754048273123048E-4</c:v>
                      </c:pt>
                      <c:pt idx="41" formatCode="0.0">
                        <c:v>2.7784644536053691E-4</c:v>
                      </c:pt>
                      <c:pt idx="42" formatCode="0.0">
                        <c:v>2.7064560310888843E-4</c:v>
                      </c:pt>
                      <c:pt idx="43" formatCode="0.0">
                        <c:v>2.6351932836851189E-4</c:v>
                      </c:pt>
                      <c:pt idx="44" formatCode="0.0">
                        <c:v>3.0116343015431252E-4</c:v>
                      </c:pt>
                      <c:pt idx="45" formatCode="0.0">
                        <c:v>2.9533018869911661E-4</c:v>
                      </c:pt>
                      <c:pt idx="46" formatCode="0.0">
                        <c:v>2.9532873153617823E-4</c:v>
                      </c:pt>
                      <c:pt idx="47" formatCode="0.0">
                        <c:v>3.322431843582546E-4</c:v>
                      </c:pt>
                      <c:pt idx="48" formatCode="0.0">
                        <c:v>3.2018862154364582E-4</c:v>
                      </c:pt>
                      <c:pt idx="49" formatCode="0.0">
                        <c:v>3.1496508634335939E-4</c:v>
                      </c:pt>
                      <c:pt idx="50" formatCode="0.0">
                        <c:v>3.1496361554755116E-4</c:v>
                      </c:pt>
                      <c:pt idx="51" formatCode="0.0">
                        <c:v>3.0713014558152315E-4</c:v>
                      </c:pt>
                      <c:pt idx="52" formatCode="0.0">
                        <c:v>3.0712874819593093E-4</c:v>
                      </c:pt>
                      <c:pt idx="53" formatCode="0.0">
                        <c:v>3.4125257793486723E-4</c:v>
                      </c:pt>
                      <c:pt idx="54" formatCode="0.0">
                        <c:v>4.0388097695931457E-4</c:v>
                      </c:pt>
                      <c:pt idx="55" formatCode="0.0">
                        <c:v>4.0387916684842977E-4</c:v>
                      </c:pt>
                      <c:pt idx="56" formatCode="0.0">
                        <c:v>3.9687420884554261E-4</c:v>
                      </c:pt>
                      <c:pt idx="57" formatCode="0.0">
                        <c:v>3.9346443529166453E-4</c:v>
                      </c:pt>
                      <c:pt idx="58" formatCode="0.0">
                        <c:v>3.9346271945853167E-4</c:v>
                      </c:pt>
                      <c:pt idx="59" formatCode="0.0">
                        <c:v>3.2447549387341727E-4</c:v>
                      </c:pt>
                      <c:pt idx="60" formatCode="0.0">
                        <c:v>3.2233632799603387E-4</c:v>
                      </c:pt>
                      <c:pt idx="61" formatCode="0.0">
                        <c:v>3.8356393999145497E-4</c:v>
                      </c:pt>
                      <c:pt idx="62" formatCode="0.0">
                        <c:v>3.8356231209339388E-4</c:v>
                      </c:pt>
                      <c:pt idx="63" formatCode="0.0">
                        <c:v>4.4091951084952101E-4</c:v>
                      </c:pt>
                      <c:pt idx="64" formatCode="0.0">
                        <c:v>4.4091766851981853E-4</c:v>
                      </c:pt>
                      <c:pt idx="65" formatCode="0.0">
                        <c:v>4.3889586119964552E-4</c:v>
                      </c:pt>
                      <c:pt idx="66" formatCode="0.0">
                        <c:v>4.3413692295431411E-4</c:v>
                      </c:pt>
                      <c:pt idx="67" formatCode="0.0">
                        <c:v>4.3413513906524255E-4</c:v>
                      </c:pt>
                      <c:pt idx="68" formatCode="0.0">
                        <c:v>3.6878344003368562E-4</c:v>
                      </c:pt>
                      <c:pt idx="69" formatCode="0.0">
                        <c:v>3.0425184954417542E-4</c:v>
                      </c:pt>
                      <c:pt idx="70" formatCode="0.0">
                        <c:v>2.9745724908369702E-4</c:v>
                      </c:pt>
                      <c:pt idx="71" formatCode="0.0">
                        <c:v>3.8176787490086972E-4</c:v>
                      </c:pt>
                      <c:pt idx="72" formatCode="0.0">
                        <c:v>3.4870653380161083E-4</c:v>
                      </c:pt>
                      <c:pt idx="73" formatCode="0.0">
                        <c:v>3.4240405882907045E-4</c:v>
                      </c:pt>
                      <c:pt idx="74" formatCode="0.0">
                        <c:v>3.3854988805312545E-4</c:v>
                      </c:pt>
                      <c:pt idx="75" formatCode="0.0">
                        <c:v>4.2466747587369813E-4</c:v>
                      </c:pt>
                      <c:pt idx="76" formatCode="0.0">
                        <c:v>4.1558766626459734E-4</c:v>
                      </c:pt>
                      <c:pt idx="77" formatCode="0.0">
                        <c:v>3.8340092084587351E-4</c:v>
                      </c:pt>
                      <c:pt idx="78" formatCode="0.0">
                        <c:v>3.8047802826411599E-4</c:v>
                      </c:pt>
                      <c:pt idx="79" formatCode="0.0">
                        <c:v>3.7310288760012799E-4</c:v>
                      </c:pt>
                      <c:pt idx="80" formatCode="0.0">
                        <c:v>4.2447602853165183E-4</c:v>
                      </c:pt>
                      <c:pt idx="81" formatCode="0.0">
                        <c:v>4.2161161113832182E-4</c:v>
                      </c:pt>
                      <c:pt idx="82" formatCode="0.0">
                        <c:v>4.1527559496637337E-4</c:v>
                      </c:pt>
                      <c:pt idx="83" formatCode="0.0">
                        <c:v>4.1005146003910548E-4</c:v>
                      </c:pt>
                      <c:pt idx="84" formatCode="0.0">
                        <c:v>4.0722729515863546E-4</c:v>
                      </c:pt>
                      <c:pt idx="85" formatCode="0.0">
                        <c:v>3.7214460575057669E-4</c:v>
                      </c:pt>
                      <c:pt idx="86" formatCode="0.0">
                        <c:v>4.5327439013463563E-4</c:v>
                      </c:pt>
                      <c:pt idx="87" formatCode="0.0">
                        <c:v>4.5048001617778449E-4</c:v>
                      </c:pt>
                      <c:pt idx="88" formatCode="0.0">
                        <c:v>4.1632478780877154E-4</c:v>
                      </c:pt>
                      <c:pt idx="89" formatCode="0.0">
                        <c:v>4.4130162364703176E-4</c:v>
                      </c:pt>
                      <c:pt idx="90" formatCode="0.0">
                        <c:v>4.3570669434432271E-4</c:v>
                      </c:pt>
                      <c:pt idx="91" formatCode="0.0">
                        <c:v>3.7781348486801581E-4</c:v>
                      </c:pt>
                      <c:pt idx="92" formatCode="0.0">
                        <c:v>3.7147502092383218E-4</c:v>
                      </c:pt>
                      <c:pt idx="93" formatCode="0.0">
                        <c:v>3.9605368026910759E-4</c:v>
                      </c:pt>
                      <c:pt idx="94" formatCode="0.0">
                        <c:v>4.4687186141375434E-4</c:v>
                      </c:pt>
                      <c:pt idx="95" formatCode="0.0">
                        <c:v>4.4415080402437673E-4</c:v>
                      </c:pt>
                      <c:pt idx="96" formatCode="0.0">
                        <c:v>4.4142976702768211E-4</c:v>
                      </c:pt>
                      <c:pt idx="97" formatCode="0.0">
                        <c:v>4.3287575154381811E-4</c:v>
                      </c:pt>
                      <c:pt idx="98" formatCode="0.0">
                        <c:v>4.5636088323218363E-4</c:v>
                      </c:pt>
                      <c:pt idx="99" formatCode="0.0">
                        <c:v>4.5368017478582918E-4</c:v>
                      </c:pt>
                      <c:pt idx="100" formatCode="0.0">
                        <c:v>3.9762935310858017E-4</c:v>
                      </c:pt>
                      <c:pt idx="101" formatCode="0.0">
                        <c:v>3.9341072034109896E-4</c:v>
                      </c:pt>
                      <c:pt idx="102" formatCode="0.0">
                        <c:v>3.9073865224406281E-4</c:v>
                      </c:pt>
                      <c:pt idx="103" formatCode="0.0">
                        <c:v>4.1385130132848567E-4</c:v>
                      </c:pt>
                      <c:pt idx="104" formatCode="0.0">
                        <c:v>4.1085781558789132E-4</c:v>
                      </c:pt>
                      <c:pt idx="105" formatCode="0.0">
                        <c:v>4.6153074417992459E-4</c:v>
                      </c:pt>
                      <c:pt idx="106" formatCode="0.0">
                        <c:v>5.1340304934146858E-4</c:v>
                      </c:pt>
                      <c:pt idx="107" formatCode="0.0">
                        <c:v>4.8400211994082179E-4</c:v>
                      </c:pt>
                      <c:pt idx="108" formatCode="0.0">
                        <c:v>4.8133191809229836E-4</c:v>
                      </c:pt>
                      <c:pt idx="109" formatCode="0.0">
                        <c:v>4.5227749107851613E-4</c:v>
                      </c:pt>
                      <c:pt idx="110" formatCode="0.0">
                        <c:v>5.2985782200811154E-4</c:v>
                      </c:pt>
                      <c:pt idx="111" formatCode="0.0">
                        <c:v>5.3007652892551958E-4</c:v>
                      </c:pt>
                      <c:pt idx="112" formatCode="0.0">
                        <c:v>4.9970924776521198E-4</c:v>
                      </c:pt>
                      <c:pt idx="113" formatCode="0.0">
                        <c:v>4.9702654724169805E-4</c:v>
                      </c:pt>
                      <c:pt idx="114" formatCode="0.0">
                        <c:v>4.9667821197693033E-4</c:v>
                      </c:pt>
                      <c:pt idx="115" formatCode="0.0">
                        <c:v>5.2218531259243901E-4</c:v>
                      </c:pt>
                      <c:pt idx="116" formatCode="0.0">
                        <c:v>4.3834883259444198E-4</c:v>
                      </c:pt>
                      <c:pt idx="117" formatCode="0.0">
                        <c:v>4.3841312641724583E-4</c:v>
                      </c:pt>
                      <c:pt idx="118" formatCode="0.0">
                        <c:v>4.3742539195802129E-4</c:v>
                      </c:pt>
                      <c:pt idx="119" formatCode="0.0">
                        <c:v>4.8934493288573455E-4</c:v>
                      </c:pt>
                      <c:pt idx="120" formatCode="0.0">
                        <c:v>4.8739796672855439E-4</c:v>
                      </c:pt>
                      <c:pt idx="121" formatCode="0.0">
                        <c:v>5.3940046814135575E-4</c:v>
                      </c:pt>
                      <c:pt idx="122" formatCode="0.0">
                        <c:v>4.5784372323844888E-4</c:v>
                      </c:pt>
                      <c:pt idx="123" formatCode="0.0">
                        <c:v>4.5951115309619508E-4</c:v>
                      </c:pt>
                      <c:pt idx="124" formatCode="0.0">
                        <c:v>4.5673090091337588E-4</c:v>
                      </c:pt>
                      <c:pt idx="125" formatCode="0.0">
                        <c:v>3.982843230570208E-4</c:v>
                      </c:pt>
                      <c:pt idx="126" formatCode="0.0">
                        <c:v>3.9776162251825911E-4</c:v>
                      </c:pt>
                      <c:pt idx="127" formatCode="0.0">
                        <c:v>5.1151701883424771E-4</c:v>
                      </c:pt>
                      <c:pt idx="128" formatCode="0.0">
                        <c:v>5.0869547326504747E-4</c:v>
                      </c:pt>
                      <c:pt idx="129" formatCode="0.0">
                        <c:v>4.8159804796923201E-4</c:v>
                      </c:pt>
                      <c:pt idx="130" formatCode="0.0">
                        <c:v>4.7875318792674735E-4</c:v>
                      </c:pt>
                      <c:pt idx="131" formatCode="0.0">
                        <c:v>4.7590834966400016E-4</c:v>
                      </c:pt>
                      <c:pt idx="132" formatCode="0.0">
                        <c:v>4.7542649484493964E-4</c:v>
                      </c:pt>
                      <c:pt idx="133" formatCode="0.0">
                        <c:v>5.0118876740820606E-4</c:v>
                      </c:pt>
                      <c:pt idx="134" formatCode="0.0">
                        <c:v>5.0040834121634255E-4</c:v>
                      </c:pt>
                      <c:pt idx="135" formatCode="0.0">
                        <c:v>5.886785394534148E-4</c:v>
                      </c:pt>
                      <c:pt idx="136" formatCode="0.0">
                        <c:v>5.6059002952031645E-4</c:v>
                      </c:pt>
                      <c:pt idx="137" formatCode="0.0">
                        <c:v>5.5767492523114222E-4</c:v>
                      </c:pt>
                      <c:pt idx="138" formatCode="0.0">
                        <c:v>4.9852290527367595E-4</c:v>
                      </c:pt>
                      <c:pt idx="139" formatCode="0.0">
                        <c:v>5.6381661042327808E-4</c:v>
                      </c:pt>
                      <c:pt idx="140" formatCode="0.0">
                        <c:v>5.6083829089670302E-4</c:v>
                      </c:pt>
                      <c:pt idx="141" formatCode="0.0">
                        <c:v>5.6324415265114906E-4</c:v>
                      </c:pt>
                      <c:pt idx="142" formatCode="0.0">
                        <c:v>5.9033735479527977E-4</c:v>
                      </c:pt>
                      <c:pt idx="143" formatCode="0.0">
                        <c:v>5.8733022871936414E-4</c:v>
                      </c:pt>
                      <c:pt idx="144" formatCode="0.0">
                        <c:v>5.5764127288853154E-4</c:v>
                      </c:pt>
                      <c:pt idx="145" formatCode="0.0">
                        <c:v>5.5857014093606456E-4</c:v>
                      </c:pt>
                      <c:pt idx="146" formatCode="0.0">
                        <c:v>5.5552305649816914E-4</c:v>
                      </c:pt>
                      <c:pt idx="147" formatCode="0.0">
                        <c:v>5.5742820298063252E-4</c:v>
                      </c:pt>
                      <c:pt idx="148" formatCode="0.0">
                        <c:v>6.5310651830966112E-4</c:v>
                      </c:pt>
                      <c:pt idx="149" formatCode="0.0">
                        <c:v>6.5000122663432913E-4</c:v>
                      </c:pt>
                      <c:pt idx="150" formatCode="0.0">
                        <c:v>6.1973347495850517E-4</c:v>
                      </c:pt>
                      <c:pt idx="151" formatCode="0.0">
                        <c:v>5.9676214157397328E-4</c:v>
                      </c:pt>
                      <c:pt idx="152" formatCode="0.0">
                        <c:v>5.9357633302808098E-4</c:v>
                      </c:pt>
                      <c:pt idx="153" formatCode="0.0">
                        <c:v>6.860548957554625E-4</c:v>
                      </c:pt>
                      <c:pt idx="154" formatCode="0.0">
                        <c:v>6.951473399732052E-4</c:v>
                      </c:pt>
                      <c:pt idx="155" formatCode="0.0">
                        <c:v>6.9190389489765772E-4</c:v>
                      </c:pt>
                      <c:pt idx="156" formatCode="0.0">
                        <c:v>6.2847170220214281E-4</c:v>
                      </c:pt>
                      <c:pt idx="157" formatCode="0.0">
                        <c:v>6.2520394464355604E-4</c:v>
                      </c:pt>
                      <c:pt idx="158" formatCode="0.0">
                        <c:v>6.2913350995334413E-4</c:v>
                      </c:pt>
                      <c:pt idx="159" formatCode="0.0">
                        <c:v>6.2582796467265558E-4</c:v>
                      </c:pt>
                      <c:pt idx="160" formatCode="0.0">
                        <c:v>6.3413343164992354E-4</c:v>
                      </c:pt>
                      <c:pt idx="161" formatCode="0.0">
                        <c:v>6.3076624384012219E-4</c:v>
                      </c:pt>
                      <c:pt idx="162" formatCode="0.0">
                        <c:v>6.9960512303335928E-4</c:v>
                      </c:pt>
                      <c:pt idx="163" formatCode="0.0">
                        <c:v>6.962144231656101E-4</c:v>
                      </c:pt>
                      <c:pt idx="164" formatCode="0.0">
                        <c:v>7.0252743421730663E-4</c:v>
                      </c:pt>
                      <c:pt idx="165" formatCode="0.0">
                        <c:v>5.6599190675724433E-4</c:v>
                      </c:pt>
                      <c:pt idx="166" formatCode="0.0">
                        <c:v>5.6252651923256779E-4</c:v>
                      </c:pt>
                      <c:pt idx="167" formatCode="0.0">
                        <c:v>5.630532647824362E-4</c:v>
                      </c:pt>
                      <c:pt idx="168" formatCode="0.0">
                        <c:v>6.3524144667432864E-4</c:v>
                      </c:pt>
                      <c:pt idx="169" formatCode="0.0">
                        <c:v>6.317188675262471E-4</c:v>
                      </c:pt>
                      <c:pt idx="170" formatCode="0.0">
                        <c:v>6.2819632096728923E-4</c:v>
                      </c:pt>
                      <c:pt idx="171" formatCode="0.0">
                        <c:v>5.9925748620095467E-4</c:v>
                      </c:pt>
                      <c:pt idx="172" formatCode="0.0">
                        <c:v>6.3152230832749334E-4</c:v>
                      </c:pt>
                      <c:pt idx="173" formatCode="0.0">
                        <c:v>6.3390336548147885E-4</c:v>
                      </c:pt>
                      <c:pt idx="174" formatCode="0.0">
                        <c:v>5.9724950012040126E-4</c:v>
                      </c:pt>
                      <c:pt idx="175" formatCode="0.0">
                        <c:v>7.0274800555857584E-4</c:v>
                      </c:pt>
                      <c:pt idx="176" formatCode="0.0">
                        <c:v>7.0283679430190179E-4</c:v>
                      </c:pt>
                      <c:pt idx="177" formatCode="0.0">
                        <c:v>6.3344576275016495E-4</c:v>
                      </c:pt>
                      <c:pt idx="178" formatCode="0.0">
                        <c:v>6.2974880611240379E-4</c:v>
                      </c:pt>
                      <c:pt idx="179" formatCode="0.0">
                        <c:v>6.3218988995648146E-4</c:v>
                      </c:pt>
                      <c:pt idx="180" formatCode="0.0">
                        <c:v>7.0781747241661832E-4</c:v>
                      </c:pt>
                      <c:pt idx="181" formatCode="0.0">
                        <c:v>6.2883604910007906E-4</c:v>
                      </c:pt>
                      <c:pt idx="182" formatCode="0.0">
                        <c:v>6.319840079048102E-4</c:v>
                      </c:pt>
                      <c:pt idx="183" formatCode="0.0">
                        <c:v>7.0423852191419767E-4</c:v>
                      </c:pt>
                      <c:pt idx="184" formatCode="0.0">
                        <c:v>7.0043901960319468E-4</c:v>
                      </c:pt>
                      <c:pt idx="185" formatCode="0.0">
                        <c:v>7.1649286967324466E-4</c:v>
                      </c:pt>
                      <c:pt idx="186" formatCode="0.0">
                        <c:v>7.1258506993195786E-4</c:v>
                      </c:pt>
                      <c:pt idx="187" formatCode="0.0">
                        <c:v>7.0867730984484987E-4</c:v>
                      </c:pt>
                      <c:pt idx="188" formatCode="0.0">
                        <c:v>7.0476958936871871E-4</c:v>
                      </c:pt>
                      <c:pt idx="189" formatCode="0.0">
                        <c:v>7.4677698008210748E-4</c:v>
                      </c:pt>
                      <c:pt idx="190" formatCode="0.0">
                        <c:v>7.4283318027279846E-4</c:v>
                      </c:pt>
                      <c:pt idx="191" formatCode="0.0">
                        <c:v>7.4746762987492851E-4</c:v>
                      </c:pt>
                      <c:pt idx="192" formatCode="0.0">
                        <c:v>7.8340488768300362E-4</c:v>
                      </c:pt>
                      <c:pt idx="193" formatCode="0.0">
                        <c:v>7.39488580392749E-4</c:v>
                      </c:pt>
                      <c:pt idx="194" formatCode="0.0">
                        <c:v>7.4243614636216356E-4</c:v>
                      </c:pt>
                      <c:pt idx="195" formatCode="0.0">
                        <c:v>7.3840906379684453E-4</c:v>
                      </c:pt>
                      <c:pt idx="196" formatCode="0.0">
                        <c:v>6.9326565666624957E-4</c:v>
                      </c:pt>
                      <c:pt idx="197" formatCode="0.0">
                        <c:v>6.9329411085930861E-4</c:v>
                      </c:pt>
                      <c:pt idx="198" formatCode="0.0">
                        <c:v>7.3844920944139204E-4</c:v>
                      </c:pt>
                      <c:pt idx="199" formatCode="0.0">
                        <c:v>7.7532961354226761E-4</c:v>
                      </c:pt>
                      <c:pt idx="200" formatCode="0.0">
                        <c:v>7.7587310599111883E-4</c:v>
                      </c:pt>
                      <c:pt idx="201" formatCode="0.0">
                        <c:v>7.3582670273566011E-4</c:v>
                      </c:pt>
                      <c:pt idx="202" formatCode="0.0">
                        <c:v>7.7319717854440917E-4</c:v>
                      </c:pt>
                      <c:pt idx="203" formatCode="0.0">
                        <c:v>7.7185686995439424E-4</c:v>
                      </c:pt>
                      <c:pt idx="204" formatCode="0.0">
                        <c:v>7.2865300333330759E-4</c:v>
                      </c:pt>
                      <c:pt idx="205" formatCode="0.0">
                        <c:v>7.6629530766773662E-4</c:v>
                      </c:pt>
                      <c:pt idx="206" formatCode="0.0">
                        <c:v>7.6586418555675431E-4</c:v>
                      </c:pt>
                      <c:pt idx="207" formatCode="0.0">
                        <c:v>7.2407026415193139E-4</c:v>
                      </c:pt>
                      <c:pt idx="208" formatCode="0.0">
                        <c:v>7.1984526669079867E-4</c:v>
                      </c:pt>
                      <c:pt idx="209" formatCode="0.0">
                        <c:v>7.2182839954652888E-4</c:v>
                      </c:pt>
                      <c:pt idx="210" formatCode="0.0">
                        <c:v>7.2297106588862386E-4</c:v>
                      </c:pt>
                      <c:pt idx="211" formatCode="0.0">
                        <c:v>7.6164960872184126E-4</c:v>
                      </c:pt>
                      <c:pt idx="212" formatCode="0.0">
                        <c:v>7.6210885406140011E-4</c:v>
                      </c:pt>
                      <c:pt idx="213" formatCode="0.0">
                        <c:v>8.5504019986585612E-4</c:v>
                      </c:pt>
                      <c:pt idx="214" formatCode="0.0">
                        <c:v>7.6307826791838988E-4</c:v>
                      </c:pt>
                      <c:pt idx="215" formatCode="0.0">
                        <c:v>7.5870243604367533E-4</c:v>
                      </c:pt>
                      <c:pt idx="216" formatCode="0.0">
                        <c:v>7.5528998971316735E-4</c:v>
                      </c:pt>
                      <c:pt idx="217" formatCode="0.0">
                        <c:v>7.5090866167851591E-4</c:v>
                      </c:pt>
                      <c:pt idx="218" formatCode="0.0">
                        <c:v>7.5519975574754464E-4</c:v>
                      </c:pt>
                      <c:pt idx="219" formatCode="0.0">
                        <c:v>7.6159149470196661E-4</c:v>
                      </c:pt>
                      <c:pt idx="220" formatCode="0.0">
                        <c:v>9.370802825878989E-4</c:v>
                      </c:pt>
                      <c:pt idx="221" formatCode="0.0">
                        <c:v>9.3748752313468149E-4</c:v>
                      </c:pt>
                      <c:pt idx="222" formatCode="0.0">
                        <c:v>9.4417264897846695E-4</c:v>
                      </c:pt>
                      <c:pt idx="223" formatCode="0.0">
                        <c:v>9.8537359138110435E-4</c:v>
                      </c:pt>
                      <c:pt idx="224" formatCode="0.0">
                        <c:v>9.8079848390416843E-4</c:v>
                      </c:pt>
                      <c:pt idx="225" formatCode="0.0">
                        <c:v>1.0822151569386785E-3</c:v>
                      </c:pt>
                      <c:pt idx="226" formatCode="0.0">
                        <c:v>1.123971458714818E-3</c:v>
                      </c:pt>
                      <c:pt idx="227" formatCode="0.0">
                        <c:v>1.1284700613442818E-3</c:v>
                      </c:pt>
                      <c:pt idx="228" formatCode="0.0">
                        <c:v>1.0415906402393377E-3</c:v>
                      </c:pt>
                      <c:pt idx="229" formatCode="0.0">
                        <c:v>1.178723618163093E-3</c:v>
                      </c:pt>
                      <c:pt idx="230" formatCode="0.0">
                        <c:v>1.1837930029761068E-3</c:v>
                      </c:pt>
                      <c:pt idx="231" formatCode="0.0">
                        <c:v>1.0942902570746571E-3</c:v>
                      </c:pt>
                      <c:pt idx="232" formatCode="0.0">
                        <c:v>1.0894774318149102E-3</c:v>
                      </c:pt>
                      <c:pt idx="233" formatCode="0.0">
                        <c:v>1.1001057318453195E-3</c:v>
                      </c:pt>
                      <c:pt idx="234" formatCode="0.0">
                        <c:v>1.1605505502926396E-3</c:v>
                      </c:pt>
                      <c:pt idx="235" formatCode="0.0">
                        <c:v>1.3537438942344329E-3</c:v>
                      </c:pt>
                      <c:pt idx="236" formatCode="0.0">
                        <c:v>1.3745904951965144E-3</c:v>
                      </c:pt>
                      <c:pt idx="237" formatCode="0.0">
                        <c:v>1.28750792716207E-3</c:v>
                      </c:pt>
                      <c:pt idx="238" formatCode="0.0">
                        <c:v>1.2311488698680205E-3</c:v>
                      </c:pt>
                      <c:pt idx="239" formatCode="0.0">
                        <c:v>1.2483833342196518E-3</c:v>
                      </c:pt>
                      <c:pt idx="240" formatCode="0.0">
                        <c:v>1.2682037279085859E-3</c:v>
                      </c:pt>
                      <c:pt idx="241" formatCode="0.0">
                        <c:v>1.6886462819798059E-3</c:v>
                      </c:pt>
                      <c:pt idx="242" formatCode="0.0">
                        <c:v>1.7178962714009946E-3</c:v>
                      </c:pt>
                      <c:pt idx="243" formatCode="0.0">
                        <c:v>1.8593780049130663E-3</c:v>
                      </c:pt>
                      <c:pt idx="244" formatCode="0.0">
                        <c:v>1.7983755846337282E-3</c:v>
                      </c:pt>
                      <c:pt idx="245" formatCode="0.0">
                        <c:v>1.8937701347336775E-3</c:v>
                      </c:pt>
                      <c:pt idx="246" formatCode="0.0">
                        <c:v>1.9464854131826729E-3</c:v>
                      </c:pt>
                      <c:pt idx="247" formatCode="0.0">
                        <c:v>1.9406245336048989E-3</c:v>
                      </c:pt>
                      <c:pt idx="248" formatCode="0.0">
                        <c:v>1.9855794585074372E-3</c:v>
                      </c:pt>
                      <c:pt idx="249" formatCode="0.0">
                        <c:v>2.0945627493769011E-3</c:v>
                      </c:pt>
                      <c:pt idx="250" formatCode="0.0">
                        <c:v>2.088385188031529E-3</c:v>
                      </c:pt>
                      <c:pt idx="251" formatCode="0.0">
                        <c:v>2.4115094060742871E-3</c:v>
                      </c:pt>
                      <c:pt idx="252" formatCode="0.0">
                        <c:v>2.4836716023499046E-3</c:v>
                      </c:pt>
                      <c:pt idx="253" formatCode="0.0">
                        <c:v>2.4770638328118289E-3</c:v>
                      </c:pt>
                      <c:pt idx="254" formatCode="0.0">
                        <c:v>2.7806173721444559E-3</c:v>
                      </c:pt>
                      <c:pt idx="255" formatCode="0.0">
                        <c:v>3.7970170431026462E-3</c:v>
                      </c:pt>
                      <c:pt idx="256" formatCode="0.0">
                        <c:v>3.7898783528226331E-3</c:v>
                      </c:pt>
                      <c:pt idx="257" formatCode="0.0">
                        <c:v>3.9126989437697317E-3</c:v>
                      </c:pt>
                      <c:pt idx="258" formatCode="0.0">
                        <c:v>4.2025510531414059E-3</c:v>
                      </c:pt>
                      <c:pt idx="259" formatCode="0.0">
                        <c:v>4.1946016983715013E-3</c:v>
                      </c:pt>
                      <c:pt idx="260" formatCode="0.0">
                        <c:v>4.3894559454887771E-3</c:v>
                      </c:pt>
                      <c:pt idx="261" formatCode="0.0">
                        <c:v>4.2149567212312368E-3</c:v>
                      </c:pt>
                      <c:pt idx="262" formatCode="0.0">
                        <c:v>4.206622504741857E-3</c:v>
                      </c:pt>
                      <c:pt idx="263" formatCode="0.0">
                        <c:v>4.9597764635731841E-3</c:v>
                      </c:pt>
                      <c:pt idx="264" formatCode="0.0">
                        <c:v>5.7564300112523305E-3</c:v>
                      </c:pt>
                      <c:pt idx="265" formatCode="0.0">
                        <c:v>5.7474523944653494E-3</c:v>
                      </c:pt>
                      <c:pt idx="266" formatCode="0.0">
                        <c:v>7.6965994358537404E-3</c:v>
                      </c:pt>
                      <c:pt idx="267" formatCode="0.0">
                        <c:v>1.0825660186884781E-2</c:v>
                      </c:pt>
                      <c:pt idx="268" formatCode="0.0">
                        <c:v>1.0815725845944512E-2</c:v>
                      </c:pt>
                      <c:pt idx="269" formatCode="0.0">
                        <c:v>1.4147771806971769E-2</c:v>
                      </c:pt>
                      <c:pt idx="270" formatCode="0.0">
                        <c:v>1.9233951876853447E-2</c:v>
                      </c:pt>
                      <c:pt idx="271" formatCode="0.0">
                        <c:v>1.9223219400627246E-2</c:v>
                      </c:pt>
                      <c:pt idx="272" formatCode="0.0">
                        <c:v>2.3909341522208871E-2</c:v>
                      </c:pt>
                      <c:pt idx="273" formatCode="0.0">
                        <c:v>2.2958486861030927E-2</c:v>
                      </c:pt>
                      <c:pt idx="274" formatCode="0.0">
                        <c:v>2.2946817185135721E-2</c:v>
                      </c:pt>
                      <c:pt idx="275" formatCode="0.0">
                        <c:v>2.832252067267178E-2</c:v>
                      </c:pt>
                      <c:pt idx="276" formatCode="0.0">
                        <c:v>3.643401811034698E-2</c:v>
                      </c:pt>
                      <c:pt idx="277" formatCode="0.0">
                        <c:v>3.6421769458416076E-2</c:v>
                      </c:pt>
                      <c:pt idx="278" formatCode="0.0">
                        <c:v>4.5075328192969367E-2</c:v>
                      </c:pt>
                      <c:pt idx="279" formatCode="0.0">
                        <c:v>4.5062749904760571E-2</c:v>
                      </c:pt>
                      <c:pt idx="280" formatCode="0.0">
                        <c:v>5.1270728799453165E-2</c:v>
                      </c:pt>
                      <c:pt idx="281" formatCode="0.0">
                        <c:v>5.5410711084261058E-2</c:v>
                      </c:pt>
                      <c:pt idx="282" formatCode="0.0">
                        <c:v>5.5397342986787723E-2</c:v>
                      </c:pt>
                      <c:pt idx="283" formatCode="0.0">
                        <c:v>5.9166547104613547E-2</c:v>
                      </c:pt>
                      <c:pt idx="284" formatCode="0.0">
                        <c:v>5.9833248607228891E-2</c:v>
                      </c:pt>
                      <c:pt idx="285" formatCode="0.0">
                        <c:v>5.9819154780197711E-2</c:v>
                      </c:pt>
                      <c:pt idx="286" formatCode="0.0">
                        <c:v>5.200273799602094E-2</c:v>
                      </c:pt>
                      <c:pt idx="287" formatCode="0.0">
                        <c:v>3.5437377747588712E-2</c:v>
                      </c:pt>
                      <c:pt idx="288" formatCode="0.0">
                        <c:v>3.5423908730726747E-2</c:v>
                      </c:pt>
                      <c:pt idx="289" formatCode="0.0">
                        <c:v>1.9875991036364189E-2</c:v>
                      </c:pt>
                      <c:pt idx="290" formatCode="0.0">
                        <c:v>9.0470371923954997E-3</c:v>
                      </c:pt>
                      <c:pt idx="291" formatCode="0.0">
                        <c:v>2.3597493034804755E-3</c:v>
                      </c:pt>
                      <c:pt idx="292" formatCode="0.0">
                        <c:v>2.2878941458924188E-3</c:v>
                      </c:pt>
                      <c:pt idx="293" formatCode="0.0">
                        <c:v>4.2361659628448054E-4</c:v>
                      </c:pt>
                      <c:pt idx="294" formatCode="0.0">
                        <c:v>8.9057577684620824E-4</c:v>
                      </c:pt>
                      <c:pt idx="295" formatCode="0.0">
                        <c:v>8.4568929279269628E-4</c:v>
                      </c:pt>
                      <c:pt idx="296" formatCode="0.0">
                        <c:v>1.3635430033388327E-3</c:v>
                      </c:pt>
                      <c:pt idx="297" formatCode="0.0">
                        <c:v>1.3524036658491294E-3</c:v>
                      </c:pt>
                      <c:pt idx="298" formatCode="0.0">
                        <c:v>1.0590182139724011E-3</c:v>
                      </c:pt>
                      <c:pt idx="299" formatCode="0.0">
                        <c:v>9.9255791375324476E-4</c:v>
                      </c:pt>
                      <c:pt idx="300" formatCode="0.0">
                        <c:v>9.825774598676367E-4</c:v>
                      </c:pt>
                      <c:pt idx="301" formatCode="0.0">
                        <c:v>1.2919375410706665E-3</c:v>
                      </c:pt>
                      <c:pt idx="302" formatCode="0.0">
                        <c:v>1.2164203481525831E-3</c:v>
                      </c:pt>
                      <c:pt idx="303" formatCode="0.0">
                        <c:v>1.207505159681994E-3</c:v>
                      </c:pt>
                      <c:pt idx="304" formatCode="0.0">
                        <c:v>1.1993618618593284E-3</c:v>
                      </c:pt>
                      <c:pt idx="305" formatCode="0.0">
                        <c:v>1.1016453106648841E-3</c:v>
                      </c:pt>
                      <c:pt idx="306" formatCode="0.0">
                        <c:v>1.0939667137778036E-3</c:v>
                      </c:pt>
                      <c:pt idx="307" formatCode="0.0">
                        <c:v>1.0840904714348495E-3</c:v>
                      </c:pt>
                      <c:pt idx="308" formatCode="0.0">
                        <c:v>1.0769338115428017E-3</c:v>
                      </c:pt>
                      <c:pt idx="309" formatCode="0.0">
                        <c:v>1.0061081350772913E-3</c:v>
                      </c:pt>
                      <c:pt idx="310" formatCode="0.0">
                        <c:v>9.4173717805576089E-4</c:v>
                      </c:pt>
                      <c:pt idx="311" formatCode="0.0">
                        <c:v>8.0848625529953463E-4</c:v>
                      </c:pt>
                      <c:pt idx="312" formatCode="0.0">
                        <c:v>7.6381142731094464E-4</c:v>
                      </c:pt>
                      <c:pt idx="313" formatCode="0.0">
                        <c:v>9.0563686069544127E-4</c:v>
                      </c:pt>
                      <c:pt idx="314" formatCode="0.0">
                        <c:v>1.0163574521557389E-3</c:v>
                      </c:pt>
                      <c:pt idx="315" formatCode="0.0">
                        <c:v>9.8139432977339264E-4</c:v>
                      </c:pt>
                      <c:pt idx="316" formatCode="0.0">
                        <c:v>9.0136327677266725E-4</c:v>
                      </c:pt>
                      <c:pt idx="317" formatCode="0.0">
                        <c:v>8.9581759859112657E-4</c:v>
                      </c:pt>
                      <c:pt idx="318" formatCode="0.0">
                        <c:v>1.092843719871972E-3</c:v>
                      </c:pt>
                      <c:pt idx="319" formatCode="0.0">
                        <c:v>9.0331669538516388E-4</c:v>
                      </c:pt>
                      <c:pt idx="320" formatCode="0.0">
                        <c:v>8.8487229173236275E-4</c:v>
                      </c:pt>
                      <c:pt idx="321" formatCode="0.0">
                        <c:v>7.7454782944794229E-4</c:v>
                      </c:pt>
                      <c:pt idx="322" formatCode="0.0">
                        <c:v>1.0732357512653605E-3</c:v>
                      </c:pt>
                      <c:pt idx="323" formatCode="0.0">
                        <c:v>1.0567820350765398E-3</c:v>
                      </c:pt>
                      <c:pt idx="324" formatCode="0.0">
                        <c:v>1.0516406088688323E-3</c:v>
                      </c:pt>
                      <c:pt idx="325" formatCode="0.0">
                        <c:v>6.8329364987766326E-4</c:v>
                      </c:pt>
                      <c:pt idx="326" formatCode="0.0">
                        <c:v>8.3180073195436013E-4</c:v>
                      </c:pt>
                      <c:pt idx="327" formatCode="0.0">
                        <c:v>8.2180244024831811E-4</c:v>
                      </c:pt>
                      <c:pt idx="328" formatCode="0.0">
                        <c:v>7.1490655731695849E-4</c:v>
                      </c:pt>
                      <c:pt idx="329" formatCode="0.0">
                        <c:v>8.6253407895951252E-4</c:v>
                      </c:pt>
                      <c:pt idx="330" formatCode="0.0">
                        <c:v>8.4611361809232147E-4</c:v>
                      </c:pt>
                      <c:pt idx="331" formatCode="0.0">
                        <c:v>6.8838675108454182E-4</c:v>
                      </c:pt>
                      <c:pt idx="332" formatCode="0.0">
                        <c:v>9.3380397278953944E-4</c:v>
                      </c:pt>
                      <c:pt idx="333" formatCode="0.0">
                        <c:v>9.3150534182309631E-4</c:v>
                      </c:pt>
                      <c:pt idx="334" formatCode="0.0">
                        <c:v>6.7043355967346904E-4</c:v>
                      </c:pt>
                      <c:pt idx="335" formatCode="0.0">
                        <c:v>6.6545190647501577E-4</c:v>
                      </c:pt>
                      <c:pt idx="336" formatCode="0.0">
                        <c:v>7.1032572100234511E-4</c:v>
                      </c:pt>
                      <c:pt idx="337" formatCode="0.0">
                        <c:v>7.0534397414578345E-4</c:v>
                      </c:pt>
                      <c:pt idx="338" formatCode="0.0">
                        <c:v>7.0036228402798033E-4</c:v>
                      </c:pt>
                      <c:pt idx="339" formatCode="0.0">
                        <c:v>8.449691643778863E-4</c:v>
                      </c:pt>
                      <c:pt idx="340" formatCode="0.0">
                        <c:v>7.3388449817931493E-4</c:v>
                      </c:pt>
                      <c:pt idx="341" formatCode="0.0">
                        <c:v>7.2894566017138614E-4</c:v>
                      </c:pt>
                      <c:pt idx="342" formatCode="0.0">
                        <c:v>6.7454937878969631E-4</c:v>
                      </c:pt>
                      <c:pt idx="343" formatCode="0.0">
                        <c:v>8.1436492605374696E-4</c:v>
                      </c:pt>
                      <c:pt idx="344" formatCode="0.0">
                        <c:v>8.0944729179505852E-4</c:v>
                      </c:pt>
                      <c:pt idx="345" formatCode="0.0">
                        <c:v>6.5594925846184922E-4</c:v>
                      </c:pt>
                      <c:pt idx="346" formatCode="0.0">
                        <c:v>7.0018548751502128E-4</c:v>
                      </c:pt>
                      <c:pt idx="347" formatCode="0.0">
                        <c:v>6.9226847549705938E-4</c:v>
                      </c:pt>
                      <c:pt idx="348" formatCode="0.0">
                        <c:v>6.835080919321058E-4</c:v>
                      </c:pt>
                      <c:pt idx="349" formatCode="0.0">
                        <c:v>6.7864704202809725E-4</c:v>
                      </c:pt>
                      <c:pt idx="350" formatCode="0.0">
                        <c:v>6.7284890026992586E-4</c:v>
                      </c:pt>
                      <c:pt idx="351" formatCode="0.0">
                        <c:v>6.1674224997420668E-4</c:v>
                      </c:pt>
                      <c:pt idx="352" formatCode="0.0">
                        <c:v>6.0847943111980629E-4</c:v>
                      </c:pt>
                      <c:pt idx="353" formatCode="0.0">
                        <c:v>6.0367360536884402E-4</c:v>
                      </c:pt>
                      <c:pt idx="354" formatCode="0.0">
                        <c:v>5.5003545635328864E-4</c:v>
                      </c:pt>
                      <c:pt idx="355" formatCode="0.0">
                        <c:v>5.4521665910965873E-4</c:v>
                      </c:pt>
                      <c:pt idx="356" formatCode="0.0">
                        <c:v>4.9237522699370235E-4</c:v>
                      </c:pt>
                      <c:pt idx="357" formatCode="0.0">
                        <c:v>4.8487420120091822E-4</c:v>
                      </c:pt>
                      <c:pt idx="358" formatCode="0.0">
                        <c:v>5.7324023668739595E-4</c:v>
                      </c:pt>
                      <c:pt idx="359" formatCode="0.0">
                        <c:v>5.6848785367329309E-4</c:v>
                      </c:pt>
                      <c:pt idx="360" formatCode="0.0">
                        <c:v>5.1475217819463867E-4</c:v>
                      </c:pt>
                      <c:pt idx="361" formatCode="0.0">
                        <c:v>5.5359999888694711E-4</c:v>
                      </c:pt>
                      <c:pt idx="362" formatCode="0.0">
                        <c:v>5.488935593960881E-4</c:v>
                      </c:pt>
                      <c:pt idx="363" formatCode="0.0">
                        <c:v>4.9710036446805935E-4</c:v>
                      </c:pt>
                      <c:pt idx="364" formatCode="0.0">
                        <c:v>5.3951260249105164E-4</c:v>
                      </c:pt>
                      <c:pt idx="365" formatCode="0.0">
                        <c:v>5.2971099239494961E-4</c:v>
                      </c:pt>
                      <c:pt idx="366" formatCode="0.0">
                        <c:v>5.7094227885389317E-4</c:v>
                      </c:pt>
                      <c:pt idx="367" formatCode="0.0">
                        <c:v>6.1289243760110322E-4</c:v>
                      </c:pt>
                      <c:pt idx="368" formatCode="0.0">
                        <c:v>6.0330190116209177E-4</c:v>
                      </c:pt>
                      <c:pt idx="369" formatCode="0.0">
                        <c:v>5.4951005617706594E-4</c:v>
                      </c:pt>
                      <c:pt idx="370" formatCode="0.0">
                        <c:v>6.3687768064534694E-4</c:v>
                      </c:pt>
                      <c:pt idx="371" formatCode="0.0">
                        <c:v>6.2641909324437622E-4</c:v>
                      </c:pt>
                      <c:pt idx="372" formatCode="0.0">
                        <c:v>6.6212799810236615E-4</c:v>
                      </c:pt>
                      <c:pt idx="373" formatCode="0.0">
                        <c:v>7.4799686659005906E-4</c:v>
                      </c:pt>
                      <c:pt idx="374" formatCode="0.0">
                        <c:v>7.4350699255073204E-4</c:v>
                      </c:pt>
                      <c:pt idx="375" formatCode="0.0">
                        <c:v>7.3128250658054811E-4</c:v>
                      </c:pt>
                      <c:pt idx="376" formatCode="0.0">
                        <c:v>7.7153617589396993E-4</c:v>
                      </c:pt>
                      <c:pt idx="377" formatCode="0.0">
                        <c:v>7.6210445976370269E-4</c:v>
                      </c:pt>
                      <c:pt idx="378" formatCode="0.0">
                        <c:v>7.5766527748146904E-4</c:v>
                      </c:pt>
                      <c:pt idx="379" formatCode="0.0">
                        <c:v>7.5322613932422692E-4</c:v>
                      </c:pt>
                      <c:pt idx="380" formatCode="0.0">
                        <c:v>7.3453626251996349E-4</c:v>
                      </c:pt>
                      <c:pt idx="381" formatCode="0.0">
                        <c:v>7.3018176019063082E-4</c:v>
                      </c:pt>
                      <c:pt idx="382" formatCode="0.0">
                        <c:v>6.3865685452838212E-4</c:v>
                      </c:pt>
                      <c:pt idx="383" formatCode="0.0">
                        <c:v>6.2951446752462141E-4</c:v>
                      </c:pt>
                      <c:pt idx="384" formatCode="0.0">
                        <c:v>6.2519337773838215E-4</c:v>
                      </c:pt>
                      <c:pt idx="385" formatCode="0.0">
                        <c:v>6.1776565723830896E-4</c:v>
                      </c:pt>
                      <c:pt idx="386" formatCode="0.0">
                        <c:v>6.1269826437738517E-4</c:v>
                      </c:pt>
                      <c:pt idx="387" formatCode="0.0">
                        <c:v>8.2641462499325705E-4</c:v>
                      </c:pt>
                      <c:pt idx="388" formatCode="0.0">
                        <c:v>5.6322942297851999E-4</c:v>
                      </c:pt>
                      <c:pt idx="389" formatCode="0.0">
                        <c:v>5.6388607708682237E-4</c:v>
                      </c:pt>
                      <c:pt idx="390" formatCode="0.0">
                        <c:v>7.8213122814953261E-4</c:v>
                      </c:pt>
                      <c:pt idx="391" formatCode="0.0">
                        <c:v>6.9014322393421833E-4</c:v>
                      </c:pt>
                      <c:pt idx="392" formatCode="0.0">
                        <c:v>6.9195488404318745E-4</c:v>
                      </c:pt>
                      <c:pt idx="393" formatCode="0.0">
                        <c:v>8.2866648480775041E-4</c:v>
                      </c:pt>
                      <c:pt idx="394" formatCode="0.0">
                        <c:v>1.0475032140858577E-3</c:v>
                      </c:pt>
                      <c:pt idx="395" formatCode="0.0">
                        <c:v>1.0567747218527754E-3</c:v>
                      </c:pt>
                      <c:pt idx="396" formatCode="0.0">
                        <c:v>9.225793257805529E-4</c:v>
                      </c:pt>
                      <c:pt idx="397" formatCode="0.0">
                        <c:v>9.1802799867065027E-4</c:v>
                      </c:pt>
                      <c:pt idx="398" formatCode="0.0">
                        <c:v>9.2452595098163094E-4</c:v>
                      </c:pt>
                      <c:pt idx="399" formatCode="0.0">
                        <c:v>8.8328945304011735E-4</c:v>
                      </c:pt>
                      <c:pt idx="400" formatCode="0.0">
                        <c:v>1.0184231268363974E-3</c:v>
                      </c:pt>
                      <c:pt idx="401" formatCode="0.0">
                        <c:v>1.0277031372773896E-3</c:v>
                      </c:pt>
                      <c:pt idx="402" formatCode="0.0">
                        <c:v>7.9775622256043086E-4</c:v>
                      </c:pt>
                      <c:pt idx="403" formatCode="0.0">
                        <c:v>7.9297096226191679E-4</c:v>
                      </c:pt>
                      <c:pt idx="404" formatCode="0.0">
                        <c:v>7.8818575215115478E-4</c:v>
                      </c:pt>
                      <c:pt idx="405" formatCode="0.0">
                        <c:v>8.5884030962606875E-4</c:v>
                      </c:pt>
                      <c:pt idx="406" formatCode="0.0">
                        <c:v>8.0441567375507436E-4</c:v>
                      </c:pt>
                      <c:pt idx="407" formatCode="0.0">
                        <c:v>7.9947192635506628E-4</c:v>
                      </c:pt>
                      <c:pt idx="408" formatCode="0.0">
                        <c:v>9.5956347384124215E-4</c:v>
                      </c:pt>
                      <c:pt idx="409" formatCode="0.0">
                        <c:v>9.5453198308106046E-4</c:v>
                      </c:pt>
                      <c:pt idx="410" formatCode="0.0">
                        <c:v>7.9844949973909864E-4</c:v>
                      </c:pt>
                      <c:pt idx="411" formatCode="0.0">
                        <c:v>9.0475701386617737E-4</c:v>
                      </c:pt>
                      <c:pt idx="412" formatCode="0.0">
                        <c:v>8.9966603552438088E-4</c:v>
                      </c:pt>
                      <c:pt idx="413" formatCode="0.0">
                        <c:v>1.1098988274963616E-3</c:v>
                      </c:pt>
                      <c:pt idx="414" formatCode="0.0">
                        <c:v>9.6184286746264531E-4</c:v>
                      </c:pt>
                      <c:pt idx="415" formatCode="0.0">
                        <c:v>9.5663577671213531E-4</c:v>
                      </c:pt>
                      <c:pt idx="416" formatCode="0.0">
                        <c:v>9.1031494291181629E-4</c:v>
                      </c:pt>
                      <c:pt idx="417" formatCode="0.0">
                        <c:v>7.5032855751551355E-4</c:v>
                      </c:pt>
                      <c:pt idx="418" formatCode="0.0">
                        <c:v>7.4503422209633915E-4</c:v>
                      </c:pt>
                      <c:pt idx="419" formatCode="0.0">
                        <c:v>1.0156075290494652E-3</c:v>
                      </c:pt>
                      <c:pt idx="420" formatCode="0.0">
                        <c:v>1.0230517513118847E-3</c:v>
                      </c:pt>
                      <c:pt idx="421" formatCode="0.0">
                        <c:v>1.0176307523705643E-3</c:v>
                      </c:pt>
                      <c:pt idx="422" formatCode="0.0">
                        <c:v>6.9550132677610016E-4</c:v>
                      </c:pt>
                      <c:pt idx="423" formatCode="0.0">
                        <c:v>6.9665404074204895E-4</c:v>
                      </c:pt>
                      <c:pt idx="424" formatCode="0.0">
                        <c:v>7.4657843030438958E-4</c:v>
                      </c:pt>
                      <c:pt idx="425" formatCode="0.0">
                        <c:v>8.1094717526361678E-4</c:v>
                      </c:pt>
                      <c:pt idx="426" formatCode="0.0">
                        <c:v>6.9236359140952084E-4</c:v>
                      </c:pt>
                      <c:pt idx="427" formatCode="0.0">
                        <c:v>6.8672215511820795E-4</c:v>
                      </c:pt>
                      <c:pt idx="428" formatCode="0.0">
                        <c:v>8.0061654334597702E-4</c:v>
                      </c:pt>
                      <c:pt idx="429" formatCode="0.0">
                        <c:v>8.5751864639530548E-4</c:v>
                      </c:pt>
                      <c:pt idx="430" formatCode="0.0">
                        <c:v>8.5179176466122319E-4</c:v>
                      </c:pt>
                      <c:pt idx="431" formatCode="0.0">
                        <c:v>7.4390543794351728E-4</c:v>
                      </c:pt>
                      <c:pt idx="432" formatCode="0.0">
                        <c:v>8.5466756957724283E-4</c:v>
                      </c:pt>
                      <c:pt idx="433" formatCode="0.0">
                        <c:v>8.4884316359731609E-4</c:v>
                      </c:pt>
                      <c:pt idx="434" formatCode="0.0">
                        <c:v>8.5756681372959221E-4</c:v>
                      </c:pt>
                      <c:pt idx="435" formatCode="0.0">
                        <c:v>8.5907353588896473E-4</c:v>
                      </c:pt>
                      <c:pt idx="436" formatCode="0.0">
                        <c:v>8.5309700847060533E-4</c:v>
                      </c:pt>
                      <c:pt idx="437" formatCode="0.0">
                        <c:v>7.9558669878265157E-4</c:v>
                      </c:pt>
                      <c:pt idx="438" formatCode="0.0">
                        <c:v>8.4999114233197718E-4</c:v>
                      </c:pt>
                      <c:pt idx="439" formatCode="0.0">
                        <c:v>8.4847187642851695E-4</c:v>
                      </c:pt>
                      <c:pt idx="440" formatCode="0.0">
                        <c:v>1.0319743446522709E-3</c:v>
                      </c:pt>
                      <c:pt idx="441" formatCode="0.0">
                        <c:v>9.0346387522678739E-4</c:v>
                      </c:pt>
                      <c:pt idx="442" formatCode="0.0">
                        <c:v>9.0373742952932123E-4</c:v>
                      </c:pt>
                      <c:pt idx="443" formatCode="0.0">
                        <c:v>9.0248076682707926E-4</c:v>
                      </c:pt>
                      <c:pt idx="444" formatCode="0.0">
                        <c:v>8.3432032219829045E-4</c:v>
                      </c:pt>
                      <c:pt idx="445" formatCode="0.0">
                        <c:v>8.341643757676816E-4</c:v>
                      </c:pt>
                      <c:pt idx="446" formatCode="0.0">
                        <c:v>9.5108206295036921E-4</c:v>
                      </c:pt>
                      <c:pt idx="447" formatCode="0.0">
                        <c:v>9.4485585672112577E-4</c:v>
                      </c:pt>
                      <c:pt idx="448" formatCode="0.0">
                        <c:v>9.5063288797701221E-4</c:v>
                      </c:pt>
                      <c:pt idx="449" formatCode="0.0">
                        <c:v>8.1811785253322385E-4</c:v>
                      </c:pt>
                      <c:pt idx="450" formatCode="0.0">
                        <c:v>8.1181298694917286E-4</c:v>
                      </c:pt>
                      <c:pt idx="451" formatCode="0.0">
                        <c:v>8.0855683480360319E-4</c:v>
                      </c:pt>
                      <c:pt idx="452" formatCode="0.0">
                        <c:v>9.2891285148986066E-4</c:v>
                      </c:pt>
                      <c:pt idx="453" formatCode="0.0">
                        <c:v>9.8773202765138515E-4</c:v>
                      </c:pt>
                      <c:pt idx="454" formatCode="0.0">
                        <c:v>9.8684748541944477E-4</c:v>
                      </c:pt>
                      <c:pt idx="455" formatCode="0.0">
                        <c:v>1.0462588925526366E-3</c:v>
                      </c:pt>
                      <c:pt idx="456" formatCode="0.0">
                        <c:v>1.039870071722954E-3</c:v>
                      </c:pt>
                      <c:pt idx="457" formatCode="0.0">
                        <c:v>9.7314409617777192E-4</c:v>
                      </c:pt>
                      <c:pt idx="458" formatCode="0.0">
                        <c:v>9.0934936715279129E-4</c:v>
                      </c:pt>
                      <c:pt idx="459" formatCode="0.0">
                        <c:v>9.0288968129151412E-4</c:v>
                      </c:pt>
                      <c:pt idx="460" formatCode="0.0">
                        <c:v>8.9645905917922159E-4</c:v>
                      </c:pt>
                      <c:pt idx="461" formatCode="0.0">
                        <c:v>9.5822722624569945E-4</c:v>
                      </c:pt>
                      <c:pt idx="462" formatCode="0.0">
                        <c:v>9.5174294612243159E-4</c:v>
                      </c:pt>
                      <c:pt idx="463" formatCode="0.0">
                        <c:v>1.0159100239210571E-3</c:v>
                      </c:pt>
                      <c:pt idx="464" formatCode="0.0">
                        <c:v>1.072610556089615E-3</c:v>
                      </c:pt>
                      <c:pt idx="465" formatCode="0.0">
                        <c:v>1.0661010852050774E-3</c:v>
                      </c:pt>
                      <c:pt idx="466" formatCode="0.0">
                        <c:v>9.2933451268213836E-4</c:v>
                      </c:pt>
                      <c:pt idx="467" formatCode="0.0">
                        <c:v>1.1833539050486895E-3</c:v>
                      </c:pt>
                      <c:pt idx="468" formatCode="0.0">
                        <c:v>9.1630253118668255E-4</c:v>
                      </c:pt>
                      <c:pt idx="469" formatCode="0.0">
                        <c:v>9.1147883809856534E-4</c:v>
                      </c:pt>
                      <c:pt idx="470" formatCode="0.0">
                        <c:v>9.0156105018170129E-4</c:v>
                      </c:pt>
                      <c:pt idx="471" formatCode="0.0">
                        <c:v>1.1551042291626707E-3</c:v>
                      </c:pt>
                      <c:pt idx="472" formatCode="0.0">
                        <c:v>1.1486069963990056E-3</c:v>
                      </c:pt>
                      <c:pt idx="473" formatCode="0.0">
                        <c:v>1.0082902832200774E-3</c:v>
                      </c:pt>
                      <c:pt idx="474" formatCode="0.0">
                        <c:v>1.0665827629397951E-3</c:v>
                      </c:pt>
                      <c:pt idx="475" formatCode="0.0">
                        <c:v>1.0640904548168812E-3</c:v>
                      </c:pt>
                      <c:pt idx="476" formatCode="0.0">
                        <c:v>1.0555955079871039E-3</c:v>
                      </c:pt>
                      <c:pt idx="477" formatCode="0.0">
                        <c:v>1.0491115165023989E-3</c:v>
                      </c:pt>
                      <c:pt idx="478" formatCode="0.0">
                        <c:v>9.740940905817332E-4</c:v>
                      </c:pt>
                      <c:pt idx="479" formatCode="0.0">
                        <c:v>9.7129275646737042E-4</c:v>
                      </c:pt>
                      <c:pt idx="480" formatCode="0.0">
                        <c:v>1.1594626194293691E-3</c:v>
                      </c:pt>
                      <c:pt idx="481" formatCode="0.0">
                        <c:v>1.152940549411687E-3</c:v>
                      </c:pt>
                      <c:pt idx="482" formatCode="0.0">
                        <c:v>1.1378364291076254E-3</c:v>
                      </c:pt>
                      <c:pt idx="483" formatCode="0.0">
                        <c:v>1.0026140666031583E-3</c:v>
                      </c:pt>
                      <c:pt idx="484" formatCode="0.0">
                        <c:v>9.9616343598056632E-4</c:v>
                      </c:pt>
                      <c:pt idx="485" formatCode="0.0">
                        <c:v>9.8972903015902584E-4</c:v>
                      </c:pt>
                      <c:pt idx="486" formatCode="0.0">
                        <c:v>1.3052708028475617E-3</c:v>
                      </c:pt>
                      <c:pt idx="487" formatCode="0.0">
                        <c:v>1.2964240260621086E-3</c:v>
                      </c:pt>
                      <c:pt idx="488" formatCode="0.0">
                        <c:v>1.2899997452180305E-3</c:v>
                      </c:pt>
                      <c:pt idx="489" formatCode="0.0">
                        <c:v>1.1550330843562568E-3</c:v>
                      </c:pt>
                      <c:pt idx="490" formatCode="0.0">
                        <c:v>1.1443065972847756E-3</c:v>
                      </c:pt>
                      <c:pt idx="491" formatCode="0.0">
                        <c:v>1.2019371136839424E-3</c:v>
                      </c:pt>
                      <c:pt idx="492" formatCode="0.0">
                        <c:v>1.1910762282889887E-3</c:v>
                      </c:pt>
                      <c:pt idx="493" formatCode="0.0">
                        <c:v>1.184681875387041E-3</c:v>
                      </c:pt>
                      <c:pt idx="494" formatCode="0.0">
                        <c:v>1.1783066005081888E-3</c:v>
                      </c:pt>
                      <c:pt idx="495" formatCode="0.0">
                        <c:v>1.231183364624012E-3</c:v>
                      </c:pt>
                      <c:pt idx="496" formatCode="0.0">
                        <c:v>1.2202364335935282E-3</c:v>
                      </c:pt>
                      <c:pt idx="497" formatCode="0.0">
                        <c:v>1.2073049951679749E-3</c:v>
                      </c:pt>
                      <c:pt idx="498" formatCode="0.0">
                        <c:v>1.2010114149181674E-3</c:v>
                      </c:pt>
                      <c:pt idx="499" formatCode="0.0">
                        <c:v>1.1925308232136696E-3</c:v>
                      </c:pt>
                      <c:pt idx="500" formatCode="0.0">
                        <c:v>1.1233243404548919E-3</c:v>
                      </c:pt>
                      <c:pt idx="501" formatCode="0.0">
                        <c:v>1.1170433064742245E-3</c:v>
                      </c:pt>
                      <c:pt idx="502" formatCode="0.0">
                        <c:v>1.1067453648123484E-3</c:v>
                      </c:pt>
                      <c:pt idx="503" formatCode="0.0">
                        <c:v>1.1588627836208122E-3</c:v>
                      </c:pt>
                      <c:pt idx="504" formatCode="0.0">
                        <c:v>1.1526272294166526E-3</c:v>
                      </c:pt>
                      <c:pt idx="505" formatCode="0.0">
                        <c:v>1.0820332166739468E-3</c:v>
                      </c:pt>
                      <c:pt idx="506" formatCode="0.0">
                        <c:v>1.0758095088157097E-3</c:v>
                      </c:pt>
                      <c:pt idx="507" formatCode="0.0">
                        <c:v>1.0657362800295016E-3</c:v>
                      </c:pt>
                      <c:pt idx="508" formatCode="0.0">
                        <c:v>9.956811299107614E-4</c:v>
                      </c:pt>
                      <c:pt idx="509" formatCode="0.0">
                        <c:v>9.8766396391971397E-4</c:v>
                      </c:pt>
                      <c:pt idx="510" formatCode="0.0">
                        <c:v>9.8148599495082771E-4</c:v>
                      </c:pt>
                      <c:pt idx="511" formatCode="0.0">
                        <c:v>1.2226136965267909E-3</c:v>
                      </c:pt>
                      <c:pt idx="512" formatCode="0.0">
                        <c:v>1.0830638808256292E-3</c:v>
                      </c:pt>
                      <c:pt idx="513" formatCode="0.0">
                        <c:v>1.0769404274023936E-3</c:v>
                      </c:pt>
                      <c:pt idx="514" formatCode="0.0">
                        <c:v>1.0708170495188172E-3</c:v>
                      </c:pt>
                      <c:pt idx="515" formatCode="0.0">
                        <c:v>1.0627157839038946E-3</c:v>
                      </c:pt>
                      <c:pt idx="516" formatCode="0.0">
                        <c:v>1.0566039436537506E-3</c:v>
                      </c:pt>
                      <c:pt idx="517" formatCode="0.0">
                        <c:v>1.0504921783856416E-3</c:v>
                      </c:pt>
                      <c:pt idx="518" formatCode="0.0">
                        <c:v>1.1605340197977715E-3</c:v>
                      </c:pt>
                      <c:pt idx="519" formatCode="0.0">
                        <c:v>1.1544540501229833E-3</c:v>
                      </c:pt>
                      <c:pt idx="520" formatCode="0.0">
                        <c:v>1.0875213264507143E-3</c:v>
                      </c:pt>
                      <c:pt idx="521" formatCode="0.0">
                        <c:v>1.0814419427827245E-3</c:v>
                      </c:pt>
                      <c:pt idx="522" formatCode="0.0">
                        <c:v>1.0753626331443979E-3</c:v>
                      </c:pt>
                      <c:pt idx="523" formatCode="0.0">
                        <c:v>1.1909520583012674E-3</c:v>
                      </c:pt>
                      <c:pt idx="524" formatCode="0.0">
                        <c:v>1.1933120000349709E-3</c:v>
                      </c:pt>
                      <c:pt idx="525" formatCode="0.0">
                        <c:v>1.0646549590179158E-3</c:v>
                      </c:pt>
                      <c:pt idx="526" formatCode="0.0">
                        <c:v>9.9726599341241505E-4</c:v>
                      </c:pt>
                      <c:pt idx="527" formatCode="0.0">
                        <c:v>9.3488294422734383E-4</c:v>
                      </c:pt>
                      <c:pt idx="528" formatCode="0.0">
                        <c:v>9.2872845290149547E-4</c:v>
                      </c:pt>
                      <c:pt idx="529" formatCode="0.0">
                        <c:v>9.8595331492037615E-4</c:v>
                      </c:pt>
                      <c:pt idx="530" formatCode="0.0">
                        <c:v>1.2266139696082553E-3</c:v>
                      </c:pt>
                      <c:pt idx="531" formatCode="0.0">
                        <c:v>1.2204467798808962E-3</c:v>
                      </c:pt>
                      <c:pt idx="532" formatCode="0.0">
                        <c:v>1.1630072360278641E-3</c:v>
                      </c:pt>
                      <c:pt idx="533" formatCode="0.0">
                        <c:v>1.156784666829338E-3</c:v>
                      </c:pt>
                      <c:pt idx="534" formatCode="0.0">
                        <c:v>1.1589879459535254E-3</c:v>
                      </c:pt>
                      <c:pt idx="535" formatCode="0.0">
                        <c:v>1.1061670456634569E-3</c:v>
                      </c:pt>
                      <c:pt idx="536" formatCode="0.0">
                        <c:v>1.0998064008370684E-3</c:v>
                      </c:pt>
                      <c:pt idx="537" formatCode="0.0">
                        <c:v>1.0954940679765986E-3</c:v>
                      </c:pt>
                      <c:pt idx="538" formatCode="0.0">
                        <c:v>1.1055492299842813E-3</c:v>
                      </c:pt>
                      <c:pt idx="539" formatCode="0.0">
                        <c:v>1.0990806856691197E-3</c:v>
                      </c:pt>
                      <c:pt idx="540" formatCode="0.0">
                        <c:v>1.1660587001060783E-3</c:v>
                      </c:pt>
                      <c:pt idx="541" formatCode="0.0">
                        <c:v>1.5144396876720675E-3</c:v>
                      </c:pt>
                      <c:pt idx="542" formatCode="0.0">
                        <c:v>1.5077936490540821E-3</c:v>
                      </c:pt>
                      <c:pt idx="543" formatCode="0.0">
                        <c:v>1.2352260953756046E-3</c:v>
                      </c:pt>
                      <c:pt idx="544" formatCode="0.0">
                        <c:v>1.3445282364278875E-3</c:v>
                      </c:pt>
                      <c:pt idx="545" formatCode="0.0">
                        <c:v>1.3376295650165441E-3</c:v>
                      </c:pt>
                      <c:pt idx="546" formatCode="0.0">
                        <c:v>1.3721061361145347E-3</c:v>
                      </c:pt>
                      <c:pt idx="547" formatCode="0.0">
                        <c:v>1.6256005069079052E-3</c:v>
                      </c:pt>
                      <c:pt idx="548" formatCode="0.0">
                        <c:v>1.618273314412646E-3</c:v>
                      </c:pt>
                      <c:pt idx="549" formatCode="0.0">
                        <c:v>1.417690536209702E-3</c:v>
                      </c:pt>
                      <c:pt idx="550" formatCode="0.0">
                        <c:v>1.4098095408429916E-3</c:v>
                      </c:pt>
                      <c:pt idx="551" formatCode="0.0">
                        <c:v>1.4019286669612965E-3</c:v>
                      </c:pt>
                      <c:pt idx="552" formatCode="0.0">
                        <c:v>1.8475774442583031E-3</c:v>
                      </c:pt>
                      <c:pt idx="553" formatCode="0.0">
                        <c:v>1.7579765361046484E-3</c:v>
                      </c:pt>
                      <c:pt idx="554" formatCode="0.0">
                        <c:v>1.8189543491167522E-3</c:v>
                      </c:pt>
                      <c:pt idx="555" formatCode="0.0">
                        <c:v>1.8849069791495325E-3</c:v>
                      </c:pt>
                      <c:pt idx="556" formatCode="0.0">
                        <c:v>2.5013951031394046E-3</c:v>
                      </c:pt>
                      <c:pt idx="557" formatCode="0.0">
                        <c:v>2.4922214898726292E-3</c:v>
                      </c:pt>
                      <c:pt idx="558" formatCode="0.0">
                        <c:v>2.960393431466697E-3</c:v>
                      </c:pt>
                      <c:pt idx="559" formatCode="0.0">
                        <c:v>3.0609575645198896E-3</c:v>
                      </c:pt>
                      <c:pt idx="560" formatCode="0.0">
                        <c:v>2.8534794085223855E-3</c:v>
                      </c:pt>
                      <c:pt idx="561" formatCode="0.0">
                        <c:v>3.7865730997239571E-3</c:v>
                      </c:pt>
                      <c:pt idx="562" formatCode="0.0">
                        <c:v>3.776261312744627E-3</c:v>
                      </c:pt>
                      <c:pt idx="563" formatCode="0.0">
                        <c:v>4.0510879492542777E-3</c:v>
                      </c:pt>
                      <c:pt idx="564" formatCode="0.0">
                        <c:v>4.4810799279921239E-3</c:v>
                      </c:pt>
                      <c:pt idx="565" formatCode="0.0">
                        <c:v>4.4697045029814175E-3</c:v>
                      </c:pt>
                      <c:pt idx="566" formatCode="0.0">
                        <c:v>6.068326782116433E-3</c:v>
                      </c:pt>
                      <c:pt idx="567" formatCode="0.0">
                        <c:v>5.5421026214689554E-3</c:v>
                      </c:pt>
                      <c:pt idx="568" formatCode="0.0">
                        <c:v>5.5292272951768034E-3</c:v>
                      </c:pt>
                      <c:pt idx="569" formatCode="0.0">
                        <c:v>5.8207762688149371E-3</c:v>
                      </c:pt>
                      <c:pt idx="570" formatCode="0.0">
                        <c:v>8.9000903853480098E-3</c:v>
                      </c:pt>
                      <c:pt idx="571" formatCode="0.0">
                        <c:v>8.8858491820236613E-3</c:v>
                      </c:pt>
                      <c:pt idx="572" formatCode="0.0">
                        <c:v>9.2544084392161031E-3</c:v>
                      </c:pt>
                      <c:pt idx="573" formatCode="0.0">
                        <c:v>9.9182852477271363E-3</c:v>
                      </c:pt>
                      <c:pt idx="574" formatCode="0.0">
                        <c:v>9.9028190951748578E-3</c:v>
                      </c:pt>
                      <c:pt idx="575" formatCode="0.0">
                        <c:v>1.1209871166998356E-2</c:v>
                      </c:pt>
                      <c:pt idx="576" formatCode="0.0">
                        <c:v>1.3332146398590938E-2</c:v>
                      </c:pt>
                      <c:pt idx="577" formatCode="0.0">
                        <c:v>1.3314943973989274E-2</c:v>
                      </c:pt>
                      <c:pt idx="578" formatCode="0.0">
                        <c:v>1.7131785248272122E-2</c:v>
                      </c:pt>
                      <c:pt idx="579" formatCode="0.0">
                        <c:v>1.9534802691888405E-2</c:v>
                      </c:pt>
                      <c:pt idx="580" formatCode="0.0">
                        <c:v>1.9517243847896291E-2</c:v>
                      </c:pt>
                      <c:pt idx="581" formatCode="0.0">
                        <c:v>2.2658652757495325E-2</c:v>
                      </c:pt>
                      <c:pt idx="582" formatCode="0.0">
                        <c:v>2.5330615557859756E-2</c:v>
                      </c:pt>
                      <c:pt idx="583" formatCode="0.0">
                        <c:v>2.5311838472153913E-2</c:v>
                      </c:pt>
                      <c:pt idx="584" formatCode="0.0">
                        <c:v>2.9340338783228389E-2</c:v>
                      </c:pt>
                      <c:pt idx="585" formatCode="0.0">
                        <c:v>3.4467305616660067E-2</c:v>
                      </c:pt>
                      <c:pt idx="586" formatCode="0.0">
                        <c:v>3.4447759587947116E-2</c:v>
                      </c:pt>
                      <c:pt idx="587" formatCode="0.0">
                        <c:v>3.8309269174723312E-2</c:v>
                      </c:pt>
                      <c:pt idx="588" formatCode="0.0">
                        <c:v>4.1203339473104575E-2</c:v>
                      </c:pt>
                      <c:pt idx="589" formatCode="0.0">
                        <c:v>4.189856801262714E-2</c:v>
                      </c:pt>
                      <c:pt idx="590" formatCode="0.0">
                        <c:v>5.4256945209356637E-2</c:v>
                      </c:pt>
                      <c:pt idx="591" formatCode="0.0">
                        <c:v>7.2127701863442764E-2</c:v>
                      </c:pt>
                      <c:pt idx="592" formatCode="0.0">
                        <c:v>7.3831912835724198E-2</c:v>
                      </c:pt>
                      <c:pt idx="593" formatCode="0.0">
                        <c:v>8.838900575916725E-2</c:v>
                      </c:pt>
                      <c:pt idx="594" formatCode="0.0">
                        <c:v>8.8366185688112553E-2</c:v>
                      </c:pt>
                      <c:pt idx="595" formatCode="0.0">
                        <c:v>9.2296800965544018E-2</c:v>
                      </c:pt>
                      <c:pt idx="596" formatCode="0.0">
                        <c:v>0.1033966793663363</c:v>
                      </c:pt>
                      <c:pt idx="597" formatCode="0.0">
                        <c:v>0.10337140623521281</c:v>
                      </c:pt>
                      <c:pt idx="598" formatCode="0.0">
                        <c:v>0.11622532371834199</c:v>
                      </c:pt>
                      <c:pt idx="599" formatCode="0.0">
                        <c:v>0.14692916689697472</c:v>
                      </c:pt>
                      <c:pt idx="600" formatCode="0.0">
                        <c:v>0.14689722709985917</c:v>
                      </c:pt>
                      <c:pt idx="601" formatCode="0.0">
                        <c:v>0.16700362780892397</c:v>
                      </c:pt>
                      <c:pt idx="602" formatCode="0.0">
                        <c:v>0.20001636064533418</c:v>
                      </c:pt>
                      <c:pt idx="603" formatCode="0.0">
                        <c:v>0.21303771009155426</c:v>
                      </c:pt>
                      <c:pt idx="604" formatCode="0.0">
                        <c:v>0.22070930922355081</c:v>
                      </c:pt>
                      <c:pt idx="605" formatCode="0.0">
                        <c:v>0.24425888002985954</c:v>
                      </c:pt>
                      <c:pt idx="606" formatCode="0.0">
                        <c:v>0.24421940431756559</c:v>
                      </c:pt>
                      <c:pt idx="607" formatCode="0.0">
                        <c:v>0.26063039128798843</c:v>
                      </c:pt>
                      <c:pt idx="608" formatCode="0.0">
                        <c:v>0.26819659096039006</c:v>
                      </c:pt>
                      <c:pt idx="609" formatCode="0.0">
                        <c:v>0.26815458667522124</c:v>
                      </c:pt>
                      <c:pt idx="610" formatCode="0.0">
                        <c:v>0.26563298774614202</c:v>
                      </c:pt>
                      <c:pt idx="611" formatCode="0.0">
                        <c:v>0.25761725695348853</c:v>
                      </c:pt>
                      <c:pt idx="612" formatCode="0.0">
                        <c:v>0.25757483462485908</c:v>
                      </c:pt>
                      <c:pt idx="613" formatCode="0.0">
                        <c:v>0.23722621464879617</c:v>
                      </c:pt>
                      <c:pt idx="614" formatCode="0.0">
                        <c:v>0.22098053566591752</c:v>
                      </c:pt>
                      <c:pt idx="615" formatCode="0.0">
                        <c:v>0.22093896852791989</c:v>
                      </c:pt>
                      <c:pt idx="616" formatCode="0.0">
                        <c:v>0.16516257080894167</c:v>
                      </c:pt>
                      <c:pt idx="617" formatCode="0.0">
                        <c:v>0.10507227620804764</c:v>
                      </c:pt>
                      <c:pt idx="618" formatCode="0.0">
                        <c:v>5.9908297817633856E-2</c:v>
                      </c:pt>
                      <c:pt idx="619" formatCode="0.0">
                        <c:v>4.8434524756160724E-2</c:v>
                      </c:pt>
                      <c:pt idx="620" formatCode="0.0">
                        <c:v>3.9655784166987069E-2</c:v>
                      </c:pt>
                      <c:pt idx="621" formatCode="0.0">
                        <c:v>1.8136316712419394E-2</c:v>
                      </c:pt>
                      <c:pt idx="622" formatCode="0.0">
                        <c:v>1.400943347737192E-2</c:v>
                      </c:pt>
                      <c:pt idx="623" formatCode="0.0">
                        <c:v>1.3994165167267827E-2</c:v>
                      </c:pt>
                      <c:pt idx="624" formatCode="0.0">
                        <c:v>1.1258502829759466E-2</c:v>
                      </c:pt>
                      <c:pt idx="625" formatCode="0.0">
                        <c:v>9.9220839985627064E-3</c:v>
                      </c:pt>
                      <c:pt idx="626" formatCode="0.0">
                        <c:v>8.041480419583566E-3</c:v>
                      </c:pt>
                      <c:pt idx="627" formatCode="0.0">
                        <c:v>7.1598831045839679E-3</c:v>
                      </c:pt>
                      <c:pt idx="628" formatCode="0.0">
                        <c:v>5.0205020393268721E-3</c:v>
                      </c:pt>
                      <c:pt idx="629" formatCode="0.0">
                        <c:v>3.304157710075905E-3</c:v>
                      </c:pt>
                      <c:pt idx="630" formatCode="0.0">
                        <c:v>2.9906708982009363E-3</c:v>
                      </c:pt>
                      <c:pt idx="631" formatCode="0.0">
                        <c:v>2.5659911038690177E-3</c:v>
                      </c:pt>
                      <c:pt idx="632" formatCode="0.0">
                        <c:v>2.3702412744118482E-3</c:v>
                      </c:pt>
                      <c:pt idx="633" formatCode="0.0">
                        <c:v>2.3619787540786995E-3</c:v>
                      </c:pt>
                      <c:pt idx="634" formatCode="0.0">
                        <c:v>2.116316524475346E-3</c:v>
                      </c:pt>
                      <c:pt idx="635" formatCode="0.0">
                        <c:v>1.8007454607522606E-3</c:v>
                      </c:pt>
                      <c:pt idx="636" formatCode="0.0">
                        <c:v>1.686259083517177E-3</c:v>
                      </c:pt>
                      <c:pt idx="637" formatCode="0.0">
                        <c:v>1.578927822634956E-3</c:v>
                      </c:pt>
                      <c:pt idx="638" formatCode="0.0">
                        <c:v>1.3679192844428584E-3</c:v>
                      </c:pt>
                      <c:pt idx="639" formatCode="0.0">
                        <c:v>1.2825919939485346E-3</c:v>
                      </c:pt>
                      <c:pt idx="640" formatCode="0.0">
                        <c:v>1.2047382010282194E-3</c:v>
                      </c:pt>
                      <c:pt idx="641" formatCode="0.0">
                        <c:v>1.3197857859222543E-3</c:v>
                      </c:pt>
                      <c:pt idx="642" formatCode="0.0">
                        <c:v>1.2488687453116364E-3</c:v>
                      </c:pt>
                      <c:pt idx="643" formatCode="0.0">
                        <c:v>1.1957767408071313E-3</c:v>
                      </c:pt>
                      <c:pt idx="644" formatCode="0.0">
                        <c:v>1.0795102488148538E-3</c:v>
                      </c:pt>
                      <c:pt idx="645" formatCode="0.0">
                        <c:v>1.0490722566421529E-3</c:v>
                      </c:pt>
                      <c:pt idx="646" formatCode="0.0">
                        <c:v>1.0212766192152886E-3</c:v>
                      </c:pt>
                      <c:pt idx="647" formatCode="0.0">
                        <c:v>8.7939224158452951E-4</c:v>
                      </c:pt>
                      <c:pt idx="648" formatCode="0.0">
                        <c:v>8.7428379496526116E-4</c:v>
                      </c:pt>
                      <c:pt idx="649" formatCode="0.0">
                        <c:v>1.0225749127476366E-3</c:v>
                      </c:pt>
                      <c:pt idx="650" formatCode="0.0">
                        <c:v>8.938258045098202E-4</c:v>
                      </c:pt>
                      <c:pt idx="651" formatCode="0.0">
                        <c:v>8.888366771204199E-4</c:v>
                      </c:pt>
                      <c:pt idx="652" formatCode="0.0">
                        <c:v>8.838475944354967E-4</c:v>
                      </c:pt>
                      <c:pt idx="653" formatCode="0.0">
                        <c:v>8.765058589892045E-4</c:v>
                      </c:pt>
                      <c:pt idx="654" formatCode="0.0">
                        <c:v>7.7192172780165148E-4</c:v>
                      </c:pt>
                      <c:pt idx="655" formatCode="0.0">
                        <c:v>9.12546233534226E-4</c:v>
                      </c:pt>
                      <c:pt idx="656" formatCode="0.0">
                        <c:v>9.0759120549814955E-4</c:v>
                      </c:pt>
                      <c:pt idx="657" formatCode="0.0">
                        <c:v>8.4827476998504609E-4</c:v>
                      </c:pt>
                      <c:pt idx="658" formatCode="0.0">
                        <c:v>7.3743953508826775E-4</c:v>
                      </c:pt>
                      <c:pt idx="659" formatCode="0.0">
                        <c:v>7.3256106081445662E-4</c:v>
                      </c:pt>
                      <c:pt idx="660" formatCode="0.0">
                        <c:v>7.2563571434848442E-4</c:v>
                      </c:pt>
                      <c:pt idx="661" formatCode="0.0">
                        <c:v>7.6947082872814195E-4</c:v>
                      </c:pt>
                      <c:pt idx="662" formatCode="0.0">
                        <c:v>7.646060155353686E-4</c:v>
                      </c:pt>
                      <c:pt idx="663" formatCode="0.0">
                        <c:v>7.0703909322413633E-4</c:v>
                      </c:pt>
                      <c:pt idx="664" formatCode="0.0">
                        <c:v>6.97317963630875E-4</c:v>
                      </c:pt>
                      <c:pt idx="665" formatCode="0.0">
                        <c:v>7.4060257547171762E-4</c:v>
                      </c:pt>
                      <c:pt idx="666" formatCode="0.0">
                        <c:v>7.3579899500135059E-4</c:v>
                      </c:pt>
                      <c:pt idx="667" formatCode="0.0">
                        <c:v>7.2897943858636822E-4</c:v>
                      </c:pt>
                      <c:pt idx="668" formatCode="0.0">
                        <c:v>7.7214404945702495E-4</c:v>
                      </c:pt>
                      <c:pt idx="669" formatCode="0.0">
                        <c:v>6.6864235690963368E-4</c:v>
                      </c:pt>
                      <c:pt idx="670" formatCode="0.0">
                        <c:v>6.6385652942238678E-4</c:v>
                      </c:pt>
                      <c:pt idx="671" formatCode="0.0">
                        <c:v>5.1582759344105081E-4</c:v>
                      </c:pt>
                      <c:pt idx="672" formatCode="0.0">
                        <c:v>6.5431692296383866E-4</c:v>
                      </c:pt>
                      <c:pt idx="673" formatCode="0.0">
                        <c:v>6.5046769479009281E-4</c:v>
                      </c:pt>
                      <c:pt idx="674" formatCode="0.0">
                        <c:v>6.9351138063051914E-4</c:v>
                      </c:pt>
                      <c:pt idx="675" formatCode="0.0">
                        <c:v>5.4375994700607208E-4</c:v>
                      </c:pt>
                      <c:pt idx="676" formatCode="0.0">
                        <c:v>5.3677345622431141E-4</c:v>
                      </c:pt>
                      <c:pt idx="677" formatCode="0.0">
                        <c:v>5.3203041042655685E-4</c:v>
                      </c:pt>
                      <c:pt idx="678" formatCode="0.0">
                        <c:v>6.2570651797986578E-4</c:v>
                      </c:pt>
                      <c:pt idx="679" formatCode="0.0">
                        <c:v>6.2008934865917281E-4</c:v>
                      </c:pt>
                      <c:pt idx="680" formatCode="0.0">
                        <c:v>8.0607336856194868E-4</c:v>
                      </c:pt>
                      <c:pt idx="681" formatCode="0.0">
                        <c:v>6.1141253661844432E-4</c:v>
                      </c:pt>
                      <c:pt idx="682" formatCode="0.0">
                        <c:v>6.0664297422920231E-4</c:v>
                      </c:pt>
                      <c:pt idx="683" formatCode="0.0">
                        <c:v>6.0021822223369761E-4</c:v>
                      </c:pt>
                      <c:pt idx="684" formatCode="0.0">
                        <c:v>4.5008549707177943E-4</c:v>
                      </c:pt>
                      <c:pt idx="685" formatCode="0.0">
                        <c:v>4.4535614050235741E-4</c:v>
                      </c:pt>
                      <c:pt idx="686" formatCode="0.0">
                        <c:v>6.2919132861608039E-4</c:v>
                      </c:pt>
                      <c:pt idx="687" formatCode="0.0">
                        <c:v>6.2106047325722951E-4</c:v>
                      </c:pt>
                      <c:pt idx="688" formatCode="0.0">
                        <c:v>6.163627569536152E-4</c:v>
                      </c:pt>
                      <c:pt idx="689" formatCode="0.0">
                        <c:v>6.5689836859456432E-4</c:v>
                      </c:pt>
                      <c:pt idx="690" formatCode="0.0">
                        <c:v>6.0283117438808889E-4</c:v>
                      </c:pt>
                      <c:pt idx="691" formatCode="0.0">
                        <c:v>5.9816559860276144E-4</c:v>
                      </c:pt>
                      <c:pt idx="692" formatCode="0.0">
                        <c:v>5.918964376616121E-4</c:v>
                      </c:pt>
                      <c:pt idx="693" formatCode="0.0">
                        <c:v>5.4065799646782833E-4</c:v>
                      </c:pt>
                      <c:pt idx="694" formatCode="0.0">
                        <c:v>5.3599907411250401E-4</c:v>
                      </c:pt>
                      <c:pt idx="695" formatCode="0.0">
                        <c:v>5.7481130555756921E-4</c:v>
                      </c:pt>
                      <c:pt idx="696" formatCode="0.0">
                        <c:v>6.165167212874845E-4</c:v>
                      </c:pt>
                      <c:pt idx="697" formatCode="0.0">
                        <c:v>6.1105732227640004E-4</c:v>
                      </c:pt>
                      <c:pt idx="698" formatCode="0.0">
                        <c:v>5.5717543687515425E-4</c:v>
                      </c:pt>
                      <c:pt idx="699" formatCode="0.0">
                        <c:v>5.5257892364357273E-4</c:v>
                      </c:pt>
                      <c:pt idx="700" formatCode="0.0">
                        <c:v>6.824138136976224E-4</c:v>
                      </c:pt>
                      <c:pt idx="701" formatCode="0.0">
                        <c:v>5.8392873836220942E-4</c:v>
                      </c:pt>
                      <c:pt idx="702" formatCode="0.0">
                        <c:v>5.7937491514020115E-4</c:v>
                      </c:pt>
                      <c:pt idx="703" formatCode="0.0">
                        <c:v>6.6423740066704948E-4</c:v>
                      </c:pt>
                      <c:pt idx="704" formatCode="0.0">
                        <c:v>9.3628302102931067E-4</c:v>
                      </c:pt>
                      <c:pt idx="705" formatCode="0.0">
                        <c:v>8.8606650283962033E-4</c:v>
                      </c:pt>
                      <c:pt idx="706" formatCode="0.0">
                        <c:v>8.8150550439864089E-4</c:v>
                      </c:pt>
                      <c:pt idx="707" formatCode="0.0">
                        <c:v>7.8666299793617243E-4</c:v>
                      </c:pt>
                      <c:pt idx="708" formatCode="0.0">
                        <c:v>7.8209642605588786E-4</c:v>
                      </c:pt>
                      <c:pt idx="709" formatCode="0.0">
                        <c:v>8.3095121143252288E-4</c:v>
                      </c:pt>
                      <c:pt idx="710" formatCode="0.0">
                        <c:v>8.3084677213787045E-4</c:v>
                      </c:pt>
                      <c:pt idx="711" formatCode="0.0">
                        <c:v>8.2621221818668345E-4</c:v>
                      </c:pt>
                      <c:pt idx="712" formatCode="0.0">
                        <c:v>9.1436457262266996E-4</c:v>
                      </c:pt>
                      <c:pt idx="713" formatCode="0.0">
                        <c:v>8.7161130629270138E-4</c:v>
                      </c:pt>
                      <c:pt idx="714" formatCode="0.0">
                        <c:v>7.7325672081933656E-4</c:v>
                      </c:pt>
                      <c:pt idx="715" formatCode="0.0">
                        <c:v>7.7170039662907003E-4</c:v>
                      </c:pt>
                      <c:pt idx="716" formatCode="0.0">
                        <c:v>7.7335863817092217E-4</c:v>
                      </c:pt>
                      <c:pt idx="717" formatCode="0.0">
                        <c:v>8.160392805842755E-4</c:v>
                      </c:pt>
                      <c:pt idx="718" formatCode="0.0">
                        <c:v>8.1693429803495615E-4</c:v>
                      </c:pt>
                      <c:pt idx="719" formatCode="0.0">
                        <c:v>9.2437994027755495E-4</c:v>
                      </c:pt>
                      <c:pt idx="720" formatCode="0.0">
                        <c:v>9.1952209666234575E-4</c:v>
                      </c:pt>
                      <c:pt idx="721" formatCode="0.0">
                        <c:v>9.146642931239351E-4</c:v>
                      </c:pt>
                      <c:pt idx="722" formatCode="0.0">
                        <c:v>9.6527909298673126E-4</c:v>
                      </c:pt>
                      <c:pt idx="723" formatCode="0.0">
                        <c:v>9.1141407750564083E-4</c:v>
                      </c:pt>
                      <c:pt idx="724" formatCode="0.0">
                        <c:v>9.1171251864072863E-4</c:v>
                      </c:pt>
                      <c:pt idx="725" formatCode="0.0">
                        <c:v>1.0730082612576066E-3</c:v>
                      </c:pt>
                      <c:pt idx="726" formatCode="0.0">
                        <c:v>1.0680011235839433E-3</c:v>
                      </c:pt>
                      <c:pt idx="727" formatCode="0.0">
                        <c:v>1.0692505800748756E-3</c:v>
                      </c:pt>
                      <c:pt idx="728" formatCode="0.0">
                        <c:v>8.6257837895658152E-4</c:v>
                      </c:pt>
                      <c:pt idx="729" formatCode="0.0">
                        <c:v>9.146313728002791E-4</c:v>
                      </c:pt>
                      <c:pt idx="730" formatCode="0.0">
                        <c:v>9.1499458514709335E-4</c:v>
                      </c:pt>
                      <c:pt idx="731" formatCode="0.0">
                        <c:v>1.0120566952766202E-3</c:v>
                      </c:pt>
                      <c:pt idx="732" formatCode="0.0">
                        <c:v>1.0144748043584718E-3</c:v>
                      </c:pt>
                      <c:pt idx="733" formatCode="0.0">
                        <c:v>1.0168760322251742E-3</c:v>
                      </c:pt>
                      <c:pt idx="734" formatCode="0.0">
                        <c:v>9.163140446563795E-4</c:v>
                      </c:pt>
                      <c:pt idx="735" formatCode="0.0">
                        <c:v>9.1108691699519036E-4</c:v>
                      </c:pt>
                      <c:pt idx="736" formatCode="0.0">
                        <c:v>7.5582299938461094E-4</c:v>
                      </c:pt>
                      <c:pt idx="737" formatCode="0.0">
                        <c:v>7.5054819483959332E-4</c:v>
                      </c:pt>
                      <c:pt idx="738" formatCode="0.0">
                        <c:v>8.548195407704081E-4</c:v>
                      </c:pt>
                      <c:pt idx="739" formatCode="0.0">
                        <c:v>8.5613449203040637E-4</c:v>
                      </c:pt>
                      <c:pt idx="740" formatCode="0.0">
                        <c:v>8.5079370763328939E-4</c:v>
                      </c:pt>
                      <c:pt idx="741" formatCode="0.0">
                        <c:v>9.5682338433657004E-4</c:v>
                      </c:pt>
                      <c:pt idx="742" formatCode="0.0">
                        <c:v>7.95308016227501E-4</c:v>
                      </c:pt>
                      <c:pt idx="743" formatCode="0.0">
                        <c:v>7.9242555374669263E-4</c:v>
                      </c:pt>
                      <c:pt idx="744" formatCode="0.0">
                        <c:v>8.4123206370559139E-4</c:v>
                      </c:pt>
                      <c:pt idx="745" formatCode="0.0">
                        <c:v>8.3581548049926847E-4</c:v>
                      </c:pt>
                      <c:pt idx="746" formatCode="0.0">
                        <c:v>8.4236099915580064E-4</c:v>
                      </c:pt>
                      <c:pt idx="747" formatCode="0.0">
                        <c:v>8.3686643663951276E-4</c:v>
                      </c:pt>
                      <c:pt idx="748" formatCode="0.0">
                        <c:v>8.3806208208303307E-4</c:v>
                      </c:pt>
                      <c:pt idx="749" formatCode="0.0">
                        <c:v>8.3252337535223556E-4</c:v>
                      </c:pt>
                      <c:pt idx="750" formatCode="0.0">
                        <c:v>8.3101057667489488E-4</c:v>
                      </c:pt>
                      <c:pt idx="751" formatCode="0.0">
                        <c:v>8.3218580502461223E-4</c:v>
                      </c:pt>
                      <c:pt idx="752" formatCode="0.0">
                        <c:v>9.4667201360707745E-4</c:v>
                      </c:pt>
                      <c:pt idx="753" formatCode="0.0">
                        <c:v>8.8438063985226897E-4</c:v>
                      </c:pt>
                      <c:pt idx="754" formatCode="0.0">
                        <c:v>8.8599296275846144E-4</c:v>
                      </c:pt>
                      <c:pt idx="755" formatCode="0.0">
                        <c:v>9.3739022060102992E-4</c:v>
                      </c:pt>
                      <c:pt idx="756" formatCode="0.0">
                        <c:v>9.3168569874537549E-4</c:v>
                      </c:pt>
                      <c:pt idx="757" formatCode="0.0">
                        <c:v>9.2757682155288751E-4</c:v>
                      </c:pt>
                      <c:pt idx="758" formatCode="0.0">
                        <c:v>1.0970999904203775E-3</c:v>
                      </c:pt>
                      <c:pt idx="759" formatCode="0.0">
                        <c:v>1.0913660149580652E-3</c:v>
                      </c:pt>
                      <c:pt idx="760" formatCode="0.0">
                        <c:v>1.0333957429817773E-3</c:v>
                      </c:pt>
                      <c:pt idx="761" formatCode="0.0">
                        <c:v>1.027633367504045E-3</c:v>
                      </c:pt>
                      <c:pt idx="762" formatCode="0.0">
                        <c:v>1.0218710461064344E-3</c:v>
                      </c:pt>
                      <c:pt idx="763" formatCode="0.0">
                        <c:v>9.11501706996069E-4</c:v>
                      </c:pt>
                      <c:pt idx="764" formatCode="0.0">
                        <c:v>9.6403494695931988E-4</c:v>
                      </c:pt>
                      <c:pt idx="765" formatCode="0.0">
                        <c:v>9.6151575560847068E-4</c:v>
                      </c:pt>
                      <c:pt idx="766" formatCode="0.0">
                        <c:v>8.3853510744951603E-4</c:v>
                      </c:pt>
                      <c:pt idx="767" formatCode="0.0">
                        <c:v>1.0152767691737489E-3</c:v>
                      </c:pt>
                      <c:pt idx="768" formatCode="0.0">
                        <c:v>1.0163682499333797E-3</c:v>
                      </c:pt>
                      <c:pt idx="769" formatCode="0.0">
                        <c:v>1.0104365226620551E-3</c:v>
                      </c:pt>
                      <c:pt idx="770" formatCode="0.0">
                        <c:v>8.8420429563933461E-4</c:v>
                      </c:pt>
                      <c:pt idx="771" formatCode="0.0">
                        <c:v>8.8443021197730926E-4</c:v>
                      </c:pt>
                      <c:pt idx="772" formatCode="0.0">
                        <c:v>9.3815050569122382E-4</c:v>
                      </c:pt>
                      <c:pt idx="773" formatCode="0.0">
                        <c:v>9.9531628448812966E-4</c:v>
                      </c:pt>
                      <c:pt idx="774" formatCode="0.0">
                        <c:v>9.8933306775416839E-4</c:v>
                      </c:pt>
                      <c:pt idx="775" formatCode="0.0">
                        <c:v>9.3487627299086479E-4</c:v>
                      </c:pt>
                      <c:pt idx="776" formatCode="0.0">
                        <c:v>8.6819047078491064E-4</c:v>
                      </c:pt>
                      <c:pt idx="777" formatCode="0.0">
                        <c:v>8.6213395633082503E-4</c:v>
                      </c:pt>
                      <c:pt idx="778" formatCode="0.0">
                        <c:v>8.5759183916450145E-4</c:v>
                      </c:pt>
                      <c:pt idx="779" formatCode="0.0">
                        <c:v>9.8167866326858452E-4</c:v>
                      </c:pt>
                      <c:pt idx="780" formatCode="0.0">
                        <c:v>9.7555687202812303E-4</c:v>
                      </c:pt>
                      <c:pt idx="781" formatCode="0.0">
                        <c:v>9.7287851250619888E-4</c:v>
                      </c:pt>
                      <c:pt idx="782" formatCode="0.0">
                        <c:v>1.2192826269229807E-3</c:v>
                      </c:pt>
                      <c:pt idx="783" formatCode="0.0">
                        <c:v>1.2131048260764208E-3</c:v>
                      </c:pt>
                      <c:pt idx="784" formatCode="0.0">
                        <c:v>1.213464377969936E-3</c:v>
                      </c:pt>
                      <c:pt idx="785" formatCode="0.0">
                        <c:v>1.0207683304221337E-3</c:v>
                      </c:pt>
                      <c:pt idx="786" formatCode="0.0">
                        <c:v>1.0163982048390591E-3</c:v>
                      </c:pt>
                      <c:pt idx="787" formatCode="0.0">
                        <c:v>1.0156562914836798E-3</c:v>
                      </c:pt>
                      <c:pt idx="788" formatCode="0.0">
                        <c:v>1.0720122109004744E-3</c:v>
                      </c:pt>
                      <c:pt idx="789" formatCode="0.0">
                        <c:v>1.0677205518224964E-3</c:v>
                      </c:pt>
                      <c:pt idx="790" formatCode="0.0">
                        <c:v>9.4463119510626624E-4</c:v>
                      </c:pt>
                      <c:pt idx="791" formatCode="0.0">
                        <c:v>1.2548272393082128E-3</c:v>
                      </c:pt>
                      <c:pt idx="792" formatCode="0.0">
                        <c:v>1.2485413094172608E-3</c:v>
                      </c:pt>
                      <c:pt idx="793" formatCode="0.0">
                        <c:v>1.0561778077164262E-3</c:v>
                      </c:pt>
                      <c:pt idx="794" formatCode="0.0">
                        <c:v>1.1133688310749417E-3</c:v>
                      </c:pt>
                      <c:pt idx="795" formatCode="0.0">
                        <c:v>1.1070557939276649E-3</c:v>
                      </c:pt>
                      <c:pt idx="796" formatCode="0.0">
                        <c:v>1.1088628434493489E-3</c:v>
                      </c:pt>
                      <c:pt idx="797" formatCode="0.0">
                        <c:v>1.1730392174752477E-3</c:v>
                      </c:pt>
                      <c:pt idx="798" formatCode="0.0">
                        <c:v>1.1666076238693029E-3</c:v>
                      </c:pt>
                      <c:pt idx="799" formatCode="0.0">
                        <c:v>1.1645809836735395E-3</c:v>
                      </c:pt>
                      <c:pt idx="800" formatCode="0.0">
                        <c:v>1.028896775072529E-3</c:v>
                      </c:pt>
                      <c:pt idx="801" formatCode="0.0">
                        <c:v>1.0301795586419667E-3</c:v>
                      </c:pt>
                      <c:pt idx="802" formatCode="0.0">
                        <c:v>1.0887606656232196E-3</c:v>
                      </c:pt>
                      <c:pt idx="803" formatCode="0.0">
                        <c:v>1.0822564725979928E-3</c:v>
                      </c:pt>
                      <c:pt idx="804" formatCode="0.0">
                        <c:v>1.1495911254212293E-3</c:v>
                      </c:pt>
                      <c:pt idx="805" formatCode="0.0">
                        <c:v>1.0836677859092758E-3</c:v>
                      </c:pt>
                      <c:pt idx="806" formatCode="0.0">
                        <c:v>1.0770760119089818E-3</c:v>
                      </c:pt>
                      <c:pt idx="807" formatCode="0.0">
                        <c:v>1.4030681567300672E-3</c:v>
                      </c:pt>
                      <c:pt idx="808" formatCode="0.0">
                        <c:v>1.195807681619476E-3</c:v>
                      </c:pt>
                      <c:pt idx="809" formatCode="0.0">
                        <c:v>1.1892157039653023E-3</c:v>
                      </c:pt>
                      <c:pt idx="810" formatCode="0.0">
                        <c:v>1.7203373299455448E-3</c:v>
                      </c:pt>
                      <c:pt idx="811" formatCode="0.0">
                        <c:v>1.5932019818775255E-3</c:v>
                      </c:pt>
                      <c:pt idx="812" formatCode="0.0">
                        <c:v>1.5958438656039642E-3</c:v>
                      </c:pt>
                      <c:pt idx="813" formatCode="0.0">
                        <c:v>1.7236445577551247E-3</c:v>
                      </c:pt>
                      <c:pt idx="814" formatCode="0.0">
                        <c:v>1.5241732230382634E-3</c:v>
                      </c:pt>
                      <c:pt idx="815" formatCode="0.0">
                        <c:v>1.5174111099964611E-3</c:v>
                      </c:pt>
                      <c:pt idx="816" formatCode="0.0">
                        <c:v>1.6459724802233831E-3</c:v>
                      </c:pt>
                      <c:pt idx="817" formatCode="0.0">
                        <c:v>1.3712433715488382E-3</c:v>
                      </c:pt>
                      <c:pt idx="818" formatCode="0.0">
                        <c:v>1.3644688765458257E-3</c:v>
                      </c:pt>
                      <c:pt idx="819" formatCode="0.0">
                        <c:v>1.3658321097968266E-3</c:v>
                      </c:pt>
                      <c:pt idx="820" formatCode="0.0">
                        <c:v>1.3616056009313358E-3</c:v>
                      </c:pt>
                      <c:pt idx="821" formatCode="0.0">
                        <c:v>1.354777685949803E-3</c:v>
                      </c:pt>
                      <c:pt idx="822" formatCode="0.0">
                        <c:v>1.4876434311347549E-3</c:v>
                      </c:pt>
                      <c:pt idx="823" formatCode="0.0">
                        <c:v>1.4896884474047279E-3</c:v>
                      </c:pt>
                      <c:pt idx="824" formatCode="0.0">
                        <c:v>1.4828049998848857E-3</c:v>
                      </c:pt>
                      <c:pt idx="825" formatCode="0.0">
                        <c:v>1.4042255437552772E-3</c:v>
                      </c:pt>
                      <c:pt idx="826" formatCode="0.0">
                        <c:v>1.3366224604087398E-3</c:v>
                      </c:pt>
                      <c:pt idx="827" formatCode="0.0">
                        <c:v>1.3297122705525119E-3</c:v>
                      </c:pt>
                      <c:pt idx="828" formatCode="0.0">
                        <c:v>1.3228021542991597E-3</c:v>
                      </c:pt>
                      <c:pt idx="829" formatCode="0.0">
                        <c:v>1.3266266662862721E-3</c:v>
                      </c:pt>
                      <c:pt idx="830" formatCode="0.0">
                        <c:v>1.3196602757826162E-3</c:v>
                      </c:pt>
                      <c:pt idx="831" formatCode="0.0">
                        <c:v>1.3153418285257823E-3</c:v>
                      </c:pt>
                      <c:pt idx="832" formatCode="0.0">
                        <c:v>1.3083615222413011E-3</c:v>
                      </c:pt>
                      <c:pt idx="833" formatCode="0.0">
                        <c:v>1.2390670153487821E-3</c:v>
                      </c:pt>
                      <c:pt idx="834" formatCode="0.0">
                        <c:v>1.2320660647121325E-3</c:v>
                      </c:pt>
                      <c:pt idx="835" formatCode="0.0">
                        <c:v>1.225043416913244E-3</c:v>
                      </c:pt>
                      <c:pt idx="836" formatCode="0.0">
                        <c:v>1.4287486457419461E-3</c:v>
                      </c:pt>
                      <c:pt idx="837" formatCode="0.0">
                        <c:v>1.421800674015355E-3</c:v>
                      </c:pt>
                      <c:pt idx="838" formatCode="0.0">
                        <c:v>1.4147774664911537E-3</c:v>
                      </c:pt>
                      <c:pt idx="839" formatCode="0.0">
                        <c:v>1.2827675071568785E-3</c:v>
                      </c:pt>
                      <c:pt idx="840" formatCode="0.0">
                        <c:v>1.2730661351581249E-3</c:v>
                      </c:pt>
                      <c:pt idx="841" formatCode="0.0">
                        <c:v>1.2659719127537795E-3</c:v>
                      </c:pt>
                      <c:pt idx="842" formatCode="0.0">
                        <c:v>1.2693327891078467E-3</c:v>
                      </c:pt>
                      <c:pt idx="843" formatCode="0.0">
                        <c:v>1.1881768969244501E-3</c:v>
                      </c:pt>
                      <c:pt idx="844" formatCode="0.0">
                        <c:v>1.1810388069059044E-3</c:v>
                      </c:pt>
                      <c:pt idx="845" formatCode="0.0">
                        <c:v>1.2531218352766745E-3</c:v>
                      </c:pt>
                      <c:pt idx="846" formatCode="0.0">
                        <c:v>1.179072640565187E-3</c:v>
                      </c:pt>
                      <c:pt idx="847" formatCode="0.0">
                        <c:v>1.1718594112360445E-3</c:v>
                      </c:pt>
                      <c:pt idx="848" formatCode="0.0">
                        <c:v>1.3400340242322424E-3</c:v>
                      </c:pt>
                      <c:pt idx="849" formatCode="0.0">
                        <c:v>1.3326492569644402E-3</c:v>
                      </c:pt>
                      <c:pt idx="850" formatCode="0.0">
                        <c:v>1.3252645715724288E-3</c:v>
                      </c:pt>
                      <c:pt idx="851" formatCode="0.0">
                        <c:v>1.2574639320161354E-3</c:v>
                      </c:pt>
                      <c:pt idx="852" formatCode="0.0">
                        <c:v>1.8043400095521661E-3</c:v>
                      </c:pt>
                      <c:pt idx="853" formatCode="0.0">
                        <c:v>1.7967406913136006E-3</c:v>
                      </c:pt>
                      <c:pt idx="854" formatCode="0.0">
                        <c:v>1.8173463925711657E-3</c:v>
                      </c:pt>
                      <c:pt idx="855" formatCode="0.0">
                        <c:v>1.6105883874093405E-3</c:v>
                      </c:pt>
                      <c:pt idx="856" formatCode="0.0">
                        <c:v>1.6027108154248999E-3</c:v>
                      </c:pt>
                      <c:pt idx="857" formatCode="0.0">
                        <c:v>1.5516347523651971E-3</c:v>
                      </c:pt>
                      <c:pt idx="858" formatCode="0.0">
                        <c:v>1.9469420545499927E-3</c:v>
                      </c:pt>
                      <c:pt idx="859" formatCode="0.0">
                        <c:v>2.070221208548397E-3</c:v>
                      </c:pt>
                      <c:pt idx="860" formatCode="0.0">
                        <c:v>2.0616098832957207E-3</c:v>
                      </c:pt>
                      <c:pt idx="861" formatCode="0.0">
                        <c:v>1.7945852917875542E-3</c:v>
                      </c:pt>
                      <c:pt idx="862" formatCode="0.0">
                        <c:v>1.8414550478681234E-3</c:v>
                      </c:pt>
                      <c:pt idx="863" formatCode="0.0">
                        <c:v>2.2459215283037702E-3</c:v>
                      </c:pt>
                      <c:pt idx="864" formatCode="0.0">
                        <c:v>2.23680609908544E-3</c:v>
                      </c:pt>
                      <c:pt idx="865" formatCode="0.0">
                        <c:v>2.3791560441685932E-3</c:v>
                      </c:pt>
                      <c:pt idx="866" formatCode="0.0">
                        <c:v>2.4667911752626376E-3</c:v>
                      </c:pt>
                      <c:pt idx="867" formatCode="0.0">
                        <c:v>2.2623238190635632E-3</c:v>
                      </c:pt>
                      <c:pt idx="868" formatCode="0.0">
                        <c:v>3.1582173556355224E-3</c:v>
                      </c:pt>
                      <c:pt idx="869" formatCode="0.0">
                        <c:v>3.1477326883434641E-3</c:v>
                      </c:pt>
                      <c:pt idx="870" formatCode="0.0">
                        <c:v>3.5564431131813513E-3</c:v>
                      </c:pt>
                      <c:pt idx="871" formatCode="0.0">
                        <c:v>4.2926852641707669E-3</c:v>
                      </c:pt>
                      <c:pt idx="872" formatCode="0.0">
                        <c:v>4.4641693737253714E-3</c:v>
                      </c:pt>
                      <c:pt idx="873" formatCode="0.0">
                        <c:v>4.2282325586566515E-3</c:v>
                      </c:pt>
                      <c:pt idx="874" formatCode="0.0">
                        <c:v>4.6255261201139123E-3</c:v>
                      </c:pt>
                      <c:pt idx="875" formatCode="0.0">
                        <c:v>3.6757614244631357E-3</c:v>
                      </c:pt>
                      <c:pt idx="876" formatCode="0.0">
                        <c:v>4.5676646747606015E-3</c:v>
                      </c:pt>
                      <c:pt idx="877" formatCode="0.0">
                        <c:v>4.7699170250825899E-3</c:v>
                      </c:pt>
                      <c:pt idx="878" formatCode="0.0">
                        <c:v>4.7563601482520316E-3</c:v>
                      </c:pt>
                      <c:pt idx="879" formatCode="0.0">
                        <c:v>4.742803560506402E-3</c:v>
                      </c:pt>
                      <c:pt idx="880" formatCode="0.0">
                        <c:v>5.1124027084257784E-3</c:v>
                      </c:pt>
                      <c:pt idx="881" formatCode="0.0">
                        <c:v>4.5190283826804295E-3</c:v>
                      </c:pt>
                      <c:pt idx="882" formatCode="0.0">
                        <c:v>4.5038631298114241E-3</c:v>
                      </c:pt>
                      <c:pt idx="883" formatCode="0.0">
                        <c:v>4.6401404304819011E-3</c:v>
                      </c:pt>
                      <c:pt idx="884" formatCode="0.0">
                        <c:v>6.2363348903621101E-3</c:v>
                      </c:pt>
                      <c:pt idx="885" formatCode="0.0">
                        <c:v>7.6400722099007109E-3</c:v>
                      </c:pt>
                      <c:pt idx="886" formatCode="0.0">
                        <c:v>7.8779021937901064E-3</c:v>
                      </c:pt>
                      <c:pt idx="887" formatCode="0.0">
                        <c:v>8.3767729045294698E-3</c:v>
                      </c:pt>
                      <c:pt idx="888" formatCode="0.0">
                        <c:v>9.0539565356140619E-3</c:v>
                      </c:pt>
                      <c:pt idx="889" formatCode="0.0">
                        <c:v>9.0365170810045234E-3</c:v>
                      </c:pt>
                      <c:pt idx="890" formatCode="0.0">
                        <c:v>1.0642280886847067E-2</c:v>
                      </c:pt>
                      <c:pt idx="891" formatCode="0.0">
                        <c:v>1.3613946151985927E-2</c:v>
                      </c:pt>
                      <c:pt idx="892" formatCode="0.0">
                        <c:v>1.4051465250231727E-2</c:v>
                      </c:pt>
                      <c:pt idx="893" formatCode="0.0">
                        <c:v>1.4804706253156288E-2</c:v>
                      </c:pt>
                      <c:pt idx="894" formatCode="0.0">
                        <c:v>1.4785233865545073E-2</c:v>
                      </c:pt>
                      <c:pt idx="895" formatCode="0.0">
                        <c:v>1.5788677103341434E-2</c:v>
                      </c:pt>
                      <c:pt idx="896" formatCode="0.0">
                        <c:v>1.604894663968242E-2</c:v>
                      </c:pt>
                      <c:pt idx="897" formatCode="0.0">
                        <c:v>1.6311068953643672E-2</c:v>
                      </c:pt>
                      <c:pt idx="898" formatCode="0.0">
                        <c:v>2.0818784362655288E-2</c:v>
                      </c:pt>
                      <c:pt idx="899" formatCode="0.0">
                        <c:v>2.3689208443027465E-2</c:v>
                      </c:pt>
                      <c:pt idx="900" formatCode="0.0">
                        <c:v>2.3952850498489608E-2</c:v>
                      </c:pt>
                      <c:pt idx="901" formatCode="0.0">
                        <c:v>2.5840083503760478E-2</c:v>
                      </c:pt>
                      <c:pt idx="902" formatCode="0.0">
                        <c:v>2.9580386961815201E-2</c:v>
                      </c:pt>
                      <c:pt idx="903" formatCode="0.0">
                        <c:v>2.9558534583364122E-2</c:v>
                      </c:pt>
                      <c:pt idx="904" formatCode="0.0">
                        <c:v>3.3825809139662308E-2</c:v>
                      </c:pt>
                      <c:pt idx="905" formatCode="0.0">
                        <c:v>3.9079676914563315E-2</c:v>
                      </c:pt>
                      <c:pt idx="906" formatCode="0.0">
                        <c:v>3.9056067394181132E-2</c:v>
                      </c:pt>
                      <c:pt idx="907" formatCode="0.0">
                        <c:v>4.5028875554081152E-2</c:v>
                      </c:pt>
                      <c:pt idx="908" formatCode="0.0">
                        <c:v>4.9156480438664919E-2</c:v>
                      </c:pt>
                      <c:pt idx="909" formatCode="0.0">
                        <c:v>4.9132723427291622E-2</c:v>
                      </c:pt>
                      <c:pt idx="910" formatCode="0.0">
                        <c:v>6.2079453155885117E-2</c:v>
                      </c:pt>
                      <c:pt idx="911" formatCode="0.0">
                        <c:v>6.7648218013139347E-2</c:v>
                      </c:pt>
                      <c:pt idx="912" formatCode="0.0">
                        <c:v>6.9227906613278697E-2</c:v>
                      </c:pt>
                      <c:pt idx="913" formatCode="0.0">
                        <c:v>7.8915740682398691E-2</c:v>
                      </c:pt>
                      <c:pt idx="914" formatCode="0.0">
                        <c:v>9.6944071368562021E-2</c:v>
                      </c:pt>
                      <c:pt idx="915" formatCode="0.0">
                        <c:v>9.6912679630437232E-2</c:v>
                      </c:pt>
                      <c:pt idx="916" formatCode="0.0">
                        <c:v>0.10124521479091619</c:v>
                      </c:pt>
                      <c:pt idx="917" formatCode="0.0">
                        <c:v>0.12624505219650908</c:v>
                      </c:pt>
                      <c:pt idx="918" formatCode="0.0">
                        <c:v>0.12620977782775913</c:v>
                      </c:pt>
                      <c:pt idx="919" formatCode="0.0">
                        <c:v>0.13756679541833067</c:v>
                      </c:pt>
                      <c:pt idx="920" formatCode="0.0">
                        <c:v>0.14599706629019263</c:v>
                      </c:pt>
                      <c:pt idx="921" formatCode="0.0">
                        <c:v>0.15424985542602654</c:v>
                      </c:pt>
                      <c:pt idx="922" formatCode="0.0">
                        <c:v>0.16091119219415875</c:v>
                      </c:pt>
                      <c:pt idx="923" formatCode="0.0">
                        <c:v>0.17290740187288703</c:v>
                      </c:pt>
                      <c:pt idx="924" formatCode="0.0">
                        <c:v>0.1747308724564047</c:v>
                      </c:pt>
                      <c:pt idx="925" formatCode="0.0">
                        <c:v>0.18495456372276439</c:v>
                      </c:pt>
                      <c:pt idx="926" formatCode="0.0">
                        <c:v>0.19974020638721379</c:v>
                      </c:pt>
                      <c:pt idx="927" formatCode="0.0">
                        <c:v>0.21343259005776041</c:v>
                      </c:pt>
                      <c:pt idx="928" formatCode="0.0">
                        <c:v>0.22096272911260667</c:v>
                      </c:pt>
                      <c:pt idx="929" formatCode="0.0">
                        <c:v>0.23101293786526345</c:v>
                      </c:pt>
                      <c:pt idx="930" formatCode="0.0">
                        <c:v>0.23653850810154087</c:v>
                      </c:pt>
                      <c:pt idx="931" formatCode="0.0">
                        <c:v>0.25141500989522214</c:v>
                      </c:pt>
                      <c:pt idx="932" formatCode="0.0">
                        <c:v>0.2606288732876525</c:v>
                      </c:pt>
                      <c:pt idx="933" formatCode="0.0">
                        <c:v>0.26705809968865241</c:v>
                      </c:pt>
                      <c:pt idx="934" formatCode="0.0">
                        <c:v>0.28335472038251064</c:v>
                      </c:pt>
                      <c:pt idx="935" formatCode="0.0">
                        <c:v>0.28330019998839107</c:v>
                      </c:pt>
                      <c:pt idx="936" formatCode="0.0">
                        <c:v>0.29020446721907184</c:v>
                      </c:pt>
                      <c:pt idx="937" formatCode="0.0">
                        <c:v>0.31903619287396678</c:v>
                      </c:pt>
                      <c:pt idx="938" formatCode="0.0">
                        <c:v>0.31897862902652513</c:v>
                      </c:pt>
                      <c:pt idx="939" formatCode="0.0">
                        <c:v>0.32265988745380636</c:v>
                      </c:pt>
                      <c:pt idx="940" formatCode="0.0">
                        <c:v>0.33228717719074269</c:v>
                      </c:pt>
                      <c:pt idx="941" formatCode="0.0">
                        <c:v>0.33910991810971275</c:v>
                      </c:pt>
                      <c:pt idx="942" formatCode="0.0">
                        <c:v>0.3381362568963151</c:v>
                      </c:pt>
                      <c:pt idx="943" formatCode="0.0">
                        <c:v>0.36597129140506179</c:v>
                      </c:pt>
                      <c:pt idx="944" formatCode="0.0">
                        <c:v>0.36986355676354116</c:v>
                      </c:pt>
                      <c:pt idx="945" formatCode="0.0">
                        <c:v>0.36980284681795295</c:v>
                      </c:pt>
                      <c:pt idx="946" formatCode="0.0">
                        <c:v>0.37786410807061016</c:v>
                      </c:pt>
                      <c:pt idx="947" formatCode="0.0">
                        <c:v>0.38133623215268175</c:v>
                      </c:pt>
                      <c:pt idx="948" formatCode="0.0">
                        <c:v>0.38602524391552745</c:v>
                      </c:pt>
                      <c:pt idx="949" formatCode="0.0">
                        <c:v>0.39056252034717731</c:v>
                      </c:pt>
                      <c:pt idx="950" formatCode="0.0">
                        <c:v>0.37151664104515941</c:v>
                      </c:pt>
                      <c:pt idx="951" formatCode="0.0">
                        <c:v>0.37145404318670144</c:v>
                      </c:pt>
                      <c:pt idx="952" formatCode="0.0">
                        <c:v>0.33648546412535774</c:v>
                      </c:pt>
                      <c:pt idx="953" formatCode="0.0">
                        <c:v>0.33642513934240881</c:v>
                      </c:pt>
                      <c:pt idx="954" formatCode="0.0">
                        <c:v>0.33043571528625487</c:v>
                      </c:pt>
                      <c:pt idx="955" formatCode="0.0">
                        <c:v>0.28609928454407568</c:v>
                      </c:pt>
                      <c:pt idx="956" formatCode="0.0">
                        <c:v>0.24692043480008738</c:v>
                      </c:pt>
                      <c:pt idx="957" formatCode="0.0">
                        <c:v>0.24686929751524808</c:v>
                      </c:pt>
                      <c:pt idx="958" formatCode="0.0">
                        <c:v>0.22575179160670297</c:v>
                      </c:pt>
                      <c:pt idx="959" formatCode="0.0">
                        <c:v>0.14112452880816739</c:v>
                      </c:pt>
                      <c:pt idx="960" formatCode="0.0">
                        <c:v>0.12861897546819315</c:v>
                      </c:pt>
                      <c:pt idx="961" formatCode="0.0">
                        <c:v>8.8037994064960864E-2</c:v>
                      </c:pt>
                      <c:pt idx="962" formatCode="0.0">
                        <c:v>5.6821090107043344E-2</c:v>
                      </c:pt>
                      <c:pt idx="963" formatCode="0.0">
                        <c:v>4.9720602794110794E-2</c:v>
                      </c:pt>
                      <c:pt idx="964" formatCode="0.0">
                        <c:v>2.9708211528278666E-2</c:v>
                      </c:pt>
                      <c:pt idx="965" formatCode="0.0">
                        <c:v>1.1948100274674646E-2</c:v>
                      </c:pt>
                      <c:pt idx="966" formatCode="0.0">
                        <c:v>8.481308119538046E-3</c:v>
                      </c:pt>
                      <c:pt idx="967" formatCode="0.0">
                        <c:v>5.8579022883171045E-3</c:v>
                      </c:pt>
                      <c:pt idx="968" formatCode="0.0">
                        <c:v>5.8378394776386795E-3</c:v>
                      </c:pt>
                      <c:pt idx="969" formatCode="0.0">
                        <c:v>5.2345304710434953E-3</c:v>
                      </c:pt>
                      <c:pt idx="970" formatCode="0.0">
                        <c:v>4.1896097136561476E-3</c:v>
                      </c:pt>
                      <c:pt idx="971" formatCode="0.0">
                        <c:v>4.1734528376458895E-3</c:v>
                      </c:pt>
                      <c:pt idx="972" formatCode="0.0">
                        <c:v>3.2797286706728224E-3</c:v>
                      </c:pt>
                      <c:pt idx="973" formatCode="0.0">
                        <c:v>2.625135066352236E-3</c:v>
                      </c:pt>
                      <c:pt idx="974" formatCode="0.0">
                        <c:v>2.4917845741658571E-3</c:v>
                      </c:pt>
                      <c:pt idx="975" formatCode="0.0">
                        <c:v>2.4796633631825344E-3</c:v>
                      </c:pt>
                      <c:pt idx="976" formatCode="0.0">
                        <c:v>2.242356374336995E-3</c:v>
                      </c:pt>
                      <c:pt idx="977" formatCode="0.0">
                        <c:v>2.3326349656375834E-3</c:v>
                      </c:pt>
                      <c:pt idx="978" formatCode="0.0">
                        <c:v>2.1349852467618716E-3</c:v>
                      </c:pt>
                      <c:pt idx="979" formatCode="0.0">
                        <c:v>1.9589844267972499E-3</c:v>
                      </c:pt>
                      <c:pt idx="980" formatCode="0.0">
                        <c:v>1.7805466355557558E-3</c:v>
                      </c:pt>
                      <c:pt idx="981" formatCode="0.0">
                        <c:v>1.643818389315291E-3</c:v>
                      </c:pt>
                      <c:pt idx="982" formatCode="0.0">
                        <c:v>1.793586698190284E-3</c:v>
                      </c:pt>
                      <c:pt idx="983" formatCode="0.0">
                        <c:v>1.7857092639332499E-3</c:v>
                      </c:pt>
                      <c:pt idx="984" formatCode="0.0">
                        <c:v>1.6749612720695587E-3</c:v>
                      </c:pt>
                      <c:pt idx="985" formatCode="0.0">
                        <c:v>1.3863423451027897E-3</c:v>
                      </c:pt>
                      <c:pt idx="986" formatCode="0.0">
                        <c:v>1.2440224353447943E-3</c:v>
                      </c:pt>
                      <c:pt idx="987" formatCode="0.0">
                        <c:v>1.2372514101430642E-3</c:v>
                      </c:pt>
                      <c:pt idx="988" formatCode="0.0">
                        <c:v>1.190039198358246E-3</c:v>
                      </c:pt>
                      <c:pt idx="989" formatCode="0.0">
                        <c:v>1.5767729020494969E-3</c:v>
                      </c:pt>
                      <c:pt idx="990" formatCode="0.0">
                        <c:v>1.5142165897407828E-3</c:v>
                      </c:pt>
                      <c:pt idx="991" formatCode="0.0">
                        <c:v>1.4104964115792113E-3</c:v>
                      </c:pt>
                      <c:pt idx="992" formatCode="0.0">
                        <c:v>1.0957710875776033E-3</c:v>
                      </c:pt>
                      <c:pt idx="993" formatCode="0.0">
                        <c:v>1.0565782442140228E-3</c:v>
                      </c:pt>
                      <c:pt idx="994" formatCode="0.0">
                        <c:v>1.0562098108537652E-3</c:v>
                      </c:pt>
                      <c:pt idx="995" formatCode="0.0">
                        <c:v>9.9360372936997156E-4</c:v>
                      </c:pt>
                      <c:pt idx="996" formatCode="0.0">
                        <c:v>9.3831338027064416E-4</c:v>
                      </c:pt>
                      <c:pt idx="997" formatCode="0.0">
                        <c:v>1.0410319262640518E-3</c:v>
                      </c:pt>
                      <c:pt idx="998" formatCode="0.0">
                        <c:v>1.1978115881504275E-3</c:v>
                      </c:pt>
                      <c:pt idx="999" formatCode="0.0">
                        <c:v>1.1667382501971114E-3</c:v>
                      </c:pt>
                      <c:pt idx="1000" formatCode="0.0">
                        <c:v>8.4407992753961084E-4</c:v>
                      </c:pt>
                      <c:pt idx="1001" formatCode="0.0">
                        <c:v>9.2605557822379877E-4</c:v>
                      </c:pt>
                      <c:pt idx="1002" formatCode="0.0">
                        <c:v>8.9917985304322997E-4</c:v>
                      </c:pt>
                      <c:pt idx="1003" formatCode="0.0">
                        <c:v>7.2616031378547633E-4</c:v>
                      </c:pt>
                      <c:pt idx="1004" formatCode="0.0">
                        <c:v>9.1936921584212451E-4</c:v>
                      </c:pt>
                      <c:pt idx="1005" formatCode="0.0">
                        <c:v>8.9883530318398644E-4</c:v>
                      </c:pt>
                      <c:pt idx="1006" formatCode="0.0">
                        <c:v>9.2559055712241906E-4</c:v>
                      </c:pt>
                      <c:pt idx="1007" formatCode="0.0">
                        <c:v>9.2081478865789772E-4</c:v>
                      </c:pt>
                      <c:pt idx="1008" formatCode="0.0">
                        <c:v>8.9729492707421848E-4</c:v>
                      </c:pt>
                      <c:pt idx="1009" formatCode="0.0">
                        <c:v>7.8190182854790942E-4</c:v>
                      </c:pt>
                      <c:pt idx="1010" formatCode="0.0">
                        <c:v>7.3148755061534158E-4</c:v>
                      </c:pt>
                      <c:pt idx="1011" formatCode="0.0">
                        <c:v>7.0250932698226627E-4</c:v>
                      </c:pt>
                      <c:pt idx="1012" formatCode="0.0">
                        <c:v>7.4238305602298887E-4</c:v>
                      </c:pt>
                      <c:pt idx="1013" formatCode="0.0">
                        <c:v>7.3795906555430358E-4</c:v>
                      </c:pt>
                      <c:pt idx="1014" formatCode="0.0">
                        <c:v>7.1962414346044424E-4</c:v>
                      </c:pt>
                      <c:pt idx="1015" formatCode="0.0">
                        <c:v>7.0023198518538959E-4</c:v>
                      </c:pt>
                      <c:pt idx="1016" formatCode="0.0">
                        <c:v>6.9598336503594001E-4</c:v>
                      </c:pt>
                      <c:pt idx="1017" formatCode="0.0">
                        <c:v>5.9630542046190367E-4</c:v>
                      </c:pt>
                      <c:pt idx="1018" formatCode="0.0">
                        <c:v>7.448318655785761E-4</c:v>
                      </c:pt>
                      <c:pt idx="1019" formatCode="0.0">
                        <c:v>6.997206335624727E-4</c:v>
                      </c:pt>
                      <c:pt idx="1020" formatCode="0.0">
                        <c:v>6.7939910558297381E-4</c:v>
                      </c:pt>
                      <c:pt idx="1021" formatCode="0.0">
                        <c:v>5.8373756027698634E-4</c:v>
                      </c:pt>
                      <c:pt idx="1022" formatCode="0.0">
                        <c:v>5.0125700487229231E-4</c:v>
                      </c:pt>
                      <c:pt idx="1023" formatCode="0.0">
                        <c:v>4.8674895824979566E-4</c:v>
                      </c:pt>
                      <c:pt idx="1024" formatCode="0.0">
                        <c:v>5.4934369623344404E-4</c:v>
                      </c:pt>
                      <c:pt idx="1025" formatCode="0.0">
                        <c:v>5.4557635662331853E-4</c:v>
                      </c:pt>
                      <c:pt idx="1026" formatCode="0.0">
                        <c:v>7.1780182702719706E-4</c:v>
                      </c:pt>
                      <c:pt idx="1027" formatCode="0.0">
                        <c:v>7.3605172469423056E-4</c:v>
                      </c:pt>
                      <c:pt idx="1028" formatCode="0.0">
                        <c:v>7.3242371252570234E-4</c:v>
                      </c:pt>
                      <c:pt idx="1029" formatCode="0.0">
                        <c:v>6.0889699558642877E-4</c:v>
                      </c:pt>
                      <c:pt idx="1030" formatCode="0.0">
                        <c:v>5.9420502670553329E-4</c:v>
                      </c:pt>
                      <c:pt idx="1031" formatCode="0.0">
                        <c:v>5.9070675800404937E-4</c:v>
                      </c:pt>
                      <c:pt idx="1032" formatCode="0.0">
                        <c:v>5.7779120652799558E-4</c:v>
                      </c:pt>
                      <c:pt idx="1033" formatCode="0.0">
                        <c:v>5.663689967853804E-4</c:v>
                      </c:pt>
                      <c:pt idx="1034" formatCode="0.0">
                        <c:v>5.6297473437575362E-4</c:v>
                      </c:pt>
                      <c:pt idx="1035" formatCode="0.0">
                        <c:v>6.5122730426336341E-4</c:v>
                      </c:pt>
                      <c:pt idx="1036" formatCode="0.0">
                        <c:v>6.715259786861321E-4</c:v>
                      </c:pt>
                      <c:pt idx="1037" formatCode="0.0">
                        <c:v>6.6823263965189086E-4</c:v>
                      </c:pt>
                      <c:pt idx="1038" formatCode="0.0">
                        <c:v>5.9104863026555432E-4</c:v>
                      </c:pt>
                      <c:pt idx="1039" formatCode="0.0">
                        <c:v>6.8283500744815799E-4</c:v>
                      </c:pt>
                      <c:pt idx="1040" formatCode="0.0">
                        <c:v>6.7959756299810852E-4</c:v>
                      </c:pt>
                      <c:pt idx="1041" formatCode="0.0">
                        <c:v>7.315171326506164E-4</c:v>
                      </c:pt>
                      <c:pt idx="1042" formatCode="0.0">
                        <c:v>6.6433554455723172E-4</c:v>
                      </c:pt>
                      <c:pt idx="1043" formatCode="0.0">
                        <c:v>6.6114041738489146E-4</c:v>
                      </c:pt>
                      <c:pt idx="1044" formatCode="0.0">
                        <c:v>7.1329049575551053E-4</c:v>
                      </c:pt>
                      <c:pt idx="1045" formatCode="0.0">
                        <c:v>6.4691340571713669E-4</c:v>
                      </c:pt>
                      <c:pt idx="1046" formatCode="0.0">
                        <c:v>6.3789326385167071E-4</c:v>
                      </c:pt>
                      <c:pt idx="1047" formatCode="0.0">
                        <c:v>6.3301295150957314E-4</c:v>
                      </c:pt>
                      <c:pt idx="1048" formatCode="0.0">
                        <c:v>6.2421921771949615E-4</c:v>
                      </c:pt>
                      <c:pt idx="1049" formatCode="0.0">
                        <c:v>6.2112793238618417E-4</c:v>
                      </c:pt>
                      <c:pt idx="1050" formatCode="0.0">
                        <c:v>6.432028545111276E-4</c:v>
                      </c:pt>
                      <c:pt idx="1051" formatCode="0.0">
                        <c:v>6.6843668347961731E-4</c:v>
                      </c:pt>
                      <c:pt idx="1052" formatCode="0.0">
                        <c:v>6.6538378291011409E-4</c:v>
                      </c:pt>
                      <c:pt idx="1053" formatCode="0.0">
                        <c:v>6.635022263483982E-4</c:v>
                      </c:pt>
                      <c:pt idx="1054" formatCode="0.0">
                        <c:v>6.6044394800742444E-4</c:v>
                      </c:pt>
                      <c:pt idx="1055" formatCode="0.0">
                        <c:v>6.5794732080743778E-4</c:v>
                      </c:pt>
                      <c:pt idx="1056" formatCode="0.0">
                        <c:v>6.4966170551748758E-4</c:v>
                      </c:pt>
                      <c:pt idx="1057" formatCode="0.0">
                        <c:v>6.4662527673841729E-4</c:v>
                      </c:pt>
                      <c:pt idx="1058" formatCode="0.0">
                        <c:v>6.4133158994301314E-4</c:v>
                      </c:pt>
                      <c:pt idx="1059" formatCode="0.0">
                        <c:v>7.2727527124642527E-4</c:v>
                      </c:pt>
                      <c:pt idx="1060" formatCode="0.0">
                        <c:v>7.1982231929024545E-4</c:v>
                      </c:pt>
                      <c:pt idx="1061" formatCode="0.0">
                        <c:v>7.1682291836224919E-4</c:v>
                      </c:pt>
                      <c:pt idx="1062" formatCode="0.0">
                        <c:v>5.6365925076101405E-4</c:v>
                      </c:pt>
                      <c:pt idx="1063" formatCode="0.0">
                        <c:v>5.9069414747443436E-4</c:v>
                      </c:pt>
                      <c:pt idx="1064" formatCode="0.0">
                        <c:v>5.8665546200248233E-4</c:v>
                      </c:pt>
                      <c:pt idx="1065" formatCode="0.0">
                        <c:v>5.8365723494757606E-4</c:v>
                      </c:pt>
                      <c:pt idx="1066" formatCode="0.0">
                        <c:v>7.3055997802776585E-4</c:v>
                      </c:pt>
                      <c:pt idx="1067" formatCode="0.0">
                        <c:v>7.2567571659159624E-4</c:v>
                      </c:pt>
                      <c:pt idx="1068" formatCode="0.0">
                        <c:v>7.5126359536038811E-4</c:v>
                      </c:pt>
                      <c:pt idx="1069" formatCode="0.0">
                        <c:v>7.4828255876937394E-4</c:v>
                      </c:pt>
                      <c:pt idx="1070" formatCode="0.0">
                        <c:v>6.5403949424616985E-4</c:v>
                      </c:pt>
                      <c:pt idx="1071" formatCode="0.0">
                        <c:v>7.3974792670254892E-4</c:v>
                      </c:pt>
                      <c:pt idx="1072" formatCode="0.0">
                        <c:v>7.367772583524502E-4</c:v>
                      </c:pt>
                      <c:pt idx="1073" formatCode="0.0">
                        <c:v>7.3252649659413685E-4</c:v>
                      </c:pt>
                      <c:pt idx="1074" formatCode="0.0">
                        <c:v>6.9746723209357419E-4</c:v>
                      </c:pt>
                      <c:pt idx="1075" formatCode="0.0">
                        <c:v>6.9451201187123077E-4</c:v>
                      </c:pt>
                      <c:pt idx="1076" formatCode="0.0">
                        <c:v>6.3291781990596581E-4</c:v>
                      </c:pt>
                      <c:pt idx="1077" formatCode="0.0">
                        <c:v>6.2887525312231617E-4</c:v>
                      </c:pt>
                      <c:pt idx="1078" formatCode="0.0">
                        <c:v>6.2592270448771253E-4</c:v>
                      </c:pt>
                      <c:pt idx="1079" formatCode="0.0">
                        <c:v>6.8268618741054992E-4</c:v>
                      </c:pt>
                      <c:pt idx="1080" formatCode="0.0">
                        <c:v>6.7855622182651752E-4</c:v>
                      </c:pt>
                      <c:pt idx="1081" formatCode="0.0">
                        <c:v>6.7560619688140726E-4</c:v>
                      </c:pt>
                      <c:pt idx="1082" formatCode="0.0">
                        <c:v>7.0098759020750096E-4</c:v>
                      </c:pt>
                      <c:pt idx="1083" formatCode="0.0">
                        <c:v>6.9565253857439217E-4</c:v>
                      </c:pt>
                      <c:pt idx="1084" formatCode="0.0">
                        <c:v>6.9271765517563198E-4</c:v>
                      </c:pt>
                      <c:pt idx="1085" formatCode="0.0">
                        <c:v>6.6039704304079799E-4</c:v>
                      </c:pt>
                      <c:pt idx="1086" formatCode="0.0">
                        <c:v>6.5802543796635124E-4</c:v>
                      </c:pt>
                      <c:pt idx="1087" formatCode="0.0">
                        <c:v>6.5508811683715547E-4</c:v>
                      </c:pt>
                      <c:pt idx="1088" formatCode="0.0">
                        <c:v>5.050768122421786E-4</c:v>
                      </c:pt>
                      <c:pt idx="1089" formatCode="0.0">
                        <c:v>6.4919918467056328E-4</c:v>
                      </c:pt>
                      <c:pt idx="1090" formatCode="0.0">
                        <c:v>6.4626195945301104E-4</c:v>
                      </c:pt>
                      <c:pt idx="1091" formatCode="0.0">
                        <c:v>6.3788358212851825E-4</c:v>
                      </c:pt>
                      <c:pt idx="1092" formatCode="0.0">
                        <c:v>7.2368207802446147E-4</c:v>
                      </c:pt>
                      <c:pt idx="1093" formatCode="0.0">
                        <c:v>7.2076466244525657E-4</c:v>
                      </c:pt>
                      <c:pt idx="1094" formatCode="0.0">
                        <c:v>7.1480601418141235E-4</c:v>
                      </c:pt>
                      <c:pt idx="1095" formatCode="0.0">
                        <c:v>7.1187509948299871E-4</c:v>
                      </c:pt>
                      <c:pt idx="1096" formatCode="0.0">
                        <c:v>7.3805876907329278E-4</c:v>
                      </c:pt>
                      <c:pt idx="1097" formatCode="0.0">
                        <c:v>7.3019946950802594E-4</c:v>
                      </c:pt>
                      <c:pt idx="1098" formatCode="0.0">
                        <c:v>6.1175014565492344E-4</c:v>
                      </c:pt>
                      <c:pt idx="1099" formatCode="0.0">
                        <c:v>6.0480637148875864E-4</c:v>
                      </c:pt>
                      <c:pt idx="1100" formatCode="0.0">
                        <c:v>6.2695535936165404E-4</c:v>
                      </c:pt>
                      <c:pt idx="1101" formatCode="0.0">
                        <c:v>6.8116759509829095E-4</c:v>
                      </c:pt>
                      <c:pt idx="1102" formatCode="0.0">
                        <c:v>8.8742717887096653E-4</c:v>
                      </c:pt>
                      <c:pt idx="1103" formatCode="0.0">
                        <c:v>8.8019488987918059E-4</c:v>
                      </c:pt>
                      <c:pt idx="1104" formatCode="0.0">
                        <c:v>9.3514041652702478E-4</c:v>
                      </c:pt>
                      <c:pt idx="1105" formatCode="0.0">
                        <c:v>7.8268623887932636E-4</c:v>
                      </c:pt>
                      <c:pt idx="1106" formatCode="0.0">
                        <c:v>0</c:v>
                      </c:pt>
                      <c:pt idx="1107" formatCode="0.0">
                        <c:v>0</c:v>
                      </c:pt>
                      <c:pt idx="1108" formatCode="0.0">
                        <c:v>0</c:v>
                      </c:pt>
                      <c:pt idx="1109" formatCode="0.0">
                        <c:v>0</c:v>
                      </c:pt>
                      <c:pt idx="1110" formatCode="0.0">
                        <c:v>0</c:v>
                      </c:pt>
                      <c:pt idx="1111" formatCode="0.0">
                        <c:v>0</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numCache>
                  </c:numRef>
                </c:xVal>
                <c:yVal>
                  <c:numRef>
                    <c:extLst xmlns:c15="http://schemas.microsoft.com/office/drawing/2012/chart">
                      <c:ext xmlns:c15="http://schemas.microsoft.com/office/drawing/2012/chart" uri="{02D57815-91ED-43cb-92C2-25804820EDAC}">
                        <c15:formulaRef>
                          <c15:sqref>'Forsøk 3 - Samlet'!$BK$14:$BK$1148</c15:sqref>
                        </c15:formulaRef>
                      </c:ext>
                    </c:extLst>
                    <c:numCache>
                      <c:formatCode>0.00</c:formatCode>
                      <c:ptCount val="1135"/>
                      <c:pt idx="0">
                        <c:v>-1.36481E-9</c:v>
                      </c:pt>
                      <c:pt idx="1">
                        <c:v>-1.36481E-9</c:v>
                      </c:pt>
                      <c:pt idx="2">
                        <c:v>-2.4567887310000001E-5</c:v>
                      </c:pt>
                      <c:pt idx="3">
                        <c:v>-2.4567887310000001E-5</c:v>
                      </c:pt>
                      <c:pt idx="4">
                        <c:v>-1.36481E-9</c:v>
                      </c:pt>
                      <c:pt idx="5">
                        <c:v>2.8622119999999998E-3</c:v>
                      </c:pt>
                      <c:pt idx="6">
                        <c:v>2.8622119999999998E-3</c:v>
                      </c:pt>
                      <c:pt idx="7">
                        <c:v>2.8622119999999998E-3</c:v>
                      </c:pt>
                      <c:pt idx="8">
                        <c:v>2.8622119999999998E-3</c:v>
                      </c:pt>
                      <c:pt idx="9">
                        <c:v>8.5866380000000006E-3</c:v>
                      </c:pt>
                      <c:pt idx="10">
                        <c:v>1.7173279999999999E-2</c:v>
                      </c:pt>
                      <c:pt idx="11">
                        <c:v>1.7173279999999999E-2</c:v>
                      </c:pt>
                      <c:pt idx="12">
                        <c:v>3.148434E-2</c:v>
                      </c:pt>
                      <c:pt idx="13">
                        <c:v>3.148434E-2</c:v>
                      </c:pt>
                      <c:pt idx="14">
                        <c:v>5.1519830000000003E-2</c:v>
                      </c:pt>
                      <c:pt idx="15">
                        <c:v>9.4453029999999993E-2</c:v>
                      </c:pt>
                      <c:pt idx="16">
                        <c:v>9.4453029999999993E-2</c:v>
                      </c:pt>
                      <c:pt idx="17">
                        <c:v>0.17173279999999999</c:v>
                      </c:pt>
                      <c:pt idx="18">
                        <c:v>0.28049689999999999</c:v>
                      </c:pt>
                      <c:pt idx="19">
                        <c:v>0.28049689999999999</c:v>
                      </c:pt>
                      <c:pt idx="20">
                        <c:v>0.43794316652249998</c:v>
                      </c:pt>
                      <c:pt idx="21">
                        <c:v>0.61253816652250004</c:v>
                      </c:pt>
                      <c:pt idx="22">
                        <c:v>0.61253816652250004</c:v>
                      </c:pt>
                      <c:pt idx="23">
                        <c:v>0.79858196652250002</c:v>
                      </c:pt>
                      <c:pt idx="24">
                        <c:v>0.79858196652250002</c:v>
                      </c:pt>
                      <c:pt idx="25">
                        <c:v>0.9874880665225001</c:v>
                      </c:pt>
                      <c:pt idx="26">
                        <c:v>1.1678075665225001</c:v>
                      </c:pt>
                      <c:pt idx="27">
                        <c:v>1.1678075665225001</c:v>
                      </c:pt>
                      <c:pt idx="28">
                        <c:v>1.3395405665225</c:v>
                      </c:pt>
                      <c:pt idx="29">
                        <c:v>1.522697</c:v>
                      </c:pt>
                      <c:pt idx="30">
                        <c:v>1.522697</c:v>
                      </c:pt>
                      <c:pt idx="31">
                        <c:v>1.688706</c:v>
                      </c:pt>
                      <c:pt idx="32">
                        <c:v>1.688706</c:v>
                      </c:pt>
                      <c:pt idx="33">
                        <c:v>1.688706</c:v>
                      </c:pt>
                      <c:pt idx="34">
                        <c:v>2.1494974334775003</c:v>
                      </c:pt>
                      <c:pt idx="35">
                        <c:v>2.1494974334775003</c:v>
                      </c:pt>
                      <c:pt idx="36">
                        <c:v>2.26692213305</c:v>
                      </c:pt>
                      <c:pt idx="37">
                        <c:v>2.3727749999999999</c:v>
                      </c:pt>
                      <c:pt idx="38">
                        <c:v>2.3727749999999999</c:v>
                      </c:pt>
                      <c:pt idx="39">
                        <c:v>2.4643649999999999</c:v>
                      </c:pt>
                      <c:pt idx="40">
                        <c:v>2.5559560000000001</c:v>
                      </c:pt>
                      <c:pt idx="41">
                        <c:v>2.5559560000000001</c:v>
                      </c:pt>
                      <c:pt idx="42">
                        <c:v>2.6218115665224997</c:v>
                      </c:pt>
                      <c:pt idx="43">
                        <c:v>2.6905291330500001</c:v>
                      </c:pt>
                      <c:pt idx="44">
                        <c:v>2.6905291330500001</c:v>
                      </c:pt>
                      <c:pt idx="45">
                        <c:v>2.7420736995750001</c:v>
                      </c:pt>
                      <c:pt idx="46">
                        <c:v>2.7420736995750001</c:v>
                      </c:pt>
                      <c:pt idx="47">
                        <c:v>2.7420736995750001</c:v>
                      </c:pt>
                      <c:pt idx="48">
                        <c:v>2.8422762661000003</c:v>
                      </c:pt>
                      <c:pt idx="49">
                        <c:v>2.8880712661000003</c:v>
                      </c:pt>
                      <c:pt idx="50">
                        <c:v>2.8880712661000003</c:v>
                      </c:pt>
                      <c:pt idx="51">
                        <c:v>2.95967539915</c:v>
                      </c:pt>
                      <c:pt idx="52">
                        <c:v>2.95967539915</c:v>
                      </c:pt>
                      <c:pt idx="53">
                        <c:v>2.95967539915</c:v>
                      </c:pt>
                      <c:pt idx="54">
                        <c:v>2.9997463991499997</c:v>
                      </c:pt>
                      <c:pt idx="55">
                        <c:v>2.9997463991499997</c:v>
                      </c:pt>
                      <c:pt idx="56">
                        <c:v>3.0512663991499998</c:v>
                      </c:pt>
                      <c:pt idx="57">
                        <c:v>3.0770018326249997</c:v>
                      </c:pt>
                      <c:pt idx="58">
                        <c:v>3.0770018326249997</c:v>
                      </c:pt>
                      <c:pt idx="59">
                        <c:v>3.108485832625</c:v>
                      </c:pt>
                      <c:pt idx="60">
                        <c:v>3.1285709656749998</c:v>
                      </c:pt>
                      <c:pt idx="61">
                        <c:v>3.1543063991499998</c:v>
                      </c:pt>
                      <c:pt idx="62">
                        <c:v>3.1543063991499998</c:v>
                      </c:pt>
                      <c:pt idx="63">
                        <c:v>3.2001013991499998</c:v>
                      </c:pt>
                      <c:pt idx="64">
                        <c:v>3.2001013991499998</c:v>
                      </c:pt>
                      <c:pt idx="65">
                        <c:v>3.2144615322000001</c:v>
                      </c:pt>
                      <c:pt idx="66">
                        <c:v>3.2488085322</c:v>
                      </c:pt>
                      <c:pt idx="67">
                        <c:v>3.2488085322</c:v>
                      </c:pt>
                      <c:pt idx="68">
                        <c:v>3.2774305321999999</c:v>
                      </c:pt>
                      <c:pt idx="69">
                        <c:v>3.2774305321999999</c:v>
                      </c:pt>
                      <c:pt idx="70">
                        <c:v>3.3174769656750001</c:v>
                      </c:pt>
                      <c:pt idx="71">
                        <c:v>3.3489609656749999</c:v>
                      </c:pt>
                      <c:pt idx="72">
                        <c:v>3.3489609656749999</c:v>
                      </c:pt>
                      <c:pt idx="73">
                        <c:v>3.3804705321999999</c:v>
                      </c:pt>
                      <c:pt idx="74">
                        <c:v>3.3890565322000001</c:v>
                      </c:pt>
                      <c:pt idx="75">
                        <c:v>3.3890565322000001</c:v>
                      </c:pt>
                      <c:pt idx="76">
                        <c:v>3.4377390987249998</c:v>
                      </c:pt>
                      <c:pt idx="77">
                        <c:v>3.4377390987249998</c:v>
                      </c:pt>
                      <c:pt idx="78">
                        <c:v>3.4377390987249998</c:v>
                      </c:pt>
                      <c:pt idx="79">
                        <c:v>3.477810098725</c:v>
                      </c:pt>
                      <c:pt idx="80">
                        <c:v>3.5064320987249999</c:v>
                      </c:pt>
                      <c:pt idx="81">
                        <c:v>3.5064320987249999</c:v>
                      </c:pt>
                      <c:pt idx="82">
                        <c:v>3.5350786652249999</c:v>
                      </c:pt>
                      <c:pt idx="83">
                        <c:v>3.5551637982500002</c:v>
                      </c:pt>
                      <c:pt idx="84">
                        <c:v>3.5551637982500002</c:v>
                      </c:pt>
                      <c:pt idx="85">
                        <c:v>3.5923717982500003</c:v>
                      </c:pt>
                      <c:pt idx="86">
                        <c:v>3.5923717982500003</c:v>
                      </c:pt>
                      <c:pt idx="87">
                        <c:v>3.5923717982500003</c:v>
                      </c:pt>
                      <c:pt idx="88">
                        <c:v>3.6209456652249998</c:v>
                      </c:pt>
                      <c:pt idx="89">
                        <c:v>3.6209456652249998</c:v>
                      </c:pt>
                      <c:pt idx="90">
                        <c:v>3.6438917982500003</c:v>
                      </c:pt>
                      <c:pt idx="91">
                        <c:v>3.6438917982500003</c:v>
                      </c:pt>
                      <c:pt idx="92">
                        <c:v>3.6782879312500003</c:v>
                      </c:pt>
                      <c:pt idx="93">
                        <c:v>3.6782879312500003</c:v>
                      </c:pt>
                      <c:pt idx="94">
                        <c:v>3.6868739312500001</c:v>
                      </c:pt>
                      <c:pt idx="95">
                        <c:v>3.6868739312500001</c:v>
                      </c:pt>
                      <c:pt idx="96">
                        <c:v>3.6868739312500001</c:v>
                      </c:pt>
                      <c:pt idx="97">
                        <c:v>3.7354827982500001</c:v>
                      </c:pt>
                      <c:pt idx="98">
                        <c:v>3.7411576652249998</c:v>
                      </c:pt>
                      <c:pt idx="99">
                        <c:v>3.7411576652249998</c:v>
                      </c:pt>
                      <c:pt idx="100">
                        <c:v>3.73836936475</c:v>
                      </c:pt>
                      <c:pt idx="101">
                        <c:v>3.7526557982500002</c:v>
                      </c:pt>
                      <c:pt idx="102">
                        <c:v>3.7526557982500002</c:v>
                      </c:pt>
                      <c:pt idx="103">
                        <c:v>3.7612427982500001</c:v>
                      </c:pt>
                      <c:pt idx="104">
                        <c:v>3.7641784977499997</c:v>
                      </c:pt>
                      <c:pt idx="105">
                        <c:v>3.7641784977499997</c:v>
                      </c:pt>
                      <c:pt idx="106">
                        <c:v>3.7555679312500003</c:v>
                      </c:pt>
                      <c:pt idx="107">
                        <c:v>3.7555679312500003</c:v>
                      </c:pt>
                      <c:pt idx="108">
                        <c:v>3.7555679312500003</c:v>
                      </c:pt>
                      <c:pt idx="109">
                        <c:v>3.7527540644999999</c:v>
                      </c:pt>
                      <c:pt idx="110">
                        <c:v>3.7527540644999999</c:v>
                      </c:pt>
                      <c:pt idx="111">
                        <c:v>3.7327190644999999</c:v>
                      </c:pt>
                      <c:pt idx="112">
                        <c:v>3.7384430644999997</c:v>
                      </c:pt>
                      <c:pt idx="113">
                        <c:v>3.7384430644999997</c:v>
                      </c:pt>
                      <c:pt idx="114">
                        <c:v>3.72124549775</c:v>
                      </c:pt>
                      <c:pt idx="115">
                        <c:v>3.7127321974999998</c:v>
                      </c:pt>
                      <c:pt idx="116">
                        <c:v>3.7127321974999998</c:v>
                      </c:pt>
                      <c:pt idx="117">
                        <c:v>3.6898106309999998</c:v>
                      </c:pt>
                      <c:pt idx="118">
                        <c:v>3.6755241975000001</c:v>
                      </c:pt>
                      <c:pt idx="119">
                        <c:v>3.6755241975000001</c:v>
                      </c:pt>
                      <c:pt idx="120">
                        <c:v>3.6697500645000001</c:v>
                      </c:pt>
                      <c:pt idx="121">
                        <c:v>3.6697500645000001</c:v>
                      </c:pt>
                      <c:pt idx="122">
                        <c:v>3.6440146310000001</c:v>
                      </c:pt>
                      <c:pt idx="123">
                        <c:v>3.609717764</c:v>
                      </c:pt>
                      <c:pt idx="124">
                        <c:v>3.609717764</c:v>
                      </c:pt>
                      <c:pt idx="125">
                        <c:v>3.609717764</c:v>
                      </c:pt>
                      <c:pt idx="126">
                        <c:v>3.5896817639999998</c:v>
                      </c:pt>
                      <c:pt idx="127">
                        <c:v>3.5582223305</c:v>
                      </c:pt>
                      <c:pt idx="128">
                        <c:v>3.5582223305</c:v>
                      </c:pt>
                      <c:pt idx="129">
                        <c:v>3.5295511975</c:v>
                      </c:pt>
                      <c:pt idx="130">
                        <c:v>3.5295511975</c:v>
                      </c:pt>
                      <c:pt idx="131">
                        <c:v>3.5295511975</c:v>
                      </c:pt>
                      <c:pt idx="132">
                        <c:v>3.5124017639999998</c:v>
                      </c:pt>
                      <c:pt idx="133">
                        <c:v>3.5124017639999998</c:v>
                      </c:pt>
                      <c:pt idx="134">
                        <c:v>3.4981398970000002</c:v>
                      </c:pt>
                      <c:pt idx="135">
                        <c:v>3.4695670300000003</c:v>
                      </c:pt>
                      <c:pt idx="136">
                        <c:v>3.4466454635000003</c:v>
                      </c:pt>
                      <c:pt idx="137">
                        <c:v>3.4466454635000003</c:v>
                      </c:pt>
                      <c:pt idx="138">
                        <c:v>3.432308897</c:v>
                      </c:pt>
                      <c:pt idx="139">
                        <c:v>3.3751385964999998</c:v>
                      </c:pt>
                      <c:pt idx="140">
                        <c:v>3.3751385964999998</c:v>
                      </c:pt>
                      <c:pt idx="141">
                        <c:v>3.3436300300000004</c:v>
                      </c:pt>
                      <c:pt idx="142">
                        <c:v>3.3436300300000004</c:v>
                      </c:pt>
                      <c:pt idx="143">
                        <c:v>3.3436300300000004</c:v>
                      </c:pt>
                      <c:pt idx="144">
                        <c:v>3.3236185964999998</c:v>
                      </c:pt>
                      <c:pt idx="145">
                        <c:v>3.3006478970000002</c:v>
                      </c:pt>
                      <c:pt idx="146">
                        <c:v>3.3006478970000002</c:v>
                      </c:pt>
                      <c:pt idx="147">
                        <c:v>3.2720258970000002</c:v>
                      </c:pt>
                      <c:pt idx="148">
                        <c:v>3.2405900300000003</c:v>
                      </c:pt>
                      <c:pt idx="149">
                        <c:v>3.2405900300000003</c:v>
                      </c:pt>
                      <c:pt idx="150">
                        <c:v>3.220604163</c:v>
                      </c:pt>
                      <c:pt idx="151">
                        <c:v>3.1604234635000004</c:v>
                      </c:pt>
                      <c:pt idx="152">
                        <c:v>3.1604234635000004</c:v>
                      </c:pt>
                      <c:pt idx="153">
                        <c:v>3.1604234635000004</c:v>
                      </c:pt>
                      <c:pt idx="154">
                        <c:v>3.1059923304999999</c:v>
                      </c:pt>
                      <c:pt idx="155">
                        <c:v>3.1059923304999999</c:v>
                      </c:pt>
                      <c:pt idx="156">
                        <c:v>3.0831925965</c:v>
                      </c:pt>
                      <c:pt idx="157">
                        <c:v>3.0831925965</c:v>
                      </c:pt>
                      <c:pt idx="158">
                        <c:v>3.0488220300000002</c:v>
                      </c:pt>
                      <c:pt idx="159">
                        <c:v>3.0488220300000002</c:v>
                      </c:pt>
                      <c:pt idx="160">
                        <c:v>2.9944400300000003</c:v>
                      </c:pt>
                      <c:pt idx="161">
                        <c:v>2.9944400300000003</c:v>
                      </c:pt>
                      <c:pt idx="162">
                        <c:v>2.9744285964999997</c:v>
                      </c:pt>
                      <c:pt idx="163">
                        <c:v>2.9744285964999997</c:v>
                      </c:pt>
                      <c:pt idx="164">
                        <c:v>2.9344312962500001</c:v>
                      </c:pt>
                      <c:pt idx="165">
                        <c:v>2.9115097295000001</c:v>
                      </c:pt>
                      <c:pt idx="166">
                        <c:v>2.9115097295000001</c:v>
                      </c:pt>
                      <c:pt idx="167">
                        <c:v>2.8914245964999998</c:v>
                      </c:pt>
                      <c:pt idx="168">
                        <c:v>2.8657137294999999</c:v>
                      </c:pt>
                      <c:pt idx="169">
                        <c:v>2.8657137294999999</c:v>
                      </c:pt>
                      <c:pt idx="170">
                        <c:v>2.8657137294999999</c:v>
                      </c:pt>
                      <c:pt idx="171">
                        <c:v>2.81994329625</c:v>
                      </c:pt>
                      <c:pt idx="172">
                        <c:v>2.81994329625</c:v>
                      </c:pt>
                      <c:pt idx="173">
                        <c:v>2.7941587294999999</c:v>
                      </c:pt>
                      <c:pt idx="174">
                        <c:v>2.7798477294999997</c:v>
                      </c:pt>
                      <c:pt idx="175">
                        <c:v>2.7798477294999997</c:v>
                      </c:pt>
                      <c:pt idx="176">
                        <c:v>2.7655367295</c:v>
                      </c:pt>
                      <c:pt idx="177">
                        <c:v>2.7341254292500001</c:v>
                      </c:pt>
                      <c:pt idx="178">
                        <c:v>2.7341254292500001</c:v>
                      </c:pt>
                      <c:pt idx="179">
                        <c:v>2.7083418627499998</c:v>
                      </c:pt>
                      <c:pt idx="180">
                        <c:v>2.6911432962499999</c:v>
                      </c:pt>
                      <c:pt idx="181">
                        <c:v>2.6911432962499999</c:v>
                      </c:pt>
                      <c:pt idx="182">
                        <c:v>2.6625949957500001</c:v>
                      </c:pt>
                      <c:pt idx="183">
                        <c:v>2.6625949957500001</c:v>
                      </c:pt>
                      <c:pt idx="184">
                        <c:v>2.6625949957500001</c:v>
                      </c:pt>
                      <c:pt idx="185">
                        <c:v>2.59099086275</c:v>
                      </c:pt>
                      <c:pt idx="186">
                        <c:v>2.59099086275</c:v>
                      </c:pt>
                      <c:pt idx="187">
                        <c:v>2.59099086275</c:v>
                      </c:pt>
                      <c:pt idx="188">
                        <c:v>2.59099086275</c:v>
                      </c:pt>
                      <c:pt idx="189">
                        <c:v>2.5680928627499999</c:v>
                      </c:pt>
                      <c:pt idx="190">
                        <c:v>2.5680928627499999</c:v>
                      </c:pt>
                      <c:pt idx="191">
                        <c:v>2.5395199957500001</c:v>
                      </c:pt>
                      <c:pt idx="192">
                        <c:v>2.5395199957500001</c:v>
                      </c:pt>
                      <c:pt idx="193">
                        <c:v>2.5395199957500001</c:v>
                      </c:pt>
                      <c:pt idx="194">
                        <c:v>2.5165237294999998</c:v>
                      </c:pt>
                      <c:pt idx="195">
                        <c:v>2.5165237294999998</c:v>
                      </c:pt>
                      <c:pt idx="196">
                        <c:v>2.5193857294999997</c:v>
                      </c:pt>
                      <c:pt idx="197">
                        <c:v>2.5051238627500001</c:v>
                      </c:pt>
                      <c:pt idx="198">
                        <c:v>2.4765018627500002</c:v>
                      </c:pt>
                      <c:pt idx="199">
                        <c:v>2.4765018627500002</c:v>
                      </c:pt>
                      <c:pt idx="200">
                        <c:v>2.4621662962499999</c:v>
                      </c:pt>
                      <c:pt idx="201">
                        <c:v>2.4450178627499999</c:v>
                      </c:pt>
                      <c:pt idx="202">
                        <c:v>2.4450178627499999</c:v>
                      </c:pt>
                      <c:pt idx="203">
                        <c:v>2.4364062962499999</c:v>
                      </c:pt>
                      <c:pt idx="204">
                        <c:v>2.4278939957499999</c:v>
                      </c:pt>
                      <c:pt idx="205">
                        <c:v>2.4278939957499999</c:v>
                      </c:pt>
                      <c:pt idx="206">
                        <c:v>2.41639586275</c:v>
                      </c:pt>
                      <c:pt idx="207">
                        <c:v>2.4020848627499998</c:v>
                      </c:pt>
                      <c:pt idx="208">
                        <c:v>2.4020848627499998</c:v>
                      </c:pt>
                      <c:pt idx="209">
                        <c:v>2.3820979957500001</c:v>
                      </c:pt>
                      <c:pt idx="210">
                        <c:v>2.3648758627499999</c:v>
                      </c:pt>
                      <c:pt idx="211">
                        <c:v>2.3648758627499999</c:v>
                      </c:pt>
                      <c:pt idx="212">
                        <c:v>2.3506139957500003</c:v>
                      </c:pt>
                      <c:pt idx="213">
                        <c:v>2.3219919957499999</c:v>
                      </c:pt>
                      <c:pt idx="214">
                        <c:v>2.3219919957499999</c:v>
                      </c:pt>
                      <c:pt idx="215">
                        <c:v>2.3219919957499999</c:v>
                      </c:pt>
                      <c:pt idx="216">
                        <c:v>2.31912999575</c:v>
                      </c:pt>
                      <c:pt idx="217">
                        <c:v>2.31912999575</c:v>
                      </c:pt>
                      <c:pt idx="218">
                        <c:v>2.29339456225</c:v>
                      </c:pt>
                      <c:pt idx="219">
                        <c:v>2.2619095622500001</c:v>
                      </c:pt>
                      <c:pt idx="220">
                        <c:v>2.2619095622500001</c:v>
                      </c:pt>
                      <c:pt idx="221">
                        <c:v>2.2504851287500003</c:v>
                      </c:pt>
                      <c:pt idx="222">
                        <c:v>2.2247015622499999</c:v>
                      </c:pt>
                      <c:pt idx="223">
                        <c:v>2.2247015622499999</c:v>
                      </c:pt>
                      <c:pt idx="224">
                        <c:v>2.2247015622499999</c:v>
                      </c:pt>
                      <c:pt idx="225">
                        <c:v>2.1960539957500003</c:v>
                      </c:pt>
                      <c:pt idx="226">
                        <c:v>2.1960539957500003</c:v>
                      </c:pt>
                      <c:pt idx="227">
                        <c:v>2.1789055622500002</c:v>
                      </c:pt>
                      <c:pt idx="228">
                        <c:v>2.1560321287500002</c:v>
                      </c:pt>
                      <c:pt idx="229">
                        <c:v>2.1560321287500002</c:v>
                      </c:pt>
                      <c:pt idx="230">
                        <c:v>2.13883456225</c:v>
                      </c:pt>
                      <c:pt idx="231">
                        <c:v>2.11882412875</c:v>
                      </c:pt>
                      <c:pt idx="232">
                        <c:v>2.11882412875</c:v>
                      </c:pt>
                      <c:pt idx="233">
                        <c:v>2.0901775622500001</c:v>
                      </c:pt>
                      <c:pt idx="234">
                        <c:v>2.06157912875</c:v>
                      </c:pt>
                      <c:pt idx="235">
                        <c:v>2.06157912875</c:v>
                      </c:pt>
                      <c:pt idx="236">
                        <c:v>2.0243465622500003</c:v>
                      </c:pt>
                      <c:pt idx="237">
                        <c:v>1.9957245622499999</c:v>
                      </c:pt>
                      <c:pt idx="238">
                        <c:v>1.9957245622499999</c:v>
                      </c:pt>
                      <c:pt idx="239">
                        <c:v>1.9613775622499998</c:v>
                      </c:pt>
                      <c:pt idx="240">
                        <c:v>1.92419312875</c:v>
                      </c:pt>
                      <c:pt idx="241">
                        <c:v>1.92419312875</c:v>
                      </c:pt>
                      <c:pt idx="242">
                        <c:v>1.8870332617500001</c:v>
                      </c:pt>
                      <c:pt idx="243">
                        <c:v>1.8497761287499999</c:v>
                      </c:pt>
                      <c:pt idx="244">
                        <c:v>1.8497761287499999</c:v>
                      </c:pt>
                      <c:pt idx="245">
                        <c:v>1.75532312875</c:v>
                      </c:pt>
                      <c:pt idx="246">
                        <c:v>1.75532312875</c:v>
                      </c:pt>
                      <c:pt idx="247">
                        <c:v>1.75532312875</c:v>
                      </c:pt>
                      <c:pt idx="248">
                        <c:v>1.7123891287499999</c:v>
                      </c:pt>
                      <c:pt idx="249">
                        <c:v>1.66955439475</c:v>
                      </c:pt>
                      <c:pt idx="250">
                        <c:v>1.66955439475</c:v>
                      </c:pt>
                      <c:pt idx="251">
                        <c:v>1.6151723947499999</c:v>
                      </c:pt>
                      <c:pt idx="252">
                        <c:v>1.5665399615</c:v>
                      </c:pt>
                      <c:pt idx="253">
                        <c:v>1.5665399615</c:v>
                      </c:pt>
                      <c:pt idx="254">
                        <c:v>1.5064820945000001</c:v>
                      </c:pt>
                      <c:pt idx="255">
                        <c:v>1.4578486610000001</c:v>
                      </c:pt>
                      <c:pt idx="256">
                        <c:v>1.4578486610000001</c:v>
                      </c:pt>
                      <c:pt idx="257">
                        <c:v>1.412004528</c:v>
                      </c:pt>
                      <c:pt idx="258">
                        <c:v>1.3176252275</c:v>
                      </c:pt>
                      <c:pt idx="259">
                        <c:v>1.3176252275</c:v>
                      </c:pt>
                      <c:pt idx="260">
                        <c:v>1.2603320945000001</c:v>
                      </c:pt>
                      <c:pt idx="261">
                        <c:v>1.2603320945000001</c:v>
                      </c:pt>
                      <c:pt idx="262">
                        <c:v>1.2603320945000001</c:v>
                      </c:pt>
                      <c:pt idx="263">
                        <c:v>1.2174236610000002</c:v>
                      </c:pt>
                      <c:pt idx="264">
                        <c:v>1.177450927</c:v>
                      </c:pt>
                      <c:pt idx="265">
                        <c:v>1.177450927</c:v>
                      </c:pt>
                      <c:pt idx="266">
                        <c:v>1.1401927940000001</c:v>
                      </c:pt>
                      <c:pt idx="267">
                        <c:v>1.0771992275</c:v>
                      </c:pt>
                      <c:pt idx="268">
                        <c:v>1.0771992275</c:v>
                      </c:pt>
                      <c:pt idx="269">
                        <c:v>1.0771992275</c:v>
                      </c:pt>
                      <c:pt idx="270">
                        <c:v>1.0115647597500002</c:v>
                      </c:pt>
                      <c:pt idx="271">
                        <c:v>1.0115647597500002</c:v>
                      </c:pt>
                      <c:pt idx="272">
                        <c:v>0.98012979275000001</c:v>
                      </c:pt>
                      <c:pt idx="273">
                        <c:v>0.94003422624999999</c:v>
                      </c:pt>
                      <c:pt idx="274">
                        <c:v>0.94003422624999999</c:v>
                      </c:pt>
                      <c:pt idx="275">
                        <c:v>0.92860989274999994</c:v>
                      </c:pt>
                      <c:pt idx="276">
                        <c:v>0.91143669274999994</c:v>
                      </c:pt>
                      <c:pt idx="277">
                        <c:v>0.91143669274999994</c:v>
                      </c:pt>
                      <c:pt idx="278">
                        <c:v>0.89715015924999997</c:v>
                      </c:pt>
                      <c:pt idx="279">
                        <c:v>0.89715015924999997</c:v>
                      </c:pt>
                      <c:pt idx="280">
                        <c:v>0.8743507252499999</c:v>
                      </c:pt>
                      <c:pt idx="281">
                        <c:v>0.85717742524999996</c:v>
                      </c:pt>
                      <c:pt idx="282">
                        <c:v>0.85717742524999996</c:v>
                      </c:pt>
                      <c:pt idx="283">
                        <c:v>0.83721562500000002</c:v>
                      </c:pt>
                      <c:pt idx="284">
                        <c:v>0.82036168975000001</c:v>
                      </c:pt>
                      <c:pt idx="285">
                        <c:v>0.82036168975000001</c:v>
                      </c:pt>
                      <c:pt idx="286">
                        <c:v>0.82036168975000001</c:v>
                      </c:pt>
                      <c:pt idx="287">
                        <c:v>0.83467278975000003</c:v>
                      </c:pt>
                      <c:pt idx="288">
                        <c:v>0.83467278975000003</c:v>
                      </c:pt>
                      <c:pt idx="289">
                        <c:v>0.84325938975000003</c:v>
                      </c:pt>
                      <c:pt idx="290">
                        <c:v>0.85752135674999996</c:v>
                      </c:pt>
                      <c:pt idx="291">
                        <c:v>0.85752135674999996</c:v>
                      </c:pt>
                      <c:pt idx="292">
                        <c:v>0.87772882224999993</c:v>
                      </c:pt>
                      <c:pt idx="293">
                        <c:v>0.89793628799999992</c:v>
                      </c:pt>
                      <c:pt idx="294">
                        <c:v>0.89793628799999992</c:v>
                      </c:pt>
                      <c:pt idx="295">
                        <c:v>0.92988735249999999</c:v>
                      </c:pt>
                      <c:pt idx="296">
                        <c:v>0.95917284749999998</c:v>
                      </c:pt>
                      <c:pt idx="297">
                        <c:v>0.95917284749999998</c:v>
                      </c:pt>
                      <c:pt idx="298">
                        <c:v>1.0086659099999999</c:v>
                      </c:pt>
                      <c:pt idx="299">
                        <c:v>1.0611440050000001</c:v>
                      </c:pt>
                      <c:pt idx="300">
                        <c:v>1.0611440050000001</c:v>
                      </c:pt>
                      <c:pt idx="301">
                        <c:v>1.1221589649999999</c:v>
                      </c:pt>
                      <c:pt idx="302">
                        <c:v>1.1789607675</c:v>
                      </c:pt>
                      <c:pt idx="303">
                        <c:v>1.1789607675</c:v>
                      </c:pt>
                      <c:pt idx="304">
                        <c:v>1.260183695</c:v>
                      </c:pt>
                      <c:pt idx="305">
                        <c:v>1.3562089524999998</c:v>
                      </c:pt>
                      <c:pt idx="306">
                        <c:v>1.3562089524999998</c:v>
                      </c:pt>
                      <c:pt idx="307">
                        <c:v>1.4494459099999999</c:v>
                      </c:pt>
                      <c:pt idx="308">
                        <c:v>1.4494459099999999</c:v>
                      </c:pt>
                      <c:pt idx="309">
                        <c:v>1.5362955700000001</c:v>
                      </c:pt>
                      <c:pt idx="310">
                        <c:v>1.6256131674999998</c:v>
                      </c:pt>
                      <c:pt idx="311">
                        <c:v>1.6256131674999998</c:v>
                      </c:pt>
                      <c:pt idx="312">
                        <c:v>1.703335365</c:v>
                      </c:pt>
                      <c:pt idx="313">
                        <c:v>1.7633185325</c:v>
                      </c:pt>
                      <c:pt idx="314">
                        <c:v>1.7633185325</c:v>
                      </c:pt>
                      <c:pt idx="315">
                        <c:v>1.8133891074999999</c:v>
                      </c:pt>
                      <c:pt idx="316">
                        <c:v>1.8476501249999999</c:v>
                      </c:pt>
                      <c:pt idx="317">
                        <c:v>1.8476501249999999</c:v>
                      </c:pt>
                      <c:pt idx="318">
                        <c:v>1.8790982749999998</c:v>
                      </c:pt>
                      <c:pt idx="319">
                        <c:v>1.91999225325</c:v>
                      </c:pt>
                      <c:pt idx="320">
                        <c:v>1.9473122274999999</c:v>
                      </c:pt>
                      <c:pt idx="321">
                        <c:v>1.9473122274999999</c:v>
                      </c:pt>
                      <c:pt idx="322">
                        <c:v>1.9669787295000001</c:v>
                      </c:pt>
                      <c:pt idx="323">
                        <c:v>1.98711299575</c:v>
                      </c:pt>
                      <c:pt idx="324">
                        <c:v>1.98711299575</c:v>
                      </c:pt>
                      <c:pt idx="325">
                        <c:v>1.9958228282500001</c:v>
                      </c:pt>
                      <c:pt idx="326">
                        <c:v>1.9958228282500001</c:v>
                      </c:pt>
                      <c:pt idx="327">
                        <c:v>2.0072216952500002</c:v>
                      </c:pt>
                      <c:pt idx="328">
                        <c:v>2.0072216952500002</c:v>
                      </c:pt>
                      <c:pt idx="329">
                        <c:v>2.0072216952500002</c:v>
                      </c:pt>
                      <c:pt idx="330">
                        <c:v>2.0330799614999999</c:v>
                      </c:pt>
                      <c:pt idx="331">
                        <c:v>2.0388049614999999</c:v>
                      </c:pt>
                      <c:pt idx="332">
                        <c:v>2.0388049614999999</c:v>
                      </c:pt>
                      <c:pt idx="333">
                        <c:v>2.033104528</c:v>
                      </c:pt>
                      <c:pt idx="334">
                        <c:v>2.0474155280000002</c:v>
                      </c:pt>
                      <c:pt idx="335">
                        <c:v>2.0474155280000002</c:v>
                      </c:pt>
                      <c:pt idx="336">
                        <c:v>2.0474400945000002</c:v>
                      </c:pt>
                      <c:pt idx="337">
                        <c:v>2.0474400945000002</c:v>
                      </c:pt>
                      <c:pt idx="338">
                        <c:v>2.0474400945000002</c:v>
                      </c:pt>
                      <c:pt idx="339">
                        <c:v>2.0474400945000002</c:v>
                      </c:pt>
                      <c:pt idx="340">
                        <c:v>2.0645649614999999</c:v>
                      </c:pt>
                      <c:pt idx="341">
                        <c:v>2.0645649614999999</c:v>
                      </c:pt>
                      <c:pt idx="342">
                        <c:v>2.064638661</c:v>
                      </c:pt>
                      <c:pt idx="343">
                        <c:v>2.0732737940000003</c:v>
                      </c:pt>
                      <c:pt idx="344">
                        <c:v>2.0732737940000003</c:v>
                      </c:pt>
                      <c:pt idx="345">
                        <c:v>2.0761112275000002</c:v>
                      </c:pt>
                      <c:pt idx="346">
                        <c:v>2.0761112275000002</c:v>
                      </c:pt>
                      <c:pt idx="347">
                        <c:v>2.0847964934999998</c:v>
                      </c:pt>
                      <c:pt idx="348">
                        <c:v>2.096171794</c:v>
                      </c:pt>
                      <c:pt idx="349">
                        <c:v>2.096171794</c:v>
                      </c:pt>
                      <c:pt idx="350">
                        <c:v>2.0989846610000003</c:v>
                      </c:pt>
                      <c:pt idx="351">
                        <c:v>2.10771906</c:v>
                      </c:pt>
                      <c:pt idx="352">
                        <c:v>2.1191680599999998</c:v>
                      </c:pt>
                      <c:pt idx="353">
                        <c:v>2.1191680599999998</c:v>
                      </c:pt>
                      <c:pt idx="354">
                        <c:v>2.1218580944999998</c:v>
                      </c:pt>
                      <c:pt idx="355">
                        <c:v>2.121931794</c:v>
                      </c:pt>
                      <c:pt idx="356">
                        <c:v>2.121931794</c:v>
                      </c:pt>
                      <c:pt idx="357">
                        <c:v>2.1333316610000002</c:v>
                      </c:pt>
                      <c:pt idx="358">
                        <c:v>2.1419913604999996</c:v>
                      </c:pt>
                      <c:pt idx="359">
                        <c:v>2.1419913604999996</c:v>
                      </c:pt>
                      <c:pt idx="360">
                        <c:v>2.1476426609999999</c:v>
                      </c:pt>
                      <c:pt idx="361">
                        <c:v>2.1620764934999999</c:v>
                      </c:pt>
                      <c:pt idx="362">
                        <c:v>2.1620764934999999</c:v>
                      </c:pt>
                      <c:pt idx="363">
                        <c:v>2.1619536610000001</c:v>
                      </c:pt>
                      <c:pt idx="364">
                        <c:v>2.1619536610000001</c:v>
                      </c:pt>
                      <c:pt idx="365">
                        <c:v>2.1820132275000002</c:v>
                      </c:pt>
                      <c:pt idx="366">
                        <c:v>2.1848762275000002</c:v>
                      </c:pt>
                      <c:pt idx="367">
                        <c:v>2.1848762275000002</c:v>
                      </c:pt>
                      <c:pt idx="368">
                        <c:v>2.202122927</c:v>
                      </c:pt>
                      <c:pt idx="369">
                        <c:v>2.2135227940000002</c:v>
                      </c:pt>
                      <c:pt idx="370">
                        <c:v>2.2135227940000002</c:v>
                      </c:pt>
                      <c:pt idx="371">
                        <c:v>2.2335332275000002</c:v>
                      </c:pt>
                      <c:pt idx="372">
                        <c:v>2.250779927</c:v>
                      </c:pt>
                      <c:pt idx="373">
                        <c:v>2.250779927</c:v>
                      </c:pt>
                      <c:pt idx="374">
                        <c:v>2.2507062275000003</c:v>
                      </c:pt>
                      <c:pt idx="375">
                        <c:v>2.2736287940000004</c:v>
                      </c:pt>
                      <c:pt idx="376">
                        <c:v>2.2736287940000004</c:v>
                      </c:pt>
                      <c:pt idx="377">
                        <c:v>2.2879397940000001</c:v>
                      </c:pt>
                      <c:pt idx="378">
                        <c:v>2.2879397940000001</c:v>
                      </c:pt>
                      <c:pt idx="379">
                        <c:v>2.2879397940000001</c:v>
                      </c:pt>
                      <c:pt idx="380">
                        <c:v>2.3308482275000002</c:v>
                      </c:pt>
                      <c:pt idx="381">
                        <c:v>2.3308482275000002</c:v>
                      </c:pt>
                      <c:pt idx="382">
                        <c:v>2.3308482275000002</c:v>
                      </c:pt>
                      <c:pt idx="383">
                        <c:v>2.347997661</c:v>
                      </c:pt>
                      <c:pt idx="384">
                        <c:v>2.347997661</c:v>
                      </c:pt>
                      <c:pt idx="385">
                        <c:v>2.3594220945000002</c:v>
                      </c:pt>
                      <c:pt idx="386">
                        <c:v>2.3622840945000001</c:v>
                      </c:pt>
                      <c:pt idx="387">
                        <c:v>2.3537462275000003</c:v>
                      </c:pt>
                      <c:pt idx="388">
                        <c:v>2.3537462275000003</c:v>
                      </c:pt>
                      <c:pt idx="389">
                        <c:v>2.3336866610000002</c:v>
                      </c:pt>
                      <c:pt idx="390">
                        <c:v>2.3194002275000001</c:v>
                      </c:pt>
                      <c:pt idx="391">
                        <c:v>2.3194002275000001</c:v>
                      </c:pt>
                      <c:pt idx="392">
                        <c:v>2.2993396610000003</c:v>
                      </c:pt>
                      <c:pt idx="393">
                        <c:v>2.2764662275000003</c:v>
                      </c:pt>
                      <c:pt idx="394">
                        <c:v>2.2764662275000003</c:v>
                      </c:pt>
                      <c:pt idx="395">
                        <c:v>2.2478687940000004</c:v>
                      </c:pt>
                      <c:pt idx="396">
                        <c:v>2.2335823604999998</c:v>
                      </c:pt>
                      <c:pt idx="397">
                        <c:v>2.2335823604999998</c:v>
                      </c:pt>
                      <c:pt idx="398">
                        <c:v>2.2077977940000002</c:v>
                      </c:pt>
                      <c:pt idx="399">
                        <c:v>2.1849499269999999</c:v>
                      </c:pt>
                      <c:pt idx="400">
                        <c:v>2.1849499269999999</c:v>
                      </c:pt>
                      <c:pt idx="401">
                        <c:v>2.1563514934999999</c:v>
                      </c:pt>
                      <c:pt idx="402">
                        <c:v>2.1277786265</c:v>
                      </c:pt>
                      <c:pt idx="403">
                        <c:v>2.1277786265</c:v>
                      </c:pt>
                      <c:pt idx="404">
                        <c:v>2.1277786265</c:v>
                      </c:pt>
                      <c:pt idx="405">
                        <c:v>2.0619721932499999</c:v>
                      </c:pt>
                      <c:pt idx="406">
                        <c:v>2.0619721932499999</c:v>
                      </c:pt>
                      <c:pt idx="407">
                        <c:v>2.0619721932499999</c:v>
                      </c:pt>
                      <c:pt idx="408">
                        <c:v>2.0276261932500002</c:v>
                      </c:pt>
                      <c:pt idx="409">
                        <c:v>2.0276261932500002</c:v>
                      </c:pt>
                      <c:pt idx="410">
                        <c:v>2.0276261932500002</c:v>
                      </c:pt>
                      <c:pt idx="411">
                        <c:v>2.00467906</c:v>
                      </c:pt>
                      <c:pt idx="412">
                        <c:v>2.00467906</c:v>
                      </c:pt>
                      <c:pt idx="413">
                        <c:v>1.9846440599999999</c:v>
                      </c:pt>
                      <c:pt idx="414">
                        <c:v>1.9617460599999998</c:v>
                      </c:pt>
                      <c:pt idx="415">
                        <c:v>1.9617460599999998</c:v>
                      </c:pt>
                      <c:pt idx="416">
                        <c:v>1.93897089275</c:v>
                      </c:pt>
                      <c:pt idx="417">
                        <c:v>1.9302374935000002</c:v>
                      </c:pt>
                      <c:pt idx="418">
                        <c:v>1.9302374935000002</c:v>
                      </c:pt>
                      <c:pt idx="419">
                        <c:v>1.9103243262499998</c:v>
                      </c:pt>
                      <c:pt idx="420">
                        <c:v>1.8873771932500001</c:v>
                      </c:pt>
                      <c:pt idx="421">
                        <c:v>1.8873771932500001</c:v>
                      </c:pt>
                      <c:pt idx="422">
                        <c:v>1.8645538927500001</c:v>
                      </c:pt>
                      <c:pt idx="423">
                        <c:v>1.84750272525</c:v>
                      </c:pt>
                      <c:pt idx="424">
                        <c:v>1.84750272525</c:v>
                      </c:pt>
                      <c:pt idx="425">
                        <c:v>1.8159450257500001</c:v>
                      </c:pt>
                      <c:pt idx="426">
                        <c:v>1.8159450257500001</c:v>
                      </c:pt>
                      <c:pt idx="427">
                        <c:v>1.8159450257500001</c:v>
                      </c:pt>
                      <c:pt idx="428">
                        <c:v>1.80160945925</c:v>
                      </c:pt>
                      <c:pt idx="429">
                        <c:v>1.7902341587499999</c:v>
                      </c:pt>
                      <c:pt idx="430">
                        <c:v>1.7902341587499999</c:v>
                      </c:pt>
                      <c:pt idx="431">
                        <c:v>1.76148932625</c:v>
                      </c:pt>
                      <c:pt idx="432">
                        <c:v>1.76148932625</c:v>
                      </c:pt>
                      <c:pt idx="433">
                        <c:v>1.76148932625</c:v>
                      </c:pt>
                      <c:pt idx="434">
                        <c:v>1.7328918927499999</c:v>
                      </c:pt>
                      <c:pt idx="435">
                        <c:v>1.7185563262499999</c:v>
                      </c:pt>
                      <c:pt idx="436">
                        <c:v>1.7185563262499999</c:v>
                      </c:pt>
                      <c:pt idx="437">
                        <c:v>1.7014570257500001</c:v>
                      </c:pt>
                      <c:pt idx="438">
                        <c:v>1.7014570257500001</c:v>
                      </c:pt>
                      <c:pt idx="439">
                        <c:v>1.6927963262499999</c:v>
                      </c:pt>
                      <c:pt idx="440">
                        <c:v>1.6813964592499999</c:v>
                      </c:pt>
                      <c:pt idx="441">
                        <c:v>1.6813964592499999</c:v>
                      </c:pt>
                      <c:pt idx="442">
                        <c:v>1.6700457252500001</c:v>
                      </c:pt>
                      <c:pt idx="443">
                        <c:v>1.6613860257499999</c:v>
                      </c:pt>
                      <c:pt idx="444">
                        <c:v>1.6613860257499999</c:v>
                      </c:pt>
                      <c:pt idx="445">
                        <c:v>1.6499124592500001</c:v>
                      </c:pt>
                      <c:pt idx="446">
                        <c:v>1.6527007597500001</c:v>
                      </c:pt>
                      <c:pt idx="447">
                        <c:v>1.6527007597500001</c:v>
                      </c:pt>
                      <c:pt idx="448">
                        <c:v>1.6327875922500001</c:v>
                      </c:pt>
                      <c:pt idx="449">
                        <c:v>1.6327875922500001</c:v>
                      </c:pt>
                      <c:pt idx="450">
                        <c:v>1.6327875922500001</c:v>
                      </c:pt>
                      <c:pt idx="451">
                        <c:v>1.62691619325</c:v>
                      </c:pt>
                      <c:pt idx="452">
                        <c:v>1.62691619325</c:v>
                      </c:pt>
                      <c:pt idx="453">
                        <c:v>1.6240787597500002</c:v>
                      </c:pt>
                      <c:pt idx="454">
                        <c:v>1.6155163262499999</c:v>
                      </c:pt>
                      <c:pt idx="455">
                        <c:v>1.6126051932500001</c:v>
                      </c:pt>
                      <c:pt idx="456">
                        <c:v>1.6126051932500001</c:v>
                      </c:pt>
                      <c:pt idx="457">
                        <c:v>1.6069303262499999</c:v>
                      </c:pt>
                      <c:pt idx="458">
                        <c:v>1.5955058927499999</c:v>
                      </c:pt>
                      <c:pt idx="459">
                        <c:v>1.5955058927499999</c:v>
                      </c:pt>
                      <c:pt idx="460">
                        <c:v>1.59545675975</c:v>
                      </c:pt>
                      <c:pt idx="461">
                        <c:v>1.5897808927499999</c:v>
                      </c:pt>
                      <c:pt idx="462">
                        <c:v>1.5897808927499999</c:v>
                      </c:pt>
                      <c:pt idx="463">
                        <c:v>1.5811948927499999</c:v>
                      </c:pt>
                      <c:pt idx="464">
                        <c:v>1.5840568927500001</c:v>
                      </c:pt>
                      <c:pt idx="465">
                        <c:v>1.5840568927500001</c:v>
                      </c:pt>
                      <c:pt idx="466">
                        <c:v>1.58403232625</c:v>
                      </c:pt>
                      <c:pt idx="467">
                        <c:v>1.5840568927500001</c:v>
                      </c:pt>
                      <c:pt idx="468">
                        <c:v>1.5840568927500001</c:v>
                      </c:pt>
                      <c:pt idx="469">
                        <c:v>1.58126859225</c:v>
                      </c:pt>
                      <c:pt idx="470">
                        <c:v>1.58694345925</c:v>
                      </c:pt>
                      <c:pt idx="471">
                        <c:v>1.58694345925</c:v>
                      </c:pt>
                      <c:pt idx="472">
                        <c:v>1.58694345925</c:v>
                      </c:pt>
                      <c:pt idx="473">
                        <c:v>1.59264289275</c:v>
                      </c:pt>
                      <c:pt idx="474">
                        <c:v>1.59264289275</c:v>
                      </c:pt>
                      <c:pt idx="475">
                        <c:v>1.5869680257500001</c:v>
                      </c:pt>
                      <c:pt idx="476">
                        <c:v>1.58983002575</c:v>
                      </c:pt>
                      <c:pt idx="477">
                        <c:v>1.58983002575</c:v>
                      </c:pt>
                      <c:pt idx="478">
                        <c:v>1.5955058927499999</c:v>
                      </c:pt>
                      <c:pt idx="479">
                        <c:v>1.5897808927499999</c:v>
                      </c:pt>
                      <c:pt idx="480">
                        <c:v>1.5897808927499999</c:v>
                      </c:pt>
                      <c:pt idx="481">
                        <c:v>1.58983002575</c:v>
                      </c:pt>
                      <c:pt idx="482">
                        <c:v>1.6013035922500001</c:v>
                      </c:pt>
                      <c:pt idx="483">
                        <c:v>1.6013035922500001</c:v>
                      </c:pt>
                      <c:pt idx="484">
                        <c:v>1.6013281587499999</c:v>
                      </c:pt>
                      <c:pt idx="485">
                        <c:v>1.6013281587499999</c:v>
                      </c:pt>
                      <c:pt idx="486">
                        <c:v>1.6013035922500001</c:v>
                      </c:pt>
                      <c:pt idx="487">
                        <c:v>1.6041410257499999</c:v>
                      </c:pt>
                      <c:pt idx="488">
                        <c:v>1.6041410257499999</c:v>
                      </c:pt>
                      <c:pt idx="489">
                        <c:v>1.6041410257499999</c:v>
                      </c:pt>
                      <c:pt idx="490">
                        <c:v>1.6098905922500002</c:v>
                      </c:pt>
                      <c:pt idx="491">
                        <c:v>1.6098905922500002</c:v>
                      </c:pt>
                      <c:pt idx="492">
                        <c:v>1.6156391587499999</c:v>
                      </c:pt>
                      <c:pt idx="493">
                        <c:v>1.6156637252499999</c:v>
                      </c:pt>
                      <c:pt idx="494">
                        <c:v>1.6156637252499999</c:v>
                      </c:pt>
                      <c:pt idx="495">
                        <c:v>1.62133959225</c:v>
                      </c:pt>
                      <c:pt idx="496">
                        <c:v>1.62716185825</c:v>
                      </c:pt>
                      <c:pt idx="497">
                        <c:v>1.6356505922500002</c:v>
                      </c:pt>
                      <c:pt idx="498">
                        <c:v>1.6356505922500002</c:v>
                      </c:pt>
                      <c:pt idx="499">
                        <c:v>1.6385125922500001</c:v>
                      </c:pt>
                      <c:pt idx="500">
                        <c:v>1.6386108582500001</c:v>
                      </c:pt>
                      <c:pt idx="501">
                        <c:v>1.6386108582500001</c:v>
                      </c:pt>
                      <c:pt idx="502">
                        <c:v>1.6442857252500001</c:v>
                      </c:pt>
                      <c:pt idx="503">
                        <c:v>1.6500352917500001</c:v>
                      </c:pt>
                      <c:pt idx="504">
                        <c:v>1.6500352917500001</c:v>
                      </c:pt>
                      <c:pt idx="505">
                        <c:v>1.65289729175</c:v>
                      </c:pt>
                      <c:pt idx="506">
                        <c:v>1.65289729175</c:v>
                      </c:pt>
                      <c:pt idx="507">
                        <c:v>1.65859672525</c:v>
                      </c:pt>
                      <c:pt idx="508">
                        <c:v>1.6614597252499999</c:v>
                      </c:pt>
                      <c:pt idx="509">
                        <c:v>1.6643954249999999</c:v>
                      </c:pt>
                      <c:pt idx="510">
                        <c:v>1.6643954249999999</c:v>
                      </c:pt>
                      <c:pt idx="511">
                        <c:v>1.6643954249999999</c:v>
                      </c:pt>
                      <c:pt idx="512">
                        <c:v>1.67865729175</c:v>
                      </c:pt>
                      <c:pt idx="513">
                        <c:v>1.67865729175</c:v>
                      </c:pt>
                      <c:pt idx="514">
                        <c:v>1.67865729175</c:v>
                      </c:pt>
                      <c:pt idx="515">
                        <c:v>1.6816421244999999</c:v>
                      </c:pt>
                      <c:pt idx="516">
                        <c:v>1.6816421244999999</c:v>
                      </c:pt>
                      <c:pt idx="517">
                        <c:v>1.6816421244999999</c:v>
                      </c:pt>
                      <c:pt idx="518">
                        <c:v>1.6901799915</c:v>
                      </c:pt>
                      <c:pt idx="519">
                        <c:v>1.6901799915</c:v>
                      </c:pt>
                      <c:pt idx="520">
                        <c:v>1.690204558</c:v>
                      </c:pt>
                      <c:pt idx="521">
                        <c:v>1.690204558</c:v>
                      </c:pt>
                      <c:pt idx="522">
                        <c:v>1.690204558</c:v>
                      </c:pt>
                      <c:pt idx="523">
                        <c:v>1.690204558</c:v>
                      </c:pt>
                      <c:pt idx="524">
                        <c:v>1.6787801245</c:v>
                      </c:pt>
                      <c:pt idx="525">
                        <c:v>1.6787801245</c:v>
                      </c:pt>
                      <c:pt idx="526">
                        <c:v>1.6787801245</c:v>
                      </c:pt>
                      <c:pt idx="527">
                        <c:v>1.6701931245000001</c:v>
                      </c:pt>
                      <c:pt idx="528">
                        <c:v>1.6701931245000001</c:v>
                      </c:pt>
                      <c:pt idx="529">
                        <c:v>1.6673065579999999</c:v>
                      </c:pt>
                      <c:pt idx="530">
                        <c:v>1.6673065579999999</c:v>
                      </c:pt>
                      <c:pt idx="531">
                        <c:v>1.6673065579999999</c:v>
                      </c:pt>
                      <c:pt idx="532">
                        <c:v>1.6530201245</c:v>
                      </c:pt>
                      <c:pt idx="533">
                        <c:v>1.6530201245</c:v>
                      </c:pt>
                      <c:pt idx="534">
                        <c:v>1.6415465579999999</c:v>
                      </c:pt>
                      <c:pt idx="535">
                        <c:v>1.6186485580000001</c:v>
                      </c:pt>
                      <c:pt idx="536">
                        <c:v>1.6186485580000001</c:v>
                      </c:pt>
                      <c:pt idx="537">
                        <c:v>1.6157619914999999</c:v>
                      </c:pt>
                      <c:pt idx="538">
                        <c:v>1.5928639915</c:v>
                      </c:pt>
                      <c:pt idx="539">
                        <c:v>1.5928639915</c:v>
                      </c:pt>
                      <c:pt idx="540">
                        <c:v>1.5815142574999999</c:v>
                      </c:pt>
                      <c:pt idx="541">
                        <c:v>1.5528421244999999</c:v>
                      </c:pt>
                      <c:pt idx="542">
                        <c:v>1.5528421244999999</c:v>
                      </c:pt>
                      <c:pt idx="543">
                        <c:v>1.5528421244999999</c:v>
                      </c:pt>
                      <c:pt idx="544">
                        <c:v>1.4984601245</c:v>
                      </c:pt>
                      <c:pt idx="545">
                        <c:v>1.4984601245</c:v>
                      </c:pt>
                      <c:pt idx="546">
                        <c:v>1.4555271245000001</c:v>
                      </c:pt>
                      <c:pt idx="547">
                        <c:v>1.4155052575</c:v>
                      </c:pt>
                      <c:pt idx="548">
                        <c:v>1.4155052575</c:v>
                      </c:pt>
                      <c:pt idx="549">
                        <c:v>1.3210276910000001</c:v>
                      </c:pt>
                      <c:pt idx="550">
                        <c:v>1.3210276910000001</c:v>
                      </c:pt>
                      <c:pt idx="551">
                        <c:v>1.3210276910000001</c:v>
                      </c:pt>
                      <c:pt idx="552">
                        <c:v>1.281005824</c:v>
                      </c:pt>
                      <c:pt idx="553">
                        <c:v>1.281005824</c:v>
                      </c:pt>
                      <c:pt idx="554">
                        <c:v>1.2351616910000001</c:v>
                      </c:pt>
                      <c:pt idx="555">
                        <c:v>1.1893411245000001</c:v>
                      </c:pt>
                      <c:pt idx="556">
                        <c:v>1.1463835579999999</c:v>
                      </c:pt>
                      <c:pt idx="557">
                        <c:v>1.1463835579999999</c:v>
                      </c:pt>
                      <c:pt idx="558">
                        <c:v>1.1063371245</c:v>
                      </c:pt>
                      <c:pt idx="559">
                        <c:v>1.0692263904999999</c:v>
                      </c:pt>
                      <c:pt idx="560">
                        <c:v>1.0692263904999999</c:v>
                      </c:pt>
                      <c:pt idx="561">
                        <c:v>1.0291308239999999</c:v>
                      </c:pt>
                      <c:pt idx="562">
                        <c:v>1.0291308239999999</c:v>
                      </c:pt>
                      <c:pt idx="563">
                        <c:v>0.98619812400000006</c:v>
                      </c:pt>
                      <c:pt idx="564">
                        <c:v>0.94037815749999998</c:v>
                      </c:pt>
                      <c:pt idx="565">
                        <c:v>0.94037815749999998</c:v>
                      </c:pt>
                      <c:pt idx="566">
                        <c:v>0.84020065750000006</c:v>
                      </c:pt>
                      <c:pt idx="567">
                        <c:v>0.84020065750000006</c:v>
                      </c:pt>
                      <c:pt idx="568">
                        <c:v>0.84020065750000006</c:v>
                      </c:pt>
                      <c:pt idx="569">
                        <c:v>0.80015422400000003</c:v>
                      </c:pt>
                      <c:pt idx="570">
                        <c:v>0.76879275674999992</c:v>
                      </c:pt>
                      <c:pt idx="571">
                        <c:v>0.76879275674999992</c:v>
                      </c:pt>
                      <c:pt idx="572">
                        <c:v>0.74007239049999995</c:v>
                      </c:pt>
                      <c:pt idx="573">
                        <c:v>0.71433705700000005</c:v>
                      </c:pt>
                      <c:pt idx="574">
                        <c:v>0.71433705700000005</c:v>
                      </c:pt>
                      <c:pt idx="575">
                        <c:v>0.69143925700000008</c:v>
                      </c:pt>
                      <c:pt idx="576">
                        <c:v>0.65144205675</c:v>
                      </c:pt>
                      <c:pt idx="577">
                        <c:v>0.65144205675</c:v>
                      </c:pt>
                      <c:pt idx="578">
                        <c:v>0.64275709049999996</c:v>
                      </c:pt>
                      <c:pt idx="579">
                        <c:v>0.64275709049999996</c:v>
                      </c:pt>
                      <c:pt idx="580">
                        <c:v>0.64275709049999996</c:v>
                      </c:pt>
                      <c:pt idx="581">
                        <c:v>0.62856892325000002</c:v>
                      </c:pt>
                      <c:pt idx="582">
                        <c:v>0.60850885674999999</c:v>
                      </c:pt>
                      <c:pt idx="583">
                        <c:v>0.60850885674999999</c:v>
                      </c:pt>
                      <c:pt idx="584">
                        <c:v>0.60850885674999999</c:v>
                      </c:pt>
                      <c:pt idx="585">
                        <c:v>0.59148295574999998</c:v>
                      </c:pt>
                      <c:pt idx="586">
                        <c:v>0.59148295574999998</c:v>
                      </c:pt>
                      <c:pt idx="587">
                        <c:v>0.58013232199999998</c:v>
                      </c:pt>
                      <c:pt idx="588">
                        <c:v>0.58013232199999998</c:v>
                      </c:pt>
                      <c:pt idx="589">
                        <c:v>0.57149658874999998</c:v>
                      </c:pt>
                      <c:pt idx="590">
                        <c:v>0.56310652100000003</c:v>
                      </c:pt>
                      <c:pt idx="591">
                        <c:v>0.56310652100000003</c:v>
                      </c:pt>
                      <c:pt idx="592">
                        <c:v>0.55168218749999998</c:v>
                      </c:pt>
                      <c:pt idx="593">
                        <c:v>0.53742022049999993</c:v>
                      </c:pt>
                      <c:pt idx="594">
                        <c:v>0.53742022049999993</c:v>
                      </c:pt>
                      <c:pt idx="595">
                        <c:v>0.51758135274999995</c:v>
                      </c:pt>
                      <c:pt idx="596">
                        <c:v>0.49744758675</c:v>
                      </c:pt>
                      <c:pt idx="597">
                        <c:v>0.49744758675</c:v>
                      </c:pt>
                      <c:pt idx="598">
                        <c:v>0.47168758675</c:v>
                      </c:pt>
                      <c:pt idx="599">
                        <c:v>0.42065911750000001</c:v>
                      </c:pt>
                      <c:pt idx="600">
                        <c:v>0.42065911750000001</c:v>
                      </c:pt>
                      <c:pt idx="601">
                        <c:v>0.42065911750000001</c:v>
                      </c:pt>
                      <c:pt idx="602">
                        <c:v>0.39781054999999999</c:v>
                      </c:pt>
                      <c:pt idx="603">
                        <c:v>0.39781054999999999</c:v>
                      </c:pt>
                      <c:pt idx="604">
                        <c:v>0.38650905000000002</c:v>
                      </c:pt>
                      <c:pt idx="605">
                        <c:v>0.3752567825</c:v>
                      </c:pt>
                      <c:pt idx="606">
                        <c:v>0.3752567825</c:v>
                      </c:pt>
                      <c:pt idx="607">
                        <c:v>0.36718607750000004</c:v>
                      </c:pt>
                      <c:pt idx="608">
                        <c:v>0.36180551</c:v>
                      </c:pt>
                      <c:pt idx="609">
                        <c:v>0.36180551</c:v>
                      </c:pt>
                      <c:pt idx="610">
                        <c:v>0.35931180750000002</c:v>
                      </c:pt>
                      <c:pt idx="611">
                        <c:v>0.35669527249999999</c:v>
                      </c:pt>
                      <c:pt idx="612">
                        <c:v>0.35669527249999999</c:v>
                      </c:pt>
                      <c:pt idx="613">
                        <c:v>0.3543735375</c:v>
                      </c:pt>
                      <c:pt idx="614">
                        <c:v>0.35491400000000001</c:v>
                      </c:pt>
                      <c:pt idx="615">
                        <c:v>0.35491400000000001</c:v>
                      </c:pt>
                      <c:pt idx="616">
                        <c:v>0.361031465</c:v>
                      </c:pt>
                      <c:pt idx="617">
                        <c:v>0.40719536249999999</c:v>
                      </c:pt>
                      <c:pt idx="618">
                        <c:v>0.40719536249999999</c:v>
                      </c:pt>
                      <c:pt idx="619">
                        <c:v>0.48590001999999999</c:v>
                      </c:pt>
                      <c:pt idx="620">
                        <c:v>0.57681503999999995</c:v>
                      </c:pt>
                      <c:pt idx="621">
                        <c:v>0.57681503999999995</c:v>
                      </c:pt>
                      <c:pt idx="622">
                        <c:v>0.72421279999999999</c:v>
                      </c:pt>
                      <c:pt idx="623">
                        <c:v>0.72421279999999999</c:v>
                      </c:pt>
                      <c:pt idx="624">
                        <c:v>0.72421279999999999</c:v>
                      </c:pt>
                      <c:pt idx="625">
                        <c:v>0.81079152999999993</c:v>
                      </c:pt>
                      <c:pt idx="626">
                        <c:v>0.81079152999999993</c:v>
                      </c:pt>
                      <c:pt idx="627">
                        <c:v>0.90013429249999999</c:v>
                      </c:pt>
                      <c:pt idx="628">
                        <c:v>0.99576658499999993</c:v>
                      </c:pt>
                      <c:pt idx="629">
                        <c:v>0.99576658499999993</c:v>
                      </c:pt>
                      <c:pt idx="630">
                        <c:v>1.0891017074999998</c:v>
                      </c:pt>
                      <c:pt idx="631">
                        <c:v>1.1766873649999998</c:v>
                      </c:pt>
                      <c:pt idx="632">
                        <c:v>1.2636107249999999</c:v>
                      </c:pt>
                      <c:pt idx="633">
                        <c:v>1.2636107249999999</c:v>
                      </c:pt>
                      <c:pt idx="634">
                        <c:v>1.3506313525</c:v>
                      </c:pt>
                      <c:pt idx="635">
                        <c:v>1.3506313525</c:v>
                      </c:pt>
                      <c:pt idx="636">
                        <c:v>1.43148578</c:v>
                      </c:pt>
                      <c:pt idx="637">
                        <c:v>1.5175483125</c:v>
                      </c:pt>
                      <c:pt idx="638">
                        <c:v>1.5175483125</c:v>
                      </c:pt>
                      <c:pt idx="639">
                        <c:v>1.6059333825</c:v>
                      </c:pt>
                      <c:pt idx="640">
                        <c:v>1.6967873874999999</c:v>
                      </c:pt>
                      <c:pt idx="641">
                        <c:v>1.6967873874999999</c:v>
                      </c:pt>
                      <c:pt idx="642">
                        <c:v>1.78108113</c:v>
                      </c:pt>
                      <c:pt idx="643">
                        <c:v>1.8486686350000001</c:v>
                      </c:pt>
                      <c:pt idx="644">
                        <c:v>1.8486686350000001</c:v>
                      </c:pt>
                      <c:pt idx="645">
                        <c:v>1.8908042225000001</c:v>
                      </c:pt>
                      <c:pt idx="646">
                        <c:v>1.9306418400000001</c:v>
                      </c:pt>
                      <c:pt idx="647">
                        <c:v>1.9955761625000001</c:v>
                      </c:pt>
                      <c:pt idx="648">
                        <c:v>1.9955761625000001</c:v>
                      </c:pt>
                      <c:pt idx="649">
                        <c:v>1.9955761625000001</c:v>
                      </c:pt>
                      <c:pt idx="650">
                        <c:v>2.0415318449999997</c:v>
                      </c:pt>
                      <c:pt idx="651">
                        <c:v>2.0415318449999997</c:v>
                      </c:pt>
                      <c:pt idx="652">
                        <c:v>2.0415318449999997</c:v>
                      </c:pt>
                      <c:pt idx="653">
                        <c:v>2.0468136475000001</c:v>
                      </c:pt>
                      <c:pt idx="654">
                        <c:v>2.0468136475000001</c:v>
                      </c:pt>
                      <c:pt idx="655">
                        <c:v>2.0550567175000003</c:v>
                      </c:pt>
                      <c:pt idx="656">
                        <c:v>2.0550567175000003</c:v>
                      </c:pt>
                      <c:pt idx="657">
                        <c:v>2.0661863524999999</c:v>
                      </c:pt>
                      <c:pt idx="658">
                        <c:v>2.0858282875</c:v>
                      </c:pt>
                      <c:pt idx="659">
                        <c:v>2.0858282875</c:v>
                      </c:pt>
                      <c:pt idx="660">
                        <c:v>2.0915041544999999</c:v>
                      </c:pt>
                      <c:pt idx="661">
                        <c:v>2.0915041544999999</c:v>
                      </c:pt>
                      <c:pt idx="662">
                        <c:v>2.0915041544999999</c:v>
                      </c:pt>
                      <c:pt idx="663">
                        <c:v>2.102927588</c:v>
                      </c:pt>
                      <c:pt idx="664">
                        <c:v>2.117140322</c:v>
                      </c:pt>
                      <c:pt idx="665">
                        <c:v>2.117140322</c:v>
                      </c:pt>
                      <c:pt idx="666">
                        <c:v>2.117140322</c:v>
                      </c:pt>
                      <c:pt idx="667">
                        <c:v>2.1227916222499998</c:v>
                      </c:pt>
                      <c:pt idx="668">
                        <c:v>2.1227916222499998</c:v>
                      </c:pt>
                      <c:pt idx="669">
                        <c:v>2.1313786222500002</c:v>
                      </c:pt>
                      <c:pt idx="670">
                        <c:v>2.1314277552500003</c:v>
                      </c:pt>
                      <c:pt idx="671">
                        <c:v>2.1314277552500003</c:v>
                      </c:pt>
                      <c:pt idx="672">
                        <c:v>2.1314277552500003</c:v>
                      </c:pt>
                      <c:pt idx="673">
                        <c:v>2.1285156222500001</c:v>
                      </c:pt>
                      <c:pt idx="674">
                        <c:v>2.1285156222500001</c:v>
                      </c:pt>
                      <c:pt idx="675">
                        <c:v>2.1342406222500001</c:v>
                      </c:pt>
                      <c:pt idx="676">
                        <c:v>2.1427774892499998</c:v>
                      </c:pt>
                      <c:pt idx="677">
                        <c:v>2.1427774892499998</c:v>
                      </c:pt>
                      <c:pt idx="678">
                        <c:v>2.1314031887500002</c:v>
                      </c:pt>
                      <c:pt idx="679">
                        <c:v>2.1342160557500001</c:v>
                      </c:pt>
                      <c:pt idx="680">
                        <c:v>2.1342160557500001</c:v>
                      </c:pt>
                      <c:pt idx="681">
                        <c:v>2.1313540557500001</c:v>
                      </c:pt>
                      <c:pt idx="682">
                        <c:v>2.1313540557500001</c:v>
                      </c:pt>
                      <c:pt idx="683">
                        <c:v>2.1370289227499999</c:v>
                      </c:pt>
                      <c:pt idx="684">
                        <c:v>2.1485516222499998</c:v>
                      </c:pt>
                      <c:pt idx="685">
                        <c:v>2.1485516222499998</c:v>
                      </c:pt>
                      <c:pt idx="686">
                        <c:v>2.1513890557500002</c:v>
                      </c:pt>
                      <c:pt idx="687">
                        <c:v>2.1627889227499999</c:v>
                      </c:pt>
                      <c:pt idx="688">
                        <c:v>2.1627889227499999</c:v>
                      </c:pt>
                      <c:pt idx="689">
                        <c:v>2.1685129227499997</c:v>
                      </c:pt>
                      <c:pt idx="690">
                        <c:v>2.1771244892500001</c:v>
                      </c:pt>
                      <c:pt idx="691">
                        <c:v>2.1771244892500001</c:v>
                      </c:pt>
                      <c:pt idx="692">
                        <c:v>2.1828239227499999</c:v>
                      </c:pt>
                      <c:pt idx="693">
                        <c:v>2.1828239227499999</c:v>
                      </c:pt>
                      <c:pt idx="694">
                        <c:v>2.18284848925</c:v>
                      </c:pt>
                      <c:pt idx="695">
                        <c:v>2.1942974892499998</c:v>
                      </c:pt>
                      <c:pt idx="696">
                        <c:v>2.1942974892499998</c:v>
                      </c:pt>
                      <c:pt idx="697">
                        <c:v>2.1971840557500002</c:v>
                      </c:pt>
                      <c:pt idx="698">
                        <c:v>2.2085839227499999</c:v>
                      </c:pt>
                      <c:pt idx="699">
                        <c:v>2.2085839227499999</c:v>
                      </c:pt>
                      <c:pt idx="700">
                        <c:v>2.2199592232499996</c:v>
                      </c:pt>
                      <c:pt idx="701">
                        <c:v>2.2286199227500001</c:v>
                      </c:pt>
                      <c:pt idx="702">
                        <c:v>2.2286199227500001</c:v>
                      </c:pt>
                      <c:pt idx="703">
                        <c:v>2.23436848925</c:v>
                      </c:pt>
                      <c:pt idx="704">
                        <c:v>2.2257087897499996</c:v>
                      </c:pt>
                      <c:pt idx="705">
                        <c:v>2.2257087897499996</c:v>
                      </c:pt>
                      <c:pt idx="706">
                        <c:v>2.2257087897499996</c:v>
                      </c:pt>
                      <c:pt idx="707">
                        <c:v>2.2228949227500001</c:v>
                      </c:pt>
                      <c:pt idx="708">
                        <c:v>2.2228949227500001</c:v>
                      </c:pt>
                      <c:pt idx="709">
                        <c:v>2.2029581887500003</c:v>
                      </c:pt>
                      <c:pt idx="710">
                        <c:v>2.1914109227499998</c:v>
                      </c:pt>
                      <c:pt idx="711">
                        <c:v>2.1914109227499998</c:v>
                      </c:pt>
                      <c:pt idx="712">
                        <c:v>2.1914109227499998</c:v>
                      </c:pt>
                      <c:pt idx="713">
                        <c:v>2.1713022232499997</c:v>
                      </c:pt>
                      <c:pt idx="714">
                        <c:v>2.1713022232499997</c:v>
                      </c:pt>
                      <c:pt idx="715">
                        <c:v>2.1628134892499999</c:v>
                      </c:pt>
                      <c:pt idx="716">
                        <c:v>2.1456404892499998</c:v>
                      </c:pt>
                      <c:pt idx="717">
                        <c:v>2.1456404892499998</c:v>
                      </c:pt>
                      <c:pt idx="718">
                        <c:v>2.1313540557500001</c:v>
                      </c:pt>
                      <c:pt idx="719">
                        <c:v>2.0941204892499998</c:v>
                      </c:pt>
                      <c:pt idx="720">
                        <c:v>2.0941204892499998</c:v>
                      </c:pt>
                      <c:pt idx="721">
                        <c:v>2.0941204892499998</c:v>
                      </c:pt>
                      <c:pt idx="722">
                        <c:v>2.07978492275</c:v>
                      </c:pt>
                      <c:pt idx="723">
                        <c:v>2.07978492275</c:v>
                      </c:pt>
                      <c:pt idx="724">
                        <c:v>2.0683604892499998</c:v>
                      </c:pt>
                      <c:pt idx="725">
                        <c:v>2.03403805575</c:v>
                      </c:pt>
                      <c:pt idx="726">
                        <c:v>2.03403805575</c:v>
                      </c:pt>
                      <c:pt idx="727">
                        <c:v>2.0225644892500001</c:v>
                      </c:pt>
                      <c:pt idx="728">
                        <c:v>2.0225644892500001</c:v>
                      </c:pt>
                      <c:pt idx="729">
                        <c:v>2.00832718875</c:v>
                      </c:pt>
                      <c:pt idx="730">
                        <c:v>1.9968300557500001</c:v>
                      </c:pt>
                      <c:pt idx="731">
                        <c:v>1.9968300557500001</c:v>
                      </c:pt>
                      <c:pt idx="732">
                        <c:v>1.98256718875</c:v>
                      </c:pt>
                      <c:pt idx="733">
                        <c:v>1.9684035879999999</c:v>
                      </c:pt>
                      <c:pt idx="734">
                        <c:v>1.9512060215</c:v>
                      </c:pt>
                      <c:pt idx="735">
                        <c:v>1.9512060215</c:v>
                      </c:pt>
                      <c:pt idx="736">
                        <c:v>1.9339838885</c:v>
                      </c:pt>
                      <c:pt idx="737">
                        <c:v>1.9339838885</c:v>
                      </c:pt>
                      <c:pt idx="738">
                        <c:v>1.9254214550000002</c:v>
                      </c:pt>
                      <c:pt idx="739">
                        <c:v>1.911110455</c:v>
                      </c:pt>
                      <c:pt idx="740">
                        <c:v>1.911110455</c:v>
                      </c:pt>
                      <c:pt idx="741">
                        <c:v>1.902572588</c:v>
                      </c:pt>
                      <c:pt idx="742">
                        <c:v>1.8911000215</c:v>
                      </c:pt>
                      <c:pt idx="743">
                        <c:v>1.8853258884999999</c:v>
                      </c:pt>
                      <c:pt idx="744">
                        <c:v>1.8853258884999999</c:v>
                      </c:pt>
                      <c:pt idx="745">
                        <c:v>1.8853258884999999</c:v>
                      </c:pt>
                      <c:pt idx="746">
                        <c:v>1.859590455</c:v>
                      </c:pt>
                      <c:pt idx="747">
                        <c:v>1.859590455</c:v>
                      </c:pt>
                      <c:pt idx="748">
                        <c:v>1.8453285879999999</c:v>
                      </c:pt>
                      <c:pt idx="749">
                        <c:v>1.8453285879999999</c:v>
                      </c:pt>
                      <c:pt idx="750">
                        <c:v>1.8367425879999999</c:v>
                      </c:pt>
                      <c:pt idx="751">
                        <c:v>1.8224561545</c:v>
                      </c:pt>
                      <c:pt idx="752">
                        <c:v>1.8081195880000001</c:v>
                      </c:pt>
                      <c:pt idx="753">
                        <c:v>1.8081195880000001</c:v>
                      </c:pt>
                      <c:pt idx="754">
                        <c:v>1.7938822875</c:v>
                      </c:pt>
                      <c:pt idx="755">
                        <c:v>1.7938822875</c:v>
                      </c:pt>
                      <c:pt idx="756">
                        <c:v>1.7938822875</c:v>
                      </c:pt>
                      <c:pt idx="757">
                        <c:v>1.7909220214999999</c:v>
                      </c:pt>
                      <c:pt idx="758">
                        <c:v>1.7852225879999999</c:v>
                      </c:pt>
                      <c:pt idx="759">
                        <c:v>1.7852225879999999</c:v>
                      </c:pt>
                      <c:pt idx="760">
                        <c:v>1.7766847210000001</c:v>
                      </c:pt>
                      <c:pt idx="761">
                        <c:v>1.7766847210000001</c:v>
                      </c:pt>
                      <c:pt idx="762">
                        <c:v>1.7766847210000001</c:v>
                      </c:pt>
                      <c:pt idx="763">
                        <c:v>1.756600588</c:v>
                      </c:pt>
                      <c:pt idx="764">
                        <c:v>1.756600588</c:v>
                      </c:pt>
                      <c:pt idx="765">
                        <c:v>1.7508018885000001</c:v>
                      </c:pt>
                      <c:pt idx="766">
                        <c:v>1.7508018885000001</c:v>
                      </c:pt>
                      <c:pt idx="767">
                        <c:v>1.7394020214999999</c:v>
                      </c:pt>
                      <c:pt idx="768">
                        <c:v>1.7279530214999999</c:v>
                      </c:pt>
                      <c:pt idx="769">
                        <c:v>1.7279530214999999</c:v>
                      </c:pt>
                      <c:pt idx="770">
                        <c:v>1.7308651545</c:v>
                      </c:pt>
                      <c:pt idx="771">
                        <c:v>1.719342455</c:v>
                      </c:pt>
                      <c:pt idx="772">
                        <c:v>1.719342455</c:v>
                      </c:pt>
                      <c:pt idx="773">
                        <c:v>1.7136420214999999</c:v>
                      </c:pt>
                      <c:pt idx="774">
                        <c:v>1.7136420214999999</c:v>
                      </c:pt>
                      <c:pt idx="775">
                        <c:v>1.6936070214999999</c:v>
                      </c:pt>
                      <c:pt idx="776">
                        <c:v>1.6936070214999999</c:v>
                      </c:pt>
                      <c:pt idx="777">
                        <c:v>1.6936070214999999</c:v>
                      </c:pt>
                      <c:pt idx="778">
                        <c:v>1.6907450214999999</c:v>
                      </c:pt>
                      <c:pt idx="779">
                        <c:v>1.6764340215</c:v>
                      </c:pt>
                      <c:pt idx="780">
                        <c:v>1.6764340215</c:v>
                      </c:pt>
                      <c:pt idx="781">
                        <c:v>1.6707581545000001</c:v>
                      </c:pt>
                      <c:pt idx="782">
                        <c:v>1.6621475879999998</c:v>
                      </c:pt>
                      <c:pt idx="783">
                        <c:v>1.6621475879999998</c:v>
                      </c:pt>
                      <c:pt idx="784">
                        <c:v>1.6535851545</c:v>
                      </c:pt>
                      <c:pt idx="785">
                        <c:v>1.6535851545</c:v>
                      </c:pt>
                      <c:pt idx="786">
                        <c:v>1.6507231545000001</c:v>
                      </c:pt>
                      <c:pt idx="787">
                        <c:v>1.6422098539999999</c:v>
                      </c:pt>
                      <c:pt idx="788">
                        <c:v>1.6422098539999999</c:v>
                      </c:pt>
                      <c:pt idx="789">
                        <c:v>1.6393232875000001</c:v>
                      </c:pt>
                      <c:pt idx="790">
                        <c:v>1.6250122875000002</c:v>
                      </c:pt>
                      <c:pt idx="791">
                        <c:v>1.6250122875000002</c:v>
                      </c:pt>
                      <c:pt idx="792">
                        <c:v>1.6249631545000001</c:v>
                      </c:pt>
                      <c:pt idx="793">
                        <c:v>1.6192627210000001</c:v>
                      </c:pt>
                      <c:pt idx="794">
                        <c:v>1.6192627210000001</c:v>
                      </c:pt>
                      <c:pt idx="795">
                        <c:v>1.619213588</c:v>
                      </c:pt>
                      <c:pt idx="796">
                        <c:v>1.6078392875</c:v>
                      </c:pt>
                      <c:pt idx="797">
                        <c:v>1.5992522875000001</c:v>
                      </c:pt>
                      <c:pt idx="798">
                        <c:v>1.5992522875000001</c:v>
                      </c:pt>
                      <c:pt idx="799">
                        <c:v>1.5934781545000001</c:v>
                      </c:pt>
                      <c:pt idx="800">
                        <c:v>1.5934781545000001</c:v>
                      </c:pt>
                      <c:pt idx="801">
                        <c:v>1.582054721</c:v>
                      </c:pt>
                      <c:pt idx="802">
                        <c:v>1.5820792875</c:v>
                      </c:pt>
                      <c:pt idx="803">
                        <c:v>1.5820792875</c:v>
                      </c:pt>
                      <c:pt idx="804">
                        <c:v>1.570605721</c:v>
                      </c:pt>
                      <c:pt idx="805">
                        <c:v>1.5619941545</c:v>
                      </c:pt>
                      <c:pt idx="806">
                        <c:v>1.5619941545</c:v>
                      </c:pt>
                      <c:pt idx="807">
                        <c:v>1.5591321545000001</c:v>
                      </c:pt>
                      <c:pt idx="808">
                        <c:v>1.5620432875000001</c:v>
                      </c:pt>
                      <c:pt idx="809">
                        <c:v>1.5620432875000001</c:v>
                      </c:pt>
                      <c:pt idx="810">
                        <c:v>1.5534562875</c:v>
                      </c:pt>
                      <c:pt idx="811">
                        <c:v>1.5421065537500001</c:v>
                      </c:pt>
                      <c:pt idx="812">
                        <c:v>1.5335195537500002</c:v>
                      </c:pt>
                      <c:pt idx="813">
                        <c:v>1.5335195537500002</c:v>
                      </c:pt>
                      <c:pt idx="814">
                        <c:v>1.5248588539999999</c:v>
                      </c:pt>
                      <c:pt idx="815">
                        <c:v>1.5248588539999999</c:v>
                      </c:pt>
                      <c:pt idx="816">
                        <c:v>1.5248588539999999</c:v>
                      </c:pt>
                      <c:pt idx="817">
                        <c:v>1.5220214205</c:v>
                      </c:pt>
                      <c:pt idx="818">
                        <c:v>1.5220214205</c:v>
                      </c:pt>
                      <c:pt idx="819">
                        <c:v>1.5133852875</c:v>
                      </c:pt>
                      <c:pt idx="820">
                        <c:v>1.5106461202500001</c:v>
                      </c:pt>
                      <c:pt idx="821">
                        <c:v>1.5106461202500001</c:v>
                      </c:pt>
                      <c:pt idx="822">
                        <c:v>1.5077104205</c:v>
                      </c:pt>
                      <c:pt idx="823">
                        <c:v>1.49914798725</c:v>
                      </c:pt>
                      <c:pt idx="824">
                        <c:v>1.49914798725</c:v>
                      </c:pt>
                      <c:pt idx="825">
                        <c:v>1.50201098725</c:v>
                      </c:pt>
                      <c:pt idx="826">
                        <c:v>1.49344855375</c:v>
                      </c:pt>
                      <c:pt idx="827">
                        <c:v>1.49344855375</c:v>
                      </c:pt>
                      <c:pt idx="828">
                        <c:v>1.49344855375</c:v>
                      </c:pt>
                      <c:pt idx="829">
                        <c:v>1.4819504205</c:v>
                      </c:pt>
                      <c:pt idx="830">
                        <c:v>1.4819504205</c:v>
                      </c:pt>
                      <c:pt idx="831">
                        <c:v>1.47911298725</c:v>
                      </c:pt>
                      <c:pt idx="832">
                        <c:v>1.47911298725</c:v>
                      </c:pt>
                      <c:pt idx="833">
                        <c:v>1.4705505537500001</c:v>
                      </c:pt>
                      <c:pt idx="834">
                        <c:v>1.4705259872500001</c:v>
                      </c:pt>
                      <c:pt idx="835">
                        <c:v>1.4705259872500001</c:v>
                      </c:pt>
                      <c:pt idx="836">
                        <c:v>1.4706488197500001</c:v>
                      </c:pt>
                      <c:pt idx="837">
                        <c:v>1.4705751202500001</c:v>
                      </c:pt>
                      <c:pt idx="838">
                        <c:v>1.4705751202500001</c:v>
                      </c:pt>
                      <c:pt idx="839">
                        <c:v>1.45359865225</c:v>
                      </c:pt>
                      <c:pt idx="840">
                        <c:v>1.45641151925</c:v>
                      </c:pt>
                      <c:pt idx="841">
                        <c:v>1.45641151925</c:v>
                      </c:pt>
                      <c:pt idx="842">
                        <c:v>1.4450116522500001</c:v>
                      </c:pt>
                      <c:pt idx="843">
                        <c:v>1.44780095275</c:v>
                      </c:pt>
                      <c:pt idx="844">
                        <c:v>1.44780095275</c:v>
                      </c:pt>
                      <c:pt idx="845">
                        <c:v>1.4392630857499999</c:v>
                      </c:pt>
                      <c:pt idx="846">
                        <c:v>1.4334408197499999</c:v>
                      </c:pt>
                      <c:pt idx="847">
                        <c:v>1.4334408197499999</c:v>
                      </c:pt>
                      <c:pt idx="848">
                        <c:v>1.4019558197499999</c:v>
                      </c:pt>
                      <c:pt idx="849">
                        <c:v>1.4019558197499999</c:v>
                      </c:pt>
                      <c:pt idx="850">
                        <c:v>1.4019558197499999</c:v>
                      </c:pt>
                      <c:pt idx="851">
                        <c:v>1.3876939527499998</c:v>
                      </c:pt>
                      <c:pt idx="852">
                        <c:v>1.36479595275</c:v>
                      </c:pt>
                      <c:pt idx="853">
                        <c:v>1.36479595275</c:v>
                      </c:pt>
                      <c:pt idx="854">
                        <c:v>1.3447363862500001</c:v>
                      </c:pt>
                      <c:pt idx="855">
                        <c:v>1.3189518197500001</c:v>
                      </c:pt>
                      <c:pt idx="856">
                        <c:v>1.3189518197500001</c:v>
                      </c:pt>
                      <c:pt idx="857">
                        <c:v>1.2903298197499999</c:v>
                      </c:pt>
                      <c:pt idx="858">
                        <c:v>1.2903298197499999</c:v>
                      </c:pt>
                      <c:pt idx="859">
                        <c:v>1.2130498197499999</c:v>
                      </c:pt>
                      <c:pt idx="860">
                        <c:v>1.2130498197499999</c:v>
                      </c:pt>
                      <c:pt idx="861">
                        <c:v>1.2130498197499999</c:v>
                      </c:pt>
                      <c:pt idx="862">
                        <c:v>1.1786792532499999</c:v>
                      </c:pt>
                      <c:pt idx="863">
                        <c:v>1.15005625325</c:v>
                      </c:pt>
                      <c:pt idx="864">
                        <c:v>1.15005625325</c:v>
                      </c:pt>
                      <c:pt idx="865">
                        <c:v>1.0814369527499998</c:v>
                      </c:pt>
                      <c:pt idx="866">
                        <c:v>1.0814369527499998</c:v>
                      </c:pt>
                      <c:pt idx="867">
                        <c:v>1.0814369527499998</c:v>
                      </c:pt>
                      <c:pt idx="868">
                        <c:v>1.0098328197499999</c:v>
                      </c:pt>
                      <c:pt idx="869">
                        <c:v>1.0098328197499999</c:v>
                      </c:pt>
                      <c:pt idx="870">
                        <c:v>1.0098328197499999</c:v>
                      </c:pt>
                      <c:pt idx="871">
                        <c:v>0.98407291975</c:v>
                      </c:pt>
                      <c:pt idx="872">
                        <c:v>0.94683955325000002</c:v>
                      </c:pt>
                      <c:pt idx="873">
                        <c:v>0.94683955325000002</c:v>
                      </c:pt>
                      <c:pt idx="874">
                        <c:v>0.86958441975</c:v>
                      </c:pt>
                      <c:pt idx="875">
                        <c:v>0.83235105325000003</c:v>
                      </c:pt>
                      <c:pt idx="876">
                        <c:v>0.83235105325000003</c:v>
                      </c:pt>
                      <c:pt idx="877">
                        <c:v>0.79805358625</c:v>
                      </c:pt>
                      <c:pt idx="878">
                        <c:v>0.79805358625</c:v>
                      </c:pt>
                      <c:pt idx="879">
                        <c:v>0.79805358625</c:v>
                      </c:pt>
                      <c:pt idx="880">
                        <c:v>0.74364701975000003</c:v>
                      </c:pt>
                      <c:pt idx="881">
                        <c:v>0.72092128499999997</c:v>
                      </c:pt>
                      <c:pt idx="882">
                        <c:v>0.72092128499999997</c:v>
                      </c:pt>
                      <c:pt idx="883">
                        <c:v>0.72092128499999997</c:v>
                      </c:pt>
                      <c:pt idx="884">
                        <c:v>0.69508768575000002</c:v>
                      </c:pt>
                      <c:pt idx="885">
                        <c:v>0.69508768575000002</c:v>
                      </c:pt>
                      <c:pt idx="886">
                        <c:v>0.6750276192500001</c:v>
                      </c:pt>
                      <c:pt idx="887">
                        <c:v>0.63794165250000001</c:v>
                      </c:pt>
                      <c:pt idx="888">
                        <c:v>0.63794165250000001</c:v>
                      </c:pt>
                      <c:pt idx="889">
                        <c:v>0.63794165250000001</c:v>
                      </c:pt>
                      <c:pt idx="890">
                        <c:v>0.59779695225000007</c:v>
                      </c:pt>
                      <c:pt idx="891">
                        <c:v>0.59779695225000007</c:v>
                      </c:pt>
                      <c:pt idx="892">
                        <c:v>0.58072191750000002</c:v>
                      </c:pt>
                      <c:pt idx="893">
                        <c:v>0.58072191750000002</c:v>
                      </c:pt>
                      <c:pt idx="894">
                        <c:v>0.58072191750000002</c:v>
                      </c:pt>
                      <c:pt idx="895">
                        <c:v>0.56643548500000007</c:v>
                      </c:pt>
                      <c:pt idx="896">
                        <c:v>0.55779965249999997</c:v>
                      </c:pt>
                      <c:pt idx="897">
                        <c:v>0.54938501750000002</c:v>
                      </c:pt>
                      <c:pt idx="898">
                        <c:v>0.54938501750000002</c:v>
                      </c:pt>
                      <c:pt idx="899">
                        <c:v>0.5408966825</c:v>
                      </c:pt>
                      <c:pt idx="900">
                        <c:v>0.53531958249999989</c:v>
                      </c:pt>
                      <c:pt idx="901">
                        <c:v>0.53531958249999989</c:v>
                      </c:pt>
                      <c:pt idx="902">
                        <c:v>0.52954604999999999</c:v>
                      </c:pt>
                      <c:pt idx="903">
                        <c:v>0.52954604999999999</c:v>
                      </c:pt>
                      <c:pt idx="904">
                        <c:v>0.50928945000000003</c:v>
                      </c:pt>
                      <c:pt idx="905">
                        <c:v>0.49801261750000003</c:v>
                      </c:pt>
                      <c:pt idx="906">
                        <c:v>0.49801261750000003</c:v>
                      </c:pt>
                      <c:pt idx="907">
                        <c:v>0.49801261750000003</c:v>
                      </c:pt>
                      <c:pt idx="908">
                        <c:v>0.49801261750000003</c:v>
                      </c:pt>
                      <c:pt idx="909">
                        <c:v>0.49801261750000003</c:v>
                      </c:pt>
                      <c:pt idx="910">
                        <c:v>0.440645485</c:v>
                      </c:pt>
                      <c:pt idx="911">
                        <c:v>0.440645485</c:v>
                      </c:pt>
                      <c:pt idx="912">
                        <c:v>0.43208344999999998</c:v>
                      </c:pt>
                      <c:pt idx="913">
                        <c:v>0.41513125000000001</c:v>
                      </c:pt>
                      <c:pt idx="914">
                        <c:v>0.40390344750000001</c:v>
                      </c:pt>
                      <c:pt idx="915">
                        <c:v>0.40390344750000001</c:v>
                      </c:pt>
                      <c:pt idx="916">
                        <c:v>0.38959244749999999</c:v>
                      </c:pt>
                      <c:pt idx="917">
                        <c:v>0.37251741499999996</c:v>
                      </c:pt>
                      <c:pt idx="918">
                        <c:v>0.37251741499999996</c:v>
                      </c:pt>
                      <c:pt idx="919">
                        <c:v>0.36119134749999998</c:v>
                      </c:pt>
                      <c:pt idx="920">
                        <c:v>0.34441121000000002</c:v>
                      </c:pt>
                      <c:pt idx="921">
                        <c:v>0.34441121000000002</c:v>
                      </c:pt>
                      <c:pt idx="922">
                        <c:v>0.33306057750000001</c:v>
                      </c:pt>
                      <c:pt idx="923">
                        <c:v>0.33306057750000001</c:v>
                      </c:pt>
                      <c:pt idx="924">
                        <c:v>0.33027207749999998</c:v>
                      </c:pt>
                      <c:pt idx="925">
                        <c:v>0.33027207749999998</c:v>
                      </c:pt>
                      <c:pt idx="926">
                        <c:v>0.33027207749999998</c:v>
                      </c:pt>
                      <c:pt idx="927">
                        <c:v>0.31363923999999999</c:v>
                      </c:pt>
                      <c:pt idx="928">
                        <c:v>0.30534743749999999</c:v>
                      </c:pt>
                      <c:pt idx="929">
                        <c:v>0.30534743749999999</c:v>
                      </c:pt>
                      <c:pt idx="930">
                        <c:v>0.29984403749999999</c:v>
                      </c:pt>
                      <c:pt idx="931">
                        <c:v>0.2945127025</c:v>
                      </c:pt>
                      <c:pt idx="932">
                        <c:v>0.2945127025</c:v>
                      </c:pt>
                      <c:pt idx="933">
                        <c:v>0.2891076675</c:v>
                      </c:pt>
                      <c:pt idx="934">
                        <c:v>0.28385003000000003</c:v>
                      </c:pt>
                      <c:pt idx="935">
                        <c:v>0.28385003000000003</c:v>
                      </c:pt>
                      <c:pt idx="936">
                        <c:v>0.27876425999999999</c:v>
                      </c:pt>
                      <c:pt idx="937">
                        <c:v>0.27634425750000002</c:v>
                      </c:pt>
                      <c:pt idx="938">
                        <c:v>0.27634425750000002</c:v>
                      </c:pt>
                      <c:pt idx="939">
                        <c:v>0.2739733875</c:v>
                      </c:pt>
                      <c:pt idx="940">
                        <c:v>0.27162708499999999</c:v>
                      </c:pt>
                      <c:pt idx="941">
                        <c:v>0.27162708499999999</c:v>
                      </c:pt>
                      <c:pt idx="942">
                        <c:v>0.2721675475</c:v>
                      </c:pt>
                      <c:pt idx="943">
                        <c:v>0.27058280750000002</c:v>
                      </c:pt>
                      <c:pt idx="944">
                        <c:v>0.27058280750000002</c:v>
                      </c:pt>
                      <c:pt idx="945">
                        <c:v>0.27058280750000002</c:v>
                      </c:pt>
                      <c:pt idx="946">
                        <c:v>0.26630783250000001</c:v>
                      </c:pt>
                      <c:pt idx="947">
                        <c:v>0.26630783250000001</c:v>
                      </c:pt>
                      <c:pt idx="948">
                        <c:v>0.2639122975</c:v>
                      </c:pt>
                      <c:pt idx="949">
                        <c:v>0.2639122975</c:v>
                      </c:pt>
                      <c:pt idx="950">
                        <c:v>0.26447732750000003</c:v>
                      </c:pt>
                      <c:pt idx="951">
                        <c:v>0.26447732750000003</c:v>
                      </c:pt>
                      <c:pt idx="952">
                        <c:v>0.26812575499999997</c:v>
                      </c:pt>
                      <c:pt idx="953">
                        <c:v>0.26812575499999997</c:v>
                      </c:pt>
                      <c:pt idx="954">
                        <c:v>0.2716512525</c:v>
                      </c:pt>
                      <c:pt idx="955">
                        <c:v>0.29264484499999999</c:v>
                      </c:pt>
                      <c:pt idx="956">
                        <c:v>0.29264484499999999</c:v>
                      </c:pt>
                      <c:pt idx="957">
                        <c:v>0.29264484499999999</c:v>
                      </c:pt>
                      <c:pt idx="958">
                        <c:v>0.31326994250000001</c:v>
                      </c:pt>
                      <c:pt idx="959">
                        <c:v>0.31326994250000001</c:v>
                      </c:pt>
                      <c:pt idx="960">
                        <c:v>0.33668354</c:v>
                      </c:pt>
                      <c:pt idx="961">
                        <c:v>0.3772703375</c:v>
                      </c:pt>
                      <c:pt idx="962">
                        <c:v>0.3772703375</c:v>
                      </c:pt>
                      <c:pt idx="963">
                        <c:v>0.42071943249999999</c:v>
                      </c:pt>
                      <c:pt idx="964">
                        <c:v>0.42071943249999999</c:v>
                      </c:pt>
                      <c:pt idx="965">
                        <c:v>0.42071943249999999</c:v>
                      </c:pt>
                      <c:pt idx="966">
                        <c:v>0.56226996000000007</c:v>
                      </c:pt>
                      <c:pt idx="967">
                        <c:v>0.56226996000000007</c:v>
                      </c:pt>
                      <c:pt idx="968">
                        <c:v>0.56226996000000007</c:v>
                      </c:pt>
                      <c:pt idx="969">
                        <c:v>0.61694675749999994</c:v>
                      </c:pt>
                      <c:pt idx="970">
                        <c:v>0.68025938999999991</c:v>
                      </c:pt>
                      <c:pt idx="971">
                        <c:v>0.68025938999999991</c:v>
                      </c:pt>
                      <c:pt idx="972">
                        <c:v>0.81317408250000001</c:v>
                      </c:pt>
                      <c:pt idx="973">
                        <c:v>0.88206371499999991</c:v>
                      </c:pt>
                      <c:pt idx="974">
                        <c:v>0.88206371499999991</c:v>
                      </c:pt>
                      <c:pt idx="975">
                        <c:v>0.88206371499999991</c:v>
                      </c:pt>
                      <c:pt idx="976">
                        <c:v>1.0511065799999999</c:v>
                      </c:pt>
                      <c:pt idx="977">
                        <c:v>1.0511065799999999</c:v>
                      </c:pt>
                      <c:pt idx="978">
                        <c:v>1.1371936775</c:v>
                      </c:pt>
                      <c:pt idx="979">
                        <c:v>1.22792485</c:v>
                      </c:pt>
                      <c:pt idx="980">
                        <c:v>1.22792485</c:v>
                      </c:pt>
                      <c:pt idx="981">
                        <c:v>1.318140125</c:v>
                      </c:pt>
                      <c:pt idx="982">
                        <c:v>1.318140125</c:v>
                      </c:pt>
                      <c:pt idx="983">
                        <c:v>1.318140125</c:v>
                      </c:pt>
                      <c:pt idx="984">
                        <c:v>1.394706695</c:v>
                      </c:pt>
                      <c:pt idx="985">
                        <c:v>1.5213448425</c:v>
                      </c:pt>
                      <c:pt idx="986">
                        <c:v>1.5213448425</c:v>
                      </c:pt>
                      <c:pt idx="987">
                        <c:v>1.5213448425</c:v>
                      </c:pt>
                      <c:pt idx="988">
                        <c:v>1.5706170050000001</c:v>
                      </c:pt>
                      <c:pt idx="989">
                        <c:v>1.5706170050000001</c:v>
                      </c:pt>
                      <c:pt idx="990">
                        <c:v>1.6260676475</c:v>
                      </c:pt>
                      <c:pt idx="991">
                        <c:v>1.6637556950000001</c:v>
                      </c:pt>
                      <c:pt idx="992">
                        <c:v>1.6637556950000001</c:v>
                      </c:pt>
                      <c:pt idx="993">
                        <c:v>1.7135314725000002</c:v>
                      </c:pt>
                      <c:pt idx="994">
                        <c:v>1.7978507799999999</c:v>
                      </c:pt>
                      <c:pt idx="995">
                        <c:v>1.7978507799999999</c:v>
                      </c:pt>
                      <c:pt idx="996">
                        <c:v>1.8891214175</c:v>
                      </c:pt>
                      <c:pt idx="997">
                        <c:v>1.8891214175</c:v>
                      </c:pt>
                      <c:pt idx="998">
                        <c:v>1.8891214175</c:v>
                      </c:pt>
                      <c:pt idx="999">
                        <c:v>1.9291187175</c:v>
                      </c:pt>
                      <c:pt idx="1000">
                        <c:v>1.9291187175</c:v>
                      </c:pt>
                      <c:pt idx="1001">
                        <c:v>1.9663031500000001</c:v>
                      </c:pt>
                      <c:pt idx="1002">
                        <c:v>2.0120254499999999</c:v>
                      </c:pt>
                      <c:pt idx="1003">
                        <c:v>2.0549338850000001</c:v>
                      </c:pt>
                      <c:pt idx="1004">
                        <c:v>2.0549338850000001</c:v>
                      </c:pt>
                      <c:pt idx="1005">
                        <c:v>2.0893290174999999</c:v>
                      </c:pt>
                      <c:pt idx="1006">
                        <c:v>2.1265625825000001</c:v>
                      </c:pt>
                      <c:pt idx="1007">
                        <c:v>2.1265625825000001</c:v>
                      </c:pt>
                      <c:pt idx="1008">
                        <c:v>2.1694955824999997</c:v>
                      </c:pt>
                      <c:pt idx="1009">
                        <c:v>2.2152424499999999</c:v>
                      </c:pt>
                      <c:pt idx="1010">
                        <c:v>2.2152424499999999</c:v>
                      </c:pt>
                      <c:pt idx="1011">
                        <c:v>2.2897085824999999</c:v>
                      </c:pt>
                      <c:pt idx="1012">
                        <c:v>2.2897085824999999</c:v>
                      </c:pt>
                      <c:pt idx="1013">
                        <c:v>2.2897085824999999</c:v>
                      </c:pt>
                      <c:pt idx="1014">
                        <c:v>2.3325924499999999</c:v>
                      </c:pt>
                      <c:pt idx="1015">
                        <c:v>2.3812013175</c:v>
                      </c:pt>
                      <c:pt idx="1016">
                        <c:v>2.3812013175</c:v>
                      </c:pt>
                      <c:pt idx="1017">
                        <c:v>2.4212723174999997</c:v>
                      </c:pt>
                      <c:pt idx="1018">
                        <c:v>2.4672147175000001</c:v>
                      </c:pt>
                      <c:pt idx="1019">
                        <c:v>2.4672147175000001</c:v>
                      </c:pt>
                      <c:pt idx="1020">
                        <c:v>2.52443515</c:v>
                      </c:pt>
                      <c:pt idx="1021">
                        <c:v>2.5729693174999997</c:v>
                      </c:pt>
                      <c:pt idx="1022">
                        <c:v>2.5729693174999997</c:v>
                      </c:pt>
                      <c:pt idx="1023">
                        <c:v>2.6273758849999997</c:v>
                      </c:pt>
                      <c:pt idx="1024">
                        <c:v>2.6760093174999997</c:v>
                      </c:pt>
                      <c:pt idx="1025">
                        <c:v>2.6760093174999997</c:v>
                      </c:pt>
                      <c:pt idx="1026">
                        <c:v>2.7218534499999998</c:v>
                      </c:pt>
                      <c:pt idx="1027">
                        <c:v>2.7763091499999999</c:v>
                      </c:pt>
                      <c:pt idx="1028">
                        <c:v>2.7763091499999999</c:v>
                      </c:pt>
                      <c:pt idx="1029">
                        <c:v>2.8248197500000001</c:v>
                      </c:pt>
                      <c:pt idx="1030">
                        <c:v>2.8763888849999999</c:v>
                      </c:pt>
                      <c:pt idx="1031">
                        <c:v>2.8763888849999999</c:v>
                      </c:pt>
                      <c:pt idx="1032">
                        <c:v>2.9221101849999997</c:v>
                      </c:pt>
                      <c:pt idx="1033">
                        <c:v>2.96227945</c:v>
                      </c:pt>
                      <c:pt idx="1034">
                        <c:v>2.96227945</c:v>
                      </c:pt>
                      <c:pt idx="1035">
                        <c:v>3.0081000174999999</c:v>
                      </c:pt>
                      <c:pt idx="1036">
                        <c:v>3.0510330175</c:v>
                      </c:pt>
                      <c:pt idx="1037">
                        <c:v>3.0510330175</c:v>
                      </c:pt>
                      <c:pt idx="1038">
                        <c:v>3.0910548850000001</c:v>
                      </c:pt>
                      <c:pt idx="1039">
                        <c:v>3.1024793174999998</c:v>
                      </c:pt>
                      <c:pt idx="1040">
                        <c:v>3.1024793174999998</c:v>
                      </c:pt>
                      <c:pt idx="1041">
                        <c:v>3.1425748850000002</c:v>
                      </c:pt>
                      <c:pt idx="1042">
                        <c:v>3.1425748850000002</c:v>
                      </c:pt>
                      <c:pt idx="1043">
                        <c:v>3.1425748850000002</c:v>
                      </c:pt>
                      <c:pt idx="1044">
                        <c:v>3.1797828849999998</c:v>
                      </c:pt>
                      <c:pt idx="1045">
                        <c:v>3.1797828849999998</c:v>
                      </c:pt>
                      <c:pt idx="1046">
                        <c:v>3.2083567500000001</c:v>
                      </c:pt>
                      <c:pt idx="1047">
                        <c:v>3.2170410175000002</c:v>
                      </c:pt>
                      <c:pt idx="1048">
                        <c:v>3.24563845</c:v>
                      </c:pt>
                      <c:pt idx="1049">
                        <c:v>3.24563845</c:v>
                      </c:pt>
                      <c:pt idx="1050">
                        <c:v>3.2742123175</c:v>
                      </c:pt>
                      <c:pt idx="1051">
                        <c:v>3.2856111849999996</c:v>
                      </c:pt>
                      <c:pt idx="1052">
                        <c:v>3.2856111849999996</c:v>
                      </c:pt>
                      <c:pt idx="1053">
                        <c:v>3.2799363174999998</c:v>
                      </c:pt>
                      <c:pt idx="1054">
                        <c:v>3.2799363174999998</c:v>
                      </c:pt>
                      <c:pt idx="1055">
                        <c:v>3.2771971500000001</c:v>
                      </c:pt>
                      <c:pt idx="1056">
                        <c:v>3.3029817175000002</c:v>
                      </c:pt>
                      <c:pt idx="1057">
                        <c:v>3.3029817175000002</c:v>
                      </c:pt>
                      <c:pt idx="1058">
                        <c:v>3.3143570174999999</c:v>
                      </c:pt>
                      <c:pt idx="1059">
                        <c:v>3.3229430175000001</c:v>
                      </c:pt>
                      <c:pt idx="1060">
                        <c:v>3.3429790174999998</c:v>
                      </c:pt>
                      <c:pt idx="1061">
                        <c:v>3.3429790174999998</c:v>
                      </c:pt>
                      <c:pt idx="1062">
                        <c:v>3.3429790174999998</c:v>
                      </c:pt>
                      <c:pt idx="1063">
                        <c:v>3.3429790174999998</c:v>
                      </c:pt>
                      <c:pt idx="1064">
                        <c:v>3.3487767175000003</c:v>
                      </c:pt>
                      <c:pt idx="1065">
                        <c:v>3.3488012825000002</c:v>
                      </c:pt>
                      <c:pt idx="1066">
                        <c:v>3.3488012825000002</c:v>
                      </c:pt>
                      <c:pt idx="1067">
                        <c:v>3.35733915</c:v>
                      </c:pt>
                      <c:pt idx="1068">
                        <c:v>3.3631368499999996</c:v>
                      </c:pt>
                      <c:pt idx="1069">
                        <c:v>3.3631368499999996</c:v>
                      </c:pt>
                      <c:pt idx="1070">
                        <c:v>3.3717729825</c:v>
                      </c:pt>
                      <c:pt idx="1071">
                        <c:v>3.3745858499999999</c:v>
                      </c:pt>
                      <c:pt idx="1072">
                        <c:v>3.3745858499999999</c:v>
                      </c:pt>
                      <c:pt idx="1073">
                        <c:v>3.3803589824999998</c:v>
                      </c:pt>
                      <c:pt idx="1074">
                        <c:v>3.39175885</c:v>
                      </c:pt>
                      <c:pt idx="1075">
                        <c:v>3.39175885</c:v>
                      </c:pt>
                      <c:pt idx="1076">
                        <c:v>3.3888968499999996</c:v>
                      </c:pt>
                      <c:pt idx="1077">
                        <c:v>3.3946208499999999</c:v>
                      </c:pt>
                      <c:pt idx="1078">
                        <c:v>3.3946208499999999</c:v>
                      </c:pt>
                      <c:pt idx="1079">
                        <c:v>3.3917834175000001</c:v>
                      </c:pt>
                      <c:pt idx="1080">
                        <c:v>3.3975329825</c:v>
                      </c:pt>
                      <c:pt idx="1081">
                        <c:v>3.3975329825</c:v>
                      </c:pt>
                      <c:pt idx="1082">
                        <c:v>3.4032569824999999</c:v>
                      </c:pt>
                      <c:pt idx="1083">
                        <c:v>3.4147059824999997</c:v>
                      </c:pt>
                      <c:pt idx="1084">
                        <c:v>3.4147059824999997</c:v>
                      </c:pt>
                      <c:pt idx="1085">
                        <c:v>3.4147059824999997</c:v>
                      </c:pt>
                      <c:pt idx="1086">
                        <c:v>3.4118439824999998</c:v>
                      </c:pt>
                      <c:pt idx="1087">
                        <c:v>3.4118439824999998</c:v>
                      </c:pt>
                      <c:pt idx="1088">
                        <c:v>3.4119176824999999</c:v>
                      </c:pt>
                      <c:pt idx="1089">
                        <c:v>3.4119176824999999</c:v>
                      </c:pt>
                      <c:pt idx="1090">
                        <c:v>3.4119176824999999</c:v>
                      </c:pt>
                      <c:pt idx="1091">
                        <c:v>3.4404168499999996</c:v>
                      </c:pt>
                      <c:pt idx="1092">
                        <c:v>3.4347164174999998</c:v>
                      </c:pt>
                      <c:pt idx="1093">
                        <c:v>3.4347164174999998</c:v>
                      </c:pt>
                      <c:pt idx="1094">
                        <c:v>3.4490284175000001</c:v>
                      </c:pt>
                      <c:pt idx="1095">
                        <c:v>3.4491512500000003</c:v>
                      </c:pt>
                      <c:pt idx="1096">
                        <c:v>3.4491512500000003</c:v>
                      </c:pt>
                      <c:pt idx="1097">
                        <c:v>3.4720728150000002</c:v>
                      </c:pt>
                      <c:pt idx="1098">
                        <c:v>3.4720728150000002</c:v>
                      </c:pt>
                      <c:pt idx="1099">
                        <c:v>3.4948971149999997</c:v>
                      </c:pt>
                      <c:pt idx="1100">
                        <c:v>3.5150058149999999</c:v>
                      </c:pt>
                      <c:pt idx="1101">
                        <c:v>3.5150058149999999</c:v>
                      </c:pt>
                      <c:pt idx="1102">
                        <c:v>3.5150058149999999</c:v>
                      </c:pt>
                      <c:pt idx="1103">
                        <c:v>3.5321552500000002</c:v>
                      </c:pt>
                      <c:pt idx="1104">
                        <c:v>3.5321552500000002</c:v>
                      </c:pt>
                      <c:pt idx="1105">
                        <c:v>3.5550031149999999</c:v>
                      </c:pt>
                      <c:pt idx="1106">
                        <c:v>3.552141115</c:v>
                      </c:pt>
                      <c:pt idx="1107">
                        <c:v>3.552141115</c:v>
                      </c:pt>
                      <c:pt idx="1108">
                        <c:v>3.5607772500000001</c:v>
                      </c:pt>
                      <c:pt idx="1109">
                        <c:v>3.5779502500000002</c:v>
                      </c:pt>
                      <c:pt idx="1110">
                        <c:v>3.5779502500000002</c:v>
                      </c:pt>
                      <c:pt idx="1111">
                        <c:v>3.6065968150000001</c:v>
                      </c:pt>
                      <c:pt idx="1112">
                        <c:v>3.6237708149999999</c:v>
                      </c:pt>
                      <c:pt idx="1113">
                        <c:v>3.6237708149999999</c:v>
                      </c:pt>
                      <c:pt idx="1114">
                        <c:v>3.64378125</c:v>
                      </c:pt>
                      <c:pt idx="1115">
                        <c:v>3.66954125</c:v>
                      </c:pt>
                      <c:pt idx="1116">
                        <c:v>3.66954125</c:v>
                      </c:pt>
                      <c:pt idx="1117">
                        <c:v>3.6837294174999999</c:v>
                      </c:pt>
                      <c:pt idx="1118">
                        <c:v>3.7181992500000001</c:v>
                      </c:pt>
                      <c:pt idx="1119">
                        <c:v>3.7181992500000001</c:v>
                      </c:pt>
                      <c:pt idx="1120">
                        <c:v>3.7181992500000001</c:v>
                      </c:pt>
                      <c:pt idx="1121">
                        <c:v>3.7440319474999999</c:v>
                      </c:pt>
                      <c:pt idx="1122">
                        <c:v>3.7440319474999999</c:v>
                      </c:pt>
                      <c:pt idx="1123">
                        <c:v>3.7755169474999999</c:v>
                      </c:pt>
                      <c:pt idx="1124">
                        <c:v>3.7755169474999999</c:v>
                      </c:pt>
                      <c:pt idx="1125">
                        <c:v>3.7927145149999997</c:v>
                      </c:pt>
                      <c:pt idx="1126">
                        <c:v>3.7927145149999997</c:v>
                      </c:pt>
                      <c:pt idx="1127">
                        <c:v>3.84413625</c:v>
                      </c:pt>
                      <c:pt idx="1128">
                        <c:v>3.84413625</c:v>
                      </c:pt>
                      <c:pt idx="1129">
                        <c:v>3.8613338150000001</c:v>
                      </c:pt>
                      <c:pt idx="1130">
                        <c:v>3.8671079475000001</c:v>
                      </c:pt>
                      <c:pt idx="1131">
                        <c:v>4.6217000000000006</c:v>
                      </c:pt>
                      <c:pt idx="1132">
                        <c:v>4.6419000000000006</c:v>
                      </c:pt>
                      <c:pt idx="1133">
                        <c:v>4.6851500000000001</c:v>
                      </c:pt>
                      <c:pt idx="1134">
                        <c:v>4.584225</c:v>
                      </c:pt>
                    </c:numCache>
                  </c:numRef>
                </c:yVal>
                <c:smooth val="0"/>
                <c:extLst xmlns:c15="http://schemas.microsoft.com/office/drawing/2012/chart">
                  <c:ext xmlns:c16="http://schemas.microsoft.com/office/drawing/2014/chart" uri="{C3380CC4-5D6E-409C-BE32-E72D297353CC}">
                    <c16:uniqueId val="{0000000B-133E-4806-9D9B-7DF5DAC60C8D}"/>
                  </c:ext>
                </c:extLst>
              </c15:ser>
            </c15:filteredScatterSeries>
            <c15:filteredScatterSeries>
              <c15:ser>
                <c:idx val="1"/>
                <c:order val="3"/>
                <c:tx>
                  <c:strRef>
                    <c:extLst xmlns:c15="http://schemas.microsoft.com/office/drawing/2012/chart">
                      <c:ext xmlns:c15="http://schemas.microsoft.com/office/drawing/2012/chart" uri="{02D57815-91ED-43cb-92C2-25804820EDAC}">
                        <c15:formulaRef>
                          <c15:sqref>'Forsøk 3 - Samlet'!$CC$12</c15:sqref>
                        </c15:formulaRef>
                      </c:ext>
                    </c:extLst>
                    <c:strCache>
                      <c:ptCount val="1"/>
                      <c:pt idx="0">
                        <c:v>B_q-4c</c:v>
                      </c:pt>
                    </c:strCache>
                  </c:strRef>
                </c:tx>
                <c:spPr>
                  <a:ln w="19050" cap="rnd">
                    <a:noFill/>
                    <a:round/>
                  </a:ln>
                  <a:effectLst/>
                </c:spPr>
                <c:marker>
                  <c:symbol val="circle"/>
                  <c:size val="5"/>
                  <c:spPr>
                    <a:solidFill>
                      <a:schemeClr val="accent6"/>
                    </a:solidFill>
                    <a:ln w="9525">
                      <a:solidFill>
                        <a:schemeClr val="bg1">
                          <a:lumMod val="50000"/>
                        </a:schemeClr>
                      </a:solidFill>
                    </a:ln>
                    <a:effectLst/>
                  </c:spPr>
                </c:marker>
                <c:xVal>
                  <c:numRef>
                    <c:extLst xmlns:c15="http://schemas.microsoft.com/office/drawing/2012/chart">
                      <c:ext xmlns:c15="http://schemas.microsoft.com/office/drawing/2012/chart" uri="{02D57815-91ED-43cb-92C2-25804820EDAC}">
                        <c15:formulaRef>
                          <c15:sqref>'Forsøk 3 - Samlet'!$CC$14:$CC$1149</c15:sqref>
                        </c15:formulaRef>
                      </c:ext>
                    </c:extLst>
                    <c:numCache>
                      <c:formatCode>General</c:formatCode>
                      <c:ptCount val="1136"/>
                      <c:pt idx="20" formatCode="0.00">
                        <c:v>1.1916530389698515E-2</c:v>
                      </c:pt>
                      <c:pt idx="21" formatCode="0.00">
                        <c:v>1.1912682085513673E-2</c:v>
                      </c:pt>
                      <c:pt idx="22" formatCode="0.00">
                        <c:v>4.2195367298181602E-3</c:v>
                      </c:pt>
                      <c:pt idx="23" formatCode="0.00">
                        <c:v>3.2017205855925696E-3</c:v>
                      </c:pt>
                      <c:pt idx="24" formatCode="0.00">
                        <c:v>3.2014430588273809E-3</c:v>
                      </c:pt>
                      <c:pt idx="25" formatCode="0.00">
                        <c:v>2.6518156806909681E-3</c:v>
                      </c:pt>
                      <c:pt idx="26" formatCode="0.00">
                        <c:v>2.651657287926362E-3</c:v>
                      </c:pt>
                      <c:pt idx="27" formatCode="0.00">
                        <c:v>1.9845565458505867E-3</c:v>
                      </c:pt>
                      <c:pt idx="28" formatCode="0.00">
                        <c:v>2.1164012287921336E-3</c:v>
                      </c:pt>
                      <c:pt idx="29" formatCode="0.00">
                        <c:v>2.1163257320763987E-3</c:v>
                      </c:pt>
                      <c:pt idx="30" formatCode="0.00">
                        <c:v>1.7622304285040823E-3</c:v>
                      </c:pt>
                      <c:pt idx="31" formatCode="0.00">
                        <c:v>1.485801178278073E-3</c:v>
                      </c:pt>
                      <c:pt idx="32" formatCode="0.00">
                        <c:v>1.4857681549252412E-3</c:v>
                      </c:pt>
                      <c:pt idx="33" formatCode="0.00">
                        <c:v>1.4857351465805467E-3</c:v>
                      </c:pt>
                      <c:pt idx="34" formatCode="0.00">
                        <c:v>1.448675128087343E-3</c:v>
                      </c:pt>
                      <c:pt idx="35" formatCode="0.00">
                        <c:v>1.448646916328128E-3</c:v>
                      </c:pt>
                      <c:pt idx="36" formatCode="0.00">
                        <c:v>1.3050855911988402E-3</c:v>
                      </c:pt>
                      <c:pt idx="37" formatCode="0.00">
                        <c:v>1.0430276961837493E-3</c:v>
                      </c:pt>
                      <c:pt idx="38" formatCode="0.00">
                        <c:v>1.0430114621801916E-3</c:v>
                      </c:pt>
                      <c:pt idx="39" formatCode="0.00">
                        <c:v>8.439409672611883E-4</c:v>
                      </c:pt>
                      <c:pt idx="40" formatCode="0.00">
                        <c:v>1.0660994674381965E-3</c:v>
                      </c:pt>
                      <c:pt idx="41" formatCode="0.00">
                        <c:v>1.0660856149988553E-3</c:v>
                      </c:pt>
                      <c:pt idx="42" formatCode="0.00">
                        <c:v>9.9036790043109408E-4</c:v>
                      </c:pt>
                      <c:pt idx="43" formatCode="0.00">
                        <c:v>7.5253812010540335E-4</c:v>
                      </c:pt>
                      <c:pt idx="44" formatCode="0.00">
                        <c:v>7.525296901718236E-4</c:v>
                      </c:pt>
                      <c:pt idx="45" formatCode="0.00">
                        <c:v>7.9741859134974753E-4</c:v>
                      </c:pt>
                      <c:pt idx="46" formatCode="0.00">
                        <c:v>7.6361221389144101E-4</c:v>
                      </c:pt>
                      <c:pt idx="47" formatCode="0.00">
                        <c:v>9.1670845257938783E-4</c:v>
                      </c:pt>
                      <c:pt idx="48" formatCode="0.00">
                        <c:v>8.6464528714515047E-4</c:v>
                      </c:pt>
                      <c:pt idx="49" formatCode="0.00">
                        <c:v>8.2307814155663521E-4</c:v>
                      </c:pt>
                      <c:pt idx="50" formatCode="0.00">
                        <c:v>8.918029150827906E-4</c:v>
                      </c:pt>
                      <c:pt idx="51" formatCode="0.00">
                        <c:v>8.4930219137277854E-4</c:v>
                      </c:pt>
                      <c:pt idx="52" formatCode="0.00">
                        <c:v>8.1509338538122717E-4</c:v>
                      </c:pt>
                      <c:pt idx="53" formatCode="0.00">
                        <c:v>8.1508656973555661E-4</c:v>
                      </c:pt>
                      <c:pt idx="54" formatCode="0.00">
                        <c:v>6.9975420421415071E-4</c:v>
                      </c:pt>
                      <c:pt idx="55" formatCode="0.00">
                        <c:v>7.5818281897432622E-4</c:v>
                      </c:pt>
                      <c:pt idx="56" formatCode="0.00">
                        <c:v>7.5817692909971508E-4</c:v>
                      </c:pt>
                      <c:pt idx="57" formatCode="0.00">
                        <c:v>8.7534183912266715E-4</c:v>
                      </c:pt>
                      <c:pt idx="58" formatCode="0.00">
                        <c:v>8.7533546788026338E-4</c:v>
                      </c:pt>
                      <c:pt idx="59" formatCode="0.00">
                        <c:v>8.7532909934305678E-4</c:v>
                      </c:pt>
                      <c:pt idx="60" formatCode="0.00">
                        <c:v>6.9215421152015193E-4</c:v>
                      </c:pt>
                      <c:pt idx="61" formatCode="0.00">
                        <c:v>6.9214931290168425E-4</c:v>
                      </c:pt>
                      <c:pt idx="62" formatCode="0.00">
                        <c:v>7.7359170651100087E-4</c:v>
                      </c:pt>
                      <c:pt idx="63" formatCode="0.00">
                        <c:v>6.0317430582080623E-4</c:v>
                      </c:pt>
                      <c:pt idx="64" formatCode="0.00">
                        <c:v>6.5353933508463806E-4</c:v>
                      </c:pt>
                      <c:pt idx="65" formatCode="0.00">
                        <c:v>6.3581180546478787E-4</c:v>
                      </c:pt>
                      <c:pt idx="66" formatCode="0.00">
                        <c:v>6.6289788959276292E-4</c:v>
                      </c:pt>
                      <c:pt idx="67" formatCode="0.00">
                        <c:v>6.1034892639516656E-4</c:v>
                      </c:pt>
                      <c:pt idx="68" formatCode="0.00">
                        <c:v>5.891851171180983E-4</c:v>
                      </c:pt>
                      <c:pt idx="69" formatCode="0.00">
                        <c:v>5.5735630147693668E-4</c:v>
                      </c:pt>
                      <c:pt idx="70" formatCode="0.00">
                        <c:v>6.4156794767926775E-4</c:v>
                      </c:pt>
                      <c:pt idx="71" formatCode="0.00">
                        <c:v>6.3713974039666639E-4</c:v>
                      </c:pt>
                      <c:pt idx="72" formatCode="0.00">
                        <c:v>6.2070641027271159E-4</c:v>
                      </c:pt>
                      <c:pt idx="73" formatCode="0.00">
                        <c:v>5.7288439143542125E-4</c:v>
                      </c:pt>
                      <c:pt idx="74" formatCode="0.00">
                        <c:v>5.4374541068613472E-4</c:v>
                      </c:pt>
                      <c:pt idx="75" formatCode="0.00">
                        <c:v>6.2275407215217106E-4</c:v>
                      </c:pt>
                      <c:pt idx="76" formatCode="0.00">
                        <c:v>5.9689936662752805E-4</c:v>
                      </c:pt>
                      <c:pt idx="77" formatCode="0.00">
                        <c:v>5.9289077047068128E-4</c:v>
                      </c:pt>
                      <c:pt idx="78" formatCode="0.00">
                        <c:v>6.2900429395801923E-4</c:v>
                      </c:pt>
                      <c:pt idx="79" formatCode="0.00">
                        <c:v>6.0450266783742602E-4</c:v>
                      </c:pt>
                      <c:pt idx="80" formatCode="0.00">
                        <c:v>5.230133064813156E-4</c:v>
                      </c:pt>
                      <c:pt idx="81" formatCode="0.00">
                        <c:v>5.191366122147417E-4</c:v>
                      </c:pt>
                      <c:pt idx="82" formatCode="0.00">
                        <c:v>5.1525995924193253E-4</c:v>
                      </c:pt>
                      <c:pt idx="83" formatCode="0.00">
                        <c:v>6.026042526181024E-4</c:v>
                      </c:pt>
                      <c:pt idx="84" formatCode="0.00">
                        <c:v>5.8991707109934725E-4</c:v>
                      </c:pt>
                      <c:pt idx="85" formatCode="0.00">
                        <c:v>5.862514285532661E-4</c:v>
                      </c:pt>
                      <c:pt idx="86" formatCode="0.00">
                        <c:v>6.1271106506894291E-4</c:v>
                      </c:pt>
                      <c:pt idx="87" formatCode="0.00">
                        <c:v>6.0208139848570924E-4</c:v>
                      </c:pt>
                      <c:pt idx="88" formatCode="0.00">
                        <c:v>5.6261298289171169E-4</c:v>
                      </c:pt>
                      <c:pt idx="89" formatCode="0.00">
                        <c:v>5.5154904350380725E-4</c:v>
                      </c:pt>
                      <c:pt idx="90" formatCode="0.00">
                        <c:v>5.8341512011053447E-4</c:v>
                      </c:pt>
                      <c:pt idx="91" formatCode="0.00">
                        <c:v>6.7768848125706411E-4</c:v>
                      </c:pt>
                      <c:pt idx="92" formatCode="0.00">
                        <c:v>6.6540104785940853E-4</c:v>
                      </c:pt>
                      <c:pt idx="93" formatCode="0.00">
                        <c:v>5.8353586104852213E-4</c:v>
                      </c:pt>
                      <c:pt idx="94" formatCode="0.00">
                        <c:v>5.4617615022834463E-4</c:v>
                      </c:pt>
                      <c:pt idx="95" formatCode="0.00">
                        <c:v>5.3693488469802044E-4</c:v>
                      </c:pt>
                      <c:pt idx="96" formatCode="0.00">
                        <c:v>5.6332388018464838E-4</c:v>
                      </c:pt>
                      <c:pt idx="97" formatCode="0.00">
                        <c:v>5.9336145633552757E-4</c:v>
                      </c:pt>
                      <c:pt idx="98" formatCode="0.00">
                        <c:v>5.9002739432617731E-4</c:v>
                      </c:pt>
                      <c:pt idx="99" formatCode="0.00">
                        <c:v>5.7549604682325338E-4</c:v>
                      </c:pt>
                      <c:pt idx="100" formatCode="0.00">
                        <c:v>5.3949153140794349E-4</c:v>
                      </c:pt>
                      <c:pt idx="101" formatCode="0.00">
                        <c:v>5.362213763521797E-4</c:v>
                      </c:pt>
                      <c:pt idx="102" formatCode="0.00">
                        <c:v>4.9040223633144565E-4</c:v>
                      </c:pt>
                      <c:pt idx="103" formatCode="0.00">
                        <c:v>6.7974574327586777E-4</c:v>
                      </c:pt>
                      <c:pt idx="104" formatCode="0.00">
                        <c:v>6.7275541267450192E-4</c:v>
                      </c:pt>
                      <c:pt idx="105" formatCode="0.00">
                        <c:v>5.4191957190499274E-4</c:v>
                      </c:pt>
                      <c:pt idx="106" formatCode="0.00">
                        <c:v>5.9921338159140715E-4</c:v>
                      </c:pt>
                      <c:pt idx="107" formatCode="0.00">
                        <c:v>5.9220626564743261E-4</c:v>
                      </c:pt>
                      <c:pt idx="108" formatCode="0.00">
                        <c:v>6.20586290262246E-4</c:v>
                      </c:pt>
                      <c:pt idx="109" formatCode="0.00">
                        <c:v>5.5134649663416942E-4</c:v>
                      </c:pt>
                      <c:pt idx="110" formatCode="0.00">
                        <c:v>5.4721429037716987E-4</c:v>
                      </c:pt>
                      <c:pt idx="111" formatCode="0.00">
                        <c:v>5.753879379474503E-4</c:v>
                      </c:pt>
                      <c:pt idx="112" formatCode="0.00">
                        <c:v>5.3751741807656864E-4</c:v>
                      </c:pt>
                      <c:pt idx="113" formatCode="0.00">
                        <c:v>5.3441045315671617E-4</c:v>
                      </c:pt>
                      <c:pt idx="114" formatCode="0.00">
                        <c:v>6.5570652967888738E-4</c:v>
                      </c:pt>
                      <c:pt idx="115" formatCode="0.00">
                        <c:v>5.5777724507471928E-4</c:v>
                      </c:pt>
                      <c:pt idx="116" formatCode="0.00">
                        <c:v>5.5467868653401179E-4</c:v>
                      </c:pt>
                      <c:pt idx="117" formatCode="0.00">
                        <c:v>4.9266773589069389E-4</c:v>
                      </c:pt>
                      <c:pt idx="118" formatCode="0.00">
                        <c:v>5.8318988368598009E-4</c:v>
                      </c:pt>
                      <c:pt idx="119" formatCode="0.00">
                        <c:v>5.8059480080985216E-4</c:v>
                      </c:pt>
                      <c:pt idx="120" formatCode="0.00">
                        <c:v>6.1204207963070766E-4</c:v>
                      </c:pt>
                      <c:pt idx="121" formatCode="0.00">
                        <c:v>6.0890375754116147E-4</c:v>
                      </c:pt>
                      <c:pt idx="122" formatCode="0.00">
                        <c:v>6.0688562694084954E-4</c:v>
                      </c:pt>
                      <c:pt idx="123" formatCode="0.00">
                        <c:v>6.3696767384884803E-4</c:v>
                      </c:pt>
                      <c:pt idx="124" formatCode="0.00">
                        <c:v>6.3381479783851228E-4</c:v>
                      </c:pt>
                      <c:pt idx="125" formatCode="0.00">
                        <c:v>6.3474100187539293E-4</c:v>
                      </c:pt>
                      <c:pt idx="126" formatCode="0.00">
                        <c:v>6.0315033818651709E-4</c:v>
                      </c:pt>
                      <c:pt idx="127" formatCode="0.00">
                        <c:v>5.9995956476248283E-4</c:v>
                      </c:pt>
                      <c:pt idx="128" formatCode="0.00">
                        <c:v>6.287059802746694E-4</c:v>
                      </c:pt>
                      <c:pt idx="129" formatCode="0.00">
                        <c:v>5.6374325394590577E-4</c:v>
                      </c:pt>
                      <c:pt idx="130" formatCode="0.00">
                        <c:v>5.6054074153302281E-4</c:v>
                      </c:pt>
                      <c:pt idx="131" formatCode="0.00">
                        <c:v>6.220366225918023E-4</c:v>
                      </c:pt>
                      <c:pt idx="132" formatCode="0.00">
                        <c:v>6.2346237542931662E-4</c:v>
                      </c:pt>
                      <c:pt idx="133" formatCode="0.00">
                        <c:v>5.555798411910033E-4</c:v>
                      </c:pt>
                      <c:pt idx="134" formatCode="0.00">
                        <c:v>5.863519918513178E-4</c:v>
                      </c:pt>
                      <c:pt idx="135" formatCode="0.00">
                        <c:v>5.853143199678392E-4</c:v>
                      </c:pt>
                      <c:pt idx="136" formatCode="0.00">
                        <c:v>6.1460432914899076E-4</c:v>
                      </c:pt>
                      <c:pt idx="137" formatCode="0.00">
                        <c:v>5.4939149428619789E-4</c:v>
                      </c:pt>
                      <c:pt idx="138" formatCode="0.00">
                        <c:v>5.4769720070784551E-4</c:v>
                      </c:pt>
                      <c:pt idx="139" formatCode="0.00">
                        <c:v>5.7723925485122509E-4</c:v>
                      </c:pt>
                      <c:pt idx="140" formatCode="0.00">
                        <c:v>6.0910525827372107E-4</c:v>
                      </c:pt>
                      <c:pt idx="141" formatCode="0.00">
                        <c:v>6.0873951281886014E-4</c:v>
                      </c:pt>
                      <c:pt idx="142" formatCode="0.00">
                        <c:v>6.0543205354824953E-4</c:v>
                      </c:pt>
                      <c:pt idx="143" formatCode="0.00">
                        <c:v>5.390151378872086E-4</c:v>
                      </c:pt>
                      <c:pt idx="144" formatCode="0.00">
                        <c:v>5.3831266685140839E-4</c:v>
                      </c:pt>
                      <c:pt idx="145" formatCode="0.00">
                        <c:v>6.0188910253878897E-4</c:v>
                      </c:pt>
                      <c:pt idx="146" formatCode="0.00">
                        <c:v>6.0325963651144477E-4</c:v>
                      </c:pt>
                      <c:pt idx="147" formatCode="0.00">
                        <c:v>7.0729336077063559E-4</c:v>
                      </c:pt>
                      <c:pt idx="148" formatCode="0.00">
                        <c:v>6.6987140823065365E-4</c:v>
                      </c:pt>
                      <c:pt idx="149" formatCode="0.00">
                        <c:v>6.7925567169228667E-4</c:v>
                      </c:pt>
                      <c:pt idx="150" formatCode="0.00">
                        <c:v>6.7579112242396888E-4</c:v>
                      </c:pt>
                      <c:pt idx="151" formatCode="0.00">
                        <c:v>7.0700119663518704E-4</c:v>
                      </c:pt>
                      <c:pt idx="152" formatCode="0.00">
                        <c:v>7.0926114330696372E-4</c:v>
                      </c:pt>
                      <c:pt idx="153" formatCode="0.00">
                        <c:v>6.0089903100770824E-4</c:v>
                      </c:pt>
                      <c:pt idx="154" formatCode="0.00">
                        <c:v>6.6731925966647819E-4</c:v>
                      </c:pt>
                      <c:pt idx="155" formatCode="0.00">
                        <c:v>6.6722925091907109E-4</c:v>
                      </c:pt>
                      <c:pt idx="156" formatCode="0.00">
                        <c:v>6.6371876507926382E-4</c:v>
                      </c:pt>
                      <c:pt idx="157" formatCode="0.00">
                        <c:v>7.4032109081252542E-4</c:v>
                      </c:pt>
                      <c:pt idx="158" formatCode="0.00">
                        <c:v>7.4449793762914002E-4</c:v>
                      </c:pt>
                      <c:pt idx="159" formatCode="0.00">
                        <c:v>6.6893863094432413E-4</c:v>
                      </c:pt>
                      <c:pt idx="160" formatCode="0.00">
                        <c:v>6.7024854759811293E-4</c:v>
                      </c:pt>
                      <c:pt idx="161" formatCode="0.00">
                        <c:v>7.3912073935746415E-4</c:v>
                      </c:pt>
                      <c:pt idx="162" formatCode="0.00">
                        <c:v>7.4098862278383767E-4</c:v>
                      </c:pt>
                      <c:pt idx="163" formatCode="0.00">
                        <c:v>7.420686599098579E-4</c:v>
                      </c:pt>
                      <c:pt idx="164" formatCode="0.00">
                        <c:v>7.3839639433642571E-4</c:v>
                      </c:pt>
                      <c:pt idx="165" formatCode="0.00">
                        <c:v>7.4026442966960905E-4</c:v>
                      </c:pt>
                      <c:pt idx="166" formatCode="0.00">
                        <c:v>7.4218132240978091E-4</c:v>
                      </c:pt>
                      <c:pt idx="167" formatCode="0.00">
                        <c:v>7.3845320909685325E-4</c:v>
                      </c:pt>
                      <c:pt idx="168" formatCode="0.00">
                        <c:v>7.012188244986281E-4</c:v>
                      </c:pt>
                      <c:pt idx="169" formatCode="0.00">
                        <c:v>7.0361455603340766E-4</c:v>
                      </c:pt>
                      <c:pt idx="170" formatCode="0.00">
                        <c:v>7.7552038623633613E-4</c:v>
                      </c:pt>
                      <c:pt idx="171" formatCode="0.00">
                        <c:v>7.7687673369064092E-4</c:v>
                      </c:pt>
                      <c:pt idx="172" formatCode="0.00">
                        <c:v>7.7394348030308086E-4</c:v>
                      </c:pt>
                      <c:pt idx="173" formatCode="0.00">
                        <c:v>7.7013251152845E-4</c:v>
                      </c:pt>
                      <c:pt idx="174" formatCode="0.00">
                        <c:v>7.3800759545799004E-4</c:v>
                      </c:pt>
                      <c:pt idx="175" formatCode="0.00">
                        <c:v>7.3414542496132954E-4</c:v>
                      </c:pt>
                      <c:pt idx="176" formatCode="0.00">
                        <c:v>7.3439598458736335E-4</c:v>
                      </c:pt>
                      <c:pt idx="177" formatCode="0.00">
                        <c:v>7.7288924926146132E-4</c:v>
                      </c:pt>
                      <c:pt idx="178" formatCode="0.00">
                        <c:v>7.6898751851458267E-4</c:v>
                      </c:pt>
                      <c:pt idx="179" formatCode="0.00">
                        <c:v>7.6946138294291288E-4</c:v>
                      </c:pt>
                      <c:pt idx="180" formatCode="0.00">
                        <c:v>8.5284768949450186E-4</c:v>
                      </c:pt>
                      <c:pt idx="181" formatCode="0.00">
                        <c:v>8.4888254775565021E-4</c:v>
                      </c:pt>
                      <c:pt idx="182" formatCode="0.00">
                        <c:v>7.6735923944943479E-4</c:v>
                      </c:pt>
                      <c:pt idx="183" formatCode="0.00">
                        <c:v>7.678171142366456E-4</c:v>
                      </c:pt>
                      <c:pt idx="184" formatCode="0.00">
                        <c:v>8.0382075149840844E-4</c:v>
                      </c:pt>
                      <c:pt idx="185" formatCode="0.00">
                        <c:v>7.5982307729865973E-4</c:v>
                      </c:pt>
                      <c:pt idx="186" formatCode="0.00">
                        <c:v>7.7108338614447424E-4</c:v>
                      </c:pt>
                      <c:pt idx="187" formatCode="0.00">
                        <c:v>8.8942875200495261E-4</c:v>
                      </c:pt>
                      <c:pt idx="188" formatCode="0.00">
                        <c:v>8.8853713546178709E-4</c:v>
                      </c:pt>
                      <c:pt idx="189" formatCode="0.00">
                        <c:v>8.8444425095509705E-4</c:v>
                      </c:pt>
                      <c:pt idx="190" formatCode="0.00">
                        <c:v>8.4441668100391511E-4</c:v>
                      </c:pt>
                      <c:pt idx="191" formatCode="0.00">
                        <c:v>8.857497151694237E-4</c:v>
                      </c:pt>
                      <c:pt idx="192" formatCode="0.00">
                        <c:v>8.8161258454395072E-4</c:v>
                      </c:pt>
                      <c:pt idx="193" formatCode="0.00">
                        <c:v>8.8279773869656436E-4</c:v>
                      </c:pt>
                      <c:pt idx="194" formatCode="0.00">
                        <c:v>8.894249605735211E-4</c:v>
                      </c:pt>
                      <c:pt idx="195" formatCode="0.00">
                        <c:v>8.8521168076267595E-4</c:v>
                      </c:pt>
                      <c:pt idx="196" formatCode="0.00">
                        <c:v>9.2542971638192141E-4</c:v>
                      </c:pt>
                      <c:pt idx="197" formatCode="0.00">
                        <c:v>9.2463044866160869E-4</c:v>
                      </c:pt>
                      <c:pt idx="198" formatCode="0.00">
                        <c:v>9.2039099096631746E-4</c:v>
                      </c:pt>
                      <c:pt idx="199" formatCode="0.00">
                        <c:v>8.7696480459898806E-4</c:v>
                      </c:pt>
                      <c:pt idx="200" formatCode="0.00">
                        <c:v>8.7815496715790045E-4</c:v>
                      </c:pt>
                      <c:pt idx="201" formatCode="0.00">
                        <c:v>8.7387359320857943E-4</c:v>
                      </c:pt>
                      <c:pt idx="202" formatCode="0.00">
                        <c:v>9.2047303377479318E-4</c:v>
                      </c:pt>
                      <c:pt idx="203" formatCode="0.00">
                        <c:v>8.7958856543896187E-4</c:v>
                      </c:pt>
                      <c:pt idx="204" formatCode="0.00">
                        <c:v>8.7523661926172083E-4</c:v>
                      </c:pt>
                      <c:pt idx="205" formatCode="0.00">
                        <c:v>9.1443170876768609E-4</c:v>
                      </c:pt>
                      <c:pt idx="206" formatCode="0.00">
                        <c:v>9.6586682996211565E-4</c:v>
                      </c:pt>
                      <c:pt idx="207" formatCode="0.00">
                        <c:v>9.6145864905652315E-4</c:v>
                      </c:pt>
                      <c:pt idx="208" formatCode="0.00">
                        <c:v>9.5705051834664499E-4</c:v>
                      </c:pt>
                      <c:pt idx="209" formatCode="0.00">
                        <c:v>1.0448564398630503E-3</c:v>
                      </c:pt>
                      <c:pt idx="210" formatCode="0.00">
                        <c:v>1.0404309664801626E-3</c:v>
                      </c:pt>
                      <c:pt idx="211" formatCode="0.00">
                        <c:v>1.0844996009092816E-3</c:v>
                      </c:pt>
                      <c:pt idx="212" formatCode="0.00">
                        <c:v>9.4671591076681374E-4</c:v>
                      </c:pt>
                      <c:pt idx="213" formatCode="0.00">
                        <c:v>9.4963954243860722E-4</c:v>
                      </c:pt>
                      <c:pt idx="214" formatCode="0.00">
                        <c:v>1.0429263698033418E-3</c:v>
                      </c:pt>
                      <c:pt idx="215" formatCode="0.00">
                        <c:v>1.0384136531247058E-3</c:v>
                      </c:pt>
                      <c:pt idx="216" formatCode="0.00">
                        <c:v>1.0420882216320259E-3</c:v>
                      </c:pt>
                      <c:pt idx="217" formatCode="0.00">
                        <c:v>9.0102600568717694E-4</c:v>
                      </c:pt>
                      <c:pt idx="218" formatCode="0.00">
                        <c:v>8.9647840407270176E-4</c:v>
                      </c:pt>
                      <c:pt idx="219" formatCode="0.00">
                        <c:v>8.9669464486239121E-4</c:v>
                      </c:pt>
                      <c:pt idx="220" formatCode="0.00">
                        <c:v>1.1936291037111322E-3</c:v>
                      </c:pt>
                      <c:pt idx="221" formatCode="0.00">
                        <c:v>1.1889497743590659E-3</c:v>
                      </c:pt>
                      <c:pt idx="222" formatCode="0.00">
                        <c:v>1.184270501683161E-3</c:v>
                      </c:pt>
                      <c:pt idx="223" formatCode="0.00">
                        <c:v>1.1909571974772922E-3</c:v>
                      </c:pt>
                      <c:pt idx="224" formatCode="0.00">
                        <c:v>1.1862328890593556E-3</c:v>
                      </c:pt>
                      <c:pt idx="225" formatCode="0.00">
                        <c:v>1.1863932722969307E-3</c:v>
                      </c:pt>
                      <c:pt idx="226" formatCode="0.00">
                        <c:v>1.2411088738840421E-3</c:v>
                      </c:pt>
                      <c:pt idx="227" formatCode="0.00">
                        <c:v>1.1884037354785715E-3</c:v>
                      </c:pt>
                      <c:pt idx="228" formatCode="0.00">
                        <c:v>1.1969919377593761E-3</c:v>
                      </c:pt>
                      <c:pt idx="229" formatCode="0.00">
                        <c:v>1.2963781526801484E-3</c:v>
                      </c:pt>
                      <c:pt idx="230" formatCode="0.00">
                        <c:v>1.3402370383823316E-3</c:v>
                      </c:pt>
                      <c:pt idx="231" formatCode="0.00">
                        <c:v>1.3429730676905261E-3</c:v>
                      </c:pt>
                      <c:pt idx="232" formatCode="0.00">
                        <c:v>1.2598544233799304E-3</c:v>
                      </c:pt>
                      <c:pt idx="233" formatCode="0.00">
                        <c:v>1.3046663485142434E-3</c:v>
                      </c:pt>
                      <c:pt idx="234" formatCode="0.00">
                        <c:v>1.3149276182503839E-3</c:v>
                      </c:pt>
                      <c:pt idx="235" formatCode="0.00">
                        <c:v>1.3313615724817127E-3</c:v>
                      </c:pt>
                      <c:pt idx="236" formatCode="0.00">
                        <c:v>1.4798381929945522E-3</c:v>
                      </c:pt>
                      <c:pt idx="237" formatCode="0.00">
                        <c:v>1.5015896192801836E-3</c:v>
                      </c:pt>
                      <c:pt idx="238" formatCode="0.00">
                        <c:v>1.5124125710579979E-3</c:v>
                      </c:pt>
                      <c:pt idx="239" formatCode="0.00">
                        <c:v>1.4544542404553219E-3</c:v>
                      </c:pt>
                      <c:pt idx="240" formatCode="0.00">
                        <c:v>1.4809854900324027E-3</c:v>
                      </c:pt>
                      <c:pt idx="241" formatCode="0.00">
                        <c:v>1.5087899606182449E-3</c:v>
                      </c:pt>
                      <c:pt idx="242" formatCode="0.00">
                        <c:v>1.50328408059456E-3</c:v>
                      </c:pt>
                      <c:pt idx="243" formatCode="0.00">
                        <c:v>1.5681450314088575E-3</c:v>
                      </c:pt>
                      <c:pt idx="244" formatCode="0.00">
                        <c:v>1.5623801748221873E-3</c:v>
                      </c:pt>
                      <c:pt idx="245" formatCode="0.00">
                        <c:v>1.7295374201474042E-3</c:v>
                      </c:pt>
                      <c:pt idx="246" formatCode="0.00">
                        <c:v>1.7592921980118831E-3</c:v>
                      </c:pt>
                      <c:pt idx="247" formatCode="0.00">
                        <c:v>1.7933551533599564E-3</c:v>
                      </c:pt>
                      <c:pt idx="248" formatCode="0.00">
                        <c:v>2.0280060442059E-3</c:v>
                      </c:pt>
                      <c:pt idx="249" formatCode="0.00">
                        <c:v>2.1865614672711151E-3</c:v>
                      </c:pt>
                      <c:pt idx="250" formatCode="0.00">
                        <c:v>2.3752416466955384E-3</c:v>
                      </c:pt>
                      <c:pt idx="251" formatCode="0.00">
                        <c:v>2.4337917627551791E-3</c:v>
                      </c:pt>
                      <c:pt idx="252" formatCode="0.00">
                        <c:v>2.5278795331644551E-3</c:v>
                      </c:pt>
                      <c:pt idx="253" formatCode="0.00">
                        <c:v>2.6086195032363332E-3</c:v>
                      </c:pt>
                      <c:pt idx="254" formatCode="0.00">
                        <c:v>2.9521525926107729E-3</c:v>
                      </c:pt>
                      <c:pt idx="255" formatCode="0.00">
                        <c:v>3.0836119573543746E-3</c:v>
                      </c:pt>
                      <c:pt idx="256" formatCode="0.00">
                        <c:v>3.3596130107202368E-3</c:v>
                      </c:pt>
                      <c:pt idx="257" formatCode="0.00">
                        <c:v>3.2754296313833283E-3</c:v>
                      </c:pt>
                      <c:pt idx="258" formatCode="0.00">
                        <c:v>3.4200740999191397E-3</c:v>
                      </c:pt>
                      <c:pt idx="259" formatCode="0.00">
                        <c:v>3.7653543673140319E-3</c:v>
                      </c:pt>
                      <c:pt idx="260" formatCode="0.00">
                        <c:v>3.7568912709377506E-3</c:v>
                      </c:pt>
                      <c:pt idx="261" formatCode="0.00">
                        <c:v>3.9221678841928169E-3</c:v>
                      </c:pt>
                      <c:pt idx="262" formatCode="0.00">
                        <c:v>4.610440836721773E-3</c:v>
                      </c:pt>
                      <c:pt idx="263" formatCode="0.00">
                        <c:v>4.6008629782960369E-3</c:v>
                      </c:pt>
                      <c:pt idx="264" formatCode="0.00">
                        <c:v>5.5456422298005778E-3</c:v>
                      </c:pt>
                      <c:pt idx="265" formatCode="0.00">
                        <c:v>6.4425738211863681E-3</c:v>
                      </c:pt>
                      <c:pt idx="266" formatCode="0.00">
                        <c:v>8.0682519615097332E-3</c:v>
                      </c:pt>
                      <c:pt idx="267" formatCode="0.00">
                        <c:v>8.0579505626236503E-3</c:v>
                      </c:pt>
                      <c:pt idx="268" formatCode="0.00">
                        <c:v>1.1383820807093504E-2</c:v>
                      </c:pt>
                      <c:pt idx="269" formatCode="0.00">
                        <c:v>1.3787550177721472E-2</c:v>
                      </c:pt>
                      <c:pt idx="270" formatCode="0.00">
                        <c:v>1.3776420213937265E-2</c:v>
                      </c:pt>
                      <c:pt idx="271" formatCode="0.00">
                        <c:v>1.2975315513664912E-2</c:v>
                      </c:pt>
                      <c:pt idx="272" formatCode="0.00">
                        <c:v>1.6224483970255554E-2</c:v>
                      </c:pt>
                      <c:pt idx="273" formatCode="0.00">
                        <c:v>1.6212643073256722E-2</c:v>
                      </c:pt>
                      <c:pt idx="274" formatCode="0.00">
                        <c:v>2.1026208197215835E-2</c:v>
                      </c:pt>
                      <c:pt idx="275" formatCode="0.00">
                        <c:v>2.361123608813067E-2</c:v>
                      </c:pt>
                      <c:pt idx="276" formatCode="0.00">
                        <c:v>2.3928234943577507E-2</c:v>
                      </c:pt>
                      <c:pt idx="277" formatCode="0.00">
                        <c:v>2.6901469097203694E-2</c:v>
                      </c:pt>
                      <c:pt idx="278" formatCode="0.00">
                        <c:v>2.8398328095533745E-2</c:v>
                      </c:pt>
                      <c:pt idx="279" formatCode="0.00">
                        <c:v>2.9020730803417282E-2</c:v>
                      </c:pt>
                      <c:pt idx="280" formatCode="0.00">
                        <c:v>3.0884249873858217E-2</c:v>
                      </c:pt>
                      <c:pt idx="281" formatCode="0.00">
                        <c:v>3.0479015100036241E-2</c:v>
                      </c:pt>
                      <c:pt idx="282" formatCode="0.00">
                        <c:v>3.046553079590603E-2</c:v>
                      </c:pt>
                      <c:pt idx="283" formatCode="0.00">
                        <c:v>3.091735851087192E-2</c:v>
                      </c:pt>
                      <c:pt idx="284" formatCode="0.00">
                        <c:v>2.5733430832428322E-2</c:v>
                      </c:pt>
                      <c:pt idx="285" formatCode="0.00">
                        <c:v>2.4854425717515734E-2</c:v>
                      </c:pt>
                      <c:pt idx="286" formatCode="0.00">
                        <c:v>1.8438900508591909E-2</c:v>
                      </c:pt>
                      <c:pt idx="287" formatCode="0.00">
                        <c:v>1.4516648498035101E-2</c:v>
                      </c:pt>
                      <c:pt idx="288" formatCode="0.00">
                        <c:v>1.3146666921268113E-2</c:v>
                      </c:pt>
                      <c:pt idx="289" formatCode="0.00">
                        <c:v>1.0920606953525784E-2</c:v>
                      </c:pt>
                      <c:pt idx="290" formatCode="0.00">
                        <c:v>8.0301559320574145E-3</c:v>
                      </c:pt>
                      <c:pt idx="291" formatCode="0.00">
                        <c:v>7.3758320284109365E-3</c:v>
                      </c:pt>
                      <c:pt idx="292" formatCode="0.00">
                        <c:v>5.0228840120272351E-3</c:v>
                      </c:pt>
                      <c:pt idx="293" formatCode="0.00">
                        <c:v>3.1399716440437455E-3</c:v>
                      </c:pt>
                      <c:pt idx="294" formatCode="0.00">
                        <c:v>2.9437175157923053E-3</c:v>
                      </c:pt>
                      <c:pt idx="295" formatCode="0.00">
                        <c:v>2.4990001215426778E-3</c:v>
                      </c:pt>
                      <c:pt idx="296" formatCode="0.00">
                        <c:v>2.0743623724693346E-3</c:v>
                      </c:pt>
                      <c:pt idx="297" formatCode="0.00">
                        <c:v>1.9559164845358514E-3</c:v>
                      </c:pt>
                      <c:pt idx="298" formatCode="0.00">
                        <c:v>2.1349505132706413E-3</c:v>
                      </c:pt>
                      <c:pt idx="299" formatCode="0.00">
                        <c:v>1.5327067615814806E-3</c:v>
                      </c:pt>
                      <c:pt idx="300" formatCode="0.00">
                        <c:v>1.4267687203774989E-3</c:v>
                      </c:pt>
                      <c:pt idx="301" formatCode="0.00">
                        <c:v>1.3901254142648471E-3</c:v>
                      </c:pt>
                      <c:pt idx="302" formatCode="0.00">
                        <c:v>1.7082014046576437E-3</c:v>
                      </c:pt>
                      <c:pt idx="303" formatCode="0.00">
                        <c:v>1.5867037137395732E-3</c:v>
                      </c:pt>
                      <c:pt idx="304" formatCode="0.00">
                        <c:v>1.5176008467713813E-3</c:v>
                      </c:pt>
                      <c:pt idx="305" formatCode="0.00">
                        <c:v>1.5120041256181938E-3</c:v>
                      </c:pt>
                      <c:pt idx="306" formatCode="0.00">
                        <c:v>1.2563376799402078E-3</c:v>
                      </c:pt>
                      <c:pt idx="307" formatCode="0.00">
                        <c:v>1.2631760729691689E-3</c:v>
                      </c:pt>
                      <c:pt idx="308" formatCode="0.00">
                        <c:v>1.2582845380058861E-3</c:v>
                      </c:pt>
                      <c:pt idx="309" formatCode="0.00">
                        <c:v>1.231928379705921E-3</c:v>
                      </c:pt>
                      <c:pt idx="310" formatCode="0.00">
                        <c:v>1.0146193619369438E-3</c:v>
                      </c:pt>
                      <c:pt idx="311" formatCode="0.00">
                        <c:v>1.1828866341020486E-3</c:v>
                      </c:pt>
                      <c:pt idx="312" formatCode="0.00">
                        <c:v>1.1785738420243366E-3</c:v>
                      </c:pt>
                      <c:pt idx="313" formatCode="0.00">
                        <c:v>9.7872628477336404E-4</c:v>
                      </c:pt>
                      <c:pt idx="314" formatCode="0.00">
                        <c:v>1.016668738579835E-3</c:v>
                      </c:pt>
                      <c:pt idx="315" formatCode="0.00">
                        <c:v>9.9699311409324641E-4</c:v>
                      </c:pt>
                      <c:pt idx="316" formatCode="0.00">
                        <c:v>9.3803478319934405E-4</c:v>
                      </c:pt>
                      <c:pt idx="317" formatCode="0.00">
                        <c:v>1.0567366866541105E-3</c:v>
                      </c:pt>
                      <c:pt idx="318" formatCode="0.00">
                        <c:v>1.0404545672185186E-3</c:v>
                      </c:pt>
                      <c:pt idx="319" formatCode="0.00">
                        <c:v>1.1033123711645179E-3</c:v>
                      </c:pt>
                      <c:pt idx="320" formatCode="0.00">
                        <c:v>8.596263077608737E-4</c:v>
                      </c:pt>
                      <c:pt idx="321" formatCode="0.00">
                        <c:v>8.5087952138247541E-4</c:v>
                      </c:pt>
                      <c:pt idx="322" formatCode="0.00">
                        <c:v>9.1906483279385756E-4</c:v>
                      </c:pt>
                      <c:pt idx="323" formatCode="0.00">
                        <c:v>9.5453956069626482E-4</c:v>
                      </c:pt>
                      <c:pt idx="324" formatCode="0.00">
                        <c:v>9.3664988661000808E-4</c:v>
                      </c:pt>
                      <c:pt idx="325" formatCode="0.00">
                        <c:v>1.0469553158965201E-3</c:v>
                      </c:pt>
                      <c:pt idx="326" formatCode="0.00">
                        <c:v>8.1059058535439303E-4</c:v>
                      </c:pt>
                      <c:pt idx="327" formatCode="0.00">
                        <c:v>8.0126159531942087E-4</c:v>
                      </c:pt>
                      <c:pt idx="328" formatCode="0.00">
                        <c:v>7.9214920791459431E-4</c:v>
                      </c:pt>
                      <c:pt idx="329" formatCode="0.00">
                        <c:v>7.5009733371024588E-4</c:v>
                      </c:pt>
                      <c:pt idx="330" formatCode="0.00">
                        <c:v>7.4378549709039712E-4</c:v>
                      </c:pt>
                      <c:pt idx="331" formatCode="0.00">
                        <c:v>7.3585993805869339E-4</c:v>
                      </c:pt>
                      <c:pt idx="332" formatCode="0.00">
                        <c:v>8.4574908203237668E-4</c:v>
                      </c:pt>
                      <c:pt idx="333" formatCode="0.00">
                        <c:v>8.382545635327055E-4</c:v>
                      </c:pt>
                      <c:pt idx="334" formatCode="0.00">
                        <c:v>7.9676062362779869E-4</c:v>
                      </c:pt>
                      <c:pt idx="335" formatCode="0.00">
                        <c:v>6.7318023413592322E-4</c:v>
                      </c:pt>
                      <c:pt idx="336" formatCode="0.00">
                        <c:v>6.6798200686328058E-4</c:v>
                      </c:pt>
                      <c:pt idx="337" formatCode="0.00">
                        <c:v>7.3880585175851933E-4</c:v>
                      </c:pt>
                      <c:pt idx="338" formatCode="0.00">
                        <c:v>8.0612082441800209E-4</c:v>
                      </c:pt>
                      <c:pt idx="339" formatCode="0.00">
                        <c:v>7.9898047521420666E-4</c:v>
                      </c:pt>
                      <c:pt idx="340" formatCode="0.00">
                        <c:v>9.7581678155118814E-4</c:v>
                      </c:pt>
                      <c:pt idx="341" formatCode="0.00">
                        <c:v>7.8817348352151761E-4</c:v>
                      </c:pt>
                      <c:pt idx="342" formatCode="0.00">
                        <c:v>7.8368602014808049E-4</c:v>
                      </c:pt>
                      <c:pt idx="343" formatCode="0.00">
                        <c:v>6.6546847925609152E-4</c:v>
                      </c:pt>
                      <c:pt idx="344" formatCode="0.00">
                        <c:v>6.6182005986189303E-4</c:v>
                      </c:pt>
                      <c:pt idx="345" formatCode="0.00">
                        <c:v>6.560841571188632E-4</c:v>
                      </c:pt>
                      <c:pt idx="346" formatCode="0.00">
                        <c:v>7.6002574376918383E-4</c:v>
                      </c:pt>
                      <c:pt idx="347" formatCode="0.00">
                        <c:v>6.8374536095729165E-4</c:v>
                      </c:pt>
                      <c:pt idx="348" formatCode="0.00">
                        <c:v>6.7652502479696416E-4</c:v>
                      </c:pt>
                      <c:pt idx="349" formatCode="0.00">
                        <c:v>7.4365707621159292E-4</c:v>
                      </c:pt>
                      <c:pt idx="350" formatCode="0.00">
                        <c:v>5.9581704334692187E-4</c:v>
                      </c:pt>
                      <c:pt idx="351" formatCode="0.00">
                        <c:v>5.8972668996087028E-4</c:v>
                      </c:pt>
                      <c:pt idx="352" formatCode="0.00">
                        <c:v>6.9096546645802724E-4</c:v>
                      </c:pt>
                      <c:pt idx="353" formatCode="0.00">
                        <c:v>6.8739312358312237E-4</c:v>
                      </c:pt>
                      <c:pt idx="354" formatCode="0.00">
                        <c:v>6.8026008885614284E-4</c:v>
                      </c:pt>
                      <c:pt idx="355" formatCode="0.00">
                        <c:v>5.300570368195459E-4</c:v>
                      </c:pt>
                      <c:pt idx="356" formatCode="0.00">
                        <c:v>5.2653297286667515E-4</c:v>
                      </c:pt>
                      <c:pt idx="357" formatCode="0.00">
                        <c:v>5.2300893691639542E-4</c:v>
                      </c:pt>
                      <c:pt idx="358" formatCode="0.00">
                        <c:v>5.5193403277037844E-4</c:v>
                      </c:pt>
                      <c:pt idx="359" formatCode="0.00">
                        <c:v>5.4842791481511514E-4</c:v>
                      </c:pt>
                      <c:pt idx="360" formatCode="0.00">
                        <c:v>4.7472188569272689E-4</c:v>
                      </c:pt>
                      <c:pt idx="361" formatCode="0.00">
                        <c:v>6.0725340499118206E-4</c:v>
                      </c:pt>
                      <c:pt idx="362" formatCode="0.00">
                        <c:v>4.9922446487250382E-4</c:v>
                      </c:pt>
                      <c:pt idx="363" formatCode="0.00">
                        <c:v>4.9625161213212154E-4</c:v>
                      </c:pt>
                      <c:pt idx="364" formatCode="0.00">
                        <c:v>5.2341085176275232E-4</c:v>
                      </c:pt>
                      <c:pt idx="365" formatCode="0.00">
                        <c:v>6.2376685503740036E-4</c:v>
                      </c:pt>
                      <c:pt idx="366" formatCode="0.00">
                        <c:v>6.1533762773061324E-4</c:v>
                      </c:pt>
                      <c:pt idx="367" formatCode="0.00">
                        <c:v>6.1006830894322361E-4</c:v>
                      </c:pt>
                      <c:pt idx="368" formatCode="0.00">
                        <c:v>7.4354225484825765E-4</c:v>
                      </c:pt>
                      <c:pt idx="369" formatCode="0.00">
                        <c:v>7.3715224432080798E-4</c:v>
                      </c:pt>
                      <c:pt idx="370" formatCode="0.00">
                        <c:v>5.9447888225344885E-4</c:v>
                      </c:pt>
                      <c:pt idx="371" formatCode="0.00">
                        <c:v>5.5717213709926411E-4</c:v>
                      </c:pt>
                      <c:pt idx="372" formatCode="0.00">
                        <c:v>5.5053470590916401E-4</c:v>
                      </c:pt>
                      <c:pt idx="373" formatCode="0.00">
                        <c:v>5.7635717949589677E-4</c:v>
                      </c:pt>
                      <c:pt idx="374" formatCode="0.00">
                        <c:v>5.7301518438603364E-4</c:v>
                      </c:pt>
                      <c:pt idx="375" formatCode="0.00">
                        <c:v>6.3286934629025395E-4</c:v>
                      </c:pt>
                      <c:pt idx="376" formatCode="0.00">
                        <c:v>6.235163032804439E-4</c:v>
                      </c:pt>
                      <c:pt idx="377" formatCode="0.00">
                        <c:v>6.5316752245075948E-4</c:v>
                      </c:pt>
                      <c:pt idx="378" formatCode="0.00">
                        <c:v>6.4125210127274207E-4</c:v>
                      </c:pt>
                      <c:pt idx="379" formatCode="0.00">
                        <c:v>6.3322951440762947E-4</c:v>
                      </c:pt>
                      <c:pt idx="380" formatCode="0.00">
                        <c:v>6.3000671302021146E-4</c:v>
                      </c:pt>
                      <c:pt idx="381" formatCode="0.00">
                        <c:v>6.4806779398353159E-4</c:v>
                      </c:pt>
                      <c:pt idx="382" formatCode="0.00">
                        <c:v>5.8145137179244381E-4</c:v>
                      </c:pt>
                      <c:pt idx="383" formatCode="0.00">
                        <c:v>5.7828245784112878E-4</c:v>
                      </c:pt>
                      <c:pt idx="384" formatCode="0.00">
                        <c:v>5.9747065922564695E-4</c:v>
                      </c:pt>
                      <c:pt idx="385" formatCode="0.00">
                        <c:v>5.9435062791882804E-4</c:v>
                      </c:pt>
                      <c:pt idx="386" formatCode="0.00">
                        <c:v>5.9123061840538071E-4</c:v>
                      </c:pt>
                      <c:pt idx="387" formatCode="0.00">
                        <c:v>6.4587207472532578E-4</c:v>
                      </c:pt>
                      <c:pt idx="388" formatCode="0.00">
                        <c:v>5.8075953447600309E-4</c:v>
                      </c:pt>
                      <c:pt idx="389" formatCode="0.00">
                        <c:v>5.7662943026272849E-4</c:v>
                      </c:pt>
                      <c:pt idx="390" formatCode="0.00">
                        <c:v>6.6757662685373636E-4</c:v>
                      </c:pt>
                      <c:pt idx="391" formatCode="0.00">
                        <c:v>7.5615077920901592E-4</c:v>
                      </c:pt>
                      <c:pt idx="392" formatCode="0.00">
                        <c:v>9.0781548102946059E-4</c:v>
                      </c:pt>
                      <c:pt idx="393" formatCode="0.00">
                        <c:v>9.0881221096605317E-4</c:v>
                      </c:pt>
                      <c:pt idx="394" formatCode="0.00">
                        <c:v>7.6126261170332869E-4</c:v>
                      </c:pt>
                      <c:pt idx="395" formatCode="0.00">
                        <c:v>7.5811072660365874E-4</c:v>
                      </c:pt>
                      <c:pt idx="396" formatCode="0.00">
                        <c:v>7.5495886398260358E-4</c:v>
                      </c:pt>
                      <c:pt idx="397" formatCode="0.00">
                        <c:v>9.2567485336190385E-4</c:v>
                      </c:pt>
                      <c:pt idx="398" formatCode="0.00">
                        <c:v>8.5825334170856044E-4</c:v>
                      </c:pt>
                      <c:pt idx="399" formatCode="0.00">
                        <c:v>8.6151808984362389E-4</c:v>
                      </c:pt>
                      <c:pt idx="400" formatCode="0.00">
                        <c:v>8.6728209994927621E-4</c:v>
                      </c:pt>
                      <c:pt idx="401" formatCode="0.00">
                        <c:v>8.6401587247122611E-4</c:v>
                      </c:pt>
                      <c:pt idx="402" formatCode="0.00">
                        <c:v>8.7153001432810644E-4</c:v>
                      </c:pt>
                      <c:pt idx="403" formatCode="0.00">
                        <c:v>8.6822289207154541E-4</c:v>
                      </c:pt>
                      <c:pt idx="404" formatCode="0.00">
                        <c:v>8.699332028600323E-4</c:v>
                      </c:pt>
                      <c:pt idx="405" formatCode="0.00">
                        <c:v>8.0002819029910996E-4</c:v>
                      </c:pt>
                      <c:pt idx="406" formatCode="0.00">
                        <c:v>8.4140627868014152E-4</c:v>
                      </c:pt>
                      <c:pt idx="407" formatCode="0.00">
                        <c:v>8.7178135075213954E-4</c:v>
                      </c:pt>
                      <c:pt idx="408" formatCode="0.00">
                        <c:v>8.6840936603073751E-4</c:v>
                      </c:pt>
                      <c:pt idx="409" formatCode="0.00">
                        <c:v>8.9878414093068413E-4</c:v>
                      </c:pt>
                      <c:pt idx="410" formatCode="0.00">
                        <c:v>1.0156108506895287E-3</c:v>
                      </c:pt>
                      <c:pt idx="411" formatCode="0.00">
                        <c:v>1.022432881746147E-3</c:v>
                      </c:pt>
                      <c:pt idx="412" formatCode="0.00">
                        <c:v>9.4948773727085976E-4</c:v>
                      </c:pt>
                      <c:pt idx="413" formatCode="0.00">
                        <c:v>1.1265295442770093E-3</c:v>
                      </c:pt>
                      <c:pt idx="414" formatCode="0.00">
                        <c:v>1.128781801299688E-3</c:v>
                      </c:pt>
                      <c:pt idx="415" formatCode="0.00">
                        <c:v>1.1252710012051256E-3</c:v>
                      </c:pt>
                      <c:pt idx="416" formatCode="0.00">
                        <c:v>9.8628007350561649E-4</c:v>
                      </c:pt>
                      <c:pt idx="417" formatCode="0.00">
                        <c:v>9.9195037531704666E-4</c:v>
                      </c:pt>
                      <c:pt idx="418" formatCode="0.00">
                        <c:v>9.5275187310228779E-4</c:v>
                      </c:pt>
                      <c:pt idx="419" formatCode="0.00">
                        <c:v>9.9513074558596286E-4</c:v>
                      </c:pt>
                      <c:pt idx="420" formatCode="0.00">
                        <c:v>1.0009540105842406E-3</c:v>
                      </c:pt>
                      <c:pt idx="421" formatCode="0.00">
                        <c:v>9.774850650198807E-4</c:v>
                      </c:pt>
                      <c:pt idx="422" formatCode="0.00">
                        <c:v>1.1216961805142803E-3</c:v>
                      </c:pt>
                      <c:pt idx="423" formatCode="0.00">
                        <c:v>1.130225512721308E-3</c:v>
                      </c:pt>
                      <c:pt idx="424" formatCode="0.00">
                        <c:v>1.14266317093996E-3</c:v>
                      </c:pt>
                      <c:pt idx="425" formatCode="0.00">
                        <c:v>1.1388735144589332E-3</c:v>
                      </c:pt>
                      <c:pt idx="426" formatCode="0.00">
                        <c:v>1.1081289988218686E-3</c:v>
                      </c:pt>
                      <c:pt idx="427" formatCode="0.00">
                        <c:v>9.983421108188549E-4</c:v>
                      </c:pt>
                      <c:pt idx="428" formatCode="0.00">
                        <c:v>9.9448067006486433E-4</c:v>
                      </c:pt>
                      <c:pt idx="429" formatCode="0.00">
                        <c:v>9.5197843739959834E-4</c:v>
                      </c:pt>
                      <c:pt idx="430" formatCode="0.00">
                        <c:v>9.4811721235461106E-4</c:v>
                      </c:pt>
                      <c:pt idx="431" formatCode="0.00">
                        <c:v>9.2011360400184915E-4</c:v>
                      </c:pt>
                      <c:pt idx="432" formatCode="0.00">
                        <c:v>9.2678853977584143E-4</c:v>
                      </c:pt>
                      <c:pt idx="433" formatCode="0.00">
                        <c:v>8.4339440947103143E-4</c:v>
                      </c:pt>
                      <c:pt idx="434" formatCode="0.00">
                        <c:v>8.0719948644260341E-4</c:v>
                      </c:pt>
                      <c:pt idx="435" formatCode="0.00">
                        <c:v>8.0885262704224049E-4</c:v>
                      </c:pt>
                      <c:pt idx="436" formatCode="0.00">
                        <c:v>8.8867844497589311E-4</c:v>
                      </c:pt>
                      <c:pt idx="437" formatCode="0.00">
                        <c:v>8.8463081452320221E-4</c:v>
                      </c:pt>
                      <c:pt idx="438" formatCode="0.00">
                        <c:v>8.868525487487444E-4</c:v>
                      </c:pt>
                      <c:pt idx="439" formatCode="0.00">
                        <c:v>1.0147830202384643E-3</c:v>
                      </c:pt>
                      <c:pt idx="440" formatCode="0.00">
                        <c:v>9.2829297466237451E-4</c:v>
                      </c:pt>
                      <c:pt idx="441" formatCode="0.00">
                        <c:v>9.3315249711710933E-4</c:v>
                      </c:pt>
                      <c:pt idx="442" formatCode="0.00">
                        <c:v>9.3347140673407422E-4</c:v>
                      </c:pt>
                      <c:pt idx="443" formatCode="0.00">
                        <c:v>9.2929591579011389E-4</c:v>
                      </c:pt>
                      <c:pt idx="444" formatCode="0.00">
                        <c:v>9.3078486019037589E-4</c:v>
                      </c:pt>
                      <c:pt idx="445" formatCode="0.00">
                        <c:v>9.3348170405972036E-4</c:v>
                      </c:pt>
                      <c:pt idx="446" formatCode="0.00">
                        <c:v>8.4453914085843684E-4</c:v>
                      </c:pt>
                      <c:pt idx="447" formatCode="0.00">
                        <c:v>8.497511942692509E-4</c:v>
                      </c:pt>
                      <c:pt idx="448" formatCode="0.00">
                        <c:v>8.9611838381872453E-4</c:v>
                      </c:pt>
                      <c:pt idx="449" formatCode="0.00">
                        <c:v>8.9180111722183208E-4</c:v>
                      </c:pt>
                      <c:pt idx="450" formatCode="0.00">
                        <c:v>8.4855748867457726E-4</c:v>
                      </c:pt>
                      <c:pt idx="451" formatCode="0.00">
                        <c:v>8.5281130664899491E-4</c:v>
                      </c:pt>
                      <c:pt idx="452" formatCode="0.00">
                        <c:v>9.8003222941126216E-4</c:v>
                      </c:pt>
                      <c:pt idx="453" formatCode="0.00">
                        <c:v>9.8066084061161629E-4</c:v>
                      </c:pt>
                      <c:pt idx="454" formatCode="0.00">
                        <c:v>9.7625474422793597E-4</c:v>
                      </c:pt>
                      <c:pt idx="455" formatCode="0.00">
                        <c:v>9.361823825176582E-4</c:v>
                      </c:pt>
                      <c:pt idx="456" formatCode="0.00">
                        <c:v>9.341892644796105E-4</c:v>
                      </c:pt>
                      <c:pt idx="457" formatCode="0.00">
                        <c:v>9.2973171683830664E-4</c:v>
                      </c:pt>
                      <c:pt idx="458" formatCode="0.00">
                        <c:v>9.2890524489393602E-4</c:v>
                      </c:pt>
                      <c:pt idx="459" formatCode="0.00">
                        <c:v>9.7686087970361049E-4</c:v>
                      </c:pt>
                      <c:pt idx="460" formatCode="0.00">
                        <c:v>9.3335875458201299E-4</c:v>
                      </c:pt>
                      <c:pt idx="461" formatCode="0.00">
                        <c:v>9.2881861177956254E-4</c:v>
                      </c:pt>
                      <c:pt idx="462" formatCode="0.00">
                        <c:v>9.3045664011671839E-4</c:v>
                      </c:pt>
                      <c:pt idx="463" formatCode="0.00">
                        <c:v>1.0702479962046529E-3</c:v>
                      </c:pt>
                      <c:pt idx="464" formatCode="0.00">
                        <c:v>1.0656462609855066E-3</c:v>
                      </c:pt>
                      <c:pt idx="465" formatCode="0.00">
                        <c:v>1.0653061479670232E-3</c:v>
                      </c:pt>
                      <c:pt idx="466" formatCode="0.00">
                        <c:v>1.1562641591528968E-3</c:v>
                      </c:pt>
                      <c:pt idx="467" formatCode="0.00">
                        <c:v>1.0589180501066196E-3</c:v>
                      </c:pt>
                      <c:pt idx="468" formatCode="0.00">
                        <c:v>1.0585361642727765E-3</c:v>
                      </c:pt>
                      <c:pt idx="469" formatCode="0.00">
                        <c:v>9.6343424365755311E-4</c:v>
                      </c:pt>
                      <c:pt idx="470" formatCode="0.00">
                        <c:v>9.5877074759812247E-4</c:v>
                      </c:pt>
                      <c:pt idx="471" formatCode="0.00">
                        <c:v>1.0062488207904926E-3</c:v>
                      </c:pt>
                      <c:pt idx="472" formatCode="0.00">
                        <c:v>1.0015596835386365E-3</c:v>
                      </c:pt>
                      <c:pt idx="473" formatCode="0.00">
                        <c:v>9.9687059263994923E-4</c:v>
                      </c:pt>
                      <c:pt idx="474" formatCode="0.00">
                        <c:v>9.4914856223801268E-4</c:v>
                      </c:pt>
                      <c:pt idx="475" formatCode="0.00">
                        <c:v>9.4836758261164381E-4</c:v>
                      </c:pt>
                      <c:pt idx="476" formatCode="0.00">
                        <c:v>9.4363992756914825E-4</c:v>
                      </c:pt>
                      <c:pt idx="477" formatCode="0.00">
                        <c:v>9.4149593089669771E-4</c:v>
                      </c:pt>
                      <c:pt idx="478" formatCode="0.00">
                        <c:v>9.3675534862802255E-4</c:v>
                      </c:pt>
                      <c:pt idx="479" formatCode="0.00">
                        <c:v>9.2945724252695378E-4</c:v>
                      </c:pt>
                      <c:pt idx="480" formatCode="0.00">
                        <c:v>9.7607761236198696E-4</c:v>
                      </c:pt>
                      <c:pt idx="481" formatCode="0.00">
                        <c:v>1.0677868573771767E-3</c:v>
                      </c:pt>
                      <c:pt idx="482" formatCode="0.00">
                        <c:v>1.110605716421873E-3</c:v>
                      </c:pt>
                      <c:pt idx="483" formatCode="0.00">
                        <c:v>1.1043213784040771E-3</c:v>
                      </c:pt>
                      <c:pt idx="484" formatCode="0.00">
                        <c:v>1.107247489235534E-3</c:v>
                      </c:pt>
                      <c:pt idx="485" formatCode="0.00">
                        <c:v>1.1981417919335934E-3</c:v>
                      </c:pt>
                      <c:pt idx="486" formatCode="0.00">
                        <c:v>1.191699730254029E-3</c:v>
                      </c:pt>
                      <c:pt idx="487" formatCode="0.00">
                        <c:v>1.1391548053391422E-3</c:v>
                      </c:pt>
                      <c:pt idx="488" formatCode="0.00">
                        <c:v>9.9660423289672675E-4</c:v>
                      </c:pt>
                      <c:pt idx="489" formatCode="0.00">
                        <c:v>9.9043030363761054E-4</c:v>
                      </c:pt>
                      <c:pt idx="490" formatCode="0.00">
                        <c:v>1.0336069657982199E-3</c:v>
                      </c:pt>
                      <c:pt idx="491" formatCode="0.00">
                        <c:v>1.0273779850862169E-3</c:v>
                      </c:pt>
                      <c:pt idx="492" formatCode="0.00">
                        <c:v>1.0268526268512078E-3</c:v>
                      </c:pt>
                      <c:pt idx="493" formatCode="0.00">
                        <c:v>1.0220458424507908E-3</c:v>
                      </c:pt>
                      <c:pt idx="494" formatCode="0.00">
                        <c:v>9.2103526361925659E-4</c:v>
                      </c:pt>
                      <c:pt idx="495" formatCode="0.00">
                        <c:v>9.1749232072652835E-4</c:v>
                      </c:pt>
                      <c:pt idx="496" formatCode="0.00">
                        <c:v>9.5818145410923026E-4</c:v>
                      </c:pt>
                      <c:pt idx="497" formatCode="0.00">
                        <c:v>9.5338181264226619E-4</c:v>
                      </c:pt>
                      <c:pt idx="498" formatCode="0.00">
                        <c:v>9.4860500101920484E-4</c:v>
                      </c:pt>
                      <c:pt idx="499" formatCode="0.00">
                        <c:v>9.4380533877256386E-4</c:v>
                      </c:pt>
                      <c:pt idx="500" formatCode="0.00">
                        <c:v>9.3899444772103686E-4</c:v>
                      </c:pt>
                      <c:pt idx="501" formatCode="0.00">
                        <c:v>9.3419493753230348E-4</c:v>
                      </c:pt>
                      <c:pt idx="502" formatCode="0.00">
                        <c:v>1.0254628284723309E-3</c:v>
                      </c:pt>
                      <c:pt idx="503" formatCode="0.00">
                        <c:v>1.0717081581422478E-3</c:v>
                      </c:pt>
                      <c:pt idx="504" formatCode="0.00">
                        <c:v>1.065399940233891E-3</c:v>
                      </c:pt>
                      <c:pt idx="505" formatCode="0.00">
                        <c:v>9.1629066847843076E-4</c:v>
                      </c:pt>
                      <c:pt idx="506" formatCode="0.00">
                        <c:v>9.555685454023838E-4</c:v>
                      </c:pt>
                      <c:pt idx="507" formatCode="0.00">
                        <c:v>9.5611826962269401E-4</c:v>
                      </c:pt>
                      <c:pt idx="508" formatCode="0.00">
                        <c:v>8.5497033542542315E-4</c:v>
                      </c:pt>
                      <c:pt idx="509" formatCode="0.00">
                        <c:v>8.5014764396219552E-4</c:v>
                      </c:pt>
                      <c:pt idx="510" formatCode="0.00">
                        <c:v>8.4888743627400585E-4</c:v>
                      </c:pt>
                      <c:pt idx="511" formatCode="0.00">
                        <c:v>8.9241276733532558E-4</c:v>
                      </c:pt>
                      <c:pt idx="512" formatCode="0.00">
                        <c:v>8.8758011362675298E-4</c:v>
                      </c:pt>
                      <c:pt idx="513" formatCode="0.00">
                        <c:v>8.8274750704363453E-4</c:v>
                      </c:pt>
                      <c:pt idx="514" formatCode="0.00">
                        <c:v>8.7789371680054213E-4</c:v>
                      </c:pt>
                      <c:pt idx="515" formatCode="0.00">
                        <c:v>8.7306132125604624E-4</c:v>
                      </c:pt>
                      <c:pt idx="516" formatCode="0.00">
                        <c:v>8.6701812611834363E-4</c:v>
                      </c:pt>
                      <c:pt idx="517" formatCode="0.00">
                        <c:v>1.0554238778432547E-3</c:v>
                      </c:pt>
                      <c:pt idx="518" formatCode="0.00">
                        <c:v>1.0505973238811709E-3</c:v>
                      </c:pt>
                      <c:pt idx="519" formatCode="0.00">
                        <c:v>1.0516763051315714E-3</c:v>
                      </c:pt>
                      <c:pt idx="520" formatCode="0.00">
                        <c:v>9.4967858289755317E-4</c:v>
                      </c:pt>
                      <c:pt idx="521" formatCode="0.00">
                        <c:v>9.4482532795929649E-4</c:v>
                      </c:pt>
                      <c:pt idx="522" formatCode="0.00">
                        <c:v>9.3997212040355818E-4</c:v>
                      </c:pt>
                      <c:pt idx="523" formatCode="0.00">
                        <c:v>9.3912781917416556E-4</c:v>
                      </c:pt>
                      <c:pt idx="524" formatCode="0.00">
                        <c:v>9.3425388287685682E-4</c:v>
                      </c:pt>
                      <c:pt idx="525" formatCode="0.00">
                        <c:v>9.8514553650129997E-4</c:v>
                      </c:pt>
                      <c:pt idx="526" formatCode="0.00">
                        <c:v>1.0815863658262394E-3</c:v>
                      </c:pt>
                      <c:pt idx="527" formatCode="0.00">
                        <c:v>9.781268356682288E-4</c:v>
                      </c:pt>
                      <c:pt idx="528" formatCode="0.00">
                        <c:v>9.7882257392444818E-4</c:v>
                      </c:pt>
                      <c:pt idx="529" formatCode="0.00">
                        <c:v>9.8524757331093179E-4</c:v>
                      </c:pt>
                      <c:pt idx="530" formatCode="0.00">
                        <c:v>1.0303690888407136E-3</c:v>
                      </c:pt>
                      <c:pt idx="531" formatCode="0.00">
                        <c:v>1.0313577703286471E-3</c:v>
                      </c:pt>
                      <c:pt idx="532" formatCode="0.00">
                        <c:v>1.1439527139798708E-3</c:v>
                      </c:pt>
                      <c:pt idx="533" formatCode="0.00">
                        <c:v>1.138838563505441E-3</c:v>
                      </c:pt>
                      <c:pt idx="534" formatCode="0.00">
                        <c:v>1.0907212671397986E-3</c:v>
                      </c:pt>
                      <c:pt idx="535" formatCode="0.00">
                        <c:v>1.0970876116486944E-3</c:v>
                      </c:pt>
                      <c:pt idx="536" formatCode="0.00">
                        <c:v>1.0918804982914974E-3</c:v>
                      </c:pt>
                      <c:pt idx="537" formatCode="0.00">
                        <c:v>1.0933395271834415E-3</c:v>
                      </c:pt>
                      <c:pt idx="538" formatCode="0.00">
                        <c:v>1.1929523403235774E-3</c:v>
                      </c:pt>
                      <c:pt idx="539" formatCode="0.00">
                        <c:v>1.2080036901659225E-3</c:v>
                      </c:pt>
                      <c:pt idx="540" formatCode="0.00">
                        <c:v>1.1711654916697976E-3</c:v>
                      </c:pt>
                      <c:pt idx="541" formatCode="0.00">
                        <c:v>1.1844806002610712E-3</c:v>
                      </c:pt>
                      <c:pt idx="542" formatCode="0.00">
                        <c:v>1.3445814699228668E-3</c:v>
                      </c:pt>
                      <c:pt idx="543" formatCode="0.00">
                        <c:v>1.399838628109044E-3</c:v>
                      </c:pt>
                      <c:pt idx="544" formatCode="0.00">
                        <c:v>1.394069918032214E-3</c:v>
                      </c:pt>
                      <c:pt idx="545" formatCode="0.00">
                        <c:v>1.4460120145837634E-3</c:v>
                      </c:pt>
                      <c:pt idx="546" formatCode="0.00">
                        <c:v>1.5166366641509736E-3</c:v>
                      </c:pt>
                      <c:pt idx="547" formatCode="0.00">
                        <c:v>1.3890190726730291E-3</c:v>
                      </c:pt>
                      <c:pt idx="548" formatCode="0.00">
                        <c:v>1.565257144244074E-3</c:v>
                      </c:pt>
                      <c:pt idx="549" formatCode="0.00">
                        <c:v>1.6497583276617208E-3</c:v>
                      </c:pt>
                      <c:pt idx="550" formatCode="0.00">
                        <c:v>1.8362315263552975E-3</c:v>
                      </c:pt>
                      <c:pt idx="551" formatCode="0.00">
                        <c:v>1.9526134396883614E-3</c:v>
                      </c:pt>
                      <c:pt idx="552" formatCode="0.00">
                        <c:v>1.9459843346757851E-3</c:v>
                      </c:pt>
                      <c:pt idx="553" formatCode="0.00">
                        <c:v>1.8730697160973871E-3</c:v>
                      </c:pt>
                      <c:pt idx="554" formatCode="0.00">
                        <c:v>2.1003568379154456E-3</c:v>
                      </c:pt>
                      <c:pt idx="555" formatCode="0.00">
                        <c:v>2.1772317304093705E-3</c:v>
                      </c:pt>
                      <c:pt idx="556" formatCode="0.00">
                        <c:v>2.4761898520440319E-3</c:v>
                      </c:pt>
                      <c:pt idx="557" formatCode="0.00">
                        <c:v>2.4686726947448457E-3</c:v>
                      </c:pt>
                      <c:pt idx="558" formatCode="0.00">
                        <c:v>2.5389406298644002E-3</c:v>
                      </c:pt>
                      <c:pt idx="559" formatCode="0.00">
                        <c:v>2.7038935684504197E-3</c:v>
                      </c:pt>
                      <c:pt idx="560" formatCode="0.00">
                        <c:v>2.6953465328452223E-3</c:v>
                      </c:pt>
                      <c:pt idx="561" formatCode="0.00">
                        <c:v>2.8126229998159018E-3</c:v>
                      </c:pt>
                      <c:pt idx="562" formatCode="0.00">
                        <c:v>3.0718915431884324E-3</c:v>
                      </c:pt>
                      <c:pt idx="563" formatCode="0.00">
                        <c:v>3.2136505293037924E-3</c:v>
                      </c:pt>
                      <c:pt idx="564" formatCode="0.00">
                        <c:v>3.3918662082556808E-3</c:v>
                      </c:pt>
                      <c:pt idx="565" formatCode="0.00">
                        <c:v>4.126081464494725E-3</c:v>
                      </c:pt>
                      <c:pt idx="566" formatCode="0.00">
                        <c:v>4.1154969229243018E-3</c:v>
                      </c:pt>
                      <c:pt idx="567" formatCode="0.00">
                        <c:v>4.3998402576000172E-3</c:v>
                      </c:pt>
                      <c:pt idx="568" formatCode="0.00">
                        <c:v>4.9406845778468536E-3</c:v>
                      </c:pt>
                      <c:pt idx="569" formatCode="0.00">
                        <c:v>5.2147803848649425E-3</c:v>
                      </c:pt>
                      <c:pt idx="570" formatCode="0.00">
                        <c:v>5.4365992705001512E-3</c:v>
                      </c:pt>
                      <c:pt idx="571" formatCode="0.00">
                        <c:v>5.95054562664843E-3</c:v>
                      </c:pt>
                      <c:pt idx="572" formatCode="0.00">
                        <c:v>5.9376919671877641E-3</c:v>
                      </c:pt>
                      <c:pt idx="573" formatCode="0.00">
                        <c:v>6.1809871779739843E-3</c:v>
                      </c:pt>
                      <c:pt idx="574" formatCode="0.00">
                        <c:v>7.1273238853884462E-3</c:v>
                      </c:pt>
                      <c:pt idx="575" formatCode="0.00">
                        <c:v>7.1138549896467675E-3</c:v>
                      </c:pt>
                      <c:pt idx="576" formatCode="0.00">
                        <c:v>8.4712127299025712E-3</c:v>
                      </c:pt>
                      <c:pt idx="577" formatCode="0.00">
                        <c:v>9.0811356894470747E-3</c:v>
                      </c:pt>
                      <c:pt idx="578" formatCode="0.00">
                        <c:v>1.0110569294342351E-2</c:v>
                      </c:pt>
                      <c:pt idx="579" formatCode="0.00">
                        <c:v>1.2312707178321499E-2</c:v>
                      </c:pt>
                      <c:pt idx="580" formatCode="0.00">
                        <c:v>1.3114526744571474E-2</c:v>
                      </c:pt>
                      <c:pt idx="581" formatCode="0.00">
                        <c:v>1.309848571167538E-2</c:v>
                      </c:pt>
                      <c:pt idx="582" formatCode="0.00">
                        <c:v>1.697200265502959E-2</c:v>
                      </c:pt>
                      <c:pt idx="583" formatCode="0.00">
                        <c:v>2.1484959351830545E-2</c:v>
                      </c:pt>
                      <c:pt idx="584" formatCode="0.00">
                        <c:v>2.1468182283925219E-2</c:v>
                      </c:pt>
                      <c:pt idx="585" formatCode="0.00">
                        <c:v>2.4727340575031276E-2</c:v>
                      </c:pt>
                      <c:pt idx="586" formatCode="0.00">
                        <c:v>2.4542044801159485E-2</c:v>
                      </c:pt>
                      <c:pt idx="587" formatCode="0.00">
                        <c:v>2.4524897695006681E-2</c:v>
                      </c:pt>
                      <c:pt idx="588" formatCode="0.00">
                        <c:v>2.9408325542359701E-2</c:v>
                      </c:pt>
                      <c:pt idx="589" formatCode="0.00">
                        <c:v>3.2855153248717128E-2</c:v>
                      </c:pt>
                      <c:pt idx="590" formatCode="0.00">
                        <c:v>3.3172105595477695E-2</c:v>
                      </c:pt>
                      <c:pt idx="591" formatCode="0.00">
                        <c:v>4.0090845099439013E-2</c:v>
                      </c:pt>
                      <c:pt idx="592" formatCode="0.00">
                        <c:v>4.0072389610597579E-2</c:v>
                      </c:pt>
                      <c:pt idx="593" formatCode="0.00">
                        <c:v>4.0050358704682404E-2</c:v>
                      </c:pt>
                      <c:pt idx="594" formatCode="0.00">
                        <c:v>4.3661779070809453E-2</c:v>
                      </c:pt>
                      <c:pt idx="595" formatCode="0.00">
                        <c:v>6.1608442542844345E-2</c:v>
                      </c:pt>
                      <c:pt idx="596" formatCode="0.00">
                        <c:v>6.2251106515813628E-2</c:v>
                      </c:pt>
                      <c:pt idx="597" formatCode="0.00">
                        <c:v>6.3589620162341196E-2</c:v>
                      </c:pt>
                      <c:pt idx="598" formatCode="0.00">
                        <c:v>7.095346303558081E-2</c:v>
                      </c:pt>
                      <c:pt idx="599" formatCode="0.00">
                        <c:v>7.6403406968554827E-2</c:v>
                      </c:pt>
                      <c:pt idx="600" formatCode="0.00">
                        <c:v>8.6781658924394101E-2</c:v>
                      </c:pt>
                      <c:pt idx="601" formatCode="0.00">
                        <c:v>9.4508619870838056E-2</c:v>
                      </c:pt>
                      <c:pt idx="602" formatCode="0.00">
                        <c:v>0.10172658189292272</c:v>
                      </c:pt>
                      <c:pt idx="603" formatCode="0.00">
                        <c:v>0.11752804612407004</c:v>
                      </c:pt>
                      <c:pt idx="604" formatCode="0.00">
                        <c:v>0.12899066443109761</c:v>
                      </c:pt>
                      <c:pt idx="605" formatCode="0.00">
                        <c:v>0.13936842234762006</c:v>
                      </c:pt>
                      <c:pt idx="606" formatCode="0.00">
                        <c:v>0.15454175850406854</c:v>
                      </c:pt>
                      <c:pt idx="607" formatCode="0.00">
                        <c:v>0.17914225045512275</c:v>
                      </c:pt>
                      <c:pt idx="608" formatCode="0.00">
                        <c:v>0.18324021807241397</c:v>
                      </c:pt>
                      <c:pt idx="609" formatCode="0.00">
                        <c:v>0.2106689033423359</c:v>
                      </c:pt>
                      <c:pt idx="610" formatCode="0.00">
                        <c:v>0.22258116579264942</c:v>
                      </c:pt>
                      <c:pt idx="611" formatCode="0.00">
                        <c:v>0.22783710064400184</c:v>
                      </c:pt>
                      <c:pt idx="612" formatCode="0.00">
                        <c:v>0.24046991040441271</c:v>
                      </c:pt>
                      <c:pt idx="613" formatCode="0.00">
                        <c:v>0.24723401810119014</c:v>
                      </c:pt>
                      <c:pt idx="614" formatCode="0.00">
                        <c:v>0.25342651590840992</c:v>
                      </c:pt>
                      <c:pt idx="615" formatCode="0.00">
                        <c:v>0.2593355518701338</c:v>
                      </c:pt>
                      <c:pt idx="616" formatCode="0.00">
                        <c:v>0.25807507722315187</c:v>
                      </c:pt>
                      <c:pt idx="617" formatCode="0.00">
                        <c:v>0.25306567909507593</c:v>
                      </c:pt>
                      <c:pt idx="618" formatCode="0.00">
                        <c:v>0.23272123459871594</c:v>
                      </c:pt>
                      <c:pt idx="619" formatCode="0.00">
                        <c:v>0.22444589359902906</c:v>
                      </c:pt>
                      <c:pt idx="620" formatCode="0.00">
                        <c:v>0.20784183408318438</c:v>
                      </c:pt>
                      <c:pt idx="621" formatCode="0.00">
                        <c:v>0.2001784475967229</c:v>
                      </c:pt>
                      <c:pt idx="622" formatCode="0.00">
                        <c:v>0.17534524536786891</c:v>
                      </c:pt>
                      <c:pt idx="623" formatCode="0.00">
                        <c:v>0.14520593281142283</c:v>
                      </c:pt>
                      <c:pt idx="624" formatCode="0.00">
                        <c:v>4.3890541241286239E-2</c:v>
                      </c:pt>
                      <c:pt idx="625" formatCode="0.00">
                        <c:v>4.3874376826997685E-2</c:v>
                      </c:pt>
                      <c:pt idx="626" formatCode="0.00">
                        <c:v>4.3858213358978465E-2</c:v>
                      </c:pt>
                      <c:pt idx="627" formatCode="0.00">
                        <c:v>5.3442839021243345E-3</c:v>
                      </c:pt>
                      <c:pt idx="628" formatCode="0.00">
                        <c:v>5.3301319672843378E-3</c:v>
                      </c:pt>
                      <c:pt idx="629" formatCode="0.00">
                        <c:v>5.3913763123758169E-3</c:v>
                      </c:pt>
                      <c:pt idx="630" formatCode="0.00">
                        <c:v>5.066008639139391E-3</c:v>
                      </c:pt>
                      <c:pt idx="631" formatCode="0.00">
                        <c:v>4.4863045020753986E-3</c:v>
                      </c:pt>
                      <c:pt idx="632" formatCode="0.00">
                        <c:v>4.0423080781253245E-3</c:v>
                      </c:pt>
                      <c:pt idx="633" formatCode="0.00">
                        <c:v>2.8410262332586376E-3</c:v>
                      </c:pt>
                      <c:pt idx="634" formatCode="0.00">
                        <c:v>2.2685211918043423E-3</c:v>
                      </c:pt>
                      <c:pt idx="635" formatCode="0.00">
                        <c:v>2.0695291697871631E-3</c:v>
                      </c:pt>
                      <c:pt idx="636" formatCode="0.00">
                        <c:v>1.9235366791974583E-3</c:v>
                      </c:pt>
                      <c:pt idx="637" formatCode="0.00">
                        <c:v>1.6747876356399049E-3</c:v>
                      </c:pt>
                      <c:pt idx="638" formatCode="0.00">
                        <c:v>1.5487583306069326E-3</c:v>
                      </c:pt>
                      <c:pt idx="639" formatCode="0.00">
                        <c:v>1.4459668470453004E-3</c:v>
                      </c:pt>
                      <c:pt idx="640" formatCode="0.00">
                        <c:v>1.2990807361975339E-3</c:v>
                      </c:pt>
                      <c:pt idx="641" formatCode="0.00">
                        <c:v>1.2170433709288156E-3</c:v>
                      </c:pt>
                      <c:pt idx="642" formatCode="0.00">
                        <c:v>1.1359148064660931E-3</c:v>
                      </c:pt>
                      <c:pt idx="643" formatCode="0.00">
                        <c:v>1.0679098847618295E-3</c:v>
                      </c:pt>
                      <c:pt idx="644" formatCode="0.00">
                        <c:v>1.0037062582594375E-3</c:v>
                      </c:pt>
                      <c:pt idx="645" formatCode="0.00">
                        <c:v>9.5097337648004324E-4</c:v>
                      </c:pt>
                      <c:pt idx="646" formatCode="0.00">
                        <c:v>1.2796080878602731E-3</c:v>
                      </c:pt>
                      <c:pt idx="647" formatCode="0.00">
                        <c:v>1.2195421671838125E-3</c:v>
                      </c:pt>
                      <c:pt idx="648" formatCode="0.00">
                        <c:v>1.1692553427828951E-3</c:v>
                      </c:pt>
                      <c:pt idx="649" formatCode="0.00">
                        <c:v>9.0741314869906948E-4</c:v>
                      </c:pt>
                      <c:pt idx="650" formatCode="0.00">
                        <c:v>8.827979241666082E-4</c:v>
                      </c:pt>
                      <c:pt idx="651" formatCode="0.00">
                        <c:v>8.611241642241807E-4</c:v>
                      </c:pt>
                      <c:pt idx="652" formatCode="0.00">
                        <c:v>9.0548077207546363E-4</c:v>
                      </c:pt>
                      <c:pt idx="653" formatCode="0.00">
                        <c:v>8.7555732318154588E-4</c:v>
                      </c:pt>
                      <c:pt idx="654" formatCode="0.00">
                        <c:v>9.6659350785899191E-4</c:v>
                      </c:pt>
                      <c:pt idx="655" formatCode="0.00">
                        <c:v>1.249273600725205E-3</c:v>
                      </c:pt>
                      <c:pt idx="656" formatCode="0.00">
                        <c:v>1.2377241842120466E-3</c:v>
                      </c:pt>
                      <c:pt idx="657" formatCode="0.00">
                        <c:v>1.0423604372143129E-3</c:v>
                      </c:pt>
                      <c:pt idx="658" formatCode="0.00">
                        <c:v>1.028969460819596E-3</c:v>
                      </c:pt>
                      <c:pt idx="659" formatCode="0.00">
                        <c:v>1.0144505202843044E-3</c:v>
                      </c:pt>
                      <c:pt idx="660" formatCode="0.00">
                        <c:v>1.0494836138408223E-3</c:v>
                      </c:pt>
                      <c:pt idx="661" formatCode="0.00">
                        <c:v>1.0448387356909949E-3</c:v>
                      </c:pt>
                      <c:pt idx="662" formatCode="0.00">
                        <c:v>1.0333063263347065E-3</c:v>
                      </c:pt>
                      <c:pt idx="663" formatCode="0.00">
                        <c:v>9.2642971201394074E-4</c:v>
                      </c:pt>
                      <c:pt idx="664" formatCode="0.00">
                        <c:v>1.0132458169808179E-3</c:v>
                      </c:pt>
                      <c:pt idx="665" formatCode="0.00">
                        <c:v>1.0033395554509656E-3</c:v>
                      </c:pt>
                      <c:pt idx="666" formatCode="0.00">
                        <c:v>9.0553551991202029E-4</c:v>
                      </c:pt>
                      <c:pt idx="667" formatCode="0.00">
                        <c:v>9.0100687357600742E-4</c:v>
                      </c:pt>
                      <c:pt idx="668" formatCode="0.00">
                        <c:v>8.929416290162389E-4</c:v>
                      </c:pt>
                      <c:pt idx="669" formatCode="0.00">
                        <c:v>1.0239051372224082E-3</c:v>
                      </c:pt>
                      <c:pt idx="670" formatCode="0.00">
                        <c:v>1.0193938784957271E-3</c:v>
                      </c:pt>
                      <c:pt idx="671" formatCode="0.00">
                        <c:v>1.0148826563468091E-3</c:v>
                      </c:pt>
                      <c:pt idx="672" formatCode="0.00">
                        <c:v>7.8154227790567068E-4</c:v>
                      </c:pt>
                      <c:pt idx="673" formatCode="0.00">
                        <c:v>7.7704964278261222E-4</c:v>
                      </c:pt>
                      <c:pt idx="674" formatCode="0.00">
                        <c:v>7.7255704305391796E-4</c:v>
                      </c:pt>
                      <c:pt idx="675" formatCode="0.00">
                        <c:v>8.0769327822188439E-4</c:v>
                      </c:pt>
                      <c:pt idx="676" formatCode="0.00">
                        <c:v>8.0323013812151167E-4</c:v>
                      </c:pt>
                      <c:pt idx="677" formatCode="0.00">
                        <c:v>7.9876703296332253E-4</c:v>
                      </c:pt>
                      <c:pt idx="678" formatCode="0.00">
                        <c:v>7.4869422414110287E-4</c:v>
                      </c:pt>
                      <c:pt idx="679" formatCode="0.00">
                        <c:v>7.8885850083120477E-4</c:v>
                      </c:pt>
                      <c:pt idx="680" formatCode="0.00">
                        <c:v>7.8440105494813968E-4</c:v>
                      </c:pt>
                      <c:pt idx="681" formatCode="0.00">
                        <c:v>7.8094985121225061E-4</c:v>
                      </c:pt>
                      <c:pt idx="682" formatCode="0.00">
                        <c:v>7.7648672055493132E-4</c:v>
                      </c:pt>
                      <c:pt idx="683" formatCode="0.00">
                        <c:v>7.6800859352522954E-4</c:v>
                      </c:pt>
                      <c:pt idx="684" formatCode="0.00">
                        <c:v>7.1814524318315927E-4</c:v>
                      </c:pt>
                      <c:pt idx="685" formatCode="0.00">
                        <c:v>6.6932620880800326E-4</c:v>
                      </c:pt>
                      <c:pt idx="686" formatCode="0.00">
                        <c:v>6.6406382034679657E-4</c:v>
                      </c:pt>
                      <c:pt idx="687" formatCode="0.00">
                        <c:v>6.5963597144239332E-4</c:v>
                      </c:pt>
                      <c:pt idx="688" formatCode="0.00">
                        <c:v>6.9953777376540089E-4</c:v>
                      </c:pt>
                      <c:pt idx="689" formatCode="0.00">
                        <c:v>6.9153052770940871E-4</c:v>
                      </c:pt>
                      <c:pt idx="690" formatCode="0.00">
                        <c:v>8.1942855717140849E-4</c:v>
                      </c:pt>
                      <c:pt idx="691" formatCode="0.00">
                        <c:v>1.0355279070991708E-3</c:v>
                      </c:pt>
                      <c:pt idx="692" formatCode="0.00">
                        <c:v>1.03114437682771E-3</c:v>
                      </c:pt>
                      <c:pt idx="693" formatCode="0.00">
                        <c:v>1.024084217122718E-3</c:v>
                      </c:pt>
                      <c:pt idx="694" formatCode="0.00">
                        <c:v>8.4373925903120201E-4</c:v>
                      </c:pt>
                      <c:pt idx="695" formatCode="0.00">
                        <c:v>8.3614975205966379E-4</c:v>
                      </c:pt>
                      <c:pt idx="696" formatCode="0.00">
                        <c:v>8.7559192078815059E-4</c:v>
                      </c:pt>
                      <c:pt idx="697" formatCode="0.00">
                        <c:v>9.5885330887848872E-4</c:v>
                      </c:pt>
                      <c:pt idx="698" formatCode="0.00">
                        <c:v>9.4839197529084779E-4</c:v>
                      </c:pt>
                      <c:pt idx="699" formatCode="0.00">
                        <c:v>9.8758241012070875E-4</c:v>
                      </c:pt>
                      <c:pt idx="700" formatCode="0.00">
                        <c:v>9.3969219070341747E-4</c:v>
                      </c:pt>
                      <c:pt idx="701" formatCode="0.00">
                        <c:v>9.2599791930029444E-4</c:v>
                      </c:pt>
                      <c:pt idx="702" formatCode="0.00">
                        <c:v>8.7858712126356875E-4</c:v>
                      </c:pt>
                      <c:pt idx="703" formatCode="0.00">
                        <c:v>8.311766490112474E-4</c:v>
                      </c:pt>
                      <c:pt idx="704" formatCode="0.00">
                        <c:v>8.2375897957209928E-4</c:v>
                      </c:pt>
                      <c:pt idx="705" formatCode="0.00">
                        <c:v>9.4829517820260083E-4</c:v>
                      </c:pt>
                      <c:pt idx="706" formatCode="0.00">
                        <c:v>9.8694673763816327E-4</c:v>
                      </c:pt>
                      <c:pt idx="707" formatCode="0.00">
                        <c:v>9.7655977294229654E-4</c:v>
                      </c:pt>
                      <c:pt idx="708" formatCode="0.00">
                        <c:v>1.0187594289473769E-3</c:v>
                      </c:pt>
                      <c:pt idx="709" formatCode="0.00">
                        <c:v>1.0144798266515228E-3</c:v>
                      </c:pt>
                      <c:pt idx="710" formatCode="0.00">
                        <c:v>1.0102002563198967E-3</c:v>
                      </c:pt>
                      <c:pt idx="711" formatCode="0.00">
                        <c:v>8.3772064291042793E-4</c:v>
                      </c:pt>
                      <c:pt idx="712" formatCode="0.00">
                        <c:v>9.624098695526648E-4</c:v>
                      </c:pt>
                      <c:pt idx="713" formatCode="0.00">
                        <c:v>9.6053035352795639E-4</c:v>
                      </c:pt>
                      <c:pt idx="714" formatCode="0.00">
                        <c:v>1.1300658472841215E-3</c:v>
                      </c:pt>
                      <c:pt idx="715" formatCode="0.00">
                        <c:v>1.1257536059571529E-3</c:v>
                      </c:pt>
                      <c:pt idx="716" formatCode="0.00">
                        <c:v>1.0351272440088702E-3</c:v>
                      </c:pt>
                      <c:pt idx="717" formatCode="0.00">
                        <c:v>1.0506138943430676E-3</c:v>
                      </c:pt>
                      <c:pt idx="718" formatCode="0.00">
                        <c:v>1.0022334750805621E-3</c:v>
                      </c:pt>
                      <c:pt idx="719" formatCode="0.00">
                        <c:v>1.0094451429663784E-3</c:v>
                      </c:pt>
                      <c:pt idx="720" formatCode="0.00">
                        <c:v>1.0632178123237764E-3</c:v>
                      </c:pt>
                      <c:pt idx="721" formatCode="0.00">
                        <c:v>1.2841068184651541E-3</c:v>
                      </c:pt>
                      <c:pt idx="722" formatCode="0.00">
                        <c:v>1.2796020977060164E-3</c:v>
                      </c:pt>
                      <c:pt idx="723" formatCode="0.00">
                        <c:v>1.3307189437227857E-3</c:v>
                      </c:pt>
                      <c:pt idx="724" formatCode="0.00">
                        <c:v>1.0989874940445445E-3</c:v>
                      </c:pt>
                      <c:pt idx="725" formatCode="0.00">
                        <c:v>1.1031951793983945E-3</c:v>
                      </c:pt>
                      <c:pt idx="726" formatCode="0.00">
                        <c:v>1.10153299039819E-3</c:v>
                      </c:pt>
                      <c:pt idx="727" formatCode="0.00">
                        <c:v>1.1887892167725348E-3</c:v>
                      </c:pt>
                      <c:pt idx="728" formatCode="0.00">
                        <c:v>1.1905562773513411E-3</c:v>
                      </c:pt>
                      <c:pt idx="729" formatCode="0.00">
                        <c:v>1.1428617923066658E-3</c:v>
                      </c:pt>
                      <c:pt idx="730" formatCode="0.00">
                        <c:v>1.1382362042046635E-3</c:v>
                      </c:pt>
                      <c:pt idx="731" formatCode="0.00">
                        <c:v>1.1413185403486494E-3</c:v>
                      </c:pt>
                      <c:pt idx="732" formatCode="0.00">
                        <c:v>1.1413232640041743E-3</c:v>
                      </c:pt>
                      <c:pt idx="733" formatCode="0.00">
                        <c:v>1.1366471923832308E-3</c:v>
                      </c:pt>
                      <c:pt idx="734" formatCode="0.00">
                        <c:v>1.139698802939402E-3</c:v>
                      </c:pt>
                      <c:pt idx="735" formatCode="0.00">
                        <c:v>1.0552246068180231E-3</c:v>
                      </c:pt>
                      <c:pt idx="736" formatCode="0.00">
                        <c:v>1.1459971235327918E-3</c:v>
                      </c:pt>
                      <c:pt idx="737" formatCode="0.00">
                        <c:v>1.155683000053537E-3</c:v>
                      </c:pt>
                      <c:pt idx="738" formatCode="0.00">
                        <c:v>1.1573720868952881E-3</c:v>
                      </c:pt>
                      <c:pt idx="739" formatCode="0.00">
                        <c:v>1.1038590926086473E-3</c:v>
                      </c:pt>
                      <c:pt idx="740" formatCode="0.00">
                        <c:v>1.0990515285907256E-3</c:v>
                      </c:pt>
                      <c:pt idx="741" formatCode="0.00">
                        <c:v>1.100387870201966E-3</c:v>
                      </c:pt>
                      <c:pt idx="742" formatCode="0.00">
                        <c:v>1.095499121458841E-3</c:v>
                      </c:pt>
                      <c:pt idx="743" formatCode="0.00">
                        <c:v>1.0999627479742896E-3</c:v>
                      </c:pt>
                      <c:pt idx="744" formatCode="0.00">
                        <c:v>1.1443804781036816E-3</c:v>
                      </c:pt>
                      <c:pt idx="745" formatCode="0.00">
                        <c:v>1.2471398113150527E-3</c:v>
                      </c:pt>
                      <c:pt idx="746" formatCode="0.00">
                        <c:v>1.249408575782314E-3</c:v>
                      </c:pt>
                      <c:pt idx="747" formatCode="0.00">
                        <c:v>1.2102937489408517E-3</c:v>
                      </c:pt>
                      <c:pt idx="748" formatCode="0.00">
                        <c:v>1.3065519918455772E-3</c:v>
                      </c:pt>
                      <c:pt idx="749" formatCode="0.00">
                        <c:v>1.303396836376168E-3</c:v>
                      </c:pt>
                      <c:pt idx="750" formatCode="0.00">
                        <c:v>1.2056909433176334E-3</c:v>
                      </c:pt>
                      <c:pt idx="751" formatCode="0.00">
                        <c:v>1.1494758944703045E-3</c:v>
                      </c:pt>
                      <c:pt idx="752" formatCode="0.00">
                        <c:v>1.1546676336904788E-3</c:v>
                      </c:pt>
                      <c:pt idx="753" formatCode="0.00">
                        <c:v>1.2065978442073167E-3</c:v>
                      </c:pt>
                      <c:pt idx="754" formatCode="0.00">
                        <c:v>1.2532257786496148E-3</c:v>
                      </c:pt>
                      <c:pt idx="755" formatCode="0.00">
                        <c:v>1.2499351322433519E-3</c:v>
                      </c:pt>
                      <c:pt idx="756" formatCode="0.00">
                        <c:v>1.147895440981576E-3</c:v>
                      </c:pt>
                      <c:pt idx="757" formatCode="0.00">
                        <c:v>1.142680144693682E-3</c:v>
                      </c:pt>
                      <c:pt idx="758" formatCode="0.00">
                        <c:v>1.1444395825505945E-3</c:v>
                      </c:pt>
                      <c:pt idx="759" formatCode="0.00">
                        <c:v>1.1990440368567998E-3</c:v>
                      </c:pt>
                      <c:pt idx="760" formatCode="0.00">
                        <c:v>1.1937643335952412E-3</c:v>
                      </c:pt>
                      <c:pt idx="761" formatCode="0.00">
                        <c:v>1.1884846765995904E-3</c:v>
                      </c:pt>
                      <c:pt idx="762" formatCode="0.00">
                        <c:v>1.1886936226242829E-3</c:v>
                      </c:pt>
                      <c:pt idx="763" formatCode="0.00">
                        <c:v>1.1833895459013473E-3</c:v>
                      </c:pt>
                      <c:pt idx="764" formatCode="0.00">
                        <c:v>1.179941078280664E-3</c:v>
                      </c:pt>
                      <c:pt idx="765" formatCode="0.00">
                        <c:v>1.3487130792608623E-3</c:v>
                      </c:pt>
                      <c:pt idx="766" formatCode="0.00">
                        <c:v>1.2895944773955697E-3</c:v>
                      </c:pt>
                      <c:pt idx="767" formatCode="0.00">
                        <c:v>1.2842236711181146E-3</c:v>
                      </c:pt>
                      <c:pt idx="768" formatCode="0.00">
                        <c:v>1.3347072820475542E-3</c:v>
                      </c:pt>
                      <c:pt idx="769" formatCode="0.00">
                        <c:v>1.2754959759361216E-3</c:v>
                      </c:pt>
                      <c:pt idx="770" formatCode="0.00">
                        <c:v>1.2681285784863683E-3</c:v>
                      </c:pt>
                      <c:pt idx="771" formatCode="0.00">
                        <c:v>1.2647376964208309E-3</c:v>
                      </c:pt>
                      <c:pt idx="772" formatCode="0.00">
                        <c:v>1.151696157160913E-3</c:v>
                      </c:pt>
                      <c:pt idx="773" formatCode="0.00">
                        <c:v>1.1535368719432447E-3</c:v>
                      </c:pt>
                      <c:pt idx="774" formatCode="0.00">
                        <c:v>1.3189223406838814E-3</c:v>
                      </c:pt>
                      <c:pt idx="775" formatCode="0.00">
                        <c:v>1.2589628533216371E-3</c:v>
                      </c:pt>
                      <c:pt idx="776" formatCode="0.00">
                        <c:v>1.2595321068724539E-3</c:v>
                      </c:pt>
                      <c:pt idx="777" formatCode="0.00">
                        <c:v>1.3129862320745819E-3</c:v>
                      </c:pt>
                      <c:pt idx="778" formatCode="0.00">
                        <c:v>1.3074955080558913E-3</c:v>
                      </c:pt>
                      <c:pt idx="779" formatCode="0.00">
                        <c:v>1.3041276916456155E-3</c:v>
                      </c:pt>
                      <c:pt idx="780" formatCode="0.00">
                        <c:v>1.2456057360895165E-3</c:v>
                      </c:pt>
                      <c:pt idx="781" formatCode="0.00">
                        <c:v>1.2400975087558746E-3</c:v>
                      </c:pt>
                      <c:pt idx="782" formatCode="0.00">
                        <c:v>1.2486060829513999E-3</c:v>
                      </c:pt>
                      <c:pt idx="783" formatCode="0.00">
                        <c:v>1.2430180368273155E-3</c:v>
                      </c:pt>
                      <c:pt idx="784" formatCode="0.00">
                        <c:v>1.4046962716286174E-3</c:v>
                      </c:pt>
                      <c:pt idx="785" formatCode="0.00">
                        <c:v>1.4037226152833705E-3</c:v>
                      </c:pt>
                      <c:pt idx="786" formatCode="0.00">
                        <c:v>1.3981331160254214E-3</c:v>
                      </c:pt>
                      <c:pt idx="787" formatCode="0.00">
                        <c:v>1.2806792384543345E-3</c:v>
                      </c:pt>
                      <c:pt idx="788" formatCode="0.00">
                        <c:v>1.2897812178073961E-3</c:v>
                      </c:pt>
                      <c:pt idx="789" formatCode="0.00">
                        <c:v>1.3972802203027657E-3</c:v>
                      </c:pt>
                      <c:pt idx="790" formatCode="0.00">
                        <c:v>1.2218989313784049E-3</c:v>
                      </c:pt>
                      <c:pt idx="791" formatCode="0.00">
                        <c:v>1.2182533141262531E-3</c:v>
                      </c:pt>
                      <c:pt idx="792" formatCode="0.00">
                        <c:v>1.2125910199726132E-3</c:v>
                      </c:pt>
                      <c:pt idx="793" formatCode="0.00">
                        <c:v>1.2069287772334973E-3</c:v>
                      </c:pt>
                      <c:pt idx="794" formatCode="0.00">
                        <c:v>1.2132300473690853E-3</c:v>
                      </c:pt>
                      <c:pt idx="795" formatCode="0.00">
                        <c:v>1.2075287458391763E-3</c:v>
                      </c:pt>
                      <c:pt idx="796" formatCode="0.00">
                        <c:v>1.2018101372561262E-3</c:v>
                      </c:pt>
                      <c:pt idx="797" formatCode="0.00">
                        <c:v>1.2020863548655688E-3</c:v>
                      </c:pt>
                      <c:pt idx="798" formatCode="0.00">
                        <c:v>1.2602099523537627E-3</c:v>
                      </c:pt>
                      <c:pt idx="799" formatCode="0.00">
                        <c:v>1.3122437420531557E-3</c:v>
                      </c:pt>
                      <c:pt idx="800" formatCode="0.00">
                        <c:v>1.3086712435574953E-3</c:v>
                      </c:pt>
                      <c:pt idx="801" formatCode="0.00">
                        <c:v>1.3117723147657201E-3</c:v>
                      </c:pt>
                      <c:pt idx="802" formatCode="0.00">
                        <c:v>1.1893422092521396E-3</c:v>
                      </c:pt>
                      <c:pt idx="803" formatCode="0.00">
                        <c:v>1.1895251810226755E-3</c:v>
                      </c:pt>
                      <c:pt idx="804" formatCode="0.00">
                        <c:v>1.2422861272847543E-3</c:v>
                      </c:pt>
                      <c:pt idx="805" formatCode="0.00">
                        <c:v>1.2364309870918088E-3</c:v>
                      </c:pt>
                      <c:pt idx="806" formatCode="0.00">
                        <c:v>1.2432897234685714E-3</c:v>
                      </c:pt>
                      <c:pt idx="807" formatCode="0.00">
                        <c:v>1.4272903527648418E-3</c:v>
                      </c:pt>
                      <c:pt idx="808" formatCode="0.00">
                        <c:v>1.4213225729796063E-3</c:v>
                      </c:pt>
                      <c:pt idx="809" formatCode="0.00">
                        <c:v>1.408029024349511E-3</c:v>
                      </c:pt>
                      <c:pt idx="810" formatCode="0.00">
                        <c:v>1.3615314056641824E-3</c:v>
                      </c:pt>
                      <c:pt idx="811" formatCode="0.00">
                        <c:v>1.2952691141289753E-3</c:v>
                      </c:pt>
                      <c:pt idx="812" formatCode="0.00">
                        <c:v>1.2892495800409882E-3</c:v>
                      </c:pt>
                      <c:pt idx="813" formatCode="0.00">
                        <c:v>1.3481426575133915E-3</c:v>
                      </c:pt>
                      <c:pt idx="814" formatCode="0.00">
                        <c:v>1.4025525159704658E-3</c:v>
                      </c:pt>
                      <c:pt idx="815" formatCode="0.00">
                        <c:v>1.3965116887230675E-3</c:v>
                      </c:pt>
                      <c:pt idx="816" formatCode="0.00">
                        <c:v>1.3929654864615465E-3</c:v>
                      </c:pt>
                      <c:pt idx="817" formatCode="0.00">
                        <c:v>1.6291496310113316E-3</c:v>
                      </c:pt>
                      <c:pt idx="818" formatCode="0.00">
                        <c:v>1.6404080542648037E-3</c:v>
                      </c:pt>
                      <c:pt idx="819" formatCode="0.00">
                        <c:v>1.6372856718225351E-3</c:v>
                      </c:pt>
                      <c:pt idx="820" formatCode="0.00">
                        <c:v>1.8150985824482366E-3</c:v>
                      </c:pt>
                      <c:pt idx="821" formatCode="0.00">
                        <c:v>1.8219844104561264E-3</c:v>
                      </c:pt>
                      <c:pt idx="822" formatCode="0.00">
                        <c:v>1.7635763412403537E-3</c:v>
                      </c:pt>
                      <c:pt idx="823" formatCode="0.00">
                        <c:v>1.7573700406025381E-3</c:v>
                      </c:pt>
                      <c:pt idx="824" formatCode="0.00">
                        <c:v>1.7607170957726812E-3</c:v>
                      </c:pt>
                      <c:pt idx="825" formatCode="0.00">
                        <c:v>1.6951276517450469E-3</c:v>
                      </c:pt>
                      <c:pt idx="826" formatCode="0.00">
                        <c:v>1.6888765322175465E-3</c:v>
                      </c:pt>
                      <c:pt idx="827" formatCode="0.00">
                        <c:v>1.7043314914442537E-3</c:v>
                      </c:pt>
                      <c:pt idx="828" formatCode="0.00">
                        <c:v>1.7011125245999085E-3</c:v>
                      </c:pt>
                      <c:pt idx="829" formatCode="0.00">
                        <c:v>1.8216969894947429E-3</c:v>
                      </c:pt>
                      <c:pt idx="830" formatCode="0.00">
                        <c:v>1.8120027312290407E-3</c:v>
                      </c:pt>
                      <c:pt idx="831" formatCode="0.00">
                        <c:v>1.8191547266724092E-3</c:v>
                      </c:pt>
                      <c:pt idx="832" formatCode="0.00">
                        <c:v>1.8127754475906284E-3</c:v>
                      </c:pt>
                      <c:pt idx="833" formatCode="0.00">
                        <c:v>1.8198992508702597E-3</c:v>
                      </c:pt>
                      <c:pt idx="834" formatCode="0.00">
                        <c:v>1.6205893612441168E-3</c:v>
                      </c:pt>
                      <c:pt idx="835" formatCode="0.00">
                        <c:v>1.6141633950028439E-3</c:v>
                      </c:pt>
                      <c:pt idx="836" formatCode="0.00">
                        <c:v>1.6197933980594637E-3</c:v>
                      </c:pt>
                      <c:pt idx="837" formatCode="0.00">
                        <c:v>1.8724260508650571E-3</c:v>
                      </c:pt>
                      <c:pt idx="838" formatCode="0.00">
                        <c:v>1.7363980934243422E-3</c:v>
                      </c:pt>
                      <c:pt idx="839" formatCode="0.00">
                        <c:v>1.7332215736453685E-3</c:v>
                      </c:pt>
                      <c:pt idx="840" formatCode="0.00">
                        <c:v>1.6650063832341813E-3</c:v>
                      </c:pt>
                      <c:pt idx="841" formatCode="0.00">
                        <c:v>1.5934878545639899E-3</c:v>
                      </c:pt>
                      <c:pt idx="842" formatCode="0.00">
                        <c:v>1.5960321869137261E-3</c:v>
                      </c:pt>
                      <c:pt idx="843" formatCode="0.00">
                        <c:v>1.61719318660464E-3</c:v>
                      </c:pt>
                      <c:pt idx="844" formatCode="0.00">
                        <c:v>1.6105437363629915E-3</c:v>
                      </c:pt>
                      <c:pt idx="845" formatCode="0.00">
                        <c:v>1.7369578196487678E-3</c:v>
                      </c:pt>
                      <c:pt idx="846" formatCode="0.00">
                        <c:v>1.7471202450154838E-3</c:v>
                      </c:pt>
                      <c:pt idx="847" formatCode="0.00">
                        <c:v>1.7404057012159115E-3</c:v>
                      </c:pt>
                      <c:pt idx="848" formatCode="0.00">
                        <c:v>1.750820343460513E-3</c:v>
                      </c:pt>
                      <c:pt idx="849" formatCode="0.00">
                        <c:v>1.8908341289651E-3</c:v>
                      </c:pt>
                      <c:pt idx="850" formatCode="0.00">
                        <c:v>1.884012602282936E-3</c:v>
                      </c:pt>
                      <c:pt idx="851" formatCode="0.00">
                        <c:v>1.6825253357790895E-3</c:v>
                      </c:pt>
                      <c:pt idx="852" formatCode="0.00">
                        <c:v>1.6756638333306456E-3</c:v>
                      </c:pt>
                      <c:pt idx="853" formatCode="0.00">
                        <c:v>1.6688024032166062E-3</c:v>
                      </c:pt>
                      <c:pt idx="854" formatCode="0.00">
                        <c:v>1.7695490924041399E-3</c:v>
                      </c:pt>
                      <c:pt idx="855" formatCode="0.00">
                        <c:v>1.8632002277634808E-3</c:v>
                      </c:pt>
                      <c:pt idx="856" formatCode="0.00">
                        <c:v>1.8560669062588509E-3</c:v>
                      </c:pt>
                      <c:pt idx="857" formatCode="0.00">
                        <c:v>1.7062094097047939E-3</c:v>
                      </c:pt>
                      <c:pt idx="858" formatCode="0.00">
                        <c:v>1.8234398775022393E-3</c:v>
                      </c:pt>
                      <c:pt idx="859" formatCode="0.00">
                        <c:v>1.8160933574073949E-3</c:v>
                      </c:pt>
                      <c:pt idx="860" formatCode="0.00">
                        <c:v>1.8523686888352354E-3</c:v>
                      </c:pt>
                      <c:pt idx="861" formatCode="0.00">
                        <c:v>1.9953837254381695E-3</c:v>
                      </c:pt>
                      <c:pt idx="862" formatCode="0.00">
                        <c:v>2.0324177681991418E-3</c:v>
                      </c:pt>
                      <c:pt idx="863" formatCode="0.00">
                        <c:v>2.0760321456443163E-3</c:v>
                      </c:pt>
                      <c:pt idx="864" formatCode="0.00">
                        <c:v>2.0681437801862621E-3</c:v>
                      </c:pt>
                      <c:pt idx="865" formatCode="0.00">
                        <c:v>2.1287508361170697E-3</c:v>
                      </c:pt>
                      <c:pt idx="866" formatCode="0.00">
                        <c:v>2.0987032316652646E-3</c:v>
                      </c:pt>
                      <c:pt idx="867" formatCode="0.00">
                        <c:v>2.1590051324590401E-3</c:v>
                      </c:pt>
                      <c:pt idx="868" formatCode="0.00">
                        <c:v>2.150340218203079E-3</c:v>
                      </c:pt>
                      <c:pt idx="869" formatCode="0.00">
                        <c:v>2.7665111195406184E-3</c:v>
                      </c:pt>
                      <c:pt idx="870" formatCode="0.00">
                        <c:v>2.8705425812572548E-3</c:v>
                      </c:pt>
                      <c:pt idx="871" formatCode="0.00">
                        <c:v>2.8611629807869104E-3</c:v>
                      </c:pt>
                      <c:pt idx="872" formatCode="0.00">
                        <c:v>3.0540014264178426E-3</c:v>
                      </c:pt>
                      <c:pt idx="873" formatCode="0.00">
                        <c:v>3.2387232567473033E-3</c:v>
                      </c:pt>
                      <c:pt idx="874" formatCode="0.00">
                        <c:v>3.3522411126430535E-3</c:v>
                      </c:pt>
                      <c:pt idx="875" formatCode="0.00">
                        <c:v>3.5798917689366483E-3</c:v>
                      </c:pt>
                      <c:pt idx="876" formatCode="0.00">
                        <c:v>3.6743388809960973E-3</c:v>
                      </c:pt>
                      <c:pt idx="877" formatCode="0.00">
                        <c:v>3.8771629786835517E-3</c:v>
                      </c:pt>
                      <c:pt idx="878" formatCode="0.00">
                        <c:v>4.6307636178494231E-3</c:v>
                      </c:pt>
                      <c:pt idx="879" formatCode="0.00">
                        <c:v>4.6191160854166914E-3</c:v>
                      </c:pt>
                      <c:pt idx="880" formatCode="0.00">
                        <c:v>4.8031569646086363E-3</c:v>
                      </c:pt>
                      <c:pt idx="881" formatCode="0.00">
                        <c:v>4.1167241485473762E-3</c:v>
                      </c:pt>
                      <c:pt idx="882" formatCode="0.00">
                        <c:v>3.9774275145544038E-3</c:v>
                      </c:pt>
                      <c:pt idx="883" formatCode="0.00">
                        <c:v>4.1642718078373792E-3</c:v>
                      </c:pt>
                      <c:pt idx="884" formatCode="0.00">
                        <c:v>4.613343605177944E-3</c:v>
                      </c:pt>
                      <c:pt idx="885" formatCode="0.00">
                        <c:v>5.7106256843706639E-3</c:v>
                      </c:pt>
                      <c:pt idx="886" formatCode="0.00">
                        <c:v>5.8876733329170303E-3</c:v>
                      </c:pt>
                      <c:pt idx="887" formatCode="0.00">
                        <c:v>6.1027214278171109E-3</c:v>
                      </c:pt>
                      <c:pt idx="888" formatCode="0.00">
                        <c:v>6.2369351376347412E-3</c:v>
                      </c:pt>
                      <c:pt idx="889" formatCode="0.00">
                        <c:v>6.3885137428556123E-3</c:v>
                      </c:pt>
                      <c:pt idx="890" formatCode="0.00">
                        <c:v>6.5780586551430131E-3</c:v>
                      </c:pt>
                      <c:pt idx="891" formatCode="0.00">
                        <c:v>7.8267692959059082E-3</c:v>
                      </c:pt>
                      <c:pt idx="892" formatCode="0.00">
                        <c:v>8.3903537870648678E-3</c:v>
                      </c:pt>
                      <c:pt idx="893" formatCode="0.00">
                        <c:v>8.7128905774071161E-3</c:v>
                      </c:pt>
                      <c:pt idx="894" formatCode="0.00">
                        <c:v>9.5447943904771633E-3</c:v>
                      </c:pt>
                      <c:pt idx="895" formatCode="0.00">
                        <c:v>1.0129297058230053E-2</c:v>
                      </c:pt>
                      <c:pt idx="896" formatCode="0.00">
                        <c:v>1.1735724494915256E-2</c:v>
                      </c:pt>
                      <c:pt idx="897" formatCode="0.00">
                        <c:v>1.1717566217358179E-2</c:v>
                      </c:pt>
                      <c:pt idx="898" formatCode="0.00">
                        <c:v>1.2077112775533569E-2</c:v>
                      </c:pt>
                      <c:pt idx="899" formatCode="0.00">
                        <c:v>1.2803665489249478E-2</c:v>
                      </c:pt>
                      <c:pt idx="900" formatCode="0.00">
                        <c:v>1.4322365353472557E-2</c:v>
                      </c:pt>
                      <c:pt idx="901" formatCode="0.00">
                        <c:v>1.4708304040579033E-2</c:v>
                      </c:pt>
                      <c:pt idx="902" formatCode="0.00">
                        <c:v>1.6526470024478206E-2</c:v>
                      </c:pt>
                      <c:pt idx="903" formatCode="0.00">
                        <c:v>1.8289545699091921E-2</c:v>
                      </c:pt>
                      <c:pt idx="904" formatCode="0.00">
                        <c:v>1.8700249288431083E-2</c:v>
                      </c:pt>
                      <c:pt idx="905" formatCode="0.00">
                        <c:v>1.951766219816391E-2</c:v>
                      </c:pt>
                      <c:pt idx="906" formatCode="0.00">
                        <c:v>2.1343672095971201E-2</c:v>
                      </c:pt>
                      <c:pt idx="907" formatCode="0.00">
                        <c:v>2.144557576392056E-2</c:v>
                      </c:pt>
                      <c:pt idx="908" formatCode="0.00">
                        <c:v>2.5445222258051649E-2</c:v>
                      </c:pt>
                      <c:pt idx="909" formatCode="0.00">
                        <c:v>2.5424027033701228E-2</c:v>
                      </c:pt>
                      <c:pt idx="910" formatCode="0.00">
                        <c:v>2.5725260555649009E-2</c:v>
                      </c:pt>
                      <c:pt idx="911" formatCode="0.00">
                        <c:v>2.8381769087042687E-2</c:v>
                      </c:pt>
                      <c:pt idx="912" formatCode="0.00">
                        <c:v>2.835999744184169E-2</c:v>
                      </c:pt>
                      <c:pt idx="913" formatCode="0.00">
                        <c:v>2.9628843324275404E-2</c:v>
                      </c:pt>
                      <c:pt idx="914" formatCode="0.00">
                        <c:v>3.6037568376544919E-2</c:v>
                      </c:pt>
                      <c:pt idx="915" formatCode="0.00">
                        <c:v>3.6012045629466631E-2</c:v>
                      </c:pt>
                      <c:pt idx="916" formatCode="0.00">
                        <c:v>3.7985516448621526E-2</c:v>
                      </c:pt>
                      <c:pt idx="917" formatCode="0.00">
                        <c:v>4.1589641342110371E-2</c:v>
                      </c:pt>
                      <c:pt idx="918" formatCode="0.00">
                        <c:v>4.5667935621610332E-2</c:v>
                      </c:pt>
                      <c:pt idx="919" formatCode="0.00">
                        <c:v>4.5639808668508385E-2</c:v>
                      </c:pt>
                      <c:pt idx="920" formatCode="0.00">
                        <c:v>4.7478527970478183E-2</c:v>
                      </c:pt>
                      <c:pt idx="921" formatCode="0.00">
                        <c:v>4.9443837584080372E-2</c:v>
                      </c:pt>
                      <c:pt idx="922" formatCode="0.00">
                        <c:v>5.1103771568794101E-2</c:v>
                      </c:pt>
                      <c:pt idx="923" formatCode="0.00">
                        <c:v>5.6938695823836954E-2</c:v>
                      </c:pt>
                      <c:pt idx="924" formatCode="0.00">
                        <c:v>5.8419142365066484E-2</c:v>
                      </c:pt>
                      <c:pt idx="925" formatCode="0.00">
                        <c:v>6.0477018259841885E-2</c:v>
                      </c:pt>
                      <c:pt idx="926" formatCode="0.00">
                        <c:v>6.2323472445817006E-2</c:v>
                      </c:pt>
                      <c:pt idx="927" formatCode="0.00">
                        <c:v>6.4482979973031609E-2</c:v>
                      </c:pt>
                      <c:pt idx="928" formatCode="0.00">
                        <c:v>6.5627033772676022E-2</c:v>
                      </c:pt>
                      <c:pt idx="929" formatCode="0.00">
                        <c:v>6.7435085872008887E-2</c:v>
                      </c:pt>
                      <c:pt idx="930" formatCode="0.00">
                        <c:v>7.2973450611618515E-2</c:v>
                      </c:pt>
                      <c:pt idx="931" formatCode="0.00">
                        <c:v>7.5039345086680309E-2</c:v>
                      </c:pt>
                      <c:pt idx="932" formatCode="0.00">
                        <c:v>7.644783937980329E-2</c:v>
                      </c:pt>
                      <c:pt idx="933" formatCode="0.00">
                        <c:v>7.9161474751707275E-2</c:v>
                      </c:pt>
                      <c:pt idx="934" formatCode="0.00">
                        <c:v>8.07207955963022E-2</c:v>
                      </c:pt>
                      <c:pt idx="935" formatCode="0.00">
                        <c:v>8.3575244712725746E-2</c:v>
                      </c:pt>
                      <c:pt idx="936" formatCode="0.00">
                        <c:v>8.6015636353348371E-2</c:v>
                      </c:pt>
                      <c:pt idx="937" formatCode="0.00">
                        <c:v>8.764592399952395E-2</c:v>
                      </c:pt>
                      <c:pt idx="938" formatCode="0.00">
                        <c:v>9.0494251460293065E-2</c:v>
                      </c:pt>
                      <c:pt idx="939" formatCode="0.00">
                        <c:v>9.5507155774629093E-2</c:v>
                      </c:pt>
                      <c:pt idx="940" formatCode="0.00">
                        <c:v>9.4383505932108619E-2</c:v>
                      </c:pt>
                      <c:pt idx="941" formatCode="0.00">
                        <c:v>0.10326238471914338</c:v>
                      </c:pt>
                      <c:pt idx="942" formatCode="0.00">
                        <c:v>0.11392414841565889</c:v>
                      </c:pt>
                      <c:pt idx="943" formatCode="0.00">
                        <c:v>0.11259588780476158</c:v>
                      </c:pt>
                      <c:pt idx="944" formatCode="0.00">
                        <c:v>0.12666223979389726</c:v>
                      </c:pt>
                      <c:pt idx="945" formatCode="0.00">
                        <c:v>0.14707095199156131</c:v>
                      </c:pt>
                      <c:pt idx="946" formatCode="0.00">
                        <c:v>0.14703216564494087</c:v>
                      </c:pt>
                      <c:pt idx="947" formatCode="0.00">
                        <c:v>0.16563927907255746</c:v>
                      </c:pt>
                      <c:pt idx="948" formatCode="0.00">
                        <c:v>0.18550809236934077</c:v>
                      </c:pt>
                      <c:pt idx="949" formatCode="0.00">
                        <c:v>0.18546852584395074</c:v>
                      </c:pt>
                      <c:pt idx="950" formatCode="0.00">
                        <c:v>0.19818396665989033</c:v>
                      </c:pt>
                      <c:pt idx="951" formatCode="0.00">
                        <c:v>0.21467051205363874</c:v>
                      </c:pt>
                      <c:pt idx="952" formatCode="0.00">
                        <c:v>0.20195477313235621</c:v>
                      </c:pt>
                      <c:pt idx="953" formatCode="0.00">
                        <c:v>0.20709352761927205</c:v>
                      </c:pt>
                      <c:pt idx="954" formatCode="0.00">
                        <c:v>0.20705734800268585</c:v>
                      </c:pt>
                      <c:pt idx="955" formatCode="0.00">
                        <c:v>0.20312027151033743</c:v>
                      </c:pt>
                      <c:pt idx="956" formatCode="0.00">
                        <c:v>0.20457471532854016</c:v>
                      </c:pt>
                      <c:pt idx="957" formatCode="0.00">
                        <c:v>0.20453993916561761</c:v>
                      </c:pt>
                      <c:pt idx="958" formatCode="0.00">
                        <c:v>0.20295782481133542</c:v>
                      </c:pt>
                      <c:pt idx="959" formatCode="0.00">
                        <c:v>0.17832802983503851</c:v>
                      </c:pt>
                      <c:pt idx="960" formatCode="0.00">
                        <c:v>0.17116162750083441</c:v>
                      </c:pt>
                      <c:pt idx="961" formatCode="0.00">
                        <c:v>0.17113136088801315</c:v>
                      </c:pt>
                      <c:pt idx="962" formatCode="0.00">
                        <c:v>0.15038434738669237</c:v>
                      </c:pt>
                      <c:pt idx="963" formatCode="0.00">
                        <c:v>0.12236952409363619</c:v>
                      </c:pt>
                      <c:pt idx="964" formatCode="0.00">
                        <c:v>0.11016508442409557</c:v>
                      </c:pt>
                      <c:pt idx="965" formatCode="0.00">
                        <c:v>3.9767004762320833E-2</c:v>
                      </c:pt>
                      <c:pt idx="966" formatCode="0.00">
                        <c:v>3.0283666543377784E-2</c:v>
                      </c:pt>
                      <c:pt idx="967" formatCode="0.00">
                        <c:v>2.739825400013118E-2</c:v>
                      </c:pt>
                      <c:pt idx="968" formatCode="0.00">
                        <c:v>1.7537018868328692E-2</c:v>
                      </c:pt>
                      <c:pt idx="969" formatCode="0.00">
                        <c:v>7.4045473646067936E-3</c:v>
                      </c:pt>
                      <c:pt idx="970" formatCode="0.00">
                        <c:v>6.7832241887909915E-3</c:v>
                      </c:pt>
                      <c:pt idx="971" formatCode="0.00">
                        <c:v>4.6591891347968874E-3</c:v>
                      </c:pt>
                      <c:pt idx="972" formatCode="0.00">
                        <c:v>3.5755891372022497E-3</c:v>
                      </c:pt>
                      <c:pt idx="973" formatCode="0.00">
                        <c:v>3.3191795816958428E-3</c:v>
                      </c:pt>
                      <c:pt idx="974" formatCode="0.00">
                        <c:v>4.3415569179596067E-3</c:v>
                      </c:pt>
                      <c:pt idx="975" formatCode="0.00">
                        <c:v>3.8058486382484178E-3</c:v>
                      </c:pt>
                      <c:pt idx="976" formatCode="0.00">
                        <c:v>3.5064755616365686E-3</c:v>
                      </c:pt>
                      <c:pt idx="977" formatCode="0.00">
                        <c:v>3.2172850599835349E-3</c:v>
                      </c:pt>
                      <c:pt idx="978" formatCode="0.00">
                        <c:v>2.7613189256075919E-3</c:v>
                      </c:pt>
                      <c:pt idx="979" formatCode="0.00">
                        <c:v>2.5644500259052218E-3</c:v>
                      </c:pt>
                      <c:pt idx="980" formatCode="0.00">
                        <c:v>2.4893367173780649E-3</c:v>
                      </c:pt>
                      <c:pt idx="981" formatCode="0.00">
                        <c:v>1.9939950180974555E-3</c:v>
                      </c:pt>
                      <c:pt idx="982" formatCode="0.00">
                        <c:v>1.8566927737741039E-3</c:v>
                      </c:pt>
                      <c:pt idx="983" formatCode="0.00">
                        <c:v>2.665524033928118E-3</c:v>
                      </c:pt>
                      <c:pt idx="984" formatCode="0.00">
                        <c:v>2.2020408132366175E-3</c:v>
                      </c:pt>
                      <c:pt idx="985" formatCode="0.00">
                        <c:v>1.9405115989609798E-3</c:v>
                      </c:pt>
                      <c:pt idx="986" formatCode="0.00">
                        <c:v>1.8520542119500739E-3</c:v>
                      </c:pt>
                      <c:pt idx="987" formatCode="0.00">
                        <c:v>1.8221856251622701E-3</c:v>
                      </c:pt>
                      <c:pt idx="988" formatCode="0.00">
                        <c:v>1.730345328704529E-3</c:v>
                      </c:pt>
                      <c:pt idx="989" formatCode="0.00">
                        <c:v>1.6926848472974259E-3</c:v>
                      </c:pt>
                      <c:pt idx="990" formatCode="0.00">
                        <c:v>1.4120700112926592E-3</c:v>
                      </c:pt>
                      <c:pt idx="991" formatCode="0.00">
                        <c:v>1.3519530513450627E-3</c:v>
                      </c:pt>
                      <c:pt idx="992" formatCode="0.00">
                        <c:v>1.3665437929352179E-3</c:v>
                      </c:pt>
                      <c:pt idx="993" formatCode="0.00">
                        <c:v>1.6152196863821388E-3</c:v>
                      </c:pt>
                      <c:pt idx="994" formatCode="0.00">
                        <c:v>1.5611268123114084E-3</c:v>
                      </c:pt>
                      <c:pt idx="995" formatCode="0.00">
                        <c:v>1.447142435094408E-3</c:v>
                      </c:pt>
                      <c:pt idx="996" formatCode="0.00">
                        <c:v>1.4411507858890257E-3</c:v>
                      </c:pt>
                      <c:pt idx="997" formatCode="0.00">
                        <c:v>1.4018257135379718E-3</c:v>
                      </c:pt>
                      <c:pt idx="998" formatCode="0.00">
                        <c:v>1.364520526026069E-3</c:v>
                      </c:pt>
                      <c:pt idx="999" formatCode="0.00">
                        <c:v>1.3588002561799267E-3</c:v>
                      </c:pt>
                      <c:pt idx="1000" formatCode="0.00">
                        <c:v>1.3224140015443264E-3</c:v>
                      </c:pt>
                      <c:pt idx="1001" formatCode="0.00">
                        <c:v>1.2289387512911063E-3</c:v>
                      </c:pt>
                      <c:pt idx="1002" formatCode="0.00">
                        <c:v>1.2234901864702308E-3</c:v>
                      </c:pt>
                      <c:pt idx="1003" formatCode="0.00">
                        <c:v>1.1932370442044057E-3</c:v>
                      </c:pt>
                      <c:pt idx="1004" formatCode="0.00">
                        <c:v>1.0871565058955986E-3</c:v>
                      </c:pt>
                      <c:pt idx="1005" formatCode="0.00">
                        <c:v>1.0820419850518775E-3</c:v>
                      </c:pt>
                      <c:pt idx="1006" formatCode="0.00">
                        <c:v>9.233341438199819E-4</c:v>
                      </c:pt>
                      <c:pt idx="1007" formatCode="0.00">
                        <c:v>1.0041957907478995E-3</c:v>
                      </c:pt>
                      <c:pt idx="1008" formatCode="0.00">
                        <c:v>9.487867062676164E-4</c:v>
                      </c:pt>
                      <c:pt idx="1009" formatCode="0.00">
                        <c:v>9.2341967163843885E-4</c:v>
                      </c:pt>
                      <c:pt idx="1010" formatCode="0.00">
                        <c:v>1.0410220604350781E-3</c:v>
                      </c:pt>
                      <c:pt idx="1011" formatCode="0.00">
                        <c:v>1.0362155132994976E-3</c:v>
                      </c:pt>
                      <c:pt idx="1012" formatCode="0.00">
                        <c:v>1.0072997654934175E-3</c:v>
                      </c:pt>
                      <c:pt idx="1013" formatCode="0.00">
                        <c:v>9.3895865636390837E-4</c:v>
                      </c:pt>
                      <c:pt idx="1014" formatCode="0.00">
                        <c:v>8.4199993631915433E-4</c:v>
                      </c:pt>
                      <c:pt idx="1015" formatCode="0.00">
                        <c:v>8.1653249352407027E-4</c:v>
                      </c:pt>
                      <c:pt idx="1016" formatCode="0.00">
                        <c:v>8.3836105026570851E-4</c:v>
                      </c:pt>
                      <c:pt idx="1017" formatCode="0.00">
                        <c:v>8.3396226109839306E-4</c:v>
                      </c:pt>
                      <c:pt idx="1018" formatCode="0.00">
                        <c:v>8.1287080683095409E-4</c:v>
                      </c:pt>
                      <c:pt idx="1019" formatCode="0.00">
                        <c:v>7.9167763328771455E-4</c:v>
                      </c:pt>
                      <c:pt idx="1020" formatCode="0.00">
                        <c:v>7.8745750846473102E-4</c:v>
                      </c:pt>
                      <c:pt idx="1021" formatCode="0.00">
                        <c:v>8.0468237623667086E-4</c:v>
                      </c:pt>
                      <c:pt idx="1022" formatCode="0.00">
                        <c:v>7.8917500507203386E-4</c:v>
                      </c:pt>
                      <c:pt idx="1023" formatCode="0.00">
                        <c:v>7.851198327733064E-4</c:v>
                      </c:pt>
                      <c:pt idx="1024" formatCode="0.00">
                        <c:v>7.4327474217958638E-4</c:v>
                      </c:pt>
                      <c:pt idx="1025" formatCode="0.00">
                        <c:v>8.1669392073063763E-4</c:v>
                      </c:pt>
                      <c:pt idx="1026" formatCode="0.00">
                        <c:v>8.1283491955747315E-4</c:v>
                      </c:pt>
                      <c:pt idx="1027" formatCode="0.00">
                        <c:v>7.6998178417008812E-4</c:v>
                      </c:pt>
                      <c:pt idx="1028" formatCode="0.00">
                        <c:v>8.0308147231868653E-4</c:v>
                      </c:pt>
                      <c:pt idx="1029" formatCode="0.00">
                        <c:v>7.9940853969807685E-4</c:v>
                      </c:pt>
                      <c:pt idx="1030" formatCode="0.00">
                        <c:v>7.5760210071132677E-4</c:v>
                      </c:pt>
                      <c:pt idx="1031" formatCode="0.00">
                        <c:v>7.5410529139987377E-4</c:v>
                      </c:pt>
                      <c:pt idx="1032" formatCode="0.00">
                        <c:v>7.5060849760362101E-4</c:v>
                      </c:pt>
                      <c:pt idx="1033" formatCode="0.00">
                        <c:v>7.3072373107985861E-4</c:v>
                      </c:pt>
                      <c:pt idx="1034" formatCode="0.00">
                        <c:v>8.6428202098122226E-4</c:v>
                      </c:pt>
                      <c:pt idx="1035" formatCode="0.00">
                        <c:v>8.407570283171593E-4</c:v>
                      </c:pt>
                      <c:pt idx="1036" formatCode="0.00">
                        <c:v>8.2139992222234255E-4</c:v>
                      </c:pt>
                      <c:pt idx="1037" formatCode="0.00">
                        <c:v>7.370248490687235E-4</c:v>
                      </c:pt>
                      <c:pt idx="1038" formatCode="0.00">
                        <c:v>7.3381602255519912E-4</c:v>
                      </c:pt>
                      <c:pt idx="1039" formatCode="0.00">
                        <c:v>8.1402557774837053E-4</c:v>
                      </c:pt>
                      <c:pt idx="1040" formatCode="0.00">
                        <c:v>7.476170589033863E-4</c:v>
                      </c:pt>
                      <c:pt idx="1041" formatCode="0.00">
                        <c:v>7.3033075021798621E-4</c:v>
                      </c:pt>
                      <c:pt idx="1042" formatCode="0.00">
                        <c:v>7.1879356082135638E-4</c:v>
                      </c:pt>
                      <c:pt idx="1043" formatCode="0.00">
                        <c:v>6.7128495620008544E-4</c:v>
                      </c:pt>
                      <c:pt idx="1044" formatCode="0.00">
                        <c:v>6.6828410246586815E-4</c:v>
                      </c:pt>
                      <c:pt idx="1045" formatCode="0.00">
                        <c:v>6.9109322131248607E-4</c:v>
                      </c:pt>
                      <c:pt idx="1046" formatCode="0.00">
                        <c:v>7.7770557889511843E-4</c:v>
                      </c:pt>
                      <c:pt idx="1047" formatCode="0.00">
                        <c:v>7.7270630294942711E-4</c:v>
                      </c:pt>
                      <c:pt idx="1048" formatCode="0.00">
                        <c:v>7.6973136564240476E-4</c:v>
                      </c:pt>
                      <c:pt idx="1049" formatCode="0.00">
                        <c:v>7.6675643960716388E-4</c:v>
                      </c:pt>
                      <c:pt idx="1050" formatCode="0.00">
                        <c:v>7.6047690090883218E-4</c:v>
                      </c:pt>
                      <c:pt idx="1051" formatCode="0.00">
                        <c:v>7.1854504413363036E-4</c:v>
                      </c:pt>
                      <c:pt idx="1052" formatCode="0.00">
                        <c:v>7.4490065984550251E-4</c:v>
                      </c:pt>
                      <c:pt idx="1053" formatCode="0.00">
                        <c:v>7.419765606211903E-4</c:v>
                      </c:pt>
                      <c:pt idx="1054" formatCode="0.00">
                        <c:v>7.9286410209528525E-4</c:v>
                      </c:pt>
                      <c:pt idx="1055" formatCode="0.00">
                        <c:v>7.3174955686923526E-4</c:v>
                      </c:pt>
                      <c:pt idx="1056" formatCode="0.00">
                        <c:v>7.2884289070231155E-4</c:v>
                      </c:pt>
                      <c:pt idx="1057" formatCode="0.00">
                        <c:v>7.2164858164437738E-4</c:v>
                      </c:pt>
                      <c:pt idx="1058" formatCode="0.00">
                        <c:v>8.0555613601651893E-4</c:v>
                      </c:pt>
                      <c:pt idx="1059" formatCode="0.00">
                        <c:v>8.0131608357946241E-4</c:v>
                      </c:pt>
                      <c:pt idx="1060" formatCode="0.00">
                        <c:v>7.9642120829885935E-4</c:v>
                      </c:pt>
                      <c:pt idx="1061" formatCode="0.00">
                        <c:v>7.3592312015293934E-4</c:v>
                      </c:pt>
                      <c:pt idx="1062" formatCode="0.00">
                        <c:v>7.3304577451108286E-4</c:v>
                      </c:pt>
                      <c:pt idx="1063" formatCode="0.00">
                        <c:v>8.4114998898679569E-4</c:v>
                      </c:pt>
                      <c:pt idx="1064" formatCode="0.00">
                        <c:v>8.3828698767634906E-4</c:v>
                      </c:pt>
                      <c:pt idx="1065" formatCode="0.00">
                        <c:v>8.3542399680641536E-4</c:v>
                      </c:pt>
                      <c:pt idx="1066" formatCode="0.00">
                        <c:v>7.9724953283413704E-4</c:v>
                      </c:pt>
                      <c:pt idx="1067" formatCode="0.00">
                        <c:v>8.2283968160366935E-4</c:v>
                      </c:pt>
                      <c:pt idx="1068" formatCode="0.00">
                        <c:v>8.1795099985322247E-4</c:v>
                      </c:pt>
                      <c:pt idx="1069" formatCode="0.00">
                        <c:v>8.9356093119250229E-4</c:v>
                      </c:pt>
                      <c:pt idx="1070" formatCode="0.00">
                        <c:v>8.0630428645130645E-4</c:v>
                      </c:pt>
                      <c:pt idx="1071" formatCode="0.00">
                        <c:v>8.034929999781148E-4</c:v>
                      </c:pt>
                      <c:pt idx="1072" formatCode="0.00">
                        <c:v>8.5558059630956845E-4</c:v>
                      </c:pt>
                      <c:pt idx="1073" formatCode="0.00">
                        <c:v>7.4036613992871174E-4</c:v>
                      </c:pt>
                      <c:pt idx="1074" formatCode="0.00">
                        <c:v>7.3695119745829506E-4</c:v>
                      </c:pt>
                      <c:pt idx="1075" formatCode="0.00">
                        <c:v>7.6283194438953646E-4</c:v>
                      </c:pt>
                      <c:pt idx="1076" formatCode="0.00">
                        <c:v>7.0382340218213678E-4</c:v>
                      </c:pt>
                      <c:pt idx="1077" formatCode="0.00">
                        <c:v>6.9815972242661295E-4</c:v>
                      </c:pt>
                      <c:pt idx="1078" formatCode="0.00">
                        <c:v>6.9593200072240284E-4</c:v>
                      </c:pt>
                      <c:pt idx="1079" formatCode="0.00">
                        <c:v>5.8109804692885484E-4</c:v>
                      </c:pt>
                      <c:pt idx="1080" formatCode="0.00">
                        <c:v>5.7408970826465543E-4</c:v>
                      </c:pt>
                      <c:pt idx="1081" formatCode="0.00">
                        <c:v>7.8991294465320953E-4</c:v>
                      </c:pt>
                      <c:pt idx="1082" formatCode="0.00">
                        <c:v>7.8714938365934042E-4</c:v>
                      </c:pt>
                      <c:pt idx="1083" formatCode="0.00">
                        <c:v>7.7810381872950838E-4</c:v>
                      </c:pt>
                      <c:pt idx="1084" formatCode="0.00">
                        <c:v>7.7290121561381575E-4</c:v>
                      </c:pt>
                      <c:pt idx="1085" formatCode="0.00">
                        <c:v>7.975287141581993E-4</c:v>
                      </c:pt>
                      <c:pt idx="1086" formatCode="0.00">
                        <c:v>7.9164142875059768E-4</c:v>
                      </c:pt>
                      <c:pt idx="1087" formatCode="0.00">
                        <c:v>7.8578471247060355E-4</c:v>
                      </c:pt>
                      <c:pt idx="1088" formatCode="0.00">
                        <c:v>7.8307368595139639E-4</c:v>
                      </c:pt>
                      <c:pt idx="1089" formatCode="0.00">
                        <c:v>7.8036266854027354E-4</c:v>
                      </c:pt>
                      <c:pt idx="1090" formatCode="0.00">
                        <c:v>7.6674986522711126E-4</c:v>
                      </c:pt>
                      <c:pt idx="1091" formatCode="0.00">
                        <c:v>7.6407688644446984E-4</c:v>
                      </c:pt>
                      <c:pt idx="1092" formatCode="0.00">
                        <c:v>7.5783877874357531E-4</c:v>
                      </c:pt>
                      <c:pt idx="1093" formatCode="0.00">
                        <c:v>7.5225990872536364E-4</c:v>
                      </c:pt>
                      <c:pt idx="1094" formatCode="0.00">
                        <c:v>7.2307557119767683E-4</c:v>
                      </c:pt>
                      <c:pt idx="1095" formatCode="0.00">
                        <c:v>7.1380976159107095E-4</c:v>
                      </c:pt>
                      <c:pt idx="1096" formatCode="0.00">
                        <c:v>8.375077355844933E-4</c:v>
                      </c:pt>
                      <c:pt idx="1097" formatCode="0.00">
                        <c:v>7.8263219762636288E-4</c:v>
                      </c:pt>
                      <c:pt idx="1098" formatCode="0.00">
                        <c:v>7.7411509904852798E-4</c:v>
                      </c:pt>
                      <c:pt idx="1099" formatCode="0.00">
                        <c:v>7.6403708711654593E-4</c:v>
                      </c:pt>
                      <c:pt idx="1100" formatCode="0.00">
                        <c:v>7.1010862400569855E-4</c:v>
                      </c:pt>
                      <c:pt idx="1101" formatCode="0.00">
                        <c:v>7.0280321561112054E-4</c:v>
                      </c:pt>
                      <c:pt idx="1102" formatCode="0.00">
                        <c:v>6.7077721256635721E-4</c:v>
                      </c:pt>
                      <c:pt idx="1103" formatCode="0.00">
                        <c:v>6.754345431288669E-4</c:v>
                      </c:pt>
                      <c:pt idx="1104" formatCode="0.00">
                        <c:v>6.6894469917047703E-4</c:v>
                      </c:pt>
                      <c:pt idx="1105" formatCode="0.00">
                        <c:v>7.36909092918815E-4</c:v>
                      </c:pt>
                      <c:pt idx="1106" formatCode="0.00">
                        <c:v>7.5984492687118112E-4</c:v>
                      </c:pt>
                      <c:pt idx="1107" formatCode="0.00">
                        <c:v>0</c:v>
                      </c:pt>
                      <c:pt idx="1108" formatCode="0.00">
                        <c:v>0</c:v>
                      </c:pt>
                      <c:pt idx="1109" formatCode="0.00">
                        <c:v>0</c:v>
                      </c:pt>
                      <c:pt idx="1110" formatCode="0.00">
                        <c:v>0</c:v>
                      </c:pt>
                      <c:pt idx="1111" formatCode="0.00">
                        <c:v>0</c:v>
                      </c:pt>
                      <c:pt idx="1112" formatCode="0.00">
                        <c:v>0</c:v>
                      </c:pt>
                      <c:pt idx="1113" formatCode="0.00">
                        <c:v>0</c:v>
                      </c:pt>
                      <c:pt idx="1114" formatCode="0.00">
                        <c:v>0</c:v>
                      </c:pt>
                      <c:pt idx="1115" formatCode="0.00">
                        <c:v>0</c:v>
                      </c:pt>
                      <c:pt idx="1116" formatCode="0.00">
                        <c:v>0</c:v>
                      </c:pt>
                      <c:pt idx="1117" formatCode="0.00">
                        <c:v>0</c:v>
                      </c:pt>
                      <c:pt idx="1118" formatCode="0.00">
                        <c:v>0</c:v>
                      </c:pt>
                      <c:pt idx="1119" formatCode="0.00">
                        <c:v>0</c:v>
                      </c:pt>
                      <c:pt idx="1120" formatCode="0.00">
                        <c:v>0</c:v>
                      </c:pt>
                      <c:pt idx="1121" formatCode="0.00">
                        <c:v>0</c:v>
                      </c:pt>
                      <c:pt idx="1122" formatCode="0.00">
                        <c:v>0</c:v>
                      </c:pt>
                      <c:pt idx="1123" formatCode="0.00">
                        <c:v>0</c:v>
                      </c:pt>
                      <c:pt idx="1124" formatCode="0.00">
                        <c:v>0</c:v>
                      </c:pt>
                      <c:pt idx="1125" formatCode="0.00">
                        <c:v>0</c:v>
                      </c:pt>
                      <c:pt idx="1126" formatCode="0.00">
                        <c:v>0</c:v>
                      </c:pt>
                      <c:pt idx="1127" formatCode="0.00">
                        <c:v>0</c:v>
                      </c:pt>
                      <c:pt idx="1128" formatCode="0.00">
                        <c:v>0</c:v>
                      </c:pt>
                      <c:pt idx="1129" formatCode="0.00">
                        <c:v>0</c:v>
                      </c:pt>
                      <c:pt idx="1130" formatCode="0.00">
                        <c:v>0</c:v>
                      </c:pt>
                      <c:pt idx="1131" formatCode="0.00">
                        <c:v>0</c:v>
                      </c:pt>
                      <c:pt idx="1132" formatCode="0.00">
                        <c:v>0</c:v>
                      </c:pt>
                      <c:pt idx="1133" formatCode="0.00">
                        <c:v>0</c:v>
                      </c:pt>
                      <c:pt idx="1134" formatCode="0.00">
                        <c:v>0</c:v>
                      </c:pt>
                      <c:pt idx="1135" formatCode="0.00">
                        <c:v>0</c:v>
                      </c:pt>
                    </c:numCache>
                  </c:numRef>
                </c:xVal>
                <c:yVal>
                  <c:numRef>
                    <c:extLst xmlns:c15="http://schemas.microsoft.com/office/drawing/2012/chart">
                      <c:ext xmlns:c15="http://schemas.microsoft.com/office/drawing/2012/chart" uri="{02D57815-91ED-43cb-92C2-25804820EDAC}">
                        <c15:formulaRef>
                          <c15:sqref>'Forsøk 3 - Samlet'!$CJ$14:$CJ$1149</c15:sqref>
                        </c15:formulaRef>
                      </c:ext>
                    </c:extLst>
                    <c:numCache>
                      <c:formatCode>0.00</c:formatCode>
                      <c:ptCount val="1136"/>
                      <c:pt idx="0">
                        <c:v>-1.57482915375E-3</c:v>
                      </c:pt>
                      <c:pt idx="1">
                        <c:v>1.28738384625E-3</c:v>
                      </c:pt>
                      <c:pt idx="2">
                        <c:v>-1.57482915375E-3</c:v>
                      </c:pt>
                      <c:pt idx="3">
                        <c:v>-1.57482915375E-3</c:v>
                      </c:pt>
                      <c:pt idx="4">
                        <c:v>-1.57482915375E-3</c:v>
                      </c:pt>
                      <c:pt idx="5">
                        <c:v>-1.57482915375E-3</c:v>
                      </c:pt>
                      <c:pt idx="6">
                        <c:v>1.28738384625E-3</c:v>
                      </c:pt>
                      <c:pt idx="7">
                        <c:v>1.28738384625E-3</c:v>
                      </c:pt>
                      <c:pt idx="8">
                        <c:v>1.28738384625E-3</c:v>
                      </c:pt>
                      <c:pt idx="9">
                        <c:v>1.28738384625E-3</c:v>
                      </c:pt>
                      <c:pt idx="10">
                        <c:v>1.28738384625E-3</c:v>
                      </c:pt>
                      <c:pt idx="11">
                        <c:v>1.28738384625E-3</c:v>
                      </c:pt>
                      <c:pt idx="12">
                        <c:v>4.1741633700000001E-3</c:v>
                      </c:pt>
                      <c:pt idx="13">
                        <c:v>4.1741633700000001E-3</c:v>
                      </c:pt>
                      <c:pt idx="14">
                        <c:v>1.848523237E-2</c:v>
                      </c:pt>
                      <c:pt idx="15">
                        <c:v>1.848523237E-2</c:v>
                      </c:pt>
                      <c:pt idx="16">
                        <c:v>1.848523237E-2</c:v>
                      </c:pt>
                      <c:pt idx="17">
                        <c:v>5.2831782369999997E-2</c:v>
                      </c:pt>
                      <c:pt idx="18">
                        <c:v>5.2831782369999997E-2</c:v>
                      </c:pt>
                      <c:pt idx="19">
                        <c:v>8.1453912369999992E-2</c:v>
                      </c:pt>
                      <c:pt idx="20">
                        <c:v>0.12152485236999999</c:v>
                      </c:pt>
                      <c:pt idx="21">
                        <c:v>0.12152485236999999</c:v>
                      </c:pt>
                      <c:pt idx="22">
                        <c:v>0.17304475237</c:v>
                      </c:pt>
                      <c:pt idx="23">
                        <c:v>0.23315125237000001</c:v>
                      </c:pt>
                      <c:pt idx="24">
                        <c:v>0.23315125237000001</c:v>
                      </c:pt>
                      <c:pt idx="25">
                        <c:v>0.30184435237000001</c:v>
                      </c:pt>
                      <c:pt idx="26">
                        <c:v>0.30184435237000001</c:v>
                      </c:pt>
                      <c:pt idx="27">
                        <c:v>0.37626185237000004</c:v>
                      </c:pt>
                      <c:pt idx="28">
                        <c:v>0.45067935237000001</c:v>
                      </c:pt>
                      <c:pt idx="29">
                        <c:v>0.45067935237000001</c:v>
                      </c:pt>
                      <c:pt idx="30">
                        <c:v>0.52507238584625004</c:v>
                      </c:pt>
                      <c:pt idx="31">
                        <c:v>0.67393205236999998</c:v>
                      </c:pt>
                      <c:pt idx="32">
                        <c:v>0.67393205236999998</c:v>
                      </c:pt>
                      <c:pt idx="33">
                        <c:v>0.67393205236999998</c:v>
                      </c:pt>
                      <c:pt idx="34">
                        <c:v>0.75693615237</c:v>
                      </c:pt>
                      <c:pt idx="35">
                        <c:v>0.75693615237</c:v>
                      </c:pt>
                      <c:pt idx="36">
                        <c:v>0.83135375236999998</c:v>
                      </c:pt>
                      <c:pt idx="37">
                        <c:v>0.92583131890000003</c:v>
                      </c:pt>
                      <c:pt idx="38">
                        <c:v>0.92583131890000003</c:v>
                      </c:pt>
                      <c:pt idx="39">
                        <c:v>1.0088355189</c:v>
                      </c:pt>
                      <c:pt idx="40">
                        <c:v>1.0918395188999999</c:v>
                      </c:pt>
                      <c:pt idx="41">
                        <c:v>1.0918395188999999</c:v>
                      </c:pt>
                      <c:pt idx="42">
                        <c:v>1.16916865195</c:v>
                      </c:pt>
                      <c:pt idx="43">
                        <c:v>1.252148085425</c:v>
                      </c:pt>
                      <c:pt idx="44">
                        <c:v>1.252148085425</c:v>
                      </c:pt>
                      <c:pt idx="45">
                        <c:v>1.3093920854249999</c:v>
                      </c:pt>
                      <c:pt idx="46">
                        <c:v>1.3637986519500001</c:v>
                      </c:pt>
                      <c:pt idx="47">
                        <c:v>1.3637986519500001</c:v>
                      </c:pt>
                      <c:pt idx="48">
                        <c:v>1.4410786519500001</c:v>
                      </c:pt>
                      <c:pt idx="49">
                        <c:v>1.509796218475</c:v>
                      </c:pt>
                      <c:pt idx="50">
                        <c:v>1.509796218475</c:v>
                      </c:pt>
                      <c:pt idx="51">
                        <c:v>1.5813276519499999</c:v>
                      </c:pt>
                      <c:pt idx="52">
                        <c:v>1.6443202184750001</c:v>
                      </c:pt>
                      <c:pt idx="53">
                        <c:v>1.6443202184750001</c:v>
                      </c:pt>
                      <c:pt idx="54">
                        <c:v>1.7616957850000001</c:v>
                      </c:pt>
                      <c:pt idx="55">
                        <c:v>1.7616957850000001</c:v>
                      </c:pt>
                      <c:pt idx="56">
                        <c:v>1.7616957850000001</c:v>
                      </c:pt>
                      <c:pt idx="57">
                        <c:v>1.873370918025</c:v>
                      </c:pt>
                      <c:pt idx="58">
                        <c:v>1.873370918025</c:v>
                      </c:pt>
                      <c:pt idx="59">
                        <c:v>1.873370918025</c:v>
                      </c:pt>
                      <c:pt idx="60">
                        <c:v>1.9220534845499999</c:v>
                      </c:pt>
                      <c:pt idx="61">
                        <c:v>1.9220534845499999</c:v>
                      </c:pt>
                      <c:pt idx="62">
                        <c:v>1.9821594845499999</c:v>
                      </c:pt>
                      <c:pt idx="63">
                        <c:v>2.030842051075</c:v>
                      </c:pt>
                      <c:pt idx="64">
                        <c:v>2.030842051075</c:v>
                      </c:pt>
                      <c:pt idx="65">
                        <c:v>2.085224051075</c:v>
                      </c:pt>
                      <c:pt idx="66">
                        <c:v>2.1367194845499999</c:v>
                      </c:pt>
                      <c:pt idx="67">
                        <c:v>2.1367194845499999</c:v>
                      </c:pt>
                      <c:pt idx="68">
                        <c:v>2.1939389180250002</c:v>
                      </c:pt>
                      <c:pt idx="69">
                        <c:v>2.2970526174999999</c:v>
                      </c:pt>
                      <c:pt idx="70">
                        <c:v>2.2970526174999999</c:v>
                      </c:pt>
                      <c:pt idx="71">
                        <c:v>2.2970526174999999</c:v>
                      </c:pt>
                      <c:pt idx="72">
                        <c:v>2.3399364845499999</c:v>
                      </c:pt>
                      <c:pt idx="73">
                        <c:v>2.3399364845499999</c:v>
                      </c:pt>
                      <c:pt idx="74">
                        <c:v>2.443001051075</c:v>
                      </c:pt>
                      <c:pt idx="75">
                        <c:v>2.443001051075</c:v>
                      </c:pt>
                      <c:pt idx="76">
                        <c:v>2.5289161842499999</c:v>
                      </c:pt>
                      <c:pt idx="77">
                        <c:v>2.5289161842499999</c:v>
                      </c:pt>
                      <c:pt idx="78">
                        <c:v>2.5289161842499999</c:v>
                      </c:pt>
                      <c:pt idx="79">
                        <c:v>2.6119447507499998</c:v>
                      </c:pt>
                      <c:pt idx="80">
                        <c:v>2.6119447507499998</c:v>
                      </c:pt>
                      <c:pt idx="81">
                        <c:v>2.6119447507499998</c:v>
                      </c:pt>
                      <c:pt idx="82">
                        <c:v>2.6119447507499998</c:v>
                      </c:pt>
                      <c:pt idx="83">
                        <c:v>2.7178221842500001</c:v>
                      </c:pt>
                      <c:pt idx="84">
                        <c:v>2.7579177507499999</c:v>
                      </c:pt>
                      <c:pt idx="85">
                        <c:v>2.7579177507499999</c:v>
                      </c:pt>
                      <c:pt idx="86">
                        <c:v>2.78661345025</c:v>
                      </c:pt>
                      <c:pt idx="87">
                        <c:v>2.8180984502499999</c:v>
                      </c:pt>
                      <c:pt idx="88">
                        <c:v>2.8180984502499999</c:v>
                      </c:pt>
                      <c:pt idx="89">
                        <c:v>2.8552327507499999</c:v>
                      </c:pt>
                      <c:pt idx="90">
                        <c:v>2.8552327507499999</c:v>
                      </c:pt>
                      <c:pt idx="91">
                        <c:v>2.8896288837499999</c:v>
                      </c:pt>
                      <c:pt idx="92">
                        <c:v>2.9267641842500001</c:v>
                      </c:pt>
                      <c:pt idx="93">
                        <c:v>2.9725837507500001</c:v>
                      </c:pt>
                      <c:pt idx="94">
                        <c:v>2.9725837507500001</c:v>
                      </c:pt>
                      <c:pt idx="95">
                        <c:v>3.0040933172500002</c:v>
                      </c:pt>
                      <c:pt idx="96">
                        <c:v>3.0241037507500002</c:v>
                      </c:pt>
                      <c:pt idx="97">
                        <c:v>3.0241037507500002</c:v>
                      </c:pt>
                      <c:pt idx="98">
                        <c:v>3.0241037507500002</c:v>
                      </c:pt>
                      <c:pt idx="99">
                        <c:v>3.0813968837500001</c:v>
                      </c:pt>
                      <c:pt idx="100">
                        <c:v>3.0813968837500001</c:v>
                      </c:pt>
                      <c:pt idx="101">
                        <c:v>3.0813968837500001</c:v>
                      </c:pt>
                      <c:pt idx="102">
                        <c:v>3.14147931725</c:v>
                      </c:pt>
                      <c:pt idx="103">
                        <c:v>3.14147931725</c:v>
                      </c:pt>
                      <c:pt idx="104">
                        <c:v>3.1587014502500002</c:v>
                      </c:pt>
                      <c:pt idx="105">
                        <c:v>3.1587014502500002</c:v>
                      </c:pt>
                      <c:pt idx="106">
                        <c:v>3.1758744502500003</c:v>
                      </c:pt>
                      <c:pt idx="107">
                        <c:v>3.19593501675</c:v>
                      </c:pt>
                      <c:pt idx="108">
                        <c:v>3.19593501675</c:v>
                      </c:pt>
                      <c:pt idx="109">
                        <c:v>3.21305888375</c:v>
                      </c:pt>
                      <c:pt idx="110">
                        <c:v>3.2187828837499999</c:v>
                      </c:pt>
                      <c:pt idx="111">
                        <c:v>3.2187828837499999</c:v>
                      </c:pt>
                      <c:pt idx="112">
                        <c:v>3.2388925832500002</c:v>
                      </c:pt>
                      <c:pt idx="113">
                        <c:v>3.2388925832500002</c:v>
                      </c:pt>
                      <c:pt idx="114">
                        <c:v>3.2388925832500002</c:v>
                      </c:pt>
                      <c:pt idx="115">
                        <c:v>3.2475041497499997</c:v>
                      </c:pt>
                      <c:pt idx="116">
                        <c:v>3.2475041497499997</c:v>
                      </c:pt>
                      <c:pt idx="117">
                        <c:v>3.2274435832500004</c:v>
                      </c:pt>
                      <c:pt idx="118">
                        <c:v>3.2274435832500004</c:v>
                      </c:pt>
                      <c:pt idx="119">
                        <c:v>3.2246061497499996</c:v>
                      </c:pt>
                      <c:pt idx="120">
                        <c:v>3.2075068492500001</c:v>
                      </c:pt>
                      <c:pt idx="121">
                        <c:v>3.2075068492500001</c:v>
                      </c:pt>
                      <c:pt idx="122">
                        <c:v>3.20173271625</c:v>
                      </c:pt>
                      <c:pt idx="123">
                        <c:v>3.1931221497499997</c:v>
                      </c:pt>
                      <c:pt idx="124">
                        <c:v>3.1931221497499997</c:v>
                      </c:pt>
                      <c:pt idx="125">
                        <c:v>3.1731107162500001</c:v>
                      </c:pt>
                      <c:pt idx="126">
                        <c:v>3.15596228275</c:v>
                      </c:pt>
                      <c:pt idx="127">
                        <c:v>3.15596228275</c:v>
                      </c:pt>
                      <c:pt idx="128">
                        <c:v>3.15596228275</c:v>
                      </c:pt>
                      <c:pt idx="129">
                        <c:v>3.1444887162499997</c:v>
                      </c:pt>
                      <c:pt idx="130">
                        <c:v>3.1444887162499997</c:v>
                      </c:pt>
                      <c:pt idx="131">
                        <c:v>3.1416021497499997</c:v>
                      </c:pt>
                      <c:pt idx="132">
                        <c:v>3.1188515489999999</c:v>
                      </c:pt>
                      <c:pt idx="133">
                        <c:v>3.1188515489999999</c:v>
                      </c:pt>
                      <c:pt idx="134">
                        <c:v>3.1101662827499998</c:v>
                      </c:pt>
                      <c:pt idx="135">
                        <c:v>3.0987674159999998</c:v>
                      </c:pt>
                      <c:pt idx="136">
                        <c:v>3.0987674159999998</c:v>
                      </c:pt>
                      <c:pt idx="137">
                        <c:v>3.0816179825000001</c:v>
                      </c:pt>
                      <c:pt idx="138">
                        <c:v>3.0729828492499998</c:v>
                      </c:pt>
                      <c:pt idx="139">
                        <c:v>3.0729828492499998</c:v>
                      </c:pt>
                      <c:pt idx="140">
                        <c:v>3.061558416</c:v>
                      </c:pt>
                      <c:pt idx="141">
                        <c:v>3.0472228492499998</c:v>
                      </c:pt>
                      <c:pt idx="142">
                        <c:v>3.0472228492499998</c:v>
                      </c:pt>
                      <c:pt idx="143">
                        <c:v>3.0301471155000002</c:v>
                      </c:pt>
                      <c:pt idx="144">
                        <c:v>3.0157624159999998</c:v>
                      </c:pt>
                      <c:pt idx="145">
                        <c:v>3.0157624159999998</c:v>
                      </c:pt>
                      <c:pt idx="146">
                        <c:v>2.9928162827499998</c:v>
                      </c:pt>
                      <c:pt idx="147">
                        <c:v>2.9671299824999999</c:v>
                      </c:pt>
                      <c:pt idx="148">
                        <c:v>2.9671299824999999</c:v>
                      </c:pt>
                      <c:pt idx="149">
                        <c:v>2.912772549</c:v>
                      </c:pt>
                      <c:pt idx="150">
                        <c:v>2.912772549</c:v>
                      </c:pt>
                      <c:pt idx="151">
                        <c:v>2.912772549</c:v>
                      </c:pt>
                      <c:pt idx="152">
                        <c:v>2.8898991155</c:v>
                      </c:pt>
                      <c:pt idx="153">
                        <c:v>2.8898991155</c:v>
                      </c:pt>
                      <c:pt idx="154">
                        <c:v>2.8898991155</c:v>
                      </c:pt>
                      <c:pt idx="155">
                        <c:v>2.8755635490000002</c:v>
                      </c:pt>
                      <c:pt idx="156">
                        <c:v>2.8755635490000002</c:v>
                      </c:pt>
                      <c:pt idx="157">
                        <c:v>2.8383791155</c:v>
                      </c:pt>
                      <c:pt idx="158">
                        <c:v>2.8097079825</c:v>
                      </c:pt>
                      <c:pt idx="159">
                        <c:v>2.8097079825</c:v>
                      </c:pt>
                      <c:pt idx="160">
                        <c:v>2.7897221155</c:v>
                      </c:pt>
                      <c:pt idx="161">
                        <c:v>2.7897221155</c:v>
                      </c:pt>
                      <c:pt idx="162">
                        <c:v>2.7696369825000002</c:v>
                      </c:pt>
                      <c:pt idx="163">
                        <c:v>2.7524885490000002</c:v>
                      </c:pt>
                      <c:pt idx="164">
                        <c:v>2.7524885490000002</c:v>
                      </c:pt>
                      <c:pt idx="165">
                        <c:v>2.7324771155000001</c:v>
                      </c:pt>
                      <c:pt idx="166">
                        <c:v>2.7123929824999999</c:v>
                      </c:pt>
                      <c:pt idx="167">
                        <c:v>2.7123929824999999</c:v>
                      </c:pt>
                      <c:pt idx="168">
                        <c:v>2.6981065490000002</c:v>
                      </c:pt>
                      <c:pt idx="169">
                        <c:v>2.6752331155000002</c:v>
                      </c:pt>
                      <c:pt idx="170">
                        <c:v>2.6752331155000002</c:v>
                      </c:pt>
                      <c:pt idx="171">
                        <c:v>2.6580601155000001</c:v>
                      </c:pt>
                      <c:pt idx="172">
                        <c:v>2.6551489825000001</c:v>
                      </c:pt>
                      <c:pt idx="173">
                        <c:v>2.6551489825000001</c:v>
                      </c:pt>
                      <c:pt idx="174">
                        <c:v>2.6208511155000003</c:v>
                      </c:pt>
                      <c:pt idx="175">
                        <c:v>2.6208511155000003</c:v>
                      </c:pt>
                      <c:pt idx="176">
                        <c:v>2.6066138149999998</c:v>
                      </c:pt>
                      <c:pt idx="177">
                        <c:v>2.5951402484999999</c:v>
                      </c:pt>
                      <c:pt idx="178">
                        <c:v>2.5951402484999999</c:v>
                      </c:pt>
                      <c:pt idx="179">
                        <c:v>2.5808292484999997</c:v>
                      </c:pt>
                      <c:pt idx="180">
                        <c:v>2.5550938149999998</c:v>
                      </c:pt>
                      <c:pt idx="181">
                        <c:v>2.5550938149999998</c:v>
                      </c:pt>
                      <c:pt idx="182">
                        <c:v>2.5492961155000002</c:v>
                      </c:pt>
                      <c:pt idx="183">
                        <c:v>2.5350342484999997</c:v>
                      </c:pt>
                      <c:pt idx="184">
                        <c:v>2.5350342484999997</c:v>
                      </c:pt>
                      <c:pt idx="185">
                        <c:v>2.5350342484999997</c:v>
                      </c:pt>
                      <c:pt idx="186">
                        <c:v>2.4864253814999997</c:v>
                      </c:pt>
                      <c:pt idx="187">
                        <c:v>2.4864253814999997</c:v>
                      </c:pt>
                      <c:pt idx="188">
                        <c:v>2.4777892484999997</c:v>
                      </c:pt>
                      <c:pt idx="189">
                        <c:v>2.4777892484999997</c:v>
                      </c:pt>
                      <c:pt idx="190">
                        <c:v>2.4635273815000001</c:v>
                      </c:pt>
                      <c:pt idx="191">
                        <c:v>2.4520783814999998</c:v>
                      </c:pt>
                      <c:pt idx="192">
                        <c:v>2.4520783814999998</c:v>
                      </c:pt>
                      <c:pt idx="193">
                        <c:v>2.4377673815000001</c:v>
                      </c:pt>
                      <c:pt idx="194">
                        <c:v>2.4091453814999997</c:v>
                      </c:pt>
                      <c:pt idx="195">
                        <c:v>2.4091453814999997</c:v>
                      </c:pt>
                      <c:pt idx="196">
                        <c:v>2.4034213814999998</c:v>
                      </c:pt>
                      <c:pt idx="197">
                        <c:v>2.3948098149999999</c:v>
                      </c:pt>
                      <c:pt idx="198">
                        <c:v>2.3948098149999999</c:v>
                      </c:pt>
                      <c:pt idx="199">
                        <c:v>2.3862719480000001</c:v>
                      </c:pt>
                      <c:pt idx="200">
                        <c:v>2.3719609479999999</c:v>
                      </c:pt>
                      <c:pt idx="201">
                        <c:v>2.3719609479999999</c:v>
                      </c:pt>
                      <c:pt idx="202">
                        <c:v>2.3519259479999999</c:v>
                      </c:pt>
                      <c:pt idx="203">
                        <c:v>2.3347283814999997</c:v>
                      </c:pt>
                      <c:pt idx="204">
                        <c:v>2.3347283814999997</c:v>
                      </c:pt>
                      <c:pt idx="205">
                        <c:v>2.3347283814999997</c:v>
                      </c:pt>
                      <c:pt idx="206">
                        <c:v>2.3061309479999998</c:v>
                      </c:pt>
                      <c:pt idx="207">
                        <c:v>2.3061309479999998</c:v>
                      </c:pt>
                      <c:pt idx="208">
                        <c:v>2.3061309479999998</c:v>
                      </c:pt>
                      <c:pt idx="209">
                        <c:v>2.2975930812500001</c:v>
                      </c:pt>
                      <c:pt idx="210">
                        <c:v>2.2975930812500001</c:v>
                      </c:pt>
                      <c:pt idx="211">
                        <c:v>2.288956948</c:v>
                      </c:pt>
                      <c:pt idx="212">
                        <c:v>2.288956948</c:v>
                      </c:pt>
                      <c:pt idx="213">
                        <c:v>2.2718085145</c:v>
                      </c:pt>
                      <c:pt idx="214">
                        <c:v>2.2546109479999998</c:v>
                      </c:pt>
                      <c:pt idx="215">
                        <c:v>2.2546109479999998</c:v>
                      </c:pt>
                      <c:pt idx="216">
                        <c:v>2.2375106477500002</c:v>
                      </c:pt>
                      <c:pt idx="217">
                        <c:v>2.2375106477500002</c:v>
                      </c:pt>
                      <c:pt idx="218">
                        <c:v>2.2375106477500002</c:v>
                      </c:pt>
                      <c:pt idx="219">
                        <c:v>2.22603808125</c:v>
                      </c:pt>
                      <c:pt idx="220">
                        <c:v>2.17740464775</c:v>
                      </c:pt>
                      <c:pt idx="221">
                        <c:v>2.17740464775</c:v>
                      </c:pt>
                      <c:pt idx="222">
                        <c:v>2.17740464775</c:v>
                      </c:pt>
                      <c:pt idx="223">
                        <c:v>2.1573686477500003</c:v>
                      </c:pt>
                      <c:pt idx="224">
                        <c:v>2.1573686477500003</c:v>
                      </c:pt>
                      <c:pt idx="225">
                        <c:v>2.1488072142500001</c:v>
                      </c:pt>
                      <c:pt idx="226">
                        <c:v>2.1287712142499999</c:v>
                      </c:pt>
                      <c:pt idx="227">
                        <c:v>2.1287712142499999</c:v>
                      </c:pt>
                      <c:pt idx="228">
                        <c:v>2.1058496477499999</c:v>
                      </c:pt>
                      <c:pt idx="229">
                        <c:v>2.0944006477500001</c:v>
                      </c:pt>
                      <c:pt idx="230">
                        <c:v>2.0944006477500001</c:v>
                      </c:pt>
                      <c:pt idx="231">
                        <c:v>2.0829762142500003</c:v>
                      </c:pt>
                      <c:pt idx="232">
                        <c:v>2.05146764775</c:v>
                      </c:pt>
                      <c:pt idx="233">
                        <c:v>2.05146764775</c:v>
                      </c:pt>
                      <c:pt idx="234">
                        <c:v>2.02859421425</c:v>
                      </c:pt>
                      <c:pt idx="235">
                        <c:v>1.9971347807499999</c:v>
                      </c:pt>
                      <c:pt idx="236">
                        <c:v>1.9971347807499999</c:v>
                      </c:pt>
                      <c:pt idx="237">
                        <c:v>1.96278778075</c:v>
                      </c:pt>
                      <c:pt idx="238">
                        <c:v>1.94280091375</c:v>
                      </c:pt>
                      <c:pt idx="239">
                        <c:v>1.94280091375</c:v>
                      </c:pt>
                      <c:pt idx="240">
                        <c:v>1.90275448025</c:v>
                      </c:pt>
                      <c:pt idx="241">
                        <c:v>1.8626097807499999</c:v>
                      </c:pt>
                      <c:pt idx="242">
                        <c:v>1.8626097807499999</c:v>
                      </c:pt>
                      <c:pt idx="243">
                        <c:v>1.78251791375</c:v>
                      </c:pt>
                      <c:pt idx="244">
                        <c:v>1.78251791375</c:v>
                      </c:pt>
                      <c:pt idx="245">
                        <c:v>1.78251791375</c:v>
                      </c:pt>
                      <c:pt idx="246">
                        <c:v>1.74809721425</c:v>
                      </c:pt>
                      <c:pt idx="247">
                        <c:v>1.7108882142499999</c:v>
                      </c:pt>
                      <c:pt idx="248">
                        <c:v>1.7108882142499999</c:v>
                      </c:pt>
                      <c:pt idx="249">
                        <c:v>1.5879606132499999</c:v>
                      </c:pt>
                      <c:pt idx="250">
                        <c:v>1.5879606132499999</c:v>
                      </c:pt>
                      <c:pt idx="251">
                        <c:v>1.5879606132499999</c:v>
                      </c:pt>
                      <c:pt idx="252">
                        <c:v>1.5278546132499999</c:v>
                      </c:pt>
                      <c:pt idx="253">
                        <c:v>1.4791966132499998</c:v>
                      </c:pt>
                      <c:pt idx="254">
                        <c:v>1.4791966132499998</c:v>
                      </c:pt>
                      <c:pt idx="255">
                        <c:v>1.4162521797500001</c:v>
                      </c:pt>
                      <c:pt idx="256">
                        <c:v>1.3618456132499999</c:v>
                      </c:pt>
                      <c:pt idx="257">
                        <c:v>1.3618456132499999</c:v>
                      </c:pt>
                      <c:pt idx="258">
                        <c:v>1.3046507462500001</c:v>
                      </c:pt>
                      <c:pt idx="259">
                        <c:v>1.2417063130000001</c:v>
                      </c:pt>
                      <c:pt idx="260">
                        <c:v>1.2417063130000001</c:v>
                      </c:pt>
                      <c:pt idx="261">
                        <c:v>1.19013717975</c:v>
                      </c:pt>
                      <c:pt idx="262">
                        <c:v>1.10715774625</c:v>
                      </c:pt>
                      <c:pt idx="263">
                        <c:v>1.10715774625</c:v>
                      </c:pt>
                      <c:pt idx="264">
                        <c:v>1.10715774625</c:v>
                      </c:pt>
                      <c:pt idx="265">
                        <c:v>1.038538446</c:v>
                      </c:pt>
                      <c:pt idx="266">
                        <c:v>1.038538446</c:v>
                      </c:pt>
                      <c:pt idx="267">
                        <c:v>1.038538446</c:v>
                      </c:pt>
                      <c:pt idx="268">
                        <c:v>0.97268307949999999</c:v>
                      </c:pt>
                      <c:pt idx="269">
                        <c:v>0.97268307949999999</c:v>
                      </c:pt>
                      <c:pt idx="270">
                        <c:v>0.97268307949999999</c:v>
                      </c:pt>
                      <c:pt idx="271">
                        <c:v>0.9211632795000001</c:v>
                      </c:pt>
                      <c:pt idx="272">
                        <c:v>0.9211632795000001</c:v>
                      </c:pt>
                      <c:pt idx="273">
                        <c:v>0.9211632795000001</c:v>
                      </c:pt>
                      <c:pt idx="274">
                        <c:v>0.90978807899999992</c:v>
                      </c:pt>
                      <c:pt idx="275">
                        <c:v>0.90978807899999992</c:v>
                      </c:pt>
                      <c:pt idx="276">
                        <c:v>0.89833927899999999</c:v>
                      </c:pt>
                      <c:pt idx="277">
                        <c:v>0.85836654499999998</c:v>
                      </c:pt>
                      <c:pt idx="278">
                        <c:v>0.85836654499999998</c:v>
                      </c:pt>
                      <c:pt idx="279">
                        <c:v>0.84126694474999997</c:v>
                      </c:pt>
                      <c:pt idx="280">
                        <c:v>0.82984271124999998</c:v>
                      </c:pt>
                      <c:pt idx="281">
                        <c:v>0.82984271124999998</c:v>
                      </c:pt>
                      <c:pt idx="282">
                        <c:v>0.82984271124999998</c:v>
                      </c:pt>
                      <c:pt idx="283">
                        <c:v>0.81851664374999999</c:v>
                      </c:pt>
                      <c:pt idx="284">
                        <c:v>0.81851664374999999</c:v>
                      </c:pt>
                      <c:pt idx="285">
                        <c:v>0.84432567675000003</c:v>
                      </c:pt>
                      <c:pt idx="286">
                        <c:v>0.88150991025000003</c:v>
                      </c:pt>
                      <c:pt idx="287">
                        <c:v>0.88150991025000003</c:v>
                      </c:pt>
                      <c:pt idx="288">
                        <c:v>0.96456324324999998</c:v>
                      </c:pt>
                      <c:pt idx="289">
                        <c:v>0.96456324324999998</c:v>
                      </c:pt>
                      <c:pt idx="290">
                        <c:v>0.96456324324999998</c:v>
                      </c:pt>
                      <c:pt idx="291">
                        <c:v>1.0419409094999998</c:v>
                      </c:pt>
                      <c:pt idx="292">
                        <c:v>1.0419409094999998</c:v>
                      </c:pt>
                      <c:pt idx="293">
                        <c:v>1.11660457475</c:v>
                      </c:pt>
                      <c:pt idx="294">
                        <c:v>1.1825584072499999</c:v>
                      </c:pt>
                      <c:pt idx="295">
                        <c:v>1.25736847175</c:v>
                      </c:pt>
                      <c:pt idx="296">
                        <c:v>1.25736847175</c:v>
                      </c:pt>
                      <c:pt idx="297">
                        <c:v>1.323813635</c:v>
                      </c:pt>
                      <c:pt idx="298">
                        <c:v>1.3987720975</c:v>
                      </c:pt>
                      <c:pt idx="299">
                        <c:v>1.3987720975</c:v>
                      </c:pt>
                      <c:pt idx="300">
                        <c:v>1.4900191675000001</c:v>
                      </c:pt>
                      <c:pt idx="301">
                        <c:v>1.59088403</c:v>
                      </c:pt>
                      <c:pt idx="302">
                        <c:v>1.59088403</c:v>
                      </c:pt>
                      <c:pt idx="303">
                        <c:v>1.700606125</c:v>
                      </c:pt>
                      <c:pt idx="304">
                        <c:v>1.8328085875</c:v>
                      </c:pt>
                      <c:pt idx="305">
                        <c:v>1.8328085875</c:v>
                      </c:pt>
                      <c:pt idx="306">
                        <c:v>1.94764052</c:v>
                      </c:pt>
                      <c:pt idx="307">
                        <c:v>2.0853223174999997</c:v>
                      </c:pt>
                      <c:pt idx="308">
                        <c:v>2.0853223174999997</c:v>
                      </c:pt>
                      <c:pt idx="309">
                        <c:v>2.20008055</c:v>
                      </c:pt>
                      <c:pt idx="310">
                        <c:v>2.3545668499999999</c:v>
                      </c:pt>
                      <c:pt idx="311">
                        <c:v>2.3545668499999999</c:v>
                      </c:pt>
                      <c:pt idx="312">
                        <c:v>2.3545668499999999</c:v>
                      </c:pt>
                      <c:pt idx="313">
                        <c:v>2.4079907550000001</c:v>
                      </c:pt>
                      <c:pt idx="314">
                        <c:v>2.4079907550000001</c:v>
                      </c:pt>
                      <c:pt idx="315">
                        <c:v>2.4441433949999998</c:v>
                      </c:pt>
                      <c:pt idx="316">
                        <c:v>2.4777032650000002</c:v>
                      </c:pt>
                      <c:pt idx="317">
                        <c:v>2.4777032650000002</c:v>
                      </c:pt>
                      <c:pt idx="318">
                        <c:v>2.5058339350000001</c:v>
                      </c:pt>
                      <c:pt idx="319">
                        <c:v>2.5366802054999997</c:v>
                      </c:pt>
                      <c:pt idx="320">
                        <c:v>2.5366802054999997</c:v>
                      </c:pt>
                      <c:pt idx="321">
                        <c:v>2.5504261755000002</c:v>
                      </c:pt>
                      <c:pt idx="322">
                        <c:v>2.5700681112499999</c:v>
                      </c:pt>
                      <c:pt idx="323">
                        <c:v>2.5700681112499999</c:v>
                      </c:pt>
                      <c:pt idx="324">
                        <c:v>2.6072034115</c:v>
                      </c:pt>
                      <c:pt idx="325">
                        <c:v>2.6128045789999996</c:v>
                      </c:pt>
                      <c:pt idx="326">
                        <c:v>2.6128045789999996</c:v>
                      </c:pt>
                      <c:pt idx="327">
                        <c:v>2.6300768450000001</c:v>
                      </c:pt>
                      <c:pt idx="328">
                        <c:v>2.6470533130000002</c:v>
                      </c:pt>
                      <c:pt idx="329">
                        <c:v>2.6470533130000002</c:v>
                      </c:pt>
                      <c:pt idx="330">
                        <c:v>2.6556648795000002</c:v>
                      </c:pt>
                      <c:pt idx="331">
                        <c:v>2.6700987120000002</c:v>
                      </c:pt>
                      <c:pt idx="332">
                        <c:v>2.6700987120000002</c:v>
                      </c:pt>
                      <c:pt idx="333">
                        <c:v>2.6815712784999999</c:v>
                      </c:pt>
                      <c:pt idx="334">
                        <c:v>2.6815712784999999</c:v>
                      </c:pt>
                      <c:pt idx="335">
                        <c:v>2.7072575789999997</c:v>
                      </c:pt>
                      <c:pt idx="336">
                        <c:v>2.7130317119999998</c:v>
                      </c:pt>
                      <c:pt idx="337">
                        <c:v>2.7130317119999998</c:v>
                      </c:pt>
                      <c:pt idx="338">
                        <c:v>2.7245052785000001</c:v>
                      </c:pt>
                      <c:pt idx="339">
                        <c:v>2.7358795789999997</c:v>
                      </c:pt>
                      <c:pt idx="340">
                        <c:v>2.7474268450000001</c:v>
                      </c:pt>
                      <c:pt idx="341">
                        <c:v>2.7474268450000001</c:v>
                      </c:pt>
                      <c:pt idx="342">
                        <c:v>2.750191579</c:v>
                      </c:pt>
                      <c:pt idx="343">
                        <c:v>2.7673891454999997</c:v>
                      </c:pt>
                      <c:pt idx="344">
                        <c:v>2.7673891454999997</c:v>
                      </c:pt>
                      <c:pt idx="345">
                        <c:v>2.7759505789999999</c:v>
                      </c:pt>
                      <c:pt idx="346">
                        <c:v>2.7817492785</c:v>
                      </c:pt>
                      <c:pt idx="347">
                        <c:v>2.7817492785</c:v>
                      </c:pt>
                      <c:pt idx="348">
                        <c:v>2.7961094115000003</c:v>
                      </c:pt>
                      <c:pt idx="349">
                        <c:v>2.8016860124999998</c:v>
                      </c:pt>
                      <c:pt idx="350">
                        <c:v>2.8016860124999998</c:v>
                      </c:pt>
                      <c:pt idx="351">
                        <c:v>2.8131841454999997</c:v>
                      </c:pt>
                      <c:pt idx="352">
                        <c:v>2.824657712</c:v>
                      </c:pt>
                      <c:pt idx="353">
                        <c:v>2.824657712</c:v>
                      </c:pt>
                      <c:pt idx="354">
                        <c:v>2.8390424114999999</c:v>
                      </c:pt>
                      <c:pt idx="355">
                        <c:v>2.8617930124999997</c:v>
                      </c:pt>
                      <c:pt idx="356">
                        <c:v>2.8617930124999997</c:v>
                      </c:pt>
                      <c:pt idx="357">
                        <c:v>2.8617930124999997</c:v>
                      </c:pt>
                      <c:pt idx="358">
                        <c:v>2.8760794460000003</c:v>
                      </c:pt>
                      <c:pt idx="359">
                        <c:v>2.8760794460000003</c:v>
                      </c:pt>
                      <c:pt idx="360">
                        <c:v>2.8760794460000003</c:v>
                      </c:pt>
                      <c:pt idx="361">
                        <c:v>2.8961881455</c:v>
                      </c:pt>
                      <c:pt idx="362">
                        <c:v>2.8961881455</c:v>
                      </c:pt>
                      <c:pt idx="363">
                        <c:v>2.8933015790000001</c:v>
                      </c:pt>
                      <c:pt idx="364">
                        <c:v>2.9161258795</c:v>
                      </c:pt>
                      <c:pt idx="365">
                        <c:v>2.9161258795</c:v>
                      </c:pt>
                      <c:pt idx="366">
                        <c:v>2.9390730124999997</c:v>
                      </c:pt>
                      <c:pt idx="367">
                        <c:v>2.9477081455</c:v>
                      </c:pt>
                      <c:pt idx="368">
                        <c:v>2.9477081455</c:v>
                      </c:pt>
                      <c:pt idx="369">
                        <c:v>2.9592799782500001</c:v>
                      </c:pt>
                      <c:pt idx="370">
                        <c:v>2.9734681455</c:v>
                      </c:pt>
                      <c:pt idx="371">
                        <c:v>2.9734681455</c:v>
                      </c:pt>
                      <c:pt idx="372">
                        <c:v>2.990567446</c:v>
                      </c:pt>
                      <c:pt idx="373">
                        <c:v>3.0134654460000001</c:v>
                      </c:pt>
                      <c:pt idx="374">
                        <c:v>3.0134654460000001</c:v>
                      </c:pt>
                      <c:pt idx="375">
                        <c:v>3.0307121454999999</c:v>
                      </c:pt>
                      <c:pt idx="376">
                        <c:v>3.0592860124999999</c:v>
                      </c:pt>
                      <c:pt idx="377">
                        <c:v>3.0592860124999999</c:v>
                      </c:pt>
                      <c:pt idx="378">
                        <c:v>3.0994061454999997</c:v>
                      </c:pt>
                      <c:pt idx="379">
                        <c:v>3.1222048795000004</c:v>
                      </c:pt>
                      <c:pt idx="380">
                        <c:v>3.1222048795000004</c:v>
                      </c:pt>
                      <c:pt idx="381">
                        <c:v>3.1737985790000001</c:v>
                      </c:pt>
                      <c:pt idx="382">
                        <c:v>3.1737985790000001</c:v>
                      </c:pt>
                      <c:pt idx="383">
                        <c:v>3.1737985790000001</c:v>
                      </c:pt>
                      <c:pt idx="384">
                        <c:v>3.222358313</c:v>
                      </c:pt>
                      <c:pt idx="385">
                        <c:v>3.222358313</c:v>
                      </c:pt>
                      <c:pt idx="386">
                        <c:v>3.222358313</c:v>
                      </c:pt>
                      <c:pt idx="387">
                        <c:v>3.2452798795</c:v>
                      </c:pt>
                      <c:pt idx="388">
                        <c:v>3.2452798795</c:v>
                      </c:pt>
                      <c:pt idx="389">
                        <c:v>3.2509557462499998</c:v>
                      </c:pt>
                      <c:pt idx="390">
                        <c:v>3.2453290124999996</c:v>
                      </c:pt>
                      <c:pt idx="391">
                        <c:v>3.2509803129999999</c:v>
                      </c:pt>
                      <c:pt idx="392">
                        <c:v>3.2509803129999999</c:v>
                      </c:pt>
                      <c:pt idx="393">
                        <c:v>3.2366938795000002</c:v>
                      </c:pt>
                      <c:pt idx="394">
                        <c:v>3.1909715789999997</c:v>
                      </c:pt>
                      <c:pt idx="395">
                        <c:v>3.1909715789999997</c:v>
                      </c:pt>
                      <c:pt idx="396">
                        <c:v>3.1909715789999997</c:v>
                      </c:pt>
                      <c:pt idx="397">
                        <c:v>3.136687845</c:v>
                      </c:pt>
                      <c:pt idx="398">
                        <c:v>3.136687845</c:v>
                      </c:pt>
                      <c:pt idx="399">
                        <c:v>3.1136925789999998</c:v>
                      </c:pt>
                      <c:pt idx="400">
                        <c:v>3.0821830124999998</c:v>
                      </c:pt>
                      <c:pt idx="401">
                        <c:v>3.0821830124999998</c:v>
                      </c:pt>
                      <c:pt idx="402">
                        <c:v>3.044998579</c:v>
                      </c:pt>
                      <c:pt idx="403">
                        <c:v>3.044998579</c:v>
                      </c:pt>
                      <c:pt idx="404">
                        <c:v>3.027874712</c:v>
                      </c:pt>
                      <c:pt idx="405">
                        <c:v>3.027874712</c:v>
                      </c:pt>
                      <c:pt idx="406">
                        <c:v>2.9878282784999999</c:v>
                      </c:pt>
                      <c:pt idx="407">
                        <c:v>2.9878282784999999</c:v>
                      </c:pt>
                      <c:pt idx="408">
                        <c:v>2.9878282784999999</c:v>
                      </c:pt>
                      <c:pt idx="409">
                        <c:v>2.9878282784999999</c:v>
                      </c:pt>
                      <c:pt idx="410">
                        <c:v>2.933470845</c:v>
                      </c:pt>
                      <c:pt idx="411">
                        <c:v>2.904799712</c:v>
                      </c:pt>
                      <c:pt idx="412">
                        <c:v>2.904799712</c:v>
                      </c:pt>
                      <c:pt idx="413">
                        <c:v>2.8876512784999999</c:v>
                      </c:pt>
                      <c:pt idx="414">
                        <c:v>2.8733402785000002</c:v>
                      </c:pt>
                      <c:pt idx="415">
                        <c:v>2.8733402785000002</c:v>
                      </c:pt>
                      <c:pt idx="416">
                        <c:v>2.8590784115000001</c:v>
                      </c:pt>
                      <c:pt idx="417">
                        <c:v>2.8332692785</c:v>
                      </c:pt>
                      <c:pt idx="418">
                        <c:v>2.8332692785</c:v>
                      </c:pt>
                      <c:pt idx="419">
                        <c:v>2.8047209782500002</c:v>
                      </c:pt>
                      <c:pt idx="420">
                        <c:v>2.7790346777499999</c:v>
                      </c:pt>
                      <c:pt idx="421">
                        <c:v>2.73336151025</c:v>
                      </c:pt>
                      <c:pt idx="422">
                        <c:v>2.73336151025</c:v>
                      </c:pt>
                      <c:pt idx="423">
                        <c:v>2.7046166777499998</c:v>
                      </c:pt>
                      <c:pt idx="424">
                        <c:v>2.66740767775</c:v>
                      </c:pt>
                      <c:pt idx="425">
                        <c:v>2.66740767775</c:v>
                      </c:pt>
                      <c:pt idx="426">
                        <c:v>2.6417705102500002</c:v>
                      </c:pt>
                      <c:pt idx="427">
                        <c:v>2.6188243772500002</c:v>
                      </c:pt>
                      <c:pt idx="428">
                        <c:v>2.6188243772500002</c:v>
                      </c:pt>
                      <c:pt idx="429">
                        <c:v>2.6188243772500002</c:v>
                      </c:pt>
                      <c:pt idx="430">
                        <c:v>2.6188243772500002</c:v>
                      </c:pt>
                      <c:pt idx="431">
                        <c:v>2.57875337725</c:v>
                      </c:pt>
                      <c:pt idx="432">
                        <c:v>2.5501313772500001</c:v>
                      </c:pt>
                      <c:pt idx="433">
                        <c:v>2.5501313772500001</c:v>
                      </c:pt>
                      <c:pt idx="434">
                        <c:v>2.5271842442499999</c:v>
                      </c:pt>
                      <c:pt idx="435">
                        <c:v>2.5100358107499998</c:v>
                      </c:pt>
                      <c:pt idx="436">
                        <c:v>2.50147337725</c:v>
                      </c:pt>
                      <c:pt idx="437">
                        <c:v>2.50147337725</c:v>
                      </c:pt>
                      <c:pt idx="438">
                        <c:v>2.4843249437499999</c:v>
                      </c:pt>
                      <c:pt idx="439">
                        <c:v>2.46150064325</c:v>
                      </c:pt>
                      <c:pt idx="440">
                        <c:v>2.46150064325</c:v>
                      </c:pt>
                      <c:pt idx="441">
                        <c:v>2.4385535102500002</c:v>
                      </c:pt>
                      <c:pt idx="442">
                        <c:v>2.4272273429999998</c:v>
                      </c:pt>
                      <c:pt idx="443">
                        <c:v>2.4272273429999998</c:v>
                      </c:pt>
                      <c:pt idx="444">
                        <c:v>2.412916343</c:v>
                      </c:pt>
                      <c:pt idx="445">
                        <c:v>2.3956450767500002</c:v>
                      </c:pt>
                      <c:pt idx="446">
                        <c:v>2.3956450767500002</c:v>
                      </c:pt>
                      <c:pt idx="447">
                        <c:v>2.3698605102500001</c:v>
                      </c:pt>
                      <c:pt idx="448">
                        <c:v>2.3498500767500001</c:v>
                      </c:pt>
                      <c:pt idx="449">
                        <c:v>2.3498500767500001</c:v>
                      </c:pt>
                      <c:pt idx="450">
                        <c:v>2.3383765102500003</c:v>
                      </c:pt>
                      <c:pt idx="451">
                        <c:v>2.3155767764999999</c:v>
                      </c:pt>
                      <c:pt idx="452">
                        <c:v>2.3155767764999999</c:v>
                      </c:pt>
                      <c:pt idx="453">
                        <c:v>2.3041277764999997</c:v>
                      </c:pt>
                      <c:pt idx="454">
                        <c:v>2.3041277764999997</c:v>
                      </c:pt>
                      <c:pt idx="455">
                        <c:v>2.28406821</c:v>
                      </c:pt>
                      <c:pt idx="456">
                        <c:v>2.2782695102499999</c:v>
                      </c:pt>
                      <c:pt idx="457">
                        <c:v>2.2782695102499999</c:v>
                      </c:pt>
                      <c:pt idx="458">
                        <c:v>2.2696589437500001</c:v>
                      </c:pt>
                      <c:pt idx="459">
                        <c:v>2.2524849437499999</c:v>
                      </c:pt>
                      <c:pt idx="460">
                        <c:v>2.2381493772500001</c:v>
                      </c:pt>
                      <c:pt idx="461">
                        <c:v>2.2381493772500001</c:v>
                      </c:pt>
                      <c:pt idx="462">
                        <c:v>2.2237892442499998</c:v>
                      </c:pt>
                      <c:pt idx="463">
                        <c:v>2.20945367775</c:v>
                      </c:pt>
                      <c:pt idx="464">
                        <c:v>2.20945367775</c:v>
                      </c:pt>
                      <c:pt idx="465">
                        <c:v>2.2009168107499999</c:v>
                      </c:pt>
                      <c:pt idx="466">
                        <c:v>2.1951918107499999</c:v>
                      </c:pt>
                      <c:pt idx="467">
                        <c:v>2.1951918107499999</c:v>
                      </c:pt>
                      <c:pt idx="468">
                        <c:v>2.1866795102499998</c:v>
                      </c:pt>
                      <c:pt idx="469">
                        <c:v>2.1809053772499998</c:v>
                      </c:pt>
                      <c:pt idx="470">
                        <c:v>2.1809053772499998</c:v>
                      </c:pt>
                      <c:pt idx="471">
                        <c:v>2.16945637725</c:v>
                      </c:pt>
                      <c:pt idx="472">
                        <c:v>2.16945637725</c:v>
                      </c:pt>
                      <c:pt idx="473">
                        <c:v>2.16945637725</c:v>
                      </c:pt>
                      <c:pt idx="474">
                        <c:v>2.1608703772499998</c:v>
                      </c:pt>
                      <c:pt idx="475">
                        <c:v>2.1522342442499998</c:v>
                      </c:pt>
                      <c:pt idx="476">
                        <c:v>2.1522342442499998</c:v>
                      </c:pt>
                      <c:pt idx="477">
                        <c:v>2.14653481075</c:v>
                      </c:pt>
                      <c:pt idx="478">
                        <c:v>2.14653481075</c:v>
                      </c:pt>
                      <c:pt idx="479">
                        <c:v>2.1522342442499998</c:v>
                      </c:pt>
                      <c:pt idx="480">
                        <c:v>2.1436472442499999</c:v>
                      </c:pt>
                      <c:pt idx="481">
                        <c:v>2.1408589437500001</c:v>
                      </c:pt>
                      <c:pt idx="482">
                        <c:v>2.1408589437500001</c:v>
                      </c:pt>
                      <c:pt idx="483">
                        <c:v>2.14372094375</c:v>
                      </c:pt>
                      <c:pt idx="484">
                        <c:v>2.1293853772499998</c:v>
                      </c:pt>
                      <c:pt idx="485">
                        <c:v>2.1293853772499998</c:v>
                      </c:pt>
                      <c:pt idx="486">
                        <c:v>2.1322483772499998</c:v>
                      </c:pt>
                      <c:pt idx="487">
                        <c:v>2.1322483772499998</c:v>
                      </c:pt>
                      <c:pt idx="488">
                        <c:v>2.1208239437500001</c:v>
                      </c:pt>
                      <c:pt idx="489">
                        <c:v>2.1236613772499999</c:v>
                      </c:pt>
                      <c:pt idx="490">
                        <c:v>2.1236613772499999</c:v>
                      </c:pt>
                      <c:pt idx="491">
                        <c:v>2.1265233772499998</c:v>
                      </c:pt>
                      <c:pt idx="492">
                        <c:v>2.1180100767500001</c:v>
                      </c:pt>
                      <c:pt idx="493">
                        <c:v>2.1180100767500001</c:v>
                      </c:pt>
                      <c:pt idx="494">
                        <c:v>2.1180100767500001</c:v>
                      </c:pt>
                      <c:pt idx="495">
                        <c:v>2.1151972100000003</c:v>
                      </c:pt>
                      <c:pt idx="496">
                        <c:v>2.1208730767500001</c:v>
                      </c:pt>
                      <c:pt idx="497">
                        <c:v>2.1208730767500001</c:v>
                      </c:pt>
                      <c:pt idx="498">
                        <c:v>2.1208239437500001</c:v>
                      </c:pt>
                      <c:pt idx="499">
                        <c:v>2.1208239437500001</c:v>
                      </c:pt>
                      <c:pt idx="500">
                        <c:v>2.1208485102500001</c:v>
                      </c:pt>
                      <c:pt idx="501">
                        <c:v>2.1208485102500001</c:v>
                      </c:pt>
                      <c:pt idx="502">
                        <c:v>2.1208485102500001</c:v>
                      </c:pt>
                      <c:pt idx="503">
                        <c:v>2.1150989437500001</c:v>
                      </c:pt>
                      <c:pt idx="504">
                        <c:v>2.11796094375</c:v>
                      </c:pt>
                      <c:pt idx="505">
                        <c:v>2.11796094375</c:v>
                      </c:pt>
                      <c:pt idx="506">
                        <c:v>2.1265479437499999</c:v>
                      </c:pt>
                      <c:pt idx="507">
                        <c:v>2.1150989437500001</c:v>
                      </c:pt>
                      <c:pt idx="508">
                        <c:v>2.1150989437500001</c:v>
                      </c:pt>
                      <c:pt idx="509">
                        <c:v>2.1151235102500001</c:v>
                      </c:pt>
                      <c:pt idx="510">
                        <c:v>2.10658664325</c:v>
                      </c:pt>
                      <c:pt idx="511">
                        <c:v>2.1066112100000001</c:v>
                      </c:pt>
                      <c:pt idx="512">
                        <c:v>2.1066112100000001</c:v>
                      </c:pt>
                      <c:pt idx="513">
                        <c:v>2.1066112100000001</c:v>
                      </c:pt>
                      <c:pt idx="514">
                        <c:v>2.1066603429999997</c:v>
                      </c:pt>
                      <c:pt idx="515">
                        <c:v>2.1066603429999997</c:v>
                      </c:pt>
                      <c:pt idx="516">
                        <c:v>2.1094977764999996</c:v>
                      </c:pt>
                      <c:pt idx="517">
                        <c:v>2.1094240767499999</c:v>
                      </c:pt>
                      <c:pt idx="518">
                        <c:v>2.1094240767499999</c:v>
                      </c:pt>
                      <c:pt idx="519">
                        <c:v>2.0979996432500001</c:v>
                      </c:pt>
                      <c:pt idx="520">
                        <c:v>2.0979996432500001</c:v>
                      </c:pt>
                      <c:pt idx="521">
                        <c:v>2.0979996432500001</c:v>
                      </c:pt>
                      <c:pt idx="522">
                        <c:v>2.0979996432500001</c:v>
                      </c:pt>
                      <c:pt idx="523">
                        <c:v>2.0893635102500001</c:v>
                      </c:pt>
                      <c:pt idx="524">
                        <c:v>2.0893635102500001</c:v>
                      </c:pt>
                      <c:pt idx="525">
                        <c:v>2.07507707675</c:v>
                      </c:pt>
                      <c:pt idx="526">
                        <c:v>2.0693530767500001</c:v>
                      </c:pt>
                      <c:pt idx="527">
                        <c:v>2.0693530767500001</c:v>
                      </c:pt>
                      <c:pt idx="528">
                        <c:v>2.0579040767500003</c:v>
                      </c:pt>
                      <c:pt idx="529">
                        <c:v>2.0350060767500002</c:v>
                      </c:pt>
                      <c:pt idx="530">
                        <c:v>2.0350060767500002</c:v>
                      </c:pt>
                      <c:pt idx="531">
                        <c:v>2.0236062100000001</c:v>
                      </c:pt>
                      <c:pt idx="532">
                        <c:v>1.9950087765</c:v>
                      </c:pt>
                      <c:pt idx="533">
                        <c:v>1.9950087765</c:v>
                      </c:pt>
                      <c:pt idx="534">
                        <c:v>1.9806240767500001</c:v>
                      </c:pt>
                      <c:pt idx="535">
                        <c:v>1.9606136432499999</c:v>
                      </c:pt>
                      <c:pt idx="536">
                        <c:v>1.9606136432499999</c:v>
                      </c:pt>
                      <c:pt idx="537">
                        <c:v>1.94911551025</c:v>
                      </c:pt>
                      <c:pt idx="538">
                        <c:v>1.94911551025</c:v>
                      </c:pt>
                      <c:pt idx="539">
                        <c:v>1.9176315102500001</c:v>
                      </c:pt>
                      <c:pt idx="540">
                        <c:v>1.88330907675</c:v>
                      </c:pt>
                      <c:pt idx="541">
                        <c:v>1.8546870767500001</c:v>
                      </c:pt>
                      <c:pt idx="542">
                        <c:v>1.8546870767500001</c:v>
                      </c:pt>
                      <c:pt idx="543">
                        <c:v>1.7774070767500001</c:v>
                      </c:pt>
                      <c:pt idx="544">
                        <c:v>1.7774070767500001</c:v>
                      </c:pt>
                      <c:pt idx="545">
                        <c:v>1.7774070767500001</c:v>
                      </c:pt>
                      <c:pt idx="546">
                        <c:v>1.6916393430000001</c:v>
                      </c:pt>
                      <c:pt idx="547">
                        <c:v>1.6916393430000001</c:v>
                      </c:pt>
                      <c:pt idx="548">
                        <c:v>1.6916393430000001</c:v>
                      </c:pt>
                      <c:pt idx="549">
                        <c:v>1.6028612099999999</c:v>
                      </c:pt>
                      <c:pt idx="550">
                        <c:v>1.6028612099999999</c:v>
                      </c:pt>
                      <c:pt idx="551">
                        <c:v>1.5570662099999999</c:v>
                      </c:pt>
                      <c:pt idx="552">
                        <c:v>1.5570662099999999</c:v>
                      </c:pt>
                      <c:pt idx="553">
                        <c:v>1.5570662099999999</c:v>
                      </c:pt>
                      <c:pt idx="554">
                        <c:v>1.4855347765</c:v>
                      </c:pt>
                      <c:pt idx="555">
                        <c:v>1.4312019094999999</c:v>
                      </c:pt>
                      <c:pt idx="556">
                        <c:v>1.3824957765000001</c:v>
                      </c:pt>
                      <c:pt idx="557">
                        <c:v>1.3824957765000001</c:v>
                      </c:pt>
                      <c:pt idx="558">
                        <c:v>1.3424247765000001</c:v>
                      </c:pt>
                      <c:pt idx="559">
                        <c:v>1.225098343</c:v>
                      </c:pt>
                      <c:pt idx="560">
                        <c:v>1.225098343</c:v>
                      </c:pt>
                      <c:pt idx="561">
                        <c:v>1.1736274759999998</c:v>
                      </c:pt>
                      <c:pt idx="562">
                        <c:v>1.1736274759999998</c:v>
                      </c:pt>
                      <c:pt idx="563">
                        <c:v>1.1220829095</c:v>
                      </c:pt>
                      <c:pt idx="564">
                        <c:v>1.1220829095</c:v>
                      </c:pt>
                      <c:pt idx="565">
                        <c:v>1.0047329094999999</c:v>
                      </c:pt>
                      <c:pt idx="566">
                        <c:v>1.0047329094999999</c:v>
                      </c:pt>
                      <c:pt idx="567">
                        <c:v>0.96471064249999994</c:v>
                      </c:pt>
                      <c:pt idx="568">
                        <c:v>0.96471064249999994</c:v>
                      </c:pt>
                      <c:pt idx="569">
                        <c:v>0.91602847599999992</c:v>
                      </c:pt>
                      <c:pt idx="570">
                        <c:v>0.91602847599999992</c:v>
                      </c:pt>
                      <c:pt idx="571">
                        <c:v>0.84168457549999998</c:v>
                      </c:pt>
                      <c:pt idx="572">
                        <c:v>0.84168457549999998</c:v>
                      </c:pt>
                      <c:pt idx="573">
                        <c:v>0.84168457549999998</c:v>
                      </c:pt>
                      <c:pt idx="574">
                        <c:v>0.80736264199999996</c:v>
                      </c:pt>
                      <c:pt idx="575">
                        <c:v>0.80736264199999996</c:v>
                      </c:pt>
                      <c:pt idx="576">
                        <c:v>0.78155360900000004</c:v>
                      </c:pt>
                      <c:pt idx="577">
                        <c:v>0.73296960849999993</c:v>
                      </c:pt>
                      <c:pt idx="578">
                        <c:v>0.73296960849999993</c:v>
                      </c:pt>
                      <c:pt idx="579">
                        <c:v>0.71014560824999995</c:v>
                      </c:pt>
                      <c:pt idx="580">
                        <c:v>0.69299687475000005</c:v>
                      </c:pt>
                      <c:pt idx="581">
                        <c:v>0.69299687475000005</c:v>
                      </c:pt>
                      <c:pt idx="582">
                        <c:v>0.68438570825</c:v>
                      </c:pt>
                      <c:pt idx="583">
                        <c:v>0.67012374124999996</c:v>
                      </c:pt>
                      <c:pt idx="584">
                        <c:v>0.67012374124999996</c:v>
                      </c:pt>
                      <c:pt idx="585">
                        <c:v>0.65874864074999995</c:v>
                      </c:pt>
                      <c:pt idx="586">
                        <c:v>0.65874864074999995</c:v>
                      </c:pt>
                      <c:pt idx="587">
                        <c:v>0.65874864074999995</c:v>
                      </c:pt>
                      <c:pt idx="588">
                        <c:v>0.64155077424999996</c:v>
                      </c:pt>
                      <c:pt idx="589">
                        <c:v>0.64155077424999996</c:v>
                      </c:pt>
                      <c:pt idx="590">
                        <c:v>0.63582637424999999</c:v>
                      </c:pt>
                      <c:pt idx="591">
                        <c:v>0.62445117374999992</c:v>
                      </c:pt>
                      <c:pt idx="592">
                        <c:v>0.62445117374999992</c:v>
                      </c:pt>
                      <c:pt idx="593">
                        <c:v>0.62450030699999992</c:v>
                      </c:pt>
                      <c:pt idx="594">
                        <c:v>0.61026300649999998</c:v>
                      </c:pt>
                      <c:pt idx="595">
                        <c:v>0.61026300649999998</c:v>
                      </c:pt>
                      <c:pt idx="596">
                        <c:v>0.60456307300000001</c:v>
                      </c:pt>
                      <c:pt idx="597">
                        <c:v>0.59323710550000008</c:v>
                      </c:pt>
                      <c:pt idx="598">
                        <c:v>0.59323710550000008</c:v>
                      </c:pt>
                      <c:pt idx="599">
                        <c:v>0.55607743875000004</c:v>
                      </c:pt>
                      <c:pt idx="600">
                        <c:v>0.55607743875000004</c:v>
                      </c:pt>
                      <c:pt idx="601">
                        <c:v>0.55607743875000004</c:v>
                      </c:pt>
                      <c:pt idx="602">
                        <c:v>0.52178007175000007</c:v>
                      </c:pt>
                      <c:pt idx="603">
                        <c:v>0.49328070499999999</c:v>
                      </c:pt>
                      <c:pt idx="604">
                        <c:v>0.49328070499999999</c:v>
                      </c:pt>
                      <c:pt idx="605">
                        <c:v>0.46199293749999998</c:v>
                      </c:pt>
                      <c:pt idx="606">
                        <c:v>0.46199293749999998</c:v>
                      </c:pt>
                      <c:pt idx="607">
                        <c:v>0.44212940249999999</c:v>
                      </c:pt>
                      <c:pt idx="608">
                        <c:v>0.43383759999999999</c:v>
                      </c:pt>
                      <c:pt idx="609">
                        <c:v>0.41960019999999998</c:v>
                      </c:pt>
                      <c:pt idx="610">
                        <c:v>0.41960019999999998</c:v>
                      </c:pt>
                      <c:pt idx="611">
                        <c:v>0.41157863</c:v>
                      </c:pt>
                      <c:pt idx="612">
                        <c:v>0.40646829249999999</c:v>
                      </c:pt>
                      <c:pt idx="613">
                        <c:v>0.40646829249999999</c:v>
                      </c:pt>
                      <c:pt idx="614">
                        <c:v>0.39829932500000004</c:v>
                      </c:pt>
                      <c:pt idx="615">
                        <c:v>0.39541255749999998</c:v>
                      </c:pt>
                      <c:pt idx="616">
                        <c:v>0.39541255749999998</c:v>
                      </c:pt>
                      <c:pt idx="617">
                        <c:v>0.40172655499999999</c:v>
                      </c:pt>
                      <c:pt idx="618">
                        <c:v>0.40794228500000002</c:v>
                      </c:pt>
                      <c:pt idx="619">
                        <c:v>0.40794228500000002</c:v>
                      </c:pt>
                      <c:pt idx="620">
                        <c:v>0.43456201250000004</c:v>
                      </c:pt>
                      <c:pt idx="621">
                        <c:v>0.43456201250000004</c:v>
                      </c:pt>
                      <c:pt idx="622">
                        <c:v>0.43456201250000004</c:v>
                      </c:pt>
                      <c:pt idx="623">
                        <c:v>0.50932354499999999</c:v>
                      </c:pt>
                      <c:pt idx="624">
                        <c:v>0.7034993625</c:v>
                      </c:pt>
                      <c:pt idx="625">
                        <c:v>0.7034993625</c:v>
                      </c:pt>
                      <c:pt idx="626">
                        <c:v>0.7034993625</c:v>
                      </c:pt>
                      <c:pt idx="627">
                        <c:v>0.77028835750000002</c:v>
                      </c:pt>
                      <c:pt idx="628">
                        <c:v>0.77028835750000002</c:v>
                      </c:pt>
                      <c:pt idx="629">
                        <c:v>0.85168315000000006</c:v>
                      </c:pt>
                      <c:pt idx="630">
                        <c:v>0.93848307750000004</c:v>
                      </c:pt>
                      <c:pt idx="631">
                        <c:v>0.93848307750000004</c:v>
                      </c:pt>
                      <c:pt idx="632">
                        <c:v>1.0310078075</c:v>
                      </c:pt>
                      <c:pt idx="633">
                        <c:v>1.120939565</c:v>
                      </c:pt>
                      <c:pt idx="634">
                        <c:v>1.120939565</c:v>
                      </c:pt>
                      <c:pt idx="635">
                        <c:v>1.2168665574999999</c:v>
                      </c:pt>
                      <c:pt idx="636">
                        <c:v>1.298507115</c:v>
                      </c:pt>
                      <c:pt idx="637">
                        <c:v>1.298507115</c:v>
                      </c:pt>
                      <c:pt idx="638">
                        <c:v>1.3918177725</c:v>
                      </c:pt>
                      <c:pt idx="639">
                        <c:v>1.4787155649999999</c:v>
                      </c:pt>
                      <c:pt idx="640">
                        <c:v>1.4787155649999999</c:v>
                      </c:pt>
                      <c:pt idx="641">
                        <c:v>1.5653441275000002</c:v>
                      </c:pt>
                      <c:pt idx="642">
                        <c:v>1.6632241575</c:v>
                      </c:pt>
                      <c:pt idx="643">
                        <c:v>1.6632241575</c:v>
                      </c:pt>
                      <c:pt idx="644">
                        <c:v>1.7551099575000002</c:v>
                      </c:pt>
                      <c:pt idx="645">
                        <c:v>1.83801569</c:v>
                      </c:pt>
                      <c:pt idx="646">
                        <c:v>1.83801569</c:v>
                      </c:pt>
                      <c:pt idx="647">
                        <c:v>1.9168556649999999</c:v>
                      </c:pt>
                      <c:pt idx="648">
                        <c:v>1.9877228025</c:v>
                      </c:pt>
                      <c:pt idx="649">
                        <c:v>1.9877228025</c:v>
                      </c:pt>
                      <c:pt idx="650">
                        <c:v>2.0299689400000003</c:v>
                      </c:pt>
                      <c:pt idx="651">
                        <c:v>2.0678043850000001</c:v>
                      </c:pt>
                      <c:pt idx="652">
                        <c:v>2.0678043850000001</c:v>
                      </c:pt>
                      <c:pt idx="653">
                        <c:v>2.1247413050000001</c:v>
                      </c:pt>
                      <c:pt idx="654">
                        <c:v>2.1247413050000001</c:v>
                      </c:pt>
                      <c:pt idx="655">
                        <c:v>2.1247413050000001</c:v>
                      </c:pt>
                      <c:pt idx="656">
                        <c:v>2.1359456389999996</c:v>
                      </c:pt>
                      <c:pt idx="657">
                        <c:v>2.1359456389999996</c:v>
                      </c:pt>
                      <c:pt idx="658">
                        <c:v>2.1532414717499999</c:v>
                      </c:pt>
                      <c:pt idx="659">
                        <c:v>2.17332560475</c:v>
                      </c:pt>
                      <c:pt idx="660">
                        <c:v>2.1875147719999997</c:v>
                      </c:pt>
                      <c:pt idx="661">
                        <c:v>2.1875147719999997</c:v>
                      </c:pt>
                      <c:pt idx="662">
                        <c:v>2.2016046734999999</c:v>
                      </c:pt>
                      <c:pt idx="663">
                        <c:v>2.22435427425</c:v>
                      </c:pt>
                      <c:pt idx="664">
                        <c:v>2.22435427425</c:v>
                      </c:pt>
                      <c:pt idx="665">
                        <c:v>2.2358032742500002</c:v>
                      </c:pt>
                      <c:pt idx="666">
                        <c:v>2.2414545747500001</c:v>
                      </c:pt>
                      <c:pt idx="667">
                        <c:v>2.2414545747500001</c:v>
                      </c:pt>
                      <c:pt idx="668">
                        <c:v>2.2500405747499999</c:v>
                      </c:pt>
                      <c:pt idx="669">
                        <c:v>2.2499914417499998</c:v>
                      </c:pt>
                      <c:pt idx="670">
                        <c:v>2.2499914417499998</c:v>
                      </c:pt>
                      <c:pt idx="671">
                        <c:v>2.2499914417499998</c:v>
                      </c:pt>
                      <c:pt idx="672">
                        <c:v>2.258553875</c:v>
                      </c:pt>
                      <c:pt idx="673">
                        <c:v>2.258553875</c:v>
                      </c:pt>
                      <c:pt idx="674">
                        <c:v>2.258553875</c:v>
                      </c:pt>
                      <c:pt idx="675">
                        <c:v>2.2730122742500001</c:v>
                      </c:pt>
                      <c:pt idx="676">
                        <c:v>2.2730122742500001</c:v>
                      </c:pt>
                      <c:pt idx="677">
                        <c:v>2.2730122742500001</c:v>
                      </c:pt>
                      <c:pt idx="678">
                        <c:v>2.2757514417499998</c:v>
                      </c:pt>
                      <c:pt idx="679">
                        <c:v>2.2757514417499998</c:v>
                      </c:pt>
                      <c:pt idx="680">
                        <c:v>2.2757514417499998</c:v>
                      </c:pt>
                      <c:pt idx="681">
                        <c:v>2.2729140082499999</c:v>
                      </c:pt>
                      <c:pt idx="682">
                        <c:v>2.2729140082499999</c:v>
                      </c:pt>
                      <c:pt idx="683">
                        <c:v>2.2844121412499998</c:v>
                      </c:pt>
                      <c:pt idx="684">
                        <c:v>2.28742154025</c:v>
                      </c:pt>
                      <c:pt idx="685">
                        <c:v>2.28742154025</c:v>
                      </c:pt>
                      <c:pt idx="686">
                        <c:v>2.2901852742500002</c:v>
                      </c:pt>
                      <c:pt idx="687">
                        <c:v>2.2901852742500002</c:v>
                      </c:pt>
                      <c:pt idx="688">
                        <c:v>2.2901852742500002</c:v>
                      </c:pt>
                      <c:pt idx="689">
                        <c:v>2.30165884075</c:v>
                      </c:pt>
                      <c:pt idx="690">
                        <c:v>2.30165884075</c:v>
                      </c:pt>
                      <c:pt idx="691">
                        <c:v>2.30165884075</c:v>
                      </c:pt>
                      <c:pt idx="692">
                        <c:v>2.30160970775</c:v>
                      </c:pt>
                      <c:pt idx="693">
                        <c:v>2.30738384075</c:v>
                      </c:pt>
                      <c:pt idx="694">
                        <c:v>2.30738384075</c:v>
                      </c:pt>
                      <c:pt idx="695">
                        <c:v>2.3159207077500001</c:v>
                      </c:pt>
                      <c:pt idx="696">
                        <c:v>2.3159207077500001</c:v>
                      </c:pt>
                      <c:pt idx="697">
                        <c:v>2.3159207077500001</c:v>
                      </c:pt>
                      <c:pt idx="698">
                        <c:v>2.33030540725</c:v>
                      </c:pt>
                      <c:pt idx="699">
                        <c:v>2.33030540725</c:v>
                      </c:pt>
                      <c:pt idx="700">
                        <c:v>2.33030540725</c:v>
                      </c:pt>
                      <c:pt idx="701">
                        <c:v>2.3530805747499999</c:v>
                      </c:pt>
                      <c:pt idx="702">
                        <c:v>2.3530805747499999</c:v>
                      </c:pt>
                      <c:pt idx="703">
                        <c:v>2.3530805747499999</c:v>
                      </c:pt>
                      <c:pt idx="704">
                        <c:v>2.3616921412499998</c:v>
                      </c:pt>
                      <c:pt idx="705">
                        <c:v>2.3616921412499998</c:v>
                      </c:pt>
                      <c:pt idx="706">
                        <c:v>2.3616921412499998</c:v>
                      </c:pt>
                      <c:pt idx="707">
                        <c:v>2.37597857475</c:v>
                      </c:pt>
                      <c:pt idx="708">
                        <c:v>2.3674161412500001</c:v>
                      </c:pt>
                      <c:pt idx="709">
                        <c:v>2.3674161412500001</c:v>
                      </c:pt>
                      <c:pt idx="710">
                        <c:v>2.3674161412500001</c:v>
                      </c:pt>
                      <c:pt idx="711">
                        <c:v>2.3588291412499998</c:v>
                      </c:pt>
                      <c:pt idx="712">
                        <c:v>2.3588291412499998</c:v>
                      </c:pt>
                      <c:pt idx="713">
                        <c:v>2.3530805747499999</c:v>
                      </c:pt>
                      <c:pt idx="714">
                        <c:v>2.3501940082499999</c:v>
                      </c:pt>
                      <c:pt idx="715">
                        <c:v>2.3501940082499999</c:v>
                      </c:pt>
                      <c:pt idx="716">
                        <c:v>2.3501940082499999</c:v>
                      </c:pt>
                      <c:pt idx="717">
                        <c:v>2.3072855747499998</c:v>
                      </c:pt>
                      <c:pt idx="718">
                        <c:v>2.3072855747499998</c:v>
                      </c:pt>
                      <c:pt idx="719">
                        <c:v>2.28159927425</c:v>
                      </c:pt>
                      <c:pt idx="720">
                        <c:v>2.2530991069999997</c:v>
                      </c:pt>
                      <c:pt idx="721">
                        <c:v>2.2530991069999997</c:v>
                      </c:pt>
                      <c:pt idx="722">
                        <c:v>2.2530991069999997</c:v>
                      </c:pt>
                      <c:pt idx="723">
                        <c:v>2.2358278407500003</c:v>
                      </c:pt>
                      <c:pt idx="724">
                        <c:v>2.2358278407500003</c:v>
                      </c:pt>
                      <c:pt idx="725">
                        <c:v>2.2186794072500002</c:v>
                      </c:pt>
                      <c:pt idx="726">
                        <c:v>2.2130035402499999</c:v>
                      </c:pt>
                      <c:pt idx="727">
                        <c:v>2.2130035402499999</c:v>
                      </c:pt>
                      <c:pt idx="728">
                        <c:v>2.2015801069999998</c:v>
                      </c:pt>
                      <c:pt idx="729">
                        <c:v>2.1958305402499998</c:v>
                      </c:pt>
                      <c:pt idx="730">
                        <c:v>2.1958305402499998</c:v>
                      </c:pt>
                      <c:pt idx="731">
                        <c:v>2.18149497375</c:v>
                      </c:pt>
                      <c:pt idx="732">
                        <c:v>2.1728834072500001</c:v>
                      </c:pt>
                      <c:pt idx="733">
                        <c:v>2.1728834072500001</c:v>
                      </c:pt>
                      <c:pt idx="734">
                        <c:v>2.158646107</c:v>
                      </c:pt>
                      <c:pt idx="735">
                        <c:v>2.1300486734999997</c:v>
                      </c:pt>
                      <c:pt idx="736">
                        <c:v>2.1300486734999997</c:v>
                      </c:pt>
                      <c:pt idx="737">
                        <c:v>2.1043132399999998</c:v>
                      </c:pt>
                      <c:pt idx="738">
                        <c:v>2.0928652400000001</c:v>
                      </c:pt>
                      <c:pt idx="739">
                        <c:v>2.0928652400000001</c:v>
                      </c:pt>
                      <c:pt idx="740">
                        <c:v>2.0927669737500003</c:v>
                      </c:pt>
                      <c:pt idx="741">
                        <c:v>2.0813916734999998</c:v>
                      </c:pt>
                      <c:pt idx="742">
                        <c:v>2.0813916734999998</c:v>
                      </c:pt>
                      <c:pt idx="743">
                        <c:v>2.0643159395000001</c:v>
                      </c:pt>
                      <c:pt idx="744">
                        <c:v>2.0643159395000001</c:v>
                      </c:pt>
                      <c:pt idx="745">
                        <c:v>2.0499558064999999</c:v>
                      </c:pt>
                      <c:pt idx="746">
                        <c:v>2.0385068065</c:v>
                      </c:pt>
                      <c:pt idx="747">
                        <c:v>2.0127232400000001</c:v>
                      </c:pt>
                      <c:pt idx="748">
                        <c:v>2.0127232400000001</c:v>
                      </c:pt>
                      <c:pt idx="749">
                        <c:v>2.0098848065000001</c:v>
                      </c:pt>
                      <c:pt idx="750">
                        <c:v>1.9956966389999999</c:v>
                      </c:pt>
                      <c:pt idx="751">
                        <c:v>1.9956966389999999</c:v>
                      </c:pt>
                      <c:pt idx="752">
                        <c:v>1.9785482055000001</c:v>
                      </c:pt>
                      <c:pt idx="753">
                        <c:v>1.969838373</c:v>
                      </c:pt>
                      <c:pt idx="754">
                        <c:v>1.969838373</c:v>
                      </c:pt>
                      <c:pt idx="755">
                        <c:v>1.9669763730000001</c:v>
                      </c:pt>
                      <c:pt idx="756">
                        <c:v>1.9555765059999999</c:v>
                      </c:pt>
                      <c:pt idx="757">
                        <c:v>1.9555765059999999</c:v>
                      </c:pt>
                      <c:pt idx="758">
                        <c:v>1.9441029395</c:v>
                      </c:pt>
                      <c:pt idx="759">
                        <c:v>1.9326549395000001</c:v>
                      </c:pt>
                      <c:pt idx="760">
                        <c:v>1.9326549395000001</c:v>
                      </c:pt>
                      <c:pt idx="761">
                        <c:v>1.9326549395000001</c:v>
                      </c:pt>
                      <c:pt idx="762">
                        <c:v>1.9240679395</c:v>
                      </c:pt>
                      <c:pt idx="763">
                        <c:v>1.9240679395</c:v>
                      </c:pt>
                      <c:pt idx="764">
                        <c:v>1.9211568065</c:v>
                      </c:pt>
                      <c:pt idx="765">
                        <c:v>1.9011699395000001</c:v>
                      </c:pt>
                      <c:pt idx="766">
                        <c:v>1.9011699395000001</c:v>
                      </c:pt>
                      <c:pt idx="767">
                        <c:v>1.9011699395000001</c:v>
                      </c:pt>
                      <c:pt idx="768">
                        <c:v>1.8982833729999999</c:v>
                      </c:pt>
                      <c:pt idx="769">
                        <c:v>1.8982833729999999</c:v>
                      </c:pt>
                      <c:pt idx="770">
                        <c:v>1.9011453730000001</c:v>
                      </c:pt>
                      <c:pt idx="771">
                        <c:v>1.8982833729999999</c:v>
                      </c:pt>
                      <c:pt idx="772">
                        <c:v>1.8982833729999999</c:v>
                      </c:pt>
                      <c:pt idx="773">
                        <c:v>1.8868589395000002</c:v>
                      </c:pt>
                      <c:pt idx="774">
                        <c:v>1.8754590725</c:v>
                      </c:pt>
                      <c:pt idx="775">
                        <c:v>1.8754590725</c:v>
                      </c:pt>
                      <c:pt idx="776">
                        <c:v>1.866848506</c:v>
                      </c:pt>
                      <c:pt idx="777">
                        <c:v>1.8611726390000001</c:v>
                      </c:pt>
                      <c:pt idx="778">
                        <c:v>1.8611726390000001</c:v>
                      </c:pt>
                      <c:pt idx="779">
                        <c:v>1.8582615059999998</c:v>
                      </c:pt>
                      <c:pt idx="780">
                        <c:v>1.8553749395000001</c:v>
                      </c:pt>
                      <c:pt idx="781">
                        <c:v>1.8553749395000001</c:v>
                      </c:pt>
                      <c:pt idx="782">
                        <c:v>1.835363506</c:v>
                      </c:pt>
                      <c:pt idx="783">
                        <c:v>1.8353880725</c:v>
                      </c:pt>
                      <c:pt idx="784">
                        <c:v>1.8353880725</c:v>
                      </c:pt>
                      <c:pt idx="785">
                        <c:v>1.8296149395000001</c:v>
                      </c:pt>
                      <c:pt idx="786">
                        <c:v>1.8296149395000001</c:v>
                      </c:pt>
                      <c:pt idx="787">
                        <c:v>1.8296149395000001</c:v>
                      </c:pt>
                      <c:pt idx="788">
                        <c:v>1.809603506</c:v>
                      </c:pt>
                      <c:pt idx="789">
                        <c:v>1.809603506</c:v>
                      </c:pt>
                      <c:pt idx="790">
                        <c:v>1.809603506</c:v>
                      </c:pt>
                      <c:pt idx="791">
                        <c:v>1.8067415059999998</c:v>
                      </c:pt>
                      <c:pt idx="792">
                        <c:v>1.8067415059999998</c:v>
                      </c:pt>
                      <c:pt idx="793">
                        <c:v>1.8067415059999998</c:v>
                      </c:pt>
                      <c:pt idx="794">
                        <c:v>1.7896422055000001</c:v>
                      </c:pt>
                      <c:pt idx="795">
                        <c:v>1.789617639</c:v>
                      </c:pt>
                      <c:pt idx="796">
                        <c:v>1.789617639</c:v>
                      </c:pt>
                      <c:pt idx="797">
                        <c:v>1.7810552055</c:v>
                      </c:pt>
                      <c:pt idx="798">
                        <c:v>1.7724446389999999</c:v>
                      </c:pt>
                      <c:pt idx="799">
                        <c:v>1.7724446389999999</c:v>
                      </c:pt>
                      <c:pt idx="800">
                        <c:v>1.7695816390000001</c:v>
                      </c:pt>
                      <c:pt idx="801">
                        <c:v>1.7580845059999999</c:v>
                      </c:pt>
                      <c:pt idx="802">
                        <c:v>1.7580845059999999</c:v>
                      </c:pt>
                      <c:pt idx="803">
                        <c:v>1.7495712055000001</c:v>
                      </c:pt>
                      <c:pt idx="804">
                        <c:v>1.7495466390000001</c:v>
                      </c:pt>
                      <c:pt idx="805">
                        <c:v>1.7495466390000001</c:v>
                      </c:pt>
                      <c:pt idx="806">
                        <c:v>1.7323982055</c:v>
                      </c:pt>
                      <c:pt idx="807">
                        <c:v>1.7180872055</c:v>
                      </c:pt>
                      <c:pt idx="808">
                        <c:v>1.7180872055</c:v>
                      </c:pt>
                      <c:pt idx="809">
                        <c:v>1.726648639</c:v>
                      </c:pt>
                      <c:pt idx="810">
                        <c:v>1.703751639</c:v>
                      </c:pt>
                      <c:pt idx="811">
                        <c:v>1.703751639</c:v>
                      </c:pt>
                      <c:pt idx="812">
                        <c:v>1.703751639</c:v>
                      </c:pt>
                      <c:pt idx="813">
                        <c:v>1.69810033875</c:v>
                      </c:pt>
                      <c:pt idx="814">
                        <c:v>1.69810033875</c:v>
                      </c:pt>
                      <c:pt idx="815">
                        <c:v>1.69810033875</c:v>
                      </c:pt>
                      <c:pt idx="816">
                        <c:v>1.6951892055</c:v>
                      </c:pt>
                      <c:pt idx="817">
                        <c:v>1.6951892055</c:v>
                      </c:pt>
                      <c:pt idx="818">
                        <c:v>1.67806533875</c:v>
                      </c:pt>
                      <c:pt idx="819">
                        <c:v>1.675128639</c:v>
                      </c:pt>
                      <c:pt idx="820">
                        <c:v>1.675128639</c:v>
                      </c:pt>
                      <c:pt idx="821">
                        <c:v>1.6636806390000001</c:v>
                      </c:pt>
                      <c:pt idx="822">
                        <c:v>1.6550936389999999</c:v>
                      </c:pt>
                      <c:pt idx="823">
                        <c:v>1.6550936389999999</c:v>
                      </c:pt>
                      <c:pt idx="824">
                        <c:v>1.646506639</c:v>
                      </c:pt>
                      <c:pt idx="825">
                        <c:v>1.6436446389999999</c:v>
                      </c:pt>
                      <c:pt idx="826">
                        <c:v>1.6436446389999999</c:v>
                      </c:pt>
                      <c:pt idx="827">
                        <c:v>1.6236342055000001</c:v>
                      </c:pt>
                      <c:pt idx="828">
                        <c:v>1.6207957720000001</c:v>
                      </c:pt>
                      <c:pt idx="829">
                        <c:v>1.6207957720000001</c:v>
                      </c:pt>
                      <c:pt idx="830">
                        <c:v>1.6236587720000002</c:v>
                      </c:pt>
                      <c:pt idx="831">
                        <c:v>1.6121606390000001</c:v>
                      </c:pt>
                      <c:pt idx="832">
                        <c:v>1.6121606390000001</c:v>
                      </c:pt>
                      <c:pt idx="833">
                        <c:v>1.6007362055000001</c:v>
                      </c:pt>
                      <c:pt idx="834">
                        <c:v>1.6007362055000001</c:v>
                      </c:pt>
                      <c:pt idx="835">
                        <c:v>1.6007362055000001</c:v>
                      </c:pt>
                      <c:pt idx="836">
                        <c:v>1.58936090525</c:v>
                      </c:pt>
                      <c:pt idx="837">
                        <c:v>1.58936090525</c:v>
                      </c:pt>
                      <c:pt idx="838">
                        <c:v>1.58936090525</c:v>
                      </c:pt>
                      <c:pt idx="839">
                        <c:v>1.58647433875</c:v>
                      </c:pt>
                      <c:pt idx="840">
                        <c:v>1.583587772</c:v>
                      </c:pt>
                      <c:pt idx="841">
                        <c:v>1.583587772</c:v>
                      </c:pt>
                      <c:pt idx="842">
                        <c:v>1.5750253387499999</c:v>
                      </c:pt>
                      <c:pt idx="843">
                        <c:v>1.54928990525</c:v>
                      </c:pt>
                      <c:pt idx="844">
                        <c:v>1.54928990525</c:v>
                      </c:pt>
                      <c:pt idx="845">
                        <c:v>1.54928990525</c:v>
                      </c:pt>
                      <c:pt idx="846">
                        <c:v>1.5350771725000001</c:v>
                      </c:pt>
                      <c:pt idx="847">
                        <c:v>1.5350771725000001</c:v>
                      </c:pt>
                      <c:pt idx="848">
                        <c:v>1.5207661725000001</c:v>
                      </c:pt>
                      <c:pt idx="849">
                        <c:v>1.51225287</c:v>
                      </c:pt>
                      <c:pt idx="850">
                        <c:v>1.51225287</c:v>
                      </c:pt>
                      <c:pt idx="851">
                        <c:v>1.5036423050000001</c:v>
                      </c:pt>
                      <c:pt idx="852">
                        <c:v>1.5036423050000001</c:v>
                      </c:pt>
                      <c:pt idx="853">
                        <c:v>1.5036423050000001</c:v>
                      </c:pt>
                      <c:pt idx="854">
                        <c:v>1.4721327375</c:v>
                      </c:pt>
                      <c:pt idx="855">
                        <c:v>1.4492357375</c:v>
                      </c:pt>
                      <c:pt idx="856">
                        <c:v>1.4492357375</c:v>
                      </c:pt>
                      <c:pt idx="857">
                        <c:v>1.4492357375</c:v>
                      </c:pt>
                      <c:pt idx="858">
                        <c:v>1.4092138700000001</c:v>
                      </c:pt>
                      <c:pt idx="859">
                        <c:v>1.4092138700000001</c:v>
                      </c:pt>
                      <c:pt idx="860">
                        <c:v>1.3777288700000001</c:v>
                      </c:pt>
                      <c:pt idx="861">
                        <c:v>1.3777288700000001</c:v>
                      </c:pt>
                      <c:pt idx="862">
                        <c:v>1.34910687</c:v>
                      </c:pt>
                      <c:pt idx="863">
                        <c:v>1.3175491725000001</c:v>
                      </c:pt>
                      <c:pt idx="864">
                        <c:v>1.3175491725000001</c:v>
                      </c:pt>
                      <c:pt idx="865">
                        <c:v>1.2774781725</c:v>
                      </c:pt>
                      <c:pt idx="866">
                        <c:v>1.2432294374999999</c:v>
                      </c:pt>
                      <c:pt idx="867">
                        <c:v>1.205971305</c:v>
                      </c:pt>
                      <c:pt idx="868">
                        <c:v>1.205971305</c:v>
                      </c:pt>
                      <c:pt idx="869">
                        <c:v>1.1630137375</c:v>
                      </c:pt>
                      <c:pt idx="870">
                        <c:v>1.1200561725</c:v>
                      </c:pt>
                      <c:pt idx="871">
                        <c:v>1.1200561725</c:v>
                      </c:pt>
                      <c:pt idx="872">
                        <c:v>1.0828471725</c:v>
                      </c:pt>
                      <c:pt idx="873">
                        <c:v>1.0828471725</c:v>
                      </c:pt>
                      <c:pt idx="874">
                        <c:v>1.0456883050000001</c:v>
                      </c:pt>
                      <c:pt idx="875">
                        <c:v>1.008479305</c:v>
                      </c:pt>
                      <c:pt idx="876">
                        <c:v>1.008479305</c:v>
                      </c:pt>
                      <c:pt idx="877">
                        <c:v>0.95695920499999998</c:v>
                      </c:pt>
                      <c:pt idx="878">
                        <c:v>0.91693743750000001</c:v>
                      </c:pt>
                      <c:pt idx="879">
                        <c:v>0.91693743750000001</c:v>
                      </c:pt>
                      <c:pt idx="880">
                        <c:v>0.88251713749999994</c:v>
                      </c:pt>
                      <c:pt idx="881">
                        <c:v>0.84817063749999999</c:v>
                      </c:pt>
                      <c:pt idx="882">
                        <c:v>0.84817063749999999</c:v>
                      </c:pt>
                      <c:pt idx="883">
                        <c:v>0.81098640499999997</c:v>
                      </c:pt>
                      <c:pt idx="884">
                        <c:v>0.77952657000000003</c:v>
                      </c:pt>
                      <c:pt idx="885">
                        <c:v>0.77952657000000003</c:v>
                      </c:pt>
                      <c:pt idx="886">
                        <c:v>0.75657973749999996</c:v>
                      </c:pt>
                      <c:pt idx="887">
                        <c:v>0.73084440500000003</c:v>
                      </c:pt>
                      <c:pt idx="888">
                        <c:v>0.73084440500000003</c:v>
                      </c:pt>
                      <c:pt idx="889">
                        <c:v>0.71367110499999997</c:v>
                      </c:pt>
                      <c:pt idx="890">
                        <c:v>0.69368473750000004</c:v>
                      </c:pt>
                      <c:pt idx="891">
                        <c:v>0.69368473750000004</c:v>
                      </c:pt>
                      <c:pt idx="892">
                        <c:v>0.65075163749999998</c:v>
                      </c:pt>
                      <c:pt idx="893">
                        <c:v>0.65075163749999998</c:v>
                      </c:pt>
                      <c:pt idx="894">
                        <c:v>0.65075163749999998</c:v>
                      </c:pt>
                      <c:pt idx="895">
                        <c:v>0.61638046999999996</c:v>
                      </c:pt>
                      <c:pt idx="896">
                        <c:v>0.61638046999999996</c:v>
                      </c:pt>
                      <c:pt idx="897">
                        <c:v>0.61638046999999996</c:v>
                      </c:pt>
                      <c:pt idx="898">
                        <c:v>0.59935457000000003</c:v>
                      </c:pt>
                      <c:pt idx="899">
                        <c:v>0.59935457000000003</c:v>
                      </c:pt>
                      <c:pt idx="900">
                        <c:v>0.59076797000000003</c:v>
                      </c:pt>
                      <c:pt idx="901">
                        <c:v>0.57648143750000003</c:v>
                      </c:pt>
                      <c:pt idx="902">
                        <c:v>0.56794396999999996</c:v>
                      </c:pt>
                      <c:pt idx="903">
                        <c:v>0.56794396999999996</c:v>
                      </c:pt>
                      <c:pt idx="904">
                        <c:v>0.55651963500000001</c:v>
                      </c:pt>
                      <c:pt idx="905">
                        <c:v>0.55081980250000007</c:v>
                      </c:pt>
                      <c:pt idx="906">
                        <c:v>0.55081980250000007</c:v>
                      </c:pt>
                      <c:pt idx="907">
                        <c:v>0.54808043500000003</c:v>
                      </c:pt>
                      <c:pt idx="908">
                        <c:v>0.54235603500000007</c:v>
                      </c:pt>
                      <c:pt idx="909">
                        <c:v>0.54235603500000007</c:v>
                      </c:pt>
                      <c:pt idx="910">
                        <c:v>0.53645957</c:v>
                      </c:pt>
                      <c:pt idx="911">
                        <c:v>0.53071060250000002</c:v>
                      </c:pt>
                      <c:pt idx="912">
                        <c:v>0.53071060250000002</c:v>
                      </c:pt>
                      <c:pt idx="913">
                        <c:v>0.51072423499999997</c:v>
                      </c:pt>
                      <c:pt idx="914">
                        <c:v>0.4651253675</c:v>
                      </c:pt>
                      <c:pt idx="915">
                        <c:v>0.4651253675</c:v>
                      </c:pt>
                      <c:pt idx="916">
                        <c:v>0.4651253675</c:v>
                      </c:pt>
                      <c:pt idx="917">
                        <c:v>0.43080333500000001</c:v>
                      </c:pt>
                      <c:pt idx="918">
                        <c:v>0.43080333500000001</c:v>
                      </c:pt>
                      <c:pt idx="919">
                        <c:v>0.43080333500000001</c:v>
                      </c:pt>
                      <c:pt idx="920">
                        <c:v>0.4166888675</c:v>
                      </c:pt>
                      <c:pt idx="921">
                        <c:v>0.4166888675</c:v>
                      </c:pt>
                      <c:pt idx="922">
                        <c:v>0.40528910000000001</c:v>
                      </c:pt>
                      <c:pt idx="923">
                        <c:v>0.39682533250000002</c:v>
                      </c:pt>
                      <c:pt idx="924">
                        <c:v>0.39682533250000002</c:v>
                      </c:pt>
                      <c:pt idx="925">
                        <c:v>0.38559753249999995</c:v>
                      </c:pt>
                      <c:pt idx="926">
                        <c:v>0.38559753249999995</c:v>
                      </c:pt>
                      <c:pt idx="927">
                        <c:v>0.38559753249999995</c:v>
                      </c:pt>
                      <c:pt idx="928">
                        <c:v>0.37997139750000003</c:v>
                      </c:pt>
                      <c:pt idx="929">
                        <c:v>0.37155676250000003</c:v>
                      </c:pt>
                      <c:pt idx="930">
                        <c:v>0.37155676250000003</c:v>
                      </c:pt>
                      <c:pt idx="931">
                        <c:v>0.36316659500000004</c:v>
                      </c:pt>
                      <c:pt idx="932">
                        <c:v>0.35766329499999999</c:v>
                      </c:pt>
                      <c:pt idx="933">
                        <c:v>0.35766329499999999</c:v>
                      </c:pt>
                      <c:pt idx="934">
                        <c:v>0.3520125925</c:v>
                      </c:pt>
                      <c:pt idx="935">
                        <c:v>0.34937149249999999</c:v>
                      </c:pt>
                      <c:pt idx="936">
                        <c:v>0.34937149249999999</c:v>
                      </c:pt>
                      <c:pt idx="937">
                        <c:v>0.34408919000000004</c:v>
                      </c:pt>
                      <c:pt idx="938">
                        <c:v>0.34408919000000004</c:v>
                      </c:pt>
                      <c:pt idx="939">
                        <c:v>0.34408919000000004</c:v>
                      </c:pt>
                      <c:pt idx="940">
                        <c:v>0.3472217225</c:v>
                      </c:pt>
                      <c:pt idx="941">
                        <c:v>0.3472217225</c:v>
                      </c:pt>
                      <c:pt idx="942">
                        <c:v>0.3472217225</c:v>
                      </c:pt>
                      <c:pt idx="943">
                        <c:v>0.35037871999999998</c:v>
                      </c:pt>
                      <c:pt idx="944">
                        <c:v>0.35037871999999998</c:v>
                      </c:pt>
                      <c:pt idx="945">
                        <c:v>0.34771305250000001</c:v>
                      </c:pt>
                      <c:pt idx="946">
                        <c:v>0.34771305250000001</c:v>
                      </c:pt>
                      <c:pt idx="947">
                        <c:v>0.34808155000000002</c:v>
                      </c:pt>
                      <c:pt idx="948">
                        <c:v>0.34808155000000002</c:v>
                      </c:pt>
                      <c:pt idx="949">
                        <c:v>0.34808155000000002</c:v>
                      </c:pt>
                      <c:pt idx="950">
                        <c:v>0.35111571499999999</c:v>
                      </c:pt>
                      <c:pt idx="951">
                        <c:v>0.35111571499999999</c:v>
                      </c:pt>
                      <c:pt idx="952">
                        <c:v>0.3686574125</c:v>
                      </c:pt>
                      <c:pt idx="953">
                        <c:v>0.37736694500000001</c:v>
                      </c:pt>
                      <c:pt idx="954">
                        <c:v>0.37736694500000001</c:v>
                      </c:pt>
                      <c:pt idx="955">
                        <c:v>0.38323874499999999</c:v>
                      </c:pt>
                      <c:pt idx="956">
                        <c:v>0.38913510999999995</c:v>
                      </c:pt>
                      <c:pt idx="957">
                        <c:v>0.38913510999999995</c:v>
                      </c:pt>
                      <c:pt idx="958">
                        <c:v>0.38913510999999995</c:v>
                      </c:pt>
                      <c:pt idx="959">
                        <c:v>0.42962374250000002</c:v>
                      </c:pt>
                      <c:pt idx="960">
                        <c:v>0.42962374250000002</c:v>
                      </c:pt>
                      <c:pt idx="961">
                        <c:v>0.42962374250000002</c:v>
                      </c:pt>
                      <c:pt idx="962">
                        <c:v>0.461304675</c:v>
                      </c:pt>
                      <c:pt idx="963">
                        <c:v>0.461304675</c:v>
                      </c:pt>
                      <c:pt idx="964">
                        <c:v>0.50438527249999998</c:v>
                      </c:pt>
                      <c:pt idx="965">
                        <c:v>0.53890373749999998</c:v>
                      </c:pt>
                      <c:pt idx="966">
                        <c:v>0.53890373749999998</c:v>
                      </c:pt>
                      <c:pt idx="967">
                        <c:v>0.58775787000000002</c:v>
                      </c:pt>
                      <c:pt idx="968">
                        <c:v>0.62531060250000003</c:v>
                      </c:pt>
                      <c:pt idx="969">
                        <c:v>0.62531060250000003</c:v>
                      </c:pt>
                      <c:pt idx="970">
                        <c:v>0.67458236499999991</c:v>
                      </c:pt>
                      <c:pt idx="971">
                        <c:v>0.71539036</c:v>
                      </c:pt>
                      <c:pt idx="972">
                        <c:v>0.71539036</c:v>
                      </c:pt>
                      <c:pt idx="973">
                        <c:v>0.76216842249999994</c:v>
                      </c:pt>
                      <c:pt idx="974">
                        <c:v>0.82360151500000001</c:v>
                      </c:pt>
                      <c:pt idx="975">
                        <c:v>0.82360151500000001</c:v>
                      </c:pt>
                      <c:pt idx="976">
                        <c:v>0.88501003999999994</c:v>
                      </c:pt>
                      <c:pt idx="977">
                        <c:v>0.95507886500000005</c:v>
                      </c:pt>
                      <c:pt idx="978">
                        <c:v>0.95507886500000005</c:v>
                      </c:pt>
                      <c:pt idx="979">
                        <c:v>1.0190797600000001</c:v>
                      </c:pt>
                      <c:pt idx="980">
                        <c:v>1.0832023849999999</c:v>
                      </c:pt>
                      <c:pt idx="981">
                        <c:v>1.0832023849999999</c:v>
                      </c:pt>
                      <c:pt idx="982">
                        <c:v>1.1527306475000001</c:v>
                      </c:pt>
                      <c:pt idx="983">
                        <c:v>1.1527306475000001</c:v>
                      </c:pt>
                      <c:pt idx="984">
                        <c:v>1.1527306475000001</c:v>
                      </c:pt>
                      <c:pt idx="985">
                        <c:v>1.2933972775</c:v>
                      </c:pt>
                      <c:pt idx="986">
                        <c:v>1.2933972775</c:v>
                      </c:pt>
                      <c:pt idx="987">
                        <c:v>1.3619674450000001</c:v>
                      </c:pt>
                      <c:pt idx="988">
                        <c:v>1.4247890475</c:v>
                      </c:pt>
                      <c:pt idx="989">
                        <c:v>1.5071543175</c:v>
                      </c:pt>
                      <c:pt idx="990">
                        <c:v>1.5071543175</c:v>
                      </c:pt>
                      <c:pt idx="991">
                        <c:v>1.56373502</c:v>
                      </c:pt>
                      <c:pt idx="992">
                        <c:v>1.6125281375</c:v>
                      </c:pt>
                      <c:pt idx="993">
                        <c:v>1.6125281375</c:v>
                      </c:pt>
                      <c:pt idx="994">
                        <c:v>1.6596384449999999</c:v>
                      </c:pt>
                      <c:pt idx="995">
                        <c:v>1.7100529524999999</c:v>
                      </c:pt>
                      <c:pt idx="996">
                        <c:v>1.7100529524999999</c:v>
                      </c:pt>
                      <c:pt idx="997">
                        <c:v>1.7490184599999998</c:v>
                      </c:pt>
                      <c:pt idx="998">
                        <c:v>1.7876891675</c:v>
                      </c:pt>
                      <c:pt idx="999">
                        <c:v>1.7876891675</c:v>
                      </c:pt>
                      <c:pt idx="1000">
                        <c:v>1.827489935</c:v>
                      </c:pt>
                      <c:pt idx="1001">
                        <c:v>1.87311297</c:v>
                      </c:pt>
                      <c:pt idx="1002">
                        <c:v>1.87311297</c:v>
                      </c:pt>
                      <c:pt idx="1003">
                        <c:v>1.910567635</c:v>
                      </c:pt>
                      <c:pt idx="1004">
                        <c:v>1.9906113675000001</c:v>
                      </c:pt>
                      <c:pt idx="1005">
                        <c:v>1.9906113675000001</c:v>
                      </c:pt>
                      <c:pt idx="1006">
                        <c:v>1.9906113675000001</c:v>
                      </c:pt>
                      <c:pt idx="1007">
                        <c:v>2.0219971024999999</c:v>
                      </c:pt>
                      <c:pt idx="1008">
                        <c:v>2.0219971024999999</c:v>
                      </c:pt>
                      <c:pt idx="1009">
                        <c:v>2.0649546700000001</c:v>
                      </c:pt>
                      <c:pt idx="1010">
                        <c:v>2.1134898375</c:v>
                      </c:pt>
                      <c:pt idx="1011">
                        <c:v>2.1134898375</c:v>
                      </c:pt>
                      <c:pt idx="1012">
                        <c:v>2.1623689349999999</c:v>
                      </c:pt>
                      <c:pt idx="1013">
                        <c:v>2.1994541024999998</c:v>
                      </c:pt>
                      <c:pt idx="1014">
                        <c:v>2.1994541024999998</c:v>
                      </c:pt>
                      <c:pt idx="1015">
                        <c:v>2.2538115349999996</c:v>
                      </c:pt>
                      <c:pt idx="1016">
                        <c:v>2.3024941024999999</c:v>
                      </c:pt>
                      <c:pt idx="1017">
                        <c:v>2.3024941024999999</c:v>
                      </c:pt>
                      <c:pt idx="1018">
                        <c:v>2.34831367</c:v>
                      </c:pt>
                      <c:pt idx="1019">
                        <c:v>2.3968734025000002</c:v>
                      </c:pt>
                      <c:pt idx="1020">
                        <c:v>2.3968734025000002</c:v>
                      </c:pt>
                      <c:pt idx="1021">
                        <c:v>2.4570049699999998</c:v>
                      </c:pt>
                      <c:pt idx="1022">
                        <c:v>2.4914492350000002</c:v>
                      </c:pt>
                      <c:pt idx="1023">
                        <c:v>2.4914492350000002</c:v>
                      </c:pt>
                      <c:pt idx="1024">
                        <c:v>2.6144996699999998</c:v>
                      </c:pt>
                      <c:pt idx="1025">
                        <c:v>2.6144996699999998</c:v>
                      </c:pt>
                      <c:pt idx="1026">
                        <c:v>2.6144996699999998</c:v>
                      </c:pt>
                      <c:pt idx="1027">
                        <c:v>2.7432996699999999</c:v>
                      </c:pt>
                      <c:pt idx="1028">
                        <c:v>2.7432996699999999</c:v>
                      </c:pt>
                      <c:pt idx="1029">
                        <c:v>2.7432996699999999</c:v>
                      </c:pt>
                      <c:pt idx="1030">
                        <c:v>2.8777991025</c:v>
                      </c:pt>
                      <c:pt idx="1031">
                        <c:v>2.8777991025</c:v>
                      </c:pt>
                      <c:pt idx="1032">
                        <c:v>2.8777991025</c:v>
                      </c:pt>
                      <c:pt idx="1033">
                        <c:v>2.9407435349999997</c:v>
                      </c:pt>
                      <c:pt idx="1034">
                        <c:v>2.9407435349999997</c:v>
                      </c:pt>
                      <c:pt idx="1035">
                        <c:v>3.0093628374999999</c:v>
                      </c:pt>
                      <c:pt idx="1036">
                        <c:v>3.0666559699999998</c:v>
                      </c:pt>
                      <c:pt idx="1037">
                        <c:v>3.1296004025000004</c:v>
                      </c:pt>
                      <c:pt idx="1038">
                        <c:v>3.1296004025000004</c:v>
                      </c:pt>
                      <c:pt idx="1039">
                        <c:v>3.1783311025000001</c:v>
                      </c:pt>
                      <c:pt idx="1040">
                        <c:v>3.1783311025000001</c:v>
                      </c:pt>
                      <c:pt idx="1041">
                        <c:v>3.2384381025</c:v>
                      </c:pt>
                      <c:pt idx="1042">
                        <c:v>3.2756225349999997</c:v>
                      </c:pt>
                      <c:pt idx="1043">
                        <c:v>3.3414034025000001</c:v>
                      </c:pt>
                      <c:pt idx="1044">
                        <c:v>3.3414034025000001</c:v>
                      </c:pt>
                      <c:pt idx="1045">
                        <c:v>3.36146397</c:v>
                      </c:pt>
                      <c:pt idx="1046">
                        <c:v>3.36146397</c:v>
                      </c:pt>
                      <c:pt idx="1047">
                        <c:v>3.3700509699999999</c:v>
                      </c:pt>
                      <c:pt idx="1048">
                        <c:v>3.3700509699999999</c:v>
                      </c:pt>
                      <c:pt idx="1049">
                        <c:v>3.3700509699999999</c:v>
                      </c:pt>
                      <c:pt idx="1050">
                        <c:v>3.384386535</c:v>
                      </c:pt>
                      <c:pt idx="1051">
                        <c:v>3.4273195349999996</c:v>
                      </c:pt>
                      <c:pt idx="1052">
                        <c:v>3.4273195349999996</c:v>
                      </c:pt>
                      <c:pt idx="1053">
                        <c:v>3.4273195349999996</c:v>
                      </c:pt>
                      <c:pt idx="1054">
                        <c:v>3.4474036699999999</c:v>
                      </c:pt>
                      <c:pt idx="1055">
                        <c:v>3.4474036699999999</c:v>
                      </c:pt>
                      <c:pt idx="1056">
                        <c:v>3.4474036699999999</c:v>
                      </c:pt>
                      <c:pt idx="1057">
                        <c:v>3.467464235</c:v>
                      </c:pt>
                      <c:pt idx="1058">
                        <c:v>3.467464235</c:v>
                      </c:pt>
                      <c:pt idx="1059">
                        <c:v>3.4731882349999998</c:v>
                      </c:pt>
                      <c:pt idx="1060">
                        <c:v>3.4817752350000002</c:v>
                      </c:pt>
                      <c:pt idx="1061">
                        <c:v>3.4817752350000002</c:v>
                      </c:pt>
                      <c:pt idx="1062">
                        <c:v>3.4817752350000002</c:v>
                      </c:pt>
                      <c:pt idx="1063">
                        <c:v>3.4990465024999997</c:v>
                      </c:pt>
                      <c:pt idx="1064">
                        <c:v>3.4990465024999997</c:v>
                      </c:pt>
                      <c:pt idx="1065">
                        <c:v>3.4990465024999997</c:v>
                      </c:pt>
                      <c:pt idx="1066">
                        <c:v>3.5276193674999998</c:v>
                      </c:pt>
                      <c:pt idx="1067">
                        <c:v>3.5276193674999998</c:v>
                      </c:pt>
                      <c:pt idx="1068">
                        <c:v>3.5362800675000003</c:v>
                      </c:pt>
                      <c:pt idx="1069">
                        <c:v>3.5619909350000003</c:v>
                      </c:pt>
                      <c:pt idx="1070">
                        <c:v>3.5619909350000003</c:v>
                      </c:pt>
                      <c:pt idx="1071">
                        <c:v>3.5619909350000003</c:v>
                      </c:pt>
                      <c:pt idx="1072">
                        <c:v>3.5676903675</c:v>
                      </c:pt>
                      <c:pt idx="1073">
                        <c:v>3.5676903675</c:v>
                      </c:pt>
                      <c:pt idx="1074">
                        <c:v>3.5705769350000001</c:v>
                      </c:pt>
                      <c:pt idx="1075">
                        <c:v>3.5677886349999999</c:v>
                      </c:pt>
                      <c:pt idx="1076">
                        <c:v>3.5677886349999999</c:v>
                      </c:pt>
                      <c:pt idx="1077">
                        <c:v>3.5820996350000001</c:v>
                      </c:pt>
                      <c:pt idx="1078">
                        <c:v>3.5792376349999997</c:v>
                      </c:pt>
                      <c:pt idx="1079">
                        <c:v>3.5792376349999997</c:v>
                      </c:pt>
                      <c:pt idx="1080">
                        <c:v>3.6049730675</c:v>
                      </c:pt>
                      <c:pt idx="1081">
                        <c:v>3.6221706349999998</c:v>
                      </c:pt>
                      <c:pt idx="1082">
                        <c:v>3.6221706349999998</c:v>
                      </c:pt>
                      <c:pt idx="1083">
                        <c:v>3.6508417674999998</c:v>
                      </c:pt>
                      <c:pt idx="1084">
                        <c:v>3.662241635</c:v>
                      </c:pt>
                      <c:pt idx="1085">
                        <c:v>3.662241635</c:v>
                      </c:pt>
                      <c:pt idx="1086">
                        <c:v>3.6765526349999997</c:v>
                      </c:pt>
                      <c:pt idx="1087">
                        <c:v>3.6909373350000001</c:v>
                      </c:pt>
                      <c:pt idx="1088">
                        <c:v>3.6909373350000001</c:v>
                      </c:pt>
                      <c:pt idx="1089">
                        <c:v>3.6909373350000001</c:v>
                      </c:pt>
                      <c:pt idx="1090">
                        <c:v>3.7424082025000001</c:v>
                      </c:pt>
                      <c:pt idx="1091">
                        <c:v>3.7424082025000001</c:v>
                      </c:pt>
                      <c:pt idx="1092">
                        <c:v>3.7596804675</c:v>
                      </c:pt>
                      <c:pt idx="1093">
                        <c:v>3.7739914675000001</c:v>
                      </c:pt>
                      <c:pt idx="1094">
                        <c:v>3.7739914675000001</c:v>
                      </c:pt>
                      <c:pt idx="1095">
                        <c:v>3.8083128999999998</c:v>
                      </c:pt>
                      <c:pt idx="1096">
                        <c:v>3.8312354675</c:v>
                      </c:pt>
                      <c:pt idx="1097">
                        <c:v>3.8312354675</c:v>
                      </c:pt>
                      <c:pt idx="1098">
                        <c:v>3.8599311674999996</c:v>
                      </c:pt>
                      <c:pt idx="1099">
                        <c:v>3.8970664675000002</c:v>
                      </c:pt>
                      <c:pt idx="1100">
                        <c:v>3.8970664675000002</c:v>
                      </c:pt>
                      <c:pt idx="1101">
                        <c:v>3.9228756000000002</c:v>
                      </c:pt>
                      <c:pt idx="1102">
                        <c:v>3.9456743350000001</c:v>
                      </c:pt>
                      <c:pt idx="1103">
                        <c:v>3.9456743350000001</c:v>
                      </c:pt>
                      <c:pt idx="1104">
                        <c:v>3.9685969000000001</c:v>
                      </c:pt>
                      <c:pt idx="1105">
                        <c:v>4.0028947675</c:v>
                      </c:pt>
                      <c:pt idx="1106">
                        <c:v>4.0028947675</c:v>
                      </c:pt>
                      <c:pt idx="1107">
                        <c:v>4.0257917675000003</c:v>
                      </c:pt>
                      <c:pt idx="1108">
                        <c:v>4.0457295025000004</c:v>
                      </c:pt>
                      <c:pt idx="1109">
                        <c:v>4.0457295025000004</c:v>
                      </c:pt>
                      <c:pt idx="1110">
                        <c:v>4.0859970350000001</c:v>
                      </c:pt>
                      <c:pt idx="1111">
                        <c:v>4.0859970350000001</c:v>
                      </c:pt>
                      <c:pt idx="1112">
                        <c:v>4.0859970350000001</c:v>
                      </c:pt>
                      <c:pt idx="1113">
                        <c:v>4.1117570350000001</c:v>
                      </c:pt>
                      <c:pt idx="1114">
                        <c:v>4.1375416000000005</c:v>
                      </c:pt>
                      <c:pt idx="1115">
                        <c:v>4.1375416000000005</c:v>
                      </c:pt>
                      <c:pt idx="1116">
                        <c:v>4.1547146000000001</c:v>
                      </c:pt>
                      <c:pt idx="1117">
                        <c:v>4.1747496000000002</c:v>
                      </c:pt>
                      <c:pt idx="1118">
                        <c:v>4.1747496000000002</c:v>
                      </c:pt>
                      <c:pt idx="1119">
                        <c:v>4.2119586</c:v>
                      </c:pt>
                      <c:pt idx="1120">
                        <c:v>4.2319946000000002</c:v>
                      </c:pt>
                      <c:pt idx="1121">
                        <c:v>4.2319946000000002</c:v>
                      </c:pt>
                      <c:pt idx="1122">
                        <c:v>4.2663406000000004</c:v>
                      </c:pt>
                      <c:pt idx="1123">
                        <c:v>4.2863520350000002</c:v>
                      </c:pt>
                      <c:pt idx="1124">
                        <c:v>4.2863520350000002</c:v>
                      </c:pt>
                      <c:pt idx="1125">
                        <c:v>4.3007858674999992</c:v>
                      </c:pt>
                      <c:pt idx="1126">
                        <c:v>4.3322207325000006</c:v>
                      </c:pt>
                      <c:pt idx="1127">
                        <c:v>4.3322207325000006</c:v>
                      </c:pt>
                      <c:pt idx="1128">
                        <c:v>4.3637047325000005</c:v>
                      </c:pt>
                      <c:pt idx="1129">
                        <c:v>4.3836916000000006</c:v>
                      </c:pt>
                      <c:pt idx="1130">
                        <c:v>4.3836916000000006</c:v>
                      </c:pt>
                      <c:pt idx="1131">
                        <c:v>4.4037020349999993</c:v>
                      </c:pt>
                      <c:pt idx="1132">
                        <c:v>4.7770999999999999</c:v>
                      </c:pt>
                      <c:pt idx="1133">
                        <c:v>4.7770999999999999</c:v>
                      </c:pt>
                      <c:pt idx="1134">
                        <c:v>4.7886750000000005</c:v>
                      </c:pt>
                      <c:pt idx="1135">
                        <c:v>4.7571000000000003</c:v>
                      </c:pt>
                    </c:numCache>
                  </c:numRef>
                </c:yVal>
                <c:smooth val="0"/>
                <c:extLst xmlns:c15="http://schemas.microsoft.com/office/drawing/2012/chart">
                  <c:ext xmlns:c16="http://schemas.microsoft.com/office/drawing/2014/chart" uri="{C3380CC4-5D6E-409C-BE32-E72D297353CC}">
                    <c16:uniqueId val="{0000000C-133E-4806-9D9B-7DF5DAC60C8D}"/>
                  </c:ext>
                </c:extLst>
              </c15:ser>
            </c15:filteredScatterSeries>
          </c:ext>
        </c:extLst>
      </c:scatterChart>
      <c:valAx>
        <c:axId val="222705920"/>
        <c:scaling>
          <c:logBase val="10"/>
          <c:orientation val="minMax"/>
          <c:max val="10"/>
          <c:min val="0.1"/>
        </c:scaling>
        <c:delete val="0"/>
        <c:axPos val="b"/>
        <c:numFmt formatCode="0.0" sourceLinked="0"/>
        <c:majorTickMark val="in"/>
        <c:minorTickMark val="in"/>
        <c:tickLblPos val="none"/>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22712960"/>
        <c:crosses val="autoZero"/>
        <c:crossBetween val="midCat"/>
      </c:valAx>
      <c:valAx>
        <c:axId val="222712960"/>
        <c:scaling>
          <c:logBase val="10"/>
          <c:orientation val="minMax"/>
          <c:max val="1000"/>
          <c:min val="1"/>
        </c:scaling>
        <c:delete val="0"/>
        <c:axPos val="l"/>
        <c:numFmt formatCode="0" sourceLinked="0"/>
        <c:majorTickMark val="in"/>
        <c:minorTickMark val="in"/>
        <c:tickLblPos val="none"/>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effectLst/>
                <a:latin typeface="Cambria" panose="02040503050406030204" pitchFamily="18" charset="0"/>
                <a:ea typeface="Cambria" panose="02040503050406030204" pitchFamily="18" charset="0"/>
                <a:cs typeface="+mn-cs"/>
              </a:defRPr>
            </a:pPr>
            <a:endParaRPr lang="nb-NO"/>
          </a:p>
        </c:txPr>
        <c:crossAx val="222705920"/>
        <c:crossesAt val="-0.60000000000000009"/>
        <c:crossBetween val="midCat"/>
      </c:valAx>
      <c:spPr>
        <a:noFill/>
        <a:ln w="6350">
          <a:solidFill>
            <a:schemeClr val="bg1">
              <a:lumMod val="50000"/>
            </a:schemeClr>
          </a:solidFill>
        </a:ln>
        <a:effectLst/>
      </c:spPr>
    </c:plotArea>
    <c:legend>
      <c:legendPos val="r"/>
      <c:layout>
        <c:manualLayout>
          <c:xMode val="edge"/>
          <c:yMode val="edge"/>
          <c:x val="0.74726752092190785"/>
          <c:y val="0.12128827103128695"/>
          <c:w val="0.2249104575163399"/>
          <c:h val="0.77317977139283911"/>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lumMod val="50000"/>
        <a:alpha val="10000"/>
      </a:schemeClr>
    </a:solidFill>
    <a:ln w="9525" cap="flat" cmpd="sng" algn="ctr">
      <a:noFill/>
      <a:round/>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9375816993464"/>
          <c:y val="0.11489106500494578"/>
          <c:w val="0.64741678466640407"/>
          <c:h val="0.78395032194822345"/>
        </c:manualLayout>
      </c:layout>
      <c:scatterChart>
        <c:scatterStyle val="lineMarker"/>
        <c:varyColors val="0"/>
        <c:ser>
          <c:idx val="2"/>
          <c:order val="4"/>
          <c:tx>
            <c:v>   0,0-23,6</c:v>
          </c:tx>
          <c:spPr>
            <a:ln w="25400" cap="rnd">
              <a:noFill/>
              <a:round/>
            </a:ln>
            <a:effectLst/>
          </c:spPr>
          <c:marker>
            <c:symbol val="circle"/>
            <c:size val="3"/>
            <c:spPr>
              <a:solidFill>
                <a:srgbClr val="FFC000"/>
              </a:solidFill>
              <a:ln w="6350">
                <a:solidFill>
                  <a:schemeClr val="accent4">
                    <a:lumMod val="50000"/>
                  </a:schemeClr>
                </a:solidFill>
              </a:ln>
              <a:effectLst/>
            </c:spPr>
          </c:marker>
          <c:xVal>
            <c:numRef>
              <c:f>'Forsøk 3 - Samlet'!$BD$14:$BD$272</c:f>
              <c:numCache>
                <c:formatCode>General</c:formatCode>
                <c:ptCount val="259"/>
                <c:pt idx="23" formatCode="0.0">
                  <c:v>8.2107144795081819E-4</c:v>
                </c:pt>
                <c:pt idx="24" formatCode="0.0">
                  <c:v>8.2105629470101166E-4</c:v>
                </c:pt>
                <c:pt idx="25" formatCode="0.0">
                  <c:v>6.5004093835401564E-4</c:v>
                </c:pt>
                <c:pt idx="26" formatCode="0.0">
                  <c:v>5.4223392596220604E-4</c:v>
                </c:pt>
                <c:pt idx="27" formatCode="0.0">
                  <c:v>5.4222732532852231E-4</c:v>
                </c:pt>
                <c:pt idx="28" formatCode="0.0">
                  <c:v>3.9022147234263024E-4</c:v>
                </c:pt>
                <c:pt idx="29" formatCode="0.0">
                  <c:v>3.4066319605073039E-4</c:v>
                </c:pt>
                <c:pt idx="30" formatCode="0.0">
                  <c:v>3.4066007349002327E-4</c:v>
                </c:pt>
                <c:pt idx="31" formatCode="0.0">
                  <c:v>4.2769236039071865E-4</c:v>
                </c:pt>
                <c:pt idx="32" formatCode="0.0">
                  <c:v>3.6659044088798375E-4</c:v>
                </c:pt>
                <c:pt idx="33" formatCode="0.0">
                  <c:v>3.6658743129652094E-4</c:v>
                </c:pt>
                <c:pt idx="34" formatCode="0.0">
                  <c:v>2.8494725791209161E-4</c:v>
                </c:pt>
                <c:pt idx="35" formatCode="0.0">
                  <c:v>2.8494544106323866E-4</c:v>
                </c:pt>
                <c:pt idx="36" formatCode="0.0">
                  <c:v>3.5952207015644535E-4</c:v>
                </c:pt>
                <c:pt idx="37" formatCode="0.0">
                  <c:v>3.4291930263270987E-4</c:v>
                </c:pt>
                <c:pt idx="38" formatCode="0.0">
                  <c:v>3.4291733156800107E-4</c:v>
                </c:pt>
                <c:pt idx="39" formatCode="0.0">
                  <c:v>3.2974144709656641E-4</c:v>
                </c:pt>
                <c:pt idx="40" formatCode="0.0">
                  <c:v>3.1754048273123048E-4</c:v>
                </c:pt>
                <c:pt idx="41" formatCode="0.0">
                  <c:v>2.7784644536053691E-4</c:v>
                </c:pt>
                <c:pt idx="42" formatCode="0.0">
                  <c:v>2.7064560310888843E-4</c:v>
                </c:pt>
                <c:pt idx="43" formatCode="0.0">
                  <c:v>2.6351932836851189E-4</c:v>
                </c:pt>
                <c:pt idx="44" formatCode="0.0">
                  <c:v>3.0116343015431252E-4</c:v>
                </c:pt>
                <c:pt idx="45" formatCode="0.0">
                  <c:v>2.9533018869911661E-4</c:v>
                </c:pt>
                <c:pt idx="46" formatCode="0.0">
                  <c:v>2.9532873153617823E-4</c:v>
                </c:pt>
                <c:pt idx="47" formatCode="0.0">
                  <c:v>3.322431843582546E-4</c:v>
                </c:pt>
                <c:pt idx="48" formatCode="0.0">
                  <c:v>3.2018862154364582E-4</c:v>
                </c:pt>
                <c:pt idx="49" formatCode="0.0">
                  <c:v>3.1496508634335939E-4</c:v>
                </c:pt>
                <c:pt idx="50" formatCode="0.0">
                  <c:v>3.1496361554755116E-4</c:v>
                </c:pt>
                <c:pt idx="51" formatCode="0.0">
                  <c:v>3.0713014558152315E-4</c:v>
                </c:pt>
                <c:pt idx="52" formatCode="0.0">
                  <c:v>3.0712874819593093E-4</c:v>
                </c:pt>
                <c:pt idx="53" formatCode="0.0">
                  <c:v>3.4125257793486723E-4</c:v>
                </c:pt>
                <c:pt idx="54" formatCode="0.0">
                  <c:v>4.0388097695931457E-4</c:v>
                </c:pt>
                <c:pt idx="55" formatCode="0.0">
                  <c:v>4.0387916684842977E-4</c:v>
                </c:pt>
                <c:pt idx="56" formatCode="0.0">
                  <c:v>3.9687420884554261E-4</c:v>
                </c:pt>
                <c:pt idx="57" formatCode="0.0">
                  <c:v>3.9346443529166453E-4</c:v>
                </c:pt>
                <c:pt idx="58" formatCode="0.0">
                  <c:v>3.9346271945853167E-4</c:v>
                </c:pt>
                <c:pt idx="59" formatCode="0.0">
                  <c:v>3.2447549387341727E-4</c:v>
                </c:pt>
                <c:pt idx="60" formatCode="0.0">
                  <c:v>3.2233632799603387E-4</c:v>
                </c:pt>
                <c:pt idx="61" formatCode="0.0">
                  <c:v>3.8356393999145497E-4</c:v>
                </c:pt>
                <c:pt idx="62" formatCode="0.0">
                  <c:v>3.8356231209339388E-4</c:v>
                </c:pt>
                <c:pt idx="63" formatCode="0.0">
                  <c:v>4.4091951084952101E-4</c:v>
                </c:pt>
                <c:pt idx="64" formatCode="0.0">
                  <c:v>4.4091766851981853E-4</c:v>
                </c:pt>
                <c:pt idx="65" formatCode="0.0">
                  <c:v>4.3889586119964552E-4</c:v>
                </c:pt>
                <c:pt idx="66" formatCode="0.0">
                  <c:v>4.3413692295431411E-4</c:v>
                </c:pt>
                <c:pt idx="67" formatCode="0.0">
                  <c:v>4.3413513906524255E-4</c:v>
                </c:pt>
                <c:pt idx="68" formatCode="0.0">
                  <c:v>3.6878344003368562E-4</c:v>
                </c:pt>
                <c:pt idx="69" formatCode="0.0">
                  <c:v>3.0425184954417542E-4</c:v>
                </c:pt>
                <c:pt idx="70" formatCode="0.0">
                  <c:v>2.9745724908369702E-4</c:v>
                </c:pt>
                <c:pt idx="71" formatCode="0.0">
                  <c:v>3.8176787490086972E-4</c:v>
                </c:pt>
                <c:pt idx="72" formatCode="0.0">
                  <c:v>3.4870653380161083E-4</c:v>
                </c:pt>
                <c:pt idx="73" formatCode="0.0">
                  <c:v>3.4240405882907045E-4</c:v>
                </c:pt>
                <c:pt idx="74" formatCode="0.0">
                  <c:v>3.3854988805312545E-4</c:v>
                </c:pt>
                <c:pt idx="75" formatCode="0.0">
                  <c:v>4.2466747587369813E-4</c:v>
                </c:pt>
                <c:pt idx="76" formatCode="0.0">
                  <c:v>4.1558766626459734E-4</c:v>
                </c:pt>
                <c:pt idx="77" formatCode="0.0">
                  <c:v>3.8340092084587351E-4</c:v>
                </c:pt>
                <c:pt idx="78" formatCode="0.0">
                  <c:v>3.8047802826411599E-4</c:v>
                </c:pt>
                <c:pt idx="79" formatCode="0.0">
                  <c:v>3.7310288760012799E-4</c:v>
                </c:pt>
                <c:pt idx="80" formatCode="0.0">
                  <c:v>4.2447602853165183E-4</c:v>
                </c:pt>
                <c:pt idx="81" formatCode="0.0">
                  <c:v>4.2161161113832182E-4</c:v>
                </c:pt>
                <c:pt idx="82" formatCode="0.0">
                  <c:v>4.1527559496637337E-4</c:v>
                </c:pt>
                <c:pt idx="83" formatCode="0.0">
                  <c:v>4.1005146003910548E-4</c:v>
                </c:pt>
                <c:pt idx="84" formatCode="0.0">
                  <c:v>4.0722729515863546E-4</c:v>
                </c:pt>
                <c:pt idx="85" formatCode="0.0">
                  <c:v>3.7214460575057669E-4</c:v>
                </c:pt>
                <c:pt idx="86" formatCode="0.0">
                  <c:v>4.5327439013463563E-4</c:v>
                </c:pt>
                <c:pt idx="87" formatCode="0.0">
                  <c:v>4.5048001617778449E-4</c:v>
                </c:pt>
                <c:pt idx="88" formatCode="0.0">
                  <c:v>4.1632478780877154E-4</c:v>
                </c:pt>
                <c:pt idx="89" formatCode="0.0">
                  <c:v>4.4130162364703176E-4</c:v>
                </c:pt>
                <c:pt idx="90" formatCode="0.0">
                  <c:v>4.3570669434432271E-4</c:v>
                </c:pt>
                <c:pt idx="91" formatCode="0.0">
                  <c:v>3.7781348486801581E-4</c:v>
                </c:pt>
                <c:pt idx="92" formatCode="0.0">
                  <c:v>3.7147502092383218E-4</c:v>
                </c:pt>
                <c:pt idx="93" formatCode="0.0">
                  <c:v>3.9605368026910759E-4</c:v>
                </c:pt>
                <c:pt idx="94" formatCode="0.0">
                  <c:v>4.4687186141375434E-4</c:v>
                </c:pt>
                <c:pt idx="95" formatCode="0.0">
                  <c:v>4.4415080402437673E-4</c:v>
                </c:pt>
                <c:pt idx="96" formatCode="0.0">
                  <c:v>4.4142976702768211E-4</c:v>
                </c:pt>
                <c:pt idx="97" formatCode="0.0">
                  <c:v>4.3287575154381811E-4</c:v>
                </c:pt>
                <c:pt idx="98" formatCode="0.0">
                  <c:v>4.5636088323218363E-4</c:v>
                </c:pt>
                <c:pt idx="99" formatCode="0.0">
                  <c:v>4.5368017478582918E-4</c:v>
                </c:pt>
                <c:pt idx="100" formatCode="0.0">
                  <c:v>3.9762935310858017E-4</c:v>
                </c:pt>
                <c:pt idx="101" formatCode="0.0">
                  <c:v>3.9341072034109896E-4</c:v>
                </c:pt>
                <c:pt idx="102" formatCode="0.0">
                  <c:v>3.9073865224406281E-4</c:v>
                </c:pt>
                <c:pt idx="103" formatCode="0.0">
                  <c:v>4.1385130132848567E-4</c:v>
                </c:pt>
                <c:pt idx="104" formatCode="0.0">
                  <c:v>4.1085781558789132E-4</c:v>
                </c:pt>
                <c:pt idx="105" formatCode="0.0">
                  <c:v>4.6153074417992459E-4</c:v>
                </c:pt>
                <c:pt idx="106" formatCode="0.0">
                  <c:v>5.1340304934146858E-4</c:v>
                </c:pt>
                <c:pt idx="107" formatCode="0.0">
                  <c:v>4.8400211994082179E-4</c:v>
                </c:pt>
                <c:pt idx="108" formatCode="0.0">
                  <c:v>4.8133191809229836E-4</c:v>
                </c:pt>
                <c:pt idx="109" formatCode="0.0">
                  <c:v>4.5227749107851613E-4</c:v>
                </c:pt>
                <c:pt idx="110" formatCode="0.0">
                  <c:v>5.2985782200811154E-4</c:v>
                </c:pt>
                <c:pt idx="111" formatCode="0.0">
                  <c:v>5.3007652892551958E-4</c:v>
                </c:pt>
                <c:pt idx="112" formatCode="0.0">
                  <c:v>4.9970924776521198E-4</c:v>
                </c:pt>
                <c:pt idx="113" formatCode="0.0">
                  <c:v>4.9702654724169805E-4</c:v>
                </c:pt>
                <c:pt idx="114" formatCode="0.0">
                  <c:v>4.9667821197693033E-4</c:v>
                </c:pt>
                <c:pt idx="115" formatCode="0.0">
                  <c:v>5.2218531259243901E-4</c:v>
                </c:pt>
                <c:pt idx="116" formatCode="0.0">
                  <c:v>4.3834883259444198E-4</c:v>
                </c:pt>
                <c:pt idx="117" formatCode="0.0">
                  <c:v>4.3841312641724583E-4</c:v>
                </c:pt>
                <c:pt idx="118" formatCode="0.0">
                  <c:v>4.3742539195802129E-4</c:v>
                </c:pt>
                <c:pt idx="119" formatCode="0.0">
                  <c:v>4.8934493288573455E-4</c:v>
                </c:pt>
                <c:pt idx="120" formatCode="0.0">
                  <c:v>4.8739796672855439E-4</c:v>
                </c:pt>
                <c:pt idx="121" formatCode="0.0">
                  <c:v>5.3940046814135575E-4</c:v>
                </c:pt>
                <c:pt idx="122" formatCode="0.0">
                  <c:v>4.5784372323844888E-4</c:v>
                </c:pt>
                <c:pt idx="123" formatCode="0.0">
                  <c:v>4.5951115309619508E-4</c:v>
                </c:pt>
                <c:pt idx="124" formatCode="0.0">
                  <c:v>4.5673090091337588E-4</c:v>
                </c:pt>
                <c:pt idx="125" formatCode="0.0">
                  <c:v>3.982843230570208E-4</c:v>
                </c:pt>
                <c:pt idx="126" formatCode="0.0">
                  <c:v>3.9776162251825911E-4</c:v>
                </c:pt>
                <c:pt idx="127" formatCode="0.0">
                  <c:v>5.1151701883424771E-4</c:v>
                </c:pt>
                <c:pt idx="128" formatCode="0.0">
                  <c:v>5.0869547326504747E-4</c:v>
                </c:pt>
                <c:pt idx="129" formatCode="0.0">
                  <c:v>4.8159804796923201E-4</c:v>
                </c:pt>
                <c:pt idx="130" formatCode="0.0">
                  <c:v>4.7875318792674735E-4</c:v>
                </c:pt>
                <c:pt idx="131" formatCode="0.0">
                  <c:v>4.7590834966400016E-4</c:v>
                </c:pt>
                <c:pt idx="132" formatCode="0.0">
                  <c:v>4.7542649484493964E-4</c:v>
                </c:pt>
                <c:pt idx="133" formatCode="0.0">
                  <c:v>5.0118876740820606E-4</c:v>
                </c:pt>
                <c:pt idx="134" formatCode="0.0">
                  <c:v>5.0040834121634255E-4</c:v>
                </c:pt>
                <c:pt idx="135" formatCode="0.0">
                  <c:v>5.886785394534148E-4</c:v>
                </c:pt>
                <c:pt idx="136" formatCode="0.0">
                  <c:v>5.6059002952031645E-4</c:v>
                </c:pt>
                <c:pt idx="137" formatCode="0.0">
                  <c:v>5.5767492523114222E-4</c:v>
                </c:pt>
                <c:pt idx="138" formatCode="0.0">
                  <c:v>4.9852290527367595E-4</c:v>
                </c:pt>
                <c:pt idx="139" formatCode="0.0">
                  <c:v>5.6381661042327808E-4</c:v>
                </c:pt>
                <c:pt idx="140" formatCode="0.0">
                  <c:v>5.6083829089670302E-4</c:v>
                </c:pt>
                <c:pt idx="141" formatCode="0.0">
                  <c:v>5.6324415265114906E-4</c:v>
                </c:pt>
                <c:pt idx="142" formatCode="0.0">
                  <c:v>5.9033735479527977E-4</c:v>
                </c:pt>
                <c:pt idx="143" formatCode="0.0">
                  <c:v>5.8733022871936414E-4</c:v>
                </c:pt>
                <c:pt idx="144" formatCode="0.0">
                  <c:v>5.5764127288853154E-4</c:v>
                </c:pt>
                <c:pt idx="145" formatCode="0.0">
                  <c:v>5.5857014093606456E-4</c:v>
                </c:pt>
                <c:pt idx="146" formatCode="0.0">
                  <c:v>5.5552305649816914E-4</c:v>
                </c:pt>
                <c:pt idx="147" formatCode="0.0">
                  <c:v>5.5742820298063252E-4</c:v>
                </c:pt>
                <c:pt idx="148" formatCode="0.0">
                  <c:v>6.5310651830966112E-4</c:v>
                </c:pt>
                <c:pt idx="149" formatCode="0.0">
                  <c:v>6.5000122663432913E-4</c:v>
                </c:pt>
                <c:pt idx="150" formatCode="0.0">
                  <c:v>6.1973347495850517E-4</c:v>
                </c:pt>
                <c:pt idx="151" formatCode="0.0">
                  <c:v>5.9676214157397328E-4</c:v>
                </c:pt>
                <c:pt idx="152" formatCode="0.0">
                  <c:v>5.9357633302808098E-4</c:v>
                </c:pt>
                <c:pt idx="153" formatCode="0.0">
                  <c:v>6.860548957554625E-4</c:v>
                </c:pt>
                <c:pt idx="154" formatCode="0.0">
                  <c:v>6.951473399732052E-4</c:v>
                </c:pt>
                <c:pt idx="155" formatCode="0.0">
                  <c:v>6.9190389489765772E-4</c:v>
                </c:pt>
                <c:pt idx="156" formatCode="0.0">
                  <c:v>6.2847170220214281E-4</c:v>
                </c:pt>
                <c:pt idx="157" formatCode="0.0">
                  <c:v>6.2520394464355604E-4</c:v>
                </c:pt>
                <c:pt idx="158" formatCode="0.0">
                  <c:v>6.2913350995334413E-4</c:v>
                </c:pt>
                <c:pt idx="159" formatCode="0.0">
                  <c:v>6.2582796467265558E-4</c:v>
                </c:pt>
                <c:pt idx="160" formatCode="0.0">
                  <c:v>6.3413343164992354E-4</c:v>
                </c:pt>
                <c:pt idx="161" formatCode="0.0">
                  <c:v>6.3076624384012219E-4</c:v>
                </c:pt>
                <c:pt idx="162" formatCode="0.0">
                  <c:v>6.9960512303335928E-4</c:v>
                </c:pt>
                <c:pt idx="163" formatCode="0.0">
                  <c:v>6.962144231656101E-4</c:v>
                </c:pt>
                <c:pt idx="164" formatCode="0.0">
                  <c:v>7.0252743421730663E-4</c:v>
                </c:pt>
                <c:pt idx="165" formatCode="0.0">
                  <c:v>5.6599190675724433E-4</c:v>
                </c:pt>
                <c:pt idx="166" formatCode="0.0">
                  <c:v>5.6252651923256779E-4</c:v>
                </c:pt>
                <c:pt idx="167" formatCode="0.0">
                  <c:v>5.630532647824362E-4</c:v>
                </c:pt>
                <c:pt idx="168" formatCode="0.0">
                  <c:v>6.3524144667432864E-4</c:v>
                </c:pt>
                <c:pt idx="169" formatCode="0.0">
                  <c:v>6.317188675262471E-4</c:v>
                </c:pt>
                <c:pt idx="170" formatCode="0.0">
                  <c:v>6.2819632096728923E-4</c:v>
                </c:pt>
                <c:pt idx="171" formatCode="0.0">
                  <c:v>5.9925748620095467E-4</c:v>
                </c:pt>
                <c:pt idx="172" formatCode="0.0">
                  <c:v>6.3152230832749334E-4</c:v>
                </c:pt>
                <c:pt idx="173" formatCode="0.0">
                  <c:v>6.3390336548147885E-4</c:v>
                </c:pt>
                <c:pt idx="174" formatCode="0.0">
                  <c:v>5.9724950012040126E-4</c:v>
                </c:pt>
                <c:pt idx="175" formatCode="0.0">
                  <c:v>7.0274800555857584E-4</c:v>
                </c:pt>
                <c:pt idx="176" formatCode="0.0">
                  <c:v>7.0283679430190179E-4</c:v>
                </c:pt>
                <c:pt idx="177" formatCode="0.0">
                  <c:v>6.3344576275016495E-4</c:v>
                </c:pt>
                <c:pt idx="178" formatCode="0.0">
                  <c:v>6.2974880611240379E-4</c:v>
                </c:pt>
                <c:pt idx="179" formatCode="0.0">
                  <c:v>6.3218988995648146E-4</c:v>
                </c:pt>
                <c:pt idx="180" formatCode="0.0">
                  <c:v>7.0781747241661832E-4</c:v>
                </c:pt>
                <c:pt idx="181" formatCode="0.0">
                  <c:v>6.2883604910007906E-4</c:v>
                </c:pt>
                <c:pt idx="182" formatCode="0.0">
                  <c:v>6.319840079048102E-4</c:v>
                </c:pt>
                <c:pt idx="183" formatCode="0.0">
                  <c:v>7.0423852191419767E-4</c:v>
                </c:pt>
                <c:pt idx="184" formatCode="0.0">
                  <c:v>7.0043901960319468E-4</c:v>
                </c:pt>
                <c:pt idx="185" formatCode="0.0">
                  <c:v>7.1649286967324466E-4</c:v>
                </c:pt>
                <c:pt idx="186" formatCode="0.0">
                  <c:v>7.1258506993195786E-4</c:v>
                </c:pt>
                <c:pt idx="187" formatCode="0.0">
                  <c:v>7.0867730984484987E-4</c:v>
                </c:pt>
                <c:pt idx="188" formatCode="0.0">
                  <c:v>7.0476958936871871E-4</c:v>
                </c:pt>
                <c:pt idx="189" formatCode="0.0">
                  <c:v>7.4677698008210748E-4</c:v>
                </c:pt>
                <c:pt idx="190" formatCode="0.0">
                  <c:v>7.4283318027279846E-4</c:v>
                </c:pt>
                <c:pt idx="191" formatCode="0.0">
                  <c:v>7.4746762987492851E-4</c:v>
                </c:pt>
                <c:pt idx="192" formatCode="0.0">
                  <c:v>7.8340488768300362E-4</c:v>
                </c:pt>
                <c:pt idx="193" formatCode="0.0">
                  <c:v>7.39488580392749E-4</c:v>
                </c:pt>
                <c:pt idx="194" formatCode="0.0">
                  <c:v>7.4243614636216356E-4</c:v>
                </c:pt>
                <c:pt idx="195" formatCode="0.0">
                  <c:v>7.3840906379684453E-4</c:v>
                </c:pt>
                <c:pt idx="196" formatCode="0.0">
                  <c:v>6.9326565666624957E-4</c:v>
                </c:pt>
                <c:pt idx="197" formatCode="0.0">
                  <c:v>6.9329411085930861E-4</c:v>
                </c:pt>
                <c:pt idx="198" formatCode="0.0">
                  <c:v>7.3844920944139204E-4</c:v>
                </c:pt>
                <c:pt idx="199" formatCode="0.0">
                  <c:v>7.7532961354226761E-4</c:v>
                </c:pt>
                <c:pt idx="200" formatCode="0.0">
                  <c:v>7.7587310599111883E-4</c:v>
                </c:pt>
                <c:pt idx="201" formatCode="0.0">
                  <c:v>7.3582670273566011E-4</c:v>
                </c:pt>
                <c:pt idx="202" formatCode="0.0">
                  <c:v>7.7319717854440917E-4</c:v>
                </c:pt>
                <c:pt idx="203" formatCode="0.0">
                  <c:v>7.7185686995439424E-4</c:v>
                </c:pt>
                <c:pt idx="204" formatCode="0.0">
                  <c:v>7.2865300333330759E-4</c:v>
                </c:pt>
                <c:pt idx="205" formatCode="0.0">
                  <c:v>7.6629530766773662E-4</c:v>
                </c:pt>
                <c:pt idx="206" formatCode="0.0">
                  <c:v>7.6586418555675431E-4</c:v>
                </c:pt>
                <c:pt idx="207" formatCode="0.0">
                  <c:v>7.2407026415193139E-4</c:v>
                </c:pt>
                <c:pt idx="208" formatCode="0.0">
                  <c:v>7.1984526669079867E-4</c:v>
                </c:pt>
                <c:pt idx="209" formatCode="0.0">
                  <c:v>7.2182839954652888E-4</c:v>
                </c:pt>
                <c:pt idx="210" formatCode="0.0">
                  <c:v>7.2297106588862386E-4</c:v>
                </c:pt>
                <c:pt idx="211" formatCode="0.0">
                  <c:v>7.6164960872184126E-4</c:v>
                </c:pt>
                <c:pt idx="212" formatCode="0.0">
                  <c:v>7.6210885406140011E-4</c:v>
                </c:pt>
                <c:pt idx="213" formatCode="0.0">
                  <c:v>8.5504019986585612E-4</c:v>
                </c:pt>
                <c:pt idx="214" formatCode="0.0">
                  <c:v>7.6307826791838988E-4</c:v>
                </c:pt>
                <c:pt idx="215" formatCode="0.0">
                  <c:v>7.5870243604367533E-4</c:v>
                </c:pt>
                <c:pt idx="216" formatCode="0.0">
                  <c:v>7.5528998971316735E-4</c:v>
                </c:pt>
                <c:pt idx="217" formatCode="0.0">
                  <c:v>7.5090866167851591E-4</c:v>
                </c:pt>
                <c:pt idx="218" formatCode="0.0">
                  <c:v>7.5519975574754464E-4</c:v>
                </c:pt>
                <c:pt idx="219" formatCode="0.0">
                  <c:v>7.6159149470196661E-4</c:v>
                </c:pt>
                <c:pt idx="220" formatCode="0.0">
                  <c:v>9.370802825878989E-4</c:v>
                </c:pt>
                <c:pt idx="221" formatCode="0.0">
                  <c:v>9.3748752313468149E-4</c:v>
                </c:pt>
                <c:pt idx="222" formatCode="0.0">
                  <c:v>9.4417264897846695E-4</c:v>
                </c:pt>
                <c:pt idx="223" formatCode="0.0">
                  <c:v>9.8537359138110435E-4</c:v>
                </c:pt>
                <c:pt idx="224" formatCode="0.0">
                  <c:v>9.8079848390416843E-4</c:v>
                </c:pt>
                <c:pt idx="225" formatCode="0.0">
                  <c:v>1.0822151569386785E-3</c:v>
                </c:pt>
                <c:pt idx="226" formatCode="0.0">
                  <c:v>1.123971458714818E-3</c:v>
                </c:pt>
                <c:pt idx="227" formatCode="0.0">
                  <c:v>1.1284700613442818E-3</c:v>
                </c:pt>
                <c:pt idx="228" formatCode="0.0">
                  <c:v>1.0415906402393377E-3</c:v>
                </c:pt>
                <c:pt idx="229" formatCode="0.0">
                  <c:v>1.178723618163093E-3</c:v>
                </c:pt>
                <c:pt idx="230" formatCode="0.0">
                  <c:v>1.1837930029761068E-3</c:v>
                </c:pt>
                <c:pt idx="231" formatCode="0.0">
                  <c:v>1.0942902570746571E-3</c:v>
                </c:pt>
                <c:pt idx="232" formatCode="0.0">
                  <c:v>1.0894774318149102E-3</c:v>
                </c:pt>
                <c:pt idx="233" formatCode="0.0">
                  <c:v>1.1001057318453195E-3</c:v>
                </c:pt>
                <c:pt idx="234" formatCode="0.0">
                  <c:v>1.1605505502926396E-3</c:v>
                </c:pt>
                <c:pt idx="235" formatCode="0.0">
                  <c:v>1.3537438942344329E-3</c:v>
                </c:pt>
                <c:pt idx="236" formatCode="0.0">
                  <c:v>1.3745904951965144E-3</c:v>
                </c:pt>
                <c:pt idx="237" formatCode="0.0">
                  <c:v>1.28750792716207E-3</c:v>
                </c:pt>
                <c:pt idx="238" formatCode="0.0">
                  <c:v>1.2311488698680205E-3</c:v>
                </c:pt>
                <c:pt idx="239" formatCode="0.0">
                  <c:v>1.2483833342196518E-3</c:v>
                </c:pt>
                <c:pt idx="240" formatCode="0.0">
                  <c:v>1.2682037279085859E-3</c:v>
                </c:pt>
                <c:pt idx="241" formatCode="0.0">
                  <c:v>1.6886462819798059E-3</c:v>
                </c:pt>
                <c:pt idx="242" formatCode="0.0">
                  <c:v>1.7178962714009946E-3</c:v>
                </c:pt>
                <c:pt idx="243" formatCode="0.0">
                  <c:v>1.8593780049130663E-3</c:v>
                </c:pt>
                <c:pt idx="244" formatCode="0.0">
                  <c:v>1.7983755846337282E-3</c:v>
                </c:pt>
                <c:pt idx="245" formatCode="0.0">
                  <c:v>1.8937701347336775E-3</c:v>
                </c:pt>
                <c:pt idx="246" formatCode="0.0">
                  <c:v>1.9464854131826729E-3</c:v>
                </c:pt>
                <c:pt idx="247" formatCode="0.0">
                  <c:v>1.9406245336048989E-3</c:v>
                </c:pt>
                <c:pt idx="248" formatCode="0.0">
                  <c:v>1.9855794585074372E-3</c:v>
                </c:pt>
                <c:pt idx="249" formatCode="0.0">
                  <c:v>2.0945627493769011E-3</c:v>
                </c:pt>
                <c:pt idx="250" formatCode="0.0">
                  <c:v>2.088385188031529E-3</c:v>
                </c:pt>
                <c:pt idx="251" formatCode="0.0">
                  <c:v>2.4115094060742871E-3</c:v>
                </c:pt>
                <c:pt idx="252" formatCode="0.0">
                  <c:v>2.4836716023499046E-3</c:v>
                </c:pt>
                <c:pt idx="253" formatCode="0.0">
                  <c:v>2.4770638328118289E-3</c:v>
                </c:pt>
                <c:pt idx="254" formatCode="0.0">
                  <c:v>2.7806173721444559E-3</c:v>
                </c:pt>
                <c:pt idx="255" formatCode="0.0">
                  <c:v>3.7970170431026462E-3</c:v>
                </c:pt>
                <c:pt idx="256" formatCode="0.0">
                  <c:v>3.7898783528226331E-3</c:v>
                </c:pt>
                <c:pt idx="257" formatCode="0.0">
                  <c:v>3.9126989437697317E-3</c:v>
                </c:pt>
                <c:pt idx="258" formatCode="0.0">
                  <c:v>4.2025510531414059E-3</c:v>
                </c:pt>
              </c:numCache>
            </c:numRef>
          </c:xVal>
          <c:yVal>
            <c:numRef>
              <c:f>'Forsøk 3 - Samlet'!$BE$14:$BE$272</c:f>
              <c:numCache>
                <c:formatCode>General</c:formatCode>
                <c:ptCount val="259"/>
                <c:pt idx="15" formatCode="0.0">
                  <c:v>0.17332956521739121</c:v>
                </c:pt>
                <c:pt idx="16" formatCode="0.0">
                  <c:v>0.17332956521739121</c:v>
                </c:pt>
                <c:pt idx="17" formatCode="0.0">
                  <c:v>1.133326708074534</c:v>
                </c:pt>
                <c:pt idx="18" formatCode="0.0">
                  <c:v>2.4844335403726707</c:v>
                </c:pt>
                <c:pt idx="19" formatCode="0.0">
                  <c:v>2.4844335403726707</c:v>
                </c:pt>
                <c:pt idx="20" formatCode="0.0">
                  <c:v>4.4402877828881984</c:v>
                </c:pt>
                <c:pt idx="21" formatCode="0.0">
                  <c:v>6.6091697704658383</c:v>
                </c:pt>
                <c:pt idx="22" formatCode="0.0">
                  <c:v>6.6091697704658383</c:v>
                </c:pt>
                <c:pt idx="23" formatCode="0.0">
                  <c:v>8.9202728760559005</c:v>
                </c:pt>
                <c:pt idx="24" formatCode="0.0">
                  <c:v>8.9219063270525041</c:v>
                </c:pt>
                <c:pt idx="25" formatCode="0.0">
                  <c:v>11.270972033963558</c:v>
                </c:pt>
                <c:pt idx="26" formatCode="0.0">
                  <c:v>13.51409175117106</c:v>
                </c:pt>
                <c:pt idx="27" formatCode="0.0">
                  <c:v>13.516479850629912</c:v>
                </c:pt>
                <c:pt idx="28" formatCode="0.0">
                  <c:v>15.653953011741519</c:v>
                </c:pt>
                <c:pt idx="29" formatCode="0.0">
                  <c:v>17.93417440639519</c:v>
                </c:pt>
                <c:pt idx="30" formatCode="0.0">
                  <c:v>17.937287475888159</c:v>
                </c:pt>
                <c:pt idx="31" formatCode="0.0">
                  <c:v>20.005339614940837</c:v>
                </c:pt>
                <c:pt idx="32" formatCode="0.0">
                  <c:v>20.008791518548531</c:v>
                </c:pt>
                <c:pt idx="33" formatCode="0.0">
                  <c:v>20.012243140736892</c:v>
                </c:pt>
                <c:pt idx="34" formatCode="0.0">
                  <c:v>25.75017519342877</c:v>
                </c:pt>
                <c:pt idx="35" formatCode="0.0">
                  <c:v>25.754567930569127</c:v>
                </c:pt>
                <c:pt idx="36" formatCode="0.0">
                  <c:v>27.220773114700041</c:v>
                </c:pt>
                <c:pt idx="37" formatCode="0.0">
                  <c:v>28.54337713019812</c:v>
                </c:pt>
                <c:pt idx="38" formatCode="0.0">
                  <c:v>28.548224969320234</c:v>
                </c:pt>
                <c:pt idx="39" formatCode="0.0">
                  <c:v>29.693832028663447</c:v>
                </c:pt>
                <c:pt idx="40" formatCode="0.0">
                  <c:v>30.839825342567995</c:v>
                </c:pt>
                <c:pt idx="41" formatCode="0.0">
                  <c:v>30.845046154572209</c:v>
                </c:pt>
                <c:pt idx="42" formatCode="0.0">
                  <c:v>31.6709056039807</c:v>
                </c:pt>
                <c:pt idx="43" formatCode="0.0">
                  <c:v>32.532703398888451</c:v>
                </c:pt>
                <c:pt idx="44" formatCode="0.0">
                  <c:v>32.538197733508703</c:v>
                </c:pt>
                <c:pt idx="45" formatCode="0.0">
                  <c:v>33.18631429555905</c:v>
                </c:pt>
                <c:pt idx="46" formatCode="0.0">
                  <c:v>33.191912965149186</c:v>
                </c:pt>
                <c:pt idx="47" formatCode="0.0">
                  <c:v>33.197511171975592</c:v>
                </c:pt>
                <c:pt idx="48" formatCode="0.0">
                  <c:v>34.452980243667916</c:v>
                </c:pt>
                <c:pt idx="49" formatCode="0.0">
                  <c:v>35.030097013630254</c:v>
                </c:pt>
                <c:pt idx="50" formatCode="0.0">
                  <c:v>35.035991823690878</c:v>
                </c:pt>
                <c:pt idx="51" formatCode="0.0">
                  <c:v>35.935474900939539</c:v>
                </c:pt>
                <c:pt idx="52" formatCode="0.0">
                  <c:v>35.941514858410265</c:v>
                </c:pt>
                <c:pt idx="53" formatCode="0.0">
                  <c:v>35.947554313719031</c:v>
                </c:pt>
                <c:pt idx="54" formatCode="0.0">
                  <c:v>36.453907400938171</c:v>
                </c:pt>
                <c:pt idx="55" formatCode="0.0">
                  <c:v>36.460027605064958</c:v>
                </c:pt>
                <c:pt idx="56" formatCode="0.0">
                  <c:v>37.109620330259609</c:v>
                </c:pt>
                <c:pt idx="57" formatCode="0.0">
                  <c:v>37.437326792081045</c:v>
                </c:pt>
                <c:pt idx="58" formatCode="0.0">
                  <c:v>37.443603044115719</c:v>
                </c:pt>
                <c:pt idx="59" formatCode="0.0">
                  <c:v>37.843299396020406</c:v>
                </c:pt>
                <c:pt idx="60" formatCode="0.0">
                  <c:v>38.10066139590792</c:v>
                </c:pt>
                <c:pt idx="61" formatCode="0.0">
                  <c:v>38.428733362785572</c:v>
                </c:pt>
                <c:pt idx="62" formatCode="0.0">
                  <c:v>38.435165140283267</c:v>
                </c:pt>
                <c:pt idx="63" formatCode="0.0">
                  <c:v>39.014219223442304</c:v>
                </c:pt>
                <c:pt idx="64" formatCode="0.0">
                  <c:v>39.020743283073749</c:v>
                </c:pt>
                <c:pt idx="65" formatCode="0.0">
                  <c:v>39.206885126373429</c:v>
                </c:pt>
                <c:pt idx="66" formatCode="0.0">
                  <c:v>39.643123923871343</c:v>
                </c:pt>
                <c:pt idx="67" formatCode="0.0">
                  <c:v>39.649745610255401</c:v>
                </c:pt>
                <c:pt idx="68" formatCode="0.0">
                  <c:v>40.014549289417019</c:v>
                </c:pt>
                <c:pt idx="69" formatCode="0.0">
                  <c:v>40.026047255349738</c:v>
                </c:pt>
                <c:pt idx="70" formatCode="0.0">
                  <c:v>40.539077321791879</c:v>
                </c:pt>
                <c:pt idx="71" formatCode="0.0">
                  <c:v>40.945151662678214</c:v>
                </c:pt>
                <c:pt idx="72" formatCode="0.0">
                  <c:v>40.957005366108021</c:v>
                </c:pt>
                <c:pt idx="73" formatCode="0.0">
                  <c:v>41.363741605166105</c:v>
                </c:pt>
                <c:pt idx="74" formatCode="0.0">
                  <c:v>41.483342970532441</c:v>
                </c:pt>
                <c:pt idx="75" formatCode="0.0">
                  <c:v>41.495345701010478</c:v>
                </c:pt>
                <c:pt idx="76" formatCode="0.0">
                  <c:v>42.117967100770862</c:v>
                </c:pt>
                <c:pt idx="77" formatCode="0.0">
                  <c:v>42.130147826159366</c:v>
                </c:pt>
                <c:pt idx="78" formatCode="0.0">
                  <c:v>42.142330455696957</c:v>
                </c:pt>
                <c:pt idx="79" formatCode="0.0">
                  <c:v>42.657548756171884</c:v>
                </c:pt>
                <c:pt idx="80" formatCode="0.0">
                  <c:v>43.029289211672562</c:v>
                </c:pt>
                <c:pt idx="81" formatCode="0.0">
                  <c:v>43.041723568543539</c:v>
                </c:pt>
                <c:pt idx="82" formatCode="0.0">
                  <c:v>43.414084090184218</c:v>
                </c:pt>
                <c:pt idx="83" formatCode="0.0">
                  <c:v>43.679052668141793</c:v>
                </c:pt>
                <c:pt idx="84" formatCode="0.0">
                  <c:v>43.691667459416855</c:v>
                </c:pt>
                <c:pt idx="85" formatCode="0.0">
                  <c:v>44.172176875027397</c:v>
                </c:pt>
                <c:pt idx="86" formatCode="0.0">
                  <c:v>44.184928964588927</c:v>
                </c:pt>
                <c:pt idx="87" formatCode="0.0">
                  <c:v>44.19768304167399</c:v>
                </c:pt>
                <c:pt idx="88" formatCode="0.0">
                  <c:v>44.570064362239407</c:v>
                </c:pt>
                <c:pt idx="89" formatCode="0.0">
                  <c:v>44.582924878521752</c:v>
                </c:pt>
                <c:pt idx="90" formatCode="0.0">
                  <c:v>44.884747646951112</c:v>
                </c:pt>
                <c:pt idx="91" formatCode="0.0">
                  <c:v>44.897694477897922</c:v>
                </c:pt>
                <c:pt idx="92" formatCode="0.0">
                  <c:v>45.344040009118054</c:v>
                </c:pt>
                <c:pt idx="93" formatCode="0.0">
                  <c:v>45.35711429070934</c:v>
                </c:pt>
                <c:pt idx="94" formatCode="0.0">
                  <c:v>45.478437178313939</c:v>
                </c:pt>
                <c:pt idx="95" formatCode="0.0">
                  <c:v>45.491546342936239</c:v>
                </c:pt>
                <c:pt idx="96" formatCode="0.0">
                  <c:v>45.504657543599173</c:v>
                </c:pt>
                <c:pt idx="97" formatCode="0.0">
                  <c:v>46.131122541791861</c:v>
                </c:pt>
                <c:pt idx="98" formatCode="0.0">
                  <c:v>46.216038817957497</c:v>
                </c:pt>
                <c:pt idx="99" formatCode="0.0">
                  <c:v>46.229351094910051</c:v>
                </c:pt>
                <c:pt idx="100" formatCode="0.0">
                  <c:v>46.207452325299649</c:v>
                </c:pt>
                <c:pt idx="101" formatCode="0.0">
                  <c:v>46.401231690842636</c:v>
                </c:pt>
                <c:pt idx="102" formatCode="0.0">
                  <c:v>46.414591477155142</c:v>
                </c:pt>
                <c:pt idx="103" formatCode="0.0">
                  <c:v>46.536490092377136</c:v>
                </c:pt>
                <c:pt idx="104" formatCode="0.0">
                  <c:v>46.587001678826844</c:v>
                </c:pt>
                <c:pt idx="105" formatCode="0.0">
                  <c:v>46.600409096391616</c:v>
                </c:pt>
                <c:pt idx="106" formatCode="0.0">
                  <c:v>46.504891086834419</c:v>
                </c:pt>
                <c:pt idx="107" formatCode="0.0">
                  <c:v>46.51827168531576</c:v>
                </c:pt>
                <c:pt idx="108" formatCode="0.0">
                  <c:v>46.531654351389491</c:v>
                </c:pt>
                <c:pt idx="109" formatCode="0.0">
                  <c:v>46.509412053710498</c:v>
                </c:pt>
                <c:pt idx="110" formatCode="0.0">
                  <c:v>46.522788728774024</c:v>
                </c:pt>
                <c:pt idx="111" formatCode="0.0">
                  <c:v>46.282355423950001</c:v>
                </c:pt>
                <c:pt idx="112" formatCode="0.0">
                  <c:v>46.368198826677556</c:v>
                </c:pt>
                <c:pt idx="113" formatCode="0.0">
                  <c:v>46.381530176741336</c:v>
                </c:pt>
                <c:pt idx="114" formatCode="0.0">
                  <c:v>46.176811650334145</c:v>
                </c:pt>
                <c:pt idx="115" formatCode="0.0">
                  <c:v>46.082112422338199</c:v>
                </c:pt>
                <c:pt idx="116" formatCode="0.0">
                  <c:v>46.095357337317353</c:v>
                </c:pt>
                <c:pt idx="117" formatCode="0.0">
                  <c:v>45.817728792116156</c:v>
                </c:pt>
                <c:pt idx="118" formatCode="0.0">
                  <c:v>45.649548386820875</c:v>
                </c:pt>
                <c:pt idx="119" formatCode="0.0">
                  <c:v>45.662665347975299</c:v>
                </c:pt>
                <c:pt idx="120" formatCode="0.0">
                  <c:v>45.602447955144271</c:v>
                </c:pt>
                <c:pt idx="121" formatCode="0.0">
                  <c:v>45.615548133118509</c:v>
                </c:pt>
                <c:pt idx="122" formatCode="0.0">
                  <c:v>45.301603040642924</c:v>
                </c:pt>
                <c:pt idx="123" formatCode="0.0">
                  <c:v>44.878644358907458</c:v>
                </c:pt>
                <c:pt idx="124" formatCode="0.0">
                  <c:v>44.891534091811415</c:v>
                </c:pt>
                <c:pt idx="125" formatCode="0.0">
                  <c:v>44.904425798637433</c:v>
                </c:pt>
                <c:pt idx="126" formatCode="0.0">
                  <c:v>44.662411890595827</c:v>
                </c:pt>
                <c:pt idx="127" formatCode="0.0">
                  <c:v>44.274879786234528</c:v>
                </c:pt>
                <c:pt idx="128" formatCode="0.0">
                  <c:v>44.287591605110748</c:v>
                </c:pt>
                <c:pt idx="129" formatCode="0.0">
                  <c:v>43.935227126572535</c:v>
                </c:pt>
                <c:pt idx="130" formatCode="0.0">
                  <c:v>43.947839345662373</c:v>
                </c:pt>
                <c:pt idx="131" formatCode="0.0">
                  <c:v>43.960453489553387</c:v>
                </c:pt>
                <c:pt idx="132" formatCode="0.0">
                  <c:v>43.754514891946258</c:v>
                </c:pt>
                <c:pt idx="133" formatCode="0.0">
                  <c:v>43.767070956467975</c:v>
                </c:pt>
                <c:pt idx="134" formatCode="0.0">
                  <c:v>43.59777079269756</c:v>
                </c:pt>
                <c:pt idx="135" formatCode="0.0">
                  <c:v>43.245833161758171</c:v>
                </c:pt>
                <c:pt idx="136" formatCode="0.0">
                  <c:v>42.96579355682475</c:v>
                </c:pt>
                <c:pt idx="137" formatCode="0.0">
                  <c:v>42.978119674156147</c:v>
                </c:pt>
                <c:pt idx="138" formatCode="0.0">
                  <c:v>42.807429811286767</c:v>
                </c:pt>
                <c:pt idx="139" formatCode="0.0">
                  <c:v>42.089676145994389</c:v>
                </c:pt>
                <c:pt idx="140" formatCode="0.0">
                  <c:v>42.10174938654842</c:v>
                </c:pt>
                <c:pt idx="141" formatCode="0.0">
                  <c:v>41.711250442913034</c:v>
                </c:pt>
                <c:pt idx="142" formatCode="0.0">
                  <c:v>41.723213407536143</c:v>
                </c:pt>
                <c:pt idx="143" formatCode="0.0">
                  <c:v>41.73517818473934</c:v>
                </c:pt>
                <c:pt idx="144" formatCode="0.0">
                  <c:v>41.491248510868431</c:v>
                </c:pt>
                <c:pt idx="145" formatCode="0.0">
                  <c:v>41.209323525275792</c:v>
                </c:pt>
                <c:pt idx="146" formatCode="0.0">
                  <c:v>41.221138211777308</c:v>
                </c:pt>
                <c:pt idx="147" formatCode="0.0">
                  <c:v>40.86664008331892</c:v>
                </c:pt>
                <c:pt idx="148" formatCode="0.0">
                  <c:v>40.475913484588034</c:v>
                </c:pt>
                <c:pt idx="149" formatCode="0.0">
                  <c:v>40.487516114957749</c:v>
                </c:pt>
                <c:pt idx="150" formatCode="0.0">
                  <c:v>40.243117166750125</c:v>
                </c:pt>
                <c:pt idx="151" formatCode="0.0">
                  <c:v>39.483565295964816</c:v>
                </c:pt>
                <c:pt idx="152" formatCode="0.0">
                  <c:v>39.494882833985308</c:v>
                </c:pt>
                <c:pt idx="153" formatCode="0.0">
                  <c:v>39.506202075720971</c:v>
                </c:pt>
                <c:pt idx="154" formatCode="0.0">
                  <c:v>38.819514165587485</c:v>
                </c:pt>
                <c:pt idx="155" formatCode="0.0">
                  <c:v>38.830639586216826</c:v>
                </c:pt>
                <c:pt idx="156" formatCode="0.0">
                  <c:v>38.549224350391107</c:v>
                </c:pt>
                <c:pt idx="157" formatCode="0.0">
                  <c:v>38.560270474809066</c:v>
                </c:pt>
                <c:pt idx="158" formatCode="0.0">
                  <c:v>38.130061940126978</c:v>
                </c:pt>
                <c:pt idx="159" formatCode="0.0">
                  <c:v>38.14098676301527</c:v>
                </c:pt>
                <c:pt idx="160" formatCode="0.0">
                  <c:v>37.45335168479648</c:v>
                </c:pt>
                <c:pt idx="161" formatCode="0.0">
                  <c:v>37.464082549737242</c:v>
                </c:pt>
                <c:pt idx="162" formatCode="0.0">
                  <c:v>37.217613884635419</c:v>
                </c:pt>
                <c:pt idx="163" formatCode="0.0">
                  <c:v>37.228275360724325</c:v>
                </c:pt>
                <c:pt idx="164" formatCode="0.0">
                  <c:v>36.724574525676758</c:v>
                </c:pt>
                <c:pt idx="165" formatCode="0.0">
                  <c:v>36.440240294425728</c:v>
                </c:pt>
                <c:pt idx="166" formatCode="0.0">
                  <c:v>36.450678179666937</c:v>
                </c:pt>
                <c:pt idx="167" formatCode="0.0">
                  <c:v>36.20260480043526</c:v>
                </c:pt>
                <c:pt idx="168" formatCode="0.0">
                  <c:v>35.881958702803274</c:v>
                </c:pt>
                <c:pt idx="169" formatCode="0.0">
                  <c:v>35.892234958866041</c:v>
                </c:pt>
                <c:pt idx="170" formatCode="0.0">
                  <c:v>35.90251274428875</c:v>
                </c:pt>
                <c:pt idx="171" formatCode="0.0">
                  <c:v>35.323022611074286</c:v>
                </c:pt>
                <c:pt idx="172" formatCode="0.0">
                  <c:v>35.33313717259459</c:v>
                </c:pt>
                <c:pt idx="173" formatCode="0.0">
                  <c:v>35.010821921339932</c:v>
                </c:pt>
                <c:pt idx="174" formatCode="0.0">
                  <c:v>34.836287107416169</c:v>
                </c:pt>
                <c:pt idx="175" formatCode="0.0">
                  <c:v>34.846260442367459</c:v>
                </c:pt>
                <c:pt idx="176" formatCode="0.0">
                  <c:v>34.671572540911541</c:v>
                </c:pt>
                <c:pt idx="177" formatCode="0.0">
                  <c:v>34.276065291492586</c:v>
                </c:pt>
                <c:pt idx="178" formatCode="0.0">
                  <c:v>34.285876800718363</c:v>
                </c:pt>
                <c:pt idx="179" formatCode="0.0">
                  <c:v>33.96270893350551</c:v>
                </c:pt>
                <c:pt idx="180" formatCode="0.0">
                  <c:v>33.750256809675655</c:v>
                </c:pt>
                <c:pt idx="181" formatCode="0.0">
                  <c:v>33.759916304391375</c:v>
                </c:pt>
                <c:pt idx="182" formatCode="0.0">
                  <c:v>33.400579779543683</c:v>
                </c:pt>
                <c:pt idx="183" formatCode="0.0">
                  <c:v>33.410138236398907</c:v>
                </c:pt>
                <c:pt idx="184" formatCode="0.0">
                  <c:v>33.419698102280968</c:v>
                </c:pt>
                <c:pt idx="185" formatCode="0.0">
                  <c:v>32.50296738069131</c:v>
                </c:pt>
                <c:pt idx="186" formatCode="0.0">
                  <c:v>32.512269371501844</c:v>
                </c:pt>
                <c:pt idx="187" formatCode="0.0">
                  <c:v>32.521572730071583</c:v>
                </c:pt>
                <c:pt idx="188" formatCode="0.0">
                  <c:v>32.530877455920425</c:v>
                </c:pt>
                <c:pt idx="189" formatCode="0.0">
                  <c:v>32.243634788459666</c:v>
                </c:pt>
                <c:pt idx="190" formatCode="0.0">
                  <c:v>32.252858831008382</c:v>
                </c:pt>
                <c:pt idx="191" formatCode="0.0">
                  <c:v>31.8918328712377</c:v>
                </c:pt>
                <c:pt idx="192" formatCode="0.0">
                  <c:v>31.900955498145393</c:v>
                </c:pt>
                <c:pt idx="193" formatCode="0.0">
                  <c:v>31.910079461378462</c:v>
                </c:pt>
                <c:pt idx="194" formatCode="0.0">
                  <c:v>31.62096436848049</c:v>
                </c:pt>
                <c:pt idx="195" formatCode="0.0">
                  <c:v>31.630007164776071</c:v>
                </c:pt>
                <c:pt idx="196" formatCode="0.0">
                  <c:v>31.676189656860725</c:v>
                </c:pt>
                <c:pt idx="197" formatCode="0.0">
                  <c:v>31.500126250324524</c:v>
                </c:pt>
                <c:pt idx="198" formatCode="0.0">
                  <c:v>31.137512967497983</c:v>
                </c:pt>
                <c:pt idx="199" formatCode="0.0">
                  <c:v>31.146415052058867</c:v>
                </c:pt>
                <c:pt idx="200" formatCode="0.0">
                  <c:v>30.969085640684487</c:v>
                </c:pt>
                <c:pt idx="201" formatCode="0.0">
                  <c:v>30.755100793030593</c:v>
                </c:pt>
                <c:pt idx="202" formatCode="0.0">
                  <c:v>30.76389186645191</c:v>
                </c:pt>
                <c:pt idx="203" formatCode="0.0">
                  <c:v>30.660717402965464</c:v>
                </c:pt>
                <c:pt idx="204" formatCode="0.0">
                  <c:v>30.558772351722521</c:v>
                </c:pt>
                <c:pt idx="205" formatCode="0.0">
                  <c:v>30.567504738035819</c:v>
                </c:pt>
                <c:pt idx="206" formatCode="0.0">
                  <c:v>30.426614749438905</c:v>
                </c:pt>
                <c:pt idx="207" formatCode="0.0">
                  <c:v>30.249028308147427</c:v>
                </c:pt>
                <c:pt idx="208" formatCode="0.0">
                  <c:v>30.257670219914345</c:v>
                </c:pt>
                <c:pt idx="209" formatCode="0.0">
                  <c:v>30.006007967096821</c:v>
                </c:pt>
                <c:pt idx="210" formatCode="0.0">
                  <c:v>29.790218410370894</c:v>
                </c:pt>
                <c:pt idx="211" formatCode="0.0">
                  <c:v>29.798728096405775</c:v>
                </c:pt>
                <c:pt idx="212" formatCode="0.0">
                  <c:v>29.62133861935401</c:v>
                </c:pt>
                <c:pt idx="213" formatCode="0.0">
                  <c:v>29.256612332914859</c:v>
                </c:pt>
                <c:pt idx="214" formatCode="0.0">
                  <c:v>29.264968917513226</c:v>
                </c:pt>
                <c:pt idx="215" formatCode="0.0">
                  <c:v>29.273326708163673</c:v>
                </c:pt>
                <c:pt idx="216" formatCode="0.0">
                  <c:v>29.244338285297456</c:v>
                </c:pt>
                <c:pt idx="217" formatCode="0.0">
                  <c:v>29.252688017881564</c:v>
                </c:pt>
                <c:pt idx="218" formatCode="0.0">
                  <c:v>28.925018372747729</c:v>
                </c:pt>
                <c:pt idx="219" formatCode="0.0">
                  <c:v>28.522070030382597</c:v>
                </c:pt>
                <c:pt idx="220" formatCode="0.0">
                  <c:v>28.530213971351134</c:v>
                </c:pt>
                <c:pt idx="221" formatCode="0.0">
                  <c:v>28.389067926446927</c:v>
                </c:pt>
                <c:pt idx="222" formatCode="0.0">
                  <c:v>28.060145895748924</c:v>
                </c:pt>
                <c:pt idx="223" formatCode="0.0">
                  <c:v>28.068157121545184</c:v>
                </c:pt>
                <c:pt idx="224" formatCode="0.0">
                  <c:v>28.076169495998109</c:v>
                </c:pt>
                <c:pt idx="225" formatCode="0.0">
                  <c:v>27.709405430238011</c:v>
                </c:pt>
                <c:pt idx="226" formatCode="0.0">
                  <c:v>27.71731516979002</c:v>
                </c:pt>
                <c:pt idx="227" formatCode="0.0">
                  <c:v>27.500758541317754</c:v>
                </c:pt>
                <c:pt idx="228" formatCode="0.0">
                  <c:v>27.209117991671665</c:v>
                </c:pt>
                <c:pt idx="229" formatCode="0.0">
                  <c:v>27.216884466155204</c:v>
                </c:pt>
                <c:pt idx="230" formatCode="0.0">
                  <c:v>26.999352354469558</c:v>
                </c:pt>
                <c:pt idx="231" formatCode="0.0">
                  <c:v>26.744834511917507</c:v>
                </c:pt>
                <c:pt idx="232" formatCode="0.0">
                  <c:v>26.752467901955612</c:v>
                </c:pt>
                <c:pt idx="233" formatCode="0.0">
                  <c:v>26.384498014985773</c:v>
                </c:pt>
                <c:pt idx="234" formatCode="0.0">
                  <c:v>26.016950389435781</c:v>
                </c:pt>
                <c:pt idx="235" formatCode="0.0">
                  <c:v>26.02437707840631</c:v>
                </c:pt>
                <c:pt idx="236" formatCode="0.0">
                  <c:v>25.543213968687262</c:v>
                </c:pt>
                <c:pt idx="237" formatCode="0.0">
                  <c:v>25.174803964647186</c:v>
                </c:pt>
                <c:pt idx="238" formatCode="0.0">
                  <c:v>25.181992169261189</c:v>
                </c:pt>
                <c:pt idx="239" formatCode="0.0">
                  <c:v>24.73807879040363</c:v>
                </c:pt>
                <c:pt idx="240" formatCode="0.0">
                  <c:v>24.256637922051826</c:v>
                </c:pt>
                <c:pt idx="241" formatCode="0.0">
                  <c:v>24.263566583016587</c:v>
                </c:pt>
                <c:pt idx="242" formatCode="0.0">
                  <c:v>23.782041072750573</c:v>
                </c:pt>
                <c:pt idx="243" formatCode="0.0">
                  <c:v>23.298964738933559</c:v>
                </c:pt>
                <c:pt idx="244" formatCode="0.0">
                  <c:v>23.305623020925143</c:v>
                </c:pt>
                <c:pt idx="245" formatCode="0.0">
                  <c:v>22.069685601755122</c:v>
                </c:pt>
                <c:pt idx="246" formatCode="0.0">
                  <c:v>22.07599875672085</c:v>
                </c:pt>
                <c:pt idx="247" formatCode="0.0">
                  <c:v>22.08231279478202</c:v>
                </c:pt>
                <c:pt idx="248" formatCode="0.0">
                  <c:v>21.523327041730628</c:v>
                </c:pt>
                <c:pt idx="249" formatCode="0.0">
                  <c:v>20.965333946926339</c:v>
                </c:pt>
                <c:pt idx="250" formatCode="0.0">
                  <c:v>20.971335352086058</c:v>
                </c:pt>
                <c:pt idx="251" formatCode="0.0">
                  <c:v>20.260704402854152</c:v>
                </c:pt>
                <c:pt idx="252" formatCode="0.0">
                  <c:v>19.625461938804222</c:v>
                </c:pt>
                <c:pt idx="253" formatCode="0.0">
                  <c:v>19.631087005952111</c:v>
                </c:pt>
                <c:pt idx="254" formatCode="0.0">
                  <c:v>18.844621823062141</c:v>
                </c:pt>
                <c:pt idx="255" formatCode="0.0">
                  <c:v>18.208432117167071</c:v>
                </c:pt>
                <c:pt idx="256" formatCode="0.0">
                  <c:v>18.213659621288052</c:v>
                </c:pt>
                <c:pt idx="257" formatCode="0.0">
                  <c:v>17.613752862275508</c:v>
                </c:pt>
                <c:pt idx="258" formatCode="0.0">
                  <c:v>16.372674567655082</c:v>
                </c:pt>
              </c:numCache>
            </c:numRef>
          </c:yVal>
          <c:smooth val="0"/>
          <c:extLst>
            <c:ext xmlns:c16="http://schemas.microsoft.com/office/drawing/2014/chart" uri="{C3380CC4-5D6E-409C-BE32-E72D297353CC}">
              <c16:uniqueId val="{00000000-C996-4A60-867B-84429CE530E9}"/>
            </c:ext>
          </c:extLst>
        </c:ser>
        <c:ser>
          <c:idx val="5"/>
          <c:order val="5"/>
          <c:tx>
            <c:v>23,6-26,4</c:v>
          </c:tx>
          <c:spPr>
            <a:ln w="25400" cap="rnd">
              <a:noFill/>
              <a:round/>
            </a:ln>
            <a:effectLst/>
          </c:spPr>
          <c:marker>
            <c:symbol val="none"/>
          </c:marker>
          <c:xVal>
            <c:numRef>
              <c:f>'Forsøk 3 - Samlet'!$BD$273:$BD$301</c:f>
              <c:numCache>
                <c:formatCode>0.0</c:formatCode>
                <c:ptCount val="29"/>
                <c:pt idx="0">
                  <c:v>4.1946016983715013E-3</c:v>
                </c:pt>
                <c:pt idx="1">
                  <c:v>4.3894559454887771E-3</c:v>
                </c:pt>
                <c:pt idx="2">
                  <c:v>4.2149567212312368E-3</c:v>
                </c:pt>
                <c:pt idx="3">
                  <c:v>4.206622504741857E-3</c:v>
                </c:pt>
                <c:pt idx="4">
                  <c:v>4.9597764635731841E-3</c:v>
                </c:pt>
                <c:pt idx="5">
                  <c:v>5.7564300112523305E-3</c:v>
                </c:pt>
                <c:pt idx="6">
                  <c:v>5.7474523944653494E-3</c:v>
                </c:pt>
                <c:pt idx="7">
                  <c:v>7.6965994358537404E-3</c:v>
                </c:pt>
                <c:pt idx="8">
                  <c:v>1.0825660186884781E-2</c:v>
                </c:pt>
                <c:pt idx="9">
                  <c:v>1.0815725845944512E-2</c:v>
                </c:pt>
                <c:pt idx="10">
                  <c:v>1.4147771806971769E-2</c:v>
                </c:pt>
                <c:pt idx="11">
                  <c:v>1.9233951876853447E-2</c:v>
                </c:pt>
                <c:pt idx="12">
                  <c:v>1.9223219400627246E-2</c:v>
                </c:pt>
                <c:pt idx="13">
                  <c:v>2.3909341522208871E-2</c:v>
                </c:pt>
                <c:pt idx="14">
                  <c:v>2.2958486861030927E-2</c:v>
                </c:pt>
                <c:pt idx="15">
                  <c:v>2.2946817185135721E-2</c:v>
                </c:pt>
                <c:pt idx="16">
                  <c:v>2.832252067267178E-2</c:v>
                </c:pt>
                <c:pt idx="17">
                  <c:v>3.643401811034698E-2</c:v>
                </c:pt>
                <c:pt idx="18">
                  <c:v>3.6421769458416076E-2</c:v>
                </c:pt>
                <c:pt idx="19">
                  <c:v>4.5075328192969367E-2</c:v>
                </c:pt>
                <c:pt idx="20">
                  <c:v>4.5062749904760571E-2</c:v>
                </c:pt>
                <c:pt idx="21">
                  <c:v>5.1270728799453165E-2</c:v>
                </c:pt>
                <c:pt idx="22">
                  <c:v>5.5410711084261058E-2</c:v>
                </c:pt>
                <c:pt idx="23">
                  <c:v>5.5397342986787723E-2</c:v>
                </c:pt>
                <c:pt idx="24">
                  <c:v>5.9166547104613547E-2</c:v>
                </c:pt>
                <c:pt idx="25">
                  <c:v>5.9833248607228891E-2</c:v>
                </c:pt>
                <c:pt idx="26">
                  <c:v>5.9819154780197711E-2</c:v>
                </c:pt>
                <c:pt idx="27">
                  <c:v>5.200273799602094E-2</c:v>
                </c:pt>
                <c:pt idx="28">
                  <c:v>3.5437377747588712E-2</c:v>
                </c:pt>
              </c:numCache>
            </c:numRef>
          </c:xVal>
          <c:yVal>
            <c:numRef>
              <c:f>'Forsøk 3 - Samlet'!$BE$273:$BE$301</c:f>
              <c:numCache>
                <c:formatCode>0.0</c:formatCode>
                <c:ptCount val="29"/>
                <c:pt idx="0">
                  <c:v>16.377388087907374</c:v>
                </c:pt>
                <c:pt idx="1">
                  <c:v>15.625209702296177</c:v>
                </c:pt>
                <c:pt idx="2">
                  <c:v>15.629713556836844</c:v>
                </c:pt>
                <c:pt idx="3">
                  <c:v>15.634218021042363</c:v>
                </c:pt>
                <c:pt idx="4">
                  <c:v>15.071391022668665</c:v>
                </c:pt>
                <c:pt idx="5">
                  <c:v>14.547074935503232</c:v>
                </c:pt>
                <c:pt idx="6">
                  <c:v>14.551275886955533</c:v>
                </c:pt>
                <c:pt idx="7">
                  <c:v>14.062441392369774</c:v>
                </c:pt>
                <c:pt idx="8">
                  <c:v>13.232681623747956</c:v>
                </c:pt>
                <c:pt idx="9">
                  <c:v>13.236514768669908</c:v>
                </c:pt>
                <c:pt idx="10">
                  <c:v>13.240348422476641</c:v>
                </c:pt>
                <c:pt idx="11">
                  <c:v>12.374675490050654</c:v>
                </c:pt>
                <c:pt idx="12">
                  <c:v>12.378268145932083</c:v>
                </c:pt>
                <c:pt idx="13">
                  <c:v>11.965187774298826</c:v>
                </c:pt>
                <c:pt idx="14">
                  <c:v>11.437046965914373</c:v>
                </c:pt>
                <c:pt idx="15">
                  <c:v>11.440377167988759</c:v>
                </c:pt>
                <c:pt idx="16">
                  <c:v>11.292150737304581</c:v>
                </c:pt>
                <c:pt idx="17">
                  <c:v>11.067553816678073</c:v>
                </c:pt>
                <c:pt idx="18">
                  <c:v>11.070779778157897</c:v>
                </c:pt>
                <c:pt idx="19">
                  <c:v>10.884320504533692</c:v>
                </c:pt>
                <c:pt idx="20">
                  <c:v>10.887494560364505</c:v>
                </c:pt>
                <c:pt idx="21">
                  <c:v>10.587787252025132</c:v>
                </c:pt>
                <c:pt idx="22">
                  <c:v>10.362673786986722</c:v>
                </c:pt>
                <c:pt idx="23">
                  <c:v>10.365701441640455</c:v>
                </c:pt>
                <c:pt idx="24">
                  <c:v>10.10332341928568</c:v>
                </c:pt>
                <c:pt idx="25">
                  <c:v>9.8821310090157422</c:v>
                </c:pt>
                <c:pt idx="26">
                  <c:v>9.8850237965074008</c:v>
                </c:pt>
                <c:pt idx="27">
                  <c:v>9.8879169511086715</c:v>
                </c:pt>
                <c:pt idx="28">
                  <c:v>10.08129805929115</c:v>
                </c:pt>
              </c:numCache>
            </c:numRef>
          </c:yVal>
          <c:smooth val="0"/>
          <c:extLst>
            <c:ext xmlns:c16="http://schemas.microsoft.com/office/drawing/2014/chart" uri="{C3380CC4-5D6E-409C-BE32-E72D297353CC}">
              <c16:uniqueId val="{00000001-C996-4A60-867B-84429CE530E9}"/>
            </c:ext>
          </c:extLst>
        </c:ser>
        <c:ser>
          <c:idx val="6"/>
          <c:order val="6"/>
          <c:tx>
            <c:v>26,4-54,2</c:v>
          </c:tx>
          <c:spPr>
            <a:ln w="25400" cap="rnd">
              <a:noFill/>
              <a:round/>
            </a:ln>
            <a:effectLst/>
          </c:spPr>
          <c:marker>
            <c:symbol val="none"/>
          </c:marker>
          <c:xVal>
            <c:numRef>
              <c:f>'Forsøk 3 - Samlet'!$BD$302:$BD$578</c:f>
              <c:numCache>
                <c:formatCode>0.0</c:formatCode>
                <c:ptCount val="277"/>
                <c:pt idx="0">
                  <c:v>3.5423908730726747E-2</c:v>
                </c:pt>
                <c:pt idx="1">
                  <c:v>1.9875991036364189E-2</c:v>
                </c:pt>
                <c:pt idx="2">
                  <c:v>9.0470371923954997E-3</c:v>
                </c:pt>
                <c:pt idx="3">
                  <c:v>2.3597493034804755E-3</c:v>
                </c:pt>
                <c:pt idx="4">
                  <c:v>2.2878941458924188E-3</c:v>
                </c:pt>
                <c:pt idx="5">
                  <c:v>4.2361659628448054E-4</c:v>
                </c:pt>
                <c:pt idx="6">
                  <c:v>8.9057577684620824E-4</c:v>
                </c:pt>
                <c:pt idx="7">
                  <c:v>8.4568929279269628E-4</c:v>
                </c:pt>
                <c:pt idx="8">
                  <c:v>1.3635430033388327E-3</c:v>
                </c:pt>
                <c:pt idx="9">
                  <c:v>1.3524036658491294E-3</c:v>
                </c:pt>
                <c:pt idx="10">
                  <c:v>1.0590182139724011E-3</c:v>
                </c:pt>
                <c:pt idx="11">
                  <c:v>9.9255791375324476E-4</c:v>
                </c:pt>
                <c:pt idx="12">
                  <c:v>9.825774598676367E-4</c:v>
                </c:pt>
                <c:pt idx="13">
                  <c:v>1.2919375410706665E-3</c:v>
                </c:pt>
                <c:pt idx="14">
                  <c:v>1.2164203481525831E-3</c:v>
                </c:pt>
                <c:pt idx="15">
                  <c:v>1.207505159681994E-3</c:v>
                </c:pt>
                <c:pt idx="16">
                  <c:v>1.1993618618593284E-3</c:v>
                </c:pt>
                <c:pt idx="17">
                  <c:v>1.1016453106648841E-3</c:v>
                </c:pt>
                <c:pt idx="18">
                  <c:v>1.0939667137778036E-3</c:v>
                </c:pt>
                <c:pt idx="19">
                  <c:v>1.0840904714348495E-3</c:v>
                </c:pt>
                <c:pt idx="20">
                  <c:v>1.0769338115428017E-3</c:v>
                </c:pt>
                <c:pt idx="21">
                  <c:v>1.0061081350772913E-3</c:v>
                </c:pt>
                <c:pt idx="22">
                  <c:v>9.4173717805576089E-4</c:v>
                </c:pt>
                <c:pt idx="23">
                  <c:v>8.0848625529953463E-4</c:v>
                </c:pt>
                <c:pt idx="24">
                  <c:v>7.6381142731094464E-4</c:v>
                </c:pt>
                <c:pt idx="25">
                  <c:v>9.0563686069544127E-4</c:v>
                </c:pt>
                <c:pt idx="26">
                  <c:v>1.0163574521557389E-3</c:v>
                </c:pt>
                <c:pt idx="27">
                  <c:v>9.8139432977339264E-4</c:v>
                </c:pt>
                <c:pt idx="28">
                  <c:v>9.0136327677266725E-4</c:v>
                </c:pt>
                <c:pt idx="29">
                  <c:v>8.9581759859112657E-4</c:v>
                </c:pt>
                <c:pt idx="30">
                  <c:v>1.092843719871972E-3</c:v>
                </c:pt>
                <c:pt idx="31">
                  <c:v>9.0331669538516388E-4</c:v>
                </c:pt>
                <c:pt idx="32">
                  <c:v>8.8487229173236275E-4</c:v>
                </c:pt>
                <c:pt idx="33">
                  <c:v>7.7454782944794229E-4</c:v>
                </c:pt>
                <c:pt idx="34">
                  <c:v>1.0732357512653605E-3</c:v>
                </c:pt>
                <c:pt idx="35">
                  <c:v>1.0567820350765398E-3</c:v>
                </c:pt>
                <c:pt idx="36">
                  <c:v>1.0516406088688323E-3</c:v>
                </c:pt>
                <c:pt idx="37">
                  <c:v>6.8329364987766326E-4</c:v>
                </c:pt>
                <c:pt idx="38">
                  <c:v>8.3180073195436013E-4</c:v>
                </c:pt>
                <c:pt idx="39">
                  <c:v>8.2180244024831811E-4</c:v>
                </c:pt>
                <c:pt idx="40">
                  <c:v>7.1490655731695849E-4</c:v>
                </c:pt>
                <c:pt idx="41">
                  <c:v>8.6253407895951252E-4</c:v>
                </c:pt>
                <c:pt idx="42">
                  <c:v>8.4611361809232147E-4</c:v>
                </c:pt>
                <c:pt idx="43">
                  <c:v>6.8838675108454182E-4</c:v>
                </c:pt>
                <c:pt idx="44">
                  <c:v>9.3380397278953944E-4</c:v>
                </c:pt>
                <c:pt idx="45">
                  <c:v>9.3150534182309631E-4</c:v>
                </c:pt>
                <c:pt idx="46">
                  <c:v>6.7043355967346904E-4</c:v>
                </c:pt>
                <c:pt idx="47">
                  <c:v>6.6545190647501577E-4</c:v>
                </c:pt>
                <c:pt idx="48">
                  <c:v>7.1032572100234511E-4</c:v>
                </c:pt>
                <c:pt idx="49">
                  <c:v>7.0534397414578345E-4</c:v>
                </c:pt>
                <c:pt idx="50">
                  <c:v>7.0036228402798033E-4</c:v>
                </c:pt>
                <c:pt idx="51">
                  <c:v>8.449691643778863E-4</c:v>
                </c:pt>
                <c:pt idx="52">
                  <c:v>7.3388449817931493E-4</c:v>
                </c:pt>
                <c:pt idx="53">
                  <c:v>7.2894566017138614E-4</c:v>
                </c:pt>
                <c:pt idx="54">
                  <c:v>6.7454937878969631E-4</c:v>
                </c:pt>
                <c:pt idx="55">
                  <c:v>8.1436492605374696E-4</c:v>
                </c:pt>
                <c:pt idx="56">
                  <c:v>8.0944729179505852E-4</c:v>
                </c:pt>
                <c:pt idx="57">
                  <c:v>6.5594925846184922E-4</c:v>
                </c:pt>
                <c:pt idx="58">
                  <c:v>7.0018548751502128E-4</c:v>
                </c:pt>
                <c:pt idx="59">
                  <c:v>6.9226847549705938E-4</c:v>
                </c:pt>
                <c:pt idx="60">
                  <c:v>6.835080919321058E-4</c:v>
                </c:pt>
                <c:pt idx="61">
                  <c:v>6.7864704202809725E-4</c:v>
                </c:pt>
                <c:pt idx="62">
                  <c:v>6.7284890026992586E-4</c:v>
                </c:pt>
                <c:pt idx="63">
                  <c:v>6.1674224997420668E-4</c:v>
                </c:pt>
                <c:pt idx="64">
                  <c:v>6.0847943111980629E-4</c:v>
                </c:pt>
                <c:pt idx="65">
                  <c:v>6.0367360536884402E-4</c:v>
                </c:pt>
                <c:pt idx="66">
                  <c:v>5.5003545635328864E-4</c:v>
                </c:pt>
                <c:pt idx="67">
                  <c:v>5.4521665910965873E-4</c:v>
                </c:pt>
                <c:pt idx="68">
                  <c:v>4.9237522699370235E-4</c:v>
                </c:pt>
                <c:pt idx="69">
                  <c:v>4.8487420120091822E-4</c:v>
                </c:pt>
                <c:pt idx="70">
                  <c:v>5.7324023668739595E-4</c:v>
                </c:pt>
                <c:pt idx="71">
                  <c:v>5.6848785367329309E-4</c:v>
                </c:pt>
                <c:pt idx="72">
                  <c:v>5.1475217819463867E-4</c:v>
                </c:pt>
                <c:pt idx="73">
                  <c:v>5.5359999888694711E-4</c:v>
                </c:pt>
                <c:pt idx="74">
                  <c:v>5.488935593960881E-4</c:v>
                </c:pt>
                <c:pt idx="75">
                  <c:v>4.9710036446805935E-4</c:v>
                </c:pt>
                <c:pt idx="76">
                  <c:v>5.3951260249105164E-4</c:v>
                </c:pt>
                <c:pt idx="77">
                  <c:v>5.2971099239494961E-4</c:v>
                </c:pt>
                <c:pt idx="78">
                  <c:v>5.7094227885389317E-4</c:v>
                </c:pt>
                <c:pt idx="79">
                  <c:v>6.1289243760110322E-4</c:v>
                </c:pt>
                <c:pt idx="80">
                  <c:v>6.0330190116209177E-4</c:v>
                </c:pt>
                <c:pt idx="81">
                  <c:v>5.4951005617706594E-4</c:v>
                </c:pt>
                <c:pt idx="82">
                  <c:v>6.3687768064534694E-4</c:v>
                </c:pt>
                <c:pt idx="83">
                  <c:v>6.2641909324437622E-4</c:v>
                </c:pt>
                <c:pt idx="84">
                  <c:v>6.6212799810236615E-4</c:v>
                </c:pt>
                <c:pt idx="85">
                  <c:v>7.4799686659005906E-4</c:v>
                </c:pt>
                <c:pt idx="86">
                  <c:v>7.4350699255073204E-4</c:v>
                </c:pt>
                <c:pt idx="87">
                  <c:v>7.3128250658054811E-4</c:v>
                </c:pt>
                <c:pt idx="88">
                  <c:v>7.7153617589396993E-4</c:v>
                </c:pt>
                <c:pt idx="89">
                  <c:v>7.6210445976370269E-4</c:v>
                </c:pt>
                <c:pt idx="90">
                  <c:v>7.5766527748146904E-4</c:v>
                </c:pt>
                <c:pt idx="91">
                  <c:v>7.5322613932422692E-4</c:v>
                </c:pt>
                <c:pt idx="92">
                  <c:v>7.3453626251996349E-4</c:v>
                </c:pt>
                <c:pt idx="93">
                  <c:v>7.3018176019063082E-4</c:v>
                </c:pt>
                <c:pt idx="94">
                  <c:v>6.3865685452838212E-4</c:v>
                </c:pt>
                <c:pt idx="95">
                  <c:v>6.2951446752462141E-4</c:v>
                </c:pt>
                <c:pt idx="96">
                  <c:v>6.2519337773838215E-4</c:v>
                </c:pt>
                <c:pt idx="97">
                  <c:v>6.1776565723830896E-4</c:v>
                </c:pt>
                <c:pt idx="98">
                  <c:v>6.1269826437738517E-4</c:v>
                </c:pt>
                <c:pt idx="99">
                  <c:v>8.2641462499325705E-4</c:v>
                </c:pt>
                <c:pt idx="100">
                  <c:v>5.6322942297851999E-4</c:v>
                </c:pt>
                <c:pt idx="101">
                  <c:v>5.6388607708682237E-4</c:v>
                </c:pt>
                <c:pt idx="102">
                  <c:v>7.8213122814953261E-4</c:v>
                </c:pt>
                <c:pt idx="103">
                  <c:v>6.9014322393421833E-4</c:v>
                </c:pt>
                <c:pt idx="104">
                  <c:v>6.9195488404318745E-4</c:v>
                </c:pt>
                <c:pt idx="105">
                  <c:v>8.2866648480775041E-4</c:v>
                </c:pt>
                <c:pt idx="106">
                  <c:v>1.0475032140858577E-3</c:v>
                </c:pt>
                <c:pt idx="107">
                  <c:v>1.0567747218527754E-3</c:v>
                </c:pt>
                <c:pt idx="108">
                  <c:v>9.225793257805529E-4</c:v>
                </c:pt>
                <c:pt idx="109">
                  <c:v>9.1802799867065027E-4</c:v>
                </c:pt>
                <c:pt idx="110">
                  <c:v>9.2452595098163094E-4</c:v>
                </c:pt>
                <c:pt idx="111">
                  <c:v>8.8328945304011735E-4</c:v>
                </c:pt>
                <c:pt idx="112">
                  <c:v>1.0184231268363974E-3</c:v>
                </c:pt>
                <c:pt idx="113">
                  <c:v>1.0277031372773896E-3</c:v>
                </c:pt>
                <c:pt idx="114">
                  <c:v>7.9775622256043086E-4</c:v>
                </c:pt>
                <c:pt idx="115">
                  <c:v>7.9297096226191679E-4</c:v>
                </c:pt>
                <c:pt idx="116">
                  <c:v>7.8818575215115478E-4</c:v>
                </c:pt>
                <c:pt idx="117">
                  <c:v>8.5884030962606875E-4</c:v>
                </c:pt>
                <c:pt idx="118">
                  <c:v>8.0441567375507436E-4</c:v>
                </c:pt>
                <c:pt idx="119">
                  <c:v>7.9947192635506628E-4</c:v>
                </c:pt>
                <c:pt idx="120">
                  <c:v>9.5956347384124215E-4</c:v>
                </c:pt>
                <c:pt idx="121">
                  <c:v>9.5453198308106046E-4</c:v>
                </c:pt>
                <c:pt idx="122">
                  <c:v>7.9844949973909864E-4</c:v>
                </c:pt>
                <c:pt idx="123">
                  <c:v>9.0475701386617737E-4</c:v>
                </c:pt>
                <c:pt idx="124">
                  <c:v>8.9966603552438088E-4</c:v>
                </c:pt>
                <c:pt idx="125">
                  <c:v>1.1098988274963616E-3</c:v>
                </c:pt>
                <c:pt idx="126">
                  <c:v>9.6184286746264531E-4</c:v>
                </c:pt>
                <c:pt idx="127">
                  <c:v>9.5663577671213531E-4</c:v>
                </c:pt>
                <c:pt idx="128">
                  <c:v>9.1031494291181629E-4</c:v>
                </c:pt>
                <c:pt idx="129">
                  <c:v>7.5032855751551355E-4</c:v>
                </c:pt>
                <c:pt idx="130">
                  <c:v>7.4503422209633915E-4</c:v>
                </c:pt>
                <c:pt idx="131">
                  <c:v>1.0156075290494652E-3</c:v>
                </c:pt>
                <c:pt idx="132">
                  <c:v>1.0230517513118847E-3</c:v>
                </c:pt>
                <c:pt idx="133">
                  <c:v>1.0176307523705643E-3</c:v>
                </c:pt>
                <c:pt idx="134">
                  <c:v>6.9550132677610016E-4</c:v>
                </c:pt>
                <c:pt idx="135">
                  <c:v>6.9665404074204895E-4</c:v>
                </c:pt>
                <c:pt idx="136">
                  <c:v>7.4657843030438958E-4</c:v>
                </c:pt>
                <c:pt idx="137">
                  <c:v>8.1094717526361678E-4</c:v>
                </c:pt>
                <c:pt idx="138">
                  <c:v>6.9236359140952084E-4</c:v>
                </c:pt>
                <c:pt idx="139">
                  <c:v>6.8672215511820795E-4</c:v>
                </c:pt>
                <c:pt idx="140">
                  <c:v>8.0061654334597702E-4</c:v>
                </c:pt>
                <c:pt idx="141">
                  <c:v>8.5751864639530548E-4</c:v>
                </c:pt>
                <c:pt idx="142">
                  <c:v>8.5179176466122319E-4</c:v>
                </c:pt>
                <c:pt idx="143">
                  <c:v>7.4390543794351728E-4</c:v>
                </c:pt>
                <c:pt idx="144">
                  <c:v>8.5466756957724283E-4</c:v>
                </c:pt>
                <c:pt idx="145">
                  <c:v>8.4884316359731609E-4</c:v>
                </c:pt>
                <c:pt idx="146">
                  <c:v>8.5756681372959221E-4</c:v>
                </c:pt>
                <c:pt idx="147">
                  <c:v>8.5907353588896473E-4</c:v>
                </c:pt>
                <c:pt idx="148">
                  <c:v>8.5309700847060533E-4</c:v>
                </c:pt>
                <c:pt idx="149">
                  <c:v>7.9558669878265157E-4</c:v>
                </c:pt>
                <c:pt idx="150">
                  <c:v>8.4999114233197718E-4</c:v>
                </c:pt>
                <c:pt idx="151">
                  <c:v>8.4847187642851695E-4</c:v>
                </c:pt>
                <c:pt idx="152">
                  <c:v>1.0319743446522709E-3</c:v>
                </c:pt>
                <c:pt idx="153">
                  <c:v>9.0346387522678739E-4</c:v>
                </c:pt>
                <c:pt idx="154">
                  <c:v>9.0373742952932123E-4</c:v>
                </c:pt>
                <c:pt idx="155">
                  <c:v>9.0248076682707926E-4</c:v>
                </c:pt>
                <c:pt idx="156">
                  <c:v>8.3432032219829045E-4</c:v>
                </c:pt>
                <c:pt idx="157">
                  <c:v>8.341643757676816E-4</c:v>
                </c:pt>
                <c:pt idx="158">
                  <c:v>9.5108206295036921E-4</c:v>
                </c:pt>
                <c:pt idx="159">
                  <c:v>9.4485585672112577E-4</c:v>
                </c:pt>
                <c:pt idx="160">
                  <c:v>9.5063288797701221E-4</c:v>
                </c:pt>
                <c:pt idx="161">
                  <c:v>8.1811785253322385E-4</c:v>
                </c:pt>
                <c:pt idx="162">
                  <c:v>8.1181298694917286E-4</c:v>
                </c:pt>
                <c:pt idx="163">
                  <c:v>8.0855683480360319E-4</c:v>
                </c:pt>
                <c:pt idx="164">
                  <c:v>9.2891285148986066E-4</c:v>
                </c:pt>
                <c:pt idx="165">
                  <c:v>9.8773202765138515E-4</c:v>
                </c:pt>
                <c:pt idx="166">
                  <c:v>9.8684748541944477E-4</c:v>
                </c:pt>
                <c:pt idx="167">
                  <c:v>1.0462588925526366E-3</c:v>
                </c:pt>
                <c:pt idx="168">
                  <c:v>1.039870071722954E-3</c:v>
                </c:pt>
                <c:pt idx="169">
                  <c:v>9.7314409617777192E-4</c:v>
                </c:pt>
                <c:pt idx="170">
                  <c:v>9.0934936715279129E-4</c:v>
                </c:pt>
                <c:pt idx="171">
                  <c:v>9.0288968129151412E-4</c:v>
                </c:pt>
                <c:pt idx="172">
                  <c:v>8.9645905917922159E-4</c:v>
                </c:pt>
                <c:pt idx="173">
                  <c:v>9.5822722624569945E-4</c:v>
                </c:pt>
                <c:pt idx="174">
                  <c:v>9.5174294612243159E-4</c:v>
                </c:pt>
                <c:pt idx="175">
                  <c:v>1.0159100239210571E-3</c:v>
                </c:pt>
                <c:pt idx="176">
                  <c:v>1.072610556089615E-3</c:v>
                </c:pt>
                <c:pt idx="177">
                  <c:v>1.0661010852050774E-3</c:v>
                </c:pt>
                <c:pt idx="178">
                  <c:v>9.2933451268213836E-4</c:v>
                </c:pt>
                <c:pt idx="179">
                  <c:v>1.1833539050486895E-3</c:v>
                </c:pt>
                <c:pt idx="180">
                  <c:v>9.1630253118668255E-4</c:v>
                </c:pt>
                <c:pt idx="181">
                  <c:v>9.1147883809856534E-4</c:v>
                </c:pt>
                <c:pt idx="182">
                  <c:v>9.0156105018170129E-4</c:v>
                </c:pt>
                <c:pt idx="183">
                  <c:v>1.1551042291626707E-3</c:v>
                </c:pt>
                <c:pt idx="184">
                  <c:v>1.1486069963990056E-3</c:v>
                </c:pt>
                <c:pt idx="185">
                  <c:v>1.0082902832200774E-3</c:v>
                </c:pt>
                <c:pt idx="186">
                  <c:v>1.0665827629397951E-3</c:v>
                </c:pt>
                <c:pt idx="187">
                  <c:v>1.0640904548168812E-3</c:v>
                </c:pt>
                <c:pt idx="188">
                  <c:v>1.0555955079871039E-3</c:v>
                </c:pt>
                <c:pt idx="189">
                  <c:v>1.0491115165023989E-3</c:v>
                </c:pt>
                <c:pt idx="190">
                  <c:v>9.740940905817332E-4</c:v>
                </c:pt>
                <c:pt idx="191">
                  <c:v>9.7129275646737042E-4</c:v>
                </c:pt>
                <c:pt idx="192">
                  <c:v>1.1594626194293691E-3</c:v>
                </c:pt>
                <c:pt idx="193">
                  <c:v>1.152940549411687E-3</c:v>
                </c:pt>
                <c:pt idx="194">
                  <c:v>1.1378364291076254E-3</c:v>
                </c:pt>
                <c:pt idx="195">
                  <c:v>1.0026140666031583E-3</c:v>
                </c:pt>
                <c:pt idx="196">
                  <c:v>9.9616343598056632E-4</c:v>
                </c:pt>
                <c:pt idx="197">
                  <c:v>9.8972903015902584E-4</c:v>
                </c:pt>
                <c:pt idx="198">
                  <c:v>1.3052708028475617E-3</c:v>
                </c:pt>
                <c:pt idx="199">
                  <c:v>1.2964240260621086E-3</c:v>
                </c:pt>
                <c:pt idx="200">
                  <c:v>1.2899997452180305E-3</c:v>
                </c:pt>
                <c:pt idx="201">
                  <c:v>1.1550330843562568E-3</c:v>
                </c:pt>
                <c:pt idx="202">
                  <c:v>1.1443065972847756E-3</c:v>
                </c:pt>
                <c:pt idx="203">
                  <c:v>1.2019371136839424E-3</c:v>
                </c:pt>
                <c:pt idx="204">
                  <c:v>1.1910762282889887E-3</c:v>
                </c:pt>
                <c:pt idx="205">
                  <c:v>1.184681875387041E-3</c:v>
                </c:pt>
                <c:pt idx="206">
                  <c:v>1.1783066005081888E-3</c:v>
                </c:pt>
                <c:pt idx="207">
                  <c:v>1.231183364624012E-3</c:v>
                </c:pt>
                <c:pt idx="208">
                  <c:v>1.2202364335935282E-3</c:v>
                </c:pt>
                <c:pt idx="209">
                  <c:v>1.2073049951679749E-3</c:v>
                </c:pt>
                <c:pt idx="210">
                  <c:v>1.2010114149181674E-3</c:v>
                </c:pt>
                <c:pt idx="211">
                  <c:v>1.1925308232136696E-3</c:v>
                </c:pt>
                <c:pt idx="212">
                  <c:v>1.1233243404548919E-3</c:v>
                </c:pt>
                <c:pt idx="213">
                  <c:v>1.1170433064742245E-3</c:v>
                </c:pt>
                <c:pt idx="214">
                  <c:v>1.1067453648123484E-3</c:v>
                </c:pt>
                <c:pt idx="215">
                  <c:v>1.1588627836208122E-3</c:v>
                </c:pt>
                <c:pt idx="216">
                  <c:v>1.1526272294166526E-3</c:v>
                </c:pt>
                <c:pt idx="217">
                  <c:v>1.0820332166739468E-3</c:v>
                </c:pt>
                <c:pt idx="218">
                  <c:v>1.0758095088157097E-3</c:v>
                </c:pt>
                <c:pt idx="219">
                  <c:v>1.0657362800295016E-3</c:v>
                </c:pt>
                <c:pt idx="220">
                  <c:v>9.956811299107614E-4</c:v>
                </c:pt>
                <c:pt idx="221">
                  <c:v>9.8766396391971397E-4</c:v>
                </c:pt>
                <c:pt idx="222">
                  <c:v>9.8148599495082771E-4</c:v>
                </c:pt>
                <c:pt idx="223">
                  <c:v>1.2226136965267909E-3</c:v>
                </c:pt>
                <c:pt idx="224">
                  <c:v>1.0830638808256292E-3</c:v>
                </c:pt>
                <c:pt idx="225">
                  <c:v>1.0769404274023936E-3</c:v>
                </c:pt>
                <c:pt idx="226">
                  <c:v>1.0708170495188172E-3</c:v>
                </c:pt>
                <c:pt idx="227">
                  <c:v>1.0627157839038946E-3</c:v>
                </c:pt>
                <c:pt idx="228">
                  <c:v>1.0566039436537506E-3</c:v>
                </c:pt>
                <c:pt idx="229">
                  <c:v>1.0504921783856416E-3</c:v>
                </c:pt>
                <c:pt idx="230">
                  <c:v>1.1605340197977715E-3</c:v>
                </c:pt>
                <c:pt idx="231">
                  <c:v>1.1544540501229833E-3</c:v>
                </c:pt>
                <c:pt idx="232">
                  <c:v>1.0875213264507143E-3</c:v>
                </c:pt>
                <c:pt idx="233">
                  <c:v>1.0814419427827245E-3</c:v>
                </c:pt>
                <c:pt idx="234">
                  <c:v>1.0753626331443979E-3</c:v>
                </c:pt>
                <c:pt idx="235">
                  <c:v>1.1909520583012674E-3</c:v>
                </c:pt>
                <c:pt idx="236">
                  <c:v>1.1933120000349709E-3</c:v>
                </c:pt>
                <c:pt idx="237">
                  <c:v>1.0646549590179158E-3</c:v>
                </c:pt>
                <c:pt idx="238">
                  <c:v>9.9726599341241505E-4</c:v>
                </c:pt>
                <c:pt idx="239">
                  <c:v>9.3488294422734383E-4</c:v>
                </c:pt>
                <c:pt idx="240">
                  <c:v>9.2872845290149547E-4</c:v>
                </c:pt>
                <c:pt idx="241">
                  <c:v>9.8595331492037615E-4</c:v>
                </c:pt>
                <c:pt idx="242">
                  <c:v>1.2266139696082553E-3</c:v>
                </c:pt>
                <c:pt idx="243">
                  <c:v>1.2204467798808962E-3</c:v>
                </c:pt>
                <c:pt idx="244">
                  <c:v>1.1630072360278641E-3</c:v>
                </c:pt>
                <c:pt idx="245">
                  <c:v>1.156784666829338E-3</c:v>
                </c:pt>
                <c:pt idx="246">
                  <c:v>1.1589879459535254E-3</c:v>
                </c:pt>
                <c:pt idx="247">
                  <c:v>1.1061670456634569E-3</c:v>
                </c:pt>
                <c:pt idx="248">
                  <c:v>1.0998064008370684E-3</c:v>
                </c:pt>
                <c:pt idx="249">
                  <c:v>1.0954940679765986E-3</c:v>
                </c:pt>
                <c:pt idx="250">
                  <c:v>1.1055492299842813E-3</c:v>
                </c:pt>
                <c:pt idx="251">
                  <c:v>1.0990806856691197E-3</c:v>
                </c:pt>
                <c:pt idx="252">
                  <c:v>1.1660587001060783E-3</c:v>
                </c:pt>
                <c:pt idx="253">
                  <c:v>1.5144396876720675E-3</c:v>
                </c:pt>
                <c:pt idx="254">
                  <c:v>1.5077936490540821E-3</c:v>
                </c:pt>
                <c:pt idx="255">
                  <c:v>1.2352260953756046E-3</c:v>
                </c:pt>
                <c:pt idx="256">
                  <c:v>1.3445282364278875E-3</c:v>
                </c:pt>
                <c:pt idx="257">
                  <c:v>1.3376295650165441E-3</c:v>
                </c:pt>
                <c:pt idx="258">
                  <c:v>1.3721061361145347E-3</c:v>
                </c:pt>
                <c:pt idx="259">
                  <c:v>1.6256005069079052E-3</c:v>
                </c:pt>
                <c:pt idx="260">
                  <c:v>1.618273314412646E-3</c:v>
                </c:pt>
                <c:pt idx="261">
                  <c:v>1.417690536209702E-3</c:v>
                </c:pt>
                <c:pt idx="262">
                  <c:v>1.4098095408429916E-3</c:v>
                </c:pt>
                <c:pt idx="263">
                  <c:v>1.4019286669612965E-3</c:v>
                </c:pt>
                <c:pt idx="264">
                  <c:v>1.8475774442583031E-3</c:v>
                </c:pt>
                <c:pt idx="265">
                  <c:v>1.7579765361046484E-3</c:v>
                </c:pt>
                <c:pt idx="266">
                  <c:v>1.8189543491167522E-3</c:v>
                </c:pt>
                <c:pt idx="267">
                  <c:v>1.8849069791495325E-3</c:v>
                </c:pt>
                <c:pt idx="268">
                  <c:v>2.5013951031394046E-3</c:v>
                </c:pt>
                <c:pt idx="269">
                  <c:v>2.4922214898726292E-3</c:v>
                </c:pt>
                <c:pt idx="270">
                  <c:v>2.960393431466697E-3</c:v>
                </c:pt>
                <c:pt idx="271">
                  <c:v>3.0609575645198896E-3</c:v>
                </c:pt>
                <c:pt idx="272">
                  <c:v>2.8534794085223855E-3</c:v>
                </c:pt>
                <c:pt idx="273">
                  <c:v>3.7865730997239571E-3</c:v>
                </c:pt>
                <c:pt idx="274">
                  <c:v>3.776261312744627E-3</c:v>
                </c:pt>
                <c:pt idx="275">
                  <c:v>4.0510879492542777E-3</c:v>
                </c:pt>
                <c:pt idx="276">
                  <c:v>4.4810799279921239E-3</c:v>
                </c:pt>
              </c:numCache>
            </c:numRef>
          </c:xVal>
          <c:yVal>
            <c:numRef>
              <c:f>'Forsøk 3 - Samlet'!$BE$302:$BE$578</c:f>
              <c:numCache>
                <c:formatCode>0.0</c:formatCode>
                <c:ptCount val="277"/>
                <c:pt idx="0">
                  <c:v>10.084244848130353</c:v>
                </c:pt>
                <c:pt idx="1">
                  <c:v>10.201547249410048</c:v>
                </c:pt>
                <c:pt idx="2">
                  <c:v>10.39451831856605</c:v>
                </c:pt>
                <c:pt idx="3">
                  <c:v>10.397550725474181</c:v>
                </c:pt>
                <c:pt idx="4">
                  <c:v>10.669928140103957</c:v>
                </c:pt>
                <c:pt idx="5">
                  <c:v>10.94245544479125</c:v>
                </c:pt>
                <c:pt idx="6">
                  <c:v>10.945638531678139</c:v>
                </c:pt>
                <c:pt idx="7">
                  <c:v>11.375051306592672</c:v>
                </c:pt>
                <c:pt idx="8">
                  <c:v>11.769132239341305</c:v>
                </c:pt>
                <c:pt idx="9">
                  <c:v>11.772543201310429</c:v>
                </c:pt>
                <c:pt idx="10">
                  <c:v>12.436744843958392</c:v>
                </c:pt>
                <c:pt idx="11">
                  <c:v>13.14117813317549</c:v>
                </c:pt>
                <c:pt idx="12">
                  <c:v>13.144968000989685</c:v>
                </c:pt>
                <c:pt idx="13">
                  <c:v>13.964057200264074</c:v>
                </c:pt>
                <c:pt idx="14">
                  <c:v>14.727285901205589</c:v>
                </c:pt>
                <c:pt idx="15">
                  <c:v>14.731513699873702</c:v>
                </c:pt>
                <c:pt idx="16">
                  <c:v>15.821968036123137</c:v>
                </c:pt>
                <c:pt idx="17">
                  <c:v>17.11103708186862</c:v>
                </c:pt>
                <c:pt idx="18">
                  <c:v>17.1159234453356</c:v>
                </c:pt>
                <c:pt idx="19">
                  <c:v>18.368741399365113</c:v>
                </c:pt>
                <c:pt idx="20">
                  <c:v>18.373974705665749</c:v>
                </c:pt>
                <c:pt idx="21">
                  <c:v>19.542292786175295</c:v>
                </c:pt>
                <c:pt idx="22">
                  <c:v>20.744315265832832</c:v>
                </c:pt>
                <c:pt idx="23">
                  <c:v>20.750204028647694</c:v>
                </c:pt>
                <c:pt idx="24">
                  <c:v>21.797808131039456</c:v>
                </c:pt>
                <c:pt idx="25">
                  <c:v>22.60816677007832</c:v>
                </c:pt>
                <c:pt idx="26">
                  <c:v>22.614568841554028</c:v>
                </c:pt>
                <c:pt idx="27">
                  <c:v>23.292627567820027</c:v>
                </c:pt>
                <c:pt idx="28">
                  <c:v>23.75892787007</c:v>
                </c:pt>
                <c:pt idx="29">
                  <c:v>23.765645565252957</c:v>
                </c:pt>
                <c:pt idx="30">
                  <c:v>24.194565568260302</c:v>
                </c:pt>
                <c:pt idx="31">
                  <c:v>24.750568329301167</c:v>
                </c:pt>
                <c:pt idx="32">
                  <c:v>25.124539613950684</c:v>
                </c:pt>
                <c:pt idx="33">
                  <c:v>25.131631087370341</c:v>
                </c:pt>
                <c:pt idx="34">
                  <c:v>25.403044704689481</c:v>
                </c:pt>
                <c:pt idx="35">
                  <c:v>25.680893977536964</c:v>
                </c:pt>
                <c:pt idx="36">
                  <c:v>25.688136210957715</c:v>
                </c:pt>
                <c:pt idx="37">
                  <c:v>25.812538165046476</c:v>
                </c:pt>
                <c:pt idx="38">
                  <c:v>25.819814726403738</c:v>
                </c:pt>
                <c:pt idx="39">
                  <c:v>25.980506814231163</c:v>
                </c:pt>
                <c:pt idx="40">
                  <c:v>25.987827717561267</c:v>
                </c:pt>
                <c:pt idx="41">
                  <c:v>25.995149608023507</c:v>
                </c:pt>
                <c:pt idx="42">
                  <c:v>26.350780971669785</c:v>
                </c:pt>
                <c:pt idx="43">
                  <c:v>26.435337532502778</c:v>
                </c:pt>
                <c:pt idx="44">
                  <c:v>26.442779868384513</c:v>
                </c:pt>
                <c:pt idx="45">
                  <c:v>26.373375272315371</c:v>
                </c:pt>
                <c:pt idx="46">
                  <c:v>26.573779221869213</c:v>
                </c:pt>
                <c:pt idx="47">
                  <c:v>26.581256606963123</c:v>
                </c:pt>
                <c:pt idx="48">
                  <c:v>26.589066454405518</c:v>
                </c:pt>
                <c:pt idx="49">
                  <c:v>26.59654594134183</c:v>
                </c:pt>
                <c:pt idx="50">
                  <c:v>26.604026432847448</c:v>
                </c:pt>
                <c:pt idx="51">
                  <c:v>26.611507928495296</c:v>
                </c:pt>
                <c:pt idx="52">
                  <c:v>26.850298167199647</c:v>
                </c:pt>
                <c:pt idx="53">
                  <c:v>26.857845453858925</c:v>
                </c:pt>
                <c:pt idx="54">
                  <c:v>26.866389769881618</c:v>
                </c:pt>
                <c:pt idx="55">
                  <c:v>26.990671687404504</c:v>
                </c:pt>
                <c:pt idx="56">
                  <c:v>26.998254459410337</c:v>
                </c:pt>
                <c:pt idx="57">
                  <c:v>27.044216675925803</c:v>
                </c:pt>
                <c:pt idx="58">
                  <c:v>27.051812053685811</c:v>
                </c:pt>
                <c:pt idx="59">
                  <c:v>27.176947973459949</c:v>
                </c:pt>
                <c:pt idx="60">
                  <c:v>27.338564501856613</c:v>
                </c:pt>
                <c:pt idx="61">
                  <c:v>27.346237728401857</c:v>
                </c:pt>
                <c:pt idx="62">
                  <c:v>27.392010565205208</c:v>
                </c:pt>
                <c:pt idx="63">
                  <c:v>27.518031072514752</c:v>
                </c:pt>
                <c:pt idx="64">
                  <c:v>27.680905654758522</c:v>
                </c:pt>
                <c:pt idx="65">
                  <c:v>27.688668776386592</c:v>
                </c:pt>
                <c:pt idx="66">
                  <c:v>27.732907969148272</c:v>
                </c:pt>
                <c:pt idx="67">
                  <c:v>27.741682790129545</c:v>
                </c:pt>
                <c:pt idx="68">
                  <c:v>27.749459331904816</c:v>
                </c:pt>
                <c:pt idx="69">
                  <c:v>27.911938992581309</c:v>
                </c:pt>
                <c:pt idx="70">
                  <c:v>28.037309093443795</c:v>
                </c:pt>
                <c:pt idx="71">
                  <c:v>28.045163644091829</c:v>
                </c:pt>
                <c:pt idx="72">
                  <c:v>28.129773613361937</c:v>
                </c:pt>
                <c:pt idx="73">
                  <c:v>28.333741526998338</c:v>
                </c:pt>
                <c:pt idx="74">
                  <c:v>28.341674240858183</c:v>
                </c:pt>
                <c:pt idx="75">
                  <c:v>28.347938355306276</c:v>
                </c:pt>
                <c:pt idx="76">
                  <c:v>28.355872716995833</c:v>
                </c:pt>
                <c:pt idx="77">
                  <c:v>28.636626252245687</c:v>
                </c:pt>
                <c:pt idx="78">
                  <c:v>28.683586341461876</c:v>
                </c:pt>
                <c:pt idx="79">
                  <c:v>28.691609550208902</c:v>
                </c:pt>
                <c:pt idx="80">
                  <c:v>28.934389245577751</c:v>
                </c:pt>
                <c:pt idx="81">
                  <c:v>29.097692292293157</c:v>
                </c:pt>
                <c:pt idx="82">
                  <c:v>29.105825822308908</c:v>
                </c:pt>
                <c:pt idx="83">
                  <c:v>29.386559240231044</c:v>
                </c:pt>
                <c:pt idx="84">
                  <c:v>29.629783219004437</c:v>
                </c:pt>
                <c:pt idx="85">
                  <c:v>29.638059370898823</c:v>
                </c:pt>
                <c:pt idx="86">
                  <c:v>29.645331794216144</c:v>
                </c:pt>
                <c:pt idx="87">
                  <c:v>29.966223246349422</c:v>
                </c:pt>
                <c:pt idx="88">
                  <c:v>29.974588202748738</c:v>
                </c:pt>
                <c:pt idx="89">
                  <c:v>30.178231963950417</c:v>
                </c:pt>
                <c:pt idx="90">
                  <c:v>30.18665271011092</c:v>
                </c:pt>
                <c:pt idx="91">
                  <c:v>30.195074567824157</c:v>
                </c:pt>
                <c:pt idx="92">
                  <c:v>30.789477429983631</c:v>
                </c:pt>
                <c:pt idx="93">
                  <c:v>30.798062224225038</c:v>
                </c:pt>
                <c:pt idx="94">
                  <c:v>30.806648150778877</c:v>
                </c:pt>
                <c:pt idx="95">
                  <c:v>31.049629523849084</c:v>
                </c:pt>
                <c:pt idx="96">
                  <c:v>31.058281973914848</c:v>
                </c:pt>
                <c:pt idx="97">
                  <c:v>31.223167583777162</c:v>
                </c:pt>
                <c:pt idx="98">
                  <c:v>31.271014434466288</c:v>
                </c:pt>
                <c:pt idx="99">
                  <c:v>31.162902357916387</c:v>
                </c:pt>
                <c:pt idx="100">
                  <c:v>31.171580915971955</c:v>
                </c:pt>
                <c:pt idx="101">
                  <c:v>30.905640160069172</c:v>
                </c:pt>
                <c:pt idx="102">
                  <c:v>30.718607367077045</c:v>
                </c:pt>
                <c:pt idx="103">
                  <c:v>30.727160523926898</c:v>
                </c:pt>
                <c:pt idx="104">
                  <c:v>30.460854933702869</c:v>
                </c:pt>
                <c:pt idx="105">
                  <c:v>30.155848887918484</c:v>
                </c:pt>
                <c:pt idx="106">
                  <c:v>30.164244308411657</c:v>
                </c:pt>
                <c:pt idx="107">
                  <c:v>29.780491153854065</c:v>
                </c:pt>
                <c:pt idx="108">
                  <c:v>29.592821415084053</c:v>
                </c:pt>
                <c:pt idx="109">
                  <c:v>29.601059150219822</c:v>
                </c:pt>
                <c:pt idx="110">
                  <c:v>29.255430080123514</c:v>
                </c:pt>
                <c:pt idx="111">
                  <c:v>28.949922797175709</c:v>
                </c:pt>
                <c:pt idx="112">
                  <c:v>28.95798112234343</c:v>
                </c:pt>
                <c:pt idx="113">
                  <c:v>28.573232861431435</c:v>
                </c:pt>
                <c:pt idx="114">
                  <c:v>28.188622054673733</c:v>
                </c:pt>
                <c:pt idx="115">
                  <c:v>28.196468736091084</c:v>
                </c:pt>
                <c:pt idx="116">
                  <c:v>28.204316434518681</c:v>
                </c:pt>
                <c:pt idx="117">
                  <c:v>27.307306060944345</c:v>
                </c:pt>
                <c:pt idx="118">
                  <c:v>27.314908463851292</c:v>
                </c:pt>
                <c:pt idx="119">
                  <c:v>27.322511848634853</c:v>
                </c:pt>
                <c:pt idx="120">
                  <c:v>26.857460634019702</c:v>
                </c:pt>
                <c:pt idx="121">
                  <c:v>26.864936841732554</c:v>
                </c:pt>
                <c:pt idx="122">
                  <c:v>26.872414012381281</c:v>
                </c:pt>
                <c:pt idx="123">
                  <c:v>26.563844222985999</c:v>
                </c:pt>
                <c:pt idx="124">
                  <c:v>26.571237002705715</c:v>
                </c:pt>
                <c:pt idx="125">
                  <c:v>26.302540514179793</c:v>
                </c:pt>
                <c:pt idx="126">
                  <c:v>25.994230167514157</c:v>
                </c:pt>
                <c:pt idx="127">
                  <c:v>26.001464237503765</c:v>
                </c:pt>
                <c:pt idx="128">
                  <c:v>25.69459131767745</c:v>
                </c:pt>
                <c:pt idx="129">
                  <c:v>25.581260355450919</c:v>
                </c:pt>
                <c:pt idx="130">
                  <c:v>25.588378588152395</c:v>
                </c:pt>
                <c:pt idx="131">
                  <c:v>25.320636721278095</c:v>
                </c:pt>
                <c:pt idx="132">
                  <c:v>25.010856606991027</c:v>
                </c:pt>
                <c:pt idx="133">
                  <c:v>25.017816150466409</c:v>
                </c:pt>
                <c:pt idx="134">
                  <c:v>24.709489202419753</c:v>
                </c:pt>
                <c:pt idx="135">
                  <c:v>24.480750768393239</c:v>
                </c:pt>
                <c:pt idx="136">
                  <c:v>24.487562737288329</c:v>
                </c:pt>
                <c:pt idx="137">
                  <c:v>24.058072100682111</c:v>
                </c:pt>
                <c:pt idx="138">
                  <c:v>24.064766868900765</c:v>
                </c:pt>
                <c:pt idx="139">
                  <c:v>24.071462484831819</c:v>
                </c:pt>
                <c:pt idx="140">
                  <c:v>23.879799341358005</c:v>
                </c:pt>
                <c:pt idx="141">
                  <c:v>23.729000975411857</c:v>
                </c:pt>
                <c:pt idx="142">
                  <c:v>23.735602184943602</c:v>
                </c:pt>
                <c:pt idx="143">
                  <c:v>23.344140080910005</c:v>
                </c:pt>
                <c:pt idx="144">
                  <c:v>23.350634539765817</c:v>
                </c:pt>
                <c:pt idx="145">
                  <c:v>23.35712981629019</c:v>
                </c:pt>
                <c:pt idx="146">
                  <c:v>22.967279349297435</c:v>
                </c:pt>
                <c:pt idx="147">
                  <c:v>22.774930264987525</c:v>
                </c:pt>
                <c:pt idx="148">
                  <c:v>22.781265975479723</c:v>
                </c:pt>
                <c:pt idx="149">
                  <c:v>22.550420883833837</c:v>
                </c:pt>
                <c:pt idx="150">
                  <c:v>22.556693637542516</c:v>
                </c:pt>
                <c:pt idx="151">
                  <c:v>22.442770644129514</c:v>
                </c:pt>
                <c:pt idx="152">
                  <c:v>22.290757467593149</c:v>
                </c:pt>
                <c:pt idx="153">
                  <c:v>22.296956821460242</c:v>
                </c:pt>
                <c:pt idx="154">
                  <c:v>22.145498490090521</c:v>
                </c:pt>
                <c:pt idx="155">
                  <c:v>22.031343049516707</c:v>
                </c:pt>
                <c:pt idx="156">
                  <c:v>22.037469128703243</c:v>
                </c:pt>
                <c:pt idx="157">
                  <c:v>21.884101370063043</c:v>
                </c:pt>
                <c:pt idx="158">
                  <c:v>21.928956453628821</c:v>
                </c:pt>
                <c:pt idx="159">
                  <c:v>21.93505199501082</c:v>
                </c:pt>
                <c:pt idx="160">
                  <c:v>21.664108621704244</c:v>
                </c:pt>
                <c:pt idx="161">
                  <c:v>21.670130399293022</c:v>
                </c:pt>
                <c:pt idx="162">
                  <c:v>21.676152923029893</c:v>
                </c:pt>
                <c:pt idx="163">
                  <c:v>21.600424428242231</c:v>
                </c:pt>
                <c:pt idx="164">
                  <c:v>21.606426238795102</c:v>
                </c:pt>
                <c:pt idx="165">
                  <c:v>21.572899675809044</c:v>
                </c:pt>
                <c:pt idx="166">
                  <c:v>21.459574082491407</c:v>
                </c:pt>
                <c:pt idx="167">
                  <c:v>21.42495711836818</c:v>
                </c:pt>
                <c:pt idx="168">
                  <c:v>21.430907745155217</c:v>
                </c:pt>
                <c:pt idx="169">
                  <c:v>21.357714989662803</c:v>
                </c:pt>
                <c:pt idx="170">
                  <c:v>21.204272343005112</c:v>
                </c:pt>
                <c:pt idx="171">
                  <c:v>21.210160442970206</c:v>
                </c:pt>
                <c:pt idx="172">
                  <c:v>21.215363478966548</c:v>
                </c:pt>
                <c:pt idx="173">
                  <c:v>21.142008832753206</c:v>
                </c:pt>
                <c:pt idx="174">
                  <c:v>21.147877423437823</c:v>
                </c:pt>
                <c:pt idx="175">
                  <c:v>21.033807673383414</c:v>
                </c:pt>
                <c:pt idx="176">
                  <c:v>21.079635708747606</c:v>
                </c:pt>
                <c:pt idx="177">
                  <c:v>21.08548477347621</c:v>
                </c:pt>
                <c:pt idx="178">
                  <c:v>21.090991101909484</c:v>
                </c:pt>
                <c:pt idx="179">
                  <c:v>21.097185050118149</c:v>
                </c:pt>
                <c:pt idx="180">
                  <c:v>21.10303626130754</c:v>
                </c:pt>
                <c:pt idx="181">
                  <c:v>21.069874629093917</c:v>
                </c:pt>
                <c:pt idx="182">
                  <c:v>21.15514025399079</c:v>
                </c:pt>
                <c:pt idx="183">
                  <c:v>21.161004552230111</c:v>
                </c:pt>
                <c:pt idx="184">
                  <c:v>21.166869565583497</c:v>
                </c:pt>
                <c:pt idx="185">
                  <c:v>21.252567506085921</c:v>
                </c:pt>
                <c:pt idx="186">
                  <c:v>21.258455565382228</c:v>
                </c:pt>
                <c:pt idx="187">
                  <c:v>21.184813183084682</c:v>
                </c:pt>
                <c:pt idx="188">
                  <c:v>21.230801873918882</c:v>
                </c:pt>
                <c:pt idx="189">
                  <c:v>21.236681409859592</c:v>
                </c:pt>
                <c:pt idx="190">
                  <c:v>21.322171440949244</c:v>
                </c:pt>
                <c:pt idx="191">
                  <c:v>21.247753297927026</c:v>
                </c:pt>
                <c:pt idx="192">
                  <c:v>21.253634789363705</c:v>
                </c:pt>
                <c:pt idx="193">
                  <c:v>21.260206693602882</c:v>
                </c:pt>
                <c:pt idx="194">
                  <c:v>21.427192399554016</c:v>
                </c:pt>
                <c:pt idx="195">
                  <c:v>21.433119784462075</c:v>
                </c:pt>
                <c:pt idx="196">
                  <c:v>21.439393016865882</c:v>
                </c:pt>
                <c:pt idx="197">
                  <c:v>21.44532193043074</c:v>
                </c:pt>
                <c:pt idx="198">
                  <c:v>21.450906244856572</c:v>
                </c:pt>
                <c:pt idx="199">
                  <c:v>21.496731346955244</c:v>
                </c:pt>
                <c:pt idx="200">
                  <c:v>21.502673098999921</c:v>
                </c:pt>
                <c:pt idx="201">
                  <c:v>21.508615568457142</c:v>
                </c:pt>
                <c:pt idx="202">
                  <c:v>21.595464289227746</c:v>
                </c:pt>
                <c:pt idx="203">
                  <c:v>21.601430047857054</c:v>
                </c:pt>
                <c:pt idx="204">
                  <c:v>21.688331694471238</c:v>
                </c:pt>
                <c:pt idx="205">
                  <c:v>21.694666718215441</c:v>
                </c:pt>
                <c:pt idx="206">
                  <c:v>21.700656586745104</c:v>
                </c:pt>
                <c:pt idx="207">
                  <c:v>21.786623545977065</c:v>
                </c:pt>
                <c:pt idx="208">
                  <c:v>21.874697810921642</c:v>
                </c:pt>
                <c:pt idx="209">
                  <c:v>22.000409516326926</c:v>
                </c:pt>
                <c:pt idx="210">
                  <c:v>22.00647830995117</c:v>
                </c:pt>
                <c:pt idx="211">
                  <c:v>22.052918682413644</c:v>
                </c:pt>
                <c:pt idx="212">
                  <c:v>22.060386322165538</c:v>
                </c:pt>
                <c:pt idx="213">
                  <c:v>22.066468569568926</c:v>
                </c:pt>
                <c:pt idx="214">
                  <c:v>22.152664983129863</c:v>
                </c:pt>
                <c:pt idx="215">
                  <c:v>22.239960170877396</c:v>
                </c:pt>
                <c:pt idx="216">
                  <c:v>22.246088105910651</c:v>
                </c:pt>
                <c:pt idx="217">
                  <c:v>22.292652996771103</c:v>
                </c:pt>
                <c:pt idx="218">
                  <c:v>22.298793299706354</c:v>
                </c:pt>
                <c:pt idx="219">
                  <c:v>22.385503106068644</c:v>
                </c:pt>
                <c:pt idx="220">
                  <c:v>22.432149657500926</c:v>
                </c:pt>
                <c:pt idx="221">
                  <c:v>22.47984701994886</c:v>
                </c:pt>
                <c:pt idx="222">
                  <c:v>22.486034073764859</c:v>
                </c:pt>
                <c:pt idx="223">
                  <c:v>22.492221866301669</c:v>
                </c:pt>
                <c:pt idx="224">
                  <c:v>22.700291821922217</c:v>
                </c:pt>
                <c:pt idx="225">
                  <c:v>22.706535457812034</c:v>
                </c:pt>
                <c:pt idx="226">
                  <c:v>22.712779838232077</c:v>
                </c:pt>
                <c:pt idx="227">
                  <c:v>22.761310393665649</c:v>
                </c:pt>
                <c:pt idx="228">
                  <c:v>22.767567644704336</c:v>
                </c:pt>
                <c:pt idx="229">
                  <c:v>22.773825640550463</c:v>
                </c:pt>
                <c:pt idx="230">
                  <c:v>22.901136046151972</c:v>
                </c:pt>
                <c:pt idx="231">
                  <c:v>22.907428102321948</c:v>
                </c:pt>
                <c:pt idx="232">
                  <c:v>22.914069402713174</c:v>
                </c:pt>
                <c:pt idx="233">
                  <c:v>22.920363047807321</c:v>
                </c:pt>
                <c:pt idx="234">
                  <c:v>22.926657439906478</c:v>
                </c:pt>
                <c:pt idx="235">
                  <c:v>22.932952578612635</c:v>
                </c:pt>
                <c:pt idx="236">
                  <c:v>22.777008865868719</c:v>
                </c:pt>
                <c:pt idx="237">
                  <c:v>22.783261879060319</c:v>
                </c:pt>
                <c:pt idx="238">
                  <c:v>22.78951563210401</c:v>
                </c:pt>
                <c:pt idx="239">
                  <c:v>22.673726856587248</c:v>
                </c:pt>
                <c:pt idx="240">
                  <c:v>22.679949291166412</c:v>
                </c:pt>
                <c:pt idx="241">
                  <c:v>22.645124904351206</c:v>
                </c:pt>
                <c:pt idx="242">
                  <c:v>22.651337779827763</c:v>
                </c:pt>
                <c:pt idx="243">
                  <c:v>22.657551387602265</c:v>
                </c:pt>
                <c:pt idx="244">
                  <c:v>22.460446012846827</c:v>
                </c:pt>
                <c:pt idx="245">
                  <c:v>22.466606484095454</c:v>
                </c:pt>
                <c:pt idx="246">
                  <c:v>22.309392036772021</c:v>
                </c:pt>
                <c:pt idx="247">
                  <c:v>21.9893708957038</c:v>
                </c:pt>
                <c:pt idx="248">
                  <c:v>21.995402127006844</c:v>
                </c:pt>
                <c:pt idx="249">
                  <c:v>21.96029824809877</c:v>
                </c:pt>
                <c:pt idx="250">
                  <c:v>21.639917985353723</c:v>
                </c:pt>
                <c:pt idx="251">
                  <c:v>21.645852716158583</c:v>
                </c:pt>
                <c:pt idx="252">
                  <c:v>21.489915378897798</c:v>
                </c:pt>
                <c:pt idx="253">
                  <c:v>21.086769212147939</c:v>
                </c:pt>
                <c:pt idx="254">
                  <c:v>21.092552890069097</c:v>
                </c:pt>
                <c:pt idx="255">
                  <c:v>21.098337240279839</c:v>
                </c:pt>
                <c:pt idx="256">
                  <c:v>20.327680152097095</c:v>
                </c:pt>
                <c:pt idx="257">
                  <c:v>20.33325769292345</c:v>
                </c:pt>
                <c:pt idx="258">
                  <c:v>19.725528837776558</c:v>
                </c:pt>
                <c:pt idx="259">
                  <c:v>19.159069183138715</c:v>
                </c:pt>
                <c:pt idx="260">
                  <c:v>19.164331019348793</c:v>
                </c:pt>
                <c:pt idx="261">
                  <c:v>17.818876039430823</c:v>
                </c:pt>
                <c:pt idx="262">
                  <c:v>17.823777232847842</c:v>
                </c:pt>
                <c:pt idx="263">
                  <c:v>17.828678984103714</c:v>
                </c:pt>
                <c:pt idx="264">
                  <c:v>17.260940758410488</c:v>
                </c:pt>
                <c:pt idx="265">
                  <c:v>17.265690282384444</c:v>
                </c:pt>
                <c:pt idx="266">
                  <c:v>16.61414239153688</c:v>
                </c:pt>
                <c:pt idx="267">
                  <c:v>15.962581115406543</c:v>
                </c:pt>
                <c:pt idx="268">
                  <c:v>15.351677341593568</c:v>
                </c:pt>
                <c:pt idx="269">
                  <c:v>15.355912956747135</c:v>
                </c:pt>
                <c:pt idx="270">
                  <c:v>14.78623610212035</c:v>
                </c:pt>
                <c:pt idx="271">
                  <c:v>14.258335932404659</c:v>
                </c:pt>
                <c:pt idx="272">
                  <c:v>14.262277079196826</c:v>
                </c:pt>
                <c:pt idx="273">
                  <c:v>13.691140307353461</c:v>
                </c:pt>
                <c:pt idx="274">
                  <c:v>13.694928524834735</c:v>
                </c:pt>
                <c:pt idx="275">
                  <c:v>13.082617292255168</c:v>
                </c:pt>
                <c:pt idx="276">
                  <c:v>12.428532629608256</c:v>
                </c:pt>
              </c:numCache>
            </c:numRef>
          </c:yVal>
          <c:smooth val="0"/>
          <c:extLst>
            <c:ext xmlns:c16="http://schemas.microsoft.com/office/drawing/2014/chart" uri="{C3380CC4-5D6E-409C-BE32-E72D297353CC}">
              <c16:uniqueId val="{00000002-C996-4A60-867B-84429CE530E9}"/>
            </c:ext>
          </c:extLst>
        </c:ser>
        <c:ser>
          <c:idx val="7"/>
          <c:order val="7"/>
          <c:tx>
            <c:v>54,2-59,8</c:v>
          </c:tx>
          <c:spPr>
            <a:ln w="25400" cap="rnd">
              <a:noFill/>
              <a:round/>
            </a:ln>
            <a:effectLst/>
          </c:spPr>
          <c:marker>
            <c:symbol val="none"/>
          </c:marker>
          <c:xVal>
            <c:numRef>
              <c:f>'Forsøk 3 - Samlet'!$BD$579:$BD$635</c:f>
              <c:numCache>
                <c:formatCode>0.0</c:formatCode>
                <c:ptCount val="57"/>
                <c:pt idx="0">
                  <c:v>4.4697045029814175E-3</c:v>
                </c:pt>
                <c:pt idx="1">
                  <c:v>6.068326782116433E-3</c:v>
                </c:pt>
                <c:pt idx="2">
                  <c:v>5.5421026214689554E-3</c:v>
                </c:pt>
                <c:pt idx="3">
                  <c:v>5.5292272951768034E-3</c:v>
                </c:pt>
                <c:pt idx="4">
                  <c:v>5.8207762688149371E-3</c:v>
                </c:pt>
                <c:pt idx="5">
                  <c:v>8.9000903853480098E-3</c:v>
                </c:pt>
                <c:pt idx="6">
                  <c:v>8.8858491820236613E-3</c:v>
                </c:pt>
                <c:pt idx="7">
                  <c:v>9.2544084392161031E-3</c:v>
                </c:pt>
                <c:pt idx="8">
                  <c:v>9.9182852477271363E-3</c:v>
                </c:pt>
                <c:pt idx="9">
                  <c:v>9.9028190951748578E-3</c:v>
                </c:pt>
                <c:pt idx="10">
                  <c:v>1.1209871166998356E-2</c:v>
                </c:pt>
                <c:pt idx="11">
                  <c:v>1.3332146398590938E-2</c:v>
                </c:pt>
                <c:pt idx="12">
                  <c:v>1.3314943973989274E-2</c:v>
                </c:pt>
                <c:pt idx="13">
                  <c:v>1.7131785248272122E-2</c:v>
                </c:pt>
                <c:pt idx="14">
                  <c:v>1.9534802691888405E-2</c:v>
                </c:pt>
                <c:pt idx="15">
                  <c:v>1.9517243847896291E-2</c:v>
                </c:pt>
                <c:pt idx="16">
                  <c:v>2.2658652757495325E-2</c:v>
                </c:pt>
                <c:pt idx="17">
                  <c:v>2.5330615557859756E-2</c:v>
                </c:pt>
                <c:pt idx="18">
                  <c:v>2.5311838472153913E-2</c:v>
                </c:pt>
                <c:pt idx="19">
                  <c:v>2.9340338783228389E-2</c:v>
                </c:pt>
                <c:pt idx="20">
                  <c:v>3.4467305616660067E-2</c:v>
                </c:pt>
                <c:pt idx="21">
                  <c:v>3.4447759587947116E-2</c:v>
                </c:pt>
                <c:pt idx="22">
                  <c:v>3.8309269174723312E-2</c:v>
                </c:pt>
                <c:pt idx="23">
                  <c:v>4.1203339473104575E-2</c:v>
                </c:pt>
                <c:pt idx="24">
                  <c:v>4.189856801262714E-2</c:v>
                </c:pt>
                <c:pt idx="25">
                  <c:v>5.4256945209356637E-2</c:v>
                </c:pt>
                <c:pt idx="26">
                  <c:v>7.2127701863442764E-2</c:v>
                </c:pt>
                <c:pt idx="27">
                  <c:v>7.3831912835724198E-2</c:v>
                </c:pt>
                <c:pt idx="28">
                  <c:v>8.838900575916725E-2</c:v>
                </c:pt>
                <c:pt idx="29">
                  <c:v>8.8366185688112553E-2</c:v>
                </c:pt>
                <c:pt idx="30">
                  <c:v>9.2296800965544018E-2</c:v>
                </c:pt>
                <c:pt idx="31">
                  <c:v>0.1033966793663363</c:v>
                </c:pt>
                <c:pt idx="32">
                  <c:v>0.10337140623521281</c:v>
                </c:pt>
                <c:pt idx="33">
                  <c:v>0.11622532371834199</c:v>
                </c:pt>
                <c:pt idx="34">
                  <c:v>0.14692916689697472</c:v>
                </c:pt>
                <c:pt idx="35">
                  <c:v>0.14689722709985917</c:v>
                </c:pt>
                <c:pt idx="36">
                  <c:v>0.16700362780892397</c:v>
                </c:pt>
                <c:pt idx="37">
                  <c:v>0.20001636064533418</c:v>
                </c:pt>
                <c:pt idx="38">
                  <c:v>0.21303771009155426</c:v>
                </c:pt>
                <c:pt idx="39">
                  <c:v>0.22070930922355081</c:v>
                </c:pt>
                <c:pt idx="40">
                  <c:v>0.24425888002985954</c:v>
                </c:pt>
                <c:pt idx="41">
                  <c:v>0.24421940431756559</c:v>
                </c:pt>
                <c:pt idx="42">
                  <c:v>0.26063039128798843</c:v>
                </c:pt>
                <c:pt idx="43">
                  <c:v>0.26819659096039006</c:v>
                </c:pt>
                <c:pt idx="44">
                  <c:v>0.26815458667522124</c:v>
                </c:pt>
                <c:pt idx="45">
                  <c:v>0.26563298774614202</c:v>
                </c:pt>
                <c:pt idx="46">
                  <c:v>0.25761725695348853</c:v>
                </c:pt>
                <c:pt idx="47">
                  <c:v>0.25757483462485908</c:v>
                </c:pt>
                <c:pt idx="48">
                  <c:v>0.23722621464879617</c:v>
                </c:pt>
                <c:pt idx="49">
                  <c:v>0.22098053566591752</c:v>
                </c:pt>
                <c:pt idx="50">
                  <c:v>0.22093896852791989</c:v>
                </c:pt>
                <c:pt idx="51">
                  <c:v>0.16516257080894167</c:v>
                </c:pt>
                <c:pt idx="52">
                  <c:v>0.10507227620804764</c:v>
                </c:pt>
                <c:pt idx="53">
                  <c:v>5.9908297817633856E-2</c:v>
                </c:pt>
                <c:pt idx="54">
                  <c:v>4.8434524756160724E-2</c:v>
                </c:pt>
                <c:pt idx="55">
                  <c:v>3.9655784166987069E-2</c:v>
                </c:pt>
                <c:pt idx="56">
                  <c:v>1.8136316712419394E-2</c:v>
                </c:pt>
              </c:numCache>
            </c:numRef>
          </c:xVal>
          <c:yVal>
            <c:numRef>
              <c:f>'Forsøk 3 - Samlet'!$BE$579:$BE$635</c:f>
              <c:numCache>
                <c:formatCode>0.0</c:formatCode>
                <c:ptCount val="57"/>
                <c:pt idx="0">
                  <c:v>12.431981527715056</c:v>
                </c:pt>
                <c:pt idx="1">
                  <c:v>10.996694022174641</c:v>
                </c:pt>
                <c:pt idx="2">
                  <c:v>10.999759165706324</c:v>
                </c:pt>
                <c:pt idx="3">
                  <c:v>11.002824632309281</c:v>
                </c:pt>
                <c:pt idx="4">
                  <c:v>10.430287362018682</c:v>
                </c:pt>
                <c:pt idx="5">
                  <c:v>9.9823086560600274</c:v>
                </c:pt>
                <c:pt idx="6">
                  <c:v>9.9851008797612657</c:v>
                </c:pt>
                <c:pt idx="7">
                  <c:v>9.5747534646110424</c:v>
                </c:pt>
                <c:pt idx="8">
                  <c:v>9.2071366043180092</c:v>
                </c:pt>
                <c:pt idx="9">
                  <c:v>9.2097205011125904</c:v>
                </c:pt>
                <c:pt idx="10">
                  <c:v>8.8826579478299301</c:v>
                </c:pt>
                <c:pt idx="11">
                  <c:v>8.3091835647746564</c:v>
                </c:pt>
                <c:pt idx="12">
                  <c:v>8.3115265461860321</c:v>
                </c:pt>
                <c:pt idx="13">
                  <c:v>8.1887370715744972</c:v>
                </c:pt>
                <c:pt idx="14">
                  <c:v>8.1910471317653517</c:v>
                </c:pt>
                <c:pt idx="15">
                  <c:v>8.1933574188963778</c:v>
                </c:pt>
                <c:pt idx="16">
                  <c:v>7.9910816871187844</c:v>
                </c:pt>
                <c:pt idx="17">
                  <c:v>7.7040046496883905</c:v>
                </c:pt>
                <c:pt idx="18">
                  <c:v>7.7061839061780217</c:v>
                </c:pt>
                <c:pt idx="19">
                  <c:v>7.708363372745251</c:v>
                </c:pt>
                <c:pt idx="20">
                  <c:v>7.4647761819386327</c:v>
                </c:pt>
                <c:pt idx="21">
                  <c:v>7.4668905665119167</c:v>
                </c:pt>
                <c:pt idx="22">
                  <c:v>7.3050727557083528</c:v>
                </c:pt>
                <c:pt idx="23">
                  <c:v>7.3071438646204481</c:v>
                </c:pt>
                <c:pt idx="24">
                  <c:v>7.1844264640115512</c:v>
                </c:pt>
                <c:pt idx="25">
                  <c:v>7.0651936593171731</c:v>
                </c:pt>
                <c:pt idx="26">
                  <c:v>7.0671998140080365</c:v>
                </c:pt>
                <c:pt idx="27">
                  <c:v>6.9039894797983088</c:v>
                </c:pt>
                <c:pt idx="28">
                  <c:v>6.6996430779892124</c:v>
                </c:pt>
                <c:pt idx="29">
                  <c:v>6.7015508778244302</c:v>
                </c:pt>
                <c:pt idx="30">
                  <c:v>6.4163234850461155</c:v>
                </c:pt>
                <c:pt idx="31">
                  <c:v>6.1266741238601279</c:v>
                </c:pt>
                <c:pt idx="32">
                  <c:v>6.1284284589026763</c:v>
                </c:pt>
                <c:pt idx="33">
                  <c:v>5.7570511055792926</c:v>
                </c:pt>
                <c:pt idx="34">
                  <c:v>5.0193659640108441</c:v>
                </c:pt>
                <c:pt idx="35">
                  <c:v>5.0208248405567897</c:v>
                </c:pt>
                <c:pt idx="36">
                  <c:v>5.0222838363838935</c:v>
                </c:pt>
                <c:pt idx="37">
                  <c:v>4.6924307745772209</c:v>
                </c:pt>
                <c:pt idx="38">
                  <c:v>4.6938019233335337</c:v>
                </c:pt>
                <c:pt idx="39">
                  <c:v>4.5312103551330134</c:v>
                </c:pt>
                <c:pt idx="40">
                  <c:v>4.3692461931519908</c:v>
                </c:pt>
                <c:pt idx="41">
                  <c:v>4.3705306858390189</c:v>
                </c:pt>
                <c:pt idx="42">
                  <c:v>4.2546316381305136</c:v>
                </c:pt>
                <c:pt idx="43">
                  <c:v>4.1777405960908034</c:v>
                </c:pt>
                <c:pt idx="44">
                  <c:v>4.1789734857697631</c:v>
                </c:pt>
                <c:pt idx="45">
                  <c:v>4.1439699705157036</c:v>
                </c:pt>
                <c:pt idx="46">
                  <c:v>4.1071619220347468</c:v>
                </c:pt>
                <c:pt idx="47">
                  <c:v>4.1083753613807934</c:v>
                </c:pt>
                <c:pt idx="48">
                  <c:v>4.0758244062513098</c:v>
                </c:pt>
                <c:pt idx="49">
                  <c:v>4.0848909729477132</c:v>
                </c:pt>
                <c:pt idx="50">
                  <c:v>4.0860977991903953</c:v>
                </c:pt>
                <c:pt idx="51">
                  <c:v>4.1763405179755857</c:v>
                </c:pt>
                <c:pt idx="52">
                  <c:v>4.8496355302990564</c:v>
                </c:pt>
                <c:pt idx="53">
                  <c:v>4.8510445371599502</c:v>
                </c:pt>
                <c:pt idx="54">
                  <c:v>5.9988617156915396</c:v>
                </c:pt>
                <c:pt idx="55">
                  <c:v>7.325189786951416</c:v>
                </c:pt>
                <c:pt idx="56">
                  <c:v>7.3272544644063613</c:v>
                </c:pt>
              </c:numCache>
            </c:numRef>
          </c:yVal>
          <c:smooth val="0"/>
          <c:extLst>
            <c:ext xmlns:c16="http://schemas.microsoft.com/office/drawing/2014/chart" uri="{C3380CC4-5D6E-409C-BE32-E72D297353CC}">
              <c16:uniqueId val="{00000003-C996-4A60-867B-84429CE530E9}"/>
            </c:ext>
          </c:extLst>
        </c:ser>
        <c:ser>
          <c:idx val="8"/>
          <c:order val="8"/>
          <c:tx>
            <c:v>59,8-85,6</c:v>
          </c:tx>
          <c:spPr>
            <a:ln w="25400" cap="rnd">
              <a:noFill/>
              <a:round/>
            </a:ln>
            <a:effectLst/>
          </c:spPr>
          <c:marker>
            <c:symbol val="none"/>
          </c:marker>
          <c:xVal>
            <c:numRef>
              <c:f>'Forsøk 3 - Samlet'!$BD$636:$BD$892</c:f>
              <c:numCache>
                <c:formatCode>0.0</c:formatCode>
                <c:ptCount val="257"/>
                <c:pt idx="0">
                  <c:v>1.400943347737192E-2</c:v>
                </c:pt>
                <c:pt idx="1">
                  <c:v>1.3994165167267827E-2</c:v>
                </c:pt>
                <c:pt idx="2">
                  <c:v>1.1258502829759466E-2</c:v>
                </c:pt>
                <c:pt idx="3">
                  <c:v>9.9220839985627064E-3</c:v>
                </c:pt>
                <c:pt idx="4">
                  <c:v>8.041480419583566E-3</c:v>
                </c:pt>
                <c:pt idx="5">
                  <c:v>7.1598831045839679E-3</c:v>
                </c:pt>
                <c:pt idx="6">
                  <c:v>5.0205020393268721E-3</c:v>
                </c:pt>
                <c:pt idx="7">
                  <c:v>3.304157710075905E-3</c:v>
                </c:pt>
                <c:pt idx="8">
                  <c:v>2.9906708982009363E-3</c:v>
                </c:pt>
                <c:pt idx="9">
                  <c:v>2.5659911038690177E-3</c:v>
                </c:pt>
                <c:pt idx="10">
                  <c:v>2.3702412744118482E-3</c:v>
                </c:pt>
                <c:pt idx="11">
                  <c:v>2.3619787540786995E-3</c:v>
                </c:pt>
                <c:pt idx="12">
                  <c:v>2.116316524475346E-3</c:v>
                </c:pt>
                <c:pt idx="13">
                  <c:v>1.8007454607522606E-3</c:v>
                </c:pt>
                <c:pt idx="14">
                  <c:v>1.686259083517177E-3</c:v>
                </c:pt>
                <c:pt idx="15">
                  <c:v>1.578927822634956E-3</c:v>
                </c:pt>
                <c:pt idx="16">
                  <c:v>1.3679192844428584E-3</c:v>
                </c:pt>
                <c:pt idx="17">
                  <c:v>1.2825919939485346E-3</c:v>
                </c:pt>
                <c:pt idx="18">
                  <c:v>1.2047382010282194E-3</c:v>
                </c:pt>
                <c:pt idx="19">
                  <c:v>1.3197857859222543E-3</c:v>
                </c:pt>
                <c:pt idx="20">
                  <c:v>1.2488687453116364E-3</c:v>
                </c:pt>
                <c:pt idx="21">
                  <c:v>1.1957767408071313E-3</c:v>
                </c:pt>
                <c:pt idx="22">
                  <c:v>1.0795102488148538E-3</c:v>
                </c:pt>
                <c:pt idx="23">
                  <c:v>1.0490722566421529E-3</c:v>
                </c:pt>
                <c:pt idx="24">
                  <c:v>1.0212766192152886E-3</c:v>
                </c:pt>
                <c:pt idx="25">
                  <c:v>8.7939224158452951E-4</c:v>
                </c:pt>
                <c:pt idx="26">
                  <c:v>8.7428379496526116E-4</c:v>
                </c:pt>
                <c:pt idx="27">
                  <c:v>1.0225749127476366E-3</c:v>
                </c:pt>
                <c:pt idx="28">
                  <c:v>8.938258045098202E-4</c:v>
                </c:pt>
                <c:pt idx="29">
                  <c:v>8.888366771204199E-4</c:v>
                </c:pt>
                <c:pt idx="30">
                  <c:v>8.838475944354967E-4</c:v>
                </c:pt>
                <c:pt idx="31">
                  <c:v>8.765058589892045E-4</c:v>
                </c:pt>
                <c:pt idx="32">
                  <c:v>7.7192172780165148E-4</c:v>
                </c:pt>
                <c:pt idx="33">
                  <c:v>9.12546233534226E-4</c:v>
                </c:pt>
                <c:pt idx="34">
                  <c:v>9.0759120549814955E-4</c:v>
                </c:pt>
                <c:pt idx="35">
                  <c:v>8.4827476998504609E-4</c:v>
                </c:pt>
                <c:pt idx="36">
                  <c:v>7.3743953508826775E-4</c:v>
                </c:pt>
                <c:pt idx="37">
                  <c:v>7.3256106081445662E-4</c:v>
                </c:pt>
                <c:pt idx="38">
                  <c:v>7.2563571434848442E-4</c:v>
                </c:pt>
                <c:pt idx="39">
                  <c:v>7.6947082872814195E-4</c:v>
                </c:pt>
                <c:pt idx="40">
                  <c:v>7.646060155353686E-4</c:v>
                </c:pt>
                <c:pt idx="41">
                  <c:v>7.0703909322413633E-4</c:v>
                </c:pt>
                <c:pt idx="42">
                  <c:v>6.97317963630875E-4</c:v>
                </c:pt>
                <c:pt idx="43">
                  <c:v>7.4060257547171762E-4</c:v>
                </c:pt>
                <c:pt idx="44">
                  <c:v>7.3579899500135059E-4</c:v>
                </c:pt>
                <c:pt idx="45">
                  <c:v>7.2897943858636822E-4</c:v>
                </c:pt>
                <c:pt idx="46">
                  <c:v>7.7214404945702495E-4</c:v>
                </c:pt>
                <c:pt idx="47">
                  <c:v>6.6864235690963368E-4</c:v>
                </c:pt>
                <c:pt idx="48">
                  <c:v>6.6385652942238678E-4</c:v>
                </c:pt>
                <c:pt idx="49">
                  <c:v>5.1582759344105081E-4</c:v>
                </c:pt>
                <c:pt idx="50">
                  <c:v>6.5431692296383866E-4</c:v>
                </c:pt>
                <c:pt idx="51">
                  <c:v>6.5046769479009281E-4</c:v>
                </c:pt>
                <c:pt idx="52">
                  <c:v>6.9351138063051914E-4</c:v>
                </c:pt>
                <c:pt idx="53">
                  <c:v>5.4375994700607208E-4</c:v>
                </c:pt>
                <c:pt idx="54">
                  <c:v>5.3677345622431141E-4</c:v>
                </c:pt>
                <c:pt idx="55">
                  <c:v>5.3203041042655685E-4</c:v>
                </c:pt>
                <c:pt idx="56">
                  <c:v>6.2570651797986578E-4</c:v>
                </c:pt>
                <c:pt idx="57">
                  <c:v>6.2008934865917281E-4</c:v>
                </c:pt>
                <c:pt idx="58">
                  <c:v>8.0607336856194868E-4</c:v>
                </c:pt>
                <c:pt idx="59">
                  <c:v>6.1141253661844432E-4</c:v>
                </c:pt>
                <c:pt idx="60">
                  <c:v>6.0664297422920231E-4</c:v>
                </c:pt>
                <c:pt idx="61">
                  <c:v>6.0021822223369761E-4</c:v>
                </c:pt>
                <c:pt idx="62">
                  <c:v>4.5008549707177943E-4</c:v>
                </c:pt>
                <c:pt idx="63">
                  <c:v>4.4535614050235741E-4</c:v>
                </c:pt>
                <c:pt idx="64">
                  <c:v>6.2919132861608039E-4</c:v>
                </c:pt>
                <c:pt idx="65">
                  <c:v>6.2106047325722951E-4</c:v>
                </c:pt>
                <c:pt idx="66">
                  <c:v>6.163627569536152E-4</c:v>
                </c:pt>
                <c:pt idx="67">
                  <c:v>6.5689836859456432E-4</c:v>
                </c:pt>
                <c:pt idx="68">
                  <c:v>6.0283117438808889E-4</c:v>
                </c:pt>
                <c:pt idx="69">
                  <c:v>5.9816559860276144E-4</c:v>
                </c:pt>
                <c:pt idx="70">
                  <c:v>5.918964376616121E-4</c:v>
                </c:pt>
                <c:pt idx="71">
                  <c:v>5.4065799646782833E-4</c:v>
                </c:pt>
                <c:pt idx="72">
                  <c:v>5.3599907411250401E-4</c:v>
                </c:pt>
                <c:pt idx="73">
                  <c:v>5.7481130555756921E-4</c:v>
                </c:pt>
                <c:pt idx="74">
                  <c:v>6.165167212874845E-4</c:v>
                </c:pt>
                <c:pt idx="75">
                  <c:v>6.1105732227640004E-4</c:v>
                </c:pt>
                <c:pt idx="76">
                  <c:v>5.5717543687515425E-4</c:v>
                </c:pt>
                <c:pt idx="77">
                  <c:v>5.5257892364357273E-4</c:v>
                </c:pt>
                <c:pt idx="78">
                  <c:v>6.824138136976224E-4</c:v>
                </c:pt>
                <c:pt idx="79">
                  <c:v>5.8392873836220942E-4</c:v>
                </c:pt>
                <c:pt idx="80">
                  <c:v>5.7937491514020115E-4</c:v>
                </c:pt>
                <c:pt idx="81">
                  <c:v>6.6423740066704948E-4</c:v>
                </c:pt>
                <c:pt idx="82">
                  <c:v>9.3628302102931067E-4</c:v>
                </c:pt>
                <c:pt idx="83">
                  <c:v>8.8606650283962033E-4</c:v>
                </c:pt>
                <c:pt idx="84">
                  <c:v>8.8150550439864089E-4</c:v>
                </c:pt>
                <c:pt idx="85">
                  <c:v>7.8666299793617243E-4</c:v>
                </c:pt>
                <c:pt idx="86">
                  <c:v>7.8209642605588786E-4</c:v>
                </c:pt>
                <c:pt idx="87">
                  <c:v>8.3095121143252288E-4</c:v>
                </c:pt>
                <c:pt idx="88">
                  <c:v>8.3084677213787045E-4</c:v>
                </c:pt>
                <c:pt idx="89">
                  <c:v>8.2621221818668345E-4</c:v>
                </c:pt>
                <c:pt idx="90">
                  <c:v>9.1436457262266996E-4</c:v>
                </c:pt>
                <c:pt idx="91">
                  <c:v>8.7161130629270138E-4</c:v>
                </c:pt>
                <c:pt idx="92">
                  <c:v>7.7325672081933656E-4</c:v>
                </c:pt>
                <c:pt idx="93">
                  <c:v>7.7170039662907003E-4</c:v>
                </c:pt>
                <c:pt idx="94">
                  <c:v>7.7335863817092217E-4</c:v>
                </c:pt>
                <c:pt idx="95">
                  <c:v>8.160392805842755E-4</c:v>
                </c:pt>
                <c:pt idx="96">
                  <c:v>8.1693429803495615E-4</c:v>
                </c:pt>
                <c:pt idx="97">
                  <c:v>9.2437994027755495E-4</c:v>
                </c:pt>
                <c:pt idx="98">
                  <c:v>9.1952209666234575E-4</c:v>
                </c:pt>
                <c:pt idx="99">
                  <c:v>9.146642931239351E-4</c:v>
                </c:pt>
                <c:pt idx="100">
                  <c:v>9.6527909298673126E-4</c:v>
                </c:pt>
                <c:pt idx="101">
                  <c:v>9.1141407750564083E-4</c:v>
                </c:pt>
                <c:pt idx="102">
                  <c:v>9.1171251864072863E-4</c:v>
                </c:pt>
                <c:pt idx="103">
                  <c:v>1.0730082612576066E-3</c:v>
                </c:pt>
                <c:pt idx="104">
                  <c:v>1.0680011235839433E-3</c:v>
                </c:pt>
                <c:pt idx="105">
                  <c:v>1.0692505800748756E-3</c:v>
                </c:pt>
                <c:pt idx="106">
                  <c:v>8.6257837895658152E-4</c:v>
                </c:pt>
                <c:pt idx="107">
                  <c:v>9.146313728002791E-4</c:v>
                </c:pt>
                <c:pt idx="108">
                  <c:v>9.1499458514709335E-4</c:v>
                </c:pt>
                <c:pt idx="109">
                  <c:v>1.0120566952766202E-3</c:v>
                </c:pt>
                <c:pt idx="110">
                  <c:v>1.0144748043584718E-3</c:v>
                </c:pt>
                <c:pt idx="111">
                  <c:v>1.0168760322251742E-3</c:v>
                </c:pt>
                <c:pt idx="112">
                  <c:v>9.163140446563795E-4</c:v>
                </c:pt>
                <c:pt idx="113">
                  <c:v>9.1108691699519036E-4</c:v>
                </c:pt>
                <c:pt idx="114">
                  <c:v>7.5582299938461094E-4</c:v>
                </c:pt>
                <c:pt idx="115">
                  <c:v>7.5054819483959332E-4</c:v>
                </c:pt>
                <c:pt idx="116">
                  <c:v>8.548195407704081E-4</c:v>
                </c:pt>
                <c:pt idx="117">
                  <c:v>8.5613449203040637E-4</c:v>
                </c:pt>
                <c:pt idx="118">
                  <c:v>8.5079370763328939E-4</c:v>
                </c:pt>
                <c:pt idx="119">
                  <c:v>9.5682338433657004E-4</c:v>
                </c:pt>
                <c:pt idx="120">
                  <c:v>7.95308016227501E-4</c:v>
                </c:pt>
                <c:pt idx="121">
                  <c:v>7.9242555374669263E-4</c:v>
                </c:pt>
                <c:pt idx="122">
                  <c:v>8.4123206370559139E-4</c:v>
                </c:pt>
                <c:pt idx="123">
                  <c:v>8.3581548049926847E-4</c:v>
                </c:pt>
                <c:pt idx="124">
                  <c:v>8.4236099915580064E-4</c:v>
                </c:pt>
                <c:pt idx="125">
                  <c:v>8.3686643663951276E-4</c:v>
                </c:pt>
                <c:pt idx="126">
                  <c:v>8.3806208208303307E-4</c:v>
                </c:pt>
                <c:pt idx="127">
                  <c:v>8.3252337535223556E-4</c:v>
                </c:pt>
                <c:pt idx="128">
                  <c:v>8.3101057667489488E-4</c:v>
                </c:pt>
                <c:pt idx="129">
                  <c:v>8.3218580502461223E-4</c:v>
                </c:pt>
                <c:pt idx="130">
                  <c:v>9.4667201360707745E-4</c:v>
                </c:pt>
                <c:pt idx="131">
                  <c:v>8.8438063985226897E-4</c:v>
                </c:pt>
                <c:pt idx="132">
                  <c:v>8.8599296275846144E-4</c:v>
                </c:pt>
                <c:pt idx="133">
                  <c:v>9.3739022060102992E-4</c:v>
                </c:pt>
                <c:pt idx="134">
                  <c:v>9.3168569874537549E-4</c:v>
                </c:pt>
                <c:pt idx="135">
                  <c:v>9.2757682155288751E-4</c:v>
                </c:pt>
                <c:pt idx="136">
                  <c:v>1.0970999904203775E-3</c:v>
                </c:pt>
                <c:pt idx="137">
                  <c:v>1.0913660149580652E-3</c:v>
                </c:pt>
                <c:pt idx="138">
                  <c:v>1.0333957429817773E-3</c:v>
                </c:pt>
                <c:pt idx="139">
                  <c:v>1.027633367504045E-3</c:v>
                </c:pt>
                <c:pt idx="140">
                  <c:v>1.0218710461064344E-3</c:v>
                </c:pt>
                <c:pt idx="141">
                  <c:v>9.11501706996069E-4</c:v>
                </c:pt>
                <c:pt idx="142">
                  <c:v>9.6403494695931988E-4</c:v>
                </c:pt>
                <c:pt idx="143">
                  <c:v>9.6151575560847068E-4</c:v>
                </c:pt>
                <c:pt idx="144">
                  <c:v>8.3853510744951603E-4</c:v>
                </c:pt>
                <c:pt idx="145">
                  <c:v>1.0152767691737489E-3</c:v>
                </c:pt>
                <c:pt idx="146">
                  <c:v>1.0163682499333797E-3</c:v>
                </c:pt>
                <c:pt idx="147">
                  <c:v>1.0104365226620551E-3</c:v>
                </c:pt>
                <c:pt idx="148">
                  <c:v>8.8420429563933461E-4</c:v>
                </c:pt>
                <c:pt idx="149">
                  <c:v>8.8443021197730926E-4</c:v>
                </c:pt>
                <c:pt idx="150">
                  <c:v>9.3815050569122382E-4</c:v>
                </c:pt>
                <c:pt idx="151">
                  <c:v>9.9531628448812966E-4</c:v>
                </c:pt>
                <c:pt idx="152">
                  <c:v>9.8933306775416839E-4</c:v>
                </c:pt>
                <c:pt idx="153">
                  <c:v>9.3487627299086479E-4</c:v>
                </c:pt>
                <c:pt idx="154">
                  <c:v>8.6819047078491064E-4</c:v>
                </c:pt>
                <c:pt idx="155">
                  <c:v>8.6213395633082503E-4</c:v>
                </c:pt>
                <c:pt idx="156">
                  <c:v>8.5759183916450145E-4</c:v>
                </c:pt>
                <c:pt idx="157">
                  <c:v>9.8167866326858452E-4</c:v>
                </c:pt>
                <c:pt idx="158">
                  <c:v>9.7555687202812303E-4</c:v>
                </c:pt>
                <c:pt idx="159">
                  <c:v>9.7287851250619888E-4</c:v>
                </c:pt>
                <c:pt idx="160">
                  <c:v>1.2192826269229807E-3</c:v>
                </c:pt>
                <c:pt idx="161">
                  <c:v>1.2131048260764208E-3</c:v>
                </c:pt>
                <c:pt idx="162">
                  <c:v>1.213464377969936E-3</c:v>
                </c:pt>
                <c:pt idx="163">
                  <c:v>1.0207683304221337E-3</c:v>
                </c:pt>
                <c:pt idx="164">
                  <c:v>1.0163982048390591E-3</c:v>
                </c:pt>
                <c:pt idx="165">
                  <c:v>1.0156562914836798E-3</c:v>
                </c:pt>
                <c:pt idx="166">
                  <c:v>1.0720122109004744E-3</c:v>
                </c:pt>
                <c:pt idx="167">
                  <c:v>1.0677205518224964E-3</c:v>
                </c:pt>
                <c:pt idx="168">
                  <c:v>9.4463119510626624E-4</c:v>
                </c:pt>
                <c:pt idx="169">
                  <c:v>1.2548272393082128E-3</c:v>
                </c:pt>
                <c:pt idx="170">
                  <c:v>1.2485413094172608E-3</c:v>
                </c:pt>
                <c:pt idx="171">
                  <c:v>1.0561778077164262E-3</c:v>
                </c:pt>
                <c:pt idx="172">
                  <c:v>1.1133688310749417E-3</c:v>
                </c:pt>
                <c:pt idx="173">
                  <c:v>1.1070557939276649E-3</c:v>
                </c:pt>
                <c:pt idx="174">
                  <c:v>1.1088628434493489E-3</c:v>
                </c:pt>
                <c:pt idx="175">
                  <c:v>1.1730392174752477E-3</c:v>
                </c:pt>
                <c:pt idx="176">
                  <c:v>1.1666076238693029E-3</c:v>
                </c:pt>
                <c:pt idx="177">
                  <c:v>1.1645809836735395E-3</c:v>
                </c:pt>
                <c:pt idx="178">
                  <c:v>1.028896775072529E-3</c:v>
                </c:pt>
                <c:pt idx="179">
                  <c:v>1.0301795586419667E-3</c:v>
                </c:pt>
                <c:pt idx="180">
                  <c:v>1.0887606656232196E-3</c:v>
                </c:pt>
                <c:pt idx="181">
                  <c:v>1.0822564725979928E-3</c:v>
                </c:pt>
                <c:pt idx="182">
                  <c:v>1.1495911254212293E-3</c:v>
                </c:pt>
                <c:pt idx="183">
                  <c:v>1.0836677859092758E-3</c:v>
                </c:pt>
                <c:pt idx="184">
                  <c:v>1.0770760119089818E-3</c:v>
                </c:pt>
                <c:pt idx="185">
                  <c:v>1.4030681567300672E-3</c:v>
                </c:pt>
                <c:pt idx="186">
                  <c:v>1.195807681619476E-3</c:v>
                </c:pt>
                <c:pt idx="187">
                  <c:v>1.1892157039653023E-3</c:v>
                </c:pt>
                <c:pt idx="188">
                  <c:v>1.7203373299455448E-3</c:v>
                </c:pt>
                <c:pt idx="189">
                  <c:v>1.5932019818775255E-3</c:v>
                </c:pt>
                <c:pt idx="190">
                  <c:v>1.5958438656039642E-3</c:v>
                </c:pt>
                <c:pt idx="191">
                  <c:v>1.7236445577551247E-3</c:v>
                </c:pt>
                <c:pt idx="192">
                  <c:v>1.5241732230382634E-3</c:v>
                </c:pt>
                <c:pt idx="193">
                  <c:v>1.5174111099964611E-3</c:v>
                </c:pt>
                <c:pt idx="194">
                  <c:v>1.6459724802233831E-3</c:v>
                </c:pt>
                <c:pt idx="195">
                  <c:v>1.3712433715488382E-3</c:v>
                </c:pt>
                <c:pt idx="196">
                  <c:v>1.3644688765458257E-3</c:v>
                </c:pt>
                <c:pt idx="197">
                  <c:v>1.3658321097968266E-3</c:v>
                </c:pt>
                <c:pt idx="198">
                  <c:v>1.3616056009313358E-3</c:v>
                </c:pt>
                <c:pt idx="199">
                  <c:v>1.354777685949803E-3</c:v>
                </c:pt>
                <c:pt idx="200">
                  <c:v>1.4876434311347549E-3</c:v>
                </c:pt>
                <c:pt idx="201">
                  <c:v>1.4896884474047279E-3</c:v>
                </c:pt>
                <c:pt idx="202">
                  <c:v>1.4828049998848857E-3</c:v>
                </c:pt>
                <c:pt idx="203">
                  <c:v>1.4042255437552772E-3</c:v>
                </c:pt>
                <c:pt idx="204">
                  <c:v>1.3366224604087398E-3</c:v>
                </c:pt>
                <c:pt idx="205">
                  <c:v>1.3297122705525119E-3</c:v>
                </c:pt>
                <c:pt idx="206">
                  <c:v>1.3228021542991597E-3</c:v>
                </c:pt>
                <c:pt idx="207">
                  <c:v>1.3266266662862721E-3</c:v>
                </c:pt>
                <c:pt idx="208">
                  <c:v>1.3196602757826162E-3</c:v>
                </c:pt>
                <c:pt idx="209">
                  <c:v>1.3153418285257823E-3</c:v>
                </c:pt>
                <c:pt idx="210">
                  <c:v>1.3083615222413011E-3</c:v>
                </c:pt>
                <c:pt idx="211">
                  <c:v>1.2390670153487821E-3</c:v>
                </c:pt>
                <c:pt idx="212">
                  <c:v>1.2320660647121325E-3</c:v>
                </c:pt>
                <c:pt idx="213">
                  <c:v>1.225043416913244E-3</c:v>
                </c:pt>
                <c:pt idx="214">
                  <c:v>1.4287486457419461E-3</c:v>
                </c:pt>
                <c:pt idx="215">
                  <c:v>1.421800674015355E-3</c:v>
                </c:pt>
                <c:pt idx="216">
                  <c:v>1.4147774664911537E-3</c:v>
                </c:pt>
                <c:pt idx="217">
                  <c:v>1.2827675071568785E-3</c:v>
                </c:pt>
                <c:pt idx="218">
                  <c:v>1.2730661351581249E-3</c:v>
                </c:pt>
                <c:pt idx="219">
                  <c:v>1.2659719127537795E-3</c:v>
                </c:pt>
                <c:pt idx="220">
                  <c:v>1.2693327891078467E-3</c:v>
                </c:pt>
                <c:pt idx="221">
                  <c:v>1.1881768969244501E-3</c:v>
                </c:pt>
                <c:pt idx="222">
                  <c:v>1.1810388069059044E-3</c:v>
                </c:pt>
                <c:pt idx="223">
                  <c:v>1.2531218352766745E-3</c:v>
                </c:pt>
                <c:pt idx="224">
                  <c:v>1.179072640565187E-3</c:v>
                </c:pt>
                <c:pt idx="225">
                  <c:v>1.1718594112360445E-3</c:v>
                </c:pt>
                <c:pt idx="226">
                  <c:v>1.3400340242322424E-3</c:v>
                </c:pt>
                <c:pt idx="227">
                  <c:v>1.3326492569644402E-3</c:v>
                </c:pt>
                <c:pt idx="228">
                  <c:v>1.3252645715724288E-3</c:v>
                </c:pt>
                <c:pt idx="229">
                  <c:v>1.2574639320161354E-3</c:v>
                </c:pt>
                <c:pt idx="230">
                  <c:v>1.8043400095521661E-3</c:v>
                </c:pt>
                <c:pt idx="231">
                  <c:v>1.7967406913136006E-3</c:v>
                </c:pt>
                <c:pt idx="232">
                  <c:v>1.8173463925711657E-3</c:v>
                </c:pt>
                <c:pt idx="233">
                  <c:v>1.6105883874093405E-3</c:v>
                </c:pt>
                <c:pt idx="234">
                  <c:v>1.6027108154248999E-3</c:v>
                </c:pt>
                <c:pt idx="235">
                  <c:v>1.5516347523651971E-3</c:v>
                </c:pt>
                <c:pt idx="236">
                  <c:v>1.9469420545499927E-3</c:v>
                </c:pt>
                <c:pt idx="237">
                  <c:v>2.070221208548397E-3</c:v>
                </c:pt>
                <c:pt idx="238">
                  <c:v>2.0616098832957207E-3</c:v>
                </c:pt>
                <c:pt idx="239">
                  <c:v>1.7945852917875542E-3</c:v>
                </c:pt>
                <c:pt idx="240">
                  <c:v>1.8414550478681234E-3</c:v>
                </c:pt>
                <c:pt idx="241">
                  <c:v>2.2459215283037702E-3</c:v>
                </c:pt>
                <c:pt idx="242">
                  <c:v>2.23680609908544E-3</c:v>
                </c:pt>
                <c:pt idx="243">
                  <c:v>2.3791560441685932E-3</c:v>
                </c:pt>
                <c:pt idx="244">
                  <c:v>2.4667911752626376E-3</c:v>
                </c:pt>
                <c:pt idx="245">
                  <c:v>2.2623238190635632E-3</c:v>
                </c:pt>
                <c:pt idx="246">
                  <c:v>3.1582173556355224E-3</c:v>
                </c:pt>
                <c:pt idx="247">
                  <c:v>3.1477326883434641E-3</c:v>
                </c:pt>
                <c:pt idx="248">
                  <c:v>3.5564431131813513E-3</c:v>
                </c:pt>
                <c:pt idx="249">
                  <c:v>4.2926852641707669E-3</c:v>
                </c:pt>
                <c:pt idx="250">
                  <c:v>4.4641693737253714E-3</c:v>
                </c:pt>
                <c:pt idx="251">
                  <c:v>4.2282325586566515E-3</c:v>
                </c:pt>
                <c:pt idx="252">
                  <c:v>4.6255261201139123E-3</c:v>
                </c:pt>
                <c:pt idx="253">
                  <c:v>3.6757614244631357E-3</c:v>
                </c:pt>
                <c:pt idx="254">
                  <c:v>4.5676646747606015E-3</c:v>
                </c:pt>
                <c:pt idx="255">
                  <c:v>4.7699170250825899E-3</c:v>
                </c:pt>
                <c:pt idx="256">
                  <c:v>4.7563601482520316E-3</c:v>
                </c:pt>
              </c:numCache>
            </c:numRef>
          </c:xVal>
          <c:yVal>
            <c:numRef>
              <c:f>'Forsøk 3 - Samlet'!$BE$636:$BE$892</c:f>
              <c:numCache>
                <c:formatCode>0.0</c:formatCode>
                <c:ptCount val="257"/>
                <c:pt idx="0">
                  <c:v>9.4780160947088703</c:v>
                </c:pt>
                <c:pt idx="1">
                  <c:v>9.4806507695114686</c:v>
                </c:pt>
                <c:pt idx="2">
                  <c:v>9.4832857017175929</c:v>
                </c:pt>
                <c:pt idx="3">
                  <c:v>10.749029674397544</c:v>
                </c:pt>
                <c:pt idx="4">
                  <c:v>10.751999824770991</c:v>
                </c:pt>
                <c:pt idx="5">
                  <c:v>12.059094718803623</c:v>
                </c:pt>
                <c:pt idx="6">
                  <c:v>13.458712608793363</c:v>
                </c:pt>
                <c:pt idx="7">
                  <c:v>13.462398999403513</c:v>
                </c:pt>
                <c:pt idx="8">
                  <c:v>14.829569026395104</c:v>
                </c:pt>
                <c:pt idx="9">
                  <c:v>16.113448391302231</c:v>
                </c:pt>
                <c:pt idx="10">
                  <c:v>17.388325582946958</c:v>
                </c:pt>
                <c:pt idx="11">
                  <c:v>17.393049821875884</c:v>
                </c:pt>
                <c:pt idx="12">
                  <c:v>18.670359409235338</c:v>
                </c:pt>
                <c:pt idx="13">
                  <c:v>18.675421430442405</c:v>
                </c:pt>
                <c:pt idx="14">
                  <c:v>19.863520530036954</c:v>
                </c:pt>
                <c:pt idx="15">
                  <c:v>21.128469656593722</c:v>
                </c:pt>
                <c:pt idx="16">
                  <c:v>21.134179515249091</c:v>
                </c:pt>
                <c:pt idx="17">
                  <c:v>22.434139048555778</c:v>
                </c:pt>
                <c:pt idx="18">
                  <c:v>23.770946632024735</c:v>
                </c:pt>
                <c:pt idx="19">
                  <c:v>23.777352506671075</c:v>
                </c:pt>
                <c:pt idx="20">
                  <c:v>25.01907696361992</c:v>
                </c:pt>
                <c:pt idx="21">
                  <c:v>26.016561927151507</c:v>
                </c:pt>
                <c:pt idx="22">
                  <c:v>26.023558318664403</c:v>
                </c:pt>
                <c:pt idx="23">
                  <c:v>26.648538780848103</c:v>
                </c:pt>
                <c:pt idx="24">
                  <c:v>27.240134396026253</c:v>
                </c:pt>
                <c:pt idx="25">
                  <c:v>28.200315941837225</c:v>
                </c:pt>
                <c:pt idx="26">
                  <c:v>28.207884822912714</c:v>
                </c:pt>
                <c:pt idx="27">
                  <c:v>28.215454538367386</c:v>
                </c:pt>
                <c:pt idx="28">
                  <c:v>28.89792659274179</c:v>
                </c:pt>
                <c:pt idx="29">
                  <c:v>28.905676163559622</c:v>
                </c:pt>
                <c:pt idx="30">
                  <c:v>28.913426588244779</c:v>
                </c:pt>
                <c:pt idx="31">
                  <c:v>28.998807444570577</c:v>
                </c:pt>
                <c:pt idx="32">
                  <c:v>29.006580062293505</c:v>
                </c:pt>
                <c:pt idx="33">
                  <c:v>29.135570452026691</c:v>
                </c:pt>
                <c:pt idx="34">
                  <c:v>29.143376759110648</c:v>
                </c:pt>
                <c:pt idx="35">
                  <c:v>29.314935043971317</c:v>
                </c:pt>
                <c:pt idx="36">
                  <c:v>29.611855679585322</c:v>
                </c:pt>
                <c:pt idx="37">
                  <c:v>29.619783983115557</c:v>
                </c:pt>
                <c:pt idx="38">
                  <c:v>29.711288680744868</c:v>
                </c:pt>
                <c:pt idx="39">
                  <c:v>29.719240756967036</c:v>
                </c:pt>
                <c:pt idx="40">
                  <c:v>29.727193704616965</c:v>
                </c:pt>
                <c:pt idx="41">
                  <c:v>29.903487377324126</c:v>
                </c:pt>
                <c:pt idx="42">
                  <c:v>30.120985616151458</c:v>
                </c:pt>
                <c:pt idx="43">
                  <c:v>30.129040739708984</c:v>
                </c:pt>
                <c:pt idx="44">
                  <c:v>30.137096744202086</c:v>
                </c:pt>
                <c:pt idx="45">
                  <c:v>30.228521035104777</c:v>
                </c:pt>
                <c:pt idx="46">
                  <c:v>30.236600755853623</c:v>
                </c:pt>
                <c:pt idx="47">
                  <c:v>30.371422635341858</c:v>
                </c:pt>
                <c:pt idx="48">
                  <c:v>30.380262866383365</c:v>
                </c:pt>
                <c:pt idx="49">
                  <c:v>30.388378795327206</c:v>
                </c:pt>
                <c:pt idx="50">
                  <c:v>30.396495608445012</c:v>
                </c:pt>
                <c:pt idx="51">
                  <c:v>30.361585911912755</c:v>
                </c:pt>
                <c:pt idx="52">
                  <c:v>30.369693169866256</c:v>
                </c:pt>
                <c:pt idx="53">
                  <c:v>30.462433937341814</c:v>
                </c:pt>
                <c:pt idx="54">
                  <c:v>30.59679885306582</c:v>
                </c:pt>
                <c:pt idx="55">
                  <c:v>30.604964220170206</c:v>
                </c:pt>
                <c:pt idx="56">
                  <c:v>30.4448515715039</c:v>
                </c:pt>
                <c:pt idx="57">
                  <c:v>30.494600814616657</c:v>
                </c:pt>
                <c:pt idx="58">
                  <c:v>30.502735529622356</c:v>
                </c:pt>
                <c:pt idx="59">
                  <c:v>30.468495405827429</c:v>
                </c:pt>
                <c:pt idx="60">
                  <c:v>30.476620744101581</c:v>
                </c:pt>
                <c:pt idx="61">
                  <c:v>30.568815089106728</c:v>
                </c:pt>
                <c:pt idx="62">
                  <c:v>30.747707709663445</c:v>
                </c:pt>
                <c:pt idx="63">
                  <c:v>30.755902627225861</c:v>
                </c:pt>
                <c:pt idx="64">
                  <c:v>30.806165629855741</c:v>
                </c:pt>
                <c:pt idx="65">
                  <c:v>30.983429815569551</c:v>
                </c:pt>
                <c:pt idx="66">
                  <c:v>30.991682826109749</c:v>
                </c:pt>
                <c:pt idx="67">
                  <c:v>31.084866432871973</c:v>
                </c:pt>
                <c:pt idx="68">
                  <c:v>31.220950961334939</c:v>
                </c:pt>
                <c:pt idx="69">
                  <c:v>31.229262480916535</c:v>
                </c:pt>
                <c:pt idx="70">
                  <c:v>31.322206702533656</c:v>
                </c:pt>
                <c:pt idx="71">
                  <c:v>31.330542216071745</c:v>
                </c:pt>
                <c:pt idx="72">
                  <c:v>31.339243608141835</c:v>
                </c:pt>
                <c:pt idx="73">
                  <c:v>31.517722900494594</c:v>
                </c:pt>
                <c:pt idx="74">
                  <c:v>31.526105818351489</c:v>
                </c:pt>
                <c:pt idx="75">
                  <c:v>31.577408975264426</c:v>
                </c:pt>
                <c:pt idx="76">
                  <c:v>31.755349993417276</c:v>
                </c:pt>
                <c:pt idx="77">
                  <c:v>31.763791308682897</c:v>
                </c:pt>
                <c:pt idx="78">
                  <c:v>31.941501921424397</c:v>
                </c:pt>
                <c:pt idx="79">
                  <c:v>32.078897376765198</c:v>
                </c:pt>
                <c:pt idx="80">
                  <c:v>32.087419547916554</c:v>
                </c:pt>
                <c:pt idx="81">
                  <c:v>32.181550546054716</c:v>
                </c:pt>
                <c:pt idx="82">
                  <c:v>32.061102537463107</c:v>
                </c:pt>
                <c:pt idx="83">
                  <c:v>32.069616079859792</c:v>
                </c:pt>
                <c:pt idx="84">
                  <c:v>32.07813052969091</c:v>
                </c:pt>
                <c:pt idx="85">
                  <c:v>32.044697731704986</c:v>
                </c:pt>
                <c:pt idx="86">
                  <c:v>32.053203012071251</c:v>
                </c:pt>
                <c:pt idx="87">
                  <c:v>31.764343635115562</c:v>
                </c:pt>
                <c:pt idx="88">
                  <c:v>31.600495026899324</c:v>
                </c:pt>
                <c:pt idx="89">
                  <c:v>31.608880094115751</c:v>
                </c:pt>
                <c:pt idx="90">
                  <c:v>31.617266050165579</c:v>
                </c:pt>
                <c:pt idx="91">
                  <c:v>31.325408324070132</c:v>
                </c:pt>
                <c:pt idx="92">
                  <c:v>31.333717517872639</c:v>
                </c:pt>
                <c:pt idx="93">
                  <c:v>31.21521532400978</c:v>
                </c:pt>
                <c:pt idx="94">
                  <c:v>30.966880461584282</c:v>
                </c:pt>
                <c:pt idx="95">
                  <c:v>30.975092027943067</c:v>
                </c:pt>
                <c:pt idx="96">
                  <c:v>30.769713545350555</c:v>
                </c:pt>
                <c:pt idx="97">
                  <c:v>30.221060927080089</c:v>
                </c:pt>
                <c:pt idx="98">
                  <c:v>30.229073730639591</c:v>
                </c:pt>
                <c:pt idx="99">
                  <c:v>30.237087375157667</c:v>
                </c:pt>
                <c:pt idx="100">
                  <c:v>30.030552252615497</c:v>
                </c:pt>
                <c:pt idx="101">
                  <c:v>30.038511530457541</c:v>
                </c:pt>
                <c:pt idx="102">
                  <c:v>29.875401429045919</c:v>
                </c:pt>
                <c:pt idx="103">
                  <c:v>29.369237120714658</c:v>
                </c:pt>
                <c:pt idx="104">
                  <c:v>29.377019981893451</c:v>
                </c:pt>
                <c:pt idx="105">
                  <c:v>29.212863103453188</c:v>
                </c:pt>
                <c:pt idx="106">
                  <c:v>29.220602704140894</c:v>
                </c:pt>
                <c:pt idx="107">
                  <c:v>29.014874405243226</c:v>
                </c:pt>
                <c:pt idx="108">
                  <c:v>28.850131255998015</c:v>
                </c:pt>
                <c:pt idx="109">
                  <c:v>28.857772568347784</c:v>
                </c:pt>
                <c:pt idx="110">
                  <c:v>28.651395195766799</c:v>
                </c:pt>
                <c:pt idx="111">
                  <c:v>28.446396879340313</c:v>
                </c:pt>
                <c:pt idx="112">
                  <c:v>28.195738957897383</c:v>
                </c:pt>
                <c:pt idx="113">
                  <c:v>28.203204823785185</c:v>
                </c:pt>
                <c:pt idx="114">
                  <c:v>27.95197745008598</c:v>
                </c:pt>
                <c:pt idx="115">
                  <c:v>27.959377418649275</c:v>
                </c:pt>
                <c:pt idx="116">
                  <c:v>27.838094600773907</c:v>
                </c:pt>
                <c:pt idx="117">
                  <c:v>27.630328600632598</c:v>
                </c:pt>
                <c:pt idx="118">
                  <c:v>27.637641256794186</c:v>
                </c:pt>
                <c:pt idx="119">
                  <c:v>27.516539991133751</c:v>
                </c:pt>
                <c:pt idx="120">
                  <c:v>27.351221424279075</c:v>
                </c:pt>
                <c:pt idx="121">
                  <c:v>27.271566229246119</c:v>
                </c:pt>
                <c:pt idx="122">
                  <c:v>27.278780839769471</c:v>
                </c:pt>
                <c:pt idx="123">
                  <c:v>27.285996187618846</c:v>
                </c:pt>
                <c:pt idx="124">
                  <c:v>26.905631560340897</c:v>
                </c:pt>
                <c:pt idx="125">
                  <c:v>26.91274749577866</c:v>
                </c:pt>
                <c:pt idx="126">
                  <c:v>26.704965799621402</c:v>
                </c:pt>
                <c:pt idx="127">
                  <c:v>26.712027263632848</c:v>
                </c:pt>
                <c:pt idx="128">
                  <c:v>26.589647934906651</c:v>
                </c:pt>
                <c:pt idx="129">
                  <c:v>26.381240566931396</c:v>
                </c:pt>
                <c:pt idx="130">
                  <c:v>26.171965649124207</c:v>
                </c:pt>
                <c:pt idx="131">
                  <c:v>26.17888402084446</c:v>
                </c:pt>
                <c:pt idx="132">
                  <c:v>25.970939868514673</c:v>
                </c:pt>
                <c:pt idx="133">
                  <c:v>25.977803778013079</c:v>
                </c:pt>
                <c:pt idx="134">
                  <c:v>25.984668379986005</c:v>
                </c:pt>
                <c:pt idx="135">
                  <c:v>25.946823762901776</c:v>
                </c:pt>
                <c:pt idx="136">
                  <c:v>25.867575264630158</c:v>
                </c:pt>
                <c:pt idx="137">
                  <c:v>25.874407949440258</c:v>
                </c:pt>
                <c:pt idx="138">
                  <c:v>25.752190451744141</c:v>
                </c:pt>
                <c:pt idx="139">
                  <c:v>25.758990988944255</c:v>
                </c:pt>
                <c:pt idx="140">
                  <c:v>25.765792208382525</c:v>
                </c:pt>
                <c:pt idx="141">
                  <c:v>25.468783479210778</c:v>
                </c:pt>
                <c:pt idx="142">
                  <c:v>25.475507182816351</c:v>
                </c:pt>
                <c:pt idx="143">
                  <c:v>25.394469672664027</c:v>
                </c:pt>
                <c:pt idx="144">
                  <c:v>25.401171941327476</c:v>
                </c:pt>
                <c:pt idx="145">
                  <c:v>25.235251136313117</c:v>
                </c:pt>
                <c:pt idx="146">
                  <c:v>25.068497221493985</c:v>
                </c:pt>
                <c:pt idx="147">
                  <c:v>25.075111709130102</c:v>
                </c:pt>
                <c:pt idx="148">
                  <c:v>25.125858479542607</c:v>
                </c:pt>
                <c:pt idx="149">
                  <c:v>24.957820854284495</c:v>
                </c:pt>
                <c:pt idx="150">
                  <c:v>24.96440346669938</c:v>
                </c:pt>
                <c:pt idx="151">
                  <c:v>24.88453286604296</c:v>
                </c:pt>
                <c:pt idx="152">
                  <c:v>24.891094370821023</c:v>
                </c:pt>
                <c:pt idx="153">
                  <c:v>24.59364432816724</c:v>
                </c:pt>
                <c:pt idx="154">
                  <c:v>24.600128342443362</c:v>
                </c:pt>
                <c:pt idx="155">
                  <c:v>24.606612996528721</c:v>
                </c:pt>
                <c:pt idx="156">
                  <c:v>24.569636375403416</c:v>
                </c:pt>
                <c:pt idx="157">
                  <c:v>24.358729993587232</c:v>
                </c:pt>
                <c:pt idx="158">
                  <c:v>24.365149001612753</c:v>
                </c:pt>
                <c:pt idx="159">
                  <c:v>24.285308761209027</c:v>
                </c:pt>
                <c:pt idx="160">
                  <c:v>24.160812376611194</c:v>
                </c:pt>
                <c:pt idx="161">
                  <c:v>24.167177050943337</c:v>
                </c:pt>
                <c:pt idx="162">
                  <c:v>24.043312329485524</c:v>
                </c:pt>
                <c:pt idx="163">
                  <c:v>24.049644545161946</c:v>
                </c:pt>
                <c:pt idx="164">
                  <c:v>24.012425362387692</c:v>
                </c:pt>
                <c:pt idx="165">
                  <c:v>23.889164269328219</c:v>
                </c:pt>
                <c:pt idx="166">
                  <c:v>23.895453548349444</c:v>
                </c:pt>
                <c:pt idx="167">
                  <c:v>23.857783487407541</c:v>
                </c:pt>
                <c:pt idx="168">
                  <c:v>23.646061901412359</c:v>
                </c:pt>
                <c:pt idx="169">
                  <c:v>23.652285277700692</c:v>
                </c:pt>
                <c:pt idx="170">
                  <c:v>23.657760423686177</c:v>
                </c:pt>
                <c:pt idx="171">
                  <c:v>23.577082242047858</c:v>
                </c:pt>
                <c:pt idx="172">
                  <c:v>23.583284775087709</c:v>
                </c:pt>
                <c:pt idx="173">
                  <c:v>23.588738493314604</c:v>
                </c:pt>
                <c:pt idx="174">
                  <c:v>23.421407428707575</c:v>
                </c:pt>
                <c:pt idx="175">
                  <c:v>23.296523372207005</c:v>
                </c:pt>
                <c:pt idx="176">
                  <c:v>23.302649426178277</c:v>
                </c:pt>
                <c:pt idx="177">
                  <c:v>23.220613414045751</c:v>
                </c:pt>
                <c:pt idx="178">
                  <c:v>23.22671788247165</c:v>
                </c:pt>
                <c:pt idx="179">
                  <c:v>23.058313554319703</c:v>
                </c:pt>
                <c:pt idx="180">
                  <c:v>23.064749533228859</c:v>
                </c:pt>
                <c:pt idx="181">
                  <c:v>23.070810804790394</c:v>
                </c:pt>
                <c:pt idx="182">
                  <c:v>22.901461667191821</c:v>
                </c:pt>
                <c:pt idx="183">
                  <c:v>22.775788909498999</c:v>
                </c:pt>
                <c:pt idx="184">
                  <c:v>22.781772682825562</c:v>
                </c:pt>
                <c:pt idx="185">
                  <c:v>22.743968123391127</c:v>
                </c:pt>
                <c:pt idx="186">
                  <c:v>22.794493876614336</c:v>
                </c:pt>
                <c:pt idx="187">
                  <c:v>22.800479556128039</c:v>
                </c:pt>
                <c:pt idx="188">
                  <c:v>22.674982129553797</c:v>
                </c:pt>
                <c:pt idx="189">
                  <c:v>22.507103748283022</c:v>
                </c:pt>
                <c:pt idx="190">
                  <c:v>22.381460962501773</c:v>
                </c:pt>
                <c:pt idx="191">
                  <c:v>22.387336304710818</c:v>
                </c:pt>
                <c:pt idx="192">
                  <c:v>22.260463274789661</c:v>
                </c:pt>
                <c:pt idx="193">
                  <c:v>22.266305528864333</c:v>
                </c:pt>
                <c:pt idx="194">
                  <c:v>22.272148334888769</c:v>
                </c:pt>
                <c:pt idx="195">
                  <c:v>22.234466639848765</c:v>
                </c:pt>
                <c:pt idx="196">
                  <c:v>22.240299340173259</c:v>
                </c:pt>
                <c:pt idx="197">
                  <c:v>22.11358966107867</c:v>
                </c:pt>
                <c:pt idx="198">
                  <c:v>22.077339185648462</c:v>
                </c:pt>
                <c:pt idx="199">
                  <c:v>22.083128584790991</c:v>
                </c:pt>
                <c:pt idx="200">
                  <c:v>22.043828116678792</c:v>
                </c:pt>
                <c:pt idx="201">
                  <c:v>21.918059835008918</c:v>
                </c:pt>
                <c:pt idx="202">
                  <c:v>21.923805415517403</c:v>
                </c:pt>
                <c:pt idx="203">
                  <c:v>21.973559273573073</c:v>
                </c:pt>
                <c:pt idx="204">
                  <c:v>21.847668535322988</c:v>
                </c:pt>
                <c:pt idx="205">
                  <c:v>21.853393192437846</c:v>
                </c:pt>
                <c:pt idx="206">
                  <c:v>21.85911838355732</c:v>
                </c:pt>
                <c:pt idx="207">
                  <c:v>21.687922166359666</c:v>
                </c:pt>
                <c:pt idx="208">
                  <c:v>21.693602947746086</c:v>
                </c:pt>
                <c:pt idx="209">
                  <c:v>21.655602184949519</c:v>
                </c:pt>
                <c:pt idx="210">
                  <c:v>21.661272797302203</c:v>
                </c:pt>
                <c:pt idx="211">
                  <c:v>21.535058165205186</c:v>
                </c:pt>
                <c:pt idx="212">
                  <c:v>21.540317458761816</c:v>
                </c:pt>
                <c:pt idx="213">
                  <c:v>21.545955667855932</c:v>
                </c:pt>
                <c:pt idx="214">
                  <c:v>21.553487825504622</c:v>
                </c:pt>
                <c:pt idx="215">
                  <c:v>21.557991214980124</c:v>
                </c:pt>
                <c:pt idx="216">
                  <c:v>21.563631181327175</c:v>
                </c:pt>
                <c:pt idx="217">
                  <c:v>21.307382757081786</c:v>
                </c:pt>
                <c:pt idx="218">
                  <c:v>21.356360615754408</c:v>
                </c:pt>
                <c:pt idx="219">
                  <c:v>21.361946058724975</c:v>
                </c:pt>
                <c:pt idx="220">
                  <c:v>21.19153559064835</c:v>
                </c:pt>
                <c:pt idx="221">
                  <c:v>21.240150470242209</c:v>
                </c:pt>
                <c:pt idx="222">
                  <c:v>21.24570334626253</c:v>
                </c:pt>
                <c:pt idx="223">
                  <c:v>21.119343735892222</c:v>
                </c:pt>
                <c:pt idx="224">
                  <c:v>21.034884717195389</c:v>
                </c:pt>
                <c:pt idx="225">
                  <c:v>21.040382221450528</c:v>
                </c:pt>
                <c:pt idx="226">
                  <c:v>20.559051862599137</c:v>
                </c:pt>
                <c:pt idx="227">
                  <c:v>20.564425597957847</c:v>
                </c:pt>
                <c:pt idx="228">
                  <c:v>20.56979982112901</c:v>
                </c:pt>
                <c:pt idx="229">
                  <c:v>20.354484668431358</c:v>
                </c:pt>
                <c:pt idx="230">
                  <c:v>20.005386125859676</c:v>
                </c:pt>
                <c:pt idx="231">
                  <c:v>20.010614489823567</c:v>
                </c:pt>
                <c:pt idx="232">
                  <c:v>19.705200576553807</c:v>
                </c:pt>
                <c:pt idx="233">
                  <c:v>19.310947911876916</c:v>
                </c:pt>
                <c:pt idx="234">
                  <c:v>19.315995883675583</c:v>
                </c:pt>
                <c:pt idx="235">
                  <c:v>18.877463064740141</c:v>
                </c:pt>
                <c:pt idx="236">
                  <c:v>18.882398409562388</c:v>
                </c:pt>
                <c:pt idx="237">
                  <c:v>17.68904244417201</c:v>
                </c:pt>
                <c:pt idx="238">
                  <c:v>17.693672072229699</c:v>
                </c:pt>
                <c:pt idx="239">
                  <c:v>17.698302107740439</c:v>
                </c:pt>
                <c:pt idx="240">
                  <c:v>17.169578733069407</c:v>
                </c:pt>
                <c:pt idx="241">
                  <c:v>16.729795066287217</c:v>
                </c:pt>
                <c:pt idx="242">
                  <c:v>16.73417630472186</c:v>
                </c:pt>
                <c:pt idx="243">
                  <c:v>15.672923818809931</c:v>
                </c:pt>
                <c:pt idx="244">
                  <c:v>15.677033417855881</c:v>
                </c:pt>
                <c:pt idx="245">
                  <c:v>15.681143369534047</c:v>
                </c:pt>
                <c:pt idx="246">
                  <c:v>14.572413312505804</c:v>
                </c:pt>
                <c:pt idx="247">
                  <c:v>14.576239632789788</c:v>
                </c:pt>
                <c:pt idx="248">
                  <c:v>14.58006627613544</c:v>
                </c:pt>
                <c:pt idx="249">
                  <c:v>14.183237151482626</c:v>
                </c:pt>
                <c:pt idx="250">
                  <c:v>13.607705798911377</c:v>
                </c:pt>
                <c:pt idx="251">
                  <c:v>13.611283166488223</c:v>
                </c:pt>
                <c:pt idx="252">
                  <c:v>12.412353955905084</c:v>
                </c:pt>
                <c:pt idx="253">
                  <c:v>11.835924859184008</c:v>
                </c:pt>
                <c:pt idx="254">
                  <c:v>11.839048169220382</c:v>
                </c:pt>
                <c:pt idx="255">
                  <c:v>11.307909149497165</c:v>
                </c:pt>
                <c:pt idx="256">
                  <c:v>11.310896643654997</c:v>
                </c:pt>
              </c:numCache>
            </c:numRef>
          </c:yVal>
          <c:smooth val="0"/>
          <c:extLst>
            <c:ext xmlns:c16="http://schemas.microsoft.com/office/drawing/2014/chart" uri="{C3380CC4-5D6E-409C-BE32-E72D297353CC}">
              <c16:uniqueId val="{00000004-C996-4A60-867B-84429CE530E9}"/>
            </c:ext>
          </c:extLst>
        </c:ser>
        <c:ser>
          <c:idx val="9"/>
          <c:order val="9"/>
          <c:tx>
            <c:v>85,6-94,1</c:v>
          </c:tx>
          <c:spPr>
            <a:ln w="25400" cap="rnd">
              <a:noFill/>
              <a:round/>
            </a:ln>
            <a:effectLst/>
          </c:spPr>
          <c:marker>
            <c:symbol val="none"/>
          </c:marker>
          <c:xVal>
            <c:numRef>
              <c:f>'Forsøk 3 - Samlet'!$BD$893:$BD$978</c:f>
              <c:numCache>
                <c:formatCode>0.0</c:formatCode>
                <c:ptCount val="86"/>
                <c:pt idx="0">
                  <c:v>4.742803560506402E-3</c:v>
                </c:pt>
                <c:pt idx="1">
                  <c:v>5.1124027084257784E-3</c:v>
                </c:pt>
                <c:pt idx="2">
                  <c:v>4.5190283826804295E-3</c:v>
                </c:pt>
                <c:pt idx="3">
                  <c:v>4.5038631298114241E-3</c:v>
                </c:pt>
                <c:pt idx="4">
                  <c:v>4.6401404304819011E-3</c:v>
                </c:pt>
                <c:pt idx="5">
                  <c:v>6.2363348903621101E-3</c:v>
                </c:pt>
                <c:pt idx="6">
                  <c:v>7.6400722099007109E-3</c:v>
                </c:pt>
                <c:pt idx="7">
                  <c:v>7.8779021937901064E-3</c:v>
                </c:pt>
                <c:pt idx="8">
                  <c:v>8.3767729045294698E-3</c:v>
                </c:pt>
                <c:pt idx="9">
                  <c:v>9.0539565356140619E-3</c:v>
                </c:pt>
                <c:pt idx="10">
                  <c:v>9.0365170810045234E-3</c:v>
                </c:pt>
                <c:pt idx="11">
                  <c:v>1.0642280886847067E-2</c:v>
                </c:pt>
                <c:pt idx="12">
                  <c:v>1.3613946151985927E-2</c:v>
                </c:pt>
                <c:pt idx="13">
                  <c:v>1.4051465250231727E-2</c:v>
                </c:pt>
                <c:pt idx="14">
                  <c:v>1.4804706253156288E-2</c:v>
                </c:pt>
                <c:pt idx="15">
                  <c:v>1.4785233865545073E-2</c:v>
                </c:pt>
                <c:pt idx="16">
                  <c:v>1.5788677103341434E-2</c:v>
                </c:pt>
                <c:pt idx="17">
                  <c:v>1.604894663968242E-2</c:v>
                </c:pt>
                <c:pt idx="18">
                  <c:v>1.6311068953643672E-2</c:v>
                </c:pt>
                <c:pt idx="19">
                  <c:v>2.0818784362655288E-2</c:v>
                </c:pt>
                <c:pt idx="20">
                  <c:v>2.3689208443027465E-2</c:v>
                </c:pt>
                <c:pt idx="21">
                  <c:v>2.3952850498489608E-2</c:v>
                </c:pt>
                <c:pt idx="22">
                  <c:v>2.5840083503760478E-2</c:v>
                </c:pt>
                <c:pt idx="23">
                  <c:v>2.9580386961815201E-2</c:v>
                </c:pt>
                <c:pt idx="24">
                  <c:v>2.9558534583364122E-2</c:v>
                </c:pt>
                <c:pt idx="25">
                  <c:v>3.3825809139662308E-2</c:v>
                </c:pt>
                <c:pt idx="26">
                  <c:v>3.9079676914563315E-2</c:v>
                </c:pt>
                <c:pt idx="27">
                  <c:v>3.9056067394181132E-2</c:v>
                </c:pt>
                <c:pt idx="28">
                  <c:v>4.5028875554081152E-2</c:v>
                </c:pt>
                <c:pt idx="29">
                  <c:v>4.9156480438664919E-2</c:v>
                </c:pt>
                <c:pt idx="30">
                  <c:v>4.9132723427291622E-2</c:v>
                </c:pt>
                <c:pt idx="31">
                  <c:v>6.2079453155885117E-2</c:v>
                </c:pt>
                <c:pt idx="32">
                  <c:v>6.7648218013139347E-2</c:v>
                </c:pt>
                <c:pt idx="33">
                  <c:v>6.9227906613278697E-2</c:v>
                </c:pt>
                <c:pt idx="34">
                  <c:v>7.8915740682398691E-2</c:v>
                </c:pt>
                <c:pt idx="35">
                  <c:v>9.6944071368562021E-2</c:v>
                </c:pt>
                <c:pt idx="36">
                  <c:v>9.6912679630437232E-2</c:v>
                </c:pt>
                <c:pt idx="37">
                  <c:v>0.10124521479091619</c:v>
                </c:pt>
                <c:pt idx="38">
                  <c:v>0.12624505219650908</c:v>
                </c:pt>
                <c:pt idx="39">
                  <c:v>0.12620977782775913</c:v>
                </c:pt>
                <c:pt idx="40">
                  <c:v>0.13756679541833067</c:v>
                </c:pt>
                <c:pt idx="41">
                  <c:v>0.14599706629019263</c:v>
                </c:pt>
                <c:pt idx="42">
                  <c:v>0.15424985542602654</c:v>
                </c:pt>
                <c:pt idx="43">
                  <c:v>0.16091119219415875</c:v>
                </c:pt>
                <c:pt idx="44">
                  <c:v>0.17290740187288703</c:v>
                </c:pt>
                <c:pt idx="45">
                  <c:v>0.1747308724564047</c:v>
                </c:pt>
                <c:pt idx="46">
                  <c:v>0.18495456372276439</c:v>
                </c:pt>
                <c:pt idx="47">
                  <c:v>0.19974020638721379</c:v>
                </c:pt>
                <c:pt idx="48">
                  <c:v>0.21343259005776041</c:v>
                </c:pt>
                <c:pt idx="49">
                  <c:v>0.22096272911260667</c:v>
                </c:pt>
                <c:pt idx="50">
                  <c:v>0.23101293786526345</c:v>
                </c:pt>
                <c:pt idx="51">
                  <c:v>0.23653850810154087</c:v>
                </c:pt>
                <c:pt idx="52">
                  <c:v>0.25141500989522214</c:v>
                </c:pt>
                <c:pt idx="53">
                  <c:v>0.2606288732876525</c:v>
                </c:pt>
                <c:pt idx="54">
                  <c:v>0.26705809968865241</c:v>
                </c:pt>
                <c:pt idx="55">
                  <c:v>0.28335472038251064</c:v>
                </c:pt>
                <c:pt idx="56">
                  <c:v>0.28330019998839107</c:v>
                </c:pt>
                <c:pt idx="57">
                  <c:v>0.29020446721907184</c:v>
                </c:pt>
                <c:pt idx="58">
                  <c:v>0.31903619287396678</c:v>
                </c:pt>
                <c:pt idx="59">
                  <c:v>0.31897862902652513</c:v>
                </c:pt>
                <c:pt idx="60">
                  <c:v>0.32265988745380636</c:v>
                </c:pt>
                <c:pt idx="61">
                  <c:v>0.33228717719074269</c:v>
                </c:pt>
                <c:pt idx="62">
                  <c:v>0.33910991810971275</c:v>
                </c:pt>
                <c:pt idx="63">
                  <c:v>0.3381362568963151</c:v>
                </c:pt>
                <c:pt idx="64">
                  <c:v>0.36597129140506179</c:v>
                </c:pt>
                <c:pt idx="65">
                  <c:v>0.36986355676354116</c:v>
                </c:pt>
                <c:pt idx="66">
                  <c:v>0.36980284681795295</c:v>
                </c:pt>
                <c:pt idx="67">
                  <c:v>0.37786410807061016</c:v>
                </c:pt>
                <c:pt idx="68">
                  <c:v>0.38133623215268175</c:v>
                </c:pt>
                <c:pt idx="69">
                  <c:v>0.38602524391552745</c:v>
                </c:pt>
                <c:pt idx="70">
                  <c:v>0.39056252034717731</c:v>
                </c:pt>
                <c:pt idx="71">
                  <c:v>0.37151664104515941</c:v>
                </c:pt>
                <c:pt idx="72">
                  <c:v>0.37145404318670144</c:v>
                </c:pt>
                <c:pt idx="73">
                  <c:v>0.33648546412535774</c:v>
                </c:pt>
                <c:pt idx="74">
                  <c:v>0.33642513934240881</c:v>
                </c:pt>
                <c:pt idx="75">
                  <c:v>0.33043571528625487</c:v>
                </c:pt>
                <c:pt idx="76">
                  <c:v>0.28609928454407568</c:v>
                </c:pt>
                <c:pt idx="77">
                  <c:v>0.24692043480008738</c:v>
                </c:pt>
                <c:pt idx="78">
                  <c:v>0.24686929751524808</c:v>
                </c:pt>
                <c:pt idx="79">
                  <c:v>0.22575179160670297</c:v>
                </c:pt>
                <c:pt idx="80">
                  <c:v>0.14112452880816739</c:v>
                </c:pt>
                <c:pt idx="81">
                  <c:v>0.12861897546819315</c:v>
                </c:pt>
                <c:pt idx="82">
                  <c:v>8.8037994064960864E-2</c:v>
                </c:pt>
                <c:pt idx="83">
                  <c:v>5.6821090107043344E-2</c:v>
                </c:pt>
                <c:pt idx="84">
                  <c:v>4.9720602794110794E-2</c:v>
                </c:pt>
                <c:pt idx="85">
                  <c:v>2.9708211528278666E-2</c:v>
                </c:pt>
              </c:numCache>
            </c:numRef>
          </c:xVal>
          <c:yVal>
            <c:numRef>
              <c:f>'Forsøk 3 - Samlet'!$BE$893:$BE$978</c:f>
              <c:numCache>
                <c:formatCode>0.0</c:formatCode>
                <c:ptCount val="86"/>
                <c:pt idx="0">
                  <c:v>11.313884374069104</c:v>
                </c:pt>
                <c:pt idx="1">
                  <c:v>10.468715118287152</c:v>
                </c:pt>
                <c:pt idx="2">
                  <c:v>10.117119647229222</c:v>
                </c:pt>
                <c:pt idx="3">
                  <c:v>10.119801397644759</c:v>
                </c:pt>
                <c:pt idx="4">
                  <c:v>10.122483352809065</c:v>
                </c:pt>
                <c:pt idx="5">
                  <c:v>9.7220283484377301</c:v>
                </c:pt>
                <c:pt idx="6">
                  <c:v>9.7246079642318328</c:v>
                </c:pt>
                <c:pt idx="7">
                  <c:v>9.4139878701873059</c:v>
                </c:pt>
                <c:pt idx="8">
                  <c:v>8.8373134864655256</c:v>
                </c:pt>
                <c:pt idx="9">
                  <c:v>8.8396663280356993</c:v>
                </c:pt>
                <c:pt idx="10">
                  <c:v>8.8420193403323637</c:v>
                </c:pt>
                <c:pt idx="11">
                  <c:v>8.2169502506962502</c:v>
                </c:pt>
                <c:pt idx="12">
                  <c:v>8.2191438407858772</c:v>
                </c:pt>
                <c:pt idx="13">
                  <c:v>7.9543356340331366</c:v>
                </c:pt>
                <c:pt idx="14">
                  <c:v>7.9564615659955971</c:v>
                </c:pt>
                <c:pt idx="15">
                  <c:v>7.9585876452360598</c:v>
                </c:pt>
                <c:pt idx="16">
                  <c:v>7.7371466168364007</c:v>
                </c:pt>
                <c:pt idx="17">
                  <c:v>7.6040402604321589</c:v>
                </c:pt>
                <c:pt idx="18">
                  <c:v>7.474328532463403</c:v>
                </c:pt>
                <c:pt idx="19">
                  <c:v>7.4763304019728327</c:v>
                </c:pt>
                <c:pt idx="20">
                  <c:v>7.3453639108037931</c:v>
                </c:pt>
                <c:pt idx="21">
                  <c:v>7.259945587601389</c:v>
                </c:pt>
                <c:pt idx="22">
                  <c:v>7.2618918278311124</c:v>
                </c:pt>
                <c:pt idx="23">
                  <c:v>7.1733276769241012</c:v>
                </c:pt>
                <c:pt idx="24">
                  <c:v>7.1752511692726957</c:v>
                </c:pt>
                <c:pt idx="25">
                  <c:v>6.8594546744080684</c:v>
                </c:pt>
                <c:pt idx="26">
                  <c:v>6.6843782270020355</c:v>
                </c:pt>
                <c:pt idx="27">
                  <c:v>6.686176417093705</c:v>
                </c:pt>
                <c:pt idx="28">
                  <c:v>6.6879747199950188</c:v>
                </c:pt>
                <c:pt idx="29">
                  <c:v>6.6897731355583208</c:v>
                </c:pt>
                <c:pt idx="30">
                  <c:v>6.6915716636359095</c:v>
                </c:pt>
                <c:pt idx="31">
                  <c:v>5.7922079794968599</c:v>
                </c:pt>
                <c:pt idx="32">
                  <c:v>5.7937779800749629</c:v>
                </c:pt>
                <c:pt idx="33">
                  <c:v>5.6607814573741608</c:v>
                </c:pt>
                <c:pt idx="34">
                  <c:v>5.3958178758987625</c:v>
                </c:pt>
                <c:pt idx="35">
                  <c:v>5.2207332328783327</c:v>
                </c:pt>
                <c:pt idx="36">
                  <c:v>5.2221570254429732</c:v>
                </c:pt>
                <c:pt idx="37">
                  <c:v>4.9984313993732883</c:v>
                </c:pt>
                <c:pt idx="38">
                  <c:v>4.7310951560225325</c:v>
                </c:pt>
                <c:pt idx="39">
                  <c:v>4.7323939359163054</c:v>
                </c:pt>
                <c:pt idx="40">
                  <c:v>4.5553685062345304</c:v>
                </c:pt>
                <c:pt idx="41">
                  <c:v>4.2923588793412222</c:v>
                </c:pt>
                <c:pt idx="42">
                  <c:v>4.2935456637624752</c:v>
                </c:pt>
                <c:pt idx="43">
                  <c:v>4.1158855473933151</c:v>
                </c:pt>
                <c:pt idx="44">
                  <c:v>4.1170271208756999</c:v>
                </c:pt>
                <c:pt idx="45">
                  <c:v>4.0742093008235507</c:v>
                </c:pt>
                <c:pt idx="46">
                  <c:v>4.0753398334232518</c:v>
                </c:pt>
                <c:pt idx="47">
                  <c:v>4.0764704114927257</c:v>
                </c:pt>
                <c:pt idx="48">
                  <c:v>3.8151926203571467</c:v>
                </c:pt>
                <c:pt idx="49">
                  <c:v>3.685407889725953</c:v>
                </c:pt>
                <c:pt idx="50">
                  <c:v>3.6864390430397886</c:v>
                </c:pt>
                <c:pt idx="51">
                  <c:v>3.6005797422370547</c:v>
                </c:pt>
                <c:pt idx="52">
                  <c:v>3.5173938396735283</c:v>
                </c:pt>
                <c:pt idx="53">
                  <c:v>3.5183818078060716</c:v>
                </c:pt>
                <c:pt idx="54">
                  <c:v>3.4339675649612169</c:v>
                </c:pt>
                <c:pt idx="55">
                  <c:v>3.3518396948579929</c:v>
                </c:pt>
                <c:pt idx="56">
                  <c:v>3.3527851397881596</c:v>
                </c:pt>
                <c:pt idx="57">
                  <c:v>3.2733119354221691</c:v>
                </c:pt>
                <c:pt idx="58">
                  <c:v>3.2359611692315311</c:v>
                </c:pt>
                <c:pt idx="59">
                  <c:v>3.2368766867076784</c:v>
                </c:pt>
                <c:pt idx="60">
                  <c:v>3.2002744393209066</c:v>
                </c:pt>
                <c:pt idx="61">
                  <c:v>3.164042120995489</c:v>
                </c:pt>
                <c:pt idx="62">
                  <c:v>3.164938844815099</c:v>
                </c:pt>
                <c:pt idx="63">
                  <c:v>3.1743946130207763</c:v>
                </c:pt>
                <c:pt idx="64">
                  <c:v>3.1501905017704797</c:v>
                </c:pt>
                <c:pt idx="65">
                  <c:v>3.1510831126674019</c:v>
                </c:pt>
                <c:pt idx="66">
                  <c:v>3.151975744458154</c:v>
                </c:pt>
                <c:pt idx="67">
                  <c:v>3.0850994407233641</c:v>
                </c:pt>
                <c:pt idx="68">
                  <c:v>3.0859750084856676</c:v>
                </c:pt>
                <c:pt idx="69">
                  <c:v>3.0488562526986978</c:v>
                </c:pt>
                <c:pt idx="70">
                  <c:v>3.0497222712927567</c:v>
                </c:pt>
                <c:pt idx="71">
                  <c:v>3.0595544794485683</c:v>
                </c:pt>
                <c:pt idx="72">
                  <c:v>3.0604227955754641</c:v>
                </c:pt>
                <c:pt idx="73">
                  <c:v>3.119215366160268</c:v>
                </c:pt>
                <c:pt idx="74">
                  <c:v>3.1200983250006877</c:v>
                </c:pt>
                <c:pt idx="75">
                  <c:v>3.1769820727545612</c:v>
                </c:pt>
                <c:pt idx="76">
                  <c:v>3.5114360006832013</c:v>
                </c:pt>
                <c:pt idx="77">
                  <c:v>3.5124172089687296</c:v>
                </c:pt>
                <c:pt idx="78">
                  <c:v>3.5133984454184848</c:v>
                </c:pt>
                <c:pt idx="79">
                  <c:v>3.8423295050045927</c:v>
                </c:pt>
                <c:pt idx="80">
                  <c:v>3.8433934184975365</c:v>
                </c:pt>
                <c:pt idx="81">
                  <c:v>4.2169333567431462</c:v>
                </c:pt>
                <c:pt idx="82">
                  <c:v>4.8639301737067635</c:v>
                </c:pt>
                <c:pt idx="83">
                  <c:v>4.8652506415496415</c:v>
                </c:pt>
                <c:pt idx="84">
                  <c:v>5.55830482937019</c:v>
                </c:pt>
                <c:pt idx="85">
                  <c:v>5.5597995474619948</c:v>
                </c:pt>
              </c:numCache>
            </c:numRef>
          </c:yVal>
          <c:smooth val="0"/>
          <c:extLst>
            <c:ext xmlns:c16="http://schemas.microsoft.com/office/drawing/2014/chart" uri="{C3380CC4-5D6E-409C-BE32-E72D297353CC}">
              <c16:uniqueId val="{00000005-C996-4A60-867B-84429CE530E9}"/>
            </c:ext>
          </c:extLst>
        </c:ser>
        <c:ser>
          <c:idx val="10"/>
          <c:order val="10"/>
          <c:tx>
            <c:v>94,1-120</c:v>
          </c:tx>
          <c:spPr>
            <a:ln w="25400" cap="rnd">
              <a:noFill/>
              <a:round/>
            </a:ln>
            <a:effectLst/>
          </c:spPr>
          <c:marker>
            <c:symbol val="none"/>
          </c:marker>
          <c:xVal>
            <c:numRef>
              <c:f>'Forsøk 3 - Samlet'!$BD$979:$BD$1148</c:f>
              <c:numCache>
                <c:formatCode>0.0</c:formatCode>
                <c:ptCount val="170"/>
                <c:pt idx="0">
                  <c:v>1.1948100274674646E-2</c:v>
                </c:pt>
                <c:pt idx="1">
                  <c:v>8.481308119538046E-3</c:v>
                </c:pt>
                <c:pt idx="2">
                  <c:v>5.8579022883171045E-3</c:v>
                </c:pt>
                <c:pt idx="3">
                  <c:v>5.8378394776386795E-3</c:v>
                </c:pt>
                <c:pt idx="4">
                  <c:v>5.2345304710434953E-3</c:v>
                </c:pt>
                <c:pt idx="5">
                  <c:v>4.1896097136561476E-3</c:v>
                </c:pt>
                <c:pt idx="6">
                  <c:v>4.1734528376458895E-3</c:v>
                </c:pt>
                <c:pt idx="7">
                  <c:v>3.2797286706728224E-3</c:v>
                </c:pt>
                <c:pt idx="8">
                  <c:v>2.625135066352236E-3</c:v>
                </c:pt>
                <c:pt idx="9">
                  <c:v>2.4917845741658571E-3</c:v>
                </c:pt>
                <c:pt idx="10">
                  <c:v>2.4796633631825344E-3</c:v>
                </c:pt>
                <c:pt idx="11">
                  <c:v>2.242356374336995E-3</c:v>
                </c:pt>
                <c:pt idx="12">
                  <c:v>2.3326349656375834E-3</c:v>
                </c:pt>
                <c:pt idx="13">
                  <c:v>2.1349852467618716E-3</c:v>
                </c:pt>
                <c:pt idx="14">
                  <c:v>1.9589844267972499E-3</c:v>
                </c:pt>
                <c:pt idx="15">
                  <c:v>1.7805466355557558E-3</c:v>
                </c:pt>
                <c:pt idx="16">
                  <c:v>1.643818389315291E-3</c:v>
                </c:pt>
                <c:pt idx="17">
                  <c:v>1.793586698190284E-3</c:v>
                </c:pt>
                <c:pt idx="18">
                  <c:v>1.7857092639332499E-3</c:v>
                </c:pt>
                <c:pt idx="19">
                  <c:v>1.6749612720695587E-3</c:v>
                </c:pt>
                <c:pt idx="20">
                  <c:v>1.3863423451027897E-3</c:v>
                </c:pt>
                <c:pt idx="21">
                  <c:v>1.2440224353447943E-3</c:v>
                </c:pt>
                <c:pt idx="22">
                  <c:v>1.2372514101430642E-3</c:v>
                </c:pt>
                <c:pt idx="23">
                  <c:v>1.190039198358246E-3</c:v>
                </c:pt>
                <c:pt idx="24">
                  <c:v>1.5767729020494969E-3</c:v>
                </c:pt>
                <c:pt idx="25">
                  <c:v>1.5142165897407828E-3</c:v>
                </c:pt>
                <c:pt idx="26">
                  <c:v>1.4104964115792113E-3</c:v>
                </c:pt>
                <c:pt idx="27">
                  <c:v>1.0957710875776033E-3</c:v>
                </c:pt>
                <c:pt idx="28">
                  <c:v>1.0565782442140228E-3</c:v>
                </c:pt>
                <c:pt idx="29">
                  <c:v>1.0562098108537652E-3</c:v>
                </c:pt>
                <c:pt idx="30">
                  <c:v>9.9360372936997156E-4</c:v>
                </c:pt>
                <c:pt idx="31">
                  <c:v>9.3831338027064416E-4</c:v>
                </c:pt>
                <c:pt idx="32">
                  <c:v>1.0410319262640518E-3</c:v>
                </c:pt>
                <c:pt idx="33">
                  <c:v>1.1978115881504275E-3</c:v>
                </c:pt>
                <c:pt idx="34">
                  <c:v>1.1667382501971114E-3</c:v>
                </c:pt>
                <c:pt idx="35">
                  <c:v>8.4407992753961084E-4</c:v>
                </c:pt>
                <c:pt idx="36">
                  <c:v>9.2605557822379877E-4</c:v>
                </c:pt>
                <c:pt idx="37">
                  <c:v>8.9917985304322997E-4</c:v>
                </c:pt>
                <c:pt idx="38">
                  <c:v>7.2616031378547633E-4</c:v>
                </c:pt>
                <c:pt idx="39">
                  <c:v>9.1936921584212451E-4</c:v>
                </c:pt>
                <c:pt idx="40">
                  <c:v>8.9883530318398644E-4</c:v>
                </c:pt>
                <c:pt idx="41">
                  <c:v>9.2559055712241906E-4</c:v>
                </c:pt>
                <c:pt idx="42">
                  <c:v>9.2081478865789772E-4</c:v>
                </c:pt>
                <c:pt idx="43">
                  <c:v>8.9729492707421848E-4</c:v>
                </c:pt>
                <c:pt idx="44">
                  <c:v>7.8190182854790942E-4</c:v>
                </c:pt>
                <c:pt idx="45">
                  <c:v>7.3148755061534158E-4</c:v>
                </c:pt>
                <c:pt idx="46">
                  <c:v>7.0250932698226627E-4</c:v>
                </c:pt>
                <c:pt idx="47">
                  <c:v>7.4238305602298887E-4</c:v>
                </c:pt>
                <c:pt idx="48">
                  <c:v>7.3795906555430358E-4</c:v>
                </c:pt>
                <c:pt idx="49">
                  <c:v>7.1962414346044424E-4</c:v>
                </c:pt>
                <c:pt idx="50">
                  <c:v>7.0023198518538959E-4</c:v>
                </c:pt>
                <c:pt idx="51">
                  <c:v>6.9598336503594001E-4</c:v>
                </c:pt>
                <c:pt idx="52">
                  <c:v>5.9630542046190367E-4</c:v>
                </c:pt>
                <c:pt idx="53">
                  <c:v>7.448318655785761E-4</c:v>
                </c:pt>
                <c:pt idx="54">
                  <c:v>6.997206335624727E-4</c:v>
                </c:pt>
                <c:pt idx="55">
                  <c:v>6.7939910558297381E-4</c:v>
                </c:pt>
                <c:pt idx="56">
                  <c:v>5.8373756027698634E-4</c:v>
                </c:pt>
                <c:pt idx="57">
                  <c:v>5.0125700487229231E-4</c:v>
                </c:pt>
                <c:pt idx="58">
                  <c:v>4.8674895824979566E-4</c:v>
                </c:pt>
                <c:pt idx="59">
                  <c:v>5.4934369623344404E-4</c:v>
                </c:pt>
                <c:pt idx="60">
                  <c:v>5.4557635662331853E-4</c:v>
                </c:pt>
                <c:pt idx="61">
                  <c:v>7.1780182702719706E-4</c:v>
                </c:pt>
                <c:pt idx="62">
                  <c:v>7.3605172469423056E-4</c:v>
                </c:pt>
                <c:pt idx="63">
                  <c:v>7.3242371252570234E-4</c:v>
                </c:pt>
                <c:pt idx="64">
                  <c:v>6.0889699558642877E-4</c:v>
                </c:pt>
                <c:pt idx="65">
                  <c:v>5.9420502670553329E-4</c:v>
                </c:pt>
                <c:pt idx="66">
                  <c:v>5.9070675800404937E-4</c:v>
                </c:pt>
                <c:pt idx="67">
                  <c:v>5.7779120652799558E-4</c:v>
                </c:pt>
                <c:pt idx="68">
                  <c:v>5.663689967853804E-4</c:v>
                </c:pt>
                <c:pt idx="69">
                  <c:v>5.6297473437575362E-4</c:v>
                </c:pt>
                <c:pt idx="70">
                  <c:v>6.5122730426336341E-4</c:v>
                </c:pt>
                <c:pt idx="71">
                  <c:v>6.715259786861321E-4</c:v>
                </c:pt>
                <c:pt idx="72">
                  <c:v>6.6823263965189086E-4</c:v>
                </c:pt>
                <c:pt idx="73">
                  <c:v>5.9104863026555432E-4</c:v>
                </c:pt>
                <c:pt idx="74">
                  <c:v>6.8283500744815799E-4</c:v>
                </c:pt>
                <c:pt idx="75">
                  <c:v>6.7959756299810852E-4</c:v>
                </c:pt>
                <c:pt idx="76">
                  <c:v>7.315171326506164E-4</c:v>
                </c:pt>
                <c:pt idx="77">
                  <c:v>6.6433554455723172E-4</c:v>
                </c:pt>
                <c:pt idx="78">
                  <c:v>6.6114041738489146E-4</c:v>
                </c:pt>
                <c:pt idx="79">
                  <c:v>7.1329049575551053E-4</c:v>
                </c:pt>
                <c:pt idx="80">
                  <c:v>6.4691340571713669E-4</c:v>
                </c:pt>
                <c:pt idx="81">
                  <c:v>6.3789326385167071E-4</c:v>
                </c:pt>
                <c:pt idx="82">
                  <c:v>6.3301295150957314E-4</c:v>
                </c:pt>
                <c:pt idx="83">
                  <c:v>6.2421921771949615E-4</c:v>
                </c:pt>
                <c:pt idx="84">
                  <c:v>6.2112793238618417E-4</c:v>
                </c:pt>
                <c:pt idx="85">
                  <c:v>6.432028545111276E-4</c:v>
                </c:pt>
                <c:pt idx="86">
                  <c:v>6.6843668347961731E-4</c:v>
                </c:pt>
                <c:pt idx="87">
                  <c:v>6.6538378291011409E-4</c:v>
                </c:pt>
                <c:pt idx="88">
                  <c:v>6.635022263483982E-4</c:v>
                </c:pt>
                <c:pt idx="89">
                  <c:v>6.6044394800742444E-4</c:v>
                </c:pt>
                <c:pt idx="90">
                  <c:v>6.5794732080743778E-4</c:v>
                </c:pt>
                <c:pt idx="91">
                  <c:v>6.4966170551748758E-4</c:v>
                </c:pt>
                <c:pt idx="92">
                  <c:v>6.4662527673841729E-4</c:v>
                </c:pt>
                <c:pt idx="93">
                  <c:v>6.4133158994301314E-4</c:v>
                </c:pt>
                <c:pt idx="94">
                  <c:v>7.2727527124642527E-4</c:v>
                </c:pt>
                <c:pt idx="95">
                  <c:v>7.1982231929024545E-4</c:v>
                </c:pt>
                <c:pt idx="96">
                  <c:v>7.1682291836224919E-4</c:v>
                </c:pt>
                <c:pt idx="97">
                  <c:v>5.6365925076101405E-4</c:v>
                </c:pt>
                <c:pt idx="98">
                  <c:v>5.9069414747443436E-4</c:v>
                </c:pt>
                <c:pt idx="99">
                  <c:v>5.8665546200248233E-4</c:v>
                </c:pt>
                <c:pt idx="100">
                  <c:v>5.8365723494757606E-4</c:v>
                </c:pt>
                <c:pt idx="101">
                  <c:v>7.3055997802776585E-4</c:v>
                </c:pt>
                <c:pt idx="102">
                  <c:v>7.2567571659159624E-4</c:v>
                </c:pt>
                <c:pt idx="103">
                  <c:v>7.5126359536038811E-4</c:v>
                </c:pt>
                <c:pt idx="104">
                  <c:v>7.4828255876937394E-4</c:v>
                </c:pt>
                <c:pt idx="105">
                  <c:v>6.5403949424616985E-4</c:v>
                </c:pt>
                <c:pt idx="106">
                  <c:v>7.3974792670254892E-4</c:v>
                </c:pt>
                <c:pt idx="107">
                  <c:v>7.367772583524502E-4</c:v>
                </c:pt>
                <c:pt idx="108">
                  <c:v>7.3252649659413685E-4</c:v>
                </c:pt>
                <c:pt idx="109">
                  <c:v>6.9746723209357419E-4</c:v>
                </c:pt>
                <c:pt idx="110">
                  <c:v>6.9451201187123077E-4</c:v>
                </c:pt>
                <c:pt idx="111">
                  <c:v>6.3291781990596581E-4</c:v>
                </c:pt>
                <c:pt idx="112">
                  <c:v>6.2887525312231617E-4</c:v>
                </c:pt>
                <c:pt idx="113">
                  <c:v>6.2592270448771253E-4</c:v>
                </c:pt>
                <c:pt idx="114">
                  <c:v>6.8268618741054992E-4</c:v>
                </c:pt>
                <c:pt idx="115">
                  <c:v>6.7855622182651752E-4</c:v>
                </c:pt>
                <c:pt idx="116">
                  <c:v>6.7560619688140726E-4</c:v>
                </c:pt>
                <c:pt idx="117">
                  <c:v>7.0098759020750096E-4</c:v>
                </c:pt>
                <c:pt idx="118">
                  <c:v>6.9565253857439217E-4</c:v>
                </c:pt>
                <c:pt idx="119">
                  <c:v>6.9271765517563198E-4</c:v>
                </c:pt>
                <c:pt idx="120">
                  <c:v>6.6039704304079799E-4</c:v>
                </c:pt>
                <c:pt idx="121">
                  <c:v>6.5802543796635124E-4</c:v>
                </c:pt>
                <c:pt idx="122">
                  <c:v>6.5508811683715547E-4</c:v>
                </c:pt>
                <c:pt idx="123">
                  <c:v>5.050768122421786E-4</c:v>
                </c:pt>
                <c:pt idx="124">
                  <c:v>6.4919918467056328E-4</c:v>
                </c:pt>
                <c:pt idx="125">
                  <c:v>6.4626195945301104E-4</c:v>
                </c:pt>
                <c:pt idx="126">
                  <c:v>6.3788358212851825E-4</c:v>
                </c:pt>
                <c:pt idx="127">
                  <c:v>7.2368207802446147E-4</c:v>
                </c:pt>
                <c:pt idx="128">
                  <c:v>7.2076466244525657E-4</c:v>
                </c:pt>
                <c:pt idx="129">
                  <c:v>7.1480601418141235E-4</c:v>
                </c:pt>
                <c:pt idx="130">
                  <c:v>7.1187509948299871E-4</c:v>
                </c:pt>
                <c:pt idx="131">
                  <c:v>7.3805876907329278E-4</c:v>
                </c:pt>
                <c:pt idx="132">
                  <c:v>7.3019946950802594E-4</c:v>
                </c:pt>
                <c:pt idx="133">
                  <c:v>6.1175014565492344E-4</c:v>
                </c:pt>
                <c:pt idx="134">
                  <c:v>6.0480637148875864E-4</c:v>
                </c:pt>
                <c:pt idx="135">
                  <c:v>6.2695535936165404E-4</c:v>
                </c:pt>
                <c:pt idx="136">
                  <c:v>6.8116759509829095E-4</c:v>
                </c:pt>
                <c:pt idx="137">
                  <c:v>8.8742717887096653E-4</c:v>
                </c:pt>
                <c:pt idx="138">
                  <c:v>8.8019488987918059E-4</c:v>
                </c:pt>
                <c:pt idx="139">
                  <c:v>9.3514041652702478E-4</c:v>
                </c:pt>
                <c:pt idx="140">
                  <c:v>7.8268623887932636E-4</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numCache>
            </c:numRef>
          </c:xVal>
          <c:yVal>
            <c:numRef>
              <c:f>'Forsøk 3 - Samlet'!$BE$979:$BE$1148</c:f>
              <c:numCache>
                <c:formatCode>0.0</c:formatCode>
                <c:ptCount val="170"/>
                <c:pt idx="0">
                  <c:v>5.5612943408403073</c:v>
                </c:pt>
                <c:pt idx="1">
                  <c:v>7.8180540612031626</c:v>
                </c:pt>
                <c:pt idx="2">
                  <c:v>7.820116458176134</c:v>
                </c:pt>
                <c:pt idx="3">
                  <c:v>7.8221789828212174</c:v>
                </c:pt>
                <c:pt idx="4">
                  <c:v>8.6960416208156559</c:v>
                </c:pt>
                <c:pt idx="5">
                  <c:v>9.7080725040933267</c:v>
                </c:pt>
                <c:pt idx="6">
                  <c:v>9.7106085872260444</c:v>
                </c:pt>
                <c:pt idx="7">
                  <c:v>11.834016321249738</c:v>
                </c:pt>
                <c:pt idx="8">
                  <c:v>12.936609046075226</c:v>
                </c:pt>
                <c:pt idx="9">
                  <c:v>12.939955167808208</c:v>
                </c:pt>
                <c:pt idx="10">
                  <c:v>12.94330153461183</c:v>
                </c:pt>
                <c:pt idx="11">
                  <c:v>15.646716303770615</c:v>
                </c:pt>
                <c:pt idx="12">
                  <c:v>15.650741453748619</c:v>
                </c:pt>
                <c:pt idx="13">
                  <c:v>17.030499750920427</c:v>
                </c:pt>
                <c:pt idx="14">
                  <c:v>18.485183588865439</c:v>
                </c:pt>
                <c:pt idx="15">
                  <c:v>18.489919347536251</c:v>
                </c:pt>
                <c:pt idx="16">
                  <c:v>19.93744580182706</c:v>
                </c:pt>
                <c:pt idx="17">
                  <c:v>19.942544462835098</c:v>
                </c:pt>
                <c:pt idx="18">
                  <c:v>19.94764352752637</c:v>
                </c:pt>
                <c:pt idx="19">
                  <c:v>21.178175186926964</c:v>
                </c:pt>
                <c:pt idx="20">
                  <c:v>23.210908509655795</c:v>
                </c:pt>
                <c:pt idx="21">
                  <c:v>23.216824827687532</c:v>
                </c:pt>
                <c:pt idx="22">
                  <c:v>23.222741622506085</c:v>
                </c:pt>
                <c:pt idx="23">
                  <c:v>24.01804123109476</c:v>
                </c:pt>
                <c:pt idx="24">
                  <c:v>24.024156903223577</c:v>
                </c:pt>
                <c:pt idx="25">
                  <c:v>24.919085467441384</c:v>
                </c:pt>
                <c:pt idx="26">
                  <c:v>25.529673999529365</c:v>
                </c:pt>
                <c:pt idx="27">
                  <c:v>25.536165388971735</c:v>
                </c:pt>
                <c:pt idx="28">
                  <c:v>26.341107909316392</c:v>
                </c:pt>
                <c:pt idx="29">
                  <c:v>27.70070078850069</c:v>
                </c:pt>
                <c:pt idx="30">
                  <c:v>27.707732706007896</c:v>
                </c:pt>
                <c:pt idx="31">
                  <c:v>29.179933145205457</c:v>
                </c:pt>
                <c:pt idx="32">
                  <c:v>29.187333108247756</c:v>
                </c:pt>
                <c:pt idx="33">
                  <c:v>29.194733677111277</c:v>
                </c:pt>
                <c:pt idx="34">
                  <c:v>29.844694084376698</c:v>
                </c:pt>
                <c:pt idx="35">
                  <c:v>29.852256692016152</c:v>
                </c:pt>
                <c:pt idx="36">
                  <c:v>30.457489301705717</c:v>
                </c:pt>
                <c:pt idx="37">
                  <c:v>31.200286019703587</c:v>
                </c:pt>
                <c:pt idx="38">
                  <c:v>31.898200977300952</c:v>
                </c:pt>
                <c:pt idx="39">
                  <c:v>31.906272140638592</c:v>
                </c:pt>
                <c:pt idx="40">
                  <c:v>32.467734015261954</c:v>
                </c:pt>
                <c:pt idx="41">
                  <c:v>33.075152824047343</c:v>
                </c:pt>
                <c:pt idx="42">
                  <c:v>33.083514171671773</c:v>
                </c:pt>
                <c:pt idx="43">
                  <c:v>33.783151909944252</c:v>
                </c:pt>
                <c:pt idx="44">
                  <c:v>34.528454036165691</c:v>
                </c:pt>
                <c:pt idx="45">
                  <c:v>34.537174342138329</c:v>
                </c:pt>
                <c:pt idx="46">
                  <c:v>35.745793552551028</c:v>
                </c:pt>
                <c:pt idx="47">
                  <c:v>35.754815041104095</c:v>
                </c:pt>
                <c:pt idx="48">
                  <c:v>35.763837271309804</c:v>
                </c:pt>
                <c:pt idx="49">
                  <c:v>36.464380535995154</c:v>
                </c:pt>
                <c:pt idx="50">
                  <c:v>37.257610946992514</c:v>
                </c:pt>
                <c:pt idx="51">
                  <c:v>37.267003818303465</c:v>
                </c:pt>
                <c:pt idx="52">
                  <c:v>37.923043160443648</c:v>
                </c:pt>
                <c:pt idx="53">
                  <c:v>38.674179399708635</c:v>
                </c:pt>
                <c:pt idx="54">
                  <c:v>38.683921032898965</c:v>
                </c:pt>
                <c:pt idx="55">
                  <c:v>39.617749530496852</c:v>
                </c:pt>
                <c:pt idx="56">
                  <c:v>40.411725318145685</c:v>
                </c:pt>
                <c:pt idx="57">
                  <c:v>40.421895427090767</c:v>
                </c:pt>
                <c:pt idx="58">
                  <c:v>41.311367291316003</c:v>
                </c:pt>
                <c:pt idx="59">
                  <c:v>42.107951708755458</c:v>
                </c:pt>
                <c:pt idx="60">
                  <c:v>42.118539573419071</c:v>
                </c:pt>
                <c:pt idx="61">
                  <c:v>42.87060024385142</c:v>
                </c:pt>
                <c:pt idx="62">
                  <c:v>43.762347476898952</c:v>
                </c:pt>
                <c:pt idx="63">
                  <c:v>43.773342264648612</c:v>
                </c:pt>
                <c:pt idx="64">
                  <c:v>44.569523339930242</c:v>
                </c:pt>
                <c:pt idx="65">
                  <c:v>45.415613810398185</c:v>
                </c:pt>
                <c:pt idx="66">
                  <c:v>45.427014840252838</c:v>
                </c:pt>
                <c:pt idx="67">
                  <c:v>46.179008055373451</c:v>
                </c:pt>
                <c:pt idx="68">
                  <c:v>46.841417012944724</c:v>
                </c:pt>
                <c:pt idx="69">
                  <c:v>46.853167262614463</c:v>
                </c:pt>
                <c:pt idx="70">
                  <c:v>47.60767206319592</c:v>
                </c:pt>
                <c:pt idx="71">
                  <c:v>48.315728242381375</c:v>
                </c:pt>
                <c:pt idx="72">
                  <c:v>48.327839436255893</c:v>
                </c:pt>
                <c:pt idx="73">
                  <c:v>48.989192379495329</c:v>
                </c:pt>
                <c:pt idx="74">
                  <c:v>49.186842004774043</c:v>
                </c:pt>
                <c:pt idx="75">
                  <c:v>49.199163776622207</c:v>
                </c:pt>
                <c:pt idx="76">
                  <c:v>49.86240827838742</c:v>
                </c:pt>
                <c:pt idx="77">
                  <c:v>49.874893892195047</c:v>
                </c:pt>
                <c:pt idx="78">
                  <c:v>49.887380526805778</c:v>
                </c:pt>
                <c:pt idx="79">
                  <c:v>50.504362945379732</c:v>
                </c:pt>
                <c:pt idx="80">
                  <c:v>50.517001829490603</c:v>
                </c:pt>
                <c:pt idx="81">
                  <c:v>50.994093914992966</c:v>
                </c:pt>
                <c:pt idx="82">
                  <c:v>51.148043203252755</c:v>
                </c:pt>
                <c:pt idx="83">
                  <c:v>51.6259018254786</c:v>
                </c:pt>
                <c:pt idx="84">
                  <c:v>51.638810782675087</c:v>
                </c:pt>
                <c:pt idx="85">
                  <c:v>52.116634557968005</c:v>
                </c:pt>
                <c:pt idx="86">
                  <c:v>52.315173404078706</c:v>
                </c:pt>
                <c:pt idx="87">
                  <c:v>52.328246978967918</c:v>
                </c:pt>
                <c:pt idx="88">
                  <c:v>52.248919384994444</c:v>
                </c:pt>
                <c:pt idx="89">
                  <c:v>52.26197215390124</c:v>
                </c:pt>
                <c:pt idx="90">
                  <c:v>52.230402771596431</c:v>
                </c:pt>
                <c:pt idx="91">
                  <c:v>52.663601809509039</c:v>
                </c:pt>
                <c:pt idx="92">
                  <c:v>52.676750879476749</c:v>
                </c:pt>
                <c:pt idx="93">
                  <c:v>52.875351571316621</c:v>
                </c:pt>
                <c:pt idx="94">
                  <c:v>53.028560283392949</c:v>
                </c:pt>
                <c:pt idx="95">
                  <c:v>53.36860042524382</c:v>
                </c:pt>
                <c:pt idx="96">
                  <c:v>53.381915432943153</c:v>
                </c:pt>
                <c:pt idx="97">
                  <c:v>53.395231512948513</c:v>
                </c:pt>
                <c:pt idx="98">
                  <c:v>53.408548664263868</c:v>
                </c:pt>
                <c:pt idx="99">
                  <c:v>53.516526934953674</c:v>
                </c:pt>
                <c:pt idx="100">
                  <c:v>53.530270848146415</c:v>
                </c:pt>
                <c:pt idx="101">
                  <c:v>53.543614754666599</c:v>
                </c:pt>
                <c:pt idx="102">
                  <c:v>53.696462557795073</c:v>
                </c:pt>
                <c:pt idx="103">
                  <c:v>53.804596982597189</c:v>
                </c:pt>
                <c:pt idx="104">
                  <c:v>53.818002086872852</c:v>
                </c:pt>
                <c:pt idx="105">
                  <c:v>53.972621480792469</c:v>
                </c:pt>
                <c:pt idx="106">
                  <c:v>54.03206948929364</c:v>
                </c:pt>
                <c:pt idx="107">
                  <c:v>54.04552413158742</c:v>
                </c:pt>
                <c:pt idx="108">
                  <c:v>54.153448967713899</c:v>
                </c:pt>
                <c:pt idx="109">
                  <c:v>54.353517909979793</c:v>
                </c:pt>
                <c:pt idx="110">
                  <c:v>54.367045272229561</c:v>
                </c:pt>
                <c:pt idx="111">
                  <c:v>54.333706389193473</c:v>
                </c:pt>
                <c:pt idx="112">
                  <c:v>54.440982126622579</c:v>
                </c:pt>
                <c:pt idx="113">
                  <c:v>54.454524297443768</c:v>
                </c:pt>
                <c:pt idx="114">
                  <c:v>54.421568069839566</c:v>
                </c:pt>
                <c:pt idx="115">
                  <c:v>54.529347293535601</c:v>
                </c:pt>
                <c:pt idx="116">
                  <c:v>54.542904472634362</c:v>
                </c:pt>
                <c:pt idx="117">
                  <c:v>54.650336420757739</c:v>
                </c:pt>
                <c:pt idx="118">
                  <c:v>54.851729090198802</c:v>
                </c:pt>
                <c:pt idx="119">
                  <c:v>54.865359037884474</c:v>
                </c:pt>
                <c:pt idx="120">
                  <c:v>54.878990059170164</c:v>
                </c:pt>
                <c:pt idx="121">
                  <c:v>54.845638931958938</c:v>
                </c:pt>
                <c:pt idx="122">
                  <c:v>54.85926050195178</c:v>
                </c:pt>
                <c:pt idx="123">
                  <c:v>54.874093614117086</c:v>
                </c:pt>
                <c:pt idx="124">
                  <c:v>54.887717620842039</c:v>
                </c:pt>
                <c:pt idx="125">
                  <c:v>54.901342695096119</c:v>
                </c:pt>
                <c:pt idx="126">
                  <c:v>55.383394852906264</c:v>
                </c:pt>
                <c:pt idx="127">
                  <c:v>55.303419417971952</c:v>
                </c:pt>
                <c:pt idx="128">
                  <c:v>55.317140104015941</c:v>
                </c:pt>
                <c:pt idx="129">
                  <c:v>55.566274815528402</c:v>
                </c:pt>
                <c:pt idx="130">
                  <c:v>55.582076592159659</c:v>
                </c:pt>
                <c:pt idx="131">
                  <c:v>55.595859014910658</c:v>
                </c:pt>
                <c:pt idx="132">
                  <c:v>55.986949920370904</c:v>
                </c:pt>
                <c:pt idx="133">
                  <c:v>56.000827439403395</c:v>
                </c:pt>
                <c:pt idx="134">
                  <c:v>56.390597508705156</c:v>
                </c:pt>
                <c:pt idx="135">
                  <c:v>56.735819798889587</c:v>
                </c:pt>
                <c:pt idx="136">
                  <c:v>56.749874695230609</c:v>
                </c:pt>
                <c:pt idx="137">
                  <c:v>56.763930681149695</c:v>
                </c:pt>
                <c:pt idx="138">
                  <c:v>57.060698612595331</c:v>
                </c:pt>
                <c:pt idx="139">
                  <c:v>57.074826353337286</c:v>
                </c:pt>
                <c:pt idx="140">
                  <c:v>57.465790870954187</c:v>
                </c:pt>
                <c:pt idx="141">
                  <c:v>57.432798196502063</c:v>
                </c:pt>
                <c:pt idx="142">
                  <c:v>57.447010317105338</c:v>
                </c:pt>
                <c:pt idx="143">
                  <c:v>57.603766659648258</c:v>
                </c:pt>
                <c:pt idx="144">
                  <c:v>57.901533484888631</c:v>
                </c:pt>
                <c:pt idx="145">
                  <c:v>57.915853653311125</c:v>
                </c:pt>
                <c:pt idx="146">
                  <c:v>58.403347658016401</c:v>
                </c:pt>
                <c:pt idx="147">
                  <c:v>58.701529454557189</c:v>
                </c:pt>
                <c:pt idx="148">
                  <c:v>58.716038962576185</c:v>
                </c:pt>
                <c:pt idx="149">
                  <c:v>59.061317846164663</c:v>
                </c:pt>
                <c:pt idx="150">
                  <c:v>59.501822803063042</c:v>
                </c:pt>
                <c:pt idx="151">
                  <c:v>59.516521527967242</c:v>
                </c:pt>
                <c:pt idx="152">
                  <c:v>59.765921650707831</c:v>
                </c:pt>
                <c:pt idx="153">
                  <c:v>60.351019277848948</c:v>
                </c:pt>
                <c:pt idx="154">
                  <c:v>60.365919029807131</c:v>
                </c:pt>
                <c:pt idx="155">
                  <c:v>60.380819918863288</c:v>
                </c:pt>
                <c:pt idx="156">
                  <c:v>60.823465473613055</c:v>
                </c:pt>
                <c:pt idx="157">
                  <c:v>60.838473595648132</c:v>
                </c:pt>
                <c:pt idx="158">
                  <c:v>61.375074333887049</c:v>
                </c:pt>
                <c:pt idx="159">
                  <c:v>61.39021268804234</c:v>
                </c:pt>
                <c:pt idx="160">
                  <c:v>61.690392865067011</c:v>
                </c:pt>
                <c:pt idx="161">
                  <c:v>61.705603417224459</c:v>
                </c:pt>
                <c:pt idx="162">
                  <c:v>62.573521464037647</c:v>
                </c:pt>
                <c:pt idx="163">
                  <c:v>62.588943357053886</c:v>
                </c:pt>
                <c:pt idx="164">
                  <c:v>62.889686678053963</c:v>
                </c:pt>
                <c:pt idx="165">
                  <c:v>63.001001410862145</c:v>
                </c:pt>
                <c:pt idx="166">
                  <c:v>75.541893937426039</c:v>
                </c:pt>
                <c:pt idx="167">
                  <c:v>75.895861659868999</c:v>
                </c:pt>
                <c:pt idx="168">
                  <c:v>76.632786465723782</c:v>
                </c:pt>
                <c:pt idx="169">
                  <c:v>74.975163761909783</c:v>
                </c:pt>
              </c:numCache>
            </c:numRef>
          </c:yVal>
          <c:smooth val="0"/>
          <c:extLst>
            <c:ext xmlns:c16="http://schemas.microsoft.com/office/drawing/2014/chart" uri="{C3380CC4-5D6E-409C-BE32-E72D297353CC}">
              <c16:uniqueId val="{00000006-C996-4A60-867B-84429CE530E9}"/>
            </c:ext>
          </c:extLst>
        </c:ser>
        <c:ser>
          <c:idx val="11"/>
          <c:order val="11"/>
          <c:tx>
            <c:strRef>
              <c:f>'Forsøk 3 - Samlet'!$EO$13</c:f>
              <c:strCache>
                <c:ptCount val="1"/>
                <c:pt idx="0">
                  <c:v>Robertson diagram</c:v>
                </c:pt>
              </c:strCache>
            </c:strRef>
          </c:tx>
          <c:spPr>
            <a:ln w="9525" cap="rnd">
              <a:solidFill>
                <a:schemeClr val="tx1"/>
              </a:solidFill>
              <a:round/>
            </a:ln>
            <a:effectLst/>
          </c:spPr>
          <c:marker>
            <c:symbol val="none"/>
          </c:marker>
          <c:xVal>
            <c:numRef>
              <c:f>'Forsøk 3 - Samlet'!$EP$18:$EP$59</c:f>
              <c:numCache>
                <c:formatCode>General</c:formatCode>
                <c:ptCount val="42"/>
                <c:pt idx="0">
                  <c:v>1.4</c:v>
                </c:pt>
                <c:pt idx="1">
                  <c:v>0.81200000000000006</c:v>
                </c:pt>
                <c:pt idx="2">
                  <c:v>0.81200000000000006</c:v>
                </c:pt>
                <c:pt idx="3">
                  <c:v>0.54500000000000004</c:v>
                </c:pt>
                <c:pt idx="4">
                  <c:v>0.14599999999999999</c:v>
                </c:pt>
                <c:pt idx="5">
                  <c:v>-0.55600000000000005</c:v>
                </c:pt>
                <c:pt idx="6">
                  <c:v>0.14599999999999999</c:v>
                </c:pt>
                <c:pt idx="7">
                  <c:v>0.54500000000000004</c:v>
                </c:pt>
                <c:pt idx="8">
                  <c:v>0.81200000000000006</c:v>
                </c:pt>
                <c:pt idx="9">
                  <c:v>1.4</c:v>
                </c:pt>
                <c:pt idx="10">
                  <c:v>0.60299999999999998</c:v>
                </c:pt>
                <c:pt idx="11">
                  <c:v>8.0000000000000002E-3</c:v>
                </c:pt>
                <c:pt idx="12">
                  <c:v>-0.39900000000000002</c:v>
                </c:pt>
                <c:pt idx="13">
                  <c:v>-0.55600000000000005</c:v>
                </c:pt>
                <c:pt idx="14">
                  <c:v>-0.39900000000000002</c:v>
                </c:pt>
                <c:pt idx="15">
                  <c:v>8.0000000000000002E-3</c:v>
                </c:pt>
                <c:pt idx="16">
                  <c:v>0.60299999999999998</c:v>
                </c:pt>
                <c:pt idx="17">
                  <c:v>0.42199999999999999</c:v>
                </c:pt>
                <c:pt idx="18">
                  <c:v>8.9999999999999993E-3</c:v>
                </c:pt>
                <c:pt idx="19">
                  <c:v>-0.311</c:v>
                </c:pt>
                <c:pt idx="20">
                  <c:v>-0.39900000000000002</c:v>
                </c:pt>
                <c:pt idx="21">
                  <c:v>-0.311</c:v>
                </c:pt>
                <c:pt idx="22">
                  <c:v>8.9999999999999993E-3</c:v>
                </c:pt>
                <c:pt idx="23">
                  <c:v>0.42199999999999999</c:v>
                </c:pt>
                <c:pt idx="24">
                  <c:v>0.223</c:v>
                </c:pt>
                <c:pt idx="25">
                  <c:v>8.0000000000000002E-3</c:v>
                </c:pt>
                <c:pt idx="26">
                  <c:v>-0.245</c:v>
                </c:pt>
                <c:pt idx="27">
                  <c:v>-0.311</c:v>
                </c:pt>
                <c:pt idx="28">
                  <c:v>-0.245</c:v>
                </c:pt>
                <c:pt idx="29">
                  <c:v>8.0000000000000002E-3</c:v>
                </c:pt>
                <c:pt idx="30">
                  <c:v>0.223</c:v>
                </c:pt>
                <c:pt idx="31">
                  <c:v>0.17699999999999999</c:v>
                </c:pt>
                <c:pt idx="32">
                  <c:v>0.13400000000000001</c:v>
                </c:pt>
                <c:pt idx="33">
                  <c:v>8.0000000000000002E-3</c:v>
                </c:pt>
                <c:pt idx="34">
                  <c:v>-0.154</c:v>
                </c:pt>
                <c:pt idx="35">
                  <c:v>-0.245</c:v>
                </c:pt>
                <c:pt idx="36">
                  <c:v>-3.5999999999999997E-2</c:v>
                </c:pt>
                <c:pt idx="37">
                  <c:v>-0.154</c:v>
                </c:pt>
                <c:pt idx="38">
                  <c:v>8.0000000000000002E-3</c:v>
                </c:pt>
                <c:pt idx="39">
                  <c:v>0.13400000000000001</c:v>
                </c:pt>
                <c:pt idx="40">
                  <c:v>8.5999999999999993E-2</c:v>
                </c:pt>
              </c:numCache>
            </c:numRef>
          </c:xVal>
          <c:yVal>
            <c:numRef>
              <c:f>'Forsøk 3 - Samlet'!$EQ$18:$EQ$59</c:f>
              <c:numCache>
                <c:formatCode>General</c:formatCode>
                <c:ptCount val="42"/>
                <c:pt idx="0">
                  <c:v>10.715999999999999</c:v>
                </c:pt>
                <c:pt idx="1">
                  <c:v>1</c:v>
                </c:pt>
                <c:pt idx="2">
                  <c:v>1</c:v>
                </c:pt>
                <c:pt idx="3">
                  <c:v>2.6379999999999999</c:v>
                </c:pt>
                <c:pt idx="4">
                  <c:v>1</c:v>
                </c:pt>
                <c:pt idx="5">
                  <c:v>19.408999999999999</c:v>
                </c:pt>
                <c:pt idx="6">
                  <c:v>1</c:v>
                </c:pt>
                <c:pt idx="7">
                  <c:v>2.6379999999999999</c:v>
                </c:pt>
                <c:pt idx="8">
                  <c:v>1</c:v>
                </c:pt>
                <c:pt idx="9">
                  <c:v>10.715999999999999</c:v>
                </c:pt>
                <c:pt idx="10">
                  <c:v>47.847000000000001</c:v>
                </c:pt>
                <c:pt idx="11">
                  <c:v>4.8440000000000003</c:v>
                </c:pt>
                <c:pt idx="12">
                  <c:v>63.984999999999999</c:v>
                </c:pt>
                <c:pt idx="13">
                  <c:v>19.408999999999999</c:v>
                </c:pt>
                <c:pt idx="14">
                  <c:v>63.984999999999999</c:v>
                </c:pt>
                <c:pt idx="15">
                  <c:v>4.8440000000000003</c:v>
                </c:pt>
                <c:pt idx="16">
                  <c:v>47.847000000000001</c:v>
                </c:pt>
                <c:pt idx="17">
                  <c:v>67.162999999999997</c:v>
                </c:pt>
                <c:pt idx="18">
                  <c:v>11.324999999999999</c:v>
                </c:pt>
                <c:pt idx="19">
                  <c:v>124.64</c:v>
                </c:pt>
                <c:pt idx="20">
                  <c:v>63.984999999999999</c:v>
                </c:pt>
                <c:pt idx="21">
                  <c:v>124.64</c:v>
                </c:pt>
                <c:pt idx="22">
                  <c:v>11.324999999999999</c:v>
                </c:pt>
                <c:pt idx="23">
                  <c:v>67.162999999999997</c:v>
                </c:pt>
                <c:pt idx="24">
                  <c:v>97.584000000000003</c:v>
                </c:pt>
                <c:pt idx="25">
                  <c:v>29.841000000000001</c:v>
                </c:pt>
                <c:pt idx="26">
                  <c:v>204.78100000000001</c:v>
                </c:pt>
                <c:pt idx="27">
                  <c:v>124.64</c:v>
                </c:pt>
                <c:pt idx="28">
                  <c:v>204.78100000000001</c:v>
                </c:pt>
                <c:pt idx="29">
                  <c:v>29.841000000000001</c:v>
                </c:pt>
                <c:pt idx="30">
                  <c:v>97.584000000000003</c:v>
                </c:pt>
                <c:pt idx="31">
                  <c:v>106.456</c:v>
                </c:pt>
                <c:pt idx="32">
                  <c:v>307.613</c:v>
                </c:pt>
                <c:pt idx="33">
                  <c:v>172.626</c:v>
                </c:pt>
                <c:pt idx="34">
                  <c:v>407.83800000000002</c:v>
                </c:pt>
                <c:pt idx="35">
                  <c:v>204.78100000000001</c:v>
                </c:pt>
                <c:pt idx="36">
                  <c:v>1000</c:v>
                </c:pt>
                <c:pt idx="37">
                  <c:v>407.83800000000002</c:v>
                </c:pt>
                <c:pt idx="38">
                  <c:v>172.626</c:v>
                </c:pt>
                <c:pt idx="39">
                  <c:v>307.613</c:v>
                </c:pt>
                <c:pt idx="40">
                  <c:v>1000</c:v>
                </c:pt>
              </c:numCache>
            </c:numRef>
          </c:yVal>
          <c:smooth val="0"/>
          <c:extLst>
            <c:ext xmlns:c16="http://schemas.microsoft.com/office/drawing/2014/chart" uri="{C3380CC4-5D6E-409C-BE32-E72D297353CC}">
              <c16:uniqueId val="{00000007-C996-4A60-867B-84429CE530E9}"/>
            </c:ext>
          </c:extLst>
        </c:ser>
        <c:ser>
          <c:idx val="12"/>
          <c:order val="12"/>
          <c:tx>
            <c:strRef>
              <c:f>'Forsøk 3 - Samlet'!$EO$60</c:f>
              <c:strCache>
                <c:ptCount val="1"/>
                <c:pt idx="0">
                  <c:v>Axis</c:v>
                </c:pt>
              </c:strCache>
            </c:strRef>
          </c:tx>
          <c:spPr>
            <a:ln w="9525" cap="rnd">
              <a:solidFill>
                <a:schemeClr val="bg1">
                  <a:lumMod val="50000"/>
                </a:schemeClr>
              </a:solidFill>
              <a:round/>
            </a:ln>
            <a:effectLst/>
          </c:spPr>
          <c:marker>
            <c:symbol val="circle"/>
            <c:size val="5"/>
            <c:spPr>
              <a:solidFill>
                <a:schemeClr val="accent1">
                  <a:lumMod val="80000"/>
                  <a:lumOff val="20000"/>
                </a:schemeClr>
              </a:solidFill>
              <a:ln w="9525">
                <a:solidFill>
                  <a:schemeClr val="accent1">
                    <a:lumMod val="80000"/>
                    <a:lumOff val="20000"/>
                  </a:schemeClr>
                </a:solidFill>
              </a:ln>
              <a:effectLst/>
            </c:spPr>
          </c:marker>
          <c:xVal>
            <c:numRef>
              <c:f>'Forsøk 3 - Samlet'!$EP$61:$EP$62</c:f>
              <c:numCache>
                <c:formatCode>General</c:formatCode>
                <c:ptCount val="2"/>
                <c:pt idx="0">
                  <c:v>0</c:v>
                </c:pt>
                <c:pt idx="1">
                  <c:v>0</c:v>
                </c:pt>
              </c:numCache>
            </c:numRef>
          </c:xVal>
          <c:yVal>
            <c:numRef>
              <c:f>'Forsøk 3 - Samlet'!$EQ$61:$EQ$62</c:f>
              <c:numCache>
                <c:formatCode>General</c:formatCode>
                <c:ptCount val="2"/>
                <c:pt idx="0">
                  <c:v>0.1</c:v>
                </c:pt>
                <c:pt idx="1">
                  <c:v>1100</c:v>
                </c:pt>
              </c:numCache>
            </c:numRef>
          </c:yVal>
          <c:smooth val="0"/>
          <c:extLst>
            <c:ext xmlns:c16="http://schemas.microsoft.com/office/drawing/2014/chart" uri="{C3380CC4-5D6E-409C-BE32-E72D297353CC}">
              <c16:uniqueId val="{00000008-C996-4A60-867B-84429CE530E9}"/>
            </c:ext>
          </c:extLst>
        </c:ser>
        <c:dLbls>
          <c:showLegendKey val="0"/>
          <c:showVal val="0"/>
          <c:showCatName val="0"/>
          <c:showSerName val="0"/>
          <c:showPercent val="0"/>
          <c:showBubbleSize val="0"/>
        </c:dLbls>
        <c:axId val="222917760"/>
        <c:axId val="222919680"/>
        <c:extLst>
          <c:ext xmlns:c15="http://schemas.microsoft.com/office/drawing/2012/chart" uri="{02D57815-91ED-43cb-92C2-25804820EDAC}">
            <c15:filteredScatterSeries>
              <c15:ser>
                <c:idx val="0"/>
                <c:order val="0"/>
                <c:tx>
                  <c:strRef>
                    <c:extLst>
                      <c:ext uri="{02D57815-91ED-43cb-92C2-25804820EDAC}">
                        <c15:formulaRef>
                          <c15:sqref>'Forsøk 3 - Samlet'!$DQ$12</c15:sqref>
                        </c15:formulaRef>
                      </c:ext>
                    </c:extLst>
                    <c:strCache>
                      <c:ptCount val="1"/>
                      <c:pt idx="0">
                        <c:v>B_q-1</c:v>
                      </c:pt>
                    </c:strCache>
                  </c:strRef>
                </c:tx>
                <c:spPr>
                  <a:ln w="19050" cap="rnd">
                    <a:noFill/>
                    <a:round/>
                  </a:ln>
                  <a:effectLst/>
                </c:spPr>
                <c:marker>
                  <c:symbol val="circle"/>
                  <c:size val="5"/>
                  <c:spPr>
                    <a:solidFill>
                      <a:schemeClr val="accent4"/>
                    </a:solidFill>
                    <a:ln w="9525">
                      <a:solidFill>
                        <a:schemeClr val="bg1">
                          <a:lumMod val="50000"/>
                        </a:schemeClr>
                      </a:solidFill>
                    </a:ln>
                    <a:effectLst/>
                  </c:spPr>
                </c:marker>
                <c:xVal>
                  <c:numRef>
                    <c:extLst>
                      <c:ext uri="{02D57815-91ED-43cb-92C2-25804820EDAC}">
                        <c15:formulaRef>
                          <c15:sqref>'Forsøk 3 - Samlet'!$DQ$14:$DQ$89</c15:sqref>
                        </c15:formulaRef>
                      </c:ext>
                    </c:extLst>
                    <c:numCache>
                      <c:formatCode>0.00</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extLst>
                      <c:ext uri="{02D57815-91ED-43cb-92C2-25804820EDAC}">
                        <c15:formulaRef>
                          <c15:sqref>'Forsøk 3 - Samlet'!$DX$14:$DX$89</c15:sqref>
                        </c15:formulaRef>
                      </c:ext>
                    </c:extLst>
                    <c:numCache>
                      <c:formatCode>0.00</c:formatCode>
                      <c:ptCount val="76"/>
                      <c:pt idx="0">
                        <c:v>5.6935853314826214E-4</c:v>
                      </c:pt>
                      <c:pt idx="1">
                        <c:v>0.18692609734075527</c:v>
                      </c:pt>
                      <c:pt idx="2">
                        <c:v>0.83232876133822253</c:v>
                      </c:pt>
                      <c:pt idx="3">
                        <c:v>1.2267898272368518</c:v>
                      </c:pt>
                      <c:pt idx="4">
                        <c:v>1.3996576677034296</c:v>
                      </c:pt>
                      <c:pt idx="5">
                        <c:v>1.6577179933516111</c:v>
                      </c:pt>
                      <c:pt idx="6">
                        <c:v>1.8822540304357454</c:v>
                      </c:pt>
                      <c:pt idx="7">
                        <c:v>1.9187245230937009</c:v>
                      </c:pt>
                      <c:pt idx="8">
                        <c:v>1.8881871049831611</c:v>
                      </c:pt>
                      <c:pt idx="9">
                        <c:v>1.8665256589567232</c:v>
                      </c:pt>
                      <c:pt idx="10">
                        <c:v>1.8571438400035158</c:v>
                      </c:pt>
                      <c:pt idx="11">
                        <c:v>1.8818200689794908</c:v>
                      </c:pt>
                      <c:pt idx="12">
                        <c:v>1.9118650811613207</c:v>
                      </c:pt>
                      <c:pt idx="13">
                        <c:v>1.9277720067303286</c:v>
                      </c:pt>
                      <c:pt idx="14">
                        <c:v>1.8108253602099105</c:v>
                      </c:pt>
                      <c:pt idx="15">
                        <c:v>1.3917953781469643</c:v>
                      </c:pt>
                      <c:pt idx="16">
                        <c:v>1.1132755346065728</c:v>
                      </c:pt>
                      <c:pt idx="17">
                        <c:v>0.85060035029789227</c:v>
                      </c:pt>
                      <c:pt idx="18">
                        <c:v>0.75680294483978405</c:v>
                      </c:pt>
                      <c:pt idx="19">
                        <c:v>1.2385495331979637</c:v>
                      </c:pt>
                      <c:pt idx="20">
                        <c:v>1.8717750573408836</c:v>
                      </c:pt>
                      <c:pt idx="21">
                        <c:v>2.4558661897625869</c:v>
                      </c:pt>
                      <c:pt idx="22">
                        <c:v>2.6050291452831096</c:v>
                      </c:pt>
                      <c:pt idx="23">
                        <c:v>2.7783344255323703</c:v>
                      </c:pt>
                      <c:pt idx="24">
                        <c:v>2.9235331117049417</c:v>
                      </c:pt>
                      <c:pt idx="25">
                        <c:v>2.8366039084087364</c:v>
                      </c:pt>
                      <c:pt idx="26">
                        <c:v>2.7308397400431859</c:v>
                      </c:pt>
                      <c:pt idx="27">
                        <c:v>2.6056750269976803</c:v>
                      </c:pt>
                      <c:pt idx="28">
                        <c:v>2.5439821356734567</c:v>
                      </c:pt>
                      <c:pt idx="29">
                        <c:v>2.4928730773212719</c:v>
                      </c:pt>
                      <c:pt idx="30">
                        <c:v>2.4864263833481632</c:v>
                      </c:pt>
                      <c:pt idx="31">
                        <c:v>2.4088485958556447</c:v>
                      </c:pt>
                      <c:pt idx="32">
                        <c:v>2.2742502754412217</c:v>
                      </c:pt>
                      <c:pt idx="33">
                        <c:v>1.9051499253622624</c:v>
                      </c:pt>
                      <c:pt idx="34">
                        <c:v>1.4907739223965575</c:v>
                      </c:pt>
                      <c:pt idx="35">
                        <c:v>1.0187759071342157</c:v>
                      </c:pt>
                      <c:pt idx="36">
                        <c:v>0.76372594137850824</c:v>
                      </c:pt>
                      <c:pt idx="37">
                        <c:v>0.59868330176337947</c:v>
                      </c:pt>
                      <c:pt idx="38">
                        <c:v>0.3752754313829042</c:v>
                      </c:pt>
                      <c:pt idx="39">
                        <c:v>0.33969204079106802</c:v>
                      </c:pt>
                      <c:pt idx="40">
                        <c:v>0.57222938510544652</c:v>
                      </c:pt>
                      <c:pt idx="41">
                        <c:v>1.3333075579425027</c:v>
                      </c:pt>
                      <c:pt idx="42">
                        <c:v>2.2805804482832901</c:v>
                      </c:pt>
                      <c:pt idx="43">
                        <c:v>2.6658006344741554</c:v>
                      </c:pt>
                      <c:pt idx="44">
                        <c:v>2.7664580266710121</c:v>
                      </c:pt>
                      <c:pt idx="45">
                        <c:v>2.7639949529686723</c:v>
                      </c:pt>
                      <c:pt idx="46">
                        <c:v>2.6940589597575375</c:v>
                      </c:pt>
                      <c:pt idx="47">
                        <c:v>2.5612605685256469</c:v>
                      </c:pt>
                      <c:pt idx="48">
                        <c:v>2.444915014899248</c:v>
                      </c:pt>
                      <c:pt idx="49">
                        <c:v>2.3056298645268716</c:v>
                      </c:pt>
                      <c:pt idx="50">
                        <c:v>2.1729310915615372</c:v>
                      </c:pt>
                      <c:pt idx="51">
                        <c:v>1.8706866873188863</c:v>
                      </c:pt>
                      <c:pt idx="52">
                        <c:v>1.6425526467449925</c:v>
                      </c:pt>
                      <c:pt idx="53">
                        <c:v>1.1988537704833044</c:v>
                      </c:pt>
                      <c:pt idx="54">
                        <c:v>0.83912531968588644</c:v>
                      </c:pt>
                      <c:pt idx="55">
                        <c:v>0.68045147670879269</c:v>
                      </c:pt>
                      <c:pt idx="56">
                        <c:v>0.60582972709724436</c:v>
                      </c:pt>
                      <c:pt idx="57">
                        <c:v>0.37272685955811069</c:v>
                      </c:pt>
                      <c:pt idx="58">
                        <c:v>0.28498959491780479</c:v>
                      </c:pt>
                      <c:pt idx="59">
                        <c:v>0.26808996955143766</c:v>
                      </c:pt>
                      <c:pt idx="60">
                        <c:v>0.28510642486521698</c:v>
                      </c:pt>
                      <c:pt idx="61">
                        <c:v>0.44544004679602578</c:v>
                      </c:pt>
                      <c:pt idx="62">
                        <c:v>0.80374336881913466</c:v>
                      </c:pt>
                      <c:pt idx="63">
                        <c:v>1.9780401476544101</c:v>
                      </c:pt>
                      <c:pt idx="64">
                        <c:v>2.8072332864064382</c:v>
                      </c:pt>
                      <c:pt idx="65">
                        <c:v>3.7051601493086062</c:v>
                      </c:pt>
                      <c:pt idx="66">
                        <c:v>4.4078560888405338</c:v>
                      </c:pt>
                      <c:pt idx="67">
                        <c:v>4.7334833776379783</c:v>
                      </c:pt>
                      <c:pt idx="68">
                        <c:v>4.8933946620327102</c:v>
                      </c:pt>
                      <c:pt idx="69">
                        <c:v>5.0797641547038879</c:v>
                      </c:pt>
                      <c:pt idx="70">
                        <c:v>5.2561191729361747</c:v>
                      </c:pt>
                      <c:pt idx="71">
                        <c:v>5.6628972257104131</c:v>
                      </c:pt>
                      <c:pt idx="72">
                        <c:v>6.1114016160952946</c:v>
                      </c:pt>
                      <c:pt idx="73">
                        <c:v>6.4922788382240926</c:v>
                      </c:pt>
                      <c:pt idx="74">
                        <c:v>6.559873627984782</c:v>
                      </c:pt>
                      <c:pt idx="75">
                        <c:v>6.5833959383196996</c:v>
                      </c:pt>
                    </c:numCache>
                  </c:numRef>
                </c:yVal>
                <c:smooth val="0"/>
                <c:extLst>
                  <c:ext xmlns:c16="http://schemas.microsoft.com/office/drawing/2014/chart" uri="{C3380CC4-5D6E-409C-BE32-E72D297353CC}">
                    <c16:uniqueId val="{00000009-C996-4A60-867B-84429CE530E9}"/>
                  </c:ext>
                </c:extLst>
              </c15:ser>
            </c15:filteredScatterSeries>
            <c15:filteredScatterSeries>
              <c15:ser>
                <c:idx val="4"/>
                <c:order val="1"/>
                <c:tx>
                  <c:strRef>
                    <c:extLst xmlns:c15="http://schemas.microsoft.com/office/drawing/2012/chart">
                      <c:ext xmlns:c15="http://schemas.microsoft.com/office/drawing/2012/chart" uri="{02D57815-91ED-43cb-92C2-25804820EDAC}">
                        <c15:formulaRef>
                          <c15:sqref>'Forsøk 3 - Samlet'!$AE$12</c15:sqref>
                        </c15:formulaRef>
                      </c:ext>
                    </c:extLst>
                    <c:strCache>
                      <c:ptCount val="1"/>
                      <c:pt idx="0">
                        <c:v>B_q-3a</c:v>
                      </c:pt>
                    </c:strCache>
                  </c:strRef>
                </c:tx>
                <c:spPr>
                  <a:ln w="19050" cap="rnd">
                    <a:noFill/>
                    <a:round/>
                  </a:ln>
                  <a:effectLst/>
                </c:spPr>
                <c:marker>
                  <c:symbol val="circle"/>
                  <c:size val="5"/>
                  <c:spPr>
                    <a:solidFill>
                      <a:srgbClr val="FF0000"/>
                    </a:solidFill>
                    <a:ln w="9525">
                      <a:solidFill>
                        <a:srgbClr val="C00000"/>
                      </a:solidFill>
                    </a:ln>
                    <a:effectLst/>
                  </c:spPr>
                </c:marker>
                <c:xVal>
                  <c:numRef>
                    <c:extLst xmlns:c15="http://schemas.microsoft.com/office/drawing/2012/chart">
                      <c:ext xmlns:c15="http://schemas.microsoft.com/office/drawing/2012/chart" uri="{02D57815-91ED-43cb-92C2-25804820EDAC}">
                        <c15:formulaRef>
                          <c15:sqref>'Forsøk 3 - Samlet'!$AE$14:$AE$1154</c15:sqref>
                        </c15:formulaRef>
                      </c:ext>
                    </c:extLst>
                    <c:numCache>
                      <c:formatCode>General</c:formatCode>
                      <c:ptCount val="1141"/>
                      <c:pt idx="30" formatCode="0.0">
                        <c:v>2.3148148148148147E-3</c:v>
                      </c:pt>
                      <c:pt idx="31" formatCode="0.0">
                        <c:v>1.9840400329405828E-3</c:v>
                      </c:pt>
                      <c:pt idx="32" formatCode="0.0">
                        <c:v>1.3050519863426436E-3</c:v>
                      </c:pt>
                      <c:pt idx="33" formatCode="0.0">
                        <c:v>1.0918467084452717E-3</c:v>
                      </c:pt>
                      <c:pt idx="34" formatCode="0.0">
                        <c:v>1.7469042402677691E-3</c:v>
                      </c:pt>
                      <c:pt idx="35" formatCode="0.0">
                        <c:v>1.3482399016140187E-3</c:v>
                      </c:pt>
                      <c:pt idx="36" formatCode="0.0">
                        <c:v>1.3482098511650271E-3</c:v>
                      </c:pt>
                      <c:pt idx="37" formatCode="0.0">
                        <c:v>1.3481798143768417E-3</c:v>
                      </c:pt>
                      <c:pt idx="38" formatCode="0.0">
                        <c:v>1.3584785290443669E-3</c:v>
                      </c:pt>
                      <c:pt idx="39" formatCode="0.0">
                        <c:v>1.2497932988723495E-3</c:v>
                      </c:pt>
                      <c:pt idx="40" formatCode="0.0">
                        <c:v>8.3318025556809445E-4</c:v>
                      </c:pt>
                      <c:pt idx="41" formatCode="0.0">
                        <c:v>7.8314107970195923E-4</c:v>
                      </c:pt>
                      <c:pt idx="42" formatCode="0.0">
                        <c:v>7.8312759414596691E-4</c:v>
                      </c:pt>
                      <c:pt idx="43" formatCode="0.0">
                        <c:v>8.6486824381454416E-4</c:v>
                      </c:pt>
                      <c:pt idx="44" formatCode="0.0">
                        <c:v>1.0556131673995345E-3</c:v>
                      </c:pt>
                      <c:pt idx="45" formatCode="0.0">
                        <c:v>1.0555968529059351E-3</c:v>
                      </c:pt>
                      <c:pt idx="46" formatCode="0.0">
                        <c:v>1.1092482598504113E-3</c:v>
                      </c:pt>
                      <c:pt idx="47" formatCode="0.0">
                        <c:v>1.0715534250243085E-3</c:v>
                      </c:pt>
                      <c:pt idx="48" formatCode="0.0">
                        <c:v>1.0715383137739145E-3</c:v>
                      </c:pt>
                      <c:pt idx="49" formatCode="0.0">
                        <c:v>1.3512798534100852E-3</c:v>
                      </c:pt>
                      <c:pt idx="50" formatCode="0.0">
                        <c:v>1.0151623629757226E-3</c:v>
                      </c:pt>
                      <c:pt idx="51" formatCode="0.0">
                        <c:v>1.0151488170173409E-3</c:v>
                      </c:pt>
                      <c:pt idx="52" formatCode="0.0">
                        <c:v>1.3886266145303233E-3</c:v>
                      </c:pt>
                      <c:pt idx="53" formatCode="0.0">
                        <c:v>1.3651829635573445E-3</c:v>
                      </c:pt>
                      <c:pt idx="54" formatCode="0.0">
                        <c:v>1.1701418459171651E-3</c:v>
                      </c:pt>
                      <c:pt idx="55" formatCode="0.0">
                        <c:v>1.144459692439935E-3</c:v>
                      </c:pt>
                      <c:pt idx="56" formatCode="0.0">
                        <c:v>1.1258694753990578E-3</c:v>
                      </c:pt>
                      <c:pt idx="57" formatCode="0.0">
                        <c:v>1.1258556249035382E-3</c:v>
                      </c:pt>
                      <c:pt idx="58" formatCode="0.0">
                        <c:v>1.090543059184418E-3</c:v>
                      </c:pt>
                      <c:pt idx="59" formatCode="0.0">
                        <c:v>1.0905300748768473E-3</c:v>
                      </c:pt>
                      <c:pt idx="60" formatCode="0.0">
                        <c:v>1.0764307273256751E-3</c:v>
                      </c:pt>
                      <c:pt idx="61" formatCode="0.0">
                        <c:v>1.2303274549288631E-3</c:v>
                      </c:pt>
                      <c:pt idx="62" formatCode="0.0">
                        <c:v>1.0545542631217424E-3</c:v>
                      </c:pt>
                      <c:pt idx="63" formatCode="0.0">
                        <c:v>1.0492861193493051E-3</c:v>
                      </c:pt>
                      <c:pt idx="64" formatCode="0.0">
                        <c:v>1.0362266932464402E-3</c:v>
                      </c:pt>
                      <c:pt idx="65" formatCode="0.0">
                        <c:v>1.0362149989452897E-3</c:v>
                      </c:pt>
                      <c:pt idx="66" formatCode="0.0">
                        <c:v>1.023476947300761E-3</c:v>
                      </c:pt>
                      <c:pt idx="67" formatCode="0.0">
                        <c:v>1.0061315536997388E-3</c:v>
                      </c:pt>
                      <c:pt idx="68" formatCode="0.0">
                        <c:v>1.1738072994231321E-3</c:v>
                      </c:pt>
                      <c:pt idx="69" formatCode="0.0">
                        <c:v>1.1571079887067676E-3</c:v>
                      </c:pt>
                      <c:pt idx="70" formatCode="0.0">
                        <c:v>1.0744458358953857E-3</c:v>
                      </c:pt>
                      <c:pt idx="71" formatCode="0.0">
                        <c:v>1.0744342587047015E-3</c:v>
                      </c:pt>
                      <c:pt idx="72" formatCode="0.0">
                        <c:v>1.0667523235412429E-3</c:v>
                      </c:pt>
                      <c:pt idx="73" formatCode="0.0">
                        <c:v>1.0445414870311135E-3</c:v>
                      </c:pt>
                      <c:pt idx="74" formatCode="0.0">
                        <c:v>1.2052275678045698E-3</c:v>
                      </c:pt>
                      <c:pt idx="75" formatCode="0.0">
                        <c:v>1.1779568681516968E-3</c:v>
                      </c:pt>
                      <c:pt idx="76" formatCode="0.0">
                        <c:v>1.0747510157954002E-3</c:v>
                      </c:pt>
                      <c:pt idx="77" formatCode="0.0">
                        <c:v>9.1253903571625035E-4</c:v>
                      </c:pt>
                      <c:pt idx="78" formatCode="0.0">
                        <c:v>8.9690276018291281E-4</c:v>
                      </c:pt>
                      <c:pt idx="79" formatCode="0.0">
                        <c:v>8.7780915061115778E-4</c:v>
                      </c:pt>
                      <c:pt idx="80" formatCode="0.0">
                        <c:v>8.7038196322918688E-4</c:v>
                      </c:pt>
                      <c:pt idx="81" formatCode="0.0">
                        <c:v>8.4997103301619051E-4</c:v>
                      </c:pt>
                      <c:pt idx="82" formatCode="0.0">
                        <c:v>8.4265601707513634E-4</c:v>
                      </c:pt>
                      <c:pt idx="83" formatCode="0.0">
                        <c:v>8.1099786270061531E-4</c:v>
                      </c:pt>
                      <c:pt idx="84" formatCode="0.0">
                        <c:v>8.0389652982645649E-4</c:v>
                      </c:pt>
                      <c:pt idx="85" formatCode="0.0">
                        <c:v>7.7894008241301597E-4</c:v>
                      </c:pt>
                      <c:pt idx="86" formatCode="0.0">
                        <c:v>7.719983137397438E-4</c:v>
                      </c:pt>
                      <c:pt idx="87" formatCode="0.0">
                        <c:v>8.1907070547261899E-4</c:v>
                      </c:pt>
                      <c:pt idx="88" formatCode="0.0">
                        <c:v>7.3424013626403157E-4</c:v>
                      </c:pt>
                      <c:pt idx="89" formatCode="0.0">
                        <c:v>7.2751757331396879E-4</c:v>
                      </c:pt>
                      <c:pt idx="90" formatCode="0.0">
                        <c:v>8.3949822789511493E-4</c:v>
                      </c:pt>
                      <c:pt idx="91" formatCode="0.0">
                        <c:v>8.8457253309293571E-4</c:v>
                      </c:pt>
                      <c:pt idx="92" formatCode="0.0">
                        <c:v>8.7810391447984816E-4</c:v>
                      </c:pt>
                      <c:pt idx="93" formatCode="0.0">
                        <c:v>7.2613762357837098E-4</c:v>
                      </c:pt>
                      <c:pt idx="94" formatCode="0.0">
                        <c:v>8.9865343923260311E-4</c:v>
                      </c:pt>
                      <c:pt idx="95" formatCode="0.0">
                        <c:v>8.7320327808574922E-4</c:v>
                      </c:pt>
                      <c:pt idx="96" formatCode="0.0">
                        <c:v>8.0489217083365373E-4</c:v>
                      </c:pt>
                      <c:pt idx="97" formatCode="0.0">
                        <c:v>8.4583306082805368E-4</c:v>
                      </c:pt>
                      <c:pt idx="98" formatCode="0.0">
                        <c:v>8.3983189891527336E-4</c:v>
                      </c:pt>
                      <c:pt idx="99" formatCode="0.0">
                        <c:v>9.4279246522779164E-4</c:v>
                      </c:pt>
                      <c:pt idx="100" formatCode="0.0">
                        <c:v>7.4192571634601565E-4</c:v>
                      </c:pt>
                      <c:pt idx="101" formatCode="0.0">
                        <c:v>7.3611958722093456E-4</c:v>
                      </c:pt>
                      <c:pt idx="102" formatCode="0.0">
                        <c:v>9.5224366179316581E-4</c:v>
                      </c:pt>
                      <c:pt idx="103" formatCode="0.0">
                        <c:v>9.3091042101018122E-4</c:v>
                      </c:pt>
                      <c:pt idx="104" formatCode="0.0">
                        <c:v>9.8255988084545304E-4</c:v>
                      </c:pt>
                      <c:pt idx="105" formatCode="0.0">
                        <c:v>9.6734912730655988E-4</c:v>
                      </c:pt>
                      <c:pt idx="106" formatCode="0.0">
                        <c:v>9.5248767382546387E-4</c:v>
                      </c:pt>
                      <c:pt idx="107" formatCode="0.0">
                        <c:v>1.0592990107563683E-3</c:v>
                      </c:pt>
                      <c:pt idx="108" formatCode="0.0">
                        <c:v>9.3089377199490335E-4</c:v>
                      </c:pt>
                      <c:pt idx="109" formatCode="0.0">
                        <c:v>9.1956677562738949E-4</c:v>
                      </c:pt>
                      <c:pt idx="110" formatCode="0.0">
                        <c:v>8.5896684574160616E-4</c:v>
                      </c:pt>
                      <c:pt idx="111" formatCode="0.0">
                        <c:v>7.9455339390422611E-4</c:v>
                      </c:pt>
                      <c:pt idx="112" formatCode="0.0">
                        <c:v>7.8794902799053505E-4</c:v>
                      </c:pt>
                      <c:pt idx="113" formatCode="0.0">
                        <c:v>8.3739582197809301E-4</c:v>
                      </c:pt>
                      <c:pt idx="114" formatCode="0.0">
                        <c:v>1.0463430623156478E-3</c:v>
                      </c:pt>
                      <c:pt idx="115" formatCode="0.0">
                        <c:v>1.0409825112495091E-3</c:v>
                      </c:pt>
                      <c:pt idx="116" formatCode="0.0">
                        <c:v>9.7801019162663586E-4</c:v>
                      </c:pt>
                      <c:pt idx="117" formatCode="0.0">
                        <c:v>9.8034649604432085E-4</c:v>
                      </c:pt>
                      <c:pt idx="118" formatCode="0.0">
                        <c:v>9.7496095815247541E-4</c:v>
                      </c:pt>
                      <c:pt idx="119" formatCode="0.0">
                        <c:v>9.6650192182071929E-4</c:v>
                      </c:pt>
                      <c:pt idx="120" formatCode="0.0">
                        <c:v>9.7186324325940557E-4</c:v>
                      </c:pt>
                      <c:pt idx="121" formatCode="0.0">
                        <c:v>9.1117053720376063E-4</c:v>
                      </c:pt>
                      <c:pt idx="122" formatCode="0.0">
                        <c:v>9.1153596828962111E-4</c:v>
                      </c:pt>
                      <c:pt idx="123" formatCode="0.0">
                        <c:v>9.1631706918928401E-4</c:v>
                      </c:pt>
                      <c:pt idx="124" formatCode="0.0">
                        <c:v>9.1079290339604743E-4</c:v>
                      </c:pt>
                      <c:pt idx="125" formatCode="0.0">
                        <c:v>9.6308490638246475E-4</c:v>
                      </c:pt>
                      <c:pt idx="126" formatCode="0.0">
                        <c:v>9.6379561785956281E-4</c:v>
                      </c:pt>
                      <c:pt idx="127" formatCode="0.0">
                        <c:v>9.5822614015208542E-4</c:v>
                      </c:pt>
                      <c:pt idx="128" formatCode="0.0">
                        <c:v>9.0633469409695272E-4</c:v>
                      </c:pt>
                      <c:pt idx="129" formatCode="0.0">
                        <c:v>9.0668204580188086E-4</c:v>
                      </c:pt>
                      <c:pt idx="130" formatCode="0.0">
                        <c:v>7.8553059236015018E-4</c:v>
                      </c:pt>
                      <c:pt idx="131" formatCode="0.0">
                        <c:v>7.2817516781068848E-4</c:v>
                      </c:pt>
                      <c:pt idx="132" formatCode="0.0">
                        <c:v>7.2245814168591478E-4</c:v>
                      </c:pt>
                      <c:pt idx="133" formatCode="0.0">
                        <c:v>8.9894747331204677E-4</c:v>
                      </c:pt>
                      <c:pt idx="134" formatCode="0.0">
                        <c:v>7.2191052025756942E-4</c:v>
                      </c:pt>
                      <c:pt idx="135" formatCode="0.0">
                        <c:v>7.1610614840160697E-4</c:v>
                      </c:pt>
                      <c:pt idx="136" formatCode="0.0">
                        <c:v>8.9069542458111478E-4</c:v>
                      </c:pt>
                      <c:pt idx="137" formatCode="0.0">
                        <c:v>8.8639470693931198E-4</c:v>
                      </c:pt>
                      <c:pt idx="138" formatCode="0.0">
                        <c:v>8.8055925531910066E-4</c:v>
                      </c:pt>
                      <c:pt idx="139" formatCode="0.0">
                        <c:v>7.6241215168537332E-4</c:v>
                      </c:pt>
                      <c:pt idx="140" formatCode="0.0">
                        <c:v>8.8246898846052748E-4</c:v>
                      </c:pt>
                      <c:pt idx="141" formatCode="0.0">
                        <c:v>8.7654250707663557E-4</c:v>
                      </c:pt>
                      <c:pt idx="142" formatCode="0.0">
                        <c:v>9.3417418882741677E-4</c:v>
                      </c:pt>
                      <c:pt idx="143" formatCode="0.0">
                        <c:v>9.957132816395221E-4</c:v>
                      </c:pt>
                      <c:pt idx="144" formatCode="0.0">
                        <c:v>9.8972393777578029E-4</c:v>
                      </c:pt>
                      <c:pt idx="145" formatCode="0.0">
                        <c:v>9.2767962518404271E-4</c:v>
                      </c:pt>
                      <c:pt idx="146" formatCode="0.0">
                        <c:v>1.0497955783210268E-3</c:v>
                      </c:pt>
                      <c:pt idx="147" formatCode="0.0">
                        <c:v>1.0437421225880776E-3</c:v>
                      </c:pt>
                      <c:pt idx="148" formatCode="0.0">
                        <c:v>1.0395465660817476E-3</c:v>
                      </c:pt>
                      <c:pt idx="149" formatCode="0.0">
                        <c:v>1.0334824548296003E-3</c:v>
                      </c:pt>
                      <c:pt idx="150" formatCode="0.0">
                        <c:v>9.6915416601472851E-4</c:v>
                      </c:pt>
                      <c:pt idx="151" formatCode="0.0">
                        <c:v>9.5962056907044789E-4</c:v>
                      </c:pt>
                      <c:pt idx="152" formatCode="0.0">
                        <c:v>8.9182371663886579E-4</c:v>
                      </c:pt>
                      <c:pt idx="153" formatCode="0.0">
                        <c:v>8.920941779445602E-4</c:v>
                      </c:pt>
                      <c:pt idx="154" formatCode="0.0">
                        <c:v>1.1408549369064543E-3</c:v>
                      </c:pt>
                      <c:pt idx="155" formatCode="0.0">
                        <c:v>1.009690568163939E-3</c:v>
                      </c:pt>
                      <c:pt idx="156" formatCode="0.0">
                        <c:v>1.0108170217927395E-3</c:v>
                      </c:pt>
                      <c:pt idx="157" formatCode="0.0">
                        <c:v>1.0617795922215818E-3</c:v>
                      </c:pt>
                      <c:pt idx="158" formatCode="0.0">
                        <c:v>1.0556284447553895E-3</c:v>
                      </c:pt>
                      <c:pt idx="159" formatCode="0.0">
                        <c:v>1.0552261749647953E-3</c:v>
                      </c:pt>
                      <c:pt idx="160" formatCode="0.0">
                        <c:v>1.0528198925421797E-3</c:v>
                      </c:pt>
                      <c:pt idx="161" formatCode="0.0">
                        <c:v>1.0466130050505915E-3</c:v>
                      </c:pt>
                      <c:pt idx="162" formatCode="0.0">
                        <c:v>1.1157910118845069E-3</c:v>
                      </c:pt>
                      <c:pt idx="163" formatCode="0.0">
                        <c:v>1.0495185476121329E-3</c:v>
                      </c:pt>
                      <c:pt idx="164" formatCode="0.0">
                        <c:v>1.0432199116204787E-3</c:v>
                      </c:pt>
                      <c:pt idx="165" formatCode="0.0">
                        <c:v>1.0369213303064013E-3</c:v>
                      </c:pt>
                      <c:pt idx="166" formatCode="0.0">
                        <c:v>1.0306229035932834E-3</c:v>
                      </c:pt>
                      <c:pt idx="167" formatCode="0.0">
                        <c:v>1.1525667464031438E-3</c:v>
                      </c:pt>
                      <c:pt idx="168" formatCode="0.0">
                        <c:v>1.1462675647545275E-3</c:v>
                      </c:pt>
                      <c:pt idx="169" formatCode="0.0">
                        <c:v>1.2062541604945254E-3</c:v>
                      </c:pt>
                      <c:pt idx="170" formatCode="0.0">
                        <c:v>1.0714734903436299E-3</c:v>
                      </c:pt>
                      <c:pt idx="171" formatCode="0.0">
                        <c:v>1.0711497308936915E-3</c:v>
                      </c:pt>
                      <c:pt idx="172" formatCode="0.0">
                        <c:v>1.0648045644377525E-3</c:v>
                      </c:pt>
                      <c:pt idx="173" formatCode="0.0">
                        <c:v>1.1876482756544634E-3</c:v>
                      </c:pt>
                      <c:pt idx="174" formatCode="0.0">
                        <c:v>1.1856677979614802E-3</c:v>
                      </c:pt>
                      <c:pt idx="175" formatCode="0.0">
                        <c:v>1.0477323532153404E-3</c:v>
                      </c:pt>
                      <c:pt idx="176" formatCode="0.0">
                        <c:v>1.0413757031543969E-3</c:v>
                      </c:pt>
                      <c:pt idx="177" formatCode="0.0">
                        <c:v>1.0350191585888002E-3</c:v>
                      </c:pt>
                      <c:pt idx="178" formatCode="0.0">
                        <c:v>9.6394964732306914E-4</c:v>
                      </c:pt>
                      <c:pt idx="179" formatCode="0.0">
                        <c:v>9.5933209774784825E-4</c:v>
                      </c:pt>
                      <c:pt idx="180" formatCode="0.0">
                        <c:v>8.8486546444757044E-4</c:v>
                      </c:pt>
                      <c:pt idx="181" formatCode="0.0">
                        <c:v>1.0114266935978516E-3</c:v>
                      </c:pt>
                      <c:pt idx="182" formatCode="0.0">
                        <c:v>1.0050591228301519E-3</c:v>
                      </c:pt>
                      <c:pt idx="183" formatCode="0.0">
                        <c:v>1.1263031631379473E-3</c:v>
                      </c:pt>
                      <c:pt idx="184" formatCode="0.0">
                        <c:v>1.1178486385217013E-3</c:v>
                      </c:pt>
                      <c:pt idx="185" formatCode="0.0">
                        <c:v>1.1115038506666825E-3</c:v>
                      </c:pt>
                      <c:pt idx="186" formatCode="0.0">
                        <c:v>1.1010345702094147E-3</c:v>
                      </c:pt>
                      <c:pt idx="187" formatCode="0.0">
                        <c:v>1.0988145715800843E-3</c:v>
                      </c:pt>
                      <c:pt idx="188" formatCode="0.0">
                        <c:v>1.0924700979634515E-3</c:v>
                      </c:pt>
                      <c:pt idx="189" formatCode="0.0">
                        <c:v>1.0840952144007972E-3</c:v>
                      </c:pt>
                      <c:pt idx="190" formatCode="0.0">
                        <c:v>9.4883263491896542E-4</c:v>
                      </c:pt>
                      <c:pt idx="191" formatCode="0.0">
                        <c:v>9.4074263556647678E-4</c:v>
                      </c:pt>
                      <c:pt idx="192" formatCode="0.0">
                        <c:v>9.9876710401706516E-4</c:v>
                      </c:pt>
                      <c:pt idx="193" formatCode="0.0">
                        <c:v>9.9244735163357234E-4</c:v>
                      </c:pt>
                      <c:pt idx="194" formatCode="0.0">
                        <c:v>1.0485140613060934E-3</c:v>
                      </c:pt>
                      <c:pt idx="195" formatCode="0.0">
                        <c:v>9.7441628045407032E-4</c:v>
                      </c:pt>
                      <c:pt idx="196" formatCode="0.0">
                        <c:v>9.6993147042465219E-4</c:v>
                      </c:pt>
                      <c:pt idx="197" formatCode="0.0">
                        <c:v>1.0277414841983175E-3</c:v>
                      </c:pt>
                      <c:pt idx="198" formatCode="0.0">
                        <c:v>1.1496563518551507E-3</c:v>
                      </c:pt>
                      <c:pt idx="199" formatCode="0.0">
                        <c:v>1.1370175764437252E-3</c:v>
                      </c:pt>
                      <c:pt idx="200" formatCode="0.0">
                        <c:v>1.0032566953060043E-3</c:v>
                      </c:pt>
                      <c:pt idx="201" formatCode="0.0">
                        <c:v>1.0607441058732977E-3</c:v>
                      </c:pt>
                      <c:pt idx="202" formatCode="0.0">
                        <c:v>1.0468081435816739E-3</c:v>
                      </c:pt>
                      <c:pt idx="203" formatCode="0.0">
                        <c:v>9.7730829251332007E-4</c:v>
                      </c:pt>
                      <c:pt idx="204" formatCode="0.0">
                        <c:v>1.1609430468918066E-3</c:v>
                      </c:pt>
                      <c:pt idx="205" formatCode="0.0">
                        <c:v>1.154726300404784E-3</c:v>
                      </c:pt>
                      <c:pt idx="206" formatCode="0.0">
                        <c:v>1.2117920884010527E-3</c:v>
                      </c:pt>
                      <c:pt idx="207" formatCode="0.0">
                        <c:v>1.0731706993070136E-3</c:v>
                      </c:pt>
                      <c:pt idx="208" formatCode="0.0">
                        <c:v>1.0669884127525282E-3</c:v>
                      </c:pt>
                      <c:pt idx="209" formatCode="0.0">
                        <c:v>1.0550292704838678E-3</c:v>
                      </c:pt>
                      <c:pt idx="210" formatCode="0.0">
                        <c:v>1.0488808554779331E-3</c:v>
                      </c:pt>
                      <c:pt idx="211" formatCode="0.0">
                        <c:v>1.042732570008662E-3</c:v>
                      </c:pt>
                      <c:pt idx="212" formatCode="0.0">
                        <c:v>1.0991787043912982E-3</c:v>
                      </c:pt>
                      <c:pt idx="213" formatCode="0.0">
                        <c:v>1.0304362559431872E-3</c:v>
                      </c:pt>
                      <c:pt idx="214" formatCode="0.0">
                        <c:v>1.0242882595758508E-3</c:v>
                      </c:pt>
                      <c:pt idx="215" formatCode="0.0">
                        <c:v>1.2594465192104333E-3</c:v>
                      </c:pt>
                      <c:pt idx="216" formatCode="0.0">
                        <c:v>1.0631394038727487E-3</c:v>
                      </c:pt>
                      <c:pt idx="217" formatCode="0.0">
                        <c:v>1.0570568043037918E-3</c:v>
                      </c:pt>
                      <c:pt idx="218" formatCode="0.0">
                        <c:v>1.0434786871249017E-3</c:v>
                      </c:pt>
                      <c:pt idx="219" formatCode="0.0">
                        <c:v>9.742796653378756E-4</c:v>
                      </c:pt>
                      <c:pt idx="220" formatCode="0.0">
                        <c:v>9.6825161163270862E-4</c:v>
                      </c:pt>
                      <c:pt idx="221" formatCode="0.0">
                        <c:v>1.0887852753022043E-3</c:v>
                      </c:pt>
                      <c:pt idx="222" formatCode="0.0">
                        <c:v>1.0827353324353328E-3</c:v>
                      </c:pt>
                      <c:pt idx="223" formatCode="0.0">
                        <c:v>1.0691129908495709E-3</c:v>
                      </c:pt>
                      <c:pt idx="224" formatCode="0.0">
                        <c:v>1.0593482157088354E-3</c:v>
                      </c:pt>
                      <c:pt idx="225" formatCode="0.0">
                        <c:v>1.0533624114387721E-3</c:v>
                      </c:pt>
                      <c:pt idx="226" formatCode="0.0">
                        <c:v>1.0382654932477272E-3</c:v>
                      </c:pt>
                      <c:pt idx="227" formatCode="0.0">
                        <c:v>1.1512041153445627E-3</c:v>
                      </c:pt>
                      <c:pt idx="228" formatCode="0.0">
                        <c:v>1.1452798998611577E-3</c:v>
                      </c:pt>
                      <c:pt idx="229" formatCode="0.0">
                        <c:v>1.1373666693831818E-3</c:v>
                      </c:pt>
                      <c:pt idx="230" formatCode="0.0">
                        <c:v>1.0675244078952094E-3</c:v>
                      </c:pt>
                      <c:pt idx="231" formatCode="0.0">
                        <c:v>1.0616318367029955E-3</c:v>
                      </c:pt>
                      <c:pt idx="232" formatCode="0.0">
                        <c:v>1.0485057858497235E-3</c:v>
                      </c:pt>
                      <c:pt idx="233" formatCode="0.0">
                        <c:v>1.2256271541589779E-3</c:v>
                      </c:pt>
                      <c:pt idx="234" formatCode="0.0">
                        <c:v>1.2197537086943841E-3</c:v>
                      </c:pt>
                      <c:pt idx="235" formatCode="0.0">
                        <c:v>1.2117793872310689E-3</c:v>
                      </c:pt>
                      <c:pt idx="236" formatCode="0.0">
                        <c:v>1.2655975861323796E-3</c:v>
                      </c:pt>
                      <c:pt idx="237" formatCode="0.0">
                        <c:v>1.2597341712732126E-3</c:v>
                      </c:pt>
                      <c:pt idx="238" formatCode="0.0">
                        <c:v>1.1941904129369619E-3</c:v>
                      </c:pt>
                      <c:pt idx="239" formatCode="0.0">
                        <c:v>1.1883275835355069E-3</c:v>
                      </c:pt>
                      <c:pt idx="240" formatCode="0.0">
                        <c:v>1.1824648410153288E-3</c:v>
                      </c:pt>
                      <c:pt idx="241" formatCode="0.0">
                        <c:v>1.2299686615539665E-3</c:v>
                      </c:pt>
                      <c:pt idx="242" formatCode="0.0">
                        <c:v>1.0477553680694298E-3</c:v>
                      </c:pt>
                      <c:pt idx="243" formatCode="0.0">
                        <c:v>1.0419139486809892E-3</c:v>
                      </c:pt>
                      <c:pt idx="244" formatCode="0.0">
                        <c:v>1.1550167835253312E-3</c:v>
                      </c:pt>
                      <c:pt idx="245" formatCode="0.0">
                        <c:v>1.1571576792646658E-3</c:v>
                      </c:pt>
                      <c:pt idx="246" formatCode="0.0">
                        <c:v>1.2710439256551733E-3</c:v>
                      </c:pt>
                      <c:pt idx="247" formatCode="0.0">
                        <c:v>1.3849286145467289E-3</c:v>
                      </c:pt>
                      <c:pt idx="248" formatCode="0.0">
                        <c:v>1.3886073579444773E-3</c:v>
                      </c:pt>
                      <c:pt idx="249" formatCode="0.0">
                        <c:v>1.2620856025814884E-3</c:v>
                      </c:pt>
                      <c:pt idx="250" formatCode="0.0">
                        <c:v>1.3719595486681876E-3</c:v>
                      </c:pt>
                      <c:pt idx="251" formatCode="0.0">
                        <c:v>1.3660555465531978E-3</c:v>
                      </c:pt>
                      <c:pt idx="252" formatCode="0.0">
                        <c:v>1.4829097596950514E-3</c:v>
                      </c:pt>
                      <c:pt idx="253" formatCode="0.0">
                        <c:v>1.4769947852969656E-3</c:v>
                      </c:pt>
                      <c:pt idx="254" formatCode="0.0">
                        <c:v>1.4108887803546484E-3</c:v>
                      </c:pt>
                      <c:pt idx="255" formatCode="0.0">
                        <c:v>1.4727888486125635E-3</c:v>
                      </c:pt>
                      <c:pt idx="256" formatCode="0.0">
                        <c:v>1.4694215162727969E-3</c:v>
                      </c:pt>
                      <c:pt idx="257" formatCode="0.0">
                        <c:v>1.4634656017803599E-3</c:v>
                      </c:pt>
                      <c:pt idx="258" formatCode="0.0">
                        <c:v>1.4729542257404845E-3</c:v>
                      </c:pt>
                      <c:pt idx="259" formatCode="0.0">
                        <c:v>1.5417848246807955E-3</c:v>
                      </c:pt>
                      <c:pt idx="260" formatCode="0.0">
                        <c:v>1.5357118803399129E-3</c:v>
                      </c:pt>
                      <c:pt idx="261" formatCode="0.0">
                        <c:v>1.3466673698485766E-3</c:v>
                      </c:pt>
                      <c:pt idx="262" formatCode="0.0">
                        <c:v>1.3624294737325196E-3</c:v>
                      </c:pt>
                      <c:pt idx="263" formatCode="0.0">
                        <c:v>1.3562479258905976E-3</c:v>
                      </c:pt>
                      <c:pt idx="264" formatCode="0.0">
                        <c:v>1.483921960237915E-3</c:v>
                      </c:pt>
                      <c:pt idx="265" formatCode="0.0">
                        <c:v>1.4858831017447028E-3</c:v>
                      </c:pt>
                      <c:pt idx="266" formatCode="0.0">
                        <c:v>1.5432375008967824E-3</c:v>
                      </c:pt>
                      <c:pt idx="267" formatCode="0.0">
                        <c:v>1.5064391180926579E-3</c:v>
                      </c:pt>
                      <c:pt idx="268" formatCode="0.0">
                        <c:v>1.5000485479982762E-3</c:v>
                      </c:pt>
                      <c:pt idx="269" formatCode="0.0">
                        <c:v>1.4286277810848557E-3</c:v>
                      </c:pt>
                      <c:pt idx="270" formatCode="0.0">
                        <c:v>1.5070645257230554E-3</c:v>
                      </c:pt>
                      <c:pt idx="271" formatCode="0.0">
                        <c:v>1.5033629221062681E-3</c:v>
                      </c:pt>
                      <c:pt idx="272" formatCode="0.0">
                        <c:v>1.6289080756334497E-3</c:v>
                      </c:pt>
                      <c:pt idx="273" formatCode="0.0">
                        <c:v>1.4271046339279889E-3</c:v>
                      </c:pt>
                      <c:pt idx="274" formatCode="0.0">
                        <c:v>1.4206055147421236E-3</c:v>
                      </c:pt>
                      <c:pt idx="275" formatCode="0.0">
                        <c:v>1.4304746063090183E-3</c:v>
                      </c:pt>
                      <c:pt idx="276" formatCode="0.0">
                        <c:v>1.5637816394339376E-3</c:v>
                      </c:pt>
                      <c:pt idx="277" formatCode="0.0">
                        <c:v>1.5571808268473133E-3</c:v>
                      </c:pt>
                      <c:pt idx="278" formatCode="0.0">
                        <c:v>2.0168146337409131E-3</c:v>
                      </c:pt>
                      <c:pt idx="279" formatCode="0.0">
                        <c:v>2.1237923262203738E-3</c:v>
                      </c:pt>
                      <c:pt idx="280" formatCode="0.0">
                        <c:v>2.1172633493732394E-3</c:v>
                      </c:pt>
                      <c:pt idx="281" formatCode="0.0">
                        <c:v>1.7322724180476011E-3</c:v>
                      </c:pt>
                      <c:pt idx="282" formatCode="0.0">
                        <c:v>1.72567063574917E-3</c:v>
                      </c:pt>
                      <c:pt idx="283" formatCode="0.0">
                        <c:v>1.8426292756350414E-3</c:v>
                      </c:pt>
                      <c:pt idx="284" formatCode="0.0">
                        <c:v>1.5481945263089143E-3</c:v>
                      </c:pt>
                      <c:pt idx="285" formatCode="0.0">
                        <c:v>1.8535736871768235E-3</c:v>
                      </c:pt>
                      <c:pt idx="286" formatCode="0.0">
                        <c:v>1.8471573983920009E-3</c:v>
                      </c:pt>
                      <c:pt idx="287" formatCode="0.0">
                        <c:v>1.5796695398446758E-3</c:v>
                      </c:pt>
                      <c:pt idx="288" formatCode="0.0">
                        <c:v>1.5906624532098963E-3</c:v>
                      </c:pt>
                      <c:pt idx="289" formatCode="0.0">
                        <c:v>1.5844355940697447E-3</c:v>
                      </c:pt>
                      <c:pt idx="290" formatCode="0.0">
                        <c:v>1.552728210661957E-3</c:v>
                      </c:pt>
                      <c:pt idx="291" formatCode="0.0">
                        <c:v>1.4842655195284576E-3</c:v>
                      </c:pt>
                      <c:pt idx="292" formatCode="0.0">
                        <c:v>1.4571574731790219E-3</c:v>
                      </c:pt>
                      <c:pt idx="293" formatCode="0.0">
                        <c:v>1.3848175671428175E-3</c:v>
                      </c:pt>
                      <c:pt idx="294" formatCode="0.0">
                        <c:v>1.1338565643293833E-3</c:v>
                      </c:pt>
                      <c:pt idx="295" formatCode="0.0">
                        <c:v>1.1102333111250504E-3</c:v>
                      </c:pt>
                      <c:pt idx="296" formatCode="0.0">
                        <c:v>9.7024390403483178E-4</c:v>
                      </c:pt>
                      <c:pt idx="297" formatCode="0.0">
                        <c:v>9.6440539621891141E-4</c:v>
                      </c:pt>
                      <c:pt idx="298" formatCode="0.0">
                        <c:v>1.0025801711348844E-3</c:v>
                      </c:pt>
                      <c:pt idx="299" formatCode="0.0">
                        <c:v>1.0361479382905386E-3</c:v>
                      </c:pt>
                      <c:pt idx="300" formatCode="0.0">
                        <c:v>9.7302094412463796E-4</c:v>
                      </c:pt>
                      <c:pt idx="301" formatCode="0.0">
                        <c:v>9.5475339391826403E-4</c:v>
                      </c:pt>
                      <c:pt idx="302" formatCode="0.0">
                        <c:v>7.6522830103330024E-4</c:v>
                      </c:pt>
                      <c:pt idx="303" formatCode="0.0">
                        <c:v>7.5975668020096087E-4</c:v>
                      </c:pt>
                      <c:pt idx="304" formatCode="0.0">
                        <c:v>7.4123202649448844E-4</c:v>
                      </c:pt>
                      <c:pt idx="305" formatCode="0.0">
                        <c:v>8.3225545815252596E-4</c:v>
                      </c:pt>
                      <c:pt idx="306" formatCode="0.0">
                        <c:v>8.2696172253539141E-4</c:v>
                      </c:pt>
                      <c:pt idx="307" formatCode="0.0">
                        <c:v>9.1107317391154194E-4</c:v>
                      </c:pt>
                      <c:pt idx="308" formatCode="0.0">
                        <c:v>8.9772442960269307E-4</c:v>
                      </c:pt>
                      <c:pt idx="309" formatCode="0.0">
                        <c:v>6.8311289850070097E-4</c:v>
                      </c:pt>
                      <c:pt idx="310" formatCode="0.0">
                        <c:v>6.6491450297111773E-4</c:v>
                      </c:pt>
                      <c:pt idx="311" formatCode="0.0">
                        <c:v>6.5987254220961102E-4</c:v>
                      </c:pt>
                      <c:pt idx="312" formatCode="0.0">
                        <c:v>6.4248978308892389E-4</c:v>
                      </c:pt>
                      <c:pt idx="313" formatCode="0.0">
                        <c:v>7.7523513562631008E-4</c:v>
                      </c:pt>
                      <c:pt idx="314" formatCode="0.0">
                        <c:v>9.4819789300300988E-4</c:v>
                      </c:pt>
                      <c:pt idx="315" formatCode="0.0">
                        <c:v>9.9192658656211395E-4</c:v>
                      </c:pt>
                      <c:pt idx="316" formatCode="0.0">
                        <c:v>9.7356839720751499E-4</c:v>
                      </c:pt>
                      <c:pt idx="317" formatCode="0.0">
                        <c:v>1.0028817314516553E-3</c:v>
                      </c:pt>
                      <c:pt idx="318" formatCode="0.0">
                        <c:v>9.0390433102350263E-4</c:v>
                      </c:pt>
                      <c:pt idx="319" formatCode="0.0">
                        <c:v>8.8602293507024279E-4</c:v>
                      </c:pt>
                      <c:pt idx="320" formatCode="0.0">
                        <c:v>1.0631172452029119E-3</c:v>
                      </c:pt>
                      <c:pt idx="321" formatCode="0.0">
                        <c:v>1.0122791141616671E-3</c:v>
                      </c:pt>
                      <c:pt idx="322" formatCode="0.0">
                        <c:v>1.0050344571016069E-3</c:v>
                      </c:pt>
                      <c:pt idx="323" formatCode="0.0">
                        <c:v>1.1299769959822979E-3</c:v>
                      </c:pt>
                      <c:pt idx="324" formatCode="0.0">
                        <c:v>1.0338760254398607E-3</c:v>
                      </c:pt>
                      <c:pt idx="325" formatCode="0.0">
                        <c:v>1.0266975178303804E-3</c:v>
                      </c:pt>
                      <c:pt idx="326" formatCode="0.0">
                        <c:v>1.022211110912848E-3</c:v>
                      </c:pt>
                      <c:pt idx="327" formatCode="0.0">
                        <c:v>1.016378288216261E-3</c:v>
                      </c:pt>
                      <c:pt idx="328" formatCode="0.0">
                        <c:v>1.1472417566354661E-3</c:v>
                      </c:pt>
                      <c:pt idx="329" formatCode="0.0">
                        <c:v>1.1353182824435594E-3</c:v>
                      </c:pt>
                      <c:pt idx="330" formatCode="0.0">
                        <c:v>1.1308724697910858E-3</c:v>
                      </c:pt>
                      <c:pt idx="331" formatCode="0.0">
                        <c:v>1.1205938219652517E-3</c:v>
                      </c:pt>
                      <c:pt idx="332" formatCode="0.0">
                        <c:v>1.071143097033804E-3</c:v>
                      </c:pt>
                      <c:pt idx="333" formatCode="0.0">
                        <c:v>1.0667206928732485E-3</c:v>
                      </c:pt>
                      <c:pt idx="334" formatCode="0.0">
                        <c:v>1.0146209050026418E-3</c:v>
                      </c:pt>
                      <c:pt idx="335" formatCode="0.0">
                        <c:v>9.6530022619770964E-4</c:v>
                      </c:pt>
                      <c:pt idx="336" formatCode="0.0">
                        <c:v>9.6592192149667574E-4</c:v>
                      </c:pt>
                      <c:pt idx="337" formatCode="0.0">
                        <c:v>1.0940584646155823E-3</c:v>
                      </c:pt>
                      <c:pt idx="338" formatCode="0.0">
                        <c:v>1.0432471252604901E-3</c:v>
                      </c:pt>
                      <c:pt idx="339" formatCode="0.0">
                        <c:v>1.038830774061939E-3</c:v>
                      </c:pt>
                      <c:pt idx="340" formatCode="0.0">
                        <c:v>1.0357651696445878E-3</c:v>
                      </c:pt>
                      <c:pt idx="341" formatCode="0.0">
                        <c:v>1.1213953486707263E-3</c:v>
                      </c:pt>
                      <c:pt idx="342" formatCode="0.0">
                        <c:v>1.119897507790499E-3</c:v>
                      </c:pt>
                      <c:pt idx="343" formatCode="0.0">
                        <c:v>1.1096526277753712E-3</c:v>
                      </c:pt>
                      <c:pt idx="344" formatCode="0.0">
                        <c:v>1.0590020270085821E-3</c:v>
                      </c:pt>
                      <c:pt idx="345" formatCode="0.0">
                        <c:v>1.0545970417852146E-3</c:v>
                      </c:pt>
                      <c:pt idx="346" formatCode="0.0">
                        <c:v>1.0474672320859735E-3</c:v>
                      </c:pt>
                      <c:pt idx="347" formatCode="0.0">
                        <c:v>9.9322936939875029E-4</c:v>
                      </c:pt>
                      <c:pt idx="348" formatCode="0.0">
                        <c:v>9.8885868468795738E-4</c:v>
                      </c:pt>
                      <c:pt idx="349" formatCode="0.0">
                        <c:v>9.3877098446455145E-4</c:v>
                      </c:pt>
                      <c:pt idx="350" formatCode="0.0">
                        <c:v>9.3561224032308473E-4</c:v>
                      </c:pt>
                      <c:pt idx="351" formatCode="0.0">
                        <c:v>9.3124189977142357E-4</c:v>
                      </c:pt>
                      <c:pt idx="352" formatCode="0.0">
                        <c:v>9.233375822261257E-4</c:v>
                      </c:pt>
                      <c:pt idx="353" formatCode="0.0">
                        <c:v>9.1315425301667283E-4</c:v>
                      </c:pt>
                      <c:pt idx="354" formatCode="0.0">
                        <c:v>9.0882836973088402E-4</c:v>
                      </c:pt>
                      <c:pt idx="355" formatCode="0.0">
                        <c:v>8.1639612117986372E-4</c:v>
                      </c:pt>
                      <c:pt idx="356" formatCode="0.0">
                        <c:v>8.1207073373584305E-4</c:v>
                      </c:pt>
                      <c:pt idx="357" formatCode="0.0">
                        <c:v>9.2812839064438919E-4</c:v>
                      </c:pt>
                      <c:pt idx="358" formatCode="0.0">
                        <c:v>9.2385672703300381E-4</c:v>
                      </c:pt>
                      <c:pt idx="359" formatCode="0.0">
                        <c:v>6.9596711491180991E-4</c:v>
                      </c:pt>
                      <c:pt idx="360" formatCode="0.0">
                        <c:v>6.9173375620284821E-4</c:v>
                      </c:pt>
                      <c:pt idx="361" formatCode="0.0">
                        <c:v>6.8240969288904706E-4</c:v>
                      </c:pt>
                      <c:pt idx="362" formatCode="0.0">
                        <c:v>8.0661287161308581E-4</c:v>
                      </c:pt>
                      <c:pt idx="363" formatCode="0.0">
                        <c:v>7.9654637451437283E-4</c:v>
                      </c:pt>
                      <c:pt idx="364" formatCode="0.0">
                        <c:v>8.2674882270368641E-4</c:v>
                      </c:pt>
                      <c:pt idx="365" formatCode="0.0">
                        <c:v>8.2261759105637896E-4</c:v>
                      </c:pt>
                      <c:pt idx="366" formatCode="0.0">
                        <c:v>6.8809179444187258E-4</c:v>
                      </c:pt>
                      <c:pt idx="367" formatCode="0.0">
                        <c:v>6.3303082977928806E-4</c:v>
                      </c:pt>
                      <c:pt idx="368" formatCode="0.0">
                        <c:v>6.289837781048328E-4</c:v>
                      </c:pt>
                      <c:pt idx="369" formatCode="0.0">
                        <c:v>6.6616318028775272E-4</c:v>
                      </c:pt>
                      <c:pt idx="370" formatCode="0.0">
                        <c:v>6.791512431274996E-4</c:v>
                      </c:pt>
                      <c:pt idx="371" formatCode="0.0">
                        <c:v>6.7524325224171977E-4</c:v>
                      </c:pt>
                      <c:pt idx="372" formatCode="0.0">
                        <c:v>6.7133529595536775E-4</c:v>
                      </c:pt>
                      <c:pt idx="373" formatCode="0.0">
                        <c:v>7.3194984434229971E-4</c:v>
                      </c:pt>
                      <c:pt idx="374" formatCode="0.0">
                        <c:v>6.5011391552865149E-4</c:v>
                      </c:pt>
                      <c:pt idx="375" formatCode="0.0">
                        <c:v>6.4123302051644657E-4</c:v>
                      </c:pt>
                      <c:pt idx="376" formatCode="0.0">
                        <c:v>8.1907048423304893E-4</c:v>
                      </c:pt>
                      <c:pt idx="377" formatCode="0.0">
                        <c:v>7.0088737052491888E-4</c:v>
                      </c:pt>
                      <c:pt idx="378" formatCode="0.0">
                        <c:v>6.8658777079857005E-4</c:v>
                      </c:pt>
                      <c:pt idx="379" formatCode="0.0">
                        <c:v>7.5803586796641109E-4</c:v>
                      </c:pt>
                      <c:pt idx="380" formatCode="0.0">
                        <c:v>7.0682186375305752E-4</c:v>
                      </c:pt>
                      <c:pt idx="381" formatCode="0.0">
                        <c:v>6.9210856786406435E-4</c:v>
                      </c:pt>
                      <c:pt idx="382" formatCode="0.0">
                        <c:v>7.1155186050098919E-4</c:v>
                      </c:pt>
                      <c:pt idx="383" formatCode="0.0">
                        <c:v>7.0803861048275053E-4</c:v>
                      </c:pt>
                      <c:pt idx="384" formatCode="0.0">
                        <c:v>6.9379955397770707E-4</c:v>
                      </c:pt>
                      <c:pt idx="385" formatCode="0.0">
                        <c:v>6.5509877059630336E-4</c:v>
                      </c:pt>
                      <c:pt idx="386" formatCode="0.0">
                        <c:v>6.4639989157963703E-4</c:v>
                      </c:pt>
                      <c:pt idx="387" formatCode="0.0">
                        <c:v>6.3467048595043554E-4</c:v>
                      </c:pt>
                      <c:pt idx="388" formatCode="0.0">
                        <c:v>6.2139837987947543E-4</c:v>
                      </c:pt>
                      <c:pt idx="389" formatCode="0.0">
                        <c:v>7.5392746449164138E-4</c:v>
                      </c:pt>
                      <c:pt idx="390" formatCode="0.0">
                        <c:v>6.7736970320434256E-4</c:v>
                      </c:pt>
                      <c:pt idx="391" formatCode="0.0">
                        <c:v>7.0366076089340942E-4</c:v>
                      </c:pt>
                      <c:pt idx="392" formatCode="0.0">
                        <c:v>7.0037132828254468E-4</c:v>
                      </c:pt>
                      <c:pt idx="393" formatCode="0.0">
                        <c:v>6.9909641448262462E-4</c:v>
                      </c:pt>
                      <c:pt idx="394" formatCode="0.0">
                        <c:v>6.9579751794383903E-4</c:v>
                      </c:pt>
                      <c:pt idx="395" formatCode="0.0">
                        <c:v>6.8652367110000421E-4</c:v>
                      </c:pt>
                      <c:pt idx="396" formatCode="0.0">
                        <c:v>7.5060498676323133E-4</c:v>
                      </c:pt>
                      <c:pt idx="397" formatCode="0.0">
                        <c:v>7.4733125510666437E-4</c:v>
                      </c:pt>
                      <c:pt idx="398" formatCode="0.0">
                        <c:v>7.7963855529879374E-4</c:v>
                      </c:pt>
                      <c:pt idx="399" formatCode="0.0">
                        <c:v>7.7935250055284871E-4</c:v>
                      </c:pt>
                      <c:pt idx="400" formatCode="0.0">
                        <c:v>7.4609327543059562E-4</c:v>
                      </c:pt>
                      <c:pt idx="401" formatCode="0.0">
                        <c:v>7.4278151324962691E-4</c:v>
                      </c:pt>
                      <c:pt idx="402" formatCode="0.0">
                        <c:v>9.7943230792500529E-4</c:v>
                      </c:pt>
                      <c:pt idx="403" formatCode="0.0">
                        <c:v>9.8568699430196167E-4</c:v>
                      </c:pt>
                      <c:pt idx="404" formatCode="0.0">
                        <c:v>8.1134120788996201E-4</c:v>
                      </c:pt>
                      <c:pt idx="405" formatCode="0.0">
                        <c:v>8.1198214374900504E-4</c:v>
                      </c:pt>
                      <c:pt idx="406" formatCode="0.0">
                        <c:v>8.1669123317255161E-4</c:v>
                      </c:pt>
                      <c:pt idx="407" formatCode="0.0">
                        <c:v>7.7857338275987931E-4</c:v>
                      </c:pt>
                      <c:pt idx="408" formatCode="0.0">
                        <c:v>9.1769984273859203E-4</c:v>
                      </c:pt>
                      <c:pt idx="409" formatCode="0.0">
                        <c:v>9.1427783574350903E-4</c:v>
                      </c:pt>
                      <c:pt idx="410" formatCode="0.0">
                        <c:v>8.411560669103461E-4</c:v>
                      </c:pt>
                      <c:pt idx="411" formatCode="0.0">
                        <c:v>9.1569905977303848E-4</c:v>
                      </c:pt>
                      <c:pt idx="412" formatCode="0.0">
                        <c:v>9.2063128576773574E-4</c:v>
                      </c:pt>
                      <c:pt idx="413" formatCode="0.0">
                        <c:v>8.8165621598709028E-4</c:v>
                      </c:pt>
                      <c:pt idx="414" formatCode="0.0">
                        <c:v>9.2118090729087694E-4</c:v>
                      </c:pt>
                      <c:pt idx="415" formatCode="0.0">
                        <c:v>9.1766737975202588E-4</c:v>
                      </c:pt>
                      <c:pt idx="416" formatCode="0.0">
                        <c:v>8.4522129493000582E-4</c:v>
                      </c:pt>
                      <c:pt idx="417" formatCode="0.0">
                        <c:v>8.0580360136026216E-4</c:v>
                      </c:pt>
                      <c:pt idx="418" formatCode="0.0">
                        <c:v>8.072633029106239E-4</c:v>
                      </c:pt>
                      <c:pt idx="419" formatCode="0.0">
                        <c:v>8.1475205586845154E-4</c:v>
                      </c:pt>
                      <c:pt idx="420" formatCode="0.0">
                        <c:v>9.2981014455318213E-4</c:v>
                      </c:pt>
                      <c:pt idx="421" formatCode="0.0">
                        <c:v>9.2618070775311412E-4</c:v>
                      </c:pt>
                      <c:pt idx="422" formatCode="0.0">
                        <c:v>9.7296355340902333E-4</c:v>
                      </c:pt>
                      <c:pt idx="423" formatCode="0.0">
                        <c:v>9.6928311210710033E-4</c:v>
                      </c:pt>
                      <c:pt idx="424" formatCode="0.0">
                        <c:v>9.2812270535774137E-4</c:v>
                      </c:pt>
                      <c:pt idx="425" formatCode="0.0">
                        <c:v>9.3658815078692377E-4</c:v>
                      </c:pt>
                      <c:pt idx="426" formatCode="0.0">
                        <c:v>9.3285954290042066E-4</c:v>
                      </c:pt>
                      <c:pt idx="427" formatCode="0.0">
                        <c:v>9.3835948473976129E-4</c:v>
                      </c:pt>
                      <c:pt idx="428" formatCode="0.0">
                        <c:v>8.9624486894414204E-4</c:v>
                      </c:pt>
                      <c:pt idx="429" formatCode="0.0">
                        <c:v>8.994122181580804E-4</c:v>
                      </c:pt>
                      <c:pt idx="430" formatCode="0.0">
                        <c:v>8.9561753677772646E-4</c:v>
                      </c:pt>
                      <c:pt idx="431" formatCode="0.0">
                        <c:v>9.4200976842047726E-4</c:v>
                      </c:pt>
                      <c:pt idx="432" formatCode="0.0">
                        <c:v>9.3816789252266673E-4</c:v>
                      </c:pt>
                      <c:pt idx="433" formatCode="0.0">
                        <c:v>9.3961997845577543E-4</c:v>
                      </c:pt>
                      <c:pt idx="434" formatCode="0.0">
                        <c:v>9.4430213621153017E-4</c:v>
                      </c:pt>
                      <c:pt idx="435" formatCode="0.0">
                        <c:v>9.4040325317266797E-4</c:v>
                      </c:pt>
                      <c:pt idx="436" formatCode="0.0">
                        <c:v>8.6599815582518098E-4</c:v>
                      </c:pt>
                      <c:pt idx="437" formatCode="0.0">
                        <c:v>8.6507846057648561E-4</c:v>
                      </c:pt>
                      <c:pt idx="438" formatCode="0.0">
                        <c:v>8.6112563814837791E-4</c:v>
                      </c:pt>
                      <c:pt idx="439" formatCode="0.0">
                        <c:v>1.0241446543873105E-3</c:v>
                      </c:pt>
                      <c:pt idx="440" formatCode="0.0">
                        <c:v>9.8658629635694551E-4</c:v>
                      </c:pt>
                      <c:pt idx="441" formatCode="0.0">
                        <c:v>9.8258194511728842E-4</c:v>
                      </c:pt>
                      <c:pt idx="442" formatCode="0.0">
                        <c:v>9.8435790157491926E-4</c:v>
                      </c:pt>
                      <c:pt idx="443" formatCode="0.0">
                        <c:v>9.437625894939233E-4</c:v>
                      </c:pt>
                      <c:pt idx="444" formatCode="0.0">
                        <c:v>9.3971572620646642E-4</c:v>
                      </c:pt>
                      <c:pt idx="445" formatCode="0.0">
                        <c:v>1.0278385955453328E-3</c:v>
                      </c:pt>
                      <c:pt idx="446" formatCode="0.0">
                        <c:v>1.0743902706236081E-3</c:v>
                      </c:pt>
                      <c:pt idx="447" formatCode="0.0">
                        <c:v>1.0702695736769156E-3</c:v>
                      </c:pt>
                      <c:pt idx="448" formatCode="0.0">
                        <c:v>1.0241889997137064E-3</c:v>
                      </c:pt>
                      <c:pt idx="449" formatCode="0.0">
                        <c:v>9.4183982249157309E-4</c:v>
                      </c:pt>
                      <c:pt idx="450" formatCode="0.0">
                        <c:v>9.3769468459219368E-4</c:v>
                      </c:pt>
                      <c:pt idx="451" formatCode="0.0">
                        <c:v>1.0242045198229491E-3</c:v>
                      </c:pt>
                      <c:pt idx="452" formatCode="0.0">
                        <c:v>9.7756125624896264E-4</c:v>
                      </c:pt>
                      <c:pt idx="453" formatCode="0.0">
                        <c:v>9.7938059281864331E-4</c:v>
                      </c:pt>
                      <c:pt idx="454" formatCode="0.0">
                        <c:v>1.0606513260072951E-3</c:v>
                      </c:pt>
                      <c:pt idx="455" formatCode="0.0">
                        <c:v>1.0577203786019721E-3</c:v>
                      </c:pt>
                      <c:pt idx="456" formatCode="0.0">
                        <c:v>9.7273625823413924E-4</c:v>
                      </c:pt>
                      <c:pt idx="457" formatCode="0.0">
                        <c:v>1.0140387778138752E-3</c:v>
                      </c:pt>
                      <c:pt idx="458" formatCode="0.0">
                        <c:v>1.0098061345077583E-3</c:v>
                      </c:pt>
                      <c:pt idx="459" formatCode="0.0">
                        <c:v>1.0499888120621829E-3</c:v>
                      </c:pt>
                      <c:pt idx="460" formatCode="0.0">
                        <c:v>9.66654722588865E-4</c:v>
                      </c:pt>
                      <c:pt idx="461" formatCode="0.0">
                        <c:v>9.6238516669715061E-4</c:v>
                      </c:pt>
                      <c:pt idx="462" formatCode="0.0">
                        <c:v>1.0015964985416242E-3</c:v>
                      </c:pt>
                      <c:pt idx="463" formatCode="0.0">
                        <c:v>9.5621605654336707E-4</c:v>
                      </c:pt>
                      <c:pt idx="464" formatCode="0.0">
                        <c:v>9.5193600068785669E-4</c:v>
                      </c:pt>
                      <c:pt idx="465" formatCode="0.0">
                        <c:v>9.4765600479399198E-4</c:v>
                      </c:pt>
                      <c:pt idx="466" formatCode="0.0">
                        <c:v>9.8571817145791472E-4</c:v>
                      </c:pt>
                      <c:pt idx="467" formatCode="0.0">
                        <c:v>9.8144345906071352E-4</c:v>
                      </c:pt>
                      <c:pt idx="468" formatCode="0.0">
                        <c:v>9.7964224168488518E-4</c:v>
                      </c:pt>
                      <c:pt idx="469" formatCode="0.0">
                        <c:v>1.1076870123257348E-3</c:v>
                      </c:pt>
                      <c:pt idx="470" formatCode="0.0">
                        <c:v>1.1033956011265908E-3</c:v>
                      </c:pt>
                      <c:pt idx="471" formatCode="0.0">
                        <c:v>9.2431341699899291E-4</c:v>
                      </c:pt>
                      <c:pt idx="472" formatCode="0.0">
                        <c:v>9.1769696503868358E-4</c:v>
                      </c:pt>
                      <c:pt idx="473" formatCode="0.0">
                        <c:v>1.0005909995279034E-3</c:v>
                      </c:pt>
                      <c:pt idx="474" formatCode="0.0">
                        <c:v>9.539300437722358E-4</c:v>
                      </c:pt>
                      <c:pt idx="475" formatCode="0.0">
                        <c:v>9.5322242278514629E-4</c:v>
                      </c:pt>
                      <c:pt idx="476" formatCode="0.0">
                        <c:v>9.0511517759138958E-4</c:v>
                      </c:pt>
                      <c:pt idx="477" formatCode="0.0">
                        <c:v>8.1015056056978302E-4</c:v>
                      </c:pt>
                      <c:pt idx="478" formatCode="0.0">
                        <c:v>7.998273827969296E-4</c:v>
                      </c:pt>
                      <c:pt idx="479" formatCode="0.0">
                        <c:v>9.2551676483956498E-4</c:v>
                      </c:pt>
                      <c:pt idx="480" formatCode="0.0">
                        <c:v>9.6579072382438368E-4</c:v>
                      </c:pt>
                      <c:pt idx="481" formatCode="0.0">
                        <c:v>9.5795948809646741E-4</c:v>
                      </c:pt>
                      <c:pt idx="482" formatCode="0.0">
                        <c:v>1.0401304119857773E-3</c:v>
                      </c:pt>
                      <c:pt idx="483" formatCode="0.0">
                        <c:v>9.4473948094087588E-4</c:v>
                      </c:pt>
                      <c:pt idx="484" formatCode="0.0">
                        <c:v>9.4051821861137206E-4</c:v>
                      </c:pt>
                      <c:pt idx="485" formatCode="0.0">
                        <c:v>8.9112262206039944E-4</c:v>
                      </c:pt>
                      <c:pt idx="486" formatCode="0.0">
                        <c:v>8.8471133503648461E-4</c:v>
                      </c:pt>
                      <c:pt idx="487" formatCode="0.0">
                        <c:v>8.8051114354645472E-4</c:v>
                      </c:pt>
                      <c:pt idx="488" formatCode="0.0">
                        <c:v>1.0902044963660958E-3</c:v>
                      </c:pt>
                      <c:pt idx="489" formatCode="0.0">
                        <c:v>1.086003537130316E-3</c:v>
                      </c:pt>
                      <c:pt idx="490" formatCode="0.0">
                        <c:v>9.9624587537390833E-4</c:v>
                      </c:pt>
                      <c:pt idx="491" formatCode="0.0">
                        <c:v>9.8840902122424327E-4</c:v>
                      </c:pt>
                      <c:pt idx="492" formatCode="0.0">
                        <c:v>9.782201365586057E-4</c:v>
                      </c:pt>
                      <c:pt idx="493" formatCode="0.0">
                        <c:v>9.7406061301938819E-4</c:v>
                      </c:pt>
                      <c:pt idx="494" formatCode="0.0">
                        <c:v>1.0533289185210594E-3</c:v>
                      </c:pt>
                      <c:pt idx="495" formatCode="0.0">
                        <c:v>1.0466501285380666E-3</c:v>
                      </c:pt>
                      <c:pt idx="496" formatCode="0.0">
                        <c:v>9.1588512702513148E-4</c:v>
                      </c:pt>
                      <c:pt idx="497" formatCode="0.0">
                        <c:v>8.6741099872572364E-4</c:v>
                      </c:pt>
                      <c:pt idx="498" formatCode="0.0">
                        <c:v>8.6016264769417556E-4</c:v>
                      </c:pt>
                      <c:pt idx="499" formatCode="0.0">
                        <c:v>8.5604384077394332E-4</c:v>
                      </c:pt>
                      <c:pt idx="500" formatCode="0.0">
                        <c:v>1.0970050611179847E-3</c:v>
                      </c:pt>
                      <c:pt idx="501" formatCode="0.0">
                        <c:v>1.0929100996477288E-3</c:v>
                      </c:pt>
                      <c:pt idx="502" formatCode="0.0">
                        <c:v>1.0888151510050046E-3</c:v>
                      </c:pt>
                      <c:pt idx="503" formatCode="0.0">
                        <c:v>9.5275094777044224E-4</c:v>
                      </c:pt>
                      <c:pt idx="504" formatCode="0.0">
                        <c:v>9.4868593094858287E-4</c:v>
                      </c:pt>
                      <c:pt idx="505" formatCode="0.0">
                        <c:v>9.8017735053705277E-4</c:v>
                      </c:pt>
                      <c:pt idx="506" formatCode="0.0">
                        <c:v>9.7038566000614125E-4</c:v>
                      </c:pt>
                      <c:pt idx="507" formatCode="0.0">
                        <c:v>9.6636852786961499E-4</c:v>
                      </c:pt>
                      <c:pt idx="508" formatCode="0.0">
                        <c:v>9.1496404514032322E-4</c:v>
                      </c:pt>
                      <c:pt idx="509" formatCode="0.0">
                        <c:v>9.1312687567561752E-4</c:v>
                      </c:pt>
                      <c:pt idx="510" formatCode="0.0">
                        <c:v>9.0912882641668155E-4</c:v>
                      </c:pt>
                      <c:pt idx="511" formatCode="0.0">
                        <c:v>9.0091205509920853E-4</c:v>
                      </c:pt>
                      <c:pt idx="512" formatCode="0.0">
                        <c:v>8.9273560986341972E-4</c:v>
                      </c:pt>
                      <c:pt idx="513" formatCode="0.0">
                        <c:v>8.8877494605576514E-4</c:v>
                      </c:pt>
                      <c:pt idx="514" formatCode="0.0">
                        <c:v>7.9674290204915913E-4</c:v>
                      </c:pt>
                      <c:pt idx="515" formatCode="0.0">
                        <c:v>8.717458010022573E-4</c:v>
                      </c:pt>
                      <c:pt idx="516" formatCode="0.0">
                        <c:v>8.6782621946562659E-4</c:v>
                      </c:pt>
                      <c:pt idx="517" formatCode="0.0">
                        <c:v>8.6591162539726276E-4</c:v>
                      </c:pt>
                      <c:pt idx="518" formatCode="0.0">
                        <c:v>8.619830032590949E-4</c:v>
                      </c:pt>
                      <c:pt idx="519" formatCode="0.0">
                        <c:v>8.521553938145933E-4</c:v>
                      </c:pt>
                      <c:pt idx="520" formatCode="0.0">
                        <c:v>8.4153206996593895E-4</c:v>
                      </c:pt>
                      <c:pt idx="521" formatCode="0.0">
                        <c:v>8.3766151298924024E-4</c:v>
                      </c:pt>
                      <c:pt idx="522" formatCode="0.0">
                        <c:v>8.3283880644291291E-4</c:v>
                      </c:pt>
                      <c:pt idx="523" formatCode="0.0">
                        <c:v>8.2897271789014672E-4</c:v>
                      </c:pt>
                      <c:pt idx="524" formatCode="0.0">
                        <c:v>8.2510667623690755E-4</c:v>
                      </c:pt>
                      <c:pt idx="525" formatCode="0.0">
                        <c:v>8.5768084236299098E-4</c:v>
                      </c:pt>
                      <c:pt idx="526" formatCode="0.0">
                        <c:v>8.4999188164084998E-4</c:v>
                      </c:pt>
                      <c:pt idx="527" formatCode="0.0">
                        <c:v>8.4615632310044823E-4</c:v>
                      </c:pt>
                      <c:pt idx="528" formatCode="0.0">
                        <c:v>8.4232079455612914E-4</c:v>
                      </c:pt>
                      <c:pt idx="529" formatCode="0.0">
                        <c:v>8.7655933476732796E-4</c:v>
                      </c:pt>
                      <c:pt idx="530" formatCode="0.0">
                        <c:v>8.7272807110906723E-4</c:v>
                      </c:pt>
                      <c:pt idx="531" formatCode="0.0">
                        <c:v>9.8596492350268078E-4</c:v>
                      </c:pt>
                      <c:pt idx="532" formatCode="0.0">
                        <c:v>9.8547899622683185E-4</c:v>
                      </c:pt>
                      <c:pt idx="533" formatCode="0.0">
                        <c:v>9.8163434175965974E-4</c:v>
                      </c:pt>
                      <c:pt idx="534" formatCode="0.0">
                        <c:v>8.6130208890208707E-4</c:v>
                      </c:pt>
                      <c:pt idx="535" formatCode="0.0">
                        <c:v>8.5745353994685024E-4</c:v>
                      </c:pt>
                      <c:pt idx="536" formatCode="0.0">
                        <c:v>8.5939935266812469E-4</c:v>
                      </c:pt>
                      <c:pt idx="537" formatCode="0.0">
                        <c:v>8.2544133118663085E-4</c:v>
                      </c:pt>
                      <c:pt idx="538" formatCode="0.0">
                        <c:v>9.013602250591957E-4</c:v>
                      </c:pt>
                      <c:pt idx="539" formatCode="0.0">
                        <c:v>8.9744092798079908E-4</c:v>
                      </c:pt>
                      <c:pt idx="540" formatCode="0.0">
                        <c:v>8.9973517126844098E-4</c:v>
                      </c:pt>
                      <c:pt idx="541" formatCode="0.0">
                        <c:v>8.2397464309424051E-4</c:v>
                      </c:pt>
                      <c:pt idx="542" formatCode="0.0">
                        <c:v>9.8246231400403602E-4</c:v>
                      </c:pt>
                      <c:pt idx="543" formatCode="0.0">
                        <c:v>9.8539846534275886E-4</c:v>
                      </c:pt>
                      <c:pt idx="544" formatCode="0.0">
                        <c:v>1.036921557887717E-3</c:v>
                      </c:pt>
                      <c:pt idx="545" formatCode="0.0">
                        <c:v>1.0328473729561988E-3</c:v>
                      </c:pt>
                      <c:pt idx="546" formatCode="0.0">
                        <c:v>9.94419910447456E-4</c:v>
                      </c:pt>
                      <c:pt idx="547" formatCode="0.0">
                        <c:v>1.0023809495337398E-3</c:v>
                      </c:pt>
                      <c:pt idx="548" formatCode="0.0">
                        <c:v>9.9822750481083156E-4</c:v>
                      </c:pt>
                      <c:pt idx="549" formatCode="0.0">
                        <c:v>1.0265994274144166E-3</c:v>
                      </c:pt>
                      <c:pt idx="550" formatCode="0.0">
                        <c:v>1.0223100301052267E-3</c:v>
                      </c:pt>
                      <c:pt idx="551" formatCode="0.0">
                        <c:v>1.0180206698636551E-3</c:v>
                      </c:pt>
                      <c:pt idx="552" formatCode="0.0">
                        <c:v>1.0763634371008725E-3</c:v>
                      </c:pt>
                      <c:pt idx="553" formatCode="0.0">
                        <c:v>1.0275310524792667E-3</c:v>
                      </c:pt>
                      <c:pt idx="554" formatCode="0.0">
                        <c:v>1.0418342363529322E-3</c:v>
                      </c:pt>
                      <c:pt idx="555" formatCode="0.0">
                        <c:v>1.1013145367727596E-3</c:v>
                      </c:pt>
                      <c:pt idx="556" formatCode="0.0">
                        <c:v>1.142848543053121E-3</c:v>
                      </c:pt>
                      <c:pt idx="557" formatCode="0.0">
                        <c:v>1.1693467762707026E-3</c:v>
                      </c:pt>
                      <c:pt idx="558" formatCode="0.0">
                        <c:v>1.1470747049172317E-3</c:v>
                      </c:pt>
                      <c:pt idx="559" formatCode="0.0">
                        <c:v>1.2394414575758663E-3</c:v>
                      </c:pt>
                      <c:pt idx="560" formatCode="0.0">
                        <c:v>1.2720489021920364E-3</c:v>
                      </c:pt>
                      <c:pt idx="561" formatCode="0.0">
                        <c:v>1.4464159176289493E-3</c:v>
                      </c:pt>
                      <c:pt idx="562" formatCode="0.0">
                        <c:v>1.4413996273898164E-3</c:v>
                      </c:pt>
                      <c:pt idx="563" formatCode="0.0">
                        <c:v>1.473171366262183E-3</c:v>
                      </c:pt>
                      <c:pt idx="564" formatCode="0.0">
                        <c:v>1.4642738472996882E-3</c:v>
                      </c:pt>
                      <c:pt idx="565" formatCode="0.0">
                        <c:v>1.5672996253045591E-3</c:v>
                      </c:pt>
                      <c:pt idx="566" formatCode="0.0">
                        <c:v>1.5968397101116737E-3</c:v>
                      </c:pt>
                      <c:pt idx="567" formatCode="0.0">
                        <c:v>1.6465691666695066E-3</c:v>
                      </c:pt>
                      <c:pt idx="568" formatCode="0.0">
                        <c:v>1.6409395126608074E-3</c:v>
                      </c:pt>
                      <c:pt idx="569" formatCode="0.0">
                        <c:v>1.6795815617284661E-3</c:v>
                      </c:pt>
                      <c:pt idx="570" formatCode="0.0">
                        <c:v>1.8642460925153148E-3</c:v>
                      </c:pt>
                      <c:pt idx="571" formatCode="0.0">
                        <c:v>1.9226350120181441E-3</c:v>
                      </c:pt>
                      <c:pt idx="572" formatCode="0.0">
                        <c:v>1.9797724324930452E-3</c:v>
                      </c:pt>
                      <c:pt idx="573" formatCode="0.0">
                        <c:v>2.0483034520414065E-3</c:v>
                      </c:pt>
                      <c:pt idx="574" formatCode="0.0">
                        <c:v>2.0418401914208753E-3</c:v>
                      </c:pt>
                      <c:pt idx="575" formatCode="0.0">
                        <c:v>2.0907883908067621E-3</c:v>
                      </c:pt>
                      <c:pt idx="576" formatCode="0.0">
                        <c:v>2.5053266645203701E-3</c:v>
                      </c:pt>
                      <c:pt idx="577" formatCode="0.0">
                        <c:v>2.642027780964369E-3</c:v>
                      </c:pt>
                      <c:pt idx="578" formatCode="0.0">
                        <c:v>2.6349593254496569E-3</c:v>
                      </c:pt>
                      <c:pt idx="579" formatCode="0.0">
                        <c:v>2.6891692422127329E-3</c:v>
                      </c:pt>
                      <c:pt idx="580" formatCode="0.0">
                        <c:v>3.2704095023911054E-3</c:v>
                      </c:pt>
                      <c:pt idx="581" formatCode="0.0">
                        <c:v>3.3849289590083763E-3</c:v>
                      </c:pt>
                      <c:pt idx="582" formatCode="0.0">
                        <c:v>3.7911099274516493E-3</c:v>
                      </c:pt>
                      <c:pt idx="583" formatCode="0.0">
                        <c:v>3.7833781958005151E-3</c:v>
                      </c:pt>
                      <c:pt idx="584" formatCode="0.0">
                        <c:v>3.8899226518209194E-3</c:v>
                      </c:pt>
                      <c:pt idx="585" formatCode="0.0">
                        <c:v>3.9555817000546676E-3</c:v>
                      </c:pt>
                      <c:pt idx="586" formatCode="0.0">
                        <c:v>4.8545298035190098E-3</c:v>
                      </c:pt>
                      <c:pt idx="587" formatCode="0.0">
                        <c:v>4.9887402286108344E-3</c:v>
                      </c:pt>
                      <c:pt idx="588" formatCode="0.0">
                        <c:v>5.0546003132559674E-3</c:v>
                      </c:pt>
                      <c:pt idx="589" formatCode="0.0">
                        <c:v>5.476838896028448E-3</c:v>
                      </c:pt>
                      <c:pt idx="590" formatCode="0.0">
                        <c:v>5.607466397169877E-3</c:v>
                      </c:pt>
                      <c:pt idx="591" formatCode="0.0">
                        <c:v>6.2972104933784363E-3</c:v>
                      </c:pt>
                      <c:pt idx="592" formatCode="0.0">
                        <c:v>7.4515355927324348E-3</c:v>
                      </c:pt>
                      <c:pt idx="593" formatCode="0.0">
                        <c:v>7.5590287539440554E-3</c:v>
                      </c:pt>
                      <c:pt idx="594" formatCode="0.0">
                        <c:v>9.1188784336695972E-3</c:v>
                      </c:pt>
                      <c:pt idx="595" formatCode="0.0">
                        <c:v>9.109868855317671E-3</c:v>
                      </c:pt>
                      <c:pt idx="596" formatCode="0.0">
                        <c:v>1.2296024855153055E-2</c:v>
                      </c:pt>
                      <c:pt idx="597" formatCode="0.0">
                        <c:v>1.2517988609970379E-2</c:v>
                      </c:pt>
                      <c:pt idx="598" formatCode="0.0">
                        <c:v>1.2508709286215284E-2</c:v>
                      </c:pt>
                      <c:pt idx="599" formatCode="0.0">
                        <c:v>1.5376527256152801E-2</c:v>
                      </c:pt>
                      <c:pt idx="600" formatCode="0.0">
                        <c:v>1.7499864405878932E-2</c:v>
                      </c:pt>
                      <c:pt idx="601" formatCode="0.0">
                        <c:v>1.7992603292324723E-2</c:v>
                      </c:pt>
                      <c:pt idx="602" formatCode="0.0">
                        <c:v>1.9977399541187671E-2</c:v>
                      </c:pt>
                      <c:pt idx="603" formatCode="0.0">
                        <c:v>2.2521933961244921E-2</c:v>
                      </c:pt>
                      <c:pt idx="604" formatCode="0.0">
                        <c:v>2.2511840783590264E-2</c:v>
                      </c:pt>
                      <c:pt idx="605" formatCode="0.0">
                        <c:v>2.6238620904571658E-2</c:v>
                      </c:pt>
                      <c:pt idx="606" formatCode="0.0">
                        <c:v>3.2519294619975762E-2</c:v>
                      </c:pt>
                      <c:pt idx="607" formatCode="0.0">
                        <c:v>3.2508319857641479E-2</c:v>
                      </c:pt>
                      <c:pt idx="608" formatCode="0.0">
                        <c:v>3.71753710807112E-2</c:v>
                      </c:pt>
                      <c:pt idx="609" formatCode="0.0">
                        <c:v>4.4166231243797413E-2</c:v>
                      </c:pt>
                      <c:pt idx="610" formatCode="0.0">
                        <c:v>4.4154124978337088E-2</c:v>
                      </c:pt>
                      <c:pt idx="611" formatCode="0.0">
                        <c:v>5.0447796545510515E-2</c:v>
                      </c:pt>
                      <c:pt idx="612" formatCode="0.0">
                        <c:v>5.5410330262580951E-2</c:v>
                      </c:pt>
                      <c:pt idx="613" formatCode="0.0">
                        <c:v>5.5397214132701503E-2</c:v>
                      </c:pt>
                      <c:pt idx="614" formatCode="0.0">
                        <c:v>6.3093111514998843E-2</c:v>
                      </c:pt>
                      <c:pt idx="615" formatCode="0.0">
                        <c:v>7.3624180229178174E-2</c:v>
                      </c:pt>
                      <c:pt idx="616" formatCode="0.0">
                        <c:v>7.36089694383983E-2</c:v>
                      </c:pt>
                      <c:pt idx="617" formatCode="0.0">
                        <c:v>7.7384022549387699E-2</c:v>
                      </c:pt>
                      <c:pt idx="618" formatCode="0.0">
                        <c:v>8.1956856719485202E-2</c:v>
                      </c:pt>
                      <c:pt idx="619" formatCode="0.0">
                        <c:v>8.1941084077322965E-2</c:v>
                      </c:pt>
                      <c:pt idx="620" formatCode="0.0">
                        <c:v>8.8522017832376135E-2</c:v>
                      </c:pt>
                      <c:pt idx="621" formatCode="0.0">
                        <c:v>9.71662682371561E-2</c:v>
                      </c:pt>
                      <c:pt idx="622" formatCode="0.0">
                        <c:v>9.7148194863860532E-2</c:v>
                      </c:pt>
                      <c:pt idx="623" formatCode="0.0">
                        <c:v>0.10127878010807138</c:v>
                      </c:pt>
                      <c:pt idx="624" formatCode="0.0">
                        <c:v>9.1510529387548334E-2</c:v>
                      </c:pt>
                      <c:pt idx="625" formatCode="0.0">
                        <c:v>9.4028833043272059E-2</c:v>
                      </c:pt>
                      <c:pt idx="626" formatCode="0.0">
                        <c:v>3.5632088353554969E-2</c:v>
                      </c:pt>
                      <c:pt idx="627" formatCode="0.0">
                        <c:v>3.5612612435509103E-2</c:v>
                      </c:pt>
                      <c:pt idx="628" formatCode="0.0">
                        <c:v>3.1718856544698928E-2</c:v>
                      </c:pt>
                      <c:pt idx="629" formatCode="0.0">
                        <c:v>2.7510103012337375E-2</c:v>
                      </c:pt>
                      <c:pt idx="630" formatCode="0.0">
                        <c:v>1.0306059427278377E-2</c:v>
                      </c:pt>
                      <c:pt idx="631" formatCode="0.0">
                        <c:v>9.3707587767677299E-3</c:v>
                      </c:pt>
                      <c:pt idx="632" formatCode="0.0">
                        <c:v>6.46137481174381E-3</c:v>
                      </c:pt>
                      <c:pt idx="633" formatCode="0.0">
                        <c:v>2.1285641672991562E-3</c:v>
                      </c:pt>
                      <c:pt idx="634" formatCode="0.0">
                        <c:v>1.9884141340094095E-3</c:v>
                      </c:pt>
                      <c:pt idx="635" formatCode="0.0">
                        <c:v>-1.108520485677246E-3</c:v>
                      </c:pt>
                      <c:pt idx="636" formatCode="0.0">
                        <c:v>1.3349879844006937E-3</c:v>
                      </c:pt>
                      <c:pt idx="637" formatCode="0.0">
                        <c:v>1.2076245968029693E-3</c:v>
                      </c:pt>
                      <c:pt idx="638" formatCode="0.0">
                        <c:v>9.992786820659837E-4</c:v>
                      </c:pt>
                      <c:pt idx="639" formatCode="0.0">
                        <c:v>9.9016877576395441E-4</c:v>
                      </c:pt>
                      <c:pt idx="640" formatCode="0.0">
                        <c:v>2.1858304453541691E-3</c:v>
                      </c:pt>
                      <c:pt idx="641" formatCode="0.0">
                        <c:v>1.6223590679814756E-3</c:v>
                      </c:pt>
                      <c:pt idx="642" formatCode="0.0">
                        <c:v>1.6145755828269044E-3</c:v>
                      </c:pt>
                      <c:pt idx="643" formatCode="0.0">
                        <c:v>1.9323031583372541E-3</c:v>
                      </c:pt>
                      <c:pt idx="644" formatCode="0.0">
                        <c:v>1.781751315372103E-3</c:v>
                      </c:pt>
                      <c:pt idx="645" formatCode="0.0">
                        <c:v>1.5709020885927311E-3</c:v>
                      </c:pt>
                      <c:pt idx="646" formatCode="0.0">
                        <c:v>1.7953772374916753E-3</c:v>
                      </c:pt>
                      <c:pt idx="647" formatCode="0.0">
                        <c:v>1.6922338930098182E-3</c:v>
                      </c:pt>
                      <c:pt idx="648" formatCode="0.0">
                        <c:v>1.5042270089448487E-3</c:v>
                      </c:pt>
                      <c:pt idx="649" formatCode="0.0">
                        <c:v>1.4142495393949333E-3</c:v>
                      </c:pt>
                      <c:pt idx="650" formatCode="0.0">
                        <c:v>1.3379648236745713E-3</c:v>
                      </c:pt>
                      <c:pt idx="651" formatCode="0.0">
                        <c:v>1.3326217085335285E-3</c:v>
                      </c:pt>
                      <c:pt idx="652" formatCode="0.0">
                        <c:v>1.163826307007867E-3</c:v>
                      </c:pt>
                      <c:pt idx="653" formatCode="0.0">
                        <c:v>1.11208828852127E-3</c:v>
                      </c:pt>
                      <c:pt idx="654" formatCode="0.0">
                        <c:v>1.4064300493759792E-3</c:v>
                      </c:pt>
                      <c:pt idx="655" formatCode="0.0">
                        <c:v>1.1015727204649933E-3</c:v>
                      </c:pt>
                      <c:pt idx="656" formatCode="0.0">
                        <c:v>1.0968907505128588E-3</c:v>
                      </c:pt>
                      <c:pt idx="657" formatCode="0.0">
                        <c:v>1.0922088209157194E-3</c:v>
                      </c:pt>
                      <c:pt idx="658" formatCode="0.0">
                        <c:v>1.0188574582076829E-3</c:v>
                      </c:pt>
                      <c:pt idx="659" formatCode="0.0">
                        <c:v>9.9685343302609569E-4</c:v>
                      </c:pt>
                      <c:pt idx="660" formatCode="0.0">
                        <c:v>9.9234521047363283E-4</c:v>
                      </c:pt>
                      <c:pt idx="661" formatCode="0.0">
                        <c:v>1.0162555611877742E-3</c:v>
                      </c:pt>
                      <c:pt idx="662" formatCode="0.0">
                        <c:v>1.0027261642466241E-3</c:v>
                      </c:pt>
                      <c:pt idx="663" formatCode="0.0">
                        <c:v>1.0430678851635444E-3</c:v>
                      </c:pt>
                      <c:pt idx="664" formatCode="0.0">
                        <c:v>8.9637542739896305E-4</c:v>
                      </c:pt>
                      <c:pt idx="665" formatCode="0.0">
                        <c:v>8.8527251449585357E-4</c:v>
                      </c:pt>
                      <c:pt idx="666" formatCode="0.0">
                        <c:v>9.6894759124968859E-4</c:v>
                      </c:pt>
                      <c:pt idx="667" formatCode="0.0">
                        <c:v>9.2176655984134849E-4</c:v>
                      </c:pt>
                      <c:pt idx="668" formatCode="0.0">
                        <c:v>9.1744185900285557E-4</c:v>
                      </c:pt>
                      <c:pt idx="669" formatCode="0.0">
                        <c:v>9.0736134011372481E-4</c:v>
                      </c:pt>
                      <c:pt idx="670" formatCode="0.0">
                        <c:v>8.9967721039670157E-4</c:v>
                      </c:pt>
                      <c:pt idx="671" formatCode="0.0">
                        <c:v>8.9539601915809277E-4</c:v>
                      </c:pt>
                      <c:pt idx="672" formatCode="0.0">
                        <c:v>8.028820925006419E-4</c:v>
                      </c:pt>
                      <c:pt idx="673" formatCode="0.0">
                        <c:v>9.2926700166626804E-4</c:v>
                      </c:pt>
                      <c:pt idx="674" formatCode="0.0">
                        <c:v>9.2616098155729333E-4</c:v>
                      </c:pt>
                      <c:pt idx="675" formatCode="0.0">
                        <c:v>9.6426848035052542E-4</c:v>
                      </c:pt>
                      <c:pt idx="676" formatCode="0.0">
                        <c:v>8.7288659864496218E-4</c:v>
                      </c:pt>
                      <c:pt idx="677" formatCode="0.0">
                        <c:v>8.6970951524800461E-4</c:v>
                      </c:pt>
                      <c:pt idx="678" formatCode="0.0">
                        <c:v>8.6542855415595659E-4</c:v>
                      </c:pt>
                      <c:pt idx="679" formatCode="0.0">
                        <c:v>7.7393241881512783E-4</c:v>
                      </c:pt>
                      <c:pt idx="680" formatCode="0.0">
                        <c:v>7.6867974258256074E-4</c:v>
                      </c:pt>
                      <c:pt idx="681" formatCode="0.0">
                        <c:v>8.9284481411948066E-4</c:v>
                      </c:pt>
                      <c:pt idx="682" formatCode="0.0">
                        <c:v>8.4513561455392848E-4</c:v>
                      </c:pt>
                      <c:pt idx="683" formatCode="0.0">
                        <c:v>8.4295819385697679E-4</c:v>
                      </c:pt>
                      <c:pt idx="684" formatCode="0.0">
                        <c:v>8.386828843362828E-4</c:v>
                      </c:pt>
                      <c:pt idx="685" formatCode="0.0">
                        <c:v>8.3440756126395817E-4</c:v>
                      </c:pt>
                      <c:pt idx="686" formatCode="0.0">
                        <c:v>8.7368373750180181E-4</c:v>
                      </c:pt>
                      <c:pt idx="687" formatCode="0.0">
                        <c:v>8.6831167026688223E-4</c:v>
                      </c:pt>
                      <c:pt idx="688" formatCode="0.0">
                        <c:v>8.6404168996047999E-4</c:v>
                      </c:pt>
                      <c:pt idx="689" formatCode="0.0">
                        <c:v>8.5549252609308133E-4</c:v>
                      </c:pt>
                      <c:pt idx="690" formatCode="0.0">
                        <c:v>8.5338604395033624E-4</c:v>
                      </c:pt>
                      <c:pt idx="691" formatCode="0.0">
                        <c:v>7.623503077415258E-4</c:v>
                      </c:pt>
                      <c:pt idx="692" formatCode="0.0">
                        <c:v>7.5904638593839256E-4</c:v>
                      </c:pt>
                      <c:pt idx="693" formatCode="0.0">
                        <c:v>7.5478208680034519E-4</c:v>
                      </c:pt>
                      <c:pt idx="694" formatCode="0.0">
                        <c:v>7.50517794595213E-4</c:v>
                      </c:pt>
                      <c:pt idx="695" formatCode="0.0">
                        <c:v>7.8672239344029153E-4</c:v>
                      </c:pt>
                      <c:pt idx="696" formatCode="0.0">
                        <c:v>7.8247409071589E-4</c:v>
                      </c:pt>
                      <c:pt idx="697" formatCode="0.0">
                        <c:v>7.8116707812260944E-4</c:v>
                      </c:pt>
                      <c:pt idx="698" formatCode="0.0">
                        <c:v>9.5067008387652533E-4</c:v>
                      </c:pt>
                      <c:pt idx="699" formatCode="0.0">
                        <c:v>8.5952184412078697E-4</c:v>
                      </c:pt>
                      <c:pt idx="700" formatCode="0.0">
                        <c:v>8.5525729629635182E-4</c:v>
                      </c:pt>
                      <c:pt idx="701" formatCode="0.0">
                        <c:v>8.4992206675228406E-4</c:v>
                      </c:pt>
                      <c:pt idx="702" formatCode="0.0">
                        <c:v>8.4566292411129298E-4</c:v>
                      </c:pt>
                      <c:pt idx="703" formatCode="0.0">
                        <c:v>8.8479027186305788E-4</c:v>
                      </c:pt>
                      <c:pt idx="704" formatCode="0.0">
                        <c:v>8.7832085270934544E-4</c:v>
                      </c:pt>
                      <c:pt idx="705" formatCode="0.0">
                        <c:v>9.1619976977503075E-4</c:v>
                      </c:pt>
                      <c:pt idx="706" formatCode="0.0">
                        <c:v>9.1195651509355712E-4</c:v>
                      </c:pt>
                      <c:pt idx="707" formatCode="0.0">
                        <c:v>9.5093598794334126E-4</c:v>
                      </c:pt>
                      <c:pt idx="708" formatCode="0.0">
                        <c:v>9.0237803343000877E-4</c:v>
                      </c:pt>
                      <c:pt idx="709" formatCode="0.0">
                        <c:v>8.9814000566652136E-4</c:v>
                      </c:pt>
                      <c:pt idx="710" formatCode="0.0">
                        <c:v>1.0639181316209692E-3</c:v>
                      </c:pt>
                      <c:pt idx="711" formatCode="0.0">
                        <c:v>9.7114057763150296E-4</c:v>
                      </c:pt>
                      <c:pt idx="712" formatCode="0.0">
                        <c:v>9.6692348830959281E-4</c:v>
                      </c:pt>
                      <c:pt idx="713" formatCode="0.0">
                        <c:v>9.6270643011597443E-4</c:v>
                      </c:pt>
                      <c:pt idx="714" formatCode="0.0">
                        <c:v>9.5848940300994701E-4</c:v>
                      </c:pt>
                      <c:pt idx="715" formatCode="0.0">
                        <c:v>9.5076023093924877E-4</c:v>
                      </c:pt>
                      <c:pt idx="716" formatCode="0.0">
                        <c:v>1.03855090658177E-3</c:v>
                      </c:pt>
                      <c:pt idx="717" formatCode="0.0">
                        <c:v>1.0343231458436423E-3</c:v>
                      </c:pt>
                      <c:pt idx="718" formatCode="0.0">
                        <c:v>1.0300954164539384E-3</c:v>
                      </c:pt>
                      <c:pt idx="719" formatCode="0.0">
                        <c:v>1.033567314771636E-3</c:v>
                      </c:pt>
                      <c:pt idx="720" formatCode="0.0">
                        <c:v>1.0396821826870308E-3</c:v>
                      </c:pt>
                      <c:pt idx="721" formatCode="0.0">
                        <c:v>1.0353798265231929E-3</c:v>
                      </c:pt>
                      <c:pt idx="722" formatCode="0.0">
                        <c:v>9.9859020650177981E-4</c:v>
                      </c:pt>
                      <c:pt idx="723" formatCode="0.0">
                        <c:v>1.0828862771570533E-3</c:v>
                      </c:pt>
                      <c:pt idx="724" formatCode="0.0">
                        <c:v>1.0910596046491518E-3</c:v>
                      </c:pt>
                      <c:pt idx="725" formatCode="0.0">
                        <c:v>1.0568406075323316E-3</c:v>
                      </c:pt>
                      <c:pt idx="726" formatCode="0.0">
                        <c:v>1.0523748817623296E-3</c:v>
                      </c:pt>
                      <c:pt idx="727" formatCode="0.0">
                        <c:v>1.1570878291894662E-3</c:v>
                      </c:pt>
                      <c:pt idx="728" formatCode="0.0">
                        <c:v>1.0758376218324762E-3</c:v>
                      </c:pt>
                      <c:pt idx="729" formatCode="0.0">
                        <c:v>1.0712332470766322E-3</c:v>
                      </c:pt>
                      <c:pt idx="730" formatCode="0.0">
                        <c:v>1.0812320891123244E-3</c:v>
                      </c:pt>
                      <c:pt idx="731" formatCode="0.0">
                        <c:v>1.1241026015106964E-3</c:v>
                      </c:pt>
                      <c:pt idx="732" formatCode="0.0">
                        <c:v>1.1349738370814849E-3</c:v>
                      </c:pt>
                      <c:pt idx="733" formatCode="0.0">
                        <c:v>1.1950269216933612E-3</c:v>
                      </c:pt>
                      <c:pt idx="734" formatCode="0.0">
                        <c:v>1.208958870205236E-3</c:v>
                      </c:pt>
                      <c:pt idx="735" formatCode="0.0">
                        <c:v>1.3033734985527668E-3</c:v>
                      </c:pt>
                      <c:pt idx="736" formatCode="0.0">
                        <c:v>1.3078479934505647E-3</c:v>
                      </c:pt>
                      <c:pt idx="737" formatCode="0.0">
                        <c:v>1.2693751121446216E-3</c:v>
                      </c:pt>
                      <c:pt idx="738" formatCode="0.0">
                        <c:v>1.2644007263914847E-3</c:v>
                      </c:pt>
                      <c:pt idx="739" formatCode="0.0">
                        <c:v>1.2818946750138369E-3</c:v>
                      </c:pt>
                      <c:pt idx="740" formatCode="0.0">
                        <c:v>1.4508899585244951E-3</c:v>
                      </c:pt>
                      <c:pt idx="741" formatCode="0.0">
                        <c:v>1.4457576564077996E-3</c:v>
                      </c:pt>
                      <c:pt idx="742" formatCode="0.0">
                        <c:v>1.3014654503711459E-3</c:v>
                      </c:pt>
                      <c:pt idx="743" formatCode="0.0">
                        <c:v>1.3575087257674014E-3</c:v>
                      </c:pt>
                      <c:pt idx="744" formatCode="0.0">
                        <c:v>1.3522745696380495E-3</c:v>
                      </c:pt>
                      <c:pt idx="745" formatCode="0.0">
                        <c:v>1.4855485153545199E-3</c:v>
                      </c:pt>
                      <c:pt idx="746" formatCode="0.0">
                        <c:v>1.316791250367239E-3</c:v>
                      </c:pt>
                      <c:pt idx="747" formatCode="0.0">
                        <c:v>1.3114424462324313E-3</c:v>
                      </c:pt>
                      <c:pt idx="748" formatCode="0.0">
                        <c:v>1.4307736641569044E-3</c:v>
                      </c:pt>
                      <c:pt idx="749" formatCode="0.0">
                        <c:v>1.4367594957425288E-3</c:v>
                      </c:pt>
                      <c:pt idx="750" formatCode="0.0">
                        <c:v>1.3757929475405094E-3</c:v>
                      </c:pt>
                      <c:pt idx="751" formatCode="0.0">
                        <c:v>1.2694607279068047E-3</c:v>
                      </c:pt>
                      <c:pt idx="752" formatCode="0.0">
                        <c:v>1.2762499389888983E-3</c:v>
                      </c:pt>
                      <c:pt idx="753" formatCode="0.0">
                        <c:v>1.4402167827628949E-3</c:v>
                      </c:pt>
                      <c:pt idx="754" formatCode="0.0">
                        <c:v>1.3940746546252951E-3</c:v>
                      </c:pt>
                      <c:pt idx="755" formatCode="0.0">
                        <c:v>1.3884616030553508E-3</c:v>
                      </c:pt>
                      <c:pt idx="756" formatCode="0.0">
                        <c:v>1.3410990072716615E-3</c:v>
                      </c:pt>
                      <c:pt idx="757" formatCode="0.0">
                        <c:v>1.2862272248298115E-3</c:v>
                      </c:pt>
                      <c:pt idx="758" formatCode="0.0">
                        <c:v>1.2805111536079862E-3</c:v>
                      </c:pt>
                      <c:pt idx="759" formatCode="0.0">
                        <c:v>1.4052867355084718E-3</c:v>
                      </c:pt>
                      <c:pt idx="760" formatCode="0.0">
                        <c:v>1.2973228204823414E-3</c:v>
                      </c:pt>
                      <c:pt idx="761" formatCode="0.0">
                        <c:v>1.2914795803903169E-3</c:v>
                      </c:pt>
                      <c:pt idx="762" formatCode="0.0">
                        <c:v>1.356767700332349E-3</c:v>
                      </c:pt>
                      <c:pt idx="763" formatCode="0.0">
                        <c:v>1.2908542590842067E-3</c:v>
                      </c:pt>
                      <c:pt idx="764" formatCode="0.0">
                        <c:v>1.300651486031483E-3</c:v>
                      </c:pt>
                      <c:pt idx="765" formatCode="0.0">
                        <c:v>1.3554377503012518E-3</c:v>
                      </c:pt>
                      <c:pt idx="766" formatCode="0.0">
                        <c:v>1.4226693877152482E-3</c:v>
                      </c:pt>
                      <c:pt idx="767" formatCode="0.0">
                        <c:v>1.4166506542118633E-3</c:v>
                      </c:pt>
                      <c:pt idx="768" formatCode="0.0">
                        <c:v>1.4156641823565551E-3</c:v>
                      </c:pt>
                      <c:pt idx="769" formatCode="0.0">
                        <c:v>1.3650783627838778E-3</c:v>
                      </c:pt>
                      <c:pt idx="770" formatCode="0.0">
                        <c:v>1.358962536306826E-3</c:v>
                      </c:pt>
                      <c:pt idx="771" formatCode="0.0">
                        <c:v>1.3601316621989956E-3</c:v>
                      </c:pt>
                      <c:pt idx="772" formatCode="0.0">
                        <c:v>1.4268711006287691E-3</c:v>
                      </c:pt>
                      <c:pt idx="773" formatCode="0.0">
                        <c:v>1.4206775633609505E-3</c:v>
                      </c:pt>
                      <c:pt idx="774" formatCode="0.0">
                        <c:v>1.4248178873448075E-3</c:v>
                      </c:pt>
                      <c:pt idx="775" formatCode="0.0">
                        <c:v>1.3600627374661925E-3</c:v>
                      </c:pt>
                      <c:pt idx="776" formatCode="0.0">
                        <c:v>1.3538012972549121E-3</c:v>
                      </c:pt>
                      <c:pt idx="777" formatCode="0.0">
                        <c:v>1.421727065859447E-3</c:v>
                      </c:pt>
                      <c:pt idx="778" formatCode="0.0">
                        <c:v>1.4154191558464527E-3</c:v>
                      </c:pt>
                      <c:pt idx="779" formatCode="0.0">
                        <c:v>1.4222665725604862E-3</c:v>
                      </c:pt>
                      <c:pt idx="780" formatCode="0.0">
                        <c:v>1.4807318102114449E-3</c:v>
                      </c:pt>
                      <c:pt idx="781" formatCode="0.0">
                        <c:v>1.474364841139317E-3</c:v>
                      </c:pt>
                      <c:pt idx="782" formatCode="0.0">
                        <c:v>1.4818318167938425E-3</c:v>
                      </c:pt>
                      <c:pt idx="783" formatCode="0.0">
                        <c:v>1.4126439337168038E-3</c:v>
                      </c:pt>
                      <c:pt idx="784" formatCode="0.0">
                        <c:v>1.4062051801658234E-3</c:v>
                      </c:pt>
                      <c:pt idx="785" formatCode="0.0">
                        <c:v>1.4024331133161889E-3</c:v>
                      </c:pt>
                      <c:pt idx="786" formatCode="0.0">
                        <c:v>1.4671661727792156E-3</c:v>
                      </c:pt>
                      <c:pt idx="787" formatCode="0.0">
                        <c:v>1.4606907592186285E-3</c:v>
                      </c:pt>
                      <c:pt idx="788" formatCode="0.0">
                        <c:v>1.3988861035105916E-3</c:v>
                      </c:pt>
                      <c:pt idx="789" formatCode="0.0">
                        <c:v>1.6009358111113922E-3</c:v>
                      </c:pt>
                      <c:pt idx="790" formatCode="0.0">
                        <c:v>1.5943724561058772E-3</c:v>
                      </c:pt>
                      <c:pt idx="791" formatCode="0.0">
                        <c:v>1.515111015967071E-3</c:v>
                      </c:pt>
                      <c:pt idx="792" formatCode="0.0">
                        <c:v>1.5173611055705864E-3</c:v>
                      </c:pt>
                      <c:pt idx="793" formatCode="0.0">
                        <c:v>1.5107855265637025E-3</c:v>
                      </c:pt>
                      <c:pt idx="794" formatCode="0.0">
                        <c:v>1.5099726632072711E-3</c:v>
                      </c:pt>
                      <c:pt idx="795" formatCode="0.0">
                        <c:v>1.5210580063649223E-3</c:v>
                      </c:pt>
                      <c:pt idx="796" formatCode="0.0">
                        <c:v>1.5823807249016871E-3</c:v>
                      </c:pt>
                      <c:pt idx="797" formatCode="0.0">
                        <c:v>1.575702143241041E-3</c:v>
                      </c:pt>
                      <c:pt idx="798" formatCode="0.0">
                        <c:v>1.503989164244902E-3</c:v>
                      </c:pt>
                      <c:pt idx="799" formatCode="0.0">
                        <c:v>1.4972978484788871E-3</c:v>
                      </c:pt>
                      <c:pt idx="800" formatCode="0.0">
                        <c:v>1.6332175949456728E-3</c:v>
                      </c:pt>
                      <c:pt idx="801" formatCode="0.0">
                        <c:v>1.6297323200176214E-3</c:v>
                      </c:pt>
                      <c:pt idx="802" formatCode="0.0">
                        <c:v>1.6230010707563478E-3</c:v>
                      </c:pt>
                      <c:pt idx="803" formatCode="0.0">
                        <c:v>1.5539120522919708E-3</c:v>
                      </c:pt>
                      <c:pt idx="804" formatCode="0.0">
                        <c:v>1.5501409507862542E-3</c:v>
                      </c:pt>
                      <c:pt idx="805" formatCode="0.0">
                        <c:v>1.5433703054432701E-3</c:v>
                      </c:pt>
                      <c:pt idx="806" formatCode="0.0">
                        <c:v>1.5458715021004759E-3</c:v>
                      </c:pt>
                      <c:pt idx="807" formatCode="0.0">
                        <c:v>1.5390601058374203E-3</c:v>
                      </c:pt>
                      <c:pt idx="808" formatCode="0.0">
                        <c:v>1.5322487840013425E-3</c:v>
                      </c:pt>
                      <c:pt idx="809" formatCode="0.0">
                        <c:v>1.5223755663611015E-3</c:v>
                      </c:pt>
                      <c:pt idx="810" formatCode="0.0">
                        <c:v>1.5216868803783876E-3</c:v>
                      </c:pt>
                      <c:pt idx="811" formatCode="0.0">
                        <c:v>1.4453680094860363E-3</c:v>
                      </c:pt>
                      <c:pt idx="812" formatCode="0.0">
                        <c:v>1.5140346030922192E-3</c:v>
                      </c:pt>
                      <c:pt idx="813" formatCode="0.0">
                        <c:v>1.5071827403608776E-3</c:v>
                      </c:pt>
                      <c:pt idx="814" formatCode="0.0">
                        <c:v>1.5003309523321324E-3</c:v>
                      </c:pt>
                      <c:pt idx="815" formatCode="0.0">
                        <c:v>1.6396522931988171E-3</c:v>
                      </c:pt>
                      <c:pt idx="816" formatCode="0.0">
                        <c:v>1.6327720956032211E-3</c:v>
                      </c:pt>
                      <c:pt idx="817" formatCode="0.0">
                        <c:v>1.5652700885369448E-3</c:v>
                      </c:pt>
                      <c:pt idx="818" formatCode="0.0">
                        <c:v>1.5551700953089088E-3</c:v>
                      </c:pt>
                      <c:pt idx="819" formatCode="0.0">
                        <c:v>1.5482628583983664E-3</c:v>
                      </c:pt>
                      <c:pt idx="820" formatCode="0.0">
                        <c:v>1.5445059241049692E-3</c:v>
                      </c:pt>
                      <c:pt idx="821" formatCode="0.0">
                        <c:v>1.5375847061610351E-3</c:v>
                      </c:pt>
                      <c:pt idx="822" formatCode="0.0">
                        <c:v>1.7420875248798974E-3</c:v>
                      </c:pt>
                      <c:pt idx="823" formatCode="0.0">
                        <c:v>1.6715234791813405E-3</c:v>
                      </c:pt>
                      <c:pt idx="824" formatCode="0.0">
                        <c:v>1.6645733525834866E-3</c:v>
                      </c:pt>
                      <c:pt idx="825" formatCode="0.0">
                        <c:v>1.6576232733951986E-3</c:v>
                      </c:pt>
                      <c:pt idx="826" formatCode="0.0">
                        <c:v>1.7249756491458793E-3</c:v>
                      </c:pt>
                      <c:pt idx="827" formatCode="0.0">
                        <c:v>1.7889187922301639E-3</c:v>
                      </c:pt>
                      <c:pt idx="828" formatCode="0.0">
                        <c:v>1.7819539651291931E-3</c:v>
                      </c:pt>
                      <c:pt idx="829" formatCode="0.0">
                        <c:v>1.7109975202419714E-3</c:v>
                      </c:pt>
                      <c:pt idx="830" formatCode="0.0">
                        <c:v>1.7040049008649819E-3</c:v>
                      </c:pt>
                      <c:pt idx="831" formatCode="0.0">
                        <c:v>1.7682063690810867E-3</c:v>
                      </c:pt>
                      <c:pt idx="832" formatCode="0.0">
                        <c:v>1.7575848466432327E-3</c:v>
                      </c:pt>
                      <c:pt idx="833" formatCode="0.0">
                        <c:v>1.7506065336620866E-3</c:v>
                      </c:pt>
                      <c:pt idx="834" formatCode="0.0">
                        <c:v>1.682984591900544E-3</c:v>
                      </c:pt>
                      <c:pt idx="835" formatCode="0.0">
                        <c:v>1.6656042097354664E-3</c:v>
                      </c:pt>
                      <c:pt idx="836" formatCode="0.0">
                        <c:v>1.6586264758882026E-3</c:v>
                      </c:pt>
                      <c:pt idx="837" formatCode="0.0">
                        <c:v>1.8763823156474637E-3</c:v>
                      </c:pt>
                      <c:pt idx="838" formatCode="0.0">
                        <c:v>1.8693602326047547E-3</c:v>
                      </c:pt>
                      <c:pt idx="839" formatCode="0.0">
                        <c:v>1.8623382277887883E-3</c:v>
                      </c:pt>
                      <c:pt idx="840" formatCode="0.0">
                        <c:v>1.7764647364583981E-3</c:v>
                      </c:pt>
                      <c:pt idx="841" formatCode="0.0">
                        <c:v>1.7694722350014242E-3</c:v>
                      </c:pt>
                      <c:pt idx="842" formatCode="0.0">
                        <c:v>1.7624798420722452E-3</c:v>
                      </c:pt>
                      <c:pt idx="843" formatCode="0.0">
                        <c:v>1.8304563344828284E-3</c:v>
                      </c:pt>
                      <c:pt idx="844" formatCode="0.0">
                        <c:v>1.6807757036400078E-3</c:v>
                      </c:pt>
                      <c:pt idx="845" formatCode="0.0">
                        <c:v>1.6737694062233801E-3</c:v>
                      </c:pt>
                      <c:pt idx="846" formatCode="0.0">
                        <c:v>1.7984023024347328E-3</c:v>
                      </c:pt>
                      <c:pt idx="847" formatCode="0.0">
                        <c:v>1.7914382406319465E-3</c:v>
                      </c:pt>
                      <c:pt idx="848" formatCode="0.0">
                        <c:v>1.7844742548310804E-3</c:v>
                      </c:pt>
                      <c:pt idx="849" formatCode="0.0">
                        <c:v>1.8559106970421299E-3</c:v>
                      </c:pt>
                      <c:pt idx="850" formatCode="0.0">
                        <c:v>1.8489182262730166E-3</c:v>
                      </c:pt>
                      <c:pt idx="851" formatCode="0.0">
                        <c:v>1.8495622973748341E-3</c:v>
                      </c:pt>
                      <c:pt idx="852" formatCode="0.0">
                        <c:v>1.7673953759671274E-3</c:v>
                      </c:pt>
                      <c:pt idx="853" formatCode="0.0">
                        <c:v>1.7603889971228371E-3</c:v>
                      </c:pt>
                      <c:pt idx="854" formatCode="0.0">
                        <c:v>1.9673825441105762E-3</c:v>
                      </c:pt>
                      <c:pt idx="855" formatCode="0.0">
                        <c:v>1.9644389965574973E-3</c:v>
                      </c:pt>
                      <c:pt idx="856" formatCode="0.0">
                        <c:v>1.8897189577843543E-3</c:v>
                      </c:pt>
                      <c:pt idx="857" formatCode="0.0">
                        <c:v>1.8826835538259738E-3</c:v>
                      </c:pt>
                      <c:pt idx="858" formatCode="0.0">
                        <c:v>1.8834724708122746E-3</c:v>
                      </c:pt>
                      <c:pt idx="859" formatCode="0.0">
                        <c:v>1.8764078358885995E-3</c:v>
                      </c:pt>
                      <c:pt idx="860" formatCode="0.0">
                        <c:v>1.8771737426146826E-3</c:v>
                      </c:pt>
                      <c:pt idx="861" formatCode="0.0">
                        <c:v>1.8857417423254479E-3</c:v>
                      </c:pt>
                      <c:pt idx="862" formatCode="0.0">
                        <c:v>1.9514148476445041E-3</c:v>
                      </c:pt>
                      <c:pt idx="863" formatCode="0.0">
                        <c:v>1.9690692804051999E-3</c:v>
                      </c:pt>
                      <c:pt idx="864" formatCode="0.0">
                        <c:v>1.9618241598368591E-3</c:v>
                      </c:pt>
                      <c:pt idx="865" formatCode="0.0">
                        <c:v>1.9796931575517974E-3</c:v>
                      </c:pt>
                      <c:pt idx="866" formatCode="0.0">
                        <c:v>1.9895955961899835E-3</c:v>
                      </c:pt>
                      <c:pt idx="867" formatCode="0.0">
                        <c:v>1.982193277704828E-3</c:v>
                      </c:pt>
                      <c:pt idx="868" formatCode="0.0">
                        <c:v>1.9920536707486633E-3</c:v>
                      </c:pt>
                      <c:pt idx="869" formatCode="0.0">
                        <c:v>2.0153788047759737E-3</c:v>
                      </c:pt>
                      <c:pt idx="870" formatCode="0.0">
                        <c:v>2.1964273855373416E-3</c:v>
                      </c:pt>
                      <c:pt idx="871" formatCode="0.0">
                        <c:v>2.1887235135872943E-3</c:v>
                      </c:pt>
                      <c:pt idx="872" formatCode="0.0">
                        <c:v>2.2210770350913661E-3</c:v>
                      </c:pt>
                      <c:pt idx="873" formatCode="0.0">
                        <c:v>2.8307498099381053E-3</c:v>
                      </c:pt>
                      <c:pt idx="874" formatCode="0.0">
                        <c:v>2.8227354914618515E-3</c:v>
                      </c:pt>
                      <c:pt idx="875" formatCode="0.0">
                        <c:v>2.875446369261076E-3</c:v>
                      </c:pt>
                      <c:pt idx="876" formatCode="0.0">
                        <c:v>2.9597100885343664E-3</c:v>
                      </c:pt>
                      <c:pt idx="877" formatCode="0.0">
                        <c:v>2.9512583376846225E-3</c:v>
                      </c:pt>
                      <c:pt idx="878" formatCode="0.0">
                        <c:v>2.9593690282138439E-3</c:v>
                      </c:pt>
                      <c:pt idx="879" formatCode="0.0">
                        <c:v>3.1698366895196654E-3</c:v>
                      </c:pt>
                      <c:pt idx="880" formatCode="0.0">
                        <c:v>3.1607056144281566E-3</c:v>
                      </c:pt>
                      <c:pt idx="881" formatCode="0.0">
                        <c:v>3.3988253942786135E-3</c:v>
                      </c:pt>
                      <c:pt idx="882" formatCode="0.0">
                        <c:v>3.389258559815317E-3</c:v>
                      </c:pt>
                      <c:pt idx="883" formatCode="0.0">
                        <c:v>3.5279833560097522E-3</c:v>
                      </c:pt>
                      <c:pt idx="884" formatCode="0.0">
                        <c:v>3.9858442995105332E-3</c:v>
                      </c:pt>
                      <c:pt idx="885" formatCode="0.0">
                        <c:v>4.3745807736352404E-3</c:v>
                      </c:pt>
                      <c:pt idx="886" formatCode="0.0">
                        <c:v>4.3634129243024745E-3</c:v>
                      </c:pt>
                      <c:pt idx="887" formatCode="0.0">
                        <c:v>4.2387366165226835E-3</c:v>
                      </c:pt>
                      <c:pt idx="888" formatCode="0.0">
                        <c:v>4.8076595685116281E-3</c:v>
                      </c:pt>
                      <c:pt idx="889" formatCode="0.0">
                        <c:v>4.7961880699150189E-3</c:v>
                      </c:pt>
                      <c:pt idx="890" formatCode="0.0">
                        <c:v>5.654807818389675E-3</c:v>
                      </c:pt>
                      <c:pt idx="891" formatCode="0.0">
                        <c:v>5.7627977324838774E-3</c:v>
                      </c:pt>
                      <c:pt idx="892" formatCode="0.0">
                        <c:v>5.7507107199619651E-3</c:v>
                      </c:pt>
                      <c:pt idx="893" formatCode="0.0">
                        <c:v>6.8905401756676815E-3</c:v>
                      </c:pt>
                      <c:pt idx="894" formatCode="0.0">
                        <c:v>7.0050811381367484E-3</c:v>
                      </c:pt>
                      <c:pt idx="895" formatCode="0.0">
                        <c:v>8.1459376631090371E-3</c:v>
                      </c:pt>
                      <c:pt idx="896" formatCode="0.0">
                        <c:v>1.0191444674801617E-2</c:v>
                      </c:pt>
                      <c:pt idx="897" formatCode="0.0">
                        <c:v>1.0178450763008759E-2</c:v>
                      </c:pt>
                      <c:pt idx="898" formatCode="0.0">
                        <c:v>1.2677125930423817E-2</c:v>
                      </c:pt>
                      <c:pt idx="899" formatCode="0.0">
                        <c:v>1.494646524696888E-2</c:v>
                      </c:pt>
                      <c:pt idx="900" formatCode="0.0">
                        <c:v>1.4933024781356587E-2</c:v>
                      </c:pt>
                      <c:pt idx="901" formatCode="0.0">
                        <c:v>1.7154794748474016E-2</c:v>
                      </c:pt>
                      <c:pt idx="902" formatCode="0.0">
                        <c:v>2.0847765558526569E-2</c:v>
                      </c:pt>
                      <c:pt idx="903" formatCode="0.0">
                        <c:v>2.3774628056779028E-2</c:v>
                      </c:pt>
                      <c:pt idx="904" formatCode="0.0">
                        <c:v>2.3760676149923672E-2</c:v>
                      </c:pt>
                      <c:pt idx="905" formatCode="0.0">
                        <c:v>2.8150701484985861E-2</c:v>
                      </c:pt>
                      <c:pt idx="906" formatCode="0.0">
                        <c:v>2.8136538352706443E-2</c:v>
                      </c:pt>
                      <c:pt idx="907" formatCode="0.0">
                        <c:v>3.2047047642573837E-2</c:v>
                      </c:pt>
                      <c:pt idx="908" formatCode="0.0">
                        <c:v>3.5659673154654403E-2</c:v>
                      </c:pt>
                      <c:pt idx="909" formatCode="0.0">
                        <c:v>3.5644837341052359E-2</c:v>
                      </c:pt>
                      <c:pt idx="910" formatCode="0.0">
                        <c:v>3.9575813862425736E-2</c:v>
                      </c:pt>
                      <c:pt idx="911" formatCode="0.0">
                        <c:v>4.4112694297017953E-2</c:v>
                      </c:pt>
                      <c:pt idx="912" formatCode="0.0">
                        <c:v>4.4096907628268733E-2</c:v>
                      </c:pt>
                      <c:pt idx="913" formatCode="0.0">
                        <c:v>5.2226552866281646E-2</c:v>
                      </c:pt>
                      <c:pt idx="914" formatCode="0.0">
                        <c:v>5.5937957168225402E-2</c:v>
                      </c:pt>
                      <c:pt idx="915" formatCode="0.0">
                        <c:v>5.5919944113002933E-2</c:v>
                      </c:pt>
                      <c:pt idx="916" formatCode="0.0">
                        <c:v>6.2525997795613103E-2</c:v>
                      </c:pt>
                      <c:pt idx="917" formatCode="0.0">
                        <c:v>6.9737740904336862E-2</c:v>
                      </c:pt>
                      <c:pt idx="918" formatCode="0.0">
                        <c:v>6.9717040925732221E-2</c:v>
                      </c:pt>
                      <c:pt idx="919" formatCode="0.0">
                        <c:v>8.2066775273729728E-2</c:v>
                      </c:pt>
                      <c:pt idx="920" formatCode="0.0">
                        <c:v>8.4784759847776281E-2</c:v>
                      </c:pt>
                      <c:pt idx="921" formatCode="0.0">
                        <c:v>8.4761122499889582E-2</c:v>
                      </c:pt>
                      <c:pt idx="922" formatCode="0.0">
                        <c:v>9.1928798566531258E-2</c:v>
                      </c:pt>
                      <c:pt idx="923" formatCode="0.0">
                        <c:v>9.4777328862246893E-2</c:v>
                      </c:pt>
                      <c:pt idx="924" formatCode="0.0">
                        <c:v>9.9568307817736221E-2</c:v>
                      </c:pt>
                      <c:pt idx="925" formatCode="0.0">
                        <c:v>0.10886122842517013</c:v>
                      </c:pt>
                      <c:pt idx="926" formatCode="0.0">
                        <c:v>0.11177090660792957</c:v>
                      </c:pt>
                      <c:pt idx="927" formatCode="0.0">
                        <c:v>0.11621180340008797</c:v>
                      </c:pt>
                      <c:pt idx="928" formatCode="0.0">
                        <c:v>0.12420493383722327</c:v>
                      </c:pt>
                      <c:pt idx="929" formatCode="0.0">
                        <c:v>0.1302496087764361</c:v>
                      </c:pt>
                      <c:pt idx="930" formatCode="0.0">
                        <c:v>0.13470005063452353</c:v>
                      </c:pt>
                      <c:pt idx="931" formatCode="0.0">
                        <c:v>0.13826762656712688</c:v>
                      </c:pt>
                      <c:pt idx="932" formatCode="0.0">
                        <c:v>0.14664014552687948</c:v>
                      </c:pt>
                      <c:pt idx="933" formatCode="0.0">
                        <c:v>0.14660660477060439</c:v>
                      </c:pt>
                      <c:pt idx="934" formatCode="0.0">
                        <c:v>0.1520401843042764</c:v>
                      </c:pt>
                      <c:pt idx="935" formatCode="0.0">
                        <c:v>0.15816809654059275</c:v>
                      </c:pt>
                      <c:pt idx="936" formatCode="0.0">
                        <c:v>0.16272462663967641</c:v>
                      </c:pt>
                      <c:pt idx="937" formatCode="0.0">
                        <c:v>0.17093222811872993</c:v>
                      </c:pt>
                      <c:pt idx="938" formatCode="0.0">
                        <c:v>0.1739874314837124</c:v>
                      </c:pt>
                      <c:pt idx="939" formatCode="0.0">
                        <c:v>0.17748690296645125</c:v>
                      </c:pt>
                      <c:pt idx="940" formatCode="0.0">
                        <c:v>0.18106670029829808</c:v>
                      </c:pt>
                      <c:pt idx="941" formatCode="0.0">
                        <c:v>0.1878244636582479</c:v>
                      </c:pt>
                      <c:pt idx="942" formatCode="0.0">
                        <c:v>0.19381654735826093</c:v>
                      </c:pt>
                      <c:pt idx="943" formatCode="0.0">
                        <c:v>0.19709873281613061</c:v>
                      </c:pt>
                      <c:pt idx="944" formatCode="0.0">
                        <c:v>0.20038077334115387</c:v>
                      </c:pt>
                      <c:pt idx="945" formatCode="0.0">
                        <c:v>0.20243231805971271</c:v>
                      </c:pt>
                      <c:pt idx="946" formatCode="0.0">
                        <c:v>0.20799817800898698</c:v>
                      </c:pt>
                      <c:pt idx="947" formatCode="0.0">
                        <c:v>0.20795635700434803</c:v>
                      </c:pt>
                      <c:pt idx="948" formatCode="0.0">
                        <c:v>0.21364447744017823</c:v>
                      </c:pt>
                      <c:pt idx="949" formatCode="0.0">
                        <c:v>0.21907403014177393</c:v>
                      </c:pt>
                      <c:pt idx="950" formatCode="0.0">
                        <c:v>0.21903103092364112</c:v>
                      </c:pt>
                      <c:pt idx="951" formatCode="0.0">
                        <c:v>0.22458245688002826</c:v>
                      </c:pt>
                      <c:pt idx="952" formatCode="0.0">
                        <c:v>0.22726751776923812</c:v>
                      </c:pt>
                      <c:pt idx="953" formatCode="0.0">
                        <c:v>0.22722385704095063</c:v>
                      </c:pt>
                      <c:pt idx="954" formatCode="0.0">
                        <c:v>0.22464037836597964</c:v>
                      </c:pt>
                      <c:pt idx="955" formatCode="0.0">
                        <c:v>0.23103423001199067</c:v>
                      </c:pt>
                      <c:pt idx="956" formatCode="0.0">
                        <c:v>0.23099050034684115</c:v>
                      </c:pt>
                      <c:pt idx="957" formatCode="0.0">
                        <c:v>0.22913593695822221</c:v>
                      </c:pt>
                      <c:pt idx="958" formatCode="0.0">
                        <c:v>0.22446710497973127</c:v>
                      </c:pt>
                      <c:pt idx="959" formatCode="0.0">
                        <c:v>0.22442403850446757</c:v>
                      </c:pt>
                      <c:pt idx="960" formatCode="0.0">
                        <c:v>0.21474562708827166</c:v>
                      </c:pt>
                      <c:pt idx="961" formatCode="0.0">
                        <c:v>0.18512747936494289</c:v>
                      </c:pt>
                      <c:pt idx="962" formatCode="0.0">
                        <c:v>0.1850862721961985</c:v>
                      </c:pt>
                      <c:pt idx="963" formatCode="0.0">
                        <c:v>0.18504507144712862</c:v>
                      </c:pt>
                      <c:pt idx="964" formatCode="0.0">
                        <c:v>0.15582842554478038</c:v>
                      </c:pt>
                      <c:pt idx="965" formatCode="0.0">
                        <c:v>0.15579222697906256</c:v>
                      </c:pt>
                      <c:pt idx="966" formatCode="0.0">
                        <c:v>0.13893587648866398</c:v>
                      </c:pt>
                      <c:pt idx="967" formatCode="0.0">
                        <c:v>0.12200841241615622</c:v>
                      </c:pt>
                      <c:pt idx="968" formatCode="0.0">
                        <c:v>0.12197767241117231</c:v>
                      </c:pt>
                      <c:pt idx="969" formatCode="0.0">
                        <c:v>0.11174335811394817</c:v>
                      </c:pt>
                      <c:pt idx="970" formatCode="0.0">
                        <c:v>7.4783555971628043E-2</c:v>
                      </c:pt>
                      <c:pt idx="971" formatCode="0.0">
                        <c:v>7.4758664427695895E-2</c:v>
                      </c:pt>
                      <c:pt idx="972" formatCode="0.0">
                        <c:v>1.6341733886006123E-2</c:v>
                      </c:pt>
                      <c:pt idx="973" formatCode="0.0">
                        <c:v>8.961522484407354E-3</c:v>
                      </c:pt>
                      <c:pt idx="974" formatCode="0.0">
                        <c:v>8.9413905951342913E-3</c:v>
                      </c:pt>
                      <c:pt idx="975" formatCode="0.0">
                        <c:v>4.822255405258523E-3</c:v>
                      </c:pt>
                      <c:pt idx="976" formatCode="0.0">
                        <c:v>3.3033140180887574E-3</c:v>
                      </c:pt>
                      <c:pt idx="977" formatCode="0.0">
                        <c:v>2.9939934054239118E-3</c:v>
                      </c:pt>
                      <c:pt idx="978" formatCode="0.0">
                        <c:v>1.4719643484505016E-3</c:v>
                      </c:pt>
                      <c:pt idx="979" formatCode="0.0">
                        <c:v>2.7072435319883182E-3</c:v>
                      </c:pt>
                      <c:pt idx="980" formatCode="0.0">
                        <c:v>2.4592876316475421E-3</c:v>
                      </c:pt>
                      <c:pt idx="981" formatCode="0.0">
                        <c:v>2.1035553287110718E-3</c:v>
                      </c:pt>
                      <c:pt idx="982" formatCode="0.0">
                        <c:v>3.1345850805668727E-3</c:v>
                      </c:pt>
                      <c:pt idx="983" formatCode="0.0">
                        <c:v>3.1217608020091339E-3</c:v>
                      </c:pt>
                      <c:pt idx="984" formatCode="0.0">
                        <c:v>2.3097428853993719E-3</c:v>
                      </c:pt>
                      <c:pt idx="985" formatCode="0.0">
                        <c:v>1.9661489125402526E-3</c:v>
                      </c:pt>
                      <c:pt idx="986" formatCode="0.0">
                        <c:v>1.8053021224761314E-3</c:v>
                      </c:pt>
                      <c:pt idx="987" formatCode="0.0">
                        <c:v>1.9315471999934179E-3</c:v>
                      </c:pt>
                      <c:pt idx="988" formatCode="0.0">
                        <c:v>2.1104492942451954E-3</c:v>
                      </c:pt>
                      <c:pt idx="989" formatCode="0.0">
                        <c:v>1.9336793942337316E-3</c:v>
                      </c:pt>
                      <c:pt idx="990" formatCode="0.0">
                        <c:v>1.8965780659306976E-3</c:v>
                      </c:pt>
                      <c:pt idx="991" formatCode="0.0">
                        <c:v>1.8140521518824589E-3</c:v>
                      </c:pt>
                      <c:pt idx="992" formatCode="0.0">
                        <c:v>1.8066723948288092E-3</c:v>
                      </c:pt>
                      <c:pt idx="993" formatCode="0.0">
                        <c:v>1.4839781994189661E-3</c:v>
                      </c:pt>
                      <c:pt idx="994" formatCode="0.0">
                        <c:v>1.3353144472535959E-3</c:v>
                      </c:pt>
                      <c:pt idx="995" formatCode="0.0">
                        <c:v>1.2687579197537763E-3</c:v>
                      </c:pt>
                      <c:pt idx="996" formatCode="0.0">
                        <c:v>9.5248617403030211E-4</c:v>
                      </c:pt>
                      <c:pt idx="997" formatCode="0.0">
                        <c:v>1.0761366901606789E-3</c:v>
                      </c:pt>
                      <c:pt idx="998" formatCode="0.0">
                        <c:v>1.0348364254026963E-3</c:v>
                      </c:pt>
                      <c:pt idx="999" formatCode="0.0">
                        <c:v>1.1180269946663493E-3</c:v>
                      </c:pt>
                      <c:pt idx="1000" formatCode="0.0">
                        <c:v>1.2947746816192231E-3</c:v>
                      </c:pt>
                      <c:pt idx="1001" formatCode="0.0">
                        <c:v>1.2493805752612102E-3</c:v>
                      </c:pt>
                      <c:pt idx="1002" formatCode="0.0">
                        <c:v>1.0364596844951389E-3</c:v>
                      </c:pt>
                      <c:pt idx="1003" formatCode="0.0">
                        <c:v>1.0308267399733425E-3</c:v>
                      </c:pt>
                      <c:pt idx="1004" formatCode="0.0">
                        <c:v>1.0020211473049986E-3</c:v>
                      </c:pt>
                      <c:pt idx="1005" formatCode="0.0">
                        <c:v>9.7294146262998083E-4</c:v>
                      </c:pt>
                      <c:pt idx="1006" formatCode="0.0">
                        <c:v>1.1318488500778197E-3</c:v>
                      </c:pt>
                      <c:pt idx="1007" formatCode="0.0">
                        <c:v>1.1004406848351518E-3</c:v>
                      </c:pt>
                      <c:pt idx="1008" formatCode="0.0">
                        <c:v>1.1295892560750651E-3</c:v>
                      </c:pt>
                      <c:pt idx="1009" formatCode="0.0">
                        <c:v>1.01921412386865E-3</c:v>
                      </c:pt>
                      <c:pt idx="1010" formatCode="0.0">
                        <c:v>9.9592320331764626E-4</c:v>
                      </c:pt>
                      <c:pt idx="1011" formatCode="0.0">
                        <c:v>9.2003105631523153E-4</c:v>
                      </c:pt>
                      <c:pt idx="1012" formatCode="0.0">
                        <c:v>1.0162853350472627E-3</c:v>
                      </c:pt>
                      <c:pt idx="1013" formatCode="0.0">
                        <c:v>9.9396220790943179E-4</c:v>
                      </c:pt>
                      <c:pt idx="1014" formatCode="0.0">
                        <c:v>9.2083270817408156E-4</c:v>
                      </c:pt>
                      <c:pt idx="1015" formatCode="0.0">
                        <c:v>9.1604658308253343E-4</c:v>
                      </c:pt>
                      <c:pt idx="1016" formatCode="0.0">
                        <c:v>8.9743212875891649E-4</c:v>
                      </c:pt>
                      <c:pt idx="1017" formatCode="0.0">
                        <c:v>9.6866696780087403E-4</c:v>
                      </c:pt>
                      <c:pt idx="1018" formatCode="0.0">
                        <c:v>9.6404918631137553E-4</c:v>
                      </c:pt>
                      <c:pt idx="1019" formatCode="0.0">
                        <c:v>8.9656845042406549E-4</c:v>
                      </c:pt>
                      <c:pt idx="1020" formatCode="0.0">
                        <c:v>8.7116900032333943E-4</c:v>
                      </c:pt>
                      <c:pt idx="1021" formatCode="0.0">
                        <c:v>8.2158910313272909E-4</c:v>
                      </c:pt>
                      <c:pt idx="1022" formatCode="0.0">
                        <c:v>7.9950676866522561E-4</c:v>
                      </c:pt>
                      <c:pt idx="1023" formatCode="0.0">
                        <c:v>8.2156195744654712E-4</c:v>
                      </c:pt>
                      <c:pt idx="1024" formatCode="0.0">
                        <c:v>8.1731838263498287E-4</c:v>
                      </c:pt>
                      <c:pt idx="1025" formatCode="0.0">
                        <c:v>7.9915005028773024E-4</c:v>
                      </c:pt>
                      <c:pt idx="1026" formatCode="0.0">
                        <c:v>9.475691558540406E-4</c:v>
                      </c:pt>
                      <c:pt idx="1027" formatCode="0.0">
                        <c:v>9.4347318734060257E-4</c:v>
                      </c:pt>
                      <c:pt idx="1028" formatCode="0.0">
                        <c:v>9.2168467685363649E-4</c:v>
                      </c:pt>
                      <c:pt idx="1029" formatCode="0.0">
                        <c:v>9.7875557656945103E-4</c:v>
                      </c:pt>
                      <c:pt idx="1030" formatCode="0.0">
                        <c:v>9.7482034021210962E-4</c:v>
                      </c:pt>
                      <c:pt idx="1031" formatCode="0.0">
                        <c:v>7.9584014101135355E-4</c:v>
                      </c:pt>
                      <c:pt idx="1032" formatCode="0.0">
                        <c:v>7.769890292971635E-4</c:v>
                      </c:pt>
                      <c:pt idx="1033" formatCode="0.0">
                        <c:v>8.1181947653044052E-4</c:v>
                      </c:pt>
                      <c:pt idx="1034" formatCode="0.0">
                        <c:v>8.345947551492073E-4</c:v>
                      </c:pt>
                      <c:pt idx="1035" formatCode="0.0">
                        <c:v>8.5486931010112345E-4</c:v>
                      </c:pt>
                      <c:pt idx="1036" formatCode="0.0">
                        <c:v>8.5119321832760684E-4</c:v>
                      </c:pt>
                      <c:pt idx="1037" formatCode="0.0">
                        <c:v>7.6030588001186705E-4</c:v>
                      </c:pt>
                      <c:pt idx="1038" formatCode="0.0">
                        <c:v>8.1570291675501225E-4</c:v>
                      </c:pt>
                      <c:pt idx="1039" formatCode="0.0">
                        <c:v>8.1214951225568976E-4</c:v>
                      </c:pt>
                      <c:pt idx="1040" formatCode="0.0">
                        <c:v>9.7237282663668965E-4</c:v>
                      </c:pt>
                      <c:pt idx="1041" formatCode="0.0">
                        <c:v>9.2759802845131408E-4</c:v>
                      </c:pt>
                      <c:pt idx="1042" formatCode="0.0">
                        <c:v>9.2412772788005068E-4</c:v>
                      </c:pt>
                      <c:pt idx="1043" formatCode="0.0">
                        <c:v>8.3634212150794694E-4</c:v>
                      </c:pt>
                      <c:pt idx="1044" formatCode="0.0">
                        <c:v>7.8707427127443772E-4</c:v>
                      </c:pt>
                      <c:pt idx="1045" formatCode="0.0">
                        <c:v>7.8370713088453132E-4</c:v>
                      </c:pt>
                      <c:pt idx="1046" formatCode="0.0">
                        <c:v>8.0432770198087694E-4</c:v>
                      </c:pt>
                      <c:pt idx="1047" formatCode="0.0">
                        <c:v>8.0100320270847642E-4</c:v>
                      </c:pt>
                      <c:pt idx="1048" formatCode="0.0">
                        <c:v>8.2994977374289513E-4</c:v>
                      </c:pt>
                      <c:pt idx="1049" formatCode="0.0">
                        <c:v>8.6043981778517341E-4</c:v>
                      </c:pt>
                      <c:pt idx="1050" formatCode="0.0">
                        <c:v>8.5130786812375207E-4</c:v>
                      </c:pt>
                      <c:pt idx="1051" formatCode="0.0">
                        <c:v>8.1443349959361001E-4</c:v>
                      </c:pt>
                      <c:pt idx="1052" formatCode="0.0">
                        <c:v>8.3662587091303019E-4</c:v>
                      </c:pt>
                      <c:pt idx="1053" formatCode="0.0">
                        <c:v>8.3336183716834281E-4</c:v>
                      </c:pt>
                      <c:pt idx="1054" formatCode="0.0">
                        <c:v>8.9661166943564034E-4</c:v>
                      </c:pt>
                      <c:pt idx="1055" formatCode="0.0">
                        <c:v>8.9764633032559142E-4</c:v>
                      </c:pt>
                      <c:pt idx="1056" formatCode="0.0">
                        <c:v>8.9436650195010687E-4</c:v>
                      </c:pt>
                      <c:pt idx="1057" formatCode="0.0">
                        <c:v>8.8767541359351262E-4</c:v>
                      </c:pt>
                      <c:pt idx="1058" formatCode="0.0">
                        <c:v>9.1244222985942649E-4</c:v>
                      </c:pt>
                      <c:pt idx="1059" formatCode="0.0">
                        <c:v>9.0919366238579344E-4</c:v>
                      </c:pt>
                      <c:pt idx="1060" formatCode="0.0">
                        <c:v>9.7120904834556388E-4</c:v>
                      </c:pt>
                      <c:pt idx="1061" formatCode="0.0">
                        <c:v>9.3489724432307508E-4</c:v>
                      </c:pt>
                      <c:pt idx="1062" formatCode="0.0">
                        <c:v>9.3344195912613216E-4</c:v>
                      </c:pt>
                      <c:pt idx="1063" formatCode="0.0">
                        <c:v>8.9619954278796234E-4</c:v>
                      </c:pt>
                      <c:pt idx="1064" formatCode="0.0">
                        <c:v>9.5822693654261241E-4</c:v>
                      </c:pt>
                      <c:pt idx="1065" formatCode="0.0">
                        <c:v>9.5498144859998706E-4</c:v>
                      </c:pt>
                      <c:pt idx="1066" formatCode="0.0">
                        <c:v>8.8309283114437948E-4</c:v>
                      </c:pt>
                      <c:pt idx="1067" formatCode="0.0">
                        <c:v>8.4688453603248392E-4</c:v>
                      </c:pt>
                      <c:pt idx="1068" formatCode="0.0">
                        <c:v>8.4364847175515264E-4</c:v>
                      </c:pt>
                      <c:pt idx="1069" formatCode="0.0">
                        <c:v>8.7171735954629035E-4</c:v>
                      </c:pt>
                      <c:pt idx="1070" formatCode="0.0">
                        <c:v>8.6686137883000818E-4</c:v>
                      </c:pt>
                      <c:pt idx="1071" formatCode="0.0">
                        <c:v>8.6363752584661896E-4</c:v>
                      </c:pt>
                      <c:pt idx="1072" formatCode="0.0">
                        <c:v>8.9156244855194053E-4</c:v>
                      </c:pt>
                      <c:pt idx="1073" formatCode="0.0">
                        <c:v>8.79207299042244E-4</c:v>
                      </c:pt>
                      <c:pt idx="1074" formatCode="0.0">
                        <c:v>8.7602267386013735E-4</c:v>
                      </c:pt>
                      <c:pt idx="1075" formatCode="0.0">
                        <c:v>8.761357456988242E-4</c:v>
                      </c:pt>
                      <c:pt idx="1076" formatCode="0.0">
                        <c:v>8.729391086096164E-4</c:v>
                      </c:pt>
                      <c:pt idx="1077" formatCode="0.0">
                        <c:v>9.313635416688344E-4</c:v>
                      </c:pt>
                      <c:pt idx="1078" formatCode="0.0">
                        <c:v>8.9323901055957697E-4</c:v>
                      </c:pt>
                      <c:pt idx="1079" formatCode="0.0">
                        <c:v>8.9006325944736276E-4</c:v>
                      </c:pt>
                      <c:pt idx="1080" formatCode="0.0">
                        <c:v>9.158365445228662E-4</c:v>
                      </c:pt>
                      <c:pt idx="1081" formatCode="0.0">
                        <c:v>8.1519981457390839E-4</c:v>
                      </c:pt>
                      <c:pt idx="1082" formatCode="0.0">
                        <c:v>8.1203894653193059E-4</c:v>
                      </c:pt>
                      <c:pt idx="1083" formatCode="0.0">
                        <c:v>8.3412684201200811E-4</c:v>
                      </c:pt>
                      <c:pt idx="1084" formatCode="0.0">
                        <c:v>7.9392957057870036E-4</c:v>
                      </c:pt>
                      <c:pt idx="1085" formatCode="0.0">
                        <c:v>7.9081500240308755E-4</c:v>
                      </c:pt>
                      <c:pt idx="1086" formatCode="0.0">
                        <c:v>8.1943575421240876E-4</c:v>
                      </c:pt>
                      <c:pt idx="1087" formatCode="0.0">
                        <c:v>8.4419852208979945E-4</c:v>
                      </c:pt>
                      <c:pt idx="1088" formatCode="0.0">
                        <c:v>8.4109805906233659E-4</c:v>
                      </c:pt>
                      <c:pt idx="1089" formatCode="0.0">
                        <c:v>8.6723227464746277E-4</c:v>
                      </c:pt>
                      <c:pt idx="1090" formatCode="0.0">
                        <c:v>8.5792352478063509E-4</c:v>
                      </c:pt>
                      <c:pt idx="1091" formatCode="0.0">
                        <c:v>8.5485370437228601E-4</c:v>
                      </c:pt>
                      <c:pt idx="1092" formatCode="0.0">
                        <c:v>8.1608952495999202E-4</c:v>
                      </c:pt>
                      <c:pt idx="1093" formatCode="0.0">
                        <c:v>8.0653762758285327E-4</c:v>
                      </c:pt>
                      <c:pt idx="1094" formatCode="0.0">
                        <c:v>8.0350883680240924E-4</c:v>
                      </c:pt>
                      <c:pt idx="1095" formatCode="0.0">
                        <c:v>7.6553167207135415E-4</c:v>
                      </c:pt>
                      <c:pt idx="1096" formatCode="0.0">
                        <c:v>7.8902611167742335E-4</c:v>
                      </c:pt>
                      <c:pt idx="1097" formatCode="0.0">
                        <c:v>7.860293672327036E-4</c:v>
                      </c:pt>
                      <c:pt idx="1098" formatCode="0.0">
                        <c:v>7.8098175988202876E-4</c:v>
                      </c:pt>
                      <c:pt idx="1099" formatCode="0.0">
                        <c:v>7.4296721465521545E-4</c:v>
                      </c:pt>
                      <c:pt idx="1100" formatCode="0.0">
                        <c:v>7.3999668484282257E-4</c:v>
                      </c:pt>
                      <c:pt idx="1101" formatCode="0.0">
                        <c:v>7.3129311944475296E-4</c:v>
                      </c:pt>
                      <c:pt idx="1102" formatCode="0.0">
                        <c:v>7.5837893152303957E-4</c:v>
                      </c:pt>
                      <c:pt idx="1103" formatCode="0.0">
                        <c:v>7.554315023083428E-4</c:v>
                      </c:pt>
                      <c:pt idx="1104" formatCode="0.0">
                        <c:v>7.7580682641748672E-4</c:v>
                      </c:pt>
                      <c:pt idx="1105" formatCode="0.0">
                        <c:v>8.3243570063211403E-4</c:v>
                      </c:pt>
                      <c:pt idx="1106" formatCode="0.0">
                        <c:v>8.2810797191830844E-4</c:v>
                      </c:pt>
                      <c:pt idx="1107" formatCode="0.0">
                        <c:v>8.2026545242069404E-4</c:v>
                      </c:pt>
                      <c:pt idx="1108" formatCode="0.0">
                        <c:v>8.1736559643405277E-4</c:v>
                      </c:pt>
                      <c:pt idx="1109" formatCode="0.0">
                        <c:v>7.209239806332152E-4</c:v>
                      </c:pt>
                      <c:pt idx="1110" formatCode="0.0">
                        <c:v>7.1082586368980002E-4</c:v>
                      </c:pt>
                      <c:pt idx="1111" formatCode="0.0">
                        <c:v>7.3702764057360167E-4</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pt idx="1135" formatCode="0.0">
                        <c:v>0</c:v>
                      </c:pt>
                      <c:pt idx="1136" formatCode="0.0">
                        <c:v>0</c:v>
                      </c:pt>
                      <c:pt idx="1137" formatCode="0.0">
                        <c:v>0</c:v>
                      </c:pt>
                      <c:pt idx="1138" formatCode="0.0">
                        <c:v>0</c:v>
                      </c:pt>
                      <c:pt idx="1139" formatCode="0.0">
                        <c:v>0</c:v>
                      </c:pt>
                      <c:pt idx="1140" formatCode="0.0">
                        <c:v>0</c:v>
                      </c:pt>
                    </c:numCache>
                  </c:numRef>
                </c:xVal>
                <c:yVal>
                  <c:numRef>
                    <c:extLst xmlns:c15="http://schemas.microsoft.com/office/drawing/2012/chart">
                      <c:ext xmlns:c15="http://schemas.microsoft.com/office/drawing/2012/chart" uri="{02D57815-91ED-43cb-92C2-25804820EDAC}">
                        <c15:formulaRef>
                          <c15:sqref>'Forsøk 3 - Samlet'!$AL$14:$AL$1154</c15:sqref>
                        </c15:formulaRef>
                      </c:ext>
                    </c:extLst>
                    <c:numCache>
                      <c:formatCode>0.00</c:formatCode>
                      <c:ptCount val="1141"/>
                      <c:pt idx="0">
                        <c:v>0</c:v>
                      </c:pt>
                      <c:pt idx="1">
                        <c:v>0</c:v>
                      </c:pt>
                      <c:pt idx="2">
                        <c:v>0</c:v>
                      </c:pt>
                      <c:pt idx="3">
                        <c:v>0</c:v>
                      </c:pt>
                      <c:pt idx="4">
                        <c:v>0</c:v>
                      </c:pt>
                      <c:pt idx="5">
                        <c:v>0</c:v>
                      </c:pt>
                      <c:pt idx="6">
                        <c:v>0</c:v>
                      </c:pt>
                      <c:pt idx="7">
                        <c:v>0</c:v>
                      </c:pt>
                      <c:pt idx="8">
                        <c:v>2.8999999999999998E-3</c:v>
                      </c:pt>
                      <c:pt idx="9">
                        <c:v>2.8999999999999998E-3</c:v>
                      </c:pt>
                      <c:pt idx="10">
                        <c:v>2.8999999999999998E-3</c:v>
                      </c:pt>
                      <c:pt idx="11">
                        <c:v>2.8999999999999998E-3</c:v>
                      </c:pt>
                      <c:pt idx="12">
                        <c:v>5.7999999999999996E-3</c:v>
                      </c:pt>
                      <c:pt idx="13">
                        <c:v>5.7999999999999996E-3</c:v>
                      </c:pt>
                      <c:pt idx="14">
                        <c:v>5.7999999999999996E-3</c:v>
                      </c:pt>
                      <c:pt idx="15">
                        <c:v>1.44E-2</c:v>
                      </c:pt>
                      <c:pt idx="16">
                        <c:v>1.44E-2</c:v>
                      </c:pt>
                      <c:pt idx="17">
                        <c:v>1.44E-2</c:v>
                      </c:pt>
                      <c:pt idx="18">
                        <c:v>2.0199999999999999E-2</c:v>
                      </c:pt>
                      <c:pt idx="19">
                        <c:v>2.0199999999999999E-2</c:v>
                      </c:pt>
                      <c:pt idx="20">
                        <c:v>3.1699999999999999E-2</c:v>
                      </c:pt>
                      <c:pt idx="21">
                        <c:v>4.8899999999999999E-2</c:v>
                      </c:pt>
                      <c:pt idx="22">
                        <c:v>4.8899999999999999E-2</c:v>
                      </c:pt>
                      <c:pt idx="23">
                        <c:v>7.7700000000000005E-2</c:v>
                      </c:pt>
                      <c:pt idx="24">
                        <c:v>0.12089999999999999</c:v>
                      </c:pt>
                      <c:pt idx="25">
                        <c:v>0.12089999999999999</c:v>
                      </c:pt>
                      <c:pt idx="26">
                        <c:v>0.1699</c:v>
                      </c:pt>
                      <c:pt idx="27">
                        <c:v>0.1699</c:v>
                      </c:pt>
                      <c:pt idx="28">
                        <c:v>0.2303</c:v>
                      </c:pt>
                      <c:pt idx="29">
                        <c:v>0.30520000000000003</c:v>
                      </c:pt>
                      <c:pt idx="30">
                        <c:v>0.38290000000000002</c:v>
                      </c:pt>
                      <c:pt idx="31">
                        <c:v>0.38290000000000002</c:v>
                      </c:pt>
                      <c:pt idx="32">
                        <c:v>0.46360000000000001</c:v>
                      </c:pt>
                      <c:pt idx="33">
                        <c:v>0.53839999999999999</c:v>
                      </c:pt>
                      <c:pt idx="34">
                        <c:v>0.53839999999999999</c:v>
                      </c:pt>
                      <c:pt idx="35">
                        <c:v>0.67379999999999995</c:v>
                      </c:pt>
                      <c:pt idx="36">
                        <c:v>0.67379999999999995</c:v>
                      </c:pt>
                      <c:pt idx="37">
                        <c:v>0.67379999999999995</c:v>
                      </c:pt>
                      <c:pt idx="38">
                        <c:v>0.7429</c:v>
                      </c:pt>
                      <c:pt idx="39">
                        <c:v>0.80049999999999999</c:v>
                      </c:pt>
                      <c:pt idx="40">
                        <c:v>0.80049999999999999</c:v>
                      </c:pt>
                      <c:pt idx="41">
                        <c:v>0.84650000000000003</c:v>
                      </c:pt>
                      <c:pt idx="42">
                        <c:v>0.84650000000000003</c:v>
                      </c:pt>
                      <c:pt idx="43">
                        <c:v>0.88969997500000009</c:v>
                      </c:pt>
                      <c:pt idx="44">
                        <c:v>0.93289999999999995</c:v>
                      </c:pt>
                      <c:pt idx="45">
                        <c:v>0.93289999999999995</c:v>
                      </c:pt>
                      <c:pt idx="46">
                        <c:v>0.98180005000000004</c:v>
                      </c:pt>
                      <c:pt idx="47">
                        <c:v>1.0135000250000001</c:v>
                      </c:pt>
                      <c:pt idx="48">
                        <c:v>1.0135000250000001</c:v>
                      </c:pt>
                      <c:pt idx="49">
                        <c:v>1.0423000250000001</c:v>
                      </c:pt>
                      <c:pt idx="50">
                        <c:v>1.0653000749999999</c:v>
                      </c:pt>
                      <c:pt idx="51">
                        <c:v>1.0653000749999999</c:v>
                      </c:pt>
                      <c:pt idx="52">
                        <c:v>1.088400075</c:v>
                      </c:pt>
                      <c:pt idx="53">
                        <c:v>1.1057001249999998</c:v>
                      </c:pt>
                      <c:pt idx="54">
                        <c:v>1.1057001249999998</c:v>
                      </c:pt>
                      <c:pt idx="55">
                        <c:v>1.1287000250000001</c:v>
                      </c:pt>
                      <c:pt idx="56">
                        <c:v>1.1460001</c:v>
                      </c:pt>
                      <c:pt idx="57">
                        <c:v>1.1460001</c:v>
                      </c:pt>
                      <c:pt idx="58">
                        <c:v>1.1805001750000002</c:v>
                      </c:pt>
                      <c:pt idx="59">
                        <c:v>1.1805001750000002</c:v>
                      </c:pt>
                      <c:pt idx="60">
                        <c:v>1.19490015</c:v>
                      </c:pt>
                      <c:pt idx="61">
                        <c:v>1.2180001249999999</c:v>
                      </c:pt>
                      <c:pt idx="62">
                        <c:v>1.2180001249999999</c:v>
                      </c:pt>
                      <c:pt idx="63">
                        <c:v>1.2237001999999999</c:v>
                      </c:pt>
                      <c:pt idx="64">
                        <c:v>1.2381001999999999</c:v>
                      </c:pt>
                      <c:pt idx="65">
                        <c:v>1.2381001999999999</c:v>
                      </c:pt>
                      <c:pt idx="66">
                        <c:v>1.2525001999999998</c:v>
                      </c:pt>
                      <c:pt idx="67">
                        <c:v>1.2727002249999999</c:v>
                      </c:pt>
                      <c:pt idx="68">
                        <c:v>1.2727002249999999</c:v>
                      </c:pt>
                      <c:pt idx="69">
                        <c:v>1.28990015</c:v>
                      </c:pt>
                      <c:pt idx="70">
                        <c:v>1.28990015</c:v>
                      </c:pt>
                      <c:pt idx="71">
                        <c:v>1.28990015</c:v>
                      </c:pt>
                      <c:pt idx="72">
                        <c:v>1.298600175</c:v>
                      </c:pt>
                      <c:pt idx="73">
                        <c:v>1.324500225</c:v>
                      </c:pt>
                      <c:pt idx="74">
                        <c:v>1.324500225</c:v>
                      </c:pt>
                      <c:pt idx="75">
                        <c:v>1.35330025</c:v>
                      </c:pt>
                      <c:pt idx="76">
                        <c:v>1.37340025</c:v>
                      </c:pt>
                      <c:pt idx="77">
                        <c:v>1.37340025</c:v>
                      </c:pt>
                      <c:pt idx="78">
                        <c:v>1.385000325</c:v>
                      </c:pt>
                      <c:pt idx="79">
                        <c:v>1.4022002499999999</c:v>
                      </c:pt>
                      <c:pt idx="80">
                        <c:v>1.4022002499999999</c:v>
                      </c:pt>
                      <c:pt idx="81">
                        <c:v>1.4224003500000002</c:v>
                      </c:pt>
                      <c:pt idx="82">
                        <c:v>1.4224003500000002</c:v>
                      </c:pt>
                      <c:pt idx="83">
                        <c:v>1.4627002999999998</c:v>
                      </c:pt>
                      <c:pt idx="84">
                        <c:v>1.4627002999999998</c:v>
                      </c:pt>
                      <c:pt idx="85">
                        <c:v>1.4944002999999999</c:v>
                      </c:pt>
                      <c:pt idx="86">
                        <c:v>1.4944002999999999</c:v>
                      </c:pt>
                      <c:pt idx="87">
                        <c:v>1.5232003000000001</c:v>
                      </c:pt>
                      <c:pt idx="88">
                        <c:v>1.5404002999999999</c:v>
                      </c:pt>
                      <c:pt idx="89">
                        <c:v>1.5404002999999999</c:v>
                      </c:pt>
                      <c:pt idx="90">
                        <c:v>1.5721003500000001</c:v>
                      </c:pt>
                      <c:pt idx="91">
                        <c:v>1.5980003</c:v>
                      </c:pt>
                      <c:pt idx="92">
                        <c:v>1.5980003</c:v>
                      </c:pt>
                      <c:pt idx="93">
                        <c:v>1.6268003</c:v>
                      </c:pt>
                      <c:pt idx="94">
                        <c:v>1.6527003</c:v>
                      </c:pt>
                      <c:pt idx="95">
                        <c:v>1.6873003</c:v>
                      </c:pt>
                      <c:pt idx="96">
                        <c:v>1.6873003</c:v>
                      </c:pt>
                      <c:pt idx="97">
                        <c:v>1.7161003500000001</c:v>
                      </c:pt>
                      <c:pt idx="98">
                        <c:v>1.7161003500000001</c:v>
                      </c:pt>
                      <c:pt idx="99">
                        <c:v>1.7391003250000001</c:v>
                      </c:pt>
                      <c:pt idx="100">
                        <c:v>1.770800325</c:v>
                      </c:pt>
                      <c:pt idx="101">
                        <c:v>1.770800325</c:v>
                      </c:pt>
                      <c:pt idx="102">
                        <c:v>1.796700325</c:v>
                      </c:pt>
                      <c:pt idx="103">
                        <c:v>1.8255003749999998</c:v>
                      </c:pt>
                      <c:pt idx="104">
                        <c:v>1.8255003749999998</c:v>
                      </c:pt>
                      <c:pt idx="105">
                        <c:v>1.8428003500000001</c:v>
                      </c:pt>
                      <c:pt idx="106">
                        <c:v>1.8600003000000001</c:v>
                      </c:pt>
                      <c:pt idx="107">
                        <c:v>1.8600003000000001</c:v>
                      </c:pt>
                      <c:pt idx="108">
                        <c:v>1.8802003</c:v>
                      </c:pt>
                      <c:pt idx="109">
                        <c:v>1.8917002999999999</c:v>
                      </c:pt>
                      <c:pt idx="110">
                        <c:v>1.8917002999999999</c:v>
                      </c:pt>
                      <c:pt idx="111">
                        <c:v>1.9004003</c:v>
                      </c:pt>
                      <c:pt idx="112">
                        <c:v>1.9032003</c:v>
                      </c:pt>
                      <c:pt idx="113">
                        <c:v>1.9032003</c:v>
                      </c:pt>
                      <c:pt idx="114">
                        <c:v>1.9119002999999999</c:v>
                      </c:pt>
                      <c:pt idx="115">
                        <c:v>1.9119002999999999</c:v>
                      </c:pt>
                      <c:pt idx="116">
                        <c:v>1.917600325</c:v>
                      </c:pt>
                      <c:pt idx="117">
                        <c:v>1.9032003</c:v>
                      </c:pt>
                      <c:pt idx="118">
                        <c:v>1.9032003</c:v>
                      </c:pt>
                      <c:pt idx="119">
                        <c:v>1.9090003500000001</c:v>
                      </c:pt>
                      <c:pt idx="120">
                        <c:v>1.888800375</c:v>
                      </c:pt>
                      <c:pt idx="121">
                        <c:v>1.888800375</c:v>
                      </c:pt>
                      <c:pt idx="122">
                        <c:v>1.877300325</c:v>
                      </c:pt>
                      <c:pt idx="123">
                        <c:v>1.8572004</c:v>
                      </c:pt>
                      <c:pt idx="124">
                        <c:v>1.8572004</c:v>
                      </c:pt>
                      <c:pt idx="125">
                        <c:v>1.854300375</c:v>
                      </c:pt>
                      <c:pt idx="126">
                        <c:v>1.8428004</c:v>
                      </c:pt>
                      <c:pt idx="127">
                        <c:v>1.8428004</c:v>
                      </c:pt>
                      <c:pt idx="128">
                        <c:v>1.8226004499999999</c:v>
                      </c:pt>
                      <c:pt idx="129">
                        <c:v>1.8111003749999999</c:v>
                      </c:pt>
                      <c:pt idx="130">
                        <c:v>1.8111003749999999</c:v>
                      </c:pt>
                      <c:pt idx="131">
                        <c:v>1.796700475</c:v>
                      </c:pt>
                      <c:pt idx="132">
                        <c:v>1.796700475</c:v>
                      </c:pt>
                      <c:pt idx="133">
                        <c:v>1.7823005000000001</c:v>
                      </c:pt>
                      <c:pt idx="134">
                        <c:v>1.7708005</c:v>
                      </c:pt>
                      <c:pt idx="135">
                        <c:v>1.7708005</c:v>
                      </c:pt>
                      <c:pt idx="136">
                        <c:v>1.7650005499999999</c:v>
                      </c:pt>
                      <c:pt idx="137">
                        <c:v>1.7621005000000001</c:v>
                      </c:pt>
                      <c:pt idx="138">
                        <c:v>1.7621005000000001</c:v>
                      </c:pt>
                      <c:pt idx="139">
                        <c:v>1.747700475</c:v>
                      </c:pt>
                      <c:pt idx="140">
                        <c:v>1.7362004499999999</c:v>
                      </c:pt>
                      <c:pt idx="141">
                        <c:v>1.7362004499999999</c:v>
                      </c:pt>
                      <c:pt idx="142">
                        <c:v>1.7305004749999999</c:v>
                      </c:pt>
                      <c:pt idx="143">
                        <c:v>1.7190005750000001</c:v>
                      </c:pt>
                      <c:pt idx="144">
                        <c:v>1.7190005750000001</c:v>
                      </c:pt>
                      <c:pt idx="145">
                        <c:v>1.7103005499999999</c:v>
                      </c:pt>
                      <c:pt idx="146">
                        <c:v>1.70170055</c:v>
                      </c:pt>
                      <c:pt idx="147">
                        <c:v>1.70170055</c:v>
                      </c:pt>
                      <c:pt idx="148">
                        <c:v>1.6988005500000001</c:v>
                      </c:pt>
                      <c:pt idx="149">
                        <c:v>1.6988005500000001</c:v>
                      </c:pt>
                      <c:pt idx="150">
                        <c:v>1.693000525</c:v>
                      </c:pt>
                      <c:pt idx="151">
                        <c:v>1.698800525</c:v>
                      </c:pt>
                      <c:pt idx="152">
                        <c:v>1.698800525</c:v>
                      </c:pt>
                      <c:pt idx="153">
                        <c:v>1.6873005249999999</c:v>
                      </c:pt>
                      <c:pt idx="154">
                        <c:v>1.6786005500000001</c:v>
                      </c:pt>
                      <c:pt idx="155">
                        <c:v>1.6786005500000001</c:v>
                      </c:pt>
                      <c:pt idx="156">
                        <c:v>1.66710055</c:v>
                      </c:pt>
                      <c:pt idx="157">
                        <c:v>1.6758005249999999</c:v>
                      </c:pt>
                      <c:pt idx="158">
                        <c:v>1.6758005249999999</c:v>
                      </c:pt>
                      <c:pt idx="159">
                        <c:v>1.667100475</c:v>
                      </c:pt>
                      <c:pt idx="160">
                        <c:v>1.6614004499999999</c:v>
                      </c:pt>
                      <c:pt idx="161">
                        <c:v>1.6614004499999999</c:v>
                      </c:pt>
                      <c:pt idx="162">
                        <c:v>1.6441005249999998</c:v>
                      </c:pt>
                      <c:pt idx="163">
                        <c:v>1.63830045</c:v>
                      </c:pt>
                      <c:pt idx="164">
                        <c:v>1.63830045</c:v>
                      </c:pt>
                      <c:pt idx="165">
                        <c:v>1.638300525</c:v>
                      </c:pt>
                      <c:pt idx="166">
                        <c:v>1.638300525</c:v>
                      </c:pt>
                      <c:pt idx="167">
                        <c:v>1.638300525</c:v>
                      </c:pt>
                      <c:pt idx="168">
                        <c:v>1.6383004750000001</c:v>
                      </c:pt>
                      <c:pt idx="169">
                        <c:v>1.6355005249999999</c:v>
                      </c:pt>
                      <c:pt idx="170">
                        <c:v>1.6355005249999999</c:v>
                      </c:pt>
                      <c:pt idx="171">
                        <c:v>1.62680055</c:v>
                      </c:pt>
                      <c:pt idx="172">
                        <c:v>1.6268005750000001</c:v>
                      </c:pt>
                      <c:pt idx="173">
                        <c:v>1.6268005750000001</c:v>
                      </c:pt>
                      <c:pt idx="174">
                        <c:v>1.62110055</c:v>
                      </c:pt>
                      <c:pt idx="175">
                        <c:v>1.6239005999999998</c:v>
                      </c:pt>
                      <c:pt idx="176">
                        <c:v>1.6239005999999998</c:v>
                      </c:pt>
                      <c:pt idx="177">
                        <c:v>1.6239005999999998</c:v>
                      </c:pt>
                      <c:pt idx="178">
                        <c:v>1.6239005999999998</c:v>
                      </c:pt>
                      <c:pt idx="179">
                        <c:v>1.621100575</c:v>
                      </c:pt>
                      <c:pt idx="180">
                        <c:v>1.6268005750000001</c:v>
                      </c:pt>
                      <c:pt idx="181">
                        <c:v>1.62110055</c:v>
                      </c:pt>
                      <c:pt idx="182">
                        <c:v>1.62110055</c:v>
                      </c:pt>
                      <c:pt idx="183">
                        <c:v>1.6239006499999999</c:v>
                      </c:pt>
                      <c:pt idx="184">
                        <c:v>1.6268005999999999</c:v>
                      </c:pt>
                      <c:pt idx="185">
                        <c:v>1.6268005999999999</c:v>
                      </c:pt>
                      <c:pt idx="186">
                        <c:v>1.632600625</c:v>
                      </c:pt>
                      <c:pt idx="187">
                        <c:v>1.626800625</c:v>
                      </c:pt>
                      <c:pt idx="188">
                        <c:v>1.626800625</c:v>
                      </c:pt>
                      <c:pt idx="189">
                        <c:v>1.6297006249999999</c:v>
                      </c:pt>
                      <c:pt idx="190">
                        <c:v>1.6297006249999999</c:v>
                      </c:pt>
                      <c:pt idx="191">
                        <c:v>1.6326006500000001</c:v>
                      </c:pt>
                      <c:pt idx="192">
                        <c:v>1.632600625</c:v>
                      </c:pt>
                      <c:pt idx="193">
                        <c:v>1.632600625</c:v>
                      </c:pt>
                      <c:pt idx="194">
                        <c:v>1.6355006249999999</c:v>
                      </c:pt>
                      <c:pt idx="195">
                        <c:v>1.641200625</c:v>
                      </c:pt>
                      <c:pt idx="196">
                        <c:v>1.638300675</c:v>
                      </c:pt>
                      <c:pt idx="197">
                        <c:v>1.638300675</c:v>
                      </c:pt>
                      <c:pt idx="198">
                        <c:v>1.6383007000000001</c:v>
                      </c:pt>
                      <c:pt idx="199">
                        <c:v>1.6470006500000001</c:v>
                      </c:pt>
                      <c:pt idx="200">
                        <c:v>1.6470006500000001</c:v>
                      </c:pt>
                      <c:pt idx="201">
                        <c:v>1.6470006500000001</c:v>
                      </c:pt>
                      <c:pt idx="202">
                        <c:v>1.6585007</c:v>
                      </c:pt>
                      <c:pt idx="203">
                        <c:v>1.6585007</c:v>
                      </c:pt>
                      <c:pt idx="204">
                        <c:v>1.6585006500000001</c:v>
                      </c:pt>
                      <c:pt idx="205">
                        <c:v>1.6585006500000001</c:v>
                      </c:pt>
                      <c:pt idx="206">
                        <c:v>1.6585006500000001</c:v>
                      </c:pt>
                      <c:pt idx="207">
                        <c:v>1.667100625</c:v>
                      </c:pt>
                      <c:pt idx="208">
                        <c:v>1.667100625</c:v>
                      </c:pt>
                      <c:pt idx="209">
                        <c:v>1.6758005999999999</c:v>
                      </c:pt>
                      <c:pt idx="210">
                        <c:v>1.67580065</c:v>
                      </c:pt>
                      <c:pt idx="211">
                        <c:v>1.67580065</c:v>
                      </c:pt>
                      <c:pt idx="212">
                        <c:v>1.6758006999999999</c:v>
                      </c:pt>
                      <c:pt idx="213">
                        <c:v>1.6758006999999999</c:v>
                      </c:pt>
                      <c:pt idx="214">
                        <c:v>1.6758006999999999</c:v>
                      </c:pt>
                      <c:pt idx="215">
                        <c:v>1.6873007</c:v>
                      </c:pt>
                      <c:pt idx="216">
                        <c:v>1.6930007</c:v>
                      </c:pt>
                      <c:pt idx="217">
                        <c:v>1.6930007</c:v>
                      </c:pt>
                      <c:pt idx="218">
                        <c:v>1.7046006999999999</c:v>
                      </c:pt>
                      <c:pt idx="219">
                        <c:v>1.7074006500000001</c:v>
                      </c:pt>
                      <c:pt idx="220">
                        <c:v>1.7074006500000001</c:v>
                      </c:pt>
                      <c:pt idx="221">
                        <c:v>1.7017006749999999</c:v>
                      </c:pt>
                      <c:pt idx="222">
                        <c:v>1.7017006749999999</c:v>
                      </c:pt>
                      <c:pt idx="223">
                        <c:v>1.7132007</c:v>
                      </c:pt>
                      <c:pt idx="224">
                        <c:v>1.719000675</c:v>
                      </c:pt>
                      <c:pt idx="225">
                        <c:v>1.719000675</c:v>
                      </c:pt>
                      <c:pt idx="226">
                        <c:v>1.7334007</c:v>
                      </c:pt>
                      <c:pt idx="227">
                        <c:v>1.7362007500000001</c:v>
                      </c:pt>
                      <c:pt idx="228">
                        <c:v>1.7362007500000001</c:v>
                      </c:pt>
                      <c:pt idx="229">
                        <c:v>1.7391007000000001</c:v>
                      </c:pt>
                      <c:pt idx="230">
                        <c:v>1.7449007249999999</c:v>
                      </c:pt>
                      <c:pt idx="231">
                        <c:v>1.7449007249999999</c:v>
                      </c:pt>
                      <c:pt idx="232">
                        <c:v>1.7564006999999999</c:v>
                      </c:pt>
                      <c:pt idx="233">
                        <c:v>1.7506007749999999</c:v>
                      </c:pt>
                      <c:pt idx="234">
                        <c:v>1.7506007749999999</c:v>
                      </c:pt>
                      <c:pt idx="235">
                        <c:v>1.7535008000000001</c:v>
                      </c:pt>
                      <c:pt idx="236">
                        <c:v>1.7535007500000002</c:v>
                      </c:pt>
                      <c:pt idx="237">
                        <c:v>1.7535007500000002</c:v>
                      </c:pt>
                      <c:pt idx="238">
                        <c:v>1.7535007500000002</c:v>
                      </c:pt>
                      <c:pt idx="239">
                        <c:v>1.7535007500000002</c:v>
                      </c:pt>
                      <c:pt idx="240">
                        <c:v>1.7535007500000002</c:v>
                      </c:pt>
                      <c:pt idx="241">
                        <c:v>1.762100775</c:v>
                      </c:pt>
                      <c:pt idx="242">
                        <c:v>1.7593007500000002</c:v>
                      </c:pt>
                      <c:pt idx="243">
                        <c:v>1.7593007500000002</c:v>
                      </c:pt>
                      <c:pt idx="244">
                        <c:v>1.75930085</c:v>
                      </c:pt>
                      <c:pt idx="245">
                        <c:v>1.747700775</c:v>
                      </c:pt>
                      <c:pt idx="246">
                        <c:v>1.747700775</c:v>
                      </c:pt>
                      <c:pt idx="247">
                        <c:v>1.747700775</c:v>
                      </c:pt>
                      <c:pt idx="248">
                        <c:v>1.7362007500000001</c:v>
                      </c:pt>
                      <c:pt idx="249">
                        <c:v>1.7362007500000001</c:v>
                      </c:pt>
                      <c:pt idx="250">
                        <c:v>1.7420008</c:v>
                      </c:pt>
                      <c:pt idx="251">
                        <c:v>1.7420008</c:v>
                      </c:pt>
                      <c:pt idx="252">
                        <c:v>1.7391008000000001</c:v>
                      </c:pt>
                      <c:pt idx="253">
                        <c:v>1.7391008000000001</c:v>
                      </c:pt>
                      <c:pt idx="254">
                        <c:v>1.7391008000000001</c:v>
                      </c:pt>
                      <c:pt idx="255">
                        <c:v>1.7305008</c:v>
                      </c:pt>
                      <c:pt idx="256">
                        <c:v>1.72760085</c:v>
                      </c:pt>
                      <c:pt idx="257">
                        <c:v>1.72760085</c:v>
                      </c:pt>
                      <c:pt idx="258">
                        <c:v>1.7103008499999999</c:v>
                      </c:pt>
                      <c:pt idx="259">
                        <c:v>1.6959008250000001</c:v>
                      </c:pt>
                      <c:pt idx="260">
                        <c:v>1.6959008250000001</c:v>
                      </c:pt>
                      <c:pt idx="261">
                        <c:v>1.6930008250000002</c:v>
                      </c:pt>
                      <c:pt idx="262">
                        <c:v>1.6671009000000001</c:v>
                      </c:pt>
                      <c:pt idx="263">
                        <c:v>1.6671009000000001</c:v>
                      </c:pt>
                      <c:pt idx="264">
                        <c:v>1.6585009000000002</c:v>
                      </c:pt>
                      <c:pt idx="265">
                        <c:v>1.6498009249999999</c:v>
                      </c:pt>
                      <c:pt idx="266">
                        <c:v>1.6498009249999999</c:v>
                      </c:pt>
                      <c:pt idx="267">
                        <c:v>1.6153009</c:v>
                      </c:pt>
                      <c:pt idx="268">
                        <c:v>1.6153009</c:v>
                      </c:pt>
                      <c:pt idx="269">
                        <c:v>1.6153009</c:v>
                      </c:pt>
                      <c:pt idx="270">
                        <c:v>1.5951009249999999</c:v>
                      </c:pt>
                      <c:pt idx="271">
                        <c:v>1.59230085</c:v>
                      </c:pt>
                      <c:pt idx="272">
                        <c:v>1.59230085</c:v>
                      </c:pt>
                      <c:pt idx="273">
                        <c:v>1.5894009</c:v>
                      </c:pt>
                      <c:pt idx="274">
                        <c:v>1.5894009</c:v>
                      </c:pt>
                      <c:pt idx="275">
                        <c:v>1.5721009500000001</c:v>
                      </c:pt>
                      <c:pt idx="276">
                        <c:v>1.5663009999999999</c:v>
                      </c:pt>
                      <c:pt idx="277">
                        <c:v>1.5663009999999999</c:v>
                      </c:pt>
                      <c:pt idx="278">
                        <c:v>1.5692009499999999</c:v>
                      </c:pt>
                      <c:pt idx="279">
                        <c:v>1.5836009999999998</c:v>
                      </c:pt>
                      <c:pt idx="280">
                        <c:v>1.5836009999999998</c:v>
                      </c:pt>
                      <c:pt idx="281">
                        <c:v>1.5663010500000001</c:v>
                      </c:pt>
                      <c:pt idx="282">
                        <c:v>1.5663010500000001</c:v>
                      </c:pt>
                      <c:pt idx="283">
                        <c:v>1.5750010249999999</c:v>
                      </c:pt>
                      <c:pt idx="284">
                        <c:v>1.59510105</c:v>
                      </c:pt>
                      <c:pt idx="285">
                        <c:v>1.60950105</c:v>
                      </c:pt>
                      <c:pt idx="286">
                        <c:v>1.60950105</c:v>
                      </c:pt>
                      <c:pt idx="287">
                        <c:v>1.60950105</c:v>
                      </c:pt>
                      <c:pt idx="288">
                        <c:v>1.6556010749999999</c:v>
                      </c:pt>
                      <c:pt idx="289">
                        <c:v>1.6556010749999999</c:v>
                      </c:pt>
                      <c:pt idx="290">
                        <c:v>1.6815009999999999</c:v>
                      </c:pt>
                      <c:pt idx="291">
                        <c:v>1.6815009999999999</c:v>
                      </c:pt>
                      <c:pt idx="292">
                        <c:v>1.7046009999999998</c:v>
                      </c:pt>
                      <c:pt idx="293">
                        <c:v>1.71030105</c:v>
                      </c:pt>
                      <c:pt idx="294">
                        <c:v>1.71030105</c:v>
                      </c:pt>
                      <c:pt idx="295">
                        <c:v>1.7362010749999999</c:v>
                      </c:pt>
                      <c:pt idx="296">
                        <c:v>1.7593010500000001</c:v>
                      </c:pt>
                      <c:pt idx="297">
                        <c:v>1.7593010500000001</c:v>
                      </c:pt>
                      <c:pt idx="298">
                        <c:v>1.7852010249999999</c:v>
                      </c:pt>
                      <c:pt idx="299">
                        <c:v>1.81690105</c:v>
                      </c:pt>
                      <c:pt idx="300">
                        <c:v>1.81690105</c:v>
                      </c:pt>
                      <c:pt idx="301">
                        <c:v>1.8399011000000001</c:v>
                      </c:pt>
                      <c:pt idx="302">
                        <c:v>1.8716010249999999</c:v>
                      </c:pt>
                      <c:pt idx="303">
                        <c:v>1.8716010249999999</c:v>
                      </c:pt>
                      <c:pt idx="304">
                        <c:v>1.903201025</c:v>
                      </c:pt>
                      <c:pt idx="305">
                        <c:v>1.9320010749999998</c:v>
                      </c:pt>
                      <c:pt idx="306">
                        <c:v>1.9320010749999998</c:v>
                      </c:pt>
                      <c:pt idx="307">
                        <c:v>1.96950125</c:v>
                      </c:pt>
                      <c:pt idx="308">
                        <c:v>1.9867013</c:v>
                      </c:pt>
                      <c:pt idx="309">
                        <c:v>1.9867013</c:v>
                      </c:pt>
                      <c:pt idx="310">
                        <c:v>2.0242011500000001</c:v>
                      </c:pt>
                      <c:pt idx="311">
                        <c:v>2.0242011500000001</c:v>
                      </c:pt>
                      <c:pt idx="312">
                        <c:v>2.0616011999999997</c:v>
                      </c:pt>
                      <c:pt idx="313">
                        <c:v>2.0961010999999998</c:v>
                      </c:pt>
                      <c:pt idx="314">
                        <c:v>2.1393012250000001</c:v>
                      </c:pt>
                      <c:pt idx="315">
                        <c:v>2.1393012250000001</c:v>
                      </c:pt>
                      <c:pt idx="316">
                        <c:v>2.1681011249999997</c:v>
                      </c:pt>
                      <c:pt idx="317">
                        <c:v>2.19690115</c:v>
                      </c:pt>
                      <c:pt idx="318">
                        <c:v>2.19690115</c:v>
                      </c:pt>
                      <c:pt idx="319">
                        <c:v>2.2286011500000003</c:v>
                      </c:pt>
                      <c:pt idx="320">
                        <c:v>2.2372011249999999</c:v>
                      </c:pt>
                      <c:pt idx="321">
                        <c:v>2.2372011249999999</c:v>
                      </c:pt>
                      <c:pt idx="322">
                        <c:v>2.2430010999999999</c:v>
                      </c:pt>
                      <c:pt idx="323">
                        <c:v>2.2603010000000001</c:v>
                      </c:pt>
                      <c:pt idx="324">
                        <c:v>2.2603010000000001</c:v>
                      </c:pt>
                      <c:pt idx="325">
                        <c:v>2.26600095</c:v>
                      </c:pt>
                      <c:pt idx="326">
                        <c:v>2.26600095</c:v>
                      </c:pt>
                      <c:pt idx="327">
                        <c:v>2.2689009749999998</c:v>
                      </c:pt>
                      <c:pt idx="328">
                        <c:v>2.271801</c:v>
                      </c:pt>
                      <c:pt idx="329">
                        <c:v>2.2862009749999999</c:v>
                      </c:pt>
                      <c:pt idx="330">
                        <c:v>2.2862009749999999</c:v>
                      </c:pt>
                      <c:pt idx="331">
                        <c:v>2.2977008999999997</c:v>
                      </c:pt>
                      <c:pt idx="332">
                        <c:v>2.2977008999999997</c:v>
                      </c:pt>
                      <c:pt idx="333">
                        <c:v>2.2977008999999997</c:v>
                      </c:pt>
                      <c:pt idx="334">
                        <c:v>2.3035009500000001</c:v>
                      </c:pt>
                      <c:pt idx="335">
                        <c:v>2.3035009500000001</c:v>
                      </c:pt>
                      <c:pt idx="336">
                        <c:v>2.2919010000000002</c:v>
                      </c:pt>
                      <c:pt idx="337">
                        <c:v>2.297701</c:v>
                      </c:pt>
                      <c:pt idx="338">
                        <c:v>2.3006009000000001</c:v>
                      </c:pt>
                      <c:pt idx="339">
                        <c:v>2.3006009000000001</c:v>
                      </c:pt>
                      <c:pt idx="340">
                        <c:v>2.2977008999999997</c:v>
                      </c:pt>
                      <c:pt idx="341">
                        <c:v>2.2977008999999997</c:v>
                      </c:pt>
                      <c:pt idx="342">
                        <c:v>2.2919009749999999</c:v>
                      </c:pt>
                      <c:pt idx="343">
                        <c:v>2.3035010750000002</c:v>
                      </c:pt>
                      <c:pt idx="344">
                        <c:v>2.3063010999999998</c:v>
                      </c:pt>
                      <c:pt idx="345">
                        <c:v>2.3063010999999998</c:v>
                      </c:pt>
                      <c:pt idx="346">
                        <c:v>2.3121011249999999</c:v>
                      </c:pt>
                      <c:pt idx="347">
                        <c:v>2.323601075</c:v>
                      </c:pt>
                      <c:pt idx="348">
                        <c:v>2.323601075</c:v>
                      </c:pt>
                      <c:pt idx="349">
                        <c:v>2.3265011749999998</c:v>
                      </c:pt>
                      <c:pt idx="350">
                        <c:v>2.32360115</c:v>
                      </c:pt>
                      <c:pt idx="351">
                        <c:v>2.32360115</c:v>
                      </c:pt>
                      <c:pt idx="352">
                        <c:v>2.3322012249999999</c:v>
                      </c:pt>
                      <c:pt idx="353">
                        <c:v>2.346601175</c:v>
                      </c:pt>
                      <c:pt idx="354">
                        <c:v>2.346601175</c:v>
                      </c:pt>
                      <c:pt idx="355">
                        <c:v>2.346601175</c:v>
                      </c:pt>
                      <c:pt idx="356">
                        <c:v>2.346601175</c:v>
                      </c:pt>
                      <c:pt idx="357">
                        <c:v>2.3754012499999999</c:v>
                      </c:pt>
                      <c:pt idx="358">
                        <c:v>2.3754012499999999</c:v>
                      </c:pt>
                      <c:pt idx="359">
                        <c:v>2.3956012499999999</c:v>
                      </c:pt>
                      <c:pt idx="360">
                        <c:v>2.3956012499999999</c:v>
                      </c:pt>
                      <c:pt idx="361">
                        <c:v>2.4129012250000001</c:v>
                      </c:pt>
                      <c:pt idx="362">
                        <c:v>2.4129012250000001</c:v>
                      </c:pt>
                      <c:pt idx="363">
                        <c:v>2.4301011999999997</c:v>
                      </c:pt>
                      <c:pt idx="364">
                        <c:v>2.4532011749999998</c:v>
                      </c:pt>
                      <c:pt idx="365">
                        <c:v>2.4532011749999998</c:v>
                      </c:pt>
                      <c:pt idx="366">
                        <c:v>2.46760125</c:v>
                      </c:pt>
                      <c:pt idx="367">
                        <c:v>2.5021012250000001</c:v>
                      </c:pt>
                      <c:pt idx="368">
                        <c:v>2.5021012250000001</c:v>
                      </c:pt>
                      <c:pt idx="369">
                        <c:v>2.5021012250000001</c:v>
                      </c:pt>
                      <c:pt idx="370">
                        <c:v>2.5885012749999996</c:v>
                      </c:pt>
                      <c:pt idx="371">
                        <c:v>2.5885012749999996</c:v>
                      </c:pt>
                      <c:pt idx="372">
                        <c:v>2.5885012749999996</c:v>
                      </c:pt>
                      <c:pt idx="373">
                        <c:v>2.6403012499999998</c:v>
                      </c:pt>
                      <c:pt idx="374">
                        <c:v>2.6403012499999998</c:v>
                      </c:pt>
                      <c:pt idx="375">
                        <c:v>2.6605012499999998</c:v>
                      </c:pt>
                      <c:pt idx="376">
                        <c:v>2.6979012250000003</c:v>
                      </c:pt>
                      <c:pt idx="377">
                        <c:v>2.6979012250000003</c:v>
                      </c:pt>
                      <c:pt idx="378">
                        <c:v>2.7382011999999998</c:v>
                      </c:pt>
                      <c:pt idx="379">
                        <c:v>2.7382011999999998</c:v>
                      </c:pt>
                      <c:pt idx="380">
                        <c:v>2.7757011999999999</c:v>
                      </c:pt>
                      <c:pt idx="381">
                        <c:v>2.8189012</c:v>
                      </c:pt>
                      <c:pt idx="382">
                        <c:v>2.8707011999999996</c:v>
                      </c:pt>
                      <c:pt idx="383">
                        <c:v>2.8707011999999996</c:v>
                      </c:pt>
                      <c:pt idx="384">
                        <c:v>2.9139011500000001</c:v>
                      </c:pt>
                      <c:pt idx="385">
                        <c:v>2.9139011500000001</c:v>
                      </c:pt>
                      <c:pt idx="386">
                        <c:v>2.9369012250000002</c:v>
                      </c:pt>
                      <c:pt idx="387">
                        <c:v>2.974301225</c:v>
                      </c:pt>
                      <c:pt idx="388">
                        <c:v>3.0204010999999999</c:v>
                      </c:pt>
                      <c:pt idx="389">
                        <c:v>3.0204010999999999</c:v>
                      </c:pt>
                      <c:pt idx="390">
                        <c:v>3.0434011000000001</c:v>
                      </c:pt>
                      <c:pt idx="391">
                        <c:v>3.0607011750000002</c:v>
                      </c:pt>
                      <c:pt idx="392">
                        <c:v>3.0607011750000002</c:v>
                      </c:pt>
                      <c:pt idx="393">
                        <c:v>3.0521011999999996</c:v>
                      </c:pt>
                      <c:pt idx="394">
                        <c:v>3.0521011999999996</c:v>
                      </c:pt>
                      <c:pt idx="395">
                        <c:v>3.0780011249999997</c:v>
                      </c:pt>
                      <c:pt idx="396">
                        <c:v>3.0751010999999999</c:v>
                      </c:pt>
                      <c:pt idx="397">
                        <c:v>3.0751010999999999</c:v>
                      </c:pt>
                      <c:pt idx="398">
                        <c:v>3.0665011249999998</c:v>
                      </c:pt>
                      <c:pt idx="399">
                        <c:v>3.0550011500000003</c:v>
                      </c:pt>
                      <c:pt idx="400">
                        <c:v>3.0406011500000001</c:v>
                      </c:pt>
                      <c:pt idx="401">
                        <c:v>3.0406011500000001</c:v>
                      </c:pt>
                      <c:pt idx="402">
                        <c:v>3.0290011999999997</c:v>
                      </c:pt>
                      <c:pt idx="403">
                        <c:v>3.0003011500000003</c:v>
                      </c:pt>
                      <c:pt idx="404">
                        <c:v>3.0003011500000003</c:v>
                      </c:pt>
                      <c:pt idx="405">
                        <c:v>2.9859012749999998</c:v>
                      </c:pt>
                      <c:pt idx="406">
                        <c:v>2.9571011999999999</c:v>
                      </c:pt>
                      <c:pt idx="407">
                        <c:v>2.9571011999999999</c:v>
                      </c:pt>
                      <c:pt idx="408">
                        <c:v>2.94550125</c:v>
                      </c:pt>
                      <c:pt idx="409">
                        <c:v>2.9455012250000001</c:v>
                      </c:pt>
                      <c:pt idx="410">
                        <c:v>2.9455012250000001</c:v>
                      </c:pt>
                      <c:pt idx="411">
                        <c:v>2.9196012499999999</c:v>
                      </c:pt>
                      <c:pt idx="412">
                        <c:v>2.8937012499999999</c:v>
                      </c:pt>
                      <c:pt idx="413">
                        <c:v>2.8937012499999999</c:v>
                      </c:pt>
                      <c:pt idx="414">
                        <c:v>2.8707012249999999</c:v>
                      </c:pt>
                      <c:pt idx="415">
                        <c:v>2.8707012249999999</c:v>
                      </c:pt>
                      <c:pt idx="416">
                        <c:v>2.8620012250000002</c:v>
                      </c:pt>
                      <c:pt idx="417">
                        <c:v>2.8620012250000002</c:v>
                      </c:pt>
                      <c:pt idx="418">
                        <c:v>2.8448013250000002</c:v>
                      </c:pt>
                      <c:pt idx="419">
                        <c:v>2.8073012749999999</c:v>
                      </c:pt>
                      <c:pt idx="420">
                        <c:v>2.7814013000000002</c:v>
                      </c:pt>
                      <c:pt idx="421">
                        <c:v>2.7814013000000002</c:v>
                      </c:pt>
                      <c:pt idx="422">
                        <c:v>2.7440013000000003</c:v>
                      </c:pt>
                      <c:pt idx="423">
                        <c:v>2.7440013000000003</c:v>
                      </c:pt>
                      <c:pt idx="424">
                        <c:v>2.7440013000000003</c:v>
                      </c:pt>
                      <c:pt idx="425">
                        <c:v>2.7094013499999998</c:v>
                      </c:pt>
                      <c:pt idx="426">
                        <c:v>2.7094013499999998</c:v>
                      </c:pt>
                      <c:pt idx="427">
                        <c:v>2.6835013750000001</c:v>
                      </c:pt>
                      <c:pt idx="428">
                        <c:v>2.6835013750000001</c:v>
                      </c:pt>
                      <c:pt idx="429">
                        <c:v>2.66340135</c:v>
                      </c:pt>
                      <c:pt idx="430">
                        <c:v>2.66340135</c:v>
                      </c:pt>
                      <c:pt idx="431">
                        <c:v>2.631701525</c:v>
                      </c:pt>
                      <c:pt idx="432">
                        <c:v>2.631701525</c:v>
                      </c:pt>
                      <c:pt idx="433">
                        <c:v>2.6173014000000001</c:v>
                      </c:pt>
                      <c:pt idx="434">
                        <c:v>2.5943014</c:v>
                      </c:pt>
                      <c:pt idx="435">
                        <c:v>2.5943014</c:v>
                      </c:pt>
                      <c:pt idx="436">
                        <c:v>2.5684013750000001</c:v>
                      </c:pt>
                      <c:pt idx="437">
                        <c:v>2.5597014749999998</c:v>
                      </c:pt>
                      <c:pt idx="438">
                        <c:v>2.5597014749999998</c:v>
                      </c:pt>
                      <c:pt idx="439">
                        <c:v>2.5453014250000003</c:v>
                      </c:pt>
                      <c:pt idx="440">
                        <c:v>2.5280014749999999</c:v>
                      </c:pt>
                      <c:pt idx="441">
                        <c:v>2.5280014749999999</c:v>
                      </c:pt>
                      <c:pt idx="442">
                        <c:v>2.5136014499999999</c:v>
                      </c:pt>
                      <c:pt idx="443">
                        <c:v>2.5021014749999999</c:v>
                      </c:pt>
                      <c:pt idx="444">
                        <c:v>2.5021014749999999</c:v>
                      </c:pt>
                      <c:pt idx="445">
                        <c:v>2.4791014250000001</c:v>
                      </c:pt>
                      <c:pt idx="446">
                        <c:v>2.4589013999999998</c:v>
                      </c:pt>
                      <c:pt idx="447">
                        <c:v>2.4589013999999998</c:v>
                      </c:pt>
                      <c:pt idx="448">
                        <c:v>2.4589013999999998</c:v>
                      </c:pt>
                      <c:pt idx="449">
                        <c:v>2.444501475</c:v>
                      </c:pt>
                      <c:pt idx="450">
                        <c:v>2.444501475</c:v>
                      </c:pt>
                      <c:pt idx="451">
                        <c:v>2.4301015000000001</c:v>
                      </c:pt>
                      <c:pt idx="452">
                        <c:v>2.4301015000000001</c:v>
                      </c:pt>
                      <c:pt idx="453">
                        <c:v>2.4157014750000001</c:v>
                      </c:pt>
                      <c:pt idx="454">
                        <c:v>2.4157014750000001</c:v>
                      </c:pt>
                      <c:pt idx="455">
                        <c:v>2.412901475</c:v>
                      </c:pt>
                      <c:pt idx="456">
                        <c:v>2.4014014750000001</c:v>
                      </c:pt>
                      <c:pt idx="457">
                        <c:v>2.39560145</c:v>
                      </c:pt>
                      <c:pt idx="458">
                        <c:v>2.39560145</c:v>
                      </c:pt>
                      <c:pt idx="459">
                        <c:v>2.3927014500000001</c:v>
                      </c:pt>
                      <c:pt idx="460">
                        <c:v>2.3754014749999999</c:v>
                      </c:pt>
                      <c:pt idx="461">
                        <c:v>2.3754014749999999</c:v>
                      </c:pt>
                      <c:pt idx="462">
                        <c:v>2.3754014749999999</c:v>
                      </c:pt>
                      <c:pt idx="463">
                        <c:v>2.3697014749999998</c:v>
                      </c:pt>
                      <c:pt idx="464">
                        <c:v>2.3697014749999998</c:v>
                      </c:pt>
                      <c:pt idx="465">
                        <c:v>2.3697014250000001</c:v>
                      </c:pt>
                      <c:pt idx="466">
                        <c:v>2.372601425</c:v>
                      </c:pt>
                      <c:pt idx="467">
                        <c:v>2.372601425</c:v>
                      </c:pt>
                      <c:pt idx="468">
                        <c:v>2.3668015250000001</c:v>
                      </c:pt>
                      <c:pt idx="469">
                        <c:v>2.3639015000000003</c:v>
                      </c:pt>
                      <c:pt idx="470">
                        <c:v>2.3639015000000003</c:v>
                      </c:pt>
                      <c:pt idx="471">
                        <c:v>2.3639015000000003</c:v>
                      </c:pt>
                      <c:pt idx="472">
                        <c:v>2.3697014749999998</c:v>
                      </c:pt>
                      <c:pt idx="473">
                        <c:v>2.3697014749999998</c:v>
                      </c:pt>
                      <c:pt idx="474">
                        <c:v>2.3668015250000001</c:v>
                      </c:pt>
                      <c:pt idx="475">
                        <c:v>2.35820155</c:v>
                      </c:pt>
                      <c:pt idx="476">
                        <c:v>2.35820155</c:v>
                      </c:pt>
                      <c:pt idx="477">
                        <c:v>2.3668015250000001</c:v>
                      </c:pt>
                      <c:pt idx="478">
                        <c:v>2.384101475</c:v>
                      </c:pt>
                      <c:pt idx="479">
                        <c:v>2.384101475</c:v>
                      </c:pt>
                      <c:pt idx="480">
                        <c:v>2.3812015250000003</c:v>
                      </c:pt>
                      <c:pt idx="481">
                        <c:v>2.3898015000000004</c:v>
                      </c:pt>
                      <c:pt idx="482">
                        <c:v>2.3898015000000004</c:v>
                      </c:pt>
                      <c:pt idx="483">
                        <c:v>2.4014015500000001</c:v>
                      </c:pt>
                      <c:pt idx="484">
                        <c:v>2.4014015500000001</c:v>
                      </c:pt>
                      <c:pt idx="485">
                        <c:v>2.4071015</c:v>
                      </c:pt>
                      <c:pt idx="486">
                        <c:v>2.4129015250000001</c:v>
                      </c:pt>
                      <c:pt idx="487">
                        <c:v>2.4129015250000001</c:v>
                      </c:pt>
                      <c:pt idx="488">
                        <c:v>2.41290155</c:v>
                      </c:pt>
                      <c:pt idx="489">
                        <c:v>2.4129015000000003</c:v>
                      </c:pt>
                      <c:pt idx="490">
                        <c:v>2.4129015000000003</c:v>
                      </c:pt>
                      <c:pt idx="491">
                        <c:v>2.421501525</c:v>
                      </c:pt>
                      <c:pt idx="492">
                        <c:v>2.4359015000000004</c:v>
                      </c:pt>
                      <c:pt idx="493">
                        <c:v>2.4359015000000004</c:v>
                      </c:pt>
                      <c:pt idx="494">
                        <c:v>2.4388015000000003</c:v>
                      </c:pt>
                      <c:pt idx="495">
                        <c:v>2.4445015250000002</c:v>
                      </c:pt>
                      <c:pt idx="496">
                        <c:v>2.4445015250000002</c:v>
                      </c:pt>
                      <c:pt idx="497">
                        <c:v>2.450301525</c:v>
                      </c:pt>
                      <c:pt idx="498">
                        <c:v>2.4589015999999999</c:v>
                      </c:pt>
                      <c:pt idx="499">
                        <c:v>2.4589015999999999</c:v>
                      </c:pt>
                      <c:pt idx="500">
                        <c:v>2.4733015000000003</c:v>
                      </c:pt>
                      <c:pt idx="501">
                        <c:v>2.4733015000000003</c:v>
                      </c:pt>
                      <c:pt idx="502">
                        <c:v>2.47330155</c:v>
                      </c:pt>
                      <c:pt idx="503">
                        <c:v>2.4906015250000002</c:v>
                      </c:pt>
                      <c:pt idx="504">
                        <c:v>2.4906015250000002</c:v>
                      </c:pt>
                      <c:pt idx="505">
                        <c:v>2.5050015000000001</c:v>
                      </c:pt>
                      <c:pt idx="506">
                        <c:v>2.5194014500000002</c:v>
                      </c:pt>
                      <c:pt idx="507">
                        <c:v>2.5194014500000002</c:v>
                      </c:pt>
                      <c:pt idx="508">
                        <c:v>2.5367015250000002</c:v>
                      </c:pt>
                      <c:pt idx="509">
                        <c:v>2.5309015499999998</c:v>
                      </c:pt>
                      <c:pt idx="510">
                        <c:v>2.5309015499999998</c:v>
                      </c:pt>
                      <c:pt idx="511">
                        <c:v>2.5424016000000003</c:v>
                      </c:pt>
                      <c:pt idx="512">
                        <c:v>2.5540015499999997</c:v>
                      </c:pt>
                      <c:pt idx="513">
                        <c:v>2.5540015499999997</c:v>
                      </c:pt>
                      <c:pt idx="514">
                        <c:v>2.577001525</c:v>
                      </c:pt>
                      <c:pt idx="515">
                        <c:v>2.5799015249999999</c:v>
                      </c:pt>
                      <c:pt idx="516">
                        <c:v>2.5799015249999999</c:v>
                      </c:pt>
                      <c:pt idx="517">
                        <c:v>2.5741016500000002</c:v>
                      </c:pt>
                      <c:pt idx="518">
                        <c:v>2.5741016500000002</c:v>
                      </c:pt>
                      <c:pt idx="519">
                        <c:v>2.5914016000000002</c:v>
                      </c:pt>
                      <c:pt idx="520">
                        <c:v>2.6115016</c:v>
                      </c:pt>
                      <c:pt idx="521">
                        <c:v>2.6115016</c:v>
                      </c:pt>
                      <c:pt idx="522">
                        <c:v>2.6144015999999999</c:v>
                      </c:pt>
                      <c:pt idx="523">
                        <c:v>2.61440165</c:v>
                      </c:pt>
                      <c:pt idx="524">
                        <c:v>2.61440165</c:v>
                      </c:pt>
                      <c:pt idx="525">
                        <c:v>2.6231015750000002</c:v>
                      </c:pt>
                      <c:pt idx="526">
                        <c:v>2.6346015499999997</c:v>
                      </c:pt>
                      <c:pt idx="527">
                        <c:v>2.6346015499999997</c:v>
                      </c:pt>
                      <c:pt idx="528">
                        <c:v>2.6346015499999997</c:v>
                      </c:pt>
                      <c:pt idx="529">
                        <c:v>2.6375017000000001</c:v>
                      </c:pt>
                      <c:pt idx="530">
                        <c:v>2.6375017000000001</c:v>
                      </c:pt>
                      <c:pt idx="531">
                        <c:v>2.6375017000000001</c:v>
                      </c:pt>
                      <c:pt idx="532">
                        <c:v>2.6288016249999999</c:v>
                      </c:pt>
                      <c:pt idx="533">
                        <c:v>2.6288016249999999</c:v>
                      </c:pt>
                      <c:pt idx="534">
                        <c:v>2.6259016500000003</c:v>
                      </c:pt>
                      <c:pt idx="535">
                        <c:v>2.6259016500000003</c:v>
                      </c:pt>
                      <c:pt idx="536">
                        <c:v>2.60870165</c:v>
                      </c:pt>
                      <c:pt idx="537">
                        <c:v>2.5799016249999998</c:v>
                      </c:pt>
                      <c:pt idx="538">
                        <c:v>2.5799016249999998</c:v>
                      </c:pt>
                      <c:pt idx="539">
                        <c:v>2.5799016249999998</c:v>
                      </c:pt>
                      <c:pt idx="540">
                        <c:v>2.5626016250000001</c:v>
                      </c:pt>
                      <c:pt idx="541">
                        <c:v>2.5367016250000001</c:v>
                      </c:pt>
                      <c:pt idx="542">
                        <c:v>2.5367016250000001</c:v>
                      </c:pt>
                      <c:pt idx="543">
                        <c:v>2.5194015750000003</c:v>
                      </c:pt>
                      <c:pt idx="544">
                        <c:v>2.484901625</c:v>
                      </c:pt>
                      <c:pt idx="545">
                        <c:v>2.484901625</c:v>
                      </c:pt>
                      <c:pt idx="546">
                        <c:v>2.4676016249999999</c:v>
                      </c:pt>
                      <c:pt idx="547">
                        <c:v>2.438801625</c:v>
                      </c:pt>
                      <c:pt idx="548">
                        <c:v>2.438801625</c:v>
                      </c:pt>
                      <c:pt idx="549">
                        <c:v>2.363901625</c:v>
                      </c:pt>
                      <c:pt idx="550">
                        <c:v>2.363901625</c:v>
                      </c:pt>
                      <c:pt idx="551">
                        <c:v>2.363901625</c:v>
                      </c:pt>
                      <c:pt idx="552">
                        <c:v>2.3236016249999998</c:v>
                      </c:pt>
                      <c:pt idx="553">
                        <c:v>2.3236016249999998</c:v>
                      </c:pt>
                      <c:pt idx="554">
                        <c:v>2.2833016500000003</c:v>
                      </c:pt>
                      <c:pt idx="555">
                        <c:v>2.24590165</c:v>
                      </c:pt>
                      <c:pt idx="556">
                        <c:v>2.24590165</c:v>
                      </c:pt>
                      <c:pt idx="557">
                        <c:v>2.1883016500000001</c:v>
                      </c:pt>
                      <c:pt idx="558">
                        <c:v>2.133601675</c:v>
                      </c:pt>
                      <c:pt idx="559">
                        <c:v>2.133601675</c:v>
                      </c:pt>
                      <c:pt idx="560">
                        <c:v>2.0731017500000002</c:v>
                      </c:pt>
                      <c:pt idx="561">
                        <c:v>2.03280175</c:v>
                      </c:pt>
                      <c:pt idx="562">
                        <c:v>2.03280175</c:v>
                      </c:pt>
                      <c:pt idx="563">
                        <c:v>1.983901675</c:v>
                      </c:pt>
                      <c:pt idx="564">
                        <c:v>1.9205016750000001</c:v>
                      </c:pt>
                      <c:pt idx="565">
                        <c:v>1.9205016750000001</c:v>
                      </c:pt>
                      <c:pt idx="566">
                        <c:v>1.8802016500000001</c:v>
                      </c:pt>
                      <c:pt idx="567">
                        <c:v>1.8197017000000002</c:v>
                      </c:pt>
                      <c:pt idx="568">
                        <c:v>1.8197017000000002</c:v>
                      </c:pt>
                      <c:pt idx="569">
                        <c:v>1.7737017000000002</c:v>
                      </c:pt>
                      <c:pt idx="570">
                        <c:v>1.70740165</c:v>
                      </c:pt>
                      <c:pt idx="571">
                        <c:v>1.6527017500000001</c:v>
                      </c:pt>
                      <c:pt idx="572">
                        <c:v>1.6527017500000001</c:v>
                      </c:pt>
                      <c:pt idx="573">
                        <c:v>1.5951017750000001</c:v>
                      </c:pt>
                      <c:pt idx="574">
                        <c:v>1.5951017750000001</c:v>
                      </c:pt>
                      <c:pt idx="575">
                        <c:v>1.55480175</c:v>
                      </c:pt>
                      <c:pt idx="576">
                        <c:v>1.46560175</c:v>
                      </c:pt>
                      <c:pt idx="577">
                        <c:v>1.46560175</c:v>
                      </c:pt>
                      <c:pt idx="578">
                        <c:v>1.46560175</c:v>
                      </c:pt>
                      <c:pt idx="579">
                        <c:v>1.43390175</c:v>
                      </c:pt>
                      <c:pt idx="580">
                        <c:v>1.43390175</c:v>
                      </c:pt>
                      <c:pt idx="581">
                        <c:v>1.3850017750000001</c:v>
                      </c:pt>
                      <c:pt idx="582">
                        <c:v>1.3475017499999999</c:v>
                      </c:pt>
                      <c:pt idx="583">
                        <c:v>1.3475017499999999</c:v>
                      </c:pt>
                      <c:pt idx="584">
                        <c:v>1.3101017750000001</c:v>
                      </c:pt>
                      <c:pt idx="585">
                        <c:v>1.2871017999999999</c:v>
                      </c:pt>
                      <c:pt idx="586">
                        <c:v>1.2871017999999999</c:v>
                      </c:pt>
                      <c:pt idx="587">
                        <c:v>1.252501775</c:v>
                      </c:pt>
                      <c:pt idx="588">
                        <c:v>1.2352018250000001</c:v>
                      </c:pt>
                      <c:pt idx="589">
                        <c:v>1.2352018250000001</c:v>
                      </c:pt>
                      <c:pt idx="590">
                        <c:v>1.2064018999999999</c:v>
                      </c:pt>
                      <c:pt idx="591">
                        <c:v>1.1920018999999999</c:v>
                      </c:pt>
                      <c:pt idx="592">
                        <c:v>1.1920018999999999</c:v>
                      </c:pt>
                      <c:pt idx="593">
                        <c:v>1.174801875</c:v>
                      </c:pt>
                      <c:pt idx="594">
                        <c:v>1.171901925</c:v>
                      </c:pt>
                      <c:pt idx="595">
                        <c:v>1.171901925</c:v>
                      </c:pt>
                      <c:pt idx="596">
                        <c:v>1.1632019250000001</c:v>
                      </c:pt>
                      <c:pt idx="597">
                        <c:v>1.1431019250000001</c:v>
                      </c:pt>
                      <c:pt idx="598">
                        <c:v>1.1431019250000001</c:v>
                      </c:pt>
                      <c:pt idx="599">
                        <c:v>1.1057019749999999</c:v>
                      </c:pt>
                      <c:pt idx="600">
                        <c:v>1.1057019749999999</c:v>
                      </c:pt>
                      <c:pt idx="601">
                        <c:v>1.076902</c:v>
                      </c:pt>
                      <c:pt idx="602">
                        <c:v>1.076902</c:v>
                      </c:pt>
                      <c:pt idx="603">
                        <c:v>1.065302</c:v>
                      </c:pt>
                      <c:pt idx="604">
                        <c:v>1.065302</c:v>
                      </c:pt>
                      <c:pt idx="605">
                        <c:v>1.0423020999999999</c:v>
                      </c:pt>
                      <c:pt idx="606">
                        <c:v>0.99340214999999998</c:v>
                      </c:pt>
                      <c:pt idx="607">
                        <c:v>0.99340214999999998</c:v>
                      </c:pt>
                      <c:pt idx="608">
                        <c:v>0.99340214999999998</c:v>
                      </c:pt>
                      <c:pt idx="609">
                        <c:v>0.91560235000000001</c:v>
                      </c:pt>
                      <c:pt idx="610">
                        <c:v>0.91560235000000001</c:v>
                      </c:pt>
                      <c:pt idx="611">
                        <c:v>0.85800244999999997</c:v>
                      </c:pt>
                      <c:pt idx="612">
                        <c:v>0.85800244999999997</c:v>
                      </c:pt>
                      <c:pt idx="613">
                        <c:v>0.85800244999999997</c:v>
                      </c:pt>
                      <c:pt idx="614">
                        <c:v>0.81770244999999997</c:v>
                      </c:pt>
                      <c:pt idx="615">
                        <c:v>0.76010272499999998</c:v>
                      </c:pt>
                      <c:pt idx="616">
                        <c:v>0.76010272499999998</c:v>
                      </c:pt>
                      <c:pt idx="617">
                        <c:v>0.76010272499999998</c:v>
                      </c:pt>
                      <c:pt idx="618">
                        <c:v>0.74000284999999999</c:v>
                      </c:pt>
                      <c:pt idx="619">
                        <c:v>0.74000284999999999</c:v>
                      </c:pt>
                      <c:pt idx="620">
                        <c:v>0.714103025</c:v>
                      </c:pt>
                      <c:pt idx="621">
                        <c:v>0.66220334999999997</c:v>
                      </c:pt>
                      <c:pt idx="622">
                        <c:v>0.66220334999999997</c:v>
                      </c:pt>
                      <c:pt idx="623">
                        <c:v>0.60750377500000008</c:v>
                      </c:pt>
                      <c:pt idx="624">
                        <c:v>0.60750377500000008</c:v>
                      </c:pt>
                      <c:pt idx="625">
                        <c:v>0.59310462499999994</c:v>
                      </c:pt>
                      <c:pt idx="626">
                        <c:v>0.59310462499999994</c:v>
                      </c:pt>
                      <c:pt idx="627">
                        <c:v>0.59310462499999994</c:v>
                      </c:pt>
                      <c:pt idx="628">
                        <c:v>0.65650524999999993</c:v>
                      </c:pt>
                      <c:pt idx="629">
                        <c:v>0.71980579999999994</c:v>
                      </c:pt>
                      <c:pt idx="630">
                        <c:v>0.71980579999999994</c:v>
                      </c:pt>
                      <c:pt idx="631">
                        <c:v>0.78320630000000002</c:v>
                      </c:pt>
                      <c:pt idx="632">
                        <c:v>0.83790687499999994</c:v>
                      </c:pt>
                      <c:pt idx="633">
                        <c:v>0.83790687499999994</c:v>
                      </c:pt>
                      <c:pt idx="634">
                        <c:v>0.88680765000000006</c:v>
                      </c:pt>
                      <c:pt idx="635">
                        <c:v>0.97030877500000001</c:v>
                      </c:pt>
                      <c:pt idx="636">
                        <c:v>0.97030877500000001</c:v>
                      </c:pt>
                      <c:pt idx="637">
                        <c:v>1.0567098500000001</c:v>
                      </c:pt>
                      <c:pt idx="638">
                        <c:v>1.1517105999999999</c:v>
                      </c:pt>
                      <c:pt idx="639">
                        <c:v>1.1517105999999999</c:v>
                      </c:pt>
                      <c:pt idx="640">
                        <c:v>1.2439112000000001</c:v>
                      </c:pt>
                      <c:pt idx="641">
                        <c:v>1.336012175</c:v>
                      </c:pt>
                      <c:pt idx="642">
                        <c:v>1.336012175</c:v>
                      </c:pt>
                      <c:pt idx="643">
                        <c:v>1.4339130499999999</c:v>
                      </c:pt>
                      <c:pt idx="644">
                        <c:v>1.5433139499999999</c:v>
                      </c:pt>
                      <c:pt idx="645">
                        <c:v>1.5433139499999999</c:v>
                      </c:pt>
                      <c:pt idx="646">
                        <c:v>1.6326146000000001</c:v>
                      </c:pt>
                      <c:pt idx="647">
                        <c:v>1.721814975</c:v>
                      </c:pt>
                      <c:pt idx="648">
                        <c:v>1.721814975</c:v>
                      </c:pt>
                      <c:pt idx="649">
                        <c:v>1.8197155</c:v>
                      </c:pt>
                      <c:pt idx="650">
                        <c:v>1.911915625</c:v>
                      </c:pt>
                      <c:pt idx="651">
                        <c:v>1.911915625</c:v>
                      </c:pt>
                      <c:pt idx="652">
                        <c:v>1.9982148499999999</c:v>
                      </c:pt>
                      <c:pt idx="653">
                        <c:v>2.0789135499999998</c:v>
                      </c:pt>
                      <c:pt idx="654">
                        <c:v>2.0789135499999998</c:v>
                      </c:pt>
                      <c:pt idx="655">
                        <c:v>2.1710059749999999</c:v>
                      </c:pt>
                      <c:pt idx="656">
                        <c:v>2.1710059749999999</c:v>
                      </c:pt>
                      <c:pt idx="657">
                        <c:v>2.1710059749999999</c:v>
                      </c:pt>
                      <c:pt idx="658">
                        <c:v>2.2142057999999998</c:v>
                      </c:pt>
                      <c:pt idx="659">
                        <c:v>2.2516030249999996</c:v>
                      </c:pt>
                      <c:pt idx="660">
                        <c:v>2.2516030249999996</c:v>
                      </c:pt>
                      <c:pt idx="661">
                        <c:v>2.2891026000000001</c:v>
                      </c:pt>
                      <c:pt idx="662">
                        <c:v>2.309201775</c:v>
                      </c:pt>
                      <c:pt idx="663">
                        <c:v>2.309201775</c:v>
                      </c:pt>
                      <c:pt idx="664">
                        <c:v>2.329401125</c:v>
                      </c:pt>
                      <c:pt idx="665">
                        <c:v>2.3466016750000001</c:v>
                      </c:pt>
                      <c:pt idx="666">
                        <c:v>2.3466016750000001</c:v>
                      </c:pt>
                      <c:pt idx="667">
                        <c:v>2.3438016500000001</c:v>
                      </c:pt>
                      <c:pt idx="668">
                        <c:v>2.3438016500000001</c:v>
                      </c:pt>
                      <c:pt idx="669">
                        <c:v>2.3582020250000002</c:v>
                      </c:pt>
                      <c:pt idx="670">
                        <c:v>2.3668019</c:v>
                      </c:pt>
                      <c:pt idx="671">
                        <c:v>2.3668019</c:v>
                      </c:pt>
                      <c:pt idx="672">
                        <c:v>2.3697020499999999</c:v>
                      </c:pt>
                      <c:pt idx="673">
                        <c:v>2.3697020499999999</c:v>
                      </c:pt>
                      <c:pt idx="674">
                        <c:v>2.366801975</c:v>
                      </c:pt>
                      <c:pt idx="675">
                        <c:v>2.3697021</c:v>
                      </c:pt>
                      <c:pt idx="676">
                        <c:v>2.3697021</c:v>
                      </c:pt>
                      <c:pt idx="677">
                        <c:v>2.3668020250000001</c:v>
                      </c:pt>
                      <c:pt idx="678">
                        <c:v>2.3668020250000001</c:v>
                      </c:pt>
                      <c:pt idx="679">
                        <c:v>2.3668020250000001</c:v>
                      </c:pt>
                      <c:pt idx="680">
                        <c:v>2.369702025</c:v>
                      </c:pt>
                      <c:pt idx="681">
                        <c:v>2.3754019749999999</c:v>
                      </c:pt>
                      <c:pt idx="682">
                        <c:v>2.3754019749999999</c:v>
                      </c:pt>
                      <c:pt idx="683">
                        <c:v>2.3697021249999999</c:v>
                      </c:pt>
                      <c:pt idx="684">
                        <c:v>2.3697019999999998</c:v>
                      </c:pt>
                      <c:pt idx="685">
                        <c:v>2.3697019999999998</c:v>
                      </c:pt>
                      <c:pt idx="686">
                        <c:v>2.3697019999999998</c:v>
                      </c:pt>
                      <c:pt idx="687">
                        <c:v>2.3726019749999998</c:v>
                      </c:pt>
                      <c:pt idx="688">
                        <c:v>2.3726019749999998</c:v>
                      </c:pt>
                      <c:pt idx="689">
                        <c:v>2.3841019750000001</c:v>
                      </c:pt>
                      <c:pt idx="690">
                        <c:v>2.3783019999999997</c:v>
                      </c:pt>
                      <c:pt idx="691">
                        <c:v>2.3783019999999997</c:v>
                      </c:pt>
                      <c:pt idx="692">
                        <c:v>2.3754020250000001</c:v>
                      </c:pt>
                      <c:pt idx="693">
                        <c:v>2.3754019500000001</c:v>
                      </c:pt>
                      <c:pt idx="694">
                        <c:v>2.3754019500000001</c:v>
                      </c:pt>
                      <c:pt idx="695">
                        <c:v>2.3841019999999999</c:v>
                      </c:pt>
                      <c:pt idx="696">
                        <c:v>2.3841019750000001</c:v>
                      </c:pt>
                      <c:pt idx="697">
                        <c:v>2.3754019749999999</c:v>
                      </c:pt>
                      <c:pt idx="698">
                        <c:v>2.3754019749999999</c:v>
                      </c:pt>
                      <c:pt idx="699">
                        <c:v>2.3754019749999999</c:v>
                      </c:pt>
                      <c:pt idx="700">
                        <c:v>2.3754019749999999</c:v>
                      </c:pt>
                      <c:pt idx="701">
                        <c:v>2.3783019249999997</c:v>
                      </c:pt>
                      <c:pt idx="702">
                        <c:v>2.3783019999999997</c:v>
                      </c:pt>
                      <c:pt idx="703">
                        <c:v>2.3783019999999997</c:v>
                      </c:pt>
                      <c:pt idx="704">
                        <c:v>2.3841020250000002</c:v>
                      </c:pt>
                      <c:pt idx="705">
                        <c:v>2.387001975</c:v>
                      </c:pt>
                      <c:pt idx="706">
                        <c:v>2.387001975</c:v>
                      </c:pt>
                      <c:pt idx="707">
                        <c:v>2.387001975</c:v>
                      </c:pt>
                      <c:pt idx="708">
                        <c:v>2.389801925</c:v>
                      </c:pt>
                      <c:pt idx="709">
                        <c:v>2.389801925</c:v>
                      </c:pt>
                      <c:pt idx="710">
                        <c:v>2.3956019999999998</c:v>
                      </c:pt>
                      <c:pt idx="711">
                        <c:v>2.4014019750000002</c:v>
                      </c:pt>
                      <c:pt idx="712">
                        <c:v>2.4014019750000002</c:v>
                      </c:pt>
                      <c:pt idx="713">
                        <c:v>2.4014019750000002</c:v>
                      </c:pt>
                      <c:pt idx="714">
                        <c:v>2.4014019750000002</c:v>
                      </c:pt>
                      <c:pt idx="715">
                        <c:v>2.410002</c:v>
                      </c:pt>
                      <c:pt idx="716">
                        <c:v>2.3956019999999998</c:v>
                      </c:pt>
                      <c:pt idx="717">
                        <c:v>2.3956019999999998</c:v>
                      </c:pt>
                      <c:pt idx="718">
                        <c:v>2.3956019999999998</c:v>
                      </c:pt>
                      <c:pt idx="719">
                        <c:v>2.3783019999999997</c:v>
                      </c:pt>
                      <c:pt idx="720">
                        <c:v>2.3553019500000003</c:v>
                      </c:pt>
                      <c:pt idx="721">
                        <c:v>2.3553019500000003</c:v>
                      </c:pt>
                      <c:pt idx="722">
                        <c:v>2.3294019500000003</c:v>
                      </c:pt>
                      <c:pt idx="723">
                        <c:v>2.3294019500000003</c:v>
                      </c:pt>
                      <c:pt idx="724">
                        <c:v>2.3035019750000001</c:v>
                      </c:pt>
                      <c:pt idx="725">
                        <c:v>2.2718019749999998</c:v>
                      </c:pt>
                      <c:pt idx="726">
                        <c:v>2.2718019749999998</c:v>
                      </c:pt>
                      <c:pt idx="727">
                        <c:v>2.2372020749999999</c:v>
                      </c:pt>
                      <c:pt idx="728">
                        <c:v>2.2056020250000001</c:v>
                      </c:pt>
                      <c:pt idx="729">
                        <c:v>2.2056020250000001</c:v>
                      </c:pt>
                      <c:pt idx="730">
                        <c:v>2.1768020250000002</c:v>
                      </c:pt>
                      <c:pt idx="731">
                        <c:v>2.1768020250000002</c:v>
                      </c:pt>
                      <c:pt idx="732">
                        <c:v>2.1480020500000001</c:v>
                      </c:pt>
                      <c:pt idx="733">
                        <c:v>2.1192020500000002</c:v>
                      </c:pt>
                      <c:pt idx="734">
                        <c:v>2.0875020749999997</c:v>
                      </c:pt>
                      <c:pt idx="735">
                        <c:v>2.0875020749999997</c:v>
                      </c:pt>
                      <c:pt idx="736">
                        <c:v>2.0731021000000003</c:v>
                      </c:pt>
                      <c:pt idx="737">
                        <c:v>2.047202075</c:v>
                      </c:pt>
                      <c:pt idx="738">
                        <c:v>2.047202075</c:v>
                      </c:pt>
                      <c:pt idx="739">
                        <c:v>2.012602175</c:v>
                      </c:pt>
                      <c:pt idx="740">
                        <c:v>1.9867021249999999</c:v>
                      </c:pt>
                      <c:pt idx="741">
                        <c:v>1.9867021249999999</c:v>
                      </c:pt>
                      <c:pt idx="742">
                        <c:v>1.9608021250000001</c:v>
                      </c:pt>
                      <c:pt idx="743">
                        <c:v>1.949302125</c:v>
                      </c:pt>
                      <c:pt idx="744">
                        <c:v>1.949302125</c:v>
                      </c:pt>
                      <c:pt idx="745">
                        <c:v>1.9090021750000001</c:v>
                      </c:pt>
                      <c:pt idx="746">
                        <c:v>1.9090021750000001</c:v>
                      </c:pt>
                      <c:pt idx="747">
                        <c:v>1.9090021750000001</c:v>
                      </c:pt>
                      <c:pt idx="748">
                        <c:v>1.8888021750000001</c:v>
                      </c:pt>
                      <c:pt idx="749">
                        <c:v>1.8744021750000002</c:v>
                      </c:pt>
                      <c:pt idx="750">
                        <c:v>1.8744021750000002</c:v>
                      </c:pt>
                      <c:pt idx="751">
                        <c:v>1.8600021500000001</c:v>
                      </c:pt>
                      <c:pt idx="752">
                        <c:v>1.8428021999999999</c:v>
                      </c:pt>
                      <c:pt idx="753">
                        <c:v>1.8428021999999999</c:v>
                      </c:pt>
                      <c:pt idx="754">
                        <c:v>1.8226021750000001</c:v>
                      </c:pt>
                      <c:pt idx="755">
                        <c:v>1.8226021750000001</c:v>
                      </c:pt>
                      <c:pt idx="756">
                        <c:v>1.802502225</c:v>
                      </c:pt>
                      <c:pt idx="757">
                        <c:v>1.790902175</c:v>
                      </c:pt>
                      <c:pt idx="758">
                        <c:v>1.790902175</c:v>
                      </c:pt>
                      <c:pt idx="759">
                        <c:v>1.7737021750000002</c:v>
                      </c:pt>
                      <c:pt idx="760">
                        <c:v>1.7535022</c:v>
                      </c:pt>
                      <c:pt idx="761">
                        <c:v>1.7535022</c:v>
                      </c:pt>
                      <c:pt idx="762">
                        <c:v>1.7391022250000001</c:v>
                      </c:pt>
                      <c:pt idx="763">
                        <c:v>1.7391022250000001</c:v>
                      </c:pt>
                      <c:pt idx="764">
                        <c:v>1.719002275</c:v>
                      </c:pt>
                      <c:pt idx="765">
                        <c:v>1.719002275</c:v>
                      </c:pt>
                      <c:pt idx="766">
                        <c:v>1.70460225</c:v>
                      </c:pt>
                      <c:pt idx="767">
                        <c:v>1.70460225</c:v>
                      </c:pt>
                      <c:pt idx="768">
                        <c:v>1.6988022500000002</c:v>
                      </c:pt>
                      <c:pt idx="769">
                        <c:v>1.6786023250000002</c:v>
                      </c:pt>
                      <c:pt idx="770">
                        <c:v>1.6786023250000002</c:v>
                      </c:pt>
                      <c:pt idx="771">
                        <c:v>1.67000225</c:v>
                      </c:pt>
                      <c:pt idx="772">
                        <c:v>1.658502275</c:v>
                      </c:pt>
                      <c:pt idx="773">
                        <c:v>1.658502275</c:v>
                      </c:pt>
                      <c:pt idx="774">
                        <c:v>1.6470023250000001</c:v>
                      </c:pt>
                      <c:pt idx="775">
                        <c:v>1.6412022500000001</c:v>
                      </c:pt>
                      <c:pt idx="776">
                        <c:v>1.6412022500000001</c:v>
                      </c:pt>
                      <c:pt idx="777">
                        <c:v>1.6297022999999999</c:v>
                      </c:pt>
                      <c:pt idx="778">
                        <c:v>1.6297022999999999</c:v>
                      </c:pt>
                      <c:pt idx="779">
                        <c:v>1.6153022749999999</c:v>
                      </c:pt>
                      <c:pt idx="780">
                        <c:v>1.615302225</c:v>
                      </c:pt>
                      <c:pt idx="781">
                        <c:v>1.615302225</c:v>
                      </c:pt>
                      <c:pt idx="782">
                        <c:v>1.6009023</c:v>
                      </c:pt>
                      <c:pt idx="783">
                        <c:v>1.598002275</c:v>
                      </c:pt>
                      <c:pt idx="784">
                        <c:v>1.598002275</c:v>
                      </c:pt>
                      <c:pt idx="785">
                        <c:v>1.5951022500000001</c:v>
                      </c:pt>
                      <c:pt idx="786">
                        <c:v>1.5894022249999999</c:v>
                      </c:pt>
                      <c:pt idx="787">
                        <c:v>1.5894022249999999</c:v>
                      </c:pt>
                      <c:pt idx="788">
                        <c:v>1.577902275</c:v>
                      </c:pt>
                      <c:pt idx="789">
                        <c:v>1.569202225</c:v>
                      </c:pt>
                      <c:pt idx="790">
                        <c:v>1.569202225</c:v>
                      </c:pt>
                      <c:pt idx="791">
                        <c:v>1.57500225</c:v>
                      </c:pt>
                      <c:pt idx="792">
                        <c:v>1.566302225</c:v>
                      </c:pt>
                      <c:pt idx="793">
                        <c:v>1.566302225</c:v>
                      </c:pt>
                      <c:pt idx="794">
                        <c:v>1.5606022500000001</c:v>
                      </c:pt>
                      <c:pt idx="795">
                        <c:v>1.5433022749999998</c:v>
                      </c:pt>
                      <c:pt idx="796">
                        <c:v>1.5433022749999998</c:v>
                      </c:pt>
                      <c:pt idx="797">
                        <c:v>1.5433022749999998</c:v>
                      </c:pt>
                      <c:pt idx="798">
                        <c:v>1.5404022500000001</c:v>
                      </c:pt>
                      <c:pt idx="799">
                        <c:v>1.5404022500000001</c:v>
                      </c:pt>
                      <c:pt idx="800">
                        <c:v>1.53470225</c:v>
                      </c:pt>
                      <c:pt idx="801">
                        <c:v>1.531802275</c:v>
                      </c:pt>
                      <c:pt idx="802">
                        <c:v>1.531802275</c:v>
                      </c:pt>
                      <c:pt idx="803">
                        <c:v>1.526002275</c:v>
                      </c:pt>
                      <c:pt idx="804">
                        <c:v>1.5232022500000002</c:v>
                      </c:pt>
                      <c:pt idx="805">
                        <c:v>1.5232022500000002</c:v>
                      </c:pt>
                      <c:pt idx="806">
                        <c:v>1.5145022749999999</c:v>
                      </c:pt>
                      <c:pt idx="807">
                        <c:v>1.5145022749999999</c:v>
                      </c:pt>
                      <c:pt idx="808">
                        <c:v>1.5145022749999999</c:v>
                      </c:pt>
                      <c:pt idx="809">
                        <c:v>1.5174023000000001</c:v>
                      </c:pt>
                      <c:pt idx="810">
                        <c:v>1.5116023000000001</c:v>
                      </c:pt>
                      <c:pt idx="811">
                        <c:v>1.5116023000000001</c:v>
                      </c:pt>
                      <c:pt idx="812">
                        <c:v>1.505902275</c:v>
                      </c:pt>
                      <c:pt idx="813">
                        <c:v>1.505902275</c:v>
                      </c:pt>
                      <c:pt idx="814">
                        <c:v>1.505902275</c:v>
                      </c:pt>
                      <c:pt idx="815">
                        <c:v>1.5001023</c:v>
                      </c:pt>
                      <c:pt idx="816">
                        <c:v>1.5001023</c:v>
                      </c:pt>
                      <c:pt idx="817">
                        <c:v>1.491502275</c:v>
                      </c:pt>
                      <c:pt idx="818">
                        <c:v>1.4944023499999999</c:v>
                      </c:pt>
                      <c:pt idx="819">
                        <c:v>1.4944023499999999</c:v>
                      </c:pt>
                      <c:pt idx="820">
                        <c:v>1.4915023250000001</c:v>
                      </c:pt>
                      <c:pt idx="821">
                        <c:v>1.4915023250000001</c:v>
                      </c:pt>
                      <c:pt idx="822">
                        <c:v>1.4915023250000001</c:v>
                      </c:pt>
                      <c:pt idx="823">
                        <c:v>1.4857023250000001</c:v>
                      </c:pt>
                      <c:pt idx="824">
                        <c:v>1.4857023250000001</c:v>
                      </c:pt>
                      <c:pt idx="825">
                        <c:v>1.4857023499999999</c:v>
                      </c:pt>
                      <c:pt idx="826">
                        <c:v>1.4828023499999998</c:v>
                      </c:pt>
                      <c:pt idx="827">
                        <c:v>1.482802325</c:v>
                      </c:pt>
                      <c:pt idx="828">
                        <c:v>1.482802325</c:v>
                      </c:pt>
                      <c:pt idx="829">
                        <c:v>1.4771023750000001</c:v>
                      </c:pt>
                      <c:pt idx="830">
                        <c:v>1.4771023750000001</c:v>
                      </c:pt>
                      <c:pt idx="831">
                        <c:v>1.4771023750000001</c:v>
                      </c:pt>
                      <c:pt idx="832">
                        <c:v>1.4800023499999999</c:v>
                      </c:pt>
                      <c:pt idx="833">
                        <c:v>1.4800023499999999</c:v>
                      </c:pt>
                      <c:pt idx="834">
                        <c:v>1.47130235</c:v>
                      </c:pt>
                      <c:pt idx="835">
                        <c:v>1.4800023499999999</c:v>
                      </c:pt>
                      <c:pt idx="836">
                        <c:v>1.4800023499999999</c:v>
                      </c:pt>
                      <c:pt idx="837">
                        <c:v>1.47130235</c:v>
                      </c:pt>
                      <c:pt idx="838">
                        <c:v>1.47130235</c:v>
                      </c:pt>
                      <c:pt idx="839">
                        <c:v>1.47130235</c:v>
                      </c:pt>
                      <c:pt idx="840">
                        <c:v>1.4771023250000002</c:v>
                      </c:pt>
                      <c:pt idx="841">
                        <c:v>1.47710235</c:v>
                      </c:pt>
                      <c:pt idx="842">
                        <c:v>1.47710235</c:v>
                      </c:pt>
                      <c:pt idx="843">
                        <c:v>1.4742023499999999</c:v>
                      </c:pt>
                      <c:pt idx="844">
                        <c:v>1.4742024</c:v>
                      </c:pt>
                      <c:pt idx="845">
                        <c:v>1.4742024</c:v>
                      </c:pt>
                      <c:pt idx="846">
                        <c:v>1.4828023749999999</c:v>
                      </c:pt>
                      <c:pt idx="847">
                        <c:v>1.4828023749999999</c:v>
                      </c:pt>
                      <c:pt idx="848">
                        <c:v>1.4828023749999999</c:v>
                      </c:pt>
                      <c:pt idx="849">
                        <c:v>1.4771023750000001</c:v>
                      </c:pt>
                      <c:pt idx="850">
                        <c:v>1.4771023750000001</c:v>
                      </c:pt>
                      <c:pt idx="851">
                        <c:v>1.47130245</c:v>
                      </c:pt>
                      <c:pt idx="852">
                        <c:v>1.4742024249999999</c:v>
                      </c:pt>
                      <c:pt idx="853">
                        <c:v>1.4742024249999999</c:v>
                      </c:pt>
                      <c:pt idx="854">
                        <c:v>1.4742024249999999</c:v>
                      </c:pt>
                      <c:pt idx="855">
                        <c:v>1.47130245</c:v>
                      </c:pt>
                      <c:pt idx="856">
                        <c:v>1.468502475</c:v>
                      </c:pt>
                      <c:pt idx="857">
                        <c:v>1.468502475</c:v>
                      </c:pt>
                      <c:pt idx="858">
                        <c:v>1.4627024499999999</c:v>
                      </c:pt>
                      <c:pt idx="859">
                        <c:v>1.4627024499999999</c:v>
                      </c:pt>
                      <c:pt idx="860">
                        <c:v>1.4569024750000001</c:v>
                      </c:pt>
                      <c:pt idx="861">
                        <c:v>1.4454024750000001</c:v>
                      </c:pt>
                      <c:pt idx="862">
                        <c:v>1.4454024750000001</c:v>
                      </c:pt>
                      <c:pt idx="863">
                        <c:v>1.4281024499999999</c:v>
                      </c:pt>
                      <c:pt idx="864">
                        <c:v>1.4281024499999999</c:v>
                      </c:pt>
                      <c:pt idx="865">
                        <c:v>1.41090245</c:v>
                      </c:pt>
                      <c:pt idx="866">
                        <c:v>1.399302525</c:v>
                      </c:pt>
                      <c:pt idx="867">
                        <c:v>1.399302525</c:v>
                      </c:pt>
                      <c:pt idx="868">
                        <c:v>1.3878025249999999</c:v>
                      </c:pt>
                      <c:pt idx="869">
                        <c:v>1.3677024999999998</c:v>
                      </c:pt>
                      <c:pt idx="870">
                        <c:v>1.3475024999999998</c:v>
                      </c:pt>
                      <c:pt idx="871">
                        <c:v>1.3475024999999998</c:v>
                      </c:pt>
                      <c:pt idx="872">
                        <c:v>1.324502525</c:v>
                      </c:pt>
                      <c:pt idx="873">
                        <c:v>1.298602475</c:v>
                      </c:pt>
                      <c:pt idx="874">
                        <c:v>1.298602475</c:v>
                      </c:pt>
                      <c:pt idx="875">
                        <c:v>1.2727025249999999</c:v>
                      </c:pt>
                      <c:pt idx="876">
                        <c:v>1.2352025250000001</c:v>
                      </c:pt>
                      <c:pt idx="877">
                        <c:v>1.2352025250000001</c:v>
                      </c:pt>
                      <c:pt idx="878">
                        <c:v>1.1949025500000001</c:v>
                      </c:pt>
                      <c:pt idx="879">
                        <c:v>1.1488025500000001</c:v>
                      </c:pt>
                      <c:pt idx="880">
                        <c:v>1.1488025500000001</c:v>
                      </c:pt>
                      <c:pt idx="881">
                        <c:v>1.0999025250000001</c:v>
                      </c:pt>
                      <c:pt idx="882">
                        <c:v>1.0999025250000001</c:v>
                      </c:pt>
                      <c:pt idx="883">
                        <c:v>1.0567025999999999</c:v>
                      </c:pt>
                      <c:pt idx="884">
                        <c:v>1.0164025999999999</c:v>
                      </c:pt>
                      <c:pt idx="885">
                        <c:v>0.95310257499999995</c:v>
                      </c:pt>
                      <c:pt idx="886">
                        <c:v>0.95310257499999995</c:v>
                      </c:pt>
                      <c:pt idx="887">
                        <c:v>0.95310257499999995</c:v>
                      </c:pt>
                      <c:pt idx="888">
                        <c:v>0.93000257500000005</c:v>
                      </c:pt>
                      <c:pt idx="889">
                        <c:v>0.93000257500000005</c:v>
                      </c:pt>
                      <c:pt idx="890">
                        <c:v>0.90410257500000002</c:v>
                      </c:pt>
                      <c:pt idx="891">
                        <c:v>0.8868026</c:v>
                      </c:pt>
                      <c:pt idx="892">
                        <c:v>0.8868026</c:v>
                      </c:pt>
                      <c:pt idx="893">
                        <c:v>0.86670259999999999</c:v>
                      </c:pt>
                      <c:pt idx="894">
                        <c:v>0.85230259999999991</c:v>
                      </c:pt>
                      <c:pt idx="895">
                        <c:v>0.85230259999999991</c:v>
                      </c:pt>
                      <c:pt idx="896">
                        <c:v>0.83210259999999991</c:v>
                      </c:pt>
                      <c:pt idx="897">
                        <c:v>0.83210259999999991</c:v>
                      </c:pt>
                      <c:pt idx="898">
                        <c:v>0.82350259999999997</c:v>
                      </c:pt>
                      <c:pt idx="899">
                        <c:v>0.80910265000000003</c:v>
                      </c:pt>
                      <c:pt idx="900">
                        <c:v>0.80910265000000003</c:v>
                      </c:pt>
                      <c:pt idx="901">
                        <c:v>0.80050264999999998</c:v>
                      </c:pt>
                      <c:pt idx="902">
                        <c:v>0.78610282500000006</c:v>
                      </c:pt>
                      <c:pt idx="903">
                        <c:v>0.78610282500000006</c:v>
                      </c:pt>
                      <c:pt idx="904">
                        <c:v>0.78610282500000006</c:v>
                      </c:pt>
                      <c:pt idx="905">
                        <c:v>0.77740282500000002</c:v>
                      </c:pt>
                      <c:pt idx="906">
                        <c:v>0.77740282500000002</c:v>
                      </c:pt>
                      <c:pt idx="907">
                        <c:v>0.76590279999999999</c:v>
                      </c:pt>
                      <c:pt idx="908">
                        <c:v>0.74860282500000008</c:v>
                      </c:pt>
                      <c:pt idx="909">
                        <c:v>0.74860282500000008</c:v>
                      </c:pt>
                      <c:pt idx="910">
                        <c:v>0.73420284999999996</c:v>
                      </c:pt>
                      <c:pt idx="911">
                        <c:v>0.71120285000000005</c:v>
                      </c:pt>
                      <c:pt idx="912">
                        <c:v>0.71120285000000005</c:v>
                      </c:pt>
                      <c:pt idx="913">
                        <c:v>0.67660292499999997</c:v>
                      </c:pt>
                      <c:pt idx="914">
                        <c:v>0.63630294999999992</c:v>
                      </c:pt>
                      <c:pt idx="915">
                        <c:v>0.63630294999999992</c:v>
                      </c:pt>
                      <c:pt idx="916">
                        <c:v>0.59890292499999997</c:v>
                      </c:pt>
                      <c:pt idx="917">
                        <c:v>0.56720302500000008</c:v>
                      </c:pt>
                      <c:pt idx="918">
                        <c:v>0.56720302500000008</c:v>
                      </c:pt>
                      <c:pt idx="919">
                        <c:v>0.50960317500000007</c:v>
                      </c:pt>
                      <c:pt idx="920">
                        <c:v>0.50960317500000007</c:v>
                      </c:pt>
                      <c:pt idx="921">
                        <c:v>0.50960317500000007</c:v>
                      </c:pt>
                      <c:pt idx="922">
                        <c:v>0.48950337500000002</c:v>
                      </c:pt>
                      <c:pt idx="923">
                        <c:v>0.48950337500000002</c:v>
                      </c:pt>
                      <c:pt idx="924">
                        <c:v>0.46930359999999999</c:v>
                      </c:pt>
                      <c:pt idx="925">
                        <c:v>0.44630394999999995</c:v>
                      </c:pt>
                      <c:pt idx="926">
                        <c:v>0.44630394999999995</c:v>
                      </c:pt>
                      <c:pt idx="927">
                        <c:v>0.43190440000000002</c:v>
                      </c:pt>
                      <c:pt idx="928">
                        <c:v>0.41750477499999999</c:v>
                      </c:pt>
                      <c:pt idx="929">
                        <c:v>0.41750477499999999</c:v>
                      </c:pt>
                      <c:pt idx="930">
                        <c:v>0.40600515000000004</c:v>
                      </c:pt>
                      <c:pt idx="931">
                        <c:v>0.39730575000000001</c:v>
                      </c:pt>
                      <c:pt idx="932">
                        <c:v>0.391606275</c:v>
                      </c:pt>
                      <c:pt idx="933">
                        <c:v>0.391606275</c:v>
                      </c:pt>
                      <c:pt idx="934">
                        <c:v>0.38010699999999997</c:v>
                      </c:pt>
                      <c:pt idx="935">
                        <c:v>0.38010699999999997</c:v>
                      </c:pt>
                      <c:pt idx="936">
                        <c:v>0.3714076</c:v>
                      </c:pt>
                      <c:pt idx="937">
                        <c:v>0.36280807500000001</c:v>
                      </c:pt>
                      <c:pt idx="938">
                        <c:v>0.36280807500000001</c:v>
                      </c:pt>
                      <c:pt idx="939">
                        <c:v>0.35700860000000001</c:v>
                      </c:pt>
                      <c:pt idx="940">
                        <c:v>0.35130909999999999</c:v>
                      </c:pt>
                      <c:pt idx="941">
                        <c:v>0.35130909999999999</c:v>
                      </c:pt>
                      <c:pt idx="942">
                        <c:v>0.34260995</c:v>
                      </c:pt>
                      <c:pt idx="943">
                        <c:v>0.34260995</c:v>
                      </c:pt>
                      <c:pt idx="944">
                        <c:v>0.34260995</c:v>
                      </c:pt>
                      <c:pt idx="945">
                        <c:v>0.33981030000000001</c:v>
                      </c:pt>
                      <c:pt idx="946">
                        <c:v>0.33691069999999995</c:v>
                      </c:pt>
                      <c:pt idx="947">
                        <c:v>0.33691069999999995</c:v>
                      </c:pt>
                      <c:pt idx="948">
                        <c:v>0.33401105000000003</c:v>
                      </c:pt>
                      <c:pt idx="949">
                        <c:v>0.33111135000000003</c:v>
                      </c:pt>
                      <c:pt idx="950">
                        <c:v>0.33111135000000003</c:v>
                      </c:pt>
                      <c:pt idx="951">
                        <c:v>0.32821167499999998</c:v>
                      </c:pt>
                      <c:pt idx="952">
                        <c:v>0.32821197499999999</c:v>
                      </c:pt>
                      <c:pt idx="953">
                        <c:v>0.32821197499999999</c:v>
                      </c:pt>
                      <c:pt idx="954">
                        <c:v>0.33111227500000001</c:v>
                      </c:pt>
                      <c:pt idx="955">
                        <c:v>0.32821254999999999</c:v>
                      </c:pt>
                      <c:pt idx="956">
                        <c:v>0.32821254999999999</c:v>
                      </c:pt>
                      <c:pt idx="957">
                        <c:v>0.331112825</c:v>
                      </c:pt>
                      <c:pt idx="958">
                        <c:v>0.33111335000000003</c:v>
                      </c:pt>
                      <c:pt idx="959">
                        <c:v>0.33111335000000003</c:v>
                      </c:pt>
                      <c:pt idx="960">
                        <c:v>0.33111335000000003</c:v>
                      </c:pt>
                      <c:pt idx="961">
                        <c:v>0.336913825</c:v>
                      </c:pt>
                      <c:pt idx="962">
                        <c:v>0.336913825</c:v>
                      </c:pt>
                      <c:pt idx="963">
                        <c:v>0.336913825</c:v>
                      </c:pt>
                      <c:pt idx="964">
                        <c:v>0.36861430000000001</c:v>
                      </c:pt>
                      <c:pt idx="965">
                        <c:v>0.36861430000000001</c:v>
                      </c:pt>
                      <c:pt idx="966">
                        <c:v>0.39161455000000001</c:v>
                      </c:pt>
                      <c:pt idx="967">
                        <c:v>0.41461477500000005</c:v>
                      </c:pt>
                      <c:pt idx="968">
                        <c:v>0.41461477500000005</c:v>
                      </c:pt>
                      <c:pt idx="969">
                        <c:v>0.41461477500000005</c:v>
                      </c:pt>
                      <c:pt idx="970">
                        <c:v>0.48371525000000004</c:v>
                      </c:pt>
                      <c:pt idx="971">
                        <c:v>0.48371525000000004</c:v>
                      </c:pt>
                      <c:pt idx="972">
                        <c:v>0.51831547499999997</c:v>
                      </c:pt>
                      <c:pt idx="973">
                        <c:v>0.56151569999999995</c:v>
                      </c:pt>
                      <c:pt idx="974">
                        <c:v>0.56151569999999995</c:v>
                      </c:pt>
                      <c:pt idx="975">
                        <c:v>0.60471592500000004</c:v>
                      </c:pt>
                      <c:pt idx="976">
                        <c:v>0.60471592500000004</c:v>
                      </c:pt>
                      <c:pt idx="977">
                        <c:v>0.65651614999999997</c:v>
                      </c:pt>
                      <c:pt idx="978">
                        <c:v>0.71121635000000005</c:v>
                      </c:pt>
                      <c:pt idx="979">
                        <c:v>0.71121635000000005</c:v>
                      </c:pt>
                      <c:pt idx="980">
                        <c:v>0.77171655000000006</c:v>
                      </c:pt>
                      <c:pt idx="981">
                        <c:v>0.83791672500000003</c:v>
                      </c:pt>
                      <c:pt idx="982">
                        <c:v>0.83791672500000003</c:v>
                      </c:pt>
                      <c:pt idx="983">
                        <c:v>0.83791672500000003</c:v>
                      </c:pt>
                      <c:pt idx="984">
                        <c:v>0.97321697499999993</c:v>
                      </c:pt>
                      <c:pt idx="985">
                        <c:v>0.97321697499999993</c:v>
                      </c:pt>
                      <c:pt idx="986">
                        <c:v>1.048117025</c:v>
                      </c:pt>
                      <c:pt idx="987">
                        <c:v>1.1345167250000001</c:v>
                      </c:pt>
                      <c:pt idx="988">
                        <c:v>1.1345167250000001</c:v>
                      </c:pt>
                      <c:pt idx="989">
                        <c:v>1.2266161</c:v>
                      </c:pt>
                      <c:pt idx="990">
                        <c:v>1.40221445</c:v>
                      </c:pt>
                      <c:pt idx="991">
                        <c:v>1.40221445</c:v>
                      </c:pt>
                      <c:pt idx="992">
                        <c:v>1.40221445</c:v>
                      </c:pt>
                      <c:pt idx="993">
                        <c:v>1.4828137499999998</c:v>
                      </c:pt>
                      <c:pt idx="994">
                        <c:v>1.4828137499999998</c:v>
                      </c:pt>
                      <c:pt idx="995">
                        <c:v>1.5491132999999999</c:v>
                      </c:pt>
                      <c:pt idx="996">
                        <c:v>1.6095126499999999</c:v>
                      </c:pt>
                      <c:pt idx="997">
                        <c:v>1.6095126499999999</c:v>
                      </c:pt>
                      <c:pt idx="998">
                        <c:v>1.6614117749999999</c:v>
                      </c:pt>
                      <c:pt idx="999">
                        <c:v>1.7132099000000001</c:v>
                      </c:pt>
                      <c:pt idx="1000">
                        <c:v>1.7132099000000001</c:v>
                      </c:pt>
                      <c:pt idx="1001">
                        <c:v>1.7650040249999999</c:v>
                      </c:pt>
                      <c:pt idx="1002">
                        <c:v>1.8140033</c:v>
                      </c:pt>
                      <c:pt idx="1003">
                        <c:v>1.8140033</c:v>
                      </c:pt>
                      <c:pt idx="1004">
                        <c:v>1.8543028500000001</c:v>
                      </c:pt>
                      <c:pt idx="1005">
                        <c:v>1.8975026500000001</c:v>
                      </c:pt>
                      <c:pt idx="1006">
                        <c:v>1.8975026500000001</c:v>
                      </c:pt>
                      <c:pt idx="1007">
                        <c:v>1.9407024500000001</c:v>
                      </c:pt>
                      <c:pt idx="1008">
                        <c:v>1.97230265</c:v>
                      </c:pt>
                      <c:pt idx="1009">
                        <c:v>1.97230265</c:v>
                      </c:pt>
                      <c:pt idx="1010">
                        <c:v>2.0069026249999999</c:v>
                      </c:pt>
                      <c:pt idx="1011">
                        <c:v>2.0472028250000003</c:v>
                      </c:pt>
                      <c:pt idx="1012">
                        <c:v>2.0472028250000003</c:v>
                      </c:pt>
                      <c:pt idx="1013">
                        <c:v>2.0817027500000003</c:v>
                      </c:pt>
                      <c:pt idx="1014">
                        <c:v>2.1221026750000003</c:v>
                      </c:pt>
                      <c:pt idx="1015">
                        <c:v>2.1221026750000003</c:v>
                      </c:pt>
                      <c:pt idx="1016">
                        <c:v>2.1537027500000003</c:v>
                      </c:pt>
                      <c:pt idx="1017">
                        <c:v>2.1969027999999997</c:v>
                      </c:pt>
                      <c:pt idx="1018">
                        <c:v>2.1969027999999997</c:v>
                      </c:pt>
                      <c:pt idx="1019">
                        <c:v>2.2344028749999998</c:v>
                      </c:pt>
                      <c:pt idx="1020">
                        <c:v>2.28620285</c:v>
                      </c:pt>
                      <c:pt idx="1021">
                        <c:v>2.28620285</c:v>
                      </c:pt>
                      <c:pt idx="1022">
                        <c:v>2.3351027750000002</c:v>
                      </c:pt>
                      <c:pt idx="1023">
                        <c:v>2.384102725</c:v>
                      </c:pt>
                      <c:pt idx="1024">
                        <c:v>2.384102725</c:v>
                      </c:pt>
                      <c:pt idx="1025">
                        <c:v>2.4244026249999999</c:v>
                      </c:pt>
                      <c:pt idx="1026">
                        <c:v>2.4676026750000002</c:v>
                      </c:pt>
                      <c:pt idx="1027">
                        <c:v>2.4676026750000002</c:v>
                      </c:pt>
                      <c:pt idx="1028">
                        <c:v>2.5136027249999997</c:v>
                      </c:pt>
                      <c:pt idx="1029">
                        <c:v>2.5655028</c:v>
                      </c:pt>
                      <c:pt idx="1030">
                        <c:v>2.5655028</c:v>
                      </c:pt>
                      <c:pt idx="1031">
                        <c:v>2.6115027249999998</c:v>
                      </c:pt>
                      <c:pt idx="1032">
                        <c:v>2.6605027249999997</c:v>
                      </c:pt>
                      <c:pt idx="1033">
                        <c:v>2.6605027249999997</c:v>
                      </c:pt>
                      <c:pt idx="1034">
                        <c:v>2.6979027250000001</c:v>
                      </c:pt>
                      <c:pt idx="1035">
                        <c:v>2.7411027999999997</c:v>
                      </c:pt>
                      <c:pt idx="1036">
                        <c:v>2.7411027999999997</c:v>
                      </c:pt>
                      <c:pt idx="1037">
                        <c:v>2.7843028250000001</c:v>
                      </c:pt>
                      <c:pt idx="1038">
                        <c:v>2.8332027750000002</c:v>
                      </c:pt>
                      <c:pt idx="1039">
                        <c:v>2.8332027750000002</c:v>
                      </c:pt>
                      <c:pt idx="1040">
                        <c:v>2.8822027500000003</c:v>
                      </c:pt>
                      <c:pt idx="1041">
                        <c:v>2.8995028</c:v>
                      </c:pt>
                      <c:pt idx="1042">
                        <c:v>2.8995028</c:v>
                      </c:pt>
                      <c:pt idx="1043">
                        <c:v>2.945502775</c:v>
                      </c:pt>
                      <c:pt idx="1044">
                        <c:v>2.985902775</c:v>
                      </c:pt>
                      <c:pt idx="1045">
                        <c:v>2.985902775</c:v>
                      </c:pt>
                      <c:pt idx="1046">
                        <c:v>3.023302825</c:v>
                      </c:pt>
                      <c:pt idx="1047">
                        <c:v>3.023302825</c:v>
                      </c:pt>
                      <c:pt idx="1048">
                        <c:v>3.0290027999999998</c:v>
                      </c:pt>
                      <c:pt idx="1049">
                        <c:v>3.0290027999999998</c:v>
                      </c:pt>
                      <c:pt idx="1050">
                        <c:v>3.0492027749999999</c:v>
                      </c:pt>
                      <c:pt idx="1051">
                        <c:v>3.0492027749999999</c:v>
                      </c:pt>
                      <c:pt idx="1052">
                        <c:v>3.0780027999999997</c:v>
                      </c:pt>
                      <c:pt idx="1053">
                        <c:v>3.0780027999999997</c:v>
                      </c:pt>
                      <c:pt idx="1054">
                        <c:v>3.0780027999999997</c:v>
                      </c:pt>
                      <c:pt idx="1055">
                        <c:v>3.0636029000000002</c:v>
                      </c:pt>
                      <c:pt idx="1056">
                        <c:v>3.0636029000000002</c:v>
                      </c:pt>
                      <c:pt idx="1057">
                        <c:v>3.0751029000000001</c:v>
                      </c:pt>
                      <c:pt idx="1058">
                        <c:v>3.0924029499999999</c:v>
                      </c:pt>
                      <c:pt idx="1059">
                        <c:v>3.0924029499999999</c:v>
                      </c:pt>
                      <c:pt idx="1060">
                        <c:v>3.0953028499999999</c:v>
                      </c:pt>
                      <c:pt idx="1061">
                        <c:v>3.0953028499999999</c:v>
                      </c:pt>
                      <c:pt idx="1062">
                        <c:v>3.089502875</c:v>
                      </c:pt>
                      <c:pt idx="1063">
                        <c:v>3.0924029000000002</c:v>
                      </c:pt>
                      <c:pt idx="1064">
                        <c:v>3.0953029249999999</c:v>
                      </c:pt>
                      <c:pt idx="1065">
                        <c:v>3.0953029249999999</c:v>
                      </c:pt>
                      <c:pt idx="1066">
                        <c:v>3.1039028749999997</c:v>
                      </c:pt>
                      <c:pt idx="1067">
                        <c:v>3.1039029249999999</c:v>
                      </c:pt>
                      <c:pt idx="1068">
                        <c:v>3.1039029249999999</c:v>
                      </c:pt>
                      <c:pt idx="1069">
                        <c:v>3.1097030500000002</c:v>
                      </c:pt>
                      <c:pt idx="1070">
                        <c:v>3.115403025</c:v>
                      </c:pt>
                      <c:pt idx="1071">
                        <c:v>3.115403025</c:v>
                      </c:pt>
                      <c:pt idx="1072">
                        <c:v>3.1212029750000001</c:v>
                      </c:pt>
                      <c:pt idx="1073">
                        <c:v>3.1529029499999996</c:v>
                      </c:pt>
                      <c:pt idx="1074">
                        <c:v>3.1529029499999996</c:v>
                      </c:pt>
                      <c:pt idx="1075">
                        <c:v>3.1413029750000003</c:v>
                      </c:pt>
                      <c:pt idx="1076">
                        <c:v>3.1413029750000003</c:v>
                      </c:pt>
                      <c:pt idx="1077">
                        <c:v>3.1529029999999998</c:v>
                      </c:pt>
                      <c:pt idx="1078">
                        <c:v>3.161503025</c:v>
                      </c:pt>
                      <c:pt idx="1079">
                        <c:v>3.161503025</c:v>
                      </c:pt>
                      <c:pt idx="1080">
                        <c:v>3.173003</c:v>
                      </c:pt>
                      <c:pt idx="1081">
                        <c:v>3.1759030249999998</c:v>
                      </c:pt>
                      <c:pt idx="1082">
                        <c:v>3.1759030249999998</c:v>
                      </c:pt>
                      <c:pt idx="1083">
                        <c:v>3.2018030749999999</c:v>
                      </c:pt>
                      <c:pt idx="1084">
                        <c:v>3.2220030749999999</c:v>
                      </c:pt>
                      <c:pt idx="1085">
                        <c:v>3.2220030749999999</c:v>
                      </c:pt>
                      <c:pt idx="1086">
                        <c:v>3.2220030749999999</c:v>
                      </c:pt>
                      <c:pt idx="1087">
                        <c:v>3.2364031</c:v>
                      </c:pt>
                      <c:pt idx="1088">
                        <c:v>3.2364031</c:v>
                      </c:pt>
                      <c:pt idx="1089">
                        <c:v>3.2450031500000001</c:v>
                      </c:pt>
                      <c:pt idx="1090">
                        <c:v>3.2680031249999999</c:v>
                      </c:pt>
                      <c:pt idx="1091">
                        <c:v>3.2680031249999999</c:v>
                      </c:pt>
                      <c:pt idx="1092">
                        <c:v>3.2853030999999997</c:v>
                      </c:pt>
                      <c:pt idx="1093">
                        <c:v>3.3112031499999999</c:v>
                      </c:pt>
                      <c:pt idx="1094">
                        <c:v>3.3112031499999999</c:v>
                      </c:pt>
                      <c:pt idx="1095">
                        <c:v>3.3285030999999998</c:v>
                      </c:pt>
                      <c:pt idx="1096">
                        <c:v>3.3458030750000001</c:v>
                      </c:pt>
                      <c:pt idx="1097">
                        <c:v>3.3458030750000001</c:v>
                      </c:pt>
                      <c:pt idx="1098">
                        <c:v>3.3544030999999999</c:v>
                      </c:pt>
                      <c:pt idx="1099">
                        <c:v>3.3746030999999999</c:v>
                      </c:pt>
                      <c:pt idx="1100">
                        <c:v>3.3746030999999999</c:v>
                      </c:pt>
                      <c:pt idx="1101">
                        <c:v>3.4005031250000002</c:v>
                      </c:pt>
                      <c:pt idx="1102">
                        <c:v>3.4005031250000002</c:v>
                      </c:pt>
                      <c:pt idx="1103">
                        <c:v>3.4005031250000002</c:v>
                      </c:pt>
                      <c:pt idx="1104">
                        <c:v>3.4293031250000001</c:v>
                      </c:pt>
                      <c:pt idx="1105">
                        <c:v>3.4293031250000001</c:v>
                      </c:pt>
                      <c:pt idx="1106">
                        <c:v>3.4350031749999999</c:v>
                      </c:pt>
                      <c:pt idx="1107">
                        <c:v>3.45520315</c:v>
                      </c:pt>
                      <c:pt idx="1108">
                        <c:v>3.45520315</c:v>
                      </c:pt>
                      <c:pt idx="1109">
                        <c:v>3.478203175</c:v>
                      </c:pt>
                      <c:pt idx="1110">
                        <c:v>3.5128030999999997</c:v>
                      </c:pt>
                      <c:pt idx="1111">
                        <c:v>3.5128030999999997</c:v>
                      </c:pt>
                      <c:pt idx="1112">
                        <c:v>3.5272031250000002</c:v>
                      </c:pt>
                      <c:pt idx="1113">
                        <c:v>3.5416030999999997</c:v>
                      </c:pt>
                      <c:pt idx="1114">
                        <c:v>3.5416030999999997</c:v>
                      </c:pt>
                      <c:pt idx="1115">
                        <c:v>3.5531031250000003</c:v>
                      </c:pt>
                      <c:pt idx="1116">
                        <c:v>3.5704031499999997</c:v>
                      </c:pt>
                      <c:pt idx="1117">
                        <c:v>3.5704031499999997</c:v>
                      </c:pt>
                      <c:pt idx="1118">
                        <c:v>3.625103175</c:v>
                      </c:pt>
                      <c:pt idx="1119">
                        <c:v>3.625103175</c:v>
                      </c:pt>
                      <c:pt idx="1120">
                        <c:v>3.625103175</c:v>
                      </c:pt>
                      <c:pt idx="1121">
                        <c:v>3.6769031499999998</c:v>
                      </c:pt>
                      <c:pt idx="1122">
                        <c:v>3.6769031499999998</c:v>
                      </c:pt>
                      <c:pt idx="1123">
                        <c:v>3.6769031499999998</c:v>
                      </c:pt>
                      <c:pt idx="1124">
                        <c:v>3.702803125</c:v>
                      </c:pt>
                      <c:pt idx="1125">
                        <c:v>3.7287031499999999</c:v>
                      </c:pt>
                      <c:pt idx="1126">
                        <c:v>3.7287031499999999</c:v>
                      </c:pt>
                      <c:pt idx="1127">
                        <c:v>3.7489031499999999</c:v>
                      </c:pt>
                      <c:pt idx="1128">
                        <c:v>3.7863031250000003</c:v>
                      </c:pt>
                      <c:pt idx="1129">
                        <c:v>3.7863031250000003</c:v>
                      </c:pt>
                      <c:pt idx="1130">
                        <c:v>3.8151031250000003</c:v>
                      </c:pt>
                      <c:pt idx="1131">
                        <c:v>3.8381031499999998</c:v>
                      </c:pt>
                      <c:pt idx="1132">
                        <c:v>3.8381031499999998</c:v>
                      </c:pt>
                      <c:pt idx="1133">
                        <c:v>3.8640031749999997</c:v>
                      </c:pt>
                      <c:pt idx="1134">
                        <c:v>3.8871032250000002</c:v>
                      </c:pt>
                      <c:pt idx="1135">
                        <c:v>3.8871032250000002</c:v>
                      </c:pt>
                      <c:pt idx="1136">
                        <c:v>3.918803225</c:v>
                      </c:pt>
                      <c:pt idx="1137">
                        <c:v>3.918803225</c:v>
                      </c:pt>
                      <c:pt idx="1138">
                        <c:v>3.9648031499999998</c:v>
                      </c:pt>
                      <c:pt idx="1139">
                        <c:v>3.9879031499999997</c:v>
                      </c:pt>
                      <c:pt idx="1140">
                        <c:v>3.9331031749999998</c:v>
                      </c:pt>
                    </c:numCache>
                  </c:numRef>
                </c:yVal>
                <c:smooth val="0"/>
                <c:extLst xmlns:c15="http://schemas.microsoft.com/office/drawing/2012/chart">
                  <c:ext xmlns:c16="http://schemas.microsoft.com/office/drawing/2014/chart" uri="{C3380CC4-5D6E-409C-BE32-E72D297353CC}">
                    <c16:uniqueId val="{0000000A-C996-4A60-867B-84429CE530E9}"/>
                  </c:ext>
                </c:extLst>
              </c15:ser>
            </c15:filteredScatterSeries>
            <c15:filteredScatterSeries>
              <c15:ser>
                <c:idx val="3"/>
                <c:order val="2"/>
                <c:tx>
                  <c:strRef>
                    <c:extLst xmlns:c15="http://schemas.microsoft.com/office/drawing/2012/chart">
                      <c:ext xmlns:c15="http://schemas.microsoft.com/office/drawing/2012/chart" uri="{02D57815-91ED-43cb-92C2-25804820EDAC}">
                        <c15:formulaRef>
                          <c15:sqref>'Forsøk 3 - Samlet'!$BD$12</c15:sqref>
                        </c15:formulaRef>
                      </c:ext>
                    </c:extLst>
                    <c:strCache>
                      <c:ptCount val="1"/>
                      <c:pt idx="0">
                        <c:v>B_q-4b</c:v>
                      </c:pt>
                    </c:strCache>
                  </c:strRef>
                </c:tx>
                <c:spPr>
                  <a:ln w="19050" cap="rnd">
                    <a:noFill/>
                    <a:round/>
                  </a:ln>
                  <a:effectLst/>
                </c:spPr>
                <c:marker>
                  <c:symbol val="circle"/>
                  <c:size val="5"/>
                  <c:spPr>
                    <a:solidFill>
                      <a:schemeClr val="accent1"/>
                    </a:solidFill>
                    <a:ln w="9525">
                      <a:solidFill>
                        <a:schemeClr val="bg1">
                          <a:lumMod val="50000"/>
                        </a:schemeClr>
                      </a:solidFill>
                    </a:ln>
                    <a:effectLst/>
                  </c:spPr>
                </c:marker>
                <c:dPt>
                  <c:idx val="0"/>
                  <c:marker>
                    <c:symbol val="circle"/>
                    <c:size val="5"/>
                    <c:spPr>
                      <a:solidFill>
                        <a:srgbClr val="FFC000"/>
                      </a:solidFill>
                      <a:ln w="6350">
                        <a:solidFill>
                          <a:schemeClr val="accent4">
                            <a:lumMod val="50000"/>
                          </a:schemeClr>
                        </a:solidFill>
                      </a:ln>
                      <a:effectLst/>
                    </c:spPr>
                  </c:marker>
                  <c:bubble3D val="0"/>
                  <c:spPr>
                    <a:ln w="25400" cap="rnd">
                      <a:noFill/>
                      <a:round/>
                    </a:ln>
                    <a:effectLst/>
                  </c:spPr>
                  <c:extLst xmlns:c15="http://schemas.microsoft.com/office/drawing/2012/chart">
                    <c:ext xmlns:c16="http://schemas.microsoft.com/office/drawing/2014/chart" uri="{C3380CC4-5D6E-409C-BE32-E72D297353CC}">
                      <c16:uniqueId val="{0000000C-C996-4A60-867B-84429CE530E9}"/>
                    </c:ext>
                  </c:extLst>
                </c:dPt>
                <c:xVal>
                  <c:numRef>
                    <c:extLst xmlns:c15="http://schemas.microsoft.com/office/drawing/2012/chart">
                      <c:ext xmlns:c15="http://schemas.microsoft.com/office/drawing/2012/chart" uri="{02D57815-91ED-43cb-92C2-25804820EDAC}">
                        <c15:formulaRef>
                          <c15:sqref>'Forsøk 3 - Samlet'!$BD$14:$BD$1148</c15:sqref>
                        </c15:formulaRef>
                      </c:ext>
                    </c:extLst>
                    <c:numCache>
                      <c:formatCode>General</c:formatCode>
                      <c:ptCount val="1135"/>
                      <c:pt idx="23" formatCode="0.0">
                        <c:v>8.2107144795081819E-4</c:v>
                      </c:pt>
                      <c:pt idx="24" formatCode="0.0">
                        <c:v>8.2105629470101166E-4</c:v>
                      </c:pt>
                      <c:pt idx="25" formatCode="0.0">
                        <c:v>6.5004093835401564E-4</c:v>
                      </c:pt>
                      <c:pt idx="26" formatCode="0.0">
                        <c:v>5.4223392596220604E-4</c:v>
                      </c:pt>
                      <c:pt idx="27" formatCode="0.0">
                        <c:v>5.4222732532852231E-4</c:v>
                      </c:pt>
                      <c:pt idx="28" formatCode="0.0">
                        <c:v>3.9022147234263024E-4</c:v>
                      </c:pt>
                      <c:pt idx="29" formatCode="0.0">
                        <c:v>3.4066319605073039E-4</c:v>
                      </c:pt>
                      <c:pt idx="30" formatCode="0.0">
                        <c:v>3.4066007349002327E-4</c:v>
                      </c:pt>
                      <c:pt idx="31" formatCode="0.0">
                        <c:v>4.2769236039071865E-4</c:v>
                      </c:pt>
                      <c:pt idx="32" formatCode="0.0">
                        <c:v>3.6659044088798375E-4</c:v>
                      </c:pt>
                      <c:pt idx="33" formatCode="0.0">
                        <c:v>3.6658743129652094E-4</c:v>
                      </c:pt>
                      <c:pt idx="34" formatCode="0.0">
                        <c:v>2.8494725791209161E-4</c:v>
                      </c:pt>
                      <c:pt idx="35" formatCode="0.0">
                        <c:v>2.8494544106323866E-4</c:v>
                      </c:pt>
                      <c:pt idx="36" formatCode="0.0">
                        <c:v>3.5952207015644535E-4</c:v>
                      </c:pt>
                      <c:pt idx="37" formatCode="0.0">
                        <c:v>3.4291930263270987E-4</c:v>
                      </c:pt>
                      <c:pt idx="38" formatCode="0.0">
                        <c:v>3.4291733156800107E-4</c:v>
                      </c:pt>
                      <c:pt idx="39" formatCode="0.0">
                        <c:v>3.2974144709656641E-4</c:v>
                      </c:pt>
                      <c:pt idx="40" formatCode="0.0">
                        <c:v>3.1754048273123048E-4</c:v>
                      </c:pt>
                      <c:pt idx="41" formatCode="0.0">
                        <c:v>2.7784644536053691E-4</c:v>
                      </c:pt>
                      <c:pt idx="42" formatCode="0.0">
                        <c:v>2.7064560310888843E-4</c:v>
                      </c:pt>
                      <c:pt idx="43" formatCode="0.0">
                        <c:v>2.6351932836851189E-4</c:v>
                      </c:pt>
                      <c:pt idx="44" formatCode="0.0">
                        <c:v>3.0116343015431252E-4</c:v>
                      </c:pt>
                      <c:pt idx="45" formatCode="0.0">
                        <c:v>2.9533018869911661E-4</c:v>
                      </c:pt>
                      <c:pt idx="46" formatCode="0.0">
                        <c:v>2.9532873153617823E-4</c:v>
                      </c:pt>
                      <c:pt idx="47" formatCode="0.0">
                        <c:v>3.322431843582546E-4</c:v>
                      </c:pt>
                      <c:pt idx="48" formatCode="0.0">
                        <c:v>3.2018862154364582E-4</c:v>
                      </c:pt>
                      <c:pt idx="49" formatCode="0.0">
                        <c:v>3.1496508634335939E-4</c:v>
                      </c:pt>
                      <c:pt idx="50" formatCode="0.0">
                        <c:v>3.1496361554755116E-4</c:v>
                      </c:pt>
                      <c:pt idx="51" formatCode="0.0">
                        <c:v>3.0713014558152315E-4</c:v>
                      </c:pt>
                      <c:pt idx="52" formatCode="0.0">
                        <c:v>3.0712874819593093E-4</c:v>
                      </c:pt>
                      <c:pt idx="53" formatCode="0.0">
                        <c:v>3.4125257793486723E-4</c:v>
                      </c:pt>
                      <c:pt idx="54" formatCode="0.0">
                        <c:v>4.0388097695931457E-4</c:v>
                      </c:pt>
                      <c:pt idx="55" formatCode="0.0">
                        <c:v>4.0387916684842977E-4</c:v>
                      </c:pt>
                      <c:pt idx="56" formatCode="0.0">
                        <c:v>3.9687420884554261E-4</c:v>
                      </c:pt>
                      <c:pt idx="57" formatCode="0.0">
                        <c:v>3.9346443529166453E-4</c:v>
                      </c:pt>
                      <c:pt idx="58" formatCode="0.0">
                        <c:v>3.9346271945853167E-4</c:v>
                      </c:pt>
                      <c:pt idx="59" formatCode="0.0">
                        <c:v>3.2447549387341727E-4</c:v>
                      </c:pt>
                      <c:pt idx="60" formatCode="0.0">
                        <c:v>3.2233632799603387E-4</c:v>
                      </c:pt>
                      <c:pt idx="61" formatCode="0.0">
                        <c:v>3.8356393999145497E-4</c:v>
                      </c:pt>
                      <c:pt idx="62" formatCode="0.0">
                        <c:v>3.8356231209339388E-4</c:v>
                      </c:pt>
                      <c:pt idx="63" formatCode="0.0">
                        <c:v>4.4091951084952101E-4</c:v>
                      </c:pt>
                      <c:pt idx="64" formatCode="0.0">
                        <c:v>4.4091766851981853E-4</c:v>
                      </c:pt>
                      <c:pt idx="65" formatCode="0.0">
                        <c:v>4.3889586119964552E-4</c:v>
                      </c:pt>
                      <c:pt idx="66" formatCode="0.0">
                        <c:v>4.3413692295431411E-4</c:v>
                      </c:pt>
                      <c:pt idx="67" formatCode="0.0">
                        <c:v>4.3413513906524255E-4</c:v>
                      </c:pt>
                      <c:pt idx="68" formatCode="0.0">
                        <c:v>3.6878344003368562E-4</c:v>
                      </c:pt>
                      <c:pt idx="69" formatCode="0.0">
                        <c:v>3.0425184954417542E-4</c:v>
                      </c:pt>
                      <c:pt idx="70" formatCode="0.0">
                        <c:v>2.9745724908369702E-4</c:v>
                      </c:pt>
                      <c:pt idx="71" formatCode="0.0">
                        <c:v>3.8176787490086972E-4</c:v>
                      </c:pt>
                      <c:pt idx="72" formatCode="0.0">
                        <c:v>3.4870653380161083E-4</c:v>
                      </c:pt>
                      <c:pt idx="73" formatCode="0.0">
                        <c:v>3.4240405882907045E-4</c:v>
                      </c:pt>
                      <c:pt idx="74" formatCode="0.0">
                        <c:v>3.3854988805312545E-4</c:v>
                      </c:pt>
                      <c:pt idx="75" formatCode="0.0">
                        <c:v>4.2466747587369813E-4</c:v>
                      </c:pt>
                      <c:pt idx="76" formatCode="0.0">
                        <c:v>4.1558766626459734E-4</c:v>
                      </c:pt>
                      <c:pt idx="77" formatCode="0.0">
                        <c:v>3.8340092084587351E-4</c:v>
                      </c:pt>
                      <c:pt idx="78" formatCode="0.0">
                        <c:v>3.8047802826411599E-4</c:v>
                      </c:pt>
                      <c:pt idx="79" formatCode="0.0">
                        <c:v>3.7310288760012799E-4</c:v>
                      </c:pt>
                      <c:pt idx="80" formatCode="0.0">
                        <c:v>4.2447602853165183E-4</c:v>
                      </c:pt>
                      <c:pt idx="81" formatCode="0.0">
                        <c:v>4.2161161113832182E-4</c:v>
                      </c:pt>
                      <c:pt idx="82" formatCode="0.0">
                        <c:v>4.1527559496637337E-4</c:v>
                      </c:pt>
                      <c:pt idx="83" formatCode="0.0">
                        <c:v>4.1005146003910548E-4</c:v>
                      </c:pt>
                      <c:pt idx="84" formatCode="0.0">
                        <c:v>4.0722729515863546E-4</c:v>
                      </c:pt>
                      <c:pt idx="85" formatCode="0.0">
                        <c:v>3.7214460575057669E-4</c:v>
                      </c:pt>
                      <c:pt idx="86" formatCode="0.0">
                        <c:v>4.5327439013463563E-4</c:v>
                      </c:pt>
                      <c:pt idx="87" formatCode="0.0">
                        <c:v>4.5048001617778449E-4</c:v>
                      </c:pt>
                      <c:pt idx="88" formatCode="0.0">
                        <c:v>4.1632478780877154E-4</c:v>
                      </c:pt>
                      <c:pt idx="89" formatCode="0.0">
                        <c:v>4.4130162364703176E-4</c:v>
                      </c:pt>
                      <c:pt idx="90" formatCode="0.0">
                        <c:v>4.3570669434432271E-4</c:v>
                      </c:pt>
                      <c:pt idx="91" formatCode="0.0">
                        <c:v>3.7781348486801581E-4</c:v>
                      </c:pt>
                      <c:pt idx="92" formatCode="0.0">
                        <c:v>3.7147502092383218E-4</c:v>
                      </c:pt>
                      <c:pt idx="93" formatCode="0.0">
                        <c:v>3.9605368026910759E-4</c:v>
                      </c:pt>
                      <c:pt idx="94" formatCode="0.0">
                        <c:v>4.4687186141375434E-4</c:v>
                      </c:pt>
                      <c:pt idx="95" formatCode="0.0">
                        <c:v>4.4415080402437673E-4</c:v>
                      </c:pt>
                      <c:pt idx="96" formatCode="0.0">
                        <c:v>4.4142976702768211E-4</c:v>
                      </c:pt>
                      <c:pt idx="97" formatCode="0.0">
                        <c:v>4.3287575154381811E-4</c:v>
                      </c:pt>
                      <c:pt idx="98" formatCode="0.0">
                        <c:v>4.5636088323218363E-4</c:v>
                      </c:pt>
                      <c:pt idx="99" formatCode="0.0">
                        <c:v>4.5368017478582918E-4</c:v>
                      </c:pt>
                      <c:pt idx="100" formatCode="0.0">
                        <c:v>3.9762935310858017E-4</c:v>
                      </c:pt>
                      <c:pt idx="101" formatCode="0.0">
                        <c:v>3.9341072034109896E-4</c:v>
                      </c:pt>
                      <c:pt idx="102" formatCode="0.0">
                        <c:v>3.9073865224406281E-4</c:v>
                      </c:pt>
                      <c:pt idx="103" formatCode="0.0">
                        <c:v>4.1385130132848567E-4</c:v>
                      </c:pt>
                      <c:pt idx="104" formatCode="0.0">
                        <c:v>4.1085781558789132E-4</c:v>
                      </c:pt>
                      <c:pt idx="105" formatCode="0.0">
                        <c:v>4.6153074417992459E-4</c:v>
                      </c:pt>
                      <c:pt idx="106" formatCode="0.0">
                        <c:v>5.1340304934146858E-4</c:v>
                      </c:pt>
                      <c:pt idx="107" formatCode="0.0">
                        <c:v>4.8400211994082179E-4</c:v>
                      </c:pt>
                      <c:pt idx="108" formatCode="0.0">
                        <c:v>4.8133191809229836E-4</c:v>
                      </c:pt>
                      <c:pt idx="109" formatCode="0.0">
                        <c:v>4.5227749107851613E-4</c:v>
                      </c:pt>
                      <c:pt idx="110" formatCode="0.0">
                        <c:v>5.2985782200811154E-4</c:v>
                      </c:pt>
                      <c:pt idx="111" formatCode="0.0">
                        <c:v>5.3007652892551958E-4</c:v>
                      </c:pt>
                      <c:pt idx="112" formatCode="0.0">
                        <c:v>4.9970924776521198E-4</c:v>
                      </c:pt>
                      <c:pt idx="113" formatCode="0.0">
                        <c:v>4.9702654724169805E-4</c:v>
                      </c:pt>
                      <c:pt idx="114" formatCode="0.0">
                        <c:v>4.9667821197693033E-4</c:v>
                      </c:pt>
                      <c:pt idx="115" formatCode="0.0">
                        <c:v>5.2218531259243901E-4</c:v>
                      </c:pt>
                      <c:pt idx="116" formatCode="0.0">
                        <c:v>4.3834883259444198E-4</c:v>
                      </c:pt>
                      <c:pt idx="117" formatCode="0.0">
                        <c:v>4.3841312641724583E-4</c:v>
                      </c:pt>
                      <c:pt idx="118" formatCode="0.0">
                        <c:v>4.3742539195802129E-4</c:v>
                      </c:pt>
                      <c:pt idx="119" formatCode="0.0">
                        <c:v>4.8934493288573455E-4</c:v>
                      </c:pt>
                      <c:pt idx="120" formatCode="0.0">
                        <c:v>4.8739796672855439E-4</c:v>
                      </c:pt>
                      <c:pt idx="121" formatCode="0.0">
                        <c:v>5.3940046814135575E-4</c:v>
                      </c:pt>
                      <c:pt idx="122" formatCode="0.0">
                        <c:v>4.5784372323844888E-4</c:v>
                      </c:pt>
                      <c:pt idx="123" formatCode="0.0">
                        <c:v>4.5951115309619508E-4</c:v>
                      </c:pt>
                      <c:pt idx="124" formatCode="0.0">
                        <c:v>4.5673090091337588E-4</c:v>
                      </c:pt>
                      <c:pt idx="125" formatCode="0.0">
                        <c:v>3.982843230570208E-4</c:v>
                      </c:pt>
                      <c:pt idx="126" formatCode="0.0">
                        <c:v>3.9776162251825911E-4</c:v>
                      </c:pt>
                      <c:pt idx="127" formatCode="0.0">
                        <c:v>5.1151701883424771E-4</c:v>
                      </c:pt>
                      <c:pt idx="128" formatCode="0.0">
                        <c:v>5.0869547326504747E-4</c:v>
                      </c:pt>
                      <c:pt idx="129" formatCode="0.0">
                        <c:v>4.8159804796923201E-4</c:v>
                      </c:pt>
                      <c:pt idx="130" formatCode="0.0">
                        <c:v>4.7875318792674735E-4</c:v>
                      </c:pt>
                      <c:pt idx="131" formatCode="0.0">
                        <c:v>4.7590834966400016E-4</c:v>
                      </c:pt>
                      <c:pt idx="132" formatCode="0.0">
                        <c:v>4.7542649484493964E-4</c:v>
                      </c:pt>
                      <c:pt idx="133" formatCode="0.0">
                        <c:v>5.0118876740820606E-4</c:v>
                      </c:pt>
                      <c:pt idx="134" formatCode="0.0">
                        <c:v>5.0040834121634255E-4</c:v>
                      </c:pt>
                      <c:pt idx="135" formatCode="0.0">
                        <c:v>5.886785394534148E-4</c:v>
                      </c:pt>
                      <c:pt idx="136" formatCode="0.0">
                        <c:v>5.6059002952031645E-4</c:v>
                      </c:pt>
                      <c:pt idx="137" formatCode="0.0">
                        <c:v>5.5767492523114222E-4</c:v>
                      </c:pt>
                      <c:pt idx="138" formatCode="0.0">
                        <c:v>4.9852290527367595E-4</c:v>
                      </c:pt>
                      <c:pt idx="139" formatCode="0.0">
                        <c:v>5.6381661042327808E-4</c:v>
                      </c:pt>
                      <c:pt idx="140" formatCode="0.0">
                        <c:v>5.6083829089670302E-4</c:v>
                      </c:pt>
                      <c:pt idx="141" formatCode="0.0">
                        <c:v>5.6324415265114906E-4</c:v>
                      </c:pt>
                      <c:pt idx="142" formatCode="0.0">
                        <c:v>5.9033735479527977E-4</c:v>
                      </c:pt>
                      <c:pt idx="143" formatCode="0.0">
                        <c:v>5.8733022871936414E-4</c:v>
                      </c:pt>
                      <c:pt idx="144" formatCode="0.0">
                        <c:v>5.5764127288853154E-4</c:v>
                      </c:pt>
                      <c:pt idx="145" formatCode="0.0">
                        <c:v>5.5857014093606456E-4</c:v>
                      </c:pt>
                      <c:pt idx="146" formatCode="0.0">
                        <c:v>5.5552305649816914E-4</c:v>
                      </c:pt>
                      <c:pt idx="147" formatCode="0.0">
                        <c:v>5.5742820298063252E-4</c:v>
                      </c:pt>
                      <c:pt idx="148" formatCode="0.0">
                        <c:v>6.5310651830966112E-4</c:v>
                      </c:pt>
                      <c:pt idx="149" formatCode="0.0">
                        <c:v>6.5000122663432913E-4</c:v>
                      </c:pt>
                      <c:pt idx="150" formatCode="0.0">
                        <c:v>6.1973347495850517E-4</c:v>
                      </c:pt>
                      <c:pt idx="151" formatCode="0.0">
                        <c:v>5.9676214157397328E-4</c:v>
                      </c:pt>
                      <c:pt idx="152" formatCode="0.0">
                        <c:v>5.9357633302808098E-4</c:v>
                      </c:pt>
                      <c:pt idx="153" formatCode="0.0">
                        <c:v>6.860548957554625E-4</c:v>
                      </c:pt>
                      <c:pt idx="154" formatCode="0.0">
                        <c:v>6.951473399732052E-4</c:v>
                      </c:pt>
                      <c:pt idx="155" formatCode="0.0">
                        <c:v>6.9190389489765772E-4</c:v>
                      </c:pt>
                      <c:pt idx="156" formatCode="0.0">
                        <c:v>6.2847170220214281E-4</c:v>
                      </c:pt>
                      <c:pt idx="157" formatCode="0.0">
                        <c:v>6.2520394464355604E-4</c:v>
                      </c:pt>
                      <c:pt idx="158" formatCode="0.0">
                        <c:v>6.2913350995334413E-4</c:v>
                      </c:pt>
                      <c:pt idx="159" formatCode="0.0">
                        <c:v>6.2582796467265558E-4</c:v>
                      </c:pt>
                      <c:pt idx="160" formatCode="0.0">
                        <c:v>6.3413343164992354E-4</c:v>
                      </c:pt>
                      <c:pt idx="161" formatCode="0.0">
                        <c:v>6.3076624384012219E-4</c:v>
                      </c:pt>
                      <c:pt idx="162" formatCode="0.0">
                        <c:v>6.9960512303335928E-4</c:v>
                      </c:pt>
                      <c:pt idx="163" formatCode="0.0">
                        <c:v>6.962144231656101E-4</c:v>
                      </c:pt>
                      <c:pt idx="164" formatCode="0.0">
                        <c:v>7.0252743421730663E-4</c:v>
                      </c:pt>
                      <c:pt idx="165" formatCode="0.0">
                        <c:v>5.6599190675724433E-4</c:v>
                      </c:pt>
                      <c:pt idx="166" formatCode="0.0">
                        <c:v>5.6252651923256779E-4</c:v>
                      </c:pt>
                      <c:pt idx="167" formatCode="0.0">
                        <c:v>5.630532647824362E-4</c:v>
                      </c:pt>
                      <c:pt idx="168" formatCode="0.0">
                        <c:v>6.3524144667432864E-4</c:v>
                      </c:pt>
                      <c:pt idx="169" formatCode="0.0">
                        <c:v>6.317188675262471E-4</c:v>
                      </c:pt>
                      <c:pt idx="170" formatCode="0.0">
                        <c:v>6.2819632096728923E-4</c:v>
                      </c:pt>
                      <c:pt idx="171" formatCode="0.0">
                        <c:v>5.9925748620095467E-4</c:v>
                      </c:pt>
                      <c:pt idx="172" formatCode="0.0">
                        <c:v>6.3152230832749334E-4</c:v>
                      </c:pt>
                      <c:pt idx="173" formatCode="0.0">
                        <c:v>6.3390336548147885E-4</c:v>
                      </c:pt>
                      <c:pt idx="174" formatCode="0.0">
                        <c:v>5.9724950012040126E-4</c:v>
                      </c:pt>
                      <c:pt idx="175" formatCode="0.0">
                        <c:v>7.0274800555857584E-4</c:v>
                      </c:pt>
                      <c:pt idx="176" formatCode="0.0">
                        <c:v>7.0283679430190179E-4</c:v>
                      </c:pt>
                      <c:pt idx="177" formatCode="0.0">
                        <c:v>6.3344576275016495E-4</c:v>
                      </c:pt>
                      <c:pt idx="178" formatCode="0.0">
                        <c:v>6.2974880611240379E-4</c:v>
                      </c:pt>
                      <c:pt idx="179" formatCode="0.0">
                        <c:v>6.3218988995648146E-4</c:v>
                      </c:pt>
                      <c:pt idx="180" formatCode="0.0">
                        <c:v>7.0781747241661832E-4</c:v>
                      </c:pt>
                      <c:pt idx="181" formatCode="0.0">
                        <c:v>6.2883604910007906E-4</c:v>
                      </c:pt>
                      <c:pt idx="182" formatCode="0.0">
                        <c:v>6.319840079048102E-4</c:v>
                      </c:pt>
                      <c:pt idx="183" formatCode="0.0">
                        <c:v>7.0423852191419767E-4</c:v>
                      </c:pt>
                      <c:pt idx="184" formatCode="0.0">
                        <c:v>7.0043901960319468E-4</c:v>
                      </c:pt>
                      <c:pt idx="185" formatCode="0.0">
                        <c:v>7.1649286967324466E-4</c:v>
                      </c:pt>
                      <c:pt idx="186" formatCode="0.0">
                        <c:v>7.1258506993195786E-4</c:v>
                      </c:pt>
                      <c:pt idx="187" formatCode="0.0">
                        <c:v>7.0867730984484987E-4</c:v>
                      </c:pt>
                      <c:pt idx="188" formatCode="0.0">
                        <c:v>7.0476958936871871E-4</c:v>
                      </c:pt>
                      <c:pt idx="189" formatCode="0.0">
                        <c:v>7.4677698008210748E-4</c:v>
                      </c:pt>
                      <c:pt idx="190" formatCode="0.0">
                        <c:v>7.4283318027279846E-4</c:v>
                      </c:pt>
                      <c:pt idx="191" formatCode="0.0">
                        <c:v>7.4746762987492851E-4</c:v>
                      </c:pt>
                      <c:pt idx="192" formatCode="0.0">
                        <c:v>7.8340488768300362E-4</c:v>
                      </c:pt>
                      <c:pt idx="193" formatCode="0.0">
                        <c:v>7.39488580392749E-4</c:v>
                      </c:pt>
                      <c:pt idx="194" formatCode="0.0">
                        <c:v>7.4243614636216356E-4</c:v>
                      </c:pt>
                      <c:pt idx="195" formatCode="0.0">
                        <c:v>7.3840906379684453E-4</c:v>
                      </c:pt>
                      <c:pt idx="196" formatCode="0.0">
                        <c:v>6.9326565666624957E-4</c:v>
                      </c:pt>
                      <c:pt idx="197" formatCode="0.0">
                        <c:v>6.9329411085930861E-4</c:v>
                      </c:pt>
                      <c:pt idx="198" formatCode="0.0">
                        <c:v>7.3844920944139204E-4</c:v>
                      </c:pt>
                      <c:pt idx="199" formatCode="0.0">
                        <c:v>7.7532961354226761E-4</c:v>
                      </c:pt>
                      <c:pt idx="200" formatCode="0.0">
                        <c:v>7.7587310599111883E-4</c:v>
                      </c:pt>
                      <c:pt idx="201" formatCode="0.0">
                        <c:v>7.3582670273566011E-4</c:v>
                      </c:pt>
                      <c:pt idx="202" formatCode="0.0">
                        <c:v>7.7319717854440917E-4</c:v>
                      </c:pt>
                      <c:pt idx="203" formatCode="0.0">
                        <c:v>7.7185686995439424E-4</c:v>
                      </c:pt>
                      <c:pt idx="204" formatCode="0.0">
                        <c:v>7.2865300333330759E-4</c:v>
                      </c:pt>
                      <c:pt idx="205" formatCode="0.0">
                        <c:v>7.6629530766773662E-4</c:v>
                      </c:pt>
                      <c:pt idx="206" formatCode="0.0">
                        <c:v>7.6586418555675431E-4</c:v>
                      </c:pt>
                      <c:pt idx="207" formatCode="0.0">
                        <c:v>7.2407026415193139E-4</c:v>
                      </c:pt>
                      <c:pt idx="208" formatCode="0.0">
                        <c:v>7.1984526669079867E-4</c:v>
                      </c:pt>
                      <c:pt idx="209" formatCode="0.0">
                        <c:v>7.2182839954652888E-4</c:v>
                      </c:pt>
                      <c:pt idx="210" formatCode="0.0">
                        <c:v>7.2297106588862386E-4</c:v>
                      </c:pt>
                      <c:pt idx="211" formatCode="0.0">
                        <c:v>7.6164960872184126E-4</c:v>
                      </c:pt>
                      <c:pt idx="212" formatCode="0.0">
                        <c:v>7.6210885406140011E-4</c:v>
                      </c:pt>
                      <c:pt idx="213" formatCode="0.0">
                        <c:v>8.5504019986585612E-4</c:v>
                      </c:pt>
                      <c:pt idx="214" formatCode="0.0">
                        <c:v>7.6307826791838988E-4</c:v>
                      </c:pt>
                      <c:pt idx="215" formatCode="0.0">
                        <c:v>7.5870243604367533E-4</c:v>
                      </c:pt>
                      <c:pt idx="216" formatCode="0.0">
                        <c:v>7.5528998971316735E-4</c:v>
                      </c:pt>
                      <c:pt idx="217" formatCode="0.0">
                        <c:v>7.5090866167851591E-4</c:v>
                      </c:pt>
                      <c:pt idx="218" formatCode="0.0">
                        <c:v>7.5519975574754464E-4</c:v>
                      </c:pt>
                      <c:pt idx="219" formatCode="0.0">
                        <c:v>7.6159149470196661E-4</c:v>
                      </c:pt>
                      <c:pt idx="220" formatCode="0.0">
                        <c:v>9.370802825878989E-4</c:v>
                      </c:pt>
                      <c:pt idx="221" formatCode="0.0">
                        <c:v>9.3748752313468149E-4</c:v>
                      </c:pt>
                      <c:pt idx="222" formatCode="0.0">
                        <c:v>9.4417264897846695E-4</c:v>
                      </c:pt>
                      <c:pt idx="223" formatCode="0.0">
                        <c:v>9.8537359138110435E-4</c:v>
                      </c:pt>
                      <c:pt idx="224" formatCode="0.0">
                        <c:v>9.8079848390416843E-4</c:v>
                      </c:pt>
                      <c:pt idx="225" formatCode="0.0">
                        <c:v>1.0822151569386785E-3</c:v>
                      </c:pt>
                      <c:pt idx="226" formatCode="0.0">
                        <c:v>1.123971458714818E-3</c:v>
                      </c:pt>
                      <c:pt idx="227" formatCode="0.0">
                        <c:v>1.1284700613442818E-3</c:v>
                      </c:pt>
                      <c:pt idx="228" formatCode="0.0">
                        <c:v>1.0415906402393377E-3</c:v>
                      </c:pt>
                      <c:pt idx="229" formatCode="0.0">
                        <c:v>1.178723618163093E-3</c:v>
                      </c:pt>
                      <c:pt idx="230" formatCode="0.0">
                        <c:v>1.1837930029761068E-3</c:v>
                      </c:pt>
                      <c:pt idx="231" formatCode="0.0">
                        <c:v>1.0942902570746571E-3</c:v>
                      </c:pt>
                      <c:pt idx="232" formatCode="0.0">
                        <c:v>1.0894774318149102E-3</c:v>
                      </c:pt>
                      <c:pt idx="233" formatCode="0.0">
                        <c:v>1.1001057318453195E-3</c:v>
                      </c:pt>
                      <c:pt idx="234" formatCode="0.0">
                        <c:v>1.1605505502926396E-3</c:v>
                      </c:pt>
                      <c:pt idx="235" formatCode="0.0">
                        <c:v>1.3537438942344329E-3</c:v>
                      </c:pt>
                      <c:pt idx="236" formatCode="0.0">
                        <c:v>1.3745904951965144E-3</c:v>
                      </c:pt>
                      <c:pt idx="237" formatCode="0.0">
                        <c:v>1.28750792716207E-3</c:v>
                      </c:pt>
                      <c:pt idx="238" formatCode="0.0">
                        <c:v>1.2311488698680205E-3</c:v>
                      </c:pt>
                      <c:pt idx="239" formatCode="0.0">
                        <c:v>1.2483833342196518E-3</c:v>
                      </c:pt>
                      <c:pt idx="240" formatCode="0.0">
                        <c:v>1.2682037279085859E-3</c:v>
                      </c:pt>
                      <c:pt idx="241" formatCode="0.0">
                        <c:v>1.6886462819798059E-3</c:v>
                      </c:pt>
                      <c:pt idx="242" formatCode="0.0">
                        <c:v>1.7178962714009946E-3</c:v>
                      </c:pt>
                      <c:pt idx="243" formatCode="0.0">
                        <c:v>1.8593780049130663E-3</c:v>
                      </c:pt>
                      <c:pt idx="244" formatCode="0.0">
                        <c:v>1.7983755846337282E-3</c:v>
                      </c:pt>
                      <c:pt idx="245" formatCode="0.0">
                        <c:v>1.8937701347336775E-3</c:v>
                      </c:pt>
                      <c:pt idx="246" formatCode="0.0">
                        <c:v>1.9464854131826729E-3</c:v>
                      </c:pt>
                      <c:pt idx="247" formatCode="0.0">
                        <c:v>1.9406245336048989E-3</c:v>
                      </c:pt>
                      <c:pt idx="248" formatCode="0.0">
                        <c:v>1.9855794585074372E-3</c:v>
                      </c:pt>
                      <c:pt idx="249" formatCode="0.0">
                        <c:v>2.0945627493769011E-3</c:v>
                      </c:pt>
                      <c:pt idx="250" formatCode="0.0">
                        <c:v>2.088385188031529E-3</c:v>
                      </c:pt>
                      <c:pt idx="251" formatCode="0.0">
                        <c:v>2.4115094060742871E-3</c:v>
                      </c:pt>
                      <c:pt idx="252" formatCode="0.0">
                        <c:v>2.4836716023499046E-3</c:v>
                      </c:pt>
                      <c:pt idx="253" formatCode="0.0">
                        <c:v>2.4770638328118289E-3</c:v>
                      </c:pt>
                      <c:pt idx="254" formatCode="0.0">
                        <c:v>2.7806173721444559E-3</c:v>
                      </c:pt>
                      <c:pt idx="255" formatCode="0.0">
                        <c:v>3.7970170431026462E-3</c:v>
                      </c:pt>
                      <c:pt idx="256" formatCode="0.0">
                        <c:v>3.7898783528226331E-3</c:v>
                      </c:pt>
                      <c:pt idx="257" formatCode="0.0">
                        <c:v>3.9126989437697317E-3</c:v>
                      </c:pt>
                      <c:pt idx="258" formatCode="0.0">
                        <c:v>4.2025510531414059E-3</c:v>
                      </c:pt>
                      <c:pt idx="259" formatCode="0.0">
                        <c:v>4.1946016983715013E-3</c:v>
                      </c:pt>
                      <c:pt idx="260" formatCode="0.0">
                        <c:v>4.3894559454887771E-3</c:v>
                      </c:pt>
                      <c:pt idx="261" formatCode="0.0">
                        <c:v>4.2149567212312368E-3</c:v>
                      </c:pt>
                      <c:pt idx="262" formatCode="0.0">
                        <c:v>4.206622504741857E-3</c:v>
                      </c:pt>
                      <c:pt idx="263" formatCode="0.0">
                        <c:v>4.9597764635731841E-3</c:v>
                      </c:pt>
                      <c:pt idx="264" formatCode="0.0">
                        <c:v>5.7564300112523305E-3</c:v>
                      </c:pt>
                      <c:pt idx="265" formatCode="0.0">
                        <c:v>5.7474523944653494E-3</c:v>
                      </c:pt>
                      <c:pt idx="266" formatCode="0.0">
                        <c:v>7.6965994358537404E-3</c:v>
                      </c:pt>
                      <c:pt idx="267" formatCode="0.0">
                        <c:v>1.0825660186884781E-2</c:v>
                      </c:pt>
                      <c:pt idx="268" formatCode="0.0">
                        <c:v>1.0815725845944512E-2</c:v>
                      </c:pt>
                      <c:pt idx="269" formatCode="0.0">
                        <c:v>1.4147771806971769E-2</c:v>
                      </c:pt>
                      <c:pt idx="270" formatCode="0.0">
                        <c:v>1.9233951876853447E-2</c:v>
                      </c:pt>
                      <c:pt idx="271" formatCode="0.0">
                        <c:v>1.9223219400627246E-2</c:v>
                      </c:pt>
                      <c:pt idx="272" formatCode="0.0">
                        <c:v>2.3909341522208871E-2</c:v>
                      </c:pt>
                      <c:pt idx="273" formatCode="0.0">
                        <c:v>2.2958486861030927E-2</c:v>
                      </c:pt>
                      <c:pt idx="274" formatCode="0.0">
                        <c:v>2.2946817185135721E-2</c:v>
                      </c:pt>
                      <c:pt idx="275" formatCode="0.0">
                        <c:v>2.832252067267178E-2</c:v>
                      </c:pt>
                      <c:pt idx="276" formatCode="0.0">
                        <c:v>3.643401811034698E-2</c:v>
                      </c:pt>
                      <c:pt idx="277" formatCode="0.0">
                        <c:v>3.6421769458416076E-2</c:v>
                      </c:pt>
                      <c:pt idx="278" formatCode="0.0">
                        <c:v>4.5075328192969367E-2</c:v>
                      </c:pt>
                      <c:pt idx="279" formatCode="0.0">
                        <c:v>4.5062749904760571E-2</c:v>
                      </c:pt>
                      <c:pt idx="280" formatCode="0.0">
                        <c:v>5.1270728799453165E-2</c:v>
                      </c:pt>
                      <c:pt idx="281" formatCode="0.0">
                        <c:v>5.5410711084261058E-2</c:v>
                      </c:pt>
                      <c:pt idx="282" formatCode="0.0">
                        <c:v>5.5397342986787723E-2</c:v>
                      </c:pt>
                      <c:pt idx="283" formatCode="0.0">
                        <c:v>5.9166547104613547E-2</c:v>
                      </c:pt>
                      <c:pt idx="284" formatCode="0.0">
                        <c:v>5.9833248607228891E-2</c:v>
                      </c:pt>
                      <c:pt idx="285" formatCode="0.0">
                        <c:v>5.9819154780197711E-2</c:v>
                      </c:pt>
                      <c:pt idx="286" formatCode="0.0">
                        <c:v>5.200273799602094E-2</c:v>
                      </c:pt>
                      <c:pt idx="287" formatCode="0.0">
                        <c:v>3.5437377747588712E-2</c:v>
                      </c:pt>
                      <c:pt idx="288" formatCode="0.0">
                        <c:v>3.5423908730726747E-2</c:v>
                      </c:pt>
                      <c:pt idx="289" formatCode="0.0">
                        <c:v>1.9875991036364189E-2</c:v>
                      </c:pt>
                      <c:pt idx="290" formatCode="0.0">
                        <c:v>9.0470371923954997E-3</c:v>
                      </c:pt>
                      <c:pt idx="291" formatCode="0.0">
                        <c:v>2.3597493034804755E-3</c:v>
                      </c:pt>
                      <c:pt idx="292" formatCode="0.0">
                        <c:v>2.2878941458924188E-3</c:v>
                      </c:pt>
                      <c:pt idx="293" formatCode="0.0">
                        <c:v>4.2361659628448054E-4</c:v>
                      </c:pt>
                      <c:pt idx="294" formatCode="0.0">
                        <c:v>8.9057577684620824E-4</c:v>
                      </c:pt>
                      <c:pt idx="295" formatCode="0.0">
                        <c:v>8.4568929279269628E-4</c:v>
                      </c:pt>
                      <c:pt idx="296" formatCode="0.0">
                        <c:v>1.3635430033388327E-3</c:v>
                      </c:pt>
                      <c:pt idx="297" formatCode="0.0">
                        <c:v>1.3524036658491294E-3</c:v>
                      </c:pt>
                      <c:pt idx="298" formatCode="0.0">
                        <c:v>1.0590182139724011E-3</c:v>
                      </c:pt>
                      <c:pt idx="299" formatCode="0.0">
                        <c:v>9.9255791375324476E-4</c:v>
                      </c:pt>
                      <c:pt idx="300" formatCode="0.0">
                        <c:v>9.825774598676367E-4</c:v>
                      </c:pt>
                      <c:pt idx="301" formatCode="0.0">
                        <c:v>1.2919375410706665E-3</c:v>
                      </c:pt>
                      <c:pt idx="302" formatCode="0.0">
                        <c:v>1.2164203481525831E-3</c:v>
                      </c:pt>
                      <c:pt idx="303" formatCode="0.0">
                        <c:v>1.207505159681994E-3</c:v>
                      </c:pt>
                      <c:pt idx="304" formatCode="0.0">
                        <c:v>1.1993618618593284E-3</c:v>
                      </c:pt>
                      <c:pt idx="305" formatCode="0.0">
                        <c:v>1.1016453106648841E-3</c:v>
                      </c:pt>
                      <c:pt idx="306" formatCode="0.0">
                        <c:v>1.0939667137778036E-3</c:v>
                      </c:pt>
                      <c:pt idx="307" formatCode="0.0">
                        <c:v>1.0840904714348495E-3</c:v>
                      </c:pt>
                      <c:pt idx="308" formatCode="0.0">
                        <c:v>1.0769338115428017E-3</c:v>
                      </c:pt>
                      <c:pt idx="309" formatCode="0.0">
                        <c:v>1.0061081350772913E-3</c:v>
                      </c:pt>
                      <c:pt idx="310" formatCode="0.0">
                        <c:v>9.4173717805576089E-4</c:v>
                      </c:pt>
                      <c:pt idx="311" formatCode="0.0">
                        <c:v>8.0848625529953463E-4</c:v>
                      </c:pt>
                      <c:pt idx="312" formatCode="0.0">
                        <c:v>7.6381142731094464E-4</c:v>
                      </c:pt>
                      <c:pt idx="313" formatCode="0.0">
                        <c:v>9.0563686069544127E-4</c:v>
                      </c:pt>
                      <c:pt idx="314" formatCode="0.0">
                        <c:v>1.0163574521557389E-3</c:v>
                      </c:pt>
                      <c:pt idx="315" formatCode="0.0">
                        <c:v>9.8139432977339264E-4</c:v>
                      </c:pt>
                      <c:pt idx="316" formatCode="0.0">
                        <c:v>9.0136327677266725E-4</c:v>
                      </c:pt>
                      <c:pt idx="317" formatCode="0.0">
                        <c:v>8.9581759859112657E-4</c:v>
                      </c:pt>
                      <c:pt idx="318" formatCode="0.0">
                        <c:v>1.092843719871972E-3</c:v>
                      </c:pt>
                      <c:pt idx="319" formatCode="0.0">
                        <c:v>9.0331669538516388E-4</c:v>
                      </c:pt>
                      <c:pt idx="320" formatCode="0.0">
                        <c:v>8.8487229173236275E-4</c:v>
                      </c:pt>
                      <c:pt idx="321" formatCode="0.0">
                        <c:v>7.7454782944794229E-4</c:v>
                      </c:pt>
                      <c:pt idx="322" formatCode="0.0">
                        <c:v>1.0732357512653605E-3</c:v>
                      </c:pt>
                      <c:pt idx="323" formatCode="0.0">
                        <c:v>1.0567820350765398E-3</c:v>
                      </c:pt>
                      <c:pt idx="324" formatCode="0.0">
                        <c:v>1.0516406088688323E-3</c:v>
                      </c:pt>
                      <c:pt idx="325" formatCode="0.0">
                        <c:v>6.8329364987766326E-4</c:v>
                      </c:pt>
                      <c:pt idx="326" formatCode="0.0">
                        <c:v>8.3180073195436013E-4</c:v>
                      </c:pt>
                      <c:pt idx="327" formatCode="0.0">
                        <c:v>8.2180244024831811E-4</c:v>
                      </c:pt>
                      <c:pt idx="328" formatCode="0.0">
                        <c:v>7.1490655731695849E-4</c:v>
                      </c:pt>
                      <c:pt idx="329" formatCode="0.0">
                        <c:v>8.6253407895951252E-4</c:v>
                      </c:pt>
                      <c:pt idx="330" formatCode="0.0">
                        <c:v>8.4611361809232147E-4</c:v>
                      </c:pt>
                      <c:pt idx="331" formatCode="0.0">
                        <c:v>6.8838675108454182E-4</c:v>
                      </c:pt>
                      <c:pt idx="332" formatCode="0.0">
                        <c:v>9.3380397278953944E-4</c:v>
                      </c:pt>
                      <c:pt idx="333" formatCode="0.0">
                        <c:v>9.3150534182309631E-4</c:v>
                      </c:pt>
                      <c:pt idx="334" formatCode="0.0">
                        <c:v>6.7043355967346904E-4</c:v>
                      </c:pt>
                      <c:pt idx="335" formatCode="0.0">
                        <c:v>6.6545190647501577E-4</c:v>
                      </c:pt>
                      <c:pt idx="336" formatCode="0.0">
                        <c:v>7.1032572100234511E-4</c:v>
                      </c:pt>
                      <c:pt idx="337" formatCode="0.0">
                        <c:v>7.0534397414578345E-4</c:v>
                      </c:pt>
                      <c:pt idx="338" formatCode="0.0">
                        <c:v>7.0036228402798033E-4</c:v>
                      </c:pt>
                      <c:pt idx="339" formatCode="0.0">
                        <c:v>8.449691643778863E-4</c:v>
                      </c:pt>
                      <c:pt idx="340" formatCode="0.0">
                        <c:v>7.3388449817931493E-4</c:v>
                      </c:pt>
                      <c:pt idx="341" formatCode="0.0">
                        <c:v>7.2894566017138614E-4</c:v>
                      </c:pt>
                      <c:pt idx="342" formatCode="0.0">
                        <c:v>6.7454937878969631E-4</c:v>
                      </c:pt>
                      <c:pt idx="343" formatCode="0.0">
                        <c:v>8.1436492605374696E-4</c:v>
                      </c:pt>
                      <c:pt idx="344" formatCode="0.0">
                        <c:v>8.0944729179505852E-4</c:v>
                      </c:pt>
                      <c:pt idx="345" formatCode="0.0">
                        <c:v>6.5594925846184922E-4</c:v>
                      </c:pt>
                      <c:pt idx="346" formatCode="0.0">
                        <c:v>7.0018548751502128E-4</c:v>
                      </c:pt>
                      <c:pt idx="347" formatCode="0.0">
                        <c:v>6.9226847549705938E-4</c:v>
                      </c:pt>
                      <c:pt idx="348" formatCode="0.0">
                        <c:v>6.835080919321058E-4</c:v>
                      </c:pt>
                      <c:pt idx="349" formatCode="0.0">
                        <c:v>6.7864704202809725E-4</c:v>
                      </c:pt>
                      <c:pt idx="350" formatCode="0.0">
                        <c:v>6.7284890026992586E-4</c:v>
                      </c:pt>
                      <c:pt idx="351" formatCode="0.0">
                        <c:v>6.1674224997420668E-4</c:v>
                      </c:pt>
                      <c:pt idx="352" formatCode="0.0">
                        <c:v>6.0847943111980629E-4</c:v>
                      </c:pt>
                      <c:pt idx="353" formatCode="0.0">
                        <c:v>6.0367360536884402E-4</c:v>
                      </c:pt>
                      <c:pt idx="354" formatCode="0.0">
                        <c:v>5.5003545635328864E-4</c:v>
                      </c:pt>
                      <c:pt idx="355" formatCode="0.0">
                        <c:v>5.4521665910965873E-4</c:v>
                      </c:pt>
                      <c:pt idx="356" formatCode="0.0">
                        <c:v>4.9237522699370235E-4</c:v>
                      </c:pt>
                      <c:pt idx="357" formatCode="0.0">
                        <c:v>4.8487420120091822E-4</c:v>
                      </c:pt>
                      <c:pt idx="358" formatCode="0.0">
                        <c:v>5.7324023668739595E-4</c:v>
                      </c:pt>
                      <c:pt idx="359" formatCode="0.0">
                        <c:v>5.6848785367329309E-4</c:v>
                      </c:pt>
                      <c:pt idx="360" formatCode="0.0">
                        <c:v>5.1475217819463867E-4</c:v>
                      </c:pt>
                      <c:pt idx="361" formatCode="0.0">
                        <c:v>5.5359999888694711E-4</c:v>
                      </c:pt>
                      <c:pt idx="362" formatCode="0.0">
                        <c:v>5.488935593960881E-4</c:v>
                      </c:pt>
                      <c:pt idx="363" formatCode="0.0">
                        <c:v>4.9710036446805935E-4</c:v>
                      </c:pt>
                      <c:pt idx="364" formatCode="0.0">
                        <c:v>5.3951260249105164E-4</c:v>
                      </c:pt>
                      <c:pt idx="365" formatCode="0.0">
                        <c:v>5.2971099239494961E-4</c:v>
                      </c:pt>
                      <c:pt idx="366" formatCode="0.0">
                        <c:v>5.7094227885389317E-4</c:v>
                      </c:pt>
                      <c:pt idx="367" formatCode="0.0">
                        <c:v>6.1289243760110322E-4</c:v>
                      </c:pt>
                      <c:pt idx="368" formatCode="0.0">
                        <c:v>6.0330190116209177E-4</c:v>
                      </c:pt>
                      <c:pt idx="369" formatCode="0.0">
                        <c:v>5.4951005617706594E-4</c:v>
                      </c:pt>
                      <c:pt idx="370" formatCode="0.0">
                        <c:v>6.3687768064534694E-4</c:v>
                      </c:pt>
                      <c:pt idx="371" formatCode="0.0">
                        <c:v>6.2641909324437622E-4</c:v>
                      </c:pt>
                      <c:pt idx="372" formatCode="0.0">
                        <c:v>6.6212799810236615E-4</c:v>
                      </c:pt>
                      <c:pt idx="373" formatCode="0.0">
                        <c:v>7.4799686659005906E-4</c:v>
                      </c:pt>
                      <c:pt idx="374" formatCode="0.0">
                        <c:v>7.4350699255073204E-4</c:v>
                      </c:pt>
                      <c:pt idx="375" formatCode="0.0">
                        <c:v>7.3128250658054811E-4</c:v>
                      </c:pt>
                      <c:pt idx="376" formatCode="0.0">
                        <c:v>7.7153617589396993E-4</c:v>
                      </c:pt>
                      <c:pt idx="377" formatCode="0.0">
                        <c:v>7.6210445976370269E-4</c:v>
                      </c:pt>
                      <c:pt idx="378" formatCode="0.0">
                        <c:v>7.5766527748146904E-4</c:v>
                      </c:pt>
                      <c:pt idx="379" formatCode="0.0">
                        <c:v>7.5322613932422692E-4</c:v>
                      </c:pt>
                      <c:pt idx="380" formatCode="0.0">
                        <c:v>7.3453626251996349E-4</c:v>
                      </c:pt>
                      <c:pt idx="381" formatCode="0.0">
                        <c:v>7.3018176019063082E-4</c:v>
                      </c:pt>
                      <c:pt idx="382" formatCode="0.0">
                        <c:v>6.3865685452838212E-4</c:v>
                      </c:pt>
                      <c:pt idx="383" formatCode="0.0">
                        <c:v>6.2951446752462141E-4</c:v>
                      </c:pt>
                      <c:pt idx="384" formatCode="0.0">
                        <c:v>6.2519337773838215E-4</c:v>
                      </c:pt>
                      <c:pt idx="385" formatCode="0.0">
                        <c:v>6.1776565723830896E-4</c:v>
                      </c:pt>
                      <c:pt idx="386" formatCode="0.0">
                        <c:v>6.1269826437738517E-4</c:v>
                      </c:pt>
                      <c:pt idx="387" formatCode="0.0">
                        <c:v>8.2641462499325705E-4</c:v>
                      </c:pt>
                      <c:pt idx="388" formatCode="0.0">
                        <c:v>5.6322942297851999E-4</c:v>
                      </c:pt>
                      <c:pt idx="389" formatCode="0.0">
                        <c:v>5.6388607708682237E-4</c:v>
                      </c:pt>
                      <c:pt idx="390" formatCode="0.0">
                        <c:v>7.8213122814953261E-4</c:v>
                      </c:pt>
                      <c:pt idx="391" formatCode="0.0">
                        <c:v>6.9014322393421833E-4</c:v>
                      </c:pt>
                      <c:pt idx="392" formatCode="0.0">
                        <c:v>6.9195488404318745E-4</c:v>
                      </c:pt>
                      <c:pt idx="393" formatCode="0.0">
                        <c:v>8.2866648480775041E-4</c:v>
                      </c:pt>
                      <c:pt idx="394" formatCode="0.0">
                        <c:v>1.0475032140858577E-3</c:v>
                      </c:pt>
                      <c:pt idx="395" formatCode="0.0">
                        <c:v>1.0567747218527754E-3</c:v>
                      </c:pt>
                      <c:pt idx="396" formatCode="0.0">
                        <c:v>9.225793257805529E-4</c:v>
                      </c:pt>
                      <c:pt idx="397" formatCode="0.0">
                        <c:v>9.1802799867065027E-4</c:v>
                      </c:pt>
                      <c:pt idx="398" formatCode="0.0">
                        <c:v>9.2452595098163094E-4</c:v>
                      </c:pt>
                      <c:pt idx="399" formatCode="0.0">
                        <c:v>8.8328945304011735E-4</c:v>
                      </c:pt>
                      <c:pt idx="400" formatCode="0.0">
                        <c:v>1.0184231268363974E-3</c:v>
                      </c:pt>
                      <c:pt idx="401" formatCode="0.0">
                        <c:v>1.0277031372773896E-3</c:v>
                      </c:pt>
                      <c:pt idx="402" formatCode="0.0">
                        <c:v>7.9775622256043086E-4</c:v>
                      </c:pt>
                      <c:pt idx="403" formatCode="0.0">
                        <c:v>7.9297096226191679E-4</c:v>
                      </c:pt>
                      <c:pt idx="404" formatCode="0.0">
                        <c:v>7.8818575215115478E-4</c:v>
                      </c:pt>
                      <c:pt idx="405" formatCode="0.0">
                        <c:v>8.5884030962606875E-4</c:v>
                      </c:pt>
                      <c:pt idx="406" formatCode="0.0">
                        <c:v>8.0441567375507436E-4</c:v>
                      </c:pt>
                      <c:pt idx="407" formatCode="0.0">
                        <c:v>7.9947192635506628E-4</c:v>
                      </c:pt>
                      <c:pt idx="408" formatCode="0.0">
                        <c:v>9.5956347384124215E-4</c:v>
                      </c:pt>
                      <c:pt idx="409" formatCode="0.0">
                        <c:v>9.5453198308106046E-4</c:v>
                      </c:pt>
                      <c:pt idx="410" formatCode="0.0">
                        <c:v>7.9844949973909864E-4</c:v>
                      </c:pt>
                      <c:pt idx="411" formatCode="0.0">
                        <c:v>9.0475701386617737E-4</c:v>
                      </c:pt>
                      <c:pt idx="412" formatCode="0.0">
                        <c:v>8.9966603552438088E-4</c:v>
                      </c:pt>
                      <c:pt idx="413" formatCode="0.0">
                        <c:v>1.1098988274963616E-3</c:v>
                      </c:pt>
                      <c:pt idx="414" formatCode="0.0">
                        <c:v>9.6184286746264531E-4</c:v>
                      </c:pt>
                      <c:pt idx="415" formatCode="0.0">
                        <c:v>9.5663577671213531E-4</c:v>
                      </c:pt>
                      <c:pt idx="416" formatCode="0.0">
                        <c:v>9.1031494291181629E-4</c:v>
                      </c:pt>
                      <c:pt idx="417" formatCode="0.0">
                        <c:v>7.5032855751551355E-4</c:v>
                      </c:pt>
                      <c:pt idx="418" formatCode="0.0">
                        <c:v>7.4503422209633915E-4</c:v>
                      </c:pt>
                      <c:pt idx="419" formatCode="0.0">
                        <c:v>1.0156075290494652E-3</c:v>
                      </c:pt>
                      <c:pt idx="420" formatCode="0.0">
                        <c:v>1.0230517513118847E-3</c:v>
                      </c:pt>
                      <c:pt idx="421" formatCode="0.0">
                        <c:v>1.0176307523705643E-3</c:v>
                      </c:pt>
                      <c:pt idx="422" formatCode="0.0">
                        <c:v>6.9550132677610016E-4</c:v>
                      </c:pt>
                      <c:pt idx="423" formatCode="0.0">
                        <c:v>6.9665404074204895E-4</c:v>
                      </c:pt>
                      <c:pt idx="424" formatCode="0.0">
                        <c:v>7.4657843030438958E-4</c:v>
                      </c:pt>
                      <c:pt idx="425" formatCode="0.0">
                        <c:v>8.1094717526361678E-4</c:v>
                      </c:pt>
                      <c:pt idx="426" formatCode="0.0">
                        <c:v>6.9236359140952084E-4</c:v>
                      </c:pt>
                      <c:pt idx="427" formatCode="0.0">
                        <c:v>6.8672215511820795E-4</c:v>
                      </c:pt>
                      <c:pt idx="428" formatCode="0.0">
                        <c:v>8.0061654334597702E-4</c:v>
                      </c:pt>
                      <c:pt idx="429" formatCode="0.0">
                        <c:v>8.5751864639530548E-4</c:v>
                      </c:pt>
                      <c:pt idx="430" formatCode="0.0">
                        <c:v>8.5179176466122319E-4</c:v>
                      </c:pt>
                      <c:pt idx="431" formatCode="0.0">
                        <c:v>7.4390543794351728E-4</c:v>
                      </c:pt>
                      <c:pt idx="432" formatCode="0.0">
                        <c:v>8.5466756957724283E-4</c:v>
                      </c:pt>
                      <c:pt idx="433" formatCode="0.0">
                        <c:v>8.4884316359731609E-4</c:v>
                      </c:pt>
                      <c:pt idx="434" formatCode="0.0">
                        <c:v>8.5756681372959221E-4</c:v>
                      </c:pt>
                      <c:pt idx="435" formatCode="0.0">
                        <c:v>8.5907353588896473E-4</c:v>
                      </c:pt>
                      <c:pt idx="436" formatCode="0.0">
                        <c:v>8.5309700847060533E-4</c:v>
                      </c:pt>
                      <c:pt idx="437" formatCode="0.0">
                        <c:v>7.9558669878265157E-4</c:v>
                      </c:pt>
                      <c:pt idx="438" formatCode="0.0">
                        <c:v>8.4999114233197718E-4</c:v>
                      </c:pt>
                      <c:pt idx="439" formatCode="0.0">
                        <c:v>8.4847187642851695E-4</c:v>
                      </c:pt>
                      <c:pt idx="440" formatCode="0.0">
                        <c:v>1.0319743446522709E-3</c:v>
                      </c:pt>
                      <c:pt idx="441" formatCode="0.0">
                        <c:v>9.0346387522678739E-4</c:v>
                      </c:pt>
                      <c:pt idx="442" formatCode="0.0">
                        <c:v>9.0373742952932123E-4</c:v>
                      </c:pt>
                      <c:pt idx="443" formatCode="0.0">
                        <c:v>9.0248076682707926E-4</c:v>
                      </c:pt>
                      <c:pt idx="444" formatCode="0.0">
                        <c:v>8.3432032219829045E-4</c:v>
                      </c:pt>
                      <c:pt idx="445" formatCode="0.0">
                        <c:v>8.341643757676816E-4</c:v>
                      </c:pt>
                      <c:pt idx="446" formatCode="0.0">
                        <c:v>9.5108206295036921E-4</c:v>
                      </c:pt>
                      <c:pt idx="447" formatCode="0.0">
                        <c:v>9.4485585672112577E-4</c:v>
                      </c:pt>
                      <c:pt idx="448" formatCode="0.0">
                        <c:v>9.5063288797701221E-4</c:v>
                      </c:pt>
                      <c:pt idx="449" formatCode="0.0">
                        <c:v>8.1811785253322385E-4</c:v>
                      </c:pt>
                      <c:pt idx="450" formatCode="0.0">
                        <c:v>8.1181298694917286E-4</c:v>
                      </c:pt>
                      <c:pt idx="451" formatCode="0.0">
                        <c:v>8.0855683480360319E-4</c:v>
                      </c:pt>
                      <c:pt idx="452" formatCode="0.0">
                        <c:v>9.2891285148986066E-4</c:v>
                      </c:pt>
                      <c:pt idx="453" formatCode="0.0">
                        <c:v>9.8773202765138515E-4</c:v>
                      </c:pt>
                      <c:pt idx="454" formatCode="0.0">
                        <c:v>9.8684748541944477E-4</c:v>
                      </c:pt>
                      <c:pt idx="455" formatCode="0.0">
                        <c:v>1.0462588925526366E-3</c:v>
                      </c:pt>
                      <c:pt idx="456" formatCode="0.0">
                        <c:v>1.039870071722954E-3</c:v>
                      </c:pt>
                      <c:pt idx="457" formatCode="0.0">
                        <c:v>9.7314409617777192E-4</c:v>
                      </c:pt>
                      <c:pt idx="458" formatCode="0.0">
                        <c:v>9.0934936715279129E-4</c:v>
                      </c:pt>
                      <c:pt idx="459" formatCode="0.0">
                        <c:v>9.0288968129151412E-4</c:v>
                      </c:pt>
                      <c:pt idx="460" formatCode="0.0">
                        <c:v>8.9645905917922159E-4</c:v>
                      </c:pt>
                      <c:pt idx="461" formatCode="0.0">
                        <c:v>9.5822722624569945E-4</c:v>
                      </c:pt>
                      <c:pt idx="462" formatCode="0.0">
                        <c:v>9.5174294612243159E-4</c:v>
                      </c:pt>
                      <c:pt idx="463" formatCode="0.0">
                        <c:v>1.0159100239210571E-3</c:v>
                      </c:pt>
                      <c:pt idx="464" formatCode="0.0">
                        <c:v>1.072610556089615E-3</c:v>
                      </c:pt>
                      <c:pt idx="465" formatCode="0.0">
                        <c:v>1.0661010852050774E-3</c:v>
                      </c:pt>
                      <c:pt idx="466" formatCode="0.0">
                        <c:v>9.2933451268213836E-4</c:v>
                      </c:pt>
                      <c:pt idx="467" formatCode="0.0">
                        <c:v>1.1833539050486895E-3</c:v>
                      </c:pt>
                      <c:pt idx="468" formatCode="0.0">
                        <c:v>9.1630253118668255E-4</c:v>
                      </c:pt>
                      <c:pt idx="469" formatCode="0.0">
                        <c:v>9.1147883809856534E-4</c:v>
                      </c:pt>
                      <c:pt idx="470" formatCode="0.0">
                        <c:v>9.0156105018170129E-4</c:v>
                      </c:pt>
                      <c:pt idx="471" formatCode="0.0">
                        <c:v>1.1551042291626707E-3</c:v>
                      </c:pt>
                      <c:pt idx="472" formatCode="0.0">
                        <c:v>1.1486069963990056E-3</c:v>
                      </c:pt>
                      <c:pt idx="473" formatCode="0.0">
                        <c:v>1.0082902832200774E-3</c:v>
                      </c:pt>
                      <c:pt idx="474" formatCode="0.0">
                        <c:v>1.0665827629397951E-3</c:v>
                      </c:pt>
                      <c:pt idx="475" formatCode="0.0">
                        <c:v>1.0640904548168812E-3</c:v>
                      </c:pt>
                      <c:pt idx="476" formatCode="0.0">
                        <c:v>1.0555955079871039E-3</c:v>
                      </c:pt>
                      <c:pt idx="477" formatCode="0.0">
                        <c:v>1.0491115165023989E-3</c:v>
                      </c:pt>
                      <c:pt idx="478" formatCode="0.0">
                        <c:v>9.740940905817332E-4</c:v>
                      </c:pt>
                      <c:pt idx="479" formatCode="0.0">
                        <c:v>9.7129275646737042E-4</c:v>
                      </c:pt>
                      <c:pt idx="480" formatCode="0.0">
                        <c:v>1.1594626194293691E-3</c:v>
                      </c:pt>
                      <c:pt idx="481" formatCode="0.0">
                        <c:v>1.152940549411687E-3</c:v>
                      </c:pt>
                      <c:pt idx="482" formatCode="0.0">
                        <c:v>1.1378364291076254E-3</c:v>
                      </c:pt>
                      <c:pt idx="483" formatCode="0.0">
                        <c:v>1.0026140666031583E-3</c:v>
                      </c:pt>
                      <c:pt idx="484" formatCode="0.0">
                        <c:v>9.9616343598056632E-4</c:v>
                      </c:pt>
                      <c:pt idx="485" formatCode="0.0">
                        <c:v>9.8972903015902584E-4</c:v>
                      </c:pt>
                      <c:pt idx="486" formatCode="0.0">
                        <c:v>1.3052708028475617E-3</c:v>
                      </c:pt>
                      <c:pt idx="487" formatCode="0.0">
                        <c:v>1.2964240260621086E-3</c:v>
                      </c:pt>
                      <c:pt idx="488" formatCode="0.0">
                        <c:v>1.2899997452180305E-3</c:v>
                      </c:pt>
                      <c:pt idx="489" formatCode="0.0">
                        <c:v>1.1550330843562568E-3</c:v>
                      </c:pt>
                      <c:pt idx="490" formatCode="0.0">
                        <c:v>1.1443065972847756E-3</c:v>
                      </c:pt>
                      <c:pt idx="491" formatCode="0.0">
                        <c:v>1.2019371136839424E-3</c:v>
                      </c:pt>
                      <c:pt idx="492" formatCode="0.0">
                        <c:v>1.1910762282889887E-3</c:v>
                      </c:pt>
                      <c:pt idx="493" formatCode="0.0">
                        <c:v>1.184681875387041E-3</c:v>
                      </c:pt>
                      <c:pt idx="494" formatCode="0.0">
                        <c:v>1.1783066005081888E-3</c:v>
                      </c:pt>
                      <c:pt idx="495" formatCode="0.0">
                        <c:v>1.231183364624012E-3</c:v>
                      </c:pt>
                      <c:pt idx="496" formatCode="0.0">
                        <c:v>1.2202364335935282E-3</c:v>
                      </c:pt>
                      <c:pt idx="497" formatCode="0.0">
                        <c:v>1.2073049951679749E-3</c:v>
                      </c:pt>
                      <c:pt idx="498" formatCode="0.0">
                        <c:v>1.2010114149181674E-3</c:v>
                      </c:pt>
                      <c:pt idx="499" formatCode="0.0">
                        <c:v>1.1925308232136696E-3</c:v>
                      </c:pt>
                      <c:pt idx="500" formatCode="0.0">
                        <c:v>1.1233243404548919E-3</c:v>
                      </c:pt>
                      <c:pt idx="501" formatCode="0.0">
                        <c:v>1.1170433064742245E-3</c:v>
                      </c:pt>
                      <c:pt idx="502" formatCode="0.0">
                        <c:v>1.1067453648123484E-3</c:v>
                      </c:pt>
                      <c:pt idx="503" formatCode="0.0">
                        <c:v>1.1588627836208122E-3</c:v>
                      </c:pt>
                      <c:pt idx="504" formatCode="0.0">
                        <c:v>1.1526272294166526E-3</c:v>
                      </c:pt>
                      <c:pt idx="505" formatCode="0.0">
                        <c:v>1.0820332166739468E-3</c:v>
                      </c:pt>
                      <c:pt idx="506" formatCode="0.0">
                        <c:v>1.0758095088157097E-3</c:v>
                      </c:pt>
                      <c:pt idx="507" formatCode="0.0">
                        <c:v>1.0657362800295016E-3</c:v>
                      </c:pt>
                      <c:pt idx="508" formatCode="0.0">
                        <c:v>9.956811299107614E-4</c:v>
                      </c:pt>
                      <c:pt idx="509" formatCode="0.0">
                        <c:v>9.8766396391971397E-4</c:v>
                      </c:pt>
                      <c:pt idx="510" formatCode="0.0">
                        <c:v>9.8148599495082771E-4</c:v>
                      </c:pt>
                      <c:pt idx="511" formatCode="0.0">
                        <c:v>1.2226136965267909E-3</c:v>
                      </c:pt>
                      <c:pt idx="512" formatCode="0.0">
                        <c:v>1.0830638808256292E-3</c:v>
                      </c:pt>
                      <c:pt idx="513" formatCode="0.0">
                        <c:v>1.0769404274023936E-3</c:v>
                      </c:pt>
                      <c:pt idx="514" formatCode="0.0">
                        <c:v>1.0708170495188172E-3</c:v>
                      </c:pt>
                      <c:pt idx="515" formatCode="0.0">
                        <c:v>1.0627157839038946E-3</c:v>
                      </c:pt>
                      <c:pt idx="516" formatCode="0.0">
                        <c:v>1.0566039436537506E-3</c:v>
                      </c:pt>
                      <c:pt idx="517" formatCode="0.0">
                        <c:v>1.0504921783856416E-3</c:v>
                      </c:pt>
                      <c:pt idx="518" formatCode="0.0">
                        <c:v>1.1605340197977715E-3</c:v>
                      </c:pt>
                      <c:pt idx="519" formatCode="0.0">
                        <c:v>1.1544540501229833E-3</c:v>
                      </c:pt>
                      <c:pt idx="520" formatCode="0.0">
                        <c:v>1.0875213264507143E-3</c:v>
                      </c:pt>
                      <c:pt idx="521" formatCode="0.0">
                        <c:v>1.0814419427827245E-3</c:v>
                      </c:pt>
                      <c:pt idx="522" formatCode="0.0">
                        <c:v>1.0753626331443979E-3</c:v>
                      </c:pt>
                      <c:pt idx="523" formatCode="0.0">
                        <c:v>1.1909520583012674E-3</c:v>
                      </c:pt>
                      <c:pt idx="524" formatCode="0.0">
                        <c:v>1.1933120000349709E-3</c:v>
                      </c:pt>
                      <c:pt idx="525" formatCode="0.0">
                        <c:v>1.0646549590179158E-3</c:v>
                      </c:pt>
                      <c:pt idx="526" formatCode="0.0">
                        <c:v>9.9726599341241505E-4</c:v>
                      </c:pt>
                      <c:pt idx="527" formatCode="0.0">
                        <c:v>9.3488294422734383E-4</c:v>
                      </c:pt>
                      <c:pt idx="528" formatCode="0.0">
                        <c:v>9.2872845290149547E-4</c:v>
                      </c:pt>
                      <c:pt idx="529" formatCode="0.0">
                        <c:v>9.8595331492037615E-4</c:v>
                      </c:pt>
                      <c:pt idx="530" formatCode="0.0">
                        <c:v>1.2266139696082553E-3</c:v>
                      </c:pt>
                      <c:pt idx="531" formatCode="0.0">
                        <c:v>1.2204467798808962E-3</c:v>
                      </c:pt>
                      <c:pt idx="532" formatCode="0.0">
                        <c:v>1.1630072360278641E-3</c:v>
                      </c:pt>
                      <c:pt idx="533" formatCode="0.0">
                        <c:v>1.156784666829338E-3</c:v>
                      </c:pt>
                      <c:pt idx="534" formatCode="0.0">
                        <c:v>1.1589879459535254E-3</c:v>
                      </c:pt>
                      <c:pt idx="535" formatCode="0.0">
                        <c:v>1.1061670456634569E-3</c:v>
                      </c:pt>
                      <c:pt idx="536" formatCode="0.0">
                        <c:v>1.0998064008370684E-3</c:v>
                      </c:pt>
                      <c:pt idx="537" formatCode="0.0">
                        <c:v>1.0954940679765986E-3</c:v>
                      </c:pt>
                      <c:pt idx="538" formatCode="0.0">
                        <c:v>1.1055492299842813E-3</c:v>
                      </c:pt>
                      <c:pt idx="539" formatCode="0.0">
                        <c:v>1.0990806856691197E-3</c:v>
                      </c:pt>
                      <c:pt idx="540" formatCode="0.0">
                        <c:v>1.1660587001060783E-3</c:v>
                      </c:pt>
                      <c:pt idx="541" formatCode="0.0">
                        <c:v>1.5144396876720675E-3</c:v>
                      </c:pt>
                      <c:pt idx="542" formatCode="0.0">
                        <c:v>1.5077936490540821E-3</c:v>
                      </c:pt>
                      <c:pt idx="543" formatCode="0.0">
                        <c:v>1.2352260953756046E-3</c:v>
                      </c:pt>
                      <c:pt idx="544" formatCode="0.0">
                        <c:v>1.3445282364278875E-3</c:v>
                      </c:pt>
                      <c:pt idx="545" formatCode="0.0">
                        <c:v>1.3376295650165441E-3</c:v>
                      </c:pt>
                      <c:pt idx="546" formatCode="0.0">
                        <c:v>1.3721061361145347E-3</c:v>
                      </c:pt>
                      <c:pt idx="547" formatCode="0.0">
                        <c:v>1.6256005069079052E-3</c:v>
                      </c:pt>
                      <c:pt idx="548" formatCode="0.0">
                        <c:v>1.618273314412646E-3</c:v>
                      </c:pt>
                      <c:pt idx="549" formatCode="0.0">
                        <c:v>1.417690536209702E-3</c:v>
                      </c:pt>
                      <c:pt idx="550" formatCode="0.0">
                        <c:v>1.4098095408429916E-3</c:v>
                      </c:pt>
                      <c:pt idx="551" formatCode="0.0">
                        <c:v>1.4019286669612965E-3</c:v>
                      </c:pt>
                      <c:pt idx="552" formatCode="0.0">
                        <c:v>1.8475774442583031E-3</c:v>
                      </c:pt>
                      <c:pt idx="553" formatCode="0.0">
                        <c:v>1.7579765361046484E-3</c:v>
                      </c:pt>
                      <c:pt idx="554" formatCode="0.0">
                        <c:v>1.8189543491167522E-3</c:v>
                      </c:pt>
                      <c:pt idx="555" formatCode="0.0">
                        <c:v>1.8849069791495325E-3</c:v>
                      </c:pt>
                      <c:pt idx="556" formatCode="0.0">
                        <c:v>2.5013951031394046E-3</c:v>
                      </c:pt>
                      <c:pt idx="557" formatCode="0.0">
                        <c:v>2.4922214898726292E-3</c:v>
                      </c:pt>
                      <c:pt idx="558" formatCode="0.0">
                        <c:v>2.960393431466697E-3</c:v>
                      </c:pt>
                      <c:pt idx="559" formatCode="0.0">
                        <c:v>3.0609575645198896E-3</c:v>
                      </c:pt>
                      <c:pt idx="560" formatCode="0.0">
                        <c:v>2.8534794085223855E-3</c:v>
                      </c:pt>
                      <c:pt idx="561" formatCode="0.0">
                        <c:v>3.7865730997239571E-3</c:v>
                      </c:pt>
                      <c:pt idx="562" formatCode="0.0">
                        <c:v>3.776261312744627E-3</c:v>
                      </c:pt>
                      <c:pt idx="563" formatCode="0.0">
                        <c:v>4.0510879492542777E-3</c:v>
                      </c:pt>
                      <c:pt idx="564" formatCode="0.0">
                        <c:v>4.4810799279921239E-3</c:v>
                      </c:pt>
                      <c:pt idx="565" formatCode="0.0">
                        <c:v>4.4697045029814175E-3</c:v>
                      </c:pt>
                      <c:pt idx="566" formatCode="0.0">
                        <c:v>6.068326782116433E-3</c:v>
                      </c:pt>
                      <c:pt idx="567" formatCode="0.0">
                        <c:v>5.5421026214689554E-3</c:v>
                      </c:pt>
                      <c:pt idx="568" formatCode="0.0">
                        <c:v>5.5292272951768034E-3</c:v>
                      </c:pt>
                      <c:pt idx="569" formatCode="0.0">
                        <c:v>5.8207762688149371E-3</c:v>
                      </c:pt>
                      <c:pt idx="570" formatCode="0.0">
                        <c:v>8.9000903853480098E-3</c:v>
                      </c:pt>
                      <c:pt idx="571" formatCode="0.0">
                        <c:v>8.8858491820236613E-3</c:v>
                      </c:pt>
                      <c:pt idx="572" formatCode="0.0">
                        <c:v>9.2544084392161031E-3</c:v>
                      </c:pt>
                      <c:pt idx="573" formatCode="0.0">
                        <c:v>9.9182852477271363E-3</c:v>
                      </c:pt>
                      <c:pt idx="574" formatCode="0.0">
                        <c:v>9.9028190951748578E-3</c:v>
                      </c:pt>
                      <c:pt idx="575" formatCode="0.0">
                        <c:v>1.1209871166998356E-2</c:v>
                      </c:pt>
                      <c:pt idx="576" formatCode="0.0">
                        <c:v>1.3332146398590938E-2</c:v>
                      </c:pt>
                      <c:pt idx="577" formatCode="0.0">
                        <c:v>1.3314943973989274E-2</c:v>
                      </c:pt>
                      <c:pt idx="578" formatCode="0.0">
                        <c:v>1.7131785248272122E-2</c:v>
                      </c:pt>
                      <c:pt idx="579" formatCode="0.0">
                        <c:v>1.9534802691888405E-2</c:v>
                      </c:pt>
                      <c:pt idx="580" formatCode="0.0">
                        <c:v>1.9517243847896291E-2</c:v>
                      </c:pt>
                      <c:pt idx="581" formatCode="0.0">
                        <c:v>2.2658652757495325E-2</c:v>
                      </c:pt>
                      <c:pt idx="582" formatCode="0.0">
                        <c:v>2.5330615557859756E-2</c:v>
                      </c:pt>
                      <c:pt idx="583" formatCode="0.0">
                        <c:v>2.5311838472153913E-2</c:v>
                      </c:pt>
                      <c:pt idx="584" formatCode="0.0">
                        <c:v>2.9340338783228389E-2</c:v>
                      </c:pt>
                      <c:pt idx="585" formatCode="0.0">
                        <c:v>3.4467305616660067E-2</c:v>
                      </c:pt>
                      <c:pt idx="586" formatCode="0.0">
                        <c:v>3.4447759587947116E-2</c:v>
                      </c:pt>
                      <c:pt idx="587" formatCode="0.0">
                        <c:v>3.8309269174723312E-2</c:v>
                      </c:pt>
                      <c:pt idx="588" formatCode="0.0">
                        <c:v>4.1203339473104575E-2</c:v>
                      </c:pt>
                      <c:pt idx="589" formatCode="0.0">
                        <c:v>4.189856801262714E-2</c:v>
                      </c:pt>
                      <c:pt idx="590" formatCode="0.0">
                        <c:v>5.4256945209356637E-2</c:v>
                      </c:pt>
                      <c:pt idx="591" formatCode="0.0">
                        <c:v>7.2127701863442764E-2</c:v>
                      </c:pt>
                      <c:pt idx="592" formatCode="0.0">
                        <c:v>7.3831912835724198E-2</c:v>
                      </c:pt>
                      <c:pt idx="593" formatCode="0.0">
                        <c:v>8.838900575916725E-2</c:v>
                      </c:pt>
                      <c:pt idx="594" formatCode="0.0">
                        <c:v>8.8366185688112553E-2</c:v>
                      </c:pt>
                      <c:pt idx="595" formatCode="0.0">
                        <c:v>9.2296800965544018E-2</c:v>
                      </c:pt>
                      <c:pt idx="596" formatCode="0.0">
                        <c:v>0.1033966793663363</c:v>
                      </c:pt>
                      <c:pt idx="597" formatCode="0.0">
                        <c:v>0.10337140623521281</c:v>
                      </c:pt>
                      <c:pt idx="598" formatCode="0.0">
                        <c:v>0.11622532371834199</c:v>
                      </c:pt>
                      <c:pt idx="599" formatCode="0.0">
                        <c:v>0.14692916689697472</c:v>
                      </c:pt>
                      <c:pt idx="600" formatCode="0.0">
                        <c:v>0.14689722709985917</c:v>
                      </c:pt>
                      <c:pt idx="601" formatCode="0.0">
                        <c:v>0.16700362780892397</c:v>
                      </c:pt>
                      <c:pt idx="602" formatCode="0.0">
                        <c:v>0.20001636064533418</c:v>
                      </c:pt>
                      <c:pt idx="603" formatCode="0.0">
                        <c:v>0.21303771009155426</c:v>
                      </c:pt>
                      <c:pt idx="604" formatCode="0.0">
                        <c:v>0.22070930922355081</c:v>
                      </c:pt>
                      <c:pt idx="605" formatCode="0.0">
                        <c:v>0.24425888002985954</c:v>
                      </c:pt>
                      <c:pt idx="606" formatCode="0.0">
                        <c:v>0.24421940431756559</c:v>
                      </c:pt>
                      <c:pt idx="607" formatCode="0.0">
                        <c:v>0.26063039128798843</c:v>
                      </c:pt>
                      <c:pt idx="608" formatCode="0.0">
                        <c:v>0.26819659096039006</c:v>
                      </c:pt>
                      <c:pt idx="609" formatCode="0.0">
                        <c:v>0.26815458667522124</c:v>
                      </c:pt>
                      <c:pt idx="610" formatCode="0.0">
                        <c:v>0.26563298774614202</c:v>
                      </c:pt>
                      <c:pt idx="611" formatCode="0.0">
                        <c:v>0.25761725695348853</c:v>
                      </c:pt>
                      <c:pt idx="612" formatCode="0.0">
                        <c:v>0.25757483462485908</c:v>
                      </c:pt>
                      <c:pt idx="613" formatCode="0.0">
                        <c:v>0.23722621464879617</c:v>
                      </c:pt>
                      <c:pt idx="614" formatCode="0.0">
                        <c:v>0.22098053566591752</c:v>
                      </c:pt>
                      <c:pt idx="615" formatCode="0.0">
                        <c:v>0.22093896852791989</c:v>
                      </c:pt>
                      <c:pt idx="616" formatCode="0.0">
                        <c:v>0.16516257080894167</c:v>
                      </c:pt>
                      <c:pt idx="617" formatCode="0.0">
                        <c:v>0.10507227620804764</c:v>
                      </c:pt>
                      <c:pt idx="618" formatCode="0.0">
                        <c:v>5.9908297817633856E-2</c:v>
                      </c:pt>
                      <c:pt idx="619" formatCode="0.0">
                        <c:v>4.8434524756160724E-2</c:v>
                      </c:pt>
                      <c:pt idx="620" formatCode="0.0">
                        <c:v>3.9655784166987069E-2</c:v>
                      </c:pt>
                      <c:pt idx="621" formatCode="0.0">
                        <c:v>1.8136316712419394E-2</c:v>
                      </c:pt>
                      <c:pt idx="622" formatCode="0.0">
                        <c:v>1.400943347737192E-2</c:v>
                      </c:pt>
                      <c:pt idx="623" formatCode="0.0">
                        <c:v>1.3994165167267827E-2</c:v>
                      </c:pt>
                      <c:pt idx="624" formatCode="0.0">
                        <c:v>1.1258502829759466E-2</c:v>
                      </c:pt>
                      <c:pt idx="625" formatCode="0.0">
                        <c:v>9.9220839985627064E-3</c:v>
                      </c:pt>
                      <c:pt idx="626" formatCode="0.0">
                        <c:v>8.041480419583566E-3</c:v>
                      </c:pt>
                      <c:pt idx="627" formatCode="0.0">
                        <c:v>7.1598831045839679E-3</c:v>
                      </c:pt>
                      <c:pt idx="628" formatCode="0.0">
                        <c:v>5.0205020393268721E-3</c:v>
                      </c:pt>
                      <c:pt idx="629" formatCode="0.0">
                        <c:v>3.304157710075905E-3</c:v>
                      </c:pt>
                      <c:pt idx="630" formatCode="0.0">
                        <c:v>2.9906708982009363E-3</c:v>
                      </c:pt>
                      <c:pt idx="631" formatCode="0.0">
                        <c:v>2.5659911038690177E-3</c:v>
                      </c:pt>
                      <c:pt idx="632" formatCode="0.0">
                        <c:v>2.3702412744118482E-3</c:v>
                      </c:pt>
                      <c:pt idx="633" formatCode="0.0">
                        <c:v>2.3619787540786995E-3</c:v>
                      </c:pt>
                      <c:pt idx="634" formatCode="0.0">
                        <c:v>2.116316524475346E-3</c:v>
                      </c:pt>
                      <c:pt idx="635" formatCode="0.0">
                        <c:v>1.8007454607522606E-3</c:v>
                      </c:pt>
                      <c:pt idx="636" formatCode="0.0">
                        <c:v>1.686259083517177E-3</c:v>
                      </c:pt>
                      <c:pt idx="637" formatCode="0.0">
                        <c:v>1.578927822634956E-3</c:v>
                      </c:pt>
                      <c:pt idx="638" formatCode="0.0">
                        <c:v>1.3679192844428584E-3</c:v>
                      </c:pt>
                      <c:pt idx="639" formatCode="0.0">
                        <c:v>1.2825919939485346E-3</c:v>
                      </c:pt>
                      <c:pt idx="640" formatCode="0.0">
                        <c:v>1.2047382010282194E-3</c:v>
                      </c:pt>
                      <c:pt idx="641" formatCode="0.0">
                        <c:v>1.3197857859222543E-3</c:v>
                      </c:pt>
                      <c:pt idx="642" formatCode="0.0">
                        <c:v>1.2488687453116364E-3</c:v>
                      </c:pt>
                      <c:pt idx="643" formatCode="0.0">
                        <c:v>1.1957767408071313E-3</c:v>
                      </c:pt>
                      <c:pt idx="644" formatCode="0.0">
                        <c:v>1.0795102488148538E-3</c:v>
                      </c:pt>
                      <c:pt idx="645" formatCode="0.0">
                        <c:v>1.0490722566421529E-3</c:v>
                      </c:pt>
                      <c:pt idx="646" formatCode="0.0">
                        <c:v>1.0212766192152886E-3</c:v>
                      </c:pt>
                      <c:pt idx="647" formatCode="0.0">
                        <c:v>8.7939224158452951E-4</c:v>
                      </c:pt>
                      <c:pt idx="648" formatCode="0.0">
                        <c:v>8.7428379496526116E-4</c:v>
                      </c:pt>
                      <c:pt idx="649" formatCode="0.0">
                        <c:v>1.0225749127476366E-3</c:v>
                      </c:pt>
                      <c:pt idx="650" formatCode="0.0">
                        <c:v>8.938258045098202E-4</c:v>
                      </c:pt>
                      <c:pt idx="651" formatCode="0.0">
                        <c:v>8.888366771204199E-4</c:v>
                      </c:pt>
                      <c:pt idx="652" formatCode="0.0">
                        <c:v>8.838475944354967E-4</c:v>
                      </c:pt>
                      <c:pt idx="653" formatCode="0.0">
                        <c:v>8.765058589892045E-4</c:v>
                      </c:pt>
                      <c:pt idx="654" formatCode="0.0">
                        <c:v>7.7192172780165148E-4</c:v>
                      </c:pt>
                      <c:pt idx="655" formatCode="0.0">
                        <c:v>9.12546233534226E-4</c:v>
                      </c:pt>
                      <c:pt idx="656" formatCode="0.0">
                        <c:v>9.0759120549814955E-4</c:v>
                      </c:pt>
                      <c:pt idx="657" formatCode="0.0">
                        <c:v>8.4827476998504609E-4</c:v>
                      </c:pt>
                      <c:pt idx="658" formatCode="0.0">
                        <c:v>7.3743953508826775E-4</c:v>
                      </c:pt>
                      <c:pt idx="659" formatCode="0.0">
                        <c:v>7.3256106081445662E-4</c:v>
                      </c:pt>
                      <c:pt idx="660" formatCode="0.0">
                        <c:v>7.2563571434848442E-4</c:v>
                      </c:pt>
                      <c:pt idx="661" formatCode="0.0">
                        <c:v>7.6947082872814195E-4</c:v>
                      </c:pt>
                      <c:pt idx="662" formatCode="0.0">
                        <c:v>7.646060155353686E-4</c:v>
                      </c:pt>
                      <c:pt idx="663" formatCode="0.0">
                        <c:v>7.0703909322413633E-4</c:v>
                      </c:pt>
                      <c:pt idx="664" formatCode="0.0">
                        <c:v>6.97317963630875E-4</c:v>
                      </c:pt>
                      <c:pt idx="665" formatCode="0.0">
                        <c:v>7.4060257547171762E-4</c:v>
                      </c:pt>
                      <c:pt idx="666" formatCode="0.0">
                        <c:v>7.3579899500135059E-4</c:v>
                      </c:pt>
                      <c:pt idx="667" formatCode="0.0">
                        <c:v>7.2897943858636822E-4</c:v>
                      </c:pt>
                      <c:pt idx="668" formatCode="0.0">
                        <c:v>7.7214404945702495E-4</c:v>
                      </c:pt>
                      <c:pt idx="669" formatCode="0.0">
                        <c:v>6.6864235690963368E-4</c:v>
                      </c:pt>
                      <c:pt idx="670" formatCode="0.0">
                        <c:v>6.6385652942238678E-4</c:v>
                      </c:pt>
                      <c:pt idx="671" formatCode="0.0">
                        <c:v>5.1582759344105081E-4</c:v>
                      </c:pt>
                      <c:pt idx="672" formatCode="0.0">
                        <c:v>6.5431692296383866E-4</c:v>
                      </c:pt>
                      <c:pt idx="673" formatCode="0.0">
                        <c:v>6.5046769479009281E-4</c:v>
                      </c:pt>
                      <c:pt idx="674" formatCode="0.0">
                        <c:v>6.9351138063051914E-4</c:v>
                      </c:pt>
                      <c:pt idx="675" formatCode="0.0">
                        <c:v>5.4375994700607208E-4</c:v>
                      </c:pt>
                      <c:pt idx="676" formatCode="0.0">
                        <c:v>5.3677345622431141E-4</c:v>
                      </c:pt>
                      <c:pt idx="677" formatCode="0.0">
                        <c:v>5.3203041042655685E-4</c:v>
                      </c:pt>
                      <c:pt idx="678" formatCode="0.0">
                        <c:v>6.2570651797986578E-4</c:v>
                      </c:pt>
                      <c:pt idx="679" formatCode="0.0">
                        <c:v>6.2008934865917281E-4</c:v>
                      </c:pt>
                      <c:pt idx="680" formatCode="0.0">
                        <c:v>8.0607336856194868E-4</c:v>
                      </c:pt>
                      <c:pt idx="681" formatCode="0.0">
                        <c:v>6.1141253661844432E-4</c:v>
                      </c:pt>
                      <c:pt idx="682" formatCode="0.0">
                        <c:v>6.0664297422920231E-4</c:v>
                      </c:pt>
                      <c:pt idx="683" formatCode="0.0">
                        <c:v>6.0021822223369761E-4</c:v>
                      </c:pt>
                      <c:pt idx="684" formatCode="0.0">
                        <c:v>4.5008549707177943E-4</c:v>
                      </c:pt>
                      <c:pt idx="685" formatCode="0.0">
                        <c:v>4.4535614050235741E-4</c:v>
                      </c:pt>
                      <c:pt idx="686" formatCode="0.0">
                        <c:v>6.2919132861608039E-4</c:v>
                      </c:pt>
                      <c:pt idx="687" formatCode="0.0">
                        <c:v>6.2106047325722951E-4</c:v>
                      </c:pt>
                      <c:pt idx="688" formatCode="0.0">
                        <c:v>6.163627569536152E-4</c:v>
                      </c:pt>
                      <c:pt idx="689" formatCode="0.0">
                        <c:v>6.5689836859456432E-4</c:v>
                      </c:pt>
                      <c:pt idx="690" formatCode="0.0">
                        <c:v>6.0283117438808889E-4</c:v>
                      </c:pt>
                      <c:pt idx="691" formatCode="0.0">
                        <c:v>5.9816559860276144E-4</c:v>
                      </c:pt>
                      <c:pt idx="692" formatCode="0.0">
                        <c:v>5.918964376616121E-4</c:v>
                      </c:pt>
                      <c:pt idx="693" formatCode="0.0">
                        <c:v>5.4065799646782833E-4</c:v>
                      </c:pt>
                      <c:pt idx="694" formatCode="0.0">
                        <c:v>5.3599907411250401E-4</c:v>
                      </c:pt>
                      <c:pt idx="695" formatCode="0.0">
                        <c:v>5.7481130555756921E-4</c:v>
                      </c:pt>
                      <c:pt idx="696" formatCode="0.0">
                        <c:v>6.165167212874845E-4</c:v>
                      </c:pt>
                      <c:pt idx="697" formatCode="0.0">
                        <c:v>6.1105732227640004E-4</c:v>
                      </c:pt>
                      <c:pt idx="698" formatCode="0.0">
                        <c:v>5.5717543687515425E-4</c:v>
                      </c:pt>
                      <c:pt idx="699" formatCode="0.0">
                        <c:v>5.5257892364357273E-4</c:v>
                      </c:pt>
                      <c:pt idx="700" formatCode="0.0">
                        <c:v>6.824138136976224E-4</c:v>
                      </c:pt>
                      <c:pt idx="701" formatCode="0.0">
                        <c:v>5.8392873836220942E-4</c:v>
                      </c:pt>
                      <c:pt idx="702" formatCode="0.0">
                        <c:v>5.7937491514020115E-4</c:v>
                      </c:pt>
                      <c:pt idx="703" formatCode="0.0">
                        <c:v>6.6423740066704948E-4</c:v>
                      </c:pt>
                      <c:pt idx="704" formatCode="0.0">
                        <c:v>9.3628302102931067E-4</c:v>
                      </c:pt>
                      <c:pt idx="705" formatCode="0.0">
                        <c:v>8.8606650283962033E-4</c:v>
                      </c:pt>
                      <c:pt idx="706" formatCode="0.0">
                        <c:v>8.8150550439864089E-4</c:v>
                      </c:pt>
                      <c:pt idx="707" formatCode="0.0">
                        <c:v>7.8666299793617243E-4</c:v>
                      </c:pt>
                      <c:pt idx="708" formatCode="0.0">
                        <c:v>7.8209642605588786E-4</c:v>
                      </c:pt>
                      <c:pt idx="709" formatCode="0.0">
                        <c:v>8.3095121143252288E-4</c:v>
                      </c:pt>
                      <c:pt idx="710" formatCode="0.0">
                        <c:v>8.3084677213787045E-4</c:v>
                      </c:pt>
                      <c:pt idx="711" formatCode="0.0">
                        <c:v>8.2621221818668345E-4</c:v>
                      </c:pt>
                      <c:pt idx="712" formatCode="0.0">
                        <c:v>9.1436457262266996E-4</c:v>
                      </c:pt>
                      <c:pt idx="713" formatCode="0.0">
                        <c:v>8.7161130629270138E-4</c:v>
                      </c:pt>
                      <c:pt idx="714" formatCode="0.0">
                        <c:v>7.7325672081933656E-4</c:v>
                      </c:pt>
                      <c:pt idx="715" formatCode="0.0">
                        <c:v>7.7170039662907003E-4</c:v>
                      </c:pt>
                      <c:pt idx="716" formatCode="0.0">
                        <c:v>7.7335863817092217E-4</c:v>
                      </c:pt>
                      <c:pt idx="717" formatCode="0.0">
                        <c:v>8.160392805842755E-4</c:v>
                      </c:pt>
                      <c:pt idx="718" formatCode="0.0">
                        <c:v>8.1693429803495615E-4</c:v>
                      </c:pt>
                      <c:pt idx="719" formatCode="0.0">
                        <c:v>9.2437994027755495E-4</c:v>
                      </c:pt>
                      <c:pt idx="720" formatCode="0.0">
                        <c:v>9.1952209666234575E-4</c:v>
                      </c:pt>
                      <c:pt idx="721" formatCode="0.0">
                        <c:v>9.146642931239351E-4</c:v>
                      </c:pt>
                      <c:pt idx="722" formatCode="0.0">
                        <c:v>9.6527909298673126E-4</c:v>
                      </c:pt>
                      <c:pt idx="723" formatCode="0.0">
                        <c:v>9.1141407750564083E-4</c:v>
                      </c:pt>
                      <c:pt idx="724" formatCode="0.0">
                        <c:v>9.1171251864072863E-4</c:v>
                      </c:pt>
                      <c:pt idx="725" formatCode="0.0">
                        <c:v>1.0730082612576066E-3</c:v>
                      </c:pt>
                      <c:pt idx="726" formatCode="0.0">
                        <c:v>1.0680011235839433E-3</c:v>
                      </c:pt>
                      <c:pt idx="727" formatCode="0.0">
                        <c:v>1.0692505800748756E-3</c:v>
                      </c:pt>
                      <c:pt idx="728" formatCode="0.0">
                        <c:v>8.6257837895658152E-4</c:v>
                      </c:pt>
                      <c:pt idx="729" formatCode="0.0">
                        <c:v>9.146313728002791E-4</c:v>
                      </c:pt>
                      <c:pt idx="730" formatCode="0.0">
                        <c:v>9.1499458514709335E-4</c:v>
                      </c:pt>
                      <c:pt idx="731" formatCode="0.0">
                        <c:v>1.0120566952766202E-3</c:v>
                      </c:pt>
                      <c:pt idx="732" formatCode="0.0">
                        <c:v>1.0144748043584718E-3</c:v>
                      </c:pt>
                      <c:pt idx="733" formatCode="0.0">
                        <c:v>1.0168760322251742E-3</c:v>
                      </c:pt>
                      <c:pt idx="734" formatCode="0.0">
                        <c:v>9.163140446563795E-4</c:v>
                      </c:pt>
                      <c:pt idx="735" formatCode="0.0">
                        <c:v>9.1108691699519036E-4</c:v>
                      </c:pt>
                      <c:pt idx="736" formatCode="0.0">
                        <c:v>7.5582299938461094E-4</c:v>
                      </c:pt>
                      <c:pt idx="737" formatCode="0.0">
                        <c:v>7.5054819483959332E-4</c:v>
                      </c:pt>
                      <c:pt idx="738" formatCode="0.0">
                        <c:v>8.548195407704081E-4</c:v>
                      </c:pt>
                      <c:pt idx="739" formatCode="0.0">
                        <c:v>8.5613449203040637E-4</c:v>
                      </c:pt>
                      <c:pt idx="740" formatCode="0.0">
                        <c:v>8.5079370763328939E-4</c:v>
                      </c:pt>
                      <c:pt idx="741" formatCode="0.0">
                        <c:v>9.5682338433657004E-4</c:v>
                      </c:pt>
                      <c:pt idx="742" formatCode="0.0">
                        <c:v>7.95308016227501E-4</c:v>
                      </c:pt>
                      <c:pt idx="743" formatCode="0.0">
                        <c:v>7.9242555374669263E-4</c:v>
                      </c:pt>
                      <c:pt idx="744" formatCode="0.0">
                        <c:v>8.4123206370559139E-4</c:v>
                      </c:pt>
                      <c:pt idx="745" formatCode="0.0">
                        <c:v>8.3581548049926847E-4</c:v>
                      </c:pt>
                      <c:pt idx="746" formatCode="0.0">
                        <c:v>8.4236099915580064E-4</c:v>
                      </c:pt>
                      <c:pt idx="747" formatCode="0.0">
                        <c:v>8.3686643663951276E-4</c:v>
                      </c:pt>
                      <c:pt idx="748" formatCode="0.0">
                        <c:v>8.3806208208303307E-4</c:v>
                      </c:pt>
                      <c:pt idx="749" formatCode="0.0">
                        <c:v>8.3252337535223556E-4</c:v>
                      </c:pt>
                      <c:pt idx="750" formatCode="0.0">
                        <c:v>8.3101057667489488E-4</c:v>
                      </c:pt>
                      <c:pt idx="751" formatCode="0.0">
                        <c:v>8.3218580502461223E-4</c:v>
                      </c:pt>
                      <c:pt idx="752" formatCode="0.0">
                        <c:v>9.4667201360707745E-4</c:v>
                      </c:pt>
                      <c:pt idx="753" formatCode="0.0">
                        <c:v>8.8438063985226897E-4</c:v>
                      </c:pt>
                      <c:pt idx="754" formatCode="0.0">
                        <c:v>8.8599296275846144E-4</c:v>
                      </c:pt>
                      <c:pt idx="755" formatCode="0.0">
                        <c:v>9.3739022060102992E-4</c:v>
                      </c:pt>
                      <c:pt idx="756" formatCode="0.0">
                        <c:v>9.3168569874537549E-4</c:v>
                      </c:pt>
                      <c:pt idx="757" formatCode="0.0">
                        <c:v>9.2757682155288751E-4</c:v>
                      </c:pt>
                      <c:pt idx="758" formatCode="0.0">
                        <c:v>1.0970999904203775E-3</c:v>
                      </c:pt>
                      <c:pt idx="759" formatCode="0.0">
                        <c:v>1.0913660149580652E-3</c:v>
                      </c:pt>
                      <c:pt idx="760" formatCode="0.0">
                        <c:v>1.0333957429817773E-3</c:v>
                      </c:pt>
                      <c:pt idx="761" formatCode="0.0">
                        <c:v>1.027633367504045E-3</c:v>
                      </c:pt>
                      <c:pt idx="762" formatCode="0.0">
                        <c:v>1.0218710461064344E-3</c:v>
                      </c:pt>
                      <c:pt idx="763" formatCode="0.0">
                        <c:v>9.11501706996069E-4</c:v>
                      </c:pt>
                      <c:pt idx="764" formatCode="0.0">
                        <c:v>9.6403494695931988E-4</c:v>
                      </c:pt>
                      <c:pt idx="765" formatCode="0.0">
                        <c:v>9.6151575560847068E-4</c:v>
                      </c:pt>
                      <c:pt idx="766" formatCode="0.0">
                        <c:v>8.3853510744951603E-4</c:v>
                      </c:pt>
                      <c:pt idx="767" formatCode="0.0">
                        <c:v>1.0152767691737489E-3</c:v>
                      </c:pt>
                      <c:pt idx="768" formatCode="0.0">
                        <c:v>1.0163682499333797E-3</c:v>
                      </c:pt>
                      <c:pt idx="769" formatCode="0.0">
                        <c:v>1.0104365226620551E-3</c:v>
                      </c:pt>
                      <c:pt idx="770" formatCode="0.0">
                        <c:v>8.8420429563933461E-4</c:v>
                      </c:pt>
                      <c:pt idx="771" formatCode="0.0">
                        <c:v>8.8443021197730926E-4</c:v>
                      </c:pt>
                      <c:pt idx="772" formatCode="0.0">
                        <c:v>9.3815050569122382E-4</c:v>
                      </c:pt>
                      <c:pt idx="773" formatCode="0.0">
                        <c:v>9.9531628448812966E-4</c:v>
                      </c:pt>
                      <c:pt idx="774" formatCode="0.0">
                        <c:v>9.8933306775416839E-4</c:v>
                      </c:pt>
                      <c:pt idx="775" formatCode="0.0">
                        <c:v>9.3487627299086479E-4</c:v>
                      </c:pt>
                      <c:pt idx="776" formatCode="0.0">
                        <c:v>8.6819047078491064E-4</c:v>
                      </c:pt>
                      <c:pt idx="777" formatCode="0.0">
                        <c:v>8.6213395633082503E-4</c:v>
                      </c:pt>
                      <c:pt idx="778" formatCode="0.0">
                        <c:v>8.5759183916450145E-4</c:v>
                      </c:pt>
                      <c:pt idx="779" formatCode="0.0">
                        <c:v>9.8167866326858452E-4</c:v>
                      </c:pt>
                      <c:pt idx="780" formatCode="0.0">
                        <c:v>9.7555687202812303E-4</c:v>
                      </c:pt>
                      <c:pt idx="781" formatCode="0.0">
                        <c:v>9.7287851250619888E-4</c:v>
                      </c:pt>
                      <c:pt idx="782" formatCode="0.0">
                        <c:v>1.2192826269229807E-3</c:v>
                      </c:pt>
                      <c:pt idx="783" formatCode="0.0">
                        <c:v>1.2131048260764208E-3</c:v>
                      </c:pt>
                      <c:pt idx="784" formatCode="0.0">
                        <c:v>1.213464377969936E-3</c:v>
                      </c:pt>
                      <c:pt idx="785" formatCode="0.0">
                        <c:v>1.0207683304221337E-3</c:v>
                      </c:pt>
                      <c:pt idx="786" formatCode="0.0">
                        <c:v>1.0163982048390591E-3</c:v>
                      </c:pt>
                      <c:pt idx="787" formatCode="0.0">
                        <c:v>1.0156562914836798E-3</c:v>
                      </c:pt>
                      <c:pt idx="788" formatCode="0.0">
                        <c:v>1.0720122109004744E-3</c:v>
                      </c:pt>
                      <c:pt idx="789" formatCode="0.0">
                        <c:v>1.0677205518224964E-3</c:v>
                      </c:pt>
                      <c:pt idx="790" formatCode="0.0">
                        <c:v>9.4463119510626624E-4</c:v>
                      </c:pt>
                      <c:pt idx="791" formatCode="0.0">
                        <c:v>1.2548272393082128E-3</c:v>
                      </c:pt>
                      <c:pt idx="792" formatCode="0.0">
                        <c:v>1.2485413094172608E-3</c:v>
                      </c:pt>
                      <c:pt idx="793" formatCode="0.0">
                        <c:v>1.0561778077164262E-3</c:v>
                      </c:pt>
                      <c:pt idx="794" formatCode="0.0">
                        <c:v>1.1133688310749417E-3</c:v>
                      </c:pt>
                      <c:pt idx="795" formatCode="0.0">
                        <c:v>1.1070557939276649E-3</c:v>
                      </c:pt>
                      <c:pt idx="796" formatCode="0.0">
                        <c:v>1.1088628434493489E-3</c:v>
                      </c:pt>
                      <c:pt idx="797" formatCode="0.0">
                        <c:v>1.1730392174752477E-3</c:v>
                      </c:pt>
                      <c:pt idx="798" formatCode="0.0">
                        <c:v>1.1666076238693029E-3</c:v>
                      </c:pt>
                      <c:pt idx="799" formatCode="0.0">
                        <c:v>1.1645809836735395E-3</c:v>
                      </c:pt>
                      <c:pt idx="800" formatCode="0.0">
                        <c:v>1.028896775072529E-3</c:v>
                      </c:pt>
                      <c:pt idx="801" formatCode="0.0">
                        <c:v>1.0301795586419667E-3</c:v>
                      </c:pt>
                      <c:pt idx="802" formatCode="0.0">
                        <c:v>1.0887606656232196E-3</c:v>
                      </c:pt>
                      <c:pt idx="803" formatCode="0.0">
                        <c:v>1.0822564725979928E-3</c:v>
                      </c:pt>
                      <c:pt idx="804" formatCode="0.0">
                        <c:v>1.1495911254212293E-3</c:v>
                      </c:pt>
                      <c:pt idx="805" formatCode="0.0">
                        <c:v>1.0836677859092758E-3</c:v>
                      </c:pt>
                      <c:pt idx="806" formatCode="0.0">
                        <c:v>1.0770760119089818E-3</c:v>
                      </c:pt>
                      <c:pt idx="807" formatCode="0.0">
                        <c:v>1.4030681567300672E-3</c:v>
                      </c:pt>
                      <c:pt idx="808" formatCode="0.0">
                        <c:v>1.195807681619476E-3</c:v>
                      </c:pt>
                      <c:pt idx="809" formatCode="0.0">
                        <c:v>1.1892157039653023E-3</c:v>
                      </c:pt>
                      <c:pt idx="810" formatCode="0.0">
                        <c:v>1.7203373299455448E-3</c:v>
                      </c:pt>
                      <c:pt idx="811" formatCode="0.0">
                        <c:v>1.5932019818775255E-3</c:v>
                      </c:pt>
                      <c:pt idx="812" formatCode="0.0">
                        <c:v>1.5958438656039642E-3</c:v>
                      </c:pt>
                      <c:pt idx="813" formatCode="0.0">
                        <c:v>1.7236445577551247E-3</c:v>
                      </c:pt>
                      <c:pt idx="814" formatCode="0.0">
                        <c:v>1.5241732230382634E-3</c:v>
                      </c:pt>
                      <c:pt idx="815" formatCode="0.0">
                        <c:v>1.5174111099964611E-3</c:v>
                      </c:pt>
                      <c:pt idx="816" formatCode="0.0">
                        <c:v>1.6459724802233831E-3</c:v>
                      </c:pt>
                      <c:pt idx="817" formatCode="0.0">
                        <c:v>1.3712433715488382E-3</c:v>
                      </c:pt>
                      <c:pt idx="818" formatCode="0.0">
                        <c:v>1.3644688765458257E-3</c:v>
                      </c:pt>
                      <c:pt idx="819" formatCode="0.0">
                        <c:v>1.3658321097968266E-3</c:v>
                      </c:pt>
                      <c:pt idx="820" formatCode="0.0">
                        <c:v>1.3616056009313358E-3</c:v>
                      </c:pt>
                      <c:pt idx="821" formatCode="0.0">
                        <c:v>1.354777685949803E-3</c:v>
                      </c:pt>
                      <c:pt idx="822" formatCode="0.0">
                        <c:v>1.4876434311347549E-3</c:v>
                      </c:pt>
                      <c:pt idx="823" formatCode="0.0">
                        <c:v>1.4896884474047279E-3</c:v>
                      </c:pt>
                      <c:pt idx="824" formatCode="0.0">
                        <c:v>1.4828049998848857E-3</c:v>
                      </c:pt>
                      <c:pt idx="825" formatCode="0.0">
                        <c:v>1.4042255437552772E-3</c:v>
                      </c:pt>
                      <c:pt idx="826" formatCode="0.0">
                        <c:v>1.3366224604087398E-3</c:v>
                      </c:pt>
                      <c:pt idx="827" formatCode="0.0">
                        <c:v>1.3297122705525119E-3</c:v>
                      </c:pt>
                      <c:pt idx="828" formatCode="0.0">
                        <c:v>1.3228021542991597E-3</c:v>
                      </c:pt>
                      <c:pt idx="829" formatCode="0.0">
                        <c:v>1.3266266662862721E-3</c:v>
                      </c:pt>
                      <c:pt idx="830" formatCode="0.0">
                        <c:v>1.3196602757826162E-3</c:v>
                      </c:pt>
                      <c:pt idx="831" formatCode="0.0">
                        <c:v>1.3153418285257823E-3</c:v>
                      </c:pt>
                      <c:pt idx="832" formatCode="0.0">
                        <c:v>1.3083615222413011E-3</c:v>
                      </c:pt>
                      <c:pt idx="833" formatCode="0.0">
                        <c:v>1.2390670153487821E-3</c:v>
                      </c:pt>
                      <c:pt idx="834" formatCode="0.0">
                        <c:v>1.2320660647121325E-3</c:v>
                      </c:pt>
                      <c:pt idx="835" formatCode="0.0">
                        <c:v>1.225043416913244E-3</c:v>
                      </c:pt>
                      <c:pt idx="836" formatCode="0.0">
                        <c:v>1.4287486457419461E-3</c:v>
                      </c:pt>
                      <c:pt idx="837" formatCode="0.0">
                        <c:v>1.421800674015355E-3</c:v>
                      </c:pt>
                      <c:pt idx="838" formatCode="0.0">
                        <c:v>1.4147774664911537E-3</c:v>
                      </c:pt>
                      <c:pt idx="839" formatCode="0.0">
                        <c:v>1.2827675071568785E-3</c:v>
                      </c:pt>
                      <c:pt idx="840" formatCode="0.0">
                        <c:v>1.2730661351581249E-3</c:v>
                      </c:pt>
                      <c:pt idx="841" formatCode="0.0">
                        <c:v>1.2659719127537795E-3</c:v>
                      </c:pt>
                      <c:pt idx="842" formatCode="0.0">
                        <c:v>1.2693327891078467E-3</c:v>
                      </c:pt>
                      <c:pt idx="843" formatCode="0.0">
                        <c:v>1.1881768969244501E-3</c:v>
                      </c:pt>
                      <c:pt idx="844" formatCode="0.0">
                        <c:v>1.1810388069059044E-3</c:v>
                      </c:pt>
                      <c:pt idx="845" formatCode="0.0">
                        <c:v>1.2531218352766745E-3</c:v>
                      </c:pt>
                      <c:pt idx="846" formatCode="0.0">
                        <c:v>1.179072640565187E-3</c:v>
                      </c:pt>
                      <c:pt idx="847" formatCode="0.0">
                        <c:v>1.1718594112360445E-3</c:v>
                      </c:pt>
                      <c:pt idx="848" formatCode="0.0">
                        <c:v>1.3400340242322424E-3</c:v>
                      </c:pt>
                      <c:pt idx="849" formatCode="0.0">
                        <c:v>1.3326492569644402E-3</c:v>
                      </c:pt>
                      <c:pt idx="850" formatCode="0.0">
                        <c:v>1.3252645715724288E-3</c:v>
                      </c:pt>
                      <c:pt idx="851" formatCode="0.0">
                        <c:v>1.2574639320161354E-3</c:v>
                      </c:pt>
                      <c:pt idx="852" formatCode="0.0">
                        <c:v>1.8043400095521661E-3</c:v>
                      </c:pt>
                      <c:pt idx="853" formatCode="0.0">
                        <c:v>1.7967406913136006E-3</c:v>
                      </c:pt>
                      <c:pt idx="854" formatCode="0.0">
                        <c:v>1.8173463925711657E-3</c:v>
                      </c:pt>
                      <c:pt idx="855" formatCode="0.0">
                        <c:v>1.6105883874093405E-3</c:v>
                      </c:pt>
                      <c:pt idx="856" formatCode="0.0">
                        <c:v>1.6027108154248999E-3</c:v>
                      </c:pt>
                      <c:pt idx="857" formatCode="0.0">
                        <c:v>1.5516347523651971E-3</c:v>
                      </c:pt>
                      <c:pt idx="858" formatCode="0.0">
                        <c:v>1.9469420545499927E-3</c:v>
                      </c:pt>
                      <c:pt idx="859" formatCode="0.0">
                        <c:v>2.070221208548397E-3</c:v>
                      </c:pt>
                      <c:pt idx="860" formatCode="0.0">
                        <c:v>2.0616098832957207E-3</c:v>
                      </c:pt>
                      <c:pt idx="861" formatCode="0.0">
                        <c:v>1.7945852917875542E-3</c:v>
                      </c:pt>
                      <c:pt idx="862" formatCode="0.0">
                        <c:v>1.8414550478681234E-3</c:v>
                      </c:pt>
                      <c:pt idx="863" formatCode="0.0">
                        <c:v>2.2459215283037702E-3</c:v>
                      </c:pt>
                      <c:pt idx="864" formatCode="0.0">
                        <c:v>2.23680609908544E-3</c:v>
                      </c:pt>
                      <c:pt idx="865" formatCode="0.0">
                        <c:v>2.3791560441685932E-3</c:v>
                      </c:pt>
                      <c:pt idx="866" formatCode="0.0">
                        <c:v>2.4667911752626376E-3</c:v>
                      </c:pt>
                      <c:pt idx="867" formatCode="0.0">
                        <c:v>2.2623238190635632E-3</c:v>
                      </c:pt>
                      <c:pt idx="868" formatCode="0.0">
                        <c:v>3.1582173556355224E-3</c:v>
                      </c:pt>
                      <c:pt idx="869" formatCode="0.0">
                        <c:v>3.1477326883434641E-3</c:v>
                      </c:pt>
                      <c:pt idx="870" formatCode="0.0">
                        <c:v>3.5564431131813513E-3</c:v>
                      </c:pt>
                      <c:pt idx="871" formatCode="0.0">
                        <c:v>4.2926852641707669E-3</c:v>
                      </c:pt>
                      <c:pt idx="872" formatCode="0.0">
                        <c:v>4.4641693737253714E-3</c:v>
                      </c:pt>
                      <c:pt idx="873" formatCode="0.0">
                        <c:v>4.2282325586566515E-3</c:v>
                      </c:pt>
                      <c:pt idx="874" formatCode="0.0">
                        <c:v>4.6255261201139123E-3</c:v>
                      </c:pt>
                      <c:pt idx="875" formatCode="0.0">
                        <c:v>3.6757614244631357E-3</c:v>
                      </c:pt>
                      <c:pt idx="876" formatCode="0.0">
                        <c:v>4.5676646747606015E-3</c:v>
                      </c:pt>
                      <c:pt idx="877" formatCode="0.0">
                        <c:v>4.7699170250825899E-3</c:v>
                      </c:pt>
                      <c:pt idx="878" formatCode="0.0">
                        <c:v>4.7563601482520316E-3</c:v>
                      </c:pt>
                      <c:pt idx="879" formatCode="0.0">
                        <c:v>4.742803560506402E-3</c:v>
                      </c:pt>
                      <c:pt idx="880" formatCode="0.0">
                        <c:v>5.1124027084257784E-3</c:v>
                      </c:pt>
                      <c:pt idx="881" formatCode="0.0">
                        <c:v>4.5190283826804295E-3</c:v>
                      </c:pt>
                      <c:pt idx="882" formatCode="0.0">
                        <c:v>4.5038631298114241E-3</c:v>
                      </c:pt>
                      <c:pt idx="883" formatCode="0.0">
                        <c:v>4.6401404304819011E-3</c:v>
                      </c:pt>
                      <c:pt idx="884" formatCode="0.0">
                        <c:v>6.2363348903621101E-3</c:v>
                      </c:pt>
                      <c:pt idx="885" formatCode="0.0">
                        <c:v>7.6400722099007109E-3</c:v>
                      </c:pt>
                      <c:pt idx="886" formatCode="0.0">
                        <c:v>7.8779021937901064E-3</c:v>
                      </c:pt>
                      <c:pt idx="887" formatCode="0.0">
                        <c:v>8.3767729045294698E-3</c:v>
                      </c:pt>
                      <c:pt idx="888" formatCode="0.0">
                        <c:v>9.0539565356140619E-3</c:v>
                      </c:pt>
                      <c:pt idx="889" formatCode="0.0">
                        <c:v>9.0365170810045234E-3</c:v>
                      </c:pt>
                      <c:pt idx="890" formatCode="0.0">
                        <c:v>1.0642280886847067E-2</c:v>
                      </c:pt>
                      <c:pt idx="891" formatCode="0.0">
                        <c:v>1.3613946151985927E-2</c:v>
                      </c:pt>
                      <c:pt idx="892" formatCode="0.0">
                        <c:v>1.4051465250231727E-2</c:v>
                      </c:pt>
                      <c:pt idx="893" formatCode="0.0">
                        <c:v>1.4804706253156288E-2</c:v>
                      </c:pt>
                      <c:pt idx="894" formatCode="0.0">
                        <c:v>1.4785233865545073E-2</c:v>
                      </c:pt>
                      <c:pt idx="895" formatCode="0.0">
                        <c:v>1.5788677103341434E-2</c:v>
                      </c:pt>
                      <c:pt idx="896" formatCode="0.0">
                        <c:v>1.604894663968242E-2</c:v>
                      </c:pt>
                      <c:pt idx="897" formatCode="0.0">
                        <c:v>1.6311068953643672E-2</c:v>
                      </c:pt>
                      <c:pt idx="898" formatCode="0.0">
                        <c:v>2.0818784362655288E-2</c:v>
                      </c:pt>
                      <c:pt idx="899" formatCode="0.0">
                        <c:v>2.3689208443027465E-2</c:v>
                      </c:pt>
                      <c:pt idx="900" formatCode="0.0">
                        <c:v>2.3952850498489608E-2</c:v>
                      </c:pt>
                      <c:pt idx="901" formatCode="0.0">
                        <c:v>2.5840083503760478E-2</c:v>
                      </c:pt>
                      <c:pt idx="902" formatCode="0.0">
                        <c:v>2.9580386961815201E-2</c:v>
                      </c:pt>
                      <c:pt idx="903" formatCode="0.0">
                        <c:v>2.9558534583364122E-2</c:v>
                      </c:pt>
                      <c:pt idx="904" formatCode="0.0">
                        <c:v>3.3825809139662308E-2</c:v>
                      </c:pt>
                      <c:pt idx="905" formatCode="0.0">
                        <c:v>3.9079676914563315E-2</c:v>
                      </c:pt>
                      <c:pt idx="906" formatCode="0.0">
                        <c:v>3.9056067394181132E-2</c:v>
                      </c:pt>
                      <c:pt idx="907" formatCode="0.0">
                        <c:v>4.5028875554081152E-2</c:v>
                      </c:pt>
                      <c:pt idx="908" formatCode="0.0">
                        <c:v>4.9156480438664919E-2</c:v>
                      </c:pt>
                      <c:pt idx="909" formatCode="0.0">
                        <c:v>4.9132723427291622E-2</c:v>
                      </c:pt>
                      <c:pt idx="910" formatCode="0.0">
                        <c:v>6.2079453155885117E-2</c:v>
                      </c:pt>
                      <c:pt idx="911" formatCode="0.0">
                        <c:v>6.7648218013139347E-2</c:v>
                      </c:pt>
                      <c:pt idx="912" formatCode="0.0">
                        <c:v>6.9227906613278697E-2</c:v>
                      </c:pt>
                      <c:pt idx="913" formatCode="0.0">
                        <c:v>7.8915740682398691E-2</c:v>
                      </c:pt>
                      <c:pt idx="914" formatCode="0.0">
                        <c:v>9.6944071368562021E-2</c:v>
                      </c:pt>
                      <c:pt idx="915" formatCode="0.0">
                        <c:v>9.6912679630437232E-2</c:v>
                      </c:pt>
                      <c:pt idx="916" formatCode="0.0">
                        <c:v>0.10124521479091619</c:v>
                      </c:pt>
                      <c:pt idx="917" formatCode="0.0">
                        <c:v>0.12624505219650908</c:v>
                      </c:pt>
                      <c:pt idx="918" formatCode="0.0">
                        <c:v>0.12620977782775913</c:v>
                      </c:pt>
                      <c:pt idx="919" formatCode="0.0">
                        <c:v>0.13756679541833067</c:v>
                      </c:pt>
                      <c:pt idx="920" formatCode="0.0">
                        <c:v>0.14599706629019263</c:v>
                      </c:pt>
                      <c:pt idx="921" formatCode="0.0">
                        <c:v>0.15424985542602654</c:v>
                      </c:pt>
                      <c:pt idx="922" formatCode="0.0">
                        <c:v>0.16091119219415875</c:v>
                      </c:pt>
                      <c:pt idx="923" formatCode="0.0">
                        <c:v>0.17290740187288703</c:v>
                      </c:pt>
                      <c:pt idx="924" formatCode="0.0">
                        <c:v>0.1747308724564047</c:v>
                      </c:pt>
                      <c:pt idx="925" formatCode="0.0">
                        <c:v>0.18495456372276439</c:v>
                      </c:pt>
                      <c:pt idx="926" formatCode="0.0">
                        <c:v>0.19974020638721379</c:v>
                      </c:pt>
                      <c:pt idx="927" formatCode="0.0">
                        <c:v>0.21343259005776041</c:v>
                      </c:pt>
                      <c:pt idx="928" formatCode="0.0">
                        <c:v>0.22096272911260667</c:v>
                      </c:pt>
                      <c:pt idx="929" formatCode="0.0">
                        <c:v>0.23101293786526345</c:v>
                      </c:pt>
                      <c:pt idx="930" formatCode="0.0">
                        <c:v>0.23653850810154087</c:v>
                      </c:pt>
                      <c:pt idx="931" formatCode="0.0">
                        <c:v>0.25141500989522214</c:v>
                      </c:pt>
                      <c:pt idx="932" formatCode="0.0">
                        <c:v>0.2606288732876525</c:v>
                      </c:pt>
                      <c:pt idx="933" formatCode="0.0">
                        <c:v>0.26705809968865241</c:v>
                      </c:pt>
                      <c:pt idx="934" formatCode="0.0">
                        <c:v>0.28335472038251064</c:v>
                      </c:pt>
                      <c:pt idx="935" formatCode="0.0">
                        <c:v>0.28330019998839107</c:v>
                      </c:pt>
                      <c:pt idx="936" formatCode="0.0">
                        <c:v>0.29020446721907184</c:v>
                      </c:pt>
                      <c:pt idx="937" formatCode="0.0">
                        <c:v>0.31903619287396678</c:v>
                      </c:pt>
                      <c:pt idx="938" formatCode="0.0">
                        <c:v>0.31897862902652513</c:v>
                      </c:pt>
                      <c:pt idx="939" formatCode="0.0">
                        <c:v>0.32265988745380636</c:v>
                      </c:pt>
                      <c:pt idx="940" formatCode="0.0">
                        <c:v>0.33228717719074269</c:v>
                      </c:pt>
                      <c:pt idx="941" formatCode="0.0">
                        <c:v>0.33910991810971275</c:v>
                      </c:pt>
                      <c:pt idx="942" formatCode="0.0">
                        <c:v>0.3381362568963151</c:v>
                      </c:pt>
                      <c:pt idx="943" formatCode="0.0">
                        <c:v>0.36597129140506179</c:v>
                      </c:pt>
                      <c:pt idx="944" formatCode="0.0">
                        <c:v>0.36986355676354116</c:v>
                      </c:pt>
                      <c:pt idx="945" formatCode="0.0">
                        <c:v>0.36980284681795295</c:v>
                      </c:pt>
                      <c:pt idx="946" formatCode="0.0">
                        <c:v>0.37786410807061016</c:v>
                      </c:pt>
                      <c:pt idx="947" formatCode="0.0">
                        <c:v>0.38133623215268175</c:v>
                      </c:pt>
                      <c:pt idx="948" formatCode="0.0">
                        <c:v>0.38602524391552745</c:v>
                      </c:pt>
                      <c:pt idx="949" formatCode="0.0">
                        <c:v>0.39056252034717731</c:v>
                      </c:pt>
                      <c:pt idx="950" formatCode="0.0">
                        <c:v>0.37151664104515941</c:v>
                      </c:pt>
                      <c:pt idx="951" formatCode="0.0">
                        <c:v>0.37145404318670144</c:v>
                      </c:pt>
                      <c:pt idx="952" formatCode="0.0">
                        <c:v>0.33648546412535774</c:v>
                      </c:pt>
                      <c:pt idx="953" formatCode="0.0">
                        <c:v>0.33642513934240881</c:v>
                      </c:pt>
                      <c:pt idx="954" formatCode="0.0">
                        <c:v>0.33043571528625487</c:v>
                      </c:pt>
                      <c:pt idx="955" formatCode="0.0">
                        <c:v>0.28609928454407568</c:v>
                      </c:pt>
                      <c:pt idx="956" formatCode="0.0">
                        <c:v>0.24692043480008738</c:v>
                      </c:pt>
                      <c:pt idx="957" formatCode="0.0">
                        <c:v>0.24686929751524808</c:v>
                      </c:pt>
                      <c:pt idx="958" formatCode="0.0">
                        <c:v>0.22575179160670297</c:v>
                      </c:pt>
                      <c:pt idx="959" formatCode="0.0">
                        <c:v>0.14112452880816739</c:v>
                      </c:pt>
                      <c:pt idx="960" formatCode="0.0">
                        <c:v>0.12861897546819315</c:v>
                      </c:pt>
                      <c:pt idx="961" formatCode="0.0">
                        <c:v>8.8037994064960864E-2</c:v>
                      </c:pt>
                      <c:pt idx="962" formatCode="0.0">
                        <c:v>5.6821090107043344E-2</c:v>
                      </c:pt>
                      <c:pt idx="963" formatCode="0.0">
                        <c:v>4.9720602794110794E-2</c:v>
                      </c:pt>
                      <c:pt idx="964" formatCode="0.0">
                        <c:v>2.9708211528278666E-2</c:v>
                      </c:pt>
                      <c:pt idx="965" formatCode="0.0">
                        <c:v>1.1948100274674646E-2</c:v>
                      </c:pt>
                      <c:pt idx="966" formatCode="0.0">
                        <c:v>8.481308119538046E-3</c:v>
                      </c:pt>
                      <c:pt idx="967" formatCode="0.0">
                        <c:v>5.8579022883171045E-3</c:v>
                      </c:pt>
                      <c:pt idx="968" formatCode="0.0">
                        <c:v>5.8378394776386795E-3</c:v>
                      </c:pt>
                      <c:pt idx="969" formatCode="0.0">
                        <c:v>5.2345304710434953E-3</c:v>
                      </c:pt>
                      <c:pt idx="970" formatCode="0.0">
                        <c:v>4.1896097136561476E-3</c:v>
                      </c:pt>
                      <c:pt idx="971" formatCode="0.0">
                        <c:v>4.1734528376458895E-3</c:v>
                      </c:pt>
                      <c:pt idx="972" formatCode="0.0">
                        <c:v>3.2797286706728224E-3</c:v>
                      </c:pt>
                      <c:pt idx="973" formatCode="0.0">
                        <c:v>2.625135066352236E-3</c:v>
                      </c:pt>
                      <c:pt idx="974" formatCode="0.0">
                        <c:v>2.4917845741658571E-3</c:v>
                      </c:pt>
                      <c:pt idx="975" formatCode="0.0">
                        <c:v>2.4796633631825344E-3</c:v>
                      </c:pt>
                      <c:pt idx="976" formatCode="0.0">
                        <c:v>2.242356374336995E-3</c:v>
                      </c:pt>
                      <c:pt idx="977" formatCode="0.0">
                        <c:v>2.3326349656375834E-3</c:v>
                      </c:pt>
                      <c:pt idx="978" formatCode="0.0">
                        <c:v>2.1349852467618716E-3</c:v>
                      </c:pt>
                      <c:pt idx="979" formatCode="0.0">
                        <c:v>1.9589844267972499E-3</c:v>
                      </c:pt>
                      <c:pt idx="980" formatCode="0.0">
                        <c:v>1.7805466355557558E-3</c:v>
                      </c:pt>
                      <c:pt idx="981" formatCode="0.0">
                        <c:v>1.643818389315291E-3</c:v>
                      </c:pt>
                      <c:pt idx="982" formatCode="0.0">
                        <c:v>1.793586698190284E-3</c:v>
                      </c:pt>
                      <c:pt idx="983" formatCode="0.0">
                        <c:v>1.7857092639332499E-3</c:v>
                      </c:pt>
                      <c:pt idx="984" formatCode="0.0">
                        <c:v>1.6749612720695587E-3</c:v>
                      </c:pt>
                      <c:pt idx="985" formatCode="0.0">
                        <c:v>1.3863423451027897E-3</c:v>
                      </c:pt>
                      <c:pt idx="986" formatCode="0.0">
                        <c:v>1.2440224353447943E-3</c:v>
                      </c:pt>
                      <c:pt idx="987" formatCode="0.0">
                        <c:v>1.2372514101430642E-3</c:v>
                      </c:pt>
                      <c:pt idx="988" formatCode="0.0">
                        <c:v>1.190039198358246E-3</c:v>
                      </c:pt>
                      <c:pt idx="989" formatCode="0.0">
                        <c:v>1.5767729020494969E-3</c:v>
                      </c:pt>
                      <c:pt idx="990" formatCode="0.0">
                        <c:v>1.5142165897407828E-3</c:v>
                      </c:pt>
                      <c:pt idx="991" formatCode="0.0">
                        <c:v>1.4104964115792113E-3</c:v>
                      </c:pt>
                      <c:pt idx="992" formatCode="0.0">
                        <c:v>1.0957710875776033E-3</c:v>
                      </c:pt>
                      <c:pt idx="993" formatCode="0.0">
                        <c:v>1.0565782442140228E-3</c:v>
                      </c:pt>
                      <c:pt idx="994" formatCode="0.0">
                        <c:v>1.0562098108537652E-3</c:v>
                      </c:pt>
                      <c:pt idx="995" formatCode="0.0">
                        <c:v>9.9360372936997156E-4</c:v>
                      </c:pt>
                      <c:pt idx="996" formatCode="0.0">
                        <c:v>9.3831338027064416E-4</c:v>
                      </c:pt>
                      <c:pt idx="997" formatCode="0.0">
                        <c:v>1.0410319262640518E-3</c:v>
                      </c:pt>
                      <c:pt idx="998" formatCode="0.0">
                        <c:v>1.1978115881504275E-3</c:v>
                      </c:pt>
                      <c:pt idx="999" formatCode="0.0">
                        <c:v>1.1667382501971114E-3</c:v>
                      </c:pt>
                      <c:pt idx="1000" formatCode="0.0">
                        <c:v>8.4407992753961084E-4</c:v>
                      </c:pt>
                      <c:pt idx="1001" formatCode="0.0">
                        <c:v>9.2605557822379877E-4</c:v>
                      </c:pt>
                      <c:pt idx="1002" formatCode="0.0">
                        <c:v>8.9917985304322997E-4</c:v>
                      </c:pt>
                      <c:pt idx="1003" formatCode="0.0">
                        <c:v>7.2616031378547633E-4</c:v>
                      </c:pt>
                      <c:pt idx="1004" formatCode="0.0">
                        <c:v>9.1936921584212451E-4</c:v>
                      </c:pt>
                      <c:pt idx="1005" formatCode="0.0">
                        <c:v>8.9883530318398644E-4</c:v>
                      </c:pt>
                      <c:pt idx="1006" formatCode="0.0">
                        <c:v>9.2559055712241906E-4</c:v>
                      </c:pt>
                      <c:pt idx="1007" formatCode="0.0">
                        <c:v>9.2081478865789772E-4</c:v>
                      </c:pt>
                      <c:pt idx="1008" formatCode="0.0">
                        <c:v>8.9729492707421848E-4</c:v>
                      </c:pt>
                      <c:pt idx="1009" formatCode="0.0">
                        <c:v>7.8190182854790942E-4</c:v>
                      </c:pt>
                      <c:pt idx="1010" formatCode="0.0">
                        <c:v>7.3148755061534158E-4</c:v>
                      </c:pt>
                      <c:pt idx="1011" formatCode="0.0">
                        <c:v>7.0250932698226627E-4</c:v>
                      </c:pt>
                      <c:pt idx="1012" formatCode="0.0">
                        <c:v>7.4238305602298887E-4</c:v>
                      </c:pt>
                      <c:pt idx="1013" formatCode="0.0">
                        <c:v>7.3795906555430358E-4</c:v>
                      </c:pt>
                      <c:pt idx="1014" formatCode="0.0">
                        <c:v>7.1962414346044424E-4</c:v>
                      </c:pt>
                      <c:pt idx="1015" formatCode="0.0">
                        <c:v>7.0023198518538959E-4</c:v>
                      </c:pt>
                      <c:pt idx="1016" formatCode="0.0">
                        <c:v>6.9598336503594001E-4</c:v>
                      </c:pt>
                      <c:pt idx="1017" formatCode="0.0">
                        <c:v>5.9630542046190367E-4</c:v>
                      </c:pt>
                      <c:pt idx="1018" formatCode="0.0">
                        <c:v>7.448318655785761E-4</c:v>
                      </c:pt>
                      <c:pt idx="1019" formatCode="0.0">
                        <c:v>6.997206335624727E-4</c:v>
                      </c:pt>
                      <c:pt idx="1020" formatCode="0.0">
                        <c:v>6.7939910558297381E-4</c:v>
                      </c:pt>
                      <c:pt idx="1021" formatCode="0.0">
                        <c:v>5.8373756027698634E-4</c:v>
                      </c:pt>
                      <c:pt idx="1022" formatCode="0.0">
                        <c:v>5.0125700487229231E-4</c:v>
                      </c:pt>
                      <c:pt idx="1023" formatCode="0.0">
                        <c:v>4.8674895824979566E-4</c:v>
                      </c:pt>
                      <c:pt idx="1024" formatCode="0.0">
                        <c:v>5.4934369623344404E-4</c:v>
                      </c:pt>
                      <c:pt idx="1025" formatCode="0.0">
                        <c:v>5.4557635662331853E-4</c:v>
                      </c:pt>
                      <c:pt idx="1026" formatCode="0.0">
                        <c:v>7.1780182702719706E-4</c:v>
                      </c:pt>
                      <c:pt idx="1027" formatCode="0.0">
                        <c:v>7.3605172469423056E-4</c:v>
                      </c:pt>
                      <c:pt idx="1028" formatCode="0.0">
                        <c:v>7.3242371252570234E-4</c:v>
                      </c:pt>
                      <c:pt idx="1029" formatCode="0.0">
                        <c:v>6.0889699558642877E-4</c:v>
                      </c:pt>
                      <c:pt idx="1030" formatCode="0.0">
                        <c:v>5.9420502670553329E-4</c:v>
                      </c:pt>
                      <c:pt idx="1031" formatCode="0.0">
                        <c:v>5.9070675800404937E-4</c:v>
                      </c:pt>
                      <c:pt idx="1032" formatCode="0.0">
                        <c:v>5.7779120652799558E-4</c:v>
                      </c:pt>
                      <c:pt idx="1033" formatCode="0.0">
                        <c:v>5.663689967853804E-4</c:v>
                      </c:pt>
                      <c:pt idx="1034" formatCode="0.0">
                        <c:v>5.6297473437575362E-4</c:v>
                      </c:pt>
                      <c:pt idx="1035" formatCode="0.0">
                        <c:v>6.5122730426336341E-4</c:v>
                      </c:pt>
                      <c:pt idx="1036" formatCode="0.0">
                        <c:v>6.715259786861321E-4</c:v>
                      </c:pt>
                      <c:pt idx="1037" formatCode="0.0">
                        <c:v>6.6823263965189086E-4</c:v>
                      </c:pt>
                      <c:pt idx="1038" formatCode="0.0">
                        <c:v>5.9104863026555432E-4</c:v>
                      </c:pt>
                      <c:pt idx="1039" formatCode="0.0">
                        <c:v>6.8283500744815799E-4</c:v>
                      </c:pt>
                      <c:pt idx="1040" formatCode="0.0">
                        <c:v>6.7959756299810852E-4</c:v>
                      </c:pt>
                      <c:pt idx="1041" formatCode="0.0">
                        <c:v>7.315171326506164E-4</c:v>
                      </c:pt>
                      <c:pt idx="1042" formatCode="0.0">
                        <c:v>6.6433554455723172E-4</c:v>
                      </c:pt>
                      <c:pt idx="1043" formatCode="0.0">
                        <c:v>6.6114041738489146E-4</c:v>
                      </c:pt>
                      <c:pt idx="1044" formatCode="0.0">
                        <c:v>7.1329049575551053E-4</c:v>
                      </c:pt>
                      <c:pt idx="1045" formatCode="0.0">
                        <c:v>6.4691340571713669E-4</c:v>
                      </c:pt>
                      <c:pt idx="1046" formatCode="0.0">
                        <c:v>6.3789326385167071E-4</c:v>
                      </c:pt>
                      <c:pt idx="1047" formatCode="0.0">
                        <c:v>6.3301295150957314E-4</c:v>
                      </c:pt>
                      <c:pt idx="1048" formatCode="0.0">
                        <c:v>6.2421921771949615E-4</c:v>
                      </c:pt>
                      <c:pt idx="1049" formatCode="0.0">
                        <c:v>6.2112793238618417E-4</c:v>
                      </c:pt>
                      <c:pt idx="1050" formatCode="0.0">
                        <c:v>6.432028545111276E-4</c:v>
                      </c:pt>
                      <c:pt idx="1051" formatCode="0.0">
                        <c:v>6.6843668347961731E-4</c:v>
                      </c:pt>
                      <c:pt idx="1052" formatCode="0.0">
                        <c:v>6.6538378291011409E-4</c:v>
                      </c:pt>
                      <c:pt idx="1053" formatCode="0.0">
                        <c:v>6.635022263483982E-4</c:v>
                      </c:pt>
                      <c:pt idx="1054" formatCode="0.0">
                        <c:v>6.6044394800742444E-4</c:v>
                      </c:pt>
                      <c:pt idx="1055" formatCode="0.0">
                        <c:v>6.5794732080743778E-4</c:v>
                      </c:pt>
                      <c:pt idx="1056" formatCode="0.0">
                        <c:v>6.4966170551748758E-4</c:v>
                      </c:pt>
                      <c:pt idx="1057" formatCode="0.0">
                        <c:v>6.4662527673841729E-4</c:v>
                      </c:pt>
                      <c:pt idx="1058" formatCode="0.0">
                        <c:v>6.4133158994301314E-4</c:v>
                      </c:pt>
                      <c:pt idx="1059" formatCode="0.0">
                        <c:v>7.2727527124642527E-4</c:v>
                      </c:pt>
                      <c:pt idx="1060" formatCode="0.0">
                        <c:v>7.1982231929024545E-4</c:v>
                      </c:pt>
                      <c:pt idx="1061" formatCode="0.0">
                        <c:v>7.1682291836224919E-4</c:v>
                      </c:pt>
                      <c:pt idx="1062" formatCode="0.0">
                        <c:v>5.6365925076101405E-4</c:v>
                      </c:pt>
                      <c:pt idx="1063" formatCode="0.0">
                        <c:v>5.9069414747443436E-4</c:v>
                      </c:pt>
                      <c:pt idx="1064" formatCode="0.0">
                        <c:v>5.8665546200248233E-4</c:v>
                      </c:pt>
                      <c:pt idx="1065" formatCode="0.0">
                        <c:v>5.8365723494757606E-4</c:v>
                      </c:pt>
                      <c:pt idx="1066" formatCode="0.0">
                        <c:v>7.3055997802776585E-4</c:v>
                      </c:pt>
                      <c:pt idx="1067" formatCode="0.0">
                        <c:v>7.2567571659159624E-4</c:v>
                      </c:pt>
                      <c:pt idx="1068" formatCode="0.0">
                        <c:v>7.5126359536038811E-4</c:v>
                      </c:pt>
                      <c:pt idx="1069" formatCode="0.0">
                        <c:v>7.4828255876937394E-4</c:v>
                      </c:pt>
                      <c:pt idx="1070" formatCode="0.0">
                        <c:v>6.5403949424616985E-4</c:v>
                      </c:pt>
                      <c:pt idx="1071" formatCode="0.0">
                        <c:v>7.3974792670254892E-4</c:v>
                      </c:pt>
                      <c:pt idx="1072" formatCode="0.0">
                        <c:v>7.367772583524502E-4</c:v>
                      </c:pt>
                      <c:pt idx="1073" formatCode="0.0">
                        <c:v>7.3252649659413685E-4</c:v>
                      </c:pt>
                      <c:pt idx="1074" formatCode="0.0">
                        <c:v>6.9746723209357419E-4</c:v>
                      </c:pt>
                      <c:pt idx="1075" formatCode="0.0">
                        <c:v>6.9451201187123077E-4</c:v>
                      </c:pt>
                      <c:pt idx="1076" formatCode="0.0">
                        <c:v>6.3291781990596581E-4</c:v>
                      </c:pt>
                      <c:pt idx="1077" formatCode="0.0">
                        <c:v>6.2887525312231617E-4</c:v>
                      </c:pt>
                      <c:pt idx="1078" formatCode="0.0">
                        <c:v>6.2592270448771253E-4</c:v>
                      </c:pt>
                      <c:pt idx="1079" formatCode="0.0">
                        <c:v>6.8268618741054992E-4</c:v>
                      </c:pt>
                      <c:pt idx="1080" formatCode="0.0">
                        <c:v>6.7855622182651752E-4</c:v>
                      </c:pt>
                      <c:pt idx="1081" formatCode="0.0">
                        <c:v>6.7560619688140726E-4</c:v>
                      </c:pt>
                      <c:pt idx="1082" formatCode="0.0">
                        <c:v>7.0098759020750096E-4</c:v>
                      </c:pt>
                      <c:pt idx="1083" formatCode="0.0">
                        <c:v>6.9565253857439217E-4</c:v>
                      </c:pt>
                      <c:pt idx="1084" formatCode="0.0">
                        <c:v>6.9271765517563198E-4</c:v>
                      </c:pt>
                      <c:pt idx="1085" formatCode="0.0">
                        <c:v>6.6039704304079799E-4</c:v>
                      </c:pt>
                      <c:pt idx="1086" formatCode="0.0">
                        <c:v>6.5802543796635124E-4</c:v>
                      </c:pt>
                      <c:pt idx="1087" formatCode="0.0">
                        <c:v>6.5508811683715547E-4</c:v>
                      </c:pt>
                      <c:pt idx="1088" formatCode="0.0">
                        <c:v>5.050768122421786E-4</c:v>
                      </c:pt>
                      <c:pt idx="1089" formatCode="0.0">
                        <c:v>6.4919918467056328E-4</c:v>
                      </c:pt>
                      <c:pt idx="1090" formatCode="0.0">
                        <c:v>6.4626195945301104E-4</c:v>
                      </c:pt>
                      <c:pt idx="1091" formatCode="0.0">
                        <c:v>6.3788358212851825E-4</c:v>
                      </c:pt>
                      <c:pt idx="1092" formatCode="0.0">
                        <c:v>7.2368207802446147E-4</c:v>
                      </c:pt>
                      <c:pt idx="1093" formatCode="0.0">
                        <c:v>7.2076466244525657E-4</c:v>
                      </c:pt>
                      <c:pt idx="1094" formatCode="0.0">
                        <c:v>7.1480601418141235E-4</c:v>
                      </c:pt>
                      <c:pt idx="1095" formatCode="0.0">
                        <c:v>7.1187509948299871E-4</c:v>
                      </c:pt>
                      <c:pt idx="1096" formatCode="0.0">
                        <c:v>7.3805876907329278E-4</c:v>
                      </c:pt>
                      <c:pt idx="1097" formatCode="0.0">
                        <c:v>7.3019946950802594E-4</c:v>
                      </c:pt>
                      <c:pt idx="1098" formatCode="0.0">
                        <c:v>6.1175014565492344E-4</c:v>
                      </c:pt>
                      <c:pt idx="1099" formatCode="0.0">
                        <c:v>6.0480637148875864E-4</c:v>
                      </c:pt>
                      <c:pt idx="1100" formatCode="0.0">
                        <c:v>6.2695535936165404E-4</c:v>
                      </c:pt>
                      <c:pt idx="1101" formatCode="0.0">
                        <c:v>6.8116759509829095E-4</c:v>
                      </c:pt>
                      <c:pt idx="1102" formatCode="0.0">
                        <c:v>8.8742717887096653E-4</c:v>
                      </c:pt>
                      <c:pt idx="1103" formatCode="0.0">
                        <c:v>8.8019488987918059E-4</c:v>
                      </c:pt>
                      <c:pt idx="1104" formatCode="0.0">
                        <c:v>9.3514041652702478E-4</c:v>
                      </c:pt>
                      <c:pt idx="1105" formatCode="0.0">
                        <c:v>7.8268623887932636E-4</c:v>
                      </c:pt>
                      <c:pt idx="1106" formatCode="0.0">
                        <c:v>0</c:v>
                      </c:pt>
                      <c:pt idx="1107" formatCode="0.0">
                        <c:v>0</c:v>
                      </c:pt>
                      <c:pt idx="1108" formatCode="0.0">
                        <c:v>0</c:v>
                      </c:pt>
                      <c:pt idx="1109" formatCode="0.0">
                        <c:v>0</c:v>
                      </c:pt>
                      <c:pt idx="1110" formatCode="0.0">
                        <c:v>0</c:v>
                      </c:pt>
                      <c:pt idx="1111" formatCode="0.0">
                        <c:v>0</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numCache>
                  </c:numRef>
                </c:xVal>
                <c:yVal>
                  <c:numRef>
                    <c:extLst xmlns:c15="http://schemas.microsoft.com/office/drawing/2012/chart">
                      <c:ext xmlns:c15="http://schemas.microsoft.com/office/drawing/2012/chart" uri="{02D57815-91ED-43cb-92C2-25804820EDAC}">
                        <c15:formulaRef>
                          <c15:sqref>'Forsøk 3 - Samlet'!$BK$14:$BK$1148</c15:sqref>
                        </c15:formulaRef>
                      </c:ext>
                    </c:extLst>
                    <c:numCache>
                      <c:formatCode>0.00</c:formatCode>
                      <c:ptCount val="1135"/>
                      <c:pt idx="0">
                        <c:v>-1.36481E-9</c:v>
                      </c:pt>
                      <c:pt idx="1">
                        <c:v>-1.36481E-9</c:v>
                      </c:pt>
                      <c:pt idx="2">
                        <c:v>-2.4567887310000001E-5</c:v>
                      </c:pt>
                      <c:pt idx="3">
                        <c:v>-2.4567887310000001E-5</c:v>
                      </c:pt>
                      <c:pt idx="4">
                        <c:v>-1.36481E-9</c:v>
                      </c:pt>
                      <c:pt idx="5">
                        <c:v>2.8622119999999998E-3</c:v>
                      </c:pt>
                      <c:pt idx="6">
                        <c:v>2.8622119999999998E-3</c:v>
                      </c:pt>
                      <c:pt idx="7">
                        <c:v>2.8622119999999998E-3</c:v>
                      </c:pt>
                      <c:pt idx="8">
                        <c:v>2.8622119999999998E-3</c:v>
                      </c:pt>
                      <c:pt idx="9">
                        <c:v>8.5866380000000006E-3</c:v>
                      </c:pt>
                      <c:pt idx="10">
                        <c:v>1.7173279999999999E-2</c:v>
                      </c:pt>
                      <c:pt idx="11">
                        <c:v>1.7173279999999999E-2</c:v>
                      </c:pt>
                      <c:pt idx="12">
                        <c:v>3.148434E-2</c:v>
                      </c:pt>
                      <c:pt idx="13">
                        <c:v>3.148434E-2</c:v>
                      </c:pt>
                      <c:pt idx="14">
                        <c:v>5.1519830000000003E-2</c:v>
                      </c:pt>
                      <c:pt idx="15">
                        <c:v>9.4453029999999993E-2</c:v>
                      </c:pt>
                      <c:pt idx="16">
                        <c:v>9.4453029999999993E-2</c:v>
                      </c:pt>
                      <c:pt idx="17">
                        <c:v>0.17173279999999999</c:v>
                      </c:pt>
                      <c:pt idx="18">
                        <c:v>0.28049689999999999</c:v>
                      </c:pt>
                      <c:pt idx="19">
                        <c:v>0.28049689999999999</c:v>
                      </c:pt>
                      <c:pt idx="20">
                        <c:v>0.43794316652249998</c:v>
                      </c:pt>
                      <c:pt idx="21">
                        <c:v>0.61253816652250004</c:v>
                      </c:pt>
                      <c:pt idx="22">
                        <c:v>0.61253816652250004</c:v>
                      </c:pt>
                      <c:pt idx="23">
                        <c:v>0.79858196652250002</c:v>
                      </c:pt>
                      <c:pt idx="24">
                        <c:v>0.79858196652250002</c:v>
                      </c:pt>
                      <c:pt idx="25">
                        <c:v>0.9874880665225001</c:v>
                      </c:pt>
                      <c:pt idx="26">
                        <c:v>1.1678075665225001</c:v>
                      </c:pt>
                      <c:pt idx="27">
                        <c:v>1.1678075665225001</c:v>
                      </c:pt>
                      <c:pt idx="28">
                        <c:v>1.3395405665225</c:v>
                      </c:pt>
                      <c:pt idx="29">
                        <c:v>1.522697</c:v>
                      </c:pt>
                      <c:pt idx="30">
                        <c:v>1.522697</c:v>
                      </c:pt>
                      <c:pt idx="31">
                        <c:v>1.688706</c:v>
                      </c:pt>
                      <c:pt idx="32">
                        <c:v>1.688706</c:v>
                      </c:pt>
                      <c:pt idx="33">
                        <c:v>1.688706</c:v>
                      </c:pt>
                      <c:pt idx="34">
                        <c:v>2.1494974334775003</c:v>
                      </c:pt>
                      <c:pt idx="35">
                        <c:v>2.1494974334775003</c:v>
                      </c:pt>
                      <c:pt idx="36">
                        <c:v>2.26692213305</c:v>
                      </c:pt>
                      <c:pt idx="37">
                        <c:v>2.3727749999999999</c:v>
                      </c:pt>
                      <c:pt idx="38">
                        <c:v>2.3727749999999999</c:v>
                      </c:pt>
                      <c:pt idx="39">
                        <c:v>2.4643649999999999</c:v>
                      </c:pt>
                      <c:pt idx="40">
                        <c:v>2.5559560000000001</c:v>
                      </c:pt>
                      <c:pt idx="41">
                        <c:v>2.5559560000000001</c:v>
                      </c:pt>
                      <c:pt idx="42">
                        <c:v>2.6218115665224997</c:v>
                      </c:pt>
                      <c:pt idx="43">
                        <c:v>2.6905291330500001</c:v>
                      </c:pt>
                      <c:pt idx="44">
                        <c:v>2.6905291330500001</c:v>
                      </c:pt>
                      <c:pt idx="45">
                        <c:v>2.7420736995750001</c:v>
                      </c:pt>
                      <c:pt idx="46">
                        <c:v>2.7420736995750001</c:v>
                      </c:pt>
                      <c:pt idx="47">
                        <c:v>2.7420736995750001</c:v>
                      </c:pt>
                      <c:pt idx="48">
                        <c:v>2.8422762661000003</c:v>
                      </c:pt>
                      <c:pt idx="49">
                        <c:v>2.8880712661000003</c:v>
                      </c:pt>
                      <c:pt idx="50">
                        <c:v>2.8880712661000003</c:v>
                      </c:pt>
                      <c:pt idx="51">
                        <c:v>2.95967539915</c:v>
                      </c:pt>
                      <c:pt idx="52">
                        <c:v>2.95967539915</c:v>
                      </c:pt>
                      <c:pt idx="53">
                        <c:v>2.95967539915</c:v>
                      </c:pt>
                      <c:pt idx="54">
                        <c:v>2.9997463991499997</c:v>
                      </c:pt>
                      <c:pt idx="55">
                        <c:v>2.9997463991499997</c:v>
                      </c:pt>
                      <c:pt idx="56">
                        <c:v>3.0512663991499998</c:v>
                      </c:pt>
                      <c:pt idx="57">
                        <c:v>3.0770018326249997</c:v>
                      </c:pt>
                      <c:pt idx="58">
                        <c:v>3.0770018326249997</c:v>
                      </c:pt>
                      <c:pt idx="59">
                        <c:v>3.108485832625</c:v>
                      </c:pt>
                      <c:pt idx="60">
                        <c:v>3.1285709656749998</c:v>
                      </c:pt>
                      <c:pt idx="61">
                        <c:v>3.1543063991499998</c:v>
                      </c:pt>
                      <c:pt idx="62">
                        <c:v>3.1543063991499998</c:v>
                      </c:pt>
                      <c:pt idx="63">
                        <c:v>3.2001013991499998</c:v>
                      </c:pt>
                      <c:pt idx="64">
                        <c:v>3.2001013991499998</c:v>
                      </c:pt>
                      <c:pt idx="65">
                        <c:v>3.2144615322000001</c:v>
                      </c:pt>
                      <c:pt idx="66">
                        <c:v>3.2488085322</c:v>
                      </c:pt>
                      <c:pt idx="67">
                        <c:v>3.2488085322</c:v>
                      </c:pt>
                      <c:pt idx="68">
                        <c:v>3.2774305321999999</c:v>
                      </c:pt>
                      <c:pt idx="69">
                        <c:v>3.2774305321999999</c:v>
                      </c:pt>
                      <c:pt idx="70">
                        <c:v>3.3174769656750001</c:v>
                      </c:pt>
                      <c:pt idx="71">
                        <c:v>3.3489609656749999</c:v>
                      </c:pt>
                      <c:pt idx="72">
                        <c:v>3.3489609656749999</c:v>
                      </c:pt>
                      <c:pt idx="73">
                        <c:v>3.3804705321999999</c:v>
                      </c:pt>
                      <c:pt idx="74">
                        <c:v>3.3890565322000001</c:v>
                      </c:pt>
                      <c:pt idx="75">
                        <c:v>3.3890565322000001</c:v>
                      </c:pt>
                      <c:pt idx="76">
                        <c:v>3.4377390987249998</c:v>
                      </c:pt>
                      <c:pt idx="77">
                        <c:v>3.4377390987249998</c:v>
                      </c:pt>
                      <c:pt idx="78">
                        <c:v>3.4377390987249998</c:v>
                      </c:pt>
                      <c:pt idx="79">
                        <c:v>3.477810098725</c:v>
                      </c:pt>
                      <c:pt idx="80">
                        <c:v>3.5064320987249999</c:v>
                      </c:pt>
                      <c:pt idx="81">
                        <c:v>3.5064320987249999</c:v>
                      </c:pt>
                      <c:pt idx="82">
                        <c:v>3.5350786652249999</c:v>
                      </c:pt>
                      <c:pt idx="83">
                        <c:v>3.5551637982500002</c:v>
                      </c:pt>
                      <c:pt idx="84">
                        <c:v>3.5551637982500002</c:v>
                      </c:pt>
                      <c:pt idx="85">
                        <c:v>3.5923717982500003</c:v>
                      </c:pt>
                      <c:pt idx="86">
                        <c:v>3.5923717982500003</c:v>
                      </c:pt>
                      <c:pt idx="87">
                        <c:v>3.5923717982500003</c:v>
                      </c:pt>
                      <c:pt idx="88">
                        <c:v>3.6209456652249998</c:v>
                      </c:pt>
                      <c:pt idx="89">
                        <c:v>3.6209456652249998</c:v>
                      </c:pt>
                      <c:pt idx="90">
                        <c:v>3.6438917982500003</c:v>
                      </c:pt>
                      <c:pt idx="91">
                        <c:v>3.6438917982500003</c:v>
                      </c:pt>
                      <c:pt idx="92">
                        <c:v>3.6782879312500003</c:v>
                      </c:pt>
                      <c:pt idx="93">
                        <c:v>3.6782879312500003</c:v>
                      </c:pt>
                      <c:pt idx="94">
                        <c:v>3.6868739312500001</c:v>
                      </c:pt>
                      <c:pt idx="95">
                        <c:v>3.6868739312500001</c:v>
                      </c:pt>
                      <c:pt idx="96">
                        <c:v>3.6868739312500001</c:v>
                      </c:pt>
                      <c:pt idx="97">
                        <c:v>3.7354827982500001</c:v>
                      </c:pt>
                      <c:pt idx="98">
                        <c:v>3.7411576652249998</c:v>
                      </c:pt>
                      <c:pt idx="99">
                        <c:v>3.7411576652249998</c:v>
                      </c:pt>
                      <c:pt idx="100">
                        <c:v>3.73836936475</c:v>
                      </c:pt>
                      <c:pt idx="101">
                        <c:v>3.7526557982500002</c:v>
                      </c:pt>
                      <c:pt idx="102">
                        <c:v>3.7526557982500002</c:v>
                      </c:pt>
                      <c:pt idx="103">
                        <c:v>3.7612427982500001</c:v>
                      </c:pt>
                      <c:pt idx="104">
                        <c:v>3.7641784977499997</c:v>
                      </c:pt>
                      <c:pt idx="105">
                        <c:v>3.7641784977499997</c:v>
                      </c:pt>
                      <c:pt idx="106">
                        <c:v>3.7555679312500003</c:v>
                      </c:pt>
                      <c:pt idx="107">
                        <c:v>3.7555679312500003</c:v>
                      </c:pt>
                      <c:pt idx="108">
                        <c:v>3.7555679312500003</c:v>
                      </c:pt>
                      <c:pt idx="109">
                        <c:v>3.7527540644999999</c:v>
                      </c:pt>
                      <c:pt idx="110">
                        <c:v>3.7527540644999999</c:v>
                      </c:pt>
                      <c:pt idx="111">
                        <c:v>3.7327190644999999</c:v>
                      </c:pt>
                      <c:pt idx="112">
                        <c:v>3.7384430644999997</c:v>
                      </c:pt>
                      <c:pt idx="113">
                        <c:v>3.7384430644999997</c:v>
                      </c:pt>
                      <c:pt idx="114">
                        <c:v>3.72124549775</c:v>
                      </c:pt>
                      <c:pt idx="115">
                        <c:v>3.7127321974999998</c:v>
                      </c:pt>
                      <c:pt idx="116">
                        <c:v>3.7127321974999998</c:v>
                      </c:pt>
                      <c:pt idx="117">
                        <c:v>3.6898106309999998</c:v>
                      </c:pt>
                      <c:pt idx="118">
                        <c:v>3.6755241975000001</c:v>
                      </c:pt>
                      <c:pt idx="119">
                        <c:v>3.6755241975000001</c:v>
                      </c:pt>
                      <c:pt idx="120">
                        <c:v>3.6697500645000001</c:v>
                      </c:pt>
                      <c:pt idx="121">
                        <c:v>3.6697500645000001</c:v>
                      </c:pt>
                      <c:pt idx="122">
                        <c:v>3.6440146310000001</c:v>
                      </c:pt>
                      <c:pt idx="123">
                        <c:v>3.609717764</c:v>
                      </c:pt>
                      <c:pt idx="124">
                        <c:v>3.609717764</c:v>
                      </c:pt>
                      <c:pt idx="125">
                        <c:v>3.609717764</c:v>
                      </c:pt>
                      <c:pt idx="126">
                        <c:v>3.5896817639999998</c:v>
                      </c:pt>
                      <c:pt idx="127">
                        <c:v>3.5582223305</c:v>
                      </c:pt>
                      <c:pt idx="128">
                        <c:v>3.5582223305</c:v>
                      </c:pt>
                      <c:pt idx="129">
                        <c:v>3.5295511975</c:v>
                      </c:pt>
                      <c:pt idx="130">
                        <c:v>3.5295511975</c:v>
                      </c:pt>
                      <c:pt idx="131">
                        <c:v>3.5295511975</c:v>
                      </c:pt>
                      <c:pt idx="132">
                        <c:v>3.5124017639999998</c:v>
                      </c:pt>
                      <c:pt idx="133">
                        <c:v>3.5124017639999998</c:v>
                      </c:pt>
                      <c:pt idx="134">
                        <c:v>3.4981398970000002</c:v>
                      </c:pt>
                      <c:pt idx="135">
                        <c:v>3.4695670300000003</c:v>
                      </c:pt>
                      <c:pt idx="136">
                        <c:v>3.4466454635000003</c:v>
                      </c:pt>
                      <c:pt idx="137">
                        <c:v>3.4466454635000003</c:v>
                      </c:pt>
                      <c:pt idx="138">
                        <c:v>3.432308897</c:v>
                      </c:pt>
                      <c:pt idx="139">
                        <c:v>3.3751385964999998</c:v>
                      </c:pt>
                      <c:pt idx="140">
                        <c:v>3.3751385964999998</c:v>
                      </c:pt>
                      <c:pt idx="141">
                        <c:v>3.3436300300000004</c:v>
                      </c:pt>
                      <c:pt idx="142">
                        <c:v>3.3436300300000004</c:v>
                      </c:pt>
                      <c:pt idx="143">
                        <c:v>3.3436300300000004</c:v>
                      </c:pt>
                      <c:pt idx="144">
                        <c:v>3.3236185964999998</c:v>
                      </c:pt>
                      <c:pt idx="145">
                        <c:v>3.3006478970000002</c:v>
                      </c:pt>
                      <c:pt idx="146">
                        <c:v>3.3006478970000002</c:v>
                      </c:pt>
                      <c:pt idx="147">
                        <c:v>3.2720258970000002</c:v>
                      </c:pt>
                      <c:pt idx="148">
                        <c:v>3.2405900300000003</c:v>
                      </c:pt>
                      <c:pt idx="149">
                        <c:v>3.2405900300000003</c:v>
                      </c:pt>
                      <c:pt idx="150">
                        <c:v>3.220604163</c:v>
                      </c:pt>
                      <c:pt idx="151">
                        <c:v>3.1604234635000004</c:v>
                      </c:pt>
                      <c:pt idx="152">
                        <c:v>3.1604234635000004</c:v>
                      </c:pt>
                      <c:pt idx="153">
                        <c:v>3.1604234635000004</c:v>
                      </c:pt>
                      <c:pt idx="154">
                        <c:v>3.1059923304999999</c:v>
                      </c:pt>
                      <c:pt idx="155">
                        <c:v>3.1059923304999999</c:v>
                      </c:pt>
                      <c:pt idx="156">
                        <c:v>3.0831925965</c:v>
                      </c:pt>
                      <c:pt idx="157">
                        <c:v>3.0831925965</c:v>
                      </c:pt>
                      <c:pt idx="158">
                        <c:v>3.0488220300000002</c:v>
                      </c:pt>
                      <c:pt idx="159">
                        <c:v>3.0488220300000002</c:v>
                      </c:pt>
                      <c:pt idx="160">
                        <c:v>2.9944400300000003</c:v>
                      </c:pt>
                      <c:pt idx="161">
                        <c:v>2.9944400300000003</c:v>
                      </c:pt>
                      <c:pt idx="162">
                        <c:v>2.9744285964999997</c:v>
                      </c:pt>
                      <c:pt idx="163">
                        <c:v>2.9744285964999997</c:v>
                      </c:pt>
                      <c:pt idx="164">
                        <c:v>2.9344312962500001</c:v>
                      </c:pt>
                      <c:pt idx="165">
                        <c:v>2.9115097295000001</c:v>
                      </c:pt>
                      <c:pt idx="166">
                        <c:v>2.9115097295000001</c:v>
                      </c:pt>
                      <c:pt idx="167">
                        <c:v>2.8914245964999998</c:v>
                      </c:pt>
                      <c:pt idx="168">
                        <c:v>2.8657137294999999</c:v>
                      </c:pt>
                      <c:pt idx="169">
                        <c:v>2.8657137294999999</c:v>
                      </c:pt>
                      <c:pt idx="170">
                        <c:v>2.8657137294999999</c:v>
                      </c:pt>
                      <c:pt idx="171">
                        <c:v>2.81994329625</c:v>
                      </c:pt>
                      <c:pt idx="172">
                        <c:v>2.81994329625</c:v>
                      </c:pt>
                      <c:pt idx="173">
                        <c:v>2.7941587294999999</c:v>
                      </c:pt>
                      <c:pt idx="174">
                        <c:v>2.7798477294999997</c:v>
                      </c:pt>
                      <c:pt idx="175">
                        <c:v>2.7798477294999997</c:v>
                      </c:pt>
                      <c:pt idx="176">
                        <c:v>2.7655367295</c:v>
                      </c:pt>
                      <c:pt idx="177">
                        <c:v>2.7341254292500001</c:v>
                      </c:pt>
                      <c:pt idx="178">
                        <c:v>2.7341254292500001</c:v>
                      </c:pt>
                      <c:pt idx="179">
                        <c:v>2.7083418627499998</c:v>
                      </c:pt>
                      <c:pt idx="180">
                        <c:v>2.6911432962499999</c:v>
                      </c:pt>
                      <c:pt idx="181">
                        <c:v>2.6911432962499999</c:v>
                      </c:pt>
                      <c:pt idx="182">
                        <c:v>2.6625949957500001</c:v>
                      </c:pt>
                      <c:pt idx="183">
                        <c:v>2.6625949957500001</c:v>
                      </c:pt>
                      <c:pt idx="184">
                        <c:v>2.6625949957500001</c:v>
                      </c:pt>
                      <c:pt idx="185">
                        <c:v>2.59099086275</c:v>
                      </c:pt>
                      <c:pt idx="186">
                        <c:v>2.59099086275</c:v>
                      </c:pt>
                      <c:pt idx="187">
                        <c:v>2.59099086275</c:v>
                      </c:pt>
                      <c:pt idx="188">
                        <c:v>2.59099086275</c:v>
                      </c:pt>
                      <c:pt idx="189">
                        <c:v>2.5680928627499999</c:v>
                      </c:pt>
                      <c:pt idx="190">
                        <c:v>2.5680928627499999</c:v>
                      </c:pt>
                      <c:pt idx="191">
                        <c:v>2.5395199957500001</c:v>
                      </c:pt>
                      <c:pt idx="192">
                        <c:v>2.5395199957500001</c:v>
                      </c:pt>
                      <c:pt idx="193">
                        <c:v>2.5395199957500001</c:v>
                      </c:pt>
                      <c:pt idx="194">
                        <c:v>2.5165237294999998</c:v>
                      </c:pt>
                      <c:pt idx="195">
                        <c:v>2.5165237294999998</c:v>
                      </c:pt>
                      <c:pt idx="196">
                        <c:v>2.5193857294999997</c:v>
                      </c:pt>
                      <c:pt idx="197">
                        <c:v>2.5051238627500001</c:v>
                      </c:pt>
                      <c:pt idx="198">
                        <c:v>2.4765018627500002</c:v>
                      </c:pt>
                      <c:pt idx="199">
                        <c:v>2.4765018627500002</c:v>
                      </c:pt>
                      <c:pt idx="200">
                        <c:v>2.4621662962499999</c:v>
                      </c:pt>
                      <c:pt idx="201">
                        <c:v>2.4450178627499999</c:v>
                      </c:pt>
                      <c:pt idx="202">
                        <c:v>2.4450178627499999</c:v>
                      </c:pt>
                      <c:pt idx="203">
                        <c:v>2.4364062962499999</c:v>
                      </c:pt>
                      <c:pt idx="204">
                        <c:v>2.4278939957499999</c:v>
                      </c:pt>
                      <c:pt idx="205">
                        <c:v>2.4278939957499999</c:v>
                      </c:pt>
                      <c:pt idx="206">
                        <c:v>2.41639586275</c:v>
                      </c:pt>
                      <c:pt idx="207">
                        <c:v>2.4020848627499998</c:v>
                      </c:pt>
                      <c:pt idx="208">
                        <c:v>2.4020848627499998</c:v>
                      </c:pt>
                      <c:pt idx="209">
                        <c:v>2.3820979957500001</c:v>
                      </c:pt>
                      <c:pt idx="210">
                        <c:v>2.3648758627499999</c:v>
                      </c:pt>
                      <c:pt idx="211">
                        <c:v>2.3648758627499999</c:v>
                      </c:pt>
                      <c:pt idx="212">
                        <c:v>2.3506139957500003</c:v>
                      </c:pt>
                      <c:pt idx="213">
                        <c:v>2.3219919957499999</c:v>
                      </c:pt>
                      <c:pt idx="214">
                        <c:v>2.3219919957499999</c:v>
                      </c:pt>
                      <c:pt idx="215">
                        <c:v>2.3219919957499999</c:v>
                      </c:pt>
                      <c:pt idx="216">
                        <c:v>2.31912999575</c:v>
                      </c:pt>
                      <c:pt idx="217">
                        <c:v>2.31912999575</c:v>
                      </c:pt>
                      <c:pt idx="218">
                        <c:v>2.29339456225</c:v>
                      </c:pt>
                      <c:pt idx="219">
                        <c:v>2.2619095622500001</c:v>
                      </c:pt>
                      <c:pt idx="220">
                        <c:v>2.2619095622500001</c:v>
                      </c:pt>
                      <c:pt idx="221">
                        <c:v>2.2504851287500003</c:v>
                      </c:pt>
                      <c:pt idx="222">
                        <c:v>2.2247015622499999</c:v>
                      </c:pt>
                      <c:pt idx="223">
                        <c:v>2.2247015622499999</c:v>
                      </c:pt>
                      <c:pt idx="224">
                        <c:v>2.2247015622499999</c:v>
                      </c:pt>
                      <c:pt idx="225">
                        <c:v>2.1960539957500003</c:v>
                      </c:pt>
                      <c:pt idx="226">
                        <c:v>2.1960539957500003</c:v>
                      </c:pt>
                      <c:pt idx="227">
                        <c:v>2.1789055622500002</c:v>
                      </c:pt>
                      <c:pt idx="228">
                        <c:v>2.1560321287500002</c:v>
                      </c:pt>
                      <c:pt idx="229">
                        <c:v>2.1560321287500002</c:v>
                      </c:pt>
                      <c:pt idx="230">
                        <c:v>2.13883456225</c:v>
                      </c:pt>
                      <c:pt idx="231">
                        <c:v>2.11882412875</c:v>
                      </c:pt>
                      <c:pt idx="232">
                        <c:v>2.11882412875</c:v>
                      </c:pt>
                      <c:pt idx="233">
                        <c:v>2.0901775622500001</c:v>
                      </c:pt>
                      <c:pt idx="234">
                        <c:v>2.06157912875</c:v>
                      </c:pt>
                      <c:pt idx="235">
                        <c:v>2.06157912875</c:v>
                      </c:pt>
                      <c:pt idx="236">
                        <c:v>2.0243465622500003</c:v>
                      </c:pt>
                      <c:pt idx="237">
                        <c:v>1.9957245622499999</c:v>
                      </c:pt>
                      <c:pt idx="238">
                        <c:v>1.9957245622499999</c:v>
                      </c:pt>
                      <c:pt idx="239">
                        <c:v>1.9613775622499998</c:v>
                      </c:pt>
                      <c:pt idx="240">
                        <c:v>1.92419312875</c:v>
                      </c:pt>
                      <c:pt idx="241">
                        <c:v>1.92419312875</c:v>
                      </c:pt>
                      <c:pt idx="242">
                        <c:v>1.8870332617500001</c:v>
                      </c:pt>
                      <c:pt idx="243">
                        <c:v>1.8497761287499999</c:v>
                      </c:pt>
                      <c:pt idx="244">
                        <c:v>1.8497761287499999</c:v>
                      </c:pt>
                      <c:pt idx="245">
                        <c:v>1.75532312875</c:v>
                      </c:pt>
                      <c:pt idx="246">
                        <c:v>1.75532312875</c:v>
                      </c:pt>
                      <c:pt idx="247">
                        <c:v>1.75532312875</c:v>
                      </c:pt>
                      <c:pt idx="248">
                        <c:v>1.7123891287499999</c:v>
                      </c:pt>
                      <c:pt idx="249">
                        <c:v>1.66955439475</c:v>
                      </c:pt>
                      <c:pt idx="250">
                        <c:v>1.66955439475</c:v>
                      </c:pt>
                      <c:pt idx="251">
                        <c:v>1.6151723947499999</c:v>
                      </c:pt>
                      <c:pt idx="252">
                        <c:v>1.5665399615</c:v>
                      </c:pt>
                      <c:pt idx="253">
                        <c:v>1.5665399615</c:v>
                      </c:pt>
                      <c:pt idx="254">
                        <c:v>1.5064820945000001</c:v>
                      </c:pt>
                      <c:pt idx="255">
                        <c:v>1.4578486610000001</c:v>
                      </c:pt>
                      <c:pt idx="256">
                        <c:v>1.4578486610000001</c:v>
                      </c:pt>
                      <c:pt idx="257">
                        <c:v>1.412004528</c:v>
                      </c:pt>
                      <c:pt idx="258">
                        <c:v>1.3176252275</c:v>
                      </c:pt>
                      <c:pt idx="259">
                        <c:v>1.3176252275</c:v>
                      </c:pt>
                      <c:pt idx="260">
                        <c:v>1.2603320945000001</c:v>
                      </c:pt>
                      <c:pt idx="261">
                        <c:v>1.2603320945000001</c:v>
                      </c:pt>
                      <c:pt idx="262">
                        <c:v>1.2603320945000001</c:v>
                      </c:pt>
                      <c:pt idx="263">
                        <c:v>1.2174236610000002</c:v>
                      </c:pt>
                      <c:pt idx="264">
                        <c:v>1.177450927</c:v>
                      </c:pt>
                      <c:pt idx="265">
                        <c:v>1.177450927</c:v>
                      </c:pt>
                      <c:pt idx="266">
                        <c:v>1.1401927940000001</c:v>
                      </c:pt>
                      <c:pt idx="267">
                        <c:v>1.0771992275</c:v>
                      </c:pt>
                      <c:pt idx="268">
                        <c:v>1.0771992275</c:v>
                      </c:pt>
                      <c:pt idx="269">
                        <c:v>1.0771992275</c:v>
                      </c:pt>
                      <c:pt idx="270">
                        <c:v>1.0115647597500002</c:v>
                      </c:pt>
                      <c:pt idx="271">
                        <c:v>1.0115647597500002</c:v>
                      </c:pt>
                      <c:pt idx="272">
                        <c:v>0.98012979275000001</c:v>
                      </c:pt>
                      <c:pt idx="273">
                        <c:v>0.94003422624999999</c:v>
                      </c:pt>
                      <c:pt idx="274">
                        <c:v>0.94003422624999999</c:v>
                      </c:pt>
                      <c:pt idx="275">
                        <c:v>0.92860989274999994</c:v>
                      </c:pt>
                      <c:pt idx="276">
                        <c:v>0.91143669274999994</c:v>
                      </c:pt>
                      <c:pt idx="277">
                        <c:v>0.91143669274999994</c:v>
                      </c:pt>
                      <c:pt idx="278">
                        <c:v>0.89715015924999997</c:v>
                      </c:pt>
                      <c:pt idx="279">
                        <c:v>0.89715015924999997</c:v>
                      </c:pt>
                      <c:pt idx="280">
                        <c:v>0.8743507252499999</c:v>
                      </c:pt>
                      <c:pt idx="281">
                        <c:v>0.85717742524999996</c:v>
                      </c:pt>
                      <c:pt idx="282">
                        <c:v>0.85717742524999996</c:v>
                      </c:pt>
                      <c:pt idx="283">
                        <c:v>0.83721562500000002</c:v>
                      </c:pt>
                      <c:pt idx="284">
                        <c:v>0.82036168975000001</c:v>
                      </c:pt>
                      <c:pt idx="285">
                        <c:v>0.82036168975000001</c:v>
                      </c:pt>
                      <c:pt idx="286">
                        <c:v>0.82036168975000001</c:v>
                      </c:pt>
                      <c:pt idx="287">
                        <c:v>0.83467278975000003</c:v>
                      </c:pt>
                      <c:pt idx="288">
                        <c:v>0.83467278975000003</c:v>
                      </c:pt>
                      <c:pt idx="289">
                        <c:v>0.84325938975000003</c:v>
                      </c:pt>
                      <c:pt idx="290">
                        <c:v>0.85752135674999996</c:v>
                      </c:pt>
                      <c:pt idx="291">
                        <c:v>0.85752135674999996</c:v>
                      </c:pt>
                      <c:pt idx="292">
                        <c:v>0.87772882224999993</c:v>
                      </c:pt>
                      <c:pt idx="293">
                        <c:v>0.89793628799999992</c:v>
                      </c:pt>
                      <c:pt idx="294">
                        <c:v>0.89793628799999992</c:v>
                      </c:pt>
                      <c:pt idx="295">
                        <c:v>0.92988735249999999</c:v>
                      </c:pt>
                      <c:pt idx="296">
                        <c:v>0.95917284749999998</c:v>
                      </c:pt>
                      <c:pt idx="297">
                        <c:v>0.95917284749999998</c:v>
                      </c:pt>
                      <c:pt idx="298">
                        <c:v>1.0086659099999999</c:v>
                      </c:pt>
                      <c:pt idx="299">
                        <c:v>1.0611440050000001</c:v>
                      </c:pt>
                      <c:pt idx="300">
                        <c:v>1.0611440050000001</c:v>
                      </c:pt>
                      <c:pt idx="301">
                        <c:v>1.1221589649999999</c:v>
                      </c:pt>
                      <c:pt idx="302">
                        <c:v>1.1789607675</c:v>
                      </c:pt>
                      <c:pt idx="303">
                        <c:v>1.1789607675</c:v>
                      </c:pt>
                      <c:pt idx="304">
                        <c:v>1.260183695</c:v>
                      </c:pt>
                      <c:pt idx="305">
                        <c:v>1.3562089524999998</c:v>
                      </c:pt>
                      <c:pt idx="306">
                        <c:v>1.3562089524999998</c:v>
                      </c:pt>
                      <c:pt idx="307">
                        <c:v>1.4494459099999999</c:v>
                      </c:pt>
                      <c:pt idx="308">
                        <c:v>1.4494459099999999</c:v>
                      </c:pt>
                      <c:pt idx="309">
                        <c:v>1.5362955700000001</c:v>
                      </c:pt>
                      <c:pt idx="310">
                        <c:v>1.6256131674999998</c:v>
                      </c:pt>
                      <c:pt idx="311">
                        <c:v>1.6256131674999998</c:v>
                      </c:pt>
                      <c:pt idx="312">
                        <c:v>1.703335365</c:v>
                      </c:pt>
                      <c:pt idx="313">
                        <c:v>1.7633185325</c:v>
                      </c:pt>
                      <c:pt idx="314">
                        <c:v>1.7633185325</c:v>
                      </c:pt>
                      <c:pt idx="315">
                        <c:v>1.8133891074999999</c:v>
                      </c:pt>
                      <c:pt idx="316">
                        <c:v>1.8476501249999999</c:v>
                      </c:pt>
                      <c:pt idx="317">
                        <c:v>1.8476501249999999</c:v>
                      </c:pt>
                      <c:pt idx="318">
                        <c:v>1.8790982749999998</c:v>
                      </c:pt>
                      <c:pt idx="319">
                        <c:v>1.91999225325</c:v>
                      </c:pt>
                      <c:pt idx="320">
                        <c:v>1.9473122274999999</c:v>
                      </c:pt>
                      <c:pt idx="321">
                        <c:v>1.9473122274999999</c:v>
                      </c:pt>
                      <c:pt idx="322">
                        <c:v>1.9669787295000001</c:v>
                      </c:pt>
                      <c:pt idx="323">
                        <c:v>1.98711299575</c:v>
                      </c:pt>
                      <c:pt idx="324">
                        <c:v>1.98711299575</c:v>
                      </c:pt>
                      <c:pt idx="325">
                        <c:v>1.9958228282500001</c:v>
                      </c:pt>
                      <c:pt idx="326">
                        <c:v>1.9958228282500001</c:v>
                      </c:pt>
                      <c:pt idx="327">
                        <c:v>2.0072216952500002</c:v>
                      </c:pt>
                      <c:pt idx="328">
                        <c:v>2.0072216952500002</c:v>
                      </c:pt>
                      <c:pt idx="329">
                        <c:v>2.0072216952500002</c:v>
                      </c:pt>
                      <c:pt idx="330">
                        <c:v>2.0330799614999999</c:v>
                      </c:pt>
                      <c:pt idx="331">
                        <c:v>2.0388049614999999</c:v>
                      </c:pt>
                      <c:pt idx="332">
                        <c:v>2.0388049614999999</c:v>
                      </c:pt>
                      <c:pt idx="333">
                        <c:v>2.033104528</c:v>
                      </c:pt>
                      <c:pt idx="334">
                        <c:v>2.0474155280000002</c:v>
                      </c:pt>
                      <c:pt idx="335">
                        <c:v>2.0474155280000002</c:v>
                      </c:pt>
                      <c:pt idx="336">
                        <c:v>2.0474400945000002</c:v>
                      </c:pt>
                      <c:pt idx="337">
                        <c:v>2.0474400945000002</c:v>
                      </c:pt>
                      <c:pt idx="338">
                        <c:v>2.0474400945000002</c:v>
                      </c:pt>
                      <c:pt idx="339">
                        <c:v>2.0474400945000002</c:v>
                      </c:pt>
                      <c:pt idx="340">
                        <c:v>2.0645649614999999</c:v>
                      </c:pt>
                      <c:pt idx="341">
                        <c:v>2.0645649614999999</c:v>
                      </c:pt>
                      <c:pt idx="342">
                        <c:v>2.064638661</c:v>
                      </c:pt>
                      <c:pt idx="343">
                        <c:v>2.0732737940000003</c:v>
                      </c:pt>
                      <c:pt idx="344">
                        <c:v>2.0732737940000003</c:v>
                      </c:pt>
                      <c:pt idx="345">
                        <c:v>2.0761112275000002</c:v>
                      </c:pt>
                      <c:pt idx="346">
                        <c:v>2.0761112275000002</c:v>
                      </c:pt>
                      <c:pt idx="347">
                        <c:v>2.0847964934999998</c:v>
                      </c:pt>
                      <c:pt idx="348">
                        <c:v>2.096171794</c:v>
                      </c:pt>
                      <c:pt idx="349">
                        <c:v>2.096171794</c:v>
                      </c:pt>
                      <c:pt idx="350">
                        <c:v>2.0989846610000003</c:v>
                      </c:pt>
                      <c:pt idx="351">
                        <c:v>2.10771906</c:v>
                      </c:pt>
                      <c:pt idx="352">
                        <c:v>2.1191680599999998</c:v>
                      </c:pt>
                      <c:pt idx="353">
                        <c:v>2.1191680599999998</c:v>
                      </c:pt>
                      <c:pt idx="354">
                        <c:v>2.1218580944999998</c:v>
                      </c:pt>
                      <c:pt idx="355">
                        <c:v>2.121931794</c:v>
                      </c:pt>
                      <c:pt idx="356">
                        <c:v>2.121931794</c:v>
                      </c:pt>
                      <c:pt idx="357">
                        <c:v>2.1333316610000002</c:v>
                      </c:pt>
                      <c:pt idx="358">
                        <c:v>2.1419913604999996</c:v>
                      </c:pt>
                      <c:pt idx="359">
                        <c:v>2.1419913604999996</c:v>
                      </c:pt>
                      <c:pt idx="360">
                        <c:v>2.1476426609999999</c:v>
                      </c:pt>
                      <c:pt idx="361">
                        <c:v>2.1620764934999999</c:v>
                      </c:pt>
                      <c:pt idx="362">
                        <c:v>2.1620764934999999</c:v>
                      </c:pt>
                      <c:pt idx="363">
                        <c:v>2.1619536610000001</c:v>
                      </c:pt>
                      <c:pt idx="364">
                        <c:v>2.1619536610000001</c:v>
                      </c:pt>
                      <c:pt idx="365">
                        <c:v>2.1820132275000002</c:v>
                      </c:pt>
                      <c:pt idx="366">
                        <c:v>2.1848762275000002</c:v>
                      </c:pt>
                      <c:pt idx="367">
                        <c:v>2.1848762275000002</c:v>
                      </c:pt>
                      <c:pt idx="368">
                        <c:v>2.202122927</c:v>
                      </c:pt>
                      <c:pt idx="369">
                        <c:v>2.2135227940000002</c:v>
                      </c:pt>
                      <c:pt idx="370">
                        <c:v>2.2135227940000002</c:v>
                      </c:pt>
                      <c:pt idx="371">
                        <c:v>2.2335332275000002</c:v>
                      </c:pt>
                      <c:pt idx="372">
                        <c:v>2.250779927</c:v>
                      </c:pt>
                      <c:pt idx="373">
                        <c:v>2.250779927</c:v>
                      </c:pt>
                      <c:pt idx="374">
                        <c:v>2.2507062275000003</c:v>
                      </c:pt>
                      <c:pt idx="375">
                        <c:v>2.2736287940000004</c:v>
                      </c:pt>
                      <c:pt idx="376">
                        <c:v>2.2736287940000004</c:v>
                      </c:pt>
                      <c:pt idx="377">
                        <c:v>2.2879397940000001</c:v>
                      </c:pt>
                      <c:pt idx="378">
                        <c:v>2.2879397940000001</c:v>
                      </c:pt>
                      <c:pt idx="379">
                        <c:v>2.2879397940000001</c:v>
                      </c:pt>
                      <c:pt idx="380">
                        <c:v>2.3308482275000002</c:v>
                      </c:pt>
                      <c:pt idx="381">
                        <c:v>2.3308482275000002</c:v>
                      </c:pt>
                      <c:pt idx="382">
                        <c:v>2.3308482275000002</c:v>
                      </c:pt>
                      <c:pt idx="383">
                        <c:v>2.347997661</c:v>
                      </c:pt>
                      <c:pt idx="384">
                        <c:v>2.347997661</c:v>
                      </c:pt>
                      <c:pt idx="385">
                        <c:v>2.3594220945000002</c:v>
                      </c:pt>
                      <c:pt idx="386">
                        <c:v>2.3622840945000001</c:v>
                      </c:pt>
                      <c:pt idx="387">
                        <c:v>2.3537462275000003</c:v>
                      </c:pt>
                      <c:pt idx="388">
                        <c:v>2.3537462275000003</c:v>
                      </c:pt>
                      <c:pt idx="389">
                        <c:v>2.3336866610000002</c:v>
                      </c:pt>
                      <c:pt idx="390">
                        <c:v>2.3194002275000001</c:v>
                      </c:pt>
                      <c:pt idx="391">
                        <c:v>2.3194002275000001</c:v>
                      </c:pt>
                      <c:pt idx="392">
                        <c:v>2.2993396610000003</c:v>
                      </c:pt>
                      <c:pt idx="393">
                        <c:v>2.2764662275000003</c:v>
                      </c:pt>
                      <c:pt idx="394">
                        <c:v>2.2764662275000003</c:v>
                      </c:pt>
                      <c:pt idx="395">
                        <c:v>2.2478687940000004</c:v>
                      </c:pt>
                      <c:pt idx="396">
                        <c:v>2.2335823604999998</c:v>
                      </c:pt>
                      <c:pt idx="397">
                        <c:v>2.2335823604999998</c:v>
                      </c:pt>
                      <c:pt idx="398">
                        <c:v>2.2077977940000002</c:v>
                      </c:pt>
                      <c:pt idx="399">
                        <c:v>2.1849499269999999</c:v>
                      </c:pt>
                      <c:pt idx="400">
                        <c:v>2.1849499269999999</c:v>
                      </c:pt>
                      <c:pt idx="401">
                        <c:v>2.1563514934999999</c:v>
                      </c:pt>
                      <c:pt idx="402">
                        <c:v>2.1277786265</c:v>
                      </c:pt>
                      <c:pt idx="403">
                        <c:v>2.1277786265</c:v>
                      </c:pt>
                      <c:pt idx="404">
                        <c:v>2.1277786265</c:v>
                      </c:pt>
                      <c:pt idx="405">
                        <c:v>2.0619721932499999</c:v>
                      </c:pt>
                      <c:pt idx="406">
                        <c:v>2.0619721932499999</c:v>
                      </c:pt>
                      <c:pt idx="407">
                        <c:v>2.0619721932499999</c:v>
                      </c:pt>
                      <c:pt idx="408">
                        <c:v>2.0276261932500002</c:v>
                      </c:pt>
                      <c:pt idx="409">
                        <c:v>2.0276261932500002</c:v>
                      </c:pt>
                      <c:pt idx="410">
                        <c:v>2.0276261932500002</c:v>
                      </c:pt>
                      <c:pt idx="411">
                        <c:v>2.00467906</c:v>
                      </c:pt>
                      <c:pt idx="412">
                        <c:v>2.00467906</c:v>
                      </c:pt>
                      <c:pt idx="413">
                        <c:v>1.9846440599999999</c:v>
                      </c:pt>
                      <c:pt idx="414">
                        <c:v>1.9617460599999998</c:v>
                      </c:pt>
                      <c:pt idx="415">
                        <c:v>1.9617460599999998</c:v>
                      </c:pt>
                      <c:pt idx="416">
                        <c:v>1.93897089275</c:v>
                      </c:pt>
                      <c:pt idx="417">
                        <c:v>1.9302374935000002</c:v>
                      </c:pt>
                      <c:pt idx="418">
                        <c:v>1.9302374935000002</c:v>
                      </c:pt>
                      <c:pt idx="419">
                        <c:v>1.9103243262499998</c:v>
                      </c:pt>
                      <c:pt idx="420">
                        <c:v>1.8873771932500001</c:v>
                      </c:pt>
                      <c:pt idx="421">
                        <c:v>1.8873771932500001</c:v>
                      </c:pt>
                      <c:pt idx="422">
                        <c:v>1.8645538927500001</c:v>
                      </c:pt>
                      <c:pt idx="423">
                        <c:v>1.84750272525</c:v>
                      </c:pt>
                      <c:pt idx="424">
                        <c:v>1.84750272525</c:v>
                      </c:pt>
                      <c:pt idx="425">
                        <c:v>1.8159450257500001</c:v>
                      </c:pt>
                      <c:pt idx="426">
                        <c:v>1.8159450257500001</c:v>
                      </c:pt>
                      <c:pt idx="427">
                        <c:v>1.8159450257500001</c:v>
                      </c:pt>
                      <c:pt idx="428">
                        <c:v>1.80160945925</c:v>
                      </c:pt>
                      <c:pt idx="429">
                        <c:v>1.7902341587499999</c:v>
                      </c:pt>
                      <c:pt idx="430">
                        <c:v>1.7902341587499999</c:v>
                      </c:pt>
                      <c:pt idx="431">
                        <c:v>1.76148932625</c:v>
                      </c:pt>
                      <c:pt idx="432">
                        <c:v>1.76148932625</c:v>
                      </c:pt>
                      <c:pt idx="433">
                        <c:v>1.76148932625</c:v>
                      </c:pt>
                      <c:pt idx="434">
                        <c:v>1.7328918927499999</c:v>
                      </c:pt>
                      <c:pt idx="435">
                        <c:v>1.7185563262499999</c:v>
                      </c:pt>
                      <c:pt idx="436">
                        <c:v>1.7185563262499999</c:v>
                      </c:pt>
                      <c:pt idx="437">
                        <c:v>1.7014570257500001</c:v>
                      </c:pt>
                      <c:pt idx="438">
                        <c:v>1.7014570257500001</c:v>
                      </c:pt>
                      <c:pt idx="439">
                        <c:v>1.6927963262499999</c:v>
                      </c:pt>
                      <c:pt idx="440">
                        <c:v>1.6813964592499999</c:v>
                      </c:pt>
                      <c:pt idx="441">
                        <c:v>1.6813964592499999</c:v>
                      </c:pt>
                      <c:pt idx="442">
                        <c:v>1.6700457252500001</c:v>
                      </c:pt>
                      <c:pt idx="443">
                        <c:v>1.6613860257499999</c:v>
                      </c:pt>
                      <c:pt idx="444">
                        <c:v>1.6613860257499999</c:v>
                      </c:pt>
                      <c:pt idx="445">
                        <c:v>1.6499124592500001</c:v>
                      </c:pt>
                      <c:pt idx="446">
                        <c:v>1.6527007597500001</c:v>
                      </c:pt>
                      <c:pt idx="447">
                        <c:v>1.6527007597500001</c:v>
                      </c:pt>
                      <c:pt idx="448">
                        <c:v>1.6327875922500001</c:v>
                      </c:pt>
                      <c:pt idx="449">
                        <c:v>1.6327875922500001</c:v>
                      </c:pt>
                      <c:pt idx="450">
                        <c:v>1.6327875922500001</c:v>
                      </c:pt>
                      <c:pt idx="451">
                        <c:v>1.62691619325</c:v>
                      </c:pt>
                      <c:pt idx="452">
                        <c:v>1.62691619325</c:v>
                      </c:pt>
                      <c:pt idx="453">
                        <c:v>1.6240787597500002</c:v>
                      </c:pt>
                      <c:pt idx="454">
                        <c:v>1.6155163262499999</c:v>
                      </c:pt>
                      <c:pt idx="455">
                        <c:v>1.6126051932500001</c:v>
                      </c:pt>
                      <c:pt idx="456">
                        <c:v>1.6126051932500001</c:v>
                      </c:pt>
                      <c:pt idx="457">
                        <c:v>1.6069303262499999</c:v>
                      </c:pt>
                      <c:pt idx="458">
                        <c:v>1.5955058927499999</c:v>
                      </c:pt>
                      <c:pt idx="459">
                        <c:v>1.5955058927499999</c:v>
                      </c:pt>
                      <c:pt idx="460">
                        <c:v>1.59545675975</c:v>
                      </c:pt>
                      <c:pt idx="461">
                        <c:v>1.5897808927499999</c:v>
                      </c:pt>
                      <c:pt idx="462">
                        <c:v>1.5897808927499999</c:v>
                      </c:pt>
                      <c:pt idx="463">
                        <c:v>1.5811948927499999</c:v>
                      </c:pt>
                      <c:pt idx="464">
                        <c:v>1.5840568927500001</c:v>
                      </c:pt>
                      <c:pt idx="465">
                        <c:v>1.5840568927500001</c:v>
                      </c:pt>
                      <c:pt idx="466">
                        <c:v>1.58403232625</c:v>
                      </c:pt>
                      <c:pt idx="467">
                        <c:v>1.5840568927500001</c:v>
                      </c:pt>
                      <c:pt idx="468">
                        <c:v>1.5840568927500001</c:v>
                      </c:pt>
                      <c:pt idx="469">
                        <c:v>1.58126859225</c:v>
                      </c:pt>
                      <c:pt idx="470">
                        <c:v>1.58694345925</c:v>
                      </c:pt>
                      <c:pt idx="471">
                        <c:v>1.58694345925</c:v>
                      </c:pt>
                      <c:pt idx="472">
                        <c:v>1.58694345925</c:v>
                      </c:pt>
                      <c:pt idx="473">
                        <c:v>1.59264289275</c:v>
                      </c:pt>
                      <c:pt idx="474">
                        <c:v>1.59264289275</c:v>
                      </c:pt>
                      <c:pt idx="475">
                        <c:v>1.5869680257500001</c:v>
                      </c:pt>
                      <c:pt idx="476">
                        <c:v>1.58983002575</c:v>
                      </c:pt>
                      <c:pt idx="477">
                        <c:v>1.58983002575</c:v>
                      </c:pt>
                      <c:pt idx="478">
                        <c:v>1.5955058927499999</c:v>
                      </c:pt>
                      <c:pt idx="479">
                        <c:v>1.5897808927499999</c:v>
                      </c:pt>
                      <c:pt idx="480">
                        <c:v>1.5897808927499999</c:v>
                      </c:pt>
                      <c:pt idx="481">
                        <c:v>1.58983002575</c:v>
                      </c:pt>
                      <c:pt idx="482">
                        <c:v>1.6013035922500001</c:v>
                      </c:pt>
                      <c:pt idx="483">
                        <c:v>1.6013035922500001</c:v>
                      </c:pt>
                      <c:pt idx="484">
                        <c:v>1.6013281587499999</c:v>
                      </c:pt>
                      <c:pt idx="485">
                        <c:v>1.6013281587499999</c:v>
                      </c:pt>
                      <c:pt idx="486">
                        <c:v>1.6013035922500001</c:v>
                      </c:pt>
                      <c:pt idx="487">
                        <c:v>1.6041410257499999</c:v>
                      </c:pt>
                      <c:pt idx="488">
                        <c:v>1.6041410257499999</c:v>
                      </c:pt>
                      <c:pt idx="489">
                        <c:v>1.6041410257499999</c:v>
                      </c:pt>
                      <c:pt idx="490">
                        <c:v>1.6098905922500002</c:v>
                      </c:pt>
                      <c:pt idx="491">
                        <c:v>1.6098905922500002</c:v>
                      </c:pt>
                      <c:pt idx="492">
                        <c:v>1.6156391587499999</c:v>
                      </c:pt>
                      <c:pt idx="493">
                        <c:v>1.6156637252499999</c:v>
                      </c:pt>
                      <c:pt idx="494">
                        <c:v>1.6156637252499999</c:v>
                      </c:pt>
                      <c:pt idx="495">
                        <c:v>1.62133959225</c:v>
                      </c:pt>
                      <c:pt idx="496">
                        <c:v>1.62716185825</c:v>
                      </c:pt>
                      <c:pt idx="497">
                        <c:v>1.6356505922500002</c:v>
                      </c:pt>
                      <c:pt idx="498">
                        <c:v>1.6356505922500002</c:v>
                      </c:pt>
                      <c:pt idx="499">
                        <c:v>1.6385125922500001</c:v>
                      </c:pt>
                      <c:pt idx="500">
                        <c:v>1.6386108582500001</c:v>
                      </c:pt>
                      <c:pt idx="501">
                        <c:v>1.6386108582500001</c:v>
                      </c:pt>
                      <c:pt idx="502">
                        <c:v>1.6442857252500001</c:v>
                      </c:pt>
                      <c:pt idx="503">
                        <c:v>1.6500352917500001</c:v>
                      </c:pt>
                      <c:pt idx="504">
                        <c:v>1.6500352917500001</c:v>
                      </c:pt>
                      <c:pt idx="505">
                        <c:v>1.65289729175</c:v>
                      </c:pt>
                      <c:pt idx="506">
                        <c:v>1.65289729175</c:v>
                      </c:pt>
                      <c:pt idx="507">
                        <c:v>1.65859672525</c:v>
                      </c:pt>
                      <c:pt idx="508">
                        <c:v>1.6614597252499999</c:v>
                      </c:pt>
                      <c:pt idx="509">
                        <c:v>1.6643954249999999</c:v>
                      </c:pt>
                      <c:pt idx="510">
                        <c:v>1.6643954249999999</c:v>
                      </c:pt>
                      <c:pt idx="511">
                        <c:v>1.6643954249999999</c:v>
                      </c:pt>
                      <c:pt idx="512">
                        <c:v>1.67865729175</c:v>
                      </c:pt>
                      <c:pt idx="513">
                        <c:v>1.67865729175</c:v>
                      </c:pt>
                      <c:pt idx="514">
                        <c:v>1.67865729175</c:v>
                      </c:pt>
                      <c:pt idx="515">
                        <c:v>1.6816421244999999</c:v>
                      </c:pt>
                      <c:pt idx="516">
                        <c:v>1.6816421244999999</c:v>
                      </c:pt>
                      <c:pt idx="517">
                        <c:v>1.6816421244999999</c:v>
                      </c:pt>
                      <c:pt idx="518">
                        <c:v>1.6901799915</c:v>
                      </c:pt>
                      <c:pt idx="519">
                        <c:v>1.6901799915</c:v>
                      </c:pt>
                      <c:pt idx="520">
                        <c:v>1.690204558</c:v>
                      </c:pt>
                      <c:pt idx="521">
                        <c:v>1.690204558</c:v>
                      </c:pt>
                      <c:pt idx="522">
                        <c:v>1.690204558</c:v>
                      </c:pt>
                      <c:pt idx="523">
                        <c:v>1.690204558</c:v>
                      </c:pt>
                      <c:pt idx="524">
                        <c:v>1.6787801245</c:v>
                      </c:pt>
                      <c:pt idx="525">
                        <c:v>1.6787801245</c:v>
                      </c:pt>
                      <c:pt idx="526">
                        <c:v>1.6787801245</c:v>
                      </c:pt>
                      <c:pt idx="527">
                        <c:v>1.6701931245000001</c:v>
                      </c:pt>
                      <c:pt idx="528">
                        <c:v>1.6701931245000001</c:v>
                      </c:pt>
                      <c:pt idx="529">
                        <c:v>1.6673065579999999</c:v>
                      </c:pt>
                      <c:pt idx="530">
                        <c:v>1.6673065579999999</c:v>
                      </c:pt>
                      <c:pt idx="531">
                        <c:v>1.6673065579999999</c:v>
                      </c:pt>
                      <c:pt idx="532">
                        <c:v>1.6530201245</c:v>
                      </c:pt>
                      <c:pt idx="533">
                        <c:v>1.6530201245</c:v>
                      </c:pt>
                      <c:pt idx="534">
                        <c:v>1.6415465579999999</c:v>
                      </c:pt>
                      <c:pt idx="535">
                        <c:v>1.6186485580000001</c:v>
                      </c:pt>
                      <c:pt idx="536">
                        <c:v>1.6186485580000001</c:v>
                      </c:pt>
                      <c:pt idx="537">
                        <c:v>1.6157619914999999</c:v>
                      </c:pt>
                      <c:pt idx="538">
                        <c:v>1.5928639915</c:v>
                      </c:pt>
                      <c:pt idx="539">
                        <c:v>1.5928639915</c:v>
                      </c:pt>
                      <c:pt idx="540">
                        <c:v>1.5815142574999999</c:v>
                      </c:pt>
                      <c:pt idx="541">
                        <c:v>1.5528421244999999</c:v>
                      </c:pt>
                      <c:pt idx="542">
                        <c:v>1.5528421244999999</c:v>
                      </c:pt>
                      <c:pt idx="543">
                        <c:v>1.5528421244999999</c:v>
                      </c:pt>
                      <c:pt idx="544">
                        <c:v>1.4984601245</c:v>
                      </c:pt>
                      <c:pt idx="545">
                        <c:v>1.4984601245</c:v>
                      </c:pt>
                      <c:pt idx="546">
                        <c:v>1.4555271245000001</c:v>
                      </c:pt>
                      <c:pt idx="547">
                        <c:v>1.4155052575</c:v>
                      </c:pt>
                      <c:pt idx="548">
                        <c:v>1.4155052575</c:v>
                      </c:pt>
                      <c:pt idx="549">
                        <c:v>1.3210276910000001</c:v>
                      </c:pt>
                      <c:pt idx="550">
                        <c:v>1.3210276910000001</c:v>
                      </c:pt>
                      <c:pt idx="551">
                        <c:v>1.3210276910000001</c:v>
                      </c:pt>
                      <c:pt idx="552">
                        <c:v>1.281005824</c:v>
                      </c:pt>
                      <c:pt idx="553">
                        <c:v>1.281005824</c:v>
                      </c:pt>
                      <c:pt idx="554">
                        <c:v>1.2351616910000001</c:v>
                      </c:pt>
                      <c:pt idx="555">
                        <c:v>1.1893411245000001</c:v>
                      </c:pt>
                      <c:pt idx="556">
                        <c:v>1.1463835579999999</c:v>
                      </c:pt>
                      <c:pt idx="557">
                        <c:v>1.1463835579999999</c:v>
                      </c:pt>
                      <c:pt idx="558">
                        <c:v>1.1063371245</c:v>
                      </c:pt>
                      <c:pt idx="559">
                        <c:v>1.0692263904999999</c:v>
                      </c:pt>
                      <c:pt idx="560">
                        <c:v>1.0692263904999999</c:v>
                      </c:pt>
                      <c:pt idx="561">
                        <c:v>1.0291308239999999</c:v>
                      </c:pt>
                      <c:pt idx="562">
                        <c:v>1.0291308239999999</c:v>
                      </c:pt>
                      <c:pt idx="563">
                        <c:v>0.98619812400000006</c:v>
                      </c:pt>
                      <c:pt idx="564">
                        <c:v>0.94037815749999998</c:v>
                      </c:pt>
                      <c:pt idx="565">
                        <c:v>0.94037815749999998</c:v>
                      </c:pt>
                      <c:pt idx="566">
                        <c:v>0.84020065750000006</c:v>
                      </c:pt>
                      <c:pt idx="567">
                        <c:v>0.84020065750000006</c:v>
                      </c:pt>
                      <c:pt idx="568">
                        <c:v>0.84020065750000006</c:v>
                      </c:pt>
                      <c:pt idx="569">
                        <c:v>0.80015422400000003</c:v>
                      </c:pt>
                      <c:pt idx="570">
                        <c:v>0.76879275674999992</c:v>
                      </c:pt>
                      <c:pt idx="571">
                        <c:v>0.76879275674999992</c:v>
                      </c:pt>
                      <c:pt idx="572">
                        <c:v>0.74007239049999995</c:v>
                      </c:pt>
                      <c:pt idx="573">
                        <c:v>0.71433705700000005</c:v>
                      </c:pt>
                      <c:pt idx="574">
                        <c:v>0.71433705700000005</c:v>
                      </c:pt>
                      <c:pt idx="575">
                        <c:v>0.69143925700000008</c:v>
                      </c:pt>
                      <c:pt idx="576">
                        <c:v>0.65144205675</c:v>
                      </c:pt>
                      <c:pt idx="577">
                        <c:v>0.65144205675</c:v>
                      </c:pt>
                      <c:pt idx="578">
                        <c:v>0.64275709049999996</c:v>
                      </c:pt>
                      <c:pt idx="579">
                        <c:v>0.64275709049999996</c:v>
                      </c:pt>
                      <c:pt idx="580">
                        <c:v>0.64275709049999996</c:v>
                      </c:pt>
                      <c:pt idx="581">
                        <c:v>0.62856892325000002</c:v>
                      </c:pt>
                      <c:pt idx="582">
                        <c:v>0.60850885674999999</c:v>
                      </c:pt>
                      <c:pt idx="583">
                        <c:v>0.60850885674999999</c:v>
                      </c:pt>
                      <c:pt idx="584">
                        <c:v>0.60850885674999999</c:v>
                      </c:pt>
                      <c:pt idx="585">
                        <c:v>0.59148295574999998</c:v>
                      </c:pt>
                      <c:pt idx="586">
                        <c:v>0.59148295574999998</c:v>
                      </c:pt>
                      <c:pt idx="587">
                        <c:v>0.58013232199999998</c:v>
                      </c:pt>
                      <c:pt idx="588">
                        <c:v>0.58013232199999998</c:v>
                      </c:pt>
                      <c:pt idx="589">
                        <c:v>0.57149658874999998</c:v>
                      </c:pt>
                      <c:pt idx="590">
                        <c:v>0.56310652100000003</c:v>
                      </c:pt>
                      <c:pt idx="591">
                        <c:v>0.56310652100000003</c:v>
                      </c:pt>
                      <c:pt idx="592">
                        <c:v>0.55168218749999998</c:v>
                      </c:pt>
                      <c:pt idx="593">
                        <c:v>0.53742022049999993</c:v>
                      </c:pt>
                      <c:pt idx="594">
                        <c:v>0.53742022049999993</c:v>
                      </c:pt>
                      <c:pt idx="595">
                        <c:v>0.51758135274999995</c:v>
                      </c:pt>
                      <c:pt idx="596">
                        <c:v>0.49744758675</c:v>
                      </c:pt>
                      <c:pt idx="597">
                        <c:v>0.49744758675</c:v>
                      </c:pt>
                      <c:pt idx="598">
                        <c:v>0.47168758675</c:v>
                      </c:pt>
                      <c:pt idx="599">
                        <c:v>0.42065911750000001</c:v>
                      </c:pt>
                      <c:pt idx="600">
                        <c:v>0.42065911750000001</c:v>
                      </c:pt>
                      <c:pt idx="601">
                        <c:v>0.42065911750000001</c:v>
                      </c:pt>
                      <c:pt idx="602">
                        <c:v>0.39781054999999999</c:v>
                      </c:pt>
                      <c:pt idx="603">
                        <c:v>0.39781054999999999</c:v>
                      </c:pt>
                      <c:pt idx="604">
                        <c:v>0.38650905000000002</c:v>
                      </c:pt>
                      <c:pt idx="605">
                        <c:v>0.3752567825</c:v>
                      </c:pt>
                      <c:pt idx="606">
                        <c:v>0.3752567825</c:v>
                      </c:pt>
                      <c:pt idx="607">
                        <c:v>0.36718607750000004</c:v>
                      </c:pt>
                      <c:pt idx="608">
                        <c:v>0.36180551</c:v>
                      </c:pt>
                      <c:pt idx="609">
                        <c:v>0.36180551</c:v>
                      </c:pt>
                      <c:pt idx="610">
                        <c:v>0.35931180750000002</c:v>
                      </c:pt>
                      <c:pt idx="611">
                        <c:v>0.35669527249999999</c:v>
                      </c:pt>
                      <c:pt idx="612">
                        <c:v>0.35669527249999999</c:v>
                      </c:pt>
                      <c:pt idx="613">
                        <c:v>0.3543735375</c:v>
                      </c:pt>
                      <c:pt idx="614">
                        <c:v>0.35491400000000001</c:v>
                      </c:pt>
                      <c:pt idx="615">
                        <c:v>0.35491400000000001</c:v>
                      </c:pt>
                      <c:pt idx="616">
                        <c:v>0.361031465</c:v>
                      </c:pt>
                      <c:pt idx="617">
                        <c:v>0.40719536249999999</c:v>
                      </c:pt>
                      <c:pt idx="618">
                        <c:v>0.40719536249999999</c:v>
                      </c:pt>
                      <c:pt idx="619">
                        <c:v>0.48590001999999999</c:v>
                      </c:pt>
                      <c:pt idx="620">
                        <c:v>0.57681503999999995</c:v>
                      </c:pt>
                      <c:pt idx="621">
                        <c:v>0.57681503999999995</c:v>
                      </c:pt>
                      <c:pt idx="622">
                        <c:v>0.72421279999999999</c:v>
                      </c:pt>
                      <c:pt idx="623">
                        <c:v>0.72421279999999999</c:v>
                      </c:pt>
                      <c:pt idx="624">
                        <c:v>0.72421279999999999</c:v>
                      </c:pt>
                      <c:pt idx="625">
                        <c:v>0.81079152999999993</c:v>
                      </c:pt>
                      <c:pt idx="626">
                        <c:v>0.81079152999999993</c:v>
                      </c:pt>
                      <c:pt idx="627">
                        <c:v>0.90013429249999999</c:v>
                      </c:pt>
                      <c:pt idx="628">
                        <c:v>0.99576658499999993</c:v>
                      </c:pt>
                      <c:pt idx="629">
                        <c:v>0.99576658499999993</c:v>
                      </c:pt>
                      <c:pt idx="630">
                        <c:v>1.0891017074999998</c:v>
                      </c:pt>
                      <c:pt idx="631">
                        <c:v>1.1766873649999998</c:v>
                      </c:pt>
                      <c:pt idx="632">
                        <c:v>1.2636107249999999</c:v>
                      </c:pt>
                      <c:pt idx="633">
                        <c:v>1.2636107249999999</c:v>
                      </c:pt>
                      <c:pt idx="634">
                        <c:v>1.3506313525</c:v>
                      </c:pt>
                      <c:pt idx="635">
                        <c:v>1.3506313525</c:v>
                      </c:pt>
                      <c:pt idx="636">
                        <c:v>1.43148578</c:v>
                      </c:pt>
                      <c:pt idx="637">
                        <c:v>1.5175483125</c:v>
                      </c:pt>
                      <c:pt idx="638">
                        <c:v>1.5175483125</c:v>
                      </c:pt>
                      <c:pt idx="639">
                        <c:v>1.6059333825</c:v>
                      </c:pt>
                      <c:pt idx="640">
                        <c:v>1.6967873874999999</c:v>
                      </c:pt>
                      <c:pt idx="641">
                        <c:v>1.6967873874999999</c:v>
                      </c:pt>
                      <c:pt idx="642">
                        <c:v>1.78108113</c:v>
                      </c:pt>
                      <c:pt idx="643">
                        <c:v>1.8486686350000001</c:v>
                      </c:pt>
                      <c:pt idx="644">
                        <c:v>1.8486686350000001</c:v>
                      </c:pt>
                      <c:pt idx="645">
                        <c:v>1.8908042225000001</c:v>
                      </c:pt>
                      <c:pt idx="646">
                        <c:v>1.9306418400000001</c:v>
                      </c:pt>
                      <c:pt idx="647">
                        <c:v>1.9955761625000001</c:v>
                      </c:pt>
                      <c:pt idx="648">
                        <c:v>1.9955761625000001</c:v>
                      </c:pt>
                      <c:pt idx="649">
                        <c:v>1.9955761625000001</c:v>
                      </c:pt>
                      <c:pt idx="650">
                        <c:v>2.0415318449999997</c:v>
                      </c:pt>
                      <c:pt idx="651">
                        <c:v>2.0415318449999997</c:v>
                      </c:pt>
                      <c:pt idx="652">
                        <c:v>2.0415318449999997</c:v>
                      </c:pt>
                      <c:pt idx="653">
                        <c:v>2.0468136475000001</c:v>
                      </c:pt>
                      <c:pt idx="654">
                        <c:v>2.0468136475000001</c:v>
                      </c:pt>
                      <c:pt idx="655">
                        <c:v>2.0550567175000003</c:v>
                      </c:pt>
                      <c:pt idx="656">
                        <c:v>2.0550567175000003</c:v>
                      </c:pt>
                      <c:pt idx="657">
                        <c:v>2.0661863524999999</c:v>
                      </c:pt>
                      <c:pt idx="658">
                        <c:v>2.0858282875</c:v>
                      </c:pt>
                      <c:pt idx="659">
                        <c:v>2.0858282875</c:v>
                      </c:pt>
                      <c:pt idx="660">
                        <c:v>2.0915041544999999</c:v>
                      </c:pt>
                      <c:pt idx="661">
                        <c:v>2.0915041544999999</c:v>
                      </c:pt>
                      <c:pt idx="662">
                        <c:v>2.0915041544999999</c:v>
                      </c:pt>
                      <c:pt idx="663">
                        <c:v>2.102927588</c:v>
                      </c:pt>
                      <c:pt idx="664">
                        <c:v>2.117140322</c:v>
                      </c:pt>
                      <c:pt idx="665">
                        <c:v>2.117140322</c:v>
                      </c:pt>
                      <c:pt idx="666">
                        <c:v>2.117140322</c:v>
                      </c:pt>
                      <c:pt idx="667">
                        <c:v>2.1227916222499998</c:v>
                      </c:pt>
                      <c:pt idx="668">
                        <c:v>2.1227916222499998</c:v>
                      </c:pt>
                      <c:pt idx="669">
                        <c:v>2.1313786222500002</c:v>
                      </c:pt>
                      <c:pt idx="670">
                        <c:v>2.1314277552500003</c:v>
                      </c:pt>
                      <c:pt idx="671">
                        <c:v>2.1314277552500003</c:v>
                      </c:pt>
                      <c:pt idx="672">
                        <c:v>2.1314277552500003</c:v>
                      </c:pt>
                      <c:pt idx="673">
                        <c:v>2.1285156222500001</c:v>
                      </c:pt>
                      <c:pt idx="674">
                        <c:v>2.1285156222500001</c:v>
                      </c:pt>
                      <c:pt idx="675">
                        <c:v>2.1342406222500001</c:v>
                      </c:pt>
                      <c:pt idx="676">
                        <c:v>2.1427774892499998</c:v>
                      </c:pt>
                      <c:pt idx="677">
                        <c:v>2.1427774892499998</c:v>
                      </c:pt>
                      <c:pt idx="678">
                        <c:v>2.1314031887500002</c:v>
                      </c:pt>
                      <c:pt idx="679">
                        <c:v>2.1342160557500001</c:v>
                      </c:pt>
                      <c:pt idx="680">
                        <c:v>2.1342160557500001</c:v>
                      </c:pt>
                      <c:pt idx="681">
                        <c:v>2.1313540557500001</c:v>
                      </c:pt>
                      <c:pt idx="682">
                        <c:v>2.1313540557500001</c:v>
                      </c:pt>
                      <c:pt idx="683">
                        <c:v>2.1370289227499999</c:v>
                      </c:pt>
                      <c:pt idx="684">
                        <c:v>2.1485516222499998</c:v>
                      </c:pt>
                      <c:pt idx="685">
                        <c:v>2.1485516222499998</c:v>
                      </c:pt>
                      <c:pt idx="686">
                        <c:v>2.1513890557500002</c:v>
                      </c:pt>
                      <c:pt idx="687">
                        <c:v>2.1627889227499999</c:v>
                      </c:pt>
                      <c:pt idx="688">
                        <c:v>2.1627889227499999</c:v>
                      </c:pt>
                      <c:pt idx="689">
                        <c:v>2.1685129227499997</c:v>
                      </c:pt>
                      <c:pt idx="690">
                        <c:v>2.1771244892500001</c:v>
                      </c:pt>
                      <c:pt idx="691">
                        <c:v>2.1771244892500001</c:v>
                      </c:pt>
                      <c:pt idx="692">
                        <c:v>2.1828239227499999</c:v>
                      </c:pt>
                      <c:pt idx="693">
                        <c:v>2.1828239227499999</c:v>
                      </c:pt>
                      <c:pt idx="694">
                        <c:v>2.18284848925</c:v>
                      </c:pt>
                      <c:pt idx="695">
                        <c:v>2.1942974892499998</c:v>
                      </c:pt>
                      <c:pt idx="696">
                        <c:v>2.1942974892499998</c:v>
                      </c:pt>
                      <c:pt idx="697">
                        <c:v>2.1971840557500002</c:v>
                      </c:pt>
                      <c:pt idx="698">
                        <c:v>2.2085839227499999</c:v>
                      </c:pt>
                      <c:pt idx="699">
                        <c:v>2.2085839227499999</c:v>
                      </c:pt>
                      <c:pt idx="700">
                        <c:v>2.2199592232499996</c:v>
                      </c:pt>
                      <c:pt idx="701">
                        <c:v>2.2286199227500001</c:v>
                      </c:pt>
                      <c:pt idx="702">
                        <c:v>2.2286199227500001</c:v>
                      </c:pt>
                      <c:pt idx="703">
                        <c:v>2.23436848925</c:v>
                      </c:pt>
                      <c:pt idx="704">
                        <c:v>2.2257087897499996</c:v>
                      </c:pt>
                      <c:pt idx="705">
                        <c:v>2.2257087897499996</c:v>
                      </c:pt>
                      <c:pt idx="706">
                        <c:v>2.2257087897499996</c:v>
                      </c:pt>
                      <c:pt idx="707">
                        <c:v>2.2228949227500001</c:v>
                      </c:pt>
                      <c:pt idx="708">
                        <c:v>2.2228949227500001</c:v>
                      </c:pt>
                      <c:pt idx="709">
                        <c:v>2.2029581887500003</c:v>
                      </c:pt>
                      <c:pt idx="710">
                        <c:v>2.1914109227499998</c:v>
                      </c:pt>
                      <c:pt idx="711">
                        <c:v>2.1914109227499998</c:v>
                      </c:pt>
                      <c:pt idx="712">
                        <c:v>2.1914109227499998</c:v>
                      </c:pt>
                      <c:pt idx="713">
                        <c:v>2.1713022232499997</c:v>
                      </c:pt>
                      <c:pt idx="714">
                        <c:v>2.1713022232499997</c:v>
                      </c:pt>
                      <c:pt idx="715">
                        <c:v>2.1628134892499999</c:v>
                      </c:pt>
                      <c:pt idx="716">
                        <c:v>2.1456404892499998</c:v>
                      </c:pt>
                      <c:pt idx="717">
                        <c:v>2.1456404892499998</c:v>
                      </c:pt>
                      <c:pt idx="718">
                        <c:v>2.1313540557500001</c:v>
                      </c:pt>
                      <c:pt idx="719">
                        <c:v>2.0941204892499998</c:v>
                      </c:pt>
                      <c:pt idx="720">
                        <c:v>2.0941204892499998</c:v>
                      </c:pt>
                      <c:pt idx="721">
                        <c:v>2.0941204892499998</c:v>
                      </c:pt>
                      <c:pt idx="722">
                        <c:v>2.07978492275</c:v>
                      </c:pt>
                      <c:pt idx="723">
                        <c:v>2.07978492275</c:v>
                      </c:pt>
                      <c:pt idx="724">
                        <c:v>2.0683604892499998</c:v>
                      </c:pt>
                      <c:pt idx="725">
                        <c:v>2.03403805575</c:v>
                      </c:pt>
                      <c:pt idx="726">
                        <c:v>2.03403805575</c:v>
                      </c:pt>
                      <c:pt idx="727">
                        <c:v>2.0225644892500001</c:v>
                      </c:pt>
                      <c:pt idx="728">
                        <c:v>2.0225644892500001</c:v>
                      </c:pt>
                      <c:pt idx="729">
                        <c:v>2.00832718875</c:v>
                      </c:pt>
                      <c:pt idx="730">
                        <c:v>1.9968300557500001</c:v>
                      </c:pt>
                      <c:pt idx="731">
                        <c:v>1.9968300557500001</c:v>
                      </c:pt>
                      <c:pt idx="732">
                        <c:v>1.98256718875</c:v>
                      </c:pt>
                      <c:pt idx="733">
                        <c:v>1.9684035879999999</c:v>
                      </c:pt>
                      <c:pt idx="734">
                        <c:v>1.9512060215</c:v>
                      </c:pt>
                      <c:pt idx="735">
                        <c:v>1.9512060215</c:v>
                      </c:pt>
                      <c:pt idx="736">
                        <c:v>1.9339838885</c:v>
                      </c:pt>
                      <c:pt idx="737">
                        <c:v>1.9339838885</c:v>
                      </c:pt>
                      <c:pt idx="738">
                        <c:v>1.9254214550000002</c:v>
                      </c:pt>
                      <c:pt idx="739">
                        <c:v>1.911110455</c:v>
                      </c:pt>
                      <c:pt idx="740">
                        <c:v>1.911110455</c:v>
                      </c:pt>
                      <c:pt idx="741">
                        <c:v>1.902572588</c:v>
                      </c:pt>
                      <c:pt idx="742">
                        <c:v>1.8911000215</c:v>
                      </c:pt>
                      <c:pt idx="743">
                        <c:v>1.8853258884999999</c:v>
                      </c:pt>
                      <c:pt idx="744">
                        <c:v>1.8853258884999999</c:v>
                      </c:pt>
                      <c:pt idx="745">
                        <c:v>1.8853258884999999</c:v>
                      </c:pt>
                      <c:pt idx="746">
                        <c:v>1.859590455</c:v>
                      </c:pt>
                      <c:pt idx="747">
                        <c:v>1.859590455</c:v>
                      </c:pt>
                      <c:pt idx="748">
                        <c:v>1.8453285879999999</c:v>
                      </c:pt>
                      <c:pt idx="749">
                        <c:v>1.8453285879999999</c:v>
                      </c:pt>
                      <c:pt idx="750">
                        <c:v>1.8367425879999999</c:v>
                      </c:pt>
                      <c:pt idx="751">
                        <c:v>1.8224561545</c:v>
                      </c:pt>
                      <c:pt idx="752">
                        <c:v>1.8081195880000001</c:v>
                      </c:pt>
                      <c:pt idx="753">
                        <c:v>1.8081195880000001</c:v>
                      </c:pt>
                      <c:pt idx="754">
                        <c:v>1.7938822875</c:v>
                      </c:pt>
                      <c:pt idx="755">
                        <c:v>1.7938822875</c:v>
                      </c:pt>
                      <c:pt idx="756">
                        <c:v>1.7938822875</c:v>
                      </c:pt>
                      <c:pt idx="757">
                        <c:v>1.7909220214999999</c:v>
                      </c:pt>
                      <c:pt idx="758">
                        <c:v>1.7852225879999999</c:v>
                      </c:pt>
                      <c:pt idx="759">
                        <c:v>1.7852225879999999</c:v>
                      </c:pt>
                      <c:pt idx="760">
                        <c:v>1.7766847210000001</c:v>
                      </c:pt>
                      <c:pt idx="761">
                        <c:v>1.7766847210000001</c:v>
                      </c:pt>
                      <c:pt idx="762">
                        <c:v>1.7766847210000001</c:v>
                      </c:pt>
                      <c:pt idx="763">
                        <c:v>1.756600588</c:v>
                      </c:pt>
                      <c:pt idx="764">
                        <c:v>1.756600588</c:v>
                      </c:pt>
                      <c:pt idx="765">
                        <c:v>1.7508018885000001</c:v>
                      </c:pt>
                      <c:pt idx="766">
                        <c:v>1.7508018885000001</c:v>
                      </c:pt>
                      <c:pt idx="767">
                        <c:v>1.7394020214999999</c:v>
                      </c:pt>
                      <c:pt idx="768">
                        <c:v>1.7279530214999999</c:v>
                      </c:pt>
                      <c:pt idx="769">
                        <c:v>1.7279530214999999</c:v>
                      </c:pt>
                      <c:pt idx="770">
                        <c:v>1.7308651545</c:v>
                      </c:pt>
                      <c:pt idx="771">
                        <c:v>1.719342455</c:v>
                      </c:pt>
                      <c:pt idx="772">
                        <c:v>1.719342455</c:v>
                      </c:pt>
                      <c:pt idx="773">
                        <c:v>1.7136420214999999</c:v>
                      </c:pt>
                      <c:pt idx="774">
                        <c:v>1.7136420214999999</c:v>
                      </c:pt>
                      <c:pt idx="775">
                        <c:v>1.6936070214999999</c:v>
                      </c:pt>
                      <c:pt idx="776">
                        <c:v>1.6936070214999999</c:v>
                      </c:pt>
                      <c:pt idx="777">
                        <c:v>1.6936070214999999</c:v>
                      </c:pt>
                      <c:pt idx="778">
                        <c:v>1.6907450214999999</c:v>
                      </c:pt>
                      <c:pt idx="779">
                        <c:v>1.6764340215</c:v>
                      </c:pt>
                      <c:pt idx="780">
                        <c:v>1.6764340215</c:v>
                      </c:pt>
                      <c:pt idx="781">
                        <c:v>1.6707581545000001</c:v>
                      </c:pt>
                      <c:pt idx="782">
                        <c:v>1.6621475879999998</c:v>
                      </c:pt>
                      <c:pt idx="783">
                        <c:v>1.6621475879999998</c:v>
                      </c:pt>
                      <c:pt idx="784">
                        <c:v>1.6535851545</c:v>
                      </c:pt>
                      <c:pt idx="785">
                        <c:v>1.6535851545</c:v>
                      </c:pt>
                      <c:pt idx="786">
                        <c:v>1.6507231545000001</c:v>
                      </c:pt>
                      <c:pt idx="787">
                        <c:v>1.6422098539999999</c:v>
                      </c:pt>
                      <c:pt idx="788">
                        <c:v>1.6422098539999999</c:v>
                      </c:pt>
                      <c:pt idx="789">
                        <c:v>1.6393232875000001</c:v>
                      </c:pt>
                      <c:pt idx="790">
                        <c:v>1.6250122875000002</c:v>
                      </c:pt>
                      <c:pt idx="791">
                        <c:v>1.6250122875000002</c:v>
                      </c:pt>
                      <c:pt idx="792">
                        <c:v>1.6249631545000001</c:v>
                      </c:pt>
                      <c:pt idx="793">
                        <c:v>1.6192627210000001</c:v>
                      </c:pt>
                      <c:pt idx="794">
                        <c:v>1.6192627210000001</c:v>
                      </c:pt>
                      <c:pt idx="795">
                        <c:v>1.619213588</c:v>
                      </c:pt>
                      <c:pt idx="796">
                        <c:v>1.6078392875</c:v>
                      </c:pt>
                      <c:pt idx="797">
                        <c:v>1.5992522875000001</c:v>
                      </c:pt>
                      <c:pt idx="798">
                        <c:v>1.5992522875000001</c:v>
                      </c:pt>
                      <c:pt idx="799">
                        <c:v>1.5934781545000001</c:v>
                      </c:pt>
                      <c:pt idx="800">
                        <c:v>1.5934781545000001</c:v>
                      </c:pt>
                      <c:pt idx="801">
                        <c:v>1.582054721</c:v>
                      </c:pt>
                      <c:pt idx="802">
                        <c:v>1.5820792875</c:v>
                      </c:pt>
                      <c:pt idx="803">
                        <c:v>1.5820792875</c:v>
                      </c:pt>
                      <c:pt idx="804">
                        <c:v>1.570605721</c:v>
                      </c:pt>
                      <c:pt idx="805">
                        <c:v>1.5619941545</c:v>
                      </c:pt>
                      <c:pt idx="806">
                        <c:v>1.5619941545</c:v>
                      </c:pt>
                      <c:pt idx="807">
                        <c:v>1.5591321545000001</c:v>
                      </c:pt>
                      <c:pt idx="808">
                        <c:v>1.5620432875000001</c:v>
                      </c:pt>
                      <c:pt idx="809">
                        <c:v>1.5620432875000001</c:v>
                      </c:pt>
                      <c:pt idx="810">
                        <c:v>1.5534562875</c:v>
                      </c:pt>
                      <c:pt idx="811">
                        <c:v>1.5421065537500001</c:v>
                      </c:pt>
                      <c:pt idx="812">
                        <c:v>1.5335195537500002</c:v>
                      </c:pt>
                      <c:pt idx="813">
                        <c:v>1.5335195537500002</c:v>
                      </c:pt>
                      <c:pt idx="814">
                        <c:v>1.5248588539999999</c:v>
                      </c:pt>
                      <c:pt idx="815">
                        <c:v>1.5248588539999999</c:v>
                      </c:pt>
                      <c:pt idx="816">
                        <c:v>1.5248588539999999</c:v>
                      </c:pt>
                      <c:pt idx="817">
                        <c:v>1.5220214205</c:v>
                      </c:pt>
                      <c:pt idx="818">
                        <c:v>1.5220214205</c:v>
                      </c:pt>
                      <c:pt idx="819">
                        <c:v>1.5133852875</c:v>
                      </c:pt>
                      <c:pt idx="820">
                        <c:v>1.5106461202500001</c:v>
                      </c:pt>
                      <c:pt idx="821">
                        <c:v>1.5106461202500001</c:v>
                      </c:pt>
                      <c:pt idx="822">
                        <c:v>1.5077104205</c:v>
                      </c:pt>
                      <c:pt idx="823">
                        <c:v>1.49914798725</c:v>
                      </c:pt>
                      <c:pt idx="824">
                        <c:v>1.49914798725</c:v>
                      </c:pt>
                      <c:pt idx="825">
                        <c:v>1.50201098725</c:v>
                      </c:pt>
                      <c:pt idx="826">
                        <c:v>1.49344855375</c:v>
                      </c:pt>
                      <c:pt idx="827">
                        <c:v>1.49344855375</c:v>
                      </c:pt>
                      <c:pt idx="828">
                        <c:v>1.49344855375</c:v>
                      </c:pt>
                      <c:pt idx="829">
                        <c:v>1.4819504205</c:v>
                      </c:pt>
                      <c:pt idx="830">
                        <c:v>1.4819504205</c:v>
                      </c:pt>
                      <c:pt idx="831">
                        <c:v>1.47911298725</c:v>
                      </c:pt>
                      <c:pt idx="832">
                        <c:v>1.47911298725</c:v>
                      </c:pt>
                      <c:pt idx="833">
                        <c:v>1.4705505537500001</c:v>
                      </c:pt>
                      <c:pt idx="834">
                        <c:v>1.4705259872500001</c:v>
                      </c:pt>
                      <c:pt idx="835">
                        <c:v>1.4705259872500001</c:v>
                      </c:pt>
                      <c:pt idx="836">
                        <c:v>1.4706488197500001</c:v>
                      </c:pt>
                      <c:pt idx="837">
                        <c:v>1.4705751202500001</c:v>
                      </c:pt>
                      <c:pt idx="838">
                        <c:v>1.4705751202500001</c:v>
                      </c:pt>
                      <c:pt idx="839">
                        <c:v>1.45359865225</c:v>
                      </c:pt>
                      <c:pt idx="840">
                        <c:v>1.45641151925</c:v>
                      </c:pt>
                      <c:pt idx="841">
                        <c:v>1.45641151925</c:v>
                      </c:pt>
                      <c:pt idx="842">
                        <c:v>1.4450116522500001</c:v>
                      </c:pt>
                      <c:pt idx="843">
                        <c:v>1.44780095275</c:v>
                      </c:pt>
                      <c:pt idx="844">
                        <c:v>1.44780095275</c:v>
                      </c:pt>
                      <c:pt idx="845">
                        <c:v>1.4392630857499999</c:v>
                      </c:pt>
                      <c:pt idx="846">
                        <c:v>1.4334408197499999</c:v>
                      </c:pt>
                      <c:pt idx="847">
                        <c:v>1.4334408197499999</c:v>
                      </c:pt>
                      <c:pt idx="848">
                        <c:v>1.4019558197499999</c:v>
                      </c:pt>
                      <c:pt idx="849">
                        <c:v>1.4019558197499999</c:v>
                      </c:pt>
                      <c:pt idx="850">
                        <c:v>1.4019558197499999</c:v>
                      </c:pt>
                      <c:pt idx="851">
                        <c:v>1.3876939527499998</c:v>
                      </c:pt>
                      <c:pt idx="852">
                        <c:v>1.36479595275</c:v>
                      </c:pt>
                      <c:pt idx="853">
                        <c:v>1.36479595275</c:v>
                      </c:pt>
                      <c:pt idx="854">
                        <c:v>1.3447363862500001</c:v>
                      </c:pt>
                      <c:pt idx="855">
                        <c:v>1.3189518197500001</c:v>
                      </c:pt>
                      <c:pt idx="856">
                        <c:v>1.3189518197500001</c:v>
                      </c:pt>
                      <c:pt idx="857">
                        <c:v>1.2903298197499999</c:v>
                      </c:pt>
                      <c:pt idx="858">
                        <c:v>1.2903298197499999</c:v>
                      </c:pt>
                      <c:pt idx="859">
                        <c:v>1.2130498197499999</c:v>
                      </c:pt>
                      <c:pt idx="860">
                        <c:v>1.2130498197499999</c:v>
                      </c:pt>
                      <c:pt idx="861">
                        <c:v>1.2130498197499999</c:v>
                      </c:pt>
                      <c:pt idx="862">
                        <c:v>1.1786792532499999</c:v>
                      </c:pt>
                      <c:pt idx="863">
                        <c:v>1.15005625325</c:v>
                      </c:pt>
                      <c:pt idx="864">
                        <c:v>1.15005625325</c:v>
                      </c:pt>
                      <c:pt idx="865">
                        <c:v>1.0814369527499998</c:v>
                      </c:pt>
                      <c:pt idx="866">
                        <c:v>1.0814369527499998</c:v>
                      </c:pt>
                      <c:pt idx="867">
                        <c:v>1.0814369527499998</c:v>
                      </c:pt>
                      <c:pt idx="868">
                        <c:v>1.0098328197499999</c:v>
                      </c:pt>
                      <c:pt idx="869">
                        <c:v>1.0098328197499999</c:v>
                      </c:pt>
                      <c:pt idx="870">
                        <c:v>1.0098328197499999</c:v>
                      </c:pt>
                      <c:pt idx="871">
                        <c:v>0.98407291975</c:v>
                      </c:pt>
                      <c:pt idx="872">
                        <c:v>0.94683955325000002</c:v>
                      </c:pt>
                      <c:pt idx="873">
                        <c:v>0.94683955325000002</c:v>
                      </c:pt>
                      <c:pt idx="874">
                        <c:v>0.86958441975</c:v>
                      </c:pt>
                      <c:pt idx="875">
                        <c:v>0.83235105325000003</c:v>
                      </c:pt>
                      <c:pt idx="876">
                        <c:v>0.83235105325000003</c:v>
                      </c:pt>
                      <c:pt idx="877">
                        <c:v>0.79805358625</c:v>
                      </c:pt>
                      <c:pt idx="878">
                        <c:v>0.79805358625</c:v>
                      </c:pt>
                      <c:pt idx="879">
                        <c:v>0.79805358625</c:v>
                      </c:pt>
                      <c:pt idx="880">
                        <c:v>0.74364701975000003</c:v>
                      </c:pt>
                      <c:pt idx="881">
                        <c:v>0.72092128499999997</c:v>
                      </c:pt>
                      <c:pt idx="882">
                        <c:v>0.72092128499999997</c:v>
                      </c:pt>
                      <c:pt idx="883">
                        <c:v>0.72092128499999997</c:v>
                      </c:pt>
                      <c:pt idx="884">
                        <c:v>0.69508768575000002</c:v>
                      </c:pt>
                      <c:pt idx="885">
                        <c:v>0.69508768575000002</c:v>
                      </c:pt>
                      <c:pt idx="886">
                        <c:v>0.6750276192500001</c:v>
                      </c:pt>
                      <c:pt idx="887">
                        <c:v>0.63794165250000001</c:v>
                      </c:pt>
                      <c:pt idx="888">
                        <c:v>0.63794165250000001</c:v>
                      </c:pt>
                      <c:pt idx="889">
                        <c:v>0.63794165250000001</c:v>
                      </c:pt>
                      <c:pt idx="890">
                        <c:v>0.59779695225000007</c:v>
                      </c:pt>
                      <c:pt idx="891">
                        <c:v>0.59779695225000007</c:v>
                      </c:pt>
                      <c:pt idx="892">
                        <c:v>0.58072191750000002</c:v>
                      </c:pt>
                      <c:pt idx="893">
                        <c:v>0.58072191750000002</c:v>
                      </c:pt>
                      <c:pt idx="894">
                        <c:v>0.58072191750000002</c:v>
                      </c:pt>
                      <c:pt idx="895">
                        <c:v>0.56643548500000007</c:v>
                      </c:pt>
                      <c:pt idx="896">
                        <c:v>0.55779965249999997</c:v>
                      </c:pt>
                      <c:pt idx="897">
                        <c:v>0.54938501750000002</c:v>
                      </c:pt>
                      <c:pt idx="898">
                        <c:v>0.54938501750000002</c:v>
                      </c:pt>
                      <c:pt idx="899">
                        <c:v>0.5408966825</c:v>
                      </c:pt>
                      <c:pt idx="900">
                        <c:v>0.53531958249999989</c:v>
                      </c:pt>
                      <c:pt idx="901">
                        <c:v>0.53531958249999989</c:v>
                      </c:pt>
                      <c:pt idx="902">
                        <c:v>0.52954604999999999</c:v>
                      </c:pt>
                      <c:pt idx="903">
                        <c:v>0.52954604999999999</c:v>
                      </c:pt>
                      <c:pt idx="904">
                        <c:v>0.50928945000000003</c:v>
                      </c:pt>
                      <c:pt idx="905">
                        <c:v>0.49801261750000003</c:v>
                      </c:pt>
                      <c:pt idx="906">
                        <c:v>0.49801261750000003</c:v>
                      </c:pt>
                      <c:pt idx="907">
                        <c:v>0.49801261750000003</c:v>
                      </c:pt>
                      <c:pt idx="908">
                        <c:v>0.49801261750000003</c:v>
                      </c:pt>
                      <c:pt idx="909">
                        <c:v>0.49801261750000003</c:v>
                      </c:pt>
                      <c:pt idx="910">
                        <c:v>0.440645485</c:v>
                      </c:pt>
                      <c:pt idx="911">
                        <c:v>0.440645485</c:v>
                      </c:pt>
                      <c:pt idx="912">
                        <c:v>0.43208344999999998</c:v>
                      </c:pt>
                      <c:pt idx="913">
                        <c:v>0.41513125000000001</c:v>
                      </c:pt>
                      <c:pt idx="914">
                        <c:v>0.40390344750000001</c:v>
                      </c:pt>
                      <c:pt idx="915">
                        <c:v>0.40390344750000001</c:v>
                      </c:pt>
                      <c:pt idx="916">
                        <c:v>0.38959244749999999</c:v>
                      </c:pt>
                      <c:pt idx="917">
                        <c:v>0.37251741499999996</c:v>
                      </c:pt>
                      <c:pt idx="918">
                        <c:v>0.37251741499999996</c:v>
                      </c:pt>
                      <c:pt idx="919">
                        <c:v>0.36119134749999998</c:v>
                      </c:pt>
                      <c:pt idx="920">
                        <c:v>0.34441121000000002</c:v>
                      </c:pt>
                      <c:pt idx="921">
                        <c:v>0.34441121000000002</c:v>
                      </c:pt>
                      <c:pt idx="922">
                        <c:v>0.33306057750000001</c:v>
                      </c:pt>
                      <c:pt idx="923">
                        <c:v>0.33306057750000001</c:v>
                      </c:pt>
                      <c:pt idx="924">
                        <c:v>0.33027207749999998</c:v>
                      </c:pt>
                      <c:pt idx="925">
                        <c:v>0.33027207749999998</c:v>
                      </c:pt>
                      <c:pt idx="926">
                        <c:v>0.33027207749999998</c:v>
                      </c:pt>
                      <c:pt idx="927">
                        <c:v>0.31363923999999999</c:v>
                      </c:pt>
                      <c:pt idx="928">
                        <c:v>0.30534743749999999</c:v>
                      </c:pt>
                      <c:pt idx="929">
                        <c:v>0.30534743749999999</c:v>
                      </c:pt>
                      <c:pt idx="930">
                        <c:v>0.29984403749999999</c:v>
                      </c:pt>
                      <c:pt idx="931">
                        <c:v>0.2945127025</c:v>
                      </c:pt>
                      <c:pt idx="932">
                        <c:v>0.2945127025</c:v>
                      </c:pt>
                      <c:pt idx="933">
                        <c:v>0.2891076675</c:v>
                      </c:pt>
                      <c:pt idx="934">
                        <c:v>0.28385003000000003</c:v>
                      </c:pt>
                      <c:pt idx="935">
                        <c:v>0.28385003000000003</c:v>
                      </c:pt>
                      <c:pt idx="936">
                        <c:v>0.27876425999999999</c:v>
                      </c:pt>
                      <c:pt idx="937">
                        <c:v>0.27634425750000002</c:v>
                      </c:pt>
                      <c:pt idx="938">
                        <c:v>0.27634425750000002</c:v>
                      </c:pt>
                      <c:pt idx="939">
                        <c:v>0.2739733875</c:v>
                      </c:pt>
                      <c:pt idx="940">
                        <c:v>0.27162708499999999</c:v>
                      </c:pt>
                      <c:pt idx="941">
                        <c:v>0.27162708499999999</c:v>
                      </c:pt>
                      <c:pt idx="942">
                        <c:v>0.2721675475</c:v>
                      </c:pt>
                      <c:pt idx="943">
                        <c:v>0.27058280750000002</c:v>
                      </c:pt>
                      <c:pt idx="944">
                        <c:v>0.27058280750000002</c:v>
                      </c:pt>
                      <c:pt idx="945">
                        <c:v>0.27058280750000002</c:v>
                      </c:pt>
                      <c:pt idx="946">
                        <c:v>0.26630783250000001</c:v>
                      </c:pt>
                      <c:pt idx="947">
                        <c:v>0.26630783250000001</c:v>
                      </c:pt>
                      <c:pt idx="948">
                        <c:v>0.2639122975</c:v>
                      </c:pt>
                      <c:pt idx="949">
                        <c:v>0.2639122975</c:v>
                      </c:pt>
                      <c:pt idx="950">
                        <c:v>0.26447732750000003</c:v>
                      </c:pt>
                      <c:pt idx="951">
                        <c:v>0.26447732750000003</c:v>
                      </c:pt>
                      <c:pt idx="952">
                        <c:v>0.26812575499999997</c:v>
                      </c:pt>
                      <c:pt idx="953">
                        <c:v>0.26812575499999997</c:v>
                      </c:pt>
                      <c:pt idx="954">
                        <c:v>0.2716512525</c:v>
                      </c:pt>
                      <c:pt idx="955">
                        <c:v>0.29264484499999999</c:v>
                      </c:pt>
                      <c:pt idx="956">
                        <c:v>0.29264484499999999</c:v>
                      </c:pt>
                      <c:pt idx="957">
                        <c:v>0.29264484499999999</c:v>
                      </c:pt>
                      <c:pt idx="958">
                        <c:v>0.31326994250000001</c:v>
                      </c:pt>
                      <c:pt idx="959">
                        <c:v>0.31326994250000001</c:v>
                      </c:pt>
                      <c:pt idx="960">
                        <c:v>0.33668354</c:v>
                      </c:pt>
                      <c:pt idx="961">
                        <c:v>0.3772703375</c:v>
                      </c:pt>
                      <c:pt idx="962">
                        <c:v>0.3772703375</c:v>
                      </c:pt>
                      <c:pt idx="963">
                        <c:v>0.42071943249999999</c:v>
                      </c:pt>
                      <c:pt idx="964">
                        <c:v>0.42071943249999999</c:v>
                      </c:pt>
                      <c:pt idx="965">
                        <c:v>0.42071943249999999</c:v>
                      </c:pt>
                      <c:pt idx="966">
                        <c:v>0.56226996000000007</c:v>
                      </c:pt>
                      <c:pt idx="967">
                        <c:v>0.56226996000000007</c:v>
                      </c:pt>
                      <c:pt idx="968">
                        <c:v>0.56226996000000007</c:v>
                      </c:pt>
                      <c:pt idx="969">
                        <c:v>0.61694675749999994</c:v>
                      </c:pt>
                      <c:pt idx="970">
                        <c:v>0.68025938999999991</c:v>
                      </c:pt>
                      <c:pt idx="971">
                        <c:v>0.68025938999999991</c:v>
                      </c:pt>
                      <c:pt idx="972">
                        <c:v>0.81317408250000001</c:v>
                      </c:pt>
                      <c:pt idx="973">
                        <c:v>0.88206371499999991</c:v>
                      </c:pt>
                      <c:pt idx="974">
                        <c:v>0.88206371499999991</c:v>
                      </c:pt>
                      <c:pt idx="975">
                        <c:v>0.88206371499999991</c:v>
                      </c:pt>
                      <c:pt idx="976">
                        <c:v>1.0511065799999999</c:v>
                      </c:pt>
                      <c:pt idx="977">
                        <c:v>1.0511065799999999</c:v>
                      </c:pt>
                      <c:pt idx="978">
                        <c:v>1.1371936775</c:v>
                      </c:pt>
                      <c:pt idx="979">
                        <c:v>1.22792485</c:v>
                      </c:pt>
                      <c:pt idx="980">
                        <c:v>1.22792485</c:v>
                      </c:pt>
                      <c:pt idx="981">
                        <c:v>1.318140125</c:v>
                      </c:pt>
                      <c:pt idx="982">
                        <c:v>1.318140125</c:v>
                      </c:pt>
                      <c:pt idx="983">
                        <c:v>1.318140125</c:v>
                      </c:pt>
                      <c:pt idx="984">
                        <c:v>1.394706695</c:v>
                      </c:pt>
                      <c:pt idx="985">
                        <c:v>1.5213448425</c:v>
                      </c:pt>
                      <c:pt idx="986">
                        <c:v>1.5213448425</c:v>
                      </c:pt>
                      <c:pt idx="987">
                        <c:v>1.5213448425</c:v>
                      </c:pt>
                      <c:pt idx="988">
                        <c:v>1.5706170050000001</c:v>
                      </c:pt>
                      <c:pt idx="989">
                        <c:v>1.5706170050000001</c:v>
                      </c:pt>
                      <c:pt idx="990">
                        <c:v>1.6260676475</c:v>
                      </c:pt>
                      <c:pt idx="991">
                        <c:v>1.6637556950000001</c:v>
                      </c:pt>
                      <c:pt idx="992">
                        <c:v>1.6637556950000001</c:v>
                      </c:pt>
                      <c:pt idx="993">
                        <c:v>1.7135314725000002</c:v>
                      </c:pt>
                      <c:pt idx="994">
                        <c:v>1.7978507799999999</c:v>
                      </c:pt>
                      <c:pt idx="995">
                        <c:v>1.7978507799999999</c:v>
                      </c:pt>
                      <c:pt idx="996">
                        <c:v>1.8891214175</c:v>
                      </c:pt>
                      <c:pt idx="997">
                        <c:v>1.8891214175</c:v>
                      </c:pt>
                      <c:pt idx="998">
                        <c:v>1.8891214175</c:v>
                      </c:pt>
                      <c:pt idx="999">
                        <c:v>1.9291187175</c:v>
                      </c:pt>
                      <c:pt idx="1000">
                        <c:v>1.9291187175</c:v>
                      </c:pt>
                      <c:pt idx="1001">
                        <c:v>1.9663031500000001</c:v>
                      </c:pt>
                      <c:pt idx="1002">
                        <c:v>2.0120254499999999</c:v>
                      </c:pt>
                      <c:pt idx="1003">
                        <c:v>2.0549338850000001</c:v>
                      </c:pt>
                      <c:pt idx="1004">
                        <c:v>2.0549338850000001</c:v>
                      </c:pt>
                      <c:pt idx="1005">
                        <c:v>2.0893290174999999</c:v>
                      </c:pt>
                      <c:pt idx="1006">
                        <c:v>2.1265625825000001</c:v>
                      </c:pt>
                      <c:pt idx="1007">
                        <c:v>2.1265625825000001</c:v>
                      </c:pt>
                      <c:pt idx="1008">
                        <c:v>2.1694955824999997</c:v>
                      </c:pt>
                      <c:pt idx="1009">
                        <c:v>2.2152424499999999</c:v>
                      </c:pt>
                      <c:pt idx="1010">
                        <c:v>2.2152424499999999</c:v>
                      </c:pt>
                      <c:pt idx="1011">
                        <c:v>2.2897085824999999</c:v>
                      </c:pt>
                      <c:pt idx="1012">
                        <c:v>2.2897085824999999</c:v>
                      </c:pt>
                      <c:pt idx="1013">
                        <c:v>2.2897085824999999</c:v>
                      </c:pt>
                      <c:pt idx="1014">
                        <c:v>2.3325924499999999</c:v>
                      </c:pt>
                      <c:pt idx="1015">
                        <c:v>2.3812013175</c:v>
                      </c:pt>
                      <c:pt idx="1016">
                        <c:v>2.3812013175</c:v>
                      </c:pt>
                      <c:pt idx="1017">
                        <c:v>2.4212723174999997</c:v>
                      </c:pt>
                      <c:pt idx="1018">
                        <c:v>2.4672147175000001</c:v>
                      </c:pt>
                      <c:pt idx="1019">
                        <c:v>2.4672147175000001</c:v>
                      </c:pt>
                      <c:pt idx="1020">
                        <c:v>2.52443515</c:v>
                      </c:pt>
                      <c:pt idx="1021">
                        <c:v>2.5729693174999997</c:v>
                      </c:pt>
                      <c:pt idx="1022">
                        <c:v>2.5729693174999997</c:v>
                      </c:pt>
                      <c:pt idx="1023">
                        <c:v>2.6273758849999997</c:v>
                      </c:pt>
                      <c:pt idx="1024">
                        <c:v>2.6760093174999997</c:v>
                      </c:pt>
                      <c:pt idx="1025">
                        <c:v>2.6760093174999997</c:v>
                      </c:pt>
                      <c:pt idx="1026">
                        <c:v>2.7218534499999998</c:v>
                      </c:pt>
                      <c:pt idx="1027">
                        <c:v>2.7763091499999999</c:v>
                      </c:pt>
                      <c:pt idx="1028">
                        <c:v>2.7763091499999999</c:v>
                      </c:pt>
                      <c:pt idx="1029">
                        <c:v>2.8248197500000001</c:v>
                      </c:pt>
                      <c:pt idx="1030">
                        <c:v>2.8763888849999999</c:v>
                      </c:pt>
                      <c:pt idx="1031">
                        <c:v>2.8763888849999999</c:v>
                      </c:pt>
                      <c:pt idx="1032">
                        <c:v>2.9221101849999997</c:v>
                      </c:pt>
                      <c:pt idx="1033">
                        <c:v>2.96227945</c:v>
                      </c:pt>
                      <c:pt idx="1034">
                        <c:v>2.96227945</c:v>
                      </c:pt>
                      <c:pt idx="1035">
                        <c:v>3.0081000174999999</c:v>
                      </c:pt>
                      <c:pt idx="1036">
                        <c:v>3.0510330175</c:v>
                      </c:pt>
                      <c:pt idx="1037">
                        <c:v>3.0510330175</c:v>
                      </c:pt>
                      <c:pt idx="1038">
                        <c:v>3.0910548850000001</c:v>
                      </c:pt>
                      <c:pt idx="1039">
                        <c:v>3.1024793174999998</c:v>
                      </c:pt>
                      <c:pt idx="1040">
                        <c:v>3.1024793174999998</c:v>
                      </c:pt>
                      <c:pt idx="1041">
                        <c:v>3.1425748850000002</c:v>
                      </c:pt>
                      <c:pt idx="1042">
                        <c:v>3.1425748850000002</c:v>
                      </c:pt>
                      <c:pt idx="1043">
                        <c:v>3.1425748850000002</c:v>
                      </c:pt>
                      <c:pt idx="1044">
                        <c:v>3.1797828849999998</c:v>
                      </c:pt>
                      <c:pt idx="1045">
                        <c:v>3.1797828849999998</c:v>
                      </c:pt>
                      <c:pt idx="1046">
                        <c:v>3.2083567500000001</c:v>
                      </c:pt>
                      <c:pt idx="1047">
                        <c:v>3.2170410175000002</c:v>
                      </c:pt>
                      <c:pt idx="1048">
                        <c:v>3.24563845</c:v>
                      </c:pt>
                      <c:pt idx="1049">
                        <c:v>3.24563845</c:v>
                      </c:pt>
                      <c:pt idx="1050">
                        <c:v>3.2742123175</c:v>
                      </c:pt>
                      <c:pt idx="1051">
                        <c:v>3.2856111849999996</c:v>
                      </c:pt>
                      <c:pt idx="1052">
                        <c:v>3.2856111849999996</c:v>
                      </c:pt>
                      <c:pt idx="1053">
                        <c:v>3.2799363174999998</c:v>
                      </c:pt>
                      <c:pt idx="1054">
                        <c:v>3.2799363174999998</c:v>
                      </c:pt>
                      <c:pt idx="1055">
                        <c:v>3.2771971500000001</c:v>
                      </c:pt>
                      <c:pt idx="1056">
                        <c:v>3.3029817175000002</c:v>
                      </c:pt>
                      <c:pt idx="1057">
                        <c:v>3.3029817175000002</c:v>
                      </c:pt>
                      <c:pt idx="1058">
                        <c:v>3.3143570174999999</c:v>
                      </c:pt>
                      <c:pt idx="1059">
                        <c:v>3.3229430175000001</c:v>
                      </c:pt>
                      <c:pt idx="1060">
                        <c:v>3.3429790174999998</c:v>
                      </c:pt>
                      <c:pt idx="1061">
                        <c:v>3.3429790174999998</c:v>
                      </c:pt>
                      <c:pt idx="1062">
                        <c:v>3.3429790174999998</c:v>
                      </c:pt>
                      <c:pt idx="1063">
                        <c:v>3.3429790174999998</c:v>
                      </c:pt>
                      <c:pt idx="1064">
                        <c:v>3.3487767175000003</c:v>
                      </c:pt>
                      <c:pt idx="1065">
                        <c:v>3.3488012825000002</c:v>
                      </c:pt>
                      <c:pt idx="1066">
                        <c:v>3.3488012825000002</c:v>
                      </c:pt>
                      <c:pt idx="1067">
                        <c:v>3.35733915</c:v>
                      </c:pt>
                      <c:pt idx="1068">
                        <c:v>3.3631368499999996</c:v>
                      </c:pt>
                      <c:pt idx="1069">
                        <c:v>3.3631368499999996</c:v>
                      </c:pt>
                      <c:pt idx="1070">
                        <c:v>3.3717729825</c:v>
                      </c:pt>
                      <c:pt idx="1071">
                        <c:v>3.3745858499999999</c:v>
                      </c:pt>
                      <c:pt idx="1072">
                        <c:v>3.3745858499999999</c:v>
                      </c:pt>
                      <c:pt idx="1073">
                        <c:v>3.3803589824999998</c:v>
                      </c:pt>
                      <c:pt idx="1074">
                        <c:v>3.39175885</c:v>
                      </c:pt>
                      <c:pt idx="1075">
                        <c:v>3.39175885</c:v>
                      </c:pt>
                      <c:pt idx="1076">
                        <c:v>3.3888968499999996</c:v>
                      </c:pt>
                      <c:pt idx="1077">
                        <c:v>3.3946208499999999</c:v>
                      </c:pt>
                      <c:pt idx="1078">
                        <c:v>3.3946208499999999</c:v>
                      </c:pt>
                      <c:pt idx="1079">
                        <c:v>3.3917834175000001</c:v>
                      </c:pt>
                      <c:pt idx="1080">
                        <c:v>3.3975329825</c:v>
                      </c:pt>
                      <c:pt idx="1081">
                        <c:v>3.3975329825</c:v>
                      </c:pt>
                      <c:pt idx="1082">
                        <c:v>3.4032569824999999</c:v>
                      </c:pt>
                      <c:pt idx="1083">
                        <c:v>3.4147059824999997</c:v>
                      </c:pt>
                      <c:pt idx="1084">
                        <c:v>3.4147059824999997</c:v>
                      </c:pt>
                      <c:pt idx="1085">
                        <c:v>3.4147059824999997</c:v>
                      </c:pt>
                      <c:pt idx="1086">
                        <c:v>3.4118439824999998</c:v>
                      </c:pt>
                      <c:pt idx="1087">
                        <c:v>3.4118439824999998</c:v>
                      </c:pt>
                      <c:pt idx="1088">
                        <c:v>3.4119176824999999</c:v>
                      </c:pt>
                      <c:pt idx="1089">
                        <c:v>3.4119176824999999</c:v>
                      </c:pt>
                      <c:pt idx="1090">
                        <c:v>3.4119176824999999</c:v>
                      </c:pt>
                      <c:pt idx="1091">
                        <c:v>3.4404168499999996</c:v>
                      </c:pt>
                      <c:pt idx="1092">
                        <c:v>3.4347164174999998</c:v>
                      </c:pt>
                      <c:pt idx="1093">
                        <c:v>3.4347164174999998</c:v>
                      </c:pt>
                      <c:pt idx="1094">
                        <c:v>3.4490284175000001</c:v>
                      </c:pt>
                      <c:pt idx="1095">
                        <c:v>3.4491512500000003</c:v>
                      </c:pt>
                      <c:pt idx="1096">
                        <c:v>3.4491512500000003</c:v>
                      </c:pt>
                      <c:pt idx="1097">
                        <c:v>3.4720728150000002</c:v>
                      </c:pt>
                      <c:pt idx="1098">
                        <c:v>3.4720728150000002</c:v>
                      </c:pt>
                      <c:pt idx="1099">
                        <c:v>3.4948971149999997</c:v>
                      </c:pt>
                      <c:pt idx="1100">
                        <c:v>3.5150058149999999</c:v>
                      </c:pt>
                      <c:pt idx="1101">
                        <c:v>3.5150058149999999</c:v>
                      </c:pt>
                      <c:pt idx="1102">
                        <c:v>3.5150058149999999</c:v>
                      </c:pt>
                      <c:pt idx="1103">
                        <c:v>3.5321552500000002</c:v>
                      </c:pt>
                      <c:pt idx="1104">
                        <c:v>3.5321552500000002</c:v>
                      </c:pt>
                      <c:pt idx="1105">
                        <c:v>3.5550031149999999</c:v>
                      </c:pt>
                      <c:pt idx="1106">
                        <c:v>3.552141115</c:v>
                      </c:pt>
                      <c:pt idx="1107">
                        <c:v>3.552141115</c:v>
                      </c:pt>
                      <c:pt idx="1108">
                        <c:v>3.5607772500000001</c:v>
                      </c:pt>
                      <c:pt idx="1109">
                        <c:v>3.5779502500000002</c:v>
                      </c:pt>
                      <c:pt idx="1110">
                        <c:v>3.5779502500000002</c:v>
                      </c:pt>
                      <c:pt idx="1111">
                        <c:v>3.6065968150000001</c:v>
                      </c:pt>
                      <c:pt idx="1112">
                        <c:v>3.6237708149999999</c:v>
                      </c:pt>
                      <c:pt idx="1113">
                        <c:v>3.6237708149999999</c:v>
                      </c:pt>
                      <c:pt idx="1114">
                        <c:v>3.64378125</c:v>
                      </c:pt>
                      <c:pt idx="1115">
                        <c:v>3.66954125</c:v>
                      </c:pt>
                      <c:pt idx="1116">
                        <c:v>3.66954125</c:v>
                      </c:pt>
                      <c:pt idx="1117">
                        <c:v>3.6837294174999999</c:v>
                      </c:pt>
                      <c:pt idx="1118">
                        <c:v>3.7181992500000001</c:v>
                      </c:pt>
                      <c:pt idx="1119">
                        <c:v>3.7181992500000001</c:v>
                      </c:pt>
                      <c:pt idx="1120">
                        <c:v>3.7181992500000001</c:v>
                      </c:pt>
                      <c:pt idx="1121">
                        <c:v>3.7440319474999999</c:v>
                      </c:pt>
                      <c:pt idx="1122">
                        <c:v>3.7440319474999999</c:v>
                      </c:pt>
                      <c:pt idx="1123">
                        <c:v>3.7755169474999999</c:v>
                      </c:pt>
                      <c:pt idx="1124">
                        <c:v>3.7755169474999999</c:v>
                      </c:pt>
                      <c:pt idx="1125">
                        <c:v>3.7927145149999997</c:v>
                      </c:pt>
                      <c:pt idx="1126">
                        <c:v>3.7927145149999997</c:v>
                      </c:pt>
                      <c:pt idx="1127">
                        <c:v>3.84413625</c:v>
                      </c:pt>
                      <c:pt idx="1128">
                        <c:v>3.84413625</c:v>
                      </c:pt>
                      <c:pt idx="1129">
                        <c:v>3.8613338150000001</c:v>
                      </c:pt>
                      <c:pt idx="1130">
                        <c:v>3.8671079475000001</c:v>
                      </c:pt>
                      <c:pt idx="1131">
                        <c:v>4.6217000000000006</c:v>
                      </c:pt>
                      <c:pt idx="1132">
                        <c:v>4.6419000000000006</c:v>
                      </c:pt>
                      <c:pt idx="1133">
                        <c:v>4.6851500000000001</c:v>
                      </c:pt>
                      <c:pt idx="1134">
                        <c:v>4.584225</c:v>
                      </c:pt>
                    </c:numCache>
                  </c:numRef>
                </c:yVal>
                <c:smooth val="0"/>
                <c:extLst xmlns:c15="http://schemas.microsoft.com/office/drawing/2012/chart">
                  <c:ext xmlns:c16="http://schemas.microsoft.com/office/drawing/2014/chart" uri="{C3380CC4-5D6E-409C-BE32-E72D297353CC}">
                    <c16:uniqueId val="{0000000D-C996-4A60-867B-84429CE530E9}"/>
                  </c:ext>
                </c:extLst>
              </c15:ser>
            </c15:filteredScatterSeries>
            <c15:filteredScatterSeries>
              <c15:ser>
                <c:idx val="1"/>
                <c:order val="3"/>
                <c:tx>
                  <c:strRef>
                    <c:extLst xmlns:c15="http://schemas.microsoft.com/office/drawing/2012/chart">
                      <c:ext xmlns:c15="http://schemas.microsoft.com/office/drawing/2012/chart" uri="{02D57815-91ED-43cb-92C2-25804820EDAC}">
                        <c15:formulaRef>
                          <c15:sqref>'Forsøk 3 - Samlet'!$CC$12</c15:sqref>
                        </c15:formulaRef>
                      </c:ext>
                    </c:extLst>
                    <c:strCache>
                      <c:ptCount val="1"/>
                      <c:pt idx="0">
                        <c:v>B_q-4c</c:v>
                      </c:pt>
                    </c:strCache>
                  </c:strRef>
                </c:tx>
                <c:spPr>
                  <a:ln w="19050" cap="rnd">
                    <a:noFill/>
                    <a:round/>
                  </a:ln>
                  <a:effectLst/>
                </c:spPr>
                <c:marker>
                  <c:symbol val="circle"/>
                  <c:size val="5"/>
                  <c:spPr>
                    <a:solidFill>
                      <a:schemeClr val="accent6"/>
                    </a:solidFill>
                    <a:ln w="9525">
                      <a:solidFill>
                        <a:schemeClr val="bg1">
                          <a:lumMod val="50000"/>
                        </a:schemeClr>
                      </a:solidFill>
                    </a:ln>
                    <a:effectLst/>
                  </c:spPr>
                </c:marker>
                <c:xVal>
                  <c:numRef>
                    <c:extLst xmlns:c15="http://schemas.microsoft.com/office/drawing/2012/chart">
                      <c:ext xmlns:c15="http://schemas.microsoft.com/office/drawing/2012/chart" uri="{02D57815-91ED-43cb-92C2-25804820EDAC}">
                        <c15:formulaRef>
                          <c15:sqref>'Forsøk 3 - Samlet'!$CC$14:$CC$1149</c15:sqref>
                        </c15:formulaRef>
                      </c:ext>
                    </c:extLst>
                    <c:numCache>
                      <c:formatCode>General</c:formatCode>
                      <c:ptCount val="1136"/>
                      <c:pt idx="20" formatCode="0.00">
                        <c:v>1.1916530389698515E-2</c:v>
                      </c:pt>
                      <c:pt idx="21" formatCode="0.00">
                        <c:v>1.1912682085513673E-2</c:v>
                      </c:pt>
                      <c:pt idx="22" formatCode="0.00">
                        <c:v>4.2195367298181602E-3</c:v>
                      </c:pt>
                      <c:pt idx="23" formatCode="0.00">
                        <c:v>3.2017205855925696E-3</c:v>
                      </c:pt>
                      <c:pt idx="24" formatCode="0.00">
                        <c:v>3.2014430588273809E-3</c:v>
                      </c:pt>
                      <c:pt idx="25" formatCode="0.00">
                        <c:v>2.6518156806909681E-3</c:v>
                      </c:pt>
                      <c:pt idx="26" formatCode="0.00">
                        <c:v>2.651657287926362E-3</c:v>
                      </c:pt>
                      <c:pt idx="27" formatCode="0.00">
                        <c:v>1.9845565458505867E-3</c:v>
                      </c:pt>
                      <c:pt idx="28" formatCode="0.00">
                        <c:v>2.1164012287921336E-3</c:v>
                      </c:pt>
                      <c:pt idx="29" formatCode="0.00">
                        <c:v>2.1163257320763987E-3</c:v>
                      </c:pt>
                      <c:pt idx="30" formatCode="0.00">
                        <c:v>1.7622304285040823E-3</c:v>
                      </c:pt>
                      <c:pt idx="31" formatCode="0.00">
                        <c:v>1.485801178278073E-3</c:v>
                      </c:pt>
                      <c:pt idx="32" formatCode="0.00">
                        <c:v>1.4857681549252412E-3</c:v>
                      </c:pt>
                      <c:pt idx="33" formatCode="0.00">
                        <c:v>1.4857351465805467E-3</c:v>
                      </c:pt>
                      <c:pt idx="34" formatCode="0.00">
                        <c:v>1.448675128087343E-3</c:v>
                      </c:pt>
                      <c:pt idx="35" formatCode="0.00">
                        <c:v>1.448646916328128E-3</c:v>
                      </c:pt>
                      <c:pt idx="36" formatCode="0.00">
                        <c:v>1.3050855911988402E-3</c:v>
                      </c:pt>
                      <c:pt idx="37" formatCode="0.00">
                        <c:v>1.0430276961837493E-3</c:v>
                      </c:pt>
                      <c:pt idx="38" formatCode="0.00">
                        <c:v>1.0430114621801916E-3</c:v>
                      </c:pt>
                      <c:pt idx="39" formatCode="0.00">
                        <c:v>8.439409672611883E-4</c:v>
                      </c:pt>
                      <c:pt idx="40" formatCode="0.00">
                        <c:v>1.0660994674381965E-3</c:v>
                      </c:pt>
                      <c:pt idx="41" formatCode="0.00">
                        <c:v>1.0660856149988553E-3</c:v>
                      </c:pt>
                      <c:pt idx="42" formatCode="0.00">
                        <c:v>9.9036790043109408E-4</c:v>
                      </c:pt>
                      <c:pt idx="43" formatCode="0.00">
                        <c:v>7.5253812010540335E-4</c:v>
                      </c:pt>
                      <c:pt idx="44" formatCode="0.00">
                        <c:v>7.525296901718236E-4</c:v>
                      </c:pt>
                      <c:pt idx="45" formatCode="0.00">
                        <c:v>7.9741859134974753E-4</c:v>
                      </c:pt>
                      <c:pt idx="46" formatCode="0.00">
                        <c:v>7.6361221389144101E-4</c:v>
                      </c:pt>
                      <c:pt idx="47" formatCode="0.00">
                        <c:v>9.1670845257938783E-4</c:v>
                      </c:pt>
                      <c:pt idx="48" formatCode="0.00">
                        <c:v>8.6464528714515047E-4</c:v>
                      </c:pt>
                      <c:pt idx="49" formatCode="0.00">
                        <c:v>8.2307814155663521E-4</c:v>
                      </c:pt>
                      <c:pt idx="50" formatCode="0.00">
                        <c:v>8.918029150827906E-4</c:v>
                      </c:pt>
                      <c:pt idx="51" formatCode="0.00">
                        <c:v>8.4930219137277854E-4</c:v>
                      </c:pt>
                      <c:pt idx="52" formatCode="0.00">
                        <c:v>8.1509338538122717E-4</c:v>
                      </c:pt>
                      <c:pt idx="53" formatCode="0.00">
                        <c:v>8.1508656973555661E-4</c:v>
                      </c:pt>
                      <c:pt idx="54" formatCode="0.00">
                        <c:v>6.9975420421415071E-4</c:v>
                      </c:pt>
                      <c:pt idx="55" formatCode="0.00">
                        <c:v>7.5818281897432622E-4</c:v>
                      </c:pt>
                      <c:pt idx="56" formatCode="0.00">
                        <c:v>7.5817692909971508E-4</c:v>
                      </c:pt>
                      <c:pt idx="57" formatCode="0.00">
                        <c:v>8.7534183912266715E-4</c:v>
                      </c:pt>
                      <c:pt idx="58" formatCode="0.00">
                        <c:v>8.7533546788026338E-4</c:v>
                      </c:pt>
                      <c:pt idx="59" formatCode="0.00">
                        <c:v>8.7532909934305678E-4</c:v>
                      </c:pt>
                      <c:pt idx="60" formatCode="0.00">
                        <c:v>6.9215421152015193E-4</c:v>
                      </c:pt>
                      <c:pt idx="61" formatCode="0.00">
                        <c:v>6.9214931290168425E-4</c:v>
                      </c:pt>
                      <c:pt idx="62" formatCode="0.00">
                        <c:v>7.7359170651100087E-4</c:v>
                      </c:pt>
                      <c:pt idx="63" formatCode="0.00">
                        <c:v>6.0317430582080623E-4</c:v>
                      </c:pt>
                      <c:pt idx="64" formatCode="0.00">
                        <c:v>6.5353933508463806E-4</c:v>
                      </c:pt>
                      <c:pt idx="65" formatCode="0.00">
                        <c:v>6.3581180546478787E-4</c:v>
                      </c:pt>
                      <c:pt idx="66" formatCode="0.00">
                        <c:v>6.6289788959276292E-4</c:v>
                      </c:pt>
                      <c:pt idx="67" formatCode="0.00">
                        <c:v>6.1034892639516656E-4</c:v>
                      </c:pt>
                      <c:pt idx="68" formatCode="0.00">
                        <c:v>5.891851171180983E-4</c:v>
                      </c:pt>
                      <c:pt idx="69" formatCode="0.00">
                        <c:v>5.5735630147693668E-4</c:v>
                      </c:pt>
                      <c:pt idx="70" formatCode="0.00">
                        <c:v>6.4156794767926775E-4</c:v>
                      </c:pt>
                      <c:pt idx="71" formatCode="0.00">
                        <c:v>6.3713974039666639E-4</c:v>
                      </c:pt>
                      <c:pt idx="72" formatCode="0.00">
                        <c:v>6.2070641027271159E-4</c:v>
                      </c:pt>
                      <c:pt idx="73" formatCode="0.00">
                        <c:v>5.7288439143542125E-4</c:v>
                      </c:pt>
                      <c:pt idx="74" formatCode="0.00">
                        <c:v>5.4374541068613472E-4</c:v>
                      </c:pt>
                      <c:pt idx="75" formatCode="0.00">
                        <c:v>6.2275407215217106E-4</c:v>
                      </c:pt>
                      <c:pt idx="76" formatCode="0.00">
                        <c:v>5.9689936662752805E-4</c:v>
                      </c:pt>
                      <c:pt idx="77" formatCode="0.00">
                        <c:v>5.9289077047068128E-4</c:v>
                      </c:pt>
                      <c:pt idx="78" formatCode="0.00">
                        <c:v>6.2900429395801923E-4</c:v>
                      </c:pt>
                      <c:pt idx="79" formatCode="0.00">
                        <c:v>6.0450266783742602E-4</c:v>
                      </c:pt>
                      <c:pt idx="80" formatCode="0.00">
                        <c:v>5.230133064813156E-4</c:v>
                      </c:pt>
                      <c:pt idx="81" formatCode="0.00">
                        <c:v>5.191366122147417E-4</c:v>
                      </c:pt>
                      <c:pt idx="82" formatCode="0.00">
                        <c:v>5.1525995924193253E-4</c:v>
                      </c:pt>
                      <c:pt idx="83" formatCode="0.00">
                        <c:v>6.026042526181024E-4</c:v>
                      </c:pt>
                      <c:pt idx="84" formatCode="0.00">
                        <c:v>5.8991707109934725E-4</c:v>
                      </c:pt>
                      <c:pt idx="85" formatCode="0.00">
                        <c:v>5.862514285532661E-4</c:v>
                      </c:pt>
                      <c:pt idx="86" formatCode="0.00">
                        <c:v>6.1271106506894291E-4</c:v>
                      </c:pt>
                      <c:pt idx="87" formatCode="0.00">
                        <c:v>6.0208139848570924E-4</c:v>
                      </c:pt>
                      <c:pt idx="88" formatCode="0.00">
                        <c:v>5.6261298289171169E-4</c:v>
                      </c:pt>
                      <c:pt idx="89" formatCode="0.00">
                        <c:v>5.5154904350380725E-4</c:v>
                      </c:pt>
                      <c:pt idx="90" formatCode="0.00">
                        <c:v>5.8341512011053447E-4</c:v>
                      </c:pt>
                      <c:pt idx="91" formatCode="0.00">
                        <c:v>6.7768848125706411E-4</c:v>
                      </c:pt>
                      <c:pt idx="92" formatCode="0.00">
                        <c:v>6.6540104785940853E-4</c:v>
                      </c:pt>
                      <c:pt idx="93" formatCode="0.00">
                        <c:v>5.8353586104852213E-4</c:v>
                      </c:pt>
                      <c:pt idx="94" formatCode="0.00">
                        <c:v>5.4617615022834463E-4</c:v>
                      </c:pt>
                      <c:pt idx="95" formatCode="0.00">
                        <c:v>5.3693488469802044E-4</c:v>
                      </c:pt>
                      <c:pt idx="96" formatCode="0.00">
                        <c:v>5.6332388018464838E-4</c:v>
                      </c:pt>
                      <c:pt idx="97" formatCode="0.00">
                        <c:v>5.9336145633552757E-4</c:v>
                      </c:pt>
                      <c:pt idx="98" formatCode="0.00">
                        <c:v>5.9002739432617731E-4</c:v>
                      </c:pt>
                      <c:pt idx="99" formatCode="0.00">
                        <c:v>5.7549604682325338E-4</c:v>
                      </c:pt>
                      <c:pt idx="100" formatCode="0.00">
                        <c:v>5.3949153140794349E-4</c:v>
                      </c:pt>
                      <c:pt idx="101" formatCode="0.00">
                        <c:v>5.362213763521797E-4</c:v>
                      </c:pt>
                      <c:pt idx="102" formatCode="0.00">
                        <c:v>4.9040223633144565E-4</c:v>
                      </c:pt>
                      <c:pt idx="103" formatCode="0.00">
                        <c:v>6.7974574327586777E-4</c:v>
                      </c:pt>
                      <c:pt idx="104" formatCode="0.00">
                        <c:v>6.7275541267450192E-4</c:v>
                      </c:pt>
                      <c:pt idx="105" formatCode="0.00">
                        <c:v>5.4191957190499274E-4</c:v>
                      </c:pt>
                      <c:pt idx="106" formatCode="0.00">
                        <c:v>5.9921338159140715E-4</c:v>
                      </c:pt>
                      <c:pt idx="107" formatCode="0.00">
                        <c:v>5.9220626564743261E-4</c:v>
                      </c:pt>
                      <c:pt idx="108" formatCode="0.00">
                        <c:v>6.20586290262246E-4</c:v>
                      </c:pt>
                      <c:pt idx="109" formatCode="0.00">
                        <c:v>5.5134649663416942E-4</c:v>
                      </c:pt>
                      <c:pt idx="110" formatCode="0.00">
                        <c:v>5.4721429037716987E-4</c:v>
                      </c:pt>
                      <c:pt idx="111" formatCode="0.00">
                        <c:v>5.753879379474503E-4</c:v>
                      </c:pt>
                      <c:pt idx="112" formatCode="0.00">
                        <c:v>5.3751741807656864E-4</c:v>
                      </c:pt>
                      <c:pt idx="113" formatCode="0.00">
                        <c:v>5.3441045315671617E-4</c:v>
                      </c:pt>
                      <c:pt idx="114" formatCode="0.00">
                        <c:v>6.5570652967888738E-4</c:v>
                      </c:pt>
                      <c:pt idx="115" formatCode="0.00">
                        <c:v>5.5777724507471928E-4</c:v>
                      </c:pt>
                      <c:pt idx="116" formatCode="0.00">
                        <c:v>5.5467868653401179E-4</c:v>
                      </c:pt>
                      <c:pt idx="117" formatCode="0.00">
                        <c:v>4.9266773589069389E-4</c:v>
                      </c:pt>
                      <c:pt idx="118" formatCode="0.00">
                        <c:v>5.8318988368598009E-4</c:v>
                      </c:pt>
                      <c:pt idx="119" formatCode="0.00">
                        <c:v>5.8059480080985216E-4</c:v>
                      </c:pt>
                      <c:pt idx="120" formatCode="0.00">
                        <c:v>6.1204207963070766E-4</c:v>
                      </c:pt>
                      <c:pt idx="121" formatCode="0.00">
                        <c:v>6.0890375754116147E-4</c:v>
                      </c:pt>
                      <c:pt idx="122" formatCode="0.00">
                        <c:v>6.0688562694084954E-4</c:v>
                      </c:pt>
                      <c:pt idx="123" formatCode="0.00">
                        <c:v>6.3696767384884803E-4</c:v>
                      </c:pt>
                      <c:pt idx="124" formatCode="0.00">
                        <c:v>6.3381479783851228E-4</c:v>
                      </c:pt>
                      <c:pt idx="125" formatCode="0.00">
                        <c:v>6.3474100187539293E-4</c:v>
                      </c:pt>
                      <c:pt idx="126" formatCode="0.00">
                        <c:v>6.0315033818651709E-4</c:v>
                      </c:pt>
                      <c:pt idx="127" formatCode="0.00">
                        <c:v>5.9995956476248283E-4</c:v>
                      </c:pt>
                      <c:pt idx="128" formatCode="0.00">
                        <c:v>6.287059802746694E-4</c:v>
                      </c:pt>
                      <c:pt idx="129" formatCode="0.00">
                        <c:v>5.6374325394590577E-4</c:v>
                      </c:pt>
                      <c:pt idx="130" formatCode="0.00">
                        <c:v>5.6054074153302281E-4</c:v>
                      </c:pt>
                      <c:pt idx="131" formatCode="0.00">
                        <c:v>6.220366225918023E-4</c:v>
                      </c:pt>
                      <c:pt idx="132" formatCode="0.00">
                        <c:v>6.2346237542931662E-4</c:v>
                      </c:pt>
                      <c:pt idx="133" formatCode="0.00">
                        <c:v>5.555798411910033E-4</c:v>
                      </c:pt>
                      <c:pt idx="134" formatCode="0.00">
                        <c:v>5.863519918513178E-4</c:v>
                      </c:pt>
                      <c:pt idx="135" formatCode="0.00">
                        <c:v>5.853143199678392E-4</c:v>
                      </c:pt>
                      <c:pt idx="136" formatCode="0.00">
                        <c:v>6.1460432914899076E-4</c:v>
                      </c:pt>
                      <c:pt idx="137" formatCode="0.00">
                        <c:v>5.4939149428619789E-4</c:v>
                      </c:pt>
                      <c:pt idx="138" formatCode="0.00">
                        <c:v>5.4769720070784551E-4</c:v>
                      </c:pt>
                      <c:pt idx="139" formatCode="0.00">
                        <c:v>5.7723925485122509E-4</c:v>
                      </c:pt>
                      <c:pt idx="140" formatCode="0.00">
                        <c:v>6.0910525827372107E-4</c:v>
                      </c:pt>
                      <c:pt idx="141" formatCode="0.00">
                        <c:v>6.0873951281886014E-4</c:v>
                      </c:pt>
                      <c:pt idx="142" formatCode="0.00">
                        <c:v>6.0543205354824953E-4</c:v>
                      </c:pt>
                      <c:pt idx="143" formatCode="0.00">
                        <c:v>5.390151378872086E-4</c:v>
                      </c:pt>
                      <c:pt idx="144" formatCode="0.00">
                        <c:v>5.3831266685140839E-4</c:v>
                      </c:pt>
                      <c:pt idx="145" formatCode="0.00">
                        <c:v>6.0188910253878897E-4</c:v>
                      </c:pt>
                      <c:pt idx="146" formatCode="0.00">
                        <c:v>6.0325963651144477E-4</c:v>
                      </c:pt>
                      <c:pt idx="147" formatCode="0.00">
                        <c:v>7.0729336077063559E-4</c:v>
                      </c:pt>
                      <c:pt idx="148" formatCode="0.00">
                        <c:v>6.6987140823065365E-4</c:v>
                      </c:pt>
                      <c:pt idx="149" formatCode="0.00">
                        <c:v>6.7925567169228667E-4</c:v>
                      </c:pt>
                      <c:pt idx="150" formatCode="0.00">
                        <c:v>6.7579112242396888E-4</c:v>
                      </c:pt>
                      <c:pt idx="151" formatCode="0.00">
                        <c:v>7.0700119663518704E-4</c:v>
                      </c:pt>
                      <c:pt idx="152" formatCode="0.00">
                        <c:v>7.0926114330696372E-4</c:v>
                      </c:pt>
                      <c:pt idx="153" formatCode="0.00">
                        <c:v>6.0089903100770824E-4</c:v>
                      </c:pt>
                      <c:pt idx="154" formatCode="0.00">
                        <c:v>6.6731925966647819E-4</c:v>
                      </c:pt>
                      <c:pt idx="155" formatCode="0.00">
                        <c:v>6.6722925091907109E-4</c:v>
                      </c:pt>
                      <c:pt idx="156" formatCode="0.00">
                        <c:v>6.6371876507926382E-4</c:v>
                      </c:pt>
                      <c:pt idx="157" formatCode="0.00">
                        <c:v>7.4032109081252542E-4</c:v>
                      </c:pt>
                      <c:pt idx="158" formatCode="0.00">
                        <c:v>7.4449793762914002E-4</c:v>
                      </c:pt>
                      <c:pt idx="159" formatCode="0.00">
                        <c:v>6.6893863094432413E-4</c:v>
                      </c:pt>
                      <c:pt idx="160" formatCode="0.00">
                        <c:v>6.7024854759811293E-4</c:v>
                      </c:pt>
                      <c:pt idx="161" formatCode="0.00">
                        <c:v>7.3912073935746415E-4</c:v>
                      </c:pt>
                      <c:pt idx="162" formatCode="0.00">
                        <c:v>7.4098862278383767E-4</c:v>
                      </c:pt>
                      <c:pt idx="163" formatCode="0.00">
                        <c:v>7.420686599098579E-4</c:v>
                      </c:pt>
                      <c:pt idx="164" formatCode="0.00">
                        <c:v>7.3839639433642571E-4</c:v>
                      </c:pt>
                      <c:pt idx="165" formatCode="0.00">
                        <c:v>7.4026442966960905E-4</c:v>
                      </c:pt>
                      <c:pt idx="166" formatCode="0.00">
                        <c:v>7.4218132240978091E-4</c:v>
                      </c:pt>
                      <c:pt idx="167" formatCode="0.00">
                        <c:v>7.3845320909685325E-4</c:v>
                      </c:pt>
                      <c:pt idx="168" formatCode="0.00">
                        <c:v>7.012188244986281E-4</c:v>
                      </c:pt>
                      <c:pt idx="169" formatCode="0.00">
                        <c:v>7.0361455603340766E-4</c:v>
                      </c:pt>
                      <c:pt idx="170" formatCode="0.00">
                        <c:v>7.7552038623633613E-4</c:v>
                      </c:pt>
                      <c:pt idx="171" formatCode="0.00">
                        <c:v>7.7687673369064092E-4</c:v>
                      </c:pt>
                      <c:pt idx="172" formatCode="0.00">
                        <c:v>7.7394348030308086E-4</c:v>
                      </c:pt>
                      <c:pt idx="173" formatCode="0.00">
                        <c:v>7.7013251152845E-4</c:v>
                      </c:pt>
                      <c:pt idx="174" formatCode="0.00">
                        <c:v>7.3800759545799004E-4</c:v>
                      </c:pt>
                      <c:pt idx="175" formatCode="0.00">
                        <c:v>7.3414542496132954E-4</c:v>
                      </c:pt>
                      <c:pt idx="176" formatCode="0.00">
                        <c:v>7.3439598458736335E-4</c:v>
                      </c:pt>
                      <c:pt idx="177" formatCode="0.00">
                        <c:v>7.7288924926146132E-4</c:v>
                      </c:pt>
                      <c:pt idx="178" formatCode="0.00">
                        <c:v>7.6898751851458267E-4</c:v>
                      </c:pt>
                      <c:pt idx="179" formatCode="0.00">
                        <c:v>7.6946138294291288E-4</c:v>
                      </c:pt>
                      <c:pt idx="180" formatCode="0.00">
                        <c:v>8.5284768949450186E-4</c:v>
                      </c:pt>
                      <c:pt idx="181" formatCode="0.00">
                        <c:v>8.4888254775565021E-4</c:v>
                      </c:pt>
                      <c:pt idx="182" formatCode="0.00">
                        <c:v>7.6735923944943479E-4</c:v>
                      </c:pt>
                      <c:pt idx="183" formatCode="0.00">
                        <c:v>7.678171142366456E-4</c:v>
                      </c:pt>
                      <c:pt idx="184" formatCode="0.00">
                        <c:v>8.0382075149840844E-4</c:v>
                      </c:pt>
                      <c:pt idx="185" formatCode="0.00">
                        <c:v>7.5982307729865973E-4</c:v>
                      </c:pt>
                      <c:pt idx="186" formatCode="0.00">
                        <c:v>7.7108338614447424E-4</c:v>
                      </c:pt>
                      <c:pt idx="187" formatCode="0.00">
                        <c:v>8.8942875200495261E-4</c:v>
                      </c:pt>
                      <c:pt idx="188" formatCode="0.00">
                        <c:v>8.8853713546178709E-4</c:v>
                      </c:pt>
                      <c:pt idx="189" formatCode="0.00">
                        <c:v>8.8444425095509705E-4</c:v>
                      </c:pt>
                      <c:pt idx="190" formatCode="0.00">
                        <c:v>8.4441668100391511E-4</c:v>
                      </c:pt>
                      <c:pt idx="191" formatCode="0.00">
                        <c:v>8.857497151694237E-4</c:v>
                      </c:pt>
                      <c:pt idx="192" formatCode="0.00">
                        <c:v>8.8161258454395072E-4</c:v>
                      </c:pt>
                      <c:pt idx="193" formatCode="0.00">
                        <c:v>8.8279773869656436E-4</c:v>
                      </c:pt>
                      <c:pt idx="194" formatCode="0.00">
                        <c:v>8.894249605735211E-4</c:v>
                      </c:pt>
                      <c:pt idx="195" formatCode="0.00">
                        <c:v>8.8521168076267595E-4</c:v>
                      </c:pt>
                      <c:pt idx="196" formatCode="0.00">
                        <c:v>9.2542971638192141E-4</c:v>
                      </c:pt>
                      <c:pt idx="197" formatCode="0.00">
                        <c:v>9.2463044866160869E-4</c:v>
                      </c:pt>
                      <c:pt idx="198" formatCode="0.00">
                        <c:v>9.2039099096631746E-4</c:v>
                      </c:pt>
                      <c:pt idx="199" formatCode="0.00">
                        <c:v>8.7696480459898806E-4</c:v>
                      </c:pt>
                      <c:pt idx="200" formatCode="0.00">
                        <c:v>8.7815496715790045E-4</c:v>
                      </c:pt>
                      <c:pt idx="201" formatCode="0.00">
                        <c:v>8.7387359320857943E-4</c:v>
                      </c:pt>
                      <c:pt idx="202" formatCode="0.00">
                        <c:v>9.2047303377479318E-4</c:v>
                      </c:pt>
                      <c:pt idx="203" formatCode="0.00">
                        <c:v>8.7958856543896187E-4</c:v>
                      </c:pt>
                      <c:pt idx="204" formatCode="0.00">
                        <c:v>8.7523661926172083E-4</c:v>
                      </c:pt>
                      <c:pt idx="205" formatCode="0.00">
                        <c:v>9.1443170876768609E-4</c:v>
                      </c:pt>
                      <c:pt idx="206" formatCode="0.00">
                        <c:v>9.6586682996211565E-4</c:v>
                      </c:pt>
                      <c:pt idx="207" formatCode="0.00">
                        <c:v>9.6145864905652315E-4</c:v>
                      </c:pt>
                      <c:pt idx="208" formatCode="0.00">
                        <c:v>9.5705051834664499E-4</c:v>
                      </c:pt>
                      <c:pt idx="209" formatCode="0.00">
                        <c:v>1.0448564398630503E-3</c:v>
                      </c:pt>
                      <c:pt idx="210" formatCode="0.00">
                        <c:v>1.0404309664801626E-3</c:v>
                      </c:pt>
                      <c:pt idx="211" formatCode="0.00">
                        <c:v>1.0844996009092816E-3</c:v>
                      </c:pt>
                      <c:pt idx="212" formatCode="0.00">
                        <c:v>9.4671591076681374E-4</c:v>
                      </c:pt>
                      <c:pt idx="213" formatCode="0.00">
                        <c:v>9.4963954243860722E-4</c:v>
                      </c:pt>
                      <c:pt idx="214" formatCode="0.00">
                        <c:v>1.0429263698033418E-3</c:v>
                      </c:pt>
                      <c:pt idx="215" formatCode="0.00">
                        <c:v>1.0384136531247058E-3</c:v>
                      </c:pt>
                      <c:pt idx="216" formatCode="0.00">
                        <c:v>1.0420882216320259E-3</c:v>
                      </c:pt>
                      <c:pt idx="217" formatCode="0.00">
                        <c:v>9.0102600568717694E-4</c:v>
                      </c:pt>
                      <c:pt idx="218" formatCode="0.00">
                        <c:v>8.9647840407270176E-4</c:v>
                      </c:pt>
                      <c:pt idx="219" formatCode="0.00">
                        <c:v>8.9669464486239121E-4</c:v>
                      </c:pt>
                      <c:pt idx="220" formatCode="0.00">
                        <c:v>1.1936291037111322E-3</c:v>
                      </c:pt>
                      <c:pt idx="221" formatCode="0.00">
                        <c:v>1.1889497743590659E-3</c:v>
                      </c:pt>
                      <c:pt idx="222" formatCode="0.00">
                        <c:v>1.184270501683161E-3</c:v>
                      </c:pt>
                      <c:pt idx="223" formatCode="0.00">
                        <c:v>1.1909571974772922E-3</c:v>
                      </c:pt>
                      <c:pt idx="224" formatCode="0.00">
                        <c:v>1.1862328890593556E-3</c:v>
                      </c:pt>
                      <c:pt idx="225" formatCode="0.00">
                        <c:v>1.1863932722969307E-3</c:v>
                      </c:pt>
                      <c:pt idx="226" formatCode="0.00">
                        <c:v>1.2411088738840421E-3</c:v>
                      </c:pt>
                      <c:pt idx="227" formatCode="0.00">
                        <c:v>1.1884037354785715E-3</c:v>
                      </c:pt>
                      <c:pt idx="228" formatCode="0.00">
                        <c:v>1.1969919377593761E-3</c:v>
                      </c:pt>
                      <c:pt idx="229" formatCode="0.00">
                        <c:v>1.2963781526801484E-3</c:v>
                      </c:pt>
                      <c:pt idx="230" formatCode="0.00">
                        <c:v>1.3402370383823316E-3</c:v>
                      </c:pt>
                      <c:pt idx="231" formatCode="0.00">
                        <c:v>1.3429730676905261E-3</c:v>
                      </c:pt>
                      <c:pt idx="232" formatCode="0.00">
                        <c:v>1.2598544233799304E-3</c:v>
                      </c:pt>
                      <c:pt idx="233" formatCode="0.00">
                        <c:v>1.3046663485142434E-3</c:v>
                      </c:pt>
                      <c:pt idx="234" formatCode="0.00">
                        <c:v>1.3149276182503839E-3</c:v>
                      </c:pt>
                      <c:pt idx="235" formatCode="0.00">
                        <c:v>1.3313615724817127E-3</c:v>
                      </c:pt>
                      <c:pt idx="236" formatCode="0.00">
                        <c:v>1.4798381929945522E-3</c:v>
                      </c:pt>
                      <c:pt idx="237" formatCode="0.00">
                        <c:v>1.5015896192801836E-3</c:v>
                      </c:pt>
                      <c:pt idx="238" formatCode="0.00">
                        <c:v>1.5124125710579979E-3</c:v>
                      </c:pt>
                      <c:pt idx="239" formatCode="0.00">
                        <c:v>1.4544542404553219E-3</c:v>
                      </c:pt>
                      <c:pt idx="240" formatCode="0.00">
                        <c:v>1.4809854900324027E-3</c:v>
                      </c:pt>
                      <c:pt idx="241" formatCode="0.00">
                        <c:v>1.5087899606182449E-3</c:v>
                      </c:pt>
                      <c:pt idx="242" formatCode="0.00">
                        <c:v>1.50328408059456E-3</c:v>
                      </c:pt>
                      <c:pt idx="243" formatCode="0.00">
                        <c:v>1.5681450314088575E-3</c:v>
                      </c:pt>
                      <c:pt idx="244" formatCode="0.00">
                        <c:v>1.5623801748221873E-3</c:v>
                      </c:pt>
                      <c:pt idx="245" formatCode="0.00">
                        <c:v>1.7295374201474042E-3</c:v>
                      </c:pt>
                      <c:pt idx="246" formatCode="0.00">
                        <c:v>1.7592921980118831E-3</c:v>
                      </c:pt>
                      <c:pt idx="247" formatCode="0.00">
                        <c:v>1.7933551533599564E-3</c:v>
                      </c:pt>
                      <c:pt idx="248" formatCode="0.00">
                        <c:v>2.0280060442059E-3</c:v>
                      </c:pt>
                      <c:pt idx="249" formatCode="0.00">
                        <c:v>2.1865614672711151E-3</c:v>
                      </c:pt>
                      <c:pt idx="250" formatCode="0.00">
                        <c:v>2.3752416466955384E-3</c:v>
                      </c:pt>
                      <c:pt idx="251" formatCode="0.00">
                        <c:v>2.4337917627551791E-3</c:v>
                      </c:pt>
                      <c:pt idx="252" formatCode="0.00">
                        <c:v>2.5278795331644551E-3</c:v>
                      </c:pt>
                      <c:pt idx="253" formatCode="0.00">
                        <c:v>2.6086195032363332E-3</c:v>
                      </c:pt>
                      <c:pt idx="254" formatCode="0.00">
                        <c:v>2.9521525926107729E-3</c:v>
                      </c:pt>
                      <c:pt idx="255" formatCode="0.00">
                        <c:v>3.0836119573543746E-3</c:v>
                      </c:pt>
                      <c:pt idx="256" formatCode="0.00">
                        <c:v>3.3596130107202368E-3</c:v>
                      </c:pt>
                      <c:pt idx="257" formatCode="0.00">
                        <c:v>3.2754296313833283E-3</c:v>
                      </c:pt>
                      <c:pt idx="258" formatCode="0.00">
                        <c:v>3.4200740999191397E-3</c:v>
                      </c:pt>
                      <c:pt idx="259" formatCode="0.00">
                        <c:v>3.7653543673140319E-3</c:v>
                      </c:pt>
                      <c:pt idx="260" formatCode="0.00">
                        <c:v>3.7568912709377506E-3</c:v>
                      </c:pt>
                      <c:pt idx="261" formatCode="0.00">
                        <c:v>3.9221678841928169E-3</c:v>
                      </c:pt>
                      <c:pt idx="262" formatCode="0.00">
                        <c:v>4.610440836721773E-3</c:v>
                      </c:pt>
                      <c:pt idx="263" formatCode="0.00">
                        <c:v>4.6008629782960369E-3</c:v>
                      </c:pt>
                      <c:pt idx="264" formatCode="0.00">
                        <c:v>5.5456422298005778E-3</c:v>
                      </c:pt>
                      <c:pt idx="265" formatCode="0.00">
                        <c:v>6.4425738211863681E-3</c:v>
                      </c:pt>
                      <c:pt idx="266" formatCode="0.00">
                        <c:v>8.0682519615097332E-3</c:v>
                      </c:pt>
                      <c:pt idx="267" formatCode="0.00">
                        <c:v>8.0579505626236503E-3</c:v>
                      </c:pt>
                      <c:pt idx="268" formatCode="0.00">
                        <c:v>1.1383820807093504E-2</c:v>
                      </c:pt>
                      <c:pt idx="269" formatCode="0.00">
                        <c:v>1.3787550177721472E-2</c:v>
                      </c:pt>
                      <c:pt idx="270" formatCode="0.00">
                        <c:v>1.3776420213937265E-2</c:v>
                      </c:pt>
                      <c:pt idx="271" formatCode="0.00">
                        <c:v>1.2975315513664912E-2</c:v>
                      </c:pt>
                      <c:pt idx="272" formatCode="0.00">
                        <c:v>1.6224483970255554E-2</c:v>
                      </c:pt>
                      <c:pt idx="273" formatCode="0.00">
                        <c:v>1.6212643073256722E-2</c:v>
                      </c:pt>
                      <c:pt idx="274" formatCode="0.00">
                        <c:v>2.1026208197215835E-2</c:v>
                      </c:pt>
                      <c:pt idx="275" formatCode="0.00">
                        <c:v>2.361123608813067E-2</c:v>
                      </c:pt>
                      <c:pt idx="276" formatCode="0.00">
                        <c:v>2.3928234943577507E-2</c:v>
                      </c:pt>
                      <c:pt idx="277" formatCode="0.00">
                        <c:v>2.6901469097203694E-2</c:v>
                      </c:pt>
                      <c:pt idx="278" formatCode="0.00">
                        <c:v>2.8398328095533745E-2</c:v>
                      </c:pt>
                      <c:pt idx="279" formatCode="0.00">
                        <c:v>2.9020730803417282E-2</c:v>
                      </c:pt>
                      <c:pt idx="280" formatCode="0.00">
                        <c:v>3.0884249873858217E-2</c:v>
                      </c:pt>
                      <c:pt idx="281" formatCode="0.00">
                        <c:v>3.0479015100036241E-2</c:v>
                      </c:pt>
                      <c:pt idx="282" formatCode="0.00">
                        <c:v>3.046553079590603E-2</c:v>
                      </c:pt>
                      <c:pt idx="283" formatCode="0.00">
                        <c:v>3.091735851087192E-2</c:v>
                      </c:pt>
                      <c:pt idx="284" formatCode="0.00">
                        <c:v>2.5733430832428322E-2</c:v>
                      </c:pt>
                      <c:pt idx="285" formatCode="0.00">
                        <c:v>2.4854425717515734E-2</c:v>
                      </c:pt>
                      <c:pt idx="286" formatCode="0.00">
                        <c:v>1.8438900508591909E-2</c:v>
                      </c:pt>
                      <c:pt idx="287" formatCode="0.00">
                        <c:v>1.4516648498035101E-2</c:v>
                      </c:pt>
                      <c:pt idx="288" formatCode="0.00">
                        <c:v>1.3146666921268113E-2</c:v>
                      </c:pt>
                      <c:pt idx="289" formatCode="0.00">
                        <c:v>1.0920606953525784E-2</c:v>
                      </c:pt>
                      <c:pt idx="290" formatCode="0.00">
                        <c:v>8.0301559320574145E-3</c:v>
                      </c:pt>
                      <c:pt idx="291" formatCode="0.00">
                        <c:v>7.3758320284109365E-3</c:v>
                      </c:pt>
                      <c:pt idx="292" formatCode="0.00">
                        <c:v>5.0228840120272351E-3</c:v>
                      </c:pt>
                      <c:pt idx="293" formatCode="0.00">
                        <c:v>3.1399716440437455E-3</c:v>
                      </c:pt>
                      <c:pt idx="294" formatCode="0.00">
                        <c:v>2.9437175157923053E-3</c:v>
                      </c:pt>
                      <c:pt idx="295" formatCode="0.00">
                        <c:v>2.4990001215426778E-3</c:v>
                      </c:pt>
                      <c:pt idx="296" formatCode="0.00">
                        <c:v>2.0743623724693346E-3</c:v>
                      </c:pt>
                      <c:pt idx="297" formatCode="0.00">
                        <c:v>1.9559164845358514E-3</c:v>
                      </c:pt>
                      <c:pt idx="298" formatCode="0.00">
                        <c:v>2.1349505132706413E-3</c:v>
                      </c:pt>
                      <c:pt idx="299" formatCode="0.00">
                        <c:v>1.5327067615814806E-3</c:v>
                      </c:pt>
                      <c:pt idx="300" formatCode="0.00">
                        <c:v>1.4267687203774989E-3</c:v>
                      </c:pt>
                      <c:pt idx="301" formatCode="0.00">
                        <c:v>1.3901254142648471E-3</c:v>
                      </c:pt>
                      <c:pt idx="302" formatCode="0.00">
                        <c:v>1.7082014046576437E-3</c:v>
                      </c:pt>
                      <c:pt idx="303" formatCode="0.00">
                        <c:v>1.5867037137395732E-3</c:v>
                      </c:pt>
                      <c:pt idx="304" formatCode="0.00">
                        <c:v>1.5176008467713813E-3</c:v>
                      </c:pt>
                      <c:pt idx="305" formatCode="0.00">
                        <c:v>1.5120041256181938E-3</c:v>
                      </c:pt>
                      <c:pt idx="306" formatCode="0.00">
                        <c:v>1.2563376799402078E-3</c:v>
                      </c:pt>
                      <c:pt idx="307" formatCode="0.00">
                        <c:v>1.2631760729691689E-3</c:v>
                      </c:pt>
                      <c:pt idx="308" formatCode="0.00">
                        <c:v>1.2582845380058861E-3</c:v>
                      </c:pt>
                      <c:pt idx="309" formatCode="0.00">
                        <c:v>1.231928379705921E-3</c:v>
                      </c:pt>
                      <c:pt idx="310" formatCode="0.00">
                        <c:v>1.0146193619369438E-3</c:v>
                      </c:pt>
                      <c:pt idx="311" formatCode="0.00">
                        <c:v>1.1828866341020486E-3</c:v>
                      </c:pt>
                      <c:pt idx="312" formatCode="0.00">
                        <c:v>1.1785738420243366E-3</c:v>
                      </c:pt>
                      <c:pt idx="313" formatCode="0.00">
                        <c:v>9.7872628477336404E-4</c:v>
                      </c:pt>
                      <c:pt idx="314" formatCode="0.00">
                        <c:v>1.016668738579835E-3</c:v>
                      </c:pt>
                      <c:pt idx="315" formatCode="0.00">
                        <c:v>9.9699311409324641E-4</c:v>
                      </c:pt>
                      <c:pt idx="316" formatCode="0.00">
                        <c:v>9.3803478319934405E-4</c:v>
                      </c:pt>
                      <c:pt idx="317" formatCode="0.00">
                        <c:v>1.0567366866541105E-3</c:v>
                      </c:pt>
                      <c:pt idx="318" formatCode="0.00">
                        <c:v>1.0404545672185186E-3</c:v>
                      </c:pt>
                      <c:pt idx="319" formatCode="0.00">
                        <c:v>1.1033123711645179E-3</c:v>
                      </c:pt>
                      <c:pt idx="320" formatCode="0.00">
                        <c:v>8.596263077608737E-4</c:v>
                      </c:pt>
                      <c:pt idx="321" formatCode="0.00">
                        <c:v>8.5087952138247541E-4</c:v>
                      </c:pt>
                      <c:pt idx="322" formatCode="0.00">
                        <c:v>9.1906483279385756E-4</c:v>
                      </c:pt>
                      <c:pt idx="323" formatCode="0.00">
                        <c:v>9.5453956069626482E-4</c:v>
                      </c:pt>
                      <c:pt idx="324" formatCode="0.00">
                        <c:v>9.3664988661000808E-4</c:v>
                      </c:pt>
                      <c:pt idx="325" formatCode="0.00">
                        <c:v>1.0469553158965201E-3</c:v>
                      </c:pt>
                      <c:pt idx="326" formatCode="0.00">
                        <c:v>8.1059058535439303E-4</c:v>
                      </c:pt>
                      <c:pt idx="327" formatCode="0.00">
                        <c:v>8.0126159531942087E-4</c:v>
                      </c:pt>
                      <c:pt idx="328" formatCode="0.00">
                        <c:v>7.9214920791459431E-4</c:v>
                      </c:pt>
                      <c:pt idx="329" formatCode="0.00">
                        <c:v>7.5009733371024588E-4</c:v>
                      </c:pt>
                      <c:pt idx="330" formatCode="0.00">
                        <c:v>7.4378549709039712E-4</c:v>
                      </c:pt>
                      <c:pt idx="331" formatCode="0.00">
                        <c:v>7.3585993805869339E-4</c:v>
                      </c:pt>
                      <c:pt idx="332" formatCode="0.00">
                        <c:v>8.4574908203237668E-4</c:v>
                      </c:pt>
                      <c:pt idx="333" formatCode="0.00">
                        <c:v>8.382545635327055E-4</c:v>
                      </c:pt>
                      <c:pt idx="334" formatCode="0.00">
                        <c:v>7.9676062362779869E-4</c:v>
                      </c:pt>
                      <c:pt idx="335" formatCode="0.00">
                        <c:v>6.7318023413592322E-4</c:v>
                      </c:pt>
                      <c:pt idx="336" formatCode="0.00">
                        <c:v>6.6798200686328058E-4</c:v>
                      </c:pt>
                      <c:pt idx="337" formatCode="0.00">
                        <c:v>7.3880585175851933E-4</c:v>
                      </c:pt>
                      <c:pt idx="338" formatCode="0.00">
                        <c:v>8.0612082441800209E-4</c:v>
                      </c:pt>
                      <c:pt idx="339" formatCode="0.00">
                        <c:v>7.9898047521420666E-4</c:v>
                      </c:pt>
                      <c:pt idx="340" formatCode="0.00">
                        <c:v>9.7581678155118814E-4</c:v>
                      </c:pt>
                      <c:pt idx="341" formatCode="0.00">
                        <c:v>7.8817348352151761E-4</c:v>
                      </c:pt>
                      <c:pt idx="342" formatCode="0.00">
                        <c:v>7.8368602014808049E-4</c:v>
                      </c:pt>
                      <c:pt idx="343" formatCode="0.00">
                        <c:v>6.6546847925609152E-4</c:v>
                      </c:pt>
                      <c:pt idx="344" formatCode="0.00">
                        <c:v>6.6182005986189303E-4</c:v>
                      </c:pt>
                      <c:pt idx="345" formatCode="0.00">
                        <c:v>6.560841571188632E-4</c:v>
                      </c:pt>
                      <c:pt idx="346" formatCode="0.00">
                        <c:v>7.6002574376918383E-4</c:v>
                      </c:pt>
                      <c:pt idx="347" formatCode="0.00">
                        <c:v>6.8374536095729165E-4</c:v>
                      </c:pt>
                      <c:pt idx="348" formatCode="0.00">
                        <c:v>6.7652502479696416E-4</c:v>
                      </c:pt>
                      <c:pt idx="349" formatCode="0.00">
                        <c:v>7.4365707621159292E-4</c:v>
                      </c:pt>
                      <c:pt idx="350" formatCode="0.00">
                        <c:v>5.9581704334692187E-4</c:v>
                      </c:pt>
                      <c:pt idx="351" formatCode="0.00">
                        <c:v>5.8972668996087028E-4</c:v>
                      </c:pt>
                      <c:pt idx="352" formatCode="0.00">
                        <c:v>6.9096546645802724E-4</c:v>
                      </c:pt>
                      <c:pt idx="353" formatCode="0.00">
                        <c:v>6.8739312358312237E-4</c:v>
                      </c:pt>
                      <c:pt idx="354" formatCode="0.00">
                        <c:v>6.8026008885614284E-4</c:v>
                      </c:pt>
                      <c:pt idx="355" formatCode="0.00">
                        <c:v>5.300570368195459E-4</c:v>
                      </c:pt>
                      <c:pt idx="356" formatCode="0.00">
                        <c:v>5.2653297286667515E-4</c:v>
                      </c:pt>
                      <c:pt idx="357" formatCode="0.00">
                        <c:v>5.2300893691639542E-4</c:v>
                      </c:pt>
                      <c:pt idx="358" formatCode="0.00">
                        <c:v>5.5193403277037844E-4</c:v>
                      </c:pt>
                      <c:pt idx="359" formatCode="0.00">
                        <c:v>5.4842791481511514E-4</c:v>
                      </c:pt>
                      <c:pt idx="360" formatCode="0.00">
                        <c:v>4.7472188569272689E-4</c:v>
                      </c:pt>
                      <c:pt idx="361" formatCode="0.00">
                        <c:v>6.0725340499118206E-4</c:v>
                      </c:pt>
                      <c:pt idx="362" formatCode="0.00">
                        <c:v>4.9922446487250382E-4</c:v>
                      </c:pt>
                      <c:pt idx="363" formatCode="0.00">
                        <c:v>4.9625161213212154E-4</c:v>
                      </c:pt>
                      <c:pt idx="364" formatCode="0.00">
                        <c:v>5.2341085176275232E-4</c:v>
                      </c:pt>
                      <c:pt idx="365" formatCode="0.00">
                        <c:v>6.2376685503740036E-4</c:v>
                      </c:pt>
                      <c:pt idx="366" formatCode="0.00">
                        <c:v>6.1533762773061324E-4</c:v>
                      </c:pt>
                      <c:pt idx="367" formatCode="0.00">
                        <c:v>6.1006830894322361E-4</c:v>
                      </c:pt>
                      <c:pt idx="368" formatCode="0.00">
                        <c:v>7.4354225484825765E-4</c:v>
                      </c:pt>
                      <c:pt idx="369" formatCode="0.00">
                        <c:v>7.3715224432080798E-4</c:v>
                      </c:pt>
                      <c:pt idx="370" formatCode="0.00">
                        <c:v>5.9447888225344885E-4</c:v>
                      </c:pt>
                      <c:pt idx="371" formatCode="0.00">
                        <c:v>5.5717213709926411E-4</c:v>
                      </c:pt>
                      <c:pt idx="372" formatCode="0.00">
                        <c:v>5.5053470590916401E-4</c:v>
                      </c:pt>
                      <c:pt idx="373" formatCode="0.00">
                        <c:v>5.7635717949589677E-4</c:v>
                      </c:pt>
                      <c:pt idx="374" formatCode="0.00">
                        <c:v>5.7301518438603364E-4</c:v>
                      </c:pt>
                      <c:pt idx="375" formatCode="0.00">
                        <c:v>6.3286934629025395E-4</c:v>
                      </c:pt>
                      <c:pt idx="376" formatCode="0.00">
                        <c:v>6.235163032804439E-4</c:v>
                      </c:pt>
                      <c:pt idx="377" formatCode="0.00">
                        <c:v>6.5316752245075948E-4</c:v>
                      </c:pt>
                      <c:pt idx="378" formatCode="0.00">
                        <c:v>6.4125210127274207E-4</c:v>
                      </c:pt>
                      <c:pt idx="379" formatCode="0.00">
                        <c:v>6.3322951440762947E-4</c:v>
                      </c:pt>
                      <c:pt idx="380" formatCode="0.00">
                        <c:v>6.3000671302021146E-4</c:v>
                      </c:pt>
                      <c:pt idx="381" formatCode="0.00">
                        <c:v>6.4806779398353159E-4</c:v>
                      </c:pt>
                      <c:pt idx="382" formatCode="0.00">
                        <c:v>5.8145137179244381E-4</c:v>
                      </c:pt>
                      <c:pt idx="383" formatCode="0.00">
                        <c:v>5.7828245784112878E-4</c:v>
                      </c:pt>
                      <c:pt idx="384" formatCode="0.00">
                        <c:v>5.9747065922564695E-4</c:v>
                      </c:pt>
                      <c:pt idx="385" formatCode="0.00">
                        <c:v>5.9435062791882804E-4</c:v>
                      </c:pt>
                      <c:pt idx="386" formatCode="0.00">
                        <c:v>5.9123061840538071E-4</c:v>
                      </c:pt>
                      <c:pt idx="387" formatCode="0.00">
                        <c:v>6.4587207472532578E-4</c:v>
                      </c:pt>
                      <c:pt idx="388" formatCode="0.00">
                        <c:v>5.8075953447600309E-4</c:v>
                      </c:pt>
                      <c:pt idx="389" formatCode="0.00">
                        <c:v>5.7662943026272849E-4</c:v>
                      </c:pt>
                      <c:pt idx="390" formatCode="0.00">
                        <c:v>6.6757662685373636E-4</c:v>
                      </c:pt>
                      <c:pt idx="391" formatCode="0.00">
                        <c:v>7.5615077920901592E-4</c:v>
                      </c:pt>
                      <c:pt idx="392" formatCode="0.00">
                        <c:v>9.0781548102946059E-4</c:v>
                      </c:pt>
                      <c:pt idx="393" formatCode="0.00">
                        <c:v>9.0881221096605317E-4</c:v>
                      </c:pt>
                      <c:pt idx="394" formatCode="0.00">
                        <c:v>7.6126261170332869E-4</c:v>
                      </c:pt>
                      <c:pt idx="395" formatCode="0.00">
                        <c:v>7.5811072660365874E-4</c:v>
                      </c:pt>
                      <c:pt idx="396" formatCode="0.00">
                        <c:v>7.5495886398260358E-4</c:v>
                      </c:pt>
                      <c:pt idx="397" formatCode="0.00">
                        <c:v>9.2567485336190385E-4</c:v>
                      </c:pt>
                      <c:pt idx="398" formatCode="0.00">
                        <c:v>8.5825334170856044E-4</c:v>
                      </c:pt>
                      <c:pt idx="399" formatCode="0.00">
                        <c:v>8.6151808984362389E-4</c:v>
                      </c:pt>
                      <c:pt idx="400" formatCode="0.00">
                        <c:v>8.6728209994927621E-4</c:v>
                      </c:pt>
                      <c:pt idx="401" formatCode="0.00">
                        <c:v>8.6401587247122611E-4</c:v>
                      </c:pt>
                      <c:pt idx="402" formatCode="0.00">
                        <c:v>8.7153001432810644E-4</c:v>
                      </c:pt>
                      <c:pt idx="403" formatCode="0.00">
                        <c:v>8.6822289207154541E-4</c:v>
                      </c:pt>
                      <c:pt idx="404" formatCode="0.00">
                        <c:v>8.699332028600323E-4</c:v>
                      </c:pt>
                      <c:pt idx="405" formatCode="0.00">
                        <c:v>8.0002819029910996E-4</c:v>
                      </c:pt>
                      <c:pt idx="406" formatCode="0.00">
                        <c:v>8.4140627868014152E-4</c:v>
                      </c:pt>
                      <c:pt idx="407" formatCode="0.00">
                        <c:v>8.7178135075213954E-4</c:v>
                      </c:pt>
                      <c:pt idx="408" formatCode="0.00">
                        <c:v>8.6840936603073751E-4</c:v>
                      </c:pt>
                      <c:pt idx="409" formatCode="0.00">
                        <c:v>8.9878414093068413E-4</c:v>
                      </c:pt>
                      <c:pt idx="410" formatCode="0.00">
                        <c:v>1.0156108506895287E-3</c:v>
                      </c:pt>
                      <c:pt idx="411" formatCode="0.00">
                        <c:v>1.022432881746147E-3</c:v>
                      </c:pt>
                      <c:pt idx="412" formatCode="0.00">
                        <c:v>9.4948773727085976E-4</c:v>
                      </c:pt>
                      <c:pt idx="413" formatCode="0.00">
                        <c:v>1.1265295442770093E-3</c:v>
                      </c:pt>
                      <c:pt idx="414" formatCode="0.00">
                        <c:v>1.128781801299688E-3</c:v>
                      </c:pt>
                      <c:pt idx="415" formatCode="0.00">
                        <c:v>1.1252710012051256E-3</c:v>
                      </c:pt>
                      <c:pt idx="416" formatCode="0.00">
                        <c:v>9.8628007350561649E-4</c:v>
                      </c:pt>
                      <c:pt idx="417" formatCode="0.00">
                        <c:v>9.9195037531704666E-4</c:v>
                      </c:pt>
                      <c:pt idx="418" formatCode="0.00">
                        <c:v>9.5275187310228779E-4</c:v>
                      </c:pt>
                      <c:pt idx="419" formatCode="0.00">
                        <c:v>9.9513074558596286E-4</c:v>
                      </c:pt>
                      <c:pt idx="420" formatCode="0.00">
                        <c:v>1.0009540105842406E-3</c:v>
                      </c:pt>
                      <c:pt idx="421" formatCode="0.00">
                        <c:v>9.774850650198807E-4</c:v>
                      </c:pt>
                      <c:pt idx="422" formatCode="0.00">
                        <c:v>1.1216961805142803E-3</c:v>
                      </c:pt>
                      <c:pt idx="423" formatCode="0.00">
                        <c:v>1.130225512721308E-3</c:v>
                      </c:pt>
                      <c:pt idx="424" formatCode="0.00">
                        <c:v>1.14266317093996E-3</c:v>
                      </c:pt>
                      <c:pt idx="425" formatCode="0.00">
                        <c:v>1.1388735144589332E-3</c:v>
                      </c:pt>
                      <c:pt idx="426" formatCode="0.00">
                        <c:v>1.1081289988218686E-3</c:v>
                      </c:pt>
                      <c:pt idx="427" formatCode="0.00">
                        <c:v>9.983421108188549E-4</c:v>
                      </c:pt>
                      <c:pt idx="428" formatCode="0.00">
                        <c:v>9.9448067006486433E-4</c:v>
                      </c:pt>
                      <c:pt idx="429" formatCode="0.00">
                        <c:v>9.5197843739959834E-4</c:v>
                      </c:pt>
                      <c:pt idx="430" formatCode="0.00">
                        <c:v>9.4811721235461106E-4</c:v>
                      </c:pt>
                      <c:pt idx="431" formatCode="0.00">
                        <c:v>9.2011360400184915E-4</c:v>
                      </c:pt>
                      <c:pt idx="432" formatCode="0.00">
                        <c:v>9.2678853977584143E-4</c:v>
                      </c:pt>
                      <c:pt idx="433" formatCode="0.00">
                        <c:v>8.4339440947103143E-4</c:v>
                      </c:pt>
                      <c:pt idx="434" formatCode="0.00">
                        <c:v>8.0719948644260341E-4</c:v>
                      </c:pt>
                      <c:pt idx="435" formatCode="0.00">
                        <c:v>8.0885262704224049E-4</c:v>
                      </c:pt>
                      <c:pt idx="436" formatCode="0.00">
                        <c:v>8.8867844497589311E-4</c:v>
                      </c:pt>
                      <c:pt idx="437" formatCode="0.00">
                        <c:v>8.8463081452320221E-4</c:v>
                      </c:pt>
                      <c:pt idx="438" formatCode="0.00">
                        <c:v>8.868525487487444E-4</c:v>
                      </c:pt>
                      <c:pt idx="439" formatCode="0.00">
                        <c:v>1.0147830202384643E-3</c:v>
                      </c:pt>
                      <c:pt idx="440" formatCode="0.00">
                        <c:v>9.2829297466237451E-4</c:v>
                      </c:pt>
                      <c:pt idx="441" formatCode="0.00">
                        <c:v>9.3315249711710933E-4</c:v>
                      </c:pt>
                      <c:pt idx="442" formatCode="0.00">
                        <c:v>9.3347140673407422E-4</c:v>
                      </c:pt>
                      <c:pt idx="443" formatCode="0.00">
                        <c:v>9.2929591579011389E-4</c:v>
                      </c:pt>
                      <c:pt idx="444" formatCode="0.00">
                        <c:v>9.3078486019037589E-4</c:v>
                      </c:pt>
                      <c:pt idx="445" formatCode="0.00">
                        <c:v>9.3348170405972036E-4</c:v>
                      </c:pt>
                      <c:pt idx="446" formatCode="0.00">
                        <c:v>8.4453914085843684E-4</c:v>
                      </c:pt>
                      <c:pt idx="447" formatCode="0.00">
                        <c:v>8.497511942692509E-4</c:v>
                      </c:pt>
                      <c:pt idx="448" formatCode="0.00">
                        <c:v>8.9611838381872453E-4</c:v>
                      </c:pt>
                      <c:pt idx="449" formatCode="0.00">
                        <c:v>8.9180111722183208E-4</c:v>
                      </c:pt>
                      <c:pt idx="450" formatCode="0.00">
                        <c:v>8.4855748867457726E-4</c:v>
                      </c:pt>
                      <c:pt idx="451" formatCode="0.00">
                        <c:v>8.5281130664899491E-4</c:v>
                      </c:pt>
                      <c:pt idx="452" formatCode="0.00">
                        <c:v>9.8003222941126216E-4</c:v>
                      </c:pt>
                      <c:pt idx="453" formatCode="0.00">
                        <c:v>9.8066084061161629E-4</c:v>
                      </c:pt>
                      <c:pt idx="454" formatCode="0.00">
                        <c:v>9.7625474422793597E-4</c:v>
                      </c:pt>
                      <c:pt idx="455" formatCode="0.00">
                        <c:v>9.361823825176582E-4</c:v>
                      </c:pt>
                      <c:pt idx="456" formatCode="0.00">
                        <c:v>9.341892644796105E-4</c:v>
                      </c:pt>
                      <c:pt idx="457" formatCode="0.00">
                        <c:v>9.2973171683830664E-4</c:v>
                      </c:pt>
                      <c:pt idx="458" formatCode="0.00">
                        <c:v>9.2890524489393602E-4</c:v>
                      </c:pt>
                      <c:pt idx="459" formatCode="0.00">
                        <c:v>9.7686087970361049E-4</c:v>
                      </c:pt>
                      <c:pt idx="460" formatCode="0.00">
                        <c:v>9.3335875458201299E-4</c:v>
                      </c:pt>
                      <c:pt idx="461" formatCode="0.00">
                        <c:v>9.2881861177956254E-4</c:v>
                      </c:pt>
                      <c:pt idx="462" formatCode="0.00">
                        <c:v>9.3045664011671839E-4</c:v>
                      </c:pt>
                      <c:pt idx="463" formatCode="0.00">
                        <c:v>1.0702479962046529E-3</c:v>
                      </c:pt>
                      <c:pt idx="464" formatCode="0.00">
                        <c:v>1.0656462609855066E-3</c:v>
                      </c:pt>
                      <c:pt idx="465" formatCode="0.00">
                        <c:v>1.0653061479670232E-3</c:v>
                      </c:pt>
                      <c:pt idx="466" formatCode="0.00">
                        <c:v>1.1562641591528968E-3</c:v>
                      </c:pt>
                      <c:pt idx="467" formatCode="0.00">
                        <c:v>1.0589180501066196E-3</c:v>
                      </c:pt>
                      <c:pt idx="468" formatCode="0.00">
                        <c:v>1.0585361642727765E-3</c:v>
                      </c:pt>
                      <c:pt idx="469" formatCode="0.00">
                        <c:v>9.6343424365755311E-4</c:v>
                      </c:pt>
                      <c:pt idx="470" formatCode="0.00">
                        <c:v>9.5877074759812247E-4</c:v>
                      </c:pt>
                      <c:pt idx="471" formatCode="0.00">
                        <c:v>1.0062488207904926E-3</c:v>
                      </c:pt>
                      <c:pt idx="472" formatCode="0.00">
                        <c:v>1.0015596835386365E-3</c:v>
                      </c:pt>
                      <c:pt idx="473" formatCode="0.00">
                        <c:v>9.9687059263994923E-4</c:v>
                      </c:pt>
                      <c:pt idx="474" formatCode="0.00">
                        <c:v>9.4914856223801268E-4</c:v>
                      </c:pt>
                      <c:pt idx="475" formatCode="0.00">
                        <c:v>9.4836758261164381E-4</c:v>
                      </c:pt>
                      <c:pt idx="476" formatCode="0.00">
                        <c:v>9.4363992756914825E-4</c:v>
                      </c:pt>
                      <c:pt idx="477" formatCode="0.00">
                        <c:v>9.4149593089669771E-4</c:v>
                      </c:pt>
                      <c:pt idx="478" formatCode="0.00">
                        <c:v>9.3675534862802255E-4</c:v>
                      </c:pt>
                      <c:pt idx="479" formatCode="0.00">
                        <c:v>9.2945724252695378E-4</c:v>
                      </c:pt>
                      <c:pt idx="480" formatCode="0.00">
                        <c:v>9.7607761236198696E-4</c:v>
                      </c:pt>
                      <c:pt idx="481" formatCode="0.00">
                        <c:v>1.0677868573771767E-3</c:v>
                      </c:pt>
                      <c:pt idx="482" formatCode="0.00">
                        <c:v>1.110605716421873E-3</c:v>
                      </c:pt>
                      <c:pt idx="483" formatCode="0.00">
                        <c:v>1.1043213784040771E-3</c:v>
                      </c:pt>
                      <c:pt idx="484" formatCode="0.00">
                        <c:v>1.107247489235534E-3</c:v>
                      </c:pt>
                      <c:pt idx="485" formatCode="0.00">
                        <c:v>1.1981417919335934E-3</c:v>
                      </c:pt>
                      <c:pt idx="486" formatCode="0.00">
                        <c:v>1.191699730254029E-3</c:v>
                      </c:pt>
                      <c:pt idx="487" formatCode="0.00">
                        <c:v>1.1391548053391422E-3</c:v>
                      </c:pt>
                      <c:pt idx="488" formatCode="0.00">
                        <c:v>9.9660423289672675E-4</c:v>
                      </c:pt>
                      <c:pt idx="489" formatCode="0.00">
                        <c:v>9.9043030363761054E-4</c:v>
                      </c:pt>
                      <c:pt idx="490" formatCode="0.00">
                        <c:v>1.0336069657982199E-3</c:v>
                      </c:pt>
                      <c:pt idx="491" formatCode="0.00">
                        <c:v>1.0273779850862169E-3</c:v>
                      </c:pt>
                      <c:pt idx="492" formatCode="0.00">
                        <c:v>1.0268526268512078E-3</c:v>
                      </c:pt>
                      <c:pt idx="493" formatCode="0.00">
                        <c:v>1.0220458424507908E-3</c:v>
                      </c:pt>
                      <c:pt idx="494" formatCode="0.00">
                        <c:v>9.2103526361925659E-4</c:v>
                      </c:pt>
                      <c:pt idx="495" formatCode="0.00">
                        <c:v>9.1749232072652835E-4</c:v>
                      </c:pt>
                      <c:pt idx="496" formatCode="0.00">
                        <c:v>9.5818145410923026E-4</c:v>
                      </c:pt>
                      <c:pt idx="497" formatCode="0.00">
                        <c:v>9.5338181264226619E-4</c:v>
                      </c:pt>
                      <c:pt idx="498" formatCode="0.00">
                        <c:v>9.4860500101920484E-4</c:v>
                      </c:pt>
                      <c:pt idx="499" formatCode="0.00">
                        <c:v>9.4380533877256386E-4</c:v>
                      </c:pt>
                      <c:pt idx="500" formatCode="0.00">
                        <c:v>9.3899444772103686E-4</c:v>
                      </c:pt>
                      <c:pt idx="501" formatCode="0.00">
                        <c:v>9.3419493753230348E-4</c:v>
                      </c:pt>
                      <c:pt idx="502" formatCode="0.00">
                        <c:v>1.0254628284723309E-3</c:v>
                      </c:pt>
                      <c:pt idx="503" formatCode="0.00">
                        <c:v>1.0717081581422478E-3</c:v>
                      </c:pt>
                      <c:pt idx="504" formatCode="0.00">
                        <c:v>1.065399940233891E-3</c:v>
                      </c:pt>
                      <c:pt idx="505" formatCode="0.00">
                        <c:v>9.1629066847843076E-4</c:v>
                      </c:pt>
                      <c:pt idx="506" formatCode="0.00">
                        <c:v>9.555685454023838E-4</c:v>
                      </c:pt>
                      <c:pt idx="507" formatCode="0.00">
                        <c:v>9.5611826962269401E-4</c:v>
                      </c:pt>
                      <c:pt idx="508" formatCode="0.00">
                        <c:v>8.5497033542542315E-4</c:v>
                      </c:pt>
                      <c:pt idx="509" formatCode="0.00">
                        <c:v>8.5014764396219552E-4</c:v>
                      </c:pt>
                      <c:pt idx="510" formatCode="0.00">
                        <c:v>8.4888743627400585E-4</c:v>
                      </c:pt>
                      <c:pt idx="511" formatCode="0.00">
                        <c:v>8.9241276733532558E-4</c:v>
                      </c:pt>
                      <c:pt idx="512" formatCode="0.00">
                        <c:v>8.8758011362675298E-4</c:v>
                      </c:pt>
                      <c:pt idx="513" formatCode="0.00">
                        <c:v>8.8274750704363453E-4</c:v>
                      </c:pt>
                      <c:pt idx="514" formatCode="0.00">
                        <c:v>8.7789371680054213E-4</c:v>
                      </c:pt>
                      <c:pt idx="515" formatCode="0.00">
                        <c:v>8.7306132125604624E-4</c:v>
                      </c:pt>
                      <c:pt idx="516" formatCode="0.00">
                        <c:v>8.6701812611834363E-4</c:v>
                      </c:pt>
                      <c:pt idx="517" formatCode="0.00">
                        <c:v>1.0554238778432547E-3</c:v>
                      </c:pt>
                      <c:pt idx="518" formatCode="0.00">
                        <c:v>1.0505973238811709E-3</c:v>
                      </c:pt>
                      <c:pt idx="519" formatCode="0.00">
                        <c:v>1.0516763051315714E-3</c:v>
                      </c:pt>
                      <c:pt idx="520" formatCode="0.00">
                        <c:v>9.4967858289755317E-4</c:v>
                      </c:pt>
                      <c:pt idx="521" formatCode="0.00">
                        <c:v>9.4482532795929649E-4</c:v>
                      </c:pt>
                      <c:pt idx="522" formatCode="0.00">
                        <c:v>9.3997212040355818E-4</c:v>
                      </c:pt>
                      <c:pt idx="523" formatCode="0.00">
                        <c:v>9.3912781917416556E-4</c:v>
                      </c:pt>
                      <c:pt idx="524" formatCode="0.00">
                        <c:v>9.3425388287685682E-4</c:v>
                      </c:pt>
                      <c:pt idx="525" formatCode="0.00">
                        <c:v>9.8514553650129997E-4</c:v>
                      </c:pt>
                      <c:pt idx="526" formatCode="0.00">
                        <c:v>1.0815863658262394E-3</c:v>
                      </c:pt>
                      <c:pt idx="527" formatCode="0.00">
                        <c:v>9.781268356682288E-4</c:v>
                      </c:pt>
                      <c:pt idx="528" formatCode="0.00">
                        <c:v>9.7882257392444818E-4</c:v>
                      </c:pt>
                      <c:pt idx="529" formatCode="0.00">
                        <c:v>9.8524757331093179E-4</c:v>
                      </c:pt>
                      <c:pt idx="530" formatCode="0.00">
                        <c:v>1.0303690888407136E-3</c:v>
                      </c:pt>
                      <c:pt idx="531" formatCode="0.00">
                        <c:v>1.0313577703286471E-3</c:v>
                      </c:pt>
                      <c:pt idx="532" formatCode="0.00">
                        <c:v>1.1439527139798708E-3</c:v>
                      </c:pt>
                      <c:pt idx="533" formatCode="0.00">
                        <c:v>1.138838563505441E-3</c:v>
                      </c:pt>
                      <c:pt idx="534" formatCode="0.00">
                        <c:v>1.0907212671397986E-3</c:v>
                      </c:pt>
                      <c:pt idx="535" formatCode="0.00">
                        <c:v>1.0970876116486944E-3</c:v>
                      </c:pt>
                      <c:pt idx="536" formatCode="0.00">
                        <c:v>1.0918804982914974E-3</c:v>
                      </c:pt>
                      <c:pt idx="537" formatCode="0.00">
                        <c:v>1.0933395271834415E-3</c:v>
                      </c:pt>
                      <c:pt idx="538" formatCode="0.00">
                        <c:v>1.1929523403235774E-3</c:v>
                      </c:pt>
                      <c:pt idx="539" formatCode="0.00">
                        <c:v>1.2080036901659225E-3</c:v>
                      </c:pt>
                      <c:pt idx="540" formatCode="0.00">
                        <c:v>1.1711654916697976E-3</c:v>
                      </c:pt>
                      <c:pt idx="541" formatCode="0.00">
                        <c:v>1.1844806002610712E-3</c:v>
                      </c:pt>
                      <c:pt idx="542" formatCode="0.00">
                        <c:v>1.3445814699228668E-3</c:v>
                      </c:pt>
                      <c:pt idx="543" formatCode="0.00">
                        <c:v>1.399838628109044E-3</c:v>
                      </c:pt>
                      <c:pt idx="544" formatCode="0.00">
                        <c:v>1.394069918032214E-3</c:v>
                      </c:pt>
                      <c:pt idx="545" formatCode="0.00">
                        <c:v>1.4460120145837634E-3</c:v>
                      </c:pt>
                      <c:pt idx="546" formatCode="0.00">
                        <c:v>1.5166366641509736E-3</c:v>
                      </c:pt>
                      <c:pt idx="547" formatCode="0.00">
                        <c:v>1.3890190726730291E-3</c:v>
                      </c:pt>
                      <c:pt idx="548" formatCode="0.00">
                        <c:v>1.565257144244074E-3</c:v>
                      </c:pt>
                      <c:pt idx="549" formatCode="0.00">
                        <c:v>1.6497583276617208E-3</c:v>
                      </c:pt>
                      <c:pt idx="550" formatCode="0.00">
                        <c:v>1.8362315263552975E-3</c:v>
                      </c:pt>
                      <c:pt idx="551" formatCode="0.00">
                        <c:v>1.9526134396883614E-3</c:v>
                      </c:pt>
                      <c:pt idx="552" formatCode="0.00">
                        <c:v>1.9459843346757851E-3</c:v>
                      </c:pt>
                      <c:pt idx="553" formatCode="0.00">
                        <c:v>1.8730697160973871E-3</c:v>
                      </c:pt>
                      <c:pt idx="554" formatCode="0.00">
                        <c:v>2.1003568379154456E-3</c:v>
                      </c:pt>
                      <c:pt idx="555" formatCode="0.00">
                        <c:v>2.1772317304093705E-3</c:v>
                      </c:pt>
                      <c:pt idx="556" formatCode="0.00">
                        <c:v>2.4761898520440319E-3</c:v>
                      </c:pt>
                      <c:pt idx="557" formatCode="0.00">
                        <c:v>2.4686726947448457E-3</c:v>
                      </c:pt>
                      <c:pt idx="558" formatCode="0.00">
                        <c:v>2.5389406298644002E-3</c:v>
                      </c:pt>
                      <c:pt idx="559" formatCode="0.00">
                        <c:v>2.7038935684504197E-3</c:v>
                      </c:pt>
                      <c:pt idx="560" formatCode="0.00">
                        <c:v>2.6953465328452223E-3</c:v>
                      </c:pt>
                      <c:pt idx="561" formatCode="0.00">
                        <c:v>2.8126229998159018E-3</c:v>
                      </c:pt>
                      <c:pt idx="562" formatCode="0.00">
                        <c:v>3.0718915431884324E-3</c:v>
                      </c:pt>
                      <c:pt idx="563" formatCode="0.00">
                        <c:v>3.2136505293037924E-3</c:v>
                      </c:pt>
                      <c:pt idx="564" formatCode="0.00">
                        <c:v>3.3918662082556808E-3</c:v>
                      </c:pt>
                      <c:pt idx="565" formatCode="0.00">
                        <c:v>4.126081464494725E-3</c:v>
                      </c:pt>
                      <c:pt idx="566" formatCode="0.00">
                        <c:v>4.1154969229243018E-3</c:v>
                      </c:pt>
                      <c:pt idx="567" formatCode="0.00">
                        <c:v>4.3998402576000172E-3</c:v>
                      </c:pt>
                      <c:pt idx="568" formatCode="0.00">
                        <c:v>4.9406845778468536E-3</c:v>
                      </c:pt>
                      <c:pt idx="569" formatCode="0.00">
                        <c:v>5.2147803848649425E-3</c:v>
                      </c:pt>
                      <c:pt idx="570" formatCode="0.00">
                        <c:v>5.4365992705001512E-3</c:v>
                      </c:pt>
                      <c:pt idx="571" formatCode="0.00">
                        <c:v>5.95054562664843E-3</c:v>
                      </c:pt>
                      <c:pt idx="572" formatCode="0.00">
                        <c:v>5.9376919671877641E-3</c:v>
                      </c:pt>
                      <c:pt idx="573" formatCode="0.00">
                        <c:v>6.1809871779739843E-3</c:v>
                      </c:pt>
                      <c:pt idx="574" formatCode="0.00">
                        <c:v>7.1273238853884462E-3</c:v>
                      </c:pt>
                      <c:pt idx="575" formatCode="0.00">
                        <c:v>7.1138549896467675E-3</c:v>
                      </c:pt>
                      <c:pt idx="576" formatCode="0.00">
                        <c:v>8.4712127299025712E-3</c:v>
                      </c:pt>
                      <c:pt idx="577" formatCode="0.00">
                        <c:v>9.0811356894470747E-3</c:v>
                      </c:pt>
                      <c:pt idx="578" formatCode="0.00">
                        <c:v>1.0110569294342351E-2</c:v>
                      </c:pt>
                      <c:pt idx="579" formatCode="0.00">
                        <c:v>1.2312707178321499E-2</c:v>
                      </c:pt>
                      <c:pt idx="580" formatCode="0.00">
                        <c:v>1.3114526744571474E-2</c:v>
                      </c:pt>
                      <c:pt idx="581" formatCode="0.00">
                        <c:v>1.309848571167538E-2</c:v>
                      </c:pt>
                      <c:pt idx="582" formatCode="0.00">
                        <c:v>1.697200265502959E-2</c:v>
                      </c:pt>
                      <c:pt idx="583" formatCode="0.00">
                        <c:v>2.1484959351830545E-2</c:v>
                      </c:pt>
                      <c:pt idx="584" formatCode="0.00">
                        <c:v>2.1468182283925219E-2</c:v>
                      </c:pt>
                      <c:pt idx="585" formatCode="0.00">
                        <c:v>2.4727340575031276E-2</c:v>
                      </c:pt>
                      <c:pt idx="586" formatCode="0.00">
                        <c:v>2.4542044801159485E-2</c:v>
                      </c:pt>
                      <c:pt idx="587" formatCode="0.00">
                        <c:v>2.4524897695006681E-2</c:v>
                      </c:pt>
                      <c:pt idx="588" formatCode="0.00">
                        <c:v>2.9408325542359701E-2</c:v>
                      </c:pt>
                      <c:pt idx="589" formatCode="0.00">
                        <c:v>3.2855153248717128E-2</c:v>
                      </c:pt>
                      <c:pt idx="590" formatCode="0.00">
                        <c:v>3.3172105595477695E-2</c:v>
                      </c:pt>
                      <c:pt idx="591" formatCode="0.00">
                        <c:v>4.0090845099439013E-2</c:v>
                      </c:pt>
                      <c:pt idx="592" formatCode="0.00">
                        <c:v>4.0072389610597579E-2</c:v>
                      </c:pt>
                      <c:pt idx="593" formatCode="0.00">
                        <c:v>4.0050358704682404E-2</c:v>
                      </c:pt>
                      <c:pt idx="594" formatCode="0.00">
                        <c:v>4.3661779070809453E-2</c:v>
                      </c:pt>
                      <c:pt idx="595" formatCode="0.00">
                        <c:v>6.1608442542844345E-2</c:v>
                      </c:pt>
                      <c:pt idx="596" formatCode="0.00">
                        <c:v>6.2251106515813628E-2</c:v>
                      </c:pt>
                      <c:pt idx="597" formatCode="0.00">
                        <c:v>6.3589620162341196E-2</c:v>
                      </c:pt>
                      <c:pt idx="598" formatCode="0.00">
                        <c:v>7.095346303558081E-2</c:v>
                      </c:pt>
                      <c:pt idx="599" formatCode="0.00">
                        <c:v>7.6403406968554827E-2</c:v>
                      </c:pt>
                      <c:pt idx="600" formatCode="0.00">
                        <c:v>8.6781658924394101E-2</c:v>
                      </c:pt>
                      <c:pt idx="601" formatCode="0.00">
                        <c:v>9.4508619870838056E-2</c:v>
                      </c:pt>
                      <c:pt idx="602" formatCode="0.00">
                        <c:v>0.10172658189292272</c:v>
                      </c:pt>
                      <c:pt idx="603" formatCode="0.00">
                        <c:v>0.11752804612407004</c:v>
                      </c:pt>
                      <c:pt idx="604" formatCode="0.00">
                        <c:v>0.12899066443109761</c:v>
                      </c:pt>
                      <c:pt idx="605" formatCode="0.00">
                        <c:v>0.13936842234762006</c:v>
                      </c:pt>
                      <c:pt idx="606" formatCode="0.00">
                        <c:v>0.15454175850406854</c:v>
                      </c:pt>
                      <c:pt idx="607" formatCode="0.00">
                        <c:v>0.17914225045512275</c:v>
                      </c:pt>
                      <c:pt idx="608" formatCode="0.00">
                        <c:v>0.18324021807241397</c:v>
                      </c:pt>
                      <c:pt idx="609" formatCode="0.00">
                        <c:v>0.2106689033423359</c:v>
                      </c:pt>
                      <c:pt idx="610" formatCode="0.00">
                        <c:v>0.22258116579264942</c:v>
                      </c:pt>
                      <c:pt idx="611" formatCode="0.00">
                        <c:v>0.22783710064400184</c:v>
                      </c:pt>
                      <c:pt idx="612" formatCode="0.00">
                        <c:v>0.24046991040441271</c:v>
                      </c:pt>
                      <c:pt idx="613" formatCode="0.00">
                        <c:v>0.24723401810119014</c:v>
                      </c:pt>
                      <c:pt idx="614" formatCode="0.00">
                        <c:v>0.25342651590840992</c:v>
                      </c:pt>
                      <c:pt idx="615" formatCode="0.00">
                        <c:v>0.2593355518701338</c:v>
                      </c:pt>
                      <c:pt idx="616" formatCode="0.00">
                        <c:v>0.25807507722315187</c:v>
                      </c:pt>
                      <c:pt idx="617" formatCode="0.00">
                        <c:v>0.25306567909507593</c:v>
                      </c:pt>
                      <c:pt idx="618" formatCode="0.00">
                        <c:v>0.23272123459871594</c:v>
                      </c:pt>
                      <c:pt idx="619" formatCode="0.00">
                        <c:v>0.22444589359902906</c:v>
                      </c:pt>
                      <c:pt idx="620" formatCode="0.00">
                        <c:v>0.20784183408318438</c:v>
                      </c:pt>
                      <c:pt idx="621" formatCode="0.00">
                        <c:v>0.2001784475967229</c:v>
                      </c:pt>
                      <c:pt idx="622" formatCode="0.00">
                        <c:v>0.17534524536786891</c:v>
                      </c:pt>
                      <c:pt idx="623" formatCode="0.00">
                        <c:v>0.14520593281142283</c:v>
                      </c:pt>
                      <c:pt idx="624" formatCode="0.00">
                        <c:v>4.3890541241286239E-2</c:v>
                      </c:pt>
                      <c:pt idx="625" formatCode="0.00">
                        <c:v>4.3874376826997685E-2</c:v>
                      </c:pt>
                      <c:pt idx="626" formatCode="0.00">
                        <c:v>4.3858213358978465E-2</c:v>
                      </c:pt>
                      <c:pt idx="627" formatCode="0.00">
                        <c:v>5.3442839021243345E-3</c:v>
                      </c:pt>
                      <c:pt idx="628" formatCode="0.00">
                        <c:v>5.3301319672843378E-3</c:v>
                      </c:pt>
                      <c:pt idx="629" formatCode="0.00">
                        <c:v>5.3913763123758169E-3</c:v>
                      </c:pt>
                      <c:pt idx="630" formatCode="0.00">
                        <c:v>5.066008639139391E-3</c:v>
                      </c:pt>
                      <c:pt idx="631" formatCode="0.00">
                        <c:v>4.4863045020753986E-3</c:v>
                      </c:pt>
                      <c:pt idx="632" formatCode="0.00">
                        <c:v>4.0423080781253245E-3</c:v>
                      </c:pt>
                      <c:pt idx="633" formatCode="0.00">
                        <c:v>2.8410262332586376E-3</c:v>
                      </c:pt>
                      <c:pt idx="634" formatCode="0.00">
                        <c:v>2.2685211918043423E-3</c:v>
                      </c:pt>
                      <c:pt idx="635" formatCode="0.00">
                        <c:v>2.0695291697871631E-3</c:v>
                      </c:pt>
                      <c:pt idx="636" formatCode="0.00">
                        <c:v>1.9235366791974583E-3</c:v>
                      </c:pt>
                      <c:pt idx="637" formatCode="0.00">
                        <c:v>1.6747876356399049E-3</c:v>
                      </c:pt>
                      <c:pt idx="638" formatCode="0.00">
                        <c:v>1.5487583306069326E-3</c:v>
                      </c:pt>
                      <c:pt idx="639" formatCode="0.00">
                        <c:v>1.4459668470453004E-3</c:v>
                      </c:pt>
                      <c:pt idx="640" formatCode="0.00">
                        <c:v>1.2990807361975339E-3</c:v>
                      </c:pt>
                      <c:pt idx="641" formatCode="0.00">
                        <c:v>1.2170433709288156E-3</c:v>
                      </c:pt>
                      <c:pt idx="642" formatCode="0.00">
                        <c:v>1.1359148064660931E-3</c:v>
                      </c:pt>
                      <c:pt idx="643" formatCode="0.00">
                        <c:v>1.0679098847618295E-3</c:v>
                      </c:pt>
                      <c:pt idx="644" formatCode="0.00">
                        <c:v>1.0037062582594375E-3</c:v>
                      </c:pt>
                      <c:pt idx="645" formatCode="0.00">
                        <c:v>9.5097337648004324E-4</c:v>
                      </c:pt>
                      <c:pt idx="646" formatCode="0.00">
                        <c:v>1.2796080878602731E-3</c:v>
                      </c:pt>
                      <c:pt idx="647" formatCode="0.00">
                        <c:v>1.2195421671838125E-3</c:v>
                      </c:pt>
                      <c:pt idx="648" formatCode="0.00">
                        <c:v>1.1692553427828951E-3</c:v>
                      </c:pt>
                      <c:pt idx="649" formatCode="0.00">
                        <c:v>9.0741314869906948E-4</c:v>
                      </c:pt>
                      <c:pt idx="650" formatCode="0.00">
                        <c:v>8.827979241666082E-4</c:v>
                      </c:pt>
                      <c:pt idx="651" formatCode="0.00">
                        <c:v>8.611241642241807E-4</c:v>
                      </c:pt>
                      <c:pt idx="652" formatCode="0.00">
                        <c:v>9.0548077207546363E-4</c:v>
                      </c:pt>
                      <c:pt idx="653" formatCode="0.00">
                        <c:v>8.7555732318154588E-4</c:v>
                      </c:pt>
                      <c:pt idx="654" formatCode="0.00">
                        <c:v>9.6659350785899191E-4</c:v>
                      </c:pt>
                      <c:pt idx="655" formatCode="0.00">
                        <c:v>1.249273600725205E-3</c:v>
                      </c:pt>
                      <c:pt idx="656" formatCode="0.00">
                        <c:v>1.2377241842120466E-3</c:v>
                      </c:pt>
                      <c:pt idx="657" formatCode="0.00">
                        <c:v>1.0423604372143129E-3</c:v>
                      </c:pt>
                      <c:pt idx="658" formatCode="0.00">
                        <c:v>1.028969460819596E-3</c:v>
                      </c:pt>
                      <c:pt idx="659" formatCode="0.00">
                        <c:v>1.0144505202843044E-3</c:v>
                      </c:pt>
                      <c:pt idx="660" formatCode="0.00">
                        <c:v>1.0494836138408223E-3</c:v>
                      </c:pt>
                      <c:pt idx="661" formatCode="0.00">
                        <c:v>1.0448387356909949E-3</c:v>
                      </c:pt>
                      <c:pt idx="662" formatCode="0.00">
                        <c:v>1.0333063263347065E-3</c:v>
                      </c:pt>
                      <c:pt idx="663" formatCode="0.00">
                        <c:v>9.2642971201394074E-4</c:v>
                      </c:pt>
                      <c:pt idx="664" formatCode="0.00">
                        <c:v>1.0132458169808179E-3</c:v>
                      </c:pt>
                      <c:pt idx="665" formatCode="0.00">
                        <c:v>1.0033395554509656E-3</c:v>
                      </c:pt>
                      <c:pt idx="666" formatCode="0.00">
                        <c:v>9.0553551991202029E-4</c:v>
                      </c:pt>
                      <c:pt idx="667" formatCode="0.00">
                        <c:v>9.0100687357600742E-4</c:v>
                      </c:pt>
                      <c:pt idx="668" formatCode="0.00">
                        <c:v>8.929416290162389E-4</c:v>
                      </c:pt>
                      <c:pt idx="669" formatCode="0.00">
                        <c:v>1.0239051372224082E-3</c:v>
                      </c:pt>
                      <c:pt idx="670" formatCode="0.00">
                        <c:v>1.0193938784957271E-3</c:v>
                      </c:pt>
                      <c:pt idx="671" formatCode="0.00">
                        <c:v>1.0148826563468091E-3</c:v>
                      </c:pt>
                      <c:pt idx="672" formatCode="0.00">
                        <c:v>7.8154227790567068E-4</c:v>
                      </c:pt>
                      <c:pt idx="673" formatCode="0.00">
                        <c:v>7.7704964278261222E-4</c:v>
                      </c:pt>
                      <c:pt idx="674" formatCode="0.00">
                        <c:v>7.7255704305391796E-4</c:v>
                      </c:pt>
                      <c:pt idx="675" formatCode="0.00">
                        <c:v>8.0769327822188439E-4</c:v>
                      </c:pt>
                      <c:pt idx="676" formatCode="0.00">
                        <c:v>8.0323013812151167E-4</c:v>
                      </c:pt>
                      <c:pt idx="677" formatCode="0.00">
                        <c:v>7.9876703296332253E-4</c:v>
                      </c:pt>
                      <c:pt idx="678" formatCode="0.00">
                        <c:v>7.4869422414110287E-4</c:v>
                      </c:pt>
                      <c:pt idx="679" formatCode="0.00">
                        <c:v>7.8885850083120477E-4</c:v>
                      </c:pt>
                      <c:pt idx="680" formatCode="0.00">
                        <c:v>7.8440105494813968E-4</c:v>
                      </c:pt>
                      <c:pt idx="681" formatCode="0.00">
                        <c:v>7.8094985121225061E-4</c:v>
                      </c:pt>
                      <c:pt idx="682" formatCode="0.00">
                        <c:v>7.7648672055493132E-4</c:v>
                      </c:pt>
                      <c:pt idx="683" formatCode="0.00">
                        <c:v>7.6800859352522954E-4</c:v>
                      </c:pt>
                      <c:pt idx="684" formatCode="0.00">
                        <c:v>7.1814524318315927E-4</c:v>
                      </c:pt>
                      <c:pt idx="685" formatCode="0.00">
                        <c:v>6.6932620880800326E-4</c:v>
                      </c:pt>
                      <c:pt idx="686" formatCode="0.00">
                        <c:v>6.6406382034679657E-4</c:v>
                      </c:pt>
                      <c:pt idx="687" formatCode="0.00">
                        <c:v>6.5963597144239332E-4</c:v>
                      </c:pt>
                      <c:pt idx="688" formatCode="0.00">
                        <c:v>6.9953777376540089E-4</c:v>
                      </c:pt>
                      <c:pt idx="689" formatCode="0.00">
                        <c:v>6.9153052770940871E-4</c:v>
                      </c:pt>
                      <c:pt idx="690" formatCode="0.00">
                        <c:v>8.1942855717140849E-4</c:v>
                      </c:pt>
                      <c:pt idx="691" formatCode="0.00">
                        <c:v>1.0355279070991708E-3</c:v>
                      </c:pt>
                      <c:pt idx="692" formatCode="0.00">
                        <c:v>1.03114437682771E-3</c:v>
                      </c:pt>
                      <c:pt idx="693" formatCode="0.00">
                        <c:v>1.024084217122718E-3</c:v>
                      </c:pt>
                      <c:pt idx="694" formatCode="0.00">
                        <c:v>8.4373925903120201E-4</c:v>
                      </c:pt>
                      <c:pt idx="695" formatCode="0.00">
                        <c:v>8.3614975205966379E-4</c:v>
                      </c:pt>
                      <c:pt idx="696" formatCode="0.00">
                        <c:v>8.7559192078815059E-4</c:v>
                      </c:pt>
                      <c:pt idx="697" formatCode="0.00">
                        <c:v>9.5885330887848872E-4</c:v>
                      </c:pt>
                      <c:pt idx="698" formatCode="0.00">
                        <c:v>9.4839197529084779E-4</c:v>
                      </c:pt>
                      <c:pt idx="699" formatCode="0.00">
                        <c:v>9.8758241012070875E-4</c:v>
                      </c:pt>
                      <c:pt idx="700" formatCode="0.00">
                        <c:v>9.3969219070341747E-4</c:v>
                      </c:pt>
                      <c:pt idx="701" formatCode="0.00">
                        <c:v>9.2599791930029444E-4</c:v>
                      </c:pt>
                      <c:pt idx="702" formatCode="0.00">
                        <c:v>8.7858712126356875E-4</c:v>
                      </c:pt>
                      <c:pt idx="703" formatCode="0.00">
                        <c:v>8.311766490112474E-4</c:v>
                      </c:pt>
                      <c:pt idx="704" formatCode="0.00">
                        <c:v>8.2375897957209928E-4</c:v>
                      </c:pt>
                      <c:pt idx="705" formatCode="0.00">
                        <c:v>9.4829517820260083E-4</c:v>
                      </c:pt>
                      <c:pt idx="706" formatCode="0.00">
                        <c:v>9.8694673763816327E-4</c:v>
                      </c:pt>
                      <c:pt idx="707" formatCode="0.00">
                        <c:v>9.7655977294229654E-4</c:v>
                      </c:pt>
                      <c:pt idx="708" formatCode="0.00">
                        <c:v>1.0187594289473769E-3</c:v>
                      </c:pt>
                      <c:pt idx="709" formatCode="0.00">
                        <c:v>1.0144798266515228E-3</c:v>
                      </c:pt>
                      <c:pt idx="710" formatCode="0.00">
                        <c:v>1.0102002563198967E-3</c:v>
                      </c:pt>
                      <c:pt idx="711" formatCode="0.00">
                        <c:v>8.3772064291042793E-4</c:v>
                      </c:pt>
                      <c:pt idx="712" formatCode="0.00">
                        <c:v>9.624098695526648E-4</c:v>
                      </c:pt>
                      <c:pt idx="713" formatCode="0.00">
                        <c:v>9.6053035352795639E-4</c:v>
                      </c:pt>
                      <c:pt idx="714" formatCode="0.00">
                        <c:v>1.1300658472841215E-3</c:v>
                      </c:pt>
                      <c:pt idx="715" formatCode="0.00">
                        <c:v>1.1257536059571529E-3</c:v>
                      </c:pt>
                      <c:pt idx="716" formatCode="0.00">
                        <c:v>1.0351272440088702E-3</c:v>
                      </c:pt>
                      <c:pt idx="717" formatCode="0.00">
                        <c:v>1.0506138943430676E-3</c:v>
                      </c:pt>
                      <c:pt idx="718" formatCode="0.00">
                        <c:v>1.0022334750805621E-3</c:v>
                      </c:pt>
                      <c:pt idx="719" formatCode="0.00">
                        <c:v>1.0094451429663784E-3</c:v>
                      </c:pt>
                      <c:pt idx="720" formatCode="0.00">
                        <c:v>1.0632178123237764E-3</c:v>
                      </c:pt>
                      <c:pt idx="721" formatCode="0.00">
                        <c:v>1.2841068184651541E-3</c:v>
                      </c:pt>
                      <c:pt idx="722" formatCode="0.00">
                        <c:v>1.2796020977060164E-3</c:v>
                      </c:pt>
                      <c:pt idx="723" formatCode="0.00">
                        <c:v>1.3307189437227857E-3</c:v>
                      </c:pt>
                      <c:pt idx="724" formatCode="0.00">
                        <c:v>1.0989874940445445E-3</c:v>
                      </c:pt>
                      <c:pt idx="725" formatCode="0.00">
                        <c:v>1.1031951793983945E-3</c:v>
                      </c:pt>
                      <c:pt idx="726" formatCode="0.00">
                        <c:v>1.10153299039819E-3</c:v>
                      </c:pt>
                      <c:pt idx="727" formatCode="0.00">
                        <c:v>1.1887892167725348E-3</c:v>
                      </c:pt>
                      <c:pt idx="728" formatCode="0.00">
                        <c:v>1.1905562773513411E-3</c:v>
                      </c:pt>
                      <c:pt idx="729" formatCode="0.00">
                        <c:v>1.1428617923066658E-3</c:v>
                      </c:pt>
                      <c:pt idx="730" formatCode="0.00">
                        <c:v>1.1382362042046635E-3</c:v>
                      </c:pt>
                      <c:pt idx="731" formatCode="0.00">
                        <c:v>1.1413185403486494E-3</c:v>
                      </c:pt>
                      <c:pt idx="732" formatCode="0.00">
                        <c:v>1.1413232640041743E-3</c:v>
                      </c:pt>
                      <c:pt idx="733" formatCode="0.00">
                        <c:v>1.1366471923832308E-3</c:v>
                      </c:pt>
                      <c:pt idx="734" formatCode="0.00">
                        <c:v>1.139698802939402E-3</c:v>
                      </c:pt>
                      <c:pt idx="735" formatCode="0.00">
                        <c:v>1.0552246068180231E-3</c:v>
                      </c:pt>
                      <c:pt idx="736" formatCode="0.00">
                        <c:v>1.1459971235327918E-3</c:v>
                      </c:pt>
                      <c:pt idx="737" formatCode="0.00">
                        <c:v>1.155683000053537E-3</c:v>
                      </c:pt>
                      <c:pt idx="738" formatCode="0.00">
                        <c:v>1.1573720868952881E-3</c:v>
                      </c:pt>
                      <c:pt idx="739" formatCode="0.00">
                        <c:v>1.1038590926086473E-3</c:v>
                      </c:pt>
                      <c:pt idx="740" formatCode="0.00">
                        <c:v>1.0990515285907256E-3</c:v>
                      </c:pt>
                      <c:pt idx="741" formatCode="0.00">
                        <c:v>1.100387870201966E-3</c:v>
                      </c:pt>
                      <c:pt idx="742" formatCode="0.00">
                        <c:v>1.095499121458841E-3</c:v>
                      </c:pt>
                      <c:pt idx="743" formatCode="0.00">
                        <c:v>1.0999627479742896E-3</c:v>
                      </c:pt>
                      <c:pt idx="744" formatCode="0.00">
                        <c:v>1.1443804781036816E-3</c:v>
                      </c:pt>
                      <c:pt idx="745" formatCode="0.00">
                        <c:v>1.2471398113150527E-3</c:v>
                      </c:pt>
                      <c:pt idx="746" formatCode="0.00">
                        <c:v>1.249408575782314E-3</c:v>
                      </c:pt>
                      <c:pt idx="747" formatCode="0.00">
                        <c:v>1.2102937489408517E-3</c:v>
                      </c:pt>
                      <c:pt idx="748" formatCode="0.00">
                        <c:v>1.3065519918455772E-3</c:v>
                      </c:pt>
                      <c:pt idx="749" formatCode="0.00">
                        <c:v>1.303396836376168E-3</c:v>
                      </c:pt>
                      <c:pt idx="750" formatCode="0.00">
                        <c:v>1.2056909433176334E-3</c:v>
                      </c:pt>
                      <c:pt idx="751" formatCode="0.00">
                        <c:v>1.1494758944703045E-3</c:v>
                      </c:pt>
                      <c:pt idx="752" formatCode="0.00">
                        <c:v>1.1546676336904788E-3</c:v>
                      </c:pt>
                      <c:pt idx="753" formatCode="0.00">
                        <c:v>1.2065978442073167E-3</c:v>
                      </c:pt>
                      <c:pt idx="754" formatCode="0.00">
                        <c:v>1.2532257786496148E-3</c:v>
                      </c:pt>
                      <c:pt idx="755" formatCode="0.00">
                        <c:v>1.2499351322433519E-3</c:v>
                      </c:pt>
                      <c:pt idx="756" formatCode="0.00">
                        <c:v>1.147895440981576E-3</c:v>
                      </c:pt>
                      <c:pt idx="757" formatCode="0.00">
                        <c:v>1.142680144693682E-3</c:v>
                      </c:pt>
                      <c:pt idx="758" formatCode="0.00">
                        <c:v>1.1444395825505945E-3</c:v>
                      </c:pt>
                      <c:pt idx="759" formatCode="0.00">
                        <c:v>1.1990440368567998E-3</c:v>
                      </c:pt>
                      <c:pt idx="760" formatCode="0.00">
                        <c:v>1.1937643335952412E-3</c:v>
                      </c:pt>
                      <c:pt idx="761" formatCode="0.00">
                        <c:v>1.1884846765995904E-3</c:v>
                      </c:pt>
                      <c:pt idx="762" formatCode="0.00">
                        <c:v>1.1886936226242829E-3</c:v>
                      </c:pt>
                      <c:pt idx="763" formatCode="0.00">
                        <c:v>1.1833895459013473E-3</c:v>
                      </c:pt>
                      <c:pt idx="764" formatCode="0.00">
                        <c:v>1.179941078280664E-3</c:v>
                      </c:pt>
                      <c:pt idx="765" formatCode="0.00">
                        <c:v>1.3487130792608623E-3</c:v>
                      </c:pt>
                      <c:pt idx="766" formatCode="0.00">
                        <c:v>1.2895944773955697E-3</c:v>
                      </c:pt>
                      <c:pt idx="767" formatCode="0.00">
                        <c:v>1.2842236711181146E-3</c:v>
                      </c:pt>
                      <c:pt idx="768" formatCode="0.00">
                        <c:v>1.3347072820475542E-3</c:v>
                      </c:pt>
                      <c:pt idx="769" formatCode="0.00">
                        <c:v>1.2754959759361216E-3</c:v>
                      </c:pt>
                      <c:pt idx="770" formatCode="0.00">
                        <c:v>1.2681285784863683E-3</c:v>
                      </c:pt>
                      <c:pt idx="771" formatCode="0.00">
                        <c:v>1.2647376964208309E-3</c:v>
                      </c:pt>
                      <c:pt idx="772" formatCode="0.00">
                        <c:v>1.151696157160913E-3</c:v>
                      </c:pt>
                      <c:pt idx="773" formatCode="0.00">
                        <c:v>1.1535368719432447E-3</c:v>
                      </c:pt>
                      <c:pt idx="774" formatCode="0.00">
                        <c:v>1.3189223406838814E-3</c:v>
                      </c:pt>
                      <c:pt idx="775" formatCode="0.00">
                        <c:v>1.2589628533216371E-3</c:v>
                      </c:pt>
                      <c:pt idx="776" formatCode="0.00">
                        <c:v>1.2595321068724539E-3</c:v>
                      </c:pt>
                      <c:pt idx="777" formatCode="0.00">
                        <c:v>1.3129862320745819E-3</c:v>
                      </c:pt>
                      <c:pt idx="778" formatCode="0.00">
                        <c:v>1.3074955080558913E-3</c:v>
                      </c:pt>
                      <c:pt idx="779" formatCode="0.00">
                        <c:v>1.3041276916456155E-3</c:v>
                      </c:pt>
                      <c:pt idx="780" formatCode="0.00">
                        <c:v>1.2456057360895165E-3</c:v>
                      </c:pt>
                      <c:pt idx="781" formatCode="0.00">
                        <c:v>1.2400975087558746E-3</c:v>
                      </c:pt>
                      <c:pt idx="782" formatCode="0.00">
                        <c:v>1.2486060829513999E-3</c:v>
                      </c:pt>
                      <c:pt idx="783" formatCode="0.00">
                        <c:v>1.2430180368273155E-3</c:v>
                      </c:pt>
                      <c:pt idx="784" formatCode="0.00">
                        <c:v>1.4046962716286174E-3</c:v>
                      </c:pt>
                      <c:pt idx="785" formatCode="0.00">
                        <c:v>1.4037226152833705E-3</c:v>
                      </c:pt>
                      <c:pt idx="786" formatCode="0.00">
                        <c:v>1.3981331160254214E-3</c:v>
                      </c:pt>
                      <c:pt idx="787" formatCode="0.00">
                        <c:v>1.2806792384543345E-3</c:v>
                      </c:pt>
                      <c:pt idx="788" formatCode="0.00">
                        <c:v>1.2897812178073961E-3</c:v>
                      </c:pt>
                      <c:pt idx="789" formatCode="0.00">
                        <c:v>1.3972802203027657E-3</c:v>
                      </c:pt>
                      <c:pt idx="790" formatCode="0.00">
                        <c:v>1.2218989313784049E-3</c:v>
                      </c:pt>
                      <c:pt idx="791" formatCode="0.00">
                        <c:v>1.2182533141262531E-3</c:v>
                      </c:pt>
                      <c:pt idx="792" formatCode="0.00">
                        <c:v>1.2125910199726132E-3</c:v>
                      </c:pt>
                      <c:pt idx="793" formatCode="0.00">
                        <c:v>1.2069287772334973E-3</c:v>
                      </c:pt>
                      <c:pt idx="794" formatCode="0.00">
                        <c:v>1.2132300473690853E-3</c:v>
                      </c:pt>
                      <c:pt idx="795" formatCode="0.00">
                        <c:v>1.2075287458391763E-3</c:v>
                      </c:pt>
                      <c:pt idx="796" formatCode="0.00">
                        <c:v>1.2018101372561262E-3</c:v>
                      </c:pt>
                      <c:pt idx="797" formatCode="0.00">
                        <c:v>1.2020863548655688E-3</c:v>
                      </c:pt>
                      <c:pt idx="798" formatCode="0.00">
                        <c:v>1.2602099523537627E-3</c:v>
                      </c:pt>
                      <c:pt idx="799" formatCode="0.00">
                        <c:v>1.3122437420531557E-3</c:v>
                      </c:pt>
                      <c:pt idx="800" formatCode="0.00">
                        <c:v>1.3086712435574953E-3</c:v>
                      </c:pt>
                      <c:pt idx="801" formatCode="0.00">
                        <c:v>1.3117723147657201E-3</c:v>
                      </c:pt>
                      <c:pt idx="802" formatCode="0.00">
                        <c:v>1.1893422092521396E-3</c:v>
                      </c:pt>
                      <c:pt idx="803" formatCode="0.00">
                        <c:v>1.1895251810226755E-3</c:v>
                      </c:pt>
                      <c:pt idx="804" formatCode="0.00">
                        <c:v>1.2422861272847543E-3</c:v>
                      </c:pt>
                      <c:pt idx="805" formatCode="0.00">
                        <c:v>1.2364309870918088E-3</c:v>
                      </c:pt>
                      <c:pt idx="806" formatCode="0.00">
                        <c:v>1.2432897234685714E-3</c:v>
                      </c:pt>
                      <c:pt idx="807" formatCode="0.00">
                        <c:v>1.4272903527648418E-3</c:v>
                      </c:pt>
                      <c:pt idx="808" formatCode="0.00">
                        <c:v>1.4213225729796063E-3</c:v>
                      </c:pt>
                      <c:pt idx="809" formatCode="0.00">
                        <c:v>1.408029024349511E-3</c:v>
                      </c:pt>
                      <c:pt idx="810" formatCode="0.00">
                        <c:v>1.3615314056641824E-3</c:v>
                      </c:pt>
                      <c:pt idx="811" formatCode="0.00">
                        <c:v>1.2952691141289753E-3</c:v>
                      </c:pt>
                      <c:pt idx="812" formatCode="0.00">
                        <c:v>1.2892495800409882E-3</c:v>
                      </c:pt>
                      <c:pt idx="813" formatCode="0.00">
                        <c:v>1.3481426575133915E-3</c:v>
                      </c:pt>
                      <c:pt idx="814" formatCode="0.00">
                        <c:v>1.4025525159704658E-3</c:v>
                      </c:pt>
                      <c:pt idx="815" formatCode="0.00">
                        <c:v>1.3965116887230675E-3</c:v>
                      </c:pt>
                      <c:pt idx="816" formatCode="0.00">
                        <c:v>1.3929654864615465E-3</c:v>
                      </c:pt>
                      <c:pt idx="817" formatCode="0.00">
                        <c:v>1.6291496310113316E-3</c:v>
                      </c:pt>
                      <c:pt idx="818" formatCode="0.00">
                        <c:v>1.6404080542648037E-3</c:v>
                      </c:pt>
                      <c:pt idx="819" formatCode="0.00">
                        <c:v>1.6372856718225351E-3</c:v>
                      </c:pt>
                      <c:pt idx="820" formatCode="0.00">
                        <c:v>1.8150985824482366E-3</c:v>
                      </c:pt>
                      <c:pt idx="821" formatCode="0.00">
                        <c:v>1.8219844104561264E-3</c:v>
                      </c:pt>
                      <c:pt idx="822" formatCode="0.00">
                        <c:v>1.7635763412403537E-3</c:v>
                      </c:pt>
                      <c:pt idx="823" formatCode="0.00">
                        <c:v>1.7573700406025381E-3</c:v>
                      </c:pt>
                      <c:pt idx="824" formatCode="0.00">
                        <c:v>1.7607170957726812E-3</c:v>
                      </c:pt>
                      <c:pt idx="825" formatCode="0.00">
                        <c:v>1.6951276517450469E-3</c:v>
                      </c:pt>
                      <c:pt idx="826" formatCode="0.00">
                        <c:v>1.6888765322175465E-3</c:v>
                      </c:pt>
                      <c:pt idx="827" formatCode="0.00">
                        <c:v>1.7043314914442537E-3</c:v>
                      </c:pt>
                      <c:pt idx="828" formatCode="0.00">
                        <c:v>1.7011125245999085E-3</c:v>
                      </c:pt>
                      <c:pt idx="829" formatCode="0.00">
                        <c:v>1.8216969894947429E-3</c:v>
                      </c:pt>
                      <c:pt idx="830" formatCode="0.00">
                        <c:v>1.8120027312290407E-3</c:v>
                      </c:pt>
                      <c:pt idx="831" formatCode="0.00">
                        <c:v>1.8191547266724092E-3</c:v>
                      </c:pt>
                      <c:pt idx="832" formatCode="0.00">
                        <c:v>1.8127754475906284E-3</c:v>
                      </c:pt>
                      <c:pt idx="833" formatCode="0.00">
                        <c:v>1.8198992508702597E-3</c:v>
                      </c:pt>
                      <c:pt idx="834" formatCode="0.00">
                        <c:v>1.6205893612441168E-3</c:v>
                      </c:pt>
                      <c:pt idx="835" formatCode="0.00">
                        <c:v>1.6141633950028439E-3</c:v>
                      </c:pt>
                      <c:pt idx="836" formatCode="0.00">
                        <c:v>1.6197933980594637E-3</c:v>
                      </c:pt>
                      <c:pt idx="837" formatCode="0.00">
                        <c:v>1.8724260508650571E-3</c:v>
                      </c:pt>
                      <c:pt idx="838" formatCode="0.00">
                        <c:v>1.7363980934243422E-3</c:v>
                      </c:pt>
                      <c:pt idx="839" formatCode="0.00">
                        <c:v>1.7332215736453685E-3</c:v>
                      </c:pt>
                      <c:pt idx="840" formatCode="0.00">
                        <c:v>1.6650063832341813E-3</c:v>
                      </c:pt>
                      <c:pt idx="841" formatCode="0.00">
                        <c:v>1.5934878545639899E-3</c:v>
                      </c:pt>
                      <c:pt idx="842" formatCode="0.00">
                        <c:v>1.5960321869137261E-3</c:v>
                      </c:pt>
                      <c:pt idx="843" formatCode="0.00">
                        <c:v>1.61719318660464E-3</c:v>
                      </c:pt>
                      <c:pt idx="844" formatCode="0.00">
                        <c:v>1.6105437363629915E-3</c:v>
                      </c:pt>
                      <c:pt idx="845" formatCode="0.00">
                        <c:v>1.7369578196487678E-3</c:v>
                      </c:pt>
                      <c:pt idx="846" formatCode="0.00">
                        <c:v>1.7471202450154838E-3</c:v>
                      </c:pt>
                      <c:pt idx="847" formatCode="0.00">
                        <c:v>1.7404057012159115E-3</c:v>
                      </c:pt>
                      <c:pt idx="848" formatCode="0.00">
                        <c:v>1.750820343460513E-3</c:v>
                      </c:pt>
                      <c:pt idx="849" formatCode="0.00">
                        <c:v>1.8908341289651E-3</c:v>
                      </c:pt>
                      <c:pt idx="850" formatCode="0.00">
                        <c:v>1.884012602282936E-3</c:v>
                      </c:pt>
                      <c:pt idx="851" formatCode="0.00">
                        <c:v>1.6825253357790895E-3</c:v>
                      </c:pt>
                      <c:pt idx="852" formatCode="0.00">
                        <c:v>1.6756638333306456E-3</c:v>
                      </c:pt>
                      <c:pt idx="853" formatCode="0.00">
                        <c:v>1.6688024032166062E-3</c:v>
                      </c:pt>
                      <c:pt idx="854" formatCode="0.00">
                        <c:v>1.7695490924041399E-3</c:v>
                      </c:pt>
                      <c:pt idx="855" formatCode="0.00">
                        <c:v>1.8632002277634808E-3</c:v>
                      </c:pt>
                      <c:pt idx="856" formatCode="0.00">
                        <c:v>1.8560669062588509E-3</c:v>
                      </c:pt>
                      <c:pt idx="857" formatCode="0.00">
                        <c:v>1.7062094097047939E-3</c:v>
                      </c:pt>
                      <c:pt idx="858" formatCode="0.00">
                        <c:v>1.8234398775022393E-3</c:v>
                      </c:pt>
                      <c:pt idx="859" formatCode="0.00">
                        <c:v>1.8160933574073949E-3</c:v>
                      </c:pt>
                      <c:pt idx="860" formatCode="0.00">
                        <c:v>1.8523686888352354E-3</c:v>
                      </c:pt>
                      <c:pt idx="861" formatCode="0.00">
                        <c:v>1.9953837254381695E-3</c:v>
                      </c:pt>
                      <c:pt idx="862" formatCode="0.00">
                        <c:v>2.0324177681991418E-3</c:v>
                      </c:pt>
                      <c:pt idx="863" formatCode="0.00">
                        <c:v>2.0760321456443163E-3</c:v>
                      </c:pt>
                      <c:pt idx="864" formatCode="0.00">
                        <c:v>2.0681437801862621E-3</c:v>
                      </c:pt>
                      <c:pt idx="865" formatCode="0.00">
                        <c:v>2.1287508361170697E-3</c:v>
                      </c:pt>
                      <c:pt idx="866" formatCode="0.00">
                        <c:v>2.0987032316652646E-3</c:v>
                      </c:pt>
                      <c:pt idx="867" formatCode="0.00">
                        <c:v>2.1590051324590401E-3</c:v>
                      </c:pt>
                      <c:pt idx="868" formatCode="0.00">
                        <c:v>2.150340218203079E-3</c:v>
                      </c:pt>
                      <c:pt idx="869" formatCode="0.00">
                        <c:v>2.7665111195406184E-3</c:v>
                      </c:pt>
                      <c:pt idx="870" formatCode="0.00">
                        <c:v>2.8705425812572548E-3</c:v>
                      </c:pt>
                      <c:pt idx="871" formatCode="0.00">
                        <c:v>2.8611629807869104E-3</c:v>
                      </c:pt>
                      <c:pt idx="872" formatCode="0.00">
                        <c:v>3.0540014264178426E-3</c:v>
                      </c:pt>
                      <c:pt idx="873" formatCode="0.00">
                        <c:v>3.2387232567473033E-3</c:v>
                      </c:pt>
                      <c:pt idx="874" formatCode="0.00">
                        <c:v>3.3522411126430535E-3</c:v>
                      </c:pt>
                      <c:pt idx="875" formatCode="0.00">
                        <c:v>3.5798917689366483E-3</c:v>
                      </c:pt>
                      <c:pt idx="876" formatCode="0.00">
                        <c:v>3.6743388809960973E-3</c:v>
                      </c:pt>
                      <c:pt idx="877" formatCode="0.00">
                        <c:v>3.8771629786835517E-3</c:v>
                      </c:pt>
                      <c:pt idx="878" formatCode="0.00">
                        <c:v>4.6307636178494231E-3</c:v>
                      </c:pt>
                      <c:pt idx="879" formatCode="0.00">
                        <c:v>4.6191160854166914E-3</c:v>
                      </c:pt>
                      <c:pt idx="880" formatCode="0.00">
                        <c:v>4.8031569646086363E-3</c:v>
                      </c:pt>
                      <c:pt idx="881" formatCode="0.00">
                        <c:v>4.1167241485473762E-3</c:v>
                      </c:pt>
                      <c:pt idx="882" formatCode="0.00">
                        <c:v>3.9774275145544038E-3</c:v>
                      </c:pt>
                      <c:pt idx="883" formatCode="0.00">
                        <c:v>4.1642718078373792E-3</c:v>
                      </c:pt>
                      <c:pt idx="884" formatCode="0.00">
                        <c:v>4.613343605177944E-3</c:v>
                      </c:pt>
                      <c:pt idx="885" formatCode="0.00">
                        <c:v>5.7106256843706639E-3</c:v>
                      </c:pt>
                      <c:pt idx="886" formatCode="0.00">
                        <c:v>5.8876733329170303E-3</c:v>
                      </c:pt>
                      <c:pt idx="887" formatCode="0.00">
                        <c:v>6.1027214278171109E-3</c:v>
                      </c:pt>
                      <c:pt idx="888" formatCode="0.00">
                        <c:v>6.2369351376347412E-3</c:v>
                      </c:pt>
                      <c:pt idx="889" formatCode="0.00">
                        <c:v>6.3885137428556123E-3</c:v>
                      </c:pt>
                      <c:pt idx="890" formatCode="0.00">
                        <c:v>6.5780586551430131E-3</c:v>
                      </c:pt>
                      <c:pt idx="891" formatCode="0.00">
                        <c:v>7.8267692959059082E-3</c:v>
                      </c:pt>
                      <c:pt idx="892" formatCode="0.00">
                        <c:v>8.3903537870648678E-3</c:v>
                      </c:pt>
                      <c:pt idx="893" formatCode="0.00">
                        <c:v>8.7128905774071161E-3</c:v>
                      </c:pt>
                      <c:pt idx="894" formatCode="0.00">
                        <c:v>9.5447943904771633E-3</c:v>
                      </c:pt>
                      <c:pt idx="895" formatCode="0.00">
                        <c:v>1.0129297058230053E-2</c:v>
                      </c:pt>
                      <c:pt idx="896" formatCode="0.00">
                        <c:v>1.1735724494915256E-2</c:v>
                      </c:pt>
                      <c:pt idx="897" formatCode="0.00">
                        <c:v>1.1717566217358179E-2</c:v>
                      </c:pt>
                      <c:pt idx="898" formatCode="0.00">
                        <c:v>1.2077112775533569E-2</c:v>
                      </c:pt>
                      <c:pt idx="899" formatCode="0.00">
                        <c:v>1.2803665489249478E-2</c:v>
                      </c:pt>
                      <c:pt idx="900" formatCode="0.00">
                        <c:v>1.4322365353472557E-2</c:v>
                      </c:pt>
                      <c:pt idx="901" formatCode="0.00">
                        <c:v>1.4708304040579033E-2</c:v>
                      </c:pt>
                      <c:pt idx="902" formatCode="0.00">
                        <c:v>1.6526470024478206E-2</c:v>
                      </c:pt>
                      <c:pt idx="903" formatCode="0.00">
                        <c:v>1.8289545699091921E-2</c:v>
                      </c:pt>
                      <c:pt idx="904" formatCode="0.00">
                        <c:v>1.8700249288431083E-2</c:v>
                      </c:pt>
                      <c:pt idx="905" formatCode="0.00">
                        <c:v>1.951766219816391E-2</c:v>
                      </c:pt>
                      <c:pt idx="906" formatCode="0.00">
                        <c:v>2.1343672095971201E-2</c:v>
                      </c:pt>
                      <c:pt idx="907" formatCode="0.00">
                        <c:v>2.144557576392056E-2</c:v>
                      </c:pt>
                      <c:pt idx="908" formatCode="0.00">
                        <c:v>2.5445222258051649E-2</c:v>
                      </c:pt>
                      <c:pt idx="909" formatCode="0.00">
                        <c:v>2.5424027033701228E-2</c:v>
                      </c:pt>
                      <c:pt idx="910" formatCode="0.00">
                        <c:v>2.5725260555649009E-2</c:v>
                      </c:pt>
                      <c:pt idx="911" formatCode="0.00">
                        <c:v>2.8381769087042687E-2</c:v>
                      </c:pt>
                      <c:pt idx="912" formatCode="0.00">
                        <c:v>2.835999744184169E-2</c:v>
                      </c:pt>
                      <c:pt idx="913" formatCode="0.00">
                        <c:v>2.9628843324275404E-2</c:v>
                      </c:pt>
                      <c:pt idx="914" formatCode="0.00">
                        <c:v>3.6037568376544919E-2</c:v>
                      </c:pt>
                      <c:pt idx="915" formatCode="0.00">
                        <c:v>3.6012045629466631E-2</c:v>
                      </c:pt>
                      <c:pt idx="916" formatCode="0.00">
                        <c:v>3.7985516448621526E-2</c:v>
                      </c:pt>
                      <c:pt idx="917" formatCode="0.00">
                        <c:v>4.1589641342110371E-2</c:v>
                      </c:pt>
                      <c:pt idx="918" formatCode="0.00">
                        <c:v>4.5667935621610332E-2</c:v>
                      </c:pt>
                      <c:pt idx="919" formatCode="0.00">
                        <c:v>4.5639808668508385E-2</c:v>
                      </c:pt>
                      <c:pt idx="920" formatCode="0.00">
                        <c:v>4.7478527970478183E-2</c:v>
                      </c:pt>
                      <c:pt idx="921" formatCode="0.00">
                        <c:v>4.9443837584080372E-2</c:v>
                      </c:pt>
                      <c:pt idx="922" formatCode="0.00">
                        <c:v>5.1103771568794101E-2</c:v>
                      </c:pt>
                      <c:pt idx="923" formatCode="0.00">
                        <c:v>5.6938695823836954E-2</c:v>
                      </c:pt>
                      <c:pt idx="924" formatCode="0.00">
                        <c:v>5.8419142365066484E-2</c:v>
                      </c:pt>
                      <c:pt idx="925" formatCode="0.00">
                        <c:v>6.0477018259841885E-2</c:v>
                      </c:pt>
                      <c:pt idx="926" formatCode="0.00">
                        <c:v>6.2323472445817006E-2</c:v>
                      </c:pt>
                      <c:pt idx="927" formatCode="0.00">
                        <c:v>6.4482979973031609E-2</c:v>
                      </c:pt>
                      <c:pt idx="928" formatCode="0.00">
                        <c:v>6.5627033772676022E-2</c:v>
                      </c:pt>
                      <c:pt idx="929" formatCode="0.00">
                        <c:v>6.7435085872008887E-2</c:v>
                      </c:pt>
                      <c:pt idx="930" formatCode="0.00">
                        <c:v>7.2973450611618515E-2</c:v>
                      </c:pt>
                      <c:pt idx="931" formatCode="0.00">
                        <c:v>7.5039345086680309E-2</c:v>
                      </c:pt>
                      <c:pt idx="932" formatCode="0.00">
                        <c:v>7.644783937980329E-2</c:v>
                      </c:pt>
                      <c:pt idx="933" formatCode="0.00">
                        <c:v>7.9161474751707275E-2</c:v>
                      </c:pt>
                      <c:pt idx="934" formatCode="0.00">
                        <c:v>8.07207955963022E-2</c:v>
                      </c:pt>
                      <c:pt idx="935" formatCode="0.00">
                        <c:v>8.3575244712725746E-2</c:v>
                      </c:pt>
                      <c:pt idx="936" formatCode="0.00">
                        <c:v>8.6015636353348371E-2</c:v>
                      </c:pt>
                      <c:pt idx="937" formatCode="0.00">
                        <c:v>8.764592399952395E-2</c:v>
                      </c:pt>
                      <c:pt idx="938" formatCode="0.00">
                        <c:v>9.0494251460293065E-2</c:v>
                      </c:pt>
                      <c:pt idx="939" formatCode="0.00">
                        <c:v>9.5507155774629093E-2</c:v>
                      </c:pt>
                      <c:pt idx="940" formatCode="0.00">
                        <c:v>9.4383505932108619E-2</c:v>
                      </c:pt>
                      <c:pt idx="941" formatCode="0.00">
                        <c:v>0.10326238471914338</c:v>
                      </c:pt>
                      <c:pt idx="942" formatCode="0.00">
                        <c:v>0.11392414841565889</c:v>
                      </c:pt>
                      <c:pt idx="943" formatCode="0.00">
                        <c:v>0.11259588780476158</c:v>
                      </c:pt>
                      <c:pt idx="944" formatCode="0.00">
                        <c:v>0.12666223979389726</c:v>
                      </c:pt>
                      <c:pt idx="945" formatCode="0.00">
                        <c:v>0.14707095199156131</c:v>
                      </c:pt>
                      <c:pt idx="946" formatCode="0.00">
                        <c:v>0.14703216564494087</c:v>
                      </c:pt>
                      <c:pt idx="947" formatCode="0.00">
                        <c:v>0.16563927907255746</c:v>
                      </c:pt>
                      <c:pt idx="948" formatCode="0.00">
                        <c:v>0.18550809236934077</c:v>
                      </c:pt>
                      <c:pt idx="949" formatCode="0.00">
                        <c:v>0.18546852584395074</c:v>
                      </c:pt>
                      <c:pt idx="950" formatCode="0.00">
                        <c:v>0.19818396665989033</c:v>
                      </c:pt>
                      <c:pt idx="951" formatCode="0.00">
                        <c:v>0.21467051205363874</c:v>
                      </c:pt>
                      <c:pt idx="952" formatCode="0.00">
                        <c:v>0.20195477313235621</c:v>
                      </c:pt>
                      <c:pt idx="953" formatCode="0.00">
                        <c:v>0.20709352761927205</c:v>
                      </c:pt>
                      <c:pt idx="954" formatCode="0.00">
                        <c:v>0.20705734800268585</c:v>
                      </c:pt>
                      <c:pt idx="955" formatCode="0.00">
                        <c:v>0.20312027151033743</c:v>
                      </c:pt>
                      <c:pt idx="956" formatCode="0.00">
                        <c:v>0.20457471532854016</c:v>
                      </c:pt>
                      <c:pt idx="957" formatCode="0.00">
                        <c:v>0.20453993916561761</c:v>
                      </c:pt>
                      <c:pt idx="958" formatCode="0.00">
                        <c:v>0.20295782481133542</c:v>
                      </c:pt>
                      <c:pt idx="959" formatCode="0.00">
                        <c:v>0.17832802983503851</c:v>
                      </c:pt>
                      <c:pt idx="960" formatCode="0.00">
                        <c:v>0.17116162750083441</c:v>
                      </c:pt>
                      <c:pt idx="961" formatCode="0.00">
                        <c:v>0.17113136088801315</c:v>
                      </c:pt>
                      <c:pt idx="962" formatCode="0.00">
                        <c:v>0.15038434738669237</c:v>
                      </c:pt>
                      <c:pt idx="963" formatCode="0.00">
                        <c:v>0.12236952409363619</c:v>
                      </c:pt>
                      <c:pt idx="964" formatCode="0.00">
                        <c:v>0.11016508442409557</c:v>
                      </c:pt>
                      <c:pt idx="965" formatCode="0.00">
                        <c:v>3.9767004762320833E-2</c:v>
                      </c:pt>
                      <c:pt idx="966" formatCode="0.00">
                        <c:v>3.0283666543377784E-2</c:v>
                      </c:pt>
                      <c:pt idx="967" formatCode="0.00">
                        <c:v>2.739825400013118E-2</c:v>
                      </c:pt>
                      <c:pt idx="968" formatCode="0.00">
                        <c:v>1.7537018868328692E-2</c:v>
                      </c:pt>
                      <c:pt idx="969" formatCode="0.00">
                        <c:v>7.4045473646067936E-3</c:v>
                      </c:pt>
                      <c:pt idx="970" formatCode="0.00">
                        <c:v>6.7832241887909915E-3</c:v>
                      </c:pt>
                      <c:pt idx="971" formatCode="0.00">
                        <c:v>4.6591891347968874E-3</c:v>
                      </c:pt>
                      <c:pt idx="972" formatCode="0.00">
                        <c:v>3.5755891372022497E-3</c:v>
                      </c:pt>
                      <c:pt idx="973" formatCode="0.00">
                        <c:v>3.3191795816958428E-3</c:v>
                      </c:pt>
                      <c:pt idx="974" formatCode="0.00">
                        <c:v>4.3415569179596067E-3</c:v>
                      </c:pt>
                      <c:pt idx="975" formatCode="0.00">
                        <c:v>3.8058486382484178E-3</c:v>
                      </c:pt>
                      <c:pt idx="976" formatCode="0.00">
                        <c:v>3.5064755616365686E-3</c:v>
                      </c:pt>
                      <c:pt idx="977" formatCode="0.00">
                        <c:v>3.2172850599835349E-3</c:v>
                      </c:pt>
                      <c:pt idx="978" formatCode="0.00">
                        <c:v>2.7613189256075919E-3</c:v>
                      </c:pt>
                      <c:pt idx="979" formatCode="0.00">
                        <c:v>2.5644500259052218E-3</c:v>
                      </c:pt>
                      <c:pt idx="980" formatCode="0.00">
                        <c:v>2.4893367173780649E-3</c:v>
                      </c:pt>
                      <c:pt idx="981" formatCode="0.00">
                        <c:v>1.9939950180974555E-3</c:v>
                      </c:pt>
                      <c:pt idx="982" formatCode="0.00">
                        <c:v>1.8566927737741039E-3</c:v>
                      </c:pt>
                      <c:pt idx="983" formatCode="0.00">
                        <c:v>2.665524033928118E-3</c:v>
                      </c:pt>
                      <c:pt idx="984" formatCode="0.00">
                        <c:v>2.2020408132366175E-3</c:v>
                      </c:pt>
                      <c:pt idx="985" formatCode="0.00">
                        <c:v>1.9405115989609798E-3</c:v>
                      </c:pt>
                      <c:pt idx="986" formatCode="0.00">
                        <c:v>1.8520542119500739E-3</c:v>
                      </c:pt>
                      <c:pt idx="987" formatCode="0.00">
                        <c:v>1.8221856251622701E-3</c:v>
                      </c:pt>
                      <c:pt idx="988" formatCode="0.00">
                        <c:v>1.730345328704529E-3</c:v>
                      </c:pt>
                      <c:pt idx="989" formatCode="0.00">
                        <c:v>1.6926848472974259E-3</c:v>
                      </c:pt>
                      <c:pt idx="990" formatCode="0.00">
                        <c:v>1.4120700112926592E-3</c:v>
                      </c:pt>
                      <c:pt idx="991" formatCode="0.00">
                        <c:v>1.3519530513450627E-3</c:v>
                      </c:pt>
                      <c:pt idx="992" formatCode="0.00">
                        <c:v>1.3665437929352179E-3</c:v>
                      </c:pt>
                      <c:pt idx="993" formatCode="0.00">
                        <c:v>1.6152196863821388E-3</c:v>
                      </c:pt>
                      <c:pt idx="994" formatCode="0.00">
                        <c:v>1.5611268123114084E-3</c:v>
                      </c:pt>
                      <c:pt idx="995" formatCode="0.00">
                        <c:v>1.447142435094408E-3</c:v>
                      </c:pt>
                      <c:pt idx="996" formatCode="0.00">
                        <c:v>1.4411507858890257E-3</c:v>
                      </c:pt>
                      <c:pt idx="997" formatCode="0.00">
                        <c:v>1.4018257135379718E-3</c:v>
                      </c:pt>
                      <c:pt idx="998" formatCode="0.00">
                        <c:v>1.364520526026069E-3</c:v>
                      </c:pt>
                      <c:pt idx="999" formatCode="0.00">
                        <c:v>1.3588002561799267E-3</c:v>
                      </c:pt>
                      <c:pt idx="1000" formatCode="0.00">
                        <c:v>1.3224140015443264E-3</c:v>
                      </c:pt>
                      <c:pt idx="1001" formatCode="0.00">
                        <c:v>1.2289387512911063E-3</c:v>
                      </c:pt>
                      <c:pt idx="1002" formatCode="0.00">
                        <c:v>1.2234901864702308E-3</c:v>
                      </c:pt>
                      <c:pt idx="1003" formatCode="0.00">
                        <c:v>1.1932370442044057E-3</c:v>
                      </c:pt>
                      <c:pt idx="1004" formatCode="0.00">
                        <c:v>1.0871565058955986E-3</c:v>
                      </c:pt>
                      <c:pt idx="1005" formatCode="0.00">
                        <c:v>1.0820419850518775E-3</c:v>
                      </c:pt>
                      <c:pt idx="1006" formatCode="0.00">
                        <c:v>9.233341438199819E-4</c:v>
                      </c:pt>
                      <c:pt idx="1007" formatCode="0.00">
                        <c:v>1.0041957907478995E-3</c:v>
                      </c:pt>
                      <c:pt idx="1008" formatCode="0.00">
                        <c:v>9.487867062676164E-4</c:v>
                      </c:pt>
                      <c:pt idx="1009" formatCode="0.00">
                        <c:v>9.2341967163843885E-4</c:v>
                      </c:pt>
                      <c:pt idx="1010" formatCode="0.00">
                        <c:v>1.0410220604350781E-3</c:v>
                      </c:pt>
                      <c:pt idx="1011" formatCode="0.00">
                        <c:v>1.0362155132994976E-3</c:v>
                      </c:pt>
                      <c:pt idx="1012" formatCode="0.00">
                        <c:v>1.0072997654934175E-3</c:v>
                      </c:pt>
                      <c:pt idx="1013" formatCode="0.00">
                        <c:v>9.3895865636390837E-4</c:v>
                      </c:pt>
                      <c:pt idx="1014" formatCode="0.00">
                        <c:v>8.4199993631915433E-4</c:v>
                      </c:pt>
                      <c:pt idx="1015" formatCode="0.00">
                        <c:v>8.1653249352407027E-4</c:v>
                      </c:pt>
                      <c:pt idx="1016" formatCode="0.00">
                        <c:v>8.3836105026570851E-4</c:v>
                      </c:pt>
                      <c:pt idx="1017" formatCode="0.00">
                        <c:v>8.3396226109839306E-4</c:v>
                      </c:pt>
                      <c:pt idx="1018" formatCode="0.00">
                        <c:v>8.1287080683095409E-4</c:v>
                      </c:pt>
                      <c:pt idx="1019" formatCode="0.00">
                        <c:v>7.9167763328771455E-4</c:v>
                      </c:pt>
                      <c:pt idx="1020" formatCode="0.00">
                        <c:v>7.8745750846473102E-4</c:v>
                      </c:pt>
                      <c:pt idx="1021" formatCode="0.00">
                        <c:v>8.0468237623667086E-4</c:v>
                      </c:pt>
                      <c:pt idx="1022" formatCode="0.00">
                        <c:v>7.8917500507203386E-4</c:v>
                      </c:pt>
                      <c:pt idx="1023" formatCode="0.00">
                        <c:v>7.851198327733064E-4</c:v>
                      </c:pt>
                      <c:pt idx="1024" formatCode="0.00">
                        <c:v>7.4327474217958638E-4</c:v>
                      </c:pt>
                      <c:pt idx="1025" formatCode="0.00">
                        <c:v>8.1669392073063763E-4</c:v>
                      </c:pt>
                      <c:pt idx="1026" formatCode="0.00">
                        <c:v>8.1283491955747315E-4</c:v>
                      </c:pt>
                      <c:pt idx="1027" formatCode="0.00">
                        <c:v>7.6998178417008812E-4</c:v>
                      </c:pt>
                      <c:pt idx="1028" formatCode="0.00">
                        <c:v>8.0308147231868653E-4</c:v>
                      </c:pt>
                      <c:pt idx="1029" formatCode="0.00">
                        <c:v>7.9940853969807685E-4</c:v>
                      </c:pt>
                      <c:pt idx="1030" formatCode="0.00">
                        <c:v>7.5760210071132677E-4</c:v>
                      </c:pt>
                      <c:pt idx="1031" formatCode="0.00">
                        <c:v>7.5410529139987377E-4</c:v>
                      </c:pt>
                      <c:pt idx="1032" formatCode="0.00">
                        <c:v>7.5060849760362101E-4</c:v>
                      </c:pt>
                      <c:pt idx="1033" formatCode="0.00">
                        <c:v>7.3072373107985861E-4</c:v>
                      </c:pt>
                      <c:pt idx="1034" formatCode="0.00">
                        <c:v>8.6428202098122226E-4</c:v>
                      </c:pt>
                      <c:pt idx="1035" formatCode="0.00">
                        <c:v>8.407570283171593E-4</c:v>
                      </c:pt>
                      <c:pt idx="1036" formatCode="0.00">
                        <c:v>8.2139992222234255E-4</c:v>
                      </c:pt>
                      <c:pt idx="1037" formatCode="0.00">
                        <c:v>7.370248490687235E-4</c:v>
                      </c:pt>
                      <c:pt idx="1038" formatCode="0.00">
                        <c:v>7.3381602255519912E-4</c:v>
                      </c:pt>
                      <c:pt idx="1039" formatCode="0.00">
                        <c:v>8.1402557774837053E-4</c:v>
                      </c:pt>
                      <c:pt idx="1040" formatCode="0.00">
                        <c:v>7.476170589033863E-4</c:v>
                      </c:pt>
                      <c:pt idx="1041" formatCode="0.00">
                        <c:v>7.3033075021798621E-4</c:v>
                      </c:pt>
                      <c:pt idx="1042" formatCode="0.00">
                        <c:v>7.1879356082135638E-4</c:v>
                      </c:pt>
                      <c:pt idx="1043" formatCode="0.00">
                        <c:v>6.7128495620008544E-4</c:v>
                      </c:pt>
                      <c:pt idx="1044" formatCode="0.00">
                        <c:v>6.6828410246586815E-4</c:v>
                      </c:pt>
                      <c:pt idx="1045" formatCode="0.00">
                        <c:v>6.9109322131248607E-4</c:v>
                      </c:pt>
                      <c:pt idx="1046" formatCode="0.00">
                        <c:v>7.7770557889511843E-4</c:v>
                      </c:pt>
                      <c:pt idx="1047" formatCode="0.00">
                        <c:v>7.7270630294942711E-4</c:v>
                      </c:pt>
                      <c:pt idx="1048" formatCode="0.00">
                        <c:v>7.6973136564240476E-4</c:v>
                      </c:pt>
                      <c:pt idx="1049" formatCode="0.00">
                        <c:v>7.6675643960716388E-4</c:v>
                      </c:pt>
                      <c:pt idx="1050" formatCode="0.00">
                        <c:v>7.6047690090883218E-4</c:v>
                      </c:pt>
                      <c:pt idx="1051" formatCode="0.00">
                        <c:v>7.1854504413363036E-4</c:v>
                      </c:pt>
                      <c:pt idx="1052" formatCode="0.00">
                        <c:v>7.4490065984550251E-4</c:v>
                      </c:pt>
                      <c:pt idx="1053" formatCode="0.00">
                        <c:v>7.419765606211903E-4</c:v>
                      </c:pt>
                      <c:pt idx="1054" formatCode="0.00">
                        <c:v>7.9286410209528525E-4</c:v>
                      </c:pt>
                      <c:pt idx="1055" formatCode="0.00">
                        <c:v>7.3174955686923526E-4</c:v>
                      </c:pt>
                      <c:pt idx="1056" formatCode="0.00">
                        <c:v>7.2884289070231155E-4</c:v>
                      </c:pt>
                      <c:pt idx="1057" formatCode="0.00">
                        <c:v>7.2164858164437738E-4</c:v>
                      </c:pt>
                      <c:pt idx="1058" formatCode="0.00">
                        <c:v>8.0555613601651893E-4</c:v>
                      </c:pt>
                      <c:pt idx="1059" formatCode="0.00">
                        <c:v>8.0131608357946241E-4</c:v>
                      </c:pt>
                      <c:pt idx="1060" formatCode="0.00">
                        <c:v>7.9642120829885935E-4</c:v>
                      </c:pt>
                      <c:pt idx="1061" formatCode="0.00">
                        <c:v>7.3592312015293934E-4</c:v>
                      </c:pt>
                      <c:pt idx="1062" formatCode="0.00">
                        <c:v>7.3304577451108286E-4</c:v>
                      </c:pt>
                      <c:pt idx="1063" formatCode="0.00">
                        <c:v>8.4114998898679569E-4</c:v>
                      </c:pt>
                      <c:pt idx="1064" formatCode="0.00">
                        <c:v>8.3828698767634906E-4</c:v>
                      </c:pt>
                      <c:pt idx="1065" formatCode="0.00">
                        <c:v>8.3542399680641536E-4</c:v>
                      </c:pt>
                      <c:pt idx="1066" formatCode="0.00">
                        <c:v>7.9724953283413704E-4</c:v>
                      </c:pt>
                      <c:pt idx="1067" formatCode="0.00">
                        <c:v>8.2283968160366935E-4</c:v>
                      </c:pt>
                      <c:pt idx="1068" formatCode="0.00">
                        <c:v>8.1795099985322247E-4</c:v>
                      </c:pt>
                      <c:pt idx="1069" formatCode="0.00">
                        <c:v>8.9356093119250229E-4</c:v>
                      </c:pt>
                      <c:pt idx="1070" formatCode="0.00">
                        <c:v>8.0630428645130645E-4</c:v>
                      </c:pt>
                      <c:pt idx="1071" formatCode="0.00">
                        <c:v>8.034929999781148E-4</c:v>
                      </c:pt>
                      <c:pt idx="1072" formatCode="0.00">
                        <c:v>8.5558059630956845E-4</c:v>
                      </c:pt>
                      <c:pt idx="1073" formatCode="0.00">
                        <c:v>7.4036613992871174E-4</c:v>
                      </c:pt>
                      <c:pt idx="1074" formatCode="0.00">
                        <c:v>7.3695119745829506E-4</c:v>
                      </c:pt>
                      <c:pt idx="1075" formatCode="0.00">
                        <c:v>7.6283194438953646E-4</c:v>
                      </c:pt>
                      <c:pt idx="1076" formatCode="0.00">
                        <c:v>7.0382340218213678E-4</c:v>
                      </c:pt>
                      <c:pt idx="1077" formatCode="0.00">
                        <c:v>6.9815972242661295E-4</c:v>
                      </c:pt>
                      <c:pt idx="1078" formatCode="0.00">
                        <c:v>6.9593200072240284E-4</c:v>
                      </c:pt>
                      <c:pt idx="1079" formatCode="0.00">
                        <c:v>5.8109804692885484E-4</c:v>
                      </c:pt>
                      <c:pt idx="1080" formatCode="0.00">
                        <c:v>5.7408970826465543E-4</c:v>
                      </c:pt>
                      <c:pt idx="1081" formatCode="0.00">
                        <c:v>7.8991294465320953E-4</c:v>
                      </c:pt>
                      <c:pt idx="1082" formatCode="0.00">
                        <c:v>7.8714938365934042E-4</c:v>
                      </c:pt>
                      <c:pt idx="1083" formatCode="0.00">
                        <c:v>7.7810381872950838E-4</c:v>
                      </c:pt>
                      <c:pt idx="1084" formatCode="0.00">
                        <c:v>7.7290121561381575E-4</c:v>
                      </c:pt>
                      <c:pt idx="1085" formatCode="0.00">
                        <c:v>7.975287141581993E-4</c:v>
                      </c:pt>
                      <c:pt idx="1086" formatCode="0.00">
                        <c:v>7.9164142875059768E-4</c:v>
                      </c:pt>
                      <c:pt idx="1087" formatCode="0.00">
                        <c:v>7.8578471247060355E-4</c:v>
                      </c:pt>
                      <c:pt idx="1088" formatCode="0.00">
                        <c:v>7.8307368595139639E-4</c:v>
                      </c:pt>
                      <c:pt idx="1089" formatCode="0.00">
                        <c:v>7.8036266854027354E-4</c:v>
                      </c:pt>
                      <c:pt idx="1090" formatCode="0.00">
                        <c:v>7.6674986522711126E-4</c:v>
                      </c:pt>
                      <c:pt idx="1091" formatCode="0.00">
                        <c:v>7.6407688644446984E-4</c:v>
                      </c:pt>
                      <c:pt idx="1092" formatCode="0.00">
                        <c:v>7.5783877874357531E-4</c:v>
                      </c:pt>
                      <c:pt idx="1093" formatCode="0.00">
                        <c:v>7.5225990872536364E-4</c:v>
                      </c:pt>
                      <c:pt idx="1094" formatCode="0.00">
                        <c:v>7.2307557119767683E-4</c:v>
                      </c:pt>
                      <c:pt idx="1095" formatCode="0.00">
                        <c:v>7.1380976159107095E-4</c:v>
                      </c:pt>
                      <c:pt idx="1096" formatCode="0.00">
                        <c:v>8.375077355844933E-4</c:v>
                      </c:pt>
                      <c:pt idx="1097" formatCode="0.00">
                        <c:v>7.8263219762636288E-4</c:v>
                      </c:pt>
                      <c:pt idx="1098" formatCode="0.00">
                        <c:v>7.7411509904852798E-4</c:v>
                      </c:pt>
                      <c:pt idx="1099" formatCode="0.00">
                        <c:v>7.6403708711654593E-4</c:v>
                      </c:pt>
                      <c:pt idx="1100" formatCode="0.00">
                        <c:v>7.1010862400569855E-4</c:v>
                      </c:pt>
                      <c:pt idx="1101" formatCode="0.00">
                        <c:v>7.0280321561112054E-4</c:v>
                      </c:pt>
                      <c:pt idx="1102" formatCode="0.00">
                        <c:v>6.7077721256635721E-4</c:v>
                      </c:pt>
                      <c:pt idx="1103" formatCode="0.00">
                        <c:v>6.754345431288669E-4</c:v>
                      </c:pt>
                      <c:pt idx="1104" formatCode="0.00">
                        <c:v>6.6894469917047703E-4</c:v>
                      </c:pt>
                      <c:pt idx="1105" formatCode="0.00">
                        <c:v>7.36909092918815E-4</c:v>
                      </c:pt>
                      <c:pt idx="1106" formatCode="0.00">
                        <c:v>7.5984492687118112E-4</c:v>
                      </c:pt>
                      <c:pt idx="1107" formatCode="0.00">
                        <c:v>0</c:v>
                      </c:pt>
                      <c:pt idx="1108" formatCode="0.00">
                        <c:v>0</c:v>
                      </c:pt>
                      <c:pt idx="1109" formatCode="0.00">
                        <c:v>0</c:v>
                      </c:pt>
                      <c:pt idx="1110" formatCode="0.00">
                        <c:v>0</c:v>
                      </c:pt>
                      <c:pt idx="1111" formatCode="0.00">
                        <c:v>0</c:v>
                      </c:pt>
                      <c:pt idx="1112" formatCode="0.00">
                        <c:v>0</c:v>
                      </c:pt>
                      <c:pt idx="1113" formatCode="0.00">
                        <c:v>0</c:v>
                      </c:pt>
                      <c:pt idx="1114" formatCode="0.00">
                        <c:v>0</c:v>
                      </c:pt>
                      <c:pt idx="1115" formatCode="0.00">
                        <c:v>0</c:v>
                      </c:pt>
                      <c:pt idx="1116" formatCode="0.00">
                        <c:v>0</c:v>
                      </c:pt>
                      <c:pt idx="1117" formatCode="0.00">
                        <c:v>0</c:v>
                      </c:pt>
                      <c:pt idx="1118" formatCode="0.00">
                        <c:v>0</c:v>
                      </c:pt>
                      <c:pt idx="1119" formatCode="0.00">
                        <c:v>0</c:v>
                      </c:pt>
                      <c:pt idx="1120" formatCode="0.00">
                        <c:v>0</c:v>
                      </c:pt>
                      <c:pt idx="1121" formatCode="0.00">
                        <c:v>0</c:v>
                      </c:pt>
                      <c:pt idx="1122" formatCode="0.00">
                        <c:v>0</c:v>
                      </c:pt>
                      <c:pt idx="1123" formatCode="0.00">
                        <c:v>0</c:v>
                      </c:pt>
                      <c:pt idx="1124" formatCode="0.00">
                        <c:v>0</c:v>
                      </c:pt>
                      <c:pt idx="1125" formatCode="0.00">
                        <c:v>0</c:v>
                      </c:pt>
                      <c:pt idx="1126" formatCode="0.00">
                        <c:v>0</c:v>
                      </c:pt>
                      <c:pt idx="1127" formatCode="0.00">
                        <c:v>0</c:v>
                      </c:pt>
                      <c:pt idx="1128" formatCode="0.00">
                        <c:v>0</c:v>
                      </c:pt>
                      <c:pt idx="1129" formatCode="0.00">
                        <c:v>0</c:v>
                      </c:pt>
                      <c:pt idx="1130" formatCode="0.00">
                        <c:v>0</c:v>
                      </c:pt>
                      <c:pt idx="1131" formatCode="0.00">
                        <c:v>0</c:v>
                      </c:pt>
                      <c:pt idx="1132" formatCode="0.00">
                        <c:v>0</c:v>
                      </c:pt>
                      <c:pt idx="1133" formatCode="0.00">
                        <c:v>0</c:v>
                      </c:pt>
                      <c:pt idx="1134" formatCode="0.00">
                        <c:v>0</c:v>
                      </c:pt>
                      <c:pt idx="1135" formatCode="0.00">
                        <c:v>0</c:v>
                      </c:pt>
                    </c:numCache>
                  </c:numRef>
                </c:xVal>
                <c:yVal>
                  <c:numRef>
                    <c:extLst xmlns:c15="http://schemas.microsoft.com/office/drawing/2012/chart">
                      <c:ext xmlns:c15="http://schemas.microsoft.com/office/drawing/2012/chart" uri="{02D57815-91ED-43cb-92C2-25804820EDAC}">
                        <c15:formulaRef>
                          <c15:sqref>'Forsøk 3 - Samlet'!$CJ$14:$CJ$1149</c15:sqref>
                        </c15:formulaRef>
                      </c:ext>
                    </c:extLst>
                    <c:numCache>
                      <c:formatCode>0.00</c:formatCode>
                      <c:ptCount val="1136"/>
                      <c:pt idx="0">
                        <c:v>-1.57482915375E-3</c:v>
                      </c:pt>
                      <c:pt idx="1">
                        <c:v>1.28738384625E-3</c:v>
                      </c:pt>
                      <c:pt idx="2">
                        <c:v>-1.57482915375E-3</c:v>
                      </c:pt>
                      <c:pt idx="3">
                        <c:v>-1.57482915375E-3</c:v>
                      </c:pt>
                      <c:pt idx="4">
                        <c:v>-1.57482915375E-3</c:v>
                      </c:pt>
                      <c:pt idx="5">
                        <c:v>-1.57482915375E-3</c:v>
                      </c:pt>
                      <c:pt idx="6">
                        <c:v>1.28738384625E-3</c:v>
                      </c:pt>
                      <c:pt idx="7">
                        <c:v>1.28738384625E-3</c:v>
                      </c:pt>
                      <c:pt idx="8">
                        <c:v>1.28738384625E-3</c:v>
                      </c:pt>
                      <c:pt idx="9">
                        <c:v>1.28738384625E-3</c:v>
                      </c:pt>
                      <c:pt idx="10">
                        <c:v>1.28738384625E-3</c:v>
                      </c:pt>
                      <c:pt idx="11">
                        <c:v>1.28738384625E-3</c:v>
                      </c:pt>
                      <c:pt idx="12">
                        <c:v>4.1741633700000001E-3</c:v>
                      </c:pt>
                      <c:pt idx="13">
                        <c:v>4.1741633700000001E-3</c:v>
                      </c:pt>
                      <c:pt idx="14">
                        <c:v>1.848523237E-2</c:v>
                      </c:pt>
                      <c:pt idx="15">
                        <c:v>1.848523237E-2</c:v>
                      </c:pt>
                      <c:pt idx="16">
                        <c:v>1.848523237E-2</c:v>
                      </c:pt>
                      <c:pt idx="17">
                        <c:v>5.2831782369999997E-2</c:v>
                      </c:pt>
                      <c:pt idx="18">
                        <c:v>5.2831782369999997E-2</c:v>
                      </c:pt>
                      <c:pt idx="19">
                        <c:v>8.1453912369999992E-2</c:v>
                      </c:pt>
                      <c:pt idx="20">
                        <c:v>0.12152485236999999</c:v>
                      </c:pt>
                      <c:pt idx="21">
                        <c:v>0.12152485236999999</c:v>
                      </c:pt>
                      <c:pt idx="22">
                        <c:v>0.17304475237</c:v>
                      </c:pt>
                      <c:pt idx="23">
                        <c:v>0.23315125237000001</c:v>
                      </c:pt>
                      <c:pt idx="24">
                        <c:v>0.23315125237000001</c:v>
                      </c:pt>
                      <c:pt idx="25">
                        <c:v>0.30184435237000001</c:v>
                      </c:pt>
                      <c:pt idx="26">
                        <c:v>0.30184435237000001</c:v>
                      </c:pt>
                      <c:pt idx="27">
                        <c:v>0.37626185237000004</c:v>
                      </c:pt>
                      <c:pt idx="28">
                        <c:v>0.45067935237000001</c:v>
                      </c:pt>
                      <c:pt idx="29">
                        <c:v>0.45067935237000001</c:v>
                      </c:pt>
                      <c:pt idx="30">
                        <c:v>0.52507238584625004</c:v>
                      </c:pt>
                      <c:pt idx="31">
                        <c:v>0.67393205236999998</c:v>
                      </c:pt>
                      <c:pt idx="32">
                        <c:v>0.67393205236999998</c:v>
                      </c:pt>
                      <c:pt idx="33">
                        <c:v>0.67393205236999998</c:v>
                      </c:pt>
                      <c:pt idx="34">
                        <c:v>0.75693615237</c:v>
                      </c:pt>
                      <c:pt idx="35">
                        <c:v>0.75693615237</c:v>
                      </c:pt>
                      <c:pt idx="36">
                        <c:v>0.83135375236999998</c:v>
                      </c:pt>
                      <c:pt idx="37">
                        <c:v>0.92583131890000003</c:v>
                      </c:pt>
                      <c:pt idx="38">
                        <c:v>0.92583131890000003</c:v>
                      </c:pt>
                      <c:pt idx="39">
                        <c:v>1.0088355189</c:v>
                      </c:pt>
                      <c:pt idx="40">
                        <c:v>1.0918395188999999</c:v>
                      </c:pt>
                      <c:pt idx="41">
                        <c:v>1.0918395188999999</c:v>
                      </c:pt>
                      <c:pt idx="42">
                        <c:v>1.16916865195</c:v>
                      </c:pt>
                      <c:pt idx="43">
                        <c:v>1.252148085425</c:v>
                      </c:pt>
                      <c:pt idx="44">
                        <c:v>1.252148085425</c:v>
                      </c:pt>
                      <c:pt idx="45">
                        <c:v>1.3093920854249999</c:v>
                      </c:pt>
                      <c:pt idx="46">
                        <c:v>1.3637986519500001</c:v>
                      </c:pt>
                      <c:pt idx="47">
                        <c:v>1.3637986519500001</c:v>
                      </c:pt>
                      <c:pt idx="48">
                        <c:v>1.4410786519500001</c:v>
                      </c:pt>
                      <c:pt idx="49">
                        <c:v>1.509796218475</c:v>
                      </c:pt>
                      <c:pt idx="50">
                        <c:v>1.509796218475</c:v>
                      </c:pt>
                      <c:pt idx="51">
                        <c:v>1.5813276519499999</c:v>
                      </c:pt>
                      <c:pt idx="52">
                        <c:v>1.6443202184750001</c:v>
                      </c:pt>
                      <c:pt idx="53">
                        <c:v>1.6443202184750001</c:v>
                      </c:pt>
                      <c:pt idx="54">
                        <c:v>1.7616957850000001</c:v>
                      </c:pt>
                      <c:pt idx="55">
                        <c:v>1.7616957850000001</c:v>
                      </c:pt>
                      <c:pt idx="56">
                        <c:v>1.7616957850000001</c:v>
                      </c:pt>
                      <c:pt idx="57">
                        <c:v>1.873370918025</c:v>
                      </c:pt>
                      <c:pt idx="58">
                        <c:v>1.873370918025</c:v>
                      </c:pt>
                      <c:pt idx="59">
                        <c:v>1.873370918025</c:v>
                      </c:pt>
                      <c:pt idx="60">
                        <c:v>1.9220534845499999</c:v>
                      </c:pt>
                      <c:pt idx="61">
                        <c:v>1.9220534845499999</c:v>
                      </c:pt>
                      <c:pt idx="62">
                        <c:v>1.9821594845499999</c:v>
                      </c:pt>
                      <c:pt idx="63">
                        <c:v>2.030842051075</c:v>
                      </c:pt>
                      <c:pt idx="64">
                        <c:v>2.030842051075</c:v>
                      </c:pt>
                      <c:pt idx="65">
                        <c:v>2.085224051075</c:v>
                      </c:pt>
                      <c:pt idx="66">
                        <c:v>2.1367194845499999</c:v>
                      </c:pt>
                      <c:pt idx="67">
                        <c:v>2.1367194845499999</c:v>
                      </c:pt>
                      <c:pt idx="68">
                        <c:v>2.1939389180250002</c:v>
                      </c:pt>
                      <c:pt idx="69">
                        <c:v>2.2970526174999999</c:v>
                      </c:pt>
                      <c:pt idx="70">
                        <c:v>2.2970526174999999</c:v>
                      </c:pt>
                      <c:pt idx="71">
                        <c:v>2.2970526174999999</c:v>
                      </c:pt>
                      <c:pt idx="72">
                        <c:v>2.3399364845499999</c:v>
                      </c:pt>
                      <c:pt idx="73">
                        <c:v>2.3399364845499999</c:v>
                      </c:pt>
                      <c:pt idx="74">
                        <c:v>2.443001051075</c:v>
                      </c:pt>
                      <c:pt idx="75">
                        <c:v>2.443001051075</c:v>
                      </c:pt>
                      <c:pt idx="76">
                        <c:v>2.5289161842499999</c:v>
                      </c:pt>
                      <c:pt idx="77">
                        <c:v>2.5289161842499999</c:v>
                      </c:pt>
                      <c:pt idx="78">
                        <c:v>2.5289161842499999</c:v>
                      </c:pt>
                      <c:pt idx="79">
                        <c:v>2.6119447507499998</c:v>
                      </c:pt>
                      <c:pt idx="80">
                        <c:v>2.6119447507499998</c:v>
                      </c:pt>
                      <c:pt idx="81">
                        <c:v>2.6119447507499998</c:v>
                      </c:pt>
                      <c:pt idx="82">
                        <c:v>2.6119447507499998</c:v>
                      </c:pt>
                      <c:pt idx="83">
                        <c:v>2.7178221842500001</c:v>
                      </c:pt>
                      <c:pt idx="84">
                        <c:v>2.7579177507499999</c:v>
                      </c:pt>
                      <c:pt idx="85">
                        <c:v>2.7579177507499999</c:v>
                      </c:pt>
                      <c:pt idx="86">
                        <c:v>2.78661345025</c:v>
                      </c:pt>
                      <c:pt idx="87">
                        <c:v>2.8180984502499999</c:v>
                      </c:pt>
                      <c:pt idx="88">
                        <c:v>2.8180984502499999</c:v>
                      </c:pt>
                      <c:pt idx="89">
                        <c:v>2.8552327507499999</c:v>
                      </c:pt>
                      <c:pt idx="90">
                        <c:v>2.8552327507499999</c:v>
                      </c:pt>
                      <c:pt idx="91">
                        <c:v>2.8896288837499999</c:v>
                      </c:pt>
                      <c:pt idx="92">
                        <c:v>2.9267641842500001</c:v>
                      </c:pt>
                      <c:pt idx="93">
                        <c:v>2.9725837507500001</c:v>
                      </c:pt>
                      <c:pt idx="94">
                        <c:v>2.9725837507500001</c:v>
                      </c:pt>
                      <c:pt idx="95">
                        <c:v>3.0040933172500002</c:v>
                      </c:pt>
                      <c:pt idx="96">
                        <c:v>3.0241037507500002</c:v>
                      </c:pt>
                      <c:pt idx="97">
                        <c:v>3.0241037507500002</c:v>
                      </c:pt>
                      <c:pt idx="98">
                        <c:v>3.0241037507500002</c:v>
                      </c:pt>
                      <c:pt idx="99">
                        <c:v>3.0813968837500001</c:v>
                      </c:pt>
                      <c:pt idx="100">
                        <c:v>3.0813968837500001</c:v>
                      </c:pt>
                      <c:pt idx="101">
                        <c:v>3.0813968837500001</c:v>
                      </c:pt>
                      <c:pt idx="102">
                        <c:v>3.14147931725</c:v>
                      </c:pt>
                      <c:pt idx="103">
                        <c:v>3.14147931725</c:v>
                      </c:pt>
                      <c:pt idx="104">
                        <c:v>3.1587014502500002</c:v>
                      </c:pt>
                      <c:pt idx="105">
                        <c:v>3.1587014502500002</c:v>
                      </c:pt>
                      <c:pt idx="106">
                        <c:v>3.1758744502500003</c:v>
                      </c:pt>
                      <c:pt idx="107">
                        <c:v>3.19593501675</c:v>
                      </c:pt>
                      <c:pt idx="108">
                        <c:v>3.19593501675</c:v>
                      </c:pt>
                      <c:pt idx="109">
                        <c:v>3.21305888375</c:v>
                      </c:pt>
                      <c:pt idx="110">
                        <c:v>3.2187828837499999</c:v>
                      </c:pt>
                      <c:pt idx="111">
                        <c:v>3.2187828837499999</c:v>
                      </c:pt>
                      <c:pt idx="112">
                        <c:v>3.2388925832500002</c:v>
                      </c:pt>
                      <c:pt idx="113">
                        <c:v>3.2388925832500002</c:v>
                      </c:pt>
                      <c:pt idx="114">
                        <c:v>3.2388925832500002</c:v>
                      </c:pt>
                      <c:pt idx="115">
                        <c:v>3.2475041497499997</c:v>
                      </c:pt>
                      <c:pt idx="116">
                        <c:v>3.2475041497499997</c:v>
                      </c:pt>
                      <c:pt idx="117">
                        <c:v>3.2274435832500004</c:v>
                      </c:pt>
                      <c:pt idx="118">
                        <c:v>3.2274435832500004</c:v>
                      </c:pt>
                      <c:pt idx="119">
                        <c:v>3.2246061497499996</c:v>
                      </c:pt>
                      <c:pt idx="120">
                        <c:v>3.2075068492500001</c:v>
                      </c:pt>
                      <c:pt idx="121">
                        <c:v>3.2075068492500001</c:v>
                      </c:pt>
                      <c:pt idx="122">
                        <c:v>3.20173271625</c:v>
                      </c:pt>
                      <c:pt idx="123">
                        <c:v>3.1931221497499997</c:v>
                      </c:pt>
                      <c:pt idx="124">
                        <c:v>3.1931221497499997</c:v>
                      </c:pt>
                      <c:pt idx="125">
                        <c:v>3.1731107162500001</c:v>
                      </c:pt>
                      <c:pt idx="126">
                        <c:v>3.15596228275</c:v>
                      </c:pt>
                      <c:pt idx="127">
                        <c:v>3.15596228275</c:v>
                      </c:pt>
                      <c:pt idx="128">
                        <c:v>3.15596228275</c:v>
                      </c:pt>
                      <c:pt idx="129">
                        <c:v>3.1444887162499997</c:v>
                      </c:pt>
                      <c:pt idx="130">
                        <c:v>3.1444887162499997</c:v>
                      </c:pt>
                      <c:pt idx="131">
                        <c:v>3.1416021497499997</c:v>
                      </c:pt>
                      <c:pt idx="132">
                        <c:v>3.1188515489999999</c:v>
                      </c:pt>
                      <c:pt idx="133">
                        <c:v>3.1188515489999999</c:v>
                      </c:pt>
                      <c:pt idx="134">
                        <c:v>3.1101662827499998</c:v>
                      </c:pt>
                      <c:pt idx="135">
                        <c:v>3.0987674159999998</c:v>
                      </c:pt>
                      <c:pt idx="136">
                        <c:v>3.0987674159999998</c:v>
                      </c:pt>
                      <c:pt idx="137">
                        <c:v>3.0816179825000001</c:v>
                      </c:pt>
                      <c:pt idx="138">
                        <c:v>3.0729828492499998</c:v>
                      </c:pt>
                      <c:pt idx="139">
                        <c:v>3.0729828492499998</c:v>
                      </c:pt>
                      <c:pt idx="140">
                        <c:v>3.061558416</c:v>
                      </c:pt>
                      <c:pt idx="141">
                        <c:v>3.0472228492499998</c:v>
                      </c:pt>
                      <c:pt idx="142">
                        <c:v>3.0472228492499998</c:v>
                      </c:pt>
                      <c:pt idx="143">
                        <c:v>3.0301471155000002</c:v>
                      </c:pt>
                      <c:pt idx="144">
                        <c:v>3.0157624159999998</c:v>
                      </c:pt>
                      <c:pt idx="145">
                        <c:v>3.0157624159999998</c:v>
                      </c:pt>
                      <c:pt idx="146">
                        <c:v>2.9928162827499998</c:v>
                      </c:pt>
                      <c:pt idx="147">
                        <c:v>2.9671299824999999</c:v>
                      </c:pt>
                      <c:pt idx="148">
                        <c:v>2.9671299824999999</c:v>
                      </c:pt>
                      <c:pt idx="149">
                        <c:v>2.912772549</c:v>
                      </c:pt>
                      <c:pt idx="150">
                        <c:v>2.912772549</c:v>
                      </c:pt>
                      <c:pt idx="151">
                        <c:v>2.912772549</c:v>
                      </c:pt>
                      <c:pt idx="152">
                        <c:v>2.8898991155</c:v>
                      </c:pt>
                      <c:pt idx="153">
                        <c:v>2.8898991155</c:v>
                      </c:pt>
                      <c:pt idx="154">
                        <c:v>2.8898991155</c:v>
                      </c:pt>
                      <c:pt idx="155">
                        <c:v>2.8755635490000002</c:v>
                      </c:pt>
                      <c:pt idx="156">
                        <c:v>2.8755635490000002</c:v>
                      </c:pt>
                      <c:pt idx="157">
                        <c:v>2.8383791155</c:v>
                      </c:pt>
                      <c:pt idx="158">
                        <c:v>2.8097079825</c:v>
                      </c:pt>
                      <c:pt idx="159">
                        <c:v>2.8097079825</c:v>
                      </c:pt>
                      <c:pt idx="160">
                        <c:v>2.7897221155</c:v>
                      </c:pt>
                      <c:pt idx="161">
                        <c:v>2.7897221155</c:v>
                      </c:pt>
                      <c:pt idx="162">
                        <c:v>2.7696369825000002</c:v>
                      </c:pt>
                      <c:pt idx="163">
                        <c:v>2.7524885490000002</c:v>
                      </c:pt>
                      <c:pt idx="164">
                        <c:v>2.7524885490000002</c:v>
                      </c:pt>
                      <c:pt idx="165">
                        <c:v>2.7324771155000001</c:v>
                      </c:pt>
                      <c:pt idx="166">
                        <c:v>2.7123929824999999</c:v>
                      </c:pt>
                      <c:pt idx="167">
                        <c:v>2.7123929824999999</c:v>
                      </c:pt>
                      <c:pt idx="168">
                        <c:v>2.6981065490000002</c:v>
                      </c:pt>
                      <c:pt idx="169">
                        <c:v>2.6752331155000002</c:v>
                      </c:pt>
                      <c:pt idx="170">
                        <c:v>2.6752331155000002</c:v>
                      </c:pt>
                      <c:pt idx="171">
                        <c:v>2.6580601155000001</c:v>
                      </c:pt>
                      <c:pt idx="172">
                        <c:v>2.6551489825000001</c:v>
                      </c:pt>
                      <c:pt idx="173">
                        <c:v>2.6551489825000001</c:v>
                      </c:pt>
                      <c:pt idx="174">
                        <c:v>2.6208511155000003</c:v>
                      </c:pt>
                      <c:pt idx="175">
                        <c:v>2.6208511155000003</c:v>
                      </c:pt>
                      <c:pt idx="176">
                        <c:v>2.6066138149999998</c:v>
                      </c:pt>
                      <c:pt idx="177">
                        <c:v>2.5951402484999999</c:v>
                      </c:pt>
                      <c:pt idx="178">
                        <c:v>2.5951402484999999</c:v>
                      </c:pt>
                      <c:pt idx="179">
                        <c:v>2.5808292484999997</c:v>
                      </c:pt>
                      <c:pt idx="180">
                        <c:v>2.5550938149999998</c:v>
                      </c:pt>
                      <c:pt idx="181">
                        <c:v>2.5550938149999998</c:v>
                      </c:pt>
                      <c:pt idx="182">
                        <c:v>2.5492961155000002</c:v>
                      </c:pt>
                      <c:pt idx="183">
                        <c:v>2.5350342484999997</c:v>
                      </c:pt>
                      <c:pt idx="184">
                        <c:v>2.5350342484999997</c:v>
                      </c:pt>
                      <c:pt idx="185">
                        <c:v>2.5350342484999997</c:v>
                      </c:pt>
                      <c:pt idx="186">
                        <c:v>2.4864253814999997</c:v>
                      </c:pt>
                      <c:pt idx="187">
                        <c:v>2.4864253814999997</c:v>
                      </c:pt>
                      <c:pt idx="188">
                        <c:v>2.4777892484999997</c:v>
                      </c:pt>
                      <c:pt idx="189">
                        <c:v>2.4777892484999997</c:v>
                      </c:pt>
                      <c:pt idx="190">
                        <c:v>2.4635273815000001</c:v>
                      </c:pt>
                      <c:pt idx="191">
                        <c:v>2.4520783814999998</c:v>
                      </c:pt>
                      <c:pt idx="192">
                        <c:v>2.4520783814999998</c:v>
                      </c:pt>
                      <c:pt idx="193">
                        <c:v>2.4377673815000001</c:v>
                      </c:pt>
                      <c:pt idx="194">
                        <c:v>2.4091453814999997</c:v>
                      </c:pt>
                      <c:pt idx="195">
                        <c:v>2.4091453814999997</c:v>
                      </c:pt>
                      <c:pt idx="196">
                        <c:v>2.4034213814999998</c:v>
                      </c:pt>
                      <c:pt idx="197">
                        <c:v>2.3948098149999999</c:v>
                      </c:pt>
                      <c:pt idx="198">
                        <c:v>2.3948098149999999</c:v>
                      </c:pt>
                      <c:pt idx="199">
                        <c:v>2.3862719480000001</c:v>
                      </c:pt>
                      <c:pt idx="200">
                        <c:v>2.3719609479999999</c:v>
                      </c:pt>
                      <c:pt idx="201">
                        <c:v>2.3719609479999999</c:v>
                      </c:pt>
                      <c:pt idx="202">
                        <c:v>2.3519259479999999</c:v>
                      </c:pt>
                      <c:pt idx="203">
                        <c:v>2.3347283814999997</c:v>
                      </c:pt>
                      <c:pt idx="204">
                        <c:v>2.3347283814999997</c:v>
                      </c:pt>
                      <c:pt idx="205">
                        <c:v>2.3347283814999997</c:v>
                      </c:pt>
                      <c:pt idx="206">
                        <c:v>2.3061309479999998</c:v>
                      </c:pt>
                      <c:pt idx="207">
                        <c:v>2.3061309479999998</c:v>
                      </c:pt>
                      <c:pt idx="208">
                        <c:v>2.3061309479999998</c:v>
                      </c:pt>
                      <c:pt idx="209">
                        <c:v>2.2975930812500001</c:v>
                      </c:pt>
                      <c:pt idx="210">
                        <c:v>2.2975930812500001</c:v>
                      </c:pt>
                      <c:pt idx="211">
                        <c:v>2.288956948</c:v>
                      </c:pt>
                      <c:pt idx="212">
                        <c:v>2.288956948</c:v>
                      </c:pt>
                      <c:pt idx="213">
                        <c:v>2.2718085145</c:v>
                      </c:pt>
                      <c:pt idx="214">
                        <c:v>2.2546109479999998</c:v>
                      </c:pt>
                      <c:pt idx="215">
                        <c:v>2.2546109479999998</c:v>
                      </c:pt>
                      <c:pt idx="216">
                        <c:v>2.2375106477500002</c:v>
                      </c:pt>
                      <c:pt idx="217">
                        <c:v>2.2375106477500002</c:v>
                      </c:pt>
                      <c:pt idx="218">
                        <c:v>2.2375106477500002</c:v>
                      </c:pt>
                      <c:pt idx="219">
                        <c:v>2.22603808125</c:v>
                      </c:pt>
                      <c:pt idx="220">
                        <c:v>2.17740464775</c:v>
                      </c:pt>
                      <c:pt idx="221">
                        <c:v>2.17740464775</c:v>
                      </c:pt>
                      <c:pt idx="222">
                        <c:v>2.17740464775</c:v>
                      </c:pt>
                      <c:pt idx="223">
                        <c:v>2.1573686477500003</c:v>
                      </c:pt>
                      <c:pt idx="224">
                        <c:v>2.1573686477500003</c:v>
                      </c:pt>
                      <c:pt idx="225">
                        <c:v>2.1488072142500001</c:v>
                      </c:pt>
                      <c:pt idx="226">
                        <c:v>2.1287712142499999</c:v>
                      </c:pt>
                      <c:pt idx="227">
                        <c:v>2.1287712142499999</c:v>
                      </c:pt>
                      <c:pt idx="228">
                        <c:v>2.1058496477499999</c:v>
                      </c:pt>
                      <c:pt idx="229">
                        <c:v>2.0944006477500001</c:v>
                      </c:pt>
                      <c:pt idx="230">
                        <c:v>2.0944006477500001</c:v>
                      </c:pt>
                      <c:pt idx="231">
                        <c:v>2.0829762142500003</c:v>
                      </c:pt>
                      <c:pt idx="232">
                        <c:v>2.05146764775</c:v>
                      </c:pt>
                      <c:pt idx="233">
                        <c:v>2.05146764775</c:v>
                      </c:pt>
                      <c:pt idx="234">
                        <c:v>2.02859421425</c:v>
                      </c:pt>
                      <c:pt idx="235">
                        <c:v>1.9971347807499999</c:v>
                      </c:pt>
                      <c:pt idx="236">
                        <c:v>1.9971347807499999</c:v>
                      </c:pt>
                      <c:pt idx="237">
                        <c:v>1.96278778075</c:v>
                      </c:pt>
                      <c:pt idx="238">
                        <c:v>1.94280091375</c:v>
                      </c:pt>
                      <c:pt idx="239">
                        <c:v>1.94280091375</c:v>
                      </c:pt>
                      <c:pt idx="240">
                        <c:v>1.90275448025</c:v>
                      </c:pt>
                      <c:pt idx="241">
                        <c:v>1.8626097807499999</c:v>
                      </c:pt>
                      <c:pt idx="242">
                        <c:v>1.8626097807499999</c:v>
                      </c:pt>
                      <c:pt idx="243">
                        <c:v>1.78251791375</c:v>
                      </c:pt>
                      <c:pt idx="244">
                        <c:v>1.78251791375</c:v>
                      </c:pt>
                      <c:pt idx="245">
                        <c:v>1.78251791375</c:v>
                      </c:pt>
                      <c:pt idx="246">
                        <c:v>1.74809721425</c:v>
                      </c:pt>
                      <c:pt idx="247">
                        <c:v>1.7108882142499999</c:v>
                      </c:pt>
                      <c:pt idx="248">
                        <c:v>1.7108882142499999</c:v>
                      </c:pt>
                      <c:pt idx="249">
                        <c:v>1.5879606132499999</c:v>
                      </c:pt>
                      <c:pt idx="250">
                        <c:v>1.5879606132499999</c:v>
                      </c:pt>
                      <c:pt idx="251">
                        <c:v>1.5879606132499999</c:v>
                      </c:pt>
                      <c:pt idx="252">
                        <c:v>1.5278546132499999</c:v>
                      </c:pt>
                      <c:pt idx="253">
                        <c:v>1.4791966132499998</c:v>
                      </c:pt>
                      <c:pt idx="254">
                        <c:v>1.4791966132499998</c:v>
                      </c:pt>
                      <c:pt idx="255">
                        <c:v>1.4162521797500001</c:v>
                      </c:pt>
                      <c:pt idx="256">
                        <c:v>1.3618456132499999</c:v>
                      </c:pt>
                      <c:pt idx="257">
                        <c:v>1.3618456132499999</c:v>
                      </c:pt>
                      <c:pt idx="258">
                        <c:v>1.3046507462500001</c:v>
                      </c:pt>
                      <c:pt idx="259">
                        <c:v>1.2417063130000001</c:v>
                      </c:pt>
                      <c:pt idx="260">
                        <c:v>1.2417063130000001</c:v>
                      </c:pt>
                      <c:pt idx="261">
                        <c:v>1.19013717975</c:v>
                      </c:pt>
                      <c:pt idx="262">
                        <c:v>1.10715774625</c:v>
                      </c:pt>
                      <c:pt idx="263">
                        <c:v>1.10715774625</c:v>
                      </c:pt>
                      <c:pt idx="264">
                        <c:v>1.10715774625</c:v>
                      </c:pt>
                      <c:pt idx="265">
                        <c:v>1.038538446</c:v>
                      </c:pt>
                      <c:pt idx="266">
                        <c:v>1.038538446</c:v>
                      </c:pt>
                      <c:pt idx="267">
                        <c:v>1.038538446</c:v>
                      </c:pt>
                      <c:pt idx="268">
                        <c:v>0.97268307949999999</c:v>
                      </c:pt>
                      <c:pt idx="269">
                        <c:v>0.97268307949999999</c:v>
                      </c:pt>
                      <c:pt idx="270">
                        <c:v>0.97268307949999999</c:v>
                      </c:pt>
                      <c:pt idx="271">
                        <c:v>0.9211632795000001</c:v>
                      </c:pt>
                      <c:pt idx="272">
                        <c:v>0.9211632795000001</c:v>
                      </c:pt>
                      <c:pt idx="273">
                        <c:v>0.9211632795000001</c:v>
                      </c:pt>
                      <c:pt idx="274">
                        <c:v>0.90978807899999992</c:v>
                      </c:pt>
                      <c:pt idx="275">
                        <c:v>0.90978807899999992</c:v>
                      </c:pt>
                      <c:pt idx="276">
                        <c:v>0.89833927899999999</c:v>
                      </c:pt>
                      <c:pt idx="277">
                        <c:v>0.85836654499999998</c:v>
                      </c:pt>
                      <c:pt idx="278">
                        <c:v>0.85836654499999998</c:v>
                      </c:pt>
                      <c:pt idx="279">
                        <c:v>0.84126694474999997</c:v>
                      </c:pt>
                      <c:pt idx="280">
                        <c:v>0.82984271124999998</c:v>
                      </c:pt>
                      <c:pt idx="281">
                        <c:v>0.82984271124999998</c:v>
                      </c:pt>
                      <c:pt idx="282">
                        <c:v>0.82984271124999998</c:v>
                      </c:pt>
                      <c:pt idx="283">
                        <c:v>0.81851664374999999</c:v>
                      </c:pt>
                      <c:pt idx="284">
                        <c:v>0.81851664374999999</c:v>
                      </c:pt>
                      <c:pt idx="285">
                        <c:v>0.84432567675000003</c:v>
                      </c:pt>
                      <c:pt idx="286">
                        <c:v>0.88150991025000003</c:v>
                      </c:pt>
                      <c:pt idx="287">
                        <c:v>0.88150991025000003</c:v>
                      </c:pt>
                      <c:pt idx="288">
                        <c:v>0.96456324324999998</c:v>
                      </c:pt>
                      <c:pt idx="289">
                        <c:v>0.96456324324999998</c:v>
                      </c:pt>
                      <c:pt idx="290">
                        <c:v>0.96456324324999998</c:v>
                      </c:pt>
                      <c:pt idx="291">
                        <c:v>1.0419409094999998</c:v>
                      </c:pt>
                      <c:pt idx="292">
                        <c:v>1.0419409094999998</c:v>
                      </c:pt>
                      <c:pt idx="293">
                        <c:v>1.11660457475</c:v>
                      </c:pt>
                      <c:pt idx="294">
                        <c:v>1.1825584072499999</c:v>
                      </c:pt>
                      <c:pt idx="295">
                        <c:v>1.25736847175</c:v>
                      </c:pt>
                      <c:pt idx="296">
                        <c:v>1.25736847175</c:v>
                      </c:pt>
                      <c:pt idx="297">
                        <c:v>1.323813635</c:v>
                      </c:pt>
                      <c:pt idx="298">
                        <c:v>1.3987720975</c:v>
                      </c:pt>
                      <c:pt idx="299">
                        <c:v>1.3987720975</c:v>
                      </c:pt>
                      <c:pt idx="300">
                        <c:v>1.4900191675000001</c:v>
                      </c:pt>
                      <c:pt idx="301">
                        <c:v>1.59088403</c:v>
                      </c:pt>
                      <c:pt idx="302">
                        <c:v>1.59088403</c:v>
                      </c:pt>
                      <c:pt idx="303">
                        <c:v>1.700606125</c:v>
                      </c:pt>
                      <c:pt idx="304">
                        <c:v>1.8328085875</c:v>
                      </c:pt>
                      <c:pt idx="305">
                        <c:v>1.8328085875</c:v>
                      </c:pt>
                      <c:pt idx="306">
                        <c:v>1.94764052</c:v>
                      </c:pt>
                      <c:pt idx="307">
                        <c:v>2.0853223174999997</c:v>
                      </c:pt>
                      <c:pt idx="308">
                        <c:v>2.0853223174999997</c:v>
                      </c:pt>
                      <c:pt idx="309">
                        <c:v>2.20008055</c:v>
                      </c:pt>
                      <c:pt idx="310">
                        <c:v>2.3545668499999999</c:v>
                      </c:pt>
                      <c:pt idx="311">
                        <c:v>2.3545668499999999</c:v>
                      </c:pt>
                      <c:pt idx="312">
                        <c:v>2.3545668499999999</c:v>
                      </c:pt>
                      <c:pt idx="313">
                        <c:v>2.4079907550000001</c:v>
                      </c:pt>
                      <c:pt idx="314">
                        <c:v>2.4079907550000001</c:v>
                      </c:pt>
                      <c:pt idx="315">
                        <c:v>2.4441433949999998</c:v>
                      </c:pt>
                      <c:pt idx="316">
                        <c:v>2.4777032650000002</c:v>
                      </c:pt>
                      <c:pt idx="317">
                        <c:v>2.4777032650000002</c:v>
                      </c:pt>
                      <c:pt idx="318">
                        <c:v>2.5058339350000001</c:v>
                      </c:pt>
                      <c:pt idx="319">
                        <c:v>2.5366802054999997</c:v>
                      </c:pt>
                      <c:pt idx="320">
                        <c:v>2.5366802054999997</c:v>
                      </c:pt>
                      <c:pt idx="321">
                        <c:v>2.5504261755000002</c:v>
                      </c:pt>
                      <c:pt idx="322">
                        <c:v>2.5700681112499999</c:v>
                      </c:pt>
                      <c:pt idx="323">
                        <c:v>2.5700681112499999</c:v>
                      </c:pt>
                      <c:pt idx="324">
                        <c:v>2.6072034115</c:v>
                      </c:pt>
                      <c:pt idx="325">
                        <c:v>2.6128045789999996</c:v>
                      </c:pt>
                      <c:pt idx="326">
                        <c:v>2.6128045789999996</c:v>
                      </c:pt>
                      <c:pt idx="327">
                        <c:v>2.6300768450000001</c:v>
                      </c:pt>
                      <c:pt idx="328">
                        <c:v>2.6470533130000002</c:v>
                      </c:pt>
                      <c:pt idx="329">
                        <c:v>2.6470533130000002</c:v>
                      </c:pt>
                      <c:pt idx="330">
                        <c:v>2.6556648795000002</c:v>
                      </c:pt>
                      <c:pt idx="331">
                        <c:v>2.6700987120000002</c:v>
                      </c:pt>
                      <c:pt idx="332">
                        <c:v>2.6700987120000002</c:v>
                      </c:pt>
                      <c:pt idx="333">
                        <c:v>2.6815712784999999</c:v>
                      </c:pt>
                      <c:pt idx="334">
                        <c:v>2.6815712784999999</c:v>
                      </c:pt>
                      <c:pt idx="335">
                        <c:v>2.7072575789999997</c:v>
                      </c:pt>
                      <c:pt idx="336">
                        <c:v>2.7130317119999998</c:v>
                      </c:pt>
                      <c:pt idx="337">
                        <c:v>2.7130317119999998</c:v>
                      </c:pt>
                      <c:pt idx="338">
                        <c:v>2.7245052785000001</c:v>
                      </c:pt>
                      <c:pt idx="339">
                        <c:v>2.7358795789999997</c:v>
                      </c:pt>
                      <c:pt idx="340">
                        <c:v>2.7474268450000001</c:v>
                      </c:pt>
                      <c:pt idx="341">
                        <c:v>2.7474268450000001</c:v>
                      </c:pt>
                      <c:pt idx="342">
                        <c:v>2.750191579</c:v>
                      </c:pt>
                      <c:pt idx="343">
                        <c:v>2.7673891454999997</c:v>
                      </c:pt>
                      <c:pt idx="344">
                        <c:v>2.7673891454999997</c:v>
                      </c:pt>
                      <c:pt idx="345">
                        <c:v>2.7759505789999999</c:v>
                      </c:pt>
                      <c:pt idx="346">
                        <c:v>2.7817492785</c:v>
                      </c:pt>
                      <c:pt idx="347">
                        <c:v>2.7817492785</c:v>
                      </c:pt>
                      <c:pt idx="348">
                        <c:v>2.7961094115000003</c:v>
                      </c:pt>
                      <c:pt idx="349">
                        <c:v>2.8016860124999998</c:v>
                      </c:pt>
                      <c:pt idx="350">
                        <c:v>2.8016860124999998</c:v>
                      </c:pt>
                      <c:pt idx="351">
                        <c:v>2.8131841454999997</c:v>
                      </c:pt>
                      <c:pt idx="352">
                        <c:v>2.824657712</c:v>
                      </c:pt>
                      <c:pt idx="353">
                        <c:v>2.824657712</c:v>
                      </c:pt>
                      <c:pt idx="354">
                        <c:v>2.8390424114999999</c:v>
                      </c:pt>
                      <c:pt idx="355">
                        <c:v>2.8617930124999997</c:v>
                      </c:pt>
                      <c:pt idx="356">
                        <c:v>2.8617930124999997</c:v>
                      </c:pt>
                      <c:pt idx="357">
                        <c:v>2.8617930124999997</c:v>
                      </c:pt>
                      <c:pt idx="358">
                        <c:v>2.8760794460000003</c:v>
                      </c:pt>
                      <c:pt idx="359">
                        <c:v>2.8760794460000003</c:v>
                      </c:pt>
                      <c:pt idx="360">
                        <c:v>2.8760794460000003</c:v>
                      </c:pt>
                      <c:pt idx="361">
                        <c:v>2.8961881455</c:v>
                      </c:pt>
                      <c:pt idx="362">
                        <c:v>2.8961881455</c:v>
                      </c:pt>
                      <c:pt idx="363">
                        <c:v>2.8933015790000001</c:v>
                      </c:pt>
                      <c:pt idx="364">
                        <c:v>2.9161258795</c:v>
                      </c:pt>
                      <c:pt idx="365">
                        <c:v>2.9161258795</c:v>
                      </c:pt>
                      <c:pt idx="366">
                        <c:v>2.9390730124999997</c:v>
                      </c:pt>
                      <c:pt idx="367">
                        <c:v>2.9477081455</c:v>
                      </c:pt>
                      <c:pt idx="368">
                        <c:v>2.9477081455</c:v>
                      </c:pt>
                      <c:pt idx="369">
                        <c:v>2.9592799782500001</c:v>
                      </c:pt>
                      <c:pt idx="370">
                        <c:v>2.9734681455</c:v>
                      </c:pt>
                      <c:pt idx="371">
                        <c:v>2.9734681455</c:v>
                      </c:pt>
                      <c:pt idx="372">
                        <c:v>2.990567446</c:v>
                      </c:pt>
                      <c:pt idx="373">
                        <c:v>3.0134654460000001</c:v>
                      </c:pt>
                      <c:pt idx="374">
                        <c:v>3.0134654460000001</c:v>
                      </c:pt>
                      <c:pt idx="375">
                        <c:v>3.0307121454999999</c:v>
                      </c:pt>
                      <c:pt idx="376">
                        <c:v>3.0592860124999999</c:v>
                      </c:pt>
                      <c:pt idx="377">
                        <c:v>3.0592860124999999</c:v>
                      </c:pt>
                      <c:pt idx="378">
                        <c:v>3.0994061454999997</c:v>
                      </c:pt>
                      <c:pt idx="379">
                        <c:v>3.1222048795000004</c:v>
                      </c:pt>
                      <c:pt idx="380">
                        <c:v>3.1222048795000004</c:v>
                      </c:pt>
                      <c:pt idx="381">
                        <c:v>3.1737985790000001</c:v>
                      </c:pt>
                      <c:pt idx="382">
                        <c:v>3.1737985790000001</c:v>
                      </c:pt>
                      <c:pt idx="383">
                        <c:v>3.1737985790000001</c:v>
                      </c:pt>
                      <c:pt idx="384">
                        <c:v>3.222358313</c:v>
                      </c:pt>
                      <c:pt idx="385">
                        <c:v>3.222358313</c:v>
                      </c:pt>
                      <c:pt idx="386">
                        <c:v>3.222358313</c:v>
                      </c:pt>
                      <c:pt idx="387">
                        <c:v>3.2452798795</c:v>
                      </c:pt>
                      <c:pt idx="388">
                        <c:v>3.2452798795</c:v>
                      </c:pt>
                      <c:pt idx="389">
                        <c:v>3.2509557462499998</c:v>
                      </c:pt>
                      <c:pt idx="390">
                        <c:v>3.2453290124999996</c:v>
                      </c:pt>
                      <c:pt idx="391">
                        <c:v>3.2509803129999999</c:v>
                      </c:pt>
                      <c:pt idx="392">
                        <c:v>3.2509803129999999</c:v>
                      </c:pt>
                      <c:pt idx="393">
                        <c:v>3.2366938795000002</c:v>
                      </c:pt>
                      <c:pt idx="394">
                        <c:v>3.1909715789999997</c:v>
                      </c:pt>
                      <c:pt idx="395">
                        <c:v>3.1909715789999997</c:v>
                      </c:pt>
                      <c:pt idx="396">
                        <c:v>3.1909715789999997</c:v>
                      </c:pt>
                      <c:pt idx="397">
                        <c:v>3.136687845</c:v>
                      </c:pt>
                      <c:pt idx="398">
                        <c:v>3.136687845</c:v>
                      </c:pt>
                      <c:pt idx="399">
                        <c:v>3.1136925789999998</c:v>
                      </c:pt>
                      <c:pt idx="400">
                        <c:v>3.0821830124999998</c:v>
                      </c:pt>
                      <c:pt idx="401">
                        <c:v>3.0821830124999998</c:v>
                      </c:pt>
                      <c:pt idx="402">
                        <c:v>3.044998579</c:v>
                      </c:pt>
                      <c:pt idx="403">
                        <c:v>3.044998579</c:v>
                      </c:pt>
                      <c:pt idx="404">
                        <c:v>3.027874712</c:v>
                      </c:pt>
                      <c:pt idx="405">
                        <c:v>3.027874712</c:v>
                      </c:pt>
                      <c:pt idx="406">
                        <c:v>2.9878282784999999</c:v>
                      </c:pt>
                      <c:pt idx="407">
                        <c:v>2.9878282784999999</c:v>
                      </c:pt>
                      <c:pt idx="408">
                        <c:v>2.9878282784999999</c:v>
                      </c:pt>
                      <c:pt idx="409">
                        <c:v>2.9878282784999999</c:v>
                      </c:pt>
                      <c:pt idx="410">
                        <c:v>2.933470845</c:v>
                      </c:pt>
                      <c:pt idx="411">
                        <c:v>2.904799712</c:v>
                      </c:pt>
                      <c:pt idx="412">
                        <c:v>2.904799712</c:v>
                      </c:pt>
                      <c:pt idx="413">
                        <c:v>2.8876512784999999</c:v>
                      </c:pt>
                      <c:pt idx="414">
                        <c:v>2.8733402785000002</c:v>
                      </c:pt>
                      <c:pt idx="415">
                        <c:v>2.8733402785000002</c:v>
                      </c:pt>
                      <c:pt idx="416">
                        <c:v>2.8590784115000001</c:v>
                      </c:pt>
                      <c:pt idx="417">
                        <c:v>2.8332692785</c:v>
                      </c:pt>
                      <c:pt idx="418">
                        <c:v>2.8332692785</c:v>
                      </c:pt>
                      <c:pt idx="419">
                        <c:v>2.8047209782500002</c:v>
                      </c:pt>
                      <c:pt idx="420">
                        <c:v>2.7790346777499999</c:v>
                      </c:pt>
                      <c:pt idx="421">
                        <c:v>2.73336151025</c:v>
                      </c:pt>
                      <c:pt idx="422">
                        <c:v>2.73336151025</c:v>
                      </c:pt>
                      <c:pt idx="423">
                        <c:v>2.7046166777499998</c:v>
                      </c:pt>
                      <c:pt idx="424">
                        <c:v>2.66740767775</c:v>
                      </c:pt>
                      <c:pt idx="425">
                        <c:v>2.66740767775</c:v>
                      </c:pt>
                      <c:pt idx="426">
                        <c:v>2.6417705102500002</c:v>
                      </c:pt>
                      <c:pt idx="427">
                        <c:v>2.6188243772500002</c:v>
                      </c:pt>
                      <c:pt idx="428">
                        <c:v>2.6188243772500002</c:v>
                      </c:pt>
                      <c:pt idx="429">
                        <c:v>2.6188243772500002</c:v>
                      </c:pt>
                      <c:pt idx="430">
                        <c:v>2.6188243772500002</c:v>
                      </c:pt>
                      <c:pt idx="431">
                        <c:v>2.57875337725</c:v>
                      </c:pt>
                      <c:pt idx="432">
                        <c:v>2.5501313772500001</c:v>
                      </c:pt>
                      <c:pt idx="433">
                        <c:v>2.5501313772500001</c:v>
                      </c:pt>
                      <c:pt idx="434">
                        <c:v>2.5271842442499999</c:v>
                      </c:pt>
                      <c:pt idx="435">
                        <c:v>2.5100358107499998</c:v>
                      </c:pt>
                      <c:pt idx="436">
                        <c:v>2.50147337725</c:v>
                      </c:pt>
                      <c:pt idx="437">
                        <c:v>2.50147337725</c:v>
                      </c:pt>
                      <c:pt idx="438">
                        <c:v>2.4843249437499999</c:v>
                      </c:pt>
                      <c:pt idx="439">
                        <c:v>2.46150064325</c:v>
                      </c:pt>
                      <c:pt idx="440">
                        <c:v>2.46150064325</c:v>
                      </c:pt>
                      <c:pt idx="441">
                        <c:v>2.4385535102500002</c:v>
                      </c:pt>
                      <c:pt idx="442">
                        <c:v>2.4272273429999998</c:v>
                      </c:pt>
                      <c:pt idx="443">
                        <c:v>2.4272273429999998</c:v>
                      </c:pt>
                      <c:pt idx="444">
                        <c:v>2.412916343</c:v>
                      </c:pt>
                      <c:pt idx="445">
                        <c:v>2.3956450767500002</c:v>
                      </c:pt>
                      <c:pt idx="446">
                        <c:v>2.3956450767500002</c:v>
                      </c:pt>
                      <c:pt idx="447">
                        <c:v>2.3698605102500001</c:v>
                      </c:pt>
                      <c:pt idx="448">
                        <c:v>2.3498500767500001</c:v>
                      </c:pt>
                      <c:pt idx="449">
                        <c:v>2.3498500767500001</c:v>
                      </c:pt>
                      <c:pt idx="450">
                        <c:v>2.3383765102500003</c:v>
                      </c:pt>
                      <c:pt idx="451">
                        <c:v>2.3155767764999999</c:v>
                      </c:pt>
                      <c:pt idx="452">
                        <c:v>2.3155767764999999</c:v>
                      </c:pt>
                      <c:pt idx="453">
                        <c:v>2.3041277764999997</c:v>
                      </c:pt>
                      <c:pt idx="454">
                        <c:v>2.3041277764999997</c:v>
                      </c:pt>
                      <c:pt idx="455">
                        <c:v>2.28406821</c:v>
                      </c:pt>
                      <c:pt idx="456">
                        <c:v>2.2782695102499999</c:v>
                      </c:pt>
                      <c:pt idx="457">
                        <c:v>2.2782695102499999</c:v>
                      </c:pt>
                      <c:pt idx="458">
                        <c:v>2.2696589437500001</c:v>
                      </c:pt>
                      <c:pt idx="459">
                        <c:v>2.2524849437499999</c:v>
                      </c:pt>
                      <c:pt idx="460">
                        <c:v>2.2381493772500001</c:v>
                      </c:pt>
                      <c:pt idx="461">
                        <c:v>2.2381493772500001</c:v>
                      </c:pt>
                      <c:pt idx="462">
                        <c:v>2.2237892442499998</c:v>
                      </c:pt>
                      <c:pt idx="463">
                        <c:v>2.20945367775</c:v>
                      </c:pt>
                      <c:pt idx="464">
                        <c:v>2.20945367775</c:v>
                      </c:pt>
                      <c:pt idx="465">
                        <c:v>2.2009168107499999</c:v>
                      </c:pt>
                      <c:pt idx="466">
                        <c:v>2.1951918107499999</c:v>
                      </c:pt>
                      <c:pt idx="467">
                        <c:v>2.1951918107499999</c:v>
                      </c:pt>
                      <c:pt idx="468">
                        <c:v>2.1866795102499998</c:v>
                      </c:pt>
                      <c:pt idx="469">
                        <c:v>2.1809053772499998</c:v>
                      </c:pt>
                      <c:pt idx="470">
                        <c:v>2.1809053772499998</c:v>
                      </c:pt>
                      <c:pt idx="471">
                        <c:v>2.16945637725</c:v>
                      </c:pt>
                      <c:pt idx="472">
                        <c:v>2.16945637725</c:v>
                      </c:pt>
                      <c:pt idx="473">
                        <c:v>2.16945637725</c:v>
                      </c:pt>
                      <c:pt idx="474">
                        <c:v>2.1608703772499998</c:v>
                      </c:pt>
                      <c:pt idx="475">
                        <c:v>2.1522342442499998</c:v>
                      </c:pt>
                      <c:pt idx="476">
                        <c:v>2.1522342442499998</c:v>
                      </c:pt>
                      <c:pt idx="477">
                        <c:v>2.14653481075</c:v>
                      </c:pt>
                      <c:pt idx="478">
                        <c:v>2.14653481075</c:v>
                      </c:pt>
                      <c:pt idx="479">
                        <c:v>2.1522342442499998</c:v>
                      </c:pt>
                      <c:pt idx="480">
                        <c:v>2.1436472442499999</c:v>
                      </c:pt>
                      <c:pt idx="481">
                        <c:v>2.1408589437500001</c:v>
                      </c:pt>
                      <c:pt idx="482">
                        <c:v>2.1408589437500001</c:v>
                      </c:pt>
                      <c:pt idx="483">
                        <c:v>2.14372094375</c:v>
                      </c:pt>
                      <c:pt idx="484">
                        <c:v>2.1293853772499998</c:v>
                      </c:pt>
                      <c:pt idx="485">
                        <c:v>2.1293853772499998</c:v>
                      </c:pt>
                      <c:pt idx="486">
                        <c:v>2.1322483772499998</c:v>
                      </c:pt>
                      <c:pt idx="487">
                        <c:v>2.1322483772499998</c:v>
                      </c:pt>
                      <c:pt idx="488">
                        <c:v>2.1208239437500001</c:v>
                      </c:pt>
                      <c:pt idx="489">
                        <c:v>2.1236613772499999</c:v>
                      </c:pt>
                      <c:pt idx="490">
                        <c:v>2.1236613772499999</c:v>
                      </c:pt>
                      <c:pt idx="491">
                        <c:v>2.1265233772499998</c:v>
                      </c:pt>
                      <c:pt idx="492">
                        <c:v>2.1180100767500001</c:v>
                      </c:pt>
                      <c:pt idx="493">
                        <c:v>2.1180100767500001</c:v>
                      </c:pt>
                      <c:pt idx="494">
                        <c:v>2.1180100767500001</c:v>
                      </c:pt>
                      <c:pt idx="495">
                        <c:v>2.1151972100000003</c:v>
                      </c:pt>
                      <c:pt idx="496">
                        <c:v>2.1208730767500001</c:v>
                      </c:pt>
                      <c:pt idx="497">
                        <c:v>2.1208730767500001</c:v>
                      </c:pt>
                      <c:pt idx="498">
                        <c:v>2.1208239437500001</c:v>
                      </c:pt>
                      <c:pt idx="499">
                        <c:v>2.1208239437500001</c:v>
                      </c:pt>
                      <c:pt idx="500">
                        <c:v>2.1208485102500001</c:v>
                      </c:pt>
                      <c:pt idx="501">
                        <c:v>2.1208485102500001</c:v>
                      </c:pt>
                      <c:pt idx="502">
                        <c:v>2.1208485102500001</c:v>
                      </c:pt>
                      <c:pt idx="503">
                        <c:v>2.1150989437500001</c:v>
                      </c:pt>
                      <c:pt idx="504">
                        <c:v>2.11796094375</c:v>
                      </c:pt>
                      <c:pt idx="505">
                        <c:v>2.11796094375</c:v>
                      </c:pt>
                      <c:pt idx="506">
                        <c:v>2.1265479437499999</c:v>
                      </c:pt>
                      <c:pt idx="507">
                        <c:v>2.1150989437500001</c:v>
                      </c:pt>
                      <c:pt idx="508">
                        <c:v>2.1150989437500001</c:v>
                      </c:pt>
                      <c:pt idx="509">
                        <c:v>2.1151235102500001</c:v>
                      </c:pt>
                      <c:pt idx="510">
                        <c:v>2.10658664325</c:v>
                      </c:pt>
                      <c:pt idx="511">
                        <c:v>2.1066112100000001</c:v>
                      </c:pt>
                      <c:pt idx="512">
                        <c:v>2.1066112100000001</c:v>
                      </c:pt>
                      <c:pt idx="513">
                        <c:v>2.1066112100000001</c:v>
                      </c:pt>
                      <c:pt idx="514">
                        <c:v>2.1066603429999997</c:v>
                      </c:pt>
                      <c:pt idx="515">
                        <c:v>2.1066603429999997</c:v>
                      </c:pt>
                      <c:pt idx="516">
                        <c:v>2.1094977764999996</c:v>
                      </c:pt>
                      <c:pt idx="517">
                        <c:v>2.1094240767499999</c:v>
                      </c:pt>
                      <c:pt idx="518">
                        <c:v>2.1094240767499999</c:v>
                      </c:pt>
                      <c:pt idx="519">
                        <c:v>2.0979996432500001</c:v>
                      </c:pt>
                      <c:pt idx="520">
                        <c:v>2.0979996432500001</c:v>
                      </c:pt>
                      <c:pt idx="521">
                        <c:v>2.0979996432500001</c:v>
                      </c:pt>
                      <c:pt idx="522">
                        <c:v>2.0979996432500001</c:v>
                      </c:pt>
                      <c:pt idx="523">
                        <c:v>2.0893635102500001</c:v>
                      </c:pt>
                      <c:pt idx="524">
                        <c:v>2.0893635102500001</c:v>
                      </c:pt>
                      <c:pt idx="525">
                        <c:v>2.07507707675</c:v>
                      </c:pt>
                      <c:pt idx="526">
                        <c:v>2.0693530767500001</c:v>
                      </c:pt>
                      <c:pt idx="527">
                        <c:v>2.0693530767500001</c:v>
                      </c:pt>
                      <c:pt idx="528">
                        <c:v>2.0579040767500003</c:v>
                      </c:pt>
                      <c:pt idx="529">
                        <c:v>2.0350060767500002</c:v>
                      </c:pt>
                      <c:pt idx="530">
                        <c:v>2.0350060767500002</c:v>
                      </c:pt>
                      <c:pt idx="531">
                        <c:v>2.0236062100000001</c:v>
                      </c:pt>
                      <c:pt idx="532">
                        <c:v>1.9950087765</c:v>
                      </c:pt>
                      <c:pt idx="533">
                        <c:v>1.9950087765</c:v>
                      </c:pt>
                      <c:pt idx="534">
                        <c:v>1.9806240767500001</c:v>
                      </c:pt>
                      <c:pt idx="535">
                        <c:v>1.9606136432499999</c:v>
                      </c:pt>
                      <c:pt idx="536">
                        <c:v>1.9606136432499999</c:v>
                      </c:pt>
                      <c:pt idx="537">
                        <c:v>1.94911551025</c:v>
                      </c:pt>
                      <c:pt idx="538">
                        <c:v>1.94911551025</c:v>
                      </c:pt>
                      <c:pt idx="539">
                        <c:v>1.9176315102500001</c:v>
                      </c:pt>
                      <c:pt idx="540">
                        <c:v>1.88330907675</c:v>
                      </c:pt>
                      <c:pt idx="541">
                        <c:v>1.8546870767500001</c:v>
                      </c:pt>
                      <c:pt idx="542">
                        <c:v>1.8546870767500001</c:v>
                      </c:pt>
                      <c:pt idx="543">
                        <c:v>1.7774070767500001</c:v>
                      </c:pt>
                      <c:pt idx="544">
                        <c:v>1.7774070767500001</c:v>
                      </c:pt>
                      <c:pt idx="545">
                        <c:v>1.7774070767500001</c:v>
                      </c:pt>
                      <c:pt idx="546">
                        <c:v>1.6916393430000001</c:v>
                      </c:pt>
                      <c:pt idx="547">
                        <c:v>1.6916393430000001</c:v>
                      </c:pt>
                      <c:pt idx="548">
                        <c:v>1.6916393430000001</c:v>
                      </c:pt>
                      <c:pt idx="549">
                        <c:v>1.6028612099999999</c:v>
                      </c:pt>
                      <c:pt idx="550">
                        <c:v>1.6028612099999999</c:v>
                      </c:pt>
                      <c:pt idx="551">
                        <c:v>1.5570662099999999</c:v>
                      </c:pt>
                      <c:pt idx="552">
                        <c:v>1.5570662099999999</c:v>
                      </c:pt>
                      <c:pt idx="553">
                        <c:v>1.5570662099999999</c:v>
                      </c:pt>
                      <c:pt idx="554">
                        <c:v>1.4855347765</c:v>
                      </c:pt>
                      <c:pt idx="555">
                        <c:v>1.4312019094999999</c:v>
                      </c:pt>
                      <c:pt idx="556">
                        <c:v>1.3824957765000001</c:v>
                      </c:pt>
                      <c:pt idx="557">
                        <c:v>1.3824957765000001</c:v>
                      </c:pt>
                      <c:pt idx="558">
                        <c:v>1.3424247765000001</c:v>
                      </c:pt>
                      <c:pt idx="559">
                        <c:v>1.225098343</c:v>
                      </c:pt>
                      <c:pt idx="560">
                        <c:v>1.225098343</c:v>
                      </c:pt>
                      <c:pt idx="561">
                        <c:v>1.1736274759999998</c:v>
                      </c:pt>
                      <c:pt idx="562">
                        <c:v>1.1736274759999998</c:v>
                      </c:pt>
                      <c:pt idx="563">
                        <c:v>1.1220829095</c:v>
                      </c:pt>
                      <c:pt idx="564">
                        <c:v>1.1220829095</c:v>
                      </c:pt>
                      <c:pt idx="565">
                        <c:v>1.0047329094999999</c:v>
                      </c:pt>
                      <c:pt idx="566">
                        <c:v>1.0047329094999999</c:v>
                      </c:pt>
                      <c:pt idx="567">
                        <c:v>0.96471064249999994</c:v>
                      </c:pt>
                      <c:pt idx="568">
                        <c:v>0.96471064249999994</c:v>
                      </c:pt>
                      <c:pt idx="569">
                        <c:v>0.91602847599999992</c:v>
                      </c:pt>
                      <c:pt idx="570">
                        <c:v>0.91602847599999992</c:v>
                      </c:pt>
                      <c:pt idx="571">
                        <c:v>0.84168457549999998</c:v>
                      </c:pt>
                      <c:pt idx="572">
                        <c:v>0.84168457549999998</c:v>
                      </c:pt>
                      <c:pt idx="573">
                        <c:v>0.84168457549999998</c:v>
                      </c:pt>
                      <c:pt idx="574">
                        <c:v>0.80736264199999996</c:v>
                      </c:pt>
                      <c:pt idx="575">
                        <c:v>0.80736264199999996</c:v>
                      </c:pt>
                      <c:pt idx="576">
                        <c:v>0.78155360900000004</c:v>
                      </c:pt>
                      <c:pt idx="577">
                        <c:v>0.73296960849999993</c:v>
                      </c:pt>
                      <c:pt idx="578">
                        <c:v>0.73296960849999993</c:v>
                      </c:pt>
                      <c:pt idx="579">
                        <c:v>0.71014560824999995</c:v>
                      </c:pt>
                      <c:pt idx="580">
                        <c:v>0.69299687475000005</c:v>
                      </c:pt>
                      <c:pt idx="581">
                        <c:v>0.69299687475000005</c:v>
                      </c:pt>
                      <c:pt idx="582">
                        <c:v>0.68438570825</c:v>
                      </c:pt>
                      <c:pt idx="583">
                        <c:v>0.67012374124999996</c:v>
                      </c:pt>
                      <c:pt idx="584">
                        <c:v>0.67012374124999996</c:v>
                      </c:pt>
                      <c:pt idx="585">
                        <c:v>0.65874864074999995</c:v>
                      </c:pt>
                      <c:pt idx="586">
                        <c:v>0.65874864074999995</c:v>
                      </c:pt>
                      <c:pt idx="587">
                        <c:v>0.65874864074999995</c:v>
                      </c:pt>
                      <c:pt idx="588">
                        <c:v>0.64155077424999996</c:v>
                      </c:pt>
                      <c:pt idx="589">
                        <c:v>0.64155077424999996</c:v>
                      </c:pt>
                      <c:pt idx="590">
                        <c:v>0.63582637424999999</c:v>
                      </c:pt>
                      <c:pt idx="591">
                        <c:v>0.62445117374999992</c:v>
                      </c:pt>
                      <c:pt idx="592">
                        <c:v>0.62445117374999992</c:v>
                      </c:pt>
                      <c:pt idx="593">
                        <c:v>0.62450030699999992</c:v>
                      </c:pt>
                      <c:pt idx="594">
                        <c:v>0.61026300649999998</c:v>
                      </c:pt>
                      <c:pt idx="595">
                        <c:v>0.61026300649999998</c:v>
                      </c:pt>
                      <c:pt idx="596">
                        <c:v>0.60456307300000001</c:v>
                      </c:pt>
                      <c:pt idx="597">
                        <c:v>0.59323710550000008</c:v>
                      </c:pt>
                      <c:pt idx="598">
                        <c:v>0.59323710550000008</c:v>
                      </c:pt>
                      <c:pt idx="599">
                        <c:v>0.55607743875000004</c:v>
                      </c:pt>
                      <c:pt idx="600">
                        <c:v>0.55607743875000004</c:v>
                      </c:pt>
                      <c:pt idx="601">
                        <c:v>0.55607743875000004</c:v>
                      </c:pt>
                      <c:pt idx="602">
                        <c:v>0.52178007175000007</c:v>
                      </c:pt>
                      <c:pt idx="603">
                        <c:v>0.49328070499999999</c:v>
                      </c:pt>
                      <c:pt idx="604">
                        <c:v>0.49328070499999999</c:v>
                      </c:pt>
                      <c:pt idx="605">
                        <c:v>0.46199293749999998</c:v>
                      </c:pt>
                      <c:pt idx="606">
                        <c:v>0.46199293749999998</c:v>
                      </c:pt>
                      <c:pt idx="607">
                        <c:v>0.44212940249999999</c:v>
                      </c:pt>
                      <c:pt idx="608">
                        <c:v>0.43383759999999999</c:v>
                      </c:pt>
                      <c:pt idx="609">
                        <c:v>0.41960019999999998</c:v>
                      </c:pt>
                      <c:pt idx="610">
                        <c:v>0.41960019999999998</c:v>
                      </c:pt>
                      <c:pt idx="611">
                        <c:v>0.41157863</c:v>
                      </c:pt>
                      <c:pt idx="612">
                        <c:v>0.40646829249999999</c:v>
                      </c:pt>
                      <c:pt idx="613">
                        <c:v>0.40646829249999999</c:v>
                      </c:pt>
                      <c:pt idx="614">
                        <c:v>0.39829932500000004</c:v>
                      </c:pt>
                      <c:pt idx="615">
                        <c:v>0.39541255749999998</c:v>
                      </c:pt>
                      <c:pt idx="616">
                        <c:v>0.39541255749999998</c:v>
                      </c:pt>
                      <c:pt idx="617">
                        <c:v>0.40172655499999999</c:v>
                      </c:pt>
                      <c:pt idx="618">
                        <c:v>0.40794228500000002</c:v>
                      </c:pt>
                      <c:pt idx="619">
                        <c:v>0.40794228500000002</c:v>
                      </c:pt>
                      <c:pt idx="620">
                        <c:v>0.43456201250000004</c:v>
                      </c:pt>
                      <c:pt idx="621">
                        <c:v>0.43456201250000004</c:v>
                      </c:pt>
                      <c:pt idx="622">
                        <c:v>0.43456201250000004</c:v>
                      </c:pt>
                      <c:pt idx="623">
                        <c:v>0.50932354499999999</c:v>
                      </c:pt>
                      <c:pt idx="624">
                        <c:v>0.7034993625</c:v>
                      </c:pt>
                      <c:pt idx="625">
                        <c:v>0.7034993625</c:v>
                      </c:pt>
                      <c:pt idx="626">
                        <c:v>0.7034993625</c:v>
                      </c:pt>
                      <c:pt idx="627">
                        <c:v>0.77028835750000002</c:v>
                      </c:pt>
                      <c:pt idx="628">
                        <c:v>0.77028835750000002</c:v>
                      </c:pt>
                      <c:pt idx="629">
                        <c:v>0.85168315000000006</c:v>
                      </c:pt>
                      <c:pt idx="630">
                        <c:v>0.93848307750000004</c:v>
                      </c:pt>
                      <c:pt idx="631">
                        <c:v>0.93848307750000004</c:v>
                      </c:pt>
                      <c:pt idx="632">
                        <c:v>1.0310078075</c:v>
                      </c:pt>
                      <c:pt idx="633">
                        <c:v>1.120939565</c:v>
                      </c:pt>
                      <c:pt idx="634">
                        <c:v>1.120939565</c:v>
                      </c:pt>
                      <c:pt idx="635">
                        <c:v>1.2168665574999999</c:v>
                      </c:pt>
                      <c:pt idx="636">
                        <c:v>1.298507115</c:v>
                      </c:pt>
                      <c:pt idx="637">
                        <c:v>1.298507115</c:v>
                      </c:pt>
                      <c:pt idx="638">
                        <c:v>1.3918177725</c:v>
                      </c:pt>
                      <c:pt idx="639">
                        <c:v>1.4787155649999999</c:v>
                      </c:pt>
                      <c:pt idx="640">
                        <c:v>1.4787155649999999</c:v>
                      </c:pt>
                      <c:pt idx="641">
                        <c:v>1.5653441275000002</c:v>
                      </c:pt>
                      <c:pt idx="642">
                        <c:v>1.6632241575</c:v>
                      </c:pt>
                      <c:pt idx="643">
                        <c:v>1.6632241575</c:v>
                      </c:pt>
                      <c:pt idx="644">
                        <c:v>1.7551099575000002</c:v>
                      </c:pt>
                      <c:pt idx="645">
                        <c:v>1.83801569</c:v>
                      </c:pt>
                      <c:pt idx="646">
                        <c:v>1.83801569</c:v>
                      </c:pt>
                      <c:pt idx="647">
                        <c:v>1.9168556649999999</c:v>
                      </c:pt>
                      <c:pt idx="648">
                        <c:v>1.9877228025</c:v>
                      </c:pt>
                      <c:pt idx="649">
                        <c:v>1.9877228025</c:v>
                      </c:pt>
                      <c:pt idx="650">
                        <c:v>2.0299689400000003</c:v>
                      </c:pt>
                      <c:pt idx="651">
                        <c:v>2.0678043850000001</c:v>
                      </c:pt>
                      <c:pt idx="652">
                        <c:v>2.0678043850000001</c:v>
                      </c:pt>
                      <c:pt idx="653">
                        <c:v>2.1247413050000001</c:v>
                      </c:pt>
                      <c:pt idx="654">
                        <c:v>2.1247413050000001</c:v>
                      </c:pt>
                      <c:pt idx="655">
                        <c:v>2.1247413050000001</c:v>
                      </c:pt>
                      <c:pt idx="656">
                        <c:v>2.1359456389999996</c:v>
                      </c:pt>
                      <c:pt idx="657">
                        <c:v>2.1359456389999996</c:v>
                      </c:pt>
                      <c:pt idx="658">
                        <c:v>2.1532414717499999</c:v>
                      </c:pt>
                      <c:pt idx="659">
                        <c:v>2.17332560475</c:v>
                      </c:pt>
                      <c:pt idx="660">
                        <c:v>2.1875147719999997</c:v>
                      </c:pt>
                      <c:pt idx="661">
                        <c:v>2.1875147719999997</c:v>
                      </c:pt>
                      <c:pt idx="662">
                        <c:v>2.2016046734999999</c:v>
                      </c:pt>
                      <c:pt idx="663">
                        <c:v>2.22435427425</c:v>
                      </c:pt>
                      <c:pt idx="664">
                        <c:v>2.22435427425</c:v>
                      </c:pt>
                      <c:pt idx="665">
                        <c:v>2.2358032742500002</c:v>
                      </c:pt>
                      <c:pt idx="666">
                        <c:v>2.2414545747500001</c:v>
                      </c:pt>
                      <c:pt idx="667">
                        <c:v>2.2414545747500001</c:v>
                      </c:pt>
                      <c:pt idx="668">
                        <c:v>2.2500405747499999</c:v>
                      </c:pt>
                      <c:pt idx="669">
                        <c:v>2.2499914417499998</c:v>
                      </c:pt>
                      <c:pt idx="670">
                        <c:v>2.2499914417499998</c:v>
                      </c:pt>
                      <c:pt idx="671">
                        <c:v>2.2499914417499998</c:v>
                      </c:pt>
                      <c:pt idx="672">
                        <c:v>2.258553875</c:v>
                      </c:pt>
                      <c:pt idx="673">
                        <c:v>2.258553875</c:v>
                      </c:pt>
                      <c:pt idx="674">
                        <c:v>2.258553875</c:v>
                      </c:pt>
                      <c:pt idx="675">
                        <c:v>2.2730122742500001</c:v>
                      </c:pt>
                      <c:pt idx="676">
                        <c:v>2.2730122742500001</c:v>
                      </c:pt>
                      <c:pt idx="677">
                        <c:v>2.2730122742500001</c:v>
                      </c:pt>
                      <c:pt idx="678">
                        <c:v>2.2757514417499998</c:v>
                      </c:pt>
                      <c:pt idx="679">
                        <c:v>2.2757514417499998</c:v>
                      </c:pt>
                      <c:pt idx="680">
                        <c:v>2.2757514417499998</c:v>
                      </c:pt>
                      <c:pt idx="681">
                        <c:v>2.2729140082499999</c:v>
                      </c:pt>
                      <c:pt idx="682">
                        <c:v>2.2729140082499999</c:v>
                      </c:pt>
                      <c:pt idx="683">
                        <c:v>2.2844121412499998</c:v>
                      </c:pt>
                      <c:pt idx="684">
                        <c:v>2.28742154025</c:v>
                      </c:pt>
                      <c:pt idx="685">
                        <c:v>2.28742154025</c:v>
                      </c:pt>
                      <c:pt idx="686">
                        <c:v>2.2901852742500002</c:v>
                      </c:pt>
                      <c:pt idx="687">
                        <c:v>2.2901852742500002</c:v>
                      </c:pt>
                      <c:pt idx="688">
                        <c:v>2.2901852742500002</c:v>
                      </c:pt>
                      <c:pt idx="689">
                        <c:v>2.30165884075</c:v>
                      </c:pt>
                      <c:pt idx="690">
                        <c:v>2.30165884075</c:v>
                      </c:pt>
                      <c:pt idx="691">
                        <c:v>2.30165884075</c:v>
                      </c:pt>
                      <c:pt idx="692">
                        <c:v>2.30160970775</c:v>
                      </c:pt>
                      <c:pt idx="693">
                        <c:v>2.30738384075</c:v>
                      </c:pt>
                      <c:pt idx="694">
                        <c:v>2.30738384075</c:v>
                      </c:pt>
                      <c:pt idx="695">
                        <c:v>2.3159207077500001</c:v>
                      </c:pt>
                      <c:pt idx="696">
                        <c:v>2.3159207077500001</c:v>
                      </c:pt>
                      <c:pt idx="697">
                        <c:v>2.3159207077500001</c:v>
                      </c:pt>
                      <c:pt idx="698">
                        <c:v>2.33030540725</c:v>
                      </c:pt>
                      <c:pt idx="699">
                        <c:v>2.33030540725</c:v>
                      </c:pt>
                      <c:pt idx="700">
                        <c:v>2.33030540725</c:v>
                      </c:pt>
                      <c:pt idx="701">
                        <c:v>2.3530805747499999</c:v>
                      </c:pt>
                      <c:pt idx="702">
                        <c:v>2.3530805747499999</c:v>
                      </c:pt>
                      <c:pt idx="703">
                        <c:v>2.3530805747499999</c:v>
                      </c:pt>
                      <c:pt idx="704">
                        <c:v>2.3616921412499998</c:v>
                      </c:pt>
                      <c:pt idx="705">
                        <c:v>2.3616921412499998</c:v>
                      </c:pt>
                      <c:pt idx="706">
                        <c:v>2.3616921412499998</c:v>
                      </c:pt>
                      <c:pt idx="707">
                        <c:v>2.37597857475</c:v>
                      </c:pt>
                      <c:pt idx="708">
                        <c:v>2.3674161412500001</c:v>
                      </c:pt>
                      <c:pt idx="709">
                        <c:v>2.3674161412500001</c:v>
                      </c:pt>
                      <c:pt idx="710">
                        <c:v>2.3674161412500001</c:v>
                      </c:pt>
                      <c:pt idx="711">
                        <c:v>2.3588291412499998</c:v>
                      </c:pt>
                      <c:pt idx="712">
                        <c:v>2.3588291412499998</c:v>
                      </c:pt>
                      <c:pt idx="713">
                        <c:v>2.3530805747499999</c:v>
                      </c:pt>
                      <c:pt idx="714">
                        <c:v>2.3501940082499999</c:v>
                      </c:pt>
                      <c:pt idx="715">
                        <c:v>2.3501940082499999</c:v>
                      </c:pt>
                      <c:pt idx="716">
                        <c:v>2.3501940082499999</c:v>
                      </c:pt>
                      <c:pt idx="717">
                        <c:v>2.3072855747499998</c:v>
                      </c:pt>
                      <c:pt idx="718">
                        <c:v>2.3072855747499998</c:v>
                      </c:pt>
                      <c:pt idx="719">
                        <c:v>2.28159927425</c:v>
                      </c:pt>
                      <c:pt idx="720">
                        <c:v>2.2530991069999997</c:v>
                      </c:pt>
                      <c:pt idx="721">
                        <c:v>2.2530991069999997</c:v>
                      </c:pt>
                      <c:pt idx="722">
                        <c:v>2.2530991069999997</c:v>
                      </c:pt>
                      <c:pt idx="723">
                        <c:v>2.2358278407500003</c:v>
                      </c:pt>
                      <c:pt idx="724">
                        <c:v>2.2358278407500003</c:v>
                      </c:pt>
                      <c:pt idx="725">
                        <c:v>2.2186794072500002</c:v>
                      </c:pt>
                      <c:pt idx="726">
                        <c:v>2.2130035402499999</c:v>
                      </c:pt>
                      <c:pt idx="727">
                        <c:v>2.2130035402499999</c:v>
                      </c:pt>
                      <c:pt idx="728">
                        <c:v>2.2015801069999998</c:v>
                      </c:pt>
                      <c:pt idx="729">
                        <c:v>2.1958305402499998</c:v>
                      </c:pt>
                      <c:pt idx="730">
                        <c:v>2.1958305402499998</c:v>
                      </c:pt>
                      <c:pt idx="731">
                        <c:v>2.18149497375</c:v>
                      </c:pt>
                      <c:pt idx="732">
                        <c:v>2.1728834072500001</c:v>
                      </c:pt>
                      <c:pt idx="733">
                        <c:v>2.1728834072500001</c:v>
                      </c:pt>
                      <c:pt idx="734">
                        <c:v>2.158646107</c:v>
                      </c:pt>
                      <c:pt idx="735">
                        <c:v>2.1300486734999997</c:v>
                      </c:pt>
                      <c:pt idx="736">
                        <c:v>2.1300486734999997</c:v>
                      </c:pt>
                      <c:pt idx="737">
                        <c:v>2.1043132399999998</c:v>
                      </c:pt>
                      <c:pt idx="738">
                        <c:v>2.0928652400000001</c:v>
                      </c:pt>
                      <c:pt idx="739">
                        <c:v>2.0928652400000001</c:v>
                      </c:pt>
                      <c:pt idx="740">
                        <c:v>2.0927669737500003</c:v>
                      </c:pt>
                      <c:pt idx="741">
                        <c:v>2.0813916734999998</c:v>
                      </c:pt>
                      <c:pt idx="742">
                        <c:v>2.0813916734999998</c:v>
                      </c:pt>
                      <c:pt idx="743">
                        <c:v>2.0643159395000001</c:v>
                      </c:pt>
                      <c:pt idx="744">
                        <c:v>2.0643159395000001</c:v>
                      </c:pt>
                      <c:pt idx="745">
                        <c:v>2.0499558064999999</c:v>
                      </c:pt>
                      <c:pt idx="746">
                        <c:v>2.0385068065</c:v>
                      </c:pt>
                      <c:pt idx="747">
                        <c:v>2.0127232400000001</c:v>
                      </c:pt>
                      <c:pt idx="748">
                        <c:v>2.0127232400000001</c:v>
                      </c:pt>
                      <c:pt idx="749">
                        <c:v>2.0098848065000001</c:v>
                      </c:pt>
                      <c:pt idx="750">
                        <c:v>1.9956966389999999</c:v>
                      </c:pt>
                      <c:pt idx="751">
                        <c:v>1.9956966389999999</c:v>
                      </c:pt>
                      <c:pt idx="752">
                        <c:v>1.9785482055000001</c:v>
                      </c:pt>
                      <c:pt idx="753">
                        <c:v>1.969838373</c:v>
                      </c:pt>
                      <c:pt idx="754">
                        <c:v>1.969838373</c:v>
                      </c:pt>
                      <c:pt idx="755">
                        <c:v>1.9669763730000001</c:v>
                      </c:pt>
                      <c:pt idx="756">
                        <c:v>1.9555765059999999</c:v>
                      </c:pt>
                      <c:pt idx="757">
                        <c:v>1.9555765059999999</c:v>
                      </c:pt>
                      <c:pt idx="758">
                        <c:v>1.9441029395</c:v>
                      </c:pt>
                      <c:pt idx="759">
                        <c:v>1.9326549395000001</c:v>
                      </c:pt>
                      <c:pt idx="760">
                        <c:v>1.9326549395000001</c:v>
                      </c:pt>
                      <c:pt idx="761">
                        <c:v>1.9326549395000001</c:v>
                      </c:pt>
                      <c:pt idx="762">
                        <c:v>1.9240679395</c:v>
                      </c:pt>
                      <c:pt idx="763">
                        <c:v>1.9240679395</c:v>
                      </c:pt>
                      <c:pt idx="764">
                        <c:v>1.9211568065</c:v>
                      </c:pt>
                      <c:pt idx="765">
                        <c:v>1.9011699395000001</c:v>
                      </c:pt>
                      <c:pt idx="766">
                        <c:v>1.9011699395000001</c:v>
                      </c:pt>
                      <c:pt idx="767">
                        <c:v>1.9011699395000001</c:v>
                      </c:pt>
                      <c:pt idx="768">
                        <c:v>1.8982833729999999</c:v>
                      </c:pt>
                      <c:pt idx="769">
                        <c:v>1.8982833729999999</c:v>
                      </c:pt>
                      <c:pt idx="770">
                        <c:v>1.9011453730000001</c:v>
                      </c:pt>
                      <c:pt idx="771">
                        <c:v>1.8982833729999999</c:v>
                      </c:pt>
                      <c:pt idx="772">
                        <c:v>1.8982833729999999</c:v>
                      </c:pt>
                      <c:pt idx="773">
                        <c:v>1.8868589395000002</c:v>
                      </c:pt>
                      <c:pt idx="774">
                        <c:v>1.8754590725</c:v>
                      </c:pt>
                      <c:pt idx="775">
                        <c:v>1.8754590725</c:v>
                      </c:pt>
                      <c:pt idx="776">
                        <c:v>1.866848506</c:v>
                      </c:pt>
                      <c:pt idx="777">
                        <c:v>1.8611726390000001</c:v>
                      </c:pt>
                      <c:pt idx="778">
                        <c:v>1.8611726390000001</c:v>
                      </c:pt>
                      <c:pt idx="779">
                        <c:v>1.8582615059999998</c:v>
                      </c:pt>
                      <c:pt idx="780">
                        <c:v>1.8553749395000001</c:v>
                      </c:pt>
                      <c:pt idx="781">
                        <c:v>1.8553749395000001</c:v>
                      </c:pt>
                      <c:pt idx="782">
                        <c:v>1.835363506</c:v>
                      </c:pt>
                      <c:pt idx="783">
                        <c:v>1.8353880725</c:v>
                      </c:pt>
                      <c:pt idx="784">
                        <c:v>1.8353880725</c:v>
                      </c:pt>
                      <c:pt idx="785">
                        <c:v>1.8296149395000001</c:v>
                      </c:pt>
                      <c:pt idx="786">
                        <c:v>1.8296149395000001</c:v>
                      </c:pt>
                      <c:pt idx="787">
                        <c:v>1.8296149395000001</c:v>
                      </c:pt>
                      <c:pt idx="788">
                        <c:v>1.809603506</c:v>
                      </c:pt>
                      <c:pt idx="789">
                        <c:v>1.809603506</c:v>
                      </c:pt>
                      <c:pt idx="790">
                        <c:v>1.809603506</c:v>
                      </c:pt>
                      <c:pt idx="791">
                        <c:v>1.8067415059999998</c:v>
                      </c:pt>
                      <c:pt idx="792">
                        <c:v>1.8067415059999998</c:v>
                      </c:pt>
                      <c:pt idx="793">
                        <c:v>1.8067415059999998</c:v>
                      </c:pt>
                      <c:pt idx="794">
                        <c:v>1.7896422055000001</c:v>
                      </c:pt>
                      <c:pt idx="795">
                        <c:v>1.789617639</c:v>
                      </c:pt>
                      <c:pt idx="796">
                        <c:v>1.789617639</c:v>
                      </c:pt>
                      <c:pt idx="797">
                        <c:v>1.7810552055</c:v>
                      </c:pt>
                      <c:pt idx="798">
                        <c:v>1.7724446389999999</c:v>
                      </c:pt>
                      <c:pt idx="799">
                        <c:v>1.7724446389999999</c:v>
                      </c:pt>
                      <c:pt idx="800">
                        <c:v>1.7695816390000001</c:v>
                      </c:pt>
                      <c:pt idx="801">
                        <c:v>1.7580845059999999</c:v>
                      </c:pt>
                      <c:pt idx="802">
                        <c:v>1.7580845059999999</c:v>
                      </c:pt>
                      <c:pt idx="803">
                        <c:v>1.7495712055000001</c:v>
                      </c:pt>
                      <c:pt idx="804">
                        <c:v>1.7495466390000001</c:v>
                      </c:pt>
                      <c:pt idx="805">
                        <c:v>1.7495466390000001</c:v>
                      </c:pt>
                      <c:pt idx="806">
                        <c:v>1.7323982055</c:v>
                      </c:pt>
                      <c:pt idx="807">
                        <c:v>1.7180872055</c:v>
                      </c:pt>
                      <c:pt idx="808">
                        <c:v>1.7180872055</c:v>
                      </c:pt>
                      <c:pt idx="809">
                        <c:v>1.726648639</c:v>
                      </c:pt>
                      <c:pt idx="810">
                        <c:v>1.703751639</c:v>
                      </c:pt>
                      <c:pt idx="811">
                        <c:v>1.703751639</c:v>
                      </c:pt>
                      <c:pt idx="812">
                        <c:v>1.703751639</c:v>
                      </c:pt>
                      <c:pt idx="813">
                        <c:v>1.69810033875</c:v>
                      </c:pt>
                      <c:pt idx="814">
                        <c:v>1.69810033875</c:v>
                      </c:pt>
                      <c:pt idx="815">
                        <c:v>1.69810033875</c:v>
                      </c:pt>
                      <c:pt idx="816">
                        <c:v>1.6951892055</c:v>
                      </c:pt>
                      <c:pt idx="817">
                        <c:v>1.6951892055</c:v>
                      </c:pt>
                      <c:pt idx="818">
                        <c:v>1.67806533875</c:v>
                      </c:pt>
                      <c:pt idx="819">
                        <c:v>1.675128639</c:v>
                      </c:pt>
                      <c:pt idx="820">
                        <c:v>1.675128639</c:v>
                      </c:pt>
                      <c:pt idx="821">
                        <c:v>1.6636806390000001</c:v>
                      </c:pt>
                      <c:pt idx="822">
                        <c:v>1.6550936389999999</c:v>
                      </c:pt>
                      <c:pt idx="823">
                        <c:v>1.6550936389999999</c:v>
                      </c:pt>
                      <c:pt idx="824">
                        <c:v>1.646506639</c:v>
                      </c:pt>
                      <c:pt idx="825">
                        <c:v>1.6436446389999999</c:v>
                      </c:pt>
                      <c:pt idx="826">
                        <c:v>1.6436446389999999</c:v>
                      </c:pt>
                      <c:pt idx="827">
                        <c:v>1.6236342055000001</c:v>
                      </c:pt>
                      <c:pt idx="828">
                        <c:v>1.6207957720000001</c:v>
                      </c:pt>
                      <c:pt idx="829">
                        <c:v>1.6207957720000001</c:v>
                      </c:pt>
                      <c:pt idx="830">
                        <c:v>1.6236587720000002</c:v>
                      </c:pt>
                      <c:pt idx="831">
                        <c:v>1.6121606390000001</c:v>
                      </c:pt>
                      <c:pt idx="832">
                        <c:v>1.6121606390000001</c:v>
                      </c:pt>
                      <c:pt idx="833">
                        <c:v>1.6007362055000001</c:v>
                      </c:pt>
                      <c:pt idx="834">
                        <c:v>1.6007362055000001</c:v>
                      </c:pt>
                      <c:pt idx="835">
                        <c:v>1.6007362055000001</c:v>
                      </c:pt>
                      <c:pt idx="836">
                        <c:v>1.58936090525</c:v>
                      </c:pt>
                      <c:pt idx="837">
                        <c:v>1.58936090525</c:v>
                      </c:pt>
                      <c:pt idx="838">
                        <c:v>1.58936090525</c:v>
                      </c:pt>
                      <c:pt idx="839">
                        <c:v>1.58647433875</c:v>
                      </c:pt>
                      <c:pt idx="840">
                        <c:v>1.583587772</c:v>
                      </c:pt>
                      <c:pt idx="841">
                        <c:v>1.583587772</c:v>
                      </c:pt>
                      <c:pt idx="842">
                        <c:v>1.5750253387499999</c:v>
                      </c:pt>
                      <c:pt idx="843">
                        <c:v>1.54928990525</c:v>
                      </c:pt>
                      <c:pt idx="844">
                        <c:v>1.54928990525</c:v>
                      </c:pt>
                      <c:pt idx="845">
                        <c:v>1.54928990525</c:v>
                      </c:pt>
                      <c:pt idx="846">
                        <c:v>1.5350771725000001</c:v>
                      </c:pt>
                      <c:pt idx="847">
                        <c:v>1.5350771725000001</c:v>
                      </c:pt>
                      <c:pt idx="848">
                        <c:v>1.5207661725000001</c:v>
                      </c:pt>
                      <c:pt idx="849">
                        <c:v>1.51225287</c:v>
                      </c:pt>
                      <c:pt idx="850">
                        <c:v>1.51225287</c:v>
                      </c:pt>
                      <c:pt idx="851">
                        <c:v>1.5036423050000001</c:v>
                      </c:pt>
                      <c:pt idx="852">
                        <c:v>1.5036423050000001</c:v>
                      </c:pt>
                      <c:pt idx="853">
                        <c:v>1.5036423050000001</c:v>
                      </c:pt>
                      <c:pt idx="854">
                        <c:v>1.4721327375</c:v>
                      </c:pt>
                      <c:pt idx="855">
                        <c:v>1.4492357375</c:v>
                      </c:pt>
                      <c:pt idx="856">
                        <c:v>1.4492357375</c:v>
                      </c:pt>
                      <c:pt idx="857">
                        <c:v>1.4492357375</c:v>
                      </c:pt>
                      <c:pt idx="858">
                        <c:v>1.4092138700000001</c:v>
                      </c:pt>
                      <c:pt idx="859">
                        <c:v>1.4092138700000001</c:v>
                      </c:pt>
                      <c:pt idx="860">
                        <c:v>1.3777288700000001</c:v>
                      </c:pt>
                      <c:pt idx="861">
                        <c:v>1.3777288700000001</c:v>
                      </c:pt>
                      <c:pt idx="862">
                        <c:v>1.34910687</c:v>
                      </c:pt>
                      <c:pt idx="863">
                        <c:v>1.3175491725000001</c:v>
                      </c:pt>
                      <c:pt idx="864">
                        <c:v>1.3175491725000001</c:v>
                      </c:pt>
                      <c:pt idx="865">
                        <c:v>1.2774781725</c:v>
                      </c:pt>
                      <c:pt idx="866">
                        <c:v>1.2432294374999999</c:v>
                      </c:pt>
                      <c:pt idx="867">
                        <c:v>1.205971305</c:v>
                      </c:pt>
                      <c:pt idx="868">
                        <c:v>1.205971305</c:v>
                      </c:pt>
                      <c:pt idx="869">
                        <c:v>1.1630137375</c:v>
                      </c:pt>
                      <c:pt idx="870">
                        <c:v>1.1200561725</c:v>
                      </c:pt>
                      <c:pt idx="871">
                        <c:v>1.1200561725</c:v>
                      </c:pt>
                      <c:pt idx="872">
                        <c:v>1.0828471725</c:v>
                      </c:pt>
                      <c:pt idx="873">
                        <c:v>1.0828471725</c:v>
                      </c:pt>
                      <c:pt idx="874">
                        <c:v>1.0456883050000001</c:v>
                      </c:pt>
                      <c:pt idx="875">
                        <c:v>1.008479305</c:v>
                      </c:pt>
                      <c:pt idx="876">
                        <c:v>1.008479305</c:v>
                      </c:pt>
                      <c:pt idx="877">
                        <c:v>0.95695920499999998</c:v>
                      </c:pt>
                      <c:pt idx="878">
                        <c:v>0.91693743750000001</c:v>
                      </c:pt>
                      <c:pt idx="879">
                        <c:v>0.91693743750000001</c:v>
                      </c:pt>
                      <c:pt idx="880">
                        <c:v>0.88251713749999994</c:v>
                      </c:pt>
                      <c:pt idx="881">
                        <c:v>0.84817063749999999</c:v>
                      </c:pt>
                      <c:pt idx="882">
                        <c:v>0.84817063749999999</c:v>
                      </c:pt>
                      <c:pt idx="883">
                        <c:v>0.81098640499999997</c:v>
                      </c:pt>
                      <c:pt idx="884">
                        <c:v>0.77952657000000003</c:v>
                      </c:pt>
                      <c:pt idx="885">
                        <c:v>0.77952657000000003</c:v>
                      </c:pt>
                      <c:pt idx="886">
                        <c:v>0.75657973749999996</c:v>
                      </c:pt>
                      <c:pt idx="887">
                        <c:v>0.73084440500000003</c:v>
                      </c:pt>
                      <c:pt idx="888">
                        <c:v>0.73084440500000003</c:v>
                      </c:pt>
                      <c:pt idx="889">
                        <c:v>0.71367110499999997</c:v>
                      </c:pt>
                      <c:pt idx="890">
                        <c:v>0.69368473750000004</c:v>
                      </c:pt>
                      <c:pt idx="891">
                        <c:v>0.69368473750000004</c:v>
                      </c:pt>
                      <c:pt idx="892">
                        <c:v>0.65075163749999998</c:v>
                      </c:pt>
                      <c:pt idx="893">
                        <c:v>0.65075163749999998</c:v>
                      </c:pt>
                      <c:pt idx="894">
                        <c:v>0.65075163749999998</c:v>
                      </c:pt>
                      <c:pt idx="895">
                        <c:v>0.61638046999999996</c:v>
                      </c:pt>
                      <c:pt idx="896">
                        <c:v>0.61638046999999996</c:v>
                      </c:pt>
                      <c:pt idx="897">
                        <c:v>0.61638046999999996</c:v>
                      </c:pt>
                      <c:pt idx="898">
                        <c:v>0.59935457000000003</c:v>
                      </c:pt>
                      <c:pt idx="899">
                        <c:v>0.59935457000000003</c:v>
                      </c:pt>
                      <c:pt idx="900">
                        <c:v>0.59076797000000003</c:v>
                      </c:pt>
                      <c:pt idx="901">
                        <c:v>0.57648143750000003</c:v>
                      </c:pt>
                      <c:pt idx="902">
                        <c:v>0.56794396999999996</c:v>
                      </c:pt>
                      <c:pt idx="903">
                        <c:v>0.56794396999999996</c:v>
                      </c:pt>
                      <c:pt idx="904">
                        <c:v>0.55651963500000001</c:v>
                      </c:pt>
                      <c:pt idx="905">
                        <c:v>0.55081980250000007</c:v>
                      </c:pt>
                      <c:pt idx="906">
                        <c:v>0.55081980250000007</c:v>
                      </c:pt>
                      <c:pt idx="907">
                        <c:v>0.54808043500000003</c:v>
                      </c:pt>
                      <c:pt idx="908">
                        <c:v>0.54235603500000007</c:v>
                      </c:pt>
                      <c:pt idx="909">
                        <c:v>0.54235603500000007</c:v>
                      </c:pt>
                      <c:pt idx="910">
                        <c:v>0.53645957</c:v>
                      </c:pt>
                      <c:pt idx="911">
                        <c:v>0.53071060250000002</c:v>
                      </c:pt>
                      <c:pt idx="912">
                        <c:v>0.53071060250000002</c:v>
                      </c:pt>
                      <c:pt idx="913">
                        <c:v>0.51072423499999997</c:v>
                      </c:pt>
                      <c:pt idx="914">
                        <c:v>0.4651253675</c:v>
                      </c:pt>
                      <c:pt idx="915">
                        <c:v>0.4651253675</c:v>
                      </c:pt>
                      <c:pt idx="916">
                        <c:v>0.4651253675</c:v>
                      </c:pt>
                      <c:pt idx="917">
                        <c:v>0.43080333500000001</c:v>
                      </c:pt>
                      <c:pt idx="918">
                        <c:v>0.43080333500000001</c:v>
                      </c:pt>
                      <c:pt idx="919">
                        <c:v>0.43080333500000001</c:v>
                      </c:pt>
                      <c:pt idx="920">
                        <c:v>0.4166888675</c:v>
                      </c:pt>
                      <c:pt idx="921">
                        <c:v>0.4166888675</c:v>
                      </c:pt>
                      <c:pt idx="922">
                        <c:v>0.40528910000000001</c:v>
                      </c:pt>
                      <c:pt idx="923">
                        <c:v>0.39682533250000002</c:v>
                      </c:pt>
                      <c:pt idx="924">
                        <c:v>0.39682533250000002</c:v>
                      </c:pt>
                      <c:pt idx="925">
                        <c:v>0.38559753249999995</c:v>
                      </c:pt>
                      <c:pt idx="926">
                        <c:v>0.38559753249999995</c:v>
                      </c:pt>
                      <c:pt idx="927">
                        <c:v>0.38559753249999995</c:v>
                      </c:pt>
                      <c:pt idx="928">
                        <c:v>0.37997139750000003</c:v>
                      </c:pt>
                      <c:pt idx="929">
                        <c:v>0.37155676250000003</c:v>
                      </c:pt>
                      <c:pt idx="930">
                        <c:v>0.37155676250000003</c:v>
                      </c:pt>
                      <c:pt idx="931">
                        <c:v>0.36316659500000004</c:v>
                      </c:pt>
                      <c:pt idx="932">
                        <c:v>0.35766329499999999</c:v>
                      </c:pt>
                      <c:pt idx="933">
                        <c:v>0.35766329499999999</c:v>
                      </c:pt>
                      <c:pt idx="934">
                        <c:v>0.3520125925</c:v>
                      </c:pt>
                      <c:pt idx="935">
                        <c:v>0.34937149249999999</c:v>
                      </c:pt>
                      <c:pt idx="936">
                        <c:v>0.34937149249999999</c:v>
                      </c:pt>
                      <c:pt idx="937">
                        <c:v>0.34408919000000004</c:v>
                      </c:pt>
                      <c:pt idx="938">
                        <c:v>0.34408919000000004</c:v>
                      </c:pt>
                      <c:pt idx="939">
                        <c:v>0.34408919000000004</c:v>
                      </c:pt>
                      <c:pt idx="940">
                        <c:v>0.3472217225</c:v>
                      </c:pt>
                      <c:pt idx="941">
                        <c:v>0.3472217225</c:v>
                      </c:pt>
                      <c:pt idx="942">
                        <c:v>0.3472217225</c:v>
                      </c:pt>
                      <c:pt idx="943">
                        <c:v>0.35037871999999998</c:v>
                      </c:pt>
                      <c:pt idx="944">
                        <c:v>0.35037871999999998</c:v>
                      </c:pt>
                      <c:pt idx="945">
                        <c:v>0.34771305250000001</c:v>
                      </c:pt>
                      <c:pt idx="946">
                        <c:v>0.34771305250000001</c:v>
                      </c:pt>
                      <c:pt idx="947">
                        <c:v>0.34808155000000002</c:v>
                      </c:pt>
                      <c:pt idx="948">
                        <c:v>0.34808155000000002</c:v>
                      </c:pt>
                      <c:pt idx="949">
                        <c:v>0.34808155000000002</c:v>
                      </c:pt>
                      <c:pt idx="950">
                        <c:v>0.35111571499999999</c:v>
                      </c:pt>
                      <c:pt idx="951">
                        <c:v>0.35111571499999999</c:v>
                      </c:pt>
                      <c:pt idx="952">
                        <c:v>0.3686574125</c:v>
                      </c:pt>
                      <c:pt idx="953">
                        <c:v>0.37736694500000001</c:v>
                      </c:pt>
                      <c:pt idx="954">
                        <c:v>0.37736694500000001</c:v>
                      </c:pt>
                      <c:pt idx="955">
                        <c:v>0.38323874499999999</c:v>
                      </c:pt>
                      <c:pt idx="956">
                        <c:v>0.38913510999999995</c:v>
                      </c:pt>
                      <c:pt idx="957">
                        <c:v>0.38913510999999995</c:v>
                      </c:pt>
                      <c:pt idx="958">
                        <c:v>0.38913510999999995</c:v>
                      </c:pt>
                      <c:pt idx="959">
                        <c:v>0.42962374250000002</c:v>
                      </c:pt>
                      <c:pt idx="960">
                        <c:v>0.42962374250000002</c:v>
                      </c:pt>
                      <c:pt idx="961">
                        <c:v>0.42962374250000002</c:v>
                      </c:pt>
                      <c:pt idx="962">
                        <c:v>0.461304675</c:v>
                      </c:pt>
                      <c:pt idx="963">
                        <c:v>0.461304675</c:v>
                      </c:pt>
                      <c:pt idx="964">
                        <c:v>0.50438527249999998</c:v>
                      </c:pt>
                      <c:pt idx="965">
                        <c:v>0.53890373749999998</c:v>
                      </c:pt>
                      <c:pt idx="966">
                        <c:v>0.53890373749999998</c:v>
                      </c:pt>
                      <c:pt idx="967">
                        <c:v>0.58775787000000002</c:v>
                      </c:pt>
                      <c:pt idx="968">
                        <c:v>0.62531060250000003</c:v>
                      </c:pt>
                      <c:pt idx="969">
                        <c:v>0.62531060250000003</c:v>
                      </c:pt>
                      <c:pt idx="970">
                        <c:v>0.67458236499999991</c:v>
                      </c:pt>
                      <c:pt idx="971">
                        <c:v>0.71539036</c:v>
                      </c:pt>
                      <c:pt idx="972">
                        <c:v>0.71539036</c:v>
                      </c:pt>
                      <c:pt idx="973">
                        <c:v>0.76216842249999994</c:v>
                      </c:pt>
                      <c:pt idx="974">
                        <c:v>0.82360151500000001</c:v>
                      </c:pt>
                      <c:pt idx="975">
                        <c:v>0.82360151500000001</c:v>
                      </c:pt>
                      <c:pt idx="976">
                        <c:v>0.88501003999999994</c:v>
                      </c:pt>
                      <c:pt idx="977">
                        <c:v>0.95507886500000005</c:v>
                      </c:pt>
                      <c:pt idx="978">
                        <c:v>0.95507886500000005</c:v>
                      </c:pt>
                      <c:pt idx="979">
                        <c:v>1.0190797600000001</c:v>
                      </c:pt>
                      <c:pt idx="980">
                        <c:v>1.0832023849999999</c:v>
                      </c:pt>
                      <c:pt idx="981">
                        <c:v>1.0832023849999999</c:v>
                      </c:pt>
                      <c:pt idx="982">
                        <c:v>1.1527306475000001</c:v>
                      </c:pt>
                      <c:pt idx="983">
                        <c:v>1.1527306475000001</c:v>
                      </c:pt>
                      <c:pt idx="984">
                        <c:v>1.1527306475000001</c:v>
                      </c:pt>
                      <c:pt idx="985">
                        <c:v>1.2933972775</c:v>
                      </c:pt>
                      <c:pt idx="986">
                        <c:v>1.2933972775</c:v>
                      </c:pt>
                      <c:pt idx="987">
                        <c:v>1.3619674450000001</c:v>
                      </c:pt>
                      <c:pt idx="988">
                        <c:v>1.4247890475</c:v>
                      </c:pt>
                      <c:pt idx="989">
                        <c:v>1.5071543175</c:v>
                      </c:pt>
                      <c:pt idx="990">
                        <c:v>1.5071543175</c:v>
                      </c:pt>
                      <c:pt idx="991">
                        <c:v>1.56373502</c:v>
                      </c:pt>
                      <c:pt idx="992">
                        <c:v>1.6125281375</c:v>
                      </c:pt>
                      <c:pt idx="993">
                        <c:v>1.6125281375</c:v>
                      </c:pt>
                      <c:pt idx="994">
                        <c:v>1.6596384449999999</c:v>
                      </c:pt>
                      <c:pt idx="995">
                        <c:v>1.7100529524999999</c:v>
                      </c:pt>
                      <c:pt idx="996">
                        <c:v>1.7100529524999999</c:v>
                      </c:pt>
                      <c:pt idx="997">
                        <c:v>1.7490184599999998</c:v>
                      </c:pt>
                      <c:pt idx="998">
                        <c:v>1.7876891675</c:v>
                      </c:pt>
                      <c:pt idx="999">
                        <c:v>1.7876891675</c:v>
                      </c:pt>
                      <c:pt idx="1000">
                        <c:v>1.827489935</c:v>
                      </c:pt>
                      <c:pt idx="1001">
                        <c:v>1.87311297</c:v>
                      </c:pt>
                      <c:pt idx="1002">
                        <c:v>1.87311297</c:v>
                      </c:pt>
                      <c:pt idx="1003">
                        <c:v>1.910567635</c:v>
                      </c:pt>
                      <c:pt idx="1004">
                        <c:v>1.9906113675000001</c:v>
                      </c:pt>
                      <c:pt idx="1005">
                        <c:v>1.9906113675000001</c:v>
                      </c:pt>
                      <c:pt idx="1006">
                        <c:v>1.9906113675000001</c:v>
                      </c:pt>
                      <c:pt idx="1007">
                        <c:v>2.0219971024999999</c:v>
                      </c:pt>
                      <c:pt idx="1008">
                        <c:v>2.0219971024999999</c:v>
                      </c:pt>
                      <c:pt idx="1009">
                        <c:v>2.0649546700000001</c:v>
                      </c:pt>
                      <c:pt idx="1010">
                        <c:v>2.1134898375</c:v>
                      </c:pt>
                      <c:pt idx="1011">
                        <c:v>2.1134898375</c:v>
                      </c:pt>
                      <c:pt idx="1012">
                        <c:v>2.1623689349999999</c:v>
                      </c:pt>
                      <c:pt idx="1013">
                        <c:v>2.1994541024999998</c:v>
                      </c:pt>
                      <c:pt idx="1014">
                        <c:v>2.1994541024999998</c:v>
                      </c:pt>
                      <c:pt idx="1015">
                        <c:v>2.2538115349999996</c:v>
                      </c:pt>
                      <c:pt idx="1016">
                        <c:v>2.3024941024999999</c:v>
                      </c:pt>
                      <c:pt idx="1017">
                        <c:v>2.3024941024999999</c:v>
                      </c:pt>
                      <c:pt idx="1018">
                        <c:v>2.34831367</c:v>
                      </c:pt>
                      <c:pt idx="1019">
                        <c:v>2.3968734025000002</c:v>
                      </c:pt>
                      <c:pt idx="1020">
                        <c:v>2.3968734025000002</c:v>
                      </c:pt>
                      <c:pt idx="1021">
                        <c:v>2.4570049699999998</c:v>
                      </c:pt>
                      <c:pt idx="1022">
                        <c:v>2.4914492350000002</c:v>
                      </c:pt>
                      <c:pt idx="1023">
                        <c:v>2.4914492350000002</c:v>
                      </c:pt>
                      <c:pt idx="1024">
                        <c:v>2.6144996699999998</c:v>
                      </c:pt>
                      <c:pt idx="1025">
                        <c:v>2.6144996699999998</c:v>
                      </c:pt>
                      <c:pt idx="1026">
                        <c:v>2.6144996699999998</c:v>
                      </c:pt>
                      <c:pt idx="1027">
                        <c:v>2.7432996699999999</c:v>
                      </c:pt>
                      <c:pt idx="1028">
                        <c:v>2.7432996699999999</c:v>
                      </c:pt>
                      <c:pt idx="1029">
                        <c:v>2.7432996699999999</c:v>
                      </c:pt>
                      <c:pt idx="1030">
                        <c:v>2.8777991025</c:v>
                      </c:pt>
                      <c:pt idx="1031">
                        <c:v>2.8777991025</c:v>
                      </c:pt>
                      <c:pt idx="1032">
                        <c:v>2.8777991025</c:v>
                      </c:pt>
                      <c:pt idx="1033">
                        <c:v>2.9407435349999997</c:v>
                      </c:pt>
                      <c:pt idx="1034">
                        <c:v>2.9407435349999997</c:v>
                      </c:pt>
                      <c:pt idx="1035">
                        <c:v>3.0093628374999999</c:v>
                      </c:pt>
                      <c:pt idx="1036">
                        <c:v>3.0666559699999998</c:v>
                      </c:pt>
                      <c:pt idx="1037">
                        <c:v>3.1296004025000004</c:v>
                      </c:pt>
                      <c:pt idx="1038">
                        <c:v>3.1296004025000004</c:v>
                      </c:pt>
                      <c:pt idx="1039">
                        <c:v>3.1783311025000001</c:v>
                      </c:pt>
                      <c:pt idx="1040">
                        <c:v>3.1783311025000001</c:v>
                      </c:pt>
                      <c:pt idx="1041">
                        <c:v>3.2384381025</c:v>
                      </c:pt>
                      <c:pt idx="1042">
                        <c:v>3.2756225349999997</c:v>
                      </c:pt>
                      <c:pt idx="1043">
                        <c:v>3.3414034025000001</c:v>
                      </c:pt>
                      <c:pt idx="1044">
                        <c:v>3.3414034025000001</c:v>
                      </c:pt>
                      <c:pt idx="1045">
                        <c:v>3.36146397</c:v>
                      </c:pt>
                      <c:pt idx="1046">
                        <c:v>3.36146397</c:v>
                      </c:pt>
                      <c:pt idx="1047">
                        <c:v>3.3700509699999999</c:v>
                      </c:pt>
                      <c:pt idx="1048">
                        <c:v>3.3700509699999999</c:v>
                      </c:pt>
                      <c:pt idx="1049">
                        <c:v>3.3700509699999999</c:v>
                      </c:pt>
                      <c:pt idx="1050">
                        <c:v>3.384386535</c:v>
                      </c:pt>
                      <c:pt idx="1051">
                        <c:v>3.4273195349999996</c:v>
                      </c:pt>
                      <c:pt idx="1052">
                        <c:v>3.4273195349999996</c:v>
                      </c:pt>
                      <c:pt idx="1053">
                        <c:v>3.4273195349999996</c:v>
                      </c:pt>
                      <c:pt idx="1054">
                        <c:v>3.4474036699999999</c:v>
                      </c:pt>
                      <c:pt idx="1055">
                        <c:v>3.4474036699999999</c:v>
                      </c:pt>
                      <c:pt idx="1056">
                        <c:v>3.4474036699999999</c:v>
                      </c:pt>
                      <c:pt idx="1057">
                        <c:v>3.467464235</c:v>
                      </c:pt>
                      <c:pt idx="1058">
                        <c:v>3.467464235</c:v>
                      </c:pt>
                      <c:pt idx="1059">
                        <c:v>3.4731882349999998</c:v>
                      </c:pt>
                      <c:pt idx="1060">
                        <c:v>3.4817752350000002</c:v>
                      </c:pt>
                      <c:pt idx="1061">
                        <c:v>3.4817752350000002</c:v>
                      </c:pt>
                      <c:pt idx="1062">
                        <c:v>3.4817752350000002</c:v>
                      </c:pt>
                      <c:pt idx="1063">
                        <c:v>3.4990465024999997</c:v>
                      </c:pt>
                      <c:pt idx="1064">
                        <c:v>3.4990465024999997</c:v>
                      </c:pt>
                      <c:pt idx="1065">
                        <c:v>3.4990465024999997</c:v>
                      </c:pt>
                      <c:pt idx="1066">
                        <c:v>3.5276193674999998</c:v>
                      </c:pt>
                      <c:pt idx="1067">
                        <c:v>3.5276193674999998</c:v>
                      </c:pt>
                      <c:pt idx="1068">
                        <c:v>3.5362800675000003</c:v>
                      </c:pt>
                      <c:pt idx="1069">
                        <c:v>3.5619909350000003</c:v>
                      </c:pt>
                      <c:pt idx="1070">
                        <c:v>3.5619909350000003</c:v>
                      </c:pt>
                      <c:pt idx="1071">
                        <c:v>3.5619909350000003</c:v>
                      </c:pt>
                      <c:pt idx="1072">
                        <c:v>3.5676903675</c:v>
                      </c:pt>
                      <c:pt idx="1073">
                        <c:v>3.5676903675</c:v>
                      </c:pt>
                      <c:pt idx="1074">
                        <c:v>3.5705769350000001</c:v>
                      </c:pt>
                      <c:pt idx="1075">
                        <c:v>3.5677886349999999</c:v>
                      </c:pt>
                      <c:pt idx="1076">
                        <c:v>3.5677886349999999</c:v>
                      </c:pt>
                      <c:pt idx="1077">
                        <c:v>3.5820996350000001</c:v>
                      </c:pt>
                      <c:pt idx="1078">
                        <c:v>3.5792376349999997</c:v>
                      </c:pt>
                      <c:pt idx="1079">
                        <c:v>3.5792376349999997</c:v>
                      </c:pt>
                      <c:pt idx="1080">
                        <c:v>3.6049730675</c:v>
                      </c:pt>
                      <c:pt idx="1081">
                        <c:v>3.6221706349999998</c:v>
                      </c:pt>
                      <c:pt idx="1082">
                        <c:v>3.6221706349999998</c:v>
                      </c:pt>
                      <c:pt idx="1083">
                        <c:v>3.6508417674999998</c:v>
                      </c:pt>
                      <c:pt idx="1084">
                        <c:v>3.662241635</c:v>
                      </c:pt>
                      <c:pt idx="1085">
                        <c:v>3.662241635</c:v>
                      </c:pt>
                      <c:pt idx="1086">
                        <c:v>3.6765526349999997</c:v>
                      </c:pt>
                      <c:pt idx="1087">
                        <c:v>3.6909373350000001</c:v>
                      </c:pt>
                      <c:pt idx="1088">
                        <c:v>3.6909373350000001</c:v>
                      </c:pt>
                      <c:pt idx="1089">
                        <c:v>3.6909373350000001</c:v>
                      </c:pt>
                      <c:pt idx="1090">
                        <c:v>3.7424082025000001</c:v>
                      </c:pt>
                      <c:pt idx="1091">
                        <c:v>3.7424082025000001</c:v>
                      </c:pt>
                      <c:pt idx="1092">
                        <c:v>3.7596804675</c:v>
                      </c:pt>
                      <c:pt idx="1093">
                        <c:v>3.7739914675000001</c:v>
                      </c:pt>
                      <c:pt idx="1094">
                        <c:v>3.7739914675000001</c:v>
                      </c:pt>
                      <c:pt idx="1095">
                        <c:v>3.8083128999999998</c:v>
                      </c:pt>
                      <c:pt idx="1096">
                        <c:v>3.8312354675</c:v>
                      </c:pt>
                      <c:pt idx="1097">
                        <c:v>3.8312354675</c:v>
                      </c:pt>
                      <c:pt idx="1098">
                        <c:v>3.8599311674999996</c:v>
                      </c:pt>
                      <c:pt idx="1099">
                        <c:v>3.8970664675000002</c:v>
                      </c:pt>
                      <c:pt idx="1100">
                        <c:v>3.8970664675000002</c:v>
                      </c:pt>
                      <c:pt idx="1101">
                        <c:v>3.9228756000000002</c:v>
                      </c:pt>
                      <c:pt idx="1102">
                        <c:v>3.9456743350000001</c:v>
                      </c:pt>
                      <c:pt idx="1103">
                        <c:v>3.9456743350000001</c:v>
                      </c:pt>
                      <c:pt idx="1104">
                        <c:v>3.9685969000000001</c:v>
                      </c:pt>
                      <c:pt idx="1105">
                        <c:v>4.0028947675</c:v>
                      </c:pt>
                      <c:pt idx="1106">
                        <c:v>4.0028947675</c:v>
                      </c:pt>
                      <c:pt idx="1107">
                        <c:v>4.0257917675000003</c:v>
                      </c:pt>
                      <c:pt idx="1108">
                        <c:v>4.0457295025000004</c:v>
                      </c:pt>
                      <c:pt idx="1109">
                        <c:v>4.0457295025000004</c:v>
                      </c:pt>
                      <c:pt idx="1110">
                        <c:v>4.0859970350000001</c:v>
                      </c:pt>
                      <c:pt idx="1111">
                        <c:v>4.0859970350000001</c:v>
                      </c:pt>
                      <c:pt idx="1112">
                        <c:v>4.0859970350000001</c:v>
                      </c:pt>
                      <c:pt idx="1113">
                        <c:v>4.1117570350000001</c:v>
                      </c:pt>
                      <c:pt idx="1114">
                        <c:v>4.1375416000000005</c:v>
                      </c:pt>
                      <c:pt idx="1115">
                        <c:v>4.1375416000000005</c:v>
                      </c:pt>
                      <c:pt idx="1116">
                        <c:v>4.1547146000000001</c:v>
                      </c:pt>
                      <c:pt idx="1117">
                        <c:v>4.1747496000000002</c:v>
                      </c:pt>
                      <c:pt idx="1118">
                        <c:v>4.1747496000000002</c:v>
                      </c:pt>
                      <c:pt idx="1119">
                        <c:v>4.2119586</c:v>
                      </c:pt>
                      <c:pt idx="1120">
                        <c:v>4.2319946000000002</c:v>
                      </c:pt>
                      <c:pt idx="1121">
                        <c:v>4.2319946000000002</c:v>
                      </c:pt>
                      <c:pt idx="1122">
                        <c:v>4.2663406000000004</c:v>
                      </c:pt>
                      <c:pt idx="1123">
                        <c:v>4.2863520350000002</c:v>
                      </c:pt>
                      <c:pt idx="1124">
                        <c:v>4.2863520350000002</c:v>
                      </c:pt>
                      <c:pt idx="1125">
                        <c:v>4.3007858674999992</c:v>
                      </c:pt>
                      <c:pt idx="1126">
                        <c:v>4.3322207325000006</c:v>
                      </c:pt>
                      <c:pt idx="1127">
                        <c:v>4.3322207325000006</c:v>
                      </c:pt>
                      <c:pt idx="1128">
                        <c:v>4.3637047325000005</c:v>
                      </c:pt>
                      <c:pt idx="1129">
                        <c:v>4.3836916000000006</c:v>
                      </c:pt>
                      <c:pt idx="1130">
                        <c:v>4.3836916000000006</c:v>
                      </c:pt>
                      <c:pt idx="1131">
                        <c:v>4.4037020349999993</c:v>
                      </c:pt>
                      <c:pt idx="1132">
                        <c:v>4.7770999999999999</c:v>
                      </c:pt>
                      <c:pt idx="1133">
                        <c:v>4.7770999999999999</c:v>
                      </c:pt>
                      <c:pt idx="1134">
                        <c:v>4.7886750000000005</c:v>
                      </c:pt>
                      <c:pt idx="1135">
                        <c:v>4.7571000000000003</c:v>
                      </c:pt>
                    </c:numCache>
                  </c:numRef>
                </c:yVal>
                <c:smooth val="0"/>
                <c:extLst xmlns:c15="http://schemas.microsoft.com/office/drawing/2012/chart">
                  <c:ext xmlns:c16="http://schemas.microsoft.com/office/drawing/2014/chart" uri="{C3380CC4-5D6E-409C-BE32-E72D297353CC}">
                    <c16:uniqueId val="{0000000E-C996-4A60-867B-84429CE530E9}"/>
                  </c:ext>
                </c:extLst>
              </c15:ser>
            </c15:filteredScatterSeries>
          </c:ext>
        </c:extLst>
      </c:scatterChart>
      <c:valAx>
        <c:axId val="222917760"/>
        <c:scaling>
          <c:orientation val="minMax"/>
          <c:max val="1.4"/>
          <c:min val="-0.60000000000000009"/>
        </c:scaling>
        <c:delete val="0"/>
        <c:axPos val="b"/>
        <c:numFmt formatCode="0.0" sourceLinked="0"/>
        <c:majorTickMark val="in"/>
        <c:minorTickMark val="in"/>
        <c:tickLblPos val="low"/>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22919680"/>
        <c:crosses val="autoZero"/>
        <c:crossBetween val="midCat"/>
        <c:majorUnit val="0.60000000000000009"/>
        <c:minorUnit val="0.2"/>
      </c:valAx>
      <c:valAx>
        <c:axId val="222919680"/>
        <c:scaling>
          <c:logBase val="10"/>
          <c:orientation val="minMax"/>
          <c:max val="1000"/>
          <c:min val="1"/>
        </c:scaling>
        <c:delete val="0"/>
        <c:axPos val="l"/>
        <c:numFmt formatCode="0" sourceLinked="0"/>
        <c:majorTickMark val="in"/>
        <c:minorTickMark val="in"/>
        <c:tickLblPos val="low"/>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effectLst/>
                <a:latin typeface="Cambria" panose="02040503050406030204" pitchFamily="18" charset="0"/>
                <a:ea typeface="Cambria" panose="02040503050406030204" pitchFamily="18" charset="0"/>
                <a:cs typeface="+mn-cs"/>
              </a:defRPr>
            </a:pPr>
            <a:endParaRPr lang="nb-NO"/>
          </a:p>
        </c:txPr>
        <c:crossAx val="222917760"/>
        <c:crossesAt val="-0.60000000000000009"/>
        <c:crossBetween val="midCat"/>
      </c:valAx>
      <c:spPr>
        <a:noFill/>
        <a:ln w="6350">
          <a:solidFill>
            <a:schemeClr val="bg1">
              <a:lumMod val="50000"/>
            </a:schemeClr>
          </a:solidFill>
        </a:ln>
        <a:effectLst/>
      </c:spPr>
    </c:plotArea>
    <c:legend>
      <c:legendPos val="r"/>
      <c:layout>
        <c:manualLayout>
          <c:xMode val="edge"/>
          <c:yMode val="edge"/>
          <c:x val="0.74732251067007072"/>
          <c:y val="0.23707035690448519"/>
          <c:w val="0.24618716240370067"/>
          <c:h val="0.56647079561420832"/>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5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755132757218688"/>
          <c:y val="0.17474621480504249"/>
          <c:w val="0.80173036420479526"/>
          <c:h val="0.70654483883701613"/>
        </c:manualLayout>
      </c:layout>
      <c:scatterChart>
        <c:scatterStyle val="lineMarker"/>
        <c:varyColors val="0"/>
        <c:ser>
          <c:idx val="1"/>
          <c:order val="0"/>
          <c:tx>
            <c:v>2a - 40kPa</c:v>
          </c:tx>
          <c:spPr>
            <a:ln w="15875" cap="rnd" cmpd="dbl">
              <a:noFill/>
              <a:round/>
            </a:ln>
            <a:effectLst/>
          </c:spPr>
          <c:marker>
            <c:symbol val="none"/>
          </c:marker>
          <c:xVal>
            <c:numRef>
              <c:f>'Forsøk 2 - Samlet'!$AQ$14:$AQ$84</c:f>
              <c:numCache>
                <c:formatCode>0.00</c:formatCode>
                <c:ptCount val="71"/>
                <c:pt idx="0">
                  <c:v>1.4686016937479772E-2</c:v>
                </c:pt>
                <c:pt idx="1">
                  <c:v>0.60486661715732171</c:v>
                </c:pt>
                <c:pt idx="2">
                  <c:v>0.89528649126849458</c:v>
                </c:pt>
                <c:pt idx="3">
                  <c:v>1.1956840382661005</c:v>
                </c:pt>
                <c:pt idx="4">
                  <c:v>1.3579422374373877</c:v>
                </c:pt>
                <c:pt idx="5">
                  <c:v>1.6277432777174743</c:v>
                </c:pt>
                <c:pt idx="6">
                  <c:v>1.8064449530725077</c:v>
                </c:pt>
                <c:pt idx="7">
                  <c:v>1.9134541207007751</c:v>
                </c:pt>
                <c:pt idx="8">
                  <c:v>1.9922299715203793</c:v>
                </c:pt>
                <c:pt idx="9">
                  <c:v>2.1415309275429948</c:v>
                </c:pt>
                <c:pt idx="10">
                  <c:v>2.1756345801964598</c:v>
                </c:pt>
                <c:pt idx="11">
                  <c:v>2.1180793002364839</c:v>
                </c:pt>
                <c:pt idx="12">
                  <c:v>2.0652007587935892</c:v>
                </c:pt>
                <c:pt idx="13">
                  <c:v>2.0140909704222771</c:v>
                </c:pt>
                <c:pt idx="14">
                  <c:v>1.9882614669397687</c:v>
                </c:pt>
                <c:pt idx="15">
                  <c:v>1.9741712609932127</c:v>
                </c:pt>
                <c:pt idx="16">
                  <c:v>1.9782904501100813</c:v>
                </c:pt>
                <c:pt idx="17">
                  <c:v>1.9953670112025259</c:v>
                </c:pt>
                <c:pt idx="18">
                  <c:v>1.9301453310223584</c:v>
                </c:pt>
                <c:pt idx="19">
                  <c:v>1.7203491605218899</c:v>
                </c:pt>
                <c:pt idx="20">
                  <c:v>1.5758023250438093</c:v>
                </c:pt>
                <c:pt idx="21">
                  <c:v>1.5770134428305762</c:v>
                </c:pt>
                <c:pt idx="22">
                  <c:v>1.8315578193709874</c:v>
                </c:pt>
                <c:pt idx="23">
                  <c:v>2.2253114242945751</c:v>
                </c:pt>
                <c:pt idx="24">
                  <c:v>2.4943733121810507</c:v>
                </c:pt>
                <c:pt idx="25">
                  <c:v>2.4855715443940856</c:v>
                </c:pt>
                <c:pt idx="26">
                  <c:v>2.4862081505715143</c:v>
                </c:pt>
                <c:pt idx="27">
                  <c:v>2.5233191142140408</c:v>
                </c:pt>
                <c:pt idx="28">
                  <c:v>2.5104502892643303</c:v>
                </c:pt>
                <c:pt idx="29">
                  <c:v>2.421745376243686</c:v>
                </c:pt>
                <c:pt idx="30">
                  <c:v>2.3412374450780518</c:v>
                </c:pt>
                <c:pt idx="31">
                  <c:v>2.3007230841002055</c:v>
                </c:pt>
                <c:pt idx="32">
                  <c:v>2.289582174093272</c:v>
                </c:pt>
                <c:pt idx="33">
                  <c:v>2.2267093410932315</c:v>
                </c:pt>
                <c:pt idx="34">
                  <c:v>2.1608907763646004</c:v>
                </c:pt>
                <c:pt idx="35">
                  <c:v>2.0650995142900066</c:v>
                </c:pt>
                <c:pt idx="36">
                  <c:v>1.8805495754331858</c:v>
                </c:pt>
                <c:pt idx="37">
                  <c:v>1.5908062867822161</c:v>
                </c:pt>
                <c:pt idx="38">
                  <c:v>1.3745350374472927</c:v>
                </c:pt>
                <c:pt idx="39">
                  <c:v>1.1524110586112171</c:v>
                </c:pt>
                <c:pt idx="40">
                  <c:v>1.1019039519990823</c:v>
                </c:pt>
                <c:pt idx="41">
                  <c:v>1.2224671614398814</c:v>
                </c:pt>
                <c:pt idx="42">
                  <c:v>1.4776550578682763</c:v>
                </c:pt>
                <c:pt idx="43">
                  <c:v>1.9197285570470328</c:v>
                </c:pt>
                <c:pt idx="44">
                  <c:v>2.0299687086697604</c:v>
                </c:pt>
                <c:pt idx="45">
                  <c:v>2.0802942122884964</c:v>
                </c:pt>
                <c:pt idx="46">
                  <c:v>2.1026905594206888</c:v>
                </c:pt>
                <c:pt idx="47">
                  <c:v>2.0481303948361247</c:v>
                </c:pt>
                <c:pt idx="48">
                  <c:v>1.9230474009905334</c:v>
                </c:pt>
                <c:pt idx="49">
                  <c:v>1.8073348034459282</c:v>
                </c:pt>
                <c:pt idx="50">
                  <c:v>1.7585925421559323</c:v>
                </c:pt>
                <c:pt idx="51">
                  <c:v>1.7033685459747356</c:v>
                </c:pt>
                <c:pt idx="52">
                  <c:v>1.6792761470875424</c:v>
                </c:pt>
                <c:pt idx="53">
                  <c:v>1.5863987964960657</c:v>
                </c:pt>
                <c:pt idx="54">
                  <c:v>1.344243936378638</c:v>
                </c:pt>
                <c:pt idx="55">
                  <c:v>1.0509687240837087</c:v>
                </c:pt>
                <c:pt idx="56">
                  <c:v>0.86407096866199884</c:v>
                </c:pt>
                <c:pt idx="57">
                  <c:v>0.65193428178791091</c:v>
                </c:pt>
                <c:pt idx="58">
                  <c:v>0.57261956146928283</c:v>
                </c:pt>
                <c:pt idx="59">
                  <c:v>0.50623292647655094</c:v>
                </c:pt>
                <c:pt idx="60">
                  <c:v>0.47866013470729868</c:v>
                </c:pt>
                <c:pt idx="61">
                  <c:v>0.45525445566348238</c:v>
                </c:pt>
                <c:pt idx="62">
                  <c:v>0.58291367617608725</c:v>
                </c:pt>
                <c:pt idx="63">
                  <c:v>0.99452444735031043</c:v>
                </c:pt>
                <c:pt idx="64">
                  <c:v>1.3455635667498618</c:v>
                </c:pt>
                <c:pt idx="65">
                  <c:v>1.6090765579740887</c:v>
                </c:pt>
                <c:pt idx="66">
                  <c:v>1.6576227312715008</c:v>
                </c:pt>
                <c:pt idx="67">
                  <c:v>1.6506402167027814</c:v>
                </c:pt>
                <c:pt idx="68">
                  <c:v>1.6225023176882376</c:v>
                </c:pt>
                <c:pt idx="69">
                  <c:v>1.5767072052227844</c:v>
                </c:pt>
                <c:pt idx="70">
                  <c:v>1.5567516447384104</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0-B60C-409A-A74F-89AC485FEEE2}"/>
            </c:ext>
          </c:extLst>
        </c:ser>
        <c:ser>
          <c:idx val="2"/>
          <c:order val="1"/>
          <c:tx>
            <c:v>3a - 40kPa</c:v>
          </c:tx>
          <c:spPr>
            <a:ln w="15875" cap="rnd" cmpd="dbl">
              <a:noFill/>
              <a:round/>
            </a:ln>
            <a:effectLst/>
          </c:spPr>
          <c:marker>
            <c:symbol val="none"/>
          </c:marker>
          <c:xVal>
            <c:numRef>
              <c:f>'Forsøk 2 - Samlet'!$BS$14:$BS$85</c:f>
              <c:numCache>
                <c:formatCode>0.00</c:formatCode>
                <c:ptCount val="72"/>
                <c:pt idx="0">
                  <c:v>2.3355350666360015E-3</c:v>
                </c:pt>
                <c:pt idx="1">
                  <c:v>1.4784714226040267E-2</c:v>
                </c:pt>
                <c:pt idx="2">
                  <c:v>0.20348127948820366</c:v>
                </c:pt>
                <c:pt idx="3">
                  <c:v>0.36746591707693088</c:v>
                </c:pt>
                <c:pt idx="4">
                  <c:v>0.50149179490472329</c:v>
                </c:pt>
                <c:pt idx="5">
                  <c:v>0.7154609896437496</c:v>
                </c:pt>
                <c:pt idx="6">
                  <c:v>0.83245205520721099</c:v>
                </c:pt>
                <c:pt idx="7">
                  <c:v>0.98412731843456547</c:v>
                </c:pt>
                <c:pt idx="8">
                  <c:v>1.1340364992623111</c:v>
                </c:pt>
                <c:pt idx="9">
                  <c:v>1.2886455128263798</c:v>
                </c:pt>
                <c:pt idx="10">
                  <c:v>1.3392111819960397</c:v>
                </c:pt>
                <c:pt idx="11">
                  <c:v>1.3715670965722717</c:v>
                </c:pt>
                <c:pt idx="12">
                  <c:v>1.3880423475432029</c:v>
                </c:pt>
                <c:pt idx="13">
                  <c:v>1.4151156768647952</c:v>
                </c:pt>
                <c:pt idx="14">
                  <c:v>1.4380759482173706</c:v>
                </c:pt>
                <c:pt idx="15">
                  <c:v>1.4674961979679089</c:v>
                </c:pt>
                <c:pt idx="16">
                  <c:v>1.5033480020243932</c:v>
                </c:pt>
                <c:pt idx="17">
                  <c:v>1.5497892884731599</c:v>
                </c:pt>
                <c:pt idx="18">
                  <c:v>1.5004374388519093</c:v>
                </c:pt>
                <c:pt idx="19">
                  <c:v>1.3288653275127447</c:v>
                </c:pt>
                <c:pt idx="20">
                  <c:v>1.2042951020009038</c:v>
                </c:pt>
                <c:pt idx="21">
                  <c:v>1.3395224565185955</c:v>
                </c:pt>
                <c:pt idx="22">
                  <c:v>1.4641551634827092</c:v>
                </c:pt>
                <c:pt idx="23">
                  <c:v>1.7733836258830937</c:v>
                </c:pt>
                <c:pt idx="24">
                  <c:v>1.8919663731946372</c:v>
                </c:pt>
                <c:pt idx="25">
                  <c:v>1.9146424807430693</c:v>
                </c:pt>
                <c:pt idx="26">
                  <c:v>1.9194966176830413</c:v>
                </c:pt>
                <c:pt idx="27">
                  <c:v>1.927319843862773</c:v>
                </c:pt>
                <c:pt idx="28">
                  <c:v>1.8750691851855148</c:v>
                </c:pt>
                <c:pt idx="29">
                  <c:v>1.7951725621456307</c:v>
                </c:pt>
                <c:pt idx="30">
                  <c:v>1.7655336113195108</c:v>
                </c:pt>
                <c:pt idx="31">
                  <c:v>1.7158516895182649</c:v>
                </c:pt>
                <c:pt idx="32">
                  <c:v>1.6841330088687612</c:v>
                </c:pt>
                <c:pt idx="33">
                  <c:v>1.6435997529074111</c:v>
                </c:pt>
                <c:pt idx="34">
                  <c:v>1.6171595497419746</c:v>
                </c:pt>
                <c:pt idx="35">
                  <c:v>1.5466488971186816</c:v>
                </c:pt>
                <c:pt idx="36">
                  <c:v>1.4673151251423058</c:v>
                </c:pt>
                <c:pt idx="37">
                  <c:v>1.2675060304756935</c:v>
                </c:pt>
                <c:pt idx="38">
                  <c:v>1.0530218001091343</c:v>
                </c:pt>
                <c:pt idx="39">
                  <c:v>0.92435370463161448</c:v>
                </c:pt>
                <c:pt idx="40">
                  <c:v>0.90558231160318725</c:v>
                </c:pt>
                <c:pt idx="41">
                  <c:v>0.9855941980741556</c:v>
                </c:pt>
                <c:pt idx="42">
                  <c:v>1.0508280325844013</c:v>
                </c:pt>
                <c:pt idx="43">
                  <c:v>1.3214485464810866</c:v>
                </c:pt>
                <c:pt idx="44">
                  <c:v>1.4299264733793797</c:v>
                </c:pt>
                <c:pt idx="45">
                  <c:v>1.4879002123101694</c:v>
                </c:pt>
                <c:pt idx="46">
                  <c:v>1.5079571359983599</c:v>
                </c:pt>
                <c:pt idx="47">
                  <c:v>1.4563326847987368</c:v>
                </c:pt>
                <c:pt idx="48">
                  <c:v>1.4052441562736877</c:v>
                </c:pt>
                <c:pt idx="49">
                  <c:v>1.3435857915880618</c:v>
                </c:pt>
                <c:pt idx="50">
                  <c:v>1.2971879414585392</c:v>
                </c:pt>
                <c:pt idx="51">
                  <c:v>1.2883961433932209</c:v>
                </c:pt>
                <c:pt idx="52">
                  <c:v>1.2948434366150083</c:v>
                </c:pt>
                <c:pt idx="53">
                  <c:v>1.2360511782382799</c:v>
                </c:pt>
                <c:pt idx="54">
                  <c:v>1.1214494979519782</c:v>
                </c:pt>
                <c:pt idx="55">
                  <c:v>0.91107178555876656</c:v>
                </c:pt>
                <c:pt idx="56">
                  <c:v>0.70363704947500716</c:v>
                </c:pt>
                <c:pt idx="57">
                  <c:v>0.55675804677196605</c:v>
                </c:pt>
                <c:pt idx="58">
                  <c:v>0.50213543502450275</c:v>
                </c:pt>
                <c:pt idx="59">
                  <c:v>0.47862901607328845</c:v>
                </c:pt>
                <c:pt idx="60">
                  <c:v>0.46278109996441241</c:v>
                </c:pt>
                <c:pt idx="61">
                  <c:v>0.45586000625468753</c:v>
                </c:pt>
                <c:pt idx="62">
                  <c:v>0.63111971947529577</c:v>
                </c:pt>
                <c:pt idx="63">
                  <c:v>1.0139760912709748</c:v>
                </c:pt>
                <c:pt idx="64">
                  <c:v>1.3695745585145771</c:v>
                </c:pt>
                <c:pt idx="65">
                  <c:v>1.6464091282117268</c:v>
                </c:pt>
                <c:pt idx="66">
                  <c:v>1.7363051491736936</c:v>
                </c:pt>
                <c:pt idx="67">
                  <c:v>1.8063973301962133</c:v>
                </c:pt>
                <c:pt idx="68">
                  <c:v>1.8270920530485693</c:v>
                </c:pt>
                <c:pt idx="69">
                  <c:v>1.8177518001357442</c:v>
                </c:pt>
                <c:pt idx="70">
                  <c:v>1.7119399653952194</c:v>
                </c:pt>
                <c:pt idx="71" formatCode="0.0">
                  <c:v>1.4950212194062158</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1-B60C-409A-A74F-89AC485FEEE2}"/>
            </c:ext>
          </c:extLst>
        </c:ser>
        <c:ser>
          <c:idx val="0"/>
          <c:order val="2"/>
          <c:tx>
            <c:v>2b - 40kPa</c:v>
          </c:tx>
          <c:spPr>
            <a:ln w="15875" cap="rnd" cmpd="dbl">
              <a:noFill/>
              <a:round/>
            </a:ln>
            <a:effectLst/>
          </c:spPr>
          <c:marker>
            <c:symbol val="none"/>
          </c:marker>
          <c:xVal>
            <c:numRef>
              <c:f>'Forsøk 2 - Samlet'!$CY$14:$CY$85</c:f>
              <c:numCache>
                <c:formatCode>0.00</c:formatCode>
                <c:ptCount val="72"/>
                <c:pt idx="0">
                  <c:v>2.3737966573472141E-3</c:v>
                </c:pt>
                <c:pt idx="1">
                  <c:v>0.80885059568933249</c:v>
                </c:pt>
                <c:pt idx="2">
                  <c:v>1.1110361798479069</c:v>
                </c:pt>
                <c:pt idx="3">
                  <c:v>1.2827062975298376</c:v>
                </c:pt>
                <c:pt idx="4">
                  <c:v>1.4990667809674523</c:v>
                </c:pt>
                <c:pt idx="5">
                  <c:v>1.6671999537521123</c:v>
                </c:pt>
                <c:pt idx="6">
                  <c:v>1.8993683378112822</c:v>
                </c:pt>
                <c:pt idx="7">
                  <c:v>2.1404017436676503</c:v>
                </c:pt>
                <c:pt idx="8">
                  <c:v>2.4049125422114792</c:v>
                </c:pt>
                <c:pt idx="9">
                  <c:v>2.6206115558790484</c:v>
                </c:pt>
                <c:pt idx="10">
                  <c:v>2.8704120750850026</c:v>
                </c:pt>
                <c:pt idx="11">
                  <c:v>2.9556636059312846</c:v>
                </c:pt>
                <c:pt idx="12">
                  <c:v>3.0009269773197764</c:v>
                </c:pt>
                <c:pt idx="13">
                  <c:v>2.9950633404740219</c:v>
                </c:pt>
                <c:pt idx="14">
                  <c:v>2.932796968155698</c:v>
                </c:pt>
                <c:pt idx="15">
                  <c:v>2.8693420227589388</c:v>
                </c:pt>
                <c:pt idx="16">
                  <c:v>2.7336104818928217</c:v>
                </c:pt>
                <c:pt idx="17">
                  <c:v>2.6032346322741717</c:v>
                </c:pt>
                <c:pt idx="18">
                  <c:v>2.3386595866035775</c:v>
                </c:pt>
                <c:pt idx="19">
                  <c:v>1.9660651450483544</c:v>
                </c:pt>
                <c:pt idx="20">
                  <c:v>1.6410856703690515</c:v>
                </c:pt>
                <c:pt idx="21">
                  <c:v>1.6798947899393568</c:v>
                </c:pt>
                <c:pt idx="22">
                  <c:v>2.2388899002767078</c:v>
                </c:pt>
                <c:pt idx="23">
                  <c:v>2.6044626209418658</c:v>
                </c:pt>
                <c:pt idx="24">
                  <c:v>3.01217983790694</c:v>
                </c:pt>
                <c:pt idx="25">
                  <c:v>3.017521825116606</c:v>
                </c:pt>
                <c:pt idx="26">
                  <c:v>2.9735396104087637</c:v>
                </c:pt>
                <c:pt idx="27">
                  <c:v>2.9283312481085999</c:v>
                </c:pt>
                <c:pt idx="28">
                  <c:v>2.7984987714870448</c:v>
                </c:pt>
                <c:pt idx="29">
                  <c:v>2.6880451107408425</c:v>
                </c:pt>
                <c:pt idx="30">
                  <c:v>2.5572232274903697</c:v>
                </c:pt>
                <c:pt idx="31">
                  <c:v>2.4841409190051742</c:v>
                </c:pt>
                <c:pt idx="32">
                  <c:v>2.5482137477358715</c:v>
                </c:pt>
                <c:pt idx="33">
                  <c:v>2.6052062822771429</c:v>
                </c:pt>
                <c:pt idx="34">
                  <c:v>2.4811751332217438</c:v>
                </c:pt>
                <c:pt idx="35">
                  <c:v>2.3271788876077633</c:v>
                </c:pt>
                <c:pt idx="36">
                  <c:v>1.9486792410588516</c:v>
                </c:pt>
                <c:pt idx="37">
                  <c:v>1.5261291015425795</c:v>
                </c:pt>
                <c:pt idx="38">
                  <c:v>1.1611697123273916</c:v>
                </c:pt>
                <c:pt idx="39">
                  <c:v>1.0119097232604868</c:v>
                </c:pt>
                <c:pt idx="40">
                  <c:v>0.93789941563763901</c:v>
                </c:pt>
                <c:pt idx="41">
                  <c:v>1.1072166525590683</c:v>
                </c:pt>
                <c:pt idx="42">
                  <c:v>1.5640103078050638</c:v>
                </c:pt>
                <c:pt idx="43">
                  <c:v>2.1125593870161588</c:v>
                </c:pt>
                <c:pt idx="44">
                  <c:v>2.3515603740692188</c:v>
                </c:pt>
                <c:pt idx="45">
                  <c:v>2.3808837543164838</c:v>
                </c:pt>
                <c:pt idx="46">
                  <c:v>2.3873685381110969</c:v>
                </c:pt>
                <c:pt idx="47">
                  <c:v>2.3520995012220518</c:v>
                </c:pt>
                <c:pt idx="48">
                  <c:v>2.219328593063175</c:v>
                </c:pt>
                <c:pt idx="49">
                  <c:v>2.1018121156442922</c:v>
                </c:pt>
                <c:pt idx="50">
                  <c:v>2.0207177778517806</c:v>
                </c:pt>
                <c:pt idx="51">
                  <c:v>1.9872208435338417</c:v>
                </c:pt>
                <c:pt idx="52">
                  <c:v>1.9449171601219544</c:v>
                </c:pt>
                <c:pt idx="53">
                  <c:v>1.9008369081395964</c:v>
                </c:pt>
                <c:pt idx="54">
                  <c:v>1.6669013169317006</c:v>
                </c:pt>
                <c:pt idx="55">
                  <c:v>1.3166002898117726</c:v>
                </c:pt>
                <c:pt idx="56">
                  <c:v>0.99335203663246807</c:v>
                </c:pt>
                <c:pt idx="57">
                  <c:v>0.81527666130248322</c:v>
                </c:pt>
                <c:pt idx="58">
                  <c:v>0.64427303464390917</c:v>
                </c:pt>
                <c:pt idx="59">
                  <c:v>0.5831755248875935</c:v>
                </c:pt>
                <c:pt idx="60">
                  <c:v>0.55793968528092952</c:v>
                </c:pt>
                <c:pt idx="61">
                  <c:v>0.51745366622212918</c:v>
                </c:pt>
                <c:pt idx="62">
                  <c:v>0.59516380188812956</c:v>
                </c:pt>
                <c:pt idx="63">
                  <c:v>0.82868965109786419</c:v>
                </c:pt>
                <c:pt idx="64">
                  <c:v>1.3187347529671953</c:v>
                </c:pt>
                <c:pt idx="65">
                  <c:v>1.5813083787326301</c:v>
                </c:pt>
                <c:pt idx="66">
                  <c:v>1.6166373925734354</c:v>
                </c:pt>
                <c:pt idx="67">
                  <c:v>1.5895393574469421</c:v>
                </c:pt>
                <c:pt idx="68">
                  <c:v>1.5531781958888193</c:v>
                </c:pt>
                <c:pt idx="69">
                  <c:v>1.5220584077277515</c:v>
                </c:pt>
                <c:pt idx="70">
                  <c:v>1.4685900672161545</c:v>
                </c:pt>
                <c:pt idx="71" formatCode="0.0">
                  <c:v>1.1946857694130872</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2-B60C-409A-A74F-89AC485FEEE2}"/>
            </c:ext>
          </c:extLst>
        </c:ser>
        <c:ser>
          <c:idx val="5"/>
          <c:order val="3"/>
          <c:tx>
            <c:v>3b - 80kPa</c:v>
          </c:tx>
          <c:spPr>
            <a:ln w="15875" cap="rnd" cmpd="dbl">
              <a:noFill/>
              <a:round/>
            </a:ln>
            <a:effectLst/>
          </c:spPr>
          <c:marker>
            <c:symbol val="none"/>
          </c:marker>
          <c:xVal>
            <c:numRef>
              <c:f>'Forsøk 2 - Samlet'!$ED$14:$ED$84</c:f>
              <c:numCache>
                <c:formatCode>0.00</c:formatCode>
                <c:ptCount val="71"/>
                <c:pt idx="0">
                  <c:v>5.3495450547448344E-3</c:v>
                </c:pt>
                <c:pt idx="1">
                  <c:v>0.10175408585570078</c:v>
                </c:pt>
                <c:pt idx="2">
                  <c:v>0.40097702580419214</c:v>
                </c:pt>
                <c:pt idx="3">
                  <c:v>0.57557059115616571</c:v>
                </c:pt>
                <c:pt idx="4">
                  <c:v>0.83130234132756453</c:v>
                </c:pt>
                <c:pt idx="5">
                  <c:v>1.1269911694532442</c:v>
                </c:pt>
                <c:pt idx="6">
                  <c:v>1.3780321211472013</c:v>
                </c:pt>
                <c:pt idx="7">
                  <c:v>1.5479059541715812</c:v>
                </c:pt>
                <c:pt idx="8">
                  <c:v>1.8370818657639532</c:v>
                </c:pt>
                <c:pt idx="9">
                  <c:v>2.0598587692220964</c:v>
                </c:pt>
                <c:pt idx="10">
                  <c:v>2.3267480998882051</c:v>
                </c:pt>
                <c:pt idx="11">
                  <c:v>2.5048570071688459</c:v>
                </c:pt>
                <c:pt idx="12">
                  <c:v>2.608913017147747</c:v>
                </c:pt>
                <c:pt idx="13">
                  <c:v>2.6453947650985117</c:v>
                </c:pt>
                <c:pt idx="14">
                  <c:v>2.6689234225473446</c:v>
                </c:pt>
                <c:pt idx="15">
                  <c:v>2.6601161567022822</c:v>
                </c:pt>
                <c:pt idx="16">
                  <c:v>2.631356126569111</c:v>
                </c:pt>
                <c:pt idx="17">
                  <c:v>2.5026740389617137</c:v>
                </c:pt>
                <c:pt idx="18">
                  <c:v>2.1888368984708504</c:v>
                </c:pt>
                <c:pt idx="19">
                  <c:v>1.9096704428481166</c:v>
                </c:pt>
                <c:pt idx="20">
                  <c:v>1.6405035483450887</c:v>
                </c:pt>
                <c:pt idx="21">
                  <c:v>1.8485807884710554</c:v>
                </c:pt>
                <c:pt idx="22">
                  <c:v>2.3999522527018269</c:v>
                </c:pt>
                <c:pt idx="23">
                  <c:v>2.8560663206576313</c:v>
                </c:pt>
                <c:pt idx="24">
                  <c:v>2.9469639111318657</c:v>
                </c:pt>
                <c:pt idx="25">
                  <c:v>2.9645043916989362</c:v>
                </c:pt>
                <c:pt idx="26">
                  <c:v>3.0040285011531913</c:v>
                </c:pt>
                <c:pt idx="27">
                  <c:v>3.0011820883512383</c:v>
                </c:pt>
                <c:pt idx="28">
                  <c:v>2.9307408252155538</c:v>
                </c:pt>
                <c:pt idx="29">
                  <c:v>2.8355761943045552</c:v>
                </c:pt>
                <c:pt idx="30">
                  <c:v>2.7480450421557787</c:v>
                </c:pt>
                <c:pt idx="31">
                  <c:v>2.7480596904346748</c:v>
                </c:pt>
                <c:pt idx="32">
                  <c:v>2.7980095862309535</c:v>
                </c:pt>
                <c:pt idx="33">
                  <c:v>2.7656817735464014</c:v>
                </c:pt>
                <c:pt idx="34">
                  <c:v>2.5870195649521945</c:v>
                </c:pt>
                <c:pt idx="35">
                  <c:v>2.2496712456888783</c:v>
                </c:pt>
                <c:pt idx="36">
                  <c:v>1.7918347594024884</c:v>
                </c:pt>
                <c:pt idx="37">
                  <c:v>1.4997606856187455</c:v>
                </c:pt>
                <c:pt idx="38">
                  <c:v>1.1589248446122267</c:v>
                </c:pt>
                <c:pt idx="39">
                  <c:v>1.0402309000181904</c:v>
                </c:pt>
                <c:pt idx="40">
                  <c:v>1.0002806156703983</c:v>
                </c:pt>
                <c:pt idx="41">
                  <c:v>1.3718516523201787</c:v>
                </c:pt>
                <c:pt idx="42">
                  <c:v>1.9456059958730925</c:v>
                </c:pt>
                <c:pt idx="43">
                  <c:v>2.2312986625278399</c:v>
                </c:pt>
                <c:pt idx="44">
                  <c:v>2.3386190259275939</c:v>
                </c:pt>
                <c:pt idx="45">
                  <c:v>2.3325313396836389</c:v>
                </c:pt>
                <c:pt idx="46">
                  <c:v>2.2872872516904765</c:v>
                </c:pt>
                <c:pt idx="47">
                  <c:v>2.1880780128387953</c:v>
                </c:pt>
                <c:pt idx="48">
                  <c:v>2.0570877883988277</c:v>
                </c:pt>
                <c:pt idx="49">
                  <c:v>1.9924825286395458</c:v>
                </c:pt>
                <c:pt idx="50">
                  <c:v>1.9490571152054523</c:v>
                </c:pt>
                <c:pt idx="51">
                  <c:v>1.9355669837404481</c:v>
                </c:pt>
                <c:pt idx="52">
                  <c:v>1.9402618883820328</c:v>
                </c:pt>
                <c:pt idx="53">
                  <c:v>1.835035217373661</c:v>
                </c:pt>
                <c:pt idx="54">
                  <c:v>1.5241152551298636</c:v>
                </c:pt>
                <c:pt idx="55">
                  <c:v>1.2807990524704955</c:v>
                </c:pt>
                <c:pt idx="56">
                  <c:v>0.95346039670901095</c:v>
                </c:pt>
                <c:pt idx="57">
                  <c:v>0.79186174972094947</c:v>
                </c:pt>
                <c:pt idx="58">
                  <c:v>0.64732571999952615</c:v>
                </c:pt>
                <c:pt idx="59">
                  <c:v>0.59153300392561292</c:v>
                </c:pt>
                <c:pt idx="60">
                  <c:v>0.56454074171254154</c:v>
                </c:pt>
                <c:pt idx="61">
                  <c:v>0.54874016110733104</c:v>
                </c:pt>
                <c:pt idx="62">
                  <c:v>0.7980763693280839</c:v>
                </c:pt>
                <c:pt idx="63">
                  <c:v>1.1598496984785187</c:v>
                </c:pt>
                <c:pt idx="64">
                  <c:v>1.7989918557979676</c:v>
                </c:pt>
                <c:pt idx="65">
                  <c:v>2.0000715146138548</c:v>
                </c:pt>
                <c:pt idx="66">
                  <c:v>1.9856743263097762</c:v>
                </c:pt>
                <c:pt idx="67">
                  <c:v>1.9498422633506698</c:v>
                </c:pt>
                <c:pt idx="68">
                  <c:v>1.8688205974931649</c:v>
                </c:pt>
                <c:pt idx="69">
                  <c:v>1.8194882742647041</c:v>
                </c:pt>
                <c:pt idx="70">
                  <c:v>1.5702937633032588</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3-B60C-409A-A74F-89AC485FEEE2}"/>
            </c:ext>
          </c:extLst>
        </c:ser>
        <c:ser>
          <c:idx val="3"/>
          <c:order val="4"/>
          <c:tx>
            <c:v>2c - 80kPa</c:v>
          </c:tx>
          <c:spPr>
            <a:ln w="15875" cap="rnd" cmpd="dbl">
              <a:noFill/>
              <a:round/>
            </a:ln>
            <a:effectLst/>
          </c:spPr>
          <c:marker>
            <c:symbol val="none"/>
          </c:marker>
          <c:xVal>
            <c:numRef>
              <c:f>'Forsøk 2 - Samlet'!$GH$14:$GH$85</c:f>
              <c:numCache>
                <c:formatCode>0.00</c:formatCode>
                <c:ptCount val="72"/>
                <c:pt idx="0">
                  <c:v>1.4143583227424586E-2</c:v>
                </c:pt>
                <c:pt idx="1">
                  <c:v>2.0117292859974701E-2</c:v>
                </c:pt>
                <c:pt idx="2">
                  <c:v>1.1439724885317819</c:v>
                </c:pt>
                <c:pt idx="3">
                  <c:v>2.3341851755149765</c:v>
                </c:pt>
                <c:pt idx="4">
                  <c:v>3.1618431015583495</c:v>
                </c:pt>
                <c:pt idx="5">
                  <c:v>3.7949271729411667</c:v>
                </c:pt>
                <c:pt idx="6">
                  <c:v>4.4449947599074333</c:v>
                </c:pt>
                <c:pt idx="7">
                  <c:v>4.7958961167041698</c:v>
                </c:pt>
                <c:pt idx="8">
                  <c:v>5.2038208704839271</c:v>
                </c:pt>
                <c:pt idx="9">
                  <c:v>5.4689022776113037</c:v>
                </c:pt>
                <c:pt idx="10">
                  <c:v>5.9443866929542724</c:v>
                </c:pt>
                <c:pt idx="11">
                  <c:v>6.2318086591279407</c:v>
                </c:pt>
                <c:pt idx="12">
                  <c:v>6.2800150169679041</c:v>
                </c:pt>
                <c:pt idx="13">
                  <c:v>6.2659131665307148</c:v>
                </c:pt>
                <c:pt idx="14">
                  <c:v>6.1048755075660077</c:v>
                </c:pt>
                <c:pt idx="15">
                  <c:v>5.9115054519128911</c:v>
                </c:pt>
                <c:pt idx="16">
                  <c:v>5.4830193177726958</c:v>
                </c:pt>
                <c:pt idx="17">
                  <c:v>4.9805168906544015</c:v>
                </c:pt>
                <c:pt idx="18">
                  <c:v>4.4292560145660351</c:v>
                </c:pt>
                <c:pt idx="19">
                  <c:v>3.9802349497592826</c:v>
                </c:pt>
                <c:pt idx="20">
                  <c:v>3.2214810482705998</c:v>
                </c:pt>
                <c:pt idx="21">
                  <c:v>2.7413262657598354</c:v>
                </c:pt>
                <c:pt idx="22">
                  <c:v>2.4374936666524389</c:v>
                </c:pt>
                <c:pt idx="23">
                  <c:v>3.0534992677113273</c:v>
                </c:pt>
                <c:pt idx="24">
                  <c:v>3.6112933558252447</c:v>
                </c:pt>
                <c:pt idx="25">
                  <c:v>3.8175288074285483</c:v>
                </c:pt>
                <c:pt idx="26">
                  <c:v>3.7300236093311323</c:v>
                </c:pt>
                <c:pt idx="27">
                  <c:v>3.6930425310352071</c:v>
                </c:pt>
                <c:pt idx="28">
                  <c:v>3.6595001336875108</c:v>
                </c:pt>
                <c:pt idx="29">
                  <c:v>3.5672300550015263</c:v>
                </c:pt>
                <c:pt idx="30">
                  <c:v>3.4438329395736704</c:v>
                </c:pt>
                <c:pt idx="31">
                  <c:v>3.3833118338277783</c:v>
                </c:pt>
                <c:pt idx="32">
                  <c:v>3.3510036014151798</c:v>
                </c:pt>
                <c:pt idx="33">
                  <c:v>3.36220698302676</c:v>
                </c:pt>
                <c:pt idx="34">
                  <c:v>3.3181423295939689</c:v>
                </c:pt>
                <c:pt idx="35">
                  <c:v>3.0266153429005316</c:v>
                </c:pt>
                <c:pt idx="36">
                  <c:v>2.6504405407516272</c:v>
                </c:pt>
                <c:pt idx="37">
                  <c:v>2.3348172177336788</c:v>
                </c:pt>
                <c:pt idx="38">
                  <c:v>1.7894057661189329</c:v>
                </c:pt>
                <c:pt idx="39">
                  <c:v>1.4708630802000053</c:v>
                </c:pt>
                <c:pt idx="40">
                  <c:v>1.1805448398480043</c:v>
                </c:pt>
                <c:pt idx="41">
                  <c:v>1.1176790907945064</c:v>
                </c:pt>
                <c:pt idx="42">
                  <c:v>1.5838761731025779</c:v>
                </c:pt>
                <c:pt idx="43">
                  <c:v>2.0565435695026073</c:v>
                </c:pt>
                <c:pt idx="44">
                  <c:v>2.7520420309258915</c:v>
                </c:pt>
                <c:pt idx="45">
                  <c:v>2.8536309055478273</c:v>
                </c:pt>
                <c:pt idx="46">
                  <c:v>2.8775002471281503</c:v>
                </c:pt>
                <c:pt idx="47">
                  <c:v>2.8633473837070942</c:v>
                </c:pt>
                <c:pt idx="48">
                  <c:v>2.72584164165329</c:v>
                </c:pt>
                <c:pt idx="49">
                  <c:v>2.5948033534125443</c:v>
                </c:pt>
                <c:pt idx="50">
                  <c:v>2.4190956423874379</c:v>
                </c:pt>
                <c:pt idx="51">
                  <c:v>2.3239058554273129</c:v>
                </c:pt>
                <c:pt idx="52">
                  <c:v>2.2328380942616581</c:v>
                </c:pt>
                <c:pt idx="53">
                  <c:v>2.1499799072172587</c:v>
                </c:pt>
                <c:pt idx="54">
                  <c:v>1.9366476175864009</c:v>
                </c:pt>
                <c:pt idx="55">
                  <c:v>1.7233030241518428</c:v>
                </c:pt>
                <c:pt idx="56">
                  <c:v>1.3406742286623607</c:v>
                </c:pt>
                <c:pt idx="57">
                  <c:v>1.101464961571857</c:v>
                </c:pt>
                <c:pt idx="58">
                  <c:v>0.82701480832122842</c:v>
                </c:pt>
                <c:pt idx="59">
                  <c:v>0.67950355228843329</c:v>
                </c:pt>
                <c:pt idx="60">
                  <c:v>0.62429285674689849</c:v>
                </c:pt>
                <c:pt idx="61">
                  <c:v>0.5931805673720083</c:v>
                </c:pt>
                <c:pt idx="62">
                  <c:v>0.5538932404229443</c:v>
                </c:pt>
                <c:pt idx="63">
                  <c:v>0.70268493309481628</c:v>
                </c:pt>
                <c:pt idx="64">
                  <c:v>1.2007267416463085</c:v>
                </c:pt>
                <c:pt idx="65">
                  <c:v>1.7255074611205414</c:v>
                </c:pt>
                <c:pt idx="66">
                  <c:v>1.8690696628423513</c:v>
                </c:pt>
                <c:pt idx="67">
                  <c:v>1.8546204415260812</c:v>
                </c:pt>
                <c:pt idx="68">
                  <c:v>1.8111196474144844</c:v>
                </c:pt>
                <c:pt idx="69">
                  <c:v>1.773532183841469</c:v>
                </c:pt>
                <c:pt idx="70">
                  <c:v>1.7077371523814766</c:v>
                </c:pt>
                <c:pt idx="71" formatCode="0.0">
                  <c:v>1.4949839400992146</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4-B60C-409A-A74F-89AC485FEEE2}"/>
            </c:ext>
          </c:extLst>
        </c:ser>
        <c:ser>
          <c:idx val="4"/>
          <c:order val="5"/>
          <c:tx>
            <c:v>3c - 80kPa</c:v>
          </c:tx>
          <c:spPr>
            <a:ln w="15875" cap="rnd" cmpd="dbl">
              <a:noFill/>
              <a:round/>
            </a:ln>
            <a:effectLst/>
          </c:spPr>
          <c:marker>
            <c:symbol val="none"/>
          </c:marker>
          <c:xVal>
            <c:numRef>
              <c:f>'Forsøk 2 - Samlet'!$FF$14:$FF$85</c:f>
              <c:numCache>
                <c:formatCode>0.00</c:formatCode>
                <c:ptCount val="72"/>
                <c:pt idx="0">
                  <c:v>-5.0377839452460643E-3</c:v>
                </c:pt>
                <c:pt idx="1">
                  <c:v>0.3122731781515512</c:v>
                </c:pt>
                <c:pt idx="2">
                  <c:v>0.61193261443435187</c:v>
                </c:pt>
                <c:pt idx="3">
                  <c:v>0.76302730727821155</c:v>
                </c:pt>
                <c:pt idx="4">
                  <c:v>1.045797123871254</c:v>
                </c:pt>
                <c:pt idx="5">
                  <c:v>1.3385341196076659</c:v>
                </c:pt>
                <c:pt idx="6">
                  <c:v>1.8281780792035418</c:v>
                </c:pt>
                <c:pt idx="7">
                  <c:v>2.1026514839866528</c:v>
                </c:pt>
                <c:pt idx="8">
                  <c:v>2.5212109541156744</c:v>
                </c:pt>
                <c:pt idx="9">
                  <c:v>3.0037742423508353</c:v>
                </c:pt>
                <c:pt idx="10">
                  <c:v>3.4740191647401364</c:v>
                </c:pt>
                <c:pt idx="11">
                  <c:v>3.6299953030171803</c:v>
                </c:pt>
                <c:pt idx="12">
                  <c:v>3.8108463847320806</c:v>
                </c:pt>
                <c:pt idx="13">
                  <c:v>3.8473086171082822</c:v>
                </c:pt>
                <c:pt idx="14">
                  <c:v>3.796804260130366</c:v>
                </c:pt>
                <c:pt idx="15">
                  <c:v>3.6710405247305977</c:v>
                </c:pt>
                <c:pt idx="16">
                  <c:v>3.5206102031387965</c:v>
                </c:pt>
                <c:pt idx="17">
                  <c:v>3.3419588708079329</c:v>
                </c:pt>
                <c:pt idx="18">
                  <c:v>2.9922741241463671</c:v>
                </c:pt>
                <c:pt idx="19">
                  <c:v>2.6713859062241934</c:v>
                </c:pt>
                <c:pt idx="20">
                  <c:v>2.15714392829506</c:v>
                </c:pt>
                <c:pt idx="21">
                  <c:v>1.9185210373753636</c:v>
                </c:pt>
                <c:pt idx="22">
                  <c:v>2.2553364423690176</c:v>
                </c:pt>
                <c:pt idx="23">
                  <c:v>2.4951538151801973</c:v>
                </c:pt>
                <c:pt idx="24">
                  <c:v>2.7639697754008736</c:v>
                </c:pt>
                <c:pt idx="25">
                  <c:v>2.7146913597384863</c:v>
                </c:pt>
                <c:pt idx="26">
                  <c:v>2.6402416845648942</c:v>
                </c:pt>
                <c:pt idx="27">
                  <c:v>2.5638589895354502</c:v>
                </c:pt>
                <c:pt idx="28">
                  <c:v>2.4217350700913061</c:v>
                </c:pt>
                <c:pt idx="29">
                  <c:v>2.3312579255546479</c:v>
                </c:pt>
                <c:pt idx="30">
                  <c:v>2.2431084627997775</c:v>
                </c:pt>
                <c:pt idx="31">
                  <c:v>2.2202155058124613</c:v>
                </c:pt>
                <c:pt idx="32">
                  <c:v>2.2184658992378816</c:v>
                </c:pt>
                <c:pt idx="33">
                  <c:v>2.2108285215021368</c:v>
                </c:pt>
                <c:pt idx="34">
                  <c:v>2.0921041948214687</c:v>
                </c:pt>
                <c:pt idx="35">
                  <c:v>1.988669585262125</c:v>
                </c:pt>
                <c:pt idx="36">
                  <c:v>1.7306711475110379</c:v>
                </c:pt>
                <c:pt idx="37">
                  <c:v>1.5161689491151928</c:v>
                </c:pt>
                <c:pt idx="38">
                  <c:v>1.1888330421953439</c:v>
                </c:pt>
                <c:pt idx="39">
                  <c:v>0.97141047797279867</c:v>
                </c:pt>
                <c:pt idx="40">
                  <c:v>0.90855572368172477</c:v>
                </c:pt>
                <c:pt idx="41">
                  <c:v>1.060834377920739</c:v>
                </c:pt>
                <c:pt idx="42">
                  <c:v>1.3030413123226849</c:v>
                </c:pt>
                <c:pt idx="43">
                  <c:v>1.5396073285910497</c:v>
                </c:pt>
                <c:pt idx="44">
                  <c:v>1.7707596469598574</c:v>
                </c:pt>
                <c:pt idx="45">
                  <c:v>1.7693643596587323</c:v>
                </c:pt>
                <c:pt idx="46">
                  <c:v>1.7518595280186713</c:v>
                </c:pt>
                <c:pt idx="47">
                  <c:v>1.7019742929748756</c:v>
                </c:pt>
                <c:pt idx="48">
                  <c:v>1.6127501233971255</c:v>
                </c:pt>
                <c:pt idx="49">
                  <c:v>1.5651914280538188</c:v>
                </c:pt>
                <c:pt idx="50">
                  <c:v>1.5152608322084016</c:v>
                </c:pt>
                <c:pt idx="51">
                  <c:v>1.4900230370952081</c:v>
                </c:pt>
                <c:pt idx="52">
                  <c:v>1.5064695321084411</c:v>
                </c:pt>
                <c:pt idx="53">
                  <c:v>1.4894045274195773</c:v>
                </c:pt>
                <c:pt idx="54">
                  <c:v>1.3460005729716473</c:v>
                </c:pt>
                <c:pt idx="55">
                  <c:v>1.1932140428308957</c:v>
                </c:pt>
                <c:pt idx="56">
                  <c:v>0.94346719645769139</c:v>
                </c:pt>
                <c:pt idx="57">
                  <c:v>0.73544858352983256</c:v>
                </c:pt>
                <c:pt idx="58">
                  <c:v>0.607343845873202</c:v>
                </c:pt>
                <c:pt idx="59">
                  <c:v>0.56620075218324828</c:v>
                </c:pt>
                <c:pt idx="60">
                  <c:v>0.56037767827437579</c:v>
                </c:pt>
                <c:pt idx="61">
                  <c:v>0.53286586000552361</c:v>
                </c:pt>
                <c:pt idx="62">
                  <c:v>0.64811663351276427</c:v>
                </c:pt>
                <c:pt idx="63">
                  <c:v>1.0670638441631926</c:v>
                </c:pt>
                <c:pt idx="64">
                  <c:v>1.6279520478763245</c:v>
                </c:pt>
                <c:pt idx="65">
                  <c:v>1.7906914420614735</c:v>
                </c:pt>
                <c:pt idx="66">
                  <c:v>1.879742938619358</c:v>
                </c:pt>
                <c:pt idx="67">
                  <c:v>1.9009785207382721</c:v>
                </c:pt>
                <c:pt idx="68">
                  <c:v>1.8829042945115935</c:v>
                </c:pt>
                <c:pt idx="69">
                  <c:v>1.8165559310625108</c:v>
                </c:pt>
                <c:pt idx="70">
                  <c:v>1.5984496199145479</c:v>
                </c:pt>
                <c:pt idx="71" formatCode="0.0">
                  <c:v>1.1945984763024275</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5-B60C-409A-A74F-89AC485FEEE2}"/>
            </c:ext>
          </c:extLst>
        </c:ser>
        <c:ser>
          <c:idx val="8"/>
          <c:order val="6"/>
          <c:tx>
            <c:strRef>
              <c:f>'Forsøk 2 - Samlet'!$AU$12</c:f>
              <c:strCache>
                <c:ptCount val="1"/>
                <c:pt idx="0">
                  <c:v>u2-2a</c:v>
                </c:pt>
              </c:strCache>
            </c:strRef>
          </c:tx>
          <c:spPr>
            <a:ln w="15875" cap="rnd" cmpd="dbl">
              <a:solidFill>
                <a:srgbClr val="FF0000"/>
              </a:solidFill>
              <a:round/>
            </a:ln>
            <a:effectLst/>
          </c:spPr>
          <c:marker>
            <c:symbol val="circle"/>
            <c:size val="2"/>
            <c:spPr>
              <a:solidFill>
                <a:schemeClr val="accent4"/>
              </a:solidFill>
              <a:ln w="6350">
                <a:solidFill>
                  <a:srgbClr val="FF0000"/>
                </a:solidFill>
              </a:ln>
              <a:effectLst/>
            </c:spPr>
          </c:marker>
          <c:xVal>
            <c:numRef>
              <c:f>'Forsøk 2 - Samlet'!$AU$14:$AU$84</c:f>
              <c:numCache>
                <c:formatCode>0.0</c:formatCode>
                <c:ptCount val="71"/>
                <c:pt idx="0">
                  <c:v>-6.2518939070609125E-2</c:v>
                </c:pt>
                <c:pt idx="1">
                  <c:v>0.500151512564873</c:v>
                </c:pt>
                <c:pt idx="2">
                  <c:v>0.91694443970226713</c:v>
                </c:pt>
                <c:pt idx="3">
                  <c:v>1.0628219642003551</c:v>
                </c:pt>
                <c:pt idx="4">
                  <c:v>1.41709595226714</c:v>
                </c:pt>
                <c:pt idx="5">
                  <c:v>1.2503787814121825</c:v>
                </c:pt>
                <c:pt idx="6">
                  <c:v>1.5212941840514886</c:v>
                </c:pt>
                <c:pt idx="7">
                  <c:v>1.7505302939770555</c:v>
                </c:pt>
                <c:pt idx="8">
                  <c:v>1.7922095866907948</c:v>
                </c:pt>
                <c:pt idx="9">
                  <c:v>1.8130492330476646</c:v>
                </c:pt>
                <c:pt idx="10">
                  <c:v>1.9797664039026222</c:v>
                </c:pt>
                <c:pt idx="11">
                  <c:v>2.3757196846831468</c:v>
                </c:pt>
                <c:pt idx="12">
                  <c:v>2.417398977396886</c:v>
                </c:pt>
                <c:pt idx="13">
                  <c:v>2.7091540263930618</c:v>
                </c:pt>
                <c:pt idx="14">
                  <c:v>2.9800694290323682</c:v>
                </c:pt>
                <c:pt idx="15">
                  <c:v>2.9592297826754983</c:v>
                </c:pt>
                <c:pt idx="16">
                  <c:v>3.0425883681029773</c:v>
                </c:pt>
                <c:pt idx="17">
                  <c:v>3.3343434170991531</c:v>
                </c:pt>
                <c:pt idx="18">
                  <c:v>3.417702002526632</c:v>
                </c:pt>
                <c:pt idx="19">
                  <c:v>3.8344949296640261</c:v>
                </c:pt>
                <c:pt idx="20">
                  <c:v>4.2512878568014205</c:v>
                </c:pt>
                <c:pt idx="21">
                  <c:v>4.3346464422288991</c:v>
                </c:pt>
                <c:pt idx="22">
                  <c:v>4.7931186620800323</c:v>
                </c:pt>
                <c:pt idx="23">
                  <c:v>3.7928156369502868</c:v>
                </c:pt>
                <c:pt idx="24">
                  <c:v>2.7299936727499317</c:v>
                </c:pt>
                <c:pt idx="25">
                  <c:v>3.4593812952403713</c:v>
                </c:pt>
                <c:pt idx="26">
                  <c:v>3.6469381124521987</c:v>
                </c:pt>
                <c:pt idx="27">
                  <c:v>4.3971653812995086</c:v>
                </c:pt>
                <c:pt idx="28">
                  <c:v>4.8139583084369022</c:v>
                </c:pt>
                <c:pt idx="29">
                  <c:v>5.0640340647193387</c:v>
                </c:pt>
                <c:pt idx="30">
                  <c:v>5.1265530037899483</c:v>
                </c:pt>
                <c:pt idx="31">
                  <c:v>5.5641855772842117</c:v>
                </c:pt>
                <c:pt idx="32">
                  <c:v>5.6683838090685601</c:v>
                </c:pt>
                <c:pt idx="33">
                  <c:v>5.8142613335666482</c:v>
                </c:pt>
                <c:pt idx="34">
                  <c:v>5.8976199189941267</c:v>
                </c:pt>
                <c:pt idx="35">
                  <c:v>6.022657797135345</c:v>
                </c:pt>
                <c:pt idx="36">
                  <c:v>6.1060163825628244</c:v>
                </c:pt>
                <c:pt idx="37">
                  <c:v>6.4394507242727395</c:v>
                </c:pt>
                <c:pt idx="38">
                  <c:v>6.6686868341983061</c:v>
                </c:pt>
                <c:pt idx="39">
                  <c:v>7.1271590540494403</c:v>
                </c:pt>
                <c:pt idx="40">
                  <c:v>7.4397537494024855</c:v>
                </c:pt>
                <c:pt idx="41">
                  <c:v>7.9815845546810982</c:v>
                </c:pt>
                <c:pt idx="42">
                  <c:v>8.6901325308146671</c:v>
                </c:pt>
                <c:pt idx="43">
                  <c:v>9.023566872524583</c:v>
                </c:pt>
                <c:pt idx="44">
                  <c:v>4.9389961865781205</c:v>
                </c:pt>
                <c:pt idx="45">
                  <c:v>5.5641855772842117</c:v>
                </c:pt>
                <c:pt idx="46">
                  <c:v>6.001818150778476</c:v>
                </c:pt>
                <c:pt idx="47">
                  <c:v>6.8145643586963942</c:v>
                </c:pt>
                <c:pt idx="48">
                  <c:v>7.6689898593280521</c:v>
                </c:pt>
                <c:pt idx="49">
                  <c:v>8.1483017255360561</c:v>
                </c:pt>
                <c:pt idx="50">
                  <c:v>8.4400567745322306</c:v>
                </c:pt>
                <c:pt idx="51">
                  <c:v>8.52341535995971</c:v>
                </c:pt>
                <c:pt idx="52">
                  <c:v>8.5650946526734497</c:v>
                </c:pt>
                <c:pt idx="53">
                  <c:v>8.4400567745322306</c:v>
                </c:pt>
                <c:pt idx="54">
                  <c:v>8.6276135917440584</c:v>
                </c:pt>
                <c:pt idx="55">
                  <c:v>8.8360100553127552</c:v>
                </c:pt>
                <c:pt idx="56">
                  <c:v>8.9402082870971036</c:v>
                </c:pt>
                <c:pt idx="57">
                  <c:v>9.4611994460188473</c:v>
                </c:pt>
                <c:pt idx="58">
                  <c:v>9.6070769705169354</c:v>
                </c:pt>
                <c:pt idx="59">
                  <c:v>9.8571527267993719</c:v>
                </c:pt>
                <c:pt idx="60">
                  <c:v>10.315624946650505</c:v>
                </c:pt>
                <c:pt idx="61">
                  <c:v>11.29508832542338</c:v>
                </c:pt>
                <c:pt idx="62">
                  <c:v>12.212032765125649</c:v>
                </c:pt>
                <c:pt idx="63">
                  <c:v>19.818503685383092</c:v>
                </c:pt>
                <c:pt idx="64">
                  <c:v>25.361849616310433</c:v>
                </c:pt>
                <c:pt idx="65">
                  <c:v>9.5862373241600647</c:v>
                </c:pt>
                <c:pt idx="66">
                  <c:v>9.0652461652383227</c:v>
                </c:pt>
                <c:pt idx="67">
                  <c:v>10.107228483081808</c:v>
                </c:pt>
                <c:pt idx="68">
                  <c:v>10.524021410219202</c:v>
                </c:pt>
                <c:pt idx="69">
                  <c:v>10.794936812858507</c:v>
                </c:pt>
                <c:pt idx="70">
                  <c:v>11.024172922784075</c:v>
                </c:pt>
              </c:numCache>
            </c:numRef>
          </c:xVal>
          <c:yVal>
            <c:numRef>
              <c:f>'Forsøk 2 - Samlet'!$AX$14:$AX$84</c:f>
              <c:numCache>
                <c:formatCode>0.0</c:formatCode>
                <c:ptCount val="71"/>
                <c:pt idx="0">
                  <c:v>-4.29</c:v>
                </c:pt>
                <c:pt idx="1">
                  <c:v>-2.64</c:v>
                </c:pt>
                <c:pt idx="2">
                  <c:v>-1.4399999999999995</c:v>
                </c:pt>
                <c:pt idx="3">
                  <c:v>0.35999999999999943</c:v>
                </c:pt>
                <c:pt idx="4">
                  <c:v>1.5599999999999996</c:v>
                </c:pt>
                <c:pt idx="5">
                  <c:v>3.2100000000000009</c:v>
                </c:pt>
                <c:pt idx="6">
                  <c:v>5.0100000000000016</c:v>
                </c:pt>
                <c:pt idx="7">
                  <c:v>6.8099999999999987</c:v>
                </c:pt>
                <c:pt idx="8">
                  <c:v>8.0100000000000016</c:v>
                </c:pt>
                <c:pt idx="9">
                  <c:v>9.66</c:v>
                </c:pt>
                <c:pt idx="10">
                  <c:v>10.860000000000001</c:v>
                </c:pt>
                <c:pt idx="11">
                  <c:v>12.66</c:v>
                </c:pt>
                <c:pt idx="12">
                  <c:v>14.459999999999997</c:v>
                </c:pt>
                <c:pt idx="13">
                  <c:v>16.110000000000003</c:v>
                </c:pt>
                <c:pt idx="14">
                  <c:v>17.309999999999999</c:v>
                </c:pt>
                <c:pt idx="15">
                  <c:v>19.110000000000003</c:v>
                </c:pt>
                <c:pt idx="16">
                  <c:v>20.310000000000002</c:v>
                </c:pt>
                <c:pt idx="17">
                  <c:v>21.959999999999997</c:v>
                </c:pt>
                <c:pt idx="18">
                  <c:v>23.759999999999998</c:v>
                </c:pt>
                <c:pt idx="19">
                  <c:v>25.560000000000002</c:v>
                </c:pt>
                <c:pt idx="20">
                  <c:v>26.759999999999998</c:v>
                </c:pt>
                <c:pt idx="21">
                  <c:v>28.41</c:v>
                </c:pt>
                <c:pt idx="22">
                  <c:v>29.610000000000003</c:v>
                </c:pt>
                <c:pt idx="23">
                  <c:v>31.41</c:v>
                </c:pt>
                <c:pt idx="24">
                  <c:v>33.209999999999994</c:v>
                </c:pt>
                <c:pt idx="25">
                  <c:v>34.86</c:v>
                </c:pt>
                <c:pt idx="26">
                  <c:v>36.06</c:v>
                </c:pt>
                <c:pt idx="27">
                  <c:v>37.86</c:v>
                </c:pt>
                <c:pt idx="28">
                  <c:v>39.06</c:v>
                </c:pt>
                <c:pt idx="29">
                  <c:v>40.709999999999994</c:v>
                </c:pt>
                <c:pt idx="30">
                  <c:v>42.509999999999991</c:v>
                </c:pt>
                <c:pt idx="31">
                  <c:v>44.31</c:v>
                </c:pt>
                <c:pt idx="32">
                  <c:v>45.509999999999991</c:v>
                </c:pt>
                <c:pt idx="33">
                  <c:v>47.16</c:v>
                </c:pt>
                <c:pt idx="34">
                  <c:v>48.36</c:v>
                </c:pt>
                <c:pt idx="35">
                  <c:v>50.16</c:v>
                </c:pt>
                <c:pt idx="36">
                  <c:v>51.960000000000008</c:v>
                </c:pt>
                <c:pt idx="37">
                  <c:v>53.61</c:v>
                </c:pt>
                <c:pt idx="38">
                  <c:v>54.81</c:v>
                </c:pt>
                <c:pt idx="39">
                  <c:v>56.61</c:v>
                </c:pt>
                <c:pt idx="40">
                  <c:v>57.81</c:v>
                </c:pt>
                <c:pt idx="41">
                  <c:v>59.460000000000008</c:v>
                </c:pt>
                <c:pt idx="42">
                  <c:v>61.259999999999991</c:v>
                </c:pt>
                <c:pt idx="43">
                  <c:v>63.06</c:v>
                </c:pt>
                <c:pt idx="44">
                  <c:v>64.259999999999991</c:v>
                </c:pt>
                <c:pt idx="45">
                  <c:v>65.91</c:v>
                </c:pt>
                <c:pt idx="46">
                  <c:v>67.109999999999985</c:v>
                </c:pt>
                <c:pt idx="47">
                  <c:v>68.91</c:v>
                </c:pt>
                <c:pt idx="48">
                  <c:v>70.710000000000008</c:v>
                </c:pt>
                <c:pt idx="49">
                  <c:v>72.359999999999985</c:v>
                </c:pt>
                <c:pt idx="50">
                  <c:v>73.56</c:v>
                </c:pt>
                <c:pt idx="51">
                  <c:v>75.359999999999985</c:v>
                </c:pt>
                <c:pt idx="52">
                  <c:v>76.56</c:v>
                </c:pt>
                <c:pt idx="53">
                  <c:v>78.210000000000008</c:v>
                </c:pt>
                <c:pt idx="54">
                  <c:v>80.009999999999991</c:v>
                </c:pt>
                <c:pt idx="55">
                  <c:v>81.81</c:v>
                </c:pt>
                <c:pt idx="56">
                  <c:v>83.009999999999991</c:v>
                </c:pt>
                <c:pt idx="57">
                  <c:v>84.66</c:v>
                </c:pt>
                <c:pt idx="58">
                  <c:v>85.859999999999985</c:v>
                </c:pt>
                <c:pt idx="59">
                  <c:v>87.66</c:v>
                </c:pt>
                <c:pt idx="60">
                  <c:v>89.460000000000008</c:v>
                </c:pt>
                <c:pt idx="61">
                  <c:v>91.109999999999985</c:v>
                </c:pt>
                <c:pt idx="62">
                  <c:v>92.309999999999988</c:v>
                </c:pt>
                <c:pt idx="63">
                  <c:v>94.109999999999985</c:v>
                </c:pt>
                <c:pt idx="64">
                  <c:v>95.309999999999988</c:v>
                </c:pt>
                <c:pt idx="65">
                  <c:v>96.960000000000008</c:v>
                </c:pt>
                <c:pt idx="66">
                  <c:v>98.76</c:v>
                </c:pt>
                <c:pt idx="67">
                  <c:v>100.55999999999999</c:v>
                </c:pt>
                <c:pt idx="68">
                  <c:v>101.76</c:v>
                </c:pt>
                <c:pt idx="69">
                  <c:v>103.41</c:v>
                </c:pt>
                <c:pt idx="70">
                  <c:v>104.60999999999999</c:v>
                </c:pt>
              </c:numCache>
            </c:numRef>
          </c:yVal>
          <c:smooth val="0"/>
          <c:extLst>
            <c:ext xmlns:c16="http://schemas.microsoft.com/office/drawing/2014/chart" uri="{C3380CC4-5D6E-409C-BE32-E72D297353CC}">
              <c16:uniqueId val="{00000006-B60C-409A-A74F-89AC485FEEE2}"/>
            </c:ext>
          </c:extLst>
        </c:ser>
        <c:ser>
          <c:idx val="9"/>
          <c:order val="7"/>
          <c:tx>
            <c:strRef>
              <c:f>'Forsøk 2 - Samlet'!$BX$12</c:f>
              <c:strCache>
                <c:ptCount val="1"/>
                <c:pt idx="0">
                  <c:v>u2-3a</c:v>
                </c:pt>
              </c:strCache>
            </c:strRef>
          </c:tx>
          <c:spPr>
            <a:ln w="15875" cap="rnd" cmpd="dbl">
              <a:noFill/>
              <a:round/>
            </a:ln>
            <a:effectLst/>
          </c:spPr>
          <c:marker>
            <c:symbol val="none"/>
          </c:marker>
          <c:xVal>
            <c:numRef>
              <c:f>'Forsøk 2 - Samlet'!$BX$14:$BX$84</c:f>
              <c:numCache>
                <c:formatCode>0.0</c:formatCode>
                <c:ptCount val="71"/>
                <c:pt idx="0">
                  <c:v>-0.11461805496278339</c:v>
                </c:pt>
                <c:pt idx="1">
                  <c:v>1.0524021410219202</c:v>
                </c:pt>
                <c:pt idx="2">
                  <c:v>0.67728850659826545</c:v>
                </c:pt>
                <c:pt idx="3">
                  <c:v>0.8023263847394837</c:v>
                </c:pt>
                <c:pt idx="4">
                  <c:v>0.88568497016696257</c:v>
                </c:pt>
                <c:pt idx="5">
                  <c:v>1.0107228483081807</c:v>
                </c:pt>
                <c:pt idx="6">
                  <c:v>1.2607986045906172</c:v>
                </c:pt>
                <c:pt idx="7">
                  <c:v>1.3858364827318355</c:v>
                </c:pt>
                <c:pt idx="8">
                  <c:v>1.5942329463005327</c:v>
                </c:pt>
                <c:pt idx="9">
                  <c:v>1.7401104707986206</c:v>
                </c:pt>
                <c:pt idx="10">
                  <c:v>1.8859879952967085</c:v>
                </c:pt>
                <c:pt idx="11">
                  <c:v>2.0943844588654055</c:v>
                </c:pt>
                <c:pt idx="12">
                  <c:v>2.1985826906497543</c:v>
                </c:pt>
                <c:pt idx="13">
                  <c:v>2.5111773860027999</c:v>
                </c:pt>
                <c:pt idx="14">
                  <c:v>2.761253142285236</c:v>
                </c:pt>
                <c:pt idx="15">
                  <c:v>2.9904892522108031</c:v>
                </c:pt>
                <c:pt idx="16">
                  <c:v>2.7820927886421059</c:v>
                </c:pt>
                <c:pt idx="17">
                  <c:v>3.0113288985676725</c:v>
                </c:pt>
                <c:pt idx="18">
                  <c:v>3.1780460694226305</c:v>
                </c:pt>
                <c:pt idx="19">
                  <c:v>3.7407165210581126</c:v>
                </c:pt>
                <c:pt idx="20">
                  <c:v>3.8657543991993308</c:v>
                </c:pt>
                <c:pt idx="21">
                  <c:v>4.2200283872661153</c:v>
                </c:pt>
                <c:pt idx="22">
                  <c:v>4.3242266190504646</c:v>
                </c:pt>
                <c:pt idx="23">
                  <c:v>4.8868970706859463</c:v>
                </c:pt>
                <c:pt idx="24">
                  <c:v>2.2819412760772328</c:v>
                </c:pt>
                <c:pt idx="25">
                  <c:v>1.5108743608730537</c:v>
                </c:pt>
                <c:pt idx="26">
                  <c:v>3.5739993502031546</c:v>
                </c:pt>
                <c:pt idx="27">
                  <c:v>4.59514202168977</c:v>
                </c:pt>
                <c:pt idx="28">
                  <c:v>4.761859192544728</c:v>
                </c:pt>
                <c:pt idx="29">
                  <c:v>5.095293534254643</c:v>
                </c:pt>
                <c:pt idx="30">
                  <c:v>5.095293534254643</c:v>
                </c:pt>
                <c:pt idx="31">
                  <c:v>5.262010705109601</c:v>
                </c:pt>
                <c:pt idx="32">
                  <c:v>5.4078882296076891</c:v>
                </c:pt>
                <c:pt idx="33">
                  <c:v>5.595445046819516</c:v>
                </c:pt>
                <c:pt idx="34">
                  <c:v>5.6162846931763859</c:v>
                </c:pt>
                <c:pt idx="35">
                  <c:v>5.8663604494588224</c:v>
                </c:pt>
                <c:pt idx="36">
                  <c:v>5.928879388529432</c:v>
                </c:pt>
                <c:pt idx="37">
                  <c:v>6.2831533765962169</c:v>
                </c:pt>
                <c:pt idx="38">
                  <c:v>6.7207859500904803</c:v>
                </c:pt>
                <c:pt idx="39">
                  <c:v>7.1375788772278748</c:v>
                </c:pt>
                <c:pt idx="40">
                  <c:v>7.3876546335103113</c:v>
                </c:pt>
                <c:pt idx="41">
                  <c:v>8.0128440242164025</c:v>
                </c:pt>
                <c:pt idx="42">
                  <c:v>7.4501735725809199</c:v>
                </c:pt>
                <c:pt idx="43">
                  <c:v>10.680318757895725</c:v>
                </c:pt>
                <c:pt idx="44">
                  <c:v>6.0330776203137804</c:v>
                </c:pt>
                <c:pt idx="45">
                  <c:v>5.9705586812431708</c:v>
                </c:pt>
                <c:pt idx="46">
                  <c:v>7.0750599381572652</c:v>
                </c:pt>
                <c:pt idx="47">
                  <c:v>7.3668149871534414</c:v>
                </c:pt>
                <c:pt idx="48">
                  <c:v>7.8669664997183144</c:v>
                </c:pt>
                <c:pt idx="49">
                  <c:v>8.1378819023576199</c:v>
                </c:pt>
                <c:pt idx="50">
                  <c:v>8.4087973049969271</c:v>
                </c:pt>
                <c:pt idx="51">
                  <c:v>8.5546748294950152</c:v>
                </c:pt>
                <c:pt idx="52">
                  <c:v>8.1795611950713596</c:v>
                </c:pt>
                <c:pt idx="53">
                  <c:v>8.3045990732125787</c:v>
                </c:pt>
                <c:pt idx="54">
                  <c:v>8.4504765977106668</c:v>
                </c:pt>
                <c:pt idx="55">
                  <c:v>8.8881091712049294</c:v>
                </c:pt>
                <c:pt idx="56">
                  <c:v>9.2215435129148453</c:v>
                </c:pt>
                <c:pt idx="57">
                  <c:v>9.784213964550327</c:v>
                </c:pt>
                <c:pt idx="58">
                  <c:v>10.013450074475895</c:v>
                </c:pt>
                <c:pt idx="59">
                  <c:v>9.8884121963346754</c:v>
                </c:pt>
                <c:pt idx="60">
                  <c:v>10.305205123472071</c:v>
                </c:pt>
                <c:pt idx="61">
                  <c:v>11.451385673099905</c:v>
                </c:pt>
                <c:pt idx="62">
                  <c:v>11.993216478378516</c:v>
                </c:pt>
                <c:pt idx="63">
                  <c:v>20.933424765475621</c:v>
                </c:pt>
                <c:pt idx="64">
                  <c:v>22.954870462091982</c:v>
                </c:pt>
                <c:pt idx="65">
                  <c:v>8.3671180122831874</c:v>
                </c:pt>
                <c:pt idx="66">
                  <c:v>8.9297884639186691</c:v>
                </c:pt>
                <c:pt idx="67">
                  <c:v>10.180167245330852</c:v>
                </c:pt>
                <c:pt idx="68">
                  <c:v>10.847035928750683</c:v>
                </c:pt>
                <c:pt idx="69">
                  <c:v>11.222149563174337</c:v>
                </c:pt>
                <c:pt idx="70">
                  <c:v>10.805356636036944</c:v>
                </c:pt>
              </c:numCache>
            </c:numRef>
          </c:xVal>
          <c:yVal>
            <c:numRef>
              <c:f>'Forsøk 2 - Samlet'!$CB$14:$CB$84</c:f>
              <c:numCache>
                <c:formatCode>0.0</c:formatCode>
                <c:ptCount val="71"/>
                <c:pt idx="0">
                  <c:v>-4.6710189999999994</c:v>
                </c:pt>
                <c:pt idx="1">
                  <c:v>-2.8705599999999998</c:v>
                </c:pt>
                <c:pt idx="2">
                  <c:v>-1.0705599999999995</c:v>
                </c:pt>
                <c:pt idx="3">
                  <c:v>0.57852000000000015</c:v>
                </c:pt>
                <c:pt idx="4">
                  <c:v>1.7794400000000001</c:v>
                </c:pt>
                <c:pt idx="5">
                  <c:v>3.5775900000000007</c:v>
                </c:pt>
                <c:pt idx="6">
                  <c:v>4.7771299999999997</c:v>
                </c:pt>
                <c:pt idx="7">
                  <c:v>6.4276</c:v>
                </c:pt>
                <c:pt idx="8">
                  <c:v>8.2271000000000001</c:v>
                </c:pt>
                <c:pt idx="9">
                  <c:v>10.027099999999999</c:v>
                </c:pt>
                <c:pt idx="10">
                  <c:v>11.227599999999999</c:v>
                </c:pt>
                <c:pt idx="11">
                  <c:v>12.877099999999999</c:v>
                </c:pt>
                <c:pt idx="12">
                  <c:v>14.0776</c:v>
                </c:pt>
                <c:pt idx="13">
                  <c:v>15.876200000000001</c:v>
                </c:pt>
                <c:pt idx="14">
                  <c:v>17.677599999999998</c:v>
                </c:pt>
                <c:pt idx="15">
                  <c:v>19.3276</c:v>
                </c:pt>
                <c:pt idx="16">
                  <c:v>20.526699999999998</c:v>
                </c:pt>
                <c:pt idx="17">
                  <c:v>22.327099999999998</c:v>
                </c:pt>
                <c:pt idx="18">
                  <c:v>23.527100000000001</c:v>
                </c:pt>
                <c:pt idx="19">
                  <c:v>25.1799</c:v>
                </c:pt>
                <c:pt idx="20">
                  <c:v>26.975300000000001</c:v>
                </c:pt>
                <c:pt idx="21">
                  <c:v>28.776699999999995</c:v>
                </c:pt>
                <c:pt idx="22">
                  <c:v>29.976699999999997</c:v>
                </c:pt>
                <c:pt idx="23">
                  <c:v>31.6281</c:v>
                </c:pt>
                <c:pt idx="24">
                  <c:v>32.824799999999996</c:v>
                </c:pt>
                <c:pt idx="25">
                  <c:v>34.6267</c:v>
                </c:pt>
                <c:pt idx="26">
                  <c:v>36.426199999999994</c:v>
                </c:pt>
                <c:pt idx="27">
                  <c:v>38.075299999999999</c:v>
                </c:pt>
                <c:pt idx="28">
                  <c:v>39.275300000000001</c:v>
                </c:pt>
                <c:pt idx="29">
                  <c:v>41.0762</c:v>
                </c:pt>
                <c:pt idx="30">
                  <c:v>42.275700000000001</c:v>
                </c:pt>
                <c:pt idx="31">
                  <c:v>43.927599999999998</c:v>
                </c:pt>
                <c:pt idx="32">
                  <c:v>45.727099999999993</c:v>
                </c:pt>
                <c:pt idx="33">
                  <c:v>47.525700000000001</c:v>
                </c:pt>
                <c:pt idx="34">
                  <c:v>48.725700000000003</c:v>
                </c:pt>
                <c:pt idx="35">
                  <c:v>50.375299999999996</c:v>
                </c:pt>
                <c:pt idx="36">
                  <c:v>51.575699999999998</c:v>
                </c:pt>
                <c:pt idx="37">
                  <c:v>53.375700000000009</c:v>
                </c:pt>
                <c:pt idx="38">
                  <c:v>55.17710000000001</c:v>
                </c:pt>
                <c:pt idx="39">
                  <c:v>56.827100000000002</c:v>
                </c:pt>
                <c:pt idx="40">
                  <c:v>58.027100000000004</c:v>
                </c:pt>
                <c:pt idx="41">
                  <c:v>59.8262</c:v>
                </c:pt>
                <c:pt idx="42">
                  <c:v>61.025700000000001</c:v>
                </c:pt>
                <c:pt idx="43">
                  <c:v>62.677099999999996</c:v>
                </c:pt>
                <c:pt idx="44">
                  <c:v>64.476699999999994</c:v>
                </c:pt>
                <c:pt idx="45">
                  <c:v>66.276200000000003</c:v>
                </c:pt>
                <c:pt idx="46">
                  <c:v>67.476200000000006</c:v>
                </c:pt>
                <c:pt idx="47">
                  <c:v>69.1267</c:v>
                </c:pt>
                <c:pt idx="48">
                  <c:v>70.324799999999996</c:v>
                </c:pt>
                <c:pt idx="49">
                  <c:v>72.124799999999993</c:v>
                </c:pt>
                <c:pt idx="50">
                  <c:v>73.924399999999991</c:v>
                </c:pt>
                <c:pt idx="51">
                  <c:v>75.574799999999996</c:v>
                </c:pt>
                <c:pt idx="52">
                  <c:v>76.775300000000001</c:v>
                </c:pt>
                <c:pt idx="53">
                  <c:v>78.575699999999998</c:v>
                </c:pt>
                <c:pt idx="54">
                  <c:v>79.775700000000001</c:v>
                </c:pt>
                <c:pt idx="55">
                  <c:v>81.424399999999991</c:v>
                </c:pt>
                <c:pt idx="56">
                  <c:v>83.226200000000006</c:v>
                </c:pt>
                <c:pt idx="57">
                  <c:v>85.025300000000001</c:v>
                </c:pt>
                <c:pt idx="58">
                  <c:v>86.226699999999994</c:v>
                </c:pt>
                <c:pt idx="59">
                  <c:v>87.875299999999996</c:v>
                </c:pt>
                <c:pt idx="60">
                  <c:v>89.074399999999997</c:v>
                </c:pt>
                <c:pt idx="61">
                  <c:v>90.874399999999994</c:v>
                </c:pt>
                <c:pt idx="62">
                  <c:v>92.674800000000005</c:v>
                </c:pt>
                <c:pt idx="63">
                  <c:v>94.324399999999997</c:v>
                </c:pt>
                <c:pt idx="64">
                  <c:v>95.524999999999991</c:v>
                </c:pt>
                <c:pt idx="65">
                  <c:v>97.324000000000012</c:v>
                </c:pt>
                <c:pt idx="66">
                  <c:v>98.527000000000001</c:v>
                </c:pt>
                <c:pt idx="67">
                  <c:v>100.17400000000001</c:v>
                </c:pt>
                <c:pt idx="68">
                  <c:v>101.976</c:v>
                </c:pt>
                <c:pt idx="69">
                  <c:v>103.777</c:v>
                </c:pt>
                <c:pt idx="70">
                  <c:v>104.976</c:v>
                </c:pt>
              </c:numCache>
            </c:numRef>
          </c:yVal>
          <c:smooth val="0"/>
          <c:extLst>
            <c:ext xmlns:c16="http://schemas.microsoft.com/office/drawing/2014/chart" uri="{C3380CC4-5D6E-409C-BE32-E72D297353CC}">
              <c16:uniqueId val="{00000007-B60C-409A-A74F-89AC485FEEE2}"/>
            </c:ext>
          </c:extLst>
        </c:ser>
        <c:ser>
          <c:idx val="7"/>
          <c:order val="8"/>
          <c:tx>
            <c:strRef>
              <c:f>'Forsøk 2 - Samlet'!$DC$12</c:f>
              <c:strCache>
                <c:ptCount val="1"/>
                <c:pt idx="0">
                  <c:v>u2-2b</c:v>
                </c:pt>
              </c:strCache>
            </c:strRef>
          </c:tx>
          <c:spPr>
            <a:ln w="15875" cap="rnd" cmpd="dbl">
              <a:solidFill>
                <a:srgbClr val="00B0F0"/>
              </a:solidFill>
              <a:round/>
            </a:ln>
            <a:effectLst/>
          </c:spPr>
          <c:marker>
            <c:symbol val="circle"/>
            <c:size val="2"/>
            <c:spPr>
              <a:solidFill>
                <a:srgbClr val="00B0F0"/>
              </a:solidFill>
              <a:ln w="6350">
                <a:solidFill>
                  <a:schemeClr val="accent5">
                    <a:lumMod val="75000"/>
                  </a:schemeClr>
                </a:solidFill>
              </a:ln>
              <a:effectLst/>
            </c:spPr>
          </c:marker>
          <c:xVal>
            <c:numRef>
              <c:f>'Forsøk 2 - Samlet'!$DC$14:$DC$85</c:f>
              <c:numCache>
                <c:formatCode>0.0</c:formatCode>
                <c:ptCount val="72"/>
                <c:pt idx="0">
                  <c:v>0.16671717085495766</c:v>
                </c:pt>
                <c:pt idx="1">
                  <c:v>0.62518939070609103</c:v>
                </c:pt>
                <c:pt idx="2">
                  <c:v>1.2503787814121825</c:v>
                </c:pt>
                <c:pt idx="3">
                  <c:v>1.2295391350553126</c:v>
                </c:pt>
                <c:pt idx="4">
                  <c:v>1.8755681721182738</c:v>
                </c:pt>
                <c:pt idx="5">
                  <c:v>1.8547285257614039</c:v>
                </c:pt>
                <c:pt idx="6">
                  <c:v>1.8130492330476646</c:v>
                </c:pt>
                <c:pt idx="7">
                  <c:v>2.3132007456125376</c:v>
                </c:pt>
                <c:pt idx="8">
                  <c:v>2.1673232211144495</c:v>
                </c:pt>
                <c:pt idx="9">
                  <c:v>2.0214456966163614</c:v>
                </c:pt>
                <c:pt idx="10">
                  <c:v>2.0631249893301011</c:v>
                </c:pt>
                <c:pt idx="11">
                  <c:v>2.3757196846831468</c:v>
                </c:pt>
                <c:pt idx="12">
                  <c:v>2.1881628674713194</c:v>
                </c:pt>
                <c:pt idx="13">
                  <c:v>2.4382386237537559</c:v>
                </c:pt>
                <c:pt idx="14">
                  <c:v>2.7508333191068015</c:v>
                </c:pt>
                <c:pt idx="15">
                  <c:v>2.8967108436048892</c:v>
                </c:pt>
                <c:pt idx="16">
                  <c:v>3.2926641243854138</c:v>
                </c:pt>
                <c:pt idx="17">
                  <c:v>3.2926641243854138</c:v>
                </c:pt>
                <c:pt idx="18">
                  <c:v>3.5219002343109804</c:v>
                </c:pt>
                <c:pt idx="19">
                  <c:v>4.0428913932327228</c:v>
                </c:pt>
                <c:pt idx="20">
                  <c:v>4.4805239667269872</c:v>
                </c:pt>
                <c:pt idx="21">
                  <c:v>4.4180050276563776</c:v>
                </c:pt>
                <c:pt idx="22">
                  <c:v>4.6472411375819451</c:v>
                </c:pt>
                <c:pt idx="23">
                  <c:v>4.0845706859464626</c:v>
                </c:pt>
                <c:pt idx="24">
                  <c:v>2.2715214528987979</c:v>
                </c:pt>
                <c:pt idx="25">
                  <c:v>3.7511363442365475</c:v>
                </c:pt>
                <c:pt idx="26">
                  <c:v>4.1470896250170721</c:v>
                </c:pt>
                <c:pt idx="27">
                  <c:v>4.6055618448682054</c:v>
                </c:pt>
                <c:pt idx="28">
                  <c:v>5.00151512564873</c:v>
                </c:pt>
                <c:pt idx="29">
                  <c:v>5.4599873454998633</c:v>
                </c:pt>
                <c:pt idx="30">
                  <c:v>5.4599873454998633</c:v>
                </c:pt>
                <c:pt idx="31">
                  <c:v>5.7309027481391697</c:v>
                </c:pt>
                <c:pt idx="32">
                  <c:v>5.6475441627116902</c:v>
                </c:pt>
                <c:pt idx="33">
                  <c:v>5.3766287600723848</c:v>
                </c:pt>
                <c:pt idx="34">
                  <c:v>5.4808269918567332</c:v>
                </c:pt>
                <c:pt idx="35">
                  <c:v>5.4391476991429935</c:v>
                </c:pt>
                <c:pt idx="36">
                  <c:v>5.8142613335666482</c:v>
                </c:pt>
                <c:pt idx="37">
                  <c:v>6.3352524924883911</c:v>
                </c:pt>
                <c:pt idx="38">
                  <c:v>6.6686868341983061</c:v>
                </c:pt>
                <c:pt idx="39">
                  <c:v>6.9604418831944823</c:v>
                </c:pt>
                <c:pt idx="40">
                  <c:v>7.2938762249043974</c:v>
                </c:pt>
                <c:pt idx="41">
                  <c:v>7.6064709202574434</c:v>
                </c:pt>
                <c:pt idx="42">
                  <c:v>8.3775378354616219</c:v>
                </c:pt>
                <c:pt idx="43">
                  <c:v>9.6070769705169354</c:v>
                </c:pt>
                <c:pt idx="44">
                  <c:v>6.501969663343349</c:v>
                </c:pt>
                <c:pt idx="45">
                  <c:v>7.6064709202574434</c:v>
                </c:pt>
                <c:pt idx="46">
                  <c:v>6.9604418831944823</c:v>
                </c:pt>
                <c:pt idx="47">
                  <c:v>7.3980744566887457</c:v>
                </c:pt>
                <c:pt idx="48">
                  <c:v>7.8148673838261402</c:v>
                </c:pt>
                <c:pt idx="49">
                  <c:v>8.0441034937517077</c:v>
                </c:pt>
                <c:pt idx="50">
                  <c:v>8.1483017255360561</c:v>
                </c:pt>
                <c:pt idx="51">
                  <c:v>8.1691413718929251</c:v>
                </c:pt>
                <c:pt idx="52">
                  <c:v>8.3358585427478822</c:v>
                </c:pt>
                <c:pt idx="53">
                  <c:v>8.2733396036772735</c:v>
                </c:pt>
                <c:pt idx="54">
                  <c:v>8.3358585427478822</c:v>
                </c:pt>
                <c:pt idx="55">
                  <c:v>8.4817360672459703</c:v>
                </c:pt>
                <c:pt idx="56">
                  <c:v>8.7526514698852775</c:v>
                </c:pt>
                <c:pt idx="57">
                  <c:v>8.8985289943833656</c:v>
                </c:pt>
                <c:pt idx="58">
                  <c:v>9.2528029824501505</c:v>
                </c:pt>
                <c:pt idx="59">
                  <c:v>9.4611994460188473</c:v>
                </c:pt>
                <c:pt idx="60">
                  <c:v>9.7321148486581528</c:v>
                </c:pt>
                <c:pt idx="61">
                  <c:v>10.378143885721114</c:v>
                </c:pt>
                <c:pt idx="62">
                  <c:v>11.461805496278339</c:v>
                </c:pt>
                <c:pt idx="63">
                  <c:v>13.274854729326004</c:v>
                </c:pt>
                <c:pt idx="64">
                  <c:v>16.588358500068288</c:v>
                </c:pt>
                <c:pt idx="65">
                  <c:v>11.961957008843212</c:v>
                </c:pt>
                <c:pt idx="66">
                  <c:v>9.523718385089456</c:v>
                </c:pt>
                <c:pt idx="67">
                  <c:v>10.190587068509286</c:v>
                </c:pt>
                <c:pt idx="68">
                  <c:v>10.75325752014477</c:v>
                </c:pt>
                <c:pt idx="69">
                  <c:v>10.857455751929118</c:v>
                </c:pt>
                <c:pt idx="70">
                  <c:v>11.003333276427206</c:v>
                </c:pt>
                <c:pt idx="71">
                  <c:v>10.919974690999727</c:v>
                </c:pt>
              </c:numCache>
            </c:numRef>
          </c:xVal>
          <c:yVal>
            <c:numRef>
              <c:f>'Forsøk 2 - Samlet'!$DF$14:$DF$85</c:f>
              <c:numCache>
                <c:formatCode>0.0</c:formatCode>
                <c:ptCount val="72"/>
                <c:pt idx="0">
                  <c:v>-4.54</c:v>
                </c:pt>
                <c:pt idx="1">
                  <c:v>-2.7399999999999998</c:v>
                </c:pt>
                <c:pt idx="2">
                  <c:v>-1.4500000000000002</c:v>
                </c:pt>
                <c:pt idx="3">
                  <c:v>-0.25000000000000044</c:v>
                </c:pt>
                <c:pt idx="4">
                  <c:v>1.5499999999999998</c:v>
                </c:pt>
                <c:pt idx="5">
                  <c:v>2.75</c:v>
                </c:pt>
                <c:pt idx="6">
                  <c:v>4.4000000000000004</c:v>
                </c:pt>
                <c:pt idx="7">
                  <c:v>6.2000000000000011</c:v>
                </c:pt>
                <c:pt idx="8">
                  <c:v>8</c:v>
                </c:pt>
                <c:pt idx="9">
                  <c:v>9.1999999999999993</c:v>
                </c:pt>
                <c:pt idx="10">
                  <c:v>10.850000000000001</c:v>
                </c:pt>
                <c:pt idx="11">
                  <c:v>12.05</c:v>
                </c:pt>
                <c:pt idx="12">
                  <c:v>13.850000000000001</c:v>
                </c:pt>
                <c:pt idx="13">
                  <c:v>15.650000000000002</c:v>
                </c:pt>
                <c:pt idx="14">
                  <c:v>17.3</c:v>
                </c:pt>
                <c:pt idx="15">
                  <c:v>18.500000000000004</c:v>
                </c:pt>
                <c:pt idx="16">
                  <c:v>20.3</c:v>
                </c:pt>
                <c:pt idx="17">
                  <c:v>21.500000000000004</c:v>
                </c:pt>
                <c:pt idx="18">
                  <c:v>23.150000000000002</c:v>
                </c:pt>
                <c:pt idx="19">
                  <c:v>24.95</c:v>
                </c:pt>
                <c:pt idx="20">
                  <c:v>26.750000000000004</c:v>
                </c:pt>
                <c:pt idx="21">
                  <c:v>27.95</c:v>
                </c:pt>
                <c:pt idx="22">
                  <c:v>29.599999999999998</c:v>
                </c:pt>
                <c:pt idx="23">
                  <c:v>30.8</c:v>
                </c:pt>
                <c:pt idx="24">
                  <c:v>32.599999999999994</c:v>
                </c:pt>
                <c:pt idx="25">
                  <c:v>34.400000000000006</c:v>
                </c:pt>
                <c:pt idx="26">
                  <c:v>36.049999999999997</c:v>
                </c:pt>
                <c:pt idx="27">
                  <c:v>37.25</c:v>
                </c:pt>
                <c:pt idx="28">
                  <c:v>39.049999999999997</c:v>
                </c:pt>
                <c:pt idx="29">
                  <c:v>40.25</c:v>
                </c:pt>
                <c:pt idx="30">
                  <c:v>41.900000000000006</c:v>
                </c:pt>
                <c:pt idx="31">
                  <c:v>43.7</c:v>
                </c:pt>
                <c:pt idx="32">
                  <c:v>45.5</c:v>
                </c:pt>
                <c:pt idx="33">
                  <c:v>46.7</c:v>
                </c:pt>
                <c:pt idx="34">
                  <c:v>48.349999999999994</c:v>
                </c:pt>
                <c:pt idx="35">
                  <c:v>49.55</c:v>
                </c:pt>
                <c:pt idx="36">
                  <c:v>51.349999999999994</c:v>
                </c:pt>
                <c:pt idx="37">
                  <c:v>53.150000000000006</c:v>
                </c:pt>
                <c:pt idx="38">
                  <c:v>54.8</c:v>
                </c:pt>
                <c:pt idx="39">
                  <c:v>56</c:v>
                </c:pt>
                <c:pt idx="40">
                  <c:v>57.8</c:v>
                </c:pt>
                <c:pt idx="41">
                  <c:v>59</c:v>
                </c:pt>
                <c:pt idx="42">
                  <c:v>60.650000000000006</c:v>
                </c:pt>
                <c:pt idx="43">
                  <c:v>62.449999999999989</c:v>
                </c:pt>
                <c:pt idx="44">
                  <c:v>64.25</c:v>
                </c:pt>
                <c:pt idx="45">
                  <c:v>65.449999999999989</c:v>
                </c:pt>
                <c:pt idx="46">
                  <c:v>67.099999999999994</c:v>
                </c:pt>
                <c:pt idx="47">
                  <c:v>68.3</c:v>
                </c:pt>
                <c:pt idx="48">
                  <c:v>70.099999999999994</c:v>
                </c:pt>
                <c:pt idx="49">
                  <c:v>71.900000000000006</c:v>
                </c:pt>
                <c:pt idx="50">
                  <c:v>73.55</c:v>
                </c:pt>
                <c:pt idx="51">
                  <c:v>74.75</c:v>
                </c:pt>
                <c:pt idx="52">
                  <c:v>76.55</c:v>
                </c:pt>
                <c:pt idx="53">
                  <c:v>77.75</c:v>
                </c:pt>
                <c:pt idx="54">
                  <c:v>79.400000000000006</c:v>
                </c:pt>
                <c:pt idx="55">
                  <c:v>81.199999999999989</c:v>
                </c:pt>
                <c:pt idx="56">
                  <c:v>83</c:v>
                </c:pt>
                <c:pt idx="57">
                  <c:v>84.199999999999989</c:v>
                </c:pt>
                <c:pt idx="58">
                  <c:v>85.85</c:v>
                </c:pt>
                <c:pt idx="59">
                  <c:v>87.05</c:v>
                </c:pt>
                <c:pt idx="60">
                  <c:v>88.85</c:v>
                </c:pt>
                <c:pt idx="61">
                  <c:v>90.65</c:v>
                </c:pt>
                <c:pt idx="62">
                  <c:v>92.3</c:v>
                </c:pt>
                <c:pt idx="63">
                  <c:v>93.499999999999972</c:v>
                </c:pt>
                <c:pt idx="64">
                  <c:v>95.299999999999983</c:v>
                </c:pt>
                <c:pt idx="65">
                  <c:v>96.499999999999972</c:v>
                </c:pt>
                <c:pt idx="66">
                  <c:v>98.149999999999991</c:v>
                </c:pt>
                <c:pt idx="67">
                  <c:v>99.949999999999989</c:v>
                </c:pt>
                <c:pt idx="68">
                  <c:v>101.74999999999997</c:v>
                </c:pt>
                <c:pt idx="69">
                  <c:v>102.94999999999999</c:v>
                </c:pt>
                <c:pt idx="70">
                  <c:v>104.6</c:v>
                </c:pt>
                <c:pt idx="71">
                  <c:v>105.79999999999998</c:v>
                </c:pt>
              </c:numCache>
            </c:numRef>
          </c:yVal>
          <c:smooth val="0"/>
          <c:extLst>
            <c:ext xmlns:c16="http://schemas.microsoft.com/office/drawing/2014/chart" uri="{C3380CC4-5D6E-409C-BE32-E72D297353CC}">
              <c16:uniqueId val="{00000008-B60C-409A-A74F-89AC485FEEE2}"/>
            </c:ext>
          </c:extLst>
        </c:ser>
        <c:ser>
          <c:idx val="10"/>
          <c:order val="9"/>
          <c:tx>
            <c:strRef>
              <c:f>'Forsøk 2 - Samlet'!$EH$12</c:f>
              <c:strCache>
                <c:ptCount val="1"/>
                <c:pt idx="0">
                  <c:v>u2-3b</c:v>
                </c:pt>
              </c:strCache>
            </c:strRef>
          </c:tx>
          <c:spPr>
            <a:ln w="15875" cap="rnd" cmpd="dbl">
              <a:noFill/>
              <a:round/>
            </a:ln>
            <a:effectLst/>
          </c:spPr>
          <c:marker>
            <c:symbol val="none"/>
          </c:marker>
          <c:xVal>
            <c:numRef>
              <c:f>'Forsøk 2 - Samlet'!$EH$14:$EH$84</c:f>
              <c:numCache>
                <c:formatCode>0.0</c:formatCode>
                <c:ptCount val="71"/>
                <c:pt idx="0">
                  <c:v>0.43763257349426388</c:v>
                </c:pt>
                <c:pt idx="1">
                  <c:v>0.56267045163548213</c:v>
                </c:pt>
                <c:pt idx="2">
                  <c:v>0.93778408605913688</c:v>
                </c:pt>
                <c:pt idx="3">
                  <c:v>1.0211426714866156</c:v>
                </c:pt>
                <c:pt idx="4">
                  <c:v>1.500454537694619</c:v>
                </c:pt>
                <c:pt idx="5">
                  <c:v>1.6254924158358373</c:v>
                </c:pt>
                <c:pt idx="6">
                  <c:v>2.2090025138281888</c:v>
                </c:pt>
                <c:pt idx="7">
                  <c:v>1.8964078184751434</c:v>
                </c:pt>
                <c:pt idx="8">
                  <c:v>2.000606050259492</c:v>
                </c:pt>
                <c:pt idx="9">
                  <c:v>2.0422853429732313</c:v>
                </c:pt>
                <c:pt idx="10">
                  <c:v>2.417398977396886</c:v>
                </c:pt>
                <c:pt idx="11">
                  <c:v>2.3548800383262769</c:v>
                </c:pt>
                <c:pt idx="12">
                  <c:v>2.6049557946087134</c:v>
                </c:pt>
                <c:pt idx="13">
                  <c:v>3.000909075389238</c:v>
                </c:pt>
                <c:pt idx="14">
                  <c:v>2.8967108436048892</c:v>
                </c:pt>
                <c:pt idx="15">
                  <c:v>3.1051073071735864</c:v>
                </c:pt>
                <c:pt idx="16">
                  <c:v>3.417702002526632</c:v>
                </c:pt>
                <c:pt idx="17">
                  <c:v>3.7094570515228078</c:v>
                </c:pt>
                <c:pt idx="18">
                  <c:v>3.9803724541621142</c:v>
                </c:pt>
                <c:pt idx="19">
                  <c:v>4.2304482104445507</c:v>
                </c:pt>
                <c:pt idx="20">
                  <c:v>4.4596843203701173</c:v>
                </c:pt>
                <c:pt idx="21">
                  <c:v>4.3346464422288991</c:v>
                </c:pt>
                <c:pt idx="22">
                  <c:v>4.7931186620800323</c:v>
                </c:pt>
                <c:pt idx="23">
                  <c:v>4.5222032594407269</c:v>
                </c:pt>
                <c:pt idx="24">
                  <c:v>2.2506818065419285</c:v>
                </c:pt>
                <c:pt idx="25">
                  <c:v>2.5424368555381043</c:v>
                </c:pt>
                <c:pt idx="26">
                  <c:v>3.8970138687346352</c:v>
                </c:pt>
                <c:pt idx="27">
                  <c:v>4.3554860885857689</c:v>
                </c:pt>
                <c:pt idx="28">
                  <c:v>5.0640340647193387</c:v>
                </c:pt>
                <c:pt idx="29">
                  <c:v>5.2932701746449053</c:v>
                </c:pt>
                <c:pt idx="30">
                  <c:v>5.7100631017822998</c:v>
                </c:pt>
                <c:pt idx="31">
                  <c:v>5.6475441627116902</c:v>
                </c:pt>
                <c:pt idx="32">
                  <c:v>5.5641855772842117</c:v>
                </c:pt>
                <c:pt idx="33">
                  <c:v>5.6267045163548213</c:v>
                </c:pt>
                <c:pt idx="34">
                  <c:v>5.8351009799235181</c:v>
                </c:pt>
                <c:pt idx="35">
                  <c:v>6.1476956752765632</c:v>
                </c:pt>
                <c:pt idx="36">
                  <c:v>6.501969663343349</c:v>
                </c:pt>
                <c:pt idx="37">
                  <c:v>7.022960822265091</c:v>
                </c:pt>
                <c:pt idx="38">
                  <c:v>7.4814330421162252</c:v>
                </c:pt>
                <c:pt idx="39">
                  <c:v>7.7315087983986617</c:v>
                </c:pt>
                <c:pt idx="40">
                  <c:v>7.7523484447555315</c:v>
                </c:pt>
                <c:pt idx="41">
                  <c:v>8.7734911162421465</c:v>
                </c:pt>
                <c:pt idx="42">
                  <c:v>9.1486047506658021</c:v>
                </c:pt>
                <c:pt idx="43">
                  <c:v>9.3570012142344989</c:v>
                </c:pt>
                <c:pt idx="44">
                  <c:v>6.3769317852021308</c:v>
                </c:pt>
                <c:pt idx="45">
                  <c:v>5.4599873454998633</c:v>
                </c:pt>
                <c:pt idx="46">
                  <c:v>6.3144128461315212</c:v>
                </c:pt>
                <c:pt idx="47">
                  <c:v>7.2730365785475275</c:v>
                </c:pt>
                <c:pt idx="48">
                  <c:v>7.7523484447555315</c:v>
                </c:pt>
                <c:pt idx="49">
                  <c:v>8.1483017255360561</c:v>
                </c:pt>
                <c:pt idx="50">
                  <c:v>8.6276135917440584</c:v>
                </c:pt>
                <c:pt idx="51">
                  <c:v>8.7318118235284068</c:v>
                </c:pt>
                <c:pt idx="52">
                  <c:v>8.5650946526734497</c:v>
                </c:pt>
                <c:pt idx="53">
                  <c:v>8.502575713602841</c:v>
                </c:pt>
                <c:pt idx="54">
                  <c:v>8.7109721771715378</c:v>
                </c:pt>
                <c:pt idx="55">
                  <c:v>8.9402082870971036</c:v>
                </c:pt>
                <c:pt idx="56">
                  <c:v>9.3986805069482386</c:v>
                </c:pt>
                <c:pt idx="57">
                  <c:v>9.6695959095875441</c:v>
                </c:pt>
                <c:pt idx="58">
                  <c:v>10.107228483081808</c:v>
                </c:pt>
                <c:pt idx="59">
                  <c:v>10.398983532077985</c:v>
                </c:pt>
                <c:pt idx="60">
                  <c:v>10.774097166501639</c:v>
                </c:pt>
                <c:pt idx="61">
                  <c:v>11.524324435348948</c:v>
                </c:pt>
                <c:pt idx="62">
                  <c:v>12.253712057839389</c:v>
                </c:pt>
                <c:pt idx="63">
                  <c:v>16.004848402075936</c:v>
                </c:pt>
                <c:pt idx="64">
                  <c:v>15.650574414009149</c:v>
                </c:pt>
                <c:pt idx="65">
                  <c:v>10.00303025129746</c:v>
                </c:pt>
                <c:pt idx="66">
                  <c:v>9.6279166168738044</c:v>
                </c:pt>
                <c:pt idx="67">
                  <c:v>10.211426714866157</c:v>
                </c:pt>
                <c:pt idx="68">
                  <c:v>10.815776459215378</c:v>
                </c:pt>
                <c:pt idx="69">
                  <c:v>10.982493630070335</c:v>
                </c:pt>
                <c:pt idx="70">
                  <c:v>11.128371154568423</c:v>
                </c:pt>
              </c:numCache>
            </c:numRef>
          </c:xVal>
          <c:yVal>
            <c:numRef>
              <c:f>'Forsøk 2 - Samlet'!$EK$14:$EK$84</c:f>
              <c:numCache>
                <c:formatCode>0.0</c:formatCode>
                <c:ptCount val="71"/>
                <c:pt idx="0">
                  <c:v>-3.9210190000000003</c:v>
                </c:pt>
                <c:pt idx="1">
                  <c:v>-2.7205599999999999</c:v>
                </c:pt>
                <c:pt idx="2">
                  <c:v>-0.92056000000000004</c:v>
                </c:pt>
                <c:pt idx="3">
                  <c:v>0.27852000000000032</c:v>
                </c:pt>
                <c:pt idx="4">
                  <c:v>1.9257400000000002</c:v>
                </c:pt>
                <c:pt idx="5">
                  <c:v>3.7275900000000002</c:v>
                </c:pt>
                <c:pt idx="6">
                  <c:v>5.5275999999999996</c:v>
                </c:pt>
                <c:pt idx="7">
                  <c:v>6.7271000000000001</c:v>
                </c:pt>
                <c:pt idx="8">
                  <c:v>8.3775999999999975</c:v>
                </c:pt>
                <c:pt idx="9">
                  <c:v>9.5775999999999986</c:v>
                </c:pt>
                <c:pt idx="10">
                  <c:v>11.377099999999999</c:v>
                </c:pt>
                <c:pt idx="11">
                  <c:v>13.177599999999998</c:v>
                </c:pt>
                <c:pt idx="12">
                  <c:v>14.827099999999998</c:v>
                </c:pt>
                <c:pt idx="13">
                  <c:v>16.025700000000001</c:v>
                </c:pt>
                <c:pt idx="14">
                  <c:v>17.8262</c:v>
                </c:pt>
                <c:pt idx="15">
                  <c:v>19.027099999999997</c:v>
                </c:pt>
                <c:pt idx="16">
                  <c:v>20.677599999999998</c:v>
                </c:pt>
                <c:pt idx="17">
                  <c:v>22.4771</c:v>
                </c:pt>
                <c:pt idx="18">
                  <c:v>24.2776</c:v>
                </c:pt>
                <c:pt idx="19">
                  <c:v>25.476699999999997</c:v>
                </c:pt>
                <c:pt idx="20">
                  <c:v>27.125300000000003</c:v>
                </c:pt>
                <c:pt idx="21">
                  <c:v>28.325300000000002</c:v>
                </c:pt>
                <c:pt idx="22">
                  <c:v>30.127600000000005</c:v>
                </c:pt>
                <c:pt idx="23">
                  <c:v>31.9267</c:v>
                </c:pt>
                <c:pt idx="24">
                  <c:v>33.578100000000006</c:v>
                </c:pt>
                <c:pt idx="25">
                  <c:v>34.775300000000001</c:v>
                </c:pt>
                <c:pt idx="26">
                  <c:v>36.57480000000001</c:v>
                </c:pt>
                <c:pt idx="27">
                  <c:v>37.775300000000001</c:v>
                </c:pt>
                <c:pt idx="28">
                  <c:v>39.426199999999994</c:v>
                </c:pt>
                <c:pt idx="29">
                  <c:v>41.225700000000003</c:v>
                </c:pt>
                <c:pt idx="30">
                  <c:v>43.025700000000001</c:v>
                </c:pt>
                <c:pt idx="31">
                  <c:v>44.227100000000007</c:v>
                </c:pt>
                <c:pt idx="32">
                  <c:v>45.877099999999999</c:v>
                </c:pt>
                <c:pt idx="33">
                  <c:v>47.076700000000002</c:v>
                </c:pt>
                <c:pt idx="34">
                  <c:v>48.874800000000008</c:v>
                </c:pt>
                <c:pt idx="35">
                  <c:v>50.675700000000006</c:v>
                </c:pt>
                <c:pt idx="36">
                  <c:v>52.325700000000012</c:v>
                </c:pt>
                <c:pt idx="37">
                  <c:v>53.525700000000001</c:v>
                </c:pt>
                <c:pt idx="38">
                  <c:v>55.327100000000002</c:v>
                </c:pt>
                <c:pt idx="39">
                  <c:v>56.527100000000004</c:v>
                </c:pt>
                <c:pt idx="40">
                  <c:v>58.17710000000001</c:v>
                </c:pt>
                <c:pt idx="41">
                  <c:v>59.977100000000007</c:v>
                </c:pt>
                <c:pt idx="42">
                  <c:v>61.775300000000001</c:v>
                </c:pt>
                <c:pt idx="43">
                  <c:v>62.977100000000007</c:v>
                </c:pt>
                <c:pt idx="44">
                  <c:v>64.627099999999999</c:v>
                </c:pt>
                <c:pt idx="45">
                  <c:v>65.825699999999998</c:v>
                </c:pt>
                <c:pt idx="46">
                  <c:v>67.6267</c:v>
                </c:pt>
                <c:pt idx="47">
                  <c:v>69.426200000000009</c:v>
                </c:pt>
                <c:pt idx="48">
                  <c:v>71.075299999999999</c:v>
                </c:pt>
                <c:pt idx="49">
                  <c:v>72.275300000000001</c:v>
                </c:pt>
                <c:pt idx="50">
                  <c:v>74.075299999999999</c:v>
                </c:pt>
                <c:pt idx="51">
                  <c:v>75.275300000000001</c:v>
                </c:pt>
                <c:pt idx="52">
                  <c:v>76.924800000000005</c:v>
                </c:pt>
                <c:pt idx="53">
                  <c:v>78.724800000000002</c:v>
                </c:pt>
                <c:pt idx="54">
                  <c:v>80.524799999999999</c:v>
                </c:pt>
                <c:pt idx="55">
                  <c:v>81.724800000000002</c:v>
                </c:pt>
                <c:pt idx="56">
                  <c:v>83.376199999999997</c:v>
                </c:pt>
                <c:pt idx="57">
                  <c:v>84.579000000000008</c:v>
                </c:pt>
                <c:pt idx="58">
                  <c:v>86.3767</c:v>
                </c:pt>
                <c:pt idx="59">
                  <c:v>88.174400000000006</c:v>
                </c:pt>
                <c:pt idx="60">
                  <c:v>89.824399999999997</c:v>
                </c:pt>
                <c:pt idx="61">
                  <c:v>91.025300000000001</c:v>
                </c:pt>
                <c:pt idx="62">
                  <c:v>92.825299999999999</c:v>
                </c:pt>
                <c:pt idx="63">
                  <c:v>94.0244</c:v>
                </c:pt>
                <c:pt idx="64">
                  <c:v>95.674999999999997</c:v>
                </c:pt>
                <c:pt idx="65">
                  <c:v>97.474999999999994</c:v>
                </c:pt>
                <c:pt idx="66">
                  <c:v>99.277000000000001</c:v>
                </c:pt>
                <c:pt idx="67">
                  <c:v>100.474</c:v>
                </c:pt>
                <c:pt idx="68">
                  <c:v>102.12400000000001</c:v>
                </c:pt>
                <c:pt idx="69">
                  <c:v>103.32600000000001</c:v>
                </c:pt>
                <c:pt idx="70">
                  <c:v>105.12400000000001</c:v>
                </c:pt>
              </c:numCache>
            </c:numRef>
          </c:yVal>
          <c:smooth val="0"/>
          <c:extLst>
            <c:ext xmlns:c16="http://schemas.microsoft.com/office/drawing/2014/chart" uri="{C3380CC4-5D6E-409C-BE32-E72D297353CC}">
              <c16:uniqueId val="{00000009-B60C-409A-A74F-89AC485FEEE2}"/>
            </c:ext>
          </c:extLst>
        </c:ser>
        <c:ser>
          <c:idx val="11"/>
          <c:order val="10"/>
          <c:tx>
            <c:strRef>
              <c:f>'Forsøk 2 - Samlet'!$GL$12</c:f>
              <c:strCache>
                <c:ptCount val="1"/>
                <c:pt idx="0">
                  <c:v>u2-2c</c:v>
                </c:pt>
              </c:strCache>
            </c:strRef>
          </c:tx>
          <c:spPr>
            <a:ln w="15875" cap="rnd" cmpd="dbl">
              <a:solidFill>
                <a:schemeClr val="accent6"/>
              </a:solidFill>
              <a:round/>
            </a:ln>
            <a:effectLst/>
          </c:spPr>
          <c:marker>
            <c:symbol val="circle"/>
            <c:size val="2"/>
            <c:spPr>
              <a:solidFill>
                <a:srgbClr val="00FF00"/>
              </a:solidFill>
              <a:ln w="6350">
                <a:solidFill>
                  <a:schemeClr val="accent6"/>
                </a:solidFill>
              </a:ln>
              <a:effectLst/>
            </c:spPr>
          </c:marker>
          <c:xVal>
            <c:numRef>
              <c:f>'Forsøk 2 - Samlet'!$GL$14:$GL$84</c:f>
              <c:numCache>
                <c:formatCode>0.0</c:formatCode>
                <c:ptCount val="71"/>
                <c:pt idx="0">
                  <c:v>0.27091540263930619</c:v>
                </c:pt>
                <c:pt idx="1">
                  <c:v>1.8755681721182738</c:v>
                </c:pt>
                <c:pt idx="2">
                  <c:v>0.72938762249043976</c:v>
                </c:pt>
                <c:pt idx="3">
                  <c:v>0.85442550063165801</c:v>
                </c:pt>
                <c:pt idx="4">
                  <c:v>1.4796148913377491</c:v>
                </c:pt>
                <c:pt idx="5">
                  <c:v>1.6254924158358373</c:v>
                </c:pt>
                <c:pt idx="6">
                  <c:v>1.3545770131965309</c:v>
                </c:pt>
                <c:pt idx="7">
                  <c:v>1.4796148913377491</c:v>
                </c:pt>
                <c:pt idx="8">
                  <c:v>1.4379355986240099</c:v>
                </c:pt>
                <c:pt idx="9">
                  <c:v>1.3545770131965309</c:v>
                </c:pt>
                <c:pt idx="10">
                  <c:v>1.0836616105572248</c:v>
                </c:pt>
                <c:pt idx="11">
                  <c:v>1.1878598423415734</c:v>
                </c:pt>
                <c:pt idx="12">
                  <c:v>1.2295391350553126</c:v>
                </c:pt>
                <c:pt idx="13">
                  <c:v>1.2712184277690521</c:v>
                </c:pt>
                <c:pt idx="14">
                  <c:v>1.3962563059102704</c:v>
                </c:pt>
                <c:pt idx="15">
                  <c:v>1.4587752449808795</c:v>
                </c:pt>
                <c:pt idx="16">
                  <c:v>1.4796148913377491</c:v>
                </c:pt>
                <c:pt idx="17">
                  <c:v>2.0214456966163614</c:v>
                </c:pt>
                <c:pt idx="18">
                  <c:v>2.6049557946087134</c:v>
                </c:pt>
                <c:pt idx="19">
                  <c:v>2.8550315508911499</c:v>
                </c:pt>
                <c:pt idx="20">
                  <c:v>3.4802209415972412</c:v>
                </c:pt>
                <c:pt idx="21">
                  <c:v>3.9386931614483749</c:v>
                </c:pt>
                <c:pt idx="22">
                  <c:v>4.1470896250170721</c:v>
                </c:pt>
                <c:pt idx="23">
                  <c:v>4.1679292713739411</c:v>
                </c:pt>
                <c:pt idx="24">
                  <c:v>4.0428913932327228</c:v>
                </c:pt>
                <c:pt idx="25">
                  <c:v>3.0217487217461074</c:v>
                </c:pt>
                <c:pt idx="26">
                  <c:v>4.6055618448682054</c:v>
                </c:pt>
                <c:pt idx="27">
                  <c:v>4.2721275031582904</c:v>
                </c:pt>
                <c:pt idx="28">
                  <c:v>4.0845706859464626</c:v>
                </c:pt>
                <c:pt idx="29">
                  <c:v>4.3138067958720292</c:v>
                </c:pt>
                <c:pt idx="30">
                  <c:v>4.6055618448682054</c:v>
                </c:pt>
                <c:pt idx="31">
                  <c:v>4.7097600766525538</c:v>
                </c:pt>
                <c:pt idx="32">
                  <c:v>4.8556376011506419</c:v>
                </c:pt>
                <c:pt idx="33">
                  <c:v>5.2724305282880364</c:v>
                </c:pt>
                <c:pt idx="34">
                  <c:v>5.1682322965036871</c:v>
                </c:pt>
                <c:pt idx="35">
                  <c:v>5.3557891137155149</c:v>
                </c:pt>
                <c:pt idx="36">
                  <c:v>5.3141098210017752</c:v>
                </c:pt>
                <c:pt idx="37">
                  <c:v>5.5641855772842117</c:v>
                </c:pt>
                <c:pt idx="38">
                  <c:v>5.9184595653509966</c:v>
                </c:pt>
                <c:pt idx="39">
                  <c:v>6.189374967990303</c:v>
                </c:pt>
                <c:pt idx="40">
                  <c:v>6.501969663343349</c:v>
                </c:pt>
                <c:pt idx="41">
                  <c:v>6.6270075414845673</c:v>
                </c:pt>
                <c:pt idx="42">
                  <c:v>7.523112334829964</c:v>
                </c:pt>
                <c:pt idx="43">
                  <c:v>8.2733396036772735</c:v>
                </c:pt>
                <c:pt idx="44">
                  <c:v>9.4611994460188473</c:v>
                </c:pt>
                <c:pt idx="45">
                  <c:v>7.1688383467631791</c:v>
                </c:pt>
                <c:pt idx="46">
                  <c:v>6.3560921388452609</c:v>
                </c:pt>
                <c:pt idx="47">
                  <c:v>6.2518939070609125</c:v>
                </c:pt>
                <c:pt idx="48">
                  <c:v>6.7103661269120458</c:v>
                </c:pt>
                <c:pt idx="49">
                  <c:v>6.9187625904807426</c:v>
                </c:pt>
                <c:pt idx="50">
                  <c:v>7.189677993120049</c:v>
                </c:pt>
                <c:pt idx="51">
                  <c:v>7.4605933957593553</c:v>
                </c:pt>
                <c:pt idx="52">
                  <c:v>7.689829505684922</c:v>
                </c:pt>
                <c:pt idx="53">
                  <c:v>7.7731880911124005</c:v>
                </c:pt>
                <c:pt idx="54">
                  <c:v>8.0857827864654457</c:v>
                </c:pt>
                <c:pt idx="55">
                  <c:v>8.1691413718929251</c:v>
                </c:pt>
                <c:pt idx="56">
                  <c:v>8.2941792500341442</c:v>
                </c:pt>
                <c:pt idx="57">
                  <c:v>8.4608964208891013</c:v>
                </c:pt>
                <c:pt idx="58">
                  <c:v>8.8151704089558862</c:v>
                </c:pt>
                <c:pt idx="59">
                  <c:v>8.8776893480264949</c:v>
                </c:pt>
                <c:pt idx="60">
                  <c:v>9.3153219215207592</c:v>
                </c:pt>
                <c:pt idx="61">
                  <c:v>9.5862373241600647</c:v>
                </c:pt>
                <c:pt idx="62">
                  <c:v>10.419823178434854</c:v>
                </c:pt>
                <c:pt idx="63">
                  <c:v>11.086691861854684</c:v>
                </c:pt>
                <c:pt idx="64">
                  <c:v>12.774703216761131</c:v>
                </c:pt>
                <c:pt idx="65">
                  <c:v>17.151028951703768</c:v>
                </c:pt>
                <c:pt idx="66">
                  <c:v>10.065549190368069</c:v>
                </c:pt>
                <c:pt idx="67">
                  <c:v>9.7529544950150235</c:v>
                </c:pt>
                <c:pt idx="68">
                  <c:v>9.9405113122268496</c:v>
                </c:pt>
                <c:pt idx="69">
                  <c:v>10.253106007579897</c:v>
                </c:pt>
                <c:pt idx="70">
                  <c:v>10.419823178434854</c:v>
                </c:pt>
              </c:numCache>
            </c:numRef>
          </c:xVal>
          <c:yVal>
            <c:numRef>
              <c:f>'Forsøk 2 - Samlet'!$GO$14:$GO$84</c:f>
              <c:numCache>
                <c:formatCode>0.0</c:formatCode>
                <c:ptCount val="71"/>
                <c:pt idx="0">
                  <c:v>-5.839537</c:v>
                </c:pt>
                <c:pt idx="1">
                  <c:v>-4.7691699999999999</c:v>
                </c:pt>
                <c:pt idx="2">
                  <c:v>-2.9696299999999995</c:v>
                </c:pt>
                <c:pt idx="3">
                  <c:v>-1.7673100000000002</c:v>
                </c:pt>
                <c:pt idx="4">
                  <c:v>-0.11869999999999958</c:v>
                </c:pt>
                <c:pt idx="5">
                  <c:v>1.6812999999999994</c:v>
                </c:pt>
                <c:pt idx="6">
                  <c:v>3.4808299999999992</c:v>
                </c:pt>
                <c:pt idx="7">
                  <c:v>4.6813000000000002</c:v>
                </c:pt>
                <c:pt idx="8">
                  <c:v>6.3312999999999988</c:v>
                </c:pt>
                <c:pt idx="9">
                  <c:v>7.5312999999999999</c:v>
                </c:pt>
                <c:pt idx="10">
                  <c:v>9.3312999999999988</c:v>
                </c:pt>
                <c:pt idx="11">
                  <c:v>11.130800000000001</c:v>
                </c:pt>
                <c:pt idx="12">
                  <c:v>12.780799999999999</c:v>
                </c:pt>
                <c:pt idx="13">
                  <c:v>13.985899999999997</c:v>
                </c:pt>
                <c:pt idx="14">
                  <c:v>15.780799999999999</c:v>
                </c:pt>
                <c:pt idx="15">
                  <c:v>16.980799999999999</c:v>
                </c:pt>
                <c:pt idx="16">
                  <c:v>18.630800000000001</c:v>
                </c:pt>
                <c:pt idx="17">
                  <c:v>20.430800000000001</c:v>
                </c:pt>
                <c:pt idx="18">
                  <c:v>22.230399999999999</c:v>
                </c:pt>
                <c:pt idx="19">
                  <c:v>23.430800000000001</c:v>
                </c:pt>
                <c:pt idx="20">
                  <c:v>25.080800000000004</c:v>
                </c:pt>
                <c:pt idx="21">
                  <c:v>26.280800000000003</c:v>
                </c:pt>
                <c:pt idx="22">
                  <c:v>28.0808</c:v>
                </c:pt>
                <c:pt idx="23">
                  <c:v>29.880800000000004</c:v>
                </c:pt>
                <c:pt idx="24">
                  <c:v>31.530800000000003</c:v>
                </c:pt>
                <c:pt idx="25">
                  <c:v>32.730400000000003</c:v>
                </c:pt>
                <c:pt idx="26">
                  <c:v>34.5304</c:v>
                </c:pt>
                <c:pt idx="27">
                  <c:v>35.730400000000003</c:v>
                </c:pt>
                <c:pt idx="28">
                  <c:v>37.380800000000008</c:v>
                </c:pt>
                <c:pt idx="29">
                  <c:v>39.180800000000005</c:v>
                </c:pt>
                <c:pt idx="30">
                  <c:v>40.980400000000003</c:v>
                </c:pt>
                <c:pt idx="31">
                  <c:v>42.180400000000006</c:v>
                </c:pt>
                <c:pt idx="32">
                  <c:v>43.830399999999997</c:v>
                </c:pt>
                <c:pt idx="33">
                  <c:v>45.030799999999999</c:v>
                </c:pt>
                <c:pt idx="34">
                  <c:v>46.830399999999997</c:v>
                </c:pt>
                <c:pt idx="35">
                  <c:v>48.630399999999995</c:v>
                </c:pt>
                <c:pt idx="36">
                  <c:v>50.281300000000002</c:v>
                </c:pt>
                <c:pt idx="37">
                  <c:v>51.48129999999999</c:v>
                </c:pt>
                <c:pt idx="38">
                  <c:v>53.279899999999998</c:v>
                </c:pt>
                <c:pt idx="39">
                  <c:v>54.479900000000001</c:v>
                </c:pt>
                <c:pt idx="40">
                  <c:v>56.130399999999995</c:v>
                </c:pt>
                <c:pt idx="41">
                  <c:v>57.929899999999989</c:v>
                </c:pt>
                <c:pt idx="42">
                  <c:v>59.730399999999989</c:v>
                </c:pt>
                <c:pt idx="43">
                  <c:v>60.929899999999989</c:v>
                </c:pt>
                <c:pt idx="44">
                  <c:v>62.579899999999995</c:v>
                </c:pt>
                <c:pt idx="45">
                  <c:v>63.780399999999986</c:v>
                </c:pt>
                <c:pt idx="46">
                  <c:v>65.580399999999997</c:v>
                </c:pt>
                <c:pt idx="47">
                  <c:v>67.379899999999992</c:v>
                </c:pt>
                <c:pt idx="48">
                  <c:v>69.030399999999986</c:v>
                </c:pt>
                <c:pt idx="49">
                  <c:v>70.230399999999989</c:v>
                </c:pt>
                <c:pt idx="50">
                  <c:v>72.029899999999998</c:v>
                </c:pt>
                <c:pt idx="51">
                  <c:v>73.230399999999989</c:v>
                </c:pt>
                <c:pt idx="52">
                  <c:v>74.880399999999995</c:v>
                </c:pt>
                <c:pt idx="53">
                  <c:v>76.679899999999989</c:v>
                </c:pt>
                <c:pt idx="54">
                  <c:v>78.479899999999986</c:v>
                </c:pt>
                <c:pt idx="55">
                  <c:v>79.679399999999987</c:v>
                </c:pt>
                <c:pt idx="56">
                  <c:v>81.329399999999993</c:v>
                </c:pt>
                <c:pt idx="57">
                  <c:v>82.529899999999998</c:v>
                </c:pt>
                <c:pt idx="58">
                  <c:v>84.329399999999993</c:v>
                </c:pt>
                <c:pt idx="59">
                  <c:v>86.12939999999999</c:v>
                </c:pt>
                <c:pt idx="60">
                  <c:v>87.779899999999998</c:v>
                </c:pt>
                <c:pt idx="61">
                  <c:v>88.979899999999986</c:v>
                </c:pt>
                <c:pt idx="62">
                  <c:v>90.779899999999998</c:v>
                </c:pt>
                <c:pt idx="63">
                  <c:v>91.979399999999998</c:v>
                </c:pt>
                <c:pt idx="64">
                  <c:v>93.62939999999999</c:v>
                </c:pt>
                <c:pt idx="65">
                  <c:v>95.43</c:v>
                </c:pt>
                <c:pt idx="66">
                  <c:v>97.23</c:v>
                </c:pt>
                <c:pt idx="67">
                  <c:v>98.429000000000002</c:v>
                </c:pt>
                <c:pt idx="68">
                  <c:v>100.08</c:v>
                </c:pt>
                <c:pt idx="69">
                  <c:v>101.28</c:v>
                </c:pt>
                <c:pt idx="70">
                  <c:v>103.07900000000001</c:v>
                </c:pt>
              </c:numCache>
            </c:numRef>
          </c:yVal>
          <c:smooth val="0"/>
          <c:extLst>
            <c:ext xmlns:c16="http://schemas.microsoft.com/office/drawing/2014/chart" uri="{C3380CC4-5D6E-409C-BE32-E72D297353CC}">
              <c16:uniqueId val="{0000000A-B60C-409A-A74F-89AC485FEEE2}"/>
            </c:ext>
          </c:extLst>
        </c:ser>
        <c:ser>
          <c:idx val="12"/>
          <c:order val="11"/>
          <c:tx>
            <c:strRef>
              <c:f>'Forsøk 2 - Samlet'!$FJ$12</c:f>
              <c:strCache>
                <c:ptCount val="1"/>
                <c:pt idx="0">
                  <c:v>u2-3c</c:v>
                </c:pt>
              </c:strCache>
            </c:strRef>
          </c:tx>
          <c:spPr>
            <a:ln w="15875" cap="rnd" cmpd="dbl">
              <a:noFill/>
              <a:round/>
            </a:ln>
            <a:effectLst/>
          </c:spPr>
          <c:marker>
            <c:symbol val="none"/>
          </c:marker>
          <c:xVal>
            <c:numRef>
              <c:f>'Forsøk 2 - Samlet'!$FJ$14:$FJ$85</c:f>
              <c:numCache>
                <c:formatCode>0.0</c:formatCode>
                <c:ptCount val="72"/>
                <c:pt idx="0">
                  <c:v>1.8547285257614039</c:v>
                </c:pt>
                <c:pt idx="1">
                  <c:v>0.52099115892174264</c:v>
                </c:pt>
                <c:pt idx="2">
                  <c:v>0.31259469535304563</c:v>
                </c:pt>
                <c:pt idx="3">
                  <c:v>0.81274620791791863</c:v>
                </c:pt>
                <c:pt idx="4">
                  <c:v>1.0836616105572248</c:v>
                </c:pt>
                <c:pt idx="5">
                  <c:v>1.2295391350553126</c:v>
                </c:pt>
                <c:pt idx="6">
                  <c:v>1.3754166595534008</c:v>
                </c:pt>
                <c:pt idx="7">
                  <c:v>1.3754166595534008</c:v>
                </c:pt>
                <c:pt idx="8">
                  <c:v>1.7296906476201857</c:v>
                </c:pt>
                <c:pt idx="9">
                  <c:v>1.500454537694619</c:v>
                </c:pt>
                <c:pt idx="10">
                  <c:v>1.8547285257614039</c:v>
                </c:pt>
                <c:pt idx="11">
                  <c:v>1.8547285257614039</c:v>
                </c:pt>
                <c:pt idx="12">
                  <c:v>1.9797664039026222</c:v>
                </c:pt>
                <c:pt idx="13">
                  <c:v>2.1881628674713194</c:v>
                </c:pt>
                <c:pt idx="14">
                  <c:v>2.5424368555381043</c:v>
                </c:pt>
                <c:pt idx="15">
                  <c:v>2.5841161482518435</c:v>
                </c:pt>
                <c:pt idx="16">
                  <c:v>3.0217487217461074</c:v>
                </c:pt>
                <c:pt idx="17">
                  <c:v>3.2301451853148047</c:v>
                </c:pt>
                <c:pt idx="18">
                  <c:v>3.5844191733815896</c:v>
                </c:pt>
                <c:pt idx="19">
                  <c:v>3.917853515091505</c:v>
                </c:pt>
                <c:pt idx="20">
                  <c:v>4.3971653812995086</c:v>
                </c:pt>
                <c:pt idx="21">
                  <c:v>4.3346464422288991</c:v>
                </c:pt>
                <c:pt idx="22">
                  <c:v>4.5638825521544657</c:v>
                </c:pt>
                <c:pt idx="23">
                  <c:v>4.4388446740132474</c:v>
                </c:pt>
                <c:pt idx="24">
                  <c:v>0.2500757562824365</c:v>
                </c:pt>
                <c:pt idx="25">
                  <c:v>4.4596843203701173</c:v>
                </c:pt>
                <c:pt idx="26">
                  <c:v>3.4385416488835019</c:v>
                </c:pt>
                <c:pt idx="27">
                  <c:v>4.3138067958720292</c:v>
                </c:pt>
                <c:pt idx="28">
                  <c:v>5.189071942860557</c:v>
                </c:pt>
                <c:pt idx="29">
                  <c:v>5.2099115892174268</c:v>
                </c:pt>
                <c:pt idx="30">
                  <c:v>5.3974684064292537</c:v>
                </c:pt>
                <c:pt idx="31">
                  <c:v>5.7100631017822998</c:v>
                </c:pt>
                <c:pt idx="32">
                  <c:v>5.6267045163548213</c:v>
                </c:pt>
                <c:pt idx="33">
                  <c:v>5.7100631017822998</c:v>
                </c:pt>
                <c:pt idx="34">
                  <c:v>5.7517423944960395</c:v>
                </c:pt>
                <c:pt idx="35">
                  <c:v>5.9392992117078665</c:v>
                </c:pt>
                <c:pt idx="36">
                  <c:v>6.2102146143471728</c:v>
                </c:pt>
                <c:pt idx="37">
                  <c:v>6.5853282487708276</c:v>
                </c:pt>
                <c:pt idx="38">
                  <c:v>6.9604418831944823</c:v>
                </c:pt>
                <c:pt idx="39">
                  <c:v>7.3772348103318768</c:v>
                </c:pt>
                <c:pt idx="40">
                  <c:v>7.5856312739005736</c:v>
                </c:pt>
                <c:pt idx="41">
                  <c:v>8.0857827864654457</c:v>
                </c:pt>
                <c:pt idx="42">
                  <c:v>8.1691413718929251</c:v>
                </c:pt>
                <c:pt idx="43">
                  <c:v>12.191193118768778</c:v>
                </c:pt>
                <c:pt idx="44">
                  <c:v>4.3971653812995086</c:v>
                </c:pt>
                <c:pt idx="45">
                  <c:v>5.8767802726372578</c:v>
                </c:pt>
                <c:pt idx="46">
                  <c:v>6.5853282487708276</c:v>
                </c:pt>
                <c:pt idx="47">
                  <c:v>7.189677993120049</c:v>
                </c:pt>
                <c:pt idx="48">
                  <c:v>8.0441034937517077</c:v>
                </c:pt>
                <c:pt idx="49">
                  <c:v>8.2316603109635338</c:v>
                </c:pt>
                <c:pt idx="50">
                  <c:v>8.4400567745322306</c:v>
                </c:pt>
                <c:pt idx="51">
                  <c:v>8.7318118235284068</c:v>
                </c:pt>
                <c:pt idx="52">
                  <c:v>8.4608964208891013</c:v>
                </c:pt>
                <c:pt idx="53">
                  <c:v>8.3566981891047529</c:v>
                </c:pt>
                <c:pt idx="54">
                  <c:v>8.6067739453871894</c:v>
                </c:pt>
                <c:pt idx="55">
                  <c:v>8.9610479334539743</c:v>
                </c:pt>
                <c:pt idx="56">
                  <c:v>9.3570012142344989</c:v>
                </c:pt>
                <c:pt idx="57">
                  <c:v>9.7737941413718925</c:v>
                </c:pt>
                <c:pt idx="58">
                  <c:v>9.9196716658699806</c:v>
                </c:pt>
                <c:pt idx="59">
                  <c:v>9.8363130804425012</c:v>
                </c:pt>
                <c:pt idx="60">
                  <c:v>10.503181763862333</c:v>
                </c:pt>
                <c:pt idx="61">
                  <c:v>11.732720898917645</c:v>
                </c:pt>
                <c:pt idx="62">
                  <c:v>11.29508832542338</c:v>
                </c:pt>
                <c:pt idx="63">
                  <c:v>16.463320621927068</c:v>
                </c:pt>
                <c:pt idx="64">
                  <c:v>21.964987260140671</c:v>
                </c:pt>
                <c:pt idx="65">
                  <c:v>8.5650946526734497</c:v>
                </c:pt>
                <c:pt idx="66">
                  <c:v>8.9193686407402346</c:v>
                </c:pt>
                <c:pt idx="67">
                  <c:v>9.7737941413718925</c:v>
                </c:pt>
                <c:pt idx="68">
                  <c:v>10.75325752014477</c:v>
                </c:pt>
                <c:pt idx="69">
                  <c:v>11.045012569140944</c:v>
                </c:pt>
                <c:pt idx="70">
                  <c:v>10.544861056576073</c:v>
                </c:pt>
                <c:pt idx="71">
                  <c:v>10.919974690999727</c:v>
                </c:pt>
              </c:numCache>
            </c:numRef>
          </c:xVal>
          <c:yVal>
            <c:numRef>
              <c:f>'Forsøk 2 - Samlet'!$FM$14:$FM$85</c:f>
              <c:numCache>
                <c:formatCode>0.0</c:formatCode>
                <c:ptCount val="72"/>
                <c:pt idx="0">
                  <c:v>-4.77102</c:v>
                </c:pt>
                <c:pt idx="1">
                  <c:v>-3.5705599999999995</c:v>
                </c:pt>
                <c:pt idx="2">
                  <c:v>-1.9210200000000004</c:v>
                </c:pt>
                <c:pt idx="3">
                  <c:v>-0.12148000000000003</c:v>
                </c:pt>
                <c:pt idx="4">
                  <c:v>1.6785199999999998</c:v>
                </c:pt>
                <c:pt idx="5">
                  <c:v>2.8775900000000005</c:v>
                </c:pt>
                <c:pt idx="6">
                  <c:v>4.5271000000000008</c:v>
                </c:pt>
                <c:pt idx="7">
                  <c:v>5.7276000000000007</c:v>
                </c:pt>
                <c:pt idx="8">
                  <c:v>7.5271000000000008</c:v>
                </c:pt>
                <c:pt idx="9">
                  <c:v>9.3270999999999997</c:v>
                </c:pt>
                <c:pt idx="10">
                  <c:v>10.9771</c:v>
                </c:pt>
                <c:pt idx="11">
                  <c:v>12.177099999999999</c:v>
                </c:pt>
                <c:pt idx="12">
                  <c:v>13.9771</c:v>
                </c:pt>
                <c:pt idx="13">
                  <c:v>15.176200000000001</c:v>
                </c:pt>
                <c:pt idx="14">
                  <c:v>16.8276</c:v>
                </c:pt>
                <c:pt idx="15">
                  <c:v>18.627600000000001</c:v>
                </c:pt>
                <c:pt idx="16">
                  <c:v>20.426699999999997</c:v>
                </c:pt>
                <c:pt idx="17">
                  <c:v>21.627099999999999</c:v>
                </c:pt>
                <c:pt idx="18">
                  <c:v>23.2776</c:v>
                </c:pt>
                <c:pt idx="19">
                  <c:v>24.479900000000001</c:v>
                </c:pt>
                <c:pt idx="20">
                  <c:v>26.275300000000001</c:v>
                </c:pt>
                <c:pt idx="21">
                  <c:v>28.076699999999992</c:v>
                </c:pt>
                <c:pt idx="22">
                  <c:v>29.726699999999997</c:v>
                </c:pt>
                <c:pt idx="23">
                  <c:v>30.928099999999997</c:v>
                </c:pt>
                <c:pt idx="24">
                  <c:v>32.726199999999992</c:v>
                </c:pt>
                <c:pt idx="25">
                  <c:v>33.926699999999997</c:v>
                </c:pt>
                <c:pt idx="26">
                  <c:v>35.5762</c:v>
                </c:pt>
                <c:pt idx="27">
                  <c:v>37.375299999999996</c:v>
                </c:pt>
                <c:pt idx="28">
                  <c:v>39.175299999999993</c:v>
                </c:pt>
                <c:pt idx="29">
                  <c:v>40.376199999999997</c:v>
                </c:pt>
                <c:pt idx="30">
                  <c:v>42.025700000000001</c:v>
                </c:pt>
                <c:pt idx="31">
                  <c:v>43.227599999999995</c:v>
                </c:pt>
                <c:pt idx="32">
                  <c:v>45.02709999999999</c:v>
                </c:pt>
                <c:pt idx="33">
                  <c:v>46.825699999999998</c:v>
                </c:pt>
                <c:pt idx="34">
                  <c:v>48.474800000000002</c:v>
                </c:pt>
                <c:pt idx="35">
                  <c:v>49.675299999999993</c:v>
                </c:pt>
                <c:pt idx="36">
                  <c:v>51.475700000000003</c:v>
                </c:pt>
                <c:pt idx="37">
                  <c:v>52.675700000000006</c:v>
                </c:pt>
                <c:pt idx="38">
                  <c:v>54.327100000000002</c:v>
                </c:pt>
                <c:pt idx="39">
                  <c:v>56.127099999999999</c:v>
                </c:pt>
                <c:pt idx="40">
                  <c:v>57.927099999999996</c:v>
                </c:pt>
                <c:pt idx="41">
                  <c:v>59.126199999999997</c:v>
                </c:pt>
                <c:pt idx="42">
                  <c:v>60.774799999999999</c:v>
                </c:pt>
                <c:pt idx="43">
                  <c:v>61.977099999999993</c:v>
                </c:pt>
                <c:pt idx="44">
                  <c:v>63.776699999999991</c:v>
                </c:pt>
                <c:pt idx="45">
                  <c:v>65.5762</c:v>
                </c:pt>
                <c:pt idx="46">
                  <c:v>67.227099999999993</c:v>
                </c:pt>
                <c:pt idx="47">
                  <c:v>68.426699999999997</c:v>
                </c:pt>
                <c:pt idx="48">
                  <c:v>70.224800000000002</c:v>
                </c:pt>
                <c:pt idx="49">
                  <c:v>71.424799999999991</c:v>
                </c:pt>
                <c:pt idx="50">
                  <c:v>73.074799999999996</c:v>
                </c:pt>
                <c:pt idx="51">
                  <c:v>74.874799999999993</c:v>
                </c:pt>
                <c:pt idx="52">
                  <c:v>76.674799999999991</c:v>
                </c:pt>
                <c:pt idx="53">
                  <c:v>77.875699999999995</c:v>
                </c:pt>
                <c:pt idx="54">
                  <c:v>79.524799999999999</c:v>
                </c:pt>
                <c:pt idx="55">
                  <c:v>80.724399999999989</c:v>
                </c:pt>
                <c:pt idx="56">
                  <c:v>82.526200000000003</c:v>
                </c:pt>
                <c:pt idx="57">
                  <c:v>84.325299999999999</c:v>
                </c:pt>
                <c:pt idx="58">
                  <c:v>85.976699999999994</c:v>
                </c:pt>
                <c:pt idx="59">
                  <c:v>87.175299999999993</c:v>
                </c:pt>
                <c:pt idx="60">
                  <c:v>88.97529999999999</c:v>
                </c:pt>
                <c:pt idx="61">
                  <c:v>90.174399999999991</c:v>
                </c:pt>
                <c:pt idx="62">
                  <c:v>91.824399999999997</c:v>
                </c:pt>
                <c:pt idx="63">
                  <c:v>93.624399999999994</c:v>
                </c:pt>
                <c:pt idx="64">
                  <c:v>95.423999999999992</c:v>
                </c:pt>
                <c:pt idx="65">
                  <c:v>96.624000000000009</c:v>
                </c:pt>
                <c:pt idx="66">
                  <c:v>98.275999999999996</c:v>
                </c:pt>
                <c:pt idx="67">
                  <c:v>99.474000000000004</c:v>
                </c:pt>
                <c:pt idx="68">
                  <c:v>101.276</c:v>
                </c:pt>
                <c:pt idx="69">
                  <c:v>103.077</c:v>
                </c:pt>
                <c:pt idx="70">
                  <c:v>104.425</c:v>
                </c:pt>
                <c:pt idx="71">
                  <c:v>104.79999999999998</c:v>
                </c:pt>
              </c:numCache>
            </c:numRef>
          </c:yVal>
          <c:smooth val="0"/>
          <c:extLst>
            <c:ext xmlns:c16="http://schemas.microsoft.com/office/drawing/2014/chart" uri="{C3380CC4-5D6E-409C-BE32-E72D297353CC}">
              <c16:uniqueId val="{0000000B-B60C-409A-A74F-89AC485FEEE2}"/>
            </c:ext>
          </c:extLst>
        </c:ser>
        <c:ser>
          <c:idx val="6"/>
          <c:order val="12"/>
          <c:tx>
            <c:strRef>
              <c:f>'Forsøk 2 - Samlet'!$D$68</c:f>
              <c:strCache>
                <c:ptCount val="1"/>
                <c:pt idx="0">
                  <c:v>Clay</c:v>
                </c:pt>
              </c:strCache>
            </c:strRef>
          </c:tx>
          <c:spPr>
            <a:ln w="9525" cap="rnd">
              <a:noFill/>
              <a:round/>
            </a:ln>
            <a:effectLst/>
          </c:spPr>
          <c:marker>
            <c:symbol val="circle"/>
            <c:size val="5"/>
            <c:spPr>
              <a:solidFill>
                <a:schemeClr val="accent1">
                  <a:lumMod val="60000"/>
                </a:schemeClr>
              </a:solidFill>
              <a:ln w="9525">
                <a:solidFill>
                  <a:schemeClr val="accent1">
                    <a:lumMod val="60000"/>
                  </a:schemeClr>
                </a:solidFill>
              </a:ln>
              <a:effectLst/>
            </c:spPr>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0C-B60C-409A-A74F-89AC485FEEE2}"/>
            </c:ext>
          </c:extLst>
        </c:ser>
        <c:dLbls>
          <c:showLegendKey val="0"/>
          <c:showVal val="0"/>
          <c:showCatName val="0"/>
          <c:showSerName val="0"/>
          <c:showPercent val="0"/>
          <c:showBubbleSize val="0"/>
        </c:dLbls>
        <c:axId val="251620736"/>
        <c:axId val="251643392"/>
      </c:scatterChart>
      <c:valAx>
        <c:axId val="251620736"/>
        <c:scaling>
          <c:orientation val="minMax"/>
          <c:max val="3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en-US"/>
          </a:p>
        </c:txPr>
        <c:crossAx val="251643392"/>
        <c:crosses val="autoZero"/>
        <c:crossBetween val="midCat"/>
        <c:minorUnit val="0.5"/>
      </c:valAx>
      <c:valAx>
        <c:axId val="251643392"/>
        <c:scaling>
          <c:orientation val="maxMin"/>
          <c:max val="120"/>
          <c:min val="0"/>
        </c:scaling>
        <c:delete val="1"/>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low"/>
        <c:crossAx val="251620736"/>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en-US"/>
    </a:p>
  </c:txPr>
  <c:externalData r:id="rId3">
    <c:autoUpdate val="0"/>
  </c:externalData>
  <c:userShapes r:id="rId4"/>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740017414767079"/>
          <c:y val="0.10488017224832862"/>
          <c:w val="0.52336716402668115"/>
          <c:h val="0.78392538112859234"/>
        </c:manualLayout>
      </c:layout>
      <c:scatterChart>
        <c:scatterStyle val="lineMarker"/>
        <c:varyColors val="0"/>
        <c:ser>
          <c:idx val="2"/>
          <c:order val="4"/>
          <c:tx>
            <c:v>4b-s3</c:v>
          </c:tx>
          <c:spPr>
            <a:ln w="25400" cap="rnd">
              <a:noFill/>
              <a:round/>
            </a:ln>
            <a:effectLst/>
          </c:spPr>
          <c:marker>
            <c:symbol val="circle"/>
            <c:size val="3"/>
            <c:spPr>
              <a:solidFill>
                <a:srgbClr val="FFC000"/>
              </a:solidFill>
              <a:ln w="6350">
                <a:solidFill>
                  <a:schemeClr val="accent4">
                    <a:lumMod val="50000"/>
                  </a:schemeClr>
                </a:solidFill>
              </a:ln>
              <a:effectLst/>
            </c:spPr>
          </c:marker>
          <c:xVal>
            <c:numRef>
              <c:f>'Forsøk 3 - Samlet'!$BF$14:$BF$272</c:f>
              <c:numCache>
                <c:formatCode>General</c:formatCode>
                <c:ptCount val="259"/>
                <c:pt idx="44" formatCode="0.0">
                  <c:v>10.365225330985464</c:v>
                </c:pt>
                <c:pt idx="45" formatCode="0.0">
                  <c:v>16.338365215297333</c:v>
                </c:pt>
                <c:pt idx="46" formatCode="0.0">
                  <c:v>2.498769083049079</c:v>
                </c:pt>
                <c:pt idx="47" formatCode="0.0">
                  <c:v>1.1398661679256028</c:v>
                </c:pt>
                <c:pt idx="48" formatCode="0.0">
                  <c:v>1.0049760771291958</c:v>
                </c:pt>
                <c:pt idx="49" formatCode="0.0">
                  <c:v>0.56230505664835018</c:v>
                </c:pt>
                <c:pt idx="50" formatCode="0.0">
                  <c:v>0.43439064063879745</c:v>
                </c:pt>
                <c:pt idx="51" formatCode="0.0">
                  <c:v>0.46269725649388971</c:v>
                </c:pt>
                <c:pt idx="52" formatCode="0.0">
                  <c:v>0.3428196382540496</c:v>
                </c:pt>
                <c:pt idx="53" formatCode="0.0">
                  <c:v>0.27348072333883389</c:v>
                </c:pt>
                <c:pt idx="54" formatCode="0.0">
                  <c:v>0.21635683396658997</c:v>
                </c:pt>
                <c:pt idx="55" formatCode="0.0">
                  <c:v>0.26794842614571829</c:v>
                </c:pt>
                <c:pt idx="56" formatCode="0.0">
                  <c:v>0.26794516439959282</c:v>
                </c:pt>
                <c:pt idx="57" formatCode="0.0">
                  <c:v>0.20085460963571994</c:v>
                </c:pt>
                <c:pt idx="58" formatCode="0.0">
                  <c:v>0.17534599736210144</c:v>
                </c:pt>
                <c:pt idx="59" formatCode="0.0">
                  <c:v>0.18320113370572907</c:v>
                </c:pt>
                <c:pt idx="60" formatCode="0.0">
                  <c:v>0.20442788870544942</c:v>
                </c:pt>
                <c:pt idx="61" formatCode="0.0">
                  <c:v>0.20442620971495881</c:v>
                </c:pt>
                <c:pt idx="62" formatCode="0.0">
                  <c:v>0.18533277672991685</c:v>
                </c:pt>
                <c:pt idx="63" formatCode="0.0">
                  <c:v>0.14405858472465558</c:v>
                </c:pt>
                <c:pt idx="64" formatCode="0.0">
                  <c:v>0.13101974223710977</c:v>
                </c:pt>
                <c:pt idx="65" formatCode="0.0">
                  <c:v>0.16223240375857603</c:v>
                </c:pt>
                <c:pt idx="66" formatCode="0.0">
                  <c:v>0.15474049405954596</c:v>
                </c:pt>
                <c:pt idx="67" formatCode="0.0">
                  <c:v>0.13302188093867506</c:v>
                </c:pt>
                <c:pt idx="68" formatCode="0.0">
                  <c:v>0.15986413062522867</c:v>
                </c:pt>
                <c:pt idx="69" formatCode="0.0">
                  <c:v>0.15394890044040266</c:v>
                </c:pt>
                <c:pt idx="70" formatCode="0.0">
                  <c:v>0.16304331052038076</c:v>
                </c:pt>
                <c:pt idx="71" formatCode="0.0">
                  <c:v>0.15881777811264977</c:v>
                </c:pt>
                <c:pt idx="72" formatCode="0.0">
                  <c:v>0.15463600273006003</c:v>
                </c:pt>
                <c:pt idx="73" formatCode="0.0">
                  <c:v>0.14430023003441489</c:v>
                </c:pt>
                <c:pt idx="74" formatCode="0.0">
                  <c:v>0.15001938441823356</c:v>
                </c:pt>
                <c:pt idx="75" formatCode="0.0">
                  <c:v>0.15001864422066699</c:v>
                </c:pt>
                <c:pt idx="76" formatCode="0.0">
                  <c:v>0.14850724852513467</c:v>
                </c:pt>
                <c:pt idx="77" formatCode="0.0">
                  <c:v>0.14306605382756576</c:v>
                </c:pt>
                <c:pt idx="78" formatCode="0.0">
                  <c:v>0.14073208404271975</c:v>
                </c:pt>
                <c:pt idx="79" formatCode="0.0">
                  <c:v>0.16642938664556581</c:v>
                </c:pt>
                <c:pt idx="80" formatCode="0.0">
                  <c:v>0.16229011614765113</c:v>
                </c:pt>
                <c:pt idx="81" formatCode="0.0">
                  <c:v>0.16228937775751484</c:v>
                </c:pt>
                <c:pt idx="82" formatCode="0.0">
                  <c:v>0.15162524434072713</c:v>
                </c:pt>
                <c:pt idx="83" formatCode="0.0">
                  <c:v>0.14954357351483372</c:v>
                </c:pt>
                <c:pt idx="84" formatCode="0.0">
                  <c:v>0.17037619806723744</c:v>
                </c:pt>
                <c:pt idx="85" formatCode="0.0">
                  <c:v>0.16742116049630851</c:v>
                </c:pt>
                <c:pt idx="86" formatCode="0.0">
                  <c:v>0.15190706965621878</c:v>
                </c:pt>
                <c:pt idx="87" formatCode="0.0">
                  <c:v>0.15190640721468693</c:v>
                </c:pt>
                <c:pt idx="88" formatCode="0.0">
                  <c:v>0.13142440793236745</c:v>
                </c:pt>
                <c:pt idx="89" formatCode="0.0">
                  <c:v>0.13055796774131281</c:v>
                </c:pt>
                <c:pt idx="90" formatCode="0.0">
                  <c:v>0.1294644949807105</c:v>
                </c:pt>
                <c:pt idx="91" formatCode="0.0">
                  <c:v>0.13678816859139345</c:v>
                </c:pt>
                <c:pt idx="92" formatCode="0.0">
                  <c:v>0.12254875011259984</c:v>
                </c:pt>
                <c:pt idx="93" formatCode="0.0">
                  <c:v>0.12254823805723195</c:v>
                </c:pt>
                <c:pt idx="94" formatCode="0.0">
                  <c:v>0.12807381451403632</c:v>
                </c:pt>
                <c:pt idx="95" formatCode="0.0">
                  <c:v>0.13026105243898323</c:v>
                </c:pt>
                <c:pt idx="96" formatCode="0.0">
                  <c:v>0.13026051719018125</c:v>
                </c:pt>
                <c:pt idx="97" formatCode="0.0">
                  <c:v>0.12788217139214214</c:v>
                </c:pt>
                <c:pt idx="98" formatCode="0.0">
                  <c:v>0.12191412279442637</c:v>
                </c:pt>
                <c:pt idx="99" formatCode="0.0">
                  <c:v>0.12040565358638278</c:v>
                </c:pt>
                <c:pt idx="100" formatCode="0.0">
                  <c:v>0.11226812630895459</c:v>
                </c:pt>
                <c:pt idx="101" formatCode="0.0">
                  <c:v>0.11226768053267004</c:v>
                </c:pt>
                <c:pt idx="102" formatCode="0.0">
                  <c:v>0.11119547125165731</c:v>
                </c:pt>
                <c:pt idx="103" formatCode="0.0">
                  <c:v>9.2481464142455283E-2</c:v>
                </c:pt>
                <c:pt idx="104" formatCode="0.0">
                  <c:v>9.2481102168578674E-2</c:v>
                </c:pt>
                <c:pt idx="105" formatCode="0.0">
                  <c:v>0.11502385946844092</c:v>
                </c:pt>
                <c:pt idx="106" formatCode="0.0">
                  <c:v>0.11955195765860491</c:v>
                </c:pt>
                <c:pt idx="107" formatCode="0.0">
                  <c:v>0.11955149751616879</c:v>
                </c:pt>
                <c:pt idx="108" formatCode="0.0">
                  <c:v>0.10471596297968309</c:v>
                </c:pt>
                <c:pt idx="109" formatCode="0.0">
                  <c:v>0.10497171159575286</c:v>
                </c:pt>
                <c:pt idx="110" formatCode="0.0">
                  <c:v>0.10497131653128078</c:v>
                </c:pt>
                <c:pt idx="111" formatCode="0.0">
                  <c:v>0.10966530578037238</c:v>
                </c:pt>
                <c:pt idx="112" formatCode="0.0">
                  <c:v>0.12112674511529738</c:v>
                </c:pt>
                <c:pt idx="113" formatCode="0.0">
                  <c:v>0.12112629662095796</c:v>
                </c:pt>
                <c:pt idx="114" formatCode="0.0">
                  <c:v>9.2723751195075574E-2</c:v>
                </c:pt>
                <c:pt idx="115" formatCode="0.0">
                  <c:v>9.2723411998134275E-2</c:v>
                </c:pt>
                <c:pt idx="116" formatCode="0.0">
                  <c:v>0.10362896038843052</c:v>
                </c:pt>
                <c:pt idx="117" formatCode="0.0">
                  <c:v>0.10716918804309913</c:v>
                </c:pt>
                <c:pt idx="118" formatCode="0.0">
                  <c:v>0.10716880001340606</c:v>
                </c:pt>
                <c:pt idx="119" formatCode="0.0">
                  <c:v>0.10647848054592078</c:v>
                </c:pt>
                <c:pt idx="120" formatCode="0.0">
                  <c:v>8.405906485681687E-2</c:v>
                </c:pt>
                <c:pt idx="121" formatCode="0.0">
                  <c:v>0.10450532455469172</c:v>
                </c:pt>
                <c:pt idx="122" formatCode="0.0">
                  <c:v>0.10450495328204322</c:v>
                </c:pt>
                <c:pt idx="123" formatCode="0.0">
                  <c:v>9.7973194109624254E-2</c:v>
                </c:pt>
                <c:pt idx="124" formatCode="0.0">
                  <c:v>9.7972847377545927E-2</c:v>
                </c:pt>
                <c:pt idx="125" formatCode="0.0">
                  <c:v>9.7972500899346643E-2</c:v>
                </c:pt>
                <c:pt idx="126" formatCode="0.0">
                  <c:v>0.10608826896662985</c:v>
                </c:pt>
                <c:pt idx="127" formatCode="0.0">
                  <c:v>0.10592348239229883</c:v>
                </c:pt>
                <c:pt idx="128" formatCode="0.0">
                  <c:v>9.5540792919726364E-2</c:v>
                </c:pt>
                <c:pt idx="129" formatCode="0.0">
                  <c:v>9.6712296405242898E-2</c:v>
                </c:pt>
                <c:pt idx="130" formatCode="0.0">
                  <c:v>0.10883525415104391</c:v>
                </c:pt>
                <c:pt idx="131" formatCode="0.0">
                  <c:v>0.10883487780257597</c:v>
                </c:pt>
                <c:pt idx="132" formatCode="0.0">
                  <c:v>9.8255128195744293E-2</c:v>
                </c:pt>
                <c:pt idx="133" formatCode="0.0">
                  <c:v>0.10760112901690297</c:v>
                </c:pt>
                <c:pt idx="134" formatCode="0.0">
                  <c:v>0.10760075891172823</c:v>
                </c:pt>
                <c:pt idx="135" formatCode="0.0">
                  <c:v>0.11413690766972771</c:v>
                </c:pt>
                <c:pt idx="136" formatCode="0.0">
                  <c:v>0.11413651473960537</c:v>
                </c:pt>
                <c:pt idx="137" formatCode="0.0">
                  <c:v>0.11413612209819712</c:v>
                </c:pt>
                <c:pt idx="138" formatCode="0.0">
                  <c:v>9.9734286868858033E-2</c:v>
                </c:pt>
                <c:pt idx="139" formatCode="0.0">
                  <c:v>0.11949697850599035</c:v>
                </c:pt>
                <c:pt idx="140" formatCode="0.0">
                  <c:v>0.12015188617541066</c:v>
                </c:pt>
                <c:pt idx="141" formatCode="0.0">
                  <c:v>0.11376980300799859</c:v>
                </c:pt>
                <c:pt idx="142" formatCode="0.0">
                  <c:v>0.12008315951215721</c:v>
                </c:pt>
                <c:pt idx="143" formatCode="0.0">
                  <c:v>0.12064979009789277</c:v>
                </c:pt>
                <c:pt idx="144" formatCode="0.0">
                  <c:v>0.12097235353732809</c:v>
                </c:pt>
                <c:pt idx="145" formatCode="0.0">
                  <c:v>0.12843704311392856</c:v>
                </c:pt>
                <c:pt idx="146" formatCode="0.0">
                  <c:v>0.12925198337069052</c:v>
                </c:pt>
                <c:pt idx="147" formatCode="0.0">
                  <c:v>0.12976499694789964</c:v>
                </c:pt>
                <c:pt idx="148" formatCode="0.0">
                  <c:v>0.11927488821797549</c:v>
                </c:pt>
                <c:pt idx="149" formatCode="0.0">
                  <c:v>0.11946628575479877</c:v>
                </c:pt>
                <c:pt idx="150" formatCode="0.0">
                  <c:v>0.13225302268293398</c:v>
                </c:pt>
                <c:pt idx="151" formatCode="0.0">
                  <c:v>0.13320733665888937</c:v>
                </c:pt>
                <c:pt idx="152" formatCode="0.0">
                  <c:v>0.11621608975146619</c:v>
                </c:pt>
                <c:pt idx="153" formatCode="0.0">
                  <c:v>0.11621567829772916</c:v>
                </c:pt>
                <c:pt idx="154" formatCode="0.0">
                  <c:v>0.13576335112146054</c:v>
                </c:pt>
                <c:pt idx="155" formatCode="0.0">
                  <c:v>0.13653772824875071</c:v>
                </c:pt>
                <c:pt idx="156" formatCode="0.0">
                  <c:v>0.11480372563054486</c:v>
                </c:pt>
                <c:pt idx="157" formatCode="0.0">
                  <c:v>0.11480331437362158</c:v>
                </c:pt>
                <c:pt idx="158" formatCode="0.0">
                  <c:v>0.13130925708144436</c:v>
                </c:pt>
                <c:pt idx="159" formatCode="0.0">
                  <c:v>0.1368813626454114</c:v>
                </c:pt>
                <c:pt idx="160" formatCode="0.0">
                  <c:v>0.1368808693179451</c:v>
                </c:pt>
                <c:pt idx="161" formatCode="0.0">
                  <c:v>0.15315134479909823</c:v>
                </c:pt>
                <c:pt idx="162" formatCode="0.0">
                  <c:v>0.15653661098489677</c:v>
                </c:pt>
                <c:pt idx="163" formatCode="0.0">
                  <c:v>0.15718899960843186</c:v>
                </c:pt>
                <c:pt idx="164" formatCode="0.0">
                  <c:v>0.15851310506095195</c:v>
                </c:pt>
                <c:pt idx="165" formatCode="0.0">
                  <c:v>0.15516282709215415</c:v>
                </c:pt>
                <c:pt idx="166" formatCode="0.0">
                  <c:v>0.15516225664176961</c:v>
                </c:pt>
                <c:pt idx="167" formatCode="0.0">
                  <c:v>0.15929168858343923</c:v>
                </c:pt>
                <c:pt idx="168" formatCode="0.0">
                  <c:v>0.15861607337285108</c:v>
                </c:pt>
                <c:pt idx="169" formatCode="0.0">
                  <c:v>0.15861547889554634</c:v>
                </c:pt>
                <c:pt idx="170" formatCode="0.0">
                  <c:v>0.15667468305201526</c:v>
                </c:pt>
                <c:pt idx="171" formatCode="0.0">
                  <c:v>0.14740307536764088</c:v>
                </c:pt>
                <c:pt idx="172" formatCode="0.0">
                  <c:v>0.14740251882038702</c:v>
                </c:pt>
                <c:pt idx="173" formatCode="0.0">
                  <c:v>0.17656621522369467</c:v>
                </c:pt>
                <c:pt idx="174" formatCode="0.0">
                  <c:v>0.16366437701380537</c:v>
                </c:pt>
                <c:pt idx="175" formatCode="0.0">
                  <c:v>0.16366375221467189</c:v>
                </c:pt>
                <c:pt idx="176" formatCode="0.0">
                  <c:v>0.18310337628367304</c:v>
                </c:pt>
                <c:pt idx="177" formatCode="0.0">
                  <c:v>0.18492321330099526</c:v>
                </c:pt>
                <c:pt idx="178" formatCode="0.0">
                  <c:v>0.18492249553328832</c:v>
                </c:pt>
                <c:pt idx="179" formatCode="0.0">
                  <c:v>0.17655757455969159</c:v>
                </c:pt>
                <c:pt idx="180" formatCode="0.0">
                  <c:v>0.18000491490885356</c:v>
                </c:pt>
                <c:pt idx="181" formatCode="0.0">
                  <c:v>0.1800041996496643</c:v>
                </c:pt>
                <c:pt idx="182" formatCode="0.0">
                  <c:v>0.18000348492441362</c:v>
                </c:pt>
                <c:pt idx="183" formatCode="0.0">
                  <c:v>0.19840622668150973</c:v>
                </c:pt>
                <c:pt idx="184" formatCode="0.0">
                  <c:v>0.19840542591505517</c:v>
                </c:pt>
                <c:pt idx="185" formatCode="0.0">
                  <c:v>0.18348492968005159</c:v>
                </c:pt>
                <c:pt idx="186" formatCode="0.0">
                  <c:v>0.18348418462509325</c:v>
                </c:pt>
                <c:pt idx="187" formatCode="0.0">
                  <c:v>0.18560678383150492</c:v>
                </c:pt>
                <c:pt idx="188" formatCode="0.0">
                  <c:v>0.21903364364265493</c:v>
                </c:pt>
                <c:pt idx="189" formatCode="0.0">
                  <c:v>0.22311803725791646</c:v>
                </c:pt>
                <c:pt idx="190" formatCode="0.0">
                  <c:v>0.2074206760309438</c:v>
                </c:pt>
                <c:pt idx="191" formatCode="0.0">
                  <c:v>0.17729408135704541</c:v>
                </c:pt>
                <c:pt idx="192" formatCode="0.0">
                  <c:v>0.2155430060460887</c:v>
                </c:pt>
                <c:pt idx="193" formatCode="0.0">
                  <c:v>0.21856098250098463</c:v>
                </c:pt>
                <c:pt idx="194" formatCode="0.0">
                  <c:v>0.19748869298711669</c:v>
                </c:pt>
                <c:pt idx="195" formatCode="0.0">
                  <c:v>0.20964331868570518</c:v>
                </c:pt>
                <c:pt idx="196" formatCode="0.0">
                  <c:v>0.21113942127243382</c:v>
                </c:pt>
                <c:pt idx="197" formatCode="0.0">
                  <c:v>0.21447656636231902</c:v>
                </c:pt>
                <c:pt idx="198" formatCode="0.0">
                  <c:v>0.19671703355487405</c:v>
                </c:pt>
                <c:pt idx="199" formatCode="0.0">
                  <c:v>0.19671618074580052</c:v>
                </c:pt>
                <c:pt idx="200" formatCode="0.0">
                  <c:v>0.2181081711924068</c:v>
                </c:pt>
                <c:pt idx="201" formatCode="0.0">
                  <c:v>0.22370772543296494</c:v>
                </c:pt>
                <c:pt idx="202" formatCode="0.0">
                  <c:v>0.2258308598953615</c:v>
                </c:pt>
                <c:pt idx="203" formatCode="0.0">
                  <c:v>0.19744470646882351</c:v>
                </c:pt>
                <c:pt idx="204" formatCode="0.0">
                  <c:v>0.22006985619546302</c:v>
                </c:pt>
                <c:pt idx="205" formatCode="0.0">
                  <c:v>0.22124097524741948</c:v>
                </c:pt>
                <c:pt idx="206" formatCode="0.0">
                  <c:v>0.20954119838227198</c:v>
                </c:pt>
                <c:pt idx="207" formatCode="0.0">
                  <c:v>0.22110302111797284</c:v>
                </c:pt>
                <c:pt idx="208" formatCode="0.0">
                  <c:v>0.22326977396824027</c:v>
                </c:pt>
                <c:pt idx="209" formatCode="0.0">
                  <c:v>0.22473849966077072</c:v>
                </c:pt>
                <c:pt idx="210" formatCode="0.0">
                  <c:v>0.21161360783395194</c:v>
                </c:pt>
                <c:pt idx="211" formatCode="0.0">
                  <c:v>0.21395045728703563</c:v>
                </c:pt>
                <c:pt idx="212" formatCode="0.0">
                  <c:v>0.19779511729645805</c:v>
                </c:pt>
                <c:pt idx="213" formatCode="0.0">
                  <c:v>0.23771350374608263</c:v>
                </c:pt>
                <c:pt idx="214" formatCode="0.0">
                  <c:v>0.24448689679171348</c:v>
                </c:pt>
                <c:pt idx="215" formatCode="0.0">
                  <c:v>0.22176068327294046</c:v>
                </c:pt>
                <c:pt idx="216" formatCode="0.0">
                  <c:v>0.21576571585219523</c:v>
                </c:pt>
                <c:pt idx="217" formatCode="0.0">
                  <c:v>0.21576469209675259</c:v>
                </c:pt>
                <c:pt idx="218" formatCode="0.0">
                  <c:v>0.21774807468876506</c:v>
                </c:pt>
                <c:pt idx="219" formatCode="0.0">
                  <c:v>0.24079821862610434</c:v>
                </c:pt>
                <c:pt idx="220" formatCode="0.0">
                  <c:v>0.2435926253241055</c:v>
                </c:pt>
                <c:pt idx="221" formatCode="0.0">
                  <c:v>0.22505554858389373</c:v>
                </c:pt>
                <c:pt idx="222" formatCode="0.0">
                  <c:v>0.22202463794070379</c:v>
                </c:pt>
                <c:pt idx="223" formatCode="0.0">
                  <c:v>0.22411763360239895</c:v>
                </c:pt>
                <c:pt idx="224" formatCode="0.0">
                  <c:v>0.2491839596637454</c:v>
                </c:pt>
                <c:pt idx="225" formatCode="0.0">
                  <c:v>0.22708742585471789</c:v>
                </c:pt>
                <c:pt idx="226" formatCode="0.0">
                  <c:v>0.22842086043701854</c:v>
                </c:pt>
                <c:pt idx="227" formatCode="0.0">
                  <c:v>0.22169569331115238</c:v>
                </c:pt>
                <c:pt idx="228" formatCode="0.0">
                  <c:v>0.23449827083006006</c:v>
                </c:pt>
                <c:pt idx="229" formatCode="0.0">
                  <c:v>0.23590726547584778</c:v>
                </c:pt>
                <c:pt idx="230" formatCode="0.0">
                  <c:v>0.22967682531917846</c:v>
                </c:pt>
                <c:pt idx="231" formatCode="0.0">
                  <c:v>0.23137474719015744</c:v>
                </c:pt>
                <c:pt idx="232" formatCode="0.0">
                  <c:v>0.23221852493400777</c:v>
                </c:pt>
                <c:pt idx="233" formatCode="0.0">
                  <c:v>0.22829826256342525</c:v>
                </c:pt>
                <c:pt idx="234" formatCode="0.0">
                  <c:v>0.23165761703190837</c:v>
                </c:pt>
                <c:pt idx="235" formatCode="0.0">
                  <c:v>0.23279563389356903</c:v>
                </c:pt>
                <c:pt idx="236" formatCode="0.0">
                  <c:v>0.23762584282979277</c:v>
                </c:pt>
                <c:pt idx="237" formatCode="0.0">
                  <c:v>0.21805703913598454</c:v>
                </c:pt>
                <c:pt idx="238" formatCode="0.0">
                  <c:v>0.21994759723534765</c:v>
                </c:pt>
                <c:pt idx="239" formatCode="0.0">
                  <c:v>0.22857303901224257</c:v>
                </c:pt>
                <c:pt idx="240" formatCode="0.0">
                  <c:v>0.22857186777318944</c:v>
                </c:pt>
                <c:pt idx="241" formatCode="0.0">
                  <c:v>0.2300051829956877</c:v>
                </c:pt>
                <c:pt idx="242" formatCode="0.0">
                  <c:v>0.25346440324535646</c:v>
                </c:pt>
                <c:pt idx="243" formatCode="0.0">
                  <c:v>0.23831292987742678</c:v>
                </c:pt>
                <c:pt idx="244" formatCode="0.0">
                  <c:v>0.23831168916525997</c:v>
                </c:pt>
                <c:pt idx="245" formatCode="0.0">
                  <c:v>0.24559630706819727</c:v>
                </c:pt>
                <c:pt idx="246" formatCode="0.0">
                  <c:v>0.22364030899043227</c:v>
                </c:pt>
                <c:pt idx="247" formatCode="0.0">
                  <c:v>0.22623715129674488</c:v>
                </c:pt>
                <c:pt idx="248" formatCode="0.0">
                  <c:v>0.26635593523336948</c:v>
                </c:pt>
                <c:pt idx="249" formatCode="0.0">
                  <c:v>0.26826291474256364</c:v>
                </c:pt>
                <c:pt idx="250" formatCode="0.0">
                  <c:v>0.26967220767682698</c:v>
                </c:pt>
                <c:pt idx="251" formatCode="0.0">
                  <c:v>0.30325435199287154</c:v>
                </c:pt>
                <c:pt idx="252" formatCode="0.0">
                  <c:v>0.31067741225178663</c:v>
                </c:pt>
                <c:pt idx="253" formatCode="0.0">
                  <c:v>0.3106757330279098</c:v>
                </c:pt>
                <c:pt idx="254" formatCode="0.0">
                  <c:v>0.36906738704427444</c:v>
                </c:pt>
                <c:pt idx="255" formatCode="0.0">
                  <c:v>0.36906536832090819</c:v>
                </c:pt>
                <c:pt idx="256" formatCode="0.0">
                  <c:v>0.37207573088082252</c:v>
                </c:pt>
                <c:pt idx="257" formatCode="0.0">
                  <c:v>0.37265118553830412</c:v>
                </c:pt>
                <c:pt idx="258" formatCode="0.0">
                  <c:v>0.39847184276087261</c:v>
                </c:pt>
              </c:numCache>
            </c:numRef>
          </c:xVal>
          <c:yVal>
            <c:numRef>
              <c:f>'Forsøk 3 - Samlet'!$BE$14:$BE$272</c:f>
              <c:numCache>
                <c:formatCode>General</c:formatCode>
                <c:ptCount val="259"/>
                <c:pt idx="15" formatCode="0.0">
                  <c:v>0.17332956521739121</c:v>
                </c:pt>
                <c:pt idx="16" formatCode="0.0">
                  <c:v>0.17332956521739121</c:v>
                </c:pt>
                <c:pt idx="17" formatCode="0.0">
                  <c:v>1.133326708074534</c:v>
                </c:pt>
                <c:pt idx="18" formatCode="0.0">
                  <c:v>2.4844335403726707</c:v>
                </c:pt>
                <c:pt idx="19" formatCode="0.0">
                  <c:v>2.4844335403726707</c:v>
                </c:pt>
                <c:pt idx="20" formatCode="0.0">
                  <c:v>4.4402877828881984</c:v>
                </c:pt>
                <c:pt idx="21" formatCode="0.0">
                  <c:v>6.6091697704658383</c:v>
                </c:pt>
                <c:pt idx="22" formatCode="0.0">
                  <c:v>6.6091697704658383</c:v>
                </c:pt>
                <c:pt idx="23" formatCode="0.0">
                  <c:v>8.9202728760559005</c:v>
                </c:pt>
                <c:pt idx="24" formatCode="0.0">
                  <c:v>8.9219063270525041</c:v>
                </c:pt>
                <c:pt idx="25" formatCode="0.0">
                  <c:v>11.270972033963558</c:v>
                </c:pt>
                <c:pt idx="26" formatCode="0.0">
                  <c:v>13.51409175117106</c:v>
                </c:pt>
                <c:pt idx="27" formatCode="0.0">
                  <c:v>13.516479850629912</c:v>
                </c:pt>
                <c:pt idx="28" formatCode="0.0">
                  <c:v>15.653953011741519</c:v>
                </c:pt>
                <c:pt idx="29" formatCode="0.0">
                  <c:v>17.93417440639519</c:v>
                </c:pt>
                <c:pt idx="30" formatCode="0.0">
                  <c:v>17.937287475888159</c:v>
                </c:pt>
                <c:pt idx="31" formatCode="0.0">
                  <c:v>20.005339614940837</c:v>
                </c:pt>
                <c:pt idx="32" formatCode="0.0">
                  <c:v>20.008791518548531</c:v>
                </c:pt>
                <c:pt idx="33" formatCode="0.0">
                  <c:v>20.012243140736892</c:v>
                </c:pt>
                <c:pt idx="34" formatCode="0.0">
                  <c:v>25.75017519342877</c:v>
                </c:pt>
                <c:pt idx="35" formatCode="0.0">
                  <c:v>25.754567930569127</c:v>
                </c:pt>
                <c:pt idx="36" formatCode="0.0">
                  <c:v>27.220773114700041</c:v>
                </c:pt>
                <c:pt idx="37" formatCode="0.0">
                  <c:v>28.54337713019812</c:v>
                </c:pt>
                <c:pt idx="38" formatCode="0.0">
                  <c:v>28.548224969320234</c:v>
                </c:pt>
                <c:pt idx="39" formatCode="0.0">
                  <c:v>29.693832028663447</c:v>
                </c:pt>
                <c:pt idx="40" formatCode="0.0">
                  <c:v>30.839825342567995</c:v>
                </c:pt>
                <c:pt idx="41" formatCode="0.0">
                  <c:v>30.845046154572209</c:v>
                </c:pt>
                <c:pt idx="42" formatCode="0.0">
                  <c:v>31.6709056039807</c:v>
                </c:pt>
                <c:pt idx="43" formatCode="0.0">
                  <c:v>32.532703398888451</c:v>
                </c:pt>
                <c:pt idx="44" formatCode="0.0">
                  <c:v>32.538197733508703</c:v>
                </c:pt>
                <c:pt idx="45" formatCode="0.0">
                  <c:v>33.18631429555905</c:v>
                </c:pt>
                <c:pt idx="46" formatCode="0.0">
                  <c:v>33.191912965149186</c:v>
                </c:pt>
                <c:pt idx="47" formatCode="0.0">
                  <c:v>33.197511171975592</c:v>
                </c:pt>
                <c:pt idx="48" formatCode="0.0">
                  <c:v>34.452980243667916</c:v>
                </c:pt>
                <c:pt idx="49" formatCode="0.0">
                  <c:v>35.030097013630254</c:v>
                </c:pt>
                <c:pt idx="50" formatCode="0.0">
                  <c:v>35.035991823690878</c:v>
                </c:pt>
                <c:pt idx="51" formatCode="0.0">
                  <c:v>35.935474900939539</c:v>
                </c:pt>
                <c:pt idx="52" formatCode="0.0">
                  <c:v>35.941514858410265</c:v>
                </c:pt>
                <c:pt idx="53" formatCode="0.0">
                  <c:v>35.947554313719031</c:v>
                </c:pt>
                <c:pt idx="54" formatCode="0.0">
                  <c:v>36.453907400938171</c:v>
                </c:pt>
                <c:pt idx="55" formatCode="0.0">
                  <c:v>36.460027605064958</c:v>
                </c:pt>
                <c:pt idx="56" formatCode="0.0">
                  <c:v>37.109620330259609</c:v>
                </c:pt>
                <c:pt idx="57" formatCode="0.0">
                  <c:v>37.437326792081045</c:v>
                </c:pt>
                <c:pt idx="58" formatCode="0.0">
                  <c:v>37.443603044115719</c:v>
                </c:pt>
                <c:pt idx="59" formatCode="0.0">
                  <c:v>37.843299396020406</c:v>
                </c:pt>
                <c:pt idx="60" formatCode="0.0">
                  <c:v>38.10066139590792</c:v>
                </c:pt>
                <c:pt idx="61" formatCode="0.0">
                  <c:v>38.428733362785572</c:v>
                </c:pt>
                <c:pt idx="62" formatCode="0.0">
                  <c:v>38.435165140283267</c:v>
                </c:pt>
                <c:pt idx="63" formatCode="0.0">
                  <c:v>39.014219223442304</c:v>
                </c:pt>
                <c:pt idx="64" formatCode="0.0">
                  <c:v>39.020743283073749</c:v>
                </c:pt>
                <c:pt idx="65" formatCode="0.0">
                  <c:v>39.206885126373429</c:v>
                </c:pt>
                <c:pt idx="66" formatCode="0.0">
                  <c:v>39.643123923871343</c:v>
                </c:pt>
                <c:pt idx="67" formatCode="0.0">
                  <c:v>39.649745610255401</c:v>
                </c:pt>
                <c:pt idx="68" formatCode="0.0">
                  <c:v>40.014549289417019</c:v>
                </c:pt>
                <c:pt idx="69" formatCode="0.0">
                  <c:v>40.026047255349738</c:v>
                </c:pt>
                <c:pt idx="70" formatCode="0.0">
                  <c:v>40.539077321791879</c:v>
                </c:pt>
                <c:pt idx="71" formatCode="0.0">
                  <c:v>40.945151662678214</c:v>
                </c:pt>
                <c:pt idx="72" formatCode="0.0">
                  <c:v>40.957005366108021</c:v>
                </c:pt>
                <c:pt idx="73" formatCode="0.0">
                  <c:v>41.363741605166105</c:v>
                </c:pt>
                <c:pt idx="74" formatCode="0.0">
                  <c:v>41.483342970532441</c:v>
                </c:pt>
                <c:pt idx="75" formatCode="0.0">
                  <c:v>41.495345701010478</c:v>
                </c:pt>
                <c:pt idx="76" formatCode="0.0">
                  <c:v>42.117967100770862</c:v>
                </c:pt>
                <c:pt idx="77" formatCode="0.0">
                  <c:v>42.130147826159366</c:v>
                </c:pt>
                <c:pt idx="78" formatCode="0.0">
                  <c:v>42.142330455696957</c:v>
                </c:pt>
                <c:pt idx="79" formatCode="0.0">
                  <c:v>42.657548756171884</c:v>
                </c:pt>
                <c:pt idx="80" formatCode="0.0">
                  <c:v>43.029289211672562</c:v>
                </c:pt>
                <c:pt idx="81" formatCode="0.0">
                  <c:v>43.041723568543539</c:v>
                </c:pt>
                <c:pt idx="82" formatCode="0.0">
                  <c:v>43.414084090184218</c:v>
                </c:pt>
                <c:pt idx="83" formatCode="0.0">
                  <c:v>43.679052668141793</c:v>
                </c:pt>
                <c:pt idx="84" formatCode="0.0">
                  <c:v>43.691667459416855</c:v>
                </c:pt>
                <c:pt idx="85" formatCode="0.0">
                  <c:v>44.172176875027397</c:v>
                </c:pt>
                <c:pt idx="86" formatCode="0.0">
                  <c:v>44.184928964588927</c:v>
                </c:pt>
                <c:pt idx="87" formatCode="0.0">
                  <c:v>44.19768304167399</c:v>
                </c:pt>
                <c:pt idx="88" formatCode="0.0">
                  <c:v>44.570064362239407</c:v>
                </c:pt>
                <c:pt idx="89" formatCode="0.0">
                  <c:v>44.582924878521752</c:v>
                </c:pt>
                <c:pt idx="90" formatCode="0.0">
                  <c:v>44.884747646951112</c:v>
                </c:pt>
                <c:pt idx="91" formatCode="0.0">
                  <c:v>44.897694477897922</c:v>
                </c:pt>
                <c:pt idx="92" formatCode="0.0">
                  <c:v>45.344040009118054</c:v>
                </c:pt>
                <c:pt idx="93" formatCode="0.0">
                  <c:v>45.35711429070934</c:v>
                </c:pt>
                <c:pt idx="94" formatCode="0.0">
                  <c:v>45.478437178313939</c:v>
                </c:pt>
                <c:pt idx="95" formatCode="0.0">
                  <c:v>45.491546342936239</c:v>
                </c:pt>
                <c:pt idx="96" formatCode="0.0">
                  <c:v>45.504657543599173</c:v>
                </c:pt>
                <c:pt idx="97" formatCode="0.0">
                  <c:v>46.131122541791861</c:v>
                </c:pt>
                <c:pt idx="98" formatCode="0.0">
                  <c:v>46.216038817957497</c:v>
                </c:pt>
                <c:pt idx="99" formatCode="0.0">
                  <c:v>46.229351094910051</c:v>
                </c:pt>
                <c:pt idx="100" formatCode="0.0">
                  <c:v>46.207452325299649</c:v>
                </c:pt>
                <c:pt idx="101" formatCode="0.0">
                  <c:v>46.401231690842636</c:v>
                </c:pt>
                <c:pt idx="102" formatCode="0.0">
                  <c:v>46.414591477155142</c:v>
                </c:pt>
                <c:pt idx="103" formatCode="0.0">
                  <c:v>46.536490092377136</c:v>
                </c:pt>
                <c:pt idx="104" formatCode="0.0">
                  <c:v>46.587001678826844</c:v>
                </c:pt>
                <c:pt idx="105" formatCode="0.0">
                  <c:v>46.600409096391616</c:v>
                </c:pt>
                <c:pt idx="106" formatCode="0.0">
                  <c:v>46.504891086834419</c:v>
                </c:pt>
                <c:pt idx="107" formatCode="0.0">
                  <c:v>46.51827168531576</c:v>
                </c:pt>
                <c:pt idx="108" formatCode="0.0">
                  <c:v>46.531654351389491</c:v>
                </c:pt>
                <c:pt idx="109" formatCode="0.0">
                  <c:v>46.509412053710498</c:v>
                </c:pt>
                <c:pt idx="110" formatCode="0.0">
                  <c:v>46.522788728774024</c:v>
                </c:pt>
                <c:pt idx="111" formatCode="0.0">
                  <c:v>46.282355423950001</c:v>
                </c:pt>
                <c:pt idx="112" formatCode="0.0">
                  <c:v>46.368198826677556</c:v>
                </c:pt>
                <c:pt idx="113" formatCode="0.0">
                  <c:v>46.381530176741336</c:v>
                </c:pt>
                <c:pt idx="114" formatCode="0.0">
                  <c:v>46.176811650334145</c:v>
                </c:pt>
                <c:pt idx="115" formatCode="0.0">
                  <c:v>46.082112422338199</c:v>
                </c:pt>
                <c:pt idx="116" formatCode="0.0">
                  <c:v>46.095357337317353</c:v>
                </c:pt>
                <c:pt idx="117" formatCode="0.0">
                  <c:v>45.817728792116156</c:v>
                </c:pt>
                <c:pt idx="118" formatCode="0.0">
                  <c:v>45.649548386820875</c:v>
                </c:pt>
                <c:pt idx="119" formatCode="0.0">
                  <c:v>45.662665347975299</c:v>
                </c:pt>
                <c:pt idx="120" formatCode="0.0">
                  <c:v>45.602447955144271</c:v>
                </c:pt>
                <c:pt idx="121" formatCode="0.0">
                  <c:v>45.615548133118509</c:v>
                </c:pt>
                <c:pt idx="122" formatCode="0.0">
                  <c:v>45.301603040642924</c:v>
                </c:pt>
                <c:pt idx="123" formatCode="0.0">
                  <c:v>44.878644358907458</c:v>
                </c:pt>
                <c:pt idx="124" formatCode="0.0">
                  <c:v>44.891534091811415</c:v>
                </c:pt>
                <c:pt idx="125" formatCode="0.0">
                  <c:v>44.904425798637433</c:v>
                </c:pt>
                <c:pt idx="126" formatCode="0.0">
                  <c:v>44.662411890595827</c:v>
                </c:pt>
                <c:pt idx="127" formatCode="0.0">
                  <c:v>44.274879786234528</c:v>
                </c:pt>
                <c:pt idx="128" formatCode="0.0">
                  <c:v>44.287591605110748</c:v>
                </c:pt>
                <c:pt idx="129" formatCode="0.0">
                  <c:v>43.935227126572535</c:v>
                </c:pt>
                <c:pt idx="130" formatCode="0.0">
                  <c:v>43.947839345662373</c:v>
                </c:pt>
                <c:pt idx="131" formatCode="0.0">
                  <c:v>43.960453489553387</c:v>
                </c:pt>
                <c:pt idx="132" formatCode="0.0">
                  <c:v>43.754514891946258</c:v>
                </c:pt>
                <c:pt idx="133" formatCode="0.0">
                  <c:v>43.767070956467975</c:v>
                </c:pt>
                <c:pt idx="134" formatCode="0.0">
                  <c:v>43.59777079269756</c:v>
                </c:pt>
                <c:pt idx="135" formatCode="0.0">
                  <c:v>43.245833161758171</c:v>
                </c:pt>
                <c:pt idx="136" formatCode="0.0">
                  <c:v>42.96579355682475</c:v>
                </c:pt>
                <c:pt idx="137" formatCode="0.0">
                  <c:v>42.978119674156147</c:v>
                </c:pt>
                <c:pt idx="138" formatCode="0.0">
                  <c:v>42.807429811286767</c:v>
                </c:pt>
                <c:pt idx="139" formatCode="0.0">
                  <c:v>42.089676145994389</c:v>
                </c:pt>
                <c:pt idx="140" formatCode="0.0">
                  <c:v>42.10174938654842</c:v>
                </c:pt>
                <c:pt idx="141" formatCode="0.0">
                  <c:v>41.711250442913034</c:v>
                </c:pt>
                <c:pt idx="142" formatCode="0.0">
                  <c:v>41.723213407536143</c:v>
                </c:pt>
                <c:pt idx="143" formatCode="0.0">
                  <c:v>41.73517818473934</c:v>
                </c:pt>
                <c:pt idx="144" formatCode="0.0">
                  <c:v>41.491248510868431</c:v>
                </c:pt>
                <c:pt idx="145" formatCode="0.0">
                  <c:v>41.209323525275792</c:v>
                </c:pt>
                <c:pt idx="146" formatCode="0.0">
                  <c:v>41.221138211777308</c:v>
                </c:pt>
                <c:pt idx="147" formatCode="0.0">
                  <c:v>40.86664008331892</c:v>
                </c:pt>
                <c:pt idx="148" formatCode="0.0">
                  <c:v>40.475913484588034</c:v>
                </c:pt>
                <c:pt idx="149" formatCode="0.0">
                  <c:v>40.487516114957749</c:v>
                </c:pt>
                <c:pt idx="150" formatCode="0.0">
                  <c:v>40.243117166750125</c:v>
                </c:pt>
                <c:pt idx="151" formatCode="0.0">
                  <c:v>39.483565295964816</c:v>
                </c:pt>
                <c:pt idx="152" formatCode="0.0">
                  <c:v>39.494882833985308</c:v>
                </c:pt>
                <c:pt idx="153" formatCode="0.0">
                  <c:v>39.506202075720971</c:v>
                </c:pt>
                <c:pt idx="154" formatCode="0.0">
                  <c:v>38.819514165587485</c:v>
                </c:pt>
                <c:pt idx="155" formatCode="0.0">
                  <c:v>38.830639586216826</c:v>
                </c:pt>
                <c:pt idx="156" formatCode="0.0">
                  <c:v>38.549224350391107</c:v>
                </c:pt>
                <c:pt idx="157" formatCode="0.0">
                  <c:v>38.560270474809066</c:v>
                </c:pt>
                <c:pt idx="158" formatCode="0.0">
                  <c:v>38.130061940126978</c:v>
                </c:pt>
                <c:pt idx="159" formatCode="0.0">
                  <c:v>38.14098676301527</c:v>
                </c:pt>
                <c:pt idx="160" formatCode="0.0">
                  <c:v>37.45335168479648</c:v>
                </c:pt>
                <c:pt idx="161" formatCode="0.0">
                  <c:v>37.464082549737242</c:v>
                </c:pt>
                <c:pt idx="162" formatCode="0.0">
                  <c:v>37.217613884635419</c:v>
                </c:pt>
                <c:pt idx="163" formatCode="0.0">
                  <c:v>37.228275360724325</c:v>
                </c:pt>
                <c:pt idx="164" formatCode="0.0">
                  <c:v>36.724574525676758</c:v>
                </c:pt>
                <c:pt idx="165" formatCode="0.0">
                  <c:v>36.440240294425728</c:v>
                </c:pt>
                <c:pt idx="166" formatCode="0.0">
                  <c:v>36.450678179666937</c:v>
                </c:pt>
                <c:pt idx="167" formatCode="0.0">
                  <c:v>36.20260480043526</c:v>
                </c:pt>
                <c:pt idx="168" formatCode="0.0">
                  <c:v>35.881958702803274</c:v>
                </c:pt>
                <c:pt idx="169" formatCode="0.0">
                  <c:v>35.892234958866041</c:v>
                </c:pt>
                <c:pt idx="170" formatCode="0.0">
                  <c:v>35.90251274428875</c:v>
                </c:pt>
                <c:pt idx="171" formatCode="0.0">
                  <c:v>35.323022611074286</c:v>
                </c:pt>
                <c:pt idx="172" formatCode="0.0">
                  <c:v>35.33313717259459</c:v>
                </c:pt>
                <c:pt idx="173" formatCode="0.0">
                  <c:v>35.010821921339932</c:v>
                </c:pt>
                <c:pt idx="174" formatCode="0.0">
                  <c:v>34.836287107416169</c:v>
                </c:pt>
                <c:pt idx="175" formatCode="0.0">
                  <c:v>34.846260442367459</c:v>
                </c:pt>
                <c:pt idx="176" formatCode="0.0">
                  <c:v>34.671572540911541</c:v>
                </c:pt>
                <c:pt idx="177" formatCode="0.0">
                  <c:v>34.276065291492586</c:v>
                </c:pt>
                <c:pt idx="178" formatCode="0.0">
                  <c:v>34.285876800718363</c:v>
                </c:pt>
                <c:pt idx="179" formatCode="0.0">
                  <c:v>33.96270893350551</c:v>
                </c:pt>
                <c:pt idx="180" formatCode="0.0">
                  <c:v>33.750256809675655</c:v>
                </c:pt>
                <c:pt idx="181" formatCode="0.0">
                  <c:v>33.759916304391375</c:v>
                </c:pt>
                <c:pt idx="182" formatCode="0.0">
                  <c:v>33.400579779543683</c:v>
                </c:pt>
                <c:pt idx="183" formatCode="0.0">
                  <c:v>33.410138236398907</c:v>
                </c:pt>
                <c:pt idx="184" formatCode="0.0">
                  <c:v>33.419698102280968</c:v>
                </c:pt>
                <c:pt idx="185" formatCode="0.0">
                  <c:v>32.50296738069131</c:v>
                </c:pt>
                <c:pt idx="186" formatCode="0.0">
                  <c:v>32.512269371501844</c:v>
                </c:pt>
                <c:pt idx="187" formatCode="0.0">
                  <c:v>32.521572730071583</c:v>
                </c:pt>
                <c:pt idx="188" formatCode="0.0">
                  <c:v>32.530877455920425</c:v>
                </c:pt>
                <c:pt idx="189" formatCode="0.0">
                  <c:v>32.243634788459666</c:v>
                </c:pt>
                <c:pt idx="190" formatCode="0.0">
                  <c:v>32.252858831008382</c:v>
                </c:pt>
                <c:pt idx="191" formatCode="0.0">
                  <c:v>31.8918328712377</c:v>
                </c:pt>
                <c:pt idx="192" formatCode="0.0">
                  <c:v>31.900955498145393</c:v>
                </c:pt>
                <c:pt idx="193" formatCode="0.0">
                  <c:v>31.910079461378462</c:v>
                </c:pt>
                <c:pt idx="194" formatCode="0.0">
                  <c:v>31.62096436848049</c:v>
                </c:pt>
                <c:pt idx="195" formatCode="0.0">
                  <c:v>31.630007164776071</c:v>
                </c:pt>
                <c:pt idx="196" formatCode="0.0">
                  <c:v>31.676189656860725</c:v>
                </c:pt>
                <c:pt idx="197" formatCode="0.0">
                  <c:v>31.500126250324524</c:v>
                </c:pt>
                <c:pt idx="198" formatCode="0.0">
                  <c:v>31.137512967497983</c:v>
                </c:pt>
                <c:pt idx="199" formatCode="0.0">
                  <c:v>31.146415052058867</c:v>
                </c:pt>
                <c:pt idx="200" formatCode="0.0">
                  <c:v>30.969085640684487</c:v>
                </c:pt>
                <c:pt idx="201" formatCode="0.0">
                  <c:v>30.755100793030593</c:v>
                </c:pt>
                <c:pt idx="202" formatCode="0.0">
                  <c:v>30.76389186645191</c:v>
                </c:pt>
                <c:pt idx="203" formatCode="0.0">
                  <c:v>30.660717402965464</c:v>
                </c:pt>
                <c:pt idx="204" formatCode="0.0">
                  <c:v>30.558772351722521</c:v>
                </c:pt>
                <c:pt idx="205" formatCode="0.0">
                  <c:v>30.567504738035819</c:v>
                </c:pt>
                <c:pt idx="206" formatCode="0.0">
                  <c:v>30.426614749438905</c:v>
                </c:pt>
                <c:pt idx="207" formatCode="0.0">
                  <c:v>30.249028308147427</c:v>
                </c:pt>
                <c:pt idx="208" formatCode="0.0">
                  <c:v>30.257670219914345</c:v>
                </c:pt>
                <c:pt idx="209" formatCode="0.0">
                  <c:v>30.006007967096821</c:v>
                </c:pt>
                <c:pt idx="210" formatCode="0.0">
                  <c:v>29.790218410370894</c:v>
                </c:pt>
                <c:pt idx="211" formatCode="0.0">
                  <c:v>29.798728096405775</c:v>
                </c:pt>
                <c:pt idx="212" formatCode="0.0">
                  <c:v>29.62133861935401</c:v>
                </c:pt>
                <c:pt idx="213" formatCode="0.0">
                  <c:v>29.256612332914859</c:v>
                </c:pt>
                <c:pt idx="214" formatCode="0.0">
                  <c:v>29.264968917513226</c:v>
                </c:pt>
                <c:pt idx="215" formatCode="0.0">
                  <c:v>29.273326708163673</c:v>
                </c:pt>
                <c:pt idx="216" formatCode="0.0">
                  <c:v>29.244338285297456</c:v>
                </c:pt>
                <c:pt idx="217" formatCode="0.0">
                  <c:v>29.252688017881564</c:v>
                </c:pt>
                <c:pt idx="218" formatCode="0.0">
                  <c:v>28.925018372747729</c:v>
                </c:pt>
                <c:pt idx="219" formatCode="0.0">
                  <c:v>28.522070030382597</c:v>
                </c:pt>
                <c:pt idx="220" formatCode="0.0">
                  <c:v>28.530213971351134</c:v>
                </c:pt>
                <c:pt idx="221" formatCode="0.0">
                  <c:v>28.389067926446927</c:v>
                </c:pt>
                <c:pt idx="222" formatCode="0.0">
                  <c:v>28.060145895748924</c:v>
                </c:pt>
                <c:pt idx="223" formatCode="0.0">
                  <c:v>28.068157121545184</c:v>
                </c:pt>
                <c:pt idx="224" formatCode="0.0">
                  <c:v>28.076169495998109</c:v>
                </c:pt>
                <c:pt idx="225" formatCode="0.0">
                  <c:v>27.709405430238011</c:v>
                </c:pt>
                <c:pt idx="226" formatCode="0.0">
                  <c:v>27.71731516979002</c:v>
                </c:pt>
                <c:pt idx="227" formatCode="0.0">
                  <c:v>27.500758541317754</c:v>
                </c:pt>
                <c:pt idx="228" formatCode="0.0">
                  <c:v>27.209117991671665</c:v>
                </c:pt>
                <c:pt idx="229" formatCode="0.0">
                  <c:v>27.216884466155204</c:v>
                </c:pt>
                <c:pt idx="230" formatCode="0.0">
                  <c:v>26.999352354469558</c:v>
                </c:pt>
                <c:pt idx="231" formatCode="0.0">
                  <c:v>26.744834511917507</c:v>
                </c:pt>
                <c:pt idx="232" formatCode="0.0">
                  <c:v>26.752467901955612</c:v>
                </c:pt>
                <c:pt idx="233" formatCode="0.0">
                  <c:v>26.384498014985773</c:v>
                </c:pt>
                <c:pt idx="234" formatCode="0.0">
                  <c:v>26.016950389435781</c:v>
                </c:pt>
                <c:pt idx="235" formatCode="0.0">
                  <c:v>26.02437707840631</c:v>
                </c:pt>
                <c:pt idx="236" formatCode="0.0">
                  <c:v>25.543213968687262</c:v>
                </c:pt>
                <c:pt idx="237" formatCode="0.0">
                  <c:v>25.174803964647186</c:v>
                </c:pt>
                <c:pt idx="238" formatCode="0.0">
                  <c:v>25.181992169261189</c:v>
                </c:pt>
                <c:pt idx="239" formatCode="0.0">
                  <c:v>24.73807879040363</c:v>
                </c:pt>
                <c:pt idx="240" formatCode="0.0">
                  <c:v>24.256637922051826</c:v>
                </c:pt>
                <c:pt idx="241" formatCode="0.0">
                  <c:v>24.263566583016587</c:v>
                </c:pt>
                <c:pt idx="242" formatCode="0.0">
                  <c:v>23.782041072750573</c:v>
                </c:pt>
                <c:pt idx="243" formatCode="0.0">
                  <c:v>23.298964738933559</c:v>
                </c:pt>
                <c:pt idx="244" formatCode="0.0">
                  <c:v>23.305623020925143</c:v>
                </c:pt>
                <c:pt idx="245" formatCode="0.0">
                  <c:v>22.069685601755122</c:v>
                </c:pt>
                <c:pt idx="246" formatCode="0.0">
                  <c:v>22.07599875672085</c:v>
                </c:pt>
                <c:pt idx="247" formatCode="0.0">
                  <c:v>22.08231279478202</c:v>
                </c:pt>
                <c:pt idx="248" formatCode="0.0">
                  <c:v>21.523327041730628</c:v>
                </c:pt>
                <c:pt idx="249" formatCode="0.0">
                  <c:v>20.965333946926339</c:v>
                </c:pt>
                <c:pt idx="250" formatCode="0.0">
                  <c:v>20.971335352086058</c:v>
                </c:pt>
                <c:pt idx="251" formatCode="0.0">
                  <c:v>20.260704402854152</c:v>
                </c:pt>
                <c:pt idx="252" formatCode="0.0">
                  <c:v>19.625461938804222</c:v>
                </c:pt>
                <c:pt idx="253" formatCode="0.0">
                  <c:v>19.631087005952111</c:v>
                </c:pt>
                <c:pt idx="254" formatCode="0.0">
                  <c:v>18.844621823062141</c:v>
                </c:pt>
                <c:pt idx="255" formatCode="0.0">
                  <c:v>18.208432117167071</c:v>
                </c:pt>
                <c:pt idx="256" formatCode="0.0">
                  <c:v>18.213659621288052</c:v>
                </c:pt>
                <c:pt idx="257" formatCode="0.0">
                  <c:v>17.613752862275508</c:v>
                </c:pt>
                <c:pt idx="258" formatCode="0.0">
                  <c:v>16.372674567655082</c:v>
                </c:pt>
              </c:numCache>
            </c:numRef>
          </c:yVal>
          <c:smooth val="0"/>
          <c:extLst>
            <c:ext xmlns:c16="http://schemas.microsoft.com/office/drawing/2014/chart" uri="{C3380CC4-5D6E-409C-BE32-E72D297353CC}">
              <c16:uniqueId val="{00000000-133E-4806-9D9B-7DF5DAC60C8D}"/>
            </c:ext>
          </c:extLst>
        </c:ser>
        <c:ser>
          <c:idx val="6"/>
          <c:order val="5"/>
          <c:tx>
            <c:v>4b-s2</c:v>
          </c:tx>
          <c:spPr>
            <a:ln w="25400" cap="rnd">
              <a:noFill/>
              <a:round/>
            </a:ln>
            <a:effectLst/>
          </c:spPr>
          <c:marker>
            <c:symbol val="none"/>
          </c:marker>
          <c:xVal>
            <c:numRef>
              <c:f>'Forsøk 3 - Samlet'!$BF$302:$BF$578</c:f>
              <c:numCache>
                <c:formatCode>0.0</c:formatCode>
                <c:ptCount val="277"/>
                <c:pt idx="0">
                  <c:v>2.0466636377667711</c:v>
                </c:pt>
                <c:pt idx="1">
                  <c:v>2.1939375072431675</c:v>
                </c:pt>
                <c:pt idx="2">
                  <c:v>2.3710067571869482</c:v>
                </c:pt>
                <c:pt idx="3">
                  <c:v>2.3709841613536451</c:v>
                </c:pt>
                <c:pt idx="4">
                  <c:v>2.479965498124419</c:v>
                </c:pt>
                <c:pt idx="5">
                  <c:v>2.5731898630447358</c:v>
                </c:pt>
                <c:pt idx="6">
                  <c:v>2.5731635539759301</c:v>
                </c:pt>
                <c:pt idx="7">
                  <c:v>2.6378285978184284</c:v>
                </c:pt>
                <c:pt idx="8">
                  <c:v>2.7158916835265896</c:v>
                </c:pt>
                <c:pt idx="9">
                  <c:v>2.7158612021002964</c:v>
                </c:pt>
                <c:pt idx="10">
                  <c:v>2.661860726337284</c:v>
                </c:pt>
                <c:pt idx="11">
                  <c:v>2.7175315080439044</c:v>
                </c:pt>
                <c:pt idx="12">
                  <c:v>2.7174989414950943</c:v>
                </c:pt>
                <c:pt idx="13">
                  <c:v>2.6973347759403032</c:v>
                </c:pt>
                <c:pt idx="14">
                  <c:v>2.8226777293425656</c:v>
                </c:pt>
                <c:pt idx="15">
                  <c:v>2.7467867432491135</c:v>
                </c:pt>
                <c:pt idx="16">
                  <c:v>2.7156771778886557</c:v>
                </c:pt>
                <c:pt idx="17">
                  <c:v>2.7715578643927756</c:v>
                </c:pt>
                <c:pt idx="18">
                  <c:v>2.6017321648108127</c:v>
                </c:pt>
                <c:pt idx="19">
                  <c:v>2.5813994257308246</c:v>
                </c:pt>
                <c:pt idx="20">
                  <c:v>2.5813643930727403</c:v>
                </c:pt>
                <c:pt idx="21">
                  <c:v>2.5255572741363981</c:v>
                </c:pt>
                <c:pt idx="22">
                  <c:v>2.5025755797199087</c:v>
                </c:pt>
                <c:pt idx="23">
                  <c:v>2.5025399600099973</c:v>
                </c:pt>
                <c:pt idx="24">
                  <c:v>2.5127301246366027</c:v>
                </c:pt>
                <c:pt idx="25">
                  <c:v>2.3999634105830161</c:v>
                </c:pt>
                <c:pt idx="26">
                  <c:v>2.2867810225046723</c:v>
                </c:pt>
                <c:pt idx="27">
                  <c:v>2.2867469690560327</c:v>
                </c:pt>
                <c:pt idx="28">
                  <c:v>2.2080798274978566</c:v>
                </c:pt>
                <c:pt idx="29">
                  <c:v>2.1021586646245343</c:v>
                </c:pt>
                <c:pt idx="30">
                  <c:v>2.0785640155871206</c:v>
                </c:pt>
                <c:pt idx="31">
                  <c:v>2.0013782001857812</c:v>
                </c:pt>
                <c:pt idx="32">
                  <c:v>2.0013499279169173</c:v>
                </c:pt>
                <c:pt idx="33">
                  <c:v>1.9554586848527105</c:v>
                </c:pt>
                <c:pt idx="34">
                  <c:v>1.907286188996846</c:v>
                </c:pt>
                <c:pt idx="35">
                  <c:v>1.9072606332621704</c:v>
                </c:pt>
                <c:pt idx="36">
                  <c:v>1.6969600401715392</c:v>
                </c:pt>
                <c:pt idx="37">
                  <c:v>1.5973245928586641</c:v>
                </c:pt>
                <c:pt idx="38">
                  <c:v>1.5973047233877089</c:v>
                </c:pt>
                <c:pt idx="39">
                  <c:v>1.5820327277873869</c:v>
                </c:pt>
                <c:pt idx="40">
                  <c:v>1.4549224234435805</c:v>
                </c:pt>
                <c:pt idx="41">
                  <c:v>1.4549062392048939</c:v>
                </c:pt>
                <c:pt idx="42">
                  <c:v>1.3444105317634623</c:v>
                </c:pt>
                <c:pt idx="43">
                  <c:v>1.2750909844427303</c:v>
                </c:pt>
                <c:pt idx="44">
                  <c:v>1.2750783471785962</c:v>
                </c:pt>
                <c:pt idx="45">
                  <c:v>1.1875286000336789</c:v>
                </c:pt>
                <c:pt idx="46">
                  <c:v>1.0505880415749775</c:v>
                </c:pt>
                <c:pt idx="47">
                  <c:v>1.0505790933394783</c:v>
                </c:pt>
                <c:pt idx="48">
                  <c:v>0.99864098936839407</c:v>
                </c:pt>
                <c:pt idx="49">
                  <c:v>0.95692144244717348</c:v>
                </c:pt>
                <c:pt idx="50">
                  <c:v>0.89996193437407745</c:v>
                </c:pt>
                <c:pt idx="51">
                  <c:v>0.85295897791000408</c:v>
                </c:pt>
                <c:pt idx="52">
                  <c:v>0.8529530004279402</c:v>
                </c:pt>
                <c:pt idx="53">
                  <c:v>0.80980213242048937</c:v>
                </c:pt>
                <c:pt idx="54">
                  <c:v>0.75155462857767696</c:v>
                </c:pt>
                <c:pt idx="55">
                  <c:v>0.75154980324364717</c:v>
                </c:pt>
                <c:pt idx="56">
                  <c:v>0.70351721087063313</c:v>
                </c:pt>
                <c:pt idx="57">
                  <c:v>0.68771217319388445</c:v>
                </c:pt>
                <c:pt idx="58">
                  <c:v>0.67474305400742052</c:v>
                </c:pt>
                <c:pt idx="59">
                  <c:v>0.66296457284597277</c:v>
                </c:pt>
                <c:pt idx="60">
                  <c:v>0.63789794547724565</c:v>
                </c:pt>
                <c:pt idx="61">
                  <c:v>0.61430975908393781</c:v>
                </c:pt>
                <c:pt idx="62">
                  <c:v>0.61430622250758948</c:v>
                </c:pt>
                <c:pt idx="63">
                  <c:v>0.60988373771259763</c:v>
                </c:pt>
                <c:pt idx="64">
                  <c:v>0.60142342999325504</c:v>
                </c:pt>
                <c:pt idx="65">
                  <c:v>0.60142004776901103</c:v>
                </c:pt>
                <c:pt idx="66">
                  <c:v>0.59270557334023255</c:v>
                </c:pt>
                <c:pt idx="67">
                  <c:v>0.57079571965595721</c:v>
                </c:pt>
                <c:pt idx="68">
                  <c:v>0.56742200956272226</c:v>
                </c:pt>
                <c:pt idx="69">
                  <c:v>0.59506611709566037</c:v>
                </c:pt>
                <c:pt idx="70">
                  <c:v>0.5950628185543485</c:v>
                </c:pt>
                <c:pt idx="71">
                  <c:v>0.54619704552463688</c:v>
                </c:pt>
                <c:pt idx="72">
                  <c:v>0.56207629791413072</c:v>
                </c:pt>
                <c:pt idx="73">
                  <c:v>0.56207323967048184</c:v>
                </c:pt>
                <c:pt idx="74">
                  <c:v>0.53246625638881462</c:v>
                </c:pt>
                <c:pt idx="75">
                  <c:v>0.51694760821661312</c:v>
                </c:pt>
                <c:pt idx="76">
                  <c:v>0.51694481446023544</c:v>
                </c:pt>
                <c:pt idx="77">
                  <c:v>0.53040189872913357</c:v>
                </c:pt>
                <c:pt idx="78">
                  <c:v>0.51292610146368234</c:v>
                </c:pt>
                <c:pt idx="79">
                  <c:v>0.51292333606838492</c:v>
                </c:pt>
                <c:pt idx="80">
                  <c:v>0.54000145332634342</c:v>
                </c:pt>
                <c:pt idx="81">
                  <c:v>0.49882631350307083</c:v>
                </c:pt>
                <c:pt idx="82">
                  <c:v>0.49882365364205528</c:v>
                </c:pt>
                <c:pt idx="83">
                  <c:v>0.49107949727948425</c:v>
                </c:pt>
                <c:pt idx="84">
                  <c:v>0.48895301771483807</c:v>
                </c:pt>
                <c:pt idx="85">
                  <c:v>0.48895042806015521</c:v>
                </c:pt>
                <c:pt idx="86">
                  <c:v>0.46521826490029761</c:v>
                </c:pt>
                <c:pt idx="87">
                  <c:v>0.46521580836405196</c:v>
                </c:pt>
                <c:pt idx="88">
                  <c:v>0.46320131928667596</c:v>
                </c:pt>
                <c:pt idx="89">
                  <c:v>0.43032620518376918</c:v>
                </c:pt>
                <c:pt idx="90">
                  <c:v>0.43032396083452523</c:v>
                </c:pt>
                <c:pt idx="91">
                  <c:v>0.4447614682510142</c:v>
                </c:pt>
                <c:pt idx="92">
                  <c:v>0.42031421220857895</c:v>
                </c:pt>
                <c:pt idx="93">
                  <c:v>0.36759662307637803</c:v>
                </c:pt>
                <c:pt idx="94">
                  <c:v>0.36759473351559763</c:v>
                </c:pt>
                <c:pt idx="95">
                  <c:v>0.38022778017801229</c:v>
                </c:pt>
                <c:pt idx="96">
                  <c:v>0.37467200481543278</c:v>
                </c:pt>
                <c:pt idx="97">
                  <c:v>0.37467008609150226</c:v>
                </c:pt>
                <c:pt idx="98">
                  <c:v>0.33374121252408595</c:v>
                </c:pt>
                <c:pt idx="99">
                  <c:v>0.2899718730931794</c:v>
                </c:pt>
                <c:pt idx="100">
                  <c:v>0.28997040607101232</c:v>
                </c:pt>
                <c:pt idx="101">
                  <c:v>0.27823526357369016</c:v>
                </c:pt>
                <c:pt idx="102">
                  <c:v>0.25808018857827913</c:v>
                </c:pt>
                <c:pt idx="103">
                  <c:v>0.2580788985785733</c:v>
                </c:pt>
                <c:pt idx="104">
                  <c:v>0.26366684233356608</c:v>
                </c:pt>
                <c:pt idx="105">
                  <c:v>0.23449926957597994</c:v>
                </c:pt>
                <c:pt idx="106">
                  <c:v>0.23226406149866935</c:v>
                </c:pt>
                <c:pt idx="107">
                  <c:v>0.23385471864984295</c:v>
                </c:pt>
                <c:pt idx="108">
                  <c:v>0.23576079184039378</c:v>
                </c:pt>
                <c:pt idx="109">
                  <c:v>0.23384682647382221</c:v>
                </c:pt>
                <c:pt idx="110">
                  <c:v>0.23259830388560757</c:v>
                </c:pt>
                <c:pt idx="111">
                  <c:v>0.22568731450203286</c:v>
                </c:pt>
                <c:pt idx="112">
                  <c:v>0.2235926863113398</c:v>
                </c:pt>
                <c:pt idx="113">
                  <c:v>0.22181816113894789</c:v>
                </c:pt>
                <c:pt idx="114">
                  <c:v>0.2289451621139256</c:v>
                </c:pt>
                <c:pt idx="115">
                  <c:v>0.22895183497127031</c:v>
                </c:pt>
                <c:pt idx="116">
                  <c:v>0.2265622905031219</c:v>
                </c:pt>
                <c:pt idx="117">
                  <c:v>0.23531186879044685</c:v>
                </c:pt>
                <c:pt idx="118">
                  <c:v>0.23378811369003677</c:v>
                </c:pt>
                <c:pt idx="119">
                  <c:v>0.22178761398401456</c:v>
                </c:pt>
                <c:pt idx="120">
                  <c:v>0.21841497268564836</c:v>
                </c:pt>
                <c:pt idx="121">
                  <c:v>0.21425714202150398</c:v>
                </c:pt>
                <c:pt idx="122">
                  <c:v>0.23462033562269452</c:v>
                </c:pt>
                <c:pt idx="123">
                  <c:v>0.2481737038828398</c:v>
                </c:pt>
                <c:pt idx="124">
                  <c:v>0.24629911542037308</c:v>
                </c:pt>
                <c:pt idx="125">
                  <c:v>0.22286984038696411</c:v>
                </c:pt>
                <c:pt idx="126">
                  <c:v>0.21848765866845288</c:v>
                </c:pt>
                <c:pt idx="127">
                  <c:v>0.21821314875827783</c:v>
                </c:pt>
                <c:pt idx="128">
                  <c:v>0.21575607915418787</c:v>
                </c:pt>
                <c:pt idx="129">
                  <c:v>0.24259066147239822</c:v>
                </c:pt>
                <c:pt idx="130">
                  <c:v>0.24474517034003443</c:v>
                </c:pt>
                <c:pt idx="131">
                  <c:v>0.23281022933346276</c:v>
                </c:pt>
                <c:pt idx="132">
                  <c:v>0.23280917224147066</c:v>
                </c:pt>
                <c:pt idx="133">
                  <c:v>0.23490883210239588</c:v>
                </c:pt>
                <c:pt idx="134">
                  <c:v>0.25645507448171334</c:v>
                </c:pt>
                <c:pt idx="135">
                  <c:v>0.24263178578235153</c:v>
                </c:pt>
                <c:pt idx="136">
                  <c:v>0.24582562819265358</c:v>
                </c:pt>
                <c:pt idx="137">
                  <c:v>0.24931615790148431</c:v>
                </c:pt>
                <c:pt idx="138">
                  <c:v>0.24931498654498085</c:v>
                </c:pt>
                <c:pt idx="139">
                  <c:v>0.25232946661359951</c:v>
                </c:pt>
                <c:pt idx="140">
                  <c:v>0.24431528780006945</c:v>
                </c:pt>
                <c:pt idx="141">
                  <c:v>0.25159432573327095</c:v>
                </c:pt>
                <c:pt idx="142">
                  <c:v>0.25505187135713431</c:v>
                </c:pt>
                <c:pt idx="143">
                  <c:v>0.27538576350382754</c:v>
                </c:pt>
                <c:pt idx="144">
                  <c:v>0.27538440956247123</c:v>
                </c:pt>
                <c:pt idx="145">
                  <c:v>0.26426569603996714</c:v>
                </c:pt>
                <c:pt idx="146">
                  <c:v>0.2711437070735393</c:v>
                </c:pt>
                <c:pt idx="147">
                  <c:v>0.27114233317599207</c:v>
                </c:pt>
                <c:pt idx="148">
                  <c:v>0.26926353154073407</c:v>
                </c:pt>
                <c:pt idx="149">
                  <c:v>0.30333243701019319</c:v>
                </c:pt>
                <c:pt idx="150">
                  <c:v>0.30333087678364212</c:v>
                </c:pt>
                <c:pt idx="151">
                  <c:v>0.30141892927207004</c:v>
                </c:pt>
                <c:pt idx="152">
                  <c:v>0.2812746016338698</c:v>
                </c:pt>
                <c:pt idx="153">
                  <c:v>0.28127314123318498</c:v>
                </c:pt>
                <c:pt idx="154">
                  <c:v>0.32624271149709433</c:v>
                </c:pt>
                <c:pt idx="155">
                  <c:v>0.33020231753963841</c:v>
                </c:pt>
                <c:pt idx="156">
                  <c:v>0.33020056836640854</c:v>
                </c:pt>
                <c:pt idx="157">
                  <c:v>0.31175005393362598</c:v>
                </c:pt>
                <c:pt idx="158">
                  <c:v>0.31321663978252978</c:v>
                </c:pt>
                <c:pt idx="159">
                  <c:v>0.32350510837358781</c:v>
                </c:pt>
                <c:pt idx="160">
                  <c:v>0.31458081901868595</c:v>
                </c:pt>
                <c:pt idx="161">
                  <c:v>0.3143667959275484</c:v>
                </c:pt>
                <c:pt idx="162">
                  <c:v>0.31436507077320891</c:v>
                </c:pt>
                <c:pt idx="163">
                  <c:v>0.32479158524891072</c:v>
                </c:pt>
                <c:pt idx="164">
                  <c:v>0.32581122861440726</c:v>
                </c:pt>
                <c:pt idx="165">
                  <c:v>0.32580940491144245</c:v>
                </c:pt>
                <c:pt idx="166">
                  <c:v>0.34705128033715621</c:v>
                </c:pt>
                <c:pt idx="167">
                  <c:v>0.32297554859204991</c:v>
                </c:pt>
                <c:pt idx="168">
                  <c:v>0.32297371250917162</c:v>
                </c:pt>
                <c:pt idx="169">
                  <c:v>0.34336209499635101</c:v>
                </c:pt>
                <c:pt idx="170">
                  <c:v>0.36563783210299405</c:v>
                </c:pt>
                <c:pt idx="171">
                  <c:v>0.36563572752011042</c:v>
                </c:pt>
                <c:pt idx="172">
                  <c:v>0.34020858047126445</c:v>
                </c:pt>
                <c:pt idx="173">
                  <c:v>0.37186623385353118</c:v>
                </c:pt>
                <c:pt idx="174">
                  <c:v>0.37186406229752828</c:v>
                </c:pt>
                <c:pt idx="175">
                  <c:v>0.37369093509543205</c:v>
                </c:pt>
                <c:pt idx="176">
                  <c:v>0.38620591531937992</c:v>
                </c:pt>
                <c:pt idx="177">
                  <c:v>0.38620360680823795</c:v>
                </c:pt>
                <c:pt idx="178">
                  <c:v>0.39026330160593381</c:v>
                </c:pt>
                <c:pt idx="179">
                  <c:v>0.35037328351195435</c:v>
                </c:pt>
                <c:pt idx="180">
                  <c:v>0.35224765193596741</c:v>
                </c:pt>
                <c:pt idx="181">
                  <c:v>0.37851321014459777</c:v>
                </c:pt>
                <c:pt idx="182">
                  <c:v>0.35000902276789864</c:v>
                </c:pt>
                <c:pt idx="183">
                  <c:v>0.35249866544051628</c:v>
                </c:pt>
                <c:pt idx="184">
                  <c:v>0.34718313057312755</c:v>
                </c:pt>
                <c:pt idx="185">
                  <c:v>0.35441931467308813</c:v>
                </c:pt>
                <c:pt idx="186">
                  <c:v>0.35700018110528486</c:v>
                </c:pt>
                <c:pt idx="187">
                  <c:v>0.35636679288297096</c:v>
                </c:pt>
                <c:pt idx="188">
                  <c:v>0.37564903512951203</c:v>
                </c:pt>
                <c:pt idx="189">
                  <c:v>0.38045047286101313</c:v>
                </c:pt>
                <c:pt idx="190">
                  <c:v>0.36331160275023577</c:v>
                </c:pt>
                <c:pt idx="191">
                  <c:v>0.36330933788725611</c:v>
                </c:pt>
                <c:pt idx="192">
                  <c:v>0.3474810193331751</c:v>
                </c:pt>
                <c:pt idx="193">
                  <c:v>0.35237993846445476</c:v>
                </c:pt>
                <c:pt idx="194">
                  <c:v>0.35302341848814417</c:v>
                </c:pt>
                <c:pt idx="195">
                  <c:v>0.35498405875003758</c:v>
                </c:pt>
                <c:pt idx="196">
                  <c:v>0.34818661460322303</c:v>
                </c:pt>
                <c:pt idx="197">
                  <c:v>0.34818442647632797</c:v>
                </c:pt>
                <c:pt idx="198">
                  <c:v>0.32455245997317955</c:v>
                </c:pt>
                <c:pt idx="199">
                  <c:v>0.32698976700904975</c:v>
                </c:pt>
                <c:pt idx="200">
                  <c:v>0.32698769416306456</c:v>
                </c:pt>
                <c:pt idx="201">
                  <c:v>0.35455679802332624</c:v>
                </c:pt>
                <c:pt idx="202">
                  <c:v>0.34830368363833508</c:v>
                </c:pt>
                <c:pt idx="203">
                  <c:v>0.3104992392708309</c:v>
                </c:pt>
                <c:pt idx="204">
                  <c:v>0.31226778885585432</c:v>
                </c:pt>
                <c:pt idx="205">
                  <c:v>0.31671334770021459</c:v>
                </c:pt>
                <c:pt idx="206">
                  <c:v>0.33439954818998119</c:v>
                </c:pt>
                <c:pt idx="207">
                  <c:v>0.33440287016573927</c:v>
                </c:pt>
                <c:pt idx="208">
                  <c:v>0.34447501804037312</c:v>
                </c:pt>
                <c:pt idx="209">
                  <c:v>0.31917673205614666</c:v>
                </c:pt>
                <c:pt idx="210">
                  <c:v>0.31976570300449481</c:v>
                </c:pt>
                <c:pt idx="211">
                  <c:v>0.34124712074548735</c:v>
                </c:pt>
                <c:pt idx="212">
                  <c:v>0.3412449669829532</c:v>
                </c:pt>
                <c:pt idx="213">
                  <c:v>0.3336493106729137</c:v>
                </c:pt>
                <c:pt idx="214">
                  <c:v>0.3374050582737953</c:v>
                </c:pt>
                <c:pt idx="215">
                  <c:v>0.32482694055286715</c:v>
                </c:pt>
                <c:pt idx="216">
                  <c:v>0.32604434932968146</c:v>
                </c:pt>
                <c:pt idx="217">
                  <c:v>0.32542616450005613</c:v>
                </c:pt>
                <c:pt idx="218">
                  <c:v>0.29766735034034253</c:v>
                </c:pt>
                <c:pt idx="219">
                  <c:v>0.29655410388745723</c:v>
                </c:pt>
                <c:pt idx="220">
                  <c:v>0.29767328052880432</c:v>
                </c:pt>
                <c:pt idx="221">
                  <c:v>0.33793120092890727</c:v>
                </c:pt>
                <c:pt idx="222">
                  <c:v>0.33791812718290781</c:v>
                </c:pt>
                <c:pt idx="223">
                  <c:v>0.33537536091955766</c:v>
                </c:pt>
                <c:pt idx="224">
                  <c:v>0.31534776409708276</c:v>
                </c:pt>
                <c:pt idx="225">
                  <c:v>0.31534073753737152</c:v>
                </c:pt>
                <c:pt idx="226">
                  <c:v>0.31533878910711677</c:v>
                </c:pt>
                <c:pt idx="227">
                  <c:v>0.31534191861739075</c:v>
                </c:pt>
                <c:pt idx="228">
                  <c:v>0.29730130846793762</c:v>
                </c:pt>
                <c:pt idx="229">
                  <c:v>0.29729947951364527</c:v>
                </c:pt>
                <c:pt idx="230">
                  <c:v>0.29485907860421473</c:v>
                </c:pt>
                <c:pt idx="231">
                  <c:v>0.29375261055040724</c:v>
                </c:pt>
                <c:pt idx="232">
                  <c:v>0.29375081475318554</c:v>
                </c:pt>
                <c:pt idx="233">
                  <c:v>0.31249082290035529</c:v>
                </c:pt>
                <c:pt idx="234">
                  <c:v>0.31248393956201281</c:v>
                </c:pt>
                <c:pt idx="235">
                  <c:v>0.29022427792985239</c:v>
                </c:pt>
                <c:pt idx="236">
                  <c:v>0.28915714043824348</c:v>
                </c:pt>
                <c:pt idx="237">
                  <c:v>0.28807064743445082</c:v>
                </c:pt>
                <c:pt idx="238">
                  <c:v>0.29634034558595068</c:v>
                </c:pt>
                <c:pt idx="239">
                  <c:v>0.29633857439820926</c:v>
                </c:pt>
                <c:pt idx="240">
                  <c:v>0.25927257183922914</c:v>
                </c:pt>
                <c:pt idx="241">
                  <c:v>0.32275453589666236</c:v>
                </c:pt>
                <c:pt idx="242">
                  <c:v>0.32275261537920424</c:v>
                </c:pt>
                <c:pt idx="243">
                  <c:v>0.2657220333533471</c:v>
                </c:pt>
                <c:pt idx="244">
                  <c:v>0.29390216546118852</c:v>
                </c:pt>
                <c:pt idx="245">
                  <c:v>0.29390043372919822</c:v>
                </c:pt>
                <c:pt idx="246">
                  <c:v>0.25717804454894816</c:v>
                </c:pt>
                <c:pt idx="247">
                  <c:v>0.29354945364591262</c:v>
                </c:pt>
                <c:pt idx="248">
                  <c:v>0.29249120940210083</c:v>
                </c:pt>
                <c:pt idx="249">
                  <c:v>0.29196164836307276</c:v>
                </c:pt>
                <c:pt idx="250">
                  <c:v>0.26768569361993588</c:v>
                </c:pt>
                <c:pt idx="251">
                  <c:v>0.26768413856865275</c:v>
                </c:pt>
                <c:pt idx="252">
                  <c:v>0.27987238795983377</c:v>
                </c:pt>
                <c:pt idx="253">
                  <c:v>0.29420426765941093</c:v>
                </c:pt>
                <c:pt idx="254">
                  <c:v>0.29420257808015743</c:v>
                </c:pt>
                <c:pt idx="255">
                  <c:v>0.28749996987683574</c:v>
                </c:pt>
                <c:pt idx="256">
                  <c:v>0.28696421394662402</c:v>
                </c:pt>
                <c:pt idx="257">
                  <c:v>0.28696257321313856</c:v>
                </c:pt>
                <c:pt idx="258">
                  <c:v>0.2871432344087736</c:v>
                </c:pt>
                <c:pt idx="259">
                  <c:v>0.28562381187125535</c:v>
                </c:pt>
                <c:pt idx="260">
                  <c:v>0.29290957405367668</c:v>
                </c:pt>
                <c:pt idx="261">
                  <c:v>0.30019075130851053</c:v>
                </c:pt>
                <c:pt idx="262">
                  <c:v>0.32870349294619111</c:v>
                </c:pt>
                <c:pt idx="263">
                  <c:v>0.32870163309315031</c:v>
                </c:pt>
                <c:pt idx="264">
                  <c:v>0.31236112703706548</c:v>
                </c:pt>
                <c:pt idx="265">
                  <c:v>0.31950737828633557</c:v>
                </c:pt>
                <c:pt idx="266">
                  <c:v>0.3195055622619124</c:v>
                </c:pt>
                <c:pt idx="267">
                  <c:v>0.33632360337057482</c:v>
                </c:pt>
                <c:pt idx="268">
                  <c:v>0.33813197524040461</c:v>
                </c:pt>
                <c:pt idx="269">
                  <c:v>0.33354769942510692</c:v>
                </c:pt>
                <c:pt idx="270">
                  <c:v>0.37505587444354649</c:v>
                </c:pt>
                <c:pt idx="271">
                  <c:v>0.37505373652435087</c:v>
                </c:pt>
                <c:pt idx="272">
                  <c:v>0.44253810771253999</c:v>
                </c:pt>
                <c:pt idx="273">
                  <c:v>0.44654157445225073</c:v>
                </c:pt>
                <c:pt idx="274">
                  <c:v>0.44653901261869722</c:v>
                </c:pt>
                <c:pt idx="275">
                  <c:v>0.44999340284582556</c:v>
                </c:pt>
                <c:pt idx="276">
                  <c:v>0.48891361521212634</c:v>
                </c:pt>
              </c:numCache>
            </c:numRef>
          </c:xVal>
          <c:yVal>
            <c:numRef>
              <c:f>'Forsøk 3 - Samlet'!$BE$302:$BE$578</c:f>
              <c:numCache>
                <c:formatCode>0.0</c:formatCode>
                <c:ptCount val="277"/>
                <c:pt idx="0">
                  <c:v>10.084244848130353</c:v>
                </c:pt>
                <c:pt idx="1">
                  <c:v>10.201547249410048</c:v>
                </c:pt>
                <c:pt idx="2">
                  <c:v>10.39451831856605</c:v>
                </c:pt>
                <c:pt idx="3">
                  <c:v>10.397550725474181</c:v>
                </c:pt>
                <c:pt idx="4">
                  <c:v>10.669928140103957</c:v>
                </c:pt>
                <c:pt idx="5">
                  <c:v>10.94245544479125</c:v>
                </c:pt>
                <c:pt idx="6">
                  <c:v>10.945638531678139</c:v>
                </c:pt>
                <c:pt idx="7">
                  <c:v>11.375051306592672</c:v>
                </c:pt>
                <c:pt idx="8">
                  <c:v>11.769132239341305</c:v>
                </c:pt>
                <c:pt idx="9">
                  <c:v>11.772543201310429</c:v>
                </c:pt>
                <c:pt idx="10">
                  <c:v>12.436744843958392</c:v>
                </c:pt>
                <c:pt idx="11">
                  <c:v>13.14117813317549</c:v>
                </c:pt>
                <c:pt idx="12">
                  <c:v>13.144968000989685</c:v>
                </c:pt>
                <c:pt idx="13">
                  <c:v>13.964057200264074</c:v>
                </c:pt>
                <c:pt idx="14">
                  <c:v>14.727285901205589</c:v>
                </c:pt>
                <c:pt idx="15">
                  <c:v>14.731513699873702</c:v>
                </c:pt>
                <c:pt idx="16">
                  <c:v>15.821968036123137</c:v>
                </c:pt>
                <c:pt idx="17">
                  <c:v>17.11103708186862</c:v>
                </c:pt>
                <c:pt idx="18">
                  <c:v>17.1159234453356</c:v>
                </c:pt>
                <c:pt idx="19">
                  <c:v>18.368741399365113</c:v>
                </c:pt>
                <c:pt idx="20">
                  <c:v>18.373974705665749</c:v>
                </c:pt>
                <c:pt idx="21">
                  <c:v>19.542292786175295</c:v>
                </c:pt>
                <c:pt idx="22">
                  <c:v>20.744315265832832</c:v>
                </c:pt>
                <c:pt idx="23">
                  <c:v>20.750204028647694</c:v>
                </c:pt>
                <c:pt idx="24">
                  <c:v>21.797808131039456</c:v>
                </c:pt>
                <c:pt idx="25">
                  <c:v>22.60816677007832</c:v>
                </c:pt>
                <c:pt idx="26">
                  <c:v>22.614568841554028</c:v>
                </c:pt>
                <c:pt idx="27">
                  <c:v>23.292627567820027</c:v>
                </c:pt>
                <c:pt idx="28">
                  <c:v>23.75892787007</c:v>
                </c:pt>
                <c:pt idx="29">
                  <c:v>23.765645565252957</c:v>
                </c:pt>
                <c:pt idx="30">
                  <c:v>24.194565568260302</c:v>
                </c:pt>
                <c:pt idx="31">
                  <c:v>24.750568329301167</c:v>
                </c:pt>
                <c:pt idx="32">
                  <c:v>25.124539613950684</c:v>
                </c:pt>
                <c:pt idx="33">
                  <c:v>25.131631087370341</c:v>
                </c:pt>
                <c:pt idx="34">
                  <c:v>25.403044704689481</c:v>
                </c:pt>
                <c:pt idx="35">
                  <c:v>25.680893977536964</c:v>
                </c:pt>
                <c:pt idx="36">
                  <c:v>25.688136210957715</c:v>
                </c:pt>
                <c:pt idx="37">
                  <c:v>25.812538165046476</c:v>
                </c:pt>
                <c:pt idx="38">
                  <c:v>25.819814726403738</c:v>
                </c:pt>
                <c:pt idx="39">
                  <c:v>25.980506814231163</c:v>
                </c:pt>
                <c:pt idx="40">
                  <c:v>25.987827717561267</c:v>
                </c:pt>
                <c:pt idx="41">
                  <c:v>25.995149608023507</c:v>
                </c:pt>
                <c:pt idx="42">
                  <c:v>26.350780971669785</c:v>
                </c:pt>
                <c:pt idx="43">
                  <c:v>26.435337532502778</c:v>
                </c:pt>
                <c:pt idx="44">
                  <c:v>26.442779868384513</c:v>
                </c:pt>
                <c:pt idx="45">
                  <c:v>26.373375272315371</c:v>
                </c:pt>
                <c:pt idx="46">
                  <c:v>26.573779221869213</c:v>
                </c:pt>
                <c:pt idx="47">
                  <c:v>26.581256606963123</c:v>
                </c:pt>
                <c:pt idx="48">
                  <c:v>26.589066454405518</c:v>
                </c:pt>
                <c:pt idx="49">
                  <c:v>26.59654594134183</c:v>
                </c:pt>
                <c:pt idx="50">
                  <c:v>26.604026432847448</c:v>
                </c:pt>
                <c:pt idx="51">
                  <c:v>26.611507928495296</c:v>
                </c:pt>
                <c:pt idx="52">
                  <c:v>26.850298167199647</c:v>
                </c:pt>
                <c:pt idx="53">
                  <c:v>26.857845453858925</c:v>
                </c:pt>
                <c:pt idx="54">
                  <c:v>26.866389769881618</c:v>
                </c:pt>
                <c:pt idx="55">
                  <c:v>26.990671687404504</c:v>
                </c:pt>
                <c:pt idx="56">
                  <c:v>26.998254459410337</c:v>
                </c:pt>
                <c:pt idx="57">
                  <c:v>27.044216675925803</c:v>
                </c:pt>
                <c:pt idx="58">
                  <c:v>27.051812053685811</c:v>
                </c:pt>
                <c:pt idx="59">
                  <c:v>27.176947973459949</c:v>
                </c:pt>
                <c:pt idx="60">
                  <c:v>27.338564501856613</c:v>
                </c:pt>
                <c:pt idx="61">
                  <c:v>27.346237728401857</c:v>
                </c:pt>
                <c:pt idx="62">
                  <c:v>27.392010565205208</c:v>
                </c:pt>
                <c:pt idx="63">
                  <c:v>27.518031072514752</c:v>
                </c:pt>
                <c:pt idx="64">
                  <c:v>27.680905654758522</c:v>
                </c:pt>
                <c:pt idx="65">
                  <c:v>27.688668776386592</c:v>
                </c:pt>
                <c:pt idx="66">
                  <c:v>27.732907969148272</c:v>
                </c:pt>
                <c:pt idx="67">
                  <c:v>27.741682790129545</c:v>
                </c:pt>
                <c:pt idx="68">
                  <c:v>27.749459331904816</c:v>
                </c:pt>
                <c:pt idx="69">
                  <c:v>27.911938992581309</c:v>
                </c:pt>
                <c:pt idx="70">
                  <c:v>28.037309093443795</c:v>
                </c:pt>
                <c:pt idx="71">
                  <c:v>28.045163644091829</c:v>
                </c:pt>
                <c:pt idx="72">
                  <c:v>28.129773613361937</c:v>
                </c:pt>
                <c:pt idx="73">
                  <c:v>28.333741526998338</c:v>
                </c:pt>
                <c:pt idx="74">
                  <c:v>28.341674240858183</c:v>
                </c:pt>
                <c:pt idx="75">
                  <c:v>28.347938355306276</c:v>
                </c:pt>
                <c:pt idx="76">
                  <c:v>28.355872716995833</c:v>
                </c:pt>
                <c:pt idx="77">
                  <c:v>28.636626252245687</c:v>
                </c:pt>
                <c:pt idx="78">
                  <c:v>28.683586341461876</c:v>
                </c:pt>
                <c:pt idx="79">
                  <c:v>28.691609550208902</c:v>
                </c:pt>
                <c:pt idx="80">
                  <c:v>28.934389245577751</c:v>
                </c:pt>
                <c:pt idx="81">
                  <c:v>29.097692292293157</c:v>
                </c:pt>
                <c:pt idx="82">
                  <c:v>29.105825822308908</c:v>
                </c:pt>
                <c:pt idx="83">
                  <c:v>29.386559240231044</c:v>
                </c:pt>
                <c:pt idx="84">
                  <c:v>29.629783219004437</c:v>
                </c:pt>
                <c:pt idx="85">
                  <c:v>29.638059370898823</c:v>
                </c:pt>
                <c:pt idx="86">
                  <c:v>29.645331794216144</c:v>
                </c:pt>
                <c:pt idx="87">
                  <c:v>29.966223246349422</c:v>
                </c:pt>
                <c:pt idx="88">
                  <c:v>29.974588202748738</c:v>
                </c:pt>
                <c:pt idx="89">
                  <c:v>30.178231963950417</c:v>
                </c:pt>
                <c:pt idx="90">
                  <c:v>30.18665271011092</c:v>
                </c:pt>
                <c:pt idx="91">
                  <c:v>30.195074567824157</c:v>
                </c:pt>
                <c:pt idx="92">
                  <c:v>30.789477429983631</c:v>
                </c:pt>
                <c:pt idx="93">
                  <c:v>30.798062224225038</c:v>
                </c:pt>
                <c:pt idx="94">
                  <c:v>30.806648150778877</c:v>
                </c:pt>
                <c:pt idx="95">
                  <c:v>31.049629523849084</c:v>
                </c:pt>
                <c:pt idx="96">
                  <c:v>31.058281973914848</c:v>
                </c:pt>
                <c:pt idx="97">
                  <c:v>31.223167583777162</c:v>
                </c:pt>
                <c:pt idx="98">
                  <c:v>31.271014434466288</c:v>
                </c:pt>
                <c:pt idx="99">
                  <c:v>31.162902357916387</c:v>
                </c:pt>
                <c:pt idx="100">
                  <c:v>31.171580915971955</c:v>
                </c:pt>
                <c:pt idx="101">
                  <c:v>30.905640160069172</c:v>
                </c:pt>
                <c:pt idx="102">
                  <c:v>30.718607367077045</c:v>
                </c:pt>
                <c:pt idx="103">
                  <c:v>30.727160523926898</c:v>
                </c:pt>
                <c:pt idx="104">
                  <c:v>30.460854933702869</c:v>
                </c:pt>
                <c:pt idx="105">
                  <c:v>30.155848887918484</c:v>
                </c:pt>
                <c:pt idx="106">
                  <c:v>30.164244308411657</c:v>
                </c:pt>
                <c:pt idx="107">
                  <c:v>29.780491153854065</c:v>
                </c:pt>
                <c:pt idx="108">
                  <c:v>29.592821415084053</c:v>
                </c:pt>
                <c:pt idx="109">
                  <c:v>29.601059150219822</c:v>
                </c:pt>
                <c:pt idx="110">
                  <c:v>29.255430080123514</c:v>
                </c:pt>
                <c:pt idx="111">
                  <c:v>28.949922797175709</c:v>
                </c:pt>
                <c:pt idx="112">
                  <c:v>28.95798112234343</c:v>
                </c:pt>
                <c:pt idx="113">
                  <c:v>28.573232861431435</c:v>
                </c:pt>
                <c:pt idx="114">
                  <c:v>28.188622054673733</c:v>
                </c:pt>
                <c:pt idx="115">
                  <c:v>28.196468736091084</c:v>
                </c:pt>
                <c:pt idx="116">
                  <c:v>28.204316434518681</c:v>
                </c:pt>
                <c:pt idx="117">
                  <c:v>27.307306060944345</c:v>
                </c:pt>
                <c:pt idx="118">
                  <c:v>27.314908463851292</c:v>
                </c:pt>
                <c:pt idx="119">
                  <c:v>27.322511848634853</c:v>
                </c:pt>
                <c:pt idx="120">
                  <c:v>26.857460634019702</c:v>
                </c:pt>
                <c:pt idx="121">
                  <c:v>26.864936841732554</c:v>
                </c:pt>
                <c:pt idx="122">
                  <c:v>26.872414012381281</c:v>
                </c:pt>
                <c:pt idx="123">
                  <c:v>26.563844222985999</c:v>
                </c:pt>
                <c:pt idx="124">
                  <c:v>26.571237002705715</c:v>
                </c:pt>
                <c:pt idx="125">
                  <c:v>26.302540514179793</c:v>
                </c:pt>
                <c:pt idx="126">
                  <c:v>25.994230167514157</c:v>
                </c:pt>
                <c:pt idx="127">
                  <c:v>26.001464237503765</c:v>
                </c:pt>
                <c:pt idx="128">
                  <c:v>25.69459131767745</c:v>
                </c:pt>
                <c:pt idx="129">
                  <c:v>25.581260355450919</c:v>
                </c:pt>
                <c:pt idx="130">
                  <c:v>25.588378588152395</c:v>
                </c:pt>
                <c:pt idx="131">
                  <c:v>25.320636721278095</c:v>
                </c:pt>
                <c:pt idx="132">
                  <c:v>25.010856606991027</c:v>
                </c:pt>
                <c:pt idx="133">
                  <c:v>25.017816150466409</c:v>
                </c:pt>
                <c:pt idx="134">
                  <c:v>24.709489202419753</c:v>
                </c:pt>
                <c:pt idx="135">
                  <c:v>24.480750768393239</c:v>
                </c:pt>
                <c:pt idx="136">
                  <c:v>24.487562737288329</c:v>
                </c:pt>
                <c:pt idx="137">
                  <c:v>24.058072100682111</c:v>
                </c:pt>
                <c:pt idx="138">
                  <c:v>24.064766868900765</c:v>
                </c:pt>
                <c:pt idx="139">
                  <c:v>24.071462484831819</c:v>
                </c:pt>
                <c:pt idx="140">
                  <c:v>23.879799341358005</c:v>
                </c:pt>
                <c:pt idx="141">
                  <c:v>23.729000975411857</c:v>
                </c:pt>
                <c:pt idx="142">
                  <c:v>23.735602184943602</c:v>
                </c:pt>
                <c:pt idx="143">
                  <c:v>23.344140080910005</c:v>
                </c:pt>
                <c:pt idx="144">
                  <c:v>23.350634539765817</c:v>
                </c:pt>
                <c:pt idx="145">
                  <c:v>23.35712981629019</c:v>
                </c:pt>
                <c:pt idx="146">
                  <c:v>22.967279349297435</c:v>
                </c:pt>
                <c:pt idx="147">
                  <c:v>22.774930264987525</c:v>
                </c:pt>
                <c:pt idx="148">
                  <c:v>22.781265975479723</c:v>
                </c:pt>
                <c:pt idx="149">
                  <c:v>22.550420883833837</c:v>
                </c:pt>
                <c:pt idx="150">
                  <c:v>22.556693637542516</c:v>
                </c:pt>
                <c:pt idx="151">
                  <c:v>22.442770644129514</c:v>
                </c:pt>
                <c:pt idx="152">
                  <c:v>22.290757467593149</c:v>
                </c:pt>
                <c:pt idx="153">
                  <c:v>22.296956821460242</c:v>
                </c:pt>
                <c:pt idx="154">
                  <c:v>22.145498490090521</c:v>
                </c:pt>
                <c:pt idx="155">
                  <c:v>22.031343049516707</c:v>
                </c:pt>
                <c:pt idx="156">
                  <c:v>22.037469128703243</c:v>
                </c:pt>
                <c:pt idx="157">
                  <c:v>21.884101370063043</c:v>
                </c:pt>
                <c:pt idx="158">
                  <c:v>21.928956453628821</c:v>
                </c:pt>
                <c:pt idx="159">
                  <c:v>21.93505199501082</c:v>
                </c:pt>
                <c:pt idx="160">
                  <c:v>21.664108621704244</c:v>
                </c:pt>
                <c:pt idx="161">
                  <c:v>21.670130399293022</c:v>
                </c:pt>
                <c:pt idx="162">
                  <c:v>21.676152923029893</c:v>
                </c:pt>
                <c:pt idx="163">
                  <c:v>21.600424428242231</c:v>
                </c:pt>
                <c:pt idx="164">
                  <c:v>21.606426238795102</c:v>
                </c:pt>
                <c:pt idx="165">
                  <c:v>21.572899675809044</c:v>
                </c:pt>
                <c:pt idx="166">
                  <c:v>21.459574082491407</c:v>
                </c:pt>
                <c:pt idx="167">
                  <c:v>21.42495711836818</c:v>
                </c:pt>
                <c:pt idx="168">
                  <c:v>21.430907745155217</c:v>
                </c:pt>
                <c:pt idx="169">
                  <c:v>21.357714989662803</c:v>
                </c:pt>
                <c:pt idx="170">
                  <c:v>21.204272343005112</c:v>
                </c:pt>
                <c:pt idx="171">
                  <c:v>21.210160442970206</c:v>
                </c:pt>
                <c:pt idx="172">
                  <c:v>21.215363478966548</c:v>
                </c:pt>
                <c:pt idx="173">
                  <c:v>21.142008832753206</c:v>
                </c:pt>
                <c:pt idx="174">
                  <c:v>21.147877423437823</c:v>
                </c:pt>
                <c:pt idx="175">
                  <c:v>21.033807673383414</c:v>
                </c:pt>
                <c:pt idx="176">
                  <c:v>21.079635708747606</c:v>
                </c:pt>
                <c:pt idx="177">
                  <c:v>21.08548477347621</c:v>
                </c:pt>
                <c:pt idx="178">
                  <c:v>21.090991101909484</c:v>
                </c:pt>
                <c:pt idx="179">
                  <c:v>21.097185050118149</c:v>
                </c:pt>
                <c:pt idx="180">
                  <c:v>21.10303626130754</c:v>
                </c:pt>
                <c:pt idx="181">
                  <c:v>21.069874629093917</c:v>
                </c:pt>
                <c:pt idx="182">
                  <c:v>21.15514025399079</c:v>
                </c:pt>
                <c:pt idx="183">
                  <c:v>21.161004552230111</c:v>
                </c:pt>
                <c:pt idx="184">
                  <c:v>21.166869565583497</c:v>
                </c:pt>
                <c:pt idx="185">
                  <c:v>21.252567506085921</c:v>
                </c:pt>
                <c:pt idx="186">
                  <c:v>21.258455565382228</c:v>
                </c:pt>
                <c:pt idx="187">
                  <c:v>21.184813183084682</c:v>
                </c:pt>
                <c:pt idx="188">
                  <c:v>21.230801873918882</c:v>
                </c:pt>
                <c:pt idx="189">
                  <c:v>21.236681409859592</c:v>
                </c:pt>
                <c:pt idx="190">
                  <c:v>21.322171440949244</c:v>
                </c:pt>
                <c:pt idx="191">
                  <c:v>21.247753297927026</c:v>
                </c:pt>
                <c:pt idx="192">
                  <c:v>21.253634789363705</c:v>
                </c:pt>
                <c:pt idx="193">
                  <c:v>21.260206693602882</c:v>
                </c:pt>
                <c:pt idx="194">
                  <c:v>21.427192399554016</c:v>
                </c:pt>
                <c:pt idx="195">
                  <c:v>21.433119784462075</c:v>
                </c:pt>
                <c:pt idx="196">
                  <c:v>21.439393016865882</c:v>
                </c:pt>
                <c:pt idx="197">
                  <c:v>21.44532193043074</c:v>
                </c:pt>
                <c:pt idx="198">
                  <c:v>21.450906244856572</c:v>
                </c:pt>
                <c:pt idx="199">
                  <c:v>21.496731346955244</c:v>
                </c:pt>
                <c:pt idx="200">
                  <c:v>21.502673098999921</c:v>
                </c:pt>
                <c:pt idx="201">
                  <c:v>21.508615568457142</c:v>
                </c:pt>
                <c:pt idx="202">
                  <c:v>21.595464289227746</c:v>
                </c:pt>
                <c:pt idx="203">
                  <c:v>21.601430047857054</c:v>
                </c:pt>
                <c:pt idx="204">
                  <c:v>21.688331694471238</c:v>
                </c:pt>
                <c:pt idx="205">
                  <c:v>21.694666718215441</c:v>
                </c:pt>
                <c:pt idx="206">
                  <c:v>21.700656586745104</c:v>
                </c:pt>
                <c:pt idx="207">
                  <c:v>21.786623545977065</c:v>
                </c:pt>
                <c:pt idx="208">
                  <c:v>21.874697810921642</c:v>
                </c:pt>
                <c:pt idx="209">
                  <c:v>22.000409516326926</c:v>
                </c:pt>
                <c:pt idx="210">
                  <c:v>22.00647830995117</c:v>
                </c:pt>
                <c:pt idx="211">
                  <c:v>22.052918682413644</c:v>
                </c:pt>
                <c:pt idx="212">
                  <c:v>22.060386322165538</c:v>
                </c:pt>
                <c:pt idx="213">
                  <c:v>22.066468569568926</c:v>
                </c:pt>
                <c:pt idx="214">
                  <c:v>22.152664983129863</c:v>
                </c:pt>
                <c:pt idx="215">
                  <c:v>22.239960170877396</c:v>
                </c:pt>
                <c:pt idx="216">
                  <c:v>22.246088105910651</c:v>
                </c:pt>
                <c:pt idx="217">
                  <c:v>22.292652996771103</c:v>
                </c:pt>
                <c:pt idx="218">
                  <c:v>22.298793299706354</c:v>
                </c:pt>
                <c:pt idx="219">
                  <c:v>22.385503106068644</c:v>
                </c:pt>
                <c:pt idx="220">
                  <c:v>22.432149657500926</c:v>
                </c:pt>
                <c:pt idx="221">
                  <c:v>22.47984701994886</c:v>
                </c:pt>
                <c:pt idx="222">
                  <c:v>22.486034073764859</c:v>
                </c:pt>
                <c:pt idx="223">
                  <c:v>22.492221866301669</c:v>
                </c:pt>
                <c:pt idx="224">
                  <c:v>22.700291821922217</c:v>
                </c:pt>
                <c:pt idx="225">
                  <c:v>22.706535457812034</c:v>
                </c:pt>
                <c:pt idx="226">
                  <c:v>22.712779838232077</c:v>
                </c:pt>
                <c:pt idx="227">
                  <c:v>22.761310393665649</c:v>
                </c:pt>
                <c:pt idx="228">
                  <c:v>22.767567644704336</c:v>
                </c:pt>
                <c:pt idx="229">
                  <c:v>22.773825640550463</c:v>
                </c:pt>
                <c:pt idx="230">
                  <c:v>22.901136046151972</c:v>
                </c:pt>
                <c:pt idx="231">
                  <c:v>22.907428102321948</c:v>
                </c:pt>
                <c:pt idx="232">
                  <c:v>22.914069402713174</c:v>
                </c:pt>
                <c:pt idx="233">
                  <c:v>22.920363047807321</c:v>
                </c:pt>
                <c:pt idx="234">
                  <c:v>22.926657439906478</c:v>
                </c:pt>
                <c:pt idx="235">
                  <c:v>22.932952578612635</c:v>
                </c:pt>
                <c:pt idx="236">
                  <c:v>22.777008865868719</c:v>
                </c:pt>
                <c:pt idx="237">
                  <c:v>22.783261879060319</c:v>
                </c:pt>
                <c:pt idx="238">
                  <c:v>22.78951563210401</c:v>
                </c:pt>
                <c:pt idx="239">
                  <c:v>22.673726856587248</c:v>
                </c:pt>
                <c:pt idx="240">
                  <c:v>22.679949291166412</c:v>
                </c:pt>
                <c:pt idx="241">
                  <c:v>22.645124904351206</c:v>
                </c:pt>
                <c:pt idx="242">
                  <c:v>22.651337779827763</c:v>
                </c:pt>
                <c:pt idx="243">
                  <c:v>22.657551387602265</c:v>
                </c:pt>
                <c:pt idx="244">
                  <c:v>22.460446012846827</c:v>
                </c:pt>
                <c:pt idx="245">
                  <c:v>22.466606484095454</c:v>
                </c:pt>
                <c:pt idx="246">
                  <c:v>22.309392036772021</c:v>
                </c:pt>
                <c:pt idx="247">
                  <c:v>21.9893708957038</c:v>
                </c:pt>
                <c:pt idx="248">
                  <c:v>21.995402127006844</c:v>
                </c:pt>
                <c:pt idx="249">
                  <c:v>21.96029824809877</c:v>
                </c:pt>
                <c:pt idx="250">
                  <c:v>21.639917985353723</c:v>
                </c:pt>
                <c:pt idx="251">
                  <c:v>21.645852716158583</c:v>
                </c:pt>
                <c:pt idx="252">
                  <c:v>21.489915378897798</c:v>
                </c:pt>
                <c:pt idx="253">
                  <c:v>21.086769212147939</c:v>
                </c:pt>
                <c:pt idx="254">
                  <c:v>21.092552890069097</c:v>
                </c:pt>
                <c:pt idx="255">
                  <c:v>21.098337240279839</c:v>
                </c:pt>
                <c:pt idx="256">
                  <c:v>20.327680152097095</c:v>
                </c:pt>
                <c:pt idx="257">
                  <c:v>20.33325769292345</c:v>
                </c:pt>
                <c:pt idx="258">
                  <c:v>19.725528837776558</c:v>
                </c:pt>
                <c:pt idx="259">
                  <c:v>19.159069183138715</c:v>
                </c:pt>
                <c:pt idx="260">
                  <c:v>19.164331019348793</c:v>
                </c:pt>
                <c:pt idx="261">
                  <c:v>17.818876039430823</c:v>
                </c:pt>
                <c:pt idx="262">
                  <c:v>17.823777232847842</c:v>
                </c:pt>
                <c:pt idx="263">
                  <c:v>17.828678984103714</c:v>
                </c:pt>
                <c:pt idx="264">
                  <c:v>17.260940758410488</c:v>
                </c:pt>
                <c:pt idx="265">
                  <c:v>17.265690282384444</c:v>
                </c:pt>
                <c:pt idx="266">
                  <c:v>16.61414239153688</c:v>
                </c:pt>
                <c:pt idx="267">
                  <c:v>15.962581115406543</c:v>
                </c:pt>
                <c:pt idx="268">
                  <c:v>15.351677341593568</c:v>
                </c:pt>
                <c:pt idx="269">
                  <c:v>15.355912956747135</c:v>
                </c:pt>
                <c:pt idx="270">
                  <c:v>14.78623610212035</c:v>
                </c:pt>
                <c:pt idx="271">
                  <c:v>14.258335932404659</c:v>
                </c:pt>
                <c:pt idx="272">
                  <c:v>14.262277079196826</c:v>
                </c:pt>
                <c:pt idx="273">
                  <c:v>13.691140307353461</c:v>
                </c:pt>
                <c:pt idx="274">
                  <c:v>13.694928524834735</c:v>
                </c:pt>
                <c:pt idx="275">
                  <c:v>13.082617292255168</c:v>
                </c:pt>
                <c:pt idx="276">
                  <c:v>12.428532629608256</c:v>
                </c:pt>
              </c:numCache>
            </c:numRef>
          </c:yVal>
          <c:smooth val="0"/>
          <c:extLst>
            <c:ext xmlns:c16="http://schemas.microsoft.com/office/drawing/2014/chart" uri="{C3380CC4-5D6E-409C-BE32-E72D297353CC}">
              <c16:uniqueId val="{00000001-133E-4806-9D9B-7DF5DAC60C8D}"/>
            </c:ext>
          </c:extLst>
        </c:ser>
        <c:ser>
          <c:idx val="8"/>
          <c:order val="6"/>
          <c:tx>
            <c:v>4b-s1</c:v>
          </c:tx>
          <c:spPr>
            <a:ln w="25400" cap="rnd">
              <a:noFill/>
              <a:round/>
            </a:ln>
            <a:effectLst/>
          </c:spPr>
          <c:marker>
            <c:symbol val="none"/>
          </c:marker>
          <c:xVal>
            <c:numRef>
              <c:f>'Forsøk 3 - Samlet'!$BF$636:$BF$892</c:f>
              <c:numCache>
                <c:formatCode>0.0</c:formatCode>
                <c:ptCount val="257"/>
                <c:pt idx="0">
                  <c:v>4.6471504978995029</c:v>
                </c:pt>
                <c:pt idx="1">
                  <c:v>4.6470643256359043</c:v>
                </c:pt>
                <c:pt idx="2">
                  <c:v>4.5610599550948825</c:v>
                </c:pt>
                <c:pt idx="3">
                  <c:v>4.6233439598103452</c:v>
                </c:pt>
                <c:pt idx="4">
                  <c:v>4.5947462971606985</c:v>
                </c:pt>
                <c:pt idx="5">
                  <c:v>4.8924467258810163</c:v>
                </c:pt>
                <c:pt idx="6">
                  <c:v>5.2700376218252671</c:v>
                </c:pt>
                <c:pt idx="7">
                  <c:v>5.2699076661357926</c:v>
                </c:pt>
                <c:pt idx="8">
                  <c:v>5.1910647635191767</c:v>
                </c:pt>
                <c:pt idx="9">
                  <c:v>5.2727874409351614</c:v>
                </c:pt>
                <c:pt idx="10">
                  <c:v>5.2726486152617555</c:v>
                </c:pt>
                <c:pt idx="11">
                  <c:v>5.3635765665099386</c:v>
                </c:pt>
                <c:pt idx="12">
                  <c:v>5.1311657826449339</c:v>
                </c:pt>
                <c:pt idx="13">
                  <c:v>5.131020961489587</c:v>
                </c:pt>
                <c:pt idx="14">
                  <c:v>4.9578261871905003</c:v>
                </c:pt>
                <c:pt idx="15">
                  <c:v>4.7571193879551892</c:v>
                </c:pt>
                <c:pt idx="16">
                  <c:v>4.7569792297145774</c:v>
                </c:pt>
                <c:pt idx="17">
                  <c:v>4.5700121087821701</c:v>
                </c:pt>
                <c:pt idx="18">
                  <c:v>4.5436289608183973</c:v>
                </c:pt>
                <c:pt idx="19">
                  <c:v>4.2449274194977784</c:v>
                </c:pt>
                <c:pt idx="20">
                  <c:v>4.279964851039737</c:v>
                </c:pt>
                <c:pt idx="21">
                  <c:v>4.2715988869656423</c:v>
                </c:pt>
                <c:pt idx="22">
                  <c:v>3.7815122192497137</c:v>
                </c:pt>
                <c:pt idx="23">
                  <c:v>3.7007827953408672</c:v>
                </c:pt>
                <c:pt idx="24">
                  <c:v>3.1878333770977827</c:v>
                </c:pt>
                <c:pt idx="25">
                  <c:v>3.2333989822998621</c:v>
                </c:pt>
                <c:pt idx="26">
                  <c:v>2.6154166923319897</c:v>
                </c:pt>
                <c:pt idx="27">
                  <c:v>1.975492472137192</c:v>
                </c:pt>
                <c:pt idx="28">
                  <c:v>1.9754595235659071</c:v>
                </c:pt>
                <c:pt idx="29">
                  <c:v>1.4922835473238225</c:v>
                </c:pt>
                <c:pt idx="30">
                  <c:v>1.5330806991242043</c:v>
                </c:pt>
                <c:pt idx="31">
                  <c:v>1.5330609797239003</c:v>
                </c:pt>
                <c:pt idx="32">
                  <c:v>1.3010983327722068</c:v>
                </c:pt>
                <c:pt idx="33">
                  <c:v>1.3010835905120011</c:v>
                </c:pt>
                <c:pt idx="34">
                  <c:v>1.1603654549651978</c:v>
                </c:pt>
                <c:pt idx="35">
                  <c:v>1.0440152451016005</c:v>
                </c:pt>
                <c:pt idx="36">
                  <c:v>1.0562990492051867</c:v>
                </c:pt>
                <c:pt idx="37">
                  <c:v>0.95917050651948277</c:v>
                </c:pt>
                <c:pt idx="38">
                  <c:v>0.88297993763882376</c:v>
                </c:pt>
                <c:pt idx="39">
                  <c:v>0.78637943911316099</c:v>
                </c:pt>
                <c:pt idx="40">
                  <c:v>0.78637395523163378</c:v>
                </c:pt>
                <c:pt idx="41">
                  <c:v>0.72973403011742555</c:v>
                </c:pt>
                <c:pt idx="42">
                  <c:v>0.72972929666687658</c:v>
                </c:pt>
                <c:pt idx="43">
                  <c:v>0.6862634488154743</c:v>
                </c:pt>
                <c:pt idx="44">
                  <c:v>0.62686362433277343</c:v>
                </c:pt>
                <c:pt idx="45">
                  <c:v>0.6585617423385226</c:v>
                </c:pt>
                <c:pt idx="46">
                  <c:v>0.62056507632603808</c:v>
                </c:pt>
                <c:pt idx="47">
                  <c:v>0.56230607430123947</c:v>
                </c:pt>
                <c:pt idx="48">
                  <c:v>0.5105881469425555</c:v>
                </c:pt>
                <c:pt idx="49">
                  <c:v>0.48537537639951561</c:v>
                </c:pt>
                <c:pt idx="50">
                  <c:v>0.4798237936394818</c:v>
                </c:pt>
                <c:pt idx="51">
                  <c:v>0.48410550580988437</c:v>
                </c:pt>
                <c:pt idx="52">
                  <c:v>0.47287684540142139</c:v>
                </c:pt>
                <c:pt idx="53">
                  <c:v>0.44426317864070358</c:v>
                </c:pt>
                <c:pt idx="54">
                  <c:v>0.4292500024183723</c:v>
                </c:pt>
                <c:pt idx="55">
                  <c:v>0.45104654867551475</c:v>
                </c:pt>
                <c:pt idx="56">
                  <c:v>0.43909926330952703</c:v>
                </c:pt>
                <c:pt idx="57">
                  <c:v>0.42884242219984431</c:v>
                </c:pt>
                <c:pt idx="58">
                  <c:v>0.41914346884307646</c:v>
                </c:pt>
                <c:pt idx="59">
                  <c:v>0.43459758570600637</c:v>
                </c:pt>
                <c:pt idx="60">
                  <c:v>0.43343237658202233</c:v>
                </c:pt>
                <c:pt idx="61">
                  <c:v>0.41408844882589663</c:v>
                </c:pt>
                <c:pt idx="62">
                  <c:v>0.41040826700441313</c:v>
                </c:pt>
                <c:pt idx="63">
                  <c:v>0.41040658372661937</c:v>
                </c:pt>
                <c:pt idx="64">
                  <c:v>0.3755656071256453</c:v>
                </c:pt>
                <c:pt idx="65">
                  <c:v>0.37189784076949139</c:v>
                </c:pt>
                <c:pt idx="66">
                  <c:v>0.38515845940245547</c:v>
                </c:pt>
                <c:pt idx="67">
                  <c:v>0.34624703879148144</c:v>
                </c:pt>
                <c:pt idx="68">
                  <c:v>0.3462456506544247</c:v>
                </c:pt>
                <c:pt idx="69">
                  <c:v>0.36323703002044194</c:v>
                </c:pt>
                <c:pt idx="70">
                  <c:v>0.34987795790918391</c:v>
                </c:pt>
                <c:pt idx="71">
                  <c:v>0.34744308556202091</c:v>
                </c:pt>
                <c:pt idx="72">
                  <c:v>0.33620768151969749</c:v>
                </c:pt>
                <c:pt idx="73">
                  <c:v>0.33431016854618051</c:v>
                </c:pt>
                <c:pt idx="74">
                  <c:v>0.33338686006830948</c:v>
                </c:pt>
                <c:pt idx="75">
                  <c:v>0.34080648630057436</c:v>
                </c:pt>
                <c:pt idx="76">
                  <c:v>0.28939395384410133</c:v>
                </c:pt>
                <c:pt idx="77">
                  <c:v>0.28938591571420536</c:v>
                </c:pt>
                <c:pt idx="78">
                  <c:v>0.28938478839551746</c:v>
                </c:pt>
                <c:pt idx="79">
                  <c:v>0.27272123784627944</c:v>
                </c:pt>
                <c:pt idx="80">
                  <c:v>0.27310666702846842</c:v>
                </c:pt>
                <c:pt idx="81">
                  <c:v>0.26019100966589814</c:v>
                </c:pt>
                <c:pt idx="82">
                  <c:v>0.25765773357948962</c:v>
                </c:pt>
                <c:pt idx="83">
                  <c:v>0.25659371788530894</c:v>
                </c:pt>
                <c:pt idx="84">
                  <c:v>0.2565927292494144</c:v>
                </c:pt>
                <c:pt idx="85">
                  <c:v>0.25808120170458587</c:v>
                </c:pt>
                <c:pt idx="86">
                  <c:v>0.25772791386281846</c:v>
                </c:pt>
                <c:pt idx="87">
                  <c:v>0.25960729163465701</c:v>
                </c:pt>
                <c:pt idx="88">
                  <c:v>0.26373336136015957</c:v>
                </c:pt>
                <c:pt idx="89">
                  <c:v>0.26373234426324499</c:v>
                </c:pt>
                <c:pt idx="90">
                  <c:v>0.25751451865536662</c:v>
                </c:pt>
                <c:pt idx="91">
                  <c:v>0.27274880499407445</c:v>
                </c:pt>
                <c:pt idx="92">
                  <c:v>0.27274776472678658</c:v>
                </c:pt>
                <c:pt idx="93">
                  <c:v>0.27237427753657967</c:v>
                </c:pt>
                <c:pt idx="94">
                  <c:v>0.29100770101877527</c:v>
                </c:pt>
                <c:pt idx="95">
                  <c:v>0.29100660172341586</c:v>
                </c:pt>
                <c:pt idx="96">
                  <c:v>0.26295641410858689</c:v>
                </c:pt>
                <c:pt idx="97">
                  <c:v>0.28193185493815692</c:v>
                </c:pt>
                <c:pt idx="98">
                  <c:v>0.28193080011412314</c:v>
                </c:pt>
                <c:pt idx="99">
                  <c:v>0.26674975763516146</c:v>
                </c:pt>
                <c:pt idx="100">
                  <c:v>0.26674876415096904</c:v>
                </c:pt>
                <c:pt idx="101">
                  <c:v>0.27402304182018217</c:v>
                </c:pt>
                <c:pt idx="102">
                  <c:v>0.24562071453044476</c:v>
                </c:pt>
                <c:pt idx="103">
                  <c:v>0.24561980721417312</c:v>
                </c:pt>
                <c:pt idx="104">
                  <c:v>0.26507907723649904</c:v>
                </c:pt>
                <c:pt idx="105">
                  <c:v>0.24585788041266457</c:v>
                </c:pt>
                <c:pt idx="106">
                  <c:v>0.22449117569063051</c:v>
                </c:pt>
                <c:pt idx="107">
                  <c:v>0.22330070771552604</c:v>
                </c:pt>
                <c:pt idx="108">
                  <c:v>0.22599834631282179</c:v>
                </c:pt>
                <c:pt idx="109">
                  <c:v>0.22599752934137196</c:v>
                </c:pt>
                <c:pt idx="110">
                  <c:v>0.22718864082085821</c:v>
                </c:pt>
                <c:pt idx="111">
                  <c:v>0.23523506493646132</c:v>
                </c:pt>
                <c:pt idx="112">
                  <c:v>0.23523421579926024</c:v>
                </c:pt>
                <c:pt idx="113">
                  <c:v>0.21223778805273358</c:v>
                </c:pt>
                <c:pt idx="114">
                  <c:v>0.22319445301022425</c:v>
                </c:pt>
                <c:pt idx="115">
                  <c:v>0.19129122333241594</c:v>
                </c:pt>
                <c:pt idx="116">
                  <c:v>0.19308132286428578</c:v>
                </c:pt>
                <c:pt idx="117">
                  <c:v>0.19413324818894492</c:v>
                </c:pt>
                <c:pt idx="118">
                  <c:v>0.22481763277240829</c:v>
                </c:pt>
                <c:pt idx="119">
                  <c:v>0.22481681346838922</c:v>
                </c:pt>
                <c:pt idx="120">
                  <c:v>0.2215695976583695</c:v>
                </c:pt>
                <c:pt idx="121">
                  <c:v>0.22156878397568444</c:v>
                </c:pt>
                <c:pt idx="122">
                  <c:v>0.21155184398518309</c:v>
                </c:pt>
                <c:pt idx="123">
                  <c:v>0.20783610896953028</c:v>
                </c:pt>
                <c:pt idx="124">
                  <c:v>0.21524371835547371</c:v>
                </c:pt>
                <c:pt idx="125">
                  <c:v>0.21673705046584998</c:v>
                </c:pt>
                <c:pt idx="126">
                  <c:v>0.24153135245330984</c:v>
                </c:pt>
                <c:pt idx="127">
                  <c:v>0.24153043675288602</c:v>
                </c:pt>
                <c:pt idx="128">
                  <c:v>0.24152952191564547</c:v>
                </c:pt>
                <c:pt idx="129">
                  <c:v>0.23946494338441424</c:v>
                </c:pt>
                <c:pt idx="130">
                  <c:v>0.23188563798960654</c:v>
                </c:pt>
                <c:pt idx="131">
                  <c:v>0.23321255644947692</c:v>
                </c:pt>
                <c:pt idx="132">
                  <c:v>0.25287880979025584</c:v>
                </c:pt>
                <c:pt idx="133">
                  <c:v>0.25287782725290786</c:v>
                </c:pt>
                <c:pt idx="134">
                  <c:v>0.25436522369318948</c:v>
                </c:pt>
                <c:pt idx="135">
                  <c:v>0.25443933233496485</c:v>
                </c:pt>
                <c:pt idx="136">
                  <c:v>0.25631029861431076</c:v>
                </c:pt>
                <c:pt idx="137">
                  <c:v>0.23606433626241663</c:v>
                </c:pt>
                <c:pt idx="138">
                  <c:v>0.2360634057148375</c:v>
                </c:pt>
                <c:pt idx="139">
                  <c:v>0.24984847313636765</c:v>
                </c:pt>
                <c:pt idx="140">
                  <c:v>0.27790690205690821</c:v>
                </c:pt>
                <c:pt idx="141">
                  <c:v>0.28045059589388549</c:v>
                </c:pt>
                <c:pt idx="142">
                  <c:v>0.24187224657244646</c:v>
                </c:pt>
                <c:pt idx="143">
                  <c:v>0.256446189710483</c:v>
                </c:pt>
                <c:pt idx="144">
                  <c:v>0.25644515059451395</c:v>
                </c:pt>
                <c:pt idx="145">
                  <c:v>0.27823235737685886</c:v>
                </c:pt>
                <c:pt idx="146">
                  <c:v>0.28039757772279156</c:v>
                </c:pt>
                <c:pt idx="147">
                  <c:v>0.30951252902937343</c:v>
                </c:pt>
                <c:pt idx="148">
                  <c:v>0.3109556966976566</c:v>
                </c:pt>
                <c:pt idx="149">
                  <c:v>0.31291669208244688</c:v>
                </c:pt>
                <c:pt idx="150">
                  <c:v>0.28026768898077542</c:v>
                </c:pt>
                <c:pt idx="151">
                  <c:v>0.30346282147929909</c:v>
                </c:pt>
                <c:pt idx="152">
                  <c:v>0.30346156839561272</c:v>
                </c:pt>
                <c:pt idx="153">
                  <c:v>0.2843834222916638</c:v>
                </c:pt>
                <c:pt idx="154">
                  <c:v>0.30148763698982417</c:v>
                </c:pt>
                <c:pt idx="155">
                  <c:v>0.30391247808855926</c:v>
                </c:pt>
                <c:pt idx="156">
                  <c:v>0.29104097172815724</c:v>
                </c:pt>
                <c:pt idx="157">
                  <c:v>0.29245656413197307</c:v>
                </c:pt>
                <c:pt idx="158">
                  <c:v>0.25999094776403775</c:v>
                </c:pt>
                <c:pt idx="159">
                  <c:v>0.31050895340416024</c:v>
                </c:pt>
                <c:pt idx="160">
                  <c:v>0.31050762435427193</c:v>
                </c:pt>
                <c:pt idx="161">
                  <c:v>0.30865694672788224</c:v>
                </c:pt>
                <c:pt idx="162">
                  <c:v>0.31757712273375466</c:v>
                </c:pt>
                <c:pt idx="163">
                  <c:v>0.31757575611364341</c:v>
                </c:pt>
                <c:pt idx="164">
                  <c:v>0.28705591164912947</c:v>
                </c:pt>
                <c:pt idx="165">
                  <c:v>0.31029813268743633</c:v>
                </c:pt>
                <c:pt idx="166">
                  <c:v>0.31029679449111469</c:v>
                </c:pt>
                <c:pt idx="167">
                  <c:v>0.29618797813523062</c:v>
                </c:pt>
                <c:pt idx="168">
                  <c:v>0.32532310530085917</c:v>
                </c:pt>
                <c:pt idx="169">
                  <c:v>0.29627140349566267</c:v>
                </c:pt>
                <c:pt idx="170">
                  <c:v>0.29980425515463299</c:v>
                </c:pt>
                <c:pt idx="171">
                  <c:v>0.30662020538346602</c:v>
                </c:pt>
                <c:pt idx="172">
                  <c:v>0.3076785261904495</c:v>
                </c:pt>
                <c:pt idx="173">
                  <c:v>0.337262402275819</c:v>
                </c:pt>
                <c:pt idx="174">
                  <c:v>0.30754326280919736</c:v>
                </c:pt>
                <c:pt idx="175">
                  <c:v>0.30966935011377855</c:v>
                </c:pt>
                <c:pt idx="176">
                  <c:v>0.33966118450195942</c:v>
                </c:pt>
                <c:pt idx="177">
                  <c:v>0.32530560656569496</c:v>
                </c:pt>
                <c:pt idx="178">
                  <c:v>0.32758078380777472</c:v>
                </c:pt>
                <c:pt idx="179">
                  <c:v>0.32296142906326653</c:v>
                </c:pt>
                <c:pt idx="180">
                  <c:v>0.29618930277950156</c:v>
                </c:pt>
                <c:pt idx="181">
                  <c:v>0.29618798882581326</c:v>
                </c:pt>
                <c:pt idx="182">
                  <c:v>0.30223867841759772</c:v>
                </c:pt>
                <c:pt idx="183">
                  <c:v>0.33286523264657586</c:v>
                </c:pt>
                <c:pt idx="184">
                  <c:v>0.30232629691864416</c:v>
                </c:pt>
                <c:pt idx="185">
                  <c:v>0.30285973543075584</c:v>
                </c:pt>
                <c:pt idx="186">
                  <c:v>0.32461770429044357</c:v>
                </c:pt>
                <c:pt idx="187">
                  <c:v>0.32461623935097511</c:v>
                </c:pt>
                <c:pt idx="188">
                  <c:v>0.32576778697104591</c:v>
                </c:pt>
                <c:pt idx="189">
                  <c:v>0.30595774107170487</c:v>
                </c:pt>
                <c:pt idx="190">
                  <c:v>0.30595635198411175</c:v>
                </c:pt>
                <c:pt idx="191">
                  <c:v>0.34382410620759957</c:v>
                </c:pt>
                <c:pt idx="192">
                  <c:v>0.3221325289244702</c:v>
                </c:pt>
                <c:pt idx="193">
                  <c:v>0.32271532101495415</c:v>
                </c:pt>
                <c:pt idx="194">
                  <c:v>0.37062728014446039</c:v>
                </c:pt>
                <c:pt idx="195">
                  <c:v>0.32208723188113675</c:v>
                </c:pt>
                <c:pt idx="196">
                  <c:v>0.3226792294457958</c:v>
                </c:pt>
                <c:pt idx="197">
                  <c:v>0.29616953188011513</c:v>
                </c:pt>
                <c:pt idx="198">
                  <c:v>0.33304548749339952</c:v>
                </c:pt>
                <c:pt idx="199">
                  <c:v>0.33305449454671421</c:v>
                </c:pt>
                <c:pt idx="200">
                  <c:v>0.33428055838570286</c:v>
                </c:pt>
                <c:pt idx="201">
                  <c:v>0.31461397673782354</c:v>
                </c:pt>
                <c:pt idx="202">
                  <c:v>0.31462252107812255</c:v>
                </c:pt>
                <c:pt idx="203">
                  <c:v>0.27723449539605205</c:v>
                </c:pt>
                <c:pt idx="204">
                  <c:v>0.27879265168754724</c:v>
                </c:pt>
                <c:pt idx="205">
                  <c:v>0.31628974836320173</c:v>
                </c:pt>
                <c:pt idx="206">
                  <c:v>0.31748914106880688</c:v>
                </c:pt>
                <c:pt idx="207">
                  <c:v>0.31748765935280393</c:v>
                </c:pt>
                <c:pt idx="208">
                  <c:v>0.31988897049259907</c:v>
                </c:pt>
                <c:pt idx="209">
                  <c:v>0.31988226296834699</c:v>
                </c:pt>
                <c:pt idx="210">
                  <c:v>0.31988076323676412</c:v>
                </c:pt>
                <c:pt idx="211">
                  <c:v>0.3096889518238391</c:v>
                </c:pt>
                <c:pt idx="212">
                  <c:v>0.29866639567496395</c:v>
                </c:pt>
                <c:pt idx="213">
                  <c:v>0.29866498071207698</c:v>
                </c:pt>
                <c:pt idx="214">
                  <c:v>0.33263253808727161</c:v>
                </c:pt>
                <c:pt idx="215">
                  <c:v>0.26542199965546787</c:v>
                </c:pt>
                <c:pt idx="216">
                  <c:v>0.26542074594640319</c:v>
                </c:pt>
                <c:pt idx="217">
                  <c:v>0.26957520076021163</c:v>
                </c:pt>
                <c:pt idx="218">
                  <c:v>0.31578412157036451</c:v>
                </c:pt>
                <c:pt idx="219">
                  <c:v>0.31763868907705839</c:v>
                </c:pt>
                <c:pt idx="220">
                  <c:v>0.29692007324415226</c:v>
                </c:pt>
                <c:pt idx="221">
                  <c:v>0.29868930686219647</c:v>
                </c:pt>
                <c:pt idx="222">
                  <c:v>0.29868786844938455</c:v>
                </c:pt>
                <c:pt idx="223">
                  <c:v>0.25413599144748095</c:v>
                </c:pt>
                <c:pt idx="224">
                  <c:v>0.30471721517816502</c:v>
                </c:pt>
                <c:pt idx="225">
                  <c:v>0.30471574922888106</c:v>
                </c:pt>
                <c:pt idx="226">
                  <c:v>0.28812229468639272</c:v>
                </c:pt>
                <c:pt idx="227">
                  <c:v>0.29675275417882818</c:v>
                </c:pt>
                <c:pt idx="228">
                  <c:v>0.2967513195322975</c:v>
                </c:pt>
                <c:pt idx="229">
                  <c:v>0.28156584968596943</c:v>
                </c:pt>
                <c:pt idx="230">
                  <c:v>0.28325437382599289</c:v>
                </c:pt>
                <c:pt idx="231">
                  <c:v>0.30769732552301027</c:v>
                </c:pt>
                <c:pt idx="232">
                  <c:v>0.3070795913855317</c:v>
                </c:pt>
                <c:pt idx="233">
                  <c:v>0.30892848288952446</c:v>
                </c:pt>
                <c:pt idx="234">
                  <c:v>0.30105543806704432</c:v>
                </c:pt>
                <c:pt idx="235">
                  <c:v>0.28510484283196097</c:v>
                </c:pt>
                <c:pt idx="236">
                  <c:v>0.2874292260669688</c:v>
                </c:pt>
                <c:pt idx="237">
                  <c:v>0.32835255764166887</c:v>
                </c:pt>
                <c:pt idx="238">
                  <c:v>0.32901327912490635</c:v>
                </c:pt>
                <c:pt idx="239">
                  <c:v>0.32901167059313541</c:v>
                </c:pt>
                <c:pt idx="240">
                  <c:v>0.3477585074416854</c:v>
                </c:pt>
                <c:pt idx="241">
                  <c:v>0.34776291080602328</c:v>
                </c:pt>
                <c:pt idx="242">
                  <c:v>0.34776120529466908</c:v>
                </c:pt>
                <c:pt idx="243">
                  <c:v>0.33695820956121691</c:v>
                </c:pt>
                <c:pt idx="244">
                  <c:v>0.36170713810702732</c:v>
                </c:pt>
                <c:pt idx="245">
                  <c:v>0.36170536960002098</c:v>
                </c:pt>
                <c:pt idx="246">
                  <c:v>0.39139792218629854</c:v>
                </c:pt>
                <c:pt idx="247">
                  <c:v>0.41558608207963244</c:v>
                </c:pt>
                <c:pt idx="248">
                  <c:v>0.41558403552277118</c:v>
                </c:pt>
                <c:pt idx="249">
                  <c:v>0.43032504046917441</c:v>
                </c:pt>
                <c:pt idx="250">
                  <c:v>0.4294502428669057</c:v>
                </c:pt>
                <c:pt idx="251">
                  <c:v>0.42944812121101905</c:v>
                </c:pt>
                <c:pt idx="252">
                  <c:v>0.50213983370505355</c:v>
                </c:pt>
                <c:pt idx="253">
                  <c:v>0.49880671506995594</c:v>
                </c:pt>
                <c:pt idx="254">
                  <c:v>0.4988042322857601</c:v>
                </c:pt>
                <c:pt idx="255">
                  <c:v>0.51061313528462193</c:v>
                </c:pt>
                <c:pt idx="256">
                  <c:v>0.5594915466597612</c:v>
                </c:pt>
              </c:numCache>
            </c:numRef>
          </c:xVal>
          <c:yVal>
            <c:numRef>
              <c:f>'Forsøk 3 - Samlet'!$BE$636:$BE$892</c:f>
              <c:numCache>
                <c:formatCode>0.0</c:formatCode>
                <c:ptCount val="257"/>
                <c:pt idx="0">
                  <c:v>9.4780160947088703</c:v>
                </c:pt>
                <c:pt idx="1">
                  <c:v>9.4806507695114686</c:v>
                </c:pt>
                <c:pt idx="2">
                  <c:v>9.4832857017175929</c:v>
                </c:pt>
                <c:pt idx="3">
                  <c:v>10.749029674397544</c:v>
                </c:pt>
                <c:pt idx="4">
                  <c:v>10.751999824770991</c:v>
                </c:pt>
                <c:pt idx="5">
                  <c:v>12.059094718803623</c:v>
                </c:pt>
                <c:pt idx="6">
                  <c:v>13.458712608793363</c:v>
                </c:pt>
                <c:pt idx="7">
                  <c:v>13.462398999403513</c:v>
                </c:pt>
                <c:pt idx="8">
                  <c:v>14.829569026395104</c:v>
                </c:pt>
                <c:pt idx="9">
                  <c:v>16.113448391302231</c:v>
                </c:pt>
                <c:pt idx="10">
                  <c:v>17.388325582946958</c:v>
                </c:pt>
                <c:pt idx="11">
                  <c:v>17.393049821875884</c:v>
                </c:pt>
                <c:pt idx="12">
                  <c:v>18.670359409235338</c:v>
                </c:pt>
                <c:pt idx="13">
                  <c:v>18.675421430442405</c:v>
                </c:pt>
                <c:pt idx="14">
                  <c:v>19.863520530036954</c:v>
                </c:pt>
                <c:pt idx="15">
                  <c:v>21.128469656593722</c:v>
                </c:pt>
                <c:pt idx="16">
                  <c:v>21.134179515249091</c:v>
                </c:pt>
                <c:pt idx="17">
                  <c:v>22.434139048555778</c:v>
                </c:pt>
                <c:pt idx="18">
                  <c:v>23.770946632024735</c:v>
                </c:pt>
                <c:pt idx="19">
                  <c:v>23.777352506671075</c:v>
                </c:pt>
                <c:pt idx="20">
                  <c:v>25.01907696361992</c:v>
                </c:pt>
                <c:pt idx="21">
                  <c:v>26.016561927151507</c:v>
                </c:pt>
                <c:pt idx="22">
                  <c:v>26.023558318664403</c:v>
                </c:pt>
                <c:pt idx="23">
                  <c:v>26.648538780848103</c:v>
                </c:pt>
                <c:pt idx="24">
                  <c:v>27.240134396026253</c:v>
                </c:pt>
                <c:pt idx="25">
                  <c:v>28.200315941837225</c:v>
                </c:pt>
                <c:pt idx="26">
                  <c:v>28.207884822912714</c:v>
                </c:pt>
                <c:pt idx="27">
                  <c:v>28.215454538367386</c:v>
                </c:pt>
                <c:pt idx="28">
                  <c:v>28.89792659274179</c:v>
                </c:pt>
                <c:pt idx="29">
                  <c:v>28.905676163559622</c:v>
                </c:pt>
                <c:pt idx="30">
                  <c:v>28.913426588244779</c:v>
                </c:pt>
                <c:pt idx="31">
                  <c:v>28.998807444570577</c:v>
                </c:pt>
                <c:pt idx="32">
                  <c:v>29.006580062293505</c:v>
                </c:pt>
                <c:pt idx="33">
                  <c:v>29.135570452026691</c:v>
                </c:pt>
                <c:pt idx="34">
                  <c:v>29.143376759110648</c:v>
                </c:pt>
                <c:pt idx="35">
                  <c:v>29.314935043971317</c:v>
                </c:pt>
                <c:pt idx="36">
                  <c:v>29.611855679585322</c:v>
                </c:pt>
                <c:pt idx="37">
                  <c:v>29.619783983115557</c:v>
                </c:pt>
                <c:pt idx="38">
                  <c:v>29.711288680744868</c:v>
                </c:pt>
                <c:pt idx="39">
                  <c:v>29.719240756967036</c:v>
                </c:pt>
                <c:pt idx="40">
                  <c:v>29.727193704616965</c:v>
                </c:pt>
                <c:pt idx="41">
                  <c:v>29.903487377324126</c:v>
                </c:pt>
                <c:pt idx="42">
                  <c:v>30.120985616151458</c:v>
                </c:pt>
                <c:pt idx="43">
                  <c:v>30.129040739708984</c:v>
                </c:pt>
                <c:pt idx="44">
                  <c:v>30.137096744202086</c:v>
                </c:pt>
                <c:pt idx="45">
                  <c:v>30.228521035104777</c:v>
                </c:pt>
                <c:pt idx="46">
                  <c:v>30.236600755853623</c:v>
                </c:pt>
                <c:pt idx="47">
                  <c:v>30.371422635341858</c:v>
                </c:pt>
                <c:pt idx="48">
                  <c:v>30.380262866383365</c:v>
                </c:pt>
                <c:pt idx="49">
                  <c:v>30.388378795327206</c:v>
                </c:pt>
                <c:pt idx="50">
                  <c:v>30.396495608445012</c:v>
                </c:pt>
                <c:pt idx="51">
                  <c:v>30.361585911912755</c:v>
                </c:pt>
                <c:pt idx="52">
                  <c:v>30.369693169866256</c:v>
                </c:pt>
                <c:pt idx="53">
                  <c:v>30.462433937341814</c:v>
                </c:pt>
                <c:pt idx="54">
                  <c:v>30.59679885306582</c:v>
                </c:pt>
                <c:pt idx="55">
                  <c:v>30.604964220170206</c:v>
                </c:pt>
                <c:pt idx="56">
                  <c:v>30.4448515715039</c:v>
                </c:pt>
                <c:pt idx="57">
                  <c:v>30.494600814616657</c:v>
                </c:pt>
                <c:pt idx="58">
                  <c:v>30.502735529622356</c:v>
                </c:pt>
                <c:pt idx="59">
                  <c:v>30.468495405827429</c:v>
                </c:pt>
                <c:pt idx="60">
                  <c:v>30.476620744101581</c:v>
                </c:pt>
                <c:pt idx="61">
                  <c:v>30.568815089106728</c:v>
                </c:pt>
                <c:pt idx="62">
                  <c:v>30.747707709663445</c:v>
                </c:pt>
                <c:pt idx="63">
                  <c:v>30.755902627225861</c:v>
                </c:pt>
                <c:pt idx="64">
                  <c:v>30.806165629855741</c:v>
                </c:pt>
                <c:pt idx="65">
                  <c:v>30.983429815569551</c:v>
                </c:pt>
                <c:pt idx="66">
                  <c:v>30.991682826109749</c:v>
                </c:pt>
                <c:pt idx="67">
                  <c:v>31.084866432871973</c:v>
                </c:pt>
                <c:pt idx="68">
                  <c:v>31.220950961334939</c:v>
                </c:pt>
                <c:pt idx="69">
                  <c:v>31.229262480916535</c:v>
                </c:pt>
                <c:pt idx="70">
                  <c:v>31.322206702533656</c:v>
                </c:pt>
                <c:pt idx="71">
                  <c:v>31.330542216071745</c:v>
                </c:pt>
                <c:pt idx="72">
                  <c:v>31.339243608141835</c:v>
                </c:pt>
                <c:pt idx="73">
                  <c:v>31.517722900494594</c:v>
                </c:pt>
                <c:pt idx="74">
                  <c:v>31.526105818351489</c:v>
                </c:pt>
                <c:pt idx="75">
                  <c:v>31.577408975264426</c:v>
                </c:pt>
                <c:pt idx="76">
                  <c:v>31.755349993417276</c:v>
                </c:pt>
                <c:pt idx="77">
                  <c:v>31.763791308682897</c:v>
                </c:pt>
                <c:pt idx="78">
                  <c:v>31.941501921424397</c:v>
                </c:pt>
                <c:pt idx="79">
                  <c:v>32.078897376765198</c:v>
                </c:pt>
                <c:pt idx="80">
                  <c:v>32.087419547916554</c:v>
                </c:pt>
                <c:pt idx="81">
                  <c:v>32.181550546054716</c:v>
                </c:pt>
                <c:pt idx="82">
                  <c:v>32.061102537463107</c:v>
                </c:pt>
                <c:pt idx="83">
                  <c:v>32.069616079859792</c:v>
                </c:pt>
                <c:pt idx="84">
                  <c:v>32.07813052969091</c:v>
                </c:pt>
                <c:pt idx="85">
                  <c:v>32.044697731704986</c:v>
                </c:pt>
                <c:pt idx="86">
                  <c:v>32.053203012071251</c:v>
                </c:pt>
                <c:pt idx="87">
                  <c:v>31.764343635115562</c:v>
                </c:pt>
                <c:pt idx="88">
                  <c:v>31.600495026899324</c:v>
                </c:pt>
                <c:pt idx="89">
                  <c:v>31.608880094115751</c:v>
                </c:pt>
                <c:pt idx="90">
                  <c:v>31.617266050165579</c:v>
                </c:pt>
                <c:pt idx="91">
                  <c:v>31.325408324070132</c:v>
                </c:pt>
                <c:pt idx="92">
                  <c:v>31.333717517872639</c:v>
                </c:pt>
                <c:pt idx="93">
                  <c:v>31.21521532400978</c:v>
                </c:pt>
                <c:pt idx="94">
                  <c:v>30.966880461584282</c:v>
                </c:pt>
                <c:pt idx="95">
                  <c:v>30.975092027943067</c:v>
                </c:pt>
                <c:pt idx="96">
                  <c:v>30.769713545350555</c:v>
                </c:pt>
                <c:pt idx="97">
                  <c:v>30.221060927080089</c:v>
                </c:pt>
                <c:pt idx="98">
                  <c:v>30.229073730639591</c:v>
                </c:pt>
                <c:pt idx="99">
                  <c:v>30.237087375157667</c:v>
                </c:pt>
                <c:pt idx="100">
                  <c:v>30.030552252615497</c:v>
                </c:pt>
                <c:pt idx="101">
                  <c:v>30.038511530457541</c:v>
                </c:pt>
                <c:pt idx="102">
                  <c:v>29.875401429045919</c:v>
                </c:pt>
                <c:pt idx="103">
                  <c:v>29.369237120714658</c:v>
                </c:pt>
                <c:pt idx="104">
                  <c:v>29.377019981893451</c:v>
                </c:pt>
                <c:pt idx="105">
                  <c:v>29.212863103453188</c:v>
                </c:pt>
                <c:pt idx="106">
                  <c:v>29.220602704140894</c:v>
                </c:pt>
                <c:pt idx="107">
                  <c:v>29.014874405243226</c:v>
                </c:pt>
                <c:pt idx="108">
                  <c:v>28.850131255998015</c:v>
                </c:pt>
                <c:pt idx="109">
                  <c:v>28.857772568347784</c:v>
                </c:pt>
                <c:pt idx="110">
                  <c:v>28.651395195766799</c:v>
                </c:pt>
                <c:pt idx="111">
                  <c:v>28.446396879340313</c:v>
                </c:pt>
                <c:pt idx="112">
                  <c:v>28.195738957897383</c:v>
                </c:pt>
                <c:pt idx="113">
                  <c:v>28.203204823785185</c:v>
                </c:pt>
                <c:pt idx="114">
                  <c:v>27.95197745008598</c:v>
                </c:pt>
                <c:pt idx="115">
                  <c:v>27.959377418649275</c:v>
                </c:pt>
                <c:pt idx="116">
                  <c:v>27.838094600773907</c:v>
                </c:pt>
                <c:pt idx="117">
                  <c:v>27.630328600632598</c:v>
                </c:pt>
                <c:pt idx="118">
                  <c:v>27.637641256794186</c:v>
                </c:pt>
                <c:pt idx="119">
                  <c:v>27.516539991133751</c:v>
                </c:pt>
                <c:pt idx="120">
                  <c:v>27.351221424279075</c:v>
                </c:pt>
                <c:pt idx="121">
                  <c:v>27.271566229246119</c:v>
                </c:pt>
                <c:pt idx="122">
                  <c:v>27.278780839769471</c:v>
                </c:pt>
                <c:pt idx="123">
                  <c:v>27.285996187618846</c:v>
                </c:pt>
                <c:pt idx="124">
                  <c:v>26.905631560340897</c:v>
                </c:pt>
                <c:pt idx="125">
                  <c:v>26.91274749577866</c:v>
                </c:pt>
                <c:pt idx="126">
                  <c:v>26.704965799621402</c:v>
                </c:pt>
                <c:pt idx="127">
                  <c:v>26.712027263632848</c:v>
                </c:pt>
                <c:pt idx="128">
                  <c:v>26.589647934906651</c:v>
                </c:pt>
                <c:pt idx="129">
                  <c:v>26.381240566931396</c:v>
                </c:pt>
                <c:pt idx="130">
                  <c:v>26.171965649124207</c:v>
                </c:pt>
                <c:pt idx="131">
                  <c:v>26.17888402084446</c:v>
                </c:pt>
                <c:pt idx="132">
                  <c:v>25.970939868514673</c:v>
                </c:pt>
                <c:pt idx="133">
                  <c:v>25.977803778013079</c:v>
                </c:pt>
                <c:pt idx="134">
                  <c:v>25.984668379986005</c:v>
                </c:pt>
                <c:pt idx="135">
                  <c:v>25.946823762901776</c:v>
                </c:pt>
                <c:pt idx="136">
                  <c:v>25.867575264630158</c:v>
                </c:pt>
                <c:pt idx="137">
                  <c:v>25.874407949440258</c:v>
                </c:pt>
                <c:pt idx="138">
                  <c:v>25.752190451744141</c:v>
                </c:pt>
                <c:pt idx="139">
                  <c:v>25.758990988944255</c:v>
                </c:pt>
                <c:pt idx="140">
                  <c:v>25.765792208382525</c:v>
                </c:pt>
                <c:pt idx="141">
                  <c:v>25.468783479210778</c:v>
                </c:pt>
                <c:pt idx="142">
                  <c:v>25.475507182816351</c:v>
                </c:pt>
                <c:pt idx="143">
                  <c:v>25.394469672664027</c:v>
                </c:pt>
                <c:pt idx="144">
                  <c:v>25.401171941327476</c:v>
                </c:pt>
                <c:pt idx="145">
                  <c:v>25.235251136313117</c:v>
                </c:pt>
                <c:pt idx="146">
                  <c:v>25.068497221493985</c:v>
                </c:pt>
                <c:pt idx="147">
                  <c:v>25.075111709130102</c:v>
                </c:pt>
                <c:pt idx="148">
                  <c:v>25.125858479542607</c:v>
                </c:pt>
                <c:pt idx="149">
                  <c:v>24.957820854284495</c:v>
                </c:pt>
                <c:pt idx="150">
                  <c:v>24.96440346669938</c:v>
                </c:pt>
                <c:pt idx="151">
                  <c:v>24.88453286604296</c:v>
                </c:pt>
                <c:pt idx="152">
                  <c:v>24.891094370821023</c:v>
                </c:pt>
                <c:pt idx="153">
                  <c:v>24.59364432816724</c:v>
                </c:pt>
                <c:pt idx="154">
                  <c:v>24.600128342443362</c:v>
                </c:pt>
                <c:pt idx="155">
                  <c:v>24.606612996528721</c:v>
                </c:pt>
                <c:pt idx="156">
                  <c:v>24.569636375403416</c:v>
                </c:pt>
                <c:pt idx="157">
                  <c:v>24.358729993587232</c:v>
                </c:pt>
                <c:pt idx="158">
                  <c:v>24.365149001612753</c:v>
                </c:pt>
                <c:pt idx="159">
                  <c:v>24.285308761209027</c:v>
                </c:pt>
                <c:pt idx="160">
                  <c:v>24.160812376611194</c:v>
                </c:pt>
                <c:pt idx="161">
                  <c:v>24.167177050943337</c:v>
                </c:pt>
                <c:pt idx="162">
                  <c:v>24.043312329485524</c:v>
                </c:pt>
                <c:pt idx="163">
                  <c:v>24.049644545161946</c:v>
                </c:pt>
                <c:pt idx="164">
                  <c:v>24.012425362387692</c:v>
                </c:pt>
                <c:pt idx="165">
                  <c:v>23.889164269328219</c:v>
                </c:pt>
                <c:pt idx="166">
                  <c:v>23.895453548349444</c:v>
                </c:pt>
                <c:pt idx="167">
                  <c:v>23.857783487407541</c:v>
                </c:pt>
                <c:pt idx="168">
                  <c:v>23.646061901412359</c:v>
                </c:pt>
                <c:pt idx="169">
                  <c:v>23.652285277700692</c:v>
                </c:pt>
                <c:pt idx="170">
                  <c:v>23.657760423686177</c:v>
                </c:pt>
                <c:pt idx="171">
                  <c:v>23.577082242047858</c:v>
                </c:pt>
                <c:pt idx="172">
                  <c:v>23.583284775087709</c:v>
                </c:pt>
                <c:pt idx="173">
                  <c:v>23.588738493314604</c:v>
                </c:pt>
                <c:pt idx="174">
                  <c:v>23.421407428707575</c:v>
                </c:pt>
                <c:pt idx="175">
                  <c:v>23.296523372207005</c:v>
                </c:pt>
                <c:pt idx="176">
                  <c:v>23.302649426178277</c:v>
                </c:pt>
                <c:pt idx="177">
                  <c:v>23.220613414045751</c:v>
                </c:pt>
                <c:pt idx="178">
                  <c:v>23.22671788247165</c:v>
                </c:pt>
                <c:pt idx="179">
                  <c:v>23.058313554319703</c:v>
                </c:pt>
                <c:pt idx="180">
                  <c:v>23.064749533228859</c:v>
                </c:pt>
                <c:pt idx="181">
                  <c:v>23.070810804790394</c:v>
                </c:pt>
                <c:pt idx="182">
                  <c:v>22.901461667191821</c:v>
                </c:pt>
                <c:pt idx="183">
                  <c:v>22.775788909498999</c:v>
                </c:pt>
                <c:pt idx="184">
                  <c:v>22.781772682825562</c:v>
                </c:pt>
                <c:pt idx="185">
                  <c:v>22.743968123391127</c:v>
                </c:pt>
                <c:pt idx="186">
                  <c:v>22.794493876614336</c:v>
                </c:pt>
                <c:pt idx="187">
                  <c:v>22.800479556128039</c:v>
                </c:pt>
                <c:pt idx="188">
                  <c:v>22.674982129553797</c:v>
                </c:pt>
                <c:pt idx="189">
                  <c:v>22.507103748283022</c:v>
                </c:pt>
                <c:pt idx="190">
                  <c:v>22.381460962501773</c:v>
                </c:pt>
                <c:pt idx="191">
                  <c:v>22.387336304710818</c:v>
                </c:pt>
                <c:pt idx="192">
                  <c:v>22.260463274789661</c:v>
                </c:pt>
                <c:pt idx="193">
                  <c:v>22.266305528864333</c:v>
                </c:pt>
                <c:pt idx="194">
                  <c:v>22.272148334888769</c:v>
                </c:pt>
                <c:pt idx="195">
                  <c:v>22.234466639848765</c:v>
                </c:pt>
                <c:pt idx="196">
                  <c:v>22.240299340173259</c:v>
                </c:pt>
                <c:pt idx="197">
                  <c:v>22.11358966107867</c:v>
                </c:pt>
                <c:pt idx="198">
                  <c:v>22.077339185648462</c:v>
                </c:pt>
                <c:pt idx="199">
                  <c:v>22.083128584790991</c:v>
                </c:pt>
                <c:pt idx="200">
                  <c:v>22.043828116678792</c:v>
                </c:pt>
                <c:pt idx="201">
                  <c:v>21.918059835008918</c:v>
                </c:pt>
                <c:pt idx="202">
                  <c:v>21.923805415517403</c:v>
                </c:pt>
                <c:pt idx="203">
                  <c:v>21.973559273573073</c:v>
                </c:pt>
                <c:pt idx="204">
                  <c:v>21.847668535322988</c:v>
                </c:pt>
                <c:pt idx="205">
                  <c:v>21.853393192437846</c:v>
                </c:pt>
                <c:pt idx="206">
                  <c:v>21.85911838355732</c:v>
                </c:pt>
                <c:pt idx="207">
                  <c:v>21.687922166359666</c:v>
                </c:pt>
                <c:pt idx="208">
                  <c:v>21.693602947746086</c:v>
                </c:pt>
                <c:pt idx="209">
                  <c:v>21.655602184949519</c:v>
                </c:pt>
                <c:pt idx="210">
                  <c:v>21.661272797302203</c:v>
                </c:pt>
                <c:pt idx="211">
                  <c:v>21.535058165205186</c:v>
                </c:pt>
                <c:pt idx="212">
                  <c:v>21.540317458761816</c:v>
                </c:pt>
                <c:pt idx="213">
                  <c:v>21.545955667855932</c:v>
                </c:pt>
                <c:pt idx="214">
                  <c:v>21.553487825504622</c:v>
                </c:pt>
                <c:pt idx="215">
                  <c:v>21.557991214980124</c:v>
                </c:pt>
                <c:pt idx="216">
                  <c:v>21.563631181327175</c:v>
                </c:pt>
                <c:pt idx="217">
                  <c:v>21.307382757081786</c:v>
                </c:pt>
                <c:pt idx="218">
                  <c:v>21.356360615754408</c:v>
                </c:pt>
                <c:pt idx="219">
                  <c:v>21.361946058724975</c:v>
                </c:pt>
                <c:pt idx="220">
                  <c:v>21.19153559064835</c:v>
                </c:pt>
                <c:pt idx="221">
                  <c:v>21.240150470242209</c:v>
                </c:pt>
                <c:pt idx="222">
                  <c:v>21.24570334626253</c:v>
                </c:pt>
                <c:pt idx="223">
                  <c:v>21.119343735892222</c:v>
                </c:pt>
                <c:pt idx="224">
                  <c:v>21.034884717195389</c:v>
                </c:pt>
                <c:pt idx="225">
                  <c:v>21.040382221450528</c:v>
                </c:pt>
                <c:pt idx="226">
                  <c:v>20.559051862599137</c:v>
                </c:pt>
                <c:pt idx="227">
                  <c:v>20.564425597957847</c:v>
                </c:pt>
                <c:pt idx="228">
                  <c:v>20.56979982112901</c:v>
                </c:pt>
                <c:pt idx="229">
                  <c:v>20.354484668431358</c:v>
                </c:pt>
                <c:pt idx="230">
                  <c:v>20.005386125859676</c:v>
                </c:pt>
                <c:pt idx="231">
                  <c:v>20.010614489823567</c:v>
                </c:pt>
                <c:pt idx="232">
                  <c:v>19.705200576553807</c:v>
                </c:pt>
                <c:pt idx="233">
                  <c:v>19.310947911876916</c:v>
                </c:pt>
                <c:pt idx="234">
                  <c:v>19.315995883675583</c:v>
                </c:pt>
                <c:pt idx="235">
                  <c:v>18.877463064740141</c:v>
                </c:pt>
                <c:pt idx="236">
                  <c:v>18.882398409562388</c:v>
                </c:pt>
                <c:pt idx="237">
                  <c:v>17.68904244417201</c:v>
                </c:pt>
                <c:pt idx="238">
                  <c:v>17.693672072229699</c:v>
                </c:pt>
                <c:pt idx="239">
                  <c:v>17.698302107740439</c:v>
                </c:pt>
                <c:pt idx="240">
                  <c:v>17.169578733069407</c:v>
                </c:pt>
                <c:pt idx="241">
                  <c:v>16.729795066287217</c:v>
                </c:pt>
                <c:pt idx="242">
                  <c:v>16.73417630472186</c:v>
                </c:pt>
                <c:pt idx="243">
                  <c:v>15.672923818809931</c:v>
                </c:pt>
                <c:pt idx="244">
                  <c:v>15.677033417855881</c:v>
                </c:pt>
                <c:pt idx="245">
                  <c:v>15.681143369534047</c:v>
                </c:pt>
                <c:pt idx="246">
                  <c:v>14.572413312505804</c:v>
                </c:pt>
                <c:pt idx="247">
                  <c:v>14.576239632789788</c:v>
                </c:pt>
                <c:pt idx="248">
                  <c:v>14.58006627613544</c:v>
                </c:pt>
                <c:pt idx="249">
                  <c:v>14.183237151482626</c:v>
                </c:pt>
                <c:pt idx="250">
                  <c:v>13.607705798911377</c:v>
                </c:pt>
                <c:pt idx="251">
                  <c:v>13.611283166488223</c:v>
                </c:pt>
                <c:pt idx="252">
                  <c:v>12.412353955905084</c:v>
                </c:pt>
                <c:pt idx="253">
                  <c:v>11.835924859184008</c:v>
                </c:pt>
                <c:pt idx="254">
                  <c:v>11.839048169220382</c:v>
                </c:pt>
                <c:pt idx="255">
                  <c:v>11.307909149497165</c:v>
                </c:pt>
                <c:pt idx="256">
                  <c:v>11.310896643654997</c:v>
                </c:pt>
              </c:numCache>
            </c:numRef>
          </c:yVal>
          <c:smooth val="0"/>
          <c:extLst>
            <c:ext xmlns:c16="http://schemas.microsoft.com/office/drawing/2014/chart" uri="{C3380CC4-5D6E-409C-BE32-E72D297353CC}">
              <c16:uniqueId val="{00000002-133E-4806-9D9B-7DF5DAC60C8D}"/>
            </c:ext>
          </c:extLst>
        </c:ser>
        <c:ser>
          <c:idx val="10"/>
          <c:order val="7"/>
          <c:tx>
            <c:v>4b-s0</c:v>
          </c:tx>
          <c:spPr>
            <a:ln w="25400" cap="rnd">
              <a:noFill/>
              <a:round/>
            </a:ln>
            <a:effectLst/>
          </c:spPr>
          <c:marker>
            <c:symbol val="none"/>
          </c:marker>
          <c:xVal>
            <c:numRef>
              <c:f>'Forsøk 3 - Samlet'!$BF$979:$BF$1148</c:f>
              <c:numCache>
                <c:formatCode>0.0</c:formatCode>
                <c:ptCount val="170"/>
                <c:pt idx="0">
                  <c:v>7.8302953055692877</c:v>
                </c:pt>
                <c:pt idx="1">
                  <c:v>7.8061792324578132</c:v>
                </c:pt>
                <c:pt idx="2">
                  <c:v>7.6544339390208451</c:v>
                </c:pt>
                <c:pt idx="3">
                  <c:v>7.7439360132550465</c:v>
                </c:pt>
                <c:pt idx="4">
                  <c:v>7.8345931713567563</c:v>
                </c:pt>
                <c:pt idx="5">
                  <c:v>7.2751522675769369</c:v>
                </c:pt>
                <c:pt idx="6">
                  <c:v>7.2553136104924612</c:v>
                </c:pt>
                <c:pt idx="7">
                  <c:v>6.9838809372919366</c:v>
                </c:pt>
                <c:pt idx="8">
                  <c:v>6.7311161398447377</c:v>
                </c:pt>
                <c:pt idx="9">
                  <c:v>6.7309089598926235</c:v>
                </c:pt>
                <c:pt idx="10">
                  <c:v>6.6204657389859571</c:v>
                </c:pt>
                <c:pt idx="11">
                  <c:v>6.6202579458740498</c:v>
                </c:pt>
                <c:pt idx="12">
                  <c:v>6.7025483613014982</c:v>
                </c:pt>
                <c:pt idx="13">
                  <c:v>6.1044867890973276</c:v>
                </c:pt>
                <c:pt idx="14">
                  <c:v>5.3697446108122859</c:v>
                </c:pt>
                <c:pt idx="15">
                  <c:v>5.3695752213739922</c:v>
                </c:pt>
                <c:pt idx="16">
                  <c:v>5.2696954534150828</c:v>
                </c:pt>
                <c:pt idx="17">
                  <c:v>5.3257183352473572</c:v>
                </c:pt>
                <c:pt idx="18">
                  <c:v>5.231680280250834</c:v>
                </c:pt>
                <c:pt idx="19">
                  <c:v>4.3359533579718388</c:v>
                </c:pt>
                <c:pt idx="20">
                  <c:v>4.0930312036931111</c:v>
                </c:pt>
                <c:pt idx="21">
                  <c:v>4.0929192880784271</c:v>
                </c:pt>
                <c:pt idx="22">
                  <c:v>3.6472683592001593</c:v>
                </c:pt>
                <c:pt idx="23">
                  <c:v>3.4868303572820163</c:v>
                </c:pt>
                <c:pt idx="24">
                  <c:v>3.1787641355363445</c:v>
                </c:pt>
                <c:pt idx="25">
                  <c:v>2.4177023591483762</c:v>
                </c:pt>
                <c:pt idx="26">
                  <c:v>2.4176548171557384</c:v>
                </c:pt>
                <c:pt idx="27">
                  <c:v>2.1167349547135035</c:v>
                </c:pt>
                <c:pt idx="28">
                  <c:v>2.0394287437274539</c:v>
                </c:pt>
                <c:pt idx="29">
                  <c:v>2.0393937465927698</c:v>
                </c:pt>
                <c:pt idx="30">
                  <c:v>1.3262130973365009</c:v>
                </c:pt>
                <c:pt idx="31">
                  <c:v>1.3565895150030922</c:v>
                </c:pt>
                <c:pt idx="32">
                  <c:v>1.1539506943462212</c:v>
                </c:pt>
                <c:pt idx="33">
                  <c:v>1.0382516208516279</c:v>
                </c:pt>
                <c:pt idx="34">
                  <c:v>0.94862719673223495</c:v>
                </c:pt>
                <c:pt idx="35">
                  <c:v>0.93564601176611673</c:v>
                </c:pt>
                <c:pt idx="36">
                  <c:v>0.76795368646472595</c:v>
                </c:pt>
                <c:pt idx="37">
                  <c:v>0.7116966446202766</c:v>
                </c:pt>
                <c:pt idx="38">
                  <c:v>0.66424674582880783</c:v>
                </c:pt>
                <c:pt idx="39">
                  <c:v>0.66424188888904412</c:v>
                </c:pt>
                <c:pt idx="40">
                  <c:v>0.47901084959183704</c:v>
                </c:pt>
                <c:pt idx="41">
                  <c:v>0.47900795784383277</c:v>
                </c:pt>
                <c:pt idx="42">
                  <c:v>0.44031078466733925</c:v>
                </c:pt>
                <c:pt idx="43">
                  <c:v>0.45823432533821817</c:v>
                </c:pt>
                <c:pt idx="44">
                  <c:v>0.40847809550146852</c:v>
                </c:pt>
                <c:pt idx="45">
                  <c:v>0.37891629936572474</c:v>
                </c:pt>
                <c:pt idx="46">
                  <c:v>0.37867964435165091</c:v>
                </c:pt>
                <c:pt idx="47">
                  <c:v>0.41204563098593533</c:v>
                </c:pt>
                <c:pt idx="48">
                  <c:v>0.38820161806874842</c:v>
                </c:pt>
                <c:pt idx="49">
                  <c:v>0.29353186547454002</c:v>
                </c:pt>
                <c:pt idx="50">
                  <c:v>0.32746547696905054</c:v>
                </c:pt>
                <c:pt idx="51">
                  <c:v>0.32746415585631122</c:v>
                </c:pt>
                <c:pt idx="52">
                  <c:v>0.28846447178101947</c:v>
                </c:pt>
                <c:pt idx="53">
                  <c:v>0.23228473433339608</c:v>
                </c:pt>
                <c:pt idx="54">
                  <c:v>0.2239987456957287</c:v>
                </c:pt>
                <c:pt idx="55">
                  <c:v>0.2783370768079253</c:v>
                </c:pt>
                <c:pt idx="56">
                  <c:v>0.25175214687710418</c:v>
                </c:pt>
                <c:pt idx="57">
                  <c:v>0.24412015504726689</c:v>
                </c:pt>
                <c:pt idx="58">
                  <c:v>0.22978248188038683</c:v>
                </c:pt>
                <c:pt idx="59">
                  <c:v>0.21631527253643471</c:v>
                </c:pt>
                <c:pt idx="60">
                  <c:v>0.20545307096267079</c:v>
                </c:pt>
                <c:pt idx="61">
                  <c:v>0.213656991387145</c:v>
                </c:pt>
                <c:pt idx="62">
                  <c:v>0.22817541984189188</c:v>
                </c:pt>
                <c:pt idx="63">
                  <c:v>0.22326207134454695</c:v>
                </c:pt>
                <c:pt idx="64">
                  <c:v>0.216925200319942</c:v>
                </c:pt>
                <c:pt idx="65">
                  <c:v>0.21652571958823827</c:v>
                </c:pt>
                <c:pt idx="66">
                  <c:v>0.21142369986383883</c:v>
                </c:pt>
                <c:pt idx="67">
                  <c:v>0.16634348470773952</c:v>
                </c:pt>
                <c:pt idx="68">
                  <c:v>0.19512824155951056</c:v>
                </c:pt>
                <c:pt idx="69">
                  <c:v>0.19180186129868829</c:v>
                </c:pt>
                <c:pt idx="70">
                  <c:v>0.17520017458486434</c:v>
                </c:pt>
                <c:pt idx="71">
                  <c:v>0.17519968685177009</c:v>
                </c:pt>
                <c:pt idx="72">
                  <c:v>0.17161424848765355</c:v>
                </c:pt>
                <c:pt idx="73">
                  <c:v>0.20160893601900032</c:v>
                </c:pt>
                <c:pt idx="74">
                  <c:v>0.20160839978319392</c:v>
                </c:pt>
                <c:pt idx="75">
                  <c:v>0.18099890639124677</c:v>
                </c:pt>
                <c:pt idx="76">
                  <c:v>0.17925173525190624</c:v>
                </c:pt>
                <c:pt idx="77">
                  <c:v>0.18946738248675768</c:v>
                </c:pt>
                <c:pt idx="78">
                  <c:v>0.18587379656923197</c:v>
                </c:pt>
                <c:pt idx="79">
                  <c:v>0.16866874531049927</c:v>
                </c:pt>
                <c:pt idx="80">
                  <c:v>0.18183464038485458</c:v>
                </c:pt>
                <c:pt idx="81">
                  <c:v>0.17873364477249146</c:v>
                </c:pt>
                <c:pt idx="82">
                  <c:v>0.18009667260205203</c:v>
                </c:pt>
                <c:pt idx="83">
                  <c:v>0.18009624826681303</c:v>
                </c:pt>
                <c:pt idx="84">
                  <c:v>0.22718379915956022</c:v>
                </c:pt>
                <c:pt idx="85">
                  <c:v>0.17546293156099241</c:v>
                </c:pt>
                <c:pt idx="86">
                  <c:v>0.17546253695554159</c:v>
                </c:pt>
                <c:pt idx="87">
                  <c:v>0.20450457541353359</c:v>
                </c:pt>
                <c:pt idx="88">
                  <c:v>0.16846459865355665</c:v>
                </c:pt>
                <c:pt idx="89">
                  <c:v>0.18889707767541034</c:v>
                </c:pt>
                <c:pt idx="90">
                  <c:v>0.18562959383468747</c:v>
                </c:pt>
                <c:pt idx="91">
                  <c:v>0.18189233014326459</c:v>
                </c:pt>
                <c:pt idx="92">
                  <c:v>0.18189195438367051</c:v>
                </c:pt>
                <c:pt idx="93">
                  <c:v>0.19390040762601901</c:v>
                </c:pt>
                <c:pt idx="94">
                  <c:v>0.19984808820553029</c:v>
                </c:pt>
                <c:pt idx="95">
                  <c:v>0.19984769143289216</c:v>
                </c:pt>
                <c:pt idx="96">
                  <c:v>0.19528312242031251</c:v>
                </c:pt>
                <c:pt idx="97">
                  <c:v>0.2070592042162655</c:v>
                </c:pt>
                <c:pt idx="98">
                  <c:v>0.20705880669655846</c:v>
                </c:pt>
                <c:pt idx="99">
                  <c:v>0.18433676532309018</c:v>
                </c:pt>
                <c:pt idx="100">
                  <c:v>0.22005215859013669</c:v>
                </c:pt>
                <c:pt idx="101">
                  <c:v>0.22005175010607128</c:v>
                </c:pt>
                <c:pt idx="102">
                  <c:v>0.20449789920739067</c:v>
                </c:pt>
                <c:pt idx="103">
                  <c:v>0.21375978918338231</c:v>
                </c:pt>
                <c:pt idx="104">
                  <c:v>0.21375940044667127</c:v>
                </c:pt>
                <c:pt idx="105">
                  <c:v>0.19980500170946372</c:v>
                </c:pt>
                <c:pt idx="106">
                  <c:v>0.20475561617966276</c:v>
                </c:pt>
                <c:pt idx="107">
                  <c:v>0.2047552499366263</c:v>
                </c:pt>
                <c:pt idx="108">
                  <c:v>0.20844229111456614</c:v>
                </c:pt>
                <c:pt idx="109">
                  <c:v>0.2219175621779664</c:v>
                </c:pt>
                <c:pt idx="110">
                  <c:v>0.21989595860239666</c:v>
                </c:pt>
                <c:pt idx="111">
                  <c:v>0.21564000405787145</c:v>
                </c:pt>
                <c:pt idx="112">
                  <c:v>0.20646567091594784</c:v>
                </c:pt>
                <c:pt idx="113">
                  <c:v>0.20646531605390214</c:v>
                </c:pt>
                <c:pt idx="114">
                  <c:v>0.20462316187466945</c:v>
                </c:pt>
                <c:pt idx="115">
                  <c:v>0.20983323990632882</c:v>
                </c:pt>
                <c:pt idx="116">
                  <c:v>0.20983288496817645</c:v>
                </c:pt>
                <c:pt idx="117">
                  <c:v>0.21851956683990831</c:v>
                </c:pt>
                <c:pt idx="118">
                  <c:v>0.21851919740753128</c:v>
                </c:pt>
                <c:pt idx="119">
                  <c:v>0.2187055206488332</c:v>
                </c:pt>
                <c:pt idx="120">
                  <c:v>0.21571605614769301</c:v>
                </c:pt>
                <c:pt idx="121">
                  <c:v>0.22752376378390235</c:v>
                </c:pt>
                <c:pt idx="122">
                  <c:v>0.22672538725917324</c:v>
                </c:pt>
                <c:pt idx="123">
                  <c:v>0.22961106003115961</c:v>
                </c:pt>
                <c:pt idx="124">
                  <c:v>0.22820463895405693</c:v>
                </c:pt>
                <c:pt idx="125">
                  <c:v>0.22820426363218094</c:v>
                </c:pt>
                <c:pt idx="126">
                  <c:v>0.23048289671911124</c:v>
                </c:pt>
                <c:pt idx="127">
                  <c:v>0.23048251852889706</c:v>
                </c:pt>
                <c:pt idx="128">
                  <c:v>0.23234946380817828</c:v>
                </c:pt>
                <c:pt idx="129">
                  <c:v>0.24858481613638986</c:v>
                </c:pt>
                <c:pt idx="130">
                  <c:v>0.24858441038547913</c:v>
                </c:pt>
                <c:pt idx="131">
                  <c:v>0.24793818655844041</c:v>
                </c:pt>
                <c:pt idx="132">
                  <c:v>0.24514714639833779</c:v>
                </c:pt>
                <c:pt idx="133">
                  <c:v>0.24514674939100978</c:v>
                </c:pt>
                <c:pt idx="134">
                  <c:v>0.22251104690215795</c:v>
                </c:pt>
                <c:pt idx="135">
                  <c:v>0.25232951076081533</c:v>
                </c:pt>
                <c:pt idx="136">
                  <c:v>0.25232910496213434</c:v>
                </c:pt>
                <c:pt idx="137">
                  <c:v>0.25878097086942614</c:v>
                </c:pt>
                <c:pt idx="138">
                  <c:v>0.27162981433280392</c:v>
                </c:pt>
                <c:pt idx="139">
                  <c:v>0.27162938127738456</c:v>
                </c:pt>
                <c:pt idx="140">
                  <c:v>0.26260872034441479</c:v>
                </c:pt>
                <c:pt idx="141">
                  <c:v>0.25982437208097758</c:v>
                </c:pt>
                <c:pt idx="142">
                  <c:v>0.25982395965737631</c:v>
                </c:pt>
                <c:pt idx="143">
                  <c:v>0.27607249507988335</c:v>
                </c:pt>
                <c:pt idx="144">
                  <c:v>0.28814369543063195</c:v>
                </c:pt>
                <c:pt idx="145">
                  <c:v>0.28814324006461151</c:v>
                </c:pt>
                <c:pt idx="146">
                  <c:v>0.27503274645342884</c:v>
                </c:pt>
                <c:pt idx="147">
                  <c:v>0.29339650074346441</c:v>
                </c:pt>
                <c:pt idx="148">
                  <c:v>0.2933960410853223</c:v>
                </c:pt>
                <c:pt idx="149">
                  <c:v>0.29339558197005322</c:v>
                </c:pt>
                <c:pt idx="150">
                  <c:v>0.3141284662505538</c:v>
                </c:pt>
                <c:pt idx="151">
                  <c:v>0.31412797543264909</c:v>
                </c:pt>
                <c:pt idx="152">
                  <c:v>0.31519268152016722</c:v>
                </c:pt>
                <c:pt idx="153">
                  <c:v>0.31519219021446021</c:v>
                </c:pt>
                <c:pt idx="154">
                  <c:v>0.30488531729495699</c:v>
                </c:pt>
                <c:pt idx="155">
                  <c:v>0.34190295265848691</c:v>
                </c:pt>
                <c:pt idx="156">
                  <c:v>0.31177202859779291</c:v>
                </c:pt>
                <c:pt idx="157">
                  <c:v>0.31177154820231057</c:v>
                </c:pt>
                <c:pt idx="158">
                  <c:v>0.28445873053994741</c:v>
                </c:pt>
                <c:pt idx="159">
                  <c:v>0.27315148840136177</c:v>
                </c:pt>
                <c:pt idx="160">
                  <c:v>0</c:v>
                </c:pt>
                <c:pt idx="161">
                  <c:v>0</c:v>
                </c:pt>
                <c:pt idx="162">
                  <c:v>0</c:v>
                </c:pt>
                <c:pt idx="163">
                  <c:v>0</c:v>
                </c:pt>
                <c:pt idx="164">
                  <c:v>0</c:v>
                </c:pt>
                <c:pt idx="165">
                  <c:v>0</c:v>
                </c:pt>
                <c:pt idx="166">
                  <c:v>0</c:v>
                </c:pt>
                <c:pt idx="167">
                  <c:v>0</c:v>
                </c:pt>
                <c:pt idx="168">
                  <c:v>0</c:v>
                </c:pt>
                <c:pt idx="169">
                  <c:v>0</c:v>
                </c:pt>
              </c:numCache>
            </c:numRef>
          </c:xVal>
          <c:yVal>
            <c:numRef>
              <c:f>'Forsøk 3 - Samlet'!$BE$979:$BE$1148</c:f>
              <c:numCache>
                <c:formatCode>0.0</c:formatCode>
                <c:ptCount val="170"/>
                <c:pt idx="0">
                  <c:v>5.5612943408403073</c:v>
                </c:pt>
                <c:pt idx="1">
                  <c:v>7.8180540612031626</c:v>
                </c:pt>
                <c:pt idx="2">
                  <c:v>7.820116458176134</c:v>
                </c:pt>
                <c:pt idx="3">
                  <c:v>7.8221789828212174</c:v>
                </c:pt>
                <c:pt idx="4">
                  <c:v>8.6960416208156559</c:v>
                </c:pt>
                <c:pt idx="5">
                  <c:v>9.7080725040933267</c:v>
                </c:pt>
                <c:pt idx="6">
                  <c:v>9.7106085872260444</c:v>
                </c:pt>
                <c:pt idx="7">
                  <c:v>11.834016321249738</c:v>
                </c:pt>
                <c:pt idx="8">
                  <c:v>12.936609046075226</c:v>
                </c:pt>
                <c:pt idx="9">
                  <c:v>12.939955167808208</c:v>
                </c:pt>
                <c:pt idx="10">
                  <c:v>12.94330153461183</c:v>
                </c:pt>
                <c:pt idx="11">
                  <c:v>15.646716303770615</c:v>
                </c:pt>
                <c:pt idx="12">
                  <c:v>15.650741453748619</c:v>
                </c:pt>
                <c:pt idx="13">
                  <c:v>17.030499750920427</c:v>
                </c:pt>
                <c:pt idx="14">
                  <c:v>18.485183588865439</c:v>
                </c:pt>
                <c:pt idx="15">
                  <c:v>18.489919347536251</c:v>
                </c:pt>
                <c:pt idx="16">
                  <c:v>19.93744580182706</c:v>
                </c:pt>
                <c:pt idx="17">
                  <c:v>19.942544462835098</c:v>
                </c:pt>
                <c:pt idx="18">
                  <c:v>19.94764352752637</c:v>
                </c:pt>
                <c:pt idx="19">
                  <c:v>21.178175186926964</c:v>
                </c:pt>
                <c:pt idx="20">
                  <c:v>23.210908509655795</c:v>
                </c:pt>
                <c:pt idx="21">
                  <c:v>23.216824827687532</c:v>
                </c:pt>
                <c:pt idx="22">
                  <c:v>23.222741622506085</c:v>
                </c:pt>
                <c:pt idx="23">
                  <c:v>24.01804123109476</c:v>
                </c:pt>
                <c:pt idx="24">
                  <c:v>24.024156903223577</c:v>
                </c:pt>
                <c:pt idx="25">
                  <c:v>24.919085467441384</c:v>
                </c:pt>
                <c:pt idx="26">
                  <c:v>25.529673999529365</c:v>
                </c:pt>
                <c:pt idx="27">
                  <c:v>25.536165388971735</c:v>
                </c:pt>
                <c:pt idx="28">
                  <c:v>26.341107909316392</c:v>
                </c:pt>
                <c:pt idx="29">
                  <c:v>27.70070078850069</c:v>
                </c:pt>
                <c:pt idx="30">
                  <c:v>27.707732706007896</c:v>
                </c:pt>
                <c:pt idx="31">
                  <c:v>29.179933145205457</c:v>
                </c:pt>
                <c:pt idx="32">
                  <c:v>29.187333108247756</c:v>
                </c:pt>
                <c:pt idx="33">
                  <c:v>29.194733677111277</c:v>
                </c:pt>
                <c:pt idx="34">
                  <c:v>29.844694084376698</c:v>
                </c:pt>
                <c:pt idx="35">
                  <c:v>29.852256692016152</c:v>
                </c:pt>
                <c:pt idx="36">
                  <c:v>30.457489301705717</c:v>
                </c:pt>
                <c:pt idx="37">
                  <c:v>31.200286019703587</c:v>
                </c:pt>
                <c:pt idx="38">
                  <c:v>31.898200977300952</c:v>
                </c:pt>
                <c:pt idx="39">
                  <c:v>31.906272140638592</c:v>
                </c:pt>
                <c:pt idx="40">
                  <c:v>32.467734015261954</c:v>
                </c:pt>
                <c:pt idx="41">
                  <c:v>33.075152824047343</c:v>
                </c:pt>
                <c:pt idx="42">
                  <c:v>33.083514171671773</c:v>
                </c:pt>
                <c:pt idx="43">
                  <c:v>33.783151909944252</c:v>
                </c:pt>
                <c:pt idx="44">
                  <c:v>34.528454036165691</c:v>
                </c:pt>
                <c:pt idx="45">
                  <c:v>34.537174342138329</c:v>
                </c:pt>
                <c:pt idx="46">
                  <c:v>35.745793552551028</c:v>
                </c:pt>
                <c:pt idx="47">
                  <c:v>35.754815041104095</c:v>
                </c:pt>
                <c:pt idx="48">
                  <c:v>35.763837271309804</c:v>
                </c:pt>
                <c:pt idx="49">
                  <c:v>36.464380535995154</c:v>
                </c:pt>
                <c:pt idx="50">
                  <c:v>37.257610946992514</c:v>
                </c:pt>
                <c:pt idx="51">
                  <c:v>37.267003818303465</c:v>
                </c:pt>
                <c:pt idx="52">
                  <c:v>37.923043160443648</c:v>
                </c:pt>
                <c:pt idx="53">
                  <c:v>38.674179399708635</c:v>
                </c:pt>
                <c:pt idx="54">
                  <c:v>38.683921032898965</c:v>
                </c:pt>
                <c:pt idx="55">
                  <c:v>39.617749530496852</c:v>
                </c:pt>
                <c:pt idx="56">
                  <c:v>40.411725318145685</c:v>
                </c:pt>
                <c:pt idx="57">
                  <c:v>40.421895427090767</c:v>
                </c:pt>
                <c:pt idx="58">
                  <c:v>41.311367291316003</c:v>
                </c:pt>
                <c:pt idx="59">
                  <c:v>42.107951708755458</c:v>
                </c:pt>
                <c:pt idx="60">
                  <c:v>42.118539573419071</c:v>
                </c:pt>
                <c:pt idx="61">
                  <c:v>42.87060024385142</c:v>
                </c:pt>
                <c:pt idx="62">
                  <c:v>43.762347476898952</c:v>
                </c:pt>
                <c:pt idx="63">
                  <c:v>43.773342264648612</c:v>
                </c:pt>
                <c:pt idx="64">
                  <c:v>44.569523339930242</c:v>
                </c:pt>
                <c:pt idx="65">
                  <c:v>45.415613810398185</c:v>
                </c:pt>
                <c:pt idx="66">
                  <c:v>45.427014840252838</c:v>
                </c:pt>
                <c:pt idx="67">
                  <c:v>46.179008055373451</c:v>
                </c:pt>
                <c:pt idx="68">
                  <c:v>46.841417012944724</c:v>
                </c:pt>
                <c:pt idx="69">
                  <c:v>46.853167262614463</c:v>
                </c:pt>
                <c:pt idx="70">
                  <c:v>47.60767206319592</c:v>
                </c:pt>
                <c:pt idx="71">
                  <c:v>48.315728242381375</c:v>
                </c:pt>
                <c:pt idx="72">
                  <c:v>48.327839436255893</c:v>
                </c:pt>
                <c:pt idx="73">
                  <c:v>48.989192379495329</c:v>
                </c:pt>
                <c:pt idx="74">
                  <c:v>49.186842004774043</c:v>
                </c:pt>
                <c:pt idx="75">
                  <c:v>49.199163776622207</c:v>
                </c:pt>
                <c:pt idx="76">
                  <c:v>49.86240827838742</c:v>
                </c:pt>
                <c:pt idx="77">
                  <c:v>49.874893892195047</c:v>
                </c:pt>
                <c:pt idx="78">
                  <c:v>49.887380526805778</c:v>
                </c:pt>
                <c:pt idx="79">
                  <c:v>50.504362945379732</c:v>
                </c:pt>
                <c:pt idx="80">
                  <c:v>50.517001829490603</c:v>
                </c:pt>
                <c:pt idx="81">
                  <c:v>50.994093914992966</c:v>
                </c:pt>
                <c:pt idx="82">
                  <c:v>51.148043203252755</c:v>
                </c:pt>
                <c:pt idx="83">
                  <c:v>51.6259018254786</c:v>
                </c:pt>
                <c:pt idx="84">
                  <c:v>51.638810782675087</c:v>
                </c:pt>
                <c:pt idx="85">
                  <c:v>52.116634557968005</c:v>
                </c:pt>
                <c:pt idx="86">
                  <c:v>52.315173404078706</c:v>
                </c:pt>
                <c:pt idx="87">
                  <c:v>52.328246978967918</c:v>
                </c:pt>
                <c:pt idx="88">
                  <c:v>52.248919384994444</c:v>
                </c:pt>
                <c:pt idx="89">
                  <c:v>52.26197215390124</c:v>
                </c:pt>
                <c:pt idx="90">
                  <c:v>52.230402771596431</c:v>
                </c:pt>
                <c:pt idx="91">
                  <c:v>52.663601809509039</c:v>
                </c:pt>
                <c:pt idx="92">
                  <c:v>52.676750879476749</c:v>
                </c:pt>
                <c:pt idx="93">
                  <c:v>52.875351571316621</c:v>
                </c:pt>
                <c:pt idx="94">
                  <c:v>53.028560283392949</c:v>
                </c:pt>
                <c:pt idx="95">
                  <c:v>53.36860042524382</c:v>
                </c:pt>
                <c:pt idx="96">
                  <c:v>53.381915432943153</c:v>
                </c:pt>
                <c:pt idx="97">
                  <c:v>53.395231512948513</c:v>
                </c:pt>
                <c:pt idx="98">
                  <c:v>53.408548664263868</c:v>
                </c:pt>
                <c:pt idx="99">
                  <c:v>53.516526934953674</c:v>
                </c:pt>
                <c:pt idx="100">
                  <c:v>53.530270848146415</c:v>
                </c:pt>
                <c:pt idx="101">
                  <c:v>53.543614754666599</c:v>
                </c:pt>
                <c:pt idx="102">
                  <c:v>53.696462557795073</c:v>
                </c:pt>
                <c:pt idx="103">
                  <c:v>53.804596982597189</c:v>
                </c:pt>
                <c:pt idx="104">
                  <c:v>53.818002086872852</c:v>
                </c:pt>
                <c:pt idx="105">
                  <c:v>53.972621480792469</c:v>
                </c:pt>
                <c:pt idx="106">
                  <c:v>54.03206948929364</c:v>
                </c:pt>
                <c:pt idx="107">
                  <c:v>54.04552413158742</c:v>
                </c:pt>
                <c:pt idx="108">
                  <c:v>54.153448967713899</c:v>
                </c:pt>
                <c:pt idx="109">
                  <c:v>54.353517909979793</c:v>
                </c:pt>
                <c:pt idx="110">
                  <c:v>54.367045272229561</c:v>
                </c:pt>
                <c:pt idx="111">
                  <c:v>54.333706389193473</c:v>
                </c:pt>
                <c:pt idx="112">
                  <c:v>54.440982126622579</c:v>
                </c:pt>
                <c:pt idx="113">
                  <c:v>54.454524297443768</c:v>
                </c:pt>
                <c:pt idx="114">
                  <c:v>54.421568069839566</c:v>
                </c:pt>
                <c:pt idx="115">
                  <c:v>54.529347293535601</c:v>
                </c:pt>
                <c:pt idx="116">
                  <c:v>54.542904472634362</c:v>
                </c:pt>
                <c:pt idx="117">
                  <c:v>54.650336420757739</c:v>
                </c:pt>
                <c:pt idx="118">
                  <c:v>54.851729090198802</c:v>
                </c:pt>
                <c:pt idx="119">
                  <c:v>54.865359037884474</c:v>
                </c:pt>
                <c:pt idx="120">
                  <c:v>54.878990059170164</c:v>
                </c:pt>
                <c:pt idx="121">
                  <c:v>54.845638931958938</c:v>
                </c:pt>
                <c:pt idx="122">
                  <c:v>54.85926050195178</c:v>
                </c:pt>
                <c:pt idx="123">
                  <c:v>54.874093614117086</c:v>
                </c:pt>
                <c:pt idx="124">
                  <c:v>54.887717620842039</c:v>
                </c:pt>
                <c:pt idx="125">
                  <c:v>54.901342695096119</c:v>
                </c:pt>
                <c:pt idx="126">
                  <c:v>55.383394852906264</c:v>
                </c:pt>
                <c:pt idx="127">
                  <c:v>55.303419417971952</c:v>
                </c:pt>
                <c:pt idx="128">
                  <c:v>55.317140104015941</c:v>
                </c:pt>
                <c:pt idx="129">
                  <c:v>55.566274815528402</c:v>
                </c:pt>
                <c:pt idx="130">
                  <c:v>55.582076592159659</c:v>
                </c:pt>
                <c:pt idx="131">
                  <c:v>55.595859014910658</c:v>
                </c:pt>
                <c:pt idx="132">
                  <c:v>55.986949920370904</c:v>
                </c:pt>
                <c:pt idx="133">
                  <c:v>56.000827439403395</c:v>
                </c:pt>
                <c:pt idx="134">
                  <c:v>56.390597508705156</c:v>
                </c:pt>
                <c:pt idx="135">
                  <c:v>56.735819798889587</c:v>
                </c:pt>
                <c:pt idx="136">
                  <c:v>56.749874695230609</c:v>
                </c:pt>
                <c:pt idx="137">
                  <c:v>56.763930681149695</c:v>
                </c:pt>
                <c:pt idx="138">
                  <c:v>57.060698612595331</c:v>
                </c:pt>
                <c:pt idx="139">
                  <c:v>57.074826353337286</c:v>
                </c:pt>
                <c:pt idx="140">
                  <c:v>57.465790870954187</c:v>
                </c:pt>
                <c:pt idx="141">
                  <c:v>57.432798196502063</c:v>
                </c:pt>
                <c:pt idx="142">
                  <c:v>57.447010317105338</c:v>
                </c:pt>
                <c:pt idx="143">
                  <c:v>57.603766659648258</c:v>
                </c:pt>
                <c:pt idx="144">
                  <c:v>57.901533484888631</c:v>
                </c:pt>
                <c:pt idx="145">
                  <c:v>57.915853653311125</c:v>
                </c:pt>
                <c:pt idx="146">
                  <c:v>58.403347658016401</c:v>
                </c:pt>
                <c:pt idx="147">
                  <c:v>58.701529454557189</c:v>
                </c:pt>
                <c:pt idx="148">
                  <c:v>58.716038962576185</c:v>
                </c:pt>
                <c:pt idx="149">
                  <c:v>59.061317846164663</c:v>
                </c:pt>
                <c:pt idx="150">
                  <c:v>59.501822803063042</c:v>
                </c:pt>
                <c:pt idx="151">
                  <c:v>59.516521527967242</c:v>
                </c:pt>
                <c:pt idx="152">
                  <c:v>59.765921650707831</c:v>
                </c:pt>
                <c:pt idx="153">
                  <c:v>60.351019277848948</c:v>
                </c:pt>
                <c:pt idx="154">
                  <c:v>60.365919029807131</c:v>
                </c:pt>
                <c:pt idx="155">
                  <c:v>60.380819918863288</c:v>
                </c:pt>
                <c:pt idx="156">
                  <c:v>60.823465473613055</c:v>
                </c:pt>
                <c:pt idx="157">
                  <c:v>60.838473595648132</c:v>
                </c:pt>
                <c:pt idx="158">
                  <c:v>61.375074333887049</c:v>
                </c:pt>
                <c:pt idx="159">
                  <c:v>61.39021268804234</c:v>
                </c:pt>
                <c:pt idx="160">
                  <c:v>61.690392865067011</c:v>
                </c:pt>
                <c:pt idx="161">
                  <c:v>61.705603417224459</c:v>
                </c:pt>
                <c:pt idx="162">
                  <c:v>62.573521464037647</c:v>
                </c:pt>
                <c:pt idx="163">
                  <c:v>62.588943357053886</c:v>
                </c:pt>
                <c:pt idx="164">
                  <c:v>62.889686678053963</c:v>
                </c:pt>
                <c:pt idx="165">
                  <c:v>63.001001410862145</c:v>
                </c:pt>
                <c:pt idx="166">
                  <c:v>75.541893937426039</c:v>
                </c:pt>
                <c:pt idx="167">
                  <c:v>75.895861659868999</c:v>
                </c:pt>
                <c:pt idx="168">
                  <c:v>76.632786465723782</c:v>
                </c:pt>
                <c:pt idx="169">
                  <c:v>74.975163761909783</c:v>
                </c:pt>
              </c:numCache>
            </c:numRef>
          </c:yVal>
          <c:smooth val="0"/>
          <c:extLst>
            <c:ext xmlns:c16="http://schemas.microsoft.com/office/drawing/2014/chart" uri="{C3380CC4-5D6E-409C-BE32-E72D297353CC}">
              <c16:uniqueId val="{00000003-133E-4806-9D9B-7DF5DAC60C8D}"/>
            </c:ext>
          </c:extLst>
        </c:ser>
        <c:ser>
          <c:idx val="5"/>
          <c:order val="8"/>
          <c:tx>
            <c:v>4b-c3</c:v>
          </c:tx>
          <c:spPr>
            <a:ln w="25400" cap="rnd">
              <a:noFill/>
              <a:round/>
            </a:ln>
            <a:effectLst/>
          </c:spPr>
          <c:marker>
            <c:symbol val="circle"/>
            <c:size val="3"/>
            <c:spPr>
              <a:solidFill>
                <a:srgbClr val="00B0F0"/>
              </a:solidFill>
              <a:ln w="6350">
                <a:solidFill>
                  <a:schemeClr val="accent5">
                    <a:lumMod val="75000"/>
                  </a:schemeClr>
                </a:solidFill>
              </a:ln>
              <a:effectLst/>
            </c:spPr>
          </c:marker>
          <c:xVal>
            <c:numRef>
              <c:f>'Forsøk 3 - Samlet'!$BF$273:$BF$301</c:f>
              <c:numCache>
                <c:formatCode>0.0</c:formatCode>
                <c:ptCount val="29"/>
                <c:pt idx="0">
                  <c:v>0.40179471092419705</c:v>
                </c:pt>
                <c:pt idx="1">
                  <c:v>0.42267571744717908</c:v>
                </c:pt>
                <c:pt idx="2">
                  <c:v>0.45838750914659054</c:v>
                </c:pt>
                <c:pt idx="3">
                  <c:v>0.46491039564754749</c:v>
                </c:pt>
                <c:pt idx="4">
                  <c:v>0.47161016280990009</c:v>
                </c:pt>
                <c:pt idx="5">
                  <c:v>0.53142245377430986</c:v>
                </c:pt>
                <c:pt idx="6">
                  <c:v>0.54158436869146742</c:v>
                </c:pt>
                <c:pt idx="7">
                  <c:v>0.54779590465589911</c:v>
                </c:pt>
                <c:pt idx="8">
                  <c:v>0.63142648453237571</c:v>
                </c:pt>
                <c:pt idx="9">
                  <c:v>0.64293679611085086</c:v>
                </c:pt>
                <c:pt idx="10">
                  <c:v>0.68276640460569471</c:v>
                </c:pt>
                <c:pt idx="11">
                  <c:v>0.71586390851348203</c:v>
                </c:pt>
                <c:pt idx="12">
                  <c:v>0.7305623824521611</c:v>
                </c:pt>
                <c:pt idx="13">
                  <c:v>0.76964146587033877</c:v>
                </c:pt>
                <c:pt idx="14">
                  <c:v>0.76963650227681646</c:v>
                </c:pt>
                <c:pt idx="15">
                  <c:v>0.85623934274692937</c:v>
                </c:pt>
                <c:pt idx="16">
                  <c:v>0.90857302455150357</c:v>
                </c:pt>
                <c:pt idx="17">
                  <c:v>0.90856684930980314</c:v>
                </c:pt>
                <c:pt idx="18">
                  <c:v>0.96516164224349799</c:v>
                </c:pt>
                <c:pt idx="19">
                  <c:v>1.1803906113195748</c:v>
                </c:pt>
                <c:pt idx="20">
                  <c:v>1.1803821758870305</c:v>
                </c:pt>
                <c:pt idx="21">
                  <c:v>1.2221242699129284</c:v>
                </c:pt>
                <c:pt idx="22">
                  <c:v>1.323413788505073</c:v>
                </c:pt>
                <c:pt idx="23">
                  <c:v>1.3234036999999279</c:v>
                </c:pt>
                <c:pt idx="24">
                  <c:v>1.4696870142041738</c:v>
                </c:pt>
                <c:pt idx="25">
                  <c:v>1.6456737624418842</c:v>
                </c:pt>
                <c:pt idx="26">
                  <c:v>1.645660260735603</c:v>
                </c:pt>
                <c:pt idx="27">
                  <c:v>1.7820648989223538</c:v>
                </c:pt>
                <c:pt idx="28">
                  <c:v>2.0466822849537554</c:v>
                </c:pt>
              </c:numCache>
            </c:numRef>
          </c:xVal>
          <c:yVal>
            <c:numRef>
              <c:f>'Forsøk 3 - Samlet'!$BE$273:$BE$301</c:f>
              <c:numCache>
                <c:formatCode>0.0</c:formatCode>
                <c:ptCount val="29"/>
                <c:pt idx="0">
                  <c:v>16.377388087907374</c:v>
                </c:pt>
                <c:pt idx="1">
                  <c:v>15.625209702296177</c:v>
                </c:pt>
                <c:pt idx="2">
                  <c:v>15.629713556836844</c:v>
                </c:pt>
                <c:pt idx="3">
                  <c:v>15.634218021042363</c:v>
                </c:pt>
                <c:pt idx="4">
                  <c:v>15.071391022668665</c:v>
                </c:pt>
                <c:pt idx="5">
                  <c:v>14.547074935503232</c:v>
                </c:pt>
                <c:pt idx="6">
                  <c:v>14.551275886955533</c:v>
                </c:pt>
                <c:pt idx="7">
                  <c:v>14.062441392369774</c:v>
                </c:pt>
                <c:pt idx="8">
                  <c:v>13.232681623747956</c:v>
                </c:pt>
                <c:pt idx="9">
                  <c:v>13.236514768669908</c:v>
                </c:pt>
                <c:pt idx="10">
                  <c:v>13.240348422476641</c:v>
                </c:pt>
                <c:pt idx="11">
                  <c:v>12.374675490050654</c:v>
                </c:pt>
                <c:pt idx="12">
                  <c:v>12.378268145932083</c:v>
                </c:pt>
                <c:pt idx="13">
                  <c:v>11.965187774298826</c:v>
                </c:pt>
                <c:pt idx="14">
                  <c:v>11.437046965914373</c:v>
                </c:pt>
                <c:pt idx="15">
                  <c:v>11.440377167988759</c:v>
                </c:pt>
                <c:pt idx="16">
                  <c:v>11.292150737304581</c:v>
                </c:pt>
                <c:pt idx="17">
                  <c:v>11.067553816678073</c:v>
                </c:pt>
                <c:pt idx="18">
                  <c:v>11.070779778157897</c:v>
                </c:pt>
                <c:pt idx="19">
                  <c:v>10.884320504533692</c:v>
                </c:pt>
                <c:pt idx="20">
                  <c:v>10.887494560364505</c:v>
                </c:pt>
                <c:pt idx="21">
                  <c:v>10.587787252025132</c:v>
                </c:pt>
                <c:pt idx="22">
                  <c:v>10.362673786986722</c:v>
                </c:pt>
                <c:pt idx="23">
                  <c:v>10.365701441640455</c:v>
                </c:pt>
                <c:pt idx="24">
                  <c:v>10.10332341928568</c:v>
                </c:pt>
                <c:pt idx="25">
                  <c:v>9.8821310090157422</c:v>
                </c:pt>
                <c:pt idx="26">
                  <c:v>9.8850237965074008</c:v>
                </c:pt>
                <c:pt idx="27">
                  <c:v>9.8879169511086715</c:v>
                </c:pt>
                <c:pt idx="28">
                  <c:v>10.08129805929115</c:v>
                </c:pt>
              </c:numCache>
            </c:numRef>
          </c:yVal>
          <c:smooth val="0"/>
          <c:extLst>
            <c:ext xmlns:c16="http://schemas.microsoft.com/office/drawing/2014/chart" uri="{C3380CC4-5D6E-409C-BE32-E72D297353CC}">
              <c16:uniqueId val="{00000004-133E-4806-9D9B-7DF5DAC60C8D}"/>
            </c:ext>
          </c:extLst>
        </c:ser>
        <c:ser>
          <c:idx val="7"/>
          <c:order val="9"/>
          <c:tx>
            <c:v>4b-c2</c:v>
          </c:tx>
          <c:spPr>
            <a:ln w="25400" cap="rnd">
              <a:noFill/>
              <a:round/>
            </a:ln>
            <a:effectLst/>
          </c:spPr>
          <c:marker>
            <c:symbol val="none"/>
          </c:marker>
          <c:xVal>
            <c:numRef>
              <c:f>'Forsøk 3 - Samlet'!$BF$579:$BF$635</c:f>
              <c:numCache>
                <c:formatCode>0.0</c:formatCode>
                <c:ptCount val="57"/>
                <c:pt idx="0">
                  <c:v>0.48891075523605898</c:v>
                </c:pt>
                <c:pt idx="1">
                  <c:v>0.54438307482010839</c:v>
                </c:pt>
                <c:pt idx="2">
                  <c:v>0.56024821385584622</c:v>
                </c:pt>
                <c:pt idx="3">
                  <c:v>0.56024488954213036</c:v>
                </c:pt>
                <c:pt idx="4">
                  <c:v>0.59493248637294349</c:v>
                </c:pt>
                <c:pt idx="5">
                  <c:v>0.67888043276093135</c:v>
                </c:pt>
                <c:pt idx="6">
                  <c:v>0.67887630615720318</c:v>
                </c:pt>
                <c:pt idx="7">
                  <c:v>0.7176003380357604</c:v>
                </c:pt>
                <c:pt idx="8">
                  <c:v>0.74500549298869612</c:v>
                </c:pt>
                <c:pt idx="9">
                  <c:v>0.74500080364695909</c:v>
                </c:pt>
                <c:pt idx="10">
                  <c:v>0.79860273466287102</c:v>
                </c:pt>
                <c:pt idx="11">
                  <c:v>0.86234750577675356</c:v>
                </c:pt>
                <c:pt idx="12">
                  <c:v>0.86234175697786486</c:v>
                </c:pt>
                <c:pt idx="13">
                  <c:v>0.92770333897368096</c:v>
                </c:pt>
                <c:pt idx="14">
                  <c:v>1.0195545202467551</c:v>
                </c:pt>
                <c:pt idx="15">
                  <c:v>1.0195472272303632</c:v>
                </c:pt>
                <c:pt idx="16">
                  <c:v>1.0945128430292403</c:v>
                </c:pt>
                <c:pt idx="17">
                  <c:v>1.0945047681349633</c:v>
                </c:pt>
                <c:pt idx="18">
                  <c:v>1.2100507432292373</c:v>
                </c:pt>
                <c:pt idx="19">
                  <c:v>1.3111321589456193</c:v>
                </c:pt>
                <c:pt idx="20">
                  <c:v>1.3636721885989067</c:v>
                </c:pt>
                <c:pt idx="21">
                  <c:v>1.3850792802624527</c:v>
                </c:pt>
                <c:pt idx="22">
                  <c:v>1.50543491800077</c:v>
                </c:pt>
                <c:pt idx="23">
                  <c:v>1.5615897860573911</c:v>
                </c:pt>
                <c:pt idx="24">
                  <c:v>1.6690358075820539</c:v>
                </c:pt>
                <c:pt idx="25">
                  <c:v>1.8231426685306977</c:v>
                </c:pt>
                <c:pt idx="26">
                  <c:v>1.8231258018463152</c:v>
                </c:pt>
                <c:pt idx="27">
                  <c:v>2.0387984850122289</c:v>
                </c:pt>
                <c:pt idx="28">
                  <c:v>2.4508931832857841</c:v>
                </c:pt>
                <c:pt idx="29">
                  <c:v>2.4508682504053021</c:v>
                </c:pt>
                <c:pt idx="30">
                  <c:v>2.7714959317113981</c:v>
                </c:pt>
                <c:pt idx="31">
                  <c:v>2.8662759720270108</c:v>
                </c:pt>
                <c:pt idx="32">
                  <c:v>2.866243085339097</c:v>
                </c:pt>
                <c:pt idx="33">
                  <c:v>3.0927916071282273</c:v>
                </c:pt>
                <c:pt idx="34">
                  <c:v>3.265515197530223</c:v>
                </c:pt>
                <c:pt idx="35">
                  <c:v>3.2654739857123602</c:v>
                </c:pt>
                <c:pt idx="36">
                  <c:v>3.4923347937607749</c:v>
                </c:pt>
                <c:pt idx="37">
                  <c:v>3.6506819427019428</c:v>
                </c:pt>
                <c:pt idx="38">
                  <c:v>3.650632081292378</c:v>
                </c:pt>
                <c:pt idx="39">
                  <c:v>3.6872389219817476</c:v>
                </c:pt>
                <c:pt idx="40">
                  <c:v>3.9295964826234049</c:v>
                </c:pt>
                <c:pt idx="41">
                  <c:v>3.9295371194739985</c:v>
                </c:pt>
                <c:pt idx="42">
                  <c:v>3.8822433325887085</c:v>
                </c:pt>
                <c:pt idx="43">
                  <c:v>3.8821838941593865</c:v>
                </c:pt>
                <c:pt idx="44">
                  <c:v>3.8821245093969212</c:v>
                </c:pt>
                <c:pt idx="45">
                  <c:v>4.0570450864602607</c:v>
                </c:pt>
                <c:pt idx="46">
                  <c:v>4.187308882399762</c:v>
                </c:pt>
                <c:pt idx="47">
                  <c:v>4.1872409048089718</c:v>
                </c:pt>
                <c:pt idx="48">
                  <c:v>4.271755685688654</c:v>
                </c:pt>
                <c:pt idx="49">
                  <c:v>4.4553007817394237</c:v>
                </c:pt>
                <c:pt idx="50">
                  <c:v>4.4552262716703881</c:v>
                </c:pt>
                <c:pt idx="51">
                  <c:v>4.6359260034313206</c:v>
                </c:pt>
                <c:pt idx="52">
                  <c:v>4.6358468741327101</c:v>
                </c:pt>
                <c:pt idx="53">
                  <c:v>4.7162880180624756</c:v>
                </c:pt>
                <c:pt idx="54">
                  <c:v>4.7724771682429923</c:v>
                </c:pt>
                <c:pt idx="55">
                  <c:v>4.7723930965785053</c:v>
                </c:pt>
                <c:pt idx="56">
                  <c:v>4.7094793666654393</c:v>
                </c:pt>
              </c:numCache>
            </c:numRef>
          </c:xVal>
          <c:yVal>
            <c:numRef>
              <c:f>'Forsøk 3 - Samlet'!$BE$579:$BE$635</c:f>
              <c:numCache>
                <c:formatCode>0.0</c:formatCode>
                <c:ptCount val="57"/>
                <c:pt idx="0">
                  <c:v>12.431981527715056</c:v>
                </c:pt>
                <c:pt idx="1">
                  <c:v>10.996694022174641</c:v>
                </c:pt>
                <c:pt idx="2">
                  <c:v>10.999759165706324</c:v>
                </c:pt>
                <c:pt idx="3">
                  <c:v>11.002824632309281</c:v>
                </c:pt>
                <c:pt idx="4">
                  <c:v>10.430287362018682</c:v>
                </c:pt>
                <c:pt idx="5">
                  <c:v>9.9823086560600274</c:v>
                </c:pt>
                <c:pt idx="6">
                  <c:v>9.9851008797612657</c:v>
                </c:pt>
                <c:pt idx="7">
                  <c:v>9.5747534646110424</c:v>
                </c:pt>
                <c:pt idx="8">
                  <c:v>9.2071366043180092</c:v>
                </c:pt>
                <c:pt idx="9">
                  <c:v>9.2097205011125904</c:v>
                </c:pt>
                <c:pt idx="10">
                  <c:v>8.8826579478299301</c:v>
                </c:pt>
                <c:pt idx="11">
                  <c:v>8.3091835647746564</c:v>
                </c:pt>
                <c:pt idx="12">
                  <c:v>8.3115265461860321</c:v>
                </c:pt>
                <c:pt idx="13">
                  <c:v>8.1887370715744972</c:v>
                </c:pt>
                <c:pt idx="14">
                  <c:v>8.1910471317653517</c:v>
                </c:pt>
                <c:pt idx="15">
                  <c:v>8.1933574188963778</c:v>
                </c:pt>
                <c:pt idx="16">
                  <c:v>7.9910816871187844</c:v>
                </c:pt>
                <c:pt idx="17">
                  <c:v>7.7040046496883905</c:v>
                </c:pt>
                <c:pt idx="18">
                  <c:v>7.7061839061780217</c:v>
                </c:pt>
                <c:pt idx="19">
                  <c:v>7.708363372745251</c:v>
                </c:pt>
                <c:pt idx="20">
                  <c:v>7.4647761819386327</c:v>
                </c:pt>
                <c:pt idx="21">
                  <c:v>7.4668905665119167</c:v>
                </c:pt>
                <c:pt idx="22">
                  <c:v>7.3050727557083528</c:v>
                </c:pt>
                <c:pt idx="23">
                  <c:v>7.3071438646204481</c:v>
                </c:pt>
                <c:pt idx="24">
                  <c:v>7.1844264640115512</c:v>
                </c:pt>
                <c:pt idx="25">
                  <c:v>7.0651936593171731</c:v>
                </c:pt>
                <c:pt idx="26">
                  <c:v>7.0671998140080365</c:v>
                </c:pt>
                <c:pt idx="27">
                  <c:v>6.9039894797983088</c:v>
                </c:pt>
                <c:pt idx="28">
                  <c:v>6.6996430779892124</c:v>
                </c:pt>
                <c:pt idx="29">
                  <c:v>6.7015508778244302</c:v>
                </c:pt>
                <c:pt idx="30">
                  <c:v>6.4163234850461155</c:v>
                </c:pt>
                <c:pt idx="31">
                  <c:v>6.1266741238601279</c:v>
                </c:pt>
                <c:pt idx="32">
                  <c:v>6.1284284589026763</c:v>
                </c:pt>
                <c:pt idx="33">
                  <c:v>5.7570511055792926</c:v>
                </c:pt>
                <c:pt idx="34">
                  <c:v>5.0193659640108441</c:v>
                </c:pt>
                <c:pt idx="35">
                  <c:v>5.0208248405567897</c:v>
                </c:pt>
                <c:pt idx="36">
                  <c:v>5.0222838363838935</c:v>
                </c:pt>
                <c:pt idx="37">
                  <c:v>4.6924307745772209</c:v>
                </c:pt>
                <c:pt idx="38">
                  <c:v>4.6938019233335337</c:v>
                </c:pt>
                <c:pt idx="39">
                  <c:v>4.5312103551330134</c:v>
                </c:pt>
                <c:pt idx="40">
                  <c:v>4.3692461931519908</c:v>
                </c:pt>
                <c:pt idx="41">
                  <c:v>4.3705306858390189</c:v>
                </c:pt>
                <c:pt idx="42">
                  <c:v>4.2546316381305136</c:v>
                </c:pt>
                <c:pt idx="43">
                  <c:v>4.1777405960908034</c:v>
                </c:pt>
                <c:pt idx="44">
                  <c:v>4.1789734857697631</c:v>
                </c:pt>
                <c:pt idx="45">
                  <c:v>4.1439699705157036</c:v>
                </c:pt>
                <c:pt idx="46">
                  <c:v>4.1071619220347468</c:v>
                </c:pt>
                <c:pt idx="47">
                  <c:v>4.1083753613807934</c:v>
                </c:pt>
                <c:pt idx="48">
                  <c:v>4.0758244062513098</c:v>
                </c:pt>
                <c:pt idx="49">
                  <c:v>4.0848909729477132</c:v>
                </c:pt>
                <c:pt idx="50">
                  <c:v>4.0860977991903953</c:v>
                </c:pt>
                <c:pt idx="51">
                  <c:v>4.1763405179755857</c:v>
                </c:pt>
                <c:pt idx="52">
                  <c:v>4.8496355302990564</c:v>
                </c:pt>
                <c:pt idx="53">
                  <c:v>4.8510445371599502</c:v>
                </c:pt>
                <c:pt idx="54">
                  <c:v>5.9988617156915396</c:v>
                </c:pt>
                <c:pt idx="55">
                  <c:v>7.325189786951416</c:v>
                </c:pt>
                <c:pt idx="56">
                  <c:v>7.3272544644063613</c:v>
                </c:pt>
              </c:numCache>
            </c:numRef>
          </c:yVal>
          <c:smooth val="0"/>
          <c:extLst>
            <c:ext xmlns:c16="http://schemas.microsoft.com/office/drawing/2014/chart" uri="{C3380CC4-5D6E-409C-BE32-E72D297353CC}">
              <c16:uniqueId val="{00000005-133E-4806-9D9B-7DF5DAC60C8D}"/>
            </c:ext>
          </c:extLst>
        </c:ser>
        <c:ser>
          <c:idx val="9"/>
          <c:order val="10"/>
          <c:tx>
            <c:v>4s-c1</c:v>
          </c:tx>
          <c:spPr>
            <a:ln w="25400" cap="rnd">
              <a:noFill/>
              <a:round/>
            </a:ln>
            <a:effectLst/>
          </c:spPr>
          <c:marker>
            <c:symbol val="none"/>
          </c:marker>
          <c:xVal>
            <c:numRef>
              <c:f>'Forsøk 3 - Samlet'!$BF$893:$BF$978</c:f>
              <c:numCache>
                <c:formatCode>0.0</c:formatCode>
                <c:ptCount val="86"/>
                <c:pt idx="0">
                  <c:v>0.55948870450067256</c:v>
                </c:pt>
                <c:pt idx="1">
                  <c:v>0.58594983964175062</c:v>
                </c:pt>
                <c:pt idx="2">
                  <c:v>0.64372846808648743</c:v>
                </c:pt>
                <c:pt idx="3">
                  <c:v>0.64372511419251921</c:v>
                </c:pt>
                <c:pt idx="4">
                  <c:v>0.65386971917908099</c:v>
                </c:pt>
                <c:pt idx="5">
                  <c:v>0.75324373616139628</c:v>
                </c:pt>
                <c:pt idx="6">
                  <c:v>0.75323967972123695</c:v>
                </c:pt>
                <c:pt idx="7">
                  <c:v>0.79920486064727281</c:v>
                </c:pt>
                <c:pt idx="8">
                  <c:v>0.79920046449610849</c:v>
                </c:pt>
                <c:pt idx="9">
                  <c:v>0.85333524194715249</c:v>
                </c:pt>
                <c:pt idx="10">
                  <c:v>0.93696206204727384</c:v>
                </c:pt>
                <c:pt idx="11">
                  <c:v>0.98713488415452744</c:v>
                </c:pt>
                <c:pt idx="12">
                  <c:v>1.0212953737417212</c:v>
                </c:pt>
                <c:pt idx="13">
                  <c:v>1.0484106794051991</c:v>
                </c:pt>
                <c:pt idx="14">
                  <c:v>1.1015142184419022</c:v>
                </c:pt>
                <c:pt idx="15">
                  <c:v>1.2406553842149135</c:v>
                </c:pt>
                <c:pt idx="16">
                  <c:v>1.2406472141085378</c:v>
                </c:pt>
                <c:pt idx="17">
                  <c:v>1.2255722507402322</c:v>
                </c:pt>
                <c:pt idx="18">
                  <c:v>1.3191559216935647</c:v>
                </c:pt>
                <c:pt idx="19">
                  <c:v>1.4615987978172964</c:v>
                </c:pt>
                <c:pt idx="20">
                  <c:v>1.5145301558357496</c:v>
                </c:pt>
                <c:pt idx="21">
                  <c:v>1.5573024765693524</c:v>
                </c:pt>
                <c:pt idx="22">
                  <c:v>1.62358236783406</c:v>
                </c:pt>
                <c:pt idx="23">
                  <c:v>1.623570118895568</c:v>
                </c:pt>
                <c:pt idx="24">
                  <c:v>1.7808479117952851</c:v>
                </c:pt>
                <c:pt idx="25">
                  <c:v>2.3349587603161517</c:v>
                </c:pt>
                <c:pt idx="26">
                  <c:v>2.3349385539497369</c:v>
                </c:pt>
                <c:pt idx="27">
                  <c:v>2.4873340233231862</c:v>
                </c:pt>
                <c:pt idx="28">
                  <c:v>2.6817839912589925</c:v>
                </c:pt>
                <c:pt idx="29">
                  <c:v>2.7501419622662251</c:v>
                </c:pt>
                <c:pt idx="30">
                  <c:v>2.9729268832567883</c:v>
                </c:pt>
                <c:pt idx="31">
                  <c:v>3.1418200734287596</c:v>
                </c:pt>
                <c:pt idx="32">
                  <c:v>3.2359883822941788</c:v>
                </c:pt>
                <c:pt idx="33">
                  <c:v>3.2359558055037354</c:v>
                </c:pt>
                <c:pt idx="34">
                  <c:v>3.364121297950927</c:v>
                </c:pt>
                <c:pt idx="35">
                  <c:v>3.4621891999912666</c:v>
                </c:pt>
                <c:pt idx="36">
                  <c:v>3.5773375671718033</c:v>
                </c:pt>
                <c:pt idx="37">
                  <c:v>3.8994702110012143</c:v>
                </c:pt>
                <c:pt idx="38">
                  <c:v>3.8994254314389178</c:v>
                </c:pt>
                <c:pt idx="39">
                  <c:v>3.8859434065039777</c:v>
                </c:pt>
                <c:pt idx="40">
                  <c:v>4.1826147403082858</c:v>
                </c:pt>
                <c:pt idx="41">
                  <c:v>4.1825632031003668</c:v>
                </c:pt>
                <c:pt idx="42">
                  <c:v>4.4430577936773634</c:v>
                </c:pt>
                <c:pt idx="43">
                  <c:v>4.5555326392553734</c:v>
                </c:pt>
                <c:pt idx="44">
                  <c:v>4.5554748044072166</c:v>
                </c:pt>
                <c:pt idx="45">
                  <c:v>4.6023197385300518</c:v>
                </c:pt>
                <c:pt idx="46">
                  <c:v>4.7626298119071411</c:v>
                </c:pt>
                <c:pt idx="47">
                  <c:v>4.8465145331763928</c:v>
                </c:pt>
                <c:pt idx="48">
                  <c:v>4.8145968285667839</c:v>
                </c:pt>
                <c:pt idx="49">
                  <c:v>4.9261646538418447</c:v>
                </c:pt>
                <c:pt idx="50">
                  <c:v>4.9853917672155603</c:v>
                </c:pt>
                <c:pt idx="51">
                  <c:v>4.8949124601337015</c:v>
                </c:pt>
                <c:pt idx="52">
                  <c:v>4.8816722213282198</c:v>
                </c:pt>
                <c:pt idx="53">
                  <c:v>4.8816039619411518</c:v>
                </c:pt>
                <c:pt idx="54">
                  <c:v>5.0902542775928765</c:v>
                </c:pt>
                <c:pt idx="55">
                  <c:v>5.1444282197675895</c:v>
                </c:pt>
                <c:pt idx="56">
                  <c:v>5.1443512063784196</c:v>
                </c:pt>
                <c:pt idx="57">
                  <c:v>5.0190168329365079</c:v>
                </c:pt>
                <c:pt idx="58">
                  <c:v>4.8758399059435575</c:v>
                </c:pt>
                <c:pt idx="59">
                  <c:v>4.8757671444480319</c:v>
                </c:pt>
                <c:pt idx="60">
                  <c:v>5.6342639339716873</c:v>
                </c:pt>
                <c:pt idx="61">
                  <c:v>5.4481894759305494</c:v>
                </c:pt>
                <c:pt idx="62">
                  <c:v>5.5776065284091629</c:v>
                </c:pt>
                <c:pt idx="63">
                  <c:v>5.7530841168872779</c:v>
                </c:pt>
                <c:pt idx="64">
                  <c:v>5.9475305337234001</c:v>
                </c:pt>
                <c:pt idx="65">
                  <c:v>5.8670477351504973</c:v>
                </c:pt>
                <c:pt idx="66">
                  <c:v>6.1312066462221608</c:v>
                </c:pt>
                <c:pt idx="67">
                  <c:v>6.3270700606522654</c:v>
                </c:pt>
                <c:pt idx="68">
                  <c:v>6.3269375027324841</c:v>
                </c:pt>
                <c:pt idx="69">
                  <c:v>6.5085248378230416</c:v>
                </c:pt>
                <c:pt idx="70">
                  <c:v>6.8106361156608468</c:v>
                </c:pt>
                <c:pt idx="71">
                  <c:v>6.8104792174982816</c:v>
                </c:pt>
                <c:pt idx="72">
                  <c:v>7.1062504044902122</c:v>
                </c:pt>
                <c:pt idx="73">
                  <c:v>6.9012132273919873</c:v>
                </c:pt>
                <c:pt idx="74">
                  <c:v>6.9755080103145852</c:v>
                </c:pt>
                <c:pt idx="75">
                  <c:v>7.1074434484114501</c:v>
                </c:pt>
                <c:pt idx="76">
                  <c:v>7.0028893682453699</c:v>
                </c:pt>
                <c:pt idx="77">
                  <c:v>7.4843664335600941</c:v>
                </c:pt>
                <c:pt idx="78">
                  <c:v>7.5526764908788291</c:v>
                </c:pt>
                <c:pt idx="79">
                  <c:v>7.5524751373068213</c:v>
                </c:pt>
                <c:pt idx="80">
                  <c:v>7.7345282087040044</c:v>
                </c:pt>
                <c:pt idx="81">
                  <c:v>7.6752323711721058</c:v>
                </c:pt>
                <c:pt idx="82">
                  <c:v>7.6750184931623195</c:v>
                </c:pt>
                <c:pt idx="83">
                  <c:v>7.8656760626553952</c:v>
                </c:pt>
                <c:pt idx="84">
                  <c:v>8.1124923766102341</c:v>
                </c:pt>
                <c:pt idx="85">
                  <c:v>7.6427563681068955</c:v>
                </c:pt>
              </c:numCache>
            </c:numRef>
          </c:xVal>
          <c:yVal>
            <c:numRef>
              <c:f>'Forsøk 3 - Samlet'!$BE$893:$BE$978</c:f>
              <c:numCache>
                <c:formatCode>0.0</c:formatCode>
                <c:ptCount val="86"/>
                <c:pt idx="0">
                  <c:v>11.313884374069104</c:v>
                </c:pt>
                <c:pt idx="1">
                  <c:v>10.468715118287152</c:v>
                </c:pt>
                <c:pt idx="2">
                  <c:v>10.117119647229222</c:v>
                </c:pt>
                <c:pt idx="3">
                  <c:v>10.119801397644759</c:v>
                </c:pt>
                <c:pt idx="4">
                  <c:v>10.122483352809065</c:v>
                </c:pt>
                <c:pt idx="5">
                  <c:v>9.7220283484377301</c:v>
                </c:pt>
                <c:pt idx="6">
                  <c:v>9.7246079642318328</c:v>
                </c:pt>
                <c:pt idx="7">
                  <c:v>9.4139878701873059</c:v>
                </c:pt>
                <c:pt idx="8">
                  <c:v>8.8373134864655256</c:v>
                </c:pt>
                <c:pt idx="9">
                  <c:v>8.8396663280356993</c:v>
                </c:pt>
                <c:pt idx="10">
                  <c:v>8.8420193403323637</c:v>
                </c:pt>
                <c:pt idx="11">
                  <c:v>8.2169502506962502</c:v>
                </c:pt>
                <c:pt idx="12">
                  <c:v>8.2191438407858772</c:v>
                </c:pt>
                <c:pt idx="13">
                  <c:v>7.9543356340331366</c:v>
                </c:pt>
                <c:pt idx="14">
                  <c:v>7.9564615659955971</c:v>
                </c:pt>
                <c:pt idx="15">
                  <c:v>7.9585876452360598</c:v>
                </c:pt>
                <c:pt idx="16">
                  <c:v>7.7371466168364007</c:v>
                </c:pt>
                <c:pt idx="17">
                  <c:v>7.6040402604321589</c:v>
                </c:pt>
                <c:pt idx="18">
                  <c:v>7.474328532463403</c:v>
                </c:pt>
                <c:pt idx="19">
                  <c:v>7.4763304019728327</c:v>
                </c:pt>
                <c:pt idx="20">
                  <c:v>7.3453639108037931</c:v>
                </c:pt>
                <c:pt idx="21">
                  <c:v>7.259945587601389</c:v>
                </c:pt>
                <c:pt idx="22">
                  <c:v>7.2618918278311124</c:v>
                </c:pt>
                <c:pt idx="23">
                  <c:v>7.1733276769241012</c:v>
                </c:pt>
                <c:pt idx="24">
                  <c:v>7.1752511692726957</c:v>
                </c:pt>
                <c:pt idx="25">
                  <c:v>6.8594546744080684</c:v>
                </c:pt>
                <c:pt idx="26">
                  <c:v>6.6843782270020355</c:v>
                </c:pt>
                <c:pt idx="27">
                  <c:v>6.686176417093705</c:v>
                </c:pt>
                <c:pt idx="28">
                  <c:v>6.6879747199950188</c:v>
                </c:pt>
                <c:pt idx="29">
                  <c:v>6.6897731355583208</c:v>
                </c:pt>
                <c:pt idx="30">
                  <c:v>6.6915716636359095</c:v>
                </c:pt>
                <c:pt idx="31">
                  <c:v>5.7922079794968599</c:v>
                </c:pt>
                <c:pt idx="32">
                  <c:v>5.7937779800749629</c:v>
                </c:pt>
                <c:pt idx="33">
                  <c:v>5.6607814573741608</c:v>
                </c:pt>
                <c:pt idx="34">
                  <c:v>5.3958178758987625</c:v>
                </c:pt>
                <c:pt idx="35">
                  <c:v>5.2207332328783327</c:v>
                </c:pt>
                <c:pt idx="36">
                  <c:v>5.2221570254429732</c:v>
                </c:pt>
                <c:pt idx="37">
                  <c:v>4.9984313993732883</c:v>
                </c:pt>
                <c:pt idx="38">
                  <c:v>4.7310951560225325</c:v>
                </c:pt>
                <c:pt idx="39">
                  <c:v>4.7323939359163054</c:v>
                </c:pt>
                <c:pt idx="40">
                  <c:v>4.5553685062345304</c:v>
                </c:pt>
                <c:pt idx="41">
                  <c:v>4.2923588793412222</c:v>
                </c:pt>
                <c:pt idx="42">
                  <c:v>4.2935456637624752</c:v>
                </c:pt>
                <c:pt idx="43">
                  <c:v>4.1158855473933151</c:v>
                </c:pt>
                <c:pt idx="44">
                  <c:v>4.1170271208756999</c:v>
                </c:pt>
                <c:pt idx="45">
                  <c:v>4.0742093008235507</c:v>
                </c:pt>
                <c:pt idx="46">
                  <c:v>4.0753398334232518</c:v>
                </c:pt>
                <c:pt idx="47">
                  <c:v>4.0764704114927257</c:v>
                </c:pt>
                <c:pt idx="48">
                  <c:v>3.8151926203571467</c:v>
                </c:pt>
                <c:pt idx="49">
                  <c:v>3.685407889725953</c:v>
                </c:pt>
                <c:pt idx="50">
                  <c:v>3.6864390430397886</c:v>
                </c:pt>
                <c:pt idx="51">
                  <c:v>3.6005797422370547</c:v>
                </c:pt>
                <c:pt idx="52">
                  <c:v>3.5173938396735283</c:v>
                </c:pt>
                <c:pt idx="53">
                  <c:v>3.5183818078060716</c:v>
                </c:pt>
                <c:pt idx="54">
                  <c:v>3.4339675649612169</c:v>
                </c:pt>
                <c:pt idx="55">
                  <c:v>3.3518396948579929</c:v>
                </c:pt>
                <c:pt idx="56">
                  <c:v>3.3527851397881596</c:v>
                </c:pt>
                <c:pt idx="57">
                  <c:v>3.2733119354221691</c:v>
                </c:pt>
                <c:pt idx="58">
                  <c:v>3.2359611692315311</c:v>
                </c:pt>
                <c:pt idx="59">
                  <c:v>3.2368766867076784</c:v>
                </c:pt>
                <c:pt idx="60">
                  <c:v>3.2002744393209066</c:v>
                </c:pt>
                <c:pt idx="61">
                  <c:v>3.164042120995489</c:v>
                </c:pt>
                <c:pt idx="62">
                  <c:v>3.164938844815099</c:v>
                </c:pt>
                <c:pt idx="63">
                  <c:v>3.1743946130207763</c:v>
                </c:pt>
                <c:pt idx="64">
                  <c:v>3.1501905017704797</c:v>
                </c:pt>
                <c:pt idx="65">
                  <c:v>3.1510831126674019</c:v>
                </c:pt>
                <c:pt idx="66">
                  <c:v>3.151975744458154</c:v>
                </c:pt>
                <c:pt idx="67">
                  <c:v>3.0850994407233641</c:v>
                </c:pt>
                <c:pt idx="68">
                  <c:v>3.0859750084856676</c:v>
                </c:pt>
                <c:pt idx="69">
                  <c:v>3.0488562526986978</c:v>
                </c:pt>
                <c:pt idx="70">
                  <c:v>3.0497222712927567</c:v>
                </c:pt>
                <c:pt idx="71">
                  <c:v>3.0595544794485683</c:v>
                </c:pt>
                <c:pt idx="72">
                  <c:v>3.0604227955754641</c:v>
                </c:pt>
                <c:pt idx="73">
                  <c:v>3.119215366160268</c:v>
                </c:pt>
                <c:pt idx="74">
                  <c:v>3.1200983250006877</c:v>
                </c:pt>
                <c:pt idx="75">
                  <c:v>3.1769820727545612</c:v>
                </c:pt>
                <c:pt idx="76">
                  <c:v>3.5114360006832013</c:v>
                </c:pt>
                <c:pt idx="77">
                  <c:v>3.5124172089687296</c:v>
                </c:pt>
                <c:pt idx="78">
                  <c:v>3.5133984454184848</c:v>
                </c:pt>
                <c:pt idx="79">
                  <c:v>3.8423295050045927</c:v>
                </c:pt>
                <c:pt idx="80">
                  <c:v>3.8433934184975365</c:v>
                </c:pt>
                <c:pt idx="81">
                  <c:v>4.2169333567431462</c:v>
                </c:pt>
                <c:pt idx="82">
                  <c:v>4.8639301737067635</c:v>
                </c:pt>
                <c:pt idx="83">
                  <c:v>4.8652506415496415</c:v>
                </c:pt>
                <c:pt idx="84">
                  <c:v>5.55830482937019</c:v>
                </c:pt>
                <c:pt idx="85">
                  <c:v>5.5597995474619948</c:v>
                </c:pt>
              </c:numCache>
            </c:numRef>
          </c:yVal>
          <c:smooth val="0"/>
          <c:extLst>
            <c:ext xmlns:c16="http://schemas.microsoft.com/office/drawing/2014/chart" uri="{C3380CC4-5D6E-409C-BE32-E72D297353CC}">
              <c16:uniqueId val="{00000006-133E-4806-9D9B-7DF5DAC60C8D}"/>
            </c:ext>
          </c:extLst>
        </c:ser>
        <c:dLbls>
          <c:showLegendKey val="0"/>
          <c:showVal val="0"/>
          <c:showCatName val="0"/>
          <c:showSerName val="0"/>
          <c:showPercent val="0"/>
          <c:showBubbleSize val="0"/>
        </c:dLbls>
        <c:axId val="222705920"/>
        <c:axId val="222712960"/>
        <c:extLst>
          <c:ext xmlns:c15="http://schemas.microsoft.com/office/drawing/2012/chart" uri="{02D57815-91ED-43cb-92C2-25804820EDAC}">
            <c15:filteredScatterSeries>
              <c15:ser>
                <c:idx val="0"/>
                <c:order val="0"/>
                <c:tx>
                  <c:strRef>
                    <c:extLst>
                      <c:ext uri="{02D57815-91ED-43cb-92C2-25804820EDAC}">
                        <c15:formulaRef>
                          <c15:sqref>'Forsøk 3 - Samlet'!$DQ$12</c15:sqref>
                        </c15:formulaRef>
                      </c:ext>
                    </c:extLst>
                    <c:strCache>
                      <c:ptCount val="1"/>
                      <c:pt idx="0">
                        <c:v>B_q-1</c:v>
                      </c:pt>
                    </c:strCache>
                  </c:strRef>
                </c:tx>
                <c:spPr>
                  <a:ln w="19050" cap="rnd">
                    <a:noFill/>
                    <a:round/>
                  </a:ln>
                  <a:effectLst/>
                </c:spPr>
                <c:marker>
                  <c:symbol val="circle"/>
                  <c:size val="5"/>
                  <c:spPr>
                    <a:solidFill>
                      <a:schemeClr val="accent4"/>
                    </a:solidFill>
                    <a:ln w="9525">
                      <a:solidFill>
                        <a:schemeClr val="bg1">
                          <a:lumMod val="50000"/>
                        </a:schemeClr>
                      </a:solidFill>
                    </a:ln>
                    <a:effectLst/>
                  </c:spPr>
                </c:marker>
                <c:xVal>
                  <c:numRef>
                    <c:extLst>
                      <c:ext uri="{02D57815-91ED-43cb-92C2-25804820EDAC}">
                        <c15:formulaRef>
                          <c15:sqref>'Forsøk 3 - Samlet'!$DQ$14:$DQ$89</c15:sqref>
                        </c15:formulaRef>
                      </c:ext>
                    </c:extLst>
                    <c:numCache>
                      <c:formatCode>0.00</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extLst>
                      <c:ext uri="{02D57815-91ED-43cb-92C2-25804820EDAC}">
                        <c15:formulaRef>
                          <c15:sqref>'Forsøk 3 - Samlet'!$DX$14:$DX$89</c15:sqref>
                        </c15:formulaRef>
                      </c:ext>
                    </c:extLst>
                    <c:numCache>
                      <c:formatCode>0.00</c:formatCode>
                      <c:ptCount val="76"/>
                      <c:pt idx="0">
                        <c:v>5.6935853314826214E-4</c:v>
                      </c:pt>
                      <c:pt idx="1">
                        <c:v>0.18692609734075527</c:v>
                      </c:pt>
                      <c:pt idx="2">
                        <c:v>0.83232876133822253</c:v>
                      </c:pt>
                      <c:pt idx="3">
                        <c:v>1.2267898272368518</c:v>
                      </c:pt>
                      <c:pt idx="4">
                        <c:v>1.3996576677034296</c:v>
                      </c:pt>
                      <c:pt idx="5">
                        <c:v>1.6577179933516111</c:v>
                      </c:pt>
                      <c:pt idx="6">
                        <c:v>1.8822540304357454</c:v>
                      </c:pt>
                      <c:pt idx="7">
                        <c:v>1.9187245230937009</c:v>
                      </c:pt>
                      <c:pt idx="8">
                        <c:v>1.8881871049831611</c:v>
                      </c:pt>
                      <c:pt idx="9">
                        <c:v>1.8665256589567232</c:v>
                      </c:pt>
                      <c:pt idx="10">
                        <c:v>1.8571438400035158</c:v>
                      </c:pt>
                      <c:pt idx="11">
                        <c:v>1.8818200689794908</c:v>
                      </c:pt>
                      <c:pt idx="12">
                        <c:v>1.9118650811613207</c:v>
                      </c:pt>
                      <c:pt idx="13">
                        <c:v>1.9277720067303286</c:v>
                      </c:pt>
                      <c:pt idx="14">
                        <c:v>1.8108253602099105</c:v>
                      </c:pt>
                      <c:pt idx="15">
                        <c:v>1.3917953781469643</c:v>
                      </c:pt>
                      <c:pt idx="16">
                        <c:v>1.1132755346065728</c:v>
                      </c:pt>
                      <c:pt idx="17">
                        <c:v>0.85060035029789227</c:v>
                      </c:pt>
                      <c:pt idx="18">
                        <c:v>0.75680294483978405</c:v>
                      </c:pt>
                      <c:pt idx="19">
                        <c:v>1.2385495331979637</c:v>
                      </c:pt>
                      <c:pt idx="20">
                        <c:v>1.8717750573408836</c:v>
                      </c:pt>
                      <c:pt idx="21">
                        <c:v>2.4558661897625869</c:v>
                      </c:pt>
                      <c:pt idx="22">
                        <c:v>2.6050291452831096</c:v>
                      </c:pt>
                      <c:pt idx="23">
                        <c:v>2.7783344255323703</c:v>
                      </c:pt>
                      <c:pt idx="24">
                        <c:v>2.9235331117049417</c:v>
                      </c:pt>
                      <c:pt idx="25">
                        <c:v>2.8366039084087364</c:v>
                      </c:pt>
                      <c:pt idx="26">
                        <c:v>2.7308397400431859</c:v>
                      </c:pt>
                      <c:pt idx="27">
                        <c:v>2.6056750269976803</c:v>
                      </c:pt>
                      <c:pt idx="28">
                        <c:v>2.5439821356734567</c:v>
                      </c:pt>
                      <c:pt idx="29">
                        <c:v>2.4928730773212719</c:v>
                      </c:pt>
                      <c:pt idx="30">
                        <c:v>2.4864263833481632</c:v>
                      </c:pt>
                      <c:pt idx="31">
                        <c:v>2.4088485958556447</c:v>
                      </c:pt>
                      <c:pt idx="32">
                        <c:v>2.2742502754412217</c:v>
                      </c:pt>
                      <c:pt idx="33">
                        <c:v>1.9051499253622624</c:v>
                      </c:pt>
                      <c:pt idx="34">
                        <c:v>1.4907739223965575</c:v>
                      </c:pt>
                      <c:pt idx="35">
                        <c:v>1.0187759071342157</c:v>
                      </c:pt>
                      <c:pt idx="36">
                        <c:v>0.76372594137850824</c:v>
                      </c:pt>
                      <c:pt idx="37">
                        <c:v>0.59868330176337947</c:v>
                      </c:pt>
                      <c:pt idx="38">
                        <c:v>0.3752754313829042</c:v>
                      </c:pt>
                      <c:pt idx="39">
                        <c:v>0.33969204079106802</c:v>
                      </c:pt>
                      <c:pt idx="40">
                        <c:v>0.57222938510544652</c:v>
                      </c:pt>
                      <c:pt idx="41">
                        <c:v>1.3333075579425027</c:v>
                      </c:pt>
                      <c:pt idx="42">
                        <c:v>2.2805804482832901</c:v>
                      </c:pt>
                      <c:pt idx="43">
                        <c:v>2.6658006344741554</c:v>
                      </c:pt>
                      <c:pt idx="44">
                        <c:v>2.7664580266710121</c:v>
                      </c:pt>
                      <c:pt idx="45">
                        <c:v>2.7639949529686723</c:v>
                      </c:pt>
                      <c:pt idx="46">
                        <c:v>2.6940589597575375</c:v>
                      </c:pt>
                      <c:pt idx="47">
                        <c:v>2.5612605685256469</c:v>
                      </c:pt>
                      <c:pt idx="48">
                        <c:v>2.444915014899248</c:v>
                      </c:pt>
                      <c:pt idx="49">
                        <c:v>2.3056298645268716</c:v>
                      </c:pt>
                      <c:pt idx="50">
                        <c:v>2.1729310915615372</c:v>
                      </c:pt>
                      <c:pt idx="51">
                        <c:v>1.8706866873188863</c:v>
                      </c:pt>
                      <c:pt idx="52">
                        <c:v>1.6425526467449925</c:v>
                      </c:pt>
                      <c:pt idx="53">
                        <c:v>1.1988537704833044</c:v>
                      </c:pt>
                      <c:pt idx="54">
                        <c:v>0.83912531968588644</c:v>
                      </c:pt>
                      <c:pt idx="55">
                        <c:v>0.68045147670879269</c:v>
                      </c:pt>
                      <c:pt idx="56">
                        <c:v>0.60582972709724436</c:v>
                      </c:pt>
                      <c:pt idx="57">
                        <c:v>0.37272685955811069</c:v>
                      </c:pt>
                      <c:pt idx="58">
                        <c:v>0.28498959491780479</c:v>
                      </c:pt>
                      <c:pt idx="59">
                        <c:v>0.26808996955143766</c:v>
                      </c:pt>
                      <c:pt idx="60">
                        <c:v>0.28510642486521698</c:v>
                      </c:pt>
                      <c:pt idx="61">
                        <c:v>0.44544004679602578</c:v>
                      </c:pt>
                      <c:pt idx="62">
                        <c:v>0.80374336881913466</c:v>
                      </c:pt>
                      <c:pt idx="63">
                        <c:v>1.9780401476544101</c:v>
                      </c:pt>
                      <c:pt idx="64">
                        <c:v>2.8072332864064382</c:v>
                      </c:pt>
                      <c:pt idx="65">
                        <c:v>3.7051601493086062</c:v>
                      </c:pt>
                      <c:pt idx="66">
                        <c:v>4.4078560888405338</c:v>
                      </c:pt>
                      <c:pt idx="67">
                        <c:v>4.7334833776379783</c:v>
                      </c:pt>
                      <c:pt idx="68">
                        <c:v>4.8933946620327102</c:v>
                      </c:pt>
                      <c:pt idx="69">
                        <c:v>5.0797641547038879</c:v>
                      </c:pt>
                      <c:pt idx="70">
                        <c:v>5.2561191729361747</c:v>
                      </c:pt>
                      <c:pt idx="71">
                        <c:v>5.6628972257104131</c:v>
                      </c:pt>
                      <c:pt idx="72">
                        <c:v>6.1114016160952946</c:v>
                      </c:pt>
                      <c:pt idx="73">
                        <c:v>6.4922788382240926</c:v>
                      </c:pt>
                      <c:pt idx="74">
                        <c:v>6.559873627984782</c:v>
                      </c:pt>
                      <c:pt idx="75">
                        <c:v>6.5833959383196996</c:v>
                      </c:pt>
                    </c:numCache>
                  </c:numRef>
                </c:yVal>
                <c:smooth val="0"/>
                <c:extLst>
                  <c:ext xmlns:c16="http://schemas.microsoft.com/office/drawing/2014/chart" uri="{C3380CC4-5D6E-409C-BE32-E72D297353CC}">
                    <c16:uniqueId val="{00000007-133E-4806-9D9B-7DF5DAC60C8D}"/>
                  </c:ext>
                </c:extLst>
              </c15:ser>
            </c15:filteredScatterSeries>
            <c15:filteredScatterSeries>
              <c15:ser>
                <c:idx val="4"/>
                <c:order val="1"/>
                <c:tx>
                  <c:strRef>
                    <c:extLst xmlns:c15="http://schemas.microsoft.com/office/drawing/2012/chart">
                      <c:ext xmlns:c15="http://schemas.microsoft.com/office/drawing/2012/chart" uri="{02D57815-91ED-43cb-92C2-25804820EDAC}">
                        <c15:formulaRef>
                          <c15:sqref>'Forsøk 3 - Samlet'!$AE$12</c15:sqref>
                        </c15:formulaRef>
                      </c:ext>
                    </c:extLst>
                    <c:strCache>
                      <c:ptCount val="1"/>
                      <c:pt idx="0">
                        <c:v>B_q-3a</c:v>
                      </c:pt>
                    </c:strCache>
                  </c:strRef>
                </c:tx>
                <c:spPr>
                  <a:ln w="19050" cap="rnd">
                    <a:noFill/>
                    <a:round/>
                  </a:ln>
                  <a:effectLst/>
                </c:spPr>
                <c:marker>
                  <c:symbol val="circle"/>
                  <c:size val="5"/>
                  <c:spPr>
                    <a:solidFill>
                      <a:srgbClr val="FF0000"/>
                    </a:solidFill>
                    <a:ln w="9525">
                      <a:solidFill>
                        <a:srgbClr val="C00000"/>
                      </a:solidFill>
                    </a:ln>
                    <a:effectLst/>
                  </c:spPr>
                </c:marker>
                <c:xVal>
                  <c:numRef>
                    <c:extLst xmlns:c15="http://schemas.microsoft.com/office/drawing/2012/chart">
                      <c:ext xmlns:c15="http://schemas.microsoft.com/office/drawing/2012/chart" uri="{02D57815-91ED-43cb-92C2-25804820EDAC}">
                        <c15:formulaRef>
                          <c15:sqref>'Forsøk 3 - Samlet'!$AE$14:$AE$1154</c15:sqref>
                        </c15:formulaRef>
                      </c:ext>
                    </c:extLst>
                    <c:numCache>
                      <c:formatCode>General</c:formatCode>
                      <c:ptCount val="1141"/>
                      <c:pt idx="30" formatCode="0.0">
                        <c:v>2.3148148148148147E-3</c:v>
                      </c:pt>
                      <c:pt idx="31" formatCode="0.0">
                        <c:v>1.9840400329405828E-3</c:v>
                      </c:pt>
                      <c:pt idx="32" formatCode="0.0">
                        <c:v>1.3050519863426436E-3</c:v>
                      </c:pt>
                      <c:pt idx="33" formatCode="0.0">
                        <c:v>1.0918467084452717E-3</c:v>
                      </c:pt>
                      <c:pt idx="34" formatCode="0.0">
                        <c:v>1.7469042402677691E-3</c:v>
                      </c:pt>
                      <c:pt idx="35" formatCode="0.0">
                        <c:v>1.3482399016140187E-3</c:v>
                      </c:pt>
                      <c:pt idx="36" formatCode="0.0">
                        <c:v>1.3482098511650271E-3</c:v>
                      </c:pt>
                      <c:pt idx="37" formatCode="0.0">
                        <c:v>1.3481798143768417E-3</c:v>
                      </c:pt>
                      <c:pt idx="38" formatCode="0.0">
                        <c:v>1.3584785290443669E-3</c:v>
                      </c:pt>
                      <c:pt idx="39" formatCode="0.0">
                        <c:v>1.2497932988723495E-3</c:v>
                      </c:pt>
                      <c:pt idx="40" formatCode="0.0">
                        <c:v>8.3318025556809445E-4</c:v>
                      </c:pt>
                      <c:pt idx="41" formatCode="0.0">
                        <c:v>7.8314107970195923E-4</c:v>
                      </c:pt>
                      <c:pt idx="42" formatCode="0.0">
                        <c:v>7.8312759414596691E-4</c:v>
                      </c:pt>
                      <c:pt idx="43" formatCode="0.0">
                        <c:v>8.6486824381454416E-4</c:v>
                      </c:pt>
                      <c:pt idx="44" formatCode="0.0">
                        <c:v>1.0556131673995345E-3</c:v>
                      </c:pt>
                      <c:pt idx="45" formatCode="0.0">
                        <c:v>1.0555968529059351E-3</c:v>
                      </c:pt>
                      <c:pt idx="46" formatCode="0.0">
                        <c:v>1.1092482598504113E-3</c:v>
                      </c:pt>
                      <c:pt idx="47" formatCode="0.0">
                        <c:v>1.0715534250243085E-3</c:v>
                      </c:pt>
                      <c:pt idx="48" formatCode="0.0">
                        <c:v>1.0715383137739145E-3</c:v>
                      </c:pt>
                      <c:pt idx="49" formatCode="0.0">
                        <c:v>1.3512798534100852E-3</c:v>
                      </c:pt>
                      <c:pt idx="50" formatCode="0.0">
                        <c:v>1.0151623629757226E-3</c:v>
                      </c:pt>
                      <c:pt idx="51" formatCode="0.0">
                        <c:v>1.0151488170173409E-3</c:v>
                      </c:pt>
                      <c:pt idx="52" formatCode="0.0">
                        <c:v>1.3886266145303233E-3</c:v>
                      </c:pt>
                      <c:pt idx="53" formatCode="0.0">
                        <c:v>1.3651829635573445E-3</c:v>
                      </c:pt>
                      <c:pt idx="54" formatCode="0.0">
                        <c:v>1.1701418459171651E-3</c:v>
                      </c:pt>
                      <c:pt idx="55" formatCode="0.0">
                        <c:v>1.144459692439935E-3</c:v>
                      </c:pt>
                      <c:pt idx="56" formatCode="0.0">
                        <c:v>1.1258694753990578E-3</c:v>
                      </c:pt>
                      <c:pt idx="57" formatCode="0.0">
                        <c:v>1.1258556249035382E-3</c:v>
                      </c:pt>
                      <c:pt idx="58" formatCode="0.0">
                        <c:v>1.090543059184418E-3</c:v>
                      </c:pt>
                      <c:pt idx="59" formatCode="0.0">
                        <c:v>1.0905300748768473E-3</c:v>
                      </c:pt>
                      <c:pt idx="60" formatCode="0.0">
                        <c:v>1.0764307273256751E-3</c:v>
                      </c:pt>
                      <c:pt idx="61" formatCode="0.0">
                        <c:v>1.2303274549288631E-3</c:v>
                      </c:pt>
                      <c:pt idx="62" formatCode="0.0">
                        <c:v>1.0545542631217424E-3</c:v>
                      </c:pt>
                      <c:pt idx="63" formatCode="0.0">
                        <c:v>1.0492861193493051E-3</c:v>
                      </c:pt>
                      <c:pt idx="64" formatCode="0.0">
                        <c:v>1.0362266932464402E-3</c:v>
                      </c:pt>
                      <c:pt idx="65" formatCode="0.0">
                        <c:v>1.0362149989452897E-3</c:v>
                      </c:pt>
                      <c:pt idx="66" formatCode="0.0">
                        <c:v>1.023476947300761E-3</c:v>
                      </c:pt>
                      <c:pt idx="67" formatCode="0.0">
                        <c:v>1.0061315536997388E-3</c:v>
                      </c:pt>
                      <c:pt idx="68" formatCode="0.0">
                        <c:v>1.1738072994231321E-3</c:v>
                      </c:pt>
                      <c:pt idx="69" formatCode="0.0">
                        <c:v>1.1571079887067676E-3</c:v>
                      </c:pt>
                      <c:pt idx="70" formatCode="0.0">
                        <c:v>1.0744458358953857E-3</c:v>
                      </c:pt>
                      <c:pt idx="71" formatCode="0.0">
                        <c:v>1.0744342587047015E-3</c:v>
                      </c:pt>
                      <c:pt idx="72" formatCode="0.0">
                        <c:v>1.0667523235412429E-3</c:v>
                      </c:pt>
                      <c:pt idx="73" formatCode="0.0">
                        <c:v>1.0445414870311135E-3</c:v>
                      </c:pt>
                      <c:pt idx="74" formatCode="0.0">
                        <c:v>1.2052275678045698E-3</c:v>
                      </c:pt>
                      <c:pt idx="75" formatCode="0.0">
                        <c:v>1.1779568681516968E-3</c:v>
                      </c:pt>
                      <c:pt idx="76" formatCode="0.0">
                        <c:v>1.0747510157954002E-3</c:v>
                      </c:pt>
                      <c:pt idx="77" formatCode="0.0">
                        <c:v>9.1253903571625035E-4</c:v>
                      </c:pt>
                      <c:pt idx="78" formatCode="0.0">
                        <c:v>8.9690276018291281E-4</c:v>
                      </c:pt>
                      <c:pt idx="79" formatCode="0.0">
                        <c:v>8.7780915061115778E-4</c:v>
                      </c:pt>
                      <c:pt idx="80" formatCode="0.0">
                        <c:v>8.7038196322918688E-4</c:v>
                      </c:pt>
                      <c:pt idx="81" formatCode="0.0">
                        <c:v>8.4997103301619051E-4</c:v>
                      </c:pt>
                      <c:pt idx="82" formatCode="0.0">
                        <c:v>8.4265601707513634E-4</c:v>
                      </c:pt>
                      <c:pt idx="83" formatCode="0.0">
                        <c:v>8.1099786270061531E-4</c:v>
                      </c:pt>
                      <c:pt idx="84" formatCode="0.0">
                        <c:v>8.0389652982645649E-4</c:v>
                      </c:pt>
                      <c:pt idx="85" formatCode="0.0">
                        <c:v>7.7894008241301597E-4</c:v>
                      </c:pt>
                      <c:pt idx="86" formatCode="0.0">
                        <c:v>7.719983137397438E-4</c:v>
                      </c:pt>
                      <c:pt idx="87" formatCode="0.0">
                        <c:v>8.1907070547261899E-4</c:v>
                      </c:pt>
                      <c:pt idx="88" formatCode="0.0">
                        <c:v>7.3424013626403157E-4</c:v>
                      </c:pt>
                      <c:pt idx="89" formatCode="0.0">
                        <c:v>7.2751757331396879E-4</c:v>
                      </c:pt>
                      <c:pt idx="90" formatCode="0.0">
                        <c:v>8.3949822789511493E-4</c:v>
                      </c:pt>
                      <c:pt idx="91" formatCode="0.0">
                        <c:v>8.8457253309293571E-4</c:v>
                      </c:pt>
                      <c:pt idx="92" formatCode="0.0">
                        <c:v>8.7810391447984816E-4</c:v>
                      </c:pt>
                      <c:pt idx="93" formatCode="0.0">
                        <c:v>7.2613762357837098E-4</c:v>
                      </c:pt>
                      <c:pt idx="94" formatCode="0.0">
                        <c:v>8.9865343923260311E-4</c:v>
                      </c:pt>
                      <c:pt idx="95" formatCode="0.0">
                        <c:v>8.7320327808574922E-4</c:v>
                      </c:pt>
                      <c:pt idx="96" formatCode="0.0">
                        <c:v>8.0489217083365373E-4</c:v>
                      </c:pt>
                      <c:pt idx="97" formatCode="0.0">
                        <c:v>8.4583306082805368E-4</c:v>
                      </c:pt>
                      <c:pt idx="98" formatCode="0.0">
                        <c:v>8.3983189891527336E-4</c:v>
                      </c:pt>
                      <c:pt idx="99" formatCode="0.0">
                        <c:v>9.4279246522779164E-4</c:v>
                      </c:pt>
                      <c:pt idx="100" formatCode="0.0">
                        <c:v>7.4192571634601565E-4</c:v>
                      </c:pt>
                      <c:pt idx="101" formatCode="0.0">
                        <c:v>7.3611958722093456E-4</c:v>
                      </c:pt>
                      <c:pt idx="102" formatCode="0.0">
                        <c:v>9.5224366179316581E-4</c:v>
                      </c:pt>
                      <c:pt idx="103" formatCode="0.0">
                        <c:v>9.3091042101018122E-4</c:v>
                      </c:pt>
                      <c:pt idx="104" formatCode="0.0">
                        <c:v>9.8255988084545304E-4</c:v>
                      </c:pt>
                      <c:pt idx="105" formatCode="0.0">
                        <c:v>9.6734912730655988E-4</c:v>
                      </c:pt>
                      <c:pt idx="106" formatCode="0.0">
                        <c:v>9.5248767382546387E-4</c:v>
                      </c:pt>
                      <c:pt idx="107" formatCode="0.0">
                        <c:v>1.0592990107563683E-3</c:v>
                      </c:pt>
                      <c:pt idx="108" formatCode="0.0">
                        <c:v>9.3089377199490335E-4</c:v>
                      </c:pt>
                      <c:pt idx="109" formatCode="0.0">
                        <c:v>9.1956677562738949E-4</c:v>
                      </c:pt>
                      <c:pt idx="110" formatCode="0.0">
                        <c:v>8.5896684574160616E-4</c:v>
                      </c:pt>
                      <c:pt idx="111" formatCode="0.0">
                        <c:v>7.9455339390422611E-4</c:v>
                      </c:pt>
                      <c:pt idx="112" formatCode="0.0">
                        <c:v>7.8794902799053505E-4</c:v>
                      </c:pt>
                      <c:pt idx="113" formatCode="0.0">
                        <c:v>8.3739582197809301E-4</c:v>
                      </c:pt>
                      <c:pt idx="114" formatCode="0.0">
                        <c:v>1.0463430623156478E-3</c:v>
                      </c:pt>
                      <c:pt idx="115" formatCode="0.0">
                        <c:v>1.0409825112495091E-3</c:v>
                      </c:pt>
                      <c:pt idx="116" formatCode="0.0">
                        <c:v>9.7801019162663586E-4</c:v>
                      </c:pt>
                      <c:pt idx="117" formatCode="0.0">
                        <c:v>9.8034649604432085E-4</c:v>
                      </c:pt>
                      <c:pt idx="118" formatCode="0.0">
                        <c:v>9.7496095815247541E-4</c:v>
                      </c:pt>
                      <c:pt idx="119" formatCode="0.0">
                        <c:v>9.6650192182071929E-4</c:v>
                      </c:pt>
                      <c:pt idx="120" formatCode="0.0">
                        <c:v>9.7186324325940557E-4</c:v>
                      </c:pt>
                      <c:pt idx="121" formatCode="0.0">
                        <c:v>9.1117053720376063E-4</c:v>
                      </c:pt>
                      <c:pt idx="122" formatCode="0.0">
                        <c:v>9.1153596828962111E-4</c:v>
                      </c:pt>
                      <c:pt idx="123" formatCode="0.0">
                        <c:v>9.1631706918928401E-4</c:v>
                      </c:pt>
                      <c:pt idx="124" formatCode="0.0">
                        <c:v>9.1079290339604743E-4</c:v>
                      </c:pt>
                      <c:pt idx="125" formatCode="0.0">
                        <c:v>9.6308490638246475E-4</c:v>
                      </c:pt>
                      <c:pt idx="126" formatCode="0.0">
                        <c:v>9.6379561785956281E-4</c:v>
                      </c:pt>
                      <c:pt idx="127" formatCode="0.0">
                        <c:v>9.5822614015208542E-4</c:v>
                      </c:pt>
                      <c:pt idx="128" formatCode="0.0">
                        <c:v>9.0633469409695272E-4</c:v>
                      </c:pt>
                      <c:pt idx="129" formatCode="0.0">
                        <c:v>9.0668204580188086E-4</c:v>
                      </c:pt>
                      <c:pt idx="130" formatCode="0.0">
                        <c:v>7.8553059236015018E-4</c:v>
                      </c:pt>
                      <c:pt idx="131" formatCode="0.0">
                        <c:v>7.2817516781068848E-4</c:v>
                      </c:pt>
                      <c:pt idx="132" formatCode="0.0">
                        <c:v>7.2245814168591478E-4</c:v>
                      </c:pt>
                      <c:pt idx="133" formatCode="0.0">
                        <c:v>8.9894747331204677E-4</c:v>
                      </c:pt>
                      <c:pt idx="134" formatCode="0.0">
                        <c:v>7.2191052025756942E-4</c:v>
                      </c:pt>
                      <c:pt idx="135" formatCode="0.0">
                        <c:v>7.1610614840160697E-4</c:v>
                      </c:pt>
                      <c:pt idx="136" formatCode="0.0">
                        <c:v>8.9069542458111478E-4</c:v>
                      </c:pt>
                      <c:pt idx="137" formatCode="0.0">
                        <c:v>8.8639470693931198E-4</c:v>
                      </c:pt>
                      <c:pt idx="138" formatCode="0.0">
                        <c:v>8.8055925531910066E-4</c:v>
                      </c:pt>
                      <c:pt idx="139" formatCode="0.0">
                        <c:v>7.6241215168537332E-4</c:v>
                      </c:pt>
                      <c:pt idx="140" formatCode="0.0">
                        <c:v>8.8246898846052748E-4</c:v>
                      </c:pt>
                      <c:pt idx="141" formatCode="0.0">
                        <c:v>8.7654250707663557E-4</c:v>
                      </c:pt>
                      <c:pt idx="142" formatCode="0.0">
                        <c:v>9.3417418882741677E-4</c:v>
                      </c:pt>
                      <c:pt idx="143" formatCode="0.0">
                        <c:v>9.957132816395221E-4</c:v>
                      </c:pt>
                      <c:pt idx="144" formatCode="0.0">
                        <c:v>9.8972393777578029E-4</c:v>
                      </c:pt>
                      <c:pt idx="145" formatCode="0.0">
                        <c:v>9.2767962518404271E-4</c:v>
                      </c:pt>
                      <c:pt idx="146" formatCode="0.0">
                        <c:v>1.0497955783210268E-3</c:v>
                      </c:pt>
                      <c:pt idx="147" formatCode="0.0">
                        <c:v>1.0437421225880776E-3</c:v>
                      </c:pt>
                      <c:pt idx="148" formatCode="0.0">
                        <c:v>1.0395465660817476E-3</c:v>
                      </c:pt>
                      <c:pt idx="149" formatCode="0.0">
                        <c:v>1.0334824548296003E-3</c:v>
                      </c:pt>
                      <c:pt idx="150" formatCode="0.0">
                        <c:v>9.6915416601472851E-4</c:v>
                      </c:pt>
                      <c:pt idx="151" formatCode="0.0">
                        <c:v>9.5962056907044789E-4</c:v>
                      </c:pt>
                      <c:pt idx="152" formatCode="0.0">
                        <c:v>8.9182371663886579E-4</c:v>
                      </c:pt>
                      <c:pt idx="153" formatCode="0.0">
                        <c:v>8.920941779445602E-4</c:v>
                      </c:pt>
                      <c:pt idx="154" formatCode="0.0">
                        <c:v>1.1408549369064543E-3</c:v>
                      </c:pt>
                      <c:pt idx="155" formatCode="0.0">
                        <c:v>1.009690568163939E-3</c:v>
                      </c:pt>
                      <c:pt idx="156" formatCode="0.0">
                        <c:v>1.0108170217927395E-3</c:v>
                      </c:pt>
                      <c:pt idx="157" formatCode="0.0">
                        <c:v>1.0617795922215818E-3</c:v>
                      </c:pt>
                      <c:pt idx="158" formatCode="0.0">
                        <c:v>1.0556284447553895E-3</c:v>
                      </c:pt>
                      <c:pt idx="159" formatCode="0.0">
                        <c:v>1.0552261749647953E-3</c:v>
                      </c:pt>
                      <c:pt idx="160" formatCode="0.0">
                        <c:v>1.0528198925421797E-3</c:v>
                      </c:pt>
                      <c:pt idx="161" formatCode="0.0">
                        <c:v>1.0466130050505915E-3</c:v>
                      </c:pt>
                      <c:pt idx="162" formatCode="0.0">
                        <c:v>1.1157910118845069E-3</c:v>
                      </c:pt>
                      <c:pt idx="163" formatCode="0.0">
                        <c:v>1.0495185476121329E-3</c:v>
                      </c:pt>
                      <c:pt idx="164" formatCode="0.0">
                        <c:v>1.0432199116204787E-3</c:v>
                      </c:pt>
                      <c:pt idx="165" formatCode="0.0">
                        <c:v>1.0369213303064013E-3</c:v>
                      </c:pt>
                      <c:pt idx="166" formatCode="0.0">
                        <c:v>1.0306229035932834E-3</c:v>
                      </c:pt>
                      <c:pt idx="167" formatCode="0.0">
                        <c:v>1.1525667464031438E-3</c:v>
                      </c:pt>
                      <c:pt idx="168" formatCode="0.0">
                        <c:v>1.1462675647545275E-3</c:v>
                      </c:pt>
                      <c:pt idx="169" formatCode="0.0">
                        <c:v>1.2062541604945254E-3</c:v>
                      </c:pt>
                      <c:pt idx="170" formatCode="0.0">
                        <c:v>1.0714734903436299E-3</c:v>
                      </c:pt>
                      <c:pt idx="171" formatCode="0.0">
                        <c:v>1.0711497308936915E-3</c:v>
                      </c:pt>
                      <c:pt idx="172" formatCode="0.0">
                        <c:v>1.0648045644377525E-3</c:v>
                      </c:pt>
                      <c:pt idx="173" formatCode="0.0">
                        <c:v>1.1876482756544634E-3</c:v>
                      </c:pt>
                      <c:pt idx="174" formatCode="0.0">
                        <c:v>1.1856677979614802E-3</c:v>
                      </c:pt>
                      <c:pt idx="175" formatCode="0.0">
                        <c:v>1.0477323532153404E-3</c:v>
                      </c:pt>
                      <c:pt idx="176" formatCode="0.0">
                        <c:v>1.0413757031543969E-3</c:v>
                      </c:pt>
                      <c:pt idx="177" formatCode="0.0">
                        <c:v>1.0350191585888002E-3</c:v>
                      </c:pt>
                      <c:pt idx="178" formatCode="0.0">
                        <c:v>9.6394964732306914E-4</c:v>
                      </c:pt>
                      <c:pt idx="179" formatCode="0.0">
                        <c:v>9.5933209774784825E-4</c:v>
                      </c:pt>
                      <c:pt idx="180" formatCode="0.0">
                        <c:v>8.8486546444757044E-4</c:v>
                      </c:pt>
                      <c:pt idx="181" formatCode="0.0">
                        <c:v>1.0114266935978516E-3</c:v>
                      </c:pt>
                      <c:pt idx="182" formatCode="0.0">
                        <c:v>1.0050591228301519E-3</c:v>
                      </c:pt>
                      <c:pt idx="183" formatCode="0.0">
                        <c:v>1.1263031631379473E-3</c:v>
                      </c:pt>
                      <c:pt idx="184" formatCode="0.0">
                        <c:v>1.1178486385217013E-3</c:v>
                      </c:pt>
                      <c:pt idx="185" formatCode="0.0">
                        <c:v>1.1115038506666825E-3</c:v>
                      </c:pt>
                      <c:pt idx="186" formatCode="0.0">
                        <c:v>1.1010345702094147E-3</c:v>
                      </c:pt>
                      <c:pt idx="187" formatCode="0.0">
                        <c:v>1.0988145715800843E-3</c:v>
                      </c:pt>
                      <c:pt idx="188" formatCode="0.0">
                        <c:v>1.0924700979634515E-3</c:v>
                      </c:pt>
                      <c:pt idx="189" formatCode="0.0">
                        <c:v>1.0840952144007972E-3</c:v>
                      </c:pt>
                      <c:pt idx="190" formatCode="0.0">
                        <c:v>9.4883263491896542E-4</c:v>
                      </c:pt>
                      <c:pt idx="191" formatCode="0.0">
                        <c:v>9.4074263556647678E-4</c:v>
                      </c:pt>
                      <c:pt idx="192" formatCode="0.0">
                        <c:v>9.9876710401706516E-4</c:v>
                      </c:pt>
                      <c:pt idx="193" formatCode="0.0">
                        <c:v>9.9244735163357234E-4</c:v>
                      </c:pt>
                      <c:pt idx="194" formatCode="0.0">
                        <c:v>1.0485140613060934E-3</c:v>
                      </c:pt>
                      <c:pt idx="195" formatCode="0.0">
                        <c:v>9.7441628045407032E-4</c:v>
                      </c:pt>
                      <c:pt idx="196" formatCode="0.0">
                        <c:v>9.6993147042465219E-4</c:v>
                      </c:pt>
                      <c:pt idx="197" formatCode="0.0">
                        <c:v>1.0277414841983175E-3</c:v>
                      </c:pt>
                      <c:pt idx="198" formatCode="0.0">
                        <c:v>1.1496563518551507E-3</c:v>
                      </c:pt>
                      <c:pt idx="199" formatCode="0.0">
                        <c:v>1.1370175764437252E-3</c:v>
                      </c:pt>
                      <c:pt idx="200" formatCode="0.0">
                        <c:v>1.0032566953060043E-3</c:v>
                      </c:pt>
                      <c:pt idx="201" formatCode="0.0">
                        <c:v>1.0607441058732977E-3</c:v>
                      </c:pt>
                      <c:pt idx="202" formatCode="0.0">
                        <c:v>1.0468081435816739E-3</c:v>
                      </c:pt>
                      <c:pt idx="203" formatCode="0.0">
                        <c:v>9.7730829251332007E-4</c:v>
                      </c:pt>
                      <c:pt idx="204" formatCode="0.0">
                        <c:v>1.1609430468918066E-3</c:v>
                      </c:pt>
                      <c:pt idx="205" formatCode="0.0">
                        <c:v>1.154726300404784E-3</c:v>
                      </c:pt>
                      <c:pt idx="206" formatCode="0.0">
                        <c:v>1.2117920884010527E-3</c:v>
                      </c:pt>
                      <c:pt idx="207" formatCode="0.0">
                        <c:v>1.0731706993070136E-3</c:v>
                      </c:pt>
                      <c:pt idx="208" formatCode="0.0">
                        <c:v>1.0669884127525282E-3</c:v>
                      </c:pt>
                      <c:pt idx="209" formatCode="0.0">
                        <c:v>1.0550292704838678E-3</c:v>
                      </c:pt>
                      <c:pt idx="210" formatCode="0.0">
                        <c:v>1.0488808554779331E-3</c:v>
                      </c:pt>
                      <c:pt idx="211" formatCode="0.0">
                        <c:v>1.042732570008662E-3</c:v>
                      </c:pt>
                      <c:pt idx="212" formatCode="0.0">
                        <c:v>1.0991787043912982E-3</c:v>
                      </c:pt>
                      <c:pt idx="213" formatCode="0.0">
                        <c:v>1.0304362559431872E-3</c:v>
                      </c:pt>
                      <c:pt idx="214" formatCode="0.0">
                        <c:v>1.0242882595758508E-3</c:v>
                      </c:pt>
                      <c:pt idx="215" formatCode="0.0">
                        <c:v>1.2594465192104333E-3</c:v>
                      </c:pt>
                      <c:pt idx="216" formatCode="0.0">
                        <c:v>1.0631394038727487E-3</c:v>
                      </c:pt>
                      <c:pt idx="217" formatCode="0.0">
                        <c:v>1.0570568043037918E-3</c:v>
                      </c:pt>
                      <c:pt idx="218" formatCode="0.0">
                        <c:v>1.0434786871249017E-3</c:v>
                      </c:pt>
                      <c:pt idx="219" formatCode="0.0">
                        <c:v>9.742796653378756E-4</c:v>
                      </c:pt>
                      <c:pt idx="220" formatCode="0.0">
                        <c:v>9.6825161163270862E-4</c:v>
                      </c:pt>
                      <c:pt idx="221" formatCode="0.0">
                        <c:v>1.0887852753022043E-3</c:v>
                      </c:pt>
                      <c:pt idx="222" formatCode="0.0">
                        <c:v>1.0827353324353328E-3</c:v>
                      </c:pt>
                      <c:pt idx="223" formatCode="0.0">
                        <c:v>1.0691129908495709E-3</c:v>
                      </c:pt>
                      <c:pt idx="224" formatCode="0.0">
                        <c:v>1.0593482157088354E-3</c:v>
                      </c:pt>
                      <c:pt idx="225" formatCode="0.0">
                        <c:v>1.0533624114387721E-3</c:v>
                      </c:pt>
                      <c:pt idx="226" formatCode="0.0">
                        <c:v>1.0382654932477272E-3</c:v>
                      </c:pt>
                      <c:pt idx="227" formatCode="0.0">
                        <c:v>1.1512041153445627E-3</c:v>
                      </c:pt>
                      <c:pt idx="228" formatCode="0.0">
                        <c:v>1.1452798998611577E-3</c:v>
                      </c:pt>
                      <c:pt idx="229" formatCode="0.0">
                        <c:v>1.1373666693831818E-3</c:v>
                      </c:pt>
                      <c:pt idx="230" formatCode="0.0">
                        <c:v>1.0675244078952094E-3</c:v>
                      </c:pt>
                      <c:pt idx="231" formatCode="0.0">
                        <c:v>1.0616318367029955E-3</c:v>
                      </c:pt>
                      <c:pt idx="232" formatCode="0.0">
                        <c:v>1.0485057858497235E-3</c:v>
                      </c:pt>
                      <c:pt idx="233" formatCode="0.0">
                        <c:v>1.2256271541589779E-3</c:v>
                      </c:pt>
                      <c:pt idx="234" formatCode="0.0">
                        <c:v>1.2197537086943841E-3</c:v>
                      </c:pt>
                      <c:pt idx="235" formatCode="0.0">
                        <c:v>1.2117793872310689E-3</c:v>
                      </c:pt>
                      <c:pt idx="236" formatCode="0.0">
                        <c:v>1.2655975861323796E-3</c:v>
                      </c:pt>
                      <c:pt idx="237" formatCode="0.0">
                        <c:v>1.2597341712732126E-3</c:v>
                      </c:pt>
                      <c:pt idx="238" formatCode="0.0">
                        <c:v>1.1941904129369619E-3</c:v>
                      </c:pt>
                      <c:pt idx="239" formatCode="0.0">
                        <c:v>1.1883275835355069E-3</c:v>
                      </c:pt>
                      <c:pt idx="240" formatCode="0.0">
                        <c:v>1.1824648410153288E-3</c:v>
                      </c:pt>
                      <c:pt idx="241" formatCode="0.0">
                        <c:v>1.2299686615539665E-3</c:v>
                      </c:pt>
                      <c:pt idx="242" formatCode="0.0">
                        <c:v>1.0477553680694298E-3</c:v>
                      </c:pt>
                      <c:pt idx="243" formatCode="0.0">
                        <c:v>1.0419139486809892E-3</c:v>
                      </c:pt>
                      <c:pt idx="244" formatCode="0.0">
                        <c:v>1.1550167835253312E-3</c:v>
                      </c:pt>
                      <c:pt idx="245" formatCode="0.0">
                        <c:v>1.1571576792646658E-3</c:v>
                      </c:pt>
                      <c:pt idx="246" formatCode="0.0">
                        <c:v>1.2710439256551733E-3</c:v>
                      </c:pt>
                      <c:pt idx="247" formatCode="0.0">
                        <c:v>1.3849286145467289E-3</c:v>
                      </c:pt>
                      <c:pt idx="248" formatCode="0.0">
                        <c:v>1.3886073579444773E-3</c:v>
                      </c:pt>
                      <c:pt idx="249" formatCode="0.0">
                        <c:v>1.2620856025814884E-3</c:v>
                      </c:pt>
                      <c:pt idx="250" formatCode="0.0">
                        <c:v>1.3719595486681876E-3</c:v>
                      </c:pt>
                      <c:pt idx="251" formatCode="0.0">
                        <c:v>1.3660555465531978E-3</c:v>
                      </c:pt>
                      <c:pt idx="252" formatCode="0.0">
                        <c:v>1.4829097596950514E-3</c:v>
                      </c:pt>
                      <c:pt idx="253" formatCode="0.0">
                        <c:v>1.4769947852969656E-3</c:v>
                      </c:pt>
                      <c:pt idx="254" formatCode="0.0">
                        <c:v>1.4108887803546484E-3</c:v>
                      </c:pt>
                      <c:pt idx="255" formatCode="0.0">
                        <c:v>1.4727888486125635E-3</c:v>
                      </c:pt>
                      <c:pt idx="256" formatCode="0.0">
                        <c:v>1.4694215162727969E-3</c:v>
                      </c:pt>
                      <c:pt idx="257" formatCode="0.0">
                        <c:v>1.4634656017803599E-3</c:v>
                      </c:pt>
                      <c:pt idx="258" formatCode="0.0">
                        <c:v>1.4729542257404845E-3</c:v>
                      </c:pt>
                      <c:pt idx="259" formatCode="0.0">
                        <c:v>1.5417848246807955E-3</c:v>
                      </c:pt>
                      <c:pt idx="260" formatCode="0.0">
                        <c:v>1.5357118803399129E-3</c:v>
                      </c:pt>
                      <c:pt idx="261" formatCode="0.0">
                        <c:v>1.3466673698485766E-3</c:v>
                      </c:pt>
                      <c:pt idx="262" formatCode="0.0">
                        <c:v>1.3624294737325196E-3</c:v>
                      </c:pt>
                      <c:pt idx="263" formatCode="0.0">
                        <c:v>1.3562479258905976E-3</c:v>
                      </c:pt>
                      <c:pt idx="264" formatCode="0.0">
                        <c:v>1.483921960237915E-3</c:v>
                      </c:pt>
                      <c:pt idx="265" formatCode="0.0">
                        <c:v>1.4858831017447028E-3</c:v>
                      </c:pt>
                      <c:pt idx="266" formatCode="0.0">
                        <c:v>1.5432375008967824E-3</c:v>
                      </c:pt>
                      <c:pt idx="267" formatCode="0.0">
                        <c:v>1.5064391180926579E-3</c:v>
                      </c:pt>
                      <c:pt idx="268" formatCode="0.0">
                        <c:v>1.5000485479982762E-3</c:v>
                      </c:pt>
                      <c:pt idx="269" formatCode="0.0">
                        <c:v>1.4286277810848557E-3</c:v>
                      </c:pt>
                      <c:pt idx="270" formatCode="0.0">
                        <c:v>1.5070645257230554E-3</c:v>
                      </c:pt>
                      <c:pt idx="271" formatCode="0.0">
                        <c:v>1.5033629221062681E-3</c:v>
                      </c:pt>
                      <c:pt idx="272" formatCode="0.0">
                        <c:v>1.6289080756334497E-3</c:v>
                      </c:pt>
                      <c:pt idx="273" formatCode="0.0">
                        <c:v>1.4271046339279889E-3</c:v>
                      </c:pt>
                      <c:pt idx="274" formatCode="0.0">
                        <c:v>1.4206055147421236E-3</c:v>
                      </c:pt>
                      <c:pt idx="275" formatCode="0.0">
                        <c:v>1.4304746063090183E-3</c:v>
                      </c:pt>
                      <c:pt idx="276" formatCode="0.0">
                        <c:v>1.5637816394339376E-3</c:v>
                      </c:pt>
                      <c:pt idx="277" formatCode="0.0">
                        <c:v>1.5571808268473133E-3</c:v>
                      </c:pt>
                      <c:pt idx="278" formatCode="0.0">
                        <c:v>2.0168146337409131E-3</c:v>
                      </c:pt>
                      <c:pt idx="279" formatCode="0.0">
                        <c:v>2.1237923262203738E-3</c:v>
                      </c:pt>
                      <c:pt idx="280" formatCode="0.0">
                        <c:v>2.1172633493732394E-3</c:v>
                      </c:pt>
                      <c:pt idx="281" formatCode="0.0">
                        <c:v>1.7322724180476011E-3</c:v>
                      </c:pt>
                      <c:pt idx="282" formatCode="0.0">
                        <c:v>1.72567063574917E-3</c:v>
                      </c:pt>
                      <c:pt idx="283" formatCode="0.0">
                        <c:v>1.8426292756350414E-3</c:v>
                      </c:pt>
                      <c:pt idx="284" formatCode="0.0">
                        <c:v>1.5481945263089143E-3</c:v>
                      </c:pt>
                      <c:pt idx="285" formatCode="0.0">
                        <c:v>1.8535736871768235E-3</c:v>
                      </c:pt>
                      <c:pt idx="286" formatCode="0.0">
                        <c:v>1.8471573983920009E-3</c:v>
                      </c:pt>
                      <c:pt idx="287" formatCode="0.0">
                        <c:v>1.5796695398446758E-3</c:v>
                      </c:pt>
                      <c:pt idx="288" formatCode="0.0">
                        <c:v>1.5906624532098963E-3</c:v>
                      </c:pt>
                      <c:pt idx="289" formatCode="0.0">
                        <c:v>1.5844355940697447E-3</c:v>
                      </c:pt>
                      <c:pt idx="290" formatCode="0.0">
                        <c:v>1.552728210661957E-3</c:v>
                      </c:pt>
                      <c:pt idx="291" formatCode="0.0">
                        <c:v>1.4842655195284576E-3</c:v>
                      </c:pt>
                      <c:pt idx="292" formatCode="0.0">
                        <c:v>1.4571574731790219E-3</c:v>
                      </c:pt>
                      <c:pt idx="293" formatCode="0.0">
                        <c:v>1.3848175671428175E-3</c:v>
                      </c:pt>
                      <c:pt idx="294" formatCode="0.0">
                        <c:v>1.1338565643293833E-3</c:v>
                      </c:pt>
                      <c:pt idx="295" formatCode="0.0">
                        <c:v>1.1102333111250504E-3</c:v>
                      </c:pt>
                      <c:pt idx="296" formatCode="0.0">
                        <c:v>9.7024390403483178E-4</c:v>
                      </c:pt>
                      <c:pt idx="297" formatCode="0.0">
                        <c:v>9.6440539621891141E-4</c:v>
                      </c:pt>
                      <c:pt idx="298" formatCode="0.0">
                        <c:v>1.0025801711348844E-3</c:v>
                      </c:pt>
                      <c:pt idx="299" formatCode="0.0">
                        <c:v>1.0361479382905386E-3</c:v>
                      </c:pt>
                      <c:pt idx="300" formatCode="0.0">
                        <c:v>9.7302094412463796E-4</c:v>
                      </c:pt>
                      <c:pt idx="301" formatCode="0.0">
                        <c:v>9.5475339391826403E-4</c:v>
                      </c:pt>
                      <c:pt idx="302" formatCode="0.0">
                        <c:v>7.6522830103330024E-4</c:v>
                      </c:pt>
                      <c:pt idx="303" formatCode="0.0">
                        <c:v>7.5975668020096087E-4</c:v>
                      </c:pt>
                      <c:pt idx="304" formatCode="0.0">
                        <c:v>7.4123202649448844E-4</c:v>
                      </c:pt>
                      <c:pt idx="305" formatCode="0.0">
                        <c:v>8.3225545815252596E-4</c:v>
                      </c:pt>
                      <c:pt idx="306" formatCode="0.0">
                        <c:v>8.2696172253539141E-4</c:v>
                      </c:pt>
                      <c:pt idx="307" formatCode="0.0">
                        <c:v>9.1107317391154194E-4</c:v>
                      </c:pt>
                      <c:pt idx="308" formatCode="0.0">
                        <c:v>8.9772442960269307E-4</c:v>
                      </c:pt>
                      <c:pt idx="309" formatCode="0.0">
                        <c:v>6.8311289850070097E-4</c:v>
                      </c:pt>
                      <c:pt idx="310" formatCode="0.0">
                        <c:v>6.6491450297111773E-4</c:v>
                      </c:pt>
                      <c:pt idx="311" formatCode="0.0">
                        <c:v>6.5987254220961102E-4</c:v>
                      </c:pt>
                      <c:pt idx="312" formatCode="0.0">
                        <c:v>6.4248978308892389E-4</c:v>
                      </c:pt>
                      <c:pt idx="313" formatCode="0.0">
                        <c:v>7.7523513562631008E-4</c:v>
                      </c:pt>
                      <c:pt idx="314" formatCode="0.0">
                        <c:v>9.4819789300300988E-4</c:v>
                      </c:pt>
                      <c:pt idx="315" formatCode="0.0">
                        <c:v>9.9192658656211395E-4</c:v>
                      </c:pt>
                      <c:pt idx="316" formatCode="0.0">
                        <c:v>9.7356839720751499E-4</c:v>
                      </c:pt>
                      <c:pt idx="317" formatCode="0.0">
                        <c:v>1.0028817314516553E-3</c:v>
                      </c:pt>
                      <c:pt idx="318" formatCode="0.0">
                        <c:v>9.0390433102350263E-4</c:v>
                      </c:pt>
                      <c:pt idx="319" formatCode="0.0">
                        <c:v>8.8602293507024279E-4</c:v>
                      </c:pt>
                      <c:pt idx="320" formatCode="0.0">
                        <c:v>1.0631172452029119E-3</c:v>
                      </c:pt>
                      <c:pt idx="321" formatCode="0.0">
                        <c:v>1.0122791141616671E-3</c:v>
                      </c:pt>
                      <c:pt idx="322" formatCode="0.0">
                        <c:v>1.0050344571016069E-3</c:v>
                      </c:pt>
                      <c:pt idx="323" formatCode="0.0">
                        <c:v>1.1299769959822979E-3</c:v>
                      </c:pt>
                      <c:pt idx="324" formatCode="0.0">
                        <c:v>1.0338760254398607E-3</c:v>
                      </c:pt>
                      <c:pt idx="325" formatCode="0.0">
                        <c:v>1.0266975178303804E-3</c:v>
                      </c:pt>
                      <c:pt idx="326" formatCode="0.0">
                        <c:v>1.022211110912848E-3</c:v>
                      </c:pt>
                      <c:pt idx="327" formatCode="0.0">
                        <c:v>1.016378288216261E-3</c:v>
                      </c:pt>
                      <c:pt idx="328" formatCode="0.0">
                        <c:v>1.1472417566354661E-3</c:v>
                      </c:pt>
                      <c:pt idx="329" formatCode="0.0">
                        <c:v>1.1353182824435594E-3</c:v>
                      </c:pt>
                      <c:pt idx="330" formatCode="0.0">
                        <c:v>1.1308724697910858E-3</c:v>
                      </c:pt>
                      <c:pt idx="331" formatCode="0.0">
                        <c:v>1.1205938219652517E-3</c:v>
                      </c:pt>
                      <c:pt idx="332" formatCode="0.0">
                        <c:v>1.071143097033804E-3</c:v>
                      </c:pt>
                      <c:pt idx="333" formatCode="0.0">
                        <c:v>1.0667206928732485E-3</c:v>
                      </c:pt>
                      <c:pt idx="334" formatCode="0.0">
                        <c:v>1.0146209050026418E-3</c:v>
                      </c:pt>
                      <c:pt idx="335" formatCode="0.0">
                        <c:v>9.6530022619770964E-4</c:v>
                      </c:pt>
                      <c:pt idx="336" formatCode="0.0">
                        <c:v>9.6592192149667574E-4</c:v>
                      </c:pt>
                      <c:pt idx="337" formatCode="0.0">
                        <c:v>1.0940584646155823E-3</c:v>
                      </c:pt>
                      <c:pt idx="338" formatCode="0.0">
                        <c:v>1.0432471252604901E-3</c:v>
                      </c:pt>
                      <c:pt idx="339" formatCode="0.0">
                        <c:v>1.038830774061939E-3</c:v>
                      </c:pt>
                      <c:pt idx="340" formatCode="0.0">
                        <c:v>1.0357651696445878E-3</c:v>
                      </c:pt>
                      <c:pt idx="341" formatCode="0.0">
                        <c:v>1.1213953486707263E-3</c:v>
                      </c:pt>
                      <c:pt idx="342" formatCode="0.0">
                        <c:v>1.119897507790499E-3</c:v>
                      </c:pt>
                      <c:pt idx="343" formatCode="0.0">
                        <c:v>1.1096526277753712E-3</c:v>
                      </c:pt>
                      <c:pt idx="344" formatCode="0.0">
                        <c:v>1.0590020270085821E-3</c:v>
                      </c:pt>
                      <c:pt idx="345" formatCode="0.0">
                        <c:v>1.0545970417852146E-3</c:v>
                      </c:pt>
                      <c:pt idx="346" formatCode="0.0">
                        <c:v>1.0474672320859735E-3</c:v>
                      </c:pt>
                      <c:pt idx="347" formatCode="0.0">
                        <c:v>9.9322936939875029E-4</c:v>
                      </c:pt>
                      <c:pt idx="348" formatCode="0.0">
                        <c:v>9.8885868468795738E-4</c:v>
                      </c:pt>
                      <c:pt idx="349" formatCode="0.0">
                        <c:v>9.3877098446455145E-4</c:v>
                      </c:pt>
                      <c:pt idx="350" formatCode="0.0">
                        <c:v>9.3561224032308473E-4</c:v>
                      </c:pt>
                      <c:pt idx="351" formatCode="0.0">
                        <c:v>9.3124189977142357E-4</c:v>
                      </c:pt>
                      <c:pt idx="352" formatCode="0.0">
                        <c:v>9.233375822261257E-4</c:v>
                      </c:pt>
                      <c:pt idx="353" formatCode="0.0">
                        <c:v>9.1315425301667283E-4</c:v>
                      </c:pt>
                      <c:pt idx="354" formatCode="0.0">
                        <c:v>9.0882836973088402E-4</c:v>
                      </c:pt>
                      <c:pt idx="355" formatCode="0.0">
                        <c:v>8.1639612117986372E-4</c:v>
                      </c:pt>
                      <c:pt idx="356" formatCode="0.0">
                        <c:v>8.1207073373584305E-4</c:v>
                      </c:pt>
                      <c:pt idx="357" formatCode="0.0">
                        <c:v>9.2812839064438919E-4</c:v>
                      </c:pt>
                      <c:pt idx="358" formatCode="0.0">
                        <c:v>9.2385672703300381E-4</c:v>
                      </c:pt>
                      <c:pt idx="359" formatCode="0.0">
                        <c:v>6.9596711491180991E-4</c:v>
                      </c:pt>
                      <c:pt idx="360" formatCode="0.0">
                        <c:v>6.9173375620284821E-4</c:v>
                      </c:pt>
                      <c:pt idx="361" formatCode="0.0">
                        <c:v>6.8240969288904706E-4</c:v>
                      </c:pt>
                      <c:pt idx="362" formatCode="0.0">
                        <c:v>8.0661287161308581E-4</c:v>
                      </c:pt>
                      <c:pt idx="363" formatCode="0.0">
                        <c:v>7.9654637451437283E-4</c:v>
                      </c:pt>
                      <c:pt idx="364" formatCode="0.0">
                        <c:v>8.2674882270368641E-4</c:v>
                      </c:pt>
                      <c:pt idx="365" formatCode="0.0">
                        <c:v>8.2261759105637896E-4</c:v>
                      </c:pt>
                      <c:pt idx="366" formatCode="0.0">
                        <c:v>6.8809179444187258E-4</c:v>
                      </c:pt>
                      <c:pt idx="367" formatCode="0.0">
                        <c:v>6.3303082977928806E-4</c:v>
                      </c:pt>
                      <c:pt idx="368" formatCode="0.0">
                        <c:v>6.289837781048328E-4</c:v>
                      </c:pt>
                      <c:pt idx="369" formatCode="0.0">
                        <c:v>6.6616318028775272E-4</c:v>
                      </c:pt>
                      <c:pt idx="370" formatCode="0.0">
                        <c:v>6.791512431274996E-4</c:v>
                      </c:pt>
                      <c:pt idx="371" formatCode="0.0">
                        <c:v>6.7524325224171977E-4</c:v>
                      </c:pt>
                      <c:pt idx="372" formatCode="0.0">
                        <c:v>6.7133529595536775E-4</c:v>
                      </c:pt>
                      <c:pt idx="373" formatCode="0.0">
                        <c:v>7.3194984434229971E-4</c:v>
                      </c:pt>
                      <c:pt idx="374" formatCode="0.0">
                        <c:v>6.5011391552865149E-4</c:v>
                      </c:pt>
                      <c:pt idx="375" formatCode="0.0">
                        <c:v>6.4123302051644657E-4</c:v>
                      </c:pt>
                      <c:pt idx="376" formatCode="0.0">
                        <c:v>8.1907048423304893E-4</c:v>
                      </c:pt>
                      <c:pt idx="377" formatCode="0.0">
                        <c:v>7.0088737052491888E-4</c:v>
                      </c:pt>
                      <c:pt idx="378" formatCode="0.0">
                        <c:v>6.8658777079857005E-4</c:v>
                      </c:pt>
                      <c:pt idx="379" formatCode="0.0">
                        <c:v>7.5803586796641109E-4</c:v>
                      </c:pt>
                      <c:pt idx="380" formatCode="0.0">
                        <c:v>7.0682186375305752E-4</c:v>
                      </c:pt>
                      <c:pt idx="381" formatCode="0.0">
                        <c:v>6.9210856786406435E-4</c:v>
                      </c:pt>
                      <c:pt idx="382" formatCode="0.0">
                        <c:v>7.1155186050098919E-4</c:v>
                      </c:pt>
                      <c:pt idx="383" formatCode="0.0">
                        <c:v>7.0803861048275053E-4</c:v>
                      </c:pt>
                      <c:pt idx="384" formatCode="0.0">
                        <c:v>6.9379955397770707E-4</c:v>
                      </c:pt>
                      <c:pt idx="385" formatCode="0.0">
                        <c:v>6.5509877059630336E-4</c:v>
                      </c:pt>
                      <c:pt idx="386" formatCode="0.0">
                        <c:v>6.4639989157963703E-4</c:v>
                      </c:pt>
                      <c:pt idx="387" formatCode="0.0">
                        <c:v>6.3467048595043554E-4</c:v>
                      </c:pt>
                      <c:pt idx="388" formatCode="0.0">
                        <c:v>6.2139837987947543E-4</c:v>
                      </c:pt>
                      <c:pt idx="389" formatCode="0.0">
                        <c:v>7.5392746449164138E-4</c:v>
                      </c:pt>
                      <c:pt idx="390" formatCode="0.0">
                        <c:v>6.7736970320434256E-4</c:v>
                      </c:pt>
                      <c:pt idx="391" formatCode="0.0">
                        <c:v>7.0366076089340942E-4</c:v>
                      </c:pt>
                      <c:pt idx="392" formatCode="0.0">
                        <c:v>7.0037132828254468E-4</c:v>
                      </c:pt>
                      <c:pt idx="393" formatCode="0.0">
                        <c:v>6.9909641448262462E-4</c:v>
                      </c:pt>
                      <c:pt idx="394" formatCode="0.0">
                        <c:v>6.9579751794383903E-4</c:v>
                      </c:pt>
                      <c:pt idx="395" formatCode="0.0">
                        <c:v>6.8652367110000421E-4</c:v>
                      </c:pt>
                      <c:pt idx="396" formatCode="0.0">
                        <c:v>7.5060498676323133E-4</c:v>
                      </c:pt>
                      <c:pt idx="397" formatCode="0.0">
                        <c:v>7.4733125510666437E-4</c:v>
                      </c:pt>
                      <c:pt idx="398" formatCode="0.0">
                        <c:v>7.7963855529879374E-4</c:v>
                      </c:pt>
                      <c:pt idx="399" formatCode="0.0">
                        <c:v>7.7935250055284871E-4</c:v>
                      </c:pt>
                      <c:pt idx="400" formatCode="0.0">
                        <c:v>7.4609327543059562E-4</c:v>
                      </c:pt>
                      <c:pt idx="401" formatCode="0.0">
                        <c:v>7.4278151324962691E-4</c:v>
                      </c:pt>
                      <c:pt idx="402" formatCode="0.0">
                        <c:v>9.7943230792500529E-4</c:v>
                      </c:pt>
                      <c:pt idx="403" formatCode="0.0">
                        <c:v>9.8568699430196167E-4</c:v>
                      </c:pt>
                      <c:pt idx="404" formatCode="0.0">
                        <c:v>8.1134120788996201E-4</c:v>
                      </c:pt>
                      <c:pt idx="405" formatCode="0.0">
                        <c:v>8.1198214374900504E-4</c:v>
                      </c:pt>
                      <c:pt idx="406" formatCode="0.0">
                        <c:v>8.1669123317255161E-4</c:v>
                      </c:pt>
                      <c:pt idx="407" formatCode="0.0">
                        <c:v>7.7857338275987931E-4</c:v>
                      </c:pt>
                      <c:pt idx="408" formatCode="0.0">
                        <c:v>9.1769984273859203E-4</c:v>
                      </c:pt>
                      <c:pt idx="409" formatCode="0.0">
                        <c:v>9.1427783574350903E-4</c:v>
                      </c:pt>
                      <c:pt idx="410" formatCode="0.0">
                        <c:v>8.411560669103461E-4</c:v>
                      </c:pt>
                      <c:pt idx="411" formatCode="0.0">
                        <c:v>9.1569905977303848E-4</c:v>
                      </c:pt>
                      <c:pt idx="412" formatCode="0.0">
                        <c:v>9.2063128576773574E-4</c:v>
                      </c:pt>
                      <c:pt idx="413" formatCode="0.0">
                        <c:v>8.8165621598709028E-4</c:v>
                      </c:pt>
                      <c:pt idx="414" formatCode="0.0">
                        <c:v>9.2118090729087694E-4</c:v>
                      </c:pt>
                      <c:pt idx="415" formatCode="0.0">
                        <c:v>9.1766737975202588E-4</c:v>
                      </c:pt>
                      <c:pt idx="416" formatCode="0.0">
                        <c:v>8.4522129493000582E-4</c:v>
                      </c:pt>
                      <c:pt idx="417" formatCode="0.0">
                        <c:v>8.0580360136026216E-4</c:v>
                      </c:pt>
                      <c:pt idx="418" formatCode="0.0">
                        <c:v>8.072633029106239E-4</c:v>
                      </c:pt>
                      <c:pt idx="419" formatCode="0.0">
                        <c:v>8.1475205586845154E-4</c:v>
                      </c:pt>
                      <c:pt idx="420" formatCode="0.0">
                        <c:v>9.2981014455318213E-4</c:v>
                      </c:pt>
                      <c:pt idx="421" formatCode="0.0">
                        <c:v>9.2618070775311412E-4</c:v>
                      </c:pt>
                      <c:pt idx="422" formatCode="0.0">
                        <c:v>9.7296355340902333E-4</c:v>
                      </c:pt>
                      <c:pt idx="423" formatCode="0.0">
                        <c:v>9.6928311210710033E-4</c:v>
                      </c:pt>
                      <c:pt idx="424" formatCode="0.0">
                        <c:v>9.2812270535774137E-4</c:v>
                      </c:pt>
                      <c:pt idx="425" formatCode="0.0">
                        <c:v>9.3658815078692377E-4</c:v>
                      </c:pt>
                      <c:pt idx="426" formatCode="0.0">
                        <c:v>9.3285954290042066E-4</c:v>
                      </c:pt>
                      <c:pt idx="427" formatCode="0.0">
                        <c:v>9.3835948473976129E-4</c:v>
                      </c:pt>
                      <c:pt idx="428" formatCode="0.0">
                        <c:v>8.9624486894414204E-4</c:v>
                      </c:pt>
                      <c:pt idx="429" formatCode="0.0">
                        <c:v>8.994122181580804E-4</c:v>
                      </c:pt>
                      <c:pt idx="430" formatCode="0.0">
                        <c:v>8.9561753677772646E-4</c:v>
                      </c:pt>
                      <c:pt idx="431" formatCode="0.0">
                        <c:v>9.4200976842047726E-4</c:v>
                      </c:pt>
                      <c:pt idx="432" formatCode="0.0">
                        <c:v>9.3816789252266673E-4</c:v>
                      </c:pt>
                      <c:pt idx="433" formatCode="0.0">
                        <c:v>9.3961997845577543E-4</c:v>
                      </c:pt>
                      <c:pt idx="434" formatCode="0.0">
                        <c:v>9.4430213621153017E-4</c:v>
                      </c:pt>
                      <c:pt idx="435" formatCode="0.0">
                        <c:v>9.4040325317266797E-4</c:v>
                      </c:pt>
                      <c:pt idx="436" formatCode="0.0">
                        <c:v>8.6599815582518098E-4</c:v>
                      </c:pt>
                      <c:pt idx="437" formatCode="0.0">
                        <c:v>8.6507846057648561E-4</c:v>
                      </c:pt>
                      <c:pt idx="438" formatCode="0.0">
                        <c:v>8.6112563814837791E-4</c:v>
                      </c:pt>
                      <c:pt idx="439" formatCode="0.0">
                        <c:v>1.0241446543873105E-3</c:v>
                      </c:pt>
                      <c:pt idx="440" formatCode="0.0">
                        <c:v>9.8658629635694551E-4</c:v>
                      </c:pt>
                      <c:pt idx="441" formatCode="0.0">
                        <c:v>9.8258194511728842E-4</c:v>
                      </c:pt>
                      <c:pt idx="442" formatCode="0.0">
                        <c:v>9.8435790157491926E-4</c:v>
                      </c:pt>
                      <c:pt idx="443" formatCode="0.0">
                        <c:v>9.437625894939233E-4</c:v>
                      </c:pt>
                      <c:pt idx="444" formatCode="0.0">
                        <c:v>9.3971572620646642E-4</c:v>
                      </c:pt>
                      <c:pt idx="445" formatCode="0.0">
                        <c:v>1.0278385955453328E-3</c:v>
                      </c:pt>
                      <c:pt idx="446" formatCode="0.0">
                        <c:v>1.0743902706236081E-3</c:v>
                      </c:pt>
                      <c:pt idx="447" formatCode="0.0">
                        <c:v>1.0702695736769156E-3</c:v>
                      </c:pt>
                      <c:pt idx="448" formatCode="0.0">
                        <c:v>1.0241889997137064E-3</c:v>
                      </c:pt>
                      <c:pt idx="449" formatCode="0.0">
                        <c:v>9.4183982249157309E-4</c:v>
                      </c:pt>
                      <c:pt idx="450" formatCode="0.0">
                        <c:v>9.3769468459219368E-4</c:v>
                      </c:pt>
                      <c:pt idx="451" formatCode="0.0">
                        <c:v>1.0242045198229491E-3</c:v>
                      </c:pt>
                      <c:pt idx="452" formatCode="0.0">
                        <c:v>9.7756125624896264E-4</c:v>
                      </c:pt>
                      <c:pt idx="453" formatCode="0.0">
                        <c:v>9.7938059281864331E-4</c:v>
                      </c:pt>
                      <c:pt idx="454" formatCode="0.0">
                        <c:v>1.0606513260072951E-3</c:v>
                      </c:pt>
                      <c:pt idx="455" formatCode="0.0">
                        <c:v>1.0577203786019721E-3</c:v>
                      </c:pt>
                      <c:pt idx="456" formatCode="0.0">
                        <c:v>9.7273625823413924E-4</c:v>
                      </c:pt>
                      <c:pt idx="457" formatCode="0.0">
                        <c:v>1.0140387778138752E-3</c:v>
                      </c:pt>
                      <c:pt idx="458" formatCode="0.0">
                        <c:v>1.0098061345077583E-3</c:v>
                      </c:pt>
                      <c:pt idx="459" formatCode="0.0">
                        <c:v>1.0499888120621829E-3</c:v>
                      </c:pt>
                      <c:pt idx="460" formatCode="0.0">
                        <c:v>9.66654722588865E-4</c:v>
                      </c:pt>
                      <c:pt idx="461" formatCode="0.0">
                        <c:v>9.6238516669715061E-4</c:v>
                      </c:pt>
                      <c:pt idx="462" formatCode="0.0">
                        <c:v>1.0015964985416242E-3</c:v>
                      </c:pt>
                      <c:pt idx="463" formatCode="0.0">
                        <c:v>9.5621605654336707E-4</c:v>
                      </c:pt>
                      <c:pt idx="464" formatCode="0.0">
                        <c:v>9.5193600068785669E-4</c:v>
                      </c:pt>
                      <c:pt idx="465" formatCode="0.0">
                        <c:v>9.4765600479399198E-4</c:v>
                      </c:pt>
                      <c:pt idx="466" formatCode="0.0">
                        <c:v>9.8571817145791472E-4</c:v>
                      </c:pt>
                      <c:pt idx="467" formatCode="0.0">
                        <c:v>9.8144345906071352E-4</c:v>
                      </c:pt>
                      <c:pt idx="468" formatCode="0.0">
                        <c:v>9.7964224168488518E-4</c:v>
                      </c:pt>
                      <c:pt idx="469" formatCode="0.0">
                        <c:v>1.1076870123257348E-3</c:v>
                      </c:pt>
                      <c:pt idx="470" formatCode="0.0">
                        <c:v>1.1033956011265908E-3</c:v>
                      </c:pt>
                      <c:pt idx="471" formatCode="0.0">
                        <c:v>9.2431341699899291E-4</c:v>
                      </c:pt>
                      <c:pt idx="472" formatCode="0.0">
                        <c:v>9.1769696503868358E-4</c:v>
                      </c:pt>
                      <c:pt idx="473" formatCode="0.0">
                        <c:v>1.0005909995279034E-3</c:v>
                      </c:pt>
                      <c:pt idx="474" formatCode="0.0">
                        <c:v>9.539300437722358E-4</c:v>
                      </c:pt>
                      <c:pt idx="475" formatCode="0.0">
                        <c:v>9.5322242278514629E-4</c:v>
                      </c:pt>
                      <c:pt idx="476" formatCode="0.0">
                        <c:v>9.0511517759138958E-4</c:v>
                      </c:pt>
                      <c:pt idx="477" formatCode="0.0">
                        <c:v>8.1015056056978302E-4</c:v>
                      </c:pt>
                      <c:pt idx="478" formatCode="0.0">
                        <c:v>7.998273827969296E-4</c:v>
                      </c:pt>
                      <c:pt idx="479" formatCode="0.0">
                        <c:v>9.2551676483956498E-4</c:v>
                      </c:pt>
                      <c:pt idx="480" formatCode="0.0">
                        <c:v>9.6579072382438368E-4</c:v>
                      </c:pt>
                      <c:pt idx="481" formatCode="0.0">
                        <c:v>9.5795948809646741E-4</c:v>
                      </c:pt>
                      <c:pt idx="482" formatCode="0.0">
                        <c:v>1.0401304119857773E-3</c:v>
                      </c:pt>
                      <c:pt idx="483" formatCode="0.0">
                        <c:v>9.4473948094087588E-4</c:v>
                      </c:pt>
                      <c:pt idx="484" formatCode="0.0">
                        <c:v>9.4051821861137206E-4</c:v>
                      </c:pt>
                      <c:pt idx="485" formatCode="0.0">
                        <c:v>8.9112262206039944E-4</c:v>
                      </c:pt>
                      <c:pt idx="486" formatCode="0.0">
                        <c:v>8.8471133503648461E-4</c:v>
                      </c:pt>
                      <c:pt idx="487" formatCode="0.0">
                        <c:v>8.8051114354645472E-4</c:v>
                      </c:pt>
                      <c:pt idx="488" formatCode="0.0">
                        <c:v>1.0902044963660958E-3</c:v>
                      </c:pt>
                      <c:pt idx="489" formatCode="0.0">
                        <c:v>1.086003537130316E-3</c:v>
                      </c:pt>
                      <c:pt idx="490" formatCode="0.0">
                        <c:v>9.9624587537390833E-4</c:v>
                      </c:pt>
                      <c:pt idx="491" formatCode="0.0">
                        <c:v>9.8840902122424327E-4</c:v>
                      </c:pt>
                      <c:pt idx="492" formatCode="0.0">
                        <c:v>9.782201365586057E-4</c:v>
                      </c:pt>
                      <c:pt idx="493" formatCode="0.0">
                        <c:v>9.7406061301938819E-4</c:v>
                      </c:pt>
                      <c:pt idx="494" formatCode="0.0">
                        <c:v>1.0533289185210594E-3</c:v>
                      </c:pt>
                      <c:pt idx="495" formatCode="0.0">
                        <c:v>1.0466501285380666E-3</c:v>
                      </c:pt>
                      <c:pt idx="496" formatCode="0.0">
                        <c:v>9.1588512702513148E-4</c:v>
                      </c:pt>
                      <c:pt idx="497" formatCode="0.0">
                        <c:v>8.6741099872572364E-4</c:v>
                      </c:pt>
                      <c:pt idx="498" formatCode="0.0">
                        <c:v>8.6016264769417556E-4</c:v>
                      </c:pt>
                      <c:pt idx="499" formatCode="0.0">
                        <c:v>8.5604384077394332E-4</c:v>
                      </c:pt>
                      <c:pt idx="500" formatCode="0.0">
                        <c:v>1.0970050611179847E-3</c:v>
                      </c:pt>
                      <c:pt idx="501" formatCode="0.0">
                        <c:v>1.0929100996477288E-3</c:v>
                      </c:pt>
                      <c:pt idx="502" formatCode="0.0">
                        <c:v>1.0888151510050046E-3</c:v>
                      </c:pt>
                      <c:pt idx="503" formatCode="0.0">
                        <c:v>9.5275094777044224E-4</c:v>
                      </c:pt>
                      <c:pt idx="504" formatCode="0.0">
                        <c:v>9.4868593094858287E-4</c:v>
                      </c:pt>
                      <c:pt idx="505" formatCode="0.0">
                        <c:v>9.8017735053705277E-4</c:v>
                      </c:pt>
                      <c:pt idx="506" formatCode="0.0">
                        <c:v>9.7038566000614125E-4</c:v>
                      </c:pt>
                      <c:pt idx="507" formatCode="0.0">
                        <c:v>9.6636852786961499E-4</c:v>
                      </c:pt>
                      <c:pt idx="508" formatCode="0.0">
                        <c:v>9.1496404514032322E-4</c:v>
                      </c:pt>
                      <c:pt idx="509" formatCode="0.0">
                        <c:v>9.1312687567561752E-4</c:v>
                      </c:pt>
                      <c:pt idx="510" formatCode="0.0">
                        <c:v>9.0912882641668155E-4</c:v>
                      </c:pt>
                      <c:pt idx="511" formatCode="0.0">
                        <c:v>9.0091205509920853E-4</c:v>
                      </c:pt>
                      <c:pt idx="512" formatCode="0.0">
                        <c:v>8.9273560986341972E-4</c:v>
                      </c:pt>
                      <c:pt idx="513" formatCode="0.0">
                        <c:v>8.8877494605576514E-4</c:v>
                      </c:pt>
                      <c:pt idx="514" formatCode="0.0">
                        <c:v>7.9674290204915913E-4</c:v>
                      </c:pt>
                      <c:pt idx="515" formatCode="0.0">
                        <c:v>8.717458010022573E-4</c:v>
                      </c:pt>
                      <c:pt idx="516" formatCode="0.0">
                        <c:v>8.6782621946562659E-4</c:v>
                      </c:pt>
                      <c:pt idx="517" formatCode="0.0">
                        <c:v>8.6591162539726276E-4</c:v>
                      </c:pt>
                      <c:pt idx="518" formatCode="0.0">
                        <c:v>8.619830032590949E-4</c:v>
                      </c:pt>
                      <c:pt idx="519" formatCode="0.0">
                        <c:v>8.521553938145933E-4</c:v>
                      </c:pt>
                      <c:pt idx="520" formatCode="0.0">
                        <c:v>8.4153206996593895E-4</c:v>
                      </c:pt>
                      <c:pt idx="521" formatCode="0.0">
                        <c:v>8.3766151298924024E-4</c:v>
                      </c:pt>
                      <c:pt idx="522" formatCode="0.0">
                        <c:v>8.3283880644291291E-4</c:v>
                      </c:pt>
                      <c:pt idx="523" formatCode="0.0">
                        <c:v>8.2897271789014672E-4</c:v>
                      </c:pt>
                      <c:pt idx="524" formatCode="0.0">
                        <c:v>8.2510667623690755E-4</c:v>
                      </c:pt>
                      <c:pt idx="525" formatCode="0.0">
                        <c:v>8.5768084236299098E-4</c:v>
                      </c:pt>
                      <c:pt idx="526" formatCode="0.0">
                        <c:v>8.4999188164084998E-4</c:v>
                      </c:pt>
                      <c:pt idx="527" formatCode="0.0">
                        <c:v>8.4615632310044823E-4</c:v>
                      </c:pt>
                      <c:pt idx="528" formatCode="0.0">
                        <c:v>8.4232079455612914E-4</c:v>
                      </c:pt>
                      <c:pt idx="529" formatCode="0.0">
                        <c:v>8.7655933476732796E-4</c:v>
                      </c:pt>
                      <c:pt idx="530" formatCode="0.0">
                        <c:v>8.7272807110906723E-4</c:v>
                      </c:pt>
                      <c:pt idx="531" formatCode="0.0">
                        <c:v>9.8596492350268078E-4</c:v>
                      </c:pt>
                      <c:pt idx="532" formatCode="0.0">
                        <c:v>9.8547899622683185E-4</c:v>
                      </c:pt>
                      <c:pt idx="533" formatCode="0.0">
                        <c:v>9.8163434175965974E-4</c:v>
                      </c:pt>
                      <c:pt idx="534" formatCode="0.0">
                        <c:v>8.6130208890208707E-4</c:v>
                      </c:pt>
                      <c:pt idx="535" formatCode="0.0">
                        <c:v>8.5745353994685024E-4</c:v>
                      </c:pt>
                      <c:pt idx="536" formatCode="0.0">
                        <c:v>8.5939935266812469E-4</c:v>
                      </c:pt>
                      <c:pt idx="537" formatCode="0.0">
                        <c:v>8.2544133118663085E-4</c:v>
                      </c:pt>
                      <c:pt idx="538" formatCode="0.0">
                        <c:v>9.013602250591957E-4</c:v>
                      </c:pt>
                      <c:pt idx="539" formatCode="0.0">
                        <c:v>8.9744092798079908E-4</c:v>
                      </c:pt>
                      <c:pt idx="540" formatCode="0.0">
                        <c:v>8.9973517126844098E-4</c:v>
                      </c:pt>
                      <c:pt idx="541" formatCode="0.0">
                        <c:v>8.2397464309424051E-4</c:v>
                      </c:pt>
                      <c:pt idx="542" formatCode="0.0">
                        <c:v>9.8246231400403602E-4</c:v>
                      </c:pt>
                      <c:pt idx="543" formatCode="0.0">
                        <c:v>9.8539846534275886E-4</c:v>
                      </c:pt>
                      <c:pt idx="544" formatCode="0.0">
                        <c:v>1.036921557887717E-3</c:v>
                      </c:pt>
                      <c:pt idx="545" formatCode="0.0">
                        <c:v>1.0328473729561988E-3</c:v>
                      </c:pt>
                      <c:pt idx="546" formatCode="0.0">
                        <c:v>9.94419910447456E-4</c:v>
                      </c:pt>
                      <c:pt idx="547" formatCode="0.0">
                        <c:v>1.0023809495337398E-3</c:v>
                      </c:pt>
                      <c:pt idx="548" formatCode="0.0">
                        <c:v>9.9822750481083156E-4</c:v>
                      </c:pt>
                      <c:pt idx="549" formatCode="0.0">
                        <c:v>1.0265994274144166E-3</c:v>
                      </c:pt>
                      <c:pt idx="550" formatCode="0.0">
                        <c:v>1.0223100301052267E-3</c:v>
                      </c:pt>
                      <c:pt idx="551" formatCode="0.0">
                        <c:v>1.0180206698636551E-3</c:v>
                      </c:pt>
                      <c:pt idx="552" formatCode="0.0">
                        <c:v>1.0763634371008725E-3</c:v>
                      </c:pt>
                      <c:pt idx="553" formatCode="0.0">
                        <c:v>1.0275310524792667E-3</c:v>
                      </c:pt>
                      <c:pt idx="554" formatCode="0.0">
                        <c:v>1.0418342363529322E-3</c:v>
                      </c:pt>
                      <c:pt idx="555" formatCode="0.0">
                        <c:v>1.1013145367727596E-3</c:v>
                      </c:pt>
                      <c:pt idx="556" formatCode="0.0">
                        <c:v>1.142848543053121E-3</c:v>
                      </c:pt>
                      <c:pt idx="557" formatCode="0.0">
                        <c:v>1.1693467762707026E-3</c:v>
                      </c:pt>
                      <c:pt idx="558" formatCode="0.0">
                        <c:v>1.1470747049172317E-3</c:v>
                      </c:pt>
                      <c:pt idx="559" formatCode="0.0">
                        <c:v>1.2394414575758663E-3</c:v>
                      </c:pt>
                      <c:pt idx="560" formatCode="0.0">
                        <c:v>1.2720489021920364E-3</c:v>
                      </c:pt>
                      <c:pt idx="561" formatCode="0.0">
                        <c:v>1.4464159176289493E-3</c:v>
                      </c:pt>
                      <c:pt idx="562" formatCode="0.0">
                        <c:v>1.4413996273898164E-3</c:v>
                      </c:pt>
                      <c:pt idx="563" formatCode="0.0">
                        <c:v>1.473171366262183E-3</c:v>
                      </c:pt>
                      <c:pt idx="564" formatCode="0.0">
                        <c:v>1.4642738472996882E-3</c:v>
                      </c:pt>
                      <c:pt idx="565" formatCode="0.0">
                        <c:v>1.5672996253045591E-3</c:v>
                      </c:pt>
                      <c:pt idx="566" formatCode="0.0">
                        <c:v>1.5968397101116737E-3</c:v>
                      </c:pt>
                      <c:pt idx="567" formatCode="0.0">
                        <c:v>1.6465691666695066E-3</c:v>
                      </c:pt>
                      <c:pt idx="568" formatCode="0.0">
                        <c:v>1.6409395126608074E-3</c:v>
                      </c:pt>
                      <c:pt idx="569" formatCode="0.0">
                        <c:v>1.6795815617284661E-3</c:v>
                      </c:pt>
                      <c:pt idx="570" formatCode="0.0">
                        <c:v>1.8642460925153148E-3</c:v>
                      </c:pt>
                      <c:pt idx="571" formatCode="0.0">
                        <c:v>1.9226350120181441E-3</c:v>
                      </c:pt>
                      <c:pt idx="572" formatCode="0.0">
                        <c:v>1.9797724324930452E-3</c:v>
                      </c:pt>
                      <c:pt idx="573" formatCode="0.0">
                        <c:v>2.0483034520414065E-3</c:v>
                      </c:pt>
                      <c:pt idx="574" formatCode="0.0">
                        <c:v>2.0418401914208753E-3</c:v>
                      </c:pt>
                      <c:pt idx="575" formatCode="0.0">
                        <c:v>2.0907883908067621E-3</c:v>
                      </c:pt>
                      <c:pt idx="576" formatCode="0.0">
                        <c:v>2.5053266645203701E-3</c:v>
                      </c:pt>
                      <c:pt idx="577" formatCode="0.0">
                        <c:v>2.642027780964369E-3</c:v>
                      </c:pt>
                      <c:pt idx="578" formatCode="0.0">
                        <c:v>2.6349593254496569E-3</c:v>
                      </c:pt>
                      <c:pt idx="579" formatCode="0.0">
                        <c:v>2.6891692422127329E-3</c:v>
                      </c:pt>
                      <c:pt idx="580" formatCode="0.0">
                        <c:v>3.2704095023911054E-3</c:v>
                      </c:pt>
                      <c:pt idx="581" formatCode="0.0">
                        <c:v>3.3849289590083763E-3</c:v>
                      </c:pt>
                      <c:pt idx="582" formatCode="0.0">
                        <c:v>3.7911099274516493E-3</c:v>
                      </c:pt>
                      <c:pt idx="583" formatCode="0.0">
                        <c:v>3.7833781958005151E-3</c:v>
                      </c:pt>
                      <c:pt idx="584" formatCode="0.0">
                        <c:v>3.8899226518209194E-3</c:v>
                      </c:pt>
                      <c:pt idx="585" formatCode="0.0">
                        <c:v>3.9555817000546676E-3</c:v>
                      </c:pt>
                      <c:pt idx="586" formatCode="0.0">
                        <c:v>4.8545298035190098E-3</c:v>
                      </c:pt>
                      <c:pt idx="587" formatCode="0.0">
                        <c:v>4.9887402286108344E-3</c:v>
                      </c:pt>
                      <c:pt idx="588" formatCode="0.0">
                        <c:v>5.0546003132559674E-3</c:v>
                      </c:pt>
                      <c:pt idx="589" formatCode="0.0">
                        <c:v>5.476838896028448E-3</c:v>
                      </c:pt>
                      <c:pt idx="590" formatCode="0.0">
                        <c:v>5.607466397169877E-3</c:v>
                      </c:pt>
                      <c:pt idx="591" formatCode="0.0">
                        <c:v>6.2972104933784363E-3</c:v>
                      </c:pt>
                      <c:pt idx="592" formatCode="0.0">
                        <c:v>7.4515355927324348E-3</c:v>
                      </c:pt>
                      <c:pt idx="593" formatCode="0.0">
                        <c:v>7.5590287539440554E-3</c:v>
                      </c:pt>
                      <c:pt idx="594" formatCode="0.0">
                        <c:v>9.1188784336695972E-3</c:v>
                      </c:pt>
                      <c:pt idx="595" formatCode="0.0">
                        <c:v>9.109868855317671E-3</c:v>
                      </c:pt>
                      <c:pt idx="596" formatCode="0.0">
                        <c:v>1.2296024855153055E-2</c:v>
                      </c:pt>
                      <c:pt idx="597" formatCode="0.0">
                        <c:v>1.2517988609970379E-2</c:v>
                      </c:pt>
                      <c:pt idx="598" formatCode="0.0">
                        <c:v>1.2508709286215284E-2</c:v>
                      </c:pt>
                      <c:pt idx="599" formatCode="0.0">
                        <c:v>1.5376527256152801E-2</c:v>
                      </c:pt>
                      <c:pt idx="600" formatCode="0.0">
                        <c:v>1.7499864405878932E-2</c:v>
                      </c:pt>
                      <c:pt idx="601" formatCode="0.0">
                        <c:v>1.7992603292324723E-2</c:v>
                      </c:pt>
                      <c:pt idx="602" formatCode="0.0">
                        <c:v>1.9977399541187671E-2</c:v>
                      </c:pt>
                      <c:pt idx="603" formatCode="0.0">
                        <c:v>2.2521933961244921E-2</c:v>
                      </c:pt>
                      <c:pt idx="604" formatCode="0.0">
                        <c:v>2.2511840783590264E-2</c:v>
                      </c:pt>
                      <c:pt idx="605" formatCode="0.0">
                        <c:v>2.6238620904571658E-2</c:v>
                      </c:pt>
                      <c:pt idx="606" formatCode="0.0">
                        <c:v>3.2519294619975762E-2</c:v>
                      </c:pt>
                      <c:pt idx="607" formatCode="0.0">
                        <c:v>3.2508319857641479E-2</c:v>
                      </c:pt>
                      <c:pt idx="608" formatCode="0.0">
                        <c:v>3.71753710807112E-2</c:v>
                      </c:pt>
                      <c:pt idx="609" formatCode="0.0">
                        <c:v>4.4166231243797413E-2</c:v>
                      </c:pt>
                      <c:pt idx="610" formatCode="0.0">
                        <c:v>4.4154124978337088E-2</c:v>
                      </c:pt>
                      <c:pt idx="611" formatCode="0.0">
                        <c:v>5.0447796545510515E-2</c:v>
                      </c:pt>
                      <c:pt idx="612" formatCode="0.0">
                        <c:v>5.5410330262580951E-2</c:v>
                      </c:pt>
                      <c:pt idx="613" formatCode="0.0">
                        <c:v>5.5397214132701503E-2</c:v>
                      </c:pt>
                      <c:pt idx="614" formatCode="0.0">
                        <c:v>6.3093111514998843E-2</c:v>
                      </c:pt>
                      <c:pt idx="615" formatCode="0.0">
                        <c:v>7.3624180229178174E-2</c:v>
                      </c:pt>
                      <c:pt idx="616" formatCode="0.0">
                        <c:v>7.36089694383983E-2</c:v>
                      </c:pt>
                      <c:pt idx="617" formatCode="0.0">
                        <c:v>7.7384022549387699E-2</c:v>
                      </c:pt>
                      <c:pt idx="618" formatCode="0.0">
                        <c:v>8.1956856719485202E-2</c:v>
                      </c:pt>
                      <c:pt idx="619" formatCode="0.0">
                        <c:v>8.1941084077322965E-2</c:v>
                      </c:pt>
                      <c:pt idx="620" formatCode="0.0">
                        <c:v>8.8522017832376135E-2</c:v>
                      </c:pt>
                      <c:pt idx="621" formatCode="0.0">
                        <c:v>9.71662682371561E-2</c:v>
                      </c:pt>
                      <c:pt idx="622" formatCode="0.0">
                        <c:v>9.7148194863860532E-2</c:v>
                      </c:pt>
                      <c:pt idx="623" formatCode="0.0">
                        <c:v>0.10127878010807138</c:v>
                      </c:pt>
                      <c:pt idx="624" formatCode="0.0">
                        <c:v>9.1510529387548334E-2</c:v>
                      </c:pt>
                      <c:pt idx="625" formatCode="0.0">
                        <c:v>9.4028833043272059E-2</c:v>
                      </c:pt>
                      <c:pt idx="626" formatCode="0.0">
                        <c:v>3.5632088353554969E-2</c:v>
                      </c:pt>
                      <c:pt idx="627" formatCode="0.0">
                        <c:v>3.5612612435509103E-2</c:v>
                      </c:pt>
                      <c:pt idx="628" formatCode="0.0">
                        <c:v>3.1718856544698928E-2</c:v>
                      </c:pt>
                      <c:pt idx="629" formatCode="0.0">
                        <c:v>2.7510103012337375E-2</c:v>
                      </c:pt>
                      <c:pt idx="630" formatCode="0.0">
                        <c:v>1.0306059427278377E-2</c:v>
                      </c:pt>
                      <c:pt idx="631" formatCode="0.0">
                        <c:v>9.3707587767677299E-3</c:v>
                      </c:pt>
                      <c:pt idx="632" formatCode="0.0">
                        <c:v>6.46137481174381E-3</c:v>
                      </c:pt>
                      <c:pt idx="633" formatCode="0.0">
                        <c:v>2.1285641672991562E-3</c:v>
                      </c:pt>
                      <c:pt idx="634" formatCode="0.0">
                        <c:v>1.9884141340094095E-3</c:v>
                      </c:pt>
                      <c:pt idx="635" formatCode="0.0">
                        <c:v>-1.108520485677246E-3</c:v>
                      </c:pt>
                      <c:pt idx="636" formatCode="0.0">
                        <c:v>1.3349879844006937E-3</c:v>
                      </c:pt>
                      <c:pt idx="637" formatCode="0.0">
                        <c:v>1.2076245968029693E-3</c:v>
                      </c:pt>
                      <c:pt idx="638" formatCode="0.0">
                        <c:v>9.992786820659837E-4</c:v>
                      </c:pt>
                      <c:pt idx="639" formatCode="0.0">
                        <c:v>9.9016877576395441E-4</c:v>
                      </c:pt>
                      <c:pt idx="640" formatCode="0.0">
                        <c:v>2.1858304453541691E-3</c:v>
                      </c:pt>
                      <c:pt idx="641" formatCode="0.0">
                        <c:v>1.6223590679814756E-3</c:v>
                      </c:pt>
                      <c:pt idx="642" formatCode="0.0">
                        <c:v>1.6145755828269044E-3</c:v>
                      </c:pt>
                      <c:pt idx="643" formatCode="0.0">
                        <c:v>1.9323031583372541E-3</c:v>
                      </c:pt>
                      <c:pt idx="644" formatCode="0.0">
                        <c:v>1.781751315372103E-3</c:v>
                      </c:pt>
                      <c:pt idx="645" formatCode="0.0">
                        <c:v>1.5709020885927311E-3</c:v>
                      </c:pt>
                      <c:pt idx="646" formatCode="0.0">
                        <c:v>1.7953772374916753E-3</c:v>
                      </c:pt>
                      <c:pt idx="647" formatCode="0.0">
                        <c:v>1.6922338930098182E-3</c:v>
                      </c:pt>
                      <c:pt idx="648" formatCode="0.0">
                        <c:v>1.5042270089448487E-3</c:v>
                      </c:pt>
                      <c:pt idx="649" formatCode="0.0">
                        <c:v>1.4142495393949333E-3</c:v>
                      </c:pt>
                      <c:pt idx="650" formatCode="0.0">
                        <c:v>1.3379648236745713E-3</c:v>
                      </c:pt>
                      <c:pt idx="651" formatCode="0.0">
                        <c:v>1.3326217085335285E-3</c:v>
                      </c:pt>
                      <c:pt idx="652" formatCode="0.0">
                        <c:v>1.163826307007867E-3</c:v>
                      </c:pt>
                      <c:pt idx="653" formatCode="0.0">
                        <c:v>1.11208828852127E-3</c:v>
                      </c:pt>
                      <c:pt idx="654" formatCode="0.0">
                        <c:v>1.4064300493759792E-3</c:v>
                      </c:pt>
                      <c:pt idx="655" formatCode="0.0">
                        <c:v>1.1015727204649933E-3</c:v>
                      </c:pt>
                      <c:pt idx="656" formatCode="0.0">
                        <c:v>1.0968907505128588E-3</c:v>
                      </c:pt>
                      <c:pt idx="657" formatCode="0.0">
                        <c:v>1.0922088209157194E-3</c:v>
                      </c:pt>
                      <c:pt idx="658" formatCode="0.0">
                        <c:v>1.0188574582076829E-3</c:v>
                      </c:pt>
                      <c:pt idx="659" formatCode="0.0">
                        <c:v>9.9685343302609569E-4</c:v>
                      </c:pt>
                      <c:pt idx="660" formatCode="0.0">
                        <c:v>9.9234521047363283E-4</c:v>
                      </c:pt>
                      <c:pt idx="661" formatCode="0.0">
                        <c:v>1.0162555611877742E-3</c:v>
                      </c:pt>
                      <c:pt idx="662" formatCode="0.0">
                        <c:v>1.0027261642466241E-3</c:v>
                      </c:pt>
                      <c:pt idx="663" formatCode="0.0">
                        <c:v>1.0430678851635444E-3</c:v>
                      </c:pt>
                      <c:pt idx="664" formatCode="0.0">
                        <c:v>8.9637542739896305E-4</c:v>
                      </c:pt>
                      <c:pt idx="665" formatCode="0.0">
                        <c:v>8.8527251449585357E-4</c:v>
                      </c:pt>
                      <c:pt idx="666" formatCode="0.0">
                        <c:v>9.6894759124968859E-4</c:v>
                      </c:pt>
                      <c:pt idx="667" formatCode="0.0">
                        <c:v>9.2176655984134849E-4</c:v>
                      </c:pt>
                      <c:pt idx="668" formatCode="0.0">
                        <c:v>9.1744185900285557E-4</c:v>
                      </c:pt>
                      <c:pt idx="669" formatCode="0.0">
                        <c:v>9.0736134011372481E-4</c:v>
                      </c:pt>
                      <c:pt idx="670" formatCode="0.0">
                        <c:v>8.9967721039670157E-4</c:v>
                      </c:pt>
                      <c:pt idx="671" formatCode="0.0">
                        <c:v>8.9539601915809277E-4</c:v>
                      </c:pt>
                      <c:pt idx="672" formatCode="0.0">
                        <c:v>8.028820925006419E-4</c:v>
                      </c:pt>
                      <c:pt idx="673" formatCode="0.0">
                        <c:v>9.2926700166626804E-4</c:v>
                      </c:pt>
                      <c:pt idx="674" formatCode="0.0">
                        <c:v>9.2616098155729333E-4</c:v>
                      </c:pt>
                      <c:pt idx="675" formatCode="0.0">
                        <c:v>9.6426848035052542E-4</c:v>
                      </c:pt>
                      <c:pt idx="676" formatCode="0.0">
                        <c:v>8.7288659864496218E-4</c:v>
                      </c:pt>
                      <c:pt idx="677" formatCode="0.0">
                        <c:v>8.6970951524800461E-4</c:v>
                      </c:pt>
                      <c:pt idx="678" formatCode="0.0">
                        <c:v>8.6542855415595659E-4</c:v>
                      </c:pt>
                      <c:pt idx="679" formatCode="0.0">
                        <c:v>7.7393241881512783E-4</c:v>
                      </c:pt>
                      <c:pt idx="680" formatCode="0.0">
                        <c:v>7.6867974258256074E-4</c:v>
                      </c:pt>
                      <c:pt idx="681" formatCode="0.0">
                        <c:v>8.9284481411948066E-4</c:v>
                      </c:pt>
                      <c:pt idx="682" formatCode="0.0">
                        <c:v>8.4513561455392848E-4</c:v>
                      </c:pt>
                      <c:pt idx="683" formatCode="0.0">
                        <c:v>8.4295819385697679E-4</c:v>
                      </c:pt>
                      <c:pt idx="684" formatCode="0.0">
                        <c:v>8.386828843362828E-4</c:v>
                      </c:pt>
                      <c:pt idx="685" formatCode="0.0">
                        <c:v>8.3440756126395817E-4</c:v>
                      </c:pt>
                      <c:pt idx="686" formatCode="0.0">
                        <c:v>8.7368373750180181E-4</c:v>
                      </c:pt>
                      <c:pt idx="687" formatCode="0.0">
                        <c:v>8.6831167026688223E-4</c:v>
                      </c:pt>
                      <c:pt idx="688" formatCode="0.0">
                        <c:v>8.6404168996047999E-4</c:v>
                      </c:pt>
                      <c:pt idx="689" formatCode="0.0">
                        <c:v>8.5549252609308133E-4</c:v>
                      </c:pt>
                      <c:pt idx="690" formatCode="0.0">
                        <c:v>8.5338604395033624E-4</c:v>
                      </c:pt>
                      <c:pt idx="691" formatCode="0.0">
                        <c:v>7.623503077415258E-4</c:v>
                      </c:pt>
                      <c:pt idx="692" formatCode="0.0">
                        <c:v>7.5904638593839256E-4</c:v>
                      </c:pt>
                      <c:pt idx="693" formatCode="0.0">
                        <c:v>7.5478208680034519E-4</c:v>
                      </c:pt>
                      <c:pt idx="694" formatCode="0.0">
                        <c:v>7.50517794595213E-4</c:v>
                      </c:pt>
                      <c:pt idx="695" formatCode="0.0">
                        <c:v>7.8672239344029153E-4</c:v>
                      </c:pt>
                      <c:pt idx="696" formatCode="0.0">
                        <c:v>7.8247409071589E-4</c:v>
                      </c:pt>
                      <c:pt idx="697" formatCode="0.0">
                        <c:v>7.8116707812260944E-4</c:v>
                      </c:pt>
                      <c:pt idx="698" formatCode="0.0">
                        <c:v>9.5067008387652533E-4</c:v>
                      </c:pt>
                      <c:pt idx="699" formatCode="0.0">
                        <c:v>8.5952184412078697E-4</c:v>
                      </c:pt>
                      <c:pt idx="700" formatCode="0.0">
                        <c:v>8.5525729629635182E-4</c:v>
                      </c:pt>
                      <c:pt idx="701" formatCode="0.0">
                        <c:v>8.4992206675228406E-4</c:v>
                      </c:pt>
                      <c:pt idx="702" formatCode="0.0">
                        <c:v>8.4566292411129298E-4</c:v>
                      </c:pt>
                      <c:pt idx="703" formatCode="0.0">
                        <c:v>8.8479027186305788E-4</c:v>
                      </c:pt>
                      <c:pt idx="704" formatCode="0.0">
                        <c:v>8.7832085270934544E-4</c:v>
                      </c:pt>
                      <c:pt idx="705" formatCode="0.0">
                        <c:v>9.1619976977503075E-4</c:v>
                      </c:pt>
                      <c:pt idx="706" formatCode="0.0">
                        <c:v>9.1195651509355712E-4</c:v>
                      </c:pt>
                      <c:pt idx="707" formatCode="0.0">
                        <c:v>9.5093598794334126E-4</c:v>
                      </c:pt>
                      <c:pt idx="708" formatCode="0.0">
                        <c:v>9.0237803343000877E-4</c:v>
                      </c:pt>
                      <c:pt idx="709" formatCode="0.0">
                        <c:v>8.9814000566652136E-4</c:v>
                      </c:pt>
                      <c:pt idx="710" formatCode="0.0">
                        <c:v>1.0639181316209692E-3</c:v>
                      </c:pt>
                      <c:pt idx="711" formatCode="0.0">
                        <c:v>9.7114057763150296E-4</c:v>
                      </c:pt>
                      <c:pt idx="712" formatCode="0.0">
                        <c:v>9.6692348830959281E-4</c:v>
                      </c:pt>
                      <c:pt idx="713" formatCode="0.0">
                        <c:v>9.6270643011597443E-4</c:v>
                      </c:pt>
                      <c:pt idx="714" formatCode="0.0">
                        <c:v>9.5848940300994701E-4</c:v>
                      </c:pt>
                      <c:pt idx="715" formatCode="0.0">
                        <c:v>9.5076023093924877E-4</c:v>
                      </c:pt>
                      <c:pt idx="716" formatCode="0.0">
                        <c:v>1.03855090658177E-3</c:v>
                      </c:pt>
                      <c:pt idx="717" formatCode="0.0">
                        <c:v>1.0343231458436423E-3</c:v>
                      </c:pt>
                      <c:pt idx="718" formatCode="0.0">
                        <c:v>1.0300954164539384E-3</c:v>
                      </c:pt>
                      <c:pt idx="719" formatCode="0.0">
                        <c:v>1.033567314771636E-3</c:v>
                      </c:pt>
                      <c:pt idx="720" formatCode="0.0">
                        <c:v>1.0396821826870308E-3</c:v>
                      </c:pt>
                      <c:pt idx="721" formatCode="0.0">
                        <c:v>1.0353798265231929E-3</c:v>
                      </c:pt>
                      <c:pt idx="722" formatCode="0.0">
                        <c:v>9.9859020650177981E-4</c:v>
                      </c:pt>
                      <c:pt idx="723" formatCode="0.0">
                        <c:v>1.0828862771570533E-3</c:v>
                      </c:pt>
                      <c:pt idx="724" formatCode="0.0">
                        <c:v>1.0910596046491518E-3</c:v>
                      </c:pt>
                      <c:pt idx="725" formatCode="0.0">
                        <c:v>1.0568406075323316E-3</c:v>
                      </c:pt>
                      <c:pt idx="726" formatCode="0.0">
                        <c:v>1.0523748817623296E-3</c:v>
                      </c:pt>
                      <c:pt idx="727" formatCode="0.0">
                        <c:v>1.1570878291894662E-3</c:v>
                      </c:pt>
                      <c:pt idx="728" formatCode="0.0">
                        <c:v>1.0758376218324762E-3</c:v>
                      </c:pt>
                      <c:pt idx="729" formatCode="0.0">
                        <c:v>1.0712332470766322E-3</c:v>
                      </c:pt>
                      <c:pt idx="730" formatCode="0.0">
                        <c:v>1.0812320891123244E-3</c:v>
                      </c:pt>
                      <c:pt idx="731" formatCode="0.0">
                        <c:v>1.1241026015106964E-3</c:v>
                      </c:pt>
                      <c:pt idx="732" formatCode="0.0">
                        <c:v>1.1349738370814849E-3</c:v>
                      </c:pt>
                      <c:pt idx="733" formatCode="0.0">
                        <c:v>1.1950269216933612E-3</c:v>
                      </c:pt>
                      <c:pt idx="734" formatCode="0.0">
                        <c:v>1.208958870205236E-3</c:v>
                      </c:pt>
                      <c:pt idx="735" formatCode="0.0">
                        <c:v>1.3033734985527668E-3</c:v>
                      </c:pt>
                      <c:pt idx="736" formatCode="0.0">
                        <c:v>1.3078479934505647E-3</c:v>
                      </c:pt>
                      <c:pt idx="737" formatCode="0.0">
                        <c:v>1.2693751121446216E-3</c:v>
                      </c:pt>
                      <c:pt idx="738" formatCode="0.0">
                        <c:v>1.2644007263914847E-3</c:v>
                      </c:pt>
                      <c:pt idx="739" formatCode="0.0">
                        <c:v>1.2818946750138369E-3</c:v>
                      </c:pt>
                      <c:pt idx="740" formatCode="0.0">
                        <c:v>1.4508899585244951E-3</c:v>
                      </c:pt>
                      <c:pt idx="741" formatCode="0.0">
                        <c:v>1.4457576564077996E-3</c:v>
                      </c:pt>
                      <c:pt idx="742" formatCode="0.0">
                        <c:v>1.3014654503711459E-3</c:v>
                      </c:pt>
                      <c:pt idx="743" formatCode="0.0">
                        <c:v>1.3575087257674014E-3</c:v>
                      </c:pt>
                      <c:pt idx="744" formatCode="0.0">
                        <c:v>1.3522745696380495E-3</c:v>
                      </c:pt>
                      <c:pt idx="745" formatCode="0.0">
                        <c:v>1.4855485153545199E-3</c:v>
                      </c:pt>
                      <c:pt idx="746" formatCode="0.0">
                        <c:v>1.316791250367239E-3</c:v>
                      </c:pt>
                      <c:pt idx="747" formatCode="0.0">
                        <c:v>1.3114424462324313E-3</c:v>
                      </c:pt>
                      <c:pt idx="748" formatCode="0.0">
                        <c:v>1.4307736641569044E-3</c:v>
                      </c:pt>
                      <c:pt idx="749" formatCode="0.0">
                        <c:v>1.4367594957425288E-3</c:v>
                      </c:pt>
                      <c:pt idx="750" formatCode="0.0">
                        <c:v>1.3757929475405094E-3</c:v>
                      </c:pt>
                      <c:pt idx="751" formatCode="0.0">
                        <c:v>1.2694607279068047E-3</c:v>
                      </c:pt>
                      <c:pt idx="752" formatCode="0.0">
                        <c:v>1.2762499389888983E-3</c:v>
                      </c:pt>
                      <c:pt idx="753" formatCode="0.0">
                        <c:v>1.4402167827628949E-3</c:v>
                      </c:pt>
                      <c:pt idx="754" formatCode="0.0">
                        <c:v>1.3940746546252951E-3</c:v>
                      </c:pt>
                      <c:pt idx="755" formatCode="0.0">
                        <c:v>1.3884616030553508E-3</c:v>
                      </c:pt>
                      <c:pt idx="756" formatCode="0.0">
                        <c:v>1.3410990072716615E-3</c:v>
                      </c:pt>
                      <c:pt idx="757" formatCode="0.0">
                        <c:v>1.2862272248298115E-3</c:v>
                      </c:pt>
                      <c:pt idx="758" formatCode="0.0">
                        <c:v>1.2805111536079862E-3</c:v>
                      </c:pt>
                      <c:pt idx="759" formatCode="0.0">
                        <c:v>1.4052867355084718E-3</c:v>
                      </c:pt>
                      <c:pt idx="760" formatCode="0.0">
                        <c:v>1.2973228204823414E-3</c:v>
                      </c:pt>
                      <c:pt idx="761" formatCode="0.0">
                        <c:v>1.2914795803903169E-3</c:v>
                      </c:pt>
                      <c:pt idx="762" formatCode="0.0">
                        <c:v>1.356767700332349E-3</c:v>
                      </c:pt>
                      <c:pt idx="763" formatCode="0.0">
                        <c:v>1.2908542590842067E-3</c:v>
                      </c:pt>
                      <c:pt idx="764" formatCode="0.0">
                        <c:v>1.300651486031483E-3</c:v>
                      </c:pt>
                      <c:pt idx="765" formatCode="0.0">
                        <c:v>1.3554377503012518E-3</c:v>
                      </c:pt>
                      <c:pt idx="766" formatCode="0.0">
                        <c:v>1.4226693877152482E-3</c:v>
                      </c:pt>
                      <c:pt idx="767" formatCode="0.0">
                        <c:v>1.4166506542118633E-3</c:v>
                      </c:pt>
                      <c:pt idx="768" formatCode="0.0">
                        <c:v>1.4156641823565551E-3</c:v>
                      </c:pt>
                      <c:pt idx="769" formatCode="0.0">
                        <c:v>1.3650783627838778E-3</c:v>
                      </c:pt>
                      <c:pt idx="770" formatCode="0.0">
                        <c:v>1.358962536306826E-3</c:v>
                      </c:pt>
                      <c:pt idx="771" formatCode="0.0">
                        <c:v>1.3601316621989956E-3</c:v>
                      </c:pt>
                      <c:pt idx="772" formatCode="0.0">
                        <c:v>1.4268711006287691E-3</c:v>
                      </c:pt>
                      <c:pt idx="773" formatCode="0.0">
                        <c:v>1.4206775633609505E-3</c:v>
                      </c:pt>
                      <c:pt idx="774" formatCode="0.0">
                        <c:v>1.4248178873448075E-3</c:v>
                      </c:pt>
                      <c:pt idx="775" formatCode="0.0">
                        <c:v>1.3600627374661925E-3</c:v>
                      </c:pt>
                      <c:pt idx="776" formatCode="0.0">
                        <c:v>1.3538012972549121E-3</c:v>
                      </c:pt>
                      <c:pt idx="777" formatCode="0.0">
                        <c:v>1.421727065859447E-3</c:v>
                      </c:pt>
                      <c:pt idx="778" formatCode="0.0">
                        <c:v>1.4154191558464527E-3</c:v>
                      </c:pt>
                      <c:pt idx="779" formatCode="0.0">
                        <c:v>1.4222665725604862E-3</c:v>
                      </c:pt>
                      <c:pt idx="780" formatCode="0.0">
                        <c:v>1.4807318102114449E-3</c:v>
                      </c:pt>
                      <c:pt idx="781" formatCode="0.0">
                        <c:v>1.474364841139317E-3</c:v>
                      </c:pt>
                      <c:pt idx="782" formatCode="0.0">
                        <c:v>1.4818318167938425E-3</c:v>
                      </c:pt>
                      <c:pt idx="783" formatCode="0.0">
                        <c:v>1.4126439337168038E-3</c:v>
                      </c:pt>
                      <c:pt idx="784" formatCode="0.0">
                        <c:v>1.4062051801658234E-3</c:v>
                      </c:pt>
                      <c:pt idx="785" formatCode="0.0">
                        <c:v>1.4024331133161889E-3</c:v>
                      </c:pt>
                      <c:pt idx="786" formatCode="0.0">
                        <c:v>1.4671661727792156E-3</c:v>
                      </c:pt>
                      <c:pt idx="787" formatCode="0.0">
                        <c:v>1.4606907592186285E-3</c:v>
                      </c:pt>
                      <c:pt idx="788" formatCode="0.0">
                        <c:v>1.3988861035105916E-3</c:v>
                      </c:pt>
                      <c:pt idx="789" formatCode="0.0">
                        <c:v>1.6009358111113922E-3</c:v>
                      </c:pt>
                      <c:pt idx="790" formatCode="0.0">
                        <c:v>1.5943724561058772E-3</c:v>
                      </c:pt>
                      <c:pt idx="791" formatCode="0.0">
                        <c:v>1.515111015967071E-3</c:v>
                      </c:pt>
                      <c:pt idx="792" formatCode="0.0">
                        <c:v>1.5173611055705864E-3</c:v>
                      </c:pt>
                      <c:pt idx="793" formatCode="0.0">
                        <c:v>1.5107855265637025E-3</c:v>
                      </c:pt>
                      <c:pt idx="794" formatCode="0.0">
                        <c:v>1.5099726632072711E-3</c:v>
                      </c:pt>
                      <c:pt idx="795" formatCode="0.0">
                        <c:v>1.5210580063649223E-3</c:v>
                      </c:pt>
                      <c:pt idx="796" formatCode="0.0">
                        <c:v>1.5823807249016871E-3</c:v>
                      </c:pt>
                      <c:pt idx="797" formatCode="0.0">
                        <c:v>1.575702143241041E-3</c:v>
                      </c:pt>
                      <c:pt idx="798" formatCode="0.0">
                        <c:v>1.503989164244902E-3</c:v>
                      </c:pt>
                      <c:pt idx="799" formatCode="0.0">
                        <c:v>1.4972978484788871E-3</c:v>
                      </c:pt>
                      <c:pt idx="800" formatCode="0.0">
                        <c:v>1.6332175949456728E-3</c:v>
                      </c:pt>
                      <c:pt idx="801" formatCode="0.0">
                        <c:v>1.6297323200176214E-3</c:v>
                      </c:pt>
                      <c:pt idx="802" formatCode="0.0">
                        <c:v>1.6230010707563478E-3</c:v>
                      </c:pt>
                      <c:pt idx="803" formatCode="0.0">
                        <c:v>1.5539120522919708E-3</c:v>
                      </c:pt>
                      <c:pt idx="804" formatCode="0.0">
                        <c:v>1.5501409507862542E-3</c:v>
                      </c:pt>
                      <c:pt idx="805" formatCode="0.0">
                        <c:v>1.5433703054432701E-3</c:v>
                      </c:pt>
                      <c:pt idx="806" formatCode="0.0">
                        <c:v>1.5458715021004759E-3</c:v>
                      </c:pt>
                      <c:pt idx="807" formatCode="0.0">
                        <c:v>1.5390601058374203E-3</c:v>
                      </c:pt>
                      <c:pt idx="808" formatCode="0.0">
                        <c:v>1.5322487840013425E-3</c:v>
                      </c:pt>
                      <c:pt idx="809" formatCode="0.0">
                        <c:v>1.5223755663611015E-3</c:v>
                      </c:pt>
                      <c:pt idx="810" formatCode="0.0">
                        <c:v>1.5216868803783876E-3</c:v>
                      </c:pt>
                      <c:pt idx="811" formatCode="0.0">
                        <c:v>1.4453680094860363E-3</c:v>
                      </c:pt>
                      <c:pt idx="812" formatCode="0.0">
                        <c:v>1.5140346030922192E-3</c:v>
                      </c:pt>
                      <c:pt idx="813" formatCode="0.0">
                        <c:v>1.5071827403608776E-3</c:v>
                      </c:pt>
                      <c:pt idx="814" formatCode="0.0">
                        <c:v>1.5003309523321324E-3</c:v>
                      </c:pt>
                      <c:pt idx="815" formatCode="0.0">
                        <c:v>1.6396522931988171E-3</c:v>
                      </c:pt>
                      <c:pt idx="816" formatCode="0.0">
                        <c:v>1.6327720956032211E-3</c:v>
                      </c:pt>
                      <c:pt idx="817" formatCode="0.0">
                        <c:v>1.5652700885369448E-3</c:v>
                      </c:pt>
                      <c:pt idx="818" formatCode="0.0">
                        <c:v>1.5551700953089088E-3</c:v>
                      </c:pt>
                      <c:pt idx="819" formatCode="0.0">
                        <c:v>1.5482628583983664E-3</c:v>
                      </c:pt>
                      <c:pt idx="820" formatCode="0.0">
                        <c:v>1.5445059241049692E-3</c:v>
                      </c:pt>
                      <c:pt idx="821" formatCode="0.0">
                        <c:v>1.5375847061610351E-3</c:v>
                      </c:pt>
                      <c:pt idx="822" formatCode="0.0">
                        <c:v>1.7420875248798974E-3</c:v>
                      </c:pt>
                      <c:pt idx="823" formatCode="0.0">
                        <c:v>1.6715234791813405E-3</c:v>
                      </c:pt>
                      <c:pt idx="824" formatCode="0.0">
                        <c:v>1.6645733525834866E-3</c:v>
                      </c:pt>
                      <c:pt idx="825" formatCode="0.0">
                        <c:v>1.6576232733951986E-3</c:v>
                      </c:pt>
                      <c:pt idx="826" formatCode="0.0">
                        <c:v>1.7249756491458793E-3</c:v>
                      </c:pt>
                      <c:pt idx="827" formatCode="0.0">
                        <c:v>1.7889187922301639E-3</c:v>
                      </c:pt>
                      <c:pt idx="828" formatCode="0.0">
                        <c:v>1.7819539651291931E-3</c:v>
                      </c:pt>
                      <c:pt idx="829" formatCode="0.0">
                        <c:v>1.7109975202419714E-3</c:v>
                      </c:pt>
                      <c:pt idx="830" formatCode="0.0">
                        <c:v>1.7040049008649819E-3</c:v>
                      </c:pt>
                      <c:pt idx="831" formatCode="0.0">
                        <c:v>1.7682063690810867E-3</c:v>
                      </c:pt>
                      <c:pt idx="832" formatCode="0.0">
                        <c:v>1.7575848466432327E-3</c:v>
                      </c:pt>
                      <c:pt idx="833" formatCode="0.0">
                        <c:v>1.7506065336620866E-3</c:v>
                      </c:pt>
                      <c:pt idx="834" formatCode="0.0">
                        <c:v>1.682984591900544E-3</c:v>
                      </c:pt>
                      <c:pt idx="835" formatCode="0.0">
                        <c:v>1.6656042097354664E-3</c:v>
                      </c:pt>
                      <c:pt idx="836" formatCode="0.0">
                        <c:v>1.6586264758882026E-3</c:v>
                      </c:pt>
                      <c:pt idx="837" formatCode="0.0">
                        <c:v>1.8763823156474637E-3</c:v>
                      </c:pt>
                      <c:pt idx="838" formatCode="0.0">
                        <c:v>1.8693602326047547E-3</c:v>
                      </c:pt>
                      <c:pt idx="839" formatCode="0.0">
                        <c:v>1.8623382277887883E-3</c:v>
                      </c:pt>
                      <c:pt idx="840" formatCode="0.0">
                        <c:v>1.7764647364583981E-3</c:v>
                      </c:pt>
                      <c:pt idx="841" formatCode="0.0">
                        <c:v>1.7694722350014242E-3</c:v>
                      </c:pt>
                      <c:pt idx="842" formatCode="0.0">
                        <c:v>1.7624798420722452E-3</c:v>
                      </c:pt>
                      <c:pt idx="843" formatCode="0.0">
                        <c:v>1.8304563344828284E-3</c:v>
                      </c:pt>
                      <c:pt idx="844" formatCode="0.0">
                        <c:v>1.6807757036400078E-3</c:v>
                      </c:pt>
                      <c:pt idx="845" formatCode="0.0">
                        <c:v>1.6737694062233801E-3</c:v>
                      </c:pt>
                      <c:pt idx="846" formatCode="0.0">
                        <c:v>1.7984023024347328E-3</c:v>
                      </c:pt>
                      <c:pt idx="847" formatCode="0.0">
                        <c:v>1.7914382406319465E-3</c:v>
                      </c:pt>
                      <c:pt idx="848" formatCode="0.0">
                        <c:v>1.7844742548310804E-3</c:v>
                      </c:pt>
                      <c:pt idx="849" formatCode="0.0">
                        <c:v>1.8559106970421299E-3</c:v>
                      </c:pt>
                      <c:pt idx="850" formatCode="0.0">
                        <c:v>1.8489182262730166E-3</c:v>
                      </c:pt>
                      <c:pt idx="851" formatCode="0.0">
                        <c:v>1.8495622973748341E-3</c:v>
                      </c:pt>
                      <c:pt idx="852" formatCode="0.0">
                        <c:v>1.7673953759671274E-3</c:v>
                      </c:pt>
                      <c:pt idx="853" formatCode="0.0">
                        <c:v>1.7603889971228371E-3</c:v>
                      </c:pt>
                      <c:pt idx="854" formatCode="0.0">
                        <c:v>1.9673825441105762E-3</c:v>
                      </c:pt>
                      <c:pt idx="855" formatCode="0.0">
                        <c:v>1.9644389965574973E-3</c:v>
                      </c:pt>
                      <c:pt idx="856" formatCode="0.0">
                        <c:v>1.8897189577843543E-3</c:v>
                      </c:pt>
                      <c:pt idx="857" formatCode="0.0">
                        <c:v>1.8826835538259738E-3</c:v>
                      </c:pt>
                      <c:pt idx="858" formatCode="0.0">
                        <c:v>1.8834724708122746E-3</c:v>
                      </c:pt>
                      <c:pt idx="859" formatCode="0.0">
                        <c:v>1.8764078358885995E-3</c:v>
                      </c:pt>
                      <c:pt idx="860" formatCode="0.0">
                        <c:v>1.8771737426146826E-3</c:v>
                      </c:pt>
                      <c:pt idx="861" formatCode="0.0">
                        <c:v>1.8857417423254479E-3</c:v>
                      </c:pt>
                      <c:pt idx="862" formatCode="0.0">
                        <c:v>1.9514148476445041E-3</c:v>
                      </c:pt>
                      <c:pt idx="863" formatCode="0.0">
                        <c:v>1.9690692804051999E-3</c:v>
                      </c:pt>
                      <c:pt idx="864" formatCode="0.0">
                        <c:v>1.9618241598368591E-3</c:v>
                      </c:pt>
                      <c:pt idx="865" formatCode="0.0">
                        <c:v>1.9796931575517974E-3</c:v>
                      </c:pt>
                      <c:pt idx="866" formatCode="0.0">
                        <c:v>1.9895955961899835E-3</c:v>
                      </c:pt>
                      <c:pt idx="867" formatCode="0.0">
                        <c:v>1.982193277704828E-3</c:v>
                      </c:pt>
                      <c:pt idx="868" formatCode="0.0">
                        <c:v>1.9920536707486633E-3</c:v>
                      </c:pt>
                      <c:pt idx="869" formatCode="0.0">
                        <c:v>2.0153788047759737E-3</c:v>
                      </c:pt>
                      <c:pt idx="870" formatCode="0.0">
                        <c:v>2.1964273855373416E-3</c:v>
                      </c:pt>
                      <c:pt idx="871" formatCode="0.0">
                        <c:v>2.1887235135872943E-3</c:v>
                      </c:pt>
                      <c:pt idx="872" formatCode="0.0">
                        <c:v>2.2210770350913661E-3</c:v>
                      </c:pt>
                      <c:pt idx="873" formatCode="0.0">
                        <c:v>2.8307498099381053E-3</c:v>
                      </c:pt>
                      <c:pt idx="874" formatCode="0.0">
                        <c:v>2.8227354914618515E-3</c:v>
                      </c:pt>
                      <c:pt idx="875" formatCode="0.0">
                        <c:v>2.875446369261076E-3</c:v>
                      </c:pt>
                      <c:pt idx="876" formatCode="0.0">
                        <c:v>2.9597100885343664E-3</c:v>
                      </c:pt>
                      <c:pt idx="877" formatCode="0.0">
                        <c:v>2.9512583376846225E-3</c:v>
                      </c:pt>
                      <c:pt idx="878" formatCode="0.0">
                        <c:v>2.9593690282138439E-3</c:v>
                      </c:pt>
                      <c:pt idx="879" formatCode="0.0">
                        <c:v>3.1698366895196654E-3</c:v>
                      </c:pt>
                      <c:pt idx="880" formatCode="0.0">
                        <c:v>3.1607056144281566E-3</c:v>
                      </c:pt>
                      <c:pt idx="881" formatCode="0.0">
                        <c:v>3.3988253942786135E-3</c:v>
                      </c:pt>
                      <c:pt idx="882" formatCode="0.0">
                        <c:v>3.389258559815317E-3</c:v>
                      </c:pt>
                      <c:pt idx="883" formatCode="0.0">
                        <c:v>3.5279833560097522E-3</c:v>
                      </c:pt>
                      <c:pt idx="884" formatCode="0.0">
                        <c:v>3.9858442995105332E-3</c:v>
                      </c:pt>
                      <c:pt idx="885" formatCode="0.0">
                        <c:v>4.3745807736352404E-3</c:v>
                      </c:pt>
                      <c:pt idx="886" formatCode="0.0">
                        <c:v>4.3634129243024745E-3</c:v>
                      </c:pt>
                      <c:pt idx="887" formatCode="0.0">
                        <c:v>4.2387366165226835E-3</c:v>
                      </c:pt>
                      <c:pt idx="888" formatCode="0.0">
                        <c:v>4.8076595685116281E-3</c:v>
                      </c:pt>
                      <c:pt idx="889" formatCode="0.0">
                        <c:v>4.7961880699150189E-3</c:v>
                      </c:pt>
                      <c:pt idx="890" formatCode="0.0">
                        <c:v>5.654807818389675E-3</c:v>
                      </c:pt>
                      <c:pt idx="891" formatCode="0.0">
                        <c:v>5.7627977324838774E-3</c:v>
                      </c:pt>
                      <c:pt idx="892" formatCode="0.0">
                        <c:v>5.7507107199619651E-3</c:v>
                      </c:pt>
                      <c:pt idx="893" formatCode="0.0">
                        <c:v>6.8905401756676815E-3</c:v>
                      </c:pt>
                      <c:pt idx="894" formatCode="0.0">
                        <c:v>7.0050811381367484E-3</c:v>
                      </c:pt>
                      <c:pt idx="895" formatCode="0.0">
                        <c:v>8.1459376631090371E-3</c:v>
                      </c:pt>
                      <c:pt idx="896" formatCode="0.0">
                        <c:v>1.0191444674801617E-2</c:v>
                      </c:pt>
                      <c:pt idx="897" formatCode="0.0">
                        <c:v>1.0178450763008759E-2</c:v>
                      </c:pt>
                      <c:pt idx="898" formatCode="0.0">
                        <c:v>1.2677125930423817E-2</c:v>
                      </c:pt>
                      <c:pt idx="899" formatCode="0.0">
                        <c:v>1.494646524696888E-2</c:v>
                      </c:pt>
                      <c:pt idx="900" formatCode="0.0">
                        <c:v>1.4933024781356587E-2</c:v>
                      </c:pt>
                      <c:pt idx="901" formatCode="0.0">
                        <c:v>1.7154794748474016E-2</c:v>
                      </c:pt>
                      <c:pt idx="902" formatCode="0.0">
                        <c:v>2.0847765558526569E-2</c:v>
                      </c:pt>
                      <c:pt idx="903" formatCode="0.0">
                        <c:v>2.3774628056779028E-2</c:v>
                      </c:pt>
                      <c:pt idx="904" formatCode="0.0">
                        <c:v>2.3760676149923672E-2</c:v>
                      </c:pt>
                      <c:pt idx="905" formatCode="0.0">
                        <c:v>2.8150701484985861E-2</c:v>
                      </c:pt>
                      <c:pt idx="906" formatCode="0.0">
                        <c:v>2.8136538352706443E-2</c:v>
                      </c:pt>
                      <c:pt idx="907" formatCode="0.0">
                        <c:v>3.2047047642573837E-2</c:v>
                      </c:pt>
                      <c:pt idx="908" formatCode="0.0">
                        <c:v>3.5659673154654403E-2</c:v>
                      </c:pt>
                      <c:pt idx="909" formatCode="0.0">
                        <c:v>3.5644837341052359E-2</c:v>
                      </c:pt>
                      <c:pt idx="910" formatCode="0.0">
                        <c:v>3.9575813862425736E-2</c:v>
                      </c:pt>
                      <c:pt idx="911" formatCode="0.0">
                        <c:v>4.4112694297017953E-2</c:v>
                      </c:pt>
                      <c:pt idx="912" formatCode="0.0">
                        <c:v>4.4096907628268733E-2</c:v>
                      </c:pt>
                      <c:pt idx="913" formatCode="0.0">
                        <c:v>5.2226552866281646E-2</c:v>
                      </c:pt>
                      <c:pt idx="914" formatCode="0.0">
                        <c:v>5.5937957168225402E-2</c:v>
                      </c:pt>
                      <c:pt idx="915" formatCode="0.0">
                        <c:v>5.5919944113002933E-2</c:v>
                      </c:pt>
                      <c:pt idx="916" formatCode="0.0">
                        <c:v>6.2525997795613103E-2</c:v>
                      </c:pt>
                      <c:pt idx="917" formatCode="0.0">
                        <c:v>6.9737740904336862E-2</c:v>
                      </c:pt>
                      <c:pt idx="918" formatCode="0.0">
                        <c:v>6.9717040925732221E-2</c:v>
                      </c:pt>
                      <c:pt idx="919" formatCode="0.0">
                        <c:v>8.2066775273729728E-2</c:v>
                      </c:pt>
                      <c:pt idx="920" formatCode="0.0">
                        <c:v>8.4784759847776281E-2</c:v>
                      </c:pt>
                      <c:pt idx="921" formatCode="0.0">
                        <c:v>8.4761122499889582E-2</c:v>
                      </c:pt>
                      <c:pt idx="922" formatCode="0.0">
                        <c:v>9.1928798566531258E-2</c:v>
                      </c:pt>
                      <c:pt idx="923" formatCode="0.0">
                        <c:v>9.4777328862246893E-2</c:v>
                      </c:pt>
                      <c:pt idx="924" formatCode="0.0">
                        <c:v>9.9568307817736221E-2</c:v>
                      </c:pt>
                      <c:pt idx="925" formatCode="0.0">
                        <c:v>0.10886122842517013</c:v>
                      </c:pt>
                      <c:pt idx="926" formatCode="0.0">
                        <c:v>0.11177090660792957</c:v>
                      </c:pt>
                      <c:pt idx="927" formatCode="0.0">
                        <c:v>0.11621180340008797</c:v>
                      </c:pt>
                      <c:pt idx="928" formatCode="0.0">
                        <c:v>0.12420493383722327</c:v>
                      </c:pt>
                      <c:pt idx="929" formatCode="0.0">
                        <c:v>0.1302496087764361</c:v>
                      </c:pt>
                      <c:pt idx="930" formatCode="0.0">
                        <c:v>0.13470005063452353</c:v>
                      </c:pt>
                      <c:pt idx="931" formatCode="0.0">
                        <c:v>0.13826762656712688</c:v>
                      </c:pt>
                      <c:pt idx="932" formatCode="0.0">
                        <c:v>0.14664014552687948</c:v>
                      </c:pt>
                      <c:pt idx="933" formatCode="0.0">
                        <c:v>0.14660660477060439</c:v>
                      </c:pt>
                      <c:pt idx="934" formatCode="0.0">
                        <c:v>0.1520401843042764</c:v>
                      </c:pt>
                      <c:pt idx="935" formatCode="0.0">
                        <c:v>0.15816809654059275</c:v>
                      </c:pt>
                      <c:pt idx="936" formatCode="0.0">
                        <c:v>0.16272462663967641</c:v>
                      </c:pt>
                      <c:pt idx="937" formatCode="0.0">
                        <c:v>0.17093222811872993</c:v>
                      </c:pt>
                      <c:pt idx="938" formatCode="0.0">
                        <c:v>0.1739874314837124</c:v>
                      </c:pt>
                      <c:pt idx="939" formatCode="0.0">
                        <c:v>0.17748690296645125</c:v>
                      </c:pt>
                      <c:pt idx="940" formatCode="0.0">
                        <c:v>0.18106670029829808</c:v>
                      </c:pt>
                      <c:pt idx="941" formatCode="0.0">
                        <c:v>0.1878244636582479</c:v>
                      </c:pt>
                      <c:pt idx="942" formatCode="0.0">
                        <c:v>0.19381654735826093</c:v>
                      </c:pt>
                      <c:pt idx="943" formatCode="0.0">
                        <c:v>0.19709873281613061</c:v>
                      </c:pt>
                      <c:pt idx="944" formatCode="0.0">
                        <c:v>0.20038077334115387</c:v>
                      </c:pt>
                      <c:pt idx="945" formatCode="0.0">
                        <c:v>0.20243231805971271</c:v>
                      </c:pt>
                      <c:pt idx="946" formatCode="0.0">
                        <c:v>0.20799817800898698</c:v>
                      </c:pt>
                      <c:pt idx="947" formatCode="0.0">
                        <c:v>0.20795635700434803</c:v>
                      </c:pt>
                      <c:pt idx="948" formatCode="0.0">
                        <c:v>0.21364447744017823</c:v>
                      </c:pt>
                      <c:pt idx="949" formatCode="0.0">
                        <c:v>0.21907403014177393</c:v>
                      </c:pt>
                      <c:pt idx="950" formatCode="0.0">
                        <c:v>0.21903103092364112</c:v>
                      </c:pt>
                      <c:pt idx="951" formatCode="0.0">
                        <c:v>0.22458245688002826</c:v>
                      </c:pt>
                      <c:pt idx="952" formatCode="0.0">
                        <c:v>0.22726751776923812</c:v>
                      </c:pt>
                      <c:pt idx="953" formatCode="0.0">
                        <c:v>0.22722385704095063</c:v>
                      </c:pt>
                      <c:pt idx="954" formatCode="0.0">
                        <c:v>0.22464037836597964</c:v>
                      </c:pt>
                      <c:pt idx="955" formatCode="0.0">
                        <c:v>0.23103423001199067</c:v>
                      </c:pt>
                      <c:pt idx="956" formatCode="0.0">
                        <c:v>0.23099050034684115</c:v>
                      </c:pt>
                      <c:pt idx="957" formatCode="0.0">
                        <c:v>0.22913593695822221</c:v>
                      </c:pt>
                      <c:pt idx="958" formatCode="0.0">
                        <c:v>0.22446710497973127</c:v>
                      </c:pt>
                      <c:pt idx="959" formatCode="0.0">
                        <c:v>0.22442403850446757</c:v>
                      </c:pt>
                      <c:pt idx="960" formatCode="0.0">
                        <c:v>0.21474562708827166</c:v>
                      </c:pt>
                      <c:pt idx="961" formatCode="0.0">
                        <c:v>0.18512747936494289</c:v>
                      </c:pt>
                      <c:pt idx="962" formatCode="0.0">
                        <c:v>0.1850862721961985</c:v>
                      </c:pt>
                      <c:pt idx="963" formatCode="0.0">
                        <c:v>0.18504507144712862</c:v>
                      </c:pt>
                      <c:pt idx="964" formatCode="0.0">
                        <c:v>0.15582842554478038</c:v>
                      </c:pt>
                      <c:pt idx="965" formatCode="0.0">
                        <c:v>0.15579222697906256</c:v>
                      </c:pt>
                      <c:pt idx="966" formatCode="0.0">
                        <c:v>0.13893587648866398</c:v>
                      </c:pt>
                      <c:pt idx="967" formatCode="0.0">
                        <c:v>0.12200841241615622</c:v>
                      </c:pt>
                      <c:pt idx="968" formatCode="0.0">
                        <c:v>0.12197767241117231</c:v>
                      </c:pt>
                      <c:pt idx="969" formatCode="0.0">
                        <c:v>0.11174335811394817</c:v>
                      </c:pt>
                      <c:pt idx="970" formatCode="0.0">
                        <c:v>7.4783555971628043E-2</c:v>
                      </c:pt>
                      <c:pt idx="971" formatCode="0.0">
                        <c:v>7.4758664427695895E-2</c:v>
                      </c:pt>
                      <c:pt idx="972" formatCode="0.0">
                        <c:v>1.6341733886006123E-2</c:v>
                      </c:pt>
                      <c:pt idx="973" formatCode="0.0">
                        <c:v>8.961522484407354E-3</c:v>
                      </c:pt>
                      <c:pt idx="974" formatCode="0.0">
                        <c:v>8.9413905951342913E-3</c:v>
                      </c:pt>
                      <c:pt idx="975" formatCode="0.0">
                        <c:v>4.822255405258523E-3</c:v>
                      </c:pt>
                      <c:pt idx="976" formatCode="0.0">
                        <c:v>3.3033140180887574E-3</c:v>
                      </c:pt>
                      <c:pt idx="977" formatCode="0.0">
                        <c:v>2.9939934054239118E-3</c:v>
                      </c:pt>
                      <c:pt idx="978" formatCode="0.0">
                        <c:v>1.4719643484505016E-3</c:v>
                      </c:pt>
                      <c:pt idx="979" formatCode="0.0">
                        <c:v>2.7072435319883182E-3</c:v>
                      </c:pt>
                      <c:pt idx="980" formatCode="0.0">
                        <c:v>2.4592876316475421E-3</c:v>
                      </c:pt>
                      <c:pt idx="981" formatCode="0.0">
                        <c:v>2.1035553287110718E-3</c:v>
                      </c:pt>
                      <c:pt idx="982" formatCode="0.0">
                        <c:v>3.1345850805668727E-3</c:v>
                      </c:pt>
                      <c:pt idx="983" formatCode="0.0">
                        <c:v>3.1217608020091339E-3</c:v>
                      </c:pt>
                      <c:pt idx="984" formatCode="0.0">
                        <c:v>2.3097428853993719E-3</c:v>
                      </c:pt>
                      <c:pt idx="985" formatCode="0.0">
                        <c:v>1.9661489125402526E-3</c:v>
                      </c:pt>
                      <c:pt idx="986" formatCode="0.0">
                        <c:v>1.8053021224761314E-3</c:v>
                      </c:pt>
                      <c:pt idx="987" formatCode="0.0">
                        <c:v>1.9315471999934179E-3</c:v>
                      </c:pt>
                      <c:pt idx="988" formatCode="0.0">
                        <c:v>2.1104492942451954E-3</c:v>
                      </c:pt>
                      <c:pt idx="989" formatCode="0.0">
                        <c:v>1.9336793942337316E-3</c:v>
                      </c:pt>
                      <c:pt idx="990" formatCode="0.0">
                        <c:v>1.8965780659306976E-3</c:v>
                      </c:pt>
                      <c:pt idx="991" formatCode="0.0">
                        <c:v>1.8140521518824589E-3</c:v>
                      </c:pt>
                      <c:pt idx="992" formatCode="0.0">
                        <c:v>1.8066723948288092E-3</c:v>
                      </c:pt>
                      <c:pt idx="993" formatCode="0.0">
                        <c:v>1.4839781994189661E-3</c:v>
                      </c:pt>
                      <c:pt idx="994" formatCode="0.0">
                        <c:v>1.3353144472535959E-3</c:v>
                      </c:pt>
                      <c:pt idx="995" formatCode="0.0">
                        <c:v>1.2687579197537763E-3</c:v>
                      </c:pt>
                      <c:pt idx="996" formatCode="0.0">
                        <c:v>9.5248617403030211E-4</c:v>
                      </c:pt>
                      <c:pt idx="997" formatCode="0.0">
                        <c:v>1.0761366901606789E-3</c:v>
                      </c:pt>
                      <c:pt idx="998" formatCode="0.0">
                        <c:v>1.0348364254026963E-3</c:v>
                      </c:pt>
                      <c:pt idx="999" formatCode="0.0">
                        <c:v>1.1180269946663493E-3</c:v>
                      </c:pt>
                      <c:pt idx="1000" formatCode="0.0">
                        <c:v>1.2947746816192231E-3</c:v>
                      </c:pt>
                      <c:pt idx="1001" formatCode="0.0">
                        <c:v>1.2493805752612102E-3</c:v>
                      </c:pt>
                      <c:pt idx="1002" formatCode="0.0">
                        <c:v>1.0364596844951389E-3</c:v>
                      </c:pt>
                      <c:pt idx="1003" formatCode="0.0">
                        <c:v>1.0308267399733425E-3</c:v>
                      </c:pt>
                      <c:pt idx="1004" formatCode="0.0">
                        <c:v>1.0020211473049986E-3</c:v>
                      </c:pt>
                      <c:pt idx="1005" formatCode="0.0">
                        <c:v>9.7294146262998083E-4</c:v>
                      </c:pt>
                      <c:pt idx="1006" formatCode="0.0">
                        <c:v>1.1318488500778197E-3</c:v>
                      </c:pt>
                      <c:pt idx="1007" formatCode="0.0">
                        <c:v>1.1004406848351518E-3</c:v>
                      </c:pt>
                      <c:pt idx="1008" formatCode="0.0">
                        <c:v>1.1295892560750651E-3</c:v>
                      </c:pt>
                      <c:pt idx="1009" formatCode="0.0">
                        <c:v>1.01921412386865E-3</c:v>
                      </c:pt>
                      <c:pt idx="1010" formatCode="0.0">
                        <c:v>9.9592320331764626E-4</c:v>
                      </c:pt>
                      <c:pt idx="1011" formatCode="0.0">
                        <c:v>9.2003105631523153E-4</c:v>
                      </c:pt>
                      <c:pt idx="1012" formatCode="0.0">
                        <c:v>1.0162853350472627E-3</c:v>
                      </c:pt>
                      <c:pt idx="1013" formatCode="0.0">
                        <c:v>9.9396220790943179E-4</c:v>
                      </c:pt>
                      <c:pt idx="1014" formatCode="0.0">
                        <c:v>9.2083270817408156E-4</c:v>
                      </c:pt>
                      <c:pt idx="1015" formatCode="0.0">
                        <c:v>9.1604658308253343E-4</c:v>
                      </c:pt>
                      <c:pt idx="1016" formatCode="0.0">
                        <c:v>8.9743212875891649E-4</c:v>
                      </c:pt>
                      <c:pt idx="1017" formatCode="0.0">
                        <c:v>9.6866696780087403E-4</c:v>
                      </c:pt>
                      <c:pt idx="1018" formatCode="0.0">
                        <c:v>9.6404918631137553E-4</c:v>
                      </c:pt>
                      <c:pt idx="1019" formatCode="0.0">
                        <c:v>8.9656845042406549E-4</c:v>
                      </c:pt>
                      <c:pt idx="1020" formatCode="0.0">
                        <c:v>8.7116900032333943E-4</c:v>
                      </c:pt>
                      <c:pt idx="1021" formatCode="0.0">
                        <c:v>8.2158910313272909E-4</c:v>
                      </c:pt>
                      <c:pt idx="1022" formatCode="0.0">
                        <c:v>7.9950676866522561E-4</c:v>
                      </c:pt>
                      <c:pt idx="1023" formatCode="0.0">
                        <c:v>8.2156195744654712E-4</c:v>
                      </c:pt>
                      <c:pt idx="1024" formatCode="0.0">
                        <c:v>8.1731838263498287E-4</c:v>
                      </c:pt>
                      <c:pt idx="1025" formatCode="0.0">
                        <c:v>7.9915005028773024E-4</c:v>
                      </c:pt>
                      <c:pt idx="1026" formatCode="0.0">
                        <c:v>9.475691558540406E-4</c:v>
                      </c:pt>
                      <c:pt idx="1027" formatCode="0.0">
                        <c:v>9.4347318734060257E-4</c:v>
                      </c:pt>
                      <c:pt idx="1028" formatCode="0.0">
                        <c:v>9.2168467685363649E-4</c:v>
                      </c:pt>
                      <c:pt idx="1029" formatCode="0.0">
                        <c:v>9.7875557656945103E-4</c:v>
                      </c:pt>
                      <c:pt idx="1030" formatCode="0.0">
                        <c:v>9.7482034021210962E-4</c:v>
                      </c:pt>
                      <c:pt idx="1031" formatCode="0.0">
                        <c:v>7.9584014101135355E-4</c:v>
                      </c:pt>
                      <c:pt idx="1032" formatCode="0.0">
                        <c:v>7.769890292971635E-4</c:v>
                      </c:pt>
                      <c:pt idx="1033" formatCode="0.0">
                        <c:v>8.1181947653044052E-4</c:v>
                      </c:pt>
                      <c:pt idx="1034" formatCode="0.0">
                        <c:v>8.345947551492073E-4</c:v>
                      </c:pt>
                      <c:pt idx="1035" formatCode="0.0">
                        <c:v>8.5486931010112345E-4</c:v>
                      </c:pt>
                      <c:pt idx="1036" formatCode="0.0">
                        <c:v>8.5119321832760684E-4</c:v>
                      </c:pt>
                      <c:pt idx="1037" formatCode="0.0">
                        <c:v>7.6030588001186705E-4</c:v>
                      </c:pt>
                      <c:pt idx="1038" formatCode="0.0">
                        <c:v>8.1570291675501225E-4</c:v>
                      </c:pt>
                      <c:pt idx="1039" formatCode="0.0">
                        <c:v>8.1214951225568976E-4</c:v>
                      </c:pt>
                      <c:pt idx="1040" formatCode="0.0">
                        <c:v>9.7237282663668965E-4</c:v>
                      </c:pt>
                      <c:pt idx="1041" formatCode="0.0">
                        <c:v>9.2759802845131408E-4</c:v>
                      </c:pt>
                      <c:pt idx="1042" formatCode="0.0">
                        <c:v>9.2412772788005068E-4</c:v>
                      </c:pt>
                      <c:pt idx="1043" formatCode="0.0">
                        <c:v>8.3634212150794694E-4</c:v>
                      </c:pt>
                      <c:pt idx="1044" formatCode="0.0">
                        <c:v>7.8707427127443772E-4</c:v>
                      </c:pt>
                      <c:pt idx="1045" formatCode="0.0">
                        <c:v>7.8370713088453132E-4</c:v>
                      </c:pt>
                      <c:pt idx="1046" formatCode="0.0">
                        <c:v>8.0432770198087694E-4</c:v>
                      </c:pt>
                      <c:pt idx="1047" formatCode="0.0">
                        <c:v>8.0100320270847642E-4</c:v>
                      </c:pt>
                      <c:pt idx="1048" formatCode="0.0">
                        <c:v>8.2994977374289513E-4</c:v>
                      </c:pt>
                      <c:pt idx="1049" formatCode="0.0">
                        <c:v>8.6043981778517341E-4</c:v>
                      </c:pt>
                      <c:pt idx="1050" formatCode="0.0">
                        <c:v>8.5130786812375207E-4</c:v>
                      </c:pt>
                      <c:pt idx="1051" formatCode="0.0">
                        <c:v>8.1443349959361001E-4</c:v>
                      </c:pt>
                      <c:pt idx="1052" formatCode="0.0">
                        <c:v>8.3662587091303019E-4</c:v>
                      </c:pt>
                      <c:pt idx="1053" formatCode="0.0">
                        <c:v>8.3336183716834281E-4</c:v>
                      </c:pt>
                      <c:pt idx="1054" formatCode="0.0">
                        <c:v>8.9661166943564034E-4</c:v>
                      </c:pt>
                      <c:pt idx="1055" formatCode="0.0">
                        <c:v>8.9764633032559142E-4</c:v>
                      </c:pt>
                      <c:pt idx="1056" formatCode="0.0">
                        <c:v>8.9436650195010687E-4</c:v>
                      </c:pt>
                      <c:pt idx="1057" formatCode="0.0">
                        <c:v>8.8767541359351262E-4</c:v>
                      </c:pt>
                      <c:pt idx="1058" formatCode="0.0">
                        <c:v>9.1244222985942649E-4</c:v>
                      </c:pt>
                      <c:pt idx="1059" formatCode="0.0">
                        <c:v>9.0919366238579344E-4</c:v>
                      </c:pt>
                      <c:pt idx="1060" formatCode="0.0">
                        <c:v>9.7120904834556388E-4</c:v>
                      </c:pt>
                      <c:pt idx="1061" formatCode="0.0">
                        <c:v>9.3489724432307508E-4</c:v>
                      </c:pt>
                      <c:pt idx="1062" formatCode="0.0">
                        <c:v>9.3344195912613216E-4</c:v>
                      </c:pt>
                      <c:pt idx="1063" formatCode="0.0">
                        <c:v>8.9619954278796234E-4</c:v>
                      </c:pt>
                      <c:pt idx="1064" formatCode="0.0">
                        <c:v>9.5822693654261241E-4</c:v>
                      </c:pt>
                      <c:pt idx="1065" formatCode="0.0">
                        <c:v>9.5498144859998706E-4</c:v>
                      </c:pt>
                      <c:pt idx="1066" formatCode="0.0">
                        <c:v>8.8309283114437948E-4</c:v>
                      </c:pt>
                      <c:pt idx="1067" formatCode="0.0">
                        <c:v>8.4688453603248392E-4</c:v>
                      </c:pt>
                      <c:pt idx="1068" formatCode="0.0">
                        <c:v>8.4364847175515264E-4</c:v>
                      </c:pt>
                      <c:pt idx="1069" formatCode="0.0">
                        <c:v>8.7171735954629035E-4</c:v>
                      </c:pt>
                      <c:pt idx="1070" formatCode="0.0">
                        <c:v>8.6686137883000818E-4</c:v>
                      </c:pt>
                      <c:pt idx="1071" formatCode="0.0">
                        <c:v>8.6363752584661896E-4</c:v>
                      </c:pt>
                      <c:pt idx="1072" formatCode="0.0">
                        <c:v>8.9156244855194053E-4</c:v>
                      </c:pt>
                      <c:pt idx="1073" formatCode="0.0">
                        <c:v>8.79207299042244E-4</c:v>
                      </c:pt>
                      <c:pt idx="1074" formatCode="0.0">
                        <c:v>8.7602267386013735E-4</c:v>
                      </c:pt>
                      <c:pt idx="1075" formatCode="0.0">
                        <c:v>8.761357456988242E-4</c:v>
                      </c:pt>
                      <c:pt idx="1076" formatCode="0.0">
                        <c:v>8.729391086096164E-4</c:v>
                      </c:pt>
                      <c:pt idx="1077" formatCode="0.0">
                        <c:v>9.313635416688344E-4</c:v>
                      </c:pt>
                      <c:pt idx="1078" formatCode="0.0">
                        <c:v>8.9323901055957697E-4</c:v>
                      </c:pt>
                      <c:pt idx="1079" formatCode="0.0">
                        <c:v>8.9006325944736276E-4</c:v>
                      </c:pt>
                      <c:pt idx="1080" formatCode="0.0">
                        <c:v>9.158365445228662E-4</c:v>
                      </c:pt>
                      <c:pt idx="1081" formatCode="0.0">
                        <c:v>8.1519981457390839E-4</c:v>
                      </c:pt>
                      <c:pt idx="1082" formatCode="0.0">
                        <c:v>8.1203894653193059E-4</c:v>
                      </c:pt>
                      <c:pt idx="1083" formatCode="0.0">
                        <c:v>8.3412684201200811E-4</c:v>
                      </c:pt>
                      <c:pt idx="1084" formatCode="0.0">
                        <c:v>7.9392957057870036E-4</c:v>
                      </c:pt>
                      <c:pt idx="1085" formatCode="0.0">
                        <c:v>7.9081500240308755E-4</c:v>
                      </c:pt>
                      <c:pt idx="1086" formatCode="0.0">
                        <c:v>8.1943575421240876E-4</c:v>
                      </c:pt>
                      <c:pt idx="1087" formatCode="0.0">
                        <c:v>8.4419852208979945E-4</c:v>
                      </c:pt>
                      <c:pt idx="1088" formatCode="0.0">
                        <c:v>8.4109805906233659E-4</c:v>
                      </c:pt>
                      <c:pt idx="1089" formatCode="0.0">
                        <c:v>8.6723227464746277E-4</c:v>
                      </c:pt>
                      <c:pt idx="1090" formatCode="0.0">
                        <c:v>8.5792352478063509E-4</c:v>
                      </c:pt>
                      <c:pt idx="1091" formatCode="0.0">
                        <c:v>8.5485370437228601E-4</c:v>
                      </c:pt>
                      <c:pt idx="1092" formatCode="0.0">
                        <c:v>8.1608952495999202E-4</c:v>
                      </c:pt>
                      <c:pt idx="1093" formatCode="0.0">
                        <c:v>8.0653762758285327E-4</c:v>
                      </c:pt>
                      <c:pt idx="1094" formatCode="0.0">
                        <c:v>8.0350883680240924E-4</c:v>
                      </c:pt>
                      <c:pt idx="1095" formatCode="0.0">
                        <c:v>7.6553167207135415E-4</c:v>
                      </c:pt>
                      <c:pt idx="1096" formatCode="0.0">
                        <c:v>7.8902611167742335E-4</c:v>
                      </c:pt>
                      <c:pt idx="1097" formatCode="0.0">
                        <c:v>7.860293672327036E-4</c:v>
                      </c:pt>
                      <c:pt idx="1098" formatCode="0.0">
                        <c:v>7.8098175988202876E-4</c:v>
                      </c:pt>
                      <c:pt idx="1099" formatCode="0.0">
                        <c:v>7.4296721465521545E-4</c:v>
                      </c:pt>
                      <c:pt idx="1100" formatCode="0.0">
                        <c:v>7.3999668484282257E-4</c:v>
                      </c:pt>
                      <c:pt idx="1101" formatCode="0.0">
                        <c:v>7.3129311944475296E-4</c:v>
                      </c:pt>
                      <c:pt idx="1102" formatCode="0.0">
                        <c:v>7.5837893152303957E-4</c:v>
                      </c:pt>
                      <c:pt idx="1103" formatCode="0.0">
                        <c:v>7.554315023083428E-4</c:v>
                      </c:pt>
                      <c:pt idx="1104" formatCode="0.0">
                        <c:v>7.7580682641748672E-4</c:v>
                      </c:pt>
                      <c:pt idx="1105" formatCode="0.0">
                        <c:v>8.3243570063211403E-4</c:v>
                      </c:pt>
                      <c:pt idx="1106" formatCode="0.0">
                        <c:v>8.2810797191830844E-4</c:v>
                      </c:pt>
                      <c:pt idx="1107" formatCode="0.0">
                        <c:v>8.2026545242069404E-4</c:v>
                      </c:pt>
                      <c:pt idx="1108" formatCode="0.0">
                        <c:v>8.1736559643405277E-4</c:v>
                      </c:pt>
                      <c:pt idx="1109" formatCode="0.0">
                        <c:v>7.209239806332152E-4</c:v>
                      </c:pt>
                      <c:pt idx="1110" formatCode="0.0">
                        <c:v>7.1082586368980002E-4</c:v>
                      </c:pt>
                      <c:pt idx="1111" formatCode="0.0">
                        <c:v>7.3702764057360167E-4</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pt idx="1135" formatCode="0.0">
                        <c:v>0</c:v>
                      </c:pt>
                      <c:pt idx="1136" formatCode="0.0">
                        <c:v>0</c:v>
                      </c:pt>
                      <c:pt idx="1137" formatCode="0.0">
                        <c:v>0</c:v>
                      </c:pt>
                      <c:pt idx="1138" formatCode="0.0">
                        <c:v>0</c:v>
                      </c:pt>
                      <c:pt idx="1139" formatCode="0.0">
                        <c:v>0</c:v>
                      </c:pt>
                      <c:pt idx="1140" formatCode="0.0">
                        <c:v>0</c:v>
                      </c:pt>
                    </c:numCache>
                  </c:numRef>
                </c:xVal>
                <c:yVal>
                  <c:numRef>
                    <c:extLst xmlns:c15="http://schemas.microsoft.com/office/drawing/2012/chart">
                      <c:ext xmlns:c15="http://schemas.microsoft.com/office/drawing/2012/chart" uri="{02D57815-91ED-43cb-92C2-25804820EDAC}">
                        <c15:formulaRef>
                          <c15:sqref>'Forsøk 3 - Samlet'!$AL$14:$AL$1154</c15:sqref>
                        </c15:formulaRef>
                      </c:ext>
                    </c:extLst>
                    <c:numCache>
                      <c:formatCode>0.00</c:formatCode>
                      <c:ptCount val="1141"/>
                      <c:pt idx="0">
                        <c:v>0</c:v>
                      </c:pt>
                      <c:pt idx="1">
                        <c:v>0</c:v>
                      </c:pt>
                      <c:pt idx="2">
                        <c:v>0</c:v>
                      </c:pt>
                      <c:pt idx="3">
                        <c:v>0</c:v>
                      </c:pt>
                      <c:pt idx="4">
                        <c:v>0</c:v>
                      </c:pt>
                      <c:pt idx="5">
                        <c:v>0</c:v>
                      </c:pt>
                      <c:pt idx="6">
                        <c:v>0</c:v>
                      </c:pt>
                      <c:pt idx="7">
                        <c:v>0</c:v>
                      </c:pt>
                      <c:pt idx="8">
                        <c:v>2.8999999999999998E-3</c:v>
                      </c:pt>
                      <c:pt idx="9">
                        <c:v>2.8999999999999998E-3</c:v>
                      </c:pt>
                      <c:pt idx="10">
                        <c:v>2.8999999999999998E-3</c:v>
                      </c:pt>
                      <c:pt idx="11">
                        <c:v>2.8999999999999998E-3</c:v>
                      </c:pt>
                      <c:pt idx="12">
                        <c:v>5.7999999999999996E-3</c:v>
                      </c:pt>
                      <c:pt idx="13">
                        <c:v>5.7999999999999996E-3</c:v>
                      </c:pt>
                      <c:pt idx="14">
                        <c:v>5.7999999999999996E-3</c:v>
                      </c:pt>
                      <c:pt idx="15">
                        <c:v>1.44E-2</c:v>
                      </c:pt>
                      <c:pt idx="16">
                        <c:v>1.44E-2</c:v>
                      </c:pt>
                      <c:pt idx="17">
                        <c:v>1.44E-2</c:v>
                      </c:pt>
                      <c:pt idx="18">
                        <c:v>2.0199999999999999E-2</c:v>
                      </c:pt>
                      <c:pt idx="19">
                        <c:v>2.0199999999999999E-2</c:v>
                      </c:pt>
                      <c:pt idx="20">
                        <c:v>3.1699999999999999E-2</c:v>
                      </c:pt>
                      <c:pt idx="21">
                        <c:v>4.8899999999999999E-2</c:v>
                      </c:pt>
                      <c:pt idx="22">
                        <c:v>4.8899999999999999E-2</c:v>
                      </c:pt>
                      <c:pt idx="23">
                        <c:v>7.7700000000000005E-2</c:v>
                      </c:pt>
                      <c:pt idx="24">
                        <c:v>0.12089999999999999</c:v>
                      </c:pt>
                      <c:pt idx="25">
                        <c:v>0.12089999999999999</c:v>
                      </c:pt>
                      <c:pt idx="26">
                        <c:v>0.1699</c:v>
                      </c:pt>
                      <c:pt idx="27">
                        <c:v>0.1699</c:v>
                      </c:pt>
                      <c:pt idx="28">
                        <c:v>0.2303</c:v>
                      </c:pt>
                      <c:pt idx="29">
                        <c:v>0.30520000000000003</c:v>
                      </c:pt>
                      <c:pt idx="30">
                        <c:v>0.38290000000000002</c:v>
                      </c:pt>
                      <c:pt idx="31">
                        <c:v>0.38290000000000002</c:v>
                      </c:pt>
                      <c:pt idx="32">
                        <c:v>0.46360000000000001</c:v>
                      </c:pt>
                      <c:pt idx="33">
                        <c:v>0.53839999999999999</c:v>
                      </c:pt>
                      <c:pt idx="34">
                        <c:v>0.53839999999999999</c:v>
                      </c:pt>
                      <c:pt idx="35">
                        <c:v>0.67379999999999995</c:v>
                      </c:pt>
                      <c:pt idx="36">
                        <c:v>0.67379999999999995</c:v>
                      </c:pt>
                      <c:pt idx="37">
                        <c:v>0.67379999999999995</c:v>
                      </c:pt>
                      <c:pt idx="38">
                        <c:v>0.7429</c:v>
                      </c:pt>
                      <c:pt idx="39">
                        <c:v>0.80049999999999999</c:v>
                      </c:pt>
                      <c:pt idx="40">
                        <c:v>0.80049999999999999</c:v>
                      </c:pt>
                      <c:pt idx="41">
                        <c:v>0.84650000000000003</c:v>
                      </c:pt>
                      <c:pt idx="42">
                        <c:v>0.84650000000000003</c:v>
                      </c:pt>
                      <c:pt idx="43">
                        <c:v>0.88969997500000009</c:v>
                      </c:pt>
                      <c:pt idx="44">
                        <c:v>0.93289999999999995</c:v>
                      </c:pt>
                      <c:pt idx="45">
                        <c:v>0.93289999999999995</c:v>
                      </c:pt>
                      <c:pt idx="46">
                        <c:v>0.98180005000000004</c:v>
                      </c:pt>
                      <c:pt idx="47">
                        <c:v>1.0135000250000001</c:v>
                      </c:pt>
                      <c:pt idx="48">
                        <c:v>1.0135000250000001</c:v>
                      </c:pt>
                      <c:pt idx="49">
                        <c:v>1.0423000250000001</c:v>
                      </c:pt>
                      <c:pt idx="50">
                        <c:v>1.0653000749999999</c:v>
                      </c:pt>
                      <c:pt idx="51">
                        <c:v>1.0653000749999999</c:v>
                      </c:pt>
                      <c:pt idx="52">
                        <c:v>1.088400075</c:v>
                      </c:pt>
                      <c:pt idx="53">
                        <c:v>1.1057001249999998</c:v>
                      </c:pt>
                      <c:pt idx="54">
                        <c:v>1.1057001249999998</c:v>
                      </c:pt>
                      <c:pt idx="55">
                        <c:v>1.1287000250000001</c:v>
                      </c:pt>
                      <c:pt idx="56">
                        <c:v>1.1460001</c:v>
                      </c:pt>
                      <c:pt idx="57">
                        <c:v>1.1460001</c:v>
                      </c:pt>
                      <c:pt idx="58">
                        <c:v>1.1805001750000002</c:v>
                      </c:pt>
                      <c:pt idx="59">
                        <c:v>1.1805001750000002</c:v>
                      </c:pt>
                      <c:pt idx="60">
                        <c:v>1.19490015</c:v>
                      </c:pt>
                      <c:pt idx="61">
                        <c:v>1.2180001249999999</c:v>
                      </c:pt>
                      <c:pt idx="62">
                        <c:v>1.2180001249999999</c:v>
                      </c:pt>
                      <c:pt idx="63">
                        <c:v>1.2237001999999999</c:v>
                      </c:pt>
                      <c:pt idx="64">
                        <c:v>1.2381001999999999</c:v>
                      </c:pt>
                      <c:pt idx="65">
                        <c:v>1.2381001999999999</c:v>
                      </c:pt>
                      <c:pt idx="66">
                        <c:v>1.2525001999999998</c:v>
                      </c:pt>
                      <c:pt idx="67">
                        <c:v>1.2727002249999999</c:v>
                      </c:pt>
                      <c:pt idx="68">
                        <c:v>1.2727002249999999</c:v>
                      </c:pt>
                      <c:pt idx="69">
                        <c:v>1.28990015</c:v>
                      </c:pt>
                      <c:pt idx="70">
                        <c:v>1.28990015</c:v>
                      </c:pt>
                      <c:pt idx="71">
                        <c:v>1.28990015</c:v>
                      </c:pt>
                      <c:pt idx="72">
                        <c:v>1.298600175</c:v>
                      </c:pt>
                      <c:pt idx="73">
                        <c:v>1.324500225</c:v>
                      </c:pt>
                      <c:pt idx="74">
                        <c:v>1.324500225</c:v>
                      </c:pt>
                      <c:pt idx="75">
                        <c:v>1.35330025</c:v>
                      </c:pt>
                      <c:pt idx="76">
                        <c:v>1.37340025</c:v>
                      </c:pt>
                      <c:pt idx="77">
                        <c:v>1.37340025</c:v>
                      </c:pt>
                      <c:pt idx="78">
                        <c:v>1.385000325</c:v>
                      </c:pt>
                      <c:pt idx="79">
                        <c:v>1.4022002499999999</c:v>
                      </c:pt>
                      <c:pt idx="80">
                        <c:v>1.4022002499999999</c:v>
                      </c:pt>
                      <c:pt idx="81">
                        <c:v>1.4224003500000002</c:v>
                      </c:pt>
                      <c:pt idx="82">
                        <c:v>1.4224003500000002</c:v>
                      </c:pt>
                      <c:pt idx="83">
                        <c:v>1.4627002999999998</c:v>
                      </c:pt>
                      <c:pt idx="84">
                        <c:v>1.4627002999999998</c:v>
                      </c:pt>
                      <c:pt idx="85">
                        <c:v>1.4944002999999999</c:v>
                      </c:pt>
                      <c:pt idx="86">
                        <c:v>1.4944002999999999</c:v>
                      </c:pt>
                      <c:pt idx="87">
                        <c:v>1.5232003000000001</c:v>
                      </c:pt>
                      <c:pt idx="88">
                        <c:v>1.5404002999999999</c:v>
                      </c:pt>
                      <c:pt idx="89">
                        <c:v>1.5404002999999999</c:v>
                      </c:pt>
                      <c:pt idx="90">
                        <c:v>1.5721003500000001</c:v>
                      </c:pt>
                      <c:pt idx="91">
                        <c:v>1.5980003</c:v>
                      </c:pt>
                      <c:pt idx="92">
                        <c:v>1.5980003</c:v>
                      </c:pt>
                      <c:pt idx="93">
                        <c:v>1.6268003</c:v>
                      </c:pt>
                      <c:pt idx="94">
                        <c:v>1.6527003</c:v>
                      </c:pt>
                      <c:pt idx="95">
                        <c:v>1.6873003</c:v>
                      </c:pt>
                      <c:pt idx="96">
                        <c:v>1.6873003</c:v>
                      </c:pt>
                      <c:pt idx="97">
                        <c:v>1.7161003500000001</c:v>
                      </c:pt>
                      <c:pt idx="98">
                        <c:v>1.7161003500000001</c:v>
                      </c:pt>
                      <c:pt idx="99">
                        <c:v>1.7391003250000001</c:v>
                      </c:pt>
                      <c:pt idx="100">
                        <c:v>1.770800325</c:v>
                      </c:pt>
                      <c:pt idx="101">
                        <c:v>1.770800325</c:v>
                      </c:pt>
                      <c:pt idx="102">
                        <c:v>1.796700325</c:v>
                      </c:pt>
                      <c:pt idx="103">
                        <c:v>1.8255003749999998</c:v>
                      </c:pt>
                      <c:pt idx="104">
                        <c:v>1.8255003749999998</c:v>
                      </c:pt>
                      <c:pt idx="105">
                        <c:v>1.8428003500000001</c:v>
                      </c:pt>
                      <c:pt idx="106">
                        <c:v>1.8600003000000001</c:v>
                      </c:pt>
                      <c:pt idx="107">
                        <c:v>1.8600003000000001</c:v>
                      </c:pt>
                      <c:pt idx="108">
                        <c:v>1.8802003</c:v>
                      </c:pt>
                      <c:pt idx="109">
                        <c:v>1.8917002999999999</c:v>
                      </c:pt>
                      <c:pt idx="110">
                        <c:v>1.8917002999999999</c:v>
                      </c:pt>
                      <c:pt idx="111">
                        <c:v>1.9004003</c:v>
                      </c:pt>
                      <c:pt idx="112">
                        <c:v>1.9032003</c:v>
                      </c:pt>
                      <c:pt idx="113">
                        <c:v>1.9032003</c:v>
                      </c:pt>
                      <c:pt idx="114">
                        <c:v>1.9119002999999999</c:v>
                      </c:pt>
                      <c:pt idx="115">
                        <c:v>1.9119002999999999</c:v>
                      </c:pt>
                      <c:pt idx="116">
                        <c:v>1.917600325</c:v>
                      </c:pt>
                      <c:pt idx="117">
                        <c:v>1.9032003</c:v>
                      </c:pt>
                      <c:pt idx="118">
                        <c:v>1.9032003</c:v>
                      </c:pt>
                      <c:pt idx="119">
                        <c:v>1.9090003500000001</c:v>
                      </c:pt>
                      <c:pt idx="120">
                        <c:v>1.888800375</c:v>
                      </c:pt>
                      <c:pt idx="121">
                        <c:v>1.888800375</c:v>
                      </c:pt>
                      <c:pt idx="122">
                        <c:v>1.877300325</c:v>
                      </c:pt>
                      <c:pt idx="123">
                        <c:v>1.8572004</c:v>
                      </c:pt>
                      <c:pt idx="124">
                        <c:v>1.8572004</c:v>
                      </c:pt>
                      <c:pt idx="125">
                        <c:v>1.854300375</c:v>
                      </c:pt>
                      <c:pt idx="126">
                        <c:v>1.8428004</c:v>
                      </c:pt>
                      <c:pt idx="127">
                        <c:v>1.8428004</c:v>
                      </c:pt>
                      <c:pt idx="128">
                        <c:v>1.8226004499999999</c:v>
                      </c:pt>
                      <c:pt idx="129">
                        <c:v>1.8111003749999999</c:v>
                      </c:pt>
                      <c:pt idx="130">
                        <c:v>1.8111003749999999</c:v>
                      </c:pt>
                      <c:pt idx="131">
                        <c:v>1.796700475</c:v>
                      </c:pt>
                      <c:pt idx="132">
                        <c:v>1.796700475</c:v>
                      </c:pt>
                      <c:pt idx="133">
                        <c:v>1.7823005000000001</c:v>
                      </c:pt>
                      <c:pt idx="134">
                        <c:v>1.7708005</c:v>
                      </c:pt>
                      <c:pt idx="135">
                        <c:v>1.7708005</c:v>
                      </c:pt>
                      <c:pt idx="136">
                        <c:v>1.7650005499999999</c:v>
                      </c:pt>
                      <c:pt idx="137">
                        <c:v>1.7621005000000001</c:v>
                      </c:pt>
                      <c:pt idx="138">
                        <c:v>1.7621005000000001</c:v>
                      </c:pt>
                      <c:pt idx="139">
                        <c:v>1.747700475</c:v>
                      </c:pt>
                      <c:pt idx="140">
                        <c:v>1.7362004499999999</c:v>
                      </c:pt>
                      <c:pt idx="141">
                        <c:v>1.7362004499999999</c:v>
                      </c:pt>
                      <c:pt idx="142">
                        <c:v>1.7305004749999999</c:v>
                      </c:pt>
                      <c:pt idx="143">
                        <c:v>1.7190005750000001</c:v>
                      </c:pt>
                      <c:pt idx="144">
                        <c:v>1.7190005750000001</c:v>
                      </c:pt>
                      <c:pt idx="145">
                        <c:v>1.7103005499999999</c:v>
                      </c:pt>
                      <c:pt idx="146">
                        <c:v>1.70170055</c:v>
                      </c:pt>
                      <c:pt idx="147">
                        <c:v>1.70170055</c:v>
                      </c:pt>
                      <c:pt idx="148">
                        <c:v>1.6988005500000001</c:v>
                      </c:pt>
                      <c:pt idx="149">
                        <c:v>1.6988005500000001</c:v>
                      </c:pt>
                      <c:pt idx="150">
                        <c:v>1.693000525</c:v>
                      </c:pt>
                      <c:pt idx="151">
                        <c:v>1.698800525</c:v>
                      </c:pt>
                      <c:pt idx="152">
                        <c:v>1.698800525</c:v>
                      </c:pt>
                      <c:pt idx="153">
                        <c:v>1.6873005249999999</c:v>
                      </c:pt>
                      <c:pt idx="154">
                        <c:v>1.6786005500000001</c:v>
                      </c:pt>
                      <c:pt idx="155">
                        <c:v>1.6786005500000001</c:v>
                      </c:pt>
                      <c:pt idx="156">
                        <c:v>1.66710055</c:v>
                      </c:pt>
                      <c:pt idx="157">
                        <c:v>1.6758005249999999</c:v>
                      </c:pt>
                      <c:pt idx="158">
                        <c:v>1.6758005249999999</c:v>
                      </c:pt>
                      <c:pt idx="159">
                        <c:v>1.667100475</c:v>
                      </c:pt>
                      <c:pt idx="160">
                        <c:v>1.6614004499999999</c:v>
                      </c:pt>
                      <c:pt idx="161">
                        <c:v>1.6614004499999999</c:v>
                      </c:pt>
                      <c:pt idx="162">
                        <c:v>1.6441005249999998</c:v>
                      </c:pt>
                      <c:pt idx="163">
                        <c:v>1.63830045</c:v>
                      </c:pt>
                      <c:pt idx="164">
                        <c:v>1.63830045</c:v>
                      </c:pt>
                      <c:pt idx="165">
                        <c:v>1.638300525</c:v>
                      </c:pt>
                      <c:pt idx="166">
                        <c:v>1.638300525</c:v>
                      </c:pt>
                      <c:pt idx="167">
                        <c:v>1.638300525</c:v>
                      </c:pt>
                      <c:pt idx="168">
                        <c:v>1.6383004750000001</c:v>
                      </c:pt>
                      <c:pt idx="169">
                        <c:v>1.6355005249999999</c:v>
                      </c:pt>
                      <c:pt idx="170">
                        <c:v>1.6355005249999999</c:v>
                      </c:pt>
                      <c:pt idx="171">
                        <c:v>1.62680055</c:v>
                      </c:pt>
                      <c:pt idx="172">
                        <c:v>1.6268005750000001</c:v>
                      </c:pt>
                      <c:pt idx="173">
                        <c:v>1.6268005750000001</c:v>
                      </c:pt>
                      <c:pt idx="174">
                        <c:v>1.62110055</c:v>
                      </c:pt>
                      <c:pt idx="175">
                        <c:v>1.6239005999999998</c:v>
                      </c:pt>
                      <c:pt idx="176">
                        <c:v>1.6239005999999998</c:v>
                      </c:pt>
                      <c:pt idx="177">
                        <c:v>1.6239005999999998</c:v>
                      </c:pt>
                      <c:pt idx="178">
                        <c:v>1.6239005999999998</c:v>
                      </c:pt>
                      <c:pt idx="179">
                        <c:v>1.621100575</c:v>
                      </c:pt>
                      <c:pt idx="180">
                        <c:v>1.6268005750000001</c:v>
                      </c:pt>
                      <c:pt idx="181">
                        <c:v>1.62110055</c:v>
                      </c:pt>
                      <c:pt idx="182">
                        <c:v>1.62110055</c:v>
                      </c:pt>
                      <c:pt idx="183">
                        <c:v>1.6239006499999999</c:v>
                      </c:pt>
                      <c:pt idx="184">
                        <c:v>1.6268005999999999</c:v>
                      </c:pt>
                      <c:pt idx="185">
                        <c:v>1.6268005999999999</c:v>
                      </c:pt>
                      <c:pt idx="186">
                        <c:v>1.632600625</c:v>
                      </c:pt>
                      <c:pt idx="187">
                        <c:v>1.626800625</c:v>
                      </c:pt>
                      <c:pt idx="188">
                        <c:v>1.626800625</c:v>
                      </c:pt>
                      <c:pt idx="189">
                        <c:v>1.6297006249999999</c:v>
                      </c:pt>
                      <c:pt idx="190">
                        <c:v>1.6297006249999999</c:v>
                      </c:pt>
                      <c:pt idx="191">
                        <c:v>1.6326006500000001</c:v>
                      </c:pt>
                      <c:pt idx="192">
                        <c:v>1.632600625</c:v>
                      </c:pt>
                      <c:pt idx="193">
                        <c:v>1.632600625</c:v>
                      </c:pt>
                      <c:pt idx="194">
                        <c:v>1.6355006249999999</c:v>
                      </c:pt>
                      <c:pt idx="195">
                        <c:v>1.641200625</c:v>
                      </c:pt>
                      <c:pt idx="196">
                        <c:v>1.638300675</c:v>
                      </c:pt>
                      <c:pt idx="197">
                        <c:v>1.638300675</c:v>
                      </c:pt>
                      <c:pt idx="198">
                        <c:v>1.6383007000000001</c:v>
                      </c:pt>
                      <c:pt idx="199">
                        <c:v>1.6470006500000001</c:v>
                      </c:pt>
                      <c:pt idx="200">
                        <c:v>1.6470006500000001</c:v>
                      </c:pt>
                      <c:pt idx="201">
                        <c:v>1.6470006500000001</c:v>
                      </c:pt>
                      <c:pt idx="202">
                        <c:v>1.6585007</c:v>
                      </c:pt>
                      <c:pt idx="203">
                        <c:v>1.6585007</c:v>
                      </c:pt>
                      <c:pt idx="204">
                        <c:v>1.6585006500000001</c:v>
                      </c:pt>
                      <c:pt idx="205">
                        <c:v>1.6585006500000001</c:v>
                      </c:pt>
                      <c:pt idx="206">
                        <c:v>1.6585006500000001</c:v>
                      </c:pt>
                      <c:pt idx="207">
                        <c:v>1.667100625</c:v>
                      </c:pt>
                      <c:pt idx="208">
                        <c:v>1.667100625</c:v>
                      </c:pt>
                      <c:pt idx="209">
                        <c:v>1.6758005999999999</c:v>
                      </c:pt>
                      <c:pt idx="210">
                        <c:v>1.67580065</c:v>
                      </c:pt>
                      <c:pt idx="211">
                        <c:v>1.67580065</c:v>
                      </c:pt>
                      <c:pt idx="212">
                        <c:v>1.6758006999999999</c:v>
                      </c:pt>
                      <c:pt idx="213">
                        <c:v>1.6758006999999999</c:v>
                      </c:pt>
                      <c:pt idx="214">
                        <c:v>1.6758006999999999</c:v>
                      </c:pt>
                      <c:pt idx="215">
                        <c:v>1.6873007</c:v>
                      </c:pt>
                      <c:pt idx="216">
                        <c:v>1.6930007</c:v>
                      </c:pt>
                      <c:pt idx="217">
                        <c:v>1.6930007</c:v>
                      </c:pt>
                      <c:pt idx="218">
                        <c:v>1.7046006999999999</c:v>
                      </c:pt>
                      <c:pt idx="219">
                        <c:v>1.7074006500000001</c:v>
                      </c:pt>
                      <c:pt idx="220">
                        <c:v>1.7074006500000001</c:v>
                      </c:pt>
                      <c:pt idx="221">
                        <c:v>1.7017006749999999</c:v>
                      </c:pt>
                      <c:pt idx="222">
                        <c:v>1.7017006749999999</c:v>
                      </c:pt>
                      <c:pt idx="223">
                        <c:v>1.7132007</c:v>
                      </c:pt>
                      <c:pt idx="224">
                        <c:v>1.719000675</c:v>
                      </c:pt>
                      <c:pt idx="225">
                        <c:v>1.719000675</c:v>
                      </c:pt>
                      <c:pt idx="226">
                        <c:v>1.7334007</c:v>
                      </c:pt>
                      <c:pt idx="227">
                        <c:v>1.7362007500000001</c:v>
                      </c:pt>
                      <c:pt idx="228">
                        <c:v>1.7362007500000001</c:v>
                      </c:pt>
                      <c:pt idx="229">
                        <c:v>1.7391007000000001</c:v>
                      </c:pt>
                      <c:pt idx="230">
                        <c:v>1.7449007249999999</c:v>
                      </c:pt>
                      <c:pt idx="231">
                        <c:v>1.7449007249999999</c:v>
                      </c:pt>
                      <c:pt idx="232">
                        <c:v>1.7564006999999999</c:v>
                      </c:pt>
                      <c:pt idx="233">
                        <c:v>1.7506007749999999</c:v>
                      </c:pt>
                      <c:pt idx="234">
                        <c:v>1.7506007749999999</c:v>
                      </c:pt>
                      <c:pt idx="235">
                        <c:v>1.7535008000000001</c:v>
                      </c:pt>
                      <c:pt idx="236">
                        <c:v>1.7535007500000002</c:v>
                      </c:pt>
                      <c:pt idx="237">
                        <c:v>1.7535007500000002</c:v>
                      </c:pt>
                      <c:pt idx="238">
                        <c:v>1.7535007500000002</c:v>
                      </c:pt>
                      <c:pt idx="239">
                        <c:v>1.7535007500000002</c:v>
                      </c:pt>
                      <c:pt idx="240">
                        <c:v>1.7535007500000002</c:v>
                      </c:pt>
                      <c:pt idx="241">
                        <c:v>1.762100775</c:v>
                      </c:pt>
                      <c:pt idx="242">
                        <c:v>1.7593007500000002</c:v>
                      </c:pt>
                      <c:pt idx="243">
                        <c:v>1.7593007500000002</c:v>
                      </c:pt>
                      <c:pt idx="244">
                        <c:v>1.75930085</c:v>
                      </c:pt>
                      <c:pt idx="245">
                        <c:v>1.747700775</c:v>
                      </c:pt>
                      <c:pt idx="246">
                        <c:v>1.747700775</c:v>
                      </c:pt>
                      <c:pt idx="247">
                        <c:v>1.747700775</c:v>
                      </c:pt>
                      <c:pt idx="248">
                        <c:v>1.7362007500000001</c:v>
                      </c:pt>
                      <c:pt idx="249">
                        <c:v>1.7362007500000001</c:v>
                      </c:pt>
                      <c:pt idx="250">
                        <c:v>1.7420008</c:v>
                      </c:pt>
                      <c:pt idx="251">
                        <c:v>1.7420008</c:v>
                      </c:pt>
                      <c:pt idx="252">
                        <c:v>1.7391008000000001</c:v>
                      </c:pt>
                      <c:pt idx="253">
                        <c:v>1.7391008000000001</c:v>
                      </c:pt>
                      <c:pt idx="254">
                        <c:v>1.7391008000000001</c:v>
                      </c:pt>
                      <c:pt idx="255">
                        <c:v>1.7305008</c:v>
                      </c:pt>
                      <c:pt idx="256">
                        <c:v>1.72760085</c:v>
                      </c:pt>
                      <c:pt idx="257">
                        <c:v>1.72760085</c:v>
                      </c:pt>
                      <c:pt idx="258">
                        <c:v>1.7103008499999999</c:v>
                      </c:pt>
                      <c:pt idx="259">
                        <c:v>1.6959008250000001</c:v>
                      </c:pt>
                      <c:pt idx="260">
                        <c:v>1.6959008250000001</c:v>
                      </c:pt>
                      <c:pt idx="261">
                        <c:v>1.6930008250000002</c:v>
                      </c:pt>
                      <c:pt idx="262">
                        <c:v>1.6671009000000001</c:v>
                      </c:pt>
                      <c:pt idx="263">
                        <c:v>1.6671009000000001</c:v>
                      </c:pt>
                      <c:pt idx="264">
                        <c:v>1.6585009000000002</c:v>
                      </c:pt>
                      <c:pt idx="265">
                        <c:v>1.6498009249999999</c:v>
                      </c:pt>
                      <c:pt idx="266">
                        <c:v>1.6498009249999999</c:v>
                      </c:pt>
                      <c:pt idx="267">
                        <c:v>1.6153009</c:v>
                      </c:pt>
                      <c:pt idx="268">
                        <c:v>1.6153009</c:v>
                      </c:pt>
                      <c:pt idx="269">
                        <c:v>1.6153009</c:v>
                      </c:pt>
                      <c:pt idx="270">
                        <c:v>1.5951009249999999</c:v>
                      </c:pt>
                      <c:pt idx="271">
                        <c:v>1.59230085</c:v>
                      </c:pt>
                      <c:pt idx="272">
                        <c:v>1.59230085</c:v>
                      </c:pt>
                      <c:pt idx="273">
                        <c:v>1.5894009</c:v>
                      </c:pt>
                      <c:pt idx="274">
                        <c:v>1.5894009</c:v>
                      </c:pt>
                      <c:pt idx="275">
                        <c:v>1.5721009500000001</c:v>
                      </c:pt>
                      <c:pt idx="276">
                        <c:v>1.5663009999999999</c:v>
                      </c:pt>
                      <c:pt idx="277">
                        <c:v>1.5663009999999999</c:v>
                      </c:pt>
                      <c:pt idx="278">
                        <c:v>1.5692009499999999</c:v>
                      </c:pt>
                      <c:pt idx="279">
                        <c:v>1.5836009999999998</c:v>
                      </c:pt>
                      <c:pt idx="280">
                        <c:v>1.5836009999999998</c:v>
                      </c:pt>
                      <c:pt idx="281">
                        <c:v>1.5663010500000001</c:v>
                      </c:pt>
                      <c:pt idx="282">
                        <c:v>1.5663010500000001</c:v>
                      </c:pt>
                      <c:pt idx="283">
                        <c:v>1.5750010249999999</c:v>
                      </c:pt>
                      <c:pt idx="284">
                        <c:v>1.59510105</c:v>
                      </c:pt>
                      <c:pt idx="285">
                        <c:v>1.60950105</c:v>
                      </c:pt>
                      <c:pt idx="286">
                        <c:v>1.60950105</c:v>
                      </c:pt>
                      <c:pt idx="287">
                        <c:v>1.60950105</c:v>
                      </c:pt>
                      <c:pt idx="288">
                        <c:v>1.6556010749999999</c:v>
                      </c:pt>
                      <c:pt idx="289">
                        <c:v>1.6556010749999999</c:v>
                      </c:pt>
                      <c:pt idx="290">
                        <c:v>1.6815009999999999</c:v>
                      </c:pt>
                      <c:pt idx="291">
                        <c:v>1.6815009999999999</c:v>
                      </c:pt>
                      <c:pt idx="292">
                        <c:v>1.7046009999999998</c:v>
                      </c:pt>
                      <c:pt idx="293">
                        <c:v>1.71030105</c:v>
                      </c:pt>
                      <c:pt idx="294">
                        <c:v>1.71030105</c:v>
                      </c:pt>
                      <c:pt idx="295">
                        <c:v>1.7362010749999999</c:v>
                      </c:pt>
                      <c:pt idx="296">
                        <c:v>1.7593010500000001</c:v>
                      </c:pt>
                      <c:pt idx="297">
                        <c:v>1.7593010500000001</c:v>
                      </c:pt>
                      <c:pt idx="298">
                        <c:v>1.7852010249999999</c:v>
                      </c:pt>
                      <c:pt idx="299">
                        <c:v>1.81690105</c:v>
                      </c:pt>
                      <c:pt idx="300">
                        <c:v>1.81690105</c:v>
                      </c:pt>
                      <c:pt idx="301">
                        <c:v>1.8399011000000001</c:v>
                      </c:pt>
                      <c:pt idx="302">
                        <c:v>1.8716010249999999</c:v>
                      </c:pt>
                      <c:pt idx="303">
                        <c:v>1.8716010249999999</c:v>
                      </c:pt>
                      <c:pt idx="304">
                        <c:v>1.903201025</c:v>
                      </c:pt>
                      <c:pt idx="305">
                        <c:v>1.9320010749999998</c:v>
                      </c:pt>
                      <c:pt idx="306">
                        <c:v>1.9320010749999998</c:v>
                      </c:pt>
                      <c:pt idx="307">
                        <c:v>1.96950125</c:v>
                      </c:pt>
                      <c:pt idx="308">
                        <c:v>1.9867013</c:v>
                      </c:pt>
                      <c:pt idx="309">
                        <c:v>1.9867013</c:v>
                      </c:pt>
                      <c:pt idx="310">
                        <c:v>2.0242011500000001</c:v>
                      </c:pt>
                      <c:pt idx="311">
                        <c:v>2.0242011500000001</c:v>
                      </c:pt>
                      <c:pt idx="312">
                        <c:v>2.0616011999999997</c:v>
                      </c:pt>
                      <c:pt idx="313">
                        <c:v>2.0961010999999998</c:v>
                      </c:pt>
                      <c:pt idx="314">
                        <c:v>2.1393012250000001</c:v>
                      </c:pt>
                      <c:pt idx="315">
                        <c:v>2.1393012250000001</c:v>
                      </c:pt>
                      <c:pt idx="316">
                        <c:v>2.1681011249999997</c:v>
                      </c:pt>
                      <c:pt idx="317">
                        <c:v>2.19690115</c:v>
                      </c:pt>
                      <c:pt idx="318">
                        <c:v>2.19690115</c:v>
                      </c:pt>
                      <c:pt idx="319">
                        <c:v>2.2286011500000003</c:v>
                      </c:pt>
                      <c:pt idx="320">
                        <c:v>2.2372011249999999</c:v>
                      </c:pt>
                      <c:pt idx="321">
                        <c:v>2.2372011249999999</c:v>
                      </c:pt>
                      <c:pt idx="322">
                        <c:v>2.2430010999999999</c:v>
                      </c:pt>
                      <c:pt idx="323">
                        <c:v>2.2603010000000001</c:v>
                      </c:pt>
                      <c:pt idx="324">
                        <c:v>2.2603010000000001</c:v>
                      </c:pt>
                      <c:pt idx="325">
                        <c:v>2.26600095</c:v>
                      </c:pt>
                      <c:pt idx="326">
                        <c:v>2.26600095</c:v>
                      </c:pt>
                      <c:pt idx="327">
                        <c:v>2.2689009749999998</c:v>
                      </c:pt>
                      <c:pt idx="328">
                        <c:v>2.271801</c:v>
                      </c:pt>
                      <c:pt idx="329">
                        <c:v>2.2862009749999999</c:v>
                      </c:pt>
                      <c:pt idx="330">
                        <c:v>2.2862009749999999</c:v>
                      </c:pt>
                      <c:pt idx="331">
                        <c:v>2.2977008999999997</c:v>
                      </c:pt>
                      <c:pt idx="332">
                        <c:v>2.2977008999999997</c:v>
                      </c:pt>
                      <c:pt idx="333">
                        <c:v>2.2977008999999997</c:v>
                      </c:pt>
                      <c:pt idx="334">
                        <c:v>2.3035009500000001</c:v>
                      </c:pt>
                      <c:pt idx="335">
                        <c:v>2.3035009500000001</c:v>
                      </c:pt>
                      <c:pt idx="336">
                        <c:v>2.2919010000000002</c:v>
                      </c:pt>
                      <c:pt idx="337">
                        <c:v>2.297701</c:v>
                      </c:pt>
                      <c:pt idx="338">
                        <c:v>2.3006009000000001</c:v>
                      </c:pt>
                      <c:pt idx="339">
                        <c:v>2.3006009000000001</c:v>
                      </c:pt>
                      <c:pt idx="340">
                        <c:v>2.2977008999999997</c:v>
                      </c:pt>
                      <c:pt idx="341">
                        <c:v>2.2977008999999997</c:v>
                      </c:pt>
                      <c:pt idx="342">
                        <c:v>2.2919009749999999</c:v>
                      </c:pt>
                      <c:pt idx="343">
                        <c:v>2.3035010750000002</c:v>
                      </c:pt>
                      <c:pt idx="344">
                        <c:v>2.3063010999999998</c:v>
                      </c:pt>
                      <c:pt idx="345">
                        <c:v>2.3063010999999998</c:v>
                      </c:pt>
                      <c:pt idx="346">
                        <c:v>2.3121011249999999</c:v>
                      </c:pt>
                      <c:pt idx="347">
                        <c:v>2.323601075</c:v>
                      </c:pt>
                      <c:pt idx="348">
                        <c:v>2.323601075</c:v>
                      </c:pt>
                      <c:pt idx="349">
                        <c:v>2.3265011749999998</c:v>
                      </c:pt>
                      <c:pt idx="350">
                        <c:v>2.32360115</c:v>
                      </c:pt>
                      <c:pt idx="351">
                        <c:v>2.32360115</c:v>
                      </c:pt>
                      <c:pt idx="352">
                        <c:v>2.3322012249999999</c:v>
                      </c:pt>
                      <c:pt idx="353">
                        <c:v>2.346601175</c:v>
                      </c:pt>
                      <c:pt idx="354">
                        <c:v>2.346601175</c:v>
                      </c:pt>
                      <c:pt idx="355">
                        <c:v>2.346601175</c:v>
                      </c:pt>
                      <c:pt idx="356">
                        <c:v>2.346601175</c:v>
                      </c:pt>
                      <c:pt idx="357">
                        <c:v>2.3754012499999999</c:v>
                      </c:pt>
                      <c:pt idx="358">
                        <c:v>2.3754012499999999</c:v>
                      </c:pt>
                      <c:pt idx="359">
                        <c:v>2.3956012499999999</c:v>
                      </c:pt>
                      <c:pt idx="360">
                        <c:v>2.3956012499999999</c:v>
                      </c:pt>
                      <c:pt idx="361">
                        <c:v>2.4129012250000001</c:v>
                      </c:pt>
                      <c:pt idx="362">
                        <c:v>2.4129012250000001</c:v>
                      </c:pt>
                      <c:pt idx="363">
                        <c:v>2.4301011999999997</c:v>
                      </c:pt>
                      <c:pt idx="364">
                        <c:v>2.4532011749999998</c:v>
                      </c:pt>
                      <c:pt idx="365">
                        <c:v>2.4532011749999998</c:v>
                      </c:pt>
                      <c:pt idx="366">
                        <c:v>2.46760125</c:v>
                      </c:pt>
                      <c:pt idx="367">
                        <c:v>2.5021012250000001</c:v>
                      </c:pt>
                      <c:pt idx="368">
                        <c:v>2.5021012250000001</c:v>
                      </c:pt>
                      <c:pt idx="369">
                        <c:v>2.5021012250000001</c:v>
                      </c:pt>
                      <c:pt idx="370">
                        <c:v>2.5885012749999996</c:v>
                      </c:pt>
                      <c:pt idx="371">
                        <c:v>2.5885012749999996</c:v>
                      </c:pt>
                      <c:pt idx="372">
                        <c:v>2.5885012749999996</c:v>
                      </c:pt>
                      <c:pt idx="373">
                        <c:v>2.6403012499999998</c:v>
                      </c:pt>
                      <c:pt idx="374">
                        <c:v>2.6403012499999998</c:v>
                      </c:pt>
                      <c:pt idx="375">
                        <c:v>2.6605012499999998</c:v>
                      </c:pt>
                      <c:pt idx="376">
                        <c:v>2.6979012250000003</c:v>
                      </c:pt>
                      <c:pt idx="377">
                        <c:v>2.6979012250000003</c:v>
                      </c:pt>
                      <c:pt idx="378">
                        <c:v>2.7382011999999998</c:v>
                      </c:pt>
                      <c:pt idx="379">
                        <c:v>2.7382011999999998</c:v>
                      </c:pt>
                      <c:pt idx="380">
                        <c:v>2.7757011999999999</c:v>
                      </c:pt>
                      <c:pt idx="381">
                        <c:v>2.8189012</c:v>
                      </c:pt>
                      <c:pt idx="382">
                        <c:v>2.8707011999999996</c:v>
                      </c:pt>
                      <c:pt idx="383">
                        <c:v>2.8707011999999996</c:v>
                      </c:pt>
                      <c:pt idx="384">
                        <c:v>2.9139011500000001</c:v>
                      </c:pt>
                      <c:pt idx="385">
                        <c:v>2.9139011500000001</c:v>
                      </c:pt>
                      <c:pt idx="386">
                        <c:v>2.9369012250000002</c:v>
                      </c:pt>
                      <c:pt idx="387">
                        <c:v>2.974301225</c:v>
                      </c:pt>
                      <c:pt idx="388">
                        <c:v>3.0204010999999999</c:v>
                      </c:pt>
                      <c:pt idx="389">
                        <c:v>3.0204010999999999</c:v>
                      </c:pt>
                      <c:pt idx="390">
                        <c:v>3.0434011000000001</c:v>
                      </c:pt>
                      <c:pt idx="391">
                        <c:v>3.0607011750000002</c:v>
                      </c:pt>
                      <c:pt idx="392">
                        <c:v>3.0607011750000002</c:v>
                      </c:pt>
                      <c:pt idx="393">
                        <c:v>3.0521011999999996</c:v>
                      </c:pt>
                      <c:pt idx="394">
                        <c:v>3.0521011999999996</c:v>
                      </c:pt>
                      <c:pt idx="395">
                        <c:v>3.0780011249999997</c:v>
                      </c:pt>
                      <c:pt idx="396">
                        <c:v>3.0751010999999999</c:v>
                      </c:pt>
                      <c:pt idx="397">
                        <c:v>3.0751010999999999</c:v>
                      </c:pt>
                      <c:pt idx="398">
                        <c:v>3.0665011249999998</c:v>
                      </c:pt>
                      <c:pt idx="399">
                        <c:v>3.0550011500000003</c:v>
                      </c:pt>
                      <c:pt idx="400">
                        <c:v>3.0406011500000001</c:v>
                      </c:pt>
                      <c:pt idx="401">
                        <c:v>3.0406011500000001</c:v>
                      </c:pt>
                      <c:pt idx="402">
                        <c:v>3.0290011999999997</c:v>
                      </c:pt>
                      <c:pt idx="403">
                        <c:v>3.0003011500000003</c:v>
                      </c:pt>
                      <c:pt idx="404">
                        <c:v>3.0003011500000003</c:v>
                      </c:pt>
                      <c:pt idx="405">
                        <c:v>2.9859012749999998</c:v>
                      </c:pt>
                      <c:pt idx="406">
                        <c:v>2.9571011999999999</c:v>
                      </c:pt>
                      <c:pt idx="407">
                        <c:v>2.9571011999999999</c:v>
                      </c:pt>
                      <c:pt idx="408">
                        <c:v>2.94550125</c:v>
                      </c:pt>
                      <c:pt idx="409">
                        <c:v>2.9455012250000001</c:v>
                      </c:pt>
                      <c:pt idx="410">
                        <c:v>2.9455012250000001</c:v>
                      </c:pt>
                      <c:pt idx="411">
                        <c:v>2.9196012499999999</c:v>
                      </c:pt>
                      <c:pt idx="412">
                        <c:v>2.8937012499999999</c:v>
                      </c:pt>
                      <c:pt idx="413">
                        <c:v>2.8937012499999999</c:v>
                      </c:pt>
                      <c:pt idx="414">
                        <c:v>2.8707012249999999</c:v>
                      </c:pt>
                      <c:pt idx="415">
                        <c:v>2.8707012249999999</c:v>
                      </c:pt>
                      <c:pt idx="416">
                        <c:v>2.8620012250000002</c:v>
                      </c:pt>
                      <c:pt idx="417">
                        <c:v>2.8620012250000002</c:v>
                      </c:pt>
                      <c:pt idx="418">
                        <c:v>2.8448013250000002</c:v>
                      </c:pt>
                      <c:pt idx="419">
                        <c:v>2.8073012749999999</c:v>
                      </c:pt>
                      <c:pt idx="420">
                        <c:v>2.7814013000000002</c:v>
                      </c:pt>
                      <c:pt idx="421">
                        <c:v>2.7814013000000002</c:v>
                      </c:pt>
                      <c:pt idx="422">
                        <c:v>2.7440013000000003</c:v>
                      </c:pt>
                      <c:pt idx="423">
                        <c:v>2.7440013000000003</c:v>
                      </c:pt>
                      <c:pt idx="424">
                        <c:v>2.7440013000000003</c:v>
                      </c:pt>
                      <c:pt idx="425">
                        <c:v>2.7094013499999998</c:v>
                      </c:pt>
                      <c:pt idx="426">
                        <c:v>2.7094013499999998</c:v>
                      </c:pt>
                      <c:pt idx="427">
                        <c:v>2.6835013750000001</c:v>
                      </c:pt>
                      <c:pt idx="428">
                        <c:v>2.6835013750000001</c:v>
                      </c:pt>
                      <c:pt idx="429">
                        <c:v>2.66340135</c:v>
                      </c:pt>
                      <c:pt idx="430">
                        <c:v>2.66340135</c:v>
                      </c:pt>
                      <c:pt idx="431">
                        <c:v>2.631701525</c:v>
                      </c:pt>
                      <c:pt idx="432">
                        <c:v>2.631701525</c:v>
                      </c:pt>
                      <c:pt idx="433">
                        <c:v>2.6173014000000001</c:v>
                      </c:pt>
                      <c:pt idx="434">
                        <c:v>2.5943014</c:v>
                      </c:pt>
                      <c:pt idx="435">
                        <c:v>2.5943014</c:v>
                      </c:pt>
                      <c:pt idx="436">
                        <c:v>2.5684013750000001</c:v>
                      </c:pt>
                      <c:pt idx="437">
                        <c:v>2.5597014749999998</c:v>
                      </c:pt>
                      <c:pt idx="438">
                        <c:v>2.5597014749999998</c:v>
                      </c:pt>
                      <c:pt idx="439">
                        <c:v>2.5453014250000003</c:v>
                      </c:pt>
                      <c:pt idx="440">
                        <c:v>2.5280014749999999</c:v>
                      </c:pt>
                      <c:pt idx="441">
                        <c:v>2.5280014749999999</c:v>
                      </c:pt>
                      <c:pt idx="442">
                        <c:v>2.5136014499999999</c:v>
                      </c:pt>
                      <c:pt idx="443">
                        <c:v>2.5021014749999999</c:v>
                      </c:pt>
                      <c:pt idx="444">
                        <c:v>2.5021014749999999</c:v>
                      </c:pt>
                      <c:pt idx="445">
                        <c:v>2.4791014250000001</c:v>
                      </c:pt>
                      <c:pt idx="446">
                        <c:v>2.4589013999999998</c:v>
                      </c:pt>
                      <c:pt idx="447">
                        <c:v>2.4589013999999998</c:v>
                      </c:pt>
                      <c:pt idx="448">
                        <c:v>2.4589013999999998</c:v>
                      </c:pt>
                      <c:pt idx="449">
                        <c:v>2.444501475</c:v>
                      </c:pt>
                      <c:pt idx="450">
                        <c:v>2.444501475</c:v>
                      </c:pt>
                      <c:pt idx="451">
                        <c:v>2.4301015000000001</c:v>
                      </c:pt>
                      <c:pt idx="452">
                        <c:v>2.4301015000000001</c:v>
                      </c:pt>
                      <c:pt idx="453">
                        <c:v>2.4157014750000001</c:v>
                      </c:pt>
                      <c:pt idx="454">
                        <c:v>2.4157014750000001</c:v>
                      </c:pt>
                      <c:pt idx="455">
                        <c:v>2.412901475</c:v>
                      </c:pt>
                      <c:pt idx="456">
                        <c:v>2.4014014750000001</c:v>
                      </c:pt>
                      <c:pt idx="457">
                        <c:v>2.39560145</c:v>
                      </c:pt>
                      <c:pt idx="458">
                        <c:v>2.39560145</c:v>
                      </c:pt>
                      <c:pt idx="459">
                        <c:v>2.3927014500000001</c:v>
                      </c:pt>
                      <c:pt idx="460">
                        <c:v>2.3754014749999999</c:v>
                      </c:pt>
                      <c:pt idx="461">
                        <c:v>2.3754014749999999</c:v>
                      </c:pt>
                      <c:pt idx="462">
                        <c:v>2.3754014749999999</c:v>
                      </c:pt>
                      <c:pt idx="463">
                        <c:v>2.3697014749999998</c:v>
                      </c:pt>
                      <c:pt idx="464">
                        <c:v>2.3697014749999998</c:v>
                      </c:pt>
                      <c:pt idx="465">
                        <c:v>2.3697014250000001</c:v>
                      </c:pt>
                      <c:pt idx="466">
                        <c:v>2.372601425</c:v>
                      </c:pt>
                      <c:pt idx="467">
                        <c:v>2.372601425</c:v>
                      </c:pt>
                      <c:pt idx="468">
                        <c:v>2.3668015250000001</c:v>
                      </c:pt>
                      <c:pt idx="469">
                        <c:v>2.3639015000000003</c:v>
                      </c:pt>
                      <c:pt idx="470">
                        <c:v>2.3639015000000003</c:v>
                      </c:pt>
                      <c:pt idx="471">
                        <c:v>2.3639015000000003</c:v>
                      </c:pt>
                      <c:pt idx="472">
                        <c:v>2.3697014749999998</c:v>
                      </c:pt>
                      <c:pt idx="473">
                        <c:v>2.3697014749999998</c:v>
                      </c:pt>
                      <c:pt idx="474">
                        <c:v>2.3668015250000001</c:v>
                      </c:pt>
                      <c:pt idx="475">
                        <c:v>2.35820155</c:v>
                      </c:pt>
                      <c:pt idx="476">
                        <c:v>2.35820155</c:v>
                      </c:pt>
                      <c:pt idx="477">
                        <c:v>2.3668015250000001</c:v>
                      </c:pt>
                      <c:pt idx="478">
                        <c:v>2.384101475</c:v>
                      </c:pt>
                      <c:pt idx="479">
                        <c:v>2.384101475</c:v>
                      </c:pt>
                      <c:pt idx="480">
                        <c:v>2.3812015250000003</c:v>
                      </c:pt>
                      <c:pt idx="481">
                        <c:v>2.3898015000000004</c:v>
                      </c:pt>
                      <c:pt idx="482">
                        <c:v>2.3898015000000004</c:v>
                      </c:pt>
                      <c:pt idx="483">
                        <c:v>2.4014015500000001</c:v>
                      </c:pt>
                      <c:pt idx="484">
                        <c:v>2.4014015500000001</c:v>
                      </c:pt>
                      <c:pt idx="485">
                        <c:v>2.4071015</c:v>
                      </c:pt>
                      <c:pt idx="486">
                        <c:v>2.4129015250000001</c:v>
                      </c:pt>
                      <c:pt idx="487">
                        <c:v>2.4129015250000001</c:v>
                      </c:pt>
                      <c:pt idx="488">
                        <c:v>2.41290155</c:v>
                      </c:pt>
                      <c:pt idx="489">
                        <c:v>2.4129015000000003</c:v>
                      </c:pt>
                      <c:pt idx="490">
                        <c:v>2.4129015000000003</c:v>
                      </c:pt>
                      <c:pt idx="491">
                        <c:v>2.421501525</c:v>
                      </c:pt>
                      <c:pt idx="492">
                        <c:v>2.4359015000000004</c:v>
                      </c:pt>
                      <c:pt idx="493">
                        <c:v>2.4359015000000004</c:v>
                      </c:pt>
                      <c:pt idx="494">
                        <c:v>2.4388015000000003</c:v>
                      </c:pt>
                      <c:pt idx="495">
                        <c:v>2.4445015250000002</c:v>
                      </c:pt>
                      <c:pt idx="496">
                        <c:v>2.4445015250000002</c:v>
                      </c:pt>
                      <c:pt idx="497">
                        <c:v>2.450301525</c:v>
                      </c:pt>
                      <c:pt idx="498">
                        <c:v>2.4589015999999999</c:v>
                      </c:pt>
                      <c:pt idx="499">
                        <c:v>2.4589015999999999</c:v>
                      </c:pt>
                      <c:pt idx="500">
                        <c:v>2.4733015000000003</c:v>
                      </c:pt>
                      <c:pt idx="501">
                        <c:v>2.4733015000000003</c:v>
                      </c:pt>
                      <c:pt idx="502">
                        <c:v>2.47330155</c:v>
                      </c:pt>
                      <c:pt idx="503">
                        <c:v>2.4906015250000002</c:v>
                      </c:pt>
                      <c:pt idx="504">
                        <c:v>2.4906015250000002</c:v>
                      </c:pt>
                      <c:pt idx="505">
                        <c:v>2.5050015000000001</c:v>
                      </c:pt>
                      <c:pt idx="506">
                        <c:v>2.5194014500000002</c:v>
                      </c:pt>
                      <c:pt idx="507">
                        <c:v>2.5194014500000002</c:v>
                      </c:pt>
                      <c:pt idx="508">
                        <c:v>2.5367015250000002</c:v>
                      </c:pt>
                      <c:pt idx="509">
                        <c:v>2.5309015499999998</c:v>
                      </c:pt>
                      <c:pt idx="510">
                        <c:v>2.5309015499999998</c:v>
                      </c:pt>
                      <c:pt idx="511">
                        <c:v>2.5424016000000003</c:v>
                      </c:pt>
                      <c:pt idx="512">
                        <c:v>2.5540015499999997</c:v>
                      </c:pt>
                      <c:pt idx="513">
                        <c:v>2.5540015499999997</c:v>
                      </c:pt>
                      <c:pt idx="514">
                        <c:v>2.577001525</c:v>
                      </c:pt>
                      <c:pt idx="515">
                        <c:v>2.5799015249999999</c:v>
                      </c:pt>
                      <c:pt idx="516">
                        <c:v>2.5799015249999999</c:v>
                      </c:pt>
                      <c:pt idx="517">
                        <c:v>2.5741016500000002</c:v>
                      </c:pt>
                      <c:pt idx="518">
                        <c:v>2.5741016500000002</c:v>
                      </c:pt>
                      <c:pt idx="519">
                        <c:v>2.5914016000000002</c:v>
                      </c:pt>
                      <c:pt idx="520">
                        <c:v>2.6115016</c:v>
                      </c:pt>
                      <c:pt idx="521">
                        <c:v>2.6115016</c:v>
                      </c:pt>
                      <c:pt idx="522">
                        <c:v>2.6144015999999999</c:v>
                      </c:pt>
                      <c:pt idx="523">
                        <c:v>2.61440165</c:v>
                      </c:pt>
                      <c:pt idx="524">
                        <c:v>2.61440165</c:v>
                      </c:pt>
                      <c:pt idx="525">
                        <c:v>2.6231015750000002</c:v>
                      </c:pt>
                      <c:pt idx="526">
                        <c:v>2.6346015499999997</c:v>
                      </c:pt>
                      <c:pt idx="527">
                        <c:v>2.6346015499999997</c:v>
                      </c:pt>
                      <c:pt idx="528">
                        <c:v>2.6346015499999997</c:v>
                      </c:pt>
                      <c:pt idx="529">
                        <c:v>2.6375017000000001</c:v>
                      </c:pt>
                      <c:pt idx="530">
                        <c:v>2.6375017000000001</c:v>
                      </c:pt>
                      <c:pt idx="531">
                        <c:v>2.6375017000000001</c:v>
                      </c:pt>
                      <c:pt idx="532">
                        <c:v>2.6288016249999999</c:v>
                      </c:pt>
                      <c:pt idx="533">
                        <c:v>2.6288016249999999</c:v>
                      </c:pt>
                      <c:pt idx="534">
                        <c:v>2.6259016500000003</c:v>
                      </c:pt>
                      <c:pt idx="535">
                        <c:v>2.6259016500000003</c:v>
                      </c:pt>
                      <c:pt idx="536">
                        <c:v>2.60870165</c:v>
                      </c:pt>
                      <c:pt idx="537">
                        <c:v>2.5799016249999998</c:v>
                      </c:pt>
                      <c:pt idx="538">
                        <c:v>2.5799016249999998</c:v>
                      </c:pt>
                      <c:pt idx="539">
                        <c:v>2.5799016249999998</c:v>
                      </c:pt>
                      <c:pt idx="540">
                        <c:v>2.5626016250000001</c:v>
                      </c:pt>
                      <c:pt idx="541">
                        <c:v>2.5367016250000001</c:v>
                      </c:pt>
                      <c:pt idx="542">
                        <c:v>2.5367016250000001</c:v>
                      </c:pt>
                      <c:pt idx="543">
                        <c:v>2.5194015750000003</c:v>
                      </c:pt>
                      <c:pt idx="544">
                        <c:v>2.484901625</c:v>
                      </c:pt>
                      <c:pt idx="545">
                        <c:v>2.484901625</c:v>
                      </c:pt>
                      <c:pt idx="546">
                        <c:v>2.4676016249999999</c:v>
                      </c:pt>
                      <c:pt idx="547">
                        <c:v>2.438801625</c:v>
                      </c:pt>
                      <c:pt idx="548">
                        <c:v>2.438801625</c:v>
                      </c:pt>
                      <c:pt idx="549">
                        <c:v>2.363901625</c:v>
                      </c:pt>
                      <c:pt idx="550">
                        <c:v>2.363901625</c:v>
                      </c:pt>
                      <c:pt idx="551">
                        <c:v>2.363901625</c:v>
                      </c:pt>
                      <c:pt idx="552">
                        <c:v>2.3236016249999998</c:v>
                      </c:pt>
                      <c:pt idx="553">
                        <c:v>2.3236016249999998</c:v>
                      </c:pt>
                      <c:pt idx="554">
                        <c:v>2.2833016500000003</c:v>
                      </c:pt>
                      <c:pt idx="555">
                        <c:v>2.24590165</c:v>
                      </c:pt>
                      <c:pt idx="556">
                        <c:v>2.24590165</c:v>
                      </c:pt>
                      <c:pt idx="557">
                        <c:v>2.1883016500000001</c:v>
                      </c:pt>
                      <c:pt idx="558">
                        <c:v>2.133601675</c:v>
                      </c:pt>
                      <c:pt idx="559">
                        <c:v>2.133601675</c:v>
                      </c:pt>
                      <c:pt idx="560">
                        <c:v>2.0731017500000002</c:v>
                      </c:pt>
                      <c:pt idx="561">
                        <c:v>2.03280175</c:v>
                      </c:pt>
                      <c:pt idx="562">
                        <c:v>2.03280175</c:v>
                      </c:pt>
                      <c:pt idx="563">
                        <c:v>1.983901675</c:v>
                      </c:pt>
                      <c:pt idx="564">
                        <c:v>1.9205016750000001</c:v>
                      </c:pt>
                      <c:pt idx="565">
                        <c:v>1.9205016750000001</c:v>
                      </c:pt>
                      <c:pt idx="566">
                        <c:v>1.8802016500000001</c:v>
                      </c:pt>
                      <c:pt idx="567">
                        <c:v>1.8197017000000002</c:v>
                      </c:pt>
                      <c:pt idx="568">
                        <c:v>1.8197017000000002</c:v>
                      </c:pt>
                      <c:pt idx="569">
                        <c:v>1.7737017000000002</c:v>
                      </c:pt>
                      <c:pt idx="570">
                        <c:v>1.70740165</c:v>
                      </c:pt>
                      <c:pt idx="571">
                        <c:v>1.6527017500000001</c:v>
                      </c:pt>
                      <c:pt idx="572">
                        <c:v>1.6527017500000001</c:v>
                      </c:pt>
                      <c:pt idx="573">
                        <c:v>1.5951017750000001</c:v>
                      </c:pt>
                      <c:pt idx="574">
                        <c:v>1.5951017750000001</c:v>
                      </c:pt>
                      <c:pt idx="575">
                        <c:v>1.55480175</c:v>
                      </c:pt>
                      <c:pt idx="576">
                        <c:v>1.46560175</c:v>
                      </c:pt>
                      <c:pt idx="577">
                        <c:v>1.46560175</c:v>
                      </c:pt>
                      <c:pt idx="578">
                        <c:v>1.46560175</c:v>
                      </c:pt>
                      <c:pt idx="579">
                        <c:v>1.43390175</c:v>
                      </c:pt>
                      <c:pt idx="580">
                        <c:v>1.43390175</c:v>
                      </c:pt>
                      <c:pt idx="581">
                        <c:v>1.3850017750000001</c:v>
                      </c:pt>
                      <c:pt idx="582">
                        <c:v>1.3475017499999999</c:v>
                      </c:pt>
                      <c:pt idx="583">
                        <c:v>1.3475017499999999</c:v>
                      </c:pt>
                      <c:pt idx="584">
                        <c:v>1.3101017750000001</c:v>
                      </c:pt>
                      <c:pt idx="585">
                        <c:v>1.2871017999999999</c:v>
                      </c:pt>
                      <c:pt idx="586">
                        <c:v>1.2871017999999999</c:v>
                      </c:pt>
                      <c:pt idx="587">
                        <c:v>1.252501775</c:v>
                      </c:pt>
                      <c:pt idx="588">
                        <c:v>1.2352018250000001</c:v>
                      </c:pt>
                      <c:pt idx="589">
                        <c:v>1.2352018250000001</c:v>
                      </c:pt>
                      <c:pt idx="590">
                        <c:v>1.2064018999999999</c:v>
                      </c:pt>
                      <c:pt idx="591">
                        <c:v>1.1920018999999999</c:v>
                      </c:pt>
                      <c:pt idx="592">
                        <c:v>1.1920018999999999</c:v>
                      </c:pt>
                      <c:pt idx="593">
                        <c:v>1.174801875</c:v>
                      </c:pt>
                      <c:pt idx="594">
                        <c:v>1.171901925</c:v>
                      </c:pt>
                      <c:pt idx="595">
                        <c:v>1.171901925</c:v>
                      </c:pt>
                      <c:pt idx="596">
                        <c:v>1.1632019250000001</c:v>
                      </c:pt>
                      <c:pt idx="597">
                        <c:v>1.1431019250000001</c:v>
                      </c:pt>
                      <c:pt idx="598">
                        <c:v>1.1431019250000001</c:v>
                      </c:pt>
                      <c:pt idx="599">
                        <c:v>1.1057019749999999</c:v>
                      </c:pt>
                      <c:pt idx="600">
                        <c:v>1.1057019749999999</c:v>
                      </c:pt>
                      <c:pt idx="601">
                        <c:v>1.076902</c:v>
                      </c:pt>
                      <c:pt idx="602">
                        <c:v>1.076902</c:v>
                      </c:pt>
                      <c:pt idx="603">
                        <c:v>1.065302</c:v>
                      </c:pt>
                      <c:pt idx="604">
                        <c:v>1.065302</c:v>
                      </c:pt>
                      <c:pt idx="605">
                        <c:v>1.0423020999999999</c:v>
                      </c:pt>
                      <c:pt idx="606">
                        <c:v>0.99340214999999998</c:v>
                      </c:pt>
                      <c:pt idx="607">
                        <c:v>0.99340214999999998</c:v>
                      </c:pt>
                      <c:pt idx="608">
                        <c:v>0.99340214999999998</c:v>
                      </c:pt>
                      <c:pt idx="609">
                        <c:v>0.91560235000000001</c:v>
                      </c:pt>
                      <c:pt idx="610">
                        <c:v>0.91560235000000001</c:v>
                      </c:pt>
                      <c:pt idx="611">
                        <c:v>0.85800244999999997</c:v>
                      </c:pt>
                      <c:pt idx="612">
                        <c:v>0.85800244999999997</c:v>
                      </c:pt>
                      <c:pt idx="613">
                        <c:v>0.85800244999999997</c:v>
                      </c:pt>
                      <c:pt idx="614">
                        <c:v>0.81770244999999997</c:v>
                      </c:pt>
                      <c:pt idx="615">
                        <c:v>0.76010272499999998</c:v>
                      </c:pt>
                      <c:pt idx="616">
                        <c:v>0.76010272499999998</c:v>
                      </c:pt>
                      <c:pt idx="617">
                        <c:v>0.76010272499999998</c:v>
                      </c:pt>
                      <c:pt idx="618">
                        <c:v>0.74000284999999999</c:v>
                      </c:pt>
                      <c:pt idx="619">
                        <c:v>0.74000284999999999</c:v>
                      </c:pt>
                      <c:pt idx="620">
                        <c:v>0.714103025</c:v>
                      </c:pt>
                      <c:pt idx="621">
                        <c:v>0.66220334999999997</c:v>
                      </c:pt>
                      <c:pt idx="622">
                        <c:v>0.66220334999999997</c:v>
                      </c:pt>
                      <c:pt idx="623">
                        <c:v>0.60750377500000008</c:v>
                      </c:pt>
                      <c:pt idx="624">
                        <c:v>0.60750377500000008</c:v>
                      </c:pt>
                      <c:pt idx="625">
                        <c:v>0.59310462499999994</c:v>
                      </c:pt>
                      <c:pt idx="626">
                        <c:v>0.59310462499999994</c:v>
                      </c:pt>
                      <c:pt idx="627">
                        <c:v>0.59310462499999994</c:v>
                      </c:pt>
                      <c:pt idx="628">
                        <c:v>0.65650524999999993</c:v>
                      </c:pt>
                      <c:pt idx="629">
                        <c:v>0.71980579999999994</c:v>
                      </c:pt>
                      <c:pt idx="630">
                        <c:v>0.71980579999999994</c:v>
                      </c:pt>
                      <c:pt idx="631">
                        <c:v>0.78320630000000002</c:v>
                      </c:pt>
                      <c:pt idx="632">
                        <c:v>0.83790687499999994</c:v>
                      </c:pt>
                      <c:pt idx="633">
                        <c:v>0.83790687499999994</c:v>
                      </c:pt>
                      <c:pt idx="634">
                        <c:v>0.88680765000000006</c:v>
                      </c:pt>
                      <c:pt idx="635">
                        <c:v>0.97030877500000001</c:v>
                      </c:pt>
                      <c:pt idx="636">
                        <c:v>0.97030877500000001</c:v>
                      </c:pt>
                      <c:pt idx="637">
                        <c:v>1.0567098500000001</c:v>
                      </c:pt>
                      <c:pt idx="638">
                        <c:v>1.1517105999999999</c:v>
                      </c:pt>
                      <c:pt idx="639">
                        <c:v>1.1517105999999999</c:v>
                      </c:pt>
                      <c:pt idx="640">
                        <c:v>1.2439112000000001</c:v>
                      </c:pt>
                      <c:pt idx="641">
                        <c:v>1.336012175</c:v>
                      </c:pt>
                      <c:pt idx="642">
                        <c:v>1.336012175</c:v>
                      </c:pt>
                      <c:pt idx="643">
                        <c:v>1.4339130499999999</c:v>
                      </c:pt>
                      <c:pt idx="644">
                        <c:v>1.5433139499999999</c:v>
                      </c:pt>
                      <c:pt idx="645">
                        <c:v>1.5433139499999999</c:v>
                      </c:pt>
                      <c:pt idx="646">
                        <c:v>1.6326146000000001</c:v>
                      </c:pt>
                      <c:pt idx="647">
                        <c:v>1.721814975</c:v>
                      </c:pt>
                      <c:pt idx="648">
                        <c:v>1.721814975</c:v>
                      </c:pt>
                      <c:pt idx="649">
                        <c:v>1.8197155</c:v>
                      </c:pt>
                      <c:pt idx="650">
                        <c:v>1.911915625</c:v>
                      </c:pt>
                      <c:pt idx="651">
                        <c:v>1.911915625</c:v>
                      </c:pt>
                      <c:pt idx="652">
                        <c:v>1.9982148499999999</c:v>
                      </c:pt>
                      <c:pt idx="653">
                        <c:v>2.0789135499999998</c:v>
                      </c:pt>
                      <c:pt idx="654">
                        <c:v>2.0789135499999998</c:v>
                      </c:pt>
                      <c:pt idx="655">
                        <c:v>2.1710059749999999</c:v>
                      </c:pt>
                      <c:pt idx="656">
                        <c:v>2.1710059749999999</c:v>
                      </c:pt>
                      <c:pt idx="657">
                        <c:v>2.1710059749999999</c:v>
                      </c:pt>
                      <c:pt idx="658">
                        <c:v>2.2142057999999998</c:v>
                      </c:pt>
                      <c:pt idx="659">
                        <c:v>2.2516030249999996</c:v>
                      </c:pt>
                      <c:pt idx="660">
                        <c:v>2.2516030249999996</c:v>
                      </c:pt>
                      <c:pt idx="661">
                        <c:v>2.2891026000000001</c:v>
                      </c:pt>
                      <c:pt idx="662">
                        <c:v>2.309201775</c:v>
                      </c:pt>
                      <c:pt idx="663">
                        <c:v>2.309201775</c:v>
                      </c:pt>
                      <c:pt idx="664">
                        <c:v>2.329401125</c:v>
                      </c:pt>
                      <c:pt idx="665">
                        <c:v>2.3466016750000001</c:v>
                      </c:pt>
                      <c:pt idx="666">
                        <c:v>2.3466016750000001</c:v>
                      </c:pt>
                      <c:pt idx="667">
                        <c:v>2.3438016500000001</c:v>
                      </c:pt>
                      <c:pt idx="668">
                        <c:v>2.3438016500000001</c:v>
                      </c:pt>
                      <c:pt idx="669">
                        <c:v>2.3582020250000002</c:v>
                      </c:pt>
                      <c:pt idx="670">
                        <c:v>2.3668019</c:v>
                      </c:pt>
                      <c:pt idx="671">
                        <c:v>2.3668019</c:v>
                      </c:pt>
                      <c:pt idx="672">
                        <c:v>2.3697020499999999</c:v>
                      </c:pt>
                      <c:pt idx="673">
                        <c:v>2.3697020499999999</c:v>
                      </c:pt>
                      <c:pt idx="674">
                        <c:v>2.366801975</c:v>
                      </c:pt>
                      <c:pt idx="675">
                        <c:v>2.3697021</c:v>
                      </c:pt>
                      <c:pt idx="676">
                        <c:v>2.3697021</c:v>
                      </c:pt>
                      <c:pt idx="677">
                        <c:v>2.3668020250000001</c:v>
                      </c:pt>
                      <c:pt idx="678">
                        <c:v>2.3668020250000001</c:v>
                      </c:pt>
                      <c:pt idx="679">
                        <c:v>2.3668020250000001</c:v>
                      </c:pt>
                      <c:pt idx="680">
                        <c:v>2.369702025</c:v>
                      </c:pt>
                      <c:pt idx="681">
                        <c:v>2.3754019749999999</c:v>
                      </c:pt>
                      <c:pt idx="682">
                        <c:v>2.3754019749999999</c:v>
                      </c:pt>
                      <c:pt idx="683">
                        <c:v>2.3697021249999999</c:v>
                      </c:pt>
                      <c:pt idx="684">
                        <c:v>2.3697019999999998</c:v>
                      </c:pt>
                      <c:pt idx="685">
                        <c:v>2.3697019999999998</c:v>
                      </c:pt>
                      <c:pt idx="686">
                        <c:v>2.3697019999999998</c:v>
                      </c:pt>
                      <c:pt idx="687">
                        <c:v>2.3726019749999998</c:v>
                      </c:pt>
                      <c:pt idx="688">
                        <c:v>2.3726019749999998</c:v>
                      </c:pt>
                      <c:pt idx="689">
                        <c:v>2.3841019750000001</c:v>
                      </c:pt>
                      <c:pt idx="690">
                        <c:v>2.3783019999999997</c:v>
                      </c:pt>
                      <c:pt idx="691">
                        <c:v>2.3783019999999997</c:v>
                      </c:pt>
                      <c:pt idx="692">
                        <c:v>2.3754020250000001</c:v>
                      </c:pt>
                      <c:pt idx="693">
                        <c:v>2.3754019500000001</c:v>
                      </c:pt>
                      <c:pt idx="694">
                        <c:v>2.3754019500000001</c:v>
                      </c:pt>
                      <c:pt idx="695">
                        <c:v>2.3841019999999999</c:v>
                      </c:pt>
                      <c:pt idx="696">
                        <c:v>2.3841019750000001</c:v>
                      </c:pt>
                      <c:pt idx="697">
                        <c:v>2.3754019749999999</c:v>
                      </c:pt>
                      <c:pt idx="698">
                        <c:v>2.3754019749999999</c:v>
                      </c:pt>
                      <c:pt idx="699">
                        <c:v>2.3754019749999999</c:v>
                      </c:pt>
                      <c:pt idx="700">
                        <c:v>2.3754019749999999</c:v>
                      </c:pt>
                      <c:pt idx="701">
                        <c:v>2.3783019249999997</c:v>
                      </c:pt>
                      <c:pt idx="702">
                        <c:v>2.3783019999999997</c:v>
                      </c:pt>
                      <c:pt idx="703">
                        <c:v>2.3783019999999997</c:v>
                      </c:pt>
                      <c:pt idx="704">
                        <c:v>2.3841020250000002</c:v>
                      </c:pt>
                      <c:pt idx="705">
                        <c:v>2.387001975</c:v>
                      </c:pt>
                      <c:pt idx="706">
                        <c:v>2.387001975</c:v>
                      </c:pt>
                      <c:pt idx="707">
                        <c:v>2.387001975</c:v>
                      </c:pt>
                      <c:pt idx="708">
                        <c:v>2.389801925</c:v>
                      </c:pt>
                      <c:pt idx="709">
                        <c:v>2.389801925</c:v>
                      </c:pt>
                      <c:pt idx="710">
                        <c:v>2.3956019999999998</c:v>
                      </c:pt>
                      <c:pt idx="711">
                        <c:v>2.4014019750000002</c:v>
                      </c:pt>
                      <c:pt idx="712">
                        <c:v>2.4014019750000002</c:v>
                      </c:pt>
                      <c:pt idx="713">
                        <c:v>2.4014019750000002</c:v>
                      </c:pt>
                      <c:pt idx="714">
                        <c:v>2.4014019750000002</c:v>
                      </c:pt>
                      <c:pt idx="715">
                        <c:v>2.410002</c:v>
                      </c:pt>
                      <c:pt idx="716">
                        <c:v>2.3956019999999998</c:v>
                      </c:pt>
                      <c:pt idx="717">
                        <c:v>2.3956019999999998</c:v>
                      </c:pt>
                      <c:pt idx="718">
                        <c:v>2.3956019999999998</c:v>
                      </c:pt>
                      <c:pt idx="719">
                        <c:v>2.3783019999999997</c:v>
                      </c:pt>
                      <c:pt idx="720">
                        <c:v>2.3553019500000003</c:v>
                      </c:pt>
                      <c:pt idx="721">
                        <c:v>2.3553019500000003</c:v>
                      </c:pt>
                      <c:pt idx="722">
                        <c:v>2.3294019500000003</c:v>
                      </c:pt>
                      <c:pt idx="723">
                        <c:v>2.3294019500000003</c:v>
                      </c:pt>
                      <c:pt idx="724">
                        <c:v>2.3035019750000001</c:v>
                      </c:pt>
                      <c:pt idx="725">
                        <c:v>2.2718019749999998</c:v>
                      </c:pt>
                      <c:pt idx="726">
                        <c:v>2.2718019749999998</c:v>
                      </c:pt>
                      <c:pt idx="727">
                        <c:v>2.2372020749999999</c:v>
                      </c:pt>
                      <c:pt idx="728">
                        <c:v>2.2056020250000001</c:v>
                      </c:pt>
                      <c:pt idx="729">
                        <c:v>2.2056020250000001</c:v>
                      </c:pt>
                      <c:pt idx="730">
                        <c:v>2.1768020250000002</c:v>
                      </c:pt>
                      <c:pt idx="731">
                        <c:v>2.1768020250000002</c:v>
                      </c:pt>
                      <c:pt idx="732">
                        <c:v>2.1480020500000001</c:v>
                      </c:pt>
                      <c:pt idx="733">
                        <c:v>2.1192020500000002</c:v>
                      </c:pt>
                      <c:pt idx="734">
                        <c:v>2.0875020749999997</c:v>
                      </c:pt>
                      <c:pt idx="735">
                        <c:v>2.0875020749999997</c:v>
                      </c:pt>
                      <c:pt idx="736">
                        <c:v>2.0731021000000003</c:v>
                      </c:pt>
                      <c:pt idx="737">
                        <c:v>2.047202075</c:v>
                      </c:pt>
                      <c:pt idx="738">
                        <c:v>2.047202075</c:v>
                      </c:pt>
                      <c:pt idx="739">
                        <c:v>2.012602175</c:v>
                      </c:pt>
                      <c:pt idx="740">
                        <c:v>1.9867021249999999</c:v>
                      </c:pt>
                      <c:pt idx="741">
                        <c:v>1.9867021249999999</c:v>
                      </c:pt>
                      <c:pt idx="742">
                        <c:v>1.9608021250000001</c:v>
                      </c:pt>
                      <c:pt idx="743">
                        <c:v>1.949302125</c:v>
                      </c:pt>
                      <c:pt idx="744">
                        <c:v>1.949302125</c:v>
                      </c:pt>
                      <c:pt idx="745">
                        <c:v>1.9090021750000001</c:v>
                      </c:pt>
                      <c:pt idx="746">
                        <c:v>1.9090021750000001</c:v>
                      </c:pt>
                      <c:pt idx="747">
                        <c:v>1.9090021750000001</c:v>
                      </c:pt>
                      <c:pt idx="748">
                        <c:v>1.8888021750000001</c:v>
                      </c:pt>
                      <c:pt idx="749">
                        <c:v>1.8744021750000002</c:v>
                      </c:pt>
                      <c:pt idx="750">
                        <c:v>1.8744021750000002</c:v>
                      </c:pt>
                      <c:pt idx="751">
                        <c:v>1.8600021500000001</c:v>
                      </c:pt>
                      <c:pt idx="752">
                        <c:v>1.8428021999999999</c:v>
                      </c:pt>
                      <c:pt idx="753">
                        <c:v>1.8428021999999999</c:v>
                      </c:pt>
                      <c:pt idx="754">
                        <c:v>1.8226021750000001</c:v>
                      </c:pt>
                      <c:pt idx="755">
                        <c:v>1.8226021750000001</c:v>
                      </c:pt>
                      <c:pt idx="756">
                        <c:v>1.802502225</c:v>
                      </c:pt>
                      <c:pt idx="757">
                        <c:v>1.790902175</c:v>
                      </c:pt>
                      <c:pt idx="758">
                        <c:v>1.790902175</c:v>
                      </c:pt>
                      <c:pt idx="759">
                        <c:v>1.7737021750000002</c:v>
                      </c:pt>
                      <c:pt idx="760">
                        <c:v>1.7535022</c:v>
                      </c:pt>
                      <c:pt idx="761">
                        <c:v>1.7535022</c:v>
                      </c:pt>
                      <c:pt idx="762">
                        <c:v>1.7391022250000001</c:v>
                      </c:pt>
                      <c:pt idx="763">
                        <c:v>1.7391022250000001</c:v>
                      </c:pt>
                      <c:pt idx="764">
                        <c:v>1.719002275</c:v>
                      </c:pt>
                      <c:pt idx="765">
                        <c:v>1.719002275</c:v>
                      </c:pt>
                      <c:pt idx="766">
                        <c:v>1.70460225</c:v>
                      </c:pt>
                      <c:pt idx="767">
                        <c:v>1.70460225</c:v>
                      </c:pt>
                      <c:pt idx="768">
                        <c:v>1.6988022500000002</c:v>
                      </c:pt>
                      <c:pt idx="769">
                        <c:v>1.6786023250000002</c:v>
                      </c:pt>
                      <c:pt idx="770">
                        <c:v>1.6786023250000002</c:v>
                      </c:pt>
                      <c:pt idx="771">
                        <c:v>1.67000225</c:v>
                      </c:pt>
                      <c:pt idx="772">
                        <c:v>1.658502275</c:v>
                      </c:pt>
                      <c:pt idx="773">
                        <c:v>1.658502275</c:v>
                      </c:pt>
                      <c:pt idx="774">
                        <c:v>1.6470023250000001</c:v>
                      </c:pt>
                      <c:pt idx="775">
                        <c:v>1.6412022500000001</c:v>
                      </c:pt>
                      <c:pt idx="776">
                        <c:v>1.6412022500000001</c:v>
                      </c:pt>
                      <c:pt idx="777">
                        <c:v>1.6297022999999999</c:v>
                      </c:pt>
                      <c:pt idx="778">
                        <c:v>1.6297022999999999</c:v>
                      </c:pt>
                      <c:pt idx="779">
                        <c:v>1.6153022749999999</c:v>
                      </c:pt>
                      <c:pt idx="780">
                        <c:v>1.615302225</c:v>
                      </c:pt>
                      <c:pt idx="781">
                        <c:v>1.615302225</c:v>
                      </c:pt>
                      <c:pt idx="782">
                        <c:v>1.6009023</c:v>
                      </c:pt>
                      <c:pt idx="783">
                        <c:v>1.598002275</c:v>
                      </c:pt>
                      <c:pt idx="784">
                        <c:v>1.598002275</c:v>
                      </c:pt>
                      <c:pt idx="785">
                        <c:v>1.5951022500000001</c:v>
                      </c:pt>
                      <c:pt idx="786">
                        <c:v>1.5894022249999999</c:v>
                      </c:pt>
                      <c:pt idx="787">
                        <c:v>1.5894022249999999</c:v>
                      </c:pt>
                      <c:pt idx="788">
                        <c:v>1.577902275</c:v>
                      </c:pt>
                      <c:pt idx="789">
                        <c:v>1.569202225</c:v>
                      </c:pt>
                      <c:pt idx="790">
                        <c:v>1.569202225</c:v>
                      </c:pt>
                      <c:pt idx="791">
                        <c:v>1.57500225</c:v>
                      </c:pt>
                      <c:pt idx="792">
                        <c:v>1.566302225</c:v>
                      </c:pt>
                      <c:pt idx="793">
                        <c:v>1.566302225</c:v>
                      </c:pt>
                      <c:pt idx="794">
                        <c:v>1.5606022500000001</c:v>
                      </c:pt>
                      <c:pt idx="795">
                        <c:v>1.5433022749999998</c:v>
                      </c:pt>
                      <c:pt idx="796">
                        <c:v>1.5433022749999998</c:v>
                      </c:pt>
                      <c:pt idx="797">
                        <c:v>1.5433022749999998</c:v>
                      </c:pt>
                      <c:pt idx="798">
                        <c:v>1.5404022500000001</c:v>
                      </c:pt>
                      <c:pt idx="799">
                        <c:v>1.5404022500000001</c:v>
                      </c:pt>
                      <c:pt idx="800">
                        <c:v>1.53470225</c:v>
                      </c:pt>
                      <c:pt idx="801">
                        <c:v>1.531802275</c:v>
                      </c:pt>
                      <c:pt idx="802">
                        <c:v>1.531802275</c:v>
                      </c:pt>
                      <c:pt idx="803">
                        <c:v>1.526002275</c:v>
                      </c:pt>
                      <c:pt idx="804">
                        <c:v>1.5232022500000002</c:v>
                      </c:pt>
                      <c:pt idx="805">
                        <c:v>1.5232022500000002</c:v>
                      </c:pt>
                      <c:pt idx="806">
                        <c:v>1.5145022749999999</c:v>
                      </c:pt>
                      <c:pt idx="807">
                        <c:v>1.5145022749999999</c:v>
                      </c:pt>
                      <c:pt idx="808">
                        <c:v>1.5145022749999999</c:v>
                      </c:pt>
                      <c:pt idx="809">
                        <c:v>1.5174023000000001</c:v>
                      </c:pt>
                      <c:pt idx="810">
                        <c:v>1.5116023000000001</c:v>
                      </c:pt>
                      <c:pt idx="811">
                        <c:v>1.5116023000000001</c:v>
                      </c:pt>
                      <c:pt idx="812">
                        <c:v>1.505902275</c:v>
                      </c:pt>
                      <c:pt idx="813">
                        <c:v>1.505902275</c:v>
                      </c:pt>
                      <c:pt idx="814">
                        <c:v>1.505902275</c:v>
                      </c:pt>
                      <c:pt idx="815">
                        <c:v>1.5001023</c:v>
                      </c:pt>
                      <c:pt idx="816">
                        <c:v>1.5001023</c:v>
                      </c:pt>
                      <c:pt idx="817">
                        <c:v>1.491502275</c:v>
                      </c:pt>
                      <c:pt idx="818">
                        <c:v>1.4944023499999999</c:v>
                      </c:pt>
                      <c:pt idx="819">
                        <c:v>1.4944023499999999</c:v>
                      </c:pt>
                      <c:pt idx="820">
                        <c:v>1.4915023250000001</c:v>
                      </c:pt>
                      <c:pt idx="821">
                        <c:v>1.4915023250000001</c:v>
                      </c:pt>
                      <c:pt idx="822">
                        <c:v>1.4915023250000001</c:v>
                      </c:pt>
                      <c:pt idx="823">
                        <c:v>1.4857023250000001</c:v>
                      </c:pt>
                      <c:pt idx="824">
                        <c:v>1.4857023250000001</c:v>
                      </c:pt>
                      <c:pt idx="825">
                        <c:v>1.4857023499999999</c:v>
                      </c:pt>
                      <c:pt idx="826">
                        <c:v>1.4828023499999998</c:v>
                      </c:pt>
                      <c:pt idx="827">
                        <c:v>1.482802325</c:v>
                      </c:pt>
                      <c:pt idx="828">
                        <c:v>1.482802325</c:v>
                      </c:pt>
                      <c:pt idx="829">
                        <c:v>1.4771023750000001</c:v>
                      </c:pt>
                      <c:pt idx="830">
                        <c:v>1.4771023750000001</c:v>
                      </c:pt>
                      <c:pt idx="831">
                        <c:v>1.4771023750000001</c:v>
                      </c:pt>
                      <c:pt idx="832">
                        <c:v>1.4800023499999999</c:v>
                      </c:pt>
                      <c:pt idx="833">
                        <c:v>1.4800023499999999</c:v>
                      </c:pt>
                      <c:pt idx="834">
                        <c:v>1.47130235</c:v>
                      </c:pt>
                      <c:pt idx="835">
                        <c:v>1.4800023499999999</c:v>
                      </c:pt>
                      <c:pt idx="836">
                        <c:v>1.4800023499999999</c:v>
                      </c:pt>
                      <c:pt idx="837">
                        <c:v>1.47130235</c:v>
                      </c:pt>
                      <c:pt idx="838">
                        <c:v>1.47130235</c:v>
                      </c:pt>
                      <c:pt idx="839">
                        <c:v>1.47130235</c:v>
                      </c:pt>
                      <c:pt idx="840">
                        <c:v>1.4771023250000002</c:v>
                      </c:pt>
                      <c:pt idx="841">
                        <c:v>1.47710235</c:v>
                      </c:pt>
                      <c:pt idx="842">
                        <c:v>1.47710235</c:v>
                      </c:pt>
                      <c:pt idx="843">
                        <c:v>1.4742023499999999</c:v>
                      </c:pt>
                      <c:pt idx="844">
                        <c:v>1.4742024</c:v>
                      </c:pt>
                      <c:pt idx="845">
                        <c:v>1.4742024</c:v>
                      </c:pt>
                      <c:pt idx="846">
                        <c:v>1.4828023749999999</c:v>
                      </c:pt>
                      <c:pt idx="847">
                        <c:v>1.4828023749999999</c:v>
                      </c:pt>
                      <c:pt idx="848">
                        <c:v>1.4828023749999999</c:v>
                      </c:pt>
                      <c:pt idx="849">
                        <c:v>1.4771023750000001</c:v>
                      </c:pt>
                      <c:pt idx="850">
                        <c:v>1.4771023750000001</c:v>
                      </c:pt>
                      <c:pt idx="851">
                        <c:v>1.47130245</c:v>
                      </c:pt>
                      <c:pt idx="852">
                        <c:v>1.4742024249999999</c:v>
                      </c:pt>
                      <c:pt idx="853">
                        <c:v>1.4742024249999999</c:v>
                      </c:pt>
                      <c:pt idx="854">
                        <c:v>1.4742024249999999</c:v>
                      </c:pt>
                      <c:pt idx="855">
                        <c:v>1.47130245</c:v>
                      </c:pt>
                      <c:pt idx="856">
                        <c:v>1.468502475</c:v>
                      </c:pt>
                      <c:pt idx="857">
                        <c:v>1.468502475</c:v>
                      </c:pt>
                      <c:pt idx="858">
                        <c:v>1.4627024499999999</c:v>
                      </c:pt>
                      <c:pt idx="859">
                        <c:v>1.4627024499999999</c:v>
                      </c:pt>
                      <c:pt idx="860">
                        <c:v>1.4569024750000001</c:v>
                      </c:pt>
                      <c:pt idx="861">
                        <c:v>1.4454024750000001</c:v>
                      </c:pt>
                      <c:pt idx="862">
                        <c:v>1.4454024750000001</c:v>
                      </c:pt>
                      <c:pt idx="863">
                        <c:v>1.4281024499999999</c:v>
                      </c:pt>
                      <c:pt idx="864">
                        <c:v>1.4281024499999999</c:v>
                      </c:pt>
                      <c:pt idx="865">
                        <c:v>1.41090245</c:v>
                      </c:pt>
                      <c:pt idx="866">
                        <c:v>1.399302525</c:v>
                      </c:pt>
                      <c:pt idx="867">
                        <c:v>1.399302525</c:v>
                      </c:pt>
                      <c:pt idx="868">
                        <c:v>1.3878025249999999</c:v>
                      </c:pt>
                      <c:pt idx="869">
                        <c:v>1.3677024999999998</c:v>
                      </c:pt>
                      <c:pt idx="870">
                        <c:v>1.3475024999999998</c:v>
                      </c:pt>
                      <c:pt idx="871">
                        <c:v>1.3475024999999998</c:v>
                      </c:pt>
                      <c:pt idx="872">
                        <c:v>1.324502525</c:v>
                      </c:pt>
                      <c:pt idx="873">
                        <c:v>1.298602475</c:v>
                      </c:pt>
                      <c:pt idx="874">
                        <c:v>1.298602475</c:v>
                      </c:pt>
                      <c:pt idx="875">
                        <c:v>1.2727025249999999</c:v>
                      </c:pt>
                      <c:pt idx="876">
                        <c:v>1.2352025250000001</c:v>
                      </c:pt>
                      <c:pt idx="877">
                        <c:v>1.2352025250000001</c:v>
                      </c:pt>
                      <c:pt idx="878">
                        <c:v>1.1949025500000001</c:v>
                      </c:pt>
                      <c:pt idx="879">
                        <c:v>1.1488025500000001</c:v>
                      </c:pt>
                      <c:pt idx="880">
                        <c:v>1.1488025500000001</c:v>
                      </c:pt>
                      <c:pt idx="881">
                        <c:v>1.0999025250000001</c:v>
                      </c:pt>
                      <c:pt idx="882">
                        <c:v>1.0999025250000001</c:v>
                      </c:pt>
                      <c:pt idx="883">
                        <c:v>1.0567025999999999</c:v>
                      </c:pt>
                      <c:pt idx="884">
                        <c:v>1.0164025999999999</c:v>
                      </c:pt>
                      <c:pt idx="885">
                        <c:v>0.95310257499999995</c:v>
                      </c:pt>
                      <c:pt idx="886">
                        <c:v>0.95310257499999995</c:v>
                      </c:pt>
                      <c:pt idx="887">
                        <c:v>0.95310257499999995</c:v>
                      </c:pt>
                      <c:pt idx="888">
                        <c:v>0.93000257500000005</c:v>
                      </c:pt>
                      <c:pt idx="889">
                        <c:v>0.93000257500000005</c:v>
                      </c:pt>
                      <c:pt idx="890">
                        <c:v>0.90410257500000002</c:v>
                      </c:pt>
                      <c:pt idx="891">
                        <c:v>0.8868026</c:v>
                      </c:pt>
                      <c:pt idx="892">
                        <c:v>0.8868026</c:v>
                      </c:pt>
                      <c:pt idx="893">
                        <c:v>0.86670259999999999</c:v>
                      </c:pt>
                      <c:pt idx="894">
                        <c:v>0.85230259999999991</c:v>
                      </c:pt>
                      <c:pt idx="895">
                        <c:v>0.85230259999999991</c:v>
                      </c:pt>
                      <c:pt idx="896">
                        <c:v>0.83210259999999991</c:v>
                      </c:pt>
                      <c:pt idx="897">
                        <c:v>0.83210259999999991</c:v>
                      </c:pt>
                      <c:pt idx="898">
                        <c:v>0.82350259999999997</c:v>
                      </c:pt>
                      <c:pt idx="899">
                        <c:v>0.80910265000000003</c:v>
                      </c:pt>
                      <c:pt idx="900">
                        <c:v>0.80910265000000003</c:v>
                      </c:pt>
                      <c:pt idx="901">
                        <c:v>0.80050264999999998</c:v>
                      </c:pt>
                      <c:pt idx="902">
                        <c:v>0.78610282500000006</c:v>
                      </c:pt>
                      <c:pt idx="903">
                        <c:v>0.78610282500000006</c:v>
                      </c:pt>
                      <c:pt idx="904">
                        <c:v>0.78610282500000006</c:v>
                      </c:pt>
                      <c:pt idx="905">
                        <c:v>0.77740282500000002</c:v>
                      </c:pt>
                      <c:pt idx="906">
                        <c:v>0.77740282500000002</c:v>
                      </c:pt>
                      <c:pt idx="907">
                        <c:v>0.76590279999999999</c:v>
                      </c:pt>
                      <c:pt idx="908">
                        <c:v>0.74860282500000008</c:v>
                      </c:pt>
                      <c:pt idx="909">
                        <c:v>0.74860282500000008</c:v>
                      </c:pt>
                      <c:pt idx="910">
                        <c:v>0.73420284999999996</c:v>
                      </c:pt>
                      <c:pt idx="911">
                        <c:v>0.71120285000000005</c:v>
                      </c:pt>
                      <c:pt idx="912">
                        <c:v>0.71120285000000005</c:v>
                      </c:pt>
                      <c:pt idx="913">
                        <c:v>0.67660292499999997</c:v>
                      </c:pt>
                      <c:pt idx="914">
                        <c:v>0.63630294999999992</c:v>
                      </c:pt>
                      <c:pt idx="915">
                        <c:v>0.63630294999999992</c:v>
                      </c:pt>
                      <c:pt idx="916">
                        <c:v>0.59890292499999997</c:v>
                      </c:pt>
                      <c:pt idx="917">
                        <c:v>0.56720302500000008</c:v>
                      </c:pt>
                      <c:pt idx="918">
                        <c:v>0.56720302500000008</c:v>
                      </c:pt>
                      <c:pt idx="919">
                        <c:v>0.50960317500000007</c:v>
                      </c:pt>
                      <c:pt idx="920">
                        <c:v>0.50960317500000007</c:v>
                      </c:pt>
                      <c:pt idx="921">
                        <c:v>0.50960317500000007</c:v>
                      </c:pt>
                      <c:pt idx="922">
                        <c:v>0.48950337500000002</c:v>
                      </c:pt>
                      <c:pt idx="923">
                        <c:v>0.48950337500000002</c:v>
                      </c:pt>
                      <c:pt idx="924">
                        <c:v>0.46930359999999999</c:v>
                      </c:pt>
                      <c:pt idx="925">
                        <c:v>0.44630394999999995</c:v>
                      </c:pt>
                      <c:pt idx="926">
                        <c:v>0.44630394999999995</c:v>
                      </c:pt>
                      <c:pt idx="927">
                        <c:v>0.43190440000000002</c:v>
                      </c:pt>
                      <c:pt idx="928">
                        <c:v>0.41750477499999999</c:v>
                      </c:pt>
                      <c:pt idx="929">
                        <c:v>0.41750477499999999</c:v>
                      </c:pt>
                      <c:pt idx="930">
                        <c:v>0.40600515000000004</c:v>
                      </c:pt>
                      <c:pt idx="931">
                        <c:v>0.39730575000000001</c:v>
                      </c:pt>
                      <c:pt idx="932">
                        <c:v>0.391606275</c:v>
                      </c:pt>
                      <c:pt idx="933">
                        <c:v>0.391606275</c:v>
                      </c:pt>
                      <c:pt idx="934">
                        <c:v>0.38010699999999997</c:v>
                      </c:pt>
                      <c:pt idx="935">
                        <c:v>0.38010699999999997</c:v>
                      </c:pt>
                      <c:pt idx="936">
                        <c:v>0.3714076</c:v>
                      </c:pt>
                      <c:pt idx="937">
                        <c:v>0.36280807500000001</c:v>
                      </c:pt>
                      <c:pt idx="938">
                        <c:v>0.36280807500000001</c:v>
                      </c:pt>
                      <c:pt idx="939">
                        <c:v>0.35700860000000001</c:v>
                      </c:pt>
                      <c:pt idx="940">
                        <c:v>0.35130909999999999</c:v>
                      </c:pt>
                      <c:pt idx="941">
                        <c:v>0.35130909999999999</c:v>
                      </c:pt>
                      <c:pt idx="942">
                        <c:v>0.34260995</c:v>
                      </c:pt>
                      <c:pt idx="943">
                        <c:v>0.34260995</c:v>
                      </c:pt>
                      <c:pt idx="944">
                        <c:v>0.34260995</c:v>
                      </c:pt>
                      <c:pt idx="945">
                        <c:v>0.33981030000000001</c:v>
                      </c:pt>
                      <c:pt idx="946">
                        <c:v>0.33691069999999995</c:v>
                      </c:pt>
                      <c:pt idx="947">
                        <c:v>0.33691069999999995</c:v>
                      </c:pt>
                      <c:pt idx="948">
                        <c:v>0.33401105000000003</c:v>
                      </c:pt>
                      <c:pt idx="949">
                        <c:v>0.33111135000000003</c:v>
                      </c:pt>
                      <c:pt idx="950">
                        <c:v>0.33111135000000003</c:v>
                      </c:pt>
                      <c:pt idx="951">
                        <c:v>0.32821167499999998</c:v>
                      </c:pt>
                      <c:pt idx="952">
                        <c:v>0.32821197499999999</c:v>
                      </c:pt>
                      <c:pt idx="953">
                        <c:v>0.32821197499999999</c:v>
                      </c:pt>
                      <c:pt idx="954">
                        <c:v>0.33111227500000001</c:v>
                      </c:pt>
                      <c:pt idx="955">
                        <c:v>0.32821254999999999</c:v>
                      </c:pt>
                      <c:pt idx="956">
                        <c:v>0.32821254999999999</c:v>
                      </c:pt>
                      <c:pt idx="957">
                        <c:v>0.331112825</c:v>
                      </c:pt>
                      <c:pt idx="958">
                        <c:v>0.33111335000000003</c:v>
                      </c:pt>
                      <c:pt idx="959">
                        <c:v>0.33111335000000003</c:v>
                      </c:pt>
                      <c:pt idx="960">
                        <c:v>0.33111335000000003</c:v>
                      </c:pt>
                      <c:pt idx="961">
                        <c:v>0.336913825</c:v>
                      </c:pt>
                      <c:pt idx="962">
                        <c:v>0.336913825</c:v>
                      </c:pt>
                      <c:pt idx="963">
                        <c:v>0.336913825</c:v>
                      </c:pt>
                      <c:pt idx="964">
                        <c:v>0.36861430000000001</c:v>
                      </c:pt>
                      <c:pt idx="965">
                        <c:v>0.36861430000000001</c:v>
                      </c:pt>
                      <c:pt idx="966">
                        <c:v>0.39161455000000001</c:v>
                      </c:pt>
                      <c:pt idx="967">
                        <c:v>0.41461477500000005</c:v>
                      </c:pt>
                      <c:pt idx="968">
                        <c:v>0.41461477500000005</c:v>
                      </c:pt>
                      <c:pt idx="969">
                        <c:v>0.41461477500000005</c:v>
                      </c:pt>
                      <c:pt idx="970">
                        <c:v>0.48371525000000004</c:v>
                      </c:pt>
                      <c:pt idx="971">
                        <c:v>0.48371525000000004</c:v>
                      </c:pt>
                      <c:pt idx="972">
                        <c:v>0.51831547499999997</c:v>
                      </c:pt>
                      <c:pt idx="973">
                        <c:v>0.56151569999999995</c:v>
                      </c:pt>
                      <c:pt idx="974">
                        <c:v>0.56151569999999995</c:v>
                      </c:pt>
                      <c:pt idx="975">
                        <c:v>0.60471592500000004</c:v>
                      </c:pt>
                      <c:pt idx="976">
                        <c:v>0.60471592500000004</c:v>
                      </c:pt>
                      <c:pt idx="977">
                        <c:v>0.65651614999999997</c:v>
                      </c:pt>
                      <c:pt idx="978">
                        <c:v>0.71121635000000005</c:v>
                      </c:pt>
                      <c:pt idx="979">
                        <c:v>0.71121635000000005</c:v>
                      </c:pt>
                      <c:pt idx="980">
                        <c:v>0.77171655000000006</c:v>
                      </c:pt>
                      <c:pt idx="981">
                        <c:v>0.83791672500000003</c:v>
                      </c:pt>
                      <c:pt idx="982">
                        <c:v>0.83791672500000003</c:v>
                      </c:pt>
                      <c:pt idx="983">
                        <c:v>0.83791672500000003</c:v>
                      </c:pt>
                      <c:pt idx="984">
                        <c:v>0.97321697499999993</c:v>
                      </c:pt>
                      <c:pt idx="985">
                        <c:v>0.97321697499999993</c:v>
                      </c:pt>
                      <c:pt idx="986">
                        <c:v>1.048117025</c:v>
                      </c:pt>
                      <c:pt idx="987">
                        <c:v>1.1345167250000001</c:v>
                      </c:pt>
                      <c:pt idx="988">
                        <c:v>1.1345167250000001</c:v>
                      </c:pt>
                      <c:pt idx="989">
                        <c:v>1.2266161</c:v>
                      </c:pt>
                      <c:pt idx="990">
                        <c:v>1.40221445</c:v>
                      </c:pt>
                      <c:pt idx="991">
                        <c:v>1.40221445</c:v>
                      </c:pt>
                      <c:pt idx="992">
                        <c:v>1.40221445</c:v>
                      </c:pt>
                      <c:pt idx="993">
                        <c:v>1.4828137499999998</c:v>
                      </c:pt>
                      <c:pt idx="994">
                        <c:v>1.4828137499999998</c:v>
                      </c:pt>
                      <c:pt idx="995">
                        <c:v>1.5491132999999999</c:v>
                      </c:pt>
                      <c:pt idx="996">
                        <c:v>1.6095126499999999</c:v>
                      </c:pt>
                      <c:pt idx="997">
                        <c:v>1.6095126499999999</c:v>
                      </c:pt>
                      <c:pt idx="998">
                        <c:v>1.6614117749999999</c:v>
                      </c:pt>
                      <c:pt idx="999">
                        <c:v>1.7132099000000001</c:v>
                      </c:pt>
                      <c:pt idx="1000">
                        <c:v>1.7132099000000001</c:v>
                      </c:pt>
                      <c:pt idx="1001">
                        <c:v>1.7650040249999999</c:v>
                      </c:pt>
                      <c:pt idx="1002">
                        <c:v>1.8140033</c:v>
                      </c:pt>
                      <c:pt idx="1003">
                        <c:v>1.8140033</c:v>
                      </c:pt>
                      <c:pt idx="1004">
                        <c:v>1.8543028500000001</c:v>
                      </c:pt>
                      <c:pt idx="1005">
                        <c:v>1.8975026500000001</c:v>
                      </c:pt>
                      <c:pt idx="1006">
                        <c:v>1.8975026500000001</c:v>
                      </c:pt>
                      <c:pt idx="1007">
                        <c:v>1.9407024500000001</c:v>
                      </c:pt>
                      <c:pt idx="1008">
                        <c:v>1.97230265</c:v>
                      </c:pt>
                      <c:pt idx="1009">
                        <c:v>1.97230265</c:v>
                      </c:pt>
                      <c:pt idx="1010">
                        <c:v>2.0069026249999999</c:v>
                      </c:pt>
                      <c:pt idx="1011">
                        <c:v>2.0472028250000003</c:v>
                      </c:pt>
                      <c:pt idx="1012">
                        <c:v>2.0472028250000003</c:v>
                      </c:pt>
                      <c:pt idx="1013">
                        <c:v>2.0817027500000003</c:v>
                      </c:pt>
                      <c:pt idx="1014">
                        <c:v>2.1221026750000003</c:v>
                      </c:pt>
                      <c:pt idx="1015">
                        <c:v>2.1221026750000003</c:v>
                      </c:pt>
                      <c:pt idx="1016">
                        <c:v>2.1537027500000003</c:v>
                      </c:pt>
                      <c:pt idx="1017">
                        <c:v>2.1969027999999997</c:v>
                      </c:pt>
                      <c:pt idx="1018">
                        <c:v>2.1969027999999997</c:v>
                      </c:pt>
                      <c:pt idx="1019">
                        <c:v>2.2344028749999998</c:v>
                      </c:pt>
                      <c:pt idx="1020">
                        <c:v>2.28620285</c:v>
                      </c:pt>
                      <c:pt idx="1021">
                        <c:v>2.28620285</c:v>
                      </c:pt>
                      <c:pt idx="1022">
                        <c:v>2.3351027750000002</c:v>
                      </c:pt>
                      <c:pt idx="1023">
                        <c:v>2.384102725</c:v>
                      </c:pt>
                      <c:pt idx="1024">
                        <c:v>2.384102725</c:v>
                      </c:pt>
                      <c:pt idx="1025">
                        <c:v>2.4244026249999999</c:v>
                      </c:pt>
                      <c:pt idx="1026">
                        <c:v>2.4676026750000002</c:v>
                      </c:pt>
                      <c:pt idx="1027">
                        <c:v>2.4676026750000002</c:v>
                      </c:pt>
                      <c:pt idx="1028">
                        <c:v>2.5136027249999997</c:v>
                      </c:pt>
                      <c:pt idx="1029">
                        <c:v>2.5655028</c:v>
                      </c:pt>
                      <c:pt idx="1030">
                        <c:v>2.5655028</c:v>
                      </c:pt>
                      <c:pt idx="1031">
                        <c:v>2.6115027249999998</c:v>
                      </c:pt>
                      <c:pt idx="1032">
                        <c:v>2.6605027249999997</c:v>
                      </c:pt>
                      <c:pt idx="1033">
                        <c:v>2.6605027249999997</c:v>
                      </c:pt>
                      <c:pt idx="1034">
                        <c:v>2.6979027250000001</c:v>
                      </c:pt>
                      <c:pt idx="1035">
                        <c:v>2.7411027999999997</c:v>
                      </c:pt>
                      <c:pt idx="1036">
                        <c:v>2.7411027999999997</c:v>
                      </c:pt>
                      <c:pt idx="1037">
                        <c:v>2.7843028250000001</c:v>
                      </c:pt>
                      <c:pt idx="1038">
                        <c:v>2.8332027750000002</c:v>
                      </c:pt>
                      <c:pt idx="1039">
                        <c:v>2.8332027750000002</c:v>
                      </c:pt>
                      <c:pt idx="1040">
                        <c:v>2.8822027500000003</c:v>
                      </c:pt>
                      <c:pt idx="1041">
                        <c:v>2.8995028</c:v>
                      </c:pt>
                      <c:pt idx="1042">
                        <c:v>2.8995028</c:v>
                      </c:pt>
                      <c:pt idx="1043">
                        <c:v>2.945502775</c:v>
                      </c:pt>
                      <c:pt idx="1044">
                        <c:v>2.985902775</c:v>
                      </c:pt>
                      <c:pt idx="1045">
                        <c:v>2.985902775</c:v>
                      </c:pt>
                      <c:pt idx="1046">
                        <c:v>3.023302825</c:v>
                      </c:pt>
                      <c:pt idx="1047">
                        <c:v>3.023302825</c:v>
                      </c:pt>
                      <c:pt idx="1048">
                        <c:v>3.0290027999999998</c:v>
                      </c:pt>
                      <c:pt idx="1049">
                        <c:v>3.0290027999999998</c:v>
                      </c:pt>
                      <c:pt idx="1050">
                        <c:v>3.0492027749999999</c:v>
                      </c:pt>
                      <c:pt idx="1051">
                        <c:v>3.0492027749999999</c:v>
                      </c:pt>
                      <c:pt idx="1052">
                        <c:v>3.0780027999999997</c:v>
                      </c:pt>
                      <c:pt idx="1053">
                        <c:v>3.0780027999999997</c:v>
                      </c:pt>
                      <c:pt idx="1054">
                        <c:v>3.0780027999999997</c:v>
                      </c:pt>
                      <c:pt idx="1055">
                        <c:v>3.0636029000000002</c:v>
                      </c:pt>
                      <c:pt idx="1056">
                        <c:v>3.0636029000000002</c:v>
                      </c:pt>
                      <c:pt idx="1057">
                        <c:v>3.0751029000000001</c:v>
                      </c:pt>
                      <c:pt idx="1058">
                        <c:v>3.0924029499999999</c:v>
                      </c:pt>
                      <c:pt idx="1059">
                        <c:v>3.0924029499999999</c:v>
                      </c:pt>
                      <c:pt idx="1060">
                        <c:v>3.0953028499999999</c:v>
                      </c:pt>
                      <c:pt idx="1061">
                        <c:v>3.0953028499999999</c:v>
                      </c:pt>
                      <c:pt idx="1062">
                        <c:v>3.089502875</c:v>
                      </c:pt>
                      <c:pt idx="1063">
                        <c:v>3.0924029000000002</c:v>
                      </c:pt>
                      <c:pt idx="1064">
                        <c:v>3.0953029249999999</c:v>
                      </c:pt>
                      <c:pt idx="1065">
                        <c:v>3.0953029249999999</c:v>
                      </c:pt>
                      <c:pt idx="1066">
                        <c:v>3.1039028749999997</c:v>
                      </c:pt>
                      <c:pt idx="1067">
                        <c:v>3.1039029249999999</c:v>
                      </c:pt>
                      <c:pt idx="1068">
                        <c:v>3.1039029249999999</c:v>
                      </c:pt>
                      <c:pt idx="1069">
                        <c:v>3.1097030500000002</c:v>
                      </c:pt>
                      <c:pt idx="1070">
                        <c:v>3.115403025</c:v>
                      </c:pt>
                      <c:pt idx="1071">
                        <c:v>3.115403025</c:v>
                      </c:pt>
                      <c:pt idx="1072">
                        <c:v>3.1212029750000001</c:v>
                      </c:pt>
                      <c:pt idx="1073">
                        <c:v>3.1529029499999996</c:v>
                      </c:pt>
                      <c:pt idx="1074">
                        <c:v>3.1529029499999996</c:v>
                      </c:pt>
                      <c:pt idx="1075">
                        <c:v>3.1413029750000003</c:v>
                      </c:pt>
                      <c:pt idx="1076">
                        <c:v>3.1413029750000003</c:v>
                      </c:pt>
                      <c:pt idx="1077">
                        <c:v>3.1529029999999998</c:v>
                      </c:pt>
                      <c:pt idx="1078">
                        <c:v>3.161503025</c:v>
                      </c:pt>
                      <c:pt idx="1079">
                        <c:v>3.161503025</c:v>
                      </c:pt>
                      <c:pt idx="1080">
                        <c:v>3.173003</c:v>
                      </c:pt>
                      <c:pt idx="1081">
                        <c:v>3.1759030249999998</c:v>
                      </c:pt>
                      <c:pt idx="1082">
                        <c:v>3.1759030249999998</c:v>
                      </c:pt>
                      <c:pt idx="1083">
                        <c:v>3.2018030749999999</c:v>
                      </c:pt>
                      <c:pt idx="1084">
                        <c:v>3.2220030749999999</c:v>
                      </c:pt>
                      <c:pt idx="1085">
                        <c:v>3.2220030749999999</c:v>
                      </c:pt>
                      <c:pt idx="1086">
                        <c:v>3.2220030749999999</c:v>
                      </c:pt>
                      <c:pt idx="1087">
                        <c:v>3.2364031</c:v>
                      </c:pt>
                      <c:pt idx="1088">
                        <c:v>3.2364031</c:v>
                      </c:pt>
                      <c:pt idx="1089">
                        <c:v>3.2450031500000001</c:v>
                      </c:pt>
                      <c:pt idx="1090">
                        <c:v>3.2680031249999999</c:v>
                      </c:pt>
                      <c:pt idx="1091">
                        <c:v>3.2680031249999999</c:v>
                      </c:pt>
                      <c:pt idx="1092">
                        <c:v>3.2853030999999997</c:v>
                      </c:pt>
                      <c:pt idx="1093">
                        <c:v>3.3112031499999999</c:v>
                      </c:pt>
                      <c:pt idx="1094">
                        <c:v>3.3112031499999999</c:v>
                      </c:pt>
                      <c:pt idx="1095">
                        <c:v>3.3285030999999998</c:v>
                      </c:pt>
                      <c:pt idx="1096">
                        <c:v>3.3458030750000001</c:v>
                      </c:pt>
                      <c:pt idx="1097">
                        <c:v>3.3458030750000001</c:v>
                      </c:pt>
                      <c:pt idx="1098">
                        <c:v>3.3544030999999999</c:v>
                      </c:pt>
                      <c:pt idx="1099">
                        <c:v>3.3746030999999999</c:v>
                      </c:pt>
                      <c:pt idx="1100">
                        <c:v>3.3746030999999999</c:v>
                      </c:pt>
                      <c:pt idx="1101">
                        <c:v>3.4005031250000002</c:v>
                      </c:pt>
                      <c:pt idx="1102">
                        <c:v>3.4005031250000002</c:v>
                      </c:pt>
                      <c:pt idx="1103">
                        <c:v>3.4005031250000002</c:v>
                      </c:pt>
                      <c:pt idx="1104">
                        <c:v>3.4293031250000001</c:v>
                      </c:pt>
                      <c:pt idx="1105">
                        <c:v>3.4293031250000001</c:v>
                      </c:pt>
                      <c:pt idx="1106">
                        <c:v>3.4350031749999999</c:v>
                      </c:pt>
                      <c:pt idx="1107">
                        <c:v>3.45520315</c:v>
                      </c:pt>
                      <c:pt idx="1108">
                        <c:v>3.45520315</c:v>
                      </c:pt>
                      <c:pt idx="1109">
                        <c:v>3.478203175</c:v>
                      </c:pt>
                      <c:pt idx="1110">
                        <c:v>3.5128030999999997</c:v>
                      </c:pt>
                      <c:pt idx="1111">
                        <c:v>3.5128030999999997</c:v>
                      </c:pt>
                      <c:pt idx="1112">
                        <c:v>3.5272031250000002</c:v>
                      </c:pt>
                      <c:pt idx="1113">
                        <c:v>3.5416030999999997</c:v>
                      </c:pt>
                      <c:pt idx="1114">
                        <c:v>3.5416030999999997</c:v>
                      </c:pt>
                      <c:pt idx="1115">
                        <c:v>3.5531031250000003</c:v>
                      </c:pt>
                      <c:pt idx="1116">
                        <c:v>3.5704031499999997</c:v>
                      </c:pt>
                      <c:pt idx="1117">
                        <c:v>3.5704031499999997</c:v>
                      </c:pt>
                      <c:pt idx="1118">
                        <c:v>3.625103175</c:v>
                      </c:pt>
                      <c:pt idx="1119">
                        <c:v>3.625103175</c:v>
                      </c:pt>
                      <c:pt idx="1120">
                        <c:v>3.625103175</c:v>
                      </c:pt>
                      <c:pt idx="1121">
                        <c:v>3.6769031499999998</c:v>
                      </c:pt>
                      <c:pt idx="1122">
                        <c:v>3.6769031499999998</c:v>
                      </c:pt>
                      <c:pt idx="1123">
                        <c:v>3.6769031499999998</c:v>
                      </c:pt>
                      <c:pt idx="1124">
                        <c:v>3.702803125</c:v>
                      </c:pt>
                      <c:pt idx="1125">
                        <c:v>3.7287031499999999</c:v>
                      </c:pt>
                      <c:pt idx="1126">
                        <c:v>3.7287031499999999</c:v>
                      </c:pt>
                      <c:pt idx="1127">
                        <c:v>3.7489031499999999</c:v>
                      </c:pt>
                      <c:pt idx="1128">
                        <c:v>3.7863031250000003</c:v>
                      </c:pt>
                      <c:pt idx="1129">
                        <c:v>3.7863031250000003</c:v>
                      </c:pt>
                      <c:pt idx="1130">
                        <c:v>3.8151031250000003</c:v>
                      </c:pt>
                      <c:pt idx="1131">
                        <c:v>3.8381031499999998</c:v>
                      </c:pt>
                      <c:pt idx="1132">
                        <c:v>3.8381031499999998</c:v>
                      </c:pt>
                      <c:pt idx="1133">
                        <c:v>3.8640031749999997</c:v>
                      </c:pt>
                      <c:pt idx="1134">
                        <c:v>3.8871032250000002</c:v>
                      </c:pt>
                      <c:pt idx="1135">
                        <c:v>3.8871032250000002</c:v>
                      </c:pt>
                      <c:pt idx="1136">
                        <c:v>3.918803225</c:v>
                      </c:pt>
                      <c:pt idx="1137">
                        <c:v>3.918803225</c:v>
                      </c:pt>
                      <c:pt idx="1138">
                        <c:v>3.9648031499999998</c:v>
                      </c:pt>
                      <c:pt idx="1139">
                        <c:v>3.9879031499999997</c:v>
                      </c:pt>
                      <c:pt idx="1140">
                        <c:v>3.9331031749999998</c:v>
                      </c:pt>
                    </c:numCache>
                  </c:numRef>
                </c:yVal>
                <c:smooth val="0"/>
                <c:extLst xmlns:c15="http://schemas.microsoft.com/office/drawing/2012/chart">
                  <c:ext xmlns:c16="http://schemas.microsoft.com/office/drawing/2014/chart" uri="{C3380CC4-5D6E-409C-BE32-E72D297353CC}">
                    <c16:uniqueId val="{00000008-133E-4806-9D9B-7DF5DAC60C8D}"/>
                  </c:ext>
                </c:extLst>
              </c15:ser>
            </c15:filteredScatterSeries>
            <c15:filteredScatterSeries>
              <c15:ser>
                <c:idx val="3"/>
                <c:order val="2"/>
                <c:tx>
                  <c:strRef>
                    <c:extLst xmlns:c15="http://schemas.microsoft.com/office/drawing/2012/chart">
                      <c:ext xmlns:c15="http://schemas.microsoft.com/office/drawing/2012/chart" uri="{02D57815-91ED-43cb-92C2-25804820EDAC}">
                        <c15:formulaRef>
                          <c15:sqref>'Forsøk 3 - Samlet'!$BD$12</c15:sqref>
                        </c15:formulaRef>
                      </c:ext>
                    </c:extLst>
                    <c:strCache>
                      <c:ptCount val="1"/>
                      <c:pt idx="0">
                        <c:v>B_q-4b</c:v>
                      </c:pt>
                    </c:strCache>
                  </c:strRef>
                </c:tx>
                <c:spPr>
                  <a:ln w="19050" cap="rnd">
                    <a:noFill/>
                    <a:round/>
                  </a:ln>
                  <a:effectLst/>
                </c:spPr>
                <c:marker>
                  <c:symbol val="circle"/>
                  <c:size val="5"/>
                  <c:spPr>
                    <a:solidFill>
                      <a:schemeClr val="accent1"/>
                    </a:solidFill>
                    <a:ln w="9525">
                      <a:solidFill>
                        <a:schemeClr val="bg1">
                          <a:lumMod val="50000"/>
                        </a:schemeClr>
                      </a:solidFill>
                    </a:ln>
                    <a:effectLst/>
                  </c:spPr>
                </c:marker>
                <c:dPt>
                  <c:idx val="0"/>
                  <c:marker>
                    <c:symbol val="circle"/>
                    <c:size val="5"/>
                    <c:spPr>
                      <a:solidFill>
                        <a:srgbClr val="FFC000"/>
                      </a:solidFill>
                      <a:ln w="6350">
                        <a:solidFill>
                          <a:schemeClr val="accent4">
                            <a:lumMod val="50000"/>
                          </a:schemeClr>
                        </a:solidFill>
                      </a:ln>
                      <a:effectLst/>
                    </c:spPr>
                  </c:marker>
                  <c:bubble3D val="0"/>
                  <c:spPr>
                    <a:ln w="25400" cap="rnd">
                      <a:noFill/>
                      <a:round/>
                    </a:ln>
                    <a:effectLst/>
                  </c:spPr>
                  <c:extLst xmlns:c15="http://schemas.microsoft.com/office/drawing/2012/chart">
                    <c:ext xmlns:c16="http://schemas.microsoft.com/office/drawing/2014/chart" uri="{C3380CC4-5D6E-409C-BE32-E72D297353CC}">
                      <c16:uniqueId val="{0000000A-133E-4806-9D9B-7DF5DAC60C8D}"/>
                    </c:ext>
                  </c:extLst>
                </c:dPt>
                <c:xVal>
                  <c:numRef>
                    <c:extLst xmlns:c15="http://schemas.microsoft.com/office/drawing/2012/chart">
                      <c:ext xmlns:c15="http://schemas.microsoft.com/office/drawing/2012/chart" uri="{02D57815-91ED-43cb-92C2-25804820EDAC}">
                        <c15:formulaRef>
                          <c15:sqref>'Forsøk 3 - Samlet'!$BD$14:$BD$1148</c15:sqref>
                        </c15:formulaRef>
                      </c:ext>
                    </c:extLst>
                    <c:numCache>
                      <c:formatCode>General</c:formatCode>
                      <c:ptCount val="1135"/>
                      <c:pt idx="23" formatCode="0.0">
                        <c:v>8.2107144795081819E-4</c:v>
                      </c:pt>
                      <c:pt idx="24" formatCode="0.0">
                        <c:v>8.2105629470101166E-4</c:v>
                      </c:pt>
                      <c:pt idx="25" formatCode="0.0">
                        <c:v>6.5004093835401564E-4</c:v>
                      </c:pt>
                      <c:pt idx="26" formatCode="0.0">
                        <c:v>5.4223392596220604E-4</c:v>
                      </c:pt>
                      <c:pt idx="27" formatCode="0.0">
                        <c:v>5.4222732532852231E-4</c:v>
                      </c:pt>
                      <c:pt idx="28" formatCode="0.0">
                        <c:v>3.9022147234263024E-4</c:v>
                      </c:pt>
                      <c:pt idx="29" formatCode="0.0">
                        <c:v>3.4066319605073039E-4</c:v>
                      </c:pt>
                      <c:pt idx="30" formatCode="0.0">
                        <c:v>3.4066007349002327E-4</c:v>
                      </c:pt>
                      <c:pt idx="31" formatCode="0.0">
                        <c:v>4.2769236039071865E-4</c:v>
                      </c:pt>
                      <c:pt idx="32" formatCode="0.0">
                        <c:v>3.6659044088798375E-4</c:v>
                      </c:pt>
                      <c:pt idx="33" formatCode="0.0">
                        <c:v>3.6658743129652094E-4</c:v>
                      </c:pt>
                      <c:pt idx="34" formatCode="0.0">
                        <c:v>2.8494725791209161E-4</c:v>
                      </c:pt>
                      <c:pt idx="35" formatCode="0.0">
                        <c:v>2.8494544106323866E-4</c:v>
                      </c:pt>
                      <c:pt idx="36" formatCode="0.0">
                        <c:v>3.5952207015644535E-4</c:v>
                      </c:pt>
                      <c:pt idx="37" formatCode="0.0">
                        <c:v>3.4291930263270987E-4</c:v>
                      </c:pt>
                      <c:pt idx="38" formatCode="0.0">
                        <c:v>3.4291733156800107E-4</c:v>
                      </c:pt>
                      <c:pt idx="39" formatCode="0.0">
                        <c:v>3.2974144709656641E-4</c:v>
                      </c:pt>
                      <c:pt idx="40" formatCode="0.0">
                        <c:v>3.1754048273123048E-4</c:v>
                      </c:pt>
                      <c:pt idx="41" formatCode="0.0">
                        <c:v>2.7784644536053691E-4</c:v>
                      </c:pt>
                      <c:pt idx="42" formatCode="0.0">
                        <c:v>2.7064560310888843E-4</c:v>
                      </c:pt>
                      <c:pt idx="43" formatCode="0.0">
                        <c:v>2.6351932836851189E-4</c:v>
                      </c:pt>
                      <c:pt idx="44" formatCode="0.0">
                        <c:v>3.0116343015431252E-4</c:v>
                      </c:pt>
                      <c:pt idx="45" formatCode="0.0">
                        <c:v>2.9533018869911661E-4</c:v>
                      </c:pt>
                      <c:pt idx="46" formatCode="0.0">
                        <c:v>2.9532873153617823E-4</c:v>
                      </c:pt>
                      <c:pt idx="47" formatCode="0.0">
                        <c:v>3.322431843582546E-4</c:v>
                      </c:pt>
                      <c:pt idx="48" formatCode="0.0">
                        <c:v>3.2018862154364582E-4</c:v>
                      </c:pt>
                      <c:pt idx="49" formatCode="0.0">
                        <c:v>3.1496508634335939E-4</c:v>
                      </c:pt>
                      <c:pt idx="50" formatCode="0.0">
                        <c:v>3.1496361554755116E-4</c:v>
                      </c:pt>
                      <c:pt idx="51" formatCode="0.0">
                        <c:v>3.0713014558152315E-4</c:v>
                      </c:pt>
                      <c:pt idx="52" formatCode="0.0">
                        <c:v>3.0712874819593093E-4</c:v>
                      </c:pt>
                      <c:pt idx="53" formatCode="0.0">
                        <c:v>3.4125257793486723E-4</c:v>
                      </c:pt>
                      <c:pt idx="54" formatCode="0.0">
                        <c:v>4.0388097695931457E-4</c:v>
                      </c:pt>
                      <c:pt idx="55" formatCode="0.0">
                        <c:v>4.0387916684842977E-4</c:v>
                      </c:pt>
                      <c:pt idx="56" formatCode="0.0">
                        <c:v>3.9687420884554261E-4</c:v>
                      </c:pt>
                      <c:pt idx="57" formatCode="0.0">
                        <c:v>3.9346443529166453E-4</c:v>
                      </c:pt>
                      <c:pt idx="58" formatCode="0.0">
                        <c:v>3.9346271945853167E-4</c:v>
                      </c:pt>
                      <c:pt idx="59" formatCode="0.0">
                        <c:v>3.2447549387341727E-4</c:v>
                      </c:pt>
                      <c:pt idx="60" formatCode="0.0">
                        <c:v>3.2233632799603387E-4</c:v>
                      </c:pt>
                      <c:pt idx="61" formatCode="0.0">
                        <c:v>3.8356393999145497E-4</c:v>
                      </c:pt>
                      <c:pt idx="62" formatCode="0.0">
                        <c:v>3.8356231209339388E-4</c:v>
                      </c:pt>
                      <c:pt idx="63" formatCode="0.0">
                        <c:v>4.4091951084952101E-4</c:v>
                      </c:pt>
                      <c:pt idx="64" formatCode="0.0">
                        <c:v>4.4091766851981853E-4</c:v>
                      </c:pt>
                      <c:pt idx="65" formatCode="0.0">
                        <c:v>4.3889586119964552E-4</c:v>
                      </c:pt>
                      <c:pt idx="66" formatCode="0.0">
                        <c:v>4.3413692295431411E-4</c:v>
                      </c:pt>
                      <c:pt idx="67" formatCode="0.0">
                        <c:v>4.3413513906524255E-4</c:v>
                      </c:pt>
                      <c:pt idx="68" formatCode="0.0">
                        <c:v>3.6878344003368562E-4</c:v>
                      </c:pt>
                      <c:pt idx="69" formatCode="0.0">
                        <c:v>3.0425184954417542E-4</c:v>
                      </c:pt>
                      <c:pt idx="70" formatCode="0.0">
                        <c:v>2.9745724908369702E-4</c:v>
                      </c:pt>
                      <c:pt idx="71" formatCode="0.0">
                        <c:v>3.8176787490086972E-4</c:v>
                      </c:pt>
                      <c:pt idx="72" formatCode="0.0">
                        <c:v>3.4870653380161083E-4</c:v>
                      </c:pt>
                      <c:pt idx="73" formatCode="0.0">
                        <c:v>3.4240405882907045E-4</c:v>
                      </c:pt>
                      <c:pt idx="74" formatCode="0.0">
                        <c:v>3.3854988805312545E-4</c:v>
                      </c:pt>
                      <c:pt idx="75" formatCode="0.0">
                        <c:v>4.2466747587369813E-4</c:v>
                      </c:pt>
                      <c:pt idx="76" formatCode="0.0">
                        <c:v>4.1558766626459734E-4</c:v>
                      </c:pt>
                      <c:pt idx="77" formatCode="0.0">
                        <c:v>3.8340092084587351E-4</c:v>
                      </c:pt>
                      <c:pt idx="78" formatCode="0.0">
                        <c:v>3.8047802826411599E-4</c:v>
                      </c:pt>
                      <c:pt idx="79" formatCode="0.0">
                        <c:v>3.7310288760012799E-4</c:v>
                      </c:pt>
                      <c:pt idx="80" formatCode="0.0">
                        <c:v>4.2447602853165183E-4</c:v>
                      </c:pt>
                      <c:pt idx="81" formatCode="0.0">
                        <c:v>4.2161161113832182E-4</c:v>
                      </c:pt>
                      <c:pt idx="82" formatCode="0.0">
                        <c:v>4.1527559496637337E-4</c:v>
                      </c:pt>
                      <c:pt idx="83" formatCode="0.0">
                        <c:v>4.1005146003910548E-4</c:v>
                      </c:pt>
                      <c:pt idx="84" formatCode="0.0">
                        <c:v>4.0722729515863546E-4</c:v>
                      </c:pt>
                      <c:pt idx="85" formatCode="0.0">
                        <c:v>3.7214460575057669E-4</c:v>
                      </c:pt>
                      <c:pt idx="86" formatCode="0.0">
                        <c:v>4.5327439013463563E-4</c:v>
                      </c:pt>
                      <c:pt idx="87" formatCode="0.0">
                        <c:v>4.5048001617778449E-4</c:v>
                      </c:pt>
                      <c:pt idx="88" formatCode="0.0">
                        <c:v>4.1632478780877154E-4</c:v>
                      </c:pt>
                      <c:pt idx="89" formatCode="0.0">
                        <c:v>4.4130162364703176E-4</c:v>
                      </c:pt>
                      <c:pt idx="90" formatCode="0.0">
                        <c:v>4.3570669434432271E-4</c:v>
                      </c:pt>
                      <c:pt idx="91" formatCode="0.0">
                        <c:v>3.7781348486801581E-4</c:v>
                      </c:pt>
                      <c:pt idx="92" formatCode="0.0">
                        <c:v>3.7147502092383218E-4</c:v>
                      </c:pt>
                      <c:pt idx="93" formatCode="0.0">
                        <c:v>3.9605368026910759E-4</c:v>
                      </c:pt>
                      <c:pt idx="94" formatCode="0.0">
                        <c:v>4.4687186141375434E-4</c:v>
                      </c:pt>
                      <c:pt idx="95" formatCode="0.0">
                        <c:v>4.4415080402437673E-4</c:v>
                      </c:pt>
                      <c:pt idx="96" formatCode="0.0">
                        <c:v>4.4142976702768211E-4</c:v>
                      </c:pt>
                      <c:pt idx="97" formatCode="0.0">
                        <c:v>4.3287575154381811E-4</c:v>
                      </c:pt>
                      <c:pt idx="98" formatCode="0.0">
                        <c:v>4.5636088323218363E-4</c:v>
                      </c:pt>
                      <c:pt idx="99" formatCode="0.0">
                        <c:v>4.5368017478582918E-4</c:v>
                      </c:pt>
                      <c:pt idx="100" formatCode="0.0">
                        <c:v>3.9762935310858017E-4</c:v>
                      </c:pt>
                      <c:pt idx="101" formatCode="0.0">
                        <c:v>3.9341072034109896E-4</c:v>
                      </c:pt>
                      <c:pt idx="102" formatCode="0.0">
                        <c:v>3.9073865224406281E-4</c:v>
                      </c:pt>
                      <c:pt idx="103" formatCode="0.0">
                        <c:v>4.1385130132848567E-4</c:v>
                      </c:pt>
                      <c:pt idx="104" formatCode="0.0">
                        <c:v>4.1085781558789132E-4</c:v>
                      </c:pt>
                      <c:pt idx="105" formatCode="0.0">
                        <c:v>4.6153074417992459E-4</c:v>
                      </c:pt>
                      <c:pt idx="106" formatCode="0.0">
                        <c:v>5.1340304934146858E-4</c:v>
                      </c:pt>
                      <c:pt idx="107" formatCode="0.0">
                        <c:v>4.8400211994082179E-4</c:v>
                      </c:pt>
                      <c:pt idx="108" formatCode="0.0">
                        <c:v>4.8133191809229836E-4</c:v>
                      </c:pt>
                      <c:pt idx="109" formatCode="0.0">
                        <c:v>4.5227749107851613E-4</c:v>
                      </c:pt>
                      <c:pt idx="110" formatCode="0.0">
                        <c:v>5.2985782200811154E-4</c:v>
                      </c:pt>
                      <c:pt idx="111" formatCode="0.0">
                        <c:v>5.3007652892551958E-4</c:v>
                      </c:pt>
                      <c:pt idx="112" formatCode="0.0">
                        <c:v>4.9970924776521198E-4</c:v>
                      </c:pt>
                      <c:pt idx="113" formatCode="0.0">
                        <c:v>4.9702654724169805E-4</c:v>
                      </c:pt>
                      <c:pt idx="114" formatCode="0.0">
                        <c:v>4.9667821197693033E-4</c:v>
                      </c:pt>
                      <c:pt idx="115" formatCode="0.0">
                        <c:v>5.2218531259243901E-4</c:v>
                      </c:pt>
                      <c:pt idx="116" formatCode="0.0">
                        <c:v>4.3834883259444198E-4</c:v>
                      </c:pt>
                      <c:pt idx="117" formatCode="0.0">
                        <c:v>4.3841312641724583E-4</c:v>
                      </c:pt>
                      <c:pt idx="118" formatCode="0.0">
                        <c:v>4.3742539195802129E-4</c:v>
                      </c:pt>
                      <c:pt idx="119" formatCode="0.0">
                        <c:v>4.8934493288573455E-4</c:v>
                      </c:pt>
                      <c:pt idx="120" formatCode="0.0">
                        <c:v>4.8739796672855439E-4</c:v>
                      </c:pt>
                      <c:pt idx="121" formatCode="0.0">
                        <c:v>5.3940046814135575E-4</c:v>
                      </c:pt>
                      <c:pt idx="122" formatCode="0.0">
                        <c:v>4.5784372323844888E-4</c:v>
                      </c:pt>
                      <c:pt idx="123" formatCode="0.0">
                        <c:v>4.5951115309619508E-4</c:v>
                      </c:pt>
                      <c:pt idx="124" formatCode="0.0">
                        <c:v>4.5673090091337588E-4</c:v>
                      </c:pt>
                      <c:pt idx="125" formatCode="0.0">
                        <c:v>3.982843230570208E-4</c:v>
                      </c:pt>
                      <c:pt idx="126" formatCode="0.0">
                        <c:v>3.9776162251825911E-4</c:v>
                      </c:pt>
                      <c:pt idx="127" formatCode="0.0">
                        <c:v>5.1151701883424771E-4</c:v>
                      </c:pt>
                      <c:pt idx="128" formatCode="0.0">
                        <c:v>5.0869547326504747E-4</c:v>
                      </c:pt>
                      <c:pt idx="129" formatCode="0.0">
                        <c:v>4.8159804796923201E-4</c:v>
                      </c:pt>
                      <c:pt idx="130" formatCode="0.0">
                        <c:v>4.7875318792674735E-4</c:v>
                      </c:pt>
                      <c:pt idx="131" formatCode="0.0">
                        <c:v>4.7590834966400016E-4</c:v>
                      </c:pt>
                      <c:pt idx="132" formatCode="0.0">
                        <c:v>4.7542649484493964E-4</c:v>
                      </c:pt>
                      <c:pt idx="133" formatCode="0.0">
                        <c:v>5.0118876740820606E-4</c:v>
                      </c:pt>
                      <c:pt idx="134" formatCode="0.0">
                        <c:v>5.0040834121634255E-4</c:v>
                      </c:pt>
                      <c:pt idx="135" formatCode="0.0">
                        <c:v>5.886785394534148E-4</c:v>
                      </c:pt>
                      <c:pt idx="136" formatCode="0.0">
                        <c:v>5.6059002952031645E-4</c:v>
                      </c:pt>
                      <c:pt idx="137" formatCode="0.0">
                        <c:v>5.5767492523114222E-4</c:v>
                      </c:pt>
                      <c:pt idx="138" formatCode="0.0">
                        <c:v>4.9852290527367595E-4</c:v>
                      </c:pt>
                      <c:pt idx="139" formatCode="0.0">
                        <c:v>5.6381661042327808E-4</c:v>
                      </c:pt>
                      <c:pt idx="140" formatCode="0.0">
                        <c:v>5.6083829089670302E-4</c:v>
                      </c:pt>
                      <c:pt idx="141" formatCode="0.0">
                        <c:v>5.6324415265114906E-4</c:v>
                      </c:pt>
                      <c:pt idx="142" formatCode="0.0">
                        <c:v>5.9033735479527977E-4</c:v>
                      </c:pt>
                      <c:pt idx="143" formatCode="0.0">
                        <c:v>5.8733022871936414E-4</c:v>
                      </c:pt>
                      <c:pt idx="144" formatCode="0.0">
                        <c:v>5.5764127288853154E-4</c:v>
                      </c:pt>
                      <c:pt idx="145" formatCode="0.0">
                        <c:v>5.5857014093606456E-4</c:v>
                      </c:pt>
                      <c:pt idx="146" formatCode="0.0">
                        <c:v>5.5552305649816914E-4</c:v>
                      </c:pt>
                      <c:pt idx="147" formatCode="0.0">
                        <c:v>5.5742820298063252E-4</c:v>
                      </c:pt>
                      <c:pt idx="148" formatCode="0.0">
                        <c:v>6.5310651830966112E-4</c:v>
                      </c:pt>
                      <c:pt idx="149" formatCode="0.0">
                        <c:v>6.5000122663432913E-4</c:v>
                      </c:pt>
                      <c:pt idx="150" formatCode="0.0">
                        <c:v>6.1973347495850517E-4</c:v>
                      </c:pt>
                      <c:pt idx="151" formatCode="0.0">
                        <c:v>5.9676214157397328E-4</c:v>
                      </c:pt>
                      <c:pt idx="152" formatCode="0.0">
                        <c:v>5.9357633302808098E-4</c:v>
                      </c:pt>
                      <c:pt idx="153" formatCode="0.0">
                        <c:v>6.860548957554625E-4</c:v>
                      </c:pt>
                      <c:pt idx="154" formatCode="0.0">
                        <c:v>6.951473399732052E-4</c:v>
                      </c:pt>
                      <c:pt idx="155" formatCode="0.0">
                        <c:v>6.9190389489765772E-4</c:v>
                      </c:pt>
                      <c:pt idx="156" formatCode="0.0">
                        <c:v>6.2847170220214281E-4</c:v>
                      </c:pt>
                      <c:pt idx="157" formatCode="0.0">
                        <c:v>6.2520394464355604E-4</c:v>
                      </c:pt>
                      <c:pt idx="158" formatCode="0.0">
                        <c:v>6.2913350995334413E-4</c:v>
                      </c:pt>
                      <c:pt idx="159" formatCode="0.0">
                        <c:v>6.2582796467265558E-4</c:v>
                      </c:pt>
                      <c:pt idx="160" formatCode="0.0">
                        <c:v>6.3413343164992354E-4</c:v>
                      </c:pt>
                      <c:pt idx="161" formatCode="0.0">
                        <c:v>6.3076624384012219E-4</c:v>
                      </c:pt>
                      <c:pt idx="162" formatCode="0.0">
                        <c:v>6.9960512303335928E-4</c:v>
                      </c:pt>
                      <c:pt idx="163" formatCode="0.0">
                        <c:v>6.962144231656101E-4</c:v>
                      </c:pt>
                      <c:pt idx="164" formatCode="0.0">
                        <c:v>7.0252743421730663E-4</c:v>
                      </c:pt>
                      <c:pt idx="165" formatCode="0.0">
                        <c:v>5.6599190675724433E-4</c:v>
                      </c:pt>
                      <c:pt idx="166" formatCode="0.0">
                        <c:v>5.6252651923256779E-4</c:v>
                      </c:pt>
                      <c:pt idx="167" formatCode="0.0">
                        <c:v>5.630532647824362E-4</c:v>
                      </c:pt>
                      <c:pt idx="168" formatCode="0.0">
                        <c:v>6.3524144667432864E-4</c:v>
                      </c:pt>
                      <c:pt idx="169" formatCode="0.0">
                        <c:v>6.317188675262471E-4</c:v>
                      </c:pt>
                      <c:pt idx="170" formatCode="0.0">
                        <c:v>6.2819632096728923E-4</c:v>
                      </c:pt>
                      <c:pt idx="171" formatCode="0.0">
                        <c:v>5.9925748620095467E-4</c:v>
                      </c:pt>
                      <c:pt idx="172" formatCode="0.0">
                        <c:v>6.3152230832749334E-4</c:v>
                      </c:pt>
                      <c:pt idx="173" formatCode="0.0">
                        <c:v>6.3390336548147885E-4</c:v>
                      </c:pt>
                      <c:pt idx="174" formatCode="0.0">
                        <c:v>5.9724950012040126E-4</c:v>
                      </c:pt>
                      <c:pt idx="175" formatCode="0.0">
                        <c:v>7.0274800555857584E-4</c:v>
                      </c:pt>
                      <c:pt idx="176" formatCode="0.0">
                        <c:v>7.0283679430190179E-4</c:v>
                      </c:pt>
                      <c:pt idx="177" formatCode="0.0">
                        <c:v>6.3344576275016495E-4</c:v>
                      </c:pt>
                      <c:pt idx="178" formatCode="0.0">
                        <c:v>6.2974880611240379E-4</c:v>
                      </c:pt>
                      <c:pt idx="179" formatCode="0.0">
                        <c:v>6.3218988995648146E-4</c:v>
                      </c:pt>
                      <c:pt idx="180" formatCode="0.0">
                        <c:v>7.0781747241661832E-4</c:v>
                      </c:pt>
                      <c:pt idx="181" formatCode="0.0">
                        <c:v>6.2883604910007906E-4</c:v>
                      </c:pt>
                      <c:pt idx="182" formatCode="0.0">
                        <c:v>6.319840079048102E-4</c:v>
                      </c:pt>
                      <c:pt idx="183" formatCode="0.0">
                        <c:v>7.0423852191419767E-4</c:v>
                      </c:pt>
                      <c:pt idx="184" formatCode="0.0">
                        <c:v>7.0043901960319468E-4</c:v>
                      </c:pt>
                      <c:pt idx="185" formatCode="0.0">
                        <c:v>7.1649286967324466E-4</c:v>
                      </c:pt>
                      <c:pt idx="186" formatCode="0.0">
                        <c:v>7.1258506993195786E-4</c:v>
                      </c:pt>
                      <c:pt idx="187" formatCode="0.0">
                        <c:v>7.0867730984484987E-4</c:v>
                      </c:pt>
                      <c:pt idx="188" formatCode="0.0">
                        <c:v>7.0476958936871871E-4</c:v>
                      </c:pt>
                      <c:pt idx="189" formatCode="0.0">
                        <c:v>7.4677698008210748E-4</c:v>
                      </c:pt>
                      <c:pt idx="190" formatCode="0.0">
                        <c:v>7.4283318027279846E-4</c:v>
                      </c:pt>
                      <c:pt idx="191" formatCode="0.0">
                        <c:v>7.4746762987492851E-4</c:v>
                      </c:pt>
                      <c:pt idx="192" formatCode="0.0">
                        <c:v>7.8340488768300362E-4</c:v>
                      </c:pt>
                      <c:pt idx="193" formatCode="0.0">
                        <c:v>7.39488580392749E-4</c:v>
                      </c:pt>
                      <c:pt idx="194" formatCode="0.0">
                        <c:v>7.4243614636216356E-4</c:v>
                      </c:pt>
                      <c:pt idx="195" formatCode="0.0">
                        <c:v>7.3840906379684453E-4</c:v>
                      </c:pt>
                      <c:pt idx="196" formatCode="0.0">
                        <c:v>6.9326565666624957E-4</c:v>
                      </c:pt>
                      <c:pt idx="197" formatCode="0.0">
                        <c:v>6.9329411085930861E-4</c:v>
                      </c:pt>
                      <c:pt idx="198" formatCode="0.0">
                        <c:v>7.3844920944139204E-4</c:v>
                      </c:pt>
                      <c:pt idx="199" formatCode="0.0">
                        <c:v>7.7532961354226761E-4</c:v>
                      </c:pt>
                      <c:pt idx="200" formatCode="0.0">
                        <c:v>7.7587310599111883E-4</c:v>
                      </c:pt>
                      <c:pt idx="201" formatCode="0.0">
                        <c:v>7.3582670273566011E-4</c:v>
                      </c:pt>
                      <c:pt idx="202" formatCode="0.0">
                        <c:v>7.7319717854440917E-4</c:v>
                      </c:pt>
                      <c:pt idx="203" formatCode="0.0">
                        <c:v>7.7185686995439424E-4</c:v>
                      </c:pt>
                      <c:pt idx="204" formatCode="0.0">
                        <c:v>7.2865300333330759E-4</c:v>
                      </c:pt>
                      <c:pt idx="205" formatCode="0.0">
                        <c:v>7.6629530766773662E-4</c:v>
                      </c:pt>
                      <c:pt idx="206" formatCode="0.0">
                        <c:v>7.6586418555675431E-4</c:v>
                      </c:pt>
                      <c:pt idx="207" formatCode="0.0">
                        <c:v>7.2407026415193139E-4</c:v>
                      </c:pt>
                      <c:pt idx="208" formatCode="0.0">
                        <c:v>7.1984526669079867E-4</c:v>
                      </c:pt>
                      <c:pt idx="209" formatCode="0.0">
                        <c:v>7.2182839954652888E-4</c:v>
                      </c:pt>
                      <c:pt idx="210" formatCode="0.0">
                        <c:v>7.2297106588862386E-4</c:v>
                      </c:pt>
                      <c:pt idx="211" formatCode="0.0">
                        <c:v>7.6164960872184126E-4</c:v>
                      </c:pt>
                      <c:pt idx="212" formatCode="0.0">
                        <c:v>7.6210885406140011E-4</c:v>
                      </c:pt>
                      <c:pt idx="213" formatCode="0.0">
                        <c:v>8.5504019986585612E-4</c:v>
                      </c:pt>
                      <c:pt idx="214" formatCode="0.0">
                        <c:v>7.6307826791838988E-4</c:v>
                      </c:pt>
                      <c:pt idx="215" formatCode="0.0">
                        <c:v>7.5870243604367533E-4</c:v>
                      </c:pt>
                      <c:pt idx="216" formatCode="0.0">
                        <c:v>7.5528998971316735E-4</c:v>
                      </c:pt>
                      <c:pt idx="217" formatCode="0.0">
                        <c:v>7.5090866167851591E-4</c:v>
                      </c:pt>
                      <c:pt idx="218" formatCode="0.0">
                        <c:v>7.5519975574754464E-4</c:v>
                      </c:pt>
                      <c:pt idx="219" formatCode="0.0">
                        <c:v>7.6159149470196661E-4</c:v>
                      </c:pt>
                      <c:pt idx="220" formatCode="0.0">
                        <c:v>9.370802825878989E-4</c:v>
                      </c:pt>
                      <c:pt idx="221" formatCode="0.0">
                        <c:v>9.3748752313468149E-4</c:v>
                      </c:pt>
                      <c:pt idx="222" formatCode="0.0">
                        <c:v>9.4417264897846695E-4</c:v>
                      </c:pt>
                      <c:pt idx="223" formatCode="0.0">
                        <c:v>9.8537359138110435E-4</c:v>
                      </c:pt>
                      <c:pt idx="224" formatCode="0.0">
                        <c:v>9.8079848390416843E-4</c:v>
                      </c:pt>
                      <c:pt idx="225" formatCode="0.0">
                        <c:v>1.0822151569386785E-3</c:v>
                      </c:pt>
                      <c:pt idx="226" formatCode="0.0">
                        <c:v>1.123971458714818E-3</c:v>
                      </c:pt>
                      <c:pt idx="227" formatCode="0.0">
                        <c:v>1.1284700613442818E-3</c:v>
                      </c:pt>
                      <c:pt idx="228" formatCode="0.0">
                        <c:v>1.0415906402393377E-3</c:v>
                      </c:pt>
                      <c:pt idx="229" formatCode="0.0">
                        <c:v>1.178723618163093E-3</c:v>
                      </c:pt>
                      <c:pt idx="230" formatCode="0.0">
                        <c:v>1.1837930029761068E-3</c:v>
                      </c:pt>
                      <c:pt idx="231" formatCode="0.0">
                        <c:v>1.0942902570746571E-3</c:v>
                      </c:pt>
                      <c:pt idx="232" formatCode="0.0">
                        <c:v>1.0894774318149102E-3</c:v>
                      </c:pt>
                      <c:pt idx="233" formatCode="0.0">
                        <c:v>1.1001057318453195E-3</c:v>
                      </c:pt>
                      <c:pt idx="234" formatCode="0.0">
                        <c:v>1.1605505502926396E-3</c:v>
                      </c:pt>
                      <c:pt idx="235" formatCode="0.0">
                        <c:v>1.3537438942344329E-3</c:v>
                      </c:pt>
                      <c:pt idx="236" formatCode="0.0">
                        <c:v>1.3745904951965144E-3</c:v>
                      </c:pt>
                      <c:pt idx="237" formatCode="0.0">
                        <c:v>1.28750792716207E-3</c:v>
                      </c:pt>
                      <c:pt idx="238" formatCode="0.0">
                        <c:v>1.2311488698680205E-3</c:v>
                      </c:pt>
                      <c:pt idx="239" formatCode="0.0">
                        <c:v>1.2483833342196518E-3</c:v>
                      </c:pt>
                      <c:pt idx="240" formatCode="0.0">
                        <c:v>1.2682037279085859E-3</c:v>
                      </c:pt>
                      <c:pt idx="241" formatCode="0.0">
                        <c:v>1.6886462819798059E-3</c:v>
                      </c:pt>
                      <c:pt idx="242" formatCode="0.0">
                        <c:v>1.7178962714009946E-3</c:v>
                      </c:pt>
                      <c:pt idx="243" formatCode="0.0">
                        <c:v>1.8593780049130663E-3</c:v>
                      </c:pt>
                      <c:pt idx="244" formatCode="0.0">
                        <c:v>1.7983755846337282E-3</c:v>
                      </c:pt>
                      <c:pt idx="245" formatCode="0.0">
                        <c:v>1.8937701347336775E-3</c:v>
                      </c:pt>
                      <c:pt idx="246" formatCode="0.0">
                        <c:v>1.9464854131826729E-3</c:v>
                      </c:pt>
                      <c:pt idx="247" formatCode="0.0">
                        <c:v>1.9406245336048989E-3</c:v>
                      </c:pt>
                      <c:pt idx="248" formatCode="0.0">
                        <c:v>1.9855794585074372E-3</c:v>
                      </c:pt>
                      <c:pt idx="249" formatCode="0.0">
                        <c:v>2.0945627493769011E-3</c:v>
                      </c:pt>
                      <c:pt idx="250" formatCode="0.0">
                        <c:v>2.088385188031529E-3</c:v>
                      </c:pt>
                      <c:pt idx="251" formatCode="0.0">
                        <c:v>2.4115094060742871E-3</c:v>
                      </c:pt>
                      <c:pt idx="252" formatCode="0.0">
                        <c:v>2.4836716023499046E-3</c:v>
                      </c:pt>
                      <c:pt idx="253" formatCode="0.0">
                        <c:v>2.4770638328118289E-3</c:v>
                      </c:pt>
                      <c:pt idx="254" formatCode="0.0">
                        <c:v>2.7806173721444559E-3</c:v>
                      </c:pt>
                      <c:pt idx="255" formatCode="0.0">
                        <c:v>3.7970170431026462E-3</c:v>
                      </c:pt>
                      <c:pt idx="256" formatCode="0.0">
                        <c:v>3.7898783528226331E-3</c:v>
                      </c:pt>
                      <c:pt idx="257" formatCode="0.0">
                        <c:v>3.9126989437697317E-3</c:v>
                      </c:pt>
                      <c:pt idx="258" formatCode="0.0">
                        <c:v>4.2025510531414059E-3</c:v>
                      </c:pt>
                      <c:pt idx="259" formatCode="0.0">
                        <c:v>4.1946016983715013E-3</c:v>
                      </c:pt>
                      <c:pt idx="260" formatCode="0.0">
                        <c:v>4.3894559454887771E-3</c:v>
                      </c:pt>
                      <c:pt idx="261" formatCode="0.0">
                        <c:v>4.2149567212312368E-3</c:v>
                      </c:pt>
                      <c:pt idx="262" formatCode="0.0">
                        <c:v>4.206622504741857E-3</c:v>
                      </c:pt>
                      <c:pt idx="263" formatCode="0.0">
                        <c:v>4.9597764635731841E-3</c:v>
                      </c:pt>
                      <c:pt idx="264" formatCode="0.0">
                        <c:v>5.7564300112523305E-3</c:v>
                      </c:pt>
                      <c:pt idx="265" formatCode="0.0">
                        <c:v>5.7474523944653494E-3</c:v>
                      </c:pt>
                      <c:pt idx="266" formatCode="0.0">
                        <c:v>7.6965994358537404E-3</c:v>
                      </c:pt>
                      <c:pt idx="267" formatCode="0.0">
                        <c:v>1.0825660186884781E-2</c:v>
                      </c:pt>
                      <c:pt idx="268" formatCode="0.0">
                        <c:v>1.0815725845944512E-2</c:v>
                      </c:pt>
                      <c:pt idx="269" formatCode="0.0">
                        <c:v>1.4147771806971769E-2</c:v>
                      </c:pt>
                      <c:pt idx="270" formatCode="0.0">
                        <c:v>1.9233951876853447E-2</c:v>
                      </c:pt>
                      <c:pt idx="271" formatCode="0.0">
                        <c:v>1.9223219400627246E-2</c:v>
                      </c:pt>
                      <c:pt idx="272" formatCode="0.0">
                        <c:v>2.3909341522208871E-2</c:v>
                      </c:pt>
                      <c:pt idx="273" formatCode="0.0">
                        <c:v>2.2958486861030927E-2</c:v>
                      </c:pt>
                      <c:pt idx="274" formatCode="0.0">
                        <c:v>2.2946817185135721E-2</c:v>
                      </c:pt>
                      <c:pt idx="275" formatCode="0.0">
                        <c:v>2.832252067267178E-2</c:v>
                      </c:pt>
                      <c:pt idx="276" formatCode="0.0">
                        <c:v>3.643401811034698E-2</c:v>
                      </c:pt>
                      <c:pt idx="277" formatCode="0.0">
                        <c:v>3.6421769458416076E-2</c:v>
                      </c:pt>
                      <c:pt idx="278" formatCode="0.0">
                        <c:v>4.5075328192969367E-2</c:v>
                      </c:pt>
                      <c:pt idx="279" formatCode="0.0">
                        <c:v>4.5062749904760571E-2</c:v>
                      </c:pt>
                      <c:pt idx="280" formatCode="0.0">
                        <c:v>5.1270728799453165E-2</c:v>
                      </c:pt>
                      <c:pt idx="281" formatCode="0.0">
                        <c:v>5.5410711084261058E-2</c:v>
                      </c:pt>
                      <c:pt idx="282" formatCode="0.0">
                        <c:v>5.5397342986787723E-2</c:v>
                      </c:pt>
                      <c:pt idx="283" formatCode="0.0">
                        <c:v>5.9166547104613547E-2</c:v>
                      </c:pt>
                      <c:pt idx="284" formatCode="0.0">
                        <c:v>5.9833248607228891E-2</c:v>
                      </c:pt>
                      <c:pt idx="285" formatCode="0.0">
                        <c:v>5.9819154780197711E-2</c:v>
                      </c:pt>
                      <c:pt idx="286" formatCode="0.0">
                        <c:v>5.200273799602094E-2</c:v>
                      </c:pt>
                      <c:pt idx="287" formatCode="0.0">
                        <c:v>3.5437377747588712E-2</c:v>
                      </c:pt>
                      <c:pt idx="288" formatCode="0.0">
                        <c:v>3.5423908730726747E-2</c:v>
                      </c:pt>
                      <c:pt idx="289" formatCode="0.0">
                        <c:v>1.9875991036364189E-2</c:v>
                      </c:pt>
                      <c:pt idx="290" formatCode="0.0">
                        <c:v>9.0470371923954997E-3</c:v>
                      </c:pt>
                      <c:pt idx="291" formatCode="0.0">
                        <c:v>2.3597493034804755E-3</c:v>
                      </c:pt>
                      <c:pt idx="292" formatCode="0.0">
                        <c:v>2.2878941458924188E-3</c:v>
                      </c:pt>
                      <c:pt idx="293" formatCode="0.0">
                        <c:v>4.2361659628448054E-4</c:v>
                      </c:pt>
                      <c:pt idx="294" formatCode="0.0">
                        <c:v>8.9057577684620824E-4</c:v>
                      </c:pt>
                      <c:pt idx="295" formatCode="0.0">
                        <c:v>8.4568929279269628E-4</c:v>
                      </c:pt>
                      <c:pt idx="296" formatCode="0.0">
                        <c:v>1.3635430033388327E-3</c:v>
                      </c:pt>
                      <c:pt idx="297" formatCode="0.0">
                        <c:v>1.3524036658491294E-3</c:v>
                      </c:pt>
                      <c:pt idx="298" formatCode="0.0">
                        <c:v>1.0590182139724011E-3</c:v>
                      </c:pt>
                      <c:pt idx="299" formatCode="0.0">
                        <c:v>9.9255791375324476E-4</c:v>
                      </c:pt>
                      <c:pt idx="300" formatCode="0.0">
                        <c:v>9.825774598676367E-4</c:v>
                      </c:pt>
                      <c:pt idx="301" formatCode="0.0">
                        <c:v>1.2919375410706665E-3</c:v>
                      </c:pt>
                      <c:pt idx="302" formatCode="0.0">
                        <c:v>1.2164203481525831E-3</c:v>
                      </c:pt>
                      <c:pt idx="303" formatCode="0.0">
                        <c:v>1.207505159681994E-3</c:v>
                      </c:pt>
                      <c:pt idx="304" formatCode="0.0">
                        <c:v>1.1993618618593284E-3</c:v>
                      </c:pt>
                      <c:pt idx="305" formatCode="0.0">
                        <c:v>1.1016453106648841E-3</c:v>
                      </c:pt>
                      <c:pt idx="306" formatCode="0.0">
                        <c:v>1.0939667137778036E-3</c:v>
                      </c:pt>
                      <c:pt idx="307" formatCode="0.0">
                        <c:v>1.0840904714348495E-3</c:v>
                      </c:pt>
                      <c:pt idx="308" formatCode="0.0">
                        <c:v>1.0769338115428017E-3</c:v>
                      </c:pt>
                      <c:pt idx="309" formatCode="0.0">
                        <c:v>1.0061081350772913E-3</c:v>
                      </c:pt>
                      <c:pt idx="310" formatCode="0.0">
                        <c:v>9.4173717805576089E-4</c:v>
                      </c:pt>
                      <c:pt idx="311" formatCode="0.0">
                        <c:v>8.0848625529953463E-4</c:v>
                      </c:pt>
                      <c:pt idx="312" formatCode="0.0">
                        <c:v>7.6381142731094464E-4</c:v>
                      </c:pt>
                      <c:pt idx="313" formatCode="0.0">
                        <c:v>9.0563686069544127E-4</c:v>
                      </c:pt>
                      <c:pt idx="314" formatCode="0.0">
                        <c:v>1.0163574521557389E-3</c:v>
                      </c:pt>
                      <c:pt idx="315" formatCode="0.0">
                        <c:v>9.8139432977339264E-4</c:v>
                      </c:pt>
                      <c:pt idx="316" formatCode="0.0">
                        <c:v>9.0136327677266725E-4</c:v>
                      </c:pt>
                      <c:pt idx="317" formatCode="0.0">
                        <c:v>8.9581759859112657E-4</c:v>
                      </c:pt>
                      <c:pt idx="318" formatCode="0.0">
                        <c:v>1.092843719871972E-3</c:v>
                      </c:pt>
                      <c:pt idx="319" formatCode="0.0">
                        <c:v>9.0331669538516388E-4</c:v>
                      </c:pt>
                      <c:pt idx="320" formatCode="0.0">
                        <c:v>8.8487229173236275E-4</c:v>
                      </c:pt>
                      <c:pt idx="321" formatCode="0.0">
                        <c:v>7.7454782944794229E-4</c:v>
                      </c:pt>
                      <c:pt idx="322" formatCode="0.0">
                        <c:v>1.0732357512653605E-3</c:v>
                      </c:pt>
                      <c:pt idx="323" formatCode="0.0">
                        <c:v>1.0567820350765398E-3</c:v>
                      </c:pt>
                      <c:pt idx="324" formatCode="0.0">
                        <c:v>1.0516406088688323E-3</c:v>
                      </c:pt>
                      <c:pt idx="325" formatCode="0.0">
                        <c:v>6.8329364987766326E-4</c:v>
                      </c:pt>
                      <c:pt idx="326" formatCode="0.0">
                        <c:v>8.3180073195436013E-4</c:v>
                      </c:pt>
                      <c:pt idx="327" formatCode="0.0">
                        <c:v>8.2180244024831811E-4</c:v>
                      </c:pt>
                      <c:pt idx="328" formatCode="0.0">
                        <c:v>7.1490655731695849E-4</c:v>
                      </c:pt>
                      <c:pt idx="329" formatCode="0.0">
                        <c:v>8.6253407895951252E-4</c:v>
                      </c:pt>
                      <c:pt idx="330" formatCode="0.0">
                        <c:v>8.4611361809232147E-4</c:v>
                      </c:pt>
                      <c:pt idx="331" formatCode="0.0">
                        <c:v>6.8838675108454182E-4</c:v>
                      </c:pt>
                      <c:pt idx="332" formatCode="0.0">
                        <c:v>9.3380397278953944E-4</c:v>
                      </c:pt>
                      <c:pt idx="333" formatCode="0.0">
                        <c:v>9.3150534182309631E-4</c:v>
                      </c:pt>
                      <c:pt idx="334" formatCode="0.0">
                        <c:v>6.7043355967346904E-4</c:v>
                      </c:pt>
                      <c:pt idx="335" formatCode="0.0">
                        <c:v>6.6545190647501577E-4</c:v>
                      </c:pt>
                      <c:pt idx="336" formatCode="0.0">
                        <c:v>7.1032572100234511E-4</c:v>
                      </c:pt>
                      <c:pt idx="337" formatCode="0.0">
                        <c:v>7.0534397414578345E-4</c:v>
                      </c:pt>
                      <c:pt idx="338" formatCode="0.0">
                        <c:v>7.0036228402798033E-4</c:v>
                      </c:pt>
                      <c:pt idx="339" formatCode="0.0">
                        <c:v>8.449691643778863E-4</c:v>
                      </c:pt>
                      <c:pt idx="340" formatCode="0.0">
                        <c:v>7.3388449817931493E-4</c:v>
                      </c:pt>
                      <c:pt idx="341" formatCode="0.0">
                        <c:v>7.2894566017138614E-4</c:v>
                      </c:pt>
                      <c:pt idx="342" formatCode="0.0">
                        <c:v>6.7454937878969631E-4</c:v>
                      </c:pt>
                      <c:pt idx="343" formatCode="0.0">
                        <c:v>8.1436492605374696E-4</c:v>
                      </c:pt>
                      <c:pt idx="344" formatCode="0.0">
                        <c:v>8.0944729179505852E-4</c:v>
                      </c:pt>
                      <c:pt idx="345" formatCode="0.0">
                        <c:v>6.5594925846184922E-4</c:v>
                      </c:pt>
                      <c:pt idx="346" formatCode="0.0">
                        <c:v>7.0018548751502128E-4</c:v>
                      </c:pt>
                      <c:pt idx="347" formatCode="0.0">
                        <c:v>6.9226847549705938E-4</c:v>
                      </c:pt>
                      <c:pt idx="348" formatCode="0.0">
                        <c:v>6.835080919321058E-4</c:v>
                      </c:pt>
                      <c:pt idx="349" formatCode="0.0">
                        <c:v>6.7864704202809725E-4</c:v>
                      </c:pt>
                      <c:pt idx="350" formatCode="0.0">
                        <c:v>6.7284890026992586E-4</c:v>
                      </c:pt>
                      <c:pt idx="351" formatCode="0.0">
                        <c:v>6.1674224997420668E-4</c:v>
                      </c:pt>
                      <c:pt idx="352" formatCode="0.0">
                        <c:v>6.0847943111980629E-4</c:v>
                      </c:pt>
                      <c:pt idx="353" formatCode="0.0">
                        <c:v>6.0367360536884402E-4</c:v>
                      </c:pt>
                      <c:pt idx="354" formatCode="0.0">
                        <c:v>5.5003545635328864E-4</c:v>
                      </c:pt>
                      <c:pt idx="355" formatCode="0.0">
                        <c:v>5.4521665910965873E-4</c:v>
                      </c:pt>
                      <c:pt idx="356" formatCode="0.0">
                        <c:v>4.9237522699370235E-4</c:v>
                      </c:pt>
                      <c:pt idx="357" formatCode="0.0">
                        <c:v>4.8487420120091822E-4</c:v>
                      </c:pt>
                      <c:pt idx="358" formatCode="0.0">
                        <c:v>5.7324023668739595E-4</c:v>
                      </c:pt>
                      <c:pt idx="359" formatCode="0.0">
                        <c:v>5.6848785367329309E-4</c:v>
                      </c:pt>
                      <c:pt idx="360" formatCode="0.0">
                        <c:v>5.1475217819463867E-4</c:v>
                      </c:pt>
                      <c:pt idx="361" formatCode="0.0">
                        <c:v>5.5359999888694711E-4</c:v>
                      </c:pt>
                      <c:pt idx="362" formatCode="0.0">
                        <c:v>5.488935593960881E-4</c:v>
                      </c:pt>
                      <c:pt idx="363" formatCode="0.0">
                        <c:v>4.9710036446805935E-4</c:v>
                      </c:pt>
                      <c:pt idx="364" formatCode="0.0">
                        <c:v>5.3951260249105164E-4</c:v>
                      </c:pt>
                      <c:pt idx="365" formatCode="0.0">
                        <c:v>5.2971099239494961E-4</c:v>
                      </c:pt>
                      <c:pt idx="366" formatCode="0.0">
                        <c:v>5.7094227885389317E-4</c:v>
                      </c:pt>
                      <c:pt idx="367" formatCode="0.0">
                        <c:v>6.1289243760110322E-4</c:v>
                      </c:pt>
                      <c:pt idx="368" formatCode="0.0">
                        <c:v>6.0330190116209177E-4</c:v>
                      </c:pt>
                      <c:pt idx="369" formatCode="0.0">
                        <c:v>5.4951005617706594E-4</c:v>
                      </c:pt>
                      <c:pt idx="370" formatCode="0.0">
                        <c:v>6.3687768064534694E-4</c:v>
                      </c:pt>
                      <c:pt idx="371" formatCode="0.0">
                        <c:v>6.2641909324437622E-4</c:v>
                      </c:pt>
                      <c:pt idx="372" formatCode="0.0">
                        <c:v>6.6212799810236615E-4</c:v>
                      </c:pt>
                      <c:pt idx="373" formatCode="0.0">
                        <c:v>7.4799686659005906E-4</c:v>
                      </c:pt>
                      <c:pt idx="374" formatCode="0.0">
                        <c:v>7.4350699255073204E-4</c:v>
                      </c:pt>
                      <c:pt idx="375" formatCode="0.0">
                        <c:v>7.3128250658054811E-4</c:v>
                      </c:pt>
                      <c:pt idx="376" formatCode="0.0">
                        <c:v>7.7153617589396993E-4</c:v>
                      </c:pt>
                      <c:pt idx="377" formatCode="0.0">
                        <c:v>7.6210445976370269E-4</c:v>
                      </c:pt>
                      <c:pt idx="378" formatCode="0.0">
                        <c:v>7.5766527748146904E-4</c:v>
                      </c:pt>
                      <c:pt idx="379" formatCode="0.0">
                        <c:v>7.5322613932422692E-4</c:v>
                      </c:pt>
                      <c:pt idx="380" formatCode="0.0">
                        <c:v>7.3453626251996349E-4</c:v>
                      </c:pt>
                      <c:pt idx="381" formatCode="0.0">
                        <c:v>7.3018176019063082E-4</c:v>
                      </c:pt>
                      <c:pt idx="382" formatCode="0.0">
                        <c:v>6.3865685452838212E-4</c:v>
                      </c:pt>
                      <c:pt idx="383" formatCode="0.0">
                        <c:v>6.2951446752462141E-4</c:v>
                      </c:pt>
                      <c:pt idx="384" formatCode="0.0">
                        <c:v>6.2519337773838215E-4</c:v>
                      </c:pt>
                      <c:pt idx="385" formatCode="0.0">
                        <c:v>6.1776565723830896E-4</c:v>
                      </c:pt>
                      <c:pt idx="386" formatCode="0.0">
                        <c:v>6.1269826437738517E-4</c:v>
                      </c:pt>
                      <c:pt idx="387" formatCode="0.0">
                        <c:v>8.2641462499325705E-4</c:v>
                      </c:pt>
                      <c:pt idx="388" formatCode="0.0">
                        <c:v>5.6322942297851999E-4</c:v>
                      </c:pt>
                      <c:pt idx="389" formatCode="0.0">
                        <c:v>5.6388607708682237E-4</c:v>
                      </c:pt>
                      <c:pt idx="390" formatCode="0.0">
                        <c:v>7.8213122814953261E-4</c:v>
                      </c:pt>
                      <c:pt idx="391" formatCode="0.0">
                        <c:v>6.9014322393421833E-4</c:v>
                      </c:pt>
                      <c:pt idx="392" formatCode="0.0">
                        <c:v>6.9195488404318745E-4</c:v>
                      </c:pt>
                      <c:pt idx="393" formatCode="0.0">
                        <c:v>8.2866648480775041E-4</c:v>
                      </c:pt>
                      <c:pt idx="394" formatCode="0.0">
                        <c:v>1.0475032140858577E-3</c:v>
                      </c:pt>
                      <c:pt idx="395" formatCode="0.0">
                        <c:v>1.0567747218527754E-3</c:v>
                      </c:pt>
                      <c:pt idx="396" formatCode="0.0">
                        <c:v>9.225793257805529E-4</c:v>
                      </c:pt>
                      <c:pt idx="397" formatCode="0.0">
                        <c:v>9.1802799867065027E-4</c:v>
                      </c:pt>
                      <c:pt idx="398" formatCode="0.0">
                        <c:v>9.2452595098163094E-4</c:v>
                      </c:pt>
                      <c:pt idx="399" formatCode="0.0">
                        <c:v>8.8328945304011735E-4</c:v>
                      </c:pt>
                      <c:pt idx="400" formatCode="0.0">
                        <c:v>1.0184231268363974E-3</c:v>
                      </c:pt>
                      <c:pt idx="401" formatCode="0.0">
                        <c:v>1.0277031372773896E-3</c:v>
                      </c:pt>
                      <c:pt idx="402" formatCode="0.0">
                        <c:v>7.9775622256043086E-4</c:v>
                      </c:pt>
                      <c:pt idx="403" formatCode="0.0">
                        <c:v>7.9297096226191679E-4</c:v>
                      </c:pt>
                      <c:pt idx="404" formatCode="0.0">
                        <c:v>7.8818575215115478E-4</c:v>
                      </c:pt>
                      <c:pt idx="405" formatCode="0.0">
                        <c:v>8.5884030962606875E-4</c:v>
                      </c:pt>
                      <c:pt idx="406" formatCode="0.0">
                        <c:v>8.0441567375507436E-4</c:v>
                      </c:pt>
                      <c:pt idx="407" formatCode="0.0">
                        <c:v>7.9947192635506628E-4</c:v>
                      </c:pt>
                      <c:pt idx="408" formatCode="0.0">
                        <c:v>9.5956347384124215E-4</c:v>
                      </c:pt>
                      <c:pt idx="409" formatCode="0.0">
                        <c:v>9.5453198308106046E-4</c:v>
                      </c:pt>
                      <c:pt idx="410" formatCode="0.0">
                        <c:v>7.9844949973909864E-4</c:v>
                      </c:pt>
                      <c:pt idx="411" formatCode="0.0">
                        <c:v>9.0475701386617737E-4</c:v>
                      </c:pt>
                      <c:pt idx="412" formatCode="0.0">
                        <c:v>8.9966603552438088E-4</c:v>
                      </c:pt>
                      <c:pt idx="413" formatCode="0.0">
                        <c:v>1.1098988274963616E-3</c:v>
                      </c:pt>
                      <c:pt idx="414" formatCode="0.0">
                        <c:v>9.6184286746264531E-4</c:v>
                      </c:pt>
                      <c:pt idx="415" formatCode="0.0">
                        <c:v>9.5663577671213531E-4</c:v>
                      </c:pt>
                      <c:pt idx="416" formatCode="0.0">
                        <c:v>9.1031494291181629E-4</c:v>
                      </c:pt>
                      <c:pt idx="417" formatCode="0.0">
                        <c:v>7.5032855751551355E-4</c:v>
                      </c:pt>
                      <c:pt idx="418" formatCode="0.0">
                        <c:v>7.4503422209633915E-4</c:v>
                      </c:pt>
                      <c:pt idx="419" formatCode="0.0">
                        <c:v>1.0156075290494652E-3</c:v>
                      </c:pt>
                      <c:pt idx="420" formatCode="0.0">
                        <c:v>1.0230517513118847E-3</c:v>
                      </c:pt>
                      <c:pt idx="421" formatCode="0.0">
                        <c:v>1.0176307523705643E-3</c:v>
                      </c:pt>
                      <c:pt idx="422" formatCode="0.0">
                        <c:v>6.9550132677610016E-4</c:v>
                      </c:pt>
                      <c:pt idx="423" formatCode="0.0">
                        <c:v>6.9665404074204895E-4</c:v>
                      </c:pt>
                      <c:pt idx="424" formatCode="0.0">
                        <c:v>7.4657843030438958E-4</c:v>
                      </c:pt>
                      <c:pt idx="425" formatCode="0.0">
                        <c:v>8.1094717526361678E-4</c:v>
                      </c:pt>
                      <c:pt idx="426" formatCode="0.0">
                        <c:v>6.9236359140952084E-4</c:v>
                      </c:pt>
                      <c:pt idx="427" formatCode="0.0">
                        <c:v>6.8672215511820795E-4</c:v>
                      </c:pt>
                      <c:pt idx="428" formatCode="0.0">
                        <c:v>8.0061654334597702E-4</c:v>
                      </c:pt>
                      <c:pt idx="429" formatCode="0.0">
                        <c:v>8.5751864639530548E-4</c:v>
                      </c:pt>
                      <c:pt idx="430" formatCode="0.0">
                        <c:v>8.5179176466122319E-4</c:v>
                      </c:pt>
                      <c:pt idx="431" formatCode="0.0">
                        <c:v>7.4390543794351728E-4</c:v>
                      </c:pt>
                      <c:pt idx="432" formatCode="0.0">
                        <c:v>8.5466756957724283E-4</c:v>
                      </c:pt>
                      <c:pt idx="433" formatCode="0.0">
                        <c:v>8.4884316359731609E-4</c:v>
                      </c:pt>
                      <c:pt idx="434" formatCode="0.0">
                        <c:v>8.5756681372959221E-4</c:v>
                      </c:pt>
                      <c:pt idx="435" formatCode="0.0">
                        <c:v>8.5907353588896473E-4</c:v>
                      </c:pt>
                      <c:pt idx="436" formatCode="0.0">
                        <c:v>8.5309700847060533E-4</c:v>
                      </c:pt>
                      <c:pt idx="437" formatCode="0.0">
                        <c:v>7.9558669878265157E-4</c:v>
                      </c:pt>
                      <c:pt idx="438" formatCode="0.0">
                        <c:v>8.4999114233197718E-4</c:v>
                      </c:pt>
                      <c:pt idx="439" formatCode="0.0">
                        <c:v>8.4847187642851695E-4</c:v>
                      </c:pt>
                      <c:pt idx="440" formatCode="0.0">
                        <c:v>1.0319743446522709E-3</c:v>
                      </c:pt>
                      <c:pt idx="441" formatCode="0.0">
                        <c:v>9.0346387522678739E-4</c:v>
                      </c:pt>
                      <c:pt idx="442" formatCode="0.0">
                        <c:v>9.0373742952932123E-4</c:v>
                      </c:pt>
                      <c:pt idx="443" formatCode="0.0">
                        <c:v>9.0248076682707926E-4</c:v>
                      </c:pt>
                      <c:pt idx="444" formatCode="0.0">
                        <c:v>8.3432032219829045E-4</c:v>
                      </c:pt>
                      <c:pt idx="445" formatCode="0.0">
                        <c:v>8.341643757676816E-4</c:v>
                      </c:pt>
                      <c:pt idx="446" formatCode="0.0">
                        <c:v>9.5108206295036921E-4</c:v>
                      </c:pt>
                      <c:pt idx="447" formatCode="0.0">
                        <c:v>9.4485585672112577E-4</c:v>
                      </c:pt>
                      <c:pt idx="448" formatCode="0.0">
                        <c:v>9.5063288797701221E-4</c:v>
                      </c:pt>
                      <c:pt idx="449" formatCode="0.0">
                        <c:v>8.1811785253322385E-4</c:v>
                      </c:pt>
                      <c:pt idx="450" formatCode="0.0">
                        <c:v>8.1181298694917286E-4</c:v>
                      </c:pt>
                      <c:pt idx="451" formatCode="0.0">
                        <c:v>8.0855683480360319E-4</c:v>
                      </c:pt>
                      <c:pt idx="452" formatCode="0.0">
                        <c:v>9.2891285148986066E-4</c:v>
                      </c:pt>
                      <c:pt idx="453" formatCode="0.0">
                        <c:v>9.8773202765138515E-4</c:v>
                      </c:pt>
                      <c:pt idx="454" formatCode="0.0">
                        <c:v>9.8684748541944477E-4</c:v>
                      </c:pt>
                      <c:pt idx="455" formatCode="0.0">
                        <c:v>1.0462588925526366E-3</c:v>
                      </c:pt>
                      <c:pt idx="456" formatCode="0.0">
                        <c:v>1.039870071722954E-3</c:v>
                      </c:pt>
                      <c:pt idx="457" formatCode="0.0">
                        <c:v>9.7314409617777192E-4</c:v>
                      </c:pt>
                      <c:pt idx="458" formatCode="0.0">
                        <c:v>9.0934936715279129E-4</c:v>
                      </c:pt>
                      <c:pt idx="459" formatCode="0.0">
                        <c:v>9.0288968129151412E-4</c:v>
                      </c:pt>
                      <c:pt idx="460" formatCode="0.0">
                        <c:v>8.9645905917922159E-4</c:v>
                      </c:pt>
                      <c:pt idx="461" formatCode="0.0">
                        <c:v>9.5822722624569945E-4</c:v>
                      </c:pt>
                      <c:pt idx="462" formatCode="0.0">
                        <c:v>9.5174294612243159E-4</c:v>
                      </c:pt>
                      <c:pt idx="463" formatCode="0.0">
                        <c:v>1.0159100239210571E-3</c:v>
                      </c:pt>
                      <c:pt idx="464" formatCode="0.0">
                        <c:v>1.072610556089615E-3</c:v>
                      </c:pt>
                      <c:pt idx="465" formatCode="0.0">
                        <c:v>1.0661010852050774E-3</c:v>
                      </c:pt>
                      <c:pt idx="466" formatCode="0.0">
                        <c:v>9.2933451268213836E-4</c:v>
                      </c:pt>
                      <c:pt idx="467" formatCode="0.0">
                        <c:v>1.1833539050486895E-3</c:v>
                      </c:pt>
                      <c:pt idx="468" formatCode="0.0">
                        <c:v>9.1630253118668255E-4</c:v>
                      </c:pt>
                      <c:pt idx="469" formatCode="0.0">
                        <c:v>9.1147883809856534E-4</c:v>
                      </c:pt>
                      <c:pt idx="470" formatCode="0.0">
                        <c:v>9.0156105018170129E-4</c:v>
                      </c:pt>
                      <c:pt idx="471" formatCode="0.0">
                        <c:v>1.1551042291626707E-3</c:v>
                      </c:pt>
                      <c:pt idx="472" formatCode="0.0">
                        <c:v>1.1486069963990056E-3</c:v>
                      </c:pt>
                      <c:pt idx="473" formatCode="0.0">
                        <c:v>1.0082902832200774E-3</c:v>
                      </c:pt>
                      <c:pt idx="474" formatCode="0.0">
                        <c:v>1.0665827629397951E-3</c:v>
                      </c:pt>
                      <c:pt idx="475" formatCode="0.0">
                        <c:v>1.0640904548168812E-3</c:v>
                      </c:pt>
                      <c:pt idx="476" formatCode="0.0">
                        <c:v>1.0555955079871039E-3</c:v>
                      </c:pt>
                      <c:pt idx="477" formatCode="0.0">
                        <c:v>1.0491115165023989E-3</c:v>
                      </c:pt>
                      <c:pt idx="478" formatCode="0.0">
                        <c:v>9.740940905817332E-4</c:v>
                      </c:pt>
                      <c:pt idx="479" formatCode="0.0">
                        <c:v>9.7129275646737042E-4</c:v>
                      </c:pt>
                      <c:pt idx="480" formatCode="0.0">
                        <c:v>1.1594626194293691E-3</c:v>
                      </c:pt>
                      <c:pt idx="481" formatCode="0.0">
                        <c:v>1.152940549411687E-3</c:v>
                      </c:pt>
                      <c:pt idx="482" formatCode="0.0">
                        <c:v>1.1378364291076254E-3</c:v>
                      </c:pt>
                      <c:pt idx="483" formatCode="0.0">
                        <c:v>1.0026140666031583E-3</c:v>
                      </c:pt>
                      <c:pt idx="484" formatCode="0.0">
                        <c:v>9.9616343598056632E-4</c:v>
                      </c:pt>
                      <c:pt idx="485" formatCode="0.0">
                        <c:v>9.8972903015902584E-4</c:v>
                      </c:pt>
                      <c:pt idx="486" formatCode="0.0">
                        <c:v>1.3052708028475617E-3</c:v>
                      </c:pt>
                      <c:pt idx="487" formatCode="0.0">
                        <c:v>1.2964240260621086E-3</c:v>
                      </c:pt>
                      <c:pt idx="488" formatCode="0.0">
                        <c:v>1.2899997452180305E-3</c:v>
                      </c:pt>
                      <c:pt idx="489" formatCode="0.0">
                        <c:v>1.1550330843562568E-3</c:v>
                      </c:pt>
                      <c:pt idx="490" formatCode="0.0">
                        <c:v>1.1443065972847756E-3</c:v>
                      </c:pt>
                      <c:pt idx="491" formatCode="0.0">
                        <c:v>1.2019371136839424E-3</c:v>
                      </c:pt>
                      <c:pt idx="492" formatCode="0.0">
                        <c:v>1.1910762282889887E-3</c:v>
                      </c:pt>
                      <c:pt idx="493" formatCode="0.0">
                        <c:v>1.184681875387041E-3</c:v>
                      </c:pt>
                      <c:pt idx="494" formatCode="0.0">
                        <c:v>1.1783066005081888E-3</c:v>
                      </c:pt>
                      <c:pt idx="495" formatCode="0.0">
                        <c:v>1.231183364624012E-3</c:v>
                      </c:pt>
                      <c:pt idx="496" formatCode="0.0">
                        <c:v>1.2202364335935282E-3</c:v>
                      </c:pt>
                      <c:pt idx="497" formatCode="0.0">
                        <c:v>1.2073049951679749E-3</c:v>
                      </c:pt>
                      <c:pt idx="498" formatCode="0.0">
                        <c:v>1.2010114149181674E-3</c:v>
                      </c:pt>
                      <c:pt idx="499" formatCode="0.0">
                        <c:v>1.1925308232136696E-3</c:v>
                      </c:pt>
                      <c:pt idx="500" formatCode="0.0">
                        <c:v>1.1233243404548919E-3</c:v>
                      </c:pt>
                      <c:pt idx="501" formatCode="0.0">
                        <c:v>1.1170433064742245E-3</c:v>
                      </c:pt>
                      <c:pt idx="502" formatCode="0.0">
                        <c:v>1.1067453648123484E-3</c:v>
                      </c:pt>
                      <c:pt idx="503" formatCode="0.0">
                        <c:v>1.1588627836208122E-3</c:v>
                      </c:pt>
                      <c:pt idx="504" formatCode="0.0">
                        <c:v>1.1526272294166526E-3</c:v>
                      </c:pt>
                      <c:pt idx="505" formatCode="0.0">
                        <c:v>1.0820332166739468E-3</c:v>
                      </c:pt>
                      <c:pt idx="506" formatCode="0.0">
                        <c:v>1.0758095088157097E-3</c:v>
                      </c:pt>
                      <c:pt idx="507" formatCode="0.0">
                        <c:v>1.0657362800295016E-3</c:v>
                      </c:pt>
                      <c:pt idx="508" formatCode="0.0">
                        <c:v>9.956811299107614E-4</c:v>
                      </c:pt>
                      <c:pt idx="509" formatCode="0.0">
                        <c:v>9.8766396391971397E-4</c:v>
                      </c:pt>
                      <c:pt idx="510" formatCode="0.0">
                        <c:v>9.8148599495082771E-4</c:v>
                      </c:pt>
                      <c:pt idx="511" formatCode="0.0">
                        <c:v>1.2226136965267909E-3</c:v>
                      </c:pt>
                      <c:pt idx="512" formatCode="0.0">
                        <c:v>1.0830638808256292E-3</c:v>
                      </c:pt>
                      <c:pt idx="513" formatCode="0.0">
                        <c:v>1.0769404274023936E-3</c:v>
                      </c:pt>
                      <c:pt idx="514" formatCode="0.0">
                        <c:v>1.0708170495188172E-3</c:v>
                      </c:pt>
                      <c:pt idx="515" formatCode="0.0">
                        <c:v>1.0627157839038946E-3</c:v>
                      </c:pt>
                      <c:pt idx="516" formatCode="0.0">
                        <c:v>1.0566039436537506E-3</c:v>
                      </c:pt>
                      <c:pt idx="517" formatCode="0.0">
                        <c:v>1.0504921783856416E-3</c:v>
                      </c:pt>
                      <c:pt idx="518" formatCode="0.0">
                        <c:v>1.1605340197977715E-3</c:v>
                      </c:pt>
                      <c:pt idx="519" formatCode="0.0">
                        <c:v>1.1544540501229833E-3</c:v>
                      </c:pt>
                      <c:pt idx="520" formatCode="0.0">
                        <c:v>1.0875213264507143E-3</c:v>
                      </c:pt>
                      <c:pt idx="521" formatCode="0.0">
                        <c:v>1.0814419427827245E-3</c:v>
                      </c:pt>
                      <c:pt idx="522" formatCode="0.0">
                        <c:v>1.0753626331443979E-3</c:v>
                      </c:pt>
                      <c:pt idx="523" formatCode="0.0">
                        <c:v>1.1909520583012674E-3</c:v>
                      </c:pt>
                      <c:pt idx="524" formatCode="0.0">
                        <c:v>1.1933120000349709E-3</c:v>
                      </c:pt>
                      <c:pt idx="525" formatCode="0.0">
                        <c:v>1.0646549590179158E-3</c:v>
                      </c:pt>
                      <c:pt idx="526" formatCode="0.0">
                        <c:v>9.9726599341241505E-4</c:v>
                      </c:pt>
                      <c:pt idx="527" formatCode="0.0">
                        <c:v>9.3488294422734383E-4</c:v>
                      </c:pt>
                      <c:pt idx="528" formatCode="0.0">
                        <c:v>9.2872845290149547E-4</c:v>
                      </c:pt>
                      <c:pt idx="529" formatCode="0.0">
                        <c:v>9.8595331492037615E-4</c:v>
                      </c:pt>
                      <c:pt idx="530" formatCode="0.0">
                        <c:v>1.2266139696082553E-3</c:v>
                      </c:pt>
                      <c:pt idx="531" formatCode="0.0">
                        <c:v>1.2204467798808962E-3</c:v>
                      </c:pt>
                      <c:pt idx="532" formatCode="0.0">
                        <c:v>1.1630072360278641E-3</c:v>
                      </c:pt>
                      <c:pt idx="533" formatCode="0.0">
                        <c:v>1.156784666829338E-3</c:v>
                      </c:pt>
                      <c:pt idx="534" formatCode="0.0">
                        <c:v>1.1589879459535254E-3</c:v>
                      </c:pt>
                      <c:pt idx="535" formatCode="0.0">
                        <c:v>1.1061670456634569E-3</c:v>
                      </c:pt>
                      <c:pt idx="536" formatCode="0.0">
                        <c:v>1.0998064008370684E-3</c:v>
                      </c:pt>
                      <c:pt idx="537" formatCode="0.0">
                        <c:v>1.0954940679765986E-3</c:v>
                      </c:pt>
                      <c:pt idx="538" formatCode="0.0">
                        <c:v>1.1055492299842813E-3</c:v>
                      </c:pt>
                      <c:pt idx="539" formatCode="0.0">
                        <c:v>1.0990806856691197E-3</c:v>
                      </c:pt>
                      <c:pt idx="540" formatCode="0.0">
                        <c:v>1.1660587001060783E-3</c:v>
                      </c:pt>
                      <c:pt idx="541" formatCode="0.0">
                        <c:v>1.5144396876720675E-3</c:v>
                      </c:pt>
                      <c:pt idx="542" formatCode="0.0">
                        <c:v>1.5077936490540821E-3</c:v>
                      </c:pt>
                      <c:pt idx="543" formatCode="0.0">
                        <c:v>1.2352260953756046E-3</c:v>
                      </c:pt>
                      <c:pt idx="544" formatCode="0.0">
                        <c:v>1.3445282364278875E-3</c:v>
                      </c:pt>
                      <c:pt idx="545" formatCode="0.0">
                        <c:v>1.3376295650165441E-3</c:v>
                      </c:pt>
                      <c:pt idx="546" formatCode="0.0">
                        <c:v>1.3721061361145347E-3</c:v>
                      </c:pt>
                      <c:pt idx="547" formatCode="0.0">
                        <c:v>1.6256005069079052E-3</c:v>
                      </c:pt>
                      <c:pt idx="548" formatCode="0.0">
                        <c:v>1.618273314412646E-3</c:v>
                      </c:pt>
                      <c:pt idx="549" formatCode="0.0">
                        <c:v>1.417690536209702E-3</c:v>
                      </c:pt>
                      <c:pt idx="550" formatCode="0.0">
                        <c:v>1.4098095408429916E-3</c:v>
                      </c:pt>
                      <c:pt idx="551" formatCode="0.0">
                        <c:v>1.4019286669612965E-3</c:v>
                      </c:pt>
                      <c:pt idx="552" formatCode="0.0">
                        <c:v>1.8475774442583031E-3</c:v>
                      </c:pt>
                      <c:pt idx="553" formatCode="0.0">
                        <c:v>1.7579765361046484E-3</c:v>
                      </c:pt>
                      <c:pt idx="554" formatCode="0.0">
                        <c:v>1.8189543491167522E-3</c:v>
                      </c:pt>
                      <c:pt idx="555" formatCode="0.0">
                        <c:v>1.8849069791495325E-3</c:v>
                      </c:pt>
                      <c:pt idx="556" formatCode="0.0">
                        <c:v>2.5013951031394046E-3</c:v>
                      </c:pt>
                      <c:pt idx="557" formatCode="0.0">
                        <c:v>2.4922214898726292E-3</c:v>
                      </c:pt>
                      <c:pt idx="558" formatCode="0.0">
                        <c:v>2.960393431466697E-3</c:v>
                      </c:pt>
                      <c:pt idx="559" formatCode="0.0">
                        <c:v>3.0609575645198896E-3</c:v>
                      </c:pt>
                      <c:pt idx="560" formatCode="0.0">
                        <c:v>2.8534794085223855E-3</c:v>
                      </c:pt>
                      <c:pt idx="561" formatCode="0.0">
                        <c:v>3.7865730997239571E-3</c:v>
                      </c:pt>
                      <c:pt idx="562" formatCode="0.0">
                        <c:v>3.776261312744627E-3</c:v>
                      </c:pt>
                      <c:pt idx="563" formatCode="0.0">
                        <c:v>4.0510879492542777E-3</c:v>
                      </c:pt>
                      <c:pt idx="564" formatCode="0.0">
                        <c:v>4.4810799279921239E-3</c:v>
                      </c:pt>
                      <c:pt idx="565" formatCode="0.0">
                        <c:v>4.4697045029814175E-3</c:v>
                      </c:pt>
                      <c:pt idx="566" formatCode="0.0">
                        <c:v>6.068326782116433E-3</c:v>
                      </c:pt>
                      <c:pt idx="567" formatCode="0.0">
                        <c:v>5.5421026214689554E-3</c:v>
                      </c:pt>
                      <c:pt idx="568" formatCode="0.0">
                        <c:v>5.5292272951768034E-3</c:v>
                      </c:pt>
                      <c:pt idx="569" formatCode="0.0">
                        <c:v>5.8207762688149371E-3</c:v>
                      </c:pt>
                      <c:pt idx="570" formatCode="0.0">
                        <c:v>8.9000903853480098E-3</c:v>
                      </c:pt>
                      <c:pt idx="571" formatCode="0.0">
                        <c:v>8.8858491820236613E-3</c:v>
                      </c:pt>
                      <c:pt idx="572" formatCode="0.0">
                        <c:v>9.2544084392161031E-3</c:v>
                      </c:pt>
                      <c:pt idx="573" formatCode="0.0">
                        <c:v>9.9182852477271363E-3</c:v>
                      </c:pt>
                      <c:pt idx="574" formatCode="0.0">
                        <c:v>9.9028190951748578E-3</c:v>
                      </c:pt>
                      <c:pt idx="575" formatCode="0.0">
                        <c:v>1.1209871166998356E-2</c:v>
                      </c:pt>
                      <c:pt idx="576" formatCode="0.0">
                        <c:v>1.3332146398590938E-2</c:v>
                      </c:pt>
                      <c:pt idx="577" formatCode="0.0">
                        <c:v>1.3314943973989274E-2</c:v>
                      </c:pt>
                      <c:pt idx="578" formatCode="0.0">
                        <c:v>1.7131785248272122E-2</c:v>
                      </c:pt>
                      <c:pt idx="579" formatCode="0.0">
                        <c:v>1.9534802691888405E-2</c:v>
                      </c:pt>
                      <c:pt idx="580" formatCode="0.0">
                        <c:v>1.9517243847896291E-2</c:v>
                      </c:pt>
                      <c:pt idx="581" formatCode="0.0">
                        <c:v>2.2658652757495325E-2</c:v>
                      </c:pt>
                      <c:pt idx="582" formatCode="0.0">
                        <c:v>2.5330615557859756E-2</c:v>
                      </c:pt>
                      <c:pt idx="583" formatCode="0.0">
                        <c:v>2.5311838472153913E-2</c:v>
                      </c:pt>
                      <c:pt idx="584" formatCode="0.0">
                        <c:v>2.9340338783228389E-2</c:v>
                      </c:pt>
                      <c:pt idx="585" formatCode="0.0">
                        <c:v>3.4467305616660067E-2</c:v>
                      </c:pt>
                      <c:pt idx="586" formatCode="0.0">
                        <c:v>3.4447759587947116E-2</c:v>
                      </c:pt>
                      <c:pt idx="587" formatCode="0.0">
                        <c:v>3.8309269174723312E-2</c:v>
                      </c:pt>
                      <c:pt idx="588" formatCode="0.0">
                        <c:v>4.1203339473104575E-2</c:v>
                      </c:pt>
                      <c:pt idx="589" formatCode="0.0">
                        <c:v>4.189856801262714E-2</c:v>
                      </c:pt>
                      <c:pt idx="590" formatCode="0.0">
                        <c:v>5.4256945209356637E-2</c:v>
                      </c:pt>
                      <c:pt idx="591" formatCode="0.0">
                        <c:v>7.2127701863442764E-2</c:v>
                      </c:pt>
                      <c:pt idx="592" formatCode="0.0">
                        <c:v>7.3831912835724198E-2</c:v>
                      </c:pt>
                      <c:pt idx="593" formatCode="0.0">
                        <c:v>8.838900575916725E-2</c:v>
                      </c:pt>
                      <c:pt idx="594" formatCode="0.0">
                        <c:v>8.8366185688112553E-2</c:v>
                      </c:pt>
                      <c:pt idx="595" formatCode="0.0">
                        <c:v>9.2296800965544018E-2</c:v>
                      </c:pt>
                      <c:pt idx="596" formatCode="0.0">
                        <c:v>0.1033966793663363</c:v>
                      </c:pt>
                      <c:pt idx="597" formatCode="0.0">
                        <c:v>0.10337140623521281</c:v>
                      </c:pt>
                      <c:pt idx="598" formatCode="0.0">
                        <c:v>0.11622532371834199</c:v>
                      </c:pt>
                      <c:pt idx="599" formatCode="0.0">
                        <c:v>0.14692916689697472</c:v>
                      </c:pt>
                      <c:pt idx="600" formatCode="0.0">
                        <c:v>0.14689722709985917</c:v>
                      </c:pt>
                      <c:pt idx="601" formatCode="0.0">
                        <c:v>0.16700362780892397</c:v>
                      </c:pt>
                      <c:pt idx="602" formatCode="0.0">
                        <c:v>0.20001636064533418</c:v>
                      </c:pt>
                      <c:pt idx="603" formatCode="0.0">
                        <c:v>0.21303771009155426</c:v>
                      </c:pt>
                      <c:pt idx="604" formatCode="0.0">
                        <c:v>0.22070930922355081</c:v>
                      </c:pt>
                      <c:pt idx="605" formatCode="0.0">
                        <c:v>0.24425888002985954</c:v>
                      </c:pt>
                      <c:pt idx="606" formatCode="0.0">
                        <c:v>0.24421940431756559</c:v>
                      </c:pt>
                      <c:pt idx="607" formatCode="0.0">
                        <c:v>0.26063039128798843</c:v>
                      </c:pt>
                      <c:pt idx="608" formatCode="0.0">
                        <c:v>0.26819659096039006</c:v>
                      </c:pt>
                      <c:pt idx="609" formatCode="0.0">
                        <c:v>0.26815458667522124</c:v>
                      </c:pt>
                      <c:pt idx="610" formatCode="0.0">
                        <c:v>0.26563298774614202</c:v>
                      </c:pt>
                      <c:pt idx="611" formatCode="0.0">
                        <c:v>0.25761725695348853</c:v>
                      </c:pt>
                      <c:pt idx="612" formatCode="0.0">
                        <c:v>0.25757483462485908</c:v>
                      </c:pt>
                      <c:pt idx="613" formatCode="0.0">
                        <c:v>0.23722621464879617</c:v>
                      </c:pt>
                      <c:pt idx="614" formatCode="0.0">
                        <c:v>0.22098053566591752</c:v>
                      </c:pt>
                      <c:pt idx="615" formatCode="0.0">
                        <c:v>0.22093896852791989</c:v>
                      </c:pt>
                      <c:pt idx="616" formatCode="0.0">
                        <c:v>0.16516257080894167</c:v>
                      </c:pt>
                      <c:pt idx="617" formatCode="0.0">
                        <c:v>0.10507227620804764</c:v>
                      </c:pt>
                      <c:pt idx="618" formatCode="0.0">
                        <c:v>5.9908297817633856E-2</c:v>
                      </c:pt>
                      <c:pt idx="619" formatCode="0.0">
                        <c:v>4.8434524756160724E-2</c:v>
                      </c:pt>
                      <c:pt idx="620" formatCode="0.0">
                        <c:v>3.9655784166987069E-2</c:v>
                      </c:pt>
                      <c:pt idx="621" formatCode="0.0">
                        <c:v>1.8136316712419394E-2</c:v>
                      </c:pt>
                      <c:pt idx="622" formatCode="0.0">
                        <c:v>1.400943347737192E-2</c:v>
                      </c:pt>
                      <c:pt idx="623" formatCode="0.0">
                        <c:v>1.3994165167267827E-2</c:v>
                      </c:pt>
                      <c:pt idx="624" formatCode="0.0">
                        <c:v>1.1258502829759466E-2</c:v>
                      </c:pt>
                      <c:pt idx="625" formatCode="0.0">
                        <c:v>9.9220839985627064E-3</c:v>
                      </c:pt>
                      <c:pt idx="626" formatCode="0.0">
                        <c:v>8.041480419583566E-3</c:v>
                      </c:pt>
                      <c:pt idx="627" formatCode="0.0">
                        <c:v>7.1598831045839679E-3</c:v>
                      </c:pt>
                      <c:pt idx="628" formatCode="0.0">
                        <c:v>5.0205020393268721E-3</c:v>
                      </c:pt>
                      <c:pt idx="629" formatCode="0.0">
                        <c:v>3.304157710075905E-3</c:v>
                      </c:pt>
                      <c:pt idx="630" formatCode="0.0">
                        <c:v>2.9906708982009363E-3</c:v>
                      </c:pt>
                      <c:pt idx="631" formatCode="0.0">
                        <c:v>2.5659911038690177E-3</c:v>
                      </c:pt>
                      <c:pt idx="632" formatCode="0.0">
                        <c:v>2.3702412744118482E-3</c:v>
                      </c:pt>
                      <c:pt idx="633" formatCode="0.0">
                        <c:v>2.3619787540786995E-3</c:v>
                      </c:pt>
                      <c:pt idx="634" formatCode="0.0">
                        <c:v>2.116316524475346E-3</c:v>
                      </c:pt>
                      <c:pt idx="635" formatCode="0.0">
                        <c:v>1.8007454607522606E-3</c:v>
                      </c:pt>
                      <c:pt idx="636" formatCode="0.0">
                        <c:v>1.686259083517177E-3</c:v>
                      </c:pt>
                      <c:pt idx="637" formatCode="0.0">
                        <c:v>1.578927822634956E-3</c:v>
                      </c:pt>
                      <c:pt idx="638" formatCode="0.0">
                        <c:v>1.3679192844428584E-3</c:v>
                      </c:pt>
                      <c:pt idx="639" formatCode="0.0">
                        <c:v>1.2825919939485346E-3</c:v>
                      </c:pt>
                      <c:pt idx="640" formatCode="0.0">
                        <c:v>1.2047382010282194E-3</c:v>
                      </c:pt>
                      <c:pt idx="641" formatCode="0.0">
                        <c:v>1.3197857859222543E-3</c:v>
                      </c:pt>
                      <c:pt idx="642" formatCode="0.0">
                        <c:v>1.2488687453116364E-3</c:v>
                      </c:pt>
                      <c:pt idx="643" formatCode="0.0">
                        <c:v>1.1957767408071313E-3</c:v>
                      </c:pt>
                      <c:pt idx="644" formatCode="0.0">
                        <c:v>1.0795102488148538E-3</c:v>
                      </c:pt>
                      <c:pt idx="645" formatCode="0.0">
                        <c:v>1.0490722566421529E-3</c:v>
                      </c:pt>
                      <c:pt idx="646" formatCode="0.0">
                        <c:v>1.0212766192152886E-3</c:v>
                      </c:pt>
                      <c:pt idx="647" formatCode="0.0">
                        <c:v>8.7939224158452951E-4</c:v>
                      </c:pt>
                      <c:pt idx="648" formatCode="0.0">
                        <c:v>8.7428379496526116E-4</c:v>
                      </c:pt>
                      <c:pt idx="649" formatCode="0.0">
                        <c:v>1.0225749127476366E-3</c:v>
                      </c:pt>
                      <c:pt idx="650" formatCode="0.0">
                        <c:v>8.938258045098202E-4</c:v>
                      </c:pt>
                      <c:pt idx="651" formatCode="0.0">
                        <c:v>8.888366771204199E-4</c:v>
                      </c:pt>
                      <c:pt idx="652" formatCode="0.0">
                        <c:v>8.838475944354967E-4</c:v>
                      </c:pt>
                      <c:pt idx="653" formatCode="0.0">
                        <c:v>8.765058589892045E-4</c:v>
                      </c:pt>
                      <c:pt idx="654" formatCode="0.0">
                        <c:v>7.7192172780165148E-4</c:v>
                      </c:pt>
                      <c:pt idx="655" formatCode="0.0">
                        <c:v>9.12546233534226E-4</c:v>
                      </c:pt>
                      <c:pt idx="656" formatCode="0.0">
                        <c:v>9.0759120549814955E-4</c:v>
                      </c:pt>
                      <c:pt idx="657" formatCode="0.0">
                        <c:v>8.4827476998504609E-4</c:v>
                      </c:pt>
                      <c:pt idx="658" formatCode="0.0">
                        <c:v>7.3743953508826775E-4</c:v>
                      </c:pt>
                      <c:pt idx="659" formatCode="0.0">
                        <c:v>7.3256106081445662E-4</c:v>
                      </c:pt>
                      <c:pt idx="660" formatCode="0.0">
                        <c:v>7.2563571434848442E-4</c:v>
                      </c:pt>
                      <c:pt idx="661" formatCode="0.0">
                        <c:v>7.6947082872814195E-4</c:v>
                      </c:pt>
                      <c:pt idx="662" formatCode="0.0">
                        <c:v>7.646060155353686E-4</c:v>
                      </c:pt>
                      <c:pt idx="663" formatCode="0.0">
                        <c:v>7.0703909322413633E-4</c:v>
                      </c:pt>
                      <c:pt idx="664" formatCode="0.0">
                        <c:v>6.97317963630875E-4</c:v>
                      </c:pt>
                      <c:pt idx="665" formatCode="0.0">
                        <c:v>7.4060257547171762E-4</c:v>
                      </c:pt>
                      <c:pt idx="666" formatCode="0.0">
                        <c:v>7.3579899500135059E-4</c:v>
                      </c:pt>
                      <c:pt idx="667" formatCode="0.0">
                        <c:v>7.2897943858636822E-4</c:v>
                      </c:pt>
                      <c:pt idx="668" formatCode="0.0">
                        <c:v>7.7214404945702495E-4</c:v>
                      </c:pt>
                      <c:pt idx="669" formatCode="0.0">
                        <c:v>6.6864235690963368E-4</c:v>
                      </c:pt>
                      <c:pt idx="670" formatCode="0.0">
                        <c:v>6.6385652942238678E-4</c:v>
                      </c:pt>
                      <c:pt idx="671" formatCode="0.0">
                        <c:v>5.1582759344105081E-4</c:v>
                      </c:pt>
                      <c:pt idx="672" formatCode="0.0">
                        <c:v>6.5431692296383866E-4</c:v>
                      </c:pt>
                      <c:pt idx="673" formatCode="0.0">
                        <c:v>6.5046769479009281E-4</c:v>
                      </c:pt>
                      <c:pt idx="674" formatCode="0.0">
                        <c:v>6.9351138063051914E-4</c:v>
                      </c:pt>
                      <c:pt idx="675" formatCode="0.0">
                        <c:v>5.4375994700607208E-4</c:v>
                      </c:pt>
                      <c:pt idx="676" formatCode="0.0">
                        <c:v>5.3677345622431141E-4</c:v>
                      </c:pt>
                      <c:pt idx="677" formatCode="0.0">
                        <c:v>5.3203041042655685E-4</c:v>
                      </c:pt>
                      <c:pt idx="678" formatCode="0.0">
                        <c:v>6.2570651797986578E-4</c:v>
                      </c:pt>
                      <c:pt idx="679" formatCode="0.0">
                        <c:v>6.2008934865917281E-4</c:v>
                      </c:pt>
                      <c:pt idx="680" formatCode="0.0">
                        <c:v>8.0607336856194868E-4</c:v>
                      </c:pt>
                      <c:pt idx="681" formatCode="0.0">
                        <c:v>6.1141253661844432E-4</c:v>
                      </c:pt>
                      <c:pt idx="682" formatCode="0.0">
                        <c:v>6.0664297422920231E-4</c:v>
                      </c:pt>
                      <c:pt idx="683" formatCode="0.0">
                        <c:v>6.0021822223369761E-4</c:v>
                      </c:pt>
                      <c:pt idx="684" formatCode="0.0">
                        <c:v>4.5008549707177943E-4</c:v>
                      </c:pt>
                      <c:pt idx="685" formatCode="0.0">
                        <c:v>4.4535614050235741E-4</c:v>
                      </c:pt>
                      <c:pt idx="686" formatCode="0.0">
                        <c:v>6.2919132861608039E-4</c:v>
                      </c:pt>
                      <c:pt idx="687" formatCode="0.0">
                        <c:v>6.2106047325722951E-4</c:v>
                      </c:pt>
                      <c:pt idx="688" formatCode="0.0">
                        <c:v>6.163627569536152E-4</c:v>
                      </c:pt>
                      <c:pt idx="689" formatCode="0.0">
                        <c:v>6.5689836859456432E-4</c:v>
                      </c:pt>
                      <c:pt idx="690" formatCode="0.0">
                        <c:v>6.0283117438808889E-4</c:v>
                      </c:pt>
                      <c:pt idx="691" formatCode="0.0">
                        <c:v>5.9816559860276144E-4</c:v>
                      </c:pt>
                      <c:pt idx="692" formatCode="0.0">
                        <c:v>5.918964376616121E-4</c:v>
                      </c:pt>
                      <c:pt idx="693" formatCode="0.0">
                        <c:v>5.4065799646782833E-4</c:v>
                      </c:pt>
                      <c:pt idx="694" formatCode="0.0">
                        <c:v>5.3599907411250401E-4</c:v>
                      </c:pt>
                      <c:pt idx="695" formatCode="0.0">
                        <c:v>5.7481130555756921E-4</c:v>
                      </c:pt>
                      <c:pt idx="696" formatCode="0.0">
                        <c:v>6.165167212874845E-4</c:v>
                      </c:pt>
                      <c:pt idx="697" formatCode="0.0">
                        <c:v>6.1105732227640004E-4</c:v>
                      </c:pt>
                      <c:pt idx="698" formatCode="0.0">
                        <c:v>5.5717543687515425E-4</c:v>
                      </c:pt>
                      <c:pt idx="699" formatCode="0.0">
                        <c:v>5.5257892364357273E-4</c:v>
                      </c:pt>
                      <c:pt idx="700" formatCode="0.0">
                        <c:v>6.824138136976224E-4</c:v>
                      </c:pt>
                      <c:pt idx="701" formatCode="0.0">
                        <c:v>5.8392873836220942E-4</c:v>
                      </c:pt>
                      <c:pt idx="702" formatCode="0.0">
                        <c:v>5.7937491514020115E-4</c:v>
                      </c:pt>
                      <c:pt idx="703" formatCode="0.0">
                        <c:v>6.6423740066704948E-4</c:v>
                      </c:pt>
                      <c:pt idx="704" formatCode="0.0">
                        <c:v>9.3628302102931067E-4</c:v>
                      </c:pt>
                      <c:pt idx="705" formatCode="0.0">
                        <c:v>8.8606650283962033E-4</c:v>
                      </c:pt>
                      <c:pt idx="706" formatCode="0.0">
                        <c:v>8.8150550439864089E-4</c:v>
                      </c:pt>
                      <c:pt idx="707" formatCode="0.0">
                        <c:v>7.8666299793617243E-4</c:v>
                      </c:pt>
                      <c:pt idx="708" formatCode="0.0">
                        <c:v>7.8209642605588786E-4</c:v>
                      </c:pt>
                      <c:pt idx="709" formatCode="0.0">
                        <c:v>8.3095121143252288E-4</c:v>
                      </c:pt>
                      <c:pt idx="710" formatCode="0.0">
                        <c:v>8.3084677213787045E-4</c:v>
                      </c:pt>
                      <c:pt idx="711" formatCode="0.0">
                        <c:v>8.2621221818668345E-4</c:v>
                      </c:pt>
                      <c:pt idx="712" formatCode="0.0">
                        <c:v>9.1436457262266996E-4</c:v>
                      </c:pt>
                      <c:pt idx="713" formatCode="0.0">
                        <c:v>8.7161130629270138E-4</c:v>
                      </c:pt>
                      <c:pt idx="714" formatCode="0.0">
                        <c:v>7.7325672081933656E-4</c:v>
                      </c:pt>
                      <c:pt idx="715" formatCode="0.0">
                        <c:v>7.7170039662907003E-4</c:v>
                      </c:pt>
                      <c:pt idx="716" formatCode="0.0">
                        <c:v>7.7335863817092217E-4</c:v>
                      </c:pt>
                      <c:pt idx="717" formatCode="0.0">
                        <c:v>8.160392805842755E-4</c:v>
                      </c:pt>
                      <c:pt idx="718" formatCode="0.0">
                        <c:v>8.1693429803495615E-4</c:v>
                      </c:pt>
                      <c:pt idx="719" formatCode="0.0">
                        <c:v>9.2437994027755495E-4</c:v>
                      </c:pt>
                      <c:pt idx="720" formatCode="0.0">
                        <c:v>9.1952209666234575E-4</c:v>
                      </c:pt>
                      <c:pt idx="721" formatCode="0.0">
                        <c:v>9.146642931239351E-4</c:v>
                      </c:pt>
                      <c:pt idx="722" formatCode="0.0">
                        <c:v>9.6527909298673126E-4</c:v>
                      </c:pt>
                      <c:pt idx="723" formatCode="0.0">
                        <c:v>9.1141407750564083E-4</c:v>
                      </c:pt>
                      <c:pt idx="724" formatCode="0.0">
                        <c:v>9.1171251864072863E-4</c:v>
                      </c:pt>
                      <c:pt idx="725" formatCode="0.0">
                        <c:v>1.0730082612576066E-3</c:v>
                      </c:pt>
                      <c:pt idx="726" formatCode="0.0">
                        <c:v>1.0680011235839433E-3</c:v>
                      </c:pt>
                      <c:pt idx="727" formatCode="0.0">
                        <c:v>1.0692505800748756E-3</c:v>
                      </c:pt>
                      <c:pt idx="728" formatCode="0.0">
                        <c:v>8.6257837895658152E-4</c:v>
                      </c:pt>
                      <c:pt idx="729" formatCode="0.0">
                        <c:v>9.146313728002791E-4</c:v>
                      </c:pt>
                      <c:pt idx="730" formatCode="0.0">
                        <c:v>9.1499458514709335E-4</c:v>
                      </c:pt>
                      <c:pt idx="731" formatCode="0.0">
                        <c:v>1.0120566952766202E-3</c:v>
                      </c:pt>
                      <c:pt idx="732" formatCode="0.0">
                        <c:v>1.0144748043584718E-3</c:v>
                      </c:pt>
                      <c:pt idx="733" formatCode="0.0">
                        <c:v>1.0168760322251742E-3</c:v>
                      </c:pt>
                      <c:pt idx="734" formatCode="0.0">
                        <c:v>9.163140446563795E-4</c:v>
                      </c:pt>
                      <c:pt idx="735" formatCode="0.0">
                        <c:v>9.1108691699519036E-4</c:v>
                      </c:pt>
                      <c:pt idx="736" formatCode="0.0">
                        <c:v>7.5582299938461094E-4</c:v>
                      </c:pt>
                      <c:pt idx="737" formatCode="0.0">
                        <c:v>7.5054819483959332E-4</c:v>
                      </c:pt>
                      <c:pt idx="738" formatCode="0.0">
                        <c:v>8.548195407704081E-4</c:v>
                      </c:pt>
                      <c:pt idx="739" formatCode="0.0">
                        <c:v>8.5613449203040637E-4</c:v>
                      </c:pt>
                      <c:pt idx="740" formatCode="0.0">
                        <c:v>8.5079370763328939E-4</c:v>
                      </c:pt>
                      <c:pt idx="741" formatCode="0.0">
                        <c:v>9.5682338433657004E-4</c:v>
                      </c:pt>
                      <c:pt idx="742" formatCode="0.0">
                        <c:v>7.95308016227501E-4</c:v>
                      </c:pt>
                      <c:pt idx="743" formatCode="0.0">
                        <c:v>7.9242555374669263E-4</c:v>
                      </c:pt>
                      <c:pt idx="744" formatCode="0.0">
                        <c:v>8.4123206370559139E-4</c:v>
                      </c:pt>
                      <c:pt idx="745" formatCode="0.0">
                        <c:v>8.3581548049926847E-4</c:v>
                      </c:pt>
                      <c:pt idx="746" formatCode="0.0">
                        <c:v>8.4236099915580064E-4</c:v>
                      </c:pt>
                      <c:pt idx="747" formatCode="0.0">
                        <c:v>8.3686643663951276E-4</c:v>
                      </c:pt>
                      <c:pt idx="748" formatCode="0.0">
                        <c:v>8.3806208208303307E-4</c:v>
                      </c:pt>
                      <c:pt idx="749" formatCode="0.0">
                        <c:v>8.3252337535223556E-4</c:v>
                      </c:pt>
                      <c:pt idx="750" formatCode="0.0">
                        <c:v>8.3101057667489488E-4</c:v>
                      </c:pt>
                      <c:pt idx="751" formatCode="0.0">
                        <c:v>8.3218580502461223E-4</c:v>
                      </c:pt>
                      <c:pt idx="752" formatCode="0.0">
                        <c:v>9.4667201360707745E-4</c:v>
                      </c:pt>
                      <c:pt idx="753" formatCode="0.0">
                        <c:v>8.8438063985226897E-4</c:v>
                      </c:pt>
                      <c:pt idx="754" formatCode="0.0">
                        <c:v>8.8599296275846144E-4</c:v>
                      </c:pt>
                      <c:pt idx="755" formatCode="0.0">
                        <c:v>9.3739022060102992E-4</c:v>
                      </c:pt>
                      <c:pt idx="756" formatCode="0.0">
                        <c:v>9.3168569874537549E-4</c:v>
                      </c:pt>
                      <c:pt idx="757" formatCode="0.0">
                        <c:v>9.2757682155288751E-4</c:v>
                      </c:pt>
                      <c:pt idx="758" formatCode="0.0">
                        <c:v>1.0970999904203775E-3</c:v>
                      </c:pt>
                      <c:pt idx="759" formatCode="0.0">
                        <c:v>1.0913660149580652E-3</c:v>
                      </c:pt>
                      <c:pt idx="760" formatCode="0.0">
                        <c:v>1.0333957429817773E-3</c:v>
                      </c:pt>
                      <c:pt idx="761" formatCode="0.0">
                        <c:v>1.027633367504045E-3</c:v>
                      </c:pt>
                      <c:pt idx="762" formatCode="0.0">
                        <c:v>1.0218710461064344E-3</c:v>
                      </c:pt>
                      <c:pt idx="763" formatCode="0.0">
                        <c:v>9.11501706996069E-4</c:v>
                      </c:pt>
                      <c:pt idx="764" formatCode="0.0">
                        <c:v>9.6403494695931988E-4</c:v>
                      </c:pt>
                      <c:pt idx="765" formatCode="0.0">
                        <c:v>9.6151575560847068E-4</c:v>
                      </c:pt>
                      <c:pt idx="766" formatCode="0.0">
                        <c:v>8.3853510744951603E-4</c:v>
                      </c:pt>
                      <c:pt idx="767" formatCode="0.0">
                        <c:v>1.0152767691737489E-3</c:v>
                      </c:pt>
                      <c:pt idx="768" formatCode="0.0">
                        <c:v>1.0163682499333797E-3</c:v>
                      </c:pt>
                      <c:pt idx="769" formatCode="0.0">
                        <c:v>1.0104365226620551E-3</c:v>
                      </c:pt>
                      <c:pt idx="770" formatCode="0.0">
                        <c:v>8.8420429563933461E-4</c:v>
                      </c:pt>
                      <c:pt idx="771" formatCode="0.0">
                        <c:v>8.8443021197730926E-4</c:v>
                      </c:pt>
                      <c:pt idx="772" formatCode="0.0">
                        <c:v>9.3815050569122382E-4</c:v>
                      </c:pt>
                      <c:pt idx="773" formatCode="0.0">
                        <c:v>9.9531628448812966E-4</c:v>
                      </c:pt>
                      <c:pt idx="774" formatCode="0.0">
                        <c:v>9.8933306775416839E-4</c:v>
                      </c:pt>
                      <c:pt idx="775" formatCode="0.0">
                        <c:v>9.3487627299086479E-4</c:v>
                      </c:pt>
                      <c:pt idx="776" formatCode="0.0">
                        <c:v>8.6819047078491064E-4</c:v>
                      </c:pt>
                      <c:pt idx="777" formatCode="0.0">
                        <c:v>8.6213395633082503E-4</c:v>
                      </c:pt>
                      <c:pt idx="778" formatCode="0.0">
                        <c:v>8.5759183916450145E-4</c:v>
                      </c:pt>
                      <c:pt idx="779" formatCode="0.0">
                        <c:v>9.8167866326858452E-4</c:v>
                      </c:pt>
                      <c:pt idx="780" formatCode="0.0">
                        <c:v>9.7555687202812303E-4</c:v>
                      </c:pt>
                      <c:pt idx="781" formatCode="0.0">
                        <c:v>9.7287851250619888E-4</c:v>
                      </c:pt>
                      <c:pt idx="782" formatCode="0.0">
                        <c:v>1.2192826269229807E-3</c:v>
                      </c:pt>
                      <c:pt idx="783" formatCode="0.0">
                        <c:v>1.2131048260764208E-3</c:v>
                      </c:pt>
                      <c:pt idx="784" formatCode="0.0">
                        <c:v>1.213464377969936E-3</c:v>
                      </c:pt>
                      <c:pt idx="785" formatCode="0.0">
                        <c:v>1.0207683304221337E-3</c:v>
                      </c:pt>
                      <c:pt idx="786" formatCode="0.0">
                        <c:v>1.0163982048390591E-3</c:v>
                      </c:pt>
                      <c:pt idx="787" formatCode="0.0">
                        <c:v>1.0156562914836798E-3</c:v>
                      </c:pt>
                      <c:pt idx="788" formatCode="0.0">
                        <c:v>1.0720122109004744E-3</c:v>
                      </c:pt>
                      <c:pt idx="789" formatCode="0.0">
                        <c:v>1.0677205518224964E-3</c:v>
                      </c:pt>
                      <c:pt idx="790" formatCode="0.0">
                        <c:v>9.4463119510626624E-4</c:v>
                      </c:pt>
                      <c:pt idx="791" formatCode="0.0">
                        <c:v>1.2548272393082128E-3</c:v>
                      </c:pt>
                      <c:pt idx="792" formatCode="0.0">
                        <c:v>1.2485413094172608E-3</c:v>
                      </c:pt>
                      <c:pt idx="793" formatCode="0.0">
                        <c:v>1.0561778077164262E-3</c:v>
                      </c:pt>
                      <c:pt idx="794" formatCode="0.0">
                        <c:v>1.1133688310749417E-3</c:v>
                      </c:pt>
                      <c:pt idx="795" formatCode="0.0">
                        <c:v>1.1070557939276649E-3</c:v>
                      </c:pt>
                      <c:pt idx="796" formatCode="0.0">
                        <c:v>1.1088628434493489E-3</c:v>
                      </c:pt>
                      <c:pt idx="797" formatCode="0.0">
                        <c:v>1.1730392174752477E-3</c:v>
                      </c:pt>
                      <c:pt idx="798" formatCode="0.0">
                        <c:v>1.1666076238693029E-3</c:v>
                      </c:pt>
                      <c:pt idx="799" formatCode="0.0">
                        <c:v>1.1645809836735395E-3</c:v>
                      </c:pt>
                      <c:pt idx="800" formatCode="0.0">
                        <c:v>1.028896775072529E-3</c:v>
                      </c:pt>
                      <c:pt idx="801" formatCode="0.0">
                        <c:v>1.0301795586419667E-3</c:v>
                      </c:pt>
                      <c:pt idx="802" formatCode="0.0">
                        <c:v>1.0887606656232196E-3</c:v>
                      </c:pt>
                      <c:pt idx="803" formatCode="0.0">
                        <c:v>1.0822564725979928E-3</c:v>
                      </c:pt>
                      <c:pt idx="804" formatCode="0.0">
                        <c:v>1.1495911254212293E-3</c:v>
                      </c:pt>
                      <c:pt idx="805" formatCode="0.0">
                        <c:v>1.0836677859092758E-3</c:v>
                      </c:pt>
                      <c:pt idx="806" formatCode="0.0">
                        <c:v>1.0770760119089818E-3</c:v>
                      </c:pt>
                      <c:pt idx="807" formatCode="0.0">
                        <c:v>1.4030681567300672E-3</c:v>
                      </c:pt>
                      <c:pt idx="808" formatCode="0.0">
                        <c:v>1.195807681619476E-3</c:v>
                      </c:pt>
                      <c:pt idx="809" formatCode="0.0">
                        <c:v>1.1892157039653023E-3</c:v>
                      </c:pt>
                      <c:pt idx="810" formatCode="0.0">
                        <c:v>1.7203373299455448E-3</c:v>
                      </c:pt>
                      <c:pt idx="811" formatCode="0.0">
                        <c:v>1.5932019818775255E-3</c:v>
                      </c:pt>
                      <c:pt idx="812" formatCode="0.0">
                        <c:v>1.5958438656039642E-3</c:v>
                      </c:pt>
                      <c:pt idx="813" formatCode="0.0">
                        <c:v>1.7236445577551247E-3</c:v>
                      </c:pt>
                      <c:pt idx="814" formatCode="0.0">
                        <c:v>1.5241732230382634E-3</c:v>
                      </c:pt>
                      <c:pt idx="815" formatCode="0.0">
                        <c:v>1.5174111099964611E-3</c:v>
                      </c:pt>
                      <c:pt idx="816" formatCode="0.0">
                        <c:v>1.6459724802233831E-3</c:v>
                      </c:pt>
                      <c:pt idx="817" formatCode="0.0">
                        <c:v>1.3712433715488382E-3</c:v>
                      </c:pt>
                      <c:pt idx="818" formatCode="0.0">
                        <c:v>1.3644688765458257E-3</c:v>
                      </c:pt>
                      <c:pt idx="819" formatCode="0.0">
                        <c:v>1.3658321097968266E-3</c:v>
                      </c:pt>
                      <c:pt idx="820" formatCode="0.0">
                        <c:v>1.3616056009313358E-3</c:v>
                      </c:pt>
                      <c:pt idx="821" formatCode="0.0">
                        <c:v>1.354777685949803E-3</c:v>
                      </c:pt>
                      <c:pt idx="822" formatCode="0.0">
                        <c:v>1.4876434311347549E-3</c:v>
                      </c:pt>
                      <c:pt idx="823" formatCode="0.0">
                        <c:v>1.4896884474047279E-3</c:v>
                      </c:pt>
                      <c:pt idx="824" formatCode="0.0">
                        <c:v>1.4828049998848857E-3</c:v>
                      </c:pt>
                      <c:pt idx="825" formatCode="0.0">
                        <c:v>1.4042255437552772E-3</c:v>
                      </c:pt>
                      <c:pt idx="826" formatCode="0.0">
                        <c:v>1.3366224604087398E-3</c:v>
                      </c:pt>
                      <c:pt idx="827" formatCode="0.0">
                        <c:v>1.3297122705525119E-3</c:v>
                      </c:pt>
                      <c:pt idx="828" formatCode="0.0">
                        <c:v>1.3228021542991597E-3</c:v>
                      </c:pt>
                      <c:pt idx="829" formatCode="0.0">
                        <c:v>1.3266266662862721E-3</c:v>
                      </c:pt>
                      <c:pt idx="830" formatCode="0.0">
                        <c:v>1.3196602757826162E-3</c:v>
                      </c:pt>
                      <c:pt idx="831" formatCode="0.0">
                        <c:v>1.3153418285257823E-3</c:v>
                      </c:pt>
                      <c:pt idx="832" formatCode="0.0">
                        <c:v>1.3083615222413011E-3</c:v>
                      </c:pt>
                      <c:pt idx="833" formatCode="0.0">
                        <c:v>1.2390670153487821E-3</c:v>
                      </c:pt>
                      <c:pt idx="834" formatCode="0.0">
                        <c:v>1.2320660647121325E-3</c:v>
                      </c:pt>
                      <c:pt idx="835" formatCode="0.0">
                        <c:v>1.225043416913244E-3</c:v>
                      </c:pt>
                      <c:pt idx="836" formatCode="0.0">
                        <c:v>1.4287486457419461E-3</c:v>
                      </c:pt>
                      <c:pt idx="837" formatCode="0.0">
                        <c:v>1.421800674015355E-3</c:v>
                      </c:pt>
                      <c:pt idx="838" formatCode="0.0">
                        <c:v>1.4147774664911537E-3</c:v>
                      </c:pt>
                      <c:pt idx="839" formatCode="0.0">
                        <c:v>1.2827675071568785E-3</c:v>
                      </c:pt>
                      <c:pt idx="840" formatCode="0.0">
                        <c:v>1.2730661351581249E-3</c:v>
                      </c:pt>
                      <c:pt idx="841" formatCode="0.0">
                        <c:v>1.2659719127537795E-3</c:v>
                      </c:pt>
                      <c:pt idx="842" formatCode="0.0">
                        <c:v>1.2693327891078467E-3</c:v>
                      </c:pt>
                      <c:pt idx="843" formatCode="0.0">
                        <c:v>1.1881768969244501E-3</c:v>
                      </c:pt>
                      <c:pt idx="844" formatCode="0.0">
                        <c:v>1.1810388069059044E-3</c:v>
                      </c:pt>
                      <c:pt idx="845" formatCode="0.0">
                        <c:v>1.2531218352766745E-3</c:v>
                      </c:pt>
                      <c:pt idx="846" formatCode="0.0">
                        <c:v>1.179072640565187E-3</c:v>
                      </c:pt>
                      <c:pt idx="847" formatCode="0.0">
                        <c:v>1.1718594112360445E-3</c:v>
                      </c:pt>
                      <c:pt idx="848" formatCode="0.0">
                        <c:v>1.3400340242322424E-3</c:v>
                      </c:pt>
                      <c:pt idx="849" formatCode="0.0">
                        <c:v>1.3326492569644402E-3</c:v>
                      </c:pt>
                      <c:pt idx="850" formatCode="0.0">
                        <c:v>1.3252645715724288E-3</c:v>
                      </c:pt>
                      <c:pt idx="851" formatCode="0.0">
                        <c:v>1.2574639320161354E-3</c:v>
                      </c:pt>
                      <c:pt idx="852" formatCode="0.0">
                        <c:v>1.8043400095521661E-3</c:v>
                      </c:pt>
                      <c:pt idx="853" formatCode="0.0">
                        <c:v>1.7967406913136006E-3</c:v>
                      </c:pt>
                      <c:pt idx="854" formatCode="0.0">
                        <c:v>1.8173463925711657E-3</c:v>
                      </c:pt>
                      <c:pt idx="855" formatCode="0.0">
                        <c:v>1.6105883874093405E-3</c:v>
                      </c:pt>
                      <c:pt idx="856" formatCode="0.0">
                        <c:v>1.6027108154248999E-3</c:v>
                      </c:pt>
                      <c:pt idx="857" formatCode="0.0">
                        <c:v>1.5516347523651971E-3</c:v>
                      </c:pt>
                      <c:pt idx="858" formatCode="0.0">
                        <c:v>1.9469420545499927E-3</c:v>
                      </c:pt>
                      <c:pt idx="859" formatCode="0.0">
                        <c:v>2.070221208548397E-3</c:v>
                      </c:pt>
                      <c:pt idx="860" formatCode="0.0">
                        <c:v>2.0616098832957207E-3</c:v>
                      </c:pt>
                      <c:pt idx="861" formatCode="0.0">
                        <c:v>1.7945852917875542E-3</c:v>
                      </c:pt>
                      <c:pt idx="862" formatCode="0.0">
                        <c:v>1.8414550478681234E-3</c:v>
                      </c:pt>
                      <c:pt idx="863" formatCode="0.0">
                        <c:v>2.2459215283037702E-3</c:v>
                      </c:pt>
                      <c:pt idx="864" formatCode="0.0">
                        <c:v>2.23680609908544E-3</c:v>
                      </c:pt>
                      <c:pt idx="865" formatCode="0.0">
                        <c:v>2.3791560441685932E-3</c:v>
                      </c:pt>
                      <c:pt idx="866" formatCode="0.0">
                        <c:v>2.4667911752626376E-3</c:v>
                      </c:pt>
                      <c:pt idx="867" formatCode="0.0">
                        <c:v>2.2623238190635632E-3</c:v>
                      </c:pt>
                      <c:pt idx="868" formatCode="0.0">
                        <c:v>3.1582173556355224E-3</c:v>
                      </c:pt>
                      <c:pt idx="869" formatCode="0.0">
                        <c:v>3.1477326883434641E-3</c:v>
                      </c:pt>
                      <c:pt idx="870" formatCode="0.0">
                        <c:v>3.5564431131813513E-3</c:v>
                      </c:pt>
                      <c:pt idx="871" formatCode="0.0">
                        <c:v>4.2926852641707669E-3</c:v>
                      </c:pt>
                      <c:pt idx="872" formatCode="0.0">
                        <c:v>4.4641693737253714E-3</c:v>
                      </c:pt>
                      <c:pt idx="873" formatCode="0.0">
                        <c:v>4.2282325586566515E-3</c:v>
                      </c:pt>
                      <c:pt idx="874" formatCode="0.0">
                        <c:v>4.6255261201139123E-3</c:v>
                      </c:pt>
                      <c:pt idx="875" formatCode="0.0">
                        <c:v>3.6757614244631357E-3</c:v>
                      </c:pt>
                      <c:pt idx="876" formatCode="0.0">
                        <c:v>4.5676646747606015E-3</c:v>
                      </c:pt>
                      <c:pt idx="877" formatCode="0.0">
                        <c:v>4.7699170250825899E-3</c:v>
                      </c:pt>
                      <c:pt idx="878" formatCode="0.0">
                        <c:v>4.7563601482520316E-3</c:v>
                      </c:pt>
                      <c:pt idx="879" formatCode="0.0">
                        <c:v>4.742803560506402E-3</c:v>
                      </c:pt>
                      <c:pt idx="880" formatCode="0.0">
                        <c:v>5.1124027084257784E-3</c:v>
                      </c:pt>
                      <c:pt idx="881" formatCode="0.0">
                        <c:v>4.5190283826804295E-3</c:v>
                      </c:pt>
                      <c:pt idx="882" formatCode="0.0">
                        <c:v>4.5038631298114241E-3</c:v>
                      </c:pt>
                      <c:pt idx="883" formatCode="0.0">
                        <c:v>4.6401404304819011E-3</c:v>
                      </c:pt>
                      <c:pt idx="884" formatCode="0.0">
                        <c:v>6.2363348903621101E-3</c:v>
                      </c:pt>
                      <c:pt idx="885" formatCode="0.0">
                        <c:v>7.6400722099007109E-3</c:v>
                      </c:pt>
                      <c:pt idx="886" formatCode="0.0">
                        <c:v>7.8779021937901064E-3</c:v>
                      </c:pt>
                      <c:pt idx="887" formatCode="0.0">
                        <c:v>8.3767729045294698E-3</c:v>
                      </c:pt>
                      <c:pt idx="888" formatCode="0.0">
                        <c:v>9.0539565356140619E-3</c:v>
                      </c:pt>
                      <c:pt idx="889" formatCode="0.0">
                        <c:v>9.0365170810045234E-3</c:v>
                      </c:pt>
                      <c:pt idx="890" formatCode="0.0">
                        <c:v>1.0642280886847067E-2</c:v>
                      </c:pt>
                      <c:pt idx="891" formatCode="0.0">
                        <c:v>1.3613946151985927E-2</c:v>
                      </c:pt>
                      <c:pt idx="892" formatCode="0.0">
                        <c:v>1.4051465250231727E-2</c:v>
                      </c:pt>
                      <c:pt idx="893" formatCode="0.0">
                        <c:v>1.4804706253156288E-2</c:v>
                      </c:pt>
                      <c:pt idx="894" formatCode="0.0">
                        <c:v>1.4785233865545073E-2</c:v>
                      </c:pt>
                      <c:pt idx="895" formatCode="0.0">
                        <c:v>1.5788677103341434E-2</c:v>
                      </c:pt>
                      <c:pt idx="896" formatCode="0.0">
                        <c:v>1.604894663968242E-2</c:v>
                      </c:pt>
                      <c:pt idx="897" formatCode="0.0">
                        <c:v>1.6311068953643672E-2</c:v>
                      </c:pt>
                      <c:pt idx="898" formatCode="0.0">
                        <c:v>2.0818784362655288E-2</c:v>
                      </c:pt>
                      <c:pt idx="899" formatCode="0.0">
                        <c:v>2.3689208443027465E-2</c:v>
                      </c:pt>
                      <c:pt idx="900" formatCode="0.0">
                        <c:v>2.3952850498489608E-2</c:v>
                      </c:pt>
                      <c:pt idx="901" formatCode="0.0">
                        <c:v>2.5840083503760478E-2</c:v>
                      </c:pt>
                      <c:pt idx="902" formatCode="0.0">
                        <c:v>2.9580386961815201E-2</c:v>
                      </c:pt>
                      <c:pt idx="903" formatCode="0.0">
                        <c:v>2.9558534583364122E-2</c:v>
                      </c:pt>
                      <c:pt idx="904" formatCode="0.0">
                        <c:v>3.3825809139662308E-2</c:v>
                      </c:pt>
                      <c:pt idx="905" formatCode="0.0">
                        <c:v>3.9079676914563315E-2</c:v>
                      </c:pt>
                      <c:pt idx="906" formatCode="0.0">
                        <c:v>3.9056067394181132E-2</c:v>
                      </c:pt>
                      <c:pt idx="907" formatCode="0.0">
                        <c:v>4.5028875554081152E-2</c:v>
                      </c:pt>
                      <c:pt idx="908" formatCode="0.0">
                        <c:v>4.9156480438664919E-2</c:v>
                      </c:pt>
                      <c:pt idx="909" formatCode="0.0">
                        <c:v>4.9132723427291622E-2</c:v>
                      </c:pt>
                      <c:pt idx="910" formatCode="0.0">
                        <c:v>6.2079453155885117E-2</c:v>
                      </c:pt>
                      <c:pt idx="911" formatCode="0.0">
                        <c:v>6.7648218013139347E-2</c:v>
                      </c:pt>
                      <c:pt idx="912" formatCode="0.0">
                        <c:v>6.9227906613278697E-2</c:v>
                      </c:pt>
                      <c:pt idx="913" formatCode="0.0">
                        <c:v>7.8915740682398691E-2</c:v>
                      </c:pt>
                      <c:pt idx="914" formatCode="0.0">
                        <c:v>9.6944071368562021E-2</c:v>
                      </c:pt>
                      <c:pt idx="915" formatCode="0.0">
                        <c:v>9.6912679630437232E-2</c:v>
                      </c:pt>
                      <c:pt idx="916" formatCode="0.0">
                        <c:v>0.10124521479091619</c:v>
                      </c:pt>
                      <c:pt idx="917" formatCode="0.0">
                        <c:v>0.12624505219650908</c:v>
                      </c:pt>
                      <c:pt idx="918" formatCode="0.0">
                        <c:v>0.12620977782775913</c:v>
                      </c:pt>
                      <c:pt idx="919" formatCode="0.0">
                        <c:v>0.13756679541833067</c:v>
                      </c:pt>
                      <c:pt idx="920" formatCode="0.0">
                        <c:v>0.14599706629019263</c:v>
                      </c:pt>
                      <c:pt idx="921" formatCode="0.0">
                        <c:v>0.15424985542602654</c:v>
                      </c:pt>
                      <c:pt idx="922" formatCode="0.0">
                        <c:v>0.16091119219415875</c:v>
                      </c:pt>
                      <c:pt idx="923" formatCode="0.0">
                        <c:v>0.17290740187288703</c:v>
                      </c:pt>
                      <c:pt idx="924" formatCode="0.0">
                        <c:v>0.1747308724564047</c:v>
                      </c:pt>
                      <c:pt idx="925" formatCode="0.0">
                        <c:v>0.18495456372276439</c:v>
                      </c:pt>
                      <c:pt idx="926" formatCode="0.0">
                        <c:v>0.19974020638721379</c:v>
                      </c:pt>
                      <c:pt idx="927" formatCode="0.0">
                        <c:v>0.21343259005776041</c:v>
                      </c:pt>
                      <c:pt idx="928" formatCode="0.0">
                        <c:v>0.22096272911260667</c:v>
                      </c:pt>
                      <c:pt idx="929" formatCode="0.0">
                        <c:v>0.23101293786526345</c:v>
                      </c:pt>
                      <c:pt idx="930" formatCode="0.0">
                        <c:v>0.23653850810154087</c:v>
                      </c:pt>
                      <c:pt idx="931" formatCode="0.0">
                        <c:v>0.25141500989522214</c:v>
                      </c:pt>
                      <c:pt idx="932" formatCode="0.0">
                        <c:v>0.2606288732876525</c:v>
                      </c:pt>
                      <c:pt idx="933" formatCode="0.0">
                        <c:v>0.26705809968865241</c:v>
                      </c:pt>
                      <c:pt idx="934" formatCode="0.0">
                        <c:v>0.28335472038251064</c:v>
                      </c:pt>
                      <c:pt idx="935" formatCode="0.0">
                        <c:v>0.28330019998839107</c:v>
                      </c:pt>
                      <c:pt idx="936" formatCode="0.0">
                        <c:v>0.29020446721907184</c:v>
                      </c:pt>
                      <c:pt idx="937" formatCode="0.0">
                        <c:v>0.31903619287396678</c:v>
                      </c:pt>
                      <c:pt idx="938" formatCode="0.0">
                        <c:v>0.31897862902652513</c:v>
                      </c:pt>
                      <c:pt idx="939" formatCode="0.0">
                        <c:v>0.32265988745380636</c:v>
                      </c:pt>
                      <c:pt idx="940" formatCode="0.0">
                        <c:v>0.33228717719074269</c:v>
                      </c:pt>
                      <c:pt idx="941" formatCode="0.0">
                        <c:v>0.33910991810971275</c:v>
                      </c:pt>
                      <c:pt idx="942" formatCode="0.0">
                        <c:v>0.3381362568963151</c:v>
                      </c:pt>
                      <c:pt idx="943" formatCode="0.0">
                        <c:v>0.36597129140506179</c:v>
                      </c:pt>
                      <c:pt idx="944" formatCode="0.0">
                        <c:v>0.36986355676354116</c:v>
                      </c:pt>
                      <c:pt idx="945" formatCode="0.0">
                        <c:v>0.36980284681795295</c:v>
                      </c:pt>
                      <c:pt idx="946" formatCode="0.0">
                        <c:v>0.37786410807061016</c:v>
                      </c:pt>
                      <c:pt idx="947" formatCode="0.0">
                        <c:v>0.38133623215268175</c:v>
                      </c:pt>
                      <c:pt idx="948" formatCode="0.0">
                        <c:v>0.38602524391552745</c:v>
                      </c:pt>
                      <c:pt idx="949" formatCode="0.0">
                        <c:v>0.39056252034717731</c:v>
                      </c:pt>
                      <c:pt idx="950" formatCode="0.0">
                        <c:v>0.37151664104515941</c:v>
                      </c:pt>
                      <c:pt idx="951" formatCode="0.0">
                        <c:v>0.37145404318670144</c:v>
                      </c:pt>
                      <c:pt idx="952" formatCode="0.0">
                        <c:v>0.33648546412535774</c:v>
                      </c:pt>
                      <c:pt idx="953" formatCode="0.0">
                        <c:v>0.33642513934240881</c:v>
                      </c:pt>
                      <c:pt idx="954" formatCode="0.0">
                        <c:v>0.33043571528625487</c:v>
                      </c:pt>
                      <c:pt idx="955" formatCode="0.0">
                        <c:v>0.28609928454407568</c:v>
                      </c:pt>
                      <c:pt idx="956" formatCode="0.0">
                        <c:v>0.24692043480008738</c:v>
                      </c:pt>
                      <c:pt idx="957" formatCode="0.0">
                        <c:v>0.24686929751524808</c:v>
                      </c:pt>
                      <c:pt idx="958" formatCode="0.0">
                        <c:v>0.22575179160670297</c:v>
                      </c:pt>
                      <c:pt idx="959" formatCode="0.0">
                        <c:v>0.14112452880816739</c:v>
                      </c:pt>
                      <c:pt idx="960" formatCode="0.0">
                        <c:v>0.12861897546819315</c:v>
                      </c:pt>
                      <c:pt idx="961" formatCode="0.0">
                        <c:v>8.8037994064960864E-2</c:v>
                      </c:pt>
                      <c:pt idx="962" formatCode="0.0">
                        <c:v>5.6821090107043344E-2</c:v>
                      </c:pt>
                      <c:pt idx="963" formatCode="0.0">
                        <c:v>4.9720602794110794E-2</c:v>
                      </c:pt>
                      <c:pt idx="964" formatCode="0.0">
                        <c:v>2.9708211528278666E-2</c:v>
                      </c:pt>
                      <c:pt idx="965" formatCode="0.0">
                        <c:v>1.1948100274674646E-2</c:v>
                      </c:pt>
                      <c:pt idx="966" formatCode="0.0">
                        <c:v>8.481308119538046E-3</c:v>
                      </c:pt>
                      <c:pt idx="967" formatCode="0.0">
                        <c:v>5.8579022883171045E-3</c:v>
                      </c:pt>
                      <c:pt idx="968" formatCode="0.0">
                        <c:v>5.8378394776386795E-3</c:v>
                      </c:pt>
                      <c:pt idx="969" formatCode="0.0">
                        <c:v>5.2345304710434953E-3</c:v>
                      </c:pt>
                      <c:pt idx="970" formatCode="0.0">
                        <c:v>4.1896097136561476E-3</c:v>
                      </c:pt>
                      <c:pt idx="971" formatCode="0.0">
                        <c:v>4.1734528376458895E-3</c:v>
                      </c:pt>
                      <c:pt idx="972" formatCode="0.0">
                        <c:v>3.2797286706728224E-3</c:v>
                      </c:pt>
                      <c:pt idx="973" formatCode="0.0">
                        <c:v>2.625135066352236E-3</c:v>
                      </c:pt>
                      <c:pt idx="974" formatCode="0.0">
                        <c:v>2.4917845741658571E-3</c:v>
                      </c:pt>
                      <c:pt idx="975" formatCode="0.0">
                        <c:v>2.4796633631825344E-3</c:v>
                      </c:pt>
                      <c:pt idx="976" formatCode="0.0">
                        <c:v>2.242356374336995E-3</c:v>
                      </c:pt>
                      <c:pt idx="977" formatCode="0.0">
                        <c:v>2.3326349656375834E-3</c:v>
                      </c:pt>
                      <c:pt idx="978" formatCode="0.0">
                        <c:v>2.1349852467618716E-3</c:v>
                      </c:pt>
                      <c:pt idx="979" formatCode="0.0">
                        <c:v>1.9589844267972499E-3</c:v>
                      </c:pt>
                      <c:pt idx="980" formatCode="0.0">
                        <c:v>1.7805466355557558E-3</c:v>
                      </c:pt>
                      <c:pt idx="981" formatCode="0.0">
                        <c:v>1.643818389315291E-3</c:v>
                      </c:pt>
                      <c:pt idx="982" formatCode="0.0">
                        <c:v>1.793586698190284E-3</c:v>
                      </c:pt>
                      <c:pt idx="983" formatCode="0.0">
                        <c:v>1.7857092639332499E-3</c:v>
                      </c:pt>
                      <c:pt idx="984" formatCode="0.0">
                        <c:v>1.6749612720695587E-3</c:v>
                      </c:pt>
                      <c:pt idx="985" formatCode="0.0">
                        <c:v>1.3863423451027897E-3</c:v>
                      </c:pt>
                      <c:pt idx="986" formatCode="0.0">
                        <c:v>1.2440224353447943E-3</c:v>
                      </c:pt>
                      <c:pt idx="987" formatCode="0.0">
                        <c:v>1.2372514101430642E-3</c:v>
                      </c:pt>
                      <c:pt idx="988" formatCode="0.0">
                        <c:v>1.190039198358246E-3</c:v>
                      </c:pt>
                      <c:pt idx="989" formatCode="0.0">
                        <c:v>1.5767729020494969E-3</c:v>
                      </c:pt>
                      <c:pt idx="990" formatCode="0.0">
                        <c:v>1.5142165897407828E-3</c:v>
                      </c:pt>
                      <c:pt idx="991" formatCode="0.0">
                        <c:v>1.4104964115792113E-3</c:v>
                      </c:pt>
                      <c:pt idx="992" formatCode="0.0">
                        <c:v>1.0957710875776033E-3</c:v>
                      </c:pt>
                      <c:pt idx="993" formatCode="0.0">
                        <c:v>1.0565782442140228E-3</c:v>
                      </c:pt>
                      <c:pt idx="994" formatCode="0.0">
                        <c:v>1.0562098108537652E-3</c:v>
                      </c:pt>
                      <c:pt idx="995" formatCode="0.0">
                        <c:v>9.9360372936997156E-4</c:v>
                      </c:pt>
                      <c:pt idx="996" formatCode="0.0">
                        <c:v>9.3831338027064416E-4</c:v>
                      </c:pt>
                      <c:pt idx="997" formatCode="0.0">
                        <c:v>1.0410319262640518E-3</c:v>
                      </c:pt>
                      <c:pt idx="998" formatCode="0.0">
                        <c:v>1.1978115881504275E-3</c:v>
                      </c:pt>
                      <c:pt idx="999" formatCode="0.0">
                        <c:v>1.1667382501971114E-3</c:v>
                      </c:pt>
                      <c:pt idx="1000" formatCode="0.0">
                        <c:v>8.4407992753961084E-4</c:v>
                      </c:pt>
                      <c:pt idx="1001" formatCode="0.0">
                        <c:v>9.2605557822379877E-4</c:v>
                      </c:pt>
                      <c:pt idx="1002" formatCode="0.0">
                        <c:v>8.9917985304322997E-4</c:v>
                      </c:pt>
                      <c:pt idx="1003" formatCode="0.0">
                        <c:v>7.2616031378547633E-4</c:v>
                      </c:pt>
                      <c:pt idx="1004" formatCode="0.0">
                        <c:v>9.1936921584212451E-4</c:v>
                      </c:pt>
                      <c:pt idx="1005" formatCode="0.0">
                        <c:v>8.9883530318398644E-4</c:v>
                      </c:pt>
                      <c:pt idx="1006" formatCode="0.0">
                        <c:v>9.2559055712241906E-4</c:v>
                      </c:pt>
                      <c:pt idx="1007" formatCode="0.0">
                        <c:v>9.2081478865789772E-4</c:v>
                      </c:pt>
                      <c:pt idx="1008" formatCode="0.0">
                        <c:v>8.9729492707421848E-4</c:v>
                      </c:pt>
                      <c:pt idx="1009" formatCode="0.0">
                        <c:v>7.8190182854790942E-4</c:v>
                      </c:pt>
                      <c:pt idx="1010" formatCode="0.0">
                        <c:v>7.3148755061534158E-4</c:v>
                      </c:pt>
                      <c:pt idx="1011" formatCode="0.0">
                        <c:v>7.0250932698226627E-4</c:v>
                      </c:pt>
                      <c:pt idx="1012" formatCode="0.0">
                        <c:v>7.4238305602298887E-4</c:v>
                      </c:pt>
                      <c:pt idx="1013" formatCode="0.0">
                        <c:v>7.3795906555430358E-4</c:v>
                      </c:pt>
                      <c:pt idx="1014" formatCode="0.0">
                        <c:v>7.1962414346044424E-4</c:v>
                      </c:pt>
                      <c:pt idx="1015" formatCode="0.0">
                        <c:v>7.0023198518538959E-4</c:v>
                      </c:pt>
                      <c:pt idx="1016" formatCode="0.0">
                        <c:v>6.9598336503594001E-4</c:v>
                      </c:pt>
                      <c:pt idx="1017" formatCode="0.0">
                        <c:v>5.9630542046190367E-4</c:v>
                      </c:pt>
                      <c:pt idx="1018" formatCode="0.0">
                        <c:v>7.448318655785761E-4</c:v>
                      </c:pt>
                      <c:pt idx="1019" formatCode="0.0">
                        <c:v>6.997206335624727E-4</c:v>
                      </c:pt>
                      <c:pt idx="1020" formatCode="0.0">
                        <c:v>6.7939910558297381E-4</c:v>
                      </c:pt>
                      <c:pt idx="1021" formatCode="0.0">
                        <c:v>5.8373756027698634E-4</c:v>
                      </c:pt>
                      <c:pt idx="1022" formatCode="0.0">
                        <c:v>5.0125700487229231E-4</c:v>
                      </c:pt>
                      <c:pt idx="1023" formatCode="0.0">
                        <c:v>4.8674895824979566E-4</c:v>
                      </c:pt>
                      <c:pt idx="1024" formatCode="0.0">
                        <c:v>5.4934369623344404E-4</c:v>
                      </c:pt>
                      <c:pt idx="1025" formatCode="0.0">
                        <c:v>5.4557635662331853E-4</c:v>
                      </c:pt>
                      <c:pt idx="1026" formatCode="0.0">
                        <c:v>7.1780182702719706E-4</c:v>
                      </c:pt>
                      <c:pt idx="1027" formatCode="0.0">
                        <c:v>7.3605172469423056E-4</c:v>
                      </c:pt>
                      <c:pt idx="1028" formatCode="0.0">
                        <c:v>7.3242371252570234E-4</c:v>
                      </c:pt>
                      <c:pt idx="1029" formatCode="0.0">
                        <c:v>6.0889699558642877E-4</c:v>
                      </c:pt>
                      <c:pt idx="1030" formatCode="0.0">
                        <c:v>5.9420502670553329E-4</c:v>
                      </c:pt>
                      <c:pt idx="1031" formatCode="0.0">
                        <c:v>5.9070675800404937E-4</c:v>
                      </c:pt>
                      <c:pt idx="1032" formatCode="0.0">
                        <c:v>5.7779120652799558E-4</c:v>
                      </c:pt>
                      <c:pt idx="1033" formatCode="0.0">
                        <c:v>5.663689967853804E-4</c:v>
                      </c:pt>
                      <c:pt idx="1034" formatCode="0.0">
                        <c:v>5.6297473437575362E-4</c:v>
                      </c:pt>
                      <c:pt idx="1035" formatCode="0.0">
                        <c:v>6.5122730426336341E-4</c:v>
                      </c:pt>
                      <c:pt idx="1036" formatCode="0.0">
                        <c:v>6.715259786861321E-4</c:v>
                      </c:pt>
                      <c:pt idx="1037" formatCode="0.0">
                        <c:v>6.6823263965189086E-4</c:v>
                      </c:pt>
                      <c:pt idx="1038" formatCode="0.0">
                        <c:v>5.9104863026555432E-4</c:v>
                      </c:pt>
                      <c:pt idx="1039" formatCode="0.0">
                        <c:v>6.8283500744815799E-4</c:v>
                      </c:pt>
                      <c:pt idx="1040" formatCode="0.0">
                        <c:v>6.7959756299810852E-4</c:v>
                      </c:pt>
                      <c:pt idx="1041" formatCode="0.0">
                        <c:v>7.315171326506164E-4</c:v>
                      </c:pt>
                      <c:pt idx="1042" formatCode="0.0">
                        <c:v>6.6433554455723172E-4</c:v>
                      </c:pt>
                      <c:pt idx="1043" formatCode="0.0">
                        <c:v>6.6114041738489146E-4</c:v>
                      </c:pt>
                      <c:pt idx="1044" formatCode="0.0">
                        <c:v>7.1329049575551053E-4</c:v>
                      </c:pt>
                      <c:pt idx="1045" formatCode="0.0">
                        <c:v>6.4691340571713669E-4</c:v>
                      </c:pt>
                      <c:pt idx="1046" formatCode="0.0">
                        <c:v>6.3789326385167071E-4</c:v>
                      </c:pt>
                      <c:pt idx="1047" formatCode="0.0">
                        <c:v>6.3301295150957314E-4</c:v>
                      </c:pt>
                      <c:pt idx="1048" formatCode="0.0">
                        <c:v>6.2421921771949615E-4</c:v>
                      </c:pt>
                      <c:pt idx="1049" formatCode="0.0">
                        <c:v>6.2112793238618417E-4</c:v>
                      </c:pt>
                      <c:pt idx="1050" formatCode="0.0">
                        <c:v>6.432028545111276E-4</c:v>
                      </c:pt>
                      <c:pt idx="1051" formatCode="0.0">
                        <c:v>6.6843668347961731E-4</c:v>
                      </c:pt>
                      <c:pt idx="1052" formatCode="0.0">
                        <c:v>6.6538378291011409E-4</c:v>
                      </c:pt>
                      <c:pt idx="1053" formatCode="0.0">
                        <c:v>6.635022263483982E-4</c:v>
                      </c:pt>
                      <c:pt idx="1054" formatCode="0.0">
                        <c:v>6.6044394800742444E-4</c:v>
                      </c:pt>
                      <c:pt idx="1055" formatCode="0.0">
                        <c:v>6.5794732080743778E-4</c:v>
                      </c:pt>
                      <c:pt idx="1056" formatCode="0.0">
                        <c:v>6.4966170551748758E-4</c:v>
                      </c:pt>
                      <c:pt idx="1057" formatCode="0.0">
                        <c:v>6.4662527673841729E-4</c:v>
                      </c:pt>
                      <c:pt idx="1058" formatCode="0.0">
                        <c:v>6.4133158994301314E-4</c:v>
                      </c:pt>
                      <c:pt idx="1059" formatCode="0.0">
                        <c:v>7.2727527124642527E-4</c:v>
                      </c:pt>
                      <c:pt idx="1060" formatCode="0.0">
                        <c:v>7.1982231929024545E-4</c:v>
                      </c:pt>
                      <c:pt idx="1061" formatCode="0.0">
                        <c:v>7.1682291836224919E-4</c:v>
                      </c:pt>
                      <c:pt idx="1062" formatCode="0.0">
                        <c:v>5.6365925076101405E-4</c:v>
                      </c:pt>
                      <c:pt idx="1063" formatCode="0.0">
                        <c:v>5.9069414747443436E-4</c:v>
                      </c:pt>
                      <c:pt idx="1064" formatCode="0.0">
                        <c:v>5.8665546200248233E-4</c:v>
                      </c:pt>
                      <c:pt idx="1065" formatCode="0.0">
                        <c:v>5.8365723494757606E-4</c:v>
                      </c:pt>
                      <c:pt idx="1066" formatCode="0.0">
                        <c:v>7.3055997802776585E-4</c:v>
                      </c:pt>
                      <c:pt idx="1067" formatCode="0.0">
                        <c:v>7.2567571659159624E-4</c:v>
                      </c:pt>
                      <c:pt idx="1068" formatCode="0.0">
                        <c:v>7.5126359536038811E-4</c:v>
                      </c:pt>
                      <c:pt idx="1069" formatCode="0.0">
                        <c:v>7.4828255876937394E-4</c:v>
                      </c:pt>
                      <c:pt idx="1070" formatCode="0.0">
                        <c:v>6.5403949424616985E-4</c:v>
                      </c:pt>
                      <c:pt idx="1071" formatCode="0.0">
                        <c:v>7.3974792670254892E-4</c:v>
                      </c:pt>
                      <c:pt idx="1072" formatCode="0.0">
                        <c:v>7.367772583524502E-4</c:v>
                      </c:pt>
                      <c:pt idx="1073" formatCode="0.0">
                        <c:v>7.3252649659413685E-4</c:v>
                      </c:pt>
                      <c:pt idx="1074" formatCode="0.0">
                        <c:v>6.9746723209357419E-4</c:v>
                      </c:pt>
                      <c:pt idx="1075" formatCode="0.0">
                        <c:v>6.9451201187123077E-4</c:v>
                      </c:pt>
                      <c:pt idx="1076" formatCode="0.0">
                        <c:v>6.3291781990596581E-4</c:v>
                      </c:pt>
                      <c:pt idx="1077" formatCode="0.0">
                        <c:v>6.2887525312231617E-4</c:v>
                      </c:pt>
                      <c:pt idx="1078" formatCode="0.0">
                        <c:v>6.2592270448771253E-4</c:v>
                      </c:pt>
                      <c:pt idx="1079" formatCode="0.0">
                        <c:v>6.8268618741054992E-4</c:v>
                      </c:pt>
                      <c:pt idx="1080" formatCode="0.0">
                        <c:v>6.7855622182651752E-4</c:v>
                      </c:pt>
                      <c:pt idx="1081" formatCode="0.0">
                        <c:v>6.7560619688140726E-4</c:v>
                      </c:pt>
                      <c:pt idx="1082" formatCode="0.0">
                        <c:v>7.0098759020750096E-4</c:v>
                      </c:pt>
                      <c:pt idx="1083" formatCode="0.0">
                        <c:v>6.9565253857439217E-4</c:v>
                      </c:pt>
                      <c:pt idx="1084" formatCode="0.0">
                        <c:v>6.9271765517563198E-4</c:v>
                      </c:pt>
                      <c:pt idx="1085" formatCode="0.0">
                        <c:v>6.6039704304079799E-4</c:v>
                      </c:pt>
                      <c:pt idx="1086" formatCode="0.0">
                        <c:v>6.5802543796635124E-4</c:v>
                      </c:pt>
                      <c:pt idx="1087" formatCode="0.0">
                        <c:v>6.5508811683715547E-4</c:v>
                      </c:pt>
                      <c:pt idx="1088" formatCode="0.0">
                        <c:v>5.050768122421786E-4</c:v>
                      </c:pt>
                      <c:pt idx="1089" formatCode="0.0">
                        <c:v>6.4919918467056328E-4</c:v>
                      </c:pt>
                      <c:pt idx="1090" formatCode="0.0">
                        <c:v>6.4626195945301104E-4</c:v>
                      </c:pt>
                      <c:pt idx="1091" formatCode="0.0">
                        <c:v>6.3788358212851825E-4</c:v>
                      </c:pt>
                      <c:pt idx="1092" formatCode="0.0">
                        <c:v>7.2368207802446147E-4</c:v>
                      </c:pt>
                      <c:pt idx="1093" formatCode="0.0">
                        <c:v>7.2076466244525657E-4</c:v>
                      </c:pt>
                      <c:pt idx="1094" formatCode="0.0">
                        <c:v>7.1480601418141235E-4</c:v>
                      </c:pt>
                      <c:pt idx="1095" formatCode="0.0">
                        <c:v>7.1187509948299871E-4</c:v>
                      </c:pt>
                      <c:pt idx="1096" formatCode="0.0">
                        <c:v>7.3805876907329278E-4</c:v>
                      </c:pt>
                      <c:pt idx="1097" formatCode="0.0">
                        <c:v>7.3019946950802594E-4</c:v>
                      </c:pt>
                      <c:pt idx="1098" formatCode="0.0">
                        <c:v>6.1175014565492344E-4</c:v>
                      </c:pt>
                      <c:pt idx="1099" formatCode="0.0">
                        <c:v>6.0480637148875864E-4</c:v>
                      </c:pt>
                      <c:pt idx="1100" formatCode="0.0">
                        <c:v>6.2695535936165404E-4</c:v>
                      </c:pt>
                      <c:pt idx="1101" formatCode="0.0">
                        <c:v>6.8116759509829095E-4</c:v>
                      </c:pt>
                      <c:pt idx="1102" formatCode="0.0">
                        <c:v>8.8742717887096653E-4</c:v>
                      </c:pt>
                      <c:pt idx="1103" formatCode="0.0">
                        <c:v>8.8019488987918059E-4</c:v>
                      </c:pt>
                      <c:pt idx="1104" formatCode="0.0">
                        <c:v>9.3514041652702478E-4</c:v>
                      </c:pt>
                      <c:pt idx="1105" formatCode="0.0">
                        <c:v>7.8268623887932636E-4</c:v>
                      </c:pt>
                      <c:pt idx="1106" formatCode="0.0">
                        <c:v>0</c:v>
                      </c:pt>
                      <c:pt idx="1107" formatCode="0.0">
                        <c:v>0</c:v>
                      </c:pt>
                      <c:pt idx="1108" formatCode="0.0">
                        <c:v>0</c:v>
                      </c:pt>
                      <c:pt idx="1109" formatCode="0.0">
                        <c:v>0</c:v>
                      </c:pt>
                      <c:pt idx="1110" formatCode="0.0">
                        <c:v>0</c:v>
                      </c:pt>
                      <c:pt idx="1111" formatCode="0.0">
                        <c:v>0</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numCache>
                  </c:numRef>
                </c:xVal>
                <c:yVal>
                  <c:numRef>
                    <c:extLst xmlns:c15="http://schemas.microsoft.com/office/drawing/2012/chart">
                      <c:ext xmlns:c15="http://schemas.microsoft.com/office/drawing/2012/chart" uri="{02D57815-91ED-43cb-92C2-25804820EDAC}">
                        <c15:formulaRef>
                          <c15:sqref>'Forsøk 3 - Samlet'!$BK$14:$BK$1148</c15:sqref>
                        </c15:formulaRef>
                      </c:ext>
                    </c:extLst>
                    <c:numCache>
                      <c:formatCode>0.00</c:formatCode>
                      <c:ptCount val="1135"/>
                      <c:pt idx="0">
                        <c:v>-1.36481E-9</c:v>
                      </c:pt>
                      <c:pt idx="1">
                        <c:v>-1.36481E-9</c:v>
                      </c:pt>
                      <c:pt idx="2">
                        <c:v>-2.4567887310000001E-5</c:v>
                      </c:pt>
                      <c:pt idx="3">
                        <c:v>-2.4567887310000001E-5</c:v>
                      </c:pt>
                      <c:pt idx="4">
                        <c:v>-1.36481E-9</c:v>
                      </c:pt>
                      <c:pt idx="5">
                        <c:v>2.8622119999999998E-3</c:v>
                      </c:pt>
                      <c:pt idx="6">
                        <c:v>2.8622119999999998E-3</c:v>
                      </c:pt>
                      <c:pt idx="7">
                        <c:v>2.8622119999999998E-3</c:v>
                      </c:pt>
                      <c:pt idx="8">
                        <c:v>2.8622119999999998E-3</c:v>
                      </c:pt>
                      <c:pt idx="9">
                        <c:v>8.5866380000000006E-3</c:v>
                      </c:pt>
                      <c:pt idx="10">
                        <c:v>1.7173279999999999E-2</c:v>
                      </c:pt>
                      <c:pt idx="11">
                        <c:v>1.7173279999999999E-2</c:v>
                      </c:pt>
                      <c:pt idx="12">
                        <c:v>3.148434E-2</c:v>
                      </c:pt>
                      <c:pt idx="13">
                        <c:v>3.148434E-2</c:v>
                      </c:pt>
                      <c:pt idx="14">
                        <c:v>5.1519830000000003E-2</c:v>
                      </c:pt>
                      <c:pt idx="15">
                        <c:v>9.4453029999999993E-2</c:v>
                      </c:pt>
                      <c:pt idx="16">
                        <c:v>9.4453029999999993E-2</c:v>
                      </c:pt>
                      <c:pt idx="17">
                        <c:v>0.17173279999999999</c:v>
                      </c:pt>
                      <c:pt idx="18">
                        <c:v>0.28049689999999999</c:v>
                      </c:pt>
                      <c:pt idx="19">
                        <c:v>0.28049689999999999</c:v>
                      </c:pt>
                      <c:pt idx="20">
                        <c:v>0.43794316652249998</c:v>
                      </c:pt>
                      <c:pt idx="21">
                        <c:v>0.61253816652250004</c:v>
                      </c:pt>
                      <c:pt idx="22">
                        <c:v>0.61253816652250004</c:v>
                      </c:pt>
                      <c:pt idx="23">
                        <c:v>0.79858196652250002</c:v>
                      </c:pt>
                      <c:pt idx="24">
                        <c:v>0.79858196652250002</c:v>
                      </c:pt>
                      <c:pt idx="25">
                        <c:v>0.9874880665225001</c:v>
                      </c:pt>
                      <c:pt idx="26">
                        <c:v>1.1678075665225001</c:v>
                      </c:pt>
                      <c:pt idx="27">
                        <c:v>1.1678075665225001</c:v>
                      </c:pt>
                      <c:pt idx="28">
                        <c:v>1.3395405665225</c:v>
                      </c:pt>
                      <c:pt idx="29">
                        <c:v>1.522697</c:v>
                      </c:pt>
                      <c:pt idx="30">
                        <c:v>1.522697</c:v>
                      </c:pt>
                      <c:pt idx="31">
                        <c:v>1.688706</c:v>
                      </c:pt>
                      <c:pt idx="32">
                        <c:v>1.688706</c:v>
                      </c:pt>
                      <c:pt idx="33">
                        <c:v>1.688706</c:v>
                      </c:pt>
                      <c:pt idx="34">
                        <c:v>2.1494974334775003</c:v>
                      </c:pt>
                      <c:pt idx="35">
                        <c:v>2.1494974334775003</c:v>
                      </c:pt>
                      <c:pt idx="36">
                        <c:v>2.26692213305</c:v>
                      </c:pt>
                      <c:pt idx="37">
                        <c:v>2.3727749999999999</c:v>
                      </c:pt>
                      <c:pt idx="38">
                        <c:v>2.3727749999999999</c:v>
                      </c:pt>
                      <c:pt idx="39">
                        <c:v>2.4643649999999999</c:v>
                      </c:pt>
                      <c:pt idx="40">
                        <c:v>2.5559560000000001</c:v>
                      </c:pt>
                      <c:pt idx="41">
                        <c:v>2.5559560000000001</c:v>
                      </c:pt>
                      <c:pt idx="42">
                        <c:v>2.6218115665224997</c:v>
                      </c:pt>
                      <c:pt idx="43">
                        <c:v>2.6905291330500001</c:v>
                      </c:pt>
                      <c:pt idx="44">
                        <c:v>2.6905291330500001</c:v>
                      </c:pt>
                      <c:pt idx="45">
                        <c:v>2.7420736995750001</c:v>
                      </c:pt>
                      <c:pt idx="46">
                        <c:v>2.7420736995750001</c:v>
                      </c:pt>
                      <c:pt idx="47">
                        <c:v>2.7420736995750001</c:v>
                      </c:pt>
                      <c:pt idx="48">
                        <c:v>2.8422762661000003</c:v>
                      </c:pt>
                      <c:pt idx="49">
                        <c:v>2.8880712661000003</c:v>
                      </c:pt>
                      <c:pt idx="50">
                        <c:v>2.8880712661000003</c:v>
                      </c:pt>
                      <c:pt idx="51">
                        <c:v>2.95967539915</c:v>
                      </c:pt>
                      <c:pt idx="52">
                        <c:v>2.95967539915</c:v>
                      </c:pt>
                      <c:pt idx="53">
                        <c:v>2.95967539915</c:v>
                      </c:pt>
                      <c:pt idx="54">
                        <c:v>2.9997463991499997</c:v>
                      </c:pt>
                      <c:pt idx="55">
                        <c:v>2.9997463991499997</c:v>
                      </c:pt>
                      <c:pt idx="56">
                        <c:v>3.0512663991499998</c:v>
                      </c:pt>
                      <c:pt idx="57">
                        <c:v>3.0770018326249997</c:v>
                      </c:pt>
                      <c:pt idx="58">
                        <c:v>3.0770018326249997</c:v>
                      </c:pt>
                      <c:pt idx="59">
                        <c:v>3.108485832625</c:v>
                      </c:pt>
                      <c:pt idx="60">
                        <c:v>3.1285709656749998</c:v>
                      </c:pt>
                      <c:pt idx="61">
                        <c:v>3.1543063991499998</c:v>
                      </c:pt>
                      <c:pt idx="62">
                        <c:v>3.1543063991499998</c:v>
                      </c:pt>
                      <c:pt idx="63">
                        <c:v>3.2001013991499998</c:v>
                      </c:pt>
                      <c:pt idx="64">
                        <c:v>3.2001013991499998</c:v>
                      </c:pt>
                      <c:pt idx="65">
                        <c:v>3.2144615322000001</c:v>
                      </c:pt>
                      <c:pt idx="66">
                        <c:v>3.2488085322</c:v>
                      </c:pt>
                      <c:pt idx="67">
                        <c:v>3.2488085322</c:v>
                      </c:pt>
                      <c:pt idx="68">
                        <c:v>3.2774305321999999</c:v>
                      </c:pt>
                      <c:pt idx="69">
                        <c:v>3.2774305321999999</c:v>
                      </c:pt>
                      <c:pt idx="70">
                        <c:v>3.3174769656750001</c:v>
                      </c:pt>
                      <c:pt idx="71">
                        <c:v>3.3489609656749999</c:v>
                      </c:pt>
                      <c:pt idx="72">
                        <c:v>3.3489609656749999</c:v>
                      </c:pt>
                      <c:pt idx="73">
                        <c:v>3.3804705321999999</c:v>
                      </c:pt>
                      <c:pt idx="74">
                        <c:v>3.3890565322000001</c:v>
                      </c:pt>
                      <c:pt idx="75">
                        <c:v>3.3890565322000001</c:v>
                      </c:pt>
                      <c:pt idx="76">
                        <c:v>3.4377390987249998</c:v>
                      </c:pt>
                      <c:pt idx="77">
                        <c:v>3.4377390987249998</c:v>
                      </c:pt>
                      <c:pt idx="78">
                        <c:v>3.4377390987249998</c:v>
                      </c:pt>
                      <c:pt idx="79">
                        <c:v>3.477810098725</c:v>
                      </c:pt>
                      <c:pt idx="80">
                        <c:v>3.5064320987249999</c:v>
                      </c:pt>
                      <c:pt idx="81">
                        <c:v>3.5064320987249999</c:v>
                      </c:pt>
                      <c:pt idx="82">
                        <c:v>3.5350786652249999</c:v>
                      </c:pt>
                      <c:pt idx="83">
                        <c:v>3.5551637982500002</c:v>
                      </c:pt>
                      <c:pt idx="84">
                        <c:v>3.5551637982500002</c:v>
                      </c:pt>
                      <c:pt idx="85">
                        <c:v>3.5923717982500003</c:v>
                      </c:pt>
                      <c:pt idx="86">
                        <c:v>3.5923717982500003</c:v>
                      </c:pt>
                      <c:pt idx="87">
                        <c:v>3.5923717982500003</c:v>
                      </c:pt>
                      <c:pt idx="88">
                        <c:v>3.6209456652249998</c:v>
                      </c:pt>
                      <c:pt idx="89">
                        <c:v>3.6209456652249998</c:v>
                      </c:pt>
                      <c:pt idx="90">
                        <c:v>3.6438917982500003</c:v>
                      </c:pt>
                      <c:pt idx="91">
                        <c:v>3.6438917982500003</c:v>
                      </c:pt>
                      <c:pt idx="92">
                        <c:v>3.6782879312500003</c:v>
                      </c:pt>
                      <c:pt idx="93">
                        <c:v>3.6782879312500003</c:v>
                      </c:pt>
                      <c:pt idx="94">
                        <c:v>3.6868739312500001</c:v>
                      </c:pt>
                      <c:pt idx="95">
                        <c:v>3.6868739312500001</c:v>
                      </c:pt>
                      <c:pt idx="96">
                        <c:v>3.6868739312500001</c:v>
                      </c:pt>
                      <c:pt idx="97">
                        <c:v>3.7354827982500001</c:v>
                      </c:pt>
                      <c:pt idx="98">
                        <c:v>3.7411576652249998</c:v>
                      </c:pt>
                      <c:pt idx="99">
                        <c:v>3.7411576652249998</c:v>
                      </c:pt>
                      <c:pt idx="100">
                        <c:v>3.73836936475</c:v>
                      </c:pt>
                      <c:pt idx="101">
                        <c:v>3.7526557982500002</c:v>
                      </c:pt>
                      <c:pt idx="102">
                        <c:v>3.7526557982500002</c:v>
                      </c:pt>
                      <c:pt idx="103">
                        <c:v>3.7612427982500001</c:v>
                      </c:pt>
                      <c:pt idx="104">
                        <c:v>3.7641784977499997</c:v>
                      </c:pt>
                      <c:pt idx="105">
                        <c:v>3.7641784977499997</c:v>
                      </c:pt>
                      <c:pt idx="106">
                        <c:v>3.7555679312500003</c:v>
                      </c:pt>
                      <c:pt idx="107">
                        <c:v>3.7555679312500003</c:v>
                      </c:pt>
                      <c:pt idx="108">
                        <c:v>3.7555679312500003</c:v>
                      </c:pt>
                      <c:pt idx="109">
                        <c:v>3.7527540644999999</c:v>
                      </c:pt>
                      <c:pt idx="110">
                        <c:v>3.7527540644999999</c:v>
                      </c:pt>
                      <c:pt idx="111">
                        <c:v>3.7327190644999999</c:v>
                      </c:pt>
                      <c:pt idx="112">
                        <c:v>3.7384430644999997</c:v>
                      </c:pt>
                      <c:pt idx="113">
                        <c:v>3.7384430644999997</c:v>
                      </c:pt>
                      <c:pt idx="114">
                        <c:v>3.72124549775</c:v>
                      </c:pt>
                      <c:pt idx="115">
                        <c:v>3.7127321974999998</c:v>
                      </c:pt>
                      <c:pt idx="116">
                        <c:v>3.7127321974999998</c:v>
                      </c:pt>
                      <c:pt idx="117">
                        <c:v>3.6898106309999998</c:v>
                      </c:pt>
                      <c:pt idx="118">
                        <c:v>3.6755241975000001</c:v>
                      </c:pt>
                      <c:pt idx="119">
                        <c:v>3.6755241975000001</c:v>
                      </c:pt>
                      <c:pt idx="120">
                        <c:v>3.6697500645000001</c:v>
                      </c:pt>
                      <c:pt idx="121">
                        <c:v>3.6697500645000001</c:v>
                      </c:pt>
                      <c:pt idx="122">
                        <c:v>3.6440146310000001</c:v>
                      </c:pt>
                      <c:pt idx="123">
                        <c:v>3.609717764</c:v>
                      </c:pt>
                      <c:pt idx="124">
                        <c:v>3.609717764</c:v>
                      </c:pt>
                      <c:pt idx="125">
                        <c:v>3.609717764</c:v>
                      </c:pt>
                      <c:pt idx="126">
                        <c:v>3.5896817639999998</c:v>
                      </c:pt>
                      <c:pt idx="127">
                        <c:v>3.5582223305</c:v>
                      </c:pt>
                      <c:pt idx="128">
                        <c:v>3.5582223305</c:v>
                      </c:pt>
                      <c:pt idx="129">
                        <c:v>3.5295511975</c:v>
                      </c:pt>
                      <c:pt idx="130">
                        <c:v>3.5295511975</c:v>
                      </c:pt>
                      <c:pt idx="131">
                        <c:v>3.5295511975</c:v>
                      </c:pt>
                      <c:pt idx="132">
                        <c:v>3.5124017639999998</c:v>
                      </c:pt>
                      <c:pt idx="133">
                        <c:v>3.5124017639999998</c:v>
                      </c:pt>
                      <c:pt idx="134">
                        <c:v>3.4981398970000002</c:v>
                      </c:pt>
                      <c:pt idx="135">
                        <c:v>3.4695670300000003</c:v>
                      </c:pt>
                      <c:pt idx="136">
                        <c:v>3.4466454635000003</c:v>
                      </c:pt>
                      <c:pt idx="137">
                        <c:v>3.4466454635000003</c:v>
                      </c:pt>
                      <c:pt idx="138">
                        <c:v>3.432308897</c:v>
                      </c:pt>
                      <c:pt idx="139">
                        <c:v>3.3751385964999998</c:v>
                      </c:pt>
                      <c:pt idx="140">
                        <c:v>3.3751385964999998</c:v>
                      </c:pt>
                      <c:pt idx="141">
                        <c:v>3.3436300300000004</c:v>
                      </c:pt>
                      <c:pt idx="142">
                        <c:v>3.3436300300000004</c:v>
                      </c:pt>
                      <c:pt idx="143">
                        <c:v>3.3436300300000004</c:v>
                      </c:pt>
                      <c:pt idx="144">
                        <c:v>3.3236185964999998</c:v>
                      </c:pt>
                      <c:pt idx="145">
                        <c:v>3.3006478970000002</c:v>
                      </c:pt>
                      <c:pt idx="146">
                        <c:v>3.3006478970000002</c:v>
                      </c:pt>
                      <c:pt idx="147">
                        <c:v>3.2720258970000002</c:v>
                      </c:pt>
                      <c:pt idx="148">
                        <c:v>3.2405900300000003</c:v>
                      </c:pt>
                      <c:pt idx="149">
                        <c:v>3.2405900300000003</c:v>
                      </c:pt>
                      <c:pt idx="150">
                        <c:v>3.220604163</c:v>
                      </c:pt>
                      <c:pt idx="151">
                        <c:v>3.1604234635000004</c:v>
                      </c:pt>
                      <c:pt idx="152">
                        <c:v>3.1604234635000004</c:v>
                      </c:pt>
                      <c:pt idx="153">
                        <c:v>3.1604234635000004</c:v>
                      </c:pt>
                      <c:pt idx="154">
                        <c:v>3.1059923304999999</c:v>
                      </c:pt>
                      <c:pt idx="155">
                        <c:v>3.1059923304999999</c:v>
                      </c:pt>
                      <c:pt idx="156">
                        <c:v>3.0831925965</c:v>
                      </c:pt>
                      <c:pt idx="157">
                        <c:v>3.0831925965</c:v>
                      </c:pt>
                      <c:pt idx="158">
                        <c:v>3.0488220300000002</c:v>
                      </c:pt>
                      <c:pt idx="159">
                        <c:v>3.0488220300000002</c:v>
                      </c:pt>
                      <c:pt idx="160">
                        <c:v>2.9944400300000003</c:v>
                      </c:pt>
                      <c:pt idx="161">
                        <c:v>2.9944400300000003</c:v>
                      </c:pt>
                      <c:pt idx="162">
                        <c:v>2.9744285964999997</c:v>
                      </c:pt>
                      <c:pt idx="163">
                        <c:v>2.9744285964999997</c:v>
                      </c:pt>
                      <c:pt idx="164">
                        <c:v>2.9344312962500001</c:v>
                      </c:pt>
                      <c:pt idx="165">
                        <c:v>2.9115097295000001</c:v>
                      </c:pt>
                      <c:pt idx="166">
                        <c:v>2.9115097295000001</c:v>
                      </c:pt>
                      <c:pt idx="167">
                        <c:v>2.8914245964999998</c:v>
                      </c:pt>
                      <c:pt idx="168">
                        <c:v>2.8657137294999999</c:v>
                      </c:pt>
                      <c:pt idx="169">
                        <c:v>2.8657137294999999</c:v>
                      </c:pt>
                      <c:pt idx="170">
                        <c:v>2.8657137294999999</c:v>
                      </c:pt>
                      <c:pt idx="171">
                        <c:v>2.81994329625</c:v>
                      </c:pt>
                      <c:pt idx="172">
                        <c:v>2.81994329625</c:v>
                      </c:pt>
                      <c:pt idx="173">
                        <c:v>2.7941587294999999</c:v>
                      </c:pt>
                      <c:pt idx="174">
                        <c:v>2.7798477294999997</c:v>
                      </c:pt>
                      <c:pt idx="175">
                        <c:v>2.7798477294999997</c:v>
                      </c:pt>
                      <c:pt idx="176">
                        <c:v>2.7655367295</c:v>
                      </c:pt>
                      <c:pt idx="177">
                        <c:v>2.7341254292500001</c:v>
                      </c:pt>
                      <c:pt idx="178">
                        <c:v>2.7341254292500001</c:v>
                      </c:pt>
                      <c:pt idx="179">
                        <c:v>2.7083418627499998</c:v>
                      </c:pt>
                      <c:pt idx="180">
                        <c:v>2.6911432962499999</c:v>
                      </c:pt>
                      <c:pt idx="181">
                        <c:v>2.6911432962499999</c:v>
                      </c:pt>
                      <c:pt idx="182">
                        <c:v>2.6625949957500001</c:v>
                      </c:pt>
                      <c:pt idx="183">
                        <c:v>2.6625949957500001</c:v>
                      </c:pt>
                      <c:pt idx="184">
                        <c:v>2.6625949957500001</c:v>
                      </c:pt>
                      <c:pt idx="185">
                        <c:v>2.59099086275</c:v>
                      </c:pt>
                      <c:pt idx="186">
                        <c:v>2.59099086275</c:v>
                      </c:pt>
                      <c:pt idx="187">
                        <c:v>2.59099086275</c:v>
                      </c:pt>
                      <c:pt idx="188">
                        <c:v>2.59099086275</c:v>
                      </c:pt>
                      <c:pt idx="189">
                        <c:v>2.5680928627499999</c:v>
                      </c:pt>
                      <c:pt idx="190">
                        <c:v>2.5680928627499999</c:v>
                      </c:pt>
                      <c:pt idx="191">
                        <c:v>2.5395199957500001</c:v>
                      </c:pt>
                      <c:pt idx="192">
                        <c:v>2.5395199957500001</c:v>
                      </c:pt>
                      <c:pt idx="193">
                        <c:v>2.5395199957500001</c:v>
                      </c:pt>
                      <c:pt idx="194">
                        <c:v>2.5165237294999998</c:v>
                      </c:pt>
                      <c:pt idx="195">
                        <c:v>2.5165237294999998</c:v>
                      </c:pt>
                      <c:pt idx="196">
                        <c:v>2.5193857294999997</c:v>
                      </c:pt>
                      <c:pt idx="197">
                        <c:v>2.5051238627500001</c:v>
                      </c:pt>
                      <c:pt idx="198">
                        <c:v>2.4765018627500002</c:v>
                      </c:pt>
                      <c:pt idx="199">
                        <c:v>2.4765018627500002</c:v>
                      </c:pt>
                      <c:pt idx="200">
                        <c:v>2.4621662962499999</c:v>
                      </c:pt>
                      <c:pt idx="201">
                        <c:v>2.4450178627499999</c:v>
                      </c:pt>
                      <c:pt idx="202">
                        <c:v>2.4450178627499999</c:v>
                      </c:pt>
                      <c:pt idx="203">
                        <c:v>2.4364062962499999</c:v>
                      </c:pt>
                      <c:pt idx="204">
                        <c:v>2.4278939957499999</c:v>
                      </c:pt>
                      <c:pt idx="205">
                        <c:v>2.4278939957499999</c:v>
                      </c:pt>
                      <c:pt idx="206">
                        <c:v>2.41639586275</c:v>
                      </c:pt>
                      <c:pt idx="207">
                        <c:v>2.4020848627499998</c:v>
                      </c:pt>
                      <c:pt idx="208">
                        <c:v>2.4020848627499998</c:v>
                      </c:pt>
                      <c:pt idx="209">
                        <c:v>2.3820979957500001</c:v>
                      </c:pt>
                      <c:pt idx="210">
                        <c:v>2.3648758627499999</c:v>
                      </c:pt>
                      <c:pt idx="211">
                        <c:v>2.3648758627499999</c:v>
                      </c:pt>
                      <c:pt idx="212">
                        <c:v>2.3506139957500003</c:v>
                      </c:pt>
                      <c:pt idx="213">
                        <c:v>2.3219919957499999</c:v>
                      </c:pt>
                      <c:pt idx="214">
                        <c:v>2.3219919957499999</c:v>
                      </c:pt>
                      <c:pt idx="215">
                        <c:v>2.3219919957499999</c:v>
                      </c:pt>
                      <c:pt idx="216">
                        <c:v>2.31912999575</c:v>
                      </c:pt>
                      <c:pt idx="217">
                        <c:v>2.31912999575</c:v>
                      </c:pt>
                      <c:pt idx="218">
                        <c:v>2.29339456225</c:v>
                      </c:pt>
                      <c:pt idx="219">
                        <c:v>2.2619095622500001</c:v>
                      </c:pt>
                      <c:pt idx="220">
                        <c:v>2.2619095622500001</c:v>
                      </c:pt>
                      <c:pt idx="221">
                        <c:v>2.2504851287500003</c:v>
                      </c:pt>
                      <c:pt idx="222">
                        <c:v>2.2247015622499999</c:v>
                      </c:pt>
                      <c:pt idx="223">
                        <c:v>2.2247015622499999</c:v>
                      </c:pt>
                      <c:pt idx="224">
                        <c:v>2.2247015622499999</c:v>
                      </c:pt>
                      <c:pt idx="225">
                        <c:v>2.1960539957500003</c:v>
                      </c:pt>
                      <c:pt idx="226">
                        <c:v>2.1960539957500003</c:v>
                      </c:pt>
                      <c:pt idx="227">
                        <c:v>2.1789055622500002</c:v>
                      </c:pt>
                      <c:pt idx="228">
                        <c:v>2.1560321287500002</c:v>
                      </c:pt>
                      <c:pt idx="229">
                        <c:v>2.1560321287500002</c:v>
                      </c:pt>
                      <c:pt idx="230">
                        <c:v>2.13883456225</c:v>
                      </c:pt>
                      <c:pt idx="231">
                        <c:v>2.11882412875</c:v>
                      </c:pt>
                      <c:pt idx="232">
                        <c:v>2.11882412875</c:v>
                      </c:pt>
                      <c:pt idx="233">
                        <c:v>2.0901775622500001</c:v>
                      </c:pt>
                      <c:pt idx="234">
                        <c:v>2.06157912875</c:v>
                      </c:pt>
                      <c:pt idx="235">
                        <c:v>2.06157912875</c:v>
                      </c:pt>
                      <c:pt idx="236">
                        <c:v>2.0243465622500003</c:v>
                      </c:pt>
                      <c:pt idx="237">
                        <c:v>1.9957245622499999</c:v>
                      </c:pt>
                      <c:pt idx="238">
                        <c:v>1.9957245622499999</c:v>
                      </c:pt>
                      <c:pt idx="239">
                        <c:v>1.9613775622499998</c:v>
                      </c:pt>
                      <c:pt idx="240">
                        <c:v>1.92419312875</c:v>
                      </c:pt>
                      <c:pt idx="241">
                        <c:v>1.92419312875</c:v>
                      </c:pt>
                      <c:pt idx="242">
                        <c:v>1.8870332617500001</c:v>
                      </c:pt>
                      <c:pt idx="243">
                        <c:v>1.8497761287499999</c:v>
                      </c:pt>
                      <c:pt idx="244">
                        <c:v>1.8497761287499999</c:v>
                      </c:pt>
                      <c:pt idx="245">
                        <c:v>1.75532312875</c:v>
                      </c:pt>
                      <c:pt idx="246">
                        <c:v>1.75532312875</c:v>
                      </c:pt>
                      <c:pt idx="247">
                        <c:v>1.75532312875</c:v>
                      </c:pt>
                      <c:pt idx="248">
                        <c:v>1.7123891287499999</c:v>
                      </c:pt>
                      <c:pt idx="249">
                        <c:v>1.66955439475</c:v>
                      </c:pt>
                      <c:pt idx="250">
                        <c:v>1.66955439475</c:v>
                      </c:pt>
                      <c:pt idx="251">
                        <c:v>1.6151723947499999</c:v>
                      </c:pt>
                      <c:pt idx="252">
                        <c:v>1.5665399615</c:v>
                      </c:pt>
                      <c:pt idx="253">
                        <c:v>1.5665399615</c:v>
                      </c:pt>
                      <c:pt idx="254">
                        <c:v>1.5064820945000001</c:v>
                      </c:pt>
                      <c:pt idx="255">
                        <c:v>1.4578486610000001</c:v>
                      </c:pt>
                      <c:pt idx="256">
                        <c:v>1.4578486610000001</c:v>
                      </c:pt>
                      <c:pt idx="257">
                        <c:v>1.412004528</c:v>
                      </c:pt>
                      <c:pt idx="258">
                        <c:v>1.3176252275</c:v>
                      </c:pt>
                      <c:pt idx="259">
                        <c:v>1.3176252275</c:v>
                      </c:pt>
                      <c:pt idx="260">
                        <c:v>1.2603320945000001</c:v>
                      </c:pt>
                      <c:pt idx="261">
                        <c:v>1.2603320945000001</c:v>
                      </c:pt>
                      <c:pt idx="262">
                        <c:v>1.2603320945000001</c:v>
                      </c:pt>
                      <c:pt idx="263">
                        <c:v>1.2174236610000002</c:v>
                      </c:pt>
                      <c:pt idx="264">
                        <c:v>1.177450927</c:v>
                      </c:pt>
                      <c:pt idx="265">
                        <c:v>1.177450927</c:v>
                      </c:pt>
                      <c:pt idx="266">
                        <c:v>1.1401927940000001</c:v>
                      </c:pt>
                      <c:pt idx="267">
                        <c:v>1.0771992275</c:v>
                      </c:pt>
                      <c:pt idx="268">
                        <c:v>1.0771992275</c:v>
                      </c:pt>
                      <c:pt idx="269">
                        <c:v>1.0771992275</c:v>
                      </c:pt>
                      <c:pt idx="270">
                        <c:v>1.0115647597500002</c:v>
                      </c:pt>
                      <c:pt idx="271">
                        <c:v>1.0115647597500002</c:v>
                      </c:pt>
                      <c:pt idx="272">
                        <c:v>0.98012979275000001</c:v>
                      </c:pt>
                      <c:pt idx="273">
                        <c:v>0.94003422624999999</c:v>
                      </c:pt>
                      <c:pt idx="274">
                        <c:v>0.94003422624999999</c:v>
                      </c:pt>
                      <c:pt idx="275">
                        <c:v>0.92860989274999994</c:v>
                      </c:pt>
                      <c:pt idx="276">
                        <c:v>0.91143669274999994</c:v>
                      </c:pt>
                      <c:pt idx="277">
                        <c:v>0.91143669274999994</c:v>
                      </c:pt>
                      <c:pt idx="278">
                        <c:v>0.89715015924999997</c:v>
                      </c:pt>
                      <c:pt idx="279">
                        <c:v>0.89715015924999997</c:v>
                      </c:pt>
                      <c:pt idx="280">
                        <c:v>0.8743507252499999</c:v>
                      </c:pt>
                      <c:pt idx="281">
                        <c:v>0.85717742524999996</c:v>
                      </c:pt>
                      <c:pt idx="282">
                        <c:v>0.85717742524999996</c:v>
                      </c:pt>
                      <c:pt idx="283">
                        <c:v>0.83721562500000002</c:v>
                      </c:pt>
                      <c:pt idx="284">
                        <c:v>0.82036168975000001</c:v>
                      </c:pt>
                      <c:pt idx="285">
                        <c:v>0.82036168975000001</c:v>
                      </c:pt>
                      <c:pt idx="286">
                        <c:v>0.82036168975000001</c:v>
                      </c:pt>
                      <c:pt idx="287">
                        <c:v>0.83467278975000003</c:v>
                      </c:pt>
                      <c:pt idx="288">
                        <c:v>0.83467278975000003</c:v>
                      </c:pt>
                      <c:pt idx="289">
                        <c:v>0.84325938975000003</c:v>
                      </c:pt>
                      <c:pt idx="290">
                        <c:v>0.85752135674999996</c:v>
                      </c:pt>
                      <c:pt idx="291">
                        <c:v>0.85752135674999996</c:v>
                      </c:pt>
                      <c:pt idx="292">
                        <c:v>0.87772882224999993</c:v>
                      </c:pt>
                      <c:pt idx="293">
                        <c:v>0.89793628799999992</c:v>
                      </c:pt>
                      <c:pt idx="294">
                        <c:v>0.89793628799999992</c:v>
                      </c:pt>
                      <c:pt idx="295">
                        <c:v>0.92988735249999999</c:v>
                      </c:pt>
                      <c:pt idx="296">
                        <c:v>0.95917284749999998</c:v>
                      </c:pt>
                      <c:pt idx="297">
                        <c:v>0.95917284749999998</c:v>
                      </c:pt>
                      <c:pt idx="298">
                        <c:v>1.0086659099999999</c:v>
                      </c:pt>
                      <c:pt idx="299">
                        <c:v>1.0611440050000001</c:v>
                      </c:pt>
                      <c:pt idx="300">
                        <c:v>1.0611440050000001</c:v>
                      </c:pt>
                      <c:pt idx="301">
                        <c:v>1.1221589649999999</c:v>
                      </c:pt>
                      <c:pt idx="302">
                        <c:v>1.1789607675</c:v>
                      </c:pt>
                      <c:pt idx="303">
                        <c:v>1.1789607675</c:v>
                      </c:pt>
                      <c:pt idx="304">
                        <c:v>1.260183695</c:v>
                      </c:pt>
                      <c:pt idx="305">
                        <c:v>1.3562089524999998</c:v>
                      </c:pt>
                      <c:pt idx="306">
                        <c:v>1.3562089524999998</c:v>
                      </c:pt>
                      <c:pt idx="307">
                        <c:v>1.4494459099999999</c:v>
                      </c:pt>
                      <c:pt idx="308">
                        <c:v>1.4494459099999999</c:v>
                      </c:pt>
                      <c:pt idx="309">
                        <c:v>1.5362955700000001</c:v>
                      </c:pt>
                      <c:pt idx="310">
                        <c:v>1.6256131674999998</c:v>
                      </c:pt>
                      <c:pt idx="311">
                        <c:v>1.6256131674999998</c:v>
                      </c:pt>
                      <c:pt idx="312">
                        <c:v>1.703335365</c:v>
                      </c:pt>
                      <c:pt idx="313">
                        <c:v>1.7633185325</c:v>
                      </c:pt>
                      <c:pt idx="314">
                        <c:v>1.7633185325</c:v>
                      </c:pt>
                      <c:pt idx="315">
                        <c:v>1.8133891074999999</c:v>
                      </c:pt>
                      <c:pt idx="316">
                        <c:v>1.8476501249999999</c:v>
                      </c:pt>
                      <c:pt idx="317">
                        <c:v>1.8476501249999999</c:v>
                      </c:pt>
                      <c:pt idx="318">
                        <c:v>1.8790982749999998</c:v>
                      </c:pt>
                      <c:pt idx="319">
                        <c:v>1.91999225325</c:v>
                      </c:pt>
                      <c:pt idx="320">
                        <c:v>1.9473122274999999</c:v>
                      </c:pt>
                      <c:pt idx="321">
                        <c:v>1.9473122274999999</c:v>
                      </c:pt>
                      <c:pt idx="322">
                        <c:v>1.9669787295000001</c:v>
                      </c:pt>
                      <c:pt idx="323">
                        <c:v>1.98711299575</c:v>
                      </c:pt>
                      <c:pt idx="324">
                        <c:v>1.98711299575</c:v>
                      </c:pt>
                      <c:pt idx="325">
                        <c:v>1.9958228282500001</c:v>
                      </c:pt>
                      <c:pt idx="326">
                        <c:v>1.9958228282500001</c:v>
                      </c:pt>
                      <c:pt idx="327">
                        <c:v>2.0072216952500002</c:v>
                      </c:pt>
                      <c:pt idx="328">
                        <c:v>2.0072216952500002</c:v>
                      </c:pt>
                      <c:pt idx="329">
                        <c:v>2.0072216952500002</c:v>
                      </c:pt>
                      <c:pt idx="330">
                        <c:v>2.0330799614999999</c:v>
                      </c:pt>
                      <c:pt idx="331">
                        <c:v>2.0388049614999999</c:v>
                      </c:pt>
                      <c:pt idx="332">
                        <c:v>2.0388049614999999</c:v>
                      </c:pt>
                      <c:pt idx="333">
                        <c:v>2.033104528</c:v>
                      </c:pt>
                      <c:pt idx="334">
                        <c:v>2.0474155280000002</c:v>
                      </c:pt>
                      <c:pt idx="335">
                        <c:v>2.0474155280000002</c:v>
                      </c:pt>
                      <c:pt idx="336">
                        <c:v>2.0474400945000002</c:v>
                      </c:pt>
                      <c:pt idx="337">
                        <c:v>2.0474400945000002</c:v>
                      </c:pt>
                      <c:pt idx="338">
                        <c:v>2.0474400945000002</c:v>
                      </c:pt>
                      <c:pt idx="339">
                        <c:v>2.0474400945000002</c:v>
                      </c:pt>
                      <c:pt idx="340">
                        <c:v>2.0645649614999999</c:v>
                      </c:pt>
                      <c:pt idx="341">
                        <c:v>2.0645649614999999</c:v>
                      </c:pt>
                      <c:pt idx="342">
                        <c:v>2.064638661</c:v>
                      </c:pt>
                      <c:pt idx="343">
                        <c:v>2.0732737940000003</c:v>
                      </c:pt>
                      <c:pt idx="344">
                        <c:v>2.0732737940000003</c:v>
                      </c:pt>
                      <c:pt idx="345">
                        <c:v>2.0761112275000002</c:v>
                      </c:pt>
                      <c:pt idx="346">
                        <c:v>2.0761112275000002</c:v>
                      </c:pt>
                      <c:pt idx="347">
                        <c:v>2.0847964934999998</c:v>
                      </c:pt>
                      <c:pt idx="348">
                        <c:v>2.096171794</c:v>
                      </c:pt>
                      <c:pt idx="349">
                        <c:v>2.096171794</c:v>
                      </c:pt>
                      <c:pt idx="350">
                        <c:v>2.0989846610000003</c:v>
                      </c:pt>
                      <c:pt idx="351">
                        <c:v>2.10771906</c:v>
                      </c:pt>
                      <c:pt idx="352">
                        <c:v>2.1191680599999998</c:v>
                      </c:pt>
                      <c:pt idx="353">
                        <c:v>2.1191680599999998</c:v>
                      </c:pt>
                      <c:pt idx="354">
                        <c:v>2.1218580944999998</c:v>
                      </c:pt>
                      <c:pt idx="355">
                        <c:v>2.121931794</c:v>
                      </c:pt>
                      <c:pt idx="356">
                        <c:v>2.121931794</c:v>
                      </c:pt>
                      <c:pt idx="357">
                        <c:v>2.1333316610000002</c:v>
                      </c:pt>
                      <c:pt idx="358">
                        <c:v>2.1419913604999996</c:v>
                      </c:pt>
                      <c:pt idx="359">
                        <c:v>2.1419913604999996</c:v>
                      </c:pt>
                      <c:pt idx="360">
                        <c:v>2.1476426609999999</c:v>
                      </c:pt>
                      <c:pt idx="361">
                        <c:v>2.1620764934999999</c:v>
                      </c:pt>
                      <c:pt idx="362">
                        <c:v>2.1620764934999999</c:v>
                      </c:pt>
                      <c:pt idx="363">
                        <c:v>2.1619536610000001</c:v>
                      </c:pt>
                      <c:pt idx="364">
                        <c:v>2.1619536610000001</c:v>
                      </c:pt>
                      <c:pt idx="365">
                        <c:v>2.1820132275000002</c:v>
                      </c:pt>
                      <c:pt idx="366">
                        <c:v>2.1848762275000002</c:v>
                      </c:pt>
                      <c:pt idx="367">
                        <c:v>2.1848762275000002</c:v>
                      </c:pt>
                      <c:pt idx="368">
                        <c:v>2.202122927</c:v>
                      </c:pt>
                      <c:pt idx="369">
                        <c:v>2.2135227940000002</c:v>
                      </c:pt>
                      <c:pt idx="370">
                        <c:v>2.2135227940000002</c:v>
                      </c:pt>
                      <c:pt idx="371">
                        <c:v>2.2335332275000002</c:v>
                      </c:pt>
                      <c:pt idx="372">
                        <c:v>2.250779927</c:v>
                      </c:pt>
                      <c:pt idx="373">
                        <c:v>2.250779927</c:v>
                      </c:pt>
                      <c:pt idx="374">
                        <c:v>2.2507062275000003</c:v>
                      </c:pt>
                      <c:pt idx="375">
                        <c:v>2.2736287940000004</c:v>
                      </c:pt>
                      <c:pt idx="376">
                        <c:v>2.2736287940000004</c:v>
                      </c:pt>
                      <c:pt idx="377">
                        <c:v>2.2879397940000001</c:v>
                      </c:pt>
                      <c:pt idx="378">
                        <c:v>2.2879397940000001</c:v>
                      </c:pt>
                      <c:pt idx="379">
                        <c:v>2.2879397940000001</c:v>
                      </c:pt>
                      <c:pt idx="380">
                        <c:v>2.3308482275000002</c:v>
                      </c:pt>
                      <c:pt idx="381">
                        <c:v>2.3308482275000002</c:v>
                      </c:pt>
                      <c:pt idx="382">
                        <c:v>2.3308482275000002</c:v>
                      </c:pt>
                      <c:pt idx="383">
                        <c:v>2.347997661</c:v>
                      </c:pt>
                      <c:pt idx="384">
                        <c:v>2.347997661</c:v>
                      </c:pt>
                      <c:pt idx="385">
                        <c:v>2.3594220945000002</c:v>
                      </c:pt>
                      <c:pt idx="386">
                        <c:v>2.3622840945000001</c:v>
                      </c:pt>
                      <c:pt idx="387">
                        <c:v>2.3537462275000003</c:v>
                      </c:pt>
                      <c:pt idx="388">
                        <c:v>2.3537462275000003</c:v>
                      </c:pt>
                      <c:pt idx="389">
                        <c:v>2.3336866610000002</c:v>
                      </c:pt>
                      <c:pt idx="390">
                        <c:v>2.3194002275000001</c:v>
                      </c:pt>
                      <c:pt idx="391">
                        <c:v>2.3194002275000001</c:v>
                      </c:pt>
                      <c:pt idx="392">
                        <c:v>2.2993396610000003</c:v>
                      </c:pt>
                      <c:pt idx="393">
                        <c:v>2.2764662275000003</c:v>
                      </c:pt>
                      <c:pt idx="394">
                        <c:v>2.2764662275000003</c:v>
                      </c:pt>
                      <c:pt idx="395">
                        <c:v>2.2478687940000004</c:v>
                      </c:pt>
                      <c:pt idx="396">
                        <c:v>2.2335823604999998</c:v>
                      </c:pt>
                      <c:pt idx="397">
                        <c:v>2.2335823604999998</c:v>
                      </c:pt>
                      <c:pt idx="398">
                        <c:v>2.2077977940000002</c:v>
                      </c:pt>
                      <c:pt idx="399">
                        <c:v>2.1849499269999999</c:v>
                      </c:pt>
                      <c:pt idx="400">
                        <c:v>2.1849499269999999</c:v>
                      </c:pt>
                      <c:pt idx="401">
                        <c:v>2.1563514934999999</c:v>
                      </c:pt>
                      <c:pt idx="402">
                        <c:v>2.1277786265</c:v>
                      </c:pt>
                      <c:pt idx="403">
                        <c:v>2.1277786265</c:v>
                      </c:pt>
                      <c:pt idx="404">
                        <c:v>2.1277786265</c:v>
                      </c:pt>
                      <c:pt idx="405">
                        <c:v>2.0619721932499999</c:v>
                      </c:pt>
                      <c:pt idx="406">
                        <c:v>2.0619721932499999</c:v>
                      </c:pt>
                      <c:pt idx="407">
                        <c:v>2.0619721932499999</c:v>
                      </c:pt>
                      <c:pt idx="408">
                        <c:v>2.0276261932500002</c:v>
                      </c:pt>
                      <c:pt idx="409">
                        <c:v>2.0276261932500002</c:v>
                      </c:pt>
                      <c:pt idx="410">
                        <c:v>2.0276261932500002</c:v>
                      </c:pt>
                      <c:pt idx="411">
                        <c:v>2.00467906</c:v>
                      </c:pt>
                      <c:pt idx="412">
                        <c:v>2.00467906</c:v>
                      </c:pt>
                      <c:pt idx="413">
                        <c:v>1.9846440599999999</c:v>
                      </c:pt>
                      <c:pt idx="414">
                        <c:v>1.9617460599999998</c:v>
                      </c:pt>
                      <c:pt idx="415">
                        <c:v>1.9617460599999998</c:v>
                      </c:pt>
                      <c:pt idx="416">
                        <c:v>1.93897089275</c:v>
                      </c:pt>
                      <c:pt idx="417">
                        <c:v>1.9302374935000002</c:v>
                      </c:pt>
                      <c:pt idx="418">
                        <c:v>1.9302374935000002</c:v>
                      </c:pt>
                      <c:pt idx="419">
                        <c:v>1.9103243262499998</c:v>
                      </c:pt>
                      <c:pt idx="420">
                        <c:v>1.8873771932500001</c:v>
                      </c:pt>
                      <c:pt idx="421">
                        <c:v>1.8873771932500001</c:v>
                      </c:pt>
                      <c:pt idx="422">
                        <c:v>1.8645538927500001</c:v>
                      </c:pt>
                      <c:pt idx="423">
                        <c:v>1.84750272525</c:v>
                      </c:pt>
                      <c:pt idx="424">
                        <c:v>1.84750272525</c:v>
                      </c:pt>
                      <c:pt idx="425">
                        <c:v>1.8159450257500001</c:v>
                      </c:pt>
                      <c:pt idx="426">
                        <c:v>1.8159450257500001</c:v>
                      </c:pt>
                      <c:pt idx="427">
                        <c:v>1.8159450257500001</c:v>
                      </c:pt>
                      <c:pt idx="428">
                        <c:v>1.80160945925</c:v>
                      </c:pt>
                      <c:pt idx="429">
                        <c:v>1.7902341587499999</c:v>
                      </c:pt>
                      <c:pt idx="430">
                        <c:v>1.7902341587499999</c:v>
                      </c:pt>
                      <c:pt idx="431">
                        <c:v>1.76148932625</c:v>
                      </c:pt>
                      <c:pt idx="432">
                        <c:v>1.76148932625</c:v>
                      </c:pt>
                      <c:pt idx="433">
                        <c:v>1.76148932625</c:v>
                      </c:pt>
                      <c:pt idx="434">
                        <c:v>1.7328918927499999</c:v>
                      </c:pt>
                      <c:pt idx="435">
                        <c:v>1.7185563262499999</c:v>
                      </c:pt>
                      <c:pt idx="436">
                        <c:v>1.7185563262499999</c:v>
                      </c:pt>
                      <c:pt idx="437">
                        <c:v>1.7014570257500001</c:v>
                      </c:pt>
                      <c:pt idx="438">
                        <c:v>1.7014570257500001</c:v>
                      </c:pt>
                      <c:pt idx="439">
                        <c:v>1.6927963262499999</c:v>
                      </c:pt>
                      <c:pt idx="440">
                        <c:v>1.6813964592499999</c:v>
                      </c:pt>
                      <c:pt idx="441">
                        <c:v>1.6813964592499999</c:v>
                      </c:pt>
                      <c:pt idx="442">
                        <c:v>1.6700457252500001</c:v>
                      </c:pt>
                      <c:pt idx="443">
                        <c:v>1.6613860257499999</c:v>
                      </c:pt>
                      <c:pt idx="444">
                        <c:v>1.6613860257499999</c:v>
                      </c:pt>
                      <c:pt idx="445">
                        <c:v>1.6499124592500001</c:v>
                      </c:pt>
                      <c:pt idx="446">
                        <c:v>1.6527007597500001</c:v>
                      </c:pt>
                      <c:pt idx="447">
                        <c:v>1.6527007597500001</c:v>
                      </c:pt>
                      <c:pt idx="448">
                        <c:v>1.6327875922500001</c:v>
                      </c:pt>
                      <c:pt idx="449">
                        <c:v>1.6327875922500001</c:v>
                      </c:pt>
                      <c:pt idx="450">
                        <c:v>1.6327875922500001</c:v>
                      </c:pt>
                      <c:pt idx="451">
                        <c:v>1.62691619325</c:v>
                      </c:pt>
                      <c:pt idx="452">
                        <c:v>1.62691619325</c:v>
                      </c:pt>
                      <c:pt idx="453">
                        <c:v>1.6240787597500002</c:v>
                      </c:pt>
                      <c:pt idx="454">
                        <c:v>1.6155163262499999</c:v>
                      </c:pt>
                      <c:pt idx="455">
                        <c:v>1.6126051932500001</c:v>
                      </c:pt>
                      <c:pt idx="456">
                        <c:v>1.6126051932500001</c:v>
                      </c:pt>
                      <c:pt idx="457">
                        <c:v>1.6069303262499999</c:v>
                      </c:pt>
                      <c:pt idx="458">
                        <c:v>1.5955058927499999</c:v>
                      </c:pt>
                      <c:pt idx="459">
                        <c:v>1.5955058927499999</c:v>
                      </c:pt>
                      <c:pt idx="460">
                        <c:v>1.59545675975</c:v>
                      </c:pt>
                      <c:pt idx="461">
                        <c:v>1.5897808927499999</c:v>
                      </c:pt>
                      <c:pt idx="462">
                        <c:v>1.5897808927499999</c:v>
                      </c:pt>
                      <c:pt idx="463">
                        <c:v>1.5811948927499999</c:v>
                      </c:pt>
                      <c:pt idx="464">
                        <c:v>1.5840568927500001</c:v>
                      </c:pt>
                      <c:pt idx="465">
                        <c:v>1.5840568927500001</c:v>
                      </c:pt>
                      <c:pt idx="466">
                        <c:v>1.58403232625</c:v>
                      </c:pt>
                      <c:pt idx="467">
                        <c:v>1.5840568927500001</c:v>
                      </c:pt>
                      <c:pt idx="468">
                        <c:v>1.5840568927500001</c:v>
                      </c:pt>
                      <c:pt idx="469">
                        <c:v>1.58126859225</c:v>
                      </c:pt>
                      <c:pt idx="470">
                        <c:v>1.58694345925</c:v>
                      </c:pt>
                      <c:pt idx="471">
                        <c:v>1.58694345925</c:v>
                      </c:pt>
                      <c:pt idx="472">
                        <c:v>1.58694345925</c:v>
                      </c:pt>
                      <c:pt idx="473">
                        <c:v>1.59264289275</c:v>
                      </c:pt>
                      <c:pt idx="474">
                        <c:v>1.59264289275</c:v>
                      </c:pt>
                      <c:pt idx="475">
                        <c:v>1.5869680257500001</c:v>
                      </c:pt>
                      <c:pt idx="476">
                        <c:v>1.58983002575</c:v>
                      </c:pt>
                      <c:pt idx="477">
                        <c:v>1.58983002575</c:v>
                      </c:pt>
                      <c:pt idx="478">
                        <c:v>1.5955058927499999</c:v>
                      </c:pt>
                      <c:pt idx="479">
                        <c:v>1.5897808927499999</c:v>
                      </c:pt>
                      <c:pt idx="480">
                        <c:v>1.5897808927499999</c:v>
                      </c:pt>
                      <c:pt idx="481">
                        <c:v>1.58983002575</c:v>
                      </c:pt>
                      <c:pt idx="482">
                        <c:v>1.6013035922500001</c:v>
                      </c:pt>
                      <c:pt idx="483">
                        <c:v>1.6013035922500001</c:v>
                      </c:pt>
                      <c:pt idx="484">
                        <c:v>1.6013281587499999</c:v>
                      </c:pt>
                      <c:pt idx="485">
                        <c:v>1.6013281587499999</c:v>
                      </c:pt>
                      <c:pt idx="486">
                        <c:v>1.6013035922500001</c:v>
                      </c:pt>
                      <c:pt idx="487">
                        <c:v>1.6041410257499999</c:v>
                      </c:pt>
                      <c:pt idx="488">
                        <c:v>1.6041410257499999</c:v>
                      </c:pt>
                      <c:pt idx="489">
                        <c:v>1.6041410257499999</c:v>
                      </c:pt>
                      <c:pt idx="490">
                        <c:v>1.6098905922500002</c:v>
                      </c:pt>
                      <c:pt idx="491">
                        <c:v>1.6098905922500002</c:v>
                      </c:pt>
                      <c:pt idx="492">
                        <c:v>1.6156391587499999</c:v>
                      </c:pt>
                      <c:pt idx="493">
                        <c:v>1.6156637252499999</c:v>
                      </c:pt>
                      <c:pt idx="494">
                        <c:v>1.6156637252499999</c:v>
                      </c:pt>
                      <c:pt idx="495">
                        <c:v>1.62133959225</c:v>
                      </c:pt>
                      <c:pt idx="496">
                        <c:v>1.62716185825</c:v>
                      </c:pt>
                      <c:pt idx="497">
                        <c:v>1.6356505922500002</c:v>
                      </c:pt>
                      <c:pt idx="498">
                        <c:v>1.6356505922500002</c:v>
                      </c:pt>
                      <c:pt idx="499">
                        <c:v>1.6385125922500001</c:v>
                      </c:pt>
                      <c:pt idx="500">
                        <c:v>1.6386108582500001</c:v>
                      </c:pt>
                      <c:pt idx="501">
                        <c:v>1.6386108582500001</c:v>
                      </c:pt>
                      <c:pt idx="502">
                        <c:v>1.6442857252500001</c:v>
                      </c:pt>
                      <c:pt idx="503">
                        <c:v>1.6500352917500001</c:v>
                      </c:pt>
                      <c:pt idx="504">
                        <c:v>1.6500352917500001</c:v>
                      </c:pt>
                      <c:pt idx="505">
                        <c:v>1.65289729175</c:v>
                      </c:pt>
                      <c:pt idx="506">
                        <c:v>1.65289729175</c:v>
                      </c:pt>
                      <c:pt idx="507">
                        <c:v>1.65859672525</c:v>
                      </c:pt>
                      <c:pt idx="508">
                        <c:v>1.6614597252499999</c:v>
                      </c:pt>
                      <c:pt idx="509">
                        <c:v>1.6643954249999999</c:v>
                      </c:pt>
                      <c:pt idx="510">
                        <c:v>1.6643954249999999</c:v>
                      </c:pt>
                      <c:pt idx="511">
                        <c:v>1.6643954249999999</c:v>
                      </c:pt>
                      <c:pt idx="512">
                        <c:v>1.67865729175</c:v>
                      </c:pt>
                      <c:pt idx="513">
                        <c:v>1.67865729175</c:v>
                      </c:pt>
                      <c:pt idx="514">
                        <c:v>1.67865729175</c:v>
                      </c:pt>
                      <c:pt idx="515">
                        <c:v>1.6816421244999999</c:v>
                      </c:pt>
                      <c:pt idx="516">
                        <c:v>1.6816421244999999</c:v>
                      </c:pt>
                      <c:pt idx="517">
                        <c:v>1.6816421244999999</c:v>
                      </c:pt>
                      <c:pt idx="518">
                        <c:v>1.6901799915</c:v>
                      </c:pt>
                      <c:pt idx="519">
                        <c:v>1.6901799915</c:v>
                      </c:pt>
                      <c:pt idx="520">
                        <c:v>1.690204558</c:v>
                      </c:pt>
                      <c:pt idx="521">
                        <c:v>1.690204558</c:v>
                      </c:pt>
                      <c:pt idx="522">
                        <c:v>1.690204558</c:v>
                      </c:pt>
                      <c:pt idx="523">
                        <c:v>1.690204558</c:v>
                      </c:pt>
                      <c:pt idx="524">
                        <c:v>1.6787801245</c:v>
                      </c:pt>
                      <c:pt idx="525">
                        <c:v>1.6787801245</c:v>
                      </c:pt>
                      <c:pt idx="526">
                        <c:v>1.6787801245</c:v>
                      </c:pt>
                      <c:pt idx="527">
                        <c:v>1.6701931245000001</c:v>
                      </c:pt>
                      <c:pt idx="528">
                        <c:v>1.6701931245000001</c:v>
                      </c:pt>
                      <c:pt idx="529">
                        <c:v>1.6673065579999999</c:v>
                      </c:pt>
                      <c:pt idx="530">
                        <c:v>1.6673065579999999</c:v>
                      </c:pt>
                      <c:pt idx="531">
                        <c:v>1.6673065579999999</c:v>
                      </c:pt>
                      <c:pt idx="532">
                        <c:v>1.6530201245</c:v>
                      </c:pt>
                      <c:pt idx="533">
                        <c:v>1.6530201245</c:v>
                      </c:pt>
                      <c:pt idx="534">
                        <c:v>1.6415465579999999</c:v>
                      </c:pt>
                      <c:pt idx="535">
                        <c:v>1.6186485580000001</c:v>
                      </c:pt>
                      <c:pt idx="536">
                        <c:v>1.6186485580000001</c:v>
                      </c:pt>
                      <c:pt idx="537">
                        <c:v>1.6157619914999999</c:v>
                      </c:pt>
                      <c:pt idx="538">
                        <c:v>1.5928639915</c:v>
                      </c:pt>
                      <c:pt idx="539">
                        <c:v>1.5928639915</c:v>
                      </c:pt>
                      <c:pt idx="540">
                        <c:v>1.5815142574999999</c:v>
                      </c:pt>
                      <c:pt idx="541">
                        <c:v>1.5528421244999999</c:v>
                      </c:pt>
                      <c:pt idx="542">
                        <c:v>1.5528421244999999</c:v>
                      </c:pt>
                      <c:pt idx="543">
                        <c:v>1.5528421244999999</c:v>
                      </c:pt>
                      <c:pt idx="544">
                        <c:v>1.4984601245</c:v>
                      </c:pt>
                      <c:pt idx="545">
                        <c:v>1.4984601245</c:v>
                      </c:pt>
                      <c:pt idx="546">
                        <c:v>1.4555271245000001</c:v>
                      </c:pt>
                      <c:pt idx="547">
                        <c:v>1.4155052575</c:v>
                      </c:pt>
                      <c:pt idx="548">
                        <c:v>1.4155052575</c:v>
                      </c:pt>
                      <c:pt idx="549">
                        <c:v>1.3210276910000001</c:v>
                      </c:pt>
                      <c:pt idx="550">
                        <c:v>1.3210276910000001</c:v>
                      </c:pt>
                      <c:pt idx="551">
                        <c:v>1.3210276910000001</c:v>
                      </c:pt>
                      <c:pt idx="552">
                        <c:v>1.281005824</c:v>
                      </c:pt>
                      <c:pt idx="553">
                        <c:v>1.281005824</c:v>
                      </c:pt>
                      <c:pt idx="554">
                        <c:v>1.2351616910000001</c:v>
                      </c:pt>
                      <c:pt idx="555">
                        <c:v>1.1893411245000001</c:v>
                      </c:pt>
                      <c:pt idx="556">
                        <c:v>1.1463835579999999</c:v>
                      </c:pt>
                      <c:pt idx="557">
                        <c:v>1.1463835579999999</c:v>
                      </c:pt>
                      <c:pt idx="558">
                        <c:v>1.1063371245</c:v>
                      </c:pt>
                      <c:pt idx="559">
                        <c:v>1.0692263904999999</c:v>
                      </c:pt>
                      <c:pt idx="560">
                        <c:v>1.0692263904999999</c:v>
                      </c:pt>
                      <c:pt idx="561">
                        <c:v>1.0291308239999999</c:v>
                      </c:pt>
                      <c:pt idx="562">
                        <c:v>1.0291308239999999</c:v>
                      </c:pt>
                      <c:pt idx="563">
                        <c:v>0.98619812400000006</c:v>
                      </c:pt>
                      <c:pt idx="564">
                        <c:v>0.94037815749999998</c:v>
                      </c:pt>
                      <c:pt idx="565">
                        <c:v>0.94037815749999998</c:v>
                      </c:pt>
                      <c:pt idx="566">
                        <c:v>0.84020065750000006</c:v>
                      </c:pt>
                      <c:pt idx="567">
                        <c:v>0.84020065750000006</c:v>
                      </c:pt>
                      <c:pt idx="568">
                        <c:v>0.84020065750000006</c:v>
                      </c:pt>
                      <c:pt idx="569">
                        <c:v>0.80015422400000003</c:v>
                      </c:pt>
                      <c:pt idx="570">
                        <c:v>0.76879275674999992</c:v>
                      </c:pt>
                      <c:pt idx="571">
                        <c:v>0.76879275674999992</c:v>
                      </c:pt>
                      <c:pt idx="572">
                        <c:v>0.74007239049999995</c:v>
                      </c:pt>
                      <c:pt idx="573">
                        <c:v>0.71433705700000005</c:v>
                      </c:pt>
                      <c:pt idx="574">
                        <c:v>0.71433705700000005</c:v>
                      </c:pt>
                      <c:pt idx="575">
                        <c:v>0.69143925700000008</c:v>
                      </c:pt>
                      <c:pt idx="576">
                        <c:v>0.65144205675</c:v>
                      </c:pt>
                      <c:pt idx="577">
                        <c:v>0.65144205675</c:v>
                      </c:pt>
                      <c:pt idx="578">
                        <c:v>0.64275709049999996</c:v>
                      </c:pt>
                      <c:pt idx="579">
                        <c:v>0.64275709049999996</c:v>
                      </c:pt>
                      <c:pt idx="580">
                        <c:v>0.64275709049999996</c:v>
                      </c:pt>
                      <c:pt idx="581">
                        <c:v>0.62856892325000002</c:v>
                      </c:pt>
                      <c:pt idx="582">
                        <c:v>0.60850885674999999</c:v>
                      </c:pt>
                      <c:pt idx="583">
                        <c:v>0.60850885674999999</c:v>
                      </c:pt>
                      <c:pt idx="584">
                        <c:v>0.60850885674999999</c:v>
                      </c:pt>
                      <c:pt idx="585">
                        <c:v>0.59148295574999998</c:v>
                      </c:pt>
                      <c:pt idx="586">
                        <c:v>0.59148295574999998</c:v>
                      </c:pt>
                      <c:pt idx="587">
                        <c:v>0.58013232199999998</c:v>
                      </c:pt>
                      <c:pt idx="588">
                        <c:v>0.58013232199999998</c:v>
                      </c:pt>
                      <c:pt idx="589">
                        <c:v>0.57149658874999998</c:v>
                      </c:pt>
                      <c:pt idx="590">
                        <c:v>0.56310652100000003</c:v>
                      </c:pt>
                      <c:pt idx="591">
                        <c:v>0.56310652100000003</c:v>
                      </c:pt>
                      <c:pt idx="592">
                        <c:v>0.55168218749999998</c:v>
                      </c:pt>
                      <c:pt idx="593">
                        <c:v>0.53742022049999993</c:v>
                      </c:pt>
                      <c:pt idx="594">
                        <c:v>0.53742022049999993</c:v>
                      </c:pt>
                      <c:pt idx="595">
                        <c:v>0.51758135274999995</c:v>
                      </c:pt>
                      <c:pt idx="596">
                        <c:v>0.49744758675</c:v>
                      </c:pt>
                      <c:pt idx="597">
                        <c:v>0.49744758675</c:v>
                      </c:pt>
                      <c:pt idx="598">
                        <c:v>0.47168758675</c:v>
                      </c:pt>
                      <c:pt idx="599">
                        <c:v>0.42065911750000001</c:v>
                      </c:pt>
                      <c:pt idx="600">
                        <c:v>0.42065911750000001</c:v>
                      </c:pt>
                      <c:pt idx="601">
                        <c:v>0.42065911750000001</c:v>
                      </c:pt>
                      <c:pt idx="602">
                        <c:v>0.39781054999999999</c:v>
                      </c:pt>
                      <c:pt idx="603">
                        <c:v>0.39781054999999999</c:v>
                      </c:pt>
                      <c:pt idx="604">
                        <c:v>0.38650905000000002</c:v>
                      </c:pt>
                      <c:pt idx="605">
                        <c:v>0.3752567825</c:v>
                      </c:pt>
                      <c:pt idx="606">
                        <c:v>0.3752567825</c:v>
                      </c:pt>
                      <c:pt idx="607">
                        <c:v>0.36718607750000004</c:v>
                      </c:pt>
                      <c:pt idx="608">
                        <c:v>0.36180551</c:v>
                      </c:pt>
                      <c:pt idx="609">
                        <c:v>0.36180551</c:v>
                      </c:pt>
                      <c:pt idx="610">
                        <c:v>0.35931180750000002</c:v>
                      </c:pt>
                      <c:pt idx="611">
                        <c:v>0.35669527249999999</c:v>
                      </c:pt>
                      <c:pt idx="612">
                        <c:v>0.35669527249999999</c:v>
                      </c:pt>
                      <c:pt idx="613">
                        <c:v>0.3543735375</c:v>
                      </c:pt>
                      <c:pt idx="614">
                        <c:v>0.35491400000000001</c:v>
                      </c:pt>
                      <c:pt idx="615">
                        <c:v>0.35491400000000001</c:v>
                      </c:pt>
                      <c:pt idx="616">
                        <c:v>0.361031465</c:v>
                      </c:pt>
                      <c:pt idx="617">
                        <c:v>0.40719536249999999</c:v>
                      </c:pt>
                      <c:pt idx="618">
                        <c:v>0.40719536249999999</c:v>
                      </c:pt>
                      <c:pt idx="619">
                        <c:v>0.48590001999999999</c:v>
                      </c:pt>
                      <c:pt idx="620">
                        <c:v>0.57681503999999995</c:v>
                      </c:pt>
                      <c:pt idx="621">
                        <c:v>0.57681503999999995</c:v>
                      </c:pt>
                      <c:pt idx="622">
                        <c:v>0.72421279999999999</c:v>
                      </c:pt>
                      <c:pt idx="623">
                        <c:v>0.72421279999999999</c:v>
                      </c:pt>
                      <c:pt idx="624">
                        <c:v>0.72421279999999999</c:v>
                      </c:pt>
                      <c:pt idx="625">
                        <c:v>0.81079152999999993</c:v>
                      </c:pt>
                      <c:pt idx="626">
                        <c:v>0.81079152999999993</c:v>
                      </c:pt>
                      <c:pt idx="627">
                        <c:v>0.90013429249999999</c:v>
                      </c:pt>
                      <c:pt idx="628">
                        <c:v>0.99576658499999993</c:v>
                      </c:pt>
                      <c:pt idx="629">
                        <c:v>0.99576658499999993</c:v>
                      </c:pt>
                      <c:pt idx="630">
                        <c:v>1.0891017074999998</c:v>
                      </c:pt>
                      <c:pt idx="631">
                        <c:v>1.1766873649999998</c:v>
                      </c:pt>
                      <c:pt idx="632">
                        <c:v>1.2636107249999999</c:v>
                      </c:pt>
                      <c:pt idx="633">
                        <c:v>1.2636107249999999</c:v>
                      </c:pt>
                      <c:pt idx="634">
                        <c:v>1.3506313525</c:v>
                      </c:pt>
                      <c:pt idx="635">
                        <c:v>1.3506313525</c:v>
                      </c:pt>
                      <c:pt idx="636">
                        <c:v>1.43148578</c:v>
                      </c:pt>
                      <c:pt idx="637">
                        <c:v>1.5175483125</c:v>
                      </c:pt>
                      <c:pt idx="638">
                        <c:v>1.5175483125</c:v>
                      </c:pt>
                      <c:pt idx="639">
                        <c:v>1.6059333825</c:v>
                      </c:pt>
                      <c:pt idx="640">
                        <c:v>1.6967873874999999</c:v>
                      </c:pt>
                      <c:pt idx="641">
                        <c:v>1.6967873874999999</c:v>
                      </c:pt>
                      <c:pt idx="642">
                        <c:v>1.78108113</c:v>
                      </c:pt>
                      <c:pt idx="643">
                        <c:v>1.8486686350000001</c:v>
                      </c:pt>
                      <c:pt idx="644">
                        <c:v>1.8486686350000001</c:v>
                      </c:pt>
                      <c:pt idx="645">
                        <c:v>1.8908042225000001</c:v>
                      </c:pt>
                      <c:pt idx="646">
                        <c:v>1.9306418400000001</c:v>
                      </c:pt>
                      <c:pt idx="647">
                        <c:v>1.9955761625000001</c:v>
                      </c:pt>
                      <c:pt idx="648">
                        <c:v>1.9955761625000001</c:v>
                      </c:pt>
                      <c:pt idx="649">
                        <c:v>1.9955761625000001</c:v>
                      </c:pt>
                      <c:pt idx="650">
                        <c:v>2.0415318449999997</c:v>
                      </c:pt>
                      <c:pt idx="651">
                        <c:v>2.0415318449999997</c:v>
                      </c:pt>
                      <c:pt idx="652">
                        <c:v>2.0415318449999997</c:v>
                      </c:pt>
                      <c:pt idx="653">
                        <c:v>2.0468136475000001</c:v>
                      </c:pt>
                      <c:pt idx="654">
                        <c:v>2.0468136475000001</c:v>
                      </c:pt>
                      <c:pt idx="655">
                        <c:v>2.0550567175000003</c:v>
                      </c:pt>
                      <c:pt idx="656">
                        <c:v>2.0550567175000003</c:v>
                      </c:pt>
                      <c:pt idx="657">
                        <c:v>2.0661863524999999</c:v>
                      </c:pt>
                      <c:pt idx="658">
                        <c:v>2.0858282875</c:v>
                      </c:pt>
                      <c:pt idx="659">
                        <c:v>2.0858282875</c:v>
                      </c:pt>
                      <c:pt idx="660">
                        <c:v>2.0915041544999999</c:v>
                      </c:pt>
                      <c:pt idx="661">
                        <c:v>2.0915041544999999</c:v>
                      </c:pt>
                      <c:pt idx="662">
                        <c:v>2.0915041544999999</c:v>
                      </c:pt>
                      <c:pt idx="663">
                        <c:v>2.102927588</c:v>
                      </c:pt>
                      <c:pt idx="664">
                        <c:v>2.117140322</c:v>
                      </c:pt>
                      <c:pt idx="665">
                        <c:v>2.117140322</c:v>
                      </c:pt>
                      <c:pt idx="666">
                        <c:v>2.117140322</c:v>
                      </c:pt>
                      <c:pt idx="667">
                        <c:v>2.1227916222499998</c:v>
                      </c:pt>
                      <c:pt idx="668">
                        <c:v>2.1227916222499998</c:v>
                      </c:pt>
                      <c:pt idx="669">
                        <c:v>2.1313786222500002</c:v>
                      </c:pt>
                      <c:pt idx="670">
                        <c:v>2.1314277552500003</c:v>
                      </c:pt>
                      <c:pt idx="671">
                        <c:v>2.1314277552500003</c:v>
                      </c:pt>
                      <c:pt idx="672">
                        <c:v>2.1314277552500003</c:v>
                      </c:pt>
                      <c:pt idx="673">
                        <c:v>2.1285156222500001</c:v>
                      </c:pt>
                      <c:pt idx="674">
                        <c:v>2.1285156222500001</c:v>
                      </c:pt>
                      <c:pt idx="675">
                        <c:v>2.1342406222500001</c:v>
                      </c:pt>
                      <c:pt idx="676">
                        <c:v>2.1427774892499998</c:v>
                      </c:pt>
                      <c:pt idx="677">
                        <c:v>2.1427774892499998</c:v>
                      </c:pt>
                      <c:pt idx="678">
                        <c:v>2.1314031887500002</c:v>
                      </c:pt>
                      <c:pt idx="679">
                        <c:v>2.1342160557500001</c:v>
                      </c:pt>
                      <c:pt idx="680">
                        <c:v>2.1342160557500001</c:v>
                      </c:pt>
                      <c:pt idx="681">
                        <c:v>2.1313540557500001</c:v>
                      </c:pt>
                      <c:pt idx="682">
                        <c:v>2.1313540557500001</c:v>
                      </c:pt>
                      <c:pt idx="683">
                        <c:v>2.1370289227499999</c:v>
                      </c:pt>
                      <c:pt idx="684">
                        <c:v>2.1485516222499998</c:v>
                      </c:pt>
                      <c:pt idx="685">
                        <c:v>2.1485516222499998</c:v>
                      </c:pt>
                      <c:pt idx="686">
                        <c:v>2.1513890557500002</c:v>
                      </c:pt>
                      <c:pt idx="687">
                        <c:v>2.1627889227499999</c:v>
                      </c:pt>
                      <c:pt idx="688">
                        <c:v>2.1627889227499999</c:v>
                      </c:pt>
                      <c:pt idx="689">
                        <c:v>2.1685129227499997</c:v>
                      </c:pt>
                      <c:pt idx="690">
                        <c:v>2.1771244892500001</c:v>
                      </c:pt>
                      <c:pt idx="691">
                        <c:v>2.1771244892500001</c:v>
                      </c:pt>
                      <c:pt idx="692">
                        <c:v>2.1828239227499999</c:v>
                      </c:pt>
                      <c:pt idx="693">
                        <c:v>2.1828239227499999</c:v>
                      </c:pt>
                      <c:pt idx="694">
                        <c:v>2.18284848925</c:v>
                      </c:pt>
                      <c:pt idx="695">
                        <c:v>2.1942974892499998</c:v>
                      </c:pt>
                      <c:pt idx="696">
                        <c:v>2.1942974892499998</c:v>
                      </c:pt>
                      <c:pt idx="697">
                        <c:v>2.1971840557500002</c:v>
                      </c:pt>
                      <c:pt idx="698">
                        <c:v>2.2085839227499999</c:v>
                      </c:pt>
                      <c:pt idx="699">
                        <c:v>2.2085839227499999</c:v>
                      </c:pt>
                      <c:pt idx="700">
                        <c:v>2.2199592232499996</c:v>
                      </c:pt>
                      <c:pt idx="701">
                        <c:v>2.2286199227500001</c:v>
                      </c:pt>
                      <c:pt idx="702">
                        <c:v>2.2286199227500001</c:v>
                      </c:pt>
                      <c:pt idx="703">
                        <c:v>2.23436848925</c:v>
                      </c:pt>
                      <c:pt idx="704">
                        <c:v>2.2257087897499996</c:v>
                      </c:pt>
                      <c:pt idx="705">
                        <c:v>2.2257087897499996</c:v>
                      </c:pt>
                      <c:pt idx="706">
                        <c:v>2.2257087897499996</c:v>
                      </c:pt>
                      <c:pt idx="707">
                        <c:v>2.2228949227500001</c:v>
                      </c:pt>
                      <c:pt idx="708">
                        <c:v>2.2228949227500001</c:v>
                      </c:pt>
                      <c:pt idx="709">
                        <c:v>2.2029581887500003</c:v>
                      </c:pt>
                      <c:pt idx="710">
                        <c:v>2.1914109227499998</c:v>
                      </c:pt>
                      <c:pt idx="711">
                        <c:v>2.1914109227499998</c:v>
                      </c:pt>
                      <c:pt idx="712">
                        <c:v>2.1914109227499998</c:v>
                      </c:pt>
                      <c:pt idx="713">
                        <c:v>2.1713022232499997</c:v>
                      </c:pt>
                      <c:pt idx="714">
                        <c:v>2.1713022232499997</c:v>
                      </c:pt>
                      <c:pt idx="715">
                        <c:v>2.1628134892499999</c:v>
                      </c:pt>
                      <c:pt idx="716">
                        <c:v>2.1456404892499998</c:v>
                      </c:pt>
                      <c:pt idx="717">
                        <c:v>2.1456404892499998</c:v>
                      </c:pt>
                      <c:pt idx="718">
                        <c:v>2.1313540557500001</c:v>
                      </c:pt>
                      <c:pt idx="719">
                        <c:v>2.0941204892499998</c:v>
                      </c:pt>
                      <c:pt idx="720">
                        <c:v>2.0941204892499998</c:v>
                      </c:pt>
                      <c:pt idx="721">
                        <c:v>2.0941204892499998</c:v>
                      </c:pt>
                      <c:pt idx="722">
                        <c:v>2.07978492275</c:v>
                      </c:pt>
                      <c:pt idx="723">
                        <c:v>2.07978492275</c:v>
                      </c:pt>
                      <c:pt idx="724">
                        <c:v>2.0683604892499998</c:v>
                      </c:pt>
                      <c:pt idx="725">
                        <c:v>2.03403805575</c:v>
                      </c:pt>
                      <c:pt idx="726">
                        <c:v>2.03403805575</c:v>
                      </c:pt>
                      <c:pt idx="727">
                        <c:v>2.0225644892500001</c:v>
                      </c:pt>
                      <c:pt idx="728">
                        <c:v>2.0225644892500001</c:v>
                      </c:pt>
                      <c:pt idx="729">
                        <c:v>2.00832718875</c:v>
                      </c:pt>
                      <c:pt idx="730">
                        <c:v>1.9968300557500001</c:v>
                      </c:pt>
                      <c:pt idx="731">
                        <c:v>1.9968300557500001</c:v>
                      </c:pt>
                      <c:pt idx="732">
                        <c:v>1.98256718875</c:v>
                      </c:pt>
                      <c:pt idx="733">
                        <c:v>1.9684035879999999</c:v>
                      </c:pt>
                      <c:pt idx="734">
                        <c:v>1.9512060215</c:v>
                      </c:pt>
                      <c:pt idx="735">
                        <c:v>1.9512060215</c:v>
                      </c:pt>
                      <c:pt idx="736">
                        <c:v>1.9339838885</c:v>
                      </c:pt>
                      <c:pt idx="737">
                        <c:v>1.9339838885</c:v>
                      </c:pt>
                      <c:pt idx="738">
                        <c:v>1.9254214550000002</c:v>
                      </c:pt>
                      <c:pt idx="739">
                        <c:v>1.911110455</c:v>
                      </c:pt>
                      <c:pt idx="740">
                        <c:v>1.911110455</c:v>
                      </c:pt>
                      <c:pt idx="741">
                        <c:v>1.902572588</c:v>
                      </c:pt>
                      <c:pt idx="742">
                        <c:v>1.8911000215</c:v>
                      </c:pt>
                      <c:pt idx="743">
                        <c:v>1.8853258884999999</c:v>
                      </c:pt>
                      <c:pt idx="744">
                        <c:v>1.8853258884999999</c:v>
                      </c:pt>
                      <c:pt idx="745">
                        <c:v>1.8853258884999999</c:v>
                      </c:pt>
                      <c:pt idx="746">
                        <c:v>1.859590455</c:v>
                      </c:pt>
                      <c:pt idx="747">
                        <c:v>1.859590455</c:v>
                      </c:pt>
                      <c:pt idx="748">
                        <c:v>1.8453285879999999</c:v>
                      </c:pt>
                      <c:pt idx="749">
                        <c:v>1.8453285879999999</c:v>
                      </c:pt>
                      <c:pt idx="750">
                        <c:v>1.8367425879999999</c:v>
                      </c:pt>
                      <c:pt idx="751">
                        <c:v>1.8224561545</c:v>
                      </c:pt>
                      <c:pt idx="752">
                        <c:v>1.8081195880000001</c:v>
                      </c:pt>
                      <c:pt idx="753">
                        <c:v>1.8081195880000001</c:v>
                      </c:pt>
                      <c:pt idx="754">
                        <c:v>1.7938822875</c:v>
                      </c:pt>
                      <c:pt idx="755">
                        <c:v>1.7938822875</c:v>
                      </c:pt>
                      <c:pt idx="756">
                        <c:v>1.7938822875</c:v>
                      </c:pt>
                      <c:pt idx="757">
                        <c:v>1.7909220214999999</c:v>
                      </c:pt>
                      <c:pt idx="758">
                        <c:v>1.7852225879999999</c:v>
                      </c:pt>
                      <c:pt idx="759">
                        <c:v>1.7852225879999999</c:v>
                      </c:pt>
                      <c:pt idx="760">
                        <c:v>1.7766847210000001</c:v>
                      </c:pt>
                      <c:pt idx="761">
                        <c:v>1.7766847210000001</c:v>
                      </c:pt>
                      <c:pt idx="762">
                        <c:v>1.7766847210000001</c:v>
                      </c:pt>
                      <c:pt idx="763">
                        <c:v>1.756600588</c:v>
                      </c:pt>
                      <c:pt idx="764">
                        <c:v>1.756600588</c:v>
                      </c:pt>
                      <c:pt idx="765">
                        <c:v>1.7508018885000001</c:v>
                      </c:pt>
                      <c:pt idx="766">
                        <c:v>1.7508018885000001</c:v>
                      </c:pt>
                      <c:pt idx="767">
                        <c:v>1.7394020214999999</c:v>
                      </c:pt>
                      <c:pt idx="768">
                        <c:v>1.7279530214999999</c:v>
                      </c:pt>
                      <c:pt idx="769">
                        <c:v>1.7279530214999999</c:v>
                      </c:pt>
                      <c:pt idx="770">
                        <c:v>1.7308651545</c:v>
                      </c:pt>
                      <c:pt idx="771">
                        <c:v>1.719342455</c:v>
                      </c:pt>
                      <c:pt idx="772">
                        <c:v>1.719342455</c:v>
                      </c:pt>
                      <c:pt idx="773">
                        <c:v>1.7136420214999999</c:v>
                      </c:pt>
                      <c:pt idx="774">
                        <c:v>1.7136420214999999</c:v>
                      </c:pt>
                      <c:pt idx="775">
                        <c:v>1.6936070214999999</c:v>
                      </c:pt>
                      <c:pt idx="776">
                        <c:v>1.6936070214999999</c:v>
                      </c:pt>
                      <c:pt idx="777">
                        <c:v>1.6936070214999999</c:v>
                      </c:pt>
                      <c:pt idx="778">
                        <c:v>1.6907450214999999</c:v>
                      </c:pt>
                      <c:pt idx="779">
                        <c:v>1.6764340215</c:v>
                      </c:pt>
                      <c:pt idx="780">
                        <c:v>1.6764340215</c:v>
                      </c:pt>
                      <c:pt idx="781">
                        <c:v>1.6707581545000001</c:v>
                      </c:pt>
                      <c:pt idx="782">
                        <c:v>1.6621475879999998</c:v>
                      </c:pt>
                      <c:pt idx="783">
                        <c:v>1.6621475879999998</c:v>
                      </c:pt>
                      <c:pt idx="784">
                        <c:v>1.6535851545</c:v>
                      </c:pt>
                      <c:pt idx="785">
                        <c:v>1.6535851545</c:v>
                      </c:pt>
                      <c:pt idx="786">
                        <c:v>1.6507231545000001</c:v>
                      </c:pt>
                      <c:pt idx="787">
                        <c:v>1.6422098539999999</c:v>
                      </c:pt>
                      <c:pt idx="788">
                        <c:v>1.6422098539999999</c:v>
                      </c:pt>
                      <c:pt idx="789">
                        <c:v>1.6393232875000001</c:v>
                      </c:pt>
                      <c:pt idx="790">
                        <c:v>1.6250122875000002</c:v>
                      </c:pt>
                      <c:pt idx="791">
                        <c:v>1.6250122875000002</c:v>
                      </c:pt>
                      <c:pt idx="792">
                        <c:v>1.6249631545000001</c:v>
                      </c:pt>
                      <c:pt idx="793">
                        <c:v>1.6192627210000001</c:v>
                      </c:pt>
                      <c:pt idx="794">
                        <c:v>1.6192627210000001</c:v>
                      </c:pt>
                      <c:pt idx="795">
                        <c:v>1.619213588</c:v>
                      </c:pt>
                      <c:pt idx="796">
                        <c:v>1.6078392875</c:v>
                      </c:pt>
                      <c:pt idx="797">
                        <c:v>1.5992522875000001</c:v>
                      </c:pt>
                      <c:pt idx="798">
                        <c:v>1.5992522875000001</c:v>
                      </c:pt>
                      <c:pt idx="799">
                        <c:v>1.5934781545000001</c:v>
                      </c:pt>
                      <c:pt idx="800">
                        <c:v>1.5934781545000001</c:v>
                      </c:pt>
                      <c:pt idx="801">
                        <c:v>1.582054721</c:v>
                      </c:pt>
                      <c:pt idx="802">
                        <c:v>1.5820792875</c:v>
                      </c:pt>
                      <c:pt idx="803">
                        <c:v>1.5820792875</c:v>
                      </c:pt>
                      <c:pt idx="804">
                        <c:v>1.570605721</c:v>
                      </c:pt>
                      <c:pt idx="805">
                        <c:v>1.5619941545</c:v>
                      </c:pt>
                      <c:pt idx="806">
                        <c:v>1.5619941545</c:v>
                      </c:pt>
                      <c:pt idx="807">
                        <c:v>1.5591321545000001</c:v>
                      </c:pt>
                      <c:pt idx="808">
                        <c:v>1.5620432875000001</c:v>
                      </c:pt>
                      <c:pt idx="809">
                        <c:v>1.5620432875000001</c:v>
                      </c:pt>
                      <c:pt idx="810">
                        <c:v>1.5534562875</c:v>
                      </c:pt>
                      <c:pt idx="811">
                        <c:v>1.5421065537500001</c:v>
                      </c:pt>
                      <c:pt idx="812">
                        <c:v>1.5335195537500002</c:v>
                      </c:pt>
                      <c:pt idx="813">
                        <c:v>1.5335195537500002</c:v>
                      </c:pt>
                      <c:pt idx="814">
                        <c:v>1.5248588539999999</c:v>
                      </c:pt>
                      <c:pt idx="815">
                        <c:v>1.5248588539999999</c:v>
                      </c:pt>
                      <c:pt idx="816">
                        <c:v>1.5248588539999999</c:v>
                      </c:pt>
                      <c:pt idx="817">
                        <c:v>1.5220214205</c:v>
                      </c:pt>
                      <c:pt idx="818">
                        <c:v>1.5220214205</c:v>
                      </c:pt>
                      <c:pt idx="819">
                        <c:v>1.5133852875</c:v>
                      </c:pt>
                      <c:pt idx="820">
                        <c:v>1.5106461202500001</c:v>
                      </c:pt>
                      <c:pt idx="821">
                        <c:v>1.5106461202500001</c:v>
                      </c:pt>
                      <c:pt idx="822">
                        <c:v>1.5077104205</c:v>
                      </c:pt>
                      <c:pt idx="823">
                        <c:v>1.49914798725</c:v>
                      </c:pt>
                      <c:pt idx="824">
                        <c:v>1.49914798725</c:v>
                      </c:pt>
                      <c:pt idx="825">
                        <c:v>1.50201098725</c:v>
                      </c:pt>
                      <c:pt idx="826">
                        <c:v>1.49344855375</c:v>
                      </c:pt>
                      <c:pt idx="827">
                        <c:v>1.49344855375</c:v>
                      </c:pt>
                      <c:pt idx="828">
                        <c:v>1.49344855375</c:v>
                      </c:pt>
                      <c:pt idx="829">
                        <c:v>1.4819504205</c:v>
                      </c:pt>
                      <c:pt idx="830">
                        <c:v>1.4819504205</c:v>
                      </c:pt>
                      <c:pt idx="831">
                        <c:v>1.47911298725</c:v>
                      </c:pt>
                      <c:pt idx="832">
                        <c:v>1.47911298725</c:v>
                      </c:pt>
                      <c:pt idx="833">
                        <c:v>1.4705505537500001</c:v>
                      </c:pt>
                      <c:pt idx="834">
                        <c:v>1.4705259872500001</c:v>
                      </c:pt>
                      <c:pt idx="835">
                        <c:v>1.4705259872500001</c:v>
                      </c:pt>
                      <c:pt idx="836">
                        <c:v>1.4706488197500001</c:v>
                      </c:pt>
                      <c:pt idx="837">
                        <c:v>1.4705751202500001</c:v>
                      </c:pt>
                      <c:pt idx="838">
                        <c:v>1.4705751202500001</c:v>
                      </c:pt>
                      <c:pt idx="839">
                        <c:v>1.45359865225</c:v>
                      </c:pt>
                      <c:pt idx="840">
                        <c:v>1.45641151925</c:v>
                      </c:pt>
                      <c:pt idx="841">
                        <c:v>1.45641151925</c:v>
                      </c:pt>
                      <c:pt idx="842">
                        <c:v>1.4450116522500001</c:v>
                      </c:pt>
                      <c:pt idx="843">
                        <c:v>1.44780095275</c:v>
                      </c:pt>
                      <c:pt idx="844">
                        <c:v>1.44780095275</c:v>
                      </c:pt>
                      <c:pt idx="845">
                        <c:v>1.4392630857499999</c:v>
                      </c:pt>
                      <c:pt idx="846">
                        <c:v>1.4334408197499999</c:v>
                      </c:pt>
                      <c:pt idx="847">
                        <c:v>1.4334408197499999</c:v>
                      </c:pt>
                      <c:pt idx="848">
                        <c:v>1.4019558197499999</c:v>
                      </c:pt>
                      <c:pt idx="849">
                        <c:v>1.4019558197499999</c:v>
                      </c:pt>
                      <c:pt idx="850">
                        <c:v>1.4019558197499999</c:v>
                      </c:pt>
                      <c:pt idx="851">
                        <c:v>1.3876939527499998</c:v>
                      </c:pt>
                      <c:pt idx="852">
                        <c:v>1.36479595275</c:v>
                      </c:pt>
                      <c:pt idx="853">
                        <c:v>1.36479595275</c:v>
                      </c:pt>
                      <c:pt idx="854">
                        <c:v>1.3447363862500001</c:v>
                      </c:pt>
                      <c:pt idx="855">
                        <c:v>1.3189518197500001</c:v>
                      </c:pt>
                      <c:pt idx="856">
                        <c:v>1.3189518197500001</c:v>
                      </c:pt>
                      <c:pt idx="857">
                        <c:v>1.2903298197499999</c:v>
                      </c:pt>
                      <c:pt idx="858">
                        <c:v>1.2903298197499999</c:v>
                      </c:pt>
                      <c:pt idx="859">
                        <c:v>1.2130498197499999</c:v>
                      </c:pt>
                      <c:pt idx="860">
                        <c:v>1.2130498197499999</c:v>
                      </c:pt>
                      <c:pt idx="861">
                        <c:v>1.2130498197499999</c:v>
                      </c:pt>
                      <c:pt idx="862">
                        <c:v>1.1786792532499999</c:v>
                      </c:pt>
                      <c:pt idx="863">
                        <c:v>1.15005625325</c:v>
                      </c:pt>
                      <c:pt idx="864">
                        <c:v>1.15005625325</c:v>
                      </c:pt>
                      <c:pt idx="865">
                        <c:v>1.0814369527499998</c:v>
                      </c:pt>
                      <c:pt idx="866">
                        <c:v>1.0814369527499998</c:v>
                      </c:pt>
                      <c:pt idx="867">
                        <c:v>1.0814369527499998</c:v>
                      </c:pt>
                      <c:pt idx="868">
                        <c:v>1.0098328197499999</c:v>
                      </c:pt>
                      <c:pt idx="869">
                        <c:v>1.0098328197499999</c:v>
                      </c:pt>
                      <c:pt idx="870">
                        <c:v>1.0098328197499999</c:v>
                      </c:pt>
                      <c:pt idx="871">
                        <c:v>0.98407291975</c:v>
                      </c:pt>
                      <c:pt idx="872">
                        <c:v>0.94683955325000002</c:v>
                      </c:pt>
                      <c:pt idx="873">
                        <c:v>0.94683955325000002</c:v>
                      </c:pt>
                      <c:pt idx="874">
                        <c:v>0.86958441975</c:v>
                      </c:pt>
                      <c:pt idx="875">
                        <c:v>0.83235105325000003</c:v>
                      </c:pt>
                      <c:pt idx="876">
                        <c:v>0.83235105325000003</c:v>
                      </c:pt>
                      <c:pt idx="877">
                        <c:v>0.79805358625</c:v>
                      </c:pt>
                      <c:pt idx="878">
                        <c:v>0.79805358625</c:v>
                      </c:pt>
                      <c:pt idx="879">
                        <c:v>0.79805358625</c:v>
                      </c:pt>
                      <c:pt idx="880">
                        <c:v>0.74364701975000003</c:v>
                      </c:pt>
                      <c:pt idx="881">
                        <c:v>0.72092128499999997</c:v>
                      </c:pt>
                      <c:pt idx="882">
                        <c:v>0.72092128499999997</c:v>
                      </c:pt>
                      <c:pt idx="883">
                        <c:v>0.72092128499999997</c:v>
                      </c:pt>
                      <c:pt idx="884">
                        <c:v>0.69508768575000002</c:v>
                      </c:pt>
                      <c:pt idx="885">
                        <c:v>0.69508768575000002</c:v>
                      </c:pt>
                      <c:pt idx="886">
                        <c:v>0.6750276192500001</c:v>
                      </c:pt>
                      <c:pt idx="887">
                        <c:v>0.63794165250000001</c:v>
                      </c:pt>
                      <c:pt idx="888">
                        <c:v>0.63794165250000001</c:v>
                      </c:pt>
                      <c:pt idx="889">
                        <c:v>0.63794165250000001</c:v>
                      </c:pt>
                      <c:pt idx="890">
                        <c:v>0.59779695225000007</c:v>
                      </c:pt>
                      <c:pt idx="891">
                        <c:v>0.59779695225000007</c:v>
                      </c:pt>
                      <c:pt idx="892">
                        <c:v>0.58072191750000002</c:v>
                      </c:pt>
                      <c:pt idx="893">
                        <c:v>0.58072191750000002</c:v>
                      </c:pt>
                      <c:pt idx="894">
                        <c:v>0.58072191750000002</c:v>
                      </c:pt>
                      <c:pt idx="895">
                        <c:v>0.56643548500000007</c:v>
                      </c:pt>
                      <c:pt idx="896">
                        <c:v>0.55779965249999997</c:v>
                      </c:pt>
                      <c:pt idx="897">
                        <c:v>0.54938501750000002</c:v>
                      </c:pt>
                      <c:pt idx="898">
                        <c:v>0.54938501750000002</c:v>
                      </c:pt>
                      <c:pt idx="899">
                        <c:v>0.5408966825</c:v>
                      </c:pt>
                      <c:pt idx="900">
                        <c:v>0.53531958249999989</c:v>
                      </c:pt>
                      <c:pt idx="901">
                        <c:v>0.53531958249999989</c:v>
                      </c:pt>
                      <c:pt idx="902">
                        <c:v>0.52954604999999999</c:v>
                      </c:pt>
                      <c:pt idx="903">
                        <c:v>0.52954604999999999</c:v>
                      </c:pt>
                      <c:pt idx="904">
                        <c:v>0.50928945000000003</c:v>
                      </c:pt>
                      <c:pt idx="905">
                        <c:v>0.49801261750000003</c:v>
                      </c:pt>
                      <c:pt idx="906">
                        <c:v>0.49801261750000003</c:v>
                      </c:pt>
                      <c:pt idx="907">
                        <c:v>0.49801261750000003</c:v>
                      </c:pt>
                      <c:pt idx="908">
                        <c:v>0.49801261750000003</c:v>
                      </c:pt>
                      <c:pt idx="909">
                        <c:v>0.49801261750000003</c:v>
                      </c:pt>
                      <c:pt idx="910">
                        <c:v>0.440645485</c:v>
                      </c:pt>
                      <c:pt idx="911">
                        <c:v>0.440645485</c:v>
                      </c:pt>
                      <c:pt idx="912">
                        <c:v>0.43208344999999998</c:v>
                      </c:pt>
                      <c:pt idx="913">
                        <c:v>0.41513125000000001</c:v>
                      </c:pt>
                      <c:pt idx="914">
                        <c:v>0.40390344750000001</c:v>
                      </c:pt>
                      <c:pt idx="915">
                        <c:v>0.40390344750000001</c:v>
                      </c:pt>
                      <c:pt idx="916">
                        <c:v>0.38959244749999999</c:v>
                      </c:pt>
                      <c:pt idx="917">
                        <c:v>0.37251741499999996</c:v>
                      </c:pt>
                      <c:pt idx="918">
                        <c:v>0.37251741499999996</c:v>
                      </c:pt>
                      <c:pt idx="919">
                        <c:v>0.36119134749999998</c:v>
                      </c:pt>
                      <c:pt idx="920">
                        <c:v>0.34441121000000002</c:v>
                      </c:pt>
                      <c:pt idx="921">
                        <c:v>0.34441121000000002</c:v>
                      </c:pt>
                      <c:pt idx="922">
                        <c:v>0.33306057750000001</c:v>
                      </c:pt>
                      <c:pt idx="923">
                        <c:v>0.33306057750000001</c:v>
                      </c:pt>
                      <c:pt idx="924">
                        <c:v>0.33027207749999998</c:v>
                      </c:pt>
                      <c:pt idx="925">
                        <c:v>0.33027207749999998</c:v>
                      </c:pt>
                      <c:pt idx="926">
                        <c:v>0.33027207749999998</c:v>
                      </c:pt>
                      <c:pt idx="927">
                        <c:v>0.31363923999999999</c:v>
                      </c:pt>
                      <c:pt idx="928">
                        <c:v>0.30534743749999999</c:v>
                      </c:pt>
                      <c:pt idx="929">
                        <c:v>0.30534743749999999</c:v>
                      </c:pt>
                      <c:pt idx="930">
                        <c:v>0.29984403749999999</c:v>
                      </c:pt>
                      <c:pt idx="931">
                        <c:v>0.2945127025</c:v>
                      </c:pt>
                      <c:pt idx="932">
                        <c:v>0.2945127025</c:v>
                      </c:pt>
                      <c:pt idx="933">
                        <c:v>0.2891076675</c:v>
                      </c:pt>
                      <c:pt idx="934">
                        <c:v>0.28385003000000003</c:v>
                      </c:pt>
                      <c:pt idx="935">
                        <c:v>0.28385003000000003</c:v>
                      </c:pt>
                      <c:pt idx="936">
                        <c:v>0.27876425999999999</c:v>
                      </c:pt>
                      <c:pt idx="937">
                        <c:v>0.27634425750000002</c:v>
                      </c:pt>
                      <c:pt idx="938">
                        <c:v>0.27634425750000002</c:v>
                      </c:pt>
                      <c:pt idx="939">
                        <c:v>0.2739733875</c:v>
                      </c:pt>
                      <c:pt idx="940">
                        <c:v>0.27162708499999999</c:v>
                      </c:pt>
                      <c:pt idx="941">
                        <c:v>0.27162708499999999</c:v>
                      </c:pt>
                      <c:pt idx="942">
                        <c:v>0.2721675475</c:v>
                      </c:pt>
                      <c:pt idx="943">
                        <c:v>0.27058280750000002</c:v>
                      </c:pt>
                      <c:pt idx="944">
                        <c:v>0.27058280750000002</c:v>
                      </c:pt>
                      <c:pt idx="945">
                        <c:v>0.27058280750000002</c:v>
                      </c:pt>
                      <c:pt idx="946">
                        <c:v>0.26630783250000001</c:v>
                      </c:pt>
                      <c:pt idx="947">
                        <c:v>0.26630783250000001</c:v>
                      </c:pt>
                      <c:pt idx="948">
                        <c:v>0.2639122975</c:v>
                      </c:pt>
                      <c:pt idx="949">
                        <c:v>0.2639122975</c:v>
                      </c:pt>
                      <c:pt idx="950">
                        <c:v>0.26447732750000003</c:v>
                      </c:pt>
                      <c:pt idx="951">
                        <c:v>0.26447732750000003</c:v>
                      </c:pt>
                      <c:pt idx="952">
                        <c:v>0.26812575499999997</c:v>
                      </c:pt>
                      <c:pt idx="953">
                        <c:v>0.26812575499999997</c:v>
                      </c:pt>
                      <c:pt idx="954">
                        <c:v>0.2716512525</c:v>
                      </c:pt>
                      <c:pt idx="955">
                        <c:v>0.29264484499999999</c:v>
                      </c:pt>
                      <c:pt idx="956">
                        <c:v>0.29264484499999999</c:v>
                      </c:pt>
                      <c:pt idx="957">
                        <c:v>0.29264484499999999</c:v>
                      </c:pt>
                      <c:pt idx="958">
                        <c:v>0.31326994250000001</c:v>
                      </c:pt>
                      <c:pt idx="959">
                        <c:v>0.31326994250000001</c:v>
                      </c:pt>
                      <c:pt idx="960">
                        <c:v>0.33668354</c:v>
                      </c:pt>
                      <c:pt idx="961">
                        <c:v>0.3772703375</c:v>
                      </c:pt>
                      <c:pt idx="962">
                        <c:v>0.3772703375</c:v>
                      </c:pt>
                      <c:pt idx="963">
                        <c:v>0.42071943249999999</c:v>
                      </c:pt>
                      <c:pt idx="964">
                        <c:v>0.42071943249999999</c:v>
                      </c:pt>
                      <c:pt idx="965">
                        <c:v>0.42071943249999999</c:v>
                      </c:pt>
                      <c:pt idx="966">
                        <c:v>0.56226996000000007</c:v>
                      </c:pt>
                      <c:pt idx="967">
                        <c:v>0.56226996000000007</c:v>
                      </c:pt>
                      <c:pt idx="968">
                        <c:v>0.56226996000000007</c:v>
                      </c:pt>
                      <c:pt idx="969">
                        <c:v>0.61694675749999994</c:v>
                      </c:pt>
                      <c:pt idx="970">
                        <c:v>0.68025938999999991</c:v>
                      </c:pt>
                      <c:pt idx="971">
                        <c:v>0.68025938999999991</c:v>
                      </c:pt>
                      <c:pt idx="972">
                        <c:v>0.81317408250000001</c:v>
                      </c:pt>
                      <c:pt idx="973">
                        <c:v>0.88206371499999991</c:v>
                      </c:pt>
                      <c:pt idx="974">
                        <c:v>0.88206371499999991</c:v>
                      </c:pt>
                      <c:pt idx="975">
                        <c:v>0.88206371499999991</c:v>
                      </c:pt>
                      <c:pt idx="976">
                        <c:v>1.0511065799999999</c:v>
                      </c:pt>
                      <c:pt idx="977">
                        <c:v>1.0511065799999999</c:v>
                      </c:pt>
                      <c:pt idx="978">
                        <c:v>1.1371936775</c:v>
                      </c:pt>
                      <c:pt idx="979">
                        <c:v>1.22792485</c:v>
                      </c:pt>
                      <c:pt idx="980">
                        <c:v>1.22792485</c:v>
                      </c:pt>
                      <c:pt idx="981">
                        <c:v>1.318140125</c:v>
                      </c:pt>
                      <c:pt idx="982">
                        <c:v>1.318140125</c:v>
                      </c:pt>
                      <c:pt idx="983">
                        <c:v>1.318140125</c:v>
                      </c:pt>
                      <c:pt idx="984">
                        <c:v>1.394706695</c:v>
                      </c:pt>
                      <c:pt idx="985">
                        <c:v>1.5213448425</c:v>
                      </c:pt>
                      <c:pt idx="986">
                        <c:v>1.5213448425</c:v>
                      </c:pt>
                      <c:pt idx="987">
                        <c:v>1.5213448425</c:v>
                      </c:pt>
                      <c:pt idx="988">
                        <c:v>1.5706170050000001</c:v>
                      </c:pt>
                      <c:pt idx="989">
                        <c:v>1.5706170050000001</c:v>
                      </c:pt>
                      <c:pt idx="990">
                        <c:v>1.6260676475</c:v>
                      </c:pt>
                      <c:pt idx="991">
                        <c:v>1.6637556950000001</c:v>
                      </c:pt>
                      <c:pt idx="992">
                        <c:v>1.6637556950000001</c:v>
                      </c:pt>
                      <c:pt idx="993">
                        <c:v>1.7135314725000002</c:v>
                      </c:pt>
                      <c:pt idx="994">
                        <c:v>1.7978507799999999</c:v>
                      </c:pt>
                      <c:pt idx="995">
                        <c:v>1.7978507799999999</c:v>
                      </c:pt>
                      <c:pt idx="996">
                        <c:v>1.8891214175</c:v>
                      </c:pt>
                      <c:pt idx="997">
                        <c:v>1.8891214175</c:v>
                      </c:pt>
                      <c:pt idx="998">
                        <c:v>1.8891214175</c:v>
                      </c:pt>
                      <c:pt idx="999">
                        <c:v>1.9291187175</c:v>
                      </c:pt>
                      <c:pt idx="1000">
                        <c:v>1.9291187175</c:v>
                      </c:pt>
                      <c:pt idx="1001">
                        <c:v>1.9663031500000001</c:v>
                      </c:pt>
                      <c:pt idx="1002">
                        <c:v>2.0120254499999999</c:v>
                      </c:pt>
                      <c:pt idx="1003">
                        <c:v>2.0549338850000001</c:v>
                      </c:pt>
                      <c:pt idx="1004">
                        <c:v>2.0549338850000001</c:v>
                      </c:pt>
                      <c:pt idx="1005">
                        <c:v>2.0893290174999999</c:v>
                      </c:pt>
                      <c:pt idx="1006">
                        <c:v>2.1265625825000001</c:v>
                      </c:pt>
                      <c:pt idx="1007">
                        <c:v>2.1265625825000001</c:v>
                      </c:pt>
                      <c:pt idx="1008">
                        <c:v>2.1694955824999997</c:v>
                      </c:pt>
                      <c:pt idx="1009">
                        <c:v>2.2152424499999999</c:v>
                      </c:pt>
                      <c:pt idx="1010">
                        <c:v>2.2152424499999999</c:v>
                      </c:pt>
                      <c:pt idx="1011">
                        <c:v>2.2897085824999999</c:v>
                      </c:pt>
                      <c:pt idx="1012">
                        <c:v>2.2897085824999999</c:v>
                      </c:pt>
                      <c:pt idx="1013">
                        <c:v>2.2897085824999999</c:v>
                      </c:pt>
                      <c:pt idx="1014">
                        <c:v>2.3325924499999999</c:v>
                      </c:pt>
                      <c:pt idx="1015">
                        <c:v>2.3812013175</c:v>
                      </c:pt>
                      <c:pt idx="1016">
                        <c:v>2.3812013175</c:v>
                      </c:pt>
                      <c:pt idx="1017">
                        <c:v>2.4212723174999997</c:v>
                      </c:pt>
                      <c:pt idx="1018">
                        <c:v>2.4672147175000001</c:v>
                      </c:pt>
                      <c:pt idx="1019">
                        <c:v>2.4672147175000001</c:v>
                      </c:pt>
                      <c:pt idx="1020">
                        <c:v>2.52443515</c:v>
                      </c:pt>
                      <c:pt idx="1021">
                        <c:v>2.5729693174999997</c:v>
                      </c:pt>
                      <c:pt idx="1022">
                        <c:v>2.5729693174999997</c:v>
                      </c:pt>
                      <c:pt idx="1023">
                        <c:v>2.6273758849999997</c:v>
                      </c:pt>
                      <c:pt idx="1024">
                        <c:v>2.6760093174999997</c:v>
                      </c:pt>
                      <c:pt idx="1025">
                        <c:v>2.6760093174999997</c:v>
                      </c:pt>
                      <c:pt idx="1026">
                        <c:v>2.7218534499999998</c:v>
                      </c:pt>
                      <c:pt idx="1027">
                        <c:v>2.7763091499999999</c:v>
                      </c:pt>
                      <c:pt idx="1028">
                        <c:v>2.7763091499999999</c:v>
                      </c:pt>
                      <c:pt idx="1029">
                        <c:v>2.8248197500000001</c:v>
                      </c:pt>
                      <c:pt idx="1030">
                        <c:v>2.8763888849999999</c:v>
                      </c:pt>
                      <c:pt idx="1031">
                        <c:v>2.8763888849999999</c:v>
                      </c:pt>
                      <c:pt idx="1032">
                        <c:v>2.9221101849999997</c:v>
                      </c:pt>
                      <c:pt idx="1033">
                        <c:v>2.96227945</c:v>
                      </c:pt>
                      <c:pt idx="1034">
                        <c:v>2.96227945</c:v>
                      </c:pt>
                      <c:pt idx="1035">
                        <c:v>3.0081000174999999</c:v>
                      </c:pt>
                      <c:pt idx="1036">
                        <c:v>3.0510330175</c:v>
                      </c:pt>
                      <c:pt idx="1037">
                        <c:v>3.0510330175</c:v>
                      </c:pt>
                      <c:pt idx="1038">
                        <c:v>3.0910548850000001</c:v>
                      </c:pt>
                      <c:pt idx="1039">
                        <c:v>3.1024793174999998</c:v>
                      </c:pt>
                      <c:pt idx="1040">
                        <c:v>3.1024793174999998</c:v>
                      </c:pt>
                      <c:pt idx="1041">
                        <c:v>3.1425748850000002</c:v>
                      </c:pt>
                      <c:pt idx="1042">
                        <c:v>3.1425748850000002</c:v>
                      </c:pt>
                      <c:pt idx="1043">
                        <c:v>3.1425748850000002</c:v>
                      </c:pt>
                      <c:pt idx="1044">
                        <c:v>3.1797828849999998</c:v>
                      </c:pt>
                      <c:pt idx="1045">
                        <c:v>3.1797828849999998</c:v>
                      </c:pt>
                      <c:pt idx="1046">
                        <c:v>3.2083567500000001</c:v>
                      </c:pt>
                      <c:pt idx="1047">
                        <c:v>3.2170410175000002</c:v>
                      </c:pt>
                      <c:pt idx="1048">
                        <c:v>3.24563845</c:v>
                      </c:pt>
                      <c:pt idx="1049">
                        <c:v>3.24563845</c:v>
                      </c:pt>
                      <c:pt idx="1050">
                        <c:v>3.2742123175</c:v>
                      </c:pt>
                      <c:pt idx="1051">
                        <c:v>3.2856111849999996</c:v>
                      </c:pt>
                      <c:pt idx="1052">
                        <c:v>3.2856111849999996</c:v>
                      </c:pt>
                      <c:pt idx="1053">
                        <c:v>3.2799363174999998</c:v>
                      </c:pt>
                      <c:pt idx="1054">
                        <c:v>3.2799363174999998</c:v>
                      </c:pt>
                      <c:pt idx="1055">
                        <c:v>3.2771971500000001</c:v>
                      </c:pt>
                      <c:pt idx="1056">
                        <c:v>3.3029817175000002</c:v>
                      </c:pt>
                      <c:pt idx="1057">
                        <c:v>3.3029817175000002</c:v>
                      </c:pt>
                      <c:pt idx="1058">
                        <c:v>3.3143570174999999</c:v>
                      </c:pt>
                      <c:pt idx="1059">
                        <c:v>3.3229430175000001</c:v>
                      </c:pt>
                      <c:pt idx="1060">
                        <c:v>3.3429790174999998</c:v>
                      </c:pt>
                      <c:pt idx="1061">
                        <c:v>3.3429790174999998</c:v>
                      </c:pt>
                      <c:pt idx="1062">
                        <c:v>3.3429790174999998</c:v>
                      </c:pt>
                      <c:pt idx="1063">
                        <c:v>3.3429790174999998</c:v>
                      </c:pt>
                      <c:pt idx="1064">
                        <c:v>3.3487767175000003</c:v>
                      </c:pt>
                      <c:pt idx="1065">
                        <c:v>3.3488012825000002</c:v>
                      </c:pt>
                      <c:pt idx="1066">
                        <c:v>3.3488012825000002</c:v>
                      </c:pt>
                      <c:pt idx="1067">
                        <c:v>3.35733915</c:v>
                      </c:pt>
                      <c:pt idx="1068">
                        <c:v>3.3631368499999996</c:v>
                      </c:pt>
                      <c:pt idx="1069">
                        <c:v>3.3631368499999996</c:v>
                      </c:pt>
                      <c:pt idx="1070">
                        <c:v>3.3717729825</c:v>
                      </c:pt>
                      <c:pt idx="1071">
                        <c:v>3.3745858499999999</c:v>
                      </c:pt>
                      <c:pt idx="1072">
                        <c:v>3.3745858499999999</c:v>
                      </c:pt>
                      <c:pt idx="1073">
                        <c:v>3.3803589824999998</c:v>
                      </c:pt>
                      <c:pt idx="1074">
                        <c:v>3.39175885</c:v>
                      </c:pt>
                      <c:pt idx="1075">
                        <c:v>3.39175885</c:v>
                      </c:pt>
                      <c:pt idx="1076">
                        <c:v>3.3888968499999996</c:v>
                      </c:pt>
                      <c:pt idx="1077">
                        <c:v>3.3946208499999999</c:v>
                      </c:pt>
                      <c:pt idx="1078">
                        <c:v>3.3946208499999999</c:v>
                      </c:pt>
                      <c:pt idx="1079">
                        <c:v>3.3917834175000001</c:v>
                      </c:pt>
                      <c:pt idx="1080">
                        <c:v>3.3975329825</c:v>
                      </c:pt>
                      <c:pt idx="1081">
                        <c:v>3.3975329825</c:v>
                      </c:pt>
                      <c:pt idx="1082">
                        <c:v>3.4032569824999999</c:v>
                      </c:pt>
                      <c:pt idx="1083">
                        <c:v>3.4147059824999997</c:v>
                      </c:pt>
                      <c:pt idx="1084">
                        <c:v>3.4147059824999997</c:v>
                      </c:pt>
                      <c:pt idx="1085">
                        <c:v>3.4147059824999997</c:v>
                      </c:pt>
                      <c:pt idx="1086">
                        <c:v>3.4118439824999998</c:v>
                      </c:pt>
                      <c:pt idx="1087">
                        <c:v>3.4118439824999998</c:v>
                      </c:pt>
                      <c:pt idx="1088">
                        <c:v>3.4119176824999999</c:v>
                      </c:pt>
                      <c:pt idx="1089">
                        <c:v>3.4119176824999999</c:v>
                      </c:pt>
                      <c:pt idx="1090">
                        <c:v>3.4119176824999999</c:v>
                      </c:pt>
                      <c:pt idx="1091">
                        <c:v>3.4404168499999996</c:v>
                      </c:pt>
                      <c:pt idx="1092">
                        <c:v>3.4347164174999998</c:v>
                      </c:pt>
                      <c:pt idx="1093">
                        <c:v>3.4347164174999998</c:v>
                      </c:pt>
                      <c:pt idx="1094">
                        <c:v>3.4490284175000001</c:v>
                      </c:pt>
                      <c:pt idx="1095">
                        <c:v>3.4491512500000003</c:v>
                      </c:pt>
                      <c:pt idx="1096">
                        <c:v>3.4491512500000003</c:v>
                      </c:pt>
                      <c:pt idx="1097">
                        <c:v>3.4720728150000002</c:v>
                      </c:pt>
                      <c:pt idx="1098">
                        <c:v>3.4720728150000002</c:v>
                      </c:pt>
                      <c:pt idx="1099">
                        <c:v>3.4948971149999997</c:v>
                      </c:pt>
                      <c:pt idx="1100">
                        <c:v>3.5150058149999999</c:v>
                      </c:pt>
                      <c:pt idx="1101">
                        <c:v>3.5150058149999999</c:v>
                      </c:pt>
                      <c:pt idx="1102">
                        <c:v>3.5150058149999999</c:v>
                      </c:pt>
                      <c:pt idx="1103">
                        <c:v>3.5321552500000002</c:v>
                      </c:pt>
                      <c:pt idx="1104">
                        <c:v>3.5321552500000002</c:v>
                      </c:pt>
                      <c:pt idx="1105">
                        <c:v>3.5550031149999999</c:v>
                      </c:pt>
                      <c:pt idx="1106">
                        <c:v>3.552141115</c:v>
                      </c:pt>
                      <c:pt idx="1107">
                        <c:v>3.552141115</c:v>
                      </c:pt>
                      <c:pt idx="1108">
                        <c:v>3.5607772500000001</c:v>
                      </c:pt>
                      <c:pt idx="1109">
                        <c:v>3.5779502500000002</c:v>
                      </c:pt>
                      <c:pt idx="1110">
                        <c:v>3.5779502500000002</c:v>
                      </c:pt>
                      <c:pt idx="1111">
                        <c:v>3.6065968150000001</c:v>
                      </c:pt>
                      <c:pt idx="1112">
                        <c:v>3.6237708149999999</c:v>
                      </c:pt>
                      <c:pt idx="1113">
                        <c:v>3.6237708149999999</c:v>
                      </c:pt>
                      <c:pt idx="1114">
                        <c:v>3.64378125</c:v>
                      </c:pt>
                      <c:pt idx="1115">
                        <c:v>3.66954125</c:v>
                      </c:pt>
                      <c:pt idx="1116">
                        <c:v>3.66954125</c:v>
                      </c:pt>
                      <c:pt idx="1117">
                        <c:v>3.6837294174999999</c:v>
                      </c:pt>
                      <c:pt idx="1118">
                        <c:v>3.7181992500000001</c:v>
                      </c:pt>
                      <c:pt idx="1119">
                        <c:v>3.7181992500000001</c:v>
                      </c:pt>
                      <c:pt idx="1120">
                        <c:v>3.7181992500000001</c:v>
                      </c:pt>
                      <c:pt idx="1121">
                        <c:v>3.7440319474999999</c:v>
                      </c:pt>
                      <c:pt idx="1122">
                        <c:v>3.7440319474999999</c:v>
                      </c:pt>
                      <c:pt idx="1123">
                        <c:v>3.7755169474999999</c:v>
                      </c:pt>
                      <c:pt idx="1124">
                        <c:v>3.7755169474999999</c:v>
                      </c:pt>
                      <c:pt idx="1125">
                        <c:v>3.7927145149999997</c:v>
                      </c:pt>
                      <c:pt idx="1126">
                        <c:v>3.7927145149999997</c:v>
                      </c:pt>
                      <c:pt idx="1127">
                        <c:v>3.84413625</c:v>
                      </c:pt>
                      <c:pt idx="1128">
                        <c:v>3.84413625</c:v>
                      </c:pt>
                      <c:pt idx="1129">
                        <c:v>3.8613338150000001</c:v>
                      </c:pt>
                      <c:pt idx="1130">
                        <c:v>3.8671079475000001</c:v>
                      </c:pt>
                      <c:pt idx="1131">
                        <c:v>4.6217000000000006</c:v>
                      </c:pt>
                      <c:pt idx="1132">
                        <c:v>4.6419000000000006</c:v>
                      </c:pt>
                      <c:pt idx="1133">
                        <c:v>4.6851500000000001</c:v>
                      </c:pt>
                      <c:pt idx="1134">
                        <c:v>4.584225</c:v>
                      </c:pt>
                    </c:numCache>
                  </c:numRef>
                </c:yVal>
                <c:smooth val="0"/>
                <c:extLst xmlns:c15="http://schemas.microsoft.com/office/drawing/2012/chart">
                  <c:ext xmlns:c16="http://schemas.microsoft.com/office/drawing/2014/chart" uri="{C3380CC4-5D6E-409C-BE32-E72D297353CC}">
                    <c16:uniqueId val="{0000000B-133E-4806-9D9B-7DF5DAC60C8D}"/>
                  </c:ext>
                </c:extLst>
              </c15:ser>
            </c15:filteredScatterSeries>
            <c15:filteredScatterSeries>
              <c15:ser>
                <c:idx val="1"/>
                <c:order val="3"/>
                <c:tx>
                  <c:strRef>
                    <c:extLst xmlns:c15="http://schemas.microsoft.com/office/drawing/2012/chart">
                      <c:ext xmlns:c15="http://schemas.microsoft.com/office/drawing/2012/chart" uri="{02D57815-91ED-43cb-92C2-25804820EDAC}">
                        <c15:formulaRef>
                          <c15:sqref>'Forsøk 3 - Samlet'!$CC$12</c15:sqref>
                        </c15:formulaRef>
                      </c:ext>
                    </c:extLst>
                    <c:strCache>
                      <c:ptCount val="1"/>
                      <c:pt idx="0">
                        <c:v>B_q-4c</c:v>
                      </c:pt>
                    </c:strCache>
                  </c:strRef>
                </c:tx>
                <c:spPr>
                  <a:ln w="19050" cap="rnd">
                    <a:noFill/>
                    <a:round/>
                  </a:ln>
                  <a:effectLst/>
                </c:spPr>
                <c:marker>
                  <c:symbol val="circle"/>
                  <c:size val="5"/>
                  <c:spPr>
                    <a:solidFill>
                      <a:schemeClr val="accent6"/>
                    </a:solidFill>
                    <a:ln w="9525">
                      <a:solidFill>
                        <a:schemeClr val="bg1">
                          <a:lumMod val="50000"/>
                        </a:schemeClr>
                      </a:solidFill>
                    </a:ln>
                    <a:effectLst/>
                  </c:spPr>
                </c:marker>
                <c:xVal>
                  <c:numRef>
                    <c:extLst xmlns:c15="http://schemas.microsoft.com/office/drawing/2012/chart">
                      <c:ext xmlns:c15="http://schemas.microsoft.com/office/drawing/2012/chart" uri="{02D57815-91ED-43cb-92C2-25804820EDAC}">
                        <c15:formulaRef>
                          <c15:sqref>'Forsøk 3 - Samlet'!$CC$14:$CC$1149</c15:sqref>
                        </c15:formulaRef>
                      </c:ext>
                    </c:extLst>
                    <c:numCache>
                      <c:formatCode>General</c:formatCode>
                      <c:ptCount val="1136"/>
                      <c:pt idx="20" formatCode="0.00">
                        <c:v>1.1916530389698515E-2</c:v>
                      </c:pt>
                      <c:pt idx="21" formatCode="0.00">
                        <c:v>1.1912682085513673E-2</c:v>
                      </c:pt>
                      <c:pt idx="22" formatCode="0.00">
                        <c:v>4.2195367298181602E-3</c:v>
                      </c:pt>
                      <c:pt idx="23" formatCode="0.00">
                        <c:v>3.2017205855925696E-3</c:v>
                      </c:pt>
                      <c:pt idx="24" formatCode="0.00">
                        <c:v>3.2014430588273809E-3</c:v>
                      </c:pt>
                      <c:pt idx="25" formatCode="0.00">
                        <c:v>2.6518156806909681E-3</c:v>
                      </c:pt>
                      <c:pt idx="26" formatCode="0.00">
                        <c:v>2.651657287926362E-3</c:v>
                      </c:pt>
                      <c:pt idx="27" formatCode="0.00">
                        <c:v>1.9845565458505867E-3</c:v>
                      </c:pt>
                      <c:pt idx="28" formatCode="0.00">
                        <c:v>2.1164012287921336E-3</c:v>
                      </c:pt>
                      <c:pt idx="29" formatCode="0.00">
                        <c:v>2.1163257320763987E-3</c:v>
                      </c:pt>
                      <c:pt idx="30" formatCode="0.00">
                        <c:v>1.7622304285040823E-3</c:v>
                      </c:pt>
                      <c:pt idx="31" formatCode="0.00">
                        <c:v>1.485801178278073E-3</c:v>
                      </c:pt>
                      <c:pt idx="32" formatCode="0.00">
                        <c:v>1.4857681549252412E-3</c:v>
                      </c:pt>
                      <c:pt idx="33" formatCode="0.00">
                        <c:v>1.4857351465805467E-3</c:v>
                      </c:pt>
                      <c:pt idx="34" formatCode="0.00">
                        <c:v>1.448675128087343E-3</c:v>
                      </c:pt>
                      <c:pt idx="35" formatCode="0.00">
                        <c:v>1.448646916328128E-3</c:v>
                      </c:pt>
                      <c:pt idx="36" formatCode="0.00">
                        <c:v>1.3050855911988402E-3</c:v>
                      </c:pt>
                      <c:pt idx="37" formatCode="0.00">
                        <c:v>1.0430276961837493E-3</c:v>
                      </c:pt>
                      <c:pt idx="38" formatCode="0.00">
                        <c:v>1.0430114621801916E-3</c:v>
                      </c:pt>
                      <c:pt idx="39" formatCode="0.00">
                        <c:v>8.439409672611883E-4</c:v>
                      </c:pt>
                      <c:pt idx="40" formatCode="0.00">
                        <c:v>1.0660994674381965E-3</c:v>
                      </c:pt>
                      <c:pt idx="41" formatCode="0.00">
                        <c:v>1.0660856149988553E-3</c:v>
                      </c:pt>
                      <c:pt idx="42" formatCode="0.00">
                        <c:v>9.9036790043109408E-4</c:v>
                      </c:pt>
                      <c:pt idx="43" formatCode="0.00">
                        <c:v>7.5253812010540335E-4</c:v>
                      </c:pt>
                      <c:pt idx="44" formatCode="0.00">
                        <c:v>7.525296901718236E-4</c:v>
                      </c:pt>
                      <c:pt idx="45" formatCode="0.00">
                        <c:v>7.9741859134974753E-4</c:v>
                      </c:pt>
                      <c:pt idx="46" formatCode="0.00">
                        <c:v>7.6361221389144101E-4</c:v>
                      </c:pt>
                      <c:pt idx="47" formatCode="0.00">
                        <c:v>9.1670845257938783E-4</c:v>
                      </c:pt>
                      <c:pt idx="48" formatCode="0.00">
                        <c:v>8.6464528714515047E-4</c:v>
                      </c:pt>
                      <c:pt idx="49" formatCode="0.00">
                        <c:v>8.2307814155663521E-4</c:v>
                      </c:pt>
                      <c:pt idx="50" formatCode="0.00">
                        <c:v>8.918029150827906E-4</c:v>
                      </c:pt>
                      <c:pt idx="51" formatCode="0.00">
                        <c:v>8.4930219137277854E-4</c:v>
                      </c:pt>
                      <c:pt idx="52" formatCode="0.00">
                        <c:v>8.1509338538122717E-4</c:v>
                      </c:pt>
                      <c:pt idx="53" formatCode="0.00">
                        <c:v>8.1508656973555661E-4</c:v>
                      </c:pt>
                      <c:pt idx="54" formatCode="0.00">
                        <c:v>6.9975420421415071E-4</c:v>
                      </c:pt>
                      <c:pt idx="55" formatCode="0.00">
                        <c:v>7.5818281897432622E-4</c:v>
                      </c:pt>
                      <c:pt idx="56" formatCode="0.00">
                        <c:v>7.5817692909971508E-4</c:v>
                      </c:pt>
                      <c:pt idx="57" formatCode="0.00">
                        <c:v>8.7534183912266715E-4</c:v>
                      </c:pt>
                      <c:pt idx="58" formatCode="0.00">
                        <c:v>8.7533546788026338E-4</c:v>
                      </c:pt>
                      <c:pt idx="59" formatCode="0.00">
                        <c:v>8.7532909934305678E-4</c:v>
                      </c:pt>
                      <c:pt idx="60" formatCode="0.00">
                        <c:v>6.9215421152015193E-4</c:v>
                      </c:pt>
                      <c:pt idx="61" formatCode="0.00">
                        <c:v>6.9214931290168425E-4</c:v>
                      </c:pt>
                      <c:pt idx="62" formatCode="0.00">
                        <c:v>7.7359170651100087E-4</c:v>
                      </c:pt>
                      <c:pt idx="63" formatCode="0.00">
                        <c:v>6.0317430582080623E-4</c:v>
                      </c:pt>
                      <c:pt idx="64" formatCode="0.00">
                        <c:v>6.5353933508463806E-4</c:v>
                      </c:pt>
                      <c:pt idx="65" formatCode="0.00">
                        <c:v>6.3581180546478787E-4</c:v>
                      </c:pt>
                      <c:pt idx="66" formatCode="0.00">
                        <c:v>6.6289788959276292E-4</c:v>
                      </c:pt>
                      <c:pt idx="67" formatCode="0.00">
                        <c:v>6.1034892639516656E-4</c:v>
                      </c:pt>
                      <c:pt idx="68" formatCode="0.00">
                        <c:v>5.891851171180983E-4</c:v>
                      </c:pt>
                      <c:pt idx="69" formatCode="0.00">
                        <c:v>5.5735630147693668E-4</c:v>
                      </c:pt>
                      <c:pt idx="70" formatCode="0.00">
                        <c:v>6.4156794767926775E-4</c:v>
                      </c:pt>
                      <c:pt idx="71" formatCode="0.00">
                        <c:v>6.3713974039666639E-4</c:v>
                      </c:pt>
                      <c:pt idx="72" formatCode="0.00">
                        <c:v>6.2070641027271159E-4</c:v>
                      </c:pt>
                      <c:pt idx="73" formatCode="0.00">
                        <c:v>5.7288439143542125E-4</c:v>
                      </c:pt>
                      <c:pt idx="74" formatCode="0.00">
                        <c:v>5.4374541068613472E-4</c:v>
                      </c:pt>
                      <c:pt idx="75" formatCode="0.00">
                        <c:v>6.2275407215217106E-4</c:v>
                      </c:pt>
                      <c:pt idx="76" formatCode="0.00">
                        <c:v>5.9689936662752805E-4</c:v>
                      </c:pt>
                      <c:pt idx="77" formatCode="0.00">
                        <c:v>5.9289077047068128E-4</c:v>
                      </c:pt>
                      <c:pt idx="78" formatCode="0.00">
                        <c:v>6.2900429395801923E-4</c:v>
                      </c:pt>
                      <c:pt idx="79" formatCode="0.00">
                        <c:v>6.0450266783742602E-4</c:v>
                      </c:pt>
                      <c:pt idx="80" formatCode="0.00">
                        <c:v>5.230133064813156E-4</c:v>
                      </c:pt>
                      <c:pt idx="81" formatCode="0.00">
                        <c:v>5.191366122147417E-4</c:v>
                      </c:pt>
                      <c:pt idx="82" formatCode="0.00">
                        <c:v>5.1525995924193253E-4</c:v>
                      </c:pt>
                      <c:pt idx="83" formatCode="0.00">
                        <c:v>6.026042526181024E-4</c:v>
                      </c:pt>
                      <c:pt idx="84" formatCode="0.00">
                        <c:v>5.8991707109934725E-4</c:v>
                      </c:pt>
                      <c:pt idx="85" formatCode="0.00">
                        <c:v>5.862514285532661E-4</c:v>
                      </c:pt>
                      <c:pt idx="86" formatCode="0.00">
                        <c:v>6.1271106506894291E-4</c:v>
                      </c:pt>
                      <c:pt idx="87" formatCode="0.00">
                        <c:v>6.0208139848570924E-4</c:v>
                      </c:pt>
                      <c:pt idx="88" formatCode="0.00">
                        <c:v>5.6261298289171169E-4</c:v>
                      </c:pt>
                      <c:pt idx="89" formatCode="0.00">
                        <c:v>5.5154904350380725E-4</c:v>
                      </c:pt>
                      <c:pt idx="90" formatCode="0.00">
                        <c:v>5.8341512011053447E-4</c:v>
                      </c:pt>
                      <c:pt idx="91" formatCode="0.00">
                        <c:v>6.7768848125706411E-4</c:v>
                      </c:pt>
                      <c:pt idx="92" formatCode="0.00">
                        <c:v>6.6540104785940853E-4</c:v>
                      </c:pt>
                      <c:pt idx="93" formatCode="0.00">
                        <c:v>5.8353586104852213E-4</c:v>
                      </c:pt>
                      <c:pt idx="94" formatCode="0.00">
                        <c:v>5.4617615022834463E-4</c:v>
                      </c:pt>
                      <c:pt idx="95" formatCode="0.00">
                        <c:v>5.3693488469802044E-4</c:v>
                      </c:pt>
                      <c:pt idx="96" formatCode="0.00">
                        <c:v>5.6332388018464838E-4</c:v>
                      </c:pt>
                      <c:pt idx="97" formatCode="0.00">
                        <c:v>5.9336145633552757E-4</c:v>
                      </c:pt>
                      <c:pt idx="98" formatCode="0.00">
                        <c:v>5.9002739432617731E-4</c:v>
                      </c:pt>
                      <c:pt idx="99" formatCode="0.00">
                        <c:v>5.7549604682325338E-4</c:v>
                      </c:pt>
                      <c:pt idx="100" formatCode="0.00">
                        <c:v>5.3949153140794349E-4</c:v>
                      </c:pt>
                      <c:pt idx="101" formatCode="0.00">
                        <c:v>5.362213763521797E-4</c:v>
                      </c:pt>
                      <c:pt idx="102" formatCode="0.00">
                        <c:v>4.9040223633144565E-4</c:v>
                      </c:pt>
                      <c:pt idx="103" formatCode="0.00">
                        <c:v>6.7974574327586777E-4</c:v>
                      </c:pt>
                      <c:pt idx="104" formatCode="0.00">
                        <c:v>6.7275541267450192E-4</c:v>
                      </c:pt>
                      <c:pt idx="105" formatCode="0.00">
                        <c:v>5.4191957190499274E-4</c:v>
                      </c:pt>
                      <c:pt idx="106" formatCode="0.00">
                        <c:v>5.9921338159140715E-4</c:v>
                      </c:pt>
                      <c:pt idx="107" formatCode="0.00">
                        <c:v>5.9220626564743261E-4</c:v>
                      </c:pt>
                      <c:pt idx="108" formatCode="0.00">
                        <c:v>6.20586290262246E-4</c:v>
                      </c:pt>
                      <c:pt idx="109" formatCode="0.00">
                        <c:v>5.5134649663416942E-4</c:v>
                      </c:pt>
                      <c:pt idx="110" formatCode="0.00">
                        <c:v>5.4721429037716987E-4</c:v>
                      </c:pt>
                      <c:pt idx="111" formatCode="0.00">
                        <c:v>5.753879379474503E-4</c:v>
                      </c:pt>
                      <c:pt idx="112" formatCode="0.00">
                        <c:v>5.3751741807656864E-4</c:v>
                      </c:pt>
                      <c:pt idx="113" formatCode="0.00">
                        <c:v>5.3441045315671617E-4</c:v>
                      </c:pt>
                      <c:pt idx="114" formatCode="0.00">
                        <c:v>6.5570652967888738E-4</c:v>
                      </c:pt>
                      <c:pt idx="115" formatCode="0.00">
                        <c:v>5.5777724507471928E-4</c:v>
                      </c:pt>
                      <c:pt idx="116" formatCode="0.00">
                        <c:v>5.5467868653401179E-4</c:v>
                      </c:pt>
                      <c:pt idx="117" formatCode="0.00">
                        <c:v>4.9266773589069389E-4</c:v>
                      </c:pt>
                      <c:pt idx="118" formatCode="0.00">
                        <c:v>5.8318988368598009E-4</c:v>
                      </c:pt>
                      <c:pt idx="119" formatCode="0.00">
                        <c:v>5.8059480080985216E-4</c:v>
                      </c:pt>
                      <c:pt idx="120" formatCode="0.00">
                        <c:v>6.1204207963070766E-4</c:v>
                      </c:pt>
                      <c:pt idx="121" formatCode="0.00">
                        <c:v>6.0890375754116147E-4</c:v>
                      </c:pt>
                      <c:pt idx="122" formatCode="0.00">
                        <c:v>6.0688562694084954E-4</c:v>
                      </c:pt>
                      <c:pt idx="123" formatCode="0.00">
                        <c:v>6.3696767384884803E-4</c:v>
                      </c:pt>
                      <c:pt idx="124" formatCode="0.00">
                        <c:v>6.3381479783851228E-4</c:v>
                      </c:pt>
                      <c:pt idx="125" formatCode="0.00">
                        <c:v>6.3474100187539293E-4</c:v>
                      </c:pt>
                      <c:pt idx="126" formatCode="0.00">
                        <c:v>6.0315033818651709E-4</c:v>
                      </c:pt>
                      <c:pt idx="127" formatCode="0.00">
                        <c:v>5.9995956476248283E-4</c:v>
                      </c:pt>
                      <c:pt idx="128" formatCode="0.00">
                        <c:v>6.287059802746694E-4</c:v>
                      </c:pt>
                      <c:pt idx="129" formatCode="0.00">
                        <c:v>5.6374325394590577E-4</c:v>
                      </c:pt>
                      <c:pt idx="130" formatCode="0.00">
                        <c:v>5.6054074153302281E-4</c:v>
                      </c:pt>
                      <c:pt idx="131" formatCode="0.00">
                        <c:v>6.220366225918023E-4</c:v>
                      </c:pt>
                      <c:pt idx="132" formatCode="0.00">
                        <c:v>6.2346237542931662E-4</c:v>
                      </c:pt>
                      <c:pt idx="133" formatCode="0.00">
                        <c:v>5.555798411910033E-4</c:v>
                      </c:pt>
                      <c:pt idx="134" formatCode="0.00">
                        <c:v>5.863519918513178E-4</c:v>
                      </c:pt>
                      <c:pt idx="135" formatCode="0.00">
                        <c:v>5.853143199678392E-4</c:v>
                      </c:pt>
                      <c:pt idx="136" formatCode="0.00">
                        <c:v>6.1460432914899076E-4</c:v>
                      </c:pt>
                      <c:pt idx="137" formatCode="0.00">
                        <c:v>5.4939149428619789E-4</c:v>
                      </c:pt>
                      <c:pt idx="138" formatCode="0.00">
                        <c:v>5.4769720070784551E-4</c:v>
                      </c:pt>
                      <c:pt idx="139" formatCode="0.00">
                        <c:v>5.7723925485122509E-4</c:v>
                      </c:pt>
                      <c:pt idx="140" formatCode="0.00">
                        <c:v>6.0910525827372107E-4</c:v>
                      </c:pt>
                      <c:pt idx="141" formatCode="0.00">
                        <c:v>6.0873951281886014E-4</c:v>
                      </c:pt>
                      <c:pt idx="142" formatCode="0.00">
                        <c:v>6.0543205354824953E-4</c:v>
                      </c:pt>
                      <c:pt idx="143" formatCode="0.00">
                        <c:v>5.390151378872086E-4</c:v>
                      </c:pt>
                      <c:pt idx="144" formatCode="0.00">
                        <c:v>5.3831266685140839E-4</c:v>
                      </c:pt>
                      <c:pt idx="145" formatCode="0.00">
                        <c:v>6.0188910253878897E-4</c:v>
                      </c:pt>
                      <c:pt idx="146" formatCode="0.00">
                        <c:v>6.0325963651144477E-4</c:v>
                      </c:pt>
                      <c:pt idx="147" formatCode="0.00">
                        <c:v>7.0729336077063559E-4</c:v>
                      </c:pt>
                      <c:pt idx="148" formatCode="0.00">
                        <c:v>6.6987140823065365E-4</c:v>
                      </c:pt>
                      <c:pt idx="149" formatCode="0.00">
                        <c:v>6.7925567169228667E-4</c:v>
                      </c:pt>
                      <c:pt idx="150" formatCode="0.00">
                        <c:v>6.7579112242396888E-4</c:v>
                      </c:pt>
                      <c:pt idx="151" formatCode="0.00">
                        <c:v>7.0700119663518704E-4</c:v>
                      </c:pt>
                      <c:pt idx="152" formatCode="0.00">
                        <c:v>7.0926114330696372E-4</c:v>
                      </c:pt>
                      <c:pt idx="153" formatCode="0.00">
                        <c:v>6.0089903100770824E-4</c:v>
                      </c:pt>
                      <c:pt idx="154" formatCode="0.00">
                        <c:v>6.6731925966647819E-4</c:v>
                      </c:pt>
                      <c:pt idx="155" formatCode="0.00">
                        <c:v>6.6722925091907109E-4</c:v>
                      </c:pt>
                      <c:pt idx="156" formatCode="0.00">
                        <c:v>6.6371876507926382E-4</c:v>
                      </c:pt>
                      <c:pt idx="157" formatCode="0.00">
                        <c:v>7.4032109081252542E-4</c:v>
                      </c:pt>
                      <c:pt idx="158" formatCode="0.00">
                        <c:v>7.4449793762914002E-4</c:v>
                      </c:pt>
                      <c:pt idx="159" formatCode="0.00">
                        <c:v>6.6893863094432413E-4</c:v>
                      </c:pt>
                      <c:pt idx="160" formatCode="0.00">
                        <c:v>6.7024854759811293E-4</c:v>
                      </c:pt>
                      <c:pt idx="161" formatCode="0.00">
                        <c:v>7.3912073935746415E-4</c:v>
                      </c:pt>
                      <c:pt idx="162" formatCode="0.00">
                        <c:v>7.4098862278383767E-4</c:v>
                      </c:pt>
                      <c:pt idx="163" formatCode="0.00">
                        <c:v>7.420686599098579E-4</c:v>
                      </c:pt>
                      <c:pt idx="164" formatCode="0.00">
                        <c:v>7.3839639433642571E-4</c:v>
                      </c:pt>
                      <c:pt idx="165" formatCode="0.00">
                        <c:v>7.4026442966960905E-4</c:v>
                      </c:pt>
                      <c:pt idx="166" formatCode="0.00">
                        <c:v>7.4218132240978091E-4</c:v>
                      </c:pt>
                      <c:pt idx="167" formatCode="0.00">
                        <c:v>7.3845320909685325E-4</c:v>
                      </c:pt>
                      <c:pt idx="168" formatCode="0.00">
                        <c:v>7.012188244986281E-4</c:v>
                      </c:pt>
                      <c:pt idx="169" formatCode="0.00">
                        <c:v>7.0361455603340766E-4</c:v>
                      </c:pt>
                      <c:pt idx="170" formatCode="0.00">
                        <c:v>7.7552038623633613E-4</c:v>
                      </c:pt>
                      <c:pt idx="171" formatCode="0.00">
                        <c:v>7.7687673369064092E-4</c:v>
                      </c:pt>
                      <c:pt idx="172" formatCode="0.00">
                        <c:v>7.7394348030308086E-4</c:v>
                      </c:pt>
                      <c:pt idx="173" formatCode="0.00">
                        <c:v>7.7013251152845E-4</c:v>
                      </c:pt>
                      <c:pt idx="174" formatCode="0.00">
                        <c:v>7.3800759545799004E-4</c:v>
                      </c:pt>
                      <c:pt idx="175" formatCode="0.00">
                        <c:v>7.3414542496132954E-4</c:v>
                      </c:pt>
                      <c:pt idx="176" formatCode="0.00">
                        <c:v>7.3439598458736335E-4</c:v>
                      </c:pt>
                      <c:pt idx="177" formatCode="0.00">
                        <c:v>7.7288924926146132E-4</c:v>
                      </c:pt>
                      <c:pt idx="178" formatCode="0.00">
                        <c:v>7.6898751851458267E-4</c:v>
                      </c:pt>
                      <c:pt idx="179" formatCode="0.00">
                        <c:v>7.6946138294291288E-4</c:v>
                      </c:pt>
                      <c:pt idx="180" formatCode="0.00">
                        <c:v>8.5284768949450186E-4</c:v>
                      </c:pt>
                      <c:pt idx="181" formatCode="0.00">
                        <c:v>8.4888254775565021E-4</c:v>
                      </c:pt>
                      <c:pt idx="182" formatCode="0.00">
                        <c:v>7.6735923944943479E-4</c:v>
                      </c:pt>
                      <c:pt idx="183" formatCode="0.00">
                        <c:v>7.678171142366456E-4</c:v>
                      </c:pt>
                      <c:pt idx="184" formatCode="0.00">
                        <c:v>8.0382075149840844E-4</c:v>
                      </c:pt>
                      <c:pt idx="185" formatCode="0.00">
                        <c:v>7.5982307729865973E-4</c:v>
                      </c:pt>
                      <c:pt idx="186" formatCode="0.00">
                        <c:v>7.7108338614447424E-4</c:v>
                      </c:pt>
                      <c:pt idx="187" formatCode="0.00">
                        <c:v>8.8942875200495261E-4</c:v>
                      </c:pt>
                      <c:pt idx="188" formatCode="0.00">
                        <c:v>8.8853713546178709E-4</c:v>
                      </c:pt>
                      <c:pt idx="189" formatCode="0.00">
                        <c:v>8.8444425095509705E-4</c:v>
                      </c:pt>
                      <c:pt idx="190" formatCode="0.00">
                        <c:v>8.4441668100391511E-4</c:v>
                      </c:pt>
                      <c:pt idx="191" formatCode="0.00">
                        <c:v>8.857497151694237E-4</c:v>
                      </c:pt>
                      <c:pt idx="192" formatCode="0.00">
                        <c:v>8.8161258454395072E-4</c:v>
                      </c:pt>
                      <c:pt idx="193" formatCode="0.00">
                        <c:v>8.8279773869656436E-4</c:v>
                      </c:pt>
                      <c:pt idx="194" formatCode="0.00">
                        <c:v>8.894249605735211E-4</c:v>
                      </c:pt>
                      <c:pt idx="195" formatCode="0.00">
                        <c:v>8.8521168076267595E-4</c:v>
                      </c:pt>
                      <c:pt idx="196" formatCode="0.00">
                        <c:v>9.2542971638192141E-4</c:v>
                      </c:pt>
                      <c:pt idx="197" formatCode="0.00">
                        <c:v>9.2463044866160869E-4</c:v>
                      </c:pt>
                      <c:pt idx="198" formatCode="0.00">
                        <c:v>9.2039099096631746E-4</c:v>
                      </c:pt>
                      <c:pt idx="199" formatCode="0.00">
                        <c:v>8.7696480459898806E-4</c:v>
                      </c:pt>
                      <c:pt idx="200" formatCode="0.00">
                        <c:v>8.7815496715790045E-4</c:v>
                      </c:pt>
                      <c:pt idx="201" formatCode="0.00">
                        <c:v>8.7387359320857943E-4</c:v>
                      </c:pt>
                      <c:pt idx="202" formatCode="0.00">
                        <c:v>9.2047303377479318E-4</c:v>
                      </c:pt>
                      <c:pt idx="203" formatCode="0.00">
                        <c:v>8.7958856543896187E-4</c:v>
                      </c:pt>
                      <c:pt idx="204" formatCode="0.00">
                        <c:v>8.7523661926172083E-4</c:v>
                      </c:pt>
                      <c:pt idx="205" formatCode="0.00">
                        <c:v>9.1443170876768609E-4</c:v>
                      </c:pt>
                      <c:pt idx="206" formatCode="0.00">
                        <c:v>9.6586682996211565E-4</c:v>
                      </c:pt>
                      <c:pt idx="207" formatCode="0.00">
                        <c:v>9.6145864905652315E-4</c:v>
                      </c:pt>
                      <c:pt idx="208" formatCode="0.00">
                        <c:v>9.5705051834664499E-4</c:v>
                      </c:pt>
                      <c:pt idx="209" formatCode="0.00">
                        <c:v>1.0448564398630503E-3</c:v>
                      </c:pt>
                      <c:pt idx="210" formatCode="0.00">
                        <c:v>1.0404309664801626E-3</c:v>
                      </c:pt>
                      <c:pt idx="211" formatCode="0.00">
                        <c:v>1.0844996009092816E-3</c:v>
                      </c:pt>
                      <c:pt idx="212" formatCode="0.00">
                        <c:v>9.4671591076681374E-4</c:v>
                      </c:pt>
                      <c:pt idx="213" formatCode="0.00">
                        <c:v>9.4963954243860722E-4</c:v>
                      </c:pt>
                      <c:pt idx="214" formatCode="0.00">
                        <c:v>1.0429263698033418E-3</c:v>
                      </c:pt>
                      <c:pt idx="215" formatCode="0.00">
                        <c:v>1.0384136531247058E-3</c:v>
                      </c:pt>
                      <c:pt idx="216" formatCode="0.00">
                        <c:v>1.0420882216320259E-3</c:v>
                      </c:pt>
                      <c:pt idx="217" formatCode="0.00">
                        <c:v>9.0102600568717694E-4</c:v>
                      </c:pt>
                      <c:pt idx="218" formatCode="0.00">
                        <c:v>8.9647840407270176E-4</c:v>
                      </c:pt>
                      <c:pt idx="219" formatCode="0.00">
                        <c:v>8.9669464486239121E-4</c:v>
                      </c:pt>
                      <c:pt idx="220" formatCode="0.00">
                        <c:v>1.1936291037111322E-3</c:v>
                      </c:pt>
                      <c:pt idx="221" formatCode="0.00">
                        <c:v>1.1889497743590659E-3</c:v>
                      </c:pt>
                      <c:pt idx="222" formatCode="0.00">
                        <c:v>1.184270501683161E-3</c:v>
                      </c:pt>
                      <c:pt idx="223" formatCode="0.00">
                        <c:v>1.1909571974772922E-3</c:v>
                      </c:pt>
                      <c:pt idx="224" formatCode="0.00">
                        <c:v>1.1862328890593556E-3</c:v>
                      </c:pt>
                      <c:pt idx="225" formatCode="0.00">
                        <c:v>1.1863932722969307E-3</c:v>
                      </c:pt>
                      <c:pt idx="226" formatCode="0.00">
                        <c:v>1.2411088738840421E-3</c:v>
                      </c:pt>
                      <c:pt idx="227" formatCode="0.00">
                        <c:v>1.1884037354785715E-3</c:v>
                      </c:pt>
                      <c:pt idx="228" formatCode="0.00">
                        <c:v>1.1969919377593761E-3</c:v>
                      </c:pt>
                      <c:pt idx="229" formatCode="0.00">
                        <c:v>1.2963781526801484E-3</c:v>
                      </c:pt>
                      <c:pt idx="230" formatCode="0.00">
                        <c:v>1.3402370383823316E-3</c:v>
                      </c:pt>
                      <c:pt idx="231" formatCode="0.00">
                        <c:v>1.3429730676905261E-3</c:v>
                      </c:pt>
                      <c:pt idx="232" formatCode="0.00">
                        <c:v>1.2598544233799304E-3</c:v>
                      </c:pt>
                      <c:pt idx="233" formatCode="0.00">
                        <c:v>1.3046663485142434E-3</c:v>
                      </c:pt>
                      <c:pt idx="234" formatCode="0.00">
                        <c:v>1.3149276182503839E-3</c:v>
                      </c:pt>
                      <c:pt idx="235" formatCode="0.00">
                        <c:v>1.3313615724817127E-3</c:v>
                      </c:pt>
                      <c:pt idx="236" formatCode="0.00">
                        <c:v>1.4798381929945522E-3</c:v>
                      </c:pt>
                      <c:pt idx="237" formatCode="0.00">
                        <c:v>1.5015896192801836E-3</c:v>
                      </c:pt>
                      <c:pt idx="238" formatCode="0.00">
                        <c:v>1.5124125710579979E-3</c:v>
                      </c:pt>
                      <c:pt idx="239" formatCode="0.00">
                        <c:v>1.4544542404553219E-3</c:v>
                      </c:pt>
                      <c:pt idx="240" formatCode="0.00">
                        <c:v>1.4809854900324027E-3</c:v>
                      </c:pt>
                      <c:pt idx="241" formatCode="0.00">
                        <c:v>1.5087899606182449E-3</c:v>
                      </c:pt>
                      <c:pt idx="242" formatCode="0.00">
                        <c:v>1.50328408059456E-3</c:v>
                      </c:pt>
                      <c:pt idx="243" formatCode="0.00">
                        <c:v>1.5681450314088575E-3</c:v>
                      </c:pt>
                      <c:pt idx="244" formatCode="0.00">
                        <c:v>1.5623801748221873E-3</c:v>
                      </c:pt>
                      <c:pt idx="245" formatCode="0.00">
                        <c:v>1.7295374201474042E-3</c:v>
                      </c:pt>
                      <c:pt idx="246" formatCode="0.00">
                        <c:v>1.7592921980118831E-3</c:v>
                      </c:pt>
                      <c:pt idx="247" formatCode="0.00">
                        <c:v>1.7933551533599564E-3</c:v>
                      </c:pt>
                      <c:pt idx="248" formatCode="0.00">
                        <c:v>2.0280060442059E-3</c:v>
                      </c:pt>
                      <c:pt idx="249" formatCode="0.00">
                        <c:v>2.1865614672711151E-3</c:v>
                      </c:pt>
                      <c:pt idx="250" formatCode="0.00">
                        <c:v>2.3752416466955384E-3</c:v>
                      </c:pt>
                      <c:pt idx="251" formatCode="0.00">
                        <c:v>2.4337917627551791E-3</c:v>
                      </c:pt>
                      <c:pt idx="252" formatCode="0.00">
                        <c:v>2.5278795331644551E-3</c:v>
                      </c:pt>
                      <c:pt idx="253" formatCode="0.00">
                        <c:v>2.6086195032363332E-3</c:v>
                      </c:pt>
                      <c:pt idx="254" formatCode="0.00">
                        <c:v>2.9521525926107729E-3</c:v>
                      </c:pt>
                      <c:pt idx="255" formatCode="0.00">
                        <c:v>3.0836119573543746E-3</c:v>
                      </c:pt>
                      <c:pt idx="256" formatCode="0.00">
                        <c:v>3.3596130107202368E-3</c:v>
                      </c:pt>
                      <c:pt idx="257" formatCode="0.00">
                        <c:v>3.2754296313833283E-3</c:v>
                      </c:pt>
                      <c:pt idx="258" formatCode="0.00">
                        <c:v>3.4200740999191397E-3</c:v>
                      </c:pt>
                      <c:pt idx="259" formatCode="0.00">
                        <c:v>3.7653543673140319E-3</c:v>
                      </c:pt>
                      <c:pt idx="260" formatCode="0.00">
                        <c:v>3.7568912709377506E-3</c:v>
                      </c:pt>
                      <c:pt idx="261" formatCode="0.00">
                        <c:v>3.9221678841928169E-3</c:v>
                      </c:pt>
                      <c:pt idx="262" formatCode="0.00">
                        <c:v>4.610440836721773E-3</c:v>
                      </c:pt>
                      <c:pt idx="263" formatCode="0.00">
                        <c:v>4.6008629782960369E-3</c:v>
                      </c:pt>
                      <c:pt idx="264" formatCode="0.00">
                        <c:v>5.5456422298005778E-3</c:v>
                      </c:pt>
                      <c:pt idx="265" formatCode="0.00">
                        <c:v>6.4425738211863681E-3</c:v>
                      </c:pt>
                      <c:pt idx="266" formatCode="0.00">
                        <c:v>8.0682519615097332E-3</c:v>
                      </c:pt>
                      <c:pt idx="267" formatCode="0.00">
                        <c:v>8.0579505626236503E-3</c:v>
                      </c:pt>
                      <c:pt idx="268" formatCode="0.00">
                        <c:v>1.1383820807093504E-2</c:v>
                      </c:pt>
                      <c:pt idx="269" formatCode="0.00">
                        <c:v>1.3787550177721472E-2</c:v>
                      </c:pt>
                      <c:pt idx="270" formatCode="0.00">
                        <c:v>1.3776420213937265E-2</c:v>
                      </c:pt>
                      <c:pt idx="271" formatCode="0.00">
                        <c:v>1.2975315513664912E-2</c:v>
                      </c:pt>
                      <c:pt idx="272" formatCode="0.00">
                        <c:v>1.6224483970255554E-2</c:v>
                      </c:pt>
                      <c:pt idx="273" formatCode="0.00">
                        <c:v>1.6212643073256722E-2</c:v>
                      </c:pt>
                      <c:pt idx="274" formatCode="0.00">
                        <c:v>2.1026208197215835E-2</c:v>
                      </c:pt>
                      <c:pt idx="275" formatCode="0.00">
                        <c:v>2.361123608813067E-2</c:v>
                      </c:pt>
                      <c:pt idx="276" formatCode="0.00">
                        <c:v>2.3928234943577507E-2</c:v>
                      </c:pt>
                      <c:pt idx="277" formatCode="0.00">
                        <c:v>2.6901469097203694E-2</c:v>
                      </c:pt>
                      <c:pt idx="278" formatCode="0.00">
                        <c:v>2.8398328095533745E-2</c:v>
                      </c:pt>
                      <c:pt idx="279" formatCode="0.00">
                        <c:v>2.9020730803417282E-2</c:v>
                      </c:pt>
                      <c:pt idx="280" formatCode="0.00">
                        <c:v>3.0884249873858217E-2</c:v>
                      </c:pt>
                      <c:pt idx="281" formatCode="0.00">
                        <c:v>3.0479015100036241E-2</c:v>
                      </c:pt>
                      <c:pt idx="282" formatCode="0.00">
                        <c:v>3.046553079590603E-2</c:v>
                      </c:pt>
                      <c:pt idx="283" formatCode="0.00">
                        <c:v>3.091735851087192E-2</c:v>
                      </c:pt>
                      <c:pt idx="284" formatCode="0.00">
                        <c:v>2.5733430832428322E-2</c:v>
                      </c:pt>
                      <c:pt idx="285" formatCode="0.00">
                        <c:v>2.4854425717515734E-2</c:v>
                      </c:pt>
                      <c:pt idx="286" formatCode="0.00">
                        <c:v>1.8438900508591909E-2</c:v>
                      </c:pt>
                      <c:pt idx="287" formatCode="0.00">
                        <c:v>1.4516648498035101E-2</c:v>
                      </c:pt>
                      <c:pt idx="288" formatCode="0.00">
                        <c:v>1.3146666921268113E-2</c:v>
                      </c:pt>
                      <c:pt idx="289" formatCode="0.00">
                        <c:v>1.0920606953525784E-2</c:v>
                      </c:pt>
                      <c:pt idx="290" formatCode="0.00">
                        <c:v>8.0301559320574145E-3</c:v>
                      </c:pt>
                      <c:pt idx="291" formatCode="0.00">
                        <c:v>7.3758320284109365E-3</c:v>
                      </c:pt>
                      <c:pt idx="292" formatCode="0.00">
                        <c:v>5.0228840120272351E-3</c:v>
                      </c:pt>
                      <c:pt idx="293" formatCode="0.00">
                        <c:v>3.1399716440437455E-3</c:v>
                      </c:pt>
                      <c:pt idx="294" formatCode="0.00">
                        <c:v>2.9437175157923053E-3</c:v>
                      </c:pt>
                      <c:pt idx="295" formatCode="0.00">
                        <c:v>2.4990001215426778E-3</c:v>
                      </c:pt>
                      <c:pt idx="296" formatCode="0.00">
                        <c:v>2.0743623724693346E-3</c:v>
                      </c:pt>
                      <c:pt idx="297" formatCode="0.00">
                        <c:v>1.9559164845358514E-3</c:v>
                      </c:pt>
                      <c:pt idx="298" formatCode="0.00">
                        <c:v>2.1349505132706413E-3</c:v>
                      </c:pt>
                      <c:pt idx="299" formatCode="0.00">
                        <c:v>1.5327067615814806E-3</c:v>
                      </c:pt>
                      <c:pt idx="300" formatCode="0.00">
                        <c:v>1.4267687203774989E-3</c:v>
                      </c:pt>
                      <c:pt idx="301" formatCode="0.00">
                        <c:v>1.3901254142648471E-3</c:v>
                      </c:pt>
                      <c:pt idx="302" formatCode="0.00">
                        <c:v>1.7082014046576437E-3</c:v>
                      </c:pt>
                      <c:pt idx="303" formatCode="0.00">
                        <c:v>1.5867037137395732E-3</c:v>
                      </c:pt>
                      <c:pt idx="304" formatCode="0.00">
                        <c:v>1.5176008467713813E-3</c:v>
                      </c:pt>
                      <c:pt idx="305" formatCode="0.00">
                        <c:v>1.5120041256181938E-3</c:v>
                      </c:pt>
                      <c:pt idx="306" formatCode="0.00">
                        <c:v>1.2563376799402078E-3</c:v>
                      </c:pt>
                      <c:pt idx="307" formatCode="0.00">
                        <c:v>1.2631760729691689E-3</c:v>
                      </c:pt>
                      <c:pt idx="308" formatCode="0.00">
                        <c:v>1.2582845380058861E-3</c:v>
                      </c:pt>
                      <c:pt idx="309" formatCode="0.00">
                        <c:v>1.231928379705921E-3</c:v>
                      </c:pt>
                      <c:pt idx="310" formatCode="0.00">
                        <c:v>1.0146193619369438E-3</c:v>
                      </c:pt>
                      <c:pt idx="311" formatCode="0.00">
                        <c:v>1.1828866341020486E-3</c:v>
                      </c:pt>
                      <c:pt idx="312" formatCode="0.00">
                        <c:v>1.1785738420243366E-3</c:v>
                      </c:pt>
                      <c:pt idx="313" formatCode="0.00">
                        <c:v>9.7872628477336404E-4</c:v>
                      </c:pt>
                      <c:pt idx="314" formatCode="0.00">
                        <c:v>1.016668738579835E-3</c:v>
                      </c:pt>
                      <c:pt idx="315" formatCode="0.00">
                        <c:v>9.9699311409324641E-4</c:v>
                      </c:pt>
                      <c:pt idx="316" formatCode="0.00">
                        <c:v>9.3803478319934405E-4</c:v>
                      </c:pt>
                      <c:pt idx="317" formatCode="0.00">
                        <c:v>1.0567366866541105E-3</c:v>
                      </c:pt>
                      <c:pt idx="318" formatCode="0.00">
                        <c:v>1.0404545672185186E-3</c:v>
                      </c:pt>
                      <c:pt idx="319" formatCode="0.00">
                        <c:v>1.1033123711645179E-3</c:v>
                      </c:pt>
                      <c:pt idx="320" formatCode="0.00">
                        <c:v>8.596263077608737E-4</c:v>
                      </c:pt>
                      <c:pt idx="321" formatCode="0.00">
                        <c:v>8.5087952138247541E-4</c:v>
                      </c:pt>
                      <c:pt idx="322" formatCode="0.00">
                        <c:v>9.1906483279385756E-4</c:v>
                      </c:pt>
                      <c:pt idx="323" formatCode="0.00">
                        <c:v>9.5453956069626482E-4</c:v>
                      </c:pt>
                      <c:pt idx="324" formatCode="0.00">
                        <c:v>9.3664988661000808E-4</c:v>
                      </c:pt>
                      <c:pt idx="325" formatCode="0.00">
                        <c:v>1.0469553158965201E-3</c:v>
                      </c:pt>
                      <c:pt idx="326" formatCode="0.00">
                        <c:v>8.1059058535439303E-4</c:v>
                      </c:pt>
                      <c:pt idx="327" formatCode="0.00">
                        <c:v>8.0126159531942087E-4</c:v>
                      </c:pt>
                      <c:pt idx="328" formatCode="0.00">
                        <c:v>7.9214920791459431E-4</c:v>
                      </c:pt>
                      <c:pt idx="329" formatCode="0.00">
                        <c:v>7.5009733371024588E-4</c:v>
                      </c:pt>
                      <c:pt idx="330" formatCode="0.00">
                        <c:v>7.4378549709039712E-4</c:v>
                      </c:pt>
                      <c:pt idx="331" formatCode="0.00">
                        <c:v>7.3585993805869339E-4</c:v>
                      </c:pt>
                      <c:pt idx="332" formatCode="0.00">
                        <c:v>8.4574908203237668E-4</c:v>
                      </c:pt>
                      <c:pt idx="333" formatCode="0.00">
                        <c:v>8.382545635327055E-4</c:v>
                      </c:pt>
                      <c:pt idx="334" formatCode="0.00">
                        <c:v>7.9676062362779869E-4</c:v>
                      </c:pt>
                      <c:pt idx="335" formatCode="0.00">
                        <c:v>6.7318023413592322E-4</c:v>
                      </c:pt>
                      <c:pt idx="336" formatCode="0.00">
                        <c:v>6.6798200686328058E-4</c:v>
                      </c:pt>
                      <c:pt idx="337" formatCode="0.00">
                        <c:v>7.3880585175851933E-4</c:v>
                      </c:pt>
                      <c:pt idx="338" formatCode="0.00">
                        <c:v>8.0612082441800209E-4</c:v>
                      </c:pt>
                      <c:pt idx="339" formatCode="0.00">
                        <c:v>7.9898047521420666E-4</c:v>
                      </c:pt>
                      <c:pt idx="340" formatCode="0.00">
                        <c:v>9.7581678155118814E-4</c:v>
                      </c:pt>
                      <c:pt idx="341" formatCode="0.00">
                        <c:v>7.8817348352151761E-4</c:v>
                      </c:pt>
                      <c:pt idx="342" formatCode="0.00">
                        <c:v>7.8368602014808049E-4</c:v>
                      </c:pt>
                      <c:pt idx="343" formatCode="0.00">
                        <c:v>6.6546847925609152E-4</c:v>
                      </c:pt>
                      <c:pt idx="344" formatCode="0.00">
                        <c:v>6.6182005986189303E-4</c:v>
                      </c:pt>
                      <c:pt idx="345" formatCode="0.00">
                        <c:v>6.560841571188632E-4</c:v>
                      </c:pt>
                      <c:pt idx="346" formatCode="0.00">
                        <c:v>7.6002574376918383E-4</c:v>
                      </c:pt>
                      <c:pt idx="347" formatCode="0.00">
                        <c:v>6.8374536095729165E-4</c:v>
                      </c:pt>
                      <c:pt idx="348" formatCode="0.00">
                        <c:v>6.7652502479696416E-4</c:v>
                      </c:pt>
                      <c:pt idx="349" formatCode="0.00">
                        <c:v>7.4365707621159292E-4</c:v>
                      </c:pt>
                      <c:pt idx="350" formatCode="0.00">
                        <c:v>5.9581704334692187E-4</c:v>
                      </c:pt>
                      <c:pt idx="351" formatCode="0.00">
                        <c:v>5.8972668996087028E-4</c:v>
                      </c:pt>
                      <c:pt idx="352" formatCode="0.00">
                        <c:v>6.9096546645802724E-4</c:v>
                      </c:pt>
                      <c:pt idx="353" formatCode="0.00">
                        <c:v>6.8739312358312237E-4</c:v>
                      </c:pt>
                      <c:pt idx="354" formatCode="0.00">
                        <c:v>6.8026008885614284E-4</c:v>
                      </c:pt>
                      <c:pt idx="355" formatCode="0.00">
                        <c:v>5.300570368195459E-4</c:v>
                      </c:pt>
                      <c:pt idx="356" formatCode="0.00">
                        <c:v>5.2653297286667515E-4</c:v>
                      </c:pt>
                      <c:pt idx="357" formatCode="0.00">
                        <c:v>5.2300893691639542E-4</c:v>
                      </c:pt>
                      <c:pt idx="358" formatCode="0.00">
                        <c:v>5.5193403277037844E-4</c:v>
                      </c:pt>
                      <c:pt idx="359" formatCode="0.00">
                        <c:v>5.4842791481511514E-4</c:v>
                      </c:pt>
                      <c:pt idx="360" formatCode="0.00">
                        <c:v>4.7472188569272689E-4</c:v>
                      </c:pt>
                      <c:pt idx="361" formatCode="0.00">
                        <c:v>6.0725340499118206E-4</c:v>
                      </c:pt>
                      <c:pt idx="362" formatCode="0.00">
                        <c:v>4.9922446487250382E-4</c:v>
                      </c:pt>
                      <c:pt idx="363" formatCode="0.00">
                        <c:v>4.9625161213212154E-4</c:v>
                      </c:pt>
                      <c:pt idx="364" formatCode="0.00">
                        <c:v>5.2341085176275232E-4</c:v>
                      </c:pt>
                      <c:pt idx="365" formatCode="0.00">
                        <c:v>6.2376685503740036E-4</c:v>
                      </c:pt>
                      <c:pt idx="366" formatCode="0.00">
                        <c:v>6.1533762773061324E-4</c:v>
                      </c:pt>
                      <c:pt idx="367" formatCode="0.00">
                        <c:v>6.1006830894322361E-4</c:v>
                      </c:pt>
                      <c:pt idx="368" formatCode="0.00">
                        <c:v>7.4354225484825765E-4</c:v>
                      </c:pt>
                      <c:pt idx="369" formatCode="0.00">
                        <c:v>7.3715224432080798E-4</c:v>
                      </c:pt>
                      <c:pt idx="370" formatCode="0.00">
                        <c:v>5.9447888225344885E-4</c:v>
                      </c:pt>
                      <c:pt idx="371" formatCode="0.00">
                        <c:v>5.5717213709926411E-4</c:v>
                      </c:pt>
                      <c:pt idx="372" formatCode="0.00">
                        <c:v>5.5053470590916401E-4</c:v>
                      </c:pt>
                      <c:pt idx="373" formatCode="0.00">
                        <c:v>5.7635717949589677E-4</c:v>
                      </c:pt>
                      <c:pt idx="374" formatCode="0.00">
                        <c:v>5.7301518438603364E-4</c:v>
                      </c:pt>
                      <c:pt idx="375" formatCode="0.00">
                        <c:v>6.3286934629025395E-4</c:v>
                      </c:pt>
                      <c:pt idx="376" formatCode="0.00">
                        <c:v>6.235163032804439E-4</c:v>
                      </c:pt>
                      <c:pt idx="377" formatCode="0.00">
                        <c:v>6.5316752245075948E-4</c:v>
                      </c:pt>
                      <c:pt idx="378" formatCode="0.00">
                        <c:v>6.4125210127274207E-4</c:v>
                      </c:pt>
                      <c:pt idx="379" formatCode="0.00">
                        <c:v>6.3322951440762947E-4</c:v>
                      </c:pt>
                      <c:pt idx="380" formatCode="0.00">
                        <c:v>6.3000671302021146E-4</c:v>
                      </c:pt>
                      <c:pt idx="381" formatCode="0.00">
                        <c:v>6.4806779398353159E-4</c:v>
                      </c:pt>
                      <c:pt idx="382" formatCode="0.00">
                        <c:v>5.8145137179244381E-4</c:v>
                      </c:pt>
                      <c:pt idx="383" formatCode="0.00">
                        <c:v>5.7828245784112878E-4</c:v>
                      </c:pt>
                      <c:pt idx="384" formatCode="0.00">
                        <c:v>5.9747065922564695E-4</c:v>
                      </c:pt>
                      <c:pt idx="385" formatCode="0.00">
                        <c:v>5.9435062791882804E-4</c:v>
                      </c:pt>
                      <c:pt idx="386" formatCode="0.00">
                        <c:v>5.9123061840538071E-4</c:v>
                      </c:pt>
                      <c:pt idx="387" formatCode="0.00">
                        <c:v>6.4587207472532578E-4</c:v>
                      </c:pt>
                      <c:pt idx="388" formatCode="0.00">
                        <c:v>5.8075953447600309E-4</c:v>
                      </c:pt>
                      <c:pt idx="389" formatCode="0.00">
                        <c:v>5.7662943026272849E-4</c:v>
                      </c:pt>
                      <c:pt idx="390" formatCode="0.00">
                        <c:v>6.6757662685373636E-4</c:v>
                      </c:pt>
                      <c:pt idx="391" formatCode="0.00">
                        <c:v>7.5615077920901592E-4</c:v>
                      </c:pt>
                      <c:pt idx="392" formatCode="0.00">
                        <c:v>9.0781548102946059E-4</c:v>
                      </c:pt>
                      <c:pt idx="393" formatCode="0.00">
                        <c:v>9.0881221096605317E-4</c:v>
                      </c:pt>
                      <c:pt idx="394" formatCode="0.00">
                        <c:v>7.6126261170332869E-4</c:v>
                      </c:pt>
                      <c:pt idx="395" formatCode="0.00">
                        <c:v>7.5811072660365874E-4</c:v>
                      </c:pt>
                      <c:pt idx="396" formatCode="0.00">
                        <c:v>7.5495886398260358E-4</c:v>
                      </c:pt>
                      <c:pt idx="397" formatCode="0.00">
                        <c:v>9.2567485336190385E-4</c:v>
                      </c:pt>
                      <c:pt idx="398" formatCode="0.00">
                        <c:v>8.5825334170856044E-4</c:v>
                      </c:pt>
                      <c:pt idx="399" formatCode="0.00">
                        <c:v>8.6151808984362389E-4</c:v>
                      </c:pt>
                      <c:pt idx="400" formatCode="0.00">
                        <c:v>8.6728209994927621E-4</c:v>
                      </c:pt>
                      <c:pt idx="401" formatCode="0.00">
                        <c:v>8.6401587247122611E-4</c:v>
                      </c:pt>
                      <c:pt idx="402" formatCode="0.00">
                        <c:v>8.7153001432810644E-4</c:v>
                      </c:pt>
                      <c:pt idx="403" formatCode="0.00">
                        <c:v>8.6822289207154541E-4</c:v>
                      </c:pt>
                      <c:pt idx="404" formatCode="0.00">
                        <c:v>8.699332028600323E-4</c:v>
                      </c:pt>
                      <c:pt idx="405" formatCode="0.00">
                        <c:v>8.0002819029910996E-4</c:v>
                      </c:pt>
                      <c:pt idx="406" formatCode="0.00">
                        <c:v>8.4140627868014152E-4</c:v>
                      </c:pt>
                      <c:pt idx="407" formatCode="0.00">
                        <c:v>8.7178135075213954E-4</c:v>
                      </c:pt>
                      <c:pt idx="408" formatCode="0.00">
                        <c:v>8.6840936603073751E-4</c:v>
                      </c:pt>
                      <c:pt idx="409" formatCode="0.00">
                        <c:v>8.9878414093068413E-4</c:v>
                      </c:pt>
                      <c:pt idx="410" formatCode="0.00">
                        <c:v>1.0156108506895287E-3</c:v>
                      </c:pt>
                      <c:pt idx="411" formatCode="0.00">
                        <c:v>1.022432881746147E-3</c:v>
                      </c:pt>
                      <c:pt idx="412" formatCode="0.00">
                        <c:v>9.4948773727085976E-4</c:v>
                      </c:pt>
                      <c:pt idx="413" formatCode="0.00">
                        <c:v>1.1265295442770093E-3</c:v>
                      </c:pt>
                      <c:pt idx="414" formatCode="0.00">
                        <c:v>1.128781801299688E-3</c:v>
                      </c:pt>
                      <c:pt idx="415" formatCode="0.00">
                        <c:v>1.1252710012051256E-3</c:v>
                      </c:pt>
                      <c:pt idx="416" formatCode="0.00">
                        <c:v>9.8628007350561649E-4</c:v>
                      </c:pt>
                      <c:pt idx="417" formatCode="0.00">
                        <c:v>9.9195037531704666E-4</c:v>
                      </c:pt>
                      <c:pt idx="418" formatCode="0.00">
                        <c:v>9.5275187310228779E-4</c:v>
                      </c:pt>
                      <c:pt idx="419" formatCode="0.00">
                        <c:v>9.9513074558596286E-4</c:v>
                      </c:pt>
                      <c:pt idx="420" formatCode="0.00">
                        <c:v>1.0009540105842406E-3</c:v>
                      </c:pt>
                      <c:pt idx="421" formatCode="0.00">
                        <c:v>9.774850650198807E-4</c:v>
                      </c:pt>
                      <c:pt idx="422" formatCode="0.00">
                        <c:v>1.1216961805142803E-3</c:v>
                      </c:pt>
                      <c:pt idx="423" formatCode="0.00">
                        <c:v>1.130225512721308E-3</c:v>
                      </c:pt>
                      <c:pt idx="424" formatCode="0.00">
                        <c:v>1.14266317093996E-3</c:v>
                      </c:pt>
                      <c:pt idx="425" formatCode="0.00">
                        <c:v>1.1388735144589332E-3</c:v>
                      </c:pt>
                      <c:pt idx="426" formatCode="0.00">
                        <c:v>1.1081289988218686E-3</c:v>
                      </c:pt>
                      <c:pt idx="427" formatCode="0.00">
                        <c:v>9.983421108188549E-4</c:v>
                      </c:pt>
                      <c:pt idx="428" formatCode="0.00">
                        <c:v>9.9448067006486433E-4</c:v>
                      </c:pt>
                      <c:pt idx="429" formatCode="0.00">
                        <c:v>9.5197843739959834E-4</c:v>
                      </c:pt>
                      <c:pt idx="430" formatCode="0.00">
                        <c:v>9.4811721235461106E-4</c:v>
                      </c:pt>
                      <c:pt idx="431" formatCode="0.00">
                        <c:v>9.2011360400184915E-4</c:v>
                      </c:pt>
                      <c:pt idx="432" formatCode="0.00">
                        <c:v>9.2678853977584143E-4</c:v>
                      </c:pt>
                      <c:pt idx="433" formatCode="0.00">
                        <c:v>8.4339440947103143E-4</c:v>
                      </c:pt>
                      <c:pt idx="434" formatCode="0.00">
                        <c:v>8.0719948644260341E-4</c:v>
                      </c:pt>
                      <c:pt idx="435" formatCode="0.00">
                        <c:v>8.0885262704224049E-4</c:v>
                      </c:pt>
                      <c:pt idx="436" formatCode="0.00">
                        <c:v>8.8867844497589311E-4</c:v>
                      </c:pt>
                      <c:pt idx="437" formatCode="0.00">
                        <c:v>8.8463081452320221E-4</c:v>
                      </c:pt>
                      <c:pt idx="438" formatCode="0.00">
                        <c:v>8.868525487487444E-4</c:v>
                      </c:pt>
                      <c:pt idx="439" formatCode="0.00">
                        <c:v>1.0147830202384643E-3</c:v>
                      </c:pt>
                      <c:pt idx="440" formatCode="0.00">
                        <c:v>9.2829297466237451E-4</c:v>
                      </c:pt>
                      <c:pt idx="441" formatCode="0.00">
                        <c:v>9.3315249711710933E-4</c:v>
                      </c:pt>
                      <c:pt idx="442" formatCode="0.00">
                        <c:v>9.3347140673407422E-4</c:v>
                      </c:pt>
                      <c:pt idx="443" formatCode="0.00">
                        <c:v>9.2929591579011389E-4</c:v>
                      </c:pt>
                      <c:pt idx="444" formatCode="0.00">
                        <c:v>9.3078486019037589E-4</c:v>
                      </c:pt>
                      <c:pt idx="445" formatCode="0.00">
                        <c:v>9.3348170405972036E-4</c:v>
                      </c:pt>
                      <c:pt idx="446" formatCode="0.00">
                        <c:v>8.4453914085843684E-4</c:v>
                      </c:pt>
                      <c:pt idx="447" formatCode="0.00">
                        <c:v>8.497511942692509E-4</c:v>
                      </c:pt>
                      <c:pt idx="448" formatCode="0.00">
                        <c:v>8.9611838381872453E-4</c:v>
                      </c:pt>
                      <c:pt idx="449" formatCode="0.00">
                        <c:v>8.9180111722183208E-4</c:v>
                      </c:pt>
                      <c:pt idx="450" formatCode="0.00">
                        <c:v>8.4855748867457726E-4</c:v>
                      </c:pt>
                      <c:pt idx="451" formatCode="0.00">
                        <c:v>8.5281130664899491E-4</c:v>
                      </c:pt>
                      <c:pt idx="452" formatCode="0.00">
                        <c:v>9.8003222941126216E-4</c:v>
                      </c:pt>
                      <c:pt idx="453" formatCode="0.00">
                        <c:v>9.8066084061161629E-4</c:v>
                      </c:pt>
                      <c:pt idx="454" formatCode="0.00">
                        <c:v>9.7625474422793597E-4</c:v>
                      </c:pt>
                      <c:pt idx="455" formatCode="0.00">
                        <c:v>9.361823825176582E-4</c:v>
                      </c:pt>
                      <c:pt idx="456" formatCode="0.00">
                        <c:v>9.341892644796105E-4</c:v>
                      </c:pt>
                      <c:pt idx="457" formatCode="0.00">
                        <c:v>9.2973171683830664E-4</c:v>
                      </c:pt>
                      <c:pt idx="458" formatCode="0.00">
                        <c:v>9.2890524489393602E-4</c:v>
                      </c:pt>
                      <c:pt idx="459" formatCode="0.00">
                        <c:v>9.7686087970361049E-4</c:v>
                      </c:pt>
                      <c:pt idx="460" formatCode="0.00">
                        <c:v>9.3335875458201299E-4</c:v>
                      </c:pt>
                      <c:pt idx="461" formatCode="0.00">
                        <c:v>9.2881861177956254E-4</c:v>
                      </c:pt>
                      <c:pt idx="462" formatCode="0.00">
                        <c:v>9.3045664011671839E-4</c:v>
                      </c:pt>
                      <c:pt idx="463" formatCode="0.00">
                        <c:v>1.0702479962046529E-3</c:v>
                      </c:pt>
                      <c:pt idx="464" formatCode="0.00">
                        <c:v>1.0656462609855066E-3</c:v>
                      </c:pt>
                      <c:pt idx="465" formatCode="0.00">
                        <c:v>1.0653061479670232E-3</c:v>
                      </c:pt>
                      <c:pt idx="466" formatCode="0.00">
                        <c:v>1.1562641591528968E-3</c:v>
                      </c:pt>
                      <c:pt idx="467" formatCode="0.00">
                        <c:v>1.0589180501066196E-3</c:v>
                      </c:pt>
                      <c:pt idx="468" formatCode="0.00">
                        <c:v>1.0585361642727765E-3</c:v>
                      </c:pt>
                      <c:pt idx="469" formatCode="0.00">
                        <c:v>9.6343424365755311E-4</c:v>
                      </c:pt>
                      <c:pt idx="470" formatCode="0.00">
                        <c:v>9.5877074759812247E-4</c:v>
                      </c:pt>
                      <c:pt idx="471" formatCode="0.00">
                        <c:v>1.0062488207904926E-3</c:v>
                      </c:pt>
                      <c:pt idx="472" formatCode="0.00">
                        <c:v>1.0015596835386365E-3</c:v>
                      </c:pt>
                      <c:pt idx="473" formatCode="0.00">
                        <c:v>9.9687059263994923E-4</c:v>
                      </c:pt>
                      <c:pt idx="474" formatCode="0.00">
                        <c:v>9.4914856223801268E-4</c:v>
                      </c:pt>
                      <c:pt idx="475" formatCode="0.00">
                        <c:v>9.4836758261164381E-4</c:v>
                      </c:pt>
                      <c:pt idx="476" formatCode="0.00">
                        <c:v>9.4363992756914825E-4</c:v>
                      </c:pt>
                      <c:pt idx="477" formatCode="0.00">
                        <c:v>9.4149593089669771E-4</c:v>
                      </c:pt>
                      <c:pt idx="478" formatCode="0.00">
                        <c:v>9.3675534862802255E-4</c:v>
                      </c:pt>
                      <c:pt idx="479" formatCode="0.00">
                        <c:v>9.2945724252695378E-4</c:v>
                      </c:pt>
                      <c:pt idx="480" formatCode="0.00">
                        <c:v>9.7607761236198696E-4</c:v>
                      </c:pt>
                      <c:pt idx="481" formatCode="0.00">
                        <c:v>1.0677868573771767E-3</c:v>
                      </c:pt>
                      <c:pt idx="482" formatCode="0.00">
                        <c:v>1.110605716421873E-3</c:v>
                      </c:pt>
                      <c:pt idx="483" formatCode="0.00">
                        <c:v>1.1043213784040771E-3</c:v>
                      </c:pt>
                      <c:pt idx="484" formatCode="0.00">
                        <c:v>1.107247489235534E-3</c:v>
                      </c:pt>
                      <c:pt idx="485" formatCode="0.00">
                        <c:v>1.1981417919335934E-3</c:v>
                      </c:pt>
                      <c:pt idx="486" formatCode="0.00">
                        <c:v>1.191699730254029E-3</c:v>
                      </c:pt>
                      <c:pt idx="487" formatCode="0.00">
                        <c:v>1.1391548053391422E-3</c:v>
                      </c:pt>
                      <c:pt idx="488" formatCode="0.00">
                        <c:v>9.9660423289672675E-4</c:v>
                      </c:pt>
                      <c:pt idx="489" formatCode="0.00">
                        <c:v>9.9043030363761054E-4</c:v>
                      </c:pt>
                      <c:pt idx="490" formatCode="0.00">
                        <c:v>1.0336069657982199E-3</c:v>
                      </c:pt>
                      <c:pt idx="491" formatCode="0.00">
                        <c:v>1.0273779850862169E-3</c:v>
                      </c:pt>
                      <c:pt idx="492" formatCode="0.00">
                        <c:v>1.0268526268512078E-3</c:v>
                      </c:pt>
                      <c:pt idx="493" formatCode="0.00">
                        <c:v>1.0220458424507908E-3</c:v>
                      </c:pt>
                      <c:pt idx="494" formatCode="0.00">
                        <c:v>9.2103526361925659E-4</c:v>
                      </c:pt>
                      <c:pt idx="495" formatCode="0.00">
                        <c:v>9.1749232072652835E-4</c:v>
                      </c:pt>
                      <c:pt idx="496" formatCode="0.00">
                        <c:v>9.5818145410923026E-4</c:v>
                      </c:pt>
                      <c:pt idx="497" formatCode="0.00">
                        <c:v>9.5338181264226619E-4</c:v>
                      </c:pt>
                      <c:pt idx="498" formatCode="0.00">
                        <c:v>9.4860500101920484E-4</c:v>
                      </c:pt>
                      <c:pt idx="499" formatCode="0.00">
                        <c:v>9.4380533877256386E-4</c:v>
                      </c:pt>
                      <c:pt idx="500" formatCode="0.00">
                        <c:v>9.3899444772103686E-4</c:v>
                      </c:pt>
                      <c:pt idx="501" formatCode="0.00">
                        <c:v>9.3419493753230348E-4</c:v>
                      </c:pt>
                      <c:pt idx="502" formatCode="0.00">
                        <c:v>1.0254628284723309E-3</c:v>
                      </c:pt>
                      <c:pt idx="503" formatCode="0.00">
                        <c:v>1.0717081581422478E-3</c:v>
                      </c:pt>
                      <c:pt idx="504" formatCode="0.00">
                        <c:v>1.065399940233891E-3</c:v>
                      </c:pt>
                      <c:pt idx="505" formatCode="0.00">
                        <c:v>9.1629066847843076E-4</c:v>
                      </c:pt>
                      <c:pt idx="506" formatCode="0.00">
                        <c:v>9.555685454023838E-4</c:v>
                      </c:pt>
                      <c:pt idx="507" formatCode="0.00">
                        <c:v>9.5611826962269401E-4</c:v>
                      </c:pt>
                      <c:pt idx="508" formatCode="0.00">
                        <c:v>8.5497033542542315E-4</c:v>
                      </c:pt>
                      <c:pt idx="509" formatCode="0.00">
                        <c:v>8.5014764396219552E-4</c:v>
                      </c:pt>
                      <c:pt idx="510" formatCode="0.00">
                        <c:v>8.4888743627400585E-4</c:v>
                      </c:pt>
                      <c:pt idx="511" formatCode="0.00">
                        <c:v>8.9241276733532558E-4</c:v>
                      </c:pt>
                      <c:pt idx="512" formatCode="0.00">
                        <c:v>8.8758011362675298E-4</c:v>
                      </c:pt>
                      <c:pt idx="513" formatCode="0.00">
                        <c:v>8.8274750704363453E-4</c:v>
                      </c:pt>
                      <c:pt idx="514" formatCode="0.00">
                        <c:v>8.7789371680054213E-4</c:v>
                      </c:pt>
                      <c:pt idx="515" formatCode="0.00">
                        <c:v>8.7306132125604624E-4</c:v>
                      </c:pt>
                      <c:pt idx="516" formatCode="0.00">
                        <c:v>8.6701812611834363E-4</c:v>
                      </c:pt>
                      <c:pt idx="517" formatCode="0.00">
                        <c:v>1.0554238778432547E-3</c:v>
                      </c:pt>
                      <c:pt idx="518" formatCode="0.00">
                        <c:v>1.0505973238811709E-3</c:v>
                      </c:pt>
                      <c:pt idx="519" formatCode="0.00">
                        <c:v>1.0516763051315714E-3</c:v>
                      </c:pt>
                      <c:pt idx="520" formatCode="0.00">
                        <c:v>9.4967858289755317E-4</c:v>
                      </c:pt>
                      <c:pt idx="521" formatCode="0.00">
                        <c:v>9.4482532795929649E-4</c:v>
                      </c:pt>
                      <c:pt idx="522" formatCode="0.00">
                        <c:v>9.3997212040355818E-4</c:v>
                      </c:pt>
                      <c:pt idx="523" formatCode="0.00">
                        <c:v>9.3912781917416556E-4</c:v>
                      </c:pt>
                      <c:pt idx="524" formatCode="0.00">
                        <c:v>9.3425388287685682E-4</c:v>
                      </c:pt>
                      <c:pt idx="525" formatCode="0.00">
                        <c:v>9.8514553650129997E-4</c:v>
                      </c:pt>
                      <c:pt idx="526" formatCode="0.00">
                        <c:v>1.0815863658262394E-3</c:v>
                      </c:pt>
                      <c:pt idx="527" formatCode="0.00">
                        <c:v>9.781268356682288E-4</c:v>
                      </c:pt>
                      <c:pt idx="528" formatCode="0.00">
                        <c:v>9.7882257392444818E-4</c:v>
                      </c:pt>
                      <c:pt idx="529" formatCode="0.00">
                        <c:v>9.8524757331093179E-4</c:v>
                      </c:pt>
                      <c:pt idx="530" formatCode="0.00">
                        <c:v>1.0303690888407136E-3</c:v>
                      </c:pt>
                      <c:pt idx="531" formatCode="0.00">
                        <c:v>1.0313577703286471E-3</c:v>
                      </c:pt>
                      <c:pt idx="532" formatCode="0.00">
                        <c:v>1.1439527139798708E-3</c:v>
                      </c:pt>
                      <c:pt idx="533" formatCode="0.00">
                        <c:v>1.138838563505441E-3</c:v>
                      </c:pt>
                      <c:pt idx="534" formatCode="0.00">
                        <c:v>1.0907212671397986E-3</c:v>
                      </c:pt>
                      <c:pt idx="535" formatCode="0.00">
                        <c:v>1.0970876116486944E-3</c:v>
                      </c:pt>
                      <c:pt idx="536" formatCode="0.00">
                        <c:v>1.0918804982914974E-3</c:v>
                      </c:pt>
                      <c:pt idx="537" formatCode="0.00">
                        <c:v>1.0933395271834415E-3</c:v>
                      </c:pt>
                      <c:pt idx="538" formatCode="0.00">
                        <c:v>1.1929523403235774E-3</c:v>
                      </c:pt>
                      <c:pt idx="539" formatCode="0.00">
                        <c:v>1.2080036901659225E-3</c:v>
                      </c:pt>
                      <c:pt idx="540" formatCode="0.00">
                        <c:v>1.1711654916697976E-3</c:v>
                      </c:pt>
                      <c:pt idx="541" formatCode="0.00">
                        <c:v>1.1844806002610712E-3</c:v>
                      </c:pt>
                      <c:pt idx="542" formatCode="0.00">
                        <c:v>1.3445814699228668E-3</c:v>
                      </c:pt>
                      <c:pt idx="543" formatCode="0.00">
                        <c:v>1.399838628109044E-3</c:v>
                      </c:pt>
                      <c:pt idx="544" formatCode="0.00">
                        <c:v>1.394069918032214E-3</c:v>
                      </c:pt>
                      <c:pt idx="545" formatCode="0.00">
                        <c:v>1.4460120145837634E-3</c:v>
                      </c:pt>
                      <c:pt idx="546" formatCode="0.00">
                        <c:v>1.5166366641509736E-3</c:v>
                      </c:pt>
                      <c:pt idx="547" formatCode="0.00">
                        <c:v>1.3890190726730291E-3</c:v>
                      </c:pt>
                      <c:pt idx="548" formatCode="0.00">
                        <c:v>1.565257144244074E-3</c:v>
                      </c:pt>
                      <c:pt idx="549" formatCode="0.00">
                        <c:v>1.6497583276617208E-3</c:v>
                      </c:pt>
                      <c:pt idx="550" formatCode="0.00">
                        <c:v>1.8362315263552975E-3</c:v>
                      </c:pt>
                      <c:pt idx="551" formatCode="0.00">
                        <c:v>1.9526134396883614E-3</c:v>
                      </c:pt>
                      <c:pt idx="552" formatCode="0.00">
                        <c:v>1.9459843346757851E-3</c:v>
                      </c:pt>
                      <c:pt idx="553" formatCode="0.00">
                        <c:v>1.8730697160973871E-3</c:v>
                      </c:pt>
                      <c:pt idx="554" formatCode="0.00">
                        <c:v>2.1003568379154456E-3</c:v>
                      </c:pt>
                      <c:pt idx="555" formatCode="0.00">
                        <c:v>2.1772317304093705E-3</c:v>
                      </c:pt>
                      <c:pt idx="556" formatCode="0.00">
                        <c:v>2.4761898520440319E-3</c:v>
                      </c:pt>
                      <c:pt idx="557" formatCode="0.00">
                        <c:v>2.4686726947448457E-3</c:v>
                      </c:pt>
                      <c:pt idx="558" formatCode="0.00">
                        <c:v>2.5389406298644002E-3</c:v>
                      </c:pt>
                      <c:pt idx="559" formatCode="0.00">
                        <c:v>2.7038935684504197E-3</c:v>
                      </c:pt>
                      <c:pt idx="560" formatCode="0.00">
                        <c:v>2.6953465328452223E-3</c:v>
                      </c:pt>
                      <c:pt idx="561" formatCode="0.00">
                        <c:v>2.8126229998159018E-3</c:v>
                      </c:pt>
                      <c:pt idx="562" formatCode="0.00">
                        <c:v>3.0718915431884324E-3</c:v>
                      </c:pt>
                      <c:pt idx="563" formatCode="0.00">
                        <c:v>3.2136505293037924E-3</c:v>
                      </c:pt>
                      <c:pt idx="564" formatCode="0.00">
                        <c:v>3.3918662082556808E-3</c:v>
                      </c:pt>
                      <c:pt idx="565" formatCode="0.00">
                        <c:v>4.126081464494725E-3</c:v>
                      </c:pt>
                      <c:pt idx="566" formatCode="0.00">
                        <c:v>4.1154969229243018E-3</c:v>
                      </c:pt>
                      <c:pt idx="567" formatCode="0.00">
                        <c:v>4.3998402576000172E-3</c:v>
                      </c:pt>
                      <c:pt idx="568" formatCode="0.00">
                        <c:v>4.9406845778468536E-3</c:v>
                      </c:pt>
                      <c:pt idx="569" formatCode="0.00">
                        <c:v>5.2147803848649425E-3</c:v>
                      </c:pt>
                      <c:pt idx="570" formatCode="0.00">
                        <c:v>5.4365992705001512E-3</c:v>
                      </c:pt>
                      <c:pt idx="571" formatCode="0.00">
                        <c:v>5.95054562664843E-3</c:v>
                      </c:pt>
                      <c:pt idx="572" formatCode="0.00">
                        <c:v>5.9376919671877641E-3</c:v>
                      </c:pt>
                      <c:pt idx="573" formatCode="0.00">
                        <c:v>6.1809871779739843E-3</c:v>
                      </c:pt>
                      <c:pt idx="574" formatCode="0.00">
                        <c:v>7.1273238853884462E-3</c:v>
                      </c:pt>
                      <c:pt idx="575" formatCode="0.00">
                        <c:v>7.1138549896467675E-3</c:v>
                      </c:pt>
                      <c:pt idx="576" formatCode="0.00">
                        <c:v>8.4712127299025712E-3</c:v>
                      </c:pt>
                      <c:pt idx="577" formatCode="0.00">
                        <c:v>9.0811356894470747E-3</c:v>
                      </c:pt>
                      <c:pt idx="578" formatCode="0.00">
                        <c:v>1.0110569294342351E-2</c:v>
                      </c:pt>
                      <c:pt idx="579" formatCode="0.00">
                        <c:v>1.2312707178321499E-2</c:v>
                      </c:pt>
                      <c:pt idx="580" formatCode="0.00">
                        <c:v>1.3114526744571474E-2</c:v>
                      </c:pt>
                      <c:pt idx="581" formatCode="0.00">
                        <c:v>1.309848571167538E-2</c:v>
                      </c:pt>
                      <c:pt idx="582" formatCode="0.00">
                        <c:v>1.697200265502959E-2</c:v>
                      </c:pt>
                      <c:pt idx="583" formatCode="0.00">
                        <c:v>2.1484959351830545E-2</c:v>
                      </c:pt>
                      <c:pt idx="584" formatCode="0.00">
                        <c:v>2.1468182283925219E-2</c:v>
                      </c:pt>
                      <c:pt idx="585" formatCode="0.00">
                        <c:v>2.4727340575031276E-2</c:v>
                      </c:pt>
                      <c:pt idx="586" formatCode="0.00">
                        <c:v>2.4542044801159485E-2</c:v>
                      </c:pt>
                      <c:pt idx="587" formatCode="0.00">
                        <c:v>2.4524897695006681E-2</c:v>
                      </c:pt>
                      <c:pt idx="588" formatCode="0.00">
                        <c:v>2.9408325542359701E-2</c:v>
                      </c:pt>
                      <c:pt idx="589" formatCode="0.00">
                        <c:v>3.2855153248717128E-2</c:v>
                      </c:pt>
                      <c:pt idx="590" formatCode="0.00">
                        <c:v>3.3172105595477695E-2</c:v>
                      </c:pt>
                      <c:pt idx="591" formatCode="0.00">
                        <c:v>4.0090845099439013E-2</c:v>
                      </c:pt>
                      <c:pt idx="592" formatCode="0.00">
                        <c:v>4.0072389610597579E-2</c:v>
                      </c:pt>
                      <c:pt idx="593" formatCode="0.00">
                        <c:v>4.0050358704682404E-2</c:v>
                      </c:pt>
                      <c:pt idx="594" formatCode="0.00">
                        <c:v>4.3661779070809453E-2</c:v>
                      </c:pt>
                      <c:pt idx="595" formatCode="0.00">
                        <c:v>6.1608442542844345E-2</c:v>
                      </c:pt>
                      <c:pt idx="596" formatCode="0.00">
                        <c:v>6.2251106515813628E-2</c:v>
                      </c:pt>
                      <c:pt idx="597" formatCode="0.00">
                        <c:v>6.3589620162341196E-2</c:v>
                      </c:pt>
                      <c:pt idx="598" formatCode="0.00">
                        <c:v>7.095346303558081E-2</c:v>
                      </c:pt>
                      <c:pt idx="599" formatCode="0.00">
                        <c:v>7.6403406968554827E-2</c:v>
                      </c:pt>
                      <c:pt idx="600" formatCode="0.00">
                        <c:v>8.6781658924394101E-2</c:v>
                      </c:pt>
                      <c:pt idx="601" formatCode="0.00">
                        <c:v>9.4508619870838056E-2</c:v>
                      </c:pt>
                      <c:pt idx="602" formatCode="0.00">
                        <c:v>0.10172658189292272</c:v>
                      </c:pt>
                      <c:pt idx="603" formatCode="0.00">
                        <c:v>0.11752804612407004</c:v>
                      </c:pt>
                      <c:pt idx="604" formatCode="0.00">
                        <c:v>0.12899066443109761</c:v>
                      </c:pt>
                      <c:pt idx="605" formatCode="0.00">
                        <c:v>0.13936842234762006</c:v>
                      </c:pt>
                      <c:pt idx="606" formatCode="0.00">
                        <c:v>0.15454175850406854</c:v>
                      </c:pt>
                      <c:pt idx="607" formatCode="0.00">
                        <c:v>0.17914225045512275</c:v>
                      </c:pt>
                      <c:pt idx="608" formatCode="0.00">
                        <c:v>0.18324021807241397</c:v>
                      </c:pt>
                      <c:pt idx="609" formatCode="0.00">
                        <c:v>0.2106689033423359</c:v>
                      </c:pt>
                      <c:pt idx="610" formatCode="0.00">
                        <c:v>0.22258116579264942</c:v>
                      </c:pt>
                      <c:pt idx="611" formatCode="0.00">
                        <c:v>0.22783710064400184</c:v>
                      </c:pt>
                      <c:pt idx="612" formatCode="0.00">
                        <c:v>0.24046991040441271</c:v>
                      </c:pt>
                      <c:pt idx="613" formatCode="0.00">
                        <c:v>0.24723401810119014</c:v>
                      </c:pt>
                      <c:pt idx="614" formatCode="0.00">
                        <c:v>0.25342651590840992</c:v>
                      </c:pt>
                      <c:pt idx="615" formatCode="0.00">
                        <c:v>0.2593355518701338</c:v>
                      </c:pt>
                      <c:pt idx="616" formatCode="0.00">
                        <c:v>0.25807507722315187</c:v>
                      </c:pt>
                      <c:pt idx="617" formatCode="0.00">
                        <c:v>0.25306567909507593</c:v>
                      </c:pt>
                      <c:pt idx="618" formatCode="0.00">
                        <c:v>0.23272123459871594</c:v>
                      </c:pt>
                      <c:pt idx="619" formatCode="0.00">
                        <c:v>0.22444589359902906</c:v>
                      </c:pt>
                      <c:pt idx="620" formatCode="0.00">
                        <c:v>0.20784183408318438</c:v>
                      </c:pt>
                      <c:pt idx="621" formatCode="0.00">
                        <c:v>0.2001784475967229</c:v>
                      </c:pt>
                      <c:pt idx="622" formatCode="0.00">
                        <c:v>0.17534524536786891</c:v>
                      </c:pt>
                      <c:pt idx="623" formatCode="0.00">
                        <c:v>0.14520593281142283</c:v>
                      </c:pt>
                      <c:pt idx="624" formatCode="0.00">
                        <c:v>4.3890541241286239E-2</c:v>
                      </c:pt>
                      <c:pt idx="625" formatCode="0.00">
                        <c:v>4.3874376826997685E-2</c:v>
                      </c:pt>
                      <c:pt idx="626" formatCode="0.00">
                        <c:v>4.3858213358978465E-2</c:v>
                      </c:pt>
                      <c:pt idx="627" formatCode="0.00">
                        <c:v>5.3442839021243345E-3</c:v>
                      </c:pt>
                      <c:pt idx="628" formatCode="0.00">
                        <c:v>5.3301319672843378E-3</c:v>
                      </c:pt>
                      <c:pt idx="629" formatCode="0.00">
                        <c:v>5.3913763123758169E-3</c:v>
                      </c:pt>
                      <c:pt idx="630" formatCode="0.00">
                        <c:v>5.066008639139391E-3</c:v>
                      </c:pt>
                      <c:pt idx="631" formatCode="0.00">
                        <c:v>4.4863045020753986E-3</c:v>
                      </c:pt>
                      <c:pt idx="632" formatCode="0.00">
                        <c:v>4.0423080781253245E-3</c:v>
                      </c:pt>
                      <c:pt idx="633" formatCode="0.00">
                        <c:v>2.8410262332586376E-3</c:v>
                      </c:pt>
                      <c:pt idx="634" formatCode="0.00">
                        <c:v>2.2685211918043423E-3</c:v>
                      </c:pt>
                      <c:pt idx="635" formatCode="0.00">
                        <c:v>2.0695291697871631E-3</c:v>
                      </c:pt>
                      <c:pt idx="636" formatCode="0.00">
                        <c:v>1.9235366791974583E-3</c:v>
                      </c:pt>
                      <c:pt idx="637" formatCode="0.00">
                        <c:v>1.6747876356399049E-3</c:v>
                      </c:pt>
                      <c:pt idx="638" formatCode="0.00">
                        <c:v>1.5487583306069326E-3</c:v>
                      </c:pt>
                      <c:pt idx="639" formatCode="0.00">
                        <c:v>1.4459668470453004E-3</c:v>
                      </c:pt>
                      <c:pt idx="640" formatCode="0.00">
                        <c:v>1.2990807361975339E-3</c:v>
                      </c:pt>
                      <c:pt idx="641" formatCode="0.00">
                        <c:v>1.2170433709288156E-3</c:v>
                      </c:pt>
                      <c:pt idx="642" formatCode="0.00">
                        <c:v>1.1359148064660931E-3</c:v>
                      </c:pt>
                      <c:pt idx="643" formatCode="0.00">
                        <c:v>1.0679098847618295E-3</c:v>
                      </c:pt>
                      <c:pt idx="644" formatCode="0.00">
                        <c:v>1.0037062582594375E-3</c:v>
                      </c:pt>
                      <c:pt idx="645" formatCode="0.00">
                        <c:v>9.5097337648004324E-4</c:v>
                      </c:pt>
                      <c:pt idx="646" formatCode="0.00">
                        <c:v>1.2796080878602731E-3</c:v>
                      </c:pt>
                      <c:pt idx="647" formatCode="0.00">
                        <c:v>1.2195421671838125E-3</c:v>
                      </c:pt>
                      <c:pt idx="648" formatCode="0.00">
                        <c:v>1.1692553427828951E-3</c:v>
                      </c:pt>
                      <c:pt idx="649" formatCode="0.00">
                        <c:v>9.0741314869906948E-4</c:v>
                      </c:pt>
                      <c:pt idx="650" formatCode="0.00">
                        <c:v>8.827979241666082E-4</c:v>
                      </c:pt>
                      <c:pt idx="651" formatCode="0.00">
                        <c:v>8.611241642241807E-4</c:v>
                      </c:pt>
                      <c:pt idx="652" formatCode="0.00">
                        <c:v>9.0548077207546363E-4</c:v>
                      </c:pt>
                      <c:pt idx="653" formatCode="0.00">
                        <c:v>8.7555732318154588E-4</c:v>
                      </c:pt>
                      <c:pt idx="654" formatCode="0.00">
                        <c:v>9.6659350785899191E-4</c:v>
                      </c:pt>
                      <c:pt idx="655" formatCode="0.00">
                        <c:v>1.249273600725205E-3</c:v>
                      </c:pt>
                      <c:pt idx="656" formatCode="0.00">
                        <c:v>1.2377241842120466E-3</c:v>
                      </c:pt>
                      <c:pt idx="657" formatCode="0.00">
                        <c:v>1.0423604372143129E-3</c:v>
                      </c:pt>
                      <c:pt idx="658" formatCode="0.00">
                        <c:v>1.028969460819596E-3</c:v>
                      </c:pt>
                      <c:pt idx="659" formatCode="0.00">
                        <c:v>1.0144505202843044E-3</c:v>
                      </c:pt>
                      <c:pt idx="660" formatCode="0.00">
                        <c:v>1.0494836138408223E-3</c:v>
                      </c:pt>
                      <c:pt idx="661" formatCode="0.00">
                        <c:v>1.0448387356909949E-3</c:v>
                      </c:pt>
                      <c:pt idx="662" formatCode="0.00">
                        <c:v>1.0333063263347065E-3</c:v>
                      </c:pt>
                      <c:pt idx="663" formatCode="0.00">
                        <c:v>9.2642971201394074E-4</c:v>
                      </c:pt>
                      <c:pt idx="664" formatCode="0.00">
                        <c:v>1.0132458169808179E-3</c:v>
                      </c:pt>
                      <c:pt idx="665" formatCode="0.00">
                        <c:v>1.0033395554509656E-3</c:v>
                      </c:pt>
                      <c:pt idx="666" formatCode="0.00">
                        <c:v>9.0553551991202029E-4</c:v>
                      </c:pt>
                      <c:pt idx="667" formatCode="0.00">
                        <c:v>9.0100687357600742E-4</c:v>
                      </c:pt>
                      <c:pt idx="668" formatCode="0.00">
                        <c:v>8.929416290162389E-4</c:v>
                      </c:pt>
                      <c:pt idx="669" formatCode="0.00">
                        <c:v>1.0239051372224082E-3</c:v>
                      </c:pt>
                      <c:pt idx="670" formatCode="0.00">
                        <c:v>1.0193938784957271E-3</c:v>
                      </c:pt>
                      <c:pt idx="671" formatCode="0.00">
                        <c:v>1.0148826563468091E-3</c:v>
                      </c:pt>
                      <c:pt idx="672" formatCode="0.00">
                        <c:v>7.8154227790567068E-4</c:v>
                      </c:pt>
                      <c:pt idx="673" formatCode="0.00">
                        <c:v>7.7704964278261222E-4</c:v>
                      </c:pt>
                      <c:pt idx="674" formatCode="0.00">
                        <c:v>7.7255704305391796E-4</c:v>
                      </c:pt>
                      <c:pt idx="675" formatCode="0.00">
                        <c:v>8.0769327822188439E-4</c:v>
                      </c:pt>
                      <c:pt idx="676" formatCode="0.00">
                        <c:v>8.0323013812151167E-4</c:v>
                      </c:pt>
                      <c:pt idx="677" formatCode="0.00">
                        <c:v>7.9876703296332253E-4</c:v>
                      </c:pt>
                      <c:pt idx="678" formatCode="0.00">
                        <c:v>7.4869422414110287E-4</c:v>
                      </c:pt>
                      <c:pt idx="679" formatCode="0.00">
                        <c:v>7.8885850083120477E-4</c:v>
                      </c:pt>
                      <c:pt idx="680" formatCode="0.00">
                        <c:v>7.8440105494813968E-4</c:v>
                      </c:pt>
                      <c:pt idx="681" formatCode="0.00">
                        <c:v>7.8094985121225061E-4</c:v>
                      </c:pt>
                      <c:pt idx="682" formatCode="0.00">
                        <c:v>7.7648672055493132E-4</c:v>
                      </c:pt>
                      <c:pt idx="683" formatCode="0.00">
                        <c:v>7.6800859352522954E-4</c:v>
                      </c:pt>
                      <c:pt idx="684" formatCode="0.00">
                        <c:v>7.1814524318315927E-4</c:v>
                      </c:pt>
                      <c:pt idx="685" formatCode="0.00">
                        <c:v>6.6932620880800326E-4</c:v>
                      </c:pt>
                      <c:pt idx="686" formatCode="0.00">
                        <c:v>6.6406382034679657E-4</c:v>
                      </c:pt>
                      <c:pt idx="687" formatCode="0.00">
                        <c:v>6.5963597144239332E-4</c:v>
                      </c:pt>
                      <c:pt idx="688" formatCode="0.00">
                        <c:v>6.9953777376540089E-4</c:v>
                      </c:pt>
                      <c:pt idx="689" formatCode="0.00">
                        <c:v>6.9153052770940871E-4</c:v>
                      </c:pt>
                      <c:pt idx="690" formatCode="0.00">
                        <c:v>8.1942855717140849E-4</c:v>
                      </c:pt>
                      <c:pt idx="691" formatCode="0.00">
                        <c:v>1.0355279070991708E-3</c:v>
                      </c:pt>
                      <c:pt idx="692" formatCode="0.00">
                        <c:v>1.03114437682771E-3</c:v>
                      </c:pt>
                      <c:pt idx="693" formatCode="0.00">
                        <c:v>1.024084217122718E-3</c:v>
                      </c:pt>
                      <c:pt idx="694" formatCode="0.00">
                        <c:v>8.4373925903120201E-4</c:v>
                      </c:pt>
                      <c:pt idx="695" formatCode="0.00">
                        <c:v>8.3614975205966379E-4</c:v>
                      </c:pt>
                      <c:pt idx="696" formatCode="0.00">
                        <c:v>8.7559192078815059E-4</c:v>
                      </c:pt>
                      <c:pt idx="697" formatCode="0.00">
                        <c:v>9.5885330887848872E-4</c:v>
                      </c:pt>
                      <c:pt idx="698" formatCode="0.00">
                        <c:v>9.4839197529084779E-4</c:v>
                      </c:pt>
                      <c:pt idx="699" formatCode="0.00">
                        <c:v>9.8758241012070875E-4</c:v>
                      </c:pt>
                      <c:pt idx="700" formatCode="0.00">
                        <c:v>9.3969219070341747E-4</c:v>
                      </c:pt>
                      <c:pt idx="701" formatCode="0.00">
                        <c:v>9.2599791930029444E-4</c:v>
                      </c:pt>
                      <c:pt idx="702" formatCode="0.00">
                        <c:v>8.7858712126356875E-4</c:v>
                      </c:pt>
                      <c:pt idx="703" formatCode="0.00">
                        <c:v>8.311766490112474E-4</c:v>
                      </c:pt>
                      <c:pt idx="704" formatCode="0.00">
                        <c:v>8.2375897957209928E-4</c:v>
                      </c:pt>
                      <c:pt idx="705" formatCode="0.00">
                        <c:v>9.4829517820260083E-4</c:v>
                      </c:pt>
                      <c:pt idx="706" formatCode="0.00">
                        <c:v>9.8694673763816327E-4</c:v>
                      </c:pt>
                      <c:pt idx="707" formatCode="0.00">
                        <c:v>9.7655977294229654E-4</c:v>
                      </c:pt>
                      <c:pt idx="708" formatCode="0.00">
                        <c:v>1.0187594289473769E-3</c:v>
                      </c:pt>
                      <c:pt idx="709" formatCode="0.00">
                        <c:v>1.0144798266515228E-3</c:v>
                      </c:pt>
                      <c:pt idx="710" formatCode="0.00">
                        <c:v>1.0102002563198967E-3</c:v>
                      </c:pt>
                      <c:pt idx="711" formatCode="0.00">
                        <c:v>8.3772064291042793E-4</c:v>
                      </c:pt>
                      <c:pt idx="712" formatCode="0.00">
                        <c:v>9.624098695526648E-4</c:v>
                      </c:pt>
                      <c:pt idx="713" formatCode="0.00">
                        <c:v>9.6053035352795639E-4</c:v>
                      </c:pt>
                      <c:pt idx="714" formatCode="0.00">
                        <c:v>1.1300658472841215E-3</c:v>
                      </c:pt>
                      <c:pt idx="715" formatCode="0.00">
                        <c:v>1.1257536059571529E-3</c:v>
                      </c:pt>
                      <c:pt idx="716" formatCode="0.00">
                        <c:v>1.0351272440088702E-3</c:v>
                      </c:pt>
                      <c:pt idx="717" formatCode="0.00">
                        <c:v>1.0506138943430676E-3</c:v>
                      </c:pt>
                      <c:pt idx="718" formatCode="0.00">
                        <c:v>1.0022334750805621E-3</c:v>
                      </c:pt>
                      <c:pt idx="719" formatCode="0.00">
                        <c:v>1.0094451429663784E-3</c:v>
                      </c:pt>
                      <c:pt idx="720" formatCode="0.00">
                        <c:v>1.0632178123237764E-3</c:v>
                      </c:pt>
                      <c:pt idx="721" formatCode="0.00">
                        <c:v>1.2841068184651541E-3</c:v>
                      </c:pt>
                      <c:pt idx="722" formatCode="0.00">
                        <c:v>1.2796020977060164E-3</c:v>
                      </c:pt>
                      <c:pt idx="723" formatCode="0.00">
                        <c:v>1.3307189437227857E-3</c:v>
                      </c:pt>
                      <c:pt idx="724" formatCode="0.00">
                        <c:v>1.0989874940445445E-3</c:v>
                      </c:pt>
                      <c:pt idx="725" formatCode="0.00">
                        <c:v>1.1031951793983945E-3</c:v>
                      </c:pt>
                      <c:pt idx="726" formatCode="0.00">
                        <c:v>1.10153299039819E-3</c:v>
                      </c:pt>
                      <c:pt idx="727" formatCode="0.00">
                        <c:v>1.1887892167725348E-3</c:v>
                      </c:pt>
                      <c:pt idx="728" formatCode="0.00">
                        <c:v>1.1905562773513411E-3</c:v>
                      </c:pt>
                      <c:pt idx="729" formatCode="0.00">
                        <c:v>1.1428617923066658E-3</c:v>
                      </c:pt>
                      <c:pt idx="730" formatCode="0.00">
                        <c:v>1.1382362042046635E-3</c:v>
                      </c:pt>
                      <c:pt idx="731" formatCode="0.00">
                        <c:v>1.1413185403486494E-3</c:v>
                      </c:pt>
                      <c:pt idx="732" formatCode="0.00">
                        <c:v>1.1413232640041743E-3</c:v>
                      </c:pt>
                      <c:pt idx="733" formatCode="0.00">
                        <c:v>1.1366471923832308E-3</c:v>
                      </c:pt>
                      <c:pt idx="734" formatCode="0.00">
                        <c:v>1.139698802939402E-3</c:v>
                      </c:pt>
                      <c:pt idx="735" formatCode="0.00">
                        <c:v>1.0552246068180231E-3</c:v>
                      </c:pt>
                      <c:pt idx="736" formatCode="0.00">
                        <c:v>1.1459971235327918E-3</c:v>
                      </c:pt>
                      <c:pt idx="737" formatCode="0.00">
                        <c:v>1.155683000053537E-3</c:v>
                      </c:pt>
                      <c:pt idx="738" formatCode="0.00">
                        <c:v>1.1573720868952881E-3</c:v>
                      </c:pt>
                      <c:pt idx="739" formatCode="0.00">
                        <c:v>1.1038590926086473E-3</c:v>
                      </c:pt>
                      <c:pt idx="740" formatCode="0.00">
                        <c:v>1.0990515285907256E-3</c:v>
                      </c:pt>
                      <c:pt idx="741" formatCode="0.00">
                        <c:v>1.100387870201966E-3</c:v>
                      </c:pt>
                      <c:pt idx="742" formatCode="0.00">
                        <c:v>1.095499121458841E-3</c:v>
                      </c:pt>
                      <c:pt idx="743" formatCode="0.00">
                        <c:v>1.0999627479742896E-3</c:v>
                      </c:pt>
                      <c:pt idx="744" formatCode="0.00">
                        <c:v>1.1443804781036816E-3</c:v>
                      </c:pt>
                      <c:pt idx="745" formatCode="0.00">
                        <c:v>1.2471398113150527E-3</c:v>
                      </c:pt>
                      <c:pt idx="746" formatCode="0.00">
                        <c:v>1.249408575782314E-3</c:v>
                      </c:pt>
                      <c:pt idx="747" formatCode="0.00">
                        <c:v>1.2102937489408517E-3</c:v>
                      </c:pt>
                      <c:pt idx="748" formatCode="0.00">
                        <c:v>1.3065519918455772E-3</c:v>
                      </c:pt>
                      <c:pt idx="749" formatCode="0.00">
                        <c:v>1.303396836376168E-3</c:v>
                      </c:pt>
                      <c:pt idx="750" formatCode="0.00">
                        <c:v>1.2056909433176334E-3</c:v>
                      </c:pt>
                      <c:pt idx="751" formatCode="0.00">
                        <c:v>1.1494758944703045E-3</c:v>
                      </c:pt>
                      <c:pt idx="752" formatCode="0.00">
                        <c:v>1.1546676336904788E-3</c:v>
                      </c:pt>
                      <c:pt idx="753" formatCode="0.00">
                        <c:v>1.2065978442073167E-3</c:v>
                      </c:pt>
                      <c:pt idx="754" formatCode="0.00">
                        <c:v>1.2532257786496148E-3</c:v>
                      </c:pt>
                      <c:pt idx="755" formatCode="0.00">
                        <c:v>1.2499351322433519E-3</c:v>
                      </c:pt>
                      <c:pt idx="756" formatCode="0.00">
                        <c:v>1.147895440981576E-3</c:v>
                      </c:pt>
                      <c:pt idx="757" formatCode="0.00">
                        <c:v>1.142680144693682E-3</c:v>
                      </c:pt>
                      <c:pt idx="758" formatCode="0.00">
                        <c:v>1.1444395825505945E-3</c:v>
                      </c:pt>
                      <c:pt idx="759" formatCode="0.00">
                        <c:v>1.1990440368567998E-3</c:v>
                      </c:pt>
                      <c:pt idx="760" formatCode="0.00">
                        <c:v>1.1937643335952412E-3</c:v>
                      </c:pt>
                      <c:pt idx="761" formatCode="0.00">
                        <c:v>1.1884846765995904E-3</c:v>
                      </c:pt>
                      <c:pt idx="762" formatCode="0.00">
                        <c:v>1.1886936226242829E-3</c:v>
                      </c:pt>
                      <c:pt idx="763" formatCode="0.00">
                        <c:v>1.1833895459013473E-3</c:v>
                      </c:pt>
                      <c:pt idx="764" formatCode="0.00">
                        <c:v>1.179941078280664E-3</c:v>
                      </c:pt>
                      <c:pt idx="765" formatCode="0.00">
                        <c:v>1.3487130792608623E-3</c:v>
                      </c:pt>
                      <c:pt idx="766" formatCode="0.00">
                        <c:v>1.2895944773955697E-3</c:v>
                      </c:pt>
                      <c:pt idx="767" formatCode="0.00">
                        <c:v>1.2842236711181146E-3</c:v>
                      </c:pt>
                      <c:pt idx="768" formatCode="0.00">
                        <c:v>1.3347072820475542E-3</c:v>
                      </c:pt>
                      <c:pt idx="769" formatCode="0.00">
                        <c:v>1.2754959759361216E-3</c:v>
                      </c:pt>
                      <c:pt idx="770" formatCode="0.00">
                        <c:v>1.2681285784863683E-3</c:v>
                      </c:pt>
                      <c:pt idx="771" formatCode="0.00">
                        <c:v>1.2647376964208309E-3</c:v>
                      </c:pt>
                      <c:pt idx="772" formatCode="0.00">
                        <c:v>1.151696157160913E-3</c:v>
                      </c:pt>
                      <c:pt idx="773" formatCode="0.00">
                        <c:v>1.1535368719432447E-3</c:v>
                      </c:pt>
                      <c:pt idx="774" formatCode="0.00">
                        <c:v>1.3189223406838814E-3</c:v>
                      </c:pt>
                      <c:pt idx="775" formatCode="0.00">
                        <c:v>1.2589628533216371E-3</c:v>
                      </c:pt>
                      <c:pt idx="776" formatCode="0.00">
                        <c:v>1.2595321068724539E-3</c:v>
                      </c:pt>
                      <c:pt idx="777" formatCode="0.00">
                        <c:v>1.3129862320745819E-3</c:v>
                      </c:pt>
                      <c:pt idx="778" formatCode="0.00">
                        <c:v>1.3074955080558913E-3</c:v>
                      </c:pt>
                      <c:pt idx="779" formatCode="0.00">
                        <c:v>1.3041276916456155E-3</c:v>
                      </c:pt>
                      <c:pt idx="780" formatCode="0.00">
                        <c:v>1.2456057360895165E-3</c:v>
                      </c:pt>
                      <c:pt idx="781" formatCode="0.00">
                        <c:v>1.2400975087558746E-3</c:v>
                      </c:pt>
                      <c:pt idx="782" formatCode="0.00">
                        <c:v>1.2486060829513999E-3</c:v>
                      </c:pt>
                      <c:pt idx="783" formatCode="0.00">
                        <c:v>1.2430180368273155E-3</c:v>
                      </c:pt>
                      <c:pt idx="784" formatCode="0.00">
                        <c:v>1.4046962716286174E-3</c:v>
                      </c:pt>
                      <c:pt idx="785" formatCode="0.00">
                        <c:v>1.4037226152833705E-3</c:v>
                      </c:pt>
                      <c:pt idx="786" formatCode="0.00">
                        <c:v>1.3981331160254214E-3</c:v>
                      </c:pt>
                      <c:pt idx="787" formatCode="0.00">
                        <c:v>1.2806792384543345E-3</c:v>
                      </c:pt>
                      <c:pt idx="788" formatCode="0.00">
                        <c:v>1.2897812178073961E-3</c:v>
                      </c:pt>
                      <c:pt idx="789" formatCode="0.00">
                        <c:v>1.3972802203027657E-3</c:v>
                      </c:pt>
                      <c:pt idx="790" formatCode="0.00">
                        <c:v>1.2218989313784049E-3</c:v>
                      </c:pt>
                      <c:pt idx="791" formatCode="0.00">
                        <c:v>1.2182533141262531E-3</c:v>
                      </c:pt>
                      <c:pt idx="792" formatCode="0.00">
                        <c:v>1.2125910199726132E-3</c:v>
                      </c:pt>
                      <c:pt idx="793" formatCode="0.00">
                        <c:v>1.2069287772334973E-3</c:v>
                      </c:pt>
                      <c:pt idx="794" formatCode="0.00">
                        <c:v>1.2132300473690853E-3</c:v>
                      </c:pt>
                      <c:pt idx="795" formatCode="0.00">
                        <c:v>1.2075287458391763E-3</c:v>
                      </c:pt>
                      <c:pt idx="796" formatCode="0.00">
                        <c:v>1.2018101372561262E-3</c:v>
                      </c:pt>
                      <c:pt idx="797" formatCode="0.00">
                        <c:v>1.2020863548655688E-3</c:v>
                      </c:pt>
                      <c:pt idx="798" formatCode="0.00">
                        <c:v>1.2602099523537627E-3</c:v>
                      </c:pt>
                      <c:pt idx="799" formatCode="0.00">
                        <c:v>1.3122437420531557E-3</c:v>
                      </c:pt>
                      <c:pt idx="800" formatCode="0.00">
                        <c:v>1.3086712435574953E-3</c:v>
                      </c:pt>
                      <c:pt idx="801" formatCode="0.00">
                        <c:v>1.3117723147657201E-3</c:v>
                      </c:pt>
                      <c:pt idx="802" formatCode="0.00">
                        <c:v>1.1893422092521396E-3</c:v>
                      </c:pt>
                      <c:pt idx="803" formatCode="0.00">
                        <c:v>1.1895251810226755E-3</c:v>
                      </c:pt>
                      <c:pt idx="804" formatCode="0.00">
                        <c:v>1.2422861272847543E-3</c:v>
                      </c:pt>
                      <c:pt idx="805" formatCode="0.00">
                        <c:v>1.2364309870918088E-3</c:v>
                      </c:pt>
                      <c:pt idx="806" formatCode="0.00">
                        <c:v>1.2432897234685714E-3</c:v>
                      </c:pt>
                      <c:pt idx="807" formatCode="0.00">
                        <c:v>1.4272903527648418E-3</c:v>
                      </c:pt>
                      <c:pt idx="808" formatCode="0.00">
                        <c:v>1.4213225729796063E-3</c:v>
                      </c:pt>
                      <c:pt idx="809" formatCode="0.00">
                        <c:v>1.408029024349511E-3</c:v>
                      </c:pt>
                      <c:pt idx="810" formatCode="0.00">
                        <c:v>1.3615314056641824E-3</c:v>
                      </c:pt>
                      <c:pt idx="811" formatCode="0.00">
                        <c:v>1.2952691141289753E-3</c:v>
                      </c:pt>
                      <c:pt idx="812" formatCode="0.00">
                        <c:v>1.2892495800409882E-3</c:v>
                      </c:pt>
                      <c:pt idx="813" formatCode="0.00">
                        <c:v>1.3481426575133915E-3</c:v>
                      </c:pt>
                      <c:pt idx="814" formatCode="0.00">
                        <c:v>1.4025525159704658E-3</c:v>
                      </c:pt>
                      <c:pt idx="815" formatCode="0.00">
                        <c:v>1.3965116887230675E-3</c:v>
                      </c:pt>
                      <c:pt idx="816" formatCode="0.00">
                        <c:v>1.3929654864615465E-3</c:v>
                      </c:pt>
                      <c:pt idx="817" formatCode="0.00">
                        <c:v>1.6291496310113316E-3</c:v>
                      </c:pt>
                      <c:pt idx="818" formatCode="0.00">
                        <c:v>1.6404080542648037E-3</c:v>
                      </c:pt>
                      <c:pt idx="819" formatCode="0.00">
                        <c:v>1.6372856718225351E-3</c:v>
                      </c:pt>
                      <c:pt idx="820" formatCode="0.00">
                        <c:v>1.8150985824482366E-3</c:v>
                      </c:pt>
                      <c:pt idx="821" formatCode="0.00">
                        <c:v>1.8219844104561264E-3</c:v>
                      </c:pt>
                      <c:pt idx="822" formatCode="0.00">
                        <c:v>1.7635763412403537E-3</c:v>
                      </c:pt>
                      <c:pt idx="823" formatCode="0.00">
                        <c:v>1.7573700406025381E-3</c:v>
                      </c:pt>
                      <c:pt idx="824" formatCode="0.00">
                        <c:v>1.7607170957726812E-3</c:v>
                      </c:pt>
                      <c:pt idx="825" formatCode="0.00">
                        <c:v>1.6951276517450469E-3</c:v>
                      </c:pt>
                      <c:pt idx="826" formatCode="0.00">
                        <c:v>1.6888765322175465E-3</c:v>
                      </c:pt>
                      <c:pt idx="827" formatCode="0.00">
                        <c:v>1.7043314914442537E-3</c:v>
                      </c:pt>
                      <c:pt idx="828" formatCode="0.00">
                        <c:v>1.7011125245999085E-3</c:v>
                      </c:pt>
                      <c:pt idx="829" formatCode="0.00">
                        <c:v>1.8216969894947429E-3</c:v>
                      </c:pt>
                      <c:pt idx="830" formatCode="0.00">
                        <c:v>1.8120027312290407E-3</c:v>
                      </c:pt>
                      <c:pt idx="831" formatCode="0.00">
                        <c:v>1.8191547266724092E-3</c:v>
                      </c:pt>
                      <c:pt idx="832" formatCode="0.00">
                        <c:v>1.8127754475906284E-3</c:v>
                      </c:pt>
                      <c:pt idx="833" formatCode="0.00">
                        <c:v>1.8198992508702597E-3</c:v>
                      </c:pt>
                      <c:pt idx="834" formatCode="0.00">
                        <c:v>1.6205893612441168E-3</c:v>
                      </c:pt>
                      <c:pt idx="835" formatCode="0.00">
                        <c:v>1.6141633950028439E-3</c:v>
                      </c:pt>
                      <c:pt idx="836" formatCode="0.00">
                        <c:v>1.6197933980594637E-3</c:v>
                      </c:pt>
                      <c:pt idx="837" formatCode="0.00">
                        <c:v>1.8724260508650571E-3</c:v>
                      </c:pt>
                      <c:pt idx="838" formatCode="0.00">
                        <c:v>1.7363980934243422E-3</c:v>
                      </c:pt>
                      <c:pt idx="839" formatCode="0.00">
                        <c:v>1.7332215736453685E-3</c:v>
                      </c:pt>
                      <c:pt idx="840" formatCode="0.00">
                        <c:v>1.6650063832341813E-3</c:v>
                      </c:pt>
                      <c:pt idx="841" formatCode="0.00">
                        <c:v>1.5934878545639899E-3</c:v>
                      </c:pt>
                      <c:pt idx="842" formatCode="0.00">
                        <c:v>1.5960321869137261E-3</c:v>
                      </c:pt>
                      <c:pt idx="843" formatCode="0.00">
                        <c:v>1.61719318660464E-3</c:v>
                      </c:pt>
                      <c:pt idx="844" formatCode="0.00">
                        <c:v>1.6105437363629915E-3</c:v>
                      </c:pt>
                      <c:pt idx="845" formatCode="0.00">
                        <c:v>1.7369578196487678E-3</c:v>
                      </c:pt>
                      <c:pt idx="846" formatCode="0.00">
                        <c:v>1.7471202450154838E-3</c:v>
                      </c:pt>
                      <c:pt idx="847" formatCode="0.00">
                        <c:v>1.7404057012159115E-3</c:v>
                      </c:pt>
                      <c:pt idx="848" formatCode="0.00">
                        <c:v>1.750820343460513E-3</c:v>
                      </c:pt>
                      <c:pt idx="849" formatCode="0.00">
                        <c:v>1.8908341289651E-3</c:v>
                      </c:pt>
                      <c:pt idx="850" formatCode="0.00">
                        <c:v>1.884012602282936E-3</c:v>
                      </c:pt>
                      <c:pt idx="851" formatCode="0.00">
                        <c:v>1.6825253357790895E-3</c:v>
                      </c:pt>
                      <c:pt idx="852" formatCode="0.00">
                        <c:v>1.6756638333306456E-3</c:v>
                      </c:pt>
                      <c:pt idx="853" formatCode="0.00">
                        <c:v>1.6688024032166062E-3</c:v>
                      </c:pt>
                      <c:pt idx="854" formatCode="0.00">
                        <c:v>1.7695490924041399E-3</c:v>
                      </c:pt>
                      <c:pt idx="855" formatCode="0.00">
                        <c:v>1.8632002277634808E-3</c:v>
                      </c:pt>
                      <c:pt idx="856" formatCode="0.00">
                        <c:v>1.8560669062588509E-3</c:v>
                      </c:pt>
                      <c:pt idx="857" formatCode="0.00">
                        <c:v>1.7062094097047939E-3</c:v>
                      </c:pt>
                      <c:pt idx="858" formatCode="0.00">
                        <c:v>1.8234398775022393E-3</c:v>
                      </c:pt>
                      <c:pt idx="859" formatCode="0.00">
                        <c:v>1.8160933574073949E-3</c:v>
                      </c:pt>
                      <c:pt idx="860" formatCode="0.00">
                        <c:v>1.8523686888352354E-3</c:v>
                      </c:pt>
                      <c:pt idx="861" formatCode="0.00">
                        <c:v>1.9953837254381695E-3</c:v>
                      </c:pt>
                      <c:pt idx="862" formatCode="0.00">
                        <c:v>2.0324177681991418E-3</c:v>
                      </c:pt>
                      <c:pt idx="863" formatCode="0.00">
                        <c:v>2.0760321456443163E-3</c:v>
                      </c:pt>
                      <c:pt idx="864" formatCode="0.00">
                        <c:v>2.0681437801862621E-3</c:v>
                      </c:pt>
                      <c:pt idx="865" formatCode="0.00">
                        <c:v>2.1287508361170697E-3</c:v>
                      </c:pt>
                      <c:pt idx="866" formatCode="0.00">
                        <c:v>2.0987032316652646E-3</c:v>
                      </c:pt>
                      <c:pt idx="867" formatCode="0.00">
                        <c:v>2.1590051324590401E-3</c:v>
                      </c:pt>
                      <c:pt idx="868" formatCode="0.00">
                        <c:v>2.150340218203079E-3</c:v>
                      </c:pt>
                      <c:pt idx="869" formatCode="0.00">
                        <c:v>2.7665111195406184E-3</c:v>
                      </c:pt>
                      <c:pt idx="870" formatCode="0.00">
                        <c:v>2.8705425812572548E-3</c:v>
                      </c:pt>
                      <c:pt idx="871" formatCode="0.00">
                        <c:v>2.8611629807869104E-3</c:v>
                      </c:pt>
                      <c:pt idx="872" formatCode="0.00">
                        <c:v>3.0540014264178426E-3</c:v>
                      </c:pt>
                      <c:pt idx="873" formatCode="0.00">
                        <c:v>3.2387232567473033E-3</c:v>
                      </c:pt>
                      <c:pt idx="874" formatCode="0.00">
                        <c:v>3.3522411126430535E-3</c:v>
                      </c:pt>
                      <c:pt idx="875" formatCode="0.00">
                        <c:v>3.5798917689366483E-3</c:v>
                      </c:pt>
                      <c:pt idx="876" formatCode="0.00">
                        <c:v>3.6743388809960973E-3</c:v>
                      </c:pt>
                      <c:pt idx="877" formatCode="0.00">
                        <c:v>3.8771629786835517E-3</c:v>
                      </c:pt>
                      <c:pt idx="878" formatCode="0.00">
                        <c:v>4.6307636178494231E-3</c:v>
                      </c:pt>
                      <c:pt idx="879" formatCode="0.00">
                        <c:v>4.6191160854166914E-3</c:v>
                      </c:pt>
                      <c:pt idx="880" formatCode="0.00">
                        <c:v>4.8031569646086363E-3</c:v>
                      </c:pt>
                      <c:pt idx="881" formatCode="0.00">
                        <c:v>4.1167241485473762E-3</c:v>
                      </c:pt>
                      <c:pt idx="882" formatCode="0.00">
                        <c:v>3.9774275145544038E-3</c:v>
                      </c:pt>
                      <c:pt idx="883" formatCode="0.00">
                        <c:v>4.1642718078373792E-3</c:v>
                      </c:pt>
                      <c:pt idx="884" formatCode="0.00">
                        <c:v>4.613343605177944E-3</c:v>
                      </c:pt>
                      <c:pt idx="885" formatCode="0.00">
                        <c:v>5.7106256843706639E-3</c:v>
                      </c:pt>
                      <c:pt idx="886" formatCode="0.00">
                        <c:v>5.8876733329170303E-3</c:v>
                      </c:pt>
                      <c:pt idx="887" formatCode="0.00">
                        <c:v>6.1027214278171109E-3</c:v>
                      </c:pt>
                      <c:pt idx="888" formatCode="0.00">
                        <c:v>6.2369351376347412E-3</c:v>
                      </c:pt>
                      <c:pt idx="889" formatCode="0.00">
                        <c:v>6.3885137428556123E-3</c:v>
                      </c:pt>
                      <c:pt idx="890" formatCode="0.00">
                        <c:v>6.5780586551430131E-3</c:v>
                      </c:pt>
                      <c:pt idx="891" formatCode="0.00">
                        <c:v>7.8267692959059082E-3</c:v>
                      </c:pt>
                      <c:pt idx="892" formatCode="0.00">
                        <c:v>8.3903537870648678E-3</c:v>
                      </c:pt>
                      <c:pt idx="893" formatCode="0.00">
                        <c:v>8.7128905774071161E-3</c:v>
                      </c:pt>
                      <c:pt idx="894" formatCode="0.00">
                        <c:v>9.5447943904771633E-3</c:v>
                      </c:pt>
                      <c:pt idx="895" formatCode="0.00">
                        <c:v>1.0129297058230053E-2</c:v>
                      </c:pt>
                      <c:pt idx="896" formatCode="0.00">
                        <c:v>1.1735724494915256E-2</c:v>
                      </c:pt>
                      <c:pt idx="897" formatCode="0.00">
                        <c:v>1.1717566217358179E-2</c:v>
                      </c:pt>
                      <c:pt idx="898" formatCode="0.00">
                        <c:v>1.2077112775533569E-2</c:v>
                      </c:pt>
                      <c:pt idx="899" formatCode="0.00">
                        <c:v>1.2803665489249478E-2</c:v>
                      </c:pt>
                      <c:pt idx="900" formatCode="0.00">
                        <c:v>1.4322365353472557E-2</c:v>
                      </c:pt>
                      <c:pt idx="901" formatCode="0.00">
                        <c:v>1.4708304040579033E-2</c:v>
                      </c:pt>
                      <c:pt idx="902" formatCode="0.00">
                        <c:v>1.6526470024478206E-2</c:v>
                      </c:pt>
                      <c:pt idx="903" formatCode="0.00">
                        <c:v>1.8289545699091921E-2</c:v>
                      </c:pt>
                      <c:pt idx="904" formatCode="0.00">
                        <c:v>1.8700249288431083E-2</c:v>
                      </c:pt>
                      <c:pt idx="905" formatCode="0.00">
                        <c:v>1.951766219816391E-2</c:v>
                      </c:pt>
                      <c:pt idx="906" formatCode="0.00">
                        <c:v>2.1343672095971201E-2</c:v>
                      </c:pt>
                      <c:pt idx="907" formatCode="0.00">
                        <c:v>2.144557576392056E-2</c:v>
                      </c:pt>
                      <c:pt idx="908" formatCode="0.00">
                        <c:v>2.5445222258051649E-2</c:v>
                      </c:pt>
                      <c:pt idx="909" formatCode="0.00">
                        <c:v>2.5424027033701228E-2</c:v>
                      </c:pt>
                      <c:pt idx="910" formatCode="0.00">
                        <c:v>2.5725260555649009E-2</c:v>
                      </c:pt>
                      <c:pt idx="911" formatCode="0.00">
                        <c:v>2.8381769087042687E-2</c:v>
                      </c:pt>
                      <c:pt idx="912" formatCode="0.00">
                        <c:v>2.835999744184169E-2</c:v>
                      </c:pt>
                      <c:pt idx="913" formatCode="0.00">
                        <c:v>2.9628843324275404E-2</c:v>
                      </c:pt>
                      <c:pt idx="914" formatCode="0.00">
                        <c:v>3.6037568376544919E-2</c:v>
                      </c:pt>
                      <c:pt idx="915" formatCode="0.00">
                        <c:v>3.6012045629466631E-2</c:v>
                      </c:pt>
                      <c:pt idx="916" formatCode="0.00">
                        <c:v>3.7985516448621526E-2</c:v>
                      </c:pt>
                      <c:pt idx="917" formatCode="0.00">
                        <c:v>4.1589641342110371E-2</c:v>
                      </c:pt>
                      <c:pt idx="918" formatCode="0.00">
                        <c:v>4.5667935621610332E-2</c:v>
                      </c:pt>
                      <c:pt idx="919" formatCode="0.00">
                        <c:v>4.5639808668508385E-2</c:v>
                      </c:pt>
                      <c:pt idx="920" formatCode="0.00">
                        <c:v>4.7478527970478183E-2</c:v>
                      </c:pt>
                      <c:pt idx="921" formatCode="0.00">
                        <c:v>4.9443837584080372E-2</c:v>
                      </c:pt>
                      <c:pt idx="922" formatCode="0.00">
                        <c:v>5.1103771568794101E-2</c:v>
                      </c:pt>
                      <c:pt idx="923" formatCode="0.00">
                        <c:v>5.6938695823836954E-2</c:v>
                      </c:pt>
                      <c:pt idx="924" formatCode="0.00">
                        <c:v>5.8419142365066484E-2</c:v>
                      </c:pt>
                      <c:pt idx="925" formatCode="0.00">
                        <c:v>6.0477018259841885E-2</c:v>
                      </c:pt>
                      <c:pt idx="926" formatCode="0.00">
                        <c:v>6.2323472445817006E-2</c:v>
                      </c:pt>
                      <c:pt idx="927" formatCode="0.00">
                        <c:v>6.4482979973031609E-2</c:v>
                      </c:pt>
                      <c:pt idx="928" formatCode="0.00">
                        <c:v>6.5627033772676022E-2</c:v>
                      </c:pt>
                      <c:pt idx="929" formatCode="0.00">
                        <c:v>6.7435085872008887E-2</c:v>
                      </c:pt>
                      <c:pt idx="930" formatCode="0.00">
                        <c:v>7.2973450611618515E-2</c:v>
                      </c:pt>
                      <c:pt idx="931" formatCode="0.00">
                        <c:v>7.5039345086680309E-2</c:v>
                      </c:pt>
                      <c:pt idx="932" formatCode="0.00">
                        <c:v>7.644783937980329E-2</c:v>
                      </c:pt>
                      <c:pt idx="933" formatCode="0.00">
                        <c:v>7.9161474751707275E-2</c:v>
                      </c:pt>
                      <c:pt idx="934" formatCode="0.00">
                        <c:v>8.07207955963022E-2</c:v>
                      </c:pt>
                      <c:pt idx="935" formatCode="0.00">
                        <c:v>8.3575244712725746E-2</c:v>
                      </c:pt>
                      <c:pt idx="936" formatCode="0.00">
                        <c:v>8.6015636353348371E-2</c:v>
                      </c:pt>
                      <c:pt idx="937" formatCode="0.00">
                        <c:v>8.764592399952395E-2</c:v>
                      </c:pt>
                      <c:pt idx="938" formatCode="0.00">
                        <c:v>9.0494251460293065E-2</c:v>
                      </c:pt>
                      <c:pt idx="939" formatCode="0.00">
                        <c:v>9.5507155774629093E-2</c:v>
                      </c:pt>
                      <c:pt idx="940" formatCode="0.00">
                        <c:v>9.4383505932108619E-2</c:v>
                      </c:pt>
                      <c:pt idx="941" formatCode="0.00">
                        <c:v>0.10326238471914338</c:v>
                      </c:pt>
                      <c:pt idx="942" formatCode="0.00">
                        <c:v>0.11392414841565889</c:v>
                      </c:pt>
                      <c:pt idx="943" formatCode="0.00">
                        <c:v>0.11259588780476158</c:v>
                      </c:pt>
                      <c:pt idx="944" formatCode="0.00">
                        <c:v>0.12666223979389726</c:v>
                      </c:pt>
                      <c:pt idx="945" formatCode="0.00">
                        <c:v>0.14707095199156131</c:v>
                      </c:pt>
                      <c:pt idx="946" formatCode="0.00">
                        <c:v>0.14703216564494087</c:v>
                      </c:pt>
                      <c:pt idx="947" formatCode="0.00">
                        <c:v>0.16563927907255746</c:v>
                      </c:pt>
                      <c:pt idx="948" formatCode="0.00">
                        <c:v>0.18550809236934077</c:v>
                      </c:pt>
                      <c:pt idx="949" formatCode="0.00">
                        <c:v>0.18546852584395074</c:v>
                      </c:pt>
                      <c:pt idx="950" formatCode="0.00">
                        <c:v>0.19818396665989033</c:v>
                      </c:pt>
                      <c:pt idx="951" formatCode="0.00">
                        <c:v>0.21467051205363874</c:v>
                      </c:pt>
                      <c:pt idx="952" formatCode="0.00">
                        <c:v>0.20195477313235621</c:v>
                      </c:pt>
                      <c:pt idx="953" formatCode="0.00">
                        <c:v>0.20709352761927205</c:v>
                      </c:pt>
                      <c:pt idx="954" formatCode="0.00">
                        <c:v>0.20705734800268585</c:v>
                      </c:pt>
                      <c:pt idx="955" formatCode="0.00">
                        <c:v>0.20312027151033743</c:v>
                      </c:pt>
                      <c:pt idx="956" formatCode="0.00">
                        <c:v>0.20457471532854016</c:v>
                      </c:pt>
                      <c:pt idx="957" formatCode="0.00">
                        <c:v>0.20453993916561761</c:v>
                      </c:pt>
                      <c:pt idx="958" formatCode="0.00">
                        <c:v>0.20295782481133542</c:v>
                      </c:pt>
                      <c:pt idx="959" formatCode="0.00">
                        <c:v>0.17832802983503851</c:v>
                      </c:pt>
                      <c:pt idx="960" formatCode="0.00">
                        <c:v>0.17116162750083441</c:v>
                      </c:pt>
                      <c:pt idx="961" formatCode="0.00">
                        <c:v>0.17113136088801315</c:v>
                      </c:pt>
                      <c:pt idx="962" formatCode="0.00">
                        <c:v>0.15038434738669237</c:v>
                      </c:pt>
                      <c:pt idx="963" formatCode="0.00">
                        <c:v>0.12236952409363619</c:v>
                      </c:pt>
                      <c:pt idx="964" formatCode="0.00">
                        <c:v>0.11016508442409557</c:v>
                      </c:pt>
                      <c:pt idx="965" formatCode="0.00">
                        <c:v>3.9767004762320833E-2</c:v>
                      </c:pt>
                      <c:pt idx="966" formatCode="0.00">
                        <c:v>3.0283666543377784E-2</c:v>
                      </c:pt>
                      <c:pt idx="967" formatCode="0.00">
                        <c:v>2.739825400013118E-2</c:v>
                      </c:pt>
                      <c:pt idx="968" formatCode="0.00">
                        <c:v>1.7537018868328692E-2</c:v>
                      </c:pt>
                      <c:pt idx="969" formatCode="0.00">
                        <c:v>7.4045473646067936E-3</c:v>
                      </c:pt>
                      <c:pt idx="970" formatCode="0.00">
                        <c:v>6.7832241887909915E-3</c:v>
                      </c:pt>
                      <c:pt idx="971" formatCode="0.00">
                        <c:v>4.6591891347968874E-3</c:v>
                      </c:pt>
                      <c:pt idx="972" formatCode="0.00">
                        <c:v>3.5755891372022497E-3</c:v>
                      </c:pt>
                      <c:pt idx="973" formatCode="0.00">
                        <c:v>3.3191795816958428E-3</c:v>
                      </c:pt>
                      <c:pt idx="974" formatCode="0.00">
                        <c:v>4.3415569179596067E-3</c:v>
                      </c:pt>
                      <c:pt idx="975" formatCode="0.00">
                        <c:v>3.8058486382484178E-3</c:v>
                      </c:pt>
                      <c:pt idx="976" formatCode="0.00">
                        <c:v>3.5064755616365686E-3</c:v>
                      </c:pt>
                      <c:pt idx="977" formatCode="0.00">
                        <c:v>3.2172850599835349E-3</c:v>
                      </c:pt>
                      <c:pt idx="978" formatCode="0.00">
                        <c:v>2.7613189256075919E-3</c:v>
                      </c:pt>
                      <c:pt idx="979" formatCode="0.00">
                        <c:v>2.5644500259052218E-3</c:v>
                      </c:pt>
                      <c:pt idx="980" formatCode="0.00">
                        <c:v>2.4893367173780649E-3</c:v>
                      </c:pt>
                      <c:pt idx="981" formatCode="0.00">
                        <c:v>1.9939950180974555E-3</c:v>
                      </c:pt>
                      <c:pt idx="982" formatCode="0.00">
                        <c:v>1.8566927737741039E-3</c:v>
                      </c:pt>
                      <c:pt idx="983" formatCode="0.00">
                        <c:v>2.665524033928118E-3</c:v>
                      </c:pt>
                      <c:pt idx="984" formatCode="0.00">
                        <c:v>2.2020408132366175E-3</c:v>
                      </c:pt>
                      <c:pt idx="985" formatCode="0.00">
                        <c:v>1.9405115989609798E-3</c:v>
                      </c:pt>
                      <c:pt idx="986" formatCode="0.00">
                        <c:v>1.8520542119500739E-3</c:v>
                      </c:pt>
                      <c:pt idx="987" formatCode="0.00">
                        <c:v>1.8221856251622701E-3</c:v>
                      </c:pt>
                      <c:pt idx="988" formatCode="0.00">
                        <c:v>1.730345328704529E-3</c:v>
                      </c:pt>
                      <c:pt idx="989" formatCode="0.00">
                        <c:v>1.6926848472974259E-3</c:v>
                      </c:pt>
                      <c:pt idx="990" formatCode="0.00">
                        <c:v>1.4120700112926592E-3</c:v>
                      </c:pt>
                      <c:pt idx="991" formatCode="0.00">
                        <c:v>1.3519530513450627E-3</c:v>
                      </c:pt>
                      <c:pt idx="992" formatCode="0.00">
                        <c:v>1.3665437929352179E-3</c:v>
                      </c:pt>
                      <c:pt idx="993" formatCode="0.00">
                        <c:v>1.6152196863821388E-3</c:v>
                      </c:pt>
                      <c:pt idx="994" formatCode="0.00">
                        <c:v>1.5611268123114084E-3</c:v>
                      </c:pt>
                      <c:pt idx="995" formatCode="0.00">
                        <c:v>1.447142435094408E-3</c:v>
                      </c:pt>
                      <c:pt idx="996" formatCode="0.00">
                        <c:v>1.4411507858890257E-3</c:v>
                      </c:pt>
                      <c:pt idx="997" formatCode="0.00">
                        <c:v>1.4018257135379718E-3</c:v>
                      </c:pt>
                      <c:pt idx="998" formatCode="0.00">
                        <c:v>1.364520526026069E-3</c:v>
                      </c:pt>
                      <c:pt idx="999" formatCode="0.00">
                        <c:v>1.3588002561799267E-3</c:v>
                      </c:pt>
                      <c:pt idx="1000" formatCode="0.00">
                        <c:v>1.3224140015443264E-3</c:v>
                      </c:pt>
                      <c:pt idx="1001" formatCode="0.00">
                        <c:v>1.2289387512911063E-3</c:v>
                      </c:pt>
                      <c:pt idx="1002" formatCode="0.00">
                        <c:v>1.2234901864702308E-3</c:v>
                      </c:pt>
                      <c:pt idx="1003" formatCode="0.00">
                        <c:v>1.1932370442044057E-3</c:v>
                      </c:pt>
                      <c:pt idx="1004" formatCode="0.00">
                        <c:v>1.0871565058955986E-3</c:v>
                      </c:pt>
                      <c:pt idx="1005" formatCode="0.00">
                        <c:v>1.0820419850518775E-3</c:v>
                      </c:pt>
                      <c:pt idx="1006" formatCode="0.00">
                        <c:v>9.233341438199819E-4</c:v>
                      </c:pt>
                      <c:pt idx="1007" formatCode="0.00">
                        <c:v>1.0041957907478995E-3</c:v>
                      </c:pt>
                      <c:pt idx="1008" formatCode="0.00">
                        <c:v>9.487867062676164E-4</c:v>
                      </c:pt>
                      <c:pt idx="1009" formatCode="0.00">
                        <c:v>9.2341967163843885E-4</c:v>
                      </c:pt>
                      <c:pt idx="1010" formatCode="0.00">
                        <c:v>1.0410220604350781E-3</c:v>
                      </c:pt>
                      <c:pt idx="1011" formatCode="0.00">
                        <c:v>1.0362155132994976E-3</c:v>
                      </c:pt>
                      <c:pt idx="1012" formatCode="0.00">
                        <c:v>1.0072997654934175E-3</c:v>
                      </c:pt>
                      <c:pt idx="1013" formatCode="0.00">
                        <c:v>9.3895865636390837E-4</c:v>
                      </c:pt>
                      <c:pt idx="1014" formatCode="0.00">
                        <c:v>8.4199993631915433E-4</c:v>
                      </c:pt>
                      <c:pt idx="1015" formatCode="0.00">
                        <c:v>8.1653249352407027E-4</c:v>
                      </c:pt>
                      <c:pt idx="1016" formatCode="0.00">
                        <c:v>8.3836105026570851E-4</c:v>
                      </c:pt>
                      <c:pt idx="1017" formatCode="0.00">
                        <c:v>8.3396226109839306E-4</c:v>
                      </c:pt>
                      <c:pt idx="1018" formatCode="0.00">
                        <c:v>8.1287080683095409E-4</c:v>
                      </c:pt>
                      <c:pt idx="1019" formatCode="0.00">
                        <c:v>7.9167763328771455E-4</c:v>
                      </c:pt>
                      <c:pt idx="1020" formatCode="0.00">
                        <c:v>7.8745750846473102E-4</c:v>
                      </c:pt>
                      <c:pt idx="1021" formatCode="0.00">
                        <c:v>8.0468237623667086E-4</c:v>
                      </c:pt>
                      <c:pt idx="1022" formatCode="0.00">
                        <c:v>7.8917500507203386E-4</c:v>
                      </c:pt>
                      <c:pt idx="1023" formatCode="0.00">
                        <c:v>7.851198327733064E-4</c:v>
                      </c:pt>
                      <c:pt idx="1024" formatCode="0.00">
                        <c:v>7.4327474217958638E-4</c:v>
                      </c:pt>
                      <c:pt idx="1025" formatCode="0.00">
                        <c:v>8.1669392073063763E-4</c:v>
                      </c:pt>
                      <c:pt idx="1026" formatCode="0.00">
                        <c:v>8.1283491955747315E-4</c:v>
                      </c:pt>
                      <c:pt idx="1027" formatCode="0.00">
                        <c:v>7.6998178417008812E-4</c:v>
                      </c:pt>
                      <c:pt idx="1028" formatCode="0.00">
                        <c:v>8.0308147231868653E-4</c:v>
                      </c:pt>
                      <c:pt idx="1029" formatCode="0.00">
                        <c:v>7.9940853969807685E-4</c:v>
                      </c:pt>
                      <c:pt idx="1030" formatCode="0.00">
                        <c:v>7.5760210071132677E-4</c:v>
                      </c:pt>
                      <c:pt idx="1031" formatCode="0.00">
                        <c:v>7.5410529139987377E-4</c:v>
                      </c:pt>
                      <c:pt idx="1032" formatCode="0.00">
                        <c:v>7.5060849760362101E-4</c:v>
                      </c:pt>
                      <c:pt idx="1033" formatCode="0.00">
                        <c:v>7.3072373107985861E-4</c:v>
                      </c:pt>
                      <c:pt idx="1034" formatCode="0.00">
                        <c:v>8.6428202098122226E-4</c:v>
                      </c:pt>
                      <c:pt idx="1035" formatCode="0.00">
                        <c:v>8.407570283171593E-4</c:v>
                      </c:pt>
                      <c:pt idx="1036" formatCode="0.00">
                        <c:v>8.2139992222234255E-4</c:v>
                      </c:pt>
                      <c:pt idx="1037" formatCode="0.00">
                        <c:v>7.370248490687235E-4</c:v>
                      </c:pt>
                      <c:pt idx="1038" formatCode="0.00">
                        <c:v>7.3381602255519912E-4</c:v>
                      </c:pt>
                      <c:pt idx="1039" formatCode="0.00">
                        <c:v>8.1402557774837053E-4</c:v>
                      </c:pt>
                      <c:pt idx="1040" formatCode="0.00">
                        <c:v>7.476170589033863E-4</c:v>
                      </c:pt>
                      <c:pt idx="1041" formatCode="0.00">
                        <c:v>7.3033075021798621E-4</c:v>
                      </c:pt>
                      <c:pt idx="1042" formatCode="0.00">
                        <c:v>7.1879356082135638E-4</c:v>
                      </c:pt>
                      <c:pt idx="1043" formatCode="0.00">
                        <c:v>6.7128495620008544E-4</c:v>
                      </c:pt>
                      <c:pt idx="1044" formatCode="0.00">
                        <c:v>6.6828410246586815E-4</c:v>
                      </c:pt>
                      <c:pt idx="1045" formatCode="0.00">
                        <c:v>6.9109322131248607E-4</c:v>
                      </c:pt>
                      <c:pt idx="1046" formatCode="0.00">
                        <c:v>7.7770557889511843E-4</c:v>
                      </c:pt>
                      <c:pt idx="1047" formatCode="0.00">
                        <c:v>7.7270630294942711E-4</c:v>
                      </c:pt>
                      <c:pt idx="1048" formatCode="0.00">
                        <c:v>7.6973136564240476E-4</c:v>
                      </c:pt>
                      <c:pt idx="1049" formatCode="0.00">
                        <c:v>7.6675643960716388E-4</c:v>
                      </c:pt>
                      <c:pt idx="1050" formatCode="0.00">
                        <c:v>7.6047690090883218E-4</c:v>
                      </c:pt>
                      <c:pt idx="1051" formatCode="0.00">
                        <c:v>7.1854504413363036E-4</c:v>
                      </c:pt>
                      <c:pt idx="1052" formatCode="0.00">
                        <c:v>7.4490065984550251E-4</c:v>
                      </c:pt>
                      <c:pt idx="1053" formatCode="0.00">
                        <c:v>7.419765606211903E-4</c:v>
                      </c:pt>
                      <c:pt idx="1054" formatCode="0.00">
                        <c:v>7.9286410209528525E-4</c:v>
                      </c:pt>
                      <c:pt idx="1055" formatCode="0.00">
                        <c:v>7.3174955686923526E-4</c:v>
                      </c:pt>
                      <c:pt idx="1056" formatCode="0.00">
                        <c:v>7.2884289070231155E-4</c:v>
                      </c:pt>
                      <c:pt idx="1057" formatCode="0.00">
                        <c:v>7.2164858164437738E-4</c:v>
                      </c:pt>
                      <c:pt idx="1058" formatCode="0.00">
                        <c:v>8.0555613601651893E-4</c:v>
                      </c:pt>
                      <c:pt idx="1059" formatCode="0.00">
                        <c:v>8.0131608357946241E-4</c:v>
                      </c:pt>
                      <c:pt idx="1060" formatCode="0.00">
                        <c:v>7.9642120829885935E-4</c:v>
                      </c:pt>
                      <c:pt idx="1061" formatCode="0.00">
                        <c:v>7.3592312015293934E-4</c:v>
                      </c:pt>
                      <c:pt idx="1062" formatCode="0.00">
                        <c:v>7.3304577451108286E-4</c:v>
                      </c:pt>
                      <c:pt idx="1063" formatCode="0.00">
                        <c:v>8.4114998898679569E-4</c:v>
                      </c:pt>
                      <c:pt idx="1064" formatCode="0.00">
                        <c:v>8.3828698767634906E-4</c:v>
                      </c:pt>
                      <c:pt idx="1065" formatCode="0.00">
                        <c:v>8.3542399680641536E-4</c:v>
                      </c:pt>
                      <c:pt idx="1066" formatCode="0.00">
                        <c:v>7.9724953283413704E-4</c:v>
                      </c:pt>
                      <c:pt idx="1067" formatCode="0.00">
                        <c:v>8.2283968160366935E-4</c:v>
                      </c:pt>
                      <c:pt idx="1068" formatCode="0.00">
                        <c:v>8.1795099985322247E-4</c:v>
                      </c:pt>
                      <c:pt idx="1069" formatCode="0.00">
                        <c:v>8.9356093119250229E-4</c:v>
                      </c:pt>
                      <c:pt idx="1070" formatCode="0.00">
                        <c:v>8.0630428645130645E-4</c:v>
                      </c:pt>
                      <c:pt idx="1071" formatCode="0.00">
                        <c:v>8.034929999781148E-4</c:v>
                      </c:pt>
                      <c:pt idx="1072" formatCode="0.00">
                        <c:v>8.5558059630956845E-4</c:v>
                      </c:pt>
                      <c:pt idx="1073" formatCode="0.00">
                        <c:v>7.4036613992871174E-4</c:v>
                      </c:pt>
                      <c:pt idx="1074" formatCode="0.00">
                        <c:v>7.3695119745829506E-4</c:v>
                      </c:pt>
                      <c:pt idx="1075" formatCode="0.00">
                        <c:v>7.6283194438953646E-4</c:v>
                      </c:pt>
                      <c:pt idx="1076" formatCode="0.00">
                        <c:v>7.0382340218213678E-4</c:v>
                      </c:pt>
                      <c:pt idx="1077" formatCode="0.00">
                        <c:v>6.9815972242661295E-4</c:v>
                      </c:pt>
                      <c:pt idx="1078" formatCode="0.00">
                        <c:v>6.9593200072240284E-4</c:v>
                      </c:pt>
                      <c:pt idx="1079" formatCode="0.00">
                        <c:v>5.8109804692885484E-4</c:v>
                      </c:pt>
                      <c:pt idx="1080" formatCode="0.00">
                        <c:v>5.7408970826465543E-4</c:v>
                      </c:pt>
                      <c:pt idx="1081" formatCode="0.00">
                        <c:v>7.8991294465320953E-4</c:v>
                      </c:pt>
                      <c:pt idx="1082" formatCode="0.00">
                        <c:v>7.8714938365934042E-4</c:v>
                      </c:pt>
                      <c:pt idx="1083" formatCode="0.00">
                        <c:v>7.7810381872950838E-4</c:v>
                      </c:pt>
                      <c:pt idx="1084" formatCode="0.00">
                        <c:v>7.7290121561381575E-4</c:v>
                      </c:pt>
                      <c:pt idx="1085" formatCode="0.00">
                        <c:v>7.975287141581993E-4</c:v>
                      </c:pt>
                      <c:pt idx="1086" formatCode="0.00">
                        <c:v>7.9164142875059768E-4</c:v>
                      </c:pt>
                      <c:pt idx="1087" formatCode="0.00">
                        <c:v>7.8578471247060355E-4</c:v>
                      </c:pt>
                      <c:pt idx="1088" formatCode="0.00">
                        <c:v>7.8307368595139639E-4</c:v>
                      </c:pt>
                      <c:pt idx="1089" formatCode="0.00">
                        <c:v>7.8036266854027354E-4</c:v>
                      </c:pt>
                      <c:pt idx="1090" formatCode="0.00">
                        <c:v>7.6674986522711126E-4</c:v>
                      </c:pt>
                      <c:pt idx="1091" formatCode="0.00">
                        <c:v>7.6407688644446984E-4</c:v>
                      </c:pt>
                      <c:pt idx="1092" formatCode="0.00">
                        <c:v>7.5783877874357531E-4</c:v>
                      </c:pt>
                      <c:pt idx="1093" formatCode="0.00">
                        <c:v>7.5225990872536364E-4</c:v>
                      </c:pt>
                      <c:pt idx="1094" formatCode="0.00">
                        <c:v>7.2307557119767683E-4</c:v>
                      </c:pt>
                      <c:pt idx="1095" formatCode="0.00">
                        <c:v>7.1380976159107095E-4</c:v>
                      </c:pt>
                      <c:pt idx="1096" formatCode="0.00">
                        <c:v>8.375077355844933E-4</c:v>
                      </c:pt>
                      <c:pt idx="1097" formatCode="0.00">
                        <c:v>7.8263219762636288E-4</c:v>
                      </c:pt>
                      <c:pt idx="1098" formatCode="0.00">
                        <c:v>7.7411509904852798E-4</c:v>
                      </c:pt>
                      <c:pt idx="1099" formatCode="0.00">
                        <c:v>7.6403708711654593E-4</c:v>
                      </c:pt>
                      <c:pt idx="1100" formatCode="0.00">
                        <c:v>7.1010862400569855E-4</c:v>
                      </c:pt>
                      <c:pt idx="1101" formatCode="0.00">
                        <c:v>7.0280321561112054E-4</c:v>
                      </c:pt>
                      <c:pt idx="1102" formatCode="0.00">
                        <c:v>6.7077721256635721E-4</c:v>
                      </c:pt>
                      <c:pt idx="1103" formatCode="0.00">
                        <c:v>6.754345431288669E-4</c:v>
                      </c:pt>
                      <c:pt idx="1104" formatCode="0.00">
                        <c:v>6.6894469917047703E-4</c:v>
                      </c:pt>
                      <c:pt idx="1105" formatCode="0.00">
                        <c:v>7.36909092918815E-4</c:v>
                      </c:pt>
                      <c:pt idx="1106" formatCode="0.00">
                        <c:v>7.5984492687118112E-4</c:v>
                      </c:pt>
                      <c:pt idx="1107" formatCode="0.00">
                        <c:v>0</c:v>
                      </c:pt>
                      <c:pt idx="1108" formatCode="0.00">
                        <c:v>0</c:v>
                      </c:pt>
                      <c:pt idx="1109" formatCode="0.00">
                        <c:v>0</c:v>
                      </c:pt>
                      <c:pt idx="1110" formatCode="0.00">
                        <c:v>0</c:v>
                      </c:pt>
                      <c:pt idx="1111" formatCode="0.00">
                        <c:v>0</c:v>
                      </c:pt>
                      <c:pt idx="1112" formatCode="0.00">
                        <c:v>0</c:v>
                      </c:pt>
                      <c:pt idx="1113" formatCode="0.00">
                        <c:v>0</c:v>
                      </c:pt>
                      <c:pt idx="1114" formatCode="0.00">
                        <c:v>0</c:v>
                      </c:pt>
                      <c:pt idx="1115" formatCode="0.00">
                        <c:v>0</c:v>
                      </c:pt>
                      <c:pt idx="1116" formatCode="0.00">
                        <c:v>0</c:v>
                      </c:pt>
                      <c:pt idx="1117" formatCode="0.00">
                        <c:v>0</c:v>
                      </c:pt>
                      <c:pt idx="1118" formatCode="0.00">
                        <c:v>0</c:v>
                      </c:pt>
                      <c:pt idx="1119" formatCode="0.00">
                        <c:v>0</c:v>
                      </c:pt>
                      <c:pt idx="1120" formatCode="0.00">
                        <c:v>0</c:v>
                      </c:pt>
                      <c:pt idx="1121" formatCode="0.00">
                        <c:v>0</c:v>
                      </c:pt>
                      <c:pt idx="1122" formatCode="0.00">
                        <c:v>0</c:v>
                      </c:pt>
                      <c:pt idx="1123" formatCode="0.00">
                        <c:v>0</c:v>
                      </c:pt>
                      <c:pt idx="1124" formatCode="0.00">
                        <c:v>0</c:v>
                      </c:pt>
                      <c:pt idx="1125" formatCode="0.00">
                        <c:v>0</c:v>
                      </c:pt>
                      <c:pt idx="1126" formatCode="0.00">
                        <c:v>0</c:v>
                      </c:pt>
                      <c:pt idx="1127" formatCode="0.00">
                        <c:v>0</c:v>
                      </c:pt>
                      <c:pt idx="1128" formatCode="0.00">
                        <c:v>0</c:v>
                      </c:pt>
                      <c:pt idx="1129" formatCode="0.00">
                        <c:v>0</c:v>
                      </c:pt>
                      <c:pt idx="1130" formatCode="0.00">
                        <c:v>0</c:v>
                      </c:pt>
                      <c:pt idx="1131" formatCode="0.00">
                        <c:v>0</c:v>
                      </c:pt>
                      <c:pt idx="1132" formatCode="0.00">
                        <c:v>0</c:v>
                      </c:pt>
                      <c:pt idx="1133" formatCode="0.00">
                        <c:v>0</c:v>
                      </c:pt>
                      <c:pt idx="1134" formatCode="0.00">
                        <c:v>0</c:v>
                      </c:pt>
                      <c:pt idx="1135" formatCode="0.00">
                        <c:v>0</c:v>
                      </c:pt>
                    </c:numCache>
                  </c:numRef>
                </c:xVal>
                <c:yVal>
                  <c:numRef>
                    <c:extLst xmlns:c15="http://schemas.microsoft.com/office/drawing/2012/chart">
                      <c:ext xmlns:c15="http://schemas.microsoft.com/office/drawing/2012/chart" uri="{02D57815-91ED-43cb-92C2-25804820EDAC}">
                        <c15:formulaRef>
                          <c15:sqref>'Forsøk 3 - Samlet'!$CJ$14:$CJ$1149</c15:sqref>
                        </c15:formulaRef>
                      </c:ext>
                    </c:extLst>
                    <c:numCache>
                      <c:formatCode>0.00</c:formatCode>
                      <c:ptCount val="1136"/>
                      <c:pt idx="0">
                        <c:v>-1.57482915375E-3</c:v>
                      </c:pt>
                      <c:pt idx="1">
                        <c:v>1.28738384625E-3</c:v>
                      </c:pt>
                      <c:pt idx="2">
                        <c:v>-1.57482915375E-3</c:v>
                      </c:pt>
                      <c:pt idx="3">
                        <c:v>-1.57482915375E-3</c:v>
                      </c:pt>
                      <c:pt idx="4">
                        <c:v>-1.57482915375E-3</c:v>
                      </c:pt>
                      <c:pt idx="5">
                        <c:v>-1.57482915375E-3</c:v>
                      </c:pt>
                      <c:pt idx="6">
                        <c:v>1.28738384625E-3</c:v>
                      </c:pt>
                      <c:pt idx="7">
                        <c:v>1.28738384625E-3</c:v>
                      </c:pt>
                      <c:pt idx="8">
                        <c:v>1.28738384625E-3</c:v>
                      </c:pt>
                      <c:pt idx="9">
                        <c:v>1.28738384625E-3</c:v>
                      </c:pt>
                      <c:pt idx="10">
                        <c:v>1.28738384625E-3</c:v>
                      </c:pt>
                      <c:pt idx="11">
                        <c:v>1.28738384625E-3</c:v>
                      </c:pt>
                      <c:pt idx="12">
                        <c:v>4.1741633700000001E-3</c:v>
                      </c:pt>
                      <c:pt idx="13">
                        <c:v>4.1741633700000001E-3</c:v>
                      </c:pt>
                      <c:pt idx="14">
                        <c:v>1.848523237E-2</c:v>
                      </c:pt>
                      <c:pt idx="15">
                        <c:v>1.848523237E-2</c:v>
                      </c:pt>
                      <c:pt idx="16">
                        <c:v>1.848523237E-2</c:v>
                      </c:pt>
                      <c:pt idx="17">
                        <c:v>5.2831782369999997E-2</c:v>
                      </c:pt>
                      <c:pt idx="18">
                        <c:v>5.2831782369999997E-2</c:v>
                      </c:pt>
                      <c:pt idx="19">
                        <c:v>8.1453912369999992E-2</c:v>
                      </c:pt>
                      <c:pt idx="20">
                        <c:v>0.12152485236999999</c:v>
                      </c:pt>
                      <c:pt idx="21">
                        <c:v>0.12152485236999999</c:v>
                      </c:pt>
                      <c:pt idx="22">
                        <c:v>0.17304475237</c:v>
                      </c:pt>
                      <c:pt idx="23">
                        <c:v>0.23315125237000001</c:v>
                      </c:pt>
                      <c:pt idx="24">
                        <c:v>0.23315125237000001</c:v>
                      </c:pt>
                      <c:pt idx="25">
                        <c:v>0.30184435237000001</c:v>
                      </c:pt>
                      <c:pt idx="26">
                        <c:v>0.30184435237000001</c:v>
                      </c:pt>
                      <c:pt idx="27">
                        <c:v>0.37626185237000004</c:v>
                      </c:pt>
                      <c:pt idx="28">
                        <c:v>0.45067935237000001</c:v>
                      </c:pt>
                      <c:pt idx="29">
                        <c:v>0.45067935237000001</c:v>
                      </c:pt>
                      <c:pt idx="30">
                        <c:v>0.52507238584625004</c:v>
                      </c:pt>
                      <c:pt idx="31">
                        <c:v>0.67393205236999998</c:v>
                      </c:pt>
                      <c:pt idx="32">
                        <c:v>0.67393205236999998</c:v>
                      </c:pt>
                      <c:pt idx="33">
                        <c:v>0.67393205236999998</c:v>
                      </c:pt>
                      <c:pt idx="34">
                        <c:v>0.75693615237</c:v>
                      </c:pt>
                      <c:pt idx="35">
                        <c:v>0.75693615237</c:v>
                      </c:pt>
                      <c:pt idx="36">
                        <c:v>0.83135375236999998</c:v>
                      </c:pt>
                      <c:pt idx="37">
                        <c:v>0.92583131890000003</c:v>
                      </c:pt>
                      <c:pt idx="38">
                        <c:v>0.92583131890000003</c:v>
                      </c:pt>
                      <c:pt idx="39">
                        <c:v>1.0088355189</c:v>
                      </c:pt>
                      <c:pt idx="40">
                        <c:v>1.0918395188999999</c:v>
                      </c:pt>
                      <c:pt idx="41">
                        <c:v>1.0918395188999999</c:v>
                      </c:pt>
                      <c:pt idx="42">
                        <c:v>1.16916865195</c:v>
                      </c:pt>
                      <c:pt idx="43">
                        <c:v>1.252148085425</c:v>
                      </c:pt>
                      <c:pt idx="44">
                        <c:v>1.252148085425</c:v>
                      </c:pt>
                      <c:pt idx="45">
                        <c:v>1.3093920854249999</c:v>
                      </c:pt>
                      <c:pt idx="46">
                        <c:v>1.3637986519500001</c:v>
                      </c:pt>
                      <c:pt idx="47">
                        <c:v>1.3637986519500001</c:v>
                      </c:pt>
                      <c:pt idx="48">
                        <c:v>1.4410786519500001</c:v>
                      </c:pt>
                      <c:pt idx="49">
                        <c:v>1.509796218475</c:v>
                      </c:pt>
                      <c:pt idx="50">
                        <c:v>1.509796218475</c:v>
                      </c:pt>
                      <c:pt idx="51">
                        <c:v>1.5813276519499999</c:v>
                      </c:pt>
                      <c:pt idx="52">
                        <c:v>1.6443202184750001</c:v>
                      </c:pt>
                      <c:pt idx="53">
                        <c:v>1.6443202184750001</c:v>
                      </c:pt>
                      <c:pt idx="54">
                        <c:v>1.7616957850000001</c:v>
                      </c:pt>
                      <c:pt idx="55">
                        <c:v>1.7616957850000001</c:v>
                      </c:pt>
                      <c:pt idx="56">
                        <c:v>1.7616957850000001</c:v>
                      </c:pt>
                      <c:pt idx="57">
                        <c:v>1.873370918025</c:v>
                      </c:pt>
                      <c:pt idx="58">
                        <c:v>1.873370918025</c:v>
                      </c:pt>
                      <c:pt idx="59">
                        <c:v>1.873370918025</c:v>
                      </c:pt>
                      <c:pt idx="60">
                        <c:v>1.9220534845499999</c:v>
                      </c:pt>
                      <c:pt idx="61">
                        <c:v>1.9220534845499999</c:v>
                      </c:pt>
                      <c:pt idx="62">
                        <c:v>1.9821594845499999</c:v>
                      </c:pt>
                      <c:pt idx="63">
                        <c:v>2.030842051075</c:v>
                      </c:pt>
                      <c:pt idx="64">
                        <c:v>2.030842051075</c:v>
                      </c:pt>
                      <c:pt idx="65">
                        <c:v>2.085224051075</c:v>
                      </c:pt>
                      <c:pt idx="66">
                        <c:v>2.1367194845499999</c:v>
                      </c:pt>
                      <c:pt idx="67">
                        <c:v>2.1367194845499999</c:v>
                      </c:pt>
                      <c:pt idx="68">
                        <c:v>2.1939389180250002</c:v>
                      </c:pt>
                      <c:pt idx="69">
                        <c:v>2.2970526174999999</c:v>
                      </c:pt>
                      <c:pt idx="70">
                        <c:v>2.2970526174999999</c:v>
                      </c:pt>
                      <c:pt idx="71">
                        <c:v>2.2970526174999999</c:v>
                      </c:pt>
                      <c:pt idx="72">
                        <c:v>2.3399364845499999</c:v>
                      </c:pt>
                      <c:pt idx="73">
                        <c:v>2.3399364845499999</c:v>
                      </c:pt>
                      <c:pt idx="74">
                        <c:v>2.443001051075</c:v>
                      </c:pt>
                      <c:pt idx="75">
                        <c:v>2.443001051075</c:v>
                      </c:pt>
                      <c:pt idx="76">
                        <c:v>2.5289161842499999</c:v>
                      </c:pt>
                      <c:pt idx="77">
                        <c:v>2.5289161842499999</c:v>
                      </c:pt>
                      <c:pt idx="78">
                        <c:v>2.5289161842499999</c:v>
                      </c:pt>
                      <c:pt idx="79">
                        <c:v>2.6119447507499998</c:v>
                      </c:pt>
                      <c:pt idx="80">
                        <c:v>2.6119447507499998</c:v>
                      </c:pt>
                      <c:pt idx="81">
                        <c:v>2.6119447507499998</c:v>
                      </c:pt>
                      <c:pt idx="82">
                        <c:v>2.6119447507499998</c:v>
                      </c:pt>
                      <c:pt idx="83">
                        <c:v>2.7178221842500001</c:v>
                      </c:pt>
                      <c:pt idx="84">
                        <c:v>2.7579177507499999</c:v>
                      </c:pt>
                      <c:pt idx="85">
                        <c:v>2.7579177507499999</c:v>
                      </c:pt>
                      <c:pt idx="86">
                        <c:v>2.78661345025</c:v>
                      </c:pt>
                      <c:pt idx="87">
                        <c:v>2.8180984502499999</c:v>
                      </c:pt>
                      <c:pt idx="88">
                        <c:v>2.8180984502499999</c:v>
                      </c:pt>
                      <c:pt idx="89">
                        <c:v>2.8552327507499999</c:v>
                      </c:pt>
                      <c:pt idx="90">
                        <c:v>2.8552327507499999</c:v>
                      </c:pt>
                      <c:pt idx="91">
                        <c:v>2.8896288837499999</c:v>
                      </c:pt>
                      <c:pt idx="92">
                        <c:v>2.9267641842500001</c:v>
                      </c:pt>
                      <c:pt idx="93">
                        <c:v>2.9725837507500001</c:v>
                      </c:pt>
                      <c:pt idx="94">
                        <c:v>2.9725837507500001</c:v>
                      </c:pt>
                      <c:pt idx="95">
                        <c:v>3.0040933172500002</c:v>
                      </c:pt>
                      <c:pt idx="96">
                        <c:v>3.0241037507500002</c:v>
                      </c:pt>
                      <c:pt idx="97">
                        <c:v>3.0241037507500002</c:v>
                      </c:pt>
                      <c:pt idx="98">
                        <c:v>3.0241037507500002</c:v>
                      </c:pt>
                      <c:pt idx="99">
                        <c:v>3.0813968837500001</c:v>
                      </c:pt>
                      <c:pt idx="100">
                        <c:v>3.0813968837500001</c:v>
                      </c:pt>
                      <c:pt idx="101">
                        <c:v>3.0813968837500001</c:v>
                      </c:pt>
                      <c:pt idx="102">
                        <c:v>3.14147931725</c:v>
                      </c:pt>
                      <c:pt idx="103">
                        <c:v>3.14147931725</c:v>
                      </c:pt>
                      <c:pt idx="104">
                        <c:v>3.1587014502500002</c:v>
                      </c:pt>
                      <c:pt idx="105">
                        <c:v>3.1587014502500002</c:v>
                      </c:pt>
                      <c:pt idx="106">
                        <c:v>3.1758744502500003</c:v>
                      </c:pt>
                      <c:pt idx="107">
                        <c:v>3.19593501675</c:v>
                      </c:pt>
                      <c:pt idx="108">
                        <c:v>3.19593501675</c:v>
                      </c:pt>
                      <c:pt idx="109">
                        <c:v>3.21305888375</c:v>
                      </c:pt>
                      <c:pt idx="110">
                        <c:v>3.2187828837499999</c:v>
                      </c:pt>
                      <c:pt idx="111">
                        <c:v>3.2187828837499999</c:v>
                      </c:pt>
                      <c:pt idx="112">
                        <c:v>3.2388925832500002</c:v>
                      </c:pt>
                      <c:pt idx="113">
                        <c:v>3.2388925832500002</c:v>
                      </c:pt>
                      <c:pt idx="114">
                        <c:v>3.2388925832500002</c:v>
                      </c:pt>
                      <c:pt idx="115">
                        <c:v>3.2475041497499997</c:v>
                      </c:pt>
                      <c:pt idx="116">
                        <c:v>3.2475041497499997</c:v>
                      </c:pt>
                      <c:pt idx="117">
                        <c:v>3.2274435832500004</c:v>
                      </c:pt>
                      <c:pt idx="118">
                        <c:v>3.2274435832500004</c:v>
                      </c:pt>
                      <c:pt idx="119">
                        <c:v>3.2246061497499996</c:v>
                      </c:pt>
                      <c:pt idx="120">
                        <c:v>3.2075068492500001</c:v>
                      </c:pt>
                      <c:pt idx="121">
                        <c:v>3.2075068492500001</c:v>
                      </c:pt>
                      <c:pt idx="122">
                        <c:v>3.20173271625</c:v>
                      </c:pt>
                      <c:pt idx="123">
                        <c:v>3.1931221497499997</c:v>
                      </c:pt>
                      <c:pt idx="124">
                        <c:v>3.1931221497499997</c:v>
                      </c:pt>
                      <c:pt idx="125">
                        <c:v>3.1731107162500001</c:v>
                      </c:pt>
                      <c:pt idx="126">
                        <c:v>3.15596228275</c:v>
                      </c:pt>
                      <c:pt idx="127">
                        <c:v>3.15596228275</c:v>
                      </c:pt>
                      <c:pt idx="128">
                        <c:v>3.15596228275</c:v>
                      </c:pt>
                      <c:pt idx="129">
                        <c:v>3.1444887162499997</c:v>
                      </c:pt>
                      <c:pt idx="130">
                        <c:v>3.1444887162499997</c:v>
                      </c:pt>
                      <c:pt idx="131">
                        <c:v>3.1416021497499997</c:v>
                      </c:pt>
                      <c:pt idx="132">
                        <c:v>3.1188515489999999</c:v>
                      </c:pt>
                      <c:pt idx="133">
                        <c:v>3.1188515489999999</c:v>
                      </c:pt>
                      <c:pt idx="134">
                        <c:v>3.1101662827499998</c:v>
                      </c:pt>
                      <c:pt idx="135">
                        <c:v>3.0987674159999998</c:v>
                      </c:pt>
                      <c:pt idx="136">
                        <c:v>3.0987674159999998</c:v>
                      </c:pt>
                      <c:pt idx="137">
                        <c:v>3.0816179825000001</c:v>
                      </c:pt>
                      <c:pt idx="138">
                        <c:v>3.0729828492499998</c:v>
                      </c:pt>
                      <c:pt idx="139">
                        <c:v>3.0729828492499998</c:v>
                      </c:pt>
                      <c:pt idx="140">
                        <c:v>3.061558416</c:v>
                      </c:pt>
                      <c:pt idx="141">
                        <c:v>3.0472228492499998</c:v>
                      </c:pt>
                      <c:pt idx="142">
                        <c:v>3.0472228492499998</c:v>
                      </c:pt>
                      <c:pt idx="143">
                        <c:v>3.0301471155000002</c:v>
                      </c:pt>
                      <c:pt idx="144">
                        <c:v>3.0157624159999998</c:v>
                      </c:pt>
                      <c:pt idx="145">
                        <c:v>3.0157624159999998</c:v>
                      </c:pt>
                      <c:pt idx="146">
                        <c:v>2.9928162827499998</c:v>
                      </c:pt>
                      <c:pt idx="147">
                        <c:v>2.9671299824999999</c:v>
                      </c:pt>
                      <c:pt idx="148">
                        <c:v>2.9671299824999999</c:v>
                      </c:pt>
                      <c:pt idx="149">
                        <c:v>2.912772549</c:v>
                      </c:pt>
                      <c:pt idx="150">
                        <c:v>2.912772549</c:v>
                      </c:pt>
                      <c:pt idx="151">
                        <c:v>2.912772549</c:v>
                      </c:pt>
                      <c:pt idx="152">
                        <c:v>2.8898991155</c:v>
                      </c:pt>
                      <c:pt idx="153">
                        <c:v>2.8898991155</c:v>
                      </c:pt>
                      <c:pt idx="154">
                        <c:v>2.8898991155</c:v>
                      </c:pt>
                      <c:pt idx="155">
                        <c:v>2.8755635490000002</c:v>
                      </c:pt>
                      <c:pt idx="156">
                        <c:v>2.8755635490000002</c:v>
                      </c:pt>
                      <c:pt idx="157">
                        <c:v>2.8383791155</c:v>
                      </c:pt>
                      <c:pt idx="158">
                        <c:v>2.8097079825</c:v>
                      </c:pt>
                      <c:pt idx="159">
                        <c:v>2.8097079825</c:v>
                      </c:pt>
                      <c:pt idx="160">
                        <c:v>2.7897221155</c:v>
                      </c:pt>
                      <c:pt idx="161">
                        <c:v>2.7897221155</c:v>
                      </c:pt>
                      <c:pt idx="162">
                        <c:v>2.7696369825000002</c:v>
                      </c:pt>
                      <c:pt idx="163">
                        <c:v>2.7524885490000002</c:v>
                      </c:pt>
                      <c:pt idx="164">
                        <c:v>2.7524885490000002</c:v>
                      </c:pt>
                      <c:pt idx="165">
                        <c:v>2.7324771155000001</c:v>
                      </c:pt>
                      <c:pt idx="166">
                        <c:v>2.7123929824999999</c:v>
                      </c:pt>
                      <c:pt idx="167">
                        <c:v>2.7123929824999999</c:v>
                      </c:pt>
                      <c:pt idx="168">
                        <c:v>2.6981065490000002</c:v>
                      </c:pt>
                      <c:pt idx="169">
                        <c:v>2.6752331155000002</c:v>
                      </c:pt>
                      <c:pt idx="170">
                        <c:v>2.6752331155000002</c:v>
                      </c:pt>
                      <c:pt idx="171">
                        <c:v>2.6580601155000001</c:v>
                      </c:pt>
                      <c:pt idx="172">
                        <c:v>2.6551489825000001</c:v>
                      </c:pt>
                      <c:pt idx="173">
                        <c:v>2.6551489825000001</c:v>
                      </c:pt>
                      <c:pt idx="174">
                        <c:v>2.6208511155000003</c:v>
                      </c:pt>
                      <c:pt idx="175">
                        <c:v>2.6208511155000003</c:v>
                      </c:pt>
                      <c:pt idx="176">
                        <c:v>2.6066138149999998</c:v>
                      </c:pt>
                      <c:pt idx="177">
                        <c:v>2.5951402484999999</c:v>
                      </c:pt>
                      <c:pt idx="178">
                        <c:v>2.5951402484999999</c:v>
                      </c:pt>
                      <c:pt idx="179">
                        <c:v>2.5808292484999997</c:v>
                      </c:pt>
                      <c:pt idx="180">
                        <c:v>2.5550938149999998</c:v>
                      </c:pt>
                      <c:pt idx="181">
                        <c:v>2.5550938149999998</c:v>
                      </c:pt>
                      <c:pt idx="182">
                        <c:v>2.5492961155000002</c:v>
                      </c:pt>
                      <c:pt idx="183">
                        <c:v>2.5350342484999997</c:v>
                      </c:pt>
                      <c:pt idx="184">
                        <c:v>2.5350342484999997</c:v>
                      </c:pt>
                      <c:pt idx="185">
                        <c:v>2.5350342484999997</c:v>
                      </c:pt>
                      <c:pt idx="186">
                        <c:v>2.4864253814999997</c:v>
                      </c:pt>
                      <c:pt idx="187">
                        <c:v>2.4864253814999997</c:v>
                      </c:pt>
                      <c:pt idx="188">
                        <c:v>2.4777892484999997</c:v>
                      </c:pt>
                      <c:pt idx="189">
                        <c:v>2.4777892484999997</c:v>
                      </c:pt>
                      <c:pt idx="190">
                        <c:v>2.4635273815000001</c:v>
                      </c:pt>
                      <c:pt idx="191">
                        <c:v>2.4520783814999998</c:v>
                      </c:pt>
                      <c:pt idx="192">
                        <c:v>2.4520783814999998</c:v>
                      </c:pt>
                      <c:pt idx="193">
                        <c:v>2.4377673815000001</c:v>
                      </c:pt>
                      <c:pt idx="194">
                        <c:v>2.4091453814999997</c:v>
                      </c:pt>
                      <c:pt idx="195">
                        <c:v>2.4091453814999997</c:v>
                      </c:pt>
                      <c:pt idx="196">
                        <c:v>2.4034213814999998</c:v>
                      </c:pt>
                      <c:pt idx="197">
                        <c:v>2.3948098149999999</c:v>
                      </c:pt>
                      <c:pt idx="198">
                        <c:v>2.3948098149999999</c:v>
                      </c:pt>
                      <c:pt idx="199">
                        <c:v>2.3862719480000001</c:v>
                      </c:pt>
                      <c:pt idx="200">
                        <c:v>2.3719609479999999</c:v>
                      </c:pt>
                      <c:pt idx="201">
                        <c:v>2.3719609479999999</c:v>
                      </c:pt>
                      <c:pt idx="202">
                        <c:v>2.3519259479999999</c:v>
                      </c:pt>
                      <c:pt idx="203">
                        <c:v>2.3347283814999997</c:v>
                      </c:pt>
                      <c:pt idx="204">
                        <c:v>2.3347283814999997</c:v>
                      </c:pt>
                      <c:pt idx="205">
                        <c:v>2.3347283814999997</c:v>
                      </c:pt>
                      <c:pt idx="206">
                        <c:v>2.3061309479999998</c:v>
                      </c:pt>
                      <c:pt idx="207">
                        <c:v>2.3061309479999998</c:v>
                      </c:pt>
                      <c:pt idx="208">
                        <c:v>2.3061309479999998</c:v>
                      </c:pt>
                      <c:pt idx="209">
                        <c:v>2.2975930812500001</c:v>
                      </c:pt>
                      <c:pt idx="210">
                        <c:v>2.2975930812500001</c:v>
                      </c:pt>
                      <c:pt idx="211">
                        <c:v>2.288956948</c:v>
                      </c:pt>
                      <c:pt idx="212">
                        <c:v>2.288956948</c:v>
                      </c:pt>
                      <c:pt idx="213">
                        <c:v>2.2718085145</c:v>
                      </c:pt>
                      <c:pt idx="214">
                        <c:v>2.2546109479999998</c:v>
                      </c:pt>
                      <c:pt idx="215">
                        <c:v>2.2546109479999998</c:v>
                      </c:pt>
                      <c:pt idx="216">
                        <c:v>2.2375106477500002</c:v>
                      </c:pt>
                      <c:pt idx="217">
                        <c:v>2.2375106477500002</c:v>
                      </c:pt>
                      <c:pt idx="218">
                        <c:v>2.2375106477500002</c:v>
                      </c:pt>
                      <c:pt idx="219">
                        <c:v>2.22603808125</c:v>
                      </c:pt>
                      <c:pt idx="220">
                        <c:v>2.17740464775</c:v>
                      </c:pt>
                      <c:pt idx="221">
                        <c:v>2.17740464775</c:v>
                      </c:pt>
                      <c:pt idx="222">
                        <c:v>2.17740464775</c:v>
                      </c:pt>
                      <c:pt idx="223">
                        <c:v>2.1573686477500003</c:v>
                      </c:pt>
                      <c:pt idx="224">
                        <c:v>2.1573686477500003</c:v>
                      </c:pt>
                      <c:pt idx="225">
                        <c:v>2.1488072142500001</c:v>
                      </c:pt>
                      <c:pt idx="226">
                        <c:v>2.1287712142499999</c:v>
                      </c:pt>
                      <c:pt idx="227">
                        <c:v>2.1287712142499999</c:v>
                      </c:pt>
                      <c:pt idx="228">
                        <c:v>2.1058496477499999</c:v>
                      </c:pt>
                      <c:pt idx="229">
                        <c:v>2.0944006477500001</c:v>
                      </c:pt>
                      <c:pt idx="230">
                        <c:v>2.0944006477500001</c:v>
                      </c:pt>
                      <c:pt idx="231">
                        <c:v>2.0829762142500003</c:v>
                      </c:pt>
                      <c:pt idx="232">
                        <c:v>2.05146764775</c:v>
                      </c:pt>
                      <c:pt idx="233">
                        <c:v>2.05146764775</c:v>
                      </c:pt>
                      <c:pt idx="234">
                        <c:v>2.02859421425</c:v>
                      </c:pt>
                      <c:pt idx="235">
                        <c:v>1.9971347807499999</c:v>
                      </c:pt>
                      <c:pt idx="236">
                        <c:v>1.9971347807499999</c:v>
                      </c:pt>
                      <c:pt idx="237">
                        <c:v>1.96278778075</c:v>
                      </c:pt>
                      <c:pt idx="238">
                        <c:v>1.94280091375</c:v>
                      </c:pt>
                      <c:pt idx="239">
                        <c:v>1.94280091375</c:v>
                      </c:pt>
                      <c:pt idx="240">
                        <c:v>1.90275448025</c:v>
                      </c:pt>
                      <c:pt idx="241">
                        <c:v>1.8626097807499999</c:v>
                      </c:pt>
                      <c:pt idx="242">
                        <c:v>1.8626097807499999</c:v>
                      </c:pt>
                      <c:pt idx="243">
                        <c:v>1.78251791375</c:v>
                      </c:pt>
                      <c:pt idx="244">
                        <c:v>1.78251791375</c:v>
                      </c:pt>
                      <c:pt idx="245">
                        <c:v>1.78251791375</c:v>
                      </c:pt>
                      <c:pt idx="246">
                        <c:v>1.74809721425</c:v>
                      </c:pt>
                      <c:pt idx="247">
                        <c:v>1.7108882142499999</c:v>
                      </c:pt>
                      <c:pt idx="248">
                        <c:v>1.7108882142499999</c:v>
                      </c:pt>
                      <c:pt idx="249">
                        <c:v>1.5879606132499999</c:v>
                      </c:pt>
                      <c:pt idx="250">
                        <c:v>1.5879606132499999</c:v>
                      </c:pt>
                      <c:pt idx="251">
                        <c:v>1.5879606132499999</c:v>
                      </c:pt>
                      <c:pt idx="252">
                        <c:v>1.5278546132499999</c:v>
                      </c:pt>
                      <c:pt idx="253">
                        <c:v>1.4791966132499998</c:v>
                      </c:pt>
                      <c:pt idx="254">
                        <c:v>1.4791966132499998</c:v>
                      </c:pt>
                      <c:pt idx="255">
                        <c:v>1.4162521797500001</c:v>
                      </c:pt>
                      <c:pt idx="256">
                        <c:v>1.3618456132499999</c:v>
                      </c:pt>
                      <c:pt idx="257">
                        <c:v>1.3618456132499999</c:v>
                      </c:pt>
                      <c:pt idx="258">
                        <c:v>1.3046507462500001</c:v>
                      </c:pt>
                      <c:pt idx="259">
                        <c:v>1.2417063130000001</c:v>
                      </c:pt>
                      <c:pt idx="260">
                        <c:v>1.2417063130000001</c:v>
                      </c:pt>
                      <c:pt idx="261">
                        <c:v>1.19013717975</c:v>
                      </c:pt>
                      <c:pt idx="262">
                        <c:v>1.10715774625</c:v>
                      </c:pt>
                      <c:pt idx="263">
                        <c:v>1.10715774625</c:v>
                      </c:pt>
                      <c:pt idx="264">
                        <c:v>1.10715774625</c:v>
                      </c:pt>
                      <c:pt idx="265">
                        <c:v>1.038538446</c:v>
                      </c:pt>
                      <c:pt idx="266">
                        <c:v>1.038538446</c:v>
                      </c:pt>
                      <c:pt idx="267">
                        <c:v>1.038538446</c:v>
                      </c:pt>
                      <c:pt idx="268">
                        <c:v>0.97268307949999999</c:v>
                      </c:pt>
                      <c:pt idx="269">
                        <c:v>0.97268307949999999</c:v>
                      </c:pt>
                      <c:pt idx="270">
                        <c:v>0.97268307949999999</c:v>
                      </c:pt>
                      <c:pt idx="271">
                        <c:v>0.9211632795000001</c:v>
                      </c:pt>
                      <c:pt idx="272">
                        <c:v>0.9211632795000001</c:v>
                      </c:pt>
                      <c:pt idx="273">
                        <c:v>0.9211632795000001</c:v>
                      </c:pt>
                      <c:pt idx="274">
                        <c:v>0.90978807899999992</c:v>
                      </c:pt>
                      <c:pt idx="275">
                        <c:v>0.90978807899999992</c:v>
                      </c:pt>
                      <c:pt idx="276">
                        <c:v>0.89833927899999999</c:v>
                      </c:pt>
                      <c:pt idx="277">
                        <c:v>0.85836654499999998</c:v>
                      </c:pt>
                      <c:pt idx="278">
                        <c:v>0.85836654499999998</c:v>
                      </c:pt>
                      <c:pt idx="279">
                        <c:v>0.84126694474999997</c:v>
                      </c:pt>
                      <c:pt idx="280">
                        <c:v>0.82984271124999998</c:v>
                      </c:pt>
                      <c:pt idx="281">
                        <c:v>0.82984271124999998</c:v>
                      </c:pt>
                      <c:pt idx="282">
                        <c:v>0.82984271124999998</c:v>
                      </c:pt>
                      <c:pt idx="283">
                        <c:v>0.81851664374999999</c:v>
                      </c:pt>
                      <c:pt idx="284">
                        <c:v>0.81851664374999999</c:v>
                      </c:pt>
                      <c:pt idx="285">
                        <c:v>0.84432567675000003</c:v>
                      </c:pt>
                      <c:pt idx="286">
                        <c:v>0.88150991025000003</c:v>
                      </c:pt>
                      <c:pt idx="287">
                        <c:v>0.88150991025000003</c:v>
                      </c:pt>
                      <c:pt idx="288">
                        <c:v>0.96456324324999998</c:v>
                      </c:pt>
                      <c:pt idx="289">
                        <c:v>0.96456324324999998</c:v>
                      </c:pt>
                      <c:pt idx="290">
                        <c:v>0.96456324324999998</c:v>
                      </c:pt>
                      <c:pt idx="291">
                        <c:v>1.0419409094999998</c:v>
                      </c:pt>
                      <c:pt idx="292">
                        <c:v>1.0419409094999998</c:v>
                      </c:pt>
                      <c:pt idx="293">
                        <c:v>1.11660457475</c:v>
                      </c:pt>
                      <c:pt idx="294">
                        <c:v>1.1825584072499999</c:v>
                      </c:pt>
                      <c:pt idx="295">
                        <c:v>1.25736847175</c:v>
                      </c:pt>
                      <c:pt idx="296">
                        <c:v>1.25736847175</c:v>
                      </c:pt>
                      <c:pt idx="297">
                        <c:v>1.323813635</c:v>
                      </c:pt>
                      <c:pt idx="298">
                        <c:v>1.3987720975</c:v>
                      </c:pt>
                      <c:pt idx="299">
                        <c:v>1.3987720975</c:v>
                      </c:pt>
                      <c:pt idx="300">
                        <c:v>1.4900191675000001</c:v>
                      </c:pt>
                      <c:pt idx="301">
                        <c:v>1.59088403</c:v>
                      </c:pt>
                      <c:pt idx="302">
                        <c:v>1.59088403</c:v>
                      </c:pt>
                      <c:pt idx="303">
                        <c:v>1.700606125</c:v>
                      </c:pt>
                      <c:pt idx="304">
                        <c:v>1.8328085875</c:v>
                      </c:pt>
                      <c:pt idx="305">
                        <c:v>1.8328085875</c:v>
                      </c:pt>
                      <c:pt idx="306">
                        <c:v>1.94764052</c:v>
                      </c:pt>
                      <c:pt idx="307">
                        <c:v>2.0853223174999997</c:v>
                      </c:pt>
                      <c:pt idx="308">
                        <c:v>2.0853223174999997</c:v>
                      </c:pt>
                      <c:pt idx="309">
                        <c:v>2.20008055</c:v>
                      </c:pt>
                      <c:pt idx="310">
                        <c:v>2.3545668499999999</c:v>
                      </c:pt>
                      <c:pt idx="311">
                        <c:v>2.3545668499999999</c:v>
                      </c:pt>
                      <c:pt idx="312">
                        <c:v>2.3545668499999999</c:v>
                      </c:pt>
                      <c:pt idx="313">
                        <c:v>2.4079907550000001</c:v>
                      </c:pt>
                      <c:pt idx="314">
                        <c:v>2.4079907550000001</c:v>
                      </c:pt>
                      <c:pt idx="315">
                        <c:v>2.4441433949999998</c:v>
                      </c:pt>
                      <c:pt idx="316">
                        <c:v>2.4777032650000002</c:v>
                      </c:pt>
                      <c:pt idx="317">
                        <c:v>2.4777032650000002</c:v>
                      </c:pt>
                      <c:pt idx="318">
                        <c:v>2.5058339350000001</c:v>
                      </c:pt>
                      <c:pt idx="319">
                        <c:v>2.5366802054999997</c:v>
                      </c:pt>
                      <c:pt idx="320">
                        <c:v>2.5366802054999997</c:v>
                      </c:pt>
                      <c:pt idx="321">
                        <c:v>2.5504261755000002</c:v>
                      </c:pt>
                      <c:pt idx="322">
                        <c:v>2.5700681112499999</c:v>
                      </c:pt>
                      <c:pt idx="323">
                        <c:v>2.5700681112499999</c:v>
                      </c:pt>
                      <c:pt idx="324">
                        <c:v>2.6072034115</c:v>
                      </c:pt>
                      <c:pt idx="325">
                        <c:v>2.6128045789999996</c:v>
                      </c:pt>
                      <c:pt idx="326">
                        <c:v>2.6128045789999996</c:v>
                      </c:pt>
                      <c:pt idx="327">
                        <c:v>2.6300768450000001</c:v>
                      </c:pt>
                      <c:pt idx="328">
                        <c:v>2.6470533130000002</c:v>
                      </c:pt>
                      <c:pt idx="329">
                        <c:v>2.6470533130000002</c:v>
                      </c:pt>
                      <c:pt idx="330">
                        <c:v>2.6556648795000002</c:v>
                      </c:pt>
                      <c:pt idx="331">
                        <c:v>2.6700987120000002</c:v>
                      </c:pt>
                      <c:pt idx="332">
                        <c:v>2.6700987120000002</c:v>
                      </c:pt>
                      <c:pt idx="333">
                        <c:v>2.6815712784999999</c:v>
                      </c:pt>
                      <c:pt idx="334">
                        <c:v>2.6815712784999999</c:v>
                      </c:pt>
                      <c:pt idx="335">
                        <c:v>2.7072575789999997</c:v>
                      </c:pt>
                      <c:pt idx="336">
                        <c:v>2.7130317119999998</c:v>
                      </c:pt>
                      <c:pt idx="337">
                        <c:v>2.7130317119999998</c:v>
                      </c:pt>
                      <c:pt idx="338">
                        <c:v>2.7245052785000001</c:v>
                      </c:pt>
                      <c:pt idx="339">
                        <c:v>2.7358795789999997</c:v>
                      </c:pt>
                      <c:pt idx="340">
                        <c:v>2.7474268450000001</c:v>
                      </c:pt>
                      <c:pt idx="341">
                        <c:v>2.7474268450000001</c:v>
                      </c:pt>
                      <c:pt idx="342">
                        <c:v>2.750191579</c:v>
                      </c:pt>
                      <c:pt idx="343">
                        <c:v>2.7673891454999997</c:v>
                      </c:pt>
                      <c:pt idx="344">
                        <c:v>2.7673891454999997</c:v>
                      </c:pt>
                      <c:pt idx="345">
                        <c:v>2.7759505789999999</c:v>
                      </c:pt>
                      <c:pt idx="346">
                        <c:v>2.7817492785</c:v>
                      </c:pt>
                      <c:pt idx="347">
                        <c:v>2.7817492785</c:v>
                      </c:pt>
                      <c:pt idx="348">
                        <c:v>2.7961094115000003</c:v>
                      </c:pt>
                      <c:pt idx="349">
                        <c:v>2.8016860124999998</c:v>
                      </c:pt>
                      <c:pt idx="350">
                        <c:v>2.8016860124999998</c:v>
                      </c:pt>
                      <c:pt idx="351">
                        <c:v>2.8131841454999997</c:v>
                      </c:pt>
                      <c:pt idx="352">
                        <c:v>2.824657712</c:v>
                      </c:pt>
                      <c:pt idx="353">
                        <c:v>2.824657712</c:v>
                      </c:pt>
                      <c:pt idx="354">
                        <c:v>2.8390424114999999</c:v>
                      </c:pt>
                      <c:pt idx="355">
                        <c:v>2.8617930124999997</c:v>
                      </c:pt>
                      <c:pt idx="356">
                        <c:v>2.8617930124999997</c:v>
                      </c:pt>
                      <c:pt idx="357">
                        <c:v>2.8617930124999997</c:v>
                      </c:pt>
                      <c:pt idx="358">
                        <c:v>2.8760794460000003</c:v>
                      </c:pt>
                      <c:pt idx="359">
                        <c:v>2.8760794460000003</c:v>
                      </c:pt>
                      <c:pt idx="360">
                        <c:v>2.8760794460000003</c:v>
                      </c:pt>
                      <c:pt idx="361">
                        <c:v>2.8961881455</c:v>
                      </c:pt>
                      <c:pt idx="362">
                        <c:v>2.8961881455</c:v>
                      </c:pt>
                      <c:pt idx="363">
                        <c:v>2.8933015790000001</c:v>
                      </c:pt>
                      <c:pt idx="364">
                        <c:v>2.9161258795</c:v>
                      </c:pt>
                      <c:pt idx="365">
                        <c:v>2.9161258795</c:v>
                      </c:pt>
                      <c:pt idx="366">
                        <c:v>2.9390730124999997</c:v>
                      </c:pt>
                      <c:pt idx="367">
                        <c:v>2.9477081455</c:v>
                      </c:pt>
                      <c:pt idx="368">
                        <c:v>2.9477081455</c:v>
                      </c:pt>
                      <c:pt idx="369">
                        <c:v>2.9592799782500001</c:v>
                      </c:pt>
                      <c:pt idx="370">
                        <c:v>2.9734681455</c:v>
                      </c:pt>
                      <c:pt idx="371">
                        <c:v>2.9734681455</c:v>
                      </c:pt>
                      <c:pt idx="372">
                        <c:v>2.990567446</c:v>
                      </c:pt>
                      <c:pt idx="373">
                        <c:v>3.0134654460000001</c:v>
                      </c:pt>
                      <c:pt idx="374">
                        <c:v>3.0134654460000001</c:v>
                      </c:pt>
                      <c:pt idx="375">
                        <c:v>3.0307121454999999</c:v>
                      </c:pt>
                      <c:pt idx="376">
                        <c:v>3.0592860124999999</c:v>
                      </c:pt>
                      <c:pt idx="377">
                        <c:v>3.0592860124999999</c:v>
                      </c:pt>
                      <c:pt idx="378">
                        <c:v>3.0994061454999997</c:v>
                      </c:pt>
                      <c:pt idx="379">
                        <c:v>3.1222048795000004</c:v>
                      </c:pt>
                      <c:pt idx="380">
                        <c:v>3.1222048795000004</c:v>
                      </c:pt>
                      <c:pt idx="381">
                        <c:v>3.1737985790000001</c:v>
                      </c:pt>
                      <c:pt idx="382">
                        <c:v>3.1737985790000001</c:v>
                      </c:pt>
                      <c:pt idx="383">
                        <c:v>3.1737985790000001</c:v>
                      </c:pt>
                      <c:pt idx="384">
                        <c:v>3.222358313</c:v>
                      </c:pt>
                      <c:pt idx="385">
                        <c:v>3.222358313</c:v>
                      </c:pt>
                      <c:pt idx="386">
                        <c:v>3.222358313</c:v>
                      </c:pt>
                      <c:pt idx="387">
                        <c:v>3.2452798795</c:v>
                      </c:pt>
                      <c:pt idx="388">
                        <c:v>3.2452798795</c:v>
                      </c:pt>
                      <c:pt idx="389">
                        <c:v>3.2509557462499998</c:v>
                      </c:pt>
                      <c:pt idx="390">
                        <c:v>3.2453290124999996</c:v>
                      </c:pt>
                      <c:pt idx="391">
                        <c:v>3.2509803129999999</c:v>
                      </c:pt>
                      <c:pt idx="392">
                        <c:v>3.2509803129999999</c:v>
                      </c:pt>
                      <c:pt idx="393">
                        <c:v>3.2366938795000002</c:v>
                      </c:pt>
                      <c:pt idx="394">
                        <c:v>3.1909715789999997</c:v>
                      </c:pt>
                      <c:pt idx="395">
                        <c:v>3.1909715789999997</c:v>
                      </c:pt>
                      <c:pt idx="396">
                        <c:v>3.1909715789999997</c:v>
                      </c:pt>
                      <c:pt idx="397">
                        <c:v>3.136687845</c:v>
                      </c:pt>
                      <c:pt idx="398">
                        <c:v>3.136687845</c:v>
                      </c:pt>
                      <c:pt idx="399">
                        <c:v>3.1136925789999998</c:v>
                      </c:pt>
                      <c:pt idx="400">
                        <c:v>3.0821830124999998</c:v>
                      </c:pt>
                      <c:pt idx="401">
                        <c:v>3.0821830124999998</c:v>
                      </c:pt>
                      <c:pt idx="402">
                        <c:v>3.044998579</c:v>
                      </c:pt>
                      <c:pt idx="403">
                        <c:v>3.044998579</c:v>
                      </c:pt>
                      <c:pt idx="404">
                        <c:v>3.027874712</c:v>
                      </c:pt>
                      <c:pt idx="405">
                        <c:v>3.027874712</c:v>
                      </c:pt>
                      <c:pt idx="406">
                        <c:v>2.9878282784999999</c:v>
                      </c:pt>
                      <c:pt idx="407">
                        <c:v>2.9878282784999999</c:v>
                      </c:pt>
                      <c:pt idx="408">
                        <c:v>2.9878282784999999</c:v>
                      </c:pt>
                      <c:pt idx="409">
                        <c:v>2.9878282784999999</c:v>
                      </c:pt>
                      <c:pt idx="410">
                        <c:v>2.933470845</c:v>
                      </c:pt>
                      <c:pt idx="411">
                        <c:v>2.904799712</c:v>
                      </c:pt>
                      <c:pt idx="412">
                        <c:v>2.904799712</c:v>
                      </c:pt>
                      <c:pt idx="413">
                        <c:v>2.8876512784999999</c:v>
                      </c:pt>
                      <c:pt idx="414">
                        <c:v>2.8733402785000002</c:v>
                      </c:pt>
                      <c:pt idx="415">
                        <c:v>2.8733402785000002</c:v>
                      </c:pt>
                      <c:pt idx="416">
                        <c:v>2.8590784115000001</c:v>
                      </c:pt>
                      <c:pt idx="417">
                        <c:v>2.8332692785</c:v>
                      </c:pt>
                      <c:pt idx="418">
                        <c:v>2.8332692785</c:v>
                      </c:pt>
                      <c:pt idx="419">
                        <c:v>2.8047209782500002</c:v>
                      </c:pt>
                      <c:pt idx="420">
                        <c:v>2.7790346777499999</c:v>
                      </c:pt>
                      <c:pt idx="421">
                        <c:v>2.73336151025</c:v>
                      </c:pt>
                      <c:pt idx="422">
                        <c:v>2.73336151025</c:v>
                      </c:pt>
                      <c:pt idx="423">
                        <c:v>2.7046166777499998</c:v>
                      </c:pt>
                      <c:pt idx="424">
                        <c:v>2.66740767775</c:v>
                      </c:pt>
                      <c:pt idx="425">
                        <c:v>2.66740767775</c:v>
                      </c:pt>
                      <c:pt idx="426">
                        <c:v>2.6417705102500002</c:v>
                      </c:pt>
                      <c:pt idx="427">
                        <c:v>2.6188243772500002</c:v>
                      </c:pt>
                      <c:pt idx="428">
                        <c:v>2.6188243772500002</c:v>
                      </c:pt>
                      <c:pt idx="429">
                        <c:v>2.6188243772500002</c:v>
                      </c:pt>
                      <c:pt idx="430">
                        <c:v>2.6188243772500002</c:v>
                      </c:pt>
                      <c:pt idx="431">
                        <c:v>2.57875337725</c:v>
                      </c:pt>
                      <c:pt idx="432">
                        <c:v>2.5501313772500001</c:v>
                      </c:pt>
                      <c:pt idx="433">
                        <c:v>2.5501313772500001</c:v>
                      </c:pt>
                      <c:pt idx="434">
                        <c:v>2.5271842442499999</c:v>
                      </c:pt>
                      <c:pt idx="435">
                        <c:v>2.5100358107499998</c:v>
                      </c:pt>
                      <c:pt idx="436">
                        <c:v>2.50147337725</c:v>
                      </c:pt>
                      <c:pt idx="437">
                        <c:v>2.50147337725</c:v>
                      </c:pt>
                      <c:pt idx="438">
                        <c:v>2.4843249437499999</c:v>
                      </c:pt>
                      <c:pt idx="439">
                        <c:v>2.46150064325</c:v>
                      </c:pt>
                      <c:pt idx="440">
                        <c:v>2.46150064325</c:v>
                      </c:pt>
                      <c:pt idx="441">
                        <c:v>2.4385535102500002</c:v>
                      </c:pt>
                      <c:pt idx="442">
                        <c:v>2.4272273429999998</c:v>
                      </c:pt>
                      <c:pt idx="443">
                        <c:v>2.4272273429999998</c:v>
                      </c:pt>
                      <c:pt idx="444">
                        <c:v>2.412916343</c:v>
                      </c:pt>
                      <c:pt idx="445">
                        <c:v>2.3956450767500002</c:v>
                      </c:pt>
                      <c:pt idx="446">
                        <c:v>2.3956450767500002</c:v>
                      </c:pt>
                      <c:pt idx="447">
                        <c:v>2.3698605102500001</c:v>
                      </c:pt>
                      <c:pt idx="448">
                        <c:v>2.3498500767500001</c:v>
                      </c:pt>
                      <c:pt idx="449">
                        <c:v>2.3498500767500001</c:v>
                      </c:pt>
                      <c:pt idx="450">
                        <c:v>2.3383765102500003</c:v>
                      </c:pt>
                      <c:pt idx="451">
                        <c:v>2.3155767764999999</c:v>
                      </c:pt>
                      <c:pt idx="452">
                        <c:v>2.3155767764999999</c:v>
                      </c:pt>
                      <c:pt idx="453">
                        <c:v>2.3041277764999997</c:v>
                      </c:pt>
                      <c:pt idx="454">
                        <c:v>2.3041277764999997</c:v>
                      </c:pt>
                      <c:pt idx="455">
                        <c:v>2.28406821</c:v>
                      </c:pt>
                      <c:pt idx="456">
                        <c:v>2.2782695102499999</c:v>
                      </c:pt>
                      <c:pt idx="457">
                        <c:v>2.2782695102499999</c:v>
                      </c:pt>
                      <c:pt idx="458">
                        <c:v>2.2696589437500001</c:v>
                      </c:pt>
                      <c:pt idx="459">
                        <c:v>2.2524849437499999</c:v>
                      </c:pt>
                      <c:pt idx="460">
                        <c:v>2.2381493772500001</c:v>
                      </c:pt>
                      <c:pt idx="461">
                        <c:v>2.2381493772500001</c:v>
                      </c:pt>
                      <c:pt idx="462">
                        <c:v>2.2237892442499998</c:v>
                      </c:pt>
                      <c:pt idx="463">
                        <c:v>2.20945367775</c:v>
                      </c:pt>
                      <c:pt idx="464">
                        <c:v>2.20945367775</c:v>
                      </c:pt>
                      <c:pt idx="465">
                        <c:v>2.2009168107499999</c:v>
                      </c:pt>
                      <c:pt idx="466">
                        <c:v>2.1951918107499999</c:v>
                      </c:pt>
                      <c:pt idx="467">
                        <c:v>2.1951918107499999</c:v>
                      </c:pt>
                      <c:pt idx="468">
                        <c:v>2.1866795102499998</c:v>
                      </c:pt>
                      <c:pt idx="469">
                        <c:v>2.1809053772499998</c:v>
                      </c:pt>
                      <c:pt idx="470">
                        <c:v>2.1809053772499998</c:v>
                      </c:pt>
                      <c:pt idx="471">
                        <c:v>2.16945637725</c:v>
                      </c:pt>
                      <c:pt idx="472">
                        <c:v>2.16945637725</c:v>
                      </c:pt>
                      <c:pt idx="473">
                        <c:v>2.16945637725</c:v>
                      </c:pt>
                      <c:pt idx="474">
                        <c:v>2.1608703772499998</c:v>
                      </c:pt>
                      <c:pt idx="475">
                        <c:v>2.1522342442499998</c:v>
                      </c:pt>
                      <c:pt idx="476">
                        <c:v>2.1522342442499998</c:v>
                      </c:pt>
                      <c:pt idx="477">
                        <c:v>2.14653481075</c:v>
                      </c:pt>
                      <c:pt idx="478">
                        <c:v>2.14653481075</c:v>
                      </c:pt>
                      <c:pt idx="479">
                        <c:v>2.1522342442499998</c:v>
                      </c:pt>
                      <c:pt idx="480">
                        <c:v>2.1436472442499999</c:v>
                      </c:pt>
                      <c:pt idx="481">
                        <c:v>2.1408589437500001</c:v>
                      </c:pt>
                      <c:pt idx="482">
                        <c:v>2.1408589437500001</c:v>
                      </c:pt>
                      <c:pt idx="483">
                        <c:v>2.14372094375</c:v>
                      </c:pt>
                      <c:pt idx="484">
                        <c:v>2.1293853772499998</c:v>
                      </c:pt>
                      <c:pt idx="485">
                        <c:v>2.1293853772499998</c:v>
                      </c:pt>
                      <c:pt idx="486">
                        <c:v>2.1322483772499998</c:v>
                      </c:pt>
                      <c:pt idx="487">
                        <c:v>2.1322483772499998</c:v>
                      </c:pt>
                      <c:pt idx="488">
                        <c:v>2.1208239437500001</c:v>
                      </c:pt>
                      <c:pt idx="489">
                        <c:v>2.1236613772499999</c:v>
                      </c:pt>
                      <c:pt idx="490">
                        <c:v>2.1236613772499999</c:v>
                      </c:pt>
                      <c:pt idx="491">
                        <c:v>2.1265233772499998</c:v>
                      </c:pt>
                      <c:pt idx="492">
                        <c:v>2.1180100767500001</c:v>
                      </c:pt>
                      <c:pt idx="493">
                        <c:v>2.1180100767500001</c:v>
                      </c:pt>
                      <c:pt idx="494">
                        <c:v>2.1180100767500001</c:v>
                      </c:pt>
                      <c:pt idx="495">
                        <c:v>2.1151972100000003</c:v>
                      </c:pt>
                      <c:pt idx="496">
                        <c:v>2.1208730767500001</c:v>
                      </c:pt>
                      <c:pt idx="497">
                        <c:v>2.1208730767500001</c:v>
                      </c:pt>
                      <c:pt idx="498">
                        <c:v>2.1208239437500001</c:v>
                      </c:pt>
                      <c:pt idx="499">
                        <c:v>2.1208239437500001</c:v>
                      </c:pt>
                      <c:pt idx="500">
                        <c:v>2.1208485102500001</c:v>
                      </c:pt>
                      <c:pt idx="501">
                        <c:v>2.1208485102500001</c:v>
                      </c:pt>
                      <c:pt idx="502">
                        <c:v>2.1208485102500001</c:v>
                      </c:pt>
                      <c:pt idx="503">
                        <c:v>2.1150989437500001</c:v>
                      </c:pt>
                      <c:pt idx="504">
                        <c:v>2.11796094375</c:v>
                      </c:pt>
                      <c:pt idx="505">
                        <c:v>2.11796094375</c:v>
                      </c:pt>
                      <c:pt idx="506">
                        <c:v>2.1265479437499999</c:v>
                      </c:pt>
                      <c:pt idx="507">
                        <c:v>2.1150989437500001</c:v>
                      </c:pt>
                      <c:pt idx="508">
                        <c:v>2.1150989437500001</c:v>
                      </c:pt>
                      <c:pt idx="509">
                        <c:v>2.1151235102500001</c:v>
                      </c:pt>
                      <c:pt idx="510">
                        <c:v>2.10658664325</c:v>
                      </c:pt>
                      <c:pt idx="511">
                        <c:v>2.1066112100000001</c:v>
                      </c:pt>
                      <c:pt idx="512">
                        <c:v>2.1066112100000001</c:v>
                      </c:pt>
                      <c:pt idx="513">
                        <c:v>2.1066112100000001</c:v>
                      </c:pt>
                      <c:pt idx="514">
                        <c:v>2.1066603429999997</c:v>
                      </c:pt>
                      <c:pt idx="515">
                        <c:v>2.1066603429999997</c:v>
                      </c:pt>
                      <c:pt idx="516">
                        <c:v>2.1094977764999996</c:v>
                      </c:pt>
                      <c:pt idx="517">
                        <c:v>2.1094240767499999</c:v>
                      </c:pt>
                      <c:pt idx="518">
                        <c:v>2.1094240767499999</c:v>
                      </c:pt>
                      <c:pt idx="519">
                        <c:v>2.0979996432500001</c:v>
                      </c:pt>
                      <c:pt idx="520">
                        <c:v>2.0979996432500001</c:v>
                      </c:pt>
                      <c:pt idx="521">
                        <c:v>2.0979996432500001</c:v>
                      </c:pt>
                      <c:pt idx="522">
                        <c:v>2.0979996432500001</c:v>
                      </c:pt>
                      <c:pt idx="523">
                        <c:v>2.0893635102500001</c:v>
                      </c:pt>
                      <c:pt idx="524">
                        <c:v>2.0893635102500001</c:v>
                      </c:pt>
                      <c:pt idx="525">
                        <c:v>2.07507707675</c:v>
                      </c:pt>
                      <c:pt idx="526">
                        <c:v>2.0693530767500001</c:v>
                      </c:pt>
                      <c:pt idx="527">
                        <c:v>2.0693530767500001</c:v>
                      </c:pt>
                      <c:pt idx="528">
                        <c:v>2.0579040767500003</c:v>
                      </c:pt>
                      <c:pt idx="529">
                        <c:v>2.0350060767500002</c:v>
                      </c:pt>
                      <c:pt idx="530">
                        <c:v>2.0350060767500002</c:v>
                      </c:pt>
                      <c:pt idx="531">
                        <c:v>2.0236062100000001</c:v>
                      </c:pt>
                      <c:pt idx="532">
                        <c:v>1.9950087765</c:v>
                      </c:pt>
                      <c:pt idx="533">
                        <c:v>1.9950087765</c:v>
                      </c:pt>
                      <c:pt idx="534">
                        <c:v>1.9806240767500001</c:v>
                      </c:pt>
                      <c:pt idx="535">
                        <c:v>1.9606136432499999</c:v>
                      </c:pt>
                      <c:pt idx="536">
                        <c:v>1.9606136432499999</c:v>
                      </c:pt>
                      <c:pt idx="537">
                        <c:v>1.94911551025</c:v>
                      </c:pt>
                      <c:pt idx="538">
                        <c:v>1.94911551025</c:v>
                      </c:pt>
                      <c:pt idx="539">
                        <c:v>1.9176315102500001</c:v>
                      </c:pt>
                      <c:pt idx="540">
                        <c:v>1.88330907675</c:v>
                      </c:pt>
                      <c:pt idx="541">
                        <c:v>1.8546870767500001</c:v>
                      </c:pt>
                      <c:pt idx="542">
                        <c:v>1.8546870767500001</c:v>
                      </c:pt>
                      <c:pt idx="543">
                        <c:v>1.7774070767500001</c:v>
                      </c:pt>
                      <c:pt idx="544">
                        <c:v>1.7774070767500001</c:v>
                      </c:pt>
                      <c:pt idx="545">
                        <c:v>1.7774070767500001</c:v>
                      </c:pt>
                      <c:pt idx="546">
                        <c:v>1.6916393430000001</c:v>
                      </c:pt>
                      <c:pt idx="547">
                        <c:v>1.6916393430000001</c:v>
                      </c:pt>
                      <c:pt idx="548">
                        <c:v>1.6916393430000001</c:v>
                      </c:pt>
                      <c:pt idx="549">
                        <c:v>1.6028612099999999</c:v>
                      </c:pt>
                      <c:pt idx="550">
                        <c:v>1.6028612099999999</c:v>
                      </c:pt>
                      <c:pt idx="551">
                        <c:v>1.5570662099999999</c:v>
                      </c:pt>
                      <c:pt idx="552">
                        <c:v>1.5570662099999999</c:v>
                      </c:pt>
                      <c:pt idx="553">
                        <c:v>1.5570662099999999</c:v>
                      </c:pt>
                      <c:pt idx="554">
                        <c:v>1.4855347765</c:v>
                      </c:pt>
                      <c:pt idx="555">
                        <c:v>1.4312019094999999</c:v>
                      </c:pt>
                      <c:pt idx="556">
                        <c:v>1.3824957765000001</c:v>
                      </c:pt>
                      <c:pt idx="557">
                        <c:v>1.3824957765000001</c:v>
                      </c:pt>
                      <c:pt idx="558">
                        <c:v>1.3424247765000001</c:v>
                      </c:pt>
                      <c:pt idx="559">
                        <c:v>1.225098343</c:v>
                      </c:pt>
                      <c:pt idx="560">
                        <c:v>1.225098343</c:v>
                      </c:pt>
                      <c:pt idx="561">
                        <c:v>1.1736274759999998</c:v>
                      </c:pt>
                      <c:pt idx="562">
                        <c:v>1.1736274759999998</c:v>
                      </c:pt>
                      <c:pt idx="563">
                        <c:v>1.1220829095</c:v>
                      </c:pt>
                      <c:pt idx="564">
                        <c:v>1.1220829095</c:v>
                      </c:pt>
                      <c:pt idx="565">
                        <c:v>1.0047329094999999</c:v>
                      </c:pt>
                      <c:pt idx="566">
                        <c:v>1.0047329094999999</c:v>
                      </c:pt>
                      <c:pt idx="567">
                        <c:v>0.96471064249999994</c:v>
                      </c:pt>
                      <c:pt idx="568">
                        <c:v>0.96471064249999994</c:v>
                      </c:pt>
                      <c:pt idx="569">
                        <c:v>0.91602847599999992</c:v>
                      </c:pt>
                      <c:pt idx="570">
                        <c:v>0.91602847599999992</c:v>
                      </c:pt>
                      <c:pt idx="571">
                        <c:v>0.84168457549999998</c:v>
                      </c:pt>
                      <c:pt idx="572">
                        <c:v>0.84168457549999998</c:v>
                      </c:pt>
                      <c:pt idx="573">
                        <c:v>0.84168457549999998</c:v>
                      </c:pt>
                      <c:pt idx="574">
                        <c:v>0.80736264199999996</c:v>
                      </c:pt>
                      <c:pt idx="575">
                        <c:v>0.80736264199999996</c:v>
                      </c:pt>
                      <c:pt idx="576">
                        <c:v>0.78155360900000004</c:v>
                      </c:pt>
                      <c:pt idx="577">
                        <c:v>0.73296960849999993</c:v>
                      </c:pt>
                      <c:pt idx="578">
                        <c:v>0.73296960849999993</c:v>
                      </c:pt>
                      <c:pt idx="579">
                        <c:v>0.71014560824999995</c:v>
                      </c:pt>
                      <c:pt idx="580">
                        <c:v>0.69299687475000005</c:v>
                      </c:pt>
                      <c:pt idx="581">
                        <c:v>0.69299687475000005</c:v>
                      </c:pt>
                      <c:pt idx="582">
                        <c:v>0.68438570825</c:v>
                      </c:pt>
                      <c:pt idx="583">
                        <c:v>0.67012374124999996</c:v>
                      </c:pt>
                      <c:pt idx="584">
                        <c:v>0.67012374124999996</c:v>
                      </c:pt>
                      <c:pt idx="585">
                        <c:v>0.65874864074999995</c:v>
                      </c:pt>
                      <c:pt idx="586">
                        <c:v>0.65874864074999995</c:v>
                      </c:pt>
                      <c:pt idx="587">
                        <c:v>0.65874864074999995</c:v>
                      </c:pt>
                      <c:pt idx="588">
                        <c:v>0.64155077424999996</c:v>
                      </c:pt>
                      <c:pt idx="589">
                        <c:v>0.64155077424999996</c:v>
                      </c:pt>
                      <c:pt idx="590">
                        <c:v>0.63582637424999999</c:v>
                      </c:pt>
                      <c:pt idx="591">
                        <c:v>0.62445117374999992</c:v>
                      </c:pt>
                      <c:pt idx="592">
                        <c:v>0.62445117374999992</c:v>
                      </c:pt>
                      <c:pt idx="593">
                        <c:v>0.62450030699999992</c:v>
                      </c:pt>
                      <c:pt idx="594">
                        <c:v>0.61026300649999998</c:v>
                      </c:pt>
                      <c:pt idx="595">
                        <c:v>0.61026300649999998</c:v>
                      </c:pt>
                      <c:pt idx="596">
                        <c:v>0.60456307300000001</c:v>
                      </c:pt>
                      <c:pt idx="597">
                        <c:v>0.59323710550000008</c:v>
                      </c:pt>
                      <c:pt idx="598">
                        <c:v>0.59323710550000008</c:v>
                      </c:pt>
                      <c:pt idx="599">
                        <c:v>0.55607743875000004</c:v>
                      </c:pt>
                      <c:pt idx="600">
                        <c:v>0.55607743875000004</c:v>
                      </c:pt>
                      <c:pt idx="601">
                        <c:v>0.55607743875000004</c:v>
                      </c:pt>
                      <c:pt idx="602">
                        <c:v>0.52178007175000007</c:v>
                      </c:pt>
                      <c:pt idx="603">
                        <c:v>0.49328070499999999</c:v>
                      </c:pt>
                      <c:pt idx="604">
                        <c:v>0.49328070499999999</c:v>
                      </c:pt>
                      <c:pt idx="605">
                        <c:v>0.46199293749999998</c:v>
                      </c:pt>
                      <c:pt idx="606">
                        <c:v>0.46199293749999998</c:v>
                      </c:pt>
                      <c:pt idx="607">
                        <c:v>0.44212940249999999</c:v>
                      </c:pt>
                      <c:pt idx="608">
                        <c:v>0.43383759999999999</c:v>
                      </c:pt>
                      <c:pt idx="609">
                        <c:v>0.41960019999999998</c:v>
                      </c:pt>
                      <c:pt idx="610">
                        <c:v>0.41960019999999998</c:v>
                      </c:pt>
                      <c:pt idx="611">
                        <c:v>0.41157863</c:v>
                      </c:pt>
                      <c:pt idx="612">
                        <c:v>0.40646829249999999</c:v>
                      </c:pt>
                      <c:pt idx="613">
                        <c:v>0.40646829249999999</c:v>
                      </c:pt>
                      <c:pt idx="614">
                        <c:v>0.39829932500000004</c:v>
                      </c:pt>
                      <c:pt idx="615">
                        <c:v>0.39541255749999998</c:v>
                      </c:pt>
                      <c:pt idx="616">
                        <c:v>0.39541255749999998</c:v>
                      </c:pt>
                      <c:pt idx="617">
                        <c:v>0.40172655499999999</c:v>
                      </c:pt>
                      <c:pt idx="618">
                        <c:v>0.40794228500000002</c:v>
                      </c:pt>
                      <c:pt idx="619">
                        <c:v>0.40794228500000002</c:v>
                      </c:pt>
                      <c:pt idx="620">
                        <c:v>0.43456201250000004</c:v>
                      </c:pt>
                      <c:pt idx="621">
                        <c:v>0.43456201250000004</c:v>
                      </c:pt>
                      <c:pt idx="622">
                        <c:v>0.43456201250000004</c:v>
                      </c:pt>
                      <c:pt idx="623">
                        <c:v>0.50932354499999999</c:v>
                      </c:pt>
                      <c:pt idx="624">
                        <c:v>0.7034993625</c:v>
                      </c:pt>
                      <c:pt idx="625">
                        <c:v>0.7034993625</c:v>
                      </c:pt>
                      <c:pt idx="626">
                        <c:v>0.7034993625</c:v>
                      </c:pt>
                      <c:pt idx="627">
                        <c:v>0.77028835750000002</c:v>
                      </c:pt>
                      <c:pt idx="628">
                        <c:v>0.77028835750000002</c:v>
                      </c:pt>
                      <c:pt idx="629">
                        <c:v>0.85168315000000006</c:v>
                      </c:pt>
                      <c:pt idx="630">
                        <c:v>0.93848307750000004</c:v>
                      </c:pt>
                      <c:pt idx="631">
                        <c:v>0.93848307750000004</c:v>
                      </c:pt>
                      <c:pt idx="632">
                        <c:v>1.0310078075</c:v>
                      </c:pt>
                      <c:pt idx="633">
                        <c:v>1.120939565</c:v>
                      </c:pt>
                      <c:pt idx="634">
                        <c:v>1.120939565</c:v>
                      </c:pt>
                      <c:pt idx="635">
                        <c:v>1.2168665574999999</c:v>
                      </c:pt>
                      <c:pt idx="636">
                        <c:v>1.298507115</c:v>
                      </c:pt>
                      <c:pt idx="637">
                        <c:v>1.298507115</c:v>
                      </c:pt>
                      <c:pt idx="638">
                        <c:v>1.3918177725</c:v>
                      </c:pt>
                      <c:pt idx="639">
                        <c:v>1.4787155649999999</c:v>
                      </c:pt>
                      <c:pt idx="640">
                        <c:v>1.4787155649999999</c:v>
                      </c:pt>
                      <c:pt idx="641">
                        <c:v>1.5653441275000002</c:v>
                      </c:pt>
                      <c:pt idx="642">
                        <c:v>1.6632241575</c:v>
                      </c:pt>
                      <c:pt idx="643">
                        <c:v>1.6632241575</c:v>
                      </c:pt>
                      <c:pt idx="644">
                        <c:v>1.7551099575000002</c:v>
                      </c:pt>
                      <c:pt idx="645">
                        <c:v>1.83801569</c:v>
                      </c:pt>
                      <c:pt idx="646">
                        <c:v>1.83801569</c:v>
                      </c:pt>
                      <c:pt idx="647">
                        <c:v>1.9168556649999999</c:v>
                      </c:pt>
                      <c:pt idx="648">
                        <c:v>1.9877228025</c:v>
                      </c:pt>
                      <c:pt idx="649">
                        <c:v>1.9877228025</c:v>
                      </c:pt>
                      <c:pt idx="650">
                        <c:v>2.0299689400000003</c:v>
                      </c:pt>
                      <c:pt idx="651">
                        <c:v>2.0678043850000001</c:v>
                      </c:pt>
                      <c:pt idx="652">
                        <c:v>2.0678043850000001</c:v>
                      </c:pt>
                      <c:pt idx="653">
                        <c:v>2.1247413050000001</c:v>
                      </c:pt>
                      <c:pt idx="654">
                        <c:v>2.1247413050000001</c:v>
                      </c:pt>
                      <c:pt idx="655">
                        <c:v>2.1247413050000001</c:v>
                      </c:pt>
                      <c:pt idx="656">
                        <c:v>2.1359456389999996</c:v>
                      </c:pt>
                      <c:pt idx="657">
                        <c:v>2.1359456389999996</c:v>
                      </c:pt>
                      <c:pt idx="658">
                        <c:v>2.1532414717499999</c:v>
                      </c:pt>
                      <c:pt idx="659">
                        <c:v>2.17332560475</c:v>
                      </c:pt>
                      <c:pt idx="660">
                        <c:v>2.1875147719999997</c:v>
                      </c:pt>
                      <c:pt idx="661">
                        <c:v>2.1875147719999997</c:v>
                      </c:pt>
                      <c:pt idx="662">
                        <c:v>2.2016046734999999</c:v>
                      </c:pt>
                      <c:pt idx="663">
                        <c:v>2.22435427425</c:v>
                      </c:pt>
                      <c:pt idx="664">
                        <c:v>2.22435427425</c:v>
                      </c:pt>
                      <c:pt idx="665">
                        <c:v>2.2358032742500002</c:v>
                      </c:pt>
                      <c:pt idx="666">
                        <c:v>2.2414545747500001</c:v>
                      </c:pt>
                      <c:pt idx="667">
                        <c:v>2.2414545747500001</c:v>
                      </c:pt>
                      <c:pt idx="668">
                        <c:v>2.2500405747499999</c:v>
                      </c:pt>
                      <c:pt idx="669">
                        <c:v>2.2499914417499998</c:v>
                      </c:pt>
                      <c:pt idx="670">
                        <c:v>2.2499914417499998</c:v>
                      </c:pt>
                      <c:pt idx="671">
                        <c:v>2.2499914417499998</c:v>
                      </c:pt>
                      <c:pt idx="672">
                        <c:v>2.258553875</c:v>
                      </c:pt>
                      <c:pt idx="673">
                        <c:v>2.258553875</c:v>
                      </c:pt>
                      <c:pt idx="674">
                        <c:v>2.258553875</c:v>
                      </c:pt>
                      <c:pt idx="675">
                        <c:v>2.2730122742500001</c:v>
                      </c:pt>
                      <c:pt idx="676">
                        <c:v>2.2730122742500001</c:v>
                      </c:pt>
                      <c:pt idx="677">
                        <c:v>2.2730122742500001</c:v>
                      </c:pt>
                      <c:pt idx="678">
                        <c:v>2.2757514417499998</c:v>
                      </c:pt>
                      <c:pt idx="679">
                        <c:v>2.2757514417499998</c:v>
                      </c:pt>
                      <c:pt idx="680">
                        <c:v>2.2757514417499998</c:v>
                      </c:pt>
                      <c:pt idx="681">
                        <c:v>2.2729140082499999</c:v>
                      </c:pt>
                      <c:pt idx="682">
                        <c:v>2.2729140082499999</c:v>
                      </c:pt>
                      <c:pt idx="683">
                        <c:v>2.2844121412499998</c:v>
                      </c:pt>
                      <c:pt idx="684">
                        <c:v>2.28742154025</c:v>
                      </c:pt>
                      <c:pt idx="685">
                        <c:v>2.28742154025</c:v>
                      </c:pt>
                      <c:pt idx="686">
                        <c:v>2.2901852742500002</c:v>
                      </c:pt>
                      <c:pt idx="687">
                        <c:v>2.2901852742500002</c:v>
                      </c:pt>
                      <c:pt idx="688">
                        <c:v>2.2901852742500002</c:v>
                      </c:pt>
                      <c:pt idx="689">
                        <c:v>2.30165884075</c:v>
                      </c:pt>
                      <c:pt idx="690">
                        <c:v>2.30165884075</c:v>
                      </c:pt>
                      <c:pt idx="691">
                        <c:v>2.30165884075</c:v>
                      </c:pt>
                      <c:pt idx="692">
                        <c:v>2.30160970775</c:v>
                      </c:pt>
                      <c:pt idx="693">
                        <c:v>2.30738384075</c:v>
                      </c:pt>
                      <c:pt idx="694">
                        <c:v>2.30738384075</c:v>
                      </c:pt>
                      <c:pt idx="695">
                        <c:v>2.3159207077500001</c:v>
                      </c:pt>
                      <c:pt idx="696">
                        <c:v>2.3159207077500001</c:v>
                      </c:pt>
                      <c:pt idx="697">
                        <c:v>2.3159207077500001</c:v>
                      </c:pt>
                      <c:pt idx="698">
                        <c:v>2.33030540725</c:v>
                      </c:pt>
                      <c:pt idx="699">
                        <c:v>2.33030540725</c:v>
                      </c:pt>
                      <c:pt idx="700">
                        <c:v>2.33030540725</c:v>
                      </c:pt>
                      <c:pt idx="701">
                        <c:v>2.3530805747499999</c:v>
                      </c:pt>
                      <c:pt idx="702">
                        <c:v>2.3530805747499999</c:v>
                      </c:pt>
                      <c:pt idx="703">
                        <c:v>2.3530805747499999</c:v>
                      </c:pt>
                      <c:pt idx="704">
                        <c:v>2.3616921412499998</c:v>
                      </c:pt>
                      <c:pt idx="705">
                        <c:v>2.3616921412499998</c:v>
                      </c:pt>
                      <c:pt idx="706">
                        <c:v>2.3616921412499998</c:v>
                      </c:pt>
                      <c:pt idx="707">
                        <c:v>2.37597857475</c:v>
                      </c:pt>
                      <c:pt idx="708">
                        <c:v>2.3674161412500001</c:v>
                      </c:pt>
                      <c:pt idx="709">
                        <c:v>2.3674161412500001</c:v>
                      </c:pt>
                      <c:pt idx="710">
                        <c:v>2.3674161412500001</c:v>
                      </c:pt>
                      <c:pt idx="711">
                        <c:v>2.3588291412499998</c:v>
                      </c:pt>
                      <c:pt idx="712">
                        <c:v>2.3588291412499998</c:v>
                      </c:pt>
                      <c:pt idx="713">
                        <c:v>2.3530805747499999</c:v>
                      </c:pt>
                      <c:pt idx="714">
                        <c:v>2.3501940082499999</c:v>
                      </c:pt>
                      <c:pt idx="715">
                        <c:v>2.3501940082499999</c:v>
                      </c:pt>
                      <c:pt idx="716">
                        <c:v>2.3501940082499999</c:v>
                      </c:pt>
                      <c:pt idx="717">
                        <c:v>2.3072855747499998</c:v>
                      </c:pt>
                      <c:pt idx="718">
                        <c:v>2.3072855747499998</c:v>
                      </c:pt>
                      <c:pt idx="719">
                        <c:v>2.28159927425</c:v>
                      </c:pt>
                      <c:pt idx="720">
                        <c:v>2.2530991069999997</c:v>
                      </c:pt>
                      <c:pt idx="721">
                        <c:v>2.2530991069999997</c:v>
                      </c:pt>
                      <c:pt idx="722">
                        <c:v>2.2530991069999997</c:v>
                      </c:pt>
                      <c:pt idx="723">
                        <c:v>2.2358278407500003</c:v>
                      </c:pt>
                      <c:pt idx="724">
                        <c:v>2.2358278407500003</c:v>
                      </c:pt>
                      <c:pt idx="725">
                        <c:v>2.2186794072500002</c:v>
                      </c:pt>
                      <c:pt idx="726">
                        <c:v>2.2130035402499999</c:v>
                      </c:pt>
                      <c:pt idx="727">
                        <c:v>2.2130035402499999</c:v>
                      </c:pt>
                      <c:pt idx="728">
                        <c:v>2.2015801069999998</c:v>
                      </c:pt>
                      <c:pt idx="729">
                        <c:v>2.1958305402499998</c:v>
                      </c:pt>
                      <c:pt idx="730">
                        <c:v>2.1958305402499998</c:v>
                      </c:pt>
                      <c:pt idx="731">
                        <c:v>2.18149497375</c:v>
                      </c:pt>
                      <c:pt idx="732">
                        <c:v>2.1728834072500001</c:v>
                      </c:pt>
                      <c:pt idx="733">
                        <c:v>2.1728834072500001</c:v>
                      </c:pt>
                      <c:pt idx="734">
                        <c:v>2.158646107</c:v>
                      </c:pt>
                      <c:pt idx="735">
                        <c:v>2.1300486734999997</c:v>
                      </c:pt>
                      <c:pt idx="736">
                        <c:v>2.1300486734999997</c:v>
                      </c:pt>
                      <c:pt idx="737">
                        <c:v>2.1043132399999998</c:v>
                      </c:pt>
                      <c:pt idx="738">
                        <c:v>2.0928652400000001</c:v>
                      </c:pt>
                      <c:pt idx="739">
                        <c:v>2.0928652400000001</c:v>
                      </c:pt>
                      <c:pt idx="740">
                        <c:v>2.0927669737500003</c:v>
                      </c:pt>
                      <c:pt idx="741">
                        <c:v>2.0813916734999998</c:v>
                      </c:pt>
                      <c:pt idx="742">
                        <c:v>2.0813916734999998</c:v>
                      </c:pt>
                      <c:pt idx="743">
                        <c:v>2.0643159395000001</c:v>
                      </c:pt>
                      <c:pt idx="744">
                        <c:v>2.0643159395000001</c:v>
                      </c:pt>
                      <c:pt idx="745">
                        <c:v>2.0499558064999999</c:v>
                      </c:pt>
                      <c:pt idx="746">
                        <c:v>2.0385068065</c:v>
                      </c:pt>
                      <c:pt idx="747">
                        <c:v>2.0127232400000001</c:v>
                      </c:pt>
                      <c:pt idx="748">
                        <c:v>2.0127232400000001</c:v>
                      </c:pt>
                      <c:pt idx="749">
                        <c:v>2.0098848065000001</c:v>
                      </c:pt>
                      <c:pt idx="750">
                        <c:v>1.9956966389999999</c:v>
                      </c:pt>
                      <c:pt idx="751">
                        <c:v>1.9956966389999999</c:v>
                      </c:pt>
                      <c:pt idx="752">
                        <c:v>1.9785482055000001</c:v>
                      </c:pt>
                      <c:pt idx="753">
                        <c:v>1.969838373</c:v>
                      </c:pt>
                      <c:pt idx="754">
                        <c:v>1.969838373</c:v>
                      </c:pt>
                      <c:pt idx="755">
                        <c:v>1.9669763730000001</c:v>
                      </c:pt>
                      <c:pt idx="756">
                        <c:v>1.9555765059999999</c:v>
                      </c:pt>
                      <c:pt idx="757">
                        <c:v>1.9555765059999999</c:v>
                      </c:pt>
                      <c:pt idx="758">
                        <c:v>1.9441029395</c:v>
                      </c:pt>
                      <c:pt idx="759">
                        <c:v>1.9326549395000001</c:v>
                      </c:pt>
                      <c:pt idx="760">
                        <c:v>1.9326549395000001</c:v>
                      </c:pt>
                      <c:pt idx="761">
                        <c:v>1.9326549395000001</c:v>
                      </c:pt>
                      <c:pt idx="762">
                        <c:v>1.9240679395</c:v>
                      </c:pt>
                      <c:pt idx="763">
                        <c:v>1.9240679395</c:v>
                      </c:pt>
                      <c:pt idx="764">
                        <c:v>1.9211568065</c:v>
                      </c:pt>
                      <c:pt idx="765">
                        <c:v>1.9011699395000001</c:v>
                      </c:pt>
                      <c:pt idx="766">
                        <c:v>1.9011699395000001</c:v>
                      </c:pt>
                      <c:pt idx="767">
                        <c:v>1.9011699395000001</c:v>
                      </c:pt>
                      <c:pt idx="768">
                        <c:v>1.8982833729999999</c:v>
                      </c:pt>
                      <c:pt idx="769">
                        <c:v>1.8982833729999999</c:v>
                      </c:pt>
                      <c:pt idx="770">
                        <c:v>1.9011453730000001</c:v>
                      </c:pt>
                      <c:pt idx="771">
                        <c:v>1.8982833729999999</c:v>
                      </c:pt>
                      <c:pt idx="772">
                        <c:v>1.8982833729999999</c:v>
                      </c:pt>
                      <c:pt idx="773">
                        <c:v>1.8868589395000002</c:v>
                      </c:pt>
                      <c:pt idx="774">
                        <c:v>1.8754590725</c:v>
                      </c:pt>
                      <c:pt idx="775">
                        <c:v>1.8754590725</c:v>
                      </c:pt>
                      <c:pt idx="776">
                        <c:v>1.866848506</c:v>
                      </c:pt>
                      <c:pt idx="777">
                        <c:v>1.8611726390000001</c:v>
                      </c:pt>
                      <c:pt idx="778">
                        <c:v>1.8611726390000001</c:v>
                      </c:pt>
                      <c:pt idx="779">
                        <c:v>1.8582615059999998</c:v>
                      </c:pt>
                      <c:pt idx="780">
                        <c:v>1.8553749395000001</c:v>
                      </c:pt>
                      <c:pt idx="781">
                        <c:v>1.8553749395000001</c:v>
                      </c:pt>
                      <c:pt idx="782">
                        <c:v>1.835363506</c:v>
                      </c:pt>
                      <c:pt idx="783">
                        <c:v>1.8353880725</c:v>
                      </c:pt>
                      <c:pt idx="784">
                        <c:v>1.8353880725</c:v>
                      </c:pt>
                      <c:pt idx="785">
                        <c:v>1.8296149395000001</c:v>
                      </c:pt>
                      <c:pt idx="786">
                        <c:v>1.8296149395000001</c:v>
                      </c:pt>
                      <c:pt idx="787">
                        <c:v>1.8296149395000001</c:v>
                      </c:pt>
                      <c:pt idx="788">
                        <c:v>1.809603506</c:v>
                      </c:pt>
                      <c:pt idx="789">
                        <c:v>1.809603506</c:v>
                      </c:pt>
                      <c:pt idx="790">
                        <c:v>1.809603506</c:v>
                      </c:pt>
                      <c:pt idx="791">
                        <c:v>1.8067415059999998</c:v>
                      </c:pt>
                      <c:pt idx="792">
                        <c:v>1.8067415059999998</c:v>
                      </c:pt>
                      <c:pt idx="793">
                        <c:v>1.8067415059999998</c:v>
                      </c:pt>
                      <c:pt idx="794">
                        <c:v>1.7896422055000001</c:v>
                      </c:pt>
                      <c:pt idx="795">
                        <c:v>1.789617639</c:v>
                      </c:pt>
                      <c:pt idx="796">
                        <c:v>1.789617639</c:v>
                      </c:pt>
                      <c:pt idx="797">
                        <c:v>1.7810552055</c:v>
                      </c:pt>
                      <c:pt idx="798">
                        <c:v>1.7724446389999999</c:v>
                      </c:pt>
                      <c:pt idx="799">
                        <c:v>1.7724446389999999</c:v>
                      </c:pt>
                      <c:pt idx="800">
                        <c:v>1.7695816390000001</c:v>
                      </c:pt>
                      <c:pt idx="801">
                        <c:v>1.7580845059999999</c:v>
                      </c:pt>
                      <c:pt idx="802">
                        <c:v>1.7580845059999999</c:v>
                      </c:pt>
                      <c:pt idx="803">
                        <c:v>1.7495712055000001</c:v>
                      </c:pt>
                      <c:pt idx="804">
                        <c:v>1.7495466390000001</c:v>
                      </c:pt>
                      <c:pt idx="805">
                        <c:v>1.7495466390000001</c:v>
                      </c:pt>
                      <c:pt idx="806">
                        <c:v>1.7323982055</c:v>
                      </c:pt>
                      <c:pt idx="807">
                        <c:v>1.7180872055</c:v>
                      </c:pt>
                      <c:pt idx="808">
                        <c:v>1.7180872055</c:v>
                      </c:pt>
                      <c:pt idx="809">
                        <c:v>1.726648639</c:v>
                      </c:pt>
                      <c:pt idx="810">
                        <c:v>1.703751639</c:v>
                      </c:pt>
                      <c:pt idx="811">
                        <c:v>1.703751639</c:v>
                      </c:pt>
                      <c:pt idx="812">
                        <c:v>1.703751639</c:v>
                      </c:pt>
                      <c:pt idx="813">
                        <c:v>1.69810033875</c:v>
                      </c:pt>
                      <c:pt idx="814">
                        <c:v>1.69810033875</c:v>
                      </c:pt>
                      <c:pt idx="815">
                        <c:v>1.69810033875</c:v>
                      </c:pt>
                      <c:pt idx="816">
                        <c:v>1.6951892055</c:v>
                      </c:pt>
                      <c:pt idx="817">
                        <c:v>1.6951892055</c:v>
                      </c:pt>
                      <c:pt idx="818">
                        <c:v>1.67806533875</c:v>
                      </c:pt>
                      <c:pt idx="819">
                        <c:v>1.675128639</c:v>
                      </c:pt>
                      <c:pt idx="820">
                        <c:v>1.675128639</c:v>
                      </c:pt>
                      <c:pt idx="821">
                        <c:v>1.6636806390000001</c:v>
                      </c:pt>
                      <c:pt idx="822">
                        <c:v>1.6550936389999999</c:v>
                      </c:pt>
                      <c:pt idx="823">
                        <c:v>1.6550936389999999</c:v>
                      </c:pt>
                      <c:pt idx="824">
                        <c:v>1.646506639</c:v>
                      </c:pt>
                      <c:pt idx="825">
                        <c:v>1.6436446389999999</c:v>
                      </c:pt>
                      <c:pt idx="826">
                        <c:v>1.6436446389999999</c:v>
                      </c:pt>
                      <c:pt idx="827">
                        <c:v>1.6236342055000001</c:v>
                      </c:pt>
                      <c:pt idx="828">
                        <c:v>1.6207957720000001</c:v>
                      </c:pt>
                      <c:pt idx="829">
                        <c:v>1.6207957720000001</c:v>
                      </c:pt>
                      <c:pt idx="830">
                        <c:v>1.6236587720000002</c:v>
                      </c:pt>
                      <c:pt idx="831">
                        <c:v>1.6121606390000001</c:v>
                      </c:pt>
                      <c:pt idx="832">
                        <c:v>1.6121606390000001</c:v>
                      </c:pt>
                      <c:pt idx="833">
                        <c:v>1.6007362055000001</c:v>
                      </c:pt>
                      <c:pt idx="834">
                        <c:v>1.6007362055000001</c:v>
                      </c:pt>
                      <c:pt idx="835">
                        <c:v>1.6007362055000001</c:v>
                      </c:pt>
                      <c:pt idx="836">
                        <c:v>1.58936090525</c:v>
                      </c:pt>
                      <c:pt idx="837">
                        <c:v>1.58936090525</c:v>
                      </c:pt>
                      <c:pt idx="838">
                        <c:v>1.58936090525</c:v>
                      </c:pt>
                      <c:pt idx="839">
                        <c:v>1.58647433875</c:v>
                      </c:pt>
                      <c:pt idx="840">
                        <c:v>1.583587772</c:v>
                      </c:pt>
                      <c:pt idx="841">
                        <c:v>1.583587772</c:v>
                      </c:pt>
                      <c:pt idx="842">
                        <c:v>1.5750253387499999</c:v>
                      </c:pt>
                      <c:pt idx="843">
                        <c:v>1.54928990525</c:v>
                      </c:pt>
                      <c:pt idx="844">
                        <c:v>1.54928990525</c:v>
                      </c:pt>
                      <c:pt idx="845">
                        <c:v>1.54928990525</c:v>
                      </c:pt>
                      <c:pt idx="846">
                        <c:v>1.5350771725000001</c:v>
                      </c:pt>
                      <c:pt idx="847">
                        <c:v>1.5350771725000001</c:v>
                      </c:pt>
                      <c:pt idx="848">
                        <c:v>1.5207661725000001</c:v>
                      </c:pt>
                      <c:pt idx="849">
                        <c:v>1.51225287</c:v>
                      </c:pt>
                      <c:pt idx="850">
                        <c:v>1.51225287</c:v>
                      </c:pt>
                      <c:pt idx="851">
                        <c:v>1.5036423050000001</c:v>
                      </c:pt>
                      <c:pt idx="852">
                        <c:v>1.5036423050000001</c:v>
                      </c:pt>
                      <c:pt idx="853">
                        <c:v>1.5036423050000001</c:v>
                      </c:pt>
                      <c:pt idx="854">
                        <c:v>1.4721327375</c:v>
                      </c:pt>
                      <c:pt idx="855">
                        <c:v>1.4492357375</c:v>
                      </c:pt>
                      <c:pt idx="856">
                        <c:v>1.4492357375</c:v>
                      </c:pt>
                      <c:pt idx="857">
                        <c:v>1.4492357375</c:v>
                      </c:pt>
                      <c:pt idx="858">
                        <c:v>1.4092138700000001</c:v>
                      </c:pt>
                      <c:pt idx="859">
                        <c:v>1.4092138700000001</c:v>
                      </c:pt>
                      <c:pt idx="860">
                        <c:v>1.3777288700000001</c:v>
                      </c:pt>
                      <c:pt idx="861">
                        <c:v>1.3777288700000001</c:v>
                      </c:pt>
                      <c:pt idx="862">
                        <c:v>1.34910687</c:v>
                      </c:pt>
                      <c:pt idx="863">
                        <c:v>1.3175491725000001</c:v>
                      </c:pt>
                      <c:pt idx="864">
                        <c:v>1.3175491725000001</c:v>
                      </c:pt>
                      <c:pt idx="865">
                        <c:v>1.2774781725</c:v>
                      </c:pt>
                      <c:pt idx="866">
                        <c:v>1.2432294374999999</c:v>
                      </c:pt>
                      <c:pt idx="867">
                        <c:v>1.205971305</c:v>
                      </c:pt>
                      <c:pt idx="868">
                        <c:v>1.205971305</c:v>
                      </c:pt>
                      <c:pt idx="869">
                        <c:v>1.1630137375</c:v>
                      </c:pt>
                      <c:pt idx="870">
                        <c:v>1.1200561725</c:v>
                      </c:pt>
                      <c:pt idx="871">
                        <c:v>1.1200561725</c:v>
                      </c:pt>
                      <c:pt idx="872">
                        <c:v>1.0828471725</c:v>
                      </c:pt>
                      <c:pt idx="873">
                        <c:v>1.0828471725</c:v>
                      </c:pt>
                      <c:pt idx="874">
                        <c:v>1.0456883050000001</c:v>
                      </c:pt>
                      <c:pt idx="875">
                        <c:v>1.008479305</c:v>
                      </c:pt>
                      <c:pt idx="876">
                        <c:v>1.008479305</c:v>
                      </c:pt>
                      <c:pt idx="877">
                        <c:v>0.95695920499999998</c:v>
                      </c:pt>
                      <c:pt idx="878">
                        <c:v>0.91693743750000001</c:v>
                      </c:pt>
                      <c:pt idx="879">
                        <c:v>0.91693743750000001</c:v>
                      </c:pt>
                      <c:pt idx="880">
                        <c:v>0.88251713749999994</c:v>
                      </c:pt>
                      <c:pt idx="881">
                        <c:v>0.84817063749999999</c:v>
                      </c:pt>
                      <c:pt idx="882">
                        <c:v>0.84817063749999999</c:v>
                      </c:pt>
                      <c:pt idx="883">
                        <c:v>0.81098640499999997</c:v>
                      </c:pt>
                      <c:pt idx="884">
                        <c:v>0.77952657000000003</c:v>
                      </c:pt>
                      <c:pt idx="885">
                        <c:v>0.77952657000000003</c:v>
                      </c:pt>
                      <c:pt idx="886">
                        <c:v>0.75657973749999996</c:v>
                      </c:pt>
                      <c:pt idx="887">
                        <c:v>0.73084440500000003</c:v>
                      </c:pt>
                      <c:pt idx="888">
                        <c:v>0.73084440500000003</c:v>
                      </c:pt>
                      <c:pt idx="889">
                        <c:v>0.71367110499999997</c:v>
                      </c:pt>
                      <c:pt idx="890">
                        <c:v>0.69368473750000004</c:v>
                      </c:pt>
                      <c:pt idx="891">
                        <c:v>0.69368473750000004</c:v>
                      </c:pt>
                      <c:pt idx="892">
                        <c:v>0.65075163749999998</c:v>
                      </c:pt>
                      <c:pt idx="893">
                        <c:v>0.65075163749999998</c:v>
                      </c:pt>
                      <c:pt idx="894">
                        <c:v>0.65075163749999998</c:v>
                      </c:pt>
                      <c:pt idx="895">
                        <c:v>0.61638046999999996</c:v>
                      </c:pt>
                      <c:pt idx="896">
                        <c:v>0.61638046999999996</c:v>
                      </c:pt>
                      <c:pt idx="897">
                        <c:v>0.61638046999999996</c:v>
                      </c:pt>
                      <c:pt idx="898">
                        <c:v>0.59935457000000003</c:v>
                      </c:pt>
                      <c:pt idx="899">
                        <c:v>0.59935457000000003</c:v>
                      </c:pt>
                      <c:pt idx="900">
                        <c:v>0.59076797000000003</c:v>
                      </c:pt>
                      <c:pt idx="901">
                        <c:v>0.57648143750000003</c:v>
                      </c:pt>
                      <c:pt idx="902">
                        <c:v>0.56794396999999996</c:v>
                      </c:pt>
                      <c:pt idx="903">
                        <c:v>0.56794396999999996</c:v>
                      </c:pt>
                      <c:pt idx="904">
                        <c:v>0.55651963500000001</c:v>
                      </c:pt>
                      <c:pt idx="905">
                        <c:v>0.55081980250000007</c:v>
                      </c:pt>
                      <c:pt idx="906">
                        <c:v>0.55081980250000007</c:v>
                      </c:pt>
                      <c:pt idx="907">
                        <c:v>0.54808043500000003</c:v>
                      </c:pt>
                      <c:pt idx="908">
                        <c:v>0.54235603500000007</c:v>
                      </c:pt>
                      <c:pt idx="909">
                        <c:v>0.54235603500000007</c:v>
                      </c:pt>
                      <c:pt idx="910">
                        <c:v>0.53645957</c:v>
                      </c:pt>
                      <c:pt idx="911">
                        <c:v>0.53071060250000002</c:v>
                      </c:pt>
                      <c:pt idx="912">
                        <c:v>0.53071060250000002</c:v>
                      </c:pt>
                      <c:pt idx="913">
                        <c:v>0.51072423499999997</c:v>
                      </c:pt>
                      <c:pt idx="914">
                        <c:v>0.4651253675</c:v>
                      </c:pt>
                      <c:pt idx="915">
                        <c:v>0.4651253675</c:v>
                      </c:pt>
                      <c:pt idx="916">
                        <c:v>0.4651253675</c:v>
                      </c:pt>
                      <c:pt idx="917">
                        <c:v>0.43080333500000001</c:v>
                      </c:pt>
                      <c:pt idx="918">
                        <c:v>0.43080333500000001</c:v>
                      </c:pt>
                      <c:pt idx="919">
                        <c:v>0.43080333500000001</c:v>
                      </c:pt>
                      <c:pt idx="920">
                        <c:v>0.4166888675</c:v>
                      </c:pt>
                      <c:pt idx="921">
                        <c:v>0.4166888675</c:v>
                      </c:pt>
                      <c:pt idx="922">
                        <c:v>0.40528910000000001</c:v>
                      </c:pt>
                      <c:pt idx="923">
                        <c:v>0.39682533250000002</c:v>
                      </c:pt>
                      <c:pt idx="924">
                        <c:v>0.39682533250000002</c:v>
                      </c:pt>
                      <c:pt idx="925">
                        <c:v>0.38559753249999995</c:v>
                      </c:pt>
                      <c:pt idx="926">
                        <c:v>0.38559753249999995</c:v>
                      </c:pt>
                      <c:pt idx="927">
                        <c:v>0.38559753249999995</c:v>
                      </c:pt>
                      <c:pt idx="928">
                        <c:v>0.37997139750000003</c:v>
                      </c:pt>
                      <c:pt idx="929">
                        <c:v>0.37155676250000003</c:v>
                      </c:pt>
                      <c:pt idx="930">
                        <c:v>0.37155676250000003</c:v>
                      </c:pt>
                      <c:pt idx="931">
                        <c:v>0.36316659500000004</c:v>
                      </c:pt>
                      <c:pt idx="932">
                        <c:v>0.35766329499999999</c:v>
                      </c:pt>
                      <c:pt idx="933">
                        <c:v>0.35766329499999999</c:v>
                      </c:pt>
                      <c:pt idx="934">
                        <c:v>0.3520125925</c:v>
                      </c:pt>
                      <c:pt idx="935">
                        <c:v>0.34937149249999999</c:v>
                      </c:pt>
                      <c:pt idx="936">
                        <c:v>0.34937149249999999</c:v>
                      </c:pt>
                      <c:pt idx="937">
                        <c:v>0.34408919000000004</c:v>
                      </c:pt>
                      <c:pt idx="938">
                        <c:v>0.34408919000000004</c:v>
                      </c:pt>
                      <c:pt idx="939">
                        <c:v>0.34408919000000004</c:v>
                      </c:pt>
                      <c:pt idx="940">
                        <c:v>0.3472217225</c:v>
                      </c:pt>
                      <c:pt idx="941">
                        <c:v>0.3472217225</c:v>
                      </c:pt>
                      <c:pt idx="942">
                        <c:v>0.3472217225</c:v>
                      </c:pt>
                      <c:pt idx="943">
                        <c:v>0.35037871999999998</c:v>
                      </c:pt>
                      <c:pt idx="944">
                        <c:v>0.35037871999999998</c:v>
                      </c:pt>
                      <c:pt idx="945">
                        <c:v>0.34771305250000001</c:v>
                      </c:pt>
                      <c:pt idx="946">
                        <c:v>0.34771305250000001</c:v>
                      </c:pt>
                      <c:pt idx="947">
                        <c:v>0.34808155000000002</c:v>
                      </c:pt>
                      <c:pt idx="948">
                        <c:v>0.34808155000000002</c:v>
                      </c:pt>
                      <c:pt idx="949">
                        <c:v>0.34808155000000002</c:v>
                      </c:pt>
                      <c:pt idx="950">
                        <c:v>0.35111571499999999</c:v>
                      </c:pt>
                      <c:pt idx="951">
                        <c:v>0.35111571499999999</c:v>
                      </c:pt>
                      <c:pt idx="952">
                        <c:v>0.3686574125</c:v>
                      </c:pt>
                      <c:pt idx="953">
                        <c:v>0.37736694500000001</c:v>
                      </c:pt>
                      <c:pt idx="954">
                        <c:v>0.37736694500000001</c:v>
                      </c:pt>
                      <c:pt idx="955">
                        <c:v>0.38323874499999999</c:v>
                      </c:pt>
                      <c:pt idx="956">
                        <c:v>0.38913510999999995</c:v>
                      </c:pt>
                      <c:pt idx="957">
                        <c:v>0.38913510999999995</c:v>
                      </c:pt>
                      <c:pt idx="958">
                        <c:v>0.38913510999999995</c:v>
                      </c:pt>
                      <c:pt idx="959">
                        <c:v>0.42962374250000002</c:v>
                      </c:pt>
                      <c:pt idx="960">
                        <c:v>0.42962374250000002</c:v>
                      </c:pt>
                      <c:pt idx="961">
                        <c:v>0.42962374250000002</c:v>
                      </c:pt>
                      <c:pt idx="962">
                        <c:v>0.461304675</c:v>
                      </c:pt>
                      <c:pt idx="963">
                        <c:v>0.461304675</c:v>
                      </c:pt>
                      <c:pt idx="964">
                        <c:v>0.50438527249999998</c:v>
                      </c:pt>
                      <c:pt idx="965">
                        <c:v>0.53890373749999998</c:v>
                      </c:pt>
                      <c:pt idx="966">
                        <c:v>0.53890373749999998</c:v>
                      </c:pt>
                      <c:pt idx="967">
                        <c:v>0.58775787000000002</c:v>
                      </c:pt>
                      <c:pt idx="968">
                        <c:v>0.62531060250000003</c:v>
                      </c:pt>
                      <c:pt idx="969">
                        <c:v>0.62531060250000003</c:v>
                      </c:pt>
                      <c:pt idx="970">
                        <c:v>0.67458236499999991</c:v>
                      </c:pt>
                      <c:pt idx="971">
                        <c:v>0.71539036</c:v>
                      </c:pt>
                      <c:pt idx="972">
                        <c:v>0.71539036</c:v>
                      </c:pt>
                      <c:pt idx="973">
                        <c:v>0.76216842249999994</c:v>
                      </c:pt>
                      <c:pt idx="974">
                        <c:v>0.82360151500000001</c:v>
                      </c:pt>
                      <c:pt idx="975">
                        <c:v>0.82360151500000001</c:v>
                      </c:pt>
                      <c:pt idx="976">
                        <c:v>0.88501003999999994</c:v>
                      </c:pt>
                      <c:pt idx="977">
                        <c:v>0.95507886500000005</c:v>
                      </c:pt>
                      <c:pt idx="978">
                        <c:v>0.95507886500000005</c:v>
                      </c:pt>
                      <c:pt idx="979">
                        <c:v>1.0190797600000001</c:v>
                      </c:pt>
                      <c:pt idx="980">
                        <c:v>1.0832023849999999</c:v>
                      </c:pt>
                      <c:pt idx="981">
                        <c:v>1.0832023849999999</c:v>
                      </c:pt>
                      <c:pt idx="982">
                        <c:v>1.1527306475000001</c:v>
                      </c:pt>
                      <c:pt idx="983">
                        <c:v>1.1527306475000001</c:v>
                      </c:pt>
                      <c:pt idx="984">
                        <c:v>1.1527306475000001</c:v>
                      </c:pt>
                      <c:pt idx="985">
                        <c:v>1.2933972775</c:v>
                      </c:pt>
                      <c:pt idx="986">
                        <c:v>1.2933972775</c:v>
                      </c:pt>
                      <c:pt idx="987">
                        <c:v>1.3619674450000001</c:v>
                      </c:pt>
                      <c:pt idx="988">
                        <c:v>1.4247890475</c:v>
                      </c:pt>
                      <c:pt idx="989">
                        <c:v>1.5071543175</c:v>
                      </c:pt>
                      <c:pt idx="990">
                        <c:v>1.5071543175</c:v>
                      </c:pt>
                      <c:pt idx="991">
                        <c:v>1.56373502</c:v>
                      </c:pt>
                      <c:pt idx="992">
                        <c:v>1.6125281375</c:v>
                      </c:pt>
                      <c:pt idx="993">
                        <c:v>1.6125281375</c:v>
                      </c:pt>
                      <c:pt idx="994">
                        <c:v>1.6596384449999999</c:v>
                      </c:pt>
                      <c:pt idx="995">
                        <c:v>1.7100529524999999</c:v>
                      </c:pt>
                      <c:pt idx="996">
                        <c:v>1.7100529524999999</c:v>
                      </c:pt>
                      <c:pt idx="997">
                        <c:v>1.7490184599999998</c:v>
                      </c:pt>
                      <c:pt idx="998">
                        <c:v>1.7876891675</c:v>
                      </c:pt>
                      <c:pt idx="999">
                        <c:v>1.7876891675</c:v>
                      </c:pt>
                      <c:pt idx="1000">
                        <c:v>1.827489935</c:v>
                      </c:pt>
                      <c:pt idx="1001">
                        <c:v>1.87311297</c:v>
                      </c:pt>
                      <c:pt idx="1002">
                        <c:v>1.87311297</c:v>
                      </c:pt>
                      <c:pt idx="1003">
                        <c:v>1.910567635</c:v>
                      </c:pt>
                      <c:pt idx="1004">
                        <c:v>1.9906113675000001</c:v>
                      </c:pt>
                      <c:pt idx="1005">
                        <c:v>1.9906113675000001</c:v>
                      </c:pt>
                      <c:pt idx="1006">
                        <c:v>1.9906113675000001</c:v>
                      </c:pt>
                      <c:pt idx="1007">
                        <c:v>2.0219971024999999</c:v>
                      </c:pt>
                      <c:pt idx="1008">
                        <c:v>2.0219971024999999</c:v>
                      </c:pt>
                      <c:pt idx="1009">
                        <c:v>2.0649546700000001</c:v>
                      </c:pt>
                      <c:pt idx="1010">
                        <c:v>2.1134898375</c:v>
                      </c:pt>
                      <c:pt idx="1011">
                        <c:v>2.1134898375</c:v>
                      </c:pt>
                      <c:pt idx="1012">
                        <c:v>2.1623689349999999</c:v>
                      </c:pt>
                      <c:pt idx="1013">
                        <c:v>2.1994541024999998</c:v>
                      </c:pt>
                      <c:pt idx="1014">
                        <c:v>2.1994541024999998</c:v>
                      </c:pt>
                      <c:pt idx="1015">
                        <c:v>2.2538115349999996</c:v>
                      </c:pt>
                      <c:pt idx="1016">
                        <c:v>2.3024941024999999</c:v>
                      </c:pt>
                      <c:pt idx="1017">
                        <c:v>2.3024941024999999</c:v>
                      </c:pt>
                      <c:pt idx="1018">
                        <c:v>2.34831367</c:v>
                      </c:pt>
                      <c:pt idx="1019">
                        <c:v>2.3968734025000002</c:v>
                      </c:pt>
                      <c:pt idx="1020">
                        <c:v>2.3968734025000002</c:v>
                      </c:pt>
                      <c:pt idx="1021">
                        <c:v>2.4570049699999998</c:v>
                      </c:pt>
                      <c:pt idx="1022">
                        <c:v>2.4914492350000002</c:v>
                      </c:pt>
                      <c:pt idx="1023">
                        <c:v>2.4914492350000002</c:v>
                      </c:pt>
                      <c:pt idx="1024">
                        <c:v>2.6144996699999998</c:v>
                      </c:pt>
                      <c:pt idx="1025">
                        <c:v>2.6144996699999998</c:v>
                      </c:pt>
                      <c:pt idx="1026">
                        <c:v>2.6144996699999998</c:v>
                      </c:pt>
                      <c:pt idx="1027">
                        <c:v>2.7432996699999999</c:v>
                      </c:pt>
                      <c:pt idx="1028">
                        <c:v>2.7432996699999999</c:v>
                      </c:pt>
                      <c:pt idx="1029">
                        <c:v>2.7432996699999999</c:v>
                      </c:pt>
                      <c:pt idx="1030">
                        <c:v>2.8777991025</c:v>
                      </c:pt>
                      <c:pt idx="1031">
                        <c:v>2.8777991025</c:v>
                      </c:pt>
                      <c:pt idx="1032">
                        <c:v>2.8777991025</c:v>
                      </c:pt>
                      <c:pt idx="1033">
                        <c:v>2.9407435349999997</c:v>
                      </c:pt>
                      <c:pt idx="1034">
                        <c:v>2.9407435349999997</c:v>
                      </c:pt>
                      <c:pt idx="1035">
                        <c:v>3.0093628374999999</c:v>
                      </c:pt>
                      <c:pt idx="1036">
                        <c:v>3.0666559699999998</c:v>
                      </c:pt>
                      <c:pt idx="1037">
                        <c:v>3.1296004025000004</c:v>
                      </c:pt>
                      <c:pt idx="1038">
                        <c:v>3.1296004025000004</c:v>
                      </c:pt>
                      <c:pt idx="1039">
                        <c:v>3.1783311025000001</c:v>
                      </c:pt>
                      <c:pt idx="1040">
                        <c:v>3.1783311025000001</c:v>
                      </c:pt>
                      <c:pt idx="1041">
                        <c:v>3.2384381025</c:v>
                      </c:pt>
                      <c:pt idx="1042">
                        <c:v>3.2756225349999997</c:v>
                      </c:pt>
                      <c:pt idx="1043">
                        <c:v>3.3414034025000001</c:v>
                      </c:pt>
                      <c:pt idx="1044">
                        <c:v>3.3414034025000001</c:v>
                      </c:pt>
                      <c:pt idx="1045">
                        <c:v>3.36146397</c:v>
                      </c:pt>
                      <c:pt idx="1046">
                        <c:v>3.36146397</c:v>
                      </c:pt>
                      <c:pt idx="1047">
                        <c:v>3.3700509699999999</c:v>
                      </c:pt>
                      <c:pt idx="1048">
                        <c:v>3.3700509699999999</c:v>
                      </c:pt>
                      <c:pt idx="1049">
                        <c:v>3.3700509699999999</c:v>
                      </c:pt>
                      <c:pt idx="1050">
                        <c:v>3.384386535</c:v>
                      </c:pt>
                      <c:pt idx="1051">
                        <c:v>3.4273195349999996</c:v>
                      </c:pt>
                      <c:pt idx="1052">
                        <c:v>3.4273195349999996</c:v>
                      </c:pt>
                      <c:pt idx="1053">
                        <c:v>3.4273195349999996</c:v>
                      </c:pt>
                      <c:pt idx="1054">
                        <c:v>3.4474036699999999</c:v>
                      </c:pt>
                      <c:pt idx="1055">
                        <c:v>3.4474036699999999</c:v>
                      </c:pt>
                      <c:pt idx="1056">
                        <c:v>3.4474036699999999</c:v>
                      </c:pt>
                      <c:pt idx="1057">
                        <c:v>3.467464235</c:v>
                      </c:pt>
                      <c:pt idx="1058">
                        <c:v>3.467464235</c:v>
                      </c:pt>
                      <c:pt idx="1059">
                        <c:v>3.4731882349999998</c:v>
                      </c:pt>
                      <c:pt idx="1060">
                        <c:v>3.4817752350000002</c:v>
                      </c:pt>
                      <c:pt idx="1061">
                        <c:v>3.4817752350000002</c:v>
                      </c:pt>
                      <c:pt idx="1062">
                        <c:v>3.4817752350000002</c:v>
                      </c:pt>
                      <c:pt idx="1063">
                        <c:v>3.4990465024999997</c:v>
                      </c:pt>
                      <c:pt idx="1064">
                        <c:v>3.4990465024999997</c:v>
                      </c:pt>
                      <c:pt idx="1065">
                        <c:v>3.4990465024999997</c:v>
                      </c:pt>
                      <c:pt idx="1066">
                        <c:v>3.5276193674999998</c:v>
                      </c:pt>
                      <c:pt idx="1067">
                        <c:v>3.5276193674999998</c:v>
                      </c:pt>
                      <c:pt idx="1068">
                        <c:v>3.5362800675000003</c:v>
                      </c:pt>
                      <c:pt idx="1069">
                        <c:v>3.5619909350000003</c:v>
                      </c:pt>
                      <c:pt idx="1070">
                        <c:v>3.5619909350000003</c:v>
                      </c:pt>
                      <c:pt idx="1071">
                        <c:v>3.5619909350000003</c:v>
                      </c:pt>
                      <c:pt idx="1072">
                        <c:v>3.5676903675</c:v>
                      </c:pt>
                      <c:pt idx="1073">
                        <c:v>3.5676903675</c:v>
                      </c:pt>
                      <c:pt idx="1074">
                        <c:v>3.5705769350000001</c:v>
                      </c:pt>
                      <c:pt idx="1075">
                        <c:v>3.5677886349999999</c:v>
                      </c:pt>
                      <c:pt idx="1076">
                        <c:v>3.5677886349999999</c:v>
                      </c:pt>
                      <c:pt idx="1077">
                        <c:v>3.5820996350000001</c:v>
                      </c:pt>
                      <c:pt idx="1078">
                        <c:v>3.5792376349999997</c:v>
                      </c:pt>
                      <c:pt idx="1079">
                        <c:v>3.5792376349999997</c:v>
                      </c:pt>
                      <c:pt idx="1080">
                        <c:v>3.6049730675</c:v>
                      </c:pt>
                      <c:pt idx="1081">
                        <c:v>3.6221706349999998</c:v>
                      </c:pt>
                      <c:pt idx="1082">
                        <c:v>3.6221706349999998</c:v>
                      </c:pt>
                      <c:pt idx="1083">
                        <c:v>3.6508417674999998</c:v>
                      </c:pt>
                      <c:pt idx="1084">
                        <c:v>3.662241635</c:v>
                      </c:pt>
                      <c:pt idx="1085">
                        <c:v>3.662241635</c:v>
                      </c:pt>
                      <c:pt idx="1086">
                        <c:v>3.6765526349999997</c:v>
                      </c:pt>
                      <c:pt idx="1087">
                        <c:v>3.6909373350000001</c:v>
                      </c:pt>
                      <c:pt idx="1088">
                        <c:v>3.6909373350000001</c:v>
                      </c:pt>
                      <c:pt idx="1089">
                        <c:v>3.6909373350000001</c:v>
                      </c:pt>
                      <c:pt idx="1090">
                        <c:v>3.7424082025000001</c:v>
                      </c:pt>
                      <c:pt idx="1091">
                        <c:v>3.7424082025000001</c:v>
                      </c:pt>
                      <c:pt idx="1092">
                        <c:v>3.7596804675</c:v>
                      </c:pt>
                      <c:pt idx="1093">
                        <c:v>3.7739914675000001</c:v>
                      </c:pt>
                      <c:pt idx="1094">
                        <c:v>3.7739914675000001</c:v>
                      </c:pt>
                      <c:pt idx="1095">
                        <c:v>3.8083128999999998</c:v>
                      </c:pt>
                      <c:pt idx="1096">
                        <c:v>3.8312354675</c:v>
                      </c:pt>
                      <c:pt idx="1097">
                        <c:v>3.8312354675</c:v>
                      </c:pt>
                      <c:pt idx="1098">
                        <c:v>3.8599311674999996</c:v>
                      </c:pt>
                      <c:pt idx="1099">
                        <c:v>3.8970664675000002</c:v>
                      </c:pt>
                      <c:pt idx="1100">
                        <c:v>3.8970664675000002</c:v>
                      </c:pt>
                      <c:pt idx="1101">
                        <c:v>3.9228756000000002</c:v>
                      </c:pt>
                      <c:pt idx="1102">
                        <c:v>3.9456743350000001</c:v>
                      </c:pt>
                      <c:pt idx="1103">
                        <c:v>3.9456743350000001</c:v>
                      </c:pt>
                      <c:pt idx="1104">
                        <c:v>3.9685969000000001</c:v>
                      </c:pt>
                      <c:pt idx="1105">
                        <c:v>4.0028947675</c:v>
                      </c:pt>
                      <c:pt idx="1106">
                        <c:v>4.0028947675</c:v>
                      </c:pt>
                      <c:pt idx="1107">
                        <c:v>4.0257917675000003</c:v>
                      </c:pt>
                      <c:pt idx="1108">
                        <c:v>4.0457295025000004</c:v>
                      </c:pt>
                      <c:pt idx="1109">
                        <c:v>4.0457295025000004</c:v>
                      </c:pt>
                      <c:pt idx="1110">
                        <c:v>4.0859970350000001</c:v>
                      </c:pt>
                      <c:pt idx="1111">
                        <c:v>4.0859970350000001</c:v>
                      </c:pt>
                      <c:pt idx="1112">
                        <c:v>4.0859970350000001</c:v>
                      </c:pt>
                      <c:pt idx="1113">
                        <c:v>4.1117570350000001</c:v>
                      </c:pt>
                      <c:pt idx="1114">
                        <c:v>4.1375416000000005</c:v>
                      </c:pt>
                      <c:pt idx="1115">
                        <c:v>4.1375416000000005</c:v>
                      </c:pt>
                      <c:pt idx="1116">
                        <c:v>4.1547146000000001</c:v>
                      </c:pt>
                      <c:pt idx="1117">
                        <c:v>4.1747496000000002</c:v>
                      </c:pt>
                      <c:pt idx="1118">
                        <c:v>4.1747496000000002</c:v>
                      </c:pt>
                      <c:pt idx="1119">
                        <c:v>4.2119586</c:v>
                      </c:pt>
                      <c:pt idx="1120">
                        <c:v>4.2319946000000002</c:v>
                      </c:pt>
                      <c:pt idx="1121">
                        <c:v>4.2319946000000002</c:v>
                      </c:pt>
                      <c:pt idx="1122">
                        <c:v>4.2663406000000004</c:v>
                      </c:pt>
                      <c:pt idx="1123">
                        <c:v>4.2863520350000002</c:v>
                      </c:pt>
                      <c:pt idx="1124">
                        <c:v>4.2863520350000002</c:v>
                      </c:pt>
                      <c:pt idx="1125">
                        <c:v>4.3007858674999992</c:v>
                      </c:pt>
                      <c:pt idx="1126">
                        <c:v>4.3322207325000006</c:v>
                      </c:pt>
                      <c:pt idx="1127">
                        <c:v>4.3322207325000006</c:v>
                      </c:pt>
                      <c:pt idx="1128">
                        <c:v>4.3637047325000005</c:v>
                      </c:pt>
                      <c:pt idx="1129">
                        <c:v>4.3836916000000006</c:v>
                      </c:pt>
                      <c:pt idx="1130">
                        <c:v>4.3836916000000006</c:v>
                      </c:pt>
                      <c:pt idx="1131">
                        <c:v>4.4037020349999993</c:v>
                      </c:pt>
                      <c:pt idx="1132">
                        <c:v>4.7770999999999999</c:v>
                      </c:pt>
                      <c:pt idx="1133">
                        <c:v>4.7770999999999999</c:v>
                      </c:pt>
                      <c:pt idx="1134">
                        <c:v>4.7886750000000005</c:v>
                      </c:pt>
                      <c:pt idx="1135">
                        <c:v>4.7571000000000003</c:v>
                      </c:pt>
                    </c:numCache>
                  </c:numRef>
                </c:yVal>
                <c:smooth val="0"/>
                <c:extLst xmlns:c15="http://schemas.microsoft.com/office/drawing/2012/chart">
                  <c:ext xmlns:c16="http://schemas.microsoft.com/office/drawing/2014/chart" uri="{C3380CC4-5D6E-409C-BE32-E72D297353CC}">
                    <c16:uniqueId val="{0000000C-133E-4806-9D9B-7DF5DAC60C8D}"/>
                  </c:ext>
                </c:extLst>
              </c15:ser>
            </c15:filteredScatterSeries>
          </c:ext>
        </c:extLst>
      </c:scatterChart>
      <c:valAx>
        <c:axId val="222705920"/>
        <c:scaling>
          <c:logBase val="10"/>
          <c:orientation val="minMax"/>
          <c:max val="10"/>
          <c:min val="0.1"/>
        </c:scaling>
        <c:delete val="0"/>
        <c:axPos val="b"/>
        <c:numFmt formatCode="0.0" sourceLinked="0"/>
        <c:majorTickMark val="in"/>
        <c:minorTickMark val="in"/>
        <c:tickLblPos val="none"/>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22712960"/>
        <c:crosses val="autoZero"/>
        <c:crossBetween val="midCat"/>
      </c:valAx>
      <c:valAx>
        <c:axId val="222712960"/>
        <c:scaling>
          <c:logBase val="10"/>
          <c:orientation val="minMax"/>
          <c:max val="1000"/>
          <c:min val="1"/>
        </c:scaling>
        <c:delete val="0"/>
        <c:axPos val="l"/>
        <c:numFmt formatCode="0" sourceLinked="0"/>
        <c:majorTickMark val="in"/>
        <c:minorTickMark val="in"/>
        <c:tickLblPos val="none"/>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effectLst/>
                <a:latin typeface="Cambria" panose="02040503050406030204" pitchFamily="18" charset="0"/>
                <a:ea typeface="Cambria" panose="02040503050406030204" pitchFamily="18" charset="0"/>
                <a:cs typeface="+mn-cs"/>
              </a:defRPr>
            </a:pPr>
            <a:endParaRPr lang="nb-NO"/>
          </a:p>
        </c:txPr>
        <c:crossAx val="222705920"/>
        <c:crossesAt val="-0.60000000000000009"/>
        <c:crossBetween val="midCat"/>
      </c:valAx>
      <c:spPr>
        <a:noFill/>
        <a:ln w="6350">
          <a:solidFill>
            <a:schemeClr val="bg1">
              <a:lumMod val="50000"/>
            </a:schemeClr>
          </a:solidFill>
        </a:ln>
        <a:effectLst/>
      </c:spPr>
    </c:plotArea>
    <c:legend>
      <c:legendPos val="r"/>
      <c:layout>
        <c:manualLayout>
          <c:xMode val="edge"/>
          <c:yMode val="edge"/>
          <c:x val="0.74726752092190785"/>
          <c:y val="0.12128827103128695"/>
          <c:w val="0.2249104575163399"/>
          <c:h val="0.77317977139283911"/>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lumMod val="50000"/>
        <a:alpha val="10000"/>
      </a:schemeClr>
    </a:solidFill>
    <a:ln w="9525" cap="flat" cmpd="sng" algn="ctr">
      <a:noFill/>
      <a:round/>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9375816993464"/>
          <c:y val="0.11489106500494578"/>
          <c:w val="0.64741678466640407"/>
          <c:h val="0.78395032194822345"/>
        </c:manualLayout>
      </c:layout>
      <c:scatterChart>
        <c:scatterStyle val="lineMarker"/>
        <c:varyColors val="0"/>
        <c:ser>
          <c:idx val="2"/>
          <c:order val="4"/>
          <c:tx>
            <c:v>   0,0-23,6</c:v>
          </c:tx>
          <c:spPr>
            <a:ln w="25400" cap="rnd">
              <a:noFill/>
              <a:round/>
            </a:ln>
            <a:effectLst/>
          </c:spPr>
          <c:marker>
            <c:symbol val="circle"/>
            <c:size val="3"/>
            <c:spPr>
              <a:solidFill>
                <a:srgbClr val="FFC000"/>
              </a:solidFill>
              <a:ln w="6350">
                <a:solidFill>
                  <a:schemeClr val="accent4">
                    <a:lumMod val="50000"/>
                  </a:schemeClr>
                </a:solidFill>
              </a:ln>
              <a:effectLst/>
            </c:spPr>
          </c:marker>
          <c:xVal>
            <c:numRef>
              <c:f>'Forsøk 3 - Samlet'!$BD$14:$BD$272</c:f>
              <c:numCache>
                <c:formatCode>General</c:formatCode>
                <c:ptCount val="259"/>
                <c:pt idx="23" formatCode="0.0">
                  <c:v>8.2107144795081819E-4</c:v>
                </c:pt>
                <c:pt idx="24" formatCode="0.0">
                  <c:v>8.2105629470101166E-4</c:v>
                </c:pt>
                <c:pt idx="25" formatCode="0.0">
                  <c:v>6.5004093835401564E-4</c:v>
                </c:pt>
                <c:pt idx="26" formatCode="0.0">
                  <c:v>5.4223392596220604E-4</c:v>
                </c:pt>
                <c:pt idx="27" formatCode="0.0">
                  <c:v>5.4222732532852231E-4</c:v>
                </c:pt>
                <c:pt idx="28" formatCode="0.0">
                  <c:v>3.9022147234263024E-4</c:v>
                </c:pt>
                <c:pt idx="29" formatCode="0.0">
                  <c:v>3.4066319605073039E-4</c:v>
                </c:pt>
                <c:pt idx="30" formatCode="0.0">
                  <c:v>3.4066007349002327E-4</c:v>
                </c:pt>
                <c:pt idx="31" formatCode="0.0">
                  <c:v>4.2769236039071865E-4</c:v>
                </c:pt>
                <c:pt idx="32" formatCode="0.0">
                  <c:v>3.6659044088798375E-4</c:v>
                </c:pt>
                <c:pt idx="33" formatCode="0.0">
                  <c:v>3.6658743129652094E-4</c:v>
                </c:pt>
                <c:pt idx="34" formatCode="0.0">
                  <c:v>2.8494725791209161E-4</c:v>
                </c:pt>
                <c:pt idx="35" formatCode="0.0">
                  <c:v>2.8494544106323866E-4</c:v>
                </c:pt>
                <c:pt idx="36" formatCode="0.0">
                  <c:v>3.5952207015644535E-4</c:v>
                </c:pt>
                <c:pt idx="37" formatCode="0.0">
                  <c:v>3.4291930263270987E-4</c:v>
                </c:pt>
                <c:pt idx="38" formatCode="0.0">
                  <c:v>3.4291733156800107E-4</c:v>
                </c:pt>
                <c:pt idx="39" formatCode="0.0">
                  <c:v>3.2974144709656641E-4</c:v>
                </c:pt>
                <c:pt idx="40" formatCode="0.0">
                  <c:v>3.1754048273123048E-4</c:v>
                </c:pt>
                <c:pt idx="41" formatCode="0.0">
                  <c:v>2.7784644536053691E-4</c:v>
                </c:pt>
                <c:pt idx="42" formatCode="0.0">
                  <c:v>2.7064560310888843E-4</c:v>
                </c:pt>
                <c:pt idx="43" formatCode="0.0">
                  <c:v>2.6351932836851189E-4</c:v>
                </c:pt>
                <c:pt idx="44" formatCode="0.0">
                  <c:v>3.0116343015431252E-4</c:v>
                </c:pt>
                <c:pt idx="45" formatCode="0.0">
                  <c:v>2.9533018869911661E-4</c:v>
                </c:pt>
                <c:pt idx="46" formatCode="0.0">
                  <c:v>2.9532873153617823E-4</c:v>
                </c:pt>
                <c:pt idx="47" formatCode="0.0">
                  <c:v>3.322431843582546E-4</c:v>
                </c:pt>
                <c:pt idx="48" formatCode="0.0">
                  <c:v>3.2018862154364582E-4</c:v>
                </c:pt>
                <c:pt idx="49" formatCode="0.0">
                  <c:v>3.1496508634335939E-4</c:v>
                </c:pt>
                <c:pt idx="50" formatCode="0.0">
                  <c:v>3.1496361554755116E-4</c:v>
                </c:pt>
                <c:pt idx="51" formatCode="0.0">
                  <c:v>3.0713014558152315E-4</c:v>
                </c:pt>
                <c:pt idx="52" formatCode="0.0">
                  <c:v>3.0712874819593093E-4</c:v>
                </c:pt>
                <c:pt idx="53" formatCode="0.0">
                  <c:v>3.4125257793486723E-4</c:v>
                </c:pt>
                <c:pt idx="54" formatCode="0.0">
                  <c:v>4.0388097695931457E-4</c:v>
                </c:pt>
                <c:pt idx="55" formatCode="0.0">
                  <c:v>4.0387916684842977E-4</c:v>
                </c:pt>
                <c:pt idx="56" formatCode="0.0">
                  <c:v>3.9687420884554261E-4</c:v>
                </c:pt>
                <c:pt idx="57" formatCode="0.0">
                  <c:v>3.9346443529166453E-4</c:v>
                </c:pt>
                <c:pt idx="58" formatCode="0.0">
                  <c:v>3.9346271945853167E-4</c:v>
                </c:pt>
                <c:pt idx="59" formatCode="0.0">
                  <c:v>3.2447549387341727E-4</c:v>
                </c:pt>
                <c:pt idx="60" formatCode="0.0">
                  <c:v>3.2233632799603387E-4</c:v>
                </c:pt>
                <c:pt idx="61" formatCode="0.0">
                  <c:v>3.8356393999145497E-4</c:v>
                </c:pt>
                <c:pt idx="62" formatCode="0.0">
                  <c:v>3.8356231209339388E-4</c:v>
                </c:pt>
                <c:pt idx="63" formatCode="0.0">
                  <c:v>4.4091951084952101E-4</c:v>
                </c:pt>
                <c:pt idx="64" formatCode="0.0">
                  <c:v>4.4091766851981853E-4</c:v>
                </c:pt>
                <c:pt idx="65" formatCode="0.0">
                  <c:v>4.3889586119964552E-4</c:v>
                </c:pt>
                <c:pt idx="66" formatCode="0.0">
                  <c:v>4.3413692295431411E-4</c:v>
                </c:pt>
                <c:pt idx="67" formatCode="0.0">
                  <c:v>4.3413513906524255E-4</c:v>
                </c:pt>
                <c:pt idx="68" formatCode="0.0">
                  <c:v>3.6878344003368562E-4</c:v>
                </c:pt>
                <c:pt idx="69" formatCode="0.0">
                  <c:v>3.0425184954417542E-4</c:v>
                </c:pt>
                <c:pt idx="70" formatCode="0.0">
                  <c:v>2.9745724908369702E-4</c:v>
                </c:pt>
                <c:pt idx="71" formatCode="0.0">
                  <c:v>3.8176787490086972E-4</c:v>
                </c:pt>
                <c:pt idx="72" formatCode="0.0">
                  <c:v>3.4870653380161083E-4</c:v>
                </c:pt>
                <c:pt idx="73" formatCode="0.0">
                  <c:v>3.4240405882907045E-4</c:v>
                </c:pt>
                <c:pt idx="74" formatCode="0.0">
                  <c:v>3.3854988805312545E-4</c:v>
                </c:pt>
                <c:pt idx="75" formatCode="0.0">
                  <c:v>4.2466747587369813E-4</c:v>
                </c:pt>
                <c:pt idx="76" formatCode="0.0">
                  <c:v>4.1558766626459734E-4</c:v>
                </c:pt>
                <c:pt idx="77" formatCode="0.0">
                  <c:v>3.8340092084587351E-4</c:v>
                </c:pt>
                <c:pt idx="78" formatCode="0.0">
                  <c:v>3.8047802826411599E-4</c:v>
                </c:pt>
                <c:pt idx="79" formatCode="0.0">
                  <c:v>3.7310288760012799E-4</c:v>
                </c:pt>
                <c:pt idx="80" formatCode="0.0">
                  <c:v>4.2447602853165183E-4</c:v>
                </c:pt>
                <c:pt idx="81" formatCode="0.0">
                  <c:v>4.2161161113832182E-4</c:v>
                </c:pt>
                <c:pt idx="82" formatCode="0.0">
                  <c:v>4.1527559496637337E-4</c:v>
                </c:pt>
                <c:pt idx="83" formatCode="0.0">
                  <c:v>4.1005146003910548E-4</c:v>
                </c:pt>
                <c:pt idx="84" formatCode="0.0">
                  <c:v>4.0722729515863546E-4</c:v>
                </c:pt>
                <c:pt idx="85" formatCode="0.0">
                  <c:v>3.7214460575057669E-4</c:v>
                </c:pt>
                <c:pt idx="86" formatCode="0.0">
                  <c:v>4.5327439013463563E-4</c:v>
                </c:pt>
                <c:pt idx="87" formatCode="0.0">
                  <c:v>4.5048001617778449E-4</c:v>
                </c:pt>
                <c:pt idx="88" formatCode="0.0">
                  <c:v>4.1632478780877154E-4</c:v>
                </c:pt>
                <c:pt idx="89" formatCode="0.0">
                  <c:v>4.4130162364703176E-4</c:v>
                </c:pt>
                <c:pt idx="90" formatCode="0.0">
                  <c:v>4.3570669434432271E-4</c:v>
                </c:pt>
                <c:pt idx="91" formatCode="0.0">
                  <c:v>3.7781348486801581E-4</c:v>
                </c:pt>
                <c:pt idx="92" formatCode="0.0">
                  <c:v>3.7147502092383218E-4</c:v>
                </c:pt>
                <c:pt idx="93" formatCode="0.0">
                  <c:v>3.9605368026910759E-4</c:v>
                </c:pt>
                <c:pt idx="94" formatCode="0.0">
                  <c:v>4.4687186141375434E-4</c:v>
                </c:pt>
                <c:pt idx="95" formatCode="0.0">
                  <c:v>4.4415080402437673E-4</c:v>
                </c:pt>
                <c:pt idx="96" formatCode="0.0">
                  <c:v>4.4142976702768211E-4</c:v>
                </c:pt>
                <c:pt idx="97" formatCode="0.0">
                  <c:v>4.3287575154381811E-4</c:v>
                </c:pt>
                <c:pt idx="98" formatCode="0.0">
                  <c:v>4.5636088323218363E-4</c:v>
                </c:pt>
                <c:pt idx="99" formatCode="0.0">
                  <c:v>4.5368017478582918E-4</c:v>
                </c:pt>
                <c:pt idx="100" formatCode="0.0">
                  <c:v>3.9762935310858017E-4</c:v>
                </c:pt>
                <c:pt idx="101" formatCode="0.0">
                  <c:v>3.9341072034109896E-4</c:v>
                </c:pt>
                <c:pt idx="102" formatCode="0.0">
                  <c:v>3.9073865224406281E-4</c:v>
                </c:pt>
                <c:pt idx="103" formatCode="0.0">
                  <c:v>4.1385130132848567E-4</c:v>
                </c:pt>
                <c:pt idx="104" formatCode="0.0">
                  <c:v>4.1085781558789132E-4</c:v>
                </c:pt>
                <c:pt idx="105" formatCode="0.0">
                  <c:v>4.6153074417992459E-4</c:v>
                </c:pt>
                <c:pt idx="106" formatCode="0.0">
                  <c:v>5.1340304934146858E-4</c:v>
                </c:pt>
                <c:pt idx="107" formatCode="0.0">
                  <c:v>4.8400211994082179E-4</c:v>
                </c:pt>
                <c:pt idx="108" formatCode="0.0">
                  <c:v>4.8133191809229836E-4</c:v>
                </c:pt>
                <c:pt idx="109" formatCode="0.0">
                  <c:v>4.5227749107851613E-4</c:v>
                </c:pt>
                <c:pt idx="110" formatCode="0.0">
                  <c:v>5.2985782200811154E-4</c:v>
                </c:pt>
                <c:pt idx="111" formatCode="0.0">
                  <c:v>5.3007652892551958E-4</c:v>
                </c:pt>
                <c:pt idx="112" formatCode="0.0">
                  <c:v>4.9970924776521198E-4</c:v>
                </c:pt>
                <c:pt idx="113" formatCode="0.0">
                  <c:v>4.9702654724169805E-4</c:v>
                </c:pt>
                <c:pt idx="114" formatCode="0.0">
                  <c:v>4.9667821197693033E-4</c:v>
                </c:pt>
                <c:pt idx="115" formatCode="0.0">
                  <c:v>5.2218531259243901E-4</c:v>
                </c:pt>
                <c:pt idx="116" formatCode="0.0">
                  <c:v>4.3834883259444198E-4</c:v>
                </c:pt>
                <c:pt idx="117" formatCode="0.0">
                  <c:v>4.3841312641724583E-4</c:v>
                </c:pt>
                <c:pt idx="118" formatCode="0.0">
                  <c:v>4.3742539195802129E-4</c:v>
                </c:pt>
                <c:pt idx="119" formatCode="0.0">
                  <c:v>4.8934493288573455E-4</c:v>
                </c:pt>
                <c:pt idx="120" formatCode="0.0">
                  <c:v>4.8739796672855439E-4</c:v>
                </c:pt>
                <c:pt idx="121" formatCode="0.0">
                  <c:v>5.3940046814135575E-4</c:v>
                </c:pt>
                <c:pt idx="122" formatCode="0.0">
                  <c:v>4.5784372323844888E-4</c:v>
                </c:pt>
                <c:pt idx="123" formatCode="0.0">
                  <c:v>4.5951115309619508E-4</c:v>
                </c:pt>
                <c:pt idx="124" formatCode="0.0">
                  <c:v>4.5673090091337588E-4</c:v>
                </c:pt>
                <c:pt idx="125" formatCode="0.0">
                  <c:v>3.982843230570208E-4</c:v>
                </c:pt>
                <c:pt idx="126" formatCode="0.0">
                  <c:v>3.9776162251825911E-4</c:v>
                </c:pt>
                <c:pt idx="127" formatCode="0.0">
                  <c:v>5.1151701883424771E-4</c:v>
                </c:pt>
                <c:pt idx="128" formatCode="0.0">
                  <c:v>5.0869547326504747E-4</c:v>
                </c:pt>
                <c:pt idx="129" formatCode="0.0">
                  <c:v>4.8159804796923201E-4</c:v>
                </c:pt>
                <c:pt idx="130" formatCode="0.0">
                  <c:v>4.7875318792674735E-4</c:v>
                </c:pt>
                <c:pt idx="131" formatCode="0.0">
                  <c:v>4.7590834966400016E-4</c:v>
                </c:pt>
                <c:pt idx="132" formatCode="0.0">
                  <c:v>4.7542649484493964E-4</c:v>
                </c:pt>
                <c:pt idx="133" formatCode="0.0">
                  <c:v>5.0118876740820606E-4</c:v>
                </c:pt>
                <c:pt idx="134" formatCode="0.0">
                  <c:v>5.0040834121634255E-4</c:v>
                </c:pt>
                <c:pt idx="135" formatCode="0.0">
                  <c:v>5.886785394534148E-4</c:v>
                </c:pt>
                <c:pt idx="136" formatCode="0.0">
                  <c:v>5.6059002952031645E-4</c:v>
                </c:pt>
                <c:pt idx="137" formatCode="0.0">
                  <c:v>5.5767492523114222E-4</c:v>
                </c:pt>
                <c:pt idx="138" formatCode="0.0">
                  <c:v>4.9852290527367595E-4</c:v>
                </c:pt>
                <c:pt idx="139" formatCode="0.0">
                  <c:v>5.6381661042327808E-4</c:v>
                </c:pt>
                <c:pt idx="140" formatCode="0.0">
                  <c:v>5.6083829089670302E-4</c:v>
                </c:pt>
                <c:pt idx="141" formatCode="0.0">
                  <c:v>5.6324415265114906E-4</c:v>
                </c:pt>
                <c:pt idx="142" formatCode="0.0">
                  <c:v>5.9033735479527977E-4</c:v>
                </c:pt>
                <c:pt idx="143" formatCode="0.0">
                  <c:v>5.8733022871936414E-4</c:v>
                </c:pt>
                <c:pt idx="144" formatCode="0.0">
                  <c:v>5.5764127288853154E-4</c:v>
                </c:pt>
                <c:pt idx="145" formatCode="0.0">
                  <c:v>5.5857014093606456E-4</c:v>
                </c:pt>
                <c:pt idx="146" formatCode="0.0">
                  <c:v>5.5552305649816914E-4</c:v>
                </c:pt>
                <c:pt idx="147" formatCode="0.0">
                  <c:v>5.5742820298063252E-4</c:v>
                </c:pt>
                <c:pt idx="148" formatCode="0.0">
                  <c:v>6.5310651830966112E-4</c:v>
                </c:pt>
                <c:pt idx="149" formatCode="0.0">
                  <c:v>6.5000122663432913E-4</c:v>
                </c:pt>
                <c:pt idx="150" formatCode="0.0">
                  <c:v>6.1973347495850517E-4</c:v>
                </c:pt>
                <c:pt idx="151" formatCode="0.0">
                  <c:v>5.9676214157397328E-4</c:v>
                </c:pt>
                <c:pt idx="152" formatCode="0.0">
                  <c:v>5.9357633302808098E-4</c:v>
                </c:pt>
                <c:pt idx="153" formatCode="0.0">
                  <c:v>6.860548957554625E-4</c:v>
                </c:pt>
                <c:pt idx="154" formatCode="0.0">
                  <c:v>6.951473399732052E-4</c:v>
                </c:pt>
                <c:pt idx="155" formatCode="0.0">
                  <c:v>6.9190389489765772E-4</c:v>
                </c:pt>
                <c:pt idx="156" formatCode="0.0">
                  <c:v>6.2847170220214281E-4</c:v>
                </c:pt>
                <c:pt idx="157" formatCode="0.0">
                  <c:v>6.2520394464355604E-4</c:v>
                </c:pt>
                <c:pt idx="158" formatCode="0.0">
                  <c:v>6.2913350995334413E-4</c:v>
                </c:pt>
                <c:pt idx="159" formatCode="0.0">
                  <c:v>6.2582796467265558E-4</c:v>
                </c:pt>
                <c:pt idx="160" formatCode="0.0">
                  <c:v>6.3413343164992354E-4</c:v>
                </c:pt>
                <c:pt idx="161" formatCode="0.0">
                  <c:v>6.3076624384012219E-4</c:v>
                </c:pt>
                <c:pt idx="162" formatCode="0.0">
                  <c:v>6.9960512303335928E-4</c:v>
                </c:pt>
                <c:pt idx="163" formatCode="0.0">
                  <c:v>6.962144231656101E-4</c:v>
                </c:pt>
                <c:pt idx="164" formatCode="0.0">
                  <c:v>7.0252743421730663E-4</c:v>
                </c:pt>
                <c:pt idx="165" formatCode="0.0">
                  <c:v>5.6599190675724433E-4</c:v>
                </c:pt>
                <c:pt idx="166" formatCode="0.0">
                  <c:v>5.6252651923256779E-4</c:v>
                </c:pt>
                <c:pt idx="167" formatCode="0.0">
                  <c:v>5.630532647824362E-4</c:v>
                </c:pt>
                <c:pt idx="168" formatCode="0.0">
                  <c:v>6.3524144667432864E-4</c:v>
                </c:pt>
                <c:pt idx="169" formatCode="0.0">
                  <c:v>6.317188675262471E-4</c:v>
                </c:pt>
                <c:pt idx="170" formatCode="0.0">
                  <c:v>6.2819632096728923E-4</c:v>
                </c:pt>
                <c:pt idx="171" formatCode="0.0">
                  <c:v>5.9925748620095467E-4</c:v>
                </c:pt>
                <c:pt idx="172" formatCode="0.0">
                  <c:v>6.3152230832749334E-4</c:v>
                </c:pt>
                <c:pt idx="173" formatCode="0.0">
                  <c:v>6.3390336548147885E-4</c:v>
                </c:pt>
                <c:pt idx="174" formatCode="0.0">
                  <c:v>5.9724950012040126E-4</c:v>
                </c:pt>
                <c:pt idx="175" formatCode="0.0">
                  <c:v>7.0274800555857584E-4</c:v>
                </c:pt>
                <c:pt idx="176" formatCode="0.0">
                  <c:v>7.0283679430190179E-4</c:v>
                </c:pt>
                <c:pt idx="177" formatCode="0.0">
                  <c:v>6.3344576275016495E-4</c:v>
                </c:pt>
                <c:pt idx="178" formatCode="0.0">
                  <c:v>6.2974880611240379E-4</c:v>
                </c:pt>
                <c:pt idx="179" formatCode="0.0">
                  <c:v>6.3218988995648146E-4</c:v>
                </c:pt>
                <c:pt idx="180" formatCode="0.0">
                  <c:v>7.0781747241661832E-4</c:v>
                </c:pt>
                <c:pt idx="181" formatCode="0.0">
                  <c:v>6.2883604910007906E-4</c:v>
                </c:pt>
                <c:pt idx="182" formatCode="0.0">
                  <c:v>6.319840079048102E-4</c:v>
                </c:pt>
                <c:pt idx="183" formatCode="0.0">
                  <c:v>7.0423852191419767E-4</c:v>
                </c:pt>
                <c:pt idx="184" formatCode="0.0">
                  <c:v>7.0043901960319468E-4</c:v>
                </c:pt>
                <c:pt idx="185" formatCode="0.0">
                  <c:v>7.1649286967324466E-4</c:v>
                </c:pt>
                <c:pt idx="186" formatCode="0.0">
                  <c:v>7.1258506993195786E-4</c:v>
                </c:pt>
                <c:pt idx="187" formatCode="0.0">
                  <c:v>7.0867730984484987E-4</c:v>
                </c:pt>
                <c:pt idx="188" formatCode="0.0">
                  <c:v>7.0476958936871871E-4</c:v>
                </c:pt>
                <c:pt idx="189" formatCode="0.0">
                  <c:v>7.4677698008210748E-4</c:v>
                </c:pt>
                <c:pt idx="190" formatCode="0.0">
                  <c:v>7.4283318027279846E-4</c:v>
                </c:pt>
                <c:pt idx="191" formatCode="0.0">
                  <c:v>7.4746762987492851E-4</c:v>
                </c:pt>
                <c:pt idx="192" formatCode="0.0">
                  <c:v>7.8340488768300362E-4</c:v>
                </c:pt>
                <c:pt idx="193" formatCode="0.0">
                  <c:v>7.39488580392749E-4</c:v>
                </c:pt>
                <c:pt idx="194" formatCode="0.0">
                  <c:v>7.4243614636216356E-4</c:v>
                </c:pt>
                <c:pt idx="195" formatCode="0.0">
                  <c:v>7.3840906379684453E-4</c:v>
                </c:pt>
                <c:pt idx="196" formatCode="0.0">
                  <c:v>6.9326565666624957E-4</c:v>
                </c:pt>
                <c:pt idx="197" formatCode="0.0">
                  <c:v>6.9329411085930861E-4</c:v>
                </c:pt>
                <c:pt idx="198" formatCode="0.0">
                  <c:v>7.3844920944139204E-4</c:v>
                </c:pt>
                <c:pt idx="199" formatCode="0.0">
                  <c:v>7.7532961354226761E-4</c:v>
                </c:pt>
                <c:pt idx="200" formatCode="0.0">
                  <c:v>7.7587310599111883E-4</c:v>
                </c:pt>
                <c:pt idx="201" formatCode="0.0">
                  <c:v>7.3582670273566011E-4</c:v>
                </c:pt>
                <c:pt idx="202" formatCode="0.0">
                  <c:v>7.7319717854440917E-4</c:v>
                </c:pt>
                <c:pt idx="203" formatCode="0.0">
                  <c:v>7.7185686995439424E-4</c:v>
                </c:pt>
                <c:pt idx="204" formatCode="0.0">
                  <c:v>7.2865300333330759E-4</c:v>
                </c:pt>
                <c:pt idx="205" formatCode="0.0">
                  <c:v>7.6629530766773662E-4</c:v>
                </c:pt>
                <c:pt idx="206" formatCode="0.0">
                  <c:v>7.6586418555675431E-4</c:v>
                </c:pt>
                <c:pt idx="207" formatCode="0.0">
                  <c:v>7.2407026415193139E-4</c:v>
                </c:pt>
                <c:pt idx="208" formatCode="0.0">
                  <c:v>7.1984526669079867E-4</c:v>
                </c:pt>
                <c:pt idx="209" formatCode="0.0">
                  <c:v>7.2182839954652888E-4</c:v>
                </c:pt>
                <c:pt idx="210" formatCode="0.0">
                  <c:v>7.2297106588862386E-4</c:v>
                </c:pt>
                <c:pt idx="211" formatCode="0.0">
                  <c:v>7.6164960872184126E-4</c:v>
                </c:pt>
                <c:pt idx="212" formatCode="0.0">
                  <c:v>7.6210885406140011E-4</c:v>
                </c:pt>
                <c:pt idx="213" formatCode="0.0">
                  <c:v>8.5504019986585612E-4</c:v>
                </c:pt>
                <c:pt idx="214" formatCode="0.0">
                  <c:v>7.6307826791838988E-4</c:v>
                </c:pt>
                <c:pt idx="215" formatCode="0.0">
                  <c:v>7.5870243604367533E-4</c:v>
                </c:pt>
                <c:pt idx="216" formatCode="0.0">
                  <c:v>7.5528998971316735E-4</c:v>
                </c:pt>
                <c:pt idx="217" formatCode="0.0">
                  <c:v>7.5090866167851591E-4</c:v>
                </c:pt>
                <c:pt idx="218" formatCode="0.0">
                  <c:v>7.5519975574754464E-4</c:v>
                </c:pt>
                <c:pt idx="219" formatCode="0.0">
                  <c:v>7.6159149470196661E-4</c:v>
                </c:pt>
                <c:pt idx="220" formatCode="0.0">
                  <c:v>9.370802825878989E-4</c:v>
                </c:pt>
                <c:pt idx="221" formatCode="0.0">
                  <c:v>9.3748752313468149E-4</c:v>
                </c:pt>
                <c:pt idx="222" formatCode="0.0">
                  <c:v>9.4417264897846695E-4</c:v>
                </c:pt>
                <c:pt idx="223" formatCode="0.0">
                  <c:v>9.8537359138110435E-4</c:v>
                </c:pt>
                <c:pt idx="224" formatCode="0.0">
                  <c:v>9.8079848390416843E-4</c:v>
                </c:pt>
                <c:pt idx="225" formatCode="0.0">
                  <c:v>1.0822151569386785E-3</c:v>
                </c:pt>
                <c:pt idx="226" formatCode="0.0">
                  <c:v>1.123971458714818E-3</c:v>
                </c:pt>
                <c:pt idx="227" formatCode="0.0">
                  <c:v>1.1284700613442818E-3</c:v>
                </c:pt>
                <c:pt idx="228" formatCode="0.0">
                  <c:v>1.0415906402393377E-3</c:v>
                </c:pt>
                <c:pt idx="229" formatCode="0.0">
                  <c:v>1.178723618163093E-3</c:v>
                </c:pt>
                <c:pt idx="230" formatCode="0.0">
                  <c:v>1.1837930029761068E-3</c:v>
                </c:pt>
                <c:pt idx="231" formatCode="0.0">
                  <c:v>1.0942902570746571E-3</c:v>
                </c:pt>
                <c:pt idx="232" formatCode="0.0">
                  <c:v>1.0894774318149102E-3</c:v>
                </c:pt>
                <c:pt idx="233" formatCode="0.0">
                  <c:v>1.1001057318453195E-3</c:v>
                </c:pt>
                <c:pt idx="234" formatCode="0.0">
                  <c:v>1.1605505502926396E-3</c:v>
                </c:pt>
                <c:pt idx="235" formatCode="0.0">
                  <c:v>1.3537438942344329E-3</c:v>
                </c:pt>
                <c:pt idx="236" formatCode="0.0">
                  <c:v>1.3745904951965144E-3</c:v>
                </c:pt>
                <c:pt idx="237" formatCode="0.0">
                  <c:v>1.28750792716207E-3</c:v>
                </c:pt>
                <c:pt idx="238" formatCode="0.0">
                  <c:v>1.2311488698680205E-3</c:v>
                </c:pt>
                <c:pt idx="239" formatCode="0.0">
                  <c:v>1.2483833342196518E-3</c:v>
                </c:pt>
                <c:pt idx="240" formatCode="0.0">
                  <c:v>1.2682037279085859E-3</c:v>
                </c:pt>
                <c:pt idx="241" formatCode="0.0">
                  <c:v>1.6886462819798059E-3</c:v>
                </c:pt>
                <c:pt idx="242" formatCode="0.0">
                  <c:v>1.7178962714009946E-3</c:v>
                </c:pt>
                <c:pt idx="243" formatCode="0.0">
                  <c:v>1.8593780049130663E-3</c:v>
                </c:pt>
                <c:pt idx="244" formatCode="0.0">
                  <c:v>1.7983755846337282E-3</c:v>
                </c:pt>
                <c:pt idx="245" formatCode="0.0">
                  <c:v>1.8937701347336775E-3</c:v>
                </c:pt>
                <c:pt idx="246" formatCode="0.0">
                  <c:v>1.9464854131826729E-3</c:v>
                </c:pt>
                <c:pt idx="247" formatCode="0.0">
                  <c:v>1.9406245336048989E-3</c:v>
                </c:pt>
                <c:pt idx="248" formatCode="0.0">
                  <c:v>1.9855794585074372E-3</c:v>
                </c:pt>
                <c:pt idx="249" formatCode="0.0">
                  <c:v>2.0945627493769011E-3</c:v>
                </c:pt>
                <c:pt idx="250" formatCode="0.0">
                  <c:v>2.088385188031529E-3</c:v>
                </c:pt>
                <c:pt idx="251" formatCode="0.0">
                  <c:v>2.4115094060742871E-3</c:v>
                </c:pt>
                <c:pt idx="252" formatCode="0.0">
                  <c:v>2.4836716023499046E-3</c:v>
                </c:pt>
                <c:pt idx="253" formatCode="0.0">
                  <c:v>2.4770638328118289E-3</c:v>
                </c:pt>
                <c:pt idx="254" formatCode="0.0">
                  <c:v>2.7806173721444559E-3</c:v>
                </c:pt>
                <c:pt idx="255" formatCode="0.0">
                  <c:v>3.7970170431026462E-3</c:v>
                </c:pt>
                <c:pt idx="256" formatCode="0.0">
                  <c:v>3.7898783528226331E-3</c:v>
                </c:pt>
                <c:pt idx="257" formatCode="0.0">
                  <c:v>3.9126989437697317E-3</c:v>
                </c:pt>
                <c:pt idx="258" formatCode="0.0">
                  <c:v>4.2025510531414059E-3</c:v>
                </c:pt>
              </c:numCache>
            </c:numRef>
          </c:xVal>
          <c:yVal>
            <c:numRef>
              <c:f>'Forsøk 3 - Samlet'!$BE$14:$BE$272</c:f>
              <c:numCache>
                <c:formatCode>General</c:formatCode>
                <c:ptCount val="259"/>
                <c:pt idx="15" formatCode="0.0">
                  <c:v>0.17332956521739121</c:v>
                </c:pt>
                <c:pt idx="16" formatCode="0.0">
                  <c:v>0.17332956521739121</c:v>
                </c:pt>
                <c:pt idx="17" formatCode="0.0">
                  <c:v>1.133326708074534</c:v>
                </c:pt>
                <c:pt idx="18" formatCode="0.0">
                  <c:v>2.4844335403726707</c:v>
                </c:pt>
                <c:pt idx="19" formatCode="0.0">
                  <c:v>2.4844335403726707</c:v>
                </c:pt>
                <c:pt idx="20" formatCode="0.0">
                  <c:v>4.4402877828881984</c:v>
                </c:pt>
                <c:pt idx="21" formatCode="0.0">
                  <c:v>6.6091697704658383</c:v>
                </c:pt>
                <c:pt idx="22" formatCode="0.0">
                  <c:v>6.6091697704658383</c:v>
                </c:pt>
                <c:pt idx="23" formatCode="0.0">
                  <c:v>8.9202728760559005</c:v>
                </c:pt>
                <c:pt idx="24" formatCode="0.0">
                  <c:v>8.9219063270525041</c:v>
                </c:pt>
                <c:pt idx="25" formatCode="0.0">
                  <c:v>11.270972033963558</c:v>
                </c:pt>
                <c:pt idx="26" formatCode="0.0">
                  <c:v>13.51409175117106</c:v>
                </c:pt>
                <c:pt idx="27" formatCode="0.0">
                  <c:v>13.516479850629912</c:v>
                </c:pt>
                <c:pt idx="28" formatCode="0.0">
                  <c:v>15.653953011741519</c:v>
                </c:pt>
                <c:pt idx="29" formatCode="0.0">
                  <c:v>17.93417440639519</c:v>
                </c:pt>
                <c:pt idx="30" formatCode="0.0">
                  <c:v>17.937287475888159</c:v>
                </c:pt>
                <c:pt idx="31" formatCode="0.0">
                  <c:v>20.005339614940837</c:v>
                </c:pt>
                <c:pt idx="32" formatCode="0.0">
                  <c:v>20.008791518548531</c:v>
                </c:pt>
                <c:pt idx="33" formatCode="0.0">
                  <c:v>20.012243140736892</c:v>
                </c:pt>
                <c:pt idx="34" formatCode="0.0">
                  <c:v>25.75017519342877</c:v>
                </c:pt>
                <c:pt idx="35" formatCode="0.0">
                  <c:v>25.754567930569127</c:v>
                </c:pt>
                <c:pt idx="36" formatCode="0.0">
                  <c:v>27.220773114700041</c:v>
                </c:pt>
                <c:pt idx="37" formatCode="0.0">
                  <c:v>28.54337713019812</c:v>
                </c:pt>
                <c:pt idx="38" formatCode="0.0">
                  <c:v>28.548224969320234</c:v>
                </c:pt>
                <c:pt idx="39" formatCode="0.0">
                  <c:v>29.693832028663447</c:v>
                </c:pt>
                <c:pt idx="40" formatCode="0.0">
                  <c:v>30.839825342567995</c:v>
                </c:pt>
                <c:pt idx="41" formatCode="0.0">
                  <c:v>30.845046154572209</c:v>
                </c:pt>
                <c:pt idx="42" formatCode="0.0">
                  <c:v>31.6709056039807</c:v>
                </c:pt>
                <c:pt idx="43" formatCode="0.0">
                  <c:v>32.532703398888451</c:v>
                </c:pt>
                <c:pt idx="44" formatCode="0.0">
                  <c:v>32.538197733508703</c:v>
                </c:pt>
                <c:pt idx="45" formatCode="0.0">
                  <c:v>33.18631429555905</c:v>
                </c:pt>
                <c:pt idx="46" formatCode="0.0">
                  <c:v>33.191912965149186</c:v>
                </c:pt>
                <c:pt idx="47" formatCode="0.0">
                  <c:v>33.197511171975592</c:v>
                </c:pt>
                <c:pt idx="48" formatCode="0.0">
                  <c:v>34.452980243667916</c:v>
                </c:pt>
                <c:pt idx="49" formatCode="0.0">
                  <c:v>35.030097013630254</c:v>
                </c:pt>
                <c:pt idx="50" formatCode="0.0">
                  <c:v>35.035991823690878</c:v>
                </c:pt>
                <c:pt idx="51" formatCode="0.0">
                  <c:v>35.935474900939539</c:v>
                </c:pt>
                <c:pt idx="52" formatCode="0.0">
                  <c:v>35.941514858410265</c:v>
                </c:pt>
                <c:pt idx="53" formatCode="0.0">
                  <c:v>35.947554313719031</c:v>
                </c:pt>
                <c:pt idx="54" formatCode="0.0">
                  <c:v>36.453907400938171</c:v>
                </c:pt>
                <c:pt idx="55" formatCode="0.0">
                  <c:v>36.460027605064958</c:v>
                </c:pt>
                <c:pt idx="56" formatCode="0.0">
                  <c:v>37.109620330259609</c:v>
                </c:pt>
                <c:pt idx="57" formatCode="0.0">
                  <c:v>37.437326792081045</c:v>
                </c:pt>
                <c:pt idx="58" formatCode="0.0">
                  <c:v>37.443603044115719</c:v>
                </c:pt>
                <c:pt idx="59" formatCode="0.0">
                  <c:v>37.843299396020406</c:v>
                </c:pt>
                <c:pt idx="60" formatCode="0.0">
                  <c:v>38.10066139590792</c:v>
                </c:pt>
                <c:pt idx="61" formatCode="0.0">
                  <c:v>38.428733362785572</c:v>
                </c:pt>
                <c:pt idx="62" formatCode="0.0">
                  <c:v>38.435165140283267</c:v>
                </c:pt>
                <c:pt idx="63" formatCode="0.0">
                  <c:v>39.014219223442304</c:v>
                </c:pt>
                <c:pt idx="64" formatCode="0.0">
                  <c:v>39.020743283073749</c:v>
                </c:pt>
                <c:pt idx="65" formatCode="0.0">
                  <c:v>39.206885126373429</c:v>
                </c:pt>
                <c:pt idx="66" formatCode="0.0">
                  <c:v>39.643123923871343</c:v>
                </c:pt>
                <c:pt idx="67" formatCode="0.0">
                  <c:v>39.649745610255401</c:v>
                </c:pt>
                <c:pt idx="68" formatCode="0.0">
                  <c:v>40.014549289417019</c:v>
                </c:pt>
                <c:pt idx="69" formatCode="0.0">
                  <c:v>40.026047255349738</c:v>
                </c:pt>
                <c:pt idx="70" formatCode="0.0">
                  <c:v>40.539077321791879</c:v>
                </c:pt>
                <c:pt idx="71" formatCode="0.0">
                  <c:v>40.945151662678214</c:v>
                </c:pt>
                <c:pt idx="72" formatCode="0.0">
                  <c:v>40.957005366108021</c:v>
                </c:pt>
                <c:pt idx="73" formatCode="0.0">
                  <c:v>41.363741605166105</c:v>
                </c:pt>
                <c:pt idx="74" formatCode="0.0">
                  <c:v>41.483342970532441</c:v>
                </c:pt>
                <c:pt idx="75" formatCode="0.0">
                  <c:v>41.495345701010478</c:v>
                </c:pt>
                <c:pt idx="76" formatCode="0.0">
                  <c:v>42.117967100770862</c:v>
                </c:pt>
                <c:pt idx="77" formatCode="0.0">
                  <c:v>42.130147826159366</c:v>
                </c:pt>
                <c:pt idx="78" formatCode="0.0">
                  <c:v>42.142330455696957</c:v>
                </c:pt>
                <c:pt idx="79" formatCode="0.0">
                  <c:v>42.657548756171884</c:v>
                </c:pt>
                <c:pt idx="80" formatCode="0.0">
                  <c:v>43.029289211672562</c:v>
                </c:pt>
                <c:pt idx="81" formatCode="0.0">
                  <c:v>43.041723568543539</c:v>
                </c:pt>
                <c:pt idx="82" formatCode="0.0">
                  <c:v>43.414084090184218</c:v>
                </c:pt>
                <c:pt idx="83" formatCode="0.0">
                  <c:v>43.679052668141793</c:v>
                </c:pt>
                <c:pt idx="84" formatCode="0.0">
                  <c:v>43.691667459416855</c:v>
                </c:pt>
                <c:pt idx="85" formatCode="0.0">
                  <c:v>44.172176875027397</c:v>
                </c:pt>
                <c:pt idx="86" formatCode="0.0">
                  <c:v>44.184928964588927</c:v>
                </c:pt>
                <c:pt idx="87" formatCode="0.0">
                  <c:v>44.19768304167399</c:v>
                </c:pt>
                <c:pt idx="88" formatCode="0.0">
                  <c:v>44.570064362239407</c:v>
                </c:pt>
                <c:pt idx="89" formatCode="0.0">
                  <c:v>44.582924878521752</c:v>
                </c:pt>
                <c:pt idx="90" formatCode="0.0">
                  <c:v>44.884747646951112</c:v>
                </c:pt>
                <c:pt idx="91" formatCode="0.0">
                  <c:v>44.897694477897922</c:v>
                </c:pt>
                <c:pt idx="92" formatCode="0.0">
                  <c:v>45.344040009118054</c:v>
                </c:pt>
                <c:pt idx="93" formatCode="0.0">
                  <c:v>45.35711429070934</c:v>
                </c:pt>
                <c:pt idx="94" formatCode="0.0">
                  <c:v>45.478437178313939</c:v>
                </c:pt>
                <c:pt idx="95" formatCode="0.0">
                  <c:v>45.491546342936239</c:v>
                </c:pt>
                <c:pt idx="96" formatCode="0.0">
                  <c:v>45.504657543599173</c:v>
                </c:pt>
                <c:pt idx="97" formatCode="0.0">
                  <c:v>46.131122541791861</c:v>
                </c:pt>
                <c:pt idx="98" formatCode="0.0">
                  <c:v>46.216038817957497</c:v>
                </c:pt>
                <c:pt idx="99" formatCode="0.0">
                  <c:v>46.229351094910051</c:v>
                </c:pt>
                <c:pt idx="100" formatCode="0.0">
                  <c:v>46.207452325299649</c:v>
                </c:pt>
                <c:pt idx="101" formatCode="0.0">
                  <c:v>46.401231690842636</c:v>
                </c:pt>
                <c:pt idx="102" formatCode="0.0">
                  <c:v>46.414591477155142</c:v>
                </c:pt>
                <c:pt idx="103" formatCode="0.0">
                  <c:v>46.536490092377136</c:v>
                </c:pt>
                <c:pt idx="104" formatCode="0.0">
                  <c:v>46.587001678826844</c:v>
                </c:pt>
                <c:pt idx="105" formatCode="0.0">
                  <c:v>46.600409096391616</c:v>
                </c:pt>
                <c:pt idx="106" formatCode="0.0">
                  <c:v>46.504891086834419</c:v>
                </c:pt>
                <c:pt idx="107" formatCode="0.0">
                  <c:v>46.51827168531576</c:v>
                </c:pt>
                <c:pt idx="108" formatCode="0.0">
                  <c:v>46.531654351389491</c:v>
                </c:pt>
                <c:pt idx="109" formatCode="0.0">
                  <c:v>46.509412053710498</c:v>
                </c:pt>
                <c:pt idx="110" formatCode="0.0">
                  <c:v>46.522788728774024</c:v>
                </c:pt>
                <c:pt idx="111" formatCode="0.0">
                  <c:v>46.282355423950001</c:v>
                </c:pt>
                <c:pt idx="112" formatCode="0.0">
                  <c:v>46.368198826677556</c:v>
                </c:pt>
                <c:pt idx="113" formatCode="0.0">
                  <c:v>46.381530176741336</c:v>
                </c:pt>
                <c:pt idx="114" formatCode="0.0">
                  <c:v>46.176811650334145</c:v>
                </c:pt>
                <c:pt idx="115" formatCode="0.0">
                  <c:v>46.082112422338199</c:v>
                </c:pt>
                <c:pt idx="116" formatCode="0.0">
                  <c:v>46.095357337317353</c:v>
                </c:pt>
                <c:pt idx="117" formatCode="0.0">
                  <c:v>45.817728792116156</c:v>
                </c:pt>
                <c:pt idx="118" formatCode="0.0">
                  <c:v>45.649548386820875</c:v>
                </c:pt>
                <c:pt idx="119" formatCode="0.0">
                  <c:v>45.662665347975299</c:v>
                </c:pt>
                <c:pt idx="120" formatCode="0.0">
                  <c:v>45.602447955144271</c:v>
                </c:pt>
                <c:pt idx="121" formatCode="0.0">
                  <c:v>45.615548133118509</c:v>
                </c:pt>
                <c:pt idx="122" formatCode="0.0">
                  <c:v>45.301603040642924</c:v>
                </c:pt>
                <c:pt idx="123" formatCode="0.0">
                  <c:v>44.878644358907458</c:v>
                </c:pt>
                <c:pt idx="124" formatCode="0.0">
                  <c:v>44.891534091811415</c:v>
                </c:pt>
                <c:pt idx="125" formatCode="0.0">
                  <c:v>44.904425798637433</c:v>
                </c:pt>
                <c:pt idx="126" formatCode="0.0">
                  <c:v>44.662411890595827</c:v>
                </c:pt>
                <c:pt idx="127" formatCode="0.0">
                  <c:v>44.274879786234528</c:v>
                </c:pt>
                <c:pt idx="128" formatCode="0.0">
                  <c:v>44.287591605110748</c:v>
                </c:pt>
                <c:pt idx="129" formatCode="0.0">
                  <c:v>43.935227126572535</c:v>
                </c:pt>
                <c:pt idx="130" formatCode="0.0">
                  <c:v>43.947839345662373</c:v>
                </c:pt>
                <c:pt idx="131" formatCode="0.0">
                  <c:v>43.960453489553387</c:v>
                </c:pt>
                <c:pt idx="132" formatCode="0.0">
                  <c:v>43.754514891946258</c:v>
                </c:pt>
                <c:pt idx="133" formatCode="0.0">
                  <c:v>43.767070956467975</c:v>
                </c:pt>
                <c:pt idx="134" formatCode="0.0">
                  <c:v>43.59777079269756</c:v>
                </c:pt>
                <c:pt idx="135" formatCode="0.0">
                  <c:v>43.245833161758171</c:v>
                </c:pt>
                <c:pt idx="136" formatCode="0.0">
                  <c:v>42.96579355682475</c:v>
                </c:pt>
                <c:pt idx="137" formatCode="0.0">
                  <c:v>42.978119674156147</c:v>
                </c:pt>
                <c:pt idx="138" formatCode="0.0">
                  <c:v>42.807429811286767</c:v>
                </c:pt>
                <c:pt idx="139" formatCode="0.0">
                  <c:v>42.089676145994389</c:v>
                </c:pt>
                <c:pt idx="140" formatCode="0.0">
                  <c:v>42.10174938654842</c:v>
                </c:pt>
                <c:pt idx="141" formatCode="0.0">
                  <c:v>41.711250442913034</c:v>
                </c:pt>
                <c:pt idx="142" formatCode="0.0">
                  <c:v>41.723213407536143</c:v>
                </c:pt>
                <c:pt idx="143" formatCode="0.0">
                  <c:v>41.73517818473934</c:v>
                </c:pt>
                <c:pt idx="144" formatCode="0.0">
                  <c:v>41.491248510868431</c:v>
                </c:pt>
                <c:pt idx="145" formatCode="0.0">
                  <c:v>41.209323525275792</c:v>
                </c:pt>
                <c:pt idx="146" formatCode="0.0">
                  <c:v>41.221138211777308</c:v>
                </c:pt>
                <c:pt idx="147" formatCode="0.0">
                  <c:v>40.86664008331892</c:v>
                </c:pt>
                <c:pt idx="148" formatCode="0.0">
                  <c:v>40.475913484588034</c:v>
                </c:pt>
                <c:pt idx="149" formatCode="0.0">
                  <c:v>40.487516114957749</c:v>
                </c:pt>
                <c:pt idx="150" formatCode="0.0">
                  <c:v>40.243117166750125</c:v>
                </c:pt>
                <c:pt idx="151" formatCode="0.0">
                  <c:v>39.483565295964816</c:v>
                </c:pt>
                <c:pt idx="152" formatCode="0.0">
                  <c:v>39.494882833985308</c:v>
                </c:pt>
                <c:pt idx="153" formatCode="0.0">
                  <c:v>39.506202075720971</c:v>
                </c:pt>
                <c:pt idx="154" formatCode="0.0">
                  <c:v>38.819514165587485</c:v>
                </c:pt>
                <c:pt idx="155" formatCode="0.0">
                  <c:v>38.830639586216826</c:v>
                </c:pt>
                <c:pt idx="156" formatCode="0.0">
                  <c:v>38.549224350391107</c:v>
                </c:pt>
                <c:pt idx="157" formatCode="0.0">
                  <c:v>38.560270474809066</c:v>
                </c:pt>
                <c:pt idx="158" formatCode="0.0">
                  <c:v>38.130061940126978</c:v>
                </c:pt>
                <c:pt idx="159" formatCode="0.0">
                  <c:v>38.14098676301527</c:v>
                </c:pt>
                <c:pt idx="160" formatCode="0.0">
                  <c:v>37.45335168479648</c:v>
                </c:pt>
                <c:pt idx="161" formatCode="0.0">
                  <c:v>37.464082549737242</c:v>
                </c:pt>
                <c:pt idx="162" formatCode="0.0">
                  <c:v>37.217613884635419</c:v>
                </c:pt>
                <c:pt idx="163" formatCode="0.0">
                  <c:v>37.228275360724325</c:v>
                </c:pt>
                <c:pt idx="164" formatCode="0.0">
                  <c:v>36.724574525676758</c:v>
                </c:pt>
                <c:pt idx="165" formatCode="0.0">
                  <c:v>36.440240294425728</c:v>
                </c:pt>
                <c:pt idx="166" formatCode="0.0">
                  <c:v>36.450678179666937</c:v>
                </c:pt>
                <c:pt idx="167" formatCode="0.0">
                  <c:v>36.20260480043526</c:v>
                </c:pt>
                <c:pt idx="168" formatCode="0.0">
                  <c:v>35.881958702803274</c:v>
                </c:pt>
                <c:pt idx="169" formatCode="0.0">
                  <c:v>35.892234958866041</c:v>
                </c:pt>
                <c:pt idx="170" formatCode="0.0">
                  <c:v>35.90251274428875</c:v>
                </c:pt>
                <c:pt idx="171" formatCode="0.0">
                  <c:v>35.323022611074286</c:v>
                </c:pt>
                <c:pt idx="172" formatCode="0.0">
                  <c:v>35.33313717259459</c:v>
                </c:pt>
                <c:pt idx="173" formatCode="0.0">
                  <c:v>35.010821921339932</c:v>
                </c:pt>
                <c:pt idx="174" formatCode="0.0">
                  <c:v>34.836287107416169</c:v>
                </c:pt>
                <c:pt idx="175" formatCode="0.0">
                  <c:v>34.846260442367459</c:v>
                </c:pt>
                <c:pt idx="176" formatCode="0.0">
                  <c:v>34.671572540911541</c:v>
                </c:pt>
                <c:pt idx="177" formatCode="0.0">
                  <c:v>34.276065291492586</c:v>
                </c:pt>
                <c:pt idx="178" formatCode="0.0">
                  <c:v>34.285876800718363</c:v>
                </c:pt>
                <c:pt idx="179" formatCode="0.0">
                  <c:v>33.96270893350551</c:v>
                </c:pt>
                <c:pt idx="180" formatCode="0.0">
                  <c:v>33.750256809675655</c:v>
                </c:pt>
                <c:pt idx="181" formatCode="0.0">
                  <c:v>33.759916304391375</c:v>
                </c:pt>
                <c:pt idx="182" formatCode="0.0">
                  <c:v>33.400579779543683</c:v>
                </c:pt>
                <c:pt idx="183" formatCode="0.0">
                  <c:v>33.410138236398907</c:v>
                </c:pt>
                <c:pt idx="184" formatCode="0.0">
                  <c:v>33.419698102280968</c:v>
                </c:pt>
                <c:pt idx="185" formatCode="0.0">
                  <c:v>32.50296738069131</c:v>
                </c:pt>
                <c:pt idx="186" formatCode="0.0">
                  <c:v>32.512269371501844</c:v>
                </c:pt>
                <c:pt idx="187" formatCode="0.0">
                  <c:v>32.521572730071583</c:v>
                </c:pt>
                <c:pt idx="188" formatCode="0.0">
                  <c:v>32.530877455920425</c:v>
                </c:pt>
                <c:pt idx="189" formatCode="0.0">
                  <c:v>32.243634788459666</c:v>
                </c:pt>
                <c:pt idx="190" formatCode="0.0">
                  <c:v>32.252858831008382</c:v>
                </c:pt>
                <c:pt idx="191" formatCode="0.0">
                  <c:v>31.8918328712377</c:v>
                </c:pt>
                <c:pt idx="192" formatCode="0.0">
                  <c:v>31.900955498145393</c:v>
                </c:pt>
                <c:pt idx="193" formatCode="0.0">
                  <c:v>31.910079461378462</c:v>
                </c:pt>
                <c:pt idx="194" formatCode="0.0">
                  <c:v>31.62096436848049</c:v>
                </c:pt>
                <c:pt idx="195" formatCode="0.0">
                  <c:v>31.630007164776071</c:v>
                </c:pt>
                <c:pt idx="196" formatCode="0.0">
                  <c:v>31.676189656860725</c:v>
                </c:pt>
                <c:pt idx="197" formatCode="0.0">
                  <c:v>31.500126250324524</c:v>
                </c:pt>
                <c:pt idx="198" formatCode="0.0">
                  <c:v>31.137512967497983</c:v>
                </c:pt>
                <c:pt idx="199" formatCode="0.0">
                  <c:v>31.146415052058867</c:v>
                </c:pt>
                <c:pt idx="200" formatCode="0.0">
                  <c:v>30.969085640684487</c:v>
                </c:pt>
                <c:pt idx="201" formatCode="0.0">
                  <c:v>30.755100793030593</c:v>
                </c:pt>
                <c:pt idx="202" formatCode="0.0">
                  <c:v>30.76389186645191</c:v>
                </c:pt>
                <c:pt idx="203" formatCode="0.0">
                  <c:v>30.660717402965464</c:v>
                </c:pt>
                <c:pt idx="204" formatCode="0.0">
                  <c:v>30.558772351722521</c:v>
                </c:pt>
                <c:pt idx="205" formatCode="0.0">
                  <c:v>30.567504738035819</c:v>
                </c:pt>
                <c:pt idx="206" formatCode="0.0">
                  <c:v>30.426614749438905</c:v>
                </c:pt>
                <c:pt idx="207" formatCode="0.0">
                  <c:v>30.249028308147427</c:v>
                </c:pt>
                <c:pt idx="208" formatCode="0.0">
                  <c:v>30.257670219914345</c:v>
                </c:pt>
                <c:pt idx="209" formatCode="0.0">
                  <c:v>30.006007967096821</c:v>
                </c:pt>
                <c:pt idx="210" formatCode="0.0">
                  <c:v>29.790218410370894</c:v>
                </c:pt>
                <c:pt idx="211" formatCode="0.0">
                  <c:v>29.798728096405775</c:v>
                </c:pt>
                <c:pt idx="212" formatCode="0.0">
                  <c:v>29.62133861935401</c:v>
                </c:pt>
                <c:pt idx="213" formatCode="0.0">
                  <c:v>29.256612332914859</c:v>
                </c:pt>
                <c:pt idx="214" formatCode="0.0">
                  <c:v>29.264968917513226</c:v>
                </c:pt>
                <c:pt idx="215" formatCode="0.0">
                  <c:v>29.273326708163673</c:v>
                </c:pt>
                <c:pt idx="216" formatCode="0.0">
                  <c:v>29.244338285297456</c:v>
                </c:pt>
                <c:pt idx="217" formatCode="0.0">
                  <c:v>29.252688017881564</c:v>
                </c:pt>
                <c:pt idx="218" formatCode="0.0">
                  <c:v>28.925018372747729</c:v>
                </c:pt>
                <c:pt idx="219" formatCode="0.0">
                  <c:v>28.522070030382597</c:v>
                </c:pt>
                <c:pt idx="220" formatCode="0.0">
                  <c:v>28.530213971351134</c:v>
                </c:pt>
                <c:pt idx="221" formatCode="0.0">
                  <c:v>28.389067926446927</c:v>
                </c:pt>
                <c:pt idx="222" formatCode="0.0">
                  <c:v>28.060145895748924</c:v>
                </c:pt>
                <c:pt idx="223" formatCode="0.0">
                  <c:v>28.068157121545184</c:v>
                </c:pt>
                <c:pt idx="224" formatCode="0.0">
                  <c:v>28.076169495998109</c:v>
                </c:pt>
                <c:pt idx="225" formatCode="0.0">
                  <c:v>27.709405430238011</c:v>
                </c:pt>
                <c:pt idx="226" formatCode="0.0">
                  <c:v>27.71731516979002</c:v>
                </c:pt>
                <c:pt idx="227" formatCode="0.0">
                  <c:v>27.500758541317754</c:v>
                </c:pt>
                <c:pt idx="228" formatCode="0.0">
                  <c:v>27.209117991671665</c:v>
                </c:pt>
                <c:pt idx="229" formatCode="0.0">
                  <c:v>27.216884466155204</c:v>
                </c:pt>
                <c:pt idx="230" formatCode="0.0">
                  <c:v>26.999352354469558</c:v>
                </c:pt>
                <c:pt idx="231" formatCode="0.0">
                  <c:v>26.744834511917507</c:v>
                </c:pt>
                <c:pt idx="232" formatCode="0.0">
                  <c:v>26.752467901955612</c:v>
                </c:pt>
                <c:pt idx="233" formatCode="0.0">
                  <c:v>26.384498014985773</c:v>
                </c:pt>
                <c:pt idx="234" formatCode="0.0">
                  <c:v>26.016950389435781</c:v>
                </c:pt>
                <c:pt idx="235" formatCode="0.0">
                  <c:v>26.02437707840631</c:v>
                </c:pt>
                <c:pt idx="236" formatCode="0.0">
                  <c:v>25.543213968687262</c:v>
                </c:pt>
                <c:pt idx="237" formatCode="0.0">
                  <c:v>25.174803964647186</c:v>
                </c:pt>
                <c:pt idx="238" formatCode="0.0">
                  <c:v>25.181992169261189</c:v>
                </c:pt>
                <c:pt idx="239" formatCode="0.0">
                  <c:v>24.73807879040363</c:v>
                </c:pt>
                <c:pt idx="240" formatCode="0.0">
                  <c:v>24.256637922051826</c:v>
                </c:pt>
                <c:pt idx="241" formatCode="0.0">
                  <c:v>24.263566583016587</c:v>
                </c:pt>
                <c:pt idx="242" formatCode="0.0">
                  <c:v>23.782041072750573</c:v>
                </c:pt>
                <c:pt idx="243" formatCode="0.0">
                  <c:v>23.298964738933559</c:v>
                </c:pt>
                <c:pt idx="244" formatCode="0.0">
                  <c:v>23.305623020925143</c:v>
                </c:pt>
                <c:pt idx="245" formatCode="0.0">
                  <c:v>22.069685601755122</c:v>
                </c:pt>
                <c:pt idx="246" formatCode="0.0">
                  <c:v>22.07599875672085</c:v>
                </c:pt>
                <c:pt idx="247" formatCode="0.0">
                  <c:v>22.08231279478202</c:v>
                </c:pt>
                <c:pt idx="248" formatCode="0.0">
                  <c:v>21.523327041730628</c:v>
                </c:pt>
                <c:pt idx="249" formatCode="0.0">
                  <c:v>20.965333946926339</c:v>
                </c:pt>
                <c:pt idx="250" formatCode="0.0">
                  <c:v>20.971335352086058</c:v>
                </c:pt>
                <c:pt idx="251" formatCode="0.0">
                  <c:v>20.260704402854152</c:v>
                </c:pt>
                <c:pt idx="252" formatCode="0.0">
                  <c:v>19.625461938804222</c:v>
                </c:pt>
                <c:pt idx="253" formatCode="0.0">
                  <c:v>19.631087005952111</c:v>
                </c:pt>
                <c:pt idx="254" formatCode="0.0">
                  <c:v>18.844621823062141</c:v>
                </c:pt>
                <c:pt idx="255" formatCode="0.0">
                  <c:v>18.208432117167071</c:v>
                </c:pt>
                <c:pt idx="256" formatCode="0.0">
                  <c:v>18.213659621288052</c:v>
                </c:pt>
                <c:pt idx="257" formatCode="0.0">
                  <c:v>17.613752862275508</c:v>
                </c:pt>
                <c:pt idx="258" formatCode="0.0">
                  <c:v>16.372674567655082</c:v>
                </c:pt>
              </c:numCache>
            </c:numRef>
          </c:yVal>
          <c:smooth val="0"/>
          <c:extLst>
            <c:ext xmlns:c16="http://schemas.microsoft.com/office/drawing/2014/chart" uri="{C3380CC4-5D6E-409C-BE32-E72D297353CC}">
              <c16:uniqueId val="{00000000-C996-4A60-867B-84429CE530E9}"/>
            </c:ext>
          </c:extLst>
        </c:ser>
        <c:ser>
          <c:idx val="5"/>
          <c:order val="5"/>
          <c:tx>
            <c:v>23,6-26,4</c:v>
          </c:tx>
          <c:spPr>
            <a:ln w="25400" cap="rnd">
              <a:noFill/>
              <a:round/>
            </a:ln>
            <a:effectLst/>
          </c:spPr>
          <c:marker>
            <c:symbol val="circle"/>
            <c:size val="3"/>
            <c:spPr>
              <a:solidFill>
                <a:srgbClr val="00B0F0"/>
              </a:solidFill>
              <a:ln w="6350">
                <a:solidFill>
                  <a:schemeClr val="accent5">
                    <a:lumMod val="75000"/>
                  </a:schemeClr>
                </a:solidFill>
              </a:ln>
              <a:effectLst/>
            </c:spPr>
          </c:marker>
          <c:xVal>
            <c:numRef>
              <c:f>'Forsøk 3 - Samlet'!$BD$273:$BD$301</c:f>
              <c:numCache>
                <c:formatCode>0.0</c:formatCode>
                <c:ptCount val="29"/>
                <c:pt idx="0">
                  <c:v>4.1946016983715013E-3</c:v>
                </c:pt>
                <c:pt idx="1">
                  <c:v>4.3894559454887771E-3</c:v>
                </c:pt>
                <c:pt idx="2">
                  <c:v>4.2149567212312368E-3</c:v>
                </c:pt>
                <c:pt idx="3">
                  <c:v>4.206622504741857E-3</c:v>
                </c:pt>
                <c:pt idx="4">
                  <c:v>4.9597764635731841E-3</c:v>
                </c:pt>
                <c:pt idx="5">
                  <c:v>5.7564300112523305E-3</c:v>
                </c:pt>
                <c:pt idx="6">
                  <c:v>5.7474523944653494E-3</c:v>
                </c:pt>
                <c:pt idx="7">
                  <c:v>7.6965994358537404E-3</c:v>
                </c:pt>
                <c:pt idx="8">
                  <c:v>1.0825660186884781E-2</c:v>
                </c:pt>
                <c:pt idx="9">
                  <c:v>1.0815725845944512E-2</c:v>
                </c:pt>
                <c:pt idx="10">
                  <c:v>1.4147771806971769E-2</c:v>
                </c:pt>
                <c:pt idx="11">
                  <c:v>1.9233951876853447E-2</c:v>
                </c:pt>
                <c:pt idx="12">
                  <c:v>1.9223219400627246E-2</c:v>
                </c:pt>
                <c:pt idx="13">
                  <c:v>2.3909341522208871E-2</c:v>
                </c:pt>
                <c:pt idx="14">
                  <c:v>2.2958486861030927E-2</c:v>
                </c:pt>
                <c:pt idx="15">
                  <c:v>2.2946817185135721E-2</c:v>
                </c:pt>
                <c:pt idx="16">
                  <c:v>2.832252067267178E-2</c:v>
                </c:pt>
                <c:pt idx="17">
                  <c:v>3.643401811034698E-2</c:v>
                </c:pt>
                <c:pt idx="18">
                  <c:v>3.6421769458416076E-2</c:v>
                </c:pt>
                <c:pt idx="19">
                  <c:v>4.5075328192969367E-2</c:v>
                </c:pt>
                <c:pt idx="20">
                  <c:v>4.5062749904760571E-2</c:v>
                </c:pt>
                <c:pt idx="21">
                  <c:v>5.1270728799453165E-2</c:v>
                </c:pt>
                <c:pt idx="22">
                  <c:v>5.5410711084261058E-2</c:v>
                </c:pt>
                <c:pt idx="23">
                  <c:v>5.5397342986787723E-2</c:v>
                </c:pt>
                <c:pt idx="24">
                  <c:v>5.9166547104613547E-2</c:v>
                </c:pt>
                <c:pt idx="25">
                  <c:v>5.9833248607228891E-2</c:v>
                </c:pt>
                <c:pt idx="26">
                  <c:v>5.9819154780197711E-2</c:v>
                </c:pt>
                <c:pt idx="27">
                  <c:v>5.200273799602094E-2</c:v>
                </c:pt>
                <c:pt idx="28">
                  <c:v>3.5437377747588712E-2</c:v>
                </c:pt>
              </c:numCache>
            </c:numRef>
          </c:xVal>
          <c:yVal>
            <c:numRef>
              <c:f>'Forsøk 3 - Samlet'!$BE$273:$BE$301</c:f>
              <c:numCache>
                <c:formatCode>0.0</c:formatCode>
                <c:ptCount val="29"/>
                <c:pt idx="0">
                  <c:v>16.377388087907374</c:v>
                </c:pt>
                <c:pt idx="1">
                  <c:v>15.625209702296177</c:v>
                </c:pt>
                <c:pt idx="2">
                  <c:v>15.629713556836844</c:v>
                </c:pt>
                <c:pt idx="3">
                  <c:v>15.634218021042363</c:v>
                </c:pt>
                <c:pt idx="4">
                  <c:v>15.071391022668665</c:v>
                </c:pt>
                <c:pt idx="5">
                  <c:v>14.547074935503232</c:v>
                </c:pt>
                <c:pt idx="6">
                  <c:v>14.551275886955533</c:v>
                </c:pt>
                <c:pt idx="7">
                  <c:v>14.062441392369774</c:v>
                </c:pt>
                <c:pt idx="8">
                  <c:v>13.232681623747956</c:v>
                </c:pt>
                <c:pt idx="9">
                  <c:v>13.236514768669908</c:v>
                </c:pt>
                <c:pt idx="10">
                  <c:v>13.240348422476641</c:v>
                </c:pt>
                <c:pt idx="11">
                  <c:v>12.374675490050654</c:v>
                </c:pt>
                <c:pt idx="12">
                  <c:v>12.378268145932083</c:v>
                </c:pt>
                <c:pt idx="13">
                  <c:v>11.965187774298826</c:v>
                </c:pt>
                <c:pt idx="14">
                  <c:v>11.437046965914373</c:v>
                </c:pt>
                <c:pt idx="15">
                  <c:v>11.440377167988759</c:v>
                </c:pt>
                <c:pt idx="16">
                  <c:v>11.292150737304581</c:v>
                </c:pt>
                <c:pt idx="17">
                  <c:v>11.067553816678073</c:v>
                </c:pt>
                <c:pt idx="18">
                  <c:v>11.070779778157897</c:v>
                </c:pt>
                <c:pt idx="19">
                  <c:v>10.884320504533692</c:v>
                </c:pt>
                <c:pt idx="20">
                  <c:v>10.887494560364505</c:v>
                </c:pt>
                <c:pt idx="21">
                  <c:v>10.587787252025132</c:v>
                </c:pt>
                <c:pt idx="22">
                  <c:v>10.362673786986722</c:v>
                </c:pt>
                <c:pt idx="23">
                  <c:v>10.365701441640455</c:v>
                </c:pt>
                <c:pt idx="24">
                  <c:v>10.10332341928568</c:v>
                </c:pt>
                <c:pt idx="25">
                  <c:v>9.8821310090157422</c:v>
                </c:pt>
                <c:pt idx="26">
                  <c:v>9.8850237965074008</c:v>
                </c:pt>
                <c:pt idx="27">
                  <c:v>9.8879169511086715</c:v>
                </c:pt>
                <c:pt idx="28">
                  <c:v>10.08129805929115</c:v>
                </c:pt>
              </c:numCache>
            </c:numRef>
          </c:yVal>
          <c:smooth val="0"/>
          <c:extLst>
            <c:ext xmlns:c16="http://schemas.microsoft.com/office/drawing/2014/chart" uri="{C3380CC4-5D6E-409C-BE32-E72D297353CC}">
              <c16:uniqueId val="{00000001-C996-4A60-867B-84429CE530E9}"/>
            </c:ext>
          </c:extLst>
        </c:ser>
        <c:ser>
          <c:idx val="6"/>
          <c:order val="6"/>
          <c:tx>
            <c:v>26,4-54,2</c:v>
          </c:tx>
          <c:spPr>
            <a:ln w="25400" cap="rnd">
              <a:noFill/>
              <a:round/>
            </a:ln>
            <a:effectLst/>
          </c:spPr>
          <c:marker>
            <c:symbol val="none"/>
          </c:marker>
          <c:xVal>
            <c:numRef>
              <c:f>'Forsøk 3 - Samlet'!$BD$302:$BD$578</c:f>
              <c:numCache>
                <c:formatCode>0.0</c:formatCode>
                <c:ptCount val="277"/>
                <c:pt idx="0">
                  <c:v>3.5423908730726747E-2</c:v>
                </c:pt>
                <c:pt idx="1">
                  <c:v>1.9875991036364189E-2</c:v>
                </c:pt>
                <c:pt idx="2">
                  <c:v>9.0470371923954997E-3</c:v>
                </c:pt>
                <c:pt idx="3">
                  <c:v>2.3597493034804755E-3</c:v>
                </c:pt>
                <c:pt idx="4">
                  <c:v>2.2878941458924188E-3</c:v>
                </c:pt>
                <c:pt idx="5">
                  <c:v>4.2361659628448054E-4</c:v>
                </c:pt>
                <c:pt idx="6">
                  <c:v>8.9057577684620824E-4</c:v>
                </c:pt>
                <c:pt idx="7">
                  <c:v>8.4568929279269628E-4</c:v>
                </c:pt>
                <c:pt idx="8">
                  <c:v>1.3635430033388327E-3</c:v>
                </c:pt>
                <c:pt idx="9">
                  <c:v>1.3524036658491294E-3</c:v>
                </c:pt>
                <c:pt idx="10">
                  <c:v>1.0590182139724011E-3</c:v>
                </c:pt>
                <c:pt idx="11">
                  <c:v>9.9255791375324476E-4</c:v>
                </c:pt>
                <c:pt idx="12">
                  <c:v>9.825774598676367E-4</c:v>
                </c:pt>
                <c:pt idx="13">
                  <c:v>1.2919375410706665E-3</c:v>
                </c:pt>
                <c:pt idx="14">
                  <c:v>1.2164203481525831E-3</c:v>
                </c:pt>
                <c:pt idx="15">
                  <c:v>1.207505159681994E-3</c:v>
                </c:pt>
                <c:pt idx="16">
                  <c:v>1.1993618618593284E-3</c:v>
                </c:pt>
                <c:pt idx="17">
                  <c:v>1.1016453106648841E-3</c:v>
                </c:pt>
                <c:pt idx="18">
                  <c:v>1.0939667137778036E-3</c:v>
                </c:pt>
                <c:pt idx="19">
                  <c:v>1.0840904714348495E-3</c:v>
                </c:pt>
                <c:pt idx="20">
                  <c:v>1.0769338115428017E-3</c:v>
                </c:pt>
                <c:pt idx="21">
                  <c:v>1.0061081350772913E-3</c:v>
                </c:pt>
                <c:pt idx="22">
                  <c:v>9.4173717805576089E-4</c:v>
                </c:pt>
                <c:pt idx="23">
                  <c:v>8.0848625529953463E-4</c:v>
                </c:pt>
                <c:pt idx="24">
                  <c:v>7.6381142731094464E-4</c:v>
                </c:pt>
                <c:pt idx="25">
                  <c:v>9.0563686069544127E-4</c:v>
                </c:pt>
                <c:pt idx="26">
                  <c:v>1.0163574521557389E-3</c:v>
                </c:pt>
                <c:pt idx="27">
                  <c:v>9.8139432977339264E-4</c:v>
                </c:pt>
                <c:pt idx="28">
                  <c:v>9.0136327677266725E-4</c:v>
                </c:pt>
                <c:pt idx="29">
                  <c:v>8.9581759859112657E-4</c:v>
                </c:pt>
                <c:pt idx="30">
                  <c:v>1.092843719871972E-3</c:v>
                </c:pt>
                <c:pt idx="31">
                  <c:v>9.0331669538516388E-4</c:v>
                </c:pt>
                <c:pt idx="32">
                  <c:v>8.8487229173236275E-4</c:v>
                </c:pt>
                <c:pt idx="33">
                  <c:v>7.7454782944794229E-4</c:v>
                </c:pt>
                <c:pt idx="34">
                  <c:v>1.0732357512653605E-3</c:v>
                </c:pt>
                <c:pt idx="35">
                  <c:v>1.0567820350765398E-3</c:v>
                </c:pt>
                <c:pt idx="36">
                  <c:v>1.0516406088688323E-3</c:v>
                </c:pt>
                <c:pt idx="37">
                  <c:v>6.8329364987766326E-4</c:v>
                </c:pt>
                <c:pt idx="38">
                  <c:v>8.3180073195436013E-4</c:v>
                </c:pt>
                <c:pt idx="39">
                  <c:v>8.2180244024831811E-4</c:v>
                </c:pt>
                <c:pt idx="40">
                  <c:v>7.1490655731695849E-4</c:v>
                </c:pt>
                <c:pt idx="41">
                  <c:v>8.6253407895951252E-4</c:v>
                </c:pt>
                <c:pt idx="42">
                  <c:v>8.4611361809232147E-4</c:v>
                </c:pt>
                <c:pt idx="43">
                  <c:v>6.8838675108454182E-4</c:v>
                </c:pt>
                <c:pt idx="44">
                  <c:v>9.3380397278953944E-4</c:v>
                </c:pt>
                <c:pt idx="45">
                  <c:v>9.3150534182309631E-4</c:v>
                </c:pt>
                <c:pt idx="46">
                  <c:v>6.7043355967346904E-4</c:v>
                </c:pt>
                <c:pt idx="47">
                  <c:v>6.6545190647501577E-4</c:v>
                </c:pt>
                <c:pt idx="48">
                  <c:v>7.1032572100234511E-4</c:v>
                </c:pt>
                <c:pt idx="49">
                  <c:v>7.0534397414578345E-4</c:v>
                </c:pt>
                <c:pt idx="50">
                  <c:v>7.0036228402798033E-4</c:v>
                </c:pt>
                <c:pt idx="51">
                  <c:v>8.449691643778863E-4</c:v>
                </c:pt>
                <c:pt idx="52">
                  <c:v>7.3388449817931493E-4</c:v>
                </c:pt>
                <c:pt idx="53">
                  <c:v>7.2894566017138614E-4</c:v>
                </c:pt>
                <c:pt idx="54">
                  <c:v>6.7454937878969631E-4</c:v>
                </c:pt>
                <c:pt idx="55">
                  <c:v>8.1436492605374696E-4</c:v>
                </c:pt>
                <c:pt idx="56">
                  <c:v>8.0944729179505852E-4</c:v>
                </c:pt>
                <c:pt idx="57">
                  <c:v>6.5594925846184922E-4</c:v>
                </c:pt>
                <c:pt idx="58">
                  <c:v>7.0018548751502128E-4</c:v>
                </c:pt>
                <c:pt idx="59">
                  <c:v>6.9226847549705938E-4</c:v>
                </c:pt>
                <c:pt idx="60">
                  <c:v>6.835080919321058E-4</c:v>
                </c:pt>
                <c:pt idx="61">
                  <c:v>6.7864704202809725E-4</c:v>
                </c:pt>
                <c:pt idx="62">
                  <c:v>6.7284890026992586E-4</c:v>
                </c:pt>
                <c:pt idx="63">
                  <c:v>6.1674224997420668E-4</c:v>
                </c:pt>
                <c:pt idx="64">
                  <c:v>6.0847943111980629E-4</c:v>
                </c:pt>
                <c:pt idx="65">
                  <c:v>6.0367360536884402E-4</c:v>
                </c:pt>
                <c:pt idx="66">
                  <c:v>5.5003545635328864E-4</c:v>
                </c:pt>
                <c:pt idx="67">
                  <c:v>5.4521665910965873E-4</c:v>
                </c:pt>
                <c:pt idx="68">
                  <c:v>4.9237522699370235E-4</c:v>
                </c:pt>
                <c:pt idx="69">
                  <c:v>4.8487420120091822E-4</c:v>
                </c:pt>
                <c:pt idx="70">
                  <c:v>5.7324023668739595E-4</c:v>
                </c:pt>
                <c:pt idx="71">
                  <c:v>5.6848785367329309E-4</c:v>
                </c:pt>
                <c:pt idx="72">
                  <c:v>5.1475217819463867E-4</c:v>
                </c:pt>
                <c:pt idx="73">
                  <c:v>5.5359999888694711E-4</c:v>
                </c:pt>
                <c:pt idx="74">
                  <c:v>5.488935593960881E-4</c:v>
                </c:pt>
                <c:pt idx="75">
                  <c:v>4.9710036446805935E-4</c:v>
                </c:pt>
                <c:pt idx="76">
                  <c:v>5.3951260249105164E-4</c:v>
                </c:pt>
                <c:pt idx="77">
                  <c:v>5.2971099239494961E-4</c:v>
                </c:pt>
                <c:pt idx="78">
                  <c:v>5.7094227885389317E-4</c:v>
                </c:pt>
                <c:pt idx="79">
                  <c:v>6.1289243760110322E-4</c:v>
                </c:pt>
                <c:pt idx="80">
                  <c:v>6.0330190116209177E-4</c:v>
                </c:pt>
                <c:pt idx="81">
                  <c:v>5.4951005617706594E-4</c:v>
                </c:pt>
                <c:pt idx="82">
                  <c:v>6.3687768064534694E-4</c:v>
                </c:pt>
                <c:pt idx="83">
                  <c:v>6.2641909324437622E-4</c:v>
                </c:pt>
                <c:pt idx="84">
                  <c:v>6.6212799810236615E-4</c:v>
                </c:pt>
                <c:pt idx="85">
                  <c:v>7.4799686659005906E-4</c:v>
                </c:pt>
                <c:pt idx="86">
                  <c:v>7.4350699255073204E-4</c:v>
                </c:pt>
                <c:pt idx="87">
                  <c:v>7.3128250658054811E-4</c:v>
                </c:pt>
                <c:pt idx="88">
                  <c:v>7.7153617589396993E-4</c:v>
                </c:pt>
                <c:pt idx="89">
                  <c:v>7.6210445976370269E-4</c:v>
                </c:pt>
                <c:pt idx="90">
                  <c:v>7.5766527748146904E-4</c:v>
                </c:pt>
                <c:pt idx="91">
                  <c:v>7.5322613932422692E-4</c:v>
                </c:pt>
                <c:pt idx="92">
                  <c:v>7.3453626251996349E-4</c:v>
                </c:pt>
                <c:pt idx="93">
                  <c:v>7.3018176019063082E-4</c:v>
                </c:pt>
                <c:pt idx="94">
                  <c:v>6.3865685452838212E-4</c:v>
                </c:pt>
                <c:pt idx="95">
                  <c:v>6.2951446752462141E-4</c:v>
                </c:pt>
                <c:pt idx="96">
                  <c:v>6.2519337773838215E-4</c:v>
                </c:pt>
                <c:pt idx="97">
                  <c:v>6.1776565723830896E-4</c:v>
                </c:pt>
                <c:pt idx="98">
                  <c:v>6.1269826437738517E-4</c:v>
                </c:pt>
                <c:pt idx="99">
                  <c:v>8.2641462499325705E-4</c:v>
                </c:pt>
                <c:pt idx="100">
                  <c:v>5.6322942297851999E-4</c:v>
                </c:pt>
                <c:pt idx="101">
                  <c:v>5.6388607708682237E-4</c:v>
                </c:pt>
                <c:pt idx="102">
                  <c:v>7.8213122814953261E-4</c:v>
                </c:pt>
                <c:pt idx="103">
                  <c:v>6.9014322393421833E-4</c:v>
                </c:pt>
                <c:pt idx="104">
                  <c:v>6.9195488404318745E-4</c:v>
                </c:pt>
                <c:pt idx="105">
                  <c:v>8.2866648480775041E-4</c:v>
                </c:pt>
                <c:pt idx="106">
                  <c:v>1.0475032140858577E-3</c:v>
                </c:pt>
                <c:pt idx="107">
                  <c:v>1.0567747218527754E-3</c:v>
                </c:pt>
                <c:pt idx="108">
                  <c:v>9.225793257805529E-4</c:v>
                </c:pt>
                <c:pt idx="109">
                  <c:v>9.1802799867065027E-4</c:v>
                </c:pt>
                <c:pt idx="110">
                  <c:v>9.2452595098163094E-4</c:v>
                </c:pt>
                <c:pt idx="111">
                  <c:v>8.8328945304011735E-4</c:v>
                </c:pt>
                <c:pt idx="112">
                  <c:v>1.0184231268363974E-3</c:v>
                </c:pt>
                <c:pt idx="113">
                  <c:v>1.0277031372773896E-3</c:v>
                </c:pt>
                <c:pt idx="114">
                  <c:v>7.9775622256043086E-4</c:v>
                </c:pt>
                <c:pt idx="115">
                  <c:v>7.9297096226191679E-4</c:v>
                </c:pt>
                <c:pt idx="116">
                  <c:v>7.8818575215115478E-4</c:v>
                </c:pt>
                <c:pt idx="117">
                  <c:v>8.5884030962606875E-4</c:v>
                </c:pt>
                <c:pt idx="118">
                  <c:v>8.0441567375507436E-4</c:v>
                </c:pt>
                <c:pt idx="119">
                  <c:v>7.9947192635506628E-4</c:v>
                </c:pt>
                <c:pt idx="120">
                  <c:v>9.5956347384124215E-4</c:v>
                </c:pt>
                <c:pt idx="121">
                  <c:v>9.5453198308106046E-4</c:v>
                </c:pt>
                <c:pt idx="122">
                  <c:v>7.9844949973909864E-4</c:v>
                </c:pt>
                <c:pt idx="123">
                  <c:v>9.0475701386617737E-4</c:v>
                </c:pt>
                <c:pt idx="124">
                  <c:v>8.9966603552438088E-4</c:v>
                </c:pt>
                <c:pt idx="125">
                  <c:v>1.1098988274963616E-3</c:v>
                </c:pt>
                <c:pt idx="126">
                  <c:v>9.6184286746264531E-4</c:v>
                </c:pt>
                <c:pt idx="127">
                  <c:v>9.5663577671213531E-4</c:v>
                </c:pt>
                <c:pt idx="128">
                  <c:v>9.1031494291181629E-4</c:v>
                </c:pt>
                <c:pt idx="129">
                  <c:v>7.5032855751551355E-4</c:v>
                </c:pt>
                <c:pt idx="130">
                  <c:v>7.4503422209633915E-4</c:v>
                </c:pt>
                <c:pt idx="131">
                  <c:v>1.0156075290494652E-3</c:v>
                </c:pt>
                <c:pt idx="132">
                  <c:v>1.0230517513118847E-3</c:v>
                </c:pt>
                <c:pt idx="133">
                  <c:v>1.0176307523705643E-3</c:v>
                </c:pt>
                <c:pt idx="134">
                  <c:v>6.9550132677610016E-4</c:v>
                </c:pt>
                <c:pt idx="135">
                  <c:v>6.9665404074204895E-4</c:v>
                </c:pt>
                <c:pt idx="136">
                  <c:v>7.4657843030438958E-4</c:v>
                </c:pt>
                <c:pt idx="137">
                  <c:v>8.1094717526361678E-4</c:v>
                </c:pt>
                <c:pt idx="138">
                  <c:v>6.9236359140952084E-4</c:v>
                </c:pt>
                <c:pt idx="139">
                  <c:v>6.8672215511820795E-4</c:v>
                </c:pt>
                <c:pt idx="140">
                  <c:v>8.0061654334597702E-4</c:v>
                </c:pt>
                <c:pt idx="141">
                  <c:v>8.5751864639530548E-4</c:v>
                </c:pt>
                <c:pt idx="142">
                  <c:v>8.5179176466122319E-4</c:v>
                </c:pt>
                <c:pt idx="143">
                  <c:v>7.4390543794351728E-4</c:v>
                </c:pt>
                <c:pt idx="144">
                  <c:v>8.5466756957724283E-4</c:v>
                </c:pt>
                <c:pt idx="145">
                  <c:v>8.4884316359731609E-4</c:v>
                </c:pt>
                <c:pt idx="146">
                  <c:v>8.5756681372959221E-4</c:v>
                </c:pt>
                <c:pt idx="147">
                  <c:v>8.5907353588896473E-4</c:v>
                </c:pt>
                <c:pt idx="148">
                  <c:v>8.5309700847060533E-4</c:v>
                </c:pt>
                <c:pt idx="149">
                  <c:v>7.9558669878265157E-4</c:v>
                </c:pt>
                <c:pt idx="150">
                  <c:v>8.4999114233197718E-4</c:v>
                </c:pt>
                <c:pt idx="151">
                  <c:v>8.4847187642851695E-4</c:v>
                </c:pt>
                <c:pt idx="152">
                  <c:v>1.0319743446522709E-3</c:v>
                </c:pt>
                <c:pt idx="153">
                  <c:v>9.0346387522678739E-4</c:v>
                </c:pt>
                <c:pt idx="154">
                  <c:v>9.0373742952932123E-4</c:v>
                </c:pt>
                <c:pt idx="155">
                  <c:v>9.0248076682707926E-4</c:v>
                </c:pt>
                <c:pt idx="156">
                  <c:v>8.3432032219829045E-4</c:v>
                </c:pt>
                <c:pt idx="157">
                  <c:v>8.341643757676816E-4</c:v>
                </c:pt>
                <c:pt idx="158">
                  <c:v>9.5108206295036921E-4</c:v>
                </c:pt>
                <c:pt idx="159">
                  <c:v>9.4485585672112577E-4</c:v>
                </c:pt>
                <c:pt idx="160">
                  <c:v>9.5063288797701221E-4</c:v>
                </c:pt>
                <c:pt idx="161">
                  <c:v>8.1811785253322385E-4</c:v>
                </c:pt>
                <c:pt idx="162">
                  <c:v>8.1181298694917286E-4</c:v>
                </c:pt>
                <c:pt idx="163">
                  <c:v>8.0855683480360319E-4</c:v>
                </c:pt>
                <c:pt idx="164">
                  <c:v>9.2891285148986066E-4</c:v>
                </c:pt>
                <c:pt idx="165">
                  <c:v>9.8773202765138515E-4</c:v>
                </c:pt>
                <c:pt idx="166">
                  <c:v>9.8684748541944477E-4</c:v>
                </c:pt>
                <c:pt idx="167">
                  <c:v>1.0462588925526366E-3</c:v>
                </c:pt>
                <c:pt idx="168">
                  <c:v>1.039870071722954E-3</c:v>
                </c:pt>
                <c:pt idx="169">
                  <c:v>9.7314409617777192E-4</c:v>
                </c:pt>
                <c:pt idx="170">
                  <c:v>9.0934936715279129E-4</c:v>
                </c:pt>
                <c:pt idx="171">
                  <c:v>9.0288968129151412E-4</c:v>
                </c:pt>
                <c:pt idx="172">
                  <c:v>8.9645905917922159E-4</c:v>
                </c:pt>
                <c:pt idx="173">
                  <c:v>9.5822722624569945E-4</c:v>
                </c:pt>
                <c:pt idx="174">
                  <c:v>9.5174294612243159E-4</c:v>
                </c:pt>
                <c:pt idx="175">
                  <c:v>1.0159100239210571E-3</c:v>
                </c:pt>
                <c:pt idx="176">
                  <c:v>1.072610556089615E-3</c:v>
                </c:pt>
                <c:pt idx="177">
                  <c:v>1.0661010852050774E-3</c:v>
                </c:pt>
                <c:pt idx="178">
                  <c:v>9.2933451268213836E-4</c:v>
                </c:pt>
                <c:pt idx="179">
                  <c:v>1.1833539050486895E-3</c:v>
                </c:pt>
                <c:pt idx="180">
                  <c:v>9.1630253118668255E-4</c:v>
                </c:pt>
                <c:pt idx="181">
                  <c:v>9.1147883809856534E-4</c:v>
                </c:pt>
                <c:pt idx="182">
                  <c:v>9.0156105018170129E-4</c:v>
                </c:pt>
                <c:pt idx="183">
                  <c:v>1.1551042291626707E-3</c:v>
                </c:pt>
                <c:pt idx="184">
                  <c:v>1.1486069963990056E-3</c:v>
                </c:pt>
                <c:pt idx="185">
                  <c:v>1.0082902832200774E-3</c:v>
                </c:pt>
                <c:pt idx="186">
                  <c:v>1.0665827629397951E-3</c:v>
                </c:pt>
                <c:pt idx="187">
                  <c:v>1.0640904548168812E-3</c:v>
                </c:pt>
                <c:pt idx="188">
                  <c:v>1.0555955079871039E-3</c:v>
                </c:pt>
                <c:pt idx="189">
                  <c:v>1.0491115165023989E-3</c:v>
                </c:pt>
                <c:pt idx="190">
                  <c:v>9.740940905817332E-4</c:v>
                </c:pt>
                <c:pt idx="191">
                  <c:v>9.7129275646737042E-4</c:v>
                </c:pt>
                <c:pt idx="192">
                  <c:v>1.1594626194293691E-3</c:v>
                </c:pt>
                <c:pt idx="193">
                  <c:v>1.152940549411687E-3</c:v>
                </c:pt>
                <c:pt idx="194">
                  <c:v>1.1378364291076254E-3</c:v>
                </c:pt>
                <c:pt idx="195">
                  <c:v>1.0026140666031583E-3</c:v>
                </c:pt>
                <c:pt idx="196">
                  <c:v>9.9616343598056632E-4</c:v>
                </c:pt>
                <c:pt idx="197">
                  <c:v>9.8972903015902584E-4</c:v>
                </c:pt>
                <c:pt idx="198">
                  <c:v>1.3052708028475617E-3</c:v>
                </c:pt>
                <c:pt idx="199">
                  <c:v>1.2964240260621086E-3</c:v>
                </c:pt>
                <c:pt idx="200">
                  <c:v>1.2899997452180305E-3</c:v>
                </c:pt>
                <c:pt idx="201">
                  <c:v>1.1550330843562568E-3</c:v>
                </c:pt>
                <c:pt idx="202">
                  <c:v>1.1443065972847756E-3</c:v>
                </c:pt>
                <c:pt idx="203">
                  <c:v>1.2019371136839424E-3</c:v>
                </c:pt>
                <c:pt idx="204">
                  <c:v>1.1910762282889887E-3</c:v>
                </c:pt>
                <c:pt idx="205">
                  <c:v>1.184681875387041E-3</c:v>
                </c:pt>
                <c:pt idx="206">
                  <c:v>1.1783066005081888E-3</c:v>
                </c:pt>
                <c:pt idx="207">
                  <c:v>1.231183364624012E-3</c:v>
                </c:pt>
                <c:pt idx="208">
                  <c:v>1.2202364335935282E-3</c:v>
                </c:pt>
                <c:pt idx="209">
                  <c:v>1.2073049951679749E-3</c:v>
                </c:pt>
                <c:pt idx="210">
                  <c:v>1.2010114149181674E-3</c:v>
                </c:pt>
                <c:pt idx="211">
                  <c:v>1.1925308232136696E-3</c:v>
                </c:pt>
                <c:pt idx="212">
                  <c:v>1.1233243404548919E-3</c:v>
                </c:pt>
                <c:pt idx="213">
                  <c:v>1.1170433064742245E-3</c:v>
                </c:pt>
                <c:pt idx="214">
                  <c:v>1.1067453648123484E-3</c:v>
                </c:pt>
                <c:pt idx="215">
                  <c:v>1.1588627836208122E-3</c:v>
                </c:pt>
                <c:pt idx="216">
                  <c:v>1.1526272294166526E-3</c:v>
                </c:pt>
                <c:pt idx="217">
                  <c:v>1.0820332166739468E-3</c:v>
                </c:pt>
                <c:pt idx="218">
                  <c:v>1.0758095088157097E-3</c:v>
                </c:pt>
                <c:pt idx="219">
                  <c:v>1.0657362800295016E-3</c:v>
                </c:pt>
                <c:pt idx="220">
                  <c:v>9.956811299107614E-4</c:v>
                </c:pt>
                <c:pt idx="221">
                  <c:v>9.8766396391971397E-4</c:v>
                </c:pt>
                <c:pt idx="222">
                  <c:v>9.8148599495082771E-4</c:v>
                </c:pt>
                <c:pt idx="223">
                  <c:v>1.2226136965267909E-3</c:v>
                </c:pt>
                <c:pt idx="224">
                  <c:v>1.0830638808256292E-3</c:v>
                </c:pt>
                <c:pt idx="225">
                  <c:v>1.0769404274023936E-3</c:v>
                </c:pt>
                <c:pt idx="226">
                  <c:v>1.0708170495188172E-3</c:v>
                </c:pt>
                <c:pt idx="227">
                  <c:v>1.0627157839038946E-3</c:v>
                </c:pt>
                <c:pt idx="228">
                  <c:v>1.0566039436537506E-3</c:v>
                </c:pt>
                <c:pt idx="229">
                  <c:v>1.0504921783856416E-3</c:v>
                </c:pt>
                <c:pt idx="230">
                  <c:v>1.1605340197977715E-3</c:v>
                </c:pt>
                <c:pt idx="231">
                  <c:v>1.1544540501229833E-3</c:v>
                </c:pt>
                <c:pt idx="232">
                  <c:v>1.0875213264507143E-3</c:v>
                </c:pt>
                <c:pt idx="233">
                  <c:v>1.0814419427827245E-3</c:v>
                </c:pt>
                <c:pt idx="234">
                  <c:v>1.0753626331443979E-3</c:v>
                </c:pt>
                <c:pt idx="235">
                  <c:v>1.1909520583012674E-3</c:v>
                </c:pt>
                <c:pt idx="236">
                  <c:v>1.1933120000349709E-3</c:v>
                </c:pt>
                <c:pt idx="237">
                  <c:v>1.0646549590179158E-3</c:v>
                </c:pt>
                <c:pt idx="238">
                  <c:v>9.9726599341241505E-4</c:v>
                </c:pt>
                <c:pt idx="239">
                  <c:v>9.3488294422734383E-4</c:v>
                </c:pt>
                <c:pt idx="240">
                  <c:v>9.2872845290149547E-4</c:v>
                </c:pt>
                <c:pt idx="241">
                  <c:v>9.8595331492037615E-4</c:v>
                </c:pt>
                <c:pt idx="242">
                  <c:v>1.2266139696082553E-3</c:v>
                </c:pt>
                <c:pt idx="243">
                  <c:v>1.2204467798808962E-3</c:v>
                </c:pt>
                <c:pt idx="244">
                  <c:v>1.1630072360278641E-3</c:v>
                </c:pt>
                <c:pt idx="245">
                  <c:v>1.156784666829338E-3</c:v>
                </c:pt>
                <c:pt idx="246">
                  <c:v>1.1589879459535254E-3</c:v>
                </c:pt>
                <c:pt idx="247">
                  <c:v>1.1061670456634569E-3</c:v>
                </c:pt>
                <c:pt idx="248">
                  <c:v>1.0998064008370684E-3</c:v>
                </c:pt>
                <c:pt idx="249">
                  <c:v>1.0954940679765986E-3</c:v>
                </c:pt>
                <c:pt idx="250">
                  <c:v>1.1055492299842813E-3</c:v>
                </c:pt>
                <c:pt idx="251">
                  <c:v>1.0990806856691197E-3</c:v>
                </c:pt>
                <c:pt idx="252">
                  <c:v>1.1660587001060783E-3</c:v>
                </c:pt>
                <c:pt idx="253">
                  <c:v>1.5144396876720675E-3</c:v>
                </c:pt>
                <c:pt idx="254">
                  <c:v>1.5077936490540821E-3</c:v>
                </c:pt>
                <c:pt idx="255">
                  <c:v>1.2352260953756046E-3</c:v>
                </c:pt>
                <c:pt idx="256">
                  <c:v>1.3445282364278875E-3</c:v>
                </c:pt>
                <c:pt idx="257">
                  <c:v>1.3376295650165441E-3</c:v>
                </c:pt>
                <c:pt idx="258">
                  <c:v>1.3721061361145347E-3</c:v>
                </c:pt>
                <c:pt idx="259">
                  <c:v>1.6256005069079052E-3</c:v>
                </c:pt>
                <c:pt idx="260">
                  <c:v>1.618273314412646E-3</c:v>
                </c:pt>
                <c:pt idx="261">
                  <c:v>1.417690536209702E-3</c:v>
                </c:pt>
                <c:pt idx="262">
                  <c:v>1.4098095408429916E-3</c:v>
                </c:pt>
                <c:pt idx="263">
                  <c:v>1.4019286669612965E-3</c:v>
                </c:pt>
                <c:pt idx="264">
                  <c:v>1.8475774442583031E-3</c:v>
                </c:pt>
                <c:pt idx="265">
                  <c:v>1.7579765361046484E-3</c:v>
                </c:pt>
                <c:pt idx="266">
                  <c:v>1.8189543491167522E-3</c:v>
                </c:pt>
                <c:pt idx="267">
                  <c:v>1.8849069791495325E-3</c:v>
                </c:pt>
                <c:pt idx="268">
                  <c:v>2.5013951031394046E-3</c:v>
                </c:pt>
                <c:pt idx="269">
                  <c:v>2.4922214898726292E-3</c:v>
                </c:pt>
                <c:pt idx="270">
                  <c:v>2.960393431466697E-3</c:v>
                </c:pt>
                <c:pt idx="271">
                  <c:v>3.0609575645198896E-3</c:v>
                </c:pt>
                <c:pt idx="272">
                  <c:v>2.8534794085223855E-3</c:v>
                </c:pt>
                <c:pt idx="273">
                  <c:v>3.7865730997239571E-3</c:v>
                </c:pt>
                <c:pt idx="274">
                  <c:v>3.776261312744627E-3</c:v>
                </c:pt>
                <c:pt idx="275">
                  <c:v>4.0510879492542777E-3</c:v>
                </c:pt>
                <c:pt idx="276">
                  <c:v>4.4810799279921239E-3</c:v>
                </c:pt>
              </c:numCache>
            </c:numRef>
          </c:xVal>
          <c:yVal>
            <c:numRef>
              <c:f>'Forsøk 3 - Samlet'!$BE$302:$BE$578</c:f>
              <c:numCache>
                <c:formatCode>0.0</c:formatCode>
                <c:ptCount val="277"/>
                <c:pt idx="0">
                  <c:v>10.084244848130353</c:v>
                </c:pt>
                <c:pt idx="1">
                  <c:v>10.201547249410048</c:v>
                </c:pt>
                <c:pt idx="2">
                  <c:v>10.39451831856605</c:v>
                </c:pt>
                <c:pt idx="3">
                  <c:v>10.397550725474181</c:v>
                </c:pt>
                <c:pt idx="4">
                  <c:v>10.669928140103957</c:v>
                </c:pt>
                <c:pt idx="5">
                  <c:v>10.94245544479125</c:v>
                </c:pt>
                <c:pt idx="6">
                  <c:v>10.945638531678139</c:v>
                </c:pt>
                <c:pt idx="7">
                  <c:v>11.375051306592672</c:v>
                </c:pt>
                <c:pt idx="8">
                  <c:v>11.769132239341305</c:v>
                </c:pt>
                <c:pt idx="9">
                  <c:v>11.772543201310429</c:v>
                </c:pt>
                <c:pt idx="10">
                  <c:v>12.436744843958392</c:v>
                </c:pt>
                <c:pt idx="11">
                  <c:v>13.14117813317549</c:v>
                </c:pt>
                <c:pt idx="12">
                  <c:v>13.144968000989685</c:v>
                </c:pt>
                <c:pt idx="13">
                  <c:v>13.964057200264074</c:v>
                </c:pt>
                <c:pt idx="14">
                  <c:v>14.727285901205589</c:v>
                </c:pt>
                <c:pt idx="15">
                  <c:v>14.731513699873702</c:v>
                </c:pt>
                <c:pt idx="16">
                  <c:v>15.821968036123137</c:v>
                </c:pt>
                <c:pt idx="17">
                  <c:v>17.11103708186862</c:v>
                </c:pt>
                <c:pt idx="18">
                  <c:v>17.1159234453356</c:v>
                </c:pt>
                <c:pt idx="19">
                  <c:v>18.368741399365113</c:v>
                </c:pt>
                <c:pt idx="20">
                  <c:v>18.373974705665749</c:v>
                </c:pt>
                <c:pt idx="21">
                  <c:v>19.542292786175295</c:v>
                </c:pt>
                <c:pt idx="22">
                  <c:v>20.744315265832832</c:v>
                </c:pt>
                <c:pt idx="23">
                  <c:v>20.750204028647694</c:v>
                </c:pt>
                <c:pt idx="24">
                  <c:v>21.797808131039456</c:v>
                </c:pt>
                <c:pt idx="25">
                  <c:v>22.60816677007832</c:v>
                </c:pt>
                <c:pt idx="26">
                  <c:v>22.614568841554028</c:v>
                </c:pt>
                <c:pt idx="27">
                  <c:v>23.292627567820027</c:v>
                </c:pt>
                <c:pt idx="28">
                  <c:v>23.75892787007</c:v>
                </c:pt>
                <c:pt idx="29">
                  <c:v>23.765645565252957</c:v>
                </c:pt>
                <c:pt idx="30">
                  <c:v>24.194565568260302</c:v>
                </c:pt>
                <c:pt idx="31">
                  <c:v>24.750568329301167</c:v>
                </c:pt>
                <c:pt idx="32">
                  <c:v>25.124539613950684</c:v>
                </c:pt>
                <c:pt idx="33">
                  <c:v>25.131631087370341</c:v>
                </c:pt>
                <c:pt idx="34">
                  <c:v>25.403044704689481</c:v>
                </c:pt>
                <c:pt idx="35">
                  <c:v>25.680893977536964</c:v>
                </c:pt>
                <c:pt idx="36">
                  <c:v>25.688136210957715</c:v>
                </c:pt>
                <c:pt idx="37">
                  <c:v>25.812538165046476</c:v>
                </c:pt>
                <c:pt idx="38">
                  <c:v>25.819814726403738</c:v>
                </c:pt>
                <c:pt idx="39">
                  <c:v>25.980506814231163</c:v>
                </c:pt>
                <c:pt idx="40">
                  <c:v>25.987827717561267</c:v>
                </c:pt>
                <c:pt idx="41">
                  <c:v>25.995149608023507</c:v>
                </c:pt>
                <c:pt idx="42">
                  <c:v>26.350780971669785</c:v>
                </c:pt>
                <c:pt idx="43">
                  <c:v>26.435337532502778</c:v>
                </c:pt>
                <c:pt idx="44">
                  <c:v>26.442779868384513</c:v>
                </c:pt>
                <c:pt idx="45">
                  <c:v>26.373375272315371</c:v>
                </c:pt>
                <c:pt idx="46">
                  <c:v>26.573779221869213</c:v>
                </c:pt>
                <c:pt idx="47">
                  <c:v>26.581256606963123</c:v>
                </c:pt>
                <c:pt idx="48">
                  <c:v>26.589066454405518</c:v>
                </c:pt>
                <c:pt idx="49">
                  <c:v>26.59654594134183</c:v>
                </c:pt>
                <c:pt idx="50">
                  <c:v>26.604026432847448</c:v>
                </c:pt>
                <c:pt idx="51">
                  <c:v>26.611507928495296</c:v>
                </c:pt>
                <c:pt idx="52">
                  <c:v>26.850298167199647</c:v>
                </c:pt>
                <c:pt idx="53">
                  <c:v>26.857845453858925</c:v>
                </c:pt>
                <c:pt idx="54">
                  <c:v>26.866389769881618</c:v>
                </c:pt>
                <c:pt idx="55">
                  <c:v>26.990671687404504</c:v>
                </c:pt>
                <c:pt idx="56">
                  <c:v>26.998254459410337</c:v>
                </c:pt>
                <c:pt idx="57">
                  <c:v>27.044216675925803</c:v>
                </c:pt>
                <c:pt idx="58">
                  <c:v>27.051812053685811</c:v>
                </c:pt>
                <c:pt idx="59">
                  <c:v>27.176947973459949</c:v>
                </c:pt>
                <c:pt idx="60">
                  <c:v>27.338564501856613</c:v>
                </c:pt>
                <c:pt idx="61">
                  <c:v>27.346237728401857</c:v>
                </c:pt>
                <c:pt idx="62">
                  <c:v>27.392010565205208</c:v>
                </c:pt>
                <c:pt idx="63">
                  <c:v>27.518031072514752</c:v>
                </c:pt>
                <c:pt idx="64">
                  <c:v>27.680905654758522</c:v>
                </c:pt>
                <c:pt idx="65">
                  <c:v>27.688668776386592</c:v>
                </c:pt>
                <c:pt idx="66">
                  <c:v>27.732907969148272</c:v>
                </c:pt>
                <c:pt idx="67">
                  <c:v>27.741682790129545</c:v>
                </c:pt>
                <c:pt idx="68">
                  <c:v>27.749459331904816</c:v>
                </c:pt>
                <c:pt idx="69">
                  <c:v>27.911938992581309</c:v>
                </c:pt>
                <c:pt idx="70">
                  <c:v>28.037309093443795</c:v>
                </c:pt>
                <c:pt idx="71">
                  <c:v>28.045163644091829</c:v>
                </c:pt>
                <c:pt idx="72">
                  <c:v>28.129773613361937</c:v>
                </c:pt>
                <c:pt idx="73">
                  <c:v>28.333741526998338</c:v>
                </c:pt>
                <c:pt idx="74">
                  <c:v>28.341674240858183</c:v>
                </c:pt>
                <c:pt idx="75">
                  <c:v>28.347938355306276</c:v>
                </c:pt>
                <c:pt idx="76">
                  <c:v>28.355872716995833</c:v>
                </c:pt>
                <c:pt idx="77">
                  <c:v>28.636626252245687</c:v>
                </c:pt>
                <c:pt idx="78">
                  <c:v>28.683586341461876</c:v>
                </c:pt>
                <c:pt idx="79">
                  <c:v>28.691609550208902</c:v>
                </c:pt>
                <c:pt idx="80">
                  <c:v>28.934389245577751</c:v>
                </c:pt>
                <c:pt idx="81">
                  <c:v>29.097692292293157</c:v>
                </c:pt>
                <c:pt idx="82">
                  <c:v>29.105825822308908</c:v>
                </c:pt>
                <c:pt idx="83">
                  <c:v>29.386559240231044</c:v>
                </c:pt>
                <c:pt idx="84">
                  <c:v>29.629783219004437</c:v>
                </c:pt>
                <c:pt idx="85">
                  <c:v>29.638059370898823</c:v>
                </c:pt>
                <c:pt idx="86">
                  <c:v>29.645331794216144</c:v>
                </c:pt>
                <c:pt idx="87">
                  <c:v>29.966223246349422</c:v>
                </c:pt>
                <c:pt idx="88">
                  <c:v>29.974588202748738</c:v>
                </c:pt>
                <c:pt idx="89">
                  <c:v>30.178231963950417</c:v>
                </c:pt>
                <c:pt idx="90">
                  <c:v>30.18665271011092</c:v>
                </c:pt>
                <c:pt idx="91">
                  <c:v>30.195074567824157</c:v>
                </c:pt>
                <c:pt idx="92">
                  <c:v>30.789477429983631</c:v>
                </c:pt>
                <c:pt idx="93">
                  <c:v>30.798062224225038</c:v>
                </c:pt>
                <c:pt idx="94">
                  <c:v>30.806648150778877</c:v>
                </c:pt>
                <c:pt idx="95">
                  <c:v>31.049629523849084</c:v>
                </c:pt>
                <c:pt idx="96">
                  <c:v>31.058281973914848</c:v>
                </c:pt>
                <c:pt idx="97">
                  <c:v>31.223167583777162</c:v>
                </c:pt>
                <c:pt idx="98">
                  <c:v>31.271014434466288</c:v>
                </c:pt>
                <c:pt idx="99">
                  <c:v>31.162902357916387</c:v>
                </c:pt>
                <c:pt idx="100">
                  <c:v>31.171580915971955</c:v>
                </c:pt>
                <c:pt idx="101">
                  <c:v>30.905640160069172</c:v>
                </c:pt>
                <c:pt idx="102">
                  <c:v>30.718607367077045</c:v>
                </c:pt>
                <c:pt idx="103">
                  <c:v>30.727160523926898</c:v>
                </c:pt>
                <c:pt idx="104">
                  <c:v>30.460854933702869</c:v>
                </c:pt>
                <c:pt idx="105">
                  <c:v>30.155848887918484</c:v>
                </c:pt>
                <c:pt idx="106">
                  <c:v>30.164244308411657</c:v>
                </c:pt>
                <c:pt idx="107">
                  <c:v>29.780491153854065</c:v>
                </c:pt>
                <c:pt idx="108">
                  <c:v>29.592821415084053</c:v>
                </c:pt>
                <c:pt idx="109">
                  <c:v>29.601059150219822</c:v>
                </c:pt>
                <c:pt idx="110">
                  <c:v>29.255430080123514</c:v>
                </c:pt>
                <c:pt idx="111">
                  <c:v>28.949922797175709</c:v>
                </c:pt>
                <c:pt idx="112">
                  <c:v>28.95798112234343</c:v>
                </c:pt>
                <c:pt idx="113">
                  <c:v>28.573232861431435</c:v>
                </c:pt>
                <c:pt idx="114">
                  <c:v>28.188622054673733</c:v>
                </c:pt>
                <c:pt idx="115">
                  <c:v>28.196468736091084</c:v>
                </c:pt>
                <c:pt idx="116">
                  <c:v>28.204316434518681</c:v>
                </c:pt>
                <c:pt idx="117">
                  <c:v>27.307306060944345</c:v>
                </c:pt>
                <c:pt idx="118">
                  <c:v>27.314908463851292</c:v>
                </c:pt>
                <c:pt idx="119">
                  <c:v>27.322511848634853</c:v>
                </c:pt>
                <c:pt idx="120">
                  <c:v>26.857460634019702</c:v>
                </c:pt>
                <c:pt idx="121">
                  <c:v>26.864936841732554</c:v>
                </c:pt>
                <c:pt idx="122">
                  <c:v>26.872414012381281</c:v>
                </c:pt>
                <c:pt idx="123">
                  <c:v>26.563844222985999</c:v>
                </c:pt>
                <c:pt idx="124">
                  <c:v>26.571237002705715</c:v>
                </c:pt>
                <c:pt idx="125">
                  <c:v>26.302540514179793</c:v>
                </c:pt>
                <c:pt idx="126">
                  <c:v>25.994230167514157</c:v>
                </c:pt>
                <c:pt idx="127">
                  <c:v>26.001464237503765</c:v>
                </c:pt>
                <c:pt idx="128">
                  <c:v>25.69459131767745</c:v>
                </c:pt>
                <c:pt idx="129">
                  <c:v>25.581260355450919</c:v>
                </c:pt>
                <c:pt idx="130">
                  <c:v>25.588378588152395</c:v>
                </c:pt>
                <c:pt idx="131">
                  <c:v>25.320636721278095</c:v>
                </c:pt>
                <c:pt idx="132">
                  <c:v>25.010856606991027</c:v>
                </c:pt>
                <c:pt idx="133">
                  <c:v>25.017816150466409</c:v>
                </c:pt>
                <c:pt idx="134">
                  <c:v>24.709489202419753</c:v>
                </c:pt>
                <c:pt idx="135">
                  <c:v>24.480750768393239</c:v>
                </c:pt>
                <c:pt idx="136">
                  <c:v>24.487562737288329</c:v>
                </c:pt>
                <c:pt idx="137">
                  <c:v>24.058072100682111</c:v>
                </c:pt>
                <c:pt idx="138">
                  <c:v>24.064766868900765</c:v>
                </c:pt>
                <c:pt idx="139">
                  <c:v>24.071462484831819</c:v>
                </c:pt>
                <c:pt idx="140">
                  <c:v>23.879799341358005</c:v>
                </c:pt>
                <c:pt idx="141">
                  <c:v>23.729000975411857</c:v>
                </c:pt>
                <c:pt idx="142">
                  <c:v>23.735602184943602</c:v>
                </c:pt>
                <c:pt idx="143">
                  <c:v>23.344140080910005</c:v>
                </c:pt>
                <c:pt idx="144">
                  <c:v>23.350634539765817</c:v>
                </c:pt>
                <c:pt idx="145">
                  <c:v>23.35712981629019</c:v>
                </c:pt>
                <c:pt idx="146">
                  <c:v>22.967279349297435</c:v>
                </c:pt>
                <c:pt idx="147">
                  <c:v>22.774930264987525</c:v>
                </c:pt>
                <c:pt idx="148">
                  <c:v>22.781265975479723</c:v>
                </c:pt>
                <c:pt idx="149">
                  <c:v>22.550420883833837</c:v>
                </c:pt>
                <c:pt idx="150">
                  <c:v>22.556693637542516</c:v>
                </c:pt>
                <c:pt idx="151">
                  <c:v>22.442770644129514</c:v>
                </c:pt>
                <c:pt idx="152">
                  <c:v>22.290757467593149</c:v>
                </c:pt>
                <c:pt idx="153">
                  <c:v>22.296956821460242</c:v>
                </c:pt>
                <c:pt idx="154">
                  <c:v>22.145498490090521</c:v>
                </c:pt>
                <c:pt idx="155">
                  <c:v>22.031343049516707</c:v>
                </c:pt>
                <c:pt idx="156">
                  <c:v>22.037469128703243</c:v>
                </c:pt>
                <c:pt idx="157">
                  <c:v>21.884101370063043</c:v>
                </c:pt>
                <c:pt idx="158">
                  <c:v>21.928956453628821</c:v>
                </c:pt>
                <c:pt idx="159">
                  <c:v>21.93505199501082</c:v>
                </c:pt>
                <c:pt idx="160">
                  <c:v>21.664108621704244</c:v>
                </c:pt>
                <c:pt idx="161">
                  <c:v>21.670130399293022</c:v>
                </c:pt>
                <c:pt idx="162">
                  <c:v>21.676152923029893</c:v>
                </c:pt>
                <c:pt idx="163">
                  <c:v>21.600424428242231</c:v>
                </c:pt>
                <c:pt idx="164">
                  <c:v>21.606426238795102</c:v>
                </c:pt>
                <c:pt idx="165">
                  <c:v>21.572899675809044</c:v>
                </c:pt>
                <c:pt idx="166">
                  <c:v>21.459574082491407</c:v>
                </c:pt>
                <c:pt idx="167">
                  <c:v>21.42495711836818</c:v>
                </c:pt>
                <c:pt idx="168">
                  <c:v>21.430907745155217</c:v>
                </c:pt>
                <c:pt idx="169">
                  <c:v>21.357714989662803</c:v>
                </c:pt>
                <c:pt idx="170">
                  <c:v>21.204272343005112</c:v>
                </c:pt>
                <c:pt idx="171">
                  <c:v>21.210160442970206</c:v>
                </c:pt>
                <c:pt idx="172">
                  <c:v>21.215363478966548</c:v>
                </c:pt>
                <c:pt idx="173">
                  <c:v>21.142008832753206</c:v>
                </c:pt>
                <c:pt idx="174">
                  <c:v>21.147877423437823</c:v>
                </c:pt>
                <c:pt idx="175">
                  <c:v>21.033807673383414</c:v>
                </c:pt>
                <c:pt idx="176">
                  <c:v>21.079635708747606</c:v>
                </c:pt>
                <c:pt idx="177">
                  <c:v>21.08548477347621</c:v>
                </c:pt>
                <c:pt idx="178">
                  <c:v>21.090991101909484</c:v>
                </c:pt>
                <c:pt idx="179">
                  <c:v>21.097185050118149</c:v>
                </c:pt>
                <c:pt idx="180">
                  <c:v>21.10303626130754</c:v>
                </c:pt>
                <c:pt idx="181">
                  <c:v>21.069874629093917</c:v>
                </c:pt>
                <c:pt idx="182">
                  <c:v>21.15514025399079</c:v>
                </c:pt>
                <c:pt idx="183">
                  <c:v>21.161004552230111</c:v>
                </c:pt>
                <c:pt idx="184">
                  <c:v>21.166869565583497</c:v>
                </c:pt>
                <c:pt idx="185">
                  <c:v>21.252567506085921</c:v>
                </c:pt>
                <c:pt idx="186">
                  <c:v>21.258455565382228</c:v>
                </c:pt>
                <c:pt idx="187">
                  <c:v>21.184813183084682</c:v>
                </c:pt>
                <c:pt idx="188">
                  <c:v>21.230801873918882</c:v>
                </c:pt>
                <c:pt idx="189">
                  <c:v>21.236681409859592</c:v>
                </c:pt>
                <c:pt idx="190">
                  <c:v>21.322171440949244</c:v>
                </c:pt>
                <c:pt idx="191">
                  <c:v>21.247753297927026</c:v>
                </c:pt>
                <c:pt idx="192">
                  <c:v>21.253634789363705</c:v>
                </c:pt>
                <c:pt idx="193">
                  <c:v>21.260206693602882</c:v>
                </c:pt>
                <c:pt idx="194">
                  <c:v>21.427192399554016</c:v>
                </c:pt>
                <c:pt idx="195">
                  <c:v>21.433119784462075</c:v>
                </c:pt>
                <c:pt idx="196">
                  <c:v>21.439393016865882</c:v>
                </c:pt>
                <c:pt idx="197">
                  <c:v>21.44532193043074</c:v>
                </c:pt>
                <c:pt idx="198">
                  <c:v>21.450906244856572</c:v>
                </c:pt>
                <c:pt idx="199">
                  <c:v>21.496731346955244</c:v>
                </c:pt>
                <c:pt idx="200">
                  <c:v>21.502673098999921</c:v>
                </c:pt>
                <c:pt idx="201">
                  <c:v>21.508615568457142</c:v>
                </c:pt>
                <c:pt idx="202">
                  <c:v>21.595464289227746</c:v>
                </c:pt>
                <c:pt idx="203">
                  <c:v>21.601430047857054</c:v>
                </c:pt>
                <c:pt idx="204">
                  <c:v>21.688331694471238</c:v>
                </c:pt>
                <c:pt idx="205">
                  <c:v>21.694666718215441</c:v>
                </c:pt>
                <c:pt idx="206">
                  <c:v>21.700656586745104</c:v>
                </c:pt>
                <c:pt idx="207">
                  <c:v>21.786623545977065</c:v>
                </c:pt>
                <c:pt idx="208">
                  <c:v>21.874697810921642</c:v>
                </c:pt>
                <c:pt idx="209">
                  <c:v>22.000409516326926</c:v>
                </c:pt>
                <c:pt idx="210">
                  <c:v>22.00647830995117</c:v>
                </c:pt>
                <c:pt idx="211">
                  <c:v>22.052918682413644</c:v>
                </c:pt>
                <c:pt idx="212">
                  <c:v>22.060386322165538</c:v>
                </c:pt>
                <c:pt idx="213">
                  <c:v>22.066468569568926</c:v>
                </c:pt>
                <c:pt idx="214">
                  <c:v>22.152664983129863</c:v>
                </c:pt>
                <c:pt idx="215">
                  <c:v>22.239960170877396</c:v>
                </c:pt>
                <c:pt idx="216">
                  <c:v>22.246088105910651</c:v>
                </c:pt>
                <c:pt idx="217">
                  <c:v>22.292652996771103</c:v>
                </c:pt>
                <c:pt idx="218">
                  <c:v>22.298793299706354</c:v>
                </c:pt>
                <c:pt idx="219">
                  <c:v>22.385503106068644</c:v>
                </c:pt>
                <c:pt idx="220">
                  <c:v>22.432149657500926</c:v>
                </c:pt>
                <c:pt idx="221">
                  <c:v>22.47984701994886</c:v>
                </c:pt>
                <c:pt idx="222">
                  <c:v>22.486034073764859</c:v>
                </c:pt>
                <c:pt idx="223">
                  <c:v>22.492221866301669</c:v>
                </c:pt>
                <c:pt idx="224">
                  <c:v>22.700291821922217</c:v>
                </c:pt>
                <c:pt idx="225">
                  <c:v>22.706535457812034</c:v>
                </c:pt>
                <c:pt idx="226">
                  <c:v>22.712779838232077</c:v>
                </c:pt>
                <c:pt idx="227">
                  <c:v>22.761310393665649</c:v>
                </c:pt>
                <c:pt idx="228">
                  <c:v>22.767567644704336</c:v>
                </c:pt>
                <c:pt idx="229">
                  <c:v>22.773825640550463</c:v>
                </c:pt>
                <c:pt idx="230">
                  <c:v>22.901136046151972</c:v>
                </c:pt>
                <c:pt idx="231">
                  <c:v>22.907428102321948</c:v>
                </c:pt>
                <c:pt idx="232">
                  <c:v>22.914069402713174</c:v>
                </c:pt>
                <c:pt idx="233">
                  <c:v>22.920363047807321</c:v>
                </c:pt>
                <c:pt idx="234">
                  <c:v>22.926657439906478</c:v>
                </c:pt>
                <c:pt idx="235">
                  <c:v>22.932952578612635</c:v>
                </c:pt>
                <c:pt idx="236">
                  <c:v>22.777008865868719</c:v>
                </c:pt>
                <c:pt idx="237">
                  <c:v>22.783261879060319</c:v>
                </c:pt>
                <c:pt idx="238">
                  <c:v>22.78951563210401</c:v>
                </c:pt>
                <c:pt idx="239">
                  <c:v>22.673726856587248</c:v>
                </c:pt>
                <c:pt idx="240">
                  <c:v>22.679949291166412</c:v>
                </c:pt>
                <c:pt idx="241">
                  <c:v>22.645124904351206</c:v>
                </c:pt>
                <c:pt idx="242">
                  <c:v>22.651337779827763</c:v>
                </c:pt>
                <c:pt idx="243">
                  <c:v>22.657551387602265</c:v>
                </c:pt>
                <c:pt idx="244">
                  <c:v>22.460446012846827</c:v>
                </c:pt>
                <c:pt idx="245">
                  <c:v>22.466606484095454</c:v>
                </c:pt>
                <c:pt idx="246">
                  <c:v>22.309392036772021</c:v>
                </c:pt>
                <c:pt idx="247">
                  <c:v>21.9893708957038</c:v>
                </c:pt>
                <c:pt idx="248">
                  <c:v>21.995402127006844</c:v>
                </c:pt>
                <c:pt idx="249">
                  <c:v>21.96029824809877</c:v>
                </c:pt>
                <c:pt idx="250">
                  <c:v>21.639917985353723</c:v>
                </c:pt>
                <c:pt idx="251">
                  <c:v>21.645852716158583</c:v>
                </c:pt>
                <c:pt idx="252">
                  <c:v>21.489915378897798</c:v>
                </c:pt>
                <c:pt idx="253">
                  <c:v>21.086769212147939</c:v>
                </c:pt>
                <c:pt idx="254">
                  <c:v>21.092552890069097</c:v>
                </c:pt>
                <c:pt idx="255">
                  <c:v>21.098337240279839</c:v>
                </c:pt>
                <c:pt idx="256">
                  <c:v>20.327680152097095</c:v>
                </c:pt>
                <c:pt idx="257">
                  <c:v>20.33325769292345</c:v>
                </c:pt>
                <c:pt idx="258">
                  <c:v>19.725528837776558</c:v>
                </c:pt>
                <c:pt idx="259">
                  <c:v>19.159069183138715</c:v>
                </c:pt>
                <c:pt idx="260">
                  <c:v>19.164331019348793</c:v>
                </c:pt>
                <c:pt idx="261">
                  <c:v>17.818876039430823</c:v>
                </c:pt>
                <c:pt idx="262">
                  <c:v>17.823777232847842</c:v>
                </c:pt>
                <c:pt idx="263">
                  <c:v>17.828678984103714</c:v>
                </c:pt>
                <c:pt idx="264">
                  <c:v>17.260940758410488</c:v>
                </c:pt>
                <c:pt idx="265">
                  <c:v>17.265690282384444</c:v>
                </c:pt>
                <c:pt idx="266">
                  <c:v>16.61414239153688</c:v>
                </c:pt>
                <c:pt idx="267">
                  <c:v>15.962581115406543</c:v>
                </c:pt>
                <c:pt idx="268">
                  <c:v>15.351677341593568</c:v>
                </c:pt>
                <c:pt idx="269">
                  <c:v>15.355912956747135</c:v>
                </c:pt>
                <c:pt idx="270">
                  <c:v>14.78623610212035</c:v>
                </c:pt>
                <c:pt idx="271">
                  <c:v>14.258335932404659</c:v>
                </c:pt>
                <c:pt idx="272">
                  <c:v>14.262277079196826</c:v>
                </c:pt>
                <c:pt idx="273">
                  <c:v>13.691140307353461</c:v>
                </c:pt>
                <c:pt idx="274">
                  <c:v>13.694928524834735</c:v>
                </c:pt>
                <c:pt idx="275">
                  <c:v>13.082617292255168</c:v>
                </c:pt>
                <c:pt idx="276">
                  <c:v>12.428532629608256</c:v>
                </c:pt>
              </c:numCache>
            </c:numRef>
          </c:yVal>
          <c:smooth val="0"/>
          <c:extLst>
            <c:ext xmlns:c16="http://schemas.microsoft.com/office/drawing/2014/chart" uri="{C3380CC4-5D6E-409C-BE32-E72D297353CC}">
              <c16:uniqueId val="{00000002-C996-4A60-867B-84429CE530E9}"/>
            </c:ext>
          </c:extLst>
        </c:ser>
        <c:ser>
          <c:idx val="7"/>
          <c:order val="7"/>
          <c:tx>
            <c:v>54,2-59,8</c:v>
          </c:tx>
          <c:spPr>
            <a:ln w="25400" cap="rnd">
              <a:noFill/>
              <a:round/>
            </a:ln>
            <a:effectLst/>
          </c:spPr>
          <c:marker>
            <c:symbol val="none"/>
          </c:marker>
          <c:xVal>
            <c:numRef>
              <c:f>'Forsøk 3 - Samlet'!$BD$579:$BD$635</c:f>
              <c:numCache>
                <c:formatCode>0.0</c:formatCode>
                <c:ptCount val="57"/>
                <c:pt idx="0">
                  <c:v>4.4697045029814175E-3</c:v>
                </c:pt>
                <c:pt idx="1">
                  <c:v>6.068326782116433E-3</c:v>
                </c:pt>
                <c:pt idx="2">
                  <c:v>5.5421026214689554E-3</c:v>
                </c:pt>
                <c:pt idx="3">
                  <c:v>5.5292272951768034E-3</c:v>
                </c:pt>
                <c:pt idx="4">
                  <c:v>5.8207762688149371E-3</c:v>
                </c:pt>
                <c:pt idx="5">
                  <c:v>8.9000903853480098E-3</c:v>
                </c:pt>
                <c:pt idx="6">
                  <c:v>8.8858491820236613E-3</c:v>
                </c:pt>
                <c:pt idx="7">
                  <c:v>9.2544084392161031E-3</c:v>
                </c:pt>
                <c:pt idx="8">
                  <c:v>9.9182852477271363E-3</c:v>
                </c:pt>
                <c:pt idx="9">
                  <c:v>9.9028190951748578E-3</c:v>
                </c:pt>
                <c:pt idx="10">
                  <c:v>1.1209871166998356E-2</c:v>
                </c:pt>
                <c:pt idx="11">
                  <c:v>1.3332146398590938E-2</c:v>
                </c:pt>
                <c:pt idx="12">
                  <c:v>1.3314943973989274E-2</c:v>
                </c:pt>
                <c:pt idx="13">
                  <c:v>1.7131785248272122E-2</c:v>
                </c:pt>
                <c:pt idx="14">
                  <c:v>1.9534802691888405E-2</c:v>
                </c:pt>
                <c:pt idx="15">
                  <c:v>1.9517243847896291E-2</c:v>
                </c:pt>
                <c:pt idx="16">
                  <c:v>2.2658652757495325E-2</c:v>
                </c:pt>
                <c:pt idx="17">
                  <c:v>2.5330615557859756E-2</c:v>
                </c:pt>
                <c:pt idx="18">
                  <c:v>2.5311838472153913E-2</c:v>
                </c:pt>
                <c:pt idx="19">
                  <c:v>2.9340338783228389E-2</c:v>
                </c:pt>
                <c:pt idx="20">
                  <c:v>3.4467305616660067E-2</c:v>
                </c:pt>
                <c:pt idx="21">
                  <c:v>3.4447759587947116E-2</c:v>
                </c:pt>
                <c:pt idx="22">
                  <c:v>3.8309269174723312E-2</c:v>
                </c:pt>
                <c:pt idx="23">
                  <c:v>4.1203339473104575E-2</c:v>
                </c:pt>
                <c:pt idx="24">
                  <c:v>4.189856801262714E-2</c:v>
                </c:pt>
                <c:pt idx="25">
                  <c:v>5.4256945209356637E-2</c:v>
                </c:pt>
                <c:pt idx="26">
                  <c:v>7.2127701863442764E-2</c:v>
                </c:pt>
                <c:pt idx="27">
                  <c:v>7.3831912835724198E-2</c:v>
                </c:pt>
                <c:pt idx="28">
                  <c:v>8.838900575916725E-2</c:v>
                </c:pt>
                <c:pt idx="29">
                  <c:v>8.8366185688112553E-2</c:v>
                </c:pt>
                <c:pt idx="30">
                  <c:v>9.2296800965544018E-2</c:v>
                </c:pt>
                <c:pt idx="31">
                  <c:v>0.1033966793663363</c:v>
                </c:pt>
                <c:pt idx="32">
                  <c:v>0.10337140623521281</c:v>
                </c:pt>
                <c:pt idx="33">
                  <c:v>0.11622532371834199</c:v>
                </c:pt>
                <c:pt idx="34">
                  <c:v>0.14692916689697472</c:v>
                </c:pt>
                <c:pt idx="35">
                  <c:v>0.14689722709985917</c:v>
                </c:pt>
                <c:pt idx="36">
                  <c:v>0.16700362780892397</c:v>
                </c:pt>
                <c:pt idx="37">
                  <c:v>0.20001636064533418</c:v>
                </c:pt>
                <c:pt idx="38">
                  <c:v>0.21303771009155426</c:v>
                </c:pt>
                <c:pt idx="39">
                  <c:v>0.22070930922355081</c:v>
                </c:pt>
                <c:pt idx="40">
                  <c:v>0.24425888002985954</c:v>
                </c:pt>
                <c:pt idx="41">
                  <c:v>0.24421940431756559</c:v>
                </c:pt>
                <c:pt idx="42">
                  <c:v>0.26063039128798843</c:v>
                </c:pt>
                <c:pt idx="43">
                  <c:v>0.26819659096039006</c:v>
                </c:pt>
                <c:pt idx="44">
                  <c:v>0.26815458667522124</c:v>
                </c:pt>
                <c:pt idx="45">
                  <c:v>0.26563298774614202</c:v>
                </c:pt>
                <c:pt idx="46">
                  <c:v>0.25761725695348853</c:v>
                </c:pt>
                <c:pt idx="47">
                  <c:v>0.25757483462485908</c:v>
                </c:pt>
                <c:pt idx="48">
                  <c:v>0.23722621464879617</c:v>
                </c:pt>
                <c:pt idx="49">
                  <c:v>0.22098053566591752</c:v>
                </c:pt>
                <c:pt idx="50">
                  <c:v>0.22093896852791989</c:v>
                </c:pt>
                <c:pt idx="51">
                  <c:v>0.16516257080894167</c:v>
                </c:pt>
                <c:pt idx="52">
                  <c:v>0.10507227620804764</c:v>
                </c:pt>
                <c:pt idx="53">
                  <c:v>5.9908297817633856E-2</c:v>
                </c:pt>
                <c:pt idx="54">
                  <c:v>4.8434524756160724E-2</c:v>
                </c:pt>
                <c:pt idx="55">
                  <c:v>3.9655784166987069E-2</c:v>
                </c:pt>
                <c:pt idx="56">
                  <c:v>1.8136316712419394E-2</c:v>
                </c:pt>
              </c:numCache>
            </c:numRef>
          </c:xVal>
          <c:yVal>
            <c:numRef>
              <c:f>'Forsøk 3 - Samlet'!$BE$579:$BE$635</c:f>
              <c:numCache>
                <c:formatCode>0.0</c:formatCode>
                <c:ptCount val="57"/>
                <c:pt idx="0">
                  <c:v>12.431981527715056</c:v>
                </c:pt>
                <c:pt idx="1">
                  <c:v>10.996694022174641</c:v>
                </c:pt>
                <c:pt idx="2">
                  <c:v>10.999759165706324</c:v>
                </c:pt>
                <c:pt idx="3">
                  <c:v>11.002824632309281</c:v>
                </c:pt>
                <c:pt idx="4">
                  <c:v>10.430287362018682</c:v>
                </c:pt>
                <c:pt idx="5">
                  <c:v>9.9823086560600274</c:v>
                </c:pt>
                <c:pt idx="6">
                  <c:v>9.9851008797612657</c:v>
                </c:pt>
                <c:pt idx="7">
                  <c:v>9.5747534646110424</c:v>
                </c:pt>
                <c:pt idx="8">
                  <c:v>9.2071366043180092</c:v>
                </c:pt>
                <c:pt idx="9">
                  <c:v>9.2097205011125904</c:v>
                </c:pt>
                <c:pt idx="10">
                  <c:v>8.8826579478299301</c:v>
                </c:pt>
                <c:pt idx="11">
                  <c:v>8.3091835647746564</c:v>
                </c:pt>
                <c:pt idx="12">
                  <c:v>8.3115265461860321</c:v>
                </c:pt>
                <c:pt idx="13">
                  <c:v>8.1887370715744972</c:v>
                </c:pt>
                <c:pt idx="14">
                  <c:v>8.1910471317653517</c:v>
                </c:pt>
                <c:pt idx="15">
                  <c:v>8.1933574188963778</c:v>
                </c:pt>
                <c:pt idx="16">
                  <c:v>7.9910816871187844</c:v>
                </c:pt>
                <c:pt idx="17">
                  <c:v>7.7040046496883905</c:v>
                </c:pt>
                <c:pt idx="18">
                  <c:v>7.7061839061780217</c:v>
                </c:pt>
                <c:pt idx="19">
                  <c:v>7.708363372745251</c:v>
                </c:pt>
                <c:pt idx="20">
                  <c:v>7.4647761819386327</c:v>
                </c:pt>
                <c:pt idx="21">
                  <c:v>7.4668905665119167</c:v>
                </c:pt>
                <c:pt idx="22">
                  <c:v>7.3050727557083528</c:v>
                </c:pt>
                <c:pt idx="23">
                  <c:v>7.3071438646204481</c:v>
                </c:pt>
                <c:pt idx="24">
                  <c:v>7.1844264640115512</c:v>
                </c:pt>
                <c:pt idx="25">
                  <c:v>7.0651936593171731</c:v>
                </c:pt>
                <c:pt idx="26">
                  <c:v>7.0671998140080365</c:v>
                </c:pt>
                <c:pt idx="27">
                  <c:v>6.9039894797983088</c:v>
                </c:pt>
                <c:pt idx="28">
                  <c:v>6.6996430779892124</c:v>
                </c:pt>
                <c:pt idx="29">
                  <c:v>6.7015508778244302</c:v>
                </c:pt>
                <c:pt idx="30">
                  <c:v>6.4163234850461155</c:v>
                </c:pt>
                <c:pt idx="31">
                  <c:v>6.1266741238601279</c:v>
                </c:pt>
                <c:pt idx="32">
                  <c:v>6.1284284589026763</c:v>
                </c:pt>
                <c:pt idx="33">
                  <c:v>5.7570511055792926</c:v>
                </c:pt>
                <c:pt idx="34">
                  <c:v>5.0193659640108441</c:v>
                </c:pt>
                <c:pt idx="35">
                  <c:v>5.0208248405567897</c:v>
                </c:pt>
                <c:pt idx="36">
                  <c:v>5.0222838363838935</c:v>
                </c:pt>
                <c:pt idx="37">
                  <c:v>4.6924307745772209</c:v>
                </c:pt>
                <c:pt idx="38">
                  <c:v>4.6938019233335337</c:v>
                </c:pt>
                <c:pt idx="39">
                  <c:v>4.5312103551330134</c:v>
                </c:pt>
                <c:pt idx="40">
                  <c:v>4.3692461931519908</c:v>
                </c:pt>
                <c:pt idx="41">
                  <c:v>4.3705306858390189</c:v>
                </c:pt>
                <c:pt idx="42">
                  <c:v>4.2546316381305136</c:v>
                </c:pt>
                <c:pt idx="43">
                  <c:v>4.1777405960908034</c:v>
                </c:pt>
                <c:pt idx="44">
                  <c:v>4.1789734857697631</c:v>
                </c:pt>
                <c:pt idx="45">
                  <c:v>4.1439699705157036</c:v>
                </c:pt>
                <c:pt idx="46">
                  <c:v>4.1071619220347468</c:v>
                </c:pt>
                <c:pt idx="47">
                  <c:v>4.1083753613807934</c:v>
                </c:pt>
                <c:pt idx="48">
                  <c:v>4.0758244062513098</c:v>
                </c:pt>
                <c:pt idx="49">
                  <c:v>4.0848909729477132</c:v>
                </c:pt>
                <c:pt idx="50">
                  <c:v>4.0860977991903953</c:v>
                </c:pt>
                <c:pt idx="51">
                  <c:v>4.1763405179755857</c:v>
                </c:pt>
                <c:pt idx="52">
                  <c:v>4.8496355302990564</c:v>
                </c:pt>
                <c:pt idx="53">
                  <c:v>4.8510445371599502</c:v>
                </c:pt>
                <c:pt idx="54">
                  <c:v>5.9988617156915396</c:v>
                </c:pt>
                <c:pt idx="55">
                  <c:v>7.325189786951416</c:v>
                </c:pt>
                <c:pt idx="56">
                  <c:v>7.3272544644063613</c:v>
                </c:pt>
              </c:numCache>
            </c:numRef>
          </c:yVal>
          <c:smooth val="0"/>
          <c:extLst>
            <c:ext xmlns:c16="http://schemas.microsoft.com/office/drawing/2014/chart" uri="{C3380CC4-5D6E-409C-BE32-E72D297353CC}">
              <c16:uniqueId val="{00000003-C996-4A60-867B-84429CE530E9}"/>
            </c:ext>
          </c:extLst>
        </c:ser>
        <c:ser>
          <c:idx val="8"/>
          <c:order val="8"/>
          <c:tx>
            <c:v>59,8-85,6</c:v>
          </c:tx>
          <c:spPr>
            <a:ln w="25400" cap="rnd">
              <a:noFill/>
              <a:round/>
            </a:ln>
            <a:effectLst/>
          </c:spPr>
          <c:marker>
            <c:symbol val="none"/>
          </c:marker>
          <c:xVal>
            <c:numRef>
              <c:f>'Forsøk 3 - Samlet'!$BD$636:$BD$892</c:f>
              <c:numCache>
                <c:formatCode>0.0</c:formatCode>
                <c:ptCount val="257"/>
                <c:pt idx="0">
                  <c:v>1.400943347737192E-2</c:v>
                </c:pt>
                <c:pt idx="1">
                  <c:v>1.3994165167267827E-2</c:v>
                </c:pt>
                <c:pt idx="2">
                  <c:v>1.1258502829759466E-2</c:v>
                </c:pt>
                <c:pt idx="3">
                  <c:v>9.9220839985627064E-3</c:v>
                </c:pt>
                <c:pt idx="4">
                  <c:v>8.041480419583566E-3</c:v>
                </c:pt>
                <c:pt idx="5">
                  <c:v>7.1598831045839679E-3</c:v>
                </c:pt>
                <c:pt idx="6">
                  <c:v>5.0205020393268721E-3</c:v>
                </c:pt>
                <c:pt idx="7">
                  <c:v>3.304157710075905E-3</c:v>
                </c:pt>
                <c:pt idx="8">
                  <c:v>2.9906708982009363E-3</c:v>
                </c:pt>
                <c:pt idx="9">
                  <c:v>2.5659911038690177E-3</c:v>
                </c:pt>
                <c:pt idx="10">
                  <c:v>2.3702412744118482E-3</c:v>
                </c:pt>
                <c:pt idx="11">
                  <c:v>2.3619787540786995E-3</c:v>
                </c:pt>
                <c:pt idx="12">
                  <c:v>2.116316524475346E-3</c:v>
                </c:pt>
                <c:pt idx="13">
                  <c:v>1.8007454607522606E-3</c:v>
                </c:pt>
                <c:pt idx="14">
                  <c:v>1.686259083517177E-3</c:v>
                </c:pt>
                <c:pt idx="15">
                  <c:v>1.578927822634956E-3</c:v>
                </c:pt>
                <c:pt idx="16">
                  <c:v>1.3679192844428584E-3</c:v>
                </c:pt>
                <c:pt idx="17">
                  <c:v>1.2825919939485346E-3</c:v>
                </c:pt>
                <c:pt idx="18">
                  <c:v>1.2047382010282194E-3</c:v>
                </c:pt>
                <c:pt idx="19">
                  <c:v>1.3197857859222543E-3</c:v>
                </c:pt>
                <c:pt idx="20">
                  <c:v>1.2488687453116364E-3</c:v>
                </c:pt>
                <c:pt idx="21">
                  <c:v>1.1957767408071313E-3</c:v>
                </c:pt>
                <c:pt idx="22">
                  <c:v>1.0795102488148538E-3</c:v>
                </c:pt>
                <c:pt idx="23">
                  <c:v>1.0490722566421529E-3</c:v>
                </c:pt>
                <c:pt idx="24">
                  <c:v>1.0212766192152886E-3</c:v>
                </c:pt>
                <c:pt idx="25">
                  <c:v>8.7939224158452951E-4</c:v>
                </c:pt>
                <c:pt idx="26">
                  <c:v>8.7428379496526116E-4</c:v>
                </c:pt>
                <c:pt idx="27">
                  <c:v>1.0225749127476366E-3</c:v>
                </c:pt>
                <c:pt idx="28">
                  <c:v>8.938258045098202E-4</c:v>
                </c:pt>
                <c:pt idx="29">
                  <c:v>8.888366771204199E-4</c:v>
                </c:pt>
                <c:pt idx="30">
                  <c:v>8.838475944354967E-4</c:v>
                </c:pt>
                <c:pt idx="31">
                  <c:v>8.765058589892045E-4</c:v>
                </c:pt>
                <c:pt idx="32">
                  <c:v>7.7192172780165148E-4</c:v>
                </c:pt>
                <c:pt idx="33">
                  <c:v>9.12546233534226E-4</c:v>
                </c:pt>
                <c:pt idx="34">
                  <c:v>9.0759120549814955E-4</c:v>
                </c:pt>
                <c:pt idx="35">
                  <c:v>8.4827476998504609E-4</c:v>
                </c:pt>
                <c:pt idx="36">
                  <c:v>7.3743953508826775E-4</c:v>
                </c:pt>
                <c:pt idx="37">
                  <c:v>7.3256106081445662E-4</c:v>
                </c:pt>
                <c:pt idx="38">
                  <c:v>7.2563571434848442E-4</c:v>
                </c:pt>
                <c:pt idx="39">
                  <c:v>7.6947082872814195E-4</c:v>
                </c:pt>
                <c:pt idx="40">
                  <c:v>7.646060155353686E-4</c:v>
                </c:pt>
                <c:pt idx="41">
                  <c:v>7.0703909322413633E-4</c:v>
                </c:pt>
                <c:pt idx="42">
                  <c:v>6.97317963630875E-4</c:v>
                </c:pt>
                <c:pt idx="43">
                  <c:v>7.4060257547171762E-4</c:v>
                </c:pt>
                <c:pt idx="44">
                  <c:v>7.3579899500135059E-4</c:v>
                </c:pt>
                <c:pt idx="45">
                  <c:v>7.2897943858636822E-4</c:v>
                </c:pt>
                <c:pt idx="46">
                  <c:v>7.7214404945702495E-4</c:v>
                </c:pt>
                <c:pt idx="47">
                  <c:v>6.6864235690963368E-4</c:v>
                </c:pt>
                <c:pt idx="48">
                  <c:v>6.6385652942238678E-4</c:v>
                </c:pt>
                <c:pt idx="49">
                  <c:v>5.1582759344105081E-4</c:v>
                </c:pt>
                <c:pt idx="50">
                  <c:v>6.5431692296383866E-4</c:v>
                </c:pt>
                <c:pt idx="51">
                  <c:v>6.5046769479009281E-4</c:v>
                </c:pt>
                <c:pt idx="52">
                  <c:v>6.9351138063051914E-4</c:v>
                </c:pt>
                <c:pt idx="53">
                  <c:v>5.4375994700607208E-4</c:v>
                </c:pt>
                <c:pt idx="54">
                  <c:v>5.3677345622431141E-4</c:v>
                </c:pt>
                <c:pt idx="55">
                  <c:v>5.3203041042655685E-4</c:v>
                </c:pt>
                <c:pt idx="56">
                  <c:v>6.2570651797986578E-4</c:v>
                </c:pt>
                <c:pt idx="57">
                  <c:v>6.2008934865917281E-4</c:v>
                </c:pt>
                <c:pt idx="58">
                  <c:v>8.0607336856194868E-4</c:v>
                </c:pt>
                <c:pt idx="59">
                  <c:v>6.1141253661844432E-4</c:v>
                </c:pt>
                <c:pt idx="60">
                  <c:v>6.0664297422920231E-4</c:v>
                </c:pt>
                <c:pt idx="61">
                  <c:v>6.0021822223369761E-4</c:v>
                </c:pt>
                <c:pt idx="62">
                  <c:v>4.5008549707177943E-4</c:v>
                </c:pt>
                <c:pt idx="63">
                  <c:v>4.4535614050235741E-4</c:v>
                </c:pt>
                <c:pt idx="64">
                  <c:v>6.2919132861608039E-4</c:v>
                </c:pt>
                <c:pt idx="65">
                  <c:v>6.2106047325722951E-4</c:v>
                </c:pt>
                <c:pt idx="66">
                  <c:v>6.163627569536152E-4</c:v>
                </c:pt>
                <c:pt idx="67">
                  <c:v>6.5689836859456432E-4</c:v>
                </c:pt>
                <c:pt idx="68">
                  <c:v>6.0283117438808889E-4</c:v>
                </c:pt>
                <c:pt idx="69">
                  <c:v>5.9816559860276144E-4</c:v>
                </c:pt>
                <c:pt idx="70">
                  <c:v>5.918964376616121E-4</c:v>
                </c:pt>
                <c:pt idx="71">
                  <c:v>5.4065799646782833E-4</c:v>
                </c:pt>
                <c:pt idx="72">
                  <c:v>5.3599907411250401E-4</c:v>
                </c:pt>
                <c:pt idx="73">
                  <c:v>5.7481130555756921E-4</c:v>
                </c:pt>
                <c:pt idx="74">
                  <c:v>6.165167212874845E-4</c:v>
                </c:pt>
                <c:pt idx="75">
                  <c:v>6.1105732227640004E-4</c:v>
                </c:pt>
                <c:pt idx="76">
                  <c:v>5.5717543687515425E-4</c:v>
                </c:pt>
                <c:pt idx="77">
                  <c:v>5.5257892364357273E-4</c:v>
                </c:pt>
                <c:pt idx="78">
                  <c:v>6.824138136976224E-4</c:v>
                </c:pt>
                <c:pt idx="79">
                  <c:v>5.8392873836220942E-4</c:v>
                </c:pt>
                <c:pt idx="80">
                  <c:v>5.7937491514020115E-4</c:v>
                </c:pt>
                <c:pt idx="81">
                  <c:v>6.6423740066704948E-4</c:v>
                </c:pt>
                <c:pt idx="82">
                  <c:v>9.3628302102931067E-4</c:v>
                </c:pt>
                <c:pt idx="83">
                  <c:v>8.8606650283962033E-4</c:v>
                </c:pt>
                <c:pt idx="84">
                  <c:v>8.8150550439864089E-4</c:v>
                </c:pt>
                <c:pt idx="85">
                  <c:v>7.8666299793617243E-4</c:v>
                </c:pt>
                <c:pt idx="86">
                  <c:v>7.8209642605588786E-4</c:v>
                </c:pt>
                <c:pt idx="87">
                  <c:v>8.3095121143252288E-4</c:v>
                </c:pt>
                <c:pt idx="88">
                  <c:v>8.3084677213787045E-4</c:v>
                </c:pt>
                <c:pt idx="89">
                  <c:v>8.2621221818668345E-4</c:v>
                </c:pt>
                <c:pt idx="90">
                  <c:v>9.1436457262266996E-4</c:v>
                </c:pt>
                <c:pt idx="91">
                  <c:v>8.7161130629270138E-4</c:v>
                </c:pt>
                <c:pt idx="92">
                  <c:v>7.7325672081933656E-4</c:v>
                </c:pt>
                <c:pt idx="93">
                  <c:v>7.7170039662907003E-4</c:v>
                </c:pt>
                <c:pt idx="94">
                  <c:v>7.7335863817092217E-4</c:v>
                </c:pt>
                <c:pt idx="95">
                  <c:v>8.160392805842755E-4</c:v>
                </c:pt>
                <c:pt idx="96">
                  <c:v>8.1693429803495615E-4</c:v>
                </c:pt>
                <c:pt idx="97">
                  <c:v>9.2437994027755495E-4</c:v>
                </c:pt>
                <c:pt idx="98">
                  <c:v>9.1952209666234575E-4</c:v>
                </c:pt>
                <c:pt idx="99">
                  <c:v>9.146642931239351E-4</c:v>
                </c:pt>
                <c:pt idx="100">
                  <c:v>9.6527909298673126E-4</c:v>
                </c:pt>
                <c:pt idx="101">
                  <c:v>9.1141407750564083E-4</c:v>
                </c:pt>
                <c:pt idx="102">
                  <c:v>9.1171251864072863E-4</c:v>
                </c:pt>
                <c:pt idx="103">
                  <c:v>1.0730082612576066E-3</c:v>
                </c:pt>
                <c:pt idx="104">
                  <c:v>1.0680011235839433E-3</c:v>
                </c:pt>
                <c:pt idx="105">
                  <c:v>1.0692505800748756E-3</c:v>
                </c:pt>
                <c:pt idx="106">
                  <c:v>8.6257837895658152E-4</c:v>
                </c:pt>
                <c:pt idx="107">
                  <c:v>9.146313728002791E-4</c:v>
                </c:pt>
                <c:pt idx="108">
                  <c:v>9.1499458514709335E-4</c:v>
                </c:pt>
                <c:pt idx="109">
                  <c:v>1.0120566952766202E-3</c:v>
                </c:pt>
                <c:pt idx="110">
                  <c:v>1.0144748043584718E-3</c:v>
                </c:pt>
                <c:pt idx="111">
                  <c:v>1.0168760322251742E-3</c:v>
                </c:pt>
                <c:pt idx="112">
                  <c:v>9.163140446563795E-4</c:v>
                </c:pt>
                <c:pt idx="113">
                  <c:v>9.1108691699519036E-4</c:v>
                </c:pt>
                <c:pt idx="114">
                  <c:v>7.5582299938461094E-4</c:v>
                </c:pt>
                <c:pt idx="115">
                  <c:v>7.5054819483959332E-4</c:v>
                </c:pt>
                <c:pt idx="116">
                  <c:v>8.548195407704081E-4</c:v>
                </c:pt>
                <c:pt idx="117">
                  <c:v>8.5613449203040637E-4</c:v>
                </c:pt>
                <c:pt idx="118">
                  <c:v>8.5079370763328939E-4</c:v>
                </c:pt>
                <c:pt idx="119">
                  <c:v>9.5682338433657004E-4</c:v>
                </c:pt>
                <c:pt idx="120">
                  <c:v>7.95308016227501E-4</c:v>
                </c:pt>
                <c:pt idx="121">
                  <c:v>7.9242555374669263E-4</c:v>
                </c:pt>
                <c:pt idx="122">
                  <c:v>8.4123206370559139E-4</c:v>
                </c:pt>
                <c:pt idx="123">
                  <c:v>8.3581548049926847E-4</c:v>
                </c:pt>
                <c:pt idx="124">
                  <c:v>8.4236099915580064E-4</c:v>
                </c:pt>
                <c:pt idx="125">
                  <c:v>8.3686643663951276E-4</c:v>
                </c:pt>
                <c:pt idx="126">
                  <c:v>8.3806208208303307E-4</c:v>
                </c:pt>
                <c:pt idx="127">
                  <c:v>8.3252337535223556E-4</c:v>
                </c:pt>
                <c:pt idx="128">
                  <c:v>8.3101057667489488E-4</c:v>
                </c:pt>
                <c:pt idx="129">
                  <c:v>8.3218580502461223E-4</c:v>
                </c:pt>
                <c:pt idx="130">
                  <c:v>9.4667201360707745E-4</c:v>
                </c:pt>
                <c:pt idx="131">
                  <c:v>8.8438063985226897E-4</c:v>
                </c:pt>
                <c:pt idx="132">
                  <c:v>8.8599296275846144E-4</c:v>
                </c:pt>
                <c:pt idx="133">
                  <c:v>9.3739022060102992E-4</c:v>
                </c:pt>
                <c:pt idx="134">
                  <c:v>9.3168569874537549E-4</c:v>
                </c:pt>
                <c:pt idx="135">
                  <c:v>9.2757682155288751E-4</c:v>
                </c:pt>
                <c:pt idx="136">
                  <c:v>1.0970999904203775E-3</c:v>
                </c:pt>
                <c:pt idx="137">
                  <c:v>1.0913660149580652E-3</c:v>
                </c:pt>
                <c:pt idx="138">
                  <c:v>1.0333957429817773E-3</c:v>
                </c:pt>
                <c:pt idx="139">
                  <c:v>1.027633367504045E-3</c:v>
                </c:pt>
                <c:pt idx="140">
                  <c:v>1.0218710461064344E-3</c:v>
                </c:pt>
                <c:pt idx="141">
                  <c:v>9.11501706996069E-4</c:v>
                </c:pt>
                <c:pt idx="142">
                  <c:v>9.6403494695931988E-4</c:v>
                </c:pt>
                <c:pt idx="143">
                  <c:v>9.6151575560847068E-4</c:v>
                </c:pt>
                <c:pt idx="144">
                  <c:v>8.3853510744951603E-4</c:v>
                </c:pt>
                <c:pt idx="145">
                  <c:v>1.0152767691737489E-3</c:v>
                </c:pt>
                <c:pt idx="146">
                  <c:v>1.0163682499333797E-3</c:v>
                </c:pt>
                <c:pt idx="147">
                  <c:v>1.0104365226620551E-3</c:v>
                </c:pt>
                <c:pt idx="148">
                  <c:v>8.8420429563933461E-4</c:v>
                </c:pt>
                <c:pt idx="149">
                  <c:v>8.8443021197730926E-4</c:v>
                </c:pt>
                <c:pt idx="150">
                  <c:v>9.3815050569122382E-4</c:v>
                </c:pt>
                <c:pt idx="151">
                  <c:v>9.9531628448812966E-4</c:v>
                </c:pt>
                <c:pt idx="152">
                  <c:v>9.8933306775416839E-4</c:v>
                </c:pt>
                <c:pt idx="153">
                  <c:v>9.3487627299086479E-4</c:v>
                </c:pt>
                <c:pt idx="154">
                  <c:v>8.6819047078491064E-4</c:v>
                </c:pt>
                <c:pt idx="155">
                  <c:v>8.6213395633082503E-4</c:v>
                </c:pt>
                <c:pt idx="156">
                  <c:v>8.5759183916450145E-4</c:v>
                </c:pt>
                <c:pt idx="157">
                  <c:v>9.8167866326858452E-4</c:v>
                </c:pt>
                <c:pt idx="158">
                  <c:v>9.7555687202812303E-4</c:v>
                </c:pt>
                <c:pt idx="159">
                  <c:v>9.7287851250619888E-4</c:v>
                </c:pt>
                <c:pt idx="160">
                  <c:v>1.2192826269229807E-3</c:v>
                </c:pt>
                <c:pt idx="161">
                  <c:v>1.2131048260764208E-3</c:v>
                </c:pt>
                <c:pt idx="162">
                  <c:v>1.213464377969936E-3</c:v>
                </c:pt>
                <c:pt idx="163">
                  <c:v>1.0207683304221337E-3</c:v>
                </c:pt>
                <c:pt idx="164">
                  <c:v>1.0163982048390591E-3</c:v>
                </c:pt>
                <c:pt idx="165">
                  <c:v>1.0156562914836798E-3</c:v>
                </c:pt>
                <c:pt idx="166">
                  <c:v>1.0720122109004744E-3</c:v>
                </c:pt>
                <c:pt idx="167">
                  <c:v>1.0677205518224964E-3</c:v>
                </c:pt>
                <c:pt idx="168">
                  <c:v>9.4463119510626624E-4</c:v>
                </c:pt>
                <c:pt idx="169">
                  <c:v>1.2548272393082128E-3</c:v>
                </c:pt>
                <c:pt idx="170">
                  <c:v>1.2485413094172608E-3</c:v>
                </c:pt>
                <c:pt idx="171">
                  <c:v>1.0561778077164262E-3</c:v>
                </c:pt>
                <c:pt idx="172">
                  <c:v>1.1133688310749417E-3</c:v>
                </c:pt>
                <c:pt idx="173">
                  <c:v>1.1070557939276649E-3</c:v>
                </c:pt>
                <c:pt idx="174">
                  <c:v>1.1088628434493489E-3</c:v>
                </c:pt>
                <c:pt idx="175">
                  <c:v>1.1730392174752477E-3</c:v>
                </c:pt>
                <c:pt idx="176">
                  <c:v>1.1666076238693029E-3</c:v>
                </c:pt>
                <c:pt idx="177">
                  <c:v>1.1645809836735395E-3</c:v>
                </c:pt>
                <c:pt idx="178">
                  <c:v>1.028896775072529E-3</c:v>
                </c:pt>
                <c:pt idx="179">
                  <c:v>1.0301795586419667E-3</c:v>
                </c:pt>
                <c:pt idx="180">
                  <c:v>1.0887606656232196E-3</c:v>
                </c:pt>
                <c:pt idx="181">
                  <c:v>1.0822564725979928E-3</c:v>
                </c:pt>
                <c:pt idx="182">
                  <c:v>1.1495911254212293E-3</c:v>
                </c:pt>
                <c:pt idx="183">
                  <c:v>1.0836677859092758E-3</c:v>
                </c:pt>
                <c:pt idx="184">
                  <c:v>1.0770760119089818E-3</c:v>
                </c:pt>
                <c:pt idx="185">
                  <c:v>1.4030681567300672E-3</c:v>
                </c:pt>
                <c:pt idx="186">
                  <c:v>1.195807681619476E-3</c:v>
                </c:pt>
                <c:pt idx="187">
                  <c:v>1.1892157039653023E-3</c:v>
                </c:pt>
                <c:pt idx="188">
                  <c:v>1.7203373299455448E-3</c:v>
                </c:pt>
                <c:pt idx="189">
                  <c:v>1.5932019818775255E-3</c:v>
                </c:pt>
                <c:pt idx="190">
                  <c:v>1.5958438656039642E-3</c:v>
                </c:pt>
                <c:pt idx="191">
                  <c:v>1.7236445577551247E-3</c:v>
                </c:pt>
                <c:pt idx="192">
                  <c:v>1.5241732230382634E-3</c:v>
                </c:pt>
                <c:pt idx="193">
                  <c:v>1.5174111099964611E-3</c:v>
                </c:pt>
                <c:pt idx="194">
                  <c:v>1.6459724802233831E-3</c:v>
                </c:pt>
                <c:pt idx="195">
                  <c:v>1.3712433715488382E-3</c:v>
                </c:pt>
                <c:pt idx="196">
                  <c:v>1.3644688765458257E-3</c:v>
                </c:pt>
                <c:pt idx="197">
                  <c:v>1.3658321097968266E-3</c:v>
                </c:pt>
                <c:pt idx="198">
                  <c:v>1.3616056009313358E-3</c:v>
                </c:pt>
                <c:pt idx="199">
                  <c:v>1.354777685949803E-3</c:v>
                </c:pt>
                <c:pt idx="200">
                  <c:v>1.4876434311347549E-3</c:v>
                </c:pt>
                <c:pt idx="201">
                  <c:v>1.4896884474047279E-3</c:v>
                </c:pt>
                <c:pt idx="202">
                  <c:v>1.4828049998848857E-3</c:v>
                </c:pt>
                <c:pt idx="203">
                  <c:v>1.4042255437552772E-3</c:v>
                </c:pt>
                <c:pt idx="204">
                  <c:v>1.3366224604087398E-3</c:v>
                </c:pt>
                <c:pt idx="205">
                  <c:v>1.3297122705525119E-3</c:v>
                </c:pt>
                <c:pt idx="206">
                  <c:v>1.3228021542991597E-3</c:v>
                </c:pt>
                <c:pt idx="207">
                  <c:v>1.3266266662862721E-3</c:v>
                </c:pt>
                <c:pt idx="208">
                  <c:v>1.3196602757826162E-3</c:v>
                </c:pt>
                <c:pt idx="209">
                  <c:v>1.3153418285257823E-3</c:v>
                </c:pt>
                <c:pt idx="210">
                  <c:v>1.3083615222413011E-3</c:v>
                </c:pt>
                <c:pt idx="211">
                  <c:v>1.2390670153487821E-3</c:v>
                </c:pt>
                <c:pt idx="212">
                  <c:v>1.2320660647121325E-3</c:v>
                </c:pt>
                <c:pt idx="213">
                  <c:v>1.225043416913244E-3</c:v>
                </c:pt>
                <c:pt idx="214">
                  <c:v>1.4287486457419461E-3</c:v>
                </c:pt>
                <c:pt idx="215">
                  <c:v>1.421800674015355E-3</c:v>
                </c:pt>
                <c:pt idx="216">
                  <c:v>1.4147774664911537E-3</c:v>
                </c:pt>
                <c:pt idx="217">
                  <c:v>1.2827675071568785E-3</c:v>
                </c:pt>
                <c:pt idx="218">
                  <c:v>1.2730661351581249E-3</c:v>
                </c:pt>
                <c:pt idx="219">
                  <c:v>1.2659719127537795E-3</c:v>
                </c:pt>
                <c:pt idx="220">
                  <c:v>1.2693327891078467E-3</c:v>
                </c:pt>
                <c:pt idx="221">
                  <c:v>1.1881768969244501E-3</c:v>
                </c:pt>
                <c:pt idx="222">
                  <c:v>1.1810388069059044E-3</c:v>
                </c:pt>
                <c:pt idx="223">
                  <c:v>1.2531218352766745E-3</c:v>
                </c:pt>
                <c:pt idx="224">
                  <c:v>1.179072640565187E-3</c:v>
                </c:pt>
                <c:pt idx="225">
                  <c:v>1.1718594112360445E-3</c:v>
                </c:pt>
                <c:pt idx="226">
                  <c:v>1.3400340242322424E-3</c:v>
                </c:pt>
                <c:pt idx="227">
                  <c:v>1.3326492569644402E-3</c:v>
                </c:pt>
                <c:pt idx="228">
                  <c:v>1.3252645715724288E-3</c:v>
                </c:pt>
                <c:pt idx="229">
                  <c:v>1.2574639320161354E-3</c:v>
                </c:pt>
                <c:pt idx="230">
                  <c:v>1.8043400095521661E-3</c:v>
                </c:pt>
                <c:pt idx="231">
                  <c:v>1.7967406913136006E-3</c:v>
                </c:pt>
                <c:pt idx="232">
                  <c:v>1.8173463925711657E-3</c:v>
                </c:pt>
                <c:pt idx="233">
                  <c:v>1.6105883874093405E-3</c:v>
                </c:pt>
                <c:pt idx="234">
                  <c:v>1.6027108154248999E-3</c:v>
                </c:pt>
                <c:pt idx="235">
                  <c:v>1.5516347523651971E-3</c:v>
                </c:pt>
                <c:pt idx="236">
                  <c:v>1.9469420545499927E-3</c:v>
                </c:pt>
                <c:pt idx="237">
                  <c:v>2.070221208548397E-3</c:v>
                </c:pt>
                <c:pt idx="238">
                  <c:v>2.0616098832957207E-3</c:v>
                </c:pt>
                <c:pt idx="239">
                  <c:v>1.7945852917875542E-3</c:v>
                </c:pt>
                <c:pt idx="240">
                  <c:v>1.8414550478681234E-3</c:v>
                </c:pt>
                <c:pt idx="241">
                  <c:v>2.2459215283037702E-3</c:v>
                </c:pt>
                <c:pt idx="242">
                  <c:v>2.23680609908544E-3</c:v>
                </c:pt>
                <c:pt idx="243">
                  <c:v>2.3791560441685932E-3</c:v>
                </c:pt>
                <c:pt idx="244">
                  <c:v>2.4667911752626376E-3</c:v>
                </c:pt>
                <c:pt idx="245">
                  <c:v>2.2623238190635632E-3</c:v>
                </c:pt>
                <c:pt idx="246">
                  <c:v>3.1582173556355224E-3</c:v>
                </c:pt>
                <c:pt idx="247">
                  <c:v>3.1477326883434641E-3</c:v>
                </c:pt>
                <c:pt idx="248">
                  <c:v>3.5564431131813513E-3</c:v>
                </c:pt>
                <c:pt idx="249">
                  <c:v>4.2926852641707669E-3</c:v>
                </c:pt>
                <c:pt idx="250">
                  <c:v>4.4641693737253714E-3</c:v>
                </c:pt>
                <c:pt idx="251">
                  <c:v>4.2282325586566515E-3</c:v>
                </c:pt>
                <c:pt idx="252">
                  <c:v>4.6255261201139123E-3</c:v>
                </c:pt>
                <c:pt idx="253">
                  <c:v>3.6757614244631357E-3</c:v>
                </c:pt>
                <c:pt idx="254">
                  <c:v>4.5676646747606015E-3</c:v>
                </c:pt>
                <c:pt idx="255">
                  <c:v>4.7699170250825899E-3</c:v>
                </c:pt>
                <c:pt idx="256">
                  <c:v>4.7563601482520316E-3</c:v>
                </c:pt>
              </c:numCache>
            </c:numRef>
          </c:xVal>
          <c:yVal>
            <c:numRef>
              <c:f>'Forsøk 3 - Samlet'!$BE$636:$BE$892</c:f>
              <c:numCache>
                <c:formatCode>0.0</c:formatCode>
                <c:ptCount val="257"/>
                <c:pt idx="0">
                  <c:v>9.4780160947088703</c:v>
                </c:pt>
                <c:pt idx="1">
                  <c:v>9.4806507695114686</c:v>
                </c:pt>
                <c:pt idx="2">
                  <c:v>9.4832857017175929</c:v>
                </c:pt>
                <c:pt idx="3">
                  <c:v>10.749029674397544</c:v>
                </c:pt>
                <c:pt idx="4">
                  <c:v>10.751999824770991</c:v>
                </c:pt>
                <c:pt idx="5">
                  <c:v>12.059094718803623</c:v>
                </c:pt>
                <c:pt idx="6">
                  <c:v>13.458712608793363</c:v>
                </c:pt>
                <c:pt idx="7">
                  <c:v>13.462398999403513</c:v>
                </c:pt>
                <c:pt idx="8">
                  <c:v>14.829569026395104</c:v>
                </c:pt>
                <c:pt idx="9">
                  <c:v>16.113448391302231</c:v>
                </c:pt>
                <c:pt idx="10">
                  <c:v>17.388325582946958</c:v>
                </c:pt>
                <c:pt idx="11">
                  <c:v>17.393049821875884</c:v>
                </c:pt>
                <c:pt idx="12">
                  <c:v>18.670359409235338</c:v>
                </c:pt>
                <c:pt idx="13">
                  <c:v>18.675421430442405</c:v>
                </c:pt>
                <c:pt idx="14">
                  <c:v>19.863520530036954</c:v>
                </c:pt>
                <c:pt idx="15">
                  <c:v>21.128469656593722</c:v>
                </c:pt>
                <c:pt idx="16">
                  <c:v>21.134179515249091</c:v>
                </c:pt>
                <c:pt idx="17">
                  <c:v>22.434139048555778</c:v>
                </c:pt>
                <c:pt idx="18">
                  <c:v>23.770946632024735</c:v>
                </c:pt>
                <c:pt idx="19">
                  <c:v>23.777352506671075</c:v>
                </c:pt>
                <c:pt idx="20">
                  <c:v>25.01907696361992</c:v>
                </c:pt>
                <c:pt idx="21">
                  <c:v>26.016561927151507</c:v>
                </c:pt>
                <c:pt idx="22">
                  <c:v>26.023558318664403</c:v>
                </c:pt>
                <c:pt idx="23">
                  <c:v>26.648538780848103</c:v>
                </c:pt>
                <c:pt idx="24">
                  <c:v>27.240134396026253</c:v>
                </c:pt>
                <c:pt idx="25">
                  <c:v>28.200315941837225</c:v>
                </c:pt>
                <c:pt idx="26">
                  <c:v>28.207884822912714</c:v>
                </c:pt>
                <c:pt idx="27">
                  <c:v>28.215454538367386</c:v>
                </c:pt>
                <c:pt idx="28">
                  <c:v>28.89792659274179</c:v>
                </c:pt>
                <c:pt idx="29">
                  <c:v>28.905676163559622</c:v>
                </c:pt>
                <c:pt idx="30">
                  <c:v>28.913426588244779</c:v>
                </c:pt>
                <c:pt idx="31">
                  <c:v>28.998807444570577</c:v>
                </c:pt>
                <c:pt idx="32">
                  <c:v>29.006580062293505</c:v>
                </c:pt>
                <c:pt idx="33">
                  <c:v>29.135570452026691</c:v>
                </c:pt>
                <c:pt idx="34">
                  <c:v>29.143376759110648</c:v>
                </c:pt>
                <c:pt idx="35">
                  <c:v>29.314935043971317</c:v>
                </c:pt>
                <c:pt idx="36">
                  <c:v>29.611855679585322</c:v>
                </c:pt>
                <c:pt idx="37">
                  <c:v>29.619783983115557</c:v>
                </c:pt>
                <c:pt idx="38">
                  <c:v>29.711288680744868</c:v>
                </c:pt>
                <c:pt idx="39">
                  <c:v>29.719240756967036</c:v>
                </c:pt>
                <c:pt idx="40">
                  <c:v>29.727193704616965</c:v>
                </c:pt>
                <c:pt idx="41">
                  <c:v>29.903487377324126</c:v>
                </c:pt>
                <c:pt idx="42">
                  <c:v>30.120985616151458</c:v>
                </c:pt>
                <c:pt idx="43">
                  <c:v>30.129040739708984</c:v>
                </c:pt>
                <c:pt idx="44">
                  <c:v>30.137096744202086</c:v>
                </c:pt>
                <c:pt idx="45">
                  <c:v>30.228521035104777</c:v>
                </c:pt>
                <c:pt idx="46">
                  <c:v>30.236600755853623</c:v>
                </c:pt>
                <c:pt idx="47">
                  <c:v>30.371422635341858</c:v>
                </c:pt>
                <c:pt idx="48">
                  <c:v>30.380262866383365</c:v>
                </c:pt>
                <c:pt idx="49">
                  <c:v>30.388378795327206</c:v>
                </c:pt>
                <c:pt idx="50">
                  <c:v>30.396495608445012</c:v>
                </c:pt>
                <c:pt idx="51">
                  <c:v>30.361585911912755</c:v>
                </c:pt>
                <c:pt idx="52">
                  <c:v>30.369693169866256</c:v>
                </c:pt>
                <c:pt idx="53">
                  <c:v>30.462433937341814</c:v>
                </c:pt>
                <c:pt idx="54">
                  <c:v>30.59679885306582</c:v>
                </c:pt>
                <c:pt idx="55">
                  <c:v>30.604964220170206</c:v>
                </c:pt>
                <c:pt idx="56">
                  <c:v>30.4448515715039</c:v>
                </c:pt>
                <c:pt idx="57">
                  <c:v>30.494600814616657</c:v>
                </c:pt>
                <c:pt idx="58">
                  <c:v>30.502735529622356</c:v>
                </c:pt>
                <c:pt idx="59">
                  <c:v>30.468495405827429</c:v>
                </c:pt>
                <c:pt idx="60">
                  <c:v>30.476620744101581</c:v>
                </c:pt>
                <c:pt idx="61">
                  <c:v>30.568815089106728</c:v>
                </c:pt>
                <c:pt idx="62">
                  <c:v>30.747707709663445</c:v>
                </c:pt>
                <c:pt idx="63">
                  <c:v>30.755902627225861</c:v>
                </c:pt>
                <c:pt idx="64">
                  <c:v>30.806165629855741</c:v>
                </c:pt>
                <c:pt idx="65">
                  <c:v>30.983429815569551</c:v>
                </c:pt>
                <c:pt idx="66">
                  <c:v>30.991682826109749</c:v>
                </c:pt>
                <c:pt idx="67">
                  <c:v>31.084866432871973</c:v>
                </c:pt>
                <c:pt idx="68">
                  <c:v>31.220950961334939</c:v>
                </c:pt>
                <c:pt idx="69">
                  <c:v>31.229262480916535</c:v>
                </c:pt>
                <c:pt idx="70">
                  <c:v>31.322206702533656</c:v>
                </c:pt>
                <c:pt idx="71">
                  <c:v>31.330542216071745</c:v>
                </c:pt>
                <c:pt idx="72">
                  <c:v>31.339243608141835</c:v>
                </c:pt>
                <c:pt idx="73">
                  <c:v>31.517722900494594</c:v>
                </c:pt>
                <c:pt idx="74">
                  <c:v>31.526105818351489</c:v>
                </c:pt>
                <c:pt idx="75">
                  <c:v>31.577408975264426</c:v>
                </c:pt>
                <c:pt idx="76">
                  <c:v>31.755349993417276</c:v>
                </c:pt>
                <c:pt idx="77">
                  <c:v>31.763791308682897</c:v>
                </c:pt>
                <c:pt idx="78">
                  <c:v>31.941501921424397</c:v>
                </c:pt>
                <c:pt idx="79">
                  <c:v>32.078897376765198</c:v>
                </c:pt>
                <c:pt idx="80">
                  <c:v>32.087419547916554</c:v>
                </c:pt>
                <c:pt idx="81">
                  <c:v>32.181550546054716</c:v>
                </c:pt>
                <c:pt idx="82">
                  <c:v>32.061102537463107</c:v>
                </c:pt>
                <c:pt idx="83">
                  <c:v>32.069616079859792</c:v>
                </c:pt>
                <c:pt idx="84">
                  <c:v>32.07813052969091</c:v>
                </c:pt>
                <c:pt idx="85">
                  <c:v>32.044697731704986</c:v>
                </c:pt>
                <c:pt idx="86">
                  <c:v>32.053203012071251</c:v>
                </c:pt>
                <c:pt idx="87">
                  <c:v>31.764343635115562</c:v>
                </c:pt>
                <c:pt idx="88">
                  <c:v>31.600495026899324</c:v>
                </c:pt>
                <c:pt idx="89">
                  <c:v>31.608880094115751</c:v>
                </c:pt>
                <c:pt idx="90">
                  <c:v>31.617266050165579</c:v>
                </c:pt>
                <c:pt idx="91">
                  <c:v>31.325408324070132</c:v>
                </c:pt>
                <c:pt idx="92">
                  <c:v>31.333717517872639</c:v>
                </c:pt>
                <c:pt idx="93">
                  <c:v>31.21521532400978</c:v>
                </c:pt>
                <c:pt idx="94">
                  <c:v>30.966880461584282</c:v>
                </c:pt>
                <c:pt idx="95">
                  <c:v>30.975092027943067</c:v>
                </c:pt>
                <c:pt idx="96">
                  <c:v>30.769713545350555</c:v>
                </c:pt>
                <c:pt idx="97">
                  <c:v>30.221060927080089</c:v>
                </c:pt>
                <c:pt idx="98">
                  <c:v>30.229073730639591</c:v>
                </c:pt>
                <c:pt idx="99">
                  <c:v>30.237087375157667</c:v>
                </c:pt>
                <c:pt idx="100">
                  <c:v>30.030552252615497</c:v>
                </c:pt>
                <c:pt idx="101">
                  <c:v>30.038511530457541</c:v>
                </c:pt>
                <c:pt idx="102">
                  <c:v>29.875401429045919</c:v>
                </c:pt>
                <c:pt idx="103">
                  <c:v>29.369237120714658</c:v>
                </c:pt>
                <c:pt idx="104">
                  <c:v>29.377019981893451</c:v>
                </c:pt>
                <c:pt idx="105">
                  <c:v>29.212863103453188</c:v>
                </c:pt>
                <c:pt idx="106">
                  <c:v>29.220602704140894</c:v>
                </c:pt>
                <c:pt idx="107">
                  <c:v>29.014874405243226</c:v>
                </c:pt>
                <c:pt idx="108">
                  <c:v>28.850131255998015</c:v>
                </c:pt>
                <c:pt idx="109">
                  <c:v>28.857772568347784</c:v>
                </c:pt>
                <c:pt idx="110">
                  <c:v>28.651395195766799</c:v>
                </c:pt>
                <c:pt idx="111">
                  <c:v>28.446396879340313</c:v>
                </c:pt>
                <c:pt idx="112">
                  <c:v>28.195738957897383</c:v>
                </c:pt>
                <c:pt idx="113">
                  <c:v>28.203204823785185</c:v>
                </c:pt>
                <c:pt idx="114">
                  <c:v>27.95197745008598</c:v>
                </c:pt>
                <c:pt idx="115">
                  <c:v>27.959377418649275</c:v>
                </c:pt>
                <c:pt idx="116">
                  <c:v>27.838094600773907</c:v>
                </c:pt>
                <c:pt idx="117">
                  <c:v>27.630328600632598</c:v>
                </c:pt>
                <c:pt idx="118">
                  <c:v>27.637641256794186</c:v>
                </c:pt>
                <c:pt idx="119">
                  <c:v>27.516539991133751</c:v>
                </c:pt>
                <c:pt idx="120">
                  <c:v>27.351221424279075</c:v>
                </c:pt>
                <c:pt idx="121">
                  <c:v>27.271566229246119</c:v>
                </c:pt>
                <c:pt idx="122">
                  <c:v>27.278780839769471</c:v>
                </c:pt>
                <c:pt idx="123">
                  <c:v>27.285996187618846</c:v>
                </c:pt>
                <c:pt idx="124">
                  <c:v>26.905631560340897</c:v>
                </c:pt>
                <c:pt idx="125">
                  <c:v>26.91274749577866</c:v>
                </c:pt>
                <c:pt idx="126">
                  <c:v>26.704965799621402</c:v>
                </c:pt>
                <c:pt idx="127">
                  <c:v>26.712027263632848</c:v>
                </c:pt>
                <c:pt idx="128">
                  <c:v>26.589647934906651</c:v>
                </c:pt>
                <c:pt idx="129">
                  <c:v>26.381240566931396</c:v>
                </c:pt>
                <c:pt idx="130">
                  <c:v>26.171965649124207</c:v>
                </c:pt>
                <c:pt idx="131">
                  <c:v>26.17888402084446</c:v>
                </c:pt>
                <c:pt idx="132">
                  <c:v>25.970939868514673</c:v>
                </c:pt>
                <c:pt idx="133">
                  <c:v>25.977803778013079</c:v>
                </c:pt>
                <c:pt idx="134">
                  <c:v>25.984668379986005</c:v>
                </c:pt>
                <c:pt idx="135">
                  <c:v>25.946823762901776</c:v>
                </c:pt>
                <c:pt idx="136">
                  <c:v>25.867575264630158</c:v>
                </c:pt>
                <c:pt idx="137">
                  <c:v>25.874407949440258</c:v>
                </c:pt>
                <c:pt idx="138">
                  <c:v>25.752190451744141</c:v>
                </c:pt>
                <c:pt idx="139">
                  <c:v>25.758990988944255</c:v>
                </c:pt>
                <c:pt idx="140">
                  <c:v>25.765792208382525</c:v>
                </c:pt>
                <c:pt idx="141">
                  <c:v>25.468783479210778</c:v>
                </c:pt>
                <c:pt idx="142">
                  <c:v>25.475507182816351</c:v>
                </c:pt>
                <c:pt idx="143">
                  <c:v>25.394469672664027</c:v>
                </c:pt>
                <c:pt idx="144">
                  <c:v>25.401171941327476</c:v>
                </c:pt>
                <c:pt idx="145">
                  <c:v>25.235251136313117</c:v>
                </c:pt>
                <c:pt idx="146">
                  <c:v>25.068497221493985</c:v>
                </c:pt>
                <c:pt idx="147">
                  <c:v>25.075111709130102</c:v>
                </c:pt>
                <c:pt idx="148">
                  <c:v>25.125858479542607</c:v>
                </c:pt>
                <c:pt idx="149">
                  <c:v>24.957820854284495</c:v>
                </c:pt>
                <c:pt idx="150">
                  <c:v>24.96440346669938</c:v>
                </c:pt>
                <c:pt idx="151">
                  <c:v>24.88453286604296</c:v>
                </c:pt>
                <c:pt idx="152">
                  <c:v>24.891094370821023</c:v>
                </c:pt>
                <c:pt idx="153">
                  <c:v>24.59364432816724</c:v>
                </c:pt>
                <c:pt idx="154">
                  <c:v>24.600128342443362</c:v>
                </c:pt>
                <c:pt idx="155">
                  <c:v>24.606612996528721</c:v>
                </c:pt>
                <c:pt idx="156">
                  <c:v>24.569636375403416</c:v>
                </c:pt>
                <c:pt idx="157">
                  <c:v>24.358729993587232</c:v>
                </c:pt>
                <c:pt idx="158">
                  <c:v>24.365149001612753</c:v>
                </c:pt>
                <c:pt idx="159">
                  <c:v>24.285308761209027</c:v>
                </c:pt>
                <c:pt idx="160">
                  <c:v>24.160812376611194</c:v>
                </c:pt>
                <c:pt idx="161">
                  <c:v>24.167177050943337</c:v>
                </c:pt>
                <c:pt idx="162">
                  <c:v>24.043312329485524</c:v>
                </c:pt>
                <c:pt idx="163">
                  <c:v>24.049644545161946</c:v>
                </c:pt>
                <c:pt idx="164">
                  <c:v>24.012425362387692</c:v>
                </c:pt>
                <c:pt idx="165">
                  <c:v>23.889164269328219</c:v>
                </c:pt>
                <c:pt idx="166">
                  <c:v>23.895453548349444</c:v>
                </c:pt>
                <c:pt idx="167">
                  <c:v>23.857783487407541</c:v>
                </c:pt>
                <c:pt idx="168">
                  <c:v>23.646061901412359</c:v>
                </c:pt>
                <c:pt idx="169">
                  <c:v>23.652285277700692</c:v>
                </c:pt>
                <c:pt idx="170">
                  <c:v>23.657760423686177</c:v>
                </c:pt>
                <c:pt idx="171">
                  <c:v>23.577082242047858</c:v>
                </c:pt>
                <c:pt idx="172">
                  <c:v>23.583284775087709</c:v>
                </c:pt>
                <c:pt idx="173">
                  <c:v>23.588738493314604</c:v>
                </c:pt>
                <c:pt idx="174">
                  <c:v>23.421407428707575</c:v>
                </c:pt>
                <c:pt idx="175">
                  <c:v>23.296523372207005</c:v>
                </c:pt>
                <c:pt idx="176">
                  <c:v>23.302649426178277</c:v>
                </c:pt>
                <c:pt idx="177">
                  <c:v>23.220613414045751</c:v>
                </c:pt>
                <c:pt idx="178">
                  <c:v>23.22671788247165</c:v>
                </c:pt>
                <c:pt idx="179">
                  <c:v>23.058313554319703</c:v>
                </c:pt>
                <c:pt idx="180">
                  <c:v>23.064749533228859</c:v>
                </c:pt>
                <c:pt idx="181">
                  <c:v>23.070810804790394</c:v>
                </c:pt>
                <c:pt idx="182">
                  <c:v>22.901461667191821</c:v>
                </c:pt>
                <c:pt idx="183">
                  <c:v>22.775788909498999</c:v>
                </c:pt>
                <c:pt idx="184">
                  <c:v>22.781772682825562</c:v>
                </c:pt>
                <c:pt idx="185">
                  <c:v>22.743968123391127</c:v>
                </c:pt>
                <c:pt idx="186">
                  <c:v>22.794493876614336</c:v>
                </c:pt>
                <c:pt idx="187">
                  <c:v>22.800479556128039</c:v>
                </c:pt>
                <c:pt idx="188">
                  <c:v>22.674982129553797</c:v>
                </c:pt>
                <c:pt idx="189">
                  <c:v>22.507103748283022</c:v>
                </c:pt>
                <c:pt idx="190">
                  <c:v>22.381460962501773</c:v>
                </c:pt>
                <c:pt idx="191">
                  <c:v>22.387336304710818</c:v>
                </c:pt>
                <c:pt idx="192">
                  <c:v>22.260463274789661</c:v>
                </c:pt>
                <c:pt idx="193">
                  <c:v>22.266305528864333</c:v>
                </c:pt>
                <c:pt idx="194">
                  <c:v>22.272148334888769</c:v>
                </c:pt>
                <c:pt idx="195">
                  <c:v>22.234466639848765</c:v>
                </c:pt>
                <c:pt idx="196">
                  <c:v>22.240299340173259</c:v>
                </c:pt>
                <c:pt idx="197">
                  <c:v>22.11358966107867</c:v>
                </c:pt>
                <c:pt idx="198">
                  <c:v>22.077339185648462</c:v>
                </c:pt>
                <c:pt idx="199">
                  <c:v>22.083128584790991</c:v>
                </c:pt>
                <c:pt idx="200">
                  <c:v>22.043828116678792</c:v>
                </c:pt>
                <c:pt idx="201">
                  <c:v>21.918059835008918</c:v>
                </c:pt>
                <c:pt idx="202">
                  <c:v>21.923805415517403</c:v>
                </c:pt>
                <c:pt idx="203">
                  <c:v>21.973559273573073</c:v>
                </c:pt>
                <c:pt idx="204">
                  <c:v>21.847668535322988</c:v>
                </c:pt>
                <c:pt idx="205">
                  <c:v>21.853393192437846</c:v>
                </c:pt>
                <c:pt idx="206">
                  <c:v>21.85911838355732</c:v>
                </c:pt>
                <c:pt idx="207">
                  <c:v>21.687922166359666</c:v>
                </c:pt>
                <c:pt idx="208">
                  <c:v>21.693602947746086</c:v>
                </c:pt>
                <c:pt idx="209">
                  <c:v>21.655602184949519</c:v>
                </c:pt>
                <c:pt idx="210">
                  <c:v>21.661272797302203</c:v>
                </c:pt>
                <c:pt idx="211">
                  <c:v>21.535058165205186</c:v>
                </c:pt>
                <c:pt idx="212">
                  <c:v>21.540317458761816</c:v>
                </c:pt>
                <c:pt idx="213">
                  <c:v>21.545955667855932</c:v>
                </c:pt>
                <c:pt idx="214">
                  <c:v>21.553487825504622</c:v>
                </c:pt>
                <c:pt idx="215">
                  <c:v>21.557991214980124</c:v>
                </c:pt>
                <c:pt idx="216">
                  <c:v>21.563631181327175</c:v>
                </c:pt>
                <c:pt idx="217">
                  <c:v>21.307382757081786</c:v>
                </c:pt>
                <c:pt idx="218">
                  <c:v>21.356360615754408</c:v>
                </c:pt>
                <c:pt idx="219">
                  <c:v>21.361946058724975</c:v>
                </c:pt>
                <c:pt idx="220">
                  <c:v>21.19153559064835</c:v>
                </c:pt>
                <c:pt idx="221">
                  <c:v>21.240150470242209</c:v>
                </c:pt>
                <c:pt idx="222">
                  <c:v>21.24570334626253</c:v>
                </c:pt>
                <c:pt idx="223">
                  <c:v>21.119343735892222</c:v>
                </c:pt>
                <c:pt idx="224">
                  <c:v>21.034884717195389</c:v>
                </c:pt>
                <c:pt idx="225">
                  <c:v>21.040382221450528</c:v>
                </c:pt>
                <c:pt idx="226">
                  <c:v>20.559051862599137</c:v>
                </c:pt>
                <c:pt idx="227">
                  <c:v>20.564425597957847</c:v>
                </c:pt>
                <c:pt idx="228">
                  <c:v>20.56979982112901</c:v>
                </c:pt>
                <c:pt idx="229">
                  <c:v>20.354484668431358</c:v>
                </c:pt>
                <c:pt idx="230">
                  <c:v>20.005386125859676</c:v>
                </c:pt>
                <c:pt idx="231">
                  <c:v>20.010614489823567</c:v>
                </c:pt>
                <c:pt idx="232">
                  <c:v>19.705200576553807</c:v>
                </c:pt>
                <c:pt idx="233">
                  <c:v>19.310947911876916</c:v>
                </c:pt>
                <c:pt idx="234">
                  <c:v>19.315995883675583</c:v>
                </c:pt>
                <c:pt idx="235">
                  <c:v>18.877463064740141</c:v>
                </c:pt>
                <c:pt idx="236">
                  <c:v>18.882398409562388</c:v>
                </c:pt>
                <c:pt idx="237">
                  <c:v>17.68904244417201</c:v>
                </c:pt>
                <c:pt idx="238">
                  <c:v>17.693672072229699</c:v>
                </c:pt>
                <c:pt idx="239">
                  <c:v>17.698302107740439</c:v>
                </c:pt>
                <c:pt idx="240">
                  <c:v>17.169578733069407</c:v>
                </c:pt>
                <c:pt idx="241">
                  <c:v>16.729795066287217</c:v>
                </c:pt>
                <c:pt idx="242">
                  <c:v>16.73417630472186</c:v>
                </c:pt>
                <c:pt idx="243">
                  <c:v>15.672923818809931</c:v>
                </c:pt>
                <c:pt idx="244">
                  <c:v>15.677033417855881</c:v>
                </c:pt>
                <c:pt idx="245">
                  <c:v>15.681143369534047</c:v>
                </c:pt>
                <c:pt idx="246">
                  <c:v>14.572413312505804</c:v>
                </c:pt>
                <c:pt idx="247">
                  <c:v>14.576239632789788</c:v>
                </c:pt>
                <c:pt idx="248">
                  <c:v>14.58006627613544</c:v>
                </c:pt>
                <c:pt idx="249">
                  <c:v>14.183237151482626</c:v>
                </c:pt>
                <c:pt idx="250">
                  <c:v>13.607705798911377</c:v>
                </c:pt>
                <c:pt idx="251">
                  <c:v>13.611283166488223</c:v>
                </c:pt>
                <c:pt idx="252">
                  <c:v>12.412353955905084</c:v>
                </c:pt>
                <c:pt idx="253">
                  <c:v>11.835924859184008</c:v>
                </c:pt>
                <c:pt idx="254">
                  <c:v>11.839048169220382</c:v>
                </c:pt>
                <c:pt idx="255">
                  <c:v>11.307909149497165</c:v>
                </c:pt>
                <c:pt idx="256">
                  <c:v>11.310896643654997</c:v>
                </c:pt>
              </c:numCache>
            </c:numRef>
          </c:yVal>
          <c:smooth val="0"/>
          <c:extLst>
            <c:ext xmlns:c16="http://schemas.microsoft.com/office/drawing/2014/chart" uri="{C3380CC4-5D6E-409C-BE32-E72D297353CC}">
              <c16:uniqueId val="{00000004-C996-4A60-867B-84429CE530E9}"/>
            </c:ext>
          </c:extLst>
        </c:ser>
        <c:ser>
          <c:idx val="9"/>
          <c:order val="9"/>
          <c:tx>
            <c:v>85,6-94,1</c:v>
          </c:tx>
          <c:spPr>
            <a:ln w="25400" cap="rnd">
              <a:noFill/>
              <a:round/>
            </a:ln>
            <a:effectLst/>
          </c:spPr>
          <c:marker>
            <c:symbol val="none"/>
          </c:marker>
          <c:xVal>
            <c:numRef>
              <c:f>'Forsøk 3 - Samlet'!$BD$893:$BD$978</c:f>
              <c:numCache>
                <c:formatCode>0.0</c:formatCode>
                <c:ptCount val="86"/>
                <c:pt idx="0">
                  <c:v>4.742803560506402E-3</c:v>
                </c:pt>
                <c:pt idx="1">
                  <c:v>5.1124027084257784E-3</c:v>
                </c:pt>
                <c:pt idx="2">
                  <c:v>4.5190283826804295E-3</c:v>
                </c:pt>
                <c:pt idx="3">
                  <c:v>4.5038631298114241E-3</c:v>
                </c:pt>
                <c:pt idx="4">
                  <c:v>4.6401404304819011E-3</c:v>
                </c:pt>
                <c:pt idx="5">
                  <c:v>6.2363348903621101E-3</c:v>
                </c:pt>
                <c:pt idx="6">
                  <c:v>7.6400722099007109E-3</c:v>
                </c:pt>
                <c:pt idx="7">
                  <c:v>7.8779021937901064E-3</c:v>
                </c:pt>
                <c:pt idx="8">
                  <c:v>8.3767729045294698E-3</c:v>
                </c:pt>
                <c:pt idx="9">
                  <c:v>9.0539565356140619E-3</c:v>
                </c:pt>
                <c:pt idx="10">
                  <c:v>9.0365170810045234E-3</c:v>
                </c:pt>
                <c:pt idx="11">
                  <c:v>1.0642280886847067E-2</c:v>
                </c:pt>
                <c:pt idx="12">
                  <c:v>1.3613946151985927E-2</c:v>
                </c:pt>
                <c:pt idx="13">
                  <c:v>1.4051465250231727E-2</c:v>
                </c:pt>
                <c:pt idx="14">
                  <c:v>1.4804706253156288E-2</c:v>
                </c:pt>
                <c:pt idx="15">
                  <c:v>1.4785233865545073E-2</c:v>
                </c:pt>
                <c:pt idx="16">
                  <c:v>1.5788677103341434E-2</c:v>
                </c:pt>
                <c:pt idx="17">
                  <c:v>1.604894663968242E-2</c:v>
                </c:pt>
                <c:pt idx="18">
                  <c:v>1.6311068953643672E-2</c:v>
                </c:pt>
                <c:pt idx="19">
                  <c:v>2.0818784362655288E-2</c:v>
                </c:pt>
                <c:pt idx="20">
                  <c:v>2.3689208443027465E-2</c:v>
                </c:pt>
                <c:pt idx="21">
                  <c:v>2.3952850498489608E-2</c:v>
                </c:pt>
                <c:pt idx="22">
                  <c:v>2.5840083503760478E-2</c:v>
                </c:pt>
                <c:pt idx="23">
                  <c:v>2.9580386961815201E-2</c:v>
                </c:pt>
                <c:pt idx="24">
                  <c:v>2.9558534583364122E-2</c:v>
                </c:pt>
                <c:pt idx="25">
                  <c:v>3.3825809139662308E-2</c:v>
                </c:pt>
                <c:pt idx="26">
                  <c:v>3.9079676914563315E-2</c:v>
                </c:pt>
                <c:pt idx="27">
                  <c:v>3.9056067394181132E-2</c:v>
                </c:pt>
                <c:pt idx="28">
                  <c:v>4.5028875554081152E-2</c:v>
                </c:pt>
                <c:pt idx="29">
                  <c:v>4.9156480438664919E-2</c:v>
                </c:pt>
                <c:pt idx="30">
                  <c:v>4.9132723427291622E-2</c:v>
                </c:pt>
                <c:pt idx="31">
                  <c:v>6.2079453155885117E-2</c:v>
                </c:pt>
                <c:pt idx="32">
                  <c:v>6.7648218013139347E-2</c:v>
                </c:pt>
                <c:pt idx="33">
                  <c:v>6.9227906613278697E-2</c:v>
                </c:pt>
                <c:pt idx="34">
                  <c:v>7.8915740682398691E-2</c:v>
                </c:pt>
                <c:pt idx="35">
                  <c:v>9.6944071368562021E-2</c:v>
                </c:pt>
                <c:pt idx="36">
                  <c:v>9.6912679630437232E-2</c:v>
                </c:pt>
                <c:pt idx="37">
                  <c:v>0.10124521479091619</c:v>
                </c:pt>
                <c:pt idx="38">
                  <c:v>0.12624505219650908</c:v>
                </c:pt>
                <c:pt idx="39">
                  <c:v>0.12620977782775913</c:v>
                </c:pt>
                <c:pt idx="40">
                  <c:v>0.13756679541833067</c:v>
                </c:pt>
                <c:pt idx="41">
                  <c:v>0.14599706629019263</c:v>
                </c:pt>
                <c:pt idx="42">
                  <c:v>0.15424985542602654</c:v>
                </c:pt>
                <c:pt idx="43">
                  <c:v>0.16091119219415875</c:v>
                </c:pt>
                <c:pt idx="44">
                  <c:v>0.17290740187288703</c:v>
                </c:pt>
                <c:pt idx="45">
                  <c:v>0.1747308724564047</c:v>
                </c:pt>
                <c:pt idx="46">
                  <c:v>0.18495456372276439</c:v>
                </c:pt>
                <c:pt idx="47">
                  <c:v>0.19974020638721379</c:v>
                </c:pt>
                <c:pt idx="48">
                  <c:v>0.21343259005776041</c:v>
                </c:pt>
                <c:pt idx="49">
                  <c:v>0.22096272911260667</c:v>
                </c:pt>
                <c:pt idx="50">
                  <c:v>0.23101293786526345</c:v>
                </c:pt>
                <c:pt idx="51">
                  <c:v>0.23653850810154087</c:v>
                </c:pt>
                <c:pt idx="52">
                  <c:v>0.25141500989522214</c:v>
                </c:pt>
                <c:pt idx="53">
                  <c:v>0.2606288732876525</c:v>
                </c:pt>
                <c:pt idx="54">
                  <c:v>0.26705809968865241</c:v>
                </c:pt>
                <c:pt idx="55">
                  <c:v>0.28335472038251064</c:v>
                </c:pt>
                <c:pt idx="56">
                  <c:v>0.28330019998839107</c:v>
                </c:pt>
                <c:pt idx="57">
                  <c:v>0.29020446721907184</c:v>
                </c:pt>
                <c:pt idx="58">
                  <c:v>0.31903619287396678</c:v>
                </c:pt>
                <c:pt idx="59">
                  <c:v>0.31897862902652513</c:v>
                </c:pt>
                <c:pt idx="60">
                  <c:v>0.32265988745380636</c:v>
                </c:pt>
                <c:pt idx="61">
                  <c:v>0.33228717719074269</c:v>
                </c:pt>
                <c:pt idx="62">
                  <c:v>0.33910991810971275</c:v>
                </c:pt>
                <c:pt idx="63">
                  <c:v>0.3381362568963151</c:v>
                </c:pt>
                <c:pt idx="64">
                  <c:v>0.36597129140506179</c:v>
                </c:pt>
                <c:pt idx="65">
                  <c:v>0.36986355676354116</c:v>
                </c:pt>
                <c:pt idx="66">
                  <c:v>0.36980284681795295</c:v>
                </c:pt>
                <c:pt idx="67">
                  <c:v>0.37786410807061016</c:v>
                </c:pt>
                <c:pt idx="68">
                  <c:v>0.38133623215268175</c:v>
                </c:pt>
                <c:pt idx="69">
                  <c:v>0.38602524391552745</c:v>
                </c:pt>
                <c:pt idx="70">
                  <c:v>0.39056252034717731</c:v>
                </c:pt>
                <c:pt idx="71">
                  <c:v>0.37151664104515941</c:v>
                </c:pt>
                <c:pt idx="72">
                  <c:v>0.37145404318670144</c:v>
                </c:pt>
                <c:pt idx="73">
                  <c:v>0.33648546412535774</c:v>
                </c:pt>
                <c:pt idx="74">
                  <c:v>0.33642513934240881</c:v>
                </c:pt>
                <c:pt idx="75">
                  <c:v>0.33043571528625487</c:v>
                </c:pt>
                <c:pt idx="76">
                  <c:v>0.28609928454407568</c:v>
                </c:pt>
                <c:pt idx="77">
                  <c:v>0.24692043480008738</c:v>
                </c:pt>
                <c:pt idx="78">
                  <c:v>0.24686929751524808</c:v>
                </c:pt>
                <c:pt idx="79">
                  <c:v>0.22575179160670297</c:v>
                </c:pt>
                <c:pt idx="80">
                  <c:v>0.14112452880816739</c:v>
                </c:pt>
                <c:pt idx="81">
                  <c:v>0.12861897546819315</c:v>
                </c:pt>
                <c:pt idx="82">
                  <c:v>8.8037994064960864E-2</c:v>
                </c:pt>
                <c:pt idx="83">
                  <c:v>5.6821090107043344E-2</c:v>
                </c:pt>
                <c:pt idx="84">
                  <c:v>4.9720602794110794E-2</c:v>
                </c:pt>
                <c:pt idx="85">
                  <c:v>2.9708211528278666E-2</c:v>
                </c:pt>
              </c:numCache>
            </c:numRef>
          </c:xVal>
          <c:yVal>
            <c:numRef>
              <c:f>'Forsøk 3 - Samlet'!$BE$893:$BE$978</c:f>
              <c:numCache>
                <c:formatCode>0.0</c:formatCode>
                <c:ptCount val="86"/>
                <c:pt idx="0">
                  <c:v>11.313884374069104</c:v>
                </c:pt>
                <c:pt idx="1">
                  <c:v>10.468715118287152</c:v>
                </c:pt>
                <c:pt idx="2">
                  <c:v>10.117119647229222</c:v>
                </c:pt>
                <c:pt idx="3">
                  <c:v>10.119801397644759</c:v>
                </c:pt>
                <c:pt idx="4">
                  <c:v>10.122483352809065</c:v>
                </c:pt>
                <c:pt idx="5">
                  <c:v>9.7220283484377301</c:v>
                </c:pt>
                <c:pt idx="6">
                  <c:v>9.7246079642318328</c:v>
                </c:pt>
                <c:pt idx="7">
                  <c:v>9.4139878701873059</c:v>
                </c:pt>
                <c:pt idx="8">
                  <c:v>8.8373134864655256</c:v>
                </c:pt>
                <c:pt idx="9">
                  <c:v>8.8396663280356993</c:v>
                </c:pt>
                <c:pt idx="10">
                  <c:v>8.8420193403323637</c:v>
                </c:pt>
                <c:pt idx="11">
                  <c:v>8.2169502506962502</c:v>
                </c:pt>
                <c:pt idx="12">
                  <c:v>8.2191438407858772</c:v>
                </c:pt>
                <c:pt idx="13">
                  <c:v>7.9543356340331366</c:v>
                </c:pt>
                <c:pt idx="14">
                  <c:v>7.9564615659955971</c:v>
                </c:pt>
                <c:pt idx="15">
                  <c:v>7.9585876452360598</c:v>
                </c:pt>
                <c:pt idx="16">
                  <c:v>7.7371466168364007</c:v>
                </c:pt>
                <c:pt idx="17">
                  <c:v>7.6040402604321589</c:v>
                </c:pt>
                <c:pt idx="18">
                  <c:v>7.474328532463403</c:v>
                </c:pt>
                <c:pt idx="19">
                  <c:v>7.4763304019728327</c:v>
                </c:pt>
                <c:pt idx="20">
                  <c:v>7.3453639108037931</c:v>
                </c:pt>
                <c:pt idx="21">
                  <c:v>7.259945587601389</c:v>
                </c:pt>
                <c:pt idx="22">
                  <c:v>7.2618918278311124</c:v>
                </c:pt>
                <c:pt idx="23">
                  <c:v>7.1733276769241012</c:v>
                </c:pt>
                <c:pt idx="24">
                  <c:v>7.1752511692726957</c:v>
                </c:pt>
                <c:pt idx="25">
                  <c:v>6.8594546744080684</c:v>
                </c:pt>
                <c:pt idx="26">
                  <c:v>6.6843782270020355</c:v>
                </c:pt>
                <c:pt idx="27">
                  <c:v>6.686176417093705</c:v>
                </c:pt>
                <c:pt idx="28">
                  <c:v>6.6879747199950188</c:v>
                </c:pt>
                <c:pt idx="29">
                  <c:v>6.6897731355583208</c:v>
                </c:pt>
                <c:pt idx="30">
                  <c:v>6.6915716636359095</c:v>
                </c:pt>
                <c:pt idx="31">
                  <c:v>5.7922079794968599</c:v>
                </c:pt>
                <c:pt idx="32">
                  <c:v>5.7937779800749629</c:v>
                </c:pt>
                <c:pt idx="33">
                  <c:v>5.6607814573741608</c:v>
                </c:pt>
                <c:pt idx="34">
                  <c:v>5.3958178758987625</c:v>
                </c:pt>
                <c:pt idx="35">
                  <c:v>5.2207332328783327</c:v>
                </c:pt>
                <c:pt idx="36">
                  <c:v>5.2221570254429732</c:v>
                </c:pt>
                <c:pt idx="37">
                  <c:v>4.9984313993732883</c:v>
                </c:pt>
                <c:pt idx="38">
                  <c:v>4.7310951560225325</c:v>
                </c:pt>
                <c:pt idx="39">
                  <c:v>4.7323939359163054</c:v>
                </c:pt>
                <c:pt idx="40">
                  <c:v>4.5553685062345304</c:v>
                </c:pt>
                <c:pt idx="41">
                  <c:v>4.2923588793412222</c:v>
                </c:pt>
                <c:pt idx="42">
                  <c:v>4.2935456637624752</c:v>
                </c:pt>
                <c:pt idx="43">
                  <c:v>4.1158855473933151</c:v>
                </c:pt>
                <c:pt idx="44">
                  <c:v>4.1170271208756999</c:v>
                </c:pt>
                <c:pt idx="45">
                  <c:v>4.0742093008235507</c:v>
                </c:pt>
                <c:pt idx="46">
                  <c:v>4.0753398334232518</c:v>
                </c:pt>
                <c:pt idx="47">
                  <c:v>4.0764704114927257</c:v>
                </c:pt>
                <c:pt idx="48">
                  <c:v>3.8151926203571467</c:v>
                </c:pt>
                <c:pt idx="49">
                  <c:v>3.685407889725953</c:v>
                </c:pt>
                <c:pt idx="50">
                  <c:v>3.6864390430397886</c:v>
                </c:pt>
                <c:pt idx="51">
                  <c:v>3.6005797422370547</c:v>
                </c:pt>
                <c:pt idx="52">
                  <c:v>3.5173938396735283</c:v>
                </c:pt>
                <c:pt idx="53">
                  <c:v>3.5183818078060716</c:v>
                </c:pt>
                <c:pt idx="54">
                  <c:v>3.4339675649612169</c:v>
                </c:pt>
                <c:pt idx="55">
                  <c:v>3.3518396948579929</c:v>
                </c:pt>
                <c:pt idx="56">
                  <c:v>3.3527851397881596</c:v>
                </c:pt>
                <c:pt idx="57">
                  <c:v>3.2733119354221691</c:v>
                </c:pt>
                <c:pt idx="58">
                  <c:v>3.2359611692315311</c:v>
                </c:pt>
                <c:pt idx="59">
                  <c:v>3.2368766867076784</c:v>
                </c:pt>
                <c:pt idx="60">
                  <c:v>3.2002744393209066</c:v>
                </c:pt>
                <c:pt idx="61">
                  <c:v>3.164042120995489</c:v>
                </c:pt>
                <c:pt idx="62">
                  <c:v>3.164938844815099</c:v>
                </c:pt>
                <c:pt idx="63">
                  <c:v>3.1743946130207763</c:v>
                </c:pt>
                <c:pt idx="64">
                  <c:v>3.1501905017704797</c:v>
                </c:pt>
                <c:pt idx="65">
                  <c:v>3.1510831126674019</c:v>
                </c:pt>
                <c:pt idx="66">
                  <c:v>3.151975744458154</c:v>
                </c:pt>
                <c:pt idx="67">
                  <c:v>3.0850994407233641</c:v>
                </c:pt>
                <c:pt idx="68">
                  <c:v>3.0859750084856676</c:v>
                </c:pt>
                <c:pt idx="69">
                  <c:v>3.0488562526986978</c:v>
                </c:pt>
                <c:pt idx="70">
                  <c:v>3.0497222712927567</c:v>
                </c:pt>
                <c:pt idx="71">
                  <c:v>3.0595544794485683</c:v>
                </c:pt>
                <c:pt idx="72">
                  <c:v>3.0604227955754641</c:v>
                </c:pt>
                <c:pt idx="73">
                  <c:v>3.119215366160268</c:v>
                </c:pt>
                <c:pt idx="74">
                  <c:v>3.1200983250006877</c:v>
                </c:pt>
                <c:pt idx="75">
                  <c:v>3.1769820727545612</c:v>
                </c:pt>
                <c:pt idx="76">
                  <c:v>3.5114360006832013</c:v>
                </c:pt>
                <c:pt idx="77">
                  <c:v>3.5124172089687296</c:v>
                </c:pt>
                <c:pt idx="78">
                  <c:v>3.5133984454184848</c:v>
                </c:pt>
                <c:pt idx="79">
                  <c:v>3.8423295050045927</c:v>
                </c:pt>
                <c:pt idx="80">
                  <c:v>3.8433934184975365</c:v>
                </c:pt>
                <c:pt idx="81">
                  <c:v>4.2169333567431462</c:v>
                </c:pt>
                <c:pt idx="82">
                  <c:v>4.8639301737067635</c:v>
                </c:pt>
                <c:pt idx="83">
                  <c:v>4.8652506415496415</c:v>
                </c:pt>
                <c:pt idx="84">
                  <c:v>5.55830482937019</c:v>
                </c:pt>
                <c:pt idx="85">
                  <c:v>5.5597995474619948</c:v>
                </c:pt>
              </c:numCache>
            </c:numRef>
          </c:yVal>
          <c:smooth val="0"/>
          <c:extLst>
            <c:ext xmlns:c16="http://schemas.microsoft.com/office/drawing/2014/chart" uri="{C3380CC4-5D6E-409C-BE32-E72D297353CC}">
              <c16:uniqueId val="{00000005-C996-4A60-867B-84429CE530E9}"/>
            </c:ext>
          </c:extLst>
        </c:ser>
        <c:ser>
          <c:idx val="10"/>
          <c:order val="10"/>
          <c:tx>
            <c:v>94,1-120</c:v>
          </c:tx>
          <c:spPr>
            <a:ln w="25400" cap="rnd">
              <a:noFill/>
              <a:round/>
            </a:ln>
            <a:effectLst/>
          </c:spPr>
          <c:marker>
            <c:symbol val="none"/>
          </c:marker>
          <c:xVal>
            <c:numRef>
              <c:f>'Forsøk 3 - Samlet'!$BD$979:$BD$1148</c:f>
              <c:numCache>
                <c:formatCode>0.0</c:formatCode>
                <c:ptCount val="170"/>
                <c:pt idx="0">
                  <c:v>1.1948100274674646E-2</c:v>
                </c:pt>
                <c:pt idx="1">
                  <c:v>8.481308119538046E-3</c:v>
                </c:pt>
                <c:pt idx="2">
                  <c:v>5.8579022883171045E-3</c:v>
                </c:pt>
                <c:pt idx="3">
                  <c:v>5.8378394776386795E-3</c:v>
                </c:pt>
                <c:pt idx="4">
                  <c:v>5.2345304710434953E-3</c:v>
                </c:pt>
                <c:pt idx="5">
                  <c:v>4.1896097136561476E-3</c:v>
                </c:pt>
                <c:pt idx="6">
                  <c:v>4.1734528376458895E-3</c:v>
                </c:pt>
                <c:pt idx="7">
                  <c:v>3.2797286706728224E-3</c:v>
                </c:pt>
                <c:pt idx="8">
                  <c:v>2.625135066352236E-3</c:v>
                </c:pt>
                <c:pt idx="9">
                  <c:v>2.4917845741658571E-3</c:v>
                </c:pt>
                <c:pt idx="10">
                  <c:v>2.4796633631825344E-3</c:v>
                </c:pt>
                <c:pt idx="11">
                  <c:v>2.242356374336995E-3</c:v>
                </c:pt>
                <c:pt idx="12">
                  <c:v>2.3326349656375834E-3</c:v>
                </c:pt>
                <c:pt idx="13">
                  <c:v>2.1349852467618716E-3</c:v>
                </c:pt>
                <c:pt idx="14">
                  <c:v>1.9589844267972499E-3</c:v>
                </c:pt>
                <c:pt idx="15">
                  <c:v>1.7805466355557558E-3</c:v>
                </c:pt>
                <c:pt idx="16">
                  <c:v>1.643818389315291E-3</c:v>
                </c:pt>
                <c:pt idx="17">
                  <c:v>1.793586698190284E-3</c:v>
                </c:pt>
                <c:pt idx="18">
                  <c:v>1.7857092639332499E-3</c:v>
                </c:pt>
                <c:pt idx="19">
                  <c:v>1.6749612720695587E-3</c:v>
                </c:pt>
                <c:pt idx="20">
                  <c:v>1.3863423451027897E-3</c:v>
                </c:pt>
                <c:pt idx="21">
                  <c:v>1.2440224353447943E-3</c:v>
                </c:pt>
                <c:pt idx="22">
                  <c:v>1.2372514101430642E-3</c:v>
                </c:pt>
                <c:pt idx="23">
                  <c:v>1.190039198358246E-3</c:v>
                </c:pt>
                <c:pt idx="24">
                  <c:v>1.5767729020494969E-3</c:v>
                </c:pt>
                <c:pt idx="25">
                  <c:v>1.5142165897407828E-3</c:v>
                </c:pt>
                <c:pt idx="26">
                  <c:v>1.4104964115792113E-3</c:v>
                </c:pt>
                <c:pt idx="27">
                  <c:v>1.0957710875776033E-3</c:v>
                </c:pt>
                <c:pt idx="28">
                  <c:v>1.0565782442140228E-3</c:v>
                </c:pt>
                <c:pt idx="29">
                  <c:v>1.0562098108537652E-3</c:v>
                </c:pt>
                <c:pt idx="30">
                  <c:v>9.9360372936997156E-4</c:v>
                </c:pt>
                <c:pt idx="31">
                  <c:v>9.3831338027064416E-4</c:v>
                </c:pt>
                <c:pt idx="32">
                  <c:v>1.0410319262640518E-3</c:v>
                </c:pt>
                <c:pt idx="33">
                  <c:v>1.1978115881504275E-3</c:v>
                </c:pt>
                <c:pt idx="34">
                  <c:v>1.1667382501971114E-3</c:v>
                </c:pt>
                <c:pt idx="35">
                  <c:v>8.4407992753961084E-4</c:v>
                </c:pt>
                <c:pt idx="36">
                  <c:v>9.2605557822379877E-4</c:v>
                </c:pt>
                <c:pt idx="37">
                  <c:v>8.9917985304322997E-4</c:v>
                </c:pt>
                <c:pt idx="38">
                  <c:v>7.2616031378547633E-4</c:v>
                </c:pt>
                <c:pt idx="39">
                  <c:v>9.1936921584212451E-4</c:v>
                </c:pt>
                <c:pt idx="40">
                  <c:v>8.9883530318398644E-4</c:v>
                </c:pt>
                <c:pt idx="41">
                  <c:v>9.2559055712241906E-4</c:v>
                </c:pt>
                <c:pt idx="42">
                  <c:v>9.2081478865789772E-4</c:v>
                </c:pt>
                <c:pt idx="43">
                  <c:v>8.9729492707421848E-4</c:v>
                </c:pt>
                <c:pt idx="44">
                  <c:v>7.8190182854790942E-4</c:v>
                </c:pt>
                <c:pt idx="45">
                  <c:v>7.3148755061534158E-4</c:v>
                </c:pt>
                <c:pt idx="46">
                  <c:v>7.0250932698226627E-4</c:v>
                </c:pt>
                <c:pt idx="47">
                  <c:v>7.4238305602298887E-4</c:v>
                </c:pt>
                <c:pt idx="48">
                  <c:v>7.3795906555430358E-4</c:v>
                </c:pt>
                <c:pt idx="49">
                  <c:v>7.1962414346044424E-4</c:v>
                </c:pt>
                <c:pt idx="50">
                  <c:v>7.0023198518538959E-4</c:v>
                </c:pt>
                <c:pt idx="51">
                  <c:v>6.9598336503594001E-4</c:v>
                </c:pt>
                <c:pt idx="52">
                  <c:v>5.9630542046190367E-4</c:v>
                </c:pt>
                <c:pt idx="53">
                  <c:v>7.448318655785761E-4</c:v>
                </c:pt>
                <c:pt idx="54">
                  <c:v>6.997206335624727E-4</c:v>
                </c:pt>
                <c:pt idx="55">
                  <c:v>6.7939910558297381E-4</c:v>
                </c:pt>
                <c:pt idx="56">
                  <c:v>5.8373756027698634E-4</c:v>
                </c:pt>
                <c:pt idx="57">
                  <c:v>5.0125700487229231E-4</c:v>
                </c:pt>
                <c:pt idx="58">
                  <c:v>4.8674895824979566E-4</c:v>
                </c:pt>
                <c:pt idx="59">
                  <c:v>5.4934369623344404E-4</c:v>
                </c:pt>
                <c:pt idx="60">
                  <c:v>5.4557635662331853E-4</c:v>
                </c:pt>
                <c:pt idx="61">
                  <c:v>7.1780182702719706E-4</c:v>
                </c:pt>
                <c:pt idx="62">
                  <c:v>7.3605172469423056E-4</c:v>
                </c:pt>
                <c:pt idx="63">
                  <c:v>7.3242371252570234E-4</c:v>
                </c:pt>
                <c:pt idx="64">
                  <c:v>6.0889699558642877E-4</c:v>
                </c:pt>
                <c:pt idx="65">
                  <c:v>5.9420502670553329E-4</c:v>
                </c:pt>
                <c:pt idx="66">
                  <c:v>5.9070675800404937E-4</c:v>
                </c:pt>
                <c:pt idx="67">
                  <c:v>5.7779120652799558E-4</c:v>
                </c:pt>
                <c:pt idx="68">
                  <c:v>5.663689967853804E-4</c:v>
                </c:pt>
                <c:pt idx="69">
                  <c:v>5.6297473437575362E-4</c:v>
                </c:pt>
                <c:pt idx="70">
                  <c:v>6.5122730426336341E-4</c:v>
                </c:pt>
                <c:pt idx="71">
                  <c:v>6.715259786861321E-4</c:v>
                </c:pt>
                <c:pt idx="72">
                  <c:v>6.6823263965189086E-4</c:v>
                </c:pt>
                <c:pt idx="73">
                  <c:v>5.9104863026555432E-4</c:v>
                </c:pt>
                <c:pt idx="74">
                  <c:v>6.8283500744815799E-4</c:v>
                </c:pt>
                <c:pt idx="75">
                  <c:v>6.7959756299810852E-4</c:v>
                </c:pt>
                <c:pt idx="76">
                  <c:v>7.315171326506164E-4</c:v>
                </c:pt>
                <c:pt idx="77">
                  <c:v>6.6433554455723172E-4</c:v>
                </c:pt>
                <c:pt idx="78">
                  <c:v>6.6114041738489146E-4</c:v>
                </c:pt>
                <c:pt idx="79">
                  <c:v>7.1329049575551053E-4</c:v>
                </c:pt>
                <c:pt idx="80">
                  <c:v>6.4691340571713669E-4</c:v>
                </c:pt>
                <c:pt idx="81">
                  <c:v>6.3789326385167071E-4</c:v>
                </c:pt>
                <c:pt idx="82">
                  <c:v>6.3301295150957314E-4</c:v>
                </c:pt>
                <c:pt idx="83">
                  <c:v>6.2421921771949615E-4</c:v>
                </c:pt>
                <c:pt idx="84">
                  <c:v>6.2112793238618417E-4</c:v>
                </c:pt>
                <c:pt idx="85">
                  <c:v>6.432028545111276E-4</c:v>
                </c:pt>
                <c:pt idx="86">
                  <c:v>6.6843668347961731E-4</c:v>
                </c:pt>
                <c:pt idx="87">
                  <c:v>6.6538378291011409E-4</c:v>
                </c:pt>
                <c:pt idx="88">
                  <c:v>6.635022263483982E-4</c:v>
                </c:pt>
                <c:pt idx="89">
                  <c:v>6.6044394800742444E-4</c:v>
                </c:pt>
                <c:pt idx="90">
                  <c:v>6.5794732080743778E-4</c:v>
                </c:pt>
                <c:pt idx="91">
                  <c:v>6.4966170551748758E-4</c:v>
                </c:pt>
                <c:pt idx="92">
                  <c:v>6.4662527673841729E-4</c:v>
                </c:pt>
                <c:pt idx="93">
                  <c:v>6.4133158994301314E-4</c:v>
                </c:pt>
                <c:pt idx="94">
                  <c:v>7.2727527124642527E-4</c:v>
                </c:pt>
                <c:pt idx="95">
                  <c:v>7.1982231929024545E-4</c:v>
                </c:pt>
                <c:pt idx="96">
                  <c:v>7.1682291836224919E-4</c:v>
                </c:pt>
                <c:pt idx="97">
                  <c:v>5.6365925076101405E-4</c:v>
                </c:pt>
                <c:pt idx="98">
                  <c:v>5.9069414747443436E-4</c:v>
                </c:pt>
                <c:pt idx="99">
                  <c:v>5.8665546200248233E-4</c:v>
                </c:pt>
                <c:pt idx="100">
                  <c:v>5.8365723494757606E-4</c:v>
                </c:pt>
                <c:pt idx="101">
                  <c:v>7.3055997802776585E-4</c:v>
                </c:pt>
                <c:pt idx="102">
                  <c:v>7.2567571659159624E-4</c:v>
                </c:pt>
                <c:pt idx="103">
                  <c:v>7.5126359536038811E-4</c:v>
                </c:pt>
                <c:pt idx="104">
                  <c:v>7.4828255876937394E-4</c:v>
                </c:pt>
                <c:pt idx="105">
                  <c:v>6.5403949424616985E-4</c:v>
                </c:pt>
                <c:pt idx="106">
                  <c:v>7.3974792670254892E-4</c:v>
                </c:pt>
                <c:pt idx="107">
                  <c:v>7.367772583524502E-4</c:v>
                </c:pt>
                <c:pt idx="108">
                  <c:v>7.3252649659413685E-4</c:v>
                </c:pt>
                <c:pt idx="109">
                  <c:v>6.9746723209357419E-4</c:v>
                </c:pt>
                <c:pt idx="110">
                  <c:v>6.9451201187123077E-4</c:v>
                </c:pt>
                <c:pt idx="111">
                  <c:v>6.3291781990596581E-4</c:v>
                </c:pt>
                <c:pt idx="112">
                  <c:v>6.2887525312231617E-4</c:v>
                </c:pt>
                <c:pt idx="113">
                  <c:v>6.2592270448771253E-4</c:v>
                </c:pt>
                <c:pt idx="114">
                  <c:v>6.8268618741054992E-4</c:v>
                </c:pt>
                <c:pt idx="115">
                  <c:v>6.7855622182651752E-4</c:v>
                </c:pt>
                <c:pt idx="116">
                  <c:v>6.7560619688140726E-4</c:v>
                </c:pt>
                <c:pt idx="117">
                  <c:v>7.0098759020750096E-4</c:v>
                </c:pt>
                <c:pt idx="118">
                  <c:v>6.9565253857439217E-4</c:v>
                </c:pt>
                <c:pt idx="119">
                  <c:v>6.9271765517563198E-4</c:v>
                </c:pt>
                <c:pt idx="120">
                  <c:v>6.6039704304079799E-4</c:v>
                </c:pt>
                <c:pt idx="121">
                  <c:v>6.5802543796635124E-4</c:v>
                </c:pt>
                <c:pt idx="122">
                  <c:v>6.5508811683715547E-4</c:v>
                </c:pt>
                <c:pt idx="123">
                  <c:v>5.050768122421786E-4</c:v>
                </c:pt>
                <c:pt idx="124">
                  <c:v>6.4919918467056328E-4</c:v>
                </c:pt>
                <c:pt idx="125">
                  <c:v>6.4626195945301104E-4</c:v>
                </c:pt>
                <c:pt idx="126">
                  <c:v>6.3788358212851825E-4</c:v>
                </c:pt>
                <c:pt idx="127">
                  <c:v>7.2368207802446147E-4</c:v>
                </c:pt>
                <c:pt idx="128">
                  <c:v>7.2076466244525657E-4</c:v>
                </c:pt>
                <c:pt idx="129">
                  <c:v>7.1480601418141235E-4</c:v>
                </c:pt>
                <c:pt idx="130">
                  <c:v>7.1187509948299871E-4</c:v>
                </c:pt>
                <c:pt idx="131">
                  <c:v>7.3805876907329278E-4</c:v>
                </c:pt>
                <c:pt idx="132">
                  <c:v>7.3019946950802594E-4</c:v>
                </c:pt>
                <c:pt idx="133">
                  <c:v>6.1175014565492344E-4</c:v>
                </c:pt>
                <c:pt idx="134">
                  <c:v>6.0480637148875864E-4</c:v>
                </c:pt>
                <c:pt idx="135">
                  <c:v>6.2695535936165404E-4</c:v>
                </c:pt>
                <c:pt idx="136">
                  <c:v>6.8116759509829095E-4</c:v>
                </c:pt>
                <c:pt idx="137">
                  <c:v>8.8742717887096653E-4</c:v>
                </c:pt>
                <c:pt idx="138">
                  <c:v>8.8019488987918059E-4</c:v>
                </c:pt>
                <c:pt idx="139">
                  <c:v>9.3514041652702478E-4</c:v>
                </c:pt>
                <c:pt idx="140">
                  <c:v>7.8268623887932636E-4</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numCache>
            </c:numRef>
          </c:xVal>
          <c:yVal>
            <c:numRef>
              <c:f>'Forsøk 3 - Samlet'!$BE$979:$BE$1148</c:f>
              <c:numCache>
                <c:formatCode>0.0</c:formatCode>
                <c:ptCount val="170"/>
                <c:pt idx="0">
                  <c:v>5.5612943408403073</c:v>
                </c:pt>
                <c:pt idx="1">
                  <c:v>7.8180540612031626</c:v>
                </c:pt>
                <c:pt idx="2">
                  <c:v>7.820116458176134</c:v>
                </c:pt>
                <c:pt idx="3">
                  <c:v>7.8221789828212174</c:v>
                </c:pt>
                <c:pt idx="4">
                  <c:v>8.6960416208156559</c:v>
                </c:pt>
                <c:pt idx="5">
                  <c:v>9.7080725040933267</c:v>
                </c:pt>
                <c:pt idx="6">
                  <c:v>9.7106085872260444</c:v>
                </c:pt>
                <c:pt idx="7">
                  <c:v>11.834016321249738</c:v>
                </c:pt>
                <c:pt idx="8">
                  <c:v>12.936609046075226</c:v>
                </c:pt>
                <c:pt idx="9">
                  <c:v>12.939955167808208</c:v>
                </c:pt>
                <c:pt idx="10">
                  <c:v>12.94330153461183</c:v>
                </c:pt>
                <c:pt idx="11">
                  <c:v>15.646716303770615</c:v>
                </c:pt>
                <c:pt idx="12">
                  <c:v>15.650741453748619</c:v>
                </c:pt>
                <c:pt idx="13">
                  <c:v>17.030499750920427</c:v>
                </c:pt>
                <c:pt idx="14">
                  <c:v>18.485183588865439</c:v>
                </c:pt>
                <c:pt idx="15">
                  <c:v>18.489919347536251</c:v>
                </c:pt>
                <c:pt idx="16">
                  <c:v>19.93744580182706</c:v>
                </c:pt>
                <c:pt idx="17">
                  <c:v>19.942544462835098</c:v>
                </c:pt>
                <c:pt idx="18">
                  <c:v>19.94764352752637</c:v>
                </c:pt>
                <c:pt idx="19">
                  <c:v>21.178175186926964</c:v>
                </c:pt>
                <c:pt idx="20">
                  <c:v>23.210908509655795</c:v>
                </c:pt>
                <c:pt idx="21">
                  <c:v>23.216824827687532</c:v>
                </c:pt>
                <c:pt idx="22">
                  <c:v>23.222741622506085</c:v>
                </c:pt>
                <c:pt idx="23">
                  <c:v>24.01804123109476</c:v>
                </c:pt>
                <c:pt idx="24">
                  <c:v>24.024156903223577</c:v>
                </c:pt>
                <c:pt idx="25">
                  <c:v>24.919085467441384</c:v>
                </c:pt>
                <c:pt idx="26">
                  <c:v>25.529673999529365</c:v>
                </c:pt>
                <c:pt idx="27">
                  <c:v>25.536165388971735</c:v>
                </c:pt>
                <c:pt idx="28">
                  <c:v>26.341107909316392</c:v>
                </c:pt>
                <c:pt idx="29">
                  <c:v>27.70070078850069</c:v>
                </c:pt>
                <c:pt idx="30">
                  <c:v>27.707732706007896</c:v>
                </c:pt>
                <c:pt idx="31">
                  <c:v>29.179933145205457</c:v>
                </c:pt>
                <c:pt idx="32">
                  <c:v>29.187333108247756</c:v>
                </c:pt>
                <c:pt idx="33">
                  <c:v>29.194733677111277</c:v>
                </c:pt>
                <c:pt idx="34">
                  <c:v>29.844694084376698</c:v>
                </c:pt>
                <c:pt idx="35">
                  <c:v>29.852256692016152</c:v>
                </c:pt>
                <c:pt idx="36">
                  <c:v>30.457489301705717</c:v>
                </c:pt>
                <c:pt idx="37">
                  <c:v>31.200286019703587</c:v>
                </c:pt>
                <c:pt idx="38">
                  <c:v>31.898200977300952</c:v>
                </c:pt>
                <c:pt idx="39">
                  <c:v>31.906272140638592</c:v>
                </c:pt>
                <c:pt idx="40">
                  <c:v>32.467734015261954</c:v>
                </c:pt>
                <c:pt idx="41">
                  <c:v>33.075152824047343</c:v>
                </c:pt>
                <c:pt idx="42">
                  <c:v>33.083514171671773</c:v>
                </c:pt>
                <c:pt idx="43">
                  <c:v>33.783151909944252</c:v>
                </c:pt>
                <c:pt idx="44">
                  <c:v>34.528454036165691</c:v>
                </c:pt>
                <c:pt idx="45">
                  <c:v>34.537174342138329</c:v>
                </c:pt>
                <c:pt idx="46">
                  <c:v>35.745793552551028</c:v>
                </c:pt>
                <c:pt idx="47">
                  <c:v>35.754815041104095</c:v>
                </c:pt>
                <c:pt idx="48">
                  <c:v>35.763837271309804</c:v>
                </c:pt>
                <c:pt idx="49">
                  <c:v>36.464380535995154</c:v>
                </c:pt>
                <c:pt idx="50">
                  <c:v>37.257610946992514</c:v>
                </c:pt>
                <c:pt idx="51">
                  <c:v>37.267003818303465</c:v>
                </c:pt>
                <c:pt idx="52">
                  <c:v>37.923043160443648</c:v>
                </c:pt>
                <c:pt idx="53">
                  <c:v>38.674179399708635</c:v>
                </c:pt>
                <c:pt idx="54">
                  <c:v>38.683921032898965</c:v>
                </c:pt>
                <c:pt idx="55">
                  <c:v>39.617749530496852</c:v>
                </c:pt>
                <c:pt idx="56">
                  <c:v>40.411725318145685</c:v>
                </c:pt>
                <c:pt idx="57">
                  <c:v>40.421895427090767</c:v>
                </c:pt>
                <c:pt idx="58">
                  <c:v>41.311367291316003</c:v>
                </c:pt>
                <c:pt idx="59">
                  <c:v>42.107951708755458</c:v>
                </c:pt>
                <c:pt idx="60">
                  <c:v>42.118539573419071</c:v>
                </c:pt>
                <c:pt idx="61">
                  <c:v>42.87060024385142</c:v>
                </c:pt>
                <c:pt idx="62">
                  <c:v>43.762347476898952</c:v>
                </c:pt>
                <c:pt idx="63">
                  <c:v>43.773342264648612</c:v>
                </c:pt>
                <c:pt idx="64">
                  <c:v>44.569523339930242</c:v>
                </c:pt>
                <c:pt idx="65">
                  <c:v>45.415613810398185</c:v>
                </c:pt>
                <c:pt idx="66">
                  <c:v>45.427014840252838</c:v>
                </c:pt>
                <c:pt idx="67">
                  <c:v>46.179008055373451</c:v>
                </c:pt>
                <c:pt idx="68">
                  <c:v>46.841417012944724</c:v>
                </c:pt>
                <c:pt idx="69">
                  <c:v>46.853167262614463</c:v>
                </c:pt>
                <c:pt idx="70">
                  <c:v>47.60767206319592</c:v>
                </c:pt>
                <c:pt idx="71">
                  <c:v>48.315728242381375</c:v>
                </c:pt>
                <c:pt idx="72">
                  <c:v>48.327839436255893</c:v>
                </c:pt>
                <c:pt idx="73">
                  <c:v>48.989192379495329</c:v>
                </c:pt>
                <c:pt idx="74">
                  <c:v>49.186842004774043</c:v>
                </c:pt>
                <c:pt idx="75">
                  <c:v>49.199163776622207</c:v>
                </c:pt>
                <c:pt idx="76">
                  <c:v>49.86240827838742</c:v>
                </c:pt>
                <c:pt idx="77">
                  <c:v>49.874893892195047</c:v>
                </c:pt>
                <c:pt idx="78">
                  <c:v>49.887380526805778</c:v>
                </c:pt>
                <c:pt idx="79">
                  <c:v>50.504362945379732</c:v>
                </c:pt>
                <c:pt idx="80">
                  <c:v>50.517001829490603</c:v>
                </c:pt>
                <c:pt idx="81">
                  <c:v>50.994093914992966</c:v>
                </c:pt>
                <c:pt idx="82">
                  <c:v>51.148043203252755</c:v>
                </c:pt>
                <c:pt idx="83">
                  <c:v>51.6259018254786</c:v>
                </c:pt>
                <c:pt idx="84">
                  <c:v>51.638810782675087</c:v>
                </c:pt>
                <c:pt idx="85">
                  <c:v>52.116634557968005</c:v>
                </c:pt>
                <c:pt idx="86">
                  <c:v>52.315173404078706</c:v>
                </c:pt>
                <c:pt idx="87">
                  <c:v>52.328246978967918</c:v>
                </c:pt>
                <c:pt idx="88">
                  <c:v>52.248919384994444</c:v>
                </c:pt>
                <c:pt idx="89">
                  <c:v>52.26197215390124</c:v>
                </c:pt>
                <c:pt idx="90">
                  <c:v>52.230402771596431</c:v>
                </c:pt>
                <c:pt idx="91">
                  <c:v>52.663601809509039</c:v>
                </c:pt>
                <c:pt idx="92">
                  <c:v>52.676750879476749</c:v>
                </c:pt>
                <c:pt idx="93">
                  <c:v>52.875351571316621</c:v>
                </c:pt>
                <c:pt idx="94">
                  <c:v>53.028560283392949</c:v>
                </c:pt>
                <c:pt idx="95">
                  <c:v>53.36860042524382</c:v>
                </c:pt>
                <c:pt idx="96">
                  <c:v>53.381915432943153</c:v>
                </c:pt>
                <c:pt idx="97">
                  <c:v>53.395231512948513</c:v>
                </c:pt>
                <c:pt idx="98">
                  <c:v>53.408548664263868</c:v>
                </c:pt>
                <c:pt idx="99">
                  <c:v>53.516526934953674</c:v>
                </c:pt>
                <c:pt idx="100">
                  <c:v>53.530270848146415</c:v>
                </c:pt>
                <c:pt idx="101">
                  <c:v>53.543614754666599</c:v>
                </c:pt>
                <c:pt idx="102">
                  <c:v>53.696462557795073</c:v>
                </c:pt>
                <c:pt idx="103">
                  <c:v>53.804596982597189</c:v>
                </c:pt>
                <c:pt idx="104">
                  <c:v>53.818002086872852</c:v>
                </c:pt>
                <c:pt idx="105">
                  <c:v>53.972621480792469</c:v>
                </c:pt>
                <c:pt idx="106">
                  <c:v>54.03206948929364</c:v>
                </c:pt>
                <c:pt idx="107">
                  <c:v>54.04552413158742</c:v>
                </c:pt>
                <c:pt idx="108">
                  <c:v>54.153448967713899</c:v>
                </c:pt>
                <c:pt idx="109">
                  <c:v>54.353517909979793</c:v>
                </c:pt>
                <c:pt idx="110">
                  <c:v>54.367045272229561</c:v>
                </c:pt>
                <c:pt idx="111">
                  <c:v>54.333706389193473</c:v>
                </c:pt>
                <c:pt idx="112">
                  <c:v>54.440982126622579</c:v>
                </c:pt>
                <c:pt idx="113">
                  <c:v>54.454524297443768</c:v>
                </c:pt>
                <c:pt idx="114">
                  <c:v>54.421568069839566</c:v>
                </c:pt>
                <c:pt idx="115">
                  <c:v>54.529347293535601</c:v>
                </c:pt>
                <c:pt idx="116">
                  <c:v>54.542904472634362</c:v>
                </c:pt>
                <c:pt idx="117">
                  <c:v>54.650336420757739</c:v>
                </c:pt>
                <c:pt idx="118">
                  <c:v>54.851729090198802</c:v>
                </c:pt>
                <c:pt idx="119">
                  <c:v>54.865359037884474</c:v>
                </c:pt>
                <c:pt idx="120">
                  <c:v>54.878990059170164</c:v>
                </c:pt>
                <c:pt idx="121">
                  <c:v>54.845638931958938</c:v>
                </c:pt>
                <c:pt idx="122">
                  <c:v>54.85926050195178</c:v>
                </c:pt>
                <c:pt idx="123">
                  <c:v>54.874093614117086</c:v>
                </c:pt>
                <c:pt idx="124">
                  <c:v>54.887717620842039</c:v>
                </c:pt>
                <c:pt idx="125">
                  <c:v>54.901342695096119</c:v>
                </c:pt>
                <c:pt idx="126">
                  <c:v>55.383394852906264</c:v>
                </c:pt>
                <c:pt idx="127">
                  <c:v>55.303419417971952</c:v>
                </c:pt>
                <c:pt idx="128">
                  <c:v>55.317140104015941</c:v>
                </c:pt>
                <c:pt idx="129">
                  <c:v>55.566274815528402</c:v>
                </c:pt>
                <c:pt idx="130">
                  <c:v>55.582076592159659</c:v>
                </c:pt>
                <c:pt idx="131">
                  <c:v>55.595859014910658</c:v>
                </c:pt>
                <c:pt idx="132">
                  <c:v>55.986949920370904</c:v>
                </c:pt>
                <c:pt idx="133">
                  <c:v>56.000827439403395</c:v>
                </c:pt>
                <c:pt idx="134">
                  <c:v>56.390597508705156</c:v>
                </c:pt>
                <c:pt idx="135">
                  <c:v>56.735819798889587</c:v>
                </c:pt>
                <c:pt idx="136">
                  <c:v>56.749874695230609</c:v>
                </c:pt>
                <c:pt idx="137">
                  <c:v>56.763930681149695</c:v>
                </c:pt>
                <c:pt idx="138">
                  <c:v>57.060698612595331</c:v>
                </c:pt>
                <c:pt idx="139">
                  <c:v>57.074826353337286</c:v>
                </c:pt>
                <c:pt idx="140">
                  <c:v>57.465790870954187</c:v>
                </c:pt>
                <c:pt idx="141">
                  <c:v>57.432798196502063</c:v>
                </c:pt>
                <c:pt idx="142">
                  <c:v>57.447010317105338</c:v>
                </c:pt>
                <c:pt idx="143">
                  <c:v>57.603766659648258</c:v>
                </c:pt>
                <c:pt idx="144">
                  <c:v>57.901533484888631</c:v>
                </c:pt>
                <c:pt idx="145">
                  <c:v>57.915853653311125</c:v>
                </c:pt>
                <c:pt idx="146">
                  <c:v>58.403347658016401</c:v>
                </c:pt>
                <c:pt idx="147">
                  <c:v>58.701529454557189</c:v>
                </c:pt>
                <c:pt idx="148">
                  <c:v>58.716038962576185</c:v>
                </c:pt>
                <c:pt idx="149">
                  <c:v>59.061317846164663</c:v>
                </c:pt>
                <c:pt idx="150">
                  <c:v>59.501822803063042</c:v>
                </c:pt>
                <c:pt idx="151">
                  <c:v>59.516521527967242</c:v>
                </c:pt>
                <c:pt idx="152">
                  <c:v>59.765921650707831</c:v>
                </c:pt>
                <c:pt idx="153">
                  <c:v>60.351019277848948</c:v>
                </c:pt>
                <c:pt idx="154">
                  <c:v>60.365919029807131</c:v>
                </c:pt>
                <c:pt idx="155">
                  <c:v>60.380819918863288</c:v>
                </c:pt>
                <c:pt idx="156">
                  <c:v>60.823465473613055</c:v>
                </c:pt>
                <c:pt idx="157">
                  <c:v>60.838473595648132</c:v>
                </c:pt>
                <c:pt idx="158">
                  <c:v>61.375074333887049</c:v>
                </c:pt>
                <c:pt idx="159">
                  <c:v>61.39021268804234</c:v>
                </c:pt>
                <c:pt idx="160">
                  <c:v>61.690392865067011</c:v>
                </c:pt>
                <c:pt idx="161">
                  <c:v>61.705603417224459</c:v>
                </c:pt>
                <c:pt idx="162">
                  <c:v>62.573521464037647</c:v>
                </c:pt>
                <c:pt idx="163">
                  <c:v>62.588943357053886</c:v>
                </c:pt>
                <c:pt idx="164">
                  <c:v>62.889686678053963</c:v>
                </c:pt>
                <c:pt idx="165">
                  <c:v>63.001001410862145</c:v>
                </c:pt>
                <c:pt idx="166">
                  <c:v>75.541893937426039</c:v>
                </c:pt>
                <c:pt idx="167">
                  <c:v>75.895861659868999</c:v>
                </c:pt>
                <c:pt idx="168">
                  <c:v>76.632786465723782</c:v>
                </c:pt>
                <c:pt idx="169">
                  <c:v>74.975163761909783</c:v>
                </c:pt>
              </c:numCache>
            </c:numRef>
          </c:yVal>
          <c:smooth val="0"/>
          <c:extLst>
            <c:ext xmlns:c16="http://schemas.microsoft.com/office/drawing/2014/chart" uri="{C3380CC4-5D6E-409C-BE32-E72D297353CC}">
              <c16:uniqueId val="{00000006-C996-4A60-867B-84429CE530E9}"/>
            </c:ext>
          </c:extLst>
        </c:ser>
        <c:ser>
          <c:idx val="11"/>
          <c:order val="11"/>
          <c:tx>
            <c:strRef>
              <c:f>'Forsøk 3 - Samlet'!$EO$13</c:f>
              <c:strCache>
                <c:ptCount val="1"/>
                <c:pt idx="0">
                  <c:v>Robertson diagram</c:v>
                </c:pt>
              </c:strCache>
            </c:strRef>
          </c:tx>
          <c:spPr>
            <a:ln w="9525" cap="rnd">
              <a:solidFill>
                <a:schemeClr val="tx1"/>
              </a:solidFill>
              <a:round/>
            </a:ln>
            <a:effectLst/>
          </c:spPr>
          <c:marker>
            <c:symbol val="none"/>
          </c:marker>
          <c:xVal>
            <c:numRef>
              <c:f>'Forsøk 3 - Samlet'!$EP$18:$EP$59</c:f>
              <c:numCache>
                <c:formatCode>General</c:formatCode>
                <c:ptCount val="42"/>
                <c:pt idx="0">
                  <c:v>1.4</c:v>
                </c:pt>
                <c:pt idx="1">
                  <c:v>0.81200000000000006</c:v>
                </c:pt>
                <c:pt idx="2">
                  <c:v>0.81200000000000006</c:v>
                </c:pt>
                <c:pt idx="3">
                  <c:v>0.54500000000000004</c:v>
                </c:pt>
                <c:pt idx="4">
                  <c:v>0.14599999999999999</c:v>
                </c:pt>
                <c:pt idx="5">
                  <c:v>-0.55600000000000005</c:v>
                </c:pt>
                <c:pt idx="6">
                  <c:v>0.14599999999999999</c:v>
                </c:pt>
                <c:pt idx="7">
                  <c:v>0.54500000000000004</c:v>
                </c:pt>
                <c:pt idx="8">
                  <c:v>0.81200000000000006</c:v>
                </c:pt>
                <c:pt idx="9">
                  <c:v>1.4</c:v>
                </c:pt>
                <c:pt idx="10">
                  <c:v>0.60299999999999998</c:v>
                </c:pt>
                <c:pt idx="11">
                  <c:v>8.0000000000000002E-3</c:v>
                </c:pt>
                <c:pt idx="12">
                  <c:v>-0.39900000000000002</c:v>
                </c:pt>
                <c:pt idx="13">
                  <c:v>-0.55600000000000005</c:v>
                </c:pt>
                <c:pt idx="14">
                  <c:v>-0.39900000000000002</c:v>
                </c:pt>
                <c:pt idx="15">
                  <c:v>8.0000000000000002E-3</c:v>
                </c:pt>
                <c:pt idx="16">
                  <c:v>0.60299999999999998</c:v>
                </c:pt>
                <c:pt idx="17">
                  <c:v>0.42199999999999999</c:v>
                </c:pt>
                <c:pt idx="18">
                  <c:v>8.9999999999999993E-3</c:v>
                </c:pt>
                <c:pt idx="19">
                  <c:v>-0.311</c:v>
                </c:pt>
                <c:pt idx="20">
                  <c:v>-0.39900000000000002</c:v>
                </c:pt>
                <c:pt idx="21">
                  <c:v>-0.311</c:v>
                </c:pt>
                <c:pt idx="22">
                  <c:v>8.9999999999999993E-3</c:v>
                </c:pt>
                <c:pt idx="23">
                  <c:v>0.42199999999999999</c:v>
                </c:pt>
                <c:pt idx="24">
                  <c:v>0.223</c:v>
                </c:pt>
                <c:pt idx="25">
                  <c:v>8.0000000000000002E-3</c:v>
                </c:pt>
                <c:pt idx="26">
                  <c:v>-0.245</c:v>
                </c:pt>
                <c:pt idx="27">
                  <c:v>-0.311</c:v>
                </c:pt>
                <c:pt idx="28">
                  <c:v>-0.245</c:v>
                </c:pt>
                <c:pt idx="29">
                  <c:v>8.0000000000000002E-3</c:v>
                </c:pt>
                <c:pt idx="30">
                  <c:v>0.223</c:v>
                </c:pt>
                <c:pt idx="31">
                  <c:v>0.17699999999999999</c:v>
                </c:pt>
                <c:pt idx="32">
                  <c:v>0.13400000000000001</c:v>
                </c:pt>
                <c:pt idx="33">
                  <c:v>8.0000000000000002E-3</c:v>
                </c:pt>
                <c:pt idx="34">
                  <c:v>-0.154</c:v>
                </c:pt>
                <c:pt idx="35">
                  <c:v>-0.245</c:v>
                </c:pt>
                <c:pt idx="36">
                  <c:v>-3.5999999999999997E-2</c:v>
                </c:pt>
                <c:pt idx="37">
                  <c:v>-0.154</c:v>
                </c:pt>
                <c:pt idx="38">
                  <c:v>8.0000000000000002E-3</c:v>
                </c:pt>
                <c:pt idx="39">
                  <c:v>0.13400000000000001</c:v>
                </c:pt>
                <c:pt idx="40">
                  <c:v>8.5999999999999993E-2</c:v>
                </c:pt>
              </c:numCache>
            </c:numRef>
          </c:xVal>
          <c:yVal>
            <c:numRef>
              <c:f>'Forsøk 3 - Samlet'!$EQ$18:$EQ$59</c:f>
              <c:numCache>
                <c:formatCode>General</c:formatCode>
                <c:ptCount val="42"/>
                <c:pt idx="0">
                  <c:v>10.715999999999999</c:v>
                </c:pt>
                <c:pt idx="1">
                  <c:v>1</c:v>
                </c:pt>
                <c:pt idx="2">
                  <c:v>1</c:v>
                </c:pt>
                <c:pt idx="3">
                  <c:v>2.6379999999999999</c:v>
                </c:pt>
                <c:pt idx="4">
                  <c:v>1</c:v>
                </c:pt>
                <c:pt idx="5">
                  <c:v>19.408999999999999</c:v>
                </c:pt>
                <c:pt idx="6">
                  <c:v>1</c:v>
                </c:pt>
                <c:pt idx="7">
                  <c:v>2.6379999999999999</c:v>
                </c:pt>
                <c:pt idx="8">
                  <c:v>1</c:v>
                </c:pt>
                <c:pt idx="9">
                  <c:v>10.715999999999999</c:v>
                </c:pt>
                <c:pt idx="10">
                  <c:v>47.847000000000001</c:v>
                </c:pt>
                <c:pt idx="11">
                  <c:v>4.8440000000000003</c:v>
                </c:pt>
                <c:pt idx="12">
                  <c:v>63.984999999999999</c:v>
                </c:pt>
                <c:pt idx="13">
                  <c:v>19.408999999999999</c:v>
                </c:pt>
                <c:pt idx="14">
                  <c:v>63.984999999999999</c:v>
                </c:pt>
                <c:pt idx="15">
                  <c:v>4.8440000000000003</c:v>
                </c:pt>
                <c:pt idx="16">
                  <c:v>47.847000000000001</c:v>
                </c:pt>
                <c:pt idx="17">
                  <c:v>67.162999999999997</c:v>
                </c:pt>
                <c:pt idx="18">
                  <c:v>11.324999999999999</c:v>
                </c:pt>
                <c:pt idx="19">
                  <c:v>124.64</c:v>
                </c:pt>
                <c:pt idx="20">
                  <c:v>63.984999999999999</c:v>
                </c:pt>
                <c:pt idx="21">
                  <c:v>124.64</c:v>
                </c:pt>
                <c:pt idx="22">
                  <c:v>11.324999999999999</c:v>
                </c:pt>
                <c:pt idx="23">
                  <c:v>67.162999999999997</c:v>
                </c:pt>
                <c:pt idx="24">
                  <c:v>97.584000000000003</c:v>
                </c:pt>
                <c:pt idx="25">
                  <c:v>29.841000000000001</c:v>
                </c:pt>
                <c:pt idx="26">
                  <c:v>204.78100000000001</c:v>
                </c:pt>
                <c:pt idx="27">
                  <c:v>124.64</c:v>
                </c:pt>
                <c:pt idx="28">
                  <c:v>204.78100000000001</c:v>
                </c:pt>
                <c:pt idx="29">
                  <c:v>29.841000000000001</c:v>
                </c:pt>
                <c:pt idx="30">
                  <c:v>97.584000000000003</c:v>
                </c:pt>
                <c:pt idx="31">
                  <c:v>106.456</c:v>
                </c:pt>
                <c:pt idx="32">
                  <c:v>307.613</c:v>
                </c:pt>
                <c:pt idx="33">
                  <c:v>172.626</c:v>
                </c:pt>
                <c:pt idx="34">
                  <c:v>407.83800000000002</c:v>
                </c:pt>
                <c:pt idx="35">
                  <c:v>204.78100000000001</c:v>
                </c:pt>
                <c:pt idx="36">
                  <c:v>1000</c:v>
                </c:pt>
                <c:pt idx="37">
                  <c:v>407.83800000000002</c:v>
                </c:pt>
                <c:pt idx="38">
                  <c:v>172.626</c:v>
                </c:pt>
                <c:pt idx="39">
                  <c:v>307.613</c:v>
                </c:pt>
                <c:pt idx="40">
                  <c:v>1000</c:v>
                </c:pt>
              </c:numCache>
            </c:numRef>
          </c:yVal>
          <c:smooth val="0"/>
          <c:extLst>
            <c:ext xmlns:c16="http://schemas.microsoft.com/office/drawing/2014/chart" uri="{C3380CC4-5D6E-409C-BE32-E72D297353CC}">
              <c16:uniqueId val="{00000007-C996-4A60-867B-84429CE530E9}"/>
            </c:ext>
          </c:extLst>
        </c:ser>
        <c:ser>
          <c:idx val="12"/>
          <c:order val="12"/>
          <c:tx>
            <c:strRef>
              <c:f>'Forsøk 3 - Samlet'!$EO$60</c:f>
              <c:strCache>
                <c:ptCount val="1"/>
                <c:pt idx="0">
                  <c:v>Axis</c:v>
                </c:pt>
              </c:strCache>
            </c:strRef>
          </c:tx>
          <c:spPr>
            <a:ln w="9525" cap="rnd">
              <a:solidFill>
                <a:schemeClr val="bg1">
                  <a:lumMod val="50000"/>
                </a:schemeClr>
              </a:solidFill>
              <a:round/>
            </a:ln>
            <a:effectLst/>
          </c:spPr>
          <c:marker>
            <c:symbol val="circle"/>
            <c:size val="5"/>
            <c:spPr>
              <a:solidFill>
                <a:schemeClr val="accent1">
                  <a:lumMod val="80000"/>
                  <a:lumOff val="20000"/>
                </a:schemeClr>
              </a:solidFill>
              <a:ln w="9525">
                <a:solidFill>
                  <a:schemeClr val="accent1">
                    <a:lumMod val="80000"/>
                    <a:lumOff val="20000"/>
                  </a:schemeClr>
                </a:solidFill>
              </a:ln>
              <a:effectLst/>
            </c:spPr>
          </c:marker>
          <c:xVal>
            <c:numRef>
              <c:f>'Forsøk 3 - Samlet'!$EP$61:$EP$62</c:f>
              <c:numCache>
                <c:formatCode>General</c:formatCode>
                <c:ptCount val="2"/>
                <c:pt idx="0">
                  <c:v>0</c:v>
                </c:pt>
                <c:pt idx="1">
                  <c:v>0</c:v>
                </c:pt>
              </c:numCache>
            </c:numRef>
          </c:xVal>
          <c:yVal>
            <c:numRef>
              <c:f>'Forsøk 3 - Samlet'!$EQ$61:$EQ$62</c:f>
              <c:numCache>
                <c:formatCode>General</c:formatCode>
                <c:ptCount val="2"/>
                <c:pt idx="0">
                  <c:v>0.1</c:v>
                </c:pt>
                <c:pt idx="1">
                  <c:v>1100</c:v>
                </c:pt>
              </c:numCache>
            </c:numRef>
          </c:yVal>
          <c:smooth val="0"/>
          <c:extLst>
            <c:ext xmlns:c16="http://schemas.microsoft.com/office/drawing/2014/chart" uri="{C3380CC4-5D6E-409C-BE32-E72D297353CC}">
              <c16:uniqueId val="{00000008-C996-4A60-867B-84429CE530E9}"/>
            </c:ext>
          </c:extLst>
        </c:ser>
        <c:dLbls>
          <c:showLegendKey val="0"/>
          <c:showVal val="0"/>
          <c:showCatName val="0"/>
          <c:showSerName val="0"/>
          <c:showPercent val="0"/>
          <c:showBubbleSize val="0"/>
        </c:dLbls>
        <c:axId val="222917760"/>
        <c:axId val="222919680"/>
        <c:extLst>
          <c:ext xmlns:c15="http://schemas.microsoft.com/office/drawing/2012/chart" uri="{02D57815-91ED-43cb-92C2-25804820EDAC}">
            <c15:filteredScatterSeries>
              <c15:ser>
                <c:idx val="0"/>
                <c:order val="0"/>
                <c:tx>
                  <c:strRef>
                    <c:extLst>
                      <c:ext uri="{02D57815-91ED-43cb-92C2-25804820EDAC}">
                        <c15:formulaRef>
                          <c15:sqref>'Forsøk 3 - Samlet'!$DQ$12</c15:sqref>
                        </c15:formulaRef>
                      </c:ext>
                    </c:extLst>
                    <c:strCache>
                      <c:ptCount val="1"/>
                      <c:pt idx="0">
                        <c:v>B_q-1</c:v>
                      </c:pt>
                    </c:strCache>
                  </c:strRef>
                </c:tx>
                <c:spPr>
                  <a:ln w="19050" cap="rnd">
                    <a:noFill/>
                    <a:round/>
                  </a:ln>
                  <a:effectLst/>
                </c:spPr>
                <c:marker>
                  <c:symbol val="circle"/>
                  <c:size val="5"/>
                  <c:spPr>
                    <a:solidFill>
                      <a:schemeClr val="accent4"/>
                    </a:solidFill>
                    <a:ln w="9525">
                      <a:solidFill>
                        <a:schemeClr val="bg1">
                          <a:lumMod val="50000"/>
                        </a:schemeClr>
                      </a:solidFill>
                    </a:ln>
                    <a:effectLst/>
                  </c:spPr>
                </c:marker>
                <c:xVal>
                  <c:numRef>
                    <c:extLst>
                      <c:ext uri="{02D57815-91ED-43cb-92C2-25804820EDAC}">
                        <c15:formulaRef>
                          <c15:sqref>'Forsøk 3 - Samlet'!$DQ$14:$DQ$89</c15:sqref>
                        </c15:formulaRef>
                      </c:ext>
                    </c:extLst>
                    <c:numCache>
                      <c:formatCode>0.00</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extLst>
                      <c:ext uri="{02D57815-91ED-43cb-92C2-25804820EDAC}">
                        <c15:formulaRef>
                          <c15:sqref>'Forsøk 3 - Samlet'!$DX$14:$DX$89</c15:sqref>
                        </c15:formulaRef>
                      </c:ext>
                    </c:extLst>
                    <c:numCache>
                      <c:formatCode>0.00</c:formatCode>
                      <c:ptCount val="76"/>
                      <c:pt idx="0">
                        <c:v>5.6935853314826214E-4</c:v>
                      </c:pt>
                      <c:pt idx="1">
                        <c:v>0.18692609734075527</c:v>
                      </c:pt>
                      <c:pt idx="2">
                        <c:v>0.83232876133822253</c:v>
                      </c:pt>
                      <c:pt idx="3">
                        <c:v>1.2267898272368518</c:v>
                      </c:pt>
                      <c:pt idx="4">
                        <c:v>1.3996576677034296</c:v>
                      </c:pt>
                      <c:pt idx="5">
                        <c:v>1.6577179933516111</c:v>
                      </c:pt>
                      <c:pt idx="6">
                        <c:v>1.8822540304357454</c:v>
                      </c:pt>
                      <c:pt idx="7">
                        <c:v>1.9187245230937009</c:v>
                      </c:pt>
                      <c:pt idx="8">
                        <c:v>1.8881871049831611</c:v>
                      </c:pt>
                      <c:pt idx="9">
                        <c:v>1.8665256589567232</c:v>
                      </c:pt>
                      <c:pt idx="10">
                        <c:v>1.8571438400035158</c:v>
                      </c:pt>
                      <c:pt idx="11">
                        <c:v>1.8818200689794908</c:v>
                      </c:pt>
                      <c:pt idx="12">
                        <c:v>1.9118650811613207</c:v>
                      </c:pt>
                      <c:pt idx="13">
                        <c:v>1.9277720067303286</c:v>
                      </c:pt>
                      <c:pt idx="14">
                        <c:v>1.8108253602099105</c:v>
                      </c:pt>
                      <c:pt idx="15">
                        <c:v>1.3917953781469643</c:v>
                      </c:pt>
                      <c:pt idx="16">
                        <c:v>1.1132755346065728</c:v>
                      </c:pt>
                      <c:pt idx="17">
                        <c:v>0.85060035029789227</c:v>
                      </c:pt>
                      <c:pt idx="18">
                        <c:v>0.75680294483978405</c:v>
                      </c:pt>
                      <c:pt idx="19">
                        <c:v>1.2385495331979637</c:v>
                      </c:pt>
                      <c:pt idx="20">
                        <c:v>1.8717750573408836</c:v>
                      </c:pt>
                      <c:pt idx="21">
                        <c:v>2.4558661897625869</c:v>
                      </c:pt>
                      <c:pt idx="22">
                        <c:v>2.6050291452831096</c:v>
                      </c:pt>
                      <c:pt idx="23">
                        <c:v>2.7783344255323703</c:v>
                      </c:pt>
                      <c:pt idx="24">
                        <c:v>2.9235331117049417</c:v>
                      </c:pt>
                      <c:pt idx="25">
                        <c:v>2.8366039084087364</c:v>
                      </c:pt>
                      <c:pt idx="26">
                        <c:v>2.7308397400431859</c:v>
                      </c:pt>
                      <c:pt idx="27">
                        <c:v>2.6056750269976803</c:v>
                      </c:pt>
                      <c:pt idx="28">
                        <c:v>2.5439821356734567</c:v>
                      </c:pt>
                      <c:pt idx="29">
                        <c:v>2.4928730773212719</c:v>
                      </c:pt>
                      <c:pt idx="30">
                        <c:v>2.4864263833481632</c:v>
                      </c:pt>
                      <c:pt idx="31">
                        <c:v>2.4088485958556447</c:v>
                      </c:pt>
                      <c:pt idx="32">
                        <c:v>2.2742502754412217</c:v>
                      </c:pt>
                      <c:pt idx="33">
                        <c:v>1.9051499253622624</c:v>
                      </c:pt>
                      <c:pt idx="34">
                        <c:v>1.4907739223965575</c:v>
                      </c:pt>
                      <c:pt idx="35">
                        <c:v>1.0187759071342157</c:v>
                      </c:pt>
                      <c:pt idx="36">
                        <c:v>0.76372594137850824</c:v>
                      </c:pt>
                      <c:pt idx="37">
                        <c:v>0.59868330176337947</c:v>
                      </c:pt>
                      <c:pt idx="38">
                        <c:v>0.3752754313829042</c:v>
                      </c:pt>
                      <c:pt idx="39">
                        <c:v>0.33969204079106802</c:v>
                      </c:pt>
                      <c:pt idx="40">
                        <c:v>0.57222938510544652</c:v>
                      </c:pt>
                      <c:pt idx="41">
                        <c:v>1.3333075579425027</c:v>
                      </c:pt>
                      <c:pt idx="42">
                        <c:v>2.2805804482832901</c:v>
                      </c:pt>
                      <c:pt idx="43">
                        <c:v>2.6658006344741554</c:v>
                      </c:pt>
                      <c:pt idx="44">
                        <c:v>2.7664580266710121</c:v>
                      </c:pt>
                      <c:pt idx="45">
                        <c:v>2.7639949529686723</c:v>
                      </c:pt>
                      <c:pt idx="46">
                        <c:v>2.6940589597575375</c:v>
                      </c:pt>
                      <c:pt idx="47">
                        <c:v>2.5612605685256469</c:v>
                      </c:pt>
                      <c:pt idx="48">
                        <c:v>2.444915014899248</c:v>
                      </c:pt>
                      <c:pt idx="49">
                        <c:v>2.3056298645268716</c:v>
                      </c:pt>
                      <c:pt idx="50">
                        <c:v>2.1729310915615372</c:v>
                      </c:pt>
                      <c:pt idx="51">
                        <c:v>1.8706866873188863</c:v>
                      </c:pt>
                      <c:pt idx="52">
                        <c:v>1.6425526467449925</c:v>
                      </c:pt>
                      <c:pt idx="53">
                        <c:v>1.1988537704833044</c:v>
                      </c:pt>
                      <c:pt idx="54">
                        <c:v>0.83912531968588644</c:v>
                      </c:pt>
                      <c:pt idx="55">
                        <c:v>0.68045147670879269</c:v>
                      </c:pt>
                      <c:pt idx="56">
                        <c:v>0.60582972709724436</c:v>
                      </c:pt>
                      <c:pt idx="57">
                        <c:v>0.37272685955811069</c:v>
                      </c:pt>
                      <c:pt idx="58">
                        <c:v>0.28498959491780479</c:v>
                      </c:pt>
                      <c:pt idx="59">
                        <c:v>0.26808996955143766</c:v>
                      </c:pt>
                      <c:pt idx="60">
                        <c:v>0.28510642486521698</c:v>
                      </c:pt>
                      <c:pt idx="61">
                        <c:v>0.44544004679602578</c:v>
                      </c:pt>
                      <c:pt idx="62">
                        <c:v>0.80374336881913466</c:v>
                      </c:pt>
                      <c:pt idx="63">
                        <c:v>1.9780401476544101</c:v>
                      </c:pt>
                      <c:pt idx="64">
                        <c:v>2.8072332864064382</c:v>
                      </c:pt>
                      <c:pt idx="65">
                        <c:v>3.7051601493086062</c:v>
                      </c:pt>
                      <c:pt idx="66">
                        <c:v>4.4078560888405338</c:v>
                      </c:pt>
                      <c:pt idx="67">
                        <c:v>4.7334833776379783</c:v>
                      </c:pt>
                      <c:pt idx="68">
                        <c:v>4.8933946620327102</c:v>
                      </c:pt>
                      <c:pt idx="69">
                        <c:v>5.0797641547038879</c:v>
                      </c:pt>
                      <c:pt idx="70">
                        <c:v>5.2561191729361747</c:v>
                      </c:pt>
                      <c:pt idx="71">
                        <c:v>5.6628972257104131</c:v>
                      </c:pt>
                      <c:pt idx="72">
                        <c:v>6.1114016160952946</c:v>
                      </c:pt>
                      <c:pt idx="73">
                        <c:v>6.4922788382240926</c:v>
                      </c:pt>
                      <c:pt idx="74">
                        <c:v>6.559873627984782</c:v>
                      </c:pt>
                      <c:pt idx="75">
                        <c:v>6.5833959383196996</c:v>
                      </c:pt>
                    </c:numCache>
                  </c:numRef>
                </c:yVal>
                <c:smooth val="0"/>
                <c:extLst>
                  <c:ext xmlns:c16="http://schemas.microsoft.com/office/drawing/2014/chart" uri="{C3380CC4-5D6E-409C-BE32-E72D297353CC}">
                    <c16:uniqueId val="{00000009-C996-4A60-867B-84429CE530E9}"/>
                  </c:ext>
                </c:extLst>
              </c15:ser>
            </c15:filteredScatterSeries>
            <c15:filteredScatterSeries>
              <c15:ser>
                <c:idx val="4"/>
                <c:order val="1"/>
                <c:tx>
                  <c:strRef>
                    <c:extLst xmlns:c15="http://schemas.microsoft.com/office/drawing/2012/chart">
                      <c:ext xmlns:c15="http://schemas.microsoft.com/office/drawing/2012/chart" uri="{02D57815-91ED-43cb-92C2-25804820EDAC}">
                        <c15:formulaRef>
                          <c15:sqref>'Forsøk 3 - Samlet'!$AE$12</c15:sqref>
                        </c15:formulaRef>
                      </c:ext>
                    </c:extLst>
                    <c:strCache>
                      <c:ptCount val="1"/>
                      <c:pt idx="0">
                        <c:v>B_q-3a</c:v>
                      </c:pt>
                    </c:strCache>
                  </c:strRef>
                </c:tx>
                <c:spPr>
                  <a:ln w="19050" cap="rnd">
                    <a:noFill/>
                    <a:round/>
                  </a:ln>
                  <a:effectLst/>
                </c:spPr>
                <c:marker>
                  <c:symbol val="circle"/>
                  <c:size val="5"/>
                  <c:spPr>
                    <a:solidFill>
                      <a:srgbClr val="FF0000"/>
                    </a:solidFill>
                    <a:ln w="9525">
                      <a:solidFill>
                        <a:srgbClr val="C00000"/>
                      </a:solidFill>
                    </a:ln>
                    <a:effectLst/>
                  </c:spPr>
                </c:marker>
                <c:xVal>
                  <c:numRef>
                    <c:extLst xmlns:c15="http://schemas.microsoft.com/office/drawing/2012/chart">
                      <c:ext xmlns:c15="http://schemas.microsoft.com/office/drawing/2012/chart" uri="{02D57815-91ED-43cb-92C2-25804820EDAC}">
                        <c15:formulaRef>
                          <c15:sqref>'Forsøk 3 - Samlet'!$AE$14:$AE$1154</c15:sqref>
                        </c15:formulaRef>
                      </c:ext>
                    </c:extLst>
                    <c:numCache>
                      <c:formatCode>General</c:formatCode>
                      <c:ptCount val="1141"/>
                      <c:pt idx="30" formatCode="0.0">
                        <c:v>2.3148148148148147E-3</c:v>
                      </c:pt>
                      <c:pt idx="31" formatCode="0.0">
                        <c:v>1.9840400329405828E-3</c:v>
                      </c:pt>
                      <c:pt idx="32" formatCode="0.0">
                        <c:v>1.3050519863426436E-3</c:v>
                      </c:pt>
                      <c:pt idx="33" formatCode="0.0">
                        <c:v>1.0918467084452717E-3</c:v>
                      </c:pt>
                      <c:pt idx="34" formatCode="0.0">
                        <c:v>1.7469042402677691E-3</c:v>
                      </c:pt>
                      <c:pt idx="35" formatCode="0.0">
                        <c:v>1.3482399016140187E-3</c:v>
                      </c:pt>
                      <c:pt idx="36" formatCode="0.0">
                        <c:v>1.3482098511650271E-3</c:v>
                      </c:pt>
                      <c:pt idx="37" formatCode="0.0">
                        <c:v>1.3481798143768417E-3</c:v>
                      </c:pt>
                      <c:pt idx="38" formatCode="0.0">
                        <c:v>1.3584785290443669E-3</c:v>
                      </c:pt>
                      <c:pt idx="39" formatCode="0.0">
                        <c:v>1.2497932988723495E-3</c:v>
                      </c:pt>
                      <c:pt idx="40" formatCode="0.0">
                        <c:v>8.3318025556809445E-4</c:v>
                      </c:pt>
                      <c:pt idx="41" formatCode="0.0">
                        <c:v>7.8314107970195923E-4</c:v>
                      </c:pt>
                      <c:pt idx="42" formatCode="0.0">
                        <c:v>7.8312759414596691E-4</c:v>
                      </c:pt>
                      <c:pt idx="43" formatCode="0.0">
                        <c:v>8.6486824381454416E-4</c:v>
                      </c:pt>
                      <c:pt idx="44" formatCode="0.0">
                        <c:v>1.0556131673995345E-3</c:v>
                      </c:pt>
                      <c:pt idx="45" formatCode="0.0">
                        <c:v>1.0555968529059351E-3</c:v>
                      </c:pt>
                      <c:pt idx="46" formatCode="0.0">
                        <c:v>1.1092482598504113E-3</c:v>
                      </c:pt>
                      <c:pt idx="47" formatCode="0.0">
                        <c:v>1.0715534250243085E-3</c:v>
                      </c:pt>
                      <c:pt idx="48" formatCode="0.0">
                        <c:v>1.0715383137739145E-3</c:v>
                      </c:pt>
                      <c:pt idx="49" formatCode="0.0">
                        <c:v>1.3512798534100852E-3</c:v>
                      </c:pt>
                      <c:pt idx="50" formatCode="0.0">
                        <c:v>1.0151623629757226E-3</c:v>
                      </c:pt>
                      <c:pt idx="51" formatCode="0.0">
                        <c:v>1.0151488170173409E-3</c:v>
                      </c:pt>
                      <c:pt idx="52" formatCode="0.0">
                        <c:v>1.3886266145303233E-3</c:v>
                      </c:pt>
                      <c:pt idx="53" formatCode="0.0">
                        <c:v>1.3651829635573445E-3</c:v>
                      </c:pt>
                      <c:pt idx="54" formatCode="0.0">
                        <c:v>1.1701418459171651E-3</c:v>
                      </c:pt>
                      <c:pt idx="55" formatCode="0.0">
                        <c:v>1.144459692439935E-3</c:v>
                      </c:pt>
                      <c:pt idx="56" formatCode="0.0">
                        <c:v>1.1258694753990578E-3</c:v>
                      </c:pt>
                      <c:pt idx="57" formatCode="0.0">
                        <c:v>1.1258556249035382E-3</c:v>
                      </c:pt>
                      <c:pt idx="58" formatCode="0.0">
                        <c:v>1.090543059184418E-3</c:v>
                      </c:pt>
                      <c:pt idx="59" formatCode="0.0">
                        <c:v>1.0905300748768473E-3</c:v>
                      </c:pt>
                      <c:pt idx="60" formatCode="0.0">
                        <c:v>1.0764307273256751E-3</c:v>
                      </c:pt>
                      <c:pt idx="61" formatCode="0.0">
                        <c:v>1.2303274549288631E-3</c:v>
                      </c:pt>
                      <c:pt idx="62" formatCode="0.0">
                        <c:v>1.0545542631217424E-3</c:v>
                      </c:pt>
                      <c:pt idx="63" formatCode="0.0">
                        <c:v>1.0492861193493051E-3</c:v>
                      </c:pt>
                      <c:pt idx="64" formatCode="0.0">
                        <c:v>1.0362266932464402E-3</c:v>
                      </c:pt>
                      <c:pt idx="65" formatCode="0.0">
                        <c:v>1.0362149989452897E-3</c:v>
                      </c:pt>
                      <c:pt idx="66" formatCode="0.0">
                        <c:v>1.023476947300761E-3</c:v>
                      </c:pt>
                      <c:pt idx="67" formatCode="0.0">
                        <c:v>1.0061315536997388E-3</c:v>
                      </c:pt>
                      <c:pt idx="68" formatCode="0.0">
                        <c:v>1.1738072994231321E-3</c:v>
                      </c:pt>
                      <c:pt idx="69" formatCode="0.0">
                        <c:v>1.1571079887067676E-3</c:v>
                      </c:pt>
                      <c:pt idx="70" formatCode="0.0">
                        <c:v>1.0744458358953857E-3</c:v>
                      </c:pt>
                      <c:pt idx="71" formatCode="0.0">
                        <c:v>1.0744342587047015E-3</c:v>
                      </c:pt>
                      <c:pt idx="72" formatCode="0.0">
                        <c:v>1.0667523235412429E-3</c:v>
                      </c:pt>
                      <c:pt idx="73" formatCode="0.0">
                        <c:v>1.0445414870311135E-3</c:v>
                      </c:pt>
                      <c:pt idx="74" formatCode="0.0">
                        <c:v>1.2052275678045698E-3</c:v>
                      </c:pt>
                      <c:pt idx="75" formatCode="0.0">
                        <c:v>1.1779568681516968E-3</c:v>
                      </c:pt>
                      <c:pt idx="76" formatCode="0.0">
                        <c:v>1.0747510157954002E-3</c:v>
                      </c:pt>
                      <c:pt idx="77" formatCode="0.0">
                        <c:v>9.1253903571625035E-4</c:v>
                      </c:pt>
                      <c:pt idx="78" formatCode="0.0">
                        <c:v>8.9690276018291281E-4</c:v>
                      </c:pt>
                      <c:pt idx="79" formatCode="0.0">
                        <c:v>8.7780915061115778E-4</c:v>
                      </c:pt>
                      <c:pt idx="80" formatCode="0.0">
                        <c:v>8.7038196322918688E-4</c:v>
                      </c:pt>
                      <c:pt idx="81" formatCode="0.0">
                        <c:v>8.4997103301619051E-4</c:v>
                      </c:pt>
                      <c:pt idx="82" formatCode="0.0">
                        <c:v>8.4265601707513634E-4</c:v>
                      </c:pt>
                      <c:pt idx="83" formatCode="0.0">
                        <c:v>8.1099786270061531E-4</c:v>
                      </c:pt>
                      <c:pt idx="84" formatCode="0.0">
                        <c:v>8.0389652982645649E-4</c:v>
                      </c:pt>
                      <c:pt idx="85" formatCode="0.0">
                        <c:v>7.7894008241301597E-4</c:v>
                      </c:pt>
                      <c:pt idx="86" formatCode="0.0">
                        <c:v>7.719983137397438E-4</c:v>
                      </c:pt>
                      <c:pt idx="87" formatCode="0.0">
                        <c:v>8.1907070547261899E-4</c:v>
                      </c:pt>
                      <c:pt idx="88" formatCode="0.0">
                        <c:v>7.3424013626403157E-4</c:v>
                      </c:pt>
                      <c:pt idx="89" formatCode="0.0">
                        <c:v>7.2751757331396879E-4</c:v>
                      </c:pt>
                      <c:pt idx="90" formatCode="0.0">
                        <c:v>8.3949822789511493E-4</c:v>
                      </c:pt>
                      <c:pt idx="91" formatCode="0.0">
                        <c:v>8.8457253309293571E-4</c:v>
                      </c:pt>
                      <c:pt idx="92" formatCode="0.0">
                        <c:v>8.7810391447984816E-4</c:v>
                      </c:pt>
                      <c:pt idx="93" formatCode="0.0">
                        <c:v>7.2613762357837098E-4</c:v>
                      </c:pt>
                      <c:pt idx="94" formatCode="0.0">
                        <c:v>8.9865343923260311E-4</c:v>
                      </c:pt>
                      <c:pt idx="95" formatCode="0.0">
                        <c:v>8.7320327808574922E-4</c:v>
                      </c:pt>
                      <c:pt idx="96" formatCode="0.0">
                        <c:v>8.0489217083365373E-4</c:v>
                      </c:pt>
                      <c:pt idx="97" formatCode="0.0">
                        <c:v>8.4583306082805368E-4</c:v>
                      </c:pt>
                      <c:pt idx="98" formatCode="0.0">
                        <c:v>8.3983189891527336E-4</c:v>
                      </c:pt>
                      <c:pt idx="99" formatCode="0.0">
                        <c:v>9.4279246522779164E-4</c:v>
                      </c:pt>
                      <c:pt idx="100" formatCode="0.0">
                        <c:v>7.4192571634601565E-4</c:v>
                      </c:pt>
                      <c:pt idx="101" formatCode="0.0">
                        <c:v>7.3611958722093456E-4</c:v>
                      </c:pt>
                      <c:pt idx="102" formatCode="0.0">
                        <c:v>9.5224366179316581E-4</c:v>
                      </c:pt>
                      <c:pt idx="103" formatCode="0.0">
                        <c:v>9.3091042101018122E-4</c:v>
                      </c:pt>
                      <c:pt idx="104" formatCode="0.0">
                        <c:v>9.8255988084545304E-4</c:v>
                      </c:pt>
                      <c:pt idx="105" formatCode="0.0">
                        <c:v>9.6734912730655988E-4</c:v>
                      </c:pt>
                      <c:pt idx="106" formatCode="0.0">
                        <c:v>9.5248767382546387E-4</c:v>
                      </c:pt>
                      <c:pt idx="107" formatCode="0.0">
                        <c:v>1.0592990107563683E-3</c:v>
                      </c:pt>
                      <c:pt idx="108" formatCode="0.0">
                        <c:v>9.3089377199490335E-4</c:v>
                      </c:pt>
                      <c:pt idx="109" formatCode="0.0">
                        <c:v>9.1956677562738949E-4</c:v>
                      </c:pt>
                      <c:pt idx="110" formatCode="0.0">
                        <c:v>8.5896684574160616E-4</c:v>
                      </c:pt>
                      <c:pt idx="111" formatCode="0.0">
                        <c:v>7.9455339390422611E-4</c:v>
                      </c:pt>
                      <c:pt idx="112" formatCode="0.0">
                        <c:v>7.8794902799053505E-4</c:v>
                      </c:pt>
                      <c:pt idx="113" formatCode="0.0">
                        <c:v>8.3739582197809301E-4</c:v>
                      </c:pt>
                      <c:pt idx="114" formatCode="0.0">
                        <c:v>1.0463430623156478E-3</c:v>
                      </c:pt>
                      <c:pt idx="115" formatCode="0.0">
                        <c:v>1.0409825112495091E-3</c:v>
                      </c:pt>
                      <c:pt idx="116" formatCode="0.0">
                        <c:v>9.7801019162663586E-4</c:v>
                      </c:pt>
                      <c:pt idx="117" formatCode="0.0">
                        <c:v>9.8034649604432085E-4</c:v>
                      </c:pt>
                      <c:pt idx="118" formatCode="0.0">
                        <c:v>9.7496095815247541E-4</c:v>
                      </c:pt>
                      <c:pt idx="119" formatCode="0.0">
                        <c:v>9.6650192182071929E-4</c:v>
                      </c:pt>
                      <c:pt idx="120" formatCode="0.0">
                        <c:v>9.7186324325940557E-4</c:v>
                      </c:pt>
                      <c:pt idx="121" formatCode="0.0">
                        <c:v>9.1117053720376063E-4</c:v>
                      </c:pt>
                      <c:pt idx="122" formatCode="0.0">
                        <c:v>9.1153596828962111E-4</c:v>
                      </c:pt>
                      <c:pt idx="123" formatCode="0.0">
                        <c:v>9.1631706918928401E-4</c:v>
                      </c:pt>
                      <c:pt idx="124" formatCode="0.0">
                        <c:v>9.1079290339604743E-4</c:v>
                      </c:pt>
                      <c:pt idx="125" formatCode="0.0">
                        <c:v>9.6308490638246475E-4</c:v>
                      </c:pt>
                      <c:pt idx="126" formatCode="0.0">
                        <c:v>9.6379561785956281E-4</c:v>
                      </c:pt>
                      <c:pt idx="127" formatCode="0.0">
                        <c:v>9.5822614015208542E-4</c:v>
                      </c:pt>
                      <c:pt idx="128" formatCode="0.0">
                        <c:v>9.0633469409695272E-4</c:v>
                      </c:pt>
                      <c:pt idx="129" formatCode="0.0">
                        <c:v>9.0668204580188086E-4</c:v>
                      </c:pt>
                      <c:pt idx="130" formatCode="0.0">
                        <c:v>7.8553059236015018E-4</c:v>
                      </c:pt>
                      <c:pt idx="131" formatCode="0.0">
                        <c:v>7.2817516781068848E-4</c:v>
                      </c:pt>
                      <c:pt idx="132" formatCode="0.0">
                        <c:v>7.2245814168591478E-4</c:v>
                      </c:pt>
                      <c:pt idx="133" formatCode="0.0">
                        <c:v>8.9894747331204677E-4</c:v>
                      </c:pt>
                      <c:pt idx="134" formatCode="0.0">
                        <c:v>7.2191052025756942E-4</c:v>
                      </c:pt>
                      <c:pt idx="135" formatCode="0.0">
                        <c:v>7.1610614840160697E-4</c:v>
                      </c:pt>
                      <c:pt idx="136" formatCode="0.0">
                        <c:v>8.9069542458111478E-4</c:v>
                      </c:pt>
                      <c:pt idx="137" formatCode="0.0">
                        <c:v>8.8639470693931198E-4</c:v>
                      </c:pt>
                      <c:pt idx="138" formatCode="0.0">
                        <c:v>8.8055925531910066E-4</c:v>
                      </c:pt>
                      <c:pt idx="139" formatCode="0.0">
                        <c:v>7.6241215168537332E-4</c:v>
                      </c:pt>
                      <c:pt idx="140" formatCode="0.0">
                        <c:v>8.8246898846052748E-4</c:v>
                      </c:pt>
                      <c:pt idx="141" formatCode="0.0">
                        <c:v>8.7654250707663557E-4</c:v>
                      </c:pt>
                      <c:pt idx="142" formatCode="0.0">
                        <c:v>9.3417418882741677E-4</c:v>
                      </c:pt>
                      <c:pt idx="143" formatCode="0.0">
                        <c:v>9.957132816395221E-4</c:v>
                      </c:pt>
                      <c:pt idx="144" formatCode="0.0">
                        <c:v>9.8972393777578029E-4</c:v>
                      </c:pt>
                      <c:pt idx="145" formatCode="0.0">
                        <c:v>9.2767962518404271E-4</c:v>
                      </c:pt>
                      <c:pt idx="146" formatCode="0.0">
                        <c:v>1.0497955783210268E-3</c:v>
                      </c:pt>
                      <c:pt idx="147" formatCode="0.0">
                        <c:v>1.0437421225880776E-3</c:v>
                      </c:pt>
                      <c:pt idx="148" formatCode="0.0">
                        <c:v>1.0395465660817476E-3</c:v>
                      </c:pt>
                      <c:pt idx="149" formatCode="0.0">
                        <c:v>1.0334824548296003E-3</c:v>
                      </c:pt>
                      <c:pt idx="150" formatCode="0.0">
                        <c:v>9.6915416601472851E-4</c:v>
                      </c:pt>
                      <c:pt idx="151" formatCode="0.0">
                        <c:v>9.5962056907044789E-4</c:v>
                      </c:pt>
                      <c:pt idx="152" formatCode="0.0">
                        <c:v>8.9182371663886579E-4</c:v>
                      </c:pt>
                      <c:pt idx="153" formatCode="0.0">
                        <c:v>8.920941779445602E-4</c:v>
                      </c:pt>
                      <c:pt idx="154" formatCode="0.0">
                        <c:v>1.1408549369064543E-3</c:v>
                      </c:pt>
                      <c:pt idx="155" formatCode="0.0">
                        <c:v>1.009690568163939E-3</c:v>
                      </c:pt>
                      <c:pt idx="156" formatCode="0.0">
                        <c:v>1.0108170217927395E-3</c:v>
                      </c:pt>
                      <c:pt idx="157" formatCode="0.0">
                        <c:v>1.0617795922215818E-3</c:v>
                      </c:pt>
                      <c:pt idx="158" formatCode="0.0">
                        <c:v>1.0556284447553895E-3</c:v>
                      </c:pt>
                      <c:pt idx="159" formatCode="0.0">
                        <c:v>1.0552261749647953E-3</c:v>
                      </c:pt>
                      <c:pt idx="160" formatCode="0.0">
                        <c:v>1.0528198925421797E-3</c:v>
                      </c:pt>
                      <c:pt idx="161" formatCode="0.0">
                        <c:v>1.0466130050505915E-3</c:v>
                      </c:pt>
                      <c:pt idx="162" formatCode="0.0">
                        <c:v>1.1157910118845069E-3</c:v>
                      </c:pt>
                      <c:pt idx="163" formatCode="0.0">
                        <c:v>1.0495185476121329E-3</c:v>
                      </c:pt>
                      <c:pt idx="164" formatCode="0.0">
                        <c:v>1.0432199116204787E-3</c:v>
                      </c:pt>
                      <c:pt idx="165" formatCode="0.0">
                        <c:v>1.0369213303064013E-3</c:v>
                      </c:pt>
                      <c:pt idx="166" formatCode="0.0">
                        <c:v>1.0306229035932834E-3</c:v>
                      </c:pt>
                      <c:pt idx="167" formatCode="0.0">
                        <c:v>1.1525667464031438E-3</c:v>
                      </c:pt>
                      <c:pt idx="168" formatCode="0.0">
                        <c:v>1.1462675647545275E-3</c:v>
                      </c:pt>
                      <c:pt idx="169" formatCode="0.0">
                        <c:v>1.2062541604945254E-3</c:v>
                      </c:pt>
                      <c:pt idx="170" formatCode="0.0">
                        <c:v>1.0714734903436299E-3</c:v>
                      </c:pt>
                      <c:pt idx="171" formatCode="0.0">
                        <c:v>1.0711497308936915E-3</c:v>
                      </c:pt>
                      <c:pt idx="172" formatCode="0.0">
                        <c:v>1.0648045644377525E-3</c:v>
                      </c:pt>
                      <c:pt idx="173" formatCode="0.0">
                        <c:v>1.1876482756544634E-3</c:v>
                      </c:pt>
                      <c:pt idx="174" formatCode="0.0">
                        <c:v>1.1856677979614802E-3</c:v>
                      </c:pt>
                      <c:pt idx="175" formatCode="0.0">
                        <c:v>1.0477323532153404E-3</c:v>
                      </c:pt>
                      <c:pt idx="176" formatCode="0.0">
                        <c:v>1.0413757031543969E-3</c:v>
                      </c:pt>
                      <c:pt idx="177" formatCode="0.0">
                        <c:v>1.0350191585888002E-3</c:v>
                      </c:pt>
                      <c:pt idx="178" formatCode="0.0">
                        <c:v>9.6394964732306914E-4</c:v>
                      </c:pt>
                      <c:pt idx="179" formatCode="0.0">
                        <c:v>9.5933209774784825E-4</c:v>
                      </c:pt>
                      <c:pt idx="180" formatCode="0.0">
                        <c:v>8.8486546444757044E-4</c:v>
                      </c:pt>
                      <c:pt idx="181" formatCode="0.0">
                        <c:v>1.0114266935978516E-3</c:v>
                      </c:pt>
                      <c:pt idx="182" formatCode="0.0">
                        <c:v>1.0050591228301519E-3</c:v>
                      </c:pt>
                      <c:pt idx="183" formatCode="0.0">
                        <c:v>1.1263031631379473E-3</c:v>
                      </c:pt>
                      <c:pt idx="184" formatCode="0.0">
                        <c:v>1.1178486385217013E-3</c:v>
                      </c:pt>
                      <c:pt idx="185" formatCode="0.0">
                        <c:v>1.1115038506666825E-3</c:v>
                      </c:pt>
                      <c:pt idx="186" formatCode="0.0">
                        <c:v>1.1010345702094147E-3</c:v>
                      </c:pt>
                      <c:pt idx="187" formatCode="0.0">
                        <c:v>1.0988145715800843E-3</c:v>
                      </c:pt>
                      <c:pt idx="188" formatCode="0.0">
                        <c:v>1.0924700979634515E-3</c:v>
                      </c:pt>
                      <c:pt idx="189" formatCode="0.0">
                        <c:v>1.0840952144007972E-3</c:v>
                      </c:pt>
                      <c:pt idx="190" formatCode="0.0">
                        <c:v>9.4883263491896542E-4</c:v>
                      </c:pt>
                      <c:pt idx="191" formatCode="0.0">
                        <c:v>9.4074263556647678E-4</c:v>
                      </c:pt>
                      <c:pt idx="192" formatCode="0.0">
                        <c:v>9.9876710401706516E-4</c:v>
                      </c:pt>
                      <c:pt idx="193" formatCode="0.0">
                        <c:v>9.9244735163357234E-4</c:v>
                      </c:pt>
                      <c:pt idx="194" formatCode="0.0">
                        <c:v>1.0485140613060934E-3</c:v>
                      </c:pt>
                      <c:pt idx="195" formatCode="0.0">
                        <c:v>9.7441628045407032E-4</c:v>
                      </c:pt>
                      <c:pt idx="196" formatCode="0.0">
                        <c:v>9.6993147042465219E-4</c:v>
                      </c:pt>
                      <c:pt idx="197" formatCode="0.0">
                        <c:v>1.0277414841983175E-3</c:v>
                      </c:pt>
                      <c:pt idx="198" formatCode="0.0">
                        <c:v>1.1496563518551507E-3</c:v>
                      </c:pt>
                      <c:pt idx="199" formatCode="0.0">
                        <c:v>1.1370175764437252E-3</c:v>
                      </c:pt>
                      <c:pt idx="200" formatCode="0.0">
                        <c:v>1.0032566953060043E-3</c:v>
                      </c:pt>
                      <c:pt idx="201" formatCode="0.0">
                        <c:v>1.0607441058732977E-3</c:v>
                      </c:pt>
                      <c:pt idx="202" formatCode="0.0">
                        <c:v>1.0468081435816739E-3</c:v>
                      </c:pt>
                      <c:pt idx="203" formatCode="0.0">
                        <c:v>9.7730829251332007E-4</c:v>
                      </c:pt>
                      <c:pt idx="204" formatCode="0.0">
                        <c:v>1.1609430468918066E-3</c:v>
                      </c:pt>
                      <c:pt idx="205" formatCode="0.0">
                        <c:v>1.154726300404784E-3</c:v>
                      </c:pt>
                      <c:pt idx="206" formatCode="0.0">
                        <c:v>1.2117920884010527E-3</c:v>
                      </c:pt>
                      <c:pt idx="207" formatCode="0.0">
                        <c:v>1.0731706993070136E-3</c:v>
                      </c:pt>
                      <c:pt idx="208" formatCode="0.0">
                        <c:v>1.0669884127525282E-3</c:v>
                      </c:pt>
                      <c:pt idx="209" formatCode="0.0">
                        <c:v>1.0550292704838678E-3</c:v>
                      </c:pt>
                      <c:pt idx="210" formatCode="0.0">
                        <c:v>1.0488808554779331E-3</c:v>
                      </c:pt>
                      <c:pt idx="211" formatCode="0.0">
                        <c:v>1.042732570008662E-3</c:v>
                      </c:pt>
                      <c:pt idx="212" formatCode="0.0">
                        <c:v>1.0991787043912982E-3</c:v>
                      </c:pt>
                      <c:pt idx="213" formatCode="0.0">
                        <c:v>1.0304362559431872E-3</c:v>
                      </c:pt>
                      <c:pt idx="214" formatCode="0.0">
                        <c:v>1.0242882595758508E-3</c:v>
                      </c:pt>
                      <c:pt idx="215" formatCode="0.0">
                        <c:v>1.2594465192104333E-3</c:v>
                      </c:pt>
                      <c:pt idx="216" formatCode="0.0">
                        <c:v>1.0631394038727487E-3</c:v>
                      </c:pt>
                      <c:pt idx="217" formatCode="0.0">
                        <c:v>1.0570568043037918E-3</c:v>
                      </c:pt>
                      <c:pt idx="218" formatCode="0.0">
                        <c:v>1.0434786871249017E-3</c:v>
                      </c:pt>
                      <c:pt idx="219" formatCode="0.0">
                        <c:v>9.742796653378756E-4</c:v>
                      </c:pt>
                      <c:pt idx="220" formatCode="0.0">
                        <c:v>9.6825161163270862E-4</c:v>
                      </c:pt>
                      <c:pt idx="221" formatCode="0.0">
                        <c:v>1.0887852753022043E-3</c:v>
                      </c:pt>
                      <c:pt idx="222" formatCode="0.0">
                        <c:v>1.0827353324353328E-3</c:v>
                      </c:pt>
                      <c:pt idx="223" formatCode="0.0">
                        <c:v>1.0691129908495709E-3</c:v>
                      </c:pt>
                      <c:pt idx="224" formatCode="0.0">
                        <c:v>1.0593482157088354E-3</c:v>
                      </c:pt>
                      <c:pt idx="225" formatCode="0.0">
                        <c:v>1.0533624114387721E-3</c:v>
                      </c:pt>
                      <c:pt idx="226" formatCode="0.0">
                        <c:v>1.0382654932477272E-3</c:v>
                      </c:pt>
                      <c:pt idx="227" formatCode="0.0">
                        <c:v>1.1512041153445627E-3</c:v>
                      </c:pt>
                      <c:pt idx="228" formatCode="0.0">
                        <c:v>1.1452798998611577E-3</c:v>
                      </c:pt>
                      <c:pt idx="229" formatCode="0.0">
                        <c:v>1.1373666693831818E-3</c:v>
                      </c:pt>
                      <c:pt idx="230" formatCode="0.0">
                        <c:v>1.0675244078952094E-3</c:v>
                      </c:pt>
                      <c:pt idx="231" formatCode="0.0">
                        <c:v>1.0616318367029955E-3</c:v>
                      </c:pt>
                      <c:pt idx="232" formatCode="0.0">
                        <c:v>1.0485057858497235E-3</c:v>
                      </c:pt>
                      <c:pt idx="233" formatCode="0.0">
                        <c:v>1.2256271541589779E-3</c:v>
                      </c:pt>
                      <c:pt idx="234" formatCode="0.0">
                        <c:v>1.2197537086943841E-3</c:v>
                      </c:pt>
                      <c:pt idx="235" formatCode="0.0">
                        <c:v>1.2117793872310689E-3</c:v>
                      </c:pt>
                      <c:pt idx="236" formatCode="0.0">
                        <c:v>1.2655975861323796E-3</c:v>
                      </c:pt>
                      <c:pt idx="237" formatCode="0.0">
                        <c:v>1.2597341712732126E-3</c:v>
                      </c:pt>
                      <c:pt idx="238" formatCode="0.0">
                        <c:v>1.1941904129369619E-3</c:v>
                      </c:pt>
                      <c:pt idx="239" formatCode="0.0">
                        <c:v>1.1883275835355069E-3</c:v>
                      </c:pt>
                      <c:pt idx="240" formatCode="0.0">
                        <c:v>1.1824648410153288E-3</c:v>
                      </c:pt>
                      <c:pt idx="241" formatCode="0.0">
                        <c:v>1.2299686615539665E-3</c:v>
                      </c:pt>
                      <c:pt idx="242" formatCode="0.0">
                        <c:v>1.0477553680694298E-3</c:v>
                      </c:pt>
                      <c:pt idx="243" formatCode="0.0">
                        <c:v>1.0419139486809892E-3</c:v>
                      </c:pt>
                      <c:pt idx="244" formatCode="0.0">
                        <c:v>1.1550167835253312E-3</c:v>
                      </c:pt>
                      <c:pt idx="245" formatCode="0.0">
                        <c:v>1.1571576792646658E-3</c:v>
                      </c:pt>
                      <c:pt idx="246" formatCode="0.0">
                        <c:v>1.2710439256551733E-3</c:v>
                      </c:pt>
                      <c:pt idx="247" formatCode="0.0">
                        <c:v>1.3849286145467289E-3</c:v>
                      </c:pt>
                      <c:pt idx="248" formatCode="0.0">
                        <c:v>1.3886073579444773E-3</c:v>
                      </c:pt>
                      <c:pt idx="249" formatCode="0.0">
                        <c:v>1.2620856025814884E-3</c:v>
                      </c:pt>
                      <c:pt idx="250" formatCode="0.0">
                        <c:v>1.3719595486681876E-3</c:v>
                      </c:pt>
                      <c:pt idx="251" formatCode="0.0">
                        <c:v>1.3660555465531978E-3</c:v>
                      </c:pt>
                      <c:pt idx="252" formatCode="0.0">
                        <c:v>1.4829097596950514E-3</c:v>
                      </c:pt>
                      <c:pt idx="253" formatCode="0.0">
                        <c:v>1.4769947852969656E-3</c:v>
                      </c:pt>
                      <c:pt idx="254" formatCode="0.0">
                        <c:v>1.4108887803546484E-3</c:v>
                      </c:pt>
                      <c:pt idx="255" formatCode="0.0">
                        <c:v>1.4727888486125635E-3</c:v>
                      </c:pt>
                      <c:pt idx="256" formatCode="0.0">
                        <c:v>1.4694215162727969E-3</c:v>
                      </c:pt>
                      <c:pt idx="257" formatCode="0.0">
                        <c:v>1.4634656017803599E-3</c:v>
                      </c:pt>
                      <c:pt idx="258" formatCode="0.0">
                        <c:v>1.4729542257404845E-3</c:v>
                      </c:pt>
                      <c:pt idx="259" formatCode="0.0">
                        <c:v>1.5417848246807955E-3</c:v>
                      </c:pt>
                      <c:pt idx="260" formatCode="0.0">
                        <c:v>1.5357118803399129E-3</c:v>
                      </c:pt>
                      <c:pt idx="261" formatCode="0.0">
                        <c:v>1.3466673698485766E-3</c:v>
                      </c:pt>
                      <c:pt idx="262" formatCode="0.0">
                        <c:v>1.3624294737325196E-3</c:v>
                      </c:pt>
                      <c:pt idx="263" formatCode="0.0">
                        <c:v>1.3562479258905976E-3</c:v>
                      </c:pt>
                      <c:pt idx="264" formatCode="0.0">
                        <c:v>1.483921960237915E-3</c:v>
                      </c:pt>
                      <c:pt idx="265" formatCode="0.0">
                        <c:v>1.4858831017447028E-3</c:v>
                      </c:pt>
                      <c:pt idx="266" formatCode="0.0">
                        <c:v>1.5432375008967824E-3</c:v>
                      </c:pt>
                      <c:pt idx="267" formatCode="0.0">
                        <c:v>1.5064391180926579E-3</c:v>
                      </c:pt>
                      <c:pt idx="268" formatCode="0.0">
                        <c:v>1.5000485479982762E-3</c:v>
                      </c:pt>
                      <c:pt idx="269" formatCode="0.0">
                        <c:v>1.4286277810848557E-3</c:v>
                      </c:pt>
                      <c:pt idx="270" formatCode="0.0">
                        <c:v>1.5070645257230554E-3</c:v>
                      </c:pt>
                      <c:pt idx="271" formatCode="0.0">
                        <c:v>1.5033629221062681E-3</c:v>
                      </c:pt>
                      <c:pt idx="272" formatCode="0.0">
                        <c:v>1.6289080756334497E-3</c:v>
                      </c:pt>
                      <c:pt idx="273" formatCode="0.0">
                        <c:v>1.4271046339279889E-3</c:v>
                      </c:pt>
                      <c:pt idx="274" formatCode="0.0">
                        <c:v>1.4206055147421236E-3</c:v>
                      </c:pt>
                      <c:pt idx="275" formatCode="0.0">
                        <c:v>1.4304746063090183E-3</c:v>
                      </c:pt>
                      <c:pt idx="276" formatCode="0.0">
                        <c:v>1.5637816394339376E-3</c:v>
                      </c:pt>
                      <c:pt idx="277" formatCode="0.0">
                        <c:v>1.5571808268473133E-3</c:v>
                      </c:pt>
                      <c:pt idx="278" formatCode="0.0">
                        <c:v>2.0168146337409131E-3</c:v>
                      </c:pt>
                      <c:pt idx="279" formatCode="0.0">
                        <c:v>2.1237923262203738E-3</c:v>
                      </c:pt>
                      <c:pt idx="280" formatCode="0.0">
                        <c:v>2.1172633493732394E-3</c:v>
                      </c:pt>
                      <c:pt idx="281" formatCode="0.0">
                        <c:v>1.7322724180476011E-3</c:v>
                      </c:pt>
                      <c:pt idx="282" formatCode="0.0">
                        <c:v>1.72567063574917E-3</c:v>
                      </c:pt>
                      <c:pt idx="283" formatCode="0.0">
                        <c:v>1.8426292756350414E-3</c:v>
                      </c:pt>
                      <c:pt idx="284" formatCode="0.0">
                        <c:v>1.5481945263089143E-3</c:v>
                      </c:pt>
                      <c:pt idx="285" formatCode="0.0">
                        <c:v>1.8535736871768235E-3</c:v>
                      </c:pt>
                      <c:pt idx="286" formatCode="0.0">
                        <c:v>1.8471573983920009E-3</c:v>
                      </c:pt>
                      <c:pt idx="287" formatCode="0.0">
                        <c:v>1.5796695398446758E-3</c:v>
                      </c:pt>
                      <c:pt idx="288" formatCode="0.0">
                        <c:v>1.5906624532098963E-3</c:v>
                      </c:pt>
                      <c:pt idx="289" formatCode="0.0">
                        <c:v>1.5844355940697447E-3</c:v>
                      </c:pt>
                      <c:pt idx="290" formatCode="0.0">
                        <c:v>1.552728210661957E-3</c:v>
                      </c:pt>
                      <c:pt idx="291" formatCode="0.0">
                        <c:v>1.4842655195284576E-3</c:v>
                      </c:pt>
                      <c:pt idx="292" formatCode="0.0">
                        <c:v>1.4571574731790219E-3</c:v>
                      </c:pt>
                      <c:pt idx="293" formatCode="0.0">
                        <c:v>1.3848175671428175E-3</c:v>
                      </c:pt>
                      <c:pt idx="294" formatCode="0.0">
                        <c:v>1.1338565643293833E-3</c:v>
                      </c:pt>
                      <c:pt idx="295" formatCode="0.0">
                        <c:v>1.1102333111250504E-3</c:v>
                      </c:pt>
                      <c:pt idx="296" formatCode="0.0">
                        <c:v>9.7024390403483178E-4</c:v>
                      </c:pt>
                      <c:pt idx="297" formatCode="0.0">
                        <c:v>9.6440539621891141E-4</c:v>
                      </c:pt>
                      <c:pt idx="298" formatCode="0.0">
                        <c:v>1.0025801711348844E-3</c:v>
                      </c:pt>
                      <c:pt idx="299" formatCode="0.0">
                        <c:v>1.0361479382905386E-3</c:v>
                      </c:pt>
                      <c:pt idx="300" formatCode="0.0">
                        <c:v>9.7302094412463796E-4</c:v>
                      </c:pt>
                      <c:pt idx="301" formatCode="0.0">
                        <c:v>9.5475339391826403E-4</c:v>
                      </c:pt>
                      <c:pt idx="302" formatCode="0.0">
                        <c:v>7.6522830103330024E-4</c:v>
                      </c:pt>
                      <c:pt idx="303" formatCode="0.0">
                        <c:v>7.5975668020096087E-4</c:v>
                      </c:pt>
                      <c:pt idx="304" formatCode="0.0">
                        <c:v>7.4123202649448844E-4</c:v>
                      </c:pt>
                      <c:pt idx="305" formatCode="0.0">
                        <c:v>8.3225545815252596E-4</c:v>
                      </c:pt>
                      <c:pt idx="306" formatCode="0.0">
                        <c:v>8.2696172253539141E-4</c:v>
                      </c:pt>
                      <c:pt idx="307" formatCode="0.0">
                        <c:v>9.1107317391154194E-4</c:v>
                      </c:pt>
                      <c:pt idx="308" formatCode="0.0">
                        <c:v>8.9772442960269307E-4</c:v>
                      </c:pt>
                      <c:pt idx="309" formatCode="0.0">
                        <c:v>6.8311289850070097E-4</c:v>
                      </c:pt>
                      <c:pt idx="310" formatCode="0.0">
                        <c:v>6.6491450297111773E-4</c:v>
                      </c:pt>
                      <c:pt idx="311" formatCode="0.0">
                        <c:v>6.5987254220961102E-4</c:v>
                      </c:pt>
                      <c:pt idx="312" formatCode="0.0">
                        <c:v>6.4248978308892389E-4</c:v>
                      </c:pt>
                      <c:pt idx="313" formatCode="0.0">
                        <c:v>7.7523513562631008E-4</c:v>
                      </c:pt>
                      <c:pt idx="314" formatCode="0.0">
                        <c:v>9.4819789300300988E-4</c:v>
                      </c:pt>
                      <c:pt idx="315" formatCode="0.0">
                        <c:v>9.9192658656211395E-4</c:v>
                      </c:pt>
                      <c:pt idx="316" formatCode="0.0">
                        <c:v>9.7356839720751499E-4</c:v>
                      </c:pt>
                      <c:pt idx="317" formatCode="0.0">
                        <c:v>1.0028817314516553E-3</c:v>
                      </c:pt>
                      <c:pt idx="318" formatCode="0.0">
                        <c:v>9.0390433102350263E-4</c:v>
                      </c:pt>
                      <c:pt idx="319" formatCode="0.0">
                        <c:v>8.8602293507024279E-4</c:v>
                      </c:pt>
                      <c:pt idx="320" formatCode="0.0">
                        <c:v>1.0631172452029119E-3</c:v>
                      </c:pt>
                      <c:pt idx="321" formatCode="0.0">
                        <c:v>1.0122791141616671E-3</c:v>
                      </c:pt>
                      <c:pt idx="322" formatCode="0.0">
                        <c:v>1.0050344571016069E-3</c:v>
                      </c:pt>
                      <c:pt idx="323" formatCode="0.0">
                        <c:v>1.1299769959822979E-3</c:v>
                      </c:pt>
                      <c:pt idx="324" formatCode="0.0">
                        <c:v>1.0338760254398607E-3</c:v>
                      </c:pt>
                      <c:pt idx="325" formatCode="0.0">
                        <c:v>1.0266975178303804E-3</c:v>
                      </c:pt>
                      <c:pt idx="326" formatCode="0.0">
                        <c:v>1.022211110912848E-3</c:v>
                      </c:pt>
                      <c:pt idx="327" formatCode="0.0">
                        <c:v>1.016378288216261E-3</c:v>
                      </c:pt>
                      <c:pt idx="328" formatCode="0.0">
                        <c:v>1.1472417566354661E-3</c:v>
                      </c:pt>
                      <c:pt idx="329" formatCode="0.0">
                        <c:v>1.1353182824435594E-3</c:v>
                      </c:pt>
                      <c:pt idx="330" formatCode="0.0">
                        <c:v>1.1308724697910858E-3</c:v>
                      </c:pt>
                      <c:pt idx="331" formatCode="0.0">
                        <c:v>1.1205938219652517E-3</c:v>
                      </c:pt>
                      <c:pt idx="332" formatCode="0.0">
                        <c:v>1.071143097033804E-3</c:v>
                      </c:pt>
                      <c:pt idx="333" formatCode="0.0">
                        <c:v>1.0667206928732485E-3</c:v>
                      </c:pt>
                      <c:pt idx="334" formatCode="0.0">
                        <c:v>1.0146209050026418E-3</c:v>
                      </c:pt>
                      <c:pt idx="335" formatCode="0.0">
                        <c:v>9.6530022619770964E-4</c:v>
                      </c:pt>
                      <c:pt idx="336" formatCode="0.0">
                        <c:v>9.6592192149667574E-4</c:v>
                      </c:pt>
                      <c:pt idx="337" formatCode="0.0">
                        <c:v>1.0940584646155823E-3</c:v>
                      </c:pt>
                      <c:pt idx="338" formatCode="0.0">
                        <c:v>1.0432471252604901E-3</c:v>
                      </c:pt>
                      <c:pt idx="339" formatCode="0.0">
                        <c:v>1.038830774061939E-3</c:v>
                      </c:pt>
                      <c:pt idx="340" formatCode="0.0">
                        <c:v>1.0357651696445878E-3</c:v>
                      </c:pt>
                      <c:pt idx="341" formatCode="0.0">
                        <c:v>1.1213953486707263E-3</c:v>
                      </c:pt>
                      <c:pt idx="342" formatCode="0.0">
                        <c:v>1.119897507790499E-3</c:v>
                      </c:pt>
                      <c:pt idx="343" formatCode="0.0">
                        <c:v>1.1096526277753712E-3</c:v>
                      </c:pt>
                      <c:pt idx="344" formatCode="0.0">
                        <c:v>1.0590020270085821E-3</c:v>
                      </c:pt>
                      <c:pt idx="345" formatCode="0.0">
                        <c:v>1.0545970417852146E-3</c:v>
                      </c:pt>
                      <c:pt idx="346" formatCode="0.0">
                        <c:v>1.0474672320859735E-3</c:v>
                      </c:pt>
                      <c:pt idx="347" formatCode="0.0">
                        <c:v>9.9322936939875029E-4</c:v>
                      </c:pt>
                      <c:pt idx="348" formatCode="0.0">
                        <c:v>9.8885868468795738E-4</c:v>
                      </c:pt>
                      <c:pt idx="349" formatCode="0.0">
                        <c:v>9.3877098446455145E-4</c:v>
                      </c:pt>
                      <c:pt idx="350" formatCode="0.0">
                        <c:v>9.3561224032308473E-4</c:v>
                      </c:pt>
                      <c:pt idx="351" formatCode="0.0">
                        <c:v>9.3124189977142357E-4</c:v>
                      </c:pt>
                      <c:pt idx="352" formatCode="0.0">
                        <c:v>9.233375822261257E-4</c:v>
                      </c:pt>
                      <c:pt idx="353" formatCode="0.0">
                        <c:v>9.1315425301667283E-4</c:v>
                      </c:pt>
                      <c:pt idx="354" formatCode="0.0">
                        <c:v>9.0882836973088402E-4</c:v>
                      </c:pt>
                      <c:pt idx="355" formatCode="0.0">
                        <c:v>8.1639612117986372E-4</c:v>
                      </c:pt>
                      <c:pt idx="356" formatCode="0.0">
                        <c:v>8.1207073373584305E-4</c:v>
                      </c:pt>
                      <c:pt idx="357" formatCode="0.0">
                        <c:v>9.2812839064438919E-4</c:v>
                      </c:pt>
                      <c:pt idx="358" formatCode="0.0">
                        <c:v>9.2385672703300381E-4</c:v>
                      </c:pt>
                      <c:pt idx="359" formatCode="0.0">
                        <c:v>6.9596711491180991E-4</c:v>
                      </c:pt>
                      <c:pt idx="360" formatCode="0.0">
                        <c:v>6.9173375620284821E-4</c:v>
                      </c:pt>
                      <c:pt idx="361" formatCode="0.0">
                        <c:v>6.8240969288904706E-4</c:v>
                      </c:pt>
                      <c:pt idx="362" formatCode="0.0">
                        <c:v>8.0661287161308581E-4</c:v>
                      </c:pt>
                      <c:pt idx="363" formatCode="0.0">
                        <c:v>7.9654637451437283E-4</c:v>
                      </c:pt>
                      <c:pt idx="364" formatCode="0.0">
                        <c:v>8.2674882270368641E-4</c:v>
                      </c:pt>
                      <c:pt idx="365" formatCode="0.0">
                        <c:v>8.2261759105637896E-4</c:v>
                      </c:pt>
                      <c:pt idx="366" formatCode="0.0">
                        <c:v>6.8809179444187258E-4</c:v>
                      </c:pt>
                      <c:pt idx="367" formatCode="0.0">
                        <c:v>6.3303082977928806E-4</c:v>
                      </c:pt>
                      <c:pt idx="368" formatCode="0.0">
                        <c:v>6.289837781048328E-4</c:v>
                      </c:pt>
                      <c:pt idx="369" formatCode="0.0">
                        <c:v>6.6616318028775272E-4</c:v>
                      </c:pt>
                      <c:pt idx="370" formatCode="0.0">
                        <c:v>6.791512431274996E-4</c:v>
                      </c:pt>
                      <c:pt idx="371" formatCode="0.0">
                        <c:v>6.7524325224171977E-4</c:v>
                      </c:pt>
                      <c:pt idx="372" formatCode="0.0">
                        <c:v>6.7133529595536775E-4</c:v>
                      </c:pt>
                      <c:pt idx="373" formatCode="0.0">
                        <c:v>7.3194984434229971E-4</c:v>
                      </c:pt>
                      <c:pt idx="374" formatCode="0.0">
                        <c:v>6.5011391552865149E-4</c:v>
                      </c:pt>
                      <c:pt idx="375" formatCode="0.0">
                        <c:v>6.4123302051644657E-4</c:v>
                      </c:pt>
                      <c:pt idx="376" formatCode="0.0">
                        <c:v>8.1907048423304893E-4</c:v>
                      </c:pt>
                      <c:pt idx="377" formatCode="0.0">
                        <c:v>7.0088737052491888E-4</c:v>
                      </c:pt>
                      <c:pt idx="378" formatCode="0.0">
                        <c:v>6.8658777079857005E-4</c:v>
                      </c:pt>
                      <c:pt idx="379" formatCode="0.0">
                        <c:v>7.5803586796641109E-4</c:v>
                      </c:pt>
                      <c:pt idx="380" formatCode="0.0">
                        <c:v>7.0682186375305752E-4</c:v>
                      </c:pt>
                      <c:pt idx="381" formatCode="0.0">
                        <c:v>6.9210856786406435E-4</c:v>
                      </c:pt>
                      <c:pt idx="382" formatCode="0.0">
                        <c:v>7.1155186050098919E-4</c:v>
                      </c:pt>
                      <c:pt idx="383" formatCode="0.0">
                        <c:v>7.0803861048275053E-4</c:v>
                      </c:pt>
                      <c:pt idx="384" formatCode="0.0">
                        <c:v>6.9379955397770707E-4</c:v>
                      </c:pt>
                      <c:pt idx="385" formatCode="0.0">
                        <c:v>6.5509877059630336E-4</c:v>
                      </c:pt>
                      <c:pt idx="386" formatCode="0.0">
                        <c:v>6.4639989157963703E-4</c:v>
                      </c:pt>
                      <c:pt idx="387" formatCode="0.0">
                        <c:v>6.3467048595043554E-4</c:v>
                      </c:pt>
                      <c:pt idx="388" formatCode="0.0">
                        <c:v>6.2139837987947543E-4</c:v>
                      </c:pt>
                      <c:pt idx="389" formatCode="0.0">
                        <c:v>7.5392746449164138E-4</c:v>
                      </c:pt>
                      <c:pt idx="390" formatCode="0.0">
                        <c:v>6.7736970320434256E-4</c:v>
                      </c:pt>
                      <c:pt idx="391" formatCode="0.0">
                        <c:v>7.0366076089340942E-4</c:v>
                      </c:pt>
                      <c:pt idx="392" formatCode="0.0">
                        <c:v>7.0037132828254468E-4</c:v>
                      </c:pt>
                      <c:pt idx="393" formatCode="0.0">
                        <c:v>6.9909641448262462E-4</c:v>
                      </c:pt>
                      <c:pt idx="394" formatCode="0.0">
                        <c:v>6.9579751794383903E-4</c:v>
                      </c:pt>
                      <c:pt idx="395" formatCode="0.0">
                        <c:v>6.8652367110000421E-4</c:v>
                      </c:pt>
                      <c:pt idx="396" formatCode="0.0">
                        <c:v>7.5060498676323133E-4</c:v>
                      </c:pt>
                      <c:pt idx="397" formatCode="0.0">
                        <c:v>7.4733125510666437E-4</c:v>
                      </c:pt>
                      <c:pt idx="398" formatCode="0.0">
                        <c:v>7.7963855529879374E-4</c:v>
                      </c:pt>
                      <c:pt idx="399" formatCode="0.0">
                        <c:v>7.7935250055284871E-4</c:v>
                      </c:pt>
                      <c:pt idx="400" formatCode="0.0">
                        <c:v>7.4609327543059562E-4</c:v>
                      </c:pt>
                      <c:pt idx="401" formatCode="0.0">
                        <c:v>7.4278151324962691E-4</c:v>
                      </c:pt>
                      <c:pt idx="402" formatCode="0.0">
                        <c:v>9.7943230792500529E-4</c:v>
                      </c:pt>
                      <c:pt idx="403" formatCode="0.0">
                        <c:v>9.8568699430196167E-4</c:v>
                      </c:pt>
                      <c:pt idx="404" formatCode="0.0">
                        <c:v>8.1134120788996201E-4</c:v>
                      </c:pt>
                      <c:pt idx="405" formatCode="0.0">
                        <c:v>8.1198214374900504E-4</c:v>
                      </c:pt>
                      <c:pt idx="406" formatCode="0.0">
                        <c:v>8.1669123317255161E-4</c:v>
                      </c:pt>
                      <c:pt idx="407" formatCode="0.0">
                        <c:v>7.7857338275987931E-4</c:v>
                      </c:pt>
                      <c:pt idx="408" formatCode="0.0">
                        <c:v>9.1769984273859203E-4</c:v>
                      </c:pt>
                      <c:pt idx="409" formatCode="0.0">
                        <c:v>9.1427783574350903E-4</c:v>
                      </c:pt>
                      <c:pt idx="410" formatCode="0.0">
                        <c:v>8.411560669103461E-4</c:v>
                      </c:pt>
                      <c:pt idx="411" formatCode="0.0">
                        <c:v>9.1569905977303848E-4</c:v>
                      </c:pt>
                      <c:pt idx="412" formatCode="0.0">
                        <c:v>9.2063128576773574E-4</c:v>
                      </c:pt>
                      <c:pt idx="413" formatCode="0.0">
                        <c:v>8.8165621598709028E-4</c:v>
                      </c:pt>
                      <c:pt idx="414" formatCode="0.0">
                        <c:v>9.2118090729087694E-4</c:v>
                      </c:pt>
                      <c:pt idx="415" formatCode="0.0">
                        <c:v>9.1766737975202588E-4</c:v>
                      </c:pt>
                      <c:pt idx="416" formatCode="0.0">
                        <c:v>8.4522129493000582E-4</c:v>
                      </c:pt>
                      <c:pt idx="417" formatCode="0.0">
                        <c:v>8.0580360136026216E-4</c:v>
                      </c:pt>
                      <c:pt idx="418" formatCode="0.0">
                        <c:v>8.072633029106239E-4</c:v>
                      </c:pt>
                      <c:pt idx="419" formatCode="0.0">
                        <c:v>8.1475205586845154E-4</c:v>
                      </c:pt>
                      <c:pt idx="420" formatCode="0.0">
                        <c:v>9.2981014455318213E-4</c:v>
                      </c:pt>
                      <c:pt idx="421" formatCode="0.0">
                        <c:v>9.2618070775311412E-4</c:v>
                      </c:pt>
                      <c:pt idx="422" formatCode="0.0">
                        <c:v>9.7296355340902333E-4</c:v>
                      </c:pt>
                      <c:pt idx="423" formatCode="0.0">
                        <c:v>9.6928311210710033E-4</c:v>
                      </c:pt>
                      <c:pt idx="424" formatCode="0.0">
                        <c:v>9.2812270535774137E-4</c:v>
                      </c:pt>
                      <c:pt idx="425" formatCode="0.0">
                        <c:v>9.3658815078692377E-4</c:v>
                      </c:pt>
                      <c:pt idx="426" formatCode="0.0">
                        <c:v>9.3285954290042066E-4</c:v>
                      </c:pt>
                      <c:pt idx="427" formatCode="0.0">
                        <c:v>9.3835948473976129E-4</c:v>
                      </c:pt>
                      <c:pt idx="428" formatCode="0.0">
                        <c:v>8.9624486894414204E-4</c:v>
                      </c:pt>
                      <c:pt idx="429" formatCode="0.0">
                        <c:v>8.994122181580804E-4</c:v>
                      </c:pt>
                      <c:pt idx="430" formatCode="0.0">
                        <c:v>8.9561753677772646E-4</c:v>
                      </c:pt>
                      <c:pt idx="431" formatCode="0.0">
                        <c:v>9.4200976842047726E-4</c:v>
                      </c:pt>
                      <c:pt idx="432" formatCode="0.0">
                        <c:v>9.3816789252266673E-4</c:v>
                      </c:pt>
                      <c:pt idx="433" formatCode="0.0">
                        <c:v>9.3961997845577543E-4</c:v>
                      </c:pt>
                      <c:pt idx="434" formatCode="0.0">
                        <c:v>9.4430213621153017E-4</c:v>
                      </c:pt>
                      <c:pt idx="435" formatCode="0.0">
                        <c:v>9.4040325317266797E-4</c:v>
                      </c:pt>
                      <c:pt idx="436" formatCode="0.0">
                        <c:v>8.6599815582518098E-4</c:v>
                      </c:pt>
                      <c:pt idx="437" formatCode="0.0">
                        <c:v>8.6507846057648561E-4</c:v>
                      </c:pt>
                      <c:pt idx="438" formatCode="0.0">
                        <c:v>8.6112563814837791E-4</c:v>
                      </c:pt>
                      <c:pt idx="439" formatCode="0.0">
                        <c:v>1.0241446543873105E-3</c:v>
                      </c:pt>
                      <c:pt idx="440" formatCode="0.0">
                        <c:v>9.8658629635694551E-4</c:v>
                      </c:pt>
                      <c:pt idx="441" formatCode="0.0">
                        <c:v>9.8258194511728842E-4</c:v>
                      </c:pt>
                      <c:pt idx="442" formatCode="0.0">
                        <c:v>9.8435790157491926E-4</c:v>
                      </c:pt>
                      <c:pt idx="443" formatCode="0.0">
                        <c:v>9.437625894939233E-4</c:v>
                      </c:pt>
                      <c:pt idx="444" formatCode="0.0">
                        <c:v>9.3971572620646642E-4</c:v>
                      </c:pt>
                      <c:pt idx="445" formatCode="0.0">
                        <c:v>1.0278385955453328E-3</c:v>
                      </c:pt>
                      <c:pt idx="446" formatCode="0.0">
                        <c:v>1.0743902706236081E-3</c:v>
                      </c:pt>
                      <c:pt idx="447" formatCode="0.0">
                        <c:v>1.0702695736769156E-3</c:v>
                      </c:pt>
                      <c:pt idx="448" formatCode="0.0">
                        <c:v>1.0241889997137064E-3</c:v>
                      </c:pt>
                      <c:pt idx="449" formatCode="0.0">
                        <c:v>9.4183982249157309E-4</c:v>
                      </c:pt>
                      <c:pt idx="450" formatCode="0.0">
                        <c:v>9.3769468459219368E-4</c:v>
                      </c:pt>
                      <c:pt idx="451" formatCode="0.0">
                        <c:v>1.0242045198229491E-3</c:v>
                      </c:pt>
                      <c:pt idx="452" formatCode="0.0">
                        <c:v>9.7756125624896264E-4</c:v>
                      </c:pt>
                      <c:pt idx="453" formatCode="0.0">
                        <c:v>9.7938059281864331E-4</c:v>
                      </c:pt>
                      <c:pt idx="454" formatCode="0.0">
                        <c:v>1.0606513260072951E-3</c:v>
                      </c:pt>
                      <c:pt idx="455" formatCode="0.0">
                        <c:v>1.0577203786019721E-3</c:v>
                      </c:pt>
                      <c:pt idx="456" formatCode="0.0">
                        <c:v>9.7273625823413924E-4</c:v>
                      </c:pt>
                      <c:pt idx="457" formatCode="0.0">
                        <c:v>1.0140387778138752E-3</c:v>
                      </c:pt>
                      <c:pt idx="458" formatCode="0.0">
                        <c:v>1.0098061345077583E-3</c:v>
                      </c:pt>
                      <c:pt idx="459" formatCode="0.0">
                        <c:v>1.0499888120621829E-3</c:v>
                      </c:pt>
                      <c:pt idx="460" formatCode="0.0">
                        <c:v>9.66654722588865E-4</c:v>
                      </c:pt>
                      <c:pt idx="461" formatCode="0.0">
                        <c:v>9.6238516669715061E-4</c:v>
                      </c:pt>
                      <c:pt idx="462" formatCode="0.0">
                        <c:v>1.0015964985416242E-3</c:v>
                      </c:pt>
                      <c:pt idx="463" formatCode="0.0">
                        <c:v>9.5621605654336707E-4</c:v>
                      </c:pt>
                      <c:pt idx="464" formatCode="0.0">
                        <c:v>9.5193600068785669E-4</c:v>
                      </c:pt>
                      <c:pt idx="465" formatCode="0.0">
                        <c:v>9.4765600479399198E-4</c:v>
                      </c:pt>
                      <c:pt idx="466" formatCode="0.0">
                        <c:v>9.8571817145791472E-4</c:v>
                      </c:pt>
                      <c:pt idx="467" formatCode="0.0">
                        <c:v>9.8144345906071352E-4</c:v>
                      </c:pt>
                      <c:pt idx="468" formatCode="0.0">
                        <c:v>9.7964224168488518E-4</c:v>
                      </c:pt>
                      <c:pt idx="469" formatCode="0.0">
                        <c:v>1.1076870123257348E-3</c:v>
                      </c:pt>
                      <c:pt idx="470" formatCode="0.0">
                        <c:v>1.1033956011265908E-3</c:v>
                      </c:pt>
                      <c:pt idx="471" formatCode="0.0">
                        <c:v>9.2431341699899291E-4</c:v>
                      </c:pt>
                      <c:pt idx="472" formatCode="0.0">
                        <c:v>9.1769696503868358E-4</c:v>
                      </c:pt>
                      <c:pt idx="473" formatCode="0.0">
                        <c:v>1.0005909995279034E-3</c:v>
                      </c:pt>
                      <c:pt idx="474" formatCode="0.0">
                        <c:v>9.539300437722358E-4</c:v>
                      </c:pt>
                      <c:pt idx="475" formatCode="0.0">
                        <c:v>9.5322242278514629E-4</c:v>
                      </c:pt>
                      <c:pt idx="476" formatCode="0.0">
                        <c:v>9.0511517759138958E-4</c:v>
                      </c:pt>
                      <c:pt idx="477" formatCode="0.0">
                        <c:v>8.1015056056978302E-4</c:v>
                      </c:pt>
                      <c:pt idx="478" formatCode="0.0">
                        <c:v>7.998273827969296E-4</c:v>
                      </c:pt>
                      <c:pt idx="479" formatCode="0.0">
                        <c:v>9.2551676483956498E-4</c:v>
                      </c:pt>
                      <c:pt idx="480" formatCode="0.0">
                        <c:v>9.6579072382438368E-4</c:v>
                      </c:pt>
                      <c:pt idx="481" formatCode="0.0">
                        <c:v>9.5795948809646741E-4</c:v>
                      </c:pt>
                      <c:pt idx="482" formatCode="0.0">
                        <c:v>1.0401304119857773E-3</c:v>
                      </c:pt>
                      <c:pt idx="483" formatCode="0.0">
                        <c:v>9.4473948094087588E-4</c:v>
                      </c:pt>
                      <c:pt idx="484" formatCode="0.0">
                        <c:v>9.4051821861137206E-4</c:v>
                      </c:pt>
                      <c:pt idx="485" formatCode="0.0">
                        <c:v>8.9112262206039944E-4</c:v>
                      </c:pt>
                      <c:pt idx="486" formatCode="0.0">
                        <c:v>8.8471133503648461E-4</c:v>
                      </c:pt>
                      <c:pt idx="487" formatCode="0.0">
                        <c:v>8.8051114354645472E-4</c:v>
                      </c:pt>
                      <c:pt idx="488" formatCode="0.0">
                        <c:v>1.0902044963660958E-3</c:v>
                      </c:pt>
                      <c:pt idx="489" formatCode="0.0">
                        <c:v>1.086003537130316E-3</c:v>
                      </c:pt>
                      <c:pt idx="490" formatCode="0.0">
                        <c:v>9.9624587537390833E-4</c:v>
                      </c:pt>
                      <c:pt idx="491" formatCode="0.0">
                        <c:v>9.8840902122424327E-4</c:v>
                      </c:pt>
                      <c:pt idx="492" formatCode="0.0">
                        <c:v>9.782201365586057E-4</c:v>
                      </c:pt>
                      <c:pt idx="493" formatCode="0.0">
                        <c:v>9.7406061301938819E-4</c:v>
                      </c:pt>
                      <c:pt idx="494" formatCode="0.0">
                        <c:v>1.0533289185210594E-3</c:v>
                      </c:pt>
                      <c:pt idx="495" formatCode="0.0">
                        <c:v>1.0466501285380666E-3</c:v>
                      </c:pt>
                      <c:pt idx="496" formatCode="0.0">
                        <c:v>9.1588512702513148E-4</c:v>
                      </c:pt>
                      <c:pt idx="497" formatCode="0.0">
                        <c:v>8.6741099872572364E-4</c:v>
                      </c:pt>
                      <c:pt idx="498" formatCode="0.0">
                        <c:v>8.6016264769417556E-4</c:v>
                      </c:pt>
                      <c:pt idx="499" formatCode="0.0">
                        <c:v>8.5604384077394332E-4</c:v>
                      </c:pt>
                      <c:pt idx="500" formatCode="0.0">
                        <c:v>1.0970050611179847E-3</c:v>
                      </c:pt>
                      <c:pt idx="501" formatCode="0.0">
                        <c:v>1.0929100996477288E-3</c:v>
                      </c:pt>
                      <c:pt idx="502" formatCode="0.0">
                        <c:v>1.0888151510050046E-3</c:v>
                      </c:pt>
                      <c:pt idx="503" formatCode="0.0">
                        <c:v>9.5275094777044224E-4</c:v>
                      </c:pt>
                      <c:pt idx="504" formatCode="0.0">
                        <c:v>9.4868593094858287E-4</c:v>
                      </c:pt>
                      <c:pt idx="505" formatCode="0.0">
                        <c:v>9.8017735053705277E-4</c:v>
                      </c:pt>
                      <c:pt idx="506" formatCode="0.0">
                        <c:v>9.7038566000614125E-4</c:v>
                      </c:pt>
                      <c:pt idx="507" formatCode="0.0">
                        <c:v>9.6636852786961499E-4</c:v>
                      </c:pt>
                      <c:pt idx="508" formatCode="0.0">
                        <c:v>9.1496404514032322E-4</c:v>
                      </c:pt>
                      <c:pt idx="509" formatCode="0.0">
                        <c:v>9.1312687567561752E-4</c:v>
                      </c:pt>
                      <c:pt idx="510" formatCode="0.0">
                        <c:v>9.0912882641668155E-4</c:v>
                      </c:pt>
                      <c:pt idx="511" formatCode="0.0">
                        <c:v>9.0091205509920853E-4</c:v>
                      </c:pt>
                      <c:pt idx="512" formatCode="0.0">
                        <c:v>8.9273560986341972E-4</c:v>
                      </c:pt>
                      <c:pt idx="513" formatCode="0.0">
                        <c:v>8.8877494605576514E-4</c:v>
                      </c:pt>
                      <c:pt idx="514" formatCode="0.0">
                        <c:v>7.9674290204915913E-4</c:v>
                      </c:pt>
                      <c:pt idx="515" formatCode="0.0">
                        <c:v>8.717458010022573E-4</c:v>
                      </c:pt>
                      <c:pt idx="516" formatCode="0.0">
                        <c:v>8.6782621946562659E-4</c:v>
                      </c:pt>
                      <c:pt idx="517" formatCode="0.0">
                        <c:v>8.6591162539726276E-4</c:v>
                      </c:pt>
                      <c:pt idx="518" formatCode="0.0">
                        <c:v>8.619830032590949E-4</c:v>
                      </c:pt>
                      <c:pt idx="519" formatCode="0.0">
                        <c:v>8.521553938145933E-4</c:v>
                      </c:pt>
                      <c:pt idx="520" formatCode="0.0">
                        <c:v>8.4153206996593895E-4</c:v>
                      </c:pt>
                      <c:pt idx="521" formatCode="0.0">
                        <c:v>8.3766151298924024E-4</c:v>
                      </c:pt>
                      <c:pt idx="522" formatCode="0.0">
                        <c:v>8.3283880644291291E-4</c:v>
                      </c:pt>
                      <c:pt idx="523" formatCode="0.0">
                        <c:v>8.2897271789014672E-4</c:v>
                      </c:pt>
                      <c:pt idx="524" formatCode="0.0">
                        <c:v>8.2510667623690755E-4</c:v>
                      </c:pt>
                      <c:pt idx="525" formatCode="0.0">
                        <c:v>8.5768084236299098E-4</c:v>
                      </c:pt>
                      <c:pt idx="526" formatCode="0.0">
                        <c:v>8.4999188164084998E-4</c:v>
                      </c:pt>
                      <c:pt idx="527" formatCode="0.0">
                        <c:v>8.4615632310044823E-4</c:v>
                      </c:pt>
                      <c:pt idx="528" formatCode="0.0">
                        <c:v>8.4232079455612914E-4</c:v>
                      </c:pt>
                      <c:pt idx="529" formatCode="0.0">
                        <c:v>8.7655933476732796E-4</c:v>
                      </c:pt>
                      <c:pt idx="530" formatCode="0.0">
                        <c:v>8.7272807110906723E-4</c:v>
                      </c:pt>
                      <c:pt idx="531" formatCode="0.0">
                        <c:v>9.8596492350268078E-4</c:v>
                      </c:pt>
                      <c:pt idx="532" formatCode="0.0">
                        <c:v>9.8547899622683185E-4</c:v>
                      </c:pt>
                      <c:pt idx="533" formatCode="0.0">
                        <c:v>9.8163434175965974E-4</c:v>
                      </c:pt>
                      <c:pt idx="534" formatCode="0.0">
                        <c:v>8.6130208890208707E-4</c:v>
                      </c:pt>
                      <c:pt idx="535" formatCode="0.0">
                        <c:v>8.5745353994685024E-4</c:v>
                      </c:pt>
                      <c:pt idx="536" formatCode="0.0">
                        <c:v>8.5939935266812469E-4</c:v>
                      </c:pt>
                      <c:pt idx="537" formatCode="0.0">
                        <c:v>8.2544133118663085E-4</c:v>
                      </c:pt>
                      <c:pt idx="538" formatCode="0.0">
                        <c:v>9.013602250591957E-4</c:v>
                      </c:pt>
                      <c:pt idx="539" formatCode="0.0">
                        <c:v>8.9744092798079908E-4</c:v>
                      </c:pt>
                      <c:pt idx="540" formatCode="0.0">
                        <c:v>8.9973517126844098E-4</c:v>
                      </c:pt>
                      <c:pt idx="541" formatCode="0.0">
                        <c:v>8.2397464309424051E-4</c:v>
                      </c:pt>
                      <c:pt idx="542" formatCode="0.0">
                        <c:v>9.8246231400403602E-4</c:v>
                      </c:pt>
                      <c:pt idx="543" formatCode="0.0">
                        <c:v>9.8539846534275886E-4</c:v>
                      </c:pt>
                      <c:pt idx="544" formatCode="0.0">
                        <c:v>1.036921557887717E-3</c:v>
                      </c:pt>
                      <c:pt idx="545" formatCode="0.0">
                        <c:v>1.0328473729561988E-3</c:v>
                      </c:pt>
                      <c:pt idx="546" formatCode="0.0">
                        <c:v>9.94419910447456E-4</c:v>
                      </c:pt>
                      <c:pt idx="547" formatCode="0.0">
                        <c:v>1.0023809495337398E-3</c:v>
                      </c:pt>
                      <c:pt idx="548" formatCode="0.0">
                        <c:v>9.9822750481083156E-4</c:v>
                      </c:pt>
                      <c:pt idx="549" formatCode="0.0">
                        <c:v>1.0265994274144166E-3</c:v>
                      </c:pt>
                      <c:pt idx="550" formatCode="0.0">
                        <c:v>1.0223100301052267E-3</c:v>
                      </c:pt>
                      <c:pt idx="551" formatCode="0.0">
                        <c:v>1.0180206698636551E-3</c:v>
                      </c:pt>
                      <c:pt idx="552" formatCode="0.0">
                        <c:v>1.0763634371008725E-3</c:v>
                      </c:pt>
                      <c:pt idx="553" formatCode="0.0">
                        <c:v>1.0275310524792667E-3</c:v>
                      </c:pt>
                      <c:pt idx="554" formatCode="0.0">
                        <c:v>1.0418342363529322E-3</c:v>
                      </c:pt>
                      <c:pt idx="555" formatCode="0.0">
                        <c:v>1.1013145367727596E-3</c:v>
                      </c:pt>
                      <c:pt idx="556" formatCode="0.0">
                        <c:v>1.142848543053121E-3</c:v>
                      </c:pt>
                      <c:pt idx="557" formatCode="0.0">
                        <c:v>1.1693467762707026E-3</c:v>
                      </c:pt>
                      <c:pt idx="558" formatCode="0.0">
                        <c:v>1.1470747049172317E-3</c:v>
                      </c:pt>
                      <c:pt idx="559" formatCode="0.0">
                        <c:v>1.2394414575758663E-3</c:v>
                      </c:pt>
                      <c:pt idx="560" formatCode="0.0">
                        <c:v>1.2720489021920364E-3</c:v>
                      </c:pt>
                      <c:pt idx="561" formatCode="0.0">
                        <c:v>1.4464159176289493E-3</c:v>
                      </c:pt>
                      <c:pt idx="562" formatCode="0.0">
                        <c:v>1.4413996273898164E-3</c:v>
                      </c:pt>
                      <c:pt idx="563" formatCode="0.0">
                        <c:v>1.473171366262183E-3</c:v>
                      </c:pt>
                      <c:pt idx="564" formatCode="0.0">
                        <c:v>1.4642738472996882E-3</c:v>
                      </c:pt>
                      <c:pt idx="565" formatCode="0.0">
                        <c:v>1.5672996253045591E-3</c:v>
                      </c:pt>
                      <c:pt idx="566" formatCode="0.0">
                        <c:v>1.5968397101116737E-3</c:v>
                      </c:pt>
                      <c:pt idx="567" formatCode="0.0">
                        <c:v>1.6465691666695066E-3</c:v>
                      </c:pt>
                      <c:pt idx="568" formatCode="0.0">
                        <c:v>1.6409395126608074E-3</c:v>
                      </c:pt>
                      <c:pt idx="569" formatCode="0.0">
                        <c:v>1.6795815617284661E-3</c:v>
                      </c:pt>
                      <c:pt idx="570" formatCode="0.0">
                        <c:v>1.8642460925153148E-3</c:v>
                      </c:pt>
                      <c:pt idx="571" formatCode="0.0">
                        <c:v>1.9226350120181441E-3</c:v>
                      </c:pt>
                      <c:pt idx="572" formatCode="0.0">
                        <c:v>1.9797724324930452E-3</c:v>
                      </c:pt>
                      <c:pt idx="573" formatCode="0.0">
                        <c:v>2.0483034520414065E-3</c:v>
                      </c:pt>
                      <c:pt idx="574" formatCode="0.0">
                        <c:v>2.0418401914208753E-3</c:v>
                      </c:pt>
                      <c:pt idx="575" formatCode="0.0">
                        <c:v>2.0907883908067621E-3</c:v>
                      </c:pt>
                      <c:pt idx="576" formatCode="0.0">
                        <c:v>2.5053266645203701E-3</c:v>
                      </c:pt>
                      <c:pt idx="577" formatCode="0.0">
                        <c:v>2.642027780964369E-3</c:v>
                      </c:pt>
                      <c:pt idx="578" formatCode="0.0">
                        <c:v>2.6349593254496569E-3</c:v>
                      </c:pt>
                      <c:pt idx="579" formatCode="0.0">
                        <c:v>2.6891692422127329E-3</c:v>
                      </c:pt>
                      <c:pt idx="580" formatCode="0.0">
                        <c:v>3.2704095023911054E-3</c:v>
                      </c:pt>
                      <c:pt idx="581" formatCode="0.0">
                        <c:v>3.3849289590083763E-3</c:v>
                      </c:pt>
                      <c:pt idx="582" formatCode="0.0">
                        <c:v>3.7911099274516493E-3</c:v>
                      </c:pt>
                      <c:pt idx="583" formatCode="0.0">
                        <c:v>3.7833781958005151E-3</c:v>
                      </c:pt>
                      <c:pt idx="584" formatCode="0.0">
                        <c:v>3.8899226518209194E-3</c:v>
                      </c:pt>
                      <c:pt idx="585" formatCode="0.0">
                        <c:v>3.9555817000546676E-3</c:v>
                      </c:pt>
                      <c:pt idx="586" formatCode="0.0">
                        <c:v>4.8545298035190098E-3</c:v>
                      </c:pt>
                      <c:pt idx="587" formatCode="0.0">
                        <c:v>4.9887402286108344E-3</c:v>
                      </c:pt>
                      <c:pt idx="588" formatCode="0.0">
                        <c:v>5.0546003132559674E-3</c:v>
                      </c:pt>
                      <c:pt idx="589" formatCode="0.0">
                        <c:v>5.476838896028448E-3</c:v>
                      </c:pt>
                      <c:pt idx="590" formatCode="0.0">
                        <c:v>5.607466397169877E-3</c:v>
                      </c:pt>
                      <c:pt idx="591" formatCode="0.0">
                        <c:v>6.2972104933784363E-3</c:v>
                      </c:pt>
                      <c:pt idx="592" formatCode="0.0">
                        <c:v>7.4515355927324348E-3</c:v>
                      </c:pt>
                      <c:pt idx="593" formatCode="0.0">
                        <c:v>7.5590287539440554E-3</c:v>
                      </c:pt>
                      <c:pt idx="594" formatCode="0.0">
                        <c:v>9.1188784336695972E-3</c:v>
                      </c:pt>
                      <c:pt idx="595" formatCode="0.0">
                        <c:v>9.109868855317671E-3</c:v>
                      </c:pt>
                      <c:pt idx="596" formatCode="0.0">
                        <c:v>1.2296024855153055E-2</c:v>
                      </c:pt>
                      <c:pt idx="597" formatCode="0.0">
                        <c:v>1.2517988609970379E-2</c:v>
                      </c:pt>
                      <c:pt idx="598" formatCode="0.0">
                        <c:v>1.2508709286215284E-2</c:v>
                      </c:pt>
                      <c:pt idx="599" formatCode="0.0">
                        <c:v>1.5376527256152801E-2</c:v>
                      </c:pt>
                      <c:pt idx="600" formatCode="0.0">
                        <c:v>1.7499864405878932E-2</c:v>
                      </c:pt>
                      <c:pt idx="601" formatCode="0.0">
                        <c:v>1.7992603292324723E-2</c:v>
                      </c:pt>
                      <c:pt idx="602" formatCode="0.0">
                        <c:v>1.9977399541187671E-2</c:v>
                      </c:pt>
                      <c:pt idx="603" formatCode="0.0">
                        <c:v>2.2521933961244921E-2</c:v>
                      </c:pt>
                      <c:pt idx="604" formatCode="0.0">
                        <c:v>2.2511840783590264E-2</c:v>
                      </c:pt>
                      <c:pt idx="605" formatCode="0.0">
                        <c:v>2.6238620904571658E-2</c:v>
                      </c:pt>
                      <c:pt idx="606" formatCode="0.0">
                        <c:v>3.2519294619975762E-2</c:v>
                      </c:pt>
                      <c:pt idx="607" formatCode="0.0">
                        <c:v>3.2508319857641479E-2</c:v>
                      </c:pt>
                      <c:pt idx="608" formatCode="0.0">
                        <c:v>3.71753710807112E-2</c:v>
                      </c:pt>
                      <c:pt idx="609" formatCode="0.0">
                        <c:v>4.4166231243797413E-2</c:v>
                      </c:pt>
                      <c:pt idx="610" formatCode="0.0">
                        <c:v>4.4154124978337088E-2</c:v>
                      </c:pt>
                      <c:pt idx="611" formatCode="0.0">
                        <c:v>5.0447796545510515E-2</c:v>
                      </c:pt>
                      <c:pt idx="612" formatCode="0.0">
                        <c:v>5.5410330262580951E-2</c:v>
                      </c:pt>
                      <c:pt idx="613" formatCode="0.0">
                        <c:v>5.5397214132701503E-2</c:v>
                      </c:pt>
                      <c:pt idx="614" formatCode="0.0">
                        <c:v>6.3093111514998843E-2</c:v>
                      </c:pt>
                      <c:pt idx="615" formatCode="0.0">
                        <c:v>7.3624180229178174E-2</c:v>
                      </c:pt>
                      <c:pt idx="616" formatCode="0.0">
                        <c:v>7.36089694383983E-2</c:v>
                      </c:pt>
                      <c:pt idx="617" formatCode="0.0">
                        <c:v>7.7384022549387699E-2</c:v>
                      </c:pt>
                      <c:pt idx="618" formatCode="0.0">
                        <c:v>8.1956856719485202E-2</c:v>
                      </c:pt>
                      <c:pt idx="619" formatCode="0.0">
                        <c:v>8.1941084077322965E-2</c:v>
                      </c:pt>
                      <c:pt idx="620" formatCode="0.0">
                        <c:v>8.8522017832376135E-2</c:v>
                      </c:pt>
                      <c:pt idx="621" formatCode="0.0">
                        <c:v>9.71662682371561E-2</c:v>
                      </c:pt>
                      <c:pt idx="622" formatCode="0.0">
                        <c:v>9.7148194863860532E-2</c:v>
                      </c:pt>
                      <c:pt idx="623" formatCode="0.0">
                        <c:v>0.10127878010807138</c:v>
                      </c:pt>
                      <c:pt idx="624" formatCode="0.0">
                        <c:v>9.1510529387548334E-2</c:v>
                      </c:pt>
                      <c:pt idx="625" formatCode="0.0">
                        <c:v>9.4028833043272059E-2</c:v>
                      </c:pt>
                      <c:pt idx="626" formatCode="0.0">
                        <c:v>3.5632088353554969E-2</c:v>
                      </c:pt>
                      <c:pt idx="627" formatCode="0.0">
                        <c:v>3.5612612435509103E-2</c:v>
                      </c:pt>
                      <c:pt idx="628" formatCode="0.0">
                        <c:v>3.1718856544698928E-2</c:v>
                      </c:pt>
                      <c:pt idx="629" formatCode="0.0">
                        <c:v>2.7510103012337375E-2</c:v>
                      </c:pt>
                      <c:pt idx="630" formatCode="0.0">
                        <c:v>1.0306059427278377E-2</c:v>
                      </c:pt>
                      <c:pt idx="631" formatCode="0.0">
                        <c:v>9.3707587767677299E-3</c:v>
                      </c:pt>
                      <c:pt idx="632" formatCode="0.0">
                        <c:v>6.46137481174381E-3</c:v>
                      </c:pt>
                      <c:pt idx="633" formatCode="0.0">
                        <c:v>2.1285641672991562E-3</c:v>
                      </c:pt>
                      <c:pt idx="634" formatCode="0.0">
                        <c:v>1.9884141340094095E-3</c:v>
                      </c:pt>
                      <c:pt idx="635" formatCode="0.0">
                        <c:v>-1.108520485677246E-3</c:v>
                      </c:pt>
                      <c:pt idx="636" formatCode="0.0">
                        <c:v>1.3349879844006937E-3</c:v>
                      </c:pt>
                      <c:pt idx="637" formatCode="0.0">
                        <c:v>1.2076245968029693E-3</c:v>
                      </c:pt>
                      <c:pt idx="638" formatCode="0.0">
                        <c:v>9.992786820659837E-4</c:v>
                      </c:pt>
                      <c:pt idx="639" formatCode="0.0">
                        <c:v>9.9016877576395441E-4</c:v>
                      </c:pt>
                      <c:pt idx="640" formatCode="0.0">
                        <c:v>2.1858304453541691E-3</c:v>
                      </c:pt>
                      <c:pt idx="641" formatCode="0.0">
                        <c:v>1.6223590679814756E-3</c:v>
                      </c:pt>
                      <c:pt idx="642" formatCode="0.0">
                        <c:v>1.6145755828269044E-3</c:v>
                      </c:pt>
                      <c:pt idx="643" formatCode="0.0">
                        <c:v>1.9323031583372541E-3</c:v>
                      </c:pt>
                      <c:pt idx="644" formatCode="0.0">
                        <c:v>1.781751315372103E-3</c:v>
                      </c:pt>
                      <c:pt idx="645" formatCode="0.0">
                        <c:v>1.5709020885927311E-3</c:v>
                      </c:pt>
                      <c:pt idx="646" formatCode="0.0">
                        <c:v>1.7953772374916753E-3</c:v>
                      </c:pt>
                      <c:pt idx="647" formatCode="0.0">
                        <c:v>1.6922338930098182E-3</c:v>
                      </c:pt>
                      <c:pt idx="648" formatCode="0.0">
                        <c:v>1.5042270089448487E-3</c:v>
                      </c:pt>
                      <c:pt idx="649" formatCode="0.0">
                        <c:v>1.4142495393949333E-3</c:v>
                      </c:pt>
                      <c:pt idx="650" formatCode="0.0">
                        <c:v>1.3379648236745713E-3</c:v>
                      </c:pt>
                      <c:pt idx="651" formatCode="0.0">
                        <c:v>1.3326217085335285E-3</c:v>
                      </c:pt>
                      <c:pt idx="652" formatCode="0.0">
                        <c:v>1.163826307007867E-3</c:v>
                      </c:pt>
                      <c:pt idx="653" formatCode="0.0">
                        <c:v>1.11208828852127E-3</c:v>
                      </c:pt>
                      <c:pt idx="654" formatCode="0.0">
                        <c:v>1.4064300493759792E-3</c:v>
                      </c:pt>
                      <c:pt idx="655" formatCode="0.0">
                        <c:v>1.1015727204649933E-3</c:v>
                      </c:pt>
                      <c:pt idx="656" formatCode="0.0">
                        <c:v>1.0968907505128588E-3</c:v>
                      </c:pt>
                      <c:pt idx="657" formatCode="0.0">
                        <c:v>1.0922088209157194E-3</c:v>
                      </c:pt>
                      <c:pt idx="658" formatCode="0.0">
                        <c:v>1.0188574582076829E-3</c:v>
                      </c:pt>
                      <c:pt idx="659" formatCode="0.0">
                        <c:v>9.9685343302609569E-4</c:v>
                      </c:pt>
                      <c:pt idx="660" formatCode="0.0">
                        <c:v>9.9234521047363283E-4</c:v>
                      </c:pt>
                      <c:pt idx="661" formatCode="0.0">
                        <c:v>1.0162555611877742E-3</c:v>
                      </c:pt>
                      <c:pt idx="662" formatCode="0.0">
                        <c:v>1.0027261642466241E-3</c:v>
                      </c:pt>
                      <c:pt idx="663" formatCode="0.0">
                        <c:v>1.0430678851635444E-3</c:v>
                      </c:pt>
                      <c:pt idx="664" formatCode="0.0">
                        <c:v>8.9637542739896305E-4</c:v>
                      </c:pt>
                      <c:pt idx="665" formatCode="0.0">
                        <c:v>8.8527251449585357E-4</c:v>
                      </c:pt>
                      <c:pt idx="666" formatCode="0.0">
                        <c:v>9.6894759124968859E-4</c:v>
                      </c:pt>
                      <c:pt idx="667" formatCode="0.0">
                        <c:v>9.2176655984134849E-4</c:v>
                      </c:pt>
                      <c:pt idx="668" formatCode="0.0">
                        <c:v>9.1744185900285557E-4</c:v>
                      </c:pt>
                      <c:pt idx="669" formatCode="0.0">
                        <c:v>9.0736134011372481E-4</c:v>
                      </c:pt>
                      <c:pt idx="670" formatCode="0.0">
                        <c:v>8.9967721039670157E-4</c:v>
                      </c:pt>
                      <c:pt idx="671" formatCode="0.0">
                        <c:v>8.9539601915809277E-4</c:v>
                      </c:pt>
                      <c:pt idx="672" formatCode="0.0">
                        <c:v>8.028820925006419E-4</c:v>
                      </c:pt>
                      <c:pt idx="673" formatCode="0.0">
                        <c:v>9.2926700166626804E-4</c:v>
                      </c:pt>
                      <c:pt idx="674" formatCode="0.0">
                        <c:v>9.2616098155729333E-4</c:v>
                      </c:pt>
                      <c:pt idx="675" formatCode="0.0">
                        <c:v>9.6426848035052542E-4</c:v>
                      </c:pt>
                      <c:pt idx="676" formatCode="0.0">
                        <c:v>8.7288659864496218E-4</c:v>
                      </c:pt>
                      <c:pt idx="677" formatCode="0.0">
                        <c:v>8.6970951524800461E-4</c:v>
                      </c:pt>
                      <c:pt idx="678" formatCode="0.0">
                        <c:v>8.6542855415595659E-4</c:v>
                      </c:pt>
                      <c:pt idx="679" formatCode="0.0">
                        <c:v>7.7393241881512783E-4</c:v>
                      </c:pt>
                      <c:pt idx="680" formatCode="0.0">
                        <c:v>7.6867974258256074E-4</c:v>
                      </c:pt>
                      <c:pt idx="681" formatCode="0.0">
                        <c:v>8.9284481411948066E-4</c:v>
                      </c:pt>
                      <c:pt idx="682" formatCode="0.0">
                        <c:v>8.4513561455392848E-4</c:v>
                      </c:pt>
                      <c:pt idx="683" formatCode="0.0">
                        <c:v>8.4295819385697679E-4</c:v>
                      </c:pt>
                      <c:pt idx="684" formatCode="0.0">
                        <c:v>8.386828843362828E-4</c:v>
                      </c:pt>
                      <c:pt idx="685" formatCode="0.0">
                        <c:v>8.3440756126395817E-4</c:v>
                      </c:pt>
                      <c:pt idx="686" formatCode="0.0">
                        <c:v>8.7368373750180181E-4</c:v>
                      </c:pt>
                      <c:pt idx="687" formatCode="0.0">
                        <c:v>8.6831167026688223E-4</c:v>
                      </c:pt>
                      <c:pt idx="688" formatCode="0.0">
                        <c:v>8.6404168996047999E-4</c:v>
                      </c:pt>
                      <c:pt idx="689" formatCode="0.0">
                        <c:v>8.5549252609308133E-4</c:v>
                      </c:pt>
                      <c:pt idx="690" formatCode="0.0">
                        <c:v>8.5338604395033624E-4</c:v>
                      </c:pt>
                      <c:pt idx="691" formatCode="0.0">
                        <c:v>7.623503077415258E-4</c:v>
                      </c:pt>
                      <c:pt idx="692" formatCode="0.0">
                        <c:v>7.5904638593839256E-4</c:v>
                      </c:pt>
                      <c:pt idx="693" formatCode="0.0">
                        <c:v>7.5478208680034519E-4</c:v>
                      </c:pt>
                      <c:pt idx="694" formatCode="0.0">
                        <c:v>7.50517794595213E-4</c:v>
                      </c:pt>
                      <c:pt idx="695" formatCode="0.0">
                        <c:v>7.8672239344029153E-4</c:v>
                      </c:pt>
                      <c:pt idx="696" formatCode="0.0">
                        <c:v>7.8247409071589E-4</c:v>
                      </c:pt>
                      <c:pt idx="697" formatCode="0.0">
                        <c:v>7.8116707812260944E-4</c:v>
                      </c:pt>
                      <c:pt idx="698" formatCode="0.0">
                        <c:v>9.5067008387652533E-4</c:v>
                      </c:pt>
                      <c:pt idx="699" formatCode="0.0">
                        <c:v>8.5952184412078697E-4</c:v>
                      </c:pt>
                      <c:pt idx="700" formatCode="0.0">
                        <c:v>8.5525729629635182E-4</c:v>
                      </c:pt>
                      <c:pt idx="701" formatCode="0.0">
                        <c:v>8.4992206675228406E-4</c:v>
                      </c:pt>
                      <c:pt idx="702" formatCode="0.0">
                        <c:v>8.4566292411129298E-4</c:v>
                      </c:pt>
                      <c:pt idx="703" formatCode="0.0">
                        <c:v>8.8479027186305788E-4</c:v>
                      </c:pt>
                      <c:pt idx="704" formatCode="0.0">
                        <c:v>8.7832085270934544E-4</c:v>
                      </c:pt>
                      <c:pt idx="705" formatCode="0.0">
                        <c:v>9.1619976977503075E-4</c:v>
                      </c:pt>
                      <c:pt idx="706" formatCode="0.0">
                        <c:v>9.1195651509355712E-4</c:v>
                      </c:pt>
                      <c:pt idx="707" formatCode="0.0">
                        <c:v>9.5093598794334126E-4</c:v>
                      </c:pt>
                      <c:pt idx="708" formatCode="0.0">
                        <c:v>9.0237803343000877E-4</c:v>
                      </c:pt>
                      <c:pt idx="709" formatCode="0.0">
                        <c:v>8.9814000566652136E-4</c:v>
                      </c:pt>
                      <c:pt idx="710" formatCode="0.0">
                        <c:v>1.0639181316209692E-3</c:v>
                      </c:pt>
                      <c:pt idx="711" formatCode="0.0">
                        <c:v>9.7114057763150296E-4</c:v>
                      </c:pt>
                      <c:pt idx="712" formatCode="0.0">
                        <c:v>9.6692348830959281E-4</c:v>
                      </c:pt>
                      <c:pt idx="713" formatCode="0.0">
                        <c:v>9.6270643011597443E-4</c:v>
                      </c:pt>
                      <c:pt idx="714" formatCode="0.0">
                        <c:v>9.5848940300994701E-4</c:v>
                      </c:pt>
                      <c:pt idx="715" formatCode="0.0">
                        <c:v>9.5076023093924877E-4</c:v>
                      </c:pt>
                      <c:pt idx="716" formatCode="0.0">
                        <c:v>1.03855090658177E-3</c:v>
                      </c:pt>
                      <c:pt idx="717" formatCode="0.0">
                        <c:v>1.0343231458436423E-3</c:v>
                      </c:pt>
                      <c:pt idx="718" formatCode="0.0">
                        <c:v>1.0300954164539384E-3</c:v>
                      </c:pt>
                      <c:pt idx="719" formatCode="0.0">
                        <c:v>1.033567314771636E-3</c:v>
                      </c:pt>
                      <c:pt idx="720" formatCode="0.0">
                        <c:v>1.0396821826870308E-3</c:v>
                      </c:pt>
                      <c:pt idx="721" formatCode="0.0">
                        <c:v>1.0353798265231929E-3</c:v>
                      </c:pt>
                      <c:pt idx="722" formatCode="0.0">
                        <c:v>9.9859020650177981E-4</c:v>
                      </c:pt>
                      <c:pt idx="723" formatCode="0.0">
                        <c:v>1.0828862771570533E-3</c:v>
                      </c:pt>
                      <c:pt idx="724" formatCode="0.0">
                        <c:v>1.0910596046491518E-3</c:v>
                      </c:pt>
                      <c:pt idx="725" formatCode="0.0">
                        <c:v>1.0568406075323316E-3</c:v>
                      </c:pt>
                      <c:pt idx="726" formatCode="0.0">
                        <c:v>1.0523748817623296E-3</c:v>
                      </c:pt>
                      <c:pt idx="727" formatCode="0.0">
                        <c:v>1.1570878291894662E-3</c:v>
                      </c:pt>
                      <c:pt idx="728" formatCode="0.0">
                        <c:v>1.0758376218324762E-3</c:v>
                      </c:pt>
                      <c:pt idx="729" formatCode="0.0">
                        <c:v>1.0712332470766322E-3</c:v>
                      </c:pt>
                      <c:pt idx="730" formatCode="0.0">
                        <c:v>1.0812320891123244E-3</c:v>
                      </c:pt>
                      <c:pt idx="731" formatCode="0.0">
                        <c:v>1.1241026015106964E-3</c:v>
                      </c:pt>
                      <c:pt idx="732" formatCode="0.0">
                        <c:v>1.1349738370814849E-3</c:v>
                      </c:pt>
                      <c:pt idx="733" formatCode="0.0">
                        <c:v>1.1950269216933612E-3</c:v>
                      </c:pt>
                      <c:pt idx="734" formatCode="0.0">
                        <c:v>1.208958870205236E-3</c:v>
                      </c:pt>
                      <c:pt idx="735" formatCode="0.0">
                        <c:v>1.3033734985527668E-3</c:v>
                      </c:pt>
                      <c:pt idx="736" formatCode="0.0">
                        <c:v>1.3078479934505647E-3</c:v>
                      </c:pt>
                      <c:pt idx="737" formatCode="0.0">
                        <c:v>1.2693751121446216E-3</c:v>
                      </c:pt>
                      <c:pt idx="738" formatCode="0.0">
                        <c:v>1.2644007263914847E-3</c:v>
                      </c:pt>
                      <c:pt idx="739" formatCode="0.0">
                        <c:v>1.2818946750138369E-3</c:v>
                      </c:pt>
                      <c:pt idx="740" formatCode="0.0">
                        <c:v>1.4508899585244951E-3</c:v>
                      </c:pt>
                      <c:pt idx="741" formatCode="0.0">
                        <c:v>1.4457576564077996E-3</c:v>
                      </c:pt>
                      <c:pt idx="742" formatCode="0.0">
                        <c:v>1.3014654503711459E-3</c:v>
                      </c:pt>
                      <c:pt idx="743" formatCode="0.0">
                        <c:v>1.3575087257674014E-3</c:v>
                      </c:pt>
                      <c:pt idx="744" formatCode="0.0">
                        <c:v>1.3522745696380495E-3</c:v>
                      </c:pt>
                      <c:pt idx="745" formatCode="0.0">
                        <c:v>1.4855485153545199E-3</c:v>
                      </c:pt>
                      <c:pt idx="746" formatCode="0.0">
                        <c:v>1.316791250367239E-3</c:v>
                      </c:pt>
                      <c:pt idx="747" formatCode="0.0">
                        <c:v>1.3114424462324313E-3</c:v>
                      </c:pt>
                      <c:pt idx="748" formatCode="0.0">
                        <c:v>1.4307736641569044E-3</c:v>
                      </c:pt>
                      <c:pt idx="749" formatCode="0.0">
                        <c:v>1.4367594957425288E-3</c:v>
                      </c:pt>
                      <c:pt idx="750" formatCode="0.0">
                        <c:v>1.3757929475405094E-3</c:v>
                      </c:pt>
                      <c:pt idx="751" formatCode="0.0">
                        <c:v>1.2694607279068047E-3</c:v>
                      </c:pt>
                      <c:pt idx="752" formatCode="0.0">
                        <c:v>1.2762499389888983E-3</c:v>
                      </c:pt>
                      <c:pt idx="753" formatCode="0.0">
                        <c:v>1.4402167827628949E-3</c:v>
                      </c:pt>
                      <c:pt idx="754" formatCode="0.0">
                        <c:v>1.3940746546252951E-3</c:v>
                      </c:pt>
                      <c:pt idx="755" formatCode="0.0">
                        <c:v>1.3884616030553508E-3</c:v>
                      </c:pt>
                      <c:pt idx="756" formatCode="0.0">
                        <c:v>1.3410990072716615E-3</c:v>
                      </c:pt>
                      <c:pt idx="757" formatCode="0.0">
                        <c:v>1.2862272248298115E-3</c:v>
                      </c:pt>
                      <c:pt idx="758" formatCode="0.0">
                        <c:v>1.2805111536079862E-3</c:v>
                      </c:pt>
                      <c:pt idx="759" formatCode="0.0">
                        <c:v>1.4052867355084718E-3</c:v>
                      </c:pt>
                      <c:pt idx="760" formatCode="0.0">
                        <c:v>1.2973228204823414E-3</c:v>
                      </c:pt>
                      <c:pt idx="761" formatCode="0.0">
                        <c:v>1.2914795803903169E-3</c:v>
                      </c:pt>
                      <c:pt idx="762" formatCode="0.0">
                        <c:v>1.356767700332349E-3</c:v>
                      </c:pt>
                      <c:pt idx="763" formatCode="0.0">
                        <c:v>1.2908542590842067E-3</c:v>
                      </c:pt>
                      <c:pt idx="764" formatCode="0.0">
                        <c:v>1.300651486031483E-3</c:v>
                      </c:pt>
                      <c:pt idx="765" formatCode="0.0">
                        <c:v>1.3554377503012518E-3</c:v>
                      </c:pt>
                      <c:pt idx="766" formatCode="0.0">
                        <c:v>1.4226693877152482E-3</c:v>
                      </c:pt>
                      <c:pt idx="767" formatCode="0.0">
                        <c:v>1.4166506542118633E-3</c:v>
                      </c:pt>
                      <c:pt idx="768" formatCode="0.0">
                        <c:v>1.4156641823565551E-3</c:v>
                      </c:pt>
                      <c:pt idx="769" formatCode="0.0">
                        <c:v>1.3650783627838778E-3</c:v>
                      </c:pt>
                      <c:pt idx="770" formatCode="0.0">
                        <c:v>1.358962536306826E-3</c:v>
                      </c:pt>
                      <c:pt idx="771" formatCode="0.0">
                        <c:v>1.3601316621989956E-3</c:v>
                      </c:pt>
                      <c:pt idx="772" formatCode="0.0">
                        <c:v>1.4268711006287691E-3</c:v>
                      </c:pt>
                      <c:pt idx="773" formatCode="0.0">
                        <c:v>1.4206775633609505E-3</c:v>
                      </c:pt>
                      <c:pt idx="774" formatCode="0.0">
                        <c:v>1.4248178873448075E-3</c:v>
                      </c:pt>
                      <c:pt idx="775" formatCode="0.0">
                        <c:v>1.3600627374661925E-3</c:v>
                      </c:pt>
                      <c:pt idx="776" formatCode="0.0">
                        <c:v>1.3538012972549121E-3</c:v>
                      </c:pt>
                      <c:pt idx="777" formatCode="0.0">
                        <c:v>1.421727065859447E-3</c:v>
                      </c:pt>
                      <c:pt idx="778" formatCode="0.0">
                        <c:v>1.4154191558464527E-3</c:v>
                      </c:pt>
                      <c:pt idx="779" formatCode="0.0">
                        <c:v>1.4222665725604862E-3</c:v>
                      </c:pt>
                      <c:pt idx="780" formatCode="0.0">
                        <c:v>1.4807318102114449E-3</c:v>
                      </c:pt>
                      <c:pt idx="781" formatCode="0.0">
                        <c:v>1.474364841139317E-3</c:v>
                      </c:pt>
                      <c:pt idx="782" formatCode="0.0">
                        <c:v>1.4818318167938425E-3</c:v>
                      </c:pt>
                      <c:pt idx="783" formatCode="0.0">
                        <c:v>1.4126439337168038E-3</c:v>
                      </c:pt>
                      <c:pt idx="784" formatCode="0.0">
                        <c:v>1.4062051801658234E-3</c:v>
                      </c:pt>
                      <c:pt idx="785" formatCode="0.0">
                        <c:v>1.4024331133161889E-3</c:v>
                      </c:pt>
                      <c:pt idx="786" formatCode="0.0">
                        <c:v>1.4671661727792156E-3</c:v>
                      </c:pt>
                      <c:pt idx="787" formatCode="0.0">
                        <c:v>1.4606907592186285E-3</c:v>
                      </c:pt>
                      <c:pt idx="788" formatCode="0.0">
                        <c:v>1.3988861035105916E-3</c:v>
                      </c:pt>
                      <c:pt idx="789" formatCode="0.0">
                        <c:v>1.6009358111113922E-3</c:v>
                      </c:pt>
                      <c:pt idx="790" formatCode="0.0">
                        <c:v>1.5943724561058772E-3</c:v>
                      </c:pt>
                      <c:pt idx="791" formatCode="0.0">
                        <c:v>1.515111015967071E-3</c:v>
                      </c:pt>
                      <c:pt idx="792" formatCode="0.0">
                        <c:v>1.5173611055705864E-3</c:v>
                      </c:pt>
                      <c:pt idx="793" formatCode="0.0">
                        <c:v>1.5107855265637025E-3</c:v>
                      </c:pt>
                      <c:pt idx="794" formatCode="0.0">
                        <c:v>1.5099726632072711E-3</c:v>
                      </c:pt>
                      <c:pt idx="795" formatCode="0.0">
                        <c:v>1.5210580063649223E-3</c:v>
                      </c:pt>
                      <c:pt idx="796" formatCode="0.0">
                        <c:v>1.5823807249016871E-3</c:v>
                      </c:pt>
                      <c:pt idx="797" formatCode="0.0">
                        <c:v>1.575702143241041E-3</c:v>
                      </c:pt>
                      <c:pt idx="798" formatCode="0.0">
                        <c:v>1.503989164244902E-3</c:v>
                      </c:pt>
                      <c:pt idx="799" formatCode="0.0">
                        <c:v>1.4972978484788871E-3</c:v>
                      </c:pt>
                      <c:pt idx="800" formatCode="0.0">
                        <c:v>1.6332175949456728E-3</c:v>
                      </c:pt>
                      <c:pt idx="801" formatCode="0.0">
                        <c:v>1.6297323200176214E-3</c:v>
                      </c:pt>
                      <c:pt idx="802" formatCode="0.0">
                        <c:v>1.6230010707563478E-3</c:v>
                      </c:pt>
                      <c:pt idx="803" formatCode="0.0">
                        <c:v>1.5539120522919708E-3</c:v>
                      </c:pt>
                      <c:pt idx="804" formatCode="0.0">
                        <c:v>1.5501409507862542E-3</c:v>
                      </c:pt>
                      <c:pt idx="805" formatCode="0.0">
                        <c:v>1.5433703054432701E-3</c:v>
                      </c:pt>
                      <c:pt idx="806" formatCode="0.0">
                        <c:v>1.5458715021004759E-3</c:v>
                      </c:pt>
                      <c:pt idx="807" formatCode="0.0">
                        <c:v>1.5390601058374203E-3</c:v>
                      </c:pt>
                      <c:pt idx="808" formatCode="0.0">
                        <c:v>1.5322487840013425E-3</c:v>
                      </c:pt>
                      <c:pt idx="809" formatCode="0.0">
                        <c:v>1.5223755663611015E-3</c:v>
                      </c:pt>
                      <c:pt idx="810" formatCode="0.0">
                        <c:v>1.5216868803783876E-3</c:v>
                      </c:pt>
                      <c:pt idx="811" formatCode="0.0">
                        <c:v>1.4453680094860363E-3</c:v>
                      </c:pt>
                      <c:pt idx="812" formatCode="0.0">
                        <c:v>1.5140346030922192E-3</c:v>
                      </c:pt>
                      <c:pt idx="813" formatCode="0.0">
                        <c:v>1.5071827403608776E-3</c:v>
                      </c:pt>
                      <c:pt idx="814" formatCode="0.0">
                        <c:v>1.5003309523321324E-3</c:v>
                      </c:pt>
                      <c:pt idx="815" formatCode="0.0">
                        <c:v>1.6396522931988171E-3</c:v>
                      </c:pt>
                      <c:pt idx="816" formatCode="0.0">
                        <c:v>1.6327720956032211E-3</c:v>
                      </c:pt>
                      <c:pt idx="817" formatCode="0.0">
                        <c:v>1.5652700885369448E-3</c:v>
                      </c:pt>
                      <c:pt idx="818" formatCode="0.0">
                        <c:v>1.5551700953089088E-3</c:v>
                      </c:pt>
                      <c:pt idx="819" formatCode="0.0">
                        <c:v>1.5482628583983664E-3</c:v>
                      </c:pt>
                      <c:pt idx="820" formatCode="0.0">
                        <c:v>1.5445059241049692E-3</c:v>
                      </c:pt>
                      <c:pt idx="821" formatCode="0.0">
                        <c:v>1.5375847061610351E-3</c:v>
                      </c:pt>
                      <c:pt idx="822" formatCode="0.0">
                        <c:v>1.7420875248798974E-3</c:v>
                      </c:pt>
                      <c:pt idx="823" formatCode="0.0">
                        <c:v>1.6715234791813405E-3</c:v>
                      </c:pt>
                      <c:pt idx="824" formatCode="0.0">
                        <c:v>1.6645733525834866E-3</c:v>
                      </c:pt>
                      <c:pt idx="825" formatCode="0.0">
                        <c:v>1.6576232733951986E-3</c:v>
                      </c:pt>
                      <c:pt idx="826" formatCode="0.0">
                        <c:v>1.7249756491458793E-3</c:v>
                      </c:pt>
                      <c:pt idx="827" formatCode="0.0">
                        <c:v>1.7889187922301639E-3</c:v>
                      </c:pt>
                      <c:pt idx="828" formatCode="0.0">
                        <c:v>1.7819539651291931E-3</c:v>
                      </c:pt>
                      <c:pt idx="829" formatCode="0.0">
                        <c:v>1.7109975202419714E-3</c:v>
                      </c:pt>
                      <c:pt idx="830" formatCode="0.0">
                        <c:v>1.7040049008649819E-3</c:v>
                      </c:pt>
                      <c:pt idx="831" formatCode="0.0">
                        <c:v>1.7682063690810867E-3</c:v>
                      </c:pt>
                      <c:pt idx="832" formatCode="0.0">
                        <c:v>1.7575848466432327E-3</c:v>
                      </c:pt>
                      <c:pt idx="833" formatCode="0.0">
                        <c:v>1.7506065336620866E-3</c:v>
                      </c:pt>
                      <c:pt idx="834" formatCode="0.0">
                        <c:v>1.682984591900544E-3</c:v>
                      </c:pt>
                      <c:pt idx="835" formatCode="0.0">
                        <c:v>1.6656042097354664E-3</c:v>
                      </c:pt>
                      <c:pt idx="836" formatCode="0.0">
                        <c:v>1.6586264758882026E-3</c:v>
                      </c:pt>
                      <c:pt idx="837" formatCode="0.0">
                        <c:v>1.8763823156474637E-3</c:v>
                      </c:pt>
                      <c:pt idx="838" formatCode="0.0">
                        <c:v>1.8693602326047547E-3</c:v>
                      </c:pt>
                      <c:pt idx="839" formatCode="0.0">
                        <c:v>1.8623382277887883E-3</c:v>
                      </c:pt>
                      <c:pt idx="840" formatCode="0.0">
                        <c:v>1.7764647364583981E-3</c:v>
                      </c:pt>
                      <c:pt idx="841" formatCode="0.0">
                        <c:v>1.7694722350014242E-3</c:v>
                      </c:pt>
                      <c:pt idx="842" formatCode="0.0">
                        <c:v>1.7624798420722452E-3</c:v>
                      </c:pt>
                      <c:pt idx="843" formatCode="0.0">
                        <c:v>1.8304563344828284E-3</c:v>
                      </c:pt>
                      <c:pt idx="844" formatCode="0.0">
                        <c:v>1.6807757036400078E-3</c:v>
                      </c:pt>
                      <c:pt idx="845" formatCode="0.0">
                        <c:v>1.6737694062233801E-3</c:v>
                      </c:pt>
                      <c:pt idx="846" formatCode="0.0">
                        <c:v>1.7984023024347328E-3</c:v>
                      </c:pt>
                      <c:pt idx="847" formatCode="0.0">
                        <c:v>1.7914382406319465E-3</c:v>
                      </c:pt>
                      <c:pt idx="848" formatCode="0.0">
                        <c:v>1.7844742548310804E-3</c:v>
                      </c:pt>
                      <c:pt idx="849" formatCode="0.0">
                        <c:v>1.8559106970421299E-3</c:v>
                      </c:pt>
                      <c:pt idx="850" formatCode="0.0">
                        <c:v>1.8489182262730166E-3</c:v>
                      </c:pt>
                      <c:pt idx="851" formatCode="0.0">
                        <c:v>1.8495622973748341E-3</c:v>
                      </c:pt>
                      <c:pt idx="852" formatCode="0.0">
                        <c:v>1.7673953759671274E-3</c:v>
                      </c:pt>
                      <c:pt idx="853" formatCode="0.0">
                        <c:v>1.7603889971228371E-3</c:v>
                      </c:pt>
                      <c:pt idx="854" formatCode="0.0">
                        <c:v>1.9673825441105762E-3</c:v>
                      </c:pt>
                      <c:pt idx="855" formatCode="0.0">
                        <c:v>1.9644389965574973E-3</c:v>
                      </c:pt>
                      <c:pt idx="856" formatCode="0.0">
                        <c:v>1.8897189577843543E-3</c:v>
                      </c:pt>
                      <c:pt idx="857" formatCode="0.0">
                        <c:v>1.8826835538259738E-3</c:v>
                      </c:pt>
                      <c:pt idx="858" formatCode="0.0">
                        <c:v>1.8834724708122746E-3</c:v>
                      </c:pt>
                      <c:pt idx="859" formatCode="0.0">
                        <c:v>1.8764078358885995E-3</c:v>
                      </c:pt>
                      <c:pt idx="860" formatCode="0.0">
                        <c:v>1.8771737426146826E-3</c:v>
                      </c:pt>
                      <c:pt idx="861" formatCode="0.0">
                        <c:v>1.8857417423254479E-3</c:v>
                      </c:pt>
                      <c:pt idx="862" formatCode="0.0">
                        <c:v>1.9514148476445041E-3</c:v>
                      </c:pt>
                      <c:pt idx="863" formatCode="0.0">
                        <c:v>1.9690692804051999E-3</c:v>
                      </c:pt>
                      <c:pt idx="864" formatCode="0.0">
                        <c:v>1.9618241598368591E-3</c:v>
                      </c:pt>
                      <c:pt idx="865" formatCode="0.0">
                        <c:v>1.9796931575517974E-3</c:v>
                      </c:pt>
                      <c:pt idx="866" formatCode="0.0">
                        <c:v>1.9895955961899835E-3</c:v>
                      </c:pt>
                      <c:pt idx="867" formatCode="0.0">
                        <c:v>1.982193277704828E-3</c:v>
                      </c:pt>
                      <c:pt idx="868" formatCode="0.0">
                        <c:v>1.9920536707486633E-3</c:v>
                      </c:pt>
                      <c:pt idx="869" formatCode="0.0">
                        <c:v>2.0153788047759737E-3</c:v>
                      </c:pt>
                      <c:pt idx="870" formatCode="0.0">
                        <c:v>2.1964273855373416E-3</c:v>
                      </c:pt>
                      <c:pt idx="871" formatCode="0.0">
                        <c:v>2.1887235135872943E-3</c:v>
                      </c:pt>
                      <c:pt idx="872" formatCode="0.0">
                        <c:v>2.2210770350913661E-3</c:v>
                      </c:pt>
                      <c:pt idx="873" formatCode="0.0">
                        <c:v>2.8307498099381053E-3</c:v>
                      </c:pt>
                      <c:pt idx="874" formatCode="0.0">
                        <c:v>2.8227354914618515E-3</c:v>
                      </c:pt>
                      <c:pt idx="875" formatCode="0.0">
                        <c:v>2.875446369261076E-3</c:v>
                      </c:pt>
                      <c:pt idx="876" formatCode="0.0">
                        <c:v>2.9597100885343664E-3</c:v>
                      </c:pt>
                      <c:pt idx="877" formatCode="0.0">
                        <c:v>2.9512583376846225E-3</c:v>
                      </c:pt>
                      <c:pt idx="878" formatCode="0.0">
                        <c:v>2.9593690282138439E-3</c:v>
                      </c:pt>
                      <c:pt idx="879" formatCode="0.0">
                        <c:v>3.1698366895196654E-3</c:v>
                      </c:pt>
                      <c:pt idx="880" formatCode="0.0">
                        <c:v>3.1607056144281566E-3</c:v>
                      </c:pt>
                      <c:pt idx="881" formatCode="0.0">
                        <c:v>3.3988253942786135E-3</c:v>
                      </c:pt>
                      <c:pt idx="882" formatCode="0.0">
                        <c:v>3.389258559815317E-3</c:v>
                      </c:pt>
                      <c:pt idx="883" formatCode="0.0">
                        <c:v>3.5279833560097522E-3</c:v>
                      </c:pt>
                      <c:pt idx="884" formatCode="0.0">
                        <c:v>3.9858442995105332E-3</c:v>
                      </c:pt>
                      <c:pt idx="885" formatCode="0.0">
                        <c:v>4.3745807736352404E-3</c:v>
                      </c:pt>
                      <c:pt idx="886" formatCode="0.0">
                        <c:v>4.3634129243024745E-3</c:v>
                      </c:pt>
                      <c:pt idx="887" formatCode="0.0">
                        <c:v>4.2387366165226835E-3</c:v>
                      </c:pt>
                      <c:pt idx="888" formatCode="0.0">
                        <c:v>4.8076595685116281E-3</c:v>
                      </c:pt>
                      <c:pt idx="889" formatCode="0.0">
                        <c:v>4.7961880699150189E-3</c:v>
                      </c:pt>
                      <c:pt idx="890" formatCode="0.0">
                        <c:v>5.654807818389675E-3</c:v>
                      </c:pt>
                      <c:pt idx="891" formatCode="0.0">
                        <c:v>5.7627977324838774E-3</c:v>
                      </c:pt>
                      <c:pt idx="892" formatCode="0.0">
                        <c:v>5.7507107199619651E-3</c:v>
                      </c:pt>
                      <c:pt idx="893" formatCode="0.0">
                        <c:v>6.8905401756676815E-3</c:v>
                      </c:pt>
                      <c:pt idx="894" formatCode="0.0">
                        <c:v>7.0050811381367484E-3</c:v>
                      </c:pt>
                      <c:pt idx="895" formatCode="0.0">
                        <c:v>8.1459376631090371E-3</c:v>
                      </c:pt>
                      <c:pt idx="896" formatCode="0.0">
                        <c:v>1.0191444674801617E-2</c:v>
                      </c:pt>
                      <c:pt idx="897" formatCode="0.0">
                        <c:v>1.0178450763008759E-2</c:v>
                      </c:pt>
                      <c:pt idx="898" formatCode="0.0">
                        <c:v>1.2677125930423817E-2</c:v>
                      </c:pt>
                      <c:pt idx="899" formatCode="0.0">
                        <c:v>1.494646524696888E-2</c:v>
                      </c:pt>
                      <c:pt idx="900" formatCode="0.0">
                        <c:v>1.4933024781356587E-2</c:v>
                      </c:pt>
                      <c:pt idx="901" formatCode="0.0">
                        <c:v>1.7154794748474016E-2</c:v>
                      </c:pt>
                      <c:pt idx="902" formatCode="0.0">
                        <c:v>2.0847765558526569E-2</c:v>
                      </c:pt>
                      <c:pt idx="903" formatCode="0.0">
                        <c:v>2.3774628056779028E-2</c:v>
                      </c:pt>
                      <c:pt idx="904" formatCode="0.0">
                        <c:v>2.3760676149923672E-2</c:v>
                      </c:pt>
                      <c:pt idx="905" formatCode="0.0">
                        <c:v>2.8150701484985861E-2</c:v>
                      </c:pt>
                      <c:pt idx="906" formatCode="0.0">
                        <c:v>2.8136538352706443E-2</c:v>
                      </c:pt>
                      <c:pt idx="907" formatCode="0.0">
                        <c:v>3.2047047642573837E-2</c:v>
                      </c:pt>
                      <c:pt idx="908" formatCode="0.0">
                        <c:v>3.5659673154654403E-2</c:v>
                      </c:pt>
                      <c:pt idx="909" formatCode="0.0">
                        <c:v>3.5644837341052359E-2</c:v>
                      </c:pt>
                      <c:pt idx="910" formatCode="0.0">
                        <c:v>3.9575813862425736E-2</c:v>
                      </c:pt>
                      <c:pt idx="911" formatCode="0.0">
                        <c:v>4.4112694297017953E-2</c:v>
                      </c:pt>
                      <c:pt idx="912" formatCode="0.0">
                        <c:v>4.4096907628268733E-2</c:v>
                      </c:pt>
                      <c:pt idx="913" formatCode="0.0">
                        <c:v>5.2226552866281646E-2</c:v>
                      </c:pt>
                      <c:pt idx="914" formatCode="0.0">
                        <c:v>5.5937957168225402E-2</c:v>
                      </c:pt>
                      <c:pt idx="915" formatCode="0.0">
                        <c:v>5.5919944113002933E-2</c:v>
                      </c:pt>
                      <c:pt idx="916" formatCode="0.0">
                        <c:v>6.2525997795613103E-2</c:v>
                      </c:pt>
                      <c:pt idx="917" formatCode="0.0">
                        <c:v>6.9737740904336862E-2</c:v>
                      </c:pt>
                      <c:pt idx="918" formatCode="0.0">
                        <c:v>6.9717040925732221E-2</c:v>
                      </c:pt>
                      <c:pt idx="919" formatCode="0.0">
                        <c:v>8.2066775273729728E-2</c:v>
                      </c:pt>
                      <c:pt idx="920" formatCode="0.0">
                        <c:v>8.4784759847776281E-2</c:v>
                      </c:pt>
                      <c:pt idx="921" formatCode="0.0">
                        <c:v>8.4761122499889582E-2</c:v>
                      </c:pt>
                      <c:pt idx="922" formatCode="0.0">
                        <c:v>9.1928798566531258E-2</c:v>
                      </c:pt>
                      <c:pt idx="923" formatCode="0.0">
                        <c:v>9.4777328862246893E-2</c:v>
                      </c:pt>
                      <c:pt idx="924" formatCode="0.0">
                        <c:v>9.9568307817736221E-2</c:v>
                      </c:pt>
                      <c:pt idx="925" formatCode="0.0">
                        <c:v>0.10886122842517013</c:v>
                      </c:pt>
                      <c:pt idx="926" formatCode="0.0">
                        <c:v>0.11177090660792957</c:v>
                      </c:pt>
                      <c:pt idx="927" formatCode="0.0">
                        <c:v>0.11621180340008797</c:v>
                      </c:pt>
                      <c:pt idx="928" formatCode="0.0">
                        <c:v>0.12420493383722327</c:v>
                      </c:pt>
                      <c:pt idx="929" formatCode="0.0">
                        <c:v>0.1302496087764361</c:v>
                      </c:pt>
                      <c:pt idx="930" formatCode="0.0">
                        <c:v>0.13470005063452353</c:v>
                      </c:pt>
                      <c:pt idx="931" formatCode="0.0">
                        <c:v>0.13826762656712688</c:v>
                      </c:pt>
                      <c:pt idx="932" formatCode="0.0">
                        <c:v>0.14664014552687948</c:v>
                      </c:pt>
                      <c:pt idx="933" formatCode="0.0">
                        <c:v>0.14660660477060439</c:v>
                      </c:pt>
                      <c:pt idx="934" formatCode="0.0">
                        <c:v>0.1520401843042764</c:v>
                      </c:pt>
                      <c:pt idx="935" formatCode="0.0">
                        <c:v>0.15816809654059275</c:v>
                      </c:pt>
                      <c:pt idx="936" formatCode="0.0">
                        <c:v>0.16272462663967641</c:v>
                      </c:pt>
                      <c:pt idx="937" formatCode="0.0">
                        <c:v>0.17093222811872993</c:v>
                      </c:pt>
                      <c:pt idx="938" formatCode="0.0">
                        <c:v>0.1739874314837124</c:v>
                      </c:pt>
                      <c:pt idx="939" formatCode="0.0">
                        <c:v>0.17748690296645125</c:v>
                      </c:pt>
                      <c:pt idx="940" formatCode="0.0">
                        <c:v>0.18106670029829808</c:v>
                      </c:pt>
                      <c:pt idx="941" formatCode="0.0">
                        <c:v>0.1878244636582479</c:v>
                      </c:pt>
                      <c:pt idx="942" formatCode="0.0">
                        <c:v>0.19381654735826093</c:v>
                      </c:pt>
                      <c:pt idx="943" formatCode="0.0">
                        <c:v>0.19709873281613061</c:v>
                      </c:pt>
                      <c:pt idx="944" formatCode="0.0">
                        <c:v>0.20038077334115387</c:v>
                      </c:pt>
                      <c:pt idx="945" formatCode="0.0">
                        <c:v>0.20243231805971271</c:v>
                      </c:pt>
                      <c:pt idx="946" formatCode="0.0">
                        <c:v>0.20799817800898698</c:v>
                      </c:pt>
                      <c:pt idx="947" formatCode="0.0">
                        <c:v>0.20795635700434803</c:v>
                      </c:pt>
                      <c:pt idx="948" formatCode="0.0">
                        <c:v>0.21364447744017823</c:v>
                      </c:pt>
                      <c:pt idx="949" formatCode="0.0">
                        <c:v>0.21907403014177393</c:v>
                      </c:pt>
                      <c:pt idx="950" formatCode="0.0">
                        <c:v>0.21903103092364112</c:v>
                      </c:pt>
                      <c:pt idx="951" formatCode="0.0">
                        <c:v>0.22458245688002826</c:v>
                      </c:pt>
                      <c:pt idx="952" formatCode="0.0">
                        <c:v>0.22726751776923812</c:v>
                      </c:pt>
                      <c:pt idx="953" formatCode="0.0">
                        <c:v>0.22722385704095063</c:v>
                      </c:pt>
                      <c:pt idx="954" formatCode="0.0">
                        <c:v>0.22464037836597964</c:v>
                      </c:pt>
                      <c:pt idx="955" formatCode="0.0">
                        <c:v>0.23103423001199067</c:v>
                      </c:pt>
                      <c:pt idx="956" formatCode="0.0">
                        <c:v>0.23099050034684115</c:v>
                      </c:pt>
                      <c:pt idx="957" formatCode="0.0">
                        <c:v>0.22913593695822221</c:v>
                      </c:pt>
                      <c:pt idx="958" formatCode="0.0">
                        <c:v>0.22446710497973127</c:v>
                      </c:pt>
                      <c:pt idx="959" formatCode="0.0">
                        <c:v>0.22442403850446757</c:v>
                      </c:pt>
                      <c:pt idx="960" formatCode="0.0">
                        <c:v>0.21474562708827166</c:v>
                      </c:pt>
                      <c:pt idx="961" formatCode="0.0">
                        <c:v>0.18512747936494289</c:v>
                      </c:pt>
                      <c:pt idx="962" formatCode="0.0">
                        <c:v>0.1850862721961985</c:v>
                      </c:pt>
                      <c:pt idx="963" formatCode="0.0">
                        <c:v>0.18504507144712862</c:v>
                      </c:pt>
                      <c:pt idx="964" formatCode="0.0">
                        <c:v>0.15582842554478038</c:v>
                      </c:pt>
                      <c:pt idx="965" formatCode="0.0">
                        <c:v>0.15579222697906256</c:v>
                      </c:pt>
                      <c:pt idx="966" formatCode="0.0">
                        <c:v>0.13893587648866398</c:v>
                      </c:pt>
                      <c:pt idx="967" formatCode="0.0">
                        <c:v>0.12200841241615622</c:v>
                      </c:pt>
                      <c:pt idx="968" formatCode="0.0">
                        <c:v>0.12197767241117231</c:v>
                      </c:pt>
                      <c:pt idx="969" formatCode="0.0">
                        <c:v>0.11174335811394817</c:v>
                      </c:pt>
                      <c:pt idx="970" formatCode="0.0">
                        <c:v>7.4783555971628043E-2</c:v>
                      </c:pt>
                      <c:pt idx="971" formatCode="0.0">
                        <c:v>7.4758664427695895E-2</c:v>
                      </c:pt>
                      <c:pt idx="972" formatCode="0.0">
                        <c:v>1.6341733886006123E-2</c:v>
                      </c:pt>
                      <c:pt idx="973" formatCode="0.0">
                        <c:v>8.961522484407354E-3</c:v>
                      </c:pt>
                      <c:pt idx="974" formatCode="0.0">
                        <c:v>8.9413905951342913E-3</c:v>
                      </c:pt>
                      <c:pt idx="975" formatCode="0.0">
                        <c:v>4.822255405258523E-3</c:v>
                      </c:pt>
                      <c:pt idx="976" formatCode="0.0">
                        <c:v>3.3033140180887574E-3</c:v>
                      </c:pt>
                      <c:pt idx="977" formatCode="0.0">
                        <c:v>2.9939934054239118E-3</c:v>
                      </c:pt>
                      <c:pt idx="978" formatCode="0.0">
                        <c:v>1.4719643484505016E-3</c:v>
                      </c:pt>
                      <c:pt idx="979" formatCode="0.0">
                        <c:v>2.7072435319883182E-3</c:v>
                      </c:pt>
                      <c:pt idx="980" formatCode="0.0">
                        <c:v>2.4592876316475421E-3</c:v>
                      </c:pt>
                      <c:pt idx="981" formatCode="0.0">
                        <c:v>2.1035553287110718E-3</c:v>
                      </c:pt>
                      <c:pt idx="982" formatCode="0.0">
                        <c:v>3.1345850805668727E-3</c:v>
                      </c:pt>
                      <c:pt idx="983" formatCode="0.0">
                        <c:v>3.1217608020091339E-3</c:v>
                      </c:pt>
                      <c:pt idx="984" formatCode="0.0">
                        <c:v>2.3097428853993719E-3</c:v>
                      </c:pt>
                      <c:pt idx="985" formatCode="0.0">
                        <c:v>1.9661489125402526E-3</c:v>
                      </c:pt>
                      <c:pt idx="986" formatCode="0.0">
                        <c:v>1.8053021224761314E-3</c:v>
                      </c:pt>
                      <c:pt idx="987" formatCode="0.0">
                        <c:v>1.9315471999934179E-3</c:v>
                      </c:pt>
                      <c:pt idx="988" formatCode="0.0">
                        <c:v>2.1104492942451954E-3</c:v>
                      </c:pt>
                      <c:pt idx="989" formatCode="0.0">
                        <c:v>1.9336793942337316E-3</c:v>
                      </c:pt>
                      <c:pt idx="990" formatCode="0.0">
                        <c:v>1.8965780659306976E-3</c:v>
                      </c:pt>
                      <c:pt idx="991" formatCode="0.0">
                        <c:v>1.8140521518824589E-3</c:v>
                      </c:pt>
                      <c:pt idx="992" formatCode="0.0">
                        <c:v>1.8066723948288092E-3</c:v>
                      </c:pt>
                      <c:pt idx="993" formatCode="0.0">
                        <c:v>1.4839781994189661E-3</c:v>
                      </c:pt>
                      <c:pt idx="994" formatCode="0.0">
                        <c:v>1.3353144472535959E-3</c:v>
                      </c:pt>
                      <c:pt idx="995" formatCode="0.0">
                        <c:v>1.2687579197537763E-3</c:v>
                      </c:pt>
                      <c:pt idx="996" formatCode="0.0">
                        <c:v>9.5248617403030211E-4</c:v>
                      </c:pt>
                      <c:pt idx="997" formatCode="0.0">
                        <c:v>1.0761366901606789E-3</c:v>
                      </c:pt>
                      <c:pt idx="998" formatCode="0.0">
                        <c:v>1.0348364254026963E-3</c:v>
                      </c:pt>
                      <c:pt idx="999" formatCode="0.0">
                        <c:v>1.1180269946663493E-3</c:v>
                      </c:pt>
                      <c:pt idx="1000" formatCode="0.0">
                        <c:v>1.2947746816192231E-3</c:v>
                      </c:pt>
                      <c:pt idx="1001" formatCode="0.0">
                        <c:v>1.2493805752612102E-3</c:v>
                      </c:pt>
                      <c:pt idx="1002" formatCode="0.0">
                        <c:v>1.0364596844951389E-3</c:v>
                      </c:pt>
                      <c:pt idx="1003" formatCode="0.0">
                        <c:v>1.0308267399733425E-3</c:v>
                      </c:pt>
                      <c:pt idx="1004" formatCode="0.0">
                        <c:v>1.0020211473049986E-3</c:v>
                      </c:pt>
                      <c:pt idx="1005" formatCode="0.0">
                        <c:v>9.7294146262998083E-4</c:v>
                      </c:pt>
                      <c:pt idx="1006" formatCode="0.0">
                        <c:v>1.1318488500778197E-3</c:v>
                      </c:pt>
                      <c:pt idx="1007" formatCode="0.0">
                        <c:v>1.1004406848351518E-3</c:v>
                      </c:pt>
                      <c:pt idx="1008" formatCode="0.0">
                        <c:v>1.1295892560750651E-3</c:v>
                      </c:pt>
                      <c:pt idx="1009" formatCode="0.0">
                        <c:v>1.01921412386865E-3</c:v>
                      </c:pt>
                      <c:pt idx="1010" formatCode="0.0">
                        <c:v>9.9592320331764626E-4</c:v>
                      </c:pt>
                      <c:pt idx="1011" formatCode="0.0">
                        <c:v>9.2003105631523153E-4</c:v>
                      </c:pt>
                      <c:pt idx="1012" formatCode="0.0">
                        <c:v>1.0162853350472627E-3</c:v>
                      </c:pt>
                      <c:pt idx="1013" formatCode="0.0">
                        <c:v>9.9396220790943179E-4</c:v>
                      </c:pt>
                      <c:pt idx="1014" formatCode="0.0">
                        <c:v>9.2083270817408156E-4</c:v>
                      </c:pt>
                      <c:pt idx="1015" formatCode="0.0">
                        <c:v>9.1604658308253343E-4</c:v>
                      </c:pt>
                      <c:pt idx="1016" formatCode="0.0">
                        <c:v>8.9743212875891649E-4</c:v>
                      </c:pt>
                      <c:pt idx="1017" formatCode="0.0">
                        <c:v>9.6866696780087403E-4</c:v>
                      </c:pt>
                      <c:pt idx="1018" formatCode="0.0">
                        <c:v>9.6404918631137553E-4</c:v>
                      </c:pt>
                      <c:pt idx="1019" formatCode="0.0">
                        <c:v>8.9656845042406549E-4</c:v>
                      </c:pt>
                      <c:pt idx="1020" formatCode="0.0">
                        <c:v>8.7116900032333943E-4</c:v>
                      </c:pt>
                      <c:pt idx="1021" formatCode="0.0">
                        <c:v>8.2158910313272909E-4</c:v>
                      </c:pt>
                      <c:pt idx="1022" formatCode="0.0">
                        <c:v>7.9950676866522561E-4</c:v>
                      </c:pt>
                      <c:pt idx="1023" formatCode="0.0">
                        <c:v>8.2156195744654712E-4</c:v>
                      </c:pt>
                      <c:pt idx="1024" formatCode="0.0">
                        <c:v>8.1731838263498287E-4</c:v>
                      </c:pt>
                      <c:pt idx="1025" formatCode="0.0">
                        <c:v>7.9915005028773024E-4</c:v>
                      </c:pt>
                      <c:pt idx="1026" formatCode="0.0">
                        <c:v>9.475691558540406E-4</c:v>
                      </c:pt>
                      <c:pt idx="1027" formatCode="0.0">
                        <c:v>9.4347318734060257E-4</c:v>
                      </c:pt>
                      <c:pt idx="1028" formatCode="0.0">
                        <c:v>9.2168467685363649E-4</c:v>
                      </c:pt>
                      <c:pt idx="1029" formatCode="0.0">
                        <c:v>9.7875557656945103E-4</c:v>
                      </c:pt>
                      <c:pt idx="1030" formatCode="0.0">
                        <c:v>9.7482034021210962E-4</c:v>
                      </c:pt>
                      <c:pt idx="1031" formatCode="0.0">
                        <c:v>7.9584014101135355E-4</c:v>
                      </c:pt>
                      <c:pt idx="1032" formatCode="0.0">
                        <c:v>7.769890292971635E-4</c:v>
                      </c:pt>
                      <c:pt idx="1033" formatCode="0.0">
                        <c:v>8.1181947653044052E-4</c:v>
                      </c:pt>
                      <c:pt idx="1034" formatCode="0.0">
                        <c:v>8.345947551492073E-4</c:v>
                      </c:pt>
                      <c:pt idx="1035" formatCode="0.0">
                        <c:v>8.5486931010112345E-4</c:v>
                      </c:pt>
                      <c:pt idx="1036" formatCode="0.0">
                        <c:v>8.5119321832760684E-4</c:v>
                      </c:pt>
                      <c:pt idx="1037" formatCode="0.0">
                        <c:v>7.6030588001186705E-4</c:v>
                      </c:pt>
                      <c:pt idx="1038" formatCode="0.0">
                        <c:v>8.1570291675501225E-4</c:v>
                      </c:pt>
                      <c:pt idx="1039" formatCode="0.0">
                        <c:v>8.1214951225568976E-4</c:v>
                      </c:pt>
                      <c:pt idx="1040" formatCode="0.0">
                        <c:v>9.7237282663668965E-4</c:v>
                      </c:pt>
                      <c:pt idx="1041" formatCode="0.0">
                        <c:v>9.2759802845131408E-4</c:v>
                      </c:pt>
                      <c:pt idx="1042" formatCode="0.0">
                        <c:v>9.2412772788005068E-4</c:v>
                      </c:pt>
                      <c:pt idx="1043" formatCode="0.0">
                        <c:v>8.3634212150794694E-4</c:v>
                      </c:pt>
                      <c:pt idx="1044" formatCode="0.0">
                        <c:v>7.8707427127443772E-4</c:v>
                      </c:pt>
                      <c:pt idx="1045" formatCode="0.0">
                        <c:v>7.8370713088453132E-4</c:v>
                      </c:pt>
                      <c:pt idx="1046" formatCode="0.0">
                        <c:v>8.0432770198087694E-4</c:v>
                      </c:pt>
                      <c:pt idx="1047" formatCode="0.0">
                        <c:v>8.0100320270847642E-4</c:v>
                      </c:pt>
                      <c:pt idx="1048" formatCode="0.0">
                        <c:v>8.2994977374289513E-4</c:v>
                      </c:pt>
                      <c:pt idx="1049" formatCode="0.0">
                        <c:v>8.6043981778517341E-4</c:v>
                      </c:pt>
                      <c:pt idx="1050" formatCode="0.0">
                        <c:v>8.5130786812375207E-4</c:v>
                      </c:pt>
                      <c:pt idx="1051" formatCode="0.0">
                        <c:v>8.1443349959361001E-4</c:v>
                      </c:pt>
                      <c:pt idx="1052" formatCode="0.0">
                        <c:v>8.3662587091303019E-4</c:v>
                      </c:pt>
                      <c:pt idx="1053" formatCode="0.0">
                        <c:v>8.3336183716834281E-4</c:v>
                      </c:pt>
                      <c:pt idx="1054" formatCode="0.0">
                        <c:v>8.9661166943564034E-4</c:v>
                      </c:pt>
                      <c:pt idx="1055" formatCode="0.0">
                        <c:v>8.9764633032559142E-4</c:v>
                      </c:pt>
                      <c:pt idx="1056" formatCode="0.0">
                        <c:v>8.9436650195010687E-4</c:v>
                      </c:pt>
                      <c:pt idx="1057" formatCode="0.0">
                        <c:v>8.8767541359351262E-4</c:v>
                      </c:pt>
                      <c:pt idx="1058" formatCode="0.0">
                        <c:v>9.1244222985942649E-4</c:v>
                      </c:pt>
                      <c:pt idx="1059" formatCode="0.0">
                        <c:v>9.0919366238579344E-4</c:v>
                      </c:pt>
                      <c:pt idx="1060" formatCode="0.0">
                        <c:v>9.7120904834556388E-4</c:v>
                      </c:pt>
                      <c:pt idx="1061" formatCode="0.0">
                        <c:v>9.3489724432307508E-4</c:v>
                      </c:pt>
                      <c:pt idx="1062" formatCode="0.0">
                        <c:v>9.3344195912613216E-4</c:v>
                      </c:pt>
                      <c:pt idx="1063" formatCode="0.0">
                        <c:v>8.9619954278796234E-4</c:v>
                      </c:pt>
                      <c:pt idx="1064" formatCode="0.0">
                        <c:v>9.5822693654261241E-4</c:v>
                      </c:pt>
                      <c:pt idx="1065" formatCode="0.0">
                        <c:v>9.5498144859998706E-4</c:v>
                      </c:pt>
                      <c:pt idx="1066" formatCode="0.0">
                        <c:v>8.8309283114437948E-4</c:v>
                      </c:pt>
                      <c:pt idx="1067" formatCode="0.0">
                        <c:v>8.4688453603248392E-4</c:v>
                      </c:pt>
                      <c:pt idx="1068" formatCode="0.0">
                        <c:v>8.4364847175515264E-4</c:v>
                      </c:pt>
                      <c:pt idx="1069" formatCode="0.0">
                        <c:v>8.7171735954629035E-4</c:v>
                      </c:pt>
                      <c:pt idx="1070" formatCode="0.0">
                        <c:v>8.6686137883000818E-4</c:v>
                      </c:pt>
                      <c:pt idx="1071" formatCode="0.0">
                        <c:v>8.6363752584661896E-4</c:v>
                      </c:pt>
                      <c:pt idx="1072" formatCode="0.0">
                        <c:v>8.9156244855194053E-4</c:v>
                      </c:pt>
                      <c:pt idx="1073" formatCode="0.0">
                        <c:v>8.79207299042244E-4</c:v>
                      </c:pt>
                      <c:pt idx="1074" formatCode="0.0">
                        <c:v>8.7602267386013735E-4</c:v>
                      </c:pt>
                      <c:pt idx="1075" formatCode="0.0">
                        <c:v>8.761357456988242E-4</c:v>
                      </c:pt>
                      <c:pt idx="1076" formatCode="0.0">
                        <c:v>8.729391086096164E-4</c:v>
                      </c:pt>
                      <c:pt idx="1077" formatCode="0.0">
                        <c:v>9.313635416688344E-4</c:v>
                      </c:pt>
                      <c:pt idx="1078" formatCode="0.0">
                        <c:v>8.9323901055957697E-4</c:v>
                      </c:pt>
                      <c:pt idx="1079" formatCode="0.0">
                        <c:v>8.9006325944736276E-4</c:v>
                      </c:pt>
                      <c:pt idx="1080" formatCode="0.0">
                        <c:v>9.158365445228662E-4</c:v>
                      </c:pt>
                      <c:pt idx="1081" formatCode="0.0">
                        <c:v>8.1519981457390839E-4</c:v>
                      </c:pt>
                      <c:pt idx="1082" formatCode="0.0">
                        <c:v>8.1203894653193059E-4</c:v>
                      </c:pt>
                      <c:pt idx="1083" formatCode="0.0">
                        <c:v>8.3412684201200811E-4</c:v>
                      </c:pt>
                      <c:pt idx="1084" formatCode="0.0">
                        <c:v>7.9392957057870036E-4</c:v>
                      </c:pt>
                      <c:pt idx="1085" formatCode="0.0">
                        <c:v>7.9081500240308755E-4</c:v>
                      </c:pt>
                      <c:pt idx="1086" formatCode="0.0">
                        <c:v>8.1943575421240876E-4</c:v>
                      </c:pt>
                      <c:pt idx="1087" formatCode="0.0">
                        <c:v>8.4419852208979945E-4</c:v>
                      </c:pt>
                      <c:pt idx="1088" formatCode="0.0">
                        <c:v>8.4109805906233659E-4</c:v>
                      </c:pt>
                      <c:pt idx="1089" formatCode="0.0">
                        <c:v>8.6723227464746277E-4</c:v>
                      </c:pt>
                      <c:pt idx="1090" formatCode="0.0">
                        <c:v>8.5792352478063509E-4</c:v>
                      </c:pt>
                      <c:pt idx="1091" formatCode="0.0">
                        <c:v>8.5485370437228601E-4</c:v>
                      </c:pt>
                      <c:pt idx="1092" formatCode="0.0">
                        <c:v>8.1608952495999202E-4</c:v>
                      </c:pt>
                      <c:pt idx="1093" formatCode="0.0">
                        <c:v>8.0653762758285327E-4</c:v>
                      </c:pt>
                      <c:pt idx="1094" formatCode="0.0">
                        <c:v>8.0350883680240924E-4</c:v>
                      </c:pt>
                      <c:pt idx="1095" formatCode="0.0">
                        <c:v>7.6553167207135415E-4</c:v>
                      </c:pt>
                      <c:pt idx="1096" formatCode="0.0">
                        <c:v>7.8902611167742335E-4</c:v>
                      </c:pt>
                      <c:pt idx="1097" formatCode="0.0">
                        <c:v>7.860293672327036E-4</c:v>
                      </c:pt>
                      <c:pt idx="1098" formatCode="0.0">
                        <c:v>7.8098175988202876E-4</c:v>
                      </c:pt>
                      <c:pt idx="1099" formatCode="0.0">
                        <c:v>7.4296721465521545E-4</c:v>
                      </c:pt>
                      <c:pt idx="1100" formatCode="0.0">
                        <c:v>7.3999668484282257E-4</c:v>
                      </c:pt>
                      <c:pt idx="1101" formatCode="0.0">
                        <c:v>7.3129311944475296E-4</c:v>
                      </c:pt>
                      <c:pt idx="1102" formatCode="0.0">
                        <c:v>7.5837893152303957E-4</c:v>
                      </c:pt>
                      <c:pt idx="1103" formatCode="0.0">
                        <c:v>7.554315023083428E-4</c:v>
                      </c:pt>
                      <c:pt idx="1104" formatCode="0.0">
                        <c:v>7.7580682641748672E-4</c:v>
                      </c:pt>
                      <c:pt idx="1105" formatCode="0.0">
                        <c:v>8.3243570063211403E-4</c:v>
                      </c:pt>
                      <c:pt idx="1106" formatCode="0.0">
                        <c:v>8.2810797191830844E-4</c:v>
                      </c:pt>
                      <c:pt idx="1107" formatCode="0.0">
                        <c:v>8.2026545242069404E-4</c:v>
                      </c:pt>
                      <c:pt idx="1108" formatCode="0.0">
                        <c:v>8.1736559643405277E-4</c:v>
                      </c:pt>
                      <c:pt idx="1109" formatCode="0.0">
                        <c:v>7.209239806332152E-4</c:v>
                      </c:pt>
                      <c:pt idx="1110" formatCode="0.0">
                        <c:v>7.1082586368980002E-4</c:v>
                      </c:pt>
                      <c:pt idx="1111" formatCode="0.0">
                        <c:v>7.3702764057360167E-4</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pt idx="1135" formatCode="0.0">
                        <c:v>0</c:v>
                      </c:pt>
                      <c:pt idx="1136" formatCode="0.0">
                        <c:v>0</c:v>
                      </c:pt>
                      <c:pt idx="1137" formatCode="0.0">
                        <c:v>0</c:v>
                      </c:pt>
                      <c:pt idx="1138" formatCode="0.0">
                        <c:v>0</c:v>
                      </c:pt>
                      <c:pt idx="1139" formatCode="0.0">
                        <c:v>0</c:v>
                      </c:pt>
                      <c:pt idx="1140" formatCode="0.0">
                        <c:v>0</c:v>
                      </c:pt>
                    </c:numCache>
                  </c:numRef>
                </c:xVal>
                <c:yVal>
                  <c:numRef>
                    <c:extLst xmlns:c15="http://schemas.microsoft.com/office/drawing/2012/chart">
                      <c:ext xmlns:c15="http://schemas.microsoft.com/office/drawing/2012/chart" uri="{02D57815-91ED-43cb-92C2-25804820EDAC}">
                        <c15:formulaRef>
                          <c15:sqref>'Forsøk 3 - Samlet'!$AL$14:$AL$1154</c15:sqref>
                        </c15:formulaRef>
                      </c:ext>
                    </c:extLst>
                    <c:numCache>
                      <c:formatCode>0.00</c:formatCode>
                      <c:ptCount val="1141"/>
                      <c:pt idx="0">
                        <c:v>0</c:v>
                      </c:pt>
                      <c:pt idx="1">
                        <c:v>0</c:v>
                      </c:pt>
                      <c:pt idx="2">
                        <c:v>0</c:v>
                      </c:pt>
                      <c:pt idx="3">
                        <c:v>0</c:v>
                      </c:pt>
                      <c:pt idx="4">
                        <c:v>0</c:v>
                      </c:pt>
                      <c:pt idx="5">
                        <c:v>0</c:v>
                      </c:pt>
                      <c:pt idx="6">
                        <c:v>0</c:v>
                      </c:pt>
                      <c:pt idx="7">
                        <c:v>0</c:v>
                      </c:pt>
                      <c:pt idx="8">
                        <c:v>2.8999999999999998E-3</c:v>
                      </c:pt>
                      <c:pt idx="9">
                        <c:v>2.8999999999999998E-3</c:v>
                      </c:pt>
                      <c:pt idx="10">
                        <c:v>2.8999999999999998E-3</c:v>
                      </c:pt>
                      <c:pt idx="11">
                        <c:v>2.8999999999999998E-3</c:v>
                      </c:pt>
                      <c:pt idx="12">
                        <c:v>5.7999999999999996E-3</c:v>
                      </c:pt>
                      <c:pt idx="13">
                        <c:v>5.7999999999999996E-3</c:v>
                      </c:pt>
                      <c:pt idx="14">
                        <c:v>5.7999999999999996E-3</c:v>
                      </c:pt>
                      <c:pt idx="15">
                        <c:v>1.44E-2</c:v>
                      </c:pt>
                      <c:pt idx="16">
                        <c:v>1.44E-2</c:v>
                      </c:pt>
                      <c:pt idx="17">
                        <c:v>1.44E-2</c:v>
                      </c:pt>
                      <c:pt idx="18">
                        <c:v>2.0199999999999999E-2</c:v>
                      </c:pt>
                      <c:pt idx="19">
                        <c:v>2.0199999999999999E-2</c:v>
                      </c:pt>
                      <c:pt idx="20">
                        <c:v>3.1699999999999999E-2</c:v>
                      </c:pt>
                      <c:pt idx="21">
                        <c:v>4.8899999999999999E-2</c:v>
                      </c:pt>
                      <c:pt idx="22">
                        <c:v>4.8899999999999999E-2</c:v>
                      </c:pt>
                      <c:pt idx="23">
                        <c:v>7.7700000000000005E-2</c:v>
                      </c:pt>
                      <c:pt idx="24">
                        <c:v>0.12089999999999999</c:v>
                      </c:pt>
                      <c:pt idx="25">
                        <c:v>0.12089999999999999</c:v>
                      </c:pt>
                      <c:pt idx="26">
                        <c:v>0.1699</c:v>
                      </c:pt>
                      <c:pt idx="27">
                        <c:v>0.1699</c:v>
                      </c:pt>
                      <c:pt idx="28">
                        <c:v>0.2303</c:v>
                      </c:pt>
                      <c:pt idx="29">
                        <c:v>0.30520000000000003</c:v>
                      </c:pt>
                      <c:pt idx="30">
                        <c:v>0.38290000000000002</c:v>
                      </c:pt>
                      <c:pt idx="31">
                        <c:v>0.38290000000000002</c:v>
                      </c:pt>
                      <c:pt idx="32">
                        <c:v>0.46360000000000001</c:v>
                      </c:pt>
                      <c:pt idx="33">
                        <c:v>0.53839999999999999</c:v>
                      </c:pt>
                      <c:pt idx="34">
                        <c:v>0.53839999999999999</c:v>
                      </c:pt>
                      <c:pt idx="35">
                        <c:v>0.67379999999999995</c:v>
                      </c:pt>
                      <c:pt idx="36">
                        <c:v>0.67379999999999995</c:v>
                      </c:pt>
                      <c:pt idx="37">
                        <c:v>0.67379999999999995</c:v>
                      </c:pt>
                      <c:pt idx="38">
                        <c:v>0.7429</c:v>
                      </c:pt>
                      <c:pt idx="39">
                        <c:v>0.80049999999999999</c:v>
                      </c:pt>
                      <c:pt idx="40">
                        <c:v>0.80049999999999999</c:v>
                      </c:pt>
                      <c:pt idx="41">
                        <c:v>0.84650000000000003</c:v>
                      </c:pt>
                      <c:pt idx="42">
                        <c:v>0.84650000000000003</c:v>
                      </c:pt>
                      <c:pt idx="43">
                        <c:v>0.88969997500000009</c:v>
                      </c:pt>
                      <c:pt idx="44">
                        <c:v>0.93289999999999995</c:v>
                      </c:pt>
                      <c:pt idx="45">
                        <c:v>0.93289999999999995</c:v>
                      </c:pt>
                      <c:pt idx="46">
                        <c:v>0.98180005000000004</c:v>
                      </c:pt>
                      <c:pt idx="47">
                        <c:v>1.0135000250000001</c:v>
                      </c:pt>
                      <c:pt idx="48">
                        <c:v>1.0135000250000001</c:v>
                      </c:pt>
                      <c:pt idx="49">
                        <c:v>1.0423000250000001</c:v>
                      </c:pt>
                      <c:pt idx="50">
                        <c:v>1.0653000749999999</c:v>
                      </c:pt>
                      <c:pt idx="51">
                        <c:v>1.0653000749999999</c:v>
                      </c:pt>
                      <c:pt idx="52">
                        <c:v>1.088400075</c:v>
                      </c:pt>
                      <c:pt idx="53">
                        <c:v>1.1057001249999998</c:v>
                      </c:pt>
                      <c:pt idx="54">
                        <c:v>1.1057001249999998</c:v>
                      </c:pt>
                      <c:pt idx="55">
                        <c:v>1.1287000250000001</c:v>
                      </c:pt>
                      <c:pt idx="56">
                        <c:v>1.1460001</c:v>
                      </c:pt>
                      <c:pt idx="57">
                        <c:v>1.1460001</c:v>
                      </c:pt>
                      <c:pt idx="58">
                        <c:v>1.1805001750000002</c:v>
                      </c:pt>
                      <c:pt idx="59">
                        <c:v>1.1805001750000002</c:v>
                      </c:pt>
                      <c:pt idx="60">
                        <c:v>1.19490015</c:v>
                      </c:pt>
                      <c:pt idx="61">
                        <c:v>1.2180001249999999</c:v>
                      </c:pt>
                      <c:pt idx="62">
                        <c:v>1.2180001249999999</c:v>
                      </c:pt>
                      <c:pt idx="63">
                        <c:v>1.2237001999999999</c:v>
                      </c:pt>
                      <c:pt idx="64">
                        <c:v>1.2381001999999999</c:v>
                      </c:pt>
                      <c:pt idx="65">
                        <c:v>1.2381001999999999</c:v>
                      </c:pt>
                      <c:pt idx="66">
                        <c:v>1.2525001999999998</c:v>
                      </c:pt>
                      <c:pt idx="67">
                        <c:v>1.2727002249999999</c:v>
                      </c:pt>
                      <c:pt idx="68">
                        <c:v>1.2727002249999999</c:v>
                      </c:pt>
                      <c:pt idx="69">
                        <c:v>1.28990015</c:v>
                      </c:pt>
                      <c:pt idx="70">
                        <c:v>1.28990015</c:v>
                      </c:pt>
                      <c:pt idx="71">
                        <c:v>1.28990015</c:v>
                      </c:pt>
                      <c:pt idx="72">
                        <c:v>1.298600175</c:v>
                      </c:pt>
                      <c:pt idx="73">
                        <c:v>1.324500225</c:v>
                      </c:pt>
                      <c:pt idx="74">
                        <c:v>1.324500225</c:v>
                      </c:pt>
                      <c:pt idx="75">
                        <c:v>1.35330025</c:v>
                      </c:pt>
                      <c:pt idx="76">
                        <c:v>1.37340025</c:v>
                      </c:pt>
                      <c:pt idx="77">
                        <c:v>1.37340025</c:v>
                      </c:pt>
                      <c:pt idx="78">
                        <c:v>1.385000325</c:v>
                      </c:pt>
                      <c:pt idx="79">
                        <c:v>1.4022002499999999</c:v>
                      </c:pt>
                      <c:pt idx="80">
                        <c:v>1.4022002499999999</c:v>
                      </c:pt>
                      <c:pt idx="81">
                        <c:v>1.4224003500000002</c:v>
                      </c:pt>
                      <c:pt idx="82">
                        <c:v>1.4224003500000002</c:v>
                      </c:pt>
                      <c:pt idx="83">
                        <c:v>1.4627002999999998</c:v>
                      </c:pt>
                      <c:pt idx="84">
                        <c:v>1.4627002999999998</c:v>
                      </c:pt>
                      <c:pt idx="85">
                        <c:v>1.4944002999999999</c:v>
                      </c:pt>
                      <c:pt idx="86">
                        <c:v>1.4944002999999999</c:v>
                      </c:pt>
                      <c:pt idx="87">
                        <c:v>1.5232003000000001</c:v>
                      </c:pt>
                      <c:pt idx="88">
                        <c:v>1.5404002999999999</c:v>
                      </c:pt>
                      <c:pt idx="89">
                        <c:v>1.5404002999999999</c:v>
                      </c:pt>
                      <c:pt idx="90">
                        <c:v>1.5721003500000001</c:v>
                      </c:pt>
                      <c:pt idx="91">
                        <c:v>1.5980003</c:v>
                      </c:pt>
                      <c:pt idx="92">
                        <c:v>1.5980003</c:v>
                      </c:pt>
                      <c:pt idx="93">
                        <c:v>1.6268003</c:v>
                      </c:pt>
                      <c:pt idx="94">
                        <c:v>1.6527003</c:v>
                      </c:pt>
                      <c:pt idx="95">
                        <c:v>1.6873003</c:v>
                      </c:pt>
                      <c:pt idx="96">
                        <c:v>1.6873003</c:v>
                      </c:pt>
                      <c:pt idx="97">
                        <c:v>1.7161003500000001</c:v>
                      </c:pt>
                      <c:pt idx="98">
                        <c:v>1.7161003500000001</c:v>
                      </c:pt>
                      <c:pt idx="99">
                        <c:v>1.7391003250000001</c:v>
                      </c:pt>
                      <c:pt idx="100">
                        <c:v>1.770800325</c:v>
                      </c:pt>
                      <c:pt idx="101">
                        <c:v>1.770800325</c:v>
                      </c:pt>
                      <c:pt idx="102">
                        <c:v>1.796700325</c:v>
                      </c:pt>
                      <c:pt idx="103">
                        <c:v>1.8255003749999998</c:v>
                      </c:pt>
                      <c:pt idx="104">
                        <c:v>1.8255003749999998</c:v>
                      </c:pt>
                      <c:pt idx="105">
                        <c:v>1.8428003500000001</c:v>
                      </c:pt>
                      <c:pt idx="106">
                        <c:v>1.8600003000000001</c:v>
                      </c:pt>
                      <c:pt idx="107">
                        <c:v>1.8600003000000001</c:v>
                      </c:pt>
                      <c:pt idx="108">
                        <c:v>1.8802003</c:v>
                      </c:pt>
                      <c:pt idx="109">
                        <c:v>1.8917002999999999</c:v>
                      </c:pt>
                      <c:pt idx="110">
                        <c:v>1.8917002999999999</c:v>
                      </c:pt>
                      <c:pt idx="111">
                        <c:v>1.9004003</c:v>
                      </c:pt>
                      <c:pt idx="112">
                        <c:v>1.9032003</c:v>
                      </c:pt>
                      <c:pt idx="113">
                        <c:v>1.9032003</c:v>
                      </c:pt>
                      <c:pt idx="114">
                        <c:v>1.9119002999999999</c:v>
                      </c:pt>
                      <c:pt idx="115">
                        <c:v>1.9119002999999999</c:v>
                      </c:pt>
                      <c:pt idx="116">
                        <c:v>1.917600325</c:v>
                      </c:pt>
                      <c:pt idx="117">
                        <c:v>1.9032003</c:v>
                      </c:pt>
                      <c:pt idx="118">
                        <c:v>1.9032003</c:v>
                      </c:pt>
                      <c:pt idx="119">
                        <c:v>1.9090003500000001</c:v>
                      </c:pt>
                      <c:pt idx="120">
                        <c:v>1.888800375</c:v>
                      </c:pt>
                      <c:pt idx="121">
                        <c:v>1.888800375</c:v>
                      </c:pt>
                      <c:pt idx="122">
                        <c:v>1.877300325</c:v>
                      </c:pt>
                      <c:pt idx="123">
                        <c:v>1.8572004</c:v>
                      </c:pt>
                      <c:pt idx="124">
                        <c:v>1.8572004</c:v>
                      </c:pt>
                      <c:pt idx="125">
                        <c:v>1.854300375</c:v>
                      </c:pt>
                      <c:pt idx="126">
                        <c:v>1.8428004</c:v>
                      </c:pt>
                      <c:pt idx="127">
                        <c:v>1.8428004</c:v>
                      </c:pt>
                      <c:pt idx="128">
                        <c:v>1.8226004499999999</c:v>
                      </c:pt>
                      <c:pt idx="129">
                        <c:v>1.8111003749999999</c:v>
                      </c:pt>
                      <c:pt idx="130">
                        <c:v>1.8111003749999999</c:v>
                      </c:pt>
                      <c:pt idx="131">
                        <c:v>1.796700475</c:v>
                      </c:pt>
                      <c:pt idx="132">
                        <c:v>1.796700475</c:v>
                      </c:pt>
                      <c:pt idx="133">
                        <c:v>1.7823005000000001</c:v>
                      </c:pt>
                      <c:pt idx="134">
                        <c:v>1.7708005</c:v>
                      </c:pt>
                      <c:pt idx="135">
                        <c:v>1.7708005</c:v>
                      </c:pt>
                      <c:pt idx="136">
                        <c:v>1.7650005499999999</c:v>
                      </c:pt>
                      <c:pt idx="137">
                        <c:v>1.7621005000000001</c:v>
                      </c:pt>
                      <c:pt idx="138">
                        <c:v>1.7621005000000001</c:v>
                      </c:pt>
                      <c:pt idx="139">
                        <c:v>1.747700475</c:v>
                      </c:pt>
                      <c:pt idx="140">
                        <c:v>1.7362004499999999</c:v>
                      </c:pt>
                      <c:pt idx="141">
                        <c:v>1.7362004499999999</c:v>
                      </c:pt>
                      <c:pt idx="142">
                        <c:v>1.7305004749999999</c:v>
                      </c:pt>
                      <c:pt idx="143">
                        <c:v>1.7190005750000001</c:v>
                      </c:pt>
                      <c:pt idx="144">
                        <c:v>1.7190005750000001</c:v>
                      </c:pt>
                      <c:pt idx="145">
                        <c:v>1.7103005499999999</c:v>
                      </c:pt>
                      <c:pt idx="146">
                        <c:v>1.70170055</c:v>
                      </c:pt>
                      <c:pt idx="147">
                        <c:v>1.70170055</c:v>
                      </c:pt>
                      <c:pt idx="148">
                        <c:v>1.6988005500000001</c:v>
                      </c:pt>
                      <c:pt idx="149">
                        <c:v>1.6988005500000001</c:v>
                      </c:pt>
                      <c:pt idx="150">
                        <c:v>1.693000525</c:v>
                      </c:pt>
                      <c:pt idx="151">
                        <c:v>1.698800525</c:v>
                      </c:pt>
                      <c:pt idx="152">
                        <c:v>1.698800525</c:v>
                      </c:pt>
                      <c:pt idx="153">
                        <c:v>1.6873005249999999</c:v>
                      </c:pt>
                      <c:pt idx="154">
                        <c:v>1.6786005500000001</c:v>
                      </c:pt>
                      <c:pt idx="155">
                        <c:v>1.6786005500000001</c:v>
                      </c:pt>
                      <c:pt idx="156">
                        <c:v>1.66710055</c:v>
                      </c:pt>
                      <c:pt idx="157">
                        <c:v>1.6758005249999999</c:v>
                      </c:pt>
                      <c:pt idx="158">
                        <c:v>1.6758005249999999</c:v>
                      </c:pt>
                      <c:pt idx="159">
                        <c:v>1.667100475</c:v>
                      </c:pt>
                      <c:pt idx="160">
                        <c:v>1.6614004499999999</c:v>
                      </c:pt>
                      <c:pt idx="161">
                        <c:v>1.6614004499999999</c:v>
                      </c:pt>
                      <c:pt idx="162">
                        <c:v>1.6441005249999998</c:v>
                      </c:pt>
                      <c:pt idx="163">
                        <c:v>1.63830045</c:v>
                      </c:pt>
                      <c:pt idx="164">
                        <c:v>1.63830045</c:v>
                      </c:pt>
                      <c:pt idx="165">
                        <c:v>1.638300525</c:v>
                      </c:pt>
                      <c:pt idx="166">
                        <c:v>1.638300525</c:v>
                      </c:pt>
                      <c:pt idx="167">
                        <c:v>1.638300525</c:v>
                      </c:pt>
                      <c:pt idx="168">
                        <c:v>1.6383004750000001</c:v>
                      </c:pt>
                      <c:pt idx="169">
                        <c:v>1.6355005249999999</c:v>
                      </c:pt>
                      <c:pt idx="170">
                        <c:v>1.6355005249999999</c:v>
                      </c:pt>
                      <c:pt idx="171">
                        <c:v>1.62680055</c:v>
                      </c:pt>
                      <c:pt idx="172">
                        <c:v>1.6268005750000001</c:v>
                      </c:pt>
                      <c:pt idx="173">
                        <c:v>1.6268005750000001</c:v>
                      </c:pt>
                      <c:pt idx="174">
                        <c:v>1.62110055</c:v>
                      </c:pt>
                      <c:pt idx="175">
                        <c:v>1.6239005999999998</c:v>
                      </c:pt>
                      <c:pt idx="176">
                        <c:v>1.6239005999999998</c:v>
                      </c:pt>
                      <c:pt idx="177">
                        <c:v>1.6239005999999998</c:v>
                      </c:pt>
                      <c:pt idx="178">
                        <c:v>1.6239005999999998</c:v>
                      </c:pt>
                      <c:pt idx="179">
                        <c:v>1.621100575</c:v>
                      </c:pt>
                      <c:pt idx="180">
                        <c:v>1.6268005750000001</c:v>
                      </c:pt>
                      <c:pt idx="181">
                        <c:v>1.62110055</c:v>
                      </c:pt>
                      <c:pt idx="182">
                        <c:v>1.62110055</c:v>
                      </c:pt>
                      <c:pt idx="183">
                        <c:v>1.6239006499999999</c:v>
                      </c:pt>
                      <c:pt idx="184">
                        <c:v>1.6268005999999999</c:v>
                      </c:pt>
                      <c:pt idx="185">
                        <c:v>1.6268005999999999</c:v>
                      </c:pt>
                      <c:pt idx="186">
                        <c:v>1.632600625</c:v>
                      </c:pt>
                      <c:pt idx="187">
                        <c:v>1.626800625</c:v>
                      </c:pt>
                      <c:pt idx="188">
                        <c:v>1.626800625</c:v>
                      </c:pt>
                      <c:pt idx="189">
                        <c:v>1.6297006249999999</c:v>
                      </c:pt>
                      <c:pt idx="190">
                        <c:v>1.6297006249999999</c:v>
                      </c:pt>
                      <c:pt idx="191">
                        <c:v>1.6326006500000001</c:v>
                      </c:pt>
                      <c:pt idx="192">
                        <c:v>1.632600625</c:v>
                      </c:pt>
                      <c:pt idx="193">
                        <c:v>1.632600625</c:v>
                      </c:pt>
                      <c:pt idx="194">
                        <c:v>1.6355006249999999</c:v>
                      </c:pt>
                      <c:pt idx="195">
                        <c:v>1.641200625</c:v>
                      </c:pt>
                      <c:pt idx="196">
                        <c:v>1.638300675</c:v>
                      </c:pt>
                      <c:pt idx="197">
                        <c:v>1.638300675</c:v>
                      </c:pt>
                      <c:pt idx="198">
                        <c:v>1.6383007000000001</c:v>
                      </c:pt>
                      <c:pt idx="199">
                        <c:v>1.6470006500000001</c:v>
                      </c:pt>
                      <c:pt idx="200">
                        <c:v>1.6470006500000001</c:v>
                      </c:pt>
                      <c:pt idx="201">
                        <c:v>1.6470006500000001</c:v>
                      </c:pt>
                      <c:pt idx="202">
                        <c:v>1.6585007</c:v>
                      </c:pt>
                      <c:pt idx="203">
                        <c:v>1.6585007</c:v>
                      </c:pt>
                      <c:pt idx="204">
                        <c:v>1.6585006500000001</c:v>
                      </c:pt>
                      <c:pt idx="205">
                        <c:v>1.6585006500000001</c:v>
                      </c:pt>
                      <c:pt idx="206">
                        <c:v>1.6585006500000001</c:v>
                      </c:pt>
                      <c:pt idx="207">
                        <c:v>1.667100625</c:v>
                      </c:pt>
                      <c:pt idx="208">
                        <c:v>1.667100625</c:v>
                      </c:pt>
                      <c:pt idx="209">
                        <c:v>1.6758005999999999</c:v>
                      </c:pt>
                      <c:pt idx="210">
                        <c:v>1.67580065</c:v>
                      </c:pt>
                      <c:pt idx="211">
                        <c:v>1.67580065</c:v>
                      </c:pt>
                      <c:pt idx="212">
                        <c:v>1.6758006999999999</c:v>
                      </c:pt>
                      <c:pt idx="213">
                        <c:v>1.6758006999999999</c:v>
                      </c:pt>
                      <c:pt idx="214">
                        <c:v>1.6758006999999999</c:v>
                      </c:pt>
                      <c:pt idx="215">
                        <c:v>1.6873007</c:v>
                      </c:pt>
                      <c:pt idx="216">
                        <c:v>1.6930007</c:v>
                      </c:pt>
                      <c:pt idx="217">
                        <c:v>1.6930007</c:v>
                      </c:pt>
                      <c:pt idx="218">
                        <c:v>1.7046006999999999</c:v>
                      </c:pt>
                      <c:pt idx="219">
                        <c:v>1.7074006500000001</c:v>
                      </c:pt>
                      <c:pt idx="220">
                        <c:v>1.7074006500000001</c:v>
                      </c:pt>
                      <c:pt idx="221">
                        <c:v>1.7017006749999999</c:v>
                      </c:pt>
                      <c:pt idx="222">
                        <c:v>1.7017006749999999</c:v>
                      </c:pt>
                      <c:pt idx="223">
                        <c:v>1.7132007</c:v>
                      </c:pt>
                      <c:pt idx="224">
                        <c:v>1.719000675</c:v>
                      </c:pt>
                      <c:pt idx="225">
                        <c:v>1.719000675</c:v>
                      </c:pt>
                      <c:pt idx="226">
                        <c:v>1.7334007</c:v>
                      </c:pt>
                      <c:pt idx="227">
                        <c:v>1.7362007500000001</c:v>
                      </c:pt>
                      <c:pt idx="228">
                        <c:v>1.7362007500000001</c:v>
                      </c:pt>
                      <c:pt idx="229">
                        <c:v>1.7391007000000001</c:v>
                      </c:pt>
                      <c:pt idx="230">
                        <c:v>1.7449007249999999</c:v>
                      </c:pt>
                      <c:pt idx="231">
                        <c:v>1.7449007249999999</c:v>
                      </c:pt>
                      <c:pt idx="232">
                        <c:v>1.7564006999999999</c:v>
                      </c:pt>
                      <c:pt idx="233">
                        <c:v>1.7506007749999999</c:v>
                      </c:pt>
                      <c:pt idx="234">
                        <c:v>1.7506007749999999</c:v>
                      </c:pt>
                      <c:pt idx="235">
                        <c:v>1.7535008000000001</c:v>
                      </c:pt>
                      <c:pt idx="236">
                        <c:v>1.7535007500000002</c:v>
                      </c:pt>
                      <c:pt idx="237">
                        <c:v>1.7535007500000002</c:v>
                      </c:pt>
                      <c:pt idx="238">
                        <c:v>1.7535007500000002</c:v>
                      </c:pt>
                      <c:pt idx="239">
                        <c:v>1.7535007500000002</c:v>
                      </c:pt>
                      <c:pt idx="240">
                        <c:v>1.7535007500000002</c:v>
                      </c:pt>
                      <c:pt idx="241">
                        <c:v>1.762100775</c:v>
                      </c:pt>
                      <c:pt idx="242">
                        <c:v>1.7593007500000002</c:v>
                      </c:pt>
                      <c:pt idx="243">
                        <c:v>1.7593007500000002</c:v>
                      </c:pt>
                      <c:pt idx="244">
                        <c:v>1.75930085</c:v>
                      </c:pt>
                      <c:pt idx="245">
                        <c:v>1.747700775</c:v>
                      </c:pt>
                      <c:pt idx="246">
                        <c:v>1.747700775</c:v>
                      </c:pt>
                      <c:pt idx="247">
                        <c:v>1.747700775</c:v>
                      </c:pt>
                      <c:pt idx="248">
                        <c:v>1.7362007500000001</c:v>
                      </c:pt>
                      <c:pt idx="249">
                        <c:v>1.7362007500000001</c:v>
                      </c:pt>
                      <c:pt idx="250">
                        <c:v>1.7420008</c:v>
                      </c:pt>
                      <c:pt idx="251">
                        <c:v>1.7420008</c:v>
                      </c:pt>
                      <c:pt idx="252">
                        <c:v>1.7391008000000001</c:v>
                      </c:pt>
                      <c:pt idx="253">
                        <c:v>1.7391008000000001</c:v>
                      </c:pt>
                      <c:pt idx="254">
                        <c:v>1.7391008000000001</c:v>
                      </c:pt>
                      <c:pt idx="255">
                        <c:v>1.7305008</c:v>
                      </c:pt>
                      <c:pt idx="256">
                        <c:v>1.72760085</c:v>
                      </c:pt>
                      <c:pt idx="257">
                        <c:v>1.72760085</c:v>
                      </c:pt>
                      <c:pt idx="258">
                        <c:v>1.7103008499999999</c:v>
                      </c:pt>
                      <c:pt idx="259">
                        <c:v>1.6959008250000001</c:v>
                      </c:pt>
                      <c:pt idx="260">
                        <c:v>1.6959008250000001</c:v>
                      </c:pt>
                      <c:pt idx="261">
                        <c:v>1.6930008250000002</c:v>
                      </c:pt>
                      <c:pt idx="262">
                        <c:v>1.6671009000000001</c:v>
                      </c:pt>
                      <c:pt idx="263">
                        <c:v>1.6671009000000001</c:v>
                      </c:pt>
                      <c:pt idx="264">
                        <c:v>1.6585009000000002</c:v>
                      </c:pt>
                      <c:pt idx="265">
                        <c:v>1.6498009249999999</c:v>
                      </c:pt>
                      <c:pt idx="266">
                        <c:v>1.6498009249999999</c:v>
                      </c:pt>
                      <c:pt idx="267">
                        <c:v>1.6153009</c:v>
                      </c:pt>
                      <c:pt idx="268">
                        <c:v>1.6153009</c:v>
                      </c:pt>
                      <c:pt idx="269">
                        <c:v>1.6153009</c:v>
                      </c:pt>
                      <c:pt idx="270">
                        <c:v>1.5951009249999999</c:v>
                      </c:pt>
                      <c:pt idx="271">
                        <c:v>1.59230085</c:v>
                      </c:pt>
                      <c:pt idx="272">
                        <c:v>1.59230085</c:v>
                      </c:pt>
                      <c:pt idx="273">
                        <c:v>1.5894009</c:v>
                      </c:pt>
                      <c:pt idx="274">
                        <c:v>1.5894009</c:v>
                      </c:pt>
                      <c:pt idx="275">
                        <c:v>1.5721009500000001</c:v>
                      </c:pt>
                      <c:pt idx="276">
                        <c:v>1.5663009999999999</c:v>
                      </c:pt>
                      <c:pt idx="277">
                        <c:v>1.5663009999999999</c:v>
                      </c:pt>
                      <c:pt idx="278">
                        <c:v>1.5692009499999999</c:v>
                      </c:pt>
                      <c:pt idx="279">
                        <c:v>1.5836009999999998</c:v>
                      </c:pt>
                      <c:pt idx="280">
                        <c:v>1.5836009999999998</c:v>
                      </c:pt>
                      <c:pt idx="281">
                        <c:v>1.5663010500000001</c:v>
                      </c:pt>
                      <c:pt idx="282">
                        <c:v>1.5663010500000001</c:v>
                      </c:pt>
                      <c:pt idx="283">
                        <c:v>1.5750010249999999</c:v>
                      </c:pt>
                      <c:pt idx="284">
                        <c:v>1.59510105</c:v>
                      </c:pt>
                      <c:pt idx="285">
                        <c:v>1.60950105</c:v>
                      </c:pt>
                      <c:pt idx="286">
                        <c:v>1.60950105</c:v>
                      </c:pt>
                      <c:pt idx="287">
                        <c:v>1.60950105</c:v>
                      </c:pt>
                      <c:pt idx="288">
                        <c:v>1.6556010749999999</c:v>
                      </c:pt>
                      <c:pt idx="289">
                        <c:v>1.6556010749999999</c:v>
                      </c:pt>
                      <c:pt idx="290">
                        <c:v>1.6815009999999999</c:v>
                      </c:pt>
                      <c:pt idx="291">
                        <c:v>1.6815009999999999</c:v>
                      </c:pt>
                      <c:pt idx="292">
                        <c:v>1.7046009999999998</c:v>
                      </c:pt>
                      <c:pt idx="293">
                        <c:v>1.71030105</c:v>
                      </c:pt>
                      <c:pt idx="294">
                        <c:v>1.71030105</c:v>
                      </c:pt>
                      <c:pt idx="295">
                        <c:v>1.7362010749999999</c:v>
                      </c:pt>
                      <c:pt idx="296">
                        <c:v>1.7593010500000001</c:v>
                      </c:pt>
                      <c:pt idx="297">
                        <c:v>1.7593010500000001</c:v>
                      </c:pt>
                      <c:pt idx="298">
                        <c:v>1.7852010249999999</c:v>
                      </c:pt>
                      <c:pt idx="299">
                        <c:v>1.81690105</c:v>
                      </c:pt>
                      <c:pt idx="300">
                        <c:v>1.81690105</c:v>
                      </c:pt>
                      <c:pt idx="301">
                        <c:v>1.8399011000000001</c:v>
                      </c:pt>
                      <c:pt idx="302">
                        <c:v>1.8716010249999999</c:v>
                      </c:pt>
                      <c:pt idx="303">
                        <c:v>1.8716010249999999</c:v>
                      </c:pt>
                      <c:pt idx="304">
                        <c:v>1.903201025</c:v>
                      </c:pt>
                      <c:pt idx="305">
                        <c:v>1.9320010749999998</c:v>
                      </c:pt>
                      <c:pt idx="306">
                        <c:v>1.9320010749999998</c:v>
                      </c:pt>
                      <c:pt idx="307">
                        <c:v>1.96950125</c:v>
                      </c:pt>
                      <c:pt idx="308">
                        <c:v>1.9867013</c:v>
                      </c:pt>
                      <c:pt idx="309">
                        <c:v>1.9867013</c:v>
                      </c:pt>
                      <c:pt idx="310">
                        <c:v>2.0242011500000001</c:v>
                      </c:pt>
                      <c:pt idx="311">
                        <c:v>2.0242011500000001</c:v>
                      </c:pt>
                      <c:pt idx="312">
                        <c:v>2.0616011999999997</c:v>
                      </c:pt>
                      <c:pt idx="313">
                        <c:v>2.0961010999999998</c:v>
                      </c:pt>
                      <c:pt idx="314">
                        <c:v>2.1393012250000001</c:v>
                      </c:pt>
                      <c:pt idx="315">
                        <c:v>2.1393012250000001</c:v>
                      </c:pt>
                      <c:pt idx="316">
                        <c:v>2.1681011249999997</c:v>
                      </c:pt>
                      <c:pt idx="317">
                        <c:v>2.19690115</c:v>
                      </c:pt>
                      <c:pt idx="318">
                        <c:v>2.19690115</c:v>
                      </c:pt>
                      <c:pt idx="319">
                        <c:v>2.2286011500000003</c:v>
                      </c:pt>
                      <c:pt idx="320">
                        <c:v>2.2372011249999999</c:v>
                      </c:pt>
                      <c:pt idx="321">
                        <c:v>2.2372011249999999</c:v>
                      </c:pt>
                      <c:pt idx="322">
                        <c:v>2.2430010999999999</c:v>
                      </c:pt>
                      <c:pt idx="323">
                        <c:v>2.2603010000000001</c:v>
                      </c:pt>
                      <c:pt idx="324">
                        <c:v>2.2603010000000001</c:v>
                      </c:pt>
                      <c:pt idx="325">
                        <c:v>2.26600095</c:v>
                      </c:pt>
                      <c:pt idx="326">
                        <c:v>2.26600095</c:v>
                      </c:pt>
                      <c:pt idx="327">
                        <c:v>2.2689009749999998</c:v>
                      </c:pt>
                      <c:pt idx="328">
                        <c:v>2.271801</c:v>
                      </c:pt>
                      <c:pt idx="329">
                        <c:v>2.2862009749999999</c:v>
                      </c:pt>
                      <c:pt idx="330">
                        <c:v>2.2862009749999999</c:v>
                      </c:pt>
                      <c:pt idx="331">
                        <c:v>2.2977008999999997</c:v>
                      </c:pt>
                      <c:pt idx="332">
                        <c:v>2.2977008999999997</c:v>
                      </c:pt>
                      <c:pt idx="333">
                        <c:v>2.2977008999999997</c:v>
                      </c:pt>
                      <c:pt idx="334">
                        <c:v>2.3035009500000001</c:v>
                      </c:pt>
                      <c:pt idx="335">
                        <c:v>2.3035009500000001</c:v>
                      </c:pt>
                      <c:pt idx="336">
                        <c:v>2.2919010000000002</c:v>
                      </c:pt>
                      <c:pt idx="337">
                        <c:v>2.297701</c:v>
                      </c:pt>
                      <c:pt idx="338">
                        <c:v>2.3006009000000001</c:v>
                      </c:pt>
                      <c:pt idx="339">
                        <c:v>2.3006009000000001</c:v>
                      </c:pt>
                      <c:pt idx="340">
                        <c:v>2.2977008999999997</c:v>
                      </c:pt>
                      <c:pt idx="341">
                        <c:v>2.2977008999999997</c:v>
                      </c:pt>
                      <c:pt idx="342">
                        <c:v>2.2919009749999999</c:v>
                      </c:pt>
                      <c:pt idx="343">
                        <c:v>2.3035010750000002</c:v>
                      </c:pt>
                      <c:pt idx="344">
                        <c:v>2.3063010999999998</c:v>
                      </c:pt>
                      <c:pt idx="345">
                        <c:v>2.3063010999999998</c:v>
                      </c:pt>
                      <c:pt idx="346">
                        <c:v>2.3121011249999999</c:v>
                      </c:pt>
                      <c:pt idx="347">
                        <c:v>2.323601075</c:v>
                      </c:pt>
                      <c:pt idx="348">
                        <c:v>2.323601075</c:v>
                      </c:pt>
                      <c:pt idx="349">
                        <c:v>2.3265011749999998</c:v>
                      </c:pt>
                      <c:pt idx="350">
                        <c:v>2.32360115</c:v>
                      </c:pt>
                      <c:pt idx="351">
                        <c:v>2.32360115</c:v>
                      </c:pt>
                      <c:pt idx="352">
                        <c:v>2.3322012249999999</c:v>
                      </c:pt>
                      <c:pt idx="353">
                        <c:v>2.346601175</c:v>
                      </c:pt>
                      <c:pt idx="354">
                        <c:v>2.346601175</c:v>
                      </c:pt>
                      <c:pt idx="355">
                        <c:v>2.346601175</c:v>
                      </c:pt>
                      <c:pt idx="356">
                        <c:v>2.346601175</c:v>
                      </c:pt>
                      <c:pt idx="357">
                        <c:v>2.3754012499999999</c:v>
                      </c:pt>
                      <c:pt idx="358">
                        <c:v>2.3754012499999999</c:v>
                      </c:pt>
                      <c:pt idx="359">
                        <c:v>2.3956012499999999</c:v>
                      </c:pt>
                      <c:pt idx="360">
                        <c:v>2.3956012499999999</c:v>
                      </c:pt>
                      <c:pt idx="361">
                        <c:v>2.4129012250000001</c:v>
                      </c:pt>
                      <c:pt idx="362">
                        <c:v>2.4129012250000001</c:v>
                      </c:pt>
                      <c:pt idx="363">
                        <c:v>2.4301011999999997</c:v>
                      </c:pt>
                      <c:pt idx="364">
                        <c:v>2.4532011749999998</c:v>
                      </c:pt>
                      <c:pt idx="365">
                        <c:v>2.4532011749999998</c:v>
                      </c:pt>
                      <c:pt idx="366">
                        <c:v>2.46760125</c:v>
                      </c:pt>
                      <c:pt idx="367">
                        <c:v>2.5021012250000001</c:v>
                      </c:pt>
                      <c:pt idx="368">
                        <c:v>2.5021012250000001</c:v>
                      </c:pt>
                      <c:pt idx="369">
                        <c:v>2.5021012250000001</c:v>
                      </c:pt>
                      <c:pt idx="370">
                        <c:v>2.5885012749999996</c:v>
                      </c:pt>
                      <c:pt idx="371">
                        <c:v>2.5885012749999996</c:v>
                      </c:pt>
                      <c:pt idx="372">
                        <c:v>2.5885012749999996</c:v>
                      </c:pt>
                      <c:pt idx="373">
                        <c:v>2.6403012499999998</c:v>
                      </c:pt>
                      <c:pt idx="374">
                        <c:v>2.6403012499999998</c:v>
                      </c:pt>
                      <c:pt idx="375">
                        <c:v>2.6605012499999998</c:v>
                      </c:pt>
                      <c:pt idx="376">
                        <c:v>2.6979012250000003</c:v>
                      </c:pt>
                      <c:pt idx="377">
                        <c:v>2.6979012250000003</c:v>
                      </c:pt>
                      <c:pt idx="378">
                        <c:v>2.7382011999999998</c:v>
                      </c:pt>
                      <c:pt idx="379">
                        <c:v>2.7382011999999998</c:v>
                      </c:pt>
                      <c:pt idx="380">
                        <c:v>2.7757011999999999</c:v>
                      </c:pt>
                      <c:pt idx="381">
                        <c:v>2.8189012</c:v>
                      </c:pt>
                      <c:pt idx="382">
                        <c:v>2.8707011999999996</c:v>
                      </c:pt>
                      <c:pt idx="383">
                        <c:v>2.8707011999999996</c:v>
                      </c:pt>
                      <c:pt idx="384">
                        <c:v>2.9139011500000001</c:v>
                      </c:pt>
                      <c:pt idx="385">
                        <c:v>2.9139011500000001</c:v>
                      </c:pt>
                      <c:pt idx="386">
                        <c:v>2.9369012250000002</c:v>
                      </c:pt>
                      <c:pt idx="387">
                        <c:v>2.974301225</c:v>
                      </c:pt>
                      <c:pt idx="388">
                        <c:v>3.0204010999999999</c:v>
                      </c:pt>
                      <c:pt idx="389">
                        <c:v>3.0204010999999999</c:v>
                      </c:pt>
                      <c:pt idx="390">
                        <c:v>3.0434011000000001</c:v>
                      </c:pt>
                      <c:pt idx="391">
                        <c:v>3.0607011750000002</c:v>
                      </c:pt>
                      <c:pt idx="392">
                        <c:v>3.0607011750000002</c:v>
                      </c:pt>
                      <c:pt idx="393">
                        <c:v>3.0521011999999996</c:v>
                      </c:pt>
                      <c:pt idx="394">
                        <c:v>3.0521011999999996</c:v>
                      </c:pt>
                      <c:pt idx="395">
                        <c:v>3.0780011249999997</c:v>
                      </c:pt>
                      <c:pt idx="396">
                        <c:v>3.0751010999999999</c:v>
                      </c:pt>
                      <c:pt idx="397">
                        <c:v>3.0751010999999999</c:v>
                      </c:pt>
                      <c:pt idx="398">
                        <c:v>3.0665011249999998</c:v>
                      </c:pt>
                      <c:pt idx="399">
                        <c:v>3.0550011500000003</c:v>
                      </c:pt>
                      <c:pt idx="400">
                        <c:v>3.0406011500000001</c:v>
                      </c:pt>
                      <c:pt idx="401">
                        <c:v>3.0406011500000001</c:v>
                      </c:pt>
                      <c:pt idx="402">
                        <c:v>3.0290011999999997</c:v>
                      </c:pt>
                      <c:pt idx="403">
                        <c:v>3.0003011500000003</c:v>
                      </c:pt>
                      <c:pt idx="404">
                        <c:v>3.0003011500000003</c:v>
                      </c:pt>
                      <c:pt idx="405">
                        <c:v>2.9859012749999998</c:v>
                      </c:pt>
                      <c:pt idx="406">
                        <c:v>2.9571011999999999</c:v>
                      </c:pt>
                      <c:pt idx="407">
                        <c:v>2.9571011999999999</c:v>
                      </c:pt>
                      <c:pt idx="408">
                        <c:v>2.94550125</c:v>
                      </c:pt>
                      <c:pt idx="409">
                        <c:v>2.9455012250000001</c:v>
                      </c:pt>
                      <c:pt idx="410">
                        <c:v>2.9455012250000001</c:v>
                      </c:pt>
                      <c:pt idx="411">
                        <c:v>2.9196012499999999</c:v>
                      </c:pt>
                      <c:pt idx="412">
                        <c:v>2.8937012499999999</c:v>
                      </c:pt>
                      <c:pt idx="413">
                        <c:v>2.8937012499999999</c:v>
                      </c:pt>
                      <c:pt idx="414">
                        <c:v>2.8707012249999999</c:v>
                      </c:pt>
                      <c:pt idx="415">
                        <c:v>2.8707012249999999</c:v>
                      </c:pt>
                      <c:pt idx="416">
                        <c:v>2.8620012250000002</c:v>
                      </c:pt>
                      <c:pt idx="417">
                        <c:v>2.8620012250000002</c:v>
                      </c:pt>
                      <c:pt idx="418">
                        <c:v>2.8448013250000002</c:v>
                      </c:pt>
                      <c:pt idx="419">
                        <c:v>2.8073012749999999</c:v>
                      </c:pt>
                      <c:pt idx="420">
                        <c:v>2.7814013000000002</c:v>
                      </c:pt>
                      <c:pt idx="421">
                        <c:v>2.7814013000000002</c:v>
                      </c:pt>
                      <c:pt idx="422">
                        <c:v>2.7440013000000003</c:v>
                      </c:pt>
                      <c:pt idx="423">
                        <c:v>2.7440013000000003</c:v>
                      </c:pt>
                      <c:pt idx="424">
                        <c:v>2.7440013000000003</c:v>
                      </c:pt>
                      <c:pt idx="425">
                        <c:v>2.7094013499999998</c:v>
                      </c:pt>
                      <c:pt idx="426">
                        <c:v>2.7094013499999998</c:v>
                      </c:pt>
                      <c:pt idx="427">
                        <c:v>2.6835013750000001</c:v>
                      </c:pt>
                      <c:pt idx="428">
                        <c:v>2.6835013750000001</c:v>
                      </c:pt>
                      <c:pt idx="429">
                        <c:v>2.66340135</c:v>
                      </c:pt>
                      <c:pt idx="430">
                        <c:v>2.66340135</c:v>
                      </c:pt>
                      <c:pt idx="431">
                        <c:v>2.631701525</c:v>
                      </c:pt>
                      <c:pt idx="432">
                        <c:v>2.631701525</c:v>
                      </c:pt>
                      <c:pt idx="433">
                        <c:v>2.6173014000000001</c:v>
                      </c:pt>
                      <c:pt idx="434">
                        <c:v>2.5943014</c:v>
                      </c:pt>
                      <c:pt idx="435">
                        <c:v>2.5943014</c:v>
                      </c:pt>
                      <c:pt idx="436">
                        <c:v>2.5684013750000001</c:v>
                      </c:pt>
                      <c:pt idx="437">
                        <c:v>2.5597014749999998</c:v>
                      </c:pt>
                      <c:pt idx="438">
                        <c:v>2.5597014749999998</c:v>
                      </c:pt>
                      <c:pt idx="439">
                        <c:v>2.5453014250000003</c:v>
                      </c:pt>
                      <c:pt idx="440">
                        <c:v>2.5280014749999999</c:v>
                      </c:pt>
                      <c:pt idx="441">
                        <c:v>2.5280014749999999</c:v>
                      </c:pt>
                      <c:pt idx="442">
                        <c:v>2.5136014499999999</c:v>
                      </c:pt>
                      <c:pt idx="443">
                        <c:v>2.5021014749999999</c:v>
                      </c:pt>
                      <c:pt idx="444">
                        <c:v>2.5021014749999999</c:v>
                      </c:pt>
                      <c:pt idx="445">
                        <c:v>2.4791014250000001</c:v>
                      </c:pt>
                      <c:pt idx="446">
                        <c:v>2.4589013999999998</c:v>
                      </c:pt>
                      <c:pt idx="447">
                        <c:v>2.4589013999999998</c:v>
                      </c:pt>
                      <c:pt idx="448">
                        <c:v>2.4589013999999998</c:v>
                      </c:pt>
                      <c:pt idx="449">
                        <c:v>2.444501475</c:v>
                      </c:pt>
                      <c:pt idx="450">
                        <c:v>2.444501475</c:v>
                      </c:pt>
                      <c:pt idx="451">
                        <c:v>2.4301015000000001</c:v>
                      </c:pt>
                      <c:pt idx="452">
                        <c:v>2.4301015000000001</c:v>
                      </c:pt>
                      <c:pt idx="453">
                        <c:v>2.4157014750000001</c:v>
                      </c:pt>
                      <c:pt idx="454">
                        <c:v>2.4157014750000001</c:v>
                      </c:pt>
                      <c:pt idx="455">
                        <c:v>2.412901475</c:v>
                      </c:pt>
                      <c:pt idx="456">
                        <c:v>2.4014014750000001</c:v>
                      </c:pt>
                      <c:pt idx="457">
                        <c:v>2.39560145</c:v>
                      </c:pt>
                      <c:pt idx="458">
                        <c:v>2.39560145</c:v>
                      </c:pt>
                      <c:pt idx="459">
                        <c:v>2.3927014500000001</c:v>
                      </c:pt>
                      <c:pt idx="460">
                        <c:v>2.3754014749999999</c:v>
                      </c:pt>
                      <c:pt idx="461">
                        <c:v>2.3754014749999999</c:v>
                      </c:pt>
                      <c:pt idx="462">
                        <c:v>2.3754014749999999</c:v>
                      </c:pt>
                      <c:pt idx="463">
                        <c:v>2.3697014749999998</c:v>
                      </c:pt>
                      <c:pt idx="464">
                        <c:v>2.3697014749999998</c:v>
                      </c:pt>
                      <c:pt idx="465">
                        <c:v>2.3697014250000001</c:v>
                      </c:pt>
                      <c:pt idx="466">
                        <c:v>2.372601425</c:v>
                      </c:pt>
                      <c:pt idx="467">
                        <c:v>2.372601425</c:v>
                      </c:pt>
                      <c:pt idx="468">
                        <c:v>2.3668015250000001</c:v>
                      </c:pt>
                      <c:pt idx="469">
                        <c:v>2.3639015000000003</c:v>
                      </c:pt>
                      <c:pt idx="470">
                        <c:v>2.3639015000000003</c:v>
                      </c:pt>
                      <c:pt idx="471">
                        <c:v>2.3639015000000003</c:v>
                      </c:pt>
                      <c:pt idx="472">
                        <c:v>2.3697014749999998</c:v>
                      </c:pt>
                      <c:pt idx="473">
                        <c:v>2.3697014749999998</c:v>
                      </c:pt>
                      <c:pt idx="474">
                        <c:v>2.3668015250000001</c:v>
                      </c:pt>
                      <c:pt idx="475">
                        <c:v>2.35820155</c:v>
                      </c:pt>
                      <c:pt idx="476">
                        <c:v>2.35820155</c:v>
                      </c:pt>
                      <c:pt idx="477">
                        <c:v>2.3668015250000001</c:v>
                      </c:pt>
                      <c:pt idx="478">
                        <c:v>2.384101475</c:v>
                      </c:pt>
                      <c:pt idx="479">
                        <c:v>2.384101475</c:v>
                      </c:pt>
                      <c:pt idx="480">
                        <c:v>2.3812015250000003</c:v>
                      </c:pt>
                      <c:pt idx="481">
                        <c:v>2.3898015000000004</c:v>
                      </c:pt>
                      <c:pt idx="482">
                        <c:v>2.3898015000000004</c:v>
                      </c:pt>
                      <c:pt idx="483">
                        <c:v>2.4014015500000001</c:v>
                      </c:pt>
                      <c:pt idx="484">
                        <c:v>2.4014015500000001</c:v>
                      </c:pt>
                      <c:pt idx="485">
                        <c:v>2.4071015</c:v>
                      </c:pt>
                      <c:pt idx="486">
                        <c:v>2.4129015250000001</c:v>
                      </c:pt>
                      <c:pt idx="487">
                        <c:v>2.4129015250000001</c:v>
                      </c:pt>
                      <c:pt idx="488">
                        <c:v>2.41290155</c:v>
                      </c:pt>
                      <c:pt idx="489">
                        <c:v>2.4129015000000003</c:v>
                      </c:pt>
                      <c:pt idx="490">
                        <c:v>2.4129015000000003</c:v>
                      </c:pt>
                      <c:pt idx="491">
                        <c:v>2.421501525</c:v>
                      </c:pt>
                      <c:pt idx="492">
                        <c:v>2.4359015000000004</c:v>
                      </c:pt>
                      <c:pt idx="493">
                        <c:v>2.4359015000000004</c:v>
                      </c:pt>
                      <c:pt idx="494">
                        <c:v>2.4388015000000003</c:v>
                      </c:pt>
                      <c:pt idx="495">
                        <c:v>2.4445015250000002</c:v>
                      </c:pt>
                      <c:pt idx="496">
                        <c:v>2.4445015250000002</c:v>
                      </c:pt>
                      <c:pt idx="497">
                        <c:v>2.450301525</c:v>
                      </c:pt>
                      <c:pt idx="498">
                        <c:v>2.4589015999999999</c:v>
                      </c:pt>
                      <c:pt idx="499">
                        <c:v>2.4589015999999999</c:v>
                      </c:pt>
                      <c:pt idx="500">
                        <c:v>2.4733015000000003</c:v>
                      </c:pt>
                      <c:pt idx="501">
                        <c:v>2.4733015000000003</c:v>
                      </c:pt>
                      <c:pt idx="502">
                        <c:v>2.47330155</c:v>
                      </c:pt>
                      <c:pt idx="503">
                        <c:v>2.4906015250000002</c:v>
                      </c:pt>
                      <c:pt idx="504">
                        <c:v>2.4906015250000002</c:v>
                      </c:pt>
                      <c:pt idx="505">
                        <c:v>2.5050015000000001</c:v>
                      </c:pt>
                      <c:pt idx="506">
                        <c:v>2.5194014500000002</c:v>
                      </c:pt>
                      <c:pt idx="507">
                        <c:v>2.5194014500000002</c:v>
                      </c:pt>
                      <c:pt idx="508">
                        <c:v>2.5367015250000002</c:v>
                      </c:pt>
                      <c:pt idx="509">
                        <c:v>2.5309015499999998</c:v>
                      </c:pt>
                      <c:pt idx="510">
                        <c:v>2.5309015499999998</c:v>
                      </c:pt>
                      <c:pt idx="511">
                        <c:v>2.5424016000000003</c:v>
                      </c:pt>
                      <c:pt idx="512">
                        <c:v>2.5540015499999997</c:v>
                      </c:pt>
                      <c:pt idx="513">
                        <c:v>2.5540015499999997</c:v>
                      </c:pt>
                      <c:pt idx="514">
                        <c:v>2.577001525</c:v>
                      </c:pt>
                      <c:pt idx="515">
                        <c:v>2.5799015249999999</c:v>
                      </c:pt>
                      <c:pt idx="516">
                        <c:v>2.5799015249999999</c:v>
                      </c:pt>
                      <c:pt idx="517">
                        <c:v>2.5741016500000002</c:v>
                      </c:pt>
                      <c:pt idx="518">
                        <c:v>2.5741016500000002</c:v>
                      </c:pt>
                      <c:pt idx="519">
                        <c:v>2.5914016000000002</c:v>
                      </c:pt>
                      <c:pt idx="520">
                        <c:v>2.6115016</c:v>
                      </c:pt>
                      <c:pt idx="521">
                        <c:v>2.6115016</c:v>
                      </c:pt>
                      <c:pt idx="522">
                        <c:v>2.6144015999999999</c:v>
                      </c:pt>
                      <c:pt idx="523">
                        <c:v>2.61440165</c:v>
                      </c:pt>
                      <c:pt idx="524">
                        <c:v>2.61440165</c:v>
                      </c:pt>
                      <c:pt idx="525">
                        <c:v>2.6231015750000002</c:v>
                      </c:pt>
                      <c:pt idx="526">
                        <c:v>2.6346015499999997</c:v>
                      </c:pt>
                      <c:pt idx="527">
                        <c:v>2.6346015499999997</c:v>
                      </c:pt>
                      <c:pt idx="528">
                        <c:v>2.6346015499999997</c:v>
                      </c:pt>
                      <c:pt idx="529">
                        <c:v>2.6375017000000001</c:v>
                      </c:pt>
                      <c:pt idx="530">
                        <c:v>2.6375017000000001</c:v>
                      </c:pt>
                      <c:pt idx="531">
                        <c:v>2.6375017000000001</c:v>
                      </c:pt>
                      <c:pt idx="532">
                        <c:v>2.6288016249999999</c:v>
                      </c:pt>
                      <c:pt idx="533">
                        <c:v>2.6288016249999999</c:v>
                      </c:pt>
                      <c:pt idx="534">
                        <c:v>2.6259016500000003</c:v>
                      </c:pt>
                      <c:pt idx="535">
                        <c:v>2.6259016500000003</c:v>
                      </c:pt>
                      <c:pt idx="536">
                        <c:v>2.60870165</c:v>
                      </c:pt>
                      <c:pt idx="537">
                        <c:v>2.5799016249999998</c:v>
                      </c:pt>
                      <c:pt idx="538">
                        <c:v>2.5799016249999998</c:v>
                      </c:pt>
                      <c:pt idx="539">
                        <c:v>2.5799016249999998</c:v>
                      </c:pt>
                      <c:pt idx="540">
                        <c:v>2.5626016250000001</c:v>
                      </c:pt>
                      <c:pt idx="541">
                        <c:v>2.5367016250000001</c:v>
                      </c:pt>
                      <c:pt idx="542">
                        <c:v>2.5367016250000001</c:v>
                      </c:pt>
                      <c:pt idx="543">
                        <c:v>2.5194015750000003</c:v>
                      </c:pt>
                      <c:pt idx="544">
                        <c:v>2.484901625</c:v>
                      </c:pt>
                      <c:pt idx="545">
                        <c:v>2.484901625</c:v>
                      </c:pt>
                      <c:pt idx="546">
                        <c:v>2.4676016249999999</c:v>
                      </c:pt>
                      <c:pt idx="547">
                        <c:v>2.438801625</c:v>
                      </c:pt>
                      <c:pt idx="548">
                        <c:v>2.438801625</c:v>
                      </c:pt>
                      <c:pt idx="549">
                        <c:v>2.363901625</c:v>
                      </c:pt>
                      <c:pt idx="550">
                        <c:v>2.363901625</c:v>
                      </c:pt>
                      <c:pt idx="551">
                        <c:v>2.363901625</c:v>
                      </c:pt>
                      <c:pt idx="552">
                        <c:v>2.3236016249999998</c:v>
                      </c:pt>
                      <c:pt idx="553">
                        <c:v>2.3236016249999998</c:v>
                      </c:pt>
                      <c:pt idx="554">
                        <c:v>2.2833016500000003</c:v>
                      </c:pt>
                      <c:pt idx="555">
                        <c:v>2.24590165</c:v>
                      </c:pt>
                      <c:pt idx="556">
                        <c:v>2.24590165</c:v>
                      </c:pt>
                      <c:pt idx="557">
                        <c:v>2.1883016500000001</c:v>
                      </c:pt>
                      <c:pt idx="558">
                        <c:v>2.133601675</c:v>
                      </c:pt>
                      <c:pt idx="559">
                        <c:v>2.133601675</c:v>
                      </c:pt>
                      <c:pt idx="560">
                        <c:v>2.0731017500000002</c:v>
                      </c:pt>
                      <c:pt idx="561">
                        <c:v>2.03280175</c:v>
                      </c:pt>
                      <c:pt idx="562">
                        <c:v>2.03280175</c:v>
                      </c:pt>
                      <c:pt idx="563">
                        <c:v>1.983901675</c:v>
                      </c:pt>
                      <c:pt idx="564">
                        <c:v>1.9205016750000001</c:v>
                      </c:pt>
                      <c:pt idx="565">
                        <c:v>1.9205016750000001</c:v>
                      </c:pt>
                      <c:pt idx="566">
                        <c:v>1.8802016500000001</c:v>
                      </c:pt>
                      <c:pt idx="567">
                        <c:v>1.8197017000000002</c:v>
                      </c:pt>
                      <c:pt idx="568">
                        <c:v>1.8197017000000002</c:v>
                      </c:pt>
                      <c:pt idx="569">
                        <c:v>1.7737017000000002</c:v>
                      </c:pt>
                      <c:pt idx="570">
                        <c:v>1.70740165</c:v>
                      </c:pt>
                      <c:pt idx="571">
                        <c:v>1.6527017500000001</c:v>
                      </c:pt>
                      <c:pt idx="572">
                        <c:v>1.6527017500000001</c:v>
                      </c:pt>
                      <c:pt idx="573">
                        <c:v>1.5951017750000001</c:v>
                      </c:pt>
                      <c:pt idx="574">
                        <c:v>1.5951017750000001</c:v>
                      </c:pt>
                      <c:pt idx="575">
                        <c:v>1.55480175</c:v>
                      </c:pt>
                      <c:pt idx="576">
                        <c:v>1.46560175</c:v>
                      </c:pt>
                      <c:pt idx="577">
                        <c:v>1.46560175</c:v>
                      </c:pt>
                      <c:pt idx="578">
                        <c:v>1.46560175</c:v>
                      </c:pt>
                      <c:pt idx="579">
                        <c:v>1.43390175</c:v>
                      </c:pt>
                      <c:pt idx="580">
                        <c:v>1.43390175</c:v>
                      </c:pt>
                      <c:pt idx="581">
                        <c:v>1.3850017750000001</c:v>
                      </c:pt>
                      <c:pt idx="582">
                        <c:v>1.3475017499999999</c:v>
                      </c:pt>
                      <c:pt idx="583">
                        <c:v>1.3475017499999999</c:v>
                      </c:pt>
                      <c:pt idx="584">
                        <c:v>1.3101017750000001</c:v>
                      </c:pt>
                      <c:pt idx="585">
                        <c:v>1.2871017999999999</c:v>
                      </c:pt>
                      <c:pt idx="586">
                        <c:v>1.2871017999999999</c:v>
                      </c:pt>
                      <c:pt idx="587">
                        <c:v>1.252501775</c:v>
                      </c:pt>
                      <c:pt idx="588">
                        <c:v>1.2352018250000001</c:v>
                      </c:pt>
                      <c:pt idx="589">
                        <c:v>1.2352018250000001</c:v>
                      </c:pt>
                      <c:pt idx="590">
                        <c:v>1.2064018999999999</c:v>
                      </c:pt>
                      <c:pt idx="591">
                        <c:v>1.1920018999999999</c:v>
                      </c:pt>
                      <c:pt idx="592">
                        <c:v>1.1920018999999999</c:v>
                      </c:pt>
                      <c:pt idx="593">
                        <c:v>1.174801875</c:v>
                      </c:pt>
                      <c:pt idx="594">
                        <c:v>1.171901925</c:v>
                      </c:pt>
                      <c:pt idx="595">
                        <c:v>1.171901925</c:v>
                      </c:pt>
                      <c:pt idx="596">
                        <c:v>1.1632019250000001</c:v>
                      </c:pt>
                      <c:pt idx="597">
                        <c:v>1.1431019250000001</c:v>
                      </c:pt>
                      <c:pt idx="598">
                        <c:v>1.1431019250000001</c:v>
                      </c:pt>
                      <c:pt idx="599">
                        <c:v>1.1057019749999999</c:v>
                      </c:pt>
                      <c:pt idx="600">
                        <c:v>1.1057019749999999</c:v>
                      </c:pt>
                      <c:pt idx="601">
                        <c:v>1.076902</c:v>
                      </c:pt>
                      <c:pt idx="602">
                        <c:v>1.076902</c:v>
                      </c:pt>
                      <c:pt idx="603">
                        <c:v>1.065302</c:v>
                      </c:pt>
                      <c:pt idx="604">
                        <c:v>1.065302</c:v>
                      </c:pt>
                      <c:pt idx="605">
                        <c:v>1.0423020999999999</c:v>
                      </c:pt>
                      <c:pt idx="606">
                        <c:v>0.99340214999999998</c:v>
                      </c:pt>
                      <c:pt idx="607">
                        <c:v>0.99340214999999998</c:v>
                      </c:pt>
                      <c:pt idx="608">
                        <c:v>0.99340214999999998</c:v>
                      </c:pt>
                      <c:pt idx="609">
                        <c:v>0.91560235000000001</c:v>
                      </c:pt>
                      <c:pt idx="610">
                        <c:v>0.91560235000000001</c:v>
                      </c:pt>
                      <c:pt idx="611">
                        <c:v>0.85800244999999997</c:v>
                      </c:pt>
                      <c:pt idx="612">
                        <c:v>0.85800244999999997</c:v>
                      </c:pt>
                      <c:pt idx="613">
                        <c:v>0.85800244999999997</c:v>
                      </c:pt>
                      <c:pt idx="614">
                        <c:v>0.81770244999999997</c:v>
                      </c:pt>
                      <c:pt idx="615">
                        <c:v>0.76010272499999998</c:v>
                      </c:pt>
                      <c:pt idx="616">
                        <c:v>0.76010272499999998</c:v>
                      </c:pt>
                      <c:pt idx="617">
                        <c:v>0.76010272499999998</c:v>
                      </c:pt>
                      <c:pt idx="618">
                        <c:v>0.74000284999999999</c:v>
                      </c:pt>
                      <c:pt idx="619">
                        <c:v>0.74000284999999999</c:v>
                      </c:pt>
                      <c:pt idx="620">
                        <c:v>0.714103025</c:v>
                      </c:pt>
                      <c:pt idx="621">
                        <c:v>0.66220334999999997</c:v>
                      </c:pt>
                      <c:pt idx="622">
                        <c:v>0.66220334999999997</c:v>
                      </c:pt>
                      <c:pt idx="623">
                        <c:v>0.60750377500000008</c:v>
                      </c:pt>
                      <c:pt idx="624">
                        <c:v>0.60750377500000008</c:v>
                      </c:pt>
                      <c:pt idx="625">
                        <c:v>0.59310462499999994</c:v>
                      </c:pt>
                      <c:pt idx="626">
                        <c:v>0.59310462499999994</c:v>
                      </c:pt>
                      <c:pt idx="627">
                        <c:v>0.59310462499999994</c:v>
                      </c:pt>
                      <c:pt idx="628">
                        <c:v>0.65650524999999993</c:v>
                      </c:pt>
                      <c:pt idx="629">
                        <c:v>0.71980579999999994</c:v>
                      </c:pt>
                      <c:pt idx="630">
                        <c:v>0.71980579999999994</c:v>
                      </c:pt>
                      <c:pt idx="631">
                        <c:v>0.78320630000000002</c:v>
                      </c:pt>
                      <c:pt idx="632">
                        <c:v>0.83790687499999994</c:v>
                      </c:pt>
                      <c:pt idx="633">
                        <c:v>0.83790687499999994</c:v>
                      </c:pt>
                      <c:pt idx="634">
                        <c:v>0.88680765000000006</c:v>
                      </c:pt>
                      <c:pt idx="635">
                        <c:v>0.97030877500000001</c:v>
                      </c:pt>
                      <c:pt idx="636">
                        <c:v>0.97030877500000001</c:v>
                      </c:pt>
                      <c:pt idx="637">
                        <c:v>1.0567098500000001</c:v>
                      </c:pt>
                      <c:pt idx="638">
                        <c:v>1.1517105999999999</c:v>
                      </c:pt>
                      <c:pt idx="639">
                        <c:v>1.1517105999999999</c:v>
                      </c:pt>
                      <c:pt idx="640">
                        <c:v>1.2439112000000001</c:v>
                      </c:pt>
                      <c:pt idx="641">
                        <c:v>1.336012175</c:v>
                      </c:pt>
                      <c:pt idx="642">
                        <c:v>1.336012175</c:v>
                      </c:pt>
                      <c:pt idx="643">
                        <c:v>1.4339130499999999</c:v>
                      </c:pt>
                      <c:pt idx="644">
                        <c:v>1.5433139499999999</c:v>
                      </c:pt>
                      <c:pt idx="645">
                        <c:v>1.5433139499999999</c:v>
                      </c:pt>
                      <c:pt idx="646">
                        <c:v>1.6326146000000001</c:v>
                      </c:pt>
                      <c:pt idx="647">
                        <c:v>1.721814975</c:v>
                      </c:pt>
                      <c:pt idx="648">
                        <c:v>1.721814975</c:v>
                      </c:pt>
                      <c:pt idx="649">
                        <c:v>1.8197155</c:v>
                      </c:pt>
                      <c:pt idx="650">
                        <c:v>1.911915625</c:v>
                      </c:pt>
                      <c:pt idx="651">
                        <c:v>1.911915625</c:v>
                      </c:pt>
                      <c:pt idx="652">
                        <c:v>1.9982148499999999</c:v>
                      </c:pt>
                      <c:pt idx="653">
                        <c:v>2.0789135499999998</c:v>
                      </c:pt>
                      <c:pt idx="654">
                        <c:v>2.0789135499999998</c:v>
                      </c:pt>
                      <c:pt idx="655">
                        <c:v>2.1710059749999999</c:v>
                      </c:pt>
                      <c:pt idx="656">
                        <c:v>2.1710059749999999</c:v>
                      </c:pt>
                      <c:pt idx="657">
                        <c:v>2.1710059749999999</c:v>
                      </c:pt>
                      <c:pt idx="658">
                        <c:v>2.2142057999999998</c:v>
                      </c:pt>
                      <c:pt idx="659">
                        <c:v>2.2516030249999996</c:v>
                      </c:pt>
                      <c:pt idx="660">
                        <c:v>2.2516030249999996</c:v>
                      </c:pt>
                      <c:pt idx="661">
                        <c:v>2.2891026000000001</c:v>
                      </c:pt>
                      <c:pt idx="662">
                        <c:v>2.309201775</c:v>
                      </c:pt>
                      <c:pt idx="663">
                        <c:v>2.309201775</c:v>
                      </c:pt>
                      <c:pt idx="664">
                        <c:v>2.329401125</c:v>
                      </c:pt>
                      <c:pt idx="665">
                        <c:v>2.3466016750000001</c:v>
                      </c:pt>
                      <c:pt idx="666">
                        <c:v>2.3466016750000001</c:v>
                      </c:pt>
                      <c:pt idx="667">
                        <c:v>2.3438016500000001</c:v>
                      </c:pt>
                      <c:pt idx="668">
                        <c:v>2.3438016500000001</c:v>
                      </c:pt>
                      <c:pt idx="669">
                        <c:v>2.3582020250000002</c:v>
                      </c:pt>
                      <c:pt idx="670">
                        <c:v>2.3668019</c:v>
                      </c:pt>
                      <c:pt idx="671">
                        <c:v>2.3668019</c:v>
                      </c:pt>
                      <c:pt idx="672">
                        <c:v>2.3697020499999999</c:v>
                      </c:pt>
                      <c:pt idx="673">
                        <c:v>2.3697020499999999</c:v>
                      </c:pt>
                      <c:pt idx="674">
                        <c:v>2.366801975</c:v>
                      </c:pt>
                      <c:pt idx="675">
                        <c:v>2.3697021</c:v>
                      </c:pt>
                      <c:pt idx="676">
                        <c:v>2.3697021</c:v>
                      </c:pt>
                      <c:pt idx="677">
                        <c:v>2.3668020250000001</c:v>
                      </c:pt>
                      <c:pt idx="678">
                        <c:v>2.3668020250000001</c:v>
                      </c:pt>
                      <c:pt idx="679">
                        <c:v>2.3668020250000001</c:v>
                      </c:pt>
                      <c:pt idx="680">
                        <c:v>2.369702025</c:v>
                      </c:pt>
                      <c:pt idx="681">
                        <c:v>2.3754019749999999</c:v>
                      </c:pt>
                      <c:pt idx="682">
                        <c:v>2.3754019749999999</c:v>
                      </c:pt>
                      <c:pt idx="683">
                        <c:v>2.3697021249999999</c:v>
                      </c:pt>
                      <c:pt idx="684">
                        <c:v>2.3697019999999998</c:v>
                      </c:pt>
                      <c:pt idx="685">
                        <c:v>2.3697019999999998</c:v>
                      </c:pt>
                      <c:pt idx="686">
                        <c:v>2.3697019999999998</c:v>
                      </c:pt>
                      <c:pt idx="687">
                        <c:v>2.3726019749999998</c:v>
                      </c:pt>
                      <c:pt idx="688">
                        <c:v>2.3726019749999998</c:v>
                      </c:pt>
                      <c:pt idx="689">
                        <c:v>2.3841019750000001</c:v>
                      </c:pt>
                      <c:pt idx="690">
                        <c:v>2.3783019999999997</c:v>
                      </c:pt>
                      <c:pt idx="691">
                        <c:v>2.3783019999999997</c:v>
                      </c:pt>
                      <c:pt idx="692">
                        <c:v>2.3754020250000001</c:v>
                      </c:pt>
                      <c:pt idx="693">
                        <c:v>2.3754019500000001</c:v>
                      </c:pt>
                      <c:pt idx="694">
                        <c:v>2.3754019500000001</c:v>
                      </c:pt>
                      <c:pt idx="695">
                        <c:v>2.3841019999999999</c:v>
                      </c:pt>
                      <c:pt idx="696">
                        <c:v>2.3841019750000001</c:v>
                      </c:pt>
                      <c:pt idx="697">
                        <c:v>2.3754019749999999</c:v>
                      </c:pt>
                      <c:pt idx="698">
                        <c:v>2.3754019749999999</c:v>
                      </c:pt>
                      <c:pt idx="699">
                        <c:v>2.3754019749999999</c:v>
                      </c:pt>
                      <c:pt idx="700">
                        <c:v>2.3754019749999999</c:v>
                      </c:pt>
                      <c:pt idx="701">
                        <c:v>2.3783019249999997</c:v>
                      </c:pt>
                      <c:pt idx="702">
                        <c:v>2.3783019999999997</c:v>
                      </c:pt>
                      <c:pt idx="703">
                        <c:v>2.3783019999999997</c:v>
                      </c:pt>
                      <c:pt idx="704">
                        <c:v>2.3841020250000002</c:v>
                      </c:pt>
                      <c:pt idx="705">
                        <c:v>2.387001975</c:v>
                      </c:pt>
                      <c:pt idx="706">
                        <c:v>2.387001975</c:v>
                      </c:pt>
                      <c:pt idx="707">
                        <c:v>2.387001975</c:v>
                      </c:pt>
                      <c:pt idx="708">
                        <c:v>2.389801925</c:v>
                      </c:pt>
                      <c:pt idx="709">
                        <c:v>2.389801925</c:v>
                      </c:pt>
                      <c:pt idx="710">
                        <c:v>2.3956019999999998</c:v>
                      </c:pt>
                      <c:pt idx="711">
                        <c:v>2.4014019750000002</c:v>
                      </c:pt>
                      <c:pt idx="712">
                        <c:v>2.4014019750000002</c:v>
                      </c:pt>
                      <c:pt idx="713">
                        <c:v>2.4014019750000002</c:v>
                      </c:pt>
                      <c:pt idx="714">
                        <c:v>2.4014019750000002</c:v>
                      </c:pt>
                      <c:pt idx="715">
                        <c:v>2.410002</c:v>
                      </c:pt>
                      <c:pt idx="716">
                        <c:v>2.3956019999999998</c:v>
                      </c:pt>
                      <c:pt idx="717">
                        <c:v>2.3956019999999998</c:v>
                      </c:pt>
                      <c:pt idx="718">
                        <c:v>2.3956019999999998</c:v>
                      </c:pt>
                      <c:pt idx="719">
                        <c:v>2.3783019999999997</c:v>
                      </c:pt>
                      <c:pt idx="720">
                        <c:v>2.3553019500000003</c:v>
                      </c:pt>
                      <c:pt idx="721">
                        <c:v>2.3553019500000003</c:v>
                      </c:pt>
                      <c:pt idx="722">
                        <c:v>2.3294019500000003</c:v>
                      </c:pt>
                      <c:pt idx="723">
                        <c:v>2.3294019500000003</c:v>
                      </c:pt>
                      <c:pt idx="724">
                        <c:v>2.3035019750000001</c:v>
                      </c:pt>
                      <c:pt idx="725">
                        <c:v>2.2718019749999998</c:v>
                      </c:pt>
                      <c:pt idx="726">
                        <c:v>2.2718019749999998</c:v>
                      </c:pt>
                      <c:pt idx="727">
                        <c:v>2.2372020749999999</c:v>
                      </c:pt>
                      <c:pt idx="728">
                        <c:v>2.2056020250000001</c:v>
                      </c:pt>
                      <c:pt idx="729">
                        <c:v>2.2056020250000001</c:v>
                      </c:pt>
                      <c:pt idx="730">
                        <c:v>2.1768020250000002</c:v>
                      </c:pt>
                      <c:pt idx="731">
                        <c:v>2.1768020250000002</c:v>
                      </c:pt>
                      <c:pt idx="732">
                        <c:v>2.1480020500000001</c:v>
                      </c:pt>
                      <c:pt idx="733">
                        <c:v>2.1192020500000002</c:v>
                      </c:pt>
                      <c:pt idx="734">
                        <c:v>2.0875020749999997</c:v>
                      </c:pt>
                      <c:pt idx="735">
                        <c:v>2.0875020749999997</c:v>
                      </c:pt>
                      <c:pt idx="736">
                        <c:v>2.0731021000000003</c:v>
                      </c:pt>
                      <c:pt idx="737">
                        <c:v>2.047202075</c:v>
                      </c:pt>
                      <c:pt idx="738">
                        <c:v>2.047202075</c:v>
                      </c:pt>
                      <c:pt idx="739">
                        <c:v>2.012602175</c:v>
                      </c:pt>
                      <c:pt idx="740">
                        <c:v>1.9867021249999999</c:v>
                      </c:pt>
                      <c:pt idx="741">
                        <c:v>1.9867021249999999</c:v>
                      </c:pt>
                      <c:pt idx="742">
                        <c:v>1.9608021250000001</c:v>
                      </c:pt>
                      <c:pt idx="743">
                        <c:v>1.949302125</c:v>
                      </c:pt>
                      <c:pt idx="744">
                        <c:v>1.949302125</c:v>
                      </c:pt>
                      <c:pt idx="745">
                        <c:v>1.9090021750000001</c:v>
                      </c:pt>
                      <c:pt idx="746">
                        <c:v>1.9090021750000001</c:v>
                      </c:pt>
                      <c:pt idx="747">
                        <c:v>1.9090021750000001</c:v>
                      </c:pt>
                      <c:pt idx="748">
                        <c:v>1.8888021750000001</c:v>
                      </c:pt>
                      <c:pt idx="749">
                        <c:v>1.8744021750000002</c:v>
                      </c:pt>
                      <c:pt idx="750">
                        <c:v>1.8744021750000002</c:v>
                      </c:pt>
                      <c:pt idx="751">
                        <c:v>1.8600021500000001</c:v>
                      </c:pt>
                      <c:pt idx="752">
                        <c:v>1.8428021999999999</c:v>
                      </c:pt>
                      <c:pt idx="753">
                        <c:v>1.8428021999999999</c:v>
                      </c:pt>
                      <c:pt idx="754">
                        <c:v>1.8226021750000001</c:v>
                      </c:pt>
                      <c:pt idx="755">
                        <c:v>1.8226021750000001</c:v>
                      </c:pt>
                      <c:pt idx="756">
                        <c:v>1.802502225</c:v>
                      </c:pt>
                      <c:pt idx="757">
                        <c:v>1.790902175</c:v>
                      </c:pt>
                      <c:pt idx="758">
                        <c:v>1.790902175</c:v>
                      </c:pt>
                      <c:pt idx="759">
                        <c:v>1.7737021750000002</c:v>
                      </c:pt>
                      <c:pt idx="760">
                        <c:v>1.7535022</c:v>
                      </c:pt>
                      <c:pt idx="761">
                        <c:v>1.7535022</c:v>
                      </c:pt>
                      <c:pt idx="762">
                        <c:v>1.7391022250000001</c:v>
                      </c:pt>
                      <c:pt idx="763">
                        <c:v>1.7391022250000001</c:v>
                      </c:pt>
                      <c:pt idx="764">
                        <c:v>1.719002275</c:v>
                      </c:pt>
                      <c:pt idx="765">
                        <c:v>1.719002275</c:v>
                      </c:pt>
                      <c:pt idx="766">
                        <c:v>1.70460225</c:v>
                      </c:pt>
                      <c:pt idx="767">
                        <c:v>1.70460225</c:v>
                      </c:pt>
                      <c:pt idx="768">
                        <c:v>1.6988022500000002</c:v>
                      </c:pt>
                      <c:pt idx="769">
                        <c:v>1.6786023250000002</c:v>
                      </c:pt>
                      <c:pt idx="770">
                        <c:v>1.6786023250000002</c:v>
                      </c:pt>
                      <c:pt idx="771">
                        <c:v>1.67000225</c:v>
                      </c:pt>
                      <c:pt idx="772">
                        <c:v>1.658502275</c:v>
                      </c:pt>
                      <c:pt idx="773">
                        <c:v>1.658502275</c:v>
                      </c:pt>
                      <c:pt idx="774">
                        <c:v>1.6470023250000001</c:v>
                      </c:pt>
                      <c:pt idx="775">
                        <c:v>1.6412022500000001</c:v>
                      </c:pt>
                      <c:pt idx="776">
                        <c:v>1.6412022500000001</c:v>
                      </c:pt>
                      <c:pt idx="777">
                        <c:v>1.6297022999999999</c:v>
                      </c:pt>
                      <c:pt idx="778">
                        <c:v>1.6297022999999999</c:v>
                      </c:pt>
                      <c:pt idx="779">
                        <c:v>1.6153022749999999</c:v>
                      </c:pt>
                      <c:pt idx="780">
                        <c:v>1.615302225</c:v>
                      </c:pt>
                      <c:pt idx="781">
                        <c:v>1.615302225</c:v>
                      </c:pt>
                      <c:pt idx="782">
                        <c:v>1.6009023</c:v>
                      </c:pt>
                      <c:pt idx="783">
                        <c:v>1.598002275</c:v>
                      </c:pt>
                      <c:pt idx="784">
                        <c:v>1.598002275</c:v>
                      </c:pt>
                      <c:pt idx="785">
                        <c:v>1.5951022500000001</c:v>
                      </c:pt>
                      <c:pt idx="786">
                        <c:v>1.5894022249999999</c:v>
                      </c:pt>
                      <c:pt idx="787">
                        <c:v>1.5894022249999999</c:v>
                      </c:pt>
                      <c:pt idx="788">
                        <c:v>1.577902275</c:v>
                      </c:pt>
                      <c:pt idx="789">
                        <c:v>1.569202225</c:v>
                      </c:pt>
                      <c:pt idx="790">
                        <c:v>1.569202225</c:v>
                      </c:pt>
                      <c:pt idx="791">
                        <c:v>1.57500225</c:v>
                      </c:pt>
                      <c:pt idx="792">
                        <c:v>1.566302225</c:v>
                      </c:pt>
                      <c:pt idx="793">
                        <c:v>1.566302225</c:v>
                      </c:pt>
                      <c:pt idx="794">
                        <c:v>1.5606022500000001</c:v>
                      </c:pt>
                      <c:pt idx="795">
                        <c:v>1.5433022749999998</c:v>
                      </c:pt>
                      <c:pt idx="796">
                        <c:v>1.5433022749999998</c:v>
                      </c:pt>
                      <c:pt idx="797">
                        <c:v>1.5433022749999998</c:v>
                      </c:pt>
                      <c:pt idx="798">
                        <c:v>1.5404022500000001</c:v>
                      </c:pt>
                      <c:pt idx="799">
                        <c:v>1.5404022500000001</c:v>
                      </c:pt>
                      <c:pt idx="800">
                        <c:v>1.53470225</c:v>
                      </c:pt>
                      <c:pt idx="801">
                        <c:v>1.531802275</c:v>
                      </c:pt>
                      <c:pt idx="802">
                        <c:v>1.531802275</c:v>
                      </c:pt>
                      <c:pt idx="803">
                        <c:v>1.526002275</c:v>
                      </c:pt>
                      <c:pt idx="804">
                        <c:v>1.5232022500000002</c:v>
                      </c:pt>
                      <c:pt idx="805">
                        <c:v>1.5232022500000002</c:v>
                      </c:pt>
                      <c:pt idx="806">
                        <c:v>1.5145022749999999</c:v>
                      </c:pt>
                      <c:pt idx="807">
                        <c:v>1.5145022749999999</c:v>
                      </c:pt>
                      <c:pt idx="808">
                        <c:v>1.5145022749999999</c:v>
                      </c:pt>
                      <c:pt idx="809">
                        <c:v>1.5174023000000001</c:v>
                      </c:pt>
                      <c:pt idx="810">
                        <c:v>1.5116023000000001</c:v>
                      </c:pt>
                      <c:pt idx="811">
                        <c:v>1.5116023000000001</c:v>
                      </c:pt>
                      <c:pt idx="812">
                        <c:v>1.505902275</c:v>
                      </c:pt>
                      <c:pt idx="813">
                        <c:v>1.505902275</c:v>
                      </c:pt>
                      <c:pt idx="814">
                        <c:v>1.505902275</c:v>
                      </c:pt>
                      <c:pt idx="815">
                        <c:v>1.5001023</c:v>
                      </c:pt>
                      <c:pt idx="816">
                        <c:v>1.5001023</c:v>
                      </c:pt>
                      <c:pt idx="817">
                        <c:v>1.491502275</c:v>
                      </c:pt>
                      <c:pt idx="818">
                        <c:v>1.4944023499999999</c:v>
                      </c:pt>
                      <c:pt idx="819">
                        <c:v>1.4944023499999999</c:v>
                      </c:pt>
                      <c:pt idx="820">
                        <c:v>1.4915023250000001</c:v>
                      </c:pt>
                      <c:pt idx="821">
                        <c:v>1.4915023250000001</c:v>
                      </c:pt>
                      <c:pt idx="822">
                        <c:v>1.4915023250000001</c:v>
                      </c:pt>
                      <c:pt idx="823">
                        <c:v>1.4857023250000001</c:v>
                      </c:pt>
                      <c:pt idx="824">
                        <c:v>1.4857023250000001</c:v>
                      </c:pt>
                      <c:pt idx="825">
                        <c:v>1.4857023499999999</c:v>
                      </c:pt>
                      <c:pt idx="826">
                        <c:v>1.4828023499999998</c:v>
                      </c:pt>
                      <c:pt idx="827">
                        <c:v>1.482802325</c:v>
                      </c:pt>
                      <c:pt idx="828">
                        <c:v>1.482802325</c:v>
                      </c:pt>
                      <c:pt idx="829">
                        <c:v>1.4771023750000001</c:v>
                      </c:pt>
                      <c:pt idx="830">
                        <c:v>1.4771023750000001</c:v>
                      </c:pt>
                      <c:pt idx="831">
                        <c:v>1.4771023750000001</c:v>
                      </c:pt>
                      <c:pt idx="832">
                        <c:v>1.4800023499999999</c:v>
                      </c:pt>
                      <c:pt idx="833">
                        <c:v>1.4800023499999999</c:v>
                      </c:pt>
                      <c:pt idx="834">
                        <c:v>1.47130235</c:v>
                      </c:pt>
                      <c:pt idx="835">
                        <c:v>1.4800023499999999</c:v>
                      </c:pt>
                      <c:pt idx="836">
                        <c:v>1.4800023499999999</c:v>
                      </c:pt>
                      <c:pt idx="837">
                        <c:v>1.47130235</c:v>
                      </c:pt>
                      <c:pt idx="838">
                        <c:v>1.47130235</c:v>
                      </c:pt>
                      <c:pt idx="839">
                        <c:v>1.47130235</c:v>
                      </c:pt>
                      <c:pt idx="840">
                        <c:v>1.4771023250000002</c:v>
                      </c:pt>
                      <c:pt idx="841">
                        <c:v>1.47710235</c:v>
                      </c:pt>
                      <c:pt idx="842">
                        <c:v>1.47710235</c:v>
                      </c:pt>
                      <c:pt idx="843">
                        <c:v>1.4742023499999999</c:v>
                      </c:pt>
                      <c:pt idx="844">
                        <c:v>1.4742024</c:v>
                      </c:pt>
                      <c:pt idx="845">
                        <c:v>1.4742024</c:v>
                      </c:pt>
                      <c:pt idx="846">
                        <c:v>1.4828023749999999</c:v>
                      </c:pt>
                      <c:pt idx="847">
                        <c:v>1.4828023749999999</c:v>
                      </c:pt>
                      <c:pt idx="848">
                        <c:v>1.4828023749999999</c:v>
                      </c:pt>
                      <c:pt idx="849">
                        <c:v>1.4771023750000001</c:v>
                      </c:pt>
                      <c:pt idx="850">
                        <c:v>1.4771023750000001</c:v>
                      </c:pt>
                      <c:pt idx="851">
                        <c:v>1.47130245</c:v>
                      </c:pt>
                      <c:pt idx="852">
                        <c:v>1.4742024249999999</c:v>
                      </c:pt>
                      <c:pt idx="853">
                        <c:v>1.4742024249999999</c:v>
                      </c:pt>
                      <c:pt idx="854">
                        <c:v>1.4742024249999999</c:v>
                      </c:pt>
                      <c:pt idx="855">
                        <c:v>1.47130245</c:v>
                      </c:pt>
                      <c:pt idx="856">
                        <c:v>1.468502475</c:v>
                      </c:pt>
                      <c:pt idx="857">
                        <c:v>1.468502475</c:v>
                      </c:pt>
                      <c:pt idx="858">
                        <c:v>1.4627024499999999</c:v>
                      </c:pt>
                      <c:pt idx="859">
                        <c:v>1.4627024499999999</c:v>
                      </c:pt>
                      <c:pt idx="860">
                        <c:v>1.4569024750000001</c:v>
                      </c:pt>
                      <c:pt idx="861">
                        <c:v>1.4454024750000001</c:v>
                      </c:pt>
                      <c:pt idx="862">
                        <c:v>1.4454024750000001</c:v>
                      </c:pt>
                      <c:pt idx="863">
                        <c:v>1.4281024499999999</c:v>
                      </c:pt>
                      <c:pt idx="864">
                        <c:v>1.4281024499999999</c:v>
                      </c:pt>
                      <c:pt idx="865">
                        <c:v>1.41090245</c:v>
                      </c:pt>
                      <c:pt idx="866">
                        <c:v>1.399302525</c:v>
                      </c:pt>
                      <c:pt idx="867">
                        <c:v>1.399302525</c:v>
                      </c:pt>
                      <c:pt idx="868">
                        <c:v>1.3878025249999999</c:v>
                      </c:pt>
                      <c:pt idx="869">
                        <c:v>1.3677024999999998</c:v>
                      </c:pt>
                      <c:pt idx="870">
                        <c:v>1.3475024999999998</c:v>
                      </c:pt>
                      <c:pt idx="871">
                        <c:v>1.3475024999999998</c:v>
                      </c:pt>
                      <c:pt idx="872">
                        <c:v>1.324502525</c:v>
                      </c:pt>
                      <c:pt idx="873">
                        <c:v>1.298602475</c:v>
                      </c:pt>
                      <c:pt idx="874">
                        <c:v>1.298602475</c:v>
                      </c:pt>
                      <c:pt idx="875">
                        <c:v>1.2727025249999999</c:v>
                      </c:pt>
                      <c:pt idx="876">
                        <c:v>1.2352025250000001</c:v>
                      </c:pt>
                      <c:pt idx="877">
                        <c:v>1.2352025250000001</c:v>
                      </c:pt>
                      <c:pt idx="878">
                        <c:v>1.1949025500000001</c:v>
                      </c:pt>
                      <c:pt idx="879">
                        <c:v>1.1488025500000001</c:v>
                      </c:pt>
                      <c:pt idx="880">
                        <c:v>1.1488025500000001</c:v>
                      </c:pt>
                      <c:pt idx="881">
                        <c:v>1.0999025250000001</c:v>
                      </c:pt>
                      <c:pt idx="882">
                        <c:v>1.0999025250000001</c:v>
                      </c:pt>
                      <c:pt idx="883">
                        <c:v>1.0567025999999999</c:v>
                      </c:pt>
                      <c:pt idx="884">
                        <c:v>1.0164025999999999</c:v>
                      </c:pt>
                      <c:pt idx="885">
                        <c:v>0.95310257499999995</c:v>
                      </c:pt>
                      <c:pt idx="886">
                        <c:v>0.95310257499999995</c:v>
                      </c:pt>
                      <c:pt idx="887">
                        <c:v>0.95310257499999995</c:v>
                      </c:pt>
                      <c:pt idx="888">
                        <c:v>0.93000257500000005</c:v>
                      </c:pt>
                      <c:pt idx="889">
                        <c:v>0.93000257500000005</c:v>
                      </c:pt>
                      <c:pt idx="890">
                        <c:v>0.90410257500000002</c:v>
                      </c:pt>
                      <c:pt idx="891">
                        <c:v>0.8868026</c:v>
                      </c:pt>
                      <c:pt idx="892">
                        <c:v>0.8868026</c:v>
                      </c:pt>
                      <c:pt idx="893">
                        <c:v>0.86670259999999999</c:v>
                      </c:pt>
                      <c:pt idx="894">
                        <c:v>0.85230259999999991</c:v>
                      </c:pt>
                      <c:pt idx="895">
                        <c:v>0.85230259999999991</c:v>
                      </c:pt>
                      <c:pt idx="896">
                        <c:v>0.83210259999999991</c:v>
                      </c:pt>
                      <c:pt idx="897">
                        <c:v>0.83210259999999991</c:v>
                      </c:pt>
                      <c:pt idx="898">
                        <c:v>0.82350259999999997</c:v>
                      </c:pt>
                      <c:pt idx="899">
                        <c:v>0.80910265000000003</c:v>
                      </c:pt>
                      <c:pt idx="900">
                        <c:v>0.80910265000000003</c:v>
                      </c:pt>
                      <c:pt idx="901">
                        <c:v>0.80050264999999998</c:v>
                      </c:pt>
                      <c:pt idx="902">
                        <c:v>0.78610282500000006</c:v>
                      </c:pt>
                      <c:pt idx="903">
                        <c:v>0.78610282500000006</c:v>
                      </c:pt>
                      <c:pt idx="904">
                        <c:v>0.78610282500000006</c:v>
                      </c:pt>
                      <c:pt idx="905">
                        <c:v>0.77740282500000002</c:v>
                      </c:pt>
                      <c:pt idx="906">
                        <c:v>0.77740282500000002</c:v>
                      </c:pt>
                      <c:pt idx="907">
                        <c:v>0.76590279999999999</c:v>
                      </c:pt>
                      <c:pt idx="908">
                        <c:v>0.74860282500000008</c:v>
                      </c:pt>
                      <c:pt idx="909">
                        <c:v>0.74860282500000008</c:v>
                      </c:pt>
                      <c:pt idx="910">
                        <c:v>0.73420284999999996</c:v>
                      </c:pt>
                      <c:pt idx="911">
                        <c:v>0.71120285000000005</c:v>
                      </c:pt>
                      <c:pt idx="912">
                        <c:v>0.71120285000000005</c:v>
                      </c:pt>
                      <c:pt idx="913">
                        <c:v>0.67660292499999997</c:v>
                      </c:pt>
                      <c:pt idx="914">
                        <c:v>0.63630294999999992</c:v>
                      </c:pt>
                      <c:pt idx="915">
                        <c:v>0.63630294999999992</c:v>
                      </c:pt>
                      <c:pt idx="916">
                        <c:v>0.59890292499999997</c:v>
                      </c:pt>
                      <c:pt idx="917">
                        <c:v>0.56720302500000008</c:v>
                      </c:pt>
                      <c:pt idx="918">
                        <c:v>0.56720302500000008</c:v>
                      </c:pt>
                      <c:pt idx="919">
                        <c:v>0.50960317500000007</c:v>
                      </c:pt>
                      <c:pt idx="920">
                        <c:v>0.50960317500000007</c:v>
                      </c:pt>
                      <c:pt idx="921">
                        <c:v>0.50960317500000007</c:v>
                      </c:pt>
                      <c:pt idx="922">
                        <c:v>0.48950337500000002</c:v>
                      </c:pt>
                      <c:pt idx="923">
                        <c:v>0.48950337500000002</c:v>
                      </c:pt>
                      <c:pt idx="924">
                        <c:v>0.46930359999999999</c:v>
                      </c:pt>
                      <c:pt idx="925">
                        <c:v>0.44630394999999995</c:v>
                      </c:pt>
                      <c:pt idx="926">
                        <c:v>0.44630394999999995</c:v>
                      </c:pt>
                      <c:pt idx="927">
                        <c:v>0.43190440000000002</c:v>
                      </c:pt>
                      <c:pt idx="928">
                        <c:v>0.41750477499999999</c:v>
                      </c:pt>
                      <c:pt idx="929">
                        <c:v>0.41750477499999999</c:v>
                      </c:pt>
                      <c:pt idx="930">
                        <c:v>0.40600515000000004</c:v>
                      </c:pt>
                      <c:pt idx="931">
                        <c:v>0.39730575000000001</c:v>
                      </c:pt>
                      <c:pt idx="932">
                        <c:v>0.391606275</c:v>
                      </c:pt>
                      <c:pt idx="933">
                        <c:v>0.391606275</c:v>
                      </c:pt>
                      <c:pt idx="934">
                        <c:v>0.38010699999999997</c:v>
                      </c:pt>
                      <c:pt idx="935">
                        <c:v>0.38010699999999997</c:v>
                      </c:pt>
                      <c:pt idx="936">
                        <c:v>0.3714076</c:v>
                      </c:pt>
                      <c:pt idx="937">
                        <c:v>0.36280807500000001</c:v>
                      </c:pt>
                      <c:pt idx="938">
                        <c:v>0.36280807500000001</c:v>
                      </c:pt>
                      <c:pt idx="939">
                        <c:v>0.35700860000000001</c:v>
                      </c:pt>
                      <c:pt idx="940">
                        <c:v>0.35130909999999999</c:v>
                      </c:pt>
                      <c:pt idx="941">
                        <c:v>0.35130909999999999</c:v>
                      </c:pt>
                      <c:pt idx="942">
                        <c:v>0.34260995</c:v>
                      </c:pt>
                      <c:pt idx="943">
                        <c:v>0.34260995</c:v>
                      </c:pt>
                      <c:pt idx="944">
                        <c:v>0.34260995</c:v>
                      </c:pt>
                      <c:pt idx="945">
                        <c:v>0.33981030000000001</c:v>
                      </c:pt>
                      <c:pt idx="946">
                        <c:v>0.33691069999999995</c:v>
                      </c:pt>
                      <c:pt idx="947">
                        <c:v>0.33691069999999995</c:v>
                      </c:pt>
                      <c:pt idx="948">
                        <c:v>0.33401105000000003</c:v>
                      </c:pt>
                      <c:pt idx="949">
                        <c:v>0.33111135000000003</c:v>
                      </c:pt>
                      <c:pt idx="950">
                        <c:v>0.33111135000000003</c:v>
                      </c:pt>
                      <c:pt idx="951">
                        <c:v>0.32821167499999998</c:v>
                      </c:pt>
                      <c:pt idx="952">
                        <c:v>0.32821197499999999</c:v>
                      </c:pt>
                      <c:pt idx="953">
                        <c:v>0.32821197499999999</c:v>
                      </c:pt>
                      <c:pt idx="954">
                        <c:v>0.33111227500000001</c:v>
                      </c:pt>
                      <c:pt idx="955">
                        <c:v>0.32821254999999999</c:v>
                      </c:pt>
                      <c:pt idx="956">
                        <c:v>0.32821254999999999</c:v>
                      </c:pt>
                      <c:pt idx="957">
                        <c:v>0.331112825</c:v>
                      </c:pt>
                      <c:pt idx="958">
                        <c:v>0.33111335000000003</c:v>
                      </c:pt>
                      <c:pt idx="959">
                        <c:v>0.33111335000000003</c:v>
                      </c:pt>
                      <c:pt idx="960">
                        <c:v>0.33111335000000003</c:v>
                      </c:pt>
                      <c:pt idx="961">
                        <c:v>0.336913825</c:v>
                      </c:pt>
                      <c:pt idx="962">
                        <c:v>0.336913825</c:v>
                      </c:pt>
                      <c:pt idx="963">
                        <c:v>0.336913825</c:v>
                      </c:pt>
                      <c:pt idx="964">
                        <c:v>0.36861430000000001</c:v>
                      </c:pt>
                      <c:pt idx="965">
                        <c:v>0.36861430000000001</c:v>
                      </c:pt>
                      <c:pt idx="966">
                        <c:v>0.39161455000000001</c:v>
                      </c:pt>
                      <c:pt idx="967">
                        <c:v>0.41461477500000005</c:v>
                      </c:pt>
                      <c:pt idx="968">
                        <c:v>0.41461477500000005</c:v>
                      </c:pt>
                      <c:pt idx="969">
                        <c:v>0.41461477500000005</c:v>
                      </c:pt>
                      <c:pt idx="970">
                        <c:v>0.48371525000000004</c:v>
                      </c:pt>
                      <c:pt idx="971">
                        <c:v>0.48371525000000004</c:v>
                      </c:pt>
                      <c:pt idx="972">
                        <c:v>0.51831547499999997</c:v>
                      </c:pt>
                      <c:pt idx="973">
                        <c:v>0.56151569999999995</c:v>
                      </c:pt>
                      <c:pt idx="974">
                        <c:v>0.56151569999999995</c:v>
                      </c:pt>
                      <c:pt idx="975">
                        <c:v>0.60471592500000004</c:v>
                      </c:pt>
                      <c:pt idx="976">
                        <c:v>0.60471592500000004</c:v>
                      </c:pt>
                      <c:pt idx="977">
                        <c:v>0.65651614999999997</c:v>
                      </c:pt>
                      <c:pt idx="978">
                        <c:v>0.71121635000000005</c:v>
                      </c:pt>
                      <c:pt idx="979">
                        <c:v>0.71121635000000005</c:v>
                      </c:pt>
                      <c:pt idx="980">
                        <c:v>0.77171655000000006</c:v>
                      </c:pt>
                      <c:pt idx="981">
                        <c:v>0.83791672500000003</c:v>
                      </c:pt>
                      <c:pt idx="982">
                        <c:v>0.83791672500000003</c:v>
                      </c:pt>
                      <c:pt idx="983">
                        <c:v>0.83791672500000003</c:v>
                      </c:pt>
                      <c:pt idx="984">
                        <c:v>0.97321697499999993</c:v>
                      </c:pt>
                      <c:pt idx="985">
                        <c:v>0.97321697499999993</c:v>
                      </c:pt>
                      <c:pt idx="986">
                        <c:v>1.048117025</c:v>
                      </c:pt>
                      <c:pt idx="987">
                        <c:v>1.1345167250000001</c:v>
                      </c:pt>
                      <c:pt idx="988">
                        <c:v>1.1345167250000001</c:v>
                      </c:pt>
                      <c:pt idx="989">
                        <c:v>1.2266161</c:v>
                      </c:pt>
                      <c:pt idx="990">
                        <c:v>1.40221445</c:v>
                      </c:pt>
                      <c:pt idx="991">
                        <c:v>1.40221445</c:v>
                      </c:pt>
                      <c:pt idx="992">
                        <c:v>1.40221445</c:v>
                      </c:pt>
                      <c:pt idx="993">
                        <c:v>1.4828137499999998</c:v>
                      </c:pt>
                      <c:pt idx="994">
                        <c:v>1.4828137499999998</c:v>
                      </c:pt>
                      <c:pt idx="995">
                        <c:v>1.5491132999999999</c:v>
                      </c:pt>
                      <c:pt idx="996">
                        <c:v>1.6095126499999999</c:v>
                      </c:pt>
                      <c:pt idx="997">
                        <c:v>1.6095126499999999</c:v>
                      </c:pt>
                      <c:pt idx="998">
                        <c:v>1.6614117749999999</c:v>
                      </c:pt>
                      <c:pt idx="999">
                        <c:v>1.7132099000000001</c:v>
                      </c:pt>
                      <c:pt idx="1000">
                        <c:v>1.7132099000000001</c:v>
                      </c:pt>
                      <c:pt idx="1001">
                        <c:v>1.7650040249999999</c:v>
                      </c:pt>
                      <c:pt idx="1002">
                        <c:v>1.8140033</c:v>
                      </c:pt>
                      <c:pt idx="1003">
                        <c:v>1.8140033</c:v>
                      </c:pt>
                      <c:pt idx="1004">
                        <c:v>1.8543028500000001</c:v>
                      </c:pt>
                      <c:pt idx="1005">
                        <c:v>1.8975026500000001</c:v>
                      </c:pt>
                      <c:pt idx="1006">
                        <c:v>1.8975026500000001</c:v>
                      </c:pt>
                      <c:pt idx="1007">
                        <c:v>1.9407024500000001</c:v>
                      </c:pt>
                      <c:pt idx="1008">
                        <c:v>1.97230265</c:v>
                      </c:pt>
                      <c:pt idx="1009">
                        <c:v>1.97230265</c:v>
                      </c:pt>
                      <c:pt idx="1010">
                        <c:v>2.0069026249999999</c:v>
                      </c:pt>
                      <c:pt idx="1011">
                        <c:v>2.0472028250000003</c:v>
                      </c:pt>
                      <c:pt idx="1012">
                        <c:v>2.0472028250000003</c:v>
                      </c:pt>
                      <c:pt idx="1013">
                        <c:v>2.0817027500000003</c:v>
                      </c:pt>
                      <c:pt idx="1014">
                        <c:v>2.1221026750000003</c:v>
                      </c:pt>
                      <c:pt idx="1015">
                        <c:v>2.1221026750000003</c:v>
                      </c:pt>
                      <c:pt idx="1016">
                        <c:v>2.1537027500000003</c:v>
                      </c:pt>
                      <c:pt idx="1017">
                        <c:v>2.1969027999999997</c:v>
                      </c:pt>
                      <c:pt idx="1018">
                        <c:v>2.1969027999999997</c:v>
                      </c:pt>
                      <c:pt idx="1019">
                        <c:v>2.2344028749999998</c:v>
                      </c:pt>
                      <c:pt idx="1020">
                        <c:v>2.28620285</c:v>
                      </c:pt>
                      <c:pt idx="1021">
                        <c:v>2.28620285</c:v>
                      </c:pt>
                      <c:pt idx="1022">
                        <c:v>2.3351027750000002</c:v>
                      </c:pt>
                      <c:pt idx="1023">
                        <c:v>2.384102725</c:v>
                      </c:pt>
                      <c:pt idx="1024">
                        <c:v>2.384102725</c:v>
                      </c:pt>
                      <c:pt idx="1025">
                        <c:v>2.4244026249999999</c:v>
                      </c:pt>
                      <c:pt idx="1026">
                        <c:v>2.4676026750000002</c:v>
                      </c:pt>
                      <c:pt idx="1027">
                        <c:v>2.4676026750000002</c:v>
                      </c:pt>
                      <c:pt idx="1028">
                        <c:v>2.5136027249999997</c:v>
                      </c:pt>
                      <c:pt idx="1029">
                        <c:v>2.5655028</c:v>
                      </c:pt>
                      <c:pt idx="1030">
                        <c:v>2.5655028</c:v>
                      </c:pt>
                      <c:pt idx="1031">
                        <c:v>2.6115027249999998</c:v>
                      </c:pt>
                      <c:pt idx="1032">
                        <c:v>2.6605027249999997</c:v>
                      </c:pt>
                      <c:pt idx="1033">
                        <c:v>2.6605027249999997</c:v>
                      </c:pt>
                      <c:pt idx="1034">
                        <c:v>2.6979027250000001</c:v>
                      </c:pt>
                      <c:pt idx="1035">
                        <c:v>2.7411027999999997</c:v>
                      </c:pt>
                      <c:pt idx="1036">
                        <c:v>2.7411027999999997</c:v>
                      </c:pt>
                      <c:pt idx="1037">
                        <c:v>2.7843028250000001</c:v>
                      </c:pt>
                      <c:pt idx="1038">
                        <c:v>2.8332027750000002</c:v>
                      </c:pt>
                      <c:pt idx="1039">
                        <c:v>2.8332027750000002</c:v>
                      </c:pt>
                      <c:pt idx="1040">
                        <c:v>2.8822027500000003</c:v>
                      </c:pt>
                      <c:pt idx="1041">
                        <c:v>2.8995028</c:v>
                      </c:pt>
                      <c:pt idx="1042">
                        <c:v>2.8995028</c:v>
                      </c:pt>
                      <c:pt idx="1043">
                        <c:v>2.945502775</c:v>
                      </c:pt>
                      <c:pt idx="1044">
                        <c:v>2.985902775</c:v>
                      </c:pt>
                      <c:pt idx="1045">
                        <c:v>2.985902775</c:v>
                      </c:pt>
                      <c:pt idx="1046">
                        <c:v>3.023302825</c:v>
                      </c:pt>
                      <c:pt idx="1047">
                        <c:v>3.023302825</c:v>
                      </c:pt>
                      <c:pt idx="1048">
                        <c:v>3.0290027999999998</c:v>
                      </c:pt>
                      <c:pt idx="1049">
                        <c:v>3.0290027999999998</c:v>
                      </c:pt>
                      <c:pt idx="1050">
                        <c:v>3.0492027749999999</c:v>
                      </c:pt>
                      <c:pt idx="1051">
                        <c:v>3.0492027749999999</c:v>
                      </c:pt>
                      <c:pt idx="1052">
                        <c:v>3.0780027999999997</c:v>
                      </c:pt>
                      <c:pt idx="1053">
                        <c:v>3.0780027999999997</c:v>
                      </c:pt>
                      <c:pt idx="1054">
                        <c:v>3.0780027999999997</c:v>
                      </c:pt>
                      <c:pt idx="1055">
                        <c:v>3.0636029000000002</c:v>
                      </c:pt>
                      <c:pt idx="1056">
                        <c:v>3.0636029000000002</c:v>
                      </c:pt>
                      <c:pt idx="1057">
                        <c:v>3.0751029000000001</c:v>
                      </c:pt>
                      <c:pt idx="1058">
                        <c:v>3.0924029499999999</c:v>
                      </c:pt>
                      <c:pt idx="1059">
                        <c:v>3.0924029499999999</c:v>
                      </c:pt>
                      <c:pt idx="1060">
                        <c:v>3.0953028499999999</c:v>
                      </c:pt>
                      <c:pt idx="1061">
                        <c:v>3.0953028499999999</c:v>
                      </c:pt>
                      <c:pt idx="1062">
                        <c:v>3.089502875</c:v>
                      </c:pt>
                      <c:pt idx="1063">
                        <c:v>3.0924029000000002</c:v>
                      </c:pt>
                      <c:pt idx="1064">
                        <c:v>3.0953029249999999</c:v>
                      </c:pt>
                      <c:pt idx="1065">
                        <c:v>3.0953029249999999</c:v>
                      </c:pt>
                      <c:pt idx="1066">
                        <c:v>3.1039028749999997</c:v>
                      </c:pt>
                      <c:pt idx="1067">
                        <c:v>3.1039029249999999</c:v>
                      </c:pt>
                      <c:pt idx="1068">
                        <c:v>3.1039029249999999</c:v>
                      </c:pt>
                      <c:pt idx="1069">
                        <c:v>3.1097030500000002</c:v>
                      </c:pt>
                      <c:pt idx="1070">
                        <c:v>3.115403025</c:v>
                      </c:pt>
                      <c:pt idx="1071">
                        <c:v>3.115403025</c:v>
                      </c:pt>
                      <c:pt idx="1072">
                        <c:v>3.1212029750000001</c:v>
                      </c:pt>
                      <c:pt idx="1073">
                        <c:v>3.1529029499999996</c:v>
                      </c:pt>
                      <c:pt idx="1074">
                        <c:v>3.1529029499999996</c:v>
                      </c:pt>
                      <c:pt idx="1075">
                        <c:v>3.1413029750000003</c:v>
                      </c:pt>
                      <c:pt idx="1076">
                        <c:v>3.1413029750000003</c:v>
                      </c:pt>
                      <c:pt idx="1077">
                        <c:v>3.1529029999999998</c:v>
                      </c:pt>
                      <c:pt idx="1078">
                        <c:v>3.161503025</c:v>
                      </c:pt>
                      <c:pt idx="1079">
                        <c:v>3.161503025</c:v>
                      </c:pt>
                      <c:pt idx="1080">
                        <c:v>3.173003</c:v>
                      </c:pt>
                      <c:pt idx="1081">
                        <c:v>3.1759030249999998</c:v>
                      </c:pt>
                      <c:pt idx="1082">
                        <c:v>3.1759030249999998</c:v>
                      </c:pt>
                      <c:pt idx="1083">
                        <c:v>3.2018030749999999</c:v>
                      </c:pt>
                      <c:pt idx="1084">
                        <c:v>3.2220030749999999</c:v>
                      </c:pt>
                      <c:pt idx="1085">
                        <c:v>3.2220030749999999</c:v>
                      </c:pt>
                      <c:pt idx="1086">
                        <c:v>3.2220030749999999</c:v>
                      </c:pt>
                      <c:pt idx="1087">
                        <c:v>3.2364031</c:v>
                      </c:pt>
                      <c:pt idx="1088">
                        <c:v>3.2364031</c:v>
                      </c:pt>
                      <c:pt idx="1089">
                        <c:v>3.2450031500000001</c:v>
                      </c:pt>
                      <c:pt idx="1090">
                        <c:v>3.2680031249999999</c:v>
                      </c:pt>
                      <c:pt idx="1091">
                        <c:v>3.2680031249999999</c:v>
                      </c:pt>
                      <c:pt idx="1092">
                        <c:v>3.2853030999999997</c:v>
                      </c:pt>
                      <c:pt idx="1093">
                        <c:v>3.3112031499999999</c:v>
                      </c:pt>
                      <c:pt idx="1094">
                        <c:v>3.3112031499999999</c:v>
                      </c:pt>
                      <c:pt idx="1095">
                        <c:v>3.3285030999999998</c:v>
                      </c:pt>
                      <c:pt idx="1096">
                        <c:v>3.3458030750000001</c:v>
                      </c:pt>
                      <c:pt idx="1097">
                        <c:v>3.3458030750000001</c:v>
                      </c:pt>
                      <c:pt idx="1098">
                        <c:v>3.3544030999999999</c:v>
                      </c:pt>
                      <c:pt idx="1099">
                        <c:v>3.3746030999999999</c:v>
                      </c:pt>
                      <c:pt idx="1100">
                        <c:v>3.3746030999999999</c:v>
                      </c:pt>
                      <c:pt idx="1101">
                        <c:v>3.4005031250000002</c:v>
                      </c:pt>
                      <c:pt idx="1102">
                        <c:v>3.4005031250000002</c:v>
                      </c:pt>
                      <c:pt idx="1103">
                        <c:v>3.4005031250000002</c:v>
                      </c:pt>
                      <c:pt idx="1104">
                        <c:v>3.4293031250000001</c:v>
                      </c:pt>
                      <c:pt idx="1105">
                        <c:v>3.4293031250000001</c:v>
                      </c:pt>
                      <c:pt idx="1106">
                        <c:v>3.4350031749999999</c:v>
                      </c:pt>
                      <c:pt idx="1107">
                        <c:v>3.45520315</c:v>
                      </c:pt>
                      <c:pt idx="1108">
                        <c:v>3.45520315</c:v>
                      </c:pt>
                      <c:pt idx="1109">
                        <c:v>3.478203175</c:v>
                      </c:pt>
                      <c:pt idx="1110">
                        <c:v>3.5128030999999997</c:v>
                      </c:pt>
                      <c:pt idx="1111">
                        <c:v>3.5128030999999997</c:v>
                      </c:pt>
                      <c:pt idx="1112">
                        <c:v>3.5272031250000002</c:v>
                      </c:pt>
                      <c:pt idx="1113">
                        <c:v>3.5416030999999997</c:v>
                      </c:pt>
                      <c:pt idx="1114">
                        <c:v>3.5416030999999997</c:v>
                      </c:pt>
                      <c:pt idx="1115">
                        <c:v>3.5531031250000003</c:v>
                      </c:pt>
                      <c:pt idx="1116">
                        <c:v>3.5704031499999997</c:v>
                      </c:pt>
                      <c:pt idx="1117">
                        <c:v>3.5704031499999997</c:v>
                      </c:pt>
                      <c:pt idx="1118">
                        <c:v>3.625103175</c:v>
                      </c:pt>
                      <c:pt idx="1119">
                        <c:v>3.625103175</c:v>
                      </c:pt>
                      <c:pt idx="1120">
                        <c:v>3.625103175</c:v>
                      </c:pt>
                      <c:pt idx="1121">
                        <c:v>3.6769031499999998</c:v>
                      </c:pt>
                      <c:pt idx="1122">
                        <c:v>3.6769031499999998</c:v>
                      </c:pt>
                      <c:pt idx="1123">
                        <c:v>3.6769031499999998</c:v>
                      </c:pt>
                      <c:pt idx="1124">
                        <c:v>3.702803125</c:v>
                      </c:pt>
                      <c:pt idx="1125">
                        <c:v>3.7287031499999999</c:v>
                      </c:pt>
                      <c:pt idx="1126">
                        <c:v>3.7287031499999999</c:v>
                      </c:pt>
                      <c:pt idx="1127">
                        <c:v>3.7489031499999999</c:v>
                      </c:pt>
                      <c:pt idx="1128">
                        <c:v>3.7863031250000003</c:v>
                      </c:pt>
                      <c:pt idx="1129">
                        <c:v>3.7863031250000003</c:v>
                      </c:pt>
                      <c:pt idx="1130">
                        <c:v>3.8151031250000003</c:v>
                      </c:pt>
                      <c:pt idx="1131">
                        <c:v>3.8381031499999998</c:v>
                      </c:pt>
                      <c:pt idx="1132">
                        <c:v>3.8381031499999998</c:v>
                      </c:pt>
                      <c:pt idx="1133">
                        <c:v>3.8640031749999997</c:v>
                      </c:pt>
                      <c:pt idx="1134">
                        <c:v>3.8871032250000002</c:v>
                      </c:pt>
                      <c:pt idx="1135">
                        <c:v>3.8871032250000002</c:v>
                      </c:pt>
                      <c:pt idx="1136">
                        <c:v>3.918803225</c:v>
                      </c:pt>
                      <c:pt idx="1137">
                        <c:v>3.918803225</c:v>
                      </c:pt>
                      <c:pt idx="1138">
                        <c:v>3.9648031499999998</c:v>
                      </c:pt>
                      <c:pt idx="1139">
                        <c:v>3.9879031499999997</c:v>
                      </c:pt>
                      <c:pt idx="1140">
                        <c:v>3.9331031749999998</c:v>
                      </c:pt>
                    </c:numCache>
                  </c:numRef>
                </c:yVal>
                <c:smooth val="0"/>
                <c:extLst xmlns:c15="http://schemas.microsoft.com/office/drawing/2012/chart">
                  <c:ext xmlns:c16="http://schemas.microsoft.com/office/drawing/2014/chart" uri="{C3380CC4-5D6E-409C-BE32-E72D297353CC}">
                    <c16:uniqueId val="{0000000A-C996-4A60-867B-84429CE530E9}"/>
                  </c:ext>
                </c:extLst>
              </c15:ser>
            </c15:filteredScatterSeries>
            <c15:filteredScatterSeries>
              <c15:ser>
                <c:idx val="3"/>
                <c:order val="2"/>
                <c:tx>
                  <c:strRef>
                    <c:extLst xmlns:c15="http://schemas.microsoft.com/office/drawing/2012/chart">
                      <c:ext xmlns:c15="http://schemas.microsoft.com/office/drawing/2012/chart" uri="{02D57815-91ED-43cb-92C2-25804820EDAC}">
                        <c15:formulaRef>
                          <c15:sqref>'Forsøk 3 - Samlet'!$BD$12</c15:sqref>
                        </c15:formulaRef>
                      </c:ext>
                    </c:extLst>
                    <c:strCache>
                      <c:ptCount val="1"/>
                      <c:pt idx="0">
                        <c:v>B_q-4b</c:v>
                      </c:pt>
                    </c:strCache>
                  </c:strRef>
                </c:tx>
                <c:spPr>
                  <a:ln w="19050" cap="rnd">
                    <a:noFill/>
                    <a:round/>
                  </a:ln>
                  <a:effectLst/>
                </c:spPr>
                <c:marker>
                  <c:symbol val="circle"/>
                  <c:size val="5"/>
                  <c:spPr>
                    <a:solidFill>
                      <a:schemeClr val="accent1"/>
                    </a:solidFill>
                    <a:ln w="9525">
                      <a:solidFill>
                        <a:schemeClr val="bg1">
                          <a:lumMod val="50000"/>
                        </a:schemeClr>
                      </a:solidFill>
                    </a:ln>
                    <a:effectLst/>
                  </c:spPr>
                </c:marker>
                <c:dPt>
                  <c:idx val="0"/>
                  <c:marker>
                    <c:symbol val="circle"/>
                    <c:size val="5"/>
                    <c:spPr>
                      <a:solidFill>
                        <a:srgbClr val="FFC000"/>
                      </a:solidFill>
                      <a:ln w="6350">
                        <a:solidFill>
                          <a:schemeClr val="accent4">
                            <a:lumMod val="50000"/>
                          </a:schemeClr>
                        </a:solidFill>
                      </a:ln>
                      <a:effectLst/>
                    </c:spPr>
                  </c:marker>
                  <c:bubble3D val="0"/>
                  <c:spPr>
                    <a:ln w="25400" cap="rnd">
                      <a:noFill/>
                      <a:round/>
                    </a:ln>
                    <a:effectLst/>
                  </c:spPr>
                  <c:extLst xmlns:c15="http://schemas.microsoft.com/office/drawing/2012/chart">
                    <c:ext xmlns:c16="http://schemas.microsoft.com/office/drawing/2014/chart" uri="{C3380CC4-5D6E-409C-BE32-E72D297353CC}">
                      <c16:uniqueId val="{0000000C-C996-4A60-867B-84429CE530E9}"/>
                    </c:ext>
                  </c:extLst>
                </c:dPt>
                <c:xVal>
                  <c:numRef>
                    <c:extLst xmlns:c15="http://schemas.microsoft.com/office/drawing/2012/chart">
                      <c:ext xmlns:c15="http://schemas.microsoft.com/office/drawing/2012/chart" uri="{02D57815-91ED-43cb-92C2-25804820EDAC}">
                        <c15:formulaRef>
                          <c15:sqref>'Forsøk 3 - Samlet'!$BD$14:$BD$1148</c15:sqref>
                        </c15:formulaRef>
                      </c:ext>
                    </c:extLst>
                    <c:numCache>
                      <c:formatCode>General</c:formatCode>
                      <c:ptCount val="1135"/>
                      <c:pt idx="23" formatCode="0.0">
                        <c:v>8.2107144795081819E-4</c:v>
                      </c:pt>
                      <c:pt idx="24" formatCode="0.0">
                        <c:v>8.2105629470101166E-4</c:v>
                      </c:pt>
                      <c:pt idx="25" formatCode="0.0">
                        <c:v>6.5004093835401564E-4</c:v>
                      </c:pt>
                      <c:pt idx="26" formatCode="0.0">
                        <c:v>5.4223392596220604E-4</c:v>
                      </c:pt>
                      <c:pt idx="27" formatCode="0.0">
                        <c:v>5.4222732532852231E-4</c:v>
                      </c:pt>
                      <c:pt idx="28" formatCode="0.0">
                        <c:v>3.9022147234263024E-4</c:v>
                      </c:pt>
                      <c:pt idx="29" formatCode="0.0">
                        <c:v>3.4066319605073039E-4</c:v>
                      </c:pt>
                      <c:pt idx="30" formatCode="0.0">
                        <c:v>3.4066007349002327E-4</c:v>
                      </c:pt>
                      <c:pt idx="31" formatCode="0.0">
                        <c:v>4.2769236039071865E-4</c:v>
                      </c:pt>
                      <c:pt idx="32" formatCode="0.0">
                        <c:v>3.6659044088798375E-4</c:v>
                      </c:pt>
                      <c:pt idx="33" formatCode="0.0">
                        <c:v>3.6658743129652094E-4</c:v>
                      </c:pt>
                      <c:pt idx="34" formatCode="0.0">
                        <c:v>2.8494725791209161E-4</c:v>
                      </c:pt>
                      <c:pt idx="35" formatCode="0.0">
                        <c:v>2.8494544106323866E-4</c:v>
                      </c:pt>
                      <c:pt idx="36" formatCode="0.0">
                        <c:v>3.5952207015644535E-4</c:v>
                      </c:pt>
                      <c:pt idx="37" formatCode="0.0">
                        <c:v>3.4291930263270987E-4</c:v>
                      </c:pt>
                      <c:pt idx="38" formatCode="0.0">
                        <c:v>3.4291733156800107E-4</c:v>
                      </c:pt>
                      <c:pt idx="39" formatCode="0.0">
                        <c:v>3.2974144709656641E-4</c:v>
                      </c:pt>
                      <c:pt idx="40" formatCode="0.0">
                        <c:v>3.1754048273123048E-4</c:v>
                      </c:pt>
                      <c:pt idx="41" formatCode="0.0">
                        <c:v>2.7784644536053691E-4</c:v>
                      </c:pt>
                      <c:pt idx="42" formatCode="0.0">
                        <c:v>2.7064560310888843E-4</c:v>
                      </c:pt>
                      <c:pt idx="43" formatCode="0.0">
                        <c:v>2.6351932836851189E-4</c:v>
                      </c:pt>
                      <c:pt idx="44" formatCode="0.0">
                        <c:v>3.0116343015431252E-4</c:v>
                      </c:pt>
                      <c:pt idx="45" formatCode="0.0">
                        <c:v>2.9533018869911661E-4</c:v>
                      </c:pt>
                      <c:pt idx="46" formatCode="0.0">
                        <c:v>2.9532873153617823E-4</c:v>
                      </c:pt>
                      <c:pt idx="47" formatCode="0.0">
                        <c:v>3.322431843582546E-4</c:v>
                      </c:pt>
                      <c:pt idx="48" formatCode="0.0">
                        <c:v>3.2018862154364582E-4</c:v>
                      </c:pt>
                      <c:pt idx="49" formatCode="0.0">
                        <c:v>3.1496508634335939E-4</c:v>
                      </c:pt>
                      <c:pt idx="50" formatCode="0.0">
                        <c:v>3.1496361554755116E-4</c:v>
                      </c:pt>
                      <c:pt idx="51" formatCode="0.0">
                        <c:v>3.0713014558152315E-4</c:v>
                      </c:pt>
                      <c:pt idx="52" formatCode="0.0">
                        <c:v>3.0712874819593093E-4</c:v>
                      </c:pt>
                      <c:pt idx="53" formatCode="0.0">
                        <c:v>3.4125257793486723E-4</c:v>
                      </c:pt>
                      <c:pt idx="54" formatCode="0.0">
                        <c:v>4.0388097695931457E-4</c:v>
                      </c:pt>
                      <c:pt idx="55" formatCode="0.0">
                        <c:v>4.0387916684842977E-4</c:v>
                      </c:pt>
                      <c:pt idx="56" formatCode="0.0">
                        <c:v>3.9687420884554261E-4</c:v>
                      </c:pt>
                      <c:pt idx="57" formatCode="0.0">
                        <c:v>3.9346443529166453E-4</c:v>
                      </c:pt>
                      <c:pt idx="58" formatCode="0.0">
                        <c:v>3.9346271945853167E-4</c:v>
                      </c:pt>
                      <c:pt idx="59" formatCode="0.0">
                        <c:v>3.2447549387341727E-4</c:v>
                      </c:pt>
                      <c:pt idx="60" formatCode="0.0">
                        <c:v>3.2233632799603387E-4</c:v>
                      </c:pt>
                      <c:pt idx="61" formatCode="0.0">
                        <c:v>3.8356393999145497E-4</c:v>
                      </c:pt>
                      <c:pt idx="62" formatCode="0.0">
                        <c:v>3.8356231209339388E-4</c:v>
                      </c:pt>
                      <c:pt idx="63" formatCode="0.0">
                        <c:v>4.4091951084952101E-4</c:v>
                      </c:pt>
                      <c:pt idx="64" formatCode="0.0">
                        <c:v>4.4091766851981853E-4</c:v>
                      </c:pt>
                      <c:pt idx="65" formatCode="0.0">
                        <c:v>4.3889586119964552E-4</c:v>
                      </c:pt>
                      <c:pt idx="66" formatCode="0.0">
                        <c:v>4.3413692295431411E-4</c:v>
                      </c:pt>
                      <c:pt idx="67" formatCode="0.0">
                        <c:v>4.3413513906524255E-4</c:v>
                      </c:pt>
                      <c:pt idx="68" formatCode="0.0">
                        <c:v>3.6878344003368562E-4</c:v>
                      </c:pt>
                      <c:pt idx="69" formatCode="0.0">
                        <c:v>3.0425184954417542E-4</c:v>
                      </c:pt>
                      <c:pt idx="70" formatCode="0.0">
                        <c:v>2.9745724908369702E-4</c:v>
                      </c:pt>
                      <c:pt idx="71" formatCode="0.0">
                        <c:v>3.8176787490086972E-4</c:v>
                      </c:pt>
                      <c:pt idx="72" formatCode="0.0">
                        <c:v>3.4870653380161083E-4</c:v>
                      </c:pt>
                      <c:pt idx="73" formatCode="0.0">
                        <c:v>3.4240405882907045E-4</c:v>
                      </c:pt>
                      <c:pt idx="74" formatCode="0.0">
                        <c:v>3.3854988805312545E-4</c:v>
                      </c:pt>
                      <c:pt idx="75" formatCode="0.0">
                        <c:v>4.2466747587369813E-4</c:v>
                      </c:pt>
                      <c:pt idx="76" formatCode="0.0">
                        <c:v>4.1558766626459734E-4</c:v>
                      </c:pt>
                      <c:pt idx="77" formatCode="0.0">
                        <c:v>3.8340092084587351E-4</c:v>
                      </c:pt>
                      <c:pt idx="78" formatCode="0.0">
                        <c:v>3.8047802826411599E-4</c:v>
                      </c:pt>
                      <c:pt idx="79" formatCode="0.0">
                        <c:v>3.7310288760012799E-4</c:v>
                      </c:pt>
                      <c:pt idx="80" formatCode="0.0">
                        <c:v>4.2447602853165183E-4</c:v>
                      </c:pt>
                      <c:pt idx="81" formatCode="0.0">
                        <c:v>4.2161161113832182E-4</c:v>
                      </c:pt>
                      <c:pt idx="82" formatCode="0.0">
                        <c:v>4.1527559496637337E-4</c:v>
                      </c:pt>
                      <c:pt idx="83" formatCode="0.0">
                        <c:v>4.1005146003910548E-4</c:v>
                      </c:pt>
                      <c:pt idx="84" formatCode="0.0">
                        <c:v>4.0722729515863546E-4</c:v>
                      </c:pt>
                      <c:pt idx="85" formatCode="0.0">
                        <c:v>3.7214460575057669E-4</c:v>
                      </c:pt>
                      <c:pt idx="86" formatCode="0.0">
                        <c:v>4.5327439013463563E-4</c:v>
                      </c:pt>
                      <c:pt idx="87" formatCode="0.0">
                        <c:v>4.5048001617778449E-4</c:v>
                      </c:pt>
                      <c:pt idx="88" formatCode="0.0">
                        <c:v>4.1632478780877154E-4</c:v>
                      </c:pt>
                      <c:pt idx="89" formatCode="0.0">
                        <c:v>4.4130162364703176E-4</c:v>
                      </c:pt>
                      <c:pt idx="90" formatCode="0.0">
                        <c:v>4.3570669434432271E-4</c:v>
                      </c:pt>
                      <c:pt idx="91" formatCode="0.0">
                        <c:v>3.7781348486801581E-4</c:v>
                      </c:pt>
                      <c:pt idx="92" formatCode="0.0">
                        <c:v>3.7147502092383218E-4</c:v>
                      </c:pt>
                      <c:pt idx="93" formatCode="0.0">
                        <c:v>3.9605368026910759E-4</c:v>
                      </c:pt>
                      <c:pt idx="94" formatCode="0.0">
                        <c:v>4.4687186141375434E-4</c:v>
                      </c:pt>
                      <c:pt idx="95" formatCode="0.0">
                        <c:v>4.4415080402437673E-4</c:v>
                      </c:pt>
                      <c:pt idx="96" formatCode="0.0">
                        <c:v>4.4142976702768211E-4</c:v>
                      </c:pt>
                      <c:pt idx="97" formatCode="0.0">
                        <c:v>4.3287575154381811E-4</c:v>
                      </c:pt>
                      <c:pt idx="98" formatCode="0.0">
                        <c:v>4.5636088323218363E-4</c:v>
                      </c:pt>
                      <c:pt idx="99" formatCode="0.0">
                        <c:v>4.5368017478582918E-4</c:v>
                      </c:pt>
                      <c:pt idx="100" formatCode="0.0">
                        <c:v>3.9762935310858017E-4</c:v>
                      </c:pt>
                      <c:pt idx="101" formatCode="0.0">
                        <c:v>3.9341072034109896E-4</c:v>
                      </c:pt>
                      <c:pt idx="102" formatCode="0.0">
                        <c:v>3.9073865224406281E-4</c:v>
                      </c:pt>
                      <c:pt idx="103" formatCode="0.0">
                        <c:v>4.1385130132848567E-4</c:v>
                      </c:pt>
                      <c:pt idx="104" formatCode="0.0">
                        <c:v>4.1085781558789132E-4</c:v>
                      </c:pt>
                      <c:pt idx="105" formatCode="0.0">
                        <c:v>4.6153074417992459E-4</c:v>
                      </c:pt>
                      <c:pt idx="106" formatCode="0.0">
                        <c:v>5.1340304934146858E-4</c:v>
                      </c:pt>
                      <c:pt idx="107" formatCode="0.0">
                        <c:v>4.8400211994082179E-4</c:v>
                      </c:pt>
                      <c:pt idx="108" formatCode="0.0">
                        <c:v>4.8133191809229836E-4</c:v>
                      </c:pt>
                      <c:pt idx="109" formatCode="0.0">
                        <c:v>4.5227749107851613E-4</c:v>
                      </c:pt>
                      <c:pt idx="110" formatCode="0.0">
                        <c:v>5.2985782200811154E-4</c:v>
                      </c:pt>
                      <c:pt idx="111" formatCode="0.0">
                        <c:v>5.3007652892551958E-4</c:v>
                      </c:pt>
                      <c:pt idx="112" formatCode="0.0">
                        <c:v>4.9970924776521198E-4</c:v>
                      </c:pt>
                      <c:pt idx="113" formatCode="0.0">
                        <c:v>4.9702654724169805E-4</c:v>
                      </c:pt>
                      <c:pt idx="114" formatCode="0.0">
                        <c:v>4.9667821197693033E-4</c:v>
                      </c:pt>
                      <c:pt idx="115" formatCode="0.0">
                        <c:v>5.2218531259243901E-4</c:v>
                      </c:pt>
                      <c:pt idx="116" formatCode="0.0">
                        <c:v>4.3834883259444198E-4</c:v>
                      </c:pt>
                      <c:pt idx="117" formatCode="0.0">
                        <c:v>4.3841312641724583E-4</c:v>
                      </c:pt>
                      <c:pt idx="118" formatCode="0.0">
                        <c:v>4.3742539195802129E-4</c:v>
                      </c:pt>
                      <c:pt idx="119" formatCode="0.0">
                        <c:v>4.8934493288573455E-4</c:v>
                      </c:pt>
                      <c:pt idx="120" formatCode="0.0">
                        <c:v>4.8739796672855439E-4</c:v>
                      </c:pt>
                      <c:pt idx="121" formatCode="0.0">
                        <c:v>5.3940046814135575E-4</c:v>
                      </c:pt>
                      <c:pt idx="122" formatCode="0.0">
                        <c:v>4.5784372323844888E-4</c:v>
                      </c:pt>
                      <c:pt idx="123" formatCode="0.0">
                        <c:v>4.5951115309619508E-4</c:v>
                      </c:pt>
                      <c:pt idx="124" formatCode="0.0">
                        <c:v>4.5673090091337588E-4</c:v>
                      </c:pt>
                      <c:pt idx="125" formatCode="0.0">
                        <c:v>3.982843230570208E-4</c:v>
                      </c:pt>
                      <c:pt idx="126" formatCode="0.0">
                        <c:v>3.9776162251825911E-4</c:v>
                      </c:pt>
                      <c:pt idx="127" formatCode="0.0">
                        <c:v>5.1151701883424771E-4</c:v>
                      </c:pt>
                      <c:pt idx="128" formatCode="0.0">
                        <c:v>5.0869547326504747E-4</c:v>
                      </c:pt>
                      <c:pt idx="129" formatCode="0.0">
                        <c:v>4.8159804796923201E-4</c:v>
                      </c:pt>
                      <c:pt idx="130" formatCode="0.0">
                        <c:v>4.7875318792674735E-4</c:v>
                      </c:pt>
                      <c:pt idx="131" formatCode="0.0">
                        <c:v>4.7590834966400016E-4</c:v>
                      </c:pt>
                      <c:pt idx="132" formatCode="0.0">
                        <c:v>4.7542649484493964E-4</c:v>
                      </c:pt>
                      <c:pt idx="133" formatCode="0.0">
                        <c:v>5.0118876740820606E-4</c:v>
                      </c:pt>
                      <c:pt idx="134" formatCode="0.0">
                        <c:v>5.0040834121634255E-4</c:v>
                      </c:pt>
                      <c:pt idx="135" formatCode="0.0">
                        <c:v>5.886785394534148E-4</c:v>
                      </c:pt>
                      <c:pt idx="136" formatCode="0.0">
                        <c:v>5.6059002952031645E-4</c:v>
                      </c:pt>
                      <c:pt idx="137" formatCode="0.0">
                        <c:v>5.5767492523114222E-4</c:v>
                      </c:pt>
                      <c:pt idx="138" formatCode="0.0">
                        <c:v>4.9852290527367595E-4</c:v>
                      </c:pt>
                      <c:pt idx="139" formatCode="0.0">
                        <c:v>5.6381661042327808E-4</c:v>
                      </c:pt>
                      <c:pt idx="140" formatCode="0.0">
                        <c:v>5.6083829089670302E-4</c:v>
                      </c:pt>
                      <c:pt idx="141" formatCode="0.0">
                        <c:v>5.6324415265114906E-4</c:v>
                      </c:pt>
                      <c:pt idx="142" formatCode="0.0">
                        <c:v>5.9033735479527977E-4</c:v>
                      </c:pt>
                      <c:pt idx="143" formatCode="0.0">
                        <c:v>5.8733022871936414E-4</c:v>
                      </c:pt>
                      <c:pt idx="144" formatCode="0.0">
                        <c:v>5.5764127288853154E-4</c:v>
                      </c:pt>
                      <c:pt idx="145" formatCode="0.0">
                        <c:v>5.5857014093606456E-4</c:v>
                      </c:pt>
                      <c:pt idx="146" formatCode="0.0">
                        <c:v>5.5552305649816914E-4</c:v>
                      </c:pt>
                      <c:pt idx="147" formatCode="0.0">
                        <c:v>5.5742820298063252E-4</c:v>
                      </c:pt>
                      <c:pt idx="148" formatCode="0.0">
                        <c:v>6.5310651830966112E-4</c:v>
                      </c:pt>
                      <c:pt idx="149" formatCode="0.0">
                        <c:v>6.5000122663432913E-4</c:v>
                      </c:pt>
                      <c:pt idx="150" formatCode="0.0">
                        <c:v>6.1973347495850517E-4</c:v>
                      </c:pt>
                      <c:pt idx="151" formatCode="0.0">
                        <c:v>5.9676214157397328E-4</c:v>
                      </c:pt>
                      <c:pt idx="152" formatCode="0.0">
                        <c:v>5.9357633302808098E-4</c:v>
                      </c:pt>
                      <c:pt idx="153" formatCode="0.0">
                        <c:v>6.860548957554625E-4</c:v>
                      </c:pt>
                      <c:pt idx="154" formatCode="0.0">
                        <c:v>6.951473399732052E-4</c:v>
                      </c:pt>
                      <c:pt idx="155" formatCode="0.0">
                        <c:v>6.9190389489765772E-4</c:v>
                      </c:pt>
                      <c:pt idx="156" formatCode="0.0">
                        <c:v>6.2847170220214281E-4</c:v>
                      </c:pt>
                      <c:pt idx="157" formatCode="0.0">
                        <c:v>6.2520394464355604E-4</c:v>
                      </c:pt>
                      <c:pt idx="158" formatCode="0.0">
                        <c:v>6.2913350995334413E-4</c:v>
                      </c:pt>
                      <c:pt idx="159" formatCode="0.0">
                        <c:v>6.2582796467265558E-4</c:v>
                      </c:pt>
                      <c:pt idx="160" formatCode="0.0">
                        <c:v>6.3413343164992354E-4</c:v>
                      </c:pt>
                      <c:pt idx="161" formatCode="0.0">
                        <c:v>6.3076624384012219E-4</c:v>
                      </c:pt>
                      <c:pt idx="162" formatCode="0.0">
                        <c:v>6.9960512303335928E-4</c:v>
                      </c:pt>
                      <c:pt idx="163" formatCode="0.0">
                        <c:v>6.962144231656101E-4</c:v>
                      </c:pt>
                      <c:pt idx="164" formatCode="0.0">
                        <c:v>7.0252743421730663E-4</c:v>
                      </c:pt>
                      <c:pt idx="165" formatCode="0.0">
                        <c:v>5.6599190675724433E-4</c:v>
                      </c:pt>
                      <c:pt idx="166" formatCode="0.0">
                        <c:v>5.6252651923256779E-4</c:v>
                      </c:pt>
                      <c:pt idx="167" formatCode="0.0">
                        <c:v>5.630532647824362E-4</c:v>
                      </c:pt>
                      <c:pt idx="168" formatCode="0.0">
                        <c:v>6.3524144667432864E-4</c:v>
                      </c:pt>
                      <c:pt idx="169" formatCode="0.0">
                        <c:v>6.317188675262471E-4</c:v>
                      </c:pt>
                      <c:pt idx="170" formatCode="0.0">
                        <c:v>6.2819632096728923E-4</c:v>
                      </c:pt>
                      <c:pt idx="171" formatCode="0.0">
                        <c:v>5.9925748620095467E-4</c:v>
                      </c:pt>
                      <c:pt idx="172" formatCode="0.0">
                        <c:v>6.3152230832749334E-4</c:v>
                      </c:pt>
                      <c:pt idx="173" formatCode="0.0">
                        <c:v>6.3390336548147885E-4</c:v>
                      </c:pt>
                      <c:pt idx="174" formatCode="0.0">
                        <c:v>5.9724950012040126E-4</c:v>
                      </c:pt>
                      <c:pt idx="175" formatCode="0.0">
                        <c:v>7.0274800555857584E-4</c:v>
                      </c:pt>
                      <c:pt idx="176" formatCode="0.0">
                        <c:v>7.0283679430190179E-4</c:v>
                      </c:pt>
                      <c:pt idx="177" formatCode="0.0">
                        <c:v>6.3344576275016495E-4</c:v>
                      </c:pt>
                      <c:pt idx="178" formatCode="0.0">
                        <c:v>6.2974880611240379E-4</c:v>
                      </c:pt>
                      <c:pt idx="179" formatCode="0.0">
                        <c:v>6.3218988995648146E-4</c:v>
                      </c:pt>
                      <c:pt idx="180" formatCode="0.0">
                        <c:v>7.0781747241661832E-4</c:v>
                      </c:pt>
                      <c:pt idx="181" formatCode="0.0">
                        <c:v>6.2883604910007906E-4</c:v>
                      </c:pt>
                      <c:pt idx="182" formatCode="0.0">
                        <c:v>6.319840079048102E-4</c:v>
                      </c:pt>
                      <c:pt idx="183" formatCode="0.0">
                        <c:v>7.0423852191419767E-4</c:v>
                      </c:pt>
                      <c:pt idx="184" formatCode="0.0">
                        <c:v>7.0043901960319468E-4</c:v>
                      </c:pt>
                      <c:pt idx="185" formatCode="0.0">
                        <c:v>7.1649286967324466E-4</c:v>
                      </c:pt>
                      <c:pt idx="186" formatCode="0.0">
                        <c:v>7.1258506993195786E-4</c:v>
                      </c:pt>
                      <c:pt idx="187" formatCode="0.0">
                        <c:v>7.0867730984484987E-4</c:v>
                      </c:pt>
                      <c:pt idx="188" formatCode="0.0">
                        <c:v>7.0476958936871871E-4</c:v>
                      </c:pt>
                      <c:pt idx="189" formatCode="0.0">
                        <c:v>7.4677698008210748E-4</c:v>
                      </c:pt>
                      <c:pt idx="190" formatCode="0.0">
                        <c:v>7.4283318027279846E-4</c:v>
                      </c:pt>
                      <c:pt idx="191" formatCode="0.0">
                        <c:v>7.4746762987492851E-4</c:v>
                      </c:pt>
                      <c:pt idx="192" formatCode="0.0">
                        <c:v>7.8340488768300362E-4</c:v>
                      </c:pt>
                      <c:pt idx="193" formatCode="0.0">
                        <c:v>7.39488580392749E-4</c:v>
                      </c:pt>
                      <c:pt idx="194" formatCode="0.0">
                        <c:v>7.4243614636216356E-4</c:v>
                      </c:pt>
                      <c:pt idx="195" formatCode="0.0">
                        <c:v>7.3840906379684453E-4</c:v>
                      </c:pt>
                      <c:pt idx="196" formatCode="0.0">
                        <c:v>6.9326565666624957E-4</c:v>
                      </c:pt>
                      <c:pt idx="197" formatCode="0.0">
                        <c:v>6.9329411085930861E-4</c:v>
                      </c:pt>
                      <c:pt idx="198" formatCode="0.0">
                        <c:v>7.3844920944139204E-4</c:v>
                      </c:pt>
                      <c:pt idx="199" formatCode="0.0">
                        <c:v>7.7532961354226761E-4</c:v>
                      </c:pt>
                      <c:pt idx="200" formatCode="0.0">
                        <c:v>7.7587310599111883E-4</c:v>
                      </c:pt>
                      <c:pt idx="201" formatCode="0.0">
                        <c:v>7.3582670273566011E-4</c:v>
                      </c:pt>
                      <c:pt idx="202" formatCode="0.0">
                        <c:v>7.7319717854440917E-4</c:v>
                      </c:pt>
                      <c:pt idx="203" formatCode="0.0">
                        <c:v>7.7185686995439424E-4</c:v>
                      </c:pt>
                      <c:pt idx="204" formatCode="0.0">
                        <c:v>7.2865300333330759E-4</c:v>
                      </c:pt>
                      <c:pt idx="205" formatCode="0.0">
                        <c:v>7.6629530766773662E-4</c:v>
                      </c:pt>
                      <c:pt idx="206" formatCode="0.0">
                        <c:v>7.6586418555675431E-4</c:v>
                      </c:pt>
                      <c:pt idx="207" formatCode="0.0">
                        <c:v>7.2407026415193139E-4</c:v>
                      </c:pt>
                      <c:pt idx="208" formatCode="0.0">
                        <c:v>7.1984526669079867E-4</c:v>
                      </c:pt>
                      <c:pt idx="209" formatCode="0.0">
                        <c:v>7.2182839954652888E-4</c:v>
                      </c:pt>
                      <c:pt idx="210" formatCode="0.0">
                        <c:v>7.2297106588862386E-4</c:v>
                      </c:pt>
                      <c:pt idx="211" formatCode="0.0">
                        <c:v>7.6164960872184126E-4</c:v>
                      </c:pt>
                      <c:pt idx="212" formatCode="0.0">
                        <c:v>7.6210885406140011E-4</c:v>
                      </c:pt>
                      <c:pt idx="213" formatCode="0.0">
                        <c:v>8.5504019986585612E-4</c:v>
                      </c:pt>
                      <c:pt idx="214" formatCode="0.0">
                        <c:v>7.6307826791838988E-4</c:v>
                      </c:pt>
                      <c:pt idx="215" formatCode="0.0">
                        <c:v>7.5870243604367533E-4</c:v>
                      </c:pt>
                      <c:pt idx="216" formatCode="0.0">
                        <c:v>7.5528998971316735E-4</c:v>
                      </c:pt>
                      <c:pt idx="217" formatCode="0.0">
                        <c:v>7.5090866167851591E-4</c:v>
                      </c:pt>
                      <c:pt idx="218" formatCode="0.0">
                        <c:v>7.5519975574754464E-4</c:v>
                      </c:pt>
                      <c:pt idx="219" formatCode="0.0">
                        <c:v>7.6159149470196661E-4</c:v>
                      </c:pt>
                      <c:pt idx="220" formatCode="0.0">
                        <c:v>9.370802825878989E-4</c:v>
                      </c:pt>
                      <c:pt idx="221" formatCode="0.0">
                        <c:v>9.3748752313468149E-4</c:v>
                      </c:pt>
                      <c:pt idx="222" formatCode="0.0">
                        <c:v>9.4417264897846695E-4</c:v>
                      </c:pt>
                      <c:pt idx="223" formatCode="0.0">
                        <c:v>9.8537359138110435E-4</c:v>
                      </c:pt>
                      <c:pt idx="224" formatCode="0.0">
                        <c:v>9.8079848390416843E-4</c:v>
                      </c:pt>
                      <c:pt idx="225" formatCode="0.0">
                        <c:v>1.0822151569386785E-3</c:v>
                      </c:pt>
                      <c:pt idx="226" formatCode="0.0">
                        <c:v>1.123971458714818E-3</c:v>
                      </c:pt>
                      <c:pt idx="227" formatCode="0.0">
                        <c:v>1.1284700613442818E-3</c:v>
                      </c:pt>
                      <c:pt idx="228" formatCode="0.0">
                        <c:v>1.0415906402393377E-3</c:v>
                      </c:pt>
                      <c:pt idx="229" formatCode="0.0">
                        <c:v>1.178723618163093E-3</c:v>
                      </c:pt>
                      <c:pt idx="230" formatCode="0.0">
                        <c:v>1.1837930029761068E-3</c:v>
                      </c:pt>
                      <c:pt idx="231" formatCode="0.0">
                        <c:v>1.0942902570746571E-3</c:v>
                      </c:pt>
                      <c:pt idx="232" formatCode="0.0">
                        <c:v>1.0894774318149102E-3</c:v>
                      </c:pt>
                      <c:pt idx="233" formatCode="0.0">
                        <c:v>1.1001057318453195E-3</c:v>
                      </c:pt>
                      <c:pt idx="234" formatCode="0.0">
                        <c:v>1.1605505502926396E-3</c:v>
                      </c:pt>
                      <c:pt idx="235" formatCode="0.0">
                        <c:v>1.3537438942344329E-3</c:v>
                      </c:pt>
                      <c:pt idx="236" formatCode="0.0">
                        <c:v>1.3745904951965144E-3</c:v>
                      </c:pt>
                      <c:pt idx="237" formatCode="0.0">
                        <c:v>1.28750792716207E-3</c:v>
                      </c:pt>
                      <c:pt idx="238" formatCode="0.0">
                        <c:v>1.2311488698680205E-3</c:v>
                      </c:pt>
                      <c:pt idx="239" formatCode="0.0">
                        <c:v>1.2483833342196518E-3</c:v>
                      </c:pt>
                      <c:pt idx="240" formatCode="0.0">
                        <c:v>1.2682037279085859E-3</c:v>
                      </c:pt>
                      <c:pt idx="241" formatCode="0.0">
                        <c:v>1.6886462819798059E-3</c:v>
                      </c:pt>
                      <c:pt idx="242" formatCode="0.0">
                        <c:v>1.7178962714009946E-3</c:v>
                      </c:pt>
                      <c:pt idx="243" formatCode="0.0">
                        <c:v>1.8593780049130663E-3</c:v>
                      </c:pt>
                      <c:pt idx="244" formatCode="0.0">
                        <c:v>1.7983755846337282E-3</c:v>
                      </c:pt>
                      <c:pt idx="245" formatCode="0.0">
                        <c:v>1.8937701347336775E-3</c:v>
                      </c:pt>
                      <c:pt idx="246" formatCode="0.0">
                        <c:v>1.9464854131826729E-3</c:v>
                      </c:pt>
                      <c:pt idx="247" formatCode="0.0">
                        <c:v>1.9406245336048989E-3</c:v>
                      </c:pt>
                      <c:pt idx="248" formatCode="0.0">
                        <c:v>1.9855794585074372E-3</c:v>
                      </c:pt>
                      <c:pt idx="249" formatCode="0.0">
                        <c:v>2.0945627493769011E-3</c:v>
                      </c:pt>
                      <c:pt idx="250" formatCode="0.0">
                        <c:v>2.088385188031529E-3</c:v>
                      </c:pt>
                      <c:pt idx="251" formatCode="0.0">
                        <c:v>2.4115094060742871E-3</c:v>
                      </c:pt>
                      <c:pt idx="252" formatCode="0.0">
                        <c:v>2.4836716023499046E-3</c:v>
                      </c:pt>
                      <c:pt idx="253" formatCode="0.0">
                        <c:v>2.4770638328118289E-3</c:v>
                      </c:pt>
                      <c:pt idx="254" formatCode="0.0">
                        <c:v>2.7806173721444559E-3</c:v>
                      </c:pt>
                      <c:pt idx="255" formatCode="0.0">
                        <c:v>3.7970170431026462E-3</c:v>
                      </c:pt>
                      <c:pt idx="256" formatCode="0.0">
                        <c:v>3.7898783528226331E-3</c:v>
                      </c:pt>
                      <c:pt idx="257" formatCode="0.0">
                        <c:v>3.9126989437697317E-3</c:v>
                      </c:pt>
                      <c:pt idx="258" formatCode="0.0">
                        <c:v>4.2025510531414059E-3</c:v>
                      </c:pt>
                      <c:pt idx="259" formatCode="0.0">
                        <c:v>4.1946016983715013E-3</c:v>
                      </c:pt>
                      <c:pt idx="260" formatCode="0.0">
                        <c:v>4.3894559454887771E-3</c:v>
                      </c:pt>
                      <c:pt idx="261" formatCode="0.0">
                        <c:v>4.2149567212312368E-3</c:v>
                      </c:pt>
                      <c:pt idx="262" formatCode="0.0">
                        <c:v>4.206622504741857E-3</c:v>
                      </c:pt>
                      <c:pt idx="263" formatCode="0.0">
                        <c:v>4.9597764635731841E-3</c:v>
                      </c:pt>
                      <c:pt idx="264" formatCode="0.0">
                        <c:v>5.7564300112523305E-3</c:v>
                      </c:pt>
                      <c:pt idx="265" formatCode="0.0">
                        <c:v>5.7474523944653494E-3</c:v>
                      </c:pt>
                      <c:pt idx="266" formatCode="0.0">
                        <c:v>7.6965994358537404E-3</c:v>
                      </c:pt>
                      <c:pt idx="267" formatCode="0.0">
                        <c:v>1.0825660186884781E-2</c:v>
                      </c:pt>
                      <c:pt idx="268" formatCode="0.0">
                        <c:v>1.0815725845944512E-2</c:v>
                      </c:pt>
                      <c:pt idx="269" formatCode="0.0">
                        <c:v>1.4147771806971769E-2</c:v>
                      </c:pt>
                      <c:pt idx="270" formatCode="0.0">
                        <c:v>1.9233951876853447E-2</c:v>
                      </c:pt>
                      <c:pt idx="271" formatCode="0.0">
                        <c:v>1.9223219400627246E-2</c:v>
                      </c:pt>
                      <c:pt idx="272" formatCode="0.0">
                        <c:v>2.3909341522208871E-2</c:v>
                      </c:pt>
                      <c:pt idx="273" formatCode="0.0">
                        <c:v>2.2958486861030927E-2</c:v>
                      </c:pt>
                      <c:pt idx="274" formatCode="0.0">
                        <c:v>2.2946817185135721E-2</c:v>
                      </c:pt>
                      <c:pt idx="275" formatCode="0.0">
                        <c:v>2.832252067267178E-2</c:v>
                      </c:pt>
                      <c:pt idx="276" formatCode="0.0">
                        <c:v>3.643401811034698E-2</c:v>
                      </c:pt>
                      <c:pt idx="277" formatCode="0.0">
                        <c:v>3.6421769458416076E-2</c:v>
                      </c:pt>
                      <c:pt idx="278" formatCode="0.0">
                        <c:v>4.5075328192969367E-2</c:v>
                      </c:pt>
                      <c:pt idx="279" formatCode="0.0">
                        <c:v>4.5062749904760571E-2</c:v>
                      </c:pt>
                      <c:pt idx="280" formatCode="0.0">
                        <c:v>5.1270728799453165E-2</c:v>
                      </c:pt>
                      <c:pt idx="281" formatCode="0.0">
                        <c:v>5.5410711084261058E-2</c:v>
                      </c:pt>
                      <c:pt idx="282" formatCode="0.0">
                        <c:v>5.5397342986787723E-2</c:v>
                      </c:pt>
                      <c:pt idx="283" formatCode="0.0">
                        <c:v>5.9166547104613547E-2</c:v>
                      </c:pt>
                      <c:pt idx="284" formatCode="0.0">
                        <c:v>5.9833248607228891E-2</c:v>
                      </c:pt>
                      <c:pt idx="285" formatCode="0.0">
                        <c:v>5.9819154780197711E-2</c:v>
                      </c:pt>
                      <c:pt idx="286" formatCode="0.0">
                        <c:v>5.200273799602094E-2</c:v>
                      </c:pt>
                      <c:pt idx="287" formatCode="0.0">
                        <c:v>3.5437377747588712E-2</c:v>
                      </c:pt>
                      <c:pt idx="288" formatCode="0.0">
                        <c:v>3.5423908730726747E-2</c:v>
                      </c:pt>
                      <c:pt idx="289" formatCode="0.0">
                        <c:v>1.9875991036364189E-2</c:v>
                      </c:pt>
                      <c:pt idx="290" formatCode="0.0">
                        <c:v>9.0470371923954997E-3</c:v>
                      </c:pt>
                      <c:pt idx="291" formatCode="0.0">
                        <c:v>2.3597493034804755E-3</c:v>
                      </c:pt>
                      <c:pt idx="292" formatCode="0.0">
                        <c:v>2.2878941458924188E-3</c:v>
                      </c:pt>
                      <c:pt idx="293" formatCode="0.0">
                        <c:v>4.2361659628448054E-4</c:v>
                      </c:pt>
                      <c:pt idx="294" formatCode="0.0">
                        <c:v>8.9057577684620824E-4</c:v>
                      </c:pt>
                      <c:pt idx="295" formatCode="0.0">
                        <c:v>8.4568929279269628E-4</c:v>
                      </c:pt>
                      <c:pt idx="296" formatCode="0.0">
                        <c:v>1.3635430033388327E-3</c:v>
                      </c:pt>
                      <c:pt idx="297" formatCode="0.0">
                        <c:v>1.3524036658491294E-3</c:v>
                      </c:pt>
                      <c:pt idx="298" formatCode="0.0">
                        <c:v>1.0590182139724011E-3</c:v>
                      </c:pt>
                      <c:pt idx="299" formatCode="0.0">
                        <c:v>9.9255791375324476E-4</c:v>
                      </c:pt>
                      <c:pt idx="300" formatCode="0.0">
                        <c:v>9.825774598676367E-4</c:v>
                      </c:pt>
                      <c:pt idx="301" formatCode="0.0">
                        <c:v>1.2919375410706665E-3</c:v>
                      </c:pt>
                      <c:pt idx="302" formatCode="0.0">
                        <c:v>1.2164203481525831E-3</c:v>
                      </c:pt>
                      <c:pt idx="303" formatCode="0.0">
                        <c:v>1.207505159681994E-3</c:v>
                      </c:pt>
                      <c:pt idx="304" formatCode="0.0">
                        <c:v>1.1993618618593284E-3</c:v>
                      </c:pt>
                      <c:pt idx="305" formatCode="0.0">
                        <c:v>1.1016453106648841E-3</c:v>
                      </c:pt>
                      <c:pt idx="306" formatCode="0.0">
                        <c:v>1.0939667137778036E-3</c:v>
                      </c:pt>
                      <c:pt idx="307" formatCode="0.0">
                        <c:v>1.0840904714348495E-3</c:v>
                      </c:pt>
                      <c:pt idx="308" formatCode="0.0">
                        <c:v>1.0769338115428017E-3</c:v>
                      </c:pt>
                      <c:pt idx="309" formatCode="0.0">
                        <c:v>1.0061081350772913E-3</c:v>
                      </c:pt>
                      <c:pt idx="310" formatCode="0.0">
                        <c:v>9.4173717805576089E-4</c:v>
                      </c:pt>
                      <c:pt idx="311" formatCode="0.0">
                        <c:v>8.0848625529953463E-4</c:v>
                      </c:pt>
                      <c:pt idx="312" formatCode="0.0">
                        <c:v>7.6381142731094464E-4</c:v>
                      </c:pt>
                      <c:pt idx="313" formatCode="0.0">
                        <c:v>9.0563686069544127E-4</c:v>
                      </c:pt>
                      <c:pt idx="314" formatCode="0.0">
                        <c:v>1.0163574521557389E-3</c:v>
                      </c:pt>
                      <c:pt idx="315" formatCode="0.0">
                        <c:v>9.8139432977339264E-4</c:v>
                      </c:pt>
                      <c:pt idx="316" formatCode="0.0">
                        <c:v>9.0136327677266725E-4</c:v>
                      </c:pt>
                      <c:pt idx="317" formatCode="0.0">
                        <c:v>8.9581759859112657E-4</c:v>
                      </c:pt>
                      <c:pt idx="318" formatCode="0.0">
                        <c:v>1.092843719871972E-3</c:v>
                      </c:pt>
                      <c:pt idx="319" formatCode="0.0">
                        <c:v>9.0331669538516388E-4</c:v>
                      </c:pt>
                      <c:pt idx="320" formatCode="0.0">
                        <c:v>8.8487229173236275E-4</c:v>
                      </c:pt>
                      <c:pt idx="321" formatCode="0.0">
                        <c:v>7.7454782944794229E-4</c:v>
                      </c:pt>
                      <c:pt idx="322" formatCode="0.0">
                        <c:v>1.0732357512653605E-3</c:v>
                      </c:pt>
                      <c:pt idx="323" formatCode="0.0">
                        <c:v>1.0567820350765398E-3</c:v>
                      </c:pt>
                      <c:pt idx="324" formatCode="0.0">
                        <c:v>1.0516406088688323E-3</c:v>
                      </c:pt>
                      <c:pt idx="325" formatCode="0.0">
                        <c:v>6.8329364987766326E-4</c:v>
                      </c:pt>
                      <c:pt idx="326" formatCode="0.0">
                        <c:v>8.3180073195436013E-4</c:v>
                      </c:pt>
                      <c:pt idx="327" formatCode="0.0">
                        <c:v>8.2180244024831811E-4</c:v>
                      </c:pt>
                      <c:pt idx="328" formatCode="0.0">
                        <c:v>7.1490655731695849E-4</c:v>
                      </c:pt>
                      <c:pt idx="329" formatCode="0.0">
                        <c:v>8.6253407895951252E-4</c:v>
                      </c:pt>
                      <c:pt idx="330" formatCode="0.0">
                        <c:v>8.4611361809232147E-4</c:v>
                      </c:pt>
                      <c:pt idx="331" formatCode="0.0">
                        <c:v>6.8838675108454182E-4</c:v>
                      </c:pt>
                      <c:pt idx="332" formatCode="0.0">
                        <c:v>9.3380397278953944E-4</c:v>
                      </c:pt>
                      <c:pt idx="333" formatCode="0.0">
                        <c:v>9.3150534182309631E-4</c:v>
                      </c:pt>
                      <c:pt idx="334" formatCode="0.0">
                        <c:v>6.7043355967346904E-4</c:v>
                      </c:pt>
                      <c:pt idx="335" formatCode="0.0">
                        <c:v>6.6545190647501577E-4</c:v>
                      </c:pt>
                      <c:pt idx="336" formatCode="0.0">
                        <c:v>7.1032572100234511E-4</c:v>
                      </c:pt>
                      <c:pt idx="337" formatCode="0.0">
                        <c:v>7.0534397414578345E-4</c:v>
                      </c:pt>
                      <c:pt idx="338" formatCode="0.0">
                        <c:v>7.0036228402798033E-4</c:v>
                      </c:pt>
                      <c:pt idx="339" formatCode="0.0">
                        <c:v>8.449691643778863E-4</c:v>
                      </c:pt>
                      <c:pt idx="340" formatCode="0.0">
                        <c:v>7.3388449817931493E-4</c:v>
                      </c:pt>
                      <c:pt idx="341" formatCode="0.0">
                        <c:v>7.2894566017138614E-4</c:v>
                      </c:pt>
                      <c:pt idx="342" formatCode="0.0">
                        <c:v>6.7454937878969631E-4</c:v>
                      </c:pt>
                      <c:pt idx="343" formatCode="0.0">
                        <c:v>8.1436492605374696E-4</c:v>
                      </c:pt>
                      <c:pt idx="344" formatCode="0.0">
                        <c:v>8.0944729179505852E-4</c:v>
                      </c:pt>
                      <c:pt idx="345" formatCode="0.0">
                        <c:v>6.5594925846184922E-4</c:v>
                      </c:pt>
                      <c:pt idx="346" formatCode="0.0">
                        <c:v>7.0018548751502128E-4</c:v>
                      </c:pt>
                      <c:pt idx="347" formatCode="0.0">
                        <c:v>6.9226847549705938E-4</c:v>
                      </c:pt>
                      <c:pt idx="348" formatCode="0.0">
                        <c:v>6.835080919321058E-4</c:v>
                      </c:pt>
                      <c:pt idx="349" formatCode="0.0">
                        <c:v>6.7864704202809725E-4</c:v>
                      </c:pt>
                      <c:pt idx="350" formatCode="0.0">
                        <c:v>6.7284890026992586E-4</c:v>
                      </c:pt>
                      <c:pt idx="351" formatCode="0.0">
                        <c:v>6.1674224997420668E-4</c:v>
                      </c:pt>
                      <c:pt idx="352" formatCode="0.0">
                        <c:v>6.0847943111980629E-4</c:v>
                      </c:pt>
                      <c:pt idx="353" formatCode="0.0">
                        <c:v>6.0367360536884402E-4</c:v>
                      </c:pt>
                      <c:pt idx="354" formatCode="0.0">
                        <c:v>5.5003545635328864E-4</c:v>
                      </c:pt>
                      <c:pt idx="355" formatCode="0.0">
                        <c:v>5.4521665910965873E-4</c:v>
                      </c:pt>
                      <c:pt idx="356" formatCode="0.0">
                        <c:v>4.9237522699370235E-4</c:v>
                      </c:pt>
                      <c:pt idx="357" formatCode="0.0">
                        <c:v>4.8487420120091822E-4</c:v>
                      </c:pt>
                      <c:pt idx="358" formatCode="0.0">
                        <c:v>5.7324023668739595E-4</c:v>
                      </c:pt>
                      <c:pt idx="359" formatCode="0.0">
                        <c:v>5.6848785367329309E-4</c:v>
                      </c:pt>
                      <c:pt idx="360" formatCode="0.0">
                        <c:v>5.1475217819463867E-4</c:v>
                      </c:pt>
                      <c:pt idx="361" formatCode="0.0">
                        <c:v>5.5359999888694711E-4</c:v>
                      </c:pt>
                      <c:pt idx="362" formatCode="0.0">
                        <c:v>5.488935593960881E-4</c:v>
                      </c:pt>
                      <c:pt idx="363" formatCode="0.0">
                        <c:v>4.9710036446805935E-4</c:v>
                      </c:pt>
                      <c:pt idx="364" formatCode="0.0">
                        <c:v>5.3951260249105164E-4</c:v>
                      </c:pt>
                      <c:pt idx="365" formatCode="0.0">
                        <c:v>5.2971099239494961E-4</c:v>
                      </c:pt>
                      <c:pt idx="366" formatCode="0.0">
                        <c:v>5.7094227885389317E-4</c:v>
                      </c:pt>
                      <c:pt idx="367" formatCode="0.0">
                        <c:v>6.1289243760110322E-4</c:v>
                      </c:pt>
                      <c:pt idx="368" formatCode="0.0">
                        <c:v>6.0330190116209177E-4</c:v>
                      </c:pt>
                      <c:pt idx="369" formatCode="0.0">
                        <c:v>5.4951005617706594E-4</c:v>
                      </c:pt>
                      <c:pt idx="370" formatCode="0.0">
                        <c:v>6.3687768064534694E-4</c:v>
                      </c:pt>
                      <c:pt idx="371" formatCode="0.0">
                        <c:v>6.2641909324437622E-4</c:v>
                      </c:pt>
                      <c:pt idx="372" formatCode="0.0">
                        <c:v>6.6212799810236615E-4</c:v>
                      </c:pt>
                      <c:pt idx="373" formatCode="0.0">
                        <c:v>7.4799686659005906E-4</c:v>
                      </c:pt>
                      <c:pt idx="374" formatCode="0.0">
                        <c:v>7.4350699255073204E-4</c:v>
                      </c:pt>
                      <c:pt idx="375" formatCode="0.0">
                        <c:v>7.3128250658054811E-4</c:v>
                      </c:pt>
                      <c:pt idx="376" formatCode="0.0">
                        <c:v>7.7153617589396993E-4</c:v>
                      </c:pt>
                      <c:pt idx="377" formatCode="0.0">
                        <c:v>7.6210445976370269E-4</c:v>
                      </c:pt>
                      <c:pt idx="378" formatCode="0.0">
                        <c:v>7.5766527748146904E-4</c:v>
                      </c:pt>
                      <c:pt idx="379" formatCode="0.0">
                        <c:v>7.5322613932422692E-4</c:v>
                      </c:pt>
                      <c:pt idx="380" formatCode="0.0">
                        <c:v>7.3453626251996349E-4</c:v>
                      </c:pt>
                      <c:pt idx="381" formatCode="0.0">
                        <c:v>7.3018176019063082E-4</c:v>
                      </c:pt>
                      <c:pt idx="382" formatCode="0.0">
                        <c:v>6.3865685452838212E-4</c:v>
                      </c:pt>
                      <c:pt idx="383" formatCode="0.0">
                        <c:v>6.2951446752462141E-4</c:v>
                      </c:pt>
                      <c:pt idx="384" formatCode="0.0">
                        <c:v>6.2519337773838215E-4</c:v>
                      </c:pt>
                      <c:pt idx="385" formatCode="0.0">
                        <c:v>6.1776565723830896E-4</c:v>
                      </c:pt>
                      <c:pt idx="386" formatCode="0.0">
                        <c:v>6.1269826437738517E-4</c:v>
                      </c:pt>
                      <c:pt idx="387" formatCode="0.0">
                        <c:v>8.2641462499325705E-4</c:v>
                      </c:pt>
                      <c:pt idx="388" formatCode="0.0">
                        <c:v>5.6322942297851999E-4</c:v>
                      </c:pt>
                      <c:pt idx="389" formatCode="0.0">
                        <c:v>5.6388607708682237E-4</c:v>
                      </c:pt>
                      <c:pt idx="390" formatCode="0.0">
                        <c:v>7.8213122814953261E-4</c:v>
                      </c:pt>
                      <c:pt idx="391" formatCode="0.0">
                        <c:v>6.9014322393421833E-4</c:v>
                      </c:pt>
                      <c:pt idx="392" formatCode="0.0">
                        <c:v>6.9195488404318745E-4</c:v>
                      </c:pt>
                      <c:pt idx="393" formatCode="0.0">
                        <c:v>8.2866648480775041E-4</c:v>
                      </c:pt>
                      <c:pt idx="394" formatCode="0.0">
                        <c:v>1.0475032140858577E-3</c:v>
                      </c:pt>
                      <c:pt idx="395" formatCode="0.0">
                        <c:v>1.0567747218527754E-3</c:v>
                      </c:pt>
                      <c:pt idx="396" formatCode="0.0">
                        <c:v>9.225793257805529E-4</c:v>
                      </c:pt>
                      <c:pt idx="397" formatCode="0.0">
                        <c:v>9.1802799867065027E-4</c:v>
                      </c:pt>
                      <c:pt idx="398" formatCode="0.0">
                        <c:v>9.2452595098163094E-4</c:v>
                      </c:pt>
                      <c:pt idx="399" formatCode="0.0">
                        <c:v>8.8328945304011735E-4</c:v>
                      </c:pt>
                      <c:pt idx="400" formatCode="0.0">
                        <c:v>1.0184231268363974E-3</c:v>
                      </c:pt>
                      <c:pt idx="401" formatCode="0.0">
                        <c:v>1.0277031372773896E-3</c:v>
                      </c:pt>
                      <c:pt idx="402" formatCode="0.0">
                        <c:v>7.9775622256043086E-4</c:v>
                      </c:pt>
                      <c:pt idx="403" formatCode="0.0">
                        <c:v>7.9297096226191679E-4</c:v>
                      </c:pt>
                      <c:pt idx="404" formatCode="0.0">
                        <c:v>7.8818575215115478E-4</c:v>
                      </c:pt>
                      <c:pt idx="405" formatCode="0.0">
                        <c:v>8.5884030962606875E-4</c:v>
                      </c:pt>
                      <c:pt idx="406" formatCode="0.0">
                        <c:v>8.0441567375507436E-4</c:v>
                      </c:pt>
                      <c:pt idx="407" formatCode="0.0">
                        <c:v>7.9947192635506628E-4</c:v>
                      </c:pt>
                      <c:pt idx="408" formatCode="0.0">
                        <c:v>9.5956347384124215E-4</c:v>
                      </c:pt>
                      <c:pt idx="409" formatCode="0.0">
                        <c:v>9.5453198308106046E-4</c:v>
                      </c:pt>
                      <c:pt idx="410" formatCode="0.0">
                        <c:v>7.9844949973909864E-4</c:v>
                      </c:pt>
                      <c:pt idx="411" formatCode="0.0">
                        <c:v>9.0475701386617737E-4</c:v>
                      </c:pt>
                      <c:pt idx="412" formatCode="0.0">
                        <c:v>8.9966603552438088E-4</c:v>
                      </c:pt>
                      <c:pt idx="413" formatCode="0.0">
                        <c:v>1.1098988274963616E-3</c:v>
                      </c:pt>
                      <c:pt idx="414" formatCode="0.0">
                        <c:v>9.6184286746264531E-4</c:v>
                      </c:pt>
                      <c:pt idx="415" formatCode="0.0">
                        <c:v>9.5663577671213531E-4</c:v>
                      </c:pt>
                      <c:pt idx="416" formatCode="0.0">
                        <c:v>9.1031494291181629E-4</c:v>
                      </c:pt>
                      <c:pt idx="417" formatCode="0.0">
                        <c:v>7.5032855751551355E-4</c:v>
                      </c:pt>
                      <c:pt idx="418" formatCode="0.0">
                        <c:v>7.4503422209633915E-4</c:v>
                      </c:pt>
                      <c:pt idx="419" formatCode="0.0">
                        <c:v>1.0156075290494652E-3</c:v>
                      </c:pt>
                      <c:pt idx="420" formatCode="0.0">
                        <c:v>1.0230517513118847E-3</c:v>
                      </c:pt>
                      <c:pt idx="421" formatCode="0.0">
                        <c:v>1.0176307523705643E-3</c:v>
                      </c:pt>
                      <c:pt idx="422" formatCode="0.0">
                        <c:v>6.9550132677610016E-4</c:v>
                      </c:pt>
                      <c:pt idx="423" formatCode="0.0">
                        <c:v>6.9665404074204895E-4</c:v>
                      </c:pt>
                      <c:pt idx="424" formatCode="0.0">
                        <c:v>7.4657843030438958E-4</c:v>
                      </c:pt>
                      <c:pt idx="425" formatCode="0.0">
                        <c:v>8.1094717526361678E-4</c:v>
                      </c:pt>
                      <c:pt idx="426" formatCode="0.0">
                        <c:v>6.9236359140952084E-4</c:v>
                      </c:pt>
                      <c:pt idx="427" formatCode="0.0">
                        <c:v>6.8672215511820795E-4</c:v>
                      </c:pt>
                      <c:pt idx="428" formatCode="0.0">
                        <c:v>8.0061654334597702E-4</c:v>
                      </c:pt>
                      <c:pt idx="429" formatCode="0.0">
                        <c:v>8.5751864639530548E-4</c:v>
                      </c:pt>
                      <c:pt idx="430" formatCode="0.0">
                        <c:v>8.5179176466122319E-4</c:v>
                      </c:pt>
                      <c:pt idx="431" formatCode="0.0">
                        <c:v>7.4390543794351728E-4</c:v>
                      </c:pt>
                      <c:pt idx="432" formatCode="0.0">
                        <c:v>8.5466756957724283E-4</c:v>
                      </c:pt>
                      <c:pt idx="433" formatCode="0.0">
                        <c:v>8.4884316359731609E-4</c:v>
                      </c:pt>
                      <c:pt idx="434" formatCode="0.0">
                        <c:v>8.5756681372959221E-4</c:v>
                      </c:pt>
                      <c:pt idx="435" formatCode="0.0">
                        <c:v>8.5907353588896473E-4</c:v>
                      </c:pt>
                      <c:pt idx="436" formatCode="0.0">
                        <c:v>8.5309700847060533E-4</c:v>
                      </c:pt>
                      <c:pt idx="437" formatCode="0.0">
                        <c:v>7.9558669878265157E-4</c:v>
                      </c:pt>
                      <c:pt idx="438" formatCode="0.0">
                        <c:v>8.4999114233197718E-4</c:v>
                      </c:pt>
                      <c:pt idx="439" formatCode="0.0">
                        <c:v>8.4847187642851695E-4</c:v>
                      </c:pt>
                      <c:pt idx="440" formatCode="0.0">
                        <c:v>1.0319743446522709E-3</c:v>
                      </c:pt>
                      <c:pt idx="441" formatCode="0.0">
                        <c:v>9.0346387522678739E-4</c:v>
                      </c:pt>
                      <c:pt idx="442" formatCode="0.0">
                        <c:v>9.0373742952932123E-4</c:v>
                      </c:pt>
                      <c:pt idx="443" formatCode="0.0">
                        <c:v>9.0248076682707926E-4</c:v>
                      </c:pt>
                      <c:pt idx="444" formatCode="0.0">
                        <c:v>8.3432032219829045E-4</c:v>
                      </c:pt>
                      <c:pt idx="445" formatCode="0.0">
                        <c:v>8.341643757676816E-4</c:v>
                      </c:pt>
                      <c:pt idx="446" formatCode="0.0">
                        <c:v>9.5108206295036921E-4</c:v>
                      </c:pt>
                      <c:pt idx="447" formatCode="0.0">
                        <c:v>9.4485585672112577E-4</c:v>
                      </c:pt>
                      <c:pt idx="448" formatCode="0.0">
                        <c:v>9.5063288797701221E-4</c:v>
                      </c:pt>
                      <c:pt idx="449" formatCode="0.0">
                        <c:v>8.1811785253322385E-4</c:v>
                      </c:pt>
                      <c:pt idx="450" formatCode="0.0">
                        <c:v>8.1181298694917286E-4</c:v>
                      </c:pt>
                      <c:pt idx="451" formatCode="0.0">
                        <c:v>8.0855683480360319E-4</c:v>
                      </c:pt>
                      <c:pt idx="452" formatCode="0.0">
                        <c:v>9.2891285148986066E-4</c:v>
                      </c:pt>
                      <c:pt idx="453" formatCode="0.0">
                        <c:v>9.8773202765138515E-4</c:v>
                      </c:pt>
                      <c:pt idx="454" formatCode="0.0">
                        <c:v>9.8684748541944477E-4</c:v>
                      </c:pt>
                      <c:pt idx="455" formatCode="0.0">
                        <c:v>1.0462588925526366E-3</c:v>
                      </c:pt>
                      <c:pt idx="456" formatCode="0.0">
                        <c:v>1.039870071722954E-3</c:v>
                      </c:pt>
                      <c:pt idx="457" formatCode="0.0">
                        <c:v>9.7314409617777192E-4</c:v>
                      </c:pt>
                      <c:pt idx="458" formatCode="0.0">
                        <c:v>9.0934936715279129E-4</c:v>
                      </c:pt>
                      <c:pt idx="459" formatCode="0.0">
                        <c:v>9.0288968129151412E-4</c:v>
                      </c:pt>
                      <c:pt idx="460" formatCode="0.0">
                        <c:v>8.9645905917922159E-4</c:v>
                      </c:pt>
                      <c:pt idx="461" formatCode="0.0">
                        <c:v>9.5822722624569945E-4</c:v>
                      </c:pt>
                      <c:pt idx="462" formatCode="0.0">
                        <c:v>9.5174294612243159E-4</c:v>
                      </c:pt>
                      <c:pt idx="463" formatCode="0.0">
                        <c:v>1.0159100239210571E-3</c:v>
                      </c:pt>
                      <c:pt idx="464" formatCode="0.0">
                        <c:v>1.072610556089615E-3</c:v>
                      </c:pt>
                      <c:pt idx="465" formatCode="0.0">
                        <c:v>1.0661010852050774E-3</c:v>
                      </c:pt>
                      <c:pt idx="466" formatCode="0.0">
                        <c:v>9.2933451268213836E-4</c:v>
                      </c:pt>
                      <c:pt idx="467" formatCode="0.0">
                        <c:v>1.1833539050486895E-3</c:v>
                      </c:pt>
                      <c:pt idx="468" formatCode="0.0">
                        <c:v>9.1630253118668255E-4</c:v>
                      </c:pt>
                      <c:pt idx="469" formatCode="0.0">
                        <c:v>9.1147883809856534E-4</c:v>
                      </c:pt>
                      <c:pt idx="470" formatCode="0.0">
                        <c:v>9.0156105018170129E-4</c:v>
                      </c:pt>
                      <c:pt idx="471" formatCode="0.0">
                        <c:v>1.1551042291626707E-3</c:v>
                      </c:pt>
                      <c:pt idx="472" formatCode="0.0">
                        <c:v>1.1486069963990056E-3</c:v>
                      </c:pt>
                      <c:pt idx="473" formatCode="0.0">
                        <c:v>1.0082902832200774E-3</c:v>
                      </c:pt>
                      <c:pt idx="474" formatCode="0.0">
                        <c:v>1.0665827629397951E-3</c:v>
                      </c:pt>
                      <c:pt idx="475" formatCode="0.0">
                        <c:v>1.0640904548168812E-3</c:v>
                      </c:pt>
                      <c:pt idx="476" formatCode="0.0">
                        <c:v>1.0555955079871039E-3</c:v>
                      </c:pt>
                      <c:pt idx="477" formatCode="0.0">
                        <c:v>1.0491115165023989E-3</c:v>
                      </c:pt>
                      <c:pt idx="478" formatCode="0.0">
                        <c:v>9.740940905817332E-4</c:v>
                      </c:pt>
                      <c:pt idx="479" formatCode="0.0">
                        <c:v>9.7129275646737042E-4</c:v>
                      </c:pt>
                      <c:pt idx="480" formatCode="0.0">
                        <c:v>1.1594626194293691E-3</c:v>
                      </c:pt>
                      <c:pt idx="481" formatCode="0.0">
                        <c:v>1.152940549411687E-3</c:v>
                      </c:pt>
                      <c:pt idx="482" formatCode="0.0">
                        <c:v>1.1378364291076254E-3</c:v>
                      </c:pt>
                      <c:pt idx="483" formatCode="0.0">
                        <c:v>1.0026140666031583E-3</c:v>
                      </c:pt>
                      <c:pt idx="484" formatCode="0.0">
                        <c:v>9.9616343598056632E-4</c:v>
                      </c:pt>
                      <c:pt idx="485" formatCode="0.0">
                        <c:v>9.8972903015902584E-4</c:v>
                      </c:pt>
                      <c:pt idx="486" formatCode="0.0">
                        <c:v>1.3052708028475617E-3</c:v>
                      </c:pt>
                      <c:pt idx="487" formatCode="0.0">
                        <c:v>1.2964240260621086E-3</c:v>
                      </c:pt>
                      <c:pt idx="488" formatCode="0.0">
                        <c:v>1.2899997452180305E-3</c:v>
                      </c:pt>
                      <c:pt idx="489" formatCode="0.0">
                        <c:v>1.1550330843562568E-3</c:v>
                      </c:pt>
                      <c:pt idx="490" formatCode="0.0">
                        <c:v>1.1443065972847756E-3</c:v>
                      </c:pt>
                      <c:pt idx="491" formatCode="0.0">
                        <c:v>1.2019371136839424E-3</c:v>
                      </c:pt>
                      <c:pt idx="492" formatCode="0.0">
                        <c:v>1.1910762282889887E-3</c:v>
                      </c:pt>
                      <c:pt idx="493" formatCode="0.0">
                        <c:v>1.184681875387041E-3</c:v>
                      </c:pt>
                      <c:pt idx="494" formatCode="0.0">
                        <c:v>1.1783066005081888E-3</c:v>
                      </c:pt>
                      <c:pt idx="495" formatCode="0.0">
                        <c:v>1.231183364624012E-3</c:v>
                      </c:pt>
                      <c:pt idx="496" formatCode="0.0">
                        <c:v>1.2202364335935282E-3</c:v>
                      </c:pt>
                      <c:pt idx="497" formatCode="0.0">
                        <c:v>1.2073049951679749E-3</c:v>
                      </c:pt>
                      <c:pt idx="498" formatCode="0.0">
                        <c:v>1.2010114149181674E-3</c:v>
                      </c:pt>
                      <c:pt idx="499" formatCode="0.0">
                        <c:v>1.1925308232136696E-3</c:v>
                      </c:pt>
                      <c:pt idx="500" formatCode="0.0">
                        <c:v>1.1233243404548919E-3</c:v>
                      </c:pt>
                      <c:pt idx="501" formatCode="0.0">
                        <c:v>1.1170433064742245E-3</c:v>
                      </c:pt>
                      <c:pt idx="502" formatCode="0.0">
                        <c:v>1.1067453648123484E-3</c:v>
                      </c:pt>
                      <c:pt idx="503" formatCode="0.0">
                        <c:v>1.1588627836208122E-3</c:v>
                      </c:pt>
                      <c:pt idx="504" formatCode="0.0">
                        <c:v>1.1526272294166526E-3</c:v>
                      </c:pt>
                      <c:pt idx="505" formatCode="0.0">
                        <c:v>1.0820332166739468E-3</c:v>
                      </c:pt>
                      <c:pt idx="506" formatCode="0.0">
                        <c:v>1.0758095088157097E-3</c:v>
                      </c:pt>
                      <c:pt idx="507" formatCode="0.0">
                        <c:v>1.0657362800295016E-3</c:v>
                      </c:pt>
                      <c:pt idx="508" formatCode="0.0">
                        <c:v>9.956811299107614E-4</c:v>
                      </c:pt>
                      <c:pt idx="509" formatCode="0.0">
                        <c:v>9.8766396391971397E-4</c:v>
                      </c:pt>
                      <c:pt idx="510" formatCode="0.0">
                        <c:v>9.8148599495082771E-4</c:v>
                      </c:pt>
                      <c:pt idx="511" formatCode="0.0">
                        <c:v>1.2226136965267909E-3</c:v>
                      </c:pt>
                      <c:pt idx="512" formatCode="0.0">
                        <c:v>1.0830638808256292E-3</c:v>
                      </c:pt>
                      <c:pt idx="513" formatCode="0.0">
                        <c:v>1.0769404274023936E-3</c:v>
                      </c:pt>
                      <c:pt idx="514" formatCode="0.0">
                        <c:v>1.0708170495188172E-3</c:v>
                      </c:pt>
                      <c:pt idx="515" formatCode="0.0">
                        <c:v>1.0627157839038946E-3</c:v>
                      </c:pt>
                      <c:pt idx="516" formatCode="0.0">
                        <c:v>1.0566039436537506E-3</c:v>
                      </c:pt>
                      <c:pt idx="517" formatCode="0.0">
                        <c:v>1.0504921783856416E-3</c:v>
                      </c:pt>
                      <c:pt idx="518" formatCode="0.0">
                        <c:v>1.1605340197977715E-3</c:v>
                      </c:pt>
                      <c:pt idx="519" formatCode="0.0">
                        <c:v>1.1544540501229833E-3</c:v>
                      </c:pt>
                      <c:pt idx="520" formatCode="0.0">
                        <c:v>1.0875213264507143E-3</c:v>
                      </c:pt>
                      <c:pt idx="521" formatCode="0.0">
                        <c:v>1.0814419427827245E-3</c:v>
                      </c:pt>
                      <c:pt idx="522" formatCode="0.0">
                        <c:v>1.0753626331443979E-3</c:v>
                      </c:pt>
                      <c:pt idx="523" formatCode="0.0">
                        <c:v>1.1909520583012674E-3</c:v>
                      </c:pt>
                      <c:pt idx="524" formatCode="0.0">
                        <c:v>1.1933120000349709E-3</c:v>
                      </c:pt>
                      <c:pt idx="525" formatCode="0.0">
                        <c:v>1.0646549590179158E-3</c:v>
                      </c:pt>
                      <c:pt idx="526" formatCode="0.0">
                        <c:v>9.9726599341241505E-4</c:v>
                      </c:pt>
                      <c:pt idx="527" formatCode="0.0">
                        <c:v>9.3488294422734383E-4</c:v>
                      </c:pt>
                      <c:pt idx="528" formatCode="0.0">
                        <c:v>9.2872845290149547E-4</c:v>
                      </c:pt>
                      <c:pt idx="529" formatCode="0.0">
                        <c:v>9.8595331492037615E-4</c:v>
                      </c:pt>
                      <c:pt idx="530" formatCode="0.0">
                        <c:v>1.2266139696082553E-3</c:v>
                      </c:pt>
                      <c:pt idx="531" formatCode="0.0">
                        <c:v>1.2204467798808962E-3</c:v>
                      </c:pt>
                      <c:pt idx="532" formatCode="0.0">
                        <c:v>1.1630072360278641E-3</c:v>
                      </c:pt>
                      <c:pt idx="533" formatCode="0.0">
                        <c:v>1.156784666829338E-3</c:v>
                      </c:pt>
                      <c:pt idx="534" formatCode="0.0">
                        <c:v>1.1589879459535254E-3</c:v>
                      </c:pt>
                      <c:pt idx="535" formatCode="0.0">
                        <c:v>1.1061670456634569E-3</c:v>
                      </c:pt>
                      <c:pt idx="536" formatCode="0.0">
                        <c:v>1.0998064008370684E-3</c:v>
                      </c:pt>
                      <c:pt idx="537" formatCode="0.0">
                        <c:v>1.0954940679765986E-3</c:v>
                      </c:pt>
                      <c:pt idx="538" formatCode="0.0">
                        <c:v>1.1055492299842813E-3</c:v>
                      </c:pt>
                      <c:pt idx="539" formatCode="0.0">
                        <c:v>1.0990806856691197E-3</c:v>
                      </c:pt>
                      <c:pt idx="540" formatCode="0.0">
                        <c:v>1.1660587001060783E-3</c:v>
                      </c:pt>
                      <c:pt idx="541" formatCode="0.0">
                        <c:v>1.5144396876720675E-3</c:v>
                      </c:pt>
                      <c:pt idx="542" formatCode="0.0">
                        <c:v>1.5077936490540821E-3</c:v>
                      </c:pt>
                      <c:pt idx="543" formatCode="0.0">
                        <c:v>1.2352260953756046E-3</c:v>
                      </c:pt>
                      <c:pt idx="544" formatCode="0.0">
                        <c:v>1.3445282364278875E-3</c:v>
                      </c:pt>
                      <c:pt idx="545" formatCode="0.0">
                        <c:v>1.3376295650165441E-3</c:v>
                      </c:pt>
                      <c:pt idx="546" formatCode="0.0">
                        <c:v>1.3721061361145347E-3</c:v>
                      </c:pt>
                      <c:pt idx="547" formatCode="0.0">
                        <c:v>1.6256005069079052E-3</c:v>
                      </c:pt>
                      <c:pt idx="548" formatCode="0.0">
                        <c:v>1.618273314412646E-3</c:v>
                      </c:pt>
                      <c:pt idx="549" formatCode="0.0">
                        <c:v>1.417690536209702E-3</c:v>
                      </c:pt>
                      <c:pt idx="550" formatCode="0.0">
                        <c:v>1.4098095408429916E-3</c:v>
                      </c:pt>
                      <c:pt idx="551" formatCode="0.0">
                        <c:v>1.4019286669612965E-3</c:v>
                      </c:pt>
                      <c:pt idx="552" formatCode="0.0">
                        <c:v>1.8475774442583031E-3</c:v>
                      </c:pt>
                      <c:pt idx="553" formatCode="0.0">
                        <c:v>1.7579765361046484E-3</c:v>
                      </c:pt>
                      <c:pt idx="554" formatCode="0.0">
                        <c:v>1.8189543491167522E-3</c:v>
                      </c:pt>
                      <c:pt idx="555" formatCode="0.0">
                        <c:v>1.8849069791495325E-3</c:v>
                      </c:pt>
                      <c:pt idx="556" formatCode="0.0">
                        <c:v>2.5013951031394046E-3</c:v>
                      </c:pt>
                      <c:pt idx="557" formatCode="0.0">
                        <c:v>2.4922214898726292E-3</c:v>
                      </c:pt>
                      <c:pt idx="558" formatCode="0.0">
                        <c:v>2.960393431466697E-3</c:v>
                      </c:pt>
                      <c:pt idx="559" formatCode="0.0">
                        <c:v>3.0609575645198896E-3</c:v>
                      </c:pt>
                      <c:pt idx="560" formatCode="0.0">
                        <c:v>2.8534794085223855E-3</c:v>
                      </c:pt>
                      <c:pt idx="561" formatCode="0.0">
                        <c:v>3.7865730997239571E-3</c:v>
                      </c:pt>
                      <c:pt idx="562" formatCode="0.0">
                        <c:v>3.776261312744627E-3</c:v>
                      </c:pt>
                      <c:pt idx="563" formatCode="0.0">
                        <c:v>4.0510879492542777E-3</c:v>
                      </c:pt>
                      <c:pt idx="564" formatCode="0.0">
                        <c:v>4.4810799279921239E-3</c:v>
                      </c:pt>
                      <c:pt idx="565" formatCode="0.0">
                        <c:v>4.4697045029814175E-3</c:v>
                      </c:pt>
                      <c:pt idx="566" formatCode="0.0">
                        <c:v>6.068326782116433E-3</c:v>
                      </c:pt>
                      <c:pt idx="567" formatCode="0.0">
                        <c:v>5.5421026214689554E-3</c:v>
                      </c:pt>
                      <c:pt idx="568" formatCode="0.0">
                        <c:v>5.5292272951768034E-3</c:v>
                      </c:pt>
                      <c:pt idx="569" formatCode="0.0">
                        <c:v>5.8207762688149371E-3</c:v>
                      </c:pt>
                      <c:pt idx="570" formatCode="0.0">
                        <c:v>8.9000903853480098E-3</c:v>
                      </c:pt>
                      <c:pt idx="571" formatCode="0.0">
                        <c:v>8.8858491820236613E-3</c:v>
                      </c:pt>
                      <c:pt idx="572" formatCode="0.0">
                        <c:v>9.2544084392161031E-3</c:v>
                      </c:pt>
                      <c:pt idx="573" formatCode="0.0">
                        <c:v>9.9182852477271363E-3</c:v>
                      </c:pt>
                      <c:pt idx="574" formatCode="0.0">
                        <c:v>9.9028190951748578E-3</c:v>
                      </c:pt>
                      <c:pt idx="575" formatCode="0.0">
                        <c:v>1.1209871166998356E-2</c:v>
                      </c:pt>
                      <c:pt idx="576" formatCode="0.0">
                        <c:v>1.3332146398590938E-2</c:v>
                      </c:pt>
                      <c:pt idx="577" formatCode="0.0">
                        <c:v>1.3314943973989274E-2</c:v>
                      </c:pt>
                      <c:pt idx="578" formatCode="0.0">
                        <c:v>1.7131785248272122E-2</c:v>
                      </c:pt>
                      <c:pt idx="579" formatCode="0.0">
                        <c:v>1.9534802691888405E-2</c:v>
                      </c:pt>
                      <c:pt idx="580" formatCode="0.0">
                        <c:v>1.9517243847896291E-2</c:v>
                      </c:pt>
                      <c:pt idx="581" formatCode="0.0">
                        <c:v>2.2658652757495325E-2</c:v>
                      </c:pt>
                      <c:pt idx="582" formatCode="0.0">
                        <c:v>2.5330615557859756E-2</c:v>
                      </c:pt>
                      <c:pt idx="583" formatCode="0.0">
                        <c:v>2.5311838472153913E-2</c:v>
                      </c:pt>
                      <c:pt idx="584" formatCode="0.0">
                        <c:v>2.9340338783228389E-2</c:v>
                      </c:pt>
                      <c:pt idx="585" formatCode="0.0">
                        <c:v>3.4467305616660067E-2</c:v>
                      </c:pt>
                      <c:pt idx="586" formatCode="0.0">
                        <c:v>3.4447759587947116E-2</c:v>
                      </c:pt>
                      <c:pt idx="587" formatCode="0.0">
                        <c:v>3.8309269174723312E-2</c:v>
                      </c:pt>
                      <c:pt idx="588" formatCode="0.0">
                        <c:v>4.1203339473104575E-2</c:v>
                      </c:pt>
                      <c:pt idx="589" formatCode="0.0">
                        <c:v>4.189856801262714E-2</c:v>
                      </c:pt>
                      <c:pt idx="590" formatCode="0.0">
                        <c:v>5.4256945209356637E-2</c:v>
                      </c:pt>
                      <c:pt idx="591" formatCode="0.0">
                        <c:v>7.2127701863442764E-2</c:v>
                      </c:pt>
                      <c:pt idx="592" formatCode="0.0">
                        <c:v>7.3831912835724198E-2</c:v>
                      </c:pt>
                      <c:pt idx="593" formatCode="0.0">
                        <c:v>8.838900575916725E-2</c:v>
                      </c:pt>
                      <c:pt idx="594" formatCode="0.0">
                        <c:v>8.8366185688112553E-2</c:v>
                      </c:pt>
                      <c:pt idx="595" formatCode="0.0">
                        <c:v>9.2296800965544018E-2</c:v>
                      </c:pt>
                      <c:pt idx="596" formatCode="0.0">
                        <c:v>0.1033966793663363</c:v>
                      </c:pt>
                      <c:pt idx="597" formatCode="0.0">
                        <c:v>0.10337140623521281</c:v>
                      </c:pt>
                      <c:pt idx="598" formatCode="0.0">
                        <c:v>0.11622532371834199</c:v>
                      </c:pt>
                      <c:pt idx="599" formatCode="0.0">
                        <c:v>0.14692916689697472</c:v>
                      </c:pt>
                      <c:pt idx="600" formatCode="0.0">
                        <c:v>0.14689722709985917</c:v>
                      </c:pt>
                      <c:pt idx="601" formatCode="0.0">
                        <c:v>0.16700362780892397</c:v>
                      </c:pt>
                      <c:pt idx="602" formatCode="0.0">
                        <c:v>0.20001636064533418</c:v>
                      </c:pt>
                      <c:pt idx="603" formatCode="0.0">
                        <c:v>0.21303771009155426</c:v>
                      </c:pt>
                      <c:pt idx="604" formatCode="0.0">
                        <c:v>0.22070930922355081</c:v>
                      </c:pt>
                      <c:pt idx="605" formatCode="0.0">
                        <c:v>0.24425888002985954</c:v>
                      </c:pt>
                      <c:pt idx="606" formatCode="0.0">
                        <c:v>0.24421940431756559</c:v>
                      </c:pt>
                      <c:pt idx="607" formatCode="0.0">
                        <c:v>0.26063039128798843</c:v>
                      </c:pt>
                      <c:pt idx="608" formatCode="0.0">
                        <c:v>0.26819659096039006</c:v>
                      </c:pt>
                      <c:pt idx="609" formatCode="0.0">
                        <c:v>0.26815458667522124</c:v>
                      </c:pt>
                      <c:pt idx="610" formatCode="0.0">
                        <c:v>0.26563298774614202</c:v>
                      </c:pt>
                      <c:pt idx="611" formatCode="0.0">
                        <c:v>0.25761725695348853</c:v>
                      </c:pt>
                      <c:pt idx="612" formatCode="0.0">
                        <c:v>0.25757483462485908</c:v>
                      </c:pt>
                      <c:pt idx="613" formatCode="0.0">
                        <c:v>0.23722621464879617</c:v>
                      </c:pt>
                      <c:pt idx="614" formatCode="0.0">
                        <c:v>0.22098053566591752</c:v>
                      </c:pt>
                      <c:pt idx="615" formatCode="0.0">
                        <c:v>0.22093896852791989</c:v>
                      </c:pt>
                      <c:pt idx="616" formatCode="0.0">
                        <c:v>0.16516257080894167</c:v>
                      </c:pt>
                      <c:pt idx="617" formatCode="0.0">
                        <c:v>0.10507227620804764</c:v>
                      </c:pt>
                      <c:pt idx="618" formatCode="0.0">
                        <c:v>5.9908297817633856E-2</c:v>
                      </c:pt>
                      <c:pt idx="619" formatCode="0.0">
                        <c:v>4.8434524756160724E-2</c:v>
                      </c:pt>
                      <c:pt idx="620" formatCode="0.0">
                        <c:v>3.9655784166987069E-2</c:v>
                      </c:pt>
                      <c:pt idx="621" formatCode="0.0">
                        <c:v>1.8136316712419394E-2</c:v>
                      </c:pt>
                      <c:pt idx="622" formatCode="0.0">
                        <c:v>1.400943347737192E-2</c:v>
                      </c:pt>
                      <c:pt idx="623" formatCode="0.0">
                        <c:v>1.3994165167267827E-2</c:v>
                      </c:pt>
                      <c:pt idx="624" formatCode="0.0">
                        <c:v>1.1258502829759466E-2</c:v>
                      </c:pt>
                      <c:pt idx="625" formatCode="0.0">
                        <c:v>9.9220839985627064E-3</c:v>
                      </c:pt>
                      <c:pt idx="626" formatCode="0.0">
                        <c:v>8.041480419583566E-3</c:v>
                      </c:pt>
                      <c:pt idx="627" formatCode="0.0">
                        <c:v>7.1598831045839679E-3</c:v>
                      </c:pt>
                      <c:pt idx="628" formatCode="0.0">
                        <c:v>5.0205020393268721E-3</c:v>
                      </c:pt>
                      <c:pt idx="629" formatCode="0.0">
                        <c:v>3.304157710075905E-3</c:v>
                      </c:pt>
                      <c:pt idx="630" formatCode="0.0">
                        <c:v>2.9906708982009363E-3</c:v>
                      </c:pt>
                      <c:pt idx="631" formatCode="0.0">
                        <c:v>2.5659911038690177E-3</c:v>
                      </c:pt>
                      <c:pt idx="632" formatCode="0.0">
                        <c:v>2.3702412744118482E-3</c:v>
                      </c:pt>
                      <c:pt idx="633" formatCode="0.0">
                        <c:v>2.3619787540786995E-3</c:v>
                      </c:pt>
                      <c:pt idx="634" formatCode="0.0">
                        <c:v>2.116316524475346E-3</c:v>
                      </c:pt>
                      <c:pt idx="635" formatCode="0.0">
                        <c:v>1.8007454607522606E-3</c:v>
                      </c:pt>
                      <c:pt idx="636" formatCode="0.0">
                        <c:v>1.686259083517177E-3</c:v>
                      </c:pt>
                      <c:pt idx="637" formatCode="0.0">
                        <c:v>1.578927822634956E-3</c:v>
                      </c:pt>
                      <c:pt idx="638" formatCode="0.0">
                        <c:v>1.3679192844428584E-3</c:v>
                      </c:pt>
                      <c:pt idx="639" formatCode="0.0">
                        <c:v>1.2825919939485346E-3</c:v>
                      </c:pt>
                      <c:pt idx="640" formatCode="0.0">
                        <c:v>1.2047382010282194E-3</c:v>
                      </c:pt>
                      <c:pt idx="641" formatCode="0.0">
                        <c:v>1.3197857859222543E-3</c:v>
                      </c:pt>
                      <c:pt idx="642" formatCode="0.0">
                        <c:v>1.2488687453116364E-3</c:v>
                      </c:pt>
                      <c:pt idx="643" formatCode="0.0">
                        <c:v>1.1957767408071313E-3</c:v>
                      </c:pt>
                      <c:pt idx="644" formatCode="0.0">
                        <c:v>1.0795102488148538E-3</c:v>
                      </c:pt>
                      <c:pt idx="645" formatCode="0.0">
                        <c:v>1.0490722566421529E-3</c:v>
                      </c:pt>
                      <c:pt idx="646" formatCode="0.0">
                        <c:v>1.0212766192152886E-3</c:v>
                      </c:pt>
                      <c:pt idx="647" formatCode="0.0">
                        <c:v>8.7939224158452951E-4</c:v>
                      </c:pt>
                      <c:pt idx="648" formatCode="0.0">
                        <c:v>8.7428379496526116E-4</c:v>
                      </c:pt>
                      <c:pt idx="649" formatCode="0.0">
                        <c:v>1.0225749127476366E-3</c:v>
                      </c:pt>
                      <c:pt idx="650" formatCode="0.0">
                        <c:v>8.938258045098202E-4</c:v>
                      </c:pt>
                      <c:pt idx="651" formatCode="0.0">
                        <c:v>8.888366771204199E-4</c:v>
                      </c:pt>
                      <c:pt idx="652" formatCode="0.0">
                        <c:v>8.838475944354967E-4</c:v>
                      </c:pt>
                      <c:pt idx="653" formatCode="0.0">
                        <c:v>8.765058589892045E-4</c:v>
                      </c:pt>
                      <c:pt idx="654" formatCode="0.0">
                        <c:v>7.7192172780165148E-4</c:v>
                      </c:pt>
                      <c:pt idx="655" formatCode="0.0">
                        <c:v>9.12546233534226E-4</c:v>
                      </c:pt>
                      <c:pt idx="656" formatCode="0.0">
                        <c:v>9.0759120549814955E-4</c:v>
                      </c:pt>
                      <c:pt idx="657" formatCode="0.0">
                        <c:v>8.4827476998504609E-4</c:v>
                      </c:pt>
                      <c:pt idx="658" formatCode="0.0">
                        <c:v>7.3743953508826775E-4</c:v>
                      </c:pt>
                      <c:pt idx="659" formatCode="0.0">
                        <c:v>7.3256106081445662E-4</c:v>
                      </c:pt>
                      <c:pt idx="660" formatCode="0.0">
                        <c:v>7.2563571434848442E-4</c:v>
                      </c:pt>
                      <c:pt idx="661" formatCode="0.0">
                        <c:v>7.6947082872814195E-4</c:v>
                      </c:pt>
                      <c:pt idx="662" formatCode="0.0">
                        <c:v>7.646060155353686E-4</c:v>
                      </c:pt>
                      <c:pt idx="663" formatCode="0.0">
                        <c:v>7.0703909322413633E-4</c:v>
                      </c:pt>
                      <c:pt idx="664" formatCode="0.0">
                        <c:v>6.97317963630875E-4</c:v>
                      </c:pt>
                      <c:pt idx="665" formatCode="0.0">
                        <c:v>7.4060257547171762E-4</c:v>
                      </c:pt>
                      <c:pt idx="666" formatCode="0.0">
                        <c:v>7.3579899500135059E-4</c:v>
                      </c:pt>
                      <c:pt idx="667" formatCode="0.0">
                        <c:v>7.2897943858636822E-4</c:v>
                      </c:pt>
                      <c:pt idx="668" formatCode="0.0">
                        <c:v>7.7214404945702495E-4</c:v>
                      </c:pt>
                      <c:pt idx="669" formatCode="0.0">
                        <c:v>6.6864235690963368E-4</c:v>
                      </c:pt>
                      <c:pt idx="670" formatCode="0.0">
                        <c:v>6.6385652942238678E-4</c:v>
                      </c:pt>
                      <c:pt idx="671" formatCode="0.0">
                        <c:v>5.1582759344105081E-4</c:v>
                      </c:pt>
                      <c:pt idx="672" formatCode="0.0">
                        <c:v>6.5431692296383866E-4</c:v>
                      </c:pt>
                      <c:pt idx="673" formatCode="0.0">
                        <c:v>6.5046769479009281E-4</c:v>
                      </c:pt>
                      <c:pt idx="674" formatCode="0.0">
                        <c:v>6.9351138063051914E-4</c:v>
                      </c:pt>
                      <c:pt idx="675" formatCode="0.0">
                        <c:v>5.4375994700607208E-4</c:v>
                      </c:pt>
                      <c:pt idx="676" formatCode="0.0">
                        <c:v>5.3677345622431141E-4</c:v>
                      </c:pt>
                      <c:pt idx="677" formatCode="0.0">
                        <c:v>5.3203041042655685E-4</c:v>
                      </c:pt>
                      <c:pt idx="678" formatCode="0.0">
                        <c:v>6.2570651797986578E-4</c:v>
                      </c:pt>
                      <c:pt idx="679" formatCode="0.0">
                        <c:v>6.2008934865917281E-4</c:v>
                      </c:pt>
                      <c:pt idx="680" formatCode="0.0">
                        <c:v>8.0607336856194868E-4</c:v>
                      </c:pt>
                      <c:pt idx="681" formatCode="0.0">
                        <c:v>6.1141253661844432E-4</c:v>
                      </c:pt>
                      <c:pt idx="682" formatCode="0.0">
                        <c:v>6.0664297422920231E-4</c:v>
                      </c:pt>
                      <c:pt idx="683" formatCode="0.0">
                        <c:v>6.0021822223369761E-4</c:v>
                      </c:pt>
                      <c:pt idx="684" formatCode="0.0">
                        <c:v>4.5008549707177943E-4</c:v>
                      </c:pt>
                      <c:pt idx="685" formatCode="0.0">
                        <c:v>4.4535614050235741E-4</c:v>
                      </c:pt>
                      <c:pt idx="686" formatCode="0.0">
                        <c:v>6.2919132861608039E-4</c:v>
                      </c:pt>
                      <c:pt idx="687" formatCode="0.0">
                        <c:v>6.2106047325722951E-4</c:v>
                      </c:pt>
                      <c:pt idx="688" formatCode="0.0">
                        <c:v>6.163627569536152E-4</c:v>
                      </c:pt>
                      <c:pt idx="689" formatCode="0.0">
                        <c:v>6.5689836859456432E-4</c:v>
                      </c:pt>
                      <c:pt idx="690" formatCode="0.0">
                        <c:v>6.0283117438808889E-4</c:v>
                      </c:pt>
                      <c:pt idx="691" formatCode="0.0">
                        <c:v>5.9816559860276144E-4</c:v>
                      </c:pt>
                      <c:pt idx="692" formatCode="0.0">
                        <c:v>5.918964376616121E-4</c:v>
                      </c:pt>
                      <c:pt idx="693" formatCode="0.0">
                        <c:v>5.4065799646782833E-4</c:v>
                      </c:pt>
                      <c:pt idx="694" formatCode="0.0">
                        <c:v>5.3599907411250401E-4</c:v>
                      </c:pt>
                      <c:pt idx="695" formatCode="0.0">
                        <c:v>5.7481130555756921E-4</c:v>
                      </c:pt>
                      <c:pt idx="696" formatCode="0.0">
                        <c:v>6.165167212874845E-4</c:v>
                      </c:pt>
                      <c:pt idx="697" formatCode="0.0">
                        <c:v>6.1105732227640004E-4</c:v>
                      </c:pt>
                      <c:pt idx="698" formatCode="0.0">
                        <c:v>5.5717543687515425E-4</c:v>
                      </c:pt>
                      <c:pt idx="699" formatCode="0.0">
                        <c:v>5.5257892364357273E-4</c:v>
                      </c:pt>
                      <c:pt idx="700" formatCode="0.0">
                        <c:v>6.824138136976224E-4</c:v>
                      </c:pt>
                      <c:pt idx="701" formatCode="0.0">
                        <c:v>5.8392873836220942E-4</c:v>
                      </c:pt>
                      <c:pt idx="702" formatCode="0.0">
                        <c:v>5.7937491514020115E-4</c:v>
                      </c:pt>
                      <c:pt idx="703" formatCode="0.0">
                        <c:v>6.6423740066704948E-4</c:v>
                      </c:pt>
                      <c:pt idx="704" formatCode="0.0">
                        <c:v>9.3628302102931067E-4</c:v>
                      </c:pt>
                      <c:pt idx="705" formatCode="0.0">
                        <c:v>8.8606650283962033E-4</c:v>
                      </c:pt>
                      <c:pt idx="706" formatCode="0.0">
                        <c:v>8.8150550439864089E-4</c:v>
                      </c:pt>
                      <c:pt idx="707" formatCode="0.0">
                        <c:v>7.8666299793617243E-4</c:v>
                      </c:pt>
                      <c:pt idx="708" formatCode="0.0">
                        <c:v>7.8209642605588786E-4</c:v>
                      </c:pt>
                      <c:pt idx="709" formatCode="0.0">
                        <c:v>8.3095121143252288E-4</c:v>
                      </c:pt>
                      <c:pt idx="710" formatCode="0.0">
                        <c:v>8.3084677213787045E-4</c:v>
                      </c:pt>
                      <c:pt idx="711" formatCode="0.0">
                        <c:v>8.2621221818668345E-4</c:v>
                      </c:pt>
                      <c:pt idx="712" formatCode="0.0">
                        <c:v>9.1436457262266996E-4</c:v>
                      </c:pt>
                      <c:pt idx="713" formatCode="0.0">
                        <c:v>8.7161130629270138E-4</c:v>
                      </c:pt>
                      <c:pt idx="714" formatCode="0.0">
                        <c:v>7.7325672081933656E-4</c:v>
                      </c:pt>
                      <c:pt idx="715" formatCode="0.0">
                        <c:v>7.7170039662907003E-4</c:v>
                      </c:pt>
                      <c:pt idx="716" formatCode="0.0">
                        <c:v>7.7335863817092217E-4</c:v>
                      </c:pt>
                      <c:pt idx="717" formatCode="0.0">
                        <c:v>8.160392805842755E-4</c:v>
                      </c:pt>
                      <c:pt idx="718" formatCode="0.0">
                        <c:v>8.1693429803495615E-4</c:v>
                      </c:pt>
                      <c:pt idx="719" formatCode="0.0">
                        <c:v>9.2437994027755495E-4</c:v>
                      </c:pt>
                      <c:pt idx="720" formatCode="0.0">
                        <c:v>9.1952209666234575E-4</c:v>
                      </c:pt>
                      <c:pt idx="721" formatCode="0.0">
                        <c:v>9.146642931239351E-4</c:v>
                      </c:pt>
                      <c:pt idx="722" formatCode="0.0">
                        <c:v>9.6527909298673126E-4</c:v>
                      </c:pt>
                      <c:pt idx="723" formatCode="0.0">
                        <c:v>9.1141407750564083E-4</c:v>
                      </c:pt>
                      <c:pt idx="724" formatCode="0.0">
                        <c:v>9.1171251864072863E-4</c:v>
                      </c:pt>
                      <c:pt idx="725" formatCode="0.0">
                        <c:v>1.0730082612576066E-3</c:v>
                      </c:pt>
                      <c:pt idx="726" formatCode="0.0">
                        <c:v>1.0680011235839433E-3</c:v>
                      </c:pt>
                      <c:pt idx="727" formatCode="0.0">
                        <c:v>1.0692505800748756E-3</c:v>
                      </c:pt>
                      <c:pt idx="728" formatCode="0.0">
                        <c:v>8.6257837895658152E-4</c:v>
                      </c:pt>
                      <c:pt idx="729" formatCode="0.0">
                        <c:v>9.146313728002791E-4</c:v>
                      </c:pt>
                      <c:pt idx="730" formatCode="0.0">
                        <c:v>9.1499458514709335E-4</c:v>
                      </c:pt>
                      <c:pt idx="731" formatCode="0.0">
                        <c:v>1.0120566952766202E-3</c:v>
                      </c:pt>
                      <c:pt idx="732" formatCode="0.0">
                        <c:v>1.0144748043584718E-3</c:v>
                      </c:pt>
                      <c:pt idx="733" formatCode="0.0">
                        <c:v>1.0168760322251742E-3</c:v>
                      </c:pt>
                      <c:pt idx="734" formatCode="0.0">
                        <c:v>9.163140446563795E-4</c:v>
                      </c:pt>
                      <c:pt idx="735" formatCode="0.0">
                        <c:v>9.1108691699519036E-4</c:v>
                      </c:pt>
                      <c:pt idx="736" formatCode="0.0">
                        <c:v>7.5582299938461094E-4</c:v>
                      </c:pt>
                      <c:pt idx="737" formatCode="0.0">
                        <c:v>7.5054819483959332E-4</c:v>
                      </c:pt>
                      <c:pt idx="738" formatCode="0.0">
                        <c:v>8.548195407704081E-4</c:v>
                      </c:pt>
                      <c:pt idx="739" formatCode="0.0">
                        <c:v>8.5613449203040637E-4</c:v>
                      </c:pt>
                      <c:pt idx="740" formatCode="0.0">
                        <c:v>8.5079370763328939E-4</c:v>
                      </c:pt>
                      <c:pt idx="741" formatCode="0.0">
                        <c:v>9.5682338433657004E-4</c:v>
                      </c:pt>
                      <c:pt idx="742" formatCode="0.0">
                        <c:v>7.95308016227501E-4</c:v>
                      </c:pt>
                      <c:pt idx="743" formatCode="0.0">
                        <c:v>7.9242555374669263E-4</c:v>
                      </c:pt>
                      <c:pt idx="744" formatCode="0.0">
                        <c:v>8.4123206370559139E-4</c:v>
                      </c:pt>
                      <c:pt idx="745" formatCode="0.0">
                        <c:v>8.3581548049926847E-4</c:v>
                      </c:pt>
                      <c:pt idx="746" formatCode="0.0">
                        <c:v>8.4236099915580064E-4</c:v>
                      </c:pt>
                      <c:pt idx="747" formatCode="0.0">
                        <c:v>8.3686643663951276E-4</c:v>
                      </c:pt>
                      <c:pt idx="748" formatCode="0.0">
                        <c:v>8.3806208208303307E-4</c:v>
                      </c:pt>
                      <c:pt idx="749" formatCode="0.0">
                        <c:v>8.3252337535223556E-4</c:v>
                      </c:pt>
                      <c:pt idx="750" formatCode="0.0">
                        <c:v>8.3101057667489488E-4</c:v>
                      </c:pt>
                      <c:pt idx="751" formatCode="0.0">
                        <c:v>8.3218580502461223E-4</c:v>
                      </c:pt>
                      <c:pt idx="752" formatCode="0.0">
                        <c:v>9.4667201360707745E-4</c:v>
                      </c:pt>
                      <c:pt idx="753" formatCode="0.0">
                        <c:v>8.8438063985226897E-4</c:v>
                      </c:pt>
                      <c:pt idx="754" formatCode="0.0">
                        <c:v>8.8599296275846144E-4</c:v>
                      </c:pt>
                      <c:pt idx="755" formatCode="0.0">
                        <c:v>9.3739022060102992E-4</c:v>
                      </c:pt>
                      <c:pt idx="756" formatCode="0.0">
                        <c:v>9.3168569874537549E-4</c:v>
                      </c:pt>
                      <c:pt idx="757" formatCode="0.0">
                        <c:v>9.2757682155288751E-4</c:v>
                      </c:pt>
                      <c:pt idx="758" formatCode="0.0">
                        <c:v>1.0970999904203775E-3</c:v>
                      </c:pt>
                      <c:pt idx="759" formatCode="0.0">
                        <c:v>1.0913660149580652E-3</c:v>
                      </c:pt>
                      <c:pt idx="760" formatCode="0.0">
                        <c:v>1.0333957429817773E-3</c:v>
                      </c:pt>
                      <c:pt idx="761" formatCode="0.0">
                        <c:v>1.027633367504045E-3</c:v>
                      </c:pt>
                      <c:pt idx="762" formatCode="0.0">
                        <c:v>1.0218710461064344E-3</c:v>
                      </c:pt>
                      <c:pt idx="763" formatCode="0.0">
                        <c:v>9.11501706996069E-4</c:v>
                      </c:pt>
                      <c:pt idx="764" formatCode="0.0">
                        <c:v>9.6403494695931988E-4</c:v>
                      </c:pt>
                      <c:pt idx="765" formatCode="0.0">
                        <c:v>9.6151575560847068E-4</c:v>
                      </c:pt>
                      <c:pt idx="766" formatCode="0.0">
                        <c:v>8.3853510744951603E-4</c:v>
                      </c:pt>
                      <c:pt idx="767" formatCode="0.0">
                        <c:v>1.0152767691737489E-3</c:v>
                      </c:pt>
                      <c:pt idx="768" formatCode="0.0">
                        <c:v>1.0163682499333797E-3</c:v>
                      </c:pt>
                      <c:pt idx="769" formatCode="0.0">
                        <c:v>1.0104365226620551E-3</c:v>
                      </c:pt>
                      <c:pt idx="770" formatCode="0.0">
                        <c:v>8.8420429563933461E-4</c:v>
                      </c:pt>
                      <c:pt idx="771" formatCode="0.0">
                        <c:v>8.8443021197730926E-4</c:v>
                      </c:pt>
                      <c:pt idx="772" formatCode="0.0">
                        <c:v>9.3815050569122382E-4</c:v>
                      </c:pt>
                      <c:pt idx="773" formatCode="0.0">
                        <c:v>9.9531628448812966E-4</c:v>
                      </c:pt>
                      <c:pt idx="774" formatCode="0.0">
                        <c:v>9.8933306775416839E-4</c:v>
                      </c:pt>
                      <c:pt idx="775" formatCode="0.0">
                        <c:v>9.3487627299086479E-4</c:v>
                      </c:pt>
                      <c:pt idx="776" formatCode="0.0">
                        <c:v>8.6819047078491064E-4</c:v>
                      </c:pt>
                      <c:pt idx="777" formatCode="0.0">
                        <c:v>8.6213395633082503E-4</c:v>
                      </c:pt>
                      <c:pt idx="778" formatCode="0.0">
                        <c:v>8.5759183916450145E-4</c:v>
                      </c:pt>
                      <c:pt idx="779" formatCode="0.0">
                        <c:v>9.8167866326858452E-4</c:v>
                      </c:pt>
                      <c:pt idx="780" formatCode="0.0">
                        <c:v>9.7555687202812303E-4</c:v>
                      </c:pt>
                      <c:pt idx="781" formatCode="0.0">
                        <c:v>9.7287851250619888E-4</c:v>
                      </c:pt>
                      <c:pt idx="782" formatCode="0.0">
                        <c:v>1.2192826269229807E-3</c:v>
                      </c:pt>
                      <c:pt idx="783" formatCode="0.0">
                        <c:v>1.2131048260764208E-3</c:v>
                      </c:pt>
                      <c:pt idx="784" formatCode="0.0">
                        <c:v>1.213464377969936E-3</c:v>
                      </c:pt>
                      <c:pt idx="785" formatCode="0.0">
                        <c:v>1.0207683304221337E-3</c:v>
                      </c:pt>
                      <c:pt idx="786" formatCode="0.0">
                        <c:v>1.0163982048390591E-3</c:v>
                      </c:pt>
                      <c:pt idx="787" formatCode="0.0">
                        <c:v>1.0156562914836798E-3</c:v>
                      </c:pt>
                      <c:pt idx="788" formatCode="0.0">
                        <c:v>1.0720122109004744E-3</c:v>
                      </c:pt>
                      <c:pt idx="789" formatCode="0.0">
                        <c:v>1.0677205518224964E-3</c:v>
                      </c:pt>
                      <c:pt idx="790" formatCode="0.0">
                        <c:v>9.4463119510626624E-4</c:v>
                      </c:pt>
                      <c:pt idx="791" formatCode="0.0">
                        <c:v>1.2548272393082128E-3</c:v>
                      </c:pt>
                      <c:pt idx="792" formatCode="0.0">
                        <c:v>1.2485413094172608E-3</c:v>
                      </c:pt>
                      <c:pt idx="793" formatCode="0.0">
                        <c:v>1.0561778077164262E-3</c:v>
                      </c:pt>
                      <c:pt idx="794" formatCode="0.0">
                        <c:v>1.1133688310749417E-3</c:v>
                      </c:pt>
                      <c:pt idx="795" formatCode="0.0">
                        <c:v>1.1070557939276649E-3</c:v>
                      </c:pt>
                      <c:pt idx="796" formatCode="0.0">
                        <c:v>1.1088628434493489E-3</c:v>
                      </c:pt>
                      <c:pt idx="797" formatCode="0.0">
                        <c:v>1.1730392174752477E-3</c:v>
                      </c:pt>
                      <c:pt idx="798" formatCode="0.0">
                        <c:v>1.1666076238693029E-3</c:v>
                      </c:pt>
                      <c:pt idx="799" formatCode="0.0">
                        <c:v>1.1645809836735395E-3</c:v>
                      </c:pt>
                      <c:pt idx="800" formatCode="0.0">
                        <c:v>1.028896775072529E-3</c:v>
                      </c:pt>
                      <c:pt idx="801" formatCode="0.0">
                        <c:v>1.0301795586419667E-3</c:v>
                      </c:pt>
                      <c:pt idx="802" formatCode="0.0">
                        <c:v>1.0887606656232196E-3</c:v>
                      </c:pt>
                      <c:pt idx="803" formatCode="0.0">
                        <c:v>1.0822564725979928E-3</c:v>
                      </c:pt>
                      <c:pt idx="804" formatCode="0.0">
                        <c:v>1.1495911254212293E-3</c:v>
                      </c:pt>
                      <c:pt idx="805" formatCode="0.0">
                        <c:v>1.0836677859092758E-3</c:v>
                      </c:pt>
                      <c:pt idx="806" formatCode="0.0">
                        <c:v>1.0770760119089818E-3</c:v>
                      </c:pt>
                      <c:pt idx="807" formatCode="0.0">
                        <c:v>1.4030681567300672E-3</c:v>
                      </c:pt>
                      <c:pt idx="808" formatCode="0.0">
                        <c:v>1.195807681619476E-3</c:v>
                      </c:pt>
                      <c:pt idx="809" formatCode="0.0">
                        <c:v>1.1892157039653023E-3</c:v>
                      </c:pt>
                      <c:pt idx="810" formatCode="0.0">
                        <c:v>1.7203373299455448E-3</c:v>
                      </c:pt>
                      <c:pt idx="811" formatCode="0.0">
                        <c:v>1.5932019818775255E-3</c:v>
                      </c:pt>
                      <c:pt idx="812" formatCode="0.0">
                        <c:v>1.5958438656039642E-3</c:v>
                      </c:pt>
                      <c:pt idx="813" formatCode="0.0">
                        <c:v>1.7236445577551247E-3</c:v>
                      </c:pt>
                      <c:pt idx="814" formatCode="0.0">
                        <c:v>1.5241732230382634E-3</c:v>
                      </c:pt>
                      <c:pt idx="815" formatCode="0.0">
                        <c:v>1.5174111099964611E-3</c:v>
                      </c:pt>
                      <c:pt idx="816" formatCode="0.0">
                        <c:v>1.6459724802233831E-3</c:v>
                      </c:pt>
                      <c:pt idx="817" formatCode="0.0">
                        <c:v>1.3712433715488382E-3</c:v>
                      </c:pt>
                      <c:pt idx="818" formatCode="0.0">
                        <c:v>1.3644688765458257E-3</c:v>
                      </c:pt>
                      <c:pt idx="819" formatCode="0.0">
                        <c:v>1.3658321097968266E-3</c:v>
                      </c:pt>
                      <c:pt idx="820" formatCode="0.0">
                        <c:v>1.3616056009313358E-3</c:v>
                      </c:pt>
                      <c:pt idx="821" formatCode="0.0">
                        <c:v>1.354777685949803E-3</c:v>
                      </c:pt>
                      <c:pt idx="822" formatCode="0.0">
                        <c:v>1.4876434311347549E-3</c:v>
                      </c:pt>
                      <c:pt idx="823" formatCode="0.0">
                        <c:v>1.4896884474047279E-3</c:v>
                      </c:pt>
                      <c:pt idx="824" formatCode="0.0">
                        <c:v>1.4828049998848857E-3</c:v>
                      </c:pt>
                      <c:pt idx="825" formatCode="0.0">
                        <c:v>1.4042255437552772E-3</c:v>
                      </c:pt>
                      <c:pt idx="826" formatCode="0.0">
                        <c:v>1.3366224604087398E-3</c:v>
                      </c:pt>
                      <c:pt idx="827" formatCode="0.0">
                        <c:v>1.3297122705525119E-3</c:v>
                      </c:pt>
                      <c:pt idx="828" formatCode="0.0">
                        <c:v>1.3228021542991597E-3</c:v>
                      </c:pt>
                      <c:pt idx="829" formatCode="0.0">
                        <c:v>1.3266266662862721E-3</c:v>
                      </c:pt>
                      <c:pt idx="830" formatCode="0.0">
                        <c:v>1.3196602757826162E-3</c:v>
                      </c:pt>
                      <c:pt idx="831" formatCode="0.0">
                        <c:v>1.3153418285257823E-3</c:v>
                      </c:pt>
                      <c:pt idx="832" formatCode="0.0">
                        <c:v>1.3083615222413011E-3</c:v>
                      </c:pt>
                      <c:pt idx="833" formatCode="0.0">
                        <c:v>1.2390670153487821E-3</c:v>
                      </c:pt>
                      <c:pt idx="834" formatCode="0.0">
                        <c:v>1.2320660647121325E-3</c:v>
                      </c:pt>
                      <c:pt idx="835" formatCode="0.0">
                        <c:v>1.225043416913244E-3</c:v>
                      </c:pt>
                      <c:pt idx="836" formatCode="0.0">
                        <c:v>1.4287486457419461E-3</c:v>
                      </c:pt>
                      <c:pt idx="837" formatCode="0.0">
                        <c:v>1.421800674015355E-3</c:v>
                      </c:pt>
                      <c:pt idx="838" formatCode="0.0">
                        <c:v>1.4147774664911537E-3</c:v>
                      </c:pt>
                      <c:pt idx="839" formatCode="0.0">
                        <c:v>1.2827675071568785E-3</c:v>
                      </c:pt>
                      <c:pt idx="840" formatCode="0.0">
                        <c:v>1.2730661351581249E-3</c:v>
                      </c:pt>
                      <c:pt idx="841" formatCode="0.0">
                        <c:v>1.2659719127537795E-3</c:v>
                      </c:pt>
                      <c:pt idx="842" formatCode="0.0">
                        <c:v>1.2693327891078467E-3</c:v>
                      </c:pt>
                      <c:pt idx="843" formatCode="0.0">
                        <c:v>1.1881768969244501E-3</c:v>
                      </c:pt>
                      <c:pt idx="844" formatCode="0.0">
                        <c:v>1.1810388069059044E-3</c:v>
                      </c:pt>
                      <c:pt idx="845" formatCode="0.0">
                        <c:v>1.2531218352766745E-3</c:v>
                      </c:pt>
                      <c:pt idx="846" formatCode="0.0">
                        <c:v>1.179072640565187E-3</c:v>
                      </c:pt>
                      <c:pt idx="847" formatCode="0.0">
                        <c:v>1.1718594112360445E-3</c:v>
                      </c:pt>
                      <c:pt idx="848" formatCode="0.0">
                        <c:v>1.3400340242322424E-3</c:v>
                      </c:pt>
                      <c:pt idx="849" formatCode="0.0">
                        <c:v>1.3326492569644402E-3</c:v>
                      </c:pt>
                      <c:pt idx="850" formatCode="0.0">
                        <c:v>1.3252645715724288E-3</c:v>
                      </c:pt>
                      <c:pt idx="851" formatCode="0.0">
                        <c:v>1.2574639320161354E-3</c:v>
                      </c:pt>
                      <c:pt idx="852" formatCode="0.0">
                        <c:v>1.8043400095521661E-3</c:v>
                      </c:pt>
                      <c:pt idx="853" formatCode="0.0">
                        <c:v>1.7967406913136006E-3</c:v>
                      </c:pt>
                      <c:pt idx="854" formatCode="0.0">
                        <c:v>1.8173463925711657E-3</c:v>
                      </c:pt>
                      <c:pt idx="855" formatCode="0.0">
                        <c:v>1.6105883874093405E-3</c:v>
                      </c:pt>
                      <c:pt idx="856" formatCode="0.0">
                        <c:v>1.6027108154248999E-3</c:v>
                      </c:pt>
                      <c:pt idx="857" formatCode="0.0">
                        <c:v>1.5516347523651971E-3</c:v>
                      </c:pt>
                      <c:pt idx="858" formatCode="0.0">
                        <c:v>1.9469420545499927E-3</c:v>
                      </c:pt>
                      <c:pt idx="859" formatCode="0.0">
                        <c:v>2.070221208548397E-3</c:v>
                      </c:pt>
                      <c:pt idx="860" formatCode="0.0">
                        <c:v>2.0616098832957207E-3</c:v>
                      </c:pt>
                      <c:pt idx="861" formatCode="0.0">
                        <c:v>1.7945852917875542E-3</c:v>
                      </c:pt>
                      <c:pt idx="862" formatCode="0.0">
                        <c:v>1.8414550478681234E-3</c:v>
                      </c:pt>
                      <c:pt idx="863" formatCode="0.0">
                        <c:v>2.2459215283037702E-3</c:v>
                      </c:pt>
                      <c:pt idx="864" formatCode="0.0">
                        <c:v>2.23680609908544E-3</c:v>
                      </c:pt>
                      <c:pt idx="865" formatCode="0.0">
                        <c:v>2.3791560441685932E-3</c:v>
                      </c:pt>
                      <c:pt idx="866" formatCode="0.0">
                        <c:v>2.4667911752626376E-3</c:v>
                      </c:pt>
                      <c:pt idx="867" formatCode="0.0">
                        <c:v>2.2623238190635632E-3</c:v>
                      </c:pt>
                      <c:pt idx="868" formatCode="0.0">
                        <c:v>3.1582173556355224E-3</c:v>
                      </c:pt>
                      <c:pt idx="869" formatCode="0.0">
                        <c:v>3.1477326883434641E-3</c:v>
                      </c:pt>
                      <c:pt idx="870" formatCode="0.0">
                        <c:v>3.5564431131813513E-3</c:v>
                      </c:pt>
                      <c:pt idx="871" formatCode="0.0">
                        <c:v>4.2926852641707669E-3</c:v>
                      </c:pt>
                      <c:pt idx="872" formatCode="0.0">
                        <c:v>4.4641693737253714E-3</c:v>
                      </c:pt>
                      <c:pt idx="873" formatCode="0.0">
                        <c:v>4.2282325586566515E-3</c:v>
                      </c:pt>
                      <c:pt idx="874" formatCode="0.0">
                        <c:v>4.6255261201139123E-3</c:v>
                      </c:pt>
                      <c:pt idx="875" formatCode="0.0">
                        <c:v>3.6757614244631357E-3</c:v>
                      </c:pt>
                      <c:pt idx="876" formatCode="0.0">
                        <c:v>4.5676646747606015E-3</c:v>
                      </c:pt>
                      <c:pt idx="877" formatCode="0.0">
                        <c:v>4.7699170250825899E-3</c:v>
                      </c:pt>
                      <c:pt idx="878" formatCode="0.0">
                        <c:v>4.7563601482520316E-3</c:v>
                      </c:pt>
                      <c:pt idx="879" formatCode="0.0">
                        <c:v>4.742803560506402E-3</c:v>
                      </c:pt>
                      <c:pt idx="880" formatCode="0.0">
                        <c:v>5.1124027084257784E-3</c:v>
                      </c:pt>
                      <c:pt idx="881" formatCode="0.0">
                        <c:v>4.5190283826804295E-3</c:v>
                      </c:pt>
                      <c:pt idx="882" formatCode="0.0">
                        <c:v>4.5038631298114241E-3</c:v>
                      </c:pt>
                      <c:pt idx="883" formatCode="0.0">
                        <c:v>4.6401404304819011E-3</c:v>
                      </c:pt>
                      <c:pt idx="884" formatCode="0.0">
                        <c:v>6.2363348903621101E-3</c:v>
                      </c:pt>
                      <c:pt idx="885" formatCode="0.0">
                        <c:v>7.6400722099007109E-3</c:v>
                      </c:pt>
                      <c:pt idx="886" formatCode="0.0">
                        <c:v>7.8779021937901064E-3</c:v>
                      </c:pt>
                      <c:pt idx="887" formatCode="0.0">
                        <c:v>8.3767729045294698E-3</c:v>
                      </c:pt>
                      <c:pt idx="888" formatCode="0.0">
                        <c:v>9.0539565356140619E-3</c:v>
                      </c:pt>
                      <c:pt idx="889" formatCode="0.0">
                        <c:v>9.0365170810045234E-3</c:v>
                      </c:pt>
                      <c:pt idx="890" formatCode="0.0">
                        <c:v>1.0642280886847067E-2</c:v>
                      </c:pt>
                      <c:pt idx="891" formatCode="0.0">
                        <c:v>1.3613946151985927E-2</c:v>
                      </c:pt>
                      <c:pt idx="892" formatCode="0.0">
                        <c:v>1.4051465250231727E-2</c:v>
                      </c:pt>
                      <c:pt idx="893" formatCode="0.0">
                        <c:v>1.4804706253156288E-2</c:v>
                      </c:pt>
                      <c:pt idx="894" formatCode="0.0">
                        <c:v>1.4785233865545073E-2</c:v>
                      </c:pt>
                      <c:pt idx="895" formatCode="0.0">
                        <c:v>1.5788677103341434E-2</c:v>
                      </c:pt>
                      <c:pt idx="896" formatCode="0.0">
                        <c:v>1.604894663968242E-2</c:v>
                      </c:pt>
                      <c:pt idx="897" formatCode="0.0">
                        <c:v>1.6311068953643672E-2</c:v>
                      </c:pt>
                      <c:pt idx="898" formatCode="0.0">
                        <c:v>2.0818784362655288E-2</c:v>
                      </c:pt>
                      <c:pt idx="899" formatCode="0.0">
                        <c:v>2.3689208443027465E-2</c:v>
                      </c:pt>
                      <c:pt idx="900" formatCode="0.0">
                        <c:v>2.3952850498489608E-2</c:v>
                      </c:pt>
                      <c:pt idx="901" formatCode="0.0">
                        <c:v>2.5840083503760478E-2</c:v>
                      </c:pt>
                      <c:pt idx="902" formatCode="0.0">
                        <c:v>2.9580386961815201E-2</c:v>
                      </c:pt>
                      <c:pt idx="903" formatCode="0.0">
                        <c:v>2.9558534583364122E-2</c:v>
                      </c:pt>
                      <c:pt idx="904" formatCode="0.0">
                        <c:v>3.3825809139662308E-2</c:v>
                      </c:pt>
                      <c:pt idx="905" formatCode="0.0">
                        <c:v>3.9079676914563315E-2</c:v>
                      </c:pt>
                      <c:pt idx="906" formatCode="0.0">
                        <c:v>3.9056067394181132E-2</c:v>
                      </c:pt>
                      <c:pt idx="907" formatCode="0.0">
                        <c:v>4.5028875554081152E-2</c:v>
                      </c:pt>
                      <c:pt idx="908" formatCode="0.0">
                        <c:v>4.9156480438664919E-2</c:v>
                      </c:pt>
                      <c:pt idx="909" formatCode="0.0">
                        <c:v>4.9132723427291622E-2</c:v>
                      </c:pt>
                      <c:pt idx="910" formatCode="0.0">
                        <c:v>6.2079453155885117E-2</c:v>
                      </c:pt>
                      <c:pt idx="911" formatCode="0.0">
                        <c:v>6.7648218013139347E-2</c:v>
                      </c:pt>
                      <c:pt idx="912" formatCode="0.0">
                        <c:v>6.9227906613278697E-2</c:v>
                      </c:pt>
                      <c:pt idx="913" formatCode="0.0">
                        <c:v>7.8915740682398691E-2</c:v>
                      </c:pt>
                      <c:pt idx="914" formatCode="0.0">
                        <c:v>9.6944071368562021E-2</c:v>
                      </c:pt>
                      <c:pt idx="915" formatCode="0.0">
                        <c:v>9.6912679630437232E-2</c:v>
                      </c:pt>
                      <c:pt idx="916" formatCode="0.0">
                        <c:v>0.10124521479091619</c:v>
                      </c:pt>
                      <c:pt idx="917" formatCode="0.0">
                        <c:v>0.12624505219650908</c:v>
                      </c:pt>
                      <c:pt idx="918" formatCode="0.0">
                        <c:v>0.12620977782775913</c:v>
                      </c:pt>
                      <c:pt idx="919" formatCode="0.0">
                        <c:v>0.13756679541833067</c:v>
                      </c:pt>
                      <c:pt idx="920" formatCode="0.0">
                        <c:v>0.14599706629019263</c:v>
                      </c:pt>
                      <c:pt idx="921" formatCode="0.0">
                        <c:v>0.15424985542602654</c:v>
                      </c:pt>
                      <c:pt idx="922" formatCode="0.0">
                        <c:v>0.16091119219415875</c:v>
                      </c:pt>
                      <c:pt idx="923" formatCode="0.0">
                        <c:v>0.17290740187288703</c:v>
                      </c:pt>
                      <c:pt idx="924" formatCode="0.0">
                        <c:v>0.1747308724564047</c:v>
                      </c:pt>
                      <c:pt idx="925" formatCode="0.0">
                        <c:v>0.18495456372276439</c:v>
                      </c:pt>
                      <c:pt idx="926" formatCode="0.0">
                        <c:v>0.19974020638721379</c:v>
                      </c:pt>
                      <c:pt idx="927" formatCode="0.0">
                        <c:v>0.21343259005776041</c:v>
                      </c:pt>
                      <c:pt idx="928" formatCode="0.0">
                        <c:v>0.22096272911260667</c:v>
                      </c:pt>
                      <c:pt idx="929" formatCode="0.0">
                        <c:v>0.23101293786526345</c:v>
                      </c:pt>
                      <c:pt idx="930" formatCode="0.0">
                        <c:v>0.23653850810154087</c:v>
                      </c:pt>
                      <c:pt idx="931" formatCode="0.0">
                        <c:v>0.25141500989522214</c:v>
                      </c:pt>
                      <c:pt idx="932" formatCode="0.0">
                        <c:v>0.2606288732876525</c:v>
                      </c:pt>
                      <c:pt idx="933" formatCode="0.0">
                        <c:v>0.26705809968865241</c:v>
                      </c:pt>
                      <c:pt idx="934" formatCode="0.0">
                        <c:v>0.28335472038251064</c:v>
                      </c:pt>
                      <c:pt idx="935" formatCode="0.0">
                        <c:v>0.28330019998839107</c:v>
                      </c:pt>
                      <c:pt idx="936" formatCode="0.0">
                        <c:v>0.29020446721907184</c:v>
                      </c:pt>
                      <c:pt idx="937" formatCode="0.0">
                        <c:v>0.31903619287396678</c:v>
                      </c:pt>
                      <c:pt idx="938" formatCode="0.0">
                        <c:v>0.31897862902652513</c:v>
                      </c:pt>
                      <c:pt idx="939" formatCode="0.0">
                        <c:v>0.32265988745380636</c:v>
                      </c:pt>
                      <c:pt idx="940" formatCode="0.0">
                        <c:v>0.33228717719074269</c:v>
                      </c:pt>
                      <c:pt idx="941" formatCode="0.0">
                        <c:v>0.33910991810971275</c:v>
                      </c:pt>
                      <c:pt idx="942" formatCode="0.0">
                        <c:v>0.3381362568963151</c:v>
                      </c:pt>
                      <c:pt idx="943" formatCode="0.0">
                        <c:v>0.36597129140506179</c:v>
                      </c:pt>
                      <c:pt idx="944" formatCode="0.0">
                        <c:v>0.36986355676354116</c:v>
                      </c:pt>
                      <c:pt idx="945" formatCode="0.0">
                        <c:v>0.36980284681795295</c:v>
                      </c:pt>
                      <c:pt idx="946" formatCode="0.0">
                        <c:v>0.37786410807061016</c:v>
                      </c:pt>
                      <c:pt idx="947" formatCode="0.0">
                        <c:v>0.38133623215268175</c:v>
                      </c:pt>
                      <c:pt idx="948" formatCode="0.0">
                        <c:v>0.38602524391552745</c:v>
                      </c:pt>
                      <c:pt idx="949" formatCode="0.0">
                        <c:v>0.39056252034717731</c:v>
                      </c:pt>
                      <c:pt idx="950" formatCode="0.0">
                        <c:v>0.37151664104515941</c:v>
                      </c:pt>
                      <c:pt idx="951" formatCode="0.0">
                        <c:v>0.37145404318670144</c:v>
                      </c:pt>
                      <c:pt idx="952" formatCode="0.0">
                        <c:v>0.33648546412535774</c:v>
                      </c:pt>
                      <c:pt idx="953" formatCode="0.0">
                        <c:v>0.33642513934240881</c:v>
                      </c:pt>
                      <c:pt idx="954" formatCode="0.0">
                        <c:v>0.33043571528625487</c:v>
                      </c:pt>
                      <c:pt idx="955" formatCode="0.0">
                        <c:v>0.28609928454407568</c:v>
                      </c:pt>
                      <c:pt idx="956" formatCode="0.0">
                        <c:v>0.24692043480008738</c:v>
                      </c:pt>
                      <c:pt idx="957" formatCode="0.0">
                        <c:v>0.24686929751524808</c:v>
                      </c:pt>
                      <c:pt idx="958" formatCode="0.0">
                        <c:v>0.22575179160670297</c:v>
                      </c:pt>
                      <c:pt idx="959" formatCode="0.0">
                        <c:v>0.14112452880816739</c:v>
                      </c:pt>
                      <c:pt idx="960" formatCode="0.0">
                        <c:v>0.12861897546819315</c:v>
                      </c:pt>
                      <c:pt idx="961" formatCode="0.0">
                        <c:v>8.8037994064960864E-2</c:v>
                      </c:pt>
                      <c:pt idx="962" formatCode="0.0">
                        <c:v>5.6821090107043344E-2</c:v>
                      </c:pt>
                      <c:pt idx="963" formatCode="0.0">
                        <c:v>4.9720602794110794E-2</c:v>
                      </c:pt>
                      <c:pt idx="964" formatCode="0.0">
                        <c:v>2.9708211528278666E-2</c:v>
                      </c:pt>
                      <c:pt idx="965" formatCode="0.0">
                        <c:v>1.1948100274674646E-2</c:v>
                      </c:pt>
                      <c:pt idx="966" formatCode="0.0">
                        <c:v>8.481308119538046E-3</c:v>
                      </c:pt>
                      <c:pt idx="967" formatCode="0.0">
                        <c:v>5.8579022883171045E-3</c:v>
                      </c:pt>
                      <c:pt idx="968" formatCode="0.0">
                        <c:v>5.8378394776386795E-3</c:v>
                      </c:pt>
                      <c:pt idx="969" formatCode="0.0">
                        <c:v>5.2345304710434953E-3</c:v>
                      </c:pt>
                      <c:pt idx="970" formatCode="0.0">
                        <c:v>4.1896097136561476E-3</c:v>
                      </c:pt>
                      <c:pt idx="971" formatCode="0.0">
                        <c:v>4.1734528376458895E-3</c:v>
                      </c:pt>
                      <c:pt idx="972" formatCode="0.0">
                        <c:v>3.2797286706728224E-3</c:v>
                      </c:pt>
                      <c:pt idx="973" formatCode="0.0">
                        <c:v>2.625135066352236E-3</c:v>
                      </c:pt>
                      <c:pt idx="974" formatCode="0.0">
                        <c:v>2.4917845741658571E-3</c:v>
                      </c:pt>
                      <c:pt idx="975" formatCode="0.0">
                        <c:v>2.4796633631825344E-3</c:v>
                      </c:pt>
                      <c:pt idx="976" formatCode="0.0">
                        <c:v>2.242356374336995E-3</c:v>
                      </c:pt>
                      <c:pt idx="977" formatCode="0.0">
                        <c:v>2.3326349656375834E-3</c:v>
                      </c:pt>
                      <c:pt idx="978" formatCode="0.0">
                        <c:v>2.1349852467618716E-3</c:v>
                      </c:pt>
                      <c:pt idx="979" formatCode="0.0">
                        <c:v>1.9589844267972499E-3</c:v>
                      </c:pt>
                      <c:pt idx="980" formatCode="0.0">
                        <c:v>1.7805466355557558E-3</c:v>
                      </c:pt>
                      <c:pt idx="981" formatCode="0.0">
                        <c:v>1.643818389315291E-3</c:v>
                      </c:pt>
                      <c:pt idx="982" formatCode="0.0">
                        <c:v>1.793586698190284E-3</c:v>
                      </c:pt>
                      <c:pt idx="983" formatCode="0.0">
                        <c:v>1.7857092639332499E-3</c:v>
                      </c:pt>
                      <c:pt idx="984" formatCode="0.0">
                        <c:v>1.6749612720695587E-3</c:v>
                      </c:pt>
                      <c:pt idx="985" formatCode="0.0">
                        <c:v>1.3863423451027897E-3</c:v>
                      </c:pt>
                      <c:pt idx="986" formatCode="0.0">
                        <c:v>1.2440224353447943E-3</c:v>
                      </c:pt>
                      <c:pt idx="987" formatCode="0.0">
                        <c:v>1.2372514101430642E-3</c:v>
                      </c:pt>
                      <c:pt idx="988" formatCode="0.0">
                        <c:v>1.190039198358246E-3</c:v>
                      </c:pt>
                      <c:pt idx="989" formatCode="0.0">
                        <c:v>1.5767729020494969E-3</c:v>
                      </c:pt>
                      <c:pt idx="990" formatCode="0.0">
                        <c:v>1.5142165897407828E-3</c:v>
                      </c:pt>
                      <c:pt idx="991" formatCode="0.0">
                        <c:v>1.4104964115792113E-3</c:v>
                      </c:pt>
                      <c:pt idx="992" formatCode="0.0">
                        <c:v>1.0957710875776033E-3</c:v>
                      </c:pt>
                      <c:pt idx="993" formatCode="0.0">
                        <c:v>1.0565782442140228E-3</c:v>
                      </c:pt>
                      <c:pt idx="994" formatCode="0.0">
                        <c:v>1.0562098108537652E-3</c:v>
                      </c:pt>
                      <c:pt idx="995" formatCode="0.0">
                        <c:v>9.9360372936997156E-4</c:v>
                      </c:pt>
                      <c:pt idx="996" formatCode="0.0">
                        <c:v>9.3831338027064416E-4</c:v>
                      </c:pt>
                      <c:pt idx="997" formatCode="0.0">
                        <c:v>1.0410319262640518E-3</c:v>
                      </c:pt>
                      <c:pt idx="998" formatCode="0.0">
                        <c:v>1.1978115881504275E-3</c:v>
                      </c:pt>
                      <c:pt idx="999" formatCode="0.0">
                        <c:v>1.1667382501971114E-3</c:v>
                      </c:pt>
                      <c:pt idx="1000" formatCode="0.0">
                        <c:v>8.4407992753961084E-4</c:v>
                      </c:pt>
                      <c:pt idx="1001" formatCode="0.0">
                        <c:v>9.2605557822379877E-4</c:v>
                      </c:pt>
                      <c:pt idx="1002" formatCode="0.0">
                        <c:v>8.9917985304322997E-4</c:v>
                      </c:pt>
                      <c:pt idx="1003" formatCode="0.0">
                        <c:v>7.2616031378547633E-4</c:v>
                      </c:pt>
                      <c:pt idx="1004" formatCode="0.0">
                        <c:v>9.1936921584212451E-4</c:v>
                      </c:pt>
                      <c:pt idx="1005" formatCode="0.0">
                        <c:v>8.9883530318398644E-4</c:v>
                      </c:pt>
                      <c:pt idx="1006" formatCode="0.0">
                        <c:v>9.2559055712241906E-4</c:v>
                      </c:pt>
                      <c:pt idx="1007" formatCode="0.0">
                        <c:v>9.2081478865789772E-4</c:v>
                      </c:pt>
                      <c:pt idx="1008" formatCode="0.0">
                        <c:v>8.9729492707421848E-4</c:v>
                      </c:pt>
                      <c:pt idx="1009" formatCode="0.0">
                        <c:v>7.8190182854790942E-4</c:v>
                      </c:pt>
                      <c:pt idx="1010" formatCode="0.0">
                        <c:v>7.3148755061534158E-4</c:v>
                      </c:pt>
                      <c:pt idx="1011" formatCode="0.0">
                        <c:v>7.0250932698226627E-4</c:v>
                      </c:pt>
                      <c:pt idx="1012" formatCode="0.0">
                        <c:v>7.4238305602298887E-4</c:v>
                      </c:pt>
                      <c:pt idx="1013" formatCode="0.0">
                        <c:v>7.3795906555430358E-4</c:v>
                      </c:pt>
                      <c:pt idx="1014" formatCode="0.0">
                        <c:v>7.1962414346044424E-4</c:v>
                      </c:pt>
                      <c:pt idx="1015" formatCode="0.0">
                        <c:v>7.0023198518538959E-4</c:v>
                      </c:pt>
                      <c:pt idx="1016" formatCode="0.0">
                        <c:v>6.9598336503594001E-4</c:v>
                      </c:pt>
                      <c:pt idx="1017" formatCode="0.0">
                        <c:v>5.9630542046190367E-4</c:v>
                      </c:pt>
                      <c:pt idx="1018" formatCode="0.0">
                        <c:v>7.448318655785761E-4</c:v>
                      </c:pt>
                      <c:pt idx="1019" formatCode="0.0">
                        <c:v>6.997206335624727E-4</c:v>
                      </c:pt>
                      <c:pt idx="1020" formatCode="0.0">
                        <c:v>6.7939910558297381E-4</c:v>
                      </c:pt>
                      <c:pt idx="1021" formatCode="0.0">
                        <c:v>5.8373756027698634E-4</c:v>
                      </c:pt>
                      <c:pt idx="1022" formatCode="0.0">
                        <c:v>5.0125700487229231E-4</c:v>
                      </c:pt>
                      <c:pt idx="1023" formatCode="0.0">
                        <c:v>4.8674895824979566E-4</c:v>
                      </c:pt>
                      <c:pt idx="1024" formatCode="0.0">
                        <c:v>5.4934369623344404E-4</c:v>
                      </c:pt>
                      <c:pt idx="1025" formatCode="0.0">
                        <c:v>5.4557635662331853E-4</c:v>
                      </c:pt>
                      <c:pt idx="1026" formatCode="0.0">
                        <c:v>7.1780182702719706E-4</c:v>
                      </c:pt>
                      <c:pt idx="1027" formatCode="0.0">
                        <c:v>7.3605172469423056E-4</c:v>
                      </c:pt>
                      <c:pt idx="1028" formatCode="0.0">
                        <c:v>7.3242371252570234E-4</c:v>
                      </c:pt>
                      <c:pt idx="1029" formatCode="0.0">
                        <c:v>6.0889699558642877E-4</c:v>
                      </c:pt>
                      <c:pt idx="1030" formatCode="0.0">
                        <c:v>5.9420502670553329E-4</c:v>
                      </c:pt>
                      <c:pt idx="1031" formatCode="0.0">
                        <c:v>5.9070675800404937E-4</c:v>
                      </c:pt>
                      <c:pt idx="1032" formatCode="0.0">
                        <c:v>5.7779120652799558E-4</c:v>
                      </c:pt>
                      <c:pt idx="1033" formatCode="0.0">
                        <c:v>5.663689967853804E-4</c:v>
                      </c:pt>
                      <c:pt idx="1034" formatCode="0.0">
                        <c:v>5.6297473437575362E-4</c:v>
                      </c:pt>
                      <c:pt idx="1035" formatCode="0.0">
                        <c:v>6.5122730426336341E-4</c:v>
                      </c:pt>
                      <c:pt idx="1036" formatCode="0.0">
                        <c:v>6.715259786861321E-4</c:v>
                      </c:pt>
                      <c:pt idx="1037" formatCode="0.0">
                        <c:v>6.6823263965189086E-4</c:v>
                      </c:pt>
                      <c:pt idx="1038" formatCode="0.0">
                        <c:v>5.9104863026555432E-4</c:v>
                      </c:pt>
                      <c:pt idx="1039" formatCode="0.0">
                        <c:v>6.8283500744815799E-4</c:v>
                      </c:pt>
                      <c:pt idx="1040" formatCode="0.0">
                        <c:v>6.7959756299810852E-4</c:v>
                      </c:pt>
                      <c:pt idx="1041" formatCode="0.0">
                        <c:v>7.315171326506164E-4</c:v>
                      </c:pt>
                      <c:pt idx="1042" formatCode="0.0">
                        <c:v>6.6433554455723172E-4</c:v>
                      </c:pt>
                      <c:pt idx="1043" formatCode="0.0">
                        <c:v>6.6114041738489146E-4</c:v>
                      </c:pt>
                      <c:pt idx="1044" formatCode="0.0">
                        <c:v>7.1329049575551053E-4</c:v>
                      </c:pt>
                      <c:pt idx="1045" formatCode="0.0">
                        <c:v>6.4691340571713669E-4</c:v>
                      </c:pt>
                      <c:pt idx="1046" formatCode="0.0">
                        <c:v>6.3789326385167071E-4</c:v>
                      </c:pt>
                      <c:pt idx="1047" formatCode="0.0">
                        <c:v>6.3301295150957314E-4</c:v>
                      </c:pt>
                      <c:pt idx="1048" formatCode="0.0">
                        <c:v>6.2421921771949615E-4</c:v>
                      </c:pt>
                      <c:pt idx="1049" formatCode="0.0">
                        <c:v>6.2112793238618417E-4</c:v>
                      </c:pt>
                      <c:pt idx="1050" formatCode="0.0">
                        <c:v>6.432028545111276E-4</c:v>
                      </c:pt>
                      <c:pt idx="1051" formatCode="0.0">
                        <c:v>6.6843668347961731E-4</c:v>
                      </c:pt>
                      <c:pt idx="1052" formatCode="0.0">
                        <c:v>6.6538378291011409E-4</c:v>
                      </c:pt>
                      <c:pt idx="1053" formatCode="0.0">
                        <c:v>6.635022263483982E-4</c:v>
                      </c:pt>
                      <c:pt idx="1054" formatCode="0.0">
                        <c:v>6.6044394800742444E-4</c:v>
                      </c:pt>
                      <c:pt idx="1055" formatCode="0.0">
                        <c:v>6.5794732080743778E-4</c:v>
                      </c:pt>
                      <c:pt idx="1056" formatCode="0.0">
                        <c:v>6.4966170551748758E-4</c:v>
                      </c:pt>
                      <c:pt idx="1057" formatCode="0.0">
                        <c:v>6.4662527673841729E-4</c:v>
                      </c:pt>
                      <c:pt idx="1058" formatCode="0.0">
                        <c:v>6.4133158994301314E-4</c:v>
                      </c:pt>
                      <c:pt idx="1059" formatCode="0.0">
                        <c:v>7.2727527124642527E-4</c:v>
                      </c:pt>
                      <c:pt idx="1060" formatCode="0.0">
                        <c:v>7.1982231929024545E-4</c:v>
                      </c:pt>
                      <c:pt idx="1061" formatCode="0.0">
                        <c:v>7.1682291836224919E-4</c:v>
                      </c:pt>
                      <c:pt idx="1062" formatCode="0.0">
                        <c:v>5.6365925076101405E-4</c:v>
                      </c:pt>
                      <c:pt idx="1063" formatCode="0.0">
                        <c:v>5.9069414747443436E-4</c:v>
                      </c:pt>
                      <c:pt idx="1064" formatCode="0.0">
                        <c:v>5.8665546200248233E-4</c:v>
                      </c:pt>
                      <c:pt idx="1065" formatCode="0.0">
                        <c:v>5.8365723494757606E-4</c:v>
                      </c:pt>
                      <c:pt idx="1066" formatCode="0.0">
                        <c:v>7.3055997802776585E-4</c:v>
                      </c:pt>
                      <c:pt idx="1067" formatCode="0.0">
                        <c:v>7.2567571659159624E-4</c:v>
                      </c:pt>
                      <c:pt idx="1068" formatCode="0.0">
                        <c:v>7.5126359536038811E-4</c:v>
                      </c:pt>
                      <c:pt idx="1069" formatCode="0.0">
                        <c:v>7.4828255876937394E-4</c:v>
                      </c:pt>
                      <c:pt idx="1070" formatCode="0.0">
                        <c:v>6.5403949424616985E-4</c:v>
                      </c:pt>
                      <c:pt idx="1071" formatCode="0.0">
                        <c:v>7.3974792670254892E-4</c:v>
                      </c:pt>
                      <c:pt idx="1072" formatCode="0.0">
                        <c:v>7.367772583524502E-4</c:v>
                      </c:pt>
                      <c:pt idx="1073" formatCode="0.0">
                        <c:v>7.3252649659413685E-4</c:v>
                      </c:pt>
                      <c:pt idx="1074" formatCode="0.0">
                        <c:v>6.9746723209357419E-4</c:v>
                      </c:pt>
                      <c:pt idx="1075" formatCode="0.0">
                        <c:v>6.9451201187123077E-4</c:v>
                      </c:pt>
                      <c:pt idx="1076" formatCode="0.0">
                        <c:v>6.3291781990596581E-4</c:v>
                      </c:pt>
                      <c:pt idx="1077" formatCode="0.0">
                        <c:v>6.2887525312231617E-4</c:v>
                      </c:pt>
                      <c:pt idx="1078" formatCode="0.0">
                        <c:v>6.2592270448771253E-4</c:v>
                      </c:pt>
                      <c:pt idx="1079" formatCode="0.0">
                        <c:v>6.8268618741054992E-4</c:v>
                      </c:pt>
                      <c:pt idx="1080" formatCode="0.0">
                        <c:v>6.7855622182651752E-4</c:v>
                      </c:pt>
                      <c:pt idx="1081" formatCode="0.0">
                        <c:v>6.7560619688140726E-4</c:v>
                      </c:pt>
                      <c:pt idx="1082" formatCode="0.0">
                        <c:v>7.0098759020750096E-4</c:v>
                      </c:pt>
                      <c:pt idx="1083" formatCode="0.0">
                        <c:v>6.9565253857439217E-4</c:v>
                      </c:pt>
                      <c:pt idx="1084" formatCode="0.0">
                        <c:v>6.9271765517563198E-4</c:v>
                      </c:pt>
                      <c:pt idx="1085" formatCode="0.0">
                        <c:v>6.6039704304079799E-4</c:v>
                      </c:pt>
                      <c:pt idx="1086" formatCode="0.0">
                        <c:v>6.5802543796635124E-4</c:v>
                      </c:pt>
                      <c:pt idx="1087" formatCode="0.0">
                        <c:v>6.5508811683715547E-4</c:v>
                      </c:pt>
                      <c:pt idx="1088" formatCode="0.0">
                        <c:v>5.050768122421786E-4</c:v>
                      </c:pt>
                      <c:pt idx="1089" formatCode="0.0">
                        <c:v>6.4919918467056328E-4</c:v>
                      </c:pt>
                      <c:pt idx="1090" formatCode="0.0">
                        <c:v>6.4626195945301104E-4</c:v>
                      </c:pt>
                      <c:pt idx="1091" formatCode="0.0">
                        <c:v>6.3788358212851825E-4</c:v>
                      </c:pt>
                      <c:pt idx="1092" formatCode="0.0">
                        <c:v>7.2368207802446147E-4</c:v>
                      </c:pt>
                      <c:pt idx="1093" formatCode="0.0">
                        <c:v>7.2076466244525657E-4</c:v>
                      </c:pt>
                      <c:pt idx="1094" formatCode="0.0">
                        <c:v>7.1480601418141235E-4</c:v>
                      </c:pt>
                      <c:pt idx="1095" formatCode="0.0">
                        <c:v>7.1187509948299871E-4</c:v>
                      </c:pt>
                      <c:pt idx="1096" formatCode="0.0">
                        <c:v>7.3805876907329278E-4</c:v>
                      </c:pt>
                      <c:pt idx="1097" formatCode="0.0">
                        <c:v>7.3019946950802594E-4</c:v>
                      </c:pt>
                      <c:pt idx="1098" formatCode="0.0">
                        <c:v>6.1175014565492344E-4</c:v>
                      </c:pt>
                      <c:pt idx="1099" formatCode="0.0">
                        <c:v>6.0480637148875864E-4</c:v>
                      </c:pt>
                      <c:pt idx="1100" formatCode="0.0">
                        <c:v>6.2695535936165404E-4</c:v>
                      </c:pt>
                      <c:pt idx="1101" formatCode="0.0">
                        <c:v>6.8116759509829095E-4</c:v>
                      </c:pt>
                      <c:pt idx="1102" formatCode="0.0">
                        <c:v>8.8742717887096653E-4</c:v>
                      </c:pt>
                      <c:pt idx="1103" formatCode="0.0">
                        <c:v>8.8019488987918059E-4</c:v>
                      </c:pt>
                      <c:pt idx="1104" formatCode="0.0">
                        <c:v>9.3514041652702478E-4</c:v>
                      </c:pt>
                      <c:pt idx="1105" formatCode="0.0">
                        <c:v>7.8268623887932636E-4</c:v>
                      </c:pt>
                      <c:pt idx="1106" formatCode="0.0">
                        <c:v>0</c:v>
                      </c:pt>
                      <c:pt idx="1107" formatCode="0.0">
                        <c:v>0</c:v>
                      </c:pt>
                      <c:pt idx="1108" formatCode="0.0">
                        <c:v>0</c:v>
                      </c:pt>
                      <c:pt idx="1109" formatCode="0.0">
                        <c:v>0</c:v>
                      </c:pt>
                      <c:pt idx="1110" formatCode="0.0">
                        <c:v>0</c:v>
                      </c:pt>
                      <c:pt idx="1111" formatCode="0.0">
                        <c:v>0</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numCache>
                  </c:numRef>
                </c:xVal>
                <c:yVal>
                  <c:numRef>
                    <c:extLst xmlns:c15="http://schemas.microsoft.com/office/drawing/2012/chart">
                      <c:ext xmlns:c15="http://schemas.microsoft.com/office/drawing/2012/chart" uri="{02D57815-91ED-43cb-92C2-25804820EDAC}">
                        <c15:formulaRef>
                          <c15:sqref>'Forsøk 3 - Samlet'!$BK$14:$BK$1148</c15:sqref>
                        </c15:formulaRef>
                      </c:ext>
                    </c:extLst>
                    <c:numCache>
                      <c:formatCode>0.00</c:formatCode>
                      <c:ptCount val="1135"/>
                      <c:pt idx="0">
                        <c:v>-1.36481E-9</c:v>
                      </c:pt>
                      <c:pt idx="1">
                        <c:v>-1.36481E-9</c:v>
                      </c:pt>
                      <c:pt idx="2">
                        <c:v>-2.4567887310000001E-5</c:v>
                      </c:pt>
                      <c:pt idx="3">
                        <c:v>-2.4567887310000001E-5</c:v>
                      </c:pt>
                      <c:pt idx="4">
                        <c:v>-1.36481E-9</c:v>
                      </c:pt>
                      <c:pt idx="5">
                        <c:v>2.8622119999999998E-3</c:v>
                      </c:pt>
                      <c:pt idx="6">
                        <c:v>2.8622119999999998E-3</c:v>
                      </c:pt>
                      <c:pt idx="7">
                        <c:v>2.8622119999999998E-3</c:v>
                      </c:pt>
                      <c:pt idx="8">
                        <c:v>2.8622119999999998E-3</c:v>
                      </c:pt>
                      <c:pt idx="9">
                        <c:v>8.5866380000000006E-3</c:v>
                      </c:pt>
                      <c:pt idx="10">
                        <c:v>1.7173279999999999E-2</c:v>
                      </c:pt>
                      <c:pt idx="11">
                        <c:v>1.7173279999999999E-2</c:v>
                      </c:pt>
                      <c:pt idx="12">
                        <c:v>3.148434E-2</c:v>
                      </c:pt>
                      <c:pt idx="13">
                        <c:v>3.148434E-2</c:v>
                      </c:pt>
                      <c:pt idx="14">
                        <c:v>5.1519830000000003E-2</c:v>
                      </c:pt>
                      <c:pt idx="15">
                        <c:v>9.4453029999999993E-2</c:v>
                      </c:pt>
                      <c:pt idx="16">
                        <c:v>9.4453029999999993E-2</c:v>
                      </c:pt>
                      <c:pt idx="17">
                        <c:v>0.17173279999999999</c:v>
                      </c:pt>
                      <c:pt idx="18">
                        <c:v>0.28049689999999999</c:v>
                      </c:pt>
                      <c:pt idx="19">
                        <c:v>0.28049689999999999</c:v>
                      </c:pt>
                      <c:pt idx="20">
                        <c:v>0.43794316652249998</c:v>
                      </c:pt>
                      <c:pt idx="21">
                        <c:v>0.61253816652250004</c:v>
                      </c:pt>
                      <c:pt idx="22">
                        <c:v>0.61253816652250004</c:v>
                      </c:pt>
                      <c:pt idx="23">
                        <c:v>0.79858196652250002</c:v>
                      </c:pt>
                      <c:pt idx="24">
                        <c:v>0.79858196652250002</c:v>
                      </c:pt>
                      <c:pt idx="25">
                        <c:v>0.9874880665225001</c:v>
                      </c:pt>
                      <c:pt idx="26">
                        <c:v>1.1678075665225001</c:v>
                      </c:pt>
                      <c:pt idx="27">
                        <c:v>1.1678075665225001</c:v>
                      </c:pt>
                      <c:pt idx="28">
                        <c:v>1.3395405665225</c:v>
                      </c:pt>
                      <c:pt idx="29">
                        <c:v>1.522697</c:v>
                      </c:pt>
                      <c:pt idx="30">
                        <c:v>1.522697</c:v>
                      </c:pt>
                      <c:pt idx="31">
                        <c:v>1.688706</c:v>
                      </c:pt>
                      <c:pt idx="32">
                        <c:v>1.688706</c:v>
                      </c:pt>
                      <c:pt idx="33">
                        <c:v>1.688706</c:v>
                      </c:pt>
                      <c:pt idx="34">
                        <c:v>2.1494974334775003</c:v>
                      </c:pt>
                      <c:pt idx="35">
                        <c:v>2.1494974334775003</c:v>
                      </c:pt>
                      <c:pt idx="36">
                        <c:v>2.26692213305</c:v>
                      </c:pt>
                      <c:pt idx="37">
                        <c:v>2.3727749999999999</c:v>
                      </c:pt>
                      <c:pt idx="38">
                        <c:v>2.3727749999999999</c:v>
                      </c:pt>
                      <c:pt idx="39">
                        <c:v>2.4643649999999999</c:v>
                      </c:pt>
                      <c:pt idx="40">
                        <c:v>2.5559560000000001</c:v>
                      </c:pt>
                      <c:pt idx="41">
                        <c:v>2.5559560000000001</c:v>
                      </c:pt>
                      <c:pt idx="42">
                        <c:v>2.6218115665224997</c:v>
                      </c:pt>
                      <c:pt idx="43">
                        <c:v>2.6905291330500001</c:v>
                      </c:pt>
                      <c:pt idx="44">
                        <c:v>2.6905291330500001</c:v>
                      </c:pt>
                      <c:pt idx="45">
                        <c:v>2.7420736995750001</c:v>
                      </c:pt>
                      <c:pt idx="46">
                        <c:v>2.7420736995750001</c:v>
                      </c:pt>
                      <c:pt idx="47">
                        <c:v>2.7420736995750001</c:v>
                      </c:pt>
                      <c:pt idx="48">
                        <c:v>2.8422762661000003</c:v>
                      </c:pt>
                      <c:pt idx="49">
                        <c:v>2.8880712661000003</c:v>
                      </c:pt>
                      <c:pt idx="50">
                        <c:v>2.8880712661000003</c:v>
                      </c:pt>
                      <c:pt idx="51">
                        <c:v>2.95967539915</c:v>
                      </c:pt>
                      <c:pt idx="52">
                        <c:v>2.95967539915</c:v>
                      </c:pt>
                      <c:pt idx="53">
                        <c:v>2.95967539915</c:v>
                      </c:pt>
                      <c:pt idx="54">
                        <c:v>2.9997463991499997</c:v>
                      </c:pt>
                      <c:pt idx="55">
                        <c:v>2.9997463991499997</c:v>
                      </c:pt>
                      <c:pt idx="56">
                        <c:v>3.0512663991499998</c:v>
                      </c:pt>
                      <c:pt idx="57">
                        <c:v>3.0770018326249997</c:v>
                      </c:pt>
                      <c:pt idx="58">
                        <c:v>3.0770018326249997</c:v>
                      </c:pt>
                      <c:pt idx="59">
                        <c:v>3.108485832625</c:v>
                      </c:pt>
                      <c:pt idx="60">
                        <c:v>3.1285709656749998</c:v>
                      </c:pt>
                      <c:pt idx="61">
                        <c:v>3.1543063991499998</c:v>
                      </c:pt>
                      <c:pt idx="62">
                        <c:v>3.1543063991499998</c:v>
                      </c:pt>
                      <c:pt idx="63">
                        <c:v>3.2001013991499998</c:v>
                      </c:pt>
                      <c:pt idx="64">
                        <c:v>3.2001013991499998</c:v>
                      </c:pt>
                      <c:pt idx="65">
                        <c:v>3.2144615322000001</c:v>
                      </c:pt>
                      <c:pt idx="66">
                        <c:v>3.2488085322</c:v>
                      </c:pt>
                      <c:pt idx="67">
                        <c:v>3.2488085322</c:v>
                      </c:pt>
                      <c:pt idx="68">
                        <c:v>3.2774305321999999</c:v>
                      </c:pt>
                      <c:pt idx="69">
                        <c:v>3.2774305321999999</c:v>
                      </c:pt>
                      <c:pt idx="70">
                        <c:v>3.3174769656750001</c:v>
                      </c:pt>
                      <c:pt idx="71">
                        <c:v>3.3489609656749999</c:v>
                      </c:pt>
                      <c:pt idx="72">
                        <c:v>3.3489609656749999</c:v>
                      </c:pt>
                      <c:pt idx="73">
                        <c:v>3.3804705321999999</c:v>
                      </c:pt>
                      <c:pt idx="74">
                        <c:v>3.3890565322000001</c:v>
                      </c:pt>
                      <c:pt idx="75">
                        <c:v>3.3890565322000001</c:v>
                      </c:pt>
                      <c:pt idx="76">
                        <c:v>3.4377390987249998</c:v>
                      </c:pt>
                      <c:pt idx="77">
                        <c:v>3.4377390987249998</c:v>
                      </c:pt>
                      <c:pt idx="78">
                        <c:v>3.4377390987249998</c:v>
                      </c:pt>
                      <c:pt idx="79">
                        <c:v>3.477810098725</c:v>
                      </c:pt>
                      <c:pt idx="80">
                        <c:v>3.5064320987249999</c:v>
                      </c:pt>
                      <c:pt idx="81">
                        <c:v>3.5064320987249999</c:v>
                      </c:pt>
                      <c:pt idx="82">
                        <c:v>3.5350786652249999</c:v>
                      </c:pt>
                      <c:pt idx="83">
                        <c:v>3.5551637982500002</c:v>
                      </c:pt>
                      <c:pt idx="84">
                        <c:v>3.5551637982500002</c:v>
                      </c:pt>
                      <c:pt idx="85">
                        <c:v>3.5923717982500003</c:v>
                      </c:pt>
                      <c:pt idx="86">
                        <c:v>3.5923717982500003</c:v>
                      </c:pt>
                      <c:pt idx="87">
                        <c:v>3.5923717982500003</c:v>
                      </c:pt>
                      <c:pt idx="88">
                        <c:v>3.6209456652249998</c:v>
                      </c:pt>
                      <c:pt idx="89">
                        <c:v>3.6209456652249998</c:v>
                      </c:pt>
                      <c:pt idx="90">
                        <c:v>3.6438917982500003</c:v>
                      </c:pt>
                      <c:pt idx="91">
                        <c:v>3.6438917982500003</c:v>
                      </c:pt>
                      <c:pt idx="92">
                        <c:v>3.6782879312500003</c:v>
                      </c:pt>
                      <c:pt idx="93">
                        <c:v>3.6782879312500003</c:v>
                      </c:pt>
                      <c:pt idx="94">
                        <c:v>3.6868739312500001</c:v>
                      </c:pt>
                      <c:pt idx="95">
                        <c:v>3.6868739312500001</c:v>
                      </c:pt>
                      <c:pt idx="96">
                        <c:v>3.6868739312500001</c:v>
                      </c:pt>
                      <c:pt idx="97">
                        <c:v>3.7354827982500001</c:v>
                      </c:pt>
                      <c:pt idx="98">
                        <c:v>3.7411576652249998</c:v>
                      </c:pt>
                      <c:pt idx="99">
                        <c:v>3.7411576652249998</c:v>
                      </c:pt>
                      <c:pt idx="100">
                        <c:v>3.73836936475</c:v>
                      </c:pt>
                      <c:pt idx="101">
                        <c:v>3.7526557982500002</c:v>
                      </c:pt>
                      <c:pt idx="102">
                        <c:v>3.7526557982500002</c:v>
                      </c:pt>
                      <c:pt idx="103">
                        <c:v>3.7612427982500001</c:v>
                      </c:pt>
                      <c:pt idx="104">
                        <c:v>3.7641784977499997</c:v>
                      </c:pt>
                      <c:pt idx="105">
                        <c:v>3.7641784977499997</c:v>
                      </c:pt>
                      <c:pt idx="106">
                        <c:v>3.7555679312500003</c:v>
                      </c:pt>
                      <c:pt idx="107">
                        <c:v>3.7555679312500003</c:v>
                      </c:pt>
                      <c:pt idx="108">
                        <c:v>3.7555679312500003</c:v>
                      </c:pt>
                      <c:pt idx="109">
                        <c:v>3.7527540644999999</c:v>
                      </c:pt>
                      <c:pt idx="110">
                        <c:v>3.7527540644999999</c:v>
                      </c:pt>
                      <c:pt idx="111">
                        <c:v>3.7327190644999999</c:v>
                      </c:pt>
                      <c:pt idx="112">
                        <c:v>3.7384430644999997</c:v>
                      </c:pt>
                      <c:pt idx="113">
                        <c:v>3.7384430644999997</c:v>
                      </c:pt>
                      <c:pt idx="114">
                        <c:v>3.72124549775</c:v>
                      </c:pt>
                      <c:pt idx="115">
                        <c:v>3.7127321974999998</c:v>
                      </c:pt>
                      <c:pt idx="116">
                        <c:v>3.7127321974999998</c:v>
                      </c:pt>
                      <c:pt idx="117">
                        <c:v>3.6898106309999998</c:v>
                      </c:pt>
                      <c:pt idx="118">
                        <c:v>3.6755241975000001</c:v>
                      </c:pt>
                      <c:pt idx="119">
                        <c:v>3.6755241975000001</c:v>
                      </c:pt>
                      <c:pt idx="120">
                        <c:v>3.6697500645000001</c:v>
                      </c:pt>
                      <c:pt idx="121">
                        <c:v>3.6697500645000001</c:v>
                      </c:pt>
                      <c:pt idx="122">
                        <c:v>3.6440146310000001</c:v>
                      </c:pt>
                      <c:pt idx="123">
                        <c:v>3.609717764</c:v>
                      </c:pt>
                      <c:pt idx="124">
                        <c:v>3.609717764</c:v>
                      </c:pt>
                      <c:pt idx="125">
                        <c:v>3.609717764</c:v>
                      </c:pt>
                      <c:pt idx="126">
                        <c:v>3.5896817639999998</c:v>
                      </c:pt>
                      <c:pt idx="127">
                        <c:v>3.5582223305</c:v>
                      </c:pt>
                      <c:pt idx="128">
                        <c:v>3.5582223305</c:v>
                      </c:pt>
                      <c:pt idx="129">
                        <c:v>3.5295511975</c:v>
                      </c:pt>
                      <c:pt idx="130">
                        <c:v>3.5295511975</c:v>
                      </c:pt>
                      <c:pt idx="131">
                        <c:v>3.5295511975</c:v>
                      </c:pt>
                      <c:pt idx="132">
                        <c:v>3.5124017639999998</c:v>
                      </c:pt>
                      <c:pt idx="133">
                        <c:v>3.5124017639999998</c:v>
                      </c:pt>
                      <c:pt idx="134">
                        <c:v>3.4981398970000002</c:v>
                      </c:pt>
                      <c:pt idx="135">
                        <c:v>3.4695670300000003</c:v>
                      </c:pt>
                      <c:pt idx="136">
                        <c:v>3.4466454635000003</c:v>
                      </c:pt>
                      <c:pt idx="137">
                        <c:v>3.4466454635000003</c:v>
                      </c:pt>
                      <c:pt idx="138">
                        <c:v>3.432308897</c:v>
                      </c:pt>
                      <c:pt idx="139">
                        <c:v>3.3751385964999998</c:v>
                      </c:pt>
                      <c:pt idx="140">
                        <c:v>3.3751385964999998</c:v>
                      </c:pt>
                      <c:pt idx="141">
                        <c:v>3.3436300300000004</c:v>
                      </c:pt>
                      <c:pt idx="142">
                        <c:v>3.3436300300000004</c:v>
                      </c:pt>
                      <c:pt idx="143">
                        <c:v>3.3436300300000004</c:v>
                      </c:pt>
                      <c:pt idx="144">
                        <c:v>3.3236185964999998</c:v>
                      </c:pt>
                      <c:pt idx="145">
                        <c:v>3.3006478970000002</c:v>
                      </c:pt>
                      <c:pt idx="146">
                        <c:v>3.3006478970000002</c:v>
                      </c:pt>
                      <c:pt idx="147">
                        <c:v>3.2720258970000002</c:v>
                      </c:pt>
                      <c:pt idx="148">
                        <c:v>3.2405900300000003</c:v>
                      </c:pt>
                      <c:pt idx="149">
                        <c:v>3.2405900300000003</c:v>
                      </c:pt>
                      <c:pt idx="150">
                        <c:v>3.220604163</c:v>
                      </c:pt>
                      <c:pt idx="151">
                        <c:v>3.1604234635000004</c:v>
                      </c:pt>
                      <c:pt idx="152">
                        <c:v>3.1604234635000004</c:v>
                      </c:pt>
                      <c:pt idx="153">
                        <c:v>3.1604234635000004</c:v>
                      </c:pt>
                      <c:pt idx="154">
                        <c:v>3.1059923304999999</c:v>
                      </c:pt>
                      <c:pt idx="155">
                        <c:v>3.1059923304999999</c:v>
                      </c:pt>
                      <c:pt idx="156">
                        <c:v>3.0831925965</c:v>
                      </c:pt>
                      <c:pt idx="157">
                        <c:v>3.0831925965</c:v>
                      </c:pt>
                      <c:pt idx="158">
                        <c:v>3.0488220300000002</c:v>
                      </c:pt>
                      <c:pt idx="159">
                        <c:v>3.0488220300000002</c:v>
                      </c:pt>
                      <c:pt idx="160">
                        <c:v>2.9944400300000003</c:v>
                      </c:pt>
                      <c:pt idx="161">
                        <c:v>2.9944400300000003</c:v>
                      </c:pt>
                      <c:pt idx="162">
                        <c:v>2.9744285964999997</c:v>
                      </c:pt>
                      <c:pt idx="163">
                        <c:v>2.9744285964999997</c:v>
                      </c:pt>
                      <c:pt idx="164">
                        <c:v>2.9344312962500001</c:v>
                      </c:pt>
                      <c:pt idx="165">
                        <c:v>2.9115097295000001</c:v>
                      </c:pt>
                      <c:pt idx="166">
                        <c:v>2.9115097295000001</c:v>
                      </c:pt>
                      <c:pt idx="167">
                        <c:v>2.8914245964999998</c:v>
                      </c:pt>
                      <c:pt idx="168">
                        <c:v>2.8657137294999999</c:v>
                      </c:pt>
                      <c:pt idx="169">
                        <c:v>2.8657137294999999</c:v>
                      </c:pt>
                      <c:pt idx="170">
                        <c:v>2.8657137294999999</c:v>
                      </c:pt>
                      <c:pt idx="171">
                        <c:v>2.81994329625</c:v>
                      </c:pt>
                      <c:pt idx="172">
                        <c:v>2.81994329625</c:v>
                      </c:pt>
                      <c:pt idx="173">
                        <c:v>2.7941587294999999</c:v>
                      </c:pt>
                      <c:pt idx="174">
                        <c:v>2.7798477294999997</c:v>
                      </c:pt>
                      <c:pt idx="175">
                        <c:v>2.7798477294999997</c:v>
                      </c:pt>
                      <c:pt idx="176">
                        <c:v>2.7655367295</c:v>
                      </c:pt>
                      <c:pt idx="177">
                        <c:v>2.7341254292500001</c:v>
                      </c:pt>
                      <c:pt idx="178">
                        <c:v>2.7341254292500001</c:v>
                      </c:pt>
                      <c:pt idx="179">
                        <c:v>2.7083418627499998</c:v>
                      </c:pt>
                      <c:pt idx="180">
                        <c:v>2.6911432962499999</c:v>
                      </c:pt>
                      <c:pt idx="181">
                        <c:v>2.6911432962499999</c:v>
                      </c:pt>
                      <c:pt idx="182">
                        <c:v>2.6625949957500001</c:v>
                      </c:pt>
                      <c:pt idx="183">
                        <c:v>2.6625949957500001</c:v>
                      </c:pt>
                      <c:pt idx="184">
                        <c:v>2.6625949957500001</c:v>
                      </c:pt>
                      <c:pt idx="185">
                        <c:v>2.59099086275</c:v>
                      </c:pt>
                      <c:pt idx="186">
                        <c:v>2.59099086275</c:v>
                      </c:pt>
                      <c:pt idx="187">
                        <c:v>2.59099086275</c:v>
                      </c:pt>
                      <c:pt idx="188">
                        <c:v>2.59099086275</c:v>
                      </c:pt>
                      <c:pt idx="189">
                        <c:v>2.5680928627499999</c:v>
                      </c:pt>
                      <c:pt idx="190">
                        <c:v>2.5680928627499999</c:v>
                      </c:pt>
                      <c:pt idx="191">
                        <c:v>2.5395199957500001</c:v>
                      </c:pt>
                      <c:pt idx="192">
                        <c:v>2.5395199957500001</c:v>
                      </c:pt>
                      <c:pt idx="193">
                        <c:v>2.5395199957500001</c:v>
                      </c:pt>
                      <c:pt idx="194">
                        <c:v>2.5165237294999998</c:v>
                      </c:pt>
                      <c:pt idx="195">
                        <c:v>2.5165237294999998</c:v>
                      </c:pt>
                      <c:pt idx="196">
                        <c:v>2.5193857294999997</c:v>
                      </c:pt>
                      <c:pt idx="197">
                        <c:v>2.5051238627500001</c:v>
                      </c:pt>
                      <c:pt idx="198">
                        <c:v>2.4765018627500002</c:v>
                      </c:pt>
                      <c:pt idx="199">
                        <c:v>2.4765018627500002</c:v>
                      </c:pt>
                      <c:pt idx="200">
                        <c:v>2.4621662962499999</c:v>
                      </c:pt>
                      <c:pt idx="201">
                        <c:v>2.4450178627499999</c:v>
                      </c:pt>
                      <c:pt idx="202">
                        <c:v>2.4450178627499999</c:v>
                      </c:pt>
                      <c:pt idx="203">
                        <c:v>2.4364062962499999</c:v>
                      </c:pt>
                      <c:pt idx="204">
                        <c:v>2.4278939957499999</c:v>
                      </c:pt>
                      <c:pt idx="205">
                        <c:v>2.4278939957499999</c:v>
                      </c:pt>
                      <c:pt idx="206">
                        <c:v>2.41639586275</c:v>
                      </c:pt>
                      <c:pt idx="207">
                        <c:v>2.4020848627499998</c:v>
                      </c:pt>
                      <c:pt idx="208">
                        <c:v>2.4020848627499998</c:v>
                      </c:pt>
                      <c:pt idx="209">
                        <c:v>2.3820979957500001</c:v>
                      </c:pt>
                      <c:pt idx="210">
                        <c:v>2.3648758627499999</c:v>
                      </c:pt>
                      <c:pt idx="211">
                        <c:v>2.3648758627499999</c:v>
                      </c:pt>
                      <c:pt idx="212">
                        <c:v>2.3506139957500003</c:v>
                      </c:pt>
                      <c:pt idx="213">
                        <c:v>2.3219919957499999</c:v>
                      </c:pt>
                      <c:pt idx="214">
                        <c:v>2.3219919957499999</c:v>
                      </c:pt>
                      <c:pt idx="215">
                        <c:v>2.3219919957499999</c:v>
                      </c:pt>
                      <c:pt idx="216">
                        <c:v>2.31912999575</c:v>
                      </c:pt>
                      <c:pt idx="217">
                        <c:v>2.31912999575</c:v>
                      </c:pt>
                      <c:pt idx="218">
                        <c:v>2.29339456225</c:v>
                      </c:pt>
                      <c:pt idx="219">
                        <c:v>2.2619095622500001</c:v>
                      </c:pt>
                      <c:pt idx="220">
                        <c:v>2.2619095622500001</c:v>
                      </c:pt>
                      <c:pt idx="221">
                        <c:v>2.2504851287500003</c:v>
                      </c:pt>
                      <c:pt idx="222">
                        <c:v>2.2247015622499999</c:v>
                      </c:pt>
                      <c:pt idx="223">
                        <c:v>2.2247015622499999</c:v>
                      </c:pt>
                      <c:pt idx="224">
                        <c:v>2.2247015622499999</c:v>
                      </c:pt>
                      <c:pt idx="225">
                        <c:v>2.1960539957500003</c:v>
                      </c:pt>
                      <c:pt idx="226">
                        <c:v>2.1960539957500003</c:v>
                      </c:pt>
                      <c:pt idx="227">
                        <c:v>2.1789055622500002</c:v>
                      </c:pt>
                      <c:pt idx="228">
                        <c:v>2.1560321287500002</c:v>
                      </c:pt>
                      <c:pt idx="229">
                        <c:v>2.1560321287500002</c:v>
                      </c:pt>
                      <c:pt idx="230">
                        <c:v>2.13883456225</c:v>
                      </c:pt>
                      <c:pt idx="231">
                        <c:v>2.11882412875</c:v>
                      </c:pt>
                      <c:pt idx="232">
                        <c:v>2.11882412875</c:v>
                      </c:pt>
                      <c:pt idx="233">
                        <c:v>2.0901775622500001</c:v>
                      </c:pt>
                      <c:pt idx="234">
                        <c:v>2.06157912875</c:v>
                      </c:pt>
                      <c:pt idx="235">
                        <c:v>2.06157912875</c:v>
                      </c:pt>
                      <c:pt idx="236">
                        <c:v>2.0243465622500003</c:v>
                      </c:pt>
                      <c:pt idx="237">
                        <c:v>1.9957245622499999</c:v>
                      </c:pt>
                      <c:pt idx="238">
                        <c:v>1.9957245622499999</c:v>
                      </c:pt>
                      <c:pt idx="239">
                        <c:v>1.9613775622499998</c:v>
                      </c:pt>
                      <c:pt idx="240">
                        <c:v>1.92419312875</c:v>
                      </c:pt>
                      <c:pt idx="241">
                        <c:v>1.92419312875</c:v>
                      </c:pt>
                      <c:pt idx="242">
                        <c:v>1.8870332617500001</c:v>
                      </c:pt>
                      <c:pt idx="243">
                        <c:v>1.8497761287499999</c:v>
                      </c:pt>
                      <c:pt idx="244">
                        <c:v>1.8497761287499999</c:v>
                      </c:pt>
                      <c:pt idx="245">
                        <c:v>1.75532312875</c:v>
                      </c:pt>
                      <c:pt idx="246">
                        <c:v>1.75532312875</c:v>
                      </c:pt>
                      <c:pt idx="247">
                        <c:v>1.75532312875</c:v>
                      </c:pt>
                      <c:pt idx="248">
                        <c:v>1.7123891287499999</c:v>
                      </c:pt>
                      <c:pt idx="249">
                        <c:v>1.66955439475</c:v>
                      </c:pt>
                      <c:pt idx="250">
                        <c:v>1.66955439475</c:v>
                      </c:pt>
                      <c:pt idx="251">
                        <c:v>1.6151723947499999</c:v>
                      </c:pt>
                      <c:pt idx="252">
                        <c:v>1.5665399615</c:v>
                      </c:pt>
                      <c:pt idx="253">
                        <c:v>1.5665399615</c:v>
                      </c:pt>
                      <c:pt idx="254">
                        <c:v>1.5064820945000001</c:v>
                      </c:pt>
                      <c:pt idx="255">
                        <c:v>1.4578486610000001</c:v>
                      </c:pt>
                      <c:pt idx="256">
                        <c:v>1.4578486610000001</c:v>
                      </c:pt>
                      <c:pt idx="257">
                        <c:v>1.412004528</c:v>
                      </c:pt>
                      <c:pt idx="258">
                        <c:v>1.3176252275</c:v>
                      </c:pt>
                      <c:pt idx="259">
                        <c:v>1.3176252275</c:v>
                      </c:pt>
                      <c:pt idx="260">
                        <c:v>1.2603320945000001</c:v>
                      </c:pt>
                      <c:pt idx="261">
                        <c:v>1.2603320945000001</c:v>
                      </c:pt>
                      <c:pt idx="262">
                        <c:v>1.2603320945000001</c:v>
                      </c:pt>
                      <c:pt idx="263">
                        <c:v>1.2174236610000002</c:v>
                      </c:pt>
                      <c:pt idx="264">
                        <c:v>1.177450927</c:v>
                      </c:pt>
                      <c:pt idx="265">
                        <c:v>1.177450927</c:v>
                      </c:pt>
                      <c:pt idx="266">
                        <c:v>1.1401927940000001</c:v>
                      </c:pt>
                      <c:pt idx="267">
                        <c:v>1.0771992275</c:v>
                      </c:pt>
                      <c:pt idx="268">
                        <c:v>1.0771992275</c:v>
                      </c:pt>
                      <c:pt idx="269">
                        <c:v>1.0771992275</c:v>
                      </c:pt>
                      <c:pt idx="270">
                        <c:v>1.0115647597500002</c:v>
                      </c:pt>
                      <c:pt idx="271">
                        <c:v>1.0115647597500002</c:v>
                      </c:pt>
                      <c:pt idx="272">
                        <c:v>0.98012979275000001</c:v>
                      </c:pt>
                      <c:pt idx="273">
                        <c:v>0.94003422624999999</c:v>
                      </c:pt>
                      <c:pt idx="274">
                        <c:v>0.94003422624999999</c:v>
                      </c:pt>
                      <c:pt idx="275">
                        <c:v>0.92860989274999994</c:v>
                      </c:pt>
                      <c:pt idx="276">
                        <c:v>0.91143669274999994</c:v>
                      </c:pt>
                      <c:pt idx="277">
                        <c:v>0.91143669274999994</c:v>
                      </c:pt>
                      <c:pt idx="278">
                        <c:v>0.89715015924999997</c:v>
                      </c:pt>
                      <c:pt idx="279">
                        <c:v>0.89715015924999997</c:v>
                      </c:pt>
                      <c:pt idx="280">
                        <c:v>0.8743507252499999</c:v>
                      </c:pt>
                      <c:pt idx="281">
                        <c:v>0.85717742524999996</c:v>
                      </c:pt>
                      <c:pt idx="282">
                        <c:v>0.85717742524999996</c:v>
                      </c:pt>
                      <c:pt idx="283">
                        <c:v>0.83721562500000002</c:v>
                      </c:pt>
                      <c:pt idx="284">
                        <c:v>0.82036168975000001</c:v>
                      </c:pt>
                      <c:pt idx="285">
                        <c:v>0.82036168975000001</c:v>
                      </c:pt>
                      <c:pt idx="286">
                        <c:v>0.82036168975000001</c:v>
                      </c:pt>
                      <c:pt idx="287">
                        <c:v>0.83467278975000003</c:v>
                      </c:pt>
                      <c:pt idx="288">
                        <c:v>0.83467278975000003</c:v>
                      </c:pt>
                      <c:pt idx="289">
                        <c:v>0.84325938975000003</c:v>
                      </c:pt>
                      <c:pt idx="290">
                        <c:v>0.85752135674999996</c:v>
                      </c:pt>
                      <c:pt idx="291">
                        <c:v>0.85752135674999996</c:v>
                      </c:pt>
                      <c:pt idx="292">
                        <c:v>0.87772882224999993</c:v>
                      </c:pt>
                      <c:pt idx="293">
                        <c:v>0.89793628799999992</c:v>
                      </c:pt>
                      <c:pt idx="294">
                        <c:v>0.89793628799999992</c:v>
                      </c:pt>
                      <c:pt idx="295">
                        <c:v>0.92988735249999999</c:v>
                      </c:pt>
                      <c:pt idx="296">
                        <c:v>0.95917284749999998</c:v>
                      </c:pt>
                      <c:pt idx="297">
                        <c:v>0.95917284749999998</c:v>
                      </c:pt>
                      <c:pt idx="298">
                        <c:v>1.0086659099999999</c:v>
                      </c:pt>
                      <c:pt idx="299">
                        <c:v>1.0611440050000001</c:v>
                      </c:pt>
                      <c:pt idx="300">
                        <c:v>1.0611440050000001</c:v>
                      </c:pt>
                      <c:pt idx="301">
                        <c:v>1.1221589649999999</c:v>
                      </c:pt>
                      <c:pt idx="302">
                        <c:v>1.1789607675</c:v>
                      </c:pt>
                      <c:pt idx="303">
                        <c:v>1.1789607675</c:v>
                      </c:pt>
                      <c:pt idx="304">
                        <c:v>1.260183695</c:v>
                      </c:pt>
                      <c:pt idx="305">
                        <c:v>1.3562089524999998</c:v>
                      </c:pt>
                      <c:pt idx="306">
                        <c:v>1.3562089524999998</c:v>
                      </c:pt>
                      <c:pt idx="307">
                        <c:v>1.4494459099999999</c:v>
                      </c:pt>
                      <c:pt idx="308">
                        <c:v>1.4494459099999999</c:v>
                      </c:pt>
                      <c:pt idx="309">
                        <c:v>1.5362955700000001</c:v>
                      </c:pt>
                      <c:pt idx="310">
                        <c:v>1.6256131674999998</c:v>
                      </c:pt>
                      <c:pt idx="311">
                        <c:v>1.6256131674999998</c:v>
                      </c:pt>
                      <c:pt idx="312">
                        <c:v>1.703335365</c:v>
                      </c:pt>
                      <c:pt idx="313">
                        <c:v>1.7633185325</c:v>
                      </c:pt>
                      <c:pt idx="314">
                        <c:v>1.7633185325</c:v>
                      </c:pt>
                      <c:pt idx="315">
                        <c:v>1.8133891074999999</c:v>
                      </c:pt>
                      <c:pt idx="316">
                        <c:v>1.8476501249999999</c:v>
                      </c:pt>
                      <c:pt idx="317">
                        <c:v>1.8476501249999999</c:v>
                      </c:pt>
                      <c:pt idx="318">
                        <c:v>1.8790982749999998</c:v>
                      </c:pt>
                      <c:pt idx="319">
                        <c:v>1.91999225325</c:v>
                      </c:pt>
                      <c:pt idx="320">
                        <c:v>1.9473122274999999</c:v>
                      </c:pt>
                      <c:pt idx="321">
                        <c:v>1.9473122274999999</c:v>
                      </c:pt>
                      <c:pt idx="322">
                        <c:v>1.9669787295000001</c:v>
                      </c:pt>
                      <c:pt idx="323">
                        <c:v>1.98711299575</c:v>
                      </c:pt>
                      <c:pt idx="324">
                        <c:v>1.98711299575</c:v>
                      </c:pt>
                      <c:pt idx="325">
                        <c:v>1.9958228282500001</c:v>
                      </c:pt>
                      <c:pt idx="326">
                        <c:v>1.9958228282500001</c:v>
                      </c:pt>
                      <c:pt idx="327">
                        <c:v>2.0072216952500002</c:v>
                      </c:pt>
                      <c:pt idx="328">
                        <c:v>2.0072216952500002</c:v>
                      </c:pt>
                      <c:pt idx="329">
                        <c:v>2.0072216952500002</c:v>
                      </c:pt>
                      <c:pt idx="330">
                        <c:v>2.0330799614999999</c:v>
                      </c:pt>
                      <c:pt idx="331">
                        <c:v>2.0388049614999999</c:v>
                      </c:pt>
                      <c:pt idx="332">
                        <c:v>2.0388049614999999</c:v>
                      </c:pt>
                      <c:pt idx="333">
                        <c:v>2.033104528</c:v>
                      </c:pt>
                      <c:pt idx="334">
                        <c:v>2.0474155280000002</c:v>
                      </c:pt>
                      <c:pt idx="335">
                        <c:v>2.0474155280000002</c:v>
                      </c:pt>
                      <c:pt idx="336">
                        <c:v>2.0474400945000002</c:v>
                      </c:pt>
                      <c:pt idx="337">
                        <c:v>2.0474400945000002</c:v>
                      </c:pt>
                      <c:pt idx="338">
                        <c:v>2.0474400945000002</c:v>
                      </c:pt>
                      <c:pt idx="339">
                        <c:v>2.0474400945000002</c:v>
                      </c:pt>
                      <c:pt idx="340">
                        <c:v>2.0645649614999999</c:v>
                      </c:pt>
                      <c:pt idx="341">
                        <c:v>2.0645649614999999</c:v>
                      </c:pt>
                      <c:pt idx="342">
                        <c:v>2.064638661</c:v>
                      </c:pt>
                      <c:pt idx="343">
                        <c:v>2.0732737940000003</c:v>
                      </c:pt>
                      <c:pt idx="344">
                        <c:v>2.0732737940000003</c:v>
                      </c:pt>
                      <c:pt idx="345">
                        <c:v>2.0761112275000002</c:v>
                      </c:pt>
                      <c:pt idx="346">
                        <c:v>2.0761112275000002</c:v>
                      </c:pt>
                      <c:pt idx="347">
                        <c:v>2.0847964934999998</c:v>
                      </c:pt>
                      <c:pt idx="348">
                        <c:v>2.096171794</c:v>
                      </c:pt>
                      <c:pt idx="349">
                        <c:v>2.096171794</c:v>
                      </c:pt>
                      <c:pt idx="350">
                        <c:v>2.0989846610000003</c:v>
                      </c:pt>
                      <c:pt idx="351">
                        <c:v>2.10771906</c:v>
                      </c:pt>
                      <c:pt idx="352">
                        <c:v>2.1191680599999998</c:v>
                      </c:pt>
                      <c:pt idx="353">
                        <c:v>2.1191680599999998</c:v>
                      </c:pt>
                      <c:pt idx="354">
                        <c:v>2.1218580944999998</c:v>
                      </c:pt>
                      <c:pt idx="355">
                        <c:v>2.121931794</c:v>
                      </c:pt>
                      <c:pt idx="356">
                        <c:v>2.121931794</c:v>
                      </c:pt>
                      <c:pt idx="357">
                        <c:v>2.1333316610000002</c:v>
                      </c:pt>
                      <c:pt idx="358">
                        <c:v>2.1419913604999996</c:v>
                      </c:pt>
                      <c:pt idx="359">
                        <c:v>2.1419913604999996</c:v>
                      </c:pt>
                      <c:pt idx="360">
                        <c:v>2.1476426609999999</c:v>
                      </c:pt>
                      <c:pt idx="361">
                        <c:v>2.1620764934999999</c:v>
                      </c:pt>
                      <c:pt idx="362">
                        <c:v>2.1620764934999999</c:v>
                      </c:pt>
                      <c:pt idx="363">
                        <c:v>2.1619536610000001</c:v>
                      </c:pt>
                      <c:pt idx="364">
                        <c:v>2.1619536610000001</c:v>
                      </c:pt>
                      <c:pt idx="365">
                        <c:v>2.1820132275000002</c:v>
                      </c:pt>
                      <c:pt idx="366">
                        <c:v>2.1848762275000002</c:v>
                      </c:pt>
                      <c:pt idx="367">
                        <c:v>2.1848762275000002</c:v>
                      </c:pt>
                      <c:pt idx="368">
                        <c:v>2.202122927</c:v>
                      </c:pt>
                      <c:pt idx="369">
                        <c:v>2.2135227940000002</c:v>
                      </c:pt>
                      <c:pt idx="370">
                        <c:v>2.2135227940000002</c:v>
                      </c:pt>
                      <c:pt idx="371">
                        <c:v>2.2335332275000002</c:v>
                      </c:pt>
                      <c:pt idx="372">
                        <c:v>2.250779927</c:v>
                      </c:pt>
                      <c:pt idx="373">
                        <c:v>2.250779927</c:v>
                      </c:pt>
                      <c:pt idx="374">
                        <c:v>2.2507062275000003</c:v>
                      </c:pt>
                      <c:pt idx="375">
                        <c:v>2.2736287940000004</c:v>
                      </c:pt>
                      <c:pt idx="376">
                        <c:v>2.2736287940000004</c:v>
                      </c:pt>
                      <c:pt idx="377">
                        <c:v>2.2879397940000001</c:v>
                      </c:pt>
                      <c:pt idx="378">
                        <c:v>2.2879397940000001</c:v>
                      </c:pt>
                      <c:pt idx="379">
                        <c:v>2.2879397940000001</c:v>
                      </c:pt>
                      <c:pt idx="380">
                        <c:v>2.3308482275000002</c:v>
                      </c:pt>
                      <c:pt idx="381">
                        <c:v>2.3308482275000002</c:v>
                      </c:pt>
                      <c:pt idx="382">
                        <c:v>2.3308482275000002</c:v>
                      </c:pt>
                      <c:pt idx="383">
                        <c:v>2.347997661</c:v>
                      </c:pt>
                      <c:pt idx="384">
                        <c:v>2.347997661</c:v>
                      </c:pt>
                      <c:pt idx="385">
                        <c:v>2.3594220945000002</c:v>
                      </c:pt>
                      <c:pt idx="386">
                        <c:v>2.3622840945000001</c:v>
                      </c:pt>
                      <c:pt idx="387">
                        <c:v>2.3537462275000003</c:v>
                      </c:pt>
                      <c:pt idx="388">
                        <c:v>2.3537462275000003</c:v>
                      </c:pt>
                      <c:pt idx="389">
                        <c:v>2.3336866610000002</c:v>
                      </c:pt>
                      <c:pt idx="390">
                        <c:v>2.3194002275000001</c:v>
                      </c:pt>
                      <c:pt idx="391">
                        <c:v>2.3194002275000001</c:v>
                      </c:pt>
                      <c:pt idx="392">
                        <c:v>2.2993396610000003</c:v>
                      </c:pt>
                      <c:pt idx="393">
                        <c:v>2.2764662275000003</c:v>
                      </c:pt>
                      <c:pt idx="394">
                        <c:v>2.2764662275000003</c:v>
                      </c:pt>
                      <c:pt idx="395">
                        <c:v>2.2478687940000004</c:v>
                      </c:pt>
                      <c:pt idx="396">
                        <c:v>2.2335823604999998</c:v>
                      </c:pt>
                      <c:pt idx="397">
                        <c:v>2.2335823604999998</c:v>
                      </c:pt>
                      <c:pt idx="398">
                        <c:v>2.2077977940000002</c:v>
                      </c:pt>
                      <c:pt idx="399">
                        <c:v>2.1849499269999999</c:v>
                      </c:pt>
                      <c:pt idx="400">
                        <c:v>2.1849499269999999</c:v>
                      </c:pt>
                      <c:pt idx="401">
                        <c:v>2.1563514934999999</c:v>
                      </c:pt>
                      <c:pt idx="402">
                        <c:v>2.1277786265</c:v>
                      </c:pt>
                      <c:pt idx="403">
                        <c:v>2.1277786265</c:v>
                      </c:pt>
                      <c:pt idx="404">
                        <c:v>2.1277786265</c:v>
                      </c:pt>
                      <c:pt idx="405">
                        <c:v>2.0619721932499999</c:v>
                      </c:pt>
                      <c:pt idx="406">
                        <c:v>2.0619721932499999</c:v>
                      </c:pt>
                      <c:pt idx="407">
                        <c:v>2.0619721932499999</c:v>
                      </c:pt>
                      <c:pt idx="408">
                        <c:v>2.0276261932500002</c:v>
                      </c:pt>
                      <c:pt idx="409">
                        <c:v>2.0276261932500002</c:v>
                      </c:pt>
                      <c:pt idx="410">
                        <c:v>2.0276261932500002</c:v>
                      </c:pt>
                      <c:pt idx="411">
                        <c:v>2.00467906</c:v>
                      </c:pt>
                      <c:pt idx="412">
                        <c:v>2.00467906</c:v>
                      </c:pt>
                      <c:pt idx="413">
                        <c:v>1.9846440599999999</c:v>
                      </c:pt>
                      <c:pt idx="414">
                        <c:v>1.9617460599999998</c:v>
                      </c:pt>
                      <c:pt idx="415">
                        <c:v>1.9617460599999998</c:v>
                      </c:pt>
                      <c:pt idx="416">
                        <c:v>1.93897089275</c:v>
                      </c:pt>
                      <c:pt idx="417">
                        <c:v>1.9302374935000002</c:v>
                      </c:pt>
                      <c:pt idx="418">
                        <c:v>1.9302374935000002</c:v>
                      </c:pt>
                      <c:pt idx="419">
                        <c:v>1.9103243262499998</c:v>
                      </c:pt>
                      <c:pt idx="420">
                        <c:v>1.8873771932500001</c:v>
                      </c:pt>
                      <c:pt idx="421">
                        <c:v>1.8873771932500001</c:v>
                      </c:pt>
                      <c:pt idx="422">
                        <c:v>1.8645538927500001</c:v>
                      </c:pt>
                      <c:pt idx="423">
                        <c:v>1.84750272525</c:v>
                      </c:pt>
                      <c:pt idx="424">
                        <c:v>1.84750272525</c:v>
                      </c:pt>
                      <c:pt idx="425">
                        <c:v>1.8159450257500001</c:v>
                      </c:pt>
                      <c:pt idx="426">
                        <c:v>1.8159450257500001</c:v>
                      </c:pt>
                      <c:pt idx="427">
                        <c:v>1.8159450257500001</c:v>
                      </c:pt>
                      <c:pt idx="428">
                        <c:v>1.80160945925</c:v>
                      </c:pt>
                      <c:pt idx="429">
                        <c:v>1.7902341587499999</c:v>
                      </c:pt>
                      <c:pt idx="430">
                        <c:v>1.7902341587499999</c:v>
                      </c:pt>
                      <c:pt idx="431">
                        <c:v>1.76148932625</c:v>
                      </c:pt>
                      <c:pt idx="432">
                        <c:v>1.76148932625</c:v>
                      </c:pt>
                      <c:pt idx="433">
                        <c:v>1.76148932625</c:v>
                      </c:pt>
                      <c:pt idx="434">
                        <c:v>1.7328918927499999</c:v>
                      </c:pt>
                      <c:pt idx="435">
                        <c:v>1.7185563262499999</c:v>
                      </c:pt>
                      <c:pt idx="436">
                        <c:v>1.7185563262499999</c:v>
                      </c:pt>
                      <c:pt idx="437">
                        <c:v>1.7014570257500001</c:v>
                      </c:pt>
                      <c:pt idx="438">
                        <c:v>1.7014570257500001</c:v>
                      </c:pt>
                      <c:pt idx="439">
                        <c:v>1.6927963262499999</c:v>
                      </c:pt>
                      <c:pt idx="440">
                        <c:v>1.6813964592499999</c:v>
                      </c:pt>
                      <c:pt idx="441">
                        <c:v>1.6813964592499999</c:v>
                      </c:pt>
                      <c:pt idx="442">
                        <c:v>1.6700457252500001</c:v>
                      </c:pt>
                      <c:pt idx="443">
                        <c:v>1.6613860257499999</c:v>
                      </c:pt>
                      <c:pt idx="444">
                        <c:v>1.6613860257499999</c:v>
                      </c:pt>
                      <c:pt idx="445">
                        <c:v>1.6499124592500001</c:v>
                      </c:pt>
                      <c:pt idx="446">
                        <c:v>1.6527007597500001</c:v>
                      </c:pt>
                      <c:pt idx="447">
                        <c:v>1.6527007597500001</c:v>
                      </c:pt>
                      <c:pt idx="448">
                        <c:v>1.6327875922500001</c:v>
                      </c:pt>
                      <c:pt idx="449">
                        <c:v>1.6327875922500001</c:v>
                      </c:pt>
                      <c:pt idx="450">
                        <c:v>1.6327875922500001</c:v>
                      </c:pt>
                      <c:pt idx="451">
                        <c:v>1.62691619325</c:v>
                      </c:pt>
                      <c:pt idx="452">
                        <c:v>1.62691619325</c:v>
                      </c:pt>
                      <c:pt idx="453">
                        <c:v>1.6240787597500002</c:v>
                      </c:pt>
                      <c:pt idx="454">
                        <c:v>1.6155163262499999</c:v>
                      </c:pt>
                      <c:pt idx="455">
                        <c:v>1.6126051932500001</c:v>
                      </c:pt>
                      <c:pt idx="456">
                        <c:v>1.6126051932500001</c:v>
                      </c:pt>
                      <c:pt idx="457">
                        <c:v>1.6069303262499999</c:v>
                      </c:pt>
                      <c:pt idx="458">
                        <c:v>1.5955058927499999</c:v>
                      </c:pt>
                      <c:pt idx="459">
                        <c:v>1.5955058927499999</c:v>
                      </c:pt>
                      <c:pt idx="460">
                        <c:v>1.59545675975</c:v>
                      </c:pt>
                      <c:pt idx="461">
                        <c:v>1.5897808927499999</c:v>
                      </c:pt>
                      <c:pt idx="462">
                        <c:v>1.5897808927499999</c:v>
                      </c:pt>
                      <c:pt idx="463">
                        <c:v>1.5811948927499999</c:v>
                      </c:pt>
                      <c:pt idx="464">
                        <c:v>1.5840568927500001</c:v>
                      </c:pt>
                      <c:pt idx="465">
                        <c:v>1.5840568927500001</c:v>
                      </c:pt>
                      <c:pt idx="466">
                        <c:v>1.58403232625</c:v>
                      </c:pt>
                      <c:pt idx="467">
                        <c:v>1.5840568927500001</c:v>
                      </c:pt>
                      <c:pt idx="468">
                        <c:v>1.5840568927500001</c:v>
                      </c:pt>
                      <c:pt idx="469">
                        <c:v>1.58126859225</c:v>
                      </c:pt>
                      <c:pt idx="470">
                        <c:v>1.58694345925</c:v>
                      </c:pt>
                      <c:pt idx="471">
                        <c:v>1.58694345925</c:v>
                      </c:pt>
                      <c:pt idx="472">
                        <c:v>1.58694345925</c:v>
                      </c:pt>
                      <c:pt idx="473">
                        <c:v>1.59264289275</c:v>
                      </c:pt>
                      <c:pt idx="474">
                        <c:v>1.59264289275</c:v>
                      </c:pt>
                      <c:pt idx="475">
                        <c:v>1.5869680257500001</c:v>
                      </c:pt>
                      <c:pt idx="476">
                        <c:v>1.58983002575</c:v>
                      </c:pt>
                      <c:pt idx="477">
                        <c:v>1.58983002575</c:v>
                      </c:pt>
                      <c:pt idx="478">
                        <c:v>1.5955058927499999</c:v>
                      </c:pt>
                      <c:pt idx="479">
                        <c:v>1.5897808927499999</c:v>
                      </c:pt>
                      <c:pt idx="480">
                        <c:v>1.5897808927499999</c:v>
                      </c:pt>
                      <c:pt idx="481">
                        <c:v>1.58983002575</c:v>
                      </c:pt>
                      <c:pt idx="482">
                        <c:v>1.6013035922500001</c:v>
                      </c:pt>
                      <c:pt idx="483">
                        <c:v>1.6013035922500001</c:v>
                      </c:pt>
                      <c:pt idx="484">
                        <c:v>1.6013281587499999</c:v>
                      </c:pt>
                      <c:pt idx="485">
                        <c:v>1.6013281587499999</c:v>
                      </c:pt>
                      <c:pt idx="486">
                        <c:v>1.6013035922500001</c:v>
                      </c:pt>
                      <c:pt idx="487">
                        <c:v>1.6041410257499999</c:v>
                      </c:pt>
                      <c:pt idx="488">
                        <c:v>1.6041410257499999</c:v>
                      </c:pt>
                      <c:pt idx="489">
                        <c:v>1.6041410257499999</c:v>
                      </c:pt>
                      <c:pt idx="490">
                        <c:v>1.6098905922500002</c:v>
                      </c:pt>
                      <c:pt idx="491">
                        <c:v>1.6098905922500002</c:v>
                      </c:pt>
                      <c:pt idx="492">
                        <c:v>1.6156391587499999</c:v>
                      </c:pt>
                      <c:pt idx="493">
                        <c:v>1.6156637252499999</c:v>
                      </c:pt>
                      <c:pt idx="494">
                        <c:v>1.6156637252499999</c:v>
                      </c:pt>
                      <c:pt idx="495">
                        <c:v>1.62133959225</c:v>
                      </c:pt>
                      <c:pt idx="496">
                        <c:v>1.62716185825</c:v>
                      </c:pt>
                      <c:pt idx="497">
                        <c:v>1.6356505922500002</c:v>
                      </c:pt>
                      <c:pt idx="498">
                        <c:v>1.6356505922500002</c:v>
                      </c:pt>
                      <c:pt idx="499">
                        <c:v>1.6385125922500001</c:v>
                      </c:pt>
                      <c:pt idx="500">
                        <c:v>1.6386108582500001</c:v>
                      </c:pt>
                      <c:pt idx="501">
                        <c:v>1.6386108582500001</c:v>
                      </c:pt>
                      <c:pt idx="502">
                        <c:v>1.6442857252500001</c:v>
                      </c:pt>
                      <c:pt idx="503">
                        <c:v>1.6500352917500001</c:v>
                      </c:pt>
                      <c:pt idx="504">
                        <c:v>1.6500352917500001</c:v>
                      </c:pt>
                      <c:pt idx="505">
                        <c:v>1.65289729175</c:v>
                      </c:pt>
                      <c:pt idx="506">
                        <c:v>1.65289729175</c:v>
                      </c:pt>
                      <c:pt idx="507">
                        <c:v>1.65859672525</c:v>
                      </c:pt>
                      <c:pt idx="508">
                        <c:v>1.6614597252499999</c:v>
                      </c:pt>
                      <c:pt idx="509">
                        <c:v>1.6643954249999999</c:v>
                      </c:pt>
                      <c:pt idx="510">
                        <c:v>1.6643954249999999</c:v>
                      </c:pt>
                      <c:pt idx="511">
                        <c:v>1.6643954249999999</c:v>
                      </c:pt>
                      <c:pt idx="512">
                        <c:v>1.67865729175</c:v>
                      </c:pt>
                      <c:pt idx="513">
                        <c:v>1.67865729175</c:v>
                      </c:pt>
                      <c:pt idx="514">
                        <c:v>1.67865729175</c:v>
                      </c:pt>
                      <c:pt idx="515">
                        <c:v>1.6816421244999999</c:v>
                      </c:pt>
                      <c:pt idx="516">
                        <c:v>1.6816421244999999</c:v>
                      </c:pt>
                      <c:pt idx="517">
                        <c:v>1.6816421244999999</c:v>
                      </c:pt>
                      <c:pt idx="518">
                        <c:v>1.6901799915</c:v>
                      </c:pt>
                      <c:pt idx="519">
                        <c:v>1.6901799915</c:v>
                      </c:pt>
                      <c:pt idx="520">
                        <c:v>1.690204558</c:v>
                      </c:pt>
                      <c:pt idx="521">
                        <c:v>1.690204558</c:v>
                      </c:pt>
                      <c:pt idx="522">
                        <c:v>1.690204558</c:v>
                      </c:pt>
                      <c:pt idx="523">
                        <c:v>1.690204558</c:v>
                      </c:pt>
                      <c:pt idx="524">
                        <c:v>1.6787801245</c:v>
                      </c:pt>
                      <c:pt idx="525">
                        <c:v>1.6787801245</c:v>
                      </c:pt>
                      <c:pt idx="526">
                        <c:v>1.6787801245</c:v>
                      </c:pt>
                      <c:pt idx="527">
                        <c:v>1.6701931245000001</c:v>
                      </c:pt>
                      <c:pt idx="528">
                        <c:v>1.6701931245000001</c:v>
                      </c:pt>
                      <c:pt idx="529">
                        <c:v>1.6673065579999999</c:v>
                      </c:pt>
                      <c:pt idx="530">
                        <c:v>1.6673065579999999</c:v>
                      </c:pt>
                      <c:pt idx="531">
                        <c:v>1.6673065579999999</c:v>
                      </c:pt>
                      <c:pt idx="532">
                        <c:v>1.6530201245</c:v>
                      </c:pt>
                      <c:pt idx="533">
                        <c:v>1.6530201245</c:v>
                      </c:pt>
                      <c:pt idx="534">
                        <c:v>1.6415465579999999</c:v>
                      </c:pt>
                      <c:pt idx="535">
                        <c:v>1.6186485580000001</c:v>
                      </c:pt>
                      <c:pt idx="536">
                        <c:v>1.6186485580000001</c:v>
                      </c:pt>
                      <c:pt idx="537">
                        <c:v>1.6157619914999999</c:v>
                      </c:pt>
                      <c:pt idx="538">
                        <c:v>1.5928639915</c:v>
                      </c:pt>
                      <c:pt idx="539">
                        <c:v>1.5928639915</c:v>
                      </c:pt>
                      <c:pt idx="540">
                        <c:v>1.5815142574999999</c:v>
                      </c:pt>
                      <c:pt idx="541">
                        <c:v>1.5528421244999999</c:v>
                      </c:pt>
                      <c:pt idx="542">
                        <c:v>1.5528421244999999</c:v>
                      </c:pt>
                      <c:pt idx="543">
                        <c:v>1.5528421244999999</c:v>
                      </c:pt>
                      <c:pt idx="544">
                        <c:v>1.4984601245</c:v>
                      </c:pt>
                      <c:pt idx="545">
                        <c:v>1.4984601245</c:v>
                      </c:pt>
                      <c:pt idx="546">
                        <c:v>1.4555271245000001</c:v>
                      </c:pt>
                      <c:pt idx="547">
                        <c:v>1.4155052575</c:v>
                      </c:pt>
                      <c:pt idx="548">
                        <c:v>1.4155052575</c:v>
                      </c:pt>
                      <c:pt idx="549">
                        <c:v>1.3210276910000001</c:v>
                      </c:pt>
                      <c:pt idx="550">
                        <c:v>1.3210276910000001</c:v>
                      </c:pt>
                      <c:pt idx="551">
                        <c:v>1.3210276910000001</c:v>
                      </c:pt>
                      <c:pt idx="552">
                        <c:v>1.281005824</c:v>
                      </c:pt>
                      <c:pt idx="553">
                        <c:v>1.281005824</c:v>
                      </c:pt>
                      <c:pt idx="554">
                        <c:v>1.2351616910000001</c:v>
                      </c:pt>
                      <c:pt idx="555">
                        <c:v>1.1893411245000001</c:v>
                      </c:pt>
                      <c:pt idx="556">
                        <c:v>1.1463835579999999</c:v>
                      </c:pt>
                      <c:pt idx="557">
                        <c:v>1.1463835579999999</c:v>
                      </c:pt>
                      <c:pt idx="558">
                        <c:v>1.1063371245</c:v>
                      </c:pt>
                      <c:pt idx="559">
                        <c:v>1.0692263904999999</c:v>
                      </c:pt>
                      <c:pt idx="560">
                        <c:v>1.0692263904999999</c:v>
                      </c:pt>
                      <c:pt idx="561">
                        <c:v>1.0291308239999999</c:v>
                      </c:pt>
                      <c:pt idx="562">
                        <c:v>1.0291308239999999</c:v>
                      </c:pt>
                      <c:pt idx="563">
                        <c:v>0.98619812400000006</c:v>
                      </c:pt>
                      <c:pt idx="564">
                        <c:v>0.94037815749999998</c:v>
                      </c:pt>
                      <c:pt idx="565">
                        <c:v>0.94037815749999998</c:v>
                      </c:pt>
                      <c:pt idx="566">
                        <c:v>0.84020065750000006</c:v>
                      </c:pt>
                      <c:pt idx="567">
                        <c:v>0.84020065750000006</c:v>
                      </c:pt>
                      <c:pt idx="568">
                        <c:v>0.84020065750000006</c:v>
                      </c:pt>
                      <c:pt idx="569">
                        <c:v>0.80015422400000003</c:v>
                      </c:pt>
                      <c:pt idx="570">
                        <c:v>0.76879275674999992</c:v>
                      </c:pt>
                      <c:pt idx="571">
                        <c:v>0.76879275674999992</c:v>
                      </c:pt>
                      <c:pt idx="572">
                        <c:v>0.74007239049999995</c:v>
                      </c:pt>
                      <c:pt idx="573">
                        <c:v>0.71433705700000005</c:v>
                      </c:pt>
                      <c:pt idx="574">
                        <c:v>0.71433705700000005</c:v>
                      </c:pt>
                      <c:pt idx="575">
                        <c:v>0.69143925700000008</c:v>
                      </c:pt>
                      <c:pt idx="576">
                        <c:v>0.65144205675</c:v>
                      </c:pt>
                      <c:pt idx="577">
                        <c:v>0.65144205675</c:v>
                      </c:pt>
                      <c:pt idx="578">
                        <c:v>0.64275709049999996</c:v>
                      </c:pt>
                      <c:pt idx="579">
                        <c:v>0.64275709049999996</c:v>
                      </c:pt>
                      <c:pt idx="580">
                        <c:v>0.64275709049999996</c:v>
                      </c:pt>
                      <c:pt idx="581">
                        <c:v>0.62856892325000002</c:v>
                      </c:pt>
                      <c:pt idx="582">
                        <c:v>0.60850885674999999</c:v>
                      </c:pt>
                      <c:pt idx="583">
                        <c:v>0.60850885674999999</c:v>
                      </c:pt>
                      <c:pt idx="584">
                        <c:v>0.60850885674999999</c:v>
                      </c:pt>
                      <c:pt idx="585">
                        <c:v>0.59148295574999998</c:v>
                      </c:pt>
                      <c:pt idx="586">
                        <c:v>0.59148295574999998</c:v>
                      </c:pt>
                      <c:pt idx="587">
                        <c:v>0.58013232199999998</c:v>
                      </c:pt>
                      <c:pt idx="588">
                        <c:v>0.58013232199999998</c:v>
                      </c:pt>
                      <c:pt idx="589">
                        <c:v>0.57149658874999998</c:v>
                      </c:pt>
                      <c:pt idx="590">
                        <c:v>0.56310652100000003</c:v>
                      </c:pt>
                      <c:pt idx="591">
                        <c:v>0.56310652100000003</c:v>
                      </c:pt>
                      <c:pt idx="592">
                        <c:v>0.55168218749999998</c:v>
                      </c:pt>
                      <c:pt idx="593">
                        <c:v>0.53742022049999993</c:v>
                      </c:pt>
                      <c:pt idx="594">
                        <c:v>0.53742022049999993</c:v>
                      </c:pt>
                      <c:pt idx="595">
                        <c:v>0.51758135274999995</c:v>
                      </c:pt>
                      <c:pt idx="596">
                        <c:v>0.49744758675</c:v>
                      </c:pt>
                      <c:pt idx="597">
                        <c:v>0.49744758675</c:v>
                      </c:pt>
                      <c:pt idx="598">
                        <c:v>0.47168758675</c:v>
                      </c:pt>
                      <c:pt idx="599">
                        <c:v>0.42065911750000001</c:v>
                      </c:pt>
                      <c:pt idx="600">
                        <c:v>0.42065911750000001</c:v>
                      </c:pt>
                      <c:pt idx="601">
                        <c:v>0.42065911750000001</c:v>
                      </c:pt>
                      <c:pt idx="602">
                        <c:v>0.39781054999999999</c:v>
                      </c:pt>
                      <c:pt idx="603">
                        <c:v>0.39781054999999999</c:v>
                      </c:pt>
                      <c:pt idx="604">
                        <c:v>0.38650905000000002</c:v>
                      </c:pt>
                      <c:pt idx="605">
                        <c:v>0.3752567825</c:v>
                      </c:pt>
                      <c:pt idx="606">
                        <c:v>0.3752567825</c:v>
                      </c:pt>
                      <c:pt idx="607">
                        <c:v>0.36718607750000004</c:v>
                      </c:pt>
                      <c:pt idx="608">
                        <c:v>0.36180551</c:v>
                      </c:pt>
                      <c:pt idx="609">
                        <c:v>0.36180551</c:v>
                      </c:pt>
                      <c:pt idx="610">
                        <c:v>0.35931180750000002</c:v>
                      </c:pt>
                      <c:pt idx="611">
                        <c:v>0.35669527249999999</c:v>
                      </c:pt>
                      <c:pt idx="612">
                        <c:v>0.35669527249999999</c:v>
                      </c:pt>
                      <c:pt idx="613">
                        <c:v>0.3543735375</c:v>
                      </c:pt>
                      <c:pt idx="614">
                        <c:v>0.35491400000000001</c:v>
                      </c:pt>
                      <c:pt idx="615">
                        <c:v>0.35491400000000001</c:v>
                      </c:pt>
                      <c:pt idx="616">
                        <c:v>0.361031465</c:v>
                      </c:pt>
                      <c:pt idx="617">
                        <c:v>0.40719536249999999</c:v>
                      </c:pt>
                      <c:pt idx="618">
                        <c:v>0.40719536249999999</c:v>
                      </c:pt>
                      <c:pt idx="619">
                        <c:v>0.48590001999999999</c:v>
                      </c:pt>
                      <c:pt idx="620">
                        <c:v>0.57681503999999995</c:v>
                      </c:pt>
                      <c:pt idx="621">
                        <c:v>0.57681503999999995</c:v>
                      </c:pt>
                      <c:pt idx="622">
                        <c:v>0.72421279999999999</c:v>
                      </c:pt>
                      <c:pt idx="623">
                        <c:v>0.72421279999999999</c:v>
                      </c:pt>
                      <c:pt idx="624">
                        <c:v>0.72421279999999999</c:v>
                      </c:pt>
                      <c:pt idx="625">
                        <c:v>0.81079152999999993</c:v>
                      </c:pt>
                      <c:pt idx="626">
                        <c:v>0.81079152999999993</c:v>
                      </c:pt>
                      <c:pt idx="627">
                        <c:v>0.90013429249999999</c:v>
                      </c:pt>
                      <c:pt idx="628">
                        <c:v>0.99576658499999993</c:v>
                      </c:pt>
                      <c:pt idx="629">
                        <c:v>0.99576658499999993</c:v>
                      </c:pt>
                      <c:pt idx="630">
                        <c:v>1.0891017074999998</c:v>
                      </c:pt>
                      <c:pt idx="631">
                        <c:v>1.1766873649999998</c:v>
                      </c:pt>
                      <c:pt idx="632">
                        <c:v>1.2636107249999999</c:v>
                      </c:pt>
                      <c:pt idx="633">
                        <c:v>1.2636107249999999</c:v>
                      </c:pt>
                      <c:pt idx="634">
                        <c:v>1.3506313525</c:v>
                      </c:pt>
                      <c:pt idx="635">
                        <c:v>1.3506313525</c:v>
                      </c:pt>
                      <c:pt idx="636">
                        <c:v>1.43148578</c:v>
                      </c:pt>
                      <c:pt idx="637">
                        <c:v>1.5175483125</c:v>
                      </c:pt>
                      <c:pt idx="638">
                        <c:v>1.5175483125</c:v>
                      </c:pt>
                      <c:pt idx="639">
                        <c:v>1.6059333825</c:v>
                      </c:pt>
                      <c:pt idx="640">
                        <c:v>1.6967873874999999</c:v>
                      </c:pt>
                      <c:pt idx="641">
                        <c:v>1.6967873874999999</c:v>
                      </c:pt>
                      <c:pt idx="642">
                        <c:v>1.78108113</c:v>
                      </c:pt>
                      <c:pt idx="643">
                        <c:v>1.8486686350000001</c:v>
                      </c:pt>
                      <c:pt idx="644">
                        <c:v>1.8486686350000001</c:v>
                      </c:pt>
                      <c:pt idx="645">
                        <c:v>1.8908042225000001</c:v>
                      </c:pt>
                      <c:pt idx="646">
                        <c:v>1.9306418400000001</c:v>
                      </c:pt>
                      <c:pt idx="647">
                        <c:v>1.9955761625000001</c:v>
                      </c:pt>
                      <c:pt idx="648">
                        <c:v>1.9955761625000001</c:v>
                      </c:pt>
                      <c:pt idx="649">
                        <c:v>1.9955761625000001</c:v>
                      </c:pt>
                      <c:pt idx="650">
                        <c:v>2.0415318449999997</c:v>
                      </c:pt>
                      <c:pt idx="651">
                        <c:v>2.0415318449999997</c:v>
                      </c:pt>
                      <c:pt idx="652">
                        <c:v>2.0415318449999997</c:v>
                      </c:pt>
                      <c:pt idx="653">
                        <c:v>2.0468136475000001</c:v>
                      </c:pt>
                      <c:pt idx="654">
                        <c:v>2.0468136475000001</c:v>
                      </c:pt>
                      <c:pt idx="655">
                        <c:v>2.0550567175000003</c:v>
                      </c:pt>
                      <c:pt idx="656">
                        <c:v>2.0550567175000003</c:v>
                      </c:pt>
                      <c:pt idx="657">
                        <c:v>2.0661863524999999</c:v>
                      </c:pt>
                      <c:pt idx="658">
                        <c:v>2.0858282875</c:v>
                      </c:pt>
                      <c:pt idx="659">
                        <c:v>2.0858282875</c:v>
                      </c:pt>
                      <c:pt idx="660">
                        <c:v>2.0915041544999999</c:v>
                      </c:pt>
                      <c:pt idx="661">
                        <c:v>2.0915041544999999</c:v>
                      </c:pt>
                      <c:pt idx="662">
                        <c:v>2.0915041544999999</c:v>
                      </c:pt>
                      <c:pt idx="663">
                        <c:v>2.102927588</c:v>
                      </c:pt>
                      <c:pt idx="664">
                        <c:v>2.117140322</c:v>
                      </c:pt>
                      <c:pt idx="665">
                        <c:v>2.117140322</c:v>
                      </c:pt>
                      <c:pt idx="666">
                        <c:v>2.117140322</c:v>
                      </c:pt>
                      <c:pt idx="667">
                        <c:v>2.1227916222499998</c:v>
                      </c:pt>
                      <c:pt idx="668">
                        <c:v>2.1227916222499998</c:v>
                      </c:pt>
                      <c:pt idx="669">
                        <c:v>2.1313786222500002</c:v>
                      </c:pt>
                      <c:pt idx="670">
                        <c:v>2.1314277552500003</c:v>
                      </c:pt>
                      <c:pt idx="671">
                        <c:v>2.1314277552500003</c:v>
                      </c:pt>
                      <c:pt idx="672">
                        <c:v>2.1314277552500003</c:v>
                      </c:pt>
                      <c:pt idx="673">
                        <c:v>2.1285156222500001</c:v>
                      </c:pt>
                      <c:pt idx="674">
                        <c:v>2.1285156222500001</c:v>
                      </c:pt>
                      <c:pt idx="675">
                        <c:v>2.1342406222500001</c:v>
                      </c:pt>
                      <c:pt idx="676">
                        <c:v>2.1427774892499998</c:v>
                      </c:pt>
                      <c:pt idx="677">
                        <c:v>2.1427774892499998</c:v>
                      </c:pt>
                      <c:pt idx="678">
                        <c:v>2.1314031887500002</c:v>
                      </c:pt>
                      <c:pt idx="679">
                        <c:v>2.1342160557500001</c:v>
                      </c:pt>
                      <c:pt idx="680">
                        <c:v>2.1342160557500001</c:v>
                      </c:pt>
                      <c:pt idx="681">
                        <c:v>2.1313540557500001</c:v>
                      </c:pt>
                      <c:pt idx="682">
                        <c:v>2.1313540557500001</c:v>
                      </c:pt>
                      <c:pt idx="683">
                        <c:v>2.1370289227499999</c:v>
                      </c:pt>
                      <c:pt idx="684">
                        <c:v>2.1485516222499998</c:v>
                      </c:pt>
                      <c:pt idx="685">
                        <c:v>2.1485516222499998</c:v>
                      </c:pt>
                      <c:pt idx="686">
                        <c:v>2.1513890557500002</c:v>
                      </c:pt>
                      <c:pt idx="687">
                        <c:v>2.1627889227499999</c:v>
                      </c:pt>
                      <c:pt idx="688">
                        <c:v>2.1627889227499999</c:v>
                      </c:pt>
                      <c:pt idx="689">
                        <c:v>2.1685129227499997</c:v>
                      </c:pt>
                      <c:pt idx="690">
                        <c:v>2.1771244892500001</c:v>
                      </c:pt>
                      <c:pt idx="691">
                        <c:v>2.1771244892500001</c:v>
                      </c:pt>
                      <c:pt idx="692">
                        <c:v>2.1828239227499999</c:v>
                      </c:pt>
                      <c:pt idx="693">
                        <c:v>2.1828239227499999</c:v>
                      </c:pt>
                      <c:pt idx="694">
                        <c:v>2.18284848925</c:v>
                      </c:pt>
                      <c:pt idx="695">
                        <c:v>2.1942974892499998</c:v>
                      </c:pt>
                      <c:pt idx="696">
                        <c:v>2.1942974892499998</c:v>
                      </c:pt>
                      <c:pt idx="697">
                        <c:v>2.1971840557500002</c:v>
                      </c:pt>
                      <c:pt idx="698">
                        <c:v>2.2085839227499999</c:v>
                      </c:pt>
                      <c:pt idx="699">
                        <c:v>2.2085839227499999</c:v>
                      </c:pt>
                      <c:pt idx="700">
                        <c:v>2.2199592232499996</c:v>
                      </c:pt>
                      <c:pt idx="701">
                        <c:v>2.2286199227500001</c:v>
                      </c:pt>
                      <c:pt idx="702">
                        <c:v>2.2286199227500001</c:v>
                      </c:pt>
                      <c:pt idx="703">
                        <c:v>2.23436848925</c:v>
                      </c:pt>
                      <c:pt idx="704">
                        <c:v>2.2257087897499996</c:v>
                      </c:pt>
                      <c:pt idx="705">
                        <c:v>2.2257087897499996</c:v>
                      </c:pt>
                      <c:pt idx="706">
                        <c:v>2.2257087897499996</c:v>
                      </c:pt>
                      <c:pt idx="707">
                        <c:v>2.2228949227500001</c:v>
                      </c:pt>
                      <c:pt idx="708">
                        <c:v>2.2228949227500001</c:v>
                      </c:pt>
                      <c:pt idx="709">
                        <c:v>2.2029581887500003</c:v>
                      </c:pt>
                      <c:pt idx="710">
                        <c:v>2.1914109227499998</c:v>
                      </c:pt>
                      <c:pt idx="711">
                        <c:v>2.1914109227499998</c:v>
                      </c:pt>
                      <c:pt idx="712">
                        <c:v>2.1914109227499998</c:v>
                      </c:pt>
                      <c:pt idx="713">
                        <c:v>2.1713022232499997</c:v>
                      </c:pt>
                      <c:pt idx="714">
                        <c:v>2.1713022232499997</c:v>
                      </c:pt>
                      <c:pt idx="715">
                        <c:v>2.1628134892499999</c:v>
                      </c:pt>
                      <c:pt idx="716">
                        <c:v>2.1456404892499998</c:v>
                      </c:pt>
                      <c:pt idx="717">
                        <c:v>2.1456404892499998</c:v>
                      </c:pt>
                      <c:pt idx="718">
                        <c:v>2.1313540557500001</c:v>
                      </c:pt>
                      <c:pt idx="719">
                        <c:v>2.0941204892499998</c:v>
                      </c:pt>
                      <c:pt idx="720">
                        <c:v>2.0941204892499998</c:v>
                      </c:pt>
                      <c:pt idx="721">
                        <c:v>2.0941204892499998</c:v>
                      </c:pt>
                      <c:pt idx="722">
                        <c:v>2.07978492275</c:v>
                      </c:pt>
                      <c:pt idx="723">
                        <c:v>2.07978492275</c:v>
                      </c:pt>
                      <c:pt idx="724">
                        <c:v>2.0683604892499998</c:v>
                      </c:pt>
                      <c:pt idx="725">
                        <c:v>2.03403805575</c:v>
                      </c:pt>
                      <c:pt idx="726">
                        <c:v>2.03403805575</c:v>
                      </c:pt>
                      <c:pt idx="727">
                        <c:v>2.0225644892500001</c:v>
                      </c:pt>
                      <c:pt idx="728">
                        <c:v>2.0225644892500001</c:v>
                      </c:pt>
                      <c:pt idx="729">
                        <c:v>2.00832718875</c:v>
                      </c:pt>
                      <c:pt idx="730">
                        <c:v>1.9968300557500001</c:v>
                      </c:pt>
                      <c:pt idx="731">
                        <c:v>1.9968300557500001</c:v>
                      </c:pt>
                      <c:pt idx="732">
                        <c:v>1.98256718875</c:v>
                      </c:pt>
                      <c:pt idx="733">
                        <c:v>1.9684035879999999</c:v>
                      </c:pt>
                      <c:pt idx="734">
                        <c:v>1.9512060215</c:v>
                      </c:pt>
                      <c:pt idx="735">
                        <c:v>1.9512060215</c:v>
                      </c:pt>
                      <c:pt idx="736">
                        <c:v>1.9339838885</c:v>
                      </c:pt>
                      <c:pt idx="737">
                        <c:v>1.9339838885</c:v>
                      </c:pt>
                      <c:pt idx="738">
                        <c:v>1.9254214550000002</c:v>
                      </c:pt>
                      <c:pt idx="739">
                        <c:v>1.911110455</c:v>
                      </c:pt>
                      <c:pt idx="740">
                        <c:v>1.911110455</c:v>
                      </c:pt>
                      <c:pt idx="741">
                        <c:v>1.902572588</c:v>
                      </c:pt>
                      <c:pt idx="742">
                        <c:v>1.8911000215</c:v>
                      </c:pt>
                      <c:pt idx="743">
                        <c:v>1.8853258884999999</c:v>
                      </c:pt>
                      <c:pt idx="744">
                        <c:v>1.8853258884999999</c:v>
                      </c:pt>
                      <c:pt idx="745">
                        <c:v>1.8853258884999999</c:v>
                      </c:pt>
                      <c:pt idx="746">
                        <c:v>1.859590455</c:v>
                      </c:pt>
                      <c:pt idx="747">
                        <c:v>1.859590455</c:v>
                      </c:pt>
                      <c:pt idx="748">
                        <c:v>1.8453285879999999</c:v>
                      </c:pt>
                      <c:pt idx="749">
                        <c:v>1.8453285879999999</c:v>
                      </c:pt>
                      <c:pt idx="750">
                        <c:v>1.8367425879999999</c:v>
                      </c:pt>
                      <c:pt idx="751">
                        <c:v>1.8224561545</c:v>
                      </c:pt>
                      <c:pt idx="752">
                        <c:v>1.8081195880000001</c:v>
                      </c:pt>
                      <c:pt idx="753">
                        <c:v>1.8081195880000001</c:v>
                      </c:pt>
                      <c:pt idx="754">
                        <c:v>1.7938822875</c:v>
                      </c:pt>
                      <c:pt idx="755">
                        <c:v>1.7938822875</c:v>
                      </c:pt>
                      <c:pt idx="756">
                        <c:v>1.7938822875</c:v>
                      </c:pt>
                      <c:pt idx="757">
                        <c:v>1.7909220214999999</c:v>
                      </c:pt>
                      <c:pt idx="758">
                        <c:v>1.7852225879999999</c:v>
                      </c:pt>
                      <c:pt idx="759">
                        <c:v>1.7852225879999999</c:v>
                      </c:pt>
                      <c:pt idx="760">
                        <c:v>1.7766847210000001</c:v>
                      </c:pt>
                      <c:pt idx="761">
                        <c:v>1.7766847210000001</c:v>
                      </c:pt>
                      <c:pt idx="762">
                        <c:v>1.7766847210000001</c:v>
                      </c:pt>
                      <c:pt idx="763">
                        <c:v>1.756600588</c:v>
                      </c:pt>
                      <c:pt idx="764">
                        <c:v>1.756600588</c:v>
                      </c:pt>
                      <c:pt idx="765">
                        <c:v>1.7508018885000001</c:v>
                      </c:pt>
                      <c:pt idx="766">
                        <c:v>1.7508018885000001</c:v>
                      </c:pt>
                      <c:pt idx="767">
                        <c:v>1.7394020214999999</c:v>
                      </c:pt>
                      <c:pt idx="768">
                        <c:v>1.7279530214999999</c:v>
                      </c:pt>
                      <c:pt idx="769">
                        <c:v>1.7279530214999999</c:v>
                      </c:pt>
                      <c:pt idx="770">
                        <c:v>1.7308651545</c:v>
                      </c:pt>
                      <c:pt idx="771">
                        <c:v>1.719342455</c:v>
                      </c:pt>
                      <c:pt idx="772">
                        <c:v>1.719342455</c:v>
                      </c:pt>
                      <c:pt idx="773">
                        <c:v>1.7136420214999999</c:v>
                      </c:pt>
                      <c:pt idx="774">
                        <c:v>1.7136420214999999</c:v>
                      </c:pt>
                      <c:pt idx="775">
                        <c:v>1.6936070214999999</c:v>
                      </c:pt>
                      <c:pt idx="776">
                        <c:v>1.6936070214999999</c:v>
                      </c:pt>
                      <c:pt idx="777">
                        <c:v>1.6936070214999999</c:v>
                      </c:pt>
                      <c:pt idx="778">
                        <c:v>1.6907450214999999</c:v>
                      </c:pt>
                      <c:pt idx="779">
                        <c:v>1.6764340215</c:v>
                      </c:pt>
                      <c:pt idx="780">
                        <c:v>1.6764340215</c:v>
                      </c:pt>
                      <c:pt idx="781">
                        <c:v>1.6707581545000001</c:v>
                      </c:pt>
                      <c:pt idx="782">
                        <c:v>1.6621475879999998</c:v>
                      </c:pt>
                      <c:pt idx="783">
                        <c:v>1.6621475879999998</c:v>
                      </c:pt>
                      <c:pt idx="784">
                        <c:v>1.6535851545</c:v>
                      </c:pt>
                      <c:pt idx="785">
                        <c:v>1.6535851545</c:v>
                      </c:pt>
                      <c:pt idx="786">
                        <c:v>1.6507231545000001</c:v>
                      </c:pt>
                      <c:pt idx="787">
                        <c:v>1.6422098539999999</c:v>
                      </c:pt>
                      <c:pt idx="788">
                        <c:v>1.6422098539999999</c:v>
                      </c:pt>
                      <c:pt idx="789">
                        <c:v>1.6393232875000001</c:v>
                      </c:pt>
                      <c:pt idx="790">
                        <c:v>1.6250122875000002</c:v>
                      </c:pt>
                      <c:pt idx="791">
                        <c:v>1.6250122875000002</c:v>
                      </c:pt>
                      <c:pt idx="792">
                        <c:v>1.6249631545000001</c:v>
                      </c:pt>
                      <c:pt idx="793">
                        <c:v>1.6192627210000001</c:v>
                      </c:pt>
                      <c:pt idx="794">
                        <c:v>1.6192627210000001</c:v>
                      </c:pt>
                      <c:pt idx="795">
                        <c:v>1.619213588</c:v>
                      </c:pt>
                      <c:pt idx="796">
                        <c:v>1.6078392875</c:v>
                      </c:pt>
                      <c:pt idx="797">
                        <c:v>1.5992522875000001</c:v>
                      </c:pt>
                      <c:pt idx="798">
                        <c:v>1.5992522875000001</c:v>
                      </c:pt>
                      <c:pt idx="799">
                        <c:v>1.5934781545000001</c:v>
                      </c:pt>
                      <c:pt idx="800">
                        <c:v>1.5934781545000001</c:v>
                      </c:pt>
                      <c:pt idx="801">
                        <c:v>1.582054721</c:v>
                      </c:pt>
                      <c:pt idx="802">
                        <c:v>1.5820792875</c:v>
                      </c:pt>
                      <c:pt idx="803">
                        <c:v>1.5820792875</c:v>
                      </c:pt>
                      <c:pt idx="804">
                        <c:v>1.570605721</c:v>
                      </c:pt>
                      <c:pt idx="805">
                        <c:v>1.5619941545</c:v>
                      </c:pt>
                      <c:pt idx="806">
                        <c:v>1.5619941545</c:v>
                      </c:pt>
                      <c:pt idx="807">
                        <c:v>1.5591321545000001</c:v>
                      </c:pt>
                      <c:pt idx="808">
                        <c:v>1.5620432875000001</c:v>
                      </c:pt>
                      <c:pt idx="809">
                        <c:v>1.5620432875000001</c:v>
                      </c:pt>
                      <c:pt idx="810">
                        <c:v>1.5534562875</c:v>
                      </c:pt>
                      <c:pt idx="811">
                        <c:v>1.5421065537500001</c:v>
                      </c:pt>
                      <c:pt idx="812">
                        <c:v>1.5335195537500002</c:v>
                      </c:pt>
                      <c:pt idx="813">
                        <c:v>1.5335195537500002</c:v>
                      </c:pt>
                      <c:pt idx="814">
                        <c:v>1.5248588539999999</c:v>
                      </c:pt>
                      <c:pt idx="815">
                        <c:v>1.5248588539999999</c:v>
                      </c:pt>
                      <c:pt idx="816">
                        <c:v>1.5248588539999999</c:v>
                      </c:pt>
                      <c:pt idx="817">
                        <c:v>1.5220214205</c:v>
                      </c:pt>
                      <c:pt idx="818">
                        <c:v>1.5220214205</c:v>
                      </c:pt>
                      <c:pt idx="819">
                        <c:v>1.5133852875</c:v>
                      </c:pt>
                      <c:pt idx="820">
                        <c:v>1.5106461202500001</c:v>
                      </c:pt>
                      <c:pt idx="821">
                        <c:v>1.5106461202500001</c:v>
                      </c:pt>
                      <c:pt idx="822">
                        <c:v>1.5077104205</c:v>
                      </c:pt>
                      <c:pt idx="823">
                        <c:v>1.49914798725</c:v>
                      </c:pt>
                      <c:pt idx="824">
                        <c:v>1.49914798725</c:v>
                      </c:pt>
                      <c:pt idx="825">
                        <c:v>1.50201098725</c:v>
                      </c:pt>
                      <c:pt idx="826">
                        <c:v>1.49344855375</c:v>
                      </c:pt>
                      <c:pt idx="827">
                        <c:v>1.49344855375</c:v>
                      </c:pt>
                      <c:pt idx="828">
                        <c:v>1.49344855375</c:v>
                      </c:pt>
                      <c:pt idx="829">
                        <c:v>1.4819504205</c:v>
                      </c:pt>
                      <c:pt idx="830">
                        <c:v>1.4819504205</c:v>
                      </c:pt>
                      <c:pt idx="831">
                        <c:v>1.47911298725</c:v>
                      </c:pt>
                      <c:pt idx="832">
                        <c:v>1.47911298725</c:v>
                      </c:pt>
                      <c:pt idx="833">
                        <c:v>1.4705505537500001</c:v>
                      </c:pt>
                      <c:pt idx="834">
                        <c:v>1.4705259872500001</c:v>
                      </c:pt>
                      <c:pt idx="835">
                        <c:v>1.4705259872500001</c:v>
                      </c:pt>
                      <c:pt idx="836">
                        <c:v>1.4706488197500001</c:v>
                      </c:pt>
                      <c:pt idx="837">
                        <c:v>1.4705751202500001</c:v>
                      </c:pt>
                      <c:pt idx="838">
                        <c:v>1.4705751202500001</c:v>
                      </c:pt>
                      <c:pt idx="839">
                        <c:v>1.45359865225</c:v>
                      </c:pt>
                      <c:pt idx="840">
                        <c:v>1.45641151925</c:v>
                      </c:pt>
                      <c:pt idx="841">
                        <c:v>1.45641151925</c:v>
                      </c:pt>
                      <c:pt idx="842">
                        <c:v>1.4450116522500001</c:v>
                      </c:pt>
                      <c:pt idx="843">
                        <c:v>1.44780095275</c:v>
                      </c:pt>
                      <c:pt idx="844">
                        <c:v>1.44780095275</c:v>
                      </c:pt>
                      <c:pt idx="845">
                        <c:v>1.4392630857499999</c:v>
                      </c:pt>
                      <c:pt idx="846">
                        <c:v>1.4334408197499999</c:v>
                      </c:pt>
                      <c:pt idx="847">
                        <c:v>1.4334408197499999</c:v>
                      </c:pt>
                      <c:pt idx="848">
                        <c:v>1.4019558197499999</c:v>
                      </c:pt>
                      <c:pt idx="849">
                        <c:v>1.4019558197499999</c:v>
                      </c:pt>
                      <c:pt idx="850">
                        <c:v>1.4019558197499999</c:v>
                      </c:pt>
                      <c:pt idx="851">
                        <c:v>1.3876939527499998</c:v>
                      </c:pt>
                      <c:pt idx="852">
                        <c:v>1.36479595275</c:v>
                      </c:pt>
                      <c:pt idx="853">
                        <c:v>1.36479595275</c:v>
                      </c:pt>
                      <c:pt idx="854">
                        <c:v>1.3447363862500001</c:v>
                      </c:pt>
                      <c:pt idx="855">
                        <c:v>1.3189518197500001</c:v>
                      </c:pt>
                      <c:pt idx="856">
                        <c:v>1.3189518197500001</c:v>
                      </c:pt>
                      <c:pt idx="857">
                        <c:v>1.2903298197499999</c:v>
                      </c:pt>
                      <c:pt idx="858">
                        <c:v>1.2903298197499999</c:v>
                      </c:pt>
                      <c:pt idx="859">
                        <c:v>1.2130498197499999</c:v>
                      </c:pt>
                      <c:pt idx="860">
                        <c:v>1.2130498197499999</c:v>
                      </c:pt>
                      <c:pt idx="861">
                        <c:v>1.2130498197499999</c:v>
                      </c:pt>
                      <c:pt idx="862">
                        <c:v>1.1786792532499999</c:v>
                      </c:pt>
                      <c:pt idx="863">
                        <c:v>1.15005625325</c:v>
                      </c:pt>
                      <c:pt idx="864">
                        <c:v>1.15005625325</c:v>
                      </c:pt>
                      <c:pt idx="865">
                        <c:v>1.0814369527499998</c:v>
                      </c:pt>
                      <c:pt idx="866">
                        <c:v>1.0814369527499998</c:v>
                      </c:pt>
                      <c:pt idx="867">
                        <c:v>1.0814369527499998</c:v>
                      </c:pt>
                      <c:pt idx="868">
                        <c:v>1.0098328197499999</c:v>
                      </c:pt>
                      <c:pt idx="869">
                        <c:v>1.0098328197499999</c:v>
                      </c:pt>
                      <c:pt idx="870">
                        <c:v>1.0098328197499999</c:v>
                      </c:pt>
                      <c:pt idx="871">
                        <c:v>0.98407291975</c:v>
                      </c:pt>
                      <c:pt idx="872">
                        <c:v>0.94683955325000002</c:v>
                      </c:pt>
                      <c:pt idx="873">
                        <c:v>0.94683955325000002</c:v>
                      </c:pt>
                      <c:pt idx="874">
                        <c:v>0.86958441975</c:v>
                      </c:pt>
                      <c:pt idx="875">
                        <c:v>0.83235105325000003</c:v>
                      </c:pt>
                      <c:pt idx="876">
                        <c:v>0.83235105325000003</c:v>
                      </c:pt>
                      <c:pt idx="877">
                        <c:v>0.79805358625</c:v>
                      </c:pt>
                      <c:pt idx="878">
                        <c:v>0.79805358625</c:v>
                      </c:pt>
                      <c:pt idx="879">
                        <c:v>0.79805358625</c:v>
                      </c:pt>
                      <c:pt idx="880">
                        <c:v>0.74364701975000003</c:v>
                      </c:pt>
                      <c:pt idx="881">
                        <c:v>0.72092128499999997</c:v>
                      </c:pt>
                      <c:pt idx="882">
                        <c:v>0.72092128499999997</c:v>
                      </c:pt>
                      <c:pt idx="883">
                        <c:v>0.72092128499999997</c:v>
                      </c:pt>
                      <c:pt idx="884">
                        <c:v>0.69508768575000002</c:v>
                      </c:pt>
                      <c:pt idx="885">
                        <c:v>0.69508768575000002</c:v>
                      </c:pt>
                      <c:pt idx="886">
                        <c:v>0.6750276192500001</c:v>
                      </c:pt>
                      <c:pt idx="887">
                        <c:v>0.63794165250000001</c:v>
                      </c:pt>
                      <c:pt idx="888">
                        <c:v>0.63794165250000001</c:v>
                      </c:pt>
                      <c:pt idx="889">
                        <c:v>0.63794165250000001</c:v>
                      </c:pt>
                      <c:pt idx="890">
                        <c:v>0.59779695225000007</c:v>
                      </c:pt>
                      <c:pt idx="891">
                        <c:v>0.59779695225000007</c:v>
                      </c:pt>
                      <c:pt idx="892">
                        <c:v>0.58072191750000002</c:v>
                      </c:pt>
                      <c:pt idx="893">
                        <c:v>0.58072191750000002</c:v>
                      </c:pt>
                      <c:pt idx="894">
                        <c:v>0.58072191750000002</c:v>
                      </c:pt>
                      <c:pt idx="895">
                        <c:v>0.56643548500000007</c:v>
                      </c:pt>
                      <c:pt idx="896">
                        <c:v>0.55779965249999997</c:v>
                      </c:pt>
                      <c:pt idx="897">
                        <c:v>0.54938501750000002</c:v>
                      </c:pt>
                      <c:pt idx="898">
                        <c:v>0.54938501750000002</c:v>
                      </c:pt>
                      <c:pt idx="899">
                        <c:v>0.5408966825</c:v>
                      </c:pt>
                      <c:pt idx="900">
                        <c:v>0.53531958249999989</c:v>
                      </c:pt>
                      <c:pt idx="901">
                        <c:v>0.53531958249999989</c:v>
                      </c:pt>
                      <c:pt idx="902">
                        <c:v>0.52954604999999999</c:v>
                      </c:pt>
                      <c:pt idx="903">
                        <c:v>0.52954604999999999</c:v>
                      </c:pt>
                      <c:pt idx="904">
                        <c:v>0.50928945000000003</c:v>
                      </c:pt>
                      <c:pt idx="905">
                        <c:v>0.49801261750000003</c:v>
                      </c:pt>
                      <c:pt idx="906">
                        <c:v>0.49801261750000003</c:v>
                      </c:pt>
                      <c:pt idx="907">
                        <c:v>0.49801261750000003</c:v>
                      </c:pt>
                      <c:pt idx="908">
                        <c:v>0.49801261750000003</c:v>
                      </c:pt>
                      <c:pt idx="909">
                        <c:v>0.49801261750000003</c:v>
                      </c:pt>
                      <c:pt idx="910">
                        <c:v>0.440645485</c:v>
                      </c:pt>
                      <c:pt idx="911">
                        <c:v>0.440645485</c:v>
                      </c:pt>
                      <c:pt idx="912">
                        <c:v>0.43208344999999998</c:v>
                      </c:pt>
                      <c:pt idx="913">
                        <c:v>0.41513125000000001</c:v>
                      </c:pt>
                      <c:pt idx="914">
                        <c:v>0.40390344750000001</c:v>
                      </c:pt>
                      <c:pt idx="915">
                        <c:v>0.40390344750000001</c:v>
                      </c:pt>
                      <c:pt idx="916">
                        <c:v>0.38959244749999999</c:v>
                      </c:pt>
                      <c:pt idx="917">
                        <c:v>0.37251741499999996</c:v>
                      </c:pt>
                      <c:pt idx="918">
                        <c:v>0.37251741499999996</c:v>
                      </c:pt>
                      <c:pt idx="919">
                        <c:v>0.36119134749999998</c:v>
                      </c:pt>
                      <c:pt idx="920">
                        <c:v>0.34441121000000002</c:v>
                      </c:pt>
                      <c:pt idx="921">
                        <c:v>0.34441121000000002</c:v>
                      </c:pt>
                      <c:pt idx="922">
                        <c:v>0.33306057750000001</c:v>
                      </c:pt>
                      <c:pt idx="923">
                        <c:v>0.33306057750000001</c:v>
                      </c:pt>
                      <c:pt idx="924">
                        <c:v>0.33027207749999998</c:v>
                      </c:pt>
                      <c:pt idx="925">
                        <c:v>0.33027207749999998</c:v>
                      </c:pt>
                      <c:pt idx="926">
                        <c:v>0.33027207749999998</c:v>
                      </c:pt>
                      <c:pt idx="927">
                        <c:v>0.31363923999999999</c:v>
                      </c:pt>
                      <c:pt idx="928">
                        <c:v>0.30534743749999999</c:v>
                      </c:pt>
                      <c:pt idx="929">
                        <c:v>0.30534743749999999</c:v>
                      </c:pt>
                      <c:pt idx="930">
                        <c:v>0.29984403749999999</c:v>
                      </c:pt>
                      <c:pt idx="931">
                        <c:v>0.2945127025</c:v>
                      </c:pt>
                      <c:pt idx="932">
                        <c:v>0.2945127025</c:v>
                      </c:pt>
                      <c:pt idx="933">
                        <c:v>0.2891076675</c:v>
                      </c:pt>
                      <c:pt idx="934">
                        <c:v>0.28385003000000003</c:v>
                      </c:pt>
                      <c:pt idx="935">
                        <c:v>0.28385003000000003</c:v>
                      </c:pt>
                      <c:pt idx="936">
                        <c:v>0.27876425999999999</c:v>
                      </c:pt>
                      <c:pt idx="937">
                        <c:v>0.27634425750000002</c:v>
                      </c:pt>
                      <c:pt idx="938">
                        <c:v>0.27634425750000002</c:v>
                      </c:pt>
                      <c:pt idx="939">
                        <c:v>0.2739733875</c:v>
                      </c:pt>
                      <c:pt idx="940">
                        <c:v>0.27162708499999999</c:v>
                      </c:pt>
                      <c:pt idx="941">
                        <c:v>0.27162708499999999</c:v>
                      </c:pt>
                      <c:pt idx="942">
                        <c:v>0.2721675475</c:v>
                      </c:pt>
                      <c:pt idx="943">
                        <c:v>0.27058280750000002</c:v>
                      </c:pt>
                      <c:pt idx="944">
                        <c:v>0.27058280750000002</c:v>
                      </c:pt>
                      <c:pt idx="945">
                        <c:v>0.27058280750000002</c:v>
                      </c:pt>
                      <c:pt idx="946">
                        <c:v>0.26630783250000001</c:v>
                      </c:pt>
                      <c:pt idx="947">
                        <c:v>0.26630783250000001</c:v>
                      </c:pt>
                      <c:pt idx="948">
                        <c:v>0.2639122975</c:v>
                      </c:pt>
                      <c:pt idx="949">
                        <c:v>0.2639122975</c:v>
                      </c:pt>
                      <c:pt idx="950">
                        <c:v>0.26447732750000003</c:v>
                      </c:pt>
                      <c:pt idx="951">
                        <c:v>0.26447732750000003</c:v>
                      </c:pt>
                      <c:pt idx="952">
                        <c:v>0.26812575499999997</c:v>
                      </c:pt>
                      <c:pt idx="953">
                        <c:v>0.26812575499999997</c:v>
                      </c:pt>
                      <c:pt idx="954">
                        <c:v>0.2716512525</c:v>
                      </c:pt>
                      <c:pt idx="955">
                        <c:v>0.29264484499999999</c:v>
                      </c:pt>
                      <c:pt idx="956">
                        <c:v>0.29264484499999999</c:v>
                      </c:pt>
                      <c:pt idx="957">
                        <c:v>0.29264484499999999</c:v>
                      </c:pt>
                      <c:pt idx="958">
                        <c:v>0.31326994250000001</c:v>
                      </c:pt>
                      <c:pt idx="959">
                        <c:v>0.31326994250000001</c:v>
                      </c:pt>
                      <c:pt idx="960">
                        <c:v>0.33668354</c:v>
                      </c:pt>
                      <c:pt idx="961">
                        <c:v>0.3772703375</c:v>
                      </c:pt>
                      <c:pt idx="962">
                        <c:v>0.3772703375</c:v>
                      </c:pt>
                      <c:pt idx="963">
                        <c:v>0.42071943249999999</c:v>
                      </c:pt>
                      <c:pt idx="964">
                        <c:v>0.42071943249999999</c:v>
                      </c:pt>
                      <c:pt idx="965">
                        <c:v>0.42071943249999999</c:v>
                      </c:pt>
                      <c:pt idx="966">
                        <c:v>0.56226996000000007</c:v>
                      </c:pt>
                      <c:pt idx="967">
                        <c:v>0.56226996000000007</c:v>
                      </c:pt>
                      <c:pt idx="968">
                        <c:v>0.56226996000000007</c:v>
                      </c:pt>
                      <c:pt idx="969">
                        <c:v>0.61694675749999994</c:v>
                      </c:pt>
                      <c:pt idx="970">
                        <c:v>0.68025938999999991</c:v>
                      </c:pt>
                      <c:pt idx="971">
                        <c:v>0.68025938999999991</c:v>
                      </c:pt>
                      <c:pt idx="972">
                        <c:v>0.81317408250000001</c:v>
                      </c:pt>
                      <c:pt idx="973">
                        <c:v>0.88206371499999991</c:v>
                      </c:pt>
                      <c:pt idx="974">
                        <c:v>0.88206371499999991</c:v>
                      </c:pt>
                      <c:pt idx="975">
                        <c:v>0.88206371499999991</c:v>
                      </c:pt>
                      <c:pt idx="976">
                        <c:v>1.0511065799999999</c:v>
                      </c:pt>
                      <c:pt idx="977">
                        <c:v>1.0511065799999999</c:v>
                      </c:pt>
                      <c:pt idx="978">
                        <c:v>1.1371936775</c:v>
                      </c:pt>
                      <c:pt idx="979">
                        <c:v>1.22792485</c:v>
                      </c:pt>
                      <c:pt idx="980">
                        <c:v>1.22792485</c:v>
                      </c:pt>
                      <c:pt idx="981">
                        <c:v>1.318140125</c:v>
                      </c:pt>
                      <c:pt idx="982">
                        <c:v>1.318140125</c:v>
                      </c:pt>
                      <c:pt idx="983">
                        <c:v>1.318140125</c:v>
                      </c:pt>
                      <c:pt idx="984">
                        <c:v>1.394706695</c:v>
                      </c:pt>
                      <c:pt idx="985">
                        <c:v>1.5213448425</c:v>
                      </c:pt>
                      <c:pt idx="986">
                        <c:v>1.5213448425</c:v>
                      </c:pt>
                      <c:pt idx="987">
                        <c:v>1.5213448425</c:v>
                      </c:pt>
                      <c:pt idx="988">
                        <c:v>1.5706170050000001</c:v>
                      </c:pt>
                      <c:pt idx="989">
                        <c:v>1.5706170050000001</c:v>
                      </c:pt>
                      <c:pt idx="990">
                        <c:v>1.6260676475</c:v>
                      </c:pt>
                      <c:pt idx="991">
                        <c:v>1.6637556950000001</c:v>
                      </c:pt>
                      <c:pt idx="992">
                        <c:v>1.6637556950000001</c:v>
                      </c:pt>
                      <c:pt idx="993">
                        <c:v>1.7135314725000002</c:v>
                      </c:pt>
                      <c:pt idx="994">
                        <c:v>1.7978507799999999</c:v>
                      </c:pt>
                      <c:pt idx="995">
                        <c:v>1.7978507799999999</c:v>
                      </c:pt>
                      <c:pt idx="996">
                        <c:v>1.8891214175</c:v>
                      </c:pt>
                      <c:pt idx="997">
                        <c:v>1.8891214175</c:v>
                      </c:pt>
                      <c:pt idx="998">
                        <c:v>1.8891214175</c:v>
                      </c:pt>
                      <c:pt idx="999">
                        <c:v>1.9291187175</c:v>
                      </c:pt>
                      <c:pt idx="1000">
                        <c:v>1.9291187175</c:v>
                      </c:pt>
                      <c:pt idx="1001">
                        <c:v>1.9663031500000001</c:v>
                      </c:pt>
                      <c:pt idx="1002">
                        <c:v>2.0120254499999999</c:v>
                      </c:pt>
                      <c:pt idx="1003">
                        <c:v>2.0549338850000001</c:v>
                      </c:pt>
                      <c:pt idx="1004">
                        <c:v>2.0549338850000001</c:v>
                      </c:pt>
                      <c:pt idx="1005">
                        <c:v>2.0893290174999999</c:v>
                      </c:pt>
                      <c:pt idx="1006">
                        <c:v>2.1265625825000001</c:v>
                      </c:pt>
                      <c:pt idx="1007">
                        <c:v>2.1265625825000001</c:v>
                      </c:pt>
                      <c:pt idx="1008">
                        <c:v>2.1694955824999997</c:v>
                      </c:pt>
                      <c:pt idx="1009">
                        <c:v>2.2152424499999999</c:v>
                      </c:pt>
                      <c:pt idx="1010">
                        <c:v>2.2152424499999999</c:v>
                      </c:pt>
                      <c:pt idx="1011">
                        <c:v>2.2897085824999999</c:v>
                      </c:pt>
                      <c:pt idx="1012">
                        <c:v>2.2897085824999999</c:v>
                      </c:pt>
                      <c:pt idx="1013">
                        <c:v>2.2897085824999999</c:v>
                      </c:pt>
                      <c:pt idx="1014">
                        <c:v>2.3325924499999999</c:v>
                      </c:pt>
                      <c:pt idx="1015">
                        <c:v>2.3812013175</c:v>
                      </c:pt>
                      <c:pt idx="1016">
                        <c:v>2.3812013175</c:v>
                      </c:pt>
                      <c:pt idx="1017">
                        <c:v>2.4212723174999997</c:v>
                      </c:pt>
                      <c:pt idx="1018">
                        <c:v>2.4672147175000001</c:v>
                      </c:pt>
                      <c:pt idx="1019">
                        <c:v>2.4672147175000001</c:v>
                      </c:pt>
                      <c:pt idx="1020">
                        <c:v>2.52443515</c:v>
                      </c:pt>
                      <c:pt idx="1021">
                        <c:v>2.5729693174999997</c:v>
                      </c:pt>
                      <c:pt idx="1022">
                        <c:v>2.5729693174999997</c:v>
                      </c:pt>
                      <c:pt idx="1023">
                        <c:v>2.6273758849999997</c:v>
                      </c:pt>
                      <c:pt idx="1024">
                        <c:v>2.6760093174999997</c:v>
                      </c:pt>
                      <c:pt idx="1025">
                        <c:v>2.6760093174999997</c:v>
                      </c:pt>
                      <c:pt idx="1026">
                        <c:v>2.7218534499999998</c:v>
                      </c:pt>
                      <c:pt idx="1027">
                        <c:v>2.7763091499999999</c:v>
                      </c:pt>
                      <c:pt idx="1028">
                        <c:v>2.7763091499999999</c:v>
                      </c:pt>
                      <c:pt idx="1029">
                        <c:v>2.8248197500000001</c:v>
                      </c:pt>
                      <c:pt idx="1030">
                        <c:v>2.8763888849999999</c:v>
                      </c:pt>
                      <c:pt idx="1031">
                        <c:v>2.8763888849999999</c:v>
                      </c:pt>
                      <c:pt idx="1032">
                        <c:v>2.9221101849999997</c:v>
                      </c:pt>
                      <c:pt idx="1033">
                        <c:v>2.96227945</c:v>
                      </c:pt>
                      <c:pt idx="1034">
                        <c:v>2.96227945</c:v>
                      </c:pt>
                      <c:pt idx="1035">
                        <c:v>3.0081000174999999</c:v>
                      </c:pt>
                      <c:pt idx="1036">
                        <c:v>3.0510330175</c:v>
                      </c:pt>
                      <c:pt idx="1037">
                        <c:v>3.0510330175</c:v>
                      </c:pt>
                      <c:pt idx="1038">
                        <c:v>3.0910548850000001</c:v>
                      </c:pt>
                      <c:pt idx="1039">
                        <c:v>3.1024793174999998</c:v>
                      </c:pt>
                      <c:pt idx="1040">
                        <c:v>3.1024793174999998</c:v>
                      </c:pt>
                      <c:pt idx="1041">
                        <c:v>3.1425748850000002</c:v>
                      </c:pt>
                      <c:pt idx="1042">
                        <c:v>3.1425748850000002</c:v>
                      </c:pt>
                      <c:pt idx="1043">
                        <c:v>3.1425748850000002</c:v>
                      </c:pt>
                      <c:pt idx="1044">
                        <c:v>3.1797828849999998</c:v>
                      </c:pt>
                      <c:pt idx="1045">
                        <c:v>3.1797828849999998</c:v>
                      </c:pt>
                      <c:pt idx="1046">
                        <c:v>3.2083567500000001</c:v>
                      </c:pt>
                      <c:pt idx="1047">
                        <c:v>3.2170410175000002</c:v>
                      </c:pt>
                      <c:pt idx="1048">
                        <c:v>3.24563845</c:v>
                      </c:pt>
                      <c:pt idx="1049">
                        <c:v>3.24563845</c:v>
                      </c:pt>
                      <c:pt idx="1050">
                        <c:v>3.2742123175</c:v>
                      </c:pt>
                      <c:pt idx="1051">
                        <c:v>3.2856111849999996</c:v>
                      </c:pt>
                      <c:pt idx="1052">
                        <c:v>3.2856111849999996</c:v>
                      </c:pt>
                      <c:pt idx="1053">
                        <c:v>3.2799363174999998</c:v>
                      </c:pt>
                      <c:pt idx="1054">
                        <c:v>3.2799363174999998</c:v>
                      </c:pt>
                      <c:pt idx="1055">
                        <c:v>3.2771971500000001</c:v>
                      </c:pt>
                      <c:pt idx="1056">
                        <c:v>3.3029817175000002</c:v>
                      </c:pt>
                      <c:pt idx="1057">
                        <c:v>3.3029817175000002</c:v>
                      </c:pt>
                      <c:pt idx="1058">
                        <c:v>3.3143570174999999</c:v>
                      </c:pt>
                      <c:pt idx="1059">
                        <c:v>3.3229430175000001</c:v>
                      </c:pt>
                      <c:pt idx="1060">
                        <c:v>3.3429790174999998</c:v>
                      </c:pt>
                      <c:pt idx="1061">
                        <c:v>3.3429790174999998</c:v>
                      </c:pt>
                      <c:pt idx="1062">
                        <c:v>3.3429790174999998</c:v>
                      </c:pt>
                      <c:pt idx="1063">
                        <c:v>3.3429790174999998</c:v>
                      </c:pt>
                      <c:pt idx="1064">
                        <c:v>3.3487767175000003</c:v>
                      </c:pt>
                      <c:pt idx="1065">
                        <c:v>3.3488012825000002</c:v>
                      </c:pt>
                      <c:pt idx="1066">
                        <c:v>3.3488012825000002</c:v>
                      </c:pt>
                      <c:pt idx="1067">
                        <c:v>3.35733915</c:v>
                      </c:pt>
                      <c:pt idx="1068">
                        <c:v>3.3631368499999996</c:v>
                      </c:pt>
                      <c:pt idx="1069">
                        <c:v>3.3631368499999996</c:v>
                      </c:pt>
                      <c:pt idx="1070">
                        <c:v>3.3717729825</c:v>
                      </c:pt>
                      <c:pt idx="1071">
                        <c:v>3.3745858499999999</c:v>
                      </c:pt>
                      <c:pt idx="1072">
                        <c:v>3.3745858499999999</c:v>
                      </c:pt>
                      <c:pt idx="1073">
                        <c:v>3.3803589824999998</c:v>
                      </c:pt>
                      <c:pt idx="1074">
                        <c:v>3.39175885</c:v>
                      </c:pt>
                      <c:pt idx="1075">
                        <c:v>3.39175885</c:v>
                      </c:pt>
                      <c:pt idx="1076">
                        <c:v>3.3888968499999996</c:v>
                      </c:pt>
                      <c:pt idx="1077">
                        <c:v>3.3946208499999999</c:v>
                      </c:pt>
                      <c:pt idx="1078">
                        <c:v>3.3946208499999999</c:v>
                      </c:pt>
                      <c:pt idx="1079">
                        <c:v>3.3917834175000001</c:v>
                      </c:pt>
                      <c:pt idx="1080">
                        <c:v>3.3975329825</c:v>
                      </c:pt>
                      <c:pt idx="1081">
                        <c:v>3.3975329825</c:v>
                      </c:pt>
                      <c:pt idx="1082">
                        <c:v>3.4032569824999999</c:v>
                      </c:pt>
                      <c:pt idx="1083">
                        <c:v>3.4147059824999997</c:v>
                      </c:pt>
                      <c:pt idx="1084">
                        <c:v>3.4147059824999997</c:v>
                      </c:pt>
                      <c:pt idx="1085">
                        <c:v>3.4147059824999997</c:v>
                      </c:pt>
                      <c:pt idx="1086">
                        <c:v>3.4118439824999998</c:v>
                      </c:pt>
                      <c:pt idx="1087">
                        <c:v>3.4118439824999998</c:v>
                      </c:pt>
                      <c:pt idx="1088">
                        <c:v>3.4119176824999999</c:v>
                      </c:pt>
                      <c:pt idx="1089">
                        <c:v>3.4119176824999999</c:v>
                      </c:pt>
                      <c:pt idx="1090">
                        <c:v>3.4119176824999999</c:v>
                      </c:pt>
                      <c:pt idx="1091">
                        <c:v>3.4404168499999996</c:v>
                      </c:pt>
                      <c:pt idx="1092">
                        <c:v>3.4347164174999998</c:v>
                      </c:pt>
                      <c:pt idx="1093">
                        <c:v>3.4347164174999998</c:v>
                      </c:pt>
                      <c:pt idx="1094">
                        <c:v>3.4490284175000001</c:v>
                      </c:pt>
                      <c:pt idx="1095">
                        <c:v>3.4491512500000003</c:v>
                      </c:pt>
                      <c:pt idx="1096">
                        <c:v>3.4491512500000003</c:v>
                      </c:pt>
                      <c:pt idx="1097">
                        <c:v>3.4720728150000002</c:v>
                      </c:pt>
                      <c:pt idx="1098">
                        <c:v>3.4720728150000002</c:v>
                      </c:pt>
                      <c:pt idx="1099">
                        <c:v>3.4948971149999997</c:v>
                      </c:pt>
                      <c:pt idx="1100">
                        <c:v>3.5150058149999999</c:v>
                      </c:pt>
                      <c:pt idx="1101">
                        <c:v>3.5150058149999999</c:v>
                      </c:pt>
                      <c:pt idx="1102">
                        <c:v>3.5150058149999999</c:v>
                      </c:pt>
                      <c:pt idx="1103">
                        <c:v>3.5321552500000002</c:v>
                      </c:pt>
                      <c:pt idx="1104">
                        <c:v>3.5321552500000002</c:v>
                      </c:pt>
                      <c:pt idx="1105">
                        <c:v>3.5550031149999999</c:v>
                      </c:pt>
                      <c:pt idx="1106">
                        <c:v>3.552141115</c:v>
                      </c:pt>
                      <c:pt idx="1107">
                        <c:v>3.552141115</c:v>
                      </c:pt>
                      <c:pt idx="1108">
                        <c:v>3.5607772500000001</c:v>
                      </c:pt>
                      <c:pt idx="1109">
                        <c:v>3.5779502500000002</c:v>
                      </c:pt>
                      <c:pt idx="1110">
                        <c:v>3.5779502500000002</c:v>
                      </c:pt>
                      <c:pt idx="1111">
                        <c:v>3.6065968150000001</c:v>
                      </c:pt>
                      <c:pt idx="1112">
                        <c:v>3.6237708149999999</c:v>
                      </c:pt>
                      <c:pt idx="1113">
                        <c:v>3.6237708149999999</c:v>
                      </c:pt>
                      <c:pt idx="1114">
                        <c:v>3.64378125</c:v>
                      </c:pt>
                      <c:pt idx="1115">
                        <c:v>3.66954125</c:v>
                      </c:pt>
                      <c:pt idx="1116">
                        <c:v>3.66954125</c:v>
                      </c:pt>
                      <c:pt idx="1117">
                        <c:v>3.6837294174999999</c:v>
                      </c:pt>
                      <c:pt idx="1118">
                        <c:v>3.7181992500000001</c:v>
                      </c:pt>
                      <c:pt idx="1119">
                        <c:v>3.7181992500000001</c:v>
                      </c:pt>
                      <c:pt idx="1120">
                        <c:v>3.7181992500000001</c:v>
                      </c:pt>
                      <c:pt idx="1121">
                        <c:v>3.7440319474999999</c:v>
                      </c:pt>
                      <c:pt idx="1122">
                        <c:v>3.7440319474999999</c:v>
                      </c:pt>
                      <c:pt idx="1123">
                        <c:v>3.7755169474999999</c:v>
                      </c:pt>
                      <c:pt idx="1124">
                        <c:v>3.7755169474999999</c:v>
                      </c:pt>
                      <c:pt idx="1125">
                        <c:v>3.7927145149999997</c:v>
                      </c:pt>
                      <c:pt idx="1126">
                        <c:v>3.7927145149999997</c:v>
                      </c:pt>
                      <c:pt idx="1127">
                        <c:v>3.84413625</c:v>
                      </c:pt>
                      <c:pt idx="1128">
                        <c:v>3.84413625</c:v>
                      </c:pt>
                      <c:pt idx="1129">
                        <c:v>3.8613338150000001</c:v>
                      </c:pt>
                      <c:pt idx="1130">
                        <c:v>3.8671079475000001</c:v>
                      </c:pt>
                      <c:pt idx="1131">
                        <c:v>4.6217000000000006</c:v>
                      </c:pt>
                      <c:pt idx="1132">
                        <c:v>4.6419000000000006</c:v>
                      </c:pt>
                      <c:pt idx="1133">
                        <c:v>4.6851500000000001</c:v>
                      </c:pt>
                      <c:pt idx="1134">
                        <c:v>4.584225</c:v>
                      </c:pt>
                    </c:numCache>
                  </c:numRef>
                </c:yVal>
                <c:smooth val="0"/>
                <c:extLst xmlns:c15="http://schemas.microsoft.com/office/drawing/2012/chart">
                  <c:ext xmlns:c16="http://schemas.microsoft.com/office/drawing/2014/chart" uri="{C3380CC4-5D6E-409C-BE32-E72D297353CC}">
                    <c16:uniqueId val="{0000000D-C996-4A60-867B-84429CE530E9}"/>
                  </c:ext>
                </c:extLst>
              </c15:ser>
            </c15:filteredScatterSeries>
            <c15:filteredScatterSeries>
              <c15:ser>
                <c:idx val="1"/>
                <c:order val="3"/>
                <c:tx>
                  <c:strRef>
                    <c:extLst xmlns:c15="http://schemas.microsoft.com/office/drawing/2012/chart">
                      <c:ext xmlns:c15="http://schemas.microsoft.com/office/drawing/2012/chart" uri="{02D57815-91ED-43cb-92C2-25804820EDAC}">
                        <c15:formulaRef>
                          <c15:sqref>'Forsøk 3 - Samlet'!$CC$12</c15:sqref>
                        </c15:formulaRef>
                      </c:ext>
                    </c:extLst>
                    <c:strCache>
                      <c:ptCount val="1"/>
                      <c:pt idx="0">
                        <c:v>B_q-4c</c:v>
                      </c:pt>
                    </c:strCache>
                  </c:strRef>
                </c:tx>
                <c:spPr>
                  <a:ln w="19050" cap="rnd">
                    <a:noFill/>
                    <a:round/>
                  </a:ln>
                  <a:effectLst/>
                </c:spPr>
                <c:marker>
                  <c:symbol val="circle"/>
                  <c:size val="5"/>
                  <c:spPr>
                    <a:solidFill>
                      <a:schemeClr val="accent6"/>
                    </a:solidFill>
                    <a:ln w="9525">
                      <a:solidFill>
                        <a:schemeClr val="bg1">
                          <a:lumMod val="50000"/>
                        </a:schemeClr>
                      </a:solidFill>
                    </a:ln>
                    <a:effectLst/>
                  </c:spPr>
                </c:marker>
                <c:xVal>
                  <c:numRef>
                    <c:extLst xmlns:c15="http://schemas.microsoft.com/office/drawing/2012/chart">
                      <c:ext xmlns:c15="http://schemas.microsoft.com/office/drawing/2012/chart" uri="{02D57815-91ED-43cb-92C2-25804820EDAC}">
                        <c15:formulaRef>
                          <c15:sqref>'Forsøk 3 - Samlet'!$CC$14:$CC$1149</c15:sqref>
                        </c15:formulaRef>
                      </c:ext>
                    </c:extLst>
                    <c:numCache>
                      <c:formatCode>General</c:formatCode>
                      <c:ptCount val="1136"/>
                      <c:pt idx="20" formatCode="0.00">
                        <c:v>1.1916530389698515E-2</c:v>
                      </c:pt>
                      <c:pt idx="21" formatCode="0.00">
                        <c:v>1.1912682085513673E-2</c:v>
                      </c:pt>
                      <c:pt idx="22" formatCode="0.00">
                        <c:v>4.2195367298181602E-3</c:v>
                      </c:pt>
                      <c:pt idx="23" formatCode="0.00">
                        <c:v>3.2017205855925696E-3</c:v>
                      </c:pt>
                      <c:pt idx="24" formatCode="0.00">
                        <c:v>3.2014430588273809E-3</c:v>
                      </c:pt>
                      <c:pt idx="25" formatCode="0.00">
                        <c:v>2.6518156806909681E-3</c:v>
                      </c:pt>
                      <c:pt idx="26" formatCode="0.00">
                        <c:v>2.651657287926362E-3</c:v>
                      </c:pt>
                      <c:pt idx="27" formatCode="0.00">
                        <c:v>1.9845565458505867E-3</c:v>
                      </c:pt>
                      <c:pt idx="28" formatCode="0.00">
                        <c:v>2.1164012287921336E-3</c:v>
                      </c:pt>
                      <c:pt idx="29" formatCode="0.00">
                        <c:v>2.1163257320763987E-3</c:v>
                      </c:pt>
                      <c:pt idx="30" formatCode="0.00">
                        <c:v>1.7622304285040823E-3</c:v>
                      </c:pt>
                      <c:pt idx="31" formatCode="0.00">
                        <c:v>1.485801178278073E-3</c:v>
                      </c:pt>
                      <c:pt idx="32" formatCode="0.00">
                        <c:v>1.4857681549252412E-3</c:v>
                      </c:pt>
                      <c:pt idx="33" formatCode="0.00">
                        <c:v>1.4857351465805467E-3</c:v>
                      </c:pt>
                      <c:pt idx="34" formatCode="0.00">
                        <c:v>1.448675128087343E-3</c:v>
                      </c:pt>
                      <c:pt idx="35" formatCode="0.00">
                        <c:v>1.448646916328128E-3</c:v>
                      </c:pt>
                      <c:pt idx="36" formatCode="0.00">
                        <c:v>1.3050855911988402E-3</c:v>
                      </c:pt>
                      <c:pt idx="37" formatCode="0.00">
                        <c:v>1.0430276961837493E-3</c:v>
                      </c:pt>
                      <c:pt idx="38" formatCode="0.00">
                        <c:v>1.0430114621801916E-3</c:v>
                      </c:pt>
                      <c:pt idx="39" formatCode="0.00">
                        <c:v>8.439409672611883E-4</c:v>
                      </c:pt>
                      <c:pt idx="40" formatCode="0.00">
                        <c:v>1.0660994674381965E-3</c:v>
                      </c:pt>
                      <c:pt idx="41" formatCode="0.00">
                        <c:v>1.0660856149988553E-3</c:v>
                      </c:pt>
                      <c:pt idx="42" formatCode="0.00">
                        <c:v>9.9036790043109408E-4</c:v>
                      </c:pt>
                      <c:pt idx="43" formatCode="0.00">
                        <c:v>7.5253812010540335E-4</c:v>
                      </c:pt>
                      <c:pt idx="44" formatCode="0.00">
                        <c:v>7.525296901718236E-4</c:v>
                      </c:pt>
                      <c:pt idx="45" formatCode="0.00">
                        <c:v>7.9741859134974753E-4</c:v>
                      </c:pt>
                      <c:pt idx="46" formatCode="0.00">
                        <c:v>7.6361221389144101E-4</c:v>
                      </c:pt>
                      <c:pt idx="47" formatCode="0.00">
                        <c:v>9.1670845257938783E-4</c:v>
                      </c:pt>
                      <c:pt idx="48" formatCode="0.00">
                        <c:v>8.6464528714515047E-4</c:v>
                      </c:pt>
                      <c:pt idx="49" formatCode="0.00">
                        <c:v>8.2307814155663521E-4</c:v>
                      </c:pt>
                      <c:pt idx="50" formatCode="0.00">
                        <c:v>8.918029150827906E-4</c:v>
                      </c:pt>
                      <c:pt idx="51" formatCode="0.00">
                        <c:v>8.4930219137277854E-4</c:v>
                      </c:pt>
                      <c:pt idx="52" formatCode="0.00">
                        <c:v>8.1509338538122717E-4</c:v>
                      </c:pt>
                      <c:pt idx="53" formatCode="0.00">
                        <c:v>8.1508656973555661E-4</c:v>
                      </c:pt>
                      <c:pt idx="54" formatCode="0.00">
                        <c:v>6.9975420421415071E-4</c:v>
                      </c:pt>
                      <c:pt idx="55" formatCode="0.00">
                        <c:v>7.5818281897432622E-4</c:v>
                      </c:pt>
                      <c:pt idx="56" formatCode="0.00">
                        <c:v>7.5817692909971508E-4</c:v>
                      </c:pt>
                      <c:pt idx="57" formatCode="0.00">
                        <c:v>8.7534183912266715E-4</c:v>
                      </c:pt>
                      <c:pt idx="58" formatCode="0.00">
                        <c:v>8.7533546788026338E-4</c:v>
                      </c:pt>
                      <c:pt idx="59" formatCode="0.00">
                        <c:v>8.7532909934305678E-4</c:v>
                      </c:pt>
                      <c:pt idx="60" formatCode="0.00">
                        <c:v>6.9215421152015193E-4</c:v>
                      </c:pt>
                      <c:pt idx="61" formatCode="0.00">
                        <c:v>6.9214931290168425E-4</c:v>
                      </c:pt>
                      <c:pt idx="62" formatCode="0.00">
                        <c:v>7.7359170651100087E-4</c:v>
                      </c:pt>
                      <c:pt idx="63" formatCode="0.00">
                        <c:v>6.0317430582080623E-4</c:v>
                      </c:pt>
                      <c:pt idx="64" formatCode="0.00">
                        <c:v>6.5353933508463806E-4</c:v>
                      </c:pt>
                      <c:pt idx="65" formatCode="0.00">
                        <c:v>6.3581180546478787E-4</c:v>
                      </c:pt>
                      <c:pt idx="66" formatCode="0.00">
                        <c:v>6.6289788959276292E-4</c:v>
                      </c:pt>
                      <c:pt idx="67" formatCode="0.00">
                        <c:v>6.1034892639516656E-4</c:v>
                      </c:pt>
                      <c:pt idx="68" formatCode="0.00">
                        <c:v>5.891851171180983E-4</c:v>
                      </c:pt>
                      <c:pt idx="69" formatCode="0.00">
                        <c:v>5.5735630147693668E-4</c:v>
                      </c:pt>
                      <c:pt idx="70" formatCode="0.00">
                        <c:v>6.4156794767926775E-4</c:v>
                      </c:pt>
                      <c:pt idx="71" formatCode="0.00">
                        <c:v>6.3713974039666639E-4</c:v>
                      </c:pt>
                      <c:pt idx="72" formatCode="0.00">
                        <c:v>6.2070641027271159E-4</c:v>
                      </c:pt>
                      <c:pt idx="73" formatCode="0.00">
                        <c:v>5.7288439143542125E-4</c:v>
                      </c:pt>
                      <c:pt idx="74" formatCode="0.00">
                        <c:v>5.4374541068613472E-4</c:v>
                      </c:pt>
                      <c:pt idx="75" formatCode="0.00">
                        <c:v>6.2275407215217106E-4</c:v>
                      </c:pt>
                      <c:pt idx="76" formatCode="0.00">
                        <c:v>5.9689936662752805E-4</c:v>
                      </c:pt>
                      <c:pt idx="77" formatCode="0.00">
                        <c:v>5.9289077047068128E-4</c:v>
                      </c:pt>
                      <c:pt idx="78" formatCode="0.00">
                        <c:v>6.2900429395801923E-4</c:v>
                      </c:pt>
                      <c:pt idx="79" formatCode="0.00">
                        <c:v>6.0450266783742602E-4</c:v>
                      </c:pt>
                      <c:pt idx="80" formatCode="0.00">
                        <c:v>5.230133064813156E-4</c:v>
                      </c:pt>
                      <c:pt idx="81" formatCode="0.00">
                        <c:v>5.191366122147417E-4</c:v>
                      </c:pt>
                      <c:pt idx="82" formatCode="0.00">
                        <c:v>5.1525995924193253E-4</c:v>
                      </c:pt>
                      <c:pt idx="83" formatCode="0.00">
                        <c:v>6.026042526181024E-4</c:v>
                      </c:pt>
                      <c:pt idx="84" formatCode="0.00">
                        <c:v>5.8991707109934725E-4</c:v>
                      </c:pt>
                      <c:pt idx="85" formatCode="0.00">
                        <c:v>5.862514285532661E-4</c:v>
                      </c:pt>
                      <c:pt idx="86" formatCode="0.00">
                        <c:v>6.1271106506894291E-4</c:v>
                      </c:pt>
                      <c:pt idx="87" formatCode="0.00">
                        <c:v>6.0208139848570924E-4</c:v>
                      </c:pt>
                      <c:pt idx="88" formatCode="0.00">
                        <c:v>5.6261298289171169E-4</c:v>
                      </c:pt>
                      <c:pt idx="89" formatCode="0.00">
                        <c:v>5.5154904350380725E-4</c:v>
                      </c:pt>
                      <c:pt idx="90" formatCode="0.00">
                        <c:v>5.8341512011053447E-4</c:v>
                      </c:pt>
                      <c:pt idx="91" formatCode="0.00">
                        <c:v>6.7768848125706411E-4</c:v>
                      </c:pt>
                      <c:pt idx="92" formatCode="0.00">
                        <c:v>6.6540104785940853E-4</c:v>
                      </c:pt>
                      <c:pt idx="93" formatCode="0.00">
                        <c:v>5.8353586104852213E-4</c:v>
                      </c:pt>
                      <c:pt idx="94" formatCode="0.00">
                        <c:v>5.4617615022834463E-4</c:v>
                      </c:pt>
                      <c:pt idx="95" formatCode="0.00">
                        <c:v>5.3693488469802044E-4</c:v>
                      </c:pt>
                      <c:pt idx="96" formatCode="0.00">
                        <c:v>5.6332388018464838E-4</c:v>
                      </c:pt>
                      <c:pt idx="97" formatCode="0.00">
                        <c:v>5.9336145633552757E-4</c:v>
                      </c:pt>
                      <c:pt idx="98" formatCode="0.00">
                        <c:v>5.9002739432617731E-4</c:v>
                      </c:pt>
                      <c:pt idx="99" formatCode="0.00">
                        <c:v>5.7549604682325338E-4</c:v>
                      </c:pt>
                      <c:pt idx="100" formatCode="0.00">
                        <c:v>5.3949153140794349E-4</c:v>
                      </c:pt>
                      <c:pt idx="101" formatCode="0.00">
                        <c:v>5.362213763521797E-4</c:v>
                      </c:pt>
                      <c:pt idx="102" formatCode="0.00">
                        <c:v>4.9040223633144565E-4</c:v>
                      </c:pt>
                      <c:pt idx="103" formatCode="0.00">
                        <c:v>6.7974574327586777E-4</c:v>
                      </c:pt>
                      <c:pt idx="104" formatCode="0.00">
                        <c:v>6.7275541267450192E-4</c:v>
                      </c:pt>
                      <c:pt idx="105" formatCode="0.00">
                        <c:v>5.4191957190499274E-4</c:v>
                      </c:pt>
                      <c:pt idx="106" formatCode="0.00">
                        <c:v>5.9921338159140715E-4</c:v>
                      </c:pt>
                      <c:pt idx="107" formatCode="0.00">
                        <c:v>5.9220626564743261E-4</c:v>
                      </c:pt>
                      <c:pt idx="108" formatCode="0.00">
                        <c:v>6.20586290262246E-4</c:v>
                      </c:pt>
                      <c:pt idx="109" formatCode="0.00">
                        <c:v>5.5134649663416942E-4</c:v>
                      </c:pt>
                      <c:pt idx="110" formatCode="0.00">
                        <c:v>5.4721429037716987E-4</c:v>
                      </c:pt>
                      <c:pt idx="111" formatCode="0.00">
                        <c:v>5.753879379474503E-4</c:v>
                      </c:pt>
                      <c:pt idx="112" formatCode="0.00">
                        <c:v>5.3751741807656864E-4</c:v>
                      </c:pt>
                      <c:pt idx="113" formatCode="0.00">
                        <c:v>5.3441045315671617E-4</c:v>
                      </c:pt>
                      <c:pt idx="114" formatCode="0.00">
                        <c:v>6.5570652967888738E-4</c:v>
                      </c:pt>
                      <c:pt idx="115" formatCode="0.00">
                        <c:v>5.5777724507471928E-4</c:v>
                      </c:pt>
                      <c:pt idx="116" formatCode="0.00">
                        <c:v>5.5467868653401179E-4</c:v>
                      </c:pt>
                      <c:pt idx="117" formatCode="0.00">
                        <c:v>4.9266773589069389E-4</c:v>
                      </c:pt>
                      <c:pt idx="118" formatCode="0.00">
                        <c:v>5.8318988368598009E-4</c:v>
                      </c:pt>
                      <c:pt idx="119" formatCode="0.00">
                        <c:v>5.8059480080985216E-4</c:v>
                      </c:pt>
                      <c:pt idx="120" formatCode="0.00">
                        <c:v>6.1204207963070766E-4</c:v>
                      </c:pt>
                      <c:pt idx="121" formatCode="0.00">
                        <c:v>6.0890375754116147E-4</c:v>
                      </c:pt>
                      <c:pt idx="122" formatCode="0.00">
                        <c:v>6.0688562694084954E-4</c:v>
                      </c:pt>
                      <c:pt idx="123" formatCode="0.00">
                        <c:v>6.3696767384884803E-4</c:v>
                      </c:pt>
                      <c:pt idx="124" formatCode="0.00">
                        <c:v>6.3381479783851228E-4</c:v>
                      </c:pt>
                      <c:pt idx="125" formatCode="0.00">
                        <c:v>6.3474100187539293E-4</c:v>
                      </c:pt>
                      <c:pt idx="126" formatCode="0.00">
                        <c:v>6.0315033818651709E-4</c:v>
                      </c:pt>
                      <c:pt idx="127" formatCode="0.00">
                        <c:v>5.9995956476248283E-4</c:v>
                      </c:pt>
                      <c:pt idx="128" formatCode="0.00">
                        <c:v>6.287059802746694E-4</c:v>
                      </c:pt>
                      <c:pt idx="129" formatCode="0.00">
                        <c:v>5.6374325394590577E-4</c:v>
                      </c:pt>
                      <c:pt idx="130" formatCode="0.00">
                        <c:v>5.6054074153302281E-4</c:v>
                      </c:pt>
                      <c:pt idx="131" formatCode="0.00">
                        <c:v>6.220366225918023E-4</c:v>
                      </c:pt>
                      <c:pt idx="132" formatCode="0.00">
                        <c:v>6.2346237542931662E-4</c:v>
                      </c:pt>
                      <c:pt idx="133" formatCode="0.00">
                        <c:v>5.555798411910033E-4</c:v>
                      </c:pt>
                      <c:pt idx="134" formatCode="0.00">
                        <c:v>5.863519918513178E-4</c:v>
                      </c:pt>
                      <c:pt idx="135" formatCode="0.00">
                        <c:v>5.853143199678392E-4</c:v>
                      </c:pt>
                      <c:pt idx="136" formatCode="0.00">
                        <c:v>6.1460432914899076E-4</c:v>
                      </c:pt>
                      <c:pt idx="137" formatCode="0.00">
                        <c:v>5.4939149428619789E-4</c:v>
                      </c:pt>
                      <c:pt idx="138" formatCode="0.00">
                        <c:v>5.4769720070784551E-4</c:v>
                      </c:pt>
                      <c:pt idx="139" formatCode="0.00">
                        <c:v>5.7723925485122509E-4</c:v>
                      </c:pt>
                      <c:pt idx="140" formatCode="0.00">
                        <c:v>6.0910525827372107E-4</c:v>
                      </c:pt>
                      <c:pt idx="141" formatCode="0.00">
                        <c:v>6.0873951281886014E-4</c:v>
                      </c:pt>
                      <c:pt idx="142" formatCode="0.00">
                        <c:v>6.0543205354824953E-4</c:v>
                      </c:pt>
                      <c:pt idx="143" formatCode="0.00">
                        <c:v>5.390151378872086E-4</c:v>
                      </c:pt>
                      <c:pt idx="144" formatCode="0.00">
                        <c:v>5.3831266685140839E-4</c:v>
                      </c:pt>
                      <c:pt idx="145" formatCode="0.00">
                        <c:v>6.0188910253878897E-4</c:v>
                      </c:pt>
                      <c:pt idx="146" formatCode="0.00">
                        <c:v>6.0325963651144477E-4</c:v>
                      </c:pt>
                      <c:pt idx="147" formatCode="0.00">
                        <c:v>7.0729336077063559E-4</c:v>
                      </c:pt>
                      <c:pt idx="148" formatCode="0.00">
                        <c:v>6.6987140823065365E-4</c:v>
                      </c:pt>
                      <c:pt idx="149" formatCode="0.00">
                        <c:v>6.7925567169228667E-4</c:v>
                      </c:pt>
                      <c:pt idx="150" formatCode="0.00">
                        <c:v>6.7579112242396888E-4</c:v>
                      </c:pt>
                      <c:pt idx="151" formatCode="0.00">
                        <c:v>7.0700119663518704E-4</c:v>
                      </c:pt>
                      <c:pt idx="152" formatCode="0.00">
                        <c:v>7.0926114330696372E-4</c:v>
                      </c:pt>
                      <c:pt idx="153" formatCode="0.00">
                        <c:v>6.0089903100770824E-4</c:v>
                      </c:pt>
                      <c:pt idx="154" formatCode="0.00">
                        <c:v>6.6731925966647819E-4</c:v>
                      </c:pt>
                      <c:pt idx="155" formatCode="0.00">
                        <c:v>6.6722925091907109E-4</c:v>
                      </c:pt>
                      <c:pt idx="156" formatCode="0.00">
                        <c:v>6.6371876507926382E-4</c:v>
                      </c:pt>
                      <c:pt idx="157" formatCode="0.00">
                        <c:v>7.4032109081252542E-4</c:v>
                      </c:pt>
                      <c:pt idx="158" formatCode="0.00">
                        <c:v>7.4449793762914002E-4</c:v>
                      </c:pt>
                      <c:pt idx="159" formatCode="0.00">
                        <c:v>6.6893863094432413E-4</c:v>
                      </c:pt>
                      <c:pt idx="160" formatCode="0.00">
                        <c:v>6.7024854759811293E-4</c:v>
                      </c:pt>
                      <c:pt idx="161" formatCode="0.00">
                        <c:v>7.3912073935746415E-4</c:v>
                      </c:pt>
                      <c:pt idx="162" formatCode="0.00">
                        <c:v>7.4098862278383767E-4</c:v>
                      </c:pt>
                      <c:pt idx="163" formatCode="0.00">
                        <c:v>7.420686599098579E-4</c:v>
                      </c:pt>
                      <c:pt idx="164" formatCode="0.00">
                        <c:v>7.3839639433642571E-4</c:v>
                      </c:pt>
                      <c:pt idx="165" formatCode="0.00">
                        <c:v>7.4026442966960905E-4</c:v>
                      </c:pt>
                      <c:pt idx="166" formatCode="0.00">
                        <c:v>7.4218132240978091E-4</c:v>
                      </c:pt>
                      <c:pt idx="167" formatCode="0.00">
                        <c:v>7.3845320909685325E-4</c:v>
                      </c:pt>
                      <c:pt idx="168" formatCode="0.00">
                        <c:v>7.012188244986281E-4</c:v>
                      </c:pt>
                      <c:pt idx="169" formatCode="0.00">
                        <c:v>7.0361455603340766E-4</c:v>
                      </c:pt>
                      <c:pt idx="170" formatCode="0.00">
                        <c:v>7.7552038623633613E-4</c:v>
                      </c:pt>
                      <c:pt idx="171" formatCode="0.00">
                        <c:v>7.7687673369064092E-4</c:v>
                      </c:pt>
                      <c:pt idx="172" formatCode="0.00">
                        <c:v>7.7394348030308086E-4</c:v>
                      </c:pt>
                      <c:pt idx="173" formatCode="0.00">
                        <c:v>7.7013251152845E-4</c:v>
                      </c:pt>
                      <c:pt idx="174" formatCode="0.00">
                        <c:v>7.3800759545799004E-4</c:v>
                      </c:pt>
                      <c:pt idx="175" formatCode="0.00">
                        <c:v>7.3414542496132954E-4</c:v>
                      </c:pt>
                      <c:pt idx="176" formatCode="0.00">
                        <c:v>7.3439598458736335E-4</c:v>
                      </c:pt>
                      <c:pt idx="177" formatCode="0.00">
                        <c:v>7.7288924926146132E-4</c:v>
                      </c:pt>
                      <c:pt idx="178" formatCode="0.00">
                        <c:v>7.6898751851458267E-4</c:v>
                      </c:pt>
                      <c:pt idx="179" formatCode="0.00">
                        <c:v>7.6946138294291288E-4</c:v>
                      </c:pt>
                      <c:pt idx="180" formatCode="0.00">
                        <c:v>8.5284768949450186E-4</c:v>
                      </c:pt>
                      <c:pt idx="181" formatCode="0.00">
                        <c:v>8.4888254775565021E-4</c:v>
                      </c:pt>
                      <c:pt idx="182" formatCode="0.00">
                        <c:v>7.6735923944943479E-4</c:v>
                      </c:pt>
                      <c:pt idx="183" formatCode="0.00">
                        <c:v>7.678171142366456E-4</c:v>
                      </c:pt>
                      <c:pt idx="184" formatCode="0.00">
                        <c:v>8.0382075149840844E-4</c:v>
                      </c:pt>
                      <c:pt idx="185" formatCode="0.00">
                        <c:v>7.5982307729865973E-4</c:v>
                      </c:pt>
                      <c:pt idx="186" formatCode="0.00">
                        <c:v>7.7108338614447424E-4</c:v>
                      </c:pt>
                      <c:pt idx="187" formatCode="0.00">
                        <c:v>8.8942875200495261E-4</c:v>
                      </c:pt>
                      <c:pt idx="188" formatCode="0.00">
                        <c:v>8.8853713546178709E-4</c:v>
                      </c:pt>
                      <c:pt idx="189" formatCode="0.00">
                        <c:v>8.8444425095509705E-4</c:v>
                      </c:pt>
                      <c:pt idx="190" formatCode="0.00">
                        <c:v>8.4441668100391511E-4</c:v>
                      </c:pt>
                      <c:pt idx="191" formatCode="0.00">
                        <c:v>8.857497151694237E-4</c:v>
                      </c:pt>
                      <c:pt idx="192" formatCode="0.00">
                        <c:v>8.8161258454395072E-4</c:v>
                      </c:pt>
                      <c:pt idx="193" formatCode="0.00">
                        <c:v>8.8279773869656436E-4</c:v>
                      </c:pt>
                      <c:pt idx="194" formatCode="0.00">
                        <c:v>8.894249605735211E-4</c:v>
                      </c:pt>
                      <c:pt idx="195" formatCode="0.00">
                        <c:v>8.8521168076267595E-4</c:v>
                      </c:pt>
                      <c:pt idx="196" formatCode="0.00">
                        <c:v>9.2542971638192141E-4</c:v>
                      </c:pt>
                      <c:pt idx="197" formatCode="0.00">
                        <c:v>9.2463044866160869E-4</c:v>
                      </c:pt>
                      <c:pt idx="198" formatCode="0.00">
                        <c:v>9.2039099096631746E-4</c:v>
                      </c:pt>
                      <c:pt idx="199" formatCode="0.00">
                        <c:v>8.7696480459898806E-4</c:v>
                      </c:pt>
                      <c:pt idx="200" formatCode="0.00">
                        <c:v>8.7815496715790045E-4</c:v>
                      </c:pt>
                      <c:pt idx="201" formatCode="0.00">
                        <c:v>8.7387359320857943E-4</c:v>
                      </c:pt>
                      <c:pt idx="202" formatCode="0.00">
                        <c:v>9.2047303377479318E-4</c:v>
                      </c:pt>
                      <c:pt idx="203" formatCode="0.00">
                        <c:v>8.7958856543896187E-4</c:v>
                      </c:pt>
                      <c:pt idx="204" formatCode="0.00">
                        <c:v>8.7523661926172083E-4</c:v>
                      </c:pt>
                      <c:pt idx="205" formatCode="0.00">
                        <c:v>9.1443170876768609E-4</c:v>
                      </c:pt>
                      <c:pt idx="206" formatCode="0.00">
                        <c:v>9.6586682996211565E-4</c:v>
                      </c:pt>
                      <c:pt idx="207" formatCode="0.00">
                        <c:v>9.6145864905652315E-4</c:v>
                      </c:pt>
                      <c:pt idx="208" formatCode="0.00">
                        <c:v>9.5705051834664499E-4</c:v>
                      </c:pt>
                      <c:pt idx="209" formatCode="0.00">
                        <c:v>1.0448564398630503E-3</c:v>
                      </c:pt>
                      <c:pt idx="210" formatCode="0.00">
                        <c:v>1.0404309664801626E-3</c:v>
                      </c:pt>
                      <c:pt idx="211" formatCode="0.00">
                        <c:v>1.0844996009092816E-3</c:v>
                      </c:pt>
                      <c:pt idx="212" formatCode="0.00">
                        <c:v>9.4671591076681374E-4</c:v>
                      </c:pt>
                      <c:pt idx="213" formatCode="0.00">
                        <c:v>9.4963954243860722E-4</c:v>
                      </c:pt>
                      <c:pt idx="214" formatCode="0.00">
                        <c:v>1.0429263698033418E-3</c:v>
                      </c:pt>
                      <c:pt idx="215" formatCode="0.00">
                        <c:v>1.0384136531247058E-3</c:v>
                      </c:pt>
                      <c:pt idx="216" formatCode="0.00">
                        <c:v>1.0420882216320259E-3</c:v>
                      </c:pt>
                      <c:pt idx="217" formatCode="0.00">
                        <c:v>9.0102600568717694E-4</c:v>
                      </c:pt>
                      <c:pt idx="218" formatCode="0.00">
                        <c:v>8.9647840407270176E-4</c:v>
                      </c:pt>
                      <c:pt idx="219" formatCode="0.00">
                        <c:v>8.9669464486239121E-4</c:v>
                      </c:pt>
                      <c:pt idx="220" formatCode="0.00">
                        <c:v>1.1936291037111322E-3</c:v>
                      </c:pt>
                      <c:pt idx="221" formatCode="0.00">
                        <c:v>1.1889497743590659E-3</c:v>
                      </c:pt>
                      <c:pt idx="222" formatCode="0.00">
                        <c:v>1.184270501683161E-3</c:v>
                      </c:pt>
                      <c:pt idx="223" formatCode="0.00">
                        <c:v>1.1909571974772922E-3</c:v>
                      </c:pt>
                      <c:pt idx="224" formatCode="0.00">
                        <c:v>1.1862328890593556E-3</c:v>
                      </c:pt>
                      <c:pt idx="225" formatCode="0.00">
                        <c:v>1.1863932722969307E-3</c:v>
                      </c:pt>
                      <c:pt idx="226" formatCode="0.00">
                        <c:v>1.2411088738840421E-3</c:v>
                      </c:pt>
                      <c:pt idx="227" formatCode="0.00">
                        <c:v>1.1884037354785715E-3</c:v>
                      </c:pt>
                      <c:pt idx="228" formatCode="0.00">
                        <c:v>1.1969919377593761E-3</c:v>
                      </c:pt>
                      <c:pt idx="229" formatCode="0.00">
                        <c:v>1.2963781526801484E-3</c:v>
                      </c:pt>
                      <c:pt idx="230" formatCode="0.00">
                        <c:v>1.3402370383823316E-3</c:v>
                      </c:pt>
                      <c:pt idx="231" formatCode="0.00">
                        <c:v>1.3429730676905261E-3</c:v>
                      </c:pt>
                      <c:pt idx="232" formatCode="0.00">
                        <c:v>1.2598544233799304E-3</c:v>
                      </c:pt>
                      <c:pt idx="233" formatCode="0.00">
                        <c:v>1.3046663485142434E-3</c:v>
                      </c:pt>
                      <c:pt idx="234" formatCode="0.00">
                        <c:v>1.3149276182503839E-3</c:v>
                      </c:pt>
                      <c:pt idx="235" formatCode="0.00">
                        <c:v>1.3313615724817127E-3</c:v>
                      </c:pt>
                      <c:pt idx="236" formatCode="0.00">
                        <c:v>1.4798381929945522E-3</c:v>
                      </c:pt>
                      <c:pt idx="237" formatCode="0.00">
                        <c:v>1.5015896192801836E-3</c:v>
                      </c:pt>
                      <c:pt idx="238" formatCode="0.00">
                        <c:v>1.5124125710579979E-3</c:v>
                      </c:pt>
                      <c:pt idx="239" formatCode="0.00">
                        <c:v>1.4544542404553219E-3</c:v>
                      </c:pt>
                      <c:pt idx="240" formatCode="0.00">
                        <c:v>1.4809854900324027E-3</c:v>
                      </c:pt>
                      <c:pt idx="241" formatCode="0.00">
                        <c:v>1.5087899606182449E-3</c:v>
                      </c:pt>
                      <c:pt idx="242" formatCode="0.00">
                        <c:v>1.50328408059456E-3</c:v>
                      </c:pt>
                      <c:pt idx="243" formatCode="0.00">
                        <c:v>1.5681450314088575E-3</c:v>
                      </c:pt>
                      <c:pt idx="244" formatCode="0.00">
                        <c:v>1.5623801748221873E-3</c:v>
                      </c:pt>
                      <c:pt idx="245" formatCode="0.00">
                        <c:v>1.7295374201474042E-3</c:v>
                      </c:pt>
                      <c:pt idx="246" formatCode="0.00">
                        <c:v>1.7592921980118831E-3</c:v>
                      </c:pt>
                      <c:pt idx="247" formatCode="0.00">
                        <c:v>1.7933551533599564E-3</c:v>
                      </c:pt>
                      <c:pt idx="248" formatCode="0.00">
                        <c:v>2.0280060442059E-3</c:v>
                      </c:pt>
                      <c:pt idx="249" formatCode="0.00">
                        <c:v>2.1865614672711151E-3</c:v>
                      </c:pt>
                      <c:pt idx="250" formatCode="0.00">
                        <c:v>2.3752416466955384E-3</c:v>
                      </c:pt>
                      <c:pt idx="251" formatCode="0.00">
                        <c:v>2.4337917627551791E-3</c:v>
                      </c:pt>
                      <c:pt idx="252" formatCode="0.00">
                        <c:v>2.5278795331644551E-3</c:v>
                      </c:pt>
                      <c:pt idx="253" formatCode="0.00">
                        <c:v>2.6086195032363332E-3</c:v>
                      </c:pt>
                      <c:pt idx="254" formatCode="0.00">
                        <c:v>2.9521525926107729E-3</c:v>
                      </c:pt>
                      <c:pt idx="255" formatCode="0.00">
                        <c:v>3.0836119573543746E-3</c:v>
                      </c:pt>
                      <c:pt idx="256" formatCode="0.00">
                        <c:v>3.3596130107202368E-3</c:v>
                      </c:pt>
                      <c:pt idx="257" formatCode="0.00">
                        <c:v>3.2754296313833283E-3</c:v>
                      </c:pt>
                      <c:pt idx="258" formatCode="0.00">
                        <c:v>3.4200740999191397E-3</c:v>
                      </c:pt>
                      <c:pt idx="259" formatCode="0.00">
                        <c:v>3.7653543673140319E-3</c:v>
                      </c:pt>
                      <c:pt idx="260" formatCode="0.00">
                        <c:v>3.7568912709377506E-3</c:v>
                      </c:pt>
                      <c:pt idx="261" formatCode="0.00">
                        <c:v>3.9221678841928169E-3</c:v>
                      </c:pt>
                      <c:pt idx="262" formatCode="0.00">
                        <c:v>4.610440836721773E-3</c:v>
                      </c:pt>
                      <c:pt idx="263" formatCode="0.00">
                        <c:v>4.6008629782960369E-3</c:v>
                      </c:pt>
                      <c:pt idx="264" formatCode="0.00">
                        <c:v>5.5456422298005778E-3</c:v>
                      </c:pt>
                      <c:pt idx="265" formatCode="0.00">
                        <c:v>6.4425738211863681E-3</c:v>
                      </c:pt>
                      <c:pt idx="266" formatCode="0.00">
                        <c:v>8.0682519615097332E-3</c:v>
                      </c:pt>
                      <c:pt idx="267" formatCode="0.00">
                        <c:v>8.0579505626236503E-3</c:v>
                      </c:pt>
                      <c:pt idx="268" formatCode="0.00">
                        <c:v>1.1383820807093504E-2</c:v>
                      </c:pt>
                      <c:pt idx="269" formatCode="0.00">
                        <c:v>1.3787550177721472E-2</c:v>
                      </c:pt>
                      <c:pt idx="270" formatCode="0.00">
                        <c:v>1.3776420213937265E-2</c:v>
                      </c:pt>
                      <c:pt idx="271" formatCode="0.00">
                        <c:v>1.2975315513664912E-2</c:v>
                      </c:pt>
                      <c:pt idx="272" formatCode="0.00">
                        <c:v>1.6224483970255554E-2</c:v>
                      </c:pt>
                      <c:pt idx="273" formatCode="0.00">
                        <c:v>1.6212643073256722E-2</c:v>
                      </c:pt>
                      <c:pt idx="274" formatCode="0.00">
                        <c:v>2.1026208197215835E-2</c:v>
                      </c:pt>
                      <c:pt idx="275" formatCode="0.00">
                        <c:v>2.361123608813067E-2</c:v>
                      </c:pt>
                      <c:pt idx="276" formatCode="0.00">
                        <c:v>2.3928234943577507E-2</c:v>
                      </c:pt>
                      <c:pt idx="277" formatCode="0.00">
                        <c:v>2.6901469097203694E-2</c:v>
                      </c:pt>
                      <c:pt idx="278" formatCode="0.00">
                        <c:v>2.8398328095533745E-2</c:v>
                      </c:pt>
                      <c:pt idx="279" formatCode="0.00">
                        <c:v>2.9020730803417282E-2</c:v>
                      </c:pt>
                      <c:pt idx="280" formatCode="0.00">
                        <c:v>3.0884249873858217E-2</c:v>
                      </c:pt>
                      <c:pt idx="281" formatCode="0.00">
                        <c:v>3.0479015100036241E-2</c:v>
                      </c:pt>
                      <c:pt idx="282" formatCode="0.00">
                        <c:v>3.046553079590603E-2</c:v>
                      </c:pt>
                      <c:pt idx="283" formatCode="0.00">
                        <c:v>3.091735851087192E-2</c:v>
                      </c:pt>
                      <c:pt idx="284" formatCode="0.00">
                        <c:v>2.5733430832428322E-2</c:v>
                      </c:pt>
                      <c:pt idx="285" formatCode="0.00">
                        <c:v>2.4854425717515734E-2</c:v>
                      </c:pt>
                      <c:pt idx="286" formatCode="0.00">
                        <c:v>1.8438900508591909E-2</c:v>
                      </c:pt>
                      <c:pt idx="287" formatCode="0.00">
                        <c:v>1.4516648498035101E-2</c:v>
                      </c:pt>
                      <c:pt idx="288" formatCode="0.00">
                        <c:v>1.3146666921268113E-2</c:v>
                      </c:pt>
                      <c:pt idx="289" formatCode="0.00">
                        <c:v>1.0920606953525784E-2</c:v>
                      </c:pt>
                      <c:pt idx="290" formatCode="0.00">
                        <c:v>8.0301559320574145E-3</c:v>
                      </c:pt>
                      <c:pt idx="291" formatCode="0.00">
                        <c:v>7.3758320284109365E-3</c:v>
                      </c:pt>
                      <c:pt idx="292" formatCode="0.00">
                        <c:v>5.0228840120272351E-3</c:v>
                      </c:pt>
                      <c:pt idx="293" formatCode="0.00">
                        <c:v>3.1399716440437455E-3</c:v>
                      </c:pt>
                      <c:pt idx="294" formatCode="0.00">
                        <c:v>2.9437175157923053E-3</c:v>
                      </c:pt>
                      <c:pt idx="295" formatCode="0.00">
                        <c:v>2.4990001215426778E-3</c:v>
                      </c:pt>
                      <c:pt idx="296" formatCode="0.00">
                        <c:v>2.0743623724693346E-3</c:v>
                      </c:pt>
                      <c:pt idx="297" formatCode="0.00">
                        <c:v>1.9559164845358514E-3</c:v>
                      </c:pt>
                      <c:pt idx="298" formatCode="0.00">
                        <c:v>2.1349505132706413E-3</c:v>
                      </c:pt>
                      <c:pt idx="299" formatCode="0.00">
                        <c:v>1.5327067615814806E-3</c:v>
                      </c:pt>
                      <c:pt idx="300" formatCode="0.00">
                        <c:v>1.4267687203774989E-3</c:v>
                      </c:pt>
                      <c:pt idx="301" formatCode="0.00">
                        <c:v>1.3901254142648471E-3</c:v>
                      </c:pt>
                      <c:pt idx="302" formatCode="0.00">
                        <c:v>1.7082014046576437E-3</c:v>
                      </c:pt>
                      <c:pt idx="303" formatCode="0.00">
                        <c:v>1.5867037137395732E-3</c:v>
                      </c:pt>
                      <c:pt idx="304" formatCode="0.00">
                        <c:v>1.5176008467713813E-3</c:v>
                      </c:pt>
                      <c:pt idx="305" formatCode="0.00">
                        <c:v>1.5120041256181938E-3</c:v>
                      </c:pt>
                      <c:pt idx="306" formatCode="0.00">
                        <c:v>1.2563376799402078E-3</c:v>
                      </c:pt>
                      <c:pt idx="307" formatCode="0.00">
                        <c:v>1.2631760729691689E-3</c:v>
                      </c:pt>
                      <c:pt idx="308" formatCode="0.00">
                        <c:v>1.2582845380058861E-3</c:v>
                      </c:pt>
                      <c:pt idx="309" formatCode="0.00">
                        <c:v>1.231928379705921E-3</c:v>
                      </c:pt>
                      <c:pt idx="310" formatCode="0.00">
                        <c:v>1.0146193619369438E-3</c:v>
                      </c:pt>
                      <c:pt idx="311" formatCode="0.00">
                        <c:v>1.1828866341020486E-3</c:v>
                      </c:pt>
                      <c:pt idx="312" formatCode="0.00">
                        <c:v>1.1785738420243366E-3</c:v>
                      </c:pt>
                      <c:pt idx="313" formatCode="0.00">
                        <c:v>9.7872628477336404E-4</c:v>
                      </c:pt>
                      <c:pt idx="314" formatCode="0.00">
                        <c:v>1.016668738579835E-3</c:v>
                      </c:pt>
                      <c:pt idx="315" formatCode="0.00">
                        <c:v>9.9699311409324641E-4</c:v>
                      </c:pt>
                      <c:pt idx="316" formatCode="0.00">
                        <c:v>9.3803478319934405E-4</c:v>
                      </c:pt>
                      <c:pt idx="317" formatCode="0.00">
                        <c:v>1.0567366866541105E-3</c:v>
                      </c:pt>
                      <c:pt idx="318" formatCode="0.00">
                        <c:v>1.0404545672185186E-3</c:v>
                      </c:pt>
                      <c:pt idx="319" formatCode="0.00">
                        <c:v>1.1033123711645179E-3</c:v>
                      </c:pt>
                      <c:pt idx="320" formatCode="0.00">
                        <c:v>8.596263077608737E-4</c:v>
                      </c:pt>
                      <c:pt idx="321" formatCode="0.00">
                        <c:v>8.5087952138247541E-4</c:v>
                      </c:pt>
                      <c:pt idx="322" formatCode="0.00">
                        <c:v>9.1906483279385756E-4</c:v>
                      </c:pt>
                      <c:pt idx="323" formatCode="0.00">
                        <c:v>9.5453956069626482E-4</c:v>
                      </c:pt>
                      <c:pt idx="324" formatCode="0.00">
                        <c:v>9.3664988661000808E-4</c:v>
                      </c:pt>
                      <c:pt idx="325" formatCode="0.00">
                        <c:v>1.0469553158965201E-3</c:v>
                      </c:pt>
                      <c:pt idx="326" formatCode="0.00">
                        <c:v>8.1059058535439303E-4</c:v>
                      </c:pt>
                      <c:pt idx="327" formatCode="0.00">
                        <c:v>8.0126159531942087E-4</c:v>
                      </c:pt>
                      <c:pt idx="328" formatCode="0.00">
                        <c:v>7.9214920791459431E-4</c:v>
                      </c:pt>
                      <c:pt idx="329" formatCode="0.00">
                        <c:v>7.5009733371024588E-4</c:v>
                      </c:pt>
                      <c:pt idx="330" formatCode="0.00">
                        <c:v>7.4378549709039712E-4</c:v>
                      </c:pt>
                      <c:pt idx="331" formatCode="0.00">
                        <c:v>7.3585993805869339E-4</c:v>
                      </c:pt>
                      <c:pt idx="332" formatCode="0.00">
                        <c:v>8.4574908203237668E-4</c:v>
                      </c:pt>
                      <c:pt idx="333" formatCode="0.00">
                        <c:v>8.382545635327055E-4</c:v>
                      </c:pt>
                      <c:pt idx="334" formatCode="0.00">
                        <c:v>7.9676062362779869E-4</c:v>
                      </c:pt>
                      <c:pt idx="335" formatCode="0.00">
                        <c:v>6.7318023413592322E-4</c:v>
                      </c:pt>
                      <c:pt idx="336" formatCode="0.00">
                        <c:v>6.6798200686328058E-4</c:v>
                      </c:pt>
                      <c:pt idx="337" formatCode="0.00">
                        <c:v>7.3880585175851933E-4</c:v>
                      </c:pt>
                      <c:pt idx="338" formatCode="0.00">
                        <c:v>8.0612082441800209E-4</c:v>
                      </c:pt>
                      <c:pt idx="339" formatCode="0.00">
                        <c:v>7.9898047521420666E-4</c:v>
                      </c:pt>
                      <c:pt idx="340" formatCode="0.00">
                        <c:v>9.7581678155118814E-4</c:v>
                      </c:pt>
                      <c:pt idx="341" formatCode="0.00">
                        <c:v>7.8817348352151761E-4</c:v>
                      </c:pt>
                      <c:pt idx="342" formatCode="0.00">
                        <c:v>7.8368602014808049E-4</c:v>
                      </c:pt>
                      <c:pt idx="343" formatCode="0.00">
                        <c:v>6.6546847925609152E-4</c:v>
                      </c:pt>
                      <c:pt idx="344" formatCode="0.00">
                        <c:v>6.6182005986189303E-4</c:v>
                      </c:pt>
                      <c:pt idx="345" formatCode="0.00">
                        <c:v>6.560841571188632E-4</c:v>
                      </c:pt>
                      <c:pt idx="346" formatCode="0.00">
                        <c:v>7.6002574376918383E-4</c:v>
                      </c:pt>
                      <c:pt idx="347" formatCode="0.00">
                        <c:v>6.8374536095729165E-4</c:v>
                      </c:pt>
                      <c:pt idx="348" formatCode="0.00">
                        <c:v>6.7652502479696416E-4</c:v>
                      </c:pt>
                      <c:pt idx="349" formatCode="0.00">
                        <c:v>7.4365707621159292E-4</c:v>
                      </c:pt>
                      <c:pt idx="350" formatCode="0.00">
                        <c:v>5.9581704334692187E-4</c:v>
                      </c:pt>
                      <c:pt idx="351" formatCode="0.00">
                        <c:v>5.8972668996087028E-4</c:v>
                      </c:pt>
                      <c:pt idx="352" formatCode="0.00">
                        <c:v>6.9096546645802724E-4</c:v>
                      </c:pt>
                      <c:pt idx="353" formatCode="0.00">
                        <c:v>6.8739312358312237E-4</c:v>
                      </c:pt>
                      <c:pt idx="354" formatCode="0.00">
                        <c:v>6.8026008885614284E-4</c:v>
                      </c:pt>
                      <c:pt idx="355" formatCode="0.00">
                        <c:v>5.300570368195459E-4</c:v>
                      </c:pt>
                      <c:pt idx="356" formatCode="0.00">
                        <c:v>5.2653297286667515E-4</c:v>
                      </c:pt>
                      <c:pt idx="357" formatCode="0.00">
                        <c:v>5.2300893691639542E-4</c:v>
                      </c:pt>
                      <c:pt idx="358" formatCode="0.00">
                        <c:v>5.5193403277037844E-4</c:v>
                      </c:pt>
                      <c:pt idx="359" formatCode="0.00">
                        <c:v>5.4842791481511514E-4</c:v>
                      </c:pt>
                      <c:pt idx="360" formatCode="0.00">
                        <c:v>4.7472188569272689E-4</c:v>
                      </c:pt>
                      <c:pt idx="361" formatCode="0.00">
                        <c:v>6.0725340499118206E-4</c:v>
                      </c:pt>
                      <c:pt idx="362" formatCode="0.00">
                        <c:v>4.9922446487250382E-4</c:v>
                      </c:pt>
                      <c:pt idx="363" formatCode="0.00">
                        <c:v>4.9625161213212154E-4</c:v>
                      </c:pt>
                      <c:pt idx="364" formatCode="0.00">
                        <c:v>5.2341085176275232E-4</c:v>
                      </c:pt>
                      <c:pt idx="365" formatCode="0.00">
                        <c:v>6.2376685503740036E-4</c:v>
                      </c:pt>
                      <c:pt idx="366" formatCode="0.00">
                        <c:v>6.1533762773061324E-4</c:v>
                      </c:pt>
                      <c:pt idx="367" formatCode="0.00">
                        <c:v>6.1006830894322361E-4</c:v>
                      </c:pt>
                      <c:pt idx="368" formatCode="0.00">
                        <c:v>7.4354225484825765E-4</c:v>
                      </c:pt>
                      <c:pt idx="369" formatCode="0.00">
                        <c:v>7.3715224432080798E-4</c:v>
                      </c:pt>
                      <c:pt idx="370" formatCode="0.00">
                        <c:v>5.9447888225344885E-4</c:v>
                      </c:pt>
                      <c:pt idx="371" formatCode="0.00">
                        <c:v>5.5717213709926411E-4</c:v>
                      </c:pt>
                      <c:pt idx="372" formatCode="0.00">
                        <c:v>5.5053470590916401E-4</c:v>
                      </c:pt>
                      <c:pt idx="373" formatCode="0.00">
                        <c:v>5.7635717949589677E-4</c:v>
                      </c:pt>
                      <c:pt idx="374" formatCode="0.00">
                        <c:v>5.7301518438603364E-4</c:v>
                      </c:pt>
                      <c:pt idx="375" formatCode="0.00">
                        <c:v>6.3286934629025395E-4</c:v>
                      </c:pt>
                      <c:pt idx="376" formatCode="0.00">
                        <c:v>6.235163032804439E-4</c:v>
                      </c:pt>
                      <c:pt idx="377" formatCode="0.00">
                        <c:v>6.5316752245075948E-4</c:v>
                      </c:pt>
                      <c:pt idx="378" formatCode="0.00">
                        <c:v>6.4125210127274207E-4</c:v>
                      </c:pt>
                      <c:pt idx="379" formatCode="0.00">
                        <c:v>6.3322951440762947E-4</c:v>
                      </c:pt>
                      <c:pt idx="380" formatCode="0.00">
                        <c:v>6.3000671302021146E-4</c:v>
                      </c:pt>
                      <c:pt idx="381" formatCode="0.00">
                        <c:v>6.4806779398353159E-4</c:v>
                      </c:pt>
                      <c:pt idx="382" formatCode="0.00">
                        <c:v>5.8145137179244381E-4</c:v>
                      </c:pt>
                      <c:pt idx="383" formatCode="0.00">
                        <c:v>5.7828245784112878E-4</c:v>
                      </c:pt>
                      <c:pt idx="384" formatCode="0.00">
                        <c:v>5.9747065922564695E-4</c:v>
                      </c:pt>
                      <c:pt idx="385" formatCode="0.00">
                        <c:v>5.9435062791882804E-4</c:v>
                      </c:pt>
                      <c:pt idx="386" formatCode="0.00">
                        <c:v>5.9123061840538071E-4</c:v>
                      </c:pt>
                      <c:pt idx="387" formatCode="0.00">
                        <c:v>6.4587207472532578E-4</c:v>
                      </c:pt>
                      <c:pt idx="388" formatCode="0.00">
                        <c:v>5.8075953447600309E-4</c:v>
                      </c:pt>
                      <c:pt idx="389" formatCode="0.00">
                        <c:v>5.7662943026272849E-4</c:v>
                      </c:pt>
                      <c:pt idx="390" formatCode="0.00">
                        <c:v>6.6757662685373636E-4</c:v>
                      </c:pt>
                      <c:pt idx="391" formatCode="0.00">
                        <c:v>7.5615077920901592E-4</c:v>
                      </c:pt>
                      <c:pt idx="392" formatCode="0.00">
                        <c:v>9.0781548102946059E-4</c:v>
                      </c:pt>
                      <c:pt idx="393" formatCode="0.00">
                        <c:v>9.0881221096605317E-4</c:v>
                      </c:pt>
                      <c:pt idx="394" formatCode="0.00">
                        <c:v>7.6126261170332869E-4</c:v>
                      </c:pt>
                      <c:pt idx="395" formatCode="0.00">
                        <c:v>7.5811072660365874E-4</c:v>
                      </c:pt>
                      <c:pt idx="396" formatCode="0.00">
                        <c:v>7.5495886398260358E-4</c:v>
                      </c:pt>
                      <c:pt idx="397" formatCode="0.00">
                        <c:v>9.2567485336190385E-4</c:v>
                      </c:pt>
                      <c:pt idx="398" formatCode="0.00">
                        <c:v>8.5825334170856044E-4</c:v>
                      </c:pt>
                      <c:pt idx="399" formatCode="0.00">
                        <c:v>8.6151808984362389E-4</c:v>
                      </c:pt>
                      <c:pt idx="400" formatCode="0.00">
                        <c:v>8.6728209994927621E-4</c:v>
                      </c:pt>
                      <c:pt idx="401" formatCode="0.00">
                        <c:v>8.6401587247122611E-4</c:v>
                      </c:pt>
                      <c:pt idx="402" formatCode="0.00">
                        <c:v>8.7153001432810644E-4</c:v>
                      </c:pt>
                      <c:pt idx="403" formatCode="0.00">
                        <c:v>8.6822289207154541E-4</c:v>
                      </c:pt>
                      <c:pt idx="404" formatCode="0.00">
                        <c:v>8.699332028600323E-4</c:v>
                      </c:pt>
                      <c:pt idx="405" formatCode="0.00">
                        <c:v>8.0002819029910996E-4</c:v>
                      </c:pt>
                      <c:pt idx="406" formatCode="0.00">
                        <c:v>8.4140627868014152E-4</c:v>
                      </c:pt>
                      <c:pt idx="407" formatCode="0.00">
                        <c:v>8.7178135075213954E-4</c:v>
                      </c:pt>
                      <c:pt idx="408" formatCode="0.00">
                        <c:v>8.6840936603073751E-4</c:v>
                      </c:pt>
                      <c:pt idx="409" formatCode="0.00">
                        <c:v>8.9878414093068413E-4</c:v>
                      </c:pt>
                      <c:pt idx="410" formatCode="0.00">
                        <c:v>1.0156108506895287E-3</c:v>
                      </c:pt>
                      <c:pt idx="411" formatCode="0.00">
                        <c:v>1.022432881746147E-3</c:v>
                      </c:pt>
                      <c:pt idx="412" formatCode="0.00">
                        <c:v>9.4948773727085976E-4</c:v>
                      </c:pt>
                      <c:pt idx="413" formatCode="0.00">
                        <c:v>1.1265295442770093E-3</c:v>
                      </c:pt>
                      <c:pt idx="414" formatCode="0.00">
                        <c:v>1.128781801299688E-3</c:v>
                      </c:pt>
                      <c:pt idx="415" formatCode="0.00">
                        <c:v>1.1252710012051256E-3</c:v>
                      </c:pt>
                      <c:pt idx="416" formatCode="0.00">
                        <c:v>9.8628007350561649E-4</c:v>
                      </c:pt>
                      <c:pt idx="417" formatCode="0.00">
                        <c:v>9.9195037531704666E-4</c:v>
                      </c:pt>
                      <c:pt idx="418" formatCode="0.00">
                        <c:v>9.5275187310228779E-4</c:v>
                      </c:pt>
                      <c:pt idx="419" formatCode="0.00">
                        <c:v>9.9513074558596286E-4</c:v>
                      </c:pt>
                      <c:pt idx="420" formatCode="0.00">
                        <c:v>1.0009540105842406E-3</c:v>
                      </c:pt>
                      <c:pt idx="421" formatCode="0.00">
                        <c:v>9.774850650198807E-4</c:v>
                      </c:pt>
                      <c:pt idx="422" formatCode="0.00">
                        <c:v>1.1216961805142803E-3</c:v>
                      </c:pt>
                      <c:pt idx="423" formatCode="0.00">
                        <c:v>1.130225512721308E-3</c:v>
                      </c:pt>
                      <c:pt idx="424" formatCode="0.00">
                        <c:v>1.14266317093996E-3</c:v>
                      </c:pt>
                      <c:pt idx="425" formatCode="0.00">
                        <c:v>1.1388735144589332E-3</c:v>
                      </c:pt>
                      <c:pt idx="426" formatCode="0.00">
                        <c:v>1.1081289988218686E-3</c:v>
                      </c:pt>
                      <c:pt idx="427" formatCode="0.00">
                        <c:v>9.983421108188549E-4</c:v>
                      </c:pt>
                      <c:pt idx="428" formatCode="0.00">
                        <c:v>9.9448067006486433E-4</c:v>
                      </c:pt>
                      <c:pt idx="429" formatCode="0.00">
                        <c:v>9.5197843739959834E-4</c:v>
                      </c:pt>
                      <c:pt idx="430" formatCode="0.00">
                        <c:v>9.4811721235461106E-4</c:v>
                      </c:pt>
                      <c:pt idx="431" formatCode="0.00">
                        <c:v>9.2011360400184915E-4</c:v>
                      </c:pt>
                      <c:pt idx="432" formatCode="0.00">
                        <c:v>9.2678853977584143E-4</c:v>
                      </c:pt>
                      <c:pt idx="433" formatCode="0.00">
                        <c:v>8.4339440947103143E-4</c:v>
                      </c:pt>
                      <c:pt idx="434" formatCode="0.00">
                        <c:v>8.0719948644260341E-4</c:v>
                      </c:pt>
                      <c:pt idx="435" formatCode="0.00">
                        <c:v>8.0885262704224049E-4</c:v>
                      </c:pt>
                      <c:pt idx="436" formatCode="0.00">
                        <c:v>8.8867844497589311E-4</c:v>
                      </c:pt>
                      <c:pt idx="437" formatCode="0.00">
                        <c:v>8.8463081452320221E-4</c:v>
                      </c:pt>
                      <c:pt idx="438" formatCode="0.00">
                        <c:v>8.868525487487444E-4</c:v>
                      </c:pt>
                      <c:pt idx="439" formatCode="0.00">
                        <c:v>1.0147830202384643E-3</c:v>
                      </c:pt>
                      <c:pt idx="440" formatCode="0.00">
                        <c:v>9.2829297466237451E-4</c:v>
                      </c:pt>
                      <c:pt idx="441" formatCode="0.00">
                        <c:v>9.3315249711710933E-4</c:v>
                      </c:pt>
                      <c:pt idx="442" formatCode="0.00">
                        <c:v>9.3347140673407422E-4</c:v>
                      </c:pt>
                      <c:pt idx="443" formatCode="0.00">
                        <c:v>9.2929591579011389E-4</c:v>
                      </c:pt>
                      <c:pt idx="444" formatCode="0.00">
                        <c:v>9.3078486019037589E-4</c:v>
                      </c:pt>
                      <c:pt idx="445" formatCode="0.00">
                        <c:v>9.3348170405972036E-4</c:v>
                      </c:pt>
                      <c:pt idx="446" formatCode="0.00">
                        <c:v>8.4453914085843684E-4</c:v>
                      </c:pt>
                      <c:pt idx="447" formatCode="0.00">
                        <c:v>8.497511942692509E-4</c:v>
                      </c:pt>
                      <c:pt idx="448" formatCode="0.00">
                        <c:v>8.9611838381872453E-4</c:v>
                      </c:pt>
                      <c:pt idx="449" formatCode="0.00">
                        <c:v>8.9180111722183208E-4</c:v>
                      </c:pt>
                      <c:pt idx="450" formatCode="0.00">
                        <c:v>8.4855748867457726E-4</c:v>
                      </c:pt>
                      <c:pt idx="451" formatCode="0.00">
                        <c:v>8.5281130664899491E-4</c:v>
                      </c:pt>
                      <c:pt idx="452" formatCode="0.00">
                        <c:v>9.8003222941126216E-4</c:v>
                      </c:pt>
                      <c:pt idx="453" formatCode="0.00">
                        <c:v>9.8066084061161629E-4</c:v>
                      </c:pt>
                      <c:pt idx="454" formatCode="0.00">
                        <c:v>9.7625474422793597E-4</c:v>
                      </c:pt>
                      <c:pt idx="455" formatCode="0.00">
                        <c:v>9.361823825176582E-4</c:v>
                      </c:pt>
                      <c:pt idx="456" formatCode="0.00">
                        <c:v>9.341892644796105E-4</c:v>
                      </c:pt>
                      <c:pt idx="457" formatCode="0.00">
                        <c:v>9.2973171683830664E-4</c:v>
                      </c:pt>
                      <c:pt idx="458" formatCode="0.00">
                        <c:v>9.2890524489393602E-4</c:v>
                      </c:pt>
                      <c:pt idx="459" formatCode="0.00">
                        <c:v>9.7686087970361049E-4</c:v>
                      </c:pt>
                      <c:pt idx="460" formatCode="0.00">
                        <c:v>9.3335875458201299E-4</c:v>
                      </c:pt>
                      <c:pt idx="461" formatCode="0.00">
                        <c:v>9.2881861177956254E-4</c:v>
                      </c:pt>
                      <c:pt idx="462" formatCode="0.00">
                        <c:v>9.3045664011671839E-4</c:v>
                      </c:pt>
                      <c:pt idx="463" formatCode="0.00">
                        <c:v>1.0702479962046529E-3</c:v>
                      </c:pt>
                      <c:pt idx="464" formatCode="0.00">
                        <c:v>1.0656462609855066E-3</c:v>
                      </c:pt>
                      <c:pt idx="465" formatCode="0.00">
                        <c:v>1.0653061479670232E-3</c:v>
                      </c:pt>
                      <c:pt idx="466" formatCode="0.00">
                        <c:v>1.1562641591528968E-3</c:v>
                      </c:pt>
                      <c:pt idx="467" formatCode="0.00">
                        <c:v>1.0589180501066196E-3</c:v>
                      </c:pt>
                      <c:pt idx="468" formatCode="0.00">
                        <c:v>1.0585361642727765E-3</c:v>
                      </c:pt>
                      <c:pt idx="469" formatCode="0.00">
                        <c:v>9.6343424365755311E-4</c:v>
                      </c:pt>
                      <c:pt idx="470" formatCode="0.00">
                        <c:v>9.5877074759812247E-4</c:v>
                      </c:pt>
                      <c:pt idx="471" formatCode="0.00">
                        <c:v>1.0062488207904926E-3</c:v>
                      </c:pt>
                      <c:pt idx="472" formatCode="0.00">
                        <c:v>1.0015596835386365E-3</c:v>
                      </c:pt>
                      <c:pt idx="473" formatCode="0.00">
                        <c:v>9.9687059263994923E-4</c:v>
                      </c:pt>
                      <c:pt idx="474" formatCode="0.00">
                        <c:v>9.4914856223801268E-4</c:v>
                      </c:pt>
                      <c:pt idx="475" formatCode="0.00">
                        <c:v>9.4836758261164381E-4</c:v>
                      </c:pt>
                      <c:pt idx="476" formatCode="0.00">
                        <c:v>9.4363992756914825E-4</c:v>
                      </c:pt>
                      <c:pt idx="477" formatCode="0.00">
                        <c:v>9.4149593089669771E-4</c:v>
                      </c:pt>
                      <c:pt idx="478" formatCode="0.00">
                        <c:v>9.3675534862802255E-4</c:v>
                      </c:pt>
                      <c:pt idx="479" formatCode="0.00">
                        <c:v>9.2945724252695378E-4</c:v>
                      </c:pt>
                      <c:pt idx="480" formatCode="0.00">
                        <c:v>9.7607761236198696E-4</c:v>
                      </c:pt>
                      <c:pt idx="481" formatCode="0.00">
                        <c:v>1.0677868573771767E-3</c:v>
                      </c:pt>
                      <c:pt idx="482" formatCode="0.00">
                        <c:v>1.110605716421873E-3</c:v>
                      </c:pt>
                      <c:pt idx="483" formatCode="0.00">
                        <c:v>1.1043213784040771E-3</c:v>
                      </c:pt>
                      <c:pt idx="484" formatCode="0.00">
                        <c:v>1.107247489235534E-3</c:v>
                      </c:pt>
                      <c:pt idx="485" formatCode="0.00">
                        <c:v>1.1981417919335934E-3</c:v>
                      </c:pt>
                      <c:pt idx="486" formatCode="0.00">
                        <c:v>1.191699730254029E-3</c:v>
                      </c:pt>
                      <c:pt idx="487" formatCode="0.00">
                        <c:v>1.1391548053391422E-3</c:v>
                      </c:pt>
                      <c:pt idx="488" formatCode="0.00">
                        <c:v>9.9660423289672675E-4</c:v>
                      </c:pt>
                      <c:pt idx="489" formatCode="0.00">
                        <c:v>9.9043030363761054E-4</c:v>
                      </c:pt>
                      <c:pt idx="490" formatCode="0.00">
                        <c:v>1.0336069657982199E-3</c:v>
                      </c:pt>
                      <c:pt idx="491" formatCode="0.00">
                        <c:v>1.0273779850862169E-3</c:v>
                      </c:pt>
                      <c:pt idx="492" formatCode="0.00">
                        <c:v>1.0268526268512078E-3</c:v>
                      </c:pt>
                      <c:pt idx="493" formatCode="0.00">
                        <c:v>1.0220458424507908E-3</c:v>
                      </c:pt>
                      <c:pt idx="494" formatCode="0.00">
                        <c:v>9.2103526361925659E-4</c:v>
                      </c:pt>
                      <c:pt idx="495" formatCode="0.00">
                        <c:v>9.1749232072652835E-4</c:v>
                      </c:pt>
                      <c:pt idx="496" formatCode="0.00">
                        <c:v>9.5818145410923026E-4</c:v>
                      </c:pt>
                      <c:pt idx="497" formatCode="0.00">
                        <c:v>9.5338181264226619E-4</c:v>
                      </c:pt>
                      <c:pt idx="498" formatCode="0.00">
                        <c:v>9.4860500101920484E-4</c:v>
                      </c:pt>
                      <c:pt idx="499" formatCode="0.00">
                        <c:v>9.4380533877256386E-4</c:v>
                      </c:pt>
                      <c:pt idx="500" formatCode="0.00">
                        <c:v>9.3899444772103686E-4</c:v>
                      </c:pt>
                      <c:pt idx="501" formatCode="0.00">
                        <c:v>9.3419493753230348E-4</c:v>
                      </c:pt>
                      <c:pt idx="502" formatCode="0.00">
                        <c:v>1.0254628284723309E-3</c:v>
                      </c:pt>
                      <c:pt idx="503" formatCode="0.00">
                        <c:v>1.0717081581422478E-3</c:v>
                      </c:pt>
                      <c:pt idx="504" formatCode="0.00">
                        <c:v>1.065399940233891E-3</c:v>
                      </c:pt>
                      <c:pt idx="505" formatCode="0.00">
                        <c:v>9.1629066847843076E-4</c:v>
                      </c:pt>
                      <c:pt idx="506" formatCode="0.00">
                        <c:v>9.555685454023838E-4</c:v>
                      </c:pt>
                      <c:pt idx="507" formatCode="0.00">
                        <c:v>9.5611826962269401E-4</c:v>
                      </c:pt>
                      <c:pt idx="508" formatCode="0.00">
                        <c:v>8.5497033542542315E-4</c:v>
                      </c:pt>
                      <c:pt idx="509" formatCode="0.00">
                        <c:v>8.5014764396219552E-4</c:v>
                      </c:pt>
                      <c:pt idx="510" formatCode="0.00">
                        <c:v>8.4888743627400585E-4</c:v>
                      </c:pt>
                      <c:pt idx="511" formatCode="0.00">
                        <c:v>8.9241276733532558E-4</c:v>
                      </c:pt>
                      <c:pt idx="512" formatCode="0.00">
                        <c:v>8.8758011362675298E-4</c:v>
                      </c:pt>
                      <c:pt idx="513" formatCode="0.00">
                        <c:v>8.8274750704363453E-4</c:v>
                      </c:pt>
                      <c:pt idx="514" formatCode="0.00">
                        <c:v>8.7789371680054213E-4</c:v>
                      </c:pt>
                      <c:pt idx="515" formatCode="0.00">
                        <c:v>8.7306132125604624E-4</c:v>
                      </c:pt>
                      <c:pt idx="516" formatCode="0.00">
                        <c:v>8.6701812611834363E-4</c:v>
                      </c:pt>
                      <c:pt idx="517" formatCode="0.00">
                        <c:v>1.0554238778432547E-3</c:v>
                      </c:pt>
                      <c:pt idx="518" formatCode="0.00">
                        <c:v>1.0505973238811709E-3</c:v>
                      </c:pt>
                      <c:pt idx="519" formatCode="0.00">
                        <c:v>1.0516763051315714E-3</c:v>
                      </c:pt>
                      <c:pt idx="520" formatCode="0.00">
                        <c:v>9.4967858289755317E-4</c:v>
                      </c:pt>
                      <c:pt idx="521" formatCode="0.00">
                        <c:v>9.4482532795929649E-4</c:v>
                      </c:pt>
                      <c:pt idx="522" formatCode="0.00">
                        <c:v>9.3997212040355818E-4</c:v>
                      </c:pt>
                      <c:pt idx="523" formatCode="0.00">
                        <c:v>9.3912781917416556E-4</c:v>
                      </c:pt>
                      <c:pt idx="524" formatCode="0.00">
                        <c:v>9.3425388287685682E-4</c:v>
                      </c:pt>
                      <c:pt idx="525" formatCode="0.00">
                        <c:v>9.8514553650129997E-4</c:v>
                      </c:pt>
                      <c:pt idx="526" formatCode="0.00">
                        <c:v>1.0815863658262394E-3</c:v>
                      </c:pt>
                      <c:pt idx="527" formatCode="0.00">
                        <c:v>9.781268356682288E-4</c:v>
                      </c:pt>
                      <c:pt idx="528" formatCode="0.00">
                        <c:v>9.7882257392444818E-4</c:v>
                      </c:pt>
                      <c:pt idx="529" formatCode="0.00">
                        <c:v>9.8524757331093179E-4</c:v>
                      </c:pt>
                      <c:pt idx="530" formatCode="0.00">
                        <c:v>1.0303690888407136E-3</c:v>
                      </c:pt>
                      <c:pt idx="531" formatCode="0.00">
                        <c:v>1.0313577703286471E-3</c:v>
                      </c:pt>
                      <c:pt idx="532" formatCode="0.00">
                        <c:v>1.1439527139798708E-3</c:v>
                      </c:pt>
                      <c:pt idx="533" formatCode="0.00">
                        <c:v>1.138838563505441E-3</c:v>
                      </c:pt>
                      <c:pt idx="534" formatCode="0.00">
                        <c:v>1.0907212671397986E-3</c:v>
                      </c:pt>
                      <c:pt idx="535" formatCode="0.00">
                        <c:v>1.0970876116486944E-3</c:v>
                      </c:pt>
                      <c:pt idx="536" formatCode="0.00">
                        <c:v>1.0918804982914974E-3</c:v>
                      </c:pt>
                      <c:pt idx="537" formatCode="0.00">
                        <c:v>1.0933395271834415E-3</c:v>
                      </c:pt>
                      <c:pt idx="538" formatCode="0.00">
                        <c:v>1.1929523403235774E-3</c:v>
                      </c:pt>
                      <c:pt idx="539" formatCode="0.00">
                        <c:v>1.2080036901659225E-3</c:v>
                      </c:pt>
                      <c:pt idx="540" formatCode="0.00">
                        <c:v>1.1711654916697976E-3</c:v>
                      </c:pt>
                      <c:pt idx="541" formatCode="0.00">
                        <c:v>1.1844806002610712E-3</c:v>
                      </c:pt>
                      <c:pt idx="542" formatCode="0.00">
                        <c:v>1.3445814699228668E-3</c:v>
                      </c:pt>
                      <c:pt idx="543" formatCode="0.00">
                        <c:v>1.399838628109044E-3</c:v>
                      </c:pt>
                      <c:pt idx="544" formatCode="0.00">
                        <c:v>1.394069918032214E-3</c:v>
                      </c:pt>
                      <c:pt idx="545" formatCode="0.00">
                        <c:v>1.4460120145837634E-3</c:v>
                      </c:pt>
                      <c:pt idx="546" formatCode="0.00">
                        <c:v>1.5166366641509736E-3</c:v>
                      </c:pt>
                      <c:pt idx="547" formatCode="0.00">
                        <c:v>1.3890190726730291E-3</c:v>
                      </c:pt>
                      <c:pt idx="548" formatCode="0.00">
                        <c:v>1.565257144244074E-3</c:v>
                      </c:pt>
                      <c:pt idx="549" formatCode="0.00">
                        <c:v>1.6497583276617208E-3</c:v>
                      </c:pt>
                      <c:pt idx="550" formatCode="0.00">
                        <c:v>1.8362315263552975E-3</c:v>
                      </c:pt>
                      <c:pt idx="551" formatCode="0.00">
                        <c:v>1.9526134396883614E-3</c:v>
                      </c:pt>
                      <c:pt idx="552" formatCode="0.00">
                        <c:v>1.9459843346757851E-3</c:v>
                      </c:pt>
                      <c:pt idx="553" formatCode="0.00">
                        <c:v>1.8730697160973871E-3</c:v>
                      </c:pt>
                      <c:pt idx="554" formatCode="0.00">
                        <c:v>2.1003568379154456E-3</c:v>
                      </c:pt>
                      <c:pt idx="555" formatCode="0.00">
                        <c:v>2.1772317304093705E-3</c:v>
                      </c:pt>
                      <c:pt idx="556" formatCode="0.00">
                        <c:v>2.4761898520440319E-3</c:v>
                      </c:pt>
                      <c:pt idx="557" formatCode="0.00">
                        <c:v>2.4686726947448457E-3</c:v>
                      </c:pt>
                      <c:pt idx="558" formatCode="0.00">
                        <c:v>2.5389406298644002E-3</c:v>
                      </c:pt>
                      <c:pt idx="559" formatCode="0.00">
                        <c:v>2.7038935684504197E-3</c:v>
                      </c:pt>
                      <c:pt idx="560" formatCode="0.00">
                        <c:v>2.6953465328452223E-3</c:v>
                      </c:pt>
                      <c:pt idx="561" formatCode="0.00">
                        <c:v>2.8126229998159018E-3</c:v>
                      </c:pt>
                      <c:pt idx="562" formatCode="0.00">
                        <c:v>3.0718915431884324E-3</c:v>
                      </c:pt>
                      <c:pt idx="563" formatCode="0.00">
                        <c:v>3.2136505293037924E-3</c:v>
                      </c:pt>
                      <c:pt idx="564" formatCode="0.00">
                        <c:v>3.3918662082556808E-3</c:v>
                      </c:pt>
                      <c:pt idx="565" formatCode="0.00">
                        <c:v>4.126081464494725E-3</c:v>
                      </c:pt>
                      <c:pt idx="566" formatCode="0.00">
                        <c:v>4.1154969229243018E-3</c:v>
                      </c:pt>
                      <c:pt idx="567" formatCode="0.00">
                        <c:v>4.3998402576000172E-3</c:v>
                      </c:pt>
                      <c:pt idx="568" formatCode="0.00">
                        <c:v>4.9406845778468536E-3</c:v>
                      </c:pt>
                      <c:pt idx="569" formatCode="0.00">
                        <c:v>5.2147803848649425E-3</c:v>
                      </c:pt>
                      <c:pt idx="570" formatCode="0.00">
                        <c:v>5.4365992705001512E-3</c:v>
                      </c:pt>
                      <c:pt idx="571" formatCode="0.00">
                        <c:v>5.95054562664843E-3</c:v>
                      </c:pt>
                      <c:pt idx="572" formatCode="0.00">
                        <c:v>5.9376919671877641E-3</c:v>
                      </c:pt>
                      <c:pt idx="573" formatCode="0.00">
                        <c:v>6.1809871779739843E-3</c:v>
                      </c:pt>
                      <c:pt idx="574" formatCode="0.00">
                        <c:v>7.1273238853884462E-3</c:v>
                      </c:pt>
                      <c:pt idx="575" formatCode="0.00">
                        <c:v>7.1138549896467675E-3</c:v>
                      </c:pt>
                      <c:pt idx="576" formatCode="0.00">
                        <c:v>8.4712127299025712E-3</c:v>
                      </c:pt>
                      <c:pt idx="577" formatCode="0.00">
                        <c:v>9.0811356894470747E-3</c:v>
                      </c:pt>
                      <c:pt idx="578" formatCode="0.00">
                        <c:v>1.0110569294342351E-2</c:v>
                      </c:pt>
                      <c:pt idx="579" formatCode="0.00">
                        <c:v>1.2312707178321499E-2</c:v>
                      </c:pt>
                      <c:pt idx="580" formatCode="0.00">
                        <c:v>1.3114526744571474E-2</c:v>
                      </c:pt>
                      <c:pt idx="581" formatCode="0.00">
                        <c:v>1.309848571167538E-2</c:v>
                      </c:pt>
                      <c:pt idx="582" formatCode="0.00">
                        <c:v>1.697200265502959E-2</c:v>
                      </c:pt>
                      <c:pt idx="583" formatCode="0.00">
                        <c:v>2.1484959351830545E-2</c:v>
                      </c:pt>
                      <c:pt idx="584" formatCode="0.00">
                        <c:v>2.1468182283925219E-2</c:v>
                      </c:pt>
                      <c:pt idx="585" formatCode="0.00">
                        <c:v>2.4727340575031276E-2</c:v>
                      </c:pt>
                      <c:pt idx="586" formatCode="0.00">
                        <c:v>2.4542044801159485E-2</c:v>
                      </c:pt>
                      <c:pt idx="587" formatCode="0.00">
                        <c:v>2.4524897695006681E-2</c:v>
                      </c:pt>
                      <c:pt idx="588" formatCode="0.00">
                        <c:v>2.9408325542359701E-2</c:v>
                      </c:pt>
                      <c:pt idx="589" formatCode="0.00">
                        <c:v>3.2855153248717128E-2</c:v>
                      </c:pt>
                      <c:pt idx="590" formatCode="0.00">
                        <c:v>3.3172105595477695E-2</c:v>
                      </c:pt>
                      <c:pt idx="591" formatCode="0.00">
                        <c:v>4.0090845099439013E-2</c:v>
                      </c:pt>
                      <c:pt idx="592" formatCode="0.00">
                        <c:v>4.0072389610597579E-2</c:v>
                      </c:pt>
                      <c:pt idx="593" formatCode="0.00">
                        <c:v>4.0050358704682404E-2</c:v>
                      </c:pt>
                      <c:pt idx="594" formatCode="0.00">
                        <c:v>4.3661779070809453E-2</c:v>
                      </c:pt>
                      <c:pt idx="595" formatCode="0.00">
                        <c:v>6.1608442542844345E-2</c:v>
                      </c:pt>
                      <c:pt idx="596" formatCode="0.00">
                        <c:v>6.2251106515813628E-2</c:v>
                      </c:pt>
                      <c:pt idx="597" formatCode="0.00">
                        <c:v>6.3589620162341196E-2</c:v>
                      </c:pt>
                      <c:pt idx="598" formatCode="0.00">
                        <c:v>7.095346303558081E-2</c:v>
                      </c:pt>
                      <c:pt idx="599" formatCode="0.00">
                        <c:v>7.6403406968554827E-2</c:v>
                      </c:pt>
                      <c:pt idx="600" formatCode="0.00">
                        <c:v>8.6781658924394101E-2</c:v>
                      </c:pt>
                      <c:pt idx="601" formatCode="0.00">
                        <c:v>9.4508619870838056E-2</c:v>
                      </c:pt>
                      <c:pt idx="602" formatCode="0.00">
                        <c:v>0.10172658189292272</c:v>
                      </c:pt>
                      <c:pt idx="603" formatCode="0.00">
                        <c:v>0.11752804612407004</c:v>
                      </c:pt>
                      <c:pt idx="604" formatCode="0.00">
                        <c:v>0.12899066443109761</c:v>
                      </c:pt>
                      <c:pt idx="605" formatCode="0.00">
                        <c:v>0.13936842234762006</c:v>
                      </c:pt>
                      <c:pt idx="606" formatCode="0.00">
                        <c:v>0.15454175850406854</c:v>
                      </c:pt>
                      <c:pt idx="607" formatCode="0.00">
                        <c:v>0.17914225045512275</c:v>
                      </c:pt>
                      <c:pt idx="608" formatCode="0.00">
                        <c:v>0.18324021807241397</c:v>
                      </c:pt>
                      <c:pt idx="609" formatCode="0.00">
                        <c:v>0.2106689033423359</c:v>
                      </c:pt>
                      <c:pt idx="610" formatCode="0.00">
                        <c:v>0.22258116579264942</c:v>
                      </c:pt>
                      <c:pt idx="611" formatCode="0.00">
                        <c:v>0.22783710064400184</c:v>
                      </c:pt>
                      <c:pt idx="612" formatCode="0.00">
                        <c:v>0.24046991040441271</c:v>
                      </c:pt>
                      <c:pt idx="613" formatCode="0.00">
                        <c:v>0.24723401810119014</c:v>
                      </c:pt>
                      <c:pt idx="614" formatCode="0.00">
                        <c:v>0.25342651590840992</c:v>
                      </c:pt>
                      <c:pt idx="615" formatCode="0.00">
                        <c:v>0.2593355518701338</c:v>
                      </c:pt>
                      <c:pt idx="616" formatCode="0.00">
                        <c:v>0.25807507722315187</c:v>
                      </c:pt>
                      <c:pt idx="617" formatCode="0.00">
                        <c:v>0.25306567909507593</c:v>
                      </c:pt>
                      <c:pt idx="618" formatCode="0.00">
                        <c:v>0.23272123459871594</c:v>
                      </c:pt>
                      <c:pt idx="619" formatCode="0.00">
                        <c:v>0.22444589359902906</c:v>
                      </c:pt>
                      <c:pt idx="620" formatCode="0.00">
                        <c:v>0.20784183408318438</c:v>
                      </c:pt>
                      <c:pt idx="621" formatCode="0.00">
                        <c:v>0.2001784475967229</c:v>
                      </c:pt>
                      <c:pt idx="622" formatCode="0.00">
                        <c:v>0.17534524536786891</c:v>
                      </c:pt>
                      <c:pt idx="623" formatCode="0.00">
                        <c:v>0.14520593281142283</c:v>
                      </c:pt>
                      <c:pt idx="624" formatCode="0.00">
                        <c:v>4.3890541241286239E-2</c:v>
                      </c:pt>
                      <c:pt idx="625" formatCode="0.00">
                        <c:v>4.3874376826997685E-2</c:v>
                      </c:pt>
                      <c:pt idx="626" formatCode="0.00">
                        <c:v>4.3858213358978465E-2</c:v>
                      </c:pt>
                      <c:pt idx="627" formatCode="0.00">
                        <c:v>5.3442839021243345E-3</c:v>
                      </c:pt>
                      <c:pt idx="628" formatCode="0.00">
                        <c:v>5.3301319672843378E-3</c:v>
                      </c:pt>
                      <c:pt idx="629" formatCode="0.00">
                        <c:v>5.3913763123758169E-3</c:v>
                      </c:pt>
                      <c:pt idx="630" formatCode="0.00">
                        <c:v>5.066008639139391E-3</c:v>
                      </c:pt>
                      <c:pt idx="631" formatCode="0.00">
                        <c:v>4.4863045020753986E-3</c:v>
                      </c:pt>
                      <c:pt idx="632" formatCode="0.00">
                        <c:v>4.0423080781253245E-3</c:v>
                      </c:pt>
                      <c:pt idx="633" formatCode="0.00">
                        <c:v>2.8410262332586376E-3</c:v>
                      </c:pt>
                      <c:pt idx="634" formatCode="0.00">
                        <c:v>2.2685211918043423E-3</c:v>
                      </c:pt>
                      <c:pt idx="635" formatCode="0.00">
                        <c:v>2.0695291697871631E-3</c:v>
                      </c:pt>
                      <c:pt idx="636" formatCode="0.00">
                        <c:v>1.9235366791974583E-3</c:v>
                      </c:pt>
                      <c:pt idx="637" formatCode="0.00">
                        <c:v>1.6747876356399049E-3</c:v>
                      </c:pt>
                      <c:pt idx="638" formatCode="0.00">
                        <c:v>1.5487583306069326E-3</c:v>
                      </c:pt>
                      <c:pt idx="639" formatCode="0.00">
                        <c:v>1.4459668470453004E-3</c:v>
                      </c:pt>
                      <c:pt idx="640" formatCode="0.00">
                        <c:v>1.2990807361975339E-3</c:v>
                      </c:pt>
                      <c:pt idx="641" formatCode="0.00">
                        <c:v>1.2170433709288156E-3</c:v>
                      </c:pt>
                      <c:pt idx="642" formatCode="0.00">
                        <c:v>1.1359148064660931E-3</c:v>
                      </c:pt>
                      <c:pt idx="643" formatCode="0.00">
                        <c:v>1.0679098847618295E-3</c:v>
                      </c:pt>
                      <c:pt idx="644" formatCode="0.00">
                        <c:v>1.0037062582594375E-3</c:v>
                      </c:pt>
                      <c:pt idx="645" formatCode="0.00">
                        <c:v>9.5097337648004324E-4</c:v>
                      </c:pt>
                      <c:pt idx="646" formatCode="0.00">
                        <c:v>1.2796080878602731E-3</c:v>
                      </c:pt>
                      <c:pt idx="647" formatCode="0.00">
                        <c:v>1.2195421671838125E-3</c:v>
                      </c:pt>
                      <c:pt idx="648" formatCode="0.00">
                        <c:v>1.1692553427828951E-3</c:v>
                      </c:pt>
                      <c:pt idx="649" formatCode="0.00">
                        <c:v>9.0741314869906948E-4</c:v>
                      </c:pt>
                      <c:pt idx="650" formatCode="0.00">
                        <c:v>8.827979241666082E-4</c:v>
                      </c:pt>
                      <c:pt idx="651" formatCode="0.00">
                        <c:v>8.611241642241807E-4</c:v>
                      </c:pt>
                      <c:pt idx="652" formatCode="0.00">
                        <c:v>9.0548077207546363E-4</c:v>
                      </c:pt>
                      <c:pt idx="653" formatCode="0.00">
                        <c:v>8.7555732318154588E-4</c:v>
                      </c:pt>
                      <c:pt idx="654" formatCode="0.00">
                        <c:v>9.6659350785899191E-4</c:v>
                      </c:pt>
                      <c:pt idx="655" formatCode="0.00">
                        <c:v>1.249273600725205E-3</c:v>
                      </c:pt>
                      <c:pt idx="656" formatCode="0.00">
                        <c:v>1.2377241842120466E-3</c:v>
                      </c:pt>
                      <c:pt idx="657" formatCode="0.00">
                        <c:v>1.0423604372143129E-3</c:v>
                      </c:pt>
                      <c:pt idx="658" formatCode="0.00">
                        <c:v>1.028969460819596E-3</c:v>
                      </c:pt>
                      <c:pt idx="659" formatCode="0.00">
                        <c:v>1.0144505202843044E-3</c:v>
                      </c:pt>
                      <c:pt idx="660" formatCode="0.00">
                        <c:v>1.0494836138408223E-3</c:v>
                      </c:pt>
                      <c:pt idx="661" formatCode="0.00">
                        <c:v>1.0448387356909949E-3</c:v>
                      </c:pt>
                      <c:pt idx="662" formatCode="0.00">
                        <c:v>1.0333063263347065E-3</c:v>
                      </c:pt>
                      <c:pt idx="663" formatCode="0.00">
                        <c:v>9.2642971201394074E-4</c:v>
                      </c:pt>
                      <c:pt idx="664" formatCode="0.00">
                        <c:v>1.0132458169808179E-3</c:v>
                      </c:pt>
                      <c:pt idx="665" formatCode="0.00">
                        <c:v>1.0033395554509656E-3</c:v>
                      </c:pt>
                      <c:pt idx="666" formatCode="0.00">
                        <c:v>9.0553551991202029E-4</c:v>
                      </c:pt>
                      <c:pt idx="667" formatCode="0.00">
                        <c:v>9.0100687357600742E-4</c:v>
                      </c:pt>
                      <c:pt idx="668" formatCode="0.00">
                        <c:v>8.929416290162389E-4</c:v>
                      </c:pt>
                      <c:pt idx="669" formatCode="0.00">
                        <c:v>1.0239051372224082E-3</c:v>
                      </c:pt>
                      <c:pt idx="670" formatCode="0.00">
                        <c:v>1.0193938784957271E-3</c:v>
                      </c:pt>
                      <c:pt idx="671" formatCode="0.00">
                        <c:v>1.0148826563468091E-3</c:v>
                      </c:pt>
                      <c:pt idx="672" formatCode="0.00">
                        <c:v>7.8154227790567068E-4</c:v>
                      </c:pt>
                      <c:pt idx="673" formatCode="0.00">
                        <c:v>7.7704964278261222E-4</c:v>
                      </c:pt>
                      <c:pt idx="674" formatCode="0.00">
                        <c:v>7.7255704305391796E-4</c:v>
                      </c:pt>
                      <c:pt idx="675" formatCode="0.00">
                        <c:v>8.0769327822188439E-4</c:v>
                      </c:pt>
                      <c:pt idx="676" formatCode="0.00">
                        <c:v>8.0323013812151167E-4</c:v>
                      </c:pt>
                      <c:pt idx="677" formatCode="0.00">
                        <c:v>7.9876703296332253E-4</c:v>
                      </c:pt>
                      <c:pt idx="678" formatCode="0.00">
                        <c:v>7.4869422414110287E-4</c:v>
                      </c:pt>
                      <c:pt idx="679" formatCode="0.00">
                        <c:v>7.8885850083120477E-4</c:v>
                      </c:pt>
                      <c:pt idx="680" formatCode="0.00">
                        <c:v>7.8440105494813968E-4</c:v>
                      </c:pt>
                      <c:pt idx="681" formatCode="0.00">
                        <c:v>7.8094985121225061E-4</c:v>
                      </c:pt>
                      <c:pt idx="682" formatCode="0.00">
                        <c:v>7.7648672055493132E-4</c:v>
                      </c:pt>
                      <c:pt idx="683" formatCode="0.00">
                        <c:v>7.6800859352522954E-4</c:v>
                      </c:pt>
                      <c:pt idx="684" formatCode="0.00">
                        <c:v>7.1814524318315927E-4</c:v>
                      </c:pt>
                      <c:pt idx="685" formatCode="0.00">
                        <c:v>6.6932620880800326E-4</c:v>
                      </c:pt>
                      <c:pt idx="686" formatCode="0.00">
                        <c:v>6.6406382034679657E-4</c:v>
                      </c:pt>
                      <c:pt idx="687" formatCode="0.00">
                        <c:v>6.5963597144239332E-4</c:v>
                      </c:pt>
                      <c:pt idx="688" formatCode="0.00">
                        <c:v>6.9953777376540089E-4</c:v>
                      </c:pt>
                      <c:pt idx="689" formatCode="0.00">
                        <c:v>6.9153052770940871E-4</c:v>
                      </c:pt>
                      <c:pt idx="690" formatCode="0.00">
                        <c:v>8.1942855717140849E-4</c:v>
                      </c:pt>
                      <c:pt idx="691" formatCode="0.00">
                        <c:v>1.0355279070991708E-3</c:v>
                      </c:pt>
                      <c:pt idx="692" formatCode="0.00">
                        <c:v>1.03114437682771E-3</c:v>
                      </c:pt>
                      <c:pt idx="693" formatCode="0.00">
                        <c:v>1.024084217122718E-3</c:v>
                      </c:pt>
                      <c:pt idx="694" formatCode="0.00">
                        <c:v>8.4373925903120201E-4</c:v>
                      </c:pt>
                      <c:pt idx="695" formatCode="0.00">
                        <c:v>8.3614975205966379E-4</c:v>
                      </c:pt>
                      <c:pt idx="696" formatCode="0.00">
                        <c:v>8.7559192078815059E-4</c:v>
                      </c:pt>
                      <c:pt idx="697" formatCode="0.00">
                        <c:v>9.5885330887848872E-4</c:v>
                      </c:pt>
                      <c:pt idx="698" formatCode="0.00">
                        <c:v>9.4839197529084779E-4</c:v>
                      </c:pt>
                      <c:pt idx="699" formatCode="0.00">
                        <c:v>9.8758241012070875E-4</c:v>
                      </c:pt>
                      <c:pt idx="700" formatCode="0.00">
                        <c:v>9.3969219070341747E-4</c:v>
                      </c:pt>
                      <c:pt idx="701" formatCode="0.00">
                        <c:v>9.2599791930029444E-4</c:v>
                      </c:pt>
                      <c:pt idx="702" formatCode="0.00">
                        <c:v>8.7858712126356875E-4</c:v>
                      </c:pt>
                      <c:pt idx="703" formatCode="0.00">
                        <c:v>8.311766490112474E-4</c:v>
                      </c:pt>
                      <c:pt idx="704" formatCode="0.00">
                        <c:v>8.2375897957209928E-4</c:v>
                      </c:pt>
                      <c:pt idx="705" formatCode="0.00">
                        <c:v>9.4829517820260083E-4</c:v>
                      </c:pt>
                      <c:pt idx="706" formatCode="0.00">
                        <c:v>9.8694673763816327E-4</c:v>
                      </c:pt>
                      <c:pt idx="707" formatCode="0.00">
                        <c:v>9.7655977294229654E-4</c:v>
                      </c:pt>
                      <c:pt idx="708" formatCode="0.00">
                        <c:v>1.0187594289473769E-3</c:v>
                      </c:pt>
                      <c:pt idx="709" formatCode="0.00">
                        <c:v>1.0144798266515228E-3</c:v>
                      </c:pt>
                      <c:pt idx="710" formatCode="0.00">
                        <c:v>1.0102002563198967E-3</c:v>
                      </c:pt>
                      <c:pt idx="711" formatCode="0.00">
                        <c:v>8.3772064291042793E-4</c:v>
                      </c:pt>
                      <c:pt idx="712" formatCode="0.00">
                        <c:v>9.624098695526648E-4</c:v>
                      </c:pt>
                      <c:pt idx="713" formatCode="0.00">
                        <c:v>9.6053035352795639E-4</c:v>
                      </c:pt>
                      <c:pt idx="714" formatCode="0.00">
                        <c:v>1.1300658472841215E-3</c:v>
                      </c:pt>
                      <c:pt idx="715" formatCode="0.00">
                        <c:v>1.1257536059571529E-3</c:v>
                      </c:pt>
                      <c:pt idx="716" formatCode="0.00">
                        <c:v>1.0351272440088702E-3</c:v>
                      </c:pt>
                      <c:pt idx="717" formatCode="0.00">
                        <c:v>1.0506138943430676E-3</c:v>
                      </c:pt>
                      <c:pt idx="718" formatCode="0.00">
                        <c:v>1.0022334750805621E-3</c:v>
                      </c:pt>
                      <c:pt idx="719" formatCode="0.00">
                        <c:v>1.0094451429663784E-3</c:v>
                      </c:pt>
                      <c:pt idx="720" formatCode="0.00">
                        <c:v>1.0632178123237764E-3</c:v>
                      </c:pt>
                      <c:pt idx="721" formatCode="0.00">
                        <c:v>1.2841068184651541E-3</c:v>
                      </c:pt>
                      <c:pt idx="722" formatCode="0.00">
                        <c:v>1.2796020977060164E-3</c:v>
                      </c:pt>
                      <c:pt idx="723" formatCode="0.00">
                        <c:v>1.3307189437227857E-3</c:v>
                      </c:pt>
                      <c:pt idx="724" formatCode="0.00">
                        <c:v>1.0989874940445445E-3</c:v>
                      </c:pt>
                      <c:pt idx="725" formatCode="0.00">
                        <c:v>1.1031951793983945E-3</c:v>
                      </c:pt>
                      <c:pt idx="726" formatCode="0.00">
                        <c:v>1.10153299039819E-3</c:v>
                      </c:pt>
                      <c:pt idx="727" formatCode="0.00">
                        <c:v>1.1887892167725348E-3</c:v>
                      </c:pt>
                      <c:pt idx="728" formatCode="0.00">
                        <c:v>1.1905562773513411E-3</c:v>
                      </c:pt>
                      <c:pt idx="729" formatCode="0.00">
                        <c:v>1.1428617923066658E-3</c:v>
                      </c:pt>
                      <c:pt idx="730" formatCode="0.00">
                        <c:v>1.1382362042046635E-3</c:v>
                      </c:pt>
                      <c:pt idx="731" formatCode="0.00">
                        <c:v>1.1413185403486494E-3</c:v>
                      </c:pt>
                      <c:pt idx="732" formatCode="0.00">
                        <c:v>1.1413232640041743E-3</c:v>
                      </c:pt>
                      <c:pt idx="733" formatCode="0.00">
                        <c:v>1.1366471923832308E-3</c:v>
                      </c:pt>
                      <c:pt idx="734" formatCode="0.00">
                        <c:v>1.139698802939402E-3</c:v>
                      </c:pt>
                      <c:pt idx="735" formatCode="0.00">
                        <c:v>1.0552246068180231E-3</c:v>
                      </c:pt>
                      <c:pt idx="736" formatCode="0.00">
                        <c:v>1.1459971235327918E-3</c:v>
                      </c:pt>
                      <c:pt idx="737" formatCode="0.00">
                        <c:v>1.155683000053537E-3</c:v>
                      </c:pt>
                      <c:pt idx="738" formatCode="0.00">
                        <c:v>1.1573720868952881E-3</c:v>
                      </c:pt>
                      <c:pt idx="739" formatCode="0.00">
                        <c:v>1.1038590926086473E-3</c:v>
                      </c:pt>
                      <c:pt idx="740" formatCode="0.00">
                        <c:v>1.0990515285907256E-3</c:v>
                      </c:pt>
                      <c:pt idx="741" formatCode="0.00">
                        <c:v>1.100387870201966E-3</c:v>
                      </c:pt>
                      <c:pt idx="742" formatCode="0.00">
                        <c:v>1.095499121458841E-3</c:v>
                      </c:pt>
                      <c:pt idx="743" formatCode="0.00">
                        <c:v>1.0999627479742896E-3</c:v>
                      </c:pt>
                      <c:pt idx="744" formatCode="0.00">
                        <c:v>1.1443804781036816E-3</c:v>
                      </c:pt>
                      <c:pt idx="745" formatCode="0.00">
                        <c:v>1.2471398113150527E-3</c:v>
                      </c:pt>
                      <c:pt idx="746" formatCode="0.00">
                        <c:v>1.249408575782314E-3</c:v>
                      </c:pt>
                      <c:pt idx="747" formatCode="0.00">
                        <c:v>1.2102937489408517E-3</c:v>
                      </c:pt>
                      <c:pt idx="748" formatCode="0.00">
                        <c:v>1.3065519918455772E-3</c:v>
                      </c:pt>
                      <c:pt idx="749" formatCode="0.00">
                        <c:v>1.303396836376168E-3</c:v>
                      </c:pt>
                      <c:pt idx="750" formatCode="0.00">
                        <c:v>1.2056909433176334E-3</c:v>
                      </c:pt>
                      <c:pt idx="751" formatCode="0.00">
                        <c:v>1.1494758944703045E-3</c:v>
                      </c:pt>
                      <c:pt idx="752" formatCode="0.00">
                        <c:v>1.1546676336904788E-3</c:v>
                      </c:pt>
                      <c:pt idx="753" formatCode="0.00">
                        <c:v>1.2065978442073167E-3</c:v>
                      </c:pt>
                      <c:pt idx="754" formatCode="0.00">
                        <c:v>1.2532257786496148E-3</c:v>
                      </c:pt>
                      <c:pt idx="755" formatCode="0.00">
                        <c:v>1.2499351322433519E-3</c:v>
                      </c:pt>
                      <c:pt idx="756" formatCode="0.00">
                        <c:v>1.147895440981576E-3</c:v>
                      </c:pt>
                      <c:pt idx="757" formatCode="0.00">
                        <c:v>1.142680144693682E-3</c:v>
                      </c:pt>
                      <c:pt idx="758" formatCode="0.00">
                        <c:v>1.1444395825505945E-3</c:v>
                      </c:pt>
                      <c:pt idx="759" formatCode="0.00">
                        <c:v>1.1990440368567998E-3</c:v>
                      </c:pt>
                      <c:pt idx="760" formatCode="0.00">
                        <c:v>1.1937643335952412E-3</c:v>
                      </c:pt>
                      <c:pt idx="761" formatCode="0.00">
                        <c:v>1.1884846765995904E-3</c:v>
                      </c:pt>
                      <c:pt idx="762" formatCode="0.00">
                        <c:v>1.1886936226242829E-3</c:v>
                      </c:pt>
                      <c:pt idx="763" formatCode="0.00">
                        <c:v>1.1833895459013473E-3</c:v>
                      </c:pt>
                      <c:pt idx="764" formatCode="0.00">
                        <c:v>1.179941078280664E-3</c:v>
                      </c:pt>
                      <c:pt idx="765" formatCode="0.00">
                        <c:v>1.3487130792608623E-3</c:v>
                      </c:pt>
                      <c:pt idx="766" formatCode="0.00">
                        <c:v>1.2895944773955697E-3</c:v>
                      </c:pt>
                      <c:pt idx="767" formatCode="0.00">
                        <c:v>1.2842236711181146E-3</c:v>
                      </c:pt>
                      <c:pt idx="768" formatCode="0.00">
                        <c:v>1.3347072820475542E-3</c:v>
                      </c:pt>
                      <c:pt idx="769" formatCode="0.00">
                        <c:v>1.2754959759361216E-3</c:v>
                      </c:pt>
                      <c:pt idx="770" formatCode="0.00">
                        <c:v>1.2681285784863683E-3</c:v>
                      </c:pt>
                      <c:pt idx="771" formatCode="0.00">
                        <c:v>1.2647376964208309E-3</c:v>
                      </c:pt>
                      <c:pt idx="772" formatCode="0.00">
                        <c:v>1.151696157160913E-3</c:v>
                      </c:pt>
                      <c:pt idx="773" formatCode="0.00">
                        <c:v>1.1535368719432447E-3</c:v>
                      </c:pt>
                      <c:pt idx="774" formatCode="0.00">
                        <c:v>1.3189223406838814E-3</c:v>
                      </c:pt>
                      <c:pt idx="775" formatCode="0.00">
                        <c:v>1.2589628533216371E-3</c:v>
                      </c:pt>
                      <c:pt idx="776" formatCode="0.00">
                        <c:v>1.2595321068724539E-3</c:v>
                      </c:pt>
                      <c:pt idx="777" formatCode="0.00">
                        <c:v>1.3129862320745819E-3</c:v>
                      </c:pt>
                      <c:pt idx="778" formatCode="0.00">
                        <c:v>1.3074955080558913E-3</c:v>
                      </c:pt>
                      <c:pt idx="779" formatCode="0.00">
                        <c:v>1.3041276916456155E-3</c:v>
                      </c:pt>
                      <c:pt idx="780" formatCode="0.00">
                        <c:v>1.2456057360895165E-3</c:v>
                      </c:pt>
                      <c:pt idx="781" formatCode="0.00">
                        <c:v>1.2400975087558746E-3</c:v>
                      </c:pt>
                      <c:pt idx="782" formatCode="0.00">
                        <c:v>1.2486060829513999E-3</c:v>
                      </c:pt>
                      <c:pt idx="783" formatCode="0.00">
                        <c:v>1.2430180368273155E-3</c:v>
                      </c:pt>
                      <c:pt idx="784" formatCode="0.00">
                        <c:v>1.4046962716286174E-3</c:v>
                      </c:pt>
                      <c:pt idx="785" formatCode="0.00">
                        <c:v>1.4037226152833705E-3</c:v>
                      </c:pt>
                      <c:pt idx="786" formatCode="0.00">
                        <c:v>1.3981331160254214E-3</c:v>
                      </c:pt>
                      <c:pt idx="787" formatCode="0.00">
                        <c:v>1.2806792384543345E-3</c:v>
                      </c:pt>
                      <c:pt idx="788" formatCode="0.00">
                        <c:v>1.2897812178073961E-3</c:v>
                      </c:pt>
                      <c:pt idx="789" formatCode="0.00">
                        <c:v>1.3972802203027657E-3</c:v>
                      </c:pt>
                      <c:pt idx="790" formatCode="0.00">
                        <c:v>1.2218989313784049E-3</c:v>
                      </c:pt>
                      <c:pt idx="791" formatCode="0.00">
                        <c:v>1.2182533141262531E-3</c:v>
                      </c:pt>
                      <c:pt idx="792" formatCode="0.00">
                        <c:v>1.2125910199726132E-3</c:v>
                      </c:pt>
                      <c:pt idx="793" formatCode="0.00">
                        <c:v>1.2069287772334973E-3</c:v>
                      </c:pt>
                      <c:pt idx="794" formatCode="0.00">
                        <c:v>1.2132300473690853E-3</c:v>
                      </c:pt>
                      <c:pt idx="795" formatCode="0.00">
                        <c:v>1.2075287458391763E-3</c:v>
                      </c:pt>
                      <c:pt idx="796" formatCode="0.00">
                        <c:v>1.2018101372561262E-3</c:v>
                      </c:pt>
                      <c:pt idx="797" formatCode="0.00">
                        <c:v>1.2020863548655688E-3</c:v>
                      </c:pt>
                      <c:pt idx="798" formatCode="0.00">
                        <c:v>1.2602099523537627E-3</c:v>
                      </c:pt>
                      <c:pt idx="799" formatCode="0.00">
                        <c:v>1.3122437420531557E-3</c:v>
                      </c:pt>
                      <c:pt idx="800" formatCode="0.00">
                        <c:v>1.3086712435574953E-3</c:v>
                      </c:pt>
                      <c:pt idx="801" formatCode="0.00">
                        <c:v>1.3117723147657201E-3</c:v>
                      </c:pt>
                      <c:pt idx="802" formatCode="0.00">
                        <c:v>1.1893422092521396E-3</c:v>
                      </c:pt>
                      <c:pt idx="803" formatCode="0.00">
                        <c:v>1.1895251810226755E-3</c:v>
                      </c:pt>
                      <c:pt idx="804" formatCode="0.00">
                        <c:v>1.2422861272847543E-3</c:v>
                      </c:pt>
                      <c:pt idx="805" formatCode="0.00">
                        <c:v>1.2364309870918088E-3</c:v>
                      </c:pt>
                      <c:pt idx="806" formatCode="0.00">
                        <c:v>1.2432897234685714E-3</c:v>
                      </c:pt>
                      <c:pt idx="807" formatCode="0.00">
                        <c:v>1.4272903527648418E-3</c:v>
                      </c:pt>
                      <c:pt idx="808" formatCode="0.00">
                        <c:v>1.4213225729796063E-3</c:v>
                      </c:pt>
                      <c:pt idx="809" formatCode="0.00">
                        <c:v>1.408029024349511E-3</c:v>
                      </c:pt>
                      <c:pt idx="810" formatCode="0.00">
                        <c:v>1.3615314056641824E-3</c:v>
                      </c:pt>
                      <c:pt idx="811" formatCode="0.00">
                        <c:v>1.2952691141289753E-3</c:v>
                      </c:pt>
                      <c:pt idx="812" formatCode="0.00">
                        <c:v>1.2892495800409882E-3</c:v>
                      </c:pt>
                      <c:pt idx="813" formatCode="0.00">
                        <c:v>1.3481426575133915E-3</c:v>
                      </c:pt>
                      <c:pt idx="814" formatCode="0.00">
                        <c:v>1.4025525159704658E-3</c:v>
                      </c:pt>
                      <c:pt idx="815" formatCode="0.00">
                        <c:v>1.3965116887230675E-3</c:v>
                      </c:pt>
                      <c:pt idx="816" formatCode="0.00">
                        <c:v>1.3929654864615465E-3</c:v>
                      </c:pt>
                      <c:pt idx="817" formatCode="0.00">
                        <c:v>1.6291496310113316E-3</c:v>
                      </c:pt>
                      <c:pt idx="818" formatCode="0.00">
                        <c:v>1.6404080542648037E-3</c:v>
                      </c:pt>
                      <c:pt idx="819" formatCode="0.00">
                        <c:v>1.6372856718225351E-3</c:v>
                      </c:pt>
                      <c:pt idx="820" formatCode="0.00">
                        <c:v>1.8150985824482366E-3</c:v>
                      </c:pt>
                      <c:pt idx="821" formatCode="0.00">
                        <c:v>1.8219844104561264E-3</c:v>
                      </c:pt>
                      <c:pt idx="822" formatCode="0.00">
                        <c:v>1.7635763412403537E-3</c:v>
                      </c:pt>
                      <c:pt idx="823" formatCode="0.00">
                        <c:v>1.7573700406025381E-3</c:v>
                      </c:pt>
                      <c:pt idx="824" formatCode="0.00">
                        <c:v>1.7607170957726812E-3</c:v>
                      </c:pt>
                      <c:pt idx="825" formatCode="0.00">
                        <c:v>1.6951276517450469E-3</c:v>
                      </c:pt>
                      <c:pt idx="826" formatCode="0.00">
                        <c:v>1.6888765322175465E-3</c:v>
                      </c:pt>
                      <c:pt idx="827" formatCode="0.00">
                        <c:v>1.7043314914442537E-3</c:v>
                      </c:pt>
                      <c:pt idx="828" formatCode="0.00">
                        <c:v>1.7011125245999085E-3</c:v>
                      </c:pt>
                      <c:pt idx="829" formatCode="0.00">
                        <c:v>1.8216969894947429E-3</c:v>
                      </c:pt>
                      <c:pt idx="830" formatCode="0.00">
                        <c:v>1.8120027312290407E-3</c:v>
                      </c:pt>
                      <c:pt idx="831" formatCode="0.00">
                        <c:v>1.8191547266724092E-3</c:v>
                      </c:pt>
                      <c:pt idx="832" formatCode="0.00">
                        <c:v>1.8127754475906284E-3</c:v>
                      </c:pt>
                      <c:pt idx="833" formatCode="0.00">
                        <c:v>1.8198992508702597E-3</c:v>
                      </c:pt>
                      <c:pt idx="834" formatCode="0.00">
                        <c:v>1.6205893612441168E-3</c:v>
                      </c:pt>
                      <c:pt idx="835" formatCode="0.00">
                        <c:v>1.6141633950028439E-3</c:v>
                      </c:pt>
                      <c:pt idx="836" formatCode="0.00">
                        <c:v>1.6197933980594637E-3</c:v>
                      </c:pt>
                      <c:pt idx="837" formatCode="0.00">
                        <c:v>1.8724260508650571E-3</c:v>
                      </c:pt>
                      <c:pt idx="838" formatCode="0.00">
                        <c:v>1.7363980934243422E-3</c:v>
                      </c:pt>
                      <c:pt idx="839" formatCode="0.00">
                        <c:v>1.7332215736453685E-3</c:v>
                      </c:pt>
                      <c:pt idx="840" formatCode="0.00">
                        <c:v>1.6650063832341813E-3</c:v>
                      </c:pt>
                      <c:pt idx="841" formatCode="0.00">
                        <c:v>1.5934878545639899E-3</c:v>
                      </c:pt>
                      <c:pt idx="842" formatCode="0.00">
                        <c:v>1.5960321869137261E-3</c:v>
                      </c:pt>
                      <c:pt idx="843" formatCode="0.00">
                        <c:v>1.61719318660464E-3</c:v>
                      </c:pt>
                      <c:pt idx="844" formatCode="0.00">
                        <c:v>1.6105437363629915E-3</c:v>
                      </c:pt>
                      <c:pt idx="845" formatCode="0.00">
                        <c:v>1.7369578196487678E-3</c:v>
                      </c:pt>
                      <c:pt idx="846" formatCode="0.00">
                        <c:v>1.7471202450154838E-3</c:v>
                      </c:pt>
                      <c:pt idx="847" formatCode="0.00">
                        <c:v>1.7404057012159115E-3</c:v>
                      </c:pt>
                      <c:pt idx="848" formatCode="0.00">
                        <c:v>1.750820343460513E-3</c:v>
                      </c:pt>
                      <c:pt idx="849" formatCode="0.00">
                        <c:v>1.8908341289651E-3</c:v>
                      </c:pt>
                      <c:pt idx="850" formatCode="0.00">
                        <c:v>1.884012602282936E-3</c:v>
                      </c:pt>
                      <c:pt idx="851" formatCode="0.00">
                        <c:v>1.6825253357790895E-3</c:v>
                      </c:pt>
                      <c:pt idx="852" formatCode="0.00">
                        <c:v>1.6756638333306456E-3</c:v>
                      </c:pt>
                      <c:pt idx="853" formatCode="0.00">
                        <c:v>1.6688024032166062E-3</c:v>
                      </c:pt>
                      <c:pt idx="854" formatCode="0.00">
                        <c:v>1.7695490924041399E-3</c:v>
                      </c:pt>
                      <c:pt idx="855" formatCode="0.00">
                        <c:v>1.8632002277634808E-3</c:v>
                      </c:pt>
                      <c:pt idx="856" formatCode="0.00">
                        <c:v>1.8560669062588509E-3</c:v>
                      </c:pt>
                      <c:pt idx="857" formatCode="0.00">
                        <c:v>1.7062094097047939E-3</c:v>
                      </c:pt>
                      <c:pt idx="858" formatCode="0.00">
                        <c:v>1.8234398775022393E-3</c:v>
                      </c:pt>
                      <c:pt idx="859" formatCode="0.00">
                        <c:v>1.8160933574073949E-3</c:v>
                      </c:pt>
                      <c:pt idx="860" formatCode="0.00">
                        <c:v>1.8523686888352354E-3</c:v>
                      </c:pt>
                      <c:pt idx="861" formatCode="0.00">
                        <c:v>1.9953837254381695E-3</c:v>
                      </c:pt>
                      <c:pt idx="862" formatCode="0.00">
                        <c:v>2.0324177681991418E-3</c:v>
                      </c:pt>
                      <c:pt idx="863" formatCode="0.00">
                        <c:v>2.0760321456443163E-3</c:v>
                      </c:pt>
                      <c:pt idx="864" formatCode="0.00">
                        <c:v>2.0681437801862621E-3</c:v>
                      </c:pt>
                      <c:pt idx="865" formatCode="0.00">
                        <c:v>2.1287508361170697E-3</c:v>
                      </c:pt>
                      <c:pt idx="866" formatCode="0.00">
                        <c:v>2.0987032316652646E-3</c:v>
                      </c:pt>
                      <c:pt idx="867" formatCode="0.00">
                        <c:v>2.1590051324590401E-3</c:v>
                      </c:pt>
                      <c:pt idx="868" formatCode="0.00">
                        <c:v>2.150340218203079E-3</c:v>
                      </c:pt>
                      <c:pt idx="869" formatCode="0.00">
                        <c:v>2.7665111195406184E-3</c:v>
                      </c:pt>
                      <c:pt idx="870" formatCode="0.00">
                        <c:v>2.8705425812572548E-3</c:v>
                      </c:pt>
                      <c:pt idx="871" formatCode="0.00">
                        <c:v>2.8611629807869104E-3</c:v>
                      </c:pt>
                      <c:pt idx="872" formatCode="0.00">
                        <c:v>3.0540014264178426E-3</c:v>
                      </c:pt>
                      <c:pt idx="873" formatCode="0.00">
                        <c:v>3.2387232567473033E-3</c:v>
                      </c:pt>
                      <c:pt idx="874" formatCode="0.00">
                        <c:v>3.3522411126430535E-3</c:v>
                      </c:pt>
                      <c:pt idx="875" formatCode="0.00">
                        <c:v>3.5798917689366483E-3</c:v>
                      </c:pt>
                      <c:pt idx="876" formatCode="0.00">
                        <c:v>3.6743388809960973E-3</c:v>
                      </c:pt>
                      <c:pt idx="877" formatCode="0.00">
                        <c:v>3.8771629786835517E-3</c:v>
                      </c:pt>
                      <c:pt idx="878" formatCode="0.00">
                        <c:v>4.6307636178494231E-3</c:v>
                      </c:pt>
                      <c:pt idx="879" formatCode="0.00">
                        <c:v>4.6191160854166914E-3</c:v>
                      </c:pt>
                      <c:pt idx="880" formatCode="0.00">
                        <c:v>4.8031569646086363E-3</c:v>
                      </c:pt>
                      <c:pt idx="881" formatCode="0.00">
                        <c:v>4.1167241485473762E-3</c:v>
                      </c:pt>
                      <c:pt idx="882" formatCode="0.00">
                        <c:v>3.9774275145544038E-3</c:v>
                      </c:pt>
                      <c:pt idx="883" formatCode="0.00">
                        <c:v>4.1642718078373792E-3</c:v>
                      </c:pt>
                      <c:pt idx="884" formatCode="0.00">
                        <c:v>4.613343605177944E-3</c:v>
                      </c:pt>
                      <c:pt idx="885" formatCode="0.00">
                        <c:v>5.7106256843706639E-3</c:v>
                      </c:pt>
                      <c:pt idx="886" formatCode="0.00">
                        <c:v>5.8876733329170303E-3</c:v>
                      </c:pt>
                      <c:pt idx="887" formatCode="0.00">
                        <c:v>6.1027214278171109E-3</c:v>
                      </c:pt>
                      <c:pt idx="888" formatCode="0.00">
                        <c:v>6.2369351376347412E-3</c:v>
                      </c:pt>
                      <c:pt idx="889" formatCode="0.00">
                        <c:v>6.3885137428556123E-3</c:v>
                      </c:pt>
                      <c:pt idx="890" formatCode="0.00">
                        <c:v>6.5780586551430131E-3</c:v>
                      </c:pt>
                      <c:pt idx="891" formatCode="0.00">
                        <c:v>7.8267692959059082E-3</c:v>
                      </c:pt>
                      <c:pt idx="892" formatCode="0.00">
                        <c:v>8.3903537870648678E-3</c:v>
                      </c:pt>
                      <c:pt idx="893" formatCode="0.00">
                        <c:v>8.7128905774071161E-3</c:v>
                      </c:pt>
                      <c:pt idx="894" formatCode="0.00">
                        <c:v>9.5447943904771633E-3</c:v>
                      </c:pt>
                      <c:pt idx="895" formatCode="0.00">
                        <c:v>1.0129297058230053E-2</c:v>
                      </c:pt>
                      <c:pt idx="896" formatCode="0.00">
                        <c:v>1.1735724494915256E-2</c:v>
                      </c:pt>
                      <c:pt idx="897" formatCode="0.00">
                        <c:v>1.1717566217358179E-2</c:v>
                      </c:pt>
                      <c:pt idx="898" formatCode="0.00">
                        <c:v>1.2077112775533569E-2</c:v>
                      </c:pt>
                      <c:pt idx="899" formatCode="0.00">
                        <c:v>1.2803665489249478E-2</c:v>
                      </c:pt>
                      <c:pt idx="900" formatCode="0.00">
                        <c:v>1.4322365353472557E-2</c:v>
                      </c:pt>
                      <c:pt idx="901" formatCode="0.00">
                        <c:v>1.4708304040579033E-2</c:v>
                      </c:pt>
                      <c:pt idx="902" formatCode="0.00">
                        <c:v>1.6526470024478206E-2</c:v>
                      </c:pt>
                      <c:pt idx="903" formatCode="0.00">
                        <c:v>1.8289545699091921E-2</c:v>
                      </c:pt>
                      <c:pt idx="904" formatCode="0.00">
                        <c:v>1.8700249288431083E-2</c:v>
                      </c:pt>
                      <c:pt idx="905" formatCode="0.00">
                        <c:v>1.951766219816391E-2</c:v>
                      </c:pt>
                      <c:pt idx="906" formatCode="0.00">
                        <c:v>2.1343672095971201E-2</c:v>
                      </c:pt>
                      <c:pt idx="907" formatCode="0.00">
                        <c:v>2.144557576392056E-2</c:v>
                      </c:pt>
                      <c:pt idx="908" formatCode="0.00">
                        <c:v>2.5445222258051649E-2</c:v>
                      </c:pt>
                      <c:pt idx="909" formatCode="0.00">
                        <c:v>2.5424027033701228E-2</c:v>
                      </c:pt>
                      <c:pt idx="910" formatCode="0.00">
                        <c:v>2.5725260555649009E-2</c:v>
                      </c:pt>
                      <c:pt idx="911" formatCode="0.00">
                        <c:v>2.8381769087042687E-2</c:v>
                      </c:pt>
                      <c:pt idx="912" formatCode="0.00">
                        <c:v>2.835999744184169E-2</c:v>
                      </c:pt>
                      <c:pt idx="913" formatCode="0.00">
                        <c:v>2.9628843324275404E-2</c:v>
                      </c:pt>
                      <c:pt idx="914" formatCode="0.00">
                        <c:v>3.6037568376544919E-2</c:v>
                      </c:pt>
                      <c:pt idx="915" formatCode="0.00">
                        <c:v>3.6012045629466631E-2</c:v>
                      </c:pt>
                      <c:pt idx="916" formatCode="0.00">
                        <c:v>3.7985516448621526E-2</c:v>
                      </c:pt>
                      <c:pt idx="917" formatCode="0.00">
                        <c:v>4.1589641342110371E-2</c:v>
                      </c:pt>
                      <c:pt idx="918" formatCode="0.00">
                        <c:v>4.5667935621610332E-2</c:v>
                      </c:pt>
                      <c:pt idx="919" formatCode="0.00">
                        <c:v>4.5639808668508385E-2</c:v>
                      </c:pt>
                      <c:pt idx="920" formatCode="0.00">
                        <c:v>4.7478527970478183E-2</c:v>
                      </c:pt>
                      <c:pt idx="921" formatCode="0.00">
                        <c:v>4.9443837584080372E-2</c:v>
                      </c:pt>
                      <c:pt idx="922" formatCode="0.00">
                        <c:v>5.1103771568794101E-2</c:v>
                      </c:pt>
                      <c:pt idx="923" formatCode="0.00">
                        <c:v>5.6938695823836954E-2</c:v>
                      </c:pt>
                      <c:pt idx="924" formatCode="0.00">
                        <c:v>5.8419142365066484E-2</c:v>
                      </c:pt>
                      <c:pt idx="925" formatCode="0.00">
                        <c:v>6.0477018259841885E-2</c:v>
                      </c:pt>
                      <c:pt idx="926" formatCode="0.00">
                        <c:v>6.2323472445817006E-2</c:v>
                      </c:pt>
                      <c:pt idx="927" formatCode="0.00">
                        <c:v>6.4482979973031609E-2</c:v>
                      </c:pt>
                      <c:pt idx="928" formatCode="0.00">
                        <c:v>6.5627033772676022E-2</c:v>
                      </c:pt>
                      <c:pt idx="929" formatCode="0.00">
                        <c:v>6.7435085872008887E-2</c:v>
                      </c:pt>
                      <c:pt idx="930" formatCode="0.00">
                        <c:v>7.2973450611618515E-2</c:v>
                      </c:pt>
                      <c:pt idx="931" formatCode="0.00">
                        <c:v>7.5039345086680309E-2</c:v>
                      </c:pt>
                      <c:pt idx="932" formatCode="0.00">
                        <c:v>7.644783937980329E-2</c:v>
                      </c:pt>
                      <c:pt idx="933" formatCode="0.00">
                        <c:v>7.9161474751707275E-2</c:v>
                      </c:pt>
                      <c:pt idx="934" formatCode="0.00">
                        <c:v>8.07207955963022E-2</c:v>
                      </c:pt>
                      <c:pt idx="935" formatCode="0.00">
                        <c:v>8.3575244712725746E-2</c:v>
                      </c:pt>
                      <c:pt idx="936" formatCode="0.00">
                        <c:v>8.6015636353348371E-2</c:v>
                      </c:pt>
                      <c:pt idx="937" formatCode="0.00">
                        <c:v>8.764592399952395E-2</c:v>
                      </c:pt>
                      <c:pt idx="938" formatCode="0.00">
                        <c:v>9.0494251460293065E-2</c:v>
                      </c:pt>
                      <c:pt idx="939" formatCode="0.00">
                        <c:v>9.5507155774629093E-2</c:v>
                      </c:pt>
                      <c:pt idx="940" formatCode="0.00">
                        <c:v>9.4383505932108619E-2</c:v>
                      </c:pt>
                      <c:pt idx="941" formatCode="0.00">
                        <c:v>0.10326238471914338</c:v>
                      </c:pt>
                      <c:pt idx="942" formatCode="0.00">
                        <c:v>0.11392414841565889</c:v>
                      </c:pt>
                      <c:pt idx="943" formatCode="0.00">
                        <c:v>0.11259588780476158</c:v>
                      </c:pt>
                      <c:pt idx="944" formatCode="0.00">
                        <c:v>0.12666223979389726</c:v>
                      </c:pt>
                      <c:pt idx="945" formatCode="0.00">
                        <c:v>0.14707095199156131</c:v>
                      </c:pt>
                      <c:pt idx="946" formatCode="0.00">
                        <c:v>0.14703216564494087</c:v>
                      </c:pt>
                      <c:pt idx="947" formatCode="0.00">
                        <c:v>0.16563927907255746</c:v>
                      </c:pt>
                      <c:pt idx="948" formatCode="0.00">
                        <c:v>0.18550809236934077</c:v>
                      </c:pt>
                      <c:pt idx="949" formatCode="0.00">
                        <c:v>0.18546852584395074</c:v>
                      </c:pt>
                      <c:pt idx="950" formatCode="0.00">
                        <c:v>0.19818396665989033</c:v>
                      </c:pt>
                      <c:pt idx="951" formatCode="0.00">
                        <c:v>0.21467051205363874</c:v>
                      </c:pt>
                      <c:pt idx="952" formatCode="0.00">
                        <c:v>0.20195477313235621</c:v>
                      </c:pt>
                      <c:pt idx="953" formatCode="0.00">
                        <c:v>0.20709352761927205</c:v>
                      </c:pt>
                      <c:pt idx="954" formatCode="0.00">
                        <c:v>0.20705734800268585</c:v>
                      </c:pt>
                      <c:pt idx="955" formatCode="0.00">
                        <c:v>0.20312027151033743</c:v>
                      </c:pt>
                      <c:pt idx="956" formatCode="0.00">
                        <c:v>0.20457471532854016</c:v>
                      </c:pt>
                      <c:pt idx="957" formatCode="0.00">
                        <c:v>0.20453993916561761</c:v>
                      </c:pt>
                      <c:pt idx="958" formatCode="0.00">
                        <c:v>0.20295782481133542</c:v>
                      </c:pt>
                      <c:pt idx="959" formatCode="0.00">
                        <c:v>0.17832802983503851</c:v>
                      </c:pt>
                      <c:pt idx="960" formatCode="0.00">
                        <c:v>0.17116162750083441</c:v>
                      </c:pt>
                      <c:pt idx="961" formatCode="0.00">
                        <c:v>0.17113136088801315</c:v>
                      </c:pt>
                      <c:pt idx="962" formatCode="0.00">
                        <c:v>0.15038434738669237</c:v>
                      </c:pt>
                      <c:pt idx="963" formatCode="0.00">
                        <c:v>0.12236952409363619</c:v>
                      </c:pt>
                      <c:pt idx="964" formatCode="0.00">
                        <c:v>0.11016508442409557</c:v>
                      </c:pt>
                      <c:pt idx="965" formatCode="0.00">
                        <c:v>3.9767004762320833E-2</c:v>
                      </c:pt>
                      <c:pt idx="966" formatCode="0.00">
                        <c:v>3.0283666543377784E-2</c:v>
                      </c:pt>
                      <c:pt idx="967" formatCode="0.00">
                        <c:v>2.739825400013118E-2</c:v>
                      </c:pt>
                      <c:pt idx="968" formatCode="0.00">
                        <c:v>1.7537018868328692E-2</c:v>
                      </c:pt>
                      <c:pt idx="969" formatCode="0.00">
                        <c:v>7.4045473646067936E-3</c:v>
                      </c:pt>
                      <c:pt idx="970" formatCode="0.00">
                        <c:v>6.7832241887909915E-3</c:v>
                      </c:pt>
                      <c:pt idx="971" formatCode="0.00">
                        <c:v>4.6591891347968874E-3</c:v>
                      </c:pt>
                      <c:pt idx="972" formatCode="0.00">
                        <c:v>3.5755891372022497E-3</c:v>
                      </c:pt>
                      <c:pt idx="973" formatCode="0.00">
                        <c:v>3.3191795816958428E-3</c:v>
                      </c:pt>
                      <c:pt idx="974" formatCode="0.00">
                        <c:v>4.3415569179596067E-3</c:v>
                      </c:pt>
                      <c:pt idx="975" formatCode="0.00">
                        <c:v>3.8058486382484178E-3</c:v>
                      </c:pt>
                      <c:pt idx="976" formatCode="0.00">
                        <c:v>3.5064755616365686E-3</c:v>
                      </c:pt>
                      <c:pt idx="977" formatCode="0.00">
                        <c:v>3.2172850599835349E-3</c:v>
                      </c:pt>
                      <c:pt idx="978" formatCode="0.00">
                        <c:v>2.7613189256075919E-3</c:v>
                      </c:pt>
                      <c:pt idx="979" formatCode="0.00">
                        <c:v>2.5644500259052218E-3</c:v>
                      </c:pt>
                      <c:pt idx="980" formatCode="0.00">
                        <c:v>2.4893367173780649E-3</c:v>
                      </c:pt>
                      <c:pt idx="981" formatCode="0.00">
                        <c:v>1.9939950180974555E-3</c:v>
                      </c:pt>
                      <c:pt idx="982" formatCode="0.00">
                        <c:v>1.8566927737741039E-3</c:v>
                      </c:pt>
                      <c:pt idx="983" formatCode="0.00">
                        <c:v>2.665524033928118E-3</c:v>
                      </c:pt>
                      <c:pt idx="984" formatCode="0.00">
                        <c:v>2.2020408132366175E-3</c:v>
                      </c:pt>
                      <c:pt idx="985" formatCode="0.00">
                        <c:v>1.9405115989609798E-3</c:v>
                      </c:pt>
                      <c:pt idx="986" formatCode="0.00">
                        <c:v>1.8520542119500739E-3</c:v>
                      </c:pt>
                      <c:pt idx="987" formatCode="0.00">
                        <c:v>1.8221856251622701E-3</c:v>
                      </c:pt>
                      <c:pt idx="988" formatCode="0.00">
                        <c:v>1.730345328704529E-3</c:v>
                      </c:pt>
                      <c:pt idx="989" formatCode="0.00">
                        <c:v>1.6926848472974259E-3</c:v>
                      </c:pt>
                      <c:pt idx="990" formatCode="0.00">
                        <c:v>1.4120700112926592E-3</c:v>
                      </c:pt>
                      <c:pt idx="991" formatCode="0.00">
                        <c:v>1.3519530513450627E-3</c:v>
                      </c:pt>
                      <c:pt idx="992" formatCode="0.00">
                        <c:v>1.3665437929352179E-3</c:v>
                      </c:pt>
                      <c:pt idx="993" formatCode="0.00">
                        <c:v>1.6152196863821388E-3</c:v>
                      </c:pt>
                      <c:pt idx="994" formatCode="0.00">
                        <c:v>1.5611268123114084E-3</c:v>
                      </c:pt>
                      <c:pt idx="995" formatCode="0.00">
                        <c:v>1.447142435094408E-3</c:v>
                      </c:pt>
                      <c:pt idx="996" formatCode="0.00">
                        <c:v>1.4411507858890257E-3</c:v>
                      </c:pt>
                      <c:pt idx="997" formatCode="0.00">
                        <c:v>1.4018257135379718E-3</c:v>
                      </c:pt>
                      <c:pt idx="998" formatCode="0.00">
                        <c:v>1.364520526026069E-3</c:v>
                      </c:pt>
                      <c:pt idx="999" formatCode="0.00">
                        <c:v>1.3588002561799267E-3</c:v>
                      </c:pt>
                      <c:pt idx="1000" formatCode="0.00">
                        <c:v>1.3224140015443264E-3</c:v>
                      </c:pt>
                      <c:pt idx="1001" formatCode="0.00">
                        <c:v>1.2289387512911063E-3</c:v>
                      </c:pt>
                      <c:pt idx="1002" formatCode="0.00">
                        <c:v>1.2234901864702308E-3</c:v>
                      </c:pt>
                      <c:pt idx="1003" formatCode="0.00">
                        <c:v>1.1932370442044057E-3</c:v>
                      </c:pt>
                      <c:pt idx="1004" formatCode="0.00">
                        <c:v>1.0871565058955986E-3</c:v>
                      </c:pt>
                      <c:pt idx="1005" formatCode="0.00">
                        <c:v>1.0820419850518775E-3</c:v>
                      </c:pt>
                      <c:pt idx="1006" formatCode="0.00">
                        <c:v>9.233341438199819E-4</c:v>
                      </c:pt>
                      <c:pt idx="1007" formatCode="0.00">
                        <c:v>1.0041957907478995E-3</c:v>
                      </c:pt>
                      <c:pt idx="1008" formatCode="0.00">
                        <c:v>9.487867062676164E-4</c:v>
                      </c:pt>
                      <c:pt idx="1009" formatCode="0.00">
                        <c:v>9.2341967163843885E-4</c:v>
                      </c:pt>
                      <c:pt idx="1010" formatCode="0.00">
                        <c:v>1.0410220604350781E-3</c:v>
                      </c:pt>
                      <c:pt idx="1011" formatCode="0.00">
                        <c:v>1.0362155132994976E-3</c:v>
                      </c:pt>
                      <c:pt idx="1012" formatCode="0.00">
                        <c:v>1.0072997654934175E-3</c:v>
                      </c:pt>
                      <c:pt idx="1013" formatCode="0.00">
                        <c:v>9.3895865636390837E-4</c:v>
                      </c:pt>
                      <c:pt idx="1014" formatCode="0.00">
                        <c:v>8.4199993631915433E-4</c:v>
                      </c:pt>
                      <c:pt idx="1015" formatCode="0.00">
                        <c:v>8.1653249352407027E-4</c:v>
                      </c:pt>
                      <c:pt idx="1016" formatCode="0.00">
                        <c:v>8.3836105026570851E-4</c:v>
                      </c:pt>
                      <c:pt idx="1017" formatCode="0.00">
                        <c:v>8.3396226109839306E-4</c:v>
                      </c:pt>
                      <c:pt idx="1018" formatCode="0.00">
                        <c:v>8.1287080683095409E-4</c:v>
                      </c:pt>
                      <c:pt idx="1019" formatCode="0.00">
                        <c:v>7.9167763328771455E-4</c:v>
                      </c:pt>
                      <c:pt idx="1020" formatCode="0.00">
                        <c:v>7.8745750846473102E-4</c:v>
                      </c:pt>
                      <c:pt idx="1021" formatCode="0.00">
                        <c:v>8.0468237623667086E-4</c:v>
                      </c:pt>
                      <c:pt idx="1022" formatCode="0.00">
                        <c:v>7.8917500507203386E-4</c:v>
                      </c:pt>
                      <c:pt idx="1023" formatCode="0.00">
                        <c:v>7.851198327733064E-4</c:v>
                      </c:pt>
                      <c:pt idx="1024" formatCode="0.00">
                        <c:v>7.4327474217958638E-4</c:v>
                      </c:pt>
                      <c:pt idx="1025" formatCode="0.00">
                        <c:v>8.1669392073063763E-4</c:v>
                      </c:pt>
                      <c:pt idx="1026" formatCode="0.00">
                        <c:v>8.1283491955747315E-4</c:v>
                      </c:pt>
                      <c:pt idx="1027" formatCode="0.00">
                        <c:v>7.6998178417008812E-4</c:v>
                      </c:pt>
                      <c:pt idx="1028" formatCode="0.00">
                        <c:v>8.0308147231868653E-4</c:v>
                      </c:pt>
                      <c:pt idx="1029" formatCode="0.00">
                        <c:v>7.9940853969807685E-4</c:v>
                      </c:pt>
                      <c:pt idx="1030" formatCode="0.00">
                        <c:v>7.5760210071132677E-4</c:v>
                      </c:pt>
                      <c:pt idx="1031" formatCode="0.00">
                        <c:v>7.5410529139987377E-4</c:v>
                      </c:pt>
                      <c:pt idx="1032" formatCode="0.00">
                        <c:v>7.5060849760362101E-4</c:v>
                      </c:pt>
                      <c:pt idx="1033" formatCode="0.00">
                        <c:v>7.3072373107985861E-4</c:v>
                      </c:pt>
                      <c:pt idx="1034" formatCode="0.00">
                        <c:v>8.6428202098122226E-4</c:v>
                      </c:pt>
                      <c:pt idx="1035" formatCode="0.00">
                        <c:v>8.407570283171593E-4</c:v>
                      </c:pt>
                      <c:pt idx="1036" formatCode="0.00">
                        <c:v>8.2139992222234255E-4</c:v>
                      </c:pt>
                      <c:pt idx="1037" formatCode="0.00">
                        <c:v>7.370248490687235E-4</c:v>
                      </c:pt>
                      <c:pt idx="1038" formatCode="0.00">
                        <c:v>7.3381602255519912E-4</c:v>
                      </c:pt>
                      <c:pt idx="1039" formatCode="0.00">
                        <c:v>8.1402557774837053E-4</c:v>
                      </c:pt>
                      <c:pt idx="1040" formatCode="0.00">
                        <c:v>7.476170589033863E-4</c:v>
                      </c:pt>
                      <c:pt idx="1041" formatCode="0.00">
                        <c:v>7.3033075021798621E-4</c:v>
                      </c:pt>
                      <c:pt idx="1042" formatCode="0.00">
                        <c:v>7.1879356082135638E-4</c:v>
                      </c:pt>
                      <c:pt idx="1043" formatCode="0.00">
                        <c:v>6.7128495620008544E-4</c:v>
                      </c:pt>
                      <c:pt idx="1044" formatCode="0.00">
                        <c:v>6.6828410246586815E-4</c:v>
                      </c:pt>
                      <c:pt idx="1045" formatCode="0.00">
                        <c:v>6.9109322131248607E-4</c:v>
                      </c:pt>
                      <c:pt idx="1046" formatCode="0.00">
                        <c:v>7.7770557889511843E-4</c:v>
                      </c:pt>
                      <c:pt idx="1047" formatCode="0.00">
                        <c:v>7.7270630294942711E-4</c:v>
                      </c:pt>
                      <c:pt idx="1048" formatCode="0.00">
                        <c:v>7.6973136564240476E-4</c:v>
                      </c:pt>
                      <c:pt idx="1049" formatCode="0.00">
                        <c:v>7.6675643960716388E-4</c:v>
                      </c:pt>
                      <c:pt idx="1050" formatCode="0.00">
                        <c:v>7.6047690090883218E-4</c:v>
                      </c:pt>
                      <c:pt idx="1051" formatCode="0.00">
                        <c:v>7.1854504413363036E-4</c:v>
                      </c:pt>
                      <c:pt idx="1052" formatCode="0.00">
                        <c:v>7.4490065984550251E-4</c:v>
                      </c:pt>
                      <c:pt idx="1053" formatCode="0.00">
                        <c:v>7.419765606211903E-4</c:v>
                      </c:pt>
                      <c:pt idx="1054" formatCode="0.00">
                        <c:v>7.9286410209528525E-4</c:v>
                      </c:pt>
                      <c:pt idx="1055" formatCode="0.00">
                        <c:v>7.3174955686923526E-4</c:v>
                      </c:pt>
                      <c:pt idx="1056" formatCode="0.00">
                        <c:v>7.2884289070231155E-4</c:v>
                      </c:pt>
                      <c:pt idx="1057" formatCode="0.00">
                        <c:v>7.2164858164437738E-4</c:v>
                      </c:pt>
                      <c:pt idx="1058" formatCode="0.00">
                        <c:v>8.0555613601651893E-4</c:v>
                      </c:pt>
                      <c:pt idx="1059" formatCode="0.00">
                        <c:v>8.0131608357946241E-4</c:v>
                      </c:pt>
                      <c:pt idx="1060" formatCode="0.00">
                        <c:v>7.9642120829885935E-4</c:v>
                      </c:pt>
                      <c:pt idx="1061" formatCode="0.00">
                        <c:v>7.3592312015293934E-4</c:v>
                      </c:pt>
                      <c:pt idx="1062" formatCode="0.00">
                        <c:v>7.3304577451108286E-4</c:v>
                      </c:pt>
                      <c:pt idx="1063" formatCode="0.00">
                        <c:v>8.4114998898679569E-4</c:v>
                      </c:pt>
                      <c:pt idx="1064" formatCode="0.00">
                        <c:v>8.3828698767634906E-4</c:v>
                      </c:pt>
                      <c:pt idx="1065" formatCode="0.00">
                        <c:v>8.3542399680641536E-4</c:v>
                      </c:pt>
                      <c:pt idx="1066" formatCode="0.00">
                        <c:v>7.9724953283413704E-4</c:v>
                      </c:pt>
                      <c:pt idx="1067" formatCode="0.00">
                        <c:v>8.2283968160366935E-4</c:v>
                      </c:pt>
                      <c:pt idx="1068" formatCode="0.00">
                        <c:v>8.1795099985322247E-4</c:v>
                      </c:pt>
                      <c:pt idx="1069" formatCode="0.00">
                        <c:v>8.9356093119250229E-4</c:v>
                      </c:pt>
                      <c:pt idx="1070" formatCode="0.00">
                        <c:v>8.0630428645130645E-4</c:v>
                      </c:pt>
                      <c:pt idx="1071" formatCode="0.00">
                        <c:v>8.034929999781148E-4</c:v>
                      </c:pt>
                      <c:pt idx="1072" formatCode="0.00">
                        <c:v>8.5558059630956845E-4</c:v>
                      </c:pt>
                      <c:pt idx="1073" formatCode="0.00">
                        <c:v>7.4036613992871174E-4</c:v>
                      </c:pt>
                      <c:pt idx="1074" formatCode="0.00">
                        <c:v>7.3695119745829506E-4</c:v>
                      </c:pt>
                      <c:pt idx="1075" formatCode="0.00">
                        <c:v>7.6283194438953646E-4</c:v>
                      </c:pt>
                      <c:pt idx="1076" formatCode="0.00">
                        <c:v>7.0382340218213678E-4</c:v>
                      </c:pt>
                      <c:pt idx="1077" formatCode="0.00">
                        <c:v>6.9815972242661295E-4</c:v>
                      </c:pt>
                      <c:pt idx="1078" formatCode="0.00">
                        <c:v>6.9593200072240284E-4</c:v>
                      </c:pt>
                      <c:pt idx="1079" formatCode="0.00">
                        <c:v>5.8109804692885484E-4</c:v>
                      </c:pt>
                      <c:pt idx="1080" formatCode="0.00">
                        <c:v>5.7408970826465543E-4</c:v>
                      </c:pt>
                      <c:pt idx="1081" formatCode="0.00">
                        <c:v>7.8991294465320953E-4</c:v>
                      </c:pt>
                      <c:pt idx="1082" formatCode="0.00">
                        <c:v>7.8714938365934042E-4</c:v>
                      </c:pt>
                      <c:pt idx="1083" formatCode="0.00">
                        <c:v>7.7810381872950838E-4</c:v>
                      </c:pt>
                      <c:pt idx="1084" formatCode="0.00">
                        <c:v>7.7290121561381575E-4</c:v>
                      </c:pt>
                      <c:pt idx="1085" formatCode="0.00">
                        <c:v>7.975287141581993E-4</c:v>
                      </c:pt>
                      <c:pt idx="1086" formatCode="0.00">
                        <c:v>7.9164142875059768E-4</c:v>
                      </c:pt>
                      <c:pt idx="1087" formatCode="0.00">
                        <c:v>7.8578471247060355E-4</c:v>
                      </c:pt>
                      <c:pt idx="1088" formatCode="0.00">
                        <c:v>7.8307368595139639E-4</c:v>
                      </c:pt>
                      <c:pt idx="1089" formatCode="0.00">
                        <c:v>7.8036266854027354E-4</c:v>
                      </c:pt>
                      <c:pt idx="1090" formatCode="0.00">
                        <c:v>7.6674986522711126E-4</c:v>
                      </c:pt>
                      <c:pt idx="1091" formatCode="0.00">
                        <c:v>7.6407688644446984E-4</c:v>
                      </c:pt>
                      <c:pt idx="1092" formatCode="0.00">
                        <c:v>7.5783877874357531E-4</c:v>
                      </c:pt>
                      <c:pt idx="1093" formatCode="0.00">
                        <c:v>7.5225990872536364E-4</c:v>
                      </c:pt>
                      <c:pt idx="1094" formatCode="0.00">
                        <c:v>7.2307557119767683E-4</c:v>
                      </c:pt>
                      <c:pt idx="1095" formatCode="0.00">
                        <c:v>7.1380976159107095E-4</c:v>
                      </c:pt>
                      <c:pt idx="1096" formatCode="0.00">
                        <c:v>8.375077355844933E-4</c:v>
                      </c:pt>
                      <c:pt idx="1097" formatCode="0.00">
                        <c:v>7.8263219762636288E-4</c:v>
                      </c:pt>
                      <c:pt idx="1098" formatCode="0.00">
                        <c:v>7.7411509904852798E-4</c:v>
                      </c:pt>
                      <c:pt idx="1099" formatCode="0.00">
                        <c:v>7.6403708711654593E-4</c:v>
                      </c:pt>
                      <c:pt idx="1100" formatCode="0.00">
                        <c:v>7.1010862400569855E-4</c:v>
                      </c:pt>
                      <c:pt idx="1101" formatCode="0.00">
                        <c:v>7.0280321561112054E-4</c:v>
                      </c:pt>
                      <c:pt idx="1102" formatCode="0.00">
                        <c:v>6.7077721256635721E-4</c:v>
                      </c:pt>
                      <c:pt idx="1103" formatCode="0.00">
                        <c:v>6.754345431288669E-4</c:v>
                      </c:pt>
                      <c:pt idx="1104" formatCode="0.00">
                        <c:v>6.6894469917047703E-4</c:v>
                      </c:pt>
                      <c:pt idx="1105" formatCode="0.00">
                        <c:v>7.36909092918815E-4</c:v>
                      </c:pt>
                      <c:pt idx="1106" formatCode="0.00">
                        <c:v>7.5984492687118112E-4</c:v>
                      </c:pt>
                      <c:pt idx="1107" formatCode="0.00">
                        <c:v>0</c:v>
                      </c:pt>
                      <c:pt idx="1108" formatCode="0.00">
                        <c:v>0</c:v>
                      </c:pt>
                      <c:pt idx="1109" formatCode="0.00">
                        <c:v>0</c:v>
                      </c:pt>
                      <c:pt idx="1110" formatCode="0.00">
                        <c:v>0</c:v>
                      </c:pt>
                      <c:pt idx="1111" formatCode="0.00">
                        <c:v>0</c:v>
                      </c:pt>
                      <c:pt idx="1112" formatCode="0.00">
                        <c:v>0</c:v>
                      </c:pt>
                      <c:pt idx="1113" formatCode="0.00">
                        <c:v>0</c:v>
                      </c:pt>
                      <c:pt idx="1114" formatCode="0.00">
                        <c:v>0</c:v>
                      </c:pt>
                      <c:pt idx="1115" formatCode="0.00">
                        <c:v>0</c:v>
                      </c:pt>
                      <c:pt idx="1116" formatCode="0.00">
                        <c:v>0</c:v>
                      </c:pt>
                      <c:pt idx="1117" formatCode="0.00">
                        <c:v>0</c:v>
                      </c:pt>
                      <c:pt idx="1118" formatCode="0.00">
                        <c:v>0</c:v>
                      </c:pt>
                      <c:pt idx="1119" formatCode="0.00">
                        <c:v>0</c:v>
                      </c:pt>
                      <c:pt idx="1120" formatCode="0.00">
                        <c:v>0</c:v>
                      </c:pt>
                      <c:pt idx="1121" formatCode="0.00">
                        <c:v>0</c:v>
                      </c:pt>
                      <c:pt idx="1122" formatCode="0.00">
                        <c:v>0</c:v>
                      </c:pt>
                      <c:pt idx="1123" formatCode="0.00">
                        <c:v>0</c:v>
                      </c:pt>
                      <c:pt idx="1124" formatCode="0.00">
                        <c:v>0</c:v>
                      </c:pt>
                      <c:pt idx="1125" formatCode="0.00">
                        <c:v>0</c:v>
                      </c:pt>
                      <c:pt idx="1126" formatCode="0.00">
                        <c:v>0</c:v>
                      </c:pt>
                      <c:pt idx="1127" formatCode="0.00">
                        <c:v>0</c:v>
                      </c:pt>
                      <c:pt idx="1128" formatCode="0.00">
                        <c:v>0</c:v>
                      </c:pt>
                      <c:pt idx="1129" formatCode="0.00">
                        <c:v>0</c:v>
                      </c:pt>
                      <c:pt idx="1130" formatCode="0.00">
                        <c:v>0</c:v>
                      </c:pt>
                      <c:pt idx="1131" formatCode="0.00">
                        <c:v>0</c:v>
                      </c:pt>
                      <c:pt idx="1132" formatCode="0.00">
                        <c:v>0</c:v>
                      </c:pt>
                      <c:pt idx="1133" formatCode="0.00">
                        <c:v>0</c:v>
                      </c:pt>
                      <c:pt idx="1134" formatCode="0.00">
                        <c:v>0</c:v>
                      </c:pt>
                      <c:pt idx="1135" formatCode="0.00">
                        <c:v>0</c:v>
                      </c:pt>
                    </c:numCache>
                  </c:numRef>
                </c:xVal>
                <c:yVal>
                  <c:numRef>
                    <c:extLst xmlns:c15="http://schemas.microsoft.com/office/drawing/2012/chart">
                      <c:ext xmlns:c15="http://schemas.microsoft.com/office/drawing/2012/chart" uri="{02D57815-91ED-43cb-92C2-25804820EDAC}">
                        <c15:formulaRef>
                          <c15:sqref>'Forsøk 3 - Samlet'!$CJ$14:$CJ$1149</c15:sqref>
                        </c15:formulaRef>
                      </c:ext>
                    </c:extLst>
                    <c:numCache>
                      <c:formatCode>0.00</c:formatCode>
                      <c:ptCount val="1136"/>
                      <c:pt idx="0">
                        <c:v>-1.57482915375E-3</c:v>
                      </c:pt>
                      <c:pt idx="1">
                        <c:v>1.28738384625E-3</c:v>
                      </c:pt>
                      <c:pt idx="2">
                        <c:v>-1.57482915375E-3</c:v>
                      </c:pt>
                      <c:pt idx="3">
                        <c:v>-1.57482915375E-3</c:v>
                      </c:pt>
                      <c:pt idx="4">
                        <c:v>-1.57482915375E-3</c:v>
                      </c:pt>
                      <c:pt idx="5">
                        <c:v>-1.57482915375E-3</c:v>
                      </c:pt>
                      <c:pt idx="6">
                        <c:v>1.28738384625E-3</c:v>
                      </c:pt>
                      <c:pt idx="7">
                        <c:v>1.28738384625E-3</c:v>
                      </c:pt>
                      <c:pt idx="8">
                        <c:v>1.28738384625E-3</c:v>
                      </c:pt>
                      <c:pt idx="9">
                        <c:v>1.28738384625E-3</c:v>
                      </c:pt>
                      <c:pt idx="10">
                        <c:v>1.28738384625E-3</c:v>
                      </c:pt>
                      <c:pt idx="11">
                        <c:v>1.28738384625E-3</c:v>
                      </c:pt>
                      <c:pt idx="12">
                        <c:v>4.1741633700000001E-3</c:v>
                      </c:pt>
                      <c:pt idx="13">
                        <c:v>4.1741633700000001E-3</c:v>
                      </c:pt>
                      <c:pt idx="14">
                        <c:v>1.848523237E-2</c:v>
                      </c:pt>
                      <c:pt idx="15">
                        <c:v>1.848523237E-2</c:v>
                      </c:pt>
                      <c:pt idx="16">
                        <c:v>1.848523237E-2</c:v>
                      </c:pt>
                      <c:pt idx="17">
                        <c:v>5.2831782369999997E-2</c:v>
                      </c:pt>
                      <c:pt idx="18">
                        <c:v>5.2831782369999997E-2</c:v>
                      </c:pt>
                      <c:pt idx="19">
                        <c:v>8.1453912369999992E-2</c:v>
                      </c:pt>
                      <c:pt idx="20">
                        <c:v>0.12152485236999999</c:v>
                      </c:pt>
                      <c:pt idx="21">
                        <c:v>0.12152485236999999</c:v>
                      </c:pt>
                      <c:pt idx="22">
                        <c:v>0.17304475237</c:v>
                      </c:pt>
                      <c:pt idx="23">
                        <c:v>0.23315125237000001</c:v>
                      </c:pt>
                      <c:pt idx="24">
                        <c:v>0.23315125237000001</c:v>
                      </c:pt>
                      <c:pt idx="25">
                        <c:v>0.30184435237000001</c:v>
                      </c:pt>
                      <c:pt idx="26">
                        <c:v>0.30184435237000001</c:v>
                      </c:pt>
                      <c:pt idx="27">
                        <c:v>0.37626185237000004</c:v>
                      </c:pt>
                      <c:pt idx="28">
                        <c:v>0.45067935237000001</c:v>
                      </c:pt>
                      <c:pt idx="29">
                        <c:v>0.45067935237000001</c:v>
                      </c:pt>
                      <c:pt idx="30">
                        <c:v>0.52507238584625004</c:v>
                      </c:pt>
                      <c:pt idx="31">
                        <c:v>0.67393205236999998</c:v>
                      </c:pt>
                      <c:pt idx="32">
                        <c:v>0.67393205236999998</c:v>
                      </c:pt>
                      <c:pt idx="33">
                        <c:v>0.67393205236999998</c:v>
                      </c:pt>
                      <c:pt idx="34">
                        <c:v>0.75693615237</c:v>
                      </c:pt>
                      <c:pt idx="35">
                        <c:v>0.75693615237</c:v>
                      </c:pt>
                      <c:pt idx="36">
                        <c:v>0.83135375236999998</c:v>
                      </c:pt>
                      <c:pt idx="37">
                        <c:v>0.92583131890000003</c:v>
                      </c:pt>
                      <c:pt idx="38">
                        <c:v>0.92583131890000003</c:v>
                      </c:pt>
                      <c:pt idx="39">
                        <c:v>1.0088355189</c:v>
                      </c:pt>
                      <c:pt idx="40">
                        <c:v>1.0918395188999999</c:v>
                      </c:pt>
                      <c:pt idx="41">
                        <c:v>1.0918395188999999</c:v>
                      </c:pt>
                      <c:pt idx="42">
                        <c:v>1.16916865195</c:v>
                      </c:pt>
                      <c:pt idx="43">
                        <c:v>1.252148085425</c:v>
                      </c:pt>
                      <c:pt idx="44">
                        <c:v>1.252148085425</c:v>
                      </c:pt>
                      <c:pt idx="45">
                        <c:v>1.3093920854249999</c:v>
                      </c:pt>
                      <c:pt idx="46">
                        <c:v>1.3637986519500001</c:v>
                      </c:pt>
                      <c:pt idx="47">
                        <c:v>1.3637986519500001</c:v>
                      </c:pt>
                      <c:pt idx="48">
                        <c:v>1.4410786519500001</c:v>
                      </c:pt>
                      <c:pt idx="49">
                        <c:v>1.509796218475</c:v>
                      </c:pt>
                      <c:pt idx="50">
                        <c:v>1.509796218475</c:v>
                      </c:pt>
                      <c:pt idx="51">
                        <c:v>1.5813276519499999</c:v>
                      </c:pt>
                      <c:pt idx="52">
                        <c:v>1.6443202184750001</c:v>
                      </c:pt>
                      <c:pt idx="53">
                        <c:v>1.6443202184750001</c:v>
                      </c:pt>
                      <c:pt idx="54">
                        <c:v>1.7616957850000001</c:v>
                      </c:pt>
                      <c:pt idx="55">
                        <c:v>1.7616957850000001</c:v>
                      </c:pt>
                      <c:pt idx="56">
                        <c:v>1.7616957850000001</c:v>
                      </c:pt>
                      <c:pt idx="57">
                        <c:v>1.873370918025</c:v>
                      </c:pt>
                      <c:pt idx="58">
                        <c:v>1.873370918025</c:v>
                      </c:pt>
                      <c:pt idx="59">
                        <c:v>1.873370918025</c:v>
                      </c:pt>
                      <c:pt idx="60">
                        <c:v>1.9220534845499999</c:v>
                      </c:pt>
                      <c:pt idx="61">
                        <c:v>1.9220534845499999</c:v>
                      </c:pt>
                      <c:pt idx="62">
                        <c:v>1.9821594845499999</c:v>
                      </c:pt>
                      <c:pt idx="63">
                        <c:v>2.030842051075</c:v>
                      </c:pt>
                      <c:pt idx="64">
                        <c:v>2.030842051075</c:v>
                      </c:pt>
                      <c:pt idx="65">
                        <c:v>2.085224051075</c:v>
                      </c:pt>
                      <c:pt idx="66">
                        <c:v>2.1367194845499999</c:v>
                      </c:pt>
                      <c:pt idx="67">
                        <c:v>2.1367194845499999</c:v>
                      </c:pt>
                      <c:pt idx="68">
                        <c:v>2.1939389180250002</c:v>
                      </c:pt>
                      <c:pt idx="69">
                        <c:v>2.2970526174999999</c:v>
                      </c:pt>
                      <c:pt idx="70">
                        <c:v>2.2970526174999999</c:v>
                      </c:pt>
                      <c:pt idx="71">
                        <c:v>2.2970526174999999</c:v>
                      </c:pt>
                      <c:pt idx="72">
                        <c:v>2.3399364845499999</c:v>
                      </c:pt>
                      <c:pt idx="73">
                        <c:v>2.3399364845499999</c:v>
                      </c:pt>
                      <c:pt idx="74">
                        <c:v>2.443001051075</c:v>
                      </c:pt>
                      <c:pt idx="75">
                        <c:v>2.443001051075</c:v>
                      </c:pt>
                      <c:pt idx="76">
                        <c:v>2.5289161842499999</c:v>
                      </c:pt>
                      <c:pt idx="77">
                        <c:v>2.5289161842499999</c:v>
                      </c:pt>
                      <c:pt idx="78">
                        <c:v>2.5289161842499999</c:v>
                      </c:pt>
                      <c:pt idx="79">
                        <c:v>2.6119447507499998</c:v>
                      </c:pt>
                      <c:pt idx="80">
                        <c:v>2.6119447507499998</c:v>
                      </c:pt>
                      <c:pt idx="81">
                        <c:v>2.6119447507499998</c:v>
                      </c:pt>
                      <c:pt idx="82">
                        <c:v>2.6119447507499998</c:v>
                      </c:pt>
                      <c:pt idx="83">
                        <c:v>2.7178221842500001</c:v>
                      </c:pt>
                      <c:pt idx="84">
                        <c:v>2.7579177507499999</c:v>
                      </c:pt>
                      <c:pt idx="85">
                        <c:v>2.7579177507499999</c:v>
                      </c:pt>
                      <c:pt idx="86">
                        <c:v>2.78661345025</c:v>
                      </c:pt>
                      <c:pt idx="87">
                        <c:v>2.8180984502499999</c:v>
                      </c:pt>
                      <c:pt idx="88">
                        <c:v>2.8180984502499999</c:v>
                      </c:pt>
                      <c:pt idx="89">
                        <c:v>2.8552327507499999</c:v>
                      </c:pt>
                      <c:pt idx="90">
                        <c:v>2.8552327507499999</c:v>
                      </c:pt>
                      <c:pt idx="91">
                        <c:v>2.8896288837499999</c:v>
                      </c:pt>
                      <c:pt idx="92">
                        <c:v>2.9267641842500001</c:v>
                      </c:pt>
                      <c:pt idx="93">
                        <c:v>2.9725837507500001</c:v>
                      </c:pt>
                      <c:pt idx="94">
                        <c:v>2.9725837507500001</c:v>
                      </c:pt>
                      <c:pt idx="95">
                        <c:v>3.0040933172500002</c:v>
                      </c:pt>
                      <c:pt idx="96">
                        <c:v>3.0241037507500002</c:v>
                      </c:pt>
                      <c:pt idx="97">
                        <c:v>3.0241037507500002</c:v>
                      </c:pt>
                      <c:pt idx="98">
                        <c:v>3.0241037507500002</c:v>
                      </c:pt>
                      <c:pt idx="99">
                        <c:v>3.0813968837500001</c:v>
                      </c:pt>
                      <c:pt idx="100">
                        <c:v>3.0813968837500001</c:v>
                      </c:pt>
                      <c:pt idx="101">
                        <c:v>3.0813968837500001</c:v>
                      </c:pt>
                      <c:pt idx="102">
                        <c:v>3.14147931725</c:v>
                      </c:pt>
                      <c:pt idx="103">
                        <c:v>3.14147931725</c:v>
                      </c:pt>
                      <c:pt idx="104">
                        <c:v>3.1587014502500002</c:v>
                      </c:pt>
                      <c:pt idx="105">
                        <c:v>3.1587014502500002</c:v>
                      </c:pt>
                      <c:pt idx="106">
                        <c:v>3.1758744502500003</c:v>
                      </c:pt>
                      <c:pt idx="107">
                        <c:v>3.19593501675</c:v>
                      </c:pt>
                      <c:pt idx="108">
                        <c:v>3.19593501675</c:v>
                      </c:pt>
                      <c:pt idx="109">
                        <c:v>3.21305888375</c:v>
                      </c:pt>
                      <c:pt idx="110">
                        <c:v>3.2187828837499999</c:v>
                      </c:pt>
                      <c:pt idx="111">
                        <c:v>3.2187828837499999</c:v>
                      </c:pt>
                      <c:pt idx="112">
                        <c:v>3.2388925832500002</c:v>
                      </c:pt>
                      <c:pt idx="113">
                        <c:v>3.2388925832500002</c:v>
                      </c:pt>
                      <c:pt idx="114">
                        <c:v>3.2388925832500002</c:v>
                      </c:pt>
                      <c:pt idx="115">
                        <c:v>3.2475041497499997</c:v>
                      </c:pt>
                      <c:pt idx="116">
                        <c:v>3.2475041497499997</c:v>
                      </c:pt>
                      <c:pt idx="117">
                        <c:v>3.2274435832500004</c:v>
                      </c:pt>
                      <c:pt idx="118">
                        <c:v>3.2274435832500004</c:v>
                      </c:pt>
                      <c:pt idx="119">
                        <c:v>3.2246061497499996</c:v>
                      </c:pt>
                      <c:pt idx="120">
                        <c:v>3.2075068492500001</c:v>
                      </c:pt>
                      <c:pt idx="121">
                        <c:v>3.2075068492500001</c:v>
                      </c:pt>
                      <c:pt idx="122">
                        <c:v>3.20173271625</c:v>
                      </c:pt>
                      <c:pt idx="123">
                        <c:v>3.1931221497499997</c:v>
                      </c:pt>
                      <c:pt idx="124">
                        <c:v>3.1931221497499997</c:v>
                      </c:pt>
                      <c:pt idx="125">
                        <c:v>3.1731107162500001</c:v>
                      </c:pt>
                      <c:pt idx="126">
                        <c:v>3.15596228275</c:v>
                      </c:pt>
                      <c:pt idx="127">
                        <c:v>3.15596228275</c:v>
                      </c:pt>
                      <c:pt idx="128">
                        <c:v>3.15596228275</c:v>
                      </c:pt>
                      <c:pt idx="129">
                        <c:v>3.1444887162499997</c:v>
                      </c:pt>
                      <c:pt idx="130">
                        <c:v>3.1444887162499997</c:v>
                      </c:pt>
                      <c:pt idx="131">
                        <c:v>3.1416021497499997</c:v>
                      </c:pt>
                      <c:pt idx="132">
                        <c:v>3.1188515489999999</c:v>
                      </c:pt>
                      <c:pt idx="133">
                        <c:v>3.1188515489999999</c:v>
                      </c:pt>
                      <c:pt idx="134">
                        <c:v>3.1101662827499998</c:v>
                      </c:pt>
                      <c:pt idx="135">
                        <c:v>3.0987674159999998</c:v>
                      </c:pt>
                      <c:pt idx="136">
                        <c:v>3.0987674159999998</c:v>
                      </c:pt>
                      <c:pt idx="137">
                        <c:v>3.0816179825000001</c:v>
                      </c:pt>
                      <c:pt idx="138">
                        <c:v>3.0729828492499998</c:v>
                      </c:pt>
                      <c:pt idx="139">
                        <c:v>3.0729828492499998</c:v>
                      </c:pt>
                      <c:pt idx="140">
                        <c:v>3.061558416</c:v>
                      </c:pt>
                      <c:pt idx="141">
                        <c:v>3.0472228492499998</c:v>
                      </c:pt>
                      <c:pt idx="142">
                        <c:v>3.0472228492499998</c:v>
                      </c:pt>
                      <c:pt idx="143">
                        <c:v>3.0301471155000002</c:v>
                      </c:pt>
                      <c:pt idx="144">
                        <c:v>3.0157624159999998</c:v>
                      </c:pt>
                      <c:pt idx="145">
                        <c:v>3.0157624159999998</c:v>
                      </c:pt>
                      <c:pt idx="146">
                        <c:v>2.9928162827499998</c:v>
                      </c:pt>
                      <c:pt idx="147">
                        <c:v>2.9671299824999999</c:v>
                      </c:pt>
                      <c:pt idx="148">
                        <c:v>2.9671299824999999</c:v>
                      </c:pt>
                      <c:pt idx="149">
                        <c:v>2.912772549</c:v>
                      </c:pt>
                      <c:pt idx="150">
                        <c:v>2.912772549</c:v>
                      </c:pt>
                      <c:pt idx="151">
                        <c:v>2.912772549</c:v>
                      </c:pt>
                      <c:pt idx="152">
                        <c:v>2.8898991155</c:v>
                      </c:pt>
                      <c:pt idx="153">
                        <c:v>2.8898991155</c:v>
                      </c:pt>
                      <c:pt idx="154">
                        <c:v>2.8898991155</c:v>
                      </c:pt>
                      <c:pt idx="155">
                        <c:v>2.8755635490000002</c:v>
                      </c:pt>
                      <c:pt idx="156">
                        <c:v>2.8755635490000002</c:v>
                      </c:pt>
                      <c:pt idx="157">
                        <c:v>2.8383791155</c:v>
                      </c:pt>
                      <c:pt idx="158">
                        <c:v>2.8097079825</c:v>
                      </c:pt>
                      <c:pt idx="159">
                        <c:v>2.8097079825</c:v>
                      </c:pt>
                      <c:pt idx="160">
                        <c:v>2.7897221155</c:v>
                      </c:pt>
                      <c:pt idx="161">
                        <c:v>2.7897221155</c:v>
                      </c:pt>
                      <c:pt idx="162">
                        <c:v>2.7696369825000002</c:v>
                      </c:pt>
                      <c:pt idx="163">
                        <c:v>2.7524885490000002</c:v>
                      </c:pt>
                      <c:pt idx="164">
                        <c:v>2.7524885490000002</c:v>
                      </c:pt>
                      <c:pt idx="165">
                        <c:v>2.7324771155000001</c:v>
                      </c:pt>
                      <c:pt idx="166">
                        <c:v>2.7123929824999999</c:v>
                      </c:pt>
                      <c:pt idx="167">
                        <c:v>2.7123929824999999</c:v>
                      </c:pt>
                      <c:pt idx="168">
                        <c:v>2.6981065490000002</c:v>
                      </c:pt>
                      <c:pt idx="169">
                        <c:v>2.6752331155000002</c:v>
                      </c:pt>
                      <c:pt idx="170">
                        <c:v>2.6752331155000002</c:v>
                      </c:pt>
                      <c:pt idx="171">
                        <c:v>2.6580601155000001</c:v>
                      </c:pt>
                      <c:pt idx="172">
                        <c:v>2.6551489825000001</c:v>
                      </c:pt>
                      <c:pt idx="173">
                        <c:v>2.6551489825000001</c:v>
                      </c:pt>
                      <c:pt idx="174">
                        <c:v>2.6208511155000003</c:v>
                      </c:pt>
                      <c:pt idx="175">
                        <c:v>2.6208511155000003</c:v>
                      </c:pt>
                      <c:pt idx="176">
                        <c:v>2.6066138149999998</c:v>
                      </c:pt>
                      <c:pt idx="177">
                        <c:v>2.5951402484999999</c:v>
                      </c:pt>
                      <c:pt idx="178">
                        <c:v>2.5951402484999999</c:v>
                      </c:pt>
                      <c:pt idx="179">
                        <c:v>2.5808292484999997</c:v>
                      </c:pt>
                      <c:pt idx="180">
                        <c:v>2.5550938149999998</c:v>
                      </c:pt>
                      <c:pt idx="181">
                        <c:v>2.5550938149999998</c:v>
                      </c:pt>
                      <c:pt idx="182">
                        <c:v>2.5492961155000002</c:v>
                      </c:pt>
                      <c:pt idx="183">
                        <c:v>2.5350342484999997</c:v>
                      </c:pt>
                      <c:pt idx="184">
                        <c:v>2.5350342484999997</c:v>
                      </c:pt>
                      <c:pt idx="185">
                        <c:v>2.5350342484999997</c:v>
                      </c:pt>
                      <c:pt idx="186">
                        <c:v>2.4864253814999997</c:v>
                      </c:pt>
                      <c:pt idx="187">
                        <c:v>2.4864253814999997</c:v>
                      </c:pt>
                      <c:pt idx="188">
                        <c:v>2.4777892484999997</c:v>
                      </c:pt>
                      <c:pt idx="189">
                        <c:v>2.4777892484999997</c:v>
                      </c:pt>
                      <c:pt idx="190">
                        <c:v>2.4635273815000001</c:v>
                      </c:pt>
                      <c:pt idx="191">
                        <c:v>2.4520783814999998</c:v>
                      </c:pt>
                      <c:pt idx="192">
                        <c:v>2.4520783814999998</c:v>
                      </c:pt>
                      <c:pt idx="193">
                        <c:v>2.4377673815000001</c:v>
                      </c:pt>
                      <c:pt idx="194">
                        <c:v>2.4091453814999997</c:v>
                      </c:pt>
                      <c:pt idx="195">
                        <c:v>2.4091453814999997</c:v>
                      </c:pt>
                      <c:pt idx="196">
                        <c:v>2.4034213814999998</c:v>
                      </c:pt>
                      <c:pt idx="197">
                        <c:v>2.3948098149999999</c:v>
                      </c:pt>
                      <c:pt idx="198">
                        <c:v>2.3948098149999999</c:v>
                      </c:pt>
                      <c:pt idx="199">
                        <c:v>2.3862719480000001</c:v>
                      </c:pt>
                      <c:pt idx="200">
                        <c:v>2.3719609479999999</c:v>
                      </c:pt>
                      <c:pt idx="201">
                        <c:v>2.3719609479999999</c:v>
                      </c:pt>
                      <c:pt idx="202">
                        <c:v>2.3519259479999999</c:v>
                      </c:pt>
                      <c:pt idx="203">
                        <c:v>2.3347283814999997</c:v>
                      </c:pt>
                      <c:pt idx="204">
                        <c:v>2.3347283814999997</c:v>
                      </c:pt>
                      <c:pt idx="205">
                        <c:v>2.3347283814999997</c:v>
                      </c:pt>
                      <c:pt idx="206">
                        <c:v>2.3061309479999998</c:v>
                      </c:pt>
                      <c:pt idx="207">
                        <c:v>2.3061309479999998</c:v>
                      </c:pt>
                      <c:pt idx="208">
                        <c:v>2.3061309479999998</c:v>
                      </c:pt>
                      <c:pt idx="209">
                        <c:v>2.2975930812500001</c:v>
                      </c:pt>
                      <c:pt idx="210">
                        <c:v>2.2975930812500001</c:v>
                      </c:pt>
                      <c:pt idx="211">
                        <c:v>2.288956948</c:v>
                      </c:pt>
                      <c:pt idx="212">
                        <c:v>2.288956948</c:v>
                      </c:pt>
                      <c:pt idx="213">
                        <c:v>2.2718085145</c:v>
                      </c:pt>
                      <c:pt idx="214">
                        <c:v>2.2546109479999998</c:v>
                      </c:pt>
                      <c:pt idx="215">
                        <c:v>2.2546109479999998</c:v>
                      </c:pt>
                      <c:pt idx="216">
                        <c:v>2.2375106477500002</c:v>
                      </c:pt>
                      <c:pt idx="217">
                        <c:v>2.2375106477500002</c:v>
                      </c:pt>
                      <c:pt idx="218">
                        <c:v>2.2375106477500002</c:v>
                      </c:pt>
                      <c:pt idx="219">
                        <c:v>2.22603808125</c:v>
                      </c:pt>
                      <c:pt idx="220">
                        <c:v>2.17740464775</c:v>
                      </c:pt>
                      <c:pt idx="221">
                        <c:v>2.17740464775</c:v>
                      </c:pt>
                      <c:pt idx="222">
                        <c:v>2.17740464775</c:v>
                      </c:pt>
                      <c:pt idx="223">
                        <c:v>2.1573686477500003</c:v>
                      </c:pt>
                      <c:pt idx="224">
                        <c:v>2.1573686477500003</c:v>
                      </c:pt>
                      <c:pt idx="225">
                        <c:v>2.1488072142500001</c:v>
                      </c:pt>
                      <c:pt idx="226">
                        <c:v>2.1287712142499999</c:v>
                      </c:pt>
                      <c:pt idx="227">
                        <c:v>2.1287712142499999</c:v>
                      </c:pt>
                      <c:pt idx="228">
                        <c:v>2.1058496477499999</c:v>
                      </c:pt>
                      <c:pt idx="229">
                        <c:v>2.0944006477500001</c:v>
                      </c:pt>
                      <c:pt idx="230">
                        <c:v>2.0944006477500001</c:v>
                      </c:pt>
                      <c:pt idx="231">
                        <c:v>2.0829762142500003</c:v>
                      </c:pt>
                      <c:pt idx="232">
                        <c:v>2.05146764775</c:v>
                      </c:pt>
                      <c:pt idx="233">
                        <c:v>2.05146764775</c:v>
                      </c:pt>
                      <c:pt idx="234">
                        <c:v>2.02859421425</c:v>
                      </c:pt>
                      <c:pt idx="235">
                        <c:v>1.9971347807499999</c:v>
                      </c:pt>
                      <c:pt idx="236">
                        <c:v>1.9971347807499999</c:v>
                      </c:pt>
                      <c:pt idx="237">
                        <c:v>1.96278778075</c:v>
                      </c:pt>
                      <c:pt idx="238">
                        <c:v>1.94280091375</c:v>
                      </c:pt>
                      <c:pt idx="239">
                        <c:v>1.94280091375</c:v>
                      </c:pt>
                      <c:pt idx="240">
                        <c:v>1.90275448025</c:v>
                      </c:pt>
                      <c:pt idx="241">
                        <c:v>1.8626097807499999</c:v>
                      </c:pt>
                      <c:pt idx="242">
                        <c:v>1.8626097807499999</c:v>
                      </c:pt>
                      <c:pt idx="243">
                        <c:v>1.78251791375</c:v>
                      </c:pt>
                      <c:pt idx="244">
                        <c:v>1.78251791375</c:v>
                      </c:pt>
                      <c:pt idx="245">
                        <c:v>1.78251791375</c:v>
                      </c:pt>
                      <c:pt idx="246">
                        <c:v>1.74809721425</c:v>
                      </c:pt>
                      <c:pt idx="247">
                        <c:v>1.7108882142499999</c:v>
                      </c:pt>
                      <c:pt idx="248">
                        <c:v>1.7108882142499999</c:v>
                      </c:pt>
                      <c:pt idx="249">
                        <c:v>1.5879606132499999</c:v>
                      </c:pt>
                      <c:pt idx="250">
                        <c:v>1.5879606132499999</c:v>
                      </c:pt>
                      <c:pt idx="251">
                        <c:v>1.5879606132499999</c:v>
                      </c:pt>
                      <c:pt idx="252">
                        <c:v>1.5278546132499999</c:v>
                      </c:pt>
                      <c:pt idx="253">
                        <c:v>1.4791966132499998</c:v>
                      </c:pt>
                      <c:pt idx="254">
                        <c:v>1.4791966132499998</c:v>
                      </c:pt>
                      <c:pt idx="255">
                        <c:v>1.4162521797500001</c:v>
                      </c:pt>
                      <c:pt idx="256">
                        <c:v>1.3618456132499999</c:v>
                      </c:pt>
                      <c:pt idx="257">
                        <c:v>1.3618456132499999</c:v>
                      </c:pt>
                      <c:pt idx="258">
                        <c:v>1.3046507462500001</c:v>
                      </c:pt>
                      <c:pt idx="259">
                        <c:v>1.2417063130000001</c:v>
                      </c:pt>
                      <c:pt idx="260">
                        <c:v>1.2417063130000001</c:v>
                      </c:pt>
                      <c:pt idx="261">
                        <c:v>1.19013717975</c:v>
                      </c:pt>
                      <c:pt idx="262">
                        <c:v>1.10715774625</c:v>
                      </c:pt>
                      <c:pt idx="263">
                        <c:v>1.10715774625</c:v>
                      </c:pt>
                      <c:pt idx="264">
                        <c:v>1.10715774625</c:v>
                      </c:pt>
                      <c:pt idx="265">
                        <c:v>1.038538446</c:v>
                      </c:pt>
                      <c:pt idx="266">
                        <c:v>1.038538446</c:v>
                      </c:pt>
                      <c:pt idx="267">
                        <c:v>1.038538446</c:v>
                      </c:pt>
                      <c:pt idx="268">
                        <c:v>0.97268307949999999</c:v>
                      </c:pt>
                      <c:pt idx="269">
                        <c:v>0.97268307949999999</c:v>
                      </c:pt>
                      <c:pt idx="270">
                        <c:v>0.97268307949999999</c:v>
                      </c:pt>
                      <c:pt idx="271">
                        <c:v>0.9211632795000001</c:v>
                      </c:pt>
                      <c:pt idx="272">
                        <c:v>0.9211632795000001</c:v>
                      </c:pt>
                      <c:pt idx="273">
                        <c:v>0.9211632795000001</c:v>
                      </c:pt>
                      <c:pt idx="274">
                        <c:v>0.90978807899999992</c:v>
                      </c:pt>
                      <c:pt idx="275">
                        <c:v>0.90978807899999992</c:v>
                      </c:pt>
                      <c:pt idx="276">
                        <c:v>0.89833927899999999</c:v>
                      </c:pt>
                      <c:pt idx="277">
                        <c:v>0.85836654499999998</c:v>
                      </c:pt>
                      <c:pt idx="278">
                        <c:v>0.85836654499999998</c:v>
                      </c:pt>
                      <c:pt idx="279">
                        <c:v>0.84126694474999997</c:v>
                      </c:pt>
                      <c:pt idx="280">
                        <c:v>0.82984271124999998</c:v>
                      </c:pt>
                      <c:pt idx="281">
                        <c:v>0.82984271124999998</c:v>
                      </c:pt>
                      <c:pt idx="282">
                        <c:v>0.82984271124999998</c:v>
                      </c:pt>
                      <c:pt idx="283">
                        <c:v>0.81851664374999999</c:v>
                      </c:pt>
                      <c:pt idx="284">
                        <c:v>0.81851664374999999</c:v>
                      </c:pt>
                      <c:pt idx="285">
                        <c:v>0.84432567675000003</c:v>
                      </c:pt>
                      <c:pt idx="286">
                        <c:v>0.88150991025000003</c:v>
                      </c:pt>
                      <c:pt idx="287">
                        <c:v>0.88150991025000003</c:v>
                      </c:pt>
                      <c:pt idx="288">
                        <c:v>0.96456324324999998</c:v>
                      </c:pt>
                      <c:pt idx="289">
                        <c:v>0.96456324324999998</c:v>
                      </c:pt>
                      <c:pt idx="290">
                        <c:v>0.96456324324999998</c:v>
                      </c:pt>
                      <c:pt idx="291">
                        <c:v>1.0419409094999998</c:v>
                      </c:pt>
                      <c:pt idx="292">
                        <c:v>1.0419409094999998</c:v>
                      </c:pt>
                      <c:pt idx="293">
                        <c:v>1.11660457475</c:v>
                      </c:pt>
                      <c:pt idx="294">
                        <c:v>1.1825584072499999</c:v>
                      </c:pt>
                      <c:pt idx="295">
                        <c:v>1.25736847175</c:v>
                      </c:pt>
                      <c:pt idx="296">
                        <c:v>1.25736847175</c:v>
                      </c:pt>
                      <c:pt idx="297">
                        <c:v>1.323813635</c:v>
                      </c:pt>
                      <c:pt idx="298">
                        <c:v>1.3987720975</c:v>
                      </c:pt>
                      <c:pt idx="299">
                        <c:v>1.3987720975</c:v>
                      </c:pt>
                      <c:pt idx="300">
                        <c:v>1.4900191675000001</c:v>
                      </c:pt>
                      <c:pt idx="301">
                        <c:v>1.59088403</c:v>
                      </c:pt>
                      <c:pt idx="302">
                        <c:v>1.59088403</c:v>
                      </c:pt>
                      <c:pt idx="303">
                        <c:v>1.700606125</c:v>
                      </c:pt>
                      <c:pt idx="304">
                        <c:v>1.8328085875</c:v>
                      </c:pt>
                      <c:pt idx="305">
                        <c:v>1.8328085875</c:v>
                      </c:pt>
                      <c:pt idx="306">
                        <c:v>1.94764052</c:v>
                      </c:pt>
                      <c:pt idx="307">
                        <c:v>2.0853223174999997</c:v>
                      </c:pt>
                      <c:pt idx="308">
                        <c:v>2.0853223174999997</c:v>
                      </c:pt>
                      <c:pt idx="309">
                        <c:v>2.20008055</c:v>
                      </c:pt>
                      <c:pt idx="310">
                        <c:v>2.3545668499999999</c:v>
                      </c:pt>
                      <c:pt idx="311">
                        <c:v>2.3545668499999999</c:v>
                      </c:pt>
                      <c:pt idx="312">
                        <c:v>2.3545668499999999</c:v>
                      </c:pt>
                      <c:pt idx="313">
                        <c:v>2.4079907550000001</c:v>
                      </c:pt>
                      <c:pt idx="314">
                        <c:v>2.4079907550000001</c:v>
                      </c:pt>
                      <c:pt idx="315">
                        <c:v>2.4441433949999998</c:v>
                      </c:pt>
                      <c:pt idx="316">
                        <c:v>2.4777032650000002</c:v>
                      </c:pt>
                      <c:pt idx="317">
                        <c:v>2.4777032650000002</c:v>
                      </c:pt>
                      <c:pt idx="318">
                        <c:v>2.5058339350000001</c:v>
                      </c:pt>
                      <c:pt idx="319">
                        <c:v>2.5366802054999997</c:v>
                      </c:pt>
                      <c:pt idx="320">
                        <c:v>2.5366802054999997</c:v>
                      </c:pt>
                      <c:pt idx="321">
                        <c:v>2.5504261755000002</c:v>
                      </c:pt>
                      <c:pt idx="322">
                        <c:v>2.5700681112499999</c:v>
                      </c:pt>
                      <c:pt idx="323">
                        <c:v>2.5700681112499999</c:v>
                      </c:pt>
                      <c:pt idx="324">
                        <c:v>2.6072034115</c:v>
                      </c:pt>
                      <c:pt idx="325">
                        <c:v>2.6128045789999996</c:v>
                      </c:pt>
                      <c:pt idx="326">
                        <c:v>2.6128045789999996</c:v>
                      </c:pt>
                      <c:pt idx="327">
                        <c:v>2.6300768450000001</c:v>
                      </c:pt>
                      <c:pt idx="328">
                        <c:v>2.6470533130000002</c:v>
                      </c:pt>
                      <c:pt idx="329">
                        <c:v>2.6470533130000002</c:v>
                      </c:pt>
                      <c:pt idx="330">
                        <c:v>2.6556648795000002</c:v>
                      </c:pt>
                      <c:pt idx="331">
                        <c:v>2.6700987120000002</c:v>
                      </c:pt>
                      <c:pt idx="332">
                        <c:v>2.6700987120000002</c:v>
                      </c:pt>
                      <c:pt idx="333">
                        <c:v>2.6815712784999999</c:v>
                      </c:pt>
                      <c:pt idx="334">
                        <c:v>2.6815712784999999</c:v>
                      </c:pt>
                      <c:pt idx="335">
                        <c:v>2.7072575789999997</c:v>
                      </c:pt>
                      <c:pt idx="336">
                        <c:v>2.7130317119999998</c:v>
                      </c:pt>
                      <c:pt idx="337">
                        <c:v>2.7130317119999998</c:v>
                      </c:pt>
                      <c:pt idx="338">
                        <c:v>2.7245052785000001</c:v>
                      </c:pt>
                      <c:pt idx="339">
                        <c:v>2.7358795789999997</c:v>
                      </c:pt>
                      <c:pt idx="340">
                        <c:v>2.7474268450000001</c:v>
                      </c:pt>
                      <c:pt idx="341">
                        <c:v>2.7474268450000001</c:v>
                      </c:pt>
                      <c:pt idx="342">
                        <c:v>2.750191579</c:v>
                      </c:pt>
                      <c:pt idx="343">
                        <c:v>2.7673891454999997</c:v>
                      </c:pt>
                      <c:pt idx="344">
                        <c:v>2.7673891454999997</c:v>
                      </c:pt>
                      <c:pt idx="345">
                        <c:v>2.7759505789999999</c:v>
                      </c:pt>
                      <c:pt idx="346">
                        <c:v>2.7817492785</c:v>
                      </c:pt>
                      <c:pt idx="347">
                        <c:v>2.7817492785</c:v>
                      </c:pt>
                      <c:pt idx="348">
                        <c:v>2.7961094115000003</c:v>
                      </c:pt>
                      <c:pt idx="349">
                        <c:v>2.8016860124999998</c:v>
                      </c:pt>
                      <c:pt idx="350">
                        <c:v>2.8016860124999998</c:v>
                      </c:pt>
                      <c:pt idx="351">
                        <c:v>2.8131841454999997</c:v>
                      </c:pt>
                      <c:pt idx="352">
                        <c:v>2.824657712</c:v>
                      </c:pt>
                      <c:pt idx="353">
                        <c:v>2.824657712</c:v>
                      </c:pt>
                      <c:pt idx="354">
                        <c:v>2.8390424114999999</c:v>
                      </c:pt>
                      <c:pt idx="355">
                        <c:v>2.8617930124999997</c:v>
                      </c:pt>
                      <c:pt idx="356">
                        <c:v>2.8617930124999997</c:v>
                      </c:pt>
                      <c:pt idx="357">
                        <c:v>2.8617930124999997</c:v>
                      </c:pt>
                      <c:pt idx="358">
                        <c:v>2.8760794460000003</c:v>
                      </c:pt>
                      <c:pt idx="359">
                        <c:v>2.8760794460000003</c:v>
                      </c:pt>
                      <c:pt idx="360">
                        <c:v>2.8760794460000003</c:v>
                      </c:pt>
                      <c:pt idx="361">
                        <c:v>2.8961881455</c:v>
                      </c:pt>
                      <c:pt idx="362">
                        <c:v>2.8961881455</c:v>
                      </c:pt>
                      <c:pt idx="363">
                        <c:v>2.8933015790000001</c:v>
                      </c:pt>
                      <c:pt idx="364">
                        <c:v>2.9161258795</c:v>
                      </c:pt>
                      <c:pt idx="365">
                        <c:v>2.9161258795</c:v>
                      </c:pt>
                      <c:pt idx="366">
                        <c:v>2.9390730124999997</c:v>
                      </c:pt>
                      <c:pt idx="367">
                        <c:v>2.9477081455</c:v>
                      </c:pt>
                      <c:pt idx="368">
                        <c:v>2.9477081455</c:v>
                      </c:pt>
                      <c:pt idx="369">
                        <c:v>2.9592799782500001</c:v>
                      </c:pt>
                      <c:pt idx="370">
                        <c:v>2.9734681455</c:v>
                      </c:pt>
                      <c:pt idx="371">
                        <c:v>2.9734681455</c:v>
                      </c:pt>
                      <c:pt idx="372">
                        <c:v>2.990567446</c:v>
                      </c:pt>
                      <c:pt idx="373">
                        <c:v>3.0134654460000001</c:v>
                      </c:pt>
                      <c:pt idx="374">
                        <c:v>3.0134654460000001</c:v>
                      </c:pt>
                      <c:pt idx="375">
                        <c:v>3.0307121454999999</c:v>
                      </c:pt>
                      <c:pt idx="376">
                        <c:v>3.0592860124999999</c:v>
                      </c:pt>
                      <c:pt idx="377">
                        <c:v>3.0592860124999999</c:v>
                      </c:pt>
                      <c:pt idx="378">
                        <c:v>3.0994061454999997</c:v>
                      </c:pt>
                      <c:pt idx="379">
                        <c:v>3.1222048795000004</c:v>
                      </c:pt>
                      <c:pt idx="380">
                        <c:v>3.1222048795000004</c:v>
                      </c:pt>
                      <c:pt idx="381">
                        <c:v>3.1737985790000001</c:v>
                      </c:pt>
                      <c:pt idx="382">
                        <c:v>3.1737985790000001</c:v>
                      </c:pt>
                      <c:pt idx="383">
                        <c:v>3.1737985790000001</c:v>
                      </c:pt>
                      <c:pt idx="384">
                        <c:v>3.222358313</c:v>
                      </c:pt>
                      <c:pt idx="385">
                        <c:v>3.222358313</c:v>
                      </c:pt>
                      <c:pt idx="386">
                        <c:v>3.222358313</c:v>
                      </c:pt>
                      <c:pt idx="387">
                        <c:v>3.2452798795</c:v>
                      </c:pt>
                      <c:pt idx="388">
                        <c:v>3.2452798795</c:v>
                      </c:pt>
                      <c:pt idx="389">
                        <c:v>3.2509557462499998</c:v>
                      </c:pt>
                      <c:pt idx="390">
                        <c:v>3.2453290124999996</c:v>
                      </c:pt>
                      <c:pt idx="391">
                        <c:v>3.2509803129999999</c:v>
                      </c:pt>
                      <c:pt idx="392">
                        <c:v>3.2509803129999999</c:v>
                      </c:pt>
                      <c:pt idx="393">
                        <c:v>3.2366938795000002</c:v>
                      </c:pt>
                      <c:pt idx="394">
                        <c:v>3.1909715789999997</c:v>
                      </c:pt>
                      <c:pt idx="395">
                        <c:v>3.1909715789999997</c:v>
                      </c:pt>
                      <c:pt idx="396">
                        <c:v>3.1909715789999997</c:v>
                      </c:pt>
                      <c:pt idx="397">
                        <c:v>3.136687845</c:v>
                      </c:pt>
                      <c:pt idx="398">
                        <c:v>3.136687845</c:v>
                      </c:pt>
                      <c:pt idx="399">
                        <c:v>3.1136925789999998</c:v>
                      </c:pt>
                      <c:pt idx="400">
                        <c:v>3.0821830124999998</c:v>
                      </c:pt>
                      <c:pt idx="401">
                        <c:v>3.0821830124999998</c:v>
                      </c:pt>
                      <c:pt idx="402">
                        <c:v>3.044998579</c:v>
                      </c:pt>
                      <c:pt idx="403">
                        <c:v>3.044998579</c:v>
                      </c:pt>
                      <c:pt idx="404">
                        <c:v>3.027874712</c:v>
                      </c:pt>
                      <c:pt idx="405">
                        <c:v>3.027874712</c:v>
                      </c:pt>
                      <c:pt idx="406">
                        <c:v>2.9878282784999999</c:v>
                      </c:pt>
                      <c:pt idx="407">
                        <c:v>2.9878282784999999</c:v>
                      </c:pt>
                      <c:pt idx="408">
                        <c:v>2.9878282784999999</c:v>
                      </c:pt>
                      <c:pt idx="409">
                        <c:v>2.9878282784999999</c:v>
                      </c:pt>
                      <c:pt idx="410">
                        <c:v>2.933470845</c:v>
                      </c:pt>
                      <c:pt idx="411">
                        <c:v>2.904799712</c:v>
                      </c:pt>
                      <c:pt idx="412">
                        <c:v>2.904799712</c:v>
                      </c:pt>
                      <c:pt idx="413">
                        <c:v>2.8876512784999999</c:v>
                      </c:pt>
                      <c:pt idx="414">
                        <c:v>2.8733402785000002</c:v>
                      </c:pt>
                      <c:pt idx="415">
                        <c:v>2.8733402785000002</c:v>
                      </c:pt>
                      <c:pt idx="416">
                        <c:v>2.8590784115000001</c:v>
                      </c:pt>
                      <c:pt idx="417">
                        <c:v>2.8332692785</c:v>
                      </c:pt>
                      <c:pt idx="418">
                        <c:v>2.8332692785</c:v>
                      </c:pt>
                      <c:pt idx="419">
                        <c:v>2.8047209782500002</c:v>
                      </c:pt>
                      <c:pt idx="420">
                        <c:v>2.7790346777499999</c:v>
                      </c:pt>
                      <c:pt idx="421">
                        <c:v>2.73336151025</c:v>
                      </c:pt>
                      <c:pt idx="422">
                        <c:v>2.73336151025</c:v>
                      </c:pt>
                      <c:pt idx="423">
                        <c:v>2.7046166777499998</c:v>
                      </c:pt>
                      <c:pt idx="424">
                        <c:v>2.66740767775</c:v>
                      </c:pt>
                      <c:pt idx="425">
                        <c:v>2.66740767775</c:v>
                      </c:pt>
                      <c:pt idx="426">
                        <c:v>2.6417705102500002</c:v>
                      </c:pt>
                      <c:pt idx="427">
                        <c:v>2.6188243772500002</c:v>
                      </c:pt>
                      <c:pt idx="428">
                        <c:v>2.6188243772500002</c:v>
                      </c:pt>
                      <c:pt idx="429">
                        <c:v>2.6188243772500002</c:v>
                      </c:pt>
                      <c:pt idx="430">
                        <c:v>2.6188243772500002</c:v>
                      </c:pt>
                      <c:pt idx="431">
                        <c:v>2.57875337725</c:v>
                      </c:pt>
                      <c:pt idx="432">
                        <c:v>2.5501313772500001</c:v>
                      </c:pt>
                      <c:pt idx="433">
                        <c:v>2.5501313772500001</c:v>
                      </c:pt>
                      <c:pt idx="434">
                        <c:v>2.5271842442499999</c:v>
                      </c:pt>
                      <c:pt idx="435">
                        <c:v>2.5100358107499998</c:v>
                      </c:pt>
                      <c:pt idx="436">
                        <c:v>2.50147337725</c:v>
                      </c:pt>
                      <c:pt idx="437">
                        <c:v>2.50147337725</c:v>
                      </c:pt>
                      <c:pt idx="438">
                        <c:v>2.4843249437499999</c:v>
                      </c:pt>
                      <c:pt idx="439">
                        <c:v>2.46150064325</c:v>
                      </c:pt>
                      <c:pt idx="440">
                        <c:v>2.46150064325</c:v>
                      </c:pt>
                      <c:pt idx="441">
                        <c:v>2.4385535102500002</c:v>
                      </c:pt>
                      <c:pt idx="442">
                        <c:v>2.4272273429999998</c:v>
                      </c:pt>
                      <c:pt idx="443">
                        <c:v>2.4272273429999998</c:v>
                      </c:pt>
                      <c:pt idx="444">
                        <c:v>2.412916343</c:v>
                      </c:pt>
                      <c:pt idx="445">
                        <c:v>2.3956450767500002</c:v>
                      </c:pt>
                      <c:pt idx="446">
                        <c:v>2.3956450767500002</c:v>
                      </c:pt>
                      <c:pt idx="447">
                        <c:v>2.3698605102500001</c:v>
                      </c:pt>
                      <c:pt idx="448">
                        <c:v>2.3498500767500001</c:v>
                      </c:pt>
                      <c:pt idx="449">
                        <c:v>2.3498500767500001</c:v>
                      </c:pt>
                      <c:pt idx="450">
                        <c:v>2.3383765102500003</c:v>
                      </c:pt>
                      <c:pt idx="451">
                        <c:v>2.3155767764999999</c:v>
                      </c:pt>
                      <c:pt idx="452">
                        <c:v>2.3155767764999999</c:v>
                      </c:pt>
                      <c:pt idx="453">
                        <c:v>2.3041277764999997</c:v>
                      </c:pt>
                      <c:pt idx="454">
                        <c:v>2.3041277764999997</c:v>
                      </c:pt>
                      <c:pt idx="455">
                        <c:v>2.28406821</c:v>
                      </c:pt>
                      <c:pt idx="456">
                        <c:v>2.2782695102499999</c:v>
                      </c:pt>
                      <c:pt idx="457">
                        <c:v>2.2782695102499999</c:v>
                      </c:pt>
                      <c:pt idx="458">
                        <c:v>2.2696589437500001</c:v>
                      </c:pt>
                      <c:pt idx="459">
                        <c:v>2.2524849437499999</c:v>
                      </c:pt>
                      <c:pt idx="460">
                        <c:v>2.2381493772500001</c:v>
                      </c:pt>
                      <c:pt idx="461">
                        <c:v>2.2381493772500001</c:v>
                      </c:pt>
                      <c:pt idx="462">
                        <c:v>2.2237892442499998</c:v>
                      </c:pt>
                      <c:pt idx="463">
                        <c:v>2.20945367775</c:v>
                      </c:pt>
                      <c:pt idx="464">
                        <c:v>2.20945367775</c:v>
                      </c:pt>
                      <c:pt idx="465">
                        <c:v>2.2009168107499999</c:v>
                      </c:pt>
                      <c:pt idx="466">
                        <c:v>2.1951918107499999</c:v>
                      </c:pt>
                      <c:pt idx="467">
                        <c:v>2.1951918107499999</c:v>
                      </c:pt>
                      <c:pt idx="468">
                        <c:v>2.1866795102499998</c:v>
                      </c:pt>
                      <c:pt idx="469">
                        <c:v>2.1809053772499998</c:v>
                      </c:pt>
                      <c:pt idx="470">
                        <c:v>2.1809053772499998</c:v>
                      </c:pt>
                      <c:pt idx="471">
                        <c:v>2.16945637725</c:v>
                      </c:pt>
                      <c:pt idx="472">
                        <c:v>2.16945637725</c:v>
                      </c:pt>
                      <c:pt idx="473">
                        <c:v>2.16945637725</c:v>
                      </c:pt>
                      <c:pt idx="474">
                        <c:v>2.1608703772499998</c:v>
                      </c:pt>
                      <c:pt idx="475">
                        <c:v>2.1522342442499998</c:v>
                      </c:pt>
                      <c:pt idx="476">
                        <c:v>2.1522342442499998</c:v>
                      </c:pt>
                      <c:pt idx="477">
                        <c:v>2.14653481075</c:v>
                      </c:pt>
                      <c:pt idx="478">
                        <c:v>2.14653481075</c:v>
                      </c:pt>
                      <c:pt idx="479">
                        <c:v>2.1522342442499998</c:v>
                      </c:pt>
                      <c:pt idx="480">
                        <c:v>2.1436472442499999</c:v>
                      </c:pt>
                      <c:pt idx="481">
                        <c:v>2.1408589437500001</c:v>
                      </c:pt>
                      <c:pt idx="482">
                        <c:v>2.1408589437500001</c:v>
                      </c:pt>
                      <c:pt idx="483">
                        <c:v>2.14372094375</c:v>
                      </c:pt>
                      <c:pt idx="484">
                        <c:v>2.1293853772499998</c:v>
                      </c:pt>
                      <c:pt idx="485">
                        <c:v>2.1293853772499998</c:v>
                      </c:pt>
                      <c:pt idx="486">
                        <c:v>2.1322483772499998</c:v>
                      </c:pt>
                      <c:pt idx="487">
                        <c:v>2.1322483772499998</c:v>
                      </c:pt>
                      <c:pt idx="488">
                        <c:v>2.1208239437500001</c:v>
                      </c:pt>
                      <c:pt idx="489">
                        <c:v>2.1236613772499999</c:v>
                      </c:pt>
                      <c:pt idx="490">
                        <c:v>2.1236613772499999</c:v>
                      </c:pt>
                      <c:pt idx="491">
                        <c:v>2.1265233772499998</c:v>
                      </c:pt>
                      <c:pt idx="492">
                        <c:v>2.1180100767500001</c:v>
                      </c:pt>
                      <c:pt idx="493">
                        <c:v>2.1180100767500001</c:v>
                      </c:pt>
                      <c:pt idx="494">
                        <c:v>2.1180100767500001</c:v>
                      </c:pt>
                      <c:pt idx="495">
                        <c:v>2.1151972100000003</c:v>
                      </c:pt>
                      <c:pt idx="496">
                        <c:v>2.1208730767500001</c:v>
                      </c:pt>
                      <c:pt idx="497">
                        <c:v>2.1208730767500001</c:v>
                      </c:pt>
                      <c:pt idx="498">
                        <c:v>2.1208239437500001</c:v>
                      </c:pt>
                      <c:pt idx="499">
                        <c:v>2.1208239437500001</c:v>
                      </c:pt>
                      <c:pt idx="500">
                        <c:v>2.1208485102500001</c:v>
                      </c:pt>
                      <c:pt idx="501">
                        <c:v>2.1208485102500001</c:v>
                      </c:pt>
                      <c:pt idx="502">
                        <c:v>2.1208485102500001</c:v>
                      </c:pt>
                      <c:pt idx="503">
                        <c:v>2.1150989437500001</c:v>
                      </c:pt>
                      <c:pt idx="504">
                        <c:v>2.11796094375</c:v>
                      </c:pt>
                      <c:pt idx="505">
                        <c:v>2.11796094375</c:v>
                      </c:pt>
                      <c:pt idx="506">
                        <c:v>2.1265479437499999</c:v>
                      </c:pt>
                      <c:pt idx="507">
                        <c:v>2.1150989437500001</c:v>
                      </c:pt>
                      <c:pt idx="508">
                        <c:v>2.1150989437500001</c:v>
                      </c:pt>
                      <c:pt idx="509">
                        <c:v>2.1151235102500001</c:v>
                      </c:pt>
                      <c:pt idx="510">
                        <c:v>2.10658664325</c:v>
                      </c:pt>
                      <c:pt idx="511">
                        <c:v>2.1066112100000001</c:v>
                      </c:pt>
                      <c:pt idx="512">
                        <c:v>2.1066112100000001</c:v>
                      </c:pt>
                      <c:pt idx="513">
                        <c:v>2.1066112100000001</c:v>
                      </c:pt>
                      <c:pt idx="514">
                        <c:v>2.1066603429999997</c:v>
                      </c:pt>
                      <c:pt idx="515">
                        <c:v>2.1066603429999997</c:v>
                      </c:pt>
                      <c:pt idx="516">
                        <c:v>2.1094977764999996</c:v>
                      </c:pt>
                      <c:pt idx="517">
                        <c:v>2.1094240767499999</c:v>
                      </c:pt>
                      <c:pt idx="518">
                        <c:v>2.1094240767499999</c:v>
                      </c:pt>
                      <c:pt idx="519">
                        <c:v>2.0979996432500001</c:v>
                      </c:pt>
                      <c:pt idx="520">
                        <c:v>2.0979996432500001</c:v>
                      </c:pt>
                      <c:pt idx="521">
                        <c:v>2.0979996432500001</c:v>
                      </c:pt>
                      <c:pt idx="522">
                        <c:v>2.0979996432500001</c:v>
                      </c:pt>
                      <c:pt idx="523">
                        <c:v>2.0893635102500001</c:v>
                      </c:pt>
                      <c:pt idx="524">
                        <c:v>2.0893635102500001</c:v>
                      </c:pt>
                      <c:pt idx="525">
                        <c:v>2.07507707675</c:v>
                      </c:pt>
                      <c:pt idx="526">
                        <c:v>2.0693530767500001</c:v>
                      </c:pt>
                      <c:pt idx="527">
                        <c:v>2.0693530767500001</c:v>
                      </c:pt>
                      <c:pt idx="528">
                        <c:v>2.0579040767500003</c:v>
                      </c:pt>
                      <c:pt idx="529">
                        <c:v>2.0350060767500002</c:v>
                      </c:pt>
                      <c:pt idx="530">
                        <c:v>2.0350060767500002</c:v>
                      </c:pt>
                      <c:pt idx="531">
                        <c:v>2.0236062100000001</c:v>
                      </c:pt>
                      <c:pt idx="532">
                        <c:v>1.9950087765</c:v>
                      </c:pt>
                      <c:pt idx="533">
                        <c:v>1.9950087765</c:v>
                      </c:pt>
                      <c:pt idx="534">
                        <c:v>1.9806240767500001</c:v>
                      </c:pt>
                      <c:pt idx="535">
                        <c:v>1.9606136432499999</c:v>
                      </c:pt>
                      <c:pt idx="536">
                        <c:v>1.9606136432499999</c:v>
                      </c:pt>
                      <c:pt idx="537">
                        <c:v>1.94911551025</c:v>
                      </c:pt>
                      <c:pt idx="538">
                        <c:v>1.94911551025</c:v>
                      </c:pt>
                      <c:pt idx="539">
                        <c:v>1.9176315102500001</c:v>
                      </c:pt>
                      <c:pt idx="540">
                        <c:v>1.88330907675</c:v>
                      </c:pt>
                      <c:pt idx="541">
                        <c:v>1.8546870767500001</c:v>
                      </c:pt>
                      <c:pt idx="542">
                        <c:v>1.8546870767500001</c:v>
                      </c:pt>
                      <c:pt idx="543">
                        <c:v>1.7774070767500001</c:v>
                      </c:pt>
                      <c:pt idx="544">
                        <c:v>1.7774070767500001</c:v>
                      </c:pt>
                      <c:pt idx="545">
                        <c:v>1.7774070767500001</c:v>
                      </c:pt>
                      <c:pt idx="546">
                        <c:v>1.6916393430000001</c:v>
                      </c:pt>
                      <c:pt idx="547">
                        <c:v>1.6916393430000001</c:v>
                      </c:pt>
                      <c:pt idx="548">
                        <c:v>1.6916393430000001</c:v>
                      </c:pt>
                      <c:pt idx="549">
                        <c:v>1.6028612099999999</c:v>
                      </c:pt>
                      <c:pt idx="550">
                        <c:v>1.6028612099999999</c:v>
                      </c:pt>
                      <c:pt idx="551">
                        <c:v>1.5570662099999999</c:v>
                      </c:pt>
                      <c:pt idx="552">
                        <c:v>1.5570662099999999</c:v>
                      </c:pt>
                      <c:pt idx="553">
                        <c:v>1.5570662099999999</c:v>
                      </c:pt>
                      <c:pt idx="554">
                        <c:v>1.4855347765</c:v>
                      </c:pt>
                      <c:pt idx="555">
                        <c:v>1.4312019094999999</c:v>
                      </c:pt>
                      <c:pt idx="556">
                        <c:v>1.3824957765000001</c:v>
                      </c:pt>
                      <c:pt idx="557">
                        <c:v>1.3824957765000001</c:v>
                      </c:pt>
                      <c:pt idx="558">
                        <c:v>1.3424247765000001</c:v>
                      </c:pt>
                      <c:pt idx="559">
                        <c:v>1.225098343</c:v>
                      </c:pt>
                      <c:pt idx="560">
                        <c:v>1.225098343</c:v>
                      </c:pt>
                      <c:pt idx="561">
                        <c:v>1.1736274759999998</c:v>
                      </c:pt>
                      <c:pt idx="562">
                        <c:v>1.1736274759999998</c:v>
                      </c:pt>
                      <c:pt idx="563">
                        <c:v>1.1220829095</c:v>
                      </c:pt>
                      <c:pt idx="564">
                        <c:v>1.1220829095</c:v>
                      </c:pt>
                      <c:pt idx="565">
                        <c:v>1.0047329094999999</c:v>
                      </c:pt>
                      <c:pt idx="566">
                        <c:v>1.0047329094999999</c:v>
                      </c:pt>
                      <c:pt idx="567">
                        <c:v>0.96471064249999994</c:v>
                      </c:pt>
                      <c:pt idx="568">
                        <c:v>0.96471064249999994</c:v>
                      </c:pt>
                      <c:pt idx="569">
                        <c:v>0.91602847599999992</c:v>
                      </c:pt>
                      <c:pt idx="570">
                        <c:v>0.91602847599999992</c:v>
                      </c:pt>
                      <c:pt idx="571">
                        <c:v>0.84168457549999998</c:v>
                      </c:pt>
                      <c:pt idx="572">
                        <c:v>0.84168457549999998</c:v>
                      </c:pt>
                      <c:pt idx="573">
                        <c:v>0.84168457549999998</c:v>
                      </c:pt>
                      <c:pt idx="574">
                        <c:v>0.80736264199999996</c:v>
                      </c:pt>
                      <c:pt idx="575">
                        <c:v>0.80736264199999996</c:v>
                      </c:pt>
                      <c:pt idx="576">
                        <c:v>0.78155360900000004</c:v>
                      </c:pt>
                      <c:pt idx="577">
                        <c:v>0.73296960849999993</c:v>
                      </c:pt>
                      <c:pt idx="578">
                        <c:v>0.73296960849999993</c:v>
                      </c:pt>
                      <c:pt idx="579">
                        <c:v>0.71014560824999995</c:v>
                      </c:pt>
                      <c:pt idx="580">
                        <c:v>0.69299687475000005</c:v>
                      </c:pt>
                      <c:pt idx="581">
                        <c:v>0.69299687475000005</c:v>
                      </c:pt>
                      <c:pt idx="582">
                        <c:v>0.68438570825</c:v>
                      </c:pt>
                      <c:pt idx="583">
                        <c:v>0.67012374124999996</c:v>
                      </c:pt>
                      <c:pt idx="584">
                        <c:v>0.67012374124999996</c:v>
                      </c:pt>
                      <c:pt idx="585">
                        <c:v>0.65874864074999995</c:v>
                      </c:pt>
                      <c:pt idx="586">
                        <c:v>0.65874864074999995</c:v>
                      </c:pt>
                      <c:pt idx="587">
                        <c:v>0.65874864074999995</c:v>
                      </c:pt>
                      <c:pt idx="588">
                        <c:v>0.64155077424999996</c:v>
                      </c:pt>
                      <c:pt idx="589">
                        <c:v>0.64155077424999996</c:v>
                      </c:pt>
                      <c:pt idx="590">
                        <c:v>0.63582637424999999</c:v>
                      </c:pt>
                      <c:pt idx="591">
                        <c:v>0.62445117374999992</c:v>
                      </c:pt>
                      <c:pt idx="592">
                        <c:v>0.62445117374999992</c:v>
                      </c:pt>
                      <c:pt idx="593">
                        <c:v>0.62450030699999992</c:v>
                      </c:pt>
                      <c:pt idx="594">
                        <c:v>0.61026300649999998</c:v>
                      </c:pt>
                      <c:pt idx="595">
                        <c:v>0.61026300649999998</c:v>
                      </c:pt>
                      <c:pt idx="596">
                        <c:v>0.60456307300000001</c:v>
                      </c:pt>
                      <c:pt idx="597">
                        <c:v>0.59323710550000008</c:v>
                      </c:pt>
                      <c:pt idx="598">
                        <c:v>0.59323710550000008</c:v>
                      </c:pt>
                      <c:pt idx="599">
                        <c:v>0.55607743875000004</c:v>
                      </c:pt>
                      <c:pt idx="600">
                        <c:v>0.55607743875000004</c:v>
                      </c:pt>
                      <c:pt idx="601">
                        <c:v>0.55607743875000004</c:v>
                      </c:pt>
                      <c:pt idx="602">
                        <c:v>0.52178007175000007</c:v>
                      </c:pt>
                      <c:pt idx="603">
                        <c:v>0.49328070499999999</c:v>
                      </c:pt>
                      <c:pt idx="604">
                        <c:v>0.49328070499999999</c:v>
                      </c:pt>
                      <c:pt idx="605">
                        <c:v>0.46199293749999998</c:v>
                      </c:pt>
                      <c:pt idx="606">
                        <c:v>0.46199293749999998</c:v>
                      </c:pt>
                      <c:pt idx="607">
                        <c:v>0.44212940249999999</c:v>
                      </c:pt>
                      <c:pt idx="608">
                        <c:v>0.43383759999999999</c:v>
                      </c:pt>
                      <c:pt idx="609">
                        <c:v>0.41960019999999998</c:v>
                      </c:pt>
                      <c:pt idx="610">
                        <c:v>0.41960019999999998</c:v>
                      </c:pt>
                      <c:pt idx="611">
                        <c:v>0.41157863</c:v>
                      </c:pt>
                      <c:pt idx="612">
                        <c:v>0.40646829249999999</c:v>
                      </c:pt>
                      <c:pt idx="613">
                        <c:v>0.40646829249999999</c:v>
                      </c:pt>
                      <c:pt idx="614">
                        <c:v>0.39829932500000004</c:v>
                      </c:pt>
                      <c:pt idx="615">
                        <c:v>0.39541255749999998</c:v>
                      </c:pt>
                      <c:pt idx="616">
                        <c:v>0.39541255749999998</c:v>
                      </c:pt>
                      <c:pt idx="617">
                        <c:v>0.40172655499999999</c:v>
                      </c:pt>
                      <c:pt idx="618">
                        <c:v>0.40794228500000002</c:v>
                      </c:pt>
                      <c:pt idx="619">
                        <c:v>0.40794228500000002</c:v>
                      </c:pt>
                      <c:pt idx="620">
                        <c:v>0.43456201250000004</c:v>
                      </c:pt>
                      <c:pt idx="621">
                        <c:v>0.43456201250000004</c:v>
                      </c:pt>
                      <c:pt idx="622">
                        <c:v>0.43456201250000004</c:v>
                      </c:pt>
                      <c:pt idx="623">
                        <c:v>0.50932354499999999</c:v>
                      </c:pt>
                      <c:pt idx="624">
                        <c:v>0.7034993625</c:v>
                      </c:pt>
                      <c:pt idx="625">
                        <c:v>0.7034993625</c:v>
                      </c:pt>
                      <c:pt idx="626">
                        <c:v>0.7034993625</c:v>
                      </c:pt>
                      <c:pt idx="627">
                        <c:v>0.77028835750000002</c:v>
                      </c:pt>
                      <c:pt idx="628">
                        <c:v>0.77028835750000002</c:v>
                      </c:pt>
                      <c:pt idx="629">
                        <c:v>0.85168315000000006</c:v>
                      </c:pt>
                      <c:pt idx="630">
                        <c:v>0.93848307750000004</c:v>
                      </c:pt>
                      <c:pt idx="631">
                        <c:v>0.93848307750000004</c:v>
                      </c:pt>
                      <c:pt idx="632">
                        <c:v>1.0310078075</c:v>
                      </c:pt>
                      <c:pt idx="633">
                        <c:v>1.120939565</c:v>
                      </c:pt>
                      <c:pt idx="634">
                        <c:v>1.120939565</c:v>
                      </c:pt>
                      <c:pt idx="635">
                        <c:v>1.2168665574999999</c:v>
                      </c:pt>
                      <c:pt idx="636">
                        <c:v>1.298507115</c:v>
                      </c:pt>
                      <c:pt idx="637">
                        <c:v>1.298507115</c:v>
                      </c:pt>
                      <c:pt idx="638">
                        <c:v>1.3918177725</c:v>
                      </c:pt>
                      <c:pt idx="639">
                        <c:v>1.4787155649999999</c:v>
                      </c:pt>
                      <c:pt idx="640">
                        <c:v>1.4787155649999999</c:v>
                      </c:pt>
                      <c:pt idx="641">
                        <c:v>1.5653441275000002</c:v>
                      </c:pt>
                      <c:pt idx="642">
                        <c:v>1.6632241575</c:v>
                      </c:pt>
                      <c:pt idx="643">
                        <c:v>1.6632241575</c:v>
                      </c:pt>
                      <c:pt idx="644">
                        <c:v>1.7551099575000002</c:v>
                      </c:pt>
                      <c:pt idx="645">
                        <c:v>1.83801569</c:v>
                      </c:pt>
                      <c:pt idx="646">
                        <c:v>1.83801569</c:v>
                      </c:pt>
                      <c:pt idx="647">
                        <c:v>1.9168556649999999</c:v>
                      </c:pt>
                      <c:pt idx="648">
                        <c:v>1.9877228025</c:v>
                      </c:pt>
                      <c:pt idx="649">
                        <c:v>1.9877228025</c:v>
                      </c:pt>
                      <c:pt idx="650">
                        <c:v>2.0299689400000003</c:v>
                      </c:pt>
                      <c:pt idx="651">
                        <c:v>2.0678043850000001</c:v>
                      </c:pt>
                      <c:pt idx="652">
                        <c:v>2.0678043850000001</c:v>
                      </c:pt>
                      <c:pt idx="653">
                        <c:v>2.1247413050000001</c:v>
                      </c:pt>
                      <c:pt idx="654">
                        <c:v>2.1247413050000001</c:v>
                      </c:pt>
                      <c:pt idx="655">
                        <c:v>2.1247413050000001</c:v>
                      </c:pt>
                      <c:pt idx="656">
                        <c:v>2.1359456389999996</c:v>
                      </c:pt>
                      <c:pt idx="657">
                        <c:v>2.1359456389999996</c:v>
                      </c:pt>
                      <c:pt idx="658">
                        <c:v>2.1532414717499999</c:v>
                      </c:pt>
                      <c:pt idx="659">
                        <c:v>2.17332560475</c:v>
                      </c:pt>
                      <c:pt idx="660">
                        <c:v>2.1875147719999997</c:v>
                      </c:pt>
                      <c:pt idx="661">
                        <c:v>2.1875147719999997</c:v>
                      </c:pt>
                      <c:pt idx="662">
                        <c:v>2.2016046734999999</c:v>
                      </c:pt>
                      <c:pt idx="663">
                        <c:v>2.22435427425</c:v>
                      </c:pt>
                      <c:pt idx="664">
                        <c:v>2.22435427425</c:v>
                      </c:pt>
                      <c:pt idx="665">
                        <c:v>2.2358032742500002</c:v>
                      </c:pt>
                      <c:pt idx="666">
                        <c:v>2.2414545747500001</c:v>
                      </c:pt>
                      <c:pt idx="667">
                        <c:v>2.2414545747500001</c:v>
                      </c:pt>
                      <c:pt idx="668">
                        <c:v>2.2500405747499999</c:v>
                      </c:pt>
                      <c:pt idx="669">
                        <c:v>2.2499914417499998</c:v>
                      </c:pt>
                      <c:pt idx="670">
                        <c:v>2.2499914417499998</c:v>
                      </c:pt>
                      <c:pt idx="671">
                        <c:v>2.2499914417499998</c:v>
                      </c:pt>
                      <c:pt idx="672">
                        <c:v>2.258553875</c:v>
                      </c:pt>
                      <c:pt idx="673">
                        <c:v>2.258553875</c:v>
                      </c:pt>
                      <c:pt idx="674">
                        <c:v>2.258553875</c:v>
                      </c:pt>
                      <c:pt idx="675">
                        <c:v>2.2730122742500001</c:v>
                      </c:pt>
                      <c:pt idx="676">
                        <c:v>2.2730122742500001</c:v>
                      </c:pt>
                      <c:pt idx="677">
                        <c:v>2.2730122742500001</c:v>
                      </c:pt>
                      <c:pt idx="678">
                        <c:v>2.2757514417499998</c:v>
                      </c:pt>
                      <c:pt idx="679">
                        <c:v>2.2757514417499998</c:v>
                      </c:pt>
                      <c:pt idx="680">
                        <c:v>2.2757514417499998</c:v>
                      </c:pt>
                      <c:pt idx="681">
                        <c:v>2.2729140082499999</c:v>
                      </c:pt>
                      <c:pt idx="682">
                        <c:v>2.2729140082499999</c:v>
                      </c:pt>
                      <c:pt idx="683">
                        <c:v>2.2844121412499998</c:v>
                      </c:pt>
                      <c:pt idx="684">
                        <c:v>2.28742154025</c:v>
                      </c:pt>
                      <c:pt idx="685">
                        <c:v>2.28742154025</c:v>
                      </c:pt>
                      <c:pt idx="686">
                        <c:v>2.2901852742500002</c:v>
                      </c:pt>
                      <c:pt idx="687">
                        <c:v>2.2901852742500002</c:v>
                      </c:pt>
                      <c:pt idx="688">
                        <c:v>2.2901852742500002</c:v>
                      </c:pt>
                      <c:pt idx="689">
                        <c:v>2.30165884075</c:v>
                      </c:pt>
                      <c:pt idx="690">
                        <c:v>2.30165884075</c:v>
                      </c:pt>
                      <c:pt idx="691">
                        <c:v>2.30165884075</c:v>
                      </c:pt>
                      <c:pt idx="692">
                        <c:v>2.30160970775</c:v>
                      </c:pt>
                      <c:pt idx="693">
                        <c:v>2.30738384075</c:v>
                      </c:pt>
                      <c:pt idx="694">
                        <c:v>2.30738384075</c:v>
                      </c:pt>
                      <c:pt idx="695">
                        <c:v>2.3159207077500001</c:v>
                      </c:pt>
                      <c:pt idx="696">
                        <c:v>2.3159207077500001</c:v>
                      </c:pt>
                      <c:pt idx="697">
                        <c:v>2.3159207077500001</c:v>
                      </c:pt>
                      <c:pt idx="698">
                        <c:v>2.33030540725</c:v>
                      </c:pt>
                      <c:pt idx="699">
                        <c:v>2.33030540725</c:v>
                      </c:pt>
                      <c:pt idx="700">
                        <c:v>2.33030540725</c:v>
                      </c:pt>
                      <c:pt idx="701">
                        <c:v>2.3530805747499999</c:v>
                      </c:pt>
                      <c:pt idx="702">
                        <c:v>2.3530805747499999</c:v>
                      </c:pt>
                      <c:pt idx="703">
                        <c:v>2.3530805747499999</c:v>
                      </c:pt>
                      <c:pt idx="704">
                        <c:v>2.3616921412499998</c:v>
                      </c:pt>
                      <c:pt idx="705">
                        <c:v>2.3616921412499998</c:v>
                      </c:pt>
                      <c:pt idx="706">
                        <c:v>2.3616921412499998</c:v>
                      </c:pt>
                      <c:pt idx="707">
                        <c:v>2.37597857475</c:v>
                      </c:pt>
                      <c:pt idx="708">
                        <c:v>2.3674161412500001</c:v>
                      </c:pt>
                      <c:pt idx="709">
                        <c:v>2.3674161412500001</c:v>
                      </c:pt>
                      <c:pt idx="710">
                        <c:v>2.3674161412500001</c:v>
                      </c:pt>
                      <c:pt idx="711">
                        <c:v>2.3588291412499998</c:v>
                      </c:pt>
                      <c:pt idx="712">
                        <c:v>2.3588291412499998</c:v>
                      </c:pt>
                      <c:pt idx="713">
                        <c:v>2.3530805747499999</c:v>
                      </c:pt>
                      <c:pt idx="714">
                        <c:v>2.3501940082499999</c:v>
                      </c:pt>
                      <c:pt idx="715">
                        <c:v>2.3501940082499999</c:v>
                      </c:pt>
                      <c:pt idx="716">
                        <c:v>2.3501940082499999</c:v>
                      </c:pt>
                      <c:pt idx="717">
                        <c:v>2.3072855747499998</c:v>
                      </c:pt>
                      <c:pt idx="718">
                        <c:v>2.3072855747499998</c:v>
                      </c:pt>
                      <c:pt idx="719">
                        <c:v>2.28159927425</c:v>
                      </c:pt>
                      <c:pt idx="720">
                        <c:v>2.2530991069999997</c:v>
                      </c:pt>
                      <c:pt idx="721">
                        <c:v>2.2530991069999997</c:v>
                      </c:pt>
                      <c:pt idx="722">
                        <c:v>2.2530991069999997</c:v>
                      </c:pt>
                      <c:pt idx="723">
                        <c:v>2.2358278407500003</c:v>
                      </c:pt>
                      <c:pt idx="724">
                        <c:v>2.2358278407500003</c:v>
                      </c:pt>
                      <c:pt idx="725">
                        <c:v>2.2186794072500002</c:v>
                      </c:pt>
                      <c:pt idx="726">
                        <c:v>2.2130035402499999</c:v>
                      </c:pt>
                      <c:pt idx="727">
                        <c:v>2.2130035402499999</c:v>
                      </c:pt>
                      <c:pt idx="728">
                        <c:v>2.2015801069999998</c:v>
                      </c:pt>
                      <c:pt idx="729">
                        <c:v>2.1958305402499998</c:v>
                      </c:pt>
                      <c:pt idx="730">
                        <c:v>2.1958305402499998</c:v>
                      </c:pt>
                      <c:pt idx="731">
                        <c:v>2.18149497375</c:v>
                      </c:pt>
                      <c:pt idx="732">
                        <c:v>2.1728834072500001</c:v>
                      </c:pt>
                      <c:pt idx="733">
                        <c:v>2.1728834072500001</c:v>
                      </c:pt>
                      <c:pt idx="734">
                        <c:v>2.158646107</c:v>
                      </c:pt>
                      <c:pt idx="735">
                        <c:v>2.1300486734999997</c:v>
                      </c:pt>
                      <c:pt idx="736">
                        <c:v>2.1300486734999997</c:v>
                      </c:pt>
                      <c:pt idx="737">
                        <c:v>2.1043132399999998</c:v>
                      </c:pt>
                      <c:pt idx="738">
                        <c:v>2.0928652400000001</c:v>
                      </c:pt>
                      <c:pt idx="739">
                        <c:v>2.0928652400000001</c:v>
                      </c:pt>
                      <c:pt idx="740">
                        <c:v>2.0927669737500003</c:v>
                      </c:pt>
                      <c:pt idx="741">
                        <c:v>2.0813916734999998</c:v>
                      </c:pt>
                      <c:pt idx="742">
                        <c:v>2.0813916734999998</c:v>
                      </c:pt>
                      <c:pt idx="743">
                        <c:v>2.0643159395000001</c:v>
                      </c:pt>
                      <c:pt idx="744">
                        <c:v>2.0643159395000001</c:v>
                      </c:pt>
                      <c:pt idx="745">
                        <c:v>2.0499558064999999</c:v>
                      </c:pt>
                      <c:pt idx="746">
                        <c:v>2.0385068065</c:v>
                      </c:pt>
                      <c:pt idx="747">
                        <c:v>2.0127232400000001</c:v>
                      </c:pt>
                      <c:pt idx="748">
                        <c:v>2.0127232400000001</c:v>
                      </c:pt>
                      <c:pt idx="749">
                        <c:v>2.0098848065000001</c:v>
                      </c:pt>
                      <c:pt idx="750">
                        <c:v>1.9956966389999999</c:v>
                      </c:pt>
                      <c:pt idx="751">
                        <c:v>1.9956966389999999</c:v>
                      </c:pt>
                      <c:pt idx="752">
                        <c:v>1.9785482055000001</c:v>
                      </c:pt>
                      <c:pt idx="753">
                        <c:v>1.969838373</c:v>
                      </c:pt>
                      <c:pt idx="754">
                        <c:v>1.969838373</c:v>
                      </c:pt>
                      <c:pt idx="755">
                        <c:v>1.9669763730000001</c:v>
                      </c:pt>
                      <c:pt idx="756">
                        <c:v>1.9555765059999999</c:v>
                      </c:pt>
                      <c:pt idx="757">
                        <c:v>1.9555765059999999</c:v>
                      </c:pt>
                      <c:pt idx="758">
                        <c:v>1.9441029395</c:v>
                      </c:pt>
                      <c:pt idx="759">
                        <c:v>1.9326549395000001</c:v>
                      </c:pt>
                      <c:pt idx="760">
                        <c:v>1.9326549395000001</c:v>
                      </c:pt>
                      <c:pt idx="761">
                        <c:v>1.9326549395000001</c:v>
                      </c:pt>
                      <c:pt idx="762">
                        <c:v>1.9240679395</c:v>
                      </c:pt>
                      <c:pt idx="763">
                        <c:v>1.9240679395</c:v>
                      </c:pt>
                      <c:pt idx="764">
                        <c:v>1.9211568065</c:v>
                      </c:pt>
                      <c:pt idx="765">
                        <c:v>1.9011699395000001</c:v>
                      </c:pt>
                      <c:pt idx="766">
                        <c:v>1.9011699395000001</c:v>
                      </c:pt>
                      <c:pt idx="767">
                        <c:v>1.9011699395000001</c:v>
                      </c:pt>
                      <c:pt idx="768">
                        <c:v>1.8982833729999999</c:v>
                      </c:pt>
                      <c:pt idx="769">
                        <c:v>1.8982833729999999</c:v>
                      </c:pt>
                      <c:pt idx="770">
                        <c:v>1.9011453730000001</c:v>
                      </c:pt>
                      <c:pt idx="771">
                        <c:v>1.8982833729999999</c:v>
                      </c:pt>
                      <c:pt idx="772">
                        <c:v>1.8982833729999999</c:v>
                      </c:pt>
                      <c:pt idx="773">
                        <c:v>1.8868589395000002</c:v>
                      </c:pt>
                      <c:pt idx="774">
                        <c:v>1.8754590725</c:v>
                      </c:pt>
                      <c:pt idx="775">
                        <c:v>1.8754590725</c:v>
                      </c:pt>
                      <c:pt idx="776">
                        <c:v>1.866848506</c:v>
                      </c:pt>
                      <c:pt idx="777">
                        <c:v>1.8611726390000001</c:v>
                      </c:pt>
                      <c:pt idx="778">
                        <c:v>1.8611726390000001</c:v>
                      </c:pt>
                      <c:pt idx="779">
                        <c:v>1.8582615059999998</c:v>
                      </c:pt>
                      <c:pt idx="780">
                        <c:v>1.8553749395000001</c:v>
                      </c:pt>
                      <c:pt idx="781">
                        <c:v>1.8553749395000001</c:v>
                      </c:pt>
                      <c:pt idx="782">
                        <c:v>1.835363506</c:v>
                      </c:pt>
                      <c:pt idx="783">
                        <c:v>1.8353880725</c:v>
                      </c:pt>
                      <c:pt idx="784">
                        <c:v>1.8353880725</c:v>
                      </c:pt>
                      <c:pt idx="785">
                        <c:v>1.8296149395000001</c:v>
                      </c:pt>
                      <c:pt idx="786">
                        <c:v>1.8296149395000001</c:v>
                      </c:pt>
                      <c:pt idx="787">
                        <c:v>1.8296149395000001</c:v>
                      </c:pt>
                      <c:pt idx="788">
                        <c:v>1.809603506</c:v>
                      </c:pt>
                      <c:pt idx="789">
                        <c:v>1.809603506</c:v>
                      </c:pt>
                      <c:pt idx="790">
                        <c:v>1.809603506</c:v>
                      </c:pt>
                      <c:pt idx="791">
                        <c:v>1.8067415059999998</c:v>
                      </c:pt>
                      <c:pt idx="792">
                        <c:v>1.8067415059999998</c:v>
                      </c:pt>
                      <c:pt idx="793">
                        <c:v>1.8067415059999998</c:v>
                      </c:pt>
                      <c:pt idx="794">
                        <c:v>1.7896422055000001</c:v>
                      </c:pt>
                      <c:pt idx="795">
                        <c:v>1.789617639</c:v>
                      </c:pt>
                      <c:pt idx="796">
                        <c:v>1.789617639</c:v>
                      </c:pt>
                      <c:pt idx="797">
                        <c:v>1.7810552055</c:v>
                      </c:pt>
                      <c:pt idx="798">
                        <c:v>1.7724446389999999</c:v>
                      </c:pt>
                      <c:pt idx="799">
                        <c:v>1.7724446389999999</c:v>
                      </c:pt>
                      <c:pt idx="800">
                        <c:v>1.7695816390000001</c:v>
                      </c:pt>
                      <c:pt idx="801">
                        <c:v>1.7580845059999999</c:v>
                      </c:pt>
                      <c:pt idx="802">
                        <c:v>1.7580845059999999</c:v>
                      </c:pt>
                      <c:pt idx="803">
                        <c:v>1.7495712055000001</c:v>
                      </c:pt>
                      <c:pt idx="804">
                        <c:v>1.7495466390000001</c:v>
                      </c:pt>
                      <c:pt idx="805">
                        <c:v>1.7495466390000001</c:v>
                      </c:pt>
                      <c:pt idx="806">
                        <c:v>1.7323982055</c:v>
                      </c:pt>
                      <c:pt idx="807">
                        <c:v>1.7180872055</c:v>
                      </c:pt>
                      <c:pt idx="808">
                        <c:v>1.7180872055</c:v>
                      </c:pt>
                      <c:pt idx="809">
                        <c:v>1.726648639</c:v>
                      </c:pt>
                      <c:pt idx="810">
                        <c:v>1.703751639</c:v>
                      </c:pt>
                      <c:pt idx="811">
                        <c:v>1.703751639</c:v>
                      </c:pt>
                      <c:pt idx="812">
                        <c:v>1.703751639</c:v>
                      </c:pt>
                      <c:pt idx="813">
                        <c:v>1.69810033875</c:v>
                      </c:pt>
                      <c:pt idx="814">
                        <c:v>1.69810033875</c:v>
                      </c:pt>
                      <c:pt idx="815">
                        <c:v>1.69810033875</c:v>
                      </c:pt>
                      <c:pt idx="816">
                        <c:v>1.6951892055</c:v>
                      </c:pt>
                      <c:pt idx="817">
                        <c:v>1.6951892055</c:v>
                      </c:pt>
                      <c:pt idx="818">
                        <c:v>1.67806533875</c:v>
                      </c:pt>
                      <c:pt idx="819">
                        <c:v>1.675128639</c:v>
                      </c:pt>
                      <c:pt idx="820">
                        <c:v>1.675128639</c:v>
                      </c:pt>
                      <c:pt idx="821">
                        <c:v>1.6636806390000001</c:v>
                      </c:pt>
                      <c:pt idx="822">
                        <c:v>1.6550936389999999</c:v>
                      </c:pt>
                      <c:pt idx="823">
                        <c:v>1.6550936389999999</c:v>
                      </c:pt>
                      <c:pt idx="824">
                        <c:v>1.646506639</c:v>
                      </c:pt>
                      <c:pt idx="825">
                        <c:v>1.6436446389999999</c:v>
                      </c:pt>
                      <c:pt idx="826">
                        <c:v>1.6436446389999999</c:v>
                      </c:pt>
                      <c:pt idx="827">
                        <c:v>1.6236342055000001</c:v>
                      </c:pt>
                      <c:pt idx="828">
                        <c:v>1.6207957720000001</c:v>
                      </c:pt>
                      <c:pt idx="829">
                        <c:v>1.6207957720000001</c:v>
                      </c:pt>
                      <c:pt idx="830">
                        <c:v>1.6236587720000002</c:v>
                      </c:pt>
                      <c:pt idx="831">
                        <c:v>1.6121606390000001</c:v>
                      </c:pt>
                      <c:pt idx="832">
                        <c:v>1.6121606390000001</c:v>
                      </c:pt>
                      <c:pt idx="833">
                        <c:v>1.6007362055000001</c:v>
                      </c:pt>
                      <c:pt idx="834">
                        <c:v>1.6007362055000001</c:v>
                      </c:pt>
                      <c:pt idx="835">
                        <c:v>1.6007362055000001</c:v>
                      </c:pt>
                      <c:pt idx="836">
                        <c:v>1.58936090525</c:v>
                      </c:pt>
                      <c:pt idx="837">
                        <c:v>1.58936090525</c:v>
                      </c:pt>
                      <c:pt idx="838">
                        <c:v>1.58936090525</c:v>
                      </c:pt>
                      <c:pt idx="839">
                        <c:v>1.58647433875</c:v>
                      </c:pt>
                      <c:pt idx="840">
                        <c:v>1.583587772</c:v>
                      </c:pt>
                      <c:pt idx="841">
                        <c:v>1.583587772</c:v>
                      </c:pt>
                      <c:pt idx="842">
                        <c:v>1.5750253387499999</c:v>
                      </c:pt>
                      <c:pt idx="843">
                        <c:v>1.54928990525</c:v>
                      </c:pt>
                      <c:pt idx="844">
                        <c:v>1.54928990525</c:v>
                      </c:pt>
                      <c:pt idx="845">
                        <c:v>1.54928990525</c:v>
                      </c:pt>
                      <c:pt idx="846">
                        <c:v>1.5350771725000001</c:v>
                      </c:pt>
                      <c:pt idx="847">
                        <c:v>1.5350771725000001</c:v>
                      </c:pt>
                      <c:pt idx="848">
                        <c:v>1.5207661725000001</c:v>
                      </c:pt>
                      <c:pt idx="849">
                        <c:v>1.51225287</c:v>
                      </c:pt>
                      <c:pt idx="850">
                        <c:v>1.51225287</c:v>
                      </c:pt>
                      <c:pt idx="851">
                        <c:v>1.5036423050000001</c:v>
                      </c:pt>
                      <c:pt idx="852">
                        <c:v>1.5036423050000001</c:v>
                      </c:pt>
                      <c:pt idx="853">
                        <c:v>1.5036423050000001</c:v>
                      </c:pt>
                      <c:pt idx="854">
                        <c:v>1.4721327375</c:v>
                      </c:pt>
                      <c:pt idx="855">
                        <c:v>1.4492357375</c:v>
                      </c:pt>
                      <c:pt idx="856">
                        <c:v>1.4492357375</c:v>
                      </c:pt>
                      <c:pt idx="857">
                        <c:v>1.4492357375</c:v>
                      </c:pt>
                      <c:pt idx="858">
                        <c:v>1.4092138700000001</c:v>
                      </c:pt>
                      <c:pt idx="859">
                        <c:v>1.4092138700000001</c:v>
                      </c:pt>
                      <c:pt idx="860">
                        <c:v>1.3777288700000001</c:v>
                      </c:pt>
                      <c:pt idx="861">
                        <c:v>1.3777288700000001</c:v>
                      </c:pt>
                      <c:pt idx="862">
                        <c:v>1.34910687</c:v>
                      </c:pt>
                      <c:pt idx="863">
                        <c:v>1.3175491725000001</c:v>
                      </c:pt>
                      <c:pt idx="864">
                        <c:v>1.3175491725000001</c:v>
                      </c:pt>
                      <c:pt idx="865">
                        <c:v>1.2774781725</c:v>
                      </c:pt>
                      <c:pt idx="866">
                        <c:v>1.2432294374999999</c:v>
                      </c:pt>
                      <c:pt idx="867">
                        <c:v>1.205971305</c:v>
                      </c:pt>
                      <c:pt idx="868">
                        <c:v>1.205971305</c:v>
                      </c:pt>
                      <c:pt idx="869">
                        <c:v>1.1630137375</c:v>
                      </c:pt>
                      <c:pt idx="870">
                        <c:v>1.1200561725</c:v>
                      </c:pt>
                      <c:pt idx="871">
                        <c:v>1.1200561725</c:v>
                      </c:pt>
                      <c:pt idx="872">
                        <c:v>1.0828471725</c:v>
                      </c:pt>
                      <c:pt idx="873">
                        <c:v>1.0828471725</c:v>
                      </c:pt>
                      <c:pt idx="874">
                        <c:v>1.0456883050000001</c:v>
                      </c:pt>
                      <c:pt idx="875">
                        <c:v>1.008479305</c:v>
                      </c:pt>
                      <c:pt idx="876">
                        <c:v>1.008479305</c:v>
                      </c:pt>
                      <c:pt idx="877">
                        <c:v>0.95695920499999998</c:v>
                      </c:pt>
                      <c:pt idx="878">
                        <c:v>0.91693743750000001</c:v>
                      </c:pt>
                      <c:pt idx="879">
                        <c:v>0.91693743750000001</c:v>
                      </c:pt>
                      <c:pt idx="880">
                        <c:v>0.88251713749999994</c:v>
                      </c:pt>
                      <c:pt idx="881">
                        <c:v>0.84817063749999999</c:v>
                      </c:pt>
                      <c:pt idx="882">
                        <c:v>0.84817063749999999</c:v>
                      </c:pt>
                      <c:pt idx="883">
                        <c:v>0.81098640499999997</c:v>
                      </c:pt>
                      <c:pt idx="884">
                        <c:v>0.77952657000000003</c:v>
                      </c:pt>
                      <c:pt idx="885">
                        <c:v>0.77952657000000003</c:v>
                      </c:pt>
                      <c:pt idx="886">
                        <c:v>0.75657973749999996</c:v>
                      </c:pt>
                      <c:pt idx="887">
                        <c:v>0.73084440500000003</c:v>
                      </c:pt>
                      <c:pt idx="888">
                        <c:v>0.73084440500000003</c:v>
                      </c:pt>
                      <c:pt idx="889">
                        <c:v>0.71367110499999997</c:v>
                      </c:pt>
                      <c:pt idx="890">
                        <c:v>0.69368473750000004</c:v>
                      </c:pt>
                      <c:pt idx="891">
                        <c:v>0.69368473750000004</c:v>
                      </c:pt>
                      <c:pt idx="892">
                        <c:v>0.65075163749999998</c:v>
                      </c:pt>
                      <c:pt idx="893">
                        <c:v>0.65075163749999998</c:v>
                      </c:pt>
                      <c:pt idx="894">
                        <c:v>0.65075163749999998</c:v>
                      </c:pt>
                      <c:pt idx="895">
                        <c:v>0.61638046999999996</c:v>
                      </c:pt>
                      <c:pt idx="896">
                        <c:v>0.61638046999999996</c:v>
                      </c:pt>
                      <c:pt idx="897">
                        <c:v>0.61638046999999996</c:v>
                      </c:pt>
                      <c:pt idx="898">
                        <c:v>0.59935457000000003</c:v>
                      </c:pt>
                      <c:pt idx="899">
                        <c:v>0.59935457000000003</c:v>
                      </c:pt>
                      <c:pt idx="900">
                        <c:v>0.59076797000000003</c:v>
                      </c:pt>
                      <c:pt idx="901">
                        <c:v>0.57648143750000003</c:v>
                      </c:pt>
                      <c:pt idx="902">
                        <c:v>0.56794396999999996</c:v>
                      </c:pt>
                      <c:pt idx="903">
                        <c:v>0.56794396999999996</c:v>
                      </c:pt>
                      <c:pt idx="904">
                        <c:v>0.55651963500000001</c:v>
                      </c:pt>
                      <c:pt idx="905">
                        <c:v>0.55081980250000007</c:v>
                      </c:pt>
                      <c:pt idx="906">
                        <c:v>0.55081980250000007</c:v>
                      </c:pt>
                      <c:pt idx="907">
                        <c:v>0.54808043500000003</c:v>
                      </c:pt>
                      <c:pt idx="908">
                        <c:v>0.54235603500000007</c:v>
                      </c:pt>
                      <c:pt idx="909">
                        <c:v>0.54235603500000007</c:v>
                      </c:pt>
                      <c:pt idx="910">
                        <c:v>0.53645957</c:v>
                      </c:pt>
                      <c:pt idx="911">
                        <c:v>0.53071060250000002</c:v>
                      </c:pt>
                      <c:pt idx="912">
                        <c:v>0.53071060250000002</c:v>
                      </c:pt>
                      <c:pt idx="913">
                        <c:v>0.51072423499999997</c:v>
                      </c:pt>
                      <c:pt idx="914">
                        <c:v>0.4651253675</c:v>
                      </c:pt>
                      <c:pt idx="915">
                        <c:v>0.4651253675</c:v>
                      </c:pt>
                      <c:pt idx="916">
                        <c:v>0.4651253675</c:v>
                      </c:pt>
                      <c:pt idx="917">
                        <c:v>0.43080333500000001</c:v>
                      </c:pt>
                      <c:pt idx="918">
                        <c:v>0.43080333500000001</c:v>
                      </c:pt>
                      <c:pt idx="919">
                        <c:v>0.43080333500000001</c:v>
                      </c:pt>
                      <c:pt idx="920">
                        <c:v>0.4166888675</c:v>
                      </c:pt>
                      <c:pt idx="921">
                        <c:v>0.4166888675</c:v>
                      </c:pt>
                      <c:pt idx="922">
                        <c:v>0.40528910000000001</c:v>
                      </c:pt>
                      <c:pt idx="923">
                        <c:v>0.39682533250000002</c:v>
                      </c:pt>
                      <c:pt idx="924">
                        <c:v>0.39682533250000002</c:v>
                      </c:pt>
                      <c:pt idx="925">
                        <c:v>0.38559753249999995</c:v>
                      </c:pt>
                      <c:pt idx="926">
                        <c:v>0.38559753249999995</c:v>
                      </c:pt>
                      <c:pt idx="927">
                        <c:v>0.38559753249999995</c:v>
                      </c:pt>
                      <c:pt idx="928">
                        <c:v>0.37997139750000003</c:v>
                      </c:pt>
                      <c:pt idx="929">
                        <c:v>0.37155676250000003</c:v>
                      </c:pt>
                      <c:pt idx="930">
                        <c:v>0.37155676250000003</c:v>
                      </c:pt>
                      <c:pt idx="931">
                        <c:v>0.36316659500000004</c:v>
                      </c:pt>
                      <c:pt idx="932">
                        <c:v>0.35766329499999999</c:v>
                      </c:pt>
                      <c:pt idx="933">
                        <c:v>0.35766329499999999</c:v>
                      </c:pt>
                      <c:pt idx="934">
                        <c:v>0.3520125925</c:v>
                      </c:pt>
                      <c:pt idx="935">
                        <c:v>0.34937149249999999</c:v>
                      </c:pt>
                      <c:pt idx="936">
                        <c:v>0.34937149249999999</c:v>
                      </c:pt>
                      <c:pt idx="937">
                        <c:v>0.34408919000000004</c:v>
                      </c:pt>
                      <c:pt idx="938">
                        <c:v>0.34408919000000004</c:v>
                      </c:pt>
                      <c:pt idx="939">
                        <c:v>0.34408919000000004</c:v>
                      </c:pt>
                      <c:pt idx="940">
                        <c:v>0.3472217225</c:v>
                      </c:pt>
                      <c:pt idx="941">
                        <c:v>0.3472217225</c:v>
                      </c:pt>
                      <c:pt idx="942">
                        <c:v>0.3472217225</c:v>
                      </c:pt>
                      <c:pt idx="943">
                        <c:v>0.35037871999999998</c:v>
                      </c:pt>
                      <c:pt idx="944">
                        <c:v>0.35037871999999998</c:v>
                      </c:pt>
                      <c:pt idx="945">
                        <c:v>0.34771305250000001</c:v>
                      </c:pt>
                      <c:pt idx="946">
                        <c:v>0.34771305250000001</c:v>
                      </c:pt>
                      <c:pt idx="947">
                        <c:v>0.34808155000000002</c:v>
                      </c:pt>
                      <c:pt idx="948">
                        <c:v>0.34808155000000002</c:v>
                      </c:pt>
                      <c:pt idx="949">
                        <c:v>0.34808155000000002</c:v>
                      </c:pt>
                      <c:pt idx="950">
                        <c:v>0.35111571499999999</c:v>
                      </c:pt>
                      <c:pt idx="951">
                        <c:v>0.35111571499999999</c:v>
                      </c:pt>
                      <c:pt idx="952">
                        <c:v>0.3686574125</c:v>
                      </c:pt>
                      <c:pt idx="953">
                        <c:v>0.37736694500000001</c:v>
                      </c:pt>
                      <c:pt idx="954">
                        <c:v>0.37736694500000001</c:v>
                      </c:pt>
                      <c:pt idx="955">
                        <c:v>0.38323874499999999</c:v>
                      </c:pt>
                      <c:pt idx="956">
                        <c:v>0.38913510999999995</c:v>
                      </c:pt>
                      <c:pt idx="957">
                        <c:v>0.38913510999999995</c:v>
                      </c:pt>
                      <c:pt idx="958">
                        <c:v>0.38913510999999995</c:v>
                      </c:pt>
                      <c:pt idx="959">
                        <c:v>0.42962374250000002</c:v>
                      </c:pt>
                      <c:pt idx="960">
                        <c:v>0.42962374250000002</c:v>
                      </c:pt>
                      <c:pt idx="961">
                        <c:v>0.42962374250000002</c:v>
                      </c:pt>
                      <c:pt idx="962">
                        <c:v>0.461304675</c:v>
                      </c:pt>
                      <c:pt idx="963">
                        <c:v>0.461304675</c:v>
                      </c:pt>
                      <c:pt idx="964">
                        <c:v>0.50438527249999998</c:v>
                      </c:pt>
                      <c:pt idx="965">
                        <c:v>0.53890373749999998</c:v>
                      </c:pt>
                      <c:pt idx="966">
                        <c:v>0.53890373749999998</c:v>
                      </c:pt>
                      <c:pt idx="967">
                        <c:v>0.58775787000000002</c:v>
                      </c:pt>
                      <c:pt idx="968">
                        <c:v>0.62531060250000003</c:v>
                      </c:pt>
                      <c:pt idx="969">
                        <c:v>0.62531060250000003</c:v>
                      </c:pt>
                      <c:pt idx="970">
                        <c:v>0.67458236499999991</c:v>
                      </c:pt>
                      <c:pt idx="971">
                        <c:v>0.71539036</c:v>
                      </c:pt>
                      <c:pt idx="972">
                        <c:v>0.71539036</c:v>
                      </c:pt>
                      <c:pt idx="973">
                        <c:v>0.76216842249999994</c:v>
                      </c:pt>
                      <c:pt idx="974">
                        <c:v>0.82360151500000001</c:v>
                      </c:pt>
                      <c:pt idx="975">
                        <c:v>0.82360151500000001</c:v>
                      </c:pt>
                      <c:pt idx="976">
                        <c:v>0.88501003999999994</c:v>
                      </c:pt>
                      <c:pt idx="977">
                        <c:v>0.95507886500000005</c:v>
                      </c:pt>
                      <c:pt idx="978">
                        <c:v>0.95507886500000005</c:v>
                      </c:pt>
                      <c:pt idx="979">
                        <c:v>1.0190797600000001</c:v>
                      </c:pt>
                      <c:pt idx="980">
                        <c:v>1.0832023849999999</c:v>
                      </c:pt>
                      <c:pt idx="981">
                        <c:v>1.0832023849999999</c:v>
                      </c:pt>
                      <c:pt idx="982">
                        <c:v>1.1527306475000001</c:v>
                      </c:pt>
                      <c:pt idx="983">
                        <c:v>1.1527306475000001</c:v>
                      </c:pt>
                      <c:pt idx="984">
                        <c:v>1.1527306475000001</c:v>
                      </c:pt>
                      <c:pt idx="985">
                        <c:v>1.2933972775</c:v>
                      </c:pt>
                      <c:pt idx="986">
                        <c:v>1.2933972775</c:v>
                      </c:pt>
                      <c:pt idx="987">
                        <c:v>1.3619674450000001</c:v>
                      </c:pt>
                      <c:pt idx="988">
                        <c:v>1.4247890475</c:v>
                      </c:pt>
                      <c:pt idx="989">
                        <c:v>1.5071543175</c:v>
                      </c:pt>
                      <c:pt idx="990">
                        <c:v>1.5071543175</c:v>
                      </c:pt>
                      <c:pt idx="991">
                        <c:v>1.56373502</c:v>
                      </c:pt>
                      <c:pt idx="992">
                        <c:v>1.6125281375</c:v>
                      </c:pt>
                      <c:pt idx="993">
                        <c:v>1.6125281375</c:v>
                      </c:pt>
                      <c:pt idx="994">
                        <c:v>1.6596384449999999</c:v>
                      </c:pt>
                      <c:pt idx="995">
                        <c:v>1.7100529524999999</c:v>
                      </c:pt>
                      <c:pt idx="996">
                        <c:v>1.7100529524999999</c:v>
                      </c:pt>
                      <c:pt idx="997">
                        <c:v>1.7490184599999998</c:v>
                      </c:pt>
                      <c:pt idx="998">
                        <c:v>1.7876891675</c:v>
                      </c:pt>
                      <c:pt idx="999">
                        <c:v>1.7876891675</c:v>
                      </c:pt>
                      <c:pt idx="1000">
                        <c:v>1.827489935</c:v>
                      </c:pt>
                      <c:pt idx="1001">
                        <c:v>1.87311297</c:v>
                      </c:pt>
                      <c:pt idx="1002">
                        <c:v>1.87311297</c:v>
                      </c:pt>
                      <c:pt idx="1003">
                        <c:v>1.910567635</c:v>
                      </c:pt>
                      <c:pt idx="1004">
                        <c:v>1.9906113675000001</c:v>
                      </c:pt>
                      <c:pt idx="1005">
                        <c:v>1.9906113675000001</c:v>
                      </c:pt>
                      <c:pt idx="1006">
                        <c:v>1.9906113675000001</c:v>
                      </c:pt>
                      <c:pt idx="1007">
                        <c:v>2.0219971024999999</c:v>
                      </c:pt>
                      <c:pt idx="1008">
                        <c:v>2.0219971024999999</c:v>
                      </c:pt>
                      <c:pt idx="1009">
                        <c:v>2.0649546700000001</c:v>
                      </c:pt>
                      <c:pt idx="1010">
                        <c:v>2.1134898375</c:v>
                      </c:pt>
                      <c:pt idx="1011">
                        <c:v>2.1134898375</c:v>
                      </c:pt>
                      <c:pt idx="1012">
                        <c:v>2.1623689349999999</c:v>
                      </c:pt>
                      <c:pt idx="1013">
                        <c:v>2.1994541024999998</c:v>
                      </c:pt>
                      <c:pt idx="1014">
                        <c:v>2.1994541024999998</c:v>
                      </c:pt>
                      <c:pt idx="1015">
                        <c:v>2.2538115349999996</c:v>
                      </c:pt>
                      <c:pt idx="1016">
                        <c:v>2.3024941024999999</c:v>
                      </c:pt>
                      <c:pt idx="1017">
                        <c:v>2.3024941024999999</c:v>
                      </c:pt>
                      <c:pt idx="1018">
                        <c:v>2.34831367</c:v>
                      </c:pt>
                      <c:pt idx="1019">
                        <c:v>2.3968734025000002</c:v>
                      </c:pt>
                      <c:pt idx="1020">
                        <c:v>2.3968734025000002</c:v>
                      </c:pt>
                      <c:pt idx="1021">
                        <c:v>2.4570049699999998</c:v>
                      </c:pt>
                      <c:pt idx="1022">
                        <c:v>2.4914492350000002</c:v>
                      </c:pt>
                      <c:pt idx="1023">
                        <c:v>2.4914492350000002</c:v>
                      </c:pt>
                      <c:pt idx="1024">
                        <c:v>2.6144996699999998</c:v>
                      </c:pt>
                      <c:pt idx="1025">
                        <c:v>2.6144996699999998</c:v>
                      </c:pt>
                      <c:pt idx="1026">
                        <c:v>2.6144996699999998</c:v>
                      </c:pt>
                      <c:pt idx="1027">
                        <c:v>2.7432996699999999</c:v>
                      </c:pt>
                      <c:pt idx="1028">
                        <c:v>2.7432996699999999</c:v>
                      </c:pt>
                      <c:pt idx="1029">
                        <c:v>2.7432996699999999</c:v>
                      </c:pt>
                      <c:pt idx="1030">
                        <c:v>2.8777991025</c:v>
                      </c:pt>
                      <c:pt idx="1031">
                        <c:v>2.8777991025</c:v>
                      </c:pt>
                      <c:pt idx="1032">
                        <c:v>2.8777991025</c:v>
                      </c:pt>
                      <c:pt idx="1033">
                        <c:v>2.9407435349999997</c:v>
                      </c:pt>
                      <c:pt idx="1034">
                        <c:v>2.9407435349999997</c:v>
                      </c:pt>
                      <c:pt idx="1035">
                        <c:v>3.0093628374999999</c:v>
                      </c:pt>
                      <c:pt idx="1036">
                        <c:v>3.0666559699999998</c:v>
                      </c:pt>
                      <c:pt idx="1037">
                        <c:v>3.1296004025000004</c:v>
                      </c:pt>
                      <c:pt idx="1038">
                        <c:v>3.1296004025000004</c:v>
                      </c:pt>
                      <c:pt idx="1039">
                        <c:v>3.1783311025000001</c:v>
                      </c:pt>
                      <c:pt idx="1040">
                        <c:v>3.1783311025000001</c:v>
                      </c:pt>
                      <c:pt idx="1041">
                        <c:v>3.2384381025</c:v>
                      </c:pt>
                      <c:pt idx="1042">
                        <c:v>3.2756225349999997</c:v>
                      </c:pt>
                      <c:pt idx="1043">
                        <c:v>3.3414034025000001</c:v>
                      </c:pt>
                      <c:pt idx="1044">
                        <c:v>3.3414034025000001</c:v>
                      </c:pt>
                      <c:pt idx="1045">
                        <c:v>3.36146397</c:v>
                      </c:pt>
                      <c:pt idx="1046">
                        <c:v>3.36146397</c:v>
                      </c:pt>
                      <c:pt idx="1047">
                        <c:v>3.3700509699999999</c:v>
                      </c:pt>
                      <c:pt idx="1048">
                        <c:v>3.3700509699999999</c:v>
                      </c:pt>
                      <c:pt idx="1049">
                        <c:v>3.3700509699999999</c:v>
                      </c:pt>
                      <c:pt idx="1050">
                        <c:v>3.384386535</c:v>
                      </c:pt>
                      <c:pt idx="1051">
                        <c:v>3.4273195349999996</c:v>
                      </c:pt>
                      <c:pt idx="1052">
                        <c:v>3.4273195349999996</c:v>
                      </c:pt>
                      <c:pt idx="1053">
                        <c:v>3.4273195349999996</c:v>
                      </c:pt>
                      <c:pt idx="1054">
                        <c:v>3.4474036699999999</c:v>
                      </c:pt>
                      <c:pt idx="1055">
                        <c:v>3.4474036699999999</c:v>
                      </c:pt>
                      <c:pt idx="1056">
                        <c:v>3.4474036699999999</c:v>
                      </c:pt>
                      <c:pt idx="1057">
                        <c:v>3.467464235</c:v>
                      </c:pt>
                      <c:pt idx="1058">
                        <c:v>3.467464235</c:v>
                      </c:pt>
                      <c:pt idx="1059">
                        <c:v>3.4731882349999998</c:v>
                      </c:pt>
                      <c:pt idx="1060">
                        <c:v>3.4817752350000002</c:v>
                      </c:pt>
                      <c:pt idx="1061">
                        <c:v>3.4817752350000002</c:v>
                      </c:pt>
                      <c:pt idx="1062">
                        <c:v>3.4817752350000002</c:v>
                      </c:pt>
                      <c:pt idx="1063">
                        <c:v>3.4990465024999997</c:v>
                      </c:pt>
                      <c:pt idx="1064">
                        <c:v>3.4990465024999997</c:v>
                      </c:pt>
                      <c:pt idx="1065">
                        <c:v>3.4990465024999997</c:v>
                      </c:pt>
                      <c:pt idx="1066">
                        <c:v>3.5276193674999998</c:v>
                      </c:pt>
                      <c:pt idx="1067">
                        <c:v>3.5276193674999998</c:v>
                      </c:pt>
                      <c:pt idx="1068">
                        <c:v>3.5362800675000003</c:v>
                      </c:pt>
                      <c:pt idx="1069">
                        <c:v>3.5619909350000003</c:v>
                      </c:pt>
                      <c:pt idx="1070">
                        <c:v>3.5619909350000003</c:v>
                      </c:pt>
                      <c:pt idx="1071">
                        <c:v>3.5619909350000003</c:v>
                      </c:pt>
                      <c:pt idx="1072">
                        <c:v>3.5676903675</c:v>
                      </c:pt>
                      <c:pt idx="1073">
                        <c:v>3.5676903675</c:v>
                      </c:pt>
                      <c:pt idx="1074">
                        <c:v>3.5705769350000001</c:v>
                      </c:pt>
                      <c:pt idx="1075">
                        <c:v>3.5677886349999999</c:v>
                      </c:pt>
                      <c:pt idx="1076">
                        <c:v>3.5677886349999999</c:v>
                      </c:pt>
                      <c:pt idx="1077">
                        <c:v>3.5820996350000001</c:v>
                      </c:pt>
                      <c:pt idx="1078">
                        <c:v>3.5792376349999997</c:v>
                      </c:pt>
                      <c:pt idx="1079">
                        <c:v>3.5792376349999997</c:v>
                      </c:pt>
                      <c:pt idx="1080">
                        <c:v>3.6049730675</c:v>
                      </c:pt>
                      <c:pt idx="1081">
                        <c:v>3.6221706349999998</c:v>
                      </c:pt>
                      <c:pt idx="1082">
                        <c:v>3.6221706349999998</c:v>
                      </c:pt>
                      <c:pt idx="1083">
                        <c:v>3.6508417674999998</c:v>
                      </c:pt>
                      <c:pt idx="1084">
                        <c:v>3.662241635</c:v>
                      </c:pt>
                      <c:pt idx="1085">
                        <c:v>3.662241635</c:v>
                      </c:pt>
                      <c:pt idx="1086">
                        <c:v>3.6765526349999997</c:v>
                      </c:pt>
                      <c:pt idx="1087">
                        <c:v>3.6909373350000001</c:v>
                      </c:pt>
                      <c:pt idx="1088">
                        <c:v>3.6909373350000001</c:v>
                      </c:pt>
                      <c:pt idx="1089">
                        <c:v>3.6909373350000001</c:v>
                      </c:pt>
                      <c:pt idx="1090">
                        <c:v>3.7424082025000001</c:v>
                      </c:pt>
                      <c:pt idx="1091">
                        <c:v>3.7424082025000001</c:v>
                      </c:pt>
                      <c:pt idx="1092">
                        <c:v>3.7596804675</c:v>
                      </c:pt>
                      <c:pt idx="1093">
                        <c:v>3.7739914675000001</c:v>
                      </c:pt>
                      <c:pt idx="1094">
                        <c:v>3.7739914675000001</c:v>
                      </c:pt>
                      <c:pt idx="1095">
                        <c:v>3.8083128999999998</c:v>
                      </c:pt>
                      <c:pt idx="1096">
                        <c:v>3.8312354675</c:v>
                      </c:pt>
                      <c:pt idx="1097">
                        <c:v>3.8312354675</c:v>
                      </c:pt>
                      <c:pt idx="1098">
                        <c:v>3.8599311674999996</c:v>
                      </c:pt>
                      <c:pt idx="1099">
                        <c:v>3.8970664675000002</c:v>
                      </c:pt>
                      <c:pt idx="1100">
                        <c:v>3.8970664675000002</c:v>
                      </c:pt>
                      <c:pt idx="1101">
                        <c:v>3.9228756000000002</c:v>
                      </c:pt>
                      <c:pt idx="1102">
                        <c:v>3.9456743350000001</c:v>
                      </c:pt>
                      <c:pt idx="1103">
                        <c:v>3.9456743350000001</c:v>
                      </c:pt>
                      <c:pt idx="1104">
                        <c:v>3.9685969000000001</c:v>
                      </c:pt>
                      <c:pt idx="1105">
                        <c:v>4.0028947675</c:v>
                      </c:pt>
                      <c:pt idx="1106">
                        <c:v>4.0028947675</c:v>
                      </c:pt>
                      <c:pt idx="1107">
                        <c:v>4.0257917675000003</c:v>
                      </c:pt>
                      <c:pt idx="1108">
                        <c:v>4.0457295025000004</c:v>
                      </c:pt>
                      <c:pt idx="1109">
                        <c:v>4.0457295025000004</c:v>
                      </c:pt>
                      <c:pt idx="1110">
                        <c:v>4.0859970350000001</c:v>
                      </c:pt>
                      <c:pt idx="1111">
                        <c:v>4.0859970350000001</c:v>
                      </c:pt>
                      <c:pt idx="1112">
                        <c:v>4.0859970350000001</c:v>
                      </c:pt>
                      <c:pt idx="1113">
                        <c:v>4.1117570350000001</c:v>
                      </c:pt>
                      <c:pt idx="1114">
                        <c:v>4.1375416000000005</c:v>
                      </c:pt>
                      <c:pt idx="1115">
                        <c:v>4.1375416000000005</c:v>
                      </c:pt>
                      <c:pt idx="1116">
                        <c:v>4.1547146000000001</c:v>
                      </c:pt>
                      <c:pt idx="1117">
                        <c:v>4.1747496000000002</c:v>
                      </c:pt>
                      <c:pt idx="1118">
                        <c:v>4.1747496000000002</c:v>
                      </c:pt>
                      <c:pt idx="1119">
                        <c:v>4.2119586</c:v>
                      </c:pt>
                      <c:pt idx="1120">
                        <c:v>4.2319946000000002</c:v>
                      </c:pt>
                      <c:pt idx="1121">
                        <c:v>4.2319946000000002</c:v>
                      </c:pt>
                      <c:pt idx="1122">
                        <c:v>4.2663406000000004</c:v>
                      </c:pt>
                      <c:pt idx="1123">
                        <c:v>4.2863520350000002</c:v>
                      </c:pt>
                      <c:pt idx="1124">
                        <c:v>4.2863520350000002</c:v>
                      </c:pt>
                      <c:pt idx="1125">
                        <c:v>4.3007858674999992</c:v>
                      </c:pt>
                      <c:pt idx="1126">
                        <c:v>4.3322207325000006</c:v>
                      </c:pt>
                      <c:pt idx="1127">
                        <c:v>4.3322207325000006</c:v>
                      </c:pt>
                      <c:pt idx="1128">
                        <c:v>4.3637047325000005</c:v>
                      </c:pt>
                      <c:pt idx="1129">
                        <c:v>4.3836916000000006</c:v>
                      </c:pt>
                      <c:pt idx="1130">
                        <c:v>4.3836916000000006</c:v>
                      </c:pt>
                      <c:pt idx="1131">
                        <c:v>4.4037020349999993</c:v>
                      </c:pt>
                      <c:pt idx="1132">
                        <c:v>4.7770999999999999</c:v>
                      </c:pt>
                      <c:pt idx="1133">
                        <c:v>4.7770999999999999</c:v>
                      </c:pt>
                      <c:pt idx="1134">
                        <c:v>4.7886750000000005</c:v>
                      </c:pt>
                      <c:pt idx="1135">
                        <c:v>4.7571000000000003</c:v>
                      </c:pt>
                    </c:numCache>
                  </c:numRef>
                </c:yVal>
                <c:smooth val="0"/>
                <c:extLst xmlns:c15="http://schemas.microsoft.com/office/drawing/2012/chart">
                  <c:ext xmlns:c16="http://schemas.microsoft.com/office/drawing/2014/chart" uri="{C3380CC4-5D6E-409C-BE32-E72D297353CC}">
                    <c16:uniqueId val="{0000000E-C996-4A60-867B-84429CE530E9}"/>
                  </c:ext>
                </c:extLst>
              </c15:ser>
            </c15:filteredScatterSeries>
          </c:ext>
        </c:extLst>
      </c:scatterChart>
      <c:valAx>
        <c:axId val="222917760"/>
        <c:scaling>
          <c:orientation val="minMax"/>
          <c:max val="1.4"/>
          <c:min val="-0.60000000000000009"/>
        </c:scaling>
        <c:delete val="0"/>
        <c:axPos val="b"/>
        <c:numFmt formatCode="0.0" sourceLinked="0"/>
        <c:majorTickMark val="in"/>
        <c:minorTickMark val="in"/>
        <c:tickLblPos val="low"/>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22919680"/>
        <c:crosses val="autoZero"/>
        <c:crossBetween val="midCat"/>
        <c:majorUnit val="0.60000000000000009"/>
        <c:minorUnit val="0.2"/>
      </c:valAx>
      <c:valAx>
        <c:axId val="222919680"/>
        <c:scaling>
          <c:logBase val="10"/>
          <c:orientation val="minMax"/>
          <c:max val="1000"/>
          <c:min val="1"/>
        </c:scaling>
        <c:delete val="0"/>
        <c:axPos val="l"/>
        <c:numFmt formatCode="0" sourceLinked="0"/>
        <c:majorTickMark val="in"/>
        <c:minorTickMark val="in"/>
        <c:tickLblPos val="low"/>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effectLst/>
                <a:latin typeface="Cambria" panose="02040503050406030204" pitchFamily="18" charset="0"/>
                <a:ea typeface="Cambria" panose="02040503050406030204" pitchFamily="18" charset="0"/>
                <a:cs typeface="+mn-cs"/>
              </a:defRPr>
            </a:pPr>
            <a:endParaRPr lang="nb-NO"/>
          </a:p>
        </c:txPr>
        <c:crossAx val="222917760"/>
        <c:crossesAt val="-0.60000000000000009"/>
        <c:crossBetween val="midCat"/>
      </c:valAx>
      <c:spPr>
        <a:noFill/>
        <a:ln w="6350">
          <a:solidFill>
            <a:schemeClr val="bg1">
              <a:lumMod val="50000"/>
            </a:schemeClr>
          </a:solidFill>
        </a:ln>
        <a:effectLst/>
      </c:spPr>
    </c:plotArea>
    <c:legend>
      <c:legendPos val="r"/>
      <c:layout>
        <c:manualLayout>
          <c:xMode val="edge"/>
          <c:yMode val="edge"/>
          <c:x val="0.74732251067007072"/>
          <c:y val="0.23707035690448519"/>
          <c:w val="0.24618716240370067"/>
          <c:h val="0.56647079561420832"/>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740017414767079"/>
          <c:y val="0.10488017224832862"/>
          <c:w val="0.52336716402668115"/>
          <c:h val="0.78392538112859234"/>
        </c:manualLayout>
      </c:layout>
      <c:scatterChart>
        <c:scatterStyle val="lineMarker"/>
        <c:varyColors val="0"/>
        <c:ser>
          <c:idx val="2"/>
          <c:order val="4"/>
          <c:tx>
            <c:v>4b-s3</c:v>
          </c:tx>
          <c:spPr>
            <a:ln w="25400" cap="rnd">
              <a:noFill/>
              <a:round/>
            </a:ln>
            <a:effectLst/>
          </c:spPr>
          <c:marker>
            <c:symbol val="circle"/>
            <c:size val="3"/>
            <c:spPr>
              <a:solidFill>
                <a:srgbClr val="FFC000"/>
              </a:solidFill>
              <a:ln w="6350">
                <a:solidFill>
                  <a:schemeClr val="accent4">
                    <a:lumMod val="50000"/>
                  </a:schemeClr>
                </a:solidFill>
              </a:ln>
              <a:effectLst/>
            </c:spPr>
          </c:marker>
          <c:xVal>
            <c:numRef>
              <c:f>'Forsøk 3 - Samlet'!$BF$14:$BF$272</c:f>
              <c:numCache>
                <c:formatCode>General</c:formatCode>
                <c:ptCount val="259"/>
                <c:pt idx="44" formatCode="0.0">
                  <c:v>10.365225330985464</c:v>
                </c:pt>
                <c:pt idx="45" formatCode="0.0">
                  <c:v>16.338365215297333</c:v>
                </c:pt>
                <c:pt idx="46" formatCode="0.0">
                  <c:v>2.498769083049079</c:v>
                </c:pt>
                <c:pt idx="47" formatCode="0.0">
                  <c:v>1.1398661679256028</c:v>
                </c:pt>
                <c:pt idx="48" formatCode="0.0">
                  <c:v>1.0049760771291958</c:v>
                </c:pt>
                <c:pt idx="49" formatCode="0.0">
                  <c:v>0.56230505664835018</c:v>
                </c:pt>
                <c:pt idx="50" formatCode="0.0">
                  <c:v>0.43439064063879745</c:v>
                </c:pt>
                <c:pt idx="51" formatCode="0.0">
                  <c:v>0.46269725649388971</c:v>
                </c:pt>
                <c:pt idx="52" formatCode="0.0">
                  <c:v>0.3428196382540496</c:v>
                </c:pt>
                <c:pt idx="53" formatCode="0.0">
                  <c:v>0.27348072333883389</c:v>
                </c:pt>
                <c:pt idx="54" formatCode="0.0">
                  <c:v>0.21635683396658997</c:v>
                </c:pt>
                <c:pt idx="55" formatCode="0.0">
                  <c:v>0.26794842614571829</c:v>
                </c:pt>
                <c:pt idx="56" formatCode="0.0">
                  <c:v>0.26794516439959282</c:v>
                </c:pt>
                <c:pt idx="57" formatCode="0.0">
                  <c:v>0.20085460963571994</c:v>
                </c:pt>
                <c:pt idx="58" formatCode="0.0">
                  <c:v>0.17534599736210144</c:v>
                </c:pt>
                <c:pt idx="59" formatCode="0.0">
                  <c:v>0.18320113370572907</c:v>
                </c:pt>
                <c:pt idx="60" formatCode="0.0">
                  <c:v>0.20442788870544942</c:v>
                </c:pt>
                <c:pt idx="61" formatCode="0.0">
                  <c:v>0.20442620971495881</c:v>
                </c:pt>
                <c:pt idx="62" formatCode="0.0">
                  <c:v>0.18533277672991685</c:v>
                </c:pt>
                <c:pt idx="63" formatCode="0.0">
                  <c:v>0.14405858472465558</c:v>
                </c:pt>
                <c:pt idx="64" formatCode="0.0">
                  <c:v>0.13101974223710977</c:v>
                </c:pt>
                <c:pt idx="65" formatCode="0.0">
                  <c:v>0.16223240375857603</c:v>
                </c:pt>
                <c:pt idx="66" formatCode="0.0">
                  <c:v>0.15474049405954596</c:v>
                </c:pt>
                <c:pt idx="67" formatCode="0.0">
                  <c:v>0.13302188093867506</c:v>
                </c:pt>
                <c:pt idx="68" formatCode="0.0">
                  <c:v>0.15986413062522867</c:v>
                </c:pt>
                <c:pt idx="69" formatCode="0.0">
                  <c:v>0.15394890044040266</c:v>
                </c:pt>
                <c:pt idx="70" formatCode="0.0">
                  <c:v>0.16304331052038076</c:v>
                </c:pt>
                <c:pt idx="71" formatCode="0.0">
                  <c:v>0.15881777811264977</c:v>
                </c:pt>
                <c:pt idx="72" formatCode="0.0">
                  <c:v>0.15463600273006003</c:v>
                </c:pt>
                <c:pt idx="73" formatCode="0.0">
                  <c:v>0.14430023003441489</c:v>
                </c:pt>
                <c:pt idx="74" formatCode="0.0">
                  <c:v>0.15001938441823356</c:v>
                </c:pt>
                <c:pt idx="75" formatCode="0.0">
                  <c:v>0.15001864422066699</c:v>
                </c:pt>
                <c:pt idx="76" formatCode="0.0">
                  <c:v>0.14850724852513467</c:v>
                </c:pt>
                <c:pt idx="77" formatCode="0.0">
                  <c:v>0.14306605382756576</c:v>
                </c:pt>
                <c:pt idx="78" formatCode="0.0">
                  <c:v>0.14073208404271975</c:v>
                </c:pt>
                <c:pt idx="79" formatCode="0.0">
                  <c:v>0.16642938664556581</c:v>
                </c:pt>
                <c:pt idx="80" formatCode="0.0">
                  <c:v>0.16229011614765113</c:v>
                </c:pt>
                <c:pt idx="81" formatCode="0.0">
                  <c:v>0.16228937775751484</c:v>
                </c:pt>
                <c:pt idx="82" formatCode="0.0">
                  <c:v>0.15162524434072713</c:v>
                </c:pt>
                <c:pt idx="83" formatCode="0.0">
                  <c:v>0.14954357351483372</c:v>
                </c:pt>
                <c:pt idx="84" formatCode="0.0">
                  <c:v>0.17037619806723744</c:v>
                </c:pt>
                <c:pt idx="85" formatCode="0.0">
                  <c:v>0.16742116049630851</c:v>
                </c:pt>
                <c:pt idx="86" formatCode="0.0">
                  <c:v>0.15190706965621878</c:v>
                </c:pt>
                <c:pt idx="87" formatCode="0.0">
                  <c:v>0.15190640721468693</c:v>
                </c:pt>
                <c:pt idx="88" formatCode="0.0">
                  <c:v>0.13142440793236745</c:v>
                </c:pt>
                <c:pt idx="89" formatCode="0.0">
                  <c:v>0.13055796774131281</c:v>
                </c:pt>
                <c:pt idx="90" formatCode="0.0">
                  <c:v>0.1294644949807105</c:v>
                </c:pt>
                <c:pt idx="91" formatCode="0.0">
                  <c:v>0.13678816859139345</c:v>
                </c:pt>
                <c:pt idx="92" formatCode="0.0">
                  <c:v>0.12254875011259984</c:v>
                </c:pt>
                <c:pt idx="93" formatCode="0.0">
                  <c:v>0.12254823805723195</c:v>
                </c:pt>
                <c:pt idx="94" formatCode="0.0">
                  <c:v>0.12807381451403632</c:v>
                </c:pt>
                <c:pt idx="95" formatCode="0.0">
                  <c:v>0.13026105243898323</c:v>
                </c:pt>
                <c:pt idx="96" formatCode="0.0">
                  <c:v>0.13026051719018125</c:v>
                </c:pt>
                <c:pt idx="97" formatCode="0.0">
                  <c:v>0.12788217139214214</c:v>
                </c:pt>
                <c:pt idx="98" formatCode="0.0">
                  <c:v>0.12191412279442637</c:v>
                </c:pt>
                <c:pt idx="99" formatCode="0.0">
                  <c:v>0.12040565358638278</c:v>
                </c:pt>
                <c:pt idx="100" formatCode="0.0">
                  <c:v>0.11226812630895459</c:v>
                </c:pt>
                <c:pt idx="101" formatCode="0.0">
                  <c:v>0.11226768053267004</c:v>
                </c:pt>
                <c:pt idx="102" formatCode="0.0">
                  <c:v>0.11119547125165731</c:v>
                </c:pt>
                <c:pt idx="103" formatCode="0.0">
                  <c:v>9.2481464142455283E-2</c:v>
                </c:pt>
                <c:pt idx="104" formatCode="0.0">
                  <c:v>9.2481102168578674E-2</c:v>
                </c:pt>
                <c:pt idx="105" formatCode="0.0">
                  <c:v>0.11502385946844092</c:v>
                </c:pt>
                <c:pt idx="106" formatCode="0.0">
                  <c:v>0.11955195765860491</c:v>
                </c:pt>
                <c:pt idx="107" formatCode="0.0">
                  <c:v>0.11955149751616879</c:v>
                </c:pt>
                <c:pt idx="108" formatCode="0.0">
                  <c:v>0.10471596297968309</c:v>
                </c:pt>
                <c:pt idx="109" formatCode="0.0">
                  <c:v>0.10497171159575286</c:v>
                </c:pt>
                <c:pt idx="110" formatCode="0.0">
                  <c:v>0.10497131653128078</c:v>
                </c:pt>
                <c:pt idx="111" formatCode="0.0">
                  <c:v>0.10966530578037238</c:v>
                </c:pt>
                <c:pt idx="112" formatCode="0.0">
                  <c:v>0.12112674511529738</c:v>
                </c:pt>
                <c:pt idx="113" formatCode="0.0">
                  <c:v>0.12112629662095796</c:v>
                </c:pt>
                <c:pt idx="114" formatCode="0.0">
                  <c:v>9.2723751195075574E-2</c:v>
                </c:pt>
                <c:pt idx="115" formatCode="0.0">
                  <c:v>9.2723411998134275E-2</c:v>
                </c:pt>
                <c:pt idx="116" formatCode="0.0">
                  <c:v>0.10362896038843052</c:v>
                </c:pt>
                <c:pt idx="117" formatCode="0.0">
                  <c:v>0.10716918804309913</c:v>
                </c:pt>
                <c:pt idx="118" formatCode="0.0">
                  <c:v>0.10716880001340606</c:v>
                </c:pt>
                <c:pt idx="119" formatCode="0.0">
                  <c:v>0.10647848054592078</c:v>
                </c:pt>
                <c:pt idx="120" formatCode="0.0">
                  <c:v>8.405906485681687E-2</c:v>
                </c:pt>
                <c:pt idx="121" formatCode="0.0">
                  <c:v>0.10450532455469172</c:v>
                </c:pt>
                <c:pt idx="122" formatCode="0.0">
                  <c:v>0.10450495328204322</c:v>
                </c:pt>
                <c:pt idx="123" formatCode="0.0">
                  <c:v>9.7973194109624254E-2</c:v>
                </c:pt>
                <c:pt idx="124" formatCode="0.0">
                  <c:v>9.7972847377545927E-2</c:v>
                </c:pt>
                <c:pt idx="125" formatCode="0.0">
                  <c:v>9.7972500899346643E-2</c:v>
                </c:pt>
                <c:pt idx="126" formatCode="0.0">
                  <c:v>0.10608826896662985</c:v>
                </c:pt>
                <c:pt idx="127" formatCode="0.0">
                  <c:v>0.10592348239229883</c:v>
                </c:pt>
                <c:pt idx="128" formatCode="0.0">
                  <c:v>9.5540792919726364E-2</c:v>
                </c:pt>
                <c:pt idx="129" formatCode="0.0">
                  <c:v>9.6712296405242898E-2</c:v>
                </c:pt>
                <c:pt idx="130" formatCode="0.0">
                  <c:v>0.10883525415104391</c:v>
                </c:pt>
                <c:pt idx="131" formatCode="0.0">
                  <c:v>0.10883487780257597</c:v>
                </c:pt>
                <c:pt idx="132" formatCode="0.0">
                  <c:v>9.8255128195744293E-2</c:v>
                </c:pt>
                <c:pt idx="133" formatCode="0.0">
                  <c:v>0.10760112901690297</c:v>
                </c:pt>
                <c:pt idx="134" formatCode="0.0">
                  <c:v>0.10760075891172823</c:v>
                </c:pt>
                <c:pt idx="135" formatCode="0.0">
                  <c:v>0.11413690766972771</c:v>
                </c:pt>
                <c:pt idx="136" formatCode="0.0">
                  <c:v>0.11413651473960537</c:v>
                </c:pt>
                <c:pt idx="137" formatCode="0.0">
                  <c:v>0.11413612209819712</c:v>
                </c:pt>
                <c:pt idx="138" formatCode="0.0">
                  <c:v>9.9734286868858033E-2</c:v>
                </c:pt>
                <c:pt idx="139" formatCode="0.0">
                  <c:v>0.11949697850599035</c:v>
                </c:pt>
                <c:pt idx="140" formatCode="0.0">
                  <c:v>0.12015188617541066</c:v>
                </c:pt>
                <c:pt idx="141" formatCode="0.0">
                  <c:v>0.11376980300799859</c:v>
                </c:pt>
                <c:pt idx="142" formatCode="0.0">
                  <c:v>0.12008315951215721</c:v>
                </c:pt>
                <c:pt idx="143" formatCode="0.0">
                  <c:v>0.12064979009789277</c:v>
                </c:pt>
                <c:pt idx="144" formatCode="0.0">
                  <c:v>0.12097235353732809</c:v>
                </c:pt>
                <c:pt idx="145" formatCode="0.0">
                  <c:v>0.12843704311392856</c:v>
                </c:pt>
                <c:pt idx="146" formatCode="0.0">
                  <c:v>0.12925198337069052</c:v>
                </c:pt>
                <c:pt idx="147" formatCode="0.0">
                  <c:v>0.12976499694789964</c:v>
                </c:pt>
                <c:pt idx="148" formatCode="0.0">
                  <c:v>0.11927488821797549</c:v>
                </c:pt>
                <c:pt idx="149" formatCode="0.0">
                  <c:v>0.11946628575479877</c:v>
                </c:pt>
                <c:pt idx="150" formatCode="0.0">
                  <c:v>0.13225302268293398</c:v>
                </c:pt>
                <c:pt idx="151" formatCode="0.0">
                  <c:v>0.13320733665888937</c:v>
                </c:pt>
                <c:pt idx="152" formatCode="0.0">
                  <c:v>0.11621608975146619</c:v>
                </c:pt>
                <c:pt idx="153" formatCode="0.0">
                  <c:v>0.11621567829772916</c:v>
                </c:pt>
                <c:pt idx="154" formatCode="0.0">
                  <c:v>0.13576335112146054</c:v>
                </c:pt>
                <c:pt idx="155" formatCode="0.0">
                  <c:v>0.13653772824875071</c:v>
                </c:pt>
                <c:pt idx="156" formatCode="0.0">
                  <c:v>0.11480372563054486</c:v>
                </c:pt>
                <c:pt idx="157" formatCode="0.0">
                  <c:v>0.11480331437362158</c:v>
                </c:pt>
                <c:pt idx="158" formatCode="0.0">
                  <c:v>0.13130925708144436</c:v>
                </c:pt>
                <c:pt idx="159" formatCode="0.0">
                  <c:v>0.1368813626454114</c:v>
                </c:pt>
                <c:pt idx="160" formatCode="0.0">
                  <c:v>0.1368808693179451</c:v>
                </c:pt>
                <c:pt idx="161" formatCode="0.0">
                  <c:v>0.15315134479909823</c:v>
                </c:pt>
                <c:pt idx="162" formatCode="0.0">
                  <c:v>0.15653661098489677</c:v>
                </c:pt>
                <c:pt idx="163" formatCode="0.0">
                  <c:v>0.15718899960843186</c:v>
                </c:pt>
                <c:pt idx="164" formatCode="0.0">
                  <c:v>0.15851310506095195</c:v>
                </c:pt>
                <c:pt idx="165" formatCode="0.0">
                  <c:v>0.15516282709215415</c:v>
                </c:pt>
                <c:pt idx="166" formatCode="0.0">
                  <c:v>0.15516225664176961</c:v>
                </c:pt>
                <c:pt idx="167" formatCode="0.0">
                  <c:v>0.15929168858343923</c:v>
                </c:pt>
                <c:pt idx="168" formatCode="0.0">
                  <c:v>0.15861607337285108</c:v>
                </c:pt>
                <c:pt idx="169" formatCode="0.0">
                  <c:v>0.15861547889554634</c:v>
                </c:pt>
                <c:pt idx="170" formatCode="0.0">
                  <c:v>0.15667468305201526</c:v>
                </c:pt>
                <c:pt idx="171" formatCode="0.0">
                  <c:v>0.14740307536764088</c:v>
                </c:pt>
                <c:pt idx="172" formatCode="0.0">
                  <c:v>0.14740251882038702</c:v>
                </c:pt>
                <c:pt idx="173" formatCode="0.0">
                  <c:v>0.17656621522369467</c:v>
                </c:pt>
                <c:pt idx="174" formatCode="0.0">
                  <c:v>0.16366437701380537</c:v>
                </c:pt>
                <c:pt idx="175" formatCode="0.0">
                  <c:v>0.16366375221467189</c:v>
                </c:pt>
                <c:pt idx="176" formatCode="0.0">
                  <c:v>0.18310337628367304</c:v>
                </c:pt>
                <c:pt idx="177" formatCode="0.0">
                  <c:v>0.18492321330099526</c:v>
                </c:pt>
                <c:pt idx="178" formatCode="0.0">
                  <c:v>0.18492249553328832</c:v>
                </c:pt>
                <c:pt idx="179" formatCode="0.0">
                  <c:v>0.17655757455969159</c:v>
                </c:pt>
                <c:pt idx="180" formatCode="0.0">
                  <c:v>0.18000491490885356</c:v>
                </c:pt>
                <c:pt idx="181" formatCode="0.0">
                  <c:v>0.1800041996496643</c:v>
                </c:pt>
                <c:pt idx="182" formatCode="0.0">
                  <c:v>0.18000348492441362</c:v>
                </c:pt>
                <c:pt idx="183" formatCode="0.0">
                  <c:v>0.19840622668150973</c:v>
                </c:pt>
                <c:pt idx="184" formatCode="0.0">
                  <c:v>0.19840542591505517</c:v>
                </c:pt>
                <c:pt idx="185" formatCode="0.0">
                  <c:v>0.18348492968005159</c:v>
                </c:pt>
                <c:pt idx="186" formatCode="0.0">
                  <c:v>0.18348418462509325</c:v>
                </c:pt>
                <c:pt idx="187" formatCode="0.0">
                  <c:v>0.18560678383150492</c:v>
                </c:pt>
                <c:pt idx="188" formatCode="0.0">
                  <c:v>0.21903364364265493</c:v>
                </c:pt>
                <c:pt idx="189" formatCode="0.0">
                  <c:v>0.22311803725791646</c:v>
                </c:pt>
                <c:pt idx="190" formatCode="0.0">
                  <c:v>0.2074206760309438</c:v>
                </c:pt>
                <c:pt idx="191" formatCode="0.0">
                  <c:v>0.17729408135704541</c:v>
                </c:pt>
                <c:pt idx="192" formatCode="0.0">
                  <c:v>0.2155430060460887</c:v>
                </c:pt>
                <c:pt idx="193" formatCode="0.0">
                  <c:v>0.21856098250098463</c:v>
                </c:pt>
                <c:pt idx="194" formatCode="0.0">
                  <c:v>0.19748869298711669</c:v>
                </c:pt>
                <c:pt idx="195" formatCode="0.0">
                  <c:v>0.20964331868570518</c:v>
                </c:pt>
                <c:pt idx="196" formatCode="0.0">
                  <c:v>0.21113942127243382</c:v>
                </c:pt>
                <c:pt idx="197" formatCode="0.0">
                  <c:v>0.21447656636231902</c:v>
                </c:pt>
                <c:pt idx="198" formatCode="0.0">
                  <c:v>0.19671703355487405</c:v>
                </c:pt>
                <c:pt idx="199" formatCode="0.0">
                  <c:v>0.19671618074580052</c:v>
                </c:pt>
                <c:pt idx="200" formatCode="0.0">
                  <c:v>0.2181081711924068</c:v>
                </c:pt>
                <c:pt idx="201" formatCode="0.0">
                  <c:v>0.22370772543296494</c:v>
                </c:pt>
                <c:pt idx="202" formatCode="0.0">
                  <c:v>0.2258308598953615</c:v>
                </c:pt>
                <c:pt idx="203" formatCode="0.0">
                  <c:v>0.19744470646882351</c:v>
                </c:pt>
                <c:pt idx="204" formatCode="0.0">
                  <c:v>0.22006985619546302</c:v>
                </c:pt>
                <c:pt idx="205" formatCode="0.0">
                  <c:v>0.22124097524741948</c:v>
                </c:pt>
                <c:pt idx="206" formatCode="0.0">
                  <c:v>0.20954119838227198</c:v>
                </c:pt>
                <c:pt idx="207" formatCode="0.0">
                  <c:v>0.22110302111797284</c:v>
                </c:pt>
                <c:pt idx="208" formatCode="0.0">
                  <c:v>0.22326977396824027</c:v>
                </c:pt>
                <c:pt idx="209" formatCode="0.0">
                  <c:v>0.22473849966077072</c:v>
                </c:pt>
                <c:pt idx="210" formatCode="0.0">
                  <c:v>0.21161360783395194</c:v>
                </c:pt>
                <c:pt idx="211" formatCode="0.0">
                  <c:v>0.21395045728703563</c:v>
                </c:pt>
                <c:pt idx="212" formatCode="0.0">
                  <c:v>0.19779511729645805</c:v>
                </c:pt>
                <c:pt idx="213" formatCode="0.0">
                  <c:v>0.23771350374608263</c:v>
                </c:pt>
                <c:pt idx="214" formatCode="0.0">
                  <c:v>0.24448689679171348</c:v>
                </c:pt>
                <c:pt idx="215" formatCode="0.0">
                  <c:v>0.22176068327294046</c:v>
                </c:pt>
                <c:pt idx="216" formatCode="0.0">
                  <c:v>0.21576571585219523</c:v>
                </c:pt>
                <c:pt idx="217" formatCode="0.0">
                  <c:v>0.21576469209675259</c:v>
                </c:pt>
                <c:pt idx="218" formatCode="0.0">
                  <c:v>0.21774807468876506</c:v>
                </c:pt>
                <c:pt idx="219" formatCode="0.0">
                  <c:v>0.24079821862610434</c:v>
                </c:pt>
                <c:pt idx="220" formatCode="0.0">
                  <c:v>0.2435926253241055</c:v>
                </c:pt>
                <c:pt idx="221" formatCode="0.0">
                  <c:v>0.22505554858389373</c:v>
                </c:pt>
                <c:pt idx="222" formatCode="0.0">
                  <c:v>0.22202463794070379</c:v>
                </c:pt>
                <c:pt idx="223" formatCode="0.0">
                  <c:v>0.22411763360239895</c:v>
                </c:pt>
                <c:pt idx="224" formatCode="0.0">
                  <c:v>0.2491839596637454</c:v>
                </c:pt>
                <c:pt idx="225" formatCode="0.0">
                  <c:v>0.22708742585471789</c:v>
                </c:pt>
                <c:pt idx="226" formatCode="0.0">
                  <c:v>0.22842086043701854</c:v>
                </c:pt>
                <c:pt idx="227" formatCode="0.0">
                  <c:v>0.22169569331115238</c:v>
                </c:pt>
                <c:pt idx="228" formatCode="0.0">
                  <c:v>0.23449827083006006</c:v>
                </c:pt>
                <c:pt idx="229" formatCode="0.0">
                  <c:v>0.23590726547584778</c:v>
                </c:pt>
                <c:pt idx="230" formatCode="0.0">
                  <c:v>0.22967682531917846</c:v>
                </c:pt>
                <c:pt idx="231" formatCode="0.0">
                  <c:v>0.23137474719015744</c:v>
                </c:pt>
                <c:pt idx="232" formatCode="0.0">
                  <c:v>0.23221852493400777</c:v>
                </c:pt>
                <c:pt idx="233" formatCode="0.0">
                  <c:v>0.22829826256342525</c:v>
                </c:pt>
                <c:pt idx="234" formatCode="0.0">
                  <c:v>0.23165761703190837</c:v>
                </c:pt>
                <c:pt idx="235" formatCode="0.0">
                  <c:v>0.23279563389356903</c:v>
                </c:pt>
                <c:pt idx="236" formatCode="0.0">
                  <c:v>0.23762584282979277</c:v>
                </c:pt>
                <c:pt idx="237" formatCode="0.0">
                  <c:v>0.21805703913598454</c:v>
                </c:pt>
                <c:pt idx="238" formatCode="0.0">
                  <c:v>0.21994759723534765</c:v>
                </c:pt>
                <c:pt idx="239" formatCode="0.0">
                  <c:v>0.22857303901224257</c:v>
                </c:pt>
                <c:pt idx="240" formatCode="0.0">
                  <c:v>0.22857186777318944</c:v>
                </c:pt>
                <c:pt idx="241" formatCode="0.0">
                  <c:v>0.2300051829956877</c:v>
                </c:pt>
                <c:pt idx="242" formatCode="0.0">
                  <c:v>0.25346440324535646</c:v>
                </c:pt>
                <c:pt idx="243" formatCode="0.0">
                  <c:v>0.23831292987742678</c:v>
                </c:pt>
                <c:pt idx="244" formatCode="0.0">
                  <c:v>0.23831168916525997</c:v>
                </c:pt>
                <c:pt idx="245" formatCode="0.0">
                  <c:v>0.24559630706819727</c:v>
                </c:pt>
                <c:pt idx="246" formatCode="0.0">
                  <c:v>0.22364030899043227</c:v>
                </c:pt>
                <c:pt idx="247" formatCode="0.0">
                  <c:v>0.22623715129674488</c:v>
                </c:pt>
                <c:pt idx="248" formatCode="0.0">
                  <c:v>0.26635593523336948</c:v>
                </c:pt>
                <c:pt idx="249" formatCode="0.0">
                  <c:v>0.26826291474256364</c:v>
                </c:pt>
                <c:pt idx="250" formatCode="0.0">
                  <c:v>0.26967220767682698</c:v>
                </c:pt>
                <c:pt idx="251" formatCode="0.0">
                  <c:v>0.30325435199287154</c:v>
                </c:pt>
                <c:pt idx="252" formatCode="0.0">
                  <c:v>0.31067741225178663</c:v>
                </c:pt>
                <c:pt idx="253" formatCode="0.0">
                  <c:v>0.3106757330279098</c:v>
                </c:pt>
                <c:pt idx="254" formatCode="0.0">
                  <c:v>0.36906738704427444</c:v>
                </c:pt>
                <c:pt idx="255" formatCode="0.0">
                  <c:v>0.36906536832090819</c:v>
                </c:pt>
                <c:pt idx="256" formatCode="0.0">
                  <c:v>0.37207573088082252</c:v>
                </c:pt>
                <c:pt idx="257" formatCode="0.0">
                  <c:v>0.37265118553830412</c:v>
                </c:pt>
                <c:pt idx="258" formatCode="0.0">
                  <c:v>0.39847184276087261</c:v>
                </c:pt>
              </c:numCache>
            </c:numRef>
          </c:xVal>
          <c:yVal>
            <c:numRef>
              <c:f>'Forsøk 3 - Samlet'!$BE$14:$BE$272</c:f>
              <c:numCache>
                <c:formatCode>General</c:formatCode>
                <c:ptCount val="259"/>
                <c:pt idx="15" formatCode="0.0">
                  <c:v>0.17332956521739121</c:v>
                </c:pt>
                <c:pt idx="16" formatCode="0.0">
                  <c:v>0.17332956521739121</c:v>
                </c:pt>
                <c:pt idx="17" formatCode="0.0">
                  <c:v>1.133326708074534</c:v>
                </c:pt>
                <c:pt idx="18" formatCode="0.0">
                  <c:v>2.4844335403726707</c:v>
                </c:pt>
                <c:pt idx="19" formatCode="0.0">
                  <c:v>2.4844335403726707</c:v>
                </c:pt>
                <c:pt idx="20" formatCode="0.0">
                  <c:v>4.4402877828881984</c:v>
                </c:pt>
                <c:pt idx="21" formatCode="0.0">
                  <c:v>6.6091697704658383</c:v>
                </c:pt>
                <c:pt idx="22" formatCode="0.0">
                  <c:v>6.6091697704658383</c:v>
                </c:pt>
                <c:pt idx="23" formatCode="0.0">
                  <c:v>8.9202728760559005</c:v>
                </c:pt>
                <c:pt idx="24" formatCode="0.0">
                  <c:v>8.9219063270525041</c:v>
                </c:pt>
                <c:pt idx="25" formatCode="0.0">
                  <c:v>11.270972033963558</c:v>
                </c:pt>
                <c:pt idx="26" formatCode="0.0">
                  <c:v>13.51409175117106</c:v>
                </c:pt>
                <c:pt idx="27" formatCode="0.0">
                  <c:v>13.516479850629912</c:v>
                </c:pt>
                <c:pt idx="28" formatCode="0.0">
                  <c:v>15.653953011741519</c:v>
                </c:pt>
                <c:pt idx="29" formatCode="0.0">
                  <c:v>17.93417440639519</c:v>
                </c:pt>
                <c:pt idx="30" formatCode="0.0">
                  <c:v>17.937287475888159</c:v>
                </c:pt>
                <c:pt idx="31" formatCode="0.0">
                  <c:v>20.005339614940837</c:v>
                </c:pt>
                <c:pt idx="32" formatCode="0.0">
                  <c:v>20.008791518548531</c:v>
                </c:pt>
                <c:pt idx="33" formatCode="0.0">
                  <c:v>20.012243140736892</c:v>
                </c:pt>
                <c:pt idx="34" formatCode="0.0">
                  <c:v>25.75017519342877</c:v>
                </c:pt>
                <c:pt idx="35" formatCode="0.0">
                  <c:v>25.754567930569127</c:v>
                </c:pt>
                <c:pt idx="36" formatCode="0.0">
                  <c:v>27.220773114700041</c:v>
                </c:pt>
                <c:pt idx="37" formatCode="0.0">
                  <c:v>28.54337713019812</c:v>
                </c:pt>
                <c:pt idx="38" formatCode="0.0">
                  <c:v>28.548224969320234</c:v>
                </c:pt>
                <c:pt idx="39" formatCode="0.0">
                  <c:v>29.693832028663447</c:v>
                </c:pt>
                <c:pt idx="40" formatCode="0.0">
                  <c:v>30.839825342567995</c:v>
                </c:pt>
                <c:pt idx="41" formatCode="0.0">
                  <c:v>30.845046154572209</c:v>
                </c:pt>
                <c:pt idx="42" formatCode="0.0">
                  <c:v>31.6709056039807</c:v>
                </c:pt>
                <c:pt idx="43" formatCode="0.0">
                  <c:v>32.532703398888451</c:v>
                </c:pt>
                <c:pt idx="44" formatCode="0.0">
                  <c:v>32.538197733508703</c:v>
                </c:pt>
                <c:pt idx="45" formatCode="0.0">
                  <c:v>33.18631429555905</c:v>
                </c:pt>
                <c:pt idx="46" formatCode="0.0">
                  <c:v>33.191912965149186</c:v>
                </c:pt>
                <c:pt idx="47" formatCode="0.0">
                  <c:v>33.197511171975592</c:v>
                </c:pt>
                <c:pt idx="48" formatCode="0.0">
                  <c:v>34.452980243667916</c:v>
                </c:pt>
                <c:pt idx="49" formatCode="0.0">
                  <c:v>35.030097013630254</c:v>
                </c:pt>
                <c:pt idx="50" formatCode="0.0">
                  <c:v>35.035991823690878</c:v>
                </c:pt>
                <c:pt idx="51" formatCode="0.0">
                  <c:v>35.935474900939539</c:v>
                </c:pt>
                <c:pt idx="52" formatCode="0.0">
                  <c:v>35.941514858410265</c:v>
                </c:pt>
                <c:pt idx="53" formatCode="0.0">
                  <c:v>35.947554313719031</c:v>
                </c:pt>
                <c:pt idx="54" formatCode="0.0">
                  <c:v>36.453907400938171</c:v>
                </c:pt>
                <c:pt idx="55" formatCode="0.0">
                  <c:v>36.460027605064958</c:v>
                </c:pt>
                <c:pt idx="56" formatCode="0.0">
                  <c:v>37.109620330259609</c:v>
                </c:pt>
                <c:pt idx="57" formatCode="0.0">
                  <c:v>37.437326792081045</c:v>
                </c:pt>
                <c:pt idx="58" formatCode="0.0">
                  <c:v>37.443603044115719</c:v>
                </c:pt>
                <c:pt idx="59" formatCode="0.0">
                  <c:v>37.843299396020406</c:v>
                </c:pt>
                <c:pt idx="60" formatCode="0.0">
                  <c:v>38.10066139590792</c:v>
                </c:pt>
                <c:pt idx="61" formatCode="0.0">
                  <c:v>38.428733362785572</c:v>
                </c:pt>
                <c:pt idx="62" formatCode="0.0">
                  <c:v>38.435165140283267</c:v>
                </c:pt>
                <c:pt idx="63" formatCode="0.0">
                  <c:v>39.014219223442304</c:v>
                </c:pt>
                <c:pt idx="64" formatCode="0.0">
                  <c:v>39.020743283073749</c:v>
                </c:pt>
                <c:pt idx="65" formatCode="0.0">
                  <c:v>39.206885126373429</c:v>
                </c:pt>
                <c:pt idx="66" formatCode="0.0">
                  <c:v>39.643123923871343</c:v>
                </c:pt>
                <c:pt idx="67" formatCode="0.0">
                  <c:v>39.649745610255401</c:v>
                </c:pt>
                <c:pt idx="68" formatCode="0.0">
                  <c:v>40.014549289417019</c:v>
                </c:pt>
                <c:pt idx="69" formatCode="0.0">
                  <c:v>40.026047255349738</c:v>
                </c:pt>
                <c:pt idx="70" formatCode="0.0">
                  <c:v>40.539077321791879</c:v>
                </c:pt>
                <c:pt idx="71" formatCode="0.0">
                  <c:v>40.945151662678214</c:v>
                </c:pt>
                <c:pt idx="72" formatCode="0.0">
                  <c:v>40.957005366108021</c:v>
                </c:pt>
                <c:pt idx="73" formatCode="0.0">
                  <c:v>41.363741605166105</c:v>
                </c:pt>
                <c:pt idx="74" formatCode="0.0">
                  <c:v>41.483342970532441</c:v>
                </c:pt>
                <c:pt idx="75" formatCode="0.0">
                  <c:v>41.495345701010478</c:v>
                </c:pt>
                <c:pt idx="76" formatCode="0.0">
                  <c:v>42.117967100770862</c:v>
                </c:pt>
                <c:pt idx="77" formatCode="0.0">
                  <c:v>42.130147826159366</c:v>
                </c:pt>
                <c:pt idx="78" formatCode="0.0">
                  <c:v>42.142330455696957</c:v>
                </c:pt>
                <c:pt idx="79" formatCode="0.0">
                  <c:v>42.657548756171884</c:v>
                </c:pt>
                <c:pt idx="80" formatCode="0.0">
                  <c:v>43.029289211672562</c:v>
                </c:pt>
                <c:pt idx="81" formatCode="0.0">
                  <c:v>43.041723568543539</c:v>
                </c:pt>
                <c:pt idx="82" formatCode="0.0">
                  <c:v>43.414084090184218</c:v>
                </c:pt>
                <c:pt idx="83" formatCode="0.0">
                  <c:v>43.679052668141793</c:v>
                </c:pt>
                <c:pt idx="84" formatCode="0.0">
                  <c:v>43.691667459416855</c:v>
                </c:pt>
                <c:pt idx="85" formatCode="0.0">
                  <c:v>44.172176875027397</c:v>
                </c:pt>
                <c:pt idx="86" formatCode="0.0">
                  <c:v>44.184928964588927</c:v>
                </c:pt>
                <c:pt idx="87" formatCode="0.0">
                  <c:v>44.19768304167399</c:v>
                </c:pt>
                <c:pt idx="88" formatCode="0.0">
                  <c:v>44.570064362239407</c:v>
                </c:pt>
                <c:pt idx="89" formatCode="0.0">
                  <c:v>44.582924878521752</c:v>
                </c:pt>
                <c:pt idx="90" formatCode="0.0">
                  <c:v>44.884747646951112</c:v>
                </c:pt>
                <c:pt idx="91" formatCode="0.0">
                  <c:v>44.897694477897922</c:v>
                </c:pt>
                <c:pt idx="92" formatCode="0.0">
                  <c:v>45.344040009118054</c:v>
                </c:pt>
                <c:pt idx="93" formatCode="0.0">
                  <c:v>45.35711429070934</c:v>
                </c:pt>
                <c:pt idx="94" formatCode="0.0">
                  <c:v>45.478437178313939</c:v>
                </c:pt>
                <c:pt idx="95" formatCode="0.0">
                  <c:v>45.491546342936239</c:v>
                </c:pt>
                <c:pt idx="96" formatCode="0.0">
                  <c:v>45.504657543599173</c:v>
                </c:pt>
                <c:pt idx="97" formatCode="0.0">
                  <c:v>46.131122541791861</c:v>
                </c:pt>
                <c:pt idx="98" formatCode="0.0">
                  <c:v>46.216038817957497</c:v>
                </c:pt>
                <c:pt idx="99" formatCode="0.0">
                  <c:v>46.229351094910051</c:v>
                </c:pt>
                <c:pt idx="100" formatCode="0.0">
                  <c:v>46.207452325299649</c:v>
                </c:pt>
                <c:pt idx="101" formatCode="0.0">
                  <c:v>46.401231690842636</c:v>
                </c:pt>
                <c:pt idx="102" formatCode="0.0">
                  <c:v>46.414591477155142</c:v>
                </c:pt>
                <c:pt idx="103" formatCode="0.0">
                  <c:v>46.536490092377136</c:v>
                </c:pt>
                <c:pt idx="104" formatCode="0.0">
                  <c:v>46.587001678826844</c:v>
                </c:pt>
                <c:pt idx="105" formatCode="0.0">
                  <c:v>46.600409096391616</c:v>
                </c:pt>
                <c:pt idx="106" formatCode="0.0">
                  <c:v>46.504891086834419</c:v>
                </c:pt>
                <c:pt idx="107" formatCode="0.0">
                  <c:v>46.51827168531576</c:v>
                </c:pt>
                <c:pt idx="108" formatCode="0.0">
                  <c:v>46.531654351389491</c:v>
                </c:pt>
                <c:pt idx="109" formatCode="0.0">
                  <c:v>46.509412053710498</c:v>
                </c:pt>
                <c:pt idx="110" formatCode="0.0">
                  <c:v>46.522788728774024</c:v>
                </c:pt>
                <c:pt idx="111" formatCode="0.0">
                  <c:v>46.282355423950001</c:v>
                </c:pt>
                <c:pt idx="112" formatCode="0.0">
                  <c:v>46.368198826677556</c:v>
                </c:pt>
                <c:pt idx="113" formatCode="0.0">
                  <c:v>46.381530176741336</c:v>
                </c:pt>
                <c:pt idx="114" formatCode="0.0">
                  <c:v>46.176811650334145</c:v>
                </c:pt>
                <c:pt idx="115" formatCode="0.0">
                  <c:v>46.082112422338199</c:v>
                </c:pt>
                <c:pt idx="116" formatCode="0.0">
                  <c:v>46.095357337317353</c:v>
                </c:pt>
                <c:pt idx="117" formatCode="0.0">
                  <c:v>45.817728792116156</c:v>
                </c:pt>
                <c:pt idx="118" formatCode="0.0">
                  <c:v>45.649548386820875</c:v>
                </c:pt>
                <c:pt idx="119" formatCode="0.0">
                  <c:v>45.662665347975299</c:v>
                </c:pt>
                <c:pt idx="120" formatCode="0.0">
                  <c:v>45.602447955144271</c:v>
                </c:pt>
                <c:pt idx="121" formatCode="0.0">
                  <c:v>45.615548133118509</c:v>
                </c:pt>
                <c:pt idx="122" formatCode="0.0">
                  <c:v>45.301603040642924</c:v>
                </c:pt>
                <c:pt idx="123" formatCode="0.0">
                  <c:v>44.878644358907458</c:v>
                </c:pt>
                <c:pt idx="124" formatCode="0.0">
                  <c:v>44.891534091811415</c:v>
                </c:pt>
                <c:pt idx="125" formatCode="0.0">
                  <c:v>44.904425798637433</c:v>
                </c:pt>
                <c:pt idx="126" formatCode="0.0">
                  <c:v>44.662411890595827</c:v>
                </c:pt>
                <c:pt idx="127" formatCode="0.0">
                  <c:v>44.274879786234528</c:v>
                </c:pt>
                <c:pt idx="128" formatCode="0.0">
                  <c:v>44.287591605110748</c:v>
                </c:pt>
                <c:pt idx="129" formatCode="0.0">
                  <c:v>43.935227126572535</c:v>
                </c:pt>
                <c:pt idx="130" formatCode="0.0">
                  <c:v>43.947839345662373</c:v>
                </c:pt>
                <c:pt idx="131" formatCode="0.0">
                  <c:v>43.960453489553387</c:v>
                </c:pt>
                <c:pt idx="132" formatCode="0.0">
                  <c:v>43.754514891946258</c:v>
                </c:pt>
                <c:pt idx="133" formatCode="0.0">
                  <c:v>43.767070956467975</c:v>
                </c:pt>
                <c:pt idx="134" formatCode="0.0">
                  <c:v>43.59777079269756</c:v>
                </c:pt>
                <c:pt idx="135" formatCode="0.0">
                  <c:v>43.245833161758171</c:v>
                </c:pt>
                <c:pt idx="136" formatCode="0.0">
                  <c:v>42.96579355682475</c:v>
                </c:pt>
                <c:pt idx="137" formatCode="0.0">
                  <c:v>42.978119674156147</c:v>
                </c:pt>
                <c:pt idx="138" formatCode="0.0">
                  <c:v>42.807429811286767</c:v>
                </c:pt>
                <c:pt idx="139" formatCode="0.0">
                  <c:v>42.089676145994389</c:v>
                </c:pt>
                <c:pt idx="140" formatCode="0.0">
                  <c:v>42.10174938654842</c:v>
                </c:pt>
                <c:pt idx="141" formatCode="0.0">
                  <c:v>41.711250442913034</c:v>
                </c:pt>
                <c:pt idx="142" formatCode="0.0">
                  <c:v>41.723213407536143</c:v>
                </c:pt>
                <c:pt idx="143" formatCode="0.0">
                  <c:v>41.73517818473934</c:v>
                </c:pt>
                <c:pt idx="144" formatCode="0.0">
                  <c:v>41.491248510868431</c:v>
                </c:pt>
                <c:pt idx="145" formatCode="0.0">
                  <c:v>41.209323525275792</c:v>
                </c:pt>
                <c:pt idx="146" formatCode="0.0">
                  <c:v>41.221138211777308</c:v>
                </c:pt>
                <c:pt idx="147" formatCode="0.0">
                  <c:v>40.86664008331892</c:v>
                </c:pt>
                <c:pt idx="148" formatCode="0.0">
                  <c:v>40.475913484588034</c:v>
                </c:pt>
                <c:pt idx="149" formatCode="0.0">
                  <c:v>40.487516114957749</c:v>
                </c:pt>
                <c:pt idx="150" formatCode="0.0">
                  <c:v>40.243117166750125</c:v>
                </c:pt>
                <c:pt idx="151" formatCode="0.0">
                  <c:v>39.483565295964816</c:v>
                </c:pt>
                <c:pt idx="152" formatCode="0.0">
                  <c:v>39.494882833985308</c:v>
                </c:pt>
                <c:pt idx="153" formatCode="0.0">
                  <c:v>39.506202075720971</c:v>
                </c:pt>
                <c:pt idx="154" formatCode="0.0">
                  <c:v>38.819514165587485</c:v>
                </c:pt>
                <c:pt idx="155" formatCode="0.0">
                  <c:v>38.830639586216826</c:v>
                </c:pt>
                <c:pt idx="156" formatCode="0.0">
                  <c:v>38.549224350391107</c:v>
                </c:pt>
                <c:pt idx="157" formatCode="0.0">
                  <c:v>38.560270474809066</c:v>
                </c:pt>
                <c:pt idx="158" formatCode="0.0">
                  <c:v>38.130061940126978</c:v>
                </c:pt>
                <c:pt idx="159" formatCode="0.0">
                  <c:v>38.14098676301527</c:v>
                </c:pt>
                <c:pt idx="160" formatCode="0.0">
                  <c:v>37.45335168479648</c:v>
                </c:pt>
                <c:pt idx="161" formatCode="0.0">
                  <c:v>37.464082549737242</c:v>
                </c:pt>
                <c:pt idx="162" formatCode="0.0">
                  <c:v>37.217613884635419</c:v>
                </c:pt>
                <c:pt idx="163" formatCode="0.0">
                  <c:v>37.228275360724325</c:v>
                </c:pt>
                <c:pt idx="164" formatCode="0.0">
                  <c:v>36.724574525676758</c:v>
                </c:pt>
                <c:pt idx="165" formatCode="0.0">
                  <c:v>36.440240294425728</c:v>
                </c:pt>
                <c:pt idx="166" formatCode="0.0">
                  <c:v>36.450678179666937</c:v>
                </c:pt>
                <c:pt idx="167" formatCode="0.0">
                  <c:v>36.20260480043526</c:v>
                </c:pt>
                <c:pt idx="168" formatCode="0.0">
                  <c:v>35.881958702803274</c:v>
                </c:pt>
                <c:pt idx="169" formatCode="0.0">
                  <c:v>35.892234958866041</c:v>
                </c:pt>
                <c:pt idx="170" formatCode="0.0">
                  <c:v>35.90251274428875</c:v>
                </c:pt>
                <c:pt idx="171" formatCode="0.0">
                  <c:v>35.323022611074286</c:v>
                </c:pt>
                <c:pt idx="172" formatCode="0.0">
                  <c:v>35.33313717259459</c:v>
                </c:pt>
                <c:pt idx="173" formatCode="0.0">
                  <c:v>35.010821921339932</c:v>
                </c:pt>
                <c:pt idx="174" formatCode="0.0">
                  <c:v>34.836287107416169</c:v>
                </c:pt>
                <c:pt idx="175" formatCode="0.0">
                  <c:v>34.846260442367459</c:v>
                </c:pt>
                <c:pt idx="176" formatCode="0.0">
                  <c:v>34.671572540911541</c:v>
                </c:pt>
                <c:pt idx="177" formatCode="0.0">
                  <c:v>34.276065291492586</c:v>
                </c:pt>
                <c:pt idx="178" formatCode="0.0">
                  <c:v>34.285876800718363</c:v>
                </c:pt>
                <c:pt idx="179" formatCode="0.0">
                  <c:v>33.96270893350551</c:v>
                </c:pt>
                <c:pt idx="180" formatCode="0.0">
                  <c:v>33.750256809675655</c:v>
                </c:pt>
                <c:pt idx="181" formatCode="0.0">
                  <c:v>33.759916304391375</c:v>
                </c:pt>
                <c:pt idx="182" formatCode="0.0">
                  <c:v>33.400579779543683</c:v>
                </c:pt>
                <c:pt idx="183" formatCode="0.0">
                  <c:v>33.410138236398907</c:v>
                </c:pt>
                <c:pt idx="184" formatCode="0.0">
                  <c:v>33.419698102280968</c:v>
                </c:pt>
                <c:pt idx="185" formatCode="0.0">
                  <c:v>32.50296738069131</c:v>
                </c:pt>
                <c:pt idx="186" formatCode="0.0">
                  <c:v>32.512269371501844</c:v>
                </c:pt>
                <c:pt idx="187" formatCode="0.0">
                  <c:v>32.521572730071583</c:v>
                </c:pt>
                <c:pt idx="188" formatCode="0.0">
                  <c:v>32.530877455920425</c:v>
                </c:pt>
                <c:pt idx="189" formatCode="0.0">
                  <c:v>32.243634788459666</c:v>
                </c:pt>
                <c:pt idx="190" formatCode="0.0">
                  <c:v>32.252858831008382</c:v>
                </c:pt>
                <c:pt idx="191" formatCode="0.0">
                  <c:v>31.8918328712377</c:v>
                </c:pt>
                <c:pt idx="192" formatCode="0.0">
                  <c:v>31.900955498145393</c:v>
                </c:pt>
                <c:pt idx="193" formatCode="0.0">
                  <c:v>31.910079461378462</c:v>
                </c:pt>
                <c:pt idx="194" formatCode="0.0">
                  <c:v>31.62096436848049</c:v>
                </c:pt>
                <c:pt idx="195" formatCode="0.0">
                  <c:v>31.630007164776071</c:v>
                </c:pt>
                <c:pt idx="196" formatCode="0.0">
                  <c:v>31.676189656860725</c:v>
                </c:pt>
                <c:pt idx="197" formatCode="0.0">
                  <c:v>31.500126250324524</c:v>
                </c:pt>
                <c:pt idx="198" formatCode="0.0">
                  <c:v>31.137512967497983</c:v>
                </c:pt>
                <c:pt idx="199" formatCode="0.0">
                  <c:v>31.146415052058867</c:v>
                </c:pt>
                <c:pt idx="200" formatCode="0.0">
                  <c:v>30.969085640684487</c:v>
                </c:pt>
                <c:pt idx="201" formatCode="0.0">
                  <c:v>30.755100793030593</c:v>
                </c:pt>
                <c:pt idx="202" formatCode="0.0">
                  <c:v>30.76389186645191</c:v>
                </c:pt>
                <c:pt idx="203" formatCode="0.0">
                  <c:v>30.660717402965464</c:v>
                </c:pt>
                <c:pt idx="204" formatCode="0.0">
                  <c:v>30.558772351722521</c:v>
                </c:pt>
                <c:pt idx="205" formatCode="0.0">
                  <c:v>30.567504738035819</c:v>
                </c:pt>
                <c:pt idx="206" formatCode="0.0">
                  <c:v>30.426614749438905</c:v>
                </c:pt>
                <c:pt idx="207" formatCode="0.0">
                  <c:v>30.249028308147427</c:v>
                </c:pt>
                <c:pt idx="208" formatCode="0.0">
                  <c:v>30.257670219914345</c:v>
                </c:pt>
                <c:pt idx="209" formatCode="0.0">
                  <c:v>30.006007967096821</c:v>
                </c:pt>
                <c:pt idx="210" formatCode="0.0">
                  <c:v>29.790218410370894</c:v>
                </c:pt>
                <c:pt idx="211" formatCode="0.0">
                  <c:v>29.798728096405775</c:v>
                </c:pt>
                <c:pt idx="212" formatCode="0.0">
                  <c:v>29.62133861935401</c:v>
                </c:pt>
                <c:pt idx="213" formatCode="0.0">
                  <c:v>29.256612332914859</c:v>
                </c:pt>
                <c:pt idx="214" formatCode="0.0">
                  <c:v>29.264968917513226</c:v>
                </c:pt>
                <c:pt idx="215" formatCode="0.0">
                  <c:v>29.273326708163673</c:v>
                </c:pt>
                <c:pt idx="216" formatCode="0.0">
                  <c:v>29.244338285297456</c:v>
                </c:pt>
                <c:pt idx="217" formatCode="0.0">
                  <c:v>29.252688017881564</c:v>
                </c:pt>
                <c:pt idx="218" formatCode="0.0">
                  <c:v>28.925018372747729</c:v>
                </c:pt>
                <c:pt idx="219" formatCode="0.0">
                  <c:v>28.522070030382597</c:v>
                </c:pt>
                <c:pt idx="220" formatCode="0.0">
                  <c:v>28.530213971351134</c:v>
                </c:pt>
                <c:pt idx="221" formatCode="0.0">
                  <c:v>28.389067926446927</c:v>
                </c:pt>
                <c:pt idx="222" formatCode="0.0">
                  <c:v>28.060145895748924</c:v>
                </c:pt>
                <c:pt idx="223" formatCode="0.0">
                  <c:v>28.068157121545184</c:v>
                </c:pt>
                <c:pt idx="224" formatCode="0.0">
                  <c:v>28.076169495998109</c:v>
                </c:pt>
                <c:pt idx="225" formatCode="0.0">
                  <c:v>27.709405430238011</c:v>
                </c:pt>
                <c:pt idx="226" formatCode="0.0">
                  <c:v>27.71731516979002</c:v>
                </c:pt>
                <c:pt idx="227" formatCode="0.0">
                  <c:v>27.500758541317754</c:v>
                </c:pt>
                <c:pt idx="228" formatCode="0.0">
                  <c:v>27.209117991671665</c:v>
                </c:pt>
                <c:pt idx="229" formatCode="0.0">
                  <c:v>27.216884466155204</c:v>
                </c:pt>
                <c:pt idx="230" formatCode="0.0">
                  <c:v>26.999352354469558</c:v>
                </c:pt>
                <c:pt idx="231" formatCode="0.0">
                  <c:v>26.744834511917507</c:v>
                </c:pt>
                <c:pt idx="232" formatCode="0.0">
                  <c:v>26.752467901955612</c:v>
                </c:pt>
                <c:pt idx="233" formatCode="0.0">
                  <c:v>26.384498014985773</c:v>
                </c:pt>
                <c:pt idx="234" formatCode="0.0">
                  <c:v>26.016950389435781</c:v>
                </c:pt>
                <c:pt idx="235" formatCode="0.0">
                  <c:v>26.02437707840631</c:v>
                </c:pt>
                <c:pt idx="236" formatCode="0.0">
                  <c:v>25.543213968687262</c:v>
                </c:pt>
                <c:pt idx="237" formatCode="0.0">
                  <c:v>25.174803964647186</c:v>
                </c:pt>
                <c:pt idx="238" formatCode="0.0">
                  <c:v>25.181992169261189</c:v>
                </c:pt>
                <c:pt idx="239" formatCode="0.0">
                  <c:v>24.73807879040363</c:v>
                </c:pt>
                <c:pt idx="240" formatCode="0.0">
                  <c:v>24.256637922051826</c:v>
                </c:pt>
                <c:pt idx="241" formatCode="0.0">
                  <c:v>24.263566583016587</c:v>
                </c:pt>
                <c:pt idx="242" formatCode="0.0">
                  <c:v>23.782041072750573</c:v>
                </c:pt>
                <c:pt idx="243" formatCode="0.0">
                  <c:v>23.298964738933559</c:v>
                </c:pt>
                <c:pt idx="244" formatCode="0.0">
                  <c:v>23.305623020925143</c:v>
                </c:pt>
                <c:pt idx="245" formatCode="0.0">
                  <c:v>22.069685601755122</c:v>
                </c:pt>
                <c:pt idx="246" formatCode="0.0">
                  <c:v>22.07599875672085</c:v>
                </c:pt>
                <c:pt idx="247" formatCode="0.0">
                  <c:v>22.08231279478202</c:v>
                </c:pt>
                <c:pt idx="248" formatCode="0.0">
                  <c:v>21.523327041730628</c:v>
                </c:pt>
                <c:pt idx="249" formatCode="0.0">
                  <c:v>20.965333946926339</c:v>
                </c:pt>
                <c:pt idx="250" formatCode="0.0">
                  <c:v>20.971335352086058</c:v>
                </c:pt>
                <c:pt idx="251" formatCode="0.0">
                  <c:v>20.260704402854152</c:v>
                </c:pt>
                <c:pt idx="252" formatCode="0.0">
                  <c:v>19.625461938804222</c:v>
                </c:pt>
                <c:pt idx="253" formatCode="0.0">
                  <c:v>19.631087005952111</c:v>
                </c:pt>
                <c:pt idx="254" formatCode="0.0">
                  <c:v>18.844621823062141</c:v>
                </c:pt>
                <c:pt idx="255" formatCode="0.0">
                  <c:v>18.208432117167071</c:v>
                </c:pt>
                <c:pt idx="256" formatCode="0.0">
                  <c:v>18.213659621288052</c:v>
                </c:pt>
                <c:pt idx="257" formatCode="0.0">
                  <c:v>17.613752862275508</c:v>
                </c:pt>
                <c:pt idx="258" formatCode="0.0">
                  <c:v>16.372674567655082</c:v>
                </c:pt>
              </c:numCache>
            </c:numRef>
          </c:yVal>
          <c:smooth val="0"/>
          <c:extLst>
            <c:ext xmlns:c16="http://schemas.microsoft.com/office/drawing/2014/chart" uri="{C3380CC4-5D6E-409C-BE32-E72D297353CC}">
              <c16:uniqueId val="{00000000-133E-4806-9D9B-7DF5DAC60C8D}"/>
            </c:ext>
          </c:extLst>
        </c:ser>
        <c:ser>
          <c:idx val="6"/>
          <c:order val="5"/>
          <c:tx>
            <c:v>4b-s2</c:v>
          </c:tx>
          <c:spPr>
            <a:ln w="25400" cap="rnd">
              <a:noFill/>
              <a:round/>
            </a:ln>
            <a:effectLst/>
          </c:spPr>
          <c:marker>
            <c:symbol val="circle"/>
            <c:size val="3"/>
            <c:spPr>
              <a:solidFill>
                <a:schemeClr val="accent4"/>
              </a:solidFill>
              <a:ln w="6350">
                <a:solidFill>
                  <a:schemeClr val="accent4">
                    <a:lumMod val="75000"/>
                  </a:schemeClr>
                </a:solidFill>
              </a:ln>
              <a:effectLst/>
            </c:spPr>
          </c:marker>
          <c:xVal>
            <c:numRef>
              <c:f>'Forsøk 3 - Samlet'!$BF$302:$BF$578</c:f>
              <c:numCache>
                <c:formatCode>0.0</c:formatCode>
                <c:ptCount val="277"/>
                <c:pt idx="0">
                  <c:v>2.0466636377667711</c:v>
                </c:pt>
                <c:pt idx="1">
                  <c:v>2.1939375072431675</c:v>
                </c:pt>
                <c:pt idx="2">
                  <c:v>2.3710067571869482</c:v>
                </c:pt>
                <c:pt idx="3">
                  <c:v>2.3709841613536451</c:v>
                </c:pt>
                <c:pt idx="4">
                  <c:v>2.479965498124419</c:v>
                </c:pt>
                <c:pt idx="5">
                  <c:v>2.5731898630447358</c:v>
                </c:pt>
                <c:pt idx="6">
                  <c:v>2.5731635539759301</c:v>
                </c:pt>
                <c:pt idx="7">
                  <c:v>2.6378285978184284</c:v>
                </c:pt>
                <c:pt idx="8">
                  <c:v>2.7158916835265896</c:v>
                </c:pt>
                <c:pt idx="9">
                  <c:v>2.7158612021002964</c:v>
                </c:pt>
                <c:pt idx="10">
                  <c:v>2.661860726337284</c:v>
                </c:pt>
                <c:pt idx="11">
                  <c:v>2.7175315080439044</c:v>
                </c:pt>
                <c:pt idx="12">
                  <c:v>2.7174989414950943</c:v>
                </c:pt>
                <c:pt idx="13">
                  <c:v>2.6973347759403032</c:v>
                </c:pt>
                <c:pt idx="14">
                  <c:v>2.8226777293425656</c:v>
                </c:pt>
                <c:pt idx="15">
                  <c:v>2.7467867432491135</c:v>
                </c:pt>
                <c:pt idx="16">
                  <c:v>2.7156771778886557</c:v>
                </c:pt>
                <c:pt idx="17">
                  <c:v>2.7715578643927756</c:v>
                </c:pt>
                <c:pt idx="18">
                  <c:v>2.6017321648108127</c:v>
                </c:pt>
                <c:pt idx="19">
                  <c:v>2.5813994257308246</c:v>
                </c:pt>
                <c:pt idx="20">
                  <c:v>2.5813643930727403</c:v>
                </c:pt>
                <c:pt idx="21">
                  <c:v>2.5255572741363981</c:v>
                </c:pt>
                <c:pt idx="22">
                  <c:v>2.5025755797199087</c:v>
                </c:pt>
                <c:pt idx="23">
                  <c:v>2.5025399600099973</c:v>
                </c:pt>
                <c:pt idx="24">
                  <c:v>2.5127301246366027</c:v>
                </c:pt>
                <c:pt idx="25">
                  <c:v>2.3999634105830161</c:v>
                </c:pt>
                <c:pt idx="26">
                  <c:v>2.2867810225046723</c:v>
                </c:pt>
                <c:pt idx="27">
                  <c:v>2.2867469690560327</c:v>
                </c:pt>
                <c:pt idx="28">
                  <c:v>2.2080798274978566</c:v>
                </c:pt>
                <c:pt idx="29">
                  <c:v>2.1021586646245343</c:v>
                </c:pt>
                <c:pt idx="30">
                  <c:v>2.0785640155871206</c:v>
                </c:pt>
                <c:pt idx="31">
                  <c:v>2.0013782001857812</c:v>
                </c:pt>
                <c:pt idx="32">
                  <c:v>2.0013499279169173</c:v>
                </c:pt>
                <c:pt idx="33">
                  <c:v>1.9554586848527105</c:v>
                </c:pt>
                <c:pt idx="34">
                  <c:v>1.907286188996846</c:v>
                </c:pt>
                <c:pt idx="35">
                  <c:v>1.9072606332621704</c:v>
                </c:pt>
                <c:pt idx="36">
                  <c:v>1.6969600401715392</c:v>
                </c:pt>
                <c:pt idx="37">
                  <c:v>1.5973245928586641</c:v>
                </c:pt>
                <c:pt idx="38">
                  <c:v>1.5973047233877089</c:v>
                </c:pt>
                <c:pt idx="39">
                  <c:v>1.5820327277873869</c:v>
                </c:pt>
                <c:pt idx="40">
                  <c:v>1.4549224234435805</c:v>
                </c:pt>
                <c:pt idx="41">
                  <c:v>1.4549062392048939</c:v>
                </c:pt>
                <c:pt idx="42">
                  <c:v>1.3444105317634623</c:v>
                </c:pt>
                <c:pt idx="43">
                  <c:v>1.2750909844427303</c:v>
                </c:pt>
                <c:pt idx="44">
                  <c:v>1.2750783471785962</c:v>
                </c:pt>
                <c:pt idx="45">
                  <c:v>1.1875286000336789</c:v>
                </c:pt>
                <c:pt idx="46">
                  <c:v>1.0505880415749775</c:v>
                </c:pt>
                <c:pt idx="47">
                  <c:v>1.0505790933394783</c:v>
                </c:pt>
                <c:pt idx="48">
                  <c:v>0.99864098936839407</c:v>
                </c:pt>
                <c:pt idx="49">
                  <c:v>0.95692144244717348</c:v>
                </c:pt>
                <c:pt idx="50">
                  <c:v>0.89996193437407745</c:v>
                </c:pt>
                <c:pt idx="51">
                  <c:v>0.85295897791000408</c:v>
                </c:pt>
                <c:pt idx="52">
                  <c:v>0.8529530004279402</c:v>
                </c:pt>
                <c:pt idx="53">
                  <c:v>0.80980213242048937</c:v>
                </c:pt>
                <c:pt idx="54">
                  <c:v>0.75155462857767696</c:v>
                </c:pt>
                <c:pt idx="55">
                  <c:v>0.75154980324364717</c:v>
                </c:pt>
                <c:pt idx="56">
                  <c:v>0.70351721087063313</c:v>
                </c:pt>
                <c:pt idx="57">
                  <c:v>0.68771217319388445</c:v>
                </c:pt>
                <c:pt idx="58">
                  <c:v>0.67474305400742052</c:v>
                </c:pt>
                <c:pt idx="59">
                  <c:v>0.66296457284597277</c:v>
                </c:pt>
                <c:pt idx="60">
                  <c:v>0.63789794547724565</c:v>
                </c:pt>
                <c:pt idx="61">
                  <c:v>0.61430975908393781</c:v>
                </c:pt>
                <c:pt idx="62">
                  <c:v>0.61430622250758948</c:v>
                </c:pt>
                <c:pt idx="63">
                  <c:v>0.60988373771259763</c:v>
                </c:pt>
                <c:pt idx="64">
                  <c:v>0.60142342999325504</c:v>
                </c:pt>
                <c:pt idx="65">
                  <c:v>0.60142004776901103</c:v>
                </c:pt>
                <c:pt idx="66">
                  <c:v>0.59270557334023255</c:v>
                </c:pt>
                <c:pt idx="67">
                  <c:v>0.57079571965595721</c:v>
                </c:pt>
                <c:pt idx="68">
                  <c:v>0.56742200956272226</c:v>
                </c:pt>
                <c:pt idx="69">
                  <c:v>0.59506611709566037</c:v>
                </c:pt>
                <c:pt idx="70">
                  <c:v>0.5950628185543485</c:v>
                </c:pt>
                <c:pt idx="71">
                  <c:v>0.54619704552463688</c:v>
                </c:pt>
                <c:pt idx="72">
                  <c:v>0.56207629791413072</c:v>
                </c:pt>
                <c:pt idx="73">
                  <c:v>0.56207323967048184</c:v>
                </c:pt>
                <c:pt idx="74">
                  <c:v>0.53246625638881462</c:v>
                </c:pt>
                <c:pt idx="75">
                  <c:v>0.51694760821661312</c:v>
                </c:pt>
                <c:pt idx="76">
                  <c:v>0.51694481446023544</c:v>
                </c:pt>
                <c:pt idx="77">
                  <c:v>0.53040189872913357</c:v>
                </c:pt>
                <c:pt idx="78">
                  <c:v>0.51292610146368234</c:v>
                </c:pt>
                <c:pt idx="79">
                  <c:v>0.51292333606838492</c:v>
                </c:pt>
                <c:pt idx="80">
                  <c:v>0.54000145332634342</c:v>
                </c:pt>
                <c:pt idx="81">
                  <c:v>0.49882631350307083</c:v>
                </c:pt>
                <c:pt idx="82">
                  <c:v>0.49882365364205528</c:v>
                </c:pt>
                <c:pt idx="83">
                  <c:v>0.49107949727948425</c:v>
                </c:pt>
                <c:pt idx="84">
                  <c:v>0.48895301771483807</c:v>
                </c:pt>
                <c:pt idx="85">
                  <c:v>0.48895042806015521</c:v>
                </c:pt>
                <c:pt idx="86">
                  <c:v>0.46521826490029761</c:v>
                </c:pt>
                <c:pt idx="87">
                  <c:v>0.46521580836405196</c:v>
                </c:pt>
                <c:pt idx="88">
                  <c:v>0.46320131928667596</c:v>
                </c:pt>
                <c:pt idx="89">
                  <c:v>0.43032620518376918</c:v>
                </c:pt>
                <c:pt idx="90">
                  <c:v>0.43032396083452523</c:v>
                </c:pt>
                <c:pt idx="91">
                  <c:v>0.4447614682510142</c:v>
                </c:pt>
                <c:pt idx="92">
                  <c:v>0.42031421220857895</c:v>
                </c:pt>
                <c:pt idx="93">
                  <c:v>0.36759662307637803</c:v>
                </c:pt>
                <c:pt idx="94">
                  <c:v>0.36759473351559763</c:v>
                </c:pt>
                <c:pt idx="95">
                  <c:v>0.38022778017801229</c:v>
                </c:pt>
                <c:pt idx="96">
                  <c:v>0.37467200481543278</c:v>
                </c:pt>
                <c:pt idx="97">
                  <c:v>0.37467008609150226</c:v>
                </c:pt>
                <c:pt idx="98">
                  <c:v>0.33374121252408595</c:v>
                </c:pt>
                <c:pt idx="99">
                  <c:v>0.2899718730931794</c:v>
                </c:pt>
                <c:pt idx="100">
                  <c:v>0.28997040607101232</c:v>
                </c:pt>
                <c:pt idx="101">
                  <c:v>0.27823526357369016</c:v>
                </c:pt>
                <c:pt idx="102">
                  <c:v>0.25808018857827913</c:v>
                </c:pt>
                <c:pt idx="103">
                  <c:v>0.2580788985785733</c:v>
                </c:pt>
                <c:pt idx="104">
                  <c:v>0.26366684233356608</c:v>
                </c:pt>
                <c:pt idx="105">
                  <c:v>0.23449926957597994</c:v>
                </c:pt>
                <c:pt idx="106">
                  <c:v>0.23226406149866935</c:v>
                </c:pt>
                <c:pt idx="107">
                  <c:v>0.23385471864984295</c:v>
                </c:pt>
                <c:pt idx="108">
                  <c:v>0.23576079184039378</c:v>
                </c:pt>
                <c:pt idx="109">
                  <c:v>0.23384682647382221</c:v>
                </c:pt>
                <c:pt idx="110">
                  <c:v>0.23259830388560757</c:v>
                </c:pt>
                <c:pt idx="111">
                  <c:v>0.22568731450203286</c:v>
                </c:pt>
                <c:pt idx="112">
                  <c:v>0.2235926863113398</c:v>
                </c:pt>
                <c:pt idx="113">
                  <c:v>0.22181816113894789</c:v>
                </c:pt>
                <c:pt idx="114">
                  <c:v>0.2289451621139256</c:v>
                </c:pt>
                <c:pt idx="115">
                  <c:v>0.22895183497127031</c:v>
                </c:pt>
                <c:pt idx="116">
                  <c:v>0.2265622905031219</c:v>
                </c:pt>
                <c:pt idx="117">
                  <c:v>0.23531186879044685</c:v>
                </c:pt>
                <c:pt idx="118">
                  <c:v>0.23378811369003677</c:v>
                </c:pt>
                <c:pt idx="119">
                  <c:v>0.22178761398401456</c:v>
                </c:pt>
                <c:pt idx="120">
                  <c:v>0.21841497268564836</c:v>
                </c:pt>
                <c:pt idx="121">
                  <c:v>0.21425714202150398</c:v>
                </c:pt>
                <c:pt idx="122">
                  <c:v>0.23462033562269452</c:v>
                </c:pt>
                <c:pt idx="123">
                  <c:v>0.2481737038828398</c:v>
                </c:pt>
                <c:pt idx="124">
                  <c:v>0.24629911542037308</c:v>
                </c:pt>
                <c:pt idx="125">
                  <c:v>0.22286984038696411</c:v>
                </c:pt>
                <c:pt idx="126">
                  <c:v>0.21848765866845288</c:v>
                </c:pt>
                <c:pt idx="127">
                  <c:v>0.21821314875827783</c:v>
                </c:pt>
                <c:pt idx="128">
                  <c:v>0.21575607915418787</c:v>
                </c:pt>
                <c:pt idx="129">
                  <c:v>0.24259066147239822</c:v>
                </c:pt>
                <c:pt idx="130">
                  <c:v>0.24474517034003443</c:v>
                </c:pt>
                <c:pt idx="131">
                  <c:v>0.23281022933346276</c:v>
                </c:pt>
                <c:pt idx="132">
                  <c:v>0.23280917224147066</c:v>
                </c:pt>
                <c:pt idx="133">
                  <c:v>0.23490883210239588</c:v>
                </c:pt>
                <c:pt idx="134">
                  <c:v>0.25645507448171334</c:v>
                </c:pt>
                <c:pt idx="135">
                  <c:v>0.24263178578235153</c:v>
                </c:pt>
                <c:pt idx="136">
                  <c:v>0.24582562819265358</c:v>
                </c:pt>
                <c:pt idx="137">
                  <c:v>0.24931615790148431</c:v>
                </c:pt>
                <c:pt idx="138">
                  <c:v>0.24931498654498085</c:v>
                </c:pt>
                <c:pt idx="139">
                  <c:v>0.25232946661359951</c:v>
                </c:pt>
                <c:pt idx="140">
                  <c:v>0.24431528780006945</c:v>
                </c:pt>
                <c:pt idx="141">
                  <c:v>0.25159432573327095</c:v>
                </c:pt>
                <c:pt idx="142">
                  <c:v>0.25505187135713431</c:v>
                </c:pt>
                <c:pt idx="143">
                  <c:v>0.27538576350382754</c:v>
                </c:pt>
                <c:pt idx="144">
                  <c:v>0.27538440956247123</c:v>
                </c:pt>
                <c:pt idx="145">
                  <c:v>0.26426569603996714</c:v>
                </c:pt>
                <c:pt idx="146">
                  <c:v>0.2711437070735393</c:v>
                </c:pt>
                <c:pt idx="147">
                  <c:v>0.27114233317599207</c:v>
                </c:pt>
                <c:pt idx="148">
                  <c:v>0.26926353154073407</c:v>
                </c:pt>
                <c:pt idx="149">
                  <c:v>0.30333243701019319</c:v>
                </c:pt>
                <c:pt idx="150">
                  <c:v>0.30333087678364212</c:v>
                </c:pt>
                <c:pt idx="151">
                  <c:v>0.30141892927207004</c:v>
                </c:pt>
                <c:pt idx="152">
                  <c:v>0.2812746016338698</c:v>
                </c:pt>
                <c:pt idx="153">
                  <c:v>0.28127314123318498</c:v>
                </c:pt>
                <c:pt idx="154">
                  <c:v>0.32624271149709433</c:v>
                </c:pt>
                <c:pt idx="155">
                  <c:v>0.33020231753963841</c:v>
                </c:pt>
                <c:pt idx="156">
                  <c:v>0.33020056836640854</c:v>
                </c:pt>
                <c:pt idx="157">
                  <c:v>0.31175005393362598</c:v>
                </c:pt>
                <c:pt idx="158">
                  <c:v>0.31321663978252978</c:v>
                </c:pt>
                <c:pt idx="159">
                  <c:v>0.32350510837358781</c:v>
                </c:pt>
                <c:pt idx="160">
                  <c:v>0.31458081901868595</c:v>
                </c:pt>
                <c:pt idx="161">
                  <c:v>0.3143667959275484</c:v>
                </c:pt>
                <c:pt idx="162">
                  <c:v>0.31436507077320891</c:v>
                </c:pt>
                <c:pt idx="163">
                  <c:v>0.32479158524891072</c:v>
                </c:pt>
                <c:pt idx="164">
                  <c:v>0.32581122861440726</c:v>
                </c:pt>
                <c:pt idx="165">
                  <c:v>0.32580940491144245</c:v>
                </c:pt>
                <c:pt idx="166">
                  <c:v>0.34705128033715621</c:v>
                </c:pt>
                <c:pt idx="167">
                  <c:v>0.32297554859204991</c:v>
                </c:pt>
                <c:pt idx="168">
                  <c:v>0.32297371250917162</c:v>
                </c:pt>
                <c:pt idx="169">
                  <c:v>0.34336209499635101</c:v>
                </c:pt>
                <c:pt idx="170">
                  <c:v>0.36563783210299405</c:v>
                </c:pt>
                <c:pt idx="171">
                  <c:v>0.36563572752011042</c:v>
                </c:pt>
                <c:pt idx="172">
                  <c:v>0.34020858047126445</c:v>
                </c:pt>
                <c:pt idx="173">
                  <c:v>0.37186623385353118</c:v>
                </c:pt>
                <c:pt idx="174">
                  <c:v>0.37186406229752828</c:v>
                </c:pt>
                <c:pt idx="175">
                  <c:v>0.37369093509543205</c:v>
                </c:pt>
                <c:pt idx="176">
                  <c:v>0.38620591531937992</c:v>
                </c:pt>
                <c:pt idx="177">
                  <c:v>0.38620360680823795</c:v>
                </c:pt>
                <c:pt idx="178">
                  <c:v>0.39026330160593381</c:v>
                </c:pt>
                <c:pt idx="179">
                  <c:v>0.35037328351195435</c:v>
                </c:pt>
                <c:pt idx="180">
                  <c:v>0.35224765193596741</c:v>
                </c:pt>
                <c:pt idx="181">
                  <c:v>0.37851321014459777</c:v>
                </c:pt>
                <c:pt idx="182">
                  <c:v>0.35000902276789864</c:v>
                </c:pt>
                <c:pt idx="183">
                  <c:v>0.35249866544051628</c:v>
                </c:pt>
                <c:pt idx="184">
                  <c:v>0.34718313057312755</c:v>
                </c:pt>
                <c:pt idx="185">
                  <c:v>0.35441931467308813</c:v>
                </c:pt>
                <c:pt idx="186">
                  <c:v>0.35700018110528486</c:v>
                </c:pt>
                <c:pt idx="187">
                  <c:v>0.35636679288297096</c:v>
                </c:pt>
                <c:pt idx="188">
                  <c:v>0.37564903512951203</c:v>
                </c:pt>
                <c:pt idx="189">
                  <c:v>0.38045047286101313</c:v>
                </c:pt>
                <c:pt idx="190">
                  <c:v>0.36331160275023577</c:v>
                </c:pt>
                <c:pt idx="191">
                  <c:v>0.36330933788725611</c:v>
                </c:pt>
                <c:pt idx="192">
                  <c:v>0.3474810193331751</c:v>
                </c:pt>
                <c:pt idx="193">
                  <c:v>0.35237993846445476</c:v>
                </c:pt>
                <c:pt idx="194">
                  <c:v>0.35302341848814417</c:v>
                </c:pt>
                <c:pt idx="195">
                  <c:v>0.35498405875003758</c:v>
                </c:pt>
                <c:pt idx="196">
                  <c:v>0.34818661460322303</c:v>
                </c:pt>
                <c:pt idx="197">
                  <c:v>0.34818442647632797</c:v>
                </c:pt>
                <c:pt idx="198">
                  <c:v>0.32455245997317955</c:v>
                </c:pt>
                <c:pt idx="199">
                  <c:v>0.32698976700904975</c:v>
                </c:pt>
                <c:pt idx="200">
                  <c:v>0.32698769416306456</c:v>
                </c:pt>
                <c:pt idx="201">
                  <c:v>0.35455679802332624</c:v>
                </c:pt>
                <c:pt idx="202">
                  <c:v>0.34830368363833508</c:v>
                </c:pt>
                <c:pt idx="203">
                  <c:v>0.3104992392708309</c:v>
                </c:pt>
                <c:pt idx="204">
                  <c:v>0.31226778885585432</c:v>
                </c:pt>
                <c:pt idx="205">
                  <c:v>0.31671334770021459</c:v>
                </c:pt>
                <c:pt idx="206">
                  <c:v>0.33439954818998119</c:v>
                </c:pt>
                <c:pt idx="207">
                  <c:v>0.33440287016573927</c:v>
                </c:pt>
                <c:pt idx="208">
                  <c:v>0.34447501804037312</c:v>
                </c:pt>
                <c:pt idx="209">
                  <c:v>0.31917673205614666</c:v>
                </c:pt>
                <c:pt idx="210">
                  <c:v>0.31976570300449481</c:v>
                </c:pt>
                <c:pt idx="211">
                  <c:v>0.34124712074548735</c:v>
                </c:pt>
                <c:pt idx="212">
                  <c:v>0.3412449669829532</c:v>
                </c:pt>
                <c:pt idx="213">
                  <c:v>0.3336493106729137</c:v>
                </c:pt>
                <c:pt idx="214">
                  <c:v>0.3374050582737953</c:v>
                </c:pt>
                <c:pt idx="215">
                  <c:v>0.32482694055286715</c:v>
                </c:pt>
                <c:pt idx="216">
                  <c:v>0.32604434932968146</c:v>
                </c:pt>
                <c:pt idx="217">
                  <c:v>0.32542616450005613</c:v>
                </c:pt>
                <c:pt idx="218">
                  <c:v>0.29766735034034253</c:v>
                </c:pt>
                <c:pt idx="219">
                  <c:v>0.29655410388745723</c:v>
                </c:pt>
                <c:pt idx="220">
                  <c:v>0.29767328052880432</c:v>
                </c:pt>
                <c:pt idx="221">
                  <c:v>0.33793120092890727</c:v>
                </c:pt>
                <c:pt idx="222">
                  <c:v>0.33791812718290781</c:v>
                </c:pt>
                <c:pt idx="223">
                  <c:v>0.33537536091955766</c:v>
                </c:pt>
                <c:pt idx="224">
                  <c:v>0.31534776409708276</c:v>
                </c:pt>
                <c:pt idx="225">
                  <c:v>0.31534073753737152</c:v>
                </c:pt>
                <c:pt idx="226">
                  <c:v>0.31533878910711677</c:v>
                </c:pt>
                <c:pt idx="227">
                  <c:v>0.31534191861739075</c:v>
                </c:pt>
                <c:pt idx="228">
                  <c:v>0.29730130846793762</c:v>
                </c:pt>
                <c:pt idx="229">
                  <c:v>0.29729947951364527</c:v>
                </c:pt>
                <c:pt idx="230">
                  <c:v>0.29485907860421473</c:v>
                </c:pt>
                <c:pt idx="231">
                  <c:v>0.29375261055040724</c:v>
                </c:pt>
                <c:pt idx="232">
                  <c:v>0.29375081475318554</c:v>
                </c:pt>
                <c:pt idx="233">
                  <c:v>0.31249082290035529</c:v>
                </c:pt>
                <c:pt idx="234">
                  <c:v>0.31248393956201281</c:v>
                </c:pt>
                <c:pt idx="235">
                  <c:v>0.29022427792985239</c:v>
                </c:pt>
                <c:pt idx="236">
                  <c:v>0.28915714043824348</c:v>
                </c:pt>
                <c:pt idx="237">
                  <c:v>0.28807064743445082</c:v>
                </c:pt>
                <c:pt idx="238">
                  <c:v>0.29634034558595068</c:v>
                </c:pt>
                <c:pt idx="239">
                  <c:v>0.29633857439820926</c:v>
                </c:pt>
                <c:pt idx="240">
                  <c:v>0.25927257183922914</c:v>
                </c:pt>
                <c:pt idx="241">
                  <c:v>0.32275453589666236</c:v>
                </c:pt>
                <c:pt idx="242">
                  <c:v>0.32275261537920424</c:v>
                </c:pt>
                <c:pt idx="243">
                  <c:v>0.2657220333533471</c:v>
                </c:pt>
                <c:pt idx="244">
                  <c:v>0.29390216546118852</c:v>
                </c:pt>
                <c:pt idx="245">
                  <c:v>0.29390043372919822</c:v>
                </c:pt>
                <c:pt idx="246">
                  <c:v>0.25717804454894816</c:v>
                </c:pt>
                <c:pt idx="247">
                  <c:v>0.29354945364591262</c:v>
                </c:pt>
                <c:pt idx="248">
                  <c:v>0.29249120940210083</c:v>
                </c:pt>
                <c:pt idx="249">
                  <c:v>0.29196164836307276</c:v>
                </c:pt>
                <c:pt idx="250">
                  <c:v>0.26768569361993588</c:v>
                </c:pt>
                <c:pt idx="251">
                  <c:v>0.26768413856865275</c:v>
                </c:pt>
                <c:pt idx="252">
                  <c:v>0.27987238795983377</c:v>
                </c:pt>
                <c:pt idx="253">
                  <c:v>0.29420426765941093</c:v>
                </c:pt>
                <c:pt idx="254">
                  <c:v>0.29420257808015743</c:v>
                </c:pt>
                <c:pt idx="255">
                  <c:v>0.28749996987683574</c:v>
                </c:pt>
                <c:pt idx="256">
                  <c:v>0.28696421394662402</c:v>
                </c:pt>
                <c:pt idx="257">
                  <c:v>0.28696257321313856</c:v>
                </c:pt>
                <c:pt idx="258">
                  <c:v>0.2871432344087736</c:v>
                </c:pt>
                <c:pt idx="259">
                  <c:v>0.28562381187125535</c:v>
                </c:pt>
                <c:pt idx="260">
                  <c:v>0.29290957405367668</c:v>
                </c:pt>
                <c:pt idx="261">
                  <c:v>0.30019075130851053</c:v>
                </c:pt>
                <c:pt idx="262">
                  <c:v>0.32870349294619111</c:v>
                </c:pt>
                <c:pt idx="263">
                  <c:v>0.32870163309315031</c:v>
                </c:pt>
                <c:pt idx="264">
                  <c:v>0.31236112703706548</c:v>
                </c:pt>
                <c:pt idx="265">
                  <c:v>0.31950737828633557</c:v>
                </c:pt>
                <c:pt idx="266">
                  <c:v>0.3195055622619124</c:v>
                </c:pt>
                <c:pt idx="267">
                  <c:v>0.33632360337057482</c:v>
                </c:pt>
                <c:pt idx="268">
                  <c:v>0.33813197524040461</c:v>
                </c:pt>
                <c:pt idx="269">
                  <c:v>0.33354769942510692</c:v>
                </c:pt>
                <c:pt idx="270">
                  <c:v>0.37505587444354649</c:v>
                </c:pt>
                <c:pt idx="271">
                  <c:v>0.37505373652435087</c:v>
                </c:pt>
                <c:pt idx="272">
                  <c:v>0.44253810771253999</c:v>
                </c:pt>
                <c:pt idx="273">
                  <c:v>0.44654157445225073</c:v>
                </c:pt>
                <c:pt idx="274">
                  <c:v>0.44653901261869722</c:v>
                </c:pt>
                <c:pt idx="275">
                  <c:v>0.44999340284582556</c:v>
                </c:pt>
                <c:pt idx="276">
                  <c:v>0.48891361521212634</c:v>
                </c:pt>
              </c:numCache>
            </c:numRef>
          </c:xVal>
          <c:yVal>
            <c:numRef>
              <c:f>'Forsøk 3 - Samlet'!$BE$302:$BE$578</c:f>
              <c:numCache>
                <c:formatCode>0.0</c:formatCode>
                <c:ptCount val="277"/>
                <c:pt idx="0">
                  <c:v>10.084244848130353</c:v>
                </c:pt>
                <c:pt idx="1">
                  <c:v>10.201547249410048</c:v>
                </c:pt>
                <c:pt idx="2">
                  <c:v>10.39451831856605</c:v>
                </c:pt>
                <c:pt idx="3">
                  <c:v>10.397550725474181</c:v>
                </c:pt>
                <c:pt idx="4">
                  <c:v>10.669928140103957</c:v>
                </c:pt>
                <c:pt idx="5">
                  <c:v>10.94245544479125</c:v>
                </c:pt>
                <c:pt idx="6">
                  <c:v>10.945638531678139</c:v>
                </c:pt>
                <c:pt idx="7">
                  <c:v>11.375051306592672</c:v>
                </c:pt>
                <c:pt idx="8">
                  <c:v>11.769132239341305</c:v>
                </c:pt>
                <c:pt idx="9">
                  <c:v>11.772543201310429</c:v>
                </c:pt>
                <c:pt idx="10">
                  <c:v>12.436744843958392</c:v>
                </c:pt>
                <c:pt idx="11">
                  <c:v>13.14117813317549</c:v>
                </c:pt>
                <c:pt idx="12">
                  <c:v>13.144968000989685</c:v>
                </c:pt>
                <c:pt idx="13">
                  <c:v>13.964057200264074</c:v>
                </c:pt>
                <c:pt idx="14">
                  <c:v>14.727285901205589</c:v>
                </c:pt>
                <c:pt idx="15">
                  <c:v>14.731513699873702</c:v>
                </c:pt>
                <c:pt idx="16">
                  <c:v>15.821968036123137</c:v>
                </c:pt>
                <c:pt idx="17">
                  <c:v>17.11103708186862</c:v>
                </c:pt>
                <c:pt idx="18">
                  <c:v>17.1159234453356</c:v>
                </c:pt>
                <c:pt idx="19">
                  <c:v>18.368741399365113</c:v>
                </c:pt>
                <c:pt idx="20">
                  <c:v>18.373974705665749</c:v>
                </c:pt>
                <c:pt idx="21">
                  <c:v>19.542292786175295</c:v>
                </c:pt>
                <c:pt idx="22">
                  <c:v>20.744315265832832</c:v>
                </c:pt>
                <c:pt idx="23">
                  <c:v>20.750204028647694</c:v>
                </c:pt>
                <c:pt idx="24">
                  <c:v>21.797808131039456</c:v>
                </c:pt>
                <c:pt idx="25">
                  <c:v>22.60816677007832</c:v>
                </c:pt>
                <c:pt idx="26">
                  <c:v>22.614568841554028</c:v>
                </c:pt>
                <c:pt idx="27">
                  <c:v>23.292627567820027</c:v>
                </c:pt>
                <c:pt idx="28">
                  <c:v>23.75892787007</c:v>
                </c:pt>
                <c:pt idx="29">
                  <c:v>23.765645565252957</c:v>
                </c:pt>
                <c:pt idx="30">
                  <c:v>24.194565568260302</c:v>
                </c:pt>
                <c:pt idx="31">
                  <c:v>24.750568329301167</c:v>
                </c:pt>
                <c:pt idx="32">
                  <c:v>25.124539613950684</c:v>
                </c:pt>
                <c:pt idx="33">
                  <c:v>25.131631087370341</c:v>
                </c:pt>
                <c:pt idx="34">
                  <c:v>25.403044704689481</c:v>
                </c:pt>
                <c:pt idx="35">
                  <c:v>25.680893977536964</c:v>
                </c:pt>
                <c:pt idx="36">
                  <c:v>25.688136210957715</c:v>
                </c:pt>
                <c:pt idx="37">
                  <c:v>25.812538165046476</c:v>
                </c:pt>
                <c:pt idx="38">
                  <c:v>25.819814726403738</c:v>
                </c:pt>
                <c:pt idx="39">
                  <c:v>25.980506814231163</c:v>
                </c:pt>
                <c:pt idx="40">
                  <c:v>25.987827717561267</c:v>
                </c:pt>
                <c:pt idx="41">
                  <c:v>25.995149608023507</c:v>
                </c:pt>
                <c:pt idx="42">
                  <c:v>26.350780971669785</c:v>
                </c:pt>
                <c:pt idx="43">
                  <c:v>26.435337532502778</c:v>
                </c:pt>
                <c:pt idx="44">
                  <c:v>26.442779868384513</c:v>
                </c:pt>
                <c:pt idx="45">
                  <c:v>26.373375272315371</c:v>
                </c:pt>
                <c:pt idx="46">
                  <c:v>26.573779221869213</c:v>
                </c:pt>
                <c:pt idx="47">
                  <c:v>26.581256606963123</c:v>
                </c:pt>
                <c:pt idx="48">
                  <c:v>26.589066454405518</c:v>
                </c:pt>
                <c:pt idx="49">
                  <c:v>26.59654594134183</c:v>
                </c:pt>
                <c:pt idx="50">
                  <c:v>26.604026432847448</c:v>
                </c:pt>
                <c:pt idx="51">
                  <c:v>26.611507928495296</c:v>
                </c:pt>
                <c:pt idx="52">
                  <c:v>26.850298167199647</c:v>
                </c:pt>
                <c:pt idx="53">
                  <c:v>26.857845453858925</c:v>
                </c:pt>
                <c:pt idx="54">
                  <c:v>26.866389769881618</c:v>
                </c:pt>
                <c:pt idx="55">
                  <c:v>26.990671687404504</c:v>
                </c:pt>
                <c:pt idx="56">
                  <c:v>26.998254459410337</c:v>
                </c:pt>
                <c:pt idx="57">
                  <c:v>27.044216675925803</c:v>
                </c:pt>
                <c:pt idx="58">
                  <c:v>27.051812053685811</c:v>
                </c:pt>
                <c:pt idx="59">
                  <c:v>27.176947973459949</c:v>
                </c:pt>
                <c:pt idx="60">
                  <c:v>27.338564501856613</c:v>
                </c:pt>
                <c:pt idx="61">
                  <c:v>27.346237728401857</c:v>
                </c:pt>
                <c:pt idx="62">
                  <c:v>27.392010565205208</c:v>
                </c:pt>
                <c:pt idx="63">
                  <c:v>27.518031072514752</c:v>
                </c:pt>
                <c:pt idx="64">
                  <c:v>27.680905654758522</c:v>
                </c:pt>
                <c:pt idx="65">
                  <c:v>27.688668776386592</c:v>
                </c:pt>
                <c:pt idx="66">
                  <c:v>27.732907969148272</c:v>
                </c:pt>
                <c:pt idx="67">
                  <c:v>27.741682790129545</c:v>
                </c:pt>
                <c:pt idx="68">
                  <c:v>27.749459331904816</c:v>
                </c:pt>
                <c:pt idx="69">
                  <c:v>27.911938992581309</c:v>
                </c:pt>
                <c:pt idx="70">
                  <c:v>28.037309093443795</c:v>
                </c:pt>
                <c:pt idx="71">
                  <c:v>28.045163644091829</c:v>
                </c:pt>
                <c:pt idx="72">
                  <c:v>28.129773613361937</c:v>
                </c:pt>
                <c:pt idx="73">
                  <c:v>28.333741526998338</c:v>
                </c:pt>
                <c:pt idx="74">
                  <c:v>28.341674240858183</c:v>
                </c:pt>
                <c:pt idx="75">
                  <c:v>28.347938355306276</c:v>
                </c:pt>
                <c:pt idx="76">
                  <c:v>28.355872716995833</c:v>
                </c:pt>
                <c:pt idx="77">
                  <c:v>28.636626252245687</c:v>
                </c:pt>
                <c:pt idx="78">
                  <c:v>28.683586341461876</c:v>
                </c:pt>
                <c:pt idx="79">
                  <c:v>28.691609550208902</c:v>
                </c:pt>
                <c:pt idx="80">
                  <c:v>28.934389245577751</c:v>
                </c:pt>
                <c:pt idx="81">
                  <c:v>29.097692292293157</c:v>
                </c:pt>
                <c:pt idx="82">
                  <c:v>29.105825822308908</c:v>
                </c:pt>
                <c:pt idx="83">
                  <c:v>29.386559240231044</c:v>
                </c:pt>
                <c:pt idx="84">
                  <c:v>29.629783219004437</c:v>
                </c:pt>
                <c:pt idx="85">
                  <c:v>29.638059370898823</c:v>
                </c:pt>
                <c:pt idx="86">
                  <c:v>29.645331794216144</c:v>
                </c:pt>
                <c:pt idx="87">
                  <c:v>29.966223246349422</c:v>
                </c:pt>
                <c:pt idx="88">
                  <c:v>29.974588202748738</c:v>
                </c:pt>
                <c:pt idx="89">
                  <c:v>30.178231963950417</c:v>
                </c:pt>
                <c:pt idx="90">
                  <c:v>30.18665271011092</c:v>
                </c:pt>
                <c:pt idx="91">
                  <c:v>30.195074567824157</c:v>
                </c:pt>
                <c:pt idx="92">
                  <c:v>30.789477429983631</c:v>
                </c:pt>
                <c:pt idx="93">
                  <c:v>30.798062224225038</c:v>
                </c:pt>
                <c:pt idx="94">
                  <c:v>30.806648150778877</c:v>
                </c:pt>
                <c:pt idx="95">
                  <c:v>31.049629523849084</c:v>
                </c:pt>
                <c:pt idx="96">
                  <c:v>31.058281973914848</c:v>
                </c:pt>
                <c:pt idx="97">
                  <c:v>31.223167583777162</c:v>
                </c:pt>
                <c:pt idx="98">
                  <c:v>31.271014434466288</c:v>
                </c:pt>
                <c:pt idx="99">
                  <c:v>31.162902357916387</c:v>
                </c:pt>
                <c:pt idx="100">
                  <c:v>31.171580915971955</c:v>
                </c:pt>
                <c:pt idx="101">
                  <c:v>30.905640160069172</c:v>
                </c:pt>
                <c:pt idx="102">
                  <c:v>30.718607367077045</c:v>
                </c:pt>
                <c:pt idx="103">
                  <c:v>30.727160523926898</c:v>
                </c:pt>
                <c:pt idx="104">
                  <c:v>30.460854933702869</c:v>
                </c:pt>
                <c:pt idx="105">
                  <c:v>30.155848887918484</c:v>
                </c:pt>
                <c:pt idx="106">
                  <c:v>30.164244308411657</c:v>
                </c:pt>
                <c:pt idx="107">
                  <c:v>29.780491153854065</c:v>
                </c:pt>
                <c:pt idx="108">
                  <c:v>29.592821415084053</c:v>
                </c:pt>
                <c:pt idx="109">
                  <c:v>29.601059150219822</c:v>
                </c:pt>
                <c:pt idx="110">
                  <c:v>29.255430080123514</c:v>
                </c:pt>
                <c:pt idx="111">
                  <c:v>28.949922797175709</c:v>
                </c:pt>
                <c:pt idx="112">
                  <c:v>28.95798112234343</c:v>
                </c:pt>
                <c:pt idx="113">
                  <c:v>28.573232861431435</c:v>
                </c:pt>
                <c:pt idx="114">
                  <c:v>28.188622054673733</c:v>
                </c:pt>
                <c:pt idx="115">
                  <c:v>28.196468736091084</c:v>
                </c:pt>
                <c:pt idx="116">
                  <c:v>28.204316434518681</c:v>
                </c:pt>
                <c:pt idx="117">
                  <c:v>27.307306060944345</c:v>
                </c:pt>
                <c:pt idx="118">
                  <c:v>27.314908463851292</c:v>
                </c:pt>
                <c:pt idx="119">
                  <c:v>27.322511848634853</c:v>
                </c:pt>
                <c:pt idx="120">
                  <c:v>26.857460634019702</c:v>
                </c:pt>
                <c:pt idx="121">
                  <c:v>26.864936841732554</c:v>
                </c:pt>
                <c:pt idx="122">
                  <c:v>26.872414012381281</c:v>
                </c:pt>
                <c:pt idx="123">
                  <c:v>26.563844222985999</c:v>
                </c:pt>
                <c:pt idx="124">
                  <c:v>26.571237002705715</c:v>
                </c:pt>
                <c:pt idx="125">
                  <c:v>26.302540514179793</c:v>
                </c:pt>
                <c:pt idx="126">
                  <c:v>25.994230167514157</c:v>
                </c:pt>
                <c:pt idx="127">
                  <c:v>26.001464237503765</c:v>
                </c:pt>
                <c:pt idx="128">
                  <c:v>25.69459131767745</c:v>
                </c:pt>
                <c:pt idx="129">
                  <c:v>25.581260355450919</c:v>
                </c:pt>
                <c:pt idx="130">
                  <c:v>25.588378588152395</c:v>
                </c:pt>
                <c:pt idx="131">
                  <c:v>25.320636721278095</c:v>
                </c:pt>
                <c:pt idx="132">
                  <c:v>25.010856606991027</c:v>
                </c:pt>
                <c:pt idx="133">
                  <c:v>25.017816150466409</c:v>
                </c:pt>
                <c:pt idx="134">
                  <c:v>24.709489202419753</c:v>
                </c:pt>
                <c:pt idx="135">
                  <c:v>24.480750768393239</c:v>
                </c:pt>
                <c:pt idx="136">
                  <c:v>24.487562737288329</c:v>
                </c:pt>
                <c:pt idx="137">
                  <c:v>24.058072100682111</c:v>
                </c:pt>
                <c:pt idx="138">
                  <c:v>24.064766868900765</c:v>
                </c:pt>
                <c:pt idx="139">
                  <c:v>24.071462484831819</c:v>
                </c:pt>
                <c:pt idx="140">
                  <c:v>23.879799341358005</c:v>
                </c:pt>
                <c:pt idx="141">
                  <c:v>23.729000975411857</c:v>
                </c:pt>
                <c:pt idx="142">
                  <c:v>23.735602184943602</c:v>
                </c:pt>
                <c:pt idx="143">
                  <c:v>23.344140080910005</c:v>
                </c:pt>
                <c:pt idx="144">
                  <c:v>23.350634539765817</c:v>
                </c:pt>
                <c:pt idx="145">
                  <c:v>23.35712981629019</c:v>
                </c:pt>
                <c:pt idx="146">
                  <c:v>22.967279349297435</c:v>
                </c:pt>
                <c:pt idx="147">
                  <c:v>22.774930264987525</c:v>
                </c:pt>
                <c:pt idx="148">
                  <c:v>22.781265975479723</c:v>
                </c:pt>
                <c:pt idx="149">
                  <c:v>22.550420883833837</c:v>
                </c:pt>
                <c:pt idx="150">
                  <c:v>22.556693637542516</c:v>
                </c:pt>
                <c:pt idx="151">
                  <c:v>22.442770644129514</c:v>
                </c:pt>
                <c:pt idx="152">
                  <c:v>22.290757467593149</c:v>
                </c:pt>
                <c:pt idx="153">
                  <c:v>22.296956821460242</c:v>
                </c:pt>
                <c:pt idx="154">
                  <c:v>22.145498490090521</c:v>
                </c:pt>
                <c:pt idx="155">
                  <c:v>22.031343049516707</c:v>
                </c:pt>
                <c:pt idx="156">
                  <c:v>22.037469128703243</c:v>
                </c:pt>
                <c:pt idx="157">
                  <c:v>21.884101370063043</c:v>
                </c:pt>
                <c:pt idx="158">
                  <c:v>21.928956453628821</c:v>
                </c:pt>
                <c:pt idx="159">
                  <c:v>21.93505199501082</c:v>
                </c:pt>
                <c:pt idx="160">
                  <c:v>21.664108621704244</c:v>
                </c:pt>
                <c:pt idx="161">
                  <c:v>21.670130399293022</c:v>
                </c:pt>
                <c:pt idx="162">
                  <c:v>21.676152923029893</c:v>
                </c:pt>
                <c:pt idx="163">
                  <c:v>21.600424428242231</c:v>
                </c:pt>
                <c:pt idx="164">
                  <c:v>21.606426238795102</c:v>
                </c:pt>
                <c:pt idx="165">
                  <c:v>21.572899675809044</c:v>
                </c:pt>
                <c:pt idx="166">
                  <c:v>21.459574082491407</c:v>
                </c:pt>
                <c:pt idx="167">
                  <c:v>21.42495711836818</c:v>
                </c:pt>
                <c:pt idx="168">
                  <c:v>21.430907745155217</c:v>
                </c:pt>
                <c:pt idx="169">
                  <c:v>21.357714989662803</c:v>
                </c:pt>
                <c:pt idx="170">
                  <c:v>21.204272343005112</c:v>
                </c:pt>
                <c:pt idx="171">
                  <c:v>21.210160442970206</c:v>
                </c:pt>
                <c:pt idx="172">
                  <c:v>21.215363478966548</c:v>
                </c:pt>
                <c:pt idx="173">
                  <c:v>21.142008832753206</c:v>
                </c:pt>
                <c:pt idx="174">
                  <c:v>21.147877423437823</c:v>
                </c:pt>
                <c:pt idx="175">
                  <c:v>21.033807673383414</c:v>
                </c:pt>
                <c:pt idx="176">
                  <c:v>21.079635708747606</c:v>
                </c:pt>
                <c:pt idx="177">
                  <c:v>21.08548477347621</c:v>
                </c:pt>
                <c:pt idx="178">
                  <c:v>21.090991101909484</c:v>
                </c:pt>
                <c:pt idx="179">
                  <c:v>21.097185050118149</c:v>
                </c:pt>
                <c:pt idx="180">
                  <c:v>21.10303626130754</c:v>
                </c:pt>
                <c:pt idx="181">
                  <c:v>21.069874629093917</c:v>
                </c:pt>
                <c:pt idx="182">
                  <c:v>21.15514025399079</c:v>
                </c:pt>
                <c:pt idx="183">
                  <c:v>21.161004552230111</c:v>
                </c:pt>
                <c:pt idx="184">
                  <c:v>21.166869565583497</c:v>
                </c:pt>
                <c:pt idx="185">
                  <c:v>21.252567506085921</c:v>
                </c:pt>
                <c:pt idx="186">
                  <c:v>21.258455565382228</c:v>
                </c:pt>
                <c:pt idx="187">
                  <c:v>21.184813183084682</c:v>
                </c:pt>
                <c:pt idx="188">
                  <c:v>21.230801873918882</c:v>
                </c:pt>
                <c:pt idx="189">
                  <c:v>21.236681409859592</c:v>
                </c:pt>
                <c:pt idx="190">
                  <c:v>21.322171440949244</c:v>
                </c:pt>
                <c:pt idx="191">
                  <c:v>21.247753297927026</c:v>
                </c:pt>
                <c:pt idx="192">
                  <c:v>21.253634789363705</c:v>
                </c:pt>
                <c:pt idx="193">
                  <c:v>21.260206693602882</c:v>
                </c:pt>
                <c:pt idx="194">
                  <c:v>21.427192399554016</c:v>
                </c:pt>
                <c:pt idx="195">
                  <c:v>21.433119784462075</c:v>
                </c:pt>
                <c:pt idx="196">
                  <c:v>21.439393016865882</c:v>
                </c:pt>
                <c:pt idx="197">
                  <c:v>21.44532193043074</c:v>
                </c:pt>
                <c:pt idx="198">
                  <c:v>21.450906244856572</c:v>
                </c:pt>
                <c:pt idx="199">
                  <c:v>21.496731346955244</c:v>
                </c:pt>
                <c:pt idx="200">
                  <c:v>21.502673098999921</c:v>
                </c:pt>
                <c:pt idx="201">
                  <c:v>21.508615568457142</c:v>
                </c:pt>
                <c:pt idx="202">
                  <c:v>21.595464289227746</c:v>
                </c:pt>
                <c:pt idx="203">
                  <c:v>21.601430047857054</c:v>
                </c:pt>
                <c:pt idx="204">
                  <c:v>21.688331694471238</c:v>
                </c:pt>
                <c:pt idx="205">
                  <c:v>21.694666718215441</c:v>
                </c:pt>
                <c:pt idx="206">
                  <c:v>21.700656586745104</c:v>
                </c:pt>
                <c:pt idx="207">
                  <c:v>21.786623545977065</c:v>
                </c:pt>
                <c:pt idx="208">
                  <c:v>21.874697810921642</c:v>
                </c:pt>
                <c:pt idx="209">
                  <c:v>22.000409516326926</c:v>
                </c:pt>
                <c:pt idx="210">
                  <c:v>22.00647830995117</c:v>
                </c:pt>
                <c:pt idx="211">
                  <c:v>22.052918682413644</c:v>
                </c:pt>
                <c:pt idx="212">
                  <c:v>22.060386322165538</c:v>
                </c:pt>
                <c:pt idx="213">
                  <c:v>22.066468569568926</c:v>
                </c:pt>
                <c:pt idx="214">
                  <c:v>22.152664983129863</c:v>
                </c:pt>
                <c:pt idx="215">
                  <c:v>22.239960170877396</c:v>
                </c:pt>
                <c:pt idx="216">
                  <c:v>22.246088105910651</c:v>
                </c:pt>
                <c:pt idx="217">
                  <c:v>22.292652996771103</c:v>
                </c:pt>
                <c:pt idx="218">
                  <c:v>22.298793299706354</c:v>
                </c:pt>
                <c:pt idx="219">
                  <c:v>22.385503106068644</c:v>
                </c:pt>
                <c:pt idx="220">
                  <c:v>22.432149657500926</c:v>
                </c:pt>
                <c:pt idx="221">
                  <c:v>22.47984701994886</c:v>
                </c:pt>
                <c:pt idx="222">
                  <c:v>22.486034073764859</c:v>
                </c:pt>
                <c:pt idx="223">
                  <c:v>22.492221866301669</c:v>
                </c:pt>
                <c:pt idx="224">
                  <c:v>22.700291821922217</c:v>
                </c:pt>
                <c:pt idx="225">
                  <c:v>22.706535457812034</c:v>
                </c:pt>
                <c:pt idx="226">
                  <c:v>22.712779838232077</c:v>
                </c:pt>
                <c:pt idx="227">
                  <c:v>22.761310393665649</c:v>
                </c:pt>
                <c:pt idx="228">
                  <c:v>22.767567644704336</c:v>
                </c:pt>
                <c:pt idx="229">
                  <c:v>22.773825640550463</c:v>
                </c:pt>
                <c:pt idx="230">
                  <c:v>22.901136046151972</c:v>
                </c:pt>
                <c:pt idx="231">
                  <c:v>22.907428102321948</c:v>
                </c:pt>
                <c:pt idx="232">
                  <c:v>22.914069402713174</c:v>
                </c:pt>
                <c:pt idx="233">
                  <c:v>22.920363047807321</c:v>
                </c:pt>
                <c:pt idx="234">
                  <c:v>22.926657439906478</c:v>
                </c:pt>
                <c:pt idx="235">
                  <c:v>22.932952578612635</c:v>
                </c:pt>
                <c:pt idx="236">
                  <c:v>22.777008865868719</c:v>
                </c:pt>
                <c:pt idx="237">
                  <c:v>22.783261879060319</c:v>
                </c:pt>
                <c:pt idx="238">
                  <c:v>22.78951563210401</c:v>
                </c:pt>
                <c:pt idx="239">
                  <c:v>22.673726856587248</c:v>
                </c:pt>
                <c:pt idx="240">
                  <c:v>22.679949291166412</c:v>
                </c:pt>
                <c:pt idx="241">
                  <c:v>22.645124904351206</c:v>
                </c:pt>
                <c:pt idx="242">
                  <c:v>22.651337779827763</c:v>
                </c:pt>
                <c:pt idx="243">
                  <c:v>22.657551387602265</c:v>
                </c:pt>
                <c:pt idx="244">
                  <c:v>22.460446012846827</c:v>
                </c:pt>
                <c:pt idx="245">
                  <c:v>22.466606484095454</c:v>
                </c:pt>
                <c:pt idx="246">
                  <c:v>22.309392036772021</c:v>
                </c:pt>
                <c:pt idx="247">
                  <c:v>21.9893708957038</c:v>
                </c:pt>
                <c:pt idx="248">
                  <c:v>21.995402127006844</c:v>
                </c:pt>
                <c:pt idx="249">
                  <c:v>21.96029824809877</c:v>
                </c:pt>
                <c:pt idx="250">
                  <c:v>21.639917985353723</c:v>
                </c:pt>
                <c:pt idx="251">
                  <c:v>21.645852716158583</c:v>
                </c:pt>
                <c:pt idx="252">
                  <c:v>21.489915378897798</c:v>
                </c:pt>
                <c:pt idx="253">
                  <c:v>21.086769212147939</c:v>
                </c:pt>
                <c:pt idx="254">
                  <c:v>21.092552890069097</c:v>
                </c:pt>
                <c:pt idx="255">
                  <c:v>21.098337240279839</c:v>
                </c:pt>
                <c:pt idx="256">
                  <c:v>20.327680152097095</c:v>
                </c:pt>
                <c:pt idx="257">
                  <c:v>20.33325769292345</c:v>
                </c:pt>
                <c:pt idx="258">
                  <c:v>19.725528837776558</c:v>
                </c:pt>
                <c:pt idx="259">
                  <c:v>19.159069183138715</c:v>
                </c:pt>
                <c:pt idx="260">
                  <c:v>19.164331019348793</c:v>
                </c:pt>
                <c:pt idx="261">
                  <c:v>17.818876039430823</c:v>
                </c:pt>
                <c:pt idx="262">
                  <c:v>17.823777232847842</c:v>
                </c:pt>
                <c:pt idx="263">
                  <c:v>17.828678984103714</c:v>
                </c:pt>
                <c:pt idx="264">
                  <c:v>17.260940758410488</c:v>
                </c:pt>
                <c:pt idx="265">
                  <c:v>17.265690282384444</c:v>
                </c:pt>
                <c:pt idx="266">
                  <c:v>16.61414239153688</c:v>
                </c:pt>
                <c:pt idx="267">
                  <c:v>15.962581115406543</c:v>
                </c:pt>
                <c:pt idx="268">
                  <c:v>15.351677341593568</c:v>
                </c:pt>
                <c:pt idx="269">
                  <c:v>15.355912956747135</c:v>
                </c:pt>
                <c:pt idx="270">
                  <c:v>14.78623610212035</c:v>
                </c:pt>
                <c:pt idx="271">
                  <c:v>14.258335932404659</c:v>
                </c:pt>
                <c:pt idx="272">
                  <c:v>14.262277079196826</c:v>
                </c:pt>
                <c:pt idx="273">
                  <c:v>13.691140307353461</c:v>
                </c:pt>
                <c:pt idx="274">
                  <c:v>13.694928524834735</c:v>
                </c:pt>
                <c:pt idx="275">
                  <c:v>13.082617292255168</c:v>
                </c:pt>
                <c:pt idx="276">
                  <c:v>12.428532629608256</c:v>
                </c:pt>
              </c:numCache>
            </c:numRef>
          </c:yVal>
          <c:smooth val="0"/>
          <c:extLst>
            <c:ext xmlns:c16="http://schemas.microsoft.com/office/drawing/2014/chart" uri="{C3380CC4-5D6E-409C-BE32-E72D297353CC}">
              <c16:uniqueId val="{00000001-133E-4806-9D9B-7DF5DAC60C8D}"/>
            </c:ext>
          </c:extLst>
        </c:ser>
        <c:ser>
          <c:idx val="8"/>
          <c:order val="6"/>
          <c:tx>
            <c:v>4b-s1</c:v>
          </c:tx>
          <c:spPr>
            <a:ln w="25400" cap="rnd">
              <a:noFill/>
              <a:round/>
            </a:ln>
            <a:effectLst/>
          </c:spPr>
          <c:marker>
            <c:symbol val="none"/>
          </c:marker>
          <c:xVal>
            <c:numRef>
              <c:f>'Forsøk 3 - Samlet'!$BF$636:$BF$892</c:f>
              <c:numCache>
                <c:formatCode>0.0</c:formatCode>
                <c:ptCount val="257"/>
                <c:pt idx="0">
                  <c:v>4.6471504978995029</c:v>
                </c:pt>
                <c:pt idx="1">
                  <c:v>4.6470643256359043</c:v>
                </c:pt>
                <c:pt idx="2">
                  <c:v>4.5610599550948825</c:v>
                </c:pt>
                <c:pt idx="3">
                  <c:v>4.6233439598103452</c:v>
                </c:pt>
                <c:pt idx="4">
                  <c:v>4.5947462971606985</c:v>
                </c:pt>
                <c:pt idx="5">
                  <c:v>4.8924467258810163</c:v>
                </c:pt>
                <c:pt idx="6">
                  <c:v>5.2700376218252671</c:v>
                </c:pt>
                <c:pt idx="7">
                  <c:v>5.2699076661357926</c:v>
                </c:pt>
                <c:pt idx="8">
                  <c:v>5.1910647635191767</c:v>
                </c:pt>
                <c:pt idx="9">
                  <c:v>5.2727874409351614</c:v>
                </c:pt>
                <c:pt idx="10">
                  <c:v>5.2726486152617555</c:v>
                </c:pt>
                <c:pt idx="11">
                  <c:v>5.3635765665099386</c:v>
                </c:pt>
                <c:pt idx="12">
                  <c:v>5.1311657826449339</c:v>
                </c:pt>
                <c:pt idx="13">
                  <c:v>5.131020961489587</c:v>
                </c:pt>
                <c:pt idx="14">
                  <c:v>4.9578261871905003</c:v>
                </c:pt>
                <c:pt idx="15">
                  <c:v>4.7571193879551892</c:v>
                </c:pt>
                <c:pt idx="16">
                  <c:v>4.7569792297145774</c:v>
                </c:pt>
                <c:pt idx="17">
                  <c:v>4.5700121087821701</c:v>
                </c:pt>
                <c:pt idx="18">
                  <c:v>4.5436289608183973</c:v>
                </c:pt>
                <c:pt idx="19">
                  <c:v>4.2449274194977784</c:v>
                </c:pt>
                <c:pt idx="20">
                  <c:v>4.279964851039737</c:v>
                </c:pt>
                <c:pt idx="21">
                  <c:v>4.2715988869656423</c:v>
                </c:pt>
                <c:pt idx="22">
                  <c:v>3.7815122192497137</c:v>
                </c:pt>
                <c:pt idx="23">
                  <c:v>3.7007827953408672</c:v>
                </c:pt>
                <c:pt idx="24">
                  <c:v>3.1878333770977827</c:v>
                </c:pt>
                <c:pt idx="25">
                  <c:v>3.2333989822998621</c:v>
                </c:pt>
                <c:pt idx="26">
                  <c:v>2.6154166923319897</c:v>
                </c:pt>
                <c:pt idx="27">
                  <c:v>1.975492472137192</c:v>
                </c:pt>
                <c:pt idx="28">
                  <c:v>1.9754595235659071</c:v>
                </c:pt>
                <c:pt idx="29">
                  <c:v>1.4922835473238225</c:v>
                </c:pt>
                <c:pt idx="30">
                  <c:v>1.5330806991242043</c:v>
                </c:pt>
                <c:pt idx="31">
                  <c:v>1.5330609797239003</c:v>
                </c:pt>
                <c:pt idx="32">
                  <c:v>1.3010983327722068</c:v>
                </c:pt>
                <c:pt idx="33">
                  <c:v>1.3010835905120011</c:v>
                </c:pt>
                <c:pt idx="34">
                  <c:v>1.1603654549651978</c:v>
                </c:pt>
                <c:pt idx="35">
                  <c:v>1.0440152451016005</c:v>
                </c:pt>
                <c:pt idx="36">
                  <c:v>1.0562990492051867</c:v>
                </c:pt>
                <c:pt idx="37">
                  <c:v>0.95917050651948277</c:v>
                </c:pt>
                <c:pt idx="38">
                  <c:v>0.88297993763882376</c:v>
                </c:pt>
                <c:pt idx="39">
                  <c:v>0.78637943911316099</c:v>
                </c:pt>
                <c:pt idx="40">
                  <c:v>0.78637395523163378</c:v>
                </c:pt>
                <c:pt idx="41">
                  <c:v>0.72973403011742555</c:v>
                </c:pt>
                <c:pt idx="42">
                  <c:v>0.72972929666687658</c:v>
                </c:pt>
                <c:pt idx="43">
                  <c:v>0.6862634488154743</c:v>
                </c:pt>
                <c:pt idx="44">
                  <c:v>0.62686362433277343</c:v>
                </c:pt>
                <c:pt idx="45">
                  <c:v>0.6585617423385226</c:v>
                </c:pt>
                <c:pt idx="46">
                  <c:v>0.62056507632603808</c:v>
                </c:pt>
                <c:pt idx="47">
                  <c:v>0.56230607430123947</c:v>
                </c:pt>
                <c:pt idx="48">
                  <c:v>0.5105881469425555</c:v>
                </c:pt>
                <c:pt idx="49">
                  <c:v>0.48537537639951561</c:v>
                </c:pt>
                <c:pt idx="50">
                  <c:v>0.4798237936394818</c:v>
                </c:pt>
                <c:pt idx="51">
                  <c:v>0.48410550580988437</c:v>
                </c:pt>
                <c:pt idx="52">
                  <c:v>0.47287684540142139</c:v>
                </c:pt>
                <c:pt idx="53">
                  <c:v>0.44426317864070358</c:v>
                </c:pt>
                <c:pt idx="54">
                  <c:v>0.4292500024183723</c:v>
                </c:pt>
                <c:pt idx="55">
                  <c:v>0.45104654867551475</c:v>
                </c:pt>
                <c:pt idx="56">
                  <c:v>0.43909926330952703</c:v>
                </c:pt>
                <c:pt idx="57">
                  <c:v>0.42884242219984431</c:v>
                </c:pt>
                <c:pt idx="58">
                  <c:v>0.41914346884307646</c:v>
                </c:pt>
                <c:pt idx="59">
                  <c:v>0.43459758570600637</c:v>
                </c:pt>
                <c:pt idx="60">
                  <c:v>0.43343237658202233</c:v>
                </c:pt>
                <c:pt idx="61">
                  <c:v>0.41408844882589663</c:v>
                </c:pt>
                <c:pt idx="62">
                  <c:v>0.41040826700441313</c:v>
                </c:pt>
                <c:pt idx="63">
                  <c:v>0.41040658372661937</c:v>
                </c:pt>
                <c:pt idx="64">
                  <c:v>0.3755656071256453</c:v>
                </c:pt>
                <c:pt idx="65">
                  <c:v>0.37189784076949139</c:v>
                </c:pt>
                <c:pt idx="66">
                  <c:v>0.38515845940245547</c:v>
                </c:pt>
                <c:pt idx="67">
                  <c:v>0.34624703879148144</c:v>
                </c:pt>
                <c:pt idx="68">
                  <c:v>0.3462456506544247</c:v>
                </c:pt>
                <c:pt idx="69">
                  <c:v>0.36323703002044194</c:v>
                </c:pt>
                <c:pt idx="70">
                  <c:v>0.34987795790918391</c:v>
                </c:pt>
                <c:pt idx="71">
                  <c:v>0.34744308556202091</c:v>
                </c:pt>
                <c:pt idx="72">
                  <c:v>0.33620768151969749</c:v>
                </c:pt>
                <c:pt idx="73">
                  <c:v>0.33431016854618051</c:v>
                </c:pt>
                <c:pt idx="74">
                  <c:v>0.33338686006830948</c:v>
                </c:pt>
                <c:pt idx="75">
                  <c:v>0.34080648630057436</c:v>
                </c:pt>
                <c:pt idx="76">
                  <c:v>0.28939395384410133</c:v>
                </c:pt>
                <c:pt idx="77">
                  <c:v>0.28938591571420536</c:v>
                </c:pt>
                <c:pt idx="78">
                  <c:v>0.28938478839551746</c:v>
                </c:pt>
                <c:pt idx="79">
                  <c:v>0.27272123784627944</c:v>
                </c:pt>
                <c:pt idx="80">
                  <c:v>0.27310666702846842</c:v>
                </c:pt>
                <c:pt idx="81">
                  <c:v>0.26019100966589814</c:v>
                </c:pt>
                <c:pt idx="82">
                  <c:v>0.25765773357948962</c:v>
                </c:pt>
                <c:pt idx="83">
                  <c:v>0.25659371788530894</c:v>
                </c:pt>
                <c:pt idx="84">
                  <c:v>0.2565927292494144</c:v>
                </c:pt>
                <c:pt idx="85">
                  <c:v>0.25808120170458587</c:v>
                </c:pt>
                <c:pt idx="86">
                  <c:v>0.25772791386281846</c:v>
                </c:pt>
                <c:pt idx="87">
                  <c:v>0.25960729163465701</c:v>
                </c:pt>
                <c:pt idx="88">
                  <c:v>0.26373336136015957</c:v>
                </c:pt>
                <c:pt idx="89">
                  <c:v>0.26373234426324499</c:v>
                </c:pt>
                <c:pt idx="90">
                  <c:v>0.25751451865536662</c:v>
                </c:pt>
                <c:pt idx="91">
                  <c:v>0.27274880499407445</c:v>
                </c:pt>
                <c:pt idx="92">
                  <c:v>0.27274776472678658</c:v>
                </c:pt>
                <c:pt idx="93">
                  <c:v>0.27237427753657967</c:v>
                </c:pt>
                <c:pt idx="94">
                  <c:v>0.29100770101877527</c:v>
                </c:pt>
                <c:pt idx="95">
                  <c:v>0.29100660172341586</c:v>
                </c:pt>
                <c:pt idx="96">
                  <c:v>0.26295641410858689</c:v>
                </c:pt>
                <c:pt idx="97">
                  <c:v>0.28193185493815692</c:v>
                </c:pt>
                <c:pt idx="98">
                  <c:v>0.28193080011412314</c:v>
                </c:pt>
                <c:pt idx="99">
                  <c:v>0.26674975763516146</c:v>
                </c:pt>
                <c:pt idx="100">
                  <c:v>0.26674876415096904</c:v>
                </c:pt>
                <c:pt idx="101">
                  <c:v>0.27402304182018217</c:v>
                </c:pt>
                <c:pt idx="102">
                  <c:v>0.24562071453044476</c:v>
                </c:pt>
                <c:pt idx="103">
                  <c:v>0.24561980721417312</c:v>
                </c:pt>
                <c:pt idx="104">
                  <c:v>0.26507907723649904</c:v>
                </c:pt>
                <c:pt idx="105">
                  <c:v>0.24585788041266457</c:v>
                </c:pt>
                <c:pt idx="106">
                  <c:v>0.22449117569063051</c:v>
                </c:pt>
                <c:pt idx="107">
                  <c:v>0.22330070771552604</c:v>
                </c:pt>
                <c:pt idx="108">
                  <c:v>0.22599834631282179</c:v>
                </c:pt>
                <c:pt idx="109">
                  <c:v>0.22599752934137196</c:v>
                </c:pt>
                <c:pt idx="110">
                  <c:v>0.22718864082085821</c:v>
                </c:pt>
                <c:pt idx="111">
                  <c:v>0.23523506493646132</c:v>
                </c:pt>
                <c:pt idx="112">
                  <c:v>0.23523421579926024</c:v>
                </c:pt>
                <c:pt idx="113">
                  <c:v>0.21223778805273358</c:v>
                </c:pt>
                <c:pt idx="114">
                  <c:v>0.22319445301022425</c:v>
                </c:pt>
                <c:pt idx="115">
                  <c:v>0.19129122333241594</c:v>
                </c:pt>
                <c:pt idx="116">
                  <c:v>0.19308132286428578</c:v>
                </c:pt>
                <c:pt idx="117">
                  <c:v>0.19413324818894492</c:v>
                </c:pt>
                <c:pt idx="118">
                  <c:v>0.22481763277240829</c:v>
                </c:pt>
                <c:pt idx="119">
                  <c:v>0.22481681346838922</c:v>
                </c:pt>
                <c:pt idx="120">
                  <c:v>0.2215695976583695</c:v>
                </c:pt>
                <c:pt idx="121">
                  <c:v>0.22156878397568444</c:v>
                </c:pt>
                <c:pt idx="122">
                  <c:v>0.21155184398518309</c:v>
                </c:pt>
                <c:pt idx="123">
                  <c:v>0.20783610896953028</c:v>
                </c:pt>
                <c:pt idx="124">
                  <c:v>0.21524371835547371</c:v>
                </c:pt>
                <c:pt idx="125">
                  <c:v>0.21673705046584998</c:v>
                </c:pt>
                <c:pt idx="126">
                  <c:v>0.24153135245330984</c:v>
                </c:pt>
                <c:pt idx="127">
                  <c:v>0.24153043675288602</c:v>
                </c:pt>
                <c:pt idx="128">
                  <c:v>0.24152952191564547</c:v>
                </c:pt>
                <c:pt idx="129">
                  <c:v>0.23946494338441424</c:v>
                </c:pt>
                <c:pt idx="130">
                  <c:v>0.23188563798960654</c:v>
                </c:pt>
                <c:pt idx="131">
                  <c:v>0.23321255644947692</c:v>
                </c:pt>
                <c:pt idx="132">
                  <c:v>0.25287880979025584</c:v>
                </c:pt>
                <c:pt idx="133">
                  <c:v>0.25287782725290786</c:v>
                </c:pt>
                <c:pt idx="134">
                  <c:v>0.25436522369318948</c:v>
                </c:pt>
                <c:pt idx="135">
                  <c:v>0.25443933233496485</c:v>
                </c:pt>
                <c:pt idx="136">
                  <c:v>0.25631029861431076</c:v>
                </c:pt>
                <c:pt idx="137">
                  <c:v>0.23606433626241663</c:v>
                </c:pt>
                <c:pt idx="138">
                  <c:v>0.2360634057148375</c:v>
                </c:pt>
                <c:pt idx="139">
                  <c:v>0.24984847313636765</c:v>
                </c:pt>
                <c:pt idx="140">
                  <c:v>0.27790690205690821</c:v>
                </c:pt>
                <c:pt idx="141">
                  <c:v>0.28045059589388549</c:v>
                </c:pt>
                <c:pt idx="142">
                  <c:v>0.24187224657244646</c:v>
                </c:pt>
                <c:pt idx="143">
                  <c:v>0.256446189710483</c:v>
                </c:pt>
                <c:pt idx="144">
                  <c:v>0.25644515059451395</c:v>
                </c:pt>
                <c:pt idx="145">
                  <c:v>0.27823235737685886</c:v>
                </c:pt>
                <c:pt idx="146">
                  <c:v>0.28039757772279156</c:v>
                </c:pt>
                <c:pt idx="147">
                  <c:v>0.30951252902937343</c:v>
                </c:pt>
                <c:pt idx="148">
                  <c:v>0.3109556966976566</c:v>
                </c:pt>
                <c:pt idx="149">
                  <c:v>0.31291669208244688</c:v>
                </c:pt>
                <c:pt idx="150">
                  <c:v>0.28026768898077542</c:v>
                </c:pt>
                <c:pt idx="151">
                  <c:v>0.30346282147929909</c:v>
                </c:pt>
                <c:pt idx="152">
                  <c:v>0.30346156839561272</c:v>
                </c:pt>
                <c:pt idx="153">
                  <c:v>0.2843834222916638</c:v>
                </c:pt>
                <c:pt idx="154">
                  <c:v>0.30148763698982417</c:v>
                </c:pt>
                <c:pt idx="155">
                  <c:v>0.30391247808855926</c:v>
                </c:pt>
                <c:pt idx="156">
                  <c:v>0.29104097172815724</c:v>
                </c:pt>
                <c:pt idx="157">
                  <c:v>0.29245656413197307</c:v>
                </c:pt>
                <c:pt idx="158">
                  <c:v>0.25999094776403775</c:v>
                </c:pt>
                <c:pt idx="159">
                  <c:v>0.31050895340416024</c:v>
                </c:pt>
                <c:pt idx="160">
                  <c:v>0.31050762435427193</c:v>
                </c:pt>
                <c:pt idx="161">
                  <c:v>0.30865694672788224</c:v>
                </c:pt>
                <c:pt idx="162">
                  <c:v>0.31757712273375466</c:v>
                </c:pt>
                <c:pt idx="163">
                  <c:v>0.31757575611364341</c:v>
                </c:pt>
                <c:pt idx="164">
                  <c:v>0.28705591164912947</c:v>
                </c:pt>
                <c:pt idx="165">
                  <c:v>0.31029813268743633</c:v>
                </c:pt>
                <c:pt idx="166">
                  <c:v>0.31029679449111469</c:v>
                </c:pt>
                <c:pt idx="167">
                  <c:v>0.29618797813523062</c:v>
                </c:pt>
                <c:pt idx="168">
                  <c:v>0.32532310530085917</c:v>
                </c:pt>
                <c:pt idx="169">
                  <c:v>0.29627140349566267</c:v>
                </c:pt>
                <c:pt idx="170">
                  <c:v>0.29980425515463299</c:v>
                </c:pt>
                <c:pt idx="171">
                  <c:v>0.30662020538346602</c:v>
                </c:pt>
                <c:pt idx="172">
                  <c:v>0.3076785261904495</c:v>
                </c:pt>
                <c:pt idx="173">
                  <c:v>0.337262402275819</c:v>
                </c:pt>
                <c:pt idx="174">
                  <c:v>0.30754326280919736</c:v>
                </c:pt>
                <c:pt idx="175">
                  <c:v>0.30966935011377855</c:v>
                </c:pt>
                <c:pt idx="176">
                  <c:v>0.33966118450195942</c:v>
                </c:pt>
                <c:pt idx="177">
                  <c:v>0.32530560656569496</c:v>
                </c:pt>
                <c:pt idx="178">
                  <c:v>0.32758078380777472</c:v>
                </c:pt>
                <c:pt idx="179">
                  <c:v>0.32296142906326653</c:v>
                </c:pt>
                <c:pt idx="180">
                  <c:v>0.29618930277950156</c:v>
                </c:pt>
                <c:pt idx="181">
                  <c:v>0.29618798882581326</c:v>
                </c:pt>
                <c:pt idx="182">
                  <c:v>0.30223867841759772</c:v>
                </c:pt>
                <c:pt idx="183">
                  <c:v>0.33286523264657586</c:v>
                </c:pt>
                <c:pt idx="184">
                  <c:v>0.30232629691864416</c:v>
                </c:pt>
                <c:pt idx="185">
                  <c:v>0.30285973543075584</c:v>
                </c:pt>
                <c:pt idx="186">
                  <c:v>0.32461770429044357</c:v>
                </c:pt>
                <c:pt idx="187">
                  <c:v>0.32461623935097511</c:v>
                </c:pt>
                <c:pt idx="188">
                  <c:v>0.32576778697104591</c:v>
                </c:pt>
                <c:pt idx="189">
                  <c:v>0.30595774107170487</c:v>
                </c:pt>
                <c:pt idx="190">
                  <c:v>0.30595635198411175</c:v>
                </c:pt>
                <c:pt idx="191">
                  <c:v>0.34382410620759957</c:v>
                </c:pt>
                <c:pt idx="192">
                  <c:v>0.3221325289244702</c:v>
                </c:pt>
                <c:pt idx="193">
                  <c:v>0.32271532101495415</c:v>
                </c:pt>
                <c:pt idx="194">
                  <c:v>0.37062728014446039</c:v>
                </c:pt>
                <c:pt idx="195">
                  <c:v>0.32208723188113675</c:v>
                </c:pt>
                <c:pt idx="196">
                  <c:v>0.3226792294457958</c:v>
                </c:pt>
                <c:pt idx="197">
                  <c:v>0.29616953188011513</c:v>
                </c:pt>
                <c:pt idx="198">
                  <c:v>0.33304548749339952</c:v>
                </c:pt>
                <c:pt idx="199">
                  <c:v>0.33305449454671421</c:v>
                </c:pt>
                <c:pt idx="200">
                  <c:v>0.33428055838570286</c:v>
                </c:pt>
                <c:pt idx="201">
                  <c:v>0.31461397673782354</c:v>
                </c:pt>
                <c:pt idx="202">
                  <c:v>0.31462252107812255</c:v>
                </c:pt>
                <c:pt idx="203">
                  <c:v>0.27723449539605205</c:v>
                </c:pt>
                <c:pt idx="204">
                  <c:v>0.27879265168754724</c:v>
                </c:pt>
                <c:pt idx="205">
                  <c:v>0.31628974836320173</c:v>
                </c:pt>
                <c:pt idx="206">
                  <c:v>0.31748914106880688</c:v>
                </c:pt>
                <c:pt idx="207">
                  <c:v>0.31748765935280393</c:v>
                </c:pt>
                <c:pt idx="208">
                  <c:v>0.31988897049259907</c:v>
                </c:pt>
                <c:pt idx="209">
                  <c:v>0.31988226296834699</c:v>
                </c:pt>
                <c:pt idx="210">
                  <c:v>0.31988076323676412</c:v>
                </c:pt>
                <c:pt idx="211">
                  <c:v>0.3096889518238391</c:v>
                </c:pt>
                <c:pt idx="212">
                  <c:v>0.29866639567496395</c:v>
                </c:pt>
                <c:pt idx="213">
                  <c:v>0.29866498071207698</c:v>
                </c:pt>
                <c:pt idx="214">
                  <c:v>0.33263253808727161</c:v>
                </c:pt>
                <c:pt idx="215">
                  <c:v>0.26542199965546787</c:v>
                </c:pt>
                <c:pt idx="216">
                  <c:v>0.26542074594640319</c:v>
                </c:pt>
                <c:pt idx="217">
                  <c:v>0.26957520076021163</c:v>
                </c:pt>
                <c:pt idx="218">
                  <c:v>0.31578412157036451</c:v>
                </c:pt>
                <c:pt idx="219">
                  <c:v>0.31763868907705839</c:v>
                </c:pt>
                <c:pt idx="220">
                  <c:v>0.29692007324415226</c:v>
                </c:pt>
                <c:pt idx="221">
                  <c:v>0.29868930686219647</c:v>
                </c:pt>
                <c:pt idx="222">
                  <c:v>0.29868786844938455</c:v>
                </c:pt>
                <c:pt idx="223">
                  <c:v>0.25413599144748095</c:v>
                </c:pt>
                <c:pt idx="224">
                  <c:v>0.30471721517816502</c:v>
                </c:pt>
                <c:pt idx="225">
                  <c:v>0.30471574922888106</c:v>
                </c:pt>
                <c:pt idx="226">
                  <c:v>0.28812229468639272</c:v>
                </c:pt>
                <c:pt idx="227">
                  <c:v>0.29675275417882818</c:v>
                </c:pt>
                <c:pt idx="228">
                  <c:v>0.2967513195322975</c:v>
                </c:pt>
                <c:pt idx="229">
                  <c:v>0.28156584968596943</c:v>
                </c:pt>
                <c:pt idx="230">
                  <c:v>0.28325437382599289</c:v>
                </c:pt>
                <c:pt idx="231">
                  <c:v>0.30769732552301027</c:v>
                </c:pt>
                <c:pt idx="232">
                  <c:v>0.3070795913855317</c:v>
                </c:pt>
                <c:pt idx="233">
                  <c:v>0.30892848288952446</c:v>
                </c:pt>
                <c:pt idx="234">
                  <c:v>0.30105543806704432</c:v>
                </c:pt>
                <c:pt idx="235">
                  <c:v>0.28510484283196097</c:v>
                </c:pt>
                <c:pt idx="236">
                  <c:v>0.2874292260669688</c:v>
                </c:pt>
                <c:pt idx="237">
                  <c:v>0.32835255764166887</c:v>
                </c:pt>
                <c:pt idx="238">
                  <c:v>0.32901327912490635</c:v>
                </c:pt>
                <c:pt idx="239">
                  <c:v>0.32901167059313541</c:v>
                </c:pt>
                <c:pt idx="240">
                  <c:v>0.3477585074416854</c:v>
                </c:pt>
                <c:pt idx="241">
                  <c:v>0.34776291080602328</c:v>
                </c:pt>
                <c:pt idx="242">
                  <c:v>0.34776120529466908</c:v>
                </c:pt>
                <c:pt idx="243">
                  <c:v>0.33695820956121691</c:v>
                </c:pt>
                <c:pt idx="244">
                  <c:v>0.36170713810702732</c:v>
                </c:pt>
                <c:pt idx="245">
                  <c:v>0.36170536960002098</c:v>
                </c:pt>
                <c:pt idx="246">
                  <c:v>0.39139792218629854</c:v>
                </c:pt>
                <c:pt idx="247">
                  <c:v>0.41558608207963244</c:v>
                </c:pt>
                <c:pt idx="248">
                  <c:v>0.41558403552277118</c:v>
                </c:pt>
                <c:pt idx="249">
                  <c:v>0.43032504046917441</c:v>
                </c:pt>
                <c:pt idx="250">
                  <c:v>0.4294502428669057</c:v>
                </c:pt>
                <c:pt idx="251">
                  <c:v>0.42944812121101905</c:v>
                </c:pt>
                <c:pt idx="252">
                  <c:v>0.50213983370505355</c:v>
                </c:pt>
                <c:pt idx="253">
                  <c:v>0.49880671506995594</c:v>
                </c:pt>
                <c:pt idx="254">
                  <c:v>0.4988042322857601</c:v>
                </c:pt>
                <c:pt idx="255">
                  <c:v>0.51061313528462193</c:v>
                </c:pt>
                <c:pt idx="256">
                  <c:v>0.5594915466597612</c:v>
                </c:pt>
              </c:numCache>
            </c:numRef>
          </c:xVal>
          <c:yVal>
            <c:numRef>
              <c:f>'Forsøk 3 - Samlet'!$BE$636:$BE$892</c:f>
              <c:numCache>
                <c:formatCode>0.0</c:formatCode>
                <c:ptCount val="257"/>
                <c:pt idx="0">
                  <c:v>9.4780160947088703</c:v>
                </c:pt>
                <c:pt idx="1">
                  <c:v>9.4806507695114686</c:v>
                </c:pt>
                <c:pt idx="2">
                  <c:v>9.4832857017175929</c:v>
                </c:pt>
                <c:pt idx="3">
                  <c:v>10.749029674397544</c:v>
                </c:pt>
                <c:pt idx="4">
                  <c:v>10.751999824770991</c:v>
                </c:pt>
                <c:pt idx="5">
                  <c:v>12.059094718803623</c:v>
                </c:pt>
                <c:pt idx="6">
                  <c:v>13.458712608793363</c:v>
                </c:pt>
                <c:pt idx="7">
                  <c:v>13.462398999403513</c:v>
                </c:pt>
                <c:pt idx="8">
                  <c:v>14.829569026395104</c:v>
                </c:pt>
                <c:pt idx="9">
                  <c:v>16.113448391302231</c:v>
                </c:pt>
                <c:pt idx="10">
                  <c:v>17.388325582946958</c:v>
                </c:pt>
                <c:pt idx="11">
                  <c:v>17.393049821875884</c:v>
                </c:pt>
                <c:pt idx="12">
                  <c:v>18.670359409235338</c:v>
                </c:pt>
                <c:pt idx="13">
                  <c:v>18.675421430442405</c:v>
                </c:pt>
                <c:pt idx="14">
                  <c:v>19.863520530036954</c:v>
                </c:pt>
                <c:pt idx="15">
                  <c:v>21.128469656593722</c:v>
                </c:pt>
                <c:pt idx="16">
                  <c:v>21.134179515249091</c:v>
                </c:pt>
                <c:pt idx="17">
                  <c:v>22.434139048555778</c:v>
                </c:pt>
                <c:pt idx="18">
                  <c:v>23.770946632024735</c:v>
                </c:pt>
                <c:pt idx="19">
                  <c:v>23.777352506671075</c:v>
                </c:pt>
                <c:pt idx="20">
                  <c:v>25.01907696361992</c:v>
                </c:pt>
                <c:pt idx="21">
                  <c:v>26.016561927151507</c:v>
                </c:pt>
                <c:pt idx="22">
                  <c:v>26.023558318664403</c:v>
                </c:pt>
                <c:pt idx="23">
                  <c:v>26.648538780848103</c:v>
                </c:pt>
                <c:pt idx="24">
                  <c:v>27.240134396026253</c:v>
                </c:pt>
                <c:pt idx="25">
                  <c:v>28.200315941837225</c:v>
                </c:pt>
                <c:pt idx="26">
                  <c:v>28.207884822912714</c:v>
                </c:pt>
                <c:pt idx="27">
                  <c:v>28.215454538367386</c:v>
                </c:pt>
                <c:pt idx="28">
                  <c:v>28.89792659274179</c:v>
                </c:pt>
                <c:pt idx="29">
                  <c:v>28.905676163559622</c:v>
                </c:pt>
                <c:pt idx="30">
                  <c:v>28.913426588244779</c:v>
                </c:pt>
                <c:pt idx="31">
                  <c:v>28.998807444570577</c:v>
                </c:pt>
                <c:pt idx="32">
                  <c:v>29.006580062293505</c:v>
                </c:pt>
                <c:pt idx="33">
                  <c:v>29.135570452026691</c:v>
                </c:pt>
                <c:pt idx="34">
                  <c:v>29.143376759110648</c:v>
                </c:pt>
                <c:pt idx="35">
                  <c:v>29.314935043971317</c:v>
                </c:pt>
                <c:pt idx="36">
                  <c:v>29.611855679585322</c:v>
                </c:pt>
                <c:pt idx="37">
                  <c:v>29.619783983115557</c:v>
                </c:pt>
                <c:pt idx="38">
                  <c:v>29.711288680744868</c:v>
                </c:pt>
                <c:pt idx="39">
                  <c:v>29.719240756967036</c:v>
                </c:pt>
                <c:pt idx="40">
                  <c:v>29.727193704616965</c:v>
                </c:pt>
                <c:pt idx="41">
                  <c:v>29.903487377324126</c:v>
                </c:pt>
                <c:pt idx="42">
                  <c:v>30.120985616151458</c:v>
                </c:pt>
                <c:pt idx="43">
                  <c:v>30.129040739708984</c:v>
                </c:pt>
                <c:pt idx="44">
                  <c:v>30.137096744202086</c:v>
                </c:pt>
                <c:pt idx="45">
                  <c:v>30.228521035104777</c:v>
                </c:pt>
                <c:pt idx="46">
                  <c:v>30.236600755853623</c:v>
                </c:pt>
                <c:pt idx="47">
                  <c:v>30.371422635341858</c:v>
                </c:pt>
                <c:pt idx="48">
                  <c:v>30.380262866383365</c:v>
                </c:pt>
                <c:pt idx="49">
                  <c:v>30.388378795327206</c:v>
                </c:pt>
                <c:pt idx="50">
                  <c:v>30.396495608445012</c:v>
                </c:pt>
                <c:pt idx="51">
                  <c:v>30.361585911912755</c:v>
                </c:pt>
                <c:pt idx="52">
                  <c:v>30.369693169866256</c:v>
                </c:pt>
                <c:pt idx="53">
                  <c:v>30.462433937341814</c:v>
                </c:pt>
                <c:pt idx="54">
                  <c:v>30.59679885306582</c:v>
                </c:pt>
                <c:pt idx="55">
                  <c:v>30.604964220170206</c:v>
                </c:pt>
                <c:pt idx="56">
                  <c:v>30.4448515715039</c:v>
                </c:pt>
                <c:pt idx="57">
                  <c:v>30.494600814616657</c:v>
                </c:pt>
                <c:pt idx="58">
                  <c:v>30.502735529622356</c:v>
                </c:pt>
                <c:pt idx="59">
                  <c:v>30.468495405827429</c:v>
                </c:pt>
                <c:pt idx="60">
                  <c:v>30.476620744101581</c:v>
                </c:pt>
                <c:pt idx="61">
                  <c:v>30.568815089106728</c:v>
                </c:pt>
                <c:pt idx="62">
                  <c:v>30.747707709663445</c:v>
                </c:pt>
                <c:pt idx="63">
                  <c:v>30.755902627225861</c:v>
                </c:pt>
                <c:pt idx="64">
                  <c:v>30.806165629855741</c:v>
                </c:pt>
                <c:pt idx="65">
                  <c:v>30.983429815569551</c:v>
                </c:pt>
                <c:pt idx="66">
                  <c:v>30.991682826109749</c:v>
                </c:pt>
                <c:pt idx="67">
                  <c:v>31.084866432871973</c:v>
                </c:pt>
                <c:pt idx="68">
                  <c:v>31.220950961334939</c:v>
                </c:pt>
                <c:pt idx="69">
                  <c:v>31.229262480916535</c:v>
                </c:pt>
                <c:pt idx="70">
                  <c:v>31.322206702533656</c:v>
                </c:pt>
                <c:pt idx="71">
                  <c:v>31.330542216071745</c:v>
                </c:pt>
                <c:pt idx="72">
                  <c:v>31.339243608141835</c:v>
                </c:pt>
                <c:pt idx="73">
                  <c:v>31.517722900494594</c:v>
                </c:pt>
                <c:pt idx="74">
                  <c:v>31.526105818351489</c:v>
                </c:pt>
                <c:pt idx="75">
                  <c:v>31.577408975264426</c:v>
                </c:pt>
                <c:pt idx="76">
                  <c:v>31.755349993417276</c:v>
                </c:pt>
                <c:pt idx="77">
                  <c:v>31.763791308682897</c:v>
                </c:pt>
                <c:pt idx="78">
                  <c:v>31.941501921424397</c:v>
                </c:pt>
                <c:pt idx="79">
                  <c:v>32.078897376765198</c:v>
                </c:pt>
                <c:pt idx="80">
                  <c:v>32.087419547916554</c:v>
                </c:pt>
                <c:pt idx="81">
                  <c:v>32.181550546054716</c:v>
                </c:pt>
                <c:pt idx="82">
                  <c:v>32.061102537463107</c:v>
                </c:pt>
                <c:pt idx="83">
                  <c:v>32.069616079859792</c:v>
                </c:pt>
                <c:pt idx="84">
                  <c:v>32.07813052969091</c:v>
                </c:pt>
                <c:pt idx="85">
                  <c:v>32.044697731704986</c:v>
                </c:pt>
                <c:pt idx="86">
                  <c:v>32.053203012071251</c:v>
                </c:pt>
                <c:pt idx="87">
                  <c:v>31.764343635115562</c:v>
                </c:pt>
                <c:pt idx="88">
                  <c:v>31.600495026899324</c:v>
                </c:pt>
                <c:pt idx="89">
                  <c:v>31.608880094115751</c:v>
                </c:pt>
                <c:pt idx="90">
                  <c:v>31.617266050165579</c:v>
                </c:pt>
                <c:pt idx="91">
                  <c:v>31.325408324070132</c:v>
                </c:pt>
                <c:pt idx="92">
                  <c:v>31.333717517872639</c:v>
                </c:pt>
                <c:pt idx="93">
                  <c:v>31.21521532400978</c:v>
                </c:pt>
                <c:pt idx="94">
                  <c:v>30.966880461584282</c:v>
                </c:pt>
                <c:pt idx="95">
                  <c:v>30.975092027943067</c:v>
                </c:pt>
                <c:pt idx="96">
                  <c:v>30.769713545350555</c:v>
                </c:pt>
                <c:pt idx="97">
                  <c:v>30.221060927080089</c:v>
                </c:pt>
                <c:pt idx="98">
                  <c:v>30.229073730639591</c:v>
                </c:pt>
                <c:pt idx="99">
                  <c:v>30.237087375157667</c:v>
                </c:pt>
                <c:pt idx="100">
                  <c:v>30.030552252615497</c:v>
                </c:pt>
                <c:pt idx="101">
                  <c:v>30.038511530457541</c:v>
                </c:pt>
                <c:pt idx="102">
                  <c:v>29.875401429045919</c:v>
                </c:pt>
                <c:pt idx="103">
                  <c:v>29.369237120714658</c:v>
                </c:pt>
                <c:pt idx="104">
                  <c:v>29.377019981893451</c:v>
                </c:pt>
                <c:pt idx="105">
                  <c:v>29.212863103453188</c:v>
                </c:pt>
                <c:pt idx="106">
                  <c:v>29.220602704140894</c:v>
                </c:pt>
                <c:pt idx="107">
                  <c:v>29.014874405243226</c:v>
                </c:pt>
                <c:pt idx="108">
                  <c:v>28.850131255998015</c:v>
                </c:pt>
                <c:pt idx="109">
                  <c:v>28.857772568347784</c:v>
                </c:pt>
                <c:pt idx="110">
                  <c:v>28.651395195766799</c:v>
                </c:pt>
                <c:pt idx="111">
                  <c:v>28.446396879340313</c:v>
                </c:pt>
                <c:pt idx="112">
                  <c:v>28.195738957897383</c:v>
                </c:pt>
                <c:pt idx="113">
                  <c:v>28.203204823785185</c:v>
                </c:pt>
                <c:pt idx="114">
                  <c:v>27.95197745008598</c:v>
                </c:pt>
                <c:pt idx="115">
                  <c:v>27.959377418649275</c:v>
                </c:pt>
                <c:pt idx="116">
                  <c:v>27.838094600773907</c:v>
                </c:pt>
                <c:pt idx="117">
                  <c:v>27.630328600632598</c:v>
                </c:pt>
                <c:pt idx="118">
                  <c:v>27.637641256794186</c:v>
                </c:pt>
                <c:pt idx="119">
                  <c:v>27.516539991133751</c:v>
                </c:pt>
                <c:pt idx="120">
                  <c:v>27.351221424279075</c:v>
                </c:pt>
                <c:pt idx="121">
                  <c:v>27.271566229246119</c:v>
                </c:pt>
                <c:pt idx="122">
                  <c:v>27.278780839769471</c:v>
                </c:pt>
                <c:pt idx="123">
                  <c:v>27.285996187618846</c:v>
                </c:pt>
                <c:pt idx="124">
                  <c:v>26.905631560340897</c:v>
                </c:pt>
                <c:pt idx="125">
                  <c:v>26.91274749577866</c:v>
                </c:pt>
                <c:pt idx="126">
                  <c:v>26.704965799621402</c:v>
                </c:pt>
                <c:pt idx="127">
                  <c:v>26.712027263632848</c:v>
                </c:pt>
                <c:pt idx="128">
                  <c:v>26.589647934906651</c:v>
                </c:pt>
                <c:pt idx="129">
                  <c:v>26.381240566931396</c:v>
                </c:pt>
                <c:pt idx="130">
                  <c:v>26.171965649124207</c:v>
                </c:pt>
                <c:pt idx="131">
                  <c:v>26.17888402084446</c:v>
                </c:pt>
                <c:pt idx="132">
                  <c:v>25.970939868514673</c:v>
                </c:pt>
                <c:pt idx="133">
                  <c:v>25.977803778013079</c:v>
                </c:pt>
                <c:pt idx="134">
                  <c:v>25.984668379986005</c:v>
                </c:pt>
                <c:pt idx="135">
                  <c:v>25.946823762901776</c:v>
                </c:pt>
                <c:pt idx="136">
                  <c:v>25.867575264630158</c:v>
                </c:pt>
                <c:pt idx="137">
                  <c:v>25.874407949440258</c:v>
                </c:pt>
                <c:pt idx="138">
                  <c:v>25.752190451744141</c:v>
                </c:pt>
                <c:pt idx="139">
                  <c:v>25.758990988944255</c:v>
                </c:pt>
                <c:pt idx="140">
                  <c:v>25.765792208382525</c:v>
                </c:pt>
                <c:pt idx="141">
                  <c:v>25.468783479210778</c:v>
                </c:pt>
                <c:pt idx="142">
                  <c:v>25.475507182816351</c:v>
                </c:pt>
                <c:pt idx="143">
                  <c:v>25.394469672664027</c:v>
                </c:pt>
                <c:pt idx="144">
                  <c:v>25.401171941327476</c:v>
                </c:pt>
                <c:pt idx="145">
                  <c:v>25.235251136313117</c:v>
                </c:pt>
                <c:pt idx="146">
                  <c:v>25.068497221493985</c:v>
                </c:pt>
                <c:pt idx="147">
                  <c:v>25.075111709130102</c:v>
                </c:pt>
                <c:pt idx="148">
                  <c:v>25.125858479542607</c:v>
                </c:pt>
                <c:pt idx="149">
                  <c:v>24.957820854284495</c:v>
                </c:pt>
                <c:pt idx="150">
                  <c:v>24.96440346669938</c:v>
                </c:pt>
                <c:pt idx="151">
                  <c:v>24.88453286604296</c:v>
                </c:pt>
                <c:pt idx="152">
                  <c:v>24.891094370821023</c:v>
                </c:pt>
                <c:pt idx="153">
                  <c:v>24.59364432816724</c:v>
                </c:pt>
                <c:pt idx="154">
                  <c:v>24.600128342443362</c:v>
                </c:pt>
                <c:pt idx="155">
                  <c:v>24.606612996528721</c:v>
                </c:pt>
                <c:pt idx="156">
                  <c:v>24.569636375403416</c:v>
                </c:pt>
                <c:pt idx="157">
                  <c:v>24.358729993587232</c:v>
                </c:pt>
                <c:pt idx="158">
                  <c:v>24.365149001612753</c:v>
                </c:pt>
                <c:pt idx="159">
                  <c:v>24.285308761209027</c:v>
                </c:pt>
                <c:pt idx="160">
                  <c:v>24.160812376611194</c:v>
                </c:pt>
                <c:pt idx="161">
                  <c:v>24.167177050943337</c:v>
                </c:pt>
                <c:pt idx="162">
                  <c:v>24.043312329485524</c:v>
                </c:pt>
                <c:pt idx="163">
                  <c:v>24.049644545161946</c:v>
                </c:pt>
                <c:pt idx="164">
                  <c:v>24.012425362387692</c:v>
                </c:pt>
                <c:pt idx="165">
                  <c:v>23.889164269328219</c:v>
                </c:pt>
                <c:pt idx="166">
                  <c:v>23.895453548349444</c:v>
                </c:pt>
                <c:pt idx="167">
                  <c:v>23.857783487407541</c:v>
                </c:pt>
                <c:pt idx="168">
                  <c:v>23.646061901412359</c:v>
                </c:pt>
                <c:pt idx="169">
                  <c:v>23.652285277700692</c:v>
                </c:pt>
                <c:pt idx="170">
                  <c:v>23.657760423686177</c:v>
                </c:pt>
                <c:pt idx="171">
                  <c:v>23.577082242047858</c:v>
                </c:pt>
                <c:pt idx="172">
                  <c:v>23.583284775087709</c:v>
                </c:pt>
                <c:pt idx="173">
                  <c:v>23.588738493314604</c:v>
                </c:pt>
                <c:pt idx="174">
                  <c:v>23.421407428707575</c:v>
                </c:pt>
                <c:pt idx="175">
                  <c:v>23.296523372207005</c:v>
                </c:pt>
                <c:pt idx="176">
                  <c:v>23.302649426178277</c:v>
                </c:pt>
                <c:pt idx="177">
                  <c:v>23.220613414045751</c:v>
                </c:pt>
                <c:pt idx="178">
                  <c:v>23.22671788247165</c:v>
                </c:pt>
                <c:pt idx="179">
                  <c:v>23.058313554319703</c:v>
                </c:pt>
                <c:pt idx="180">
                  <c:v>23.064749533228859</c:v>
                </c:pt>
                <c:pt idx="181">
                  <c:v>23.070810804790394</c:v>
                </c:pt>
                <c:pt idx="182">
                  <c:v>22.901461667191821</c:v>
                </c:pt>
                <c:pt idx="183">
                  <c:v>22.775788909498999</c:v>
                </c:pt>
                <c:pt idx="184">
                  <c:v>22.781772682825562</c:v>
                </c:pt>
                <c:pt idx="185">
                  <c:v>22.743968123391127</c:v>
                </c:pt>
                <c:pt idx="186">
                  <c:v>22.794493876614336</c:v>
                </c:pt>
                <c:pt idx="187">
                  <c:v>22.800479556128039</c:v>
                </c:pt>
                <c:pt idx="188">
                  <c:v>22.674982129553797</c:v>
                </c:pt>
                <c:pt idx="189">
                  <c:v>22.507103748283022</c:v>
                </c:pt>
                <c:pt idx="190">
                  <c:v>22.381460962501773</c:v>
                </c:pt>
                <c:pt idx="191">
                  <c:v>22.387336304710818</c:v>
                </c:pt>
                <c:pt idx="192">
                  <c:v>22.260463274789661</c:v>
                </c:pt>
                <c:pt idx="193">
                  <c:v>22.266305528864333</c:v>
                </c:pt>
                <c:pt idx="194">
                  <c:v>22.272148334888769</c:v>
                </c:pt>
                <c:pt idx="195">
                  <c:v>22.234466639848765</c:v>
                </c:pt>
                <c:pt idx="196">
                  <c:v>22.240299340173259</c:v>
                </c:pt>
                <c:pt idx="197">
                  <c:v>22.11358966107867</c:v>
                </c:pt>
                <c:pt idx="198">
                  <c:v>22.077339185648462</c:v>
                </c:pt>
                <c:pt idx="199">
                  <c:v>22.083128584790991</c:v>
                </c:pt>
                <c:pt idx="200">
                  <c:v>22.043828116678792</c:v>
                </c:pt>
                <c:pt idx="201">
                  <c:v>21.918059835008918</c:v>
                </c:pt>
                <c:pt idx="202">
                  <c:v>21.923805415517403</c:v>
                </c:pt>
                <c:pt idx="203">
                  <c:v>21.973559273573073</c:v>
                </c:pt>
                <c:pt idx="204">
                  <c:v>21.847668535322988</c:v>
                </c:pt>
                <c:pt idx="205">
                  <c:v>21.853393192437846</c:v>
                </c:pt>
                <c:pt idx="206">
                  <c:v>21.85911838355732</c:v>
                </c:pt>
                <c:pt idx="207">
                  <c:v>21.687922166359666</c:v>
                </c:pt>
                <c:pt idx="208">
                  <c:v>21.693602947746086</c:v>
                </c:pt>
                <c:pt idx="209">
                  <c:v>21.655602184949519</c:v>
                </c:pt>
                <c:pt idx="210">
                  <c:v>21.661272797302203</c:v>
                </c:pt>
                <c:pt idx="211">
                  <c:v>21.535058165205186</c:v>
                </c:pt>
                <c:pt idx="212">
                  <c:v>21.540317458761816</c:v>
                </c:pt>
                <c:pt idx="213">
                  <c:v>21.545955667855932</c:v>
                </c:pt>
                <c:pt idx="214">
                  <c:v>21.553487825504622</c:v>
                </c:pt>
                <c:pt idx="215">
                  <c:v>21.557991214980124</c:v>
                </c:pt>
                <c:pt idx="216">
                  <c:v>21.563631181327175</c:v>
                </c:pt>
                <c:pt idx="217">
                  <c:v>21.307382757081786</c:v>
                </c:pt>
                <c:pt idx="218">
                  <c:v>21.356360615754408</c:v>
                </c:pt>
                <c:pt idx="219">
                  <c:v>21.361946058724975</c:v>
                </c:pt>
                <c:pt idx="220">
                  <c:v>21.19153559064835</c:v>
                </c:pt>
                <c:pt idx="221">
                  <c:v>21.240150470242209</c:v>
                </c:pt>
                <c:pt idx="222">
                  <c:v>21.24570334626253</c:v>
                </c:pt>
                <c:pt idx="223">
                  <c:v>21.119343735892222</c:v>
                </c:pt>
                <c:pt idx="224">
                  <c:v>21.034884717195389</c:v>
                </c:pt>
                <c:pt idx="225">
                  <c:v>21.040382221450528</c:v>
                </c:pt>
                <c:pt idx="226">
                  <c:v>20.559051862599137</c:v>
                </c:pt>
                <c:pt idx="227">
                  <c:v>20.564425597957847</c:v>
                </c:pt>
                <c:pt idx="228">
                  <c:v>20.56979982112901</c:v>
                </c:pt>
                <c:pt idx="229">
                  <c:v>20.354484668431358</c:v>
                </c:pt>
                <c:pt idx="230">
                  <c:v>20.005386125859676</c:v>
                </c:pt>
                <c:pt idx="231">
                  <c:v>20.010614489823567</c:v>
                </c:pt>
                <c:pt idx="232">
                  <c:v>19.705200576553807</c:v>
                </c:pt>
                <c:pt idx="233">
                  <c:v>19.310947911876916</c:v>
                </c:pt>
                <c:pt idx="234">
                  <c:v>19.315995883675583</c:v>
                </c:pt>
                <c:pt idx="235">
                  <c:v>18.877463064740141</c:v>
                </c:pt>
                <c:pt idx="236">
                  <c:v>18.882398409562388</c:v>
                </c:pt>
                <c:pt idx="237">
                  <c:v>17.68904244417201</c:v>
                </c:pt>
                <c:pt idx="238">
                  <c:v>17.693672072229699</c:v>
                </c:pt>
                <c:pt idx="239">
                  <c:v>17.698302107740439</c:v>
                </c:pt>
                <c:pt idx="240">
                  <c:v>17.169578733069407</c:v>
                </c:pt>
                <c:pt idx="241">
                  <c:v>16.729795066287217</c:v>
                </c:pt>
                <c:pt idx="242">
                  <c:v>16.73417630472186</c:v>
                </c:pt>
                <c:pt idx="243">
                  <c:v>15.672923818809931</c:v>
                </c:pt>
                <c:pt idx="244">
                  <c:v>15.677033417855881</c:v>
                </c:pt>
                <c:pt idx="245">
                  <c:v>15.681143369534047</c:v>
                </c:pt>
                <c:pt idx="246">
                  <c:v>14.572413312505804</c:v>
                </c:pt>
                <c:pt idx="247">
                  <c:v>14.576239632789788</c:v>
                </c:pt>
                <c:pt idx="248">
                  <c:v>14.58006627613544</c:v>
                </c:pt>
                <c:pt idx="249">
                  <c:v>14.183237151482626</c:v>
                </c:pt>
                <c:pt idx="250">
                  <c:v>13.607705798911377</c:v>
                </c:pt>
                <c:pt idx="251">
                  <c:v>13.611283166488223</c:v>
                </c:pt>
                <c:pt idx="252">
                  <c:v>12.412353955905084</c:v>
                </c:pt>
                <c:pt idx="253">
                  <c:v>11.835924859184008</c:v>
                </c:pt>
                <c:pt idx="254">
                  <c:v>11.839048169220382</c:v>
                </c:pt>
                <c:pt idx="255">
                  <c:v>11.307909149497165</c:v>
                </c:pt>
                <c:pt idx="256">
                  <c:v>11.310896643654997</c:v>
                </c:pt>
              </c:numCache>
            </c:numRef>
          </c:yVal>
          <c:smooth val="0"/>
          <c:extLst>
            <c:ext xmlns:c16="http://schemas.microsoft.com/office/drawing/2014/chart" uri="{C3380CC4-5D6E-409C-BE32-E72D297353CC}">
              <c16:uniqueId val="{00000002-133E-4806-9D9B-7DF5DAC60C8D}"/>
            </c:ext>
          </c:extLst>
        </c:ser>
        <c:ser>
          <c:idx val="10"/>
          <c:order val="7"/>
          <c:tx>
            <c:v>4b-s0</c:v>
          </c:tx>
          <c:spPr>
            <a:ln w="25400" cap="rnd">
              <a:noFill/>
              <a:round/>
            </a:ln>
            <a:effectLst/>
          </c:spPr>
          <c:marker>
            <c:symbol val="none"/>
          </c:marker>
          <c:xVal>
            <c:numRef>
              <c:f>'Forsøk 3 - Samlet'!$BF$979:$BF$1148</c:f>
              <c:numCache>
                <c:formatCode>0.0</c:formatCode>
                <c:ptCount val="170"/>
                <c:pt idx="0">
                  <c:v>7.8302953055692877</c:v>
                </c:pt>
                <c:pt idx="1">
                  <c:v>7.8061792324578132</c:v>
                </c:pt>
                <c:pt idx="2">
                  <c:v>7.6544339390208451</c:v>
                </c:pt>
                <c:pt idx="3">
                  <c:v>7.7439360132550465</c:v>
                </c:pt>
                <c:pt idx="4">
                  <c:v>7.8345931713567563</c:v>
                </c:pt>
                <c:pt idx="5">
                  <c:v>7.2751522675769369</c:v>
                </c:pt>
                <c:pt idx="6">
                  <c:v>7.2553136104924612</c:v>
                </c:pt>
                <c:pt idx="7">
                  <c:v>6.9838809372919366</c:v>
                </c:pt>
                <c:pt idx="8">
                  <c:v>6.7311161398447377</c:v>
                </c:pt>
                <c:pt idx="9">
                  <c:v>6.7309089598926235</c:v>
                </c:pt>
                <c:pt idx="10">
                  <c:v>6.6204657389859571</c:v>
                </c:pt>
                <c:pt idx="11">
                  <c:v>6.6202579458740498</c:v>
                </c:pt>
                <c:pt idx="12">
                  <c:v>6.7025483613014982</c:v>
                </c:pt>
                <c:pt idx="13">
                  <c:v>6.1044867890973276</c:v>
                </c:pt>
                <c:pt idx="14">
                  <c:v>5.3697446108122859</c:v>
                </c:pt>
                <c:pt idx="15">
                  <c:v>5.3695752213739922</c:v>
                </c:pt>
                <c:pt idx="16">
                  <c:v>5.2696954534150828</c:v>
                </c:pt>
                <c:pt idx="17">
                  <c:v>5.3257183352473572</c:v>
                </c:pt>
                <c:pt idx="18">
                  <c:v>5.231680280250834</c:v>
                </c:pt>
                <c:pt idx="19">
                  <c:v>4.3359533579718388</c:v>
                </c:pt>
                <c:pt idx="20">
                  <c:v>4.0930312036931111</c:v>
                </c:pt>
                <c:pt idx="21">
                  <c:v>4.0929192880784271</c:v>
                </c:pt>
                <c:pt idx="22">
                  <c:v>3.6472683592001593</c:v>
                </c:pt>
                <c:pt idx="23">
                  <c:v>3.4868303572820163</c:v>
                </c:pt>
                <c:pt idx="24">
                  <c:v>3.1787641355363445</c:v>
                </c:pt>
                <c:pt idx="25">
                  <c:v>2.4177023591483762</c:v>
                </c:pt>
                <c:pt idx="26">
                  <c:v>2.4176548171557384</c:v>
                </c:pt>
                <c:pt idx="27">
                  <c:v>2.1167349547135035</c:v>
                </c:pt>
                <c:pt idx="28">
                  <c:v>2.0394287437274539</c:v>
                </c:pt>
                <c:pt idx="29">
                  <c:v>2.0393937465927698</c:v>
                </c:pt>
                <c:pt idx="30">
                  <c:v>1.3262130973365009</c:v>
                </c:pt>
                <c:pt idx="31">
                  <c:v>1.3565895150030922</c:v>
                </c:pt>
                <c:pt idx="32">
                  <c:v>1.1539506943462212</c:v>
                </c:pt>
                <c:pt idx="33">
                  <c:v>1.0382516208516279</c:v>
                </c:pt>
                <c:pt idx="34">
                  <c:v>0.94862719673223495</c:v>
                </c:pt>
                <c:pt idx="35">
                  <c:v>0.93564601176611673</c:v>
                </c:pt>
                <c:pt idx="36">
                  <c:v>0.76795368646472595</c:v>
                </c:pt>
                <c:pt idx="37">
                  <c:v>0.7116966446202766</c:v>
                </c:pt>
                <c:pt idx="38">
                  <c:v>0.66424674582880783</c:v>
                </c:pt>
                <c:pt idx="39">
                  <c:v>0.66424188888904412</c:v>
                </c:pt>
                <c:pt idx="40">
                  <c:v>0.47901084959183704</c:v>
                </c:pt>
                <c:pt idx="41">
                  <c:v>0.47900795784383277</c:v>
                </c:pt>
                <c:pt idx="42">
                  <c:v>0.44031078466733925</c:v>
                </c:pt>
                <c:pt idx="43">
                  <c:v>0.45823432533821817</c:v>
                </c:pt>
                <c:pt idx="44">
                  <c:v>0.40847809550146852</c:v>
                </c:pt>
                <c:pt idx="45">
                  <c:v>0.37891629936572474</c:v>
                </c:pt>
                <c:pt idx="46">
                  <c:v>0.37867964435165091</c:v>
                </c:pt>
                <c:pt idx="47">
                  <c:v>0.41204563098593533</c:v>
                </c:pt>
                <c:pt idx="48">
                  <c:v>0.38820161806874842</c:v>
                </c:pt>
                <c:pt idx="49">
                  <c:v>0.29353186547454002</c:v>
                </c:pt>
                <c:pt idx="50">
                  <c:v>0.32746547696905054</c:v>
                </c:pt>
                <c:pt idx="51">
                  <c:v>0.32746415585631122</c:v>
                </c:pt>
                <c:pt idx="52">
                  <c:v>0.28846447178101947</c:v>
                </c:pt>
                <c:pt idx="53">
                  <c:v>0.23228473433339608</c:v>
                </c:pt>
                <c:pt idx="54">
                  <c:v>0.2239987456957287</c:v>
                </c:pt>
                <c:pt idx="55">
                  <c:v>0.2783370768079253</c:v>
                </c:pt>
                <c:pt idx="56">
                  <c:v>0.25175214687710418</c:v>
                </c:pt>
                <c:pt idx="57">
                  <c:v>0.24412015504726689</c:v>
                </c:pt>
                <c:pt idx="58">
                  <c:v>0.22978248188038683</c:v>
                </c:pt>
                <c:pt idx="59">
                  <c:v>0.21631527253643471</c:v>
                </c:pt>
                <c:pt idx="60">
                  <c:v>0.20545307096267079</c:v>
                </c:pt>
                <c:pt idx="61">
                  <c:v>0.213656991387145</c:v>
                </c:pt>
                <c:pt idx="62">
                  <c:v>0.22817541984189188</c:v>
                </c:pt>
                <c:pt idx="63">
                  <c:v>0.22326207134454695</c:v>
                </c:pt>
                <c:pt idx="64">
                  <c:v>0.216925200319942</c:v>
                </c:pt>
                <c:pt idx="65">
                  <c:v>0.21652571958823827</c:v>
                </c:pt>
                <c:pt idx="66">
                  <c:v>0.21142369986383883</c:v>
                </c:pt>
                <c:pt idx="67">
                  <c:v>0.16634348470773952</c:v>
                </c:pt>
                <c:pt idx="68">
                  <c:v>0.19512824155951056</c:v>
                </c:pt>
                <c:pt idx="69">
                  <c:v>0.19180186129868829</c:v>
                </c:pt>
                <c:pt idx="70">
                  <c:v>0.17520017458486434</c:v>
                </c:pt>
                <c:pt idx="71">
                  <c:v>0.17519968685177009</c:v>
                </c:pt>
                <c:pt idx="72">
                  <c:v>0.17161424848765355</c:v>
                </c:pt>
                <c:pt idx="73">
                  <c:v>0.20160893601900032</c:v>
                </c:pt>
                <c:pt idx="74">
                  <c:v>0.20160839978319392</c:v>
                </c:pt>
                <c:pt idx="75">
                  <c:v>0.18099890639124677</c:v>
                </c:pt>
                <c:pt idx="76">
                  <c:v>0.17925173525190624</c:v>
                </c:pt>
                <c:pt idx="77">
                  <c:v>0.18946738248675768</c:v>
                </c:pt>
                <c:pt idx="78">
                  <c:v>0.18587379656923197</c:v>
                </c:pt>
                <c:pt idx="79">
                  <c:v>0.16866874531049927</c:v>
                </c:pt>
                <c:pt idx="80">
                  <c:v>0.18183464038485458</c:v>
                </c:pt>
                <c:pt idx="81">
                  <c:v>0.17873364477249146</c:v>
                </c:pt>
                <c:pt idx="82">
                  <c:v>0.18009667260205203</c:v>
                </c:pt>
                <c:pt idx="83">
                  <c:v>0.18009624826681303</c:v>
                </c:pt>
                <c:pt idx="84">
                  <c:v>0.22718379915956022</c:v>
                </c:pt>
                <c:pt idx="85">
                  <c:v>0.17546293156099241</c:v>
                </c:pt>
                <c:pt idx="86">
                  <c:v>0.17546253695554159</c:v>
                </c:pt>
                <c:pt idx="87">
                  <c:v>0.20450457541353359</c:v>
                </c:pt>
                <c:pt idx="88">
                  <c:v>0.16846459865355665</c:v>
                </c:pt>
                <c:pt idx="89">
                  <c:v>0.18889707767541034</c:v>
                </c:pt>
                <c:pt idx="90">
                  <c:v>0.18562959383468747</c:v>
                </c:pt>
                <c:pt idx="91">
                  <c:v>0.18189233014326459</c:v>
                </c:pt>
                <c:pt idx="92">
                  <c:v>0.18189195438367051</c:v>
                </c:pt>
                <c:pt idx="93">
                  <c:v>0.19390040762601901</c:v>
                </c:pt>
                <c:pt idx="94">
                  <c:v>0.19984808820553029</c:v>
                </c:pt>
                <c:pt idx="95">
                  <c:v>0.19984769143289216</c:v>
                </c:pt>
                <c:pt idx="96">
                  <c:v>0.19528312242031251</c:v>
                </c:pt>
                <c:pt idx="97">
                  <c:v>0.2070592042162655</c:v>
                </c:pt>
                <c:pt idx="98">
                  <c:v>0.20705880669655846</c:v>
                </c:pt>
                <c:pt idx="99">
                  <c:v>0.18433676532309018</c:v>
                </c:pt>
                <c:pt idx="100">
                  <c:v>0.22005215859013669</c:v>
                </c:pt>
                <c:pt idx="101">
                  <c:v>0.22005175010607128</c:v>
                </c:pt>
                <c:pt idx="102">
                  <c:v>0.20449789920739067</c:v>
                </c:pt>
                <c:pt idx="103">
                  <c:v>0.21375978918338231</c:v>
                </c:pt>
                <c:pt idx="104">
                  <c:v>0.21375940044667127</c:v>
                </c:pt>
                <c:pt idx="105">
                  <c:v>0.19980500170946372</c:v>
                </c:pt>
                <c:pt idx="106">
                  <c:v>0.20475561617966276</c:v>
                </c:pt>
                <c:pt idx="107">
                  <c:v>0.2047552499366263</c:v>
                </c:pt>
                <c:pt idx="108">
                  <c:v>0.20844229111456614</c:v>
                </c:pt>
                <c:pt idx="109">
                  <c:v>0.2219175621779664</c:v>
                </c:pt>
                <c:pt idx="110">
                  <c:v>0.21989595860239666</c:v>
                </c:pt>
                <c:pt idx="111">
                  <c:v>0.21564000405787145</c:v>
                </c:pt>
                <c:pt idx="112">
                  <c:v>0.20646567091594784</c:v>
                </c:pt>
                <c:pt idx="113">
                  <c:v>0.20646531605390214</c:v>
                </c:pt>
                <c:pt idx="114">
                  <c:v>0.20462316187466945</c:v>
                </c:pt>
                <c:pt idx="115">
                  <c:v>0.20983323990632882</c:v>
                </c:pt>
                <c:pt idx="116">
                  <c:v>0.20983288496817645</c:v>
                </c:pt>
                <c:pt idx="117">
                  <c:v>0.21851956683990831</c:v>
                </c:pt>
                <c:pt idx="118">
                  <c:v>0.21851919740753128</c:v>
                </c:pt>
                <c:pt idx="119">
                  <c:v>0.2187055206488332</c:v>
                </c:pt>
                <c:pt idx="120">
                  <c:v>0.21571605614769301</c:v>
                </c:pt>
                <c:pt idx="121">
                  <c:v>0.22752376378390235</c:v>
                </c:pt>
                <c:pt idx="122">
                  <c:v>0.22672538725917324</c:v>
                </c:pt>
                <c:pt idx="123">
                  <c:v>0.22961106003115961</c:v>
                </c:pt>
                <c:pt idx="124">
                  <c:v>0.22820463895405693</c:v>
                </c:pt>
                <c:pt idx="125">
                  <c:v>0.22820426363218094</c:v>
                </c:pt>
                <c:pt idx="126">
                  <c:v>0.23048289671911124</c:v>
                </c:pt>
                <c:pt idx="127">
                  <c:v>0.23048251852889706</c:v>
                </c:pt>
                <c:pt idx="128">
                  <c:v>0.23234946380817828</c:v>
                </c:pt>
                <c:pt idx="129">
                  <c:v>0.24858481613638986</c:v>
                </c:pt>
                <c:pt idx="130">
                  <c:v>0.24858441038547913</c:v>
                </c:pt>
                <c:pt idx="131">
                  <c:v>0.24793818655844041</c:v>
                </c:pt>
                <c:pt idx="132">
                  <c:v>0.24514714639833779</c:v>
                </c:pt>
                <c:pt idx="133">
                  <c:v>0.24514674939100978</c:v>
                </c:pt>
                <c:pt idx="134">
                  <c:v>0.22251104690215795</c:v>
                </c:pt>
                <c:pt idx="135">
                  <c:v>0.25232951076081533</c:v>
                </c:pt>
                <c:pt idx="136">
                  <c:v>0.25232910496213434</c:v>
                </c:pt>
                <c:pt idx="137">
                  <c:v>0.25878097086942614</c:v>
                </c:pt>
                <c:pt idx="138">
                  <c:v>0.27162981433280392</c:v>
                </c:pt>
                <c:pt idx="139">
                  <c:v>0.27162938127738456</c:v>
                </c:pt>
                <c:pt idx="140">
                  <c:v>0.26260872034441479</c:v>
                </c:pt>
                <c:pt idx="141">
                  <c:v>0.25982437208097758</c:v>
                </c:pt>
                <c:pt idx="142">
                  <c:v>0.25982395965737631</c:v>
                </c:pt>
                <c:pt idx="143">
                  <c:v>0.27607249507988335</c:v>
                </c:pt>
                <c:pt idx="144">
                  <c:v>0.28814369543063195</c:v>
                </c:pt>
                <c:pt idx="145">
                  <c:v>0.28814324006461151</c:v>
                </c:pt>
                <c:pt idx="146">
                  <c:v>0.27503274645342884</c:v>
                </c:pt>
                <c:pt idx="147">
                  <c:v>0.29339650074346441</c:v>
                </c:pt>
                <c:pt idx="148">
                  <c:v>0.2933960410853223</c:v>
                </c:pt>
                <c:pt idx="149">
                  <c:v>0.29339558197005322</c:v>
                </c:pt>
                <c:pt idx="150">
                  <c:v>0.3141284662505538</c:v>
                </c:pt>
                <c:pt idx="151">
                  <c:v>0.31412797543264909</c:v>
                </c:pt>
                <c:pt idx="152">
                  <c:v>0.31519268152016722</c:v>
                </c:pt>
                <c:pt idx="153">
                  <c:v>0.31519219021446021</c:v>
                </c:pt>
                <c:pt idx="154">
                  <c:v>0.30488531729495699</c:v>
                </c:pt>
                <c:pt idx="155">
                  <c:v>0.34190295265848691</c:v>
                </c:pt>
                <c:pt idx="156">
                  <c:v>0.31177202859779291</c:v>
                </c:pt>
                <c:pt idx="157">
                  <c:v>0.31177154820231057</c:v>
                </c:pt>
                <c:pt idx="158">
                  <c:v>0.28445873053994741</c:v>
                </c:pt>
                <c:pt idx="159">
                  <c:v>0.27315148840136177</c:v>
                </c:pt>
                <c:pt idx="160">
                  <c:v>0</c:v>
                </c:pt>
                <c:pt idx="161">
                  <c:v>0</c:v>
                </c:pt>
                <c:pt idx="162">
                  <c:v>0</c:v>
                </c:pt>
                <c:pt idx="163">
                  <c:v>0</c:v>
                </c:pt>
                <c:pt idx="164">
                  <c:v>0</c:v>
                </c:pt>
                <c:pt idx="165">
                  <c:v>0</c:v>
                </c:pt>
                <c:pt idx="166">
                  <c:v>0</c:v>
                </c:pt>
                <c:pt idx="167">
                  <c:v>0</c:v>
                </c:pt>
                <c:pt idx="168">
                  <c:v>0</c:v>
                </c:pt>
                <c:pt idx="169">
                  <c:v>0</c:v>
                </c:pt>
              </c:numCache>
            </c:numRef>
          </c:xVal>
          <c:yVal>
            <c:numRef>
              <c:f>'Forsøk 3 - Samlet'!$BE$979:$BE$1148</c:f>
              <c:numCache>
                <c:formatCode>0.0</c:formatCode>
                <c:ptCount val="170"/>
                <c:pt idx="0">
                  <c:v>5.5612943408403073</c:v>
                </c:pt>
                <c:pt idx="1">
                  <c:v>7.8180540612031626</c:v>
                </c:pt>
                <c:pt idx="2">
                  <c:v>7.820116458176134</c:v>
                </c:pt>
                <c:pt idx="3">
                  <c:v>7.8221789828212174</c:v>
                </c:pt>
                <c:pt idx="4">
                  <c:v>8.6960416208156559</c:v>
                </c:pt>
                <c:pt idx="5">
                  <c:v>9.7080725040933267</c:v>
                </c:pt>
                <c:pt idx="6">
                  <c:v>9.7106085872260444</c:v>
                </c:pt>
                <c:pt idx="7">
                  <c:v>11.834016321249738</c:v>
                </c:pt>
                <c:pt idx="8">
                  <c:v>12.936609046075226</c:v>
                </c:pt>
                <c:pt idx="9">
                  <c:v>12.939955167808208</c:v>
                </c:pt>
                <c:pt idx="10">
                  <c:v>12.94330153461183</c:v>
                </c:pt>
                <c:pt idx="11">
                  <c:v>15.646716303770615</c:v>
                </c:pt>
                <c:pt idx="12">
                  <c:v>15.650741453748619</c:v>
                </c:pt>
                <c:pt idx="13">
                  <c:v>17.030499750920427</c:v>
                </c:pt>
                <c:pt idx="14">
                  <c:v>18.485183588865439</c:v>
                </c:pt>
                <c:pt idx="15">
                  <c:v>18.489919347536251</c:v>
                </c:pt>
                <c:pt idx="16">
                  <c:v>19.93744580182706</c:v>
                </c:pt>
                <c:pt idx="17">
                  <c:v>19.942544462835098</c:v>
                </c:pt>
                <c:pt idx="18">
                  <c:v>19.94764352752637</c:v>
                </c:pt>
                <c:pt idx="19">
                  <c:v>21.178175186926964</c:v>
                </c:pt>
                <c:pt idx="20">
                  <c:v>23.210908509655795</c:v>
                </c:pt>
                <c:pt idx="21">
                  <c:v>23.216824827687532</c:v>
                </c:pt>
                <c:pt idx="22">
                  <c:v>23.222741622506085</c:v>
                </c:pt>
                <c:pt idx="23">
                  <c:v>24.01804123109476</c:v>
                </c:pt>
                <c:pt idx="24">
                  <c:v>24.024156903223577</c:v>
                </c:pt>
                <c:pt idx="25">
                  <c:v>24.919085467441384</c:v>
                </c:pt>
                <c:pt idx="26">
                  <c:v>25.529673999529365</c:v>
                </c:pt>
                <c:pt idx="27">
                  <c:v>25.536165388971735</c:v>
                </c:pt>
                <c:pt idx="28">
                  <c:v>26.341107909316392</c:v>
                </c:pt>
                <c:pt idx="29">
                  <c:v>27.70070078850069</c:v>
                </c:pt>
                <c:pt idx="30">
                  <c:v>27.707732706007896</c:v>
                </c:pt>
                <c:pt idx="31">
                  <c:v>29.179933145205457</c:v>
                </c:pt>
                <c:pt idx="32">
                  <c:v>29.187333108247756</c:v>
                </c:pt>
                <c:pt idx="33">
                  <c:v>29.194733677111277</c:v>
                </c:pt>
                <c:pt idx="34">
                  <c:v>29.844694084376698</c:v>
                </c:pt>
                <c:pt idx="35">
                  <c:v>29.852256692016152</c:v>
                </c:pt>
                <c:pt idx="36">
                  <c:v>30.457489301705717</c:v>
                </c:pt>
                <c:pt idx="37">
                  <c:v>31.200286019703587</c:v>
                </c:pt>
                <c:pt idx="38">
                  <c:v>31.898200977300952</c:v>
                </c:pt>
                <c:pt idx="39">
                  <c:v>31.906272140638592</c:v>
                </c:pt>
                <c:pt idx="40">
                  <c:v>32.467734015261954</c:v>
                </c:pt>
                <c:pt idx="41">
                  <c:v>33.075152824047343</c:v>
                </c:pt>
                <c:pt idx="42">
                  <c:v>33.083514171671773</c:v>
                </c:pt>
                <c:pt idx="43">
                  <c:v>33.783151909944252</c:v>
                </c:pt>
                <c:pt idx="44">
                  <c:v>34.528454036165691</c:v>
                </c:pt>
                <c:pt idx="45">
                  <c:v>34.537174342138329</c:v>
                </c:pt>
                <c:pt idx="46">
                  <c:v>35.745793552551028</c:v>
                </c:pt>
                <c:pt idx="47">
                  <c:v>35.754815041104095</c:v>
                </c:pt>
                <c:pt idx="48">
                  <c:v>35.763837271309804</c:v>
                </c:pt>
                <c:pt idx="49">
                  <c:v>36.464380535995154</c:v>
                </c:pt>
                <c:pt idx="50">
                  <c:v>37.257610946992514</c:v>
                </c:pt>
                <c:pt idx="51">
                  <c:v>37.267003818303465</c:v>
                </c:pt>
                <c:pt idx="52">
                  <c:v>37.923043160443648</c:v>
                </c:pt>
                <c:pt idx="53">
                  <c:v>38.674179399708635</c:v>
                </c:pt>
                <c:pt idx="54">
                  <c:v>38.683921032898965</c:v>
                </c:pt>
                <c:pt idx="55">
                  <c:v>39.617749530496852</c:v>
                </c:pt>
                <c:pt idx="56">
                  <c:v>40.411725318145685</c:v>
                </c:pt>
                <c:pt idx="57">
                  <c:v>40.421895427090767</c:v>
                </c:pt>
                <c:pt idx="58">
                  <c:v>41.311367291316003</c:v>
                </c:pt>
                <c:pt idx="59">
                  <c:v>42.107951708755458</c:v>
                </c:pt>
                <c:pt idx="60">
                  <c:v>42.118539573419071</c:v>
                </c:pt>
                <c:pt idx="61">
                  <c:v>42.87060024385142</c:v>
                </c:pt>
                <c:pt idx="62">
                  <c:v>43.762347476898952</c:v>
                </c:pt>
                <c:pt idx="63">
                  <c:v>43.773342264648612</c:v>
                </c:pt>
                <c:pt idx="64">
                  <c:v>44.569523339930242</c:v>
                </c:pt>
                <c:pt idx="65">
                  <c:v>45.415613810398185</c:v>
                </c:pt>
                <c:pt idx="66">
                  <c:v>45.427014840252838</c:v>
                </c:pt>
                <c:pt idx="67">
                  <c:v>46.179008055373451</c:v>
                </c:pt>
                <c:pt idx="68">
                  <c:v>46.841417012944724</c:v>
                </c:pt>
                <c:pt idx="69">
                  <c:v>46.853167262614463</c:v>
                </c:pt>
                <c:pt idx="70">
                  <c:v>47.60767206319592</c:v>
                </c:pt>
                <c:pt idx="71">
                  <c:v>48.315728242381375</c:v>
                </c:pt>
                <c:pt idx="72">
                  <c:v>48.327839436255893</c:v>
                </c:pt>
                <c:pt idx="73">
                  <c:v>48.989192379495329</c:v>
                </c:pt>
                <c:pt idx="74">
                  <c:v>49.186842004774043</c:v>
                </c:pt>
                <c:pt idx="75">
                  <c:v>49.199163776622207</c:v>
                </c:pt>
                <c:pt idx="76">
                  <c:v>49.86240827838742</c:v>
                </c:pt>
                <c:pt idx="77">
                  <c:v>49.874893892195047</c:v>
                </c:pt>
                <c:pt idx="78">
                  <c:v>49.887380526805778</c:v>
                </c:pt>
                <c:pt idx="79">
                  <c:v>50.504362945379732</c:v>
                </c:pt>
                <c:pt idx="80">
                  <c:v>50.517001829490603</c:v>
                </c:pt>
                <c:pt idx="81">
                  <c:v>50.994093914992966</c:v>
                </c:pt>
                <c:pt idx="82">
                  <c:v>51.148043203252755</c:v>
                </c:pt>
                <c:pt idx="83">
                  <c:v>51.6259018254786</c:v>
                </c:pt>
                <c:pt idx="84">
                  <c:v>51.638810782675087</c:v>
                </c:pt>
                <c:pt idx="85">
                  <c:v>52.116634557968005</c:v>
                </c:pt>
                <c:pt idx="86">
                  <c:v>52.315173404078706</c:v>
                </c:pt>
                <c:pt idx="87">
                  <c:v>52.328246978967918</c:v>
                </c:pt>
                <c:pt idx="88">
                  <c:v>52.248919384994444</c:v>
                </c:pt>
                <c:pt idx="89">
                  <c:v>52.26197215390124</c:v>
                </c:pt>
                <c:pt idx="90">
                  <c:v>52.230402771596431</c:v>
                </c:pt>
                <c:pt idx="91">
                  <c:v>52.663601809509039</c:v>
                </c:pt>
                <c:pt idx="92">
                  <c:v>52.676750879476749</c:v>
                </c:pt>
                <c:pt idx="93">
                  <c:v>52.875351571316621</c:v>
                </c:pt>
                <c:pt idx="94">
                  <c:v>53.028560283392949</c:v>
                </c:pt>
                <c:pt idx="95">
                  <c:v>53.36860042524382</c:v>
                </c:pt>
                <c:pt idx="96">
                  <c:v>53.381915432943153</c:v>
                </c:pt>
                <c:pt idx="97">
                  <c:v>53.395231512948513</c:v>
                </c:pt>
                <c:pt idx="98">
                  <c:v>53.408548664263868</c:v>
                </c:pt>
                <c:pt idx="99">
                  <c:v>53.516526934953674</c:v>
                </c:pt>
                <c:pt idx="100">
                  <c:v>53.530270848146415</c:v>
                </c:pt>
                <c:pt idx="101">
                  <c:v>53.543614754666599</c:v>
                </c:pt>
                <c:pt idx="102">
                  <c:v>53.696462557795073</c:v>
                </c:pt>
                <c:pt idx="103">
                  <c:v>53.804596982597189</c:v>
                </c:pt>
                <c:pt idx="104">
                  <c:v>53.818002086872852</c:v>
                </c:pt>
                <c:pt idx="105">
                  <c:v>53.972621480792469</c:v>
                </c:pt>
                <c:pt idx="106">
                  <c:v>54.03206948929364</c:v>
                </c:pt>
                <c:pt idx="107">
                  <c:v>54.04552413158742</c:v>
                </c:pt>
                <c:pt idx="108">
                  <c:v>54.153448967713899</c:v>
                </c:pt>
                <c:pt idx="109">
                  <c:v>54.353517909979793</c:v>
                </c:pt>
                <c:pt idx="110">
                  <c:v>54.367045272229561</c:v>
                </c:pt>
                <c:pt idx="111">
                  <c:v>54.333706389193473</c:v>
                </c:pt>
                <c:pt idx="112">
                  <c:v>54.440982126622579</c:v>
                </c:pt>
                <c:pt idx="113">
                  <c:v>54.454524297443768</c:v>
                </c:pt>
                <c:pt idx="114">
                  <c:v>54.421568069839566</c:v>
                </c:pt>
                <c:pt idx="115">
                  <c:v>54.529347293535601</c:v>
                </c:pt>
                <c:pt idx="116">
                  <c:v>54.542904472634362</c:v>
                </c:pt>
                <c:pt idx="117">
                  <c:v>54.650336420757739</c:v>
                </c:pt>
                <c:pt idx="118">
                  <c:v>54.851729090198802</c:v>
                </c:pt>
                <c:pt idx="119">
                  <c:v>54.865359037884474</c:v>
                </c:pt>
                <c:pt idx="120">
                  <c:v>54.878990059170164</c:v>
                </c:pt>
                <c:pt idx="121">
                  <c:v>54.845638931958938</c:v>
                </c:pt>
                <c:pt idx="122">
                  <c:v>54.85926050195178</c:v>
                </c:pt>
                <c:pt idx="123">
                  <c:v>54.874093614117086</c:v>
                </c:pt>
                <c:pt idx="124">
                  <c:v>54.887717620842039</c:v>
                </c:pt>
                <c:pt idx="125">
                  <c:v>54.901342695096119</c:v>
                </c:pt>
                <c:pt idx="126">
                  <c:v>55.383394852906264</c:v>
                </c:pt>
                <c:pt idx="127">
                  <c:v>55.303419417971952</c:v>
                </c:pt>
                <c:pt idx="128">
                  <c:v>55.317140104015941</c:v>
                </c:pt>
                <c:pt idx="129">
                  <c:v>55.566274815528402</c:v>
                </c:pt>
                <c:pt idx="130">
                  <c:v>55.582076592159659</c:v>
                </c:pt>
                <c:pt idx="131">
                  <c:v>55.595859014910658</c:v>
                </c:pt>
                <c:pt idx="132">
                  <c:v>55.986949920370904</c:v>
                </c:pt>
                <c:pt idx="133">
                  <c:v>56.000827439403395</c:v>
                </c:pt>
                <c:pt idx="134">
                  <c:v>56.390597508705156</c:v>
                </c:pt>
                <c:pt idx="135">
                  <c:v>56.735819798889587</c:v>
                </c:pt>
                <c:pt idx="136">
                  <c:v>56.749874695230609</c:v>
                </c:pt>
                <c:pt idx="137">
                  <c:v>56.763930681149695</c:v>
                </c:pt>
                <c:pt idx="138">
                  <c:v>57.060698612595331</c:v>
                </c:pt>
                <c:pt idx="139">
                  <c:v>57.074826353337286</c:v>
                </c:pt>
                <c:pt idx="140">
                  <c:v>57.465790870954187</c:v>
                </c:pt>
                <c:pt idx="141">
                  <c:v>57.432798196502063</c:v>
                </c:pt>
                <c:pt idx="142">
                  <c:v>57.447010317105338</c:v>
                </c:pt>
                <c:pt idx="143">
                  <c:v>57.603766659648258</c:v>
                </c:pt>
                <c:pt idx="144">
                  <c:v>57.901533484888631</c:v>
                </c:pt>
                <c:pt idx="145">
                  <c:v>57.915853653311125</c:v>
                </c:pt>
                <c:pt idx="146">
                  <c:v>58.403347658016401</c:v>
                </c:pt>
                <c:pt idx="147">
                  <c:v>58.701529454557189</c:v>
                </c:pt>
                <c:pt idx="148">
                  <c:v>58.716038962576185</c:v>
                </c:pt>
                <c:pt idx="149">
                  <c:v>59.061317846164663</c:v>
                </c:pt>
                <c:pt idx="150">
                  <c:v>59.501822803063042</c:v>
                </c:pt>
                <c:pt idx="151">
                  <c:v>59.516521527967242</c:v>
                </c:pt>
                <c:pt idx="152">
                  <c:v>59.765921650707831</c:v>
                </c:pt>
                <c:pt idx="153">
                  <c:v>60.351019277848948</c:v>
                </c:pt>
                <c:pt idx="154">
                  <c:v>60.365919029807131</c:v>
                </c:pt>
                <c:pt idx="155">
                  <c:v>60.380819918863288</c:v>
                </c:pt>
                <c:pt idx="156">
                  <c:v>60.823465473613055</c:v>
                </c:pt>
                <c:pt idx="157">
                  <c:v>60.838473595648132</c:v>
                </c:pt>
                <c:pt idx="158">
                  <c:v>61.375074333887049</c:v>
                </c:pt>
                <c:pt idx="159">
                  <c:v>61.39021268804234</c:v>
                </c:pt>
                <c:pt idx="160">
                  <c:v>61.690392865067011</c:v>
                </c:pt>
                <c:pt idx="161">
                  <c:v>61.705603417224459</c:v>
                </c:pt>
                <c:pt idx="162">
                  <c:v>62.573521464037647</c:v>
                </c:pt>
                <c:pt idx="163">
                  <c:v>62.588943357053886</c:v>
                </c:pt>
                <c:pt idx="164">
                  <c:v>62.889686678053963</c:v>
                </c:pt>
                <c:pt idx="165">
                  <c:v>63.001001410862145</c:v>
                </c:pt>
                <c:pt idx="166">
                  <c:v>75.541893937426039</c:v>
                </c:pt>
                <c:pt idx="167">
                  <c:v>75.895861659868999</c:v>
                </c:pt>
                <c:pt idx="168">
                  <c:v>76.632786465723782</c:v>
                </c:pt>
                <c:pt idx="169">
                  <c:v>74.975163761909783</c:v>
                </c:pt>
              </c:numCache>
            </c:numRef>
          </c:yVal>
          <c:smooth val="0"/>
          <c:extLst>
            <c:ext xmlns:c16="http://schemas.microsoft.com/office/drawing/2014/chart" uri="{C3380CC4-5D6E-409C-BE32-E72D297353CC}">
              <c16:uniqueId val="{00000003-133E-4806-9D9B-7DF5DAC60C8D}"/>
            </c:ext>
          </c:extLst>
        </c:ser>
        <c:ser>
          <c:idx val="5"/>
          <c:order val="8"/>
          <c:tx>
            <c:v>4b-c3</c:v>
          </c:tx>
          <c:spPr>
            <a:ln w="25400" cap="rnd">
              <a:noFill/>
              <a:round/>
            </a:ln>
            <a:effectLst/>
          </c:spPr>
          <c:marker>
            <c:symbol val="circle"/>
            <c:size val="3"/>
            <c:spPr>
              <a:solidFill>
                <a:srgbClr val="00B0F0"/>
              </a:solidFill>
              <a:ln w="6350">
                <a:solidFill>
                  <a:schemeClr val="accent5">
                    <a:lumMod val="75000"/>
                  </a:schemeClr>
                </a:solidFill>
              </a:ln>
              <a:effectLst/>
            </c:spPr>
          </c:marker>
          <c:xVal>
            <c:numRef>
              <c:f>'Forsøk 3 - Samlet'!$BF$273:$BF$301</c:f>
              <c:numCache>
                <c:formatCode>0.0</c:formatCode>
                <c:ptCount val="29"/>
                <c:pt idx="0">
                  <c:v>0.40179471092419705</c:v>
                </c:pt>
                <c:pt idx="1">
                  <c:v>0.42267571744717908</c:v>
                </c:pt>
                <c:pt idx="2">
                  <c:v>0.45838750914659054</c:v>
                </c:pt>
                <c:pt idx="3">
                  <c:v>0.46491039564754749</c:v>
                </c:pt>
                <c:pt idx="4">
                  <c:v>0.47161016280990009</c:v>
                </c:pt>
                <c:pt idx="5">
                  <c:v>0.53142245377430986</c:v>
                </c:pt>
                <c:pt idx="6">
                  <c:v>0.54158436869146742</c:v>
                </c:pt>
                <c:pt idx="7">
                  <c:v>0.54779590465589911</c:v>
                </c:pt>
                <c:pt idx="8">
                  <c:v>0.63142648453237571</c:v>
                </c:pt>
                <c:pt idx="9">
                  <c:v>0.64293679611085086</c:v>
                </c:pt>
                <c:pt idx="10">
                  <c:v>0.68276640460569471</c:v>
                </c:pt>
                <c:pt idx="11">
                  <c:v>0.71586390851348203</c:v>
                </c:pt>
                <c:pt idx="12">
                  <c:v>0.7305623824521611</c:v>
                </c:pt>
                <c:pt idx="13">
                  <c:v>0.76964146587033877</c:v>
                </c:pt>
                <c:pt idx="14">
                  <c:v>0.76963650227681646</c:v>
                </c:pt>
                <c:pt idx="15">
                  <c:v>0.85623934274692937</c:v>
                </c:pt>
                <c:pt idx="16">
                  <c:v>0.90857302455150357</c:v>
                </c:pt>
                <c:pt idx="17">
                  <c:v>0.90856684930980314</c:v>
                </c:pt>
                <c:pt idx="18">
                  <c:v>0.96516164224349799</c:v>
                </c:pt>
                <c:pt idx="19">
                  <c:v>1.1803906113195748</c:v>
                </c:pt>
                <c:pt idx="20">
                  <c:v>1.1803821758870305</c:v>
                </c:pt>
                <c:pt idx="21">
                  <c:v>1.2221242699129284</c:v>
                </c:pt>
                <c:pt idx="22">
                  <c:v>1.323413788505073</c:v>
                </c:pt>
                <c:pt idx="23">
                  <c:v>1.3234036999999279</c:v>
                </c:pt>
                <c:pt idx="24">
                  <c:v>1.4696870142041738</c:v>
                </c:pt>
                <c:pt idx="25">
                  <c:v>1.6456737624418842</c:v>
                </c:pt>
                <c:pt idx="26">
                  <c:v>1.645660260735603</c:v>
                </c:pt>
                <c:pt idx="27">
                  <c:v>1.7820648989223538</c:v>
                </c:pt>
                <c:pt idx="28">
                  <c:v>2.0466822849537554</c:v>
                </c:pt>
              </c:numCache>
            </c:numRef>
          </c:xVal>
          <c:yVal>
            <c:numRef>
              <c:f>'Forsøk 3 - Samlet'!$BE$273:$BE$301</c:f>
              <c:numCache>
                <c:formatCode>0.0</c:formatCode>
                <c:ptCount val="29"/>
                <c:pt idx="0">
                  <c:v>16.377388087907374</c:v>
                </c:pt>
                <c:pt idx="1">
                  <c:v>15.625209702296177</c:v>
                </c:pt>
                <c:pt idx="2">
                  <c:v>15.629713556836844</c:v>
                </c:pt>
                <c:pt idx="3">
                  <c:v>15.634218021042363</c:v>
                </c:pt>
                <c:pt idx="4">
                  <c:v>15.071391022668665</c:v>
                </c:pt>
                <c:pt idx="5">
                  <c:v>14.547074935503232</c:v>
                </c:pt>
                <c:pt idx="6">
                  <c:v>14.551275886955533</c:v>
                </c:pt>
                <c:pt idx="7">
                  <c:v>14.062441392369774</c:v>
                </c:pt>
                <c:pt idx="8">
                  <c:v>13.232681623747956</c:v>
                </c:pt>
                <c:pt idx="9">
                  <c:v>13.236514768669908</c:v>
                </c:pt>
                <c:pt idx="10">
                  <c:v>13.240348422476641</c:v>
                </c:pt>
                <c:pt idx="11">
                  <c:v>12.374675490050654</c:v>
                </c:pt>
                <c:pt idx="12">
                  <c:v>12.378268145932083</c:v>
                </c:pt>
                <c:pt idx="13">
                  <c:v>11.965187774298826</c:v>
                </c:pt>
                <c:pt idx="14">
                  <c:v>11.437046965914373</c:v>
                </c:pt>
                <c:pt idx="15">
                  <c:v>11.440377167988759</c:v>
                </c:pt>
                <c:pt idx="16">
                  <c:v>11.292150737304581</c:v>
                </c:pt>
                <c:pt idx="17">
                  <c:v>11.067553816678073</c:v>
                </c:pt>
                <c:pt idx="18">
                  <c:v>11.070779778157897</c:v>
                </c:pt>
                <c:pt idx="19">
                  <c:v>10.884320504533692</c:v>
                </c:pt>
                <c:pt idx="20">
                  <c:v>10.887494560364505</c:v>
                </c:pt>
                <c:pt idx="21">
                  <c:v>10.587787252025132</c:v>
                </c:pt>
                <c:pt idx="22">
                  <c:v>10.362673786986722</c:v>
                </c:pt>
                <c:pt idx="23">
                  <c:v>10.365701441640455</c:v>
                </c:pt>
                <c:pt idx="24">
                  <c:v>10.10332341928568</c:v>
                </c:pt>
                <c:pt idx="25">
                  <c:v>9.8821310090157422</c:v>
                </c:pt>
                <c:pt idx="26">
                  <c:v>9.8850237965074008</c:v>
                </c:pt>
                <c:pt idx="27">
                  <c:v>9.8879169511086715</c:v>
                </c:pt>
                <c:pt idx="28">
                  <c:v>10.08129805929115</c:v>
                </c:pt>
              </c:numCache>
            </c:numRef>
          </c:yVal>
          <c:smooth val="0"/>
          <c:extLst>
            <c:ext xmlns:c16="http://schemas.microsoft.com/office/drawing/2014/chart" uri="{C3380CC4-5D6E-409C-BE32-E72D297353CC}">
              <c16:uniqueId val="{00000004-133E-4806-9D9B-7DF5DAC60C8D}"/>
            </c:ext>
          </c:extLst>
        </c:ser>
        <c:ser>
          <c:idx val="7"/>
          <c:order val="9"/>
          <c:tx>
            <c:v>4b-c2</c:v>
          </c:tx>
          <c:spPr>
            <a:ln w="25400" cap="rnd">
              <a:noFill/>
              <a:round/>
            </a:ln>
            <a:effectLst/>
          </c:spPr>
          <c:marker>
            <c:symbol val="none"/>
          </c:marker>
          <c:xVal>
            <c:numRef>
              <c:f>'Forsøk 3 - Samlet'!$BF$579:$BF$635</c:f>
              <c:numCache>
                <c:formatCode>0.0</c:formatCode>
                <c:ptCount val="57"/>
                <c:pt idx="0">
                  <c:v>0.48891075523605898</c:v>
                </c:pt>
                <c:pt idx="1">
                  <c:v>0.54438307482010839</c:v>
                </c:pt>
                <c:pt idx="2">
                  <c:v>0.56024821385584622</c:v>
                </c:pt>
                <c:pt idx="3">
                  <c:v>0.56024488954213036</c:v>
                </c:pt>
                <c:pt idx="4">
                  <c:v>0.59493248637294349</c:v>
                </c:pt>
                <c:pt idx="5">
                  <c:v>0.67888043276093135</c:v>
                </c:pt>
                <c:pt idx="6">
                  <c:v>0.67887630615720318</c:v>
                </c:pt>
                <c:pt idx="7">
                  <c:v>0.7176003380357604</c:v>
                </c:pt>
                <c:pt idx="8">
                  <c:v>0.74500549298869612</c:v>
                </c:pt>
                <c:pt idx="9">
                  <c:v>0.74500080364695909</c:v>
                </c:pt>
                <c:pt idx="10">
                  <c:v>0.79860273466287102</c:v>
                </c:pt>
                <c:pt idx="11">
                  <c:v>0.86234750577675356</c:v>
                </c:pt>
                <c:pt idx="12">
                  <c:v>0.86234175697786486</c:v>
                </c:pt>
                <c:pt idx="13">
                  <c:v>0.92770333897368096</c:v>
                </c:pt>
                <c:pt idx="14">
                  <c:v>1.0195545202467551</c:v>
                </c:pt>
                <c:pt idx="15">
                  <c:v>1.0195472272303632</c:v>
                </c:pt>
                <c:pt idx="16">
                  <c:v>1.0945128430292403</c:v>
                </c:pt>
                <c:pt idx="17">
                  <c:v>1.0945047681349633</c:v>
                </c:pt>
                <c:pt idx="18">
                  <c:v>1.2100507432292373</c:v>
                </c:pt>
                <c:pt idx="19">
                  <c:v>1.3111321589456193</c:v>
                </c:pt>
                <c:pt idx="20">
                  <c:v>1.3636721885989067</c:v>
                </c:pt>
                <c:pt idx="21">
                  <c:v>1.3850792802624527</c:v>
                </c:pt>
                <c:pt idx="22">
                  <c:v>1.50543491800077</c:v>
                </c:pt>
                <c:pt idx="23">
                  <c:v>1.5615897860573911</c:v>
                </c:pt>
                <c:pt idx="24">
                  <c:v>1.6690358075820539</c:v>
                </c:pt>
                <c:pt idx="25">
                  <c:v>1.8231426685306977</c:v>
                </c:pt>
                <c:pt idx="26">
                  <c:v>1.8231258018463152</c:v>
                </c:pt>
                <c:pt idx="27">
                  <c:v>2.0387984850122289</c:v>
                </c:pt>
                <c:pt idx="28">
                  <c:v>2.4508931832857841</c:v>
                </c:pt>
                <c:pt idx="29">
                  <c:v>2.4508682504053021</c:v>
                </c:pt>
                <c:pt idx="30">
                  <c:v>2.7714959317113981</c:v>
                </c:pt>
                <c:pt idx="31">
                  <c:v>2.8662759720270108</c:v>
                </c:pt>
                <c:pt idx="32">
                  <c:v>2.866243085339097</c:v>
                </c:pt>
                <c:pt idx="33">
                  <c:v>3.0927916071282273</c:v>
                </c:pt>
                <c:pt idx="34">
                  <c:v>3.265515197530223</c:v>
                </c:pt>
                <c:pt idx="35">
                  <c:v>3.2654739857123602</c:v>
                </c:pt>
                <c:pt idx="36">
                  <c:v>3.4923347937607749</c:v>
                </c:pt>
                <c:pt idx="37">
                  <c:v>3.6506819427019428</c:v>
                </c:pt>
                <c:pt idx="38">
                  <c:v>3.650632081292378</c:v>
                </c:pt>
                <c:pt idx="39">
                  <c:v>3.6872389219817476</c:v>
                </c:pt>
                <c:pt idx="40">
                  <c:v>3.9295964826234049</c:v>
                </c:pt>
                <c:pt idx="41">
                  <c:v>3.9295371194739985</c:v>
                </c:pt>
                <c:pt idx="42">
                  <c:v>3.8822433325887085</c:v>
                </c:pt>
                <c:pt idx="43">
                  <c:v>3.8821838941593865</c:v>
                </c:pt>
                <c:pt idx="44">
                  <c:v>3.8821245093969212</c:v>
                </c:pt>
                <c:pt idx="45">
                  <c:v>4.0570450864602607</c:v>
                </c:pt>
                <c:pt idx="46">
                  <c:v>4.187308882399762</c:v>
                </c:pt>
                <c:pt idx="47">
                  <c:v>4.1872409048089718</c:v>
                </c:pt>
                <c:pt idx="48">
                  <c:v>4.271755685688654</c:v>
                </c:pt>
                <c:pt idx="49">
                  <c:v>4.4553007817394237</c:v>
                </c:pt>
                <c:pt idx="50">
                  <c:v>4.4552262716703881</c:v>
                </c:pt>
                <c:pt idx="51">
                  <c:v>4.6359260034313206</c:v>
                </c:pt>
                <c:pt idx="52">
                  <c:v>4.6358468741327101</c:v>
                </c:pt>
                <c:pt idx="53">
                  <c:v>4.7162880180624756</c:v>
                </c:pt>
                <c:pt idx="54">
                  <c:v>4.7724771682429923</c:v>
                </c:pt>
                <c:pt idx="55">
                  <c:v>4.7723930965785053</c:v>
                </c:pt>
                <c:pt idx="56">
                  <c:v>4.7094793666654393</c:v>
                </c:pt>
              </c:numCache>
            </c:numRef>
          </c:xVal>
          <c:yVal>
            <c:numRef>
              <c:f>'Forsøk 3 - Samlet'!$BE$579:$BE$635</c:f>
              <c:numCache>
                <c:formatCode>0.0</c:formatCode>
                <c:ptCount val="57"/>
                <c:pt idx="0">
                  <c:v>12.431981527715056</c:v>
                </c:pt>
                <c:pt idx="1">
                  <c:v>10.996694022174641</c:v>
                </c:pt>
                <c:pt idx="2">
                  <c:v>10.999759165706324</c:v>
                </c:pt>
                <c:pt idx="3">
                  <c:v>11.002824632309281</c:v>
                </c:pt>
                <c:pt idx="4">
                  <c:v>10.430287362018682</c:v>
                </c:pt>
                <c:pt idx="5">
                  <c:v>9.9823086560600274</c:v>
                </c:pt>
                <c:pt idx="6">
                  <c:v>9.9851008797612657</c:v>
                </c:pt>
                <c:pt idx="7">
                  <c:v>9.5747534646110424</c:v>
                </c:pt>
                <c:pt idx="8">
                  <c:v>9.2071366043180092</c:v>
                </c:pt>
                <c:pt idx="9">
                  <c:v>9.2097205011125904</c:v>
                </c:pt>
                <c:pt idx="10">
                  <c:v>8.8826579478299301</c:v>
                </c:pt>
                <c:pt idx="11">
                  <c:v>8.3091835647746564</c:v>
                </c:pt>
                <c:pt idx="12">
                  <c:v>8.3115265461860321</c:v>
                </c:pt>
                <c:pt idx="13">
                  <c:v>8.1887370715744972</c:v>
                </c:pt>
                <c:pt idx="14">
                  <c:v>8.1910471317653517</c:v>
                </c:pt>
                <c:pt idx="15">
                  <c:v>8.1933574188963778</c:v>
                </c:pt>
                <c:pt idx="16">
                  <c:v>7.9910816871187844</c:v>
                </c:pt>
                <c:pt idx="17">
                  <c:v>7.7040046496883905</c:v>
                </c:pt>
                <c:pt idx="18">
                  <c:v>7.7061839061780217</c:v>
                </c:pt>
                <c:pt idx="19">
                  <c:v>7.708363372745251</c:v>
                </c:pt>
                <c:pt idx="20">
                  <c:v>7.4647761819386327</c:v>
                </c:pt>
                <c:pt idx="21">
                  <c:v>7.4668905665119167</c:v>
                </c:pt>
                <c:pt idx="22">
                  <c:v>7.3050727557083528</c:v>
                </c:pt>
                <c:pt idx="23">
                  <c:v>7.3071438646204481</c:v>
                </c:pt>
                <c:pt idx="24">
                  <c:v>7.1844264640115512</c:v>
                </c:pt>
                <c:pt idx="25">
                  <c:v>7.0651936593171731</c:v>
                </c:pt>
                <c:pt idx="26">
                  <c:v>7.0671998140080365</c:v>
                </c:pt>
                <c:pt idx="27">
                  <c:v>6.9039894797983088</c:v>
                </c:pt>
                <c:pt idx="28">
                  <c:v>6.6996430779892124</c:v>
                </c:pt>
                <c:pt idx="29">
                  <c:v>6.7015508778244302</c:v>
                </c:pt>
                <c:pt idx="30">
                  <c:v>6.4163234850461155</c:v>
                </c:pt>
                <c:pt idx="31">
                  <c:v>6.1266741238601279</c:v>
                </c:pt>
                <c:pt idx="32">
                  <c:v>6.1284284589026763</c:v>
                </c:pt>
                <c:pt idx="33">
                  <c:v>5.7570511055792926</c:v>
                </c:pt>
                <c:pt idx="34">
                  <c:v>5.0193659640108441</c:v>
                </c:pt>
                <c:pt idx="35">
                  <c:v>5.0208248405567897</c:v>
                </c:pt>
                <c:pt idx="36">
                  <c:v>5.0222838363838935</c:v>
                </c:pt>
                <c:pt idx="37">
                  <c:v>4.6924307745772209</c:v>
                </c:pt>
                <c:pt idx="38">
                  <c:v>4.6938019233335337</c:v>
                </c:pt>
                <c:pt idx="39">
                  <c:v>4.5312103551330134</c:v>
                </c:pt>
                <c:pt idx="40">
                  <c:v>4.3692461931519908</c:v>
                </c:pt>
                <c:pt idx="41">
                  <c:v>4.3705306858390189</c:v>
                </c:pt>
                <c:pt idx="42">
                  <c:v>4.2546316381305136</c:v>
                </c:pt>
                <c:pt idx="43">
                  <c:v>4.1777405960908034</c:v>
                </c:pt>
                <c:pt idx="44">
                  <c:v>4.1789734857697631</c:v>
                </c:pt>
                <c:pt idx="45">
                  <c:v>4.1439699705157036</c:v>
                </c:pt>
                <c:pt idx="46">
                  <c:v>4.1071619220347468</c:v>
                </c:pt>
                <c:pt idx="47">
                  <c:v>4.1083753613807934</c:v>
                </c:pt>
                <c:pt idx="48">
                  <c:v>4.0758244062513098</c:v>
                </c:pt>
                <c:pt idx="49">
                  <c:v>4.0848909729477132</c:v>
                </c:pt>
                <c:pt idx="50">
                  <c:v>4.0860977991903953</c:v>
                </c:pt>
                <c:pt idx="51">
                  <c:v>4.1763405179755857</c:v>
                </c:pt>
                <c:pt idx="52">
                  <c:v>4.8496355302990564</c:v>
                </c:pt>
                <c:pt idx="53">
                  <c:v>4.8510445371599502</c:v>
                </c:pt>
                <c:pt idx="54">
                  <c:v>5.9988617156915396</c:v>
                </c:pt>
                <c:pt idx="55">
                  <c:v>7.325189786951416</c:v>
                </c:pt>
                <c:pt idx="56">
                  <c:v>7.3272544644063613</c:v>
                </c:pt>
              </c:numCache>
            </c:numRef>
          </c:yVal>
          <c:smooth val="0"/>
          <c:extLst>
            <c:ext xmlns:c16="http://schemas.microsoft.com/office/drawing/2014/chart" uri="{C3380CC4-5D6E-409C-BE32-E72D297353CC}">
              <c16:uniqueId val="{00000005-133E-4806-9D9B-7DF5DAC60C8D}"/>
            </c:ext>
          </c:extLst>
        </c:ser>
        <c:ser>
          <c:idx val="9"/>
          <c:order val="10"/>
          <c:tx>
            <c:v>4s-c1</c:v>
          </c:tx>
          <c:spPr>
            <a:ln w="25400" cap="rnd">
              <a:noFill/>
              <a:round/>
            </a:ln>
            <a:effectLst/>
          </c:spPr>
          <c:marker>
            <c:symbol val="none"/>
          </c:marker>
          <c:xVal>
            <c:numRef>
              <c:f>'Forsøk 3 - Samlet'!$BF$893:$BF$978</c:f>
              <c:numCache>
                <c:formatCode>0.0</c:formatCode>
                <c:ptCount val="86"/>
                <c:pt idx="0">
                  <c:v>0.55948870450067256</c:v>
                </c:pt>
                <c:pt idx="1">
                  <c:v>0.58594983964175062</c:v>
                </c:pt>
                <c:pt idx="2">
                  <c:v>0.64372846808648743</c:v>
                </c:pt>
                <c:pt idx="3">
                  <c:v>0.64372511419251921</c:v>
                </c:pt>
                <c:pt idx="4">
                  <c:v>0.65386971917908099</c:v>
                </c:pt>
                <c:pt idx="5">
                  <c:v>0.75324373616139628</c:v>
                </c:pt>
                <c:pt idx="6">
                  <c:v>0.75323967972123695</c:v>
                </c:pt>
                <c:pt idx="7">
                  <c:v>0.79920486064727281</c:v>
                </c:pt>
                <c:pt idx="8">
                  <c:v>0.79920046449610849</c:v>
                </c:pt>
                <c:pt idx="9">
                  <c:v>0.85333524194715249</c:v>
                </c:pt>
                <c:pt idx="10">
                  <c:v>0.93696206204727384</c:v>
                </c:pt>
                <c:pt idx="11">
                  <c:v>0.98713488415452744</c:v>
                </c:pt>
                <c:pt idx="12">
                  <c:v>1.0212953737417212</c:v>
                </c:pt>
                <c:pt idx="13">
                  <c:v>1.0484106794051991</c:v>
                </c:pt>
                <c:pt idx="14">
                  <c:v>1.1015142184419022</c:v>
                </c:pt>
                <c:pt idx="15">
                  <c:v>1.2406553842149135</c:v>
                </c:pt>
                <c:pt idx="16">
                  <c:v>1.2406472141085378</c:v>
                </c:pt>
                <c:pt idx="17">
                  <c:v>1.2255722507402322</c:v>
                </c:pt>
                <c:pt idx="18">
                  <c:v>1.3191559216935647</c:v>
                </c:pt>
                <c:pt idx="19">
                  <c:v>1.4615987978172964</c:v>
                </c:pt>
                <c:pt idx="20">
                  <c:v>1.5145301558357496</c:v>
                </c:pt>
                <c:pt idx="21">
                  <c:v>1.5573024765693524</c:v>
                </c:pt>
                <c:pt idx="22">
                  <c:v>1.62358236783406</c:v>
                </c:pt>
                <c:pt idx="23">
                  <c:v>1.623570118895568</c:v>
                </c:pt>
                <c:pt idx="24">
                  <c:v>1.7808479117952851</c:v>
                </c:pt>
                <c:pt idx="25">
                  <c:v>2.3349587603161517</c:v>
                </c:pt>
                <c:pt idx="26">
                  <c:v>2.3349385539497369</c:v>
                </c:pt>
                <c:pt idx="27">
                  <c:v>2.4873340233231862</c:v>
                </c:pt>
                <c:pt idx="28">
                  <c:v>2.6817839912589925</c:v>
                </c:pt>
                <c:pt idx="29">
                  <c:v>2.7501419622662251</c:v>
                </c:pt>
                <c:pt idx="30">
                  <c:v>2.9729268832567883</c:v>
                </c:pt>
                <c:pt idx="31">
                  <c:v>3.1418200734287596</c:v>
                </c:pt>
                <c:pt idx="32">
                  <c:v>3.2359883822941788</c:v>
                </c:pt>
                <c:pt idx="33">
                  <c:v>3.2359558055037354</c:v>
                </c:pt>
                <c:pt idx="34">
                  <c:v>3.364121297950927</c:v>
                </c:pt>
                <c:pt idx="35">
                  <c:v>3.4621891999912666</c:v>
                </c:pt>
                <c:pt idx="36">
                  <c:v>3.5773375671718033</c:v>
                </c:pt>
                <c:pt idx="37">
                  <c:v>3.8994702110012143</c:v>
                </c:pt>
                <c:pt idx="38">
                  <c:v>3.8994254314389178</c:v>
                </c:pt>
                <c:pt idx="39">
                  <c:v>3.8859434065039777</c:v>
                </c:pt>
                <c:pt idx="40">
                  <c:v>4.1826147403082858</c:v>
                </c:pt>
                <c:pt idx="41">
                  <c:v>4.1825632031003668</c:v>
                </c:pt>
                <c:pt idx="42">
                  <c:v>4.4430577936773634</c:v>
                </c:pt>
                <c:pt idx="43">
                  <c:v>4.5555326392553734</c:v>
                </c:pt>
                <c:pt idx="44">
                  <c:v>4.5554748044072166</c:v>
                </c:pt>
                <c:pt idx="45">
                  <c:v>4.6023197385300518</c:v>
                </c:pt>
                <c:pt idx="46">
                  <c:v>4.7626298119071411</c:v>
                </c:pt>
                <c:pt idx="47">
                  <c:v>4.8465145331763928</c:v>
                </c:pt>
                <c:pt idx="48">
                  <c:v>4.8145968285667839</c:v>
                </c:pt>
                <c:pt idx="49">
                  <c:v>4.9261646538418447</c:v>
                </c:pt>
                <c:pt idx="50">
                  <c:v>4.9853917672155603</c:v>
                </c:pt>
                <c:pt idx="51">
                  <c:v>4.8949124601337015</c:v>
                </c:pt>
                <c:pt idx="52">
                  <c:v>4.8816722213282198</c:v>
                </c:pt>
                <c:pt idx="53">
                  <c:v>4.8816039619411518</c:v>
                </c:pt>
                <c:pt idx="54">
                  <c:v>5.0902542775928765</c:v>
                </c:pt>
                <c:pt idx="55">
                  <c:v>5.1444282197675895</c:v>
                </c:pt>
                <c:pt idx="56">
                  <c:v>5.1443512063784196</c:v>
                </c:pt>
                <c:pt idx="57">
                  <c:v>5.0190168329365079</c:v>
                </c:pt>
                <c:pt idx="58">
                  <c:v>4.8758399059435575</c:v>
                </c:pt>
                <c:pt idx="59">
                  <c:v>4.8757671444480319</c:v>
                </c:pt>
                <c:pt idx="60">
                  <c:v>5.6342639339716873</c:v>
                </c:pt>
                <c:pt idx="61">
                  <c:v>5.4481894759305494</c:v>
                </c:pt>
                <c:pt idx="62">
                  <c:v>5.5776065284091629</c:v>
                </c:pt>
                <c:pt idx="63">
                  <c:v>5.7530841168872779</c:v>
                </c:pt>
                <c:pt idx="64">
                  <c:v>5.9475305337234001</c:v>
                </c:pt>
                <c:pt idx="65">
                  <c:v>5.8670477351504973</c:v>
                </c:pt>
                <c:pt idx="66">
                  <c:v>6.1312066462221608</c:v>
                </c:pt>
                <c:pt idx="67">
                  <c:v>6.3270700606522654</c:v>
                </c:pt>
                <c:pt idx="68">
                  <c:v>6.3269375027324841</c:v>
                </c:pt>
                <c:pt idx="69">
                  <c:v>6.5085248378230416</c:v>
                </c:pt>
                <c:pt idx="70">
                  <c:v>6.8106361156608468</c:v>
                </c:pt>
                <c:pt idx="71">
                  <c:v>6.8104792174982816</c:v>
                </c:pt>
                <c:pt idx="72">
                  <c:v>7.1062504044902122</c:v>
                </c:pt>
                <c:pt idx="73">
                  <c:v>6.9012132273919873</c:v>
                </c:pt>
                <c:pt idx="74">
                  <c:v>6.9755080103145852</c:v>
                </c:pt>
                <c:pt idx="75">
                  <c:v>7.1074434484114501</c:v>
                </c:pt>
                <c:pt idx="76">
                  <c:v>7.0028893682453699</c:v>
                </c:pt>
                <c:pt idx="77">
                  <c:v>7.4843664335600941</c:v>
                </c:pt>
                <c:pt idx="78">
                  <c:v>7.5526764908788291</c:v>
                </c:pt>
                <c:pt idx="79">
                  <c:v>7.5524751373068213</c:v>
                </c:pt>
                <c:pt idx="80">
                  <c:v>7.7345282087040044</c:v>
                </c:pt>
                <c:pt idx="81">
                  <c:v>7.6752323711721058</c:v>
                </c:pt>
                <c:pt idx="82">
                  <c:v>7.6750184931623195</c:v>
                </c:pt>
                <c:pt idx="83">
                  <c:v>7.8656760626553952</c:v>
                </c:pt>
                <c:pt idx="84">
                  <c:v>8.1124923766102341</c:v>
                </c:pt>
                <c:pt idx="85">
                  <c:v>7.6427563681068955</c:v>
                </c:pt>
              </c:numCache>
            </c:numRef>
          </c:xVal>
          <c:yVal>
            <c:numRef>
              <c:f>'Forsøk 3 - Samlet'!$BE$893:$BE$978</c:f>
              <c:numCache>
                <c:formatCode>0.0</c:formatCode>
                <c:ptCount val="86"/>
                <c:pt idx="0">
                  <c:v>11.313884374069104</c:v>
                </c:pt>
                <c:pt idx="1">
                  <c:v>10.468715118287152</c:v>
                </c:pt>
                <c:pt idx="2">
                  <c:v>10.117119647229222</c:v>
                </c:pt>
                <c:pt idx="3">
                  <c:v>10.119801397644759</c:v>
                </c:pt>
                <c:pt idx="4">
                  <c:v>10.122483352809065</c:v>
                </c:pt>
                <c:pt idx="5">
                  <c:v>9.7220283484377301</c:v>
                </c:pt>
                <c:pt idx="6">
                  <c:v>9.7246079642318328</c:v>
                </c:pt>
                <c:pt idx="7">
                  <c:v>9.4139878701873059</c:v>
                </c:pt>
                <c:pt idx="8">
                  <c:v>8.8373134864655256</c:v>
                </c:pt>
                <c:pt idx="9">
                  <c:v>8.8396663280356993</c:v>
                </c:pt>
                <c:pt idx="10">
                  <c:v>8.8420193403323637</c:v>
                </c:pt>
                <c:pt idx="11">
                  <c:v>8.2169502506962502</c:v>
                </c:pt>
                <c:pt idx="12">
                  <c:v>8.2191438407858772</c:v>
                </c:pt>
                <c:pt idx="13">
                  <c:v>7.9543356340331366</c:v>
                </c:pt>
                <c:pt idx="14">
                  <c:v>7.9564615659955971</c:v>
                </c:pt>
                <c:pt idx="15">
                  <c:v>7.9585876452360598</c:v>
                </c:pt>
                <c:pt idx="16">
                  <c:v>7.7371466168364007</c:v>
                </c:pt>
                <c:pt idx="17">
                  <c:v>7.6040402604321589</c:v>
                </c:pt>
                <c:pt idx="18">
                  <c:v>7.474328532463403</c:v>
                </c:pt>
                <c:pt idx="19">
                  <c:v>7.4763304019728327</c:v>
                </c:pt>
                <c:pt idx="20">
                  <c:v>7.3453639108037931</c:v>
                </c:pt>
                <c:pt idx="21">
                  <c:v>7.259945587601389</c:v>
                </c:pt>
                <c:pt idx="22">
                  <c:v>7.2618918278311124</c:v>
                </c:pt>
                <c:pt idx="23">
                  <c:v>7.1733276769241012</c:v>
                </c:pt>
                <c:pt idx="24">
                  <c:v>7.1752511692726957</c:v>
                </c:pt>
                <c:pt idx="25">
                  <c:v>6.8594546744080684</c:v>
                </c:pt>
                <c:pt idx="26">
                  <c:v>6.6843782270020355</c:v>
                </c:pt>
                <c:pt idx="27">
                  <c:v>6.686176417093705</c:v>
                </c:pt>
                <c:pt idx="28">
                  <c:v>6.6879747199950188</c:v>
                </c:pt>
                <c:pt idx="29">
                  <c:v>6.6897731355583208</c:v>
                </c:pt>
                <c:pt idx="30">
                  <c:v>6.6915716636359095</c:v>
                </c:pt>
                <c:pt idx="31">
                  <c:v>5.7922079794968599</c:v>
                </c:pt>
                <c:pt idx="32">
                  <c:v>5.7937779800749629</c:v>
                </c:pt>
                <c:pt idx="33">
                  <c:v>5.6607814573741608</c:v>
                </c:pt>
                <c:pt idx="34">
                  <c:v>5.3958178758987625</c:v>
                </c:pt>
                <c:pt idx="35">
                  <c:v>5.2207332328783327</c:v>
                </c:pt>
                <c:pt idx="36">
                  <c:v>5.2221570254429732</c:v>
                </c:pt>
                <c:pt idx="37">
                  <c:v>4.9984313993732883</c:v>
                </c:pt>
                <c:pt idx="38">
                  <c:v>4.7310951560225325</c:v>
                </c:pt>
                <c:pt idx="39">
                  <c:v>4.7323939359163054</c:v>
                </c:pt>
                <c:pt idx="40">
                  <c:v>4.5553685062345304</c:v>
                </c:pt>
                <c:pt idx="41">
                  <c:v>4.2923588793412222</c:v>
                </c:pt>
                <c:pt idx="42">
                  <c:v>4.2935456637624752</c:v>
                </c:pt>
                <c:pt idx="43">
                  <c:v>4.1158855473933151</c:v>
                </c:pt>
                <c:pt idx="44">
                  <c:v>4.1170271208756999</c:v>
                </c:pt>
                <c:pt idx="45">
                  <c:v>4.0742093008235507</c:v>
                </c:pt>
                <c:pt idx="46">
                  <c:v>4.0753398334232518</c:v>
                </c:pt>
                <c:pt idx="47">
                  <c:v>4.0764704114927257</c:v>
                </c:pt>
                <c:pt idx="48">
                  <c:v>3.8151926203571467</c:v>
                </c:pt>
                <c:pt idx="49">
                  <c:v>3.685407889725953</c:v>
                </c:pt>
                <c:pt idx="50">
                  <c:v>3.6864390430397886</c:v>
                </c:pt>
                <c:pt idx="51">
                  <c:v>3.6005797422370547</c:v>
                </c:pt>
                <c:pt idx="52">
                  <c:v>3.5173938396735283</c:v>
                </c:pt>
                <c:pt idx="53">
                  <c:v>3.5183818078060716</c:v>
                </c:pt>
                <c:pt idx="54">
                  <c:v>3.4339675649612169</c:v>
                </c:pt>
                <c:pt idx="55">
                  <c:v>3.3518396948579929</c:v>
                </c:pt>
                <c:pt idx="56">
                  <c:v>3.3527851397881596</c:v>
                </c:pt>
                <c:pt idx="57">
                  <c:v>3.2733119354221691</c:v>
                </c:pt>
                <c:pt idx="58">
                  <c:v>3.2359611692315311</c:v>
                </c:pt>
                <c:pt idx="59">
                  <c:v>3.2368766867076784</c:v>
                </c:pt>
                <c:pt idx="60">
                  <c:v>3.2002744393209066</c:v>
                </c:pt>
                <c:pt idx="61">
                  <c:v>3.164042120995489</c:v>
                </c:pt>
                <c:pt idx="62">
                  <c:v>3.164938844815099</c:v>
                </c:pt>
                <c:pt idx="63">
                  <c:v>3.1743946130207763</c:v>
                </c:pt>
                <c:pt idx="64">
                  <c:v>3.1501905017704797</c:v>
                </c:pt>
                <c:pt idx="65">
                  <c:v>3.1510831126674019</c:v>
                </c:pt>
                <c:pt idx="66">
                  <c:v>3.151975744458154</c:v>
                </c:pt>
                <c:pt idx="67">
                  <c:v>3.0850994407233641</c:v>
                </c:pt>
                <c:pt idx="68">
                  <c:v>3.0859750084856676</c:v>
                </c:pt>
                <c:pt idx="69">
                  <c:v>3.0488562526986978</c:v>
                </c:pt>
                <c:pt idx="70">
                  <c:v>3.0497222712927567</c:v>
                </c:pt>
                <c:pt idx="71">
                  <c:v>3.0595544794485683</c:v>
                </c:pt>
                <c:pt idx="72">
                  <c:v>3.0604227955754641</c:v>
                </c:pt>
                <c:pt idx="73">
                  <c:v>3.119215366160268</c:v>
                </c:pt>
                <c:pt idx="74">
                  <c:v>3.1200983250006877</c:v>
                </c:pt>
                <c:pt idx="75">
                  <c:v>3.1769820727545612</c:v>
                </c:pt>
                <c:pt idx="76">
                  <c:v>3.5114360006832013</c:v>
                </c:pt>
                <c:pt idx="77">
                  <c:v>3.5124172089687296</c:v>
                </c:pt>
                <c:pt idx="78">
                  <c:v>3.5133984454184848</c:v>
                </c:pt>
                <c:pt idx="79">
                  <c:v>3.8423295050045927</c:v>
                </c:pt>
                <c:pt idx="80">
                  <c:v>3.8433934184975365</c:v>
                </c:pt>
                <c:pt idx="81">
                  <c:v>4.2169333567431462</c:v>
                </c:pt>
                <c:pt idx="82">
                  <c:v>4.8639301737067635</c:v>
                </c:pt>
                <c:pt idx="83">
                  <c:v>4.8652506415496415</c:v>
                </c:pt>
                <c:pt idx="84">
                  <c:v>5.55830482937019</c:v>
                </c:pt>
                <c:pt idx="85">
                  <c:v>5.5597995474619948</c:v>
                </c:pt>
              </c:numCache>
            </c:numRef>
          </c:yVal>
          <c:smooth val="0"/>
          <c:extLst>
            <c:ext xmlns:c16="http://schemas.microsoft.com/office/drawing/2014/chart" uri="{C3380CC4-5D6E-409C-BE32-E72D297353CC}">
              <c16:uniqueId val="{00000006-133E-4806-9D9B-7DF5DAC60C8D}"/>
            </c:ext>
          </c:extLst>
        </c:ser>
        <c:dLbls>
          <c:showLegendKey val="0"/>
          <c:showVal val="0"/>
          <c:showCatName val="0"/>
          <c:showSerName val="0"/>
          <c:showPercent val="0"/>
          <c:showBubbleSize val="0"/>
        </c:dLbls>
        <c:axId val="222705920"/>
        <c:axId val="222712960"/>
        <c:extLst>
          <c:ext xmlns:c15="http://schemas.microsoft.com/office/drawing/2012/chart" uri="{02D57815-91ED-43cb-92C2-25804820EDAC}">
            <c15:filteredScatterSeries>
              <c15:ser>
                <c:idx val="0"/>
                <c:order val="0"/>
                <c:tx>
                  <c:strRef>
                    <c:extLst>
                      <c:ext uri="{02D57815-91ED-43cb-92C2-25804820EDAC}">
                        <c15:formulaRef>
                          <c15:sqref>'Forsøk 3 - Samlet'!$DQ$12</c15:sqref>
                        </c15:formulaRef>
                      </c:ext>
                    </c:extLst>
                    <c:strCache>
                      <c:ptCount val="1"/>
                      <c:pt idx="0">
                        <c:v>B_q-1</c:v>
                      </c:pt>
                    </c:strCache>
                  </c:strRef>
                </c:tx>
                <c:spPr>
                  <a:ln w="19050" cap="rnd">
                    <a:noFill/>
                    <a:round/>
                  </a:ln>
                  <a:effectLst/>
                </c:spPr>
                <c:marker>
                  <c:symbol val="circle"/>
                  <c:size val="5"/>
                  <c:spPr>
                    <a:solidFill>
                      <a:schemeClr val="accent4"/>
                    </a:solidFill>
                    <a:ln w="9525">
                      <a:solidFill>
                        <a:schemeClr val="bg1">
                          <a:lumMod val="50000"/>
                        </a:schemeClr>
                      </a:solidFill>
                    </a:ln>
                    <a:effectLst/>
                  </c:spPr>
                </c:marker>
                <c:xVal>
                  <c:numRef>
                    <c:extLst>
                      <c:ext uri="{02D57815-91ED-43cb-92C2-25804820EDAC}">
                        <c15:formulaRef>
                          <c15:sqref>'Forsøk 3 - Samlet'!$DQ$14:$DQ$89</c15:sqref>
                        </c15:formulaRef>
                      </c:ext>
                    </c:extLst>
                    <c:numCache>
                      <c:formatCode>0.00</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extLst>
                      <c:ext uri="{02D57815-91ED-43cb-92C2-25804820EDAC}">
                        <c15:formulaRef>
                          <c15:sqref>'Forsøk 3 - Samlet'!$DX$14:$DX$89</c15:sqref>
                        </c15:formulaRef>
                      </c:ext>
                    </c:extLst>
                    <c:numCache>
                      <c:formatCode>0.00</c:formatCode>
                      <c:ptCount val="76"/>
                      <c:pt idx="0">
                        <c:v>5.6935853314826214E-4</c:v>
                      </c:pt>
                      <c:pt idx="1">
                        <c:v>0.18692609734075527</c:v>
                      </c:pt>
                      <c:pt idx="2">
                        <c:v>0.83232876133822253</c:v>
                      </c:pt>
                      <c:pt idx="3">
                        <c:v>1.2267898272368518</c:v>
                      </c:pt>
                      <c:pt idx="4">
                        <c:v>1.3996576677034296</c:v>
                      </c:pt>
                      <c:pt idx="5">
                        <c:v>1.6577179933516111</c:v>
                      </c:pt>
                      <c:pt idx="6">
                        <c:v>1.8822540304357454</c:v>
                      </c:pt>
                      <c:pt idx="7">
                        <c:v>1.9187245230937009</c:v>
                      </c:pt>
                      <c:pt idx="8">
                        <c:v>1.8881871049831611</c:v>
                      </c:pt>
                      <c:pt idx="9">
                        <c:v>1.8665256589567232</c:v>
                      </c:pt>
                      <c:pt idx="10">
                        <c:v>1.8571438400035158</c:v>
                      </c:pt>
                      <c:pt idx="11">
                        <c:v>1.8818200689794908</c:v>
                      </c:pt>
                      <c:pt idx="12">
                        <c:v>1.9118650811613207</c:v>
                      </c:pt>
                      <c:pt idx="13">
                        <c:v>1.9277720067303286</c:v>
                      </c:pt>
                      <c:pt idx="14">
                        <c:v>1.8108253602099105</c:v>
                      </c:pt>
                      <c:pt idx="15">
                        <c:v>1.3917953781469643</c:v>
                      </c:pt>
                      <c:pt idx="16">
                        <c:v>1.1132755346065728</c:v>
                      </c:pt>
                      <c:pt idx="17">
                        <c:v>0.85060035029789227</c:v>
                      </c:pt>
                      <c:pt idx="18">
                        <c:v>0.75680294483978405</c:v>
                      </c:pt>
                      <c:pt idx="19">
                        <c:v>1.2385495331979637</c:v>
                      </c:pt>
                      <c:pt idx="20">
                        <c:v>1.8717750573408836</c:v>
                      </c:pt>
                      <c:pt idx="21">
                        <c:v>2.4558661897625869</c:v>
                      </c:pt>
                      <c:pt idx="22">
                        <c:v>2.6050291452831096</c:v>
                      </c:pt>
                      <c:pt idx="23">
                        <c:v>2.7783344255323703</c:v>
                      </c:pt>
                      <c:pt idx="24">
                        <c:v>2.9235331117049417</c:v>
                      </c:pt>
                      <c:pt idx="25">
                        <c:v>2.8366039084087364</c:v>
                      </c:pt>
                      <c:pt idx="26">
                        <c:v>2.7308397400431859</c:v>
                      </c:pt>
                      <c:pt idx="27">
                        <c:v>2.6056750269976803</c:v>
                      </c:pt>
                      <c:pt idx="28">
                        <c:v>2.5439821356734567</c:v>
                      </c:pt>
                      <c:pt idx="29">
                        <c:v>2.4928730773212719</c:v>
                      </c:pt>
                      <c:pt idx="30">
                        <c:v>2.4864263833481632</c:v>
                      </c:pt>
                      <c:pt idx="31">
                        <c:v>2.4088485958556447</c:v>
                      </c:pt>
                      <c:pt idx="32">
                        <c:v>2.2742502754412217</c:v>
                      </c:pt>
                      <c:pt idx="33">
                        <c:v>1.9051499253622624</c:v>
                      </c:pt>
                      <c:pt idx="34">
                        <c:v>1.4907739223965575</c:v>
                      </c:pt>
                      <c:pt idx="35">
                        <c:v>1.0187759071342157</c:v>
                      </c:pt>
                      <c:pt idx="36">
                        <c:v>0.76372594137850824</c:v>
                      </c:pt>
                      <c:pt idx="37">
                        <c:v>0.59868330176337947</c:v>
                      </c:pt>
                      <c:pt idx="38">
                        <c:v>0.3752754313829042</c:v>
                      </c:pt>
                      <c:pt idx="39">
                        <c:v>0.33969204079106802</c:v>
                      </c:pt>
                      <c:pt idx="40">
                        <c:v>0.57222938510544652</c:v>
                      </c:pt>
                      <c:pt idx="41">
                        <c:v>1.3333075579425027</c:v>
                      </c:pt>
                      <c:pt idx="42">
                        <c:v>2.2805804482832901</c:v>
                      </c:pt>
                      <c:pt idx="43">
                        <c:v>2.6658006344741554</c:v>
                      </c:pt>
                      <c:pt idx="44">
                        <c:v>2.7664580266710121</c:v>
                      </c:pt>
                      <c:pt idx="45">
                        <c:v>2.7639949529686723</c:v>
                      </c:pt>
                      <c:pt idx="46">
                        <c:v>2.6940589597575375</c:v>
                      </c:pt>
                      <c:pt idx="47">
                        <c:v>2.5612605685256469</c:v>
                      </c:pt>
                      <c:pt idx="48">
                        <c:v>2.444915014899248</c:v>
                      </c:pt>
                      <c:pt idx="49">
                        <c:v>2.3056298645268716</c:v>
                      </c:pt>
                      <c:pt idx="50">
                        <c:v>2.1729310915615372</c:v>
                      </c:pt>
                      <c:pt idx="51">
                        <c:v>1.8706866873188863</c:v>
                      </c:pt>
                      <c:pt idx="52">
                        <c:v>1.6425526467449925</c:v>
                      </c:pt>
                      <c:pt idx="53">
                        <c:v>1.1988537704833044</c:v>
                      </c:pt>
                      <c:pt idx="54">
                        <c:v>0.83912531968588644</c:v>
                      </c:pt>
                      <c:pt idx="55">
                        <c:v>0.68045147670879269</c:v>
                      </c:pt>
                      <c:pt idx="56">
                        <c:v>0.60582972709724436</c:v>
                      </c:pt>
                      <c:pt idx="57">
                        <c:v>0.37272685955811069</c:v>
                      </c:pt>
                      <c:pt idx="58">
                        <c:v>0.28498959491780479</c:v>
                      </c:pt>
                      <c:pt idx="59">
                        <c:v>0.26808996955143766</c:v>
                      </c:pt>
                      <c:pt idx="60">
                        <c:v>0.28510642486521698</c:v>
                      </c:pt>
                      <c:pt idx="61">
                        <c:v>0.44544004679602578</c:v>
                      </c:pt>
                      <c:pt idx="62">
                        <c:v>0.80374336881913466</c:v>
                      </c:pt>
                      <c:pt idx="63">
                        <c:v>1.9780401476544101</c:v>
                      </c:pt>
                      <c:pt idx="64">
                        <c:v>2.8072332864064382</c:v>
                      </c:pt>
                      <c:pt idx="65">
                        <c:v>3.7051601493086062</c:v>
                      </c:pt>
                      <c:pt idx="66">
                        <c:v>4.4078560888405338</c:v>
                      </c:pt>
                      <c:pt idx="67">
                        <c:v>4.7334833776379783</c:v>
                      </c:pt>
                      <c:pt idx="68">
                        <c:v>4.8933946620327102</c:v>
                      </c:pt>
                      <c:pt idx="69">
                        <c:v>5.0797641547038879</c:v>
                      </c:pt>
                      <c:pt idx="70">
                        <c:v>5.2561191729361747</c:v>
                      </c:pt>
                      <c:pt idx="71">
                        <c:v>5.6628972257104131</c:v>
                      </c:pt>
                      <c:pt idx="72">
                        <c:v>6.1114016160952946</c:v>
                      </c:pt>
                      <c:pt idx="73">
                        <c:v>6.4922788382240926</c:v>
                      </c:pt>
                      <c:pt idx="74">
                        <c:v>6.559873627984782</c:v>
                      </c:pt>
                      <c:pt idx="75">
                        <c:v>6.5833959383196996</c:v>
                      </c:pt>
                    </c:numCache>
                  </c:numRef>
                </c:yVal>
                <c:smooth val="0"/>
                <c:extLst>
                  <c:ext xmlns:c16="http://schemas.microsoft.com/office/drawing/2014/chart" uri="{C3380CC4-5D6E-409C-BE32-E72D297353CC}">
                    <c16:uniqueId val="{00000007-133E-4806-9D9B-7DF5DAC60C8D}"/>
                  </c:ext>
                </c:extLst>
              </c15:ser>
            </c15:filteredScatterSeries>
            <c15:filteredScatterSeries>
              <c15:ser>
                <c:idx val="4"/>
                <c:order val="1"/>
                <c:tx>
                  <c:strRef>
                    <c:extLst xmlns:c15="http://schemas.microsoft.com/office/drawing/2012/chart">
                      <c:ext xmlns:c15="http://schemas.microsoft.com/office/drawing/2012/chart" uri="{02D57815-91ED-43cb-92C2-25804820EDAC}">
                        <c15:formulaRef>
                          <c15:sqref>'Forsøk 3 - Samlet'!$AE$12</c15:sqref>
                        </c15:formulaRef>
                      </c:ext>
                    </c:extLst>
                    <c:strCache>
                      <c:ptCount val="1"/>
                      <c:pt idx="0">
                        <c:v>B_q-3a</c:v>
                      </c:pt>
                    </c:strCache>
                  </c:strRef>
                </c:tx>
                <c:spPr>
                  <a:ln w="19050" cap="rnd">
                    <a:noFill/>
                    <a:round/>
                  </a:ln>
                  <a:effectLst/>
                </c:spPr>
                <c:marker>
                  <c:symbol val="circle"/>
                  <c:size val="5"/>
                  <c:spPr>
                    <a:solidFill>
                      <a:srgbClr val="FF0000"/>
                    </a:solidFill>
                    <a:ln w="9525">
                      <a:solidFill>
                        <a:srgbClr val="C00000"/>
                      </a:solidFill>
                    </a:ln>
                    <a:effectLst/>
                  </c:spPr>
                </c:marker>
                <c:xVal>
                  <c:numRef>
                    <c:extLst xmlns:c15="http://schemas.microsoft.com/office/drawing/2012/chart">
                      <c:ext xmlns:c15="http://schemas.microsoft.com/office/drawing/2012/chart" uri="{02D57815-91ED-43cb-92C2-25804820EDAC}">
                        <c15:formulaRef>
                          <c15:sqref>'Forsøk 3 - Samlet'!$AE$14:$AE$1154</c15:sqref>
                        </c15:formulaRef>
                      </c:ext>
                    </c:extLst>
                    <c:numCache>
                      <c:formatCode>General</c:formatCode>
                      <c:ptCount val="1141"/>
                      <c:pt idx="30" formatCode="0.0">
                        <c:v>2.3148148148148147E-3</c:v>
                      </c:pt>
                      <c:pt idx="31" formatCode="0.0">
                        <c:v>1.9840400329405828E-3</c:v>
                      </c:pt>
                      <c:pt idx="32" formatCode="0.0">
                        <c:v>1.3050519863426436E-3</c:v>
                      </c:pt>
                      <c:pt idx="33" formatCode="0.0">
                        <c:v>1.0918467084452717E-3</c:v>
                      </c:pt>
                      <c:pt idx="34" formatCode="0.0">
                        <c:v>1.7469042402677691E-3</c:v>
                      </c:pt>
                      <c:pt idx="35" formatCode="0.0">
                        <c:v>1.3482399016140187E-3</c:v>
                      </c:pt>
                      <c:pt idx="36" formatCode="0.0">
                        <c:v>1.3482098511650271E-3</c:v>
                      </c:pt>
                      <c:pt idx="37" formatCode="0.0">
                        <c:v>1.3481798143768417E-3</c:v>
                      </c:pt>
                      <c:pt idx="38" formatCode="0.0">
                        <c:v>1.3584785290443669E-3</c:v>
                      </c:pt>
                      <c:pt idx="39" formatCode="0.0">
                        <c:v>1.2497932988723495E-3</c:v>
                      </c:pt>
                      <c:pt idx="40" formatCode="0.0">
                        <c:v>8.3318025556809445E-4</c:v>
                      </c:pt>
                      <c:pt idx="41" formatCode="0.0">
                        <c:v>7.8314107970195923E-4</c:v>
                      </c:pt>
                      <c:pt idx="42" formatCode="0.0">
                        <c:v>7.8312759414596691E-4</c:v>
                      </c:pt>
                      <c:pt idx="43" formatCode="0.0">
                        <c:v>8.6486824381454416E-4</c:v>
                      </c:pt>
                      <c:pt idx="44" formatCode="0.0">
                        <c:v>1.0556131673995345E-3</c:v>
                      </c:pt>
                      <c:pt idx="45" formatCode="0.0">
                        <c:v>1.0555968529059351E-3</c:v>
                      </c:pt>
                      <c:pt idx="46" formatCode="0.0">
                        <c:v>1.1092482598504113E-3</c:v>
                      </c:pt>
                      <c:pt idx="47" formatCode="0.0">
                        <c:v>1.0715534250243085E-3</c:v>
                      </c:pt>
                      <c:pt idx="48" formatCode="0.0">
                        <c:v>1.0715383137739145E-3</c:v>
                      </c:pt>
                      <c:pt idx="49" formatCode="0.0">
                        <c:v>1.3512798534100852E-3</c:v>
                      </c:pt>
                      <c:pt idx="50" formatCode="0.0">
                        <c:v>1.0151623629757226E-3</c:v>
                      </c:pt>
                      <c:pt idx="51" formatCode="0.0">
                        <c:v>1.0151488170173409E-3</c:v>
                      </c:pt>
                      <c:pt idx="52" formatCode="0.0">
                        <c:v>1.3886266145303233E-3</c:v>
                      </c:pt>
                      <c:pt idx="53" formatCode="0.0">
                        <c:v>1.3651829635573445E-3</c:v>
                      </c:pt>
                      <c:pt idx="54" formatCode="0.0">
                        <c:v>1.1701418459171651E-3</c:v>
                      </c:pt>
                      <c:pt idx="55" formatCode="0.0">
                        <c:v>1.144459692439935E-3</c:v>
                      </c:pt>
                      <c:pt idx="56" formatCode="0.0">
                        <c:v>1.1258694753990578E-3</c:v>
                      </c:pt>
                      <c:pt idx="57" formatCode="0.0">
                        <c:v>1.1258556249035382E-3</c:v>
                      </c:pt>
                      <c:pt idx="58" formatCode="0.0">
                        <c:v>1.090543059184418E-3</c:v>
                      </c:pt>
                      <c:pt idx="59" formatCode="0.0">
                        <c:v>1.0905300748768473E-3</c:v>
                      </c:pt>
                      <c:pt idx="60" formatCode="0.0">
                        <c:v>1.0764307273256751E-3</c:v>
                      </c:pt>
                      <c:pt idx="61" formatCode="0.0">
                        <c:v>1.2303274549288631E-3</c:v>
                      </c:pt>
                      <c:pt idx="62" formatCode="0.0">
                        <c:v>1.0545542631217424E-3</c:v>
                      </c:pt>
                      <c:pt idx="63" formatCode="0.0">
                        <c:v>1.0492861193493051E-3</c:v>
                      </c:pt>
                      <c:pt idx="64" formatCode="0.0">
                        <c:v>1.0362266932464402E-3</c:v>
                      </c:pt>
                      <c:pt idx="65" formatCode="0.0">
                        <c:v>1.0362149989452897E-3</c:v>
                      </c:pt>
                      <c:pt idx="66" formatCode="0.0">
                        <c:v>1.023476947300761E-3</c:v>
                      </c:pt>
                      <c:pt idx="67" formatCode="0.0">
                        <c:v>1.0061315536997388E-3</c:v>
                      </c:pt>
                      <c:pt idx="68" formatCode="0.0">
                        <c:v>1.1738072994231321E-3</c:v>
                      </c:pt>
                      <c:pt idx="69" formatCode="0.0">
                        <c:v>1.1571079887067676E-3</c:v>
                      </c:pt>
                      <c:pt idx="70" formatCode="0.0">
                        <c:v>1.0744458358953857E-3</c:v>
                      </c:pt>
                      <c:pt idx="71" formatCode="0.0">
                        <c:v>1.0744342587047015E-3</c:v>
                      </c:pt>
                      <c:pt idx="72" formatCode="0.0">
                        <c:v>1.0667523235412429E-3</c:v>
                      </c:pt>
                      <c:pt idx="73" formatCode="0.0">
                        <c:v>1.0445414870311135E-3</c:v>
                      </c:pt>
                      <c:pt idx="74" formatCode="0.0">
                        <c:v>1.2052275678045698E-3</c:v>
                      </c:pt>
                      <c:pt idx="75" formatCode="0.0">
                        <c:v>1.1779568681516968E-3</c:v>
                      </c:pt>
                      <c:pt idx="76" formatCode="0.0">
                        <c:v>1.0747510157954002E-3</c:v>
                      </c:pt>
                      <c:pt idx="77" formatCode="0.0">
                        <c:v>9.1253903571625035E-4</c:v>
                      </c:pt>
                      <c:pt idx="78" formatCode="0.0">
                        <c:v>8.9690276018291281E-4</c:v>
                      </c:pt>
                      <c:pt idx="79" formatCode="0.0">
                        <c:v>8.7780915061115778E-4</c:v>
                      </c:pt>
                      <c:pt idx="80" formatCode="0.0">
                        <c:v>8.7038196322918688E-4</c:v>
                      </c:pt>
                      <c:pt idx="81" formatCode="0.0">
                        <c:v>8.4997103301619051E-4</c:v>
                      </c:pt>
                      <c:pt idx="82" formatCode="0.0">
                        <c:v>8.4265601707513634E-4</c:v>
                      </c:pt>
                      <c:pt idx="83" formatCode="0.0">
                        <c:v>8.1099786270061531E-4</c:v>
                      </c:pt>
                      <c:pt idx="84" formatCode="0.0">
                        <c:v>8.0389652982645649E-4</c:v>
                      </c:pt>
                      <c:pt idx="85" formatCode="0.0">
                        <c:v>7.7894008241301597E-4</c:v>
                      </c:pt>
                      <c:pt idx="86" formatCode="0.0">
                        <c:v>7.719983137397438E-4</c:v>
                      </c:pt>
                      <c:pt idx="87" formatCode="0.0">
                        <c:v>8.1907070547261899E-4</c:v>
                      </c:pt>
                      <c:pt idx="88" formatCode="0.0">
                        <c:v>7.3424013626403157E-4</c:v>
                      </c:pt>
                      <c:pt idx="89" formatCode="0.0">
                        <c:v>7.2751757331396879E-4</c:v>
                      </c:pt>
                      <c:pt idx="90" formatCode="0.0">
                        <c:v>8.3949822789511493E-4</c:v>
                      </c:pt>
                      <c:pt idx="91" formatCode="0.0">
                        <c:v>8.8457253309293571E-4</c:v>
                      </c:pt>
                      <c:pt idx="92" formatCode="0.0">
                        <c:v>8.7810391447984816E-4</c:v>
                      </c:pt>
                      <c:pt idx="93" formatCode="0.0">
                        <c:v>7.2613762357837098E-4</c:v>
                      </c:pt>
                      <c:pt idx="94" formatCode="0.0">
                        <c:v>8.9865343923260311E-4</c:v>
                      </c:pt>
                      <c:pt idx="95" formatCode="0.0">
                        <c:v>8.7320327808574922E-4</c:v>
                      </c:pt>
                      <c:pt idx="96" formatCode="0.0">
                        <c:v>8.0489217083365373E-4</c:v>
                      </c:pt>
                      <c:pt idx="97" formatCode="0.0">
                        <c:v>8.4583306082805368E-4</c:v>
                      </c:pt>
                      <c:pt idx="98" formatCode="0.0">
                        <c:v>8.3983189891527336E-4</c:v>
                      </c:pt>
                      <c:pt idx="99" formatCode="0.0">
                        <c:v>9.4279246522779164E-4</c:v>
                      </c:pt>
                      <c:pt idx="100" formatCode="0.0">
                        <c:v>7.4192571634601565E-4</c:v>
                      </c:pt>
                      <c:pt idx="101" formatCode="0.0">
                        <c:v>7.3611958722093456E-4</c:v>
                      </c:pt>
                      <c:pt idx="102" formatCode="0.0">
                        <c:v>9.5224366179316581E-4</c:v>
                      </c:pt>
                      <c:pt idx="103" formatCode="0.0">
                        <c:v>9.3091042101018122E-4</c:v>
                      </c:pt>
                      <c:pt idx="104" formatCode="0.0">
                        <c:v>9.8255988084545304E-4</c:v>
                      </c:pt>
                      <c:pt idx="105" formatCode="0.0">
                        <c:v>9.6734912730655988E-4</c:v>
                      </c:pt>
                      <c:pt idx="106" formatCode="0.0">
                        <c:v>9.5248767382546387E-4</c:v>
                      </c:pt>
                      <c:pt idx="107" formatCode="0.0">
                        <c:v>1.0592990107563683E-3</c:v>
                      </c:pt>
                      <c:pt idx="108" formatCode="0.0">
                        <c:v>9.3089377199490335E-4</c:v>
                      </c:pt>
                      <c:pt idx="109" formatCode="0.0">
                        <c:v>9.1956677562738949E-4</c:v>
                      </c:pt>
                      <c:pt idx="110" formatCode="0.0">
                        <c:v>8.5896684574160616E-4</c:v>
                      </c:pt>
                      <c:pt idx="111" formatCode="0.0">
                        <c:v>7.9455339390422611E-4</c:v>
                      </c:pt>
                      <c:pt idx="112" formatCode="0.0">
                        <c:v>7.8794902799053505E-4</c:v>
                      </c:pt>
                      <c:pt idx="113" formatCode="0.0">
                        <c:v>8.3739582197809301E-4</c:v>
                      </c:pt>
                      <c:pt idx="114" formatCode="0.0">
                        <c:v>1.0463430623156478E-3</c:v>
                      </c:pt>
                      <c:pt idx="115" formatCode="0.0">
                        <c:v>1.0409825112495091E-3</c:v>
                      </c:pt>
                      <c:pt idx="116" formatCode="0.0">
                        <c:v>9.7801019162663586E-4</c:v>
                      </c:pt>
                      <c:pt idx="117" formatCode="0.0">
                        <c:v>9.8034649604432085E-4</c:v>
                      </c:pt>
                      <c:pt idx="118" formatCode="0.0">
                        <c:v>9.7496095815247541E-4</c:v>
                      </c:pt>
                      <c:pt idx="119" formatCode="0.0">
                        <c:v>9.6650192182071929E-4</c:v>
                      </c:pt>
                      <c:pt idx="120" formatCode="0.0">
                        <c:v>9.7186324325940557E-4</c:v>
                      </c:pt>
                      <c:pt idx="121" formatCode="0.0">
                        <c:v>9.1117053720376063E-4</c:v>
                      </c:pt>
                      <c:pt idx="122" formatCode="0.0">
                        <c:v>9.1153596828962111E-4</c:v>
                      </c:pt>
                      <c:pt idx="123" formatCode="0.0">
                        <c:v>9.1631706918928401E-4</c:v>
                      </c:pt>
                      <c:pt idx="124" formatCode="0.0">
                        <c:v>9.1079290339604743E-4</c:v>
                      </c:pt>
                      <c:pt idx="125" formatCode="0.0">
                        <c:v>9.6308490638246475E-4</c:v>
                      </c:pt>
                      <c:pt idx="126" formatCode="0.0">
                        <c:v>9.6379561785956281E-4</c:v>
                      </c:pt>
                      <c:pt idx="127" formatCode="0.0">
                        <c:v>9.5822614015208542E-4</c:v>
                      </c:pt>
                      <c:pt idx="128" formatCode="0.0">
                        <c:v>9.0633469409695272E-4</c:v>
                      </c:pt>
                      <c:pt idx="129" formatCode="0.0">
                        <c:v>9.0668204580188086E-4</c:v>
                      </c:pt>
                      <c:pt idx="130" formatCode="0.0">
                        <c:v>7.8553059236015018E-4</c:v>
                      </c:pt>
                      <c:pt idx="131" formatCode="0.0">
                        <c:v>7.2817516781068848E-4</c:v>
                      </c:pt>
                      <c:pt idx="132" formatCode="0.0">
                        <c:v>7.2245814168591478E-4</c:v>
                      </c:pt>
                      <c:pt idx="133" formatCode="0.0">
                        <c:v>8.9894747331204677E-4</c:v>
                      </c:pt>
                      <c:pt idx="134" formatCode="0.0">
                        <c:v>7.2191052025756942E-4</c:v>
                      </c:pt>
                      <c:pt idx="135" formatCode="0.0">
                        <c:v>7.1610614840160697E-4</c:v>
                      </c:pt>
                      <c:pt idx="136" formatCode="0.0">
                        <c:v>8.9069542458111478E-4</c:v>
                      </c:pt>
                      <c:pt idx="137" formatCode="0.0">
                        <c:v>8.8639470693931198E-4</c:v>
                      </c:pt>
                      <c:pt idx="138" formatCode="0.0">
                        <c:v>8.8055925531910066E-4</c:v>
                      </c:pt>
                      <c:pt idx="139" formatCode="0.0">
                        <c:v>7.6241215168537332E-4</c:v>
                      </c:pt>
                      <c:pt idx="140" formatCode="0.0">
                        <c:v>8.8246898846052748E-4</c:v>
                      </c:pt>
                      <c:pt idx="141" formatCode="0.0">
                        <c:v>8.7654250707663557E-4</c:v>
                      </c:pt>
                      <c:pt idx="142" formatCode="0.0">
                        <c:v>9.3417418882741677E-4</c:v>
                      </c:pt>
                      <c:pt idx="143" formatCode="0.0">
                        <c:v>9.957132816395221E-4</c:v>
                      </c:pt>
                      <c:pt idx="144" formatCode="0.0">
                        <c:v>9.8972393777578029E-4</c:v>
                      </c:pt>
                      <c:pt idx="145" formatCode="0.0">
                        <c:v>9.2767962518404271E-4</c:v>
                      </c:pt>
                      <c:pt idx="146" formatCode="0.0">
                        <c:v>1.0497955783210268E-3</c:v>
                      </c:pt>
                      <c:pt idx="147" formatCode="0.0">
                        <c:v>1.0437421225880776E-3</c:v>
                      </c:pt>
                      <c:pt idx="148" formatCode="0.0">
                        <c:v>1.0395465660817476E-3</c:v>
                      </c:pt>
                      <c:pt idx="149" formatCode="0.0">
                        <c:v>1.0334824548296003E-3</c:v>
                      </c:pt>
                      <c:pt idx="150" formatCode="0.0">
                        <c:v>9.6915416601472851E-4</c:v>
                      </c:pt>
                      <c:pt idx="151" formatCode="0.0">
                        <c:v>9.5962056907044789E-4</c:v>
                      </c:pt>
                      <c:pt idx="152" formatCode="0.0">
                        <c:v>8.9182371663886579E-4</c:v>
                      </c:pt>
                      <c:pt idx="153" formatCode="0.0">
                        <c:v>8.920941779445602E-4</c:v>
                      </c:pt>
                      <c:pt idx="154" formatCode="0.0">
                        <c:v>1.1408549369064543E-3</c:v>
                      </c:pt>
                      <c:pt idx="155" formatCode="0.0">
                        <c:v>1.009690568163939E-3</c:v>
                      </c:pt>
                      <c:pt idx="156" formatCode="0.0">
                        <c:v>1.0108170217927395E-3</c:v>
                      </c:pt>
                      <c:pt idx="157" formatCode="0.0">
                        <c:v>1.0617795922215818E-3</c:v>
                      </c:pt>
                      <c:pt idx="158" formatCode="0.0">
                        <c:v>1.0556284447553895E-3</c:v>
                      </c:pt>
                      <c:pt idx="159" formatCode="0.0">
                        <c:v>1.0552261749647953E-3</c:v>
                      </c:pt>
                      <c:pt idx="160" formatCode="0.0">
                        <c:v>1.0528198925421797E-3</c:v>
                      </c:pt>
                      <c:pt idx="161" formatCode="0.0">
                        <c:v>1.0466130050505915E-3</c:v>
                      </c:pt>
                      <c:pt idx="162" formatCode="0.0">
                        <c:v>1.1157910118845069E-3</c:v>
                      </c:pt>
                      <c:pt idx="163" formatCode="0.0">
                        <c:v>1.0495185476121329E-3</c:v>
                      </c:pt>
                      <c:pt idx="164" formatCode="0.0">
                        <c:v>1.0432199116204787E-3</c:v>
                      </c:pt>
                      <c:pt idx="165" formatCode="0.0">
                        <c:v>1.0369213303064013E-3</c:v>
                      </c:pt>
                      <c:pt idx="166" formatCode="0.0">
                        <c:v>1.0306229035932834E-3</c:v>
                      </c:pt>
                      <c:pt idx="167" formatCode="0.0">
                        <c:v>1.1525667464031438E-3</c:v>
                      </c:pt>
                      <c:pt idx="168" formatCode="0.0">
                        <c:v>1.1462675647545275E-3</c:v>
                      </c:pt>
                      <c:pt idx="169" formatCode="0.0">
                        <c:v>1.2062541604945254E-3</c:v>
                      </c:pt>
                      <c:pt idx="170" formatCode="0.0">
                        <c:v>1.0714734903436299E-3</c:v>
                      </c:pt>
                      <c:pt idx="171" formatCode="0.0">
                        <c:v>1.0711497308936915E-3</c:v>
                      </c:pt>
                      <c:pt idx="172" formatCode="0.0">
                        <c:v>1.0648045644377525E-3</c:v>
                      </c:pt>
                      <c:pt idx="173" formatCode="0.0">
                        <c:v>1.1876482756544634E-3</c:v>
                      </c:pt>
                      <c:pt idx="174" formatCode="0.0">
                        <c:v>1.1856677979614802E-3</c:v>
                      </c:pt>
                      <c:pt idx="175" formatCode="0.0">
                        <c:v>1.0477323532153404E-3</c:v>
                      </c:pt>
                      <c:pt idx="176" formatCode="0.0">
                        <c:v>1.0413757031543969E-3</c:v>
                      </c:pt>
                      <c:pt idx="177" formatCode="0.0">
                        <c:v>1.0350191585888002E-3</c:v>
                      </c:pt>
                      <c:pt idx="178" formatCode="0.0">
                        <c:v>9.6394964732306914E-4</c:v>
                      </c:pt>
                      <c:pt idx="179" formatCode="0.0">
                        <c:v>9.5933209774784825E-4</c:v>
                      </c:pt>
                      <c:pt idx="180" formatCode="0.0">
                        <c:v>8.8486546444757044E-4</c:v>
                      </c:pt>
                      <c:pt idx="181" formatCode="0.0">
                        <c:v>1.0114266935978516E-3</c:v>
                      </c:pt>
                      <c:pt idx="182" formatCode="0.0">
                        <c:v>1.0050591228301519E-3</c:v>
                      </c:pt>
                      <c:pt idx="183" formatCode="0.0">
                        <c:v>1.1263031631379473E-3</c:v>
                      </c:pt>
                      <c:pt idx="184" formatCode="0.0">
                        <c:v>1.1178486385217013E-3</c:v>
                      </c:pt>
                      <c:pt idx="185" formatCode="0.0">
                        <c:v>1.1115038506666825E-3</c:v>
                      </c:pt>
                      <c:pt idx="186" formatCode="0.0">
                        <c:v>1.1010345702094147E-3</c:v>
                      </c:pt>
                      <c:pt idx="187" formatCode="0.0">
                        <c:v>1.0988145715800843E-3</c:v>
                      </c:pt>
                      <c:pt idx="188" formatCode="0.0">
                        <c:v>1.0924700979634515E-3</c:v>
                      </c:pt>
                      <c:pt idx="189" formatCode="0.0">
                        <c:v>1.0840952144007972E-3</c:v>
                      </c:pt>
                      <c:pt idx="190" formatCode="0.0">
                        <c:v>9.4883263491896542E-4</c:v>
                      </c:pt>
                      <c:pt idx="191" formatCode="0.0">
                        <c:v>9.4074263556647678E-4</c:v>
                      </c:pt>
                      <c:pt idx="192" formatCode="0.0">
                        <c:v>9.9876710401706516E-4</c:v>
                      </c:pt>
                      <c:pt idx="193" formatCode="0.0">
                        <c:v>9.9244735163357234E-4</c:v>
                      </c:pt>
                      <c:pt idx="194" formatCode="0.0">
                        <c:v>1.0485140613060934E-3</c:v>
                      </c:pt>
                      <c:pt idx="195" formatCode="0.0">
                        <c:v>9.7441628045407032E-4</c:v>
                      </c:pt>
                      <c:pt idx="196" formatCode="0.0">
                        <c:v>9.6993147042465219E-4</c:v>
                      </c:pt>
                      <c:pt idx="197" formatCode="0.0">
                        <c:v>1.0277414841983175E-3</c:v>
                      </c:pt>
                      <c:pt idx="198" formatCode="0.0">
                        <c:v>1.1496563518551507E-3</c:v>
                      </c:pt>
                      <c:pt idx="199" formatCode="0.0">
                        <c:v>1.1370175764437252E-3</c:v>
                      </c:pt>
                      <c:pt idx="200" formatCode="0.0">
                        <c:v>1.0032566953060043E-3</c:v>
                      </c:pt>
                      <c:pt idx="201" formatCode="0.0">
                        <c:v>1.0607441058732977E-3</c:v>
                      </c:pt>
                      <c:pt idx="202" formatCode="0.0">
                        <c:v>1.0468081435816739E-3</c:v>
                      </c:pt>
                      <c:pt idx="203" formatCode="0.0">
                        <c:v>9.7730829251332007E-4</c:v>
                      </c:pt>
                      <c:pt idx="204" formatCode="0.0">
                        <c:v>1.1609430468918066E-3</c:v>
                      </c:pt>
                      <c:pt idx="205" formatCode="0.0">
                        <c:v>1.154726300404784E-3</c:v>
                      </c:pt>
                      <c:pt idx="206" formatCode="0.0">
                        <c:v>1.2117920884010527E-3</c:v>
                      </c:pt>
                      <c:pt idx="207" formatCode="0.0">
                        <c:v>1.0731706993070136E-3</c:v>
                      </c:pt>
                      <c:pt idx="208" formatCode="0.0">
                        <c:v>1.0669884127525282E-3</c:v>
                      </c:pt>
                      <c:pt idx="209" formatCode="0.0">
                        <c:v>1.0550292704838678E-3</c:v>
                      </c:pt>
                      <c:pt idx="210" formatCode="0.0">
                        <c:v>1.0488808554779331E-3</c:v>
                      </c:pt>
                      <c:pt idx="211" formatCode="0.0">
                        <c:v>1.042732570008662E-3</c:v>
                      </c:pt>
                      <c:pt idx="212" formatCode="0.0">
                        <c:v>1.0991787043912982E-3</c:v>
                      </c:pt>
                      <c:pt idx="213" formatCode="0.0">
                        <c:v>1.0304362559431872E-3</c:v>
                      </c:pt>
                      <c:pt idx="214" formatCode="0.0">
                        <c:v>1.0242882595758508E-3</c:v>
                      </c:pt>
                      <c:pt idx="215" formatCode="0.0">
                        <c:v>1.2594465192104333E-3</c:v>
                      </c:pt>
                      <c:pt idx="216" formatCode="0.0">
                        <c:v>1.0631394038727487E-3</c:v>
                      </c:pt>
                      <c:pt idx="217" formatCode="0.0">
                        <c:v>1.0570568043037918E-3</c:v>
                      </c:pt>
                      <c:pt idx="218" formatCode="0.0">
                        <c:v>1.0434786871249017E-3</c:v>
                      </c:pt>
                      <c:pt idx="219" formatCode="0.0">
                        <c:v>9.742796653378756E-4</c:v>
                      </c:pt>
                      <c:pt idx="220" formatCode="0.0">
                        <c:v>9.6825161163270862E-4</c:v>
                      </c:pt>
                      <c:pt idx="221" formatCode="0.0">
                        <c:v>1.0887852753022043E-3</c:v>
                      </c:pt>
                      <c:pt idx="222" formatCode="0.0">
                        <c:v>1.0827353324353328E-3</c:v>
                      </c:pt>
                      <c:pt idx="223" formatCode="0.0">
                        <c:v>1.0691129908495709E-3</c:v>
                      </c:pt>
                      <c:pt idx="224" formatCode="0.0">
                        <c:v>1.0593482157088354E-3</c:v>
                      </c:pt>
                      <c:pt idx="225" formatCode="0.0">
                        <c:v>1.0533624114387721E-3</c:v>
                      </c:pt>
                      <c:pt idx="226" formatCode="0.0">
                        <c:v>1.0382654932477272E-3</c:v>
                      </c:pt>
                      <c:pt idx="227" formatCode="0.0">
                        <c:v>1.1512041153445627E-3</c:v>
                      </c:pt>
                      <c:pt idx="228" formatCode="0.0">
                        <c:v>1.1452798998611577E-3</c:v>
                      </c:pt>
                      <c:pt idx="229" formatCode="0.0">
                        <c:v>1.1373666693831818E-3</c:v>
                      </c:pt>
                      <c:pt idx="230" formatCode="0.0">
                        <c:v>1.0675244078952094E-3</c:v>
                      </c:pt>
                      <c:pt idx="231" formatCode="0.0">
                        <c:v>1.0616318367029955E-3</c:v>
                      </c:pt>
                      <c:pt idx="232" formatCode="0.0">
                        <c:v>1.0485057858497235E-3</c:v>
                      </c:pt>
                      <c:pt idx="233" formatCode="0.0">
                        <c:v>1.2256271541589779E-3</c:v>
                      </c:pt>
                      <c:pt idx="234" formatCode="0.0">
                        <c:v>1.2197537086943841E-3</c:v>
                      </c:pt>
                      <c:pt idx="235" formatCode="0.0">
                        <c:v>1.2117793872310689E-3</c:v>
                      </c:pt>
                      <c:pt idx="236" formatCode="0.0">
                        <c:v>1.2655975861323796E-3</c:v>
                      </c:pt>
                      <c:pt idx="237" formatCode="0.0">
                        <c:v>1.2597341712732126E-3</c:v>
                      </c:pt>
                      <c:pt idx="238" formatCode="0.0">
                        <c:v>1.1941904129369619E-3</c:v>
                      </c:pt>
                      <c:pt idx="239" formatCode="0.0">
                        <c:v>1.1883275835355069E-3</c:v>
                      </c:pt>
                      <c:pt idx="240" formatCode="0.0">
                        <c:v>1.1824648410153288E-3</c:v>
                      </c:pt>
                      <c:pt idx="241" formatCode="0.0">
                        <c:v>1.2299686615539665E-3</c:v>
                      </c:pt>
                      <c:pt idx="242" formatCode="0.0">
                        <c:v>1.0477553680694298E-3</c:v>
                      </c:pt>
                      <c:pt idx="243" formatCode="0.0">
                        <c:v>1.0419139486809892E-3</c:v>
                      </c:pt>
                      <c:pt idx="244" formatCode="0.0">
                        <c:v>1.1550167835253312E-3</c:v>
                      </c:pt>
                      <c:pt idx="245" formatCode="0.0">
                        <c:v>1.1571576792646658E-3</c:v>
                      </c:pt>
                      <c:pt idx="246" formatCode="0.0">
                        <c:v>1.2710439256551733E-3</c:v>
                      </c:pt>
                      <c:pt idx="247" formatCode="0.0">
                        <c:v>1.3849286145467289E-3</c:v>
                      </c:pt>
                      <c:pt idx="248" formatCode="0.0">
                        <c:v>1.3886073579444773E-3</c:v>
                      </c:pt>
                      <c:pt idx="249" formatCode="0.0">
                        <c:v>1.2620856025814884E-3</c:v>
                      </c:pt>
                      <c:pt idx="250" formatCode="0.0">
                        <c:v>1.3719595486681876E-3</c:v>
                      </c:pt>
                      <c:pt idx="251" formatCode="0.0">
                        <c:v>1.3660555465531978E-3</c:v>
                      </c:pt>
                      <c:pt idx="252" formatCode="0.0">
                        <c:v>1.4829097596950514E-3</c:v>
                      </c:pt>
                      <c:pt idx="253" formatCode="0.0">
                        <c:v>1.4769947852969656E-3</c:v>
                      </c:pt>
                      <c:pt idx="254" formatCode="0.0">
                        <c:v>1.4108887803546484E-3</c:v>
                      </c:pt>
                      <c:pt idx="255" formatCode="0.0">
                        <c:v>1.4727888486125635E-3</c:v>
                      </c:pt>
                      <c:pt idx="256" formatCode="0.0">
                        <c:v>1.4694215162727969E-3</c:v>
                      </c:pt>
                      <c:pt idx="257" formatCode="0.0">
                        <c:v>1.4634656017803599E-3</c:v>
                      </c:pt>
                      <c:pt idx="258" formatCode="0.0">
                        <c:v>1.4729542257404845E-3</c:v>
                      </c:pt>
                      <c:pt idx="259" formatCode="0.0">
                        <c:v>1.5417848246807955E-3</c:v>
                      </c:pt>
                      <c:pt idx="260" formatCode="0.0">
                        <c:v>1.5357118803399129E-3</c:v>
                      </c:pt>
                      <c:pt idx="261" formatCode="0.0">
                        <c:v>1.3466673698485766E-3</c:v>
                      </c:pt>
                      <c:pt idx="262" formatCode="0.0">
                        <c:v>1.3624294737325196E-3</c:v>
                      </c:pt>
                      <c:pt idx="263" formatCode="0.0">
                        <c:v>1.3562479258905976E-3</c:v>
                      </c:pt>
                      <c:pt idx="264" formatCode="0.0">
                        <c:v>1.483921960237915E-3</c:v>
                      </c:pt>
                      <c:pt idx="265" formatCode="0.0">
                        <c:v>1.4858831017447028E-3</c:v>
                      </c:pt>
                      <c:pt idx="266" formatCode="0.0">
                        <c:v>1.5432375008967824E-3</c:v>
                      </c:pt>
                      <c:pt idx="267" formatCode="0.0">
                        <c:v>1.5064391180926579E-3</c:v>
                      </c:pt>
                      <c:pt idx="268" formatCode="0.0">
                        <c:v>1.5000485479982762E-3</c:v>
                      </c:pt>
                      <c:pt idx="269" formatCode="0.0">
                        <c:v>1.4286277810848557E-3</c:v>
                      </c:pt>
                      <c:pt idx="270" formatCode="0.0">
                        <c:v>1.5070645257230554E-3</c:v>
                      </c:pt>
                      <c:pt idx="271" formatCode="0.0">
                        <c:v>1.5033629221062681E-3</c:v>
                      </c:pt>
                      <c:pt idx="272" formatCode="0.0">
                        <c:v>1.6289080756334497E-3</c:v>
                      </c:pt>
                      <c:pt idx="273" formatCode="0.0">
                        <c:v>1.4271046339279889E-3</c:v>
                      </c:pt>
                      <c:pt idx="274" formatCode="0.0">
                        <c:v>1.4206055147421236E-3</c:v>
                      </c:pt>
                      <c:pt idx="275" formatCode="0.0">
                        <c:v>1.4304746063090183E-3</c:v>
                      </c:pt>
                      <c:pt idx="276" formatCode="0.0">
                        <c:v>1.5637816394339376E-3</c:v>
                      </c:pt>
                      <c:pt idx="277" formatCode="0.0">
                        <c:v>1.5571808268473133E-3</c:v>
                      </c:pt>
                      <c:pt idx="278" formatCode="0.0">
                        <c:v>2.0168146337409131E-3</c:v>
                      </c:pt>
                      <c:pt idx="279" formatCode="0.0">
                        <c:v>2.1237923262203738E-3</c:v>
                      </c:pt>
                      <c:pt idx="280" formatCode="0.0">
                        <c:v>2.1172633493732394E-3</c:v>
                      </c:pt>
                      <c:pt idx="281" formatCode="0.0">
                        <c:v>1.7322724180476011E-3</c:v>
                      </c:pt>
                      <c:pt idx="282" formatCode="0.0">
                        <c:v>1.72567063574917E-3</c:v>
                      </c:pt>
                      <c:pt idx="283" formatCode="0.0">
                        <c:v>1.8426292756350414E-3</c:v>
                      </c:pt>
                      <c:pt idx="284" formatCode="0.0">
                        <c:v>1.5481945263089143E-3</c:v>
                      </c:pt>
                      <c:pt idx="285" formatCode="0.0">
                        <c:v>1.8535736871768235E-3</c:v>
                      </c:pt>
                      <c:pt idx="286" formatCode="0.0">
                        <c:v>1.8471573983920009E-3</c:v>
                      </c:pt>
                      <c:pt idx="287" formatCode="0.0">
                        <c:v>1.5796695398446758E-3</c:v>
                      </c:pt>
                      <c:pt idx="288" formatCode="0.0">
                        <c:v>1.5906624532098963E-3</c:v>
                      </c:pt>
                      <c:pt idx="289" formatCode="0.0">
                        <c:v>1.5844355940697447E-3</c:v>
                      </c:pt>
                      <c:pt idx="290" formatCode="0.0">
                        <c:v>1.552728210661957E-3</c:v>
                      </c:pt>
                      <c:pt idx="291" formatCode="0.0">
                        <c:v>1.4842655195284576E-3</c:v>
                      </c:pt>
                      <c:pt idx="292" formatCode="0.0">
                        <c:v>1.4571574731790219E-3</c:v>
                      </c:pt>
                      <c:pt idx="293" formatCode="0.0">
                        <c:v>1.3848175671428175E-3</c:v>
                      </c:pt>
                      <c:pt idx="294" formatCode="0.0">
                        <c:v>1.1338565643293833E-3</c:v>
                      </c:pt>
                      <c:pt idx="295" formatCode="0.0">
                        <c:v>1.1102333111250504E-3</c:v>
                      </c:pt>
                      <c:pt idx="296" formatCode="0.0">
                        <c:v>9.7024390403483178E-4</c:v>
                      </c:pt>
                      <c:pt idx="297" formatCode="0.0">
                        <c:v>9.6440539621891141E-4</c:v>
                      </c:pt>
                      <c:pt idx="298" formatCode="0.0">
                        <c:v>1.0025801711348844E-3</c:v>
                      </c:pt>
                      <c:pt idx="299" formatCode="0.0">
                        <c:v>1.0361479382905386E-3</c:v>
                      </c:pt>
                      <c:pt idx="300" formatCode="0.0">
                        <c:v>9.7302094412463796E-4</c:v>
                      </c:pt>
                      <c:pt idx="301" formatCode="0.0">
                        <c:v>9.5475339391826403E-4</c:v>
                      </c:pt>
                      <c:pt idx="302" formatCode="0.0">
                        <c:v>7.6522830103330024E-4</c:v>
                      </c:pt>
                      <c:pt idx="303" formatCode="0.0">
                        <c:v>7.5975668020096087E-4</c:v>
                      </c:pt>
                      <c:pt idx="304" formatCode="0.0">
                        <c:v>7.4123202649448844E-4</c:v>
                      </c:pt>
                      <c:pt idx="305" formatCode="0.0">
                        <c:v>8.3225545815252596E-4</c:v>
                      </c:pt>
                      <c:pt idx="306" formatCode="0.0">
                        <c:v>8.2696172253539141E-4</c:v>
                      </c:pt>
                      <c:pt idx="307" formatCode="0.0">
                        <c:v>9.1107317391154194E-4</c:v>
                      </c:pt>
                      <c:pt idx="308" formatCode="0.0">
                        <c:v>8.9772442960269307E-4</c:v>
                      </c:pt>
                      <c:pt idx="309" formatCode="0.0">
                        <c:v>6.8311289850070097E-4</c:v>
                      </c:pt>
                      <c:pt idx="310" formatCode="0.0">
                        <c:v>6.6491450297111773E-4</c:v>
                      </c:pt>
                      <c:pt idx="311" formatCode="0.0">
                        <c:v>6.5987254220961102E-4</c:v>
                      </c:pt>
                      <c:pt idx="312" formatCode="0.0">
                        <c:v>6.4248978308892389E-4</c:v>
                      </c:pt>
                      <c:pt idx="313" formatCode="0.0">
                        <c:v>7.7523513562631008E-4</c:v>
                      </c:pt>
                      <c:pt idx="314" formatCode="0.0">
                        <c:v>9.4819789300300988E-4</c:v>
                      </c:pt>
                      <c:pt idx="315" formatCode="0.0">
                        <c:v>9.9192658656211395E-4</c:v>
                      </c:pt>
                      <c:pt idx="316" formatCode="0.0">
                        <c:v>9.7356839720751499E-4</c:v>
                      </c:pt>
                      <c:pt idx="317" formatCode="0.0">
                        <c:v>1.0028817314516553E-3</c:v>
                      </c:pt>
                      <c:pt idx="318" formatCode="0.0">
                        <c:v>9.0390433102350263E-4</c:v>
                      </c:pt>
                      <c:pt idx="319" formatCode="0.0">
                        <c:v>8.8602293507024279E-4</c:v>
                      </c:pt>
                      <c:pt idx="320" formatCode="0.0">
                        <c:v>1.0631172452029119E-3</c:v>
                      </c:pt>
                      <c:pt idx="321" formatCode="0.0">
                        <c:v>1.0122791141616671E-3</c:v>
                      </c:pt>
                      <c:pt idx="322" formatCode="0.0">
                        <c:v>1.0050344571016069E-3</c:v>
                      </c:pt>
                      <c:pt idx="323" formatCode="0.0">
                        <c:v>1.1299769959822979E-3</c:v>
                      </c:pt>
                      <c:pt idx="324" formatCode="0.0">
                        <c:v>1.0338760254398607E-3</c:v>
                      </c:pt>
                      <c:pt idx="325" formatCode="0.0">
                        <c:v>1.0266975178303804E-3</c:v>
                      </c:pt>
                      <c:pt idx="326" formatCode="0.0">
                        <c:v>1.022211110912848E-3</c:v>
                      </c:pt>
                      <c:pt idx="327" formatCode="0.0">
                        <c:v>1.016378288216261E-3</c:v>
                      </c:pt>
                      <c:pt idx="328" formatCode="0.0">
                        <c:v>1.1472417566354661E-3</c:v>
                      </c:pt>
                      <c:pt idx="329" formatCode="0.0">
                        <c:v>1.1353182824435594E-3</c:v>
                      </c:pt>
                      <c:pt idx="330" formatCode="0.0">
                        <c:v>1.1308724697910858E-3</c:v>
                      </c:pt>
                      <c:pt idx="331" formatCode="0.0">
                        <c:v>1.1205938219652517E-3</c:v>
                      </c:pt>
                      <c:pt idx="332" formatCode="0.0">
                        <c:v>1.071143097033804E-3</c:v>
                      </c:pt>
                      <c:pt idx="333" formatCode="0.0">
                        <c:v>1.0667206928732485E-3</c:v>
                      </c:pt>
                      <c:pt idx="334" formatCode="0.0">
                        <c:v>1.0146209050026418E-3</c:v>
                      </c:pt>
                      <c:pt idx="335" formatCode="0.0">
                        <c:v>9.6530022619770964E-4</c:v>
                      </c:pt>
                      <c:pt idx="336" formatCode="0.0">
                        <c:v>9.6592192149667574E-4</c:v>
                      </c:pt>
                      <c:pt idx="337" formatCode="0.0">
                        <c:v>1.0940584646155823E-3</c:v>
                      </c:pt>
                      <c:pt idx="338" formatCode="0.0">
                        <c:v>1.0432471252604901E-3</c:v>
                      </c:pt>
                      <c:pt idx="339" formatCode="0.0">
                        <c:v>1.038830774061939E-3</c:v>
                      </c:pt>
                      <c:pt idx="340" formatCode="0.0">
                        <c:v>1.0357651696445878E-3</c:v>
                      </c:pt>
                      <c:pt idx="341" formatCode="0.0">
                        <c:v>1.1213953486707263E-3</c:v>
                      </c:pt>
                      <c:pt idx="342" formatCode="0.0">
                        <c:v>1.119897507790499E-3</c:v>
                      </c:pt>
                      <c:pt idx="343" formatCode="0.0">
                        <c:v>1.1096526277753712E-3</c:v>
                      </c:pt>
                      <c:pt idx="344" formatCode="0.0">
                        <c:v>1.0590020270085821E-3</c:v>
                      </c:pt>
                      <c:pt idx="345" formatCode="0.0">
                        <c:v>1.0545970417852146E-3</c:v>
                      </c:pt>
                      <c:pt idx="346" formatCode="0.0">
                        <c:v>1.0474672320859735E-3</c:v>
                      </c:pt>
                      <c:pt idx="347" formatCode="0.0">
                        <c:v>9.9322936939875029E-4</c:v>
                      </c:pt>
                      <c:pt idx="348" formatCode="0.0">
                        <c:v>9.8885868468795738E-4</c:v>
                      </c:pt>
                      <c:pt idx="349" formatCode="0.0">
                        <c:v>9.3877098446455145E-4</c:v>
                      </c:pt>
                      <c:pt idx="350" formatCode="0.0">
                        <c:v>9.3561224032308473E-4</c:v>
                      </c:pt>
                      <c:pt idx="351" formatCode="0.0">
                        <c:v>9.3124189977142357E-4</c:v>
                      </c:pt>
                      <c:pt idx="352" formatCode="0.0">
                        <c:v>9.233375822261257E-4</c:v>
                      </c:pt>
                      <c:pt idx="353" formatCode="0.0">
                        <c:v>9.1315425301667283E-4</c:v>
                      </c:pt>
                      <c:pt idx="354" formatCode="0.0">
                        <c:v>9.0882836973088402E-4</c:v>
                      </c:pt>
                      <c:pt idx="355" formatCode="0.0">
                        <c:v>8.1639612117986372E-4</c:v>
                      </c:pt>
                      <c:pt idx="356" formatCode="0.0">
                        <c:v>8.1207073373584305E-4</c:v>
                      </c:pt>
                      <c:pt idx="357" formatCode="0.0">
                        <c:v>9.2812839064438919E-4</c:v>
                      </c:pt>
                      <c:pt idx="358" formatCode="0.0">
                        <c:v>9.2385672703300381E-4</c:v>
                      </c:pt>
                      <c:pt idx="359" formatCode="0.0">
                        <c:v>6.9596711491180991E-4</c:v>
                      </c:pt>
                      <c:pt idx="360" formatCode="0.0">
                        <c:v>6.9173375620284821E-4</c:v>
                      </c:pt>
                      <c:pt idx="361" formatCode="0.0">
                        <c:v>6.8240969288904706E-4</c:v>
                      </c:pt>
                      <c:pt idx="362" formatCode="0.0">
                        <c:v>8.0661287161308581E-4</c:v>
                      </c:pt>
                      <c:pt idx="363" formatCode="0.0">
                        <c:v>7.9654637451437283E-4</c:v>
                      </c:pt>
                      <c:pt idx="364" formatCode="0.0">
                        <c:v>8.2674882270368641E-4</c:v>
                      </c:pt>
                      <c:pt idx="365" formatCode="0.0">
                        <c:v>8.2261759105637896E-4</c:v>
                      </c:pt>
                      <c:pt idx="366" formatCode="0.0">
                        <c:v>6.8809179444187258E-4</c:v>
                      </c:pt>
                      <c:pt idx="367" formatCode="0.0">
                        <c:v>6.3303082977928806E-4</c:v>
                      </c:pt>
                      <c:pt idx="368" formatCode="0.0">
                        <c:v>6.289837781048328E-4</c:v>
                      </c:pt>
                      <c:pt idx="369" formatCode="0.0">
                        <c:v>6.6616318028775272E-4</c:v>
                      </c:pt>
                      <c:pt idx="370" formatCode="0.0">
                        <c:v>6.791512431274996E-4</c:v>
                      </c:pt>
                      <c:pt idx="371" formatCode="0.0">
                        <c:v>6.7524325224171977E-4</c:v>
                      </c:pt>
                      <c:pt idx="372" formatCode="0.0">
                        <c:v>6.7133529595536775E-4</c:v>
                      </c:pt>
                      <c:pt idx="373" formatCode="0.0">
                        <c:v>7.3194984434229971E-4</c:v>
                      </c:pt>
                      <c:pt idx="374" formatCode="0.0">
                        <c:v>6.5011391552865149E-4</c:v>
                      </c:pt>
                      <c:pt idx="375" formatCode="0.0">
                        <c:v>6.4123302051644657E-4</c:v>
                      </c:pt>
                      <c:pt idx="376" formatCode="0.0">
                        <c:v>8.1907048423304893E-4</c:v>
                      </c:pt>
                      <c:pt idx="377" formatCode="0.0">
                        <c:v>7.0088737052491888E-4</c:v>
                      </c:pt>
                      <c:pt idx="378" formatCode="0.0">
                        <c:v>6.8658777079857005E-4</c:v>
                      </c:pt>
                      <c:pt idx="379" formatCode="0.0">
                        <c:v>7.5803586796641109E-4</c:v>
                      </c:pt>
                      <c:pt idx="380" formatCode="0.0">
                        <c:v>7.0682186375305752E-4</c:v>
                      </c:pt>
                      <c:pt idx="381" formatCode="0.0">
                        <c:v>6.9210856786406435E-4</c:v>
                      </c:pt>
                      <c:pt idx="382" formatCode="0.0">
                        <c:v>7.1155186050098919E-4</c:v>
                      </c:pt>
                      <c:pt idx="383" formatCode="0.0">
                        <c:v>7.0803861048275053E-4</c:v>
                      </c:pt>
                      <c:pt idx="384" formatCode="0.0">
                        <c:v>6.9379955397770707E-4</c:v>
                      </c:pt>
                      <c:pt idx="385" formatCode="0.0">
                        <c:v>6.5509877059630336E-4</c:v>
                      </c:pt>
                      <c:pt idx="386" formatCode="0.0">
                        <c:v>6.4639989157963703E-4</c:v>
                      </c:pt>
                      <c:pt idx="387" formatCode="0.0">
                        <c:v>6.3467048595043554E-4</c:v>
                      </c:pt>
                      <c:pt idx="388" formatCode="0.0">
                        <c:v>6.2139837987947543E-4</c:v>
                      </c:pt>
                      <c:pt idx="389" formatCode="0.0">
                        <c:v>7.5392746449164138E-4</c:v>
                      </c:pt>
                      <c:pt idx="390" formatCode="0.0">
                        <c:v>6.7736970320434256E-4</c:v>
                      </c:pt>
                      <c:pt idx="391" formatCode="0.0">
                        <c:v>7.0366076089340942E-4</c:v>
                      </c:pt>
                      <c:pt idx="392" formatCode="0.0">
                        <c:v>7.0037132828254468E-4</c:v>
                      </c:pt>
                      <c:pt idx="393" formatCode="0.0">
                        <c:v>6.9909641448262462E-4</c:v>
                      </c:pt>
                      <c:pt idx="394" formatCode="0.0">
                        <c:v>6.9579751794383903E-4</c:v>
                      </c:pt>
                      <c:pt idx="395" formatCode="0.0">
                        <c:v>6.8652367110000421E-4</c:v>
                      </c:pt>
                      <c:pt idx="396" formatCode="0.0">
                        <c:v>7.5060498676323133E-4</c:v>
                      </c:pt>
                      <c:pt idx="397" formatCode="0.0">
                        <c:v>7.4733125510666437E-4</c:v>
                      </c:pt>
                      <c:pt idx="398" formatCode="0.0">
                        <c:v>7.7963855529879374E-4</c:v>
                      </c:pt>
                      <c:pt idx="399" formatCode="0.0">
                        <c:v>7.7935250055284871E-4</c:v>
                      </c:pt>
                      <c:pt idx="400" formatCode="0.0">
                        <c:v>7.4609327543059562E-4</c:v>
                      </c:pt>
                      <c:pt idx="401" formatCode="0.0">
                        <c:v>7.4278151324962691E-4</c:v>
                      </c:pt>
                      <c:pt idx="402" formatCode="0.0">
                        <c:v>9.7943230792500529E-4</c:v>
                      </c:pt>
                      <c:pt idx="403" formatCode="0.0">
                        <c:v>9.8568699430196167E-4</c:v>
                      </c:pt>
                      <c:pt idx="404" formatCode="0.0">
                        <c:v>8.1134120788996201E-4</c:v>
                      </c:pt>
                      <c:pt idx="405" formatCode="0.0">
                        <c:v>8.1198214374900504E-4</c:v>
                      </c:pt>
                      <c:pt idx="406" formatCode="0.0">
                        <c:v>8.1669123317255161E-4</c:v>
                      </c:pt>
                      <c:pt idx="407" formatCode="0.0">
                        <c:v>7.7857338275987931E-4</c:v>
                      </c:pt>
                      <c:pt idx="408" formatCode="0.0">
                        <c:v>9.1769984273859203E-4</c:v>
                      </c:pt>
                      <c:pt idx="409" formatCode="0.0">
                        <c:v>9.1427783574350903E-4</c:v>
                      </c:pt>
                      <c:pt idx="410" formatCode="0.0">
                        <c:v>8.411560669103461E-4</c:v>
                      </c:pt>
                      <c:pt idx="411" formatCode="0.0">
                        <c:v>9.1569905977303848E-4</c:v>
                      </c:pt>
                      <c:pt idx="412" formatCode="0.0">
                        <c:v>9.2063128576773574E-4</c:v>
                      </c:pt>
                      <c:pt idx="413" formatCode="0.0">
                        <c:v>8.8165621598709028E-4</c:v>
                      </c:pt>
                      <c:pt idx="414" formatCode="0.0">
                        <c:v>9.2118090729087694E-4</c:v>
                      </c:pt>
                      <c:pt idx="415" formatCode="0.0">
                        <c:v>9.1766737975202588E-4</c:v>
                      </c:pt>
                      <c:pt idx="416" formatCode="0.0">
                        <c:v>8.4522129493000582E-4</c:v>
                      </c:pt>
                      <c:pt idx="417" formatCode="0.0">
                        <c:v>8.0580360136026216E-4</c:v>
                      </c:pt>
                      <c:pt idx="418" formatCode="0.0">
                        <c:v>8.072633029106239E-4</c:v>
                      </c:pt>
                      <c:pt idx="419" formatCode="0.0">
                        <c:v>8.1475205586845154E-4</c:v>
                      </c:pt>
                      <c:pt idx="420" formatCode="0.0">
                        <c:v>9.2981014455318213E-4</c:v>
                      </c:pt>
                      <c:pt idx="421" formatCode="0.0">
                        <c:v>9.2618070775311412E-4</c:v>
                      </c:pt>
                      <c:pt idx="422" formatCode="0.0">
                        <c:v>9.7296355340902333E-4</c:v>
                      </c:pt>
                      <c:pt idx="423" formatCode="0.0">
                        <c:v>9.6928311210710033E-4</c:v>
                      </c:pt>
                      <c:pt idx="424" formatCode="0.0">
                        <c:v>9.2812270535774137E-4</c:v>
                      </c:pt>
                      <c:pt idx="425" formatCode="0.0">
                        <c:v>9.3658815078692377E-4</c:v>
                      </c:pt>
                      <c:pt idx="426" formatCode="0.0">
                        <c:v>9.3285954290042066E-4</c:v>
                      </c:pt>
                      <c:pt idx="427" formatCode="0.0">
                        <c:v>9.3835948473976129E-4</c:v>
                      </c:pt>
                      <c:pt idx="428" formatCode="0.0">
                        <c:v>8.9624486894414204E-4</c:v>
                      </c:pt>
                      <c:pt idx="429" formatCode="0.0">
                        <c:v>8.994122181580804E-4</c:v>
                      </c:pt>
                      <c:pt idx="430" formatCode="0.0">
                        <c:v>8.9561753677772646E-4</c:v>
                      </c:pt>
                      <c:pt idx="431" formatCode="0.0">
                        <c:v>9.4200976842047726E-4</c:v>
                      </c:pt>
                      <c:pt idx="432" formatCode="0.0">
                        <c:v>9.3816789252266673E-4</c:v>
                      </c:pt>
                      <c:pt idx="433" formatCode="0.0">
                        <c:v>9.3961997845577543E-4</c:v>
                      </c:pt>
                      <c:pt idx="434" formatCode="0.0">
                        <c:v>9.4430213621153017E-4</c:v>
                      </c:pt>
                      <c:pt idx="435" formatCode="0.0">
                        <c:v>9.4040325317266797E-4</c:v>
                      </c:pt>
                      <c:pt idx="436" formatCode="0.0">
                        <c:v>8.6599815582518098E-4</c:v>
                      </c:pt>
                      <c:pt idx="437" formatCode="0.0">
                        <c:v>8.6507846057648561E-4</c:v>
                      </c:pt>
                      <c:pt idx="438" formatCode="0.0">
                        <c:v>8.6112563814837791E-4</c:v>
                      </c:pt>
                      <c:pt idx="439" formatCode="0.0">
                        <c:v>1.0241446543873105E-3</c:v>
                      </c:pt>
                      <c:pt idx="440" formatCode="0.0">
                        <c:v>9.8658629635694551E-4</c:v>
                      </c:pt>
                      <c:pt idx="441" formatCode="0.0">
                        <c:v>9.8258194511728842E-4</c:v>
                      </c:pt>
                      <c:pt idx="442" formatCode="0.0">
                        <c:v>9.8435790157491926E-4</c:v>
                      </c:pt>
                      <c:pt idx="443" formatCode="0.0">
                        <c:v>9.437625894939233E-4</c:v>
                      </c:pt>
                      <c:pt idx="444" formatCode="0.0">
                        <c:v>9.3971572620646642E-4</c:v>
                      </c:pt>
                      <c:pt idx="445" formatCode="0.0">
                        <c:v>1.0278385955453328E-3</c:v>
                      </c:pt>
                      <c:pt idx="446" formatCode="0.0">
                        <c:v>1.0743902706236081E-3</c:v>
                      </c:pt>
                      <c:pt idx="447" formatCode="0.0">
                        <c:v>1.0702695736769156E-3</c:v>
                      </c:pt>
                      <c:pt idx="448" formatCode="0.0">
                        <c:v>1.0241889997137064E-3</c:v>
                      </c:pt>
                      <c:pt idx="449" formatCode="0.0">
                        <c:v>9.4183982249157309E-4</c:v>
                      </c:pt>
                      <c:pt idx="450" formatCode="0.0">
                        <c:v>9.3769468459219368E-4</c:v>
                      </c:pt>
                      <c:pt idx="451" formatCode="0.0">
                        <c:v>1.0242045198229491E-3</c:v>
                      </c:pt>
                      <c:pt idx="452" formatCode="0.0">
                        <c:v>9.7756125624896264E-4</c:v>
                      </c:pt>
                      <c:pt idx="453" formatCode="0.0">
                        <c:v>9.7938059281864331E-4</c:v>
                      </c:pt>
                      <c:pt idx="454" formatCode="0.0">
                        <c:v>1.0606513260072951E-3</c:v>
                      </c:pt>
                      <c:pt idx="455" formatCode="0.0">
                        <c:v>1.0577203786019721E-3</c:v>
                      </c:pt>
                      <c:pt idx="456" formatCode="0.0">
                        <c:v>9.7273625823413924E-4</c:v>
                      </c:pt>
                      <c:pt idx="457" formatCode="0.0">
                        <c:v>1.0140387778138752E-3</c:v>
                      </c:pt>
                      <c:pt idx="458" formatCode="0.0">
                        <c:v>1.0098061345077583E-3</c:v>
                      </c:pt>
                      <c:pt idx="459" formatCode="0.0">
                        <c:v>1.0499888120621829E-3</c:v>
                      </c:pt>
                      <c:pt idx="460" formatCode="0.0">
                        <c:v>9.66654722588865E-4</c:v>
                      </c:pt>
                      <c:pt idx="461" formatCode="0.0">
                        <c:v>9.6238516669715061E-4</c:v>
                      </c:pt>
                      <c:pt idx="462" formatCode="0.0">
                        <c:v>1.0015964985416242E-3</c:v>
                      </c:pt>
                      <c:pt idx="463" formatCode="0.0">
                        <c:v>9.5621605654336707E-4</c:v>
                      </c:pt>
                      <c:pt idx="464" formatCode="0.0">
                        <c:v>9.5193600068785669E-4</c:v>
                      </c:pt>
                      <c:pt idx="465" formatCode="0.0">
                        <c:v>9.4765600479399198E-4</c:v>
                      </c:pt>
                      <c:pt idx="466" formatCode="0.0">
                        <c:v>9.8571817145791472E-4</c:v>
                      </c:pt>
                      <c:pt idx="467" formatCode="0.0">
                        <c:v>9.8144345906071352E-4</c:v>
                      </c:pt>
                      <c:pt idx="468" formatCode="0.0">
                        <c:v>9.7964224168488518E-4</c:v>
                      </c:pt>
                      <c:pt idx="469" formatCode="0.0">
                        <c:v>1.1076870123257348E-3</c:v>
                      </c:pt>
                      <c:pt idx="470" formatCode="0.0">
                        <c:v>1.1033956011265908E-3</c:v>
                      </c:pt>
                      <c:pt idx="471" formatCode="0.0">
                        <c:v>9.2431341699899291E-4</c:v>
                      </c:pt>
                      <c:pt idx="472" formatCode="0.0">
                        <c:v>9.1769696503868358E-4</c:v>
                      </c:pt>
                      <c:pt idx="473" formatCode="0.0">
                        <c:v>1.0005909995279034E-3</c:v>
                      </c:pt>
                      <c:pt idx="474" formatCode="0.0">
                        <c:v>9.539300437722358E-4</c:v>
                      </c:pt>
                      <c:pt idx="475" formatCode="0.0">
                        <c:v>9.5322242278514629E-4</c:v>
                      </c:pt>
                      <c:pt idx="476" formatCode="0.0">
                        <c:v>9.0511517759138958E-4</c:v>
                      </c:pt>
                      <c:pt idx="477" formatCode="0.0">
                        <c:v>8.1015056056978302E-4</c:v>
                      </c:pt>
                      <c:pt idx="478" formatCode="0.0">
                        <c:v>7.998273827969296E-4</c:v>
                      </c:pt>
                      <c:pt idx="479" formatCode="0.0">
                        <c:v>9.2551676483956498E-4</c:v>
                      </c:pt>
                      <c:pt idx="480" formatCode="0.0">
                        <c:v>9.6579072382438368E-4</c:v>
                      </c:pt>
                      <c:pt idx="481" formatCode="0.0">
                        <c:v>9.5795948809646741E-4</c:v>
                      </c:pt>
                      <c:pt idx="482" formatCode="0.0">
                        <c:v>1.0401304119857773E-3</c:v>
                      </c:pt>
                      <c:pt idx="483" formatCode="0.0">
                        <c:v>9.4473948094087588E-4</c:v>
                      </c:pt>
                      <c:pt idx="484" formatCode="0.0">
                        <c:v>9.4051821861137206E-4</c:v>
                      </c:pt>
                      <c:pt idx="485" formatCode="0.0">
                        <c:v>8.9112262206039944E-4</c:v>
                      </c:pt>
                      <c:pt idx="486" formatCode="0.0">
                        <c:v>8.8471133503648461E-4</c:v>
                      </c:pt>
                      <c:pt idx="487" formatCode="0.0">
                        <c:v>8.8051114354645472E-4</c:v>
                      </c:pt>
                      <c:pt idx="488" formatCode="0.0">
                        <c:v>1.0902044963660958E-3</c:v>
                      </c:pt>
                      <c:pt idx="489" formatCode="0.0">
                        <c:v>1.086003537130316E-3</c:v>
                      </c:pt>
                      <c:pt idx="490" formatCode="0.0">
                        <c:v>9.9624587537390833E-4</c:v>
                      </c:pt>
                      <c:pt idx="491" formatCode="0.0">
                        <c:v>9.8840902122424327E-4</c:v>
                      </c:pt>
                      <c:pt idx="492" formatCode="0.0">
                        <c:v>9.782201365586057E-4</c:v>
                      </c:pt>
                      <c:pt idx="493" formatCode="0.0">
                        <c:v>9.7406061301938819E-4</c:v>
                      </c:pt>
                      <c:pt idx="494" formatCode="0.0">
                        <c:v>1.0533289185210594E-3</c:v>
                      </c:pt>
                      <c:pt idx="495" formatCode="0.0">
                        <c:v>1.0466501285380666E-3</c:v>
                      </c:pt>
                      <c:pt idx="496" formatCode="0.0">
                        <c:v>9.1588512702513148E-4</c:v>
                      </c:pt>
                      <c:pt idx="497" formatCode="0.0">
                        <c:v>8.6741099872572364E-4</c:v>
                      </c:pt>
                      <c:pt idx="498" formatCode="0.0">
                        <c:v>8.6016264769417556E-4</c:v>
                      </c:pt>
                      <c:pt idx="499" formatCode="0.0">
                        <c:v>8.5604384077394332E-4</c:v>
                      </c:pt>
                      <c:pt idx="500" formatCode="0.0">
                        <c:v>1.0970050611179847E-3</c:v>
                      </c:pt>
                      <c:pt idx="501" formatCode="0.0">
                        <c:v>1.0929100996477288E-3</c:v>
                      </c:pt>
                      <c:pt idx="502" formatCode="0.0">
                        <c:v>1.0888151510050046E-3</c:v>
                      </c:pt>
                      <c:pt idx="503" formatCode="0.0">
                        <c:v>9.5275094777044224E-4</c:v>
                      </c:pt>
                      <c:pt idx="504" formatCode="0.0">
                        <c:v>9.4868593094858287E-4</c:v>
                      </c:pt>
                      <c:pt idx="505" formatCode="0.0">
                        <c:v>9.8017735053705277E-4</c:v>
                      </c:pt>
                      <c:pt idx="506" formatCode="0.0">
                        <c:v>9.7038566000614125E-4</c:v>
                      </c:pt>
                      <c:pt idx="507" formatCode="0.0">
                        <c:v>9.6636852786961499E-4</c:v>
                      </c:pt>
                      <c:pt idx="508" formatCode="0.0">
                        <c:v>9.1496404514032322E-4</c:v>
                      </c:pt>
                      <c:pt idx="509" formatCode="0.0">
                        <c:v>9.1312687567561752E-4</c:v>
                      </c:pt>
                      <c:pt idx="510" formatCode="0.0">
                        <c:v>9.0912882641668155E-4</c:v>
                      </c:pt>
                      <c:pt idx="511" formatCode="0.0">
                        <c:v>9.0091205509920853E-4</c:v>
                      </c:pt>
                      <c:pt idx="512" formatCode="0.0">
                        <c:v>8.9273560986341972E-4</c:v>
                      </c:pt>
                      <c:pt idx="513" formatCode="0.0">
                        <c:v>8.8877494605576514E-4</c:v>
                      </c:pt>
                      <c:pt idx="514" formatCode="0.0">
                        <c:v>7.9674290204915913E-4</c:v>
                      </c:pt>
                      <c:pt idx="515" formatCode="0.0">
                        <c:v>8.717458010022573E-4</c:v>
                      </c:pt>
                      <c:pt idx="516" formatCode="0.0">
                        <c:v>8.6782621946562659E-4</c:v>
                      </c:pt>
                      <c:pt idx="517" formatCode="0.0">
                        <c:v>8.6591162539726276E-4</c:v>
                      </c:pt>
                      <c:pt idx="518" formatCode="0.0">
                        <c:v>8.619830032590949E-4</c:v>
                      </c:pt>
                      <c:pt idx="519" formatCode="0.0">
                        <c:v>8.521553938145933E-4</c:v>
                      </c:pt>
                      <c:pt idx="520" formatCode="0.0">
                        <c:v>8.4153206996593895E-4</c:v>
                      </c:pt>
                      <c:pt idx="521" formatCode="0.0">
                        <c:v>8.3766151298924024E-4</c:v>
                      </c:pt>
                      <c:pt idx="522" formatCode="0.0">
                        <c:v>8.3283880644291291E-4</c:v>
                      </c:pt>
                      <c:pt idx="523" formatCode="0.0">
                        <c:v>8.2897271789014672E-4</c:v>
                      </c:pt>
                      <c:pt idx="524" formatCode="0.0">
                        <c:v>8.2510667623690755E-4</c:v>
                      </c:pt>
                      <c:pt idx="525" formatCode="0.0">
                        <c:v>8.5768084236299098E-4</c:v>
                      </c:pt>
                      <c:pt idx="526" formatCode="0.0">
                        <c:v>8.4999188164084998E-4</c:v>
                      </c:pt>
                      <c:pt idx="527" formatCode="0.0">
                        <c:v>8.4615632310044823E-4</c:v>
                      </c:pt>
                      <c:pt idx="528" formatCode="0.0">
                        <c:v>8.4232079455612914E-4</c:v>
                      </c:pt>
                      <c:pt idx="529" formatCode="0.0">
                        <c:v>8.7655933476732796E-4</c:v>
                      </c:pt>
                      <c:pt idx="530" formatCode="0.0">
                        <c:v>8.7272807110906723E-4</c:v>
                      </c:pt>
                      <c:pt idx="531" formatCode="0.0">
                        <c:v>9.8596492350268078E-4</c:v>
                      </c:pt>
                      <c:pt idx="532" formatCode="0.0">
                        <c:v>9.8547899622683185E-4</c:v>
                      </c:pt>
                      <c:pt idx="533" formatCode="0.0">
                        <c:v>9.8163434175965974E-4</c:v>
                      </c:pt>
                      <c:pt idx="534" formatCode="0.0">
                        <c:v>8.6130208890208707E-4</c:v>
                      </c:pt>
                      <c:pt idx="535" formatCode="0.0">
                        <c:v>8.5745353994685024E-4</c:v>
                      </c:pt>
                      <c:pt idx="536" formatCode="0.0">
                        <c:v>8.5939935266812469E-4</c:v>
                      </c:pt>
                      <c:pt idx="537" formatCode="0.0">
                        <c:v>8.2544133118663085E-4</c:v>
                      </c:pt>
                      <c:pt idx="538" formatCode="0.0">
                        <c:v>9.013602250591957E-4</c:v>
                      </c:pt>
                      <c:pt idx="539" formatCode="0.0">
                        <c:v>8.9744092798079908E-4</c:v>
                      </c:pt>
                      <c:pt idx="540" formatCode="0.0">
                        <c:v>8.9973517126844098E-4</c:v>
                      </c:pt>
                      <c:pt idx="541" formatCode="0.0">
                        <c:v>8.2397464309424051E-4</c:v>
                      </c:pt>
                      <c:pt idx="542" formatCode="0.0">
                        <c:v>9.8246231400403602E-4</c:v>
                      </c:pt>
                      <c:pt idx="543" formatCode="0.0">
                        <c:v>9.8539846534275886E-4</c:v>
                      </c:pt>
                      <c:pt idx="544" formatCode="0.0">
                        <c:v>1.036921557887717E-3</c:v>
                      </c:pt>
                      <c:pt idx="545" formatCode="0.0">
                        <c:v>1.0328473729561988E-3</c:v>
                      </c:pt>
                      <c:pt idx="546" formatCode="0.0">
                        <c:v>9.94419910447456E-4</c:v>
                      </c:pt>
                      <c:pt idx="547" formatCode="0.0">
                        <c:v>1.0023809495337398E-3</c:v>
                      </c:pt>
                      <c:pt idx="548" formatCode="0.0">
                        <c:v>9.9822750481083156E-4</c:v>
                      </c:pt>
                      <c:pt idx="549" formatCode="0.0">
                        <c:v>1.0265994274144166E-3</c:v>
                      </c:pt>
                      <c:pt idx="550" formatCode="0.0">
                        <c:v>1.0223100301052267E-3</c:v>
                      </c:pt>
                      <c:pt idx="551" formatCode="0.0">
                        <c:v>1.0180206698636551E-3</c:v>
                      </c:pt>
                      <c:pt idx="552" formatCode="0.0">
                        <c:v>1.0763634371008725E-3</c:v>
                      </c:pt>
                      <c:pt idx="553" formatCode="0.0">
                        <c:v>1.0275310524792667E-3</c:v>
                      </c:pt>
                      <c:pt idx="554" formatCode="0.0">
                        <c:v>1.0418342363529322E-3</c:v>
                      </c:pt>
                      <c:pt idx="555" formatCode="0.0">
                        <c:v>1.1013145367727596E-3</c:v>
                      </c:pt>
                      <c:pt idx="556" formatCode="0.0">
                        <c:v>1.142848543053121E-3</c:v>
                      </c:pt>
                      <c:pt idx="557" formatCode="0.0">
                        <c:v>1.1693467762707026E-3</c:v>
                      </c:pt>
                      <c:pt idx="558" formatCode="0.0">
                        <c:v>1.1470747049172317E-3</c:v>
                      </c:pt>
                      <c:pt idx="559" formatCode="0.0">
                        <c:v>1.2394414575758663E-3</c:v>
                      </c:pt>
                      <c:pt idx="560" formatCode="0.0">
                        <c:v>1.2720489021920364E-3</c:v>
                      </c:pt>
                      <c:pt idx="561" formatCode="0.0">
                        <c:v>1.4464159176289493E-3</c:v>
                      </c:pt>
                      <c:pt idx="562" formatCode="0.0">
                        <c:v>1.4413996273898164E-3</c:v>
                      </c:pt>
                      <c:pt idx="563" formatCode="0.0">
                        <c:v>1.473171366262183E-3</c:v>
                      </c:pt>
                      <c:pt idx="564" formatCode="0.0">
                        <c:v>1.4642738472996882E-3</c:v>
                      </c:pt>
                      <c:pt idx="565" formatCode="0.0">
                        <c:v>1.5672996253045591E-3</c:v>
                      </c:pt>
                      <c:pt idx="566" formatCode="0.0">
                        <c:v>1.5968397101116737E-3</c:v>
                      </c:pt>
                      <c:pt idx="567" formatCode="0.0">
                        <c:v>1.6465691666695066E-3</c:v>
                      </c:pt>
                      <c:pt idx="568" formatCode="0.0">
                        <c:v>1.6409395126608074E-3</c:v>
                      </c:pt>
                      <c:pt idx="569" formatCode="0.0">
                        <c:v>1.6795815617284661E-3</c:v>
                      </c:pt>
                      <c:pt idx="570" formatCode="0.0">
                        <c:v>1.8642460925153148E-3</c:v>
                      </c:pt>
                      <c:pt idx="571" formatCode="0.0">
                        <c:v>1.9226350120181441E-3</c:v>
                      </c:pt>
                      <c:pt idx="572" formatCode="0.0">
                        <c:v>1.9797724324930452E-3</c:v>
                      </c:pt>
                      <c:pt idx="573" formatCode="0.0">
                        <c:v>2.0483034520414065E-3</c:v>
                      </c:pt>
                      <c:pt idx="574" formatCode="0.0">
                        <c:v>2.0418401914208753E-3</c:v>
                      </c:pt>
                      <c:pt idx="575" formatCode="0.0">
                        <c:v>2.0907883908067621E-3</c:v>
                      </c:pt>
                      <c:pt idx="576" formatCode="0.0">
                        <c:v>2.5053266645203701E-3</c:v>
                      </c:pt>
                      <c:pt idx="577" formatCode="0.0">
                        <c:v>2.642027780964369E-3</c:v>
                      </c:pt>
                      <c:pt idx="578" formatCode="0.0">
                        <c:v>2.6349593254496569E-3</c:v>
                      </c:pt>
                      <c:pt idx="579" formatCode="0.0">
                        <c:v>2.6891692422127329E-3</c:v>
                      </c:pt>
                      <c:pt idx="580" formatCode="0.0">
                        <c:v>3.2704095023911054E-3</c:v>
                      </c:pt>
                      <c:pt idx="581" formatCode="0.0">
                        <c:v>3.3849289590083763E-3</c:v>
                      </c:pt>
                      <c:pt idx="582" formatCode="0.0">
                        <c:v>3.7911099274516493E-3</c:v>
                      </c:pt>
                      <c:pt idx="583" formatCode="0.0">
                        <c:v>3.7833781958005151E-3</c:v>
                      </c:pt>
                      <c:pt idx="584" formatCode="0.0">
                        <c:v>3.8899226518209194E-3</c:v>
                      </c:pt>
                      <c:pt idx="585" formatCode="0.0">
                        <c:v>3.9555817000546676E-3</c:v>
                      </c:pt>
                      <c:pt idx="586" formatCode="0.0">
                        <c:v>4.8545298035190098E-3</c:v>
                      </c:pt>
                      <c:pt idx="587" formatCode="0.0">
                        <c:v>4.9887402286108344E-3</c:v>
                      </c:pt>
                      <c:pt idx="588" formatCode="0.0">
                        <c:v>5.0546003132559674E-3</c:v>
                      </c:pt>
                      <c:pt idx="589" formatCode="0.0">
                        <c:v>5.476838896028448E-3</c:v>
                      </c:pt>
                      <c:pt idx="590" formatCode="0.0">
                        <c:v>5.607466397169877E-3</c:v>
                      </c:pt>
                      <c:pt idx="591" formatCode="0.0">
                        <c:v>6.2972104933784363E-3</c:v>
                      </c:pt>
                      <c:pt idx="592" formatCode="0.0">
                        <c:v>7.4515355927324348E-3</c:v>
                      </c:pt>
                      <c:pt idx="593" formatCode="0.0">
                        <c:v>7.5590287539440554E-3</c:v>
                      </c:pt>
                      <c:pt idx="594" formatCode="0.0">
                        <c:v>9.1188784336695972E-3</c:v>
                      </c:pt>
                      <c:pt idx="595" formatCode="0.0">
                        <c:v>9.109868855317671E-3</c:v>
                      </c:pt>
                      <c:pt idx="596" formatCode="0.0">
                        <c:v>1.2296024855153055E-2</c:v>
                      </c:pt>
                      <c:pt idx="597" formatCode="0.0">
                        <c:v>1.2517988609970379E-2</c:v>
                      </c:pt>
                      <c:pt idx="598" formatCode="0.0">
                        <c:v>1.2508709286215284E-2</c:v>
                      </c:pt>
                      <c:pt idx="599" formatCode="0.0">
                        <c:v>1.5376527256152801E-2</c:v>
                      </c:pt>
                      <c:pt idx="600" formatCode="0.0">
                        <c:v>1.7499864405878932E-2</c:v>
                      </c:pt>
                      <c:pt idx="601" formatCode="0.0">
                        <c:v>1.7992603292324723E-2</c:v>
                      </c:pt>
                      <c:pt idx="602" formatCode="0.0">
                        <c:v>1.9977399541187671E-2</c:v>
                      </c:pt>
                      <c:pt idx="603" formatCode="0.0">
                        <c:v>2.2521933961244921E-2</c:v>
                      </c:pt>
                      <c:pt idx="604" formatCode="0.0">
                        <c:v>2.2511840783590264E-2</c:v>
                      </c:pt>
                      <c:pt idx="605" formatCode="0.0">
                        <c:v>2.6238620904571658E-2</c:v>
                      </c:pt>
                      <c:pt idx="606" formatCode="0.0">
                        <c:v>3.2519294619975762E-2</c:v>
                      </c:pt>
                      <c:pt idx="607" formatCode="0.0">
                        <c:v>3.2508319857641479E-2</c:v>
                      </c:pt>
                      <c:pt idx="608" formatCode="0.0">
                        <c:v>3.71753710807112E-2</c:v>
                      </c:pt>
                      <c:pt idx="609" formatCode="0.0">
                        <c:v>4.4166231243797413E-2</c:v>
                      </c:pt>
                      <c:pt idx="610" formatCode="0.0">
                        <c:v>4.4154124978337088E-2</c:v>
                      </c:pt>
                      <c:pt idx="611" formatCode="0.0">
                        <c:v>5.0447796545510515E-2</c:v>
                      </c:pt>
                      <c:pt idx="612" formatCode="0.0">
                        <c:v>5.5410330262580951E-2</c:v>
                      </c:pt>
                      <c:pt idx="613" formatCode="0.0">
                        <c:v>5.5397214132701503E-2</c:v>
                      </c:pt>
                      <c:pt idx="614" formatCode="0.0">
                        <c:v>6.3093111514998843E-2</c:v>
                      </c:pt>
                      <c:pt idx="615" formatCode="0.0">
                        <c:v>7.3624180229178174E-2</c:v>
                      </c:pt>
                      <c:pt idx="616" formatCode="0.0">
                        <c:v>7.36089694383983E-2</c:v>
                      </c:pt>
                      <c:pt idx="617" formatCode="0.0">
                        <c:v>7.7384022549387699E-2</c:v>
                      </c:pt>
                      <c:pt idx="618" formatCode="0.0">
                        <c:v>8.1956856719485202E-2</c:v>
                      </c:pt>
                      <c:pt idx="619" formatCode="0.0">
                        <c:v>8.1941084077322965E-2</c:v>
                      </c:pt>
                      <c:pt idx="620" formatCode="0.0">
                        <c:v>8.8522017832376135E-2</c:v>
                      </c:pt>
                      <c:pt idx="621" formatCode="0.0">
                        <c:v>9.71662682371561E-2</c:v>
                      </c:pt>
                      <c:pt idx="622" formatCode="0.0">
                        <c:v>9.7148194863860532E-2</c:v>
                      </c:pt>
                      <c:pt idx="623" formatCode="0.0">
                        <c:v>0.10127878010807138</c:v>
                      </c:pt>
                      <c:pt idx="624" formatCode="0.0">
                        <c:v>9.1510529387548334E-2</c:v>
                      </c:pt>
                      <c:pt idx="625" formatCode="0.0">
                        <c:v>9.4028833043272059E-2</c:v>
                      </c:pt>
                      <c:pt idx="626" formatCode="0.0">
                        <c:v>3.5632088353554969E-2</c:v>
                      </c:pt>
                      <c:pt idx="627" formatCode="0.0">
                        <c:v>3.5612612435509103E-2</c:v>
                      </c:pt>
                      <c:pt idx="628" formatCode="0.0">
                        <c:v>3.1718856544698928E-2</c:v>
                      </c:pt>
                      <c:pt idx="629" formatCode="0.0">
                        <c:v>2.7510103012337375E-2</c:v>
                      </c:pt>
                      <c:pt idx="630" formatCode="0.0">
                        <c:v>1.0306059427278377E-2</c:v>
                      </c:pt>
                      <c:pt idx="631" formatCode="0.0">
                        <c:v>9.3707587767677299E-3</c:v>
                      </c:pt>
                      <c:pt idx="632" formatCode="0.0">
                        <c:v>6.46137481174381E-3</c:v>
                      </c:pt>
                      <c:pt idx="633" formatCode="0.0">
                        <c:v>2.1285641672991562E-3</c:v>
                      </c:pt>
                      <c:pt idx="634" formatCode="0.0">
                        <c:v>1.9884141340094095E-3</c:v>
                      </c:pt>
                      <c:pt idx="635" formatCode="0.0">
                        <c:v>-1.108520485677246E-3</c:v>
                      </c:pt>
                      <c:pt idx="636" formatCode="0.0">
                        <c:v>1.3349879844006937E-3</c:v>
                      </c:pt>
                      <c:pt idx="637" formatCode="0.0">
                        <c:v>1.2076245968029693E-3</c:v>
                      </c:pt>
                      <c:pt idx="638" formatCode="0.0">
                        <c:v>9.992786820659837E-4</c:v>
                      </c:pt>
                      <c:pt idx="639" formatCode="0.0">
                        <c:v>9.9016877576395441E-4</c:v>
                      </c:pt>
                      <c:pt idx="640" formatCode="0.0">
                        <c:v>2.1858304453541691E-3</c:v>
                      </c:pt>
                      <c:pt idx="641" formatCode="0.0">
                        <c:v>1.6223590679814756E-3</c:v>
                      </c:pt>
                      <c:pt idx="642" formatCode="0.0">
                        <c:v>1.6145755828269044E-3</c:v>
                      </c:pt>
                      <c:pt idx="643" formatCode="0.0">
                        <c:v>1.9323031583372541E-3</c:v>
                      </c:pt>
                      <c:pt idx="644" formatCode="0.0">
                        <c:v>1.781751315372103E-3</c:v>
                      </c:pt>
                      <c:pt idx="645" formatCode="0.0">
                        <c:v>1.5709020885927311E-3</c:v>
                      </c:pt>
                      <c:pt idx="646" formatCode="0.0">
                        <c:v>1.7953772374916753E-3</c:v>
                      </c:pt>
                      <c:pt idx="647" formatCode="0.0">
                        <c:v>1.6922338930098182E-3</c:v>
                      </c:pt>
                      <c:pt idx="648" formatCode="0.0">
                        <c:v>1.5042270089448487E-3</c:v>
                      </c:pt>
                      <c:pt idx="649" formatCode="0.0">
                        <c:v>1.4142495393949333E-3</c:v>
                      </c:pt>
                      <c:pt idx="650" formatCode="0.0">
                        <c:v>1.3379648236745713E-3</c:v>
                      </c:pt>
                      <c:pt idx="651" formatCode="0.0">
                        <c:v>1.3326217085335285E-3</c:v>
                      </c:pt>
                      <c:pt idx="652" formatCode="0.0">
                        <c:v>1.163826307007867E-3</c:v>
                      </c:pt>
                      <c:pt idx="653" formatCode="0.0">
                        <c:v>1.11208828852127E-3</c:v>
                      </c:pt>
                      <c:pt idx="654" formatCode="0.0">
                        <c:v>1.4064300493759792E-3</c:v>
                      </c:pt>
                      <c:pt idx="655" formatCode="0.0">
                        <c:v>1.1015727204649933E-3</c:v>
                      </c:pt>
                      <c:pt idx="656" formatCode="0.0">
                        <c:v>1.0968907505128588E-3</c:v>
                      </c:pt>
                      <c:pt idx="657" formatCode="0.0">
                        <c:v>1.0922088209157194E-3</c:v>
                      </c:pt>
                      <c:pt idx="658" formatCode="0.0">
                        <c:v>1.0188574582076829E-3</c:v>
                      </c:pt>
                      <c:pt idx="659" formatCode="0.0">
                        <c:v>9.9685343302609569E-4</c:v>
                      </c:pt>
                      <c:pt idx="660" formatCode="0.0">
                        <c:v>9.9234521047363283E-4</c:v>
                      </c:pt>
                      <c:pt idx="661" formatCode="0.0">
                        <c:v>1.0162555611877742E-3</c:v>
                      </c:pt>
                      <c:pt idx="662" formatCode="0.0">
                        <c:v>1.0027261642466241E-3</c:v>
                      </c:pt>
                      <c:pt idx="663" formatCode="0.0">
                        <c:v>1.0430678851635444E-3</c:v>
                      </c:pt>
                      <c:pt idx="664" formatCode="0.0">
                        <c:v>8.9637542739896305E-4</c:v>
                      </c:pt>
                      <c:pt idx="665" formatCode="0.0">
                        <c:v>8.8527251449585357E-4</c:v>
                      </c:pt>
                      <c:pt idx="666" formatCode="0.0">
                        <c:v>9.6894759124968859E-4</c:v>
                      </c:pt>
                      <c:pt idx="667" formatCode="0.0">
                        <c:v>9.2176655984134849E-4</c:v>
                      </c:pt>
                      <c:pt idx="668" formatCode="0.0">
                        <c:v>9.1744185900285557E-4</c:v>
                      </c:pt>
                      <c:pt idx="669" formatCode="0.0">
                        <c:v>9.0736134011372481E-4</c:v>
                      </c:pt>
                      <c:pt idx="670" formatCode="0.0">
                        <c:v>8.9967721039670157E-4</c:v>
                      </c:pt>
                      <c:pt idx="671" formatCode="0.0">
                        <c:v>8.9539601915809277E-4</c:v>
                      </c:pt>
                      <c:pt idx="672" formatCode="0.0">
                        <c:v>8.028820925006419E-4</c:v>
                      </c:pt>
                      <c:pt idx="673" formatCode="0.0">
                        <c:v>9.2926700166626804E-4</c:v>
                      </c:pt>
                      <c:pt idx="674" formatCode="0.0">
                        <c:v>9.2616098155729333E-4</c:v>
                      </c:pt>
                      <c:pt idx="675" formatCode="0.0">
                        <c:v>9.6426848035052542E-4</c:v>
                      </c:pt>
                      <c:pt idx="676" formatCode="0.0">
                        <c:v>8.7288659864496218E-4</c:v>
                      </c:pt>
                      <c:pt idx="677" formatCode="0.0">
                        <c:v>8.6970951524800461E-4</c:v>
                      </c:pt>
                      <c:pt idx="678" formatCode="0.0">
                        <c:v>8.6542855415595659E-4</c:v>
                      </c:pt>
                      <c:pt idx="679" formatCode="0.0">
                        <c:v>7.7393241881512783E-4</c:v>
                      </c:pt>
                      <c:pt idx="680" formatCode="0.0">
                        <c:v>7.6867974258256074E-4</c:v>
                      </c:pt>
                      <c:pt idx="681" formatCode="0.0">
                        <c:v>8.9284481411948066E-4</c:v>
                      </c:pt>
                      <c:pt idx="682" formatCode="0.0">
                        <c:v>8.4513561455392848E-4</c:v>
                      </c:pt>
                      <c:pt idx="683" formatCode="0.0">
                        <c:v>8.4295819385697679E-4</c:v>
                      </c:pt>
                      <c:pt idx="684" formatCode="0.0">
                        <c:v>8.386828843362828E-4</c:v>
                      </c:pt>
                      <c:pt idx="685" formatCode="0.0">
                        <c:v>8.3440756126395817E-4</c:v>
                      </c:pt>
                      <c:pt idx="686" formatCode="0.0">
                        <c:v>8.7368373750180181E-4</c:v>
                      </c:pt>
                      <c:pt idx="687" formatCode="0.0">
                        <c:v>8.6831167026688223E-4</c:v>
                      </c:pt>
                      <c:pt idx="688" formatCode="0.0">
                        <c:v>8.6404168996047999E-4</c:v>
                      </c:pt>
                      <c:pt idx="689" formatCode="0.0">
                        <c:v>8.5549252609308133E-4</c:v>
                      </c:pt>
                      <c:pt idx="690" formatCode="0.0">
                        <c:v>8.5338604395033624E-4</c:v>
                      </c:pt>
                      <c:pt idx="691" formatCode="0.0">
                        <c:v>7.623503077415258E-4</c:v>
                      </c:pt>
                      <c:pt idx="692" formatCode="0.0">
                        <c:v>7.5904638593839256E-4</c:v>
                      </c:pt>
                      <c:pt idx="693" formatCode="0.0">
                        <c:v>7.5478208680034519E-4</c:v>
                      </c:pt>
                      <c:pt idx="694" formatCode="0.0">
                        <c:v>7.50517794595213E-4</c:v>
                      </c:pt>
                      <c:pt idx="695" formatCode="0.0">
                        <c:v>7.8672239344029153E-4</c:v>
                      </c:pt>
                      <c:pt idx="696" formatCode="0.0">
                        <c:v>7.8247409071589E-4</c:v>
                      </c:pt>
                      <c:pt idx="697" formatCode="0.0">
                        <c:v>7.8116707812260944E-4</c:v>
                      </c:pt>
                      <c:pt idx="698" formatCode="0.0">
                        <c:v>9.5067008387652533E-4</c:v>
                      </c:pt>
                      <c:pt idx="699" formatCode="0.0">
                        <c:v>8.5952184412078697E-4</c:v>
                      </c:pt>
                      <c:pt idx="700" formatCode="0.0">
                        <c:v>8.5525729629635182E-4</c:v>
                      </c:pt>
                      <c:pt idx="701" formatCode="0.0">
                        <c:v>8.4992206675228406E-4</c:v>
                      </c:pt>
                      <c:pt idx="702" formatCode="0.0">
                        <c:v>8.4566292411129298E-4</c:v>
                      </c:pt>
                      <c:pt idx="703" formatCode="0.0">
                        <c:v>8.8479027186305788E-4</c:v>
                      </c:pt>
                      <c:pt idx="704" formatCode="0.0">
                        <c:v>8.7832085270934544E-4</c:v>
                      </c:pt>
                      <c:pt idx="705" formatCode="0.0">
                        <c:v>9.1619976977503075E-4</c:v>
                      </c:pt>
                      <c:pt idx="706" formatCode="0.0">
                        <c:v>9.1195651509355712E-4</c:v>
                      </c:pt>
                      <c:pt idx="707" formatCode="0.0">
                        <c:v>9.5093598794334126E-4</c:v>
                      </c:pt>
                      <c:pt idx="708" formatCode="0.0">
                        <c:v>9.0237803343000877E-4</c:v>
                      </c:pt>
                      <c:pt idx="709" formatCode="0.0">
                        <c:v>8.9814000566652136E-4</c:v>
                      </c:pt>
                      <c:pt idx="710" formatCode="0.0">
                        <c:v>1.0639181316209692E-3</c:v>
                      </c:pt>
                      <c:pt idx="711" formatCode="0.0">
                        <c:v>9.7114057763150296E-4</c:v>
                      </c:pt>
                      <c:pt idx="712" formatCode="0.0">
                        <c:v>9.6692348830959281E-4</c:v>
                      </c:pt>
                      <c:pt idx="713" formatCode="0.0">
                        <c:v>9.6270643011597443E-4</c:v>
                      </c:pt>
                      <c:pt idx="714" formatCode="0.0">
                        <c:v>9.5848940300994701E-4</c:v>
                      </c:pt>
                      <c:pt idx="715" formatCode="0.0">
                        <c:v>9.5076023093924877E-4</c:v>
                      </c:pt>
                      <c:pt idx="716" formatCode="0.0">
                        <c:v>1.03855090658177E-3</c:v>
                      </c:pt>
                      <c:pt idx="717" formatCode="0.0">
                        <c:v>1.0343231458436423E-3</c:v>
                      </c:pt>
                      <c:pt idx="718" formatCode="0.0">
                        <c:v>1.0300954164539384E-3</c:v>
                      </c:pt>
                      <c:pt idx="719" formatCode="0.0">
                        <c:v>1.033567314771636E-3</c:v>
                      </c:pt>
                      <c:pt idx="720" formatCode="0.0">
                        <c:v>1.0396821826870308E-3</c:v>
                      </c:pt>
                      <c:pt idx="721" formatCode="0.0">
                        <c:v>1.0353798265231929E-3</c:v>
                      </c:pt>
                      <c:pt idx="722" formatCode="0.0">
                        <c:v>9.9859020650177981E-4</c:v>
                      </c:pt>
                      <c:pt idx="723" formatCode="0.0">
                        <c:v>1.0828862771570533E-3</c:v>
                      </c:pt>
                      <c:pt idx="724" formatCode="0.0">
                        <c:v>1.0910596046491518E-3</c:v>
                      </c:pt>
                      <c:pt idx="725" formatCode="0.0">
                        <c:v>1.0568406075323316E-3</c:v>
                      </c:pt>
                      <c:pt idx="726" formatCode="0.0">
                        <c:v>1.0523748817623296E-3</c:v>
                      </c:pt>
                      <c:pt idx="727" formatCode="0.0">
                        <c:v>1.1570878291894662E-3</c:v>
                      </c:pt>
                      <c:pt idx="728" formatCode="0.0">
                        <c:v>1.0758376218324762E-3</c:v>
                      </c:pt>
                      <c:pt idx="729" formatCode="0.0">
                        <c:v>1.0712332470766322E-3</c:v>
                      </c:pt>
                      <c:pt idx="730" formatCode="0.0">
                        <c:v>1.0812320891123244E-3</c:v>
                      </c:pt>
                      <c:pt idx="731" formatCode="0.0">
                        <c:v>1.1241026015106964E-3</c:v>
                      </c:pt>
                      <c:pt idx="732" formatCode="0.0">
                        <c:v>1.1349738370814849E-3</c:v>
                      </c:pt>
                      <c:pt idx="733" formatCode="0.0">
                        <c:v>1.1950269216933612E-3</c:v>
                      </c:pt>
                      <c:pt idx="734" formatCode="0.0">
                        <c:v>1.208958870205236E-3</c:v>
                      </c:pt>
                      <c:pt idx="735" formatCode="0.0">
                        <c:v>1.3033734985527668E-3</c:v>
                      </c:pt>
                      <c:pt idx="736" formatCode="0.0">
                        <c:v>1.3078479934505647E-3</c:v>
                      </c:pt>
                      <c:pt idx="737" formatCode="0.0">
                        <c:v>1.2693751121446216E-3</c:v>
                      </c:pt>
                      <c:pt idx="738" formatCode="0.0">
                        <c:v>1.2644007263914847E-3</c:v>
                      </c:pt>
                      <c:pt idx="739" formatCode="0.0">
                        <c:v>1.2818946750138369E-3</c:v>
                      </c:pt>
                      <c:pt idx="740" formatCode="0.0">
                        <c:v>1.4508899585244951E-3</c:v>
                      </c:pt>
                      <c:pt idx="741" formatCode="0.0">
                        <c:v>1.4457576564077996E-3</c:v>
                      </c:pt>
                      <c:pt idx="742" formatCode="0.0">
                        <c:v>1.3014654503711459E-3</c:v>
                      </c:pt>
                      <c:pt idx="743" formatCode="0.0">
                        <c:v>1.3575087257674014E-3</c:v>
                      </c:pt>
                      <c:pt idx="744" formatCode="0.0">
                        <c:v>1.3522745696380495E-3</c:v>
                      </c:pt>
                      <c:pt idx="745" formatCode="0.0">
                        <c:v>1.4855485153545199E-3</c:v>
                      </c:pt>
                      <c:pt idx="746" formatCode="0.0">
                        <c:v>1.316791250367239E-3</c:v>
                      </c:pt>
                      <c:pt idx="747" formatCode="0.0">
                        <c:v>1.3114424462324313E-3</c:v>
                      </c:pt>
                      <c:pt idx="748" formatCode="0.0">
                        <c:v>1.4307736641569044E-3</c:v>
                      </c:pt>
                      <c:pt idx="749" formatCode="0.0">
                        <c:v>1.4367594957425288E-3</c:v>
                      </c:pt>
                      <c:pt idx="750" formatCode="0.0">
                        <c:v>1.3757929475405094E-3</c:v>
                      </c:pt>
                      <c:pt idx="751" formatCode="0.0">
                        <c:v>1.2694607279068047E-3</c:v>
                      </c:pt>
                      <c:pt idx="752" formatCode="0.0">
                        <c:v>1.2762499389888983E-3</c:v>
                      </c:pt>
                      <c:pt idx="753" formatCode="0.0">
                        <c:v>1.4402167827628949E-3</c:v>
                      </c:pt>
                      <c:pt idx="754" formatCode="0.0">
                        <c:v>1.3940746546252951E-3</c:v>
                      </c:pt>
                      <c:pt idx="755" formatCode="0.0">
                        <c:v>1.3884616030553508E-3</c:v>
                      </c:pt>
                      <c:pt idx="756" formatCode="0.0">
                        <c:v>1.3410990072716615E-3</c:v>
                      </c:pt>
                      <c:pt idx="757" formatCode="0.0">
                        <c:v>1.2862272248298115E-3</c:v>
                      </c:pt>
                      <c:pt idx="758" formatCode="0.0">
                        <c:v>1.2805111536079862E-3</c:v>
                      </c:pt>
                      <c:pt idx="759" formatCode="0.0">
                        <c:v>1.4052867355084718E-3</c:v>
                      </c:pt>
                      <c:pt idx="760" formatCode="0.0">
                        <c:v>1.2973228204823414E-3</c:v>
                      </c:pt>
                      <c:pt idx="761" formatCode="0.0">
                        <c:v>1.2914795803903169E-3</c:v>
                      </c:pt>
                      <c:pt idx="762" formatCode="0.0">
                        <c:v>1.356767700332349E-3</c:v>
                      </c:pt>
                      <c:pt idx="763" formatCode="0.0">
                        <c:v>1.2908542590842067E-3</c:v>
                      </c:pt>
                      <c:pt idx="764" formatCode="0.0">
                        <c:v>1.300651486031483E-3</c:v>
                      </c:pt>
                      <c:pt idx="765" formatCode="0.0">
                        <c:v>1.3554377503012518E-3</c:v>
                      </c:pt>
                      <c:pt idx="766" formatCode="0.0">
                        <c:v>1.4226693877152482E-3</c:v>
                      </c:pt>
                      <c:pt idx="767" formatCode="0.0">
                        <c:v>1.4166506542118633E-3</c:v>
                      </c:pt>
                      <c:pt idx="768" formatCode="0.0">
                        <c:v>1.4156641823565551E-3</c:v>
                      </c:pt>
                      <c:pt idx="769" formatCode="0.0">
                        <c:v>1.3650783627838778E-3</c:v>
                      </c:pt>
                      <c:pt idx="770" formatCode="0.0">
                        <c:v>1.358962536306826E-3</c:v>
                      </c:pt>
                      <c:pt idx="771" formatCode="0.0">
                        <c:v>1.3601316621989956E-3</c:v>
                      </c:pt>
                      <c:pt idx="772" formatCode="0.0">
                        <c:v>1.4268711006287691E-3</c:v>
                      </c:pt>
                      <c:pt idx="773" formatCode="0.0">
                        <c:v>1.4206775633609505E-3</c:v>
                      </c:pt>
                      <c:pt idx="774" formatCode="0.0">
                        <c:v>1.4248178873448075E-3</c:v>
                      </c:pt>
                      <c:pt idx="775" formatCode="0.0">
                        <c:v>1.3600627374661925E-3</c:v>
                      </c:pt>
                      <c:pt idx="776" formatCode="0.0">
                        <c:v>1.3538012972549121E-3</c:v>
                      </c:pt>
                      <c:pt idx="777" formatCode="0.0">
                        <c:v>1.421727065859447E-3</c:v>
                      </c:pt>
                      <c:pt idx="778" formatCode="0.0">
                        <c:v>1.4154191558464527E-3</c:v>
                      </c:pt>
                      <c:pt idx="779" formatCode="0.0">
                        <c:v>1.4222665725604862E-3</c:v>
                      </c:pt>
                      <c:pt idx="780" formatCode="0.0">
                        <c:v>1.4807318102114449E-3</c:v>
                      </c:pt>
                      <c:pt idx="781" formatCode="0.0">
                        <c:v>1.474364841139317E-3</c:v>
                      </c:pt>
                      <c:pt idx="782" formatCode="0.0">
                        <c:v>1.4818318167938425E-3</c:v>
                      </c:pt>
                      <c:pt idx="783" formatCode="0.0">
                        <c:v>1.4126439337168038E-3</c:v>
                      </c:pt>
                      <c:pt idx="784" formatCode="0.0">
                        <c:v>1.4062051801658234E-3</c:v>
                      </c:pt>
                      <c:pt idx="785" formatCode="0.0">
                        <c:v>1.4024331133161889E-3</c:v>
                      </c:pt>
                      <c:pt idx="786" formatCode="0.0">
                        <c:v>1.4671661727792156E-3</c:v>
                      </c:pt>
                      <c:pt idx="787" formatCode="0.0">
                        <c:v>1.4606907592186285E-3</c:v>
                      </c:pt>
                      <c:pt idx="788" formatCode="0.0">
                        <c:v>1.3988861035105916E-3</c:v>
                      </c:pt>
                      <c:pt idx="789" formatCode="0.0">
                        <c:v>1.6009358111113922E-3</c:v>
                      </c:pt>
                      <c:pt idx="790" formatCode="0.0">
                        <c:v>1.5943724561058772E-3</c:v>
                      </c:pt>
                      <c:pt idx="791" formatCode="0.0">
                        <c:v>1.515111015967071E-3</c:v>
                      </c:pt>
                      <c:pt idx="792" formatCode="0.0">
                        <c:v>1.5173611055705864E-3</c:v>
                      </c:pt>
                      <c:pt idx="793" formatCode="0.0">
                        <c:v>1.5107855265637025E-3</c:v>
                      </c:pt>
                      <c:pt idx="794" formatCode="0.0">
                        <c:v>1.5099726632072711E-3</c:v>
                      </c:pt>
                      <c:pt idx="795" formatCode="0.0">
                        <c:v>1.5210580063649223E-3</c:v>
                      </c:pt>
                      <c:pt idx="796" formatCode="0.0">
                        <c:v>1.5823807249016871E-3</c:v>
                      </c:pt>
                      <c:pt idx="797" formatCode="0.0">
                        <c:v>1.575702143241041E-3</c:v>
                      </c:pt>
                      <c:pt idx="798" formatCode="0.0">
                        <c:v>1.503989164244902E-3</c:v>
                      </c:pt>
                      <c:pt idx="799" formatCode="0.0">
                        <c:v>1.4972978484788871E-3</c:v>
                      </c:pt>
                      <c:pt idx="800" formatCode="0.0">
                        <c:v>1.6332175949456728E-3</c:v>
                      </c:pt>
                      <c:pt idx="801" formatCode="0.0">
                        <c:v>1.6297323200176214E-3</c:v>
                      </c:pt>
                      <c:pt idx="802" formatCode="0.0">
                        <c:v>1.6230010707563478E-3</c:v>
                      </c:pt>
                      <c:pt idx="803" formatCode="0.0">
                        <c:v>1.5539120522919708E-3</c:v>
                      </c:pt>
                      <c:pt idx="804" formatCode="0.0">
                        <c:v>1.5501409507862542E-3</c:v>
                      </c:pt>
                      <c:pt idx="805" formatCode="0.0">
                        <c:v>1.5433703054432701E-3</c:v>
                      </c:pt>
                      <c:pt idx="806" formatCode="0.0">
                        <c:v>1.5458715021004759E-3</c:v>
                      </c:pt>
                      <c:pt idx="807" formatCode="0.0">
                        <c:v>1.5390601058374203E-3</c:v>
                      </c:pt>
                      <c:pt idx="808" formatCode="0.0">
                        <c:v>1.5322487840013425E-3</c:v>
                      </c:pt>
                      <c:pt idx="809" formatCode="0.0">
                        <c:v>1.5223755663611015E-3</c:v>
                      </c:pt>
                      <c:pt idx="810" formatCode="0.0">
                        <c:v>1.5216868803783876E-3</c:v>
                      </c:pt>
                      <c:pt idx="811" formatCode="0.0">
                        <c:v>1.4453680094860363E-3</c:v>
                      </c:pt>
                      <c:pt idx="812" formatCode="0.0">
                        <c:v>1.5140346030922192E-3</c:v>
                      </c:pt>
                      <c:pt idx="813" formatCode="0.0">
                        <c:v>1.5071827403608776E-3</c:v>
                      </c:pt>
                      <c:pt idx="814" formatCode="0.0">
                        <c:v>1.5003309523321324E-3</c:v>
                      </c:pt>
                      <c:pt idx="815" formatCode="0.0">
                        <c:v>1.6396522931988171E-3</c:v>
                      </c:pt>
                      <c:pt idx="816" formatCode="0.0">
                        <c:v>1.6327720956032211E-3</c:v>
                      </c:pt>
                      <c:pt idx="817" formatCode="0.0">
                        <c:v>1.5652700885369448E-3</c:v>
                      </c:pt>
                      <c:pt idx="818" formatCode="0.0">
                        <c:v>1.5551700953089088E-3</c:v>
                      </c:pt>
                      <c:pt idx="819" formatCode="0.0">
                        <c:v>1.5482628583983664E-3</c:v>
                      </c:pt>
                      <c:pt idx="820" formatCode="0.0">
                        <c:v>1.5445059241049692E-3</c:v>
                      </c:pt>
                      <c:pt idx="821" formatCode="0.0">
                        <c:v>1.5375847061610351E-3</c:v>
                      </c:pt>
                      <c:pt idx="822" formatCode="0.0">
                        <c:v>1.7420875248798974E-3</c:v>
                      </c:pt>
                      <c:pt idx="823" formatCode="0.0">
                        <c:v>1.6715234791813405E-3</c:v>
                      </c:pt>
                      <c:pt idx="824" formatCode="0.0">
                        <c:v>1.6645733525834866E-3</c:v>
                      </c:pt>
                      <c:pt idx="825" formatCode="0.0">
                        <c:v>1.6576232733951986E-3</c:v>
                      </c:pt>
                      <c:pt idx="826" formatCode="0.0">
                        <c:v>1.7249756491458793E-3</c:v>
                      </c:pt>
                      <c:pt idx="827" formatCode="0.0">
                        <c:v>1.7889187922301639E-3</c:v>
                      </c:pt>
                      <c:pt idx="828" formatCode="0.0">
                        <c:v>1.7819539651291931E-3</c:v>
                      </c:pt>
                      <c:pt idx="829" formatCode="0.0">
                        <c:v>1.7109975202419714E-3</c:v>
                      </c:pt>
                      <c:pt idx="830" formatCode="0.0">
                        <c:v>1.7040049008649819E-3</c:v>
                      </c:pt>
                      <c:pt idx="831" formatCode="0.0">
                        <c:v>1.7682063690810867E-3</c:v>
                      </c:pt>
                      <c:pt idx="832" formatCode="0.0">
                        <c:v>1.7575848466432327E-3</c:v>
                      </c:pt>
                      <c:pt idx="833" formatCode="0.0">
                        <c:v>1.7506065336620866E-3</c:v>
                      </c:pt>
                      <c:pt idx="834" formatCode="0.0">
                        <c:v>1.682984591900544E-3</c:v>
                      </c:pt>
                      <c:pt idx="835" formatCode="0.0">
                        <c:v>1.6656042097354664E-3</c:v>
                      </c:pt>
                      <c:pt idx="836" formatCode="0.0">
                        <c:v>1.6586264758882026E-3</c:v>
                      </c:pt>
                      <c:pt idx="837" formatCode="0.0">
                        <c:v>1.8763823156474637E-3</c:v>
                      </c:pt>
                      <c:pt idx="838" formatCode="0.0">
                        <c:v>1.8693602326047547E-3</c:v>
                      </c:pt>
                      <c:pt idx="839" formatCode="0.0">
                        <c:v>1.8623382277887883E-3</c:v>
                      </c:pt>
                      <c:pt idx="840" formatCode="0.0">
                        <c:v>1.7764647364583981E-3</c:v>
                      </c:pt>
                      <c:pt idx="841" formatCode="0.0">
                        <c:v>1.7694722350014242E-3</c:v>
                      </c:pt>
                      <c:pt idx="842" formatCode="0.0">
                        <c:v>1.7624798420722452E-3</c:v>
                      </c:pt>
                      <c:pt idx="843" formatCode="0.0">
                        <c:v>1.8304563344828284E-3</c:v>
                      </c:pt>
                      <c:pt idx="844" formatCode="0.0">
                        <c:v>1.6807757036400078E-3</c:v>
                      </c:pt>
                      <c:pt idx="845" formatCode="0.0">
                        <c:v>1.6737694062233801E-3</c:v>
                      </c:pt>
                      <c:pt idx="846" formatCode="0.0">
                        <c:v>1.7984023024347328E-3</c:v>
                      </c:pt>
                      <c:pt idx="847" formatCode="0.0">
                        <c:v>1.7914382406319465E-3</c:v>
                      </c:pt>
                      <c:pt idx="848" formatCode="0.0">
                        <c:v>1.7844742548310804E-3</c:v>
                      </c:pt>
                      <c:pt idx="849" formatCode="0.0">
                        <c:v>1.8559106970421299E-3</c:v>
                      </c:pt>
                      <c:pt idx="850" formatCode="0.0">
                        <c:v>1.8489182262730166E-3</c:v>
                      </c:pt>
                      <c:pt idx="851" formatCode="0.0">
                        <c:v>1.8495622973748341E-3</c:v>
                      </c:pt>
                      <c:pt idx="852" formatCode="0.0">
                        <c:v>1.7673953759671274E-3</c:v>
                      </c:pt>
                      <c:pt idx="853" formatCode="0.0">
                        <c:v>1.7603889971228371E-3</c:v>
                      </c:pt>
                      <c:pt idx="854" formatCode="0.0">
                        <c:v>1.9673825441105762E-3</c:v>
                      </c:pt>
                      <c:pt idx="855" formatCode="0.0">
                        <c:v>1.9644389965574973E-3</c:v>
                      </c:pt>
                      <c:pt idx="856" formatCode="0.0">
                        <c:v>1.8897189577843543E-3</c:v>
                      </c:pt>
                      <c:pt idx="857" formatCode="0.0">
                        <c:v>1.8826835538259738E-3</c:v>
                      </c:pt>
                      <c:pt idx="858" formatCode="0.0">
                        <c:v>1.8834724708122746E-3</c:v>
                      </c:pt>
                      <c:pt idx="859" formatCode="0.0">
                        <c:v>1.8764078358885995E-3</c:v>
                      </c:pt>
                      <c:pt idx="860" formatCode="0.0">
                        <c:v>1.8771737426146826E-3</c:v>
                      </c:pt>
                      <c:pt idx="861" formatCode="0.0">
                        <c:v>1.8857417423254479E-3</c:v>
                      </c:pt>
                      <c:pt idx="862" formatCode="0.0">
                        <c:v>1.9514148476445041E-3</c:v>
                      </c:pt>
                      <c:pt idx="863" formatCode="0.0">
                        <c:v>1.9690692804051999E-3</c:v>
                      </c:pt>
                      <c:pt idx="864" formatCode="0.0">
                        <c:v>1.9618241598368591E-3</c:v>
                      </c:pt>
                      <c:pt idx="865" formatCode="0.0">
                        <c:v>1.9796931575517974E-3</c:v>
                      </c:pt>
                      <c:pt idx="866" formatCode="0.0">
                        <c:v>1.9895955961899835E-3</c:v>
                      </c:pt>
                      <c:pt idx="867" formatCode="0.0">
                        <c:v>1.982193277704828E-3</c:v>
                      </c:pt>
                      <c:pt idx="868" formatCode="0.0">
                        <c:v>1.9920536707486633E-3</c:v>
                      </c:pt>
                      <c:pt idx="869" formatCode="0.0">
                        <c:v>2.0153788047759737E-3</c:v>
                      </c:pt>
                      <c:pt idx="870" formatCode="0.0">
                        <c:v>2.1964273855373416E-3</c:v>
                      </c:pt>
                      <c:pt idx="871" formatCode="0.0">
                        <c:v>2.1887235135872943E-3</c:v>
                      </c:pt>
                      <c:pt idx="872" formatCode="0.0">
                        <c:v>2.2210770350913661E-3</c:v>
                      </c:pt>
                      <c:pt idx="873" formatCode="0.0">
                        <c:v>2.8307498099381053E-3</c:v>
                      </c:pt>
                      <c:pt idx="874" formatCode="0.0">
                        <c:v>2.8227354914618515E-3</c:v>
                      </c:pt>
                      <c:pt idx="875" formatCode="0.0">
                        <c:v>2.875446369261076E-3</c:v>
                      </c:pt>
                      <c:pt idx="876" formatCode="0.0">
                        <c:v>2.9597100885343664E-3</c:v>
                      </c:pt>
                      <c:pt idx="877" formatCode="0.0">
                        <c:v>2.9512583376846225E-3</c:v>
                      </c:pt>
                      <c:pt idx="878" formatCode="0.0">
                        <c:v>2.9593690282138439E-3</c:v>
                      </c:pt>
                      <c:pt idx="879" formatCode="0.0">
                        <c:v>3.1698366895196654E-3</c:v>
                      </c:pt>
                      <c:pt idx="880" formatCode="0.0">
                        <c:v>3.1607056144281566E-3</c:v>
                      </c:pt>
                      <c:pt idx="881" formatCode="0.0">
                        <c:v>3.3988253942786135E-3</c:v>
                      </c:pt>
                      <c:pt idx="882" formatCode="0.0">
                        <c:v>3.389258559815317E-3</c:v>
                      </c:pt>
                      <c:pt idx="883" formatCode="0.0">
                        <c:v>3.5279833560097522E-3</c:v>
                      </c:pt>
                      <c:pt idx="884" formatCode="0.0">
                        <c:v>3.9858442995105332E-3</c:v>
                      </c:pt>
                      <c:pt idx="885" formatCode="0.0">
                        <c:v>4.3745807736352404E-3</c:v>
                      </c:pt>
                      <c:pt idx="886" formatCode="0.0">
                        <c:v>4.3634129243024745E-3</c:v>
                      </c:pt>
                      <c:pt idx="887" formatCode="0.0">
                        <c:v>4.2387366165226835E-3</c:v>
                      </c:pt>
                      <c:pt idx="888" formatCode="0.0">
                        <c:v>4.8076595685116281E-3</c:v>
                      </c:pt>
                      <c:pt idx="889" formatCode="0.0">
                        <c:v>4.7961880699150189E-3</c:v>
                      </c:pt>
                      <c:pt idx="890" formatCode="0.0">
                        <c:v>5.654807818389675E-3</c:v>
                      </c:pt>
                      <c:pt idx="891" formatCode="0.0">
                        <c:v>5.7627977324838774E-3</c:v>
                      </c:pt>
                      <c:pt idx="892" formatCode="0.0">
                        <c:v>5.7507107199619651E-3</c:v>
                      </c:pt>
                      <c:pt idx="893" formatCode="0.0">
                        <c:v>6.8905401756676815E-3</c:v>
                      </c:pt>
                      <c:pt idx="894" formatCode="0.0">
                        <c:v>7.0050811381367484E-3</c:v>
                      </c:pt>
                      <c:pt idx="895" formatCode="0.0">
                        <c:v>8.1459376631090371E-3</c:v>
                      </c:pt>
                      <c:pt idx="896" formatCode="0.0">
                        <c:v>1.0191444674801617E-2</c:v>
                      </c:pt>
                      <c:pt idx="897" formatCode="0.0">
                        <c:v>1.0178450763008759E-2</c:v>
                      </c:pt>
                      <c:pt idx="898" formatCode="0.0">
                        <c:v>1.2677125930423817E-2</c:v>
                      </c:pt>
                      <c:pt idx="899" formatCode="0.0">
                        <c:v>1.494646524696888E-2</c:v>
                      </c:pt>
                      <c:pt idx="900" formatCode="0.0">
                        <c:v>1.4933024781356587E-2</c:v>
                      </c:pt>
                      <c:pt idx="901" formatCode="0.0">
                        <c:v>1.7154794748474016E-2</c:v>
                      </c:pt>
                      <c:pt idx="902" formatCode="0.0">
                        <c:v>2.0847765558526569E-2</c:v>
                      </c:pt>
                      <c:pt idx="903" formatCode="0.0">
                        <c:v>2.3774628056779028E-2</c:v>
                      </c:pt>
                      <c:pt idx="904" formatCode="0.0">
                        <c:v>2.3760676149923672E-2</c:v>
                      </c:pt>
                      <c:pt idx="905" formatCode="0.0">
                        <c:v>2.8150701484985861E-2</c:v>
                      </c:pt>
                      <c:pt idx="906" formatCode="0.0">
                        <c:v>2.8136538352706443E-2</c:v>
                      </c:pt>
                      <c:pt idx="907" formatCode="0.0">
                        <c:v>3.2047047642573837E-2</c:v>
                      </c:pt>
                      <c:pt idx="908" formatCode="0.0">
                        <c:v>3.5659673154654403E-2</c:v>
                      </c:pt>
                      <c:pt idx="909" formatCode="0.0">
                        <c:v>3.5644837341052359E-2</c:v>
                      </c:pt>
                      <c:pt idx="910" formatCode="0.0">
                        <c:v>3.9575813862425736E-2</c:v>
                      </c:pt>
                      <c:pt idx="911" formatCode="0.0">
                        <c:v>4.4112694297017953E-2</c:v>
                      </c:pt>
                      <c:pt idx="912" formatCode="0.0">
                        <c:v>4.4096907628268733E-2</c:v>
                      </c:pt>
                      <c:pt idx="913" formatCode="0.0">
                        <c:v>5.2226552866281646E-2</c:v>
                      </c:pt>
                      <c:pt idx="914" formatCode="0.0">
                        <c:v>5.5937957168225402E-2</c:v>
                      </c:pt>
                      <c:pt idx="915" formatCode="0.0">
                        <c:v>5.5919944113002933E-2</c:v>
                      </c:pt>
                      <c:pt idx="916" formatCode="0.0">
                        <c:v>6.2525997795613103E-2</c:v>
                      </c:pt>
                      <c:pt idx="917" formatCode="0.0">
                        <c:v>6.9737740904336862E-2</c:v>
                      </c:pt>
                      <c:pt idx="918" formatCode="0.0">
                        <c:v>6.9717040925732221E-2</c:v>
                      </c:pt>
                      <c:pt idx="919" formatCode="0.0">
                        <c:v>8.2066775273729728E-2</c:v>
                      </c:pt>
                      <c:pt idx="920" formatCode="0.0">
                        <c:v>8.4784759847776281E-2</c:v>
                      </c:pt>
                      <c:pt idx="921" formatCode="0.0">
                        <c:v>8.4761122499889582E-2</c:v>
                      </c:pt>
                      <c:pt idx="922" formatCode="0.0">
                        <c:v>9.1928798566531258E-2</c:v>
                      </c:pt>
                      <c:pt idx="923" formatCode="0.0">
                        <c:v>9.4777328862246893E-2</c:v>
                      </c:pt>
                      <c:pt idx="924" formatCode="0.0">
                        <c:v>9.9568307817736221E-2</c:v>
                      </c:pt>
                      <c:pt idx="925" formatCode="0.0">
                        <c:v>0.10886122842517013</c:v>
                      </c:pt>
                      <c:pt idx="926" formatCode="0.0">
                        <c:v>0.11177090660792957</c:v>
                      </c:pt>
                      <c:pt idx="927" formatCode="0.0">
                        <c:v>0.11621180340008797</c:v>
                      </c:pt>
                      <c:pt idx="928" formatCode="0.0">
                        <c:v>0.12420493383722327</c:v>
                      </c:pt>
                      <c:pt idx="929" formatCode="0.0">
                        <c:v>0.1302496087764361</c:v>
                      </c:pt>
                      <c:pt idx="930" formatCode="0.0">
                        <c:v>0.13470005063452353</c:v>
                      </c:pt>
                      <c:pt idx="931" formatCode="0.0">
                        <c:v>0.13826762656712688</c:v>
                      </c:pt>
                      <c:pt idx="932" formatCode="0.0">
                        <c:v>0.14664014552687948</c:v>
                      </c:pt>
                      <c:pt idx="933" formatCode="0.0">
                        <c:v>0.14660660477060439</c:v>
                      </c:pt>
                      <c:pt idx="934" formatCode="0.0">
                        <c:v>0.1520401843042764</c:v>
                      </c:pt>
                      <c:pt idx="935" formatCode="0.0">
                        <c:v>0.15816809654059275</c:v>
                      </c:pt>
                      <c:pt idx="936" formatCode="0.0">
                        <c:v>0.16272462663967641</c:v>
                      </c:pt>
                      <c:pt idx="937" formatCode="0.0">
                        <c:v>0.17093222811872993</c:v>
                      </c:pt>
                      <c:pt idx="938" formatCode="0.0">
                        <c:v>0.1739874314837124</c:v>
                      </c:pt>
                      <c:pt idx="939" formatCode="0.0">
                        <c:v>0.17748690296645125</c:v>
                      </c:pt>
                      <c:pt idx="940" formatCode="0.0">
                        <c:v>0.18106670029829808</c:v>
                      </c:pt>
                      <c:pt idx="941" formatCode="0.0">
                        <c:v>0.1878244636582479</c:v>
                      </c:pt>
                      <c:pt idx="942" formatCode="0.0">
                        <c:v>0.19381654735826093</c:v>
                      </c:pt>
                      <c:pt idx="943" formatCode="0.0">
                        <c:v>0.19709873281613061</c:v>
                      </c:pt>
                      <c:pt idx="944" formatCode="0.0">
                        <c:v>0.20038077334115387</c:v>
                      </c:pt>
                      <c:pt idx="945" formatCode="0.0">
                        <c:v>0.20243231805971271</c:v>
                      </c:pt>
                      <c:pt idx="946" formatCode="0.0">
                        <c:v>0.20799817800898698</c:v>
                      </c:pt>
                      <c:pt idx="947" formatCode="0.0">
                        <c:v>0.20795635700434803</c:v>
                      </c:pt>
                      <c:pt idx="948" formatCode="0.0">
                        <c:v>0.21364447744017823</c:v>
                      </c:pt>
                      <c:pt idx="949" formatCode="0.0">
                        <c:v>0.21907403014177393</c:v>
                      </c:pt>
                      <c:pt idx="950" formatCode="0.0">
                        <c:v>0.21903103092364112</c:v>
                      </c:pt>
                      <c:pt idx="951" formatCode="0.0">
                        <c:v>0.22458245688002826</c:v>
                      </c:pt>
                      <c:pt idx="952" formatCode="0.0">
                        <c:v>0.22726751776923812</c:v>
                      </c:pt>
                      <c:pt idx="953" formatCode="0.0">
                        <c:v>0.22722385704095063</c:v>
                      </c:pt>
                      <c:pt idx="954" formatCode="0.0">
                        <c:v>0.22464037836597964</c:v>
                      </c:pt>
                      <c:pt idx="955" formatCode="0.0">
                        <c:v>0.23103423001199067</c:v>
                      </c:pt>
                      <c:pt idx="956" formatCode="0.0">
                        <c:v>0.23099050034684115</c:v>
                      </c:pt>
                      <c:pt idx="957" formatCode="0.0">
                        <c:v>0.22913593695822221</c:v>
                      </c:pt>
                      <c:pt idx="958" formatCode="0.0">
                        <c:v>0.22446710497973127</c:v>
                      </c:pt>
                      <c:pt idx="959" formatCode="0.0">
                        <c:v>0.22442403850446757</c:v>
                      </c:pt>
                      <c:pt idx="960" formatCode="0.0">
                        <c:v>0.21474562708827166</c:v>
                      </c:pt>
                      <c:pt idx="961" formatCode="0.0">
                        <c:v>0.18512747936494289</c:v>
                      </c:pt>
                      <c:pt idx="962" formatCode="0.0">
                        <c:v>0.1850862721961985</c:v>
                      </c:pt>
                      <c:pt idx="963" formatCode="0.0">
                        <c:v>0.18504507144712862</c:v>
                      </c:pt>
                      <c:pt idx="964" formatCode="0.0">
                        <c:v>0.15582842554478038</c:v>
                      </c:pt>
                      <c:pt idx="965" formatCode="0.0">
                        <c:v>0.15579222697906256</c:v>
                      </c:pt>
                      <c:pt idx="966" formatCode="0.0">
                        <c:v>0.13893587648866398</c:v>
                      </c:pt>
                      <c:pt idx="967" formatCode="0.0">
                        <c:v>0.12200841241615622</c:v>
                      </c:pt>
                      <c:pt idx="968" formatCode="0.0">
                        <c:v>0.12197767241117231</c:v>
                      </c:pt>
                      <c:pt idx="969" formatCode="0.0">
                        <c:v>0.11174335811394817</c:v>
                      </c:pt>
                      <c:pt idx="970" formatCode="0.0">
                        <c:v>7.4783555971628043E-2</c:v>
                      </c:pt>
                      <c:pt idx="971" formatCode="0.0">
                        <c:v>7.4758664427695895E-2</c:v>
                      </c:pt>
                      <c:pt idx="972" formatCode="0.0">
                        <c:v>1.6341733886006123E-2</c:v>
                      </c:pt>
                      <c:pt idx="973" formatCode="0.0">
                        <c:v>8.961522484407354E-3</c:v>
                      </c:pt>
                      <c:pt idx="974" formatCode="0.0">
                        <c:v>8.9413905951342913E-3</c:v>
                      </c:pt>
                      <c:pt idx="975" formatCode="0.0">
                        <c:v>4.822255405258523E-3</c:v>
                      </c:pt>
                      <c:pt idx="976" formatCode="0.0">
                        <c:v>3.3033140180887574E-3</c:v>
                      </c:pt>
                      <c:pt idx="977" formatCode="0.0">
                        <c:v>2.9939934054239118E-3</c:v>
                      </c:pt>
                      <c:pt idx="978" formatCode="0.0">
                        <c:v>1.4719643484505016E-3</c:v>
                      </c:pt>
                      <c:pt idx="979" formatCode="0.0">
                        <c:v>2.7072435319883182E-3</c:v>
                      </c:pt>
                      <c:pt idx="980" formatCode="0.0">
                        <c:v>2.4592876316475421E-3</c:v>
                      </c:pt>
                      <c:pt idx="981" formatCode="0.0">
                        <c:v>2.1035553287110718E-3</c:v>
                      </c:pt>
                      <c:pt idx="982" formatCode="0.0">
                        <c:v>3.1345850805668727E-3</c:v>
                      </c:pt>
                      <c:pt idx="983" formatCode="0.0">
                        <c:v>3.1217608020091339E-3</c:v>
                      </c:pt>
                      <c:pt idx="984" formatCode="0.0">
                        <c:v>2.3097428853993719E-3</c:v>
                      </c:pt>
                      <c:pt idx="985" formatCode="0.0">
                        <c:v>1.9661489125402526E-3</c:v>
                      </c:pt>
                      <c:pt idx="986" formatCode="0.0">
                        <c:v>1.8053021224761314E-3</c:v>
                      </c:pt>
                      <c:pt idx="987" formatCode="0.0">
                        <c:v>1.9315471999934179E-3</c:v>
                      </c:pt>
                      <c:pt idx="988" formatCode="0.0">
                        <c:v>2.1104492942451954E-3</c:v>
                      </c:pt>
                      <c:pt idx="989" formatCode="0.0">
                        <c:v>1.9336793942337316E-3</c:v>
                      </c:pt>
                      <c:pt idx="990" formatCode="0.0">
                        <c:v>1.8965780659306976E-3</c:v>
                      </c:pt>
                      <c:pt idx="991" formatCode="0.0">
                        <c:v>1.8140521518824589E-3</c:v>
                      </c:pt>
                      <c:pt idx="992" formatCode="0.0">
                        <c:v>1.8066723948288092E-3</c:v>
                      </c:pt>
                      <c:pt idx="993" formatCode="0.0">
                        <c:v>1.4839781994189661E-3</c:v>
                      </c:pt>
                      <c:pt idx="994" formatCode="0.0">
                        <c:v>1.3353144472535959E-3</c:v>
                      </c:pt>
                      <c:pt idx="995" formatCode="0.0">
                        <c:v>1.2687579197537763E-3</c:v>
                      </c:pt>
                      <c:pt idx="996" formatCode="0.0">
                        <c:v>9.5248617403030211E-4</c:v>
                      </c:pt>
                      <c:pt idx="997" formatCode="0.0">
                        <c:v>1.0761366901606789E-3</c:v>
                      </c:pt>
                      <c:pt idx="998" formatCode="0.0">
                        <c:v>1.0348364254026963E-3</c:v>
                      </c:pt>
                      <c:pt idx="999" formatCode="0.0">
                        <c:v>1.1180269946663493E-3</c:v>
                      </c:pt>
                      <c:pt idx="1000" formatCode="0.0">
                        <c:v>1.2947746816192231E-3</c:v>
                      </c:pt>
                      <c:pt idx="1001" formatCode="0.0">
                        <c:v>1.2493805752612102E-3</c:v>
                      </c:pt>
                      <c:pt idx="1002" formatCode="0.0">
                        <c:v>1.0364596844951389E-3</c:v>
                      </c:pt>
                      <c:pt idx="1003" formatCode="0.0">
                        <c:v>1.0308267399733425E-3</c:v>
                      </c:pt>
                      <c:pt idx="1004" formatCode="0.0">
                        <c:v>1.0020211473049986E-3</c:v>
                      </c:pt>
                      <c:pt idx="1005" formatCode="0.0">
                        <c:v>9.7294146262998083E-4</c:v>
                      </c:pt>
                      <c:pt idx="1006" formatCode="0.0">
                        <c:v>1.1318488500778197E-3</c:v>
                      </c:pt>
                      <c:pt idx="1007" formatCode="0.0">
                        <c:v>1.1004406848351518E-3</c:v>
                      </c:pt>
                      <c:pt idx="1008" formatCode="0.0">
                        <c:v>1.1295892560750651E-3</c:v>
                      </c:pt>
                      <c:pt idx="1009" formatCode="0.0">
                        <c:v>1.01921412386865E-3</c:v>
                      </c:pt>
                      <c:pt idx="1010" formatCode="0.0">
                        <c:v>9.9592320331764626E-4</c:v>
                      </c:pt>
                      <c:pt idx="1011" formatCode="0.0">
                        <c:v>9.2003105631523153E-4</c:v>
                      </c:pt>
                      <c:pt idx="1012" formatCode="0.0">
                        <c:v>1.0162853350472627E-3</c:v>
                      </c:pt>
                      <c:pt idx="1013" formatCode="0.0">
                        <c:v>9.9396220790943179E-4</c:v>
                      </c:pt>
                      <c:pt idx="1014" formatCode="0.0">
                        <c:v>9.2083270817408156E-4</c:v>
                      </c:pt>
                      <c:pt idx="1015" formatCode="0.0">
                        <c:v>9.1604658308253343E-4</c:v>
                      </c:pt>
                      <c:pt idx="1016" formatCode="0.0">
                        <c:v>8.9743212875891649E-4</c:v>
                      </c:pt>
                      <c:pt idx="1017" formatCode="0.0">
                        <c:v>9.6866696780087403E-4</c:v>
                      </c:pt>
                      <c:pt idx="1018" formatCode="0.0">
                        <c:v>9.6404918631137553E-4</c:v>
                      </c:pt>
                      <c:pt idx="1019" formatCode="0.0">
                        <c:v>8.9656845042406549E-4</c:v>
                      </c:pt>
                      <c:pt idx="1020" formatCode="0.0">
                        <c:v>8.7116900032333943E-4</c:v>
                      </c:pt>
                      <c:pt idx="1021" formatCode="0.0">
                        <c:v>8.2158910313272909E-4</c:v>
                      </c:pt>
                      <c:pt idx="1022" formatCode="0.0">
                        <c:v>7.9950676866522561E-4</c:v>
                      </c:pt>
                      <c:pt idx="1023" formatCode="0.0">
                        <c:v>8.2156195744654712E-4</c:v>
                      </c:pt>
                      <c:pt idx="1024" formatCode="0.0">
                        <c:v>8.1731838263498287E-4</c:v>
                      </c:pt>
                      <c:pt idx="1025" formatCode="0.0">
                        <c:v>7.9915005028773024E-4</c:v>
                      </c:pt>
                      <c:pt idx="1026" formatCode="0.0">
                        <c:v>9.475691558540406E-4</c:v>
                      </c:pt>
                      <c:pt idx="1027" formatCode="0.0">
                        <c:v>9.4347318734060257E-4</c:v>
                      </c:pt>
                      <c:pt idx="1028" formatCode="0.0">
                        <c:v>9.2168467685363649E-4</c:v>
                      </c:pt>
                      <c:pt idx="1029" formatCode="0.0">
                        <c:v>9.7875557656945103E-4</c:v>
                      </c:pt>
                      <c:pt idx="1030" formatCode="0.0">
                        <c:v>9.7482034021210962E-4</c:v>
                      </c:pt>
                      <c:pt idx="1031" formatCode="0.0">
                        <c:v>7.9584014101135355E-4</c:v>
                      </c:pt>
                      <c:pt idx="1032" formatCode="0.0">
                        <c:v>7.769890292971635E-4</c:v>
                      </c:pt>
                      <c:pt idx="1033" formatCode="0.0">
                        <c:v>8.1181947653044052E-4</c:v>
                      </c:pt>
                      <c:pt idx="1034" formatCode="0.0">
                        <c:v>8.345947551492073E-4</c:v>
                      </c:pt>
                      <c:pt idx="1035" formatCode="0.0">
                        <c:v>8.5486931010112345E-4</c:v>
                      </c:pt>
                      <c:pt idx="1036" formatCode="0.0">
                        <c:v>8.5119321832760684E-4</c:v>
                      </c:pt>
                      <c:pt idx="1037" formatCode="0.0">
                        <c:v>7.6030588001186705E-4</c:v>
                      </c:pt>
                      <c:pt idx="1038" formatCode="0.0">
                        <c:v>8.1570291675501225E-4</c:v>
                      </c:pt>
                      <c:pt idx="1039" formatCode="0.0">
                        <c:v>8.1214951225568976E-4</c:v>
                      </c:pt>
                      <c:pt idx="1040" formatCode="0.0">
                        <c:v>9.7237282663668965E-4</c:v>
                      </c:pt>
                      <c:pt idx="1041" formatCode="0.0">
                        <c:v>9.2759802845131408E-4</c:v>
                      </c:pt>
                      <c:pt idx="1042" formatCode="0.0">
                        <c:v>9.2412772788005068E-4</c:v>
                      </c:pt>
                      <c:pt idx="1043" formatCode="0.0">
                        <c:v>8.3634212150794694E-4</c:v>
                      </c:pt>
                      <c:pt idx="1044" formatCode="0.0">
                        <c:v>7.8707427127443772E-4</c:v>
                      </c:pt>
                      <c:pt idx="1045" formatCode="0.0">
                        <c:v>7.8370713088453132E-4</c:v>
                      </c:pt>
                      <c:pt idx="1046" formatCode="0.0">
                        <c:v>8.0432770198087694E-4</c:v>
                      </c:pt>
                      <c:pt idx="1047" formatCode="0.0">
                        <c:v>8.0100320270847642E-4</c:v>
                      </c:pt>
                      <c:pt idx="1048" formatCode="0.0">
                        <c:v>8.2994977374289513E-4</c:v>
                      </c:pt>
                      <c:pt idx="1049" formatCode="0.0">
                        <c:v>8.6043981778517341E-4</c:v>
                      </c:pt>
                      <c:pt idx="1050" formatCode="0.0">
                        <c:v>8.5130786812375207E-4</c:v>
                      </c:pt>
                      <c:pt idx="1051" formatCode="0.0">
                        <c:v>8.1443349959361001E-4</c:v>
                      </c:pt>
                      <c:pt idx="1052" formatCode="0.0">
                        <c:v>8.3662587091303019E-4</c:v>
                      </c:pt>
                      <c:pt idx="1053" formatCode="0.0">
                        <c:v>8.3336183716834281E-4</c:v>
                      </c:pt>
                      <c:pt idx="1054" formatCode="0.0">
                        <c:v>8.9661166943564034E-4</c:v>
                      </c:pt>
                      <c:pt idx="1055" formatCode="0.0">
                        <c:v>8.9764633032559142E-4</c:v>
                      </c:pt>
                      <c:pt idx="1056" formatCode="0.0">
                        <c:v>8.9436650195010687E-4</c:v>
                      </c:pt>
                      <c:pt idx="1057" formatCode="0.0">
                        <c:v>8.8767541359351262E-4</c:v>
                      </c:pt>
                      <c:pt idx="1058" formatCode="0.0">
                        <c:v>9.1244222985942649E-4</c:v>
                      </c:pt>
                      <c:pt idx="1059" formatCode="0.0">
                        <c:v>9.0919366238579344E-4</c:v>
                      </c:pt>
                      <c:pt idx="1060" formatCode="0.0">
                        <c:v>9.7120904834556388E-4</c:v>
                      </c:pt>
                      <c:pt idx="1061" formatCode="0.0">
                        <c:v>9.3489724432307508E-4</c:v>
                      </c:pt>
                      <c:pt idx="1062" formatCode="0.0">
                        <c:v>9.3344195912613216E-4</c:v>
                      </c:pt>
                      <c:pt idx="1063" formatCode="0.0">
                        <c:v>8.9619954278796234E-4</c:v>
                      </c:pt>
                      <c:pt idx="1064" formatCode="0.0">
                        <c:v>9.5822693654261241E-4</c:v>
                      </c:pt>
                      <c:pt idx="1065" formatCode="0.0">
                        <c:v>9.5498144859998706E-4</c:v>
                      </c:pt>
                      <c:pt idx="1066" formatCode="0.0">
                        <c:v>8.8309283114437948E-4</c:v>
                      </c:pt>
                      <c:pt idx="1067" formatCode="0.0">
                        <c:v>8.4688453603248392E-4</c:v>
                      </c:pt>
                      <c:pt idx="1068" formatCode="0.0">
                        <c:v>8.4364847175515264E-4</c:v>
                      </c:pt>
                      <c:pt idx="1069" formatCode="0.0">
                        <c:v>8.7171735954629035E-4</c:v>
                      </c:pt>
                      <c:pt idx="1070" formatCode="0.0">
                        <c:v>8.6686137883000818E-4</c:v>
                      </c:pt>
                      <c:pt idx="1071" formatCode="0.0">
                        <c:v>8.6363752584661896E-4</c:v>
                      </c:pt>
                      <c:pt idx="1072" formatCode="0.0">
                        <c:v>8.9156244855194053E-4</c:v>
                      </c:pt>
                      <c:pt idx="1073" formatCode="0.0">
                        <c:v>8.79207299042244E-4</c:v>
                      </c:pt>
                      <c:pt idx="1074" formatCode="0.0">
                        <c:v>8.7602267386013735E-4</c:v>
                      </c:pt>
                      <c:pt idx="1075" formatCode="0.0">
                        <c:v>8.761357456988242E-4</c:v>
                      </c:pt>
                      <c:pt idx="1076" formatCode="0.0">
                        <c:v>8.729391086096164E-4</c:v>
                      </c:pt>
                      <c:pt idx="1077" formatCode="0.0">
                        <c:v>9.313635416688344E-4</c:v>
                      </c:pt>
                      <c:pt idx="1078" formatCode="0.0">
                        <c:v>8.9323901055957697E-4</c:v>
                      </c:pt>
                      <c:pt idx="1079" formatCode="0.0">
                        <c:v>8.9006325944736276E-4</c:v>
                      </c:pt>
                      <c:pt idx="1080" formatCode="0.0">
                        <c:v>9.158365445228662E-4</c:v>
                      </c:pt>
                      <c:pt idx="1081" formatCode="0.0">
                        <c:v>8.1519981457390839E-4</c:v>
                      </c:pt>
                      <c:pt idx="1082" formatCode="0.0">
                        <c:v>8.1203894653193059E-4</c:v>
                      </c:pt>
                      <c:pt idx="1083" formatCode="0.0">
                        <c:v>8.3412684201200811E-4</c:v>
                      </c:pt>
                      <c:pt idx="1084" formatCode="0.0">
                        <c:v>7.9392957057870036E-4</c:v>
                      </c:pt>
                      <c:pt idx="1085" formatCode="0.0">
                        <c:v>7.9081500240308755E-4</c:v>
                      </c:pt>
                      <c:pt idx="1086" formatCode="0.0">
                        <c:v>8.1943575421240876E-4</c:v>
                      </c:pt>
                      <c:pt idx="1087" formatCode="0.0">
                        <c:v>8.4419852208979945E-4</c:v>
                      </c:pt>
                      <c:pt idx="1088" formatCode="0.0">
                        <c:v>8.4109805906233659E-4</c:v>
                      </c:pt>
                      <c:pt idx="1089" formatCode="0.0">
                        <c:v>8.6723227464746277E-4</c:v>
                      </c:pt>
                      <c:pt idx="1090" formatCode="0.0">
                        <c:v>8.5792352478063509E-4</c:v>
                      </c:pt>
                      <c:pt idx="1091" formatCode="0.0">
                        <c:v>8.5485370437228601E-4</c:v>
                      </c:pt>
                      <c:pt idx="1092" formatCode="0.0">
                        <c:v>8.1608952495999202E-4</c:v>
                      </c:pt>
                      <c:pt idx="1093" formatCode="0.0">
                        <c:v>8.0653762758285327E-4</c:v>
                      </c:pt>
                      <c:pt idx="1094" formatCode="0.0">
                        <c:v>8.0350883680240924E-4</c:v>
                      </c:pt>
                      <c:pt idx="1095" formatCode="0.0">
                        <c:v>7.6553167207135415E-4</c:v>
                      </c:pt>
                      <c:pt idx="1096" formatCode="0.0">
                        <c:v>7.8902611167742335E-4</c:v>
                      </c:pt>
                      <c:pt idx="1097" formatCode="0.0">
                        <c:v>7.860293672327036E-4</c:v>
                      </c:pt>
                      <c:pt idx="1098" formatCode="0.0">
                        <c:v>7.8098175988202876E-4</c:v>
                      </c:pt>
                      <c:pt idx="1099" formatCode="0.0">
                        <c:v>7.4296721465521545E-4</c:v>
                      </c:pt>
                      <c:pt idx="1100" formatCode="0.0">
                        <c:v>7.3999668484282257E-4</c:v>
                      </c:pt>
                      <c:pt idx="1101" formatCode="0.0">
                        <c:v>7.3129311944475296E-4</c:v>
                      </c:pt>
                      <c:pt idx="1102" formatCode="0.0">
                        <c:v>7.5837893152303957E-4</c:v>
                      </c:pt>
                      <c:pt idx="1103" formatCode="0.0">
                        <c:v>7.554315023083428E-4</c:v>
                      </c:pt>
                      <c:pt idx="1104" formatCode="0.0">
                        <c:v>7.7580682641748672E-4</c:v>
                      </c:pt>
                      <c:pt idx="1105" formatCode="0.0">
                        <c:v>8.3243570063211403E-4</c:v>
                      </c:pt>
                      <c:pt idx="1106" formatCode="0.0">
                        <c:v>8.2810797191830844E-4</c:v>
                      </c:pt>
                      <c:pt idx="1107" formatCode="0.0">
                        <c:v>8.2026545242069404E-4</c:v>
                      </c:pt>
                      <c:pt idx="1108" formatCode="0.0">
                        <c:v>8.1736559643405277E-4</c:v>
                      </c:pt>
                      <c:pt idx="1109" formatCode="0.0">
                        <c:v>7.209239806332152E-4</c:v>
                      </c:pt>
                      <c:pt idx="1110" formatCode="0.0">
                        <c:v>7.1082586368980002E-4</c:v>
                      </c:pt>
                      <c:pt idx="1111" formatCode="0.0">
                        <c:v>7.3702764057360167E-4</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pt idx="1135" formatCode="0.0">
                        <c:v>0</c:v>
                      </c:pt>
                      <c:pt idx="1136" formatCode="0.0">
                        <c:v>0</c:v>
                      </c:pt>
                      <c:pt idx="1137" formatCode="0.0">
                        <c:v>0</c:v>
                      </c:pt>
                      <c:pt idx="1138" formatCode="0.0">
                        <c:v>0</c:v>
                      </c:pt>
                      <c:pt idx="1139" formatCode="0.0">
                        <c:v>0</c:v>
                      </c:pt>
                      <c:pt idx="1140" formatCode="0.0">
                        <c:v>0</c:v>
                      </c:pt>
                    </c:numCache>
                  </c:numRef>
                </c:xVal>
                <c:yVal>
                  <c:numRef>
                    <c:extLst xmlns:c15="http://schemas.microsoft.com/office/drawing/2012/chart">
                      <c:ext xmlns:c15="http://schemas.microsoft.com/office/drawing/2012/chart" uri="{02D57815-91ED-43cb-92C2-25804820EDAC}">
                        <c15:formulaRef>
                          <c15:sqref>'Forsøk 3 - Samlet'!$AL$14:$AL$1154</c15:sqref>
                        </c15:formulaRef>
                      </c:ext>
                    </c:extLst>
                    <c:numCache>
                      <c:formatCode>0.00</c:formatCode>
                      <c:ptCount val="1141"/>
                      <c:pt idx="0">
                        <c:v>0</c:v>
                      </c:pt>
                      <c:pt idx="1">
                        <c:v>0</c:v>
                      </c:pt>
                      <c:pt idx="2">
                        <c:v>0</c:v>
                      </c:pt>
                      <c:pt idx="3">
                        <c:v>0</c:v>
                      </c:pt>
                      <c:pt idx="4">
                        <c:v>0</c:v>
                      </c:pt>
                      <c:pt idx="5">
                        <c:v>0</c:v>
                      </c:pt>
                      <c:pt idx="6">
                        <c:v>0</c:v>
                      </c:pt>
                      <c:pt idx="7">
                        <c:v>0</c:v>
                      </c:pt>
                      <c:pt idx="8">
                        <c:v>2.8999999999999998E-3</c:v>
                      </c:pt>
                      <c:pt idx="9">
                        <c:v>2.8999999999999998E-3</c:v>
                      </c:pt>
                      <c:pt idx="10">
                        <c:v>2.8999999999999998E-3</c:v>
                      </c:pt>
                      <c:pt idx="11">
                        <c:v>2.8999999999999998E-3</c:v>
                      </c:pt>
                      <c:pt idx="12">
                        <c:v>5.7999999999999996E-3</c:v>
                      </c:pt>
                      <c:pt idx="13">
                        <c:v>5.7999999999999996E-3</c:v>
                      </c:pt>
                      <c:pt idx="14">
                        <c:v>5.7999999999999996E-3</c:v>
                      </c:pt>
                      <c:pt idx="15">
                        <c:v>1.44E-2</c:v>
                      </c:pt>
                      <c:pt idx="16">
                        <c:v>1.44E-2</c:v>
                      </c:pt>
                      <c:pt idx="17">
                        <c:v>1.44E-2</c:v>
                      </c:pt>
                      <c:pt idx="18">
                        <c:v>2.0199999999999999E-2</c:v>
                      </c:pt>
                      <c:pt idx="19">
                        <c:v>2.0199999999999999E-2</c:v>
                      </c:pt>
                      <c:pt idx="20">
                        <c:v>3.1699999999999999E-2</c:v>
                      </c:pt>
                      <c:pt idx="21">
                        <c:v>4.8899999999999999E-2</c:v>
                      </c:pt>
                      <c:pt idx="22">
                        <c:v>4.8899999999999999E-2</c:v>
                      </c:pt>
                      <c:pt idx="23">
                        <c:v>7.7700000000000005E-2</c:v>
                      </c:pt>
                      <c:pt idx="24">
                        <c:v>0.12089999999999999</c:v>
                      </c:pt>
                      <c:pt idx="25">
                        <c:v>0.12089999999999999</c:v>
                      </c:pt>
                      <c:pt idx="26">
                        <c:v>0.1699</c:v>
                      </c:pt>
                      <c:pt idx="27">
                        <c:v>0.1699</c:v>
                      </c:pt>
                      <c:pt idx="28">
                        <c:v>0.2303</c:v>
                      </c:pt>
                      <c:pt idx="29">
                        <c:v>0.30520000000000003</c:v>
                      </c:pt>
                      <c:pt idx="30">
                        <c:v>0.38290000000000002</c:v>
                      </c:pt>
                      <c:pt idx="31">
                        <c:v>0.38290000000000002</c:v>
                      </c:pt>
                      <c:pt idx="32">
                        <c:v>0.46360000000000001</c:v>
                      </c:pt>
                      <c:pt idx="33">
                        <c:v>0.53839999999999999</c:v>
                      </c:pt>
                      <c:pt idx="34">
                        <c:v>0.53839999999999999</c:v>
                      </c:pt>
                      <c:pt idx="35">
                        <c:v>0.67379999999999995</c:v>
                      </c:pt>
                      <c:pt idx="36">
                        <c:v>0.67379999999999995</c:v>
                      </c:pt>
                      <c:pt idx="37">
                        <c:v>0.67379999999999995</c:v>
                      </c:pt>
                      <c:pt idx="38">
                        <c:v>0.7429</c:v>
                      </c:pt>
                      <c:pt idx="39">
                        <c:v>0.80049999999999999</c:v>
                      </c:pt>
                      <c:pt idx="40">
                        <c:v>0.80049999999999999</c:v>
                      </c:pt>
                      <c:pt idx="41">
                        <c:v>0.84650000000000003</c:v>
                      </c:pt>
                      <c:pt idx="42">
                        <c:v>0.84650000000000003</c:v>
                      </c:pt>
                      <c:pt idx="43">
                        <c:v>0.88969997500000009</c:v>
                      </c:pt>
                      <c:pt idx="44">
                        <c:v>0.93289999999999995</c:v>
                      </c:pt>
                      <c:pt idx="45">
                        <c:v>0.93289999999999995</c:v>
                      </c:pt>
                      <c:pt idx="46">
                        <c:v>0.98180005000000004</c:v>
                      </c:pt>
                      <c:pt idx="47">
                        <c:v>1.0135000250000001</c:v>
                      </c:pt>
                      <c:pt idx="48">
                        <c:v>1.0135000250000001</c:v>
                      </c:pt>
                      <c:pt idx="49">
                        <c:v>1.0423000250000001</c:v>
                      </c:pt>
                      <c:pt idx="50">
                        <c:v>1.0653000749999999</c:v>
                      </c:pt>
                      <c:pt idx="51">
                        <c:v>1.0653000749999999</c:v>
                      </c:pt>
                      <c:pt idx="52">
                        <c:v>1.088400075</c:v>
                      </c:pt>
                      <c:pt idx="53">
                        <c:v>1.1057001249999998</c:v>
                      </c:pt>
                      <c:pt idx="54">
                        <c:v>1.1057001249999998</c:v>
                      </c:pt>
                      <c:pt idx="55">
                        <c:v>1.1287000250000001</c:v>
                      </c:pt>
                      <c:pt idx="56">
                        <c:v>1.1460001</c:v>
                      </c:pt>
                      <c:pt idx="57">
                        <c:v>1.1460001</c:v>
                      </c:pt>
                      <c:pt idx="58">
                        <c:v>1.1805001750000002</c:v>
                      </c:pt>
                      <c:pt idx="59">
                        <c:v>1.1805001750000002</c:v>
                      </c:pt>
                      <c:pt idx="60">
                        <c:v>1.19490015</c:v>
                      </c:pt>
                      <c:pt idx="61">
                        <c:v>1.2180001249999999</c:v>
                      </c:pt>
                      <c:pt idx="62">
                        <c:v>1.2180001249999999</c:v>
                      </c:pt>
                      <c:pt idx="63">
                        <c:v>1.2237001999999999</c:v>
                      </c:pt>
                      <c:pt idx="64">
                        <c:v>1.2381001999999999</c:v>
                      </c:pt>
                      <c:pt idx="65">
                        <c:v>1.2381001999999999</c:v>
                      </c:pt>
                      <c:pt idx="66">
                        <c:v>1.2525001999999998</c:v>
                      </c:pt>
                      <c:pt idx="67">
                        <c:v>1.2727002249999999</c:v>
                      </c:pt>
                      <c:pt idx="68">
                        <c:v>1.2727002249999999</c:v>
                      </c:pt>
                      <c:pt idx="69">
                        <c:v>1.28990015</c:v>
                      </c:pt>
                      <c:pt idx="70">
                        <c:v>1.28990015</c:v>
                      </c:pt>
                      <c:pt idx="71">
                        <c:v>1.28990015</c:v>
                      </c:pt>
                      <c:pt idx="72">
                        <c:v>1.298600175</c:v>
                      </c:pt>
                      <c:pt idx="73">
                        <c:v>1.324500225</c:v>
                      </c:pt>
                      <c:pt idx="74">
                        <c:v>1.324500225</c:v>
                      </c:pt>
                      <c:pt idx="75">
                        <c:v>1.35330025</c:v>
                      </c:pt>
                      <c:pt idx="76">
                        <c:v>1.37340025</c:v>
                      </c:pt>
                      <c:pt idx="77">
                        <c:v>1.37340025</c:v>
                      </c:pt>
                      <c:pt idx="78">
                        <c:v>1.385000325</c:v>
                      </c:pt>
                      <c:pt idx="79">
                        <c:v>1.4022002499999999</c:v>
                      </c:pt>
                      <c:pt idx="80">
                        <c:v>1.4022002499999999</c:v>
                      </c:pt>
                      <c:pt idx="81">
                        <c:v>1.4224003500000002</c:v>
                      </c:pt>
                      <c:pt idx="82">
                        <c:v>1.4224003500000002</c:v>
                      </c:pt>
                      <c:pt idx="83">
                        <c:v>1.4627002999999998</c:v>
                      </c:pt>
                      <c:pt idx="84">
                        <c:v>1.4627002999999998</c:v>
                      </c:pt>
                      <c:pt idx="85">
                        <c:v>1.4944002999999999</c:v>
                      </c:pt>
                      <c:pt idx="86">
                        <c:v>1.4944002999999999</c:v>
                      </c:pt>
                      <c:pt idx="87">
                        <c:v>1.5232003000000001</c:v>
                      </c:pt>
                      <c:pt idx="88">
                        <c:v>1.5404002999999999</c:v>
                      </c:pt>
                      <c:pt idx="89">
                        <c:v>1.5404002999999999</c:v>
                      </c:pt>
                      <c:pt idx="90">
                        <c:v>1.5721003500000001</c:v>
                      </c:pt>
                      <c:pt idx="91">
                        <c:v>1.5980003</c:v>
                      </c:pt>
                      <c:pt idx="92">
                        <c:v>1.5980003</c:v>
                      </c:pt>
                      <c:pt idx="93">
                        <c:v>1.6268003</c:v>
                      </c:pt>
                      <c:pt idx="94">
                        <c:v>1.6527003</c:v>
                      </c:pt>
                      <c:pt idx="95">
                        <c:v>1.6873003</c:v>
                      </c:pt>
                      <c:pt idx="96">
                        <c:v>1.6873003</c:v>
                      </c:pt>
                      <c:pt idx="97">
                        <c:v>1.7161003500000001</c:v>
                      </c:pt>
                      <c:pt idx="98">
                        <c:v>1.7161003500000001</c:v>
                      </c:pt>
                      <c:pt idx="99">
                        <c:v>1.7391003250000001</c:v>
                      </c:pt>
                      <c:pt idx="100">
                        <c:v>1.770800325</c:v>
                      </c:pt>
                      <c:pt idx="101">
                        <c:v>1.770800325</c:v>
                      </c:pt>
                      <c:pt idx="102">
                        <c:v>1.796700325</c:v>
                      </c:pt>
                      <c:pt idx="103">
                        <c:v>1.8255003749999998</c:v>
                      </c:pt>
                      <c:pt idx="104">
                        <c:v>1.8255003749999998</c:v>
                      </c:pt>
                      <c:pt idx="105">
                        <c:v>1.8428003500000001</c:v>
                      </c:pt>
                      <c:pt idx="106">
                        <c:v>1.8600003000000001</c:v>
                      </c:pt>
                      <c:pt idx="107">
                        <c:v>1.8600003000000001</c:v>
                      </c:pt>
                      <c:pt idx="108">
                        <c:v>1.8802003</c:v>
                      </c:pt>
                      <c:pt idx="109">
                        <c:v>1.8917002999999999</c:v>
                      </c:pt>
                      <c:pt idx="110">
                        <c:v>1.8917002999999999</c:v>
                      </c:pt>
                      <c:pt idx="111">
                        <c:v>1.9004003</c:v>
                      </c:pt>
                      <c:pt idx="112">
                        <c:v>1.9032003</c:v>
                      </c:pt>
                      <c:pt idx="113">
                        <c:v>1.9032003</c:v>
                      </c:pt>
                      <c:pt idx="114">
                        <c:v>1.9119002999999999</c:v>
                      </c:pt>
                      <c:pt idx="115">
                        <c:v>1.9119002999999999</c:v>
                      </c:pt>
                      <c:pt idx="116">
                        <c:v>1.917600325</c:v>
                      </c:pt>
                      <c:pt idx="117">
                        <c:v>1.9032003</c:v>
                      </c:pt>
                      <c:pt idx="118">
                        <c:v>1.9032003</c:v>
                      </c:pt>
                      <c:pt idx="119">
                        <c:v>1.9090003500000001</c:v>
                      </c:pt>
                      <c:pt idx="120">
                        <c:v>1.888800375</c:v>
                      </c:pt>
                      <c:pt idx="121">
                        <c:v>1.888800375</c:v>
                      </c:pt>
                      <c:pt idx="122">
                        <c:v>1.877300325</c:v>
                      </c:pt>
                      <c:pt idx="123">
                        <c:v>1.8572004</c:v>
                      </c:pt>
                      <c:pt idx="124">
                        <c:v>1.8572004</c:v>
                      </c:pt>
                      <c:pt idx="125">
                        <c:v>1.854300375</c:v>
                      </c:pt>
                      <c:pt idx="126">
                        <c:v>1.8428004</c:v>
                      </c:pt>
                      <c:pt idx="127">
                        <c:v>1.8428004</c:v>
                      </c:pt>
                      <c:pt idx="128">
                        <c:v>1.8226004499999999</c:v>
                      </c:pt>
                      <c:pt idx="129">
                        <c:v>1.8111003749999999</c:v>
                      </c:pt>
                      <c:pt idx="130">
                        <c:v>1.8111003749999999</c:v>
                      </c:pt>
                      <c:pt idx="131">
                        <c:v>1.796700475</c:v>
                      </c:pt>
                      <c:pt idx="132">
                        <c:v>1.796700475</c:v>
                      </c:pt>
                      <c:pt idx="133">
                        <c:v>1.7823005000000001</c:v>
                      </c:pt>
                      <c:pt idx="134">
                        <c:v>1.7708005</c:v>
                      </c:pt>
                      <c:pt idx="135">
                        <c:v>1.7708005</c:v>
                      </c:pt>
                      <c:pt idx="136">
                        <c:v>1.7650005499999999</c:v>
                      </c:pt>
                      <c:pt idx="137">
                        <c:v>1.7621005000000001</c:v>
                      </c:pt>
                      <c:pt idx="138">
                        <c:v>1.7621005000000001</c:v>
                      </c:pt>
                      <c:pt idx="139">
                        <c:v>1.747700475</c:v>
                      </c:pt>
                      <c:pt idx="140">
                        <c:v>1.7362004499999999</c:v>
                      </c:pt>
                      <c:pt idx="141">
                        <c:v>1.7362004499999999</c:v>
                      </c:pt>
                      <c:pt idx="142">
                        <c:v>1.7305004749999999</c:v>
                      </c:pt>
                      <c:pt idx="143">
                        <c:v>1.7190005750000001</c:v>
                      </c:pt>
                      <c:pt idx="144">
                        <c:v>1.7190005750000001</c:v>
                      </c:pt>
                      <c:pt idx="145">
                        <c:v>1.7103005499999999</c:v>
                      </c:pt>
                      <c:pt idx="146">
                        <c:v>1.70170055</c:v>
                      </c:pt>
                      <c:pt idx="147">
                        <c:v>1.70170055</c:v>
                      </c:pt>
                      <c:pt idx="148">
                        <c:v>1.6988005500000001</c:v>
                      </c:pt>
                      <c:pt idx="149">
                        <c:v>1.6988005500000001</c:v>
                      </c:pt>
                      <c:pt idx="150">
                        <c:v>1.693000525</c:v>
                      </c:pt>
                      <c:pt idx="151">
                        <c:v>1.698800525</c:v>
                      </c:pt>
                      <c:pt idx="152">
                        <c:v>1.698800525</c:v>
                      </c:pt>
                      <c:pt idx="153">
                        <c:v>1.6873005249999999</c:v>
                      </c:pt>
                      <c:pt idx="154">
                        <c:v>1.6786005500000001</c:v>
                      </c:pt>
                      <c:pt idx="155">
                        <c:v>1.6786005500000001</c:v>
                      </c:pt>
                      <c:pt idx="156">
                        <c:v>1.66710055</c:v>
                      </c:pt>
                      <c:pt idx="157">
                        <c:v>1.6758005249999999</c:v>
                      </c:pt>
                      <c:pt idx="158">
                        <c:v>1.6758005249999999</c:v>
                      </c:pt>
                      <c:pt idx="159">
                        <c:v>1.667100475</c:v>
                      </c:pt>
                      <c:pt idx="160">
                        <c:v>1.6614004499999999</c:v>
                      </c:pt>
                      <c:pt idx="161">
                        <c:v>1.6614004499999999</c:v>
                      </c:pt>
                      <c:pt idx="162">
                        <c:v>1.6441005249999998</c:v>
                      </c:pt>
                      <c:pt idx="163">
                        <c:v>1.63830045</c:v>
                      </c:pt>
                      <c:pt idx="164">
                        <c:v>1.63830045</c:v>
                      </c:pt>
                      <c:pt idx="165">
                        <c:v>1.638300525</c:v>
                      </c:pt>
                      <c:pt idx="166">
                        <c:v>1.638300525</c:v>
                      </c:pt>
                      <c:pt idx="167">
                        <c:v>1.638300525</c:v>
                      </c:pt>
                      <c:pt idx="168">
                        <c:v>1.6383004750000001</c:v>
                      </c:pt>
                      <c:pt idx="169">
                        <c:v>1.6355005249999999</c:v>
                      </c:pt>
                      <c:pt idx="170">
                        <c:v>1.6355005249999999</c:v>
                      </c:pt>
                      <c:pt idx="171">
                        <c:v>1.62680055</c:v>
                      </c:pt>
                      <c:pt idx="172">
                        <c:v>1.6268005750000001</c:v>
                      </c:pt>
                      <c:pt idx="173">
                        <c:v>1.6268005750000001</c:v>
                      </c:pt>
                      <c:pt idx="174">
                        <c:v>1.62110055</c:v>
                      </c:pt>
                      <c:pt idx="175">
                        <c:v>1.6239005999999998</c:v>
                      </c:pt>
                      <c:pt idx="176">
                        <c:v>1.6239005999999998</c:v>
                      </c:pt>
                      <c:pt idx="177">
                        <c:v>1.6239005999999998</c:v>
                      </c:pt>
                      <c:pt idx="178">
                        <c:v>1.6239005999999998</c:v>
                      </c:pt>
                      <c:pt idx="179">
                        <c:v>1.621100575</c:v>
                      </c:pt>
                      <c:pt idx="180">
                        <c:v>1.6268005750000001</c:v>
                      </c:pt>
                      <c:pt idx="181">
                        <c:v>1.62110055</c:v>
                      </c:pt>
                      <c:pt idx="182">
                        <c:v>1.62110055</c:v>
                      </c:pt>
                      <c:pt idx="183">
                        <c:v>1.6239006499999999</c:v>
                      </c:pt>
                      <c:pt idx="184">
                        <c:v>1.6268005999999999</c:v>
                      </c:pt>
                      <c:pt idx="185">
                        <c:v>1.6268005999999999</c:v>
                      </c:pt>
                      <c:pt idx="186">
                        <c:v>1.632600625</c:v>
                      </c:pt>
                      <c:pt idx="187">
                        <c:v>1.626800625</c:v>
                      </c:pt>
                      <c:pt idx="188">
                        <c:v>1.626800625</c:v>
                      </c:pt>
                      <c:pt idx="189">
                        <c:v>1.6297006249999999</c:v>
                      </c:pt>
                      <c:pt idx="190">
                        <c:v>1.6297006249999999</c:v>
                      </c:pt>
                      <c:pt idx="191">
                        <c:v>1.6326006500000001</c:v>
                      </c:pt>
                      <c:pt idx="192">
                        <c:v>1.632600625</c:v>
                      </c:pt>
                      <c:pt idx="193">
                        <c:v>1.632600625</c:v>
                      </c:pt>
                      <c:pt idx="194">
                        <c:v>1.6355006249999999</c:v>
                      </c:pt>
                      <c:pt idx="195">
                        <c:v>1.641200625</c:v>
                      </c:pt>
                      <c:pt idx="196">
                        <c:v>1.638300675</c:v>
                      </c:pt>
                      <c:pt idx="197">
                        <c:v>1.638300675</c:v>
                      </c:pt>
                      <c:pt idx="198">
                        <c:v>1.6383007000000001</c:v>
                      </c:pt>
                      <c:pt idx="199">
                        <c:v>1.6470006500000001</c:v>
                      </c:pt>
                      <c:pt idx="200">
                        <c:v>1.6470006500000001</c:v>
                      </c:pt>
                      <c:pt idx="201">
                        <c:v>1.6470006500000001</c:v>
                      </c:pt>
                      <c:pt idx="202">
                        <c:v>1.6585007</c:v>
                      </c:pt>
                      <c:pt idx="203">
                        <c:v>1.6585007</c:v>
                      </c:pt>
                      <c:pt idx="204">
                        <c:v>1.6585006500000001</c:v>
                      </c:pt>
                      <c:pt idx="205">
                        <c:v>1.6585006500000001</c:v>
                      </c:pt>
                      <c:pt idx="206">
                        <c:v>1.6585006500000001</c:v>
                      </c:pt>
                      <c:pt idx="207">
                        <c:v>1.667100625</c:v>
                      </c:pt>
                      <c:pt idx="208">
                        <c:v>1.667100625</c:v>
                      </c:pt>
                      <c:pt idx="209">
                        <c:v>1.6758005999999999</c:v>
                      </c:pt>
                      <c:pt idx="210">
                        <c:v>1.67580065</c:v>
                      </c:pt>
                      <c:pt idx="211">
                        <c:v>1.67580065</c:v>
                      </c:pt>
                      <c:pt idx="212">
                        <c:v>1.6758006999999999</c:v>
                      </c:pt>
                      <c:pt idx="213">
                        <c:v>1.6758006999999999</c:v>
                      </c:pt>
                      <c:pt idx="214">
                        <c:v>1.6758006999999999</c:v>
                      </c:pt>
                      <c:pt idx="215">
                        <c:v>1.6873007</c:v>
                      </c:pt>
                      <c:pt idx="216">
                        <c:v>1.6930007</c:v>
                      </c:pt>
                      <c:pt idx="217">
                        <c:v>1.6930007</c:v>
                      </c:pt>
                      <c:pt idx="218">
                        <c:v>1.7046006999999999</c:v>
                      </c:pt>
                      <c:pt idx="219">
                        <c:v>1.7074006500000001</c:v>
                      </c:pt>
                      <c:pt idx="220">
                        <c:v>1.7074006500000001</c:v>
                      </c:pt>
                      <c:pt idx="221">
                        <c:v>1.7017006749999999</c:v>
                      </c:pt>
                      <c:pt idx="222">
                        <c:v>1.7017006749999999</c:v>
                      </c:pt>
                      <c:pt idx="223">
                        <c:v>1.7132007</c:v>
                      </c:pt>
                      <c:pt idx="224">
                        <c:v>1.719000675</c:v>
                      </c:pt>
                      <c:pt idx="225">
                        <c:v>1.719000675</c:v>
                      </c:pt>
                      <c:pt idx="226">
                        <c:v>1.7334007</c:v>
                      </c:pt>
                      <c:pt idx="227">
                        <c:v>1.7362007500000001</c:v>
                      </c:pt>
                      <c:pt idx="228">
                        <c:v>1.7362007500000001</c:v>
                      </c:pt>
                      <c:pt idx="229">
                        <c:v>1.7391007000000001</c:v>
                      </c:pt>
                      <c:pt idx="230">
                        <c:v>1.7449007249999999</c:v>
                      </c:pt>
                      <c:pt idx="231">
                        <c:v>1.7449007249999999</c:v>
                      </c:pt>
                      <c:pt idx="232">
                        <c:v>1.7564006999999999</c:v>
                      </c:pt>
                      <c:pt idx="233">
                        <c:v>1.7506007749999999</c:v>
                      </c:pt>
                      <c:pt idx="234">
                        <c:v>1.7506007749999999</c:v>
                      </c:pt>
                      <c:pt idx="235">
                        <c:v>1.7535008000000001</c:v>
                      </c:pt>
                      <c:pt idx="236">
                        <c:v>1.7535007500000002</c:v>
                      </c:pt>
                      <c:pt idx="237">
                        <c:v>1.7535007500000002</c:v>
                      </c:pt>
                      <c:pt idx="238">
                        <c:v>1.7535007500000002</c:v>
                      </c:pt>
                      <c:pt idx="239">
                        <c:v>1.7535007500000002</c:v>
                      </c:pt>
                      <c:pt idx="240">
                        <c:v>1.7535007500000002</c:v>
                      </c:pt>
                      <c:pt idx="241">
                        <c:v>1.762100775</c:v>
                      </c:pt>
                      <c:pt idx="242">
                        <c:v>1.7593007500000002</c:v>
                      </c:pt>
                      <c:pt idx="243">
                        <c:v>1.7593007500000002</c:v>
                      </c:pt>
                      <c:pt idx="244">
                        <c:v>1.75930085</c:v>
                      </c:pt>
                      <c:pt idx="245">
                        <c:v>1.747700775</c:v>
                      </c:pt>
                      <c:pt idx="246">
                        <c:v>1.747700775</c:v>
                      </c:pt>
                      <c:pt idx="247">
                        <c:v>1.747700775</c:v>
                      </c:pt>
                      <c:pt idx="248">
                        <c:v>1.7362007500000001</c:v>
                      </c:pt>
                      <c:pt idx="249">
                        <c:v>1.7362007500000001</c:v>
                      </c:pt>
                      <c:pt idx="250">
                        <c:v>1.7420008</c:v>
                      </c:pt>
                      <c:pt idx="251">
                        <c:v>1.7420008</c:v>
                      </c:pt>
                      <c:pt idx="252">
                        <c:v>1.7391008000000001</c:v>
                      </c:pt>
                      <c:pt idx="253">
                        <c:v>1.7391008000000001</c:v>
                      </c:pt>
                      <c:pt idx="254">
                        <c:v>1.7391008000000001</c:v>
                      </c:pt>
                      <c:pt idx="255">
                        <c:v>1.7305008</c:v>
                      </c:pt>
                      <c:pt idx="256">
                        <c:v>1.72760085</c:v>
                      </c:pt>
                      <c:pt idx="257">
                        <c:v>1.72760085</c:v>
                      </c:pt>
                      <c:pt idx="258">
                        <c:v>1.7103008499999999</c:v>
                      </c:pt>
                      <c:pt idx="259">
                        <c:v>1.6959008250000001</c:v>
                      </c:pt>
                      <c:pt idx="260">
                        <c:v>1.6959008250000001</c:v>
                      </c:pt>
                      <c:pt idx="261">
                        <c:v>1.6930008250000002</c:v>
                      </c:pt>
                      <c:pt idx="262">
                        <c:v>1.6671009000000001</c:v>
                      </c:pt>
                      <c:pt idx="263">
                        <c:v>1.6671009000000001</c:v>
                      </c:pt>
                      <c:pt idx="264">
                        <c:v>1.6585009000000002</c:v>
                      </c:pt>
                      <c:pt idx="265">
                        <c:v>1.6498009249999999</c:v>
                      </c:pt>
                      <c:pt idx="266">
                        <c:v>1.6498009249999999</c:v>
                      </c:pt>
                      <c:pt idx="267">
                        <c:v>1.6153009</c:v>
                      </c:pt>
                      <c:pt idx="268">
                        <c:v>1.6153009</c:v>
                      </c:pt>
                      <c:pt idx="269">
                        <c:v>1.6153009</c:v>
                      </c:pt>
                      <c:pt idx="270">
                        <c:v>1.5951009249999999</c:v>
                      </c:pt>
                      <c:pt idx="271">
                        <c:v>1.59230085</c:v>
                      </c:pt>
                      <c:pt idx="272">
                        <c:v>1.59230085</c:v>
                      </c:pt>
                      <c:pt idx="273">
                        <c:v>1.5894009</c:v>
                      </c:pt>
                      <c:pt idx="274">
                        <c:v>1.5894009</c:v>
                      </c:pt>
                      <c:pt idx="275">
                        <c:v>1.5721009500000001</c:v>
                      </c:pt>
                      <c:pt idx="276">
                        <c:v>1.5663009999999999</c:v>
                      </c:pt>
                      <c:pt idx="277">
                        <c:v>1.5663009999999999</c:v>
                      </c:pt>
                      <c:pt idx="278">
                        <c:v>1.5692009499999999</c:v>
                      </c:pt>
                      <c:pt idx="279">
                        <c:v>1.5836009999999998</c:v>
                      </c:pt>
                      <c:pt idx="280">
                        <c:v>1.5836009999999998</c:v>
                      </c:pt>
                      <c:pt idx="281">
                        <c:v>1.5663010500000001</c:v>
                      </c:pt>
                      <c:pt idx="282">
                        <c:v>1.5663010500000001</c:v>
                      </c:pt>
                      <c:pt idx="283">
                        <c:v>1.5750010249999999</c:v>
                      </c:pt>
                      <c:pt idx="284">
                        <c:v>1.59510105</c:v>
                      </c:pt>
                      <c:pt idx="285">
                        <c:v>1.60950105</c:v>
                      </c:pt>
                      <c:pt idx="286">
                        <c:v>1.60950105</c:v>
                      </c:pt>
                      <c:pt idx="287">
                        <c:v>1.60950105</c:v>
                      </c:pt>
                      <c:pt idx="288">
                        <c:v>1.6556010749999999</c:v>
                      </c:pt>
                      <c:pt idx="289">
                        <c:v>1.6556010749999999</c:v>
                      </c:pt>
                      <c:pt idx="290">
                        <c:v>1.6815009999999999</c:v>
                      </c:pt>
                      <c:pt idx="291">
                        <c:v>1.6815009999999999</c:v>
                      </c:pt>
                      <c:pt idx="292">
                        <c:v>1.7046009999999998</c:v>
                      </c:pt>
                      <c:pt idx="293">
                        <c:v>1.71030105</c:v>
                      </c:pt>
                      <c:pt idx="294">
                        <c:v>1.71030105</c:v>
                      </c:pt>
                      <c:pt idx="295">
                        <c:v>1.7362010749999999</c:v>
                      </c:pt>
                      <c:pt idx="296">
                        <c:v>1.7593010500000001</c:v>
                      </c:pt>
                      <c:pt idx="297">
                        <c:v>1.7593010500000001</c:v>
                      </c:pt>
                      <c:pt idx="298">
                        <c:v>1.7852010249999999</c:v>
                      </c:pt>
                      <c:pt idx="299">
                        <c:v>1.81690105</c:v>
                      </c:pt>
                      <c:pt idx="300">
                        <c:v>1.81690105</c:v>
                      </c:pt>
                      <c:pt idx="301">
                        <c:v>1.8399011000000001</c:v>
                      </c:pt>
                      <c:pt idx="302">
                        <c:v>1.8716010249999999</c:v>
                      </c:pt>
                      <c:pt idx="303">
                        <c:v>1.8716010249999999</c:v>
                      </c:pt>
                      <c:pt idx="304">
                        <c:v>1.903201025</c:v>
                      </c:pt>
                      <c:pt idx="305">
                        <c:v>1.9320010749999998</c:v>
                      </c:pt>
                      <c:pt idx="306">
                        <c:v>1.9320010749999998</c:v>
                      </c:pt>
                      <c:pt idx="307">
                        <c:v>1.96950125</c:v>
                      </c:pt>
                      <c:pt idx="308">
                        <c:v>1.9867013</c:v>
                      </c:pt>
                      <c:pt idx="309">
                        <c:v>1.9867013</c:v>
                      </c:pt>
                      <c:pt idx="310">
                        <c:v>2.0242011500000001</c:v>
                      </c:pt>
                      <c:pt idx="311">
                        <c:v>2.0242011500000001</c:v>
                      </c:pt>
                      <c:pt idx="312">
                        <c:v>2.0616011999999997</c:v>
                      </c:pt>
                      <c:pt idx="313">
                        <c:v>2.0961010999999998</c:v>
                      </c:pt>
                      <c:pt idx="314">
                        <c:v>2.1393012250000001</c:v>
                      </c:pt>
                      <c:pt idx="315">
                        <c:v>2.1393012250000001</c:v>
                      </c:pt>
                      <c:pt idx="316">
                        <c:v>2.1681011249999997</c:v>
                      </c:pt>
                      <c:pt idx="317">
                        <c:v>2.19690115</c:v>
                      </c:pt>
                      <c:pt idx="318">
                        <c:v>2.19690115</c:v>
                      </c:pt>
                      <c:pt idx="319">
                        <c:v>2.2286011500000003</c:v>
                      </c:pt>
                      <c:pt idx="320">
                        <c:v>2.2372011249999999</c:v>
                      </c:pt>
                      <c:pt idx="321">
                        <c:v>2.2372011249999999</c:v>
                      </c:pt>
                      <c:pt idx="322">
                        <c:v>2.2430010999999999</c:v>
                      </c:pt>
                      <c:pt idx="323">
                        <c:v>2.2603010000000001</c:v>
                      </c:pt>
                      <c:pt idx="324">
                        <c:v>2.2603010000000001</c:v>
                      </c:pt>
                      <c:pt idx="325">
                        <c:v>2.26600095</c:v>
                      </c:pt>
                      <c:pt idx="326">
                        <c:v>2.26600095</c:v>
                      </c:pt>
                      <c:pt idx="327">
                        <c:v>2.2689009749999998</c:v>
                      </c:pt>
                      <c:pt idx="328">
                        <c:v>2.271801</c:v>
                      </c:pt>
                      <c:pt idx="329">
                        <c:v>2.2862009749999999</c:v>
                      </c:pt>
                      <c:pt idx="330">
                        <c:v>2.2862009749999999</c:v>
                      </c:pt>
                      <c:pt idx="331">
                        <c:v>2.2977008999999997</c:v>
                      </c:pt>
                      <c:pt idx="332">
                        <c:v>2.2977008999999997</c:v>
                      </c:pt>
                      <c:pt idx="333">
                        <c:v>2.2977008999999997</c:v>
                      </c:pt>
                      <c:pt idx="334">
                        <c:v>2.3035009500000001</c:v>
                      </c:pt>
                      <c:pt idx="335">
                        <c:v>2.3035009500000001</c:v>
                      </c:pt>
                      <c:pt idx="336">
                        <c:v>2.2919010000000002</c:v>
                      </c:pt>
                      <c:pt idx="337">
                        <c:v>2.297701</c:v>
                      </c:pt>
                      <c:pt idx="338">
                        <c:v>2.3006009000000001</c:v>
                      </c:pt>
                      <c:pt idx="339">
                        <c:v>2.3006009000000001</c:v>
                      </c:pt>
                      <c:pt idx="340">
                        <c:v>2.2977008999999997</c:v>
                      </c:pt>
                      <c:pt idx="341">
                        <c:v>2.2977008999999997</c:v>
                      </c:pt>
                      <c:pt idx="342">
                        <c:v>2.2919009749999999</c:v>
                      </c:pt>
                      <c:pt idx="343">
                        <c:v>2.3035010750000002</c:v>
                      </c:pt>
                      <c:pt idx="344">
                        <c:v>2.3063010999999998</c:v>
                      </c:pt>
                      <c:pt idx="345">
                        <c:v>2.3063010999999998</c:v>
                      </c:pt>
                      <c:pt idx="346">
                        <c:v>2.3121011249999999</c:v>
                      </c:pt>
                      <c:pt idx="347">
                        <c:v>2.323601075</c:v>
                      </c:pt>
                      <c:pt idx="348">
                        <c:v>2.323601075</c:v>
                      </c:pt>
                      <c:pt idx="349">
                        <c:v>2.3265011749999998</c:v>
                      </c:pt>
                      <c:pt idx="350">
                        <c:v>2.32360115</c:v>
                      </c:pt>
                      <c:pt idx="351">
                        <c:v>2.32360115</c:v>
                      </c:pt>
                      <c:pt idx="352">
                        <c:v>2.3322012249999999</c:v>
                      </c:pt>
                      <c:pt idx="353">
                        <c:v>2.346601175</c:v>
                      </c:pt>
                      <c:pt idx="354">
                        <c:v>2.346601175</c:v>
                      </c:pt>
                      <c:pt idx="355">
                        <c:v>2.346601175</c:v>
                      </c:pt>
                      <c:pt idx="356">
                        <c:v>2.346601175</c:v>
                      </c:pt>
                      <c:pt idx="357">
                        <c:v>2.3754012499999999</c:v>
                      </c:pt>
                      <c:pt idx="358">
                        <c:v>2.3754012499999999</c:v>
                      </c:pt>
                      <c:pt idx="359">
                        <c:v>2.3956012499999999</c:v>
                      </c:pt>
                      <c:pt idx="360">
                        <c:v>2.3956012499999999</c:v>
                      </c:pt>
                      <c:pt idx="361">
                        <c:v>2.4129012250000001</c:v>
                      </c:pt>
                      <c:pt idx="362">
                        <c:v>2.4129012250000001</c:v>
                      </c:pt>
                      <c:pt idx="363">
                        <c:v>2.4301011999999997</c:v>
                      </c:pt>
                      <c:pt idx="364">
                        <c:v>2.4532011749999998</c:v>
                      </c:pt>
                      <c:pt idx="365">
                        <c:v>2.4532011749999998</c:v>
                      </c:pt>
                      <c:pt idx="366">
                        <c:v>2.46760125</c:v>
                      </c:pt>
                      <c:pt idx="367">
                        <c:v>2.5021012250000001</c:v>
                      </c:pt>
                      <c:pt idx="368">
                        <c:v>2.5021012250000001</c:v>
                      </c:pt>
                      <c:pt idx="369">
                        <c:v>2.5021012250000001</c:v>
                      </c:pt>
                      <c:pt idx="370">
                        <c:v>2.5885012749999996</c:v>
                      </c:pt>
                      <c:pt idx="371">
                        <c:v>2.5885012749999996</c:v>
                      </c:pt>
                      <c:pt idx="372">
                        <c:v>2.5885012749999996</c:v>
                      </c:pt>
                      <c:pt idx="373">
                        <c:v>2.6403012499999998</c:v>
                      </c:pt>
                      <c:pt idx="374">
                        <c:v>2.6403012499999998</c:v>
                      </c:pt>
                      <c:pt idx="375">
                        <c:v>2.6605012499999998</c:v>
                      </c:pt>
                      <c:pt idx="376">
                        <c:v>2.6979012250000003</c:v>
                      </c:pt>
                      <c:pt idx="377">
                        <c:v>2.6979012250000003</c:v>
                      </c:pt>
                      <c:pt idx="378">
                        <c:v>2.7382011999999998</c:v>
                      </c:pt>
                      <c:pt idx="379">
                        <c:v>2.7382011999999998</c:v>
                      </c:pt>
                      <c:pt idx="380">
                        <c:v>2.7757011999999999</c:v>
                      </c:pt>
                      <c:pt idx="381">
                        <c:v>2.8189012</c:v>
                      </c:pt>
                      <c:pt idx="382">
                        <c:v>2.8707011999999996</c:v>
                      </c:pt>
                      <c:pt idx="383">
                        <c:v>2.8707011999999996</c:v>
                      </c:pt>
                      <c:pt idx="384">
                        <c:v>2.9139011500000001</c:v>
                      </c:pt>
                      <c:pt idx="385">
                        <c:v>2.9139011500000001</c:v>
                      </c:pt>
                      <c:pt idx="386">
                        <c:v>2.9369012250000002</c:v>
                      </c:pt>
                      <c:pt idx="387">
                        <c:v>2.974301225</c:v>
                      </c:pt>
                      <c:pt idx="388">
                        <c:v>3.0204010999999999</c:v>
                      </c:pt>
                      <c:pt idx="389">
                        <c:v>3.0204010999999999</c:v>
                      </c:pt>
                      <c:pt idx="390">
                        <c:v>3.0434011000000001</c:v>
                      </c:pt>
                      <c:pt idx="391">
                        <c:v>3.0607011750000002</c:v>
                      </c:pt>
                      <c:pt idx="392">
                        <c:v>3.0607011750000002</c:v>
                      </c:pt>
                      <c:pt idx="393">
                        <c:v>3.0521011999999996</c:v>
                      </c:pt>
                      <c:pt idx="394">
                        <c:v>3.0521011999999996</c:v>
                      </c:pt>
                      <c:pt idx="395">
                        <c:v>3.0780011249999997</c:v>
                      </c:pt>
                      <c:pt idx="396">
                        <c:v>3.0751010999999999</c:v>
                      </c:pt>
                      <c:pt idx="397">
                        <c:v>3.0751010999999999</c:v>
                      </c:pt>
                      <c:pt idx="398">
                        <c:v>3.0665011249999998</c:v>
                      </c:pt>
                      <c:pt idx="399">
                        <c:v>3.0550011500000003</c:v>
                      </c:pt>
                      <c:pt idx="400">
                        <c:v>3.0406011500000001</c:v>
                      </c:pt>
                      <c:pt idx="401">
                        <c:v>3.0406011500000001</c:v>
                      </c:pt>
                      <c:pt idx="402">
                        <c:v>3.0290011999999997</c:v>
                      </c:pt>
                      <c:pt idx="403">
                        <c:v>3.0003011500000003</c:v>
                      </c:pt>
                      <c:pt idx="404">
                        <c:v>3.0003011500000003</c:v>
                      </c:pt>
                      <c:pt idx="405">
                        <c:v>2.9859012749999998</c:v>
                      </c:pt>
                      <c:pt idx="406">
                        <c:v>2.9571011999999999</c:v>
                      </c:pt>
                      <c:pt idx="407">
                        <c:v>2.9571011999999999</c:v>
                      </c:pt>
                      <c:pt idx="408">
                        <c:v>2.94550125</c:v>
                      </c:pt>
                      <c:pt idx="409">
                        <c:v>2.9455012250000001</c:v>
                      </c:pt>
                      <c:pt idx="410">
                        <c:v>2.9455012250000001</c:v>
                      </c:pt>
                      <c:pt idx="411">
                        <c:v>2.9196012499999999</c:v>
                      </c:pt>
                      <c:pt idx="412">
                        <c:v>2.8937012499999999</c:v>
                      </c:pt>
                      <c:pt idx="413">
                        <c:v>2.8937012499999999</c:v>
                      </c:pt>
                      <c:pt idx="414">
                        <c:v>2.8707012249999999</c:v>
                      </c:pt>
                      <c:pt idx="415">
                        <c:v>2.8707012249999999</c:v>
                      </c:pt>
                      <c:pt idx="416">
                        <c:v>2.8620012250000002</c:v>
                      </c:pt>
                      <c:pt idx="417">
                        <c:v>2.8620012250000002</c:v>
                      </c:pt>
                      <c:pt idx="418">
                        <c:v>2.8448013250000002</c:v>
                      </c:pt>
                      <c:pt idx="419">
                        <c:v>2.8073012749999999</c:v>
                      </c:pt>
                      <c:pt idx="420">
                        <c:v>2.7814013000000002</c:v>
                      </c:pt>
                      <c:pt idx="421">
                        <c:v>2.7814013000000002</c:v>
                      </c:pt>
                      <c:pt idx="422">
                        <c:v>2.7440013000000003</c:v>
                      </c:pt>
                      <c:pt idx="423">
                        <c:v>2.7440013000000003</c:v>
                      </c:pt>
                      <c:pt idx="424">
                        <c:v>2.7440013000000003</c:v>
                      </c:pt>
                      <c:pt idx="425">
                        <c:v>2.7094013499999998</c:v>
                      </c:pt>
                      <c:pt idx="426">
                        <c:v>2.7094013499999998</c:v>
                      </c:pt>
                      <c:pt idx="427">
                        <c:v>2.6835013750000001</c:v>
                      </c:pt>
                      <c:pt idx="428">
                        <c:v>2.6835013750000001</c:v>
                      </c:pt>
                      <c:pt idx="429">
                        <c:v>2.66340135</c:v>
                      </c:pt>
                      <c:pt idx="430">
                        <c:v>2.66340135</c:v>
                      </c:pt>
                      <c:pt idx="431">
                        <c:v>2.631701525</c:v>
                      </c:pt>
                      <c:pt idx="432">
                        <c:v>2.631701525</c:v>
                      </c:pt>
                      <c:pt idx="433">
                        <c:v>2.6173014000000001</c:v>
                      </c:pt>
                      <c:pt idx="434">
                        <c:v>2.5943014</c:v>
                      </c:pt>
                      <c:pt idx="435">
                        <c:v>2.5943014</c:v>
                      </c:pt>
                      <c:pt idx="436">
                        <c:v>2.5684013750000001</c:v>
                      </c:pt>
                      <c:pt idx="437">
                        <c:v>2.5597014749999998</c:v>
                      </c:pt>
                      <c:pt idx="438">
                        <c:v>2.5597014749999998</c:v>
                      </c:pt>
                      <c:pt idx="439">
                        <c:v>2.5453014250000003</c:v>
                      </c:pt>
                      <c:pt idx="440">
                        <c:v>2.5280014749999999</c:v>
                      </c:pt>
                      <c:pt idx="441">
                        <c:v>2.5280014749999999</c:v>
                      </c:pt>
                      <c:pt idx="442">
                        <c:v>2.5136014499999999</c:v>
                      </c:pt>
                      <c:pt idx="443">
                        <c:v>2.5021014749999999</c:v>
                      </c:pt>
                      <c:pt idx="444">
                        <c:v>2.5021014749999999</c:v>
                      </c:pt>
                      <c:pt idx="445">
                        <c:v>2.4791014250000001</c:v>
                      </c:pt>
                      <c:pt idx="446">
                        <c:v>2.4589013999999998</c:v>
                      </c:pt>
                      <c:pt idx="447">
                        <c:v>2.4589013999999998</c:v>
                      </c:pt>
                      <c:pt idx="448">
                        <c:v>2.4589013999999998</c:v>
                      </c:pt>
                      <c:pt idx="449">
                        <c:v>2.444501475</c:v>
                      </c:pt>
                      <c:pt idx="450">
                        <c:v>2.444501475</c:v>
                      </c:pt>
                      <c:pt idx="451">
                        <c:v>2.4301015000000001</c:v>
                      </c:pt>
                      <c:pt idx="452">
                        <c:v>2.4301015000000001</c:v>
                      </c:pt>
                      <c:pt idx="453">
                        <c:v>2.4157014750000001</c:v>
                      </c:pt>
                      <c:pt idx="454">
                        <c:v>2.4157014750000001</c:v>
                      </c:pt>
                      <c:pt idx="455">
                        <c:v>2.412901475</c:v>
                      </c:pt>
                      <c:pt idx="456">
                        <c:v>2.4014014750000001</c:v>
                      </c:pt>
                      <c:pt idx="457">
                        <c:v>2.39560145</c:v>
                      </c:pt>
                      <c:pt idx="458">
                        <c:v>2.39560145</c:v>
                      </c:pt>
                      <c:pt idx="459">
                        <c:v>2.3927014500000001</c:v>
                      </c:pt>
                      <c:pt idx="460">
                        <c:v>2.3754014749999999</c:v>
                      </c:pt>
                      <c:pt idx="461">
                        <c:v>2.3754014749999999</c:v>
                      </c:pt>
                      <c:pt idx="462">
                        <c:v>2.3754014749999999</c:v>
                      </c:pt>
                      <c:pt idx="463">
                        <c:v>2.3697014749999998</c:v>
                      </c:pt>
                      <c:pt idx="464">
                        <c:v>2.3697014749999998</c:v>
                      </c:pt>
                      <c:pt idx="465">
                        <c:v>2.3697014250000001</c:v>
                      </c:pt>
                      <c:pt idx="466">
                        <c:v>2.372601425</c:v>
                      </c:pt>
                      <c:pt idx="467">
                        <c:v>2.372601425</c:v>
                      </c:pt>
                      <c:pt idx="468">
                        <c:v>2.3668015250000001</c:v>
                      </c:pt>
                      <c:pt idx="469">
                        <c:v>2.3639015000000003</c:v>
                      </c:pt>
                      <c:pt idx="470">
                        <c:v>2.3639015000000003</c:v>
                      </c:pt>
                      <c:pt idx="471">
                        <c:v>2.3639015000000003</c:v>
                      </c:pt>
                      <c:pt idx="472">
                        <c:v>2.3697014749999998</c:v>
                      </c:pt>
                      <c:pt idx="473">
                        <c:v>2.3697014749999998</c:v>
                      </c:pt>
                      <c:pt idx="474">
                        <c:v>2.3668015250000001</c:v>
                      </c:pt>
                      <c:pt idx="475">
                        <c:v>2.35820155</c:v>
                      </c:pt>
                      <c:pt idx="476">
                        <c:v>2.35820155</c:v>
                      </c:pt>
                      <c:pt idx="477">
                        <c:v>2.3668015250000001</c:v>
                      </c:pt>
                      <c:pt idx="478">
                        <c:v>2.384101475</c:v>
                      </c:pt>
                      <c:pt idx="479">
                        <c:v>2.384101475</c:v>
                      </c:pt>
                      <c:pt idx="480">
                        <c:v>2.3812015250000003</c:v>
                      </c:pt>
                      <c:pt idx="481">
                        <c:v>2.3898015000000004</c:v>
                      </c:pt>
                      <c:pt idx="482">
                        <c:v>2.3898015000000004</c:v>
                      </c:pt>
                      <c:pt idx="483">
                        <c:v>2.4014015500000001</c:v>
                      </c:pt>
                      <c:pt idx="484">
                        <c:v>2.4014015500000001</c:v>
                      </c:pt>
                      <c:pt idx="485">
                        <c:v>2.4071015</c:v>
                      </c:pt>
                      <c:pt idx="486">
                        <c:v>2.4129015250000001</c:v>
                      </c:pt>
                      <c:pt idx="487">
                        <c:v>2.4129015250000001</c:v>
                      </c:pt>
                      <c:pt idx="488">
                        <c:v>2.41290155</c:v>
                      </c:pt>
                      <c:pt idx="489">
                        <c:v>2.4129015000000003</c:v>
                      </c:pt>
                      <c:pt idx="490">
                        <c:v>2.4129015000000003</c:v>
                      </c:pt>
                      <c:pt idx="491">
                        <c:v>2.421501525</c:v>
                      </c:pt>
                      <c:pt idx="492">
                        <c:v>2.4359015000000004</c:v>
                      </c:pt>
                      <c:pt idx="493">
                        <c:v>2.4359015000000004</c:v>
                      </c:pt>
                      <c:pt idx="494">
                        <c:v>2.4388015000000003</c:v>
                      </c:pt>
                      <c:pt idx="495">
                        <c:v>2.4445015250000002</c:v>
                      </c:pt>
                      <c:pt idx="496">
                        <c:v>2.4445015250000002</c:v>
                      </c:pt>
                      <c:pt idx="497">
                        <c:v>2.450301525</c:v>
                      </c:pt>
                      <c:pt idx="498">
                        <c:v>2.4589015999999999</c:v>
                      </c:pt>
                      <c:pt idx="499">
                        <c:v>2.4589015999999999</c:v>
                      </c:pt>
                      <c:pt idx="500">
                        <c:v>2.4733015000000003</c:v>
                      </c:pt>
                      <c:pt idx="501">
                        <c:v>2.4733015000000003</c:v>
                      </c:pt>
                      <c:pt idx="502">
                        <c:v>2.47330155</c:v>
                      </c:pt>
                      <c:pt idx="503">
                        <c:v>2.4906015250000002</c:v>
                      </c:pt>
                      <c:pt idx="504">
                        <c:v>2.4906015250000002</c:v>
                      </c:pt>
                      <c:pt idx="505">
                        <c:v>2.5050015000000001</c:v>
                      </c:pt>
                      <c:pt idx="506">
                        <c:v>2.5194014500000002</c:v>
                      </c:pt>
                      <c:pt idx="507">
                        <c:v>2.5194014500000002</c:v>
                      </c:pt>
                      <c:pt idx="508">
                        <c:v>2.5367015250000002</c:v>
                      </c:pt>
                      <c:pt idx="509">
                        <c:v>2.5309015499999998</c:v>
                      </c:pt>
                      <c:pt idx="510">
                        <c:v>2.5309015499999998</c:v>
                      </c:pt>
                      <c:pt idx="511">
                        <c:v>2.5424016000000003</c:v>
                      </c:pt>
                      <c:pt idx="512">
                        <c:v>2.5540015499999997</c:v>
                      </c:pt>
                      <c:pt idx="513">
                        <c:v>2.5540015499999997</c:v>
                      </c:pt>
                      <c:pt idx="514">
                        <c:v>2.577001525</c:v>
                      </c:pt>
                      <c:pt idx="515">
                        <c:v>2.5799015249999999</c:v>
                      </c:pt>
                      <c:pt idx="516">
                        <c:v>2.5799015249999999</c:v>
                      </c:pt>
                      <c:pt idx="517">
                        <c:v>2.5741016500000002</c:v>
                      </c:pt>
                      <c:pt idx="518">
                        <c:v>2.5741016500000002</c:v>
                      </c:pt>
                      <c:pt idx="519">
                        <c:v>2.5914016000000002</c:v>
                      </c:pt>
                      <c:pt idx="520">
                        <c:v>2.6115016</c:v>
                      </c:pt>
                      <c:pt idx="521">
                        <c:v>2.6115016</c:v>
                      </c:pt>
                      <c:pt idx="522">
                        <c:v>2.6144015999999999</c:v>
                      </c:pt>
                      <c:pt idx="523">
                        <c:v>2.61440165</c:v>
                      </c:pt>
                      <c:pt idx="524">
                        <c:v>2.61440165</c:v>
                      </c:pt>
                      <c:pt idx="525">
                        <c:v>2.6231015750000002</c:v>
                      </c:pt>
                      <c:pt idx="526">
                        <c:v>2.6346015499999997</c:v>
                      </c:pt>
                      <c:pt idx="527">
                        <c:v>2.6346015499999997</c:v>
                      </c:pt>
                      <c:pt idx="528">
                        <c:v>2.6346015499999997</c:v>
                      </c:pt>
                      <c:pt idx="529">
                        <c:v>2.6375017000000001</c:v>
                      </c:pt>
                      <c:pt idx="530">
                        <c:v>2.6375017000000001</c:v>
                      </c:pt>
                      <c:pt idx="531">
                        <c:v>2.6375017000000001</c:v>
                      </c:pt>
                      <c:pt idx="532">
                        <c:v>2.6288016249999999</c:v>
                      </c:pt>
                      <c:pt idx="533">
                        <c:v>2.6288016249999999</c:v>
                      </c:pt>
                      <c:pt idx="534">
                        <c:v>2.6259016500000003</c:v>
                      </c:pt>
                      <c:pt idx="535">
                        <c:v>2.6259016500000003</c:v>
                      </c:pt>
                      <c:pt idx="536">
                        <c:v>2.60870165</c:v>
                      </c:pt>
                      <c:pt idx="537">
                        <c:v>2.5799016249999998</c:v>
                      </c:pt>
                      <c:pt idx="538">
                        <c:v>2.5799016249999998</c:v>
                      </c:pt>
                      <c:pt idx="539">
                        <c:v>2.5799016249999998</c:v>
                      </c:pt>
                      <c:pt idx="540">
                        <c:v>2.5626016250000001</c:v>
                      </c:pt>
                      <c:pt idx="541">
                        <c:v>2.5367016250000001</c:v>
                      </c:pt>
                      <c:pt idx="542">
                        <c:v>2.5367016250000001</c:v>
                      </c:pt>
                      <c:pt idx="543">
                        <c:v>2.5194015750000003</c:v>
                      </c:pt>
                      <c:pt idx="544">
                        <c:v>2.484901625</c:v>
                      </c:pt>
                      <c:pt idx="545">
                        <c:v>2.484901625</c:v>
                      </c:pt>
                      <c:pt idx="546">
                        <c:v>2.4676016249999999</c:v>
                      </c:pt>
                      <c:pt idx="547">
                        <c:v>2.438801625</c:v>
                      </c:pt>
                      <c:pt idx="548">
                        <c:v>2.438801625</c:v>
                      </c:pt>
                      <c:pt idx="549">
                        <c:v>2.363901625</c:v>
                      </c:pt>
                      <c:pt idx="550">
                        <c:v>2.363901625</c:v>
                      </c:pt>
                      <c:pt idx="551">
                        <c:v>2.363901625</c:v>
                      </c:pt>
                      <c:pt idx="552">
                        <c:v>2.3236016249999998</c:v>
                      </c:pt>
                      <c:pt idx="553">
                        <c:v>2.3236016249999998</c:v>
                      </c:pt>
                      <c:pt idx="554">
                        <c:v>2.2833016500000003</c:v>
                      </c:pt>
                      <c:pt idx="555">
                        <c:v>2.24590165</c:v>
                      </c:pt>
                      <c:pt idx="556">
                        <c:v>2.24590165</c:v>
                      </c:pt>
                      <c:pt idx="557">
                        <c:v>2.1883016500000001</c:v>
                      </c:pt>
                      <c:pt idx="558">
                        <c:v>2.133601675</c:v>
                      </c:pt>
                      <c:pt idx="559">
                        <c:v>2.133601675</c:v>
                      </c:pt>
                      <c:pt idx="560">
                        <c:v>2.0731017500000002</c:v>
                      </c:pt>
                      <c:pt idx="561">
                        <c:v>2.03280175</c:v>
                      </c:pt>
                      <c:pt idx="562">
                        <c:v>2.03280175</c:v>
                      </c:pt>
                      <c:pt idx="563">
                        <c:v>1.983901675</c:v>
                      </c:pt>
                      <c:pt idx="564">
                        <c:v>1.9205016750000001</c:v>
                      </c:pt>
                      <c:pt idx="565">
                        <c:v>1.9205016750000001</c:v>
                      </c:pt>
                      <c:pt idx="566">
                        <c:v>1.8802016500000001</c:v>
                      </c:pt>
                      <c:pt idx="567">
                        <c:v>1.8197017000000002</c:v>
                      </c:pt>
                      <c:pt idx="568">
                        <c:v>1.8197017000000002</c:v>
                      </c:pt>
                      <c:pt idx="569">
                        <c:v>1.7737017000000002</c:v>
                      </c:pt>
                      <c:pt idx="570">
                        <c:v>1.70740165</c:v>
                      </c:pt>
                      <c:pt idx="571">
                        <c:v>1.6527017500000001</c:v>
                      </c:pt>
                      <c:pt idx="572">
                        <c:v>1.6527017500000001</c:v>
                      </c:pt>
                      <c:pt idx="573">
                        <c:v>1.5951017750000001</c:v>
                      </c:pt>
                      <c:pt idx="574">
                        <c:v>1.5951017750000001</c:v>
                      </c:pt>
                      <c:pt idx="575">
                        <c:v>1.55480175</c:v>
                      </c:pt>
                      <c:pt idx="576">
                        <c:v>1.46560175</c:v>
                      </c:pt>
                      <c:pt idx="577">
                        <c:v>1.46560175</c:v>
                      </c:pt>
                      <c:pt idx="578">
                        <c:v>1.46560175</c:v>
                      </c:pt>
                      <c:pt idx="579">
                        <c:v>1.43390175</c:v>
                      </c:pt>
                      <c:pt idx="580">
                        <c:v>1.43390175</c:v>
                      </c:pt>
                      <c:pt idx="581">
                        <c:v>1.3850017750000001</c:v>
                      </c:pt>
                      <c:pt idx="582">
                        <c:v>1.3475017499999999</c:v>
                      </c:pt>
                      <c:pt idx="583">
                        <c:v>1.3475017499999999</c:v>
                      </c:pt>
                      <c:pt idx="584">
                        <c:v>1.3101017750000001</c:v>
                      </c:pt>
                      <c:pt idx="585">
                        <c:v>1.2871017999999999</c:v>
                      </c:pt>
                      <c:pt idx="586">
                        <c:v>1.2871017999999999</c:v>
                      </c:pt>
                      <c:pt idx="587">
                        <c:v>1.252501775</c:v>
                      </c:pt>
                      <c:pt idx="588">
                        <c:v>1.2352018250000001</c:v>
                      </c:pt>
                      <c:pt idx="589">
                        <c:v>1.2352018250000001</c:v>
                      </c:pt>
                      <c:pt idx="590">
                        <c:v>1.2064018999999999</c:v>
                      </c:pt>
                      <c:pt idx="591">
                        <c:v>1.1920018999999999</c:v>
                      </c:pt>
                      <c:pt idx="592">
                        <c:v>1.1920018999999999</c:v>
                      </c:pt>
                      <c:pt idx="593">
                        <c:v>1.174801875</c:v>
                      </c:pt>
                      <c:pt idx="594">
                        <c:v>1.171901925</c:v>
                      </c:pt>
                      <c:pt idx="595">
                        <c:v>1.171901925</c:v>
                      </c:pt>
                      <c:pt idx="596">
                        <c:v>1.1632019250000001</c:v>
                      </c:pt>
                      <c:pt idx="597">
                        <c:v>1.1431019250000001</c:v>
                      </c:pt>
                      <c:pt idx="598">
                        <c:v>1.1431019250000001</c:v>
                      </c:pt>
                      <c:pt idx="599">
                        <c:v>1.1057019749999999</c:v>
                      </c:pt>
                      <c:pt idx="600">
                        <c:v>1.1057019749999999</c:v>
                      </c:pt>
                      <c:pt idx="601">
                        <c:v>1.076902</c:v>
                      </c:pt>
                      <c:pt idx="602">
                        <c:v>1.076902</c:v>
                      </c:pt>
                      <c:pt idx="603">
                        <c:v>1.065302</c:v>
                      </c:pt>
                      <c:pt idx="604">
                        <c:v>1.065302</c:v>
                      </c:pt>
                      <c:pt idx="605">
                        <c:v>1.0423020999999999</c:v>
                      </c:pt>
                      <c:pt idx="606">
                        <c:v>0.99340214999999998</c:v>
                      </c:pt>
                      <c:pt idx="607">
                        <c:v>0.99340214999999998</c:v>
                      </c:pt>
                      <c:pt idx="608">
                        <c:v>0.99340214999999998</c:v>
                      </c:pt>
                      <c:pt idx="609">
                        <c:v>0.91560235000000001</c:v>
                      </c:pt>
                      <c:pt idx="610">
                        <c:v>0.91560235000000001</c:v>
                      </c:pt>
                      <c:pt idx="611">
                        <c:v>0.85800244999999997</c:v>
                      </c:pt>
                      <c:pt idx="612">
                        <c:v>0.85800244999999997</c:v>
                      </c:pt>
                      <c:pt idx="613">
                        <c:v>0.85800244999999997</c:v>
                      </c:pt>
                      <c:pt idx="614">
                        <c:v>0.81770244999999997</c:v>
                      </c:pt>
                      <c:pt idx="615">
                        <c:v>0.76010272499999998</c:v>
                      </c:pt>
                      <c:pt idx="616">
                        <c:v>0.76010272499999998</c:v>
                      </c:pt>
                      <c:pt idx="617">
                        <c:v>0.76010272499999998</c:v>
                      </c:pt>
                      <c:pt idx="618">
                        <c:v>0.74000284999999999</c:v>
                      </c:pt>
                      <c:pt idx="619">
                        <c:v>0.74000284999999999</c:v>
                      </c:pt>
                      <c:pt idx="620">
                        <c:v>0.714103025</c:v>
                      </c:pt>
                      <c:pt idx="621">
                        <c:v>0.66220334999999997</c:v>
                      </c:pt>
                      <c:pt idx="622">
                        <c:v>0.66220334999999997</c:v>
                      </c:pt>
                      <c:pt idx="623">
                        <c:v>0.60750377500000008</c:v>
                      </c:pt>
                      <c:pt idx="624">
                        <c:v>0.60750377500000008</c:v>
                      </c:pt>
                      <c:pt idx="625">
                        <c:v>0.59310462499999994</c:v>
                      </c:pt>
                      <c:pt idx="626">
                        <c:v>0.59310462499999994</c:v>
                      </c:pt>
                      <c:pt idx="627">
                        <c:v>0.59310462499999994</c:v>
                      </c:pt>
                      <c:pt idx="628">
                        <c:v>0.65650524999999993</c:v>
                      </c:pt>
                      <c:pt idx="629">
                        <c:v>0.71980579999999994</c:v>
                      </c:pt>
                      <c:pt idx="630">
                        <c:v>0.71980579999999994</c:v>
                      </c:pt>
                      <c:pt idx="631">
                        <c:v>0.78320630000000002</c:v>
                      </c:pt>
                      <c:pt idx="632">
                        <c:v>0.83790687499999994</c:v>
                      </c:pt>
                      <c:pt idx="633">
                        <c:v>0.83790687499999994</c:v>
                      </c:pt>
                      <c:pt idx="634">
                        <c:v>0.88680765000000006</c:v>
                      </c:pt>
                      <c:pt idx="635">
                        <c:v>0.97030877500000001</c:v>
                      </c:pt>
                      <c:pt idx="636">
                        <c:v>0.97030877500000001</c:v>
                      </c:pt>
                      <c:pt idx="637">
                        <c:v>1.0567098500000001</c:v>
                      </c:pt>
                      <c:pt idx="638">
                        <c:v>1.1517105999999999</c:v>
                      </c:pt>
                      <c:pt idx="639">
                        <c:v>1.1517105999999999</c:v>
                      </c:pt>
                      <c:pt idx="640">
                        <c:v>1.2439112000000001</c:v>
                      </c:pt>
                      <c:pt idx="641">
                        <c:v>1.336012175</c:v>
                      </c:pt>
                      <c:pt idx="642">
                        <c:v>1.336012175</c:v>
                      </c:pt>
                      <c:pt idx="643">
                        <c:v>1.4339130499999999</c:v>
                      </c:pt>
                      <c:pt idx="644">
                        <c:v>1.5433139499999999</c:v>
                      </c:pt>
                      <c:pt idx="645">
                        <c:v>1.5433139499999999</c:v>
                      </c:pt>
                      <c:pt idx="646">
                        <c:v>1.6326146000000001</c:v>
                      </c:pt>
                      <c:pt idx="647">
                        <c:v>1.721814975</c:v>
                      </c:pt>
                      <c:pt idx="648">
                        <c:v>1.721814975</c:v>
                      </c:pt>
                      <c:pt idx="649">
                        <c:v>1.8197155</c:v>
                      </c:pt>
                      <c:pt idx="650">
                        <c:v>1.911915625</c:v>
                      </c:pt>
                      <c:pt idx="651">
                        <c:v>1.911915625</c:v>
                      </c:pt>
                      <c:pt idx="652">
                        <c:v>1.9982148499999999</c:v>
                      </c:pt>
                      <c:pt idx="653">
                        <c:v>2.0789135499999998</c:v>
                      </c:pt>
                      <c:pt idx="654">
                        <c:v>2.0789135499999998</c:v>
                      </c:pt>
                      <c:pt idx="655">
                        <c:v>2.1710059749999999</c:v>
                      </c:pt>
                      <c:pt idx="656">
                        <c:v>2.1710059749999999</c:v>
                      </c:pt>
                      <c:pt idx="657">
                        <c:v>2.1710059749999999</c:v>
                      </c:pt>
                      <c:pt idx="658">
                        <c:v>2.2142057999999998</c:v>
                      </c:pt>
                      <c:pt idx="659">
                        <c:v>2.2516030249999996</c:v>
                      </c:pt>
                      <c:pt idx="660">
                        <c:v>2.2516030249999996</c:v>
                      </c:pt>
                      <c:pt idx="661">
                        <c:v>2.2891026000000001</c:v>
                      </c:pt>
                      <c:pt idx="662">
                        <c:v>2.309201775</c:v>
                      </c:pt>
                      <c:pt idx="663">
                        <c:v>2.309201775</c:v>
                      </c:pt>
                      <c:pt idx="664">
                        <c:v>2.329401125</c:v>
                      </c:pt>
                      <c:pt idx="665">
                        <c:v>2.3466016750000001</c:v>
                      </c:pt>
                      <c:pt idx="666">
                        <c:v>2.3466016750000001</c:v>
                      </c:pt>
                      <c:pt idx="667">
                        <c:v>2.3438016500000001</c:v>
                      </c:pt>
                      <c:pt idx="668">
                        <c:v>2.3438016500000001</c:v>
                      </c:pt>
                      <c:pt idx="669">
                        <c:v>2.3582020250000002</c:v>
                      </c:pt>
                      <c:pt idx="670">
                        <c:v>2.3668019</c:v>
                      </c:pt>
                      <c:pt idx="671">
                        <c:v>2.3668019</c:v>
                      </c:pt>
                      <c:pt idx="672">
                        <c:v>2.3697020499999999</c:v>
                      </c:pt>
                      <c:pt idx="673">
                        <c:v>2.3697020499999999</c:v>
                      </c:pt>
                      <c:pt idx="674">
                        <c:v>2.366801975</c:v>
                      </c:pt>
                      <c:pt idx="675">
                        <c:v>2.3697021</c:v>
                      </c:pt>
                      <c:pt idx="676">
                        <c:v>2.3697021</c:v>
                      </c:pt>
                      <c:pt idx="677">
                        <c:v>2.3668020250000001</c:v>
                      </c:pt>
                      <c:pt idx="678">
                        <c:v>2.3668020250000001</c:v>
                      </c:pt>
                      <c:pt idx="679">
                        <c:v>2.3668020250000001</c:v>
                      </c:pt>
                      <c:pt idx="680">
                        <c:v>2.369702025</c:v>
                      </c:pt>
                      <c:pt idx="681">
                        <c:v>2.3754019749999999</c:v>
                      </c:pt>
                      <c:pt idx="682">
                        <c:v>2.3754019749999999</c:v>
                      </c:pt>
                      <c:pt idx="683">
                        <c:v>2.3697021249999999</c:v>
                      </c:pt>
                      <c:pt idx="684">
                        <c:v>2.3697019999999998</c:v>
                      </c:pt>
                      <c:pt idx="685">
                        <c:v>2.3697019999999998</c:v>
                      </c:pt>
                      <c:pt idx="686">
                        <c:v>2.3697019999999998</c:v>
                      </c:pt>
                      <c:pt idx="687">
                        <c:v>2.3726019749999998</c:v>
                      </c:pt>
                      <c:pt idx="688">
                        <c:v>2.3726019749999998</c:v>
                      </c:pt>
                      <c:pt idx="689">
                        <c:v>2.3841019750000001</c:v>
                      </c:pt>
                      <c:pt idx="690">
                        <c:v>2.3783019999999997</c:v>
                      </c:pt>
                      <c:pt idx="691">
                        <c:v>2.3783019999999997</c:v>
                      </c:pt>
                      <c:pt idx="692">
                        <c:v>2.3754020250000001</c:v>
                      </c:pt>
                      <c:pt idx="693">
                        <c:v>2.3754019500000001</c:v>
                      </c:pt>
                      <c:pt idx="694">
                        <c:v>2.3754019500000001</c:v>
                      </c:pt>
                      <c:pt idx="695">
                        <c:v>2.3841019999999999</c:v>
                      </c:pt>
                      <c:pt idx="696">
                        <c:v>2.3841019750000001</c:v>
                      </c:pt>
                      <c:pt idx="697">
                        <c:v>2.3754019749999999</c:v>
                      </c:pt>
                      <c:pt idx="698">
                        <c:v>2.3754019749999999</c:v>
                      </c:pt>
                      <c:pt idx="699">
                        <c:v>2.3754019749999999</c:v>
                      </c:pt>
                      <c:pt idx="700">
                        <c:v>2.3754019749999999</c:v>
                      </c:pt>
                      <c:pt idx="701">
                        <c:v>2.3783019249999997</c:v>
                      </c:pt>
                      <c:pt idx="702">
                        <c:v>2.3783019999999997</c:v>
                      </c:pt>
                      <c:pt idx="703">
                        <c:v>2.3783019999999997</c:v>
                      </c:pt>
                      <c:pt idx="704">
                        <c:v>2.3841020250000002</c:v>
                      </c:pt>
                      <c:pt idx="705">
                        <c:v>2.387001975</c:v>
                      </c:pt>
                      <c:pt idx="706">
                        <c:v>2.387001975</c:v>
                      </c:pt>
                      <c:pt idx="707">
                        <c:v>2.387001975</c:v>
                      </c:pt>
                      <c:pt idx="708">
                        <c:v>2.389801925</c:v>
                      </c:pt>
                      <c:pt idx="709">
                        <c:v>2.389801925</c:v>
                      </c:pt>
                      <c:pt idx="710">
                        <c:v>2.3956019999999998</c:v>
                      </c:pt>
                      <c:pt idx="711">
                        <c:v>2.4014019750000002</c:v>
                      </c:pt>
                      <c:pt idx="712">
                        <c:v>2.4014019750000002</c:v>
                      </c:pt>
                      <c:pt idx="713">
                        <c:v>2.4014019750000002</c:v>
                      </c:pt>
                      <c:pt idx="714">
                        <c:v>2.4014019750000002</c:v>
                      </c:pt>
                      <c:pt idx="715">
                        <c:v>2.410002</c:v>
                      </c:pt>
                      <c:pt idx="716">
                        <c:v>2.3956019999999998</c:v>
                      </c:pt>
                      <c:pt idx="717">
                        <c:v>2.3956019999999998</c:v>
                      </c:pt>
                      <c:pt idx="718">
                        <c:v>2.3956019999999998</c:v>
                      </c:pt>
                      <c:pt idx="719">
                        <c:v>2.3783019999999997</c:v>
                      </c:pt>
                      <c:pt idx="720">
                        <c:v>2.3553019500000003</c:v>
                      </c:pt>
                      <c:pt idx="721">
                        <c:v>2.3553019500000003</c:v>
                      </c:pt>
                      <c:pt idx="722">
                        <c:v>2.3294019500000003</c:v>
                      </c:pt>
                      <c:pt idx="723">
                        <c:v>2.3294019500000003</c:v>
                      </c:pt>
                      <c:pt idx="724">
                        <c:v>2.3035019750000001</c:v>
                      </c:pt>
                      <c:pt idx="725">
                        <c:v>2.2718019749999998</c:v>
                      </c:pt>
                      <c:pt idx="726">
                        <c:v>2.2718019749999998</c:v>
                      </c:pt>
                      <c:pt idx="727">
                        <c:v>2.2372020749999999</c:v>
                      </c:pt>
                      <c:pt idx="728">
                        <c:v>2.2056020250000001</c:v>
                      </c:pt>
                      <c:pt idx="729">
                        <c:v>2.2056020250000001</c:v>
                      </c:pt>
                      <c:pt idx="730">
                        <c:v>2.1768020250000002</c:v>
                      </c:pt>
                      <c:pt idx="731">
                        <c:v>2.1768020250000002</c:v>
                      </c:pt>
                      <c:pt idx="732">
                        <c:v>2.1480020500000001</c:v>
                      </c:pt>
                      <c:pt idx="733">
                        <c:v>2.1192020500000002</c:v>
                      </c:pt>
                      <c:pt idx="734">
                        <c:v>2.0875020749999997</c:v>
                      </c:pt>
                      <c:pt idx="735">
                        <c:v>2.0875020749999997</c:v>
                      </c:pt>
                      <c:pt idx="736">
                        <c:v>2.0731021000000003</c:v>
                      </c:pt>
                      <c:pt idx="737">
                        <c:v>2.047202075</c:v>
                      </c:pt>
                      <c:pt idx="738">
                        <c:v>2.047202075</c:v>
                      </c:pt>
                      <c:pt idx="739">
                        <c:v>2.012602175</c:v>
                      </c:pt>
                      <c:pt idx="740">
                        <c:v>1.9867021249999999</c:v>
                      </c:pt>
                      <c:pt idx="741">
                        <c:v>1.9867021249999999</c:v>
                      </c:pt>
                      <c:pt idx="742">
                        <c:v>1.9608021250000001</c:v>
                      </c:pt>
                      <c:pt idx="743">
                        <c:v>1.949302125</c:v>
                      </c:pt>
                      <c:pt idx="744">
                        <c:v>1.949302125</c:v>
                      </c:pt>
                      <c:pt idx="745">
                        <c:v>1.9090021750000001</c:v>
                      </c:pt>
                      <c:pt idx="746">
                        <c:v>1.9090021750000001</c:v>
                      </c:pt>
                      <c:pt idx="747">
                        <c:v>1.9090021750000001</c:v>
                      </c:pt>
                      <c:pt idx="748">
                        <c:v>1.8888021750000001</c:v>
                      </c:pt>
                      <c:pt idx="749">
                        <c:v>1.8744021750000002</c:v>
                      </c:pt>
                      <c:pt idx="750">
                        <c:v>1.8744021750000002</c:v>
                      </c:pt>
                      <c:pt idx="751">
                        <c:v>1.8600021500000001</c:v>
                      </c:pt>
                      <c:pt idx="752">
                        <c:v>1.8428021999999999</c:v>
                      </c:pt>
                      <c:pt idx="753">
                        <c:v>1.8428021999999999</c:v>
                      </c:pt>
                      <c:pt idx="754">
                        <c:v>1.8226021750000001</c:v>
                      </c:pt>
                      <c:pt idx="755">
                        <c:v>1.8226021750000001</c:v>
                      </c:pt>
                      <c:pt idx="756">
                        <c:v>1.802502225</c:v>
                      </c:pt>
                      <c:pt idx="757">
                        <c:v>1.790902175</c:v>
                      </c:pt>
                      <c:pt idx="758">
                        <c:v>1.790902175</c:v>
                      </c:pt>
                      <c:pt idx="759">
                        <c:v>1.7737021750000002</c:v>
                      </c:pt>
                      <c:pt idx="760">
                        <c:v>1.7535022</c:v>
                      </c:pt>
                      <c:pt idx="761">
                        <c:v>1.7535022</c:v>
                      </c:pt>
                      <c:pt idx="762">
                        <c:v>1.7391022250000001</c:v>
                      </c:pt>
                      <c:pt idx="763">
                        <c:v>1.7391022250000001</c:v>
                      </c:pt>
                      <c:pt idx="764">
                        <c:v>1.719002275</c:v>
                      </c:pt>
                      <c:pt idx="765">
                        <c:v>1.719002275</c:v>
                      </c:pt>
                      <c:pt idx="766">
                        <c:v>1.70460225</c:v>
                      </c:pt>
                      <c:pt idx="767">
                        <c:v>1.70460225</c:v>
                      </c:pt>
                      <c:pt idx="768">
                        <c:v>1.6988022500000002</c:v>
                      </c:pt>
                      <c:pt idx="769">
                        <c:v>1.6786023250000002</c:v>
                      </c:pt>
                      <c:pt idx="770">
                        <c:v>1.6786023250000002</c:v>
                      </c:pt>
                      <c:pt idx="771">
                        <c:v>1.67000225</c:v>
                      </c:pt>
                      <c:pt idx="772">
                        <c:v>1.658502275</c:v>
                      </c:pt>
                      <c:pt idx="773">
                        <c:v>1.658502275</c:v>
                      </c:pt>
                      <c:pt idx="774">
                        <c:v>1.6470023250000001</c:v>
                      </c:pt>
                      <c:pt idx="775">
                        <c:v>1.6412022500000001</c:v>
                      </c:pt>
                      <c:pt idx="776">
                        <c:v>1.6412022500000001</c:v>
                      </c:pt>
                      <c:pt idx="777">
                        <c:v>1.6297022999999999</c:v>
                      </c:pt>
                      <c:pt idx="778">
                        <c:v>1.6297022999999999</c:v>
                      </c:pt>
                      <c:pt idx="779">
                        <c:v>1.6153022749999999</c:v>
                      </c:pt>
                      <c:pt idx="780">
                        <c:v>1.615302225</c:v>
                      </c:pt>
                      <c:pt idx="781">
                        <c:v>1.615302225</c:v>
                      </c:pt>
                      <c:pt idx="782">
                        <c:v>1.6009023</c:v>
                      </c:pt>
                      <c:pt idx="783">
                        <c:v>1.598002275</c:v>
                      </c:pt>
                      <c:pt idx="784">
                        <c:v>1.598002275</c:v>
                      </c:pt>
                      <c:pt idx="785">
                        <c:v>1.5951022500000001</c:v>
                      </c:pt>
                      <c:pt idx="786">
                        <c:v>1.5894022249999999</c:v>
                      </c:pt>
                      <c:pt idx="787">
                        <c:v>1.5894022249999999</c:v>
                      </c:pt>
                      <c:pt idx="788">
                        <c:v>1.577902275</c:v>
                      </c:pt>
                      <c:pt idx="789">
                        <c:v>1.569202225</c:v>
                      </c:pt>
                      <c:pt idx="790">
                        <c:v>1.569202225</c:v>
                      </c:pt>
                      <c:pt idx="791">
                        <c:v>1.57500225</c:v>
                      </c:pt>
                      <c:pt idx="792">
                        <c:v>1.566302225</c:v>
                      </c:pt>
                      <c:pt idx="793">
                        <c:v>1.566302225</c:v>
                      </c:pt>
                      <c:pt idx="794">
                        <c:v>1.5606022500000001</c:v>
                      </c:pt>
                      <c:pt idx="795">
                        <c:v>1.5433022749999998</c:v>
                      </c:pt>
                      <c:pt idx="796">
                        <c:v>1.5433022749999998</c:v>
                      </c:pt>
                      <c:pt idx="797">
                        <c:v>1.5433022749999998</c:v>
                      </c:pt>
                      <c:pt idx="798">
                        <c:v>1.5404022500000001</c:v>
                      </c:pt>
                      <c:pt idx="799">
                        <c:v>1.5404022500000001</c:v>
                      </c:pt>
                      <c:pt idx="800">
                        <c:v>1.53470225</c:v>
                      </c:pt>
                      <c:pt idx="801">
                        <c:v>1.531802275</c:v>
                      </c:pt>
                      <c:pt idx="802">
                        <c:v>1.531802275</c:v>
                      </c:pt>
                      <c:pt idx="803">
                        <c:v>1.526002275</c:v>
                      </c:pt>
                      <c:pt idx="804">
                        <c:v>1.5232022500000002</c:v>
                      </c:pt>
                      <c:pt idx="805">
                        <c:v>1.5232022500000002</c:v>
                      </c:pt>
                      <c:pt idx="806">
                        <c:v>1.5145022749999999</c:v>
                      </c:pt>
                      <c:pt idx="807">
                        <c:v>1.5145022749999999</c:v>
                      </c:pt>
                      <c:pt idx="808">
                        <c:v>1.5145022749999999</c:v>
                      </c:pt>
                      <c:pt idx="809">
                        <c:v>1.5174023000000001</c:v>
                      </c:pt>
                      <c:pt idx="810">
                        <c:v>1.5116023000000001</c:v>
                      </c:pt>
                      <c:pt idx="811">
                        <c:v>1.5116023000000001</c:v>
                      </c:pt>
                      <c:pt idx="812">
                        <c:v>1.505902275</c:v>
                      </c:pt>
                      <c:pt idx="813">
                        <c:v>1.505902275</c:v>
                      </c:pt>
                      <c:pt idx="814">
                        <c:v>1.505902275</c:v>
                      </c:pt>
                      <c:pt idx="815">
                        <c:v>1.5001023</c:v>
                      </c:pt>
                      <c:pt idx="816">
                        <c:v>1.5001023</c:v>
                      </c:pt>
                      <c:pt idx="817">
                        <c:v>1.491502275</c:v>
                      </c:pt>
                      <c:pt idx="818">
                        <c:v>1.4944023499999999</c:v>
                      </c:pt>
                      <c:pt idx="819">
                        <c:v>1.4944023499999999</c:v>
                      </c:pt>
                      <c:pt idx="820">
                        <c:v>1.4915023250000001</c:v>
                      </c:pt>
                      <c:pt idx="821">
                        <c:v>1.4915023250000001</c:v>
                      </c:pt>
                      <c:pt idx="822">
                        <c:v>1.4915023250000001</c:v>
                      </c:pt>
                      <c:pt idx="823">
                        <c:v>1.4857023250000001</c:v>
                      </c:pt>
                      <c:pt idx="824">
                        <c:v>1.4857023250000001</c:v>
                      </c:pt>
                      <c:pt idx="825">
                        <c:v>1.4857023499999999</c:v>
                      </c:pt>
                      <c:pt idx="826">
                        <c:v>1.4828023499999998</c:v>
                      </c:pt>
                      <c:pt idx="827">
                        <c:v>1.482802325</c:v>
                      </c:pt>
                      <c:pt idx="828">
                        <c:v>1.482802325</c:v>
                      </c:pt>
                      <c:pt idx="829">
                        <c:v>1.4771023750000001</c:v>
                      </c:pt>
                      <c:pt idx="830">
                        <c:v>1.4771023750000001</c:v>
                      </c:pt>
                      <c:pt idx="831">
                        <c:v>1.4771023750000001</c:v>
                      </c:pt>
                      <c:pt idx="832">
                        <c:v>1.4800023499999999</c:v>
                      </c:pt>
                      <c:pt idx="833">
                        <c:v>1.4800023499999999</c:v>
                      </c:pt>
                      <c:pt idx="834">
                        <c:v>1.47130235</c:v>
                      </c:pt>
                      <c:pt idx="835">
                        <c:v>1.4800023499999999</c:v>
                      </c:pt>
                      <c:pt idx="836">
                        <c:v>1.4800023499999999</c:v>
                      </c:pt>
                      <c:pt idx="837">
                        <c:v>1.47130235</c:v>
                      </c:pt>
                      <c:pt idx="838">
                        <c:v>1.47130235</c:v>
                      </c:pt>
                      <c:pt idx="839">
                        <c:v>1.47130235</c:v>
                      </c:pt>
                      <c:pt idx="840">
                        <c:v>1.4771023250000002</c:v>
                      </c:pt>
                      <c:pt idx="841">
                        <c:v>1.47710235</c:v>
                      </c:pt>
                      <c:pt idx="842">
                        <c:v>1.47710235</c:v>
                      </c:pt>
                      <c:pt idx="843">
                        <c:v>1.4742023499999999</c:v>
                      </c:pt>
                      <c:pt idx="844">
                        <c:v>1.4742024</c:v>
                      </c:pt>
                      <c:pt idx="845">
                        <c:v>1.4742024</c:v>
                      </c:pt>
                      <c:pt idx="846">
                        <c:v>1.4828023749999999</c:v>
                      </c:pt>
                      <c:pt idx="847">
                        <c:v>1.4828023749999999</c:v>
                      </c:pt>
                      <c:pt idx="848">
                        <c:v>1.4828023749999999</c:v>
                      </c:pt>
                      <c:pt idx="849">
                        <c:v>1.4771023750000001</c:v>
                      </c:pt>
                      <c:pt idx="850">
                        <c:v>1.4771023750000001</c:v>
                      </c:pt>
                      <c:pt idx="851">
                        <c:v>1.47130245</c:v>
                      </c:pt>
                      <c:pt idx="852">
                        <c:v>1.4742024249999999</c:v>
                      </c:pt>
                      <c:pt idx="853">
                        <c:v>1.4742024249999999</c:v>
                      </c:pt>
                      <c:pt idx="854">
                        <c:v>1.4742024249999999</c:v>
                      </c:pt>
                      <c:pt idx="855">
                        <c:v>1.47130245</c:v>
                      </c:pt>
                      <c:pt idx="856">
                        <c:v>1.468502475</c:v>
                      </c:pt>
                      <c:pt idx="857">
                        <c:v>1.468502475</c:v>
                      </c:pt>
                      <c:pt idx="858">
                        <c:v>1.4627024499999999</c:v>
                      </c:pt>
                      <c:pt idx="859">
                        <c:v>1.4627024499999999</c:v>
                      </c:pt>
                      <c:pt idx="860">
                        <c:v>1.4569024750000001</c:v>
                      </c:pt>
                      <c:pt idx="861">
                        <c:v>1.4454024750000001</c:v>
                      </c:pt>
                      <c:pt idx="862">
                        <c:v>1.4454024750000001</c:v>
                      </c:pt>
                      <c:pt idx="863">
                        <c:v>1.4281024499999999</c:v>
                      </c:pt>
                      <c:pt idx="864">
                        <c:v>1.4281024499999999</c:v>
                      </c:pt>
                      <c:pt idx="865">
                        <c:v>1.41090245</c:v>
                      </c:pt>
                      <c:pt idx="866">
                        <c:v>1.399302525</c:v>
                      </c:pt>
                      <c:pt idx="867">
                        <c:v>1.399302525</c:v>
                      </c:pt>
                      <c:pt idx="868">
                        <c:v>1.3878025249999999</c:v>
                      </c:pt>
                      <c:pt idx="869">
                        <c:v>1.3677024999999998</c:v>
                      </c:pt>
                      <c:pt idx="870">
                        <c:v>1.3475024999999998</c:v>
                      </c:pt>
                      <c:pt idx="871">
                        <c:v>1.3475024999999998</c:v>
                      </c:pt>
                      <c:pt idx="872">
                        <c:v>1.324502525</c:v>
                      </c:pt>
                      <c:pt idx="873">
                        <c:v>1.298602475</c:v>
                      </c:pt>
                      <c:pt idx="874">
                        <c:v>1.298602475</c:v>
                      </c:pt>
                      <c:pt idx="875">
                        <c:v>1.2727025249999999</c:v>
                      </c:pt>
                      <c:pt idx="876">
                        <c:v>1.2352025250000001</c:v>
                      </c:pt>
                      <c:pt idx="877">
                        <c:v>1.2352025250000001</c:v>
                      </c:pt>
                      <c:pt idx="878">
                        <c:v>1.1949025500000001</c:v>
                      </c:pt>
                      <c:pt idx="879">
                        <c:v>1.1488025500000001</c:v>
                      </c:pt>
                      <c:pt idx="880">
                        <c:v>1.1488025500000001</c:v>
                      </c:pt>
                      <c:pt idx="881">
                        <c:v>1.0999025250000001</c:v>
                      </c:pt>
                      <c:pt idx="882">
                        <c:v>1.0999025250000001</c:v>
                      </c:pt>
                      <c:pt idx="883">
                        <c:v>1.0567025999999999</c:v>
                      </c:pt>
                      <c:pt idx="884">
                        <c:v>1.0164025999999999</c:v>
                      </c:pt>
                      <c:pt idx="885">
                        <c:v>0.95310257499999995</c:v>
                      </c:pt>
                      <c:pt idx="886">
                        <c:v>0.95310257499999995</c:v>
                      </c:pt>
                      <c:pt idx="887">
                        <c:v>0.95310257499999995</c:v>
                      </c:pt>
                      <c:pt idx="888">
                        <c:v>0.93000257500000005</c:v>
                      </c:pt>
                      <c:pt idx="889">
                        <c:v>0.93000257500000005</c:v>
                      </c:pt>
                      <c:pt idx="890">
                        <c:v>0.90410257500000002</c:v>
                      </c:pt>
                      <c:pt idx="891">
                        <c:v>0.8868026</c:v>
                      </c:pt>
                      <c:pt idx="892">
                        <c:v>0.8868026</c:v>
                      </c:pt>
                      <c:pt idx="893">
                        <c:v>0.86670259999999999</c:v>
                      </c:pt>
                      <c:pt idx="894">
                        <c:v>0.85230259999999991</c:v>
                      </c:pt>
                      <c:pt idx="895">
                        <c:v>0.85230259999999991</c:v>
                      </c:pt>
                      <c:pt idx="896">
                        <c:v>0.83210259999999991</c:v>
                      </c:pt>
                      <c:pt idx="897">
                        <c:v>0.83210259999999991</c:v>
                      </c:pt>
                      <c:pt idx="898">
                        <c:v>0.82350259999999997</c:v>
                      </c:pt>
                      <c:pt idx="899">
                        <c:v>0.80910265000000003</c:v>
                      </c:pt>
                      <c:pt idx="900">
                        <c:v>0.80910265000000003</c:v>
                      </c:pt>
                      <c:pt idx="901">
                        <c:v>0.80050264999999998</c:v>
                      </c:pt>
                      <c:pt idx="902">
                        <c:v>0.78610282500000006</c:v>
                      </c:pt>
                      <c:pt idx="903">
                        <c:v>0.78610282500000006</c:v>
                      </c:pt>
                      <c:pt idx="904">
                        <c:v>0.78610282500000006</c:v>
                      </c:pt>
                      <c:pt idx="905">
                        <c:v>0.77740282500000002</c:v>
                      </c:pt>
                      <c:pt idx="906">
                        <c:v>0.77740282500000002</c:v>
                      </c:pt>
                      <c:pt idx="907">
                        <c:v>0.76590279999999999</c:v>
                      </c:pt>
                      <c:pt idx="908">
                        <c:v>0.74860282500000008</c:v>
                      </c:pt>
                      <c:pt idx="909">
                        <c:v>0.74860282500000008</c:v>
                      </c:pt>
                      <c:pt idx="910">
                        <c:v>0.73420284999999996</c:v>
                      </c:pt>
                      <c:pt idx="911">
                        <c:v>0.71120285000000005</c:v>
                      </c:pt>
                      <c:pt idx="912">
                        <c:v>0.71120285000000005</c:v>
                      </c:pt>
                      <c:pt idx="913">
                        <c:v>0.67660292499999997</c:v>
                      </c:pt>
                      <c:pt idx="914">
                        <c:v>0.63630294999999992</c:v>
                      </c:pt>
                      <c:pt idx="915">
                        <c:v>0.63630294999999992</c:v>
                      </c:pt>
                      <c:pt idx="916">
                        <c:v>0.59890292499999997</c:v>
                      </c:pt>
                      <c:pt idx="917">
                        <c:v>0.56720302500000008</c:v>
                      </c:pt>
                      <c:pt idx="918">
                        <c:v>0.56720302500000008</c:v>
                      </c:pt>
                      <c:pt idx="919">
                        <c:v>0.50960317500000007</c:v>
                      </c:pt>
                      <c:pt idx="920">
                        <c:v>0.50960317500000007</c:v>
                      </c:pt>
                      <c:pt idx="921">
                        <c:v>0.50960317500000007</c:v>
                      </c:pt>
                      <c:pt idx="922">
                        <c:v>0.48950337500000002</c:v>
                      </c:pt>
                      <c:pt idx="923">
                        <c:v>0.48950337500000002</c:v>
                      </c:pt>
                      <c:pt idx="924">
                        <c:v>0.46930359999999999</c:v>
                      </c:pt>
                      <c:pt idx="925">
                        <c:v>0.44630394999999995</c:v>
                      </c:pt>
                      <c:pt idx="926">
                        <c:v>0.44630394999999995</c:v>
                      </c:pt>
                      <c:pt idx="927">
                        <c:v>0.43190440000000002</c:v>
                      </c:pt>
                      <c:pt idx="928">
                        <c:v>0.41750477499999999</c:v>
                      </c:pt>
                      <c:pt idx="929">
                        <c:v>0.41750477499999999</c:v>
                      </c:pt>
                      <c:pt idx="930">
                        <c:v>0.40600515000000004</c:v>
                      </c:pt>
                      <c:pt idx="931">
                        <c:v>0.39730575000000001</c:v>
                      </c:pt>
                      <c:pt idx="932">
                        <c:v>0.391606275</c:v>
                      </c:pt>
                      <c:pt idx="933">
                        <c:v>0.391606275</c:v>
                      </c:pt>
                      <c:pt idx="934">
                        <c:v>0.38010699999999997</c:v>
                      </c:pt>
                      <c:pt idx="935">
                        <c:v>0.38010699999999997</c:v>
                      </c:pt>
                      <c:pt idx="936">
                        <c:v>0.3714076</c:v>
                      </c:pt>
                      <c:pt idx="937">
                        <c:v>0.36280807500000001</c:v>
                      </c:pt>
                      <c:pt idx="938">
                        <c:v>0.36280807500000001</c:v>
                      </c:pt>
                      <c:pt idx="939">
                        <c:v>0.35700860000000001</c:v>
                      </c:pt>
                      <c:pt idx="940">
                        <c:v>0.35130909999999999</c:v>
                      </c:pt>
                      <c:pt idx="941">
                        <c:v>0.35130909999999999</c:v>
                      </c:pt>
                      <c:pt idx="942">
                        <c:v>0.34260995</c:v>
                      </c:pt>
                      <c:pt idx="943">
                        <c:v>0.34260995</c:v>
                      </c:pt>
                      <c:pt idx="944">
                        <c:v>0.34260995</c:v>
                      </c:pt>
                      <c:pt idx="945">
                        <c:v>0.33981030000000001</c:v>
                      </c:pt>
                      <c:pt idx="946">
                        <c:v>0.33691069999999995</c:v>
                      </c:pt>
                      <c:pt idx="947">
                        <c:v>0.33691069999999995</c:v>
                      </c:pt>
                      <c:pt idx="948">
                        <c:v>0.33401105000000003</c:v>
                      </c:pt>
                      <c:pt idx="949">
                        <c:v>0.33111135000000003</c:v>
                      </c:pt>
                      <c:pt idx="950">
                        <c:v>0.33111135000000003</c:v>
                      </c:pt>
                      <c:pt idx="951">
                        <c:v>0.32821167499999998</c:v>
                      </c:pt>
                      <c:pt idx="952">
                        <c:v>0.32821197499999999</c:v>
                      </c:pt>
                      <c:pt idx="953">
                        <c:v>0.32821197499999999</c:v>
                      </c:pt>
                      <c:pt idx="954">
                        <c:v>0.33111227500000001</c:v>
                      </c:pt>
                      <c:pt idx="955">
                        <c:v>0.32821254999999999</c:v>
                      </c:pt>
                      <c:pt idx="956">
                        <c:v>0.32821254999999999</c:v>
                      </c:pt>
                      <c:pt idx="957">
                        <c:v>0.331112825</c:v>
                      </c:pt>
                      <c:pt idx="958">
                        <c:v>0.33111335000000003</c:v>
                      </c:pt>
                      <c:pt idx="959">
                        <c:v>0.33111335000000003</c:v>
                      </c:pt>
                      <c:pt idx="960">
                        <c:v>0.33111335000000003</c:v>
                      </c:pt>
                      <c:pt idx="961">
                        <c:v>0.336913825</c:v>
                      </c:pt>
                      <c:pt idx="962">
                        <c:v>0.336913825</c:v>
                      </c:pt>
                      <c:pt idx="963">
                        <c:v>0.336913825</c:v>
                      </c:pt>
                      <c:pt idx="964">
                        <c:v>0.36861430000000001</c:v>
                      </c:pt>
                      <c:pt idx="965">
                        <c:v>0.36861430000000001</c:v>
                      </c:pt>
                      <c:pt idx="966">
                        <c:v>0.39161455000000001</c:v>
                      </c:pt>
                      <c:pt idx="967">
                        <c:v>0.41461477500000005</c:v>
                      </c:pt>
                      <c:pt idx="968">
                        <c:v>0.41461477500000005</c:v>
                      </c:pt>
                      <c:pt idx="969">
                        <c:v>0.41461477500000005</c:v>
                      </c:pt>
                      <c:pt idx="970">
                        <c:v>0.48371525000000004</c:v>
                      </c:pt>
                      <c:pt idx="971">
                        <c:v>0.48371525000000004</c:v>
                      </c:pt>
                      <c:pt idx="972">
                        <c:v>0.51831547499999997</c:v>
                      </c:pt>
                      <c:pt idx="973">
                        <c:v>0.56151569999999995</c:v>
                      </c:pt>
                      <c:pt idx="974">
                        <c:v>0.56151569999999995</c:v>
                      </c:pt>
                      <c:pt idx="975">
                        <c:v>0.60471592500000004</c:v>
                      </c:pt>
                      <c:pt idx="976">
                        <c:v>0.60471592500000004</c:v>
                      </c:pt>
                      <c:pt idx="977">
                        <c:v>0.65651614999999997</c:v>
                      </c:pt>
                      <c:pt idx="978">
                        <c:v>0.71121635000000005</c:v>
                      </c:pt>
                      <c:pt idx="979">
                        <c:v>0.71121635000000005</c:v>
                      </c:pt>
                      <c:pt idx="980">
                        <c:v>0.77171655000000006</c:v>
                      </c:pt>
                      <c:pt idx="981">
                        <c:v>0.83791672500000003</c:v>
                      </c:pt>
                      <c:pt idx="982">
                        <c:v>0.83791672500000003</c:v>
                      </c:pt>
                      <c:pt idx="983">
                        <c:v>0.83791672500000003</c:v>
                      </c:pt>
                      <c:pt idx="984">
                        <c:v>0.97321697499999993</c:v>
                      </c:pt>
                      <c:pt idx="985">
                        <c:v>0.97321697499999993</c:v>
                      </c:pt>
                      <c:pt idx="986">
                        <c:v>1.048117025</c:v>
                      </c:pt>
                      <c:pt idx="987">
                        <c:v>1.1345167250000001</c:v>
                      </c:pt>
                      <c:pt idx="988">
                        <c:v>1.1345167250000001</c:v>
                      </c:pt>
                      <c:pt idx="989">
                        <c:v>1.2266161</c:v>
                      </c:pt>
                      <c:pt idx="990">
                        <c:v>1.40221445</c:v>
                      </c:pt>
                      <c:pt idx="991">
                        <c:v>1.40221445</c:v>
                      </c:pt>
                      <c:pt idx="992">
                        <c:v>1.40221445</c:v>
                      </c:pt>
                      <c:pt idx="993">
                        <c:v>1.4828137499999998</c:v>
                      </c:pt>
                      <c:pt idx="994">
                        <c:v>1.4828137499999998</c:v>
                      </c:pt>
                      <c:pt idx="995">
                        <c:v>1.5491132999999999</c:v>
                      </c:pt>
                      <c:pt idx="996">
                        <c:v>1.6095126499999999</c:v>
                      </c:pt>
                      <c:pt idx="997">
                        <c:v>1.6095126499999999</c:v>
                      </c:pt>
                      <c:pt idx="998">
                        <c:v>1.6614117749999999</c:v>
                      </c:pt>
                      <c:pt idx="999">
                        <c:v>1.7132099000000001</c:v>
                      </c:pt>
                      <c:pt idx="1000">
                        <c:v>1.7132099000000001</c:v>
                      </c:pt>
                      <c:pt idx="1001">
                        <c:v>1.7650040249999999</c:v>
                      </c:pt>
                      <c:pt idx="1002">
                        <c:v>1.8140033</c:v>
                      </c:pt>
                      <c:pt idx="1003">
                        <c:v>1.8140033</c:v>
                      </c:pt>
                      <c:pt idx="1004">
                        <c:v>1.8543028500000001</c:v>
                      </c:pt>
                      <c:pt idx="1005">
                        <c:v>1.8975026500000001</c:v>
                      </c:pt>
                      <c:pt idx="1006">
                        <c:v>1.8975026500000001</c:v>
                      </c:pt>
                      <c:pt idx="1007">
                        <c:v>1.9407024500000001</c:v>
                      </c:pt>
                      <c:pt idx="1008">
                        <c:v>1.97230265</c:v>
                      </c:pt>
                      <c:pt idx="1009">
                        <c:v>1.97230265</c:v>
                      </c:pt>
                      <c:pt idx="1010">
                        <c:v>2.0069026249999999</c:v>
                      </c:pt>
                      <c:pt idx="1011">
                        <c:v>2.0472028250000003</c:v>
                      </c:pt>
                      <c:pt idx="1012">
                        <c:v>2.0472028250000003</c:v>
                      </c:pt>
                      <c:pt idx="1013">
                        <c:v>2.0817027500000003</c:v>
                      </c:pt>
                      <c:pt idx="1014">
                        <c:v>2.1221026750000003</c:v>
                      </c:pt>
                      <c:pt idx="1015">
                        <c:v>2.1221026750000003</c:v>
                      </c:pt>
                      <c:pt idx="1016">
                        <c:v>2.1537027500000003</c:v>
                      </c:pt>
                      <c:pt idx="1017">
                        <c:v>2.1969027999999997</c:v>
                      </c:pt>
                      <c:pt idx="1018">
                        <c:v>2.1969027999999997</c:v>
                      </c:pt>
                      <c:pt idx="1019">
                        <c:v>2.2344028749999998</c:v>
                      </c:pt>
                      <c:pt idx="1020">
                        <c:v>2.28620285</c:v>
                      </c:pt>
                      <c:pt idx="1021">
                        <c:v>2.28620285</c:v>
                      </c:pt>
                      <c:pt idx="1022">
                        <c:v>2.3351027750000002</c:v>
                      </c:pt>
                      <c:pt idx="1023">
                        <c:v>2.384102725</c:v>
                      </c:pt>
                      <c:pt idx="1024">
                        <c:v>2.384102725</c:v>
                      </c:pt>
                      <c:pt idx="1025">
                        <c:v>2.4244026249999999</c:v>
                      </c:pt>
                      <c:pt idx="1026">
                        <c:v>2.4676026750000002</c:v>
                      </c:pt>
                      <c:pt idx="1027">
                        <c:v>2.4676026750000002</c:v>
                      </c:pt>
                      <c:pt idx="1028">
                        <c:v>2.5136027249999997</c:v>
                      </c:pt>
                      <c:pt idx="1029">
                        <c:v>2.5655028</c:v>
                      </c:pt>
                      <c:pt idx="1030">
                        <c:v>2.5655028</c:v>
                      </c:pt>
                      <c:pt idx="1031">
                        <c:v>2.6115027249999998</c:v>
                      </c:pt>
                      <c:pt idx="1032">
                        <c:v>2.6605027249999997</c:v>
                      </c:pt>
                      <c:pt idx="1033">
                        <c:v>2.6605027249999997</c:v>
                      </c:pt>
                      <c:pt idx="1034">
                        <c:v>2.6979027250000001</c:v>
                      </c:pt>
                      <c:pt idx="1035">
                        <c:v>2.7411027999999997</c:v>
                      </c:pt>
                      <c:pt idx="1036">
                        <c:v>2.7411027999999997</c:v>
                      </c:pt>
                      <c:pt idx="1037">
                        <c:v>2.7843028250000001</c:v>
                      </c:pt>
                      <c:pt idx="1038">
                        <c:v>2.8332027750000002</c:v>
                      </c:pt>
                      <c:pt idx="1039">
                        <c:v>2.8332027750000002</c:v>
                      </c:pt>
                      <c:pt idx="1040">
                        <c:v>2.8822027500000003</c:v>
                      </c:pt>
                      <c:pt idx="1041">
                        <c:v>2.8995028</c:v>
                      </c:pt>
                      <c:pt idx="1042">
                        <c:v>2.8995028</c:v>
                      </c:pt>
                      <c:pt idx="1043">
                        <c:v>2.945502775</c:v>
                      </c:pt>
                      <c:pt idx="1044">
                        <c:v>2.985902775</c:v>
                      </c:pt>
                      <c:pt idx="1045">
                        <c:v>2.985902775</c:v>
                      </c:pt>
                      <c:pt idx="1046">
                        <c:v>3.023302825</c:v>
                      </c:pt>
                      <c:pt idx="1047">
                        <c:v>3.023302825</c:v>
                      </c:pt>
                      <c:pt idx="1048">
                        <c:v>3.0290027999999998</c:v>
                      </c:pt>
                      <c:pt idx="1049">
                        <c:v>3.0290027999999998</c:v>
                      </c:pt>
                      <c:pt idx="1050">
                        <c:v>3.0492027749999999</c:v>
                      </c:pt>
                      <c:pt idx="1051">
                        <c:v>3.0492027749999999</c:v>
                      </c:pt>
                      <c:pt idx="1052">
                        <c:v>3.0780027999999997</c:v>
                      </c:pt>
                      <c:pt idx="1053">
                        <c:v>3.0780027999999997</c:v>
                      </c:pt>
                      <c:pt idx="1054">
                        <c:v>3.0780027999999997</c:v>
                      </c:pt>
                      <c:pt idx="1055">
                        <c:v>3.0636029000000002</c:v>
                      </c:pt>
                      <c:pt idx="1056">
                        <c:v>3.0636029000000002</c:v>
                      </c:pt>
                      <c:pt idx="1057">
                        <c:v>3.0751029000000001</c:v>
                      </c:pt>
                      <c:pt idx="1058">
                        <c:v>3.0924029499999999</c:v>
                      </c:pt>
                      <c:pt idx="1059">
                        <c:v>3.0924029499999999</c:v>
                      </c:pt>
                      <c:pt idx="1060">
                        <c:v>3.0953028499999999</c:v>
                      </c:pt>
                      <c:pt idx="1061">
                        <c:v>3.0953028499999999</c:v>
                      </c:pt>
                      <c:pt idx="1062">
                        <c:v>3.089502875</c:v>
                      </c:pt>
                      <c:pt idx="1063">
                        <c:v>3.0924029000000002</c:v>
                      </c:pt>
                      <c:pt idx="1064">
                        <c:v>3.0953029249999999</c:v>
                      </c:pt>
                      <c:pt idx="1065">
                        <c:v>3.0953029249999999</c:v>
                      </c:pt>
                      <c:pt idx="1066">
                        <c:v>3.1039028749999997</c:v>
                      </c:pt>
                      <c:pt idx="1067">
                        <c:v>3.1039029249999999</c:v>
                      </c:pt>
                      <c:pt idx="1068">
                        <c:v>3.1039029249999999</c:v>
                      </c:pt>
                      <c:pt idx="1069">
                        <c:v>3.1097030500000002</c:v>
                      </c:pt>
                      <c:pt idx="1070">
                        <c:v>3.115403025</c:v>
                      </c:pt>
                      <c:pt idx="1071">
                        <c:v>3.115403025</c:v>
                      </c:pt>
                      <c:pt idx="1072">
                        <c:v>3.1212029750000001</c:v>
                      </c:pt>
                      <c:pt idx="1073">
                        <c:v>3.1529029499999996</c:v>
                      </c:pt>
                      <c:pt idx="1074">
                        <c:v>3.1529029499999996</c:v>
                      </c:pt>
                      <c:pt idx="1075">
                        <c:v>3.1413029750000003</c:v>
                      </c:pt>
                      <c:pt idx="1076">
                        <c:v>3.1413029750000003</c:v>
                      </c:pt>
                      <c:pt idx="1077">
                        <c:v>3.1529029999999998</c:v>
                      </c:pt>
                      <c:pt idx="1078">
                        <c:v>3.161503025</c:v>
                      </c:pt>
                      <c:pt idx="1079">
                        <c:v>3.161503025</c:v>
                      </c:pt>
                      <c:pt idx="1080">
                        <c:v>3.173003</c:v>
                      </c:pt>
                      <c:pt idx="1081">
                        <c:v>3.1759030249999998</c:v>
                      </c:pt>
                      <c:pt idx="1082">
                        <c:v>3.1759030249999998</c:v>
                      </c:pt>
                      <c:pt idx="1083">
                        <c:v>3.2018030749999999</c:v>
                      </c:pt>
                      <c:pt idx="1084">
                        <c:v>3.2220030749999999</c:v>
                      </c:pt>
                      <c:pt idx="1085">
                        <c:v>3.2220030749999999</c:v>
                      </c:pt>
                      <c:pt idx="1086">
                        <c:v>3.2220030749999999</c:v>
                      </c:pt>
                      <c:pt idx="1087">
                        <c:v>3.2364031</c:v>
                      </c:pt>
                      <c:pt idx="1088">
                        <c:v>3.2364031</c:v>
                      </c:pt>
                      <c:pt idx="1089">
                        <c:v>3.2450031500000001</c:v>
                      </c:pt>
                      <c:pt idx="1090">
                        <c:v>3.2680031249999999</c:v>
                      </c:pt>
                      <c:pt idx="1091">
                        <c:v>3.2680031249999999</c:v>
                      </c:pt>
                      <c:pt idx="1092">
                        <c:v>3.2853030999999997</c:v>
                      </c:pt>
                      <c:pt idx="1093">
                        <c:v>3.3112031499999999</c:v>
                      </c:pt>
                      <c:pt idx="1094">
                        <c:v>3.3112031499999999</c:v>
                      </c:pt>
                      <c:pt idx="1095">
                        <c:v>3.3285030999999998</c:v>
                      </c:pt>
                      <c:pt idx="1096">
                        <c:v>3.3458030750000001</c:v>
                      </c:pt>
                      <c:pt idx="1097">
                        <c:v>3.3458030750000001</c:v>
                      </c:pt>
                      <c:pt idx="1098">
                        <c:v>3.3544030999999999</c:v>
                      </c:pt>
                      <c:pt idx="1099">
                        <c:v>3.3746030999999999</c:v>
                      </c:pt>
                      <c:pt idx="1100">
                        <c:v>3.3746030999999999</c:v>
                      </c:pt>
                      <c:pt idx="1101">
                        <c:v>3.4005031250000002</c:v>
                      </c:pt>
                      <c:pt idx="1102">
                        <c:v>3.4005031250000002</c:v>
                      </c:pt>
                      <c:pt idx="1103">
                        <c:v>3.4005031250000002</c:v>
                      </c:pt>
                      <c:pt idx="1104">
                        <c:v>3.4293031250000001</c:v>
                      </c:pt>
                      <c:pt idx="1105">
                        <c:v>3.4293031250000001</c:v>
                      </c:pt>
                      <c:pt idx="1106">
                        <c:v>3.4350031749999999</c:v>
                      </c:pt>
                      <c:pt idx="1107">
                        <c:v>3.45520315</c:v>
                      </c:pt>
                      <c:pt idx="1108">
                        <c:v>3.45520315</c:v>
                      </c:pt>
                      <c:pt idx="1109">
                        <c:v>3.478203175</c:v>
                      </c:pt>
                      <c:pt idx="1110">
                        <c:v>3.5128030999999997</c:v>
                      </c:pt>
                      <c:pt idx="1111">
                        <c:v>3.5128030999999997</c:v>
                      </c:pt>
                      <c:pt idx="1112">
                        <c:v>3.5272031250000002</c:v>
                      </c:pt>
                      <c:pt idx="1113">
                        <c:v>3.5416030999999997</c:v>
                      </c:pt>
                      <c:pt idx="1114">
                        <c:v>3.5416030999999997</c:v>
                      </c:pt>
                      <c:pt idx="1115">
                        <c:v>3.5531031250000003</c:v>
                      </c:pt>
                      <c:pt idx="1116">
                        <c:v>3.5704031499999997</c:v>
                      </c:pt>
                      <c:pt idx="1117">
                        <c:v>3.5704031499999997</c:v>
                      </c:pt>
                      <c:pt idx="1118">
                        <c:v>3.625103175</c:v>
                      </c:pt>
                      <c:pt idx="1119">
                        <c:v>3.625103175</c:v>
                      </c:pt>
                      <c:pt idx="1120">
                        <c:v>3.625103175</c:v>
                      </c:pt>
                      <c:pt idx="1121">
                        <c:v>3.6769031499999998</c:v>
                      </c:pt>
                      <c:pt idx="1122">
                        <c:v>3.6769031499999998</c:v>
                      </c:pt>
                      <c:pt idx="1123">
                        <c:v>3.6769031499999998</c:v>
                      </c:pt>
                      <c:pt idx="1124">
                        <c:v>3.702803125</c:v>
                      </c:pt>
                      <c:pt idx="1125">
                        <c:v>3.7287031499999999</c:v>
                      </c:pt>
                      <c:pt idx="1126">
                        <c:v>3.7287031499999999</c:v>
                      </c:pt>
                      <c:pt idx="1127">
                        <c:v>3.7489031499999999</c:v>
                      </c:pt>
                      <c:pt idx="1128">
                        <c:v>3.7863031250000003</c:v>
                      </c:pt>
                      <c:pt idx="1129">
                        <c:v>3.7863031250000003</c:v>
                      </c:pt>
                      <c:pt idx="1130">
                        <c:v>3.8151031250000003</c:v>
                      </c:pt>
                      <c:pt idx="1131">
                        <c:v>3.8381031499999998</c:v>
                      </c:pt>
                      <c:pt idx="1132">
                        <c:v>3.8381031499999998</c:v>
                      </c:pt>
                      <c:pt idx="1133">
                        <c:v>3.8640031749999997</c:v>
                      </c:pt>
                      <c:pt idx="1134">
                        <c:v>3.8871032250000002</c:v>
                      </c:pt>
                      <c:pt idx="1135">
                        <c:v>3.8871032250000002</c:v>
                      </c:pt>
                      <c:pt idx="1136">
                        <c:v>3.918803225</c:v>
                      </c:pt>
                      <c:pt idx="1137">
                        <c:v>3.918803225</c:v>
                      </c:pt>
                      <c:pt idx="1138">
                        <c:v>3.9648031499999998</c:v>
                      </c:pt>
                      <c:pt idx="1139">
                        <c:v>3.9879031499999997</c:v>
                      </c:pt>
                      <c:pt idx="1140">
                        <c:v>3.9331031749999998</c:v>
                      </c:pt>
                    </c:numCache>
                  </c:numRef>
                </c:yVal>
                <c:smooth val="0"/>
                <c:extLst xmlns:c15="http://schemas.microsoft.com/office/drawing/2012/chart">
                  <c:ext xmlns:c16="http://schemas.microsoft.com/office/drawing/2014/chart" uri="{C3380CC4-5D6E-409C-BE32-E72D297353CC}">
                    <c16:uniqueId val="{00000008-133E-4806-9D9B-7DF5DAC60C8D}"/>
                  </c:ext>
                </c:extLst>
              </c15:ser>
            </c15:filteredScatterSeries>
            <c15:filteredScatterSeries>
              <c15:ser>
                <c:idx val="3"/>
                <c:order val="2"/>
                <c:tx>
                  <c:strRef>
                    <c:extLst xmlns:c15="http://schemas.microsoft.com/office/drawing/2012/chart">
                      <c:ext xmlns:c15="http://schemas.microsoft.com/office/drawing/2012/chart" uri="{02D57815-91ED-43cb-92C2-25804820EDAC}">
                        <c15:formulaRef>
                          <c15:sqref>'Forsøk 3 - Samlet'!$BD$12</c15:sqref>
                        </c15:formulaRef>
                      </c:ext>
                    </c:extLst>
                    <c:strCache>
                      <c:ptCount val="1"/>
                      <c:pt idx="0">
                        <c:v>B_q-4b</c:v>
                      </c:pt>
                    </c:strCache>
                  </c:strRef>
                </c:tx>
                <c:spPr>
                  <a:ln w="19050" cap="rnd">
                    <a:noFill/>
                    <a:round/>
                  </a:ln>
                  <a:effectLst/>
                </c:spPr>
                <c:marker>
                  <c:symbol val="circle"/>
                  <c:size val="5"/>
                  <c:spPr>
                    <a:solidFill>
                      <a:schemeClr val="accent1"/>
                    </a:solidFill>
                    <a:ln w="9525">
                      <a:solidFill>
                        <a:schemeClr val="bg1">
                          <a:lumMod val="50000"/>
                        </a:schemeClr>
                      </a:solidFill>
                    </a:ln>
                    <a:effectLst/>
                  </c:spPr>
                </c:marker>
                <c:dPt>
                  <c:idx val="0"/>
                  <c:marker>
                    <c:symbol val="circle"/>
                    <c:size val="5"/>
                    <c:spPr>
                      <a:solidFill>
                        <a:srgbClr val="FFC000"/>
                      </a:solidFill>
                      <a:ln w="6350">
                        <a:solidFill>
                          <a:schemeClr val="accent4">
                            <a:lumMod val="50000"/>
                          </a:schemeClr>
                        </a:solidFill>
                      </a:ln>
                      <a:effectLst/>
                    </c:spPr>
                  </c:marker>
                  <c:bubble3D val="0"/>
                  <c:spPr>
                    <a:ln w="25400" cap="rnd">
                      <a:noFill/>
                      <a:round/>
                    </a:ln>
                    <a:effectLst/>
                  </c:spPr>
                  <c:extLst xmlns:c15="http://schemas.microsoft.com/office/drawing/2012/chart">
                    <c:ext xmlns:c16="http://schemas.microsoft.com/office/drawing/2014/chart" uri="{C3380CC4-5D6E-409C-BE32-E72D297353CC}">
                      <c16:uniqueId val="{0000000A-133E-4806-9D9B-7DF5DAC60C8D}"/>
                    </c:ext>
                  </c:extLst>
                </c:dPt>
                <c:xVal>
                  <c:numRef>
                    <c:extLst xmlns:c15="http://schemas.microsoft.com/office/drawing/2012/chart">
                      <c:ext xmlns:c15="http://schemas.microsoft.com/office/drawing/2012/chart" uri="{02D57815-91ED-43cb-92C2-25804820EDAC}">
                        <c15:formulaRef>
                          <c15:sqref>'Forsøk 3 - Samlet'!$BD$14:$BD$1148</c15:sqref>
                        </c15:formulaRef>
                      </c:ext>
                    </c:extLst>
                    <c:numCache>
                      <c:formatCode>General</c:formatCode>
                      <c:ptCount val="1135"/>
                      <c:pt idx="23" formatCode="0.0">
                        <c:v>8.2107144795081819E-4</c:v>
                      </c:pt>
                      <c:pt idx="24" formatCode="0.0">
                        <c:v>8.2105629470101166E-4</c:v>
                      </c:pt>
                      <c:pt idx="25" formatCode="0.0">
                        <c:v>6.5004093835401564E-4</c:v>
                      </c:pt>
                      <c:pt idx="26" formatCode="0.0">
                        <c:v>5.4223392596220604E-4</c:v>
                      </c:pt>
                      <c:pt idx="27" formatCode="0.0">
                        <c:v>5.4222732532852231E-4</c:v>
                      </c:pt>
                      <c:pt idx="28" formatCode="0.0">
                        <c:v>3.9022147234263024E-4</c:v>
                      </c:pt>
                      <c:pt idx="29" formatCode="0.0">
                        <c:v>3.4066319605073039E-4</c:v>
                      </c:pt>
                      <c:pt idx="30" formatCode="0.0">
                        <c:v>3.4066007349002327E-4</c:v>
                      </c:pt>
                      <c:pt idx="31" formatCode="0.0">
                        <c:v>4.2769236039071865E-4</c:v>
                      </c:pt>
                      <c:pt idx="32" formatCode="0.0">
                        <c:v>3.6659044088798375E-4</c:v>
                      </c:pt>
                      <c:pt idx="33" formatCode="0.0">
                        <c:v>3.6658743129652094E-4</c:v>
                      </c:pt>
                      <c:pt idx="34" formatCode="0.0">
                        <c:v>2.8494725791209161E-4</c:v>
                      </c:pt>
                      <c:pt idx="35" formatCode="0.0">
                        <c:v>2.8494544106323866E-4</c:v>
                      </c:pt>
                      <c:pt idx="36" formatCode="0.0">
                        <c:v>3.5952207015644535E-4</c:v>
                      </c:pt>
                      <c:pt idx="37" formatCode="0.0">
                        <c:v>3.4291930263270987E-4</c:v>
                      </c:pt>
                      <c:pt idx="38" formatCode="0.0">
                        <c:v>3.4291733156800107E-4</c:v>
                      </c:pt>
                      <c:pt idx="39" formatCode="0.0">
                        <c:v>3.2974144709656641E-4</c:v>
                      </c:pt>
                      <c:pt idx="40" formatCode="0.0">
                        <c:v>3.1754048273123048E-4</c:v>
                      </c:pt>
                      <c:pt idx="41" formatCode="0.0">
                        <c:v>2.7784644536053691E-4</c:v>
                      </c:pt>
                      <c:pt idx="42" formatCode="0.0">
                        <c:v>2.7064560310888843E-4</c:v>
                      </c:pt>
                      <c:pt idx="43" formatCode="0.0">
                        <c:v>2.6351932836851189E-4</c:v>
                      </c:pt>
                      <c:pt idx="44" formatCode="0.0">
                        <c:v>3.0116343015431252E-4</c:v>
                      </c:pt>
                      <c:pt idx="45" formatCode="0.0">
                        <c:v>2.9533018869911661E-4</c:v>
                      </c:pt>
                      <c:pt idx="46" formatCode="0.0">
                        <c:v>2.9532873153617823E-4</c:v>
                      </c:pt>
                      <c:pt idx="47" formatCode="0.0">
                        <c:v>3.322431843582546E-4</c:v>
                      </c:pt>
                      <c:pt idx="48" formatCode="0.0">
                        <c:v>3.2018862154364582E-4</c:v>
                      </c:pt>
                      <c:pt idx="49" formatCode="0.0">
                        <c:v>3.1496508634335939E-4</c:v>
                      </c:pt>
                      <c:pt idx="50" formatCode="0.0">
                        <c:v>3.1496361554755116E-4</c:v>
                      </c:pt>
                      <c:pt idx="51" formatCode="0.0">
                        <c:v>3.0713014558152315E-4</c:v>
                      </c:pt>
                      <c:pt idx="52" formatCode="0.0">
                        <c:v>3.0712874819593093E-4</c:v>
                      </c:pt>
                      <c:pt idx="53" formatCode="0.0">
                        <c:v>3.4125257793486723E-4</c:v>
                      </c:pt>
                      <c:pt idx="54" formatCode="0.0">
                        <c:v>4.0388097695931457E-4</c:v>
                      </c:pt>
                      <c:pt idx="55" formatCode="0.0">
                        <c:v>4.0387916684842977E-4</c:v>
                      </c:pt>
                      <c:pt idx="56" formatCode="0.0">
                        <c:v>3.9687420884554261E-4</c:v>
                      </c:pt>
                      <c:pt idx="57" formatCode="0.0">
                        <c:v>3.9346443529166453E-4</c:v>
                      </c:pt>
                      <c:pt idx="58" formatCode="0.0">
                        <c:v>3.9346271945853167E-4</c:v>
                      </c:pt>
                      <c:pt idx="59" formatCode="0.0">
                        <c:v>3.2447549387341727E-4</c:v>
                      </c:pt>
                      <c:pt idx="60" formatCode="0.0">
                        <c:v>3.2233632799603387E-4</c:v>
                      </c:pt>
                      <c:pt idx="61" formatCode="0.0">
                        <c:v>3.8356393999145497E-4</c:v>
                      </c:pt>
                      <c:pt idx="62" formatCode="0.0">
                        <c:v>3.8356231209339388E-4</c:v>
                      </c:pt>
                      <c:pt idx="63" formatCode="0.0">
                        <c:v>4.4091951084952101E-4</c:v>
                      </c:pt>
                      <c:pt idx="64" formatCode="0.0">
                        <c:v>4.4091766851981853E-4</c:v>
                      </c:pt>
                      <c:pt idx="65" formatCode="0.0">
                        <c:v>4.3889586119964552E-4</c:v>
                      </c:pt>
                      <c:pt idx="66" formatCode="0.0">
                        <c:v>4.3413692295431411E-4</c:v>
                      </c:pt>
                      <c:pt idx="67" formatCode="0.0">
                        <c:v>4.3413513906524255E-4</c:v>
                      </c:pt>
                      <c:pt idx="68" formatCode="0.0">
                        <c:v>3.6878344003368562E-4</c:v>
                      </c:pt>
                      <c:pt idx="69" formatCode="0.0">
                        <c:v>3.0425184954417542E-4</c:v>
                      </c:pt>
                      <c:pt idx="70" formatCode="0.0">
                        <c:v>2.9745724908369702E-4</c:v>
                      </c:pt>
                      <c:pt idx="71" formatCode="0.0">
                        <c:v>3.8176787490086972E-4</c:v>
                      </c:pt>
                      <c:pt idx="72" formatCode="0.0">
                        <c:v>3.4870653380161083E-4</c:v>
                      </c:pt>
                      <c:pt idx="73" formatCode="0.0">
                        <c:v>3.4240405882907045E-4</c:v>
                      </c:pt>
                      <c:pt idx="74" formatCode="0.0">
                        <c:v>3.3854988805312545E-4</c:v>
                      </c:pt>
                      <c:pt idx="75" formatCode="0.0">
                        <c:v>4.2466747587369813E-4</c:v>
                      </c:pt>
                      <c:pt idx="76" formatCode="0.0">
                        <c:v>4.1558766626459734E-4</c:v>
                      </c:pt>
                      <c:pt idx="77" formatCode="0.0">
                        <c:v>3.8340092084587351E-4</c:v>
                      </c:pt>
                      <c:pt idx="78" formatCode="0.0">
                        <c:v>3.8047802826411599E-4</c:v>
                      </c:pt>
                      <c:pt idx="79" formatCode="0.0">
                        <c:v>3.7310288760012799E-4</c:v>
                      </c:pt>
                      <c:pt idx="80" formatCode="0.0">
                        <c:v>4.2447602853165183E-4</c:v>
                      </c:pt>
                      <c:pt idx="81" formatCode="0.0">
                        <c:v>4.2161161113832182E-4</c:v>
                      </c:pt>
                      <c:pt idx="82" formatCode="0.0">
                        <c:v>4.1527559496637337E-4</c:v>
                      </c:pt>
                      <c:pt idx="83" formatCode="0.0">
                        <c:v>4.1005146003910548E-4</c:v>
                      </c:pt>
                      <c:pt idx="84" formatCode="0.0">
                        <c:v>4.0722729515863546E-4</c:v>
                      </c:pt>
                      <c:pt idx="85" formatCode="0.0">
                        <c:v>3.7214460575057669E-4</c:v>
                      </c:pt>
                      <c:pt idx="86" formatCode="0.0">
                        <c:v>4.5327439013463563E-4</c:v>
                      </c:pt>
                      <c:pt idx="87" formatCode="0.0">
                        <c:v>4.5048001617778449E-4</c:v>
                      </c:pt>
                      <c:pt idx="88" formatCode="0.0">
                        <c:v>4.1632478780877154E-4</c:v>
                      </c:pt>
                      <c:pt idx="89" formatCode="0.0">
                        <c:v>4.4130162364703176E-4</c:v>
                      </c:pt>
                      <c:pt idx="90" formatCode="0.0">
                        <c:v>4.3570669434432271E-4</c:v>
                      </c:pt>
                      <c:pt idx="91" formatCode="0.0">
                        <c:v>3.7781348486801581E-4</c:v>
                      </c:pt>
                      <c:pt idx="92" formatCode="0.0">
                        <c:v>3.7147502092383218E-4</c:v>
                      </c:pt>
                      <c:pt idx="93" formatCode="0.0">
                        <c:v>3.9605368026910759E-4</c:v>
                      </c:pt>
                      <c:pt idx="94" formatCode="0.0">
                        <c:v>4.4687186141375434E-4</c:v>
                      </c:pt>
                      <c:pt idx="95" formatCode="0.0">
                        <c:v>4.4415080402437673E-4</c:v>
                      </c:pt>
                      <c:pt idx="96" formatCode="0.0">
                        <c:v>4.4142976702768211E-4</c:v>
                      </c:pt>
                      <c:pt idx="97" formatCode="0.0">
                        <c:v>4.3287575154381811E-4</c:v>
                      </c:pt>
                      <c:pt idx="98" formatCode="0.0">
                        <c:v>4.5636088323218363E-4</c:v>
                      </c:pt>
                      <c:pt idx="99" formatCode="0.0">
                        <c:v>4.5368017478582918E-4</c:v>
                      </c:pt>
                      <c:pt idx="100" formatCode="0.0">
                        <c:v>3.9762935310858017E-4</c:v>
                      </c:pt>
                      <c:pt idx="101" formatCode="0.0">
                        <c:v>3.9341072034109896E-4</c:v>
                      </c:pt>
                      <c:pt idx="102" formatCode="0.0">
                        <c:v>3.9073865224406281E-4</c:v>
                      </c:pt>
                      <c:pt idx="103" formatCode="0.0">
                        <c:v>4.1385130132848567E-4</c:v>
                      </c:pt>
                      <c:pt idx="104" formatCode="0.0">
                        <c:v>4.1085781558789132E-4</c:v>
                      </c:pt>
                      <c:pt idx="105" formatCode="0.0">
                        <c:v>4.6153074417992459E-4</c:v>
                      </c:pt>
                      <c:pt idx="106" formatCode="0.0">
                        <c:v>5.1340304934146858E-4</c:v>
                      </c:pt>
                      <c:pt idx="107" formatCode="0.0">
                        <c:v>4.8400211994082179E-4</c:v>
                      </c:pt>
                      <c:pt idx="108" formatCode="0.0">
                        <c:v>4.8133191809229836E-4</c:v>
                      </c:pt>
                      <c:pt idx="109" formatCode="0.0">
                        <c:v>4.5227749107851613E-4</c:v>
                      </c:pt>
                      <c:pt idx="110" formatCode="0.0">
                        <c:v>5.2985782200811154E-4</c:v>
                      </c:pt>
                      <c:pt idx="111" formatCode="0.0">
                        <c:v>5.3007652892551958E-4</c:v>
                      </c:pt>
                      <c:pt idx="112" formatCode="0.0">
                        <c:v>4.9970924776521198E-4</c:v>
                      </c:pt>
                      <c:pt idx="113" formatCode="0.0">
                        <c:v>4.9702654724169805E-4</c:v>
                      </c:pt>
                      <c:pt idx="114" formatCode="0.0">
                        <c:v>4.9667821197693033E-4</c:v>
                      </c:pt>
                      <c:pt idx="115" formatCode="0.0">
                        <c:v>5.2218531259243901E-4</c:v>
                      </c:pt>
                      <c:pt idx="116" formatCode="0.0">
                        <c:v>4.3834883259444198E-4</c:v>
                      </c:pt>
                      <c:pt idx="117" formatCode="0.0">
                        <c:v>4.3841312641724583E-4</c:v>
                      </c:pt>
                      <c:pt idx="118" formatCode="0.0">
                        <c:v>4.3742539195802129E-4</c:v>
                      </c:pt>
                      <c:pt idx="119" formatCode="0.0">
                        <c:v>4.8934493288573455E-4</c:v>
                      </c:pt>
                      <c:pt idx="120" formatCode="0.0">
                        <c:v>4.8739796672855439E-4</c:v>
                      </c:pt>
                      <c:pt idx="121" formatCode="0.0">
                        <c:v>5.3940046814135575E-4</c:v>
                      </c:pt>
                      <c:pt idx="122" formatCode="0.0">
                        <c:v>4.5784372323844888E-4</c:v>
                      </c:pt>
                      <c:pt idx="123" formatCode="0.0">
                        <c:v>4.5951115309619508E-4</c:v>
                      </c:pt>
                      <c:pt idx="124" formatCode="0.0">
                        <c:v>4.5673090091337588E-4</c:v>
                      </c:pt>
                      <c:pt idx="125" formatCode="0.0">
                        <c:v>3.982843230570208E-4</c:v>
                      </c:pt>
                      <c:pt idx="126" formatCode="0.0">
                        <c:v>3.9776162251825911E-4</c:v>
                      </c:pt>
                      <c:pt idx="127" formatCode="0.0">
                        <c:v>5.1151701883424771E-4</c:v>
                      </c:pt>
                      <c:pt idx="128" formatCode="0.0">
                        <c:v>5.0869547326504747E-4</c:v>
                      </c:pt>
                      <c:pt idx="129" formatCode="0.0">
                        <c:v>4.8159804796923201E-4</c:v>
                      </c:pt>
                      <c:pt idx="130" formatCode="0.0">
                        <c:v>4.7875318792674735E-4</c:v>
                      </c:pt>
                      <c:pt idx="131" formatCode="0.0">
                        <c:v>4.7590834966400016E-4</c:v>
                      </c:pt>
                      <c:pt idx="132" formatCode="0.0">
                        <c:v>4.7542649484493964E-4</c:v>
                      </c:pt>
                      <c:pt idx="133" formatCode="0.0">
                        <c:v>5.0118876740820606E-4</c:v>
                      </c:pt>
                      <c:pt idx="134" formatCode="0.0">
                        <c:v>5.0040834121634255E-4</c:v>
                      </c:pt>
                      <c:pt idx="135" formatCode="0.0">
                        <c:v>5.886785394534148E-4</c:v>
                      </c:pt>
                      <c:pt idx="136" formatCode="0.0">
                        <c:v>5.6059002952031645E-4</c:v>
                      </c:pt>
                      <c:pt idx="137" formatCode="0.0">
                        <c:v>5.5767492523114222E-4</c:v>
                      </c:pt>
                      <c:pt idx="138" formatCode="0.0">
                        <c:v>4.9852290527367595E-4</c:v>
                      </c:pt>
                      <c:pt idx="139" formatCode="0.0">
                        <c:v>5.6381661042327808E-4</c:v>
                      </c:pt>
                      <c:pt idx="140" formatCode="0.0">
                        <c:v>5.6083829089670302E-4</c:v>
                      </c:pt>
                      <c:pt idx="141" formatCode="0.0">
                        <c:v>5.6324415265114906E-4</c:v>
                      </c:pt>
                      <c:pt idx="142" formatCode="0.0">
                        <c:v>5.9033735479527977E-4</c:v>
                      </c:pt>
                      <c:pt idx="143" formatCode="0.0">
                        <c:v>5.8733022871936414E-4</c:v>
                      </c:pt>
                      <c:pt idx="144" formatCode="0.0">
                        <c:v>5.5764127288853154E-4</c:v>
                      </c:pt>
                      <c:pt idx="145" formatCode="0.0">
                        <c:v>5.5857014093606456E-4</c:v>
                      </c:pt>
                      <c:pt idx="146" formatCode="0.0">
                        <c:v>5.5552305649816914E-4</c:v>
                      </c:pt>
                      <c:pt idx="147" formatCode="0.0">
                        <c:v>5.5742820298063252E-4</c:v>
                      </c:pt>
                      <c:pt idx="148" formatCode="0.0">
                        <c:v>6.5310651830966112E-4</c:v>
                      </c:pt>
                      <c:pt idx="149" formatCode="0.0">
                        <c:v>6.5000122663432913E-4</c:v>
                      </c:pt>
                      <c:pt idx="150" formatCode="0.0">
                        <c:v>6.1973347495850517E-4</c:v>
                      </c:pt>
                      <c:pt idx="151" formatCode="0.0">
                        <c:v>5.9676214157397328E-4</c:v>
                      </c:pt>
                      <c:pt idx="152" formatCode="0.0">
                        <c:v>5.9357633302808098E-4</c:v>
                      </c:pt>
                      <c:pt idx="153" formatCode="0.0">
                        <c:v>6.860548957554625E-4</c:v>
                      </c:pt>
                      <c:pt idx="154" formatCode="0.0">
                        <c:v>6.951473399732052E-4</c:v>
                      </c:pt>
                      <c:pt idx="155" formatCode="0.0">
                        <c:v>6.9190389489765772E-4</c:v>
                      </c:pt>
                      <c:pt idx="156" formatCode="0.0">
                        <c:v>6.2847170220214281E-4</c:v>
                      </c:pt>
                      <c:pt idx="157" formatCode="0.0">
                        <c:v>6.2520394464355604E-4</c:v>
                      </c:pt>
                      <c:pt idx="158" formatCode="0.0">
                        <c:v>6.2913350995334413E-4</c:v>
                      </c:pt>
                      <c:pt idx="159" formatCode="0.0">
                        <c:v>6.2582796467265558E-4</c:v>
                      </c:pt>
                      <c:pt idx="160" formatCode="0.0">
                        <c:v>6.3413343164992354E-4</c:v>
                      </c:pt>
                      <c:pt idx="161" formatCode="0.0">
                        <c:v>6.3076624384012219E-4</c:v>
                      </c:pt>
                      <c:pt idx="162" formatCode="0.0">
                        <c:v>6.9960512303335928E-4</c:v>
                      </c:pt>
                      <c:pt idx="163" formatCode="0.0">
                        <c:v>6.962144231656101E-4</c:v>
                      </c:pt>
                      <c:pt idx="164" formatCode="0.0">
                        <c:v>7.0252743421730663E-4</c:v>
                      </c:pt>
                      <c:pt idx="165" formatCode="0.0">
                        <c:v>5.6599190675724433E-4</c:v>
                      </c:pt>
                      <c:pt idx="166" formatCode="0.0">
                        <c:v>5.6252651923256779E-4</c:v>
                      </c:pt>
                      <c:pt idx="167" formatCode="0.0">
                        <c:v>5.630532647824362E-4</c:v>
                      </c:pt>
                      <c:pt idx="168" formatCode="0.0">
                        <c:v>6.3524144667432864E-4</c:v>
                      </c:pt>
                      <c:pt idx="169" formatCode="0.0">
                        <c:v>6.317188675262471E-4</c:v>
                      </c:pt>
                      <c:pt idx="170" formatCode="0.0">
                        <c:v>6.2819632096728923E-4</c:v>
                      </c:pt>
                      <c:pt idx="171" formatCode="0.0">
                        <c:v>5.9925748620095467E-4</c:v>
                      </c:pt>
                      <c:pt idx="172" formatCode="0.0">
                        <c:v>6.3152230832749334E-4</c:v>
                      </c:pt>
                      <c:pt idx="173" formatCode="0.0">
                        <c:v>6.3390336548147885E-4</c:v>
                      </c:pt>
                      <c:pt idx="174" formatCode="0.0">
                        <c:v>5.9724950012040126E-4</c:v>
                      </c:pt>
                      <c:pt idx="175" formatCode="0.0">
                        <c:v>7.0274800555857584E-4</c:v>
                      </c:pt>
                      <c:pt idx="176" formatCode="0.0">
                        <c:v>7.0283679430190179E-4</c:v>
                      </c:pt>
                      <c:pt idx="177" formatCode="0.0">
                        <c:v>6.3344576275016495E-4</c:v>
                      </c:pt>
                      <c:pt idx="178" formatCode="0.0">
                        <c:v>6.2974880611240379E-4</c:v>
                      </c:pt>
                      <c:pt idx="179" formatCode="0.0">
                        <c:v>6.3218988995648146E-4</c:v>
                      </c:pt>
                      <c:pt idx="180" formatCode="0.0">
                        <c:v>7.0781747241661832E-4</c:v>
                      </c:pt>
                      <c:pt idx="181" formatCode="0.0">
                        <c:v>6.2883604910007906E-4</c:v>
                      </c:pt>
                      <c:pt idx="182" formatCode="0.0">
                        <c:v>6.319840079048102E-4</c:v>
                      </c:pt>
                      <c:pt idx="183" formatCode="0.0">
                        <c:v>7.0423852191419767E-4</c:v>
                      </c:pt>
                      <c:pt idx="184" formatCode="0.0">
                        <c:v>7.0043901960319468E-4</c:v>
                      </c:pt>
                      <c:pt idx="185" formatCode="0.0">
                        <c:v>7.1649286967324466E-4</c:v>
                      </c:pt>
                      <c:pt idx="186" formatCode="0.0">
                        <c:v>7.1258506993195786E-4</c:v>
                      </c:pt>
                      <c:pt idx="187" formatCode="0.0">
                        <c:v>7.0867730984484987E-4</c:v>
                      </c:pt>
                      <c:pt idx="188" formatCode="0.0">
                        <c:v>7.0476958936871871E-4</c:v>
                      </c:pt>
                      <c:pt idx="189" formatCode="0.0">
                        <c:v>7.4677698008210748E-4</c:v>
                      </c:pt>
                      <c:pt idx="190" formatCode="0.0">
                        <c:v>7.4283318027279846E-4</c:v>
                      </c:pt>
                      <c:pt idx="191" formatCode="0.0">
                        <c:v>7.4746762987492851E-4</c:v>
                      </c:pt>
                      <c:pt idx="192" formatCode="0.0">
                        <c:v>7.8340488768300362E-4</c:v>
                      </c:pt>
                      <c:pt idx="193" formatCode="0.0">
                        <c:v>7.39488580392749E-4</c:v>
                      </c:pt>
                      <c:pt idx="194" formatCode="0.0">
                        <c:v>7.4243614636216356E-4</c:v>
                      </c:pt>
                      <c:pt idx="195" formatCode="0.0">
                        <c:v>7.3840906379684453E-4</c:v>
                      </c:pt>
                      <c:pt idx="196" formatCode="0.0">
                        <c:v>6.9326565666624957E-4</c:v>
                      </c:pt>
                      <c:pt idx="197" formatCode="0.0">
                        <c:v>6.9329411085930861E-4</c:v>
                      </c:pt>
                      <c:pt idx="198" formatCode="0.0">
                        <c:v>7.3844920944139204E-4</c:v>
                      </c:pt>
                      <c:pt idx="199" formatCode="0.0">
                        <c:v>7.7532961354226761E-4</c:v>
                      </c:pt>
                      <c:pt idx="200" formatCode="0.0">
                        <c:v>7.7587310599111883E-4</c:v>
                      </c:pt>
                      <c:pt idx="201" formatCode="0.0">
                        <c:v>7.3582670273566011E-4</c:v>
                      </c:pt>
                      <c:pt idx="202" formatCode="0.0">
                        <c:v>7.7319717854440917E-4</c:v>
                      </c:pt>
                      <c:pt idx="203" formatCode="0.0">
                        <c:v>7.7185686995439424E-4</c:v>
                      </c:pt>
                      <c:pt idx="204" formatCode="0.0">
                        <c:v>7.2865300333330759E-4</c:v>
                      </c:pt>
                      <c:pt idx="205" formatCode="0.0">
                        <c:v>7.6629530766773662E-4</c:v>
                      </c:pt>
                      <c:pt idx="206" formatCode="0.0">
                        <c:v>7.6586418555675431E-4</c:v>
                      </c:pt>
                      <c:pt idx="207" formatCode="0.0">
                        <c:v>7.2407026415193139E-4</c:v>
                      </c:pt>
                      <c:pt idx="208" formatCode="0.0">
                        <c:v>7.1984526669079867E-4</c:v>
                      </c:pt>
                      <c:pt idx="209" formatCode="0.0">
                        <c:v>7.2182839954652888E-4</c:v>
                      </c:pt>
                      <c:pt idx="210" formatCode="0.0">
                        <c:v>7.2297106588862386E-4</c:v>
                      </c:pt>
                      <c:pt idx="211" formatCode="0.0">
                        <c:v>7.6164960872184126E-4</c:v>
                      </c:pt>
                      <c:pt idx="212" formatCode="0.0">
                        <c:v>7.6210885406140011E-4</c:v>
                      </c:pt>
                      <c:pt idx="213" formatCode="0.0">
                        <c:v>8.5504019986585612E-4</c:v>
                      </c:pt>
                      <c:pt idx="214" formatCode="0.0">
                        <c:v>7.6307826791838988E-4</c:v>
                      </c:pt>
                      <c:pt idx="215" formatCode="0.0">
                        <c:v>7.5870243604367533E-4</c:v>
                      </c:pt>
                      <c:pt idx="216" formatCode="0.0">
                        <c:v>7.5528998971316735E-4</c:v>
                      </c:pt>
                      <c:pt idx="217" formatCode="0.0">
                        <c:v>7.5090866167851591E-4</c:v>
                      </c:pt>
                      <c:pt idx="218" formatCode="0.0">
                        <c:v>7.5519975574754464E-4</c:v>
                      </c:pt>
                      <c:pt idx="219" formatCode="0.0">
                        <c:v>7.6159149470196661E-4</c:v>
                      </c:pt>
                      <c:pt idx="220" formatCode="0.0">
                        <c:v>9.370802825878989E-4</c:v>
                      </c:pt>
                      <c:pt idx="221" formatCode="0.0">
                        <c:v>9.3748752313468149E-4</c:v>
                      </c:pt>
                      <c:pt idx="222" formatCode="0.0">
                        <c:v>9.4417264897846695E-4</c:v>
                      </c:pt>
                      <c:pt idx="223" formatCode="0.0">
                        <c:v>9.8537359138110435E-4</c:v>
                      </c:pt>
                      <c:pt idx="224" formatCode="0.0">
                        <c:v>9.8079848390416843E-4</c:v>
                      </c:pt>
                      <c:pt idx="225" formatCode="0.0">
                        <c:v>1.0822151569386785E-3</c:v>
                      </c:pt>
                      <c:pt idx="226" formatCode="0.0">
                        <c:v>1.123971458714818E-3</c:v>
                      </c:pt>
                      <c:pt idx="227" formatCode="0.0">
                        <c:v>1.1284700613442818E-3</c:v>
                      </c:pt>
                      <c:pt idx="228" formatCode="0.0">
                        <c:v>1.0415906402393377E-3</c:v>
                      </c:pt>
                      <c:pt idx="229" formatCode="0.0">
                        <c:v>1.178723618163093E-3</c:v>
                      </c:pt>
                      <c:pt idx="230" formatCode="0.0">
                        <c:v>1.1837930029761068E-3</c:v>
                      </c:pt>
                      <c:pt idx="231" formatCode="0.0">
                        <c:v>1.0942902570746571E-3</c:v>
                      </c:pt>
                      <c:pt idx="232" formatCode="0.0">
                        <c:v>1.0894774318149102E-3</c:v>
                      </c:pt>
                      <c:pt idx="233" formatCode="0.0">
                        <c:v>1.1001057318453195E-3</c:v>
                      </c:pt>
                      <c:pt idx="234" formatCode="0.0">
                        <c:v>1.1605505502926396E-3</c:v>
                      </c:pt>
                      <c:pt idx="235" formatCode="0.0">
                        <c:v>1.3537438942344329E-3</c:v>
                      </c:pt>
                      <c:pt idx="236" formatCode="0.0">
                        <c:v>1.3745904951965144E-3</c:v>
                      </c:pt>
                      <c:pt idx="237" formatCode="0.0">
                        <c:v>1.28750792716207E-3</c:v>
                      </c:pt>
                      <c:pt idx="238" formatCode="0.0">
                        <c:v>1.2311488698680205E-3</c:v>
                      </c:pt>
                      <c:pt idx="239" formatCode="0.0">
                        <c:v>1.2483833342196518E-3</c:v>
                      </c:pt>
                      <c:pt idx="240" formatCode="0.0">
                        <c:v>1.2682037279085859E-3</c:v>
                      </c:pt>
                      <c:pt idx="241" formatCode="0.0">
                        <c:v>1.6886462819798059E-3</c:v>
                      </c:pt>
                      <c:pt idx="242" formatCode="0.0">
                        <c:v>1.7178962714009946E-3</c:v>
                      </c:pt>
                      <c:pt idx="243" formatCode="0.0">
                        <c:v>1.8593780049130663E-3</c:v>
                      </c:pt>
                      <c:pt idx="244" formatCode="0.0">
                        <c:v>1.7983755846337282E-3</c:v>
                      </c:pt>
                      <c:pt idx="245" formatCode="0.0">
                        <c:v>1.8937701347336775E-3</c:v>
                      </c:pt>
                      <c:pt idx="246" formatCode="0.0">
                        <c:v>1.9464854131826729E-3</c:v>
                      </c:pt>
                      <c:pt idx="247" formatCode="0.0">
                        <c:v>1.9406245336048989E-3</c:v>
                      </c:pt>
                      <c:pt idx="248" formatCode="0.0">
                        <c:v>1.9855794585074372E-3</c:v>
                      </c:pt>
                      <c:pt idx="249" formatCode="0.0">
                        <c:v>2.0945627493769011E-3</c:v>
                      </c:pt>
                      <c:pt idx="250" formatCode="0.0">
                        <c:v>2.088385188031529E-3</c:v>
                      </c:pt>
                      <c:pt idx="251" formatCode="0.0">
                        <c:v>2.4115094060742871E-3</c:v>
                      </c:pt>
                      <c:pt idx="252" formatCode="0.0">
                        <c:v>2.4836716023499046E-3</c:v>
                      </c:pt>
                      <c:pt idx="253" formatCode="0.0">
                        <c:v>2.4770638328118289E-3</c:v>
                      </c:pt>
                      <c:pt idx="254" formatCode="0.0">
                        <c:v>2.7806173721444559E-3</c:v>
                      </c:pt>
                      <c:pt idx="255" formatCode="0.0">
                        <c:v>3.7970170431026462E-3</c:v>
                      </c:pt>
                      <c:pt idx="256" formatCode="0.0">
                        <c:v>3.7898783528226331E-3</c:v>
                      </c:pt>
                      <c:pt idx="257" formatCode="0.0">
                        <c:v>3.9126989437697317E-3</c:v>
                      </c:pt>
                      <c:pt idx="258" formatCode="0.0">
                        <c:v>4.2025510531414059E-3</c:v>
                      </c:pt>
                      <c:pt idx="259" formatCode="0.0">
                        <c:v>4.1946016983715013E-3</c:v>
                      </c:pt>
                      <c:pt idx="260" formatCode="0.0">
                        <c:v>4.3894559454887771E-3</c:v>
                      </c:pt>
                      <c:pt idx="261" formatCode="0.0">
                        <c:v>4.2149567212312368E-3</c:v>
                      </c:pt>
                      <c:pt idx="262" formatCode="0.0">
                        <c:v>4.206622504741857E-3</c:v>
                      </c:pt>
                      <c:pt idx="263" formatCode="0.0">
                        <c:v>4.9597764635731841E-3</c:v>
                      </c:pt>
                      <c:pt idx="264" formatCode="0.0">
                        <c:v>5.7564300112523305E-3</c:v>
                      </c:pt>
                      <c:pt idx="265" formatCode="0.0">
                        <c:v>5.7474523944653494E-3</c:v>
                      </c:pt>
                      <c:pt idx="266" formatCode="0.0">
                        <c:v>7.6965994358537404E-3</c:v>
                      </c:pt>
                      <c:pt idx="267" formatCode="0.0">
                        <c:v>1.0825660186884781E-2</c:v>
                      </c:pt>
                      <c:pt idx="268" formatCode="0.0">
                        <c:v>1.0815725845944512E-2</c:v>
                      </c:pt>
                      <c:pt idx="269" formatCode="0.0">
                        <c:v>1.4147771806971769E-2</c:v>
                      </c:pt>
                      <c:pt idx="270" formatCode="0.0">
                        <c:v>1.9233951876853447E-2</c:v>
                      </c:pt>
                      <c:pt idx="271" formatCode="0.0">
                        <c:v>1.9223219400627246E-2</c:v>
                      </c:pt>
                      <c:pt idx="272" formatCode="0.0">
                        <c:v>2.3909341522208871E-2</c:v>
                      </c:pt>
                      <c:pt idx="273" formatCode="0.0">
                        <c:v>2.2958486861030927E-2</c:v>
                      </c:pt>
                      <c:pt idx="274" formatCode="0.0">
                        <c:v>2.2946817185135721E-2</c:v>
                      </c:pt>
                      <c:pt idx="275" formatCode="0.0">
                        <c:v>2.832252067267178E-2</c:v>
                      </c:pt>
                      <c:pt idx="276" formatCode="0.0">
                        <c:v>3.643401811034698E-2</c:v>
                      </c:pt>
                      <c:pt idx="277" formatCode="0.0">
                        <c:v>3.6421769458416076E-2</c:v>
                      </c:pt>
                      <c:pt idx="278" formatCode="0.0">
                        <c:v>4.5075328192969367E-2</c:v>
                      </c:pt>
                      <c:pt idx="279" formatCode="0.0">
                        <c:v>4.5062749904760571E-2</c:v>
                      </c:pt>
                      <c:pt idx="280" formatCode="0.0">
                        <c:v>5.1270728799453165E-2</c:v>
                      </c:pt>
                      <c:pt idx="281" formatCode="0.0">
                        <c:v>5.5410711084261058E-2</c:v>
                      </c:pt>
                      <c:pt idx="282" formatCode="0.0">
                        <c:v>5.5397342986787723E-2</c:v>
                      </c:pt>
                      <c:pt idx="283" formatCode="0.0">
                        <c:v>5.9166547104613547E-2</c:v>
                      </c:pt>
                      <c:pt idx="284" formatCode="0.0">
                        <c:v>5.9833248607228891E-2</c:v>
                      </c:pt>
                      <c:pt idx="285" formatCode="0.0">
                        <c:v>5.9819154780197711E-2</c:v>
                      </c:pt>
                      <c:pt idx="286" formatCode="0.0">
                        <c:v>5.200273799602094E-2</c:v>
                      </c:pt>
                      <c:pt idx="287" formatCode="0.0">
                        <c:v>3.5437377747588712E-2</c:v>
                      </c:pt>
                      <c:pt idx="288" formatCode="0.0">
                        <c:v>3.5423908730726747E-2</c:v>
                      </c:pt>
                      <c:pt idx="289" formatCode="0.0">
                        <c:v>1.9875991036364189E-2</c:v>
                      </c:pt>
                      <c:pt idx="290" formatCode="0.0">
                        <c:v>9.0470371923954997E-3</c:v>
                      </c:pt>
                      <c:pt idx="291" formatCode="0.0">
                        <c:v>2.3597493034804755E-3</c:v>
                      </c:pt>
                      <c:pt idx="292" formatCode="0.0">
                        <c:v>2.2878941458924188E-3</c:v>
                      </c:pt>
                      <c:pt idx="293" formatCode="0.0">
                        <c:v>4.2361659628448054E-4</c:v>
                      </c:pt>
                      <c:pt idx="294" formatCode="0.0">
                        <c:v>8.9057577684620824E-4</c:v>
                      </c:pt>
                      <c:pt idx="295" formatCode="0.0">
                        <c:v>8.4568929279269628E-4</c:v>
                      </c:pt>
                      <c:pt idx="296" formatCode="0.0">
                        <c:v>1.3635430033388327E-3</c:v>
                      </c:pt>
                      <c:pt idx="297" formatCode="0.0">
                        <c:v>1.3524036658491294E-3</c:v>
                      </c:pt>
                      <c:pt idx="298" formatCode="0.0">
                        <c:v>1.0590182139724011E-3</c:v>
                      </c:pt>
                      <c:pt idx="299" formatCode="0.0">
                        <c:v>9.9255791375324476E-4</c:v>
                      </c:pt>
                      <c:pt idx="300" formatCode="0.0">
                        <c:v>9.825774598676367E-4</c:v>
                      </c:pt>
                      <c:pt idx="301" formatCode="0.0">
                        <c:v>1.2919375410706665E-3</c:v>
                      </c:pt>
                      <c:pt idx="302" formatCode="0.0">
                        <c:v>1.2164203481525831E-3</c:v>
                      </c:pt>
                      <c:pt idx="303" formatCode="0.0">
                        <c:v>1.207505159681994E-3</c:v>
                      </c:pt>
                      <c:pt idx="304" formatCode="0.0">
                        <c:v>1.1993618618593284E-3</c:v>
                      </c:pt>
                      <c:pt idx="305" formatCode="0.0">
                        <c:v>1.1016453106648841E-3</c:v>
                      </c:pt>
                      <c:pt idx="306" formatCode="0.0">
                        <c:v>1.0939667137778036E-3</c:v>
                      </c:pt>
                      <c:pt idx="307" formatCode="0.0">
                        <c:v>1.0840904714348495E-3</c:v>
                      </c:pt>
                      <c:pt idx="308" formatCode="0.0">
                        <c:v>1.0769338115428017E-3</c:v>
                      </c:pt>
                      <c:pt idx="309" formatCode="0.0">
                        <c:v>1.0061081350772913E-3</c:v>
                      </c:pt>
                      <c:pt idx="310" formatCode="0.0">
                        <c:v>9.4173717805576089E-4</c:v>
                      </c:pt>
                      <c:pt idx="311" formatCode="0.0">
                        <c:v>8.0848625529953463E-4</c:v>
                      </c:pt>
                      <c:pt idx="312" formatCode="0.0">
                        <c:v>7.6381142731094464E-4</c:v>
                      </c:pt>
                      <c:pt idx="313" formatCode="0.0">
                        <c:v>9.0563686069544127E-4</c:v>
                      </c:pt>
                      <c:pt idx="314" formatCode="0.0">
                        <c:v>1.0163574521557389E-3</c:v>
                      </c:pt>
                      <c:pt idx="315" formatCode="0.0">
                        <c:v>9.8139432977339264E-4</c:v>
                      </c:pt>
                      <c:pt idx="316" formatCode="0.0">
                        <c:v>9.0136327677266725E-4</c:v>
                      </c:pt>
                      <c:pt idx="317" formatCode="0.0">
                        <c:v>8.9581759859112657E-4</c:v>
                      </c:pt>
                      <c:pt idx="318" formatCode="0.0">
                        <c:v>1.092843719871972E-3</c:v>
                      </c:pt>
                      <c:pt idx="319" formatCode="0.0">
                        <c:v>9.0331669538516388E-4</c:v>
                      </c:pt>
                      <c:pt idx="320" formatCode="0.0">
                        <c:v>8.8487229173236275E-4</c:v>
                      </c:pt>
                      <c:pt idx="321" formatCode="0.0">
                        <c:v>7.7454782944794229E-4</c:v>
                      </c:pt>
                      <c:pt idx="322" formatCode="0.0">
                        <c:v>1.0732357512653605E-3</c:v>
                      </c:pt>
                      <c:pt idx="323" formatCode="0.0">
                        <c:v>1.0567820350765398E-3</c:v>
                      </c:pt>
                      <c:pt idx="324" formatCode="0.0">
                        <c:v>1.0516406088688323E-3</c:v>
                      </c:pt>
                      <c:pt idx="325" formatCode="0.0">
                        <c:v>6.8329364987766326E-4</c:v>
                      </c:pt>
                      <c:pt idx="326" formatCode="0.0">
                        <c:v>8.3180073195436013E-4</c:v>
                      </c:pt>
                      <c:pt idx="327" formatCode="0.0">
                        <c:v>8.2180244024831811E-4</c:v>
                      </c:pt>
                      <c:pt idx="328" formatCode="0.0">
                        <c:v>7.1490655731695849E-4</c:v>
                      </c:pt>
                      <c:pt idx="329" formatCode="0.0">
                        <c:v>8.6253407895951252E-4</c:v>
                      </c:pt>
                      <c:pt idx="330" formatCode="0.0">
                        <c:v>8.4611361809232147E-4</c:v>
                      </c:pt>
                      <c:pt idx="331" formatCode="0.0">
                        <c:v>6.8838675108454182E-4</c:v>
                      </c:pt>
                      <c:pt idx="332" formatCode="0.0">
                        <c:v>9.3380397278953944E-4</c:v>
                      </c:pt>
                      <c:pt idx="333" formatCode="0.0">
                        <c:v>9.3150534182309631E-4</c:v>
                      </c:pt>
                      <c:pt idx="334" formatCode="0.0">
                        <c:v>6.7043355967346904E-4</c:v>
                      </c:pt>
                      <c:pt idx="335" formatCode="0.0">
                        <c:v>6.6545190647501577E-4</c:v>
                      </c:pt>
                      <c:pt idx="336" formatCode="0.0">
                        <c:v>7.1032572100234511E-4</c:v>
                      </c:pt>
                      <c:pt idx="337" formatCode="0.0">
                        <c:v>7.0534397414578345E-4</c:v>
                      </c:pt>
                      <c:pt idx="338" formatCode="0.0">
                        <c:v>7.0036228402798033E-4</c:v>
                      </c:pt>
                      <c:pt idx="339" formatCode="0.0">
                        <c:v>8.449691643778863E-4</c:v>
                      </c:pt>
                      <c:pt idx="340" formatCode="0.0">
                        <c:v>7.3388449817931493E-4</c:v>
                      </c:pt>
                      <c:pt idx="341" formatCode="0.0">
                        <c:v>7.2894566017138614E-4</c:v>
                      </c:pt>
                      <c:pt idx="342" formatCode="0.0">
                        <c:v>6.7454937878969631E-4</c:v>
                      </c:pt>
                      <c:pt idx="343" formatCode="0.0">
                        <c:v>8.1436492605374696E-4</c:v>
                      </c:pt>
                      <c:pt idx="344" formatCode="0.0">
                        <c:v>8.0944729179505852E-4</c:v>
                      </c:pt>
                      <c:pt idx="345" formatCode="0.0">
                        <c:v>6.5594925846184922E-4</c:v>
                      </c:pt>
                      <c:pt idx="346" formatCode="0.0">
                        <c:v>7.0018548751502128E-4</c:v>
                      </c:pt>
                      <c:pt idx="347" formatCode="0.0">
                        <c:v>6.9226847549705938E-4</c:v>
                      </c:pt>
                      <c:pt idx="348" formatCode="0.0">
                        <c:v>6.835080919321058E-4</c:v>
                      </c:pt>
                      <c:pt idx="349" formatCode="0.0">
                        <c:v>6.7864704202809725E-4</c:v>
                      </c:pt>
                      <c:pt idx="350" formatCode="0.0">
                        <c:v>6.7284890026992586E-4</c:v>
                      </c:pt>
                      <c:pt idx="351" formatCode="0.0">
                        <c:v>6.1674224997420668E-4</c:v>
                      </c:pt>
                      <c:pt idx="352" formatCode="0.0">
                        <c:v>6.0847943111980629E-4</c:v>
                      </c:pt>
                      <c:pt idx="353" formatCode="0.0">
                        <c:v>6.0367360536884402E-4</c:v>
                      </c:pt>
                      <c:pt idx="354" formatCode="0.0">
                        <c:v>5.5003545635328864E-4</c:v>
                      </c:pt>
                      <c:pt idx="355" formatCode="0.0">
                        <c:v>5.4521665910965873E-4</c:v>
                      </c:pt>
                      <c:pt idx="356" formatCode="0.0">
                        <c:v>4.9237522699370235E-4</c:v>
                      </c:pt>
                      <c:pt idx="357" formatCode="0.0">
                        <c:v>4.8487420120091822E-4</c:v>
                      </c:pt>
                      <c:pt idx="358" formatCode="0.0">
                        <c:v>5.7324023668739595E-4</c:v>
                      </c:pt>
                      <c:pt idx="359" formatCode="0.0">
                        <c:v>5.6848785367329309E-4</c:v>
                      </c:pt>
                      <c:pt idx="360" formatCode="0.0">
                        <c:v>5.1475217819463867E-4</c:v>
                      </c:pt>
                      <c:pt idx="361" formatCode="0.0">
                        <c:v>5.5359999888694711E-4</c:v>
                      </c:pt>
                      <c:pt idx="362" formatCode="0.0">
                        <c:v>5.488935593960881E-4</c:v>
                      </c:pt>
                      <c:pt idx="363" formatCode="0.0">
                        <c:v>4.9710036446805935E-4</c:v>
                      </c:pt>
                      <c:pt idx="364" formatCode="0.0">
                        <c:v>5.3951260249105164E-4</c:v>
                      </c:pt>
                      <c:pt idx="365" formatCode="0.0">
                        <c:v>5.2971099239494961E-4</c:v>
                      </c:pt>
                      <c:pt idx="366" formatCode="0.0">
                        <c:v>5.7094227885389317E-4</c:v>
                      </c:pt>
                      <c:pt idx="367" formatCode="0.0">
                        <c:v>6.1289243760110322E-4</c:v>
                      </c:pt>
                      <c:pt idx="368" formatCode="0.0">
                        <c:v>6.0330190116209177E-4</c:v>
                      </c:pt>
                      <c:pt idx="369" formatCode="0.0">
                        <c:v>5.4951005617706594E-4</c:v>
                      </c:pt>
                      <c:pt idx="370" formatCode="0.0">
                        <c:v>6.3687768064534694E-4</c:v>
                      </c:pt>
                      <c:pt idx="371" formatCode="0.0">
                        <c:v>6.2641909324437622E-4</c:v>
                      </c:pt>
                      <c:pt idx="372" formatCode="0.0">
                        <c:v>6.6212799810236615E-4</c:v>
                      </c:pt>
                      <c:pt idx="373" formatCode="0.0">
                        <c:v>7.4799686659005906E-4</c:v>
                      </c:pt>
                      <c:pt idx="374" formatCode="0.0">
                        <c:v>7.4350699255073204E-4</c:v>
                      </c:pt>
                      <c:pt idx="375" formatCode="0.0">
                        <c:v>7.3128250658054811E-4</c:v>
                      </c:pt>
                      <c:pt idx="376" formatCode="0.0">
                        <c:v>7.7153617589396993E-4</c:v>
                      </c:pt>
                      <c:pt idx="377" formatCode="0.0">
                        <c:v>7.6210445976370269E-4</c:v>
                      </c:pt>
                      <c:pt idx="378" formatCode="0.0">
                        <c:v>7.5766527748146904E-4</c:v>
                      </c:pt>
                      <c:pt idx="379" formatCode="0.0">
                        <c:v>7.5322613932422692E-4</c:v>
                      </c:pt>
                      <c:pt idx="380" formatCode="0.0">
                        <c:v>7.3453626251996349E-4</c:v>
                      </c:pt>
                      <c:pt idx="381" formatCode="0.0">
                        <c:v>7.3018176019063082E-4</c:v>
                      </c:pt>
                      <c:pt idx="382" formatCode="0.0">
                        <c:v>6.3865685452838212E-4</c:v>
                      </c:pt>
                      <c:pt idx="383" formatCode="0.0">
                        <c:v>6.2951446752462141E-4</c:v>
                      </c:pt>
                      <c:pt idx="384" formatCode="0.0">
                        <c:v>6.2519337773838215E-4</c:v>
                      </c:pt>
                      <c:pt idx="385" formatCode="0.0">
                        <c:v>6.1776565723830896E-4</c:v>
                      </c:pt>
                      <c:pt idx="386" formatCode="0.0">
                        <c:v>6.1269826437738517E-4</c:v>
                      </c:pt>
                      <c:pt idx="387" formatCode="0.0">
                        <c:v>8.2641462499325705E-4</c:v>
                      </c:pt>
                      <c:pt idx="388" formatCode="0.0">
                        <c:v>5.6322942297851999E-4</c:v>
                      </c:pt>
                      <c:pt idx="389" formatCode="0.0">
                        <c:v>5.6388607708682237E-4</c:v>
                      </c:pt>
                      <c:pt idx="390" formatCode="0.0">
                        <c:v>7.8213122814953261E-4</c:v>
                      </c:pt>
                      <c:pt idx="391" formatCode="0.0">
                        <c:v>6.9014322393421833E-4</c:v>
                      </c:pt>
                      <c:pt idx="392" formatCode="0.0">
                        <c:v>6.9195488404318745E-4</c:v>
                      </c:pt>
                      <c:pt idx="393" formatCode="0.0">
                        <c:v>8.2866648480775041E-4</c:v>
                      </c:pt>
                      <c:pt idx="394" formatCode="0.0">
                        <c:v>1.0475032140858577E-3</c:v>
                      </c:pt>
                      <c:pt idx="395" formatCode="0.0">
                        <c:v>1.0567747218527754E-3</c:v>
                      </c:pt>
                      <c:pt idx="396" formatCode="0.0">
                        <c:v>9.225793257805529E-4</c:v>
                      </c:pt>
                      <c:pt idx="397" formatCode="0.0">
                        <c:v>9.1802799867065027E-4</c:v>
                      </c:pt>
                      <c:pt idx="398" formatCode="0.0">
                        <c:v>9.2452595098163094E-4</c:v>
                      </c:pt>
                      <c:pt idx="399" formatCode="0.0">
                        <c:v>8.8328945304011735E-4</c:v>
                      </c:pt>
                      <c:pt idx="400" formatCode="0.0">
                        <c:v>1.0184231268363974E-3</c:v>
                      </c:pt>
                      <c:pt idx="401" formatCode="0.0">
                        <c:v>1.0277031372773896E-3</c:v>
                      </c:pt>
                      <c:pt idx="402" formatCode="0.0">
                        <c:v>7.9775622256043086E-4</c:v>
                      </c:pt>
                      <c:pt idx="403" formatCode="0.0">
                        <c:v>7.9297096226191679E-4</c:v>
                      </c:pt>
                      <c:pt idx="404" formatCode="0.0">
                        <c:v>7.8818575215115478E-4</c:v>
                      </c:pt>
                      <c:pt idx="405" formatCode="0.0">
                        <c:v>8.5884030962606875E-4</c:v>
                      </c:pt>
                      <c:pt idx="406" formatCode="0.0">
                        <c:v>8.0441567375507436E-4</c:v>
                      </c:pt>
                      <c:pt idx="407" formatCode="0.0">
                        <c:v>7.9947192635506628E-4</c:v>
                      </c:pt>
                      <c:pt idx="408" formatCode="0.0">
                        <c:v>9.5956347384124215E-4</c:v>
                      </c:pt>
                      <c:pt idx="409" formatCode="0.0">
                        <c:v>9.5453198308106046E-4</c:v>
                      </c:pt>
                      <c:pt idx="410" formatCode="0.0">
                        <c:v>7.9844949973909864E-4</c:v>
                      </c:pt>
                      <c:pt idx="411" formatCode="0.0">
                        <c:v>9.0475701386617737E-4</c:v>
                      </c:pt>
                      <c:pt idx="412" formatCode="0.0">
                        <c:v>8.9966603552438088E-4</c:v>
                      </c:pt>
                      <c:pt idx="413" formatCode="0.0">
                        <c:v>1.1098988274963616E-3</c:v>
                      </c:pt>
                      <c:pt idx="414" formatCode="0.0">
                        <c:v>9.6184286746264531E-4</c:v>
                      </c:pt>
                      <c:pt idx="415" formatCode="0.0">
                        <c:v>9.5663577671213531E-4</c:v>
                      </c:pt>
                      <c:pt idx="416" formatCode="0.0">
                        <c:v>9.1031494291181629E-4</c:v>
                      </c:pt>
                      <c:pt idx="417" formatCode="0.0">
                        <c:v>7.5032855751551355E-4</c:v>
                      </c:pt>
                      <c:pt idx="418" formatCode="0.0">
                        <c:v>7.4503422209633915E-4</c:v>
                      </c:pt>
                      <c:pt idx="419" formatCode="0.0">
                        <c:v>1.0156075290494652E-3</c:v>
                      </c:pt>
                      <c:pt idx="420" formatCode="0.0">
                        <c:v>1.0230517513118847E-3</c:v>
                      </c:pt>
                      <c:pt idx="421" formatCode="0.0">
                        <c:v>1.0176307523705643E-3</c:v>
                      </c:pt>
                      <c:pt idx="422" formatCode="0.0">
                        <c:v>6.9550132677610016E-4</c:v>
                      </c:pt>
                      <c:pt idx="423" formatCode="0.0">
                        <c:v>6.9665404074204895E-4</c:v>
                      </c:pt>
                      <c:pt idx="424" formatCode="0.0">
                        <c:v>7.4657843030438958E-4</c:v>
                      </c:pt>
                      <c:pt idx="425" formatCode="0.0">
                        <c:v>8.1094717526361678E-4</c:v>
                      </c:pt>
                      <c:pt idx="426" formatCode="0.0">
                        <c:v>6.9236359140952084E-4</c:v>
                      </c:pt>
                      <c:pt idx="427" formatCode="0.0">
                        <c:v>6.8672215511820795E-4</c:v>
                      </c:pt>
                      <c:pt idx="428" formatCode="0.0">
                        <c:v>8.0061654334597702E-4</c:v>
                      </c:pt>
                      <c:pt idx="429" formatCode="0.0">
                        <c:v>8.5751864639530548E-4</c:v>
                      </c:pt>
                      <c:pt idx="430" formatCode="0.0">
                        <c:v>8.5179176466122319E-4</c:v>
                      </c:pt>
                      <c:pt idx="431" formatCode="0.0">
                        <c:v>7.4390543794351728E-4</c:v>
                      </c:pt>
                      <c:pt idx="432" formatCode="0.0">
                        <c:v>8.5466756957724283E-4</c:v>
                      </c:pt>
                      <c:pt idx="433" formatCode="0.0">
                        <c:v>8.4884316359731609E-4</c:v>
                      </c:pt>
                      <c:pt idx="434" formatCode="0.0">
                        <c:v>8.5756681372959221E-4</c:v>
                      </c:pt>
                      <c:pt idx="435" formatCode="0.0">
                        <c:v>8.5907353588896473E-4</c:v>
                      </c:pt>
                      <c:pt idx="436" formatCode="0.0">
                        <c:v>8.5309700847060533E-4</c:v>
                      </c:pt>
                      <c:pt idx="437" formatCode="0.0">
                        <c:v>7.9558669878265157E-4</c:v>
                      </c:pt>
                      <c:pt idx="438" formatCode="0.0">
                        <c:v>8.4999114233197718E-4</c:v>
                      </c:pt>
                      <c:pt idx="439" formatCode="0.0">
                        <c:v>8.4847187642851695E-4</c:v>
                      </c:pt>
                      <c:pt idx="440" formatCode="0.0">
                        <c:v>1.0319743446522709E-3</c:v>
                      </c:pt>
                      <c:pt idx="441" formatCode="0.0">
                        <c:v>9.0346387522678739E-4</c:v>
                      </c:pt>
                      <c:pt idx="442" formatCode="0.0">
                        <c:v>9.0373742952932123E-4</c:v>
                      </c:pt>
                      <c:pt idx="443" formatCode="0.0">
                        <c:v>9.0248076682707926E-4</c:v>
                      </c:pt>
                      <c:pt idx="444" formatCode="0.0">
                        <c:v>8.3432032219829045E-4</c:v>
                      </c:pt>
                      <c:pt idx="445" formatCode="0.0">
                        <c:v>8.341643757676816E-4</c:v>
                      </c:pt>
                      <c:pt idx="446" formatCode="0.0">
                        <c:v>9.5108206295036921E-4</c:v>
                      </c:pt>
                      <c:pt idx="447" formatCode="0.0">
                        <c:v>9.4485585672112577E-4</c:v>
                      </c:pt>
                      <c:pt idx="448" formatCode="0.0">
                        <c:v>9.5063288797701221E-4</c:v>
                      </c:pt>
                      <c:pt idx="449" formatCode="0.0">
                        <c:v>8.1811785253322385E-4</c:v>
                      </c:pt>
                      <c:pt idx="450" formatCode="0.0">
                        <c:v>8.1181298694917286E-4</c:v>
                      </c:pt>
                      <c:pt idx="451" formatCode="0.0">
                        <c:v>8.0855683480360319E-4</c:v>
                      </c:pt>
                      <c:pt idx="452" formatCode="0.0">
                        <c:v>9.2891285148986066E-4</c:v>
                      </c:pt>
                      <c:pt idx="453" formatCode="0.0">
                        <c:v>9.8773202765138515E-4</c:v>
                      </c:pt>
                      <c:pt idx="454" formatCode="0.0">
                        <c:v>9.8684748541944477E-4</c:v>
                      </c:pt>
                      <c:pt idx="455" formatCode="0.0">
                        <c:v>1.0462588925526366E-3</c:v>
                      </c:pt>
                      <c:pt idx="456" formatCode="0.0">
                        <c:v>1.039870071722954E-3</c:v>
                      </c:pt>
                      <c:pt idx="457" formatCode="0.0">
                        <c:v>9.7314409617777192E-4</c:v>
                      </c:pt>
                      <c:pt idx="458" formatCode="0.0">
                        <c:v>9.0934936715279129E-4</c:v>
                      </c:pt>
                      <c:pt idx="459" formatCode="0.0">
                        <c:v>9.0288968129151412E-4</c:v>
                      </c:pt>
                      <c:pt idx="460" formatCode="0.0">
                        <c:v>8.9645905917922159E-4</c:v>
                      </c:pt>
                      <c:pt idx="461" formatCode="0.0">
                        <c:v>9.5822722624569945E-4</c:v>
                      </c:pt>
                      <c:pt idx="462" formatCode="0.0">
                        <c:v>9.5174294612243159E-4</c:v>
                      </c:pt>
                      <c:pt idx="463" formatCode="0.0">
                        <c:v>1.0159100239210571E-3</c:v>
                      </c:pt>
                      <c:pt idx="464" formatCode="0.0">
                        <c:v>1.072610556089615E-3</c:v>
                      </c:pt>
                      <c:pt idx="465" formatCode="0.0">
                        <c:v>1.0661010852050774E-3</c:v>
                      </c:pt>
                      <c:pt idx="466" formatCode="0.0">
                        <c:v>9.2933451268213836E-4</c:v>
                      </c:pt>
                      <c:pt idx="467" formatCode="0.0">
                        <c:v>1.1833539050486895E-3</c:v>
                      </c:pt>
                      <c:pt idx="468" formatCode="0.0">
                        <c:v>9.1630253118668255E-4</c:v>
                      </c:pt>
                      <c:pt idx="469" formatCode="0.0">
                        <c:v>9.1147883809856534E-4</c:v>
                      </c:pt>
                      <c:pt idx="470" formatCode="0.0">
                        <c:v>9.0156105018170129E-4</c:v>
                      </c:pt>
                      <c:pt idx="471" formatCode="0.0">
                        <c:v>1.1551042291626707E-3</c:v>
                      </c:pt>
                      <c:pt idx="472" formatCode="0.0">
                        <c:v>1.1486069963990056E-3</c:v>
                      </c:pt>
                      <c:pt idx="473" formatCode="0.0">
                        <c:v>1.0082902832200774E-3</c:v>
                      </c:pt>
                      <c:pt idx="474" formatCode="0.0">
                        <c:v>1.0665827629397951E-3</c:v>
                      </c:pt>
                      <c:pt idx="475" formatCode="0.0">
                        <c:v>1.0640904548168812E-3</c:v>
                      </c:pt>
                      <c:pt idx="476" formatCode="0.0">
                        <c:v>1.0555955079871039E-3</c:v>
                      </c:pt>
                      <c:pt idx="477" formatCode="0.0">
                        <c:v>1.0491115165023989E-3</c:v>
                      </c:pt>
                      <c:pt idx="478" formatCode="0.0">
                        <c:v>9.740940905817332E-4</c:v>
                      </c:pt>
                      <c:pt idx="479" formatCode="0.0">
                        <c:v>9.7129275646737042E-4</c:v>
                      </c:pt>
                      <c:pt idx="480" formatCode="0.0">
                        <c:v>1.1594626194293691E-3</c:v>
                      </c:pt>
                      <c:pt idx="481" formatCode="0.0">
                        <c:v>1.152940549411687E-3</c:v>
                      </c:pt>
                      <c:pt idx="482" formatCode="0.0">
                        <c:v>1.1378364291076254E-3</c:v>
                      </c:pt>
                      <c:pt idx="483" formatCode="0.0">
                        <c:v>1.0026140666031583E-3</c:v>
                      </c:pt>
                      <c:pt idx="484" formatCode="0.0">
                        <c:v>9.9616343598056632E-4</c:v>
                      </c:pt>
                      <c:pt idx="485" formatCode="0.0">
                        <c:v>9.8972903015902584E-4</c:v>
                      </c:pt>
                      <c:pt idx="486" formatCode="0.0">
                        <c:v>1.3052708028475617E-3</c:v>
                      </c:pt>
                      <c:pt idx="487" formatCode="0.0">
                        <c:v>1.2964240260621086E-3</c:v>
                      </c:pt>
                      <c:pt idx="488" formatCode="0.0">
                        <c:v>1.2899997452180305E-3</c:v>
                      </c:pt>
                      <c:pt idx="489" formatCode="0.0">
                        <c:v>1.1550330843562568E-3</c:v>
                      </c:pt>
                      <c:pt idx="490" formatCode="0.0">
                        <c:v>1.1443065972847756E-3</c:v>
                      </c:pt>
                      <c:pt idx="491" formatCode="0.0">
                        <c:v>1.2019371136839424E-3</c:v>
                      </c:pt>
                      <c:pt idx="492" formatCode="0.0">
                        <c:v>1.1910762282889887E-3</c:v>
                      </c:pt>
                      <c:pt idx="493" formatCode="0.0">
                        <c:v>1.184681875387041E-3</c:v>
                      </c:pt>
                      <c:pt idx="494" formatCode="0.0">
                        <c:v>1.1783066005081888E-3</c:v>
                      </c:pt>
                      <c:pt idx="495" formatCode="0.0">
                        <c:v>1.231183364624012E-3</c:v>
                      </c:pt>
                      <c:pt idx="496" formatCode="0.0">
                        <c:v>1.2202364335935282E-3</c:v>
                      </c:pt>
                      <c:pt idx="497" formatCode="0.0">
                        <c:v>1.2073049951679749E-3</c:v>
                      </c:pt>
                      <c:pt idx="498" formatCode="0.0">
                        <c:v>1.2010114149181674E-3</c:v>
                      </c:pt>
                      <c:pt idx="499" formatCode="0.0">
                        <c:v>1.1925308232136696E-3</c:v>
                      </c:pt>
                      <c:pt idx="500" formatCode="0.0">
                        <c:v>1.1233243404548919E-3</c:v>
                      </c:pt>
                      <c:pt idx="501" formatCode="0.0">
                        <c:v>1.1170433064742245E-3</c:v>
                      </c:pt>
                      <c:pt idx="502" formatCode="0.0">
                        <c:v>1.1067453648123484E-3</c:v>
                      </c:pt>
                      <c:pt idx="503" formatCode="0.0">
                        <c:v>1.1588627836208122E-3</c:v>
                      </c:pt>
                      <c:pt idx="504" formatCode="0.0">
                        <c:v>1.1526272294166526E-3</c:v>
                      </c:pt>
                      <c:pt idx="505" formatCode="0.0">
                        <c:v>1.0820332166739468E-3</c:v>
                      </c:pt>
                      <c:pt idx="506" formatCode="0.0">
                        <c:v>1.0758095088157097E-3</c:v>
                      </c:pt>
                      <c:pt idx="507" formatCode="0.0">
                        <c:v>1.0657362800295016E-3</c:v>
                      </c:pt>
                      <c:pt idx="508" formatCode="0.0">
                        <c:v>9.956811299107614E-4</c:v>
                      </c:pt>
                      <c:pt idx="509" formatCode="0.0">
                        <c:v>9.8766396391971397E-4</c:v>
                      </c:pt>
                      <c:pt idx="510" formatCode="0.0">
                        <c:v>9.8148599495082771E-4</c:v>
                      </c:pt>
                      <c:pt idx="511" formatCode="0.0">
                        <c:v>1.2226136965267909E-3</c:v>
                      </c:pt>
                      <c:pt idx="512" formatCode="0.0">
                        <c:v>1.0830638808256292E-3</c:v>
                      </c:pt>
                      <c:pt idx="513" formatCode="0.0">
                        <c:v>1.0769404274023936E-3</c:v>
                      </c:pt>
                      <c:pt idx="514" formatCode="0.0">
                        <c:v>1.0708170495188172E-3</c:v>
                      </c:pt>
                      <c:pt idx="515" formatCode="0.0">
                        <c:v>1.0627157839038946E-3</c:v>
                      </c:pt>
                      <c:pt idx="516" formatCode="0.0">
                        <c:v>1.0566039436537506E-3</c:v>
                      </c:pt>
                      <c:pt idx="517" formatCode="0.0">
                        <c:v>1.0504921783856416E-3</c:v>
                      </c:pt>
                      <c:pt idx="518" formatCode="0.0">
                        <c:v>1.1605340197977715E-3</c:v>
                      </c:pt>
                      <c:pt idx="519" formatCode="0.0">
                        <c:v>1.1544540501229833E-3</c:v>
                      </c:pt>
                      <c:pt idx="520" formatCode="0.0">
                        <c:v>1.0875213264507143E-3</c:v>
                      </c:pt>
                      <c:pt idx="521" formatCode="0.0">
                        <c:v>1.0814419427827245E-3</c:v>
                      </c:pt>
                      <c:pt idx="522" formatCode="0.0">
                        <c:v>1.0753626331443979E-3</c:v>
                      </c:pt>
                      <c:pt idx="523" formatCode="0.0">
                        <c:v>1.1909520583012674E-3</c:v>
                      </c:pt>
                      <c:pt idx="524" formatCode="0.0">
                        <c:v>1.1933120000349709E-3</c:v>
                      </c:pt>
                      <c:pt idx="525" formatCode="0.0">
                        <c:v>1.0646549590179158E-3</c:v>
                      </c:pt>
                      <c:pt idx="526" formatCode="0.0">
                        <c:v>9.9726599341241505E-4</c:v>
                      </c:pt>
                      <c:pt idx="527" formatCode="0.0">
                        <c:v>9.3488294422734383E-4</c:v>
                      </c:pt>
                      <c:pt idx="528" formatCode="0.0">
                        <c:v>9.2872845290149547E-4</c:v>
                      </c:pt>
                      <c:pt idx="529" formatCode="0.0">
                        <c:v>9.8595331492037615E-4</c:v>
                      </c:pt>
                      <c:pt idx="530" formatCode="0.0">
                        <c:v>1.2266139696082553E-3</c:v>
                      </c:pt>
                      <c:pt idx="531" formatCode="0.0">
                        <c:v>1.2204467798808962E-3</c:v>
                      </c:pt>
                      <c:pt idx="532" formatCode="0.0">
                        <c:v>1.1630072360278641E-3</c:v>
                      </c:pt>
                      <c:pt idx="533" formatCode="0.0">
                        <c:v>1.156784666829338E-3</c:v>
                      </c:pt>
                      <c:pt idx="534" formatCode="0.0">
                        <c:v>1.1589879459535254E-3</c:v>
                      </c:pt>
                      <c:pt idx="535" formatCode="0.0">
                        <c:v>1.1061670456634569E-3</c:v>
                      </c:pt>
                      <c:pt idx="536" formatCode="0.0">
                        <c:v>1.0998064008370684E-3</c:v>
                      </c:pt>
                      <c:pt idx="537" formatCode="0.0">
                        <c:v>1.0954940679765986E-3</c:v>
                      </c:pt>
                      <c:pt idx="538" formatCode="0.0">
                        <c:v>1.1055492299842813E-3</c:v>
                      </c:pt>
                      <c:pt idx="539" formatCode="0.0">
                        <c:v>1.0990806856691197E-3</c:v>
                      </c:pt>
                      <c:pt idx="540" formatCode="0.0">
                        <c:v>1.1660587001060783E-3</c:v>
                      </c:pt>
                      <c:pt idx="541" formatCode="0.0">
                        <c:v>1.5144396876720675E-3</c:v>
                      </c:pt>
                      <c:pt idx="542" formatCode="0.0">
                        <c:v>1.5077936490540821E-3</c:v>
                      </c:pt>
                      <c:pt idx="543" formatCode="0.0">
                        <c:v>1.2352260953756046E-3</c:v>
                      </c:pt>
                      <c:pt idx="544" formatCode="0.0">
                        <c:v>1.3445282364278875E-3</c:v>
                      </c:pt>
                      <c:pt idx="545" formatCode="0.0">
                        <c:v>1.3376295650165441E-3</c:v>
                      </c:pt>
                      <c:pt idx="546" formatCode="0.0">
                        <c:v>1.3721061361145347E-3</c:v>
                      </c:pt>
                      <c:pt idx="547" formatCode="0.0">
                        <c:v>1.6256005069079052E-3</c:v>
                      </c:pt>
                      <c:pt idx="548" formatCode="0.0">
                        <c:v>1.618273314412646E-3</c:v>
                      </c:pt>
                      <c:pt idx="549" formatCode="0.0">
                        <c:v>1.417690536209702E-3</c:v>
                      </c:pt>
                      <c:pt idx="550" formatCode="0.0">
                        <c:v>1.4098095408429916E-3</c:v>
                      </c:pt>
                      <c:pt idx="551" formatCode="0.0">
                        <c:v>1.4019286669612965E-3</c:v>
                      </c:pt>
                      <c:pt idx="552" formatCode="0.0">
                        <c:v>1.8475774442583031E-3</c:v>
                      </c:pt>
                      <c:pt idx="553" formatCode="0.0">
                        <c:v>1.7579765361046484E-3</c:v>
                      </c:pt>
                      <c:pt idx="554" formatCode="0.0">
                        <c:v>1.8189543491167522E-3</c:v>
                      </c:pt>
                      <c:pt idx="555" formatCode="0.0">
                        <c:v>1.8849069791495325E-3</c:v>
                      </c:pt>
                      <c:pt idx="556" formatCode="0.0">
                        <c:v>2.5013951031394046E-3</c:v>
                      </c:pt>
                      <c:pt idx="557" formatCode="0.0">
                        <c:v>2.4922214898726292E-3</c:v>
                      </c:pt>
                      <c:pt idx="558" formatCode="0.0">
                        <c:v>2.960393431466697E-3</c:v>
                      </c:pt>
                      <c:pt idx="559" formatCode="0.0">
                        <c:v>3.0609575645198896E-3</c:v>
                      </c:pt>
                      <c:pt idx="560" formatCode="0.0">
                        <c:v>2.8534794085223855E-3</c:v>
                      </c:pt>
                      <c:pt idx="561" formatCode="0.0">
                        <c:v>3.7865730997239571E-3</c:v>
                      </c:pt>
                      <c:pt idx="562" formatCode="0.0">
                        <c:v>3.776261312744627E-3</c:v>
                      </c:pt>
                      <c:pt idx="563" formatCode="0.0">
                        <c:v>4.0510879492542777E-3</c:v>
                      </c:pt>
                      <c:pt idx="564" formatCode="0.0">
                        <c:v>4.4810799279921239E-3</c:v>
                      </c:pt>
                      <c:pt idx="565" formatCode="0.0">
                        <c:v>4.4697045029814175E-3</c:v>
                      </c:pt>
                      <c:pt idx="566" formatCode="0.0">
                        <c:v>6.068326782116433E-3</c:v>
                      </c:pt>
                      <c:pt idx="567" formatCode="0.0">
                        <c:v>5.5421026214689554E-3</c:v>
                      </c:pt>
                      <c:pt idx="568" formatCode="0.0">
                        <c:v>5.5292272951768034E-3</c:v>
                      </c:pt>
                      <c:pt idx="569" formatCode="0.0">
                        <c:v>5.8207762688149371E-3</c:v>
                      </c:pt>
                      <c:pt idx="570" formatCode="0.0">
                        <c:v>8.9000903853480098E-3</c:v>
                      </c:pt>
                      <c:pt idx="571" formatCode="0.0">
                        <c:v>8.8858491820236613E-3</c:v>
                      </c:pt>
                      <c:pt idx="572" formatCode="0.0">
                        <c:v>9.2544084392161031E-3</c:v>
                      </c:pt>
                      <c:pt idx="573" formatCode="0.0">
                        <c:v>9.9182852477271363E-3</c:v>
                      </c:pt>
                      <c:pt idx="574" formatCode="0.0">
                        <c:v>9.9028190951748578E-3</c:v>
                      </c:pt>
                      <c:pt idx="575" formatCode="0.0">
                        <c:v>1.1209871166998356E-2</c:v>
                      </c:pt>
                      <c:pt idx="576" formatCode="0.0">
                        <c:v>1.3332146398590938E-2</c:v>
                      </c:pt>
                      <c:pt idx="577" formatCode="0.0">
                        <c:v>1.3314943973989274E-2</c:v>
                      </c:pt>
                      <c:pt idx="578" formatCode="0.0">
                        <c:v>1.7131785248272122E-2</c:v>
                      </c:pt>
                      <c:pt idx="579" formatCode="0.0">
                        <c:v>1.9534802691888405E-2</c:v>
                      </c:pt>
                      <c:pt idx="580" formatCode="0.0">
                        <c:v>1.9517243847896291E-2</c:v>
                      </c:pt>
                      <c:pt idx="581" formatCode="0.0">
                        <c:v>2.2658652757495325E-2</c:v>
                      </c:pt>
                      <c:pt idx="582" formatCode="0.0">
                        <c:v>2.5330615557859756E-2</c:v>
                      </c:pt>
                      <c:pt idx="583" formatCode="0.0">
                        <c:v>2.5311838472153913E-2</c:v>
                      </c:pt>
                      <c:pt idx="584" formatCode="0.0">
                        <c:v>2.9340338783228389E-2</c:v>
                      </c:pt>
                      <c:pt idx="585" formatCode="0.0">
                        <c:v>3.4467305616660067E-2</c:v>
                      </c:pt>
                      <c:pt idx="586" formatCode="0.0">
                        <c:v>3.4447759587947116E-2</c:v>
                      </c:pt>
                      <c:pt idx="587" formatCode="0.0">
                        <c:v>3.8309269174723312E-2</c:v>
                      </c:pt>
                      <c:pt idx="588" formatCode="0.0">
                        <c:v>4.1203339473104575E-2</c:v>
                      </c:pt>
                      <c:pt idx="589" formatCode="0.0">
                        <c:v>4.189856801262714E-2</c:v>
                      </c:pt>
                      <c:pt idx="590" formatCode="0.0">
                        <c:v>5.4256945209356637E-2</c:v>
                      </c:pt>
                      <c:pt idx="591" formatCode="0.0">
                        <c:v>7.2127701863442764E-2</c:v>
                      </c:pt>
                      <c:pt idx="592" formatCode="0.0">
                        <c:v>7.3831912835724198E-2</c:v>
                      </c:pt>
                      <c:pt idx="593" formatCode="0.0">
                        <c:v>8.838900575916725E-2</c:v>
                      </c:pt>
                      <c:pt idx="594" formatCode="0.0">
                        <c:v>8.8366185688112553E-2</c:v>
                      </c:pt>
                      <c:pt idx="595" formatCode="0.0">
                        <c:v>9.2296800965544018E-2</c:v>
                      </c:pt>
                      <c:pt idx="596" formatCode="0.0">
                        <c:v>0.1033966793663363</c:v>
                      </c:pt>
                      <c:pt idx="597" formatCode="0.0">
                        <c:v>0.10337140623521281</c:v>
                      </c:pt>
                      <c:pt idx="598" formatCode="0.0">
                        <c:v>0.11622532371834199</c:v>
                      </c:pt>
                      <c:pt idx="599" formatCode="0.0">
                        <c:v>0.14692916689697472</c:v>
                      </c:pt>
                      <c:pt idx="600" formatCode="0.0">
                        <c:v>0.14689722709985917</c:v>
                      </c:pt>
                      <c:pt idx="601" formatCode="0.0">
                        <c:v>0.16700362780892397</c:v>
                      </c:pt>
                      <c:pt idx="602" formatCode="0.0">
                        <c:v>0.20001636064533418</c:v>
                      </c:pt>
                      <c:pt idx="603" formatCode="0.0">
                        <c:v>0.21303771009155426</c:v>
                      </c:pt>
                      <c:pt idx="604" formatCode="0.0">
                        <c:v>0.22070930922355081</c:v>
                      </c:pt>
                      <c:pt idx="605" formatCode="0.0">
                        <c:v>0.24425888002985954</c:v>
                      </c:pt>
                      <c:pt idx="606" formatCode="0.0">
                        <c:v>0.24421940431756559</c:v>
                      </c:pt>
                      <c:pt idx="607" formatCode="0.0">
                        <c:v>0.26063039128798843</c:v>
                      </c:pt>
                      <c:pt idx="608" formatCode="0.0">
                        <c:v>0.26819659096039006</c:v>
                      </c:pt>
                      <c:pt idx="609" formatCode="0.0">
                        <c:v>0.26815458667522124</c:v>
                      </c:pt>
                      <c:pt idx="610" formatCode="0.0">
                        <c:v>0.26563298774614202</c:v>
                      </c:pt>
                      <c:pt idx="611" formatCode="0.0">
                        <c:v>0.25761725695348853</c:v>
                      </c:pt>
                      <c:pt idx="612" formatCode="0.0">
                        <c:v>0.25757483462485908</c:v>
                      </c:pt>
                      <c:pt idx="613" formatCode="0.0">
                        <c:v>0.23722621464879617</c:v>
                      </c:pt>
                      <c:pt idx="614" formatCode="0.0">
                        <c:v>0.22098053566591752</c:v>
                      </c:pt>
                      <c:pt idx="615" formatCode="0.0">
                        <c:v>0.22093896852791989</c:v>
                      </c:pt>
                      <c:pt idx="616" formatCode="0.0">
                        <c:v>0.16516257080894167</c:v>
                      </c:pt>
                      <c:pt idx="617" formatCode="0.0">
                        <c:v>0.10507227620804764</c:v>
                      </c:pt>
                      <c:pt idx="618" formatCode="0.0">
                        <c:v>5.9908297817633856E-2</c:v>
                      </c:pt>
                      <c:pt idx="619" formatCode="0.0">
                        <c:v>4.8434524756160724E-2</c:v>
                      </c:pt>
                      <c:pt idx="620" formatCode="0.0">
                        <c:v>3.9655784166987069E-2</c:v>
                      </c:pt>
                      <c:pt idx="621" formatCode="0.0">
                        <c:v>1.8136316712419394E-2</c:v>
                      </c:pt>
                      <c:pt idx="622" formatCode="0.0">
                        <c:v>1.400943347737192E-2</c:v>
                      </c:pt>
                      <c:pt idx="623" formatCode="0.0">
                        <c:v>1.3994165167267827E-2</c:v>
                      </c:pt>
                      <c:pt idx="624" formatCode="0.0">
                        <c:v>1.1258502829759466E-2</c:v>
                      </c:pt>
                      <c:pt idx="625" formatCode="0.0">
                        <c:v>9.9220839985627064E-3</c:v>
                      </c:pt>
                      <c:pt idx="626" formatCode="0.0">
                        <c:v>8.041480419583566E-3</c:v>
                      </c:pt>
                      <c:pt idx="627" formatCode="0.0">
                        <c:v>7.1598831045839679E-3</c:v>
                      </c:pt>
                      <c:pt idx="628" formatCode="0.0">
                        <c:v>5.0205020393268721E-3</c:v>
                      </c:pt>
                      <c:pt idx="629" formatCode="0.0">
                        <c:v>3.304157710075905E-3</c:v>
                      </c:pt>
                      <c:pt idx="630" formatCode="0.0">
                        <c:v>2.9906708982009363E-3</c:v>
                      </c:pt>
                      <c:pt idx="631" formatCode="0.0">
                        <c:v>2.5659911038690177E-3</c:v>
                      </c:pt>
                      <c:pt idx="632" formatCode="0.0">
                        <c:v>2.3702412744118482E-3</c:v>
                      </c:pt>
                      <c:pt idx="633" formatCode="0.0">
                        <c:v>2.3619787540786995E-3</c:v>
                      </c:pt>
                      <c:pt idx="634" formatCode="0.0">
                        <c:v>2.116316524475346E-3</c:v>
                      </c:pt>
                      <c:pt idx="635" formatCode="0.0">
                        <c:v>1.8007454607522606E-3</c:v>
                      </c:pt>
                      <c:pt idx="636" formatCode="0.0">
                        <c:v>1.686259083517177E-3</c:v>
                      </c:pt>
                      <c:pt idx="637" formatCode="0.0">
                        <c:v>1.578927822634956E-3</c:v>
                      </c:pt>
                      <c:pt idx="638" formatCode="0.0">
                        <c:v>1.3679192844428584E-3</c:v>
                      </c:pt>
                      <c:pt idx="639" formatCode="0.0">
                        <c:v>1.2825919939485346E-3</c:v>
                      </c:pt>
                      <c:pt idx="640" formatCode="0.0">
                        <c:v>1.2047382010282194E-3</c:v>
                      </c:pt>
                      <c:pt idx="641" formatCode="0.0">
                        <c:v>1.3197857859222543E-3</c:v>
                      </c:pt>
                      <c:pt idx="642" formatCode="0.0">
                        <c:v>1.2488687453116364E-3</c:v>
                      </c:pt>
                      <c:pt idx="643" formatCode="0.0">
                        <c:v>1.1957767408071313E-3</c:v>
                      </c:pt>
                      <c:pt idx="644" formatCode="0.0">
                        <c:v>1.0795102488148538E-3</c:v>
                      </c:pt>
                      <c:pt idx="645" formatCode="0.0">
                        <c:v>1.0490722566421529E-3</c:v>
                      </c:pt>
                      <c:pt idx="646" formatCode="0.0">
                        <c:v>1.0212766192152886E-3</c:v>
                      </c:pt>
                      <c:pt idx="647" formatCode="0.0">
                        <c:v>8.7939224158452951E-4</c:v>
                      </c:pt>
                      <c:pt idx="648" formatCode="0.0">
                        <c:v>8.7428379496526116E-4</c:v>
                      </c:pt>
                      <c:pt idx="649" formatCode="0.0">
                        <c:v>1.0225749127476366E-3</c:v>
                      </c:pt>
                      <c:pt idx="650" formatCode="0.0">
                        <c:v>8.938258045098202E-4</c:v>
                      </c:pt>
                      <c:pt idx="651" formatCode="0.0">
                        <c:v>8.888366771204199E-4</c:v>
                      </c:pt>
                      <c:pt idx="652" formatCode="0.0">
                        <c:v>8.838475944354967E-4</c:v>
                      </c:pt>
                      <c:pt idx="653" formatCode="0.0">
                        <c:v>8.765058589892045E-4</c:v>
                      </c:pt>
                      <c:pt idx="654" formatCode="0.0">
                        <c:v>7.7192172780165148E-4</c:v>
                      </c:pt>
                      <c:pt idx="655" formatCode="0.0">
                        <c:v>9.12546233534226E-4</c:v>
                      </c:pt>
                      <c:pt idx="656" formatCode="0.0">
                        <c:v>9.0759120549814955E-4</c:v>
                      </c:pt>
                      <c:pt idx="657" formatCode="0.0">
                        <c:v>8.4827476998504609E-4</c:v>
                      </c:pt>
                      <c:pt idx="658" formatCode="0.0">
                        <c:v>7.3743953508826775E-4</c:v>
                      </c:pt>
                      <c:pt idx="659" formatCode="0.0">
                        <c:v>7.3256106081445662E-4</c:v>
                      </c:pt>
                      <c:pt idx="660" formatCode="0.0">
                        <c:v>7.2563571434848442E-4</c:v>
                      </c:pt>
                      <c:pt idx="661" formatCode="0.0">
                        <c:v>7.6947082872814195E-4</c:v>
                      </c:pt>
                      <c:pt idx="662" formatCode="0.0">
                        <c:v>7.646060155353686E-4</c:v>
                      </c:pt>
                      <c:pt idx="663" formatCode="0.0">
                        <c:v>7.0703909322413633E-4</c:v>
                      </c:pt>
                      <c:pt idx="664" formatCode="0.0">
                        <c:v>6.97317963630875E-4</c:v>
                      </c:pt>
                      <c:pt idx="665" formatCode="0.0">
                        <c:v>7.4060257547171762E-4</c:v>
                      </c:pt>
                      <c:pt idx="666" formatCode="0.0">
                        <c:v>7.3579899500135059E-4</c:v>
                      </c:pt>
                      <c:pt idx="667" formatCode="0.0">
                        <c:v>7.2897943858636822E-4</c:v>
                      </c:pt>
                      <c:pt idx="668" formatCode="0.0">
                        <c:v>7.7214404945702495E-4</c:v>
                      </c:pt>
                      <c:pt idx="669" formatCode="0.0">
                        <c:v>6.6864235690963368E-4</c:v>
                      </c:pt>
                      <c:pt idx="670" formatCode="0.0">
                        <c:v>6.6385652942238678E-4</c:v>
                      </c:pt>
                      <c:pt idx="671" formatCode="0.0">
                        <c:v>5.1582759344105081E-4</c:v>
                      </c:pt>
                      <c:pt idx="672" formatCode="0.0">
                        <c:v>6.5431692296383866E-4</c:v>
                      </c:pt>
                      <c:pt idx="673" formatCode="0.0">
                        <c:v>6.5046769479009281E-4</c:v>
                      </c:pt>
                      <c:pt idx="674" formatCode="0.0">
                        <c:v>6.9351138063051914E-4</c:v>
                      </c:pt>
                      <c:pt idx="675" formatCode="0.0">
                        <c:v>5.4375994700607208E-4</c:v>
                      </c:pt>
                      <c:pt idx="676" formatCode="0.0">
                        <c:v>5.3677345622431141E-4</c:v>
                      </c:pt>
                      <c:pt idx="677" formatCode="0.0">
                        <c:v>5.3203041042655685E-4</c:v>
                      </c:pt>
                      <c:pt idx="678" formatCode="0.0">
                        <c:v>6.2570651797986578E-4</c:v>
                      </c:pt>
                      <c:pt idx="679" formatCode="0.0">
                        <c:v>6.2008934865917281E-4</c:v>
                      </c:pt>
                      <c:pt idx="680" formatCode="0.0">
                        <c:v>8.0607336856194868E-4</c:v>
                      </c:pt>
                      <c:pt idx="681" formatCode="0.0">
                        <c:v>6.1141253661844432E-4</c:v>
                      </c:pt>
                      <c:pt idx="682" formatCode="0.0">
                        <c:v>6.0664297422920231E-4</c:v>
                      </c:pt>
                      <c:pt idx="683" formatCode="0.0">
                        <c:v>6.0021822223369761E-4</c:v>
                      </c:pt>
                      <c:pt idx="684" formatCode="0.0">
                        <c:v>4.5008549707177943E-4</c:v>
                      </c:pt>
                      <c:pt idx="685" formatCode="0.0">
                        <c:v>4.4535614050235741E-4</c:v>
                      </c:pt>
                      <c:pt idx="686" formatCode="0.0">
                        <c:v>6.2919132861608039E-4</c:v>
                      </c:pt>
                      <c:pt idx="687" formatCode="0.0">
                        <c:v>6.2106047325722951E-4</c:v>
                      </c:pt>
                      <c:pt idx="688" formatCode="0.0">
                        <c:v>6.163627569536152E-4</c:v>
                      </c:pt>
                      <c:pt idx="689" formatCode="0.0">
                        <c:v>6.5689836859456432E-4</c:v>
                      </c:pt>
                      <c:pt idx="690" formatCode="0.0">
                        <c:v>6.0283117438808889E-4</c:v>
                      </c:pt>
                      <c:pt idx="691" formatCode="0.0">
                        <c:v>5.9816559860276144E-4</c:v>
                      </c:pt>
                      <c:pt idx="692" formatCode="0.0">
                        <c:v>5.918964376616121E-4</c:v>
                      </c:pt>
                      <c:pt idx="693" formatCode="0.0">
                        <c:v>5.4065799646782833E-4</c:v>
                      </c:pt>
                      <c:pt idx="694" formatCode="0.0">
                        <c:v>5.3599907411250401E-4</c:v>
                      </c:pt>
                      <c:pt idx="695" formatCode="0.0">
                        <c:v>5.7481130555756921E-4</c:v>
                      </c:pt>
                      <c:pt idx="696" formatCode="0.0">
                        <c:v>6.165167212874845E-4</c:v>
                      </c:pt>
                      <c:pt idx="697" formatCode="0.0">
                        <c:v>6.1105732227640004E-4</c:v>
                      </c:pt>
                      <c:pt idx="698" formatCode="0.0">
                        <c:v>5.5717543687515425E-4</c:v>
                      </c:pt>
                      <c:pt idx="699" formatCode="0.0">
                        <c:v>5.5257892364357273E-4</c:v>
                      </c:pt>
                      <c:pt idx="700" formatCode="0.0">
                        <c:v>6.824138136976224E-4</c:v>
                      </c:pt>
                      <c:pt idx="701" formatCode="0.0">
                        <c:v>5.8392873836220942E-4</c:v>
                      </c:pt>
                      <c:pt idx="702" formatCode="0.0">
                        <c:v>5.7937491514020115E-4</c:v>
                      </c:pt>
                      <c:pt idx="703" formatCode="0.0">
                        <c:v>6.6423740066704948E-4</c:v>
                      </c:pt>
                      <c:pt idx="704" formatCode="0.0">
                        <c:v>9.3628302102931067E-4</c:v>
                      </c:pt>
                      <c:pt idx="705" formatCode="0.0">
                        <c:v>8.8606650283962033E-4</c:v>
                      </c:pt>
                      <c:pt idx="706" formatCode="0.0">
                        <c:v>8.8150550439864089E-4</c:v>
                      </c:pt>
                      <c:pt idx="707" formatCode="0.0">
                        <c:v>7.8666299793617243E-4</c:v>
                      </c:pt>
                      <c:pt idx="708" formatCode="0.0">
                        <c:v>7.8209642605588786E-4</c:v>
                      </c:pt>
                      <c:pt idx="709" formatCode="0.0">
                        <c:v>8.3095121143252288E-4</c:v>
                      </c:pt>
                      <c:pt idx="710" formatCode="0.0">
                        <c:v>8.3084677213787045E-4</c:v>
                      </c:pt>
                      <c:pt idx="711" formatCode="0.0">
                        <c:v>8.2621221818668345E-4</c:v>
                      </c:pt>
                      <c:pt idx="712" formatCode="0.0">
                        <c:v>9.1436457262266996E-4</c:v>
                      </c:pt>
                      <c:pt idx="713" formatCode="0.0">
                        <c:v>8.7161130629270138E-4</c:v>
                      </c:pt>
                      <c:pt idx="714" formatCode="0.0">
                        <c:v>7.7325672081933656E-4</c:v>
                      </c:pt>
                      <c:pt idx="715" formatCode="0.0">
                        <c:v>7.7170039662907003E-4</c:v>
                      </c:pt>
                      <c:pt idx="716" formatCode="0.0">
                        <c:v>7.7335863817092217E-4</c:v>
                      </c:pt>
                      <c:pt idx="717" formatCode="0.0">
                        <c:v>8.160392805842755E-4</c:v>
                      </c:pt>
                      <c:pt idx="718" formatCode="0.0">
                        <c:v>8.1693429803495615E-4</c:v>
                      </c:pt>
                      <c:pt idx="719" formatCode="0.0">
                        <c:v>9.2437994027755495E-4</c:v>
                      </c:pt>
                      <c:pt idx="720" formatCode="0.0">
                        <c:v>9.1952209666234575E-4</c:v>
                      </c:pt>
                      <c:pt idx="721" formatCode="0.0">
                        <c:v>9.146642931239351E-4</c:v>
                      </c:pt>
                      <c:pt idx="722" formatCode="0.0">
                        <c:v>9.6527909298673126E-4</c:v>
                      </c:pt>
                      <c:pt idx="723" formatCode="0.0">
                        <c:v>9.1141407750564083E-4</c:v>
                      </c:pt>
                      <c:pt idx="724" formatCode="0.0">
                        <c:v>9.1171251864072863E-4</c:v>
                      </c:pt>
                      <c:pt idx="725" formatCode="0.0">
                        <c:v>1.0730082612576066E-3</c:v>
                      </c:pt>
                      <c:pt idx="726" formatCode="0.0">
                        <c:v>1.0680011235839433E-3</c:v>
                      </c:pt>
                      <c:pt idx="727" formatCode="0.0">
                        <c:v>1.0692505800748756E-3</c:v>
                      </c:pt>
                      <c:pt idx="728" formatCode="0.0">
                        <c:v>8.6257837895658152E-4</c:v>
                      </c:pt>
                      <c:pt idx="729" formatCode="0.0">
                        <c:v>9.146313728002791E-4</c:v>
                      </c:pt>
                      <c:pt idx="730" formatCode="0.0">
                        <c:v>9.1499458514709335E-4</c:v>
                      </c:pt>
                      <c:pt idx="731" formatCode="0.0">
                        <c:v>1.0120566952766202E-3</c:v>
                      </c:pt>
                      <c:pt idx="732" formatCode="0.0">
                        <c:v>1.0144748043584718E-3</c:v>
                      </c:pt>
                      <c:pt idx="733" formatCode="0.0">
                        <c:v>1.0168760322251742E-3</c:v>
                      </c:pt>
                      <c:pt idx="734" formatCode="0.0">
                        <c:v>9.163140446563795E-4</c:v>
                      </c:pt>
                      <c:pt idx="735" formatCode="0.0">
                        <c:v>9.1108691699519036E-4</c:v>
                      </c:pt>
                      <c:pt idx="736" formatCode="0.0">
                        <c:v>7.5582299938461094E-4</c:v>
                      </c:pt>
                      <c:pt idx="737" formatCode="0.0">
                        <c:v>7.5054819483959332E-4</c:v>
                      </c:pt>
                      <c:pt idx="738" formatCode="0.0">
                        <c:v>8.548195407704081E-4</c:v>
                      </c:pt>
                      <c:pt idx="739" formatCode="0.0">
                        <c:v>8.5613449203040637E-4</c:v>
                      </c:pt>
                      <c:pt idx="740" formatCode="0.0">
                        <c:v>8.5079370763328939E-4</c:v>
                      </c:pt>
                      <c:pt idx="741" formatCode="0.0">
                        <c:v>9.5682338433657004E-4</c:v>
                      </c:pt>
                      <c:pt idx="742" formatCode="0.0">
                        <c:v>7.95308016227501E-4</c:v>
                      </c:pt>
                      <c:pt idx="743" formatCode="0.0">
                        <c:v>7.9242555374669263E-4</c:v>
                      </c:pt>
                      <c:pt idx="744" formatCode="0.0">
                        <c:v>8.4123206370559139E-4</c:v>
                      </c:pt>
                      <c:pt idx="745" formatCode="0.0">
                        <c:v>8.3581548049926847E-4</c:v>
                      </c:pt>
                      <c:pt idx="746" formatCode="0.0">
                        <c:v>8.4236099915580064E-4</c:v>
                      </c:pt>
                      <c:pt idx="747" formatCode="0.0">
                        <c:v>8.3686643663951276E-4</c:v>
                      </c:pt>
                      <c:pt idx="748" formatCode="0.0">
                        <c:v>8.3806208208303307E-4</c:v>
                      </c:pt>
                      <c:pt idx="749" formatCode="0.0">
                        <c:v>8.3252337535223556E-4</c:v>
                      </c:pt>
                      <c:pt idx="750" formatCode="0.0">
                        <c:v>8.3101057667489488E-4</c:v>
                      </c:pt>
                      <c:pt idx="751" formatCode="0.0">
                        <c:v>8.3218580502461223E-4</c:v>
                      </c:pt>
                      <c:pt idx="752" formatCode="0.0">
                        <c:v>9.4667201360707745E-4</c:v>
                      </c:pt>
                      <c:pt idx="753" formatCode="0.0">
                        <c:v>8.8438063985226897E-4</c:v>
                      </c:pt>
                      <c:pt idx="754" formatCode="0.0">
                        <c:v>8.8599296275846144E-4</c:v>
                      </c:pt>
                      <c:pt idx="755" formatCode="0.0">
                        <c:v>9.3739022060102992E-4</c:v>
                      </c:pt>
                      <c:pt idx="756" formatCode="0.0">
                        <c:v>9.3168569874537549E-4</c:v>
                      </c:pt>
                      <c:pt idx="757" formatCode="0.0">
                        <c:v>9.2757682155288751E-4</c:v>
                      </c:pt>
                      <c:pt idx="758" formatCode="0.0">
                        <c:v>1.0970999904203775E-3</c:v>
                      </c:pt>
                      <c:pt idx="759" formatCode="0.0">
                        <c:v>1.0913660149580652E-3</c:v>
                      </c:pt>
                      <c:pt idx="760" formatCode="0.0">
                        <c:v>1.0333957429817773E-3</c:v>
                      </c:pt>
                      <c:pt idx="761" formatCode="0.0">
                        <c:v>1.027633367504045E-3</c:v>
                      </c:pt>
                      <c:pt idx="762" formatCode="0.0">
                        <c:v>1.0218710461064344E-3</c:v>
                      </c:pt>
                      <c:pt idx="763" formatCode="0.0">
                        <c:v>9.11501706996069E-4</c:v>
                      </c:pt>
                      <c:pt idx="764" formatCode="0.0">
                        <c:v>9.6403494695931988E-4</c:v>
                      </c:pt>
                      <c:pt idx="765" formatCode="0.0">
                        <c:v>9.6151575560847068E-4</c:v>
                      </c:pt>
                      <c:pt idx="766" formatCode="0.0">
                        <c:v>8.3853510744951603E-4</c:v>
                      </c:pt>
                      <c:pt idx="767" formatCode="0.0">
                        <c:v>1.0152767691737489E-3</c:v>
                      </c:pt>
                      <c:pt idx="768" formatCode="0.0">
                        <c:v>1.0163682499333797E-3</c:v>
                      </c:pt>
                      <c:pt idx="769" formatCode="0.0">
                        <c:v>1.0104365226620551E-3</c:v>
                      </c:pt>
                      <c:pt idx="770" formatCode="0.0">
                        <c:v>8.8420429563933461E-4</c:v>
                      </c:pt>
                      <c:pt idx="771" formatCode="0.0">
                        <c:v>8.8443021197730926E-4</c:v>
                      </c:pt>
                      <c:pt idx="772" formatCode="0.0">
                        <c:v>9.3815050569122382E-4</c:v>
                      </c:pt>
                      <c:pt idx="773" formatCode="0.0">
                        <c:v>9.9531628448812966E-4</c:v>
                      </c:pt>
                      <c:pt idx="774" formatCode="0.0">
                        <c:v>9.8933306775416839E-4</c:v>
                      </c:pt>
                      <c:pt idx="775" formatCode="0.0">
                        <c:v>9.3487627299086479E-4</c:v>
                      </c:pt>
                      <c:pt idx="776" formatCode="0.0">
                        <c:v>8.6819047078491064E-4</c:v>
                      </c:pt>
                      <c:pt idx="777" formatCode="0.0">
                        <c:v>8.6213395633082503E-4</c:v>
                      </c:pt>
                      <c:pt idx="778" formatCode="0.0">
                        <c:v>8.5759183916450145E-4</c:v>
                      </c:pt>
                      <c:pt idx="779" formatCode="0.0">
                        <c:v>9.8167866326858452E-4</c:v>
                      </c:pt>
                      <c:pt idx="780" formatCode="0.0">
                        <c:v>9.7555687202812303E-4</c:v>
                      </c:pt>
                      <c:pt idx="781" formatCode="0.0">
                        <c:v>9.7287851250619888E-4</c:v>
                      </c:pt>
                      <c:pt idx="782" formatCode="0.0">
                        <c:v>1.2192826269229807E-3</c:v>
                      </c:pt>
                      <c:pt idx="783" formatCode="0.0">
                        <c:v>1.2131048260764208E-3</c:v>
                      </c:pt>
                      <c:pt idx="784" formatCode="0.0">
                        <c:v>1.213464377969936E-3</c:v>
                      </c:pt>
                      <c:pt idx="785" formatCode="0.0">
                        <c:v>1.0207683304221337E-3</c:v>
                      </c:pt>
                      <c:pt idx="786" formatCode="0.0">
                        <c:v>1.0163982048390591E-3</c:v>
                      </c:pt>
                      <c:pt idx="787" formatCode="0.0">
                        <c:v>1.0156562914836798E-3</c:v>
                      </c:pt>
                      <c:pt idx="788" formatCode="0.0">
                        <c:v>1.0720122109004744E-3</c:v>
                      </c:pt>
                      <c:pt idx="789" formatCode="0.0">
                        <c:v>1.0677205518224964E-3</c:v>
                      </c:pt>
                      <c:pt idx="790" formatCode="0.0">
                        <c:v>9.4463119510626624E-4</c:v>
                      </c:pt>
                      <c:pt idx="791" formatCode="0.0">
                        <c:v>1.2548272393082128E-3</c:v>
                      </c:pt>
                      <c:pt idx="792" formatCode="0.0">
                        <c:v>1.2485413094172608E-3</c:v>
                      </c:pt>
                      <c:pt idx="793" formatCode="0.0">
                        <c:v>1.0561778077164262E-3</c:v>
                      </c:pt>
                      <c:pt idx="794" formatCode="0.0">
                        <c:v>1.1133688310749417E-3</c:v>
                      </c:pt>
                      <c:pt idx="795" formatCode="0.0">
                        <c:v>1.1070557939276649E-3</c:v>
                      </c:pt>
                      <c:pt idx="796" formatCode="0.0">
                        <c:v>1.1088628434493489E-3</c:v>
                      </c:pt>
                      <c:pt idx="797" formatCode="0.0">
                        <c:v>1.1730392174752477E-3</c:v>
                      </c:pt>
                      <c:pt idx="798" formatCode="0.0">
                        <c:v>1.1666076238693029E-3</c:v>
                      </c:pt>
                      <c:pt idx="799" formatCode="0.0">
                        <c:v>1.1645809836735395E-3</c:v>
                      </c:pt>
                      <c:pt idx="800" formatCode="0.0">
                        <c:v>1.028896775072529E-3</c:v>
                      </c:pt>
                      <c:pt idx="801" formatCode="0.0">
                        <c:v>1.0301795586419667E-3</c:v>
                      </c:pt>
                      <c:pt idx="802" formatCode="0.0">
                        <c:v>1.0887606656232196E-3</c:v>
                      </c:pt>
                      <c:pt idx="803" formatCode="0.0">
                        <c:v>1.0822564725979928E-3</c:v>
                      </c:pt>
                      <c:pt idx="804" formatCode="0.0">
                        <c:v>1.1495911254212293E-3</c:v>
                      </c:pt>
                      <c:pt idx="805" formatCode="0.0">
                        <c:v>1.0836677859092758E-3</c:v>
                      </c:pt>
                      <c:pt idx="806" formatCode="0.0">
                        <c:v>1.0770760119089818E-3</c:v>
                      </c:pt>
                      <c:pt idx="807" formatCode="0.0">
                        <c:v>1.4030681567300672E-3</c:v>
                      </c:pt>
                      <c:pt idx="808" formatCode="0.0">
                        <c:v>1.195807681619476E-3</c:v>
                      </c:pt>
                      <c:pt idx="809" formatCode="0.0">
                        <c:v>1.1892157039653023E-3</c:v>
                      </c:pt>
                      <c:pt idx="810" formatCode="0.0">
                        <c:v>1.7203373299455448E-3</c:v>
                      </c:pt>
                      <c:pt idx="811" formatCode="0.0">
                        <c:v>1.5932019818775255E-3</c:v>
                      </c:pt>
                      <c:pt idx="812" formatCode="0.0">
                        <c:v>1.5958438656039642E-3</c:v>
                      </c:pt>
                      <c:pt idx="813" formatCode="0.0">
                        <c:v>1.7236445577551247E-3</c:v>
                      </c:pt>
                      <c:pt idx="814" formatCode="0.0">
                        <c:v>1.5241732230382634E-3</c:v>
                      </c:pt>
                      <c:pt idx="815" formatCode="0.0">
                        <c:v>1.5174111099964611E-3</c:v>
                      </c:pt>
                      <c:pt idx="816" formatCode="0.0">
                        <c:v>1.6459724802233831E-3</c:v>
                      </c:pt>
                      <c:pt idx="817" formatCode="0.0">
                        <c:v>1.3712433715488382E-3</c:v>
                      </c:pt>
                      <c:pt idx="818" formatCode="0.0">
                        <c:v>1.3644688765458257E-3</c:v>
                      </c:pt>
                      <c:pt idx="819" formatCode="0.0">
                        <c:v>1.3658321097968266E-3</c:v>
                      </c:pt>
                      <c:pt idx="820" formatCode="0.0">
                        <c:v>1.3616056009313358E-3</c:v>
                      </c:pt>
                      <c:pt idx="821" formatCode="0.0">
                        <c:v>1.354777685949803E-3</c:v>
                      </c:pt>
                      <c:pt idx="822" formatCode="0.0">
                        <c:v>1.4876434311347549E-3</c:v>
                      </c:pt>
                      <c:pt idx="823" formatCode="0.0">
                        <c:v>1.4896884474047279E-3</c:v>
                      </c:pt>
                      <c:pt idx="824" formatCode="0.0">
                        <c:v>1.4828049998848857E-3</c:v>
                      </c:pt>
                      <c:pt idx="825" formatCode="0.0">
                        <c:v>1.4042255437552772E-3</c:v>
                      </c:pt>
                      <c:pt idx="826" formatCode="0.0">
                        <c:v>1.3366224604087398E-3</c:v>
                      </c:pt>
                      <c:pt idx="827" formatCode="0.0">
                        <c:v>1.3297122705525119E-3</c:v>
                      </c:pt>
                      <c:pt idx="828" formatCode="0.0">
                        <c:v>1.3228021542991597E-3</c:v>
                      </c:pt>
                      <c:pt idx="829" formatCode="0.0">
                        <c:v>1.3266266662862721E-3</c:v>
                      </c:pt>
                      <c:pt idx="830" formatCode="0.0">
                        <c:v>1.3196602757826162E-3</c:v>
                      </c:pt>
                      <c:pt idx="831" formatCode="0.0">
                        <c:v>1.3153418285257823E-3</c:v>
                      </c:pt>
                      <c:pt idx="832" formatCode="0.0">
                        <c:v>1.3083615222413011E-3</c:v>
                      </c:pt>
                      <c:pt idx="833" formatCode="0.0">
                        <c:v>1.2390670153487821E-3</c:v>
                      </c:pt>
                      <c:pt idx="834" formatCode="0.0">
                        <c:v>1.2320660647121325E-3</c:v>
                      </c:pt>
                      <c:pt idx="835" formatCode="0.0">
                        <c:v>1.225043416913244E-3</c:v>
                      </c:pt>
                      <c:pt idx="836" formatCode="0.0">
                        <c:v>1.4287486457419461E-3</c:v>
                      </c:pt>
                      <c:pt idx="837" formatCode="0.0">
                        <c:v>1.421800674015355E-3</c:v>
                      </c:pt>
                      <c:pt idx="838" formatCode="0.0">
                        <c:v>1.4147774664911537E-3</c:v>
                      </c:pt>
                      <c:pt idx="839" formatCode="0.0">
                        <c:v>1.2827675071568785E-3</c:v>
                      </c:pt>
                      <c:pt idx="840" formatCode="0.0">
                        <c:v>1.2730661351581249E-3</c:v>
                      </c:pt>
                      <c:pt idx="841" formatCode="0.0">
                        <c:v>1.2659719127537795E-3</c:v>
                      </c:pt>
                      <c:pt idx="842" formatCode="0.0">
                        <c:v>1.2693327891078467E-3</c:v>
                      </c:pt>
                      <c:pt idx="843" formatCode="0.0">
                        <c:v>1.1881768969244501E-3</c:v>
                      </c:pt>
                      <c:pt idx="844" formatCode="0.0">
                        <c:v>1.1810388069059044E-3</c:v>
                      </c:pt>
                      <c:pt idx="845" formatCode="0.0">
                        <c:v>1.2531218352766745E-3</c:v>
                      </c:pt>
                      <c:pt idx="846" formatCode="0.0">
                        <c:v>1.179072640565187E-3</c:v>
                      </c:pt>
                      <c:pt idx="847" formatCode="0.0">
                        <c:v>1.1718594112360445E-3</c:v>
                      </c:pt>
                      <c:pt idx="848" formatCode="0.0">
                        <c:v>1.3400340242322424E-3</c:v>
                      </c:pt>
                      <c:pt idx="849" formatCode="0.0">
                        <c:v>1.3326492569644402E-3</c:v>
                      </c:pt>
                      <c:pt idx="850" formatCode="0.0">
                        <c:v>1.3252645715724288E-3</c:v>
                      </c:pt>
                      <c:pt idx="851" formatCode="0.0">
                        <c:v>1.2574639320161354E-3</c:v>
                      </c:pt>
                      <c:pt idx="852" formatCode="0.0">
                        <c:v>1.8043400095521661E-3</c:v>
                      </c:pt>
                      <c:pt idx="853" formatCode="0.0">
                        <c:v>1.7967406913136006E-3</c:v>
                      </c:pt>
                      <c:pt idx="854" formatCode="0.0">
                        <c:v>1.8173463925711657E-3</c:v>
                      </c:pt>
                      <c:pt idx="855" formatCode="0.0">
                        <c:v>1.6105883874093405E-3</c:v>
                      </c:pt>
                      <c:pt idx="856" formatCode="0.0">
                        <c:v>1.6027108154248999E-3</c:v>
                      </c:pt>
                      <c:pt idx="857" formatCode="0.0">
                        <c:v>1.5516347523651971E-3</c:v>
                      </c:pt>
                      <c:pt idx="858" formatCode="0.0">
                        <c:v>1.9469420545499927E-3</c:v>
                      </c:pt>
                      <c:pt idx="859" formatCode="0.0">
                        <c:v>2.070221208548397E-3</c:v>
                      </c:pt>
                      <c:pt idx="860" formatCode="0.0">
                        <c:v>2.0616098832957207E-3</c:v>
                      </c:pt>
                      <c:pt idx="861" formatCode="0.0">
                        <c:v>1.7945852917875542E-3</c:v>
                      </c:pt>
                      <c:pt idx="862" formatCode="0.0">
                        <c:v>1.8414550478681234E-3</c:v>
                      </c:pt>
                      <c:pt idx="863" formatCode="0.0">
                        <c:v>2.2459215283037702E-3</c:v>
                      </c:pt>
                      <c:pt idx="864" formatCode="0.0">
                        <c:v>2.23680609908544E-3</c:v>
                      </c:pt>
                      <c:pt idx="865" formatCode="0.0">
                        <c:v>2.3791560441685932E-3</c:v>
                      </c:pt>
                      <c:pt idx="866" formatCode="0.0">
                        <c:v>2.4667911752626376E-3</c:v>
                      </c:pt>
                      <c:pt idx="867" formatCode="0.0">
                        <c:v>2.2623238190635632E-3</c:v>
                      </c:pt>
                      <c:pt idx="868" formatCode="0.0">
                        <c:v>3.1582173556355224E-3</c:v>
                      </c:pt>
                      <c:pt idx="869" formatCode="0.0">
                        <c:v>3.1477326883434641E-3</c:v>
                      </c:pt>
                      <c:pt idx="870" formatCode="0.0">
                        <c:v>3.5564431131813513E-3</c:v>
                      </c:pt>
                      <c:pt idx="871" formatCode="0.0">
                        <c:v>4.2926852641707669E-3</c:v>
                      </c:pt>
                      <c:pt idx="872" formatCode="0.0">
                        <c:v>4.4641693737253714E-3</c:v>
                      </c:pt>
                      <c:pt idx="873" formatCode="0.0">
                        <c:v>4.2282325586566515E-3</c:v>
                      </c:pt>
                      <c:pt idx="874" formatCode="0.0">
                        <c:v>4.6255261201139123E-3</c:v>
                      </c:pt>
                      <c:pt idx="875" formatCode="0.0">
                        <c:v>3.6757614244631357E-3</c:v>
                      </c:pt>
                      <c:pt idx="876" formatCode="0.0">
                        <c:v>4.5676646747606015E-3</c:v>
                      </c:pt>
                      <c:pt idx="877" formatCode="0.0">
                        <c:v>4.7699170250825899E-3</c:v>
                      </c:pt>
                      <c:pt idx="878" formatCode="0.0">
                        <c:v>4.7563601482520316E-3</c:v>
                      </c:pt>
                      <c:pt idx="879" formatCode="0.0">
                        <c:v>4.742803560506402E-3</c:v>
                      </c:pt>
                      <c:pt idx="880" formatCode="0.0">
                        <c:v>5.1124027084257784E-3</c:v>
                      </c:pt>
                      <c:pt idx="881" formatCode="0.0">
                        <c:v>4.5190283826804295E-3</c:v>
                      </c:pt>
                      <c:pt idx="882" formatCode="0.0">
                        <c:v>4.5038631298114241E-3</c:v>
                      </c:pt>
                      <c:pt idx="883" formatCode="0.0">
                        <c:v>4.6401404304819011E-3</c:v>
                      </c:pt>
                      <c:pt idx="884" formatCode="0.0">
                        <c:v>6.2363348903621101E-3</c:v>
                      </c:pt>
                      <c:pt idx="885" formatCode="0.0">
                        <c:v>7.6400722099007109E-3</c:v>
                      </c:pt>
                      <c:pt idx="886" formatCode="0.0">
                        <c:v>7.8779021937901064E-3</c:v>
                      </c:pt>
                      <c:pt idx="887" formatCode="0.0">
                        <c:v>8.3767729045294698E-3</c:v>
                      </c:pt>
                      <c:pt idx="888" formatCode="0.0">
                        <c:v>9.0539565356140619E-3</c:v>
                      </c:pt>
                      <c:pt idx="889" formatCode="0.0">
                        <c:v>9.0365170810045234E-3</c:v>
                      </c:pt>
                      <c:pt idx="890" formatCode="0.0">
                        <c:v>1.0642280886847067E-2</c:v>
                      </c:pt>
                      <c:pt idx="891" formatCode="0.0">
                        <c:v>1.3613946151985927E-2</c:v>
                      </c:pt>
                      <c:pt idx="892" formatCode="0.0">
                        <c:v>1.4051465250231727E-2</c:v>
                      </c:pt>
                      <c:pt idx="893" formatCode="0.0">
                        <c:v>1.4804706253156288E-2</c:v>
                      </c:pt>
                      <c:pt idx="894" formatCode="0.0">
                        <c:v>1.4785233865545073E-2</c:v>
                      </c:pt>
                      <c:pt idx="895" formatCode="0.0">
                        <c:v>1.5788677103341434E-2</c:v>
                      </c:pt>
                      <c:pt idx="896" formatCode="0.0">
                        <c:v>1.604894663968242E-2</c:v>
                      </c:pt>
                      <c:pt idx="897" formatCode="0.0">
                        <c:v>1.6311068953643672E-2</c:v>
                      </c:pt>
                      <c:pt idx="898" formatCode="0.0">
                        <c:v>2.0818784362655288E-2</c:v>
                      </c:pt>
                      <c:pt idx="899" formatCode="0.0">
                        <c:v>2.3689208443027465E-2</c:v>
                      </c:pt>
                      <c:pt idx="900" formatCode="0.0">
                        <c:v>2.3952850498489608E-2</c:v>
                      </c:pt>
                      <c:pt idx="901" formatCode="0.0">
                        <c:v>2.5840083503760478E-2</c:v>
                      </c:pt>
                      <c:pt idx="902" formatCode="0.0">
                        <c:v>2.9580386961815201E-2</c:v>
                      </c:pt>
                      <c:pt idx="903" formatCode="0.0">
                        <c:v>2.9558534583364122E-2</c:v>
                      </c:pt>
                      <c:pt idx="904" formatCode="0.0">
                        <c:v>3.3825809139662308E-2</c:v>
                      </c:pt>
                      <c:pt idx="905" formatCode="0.0">
                        <c:v>3.9079676914563315E-2</c:v>
                      </c:pt>
                      <c:pt idx="906" formatCode="0.0">
                        <c:v>3.9056067394181132E-2</c:v>
                      </c:pt>
                      <c:pt idx="907" formatCode="0.0">
                        <c:v>4.5028875554081152E-2</c:v>
                      </c:pt>
                      <c:pt idx="908" formatCode="0.0">
                        <c:v>4.9156480438664919E-2</c:v>
                      </c:pt>
                      <c:pt idx="909" formatCode="0.0">
                        <c:v>4.9132723427291622E-2</c:v>
                      </c:pt>
                      <c:pt idx="910" formatCode="0.0">
                        <c:v>6.2079453155885117E-2</c:v>
                      </c:pt>
                      <c:pt idx="911" formatCode="0.0">
                        <c:v>6.7648218013139347E-2</c:v>
                      </c:pt>
                      <c:pt idx="912" formatCode="0.0">
                        <c:v>6.9227906613278697E-2</c:v>
                      </c:pt>
                      <c:pt idx="913" formatCode="0.0">
                        <c:v>7.8915740682398691E-2</c:v>
                      </c:pt>
                      <c:pt idx="914" formatCode="0.0">
                        <c:v>9.6944071368562021E-2</c:v>
                      </c:pt>
                      <c:pt idx="915" formatCode="0.0">
                        <c:v>9.6912679630437232E-2</c:v>
                      </c:pt>
                      <c:pt idx="916" formatCode="0.0">
                        <c:v>0.10124521479091619</c:v>
                      </c:pt>
                      <c:pt idx="917" formatCode="0.0">
                        <c:v>0.12624505219650908</c:v>
                      </c:pt>
                      <c:pt idx="918" formatCode="0.0">
                        <c:v>0.12620977782775913</c:v>
                      </c:pt>
                      <c:pt idx="919" formatCode="0.0">
                        <c:v>0.13756679541833067</c:v>
                      </c:pt>
                      <c:pt idx="920" formatCode="0.0">
                        <c:v>0.14599706629019263</c:v>
                      </c:pt>
                      <c:pt idx="921" formatCode="0.0">
                        <c:v>0.15424985542602654</c:v>
                      </c:pt>
                      <c:pt idx="922" formatCode="0.0">
                        <c:v>0.16091119219415875</c:v>
                      </c:pt>
                      <c:pt idx="923" formatCode="0.0">
                        <c:v>0.17290740187288703</c:v>
                      </c:pt>
                      <c:pt idx="924" formatCode="0.0">
                        <c:v>0.1747308724564047</c:v>
                      </c:pt>
                      <c:pt idx="925" formatCode="0.0">
                        <c:v>0.18495456372276439</c:v>
                      </c:pt>
                      <c:pt idx="926" formatCode="0.0">
                        <c:v>0.19974020638721379</c:v>
                      </c:pt>
                      <c:pt idx="927" formatCode="0.0">
                        <c:v>0.21343259005776041</c:v>
                      </c:pt>
                      <c:pt idx="928" formatCode="0.0">
                        <c:v>0.22096272911260667</c:v>
                      </c:pt>
                      <c:pt idx="929" formatCode="0.0">
                        <c:v>0.23101293786526345</c:v>
                      </c:pt>
                      <c:pt idx="930" formatCode="0.0">
                        <c:v>0.23653850810154087</c:v>
                      </c:pt>
                      <c:pt idx="931" formatCode="0.0">
                        <c:v>0.25141500989522214</c:v>
                      </c:pt>
                      <c:pt idx="932" formatCode="0.0">
                        <c:v>0.2606288732876525</c:v>
                      </c:pt>
                      <c:pt idx="933" formatCode="0.0">
                        <c:v>0.26705809968865241</c:v>
                      </c:pt>
                      <c:pt idx="934" formatCode="0.0">
                        <c:v>0.28335472038251064</c:v>
                      </c:pt>
                      <c:pt idx="935" formatCode="0.0">
                        <c:v>0.28330019998839107</c:v>
                      </c:pt>
                      <c:pt idx="936" formatCode="0.0">
                        <c:v>0.29020446721907184</c:v>
                      </c:pt>
                      <c:pt idx="937" formatCode="0.0">
                        <c:v>0.31903619287396678</c:v>
                      </c:pt>
                      <c:pt idx="938" formatCode="0.0">
                        <c:v>0.31897862902652513</c:v>
                      </c:pt>
                      <c:pt idx="939" formatCode="0.0">
                        <c:v>0.32265988745380636</c:v>
                      </c:pt>
                      <c:pt idx="940" formatCode="0.0">
                        <c:v>0.33228717719074269</c:v>
                      </c:pt>
                      <c:pt idx="941" formatCode="0.0">
                        <c:v>0.33910991810971275</c:v>
                      </c:pt>
                      <c:pt idx="942" formatCode="0.0">
                        <c:v>0.3381362568963151</c:v>
                      </c:pt>
                      <c:pt idx="943" formatCode="0.0">
                        <c:v>0.36597129140506179</c:v>
                      </c:pt>
                      <c:pt idx="944" formatCode="0.0">
                        <c:v>0.36986355676354116</c:v>
                      </c:pt>
                      <c:pt idx="945" formatCode="0.0">
                        <c:v>0.36980284681795295</c:v>
                      </c:pt>
                      <c:pt idx="946" formatCode="0.0">
                        <c:v>0.37786410807061016</c:v>
                      </c:pt>
                      <c:pt idx="947" formatCode="0.0">
                        <c:v>0.38133623215268175</c:v>
                      </c:pt>
                      <c:pt idx="948" formatCode="0.0">
                        <c:v>0.38602524391552745</c:v>
                      </c:pt>
                      <c:pt idx="949" formatCode="0.0">
                        <c:v>0.39056252034717731</c:v>
                      </c:pt>
                      <c:pt idx="950" formatCode="0.0">
                        <c:v>0.37151664104515941</c:v>
                      </c:pt>
                      <c:pt idx="951" formatCode="0.0">
                        <c:v>0.37145404318670144</c:v>
                      </c:pt>
                      <c:pt idx="952" formatCode="0.0">
                        <c:v>0.33648546412535774</c:v>
                      </c:pt>
                      <c:pt idx="953" formatCode="0.0">
                        <c:v>0.33642513934240881</c:v>
                      </c:pt>
                      <c:pt idx="954" formatCode="0.0">
                        <c:v>0.33043571528625487</c:v>
                      </c:pt>
                      <c:pt idx="955" formatCode="0.0">
                        <c:v>0.28609928454407568</c:v>
                      </c:pt>
                      <c:pt idx="956" formatCode="0.0">
                        <c:v>0.24692043480008738</c:v>
                      </c:pt>
                      <c:pt idx="957" formatCode="0.0">
                        <c:v>0.24686929751524808</c:v>
                      </c:pt>
                      <c:pt idx="958" formatCode="0.0">
                        <c:v>0.22575179160670297</c:v>
                      </c:pt>
                      <c:pt idx="959" formatCode="0.0">
                        <c:v>0.14112452880816739</c:v>
                      </c:pt>
                      <c:pt idx="960" formatCode="0.0">
                        <c:v>0.12861897546819315</c:v>
                      </c:pt>
                      <c:pt idx="961" formatCode="0.0">
                        <c:v>8.8037994064960864E-2</c:v>
                      </c:pt>
                      <c:pt idx="962" formatCode="0.0">
                        <c:v>5.6821090107043344E-2</c:v>
                      </c:pt>
                      <c:pt idx="963" formatCode="0.0">
                        <c:v>4.9720602794110794E-2</c:v>
                      </c:pt>
                      <c:pt idx="964" formatCode="0.0">
                        <c:v>2.9708211528278666E-2</c:v>
                      </c:pt>
                      <c:pt idx="965" formatCode="0.0">
                        <c:v>1.1948100274674646E-2</c:v>
                      </c:pt>
                      <c:pt idx="966" formatCode="0.0">
                        <c:v>8.481308119538046E-3</c:v>
                      </c:pt>
                      <c:pt idx="967" formatCode="0.0">
                        <c:v>5.8579022883171045E-3</c:v>
                      </c:pt>
                      <c:pt idx="968" formatCode="0.0">
                        <c:v>5.8378394776386795E-3</c:v>
                      </c:pt>
                      <c:pt idx="969" formatCode="0.0">
                        <c:v>5.2345304710434953E-3</c:v>
                      </c:pt>
                      <c:pt idx="970" formatCode="0.0">
                        <c:v>4.1896097136561476E-3</c:v>
                      </c:pt>
                      <c:pt idx="971" formatCode="0.0">
                        <c:v>4.1734528376458895E-3</c:v>
                      </c:pt>
                      <c:pt idx="972" formatCode="0.0">
                        <c:v>3.2797286706728224E-3</c:v>
                      </c:pt>
                      <c:pt idx="973" formatCode="0.0">
                        <c:v>2.625135066352236E-3</c:v>
                      </c:pt>
                      <c:pt idx="974" formatCode="0.0">
                        <c:v>2.4917845741658571E-3</c:v>
                      </c:pt>
                      <c:pt idx="975" formatCode="0.0">
                        <c:v>2.4796633631825344E-3</c:v>
                      </c:pt>
                      <c:pt idx="976" formatCode="0.0">
                        <c:v>2.242356374336995E-3</c:v>
                      </c:pt>
                      <c:pt idx="977" formatCode="0.0">
                        <c:v>2.3326349656375834E-3</c:v>
                      </c:pt>
                      <c:pt idx="978" formatCode="0.0">
                        <c:v>2.1349852467618716E-3</c:v>
                      </c:pt>
                      <c:pt idx="979" formatCode="0.0">
                        <c:v>1.9589844267972499E-3</c:v>
                      </c:pt>
                      <c:pt idx="980" formatCode="0.0">
                        <c:v>1.7805466355557558E-3</c:v>
                      </c:pt>
                      <c:pt idx="981" formatCode="0.0">
                        <c:v>1.643818389315291E-3</c:v>
                      </c:pt>
                      <c:pt idx="982" formatCode="0.0">
                        <c:v>1.793586698190284E-3</c:v>
                      </c:pt>
                      <c:pt idx="983" formatCode="0.0">
                        <c:v>1.7857092639332499E-3</c:v>
                      </c:pt>
                      <c:pt idx="984" formatCode="0.0">
                        <c:v>1.6749612720695587E-3</c:v>
                      </c:pt>
                      <c:pt idx="985" formatCode="0.0">
                        <c:v>1.3863423451027897E-3</c:v>
                      </c:pt>
                      <c:pt idx="986" formatCode="0.0">
                        <c:v>1.2440224353447943E-3</c:v>
                      </c:pt>
                      <c:pt idx="987" formatCode="0.0">
                        <c:v>1.2372514101430642E-3</c:v>
                      </c:pt>
                      <c:pt idx="988" formatCode="0.0">
                        <c:v>1.190039198358246E-3</c:v>
                      </c:pt>
                      <c:pt idx="989" formatCode="0.0">
                        <c:v>1.5767729020494969E-3</c:v>
                      </c:pt>
                      <c:pt idx="990" formatCode="0.0">
                        <c:v>1.5142165897407828E-3</c:v>
                      </c:pt>
                      <c:pt idx="991" formatCode="0.0">
                        <c:v>1.4104964115792113E-3</c:v>
                      </c:pt>
                      <c:pt idx="992" formatCode="0.0">
                        <c:v>1.0957710875776033E-3</c:v>
                      </c:pt>
                      <c:pt idx="993" formatCode="0.0">
                        <c:v>1.0565782442140228E-3</c:v>
                      </c:pt>
                      <c:pt idx="994" formatCode="0.0">
                        <c:v>1.0562098108537652E-3</c:v>
                      </c:pt>
                      <c:pt idx="995" formatCode="0.0">
                        <c:v>9.9360372936997156E-4</c:v>
                      </c:pt>
                      <c:pt idx="996" formatCode="0.0">
                        <c:v>9.3831338027064416E-4</c:v>
                      </c:pt>
                      <c:pt idx="997" formatCode="0.0">
                        <c:v>1.0410319262640518E-3</c:v>
                      </c:pt>
                      <c:pt idx="998" formatCode="0.0">
                        <c:v>1.1978115881504275E-3</c:v>
                      </c:pt>
                      <c:pt idx="999" formatCode="0.0">
                        <c:v>1.1667382501971114E-3</c:v>
                      </c:pt>
                      <c:pt idx="1000" formatCode="0.0">
                        <c:v>8.4407992753961084E-4</c:v>
                      </c:pt>
                      <c:pt idx="1001" formatCode="0.0">
                        <c:v>9.2605557822379877E-4</c:v>
                      </c:pt>
                      <c:pt idx="1002" formatCode="0.0">
                        <c:v>8.9917985304322997E-4</c:v>
                      </c:pt>
                      <c:pt idx="1003" formatCode="0.0">
                        <c:v>7.2616031378547633E-4</c:v>
                      </c:pt>
                      <c:pt idx="1004" formatCode="0.0">
                        <c:v>9.1936921584212451E-4</c:v>
                      </c:pt>
                      <c:pt idx="1005" formatCode="0.0">
                        <c:v>8.9883530318398644E-4</c:v>
                      </c:pt>
                      <c:pt idx="1006" formatCode="0.0">
                        <c:v>9.2559055712241906E-4</c:v>
                      </c:pt>
                      <c:pt idx="1007" formatCode="0.0">
                        <c:v>9.2081478865789772E-4</c:v>
                      </c:pt>
                      <c:pt idx="1008" formatCode="0.0">
                        <c:v>8.9729492707421848E-4</c:v>
                      </c:pt>
                      <c:pt idx="1009" formatCode="0.0">
                        <c:v>7.8190182854790942E-4</c:v>
                      </c:pt>
                      <c:pt idx="1010" formatCode="0.0">
                        <c:v>7.3148755061534158E-4</c:v>
                      </c:pt>
                      <c:pt idx="1011" formatCode="0.0">
                        <c:v>7.0250932698226627E-4</c:v>
                      </c:pt>
                      <c:pt idx="1012" formatCode="0.0">
                        <c:v>7.4238305602298887E-4</c:v>
                      </c:pt>
                      <c:pt idx="1013" formatCode="0.0">
                        <c:v>7.3795906555430358E-4</c:v>
                      </c:pt>
                      <c:pt idx="1014" formatCode="0.0">
                        <c:v>7.1962414346044424E-4</c:v>
                      </c:pt>
                      <c:pt idx="1015" formatCode="0.0">
                        <c:v>7.0023198518538959E-4</c:v>
                      </c:pt>
                      <c:pt idx="1016" formatCode="0.0">
                        <c:v>6.9598336503594001E-4</c:v>
                      </c:pt>
                      <c:pt idx="1017" formatCode="0.0">
                        <c:v>5.9630542046190367E-4</c:v>
                      </c:pt>
                      <c:pt idx="1018" formatCode="0.0">
                        <c:v>7.448318655785761E-4</c:v>
                      </c:pt>
                      <c:pt idx="1019" formatCode="0.0">
                        <c:v>6.997206335624727E-4</c:v>
                      </c:pt>
                      <c:pt idx="1020" formatCode="0.0">
                        <c:v>6.7939910558297381E-4</c:v>
                      </c:pt>
                      <c:pt idx="1021" formatCode="0.0">
                        <c:v>5.8373756027698634E-4</c:v>
                      </c:pt>
                      <c:pt idx="1022" formatCode="0.0">
                        <c:v>5.0125700487229231E-4</c:v>
                      </c:pt>
                      <c:pt idx="1023" formatCode="0.0">
                        <c:v>4.8674895824979566E-4</c:v>
                      </c:pt>
                      <c:pt idx="1024" formatCode="0.0">
                        <c:v>5.4934369623344404E-4</c:v>
                      </c:pt>
                      <c:pt idx="1025" formatCode="0.0">
                        <c:v>5.4557635662331853E-4</c:v>
                      </c:pt>
                      <c:pt idx="1026" formatCode="0.0">
                        <c:v>7.1780182702719706E-4</c:v>
                      </c:pt>
                      <c:pt idx="1027" formatCode="0.0">
                        <c:v>7.3605172469423056E-4</c:v>
                      </c:pt>
                      <c:pt idx="1028" formatCode="0.0">
                        <c:v>7.3242371252570234E-4</c:v>
                      </c:pt>
                      <c:pt idx="1029" formatCode="0.0">
                        <c:v>6.0889699558642877E-4</c:v>
                      </c:pt>
                      <c:pt idx="1030" formatCode="0.0">
                        <c:v>5.9420502670553329E-4</c:v>
                      </c:pt>
                      <c:pt idx="1031" formatCode="0.0">
                        <c:v>5.9070675800404937E-4</c:v>
                      </c:pt>
                      <c:pt idx="1032" formatCode="0.0">
                        <c:v>5.7779120652799558E-4</c:v>
                      </c:pt>
                      <c:pt idx="1033" formatCode="0.0">
                        <c:v>5.663689967853804E-4</c:v>
                      </c:pt>
                      <c:pt idx="1034" formatCode="0.0">
                        <c:v>5.6297473437575362E-4</c:v>
                      </c:pt>
                      <c:pt idx="1035" formatCode="0.0">
                        <c:v>6.5122730426336341E-4</c:v>
                      </c:pt>
                      <c:pt idx="1036" formatCode="0.0">
                        <c:v>6.715259786861321E-4</c:v>
                      </c:pt>
                      <c:pt idx="1037" formatCode="0.0">
                        <c:v>6.6823263965189086E-4</c:v>
                      </c:pt>
                      <c:pt idx="1038" formatCode="0.0">
                        <c:v>5.9104863026555432E-4</c:v>
                      </c:pt>
                      <c:pt idx="1039" formatCode="0.0">
                        <c:v>6.8283500744815799E-4</c:v>
                      </c:pt>
                      <c:pt idx="1040" formatCode="0.0">
                        <c:v>6.7959756299810852E-4</c:v>
                      </c:pt>
                      <c:pt idx="1041" formatCode="0.0">
                        <c:v>7.315171326506164E-4</c:v>
                      </c:pt>
                      <c:pt idx="1042" formatCode="0.0">
                        <c:v>6.6433554455723172E-4</c:v>
                      </c:pt>
                      <c:pt idx="1043" formatCode="0.0">
                        <c:v>6.6114041738489146E-4</c:v>
                      </c:pt>
                      <c:pt idx="1044" formatCode="0.0">
                        <c:v>7.1329049575551053E-4</c:v>
                      </c:pt>
                      <c:pt idx="1045" formatCode="0.0">
                        <c:v>6.4691340571713669E-4</c:v>
                      </c:pt>
                      <c:pt idx="1046" formatCode="0.0">
                        <c:v>6.3789326385167071E-4</c:v>
                      </c:pt>
                      <c:pt idx="1047" formatCode="0.0">
                        <c:v>6.3301295150957314E-4</c:v>
                      </c:pt>
                      <c:pt idx="1048" formatCode="0.0">
                        <c:v>6.2421921771949615E-4</c:v>
                      </c:pt>
                      <c:pt idx="1049" formatCode="0.0">
                        <c:v>6.2112793238618417E-4</c:v>
                      </c:pt>
                      <c:pt idx="1050" formatCode="0.0">
                        <c:v>6.432028545111276E-4</c:v>
                      </c:pt>
                      <c:pt idx="1051" formatCode="0.0">
                        <c:v>6.6843668347961731E-4</c:v>
                      </c:pt>
                      <c:pt idx="1052" formatCode="0.0">
                        <c:v>6.6538378291011409E-4</c:v>
                      </c:pt>
                      <c:pt idx="1053" formatCode="0.0">
                        <c:v>6.635022263483982E-4</c:v>
                      </c:pt>
                      <c:pt idx="1054" formatCode="0.0">
                        <c:v>6.6044394800742444E-4</c:v>
                      </c:pt>
                      <c:pt idx="1055" formatCode="0.0">
                        <c:v>6.5794732080743778E-4</c:v>
                      </c:pt>
                      <c:pt idx="1056" formatCode="0.0">
                        <c:v>6.4966170551748758E-4</c:v>
                      </c:pt>
                      <c:pt idx="1057" formatCode="0.0">
                        <c:v>6.4662527673841729E-4</c:v>
                      </c:pt>
                      <c:pt idx="1058" formatCode="0.0">
                        <c:v>6.4133158994301314E-4</c:v>
                      </c:pt>
                      <c:pt idx="1059" formatCode="0.0">
                        <c:v>7.2727527124642527E-4</c:v>
                      </c:pt>
                      <c:pt idx="1060" formatCode="0.0">
                        <c:v>7.1982231929024545E-4</c:v>
                      </c:pt>
                      <c:pt idx="1061" formatCode="0.0">
                        <c:v>7.1682291836224919E-4</c:v>
                      </c:pt>
                      <c:pt idx="1062" formatCode="0.0">
                        <c:v>5.6365925076101405E-4</c:v>
                      </c:pt>
                      <c:pt idx="1063" formatCode="0.0">
                        <c:v>5.9069414747443436E-4</c:v>
                      </c:pt>
                      <c:pt idx="1064" formatCode="0.0">
                        <c:v>5.8665546200248233E-4</c:v>
                      </c:pt>
                      <c:pt idx="1065" formatCode="0.0">
                        <c:v>5.8365723494757606E-4</c:v>
                      </c:pt>
                      <c:pt idx="1066" formatCode="0.0">
                        <c:v>7.3055997802776585E-4</c:v>
                      </c:pt>
                      <c:pt idx="1067" formatCode="0.0">
                        <c:v>7.2567571659159624E-4</c:v>
                      </c:pt>
                      <c:pt idx="1068" formatCode="0.0">
                        <c:v>7.5126359536038811E-4</c:v>
                      </c:pt>
                      <c:pt idx="1069" formatCode="0.0">
                        <c:v>7.4828255876937394E-4</c:v>
                      </c:pt>
                      <c:pt idx="1070" formatCode="0.0">
                        <c:v>6.5403949424616985E-4</c:v>
                      </c:pt>
                      <c:pt idx="1071" formatCode="0.0">
                        <c:v>7.3974792670254892E-4</c:v>
                      </c:pt>
                      <c:pt idx="1072" formatCode="0.0">
                        <c:v>7.367772583524502E-4</c:v>
                      </c:pt>
                      <c:pt idx="1073" formatCode="0.0">
                        <c:v>7.3252649659413685E-4</c:v>
                      </c:pt>
                      <c:pt idx="1074" formatCode="0.0">
                        <c:v>6.9746723209357419E-4</c:v>
                      </c:pt>
                      <c:pt idx="1075" formatCode="0.0">
                        <c:v>6.9451201187123077E-4</c:v>
                      </c:pt>
                      <c:pt idx="1076" formatCode="0.0">
                        <c:v>6.3291781990596581E-4</c:v>
                      </c:pt>
                      <c:pt idx="1077" formatCode="0.0">
                        <c:v>6.2887525312231617E-4</c:v>
                      </c:pt>
                      <c:pt idx="1078" formatCode="0.0">
                        <c:v>6.2592270448771253E-4</c:v>
                      </c:pt>
                      <c:pt idx="1079" formatCode="0.0">
                        <c:v>6.8268618741054992E-4</c:v>
                      </c:pt>
                      <c:pt idx="1080" formatCode="0.0">
                        <c:v>6.7855622182651752E-4</c:v>
                      </c:pt>
                      <c:pt idx="1081" formatCode="0.0">
                        <c:v>6.7560619688140726E-4</c:v>
                      </c:pt>
                      <c:pt idx="1082" formatCode="0.0">
                        <c:v>7.0098759020750096E-4</c:v>
                      </c:pt>
                      <c:pt idx="1083" formatCode="0.0">
                        <c:v>6.9565253857439217E-4</c:v>
                      </c:pt>
                      <c:pt idx="1084" formatCode="0.0">
                        <c:v>6.9271765517563198E-4</c:v>
                      </c:pt>
                      <c:pt idx="1085" formatCode="0.0">
                        <c:v>6.6039704304079799E-4</c:v>
                      </c:pt>
                      <c:pt idx="1086" formatCode="0.0">
                        <c:v>6.5802543796635124E-4</c:v>
                      </c:pt>
                      <c:pt idx="1087" formatCode="0.0">
                        <c:v>6.5508811683715547E-4</c:v>
                      </c:pt>
                      <c:pt idx="1088" formatCode="0.0">
                        <c:v>5.050768122421786E-4</c:v>
                      </c:pt>
                      <c:pt idx="1089" formatCode="0.0">
                        <c:v>6.4919918467056328E-4</c:v>
                      </c:pt>
                      <c:pt idx="1090" formatCode="0.0">
                        <c:v>6.4626195945301104E-4</c:v>
                      </c:pt>
                      <c:pt idx="1091" formatCode="0.0">
                        <c:v>6.3788358212851825E-4</c:v>
                      </c:pt>
                      <c:pt idx="1092" formatCode="0.0">
                        <c:v>7.2368207802446147E-4</c:v>
                      </c:pt>
                      <c:pt idx="1093" formatCode="0.0">
                        <c:v>7.2076466244525657E-4</c:v>
                      </c:pt>
                      <c:pt idx="1094" formatCode="0.0">
                        <c:v>7.1480601418141235E-4</c:v>
                      </c:pt>
                      <c:pt idx="1095" formatCode="0.0">
                        <c:v>7.1187509948299871E-4</c:v>
                      </c:pt>
                      <c:pt idx="1096" formatCode="0.0">
                        <c:v>7.3805876907329278E-4</c:v>
                      </c:pt>
                      <c:pt idx="1097" formatCode="0.0">
                        <c:v>7.3019946950802594E-4</c:v>
                      </c:pt>
                      <c:pt idx="1098" formatCode="0.0">
                        <c:v>6.1175014565492344E-4</c:v>
                      </c:pt>
                      <c:pt idx="1099" formatCode="0.0">
                        <c:v>6.0480637148875864E-4</c:v>
                      </c:pt>
                      <c:pt idx="1100" formatCode="0.0">
                        <c:v>6.2695535936165404E-4</c:v>
                      </c:pt>
                      <c:pt idx="1101" formatCode="0.0">
                        <c:v>6.8116759509829095E-4</c:v>
                      </c:pt>
                      <c:pt idx="1102" formatCode="0.0">
                        <c:v>8.8742717887096653E-4</c:v>
                      </c:pt>
                      <c:pt idx="1103" formatCode="0.0">
                        <c:v>8.8019488987918059E-4</c:v>
                      </c:pt>
                      <c:pt idx="1104" formatCode="0.0">
                        <c:v>9.3514041652702478E-4</c:v>
                      </c:pt>
                      <c:pt idx="1105" formatCode="0.0">
                        <c:v>7.8268623887932636E-4</c:v>
                      </c:pt>
                      <c:pt idx="1106" formatCode="0.0">
                        <c:v>0</c:v>
                      </c:pt>
                      <c:pt idx="1107" formatCode="0.0">
                        <c:v>0</c:v>
                      </c:pt>
                      <c:pt idx="1108" formatCode="0.0">
                        <c:v>0</c:v>
                      </c:pt>
                      <c:pt idx="1109" formatCode="0.0">
                        <c:v>0</c:v>
                      </c:pt>
                      <c:pt idx="1110" formatCode="0.0">
                        <c:v>0</c:v>
                      </c:pt>
                      <c:pt idx="1111" formatCode="0.0">
                        <c:v>0</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numCache>
                  </c:numRef>
                </c:xVal>
                <c:yVal>
                  <c:numRef>
                    <c:extLst xmlns:c15="http://schemas.microsoft.com/office/drawing/2012/chart">
                      <c:ext xmlns:c15="http://schemas.microsoft.com/office/drawing/2012/chart" uri="{02D57815-91ED-43cb-92C2-25804820EDAC}">
                        <c15:formulaRef>
                          <c15:sqref>'Forsøk 3 - Samlet'!$BK$14:$BK$1148</c15:sqref>
                        </c15:formulaRef>
                      </c:ext>
                    </c:extLst>
                    <c:numCache>
                      <c:formatCode>0.00</c:formatCode>
                      <c:ptCount val="1135"/>
                      <c:pt idx="0">
                        <c:v>-1.36481E-9</c:v>
                      </c:pt>
                      <c:pt idx="1">
                        <c:v>-1.36481E-9</c:v>
                      </c:pt>
                      <c:pt idx="2">
                        <c:v>-2.4567887310000001E-5</c:v>
                      </c:pt>
                      <c:pt idx="3">
                        <c:v>-2.4567887310000001E-5</c:v>
                      </c:pt>
                      <c:pt idx="4">
                        <c:v>-1.36481E-9</c:v>
                      </c:pt>
                      <c:pt idx="5">
                        <c:v>2.8622119999999998E-3</c:v>
                      </c:pt>
                      <c:pt idx="6">
                        <c:v>2.8622119999999998E-3</c:v>
                      </c:pt>
                      <c:pt idx="7">
                        <c:v>2.8622119999999998E-3</c:v>
                      </c:pt>
                      <c:pt idx="8">
                        <c:v>2.8622119999999998E-3</c:v>
                      </c:pt>
                      <c:pt idx="9">
                        <c:v>8.5866380000000006E-3</c:v>
                      </c:pt>
                      <c:pt idx="10">
                        <c:v>1.7173279999999999E-2</c:v>
                      </c:pt>
                      <c:pt idx="11">
                        <c:v>1.7173279999999999E-2</c:v>
                      </c:pt>
                      <c:pt idx="12">
                        <c:v>3.148434E-2</c:v>
                      </c:pt>
                      <c:pt idx="13">
                        <c:v>3.148434E-2</c:v>
                      </c:pt>
                      <c:pt idx="14">
                        <c:v>5.1519830000000003E-2</c:v>
                      </c:pt>
                      <c:pt idx="15">
                        <c:v>9.4453029999999993E-2</c:v>
                      </c:pt>
                      <c:pt idx="16">
                        <c:v>9.4453029999999993E-2</c:v>
                      </c:pt>
                      <c:pt idx="17">
                        <c:v>0.17173279999999999</c:v>
                      </c:pt>
                      <c:pt idx="18">
                        <c:v>0.28049689999999999</c:v>
                      </c:pt>
                      <c:pt idx="19">
                        <c:v>0.28049689999999999</c:v>
                      </c:pt>
                      <c:pt idx="20">
                        <c:v>0.43794316652249998</c:v>
                      </c:pt>
                      <c:pt idx="21">
                        <c:v>0.61253816652250004</c:v>
                      </c:pt>
                      <c:pt idx="22">
                        <c:v>0.61253816652250004</c:v>
                      </c:pt>
                      <c:pt idx="23">
                        <c:v>0.79858196652250002</c:v>
                      </c:pt>
                      <c:pt idx="24">
                        <c:v>0.79858196652250002</c:v>
                      </c:pt>
                      <c:pt idx="25">
                        <c:v>0.9874880665225001</c:v>
                      </c:pt>
                      <c:pt idx="26">
                        <c:v>1.1678075665225001</c:v>
                      </c:pt>
                      <c:pt idx="27">
                        <c:v>1.1678075665225001</c:v>
                      </c:pt>
                      <c:pt idx="28">
                        <c:v>1.3395405665225</c:v>
                      </c:pt>
                      <c:pt idx="29">
                        <c:v>1.522697</c:v>
                      </c:pt>
                      <c:pt idx="30">
                        <c:v>1.522697</c:v>
                      </c:pt>
                      <c:pt idx="31">
                        <c:v>1.688706</c:v>
                      </c:pt>
                      <c:pt idx="32">
                        <c:v>1.688706</c:v>
                      </c:pt>
                      <c:pt idx="33">
                        <c:v>1.688706</c:v>
                      </c:pt>
                      <c:pt idx="34">
                        <c:v>2.1494974334775003</c:v>
                      </c:pt>
                      <c:pt idx="35">
                        <c:v>2.1494974334775003</c:v>
                      </c:pt>
                      <c:pt idx="36">
                        <c:v>2.26692213305</c:v>
                      </c:pt>
                      <c:pt idx="37">
                        <c:v>2.3727749999999999</c:v>
                      </c:pt>
                      <c:pt idx="38">
                        <c:v>2.3727749999999999</c:v>
                      </c:pt>
                      <c:pt idx="39">
                        <c:v>2.4643649999999999</c:v>
                      </c:pt>
                      <c:pt idx="40">
                        <c:v>2.5559560000000001</c:v>
                      </c:pt>
                      <c:pt idx="41">
                        <c:v>2.5559560000000001</c:v>
                      </c:pt>
                      <c:pt idx="42">
                        <c:v>2.6218115665224997</c:v>
                      </c:pt>
                      <c:pt idx="43">
                        <c:v>2.6905291330500001</c:v>
                      </c:pt>
                      <c:pt idx="44">
                        <c:v>2.6905291330500001</c:v>
                      </c:pt>
                      <c:pt idx="45">
                        <c:v>2.7420736995750001</c:v>
                      </c:pt>
                      <c:pt idx="46">
                        <c:v>2.7420736995750001</c:v>
                      </c:pt>
                      <c:pt idx="47">
                        <c:v>2.7420736995750001</c:v>
                      </c:pt>
                      <c:pt idx="48">
                        <c:v>2.8422762661000003</c:v>
                      </c:pt>
                      <c:pt idx="49">
                        <c:v>2.8880712661000003</c:v>
                      </c:pt>
                      <c:pt idx="50">
                        <c:v>2.8880712661000003</c:v>
                      </c:pt>
                      <c:pt idx="51">
                        <c:v>2.95967539915</c:v>
                      </c:pt>
                      <c:pt idx="52">
                        <c:v>2.95967539915</c:v>
                      </c:pt>
                      <c:pt idx="53">
                        <c:v>2.95967539915</c:v>
                      </c:pt>
                      <c:pt idx="54">
                        <c:v>2.9997463991499997</c:v>
                      </c:pt>
                      <c:pt idx="55">
                        <c:v>2.9997463991499997</c:v>
                      </c:pt>
                      <c:pt idx="56">
                        <c:v>3.0512663991499998</c:v>
                      </c:pt>
                      <c:pt idx="57">
                        <c:v>3.0770018326249997</c:v>
                      </c:pt>
                      <c:pt idx="58">
                        <c:v>3.0770018326249997</c:v>
                      </c:pt>
                      <c:pt idx="59">
                        <c:v>3.108485832625</c:v>
                      </c:pt>
                      <c:pt idx="60">
                        <c:v>3.1285709656749998</c:v>
                      </c:pt>
                      <c:pt idx="61">
                        <c:v>3.1543063991499998</c:v>
                      </c:pt>
                      <c:pt idx="62">
                        <c:v>3.1543063991499998</c:v>
                      </c:pt>
                      <c:pt idx="63">
                        <c:v>3.2001013991499998</c:v>
                      </c:pt>
                      <c:pt idx="64">
                        <c:v>3.2001013991499998</c:v>
                      </c:pt>
                      <c:pt idx="65">
                        <c:v>3.2144615322000001</c:v>
                      </c:pt>
                      <c:pt idx="66">
                        <c:v>3.2488085322</c:v>
                      </c:pt>
                      <c:pt idx="67">
                        <c:v>3.2488085322</c:v>
                      </c:pt>
                      <c:pt idx="68">
                        <c:v>3.2774305321999999</c:v>
                      </c:pt>
                      <c:pt idx="69">
                        <c:v>3.2774305321999999</c:v>
                      </c:pt>
                      <c:pt idx="70">
                        <c:v>3.3174769656750001</c:v>
                      </c:pt>
                      <c:pt idx="71">
                        <c:v>3.3489609656749999</c:v>
                      </c:pt>
                      <c:pt idx="72">
                        <c:v>3.3489609656749999</c:v>
                      </c:pt>
                      <c:pt idx="73">
                        <c:v>3.3804705321999999</c:v>
                      </c:pt>
                      <c:pt idx="74">
                        <c:v>3.3890565322000001</c:v>
                      </c:pt>
                      <c:pt idx="75">
                        <c:v>3.3890565322000001</c:v>
                      </c:pt>
                      <c:pt idx="76">
                        <c:v>3.4377390987249998</c:v>
                      </c:pt>
                      <c:pt idx="77">
                        <c:v>3.4377390987249998</c:v>
                      </c:pt>
                      <c:pt idx="78">
                        <c:v>3.4377390987249998</c:v>
                      </c:pt>
                      <c:pt idx="79">
                        <c:v>3.477810098725</c:v>
                      </c:pt>
                      <c:pt idx="80">
                        <c:v>3.5064320987249999</c:v>
                      </c:pt>
                      <c:pt idx="81">
                        <c:v>3.5064320987249999</c:v>
                      </c:pt>
                      <c:pt idx="82">
                        <c:v>3.5350786652249999</c:v>
                      </c:pt>
                      <c:pt idx="83">
                        <c:v>3.5551637982500002</c:v>
                      </c:pt>
                      <c:pt idx="84">
                        <c:v>3.5551637982500002</c:v>
                      </c:pt>
                      <c:pt idx="85">
                        <c:v>3.5923717982500003</c:v>
                      </c:pt>
                      <c:pt idx="86">
                        <c:v>3.5923717982500003</c:v>
                      </c:pt>
                      <c:pt idx="87">
                        <c:v>3.5923717982500003</c:v>
                      </c:pt>
                      <c:pt idx="88">
                        <c:v>3.6209456652249998</c:v>
                      </c:pt>
                      <c:pt idx="89">
                        <c:v>3.6209456652249998</c:v>
                      </c:pt>
                      <c:pt idx="90">
                        <c:v>3.6438917982500003</c:v>
                      </c:pt>
                      <c:pt idx="91">
                        <c:v>3.6438917982500003</c:v>
                      </c:pt>
                      <c:pt idx="92">
                        <c:v>3.6782879312500003</c:v>
                      </c:pt>
                      <c:pt idx="93">
                        <c:v>3.6782879312500003</c:v>
                      </c:pt>
                      <c:pt idx="94">
                        <c:v>3.6868739312500001</c:v>
                      </c:pt>
                      <c:pt idx="95">
                        <c:v>3.6868739312500001</c:v>
                      </c:pt>
                      <c:pt idx="96">
                        <c:v>3.6868739312500001</c:v>
                      </c:pt>
                      <c:pt idx="97">
                        <c:v>3.7354827982500001</c:v>
                      </c:pt>
                      <c:pt idx="98">
                        <c:v>3.7411576652249998</c:v>
                      </c:pt>
                      <c:pt idx="99">
                        <c:v>3.7411576652249998</c:v>
                      </c:pt>
                      <c:pt idx="100">
                        <c:v>3.73836936475</c:v>
                      </c:pt>
                      <c:pt idx="101">
                        <c:v>3.7526557982500002</c:v>
                      </c:pt>
                      <c:pt idx="102">
                        <c:v>3.7526557982500002</c:v>
                      </c:pt>
                      <c:pt idx="103">
                        <c:v>3.7612427982500001</c:v>
                      </c:pt>
                      <c:pt idx="104">
                        <c:v>3.7641784977499997</c:v>
                      </c:pt>
                      <c:pt idx="105">
                        <c:v>3.7641784977499997</c:v>
                      </c:pt>
                      <c:pt idx="106">
                        <c:v>3.7555679312500003</c:v>
                      </c:pt>
                      <c:pt idx="107">
                        <c:v>3.7555679312500003</c:v>
                      </c:pt>
                      <c:pt idx="108">
                        <c:v>3.7555679312500003</c:v>
                      </c:pt>
                      <c:pt idx="109">
                        <c:v>3.7527540644999999</c:v>
                      </c:pt>
                      <c:pt idx="110">
                        <c:v>3.7527540644999999</c:v>
                      </c:pt>
                      <c:pt idx="111">
                        <c:v>3.7327190644999999</c:v>
                      </c:pt>
                      <c:pt idx="112">
                        <c:v>3.7384430644999997</c:v>
                      </c:pt>
                      <c:pt idx="113">
                        <c:v>3.7384430644999997</c:v>
                      </c:pt>
                      <c:pt idx="114">
                        <c:v>3.72124549775</c:v>
                      </c:pt>
                      <c:pt idx="115">
                        <c:v>3.7127321974999998</c:v>
                      </c:pt>
                      <c:pt idx="116">
                        <c:v>3.7127321974999998</c:v>
                      </c:pt>
                      <c:pt idx="117">
                        <c:v>3.6898106309999998</c:v>
                      </c:pt>
                      <c:pt idx="118">
                        <c:v>3.6755241975000001</c:v>
                      </c:pt>
                      <c:pt idx="119">
                        <c:v>3.6755241975000001</c:v>
                      </c:pt>
                      <c:pt idx="120">
                        <c:v>3.6697500645000001</c:v>
                      </c:pt>
                      <c:pt idx="121">
                        <c:v>3.6697500645000001</c:v>
                      </c:pt>
                      <c:pt idx="122">
                        <c:v>3.6440146310000001</c:v>
                      </c:pt>
                      <c:pt idx="123">
                        <c:v>3.609717764</c:v>
                      </c:pt>
                      <c:pt idx="124">
                        <c:v>3.609717764</c:v>
                      </c:pt>
                      <c:pt idx="125">
                        <c:v>3.609717764</c:v>
                      </c:pt>
                      <c:pt idx="126">
                        <c:v>3.5896817639999998</c:v>
                      </c:pt>
                      <c:pt idx="127">
                        <c:v>3.5582223305</c:v>
                      </c:pt>
                      <c:pt idx="128">
                        <c:v>3.5582223305</c:v>
                      </c:pt>
                      <c:pt idx="129">
                        <c:v>3.5295511975</c:v>
                      </c:pt>
                      <c:pt idx="130">
                        <c:v>3.5295511975</c:v>
                      </c:pt>
                      <c:pt idx="131">
                        <c:v>3.5295511975</c:v>
                      </c:pt>
                      <c:pt idx="132">
                        <c:v>3.5124017639999998</c:v>
                      </c:pt>
                      <c:pt idx="133">
                        <c:v>3.5124017639999998</c:v>
                      </c:pt>
                      <c:pt idx="134">
                        <c:v>3.4981398970000002</c:v>
                      </c:pt>
                      <c:pt idx="135">
                        <c:v>3.4695670300000003</c:v>
                      </c:pt>
                      <c:pt idx="136">
                        <c:v>3.4466454635000003</c:v>
                      </c:pt>
                      <c:pt idx="137">
                        <c:v>3.4466454635000003</c:v>
                      </c:pt>
                      <c:pt idx="138">
                        <c:v>3.432308897</c:v>
                      </c:pt>
                      <c:pt idx="139">
                        <c:v>3.3751385964999998</c:v>
                      </c:pt>
                      <c:pt idx="140">
                        <c:v>3.3751385964999998</c:v>
                      </c:pt>
                      <c:pt idx="141">
                        <c:v>3.3436300300000004</c:v>
                      </c:pt>
                      <c:pt idx="142">
                        <c:v>3.3436300300000004</c:v>
                      </c:pt>
                      <c:pt idx="143">
                        <c:v>3.3436300300000004</c:v>
                      </c:pt>
                      <c:pt idx="144">
                        <c:v>3.3236185964999998</c:v>
                      </c:pt>
                      <c:pt idx="145">
                        <c:v>3.3006478970000002</c:v>
                      </c:pt>
                      <c:pt idx="146">
                        <c:v>3.3006478970000002</c:v>
                      </c:pt>
                      <c:pt idx="147">
                        <c:v>3.2720258970000002</c:v>
                      </c:pt>
                      <c:pt idx="148">
                        <c:v>3.2405900300000003</c:v>
                      </c:pt>
                      <c:pt idx="149">
                        <c:v>3.2405900300000003</c:v>
                      </c:pt>
                      <c:pt idx="150">
                        <c:v>3.220604163</c:v>
                      </c:pt>
                      <c:pt idx="151">
                        <c:v>3.1604234635000004</c:v>
                      </c:pt>
                      <c:pt idx="152">
                        <c:v>3.1604234635000004</c:v>
                      </c:pt>
                      <c:pt idx="153">
                        <c:v>3.1604234635000004</c:v>
                      </c:pt>
                      <c:pt idx="154">
                        <c:v>3.1059923304999999</c:v>
                      </c:pt>
                      <c:pt idx="155">
                        <c:v>3.1059923304999999</c:v>
                      </c:pt>
                      <c:pt idx="156">
                        <c:v>3.0831925965</c:v>
                      </c:pt>
                      <c:pt idx="157">
                        <c:v>3.0831925965</c:v>
                      </c:pt>
                      <c:pt idx="158">
                        <c:v>3.0488220300000002</c:v>
                      </c:pt>
                      <c:pt idx="159">
                        <c:v>3.0488220300000002</c:v>
                      </c:pt>
                      <c:pt idx="160">
                        <c:v>2.9944400300000003</c:v>
                      </c:pt>
                      <c:pt idx="161">
                        <c:v>2.9944400300000003</c:v>
                      </c:pt>
                      <c:pt idx="162">
                        <c:v>2.9744285964999997</c:v>
                      </c:pt>
                      <c:pt idx="163">
                        <c:v>2.9744285964999997</c:v>
                      </c:pt>
                      <c:pt idx="164">
                        <c:v>2.9344312962500001</c:v>
                      </c:pt>
                      <c:pt idx="165">
                        <c:v>2.9115097295000001</c:v>
                      </c:pt>
                      <c:pt idx="166">
                        <c:v>2.9115097295000001</c:v>
                      </c:pt>
                      <c:pt idx="167">
                        <c:v>2.8914245964999998</c:v>
                      </c:pt>
                      <c:pt idx="168">
                        <c:v>2.8657137294999999</c:v>
                      </c:pt>
                      <c:pt idx="169">
                        <c:v>2.8657137294999999</c:v>
                      </c:pt>
                      <c:pt idx="170">
                        <c:v>2.8657137294999999</c:v>
                      </c:pt>
                      <c:pt idx="171">
                        <c:v>2.81994329625</c:v>
                      </c:pt>
                      <c:pt idx="172">
                        <c:v>2.81994329625</c:v>
                      </c:pt>
                      <c:pt idx="173">
                        <c:v>2.7941587294999999</c:v>
                      </c:pt>
                      <c:pt idx="174">
                        <c:v>2.7798477294999997</c:v>
                      </c:pt>
                      <c:pt idx="175">
                        <c:v>2.7798477294999997</c:v>
                      </c:pt>
                      <c:pt idx="176">
                        <c:v>2.7655367295</c:v>
                      </c:pt>
                      <c:pt idx="177">
                        <c:v>2.7341254292500001</c:v>
                      </c:pt>
                      <c:pt idx="178">
                        <c:v>2.7341254292500001</c:v>
                      </c:pt>
                      <c:pt idx="179">
                        <c:v>2.7083418627499998</c:v>
                      </c:pt>
                      <c:pt idx="180">
                        <c:v>2.6911432962499999</c:v>
                      </c:pt>
                      <c:pt idx="181">
                        <c:v>2.6911432962499999</c:v>
                      </c:pt>
                      <c:pt idx="182">
                        <c:v>2.6625949957500001</c:v>
                      </c:pt>
                      <c:pt idx="183">
                        <c:v>2.6625949957500001</c:v>
                      </c:pt>
                      <c:pt idx="184">
                        <c:v>2.6625949957500001</c:v>
                      </c:pt>
                      <c:pt idx="185">
                        <c:v>2.59099086275</c:v>
                      </c:pt>
                      <c:pt idx="186">
                        <c:v>2.59099086275</c:v>
                      </c:pt>
                      <c:pt idx="187">
                        <c:v>2.59099086275</c:v>
                      </c:pt>
                      <c:pt idx="188">
                        <c:v>2.59099086275</c:v>
                      </c:pt>
                      <c:pt idx="189">
                        <c:v>2.5680928627499999</c:v>
                      </c:pt>
                      <c:pt idx="190">
                        <c:v>2.5680928627499999</c:v>
                      </c:pt>
                      <c:pt idx="191">
                        <c:v>2.5395199957500001</c:v>
                      </c:pt>
                      <c:pt idx="192">
                        <c:v>2.5395199957500001</c:v>
                      </c:pt>
                      <c:pt idx="193">
                        <c:v>2.5395199957500001</c:v>
                      </c:pt>
                      <c:pt idx="194">
                        <c:v>2.5165237294999998</c:v>
                      </c:pt>
                      <c:pt idx="195">
                        <c:v>2.5165237294999998</c:v>
                      </c:pt>
                      <c:pt idx="196">
                        <c:v>2.5193857294999997</c:v>
                      </c:pt>
                      <c:pt idx="197">
                        <c:v>2.5051238627500001</c:v>
                      </c:pt>
                      <c:pt idx="198">
                        <c:v>2.4765018627500002</c:v>
                      </c:pt>
                      <c:pt idx="199">
                        <c:v>2.4765018627500002</c:v>
                      </c:pt>
                      <c:pt idx="200">
                        <c:v>2.4621662962499999</c:v>
                      </c:pt>
                      <c:pt idx="201">
                        <c:v>2.4450178627499999</c:v>
                      </c:pt>
                      <c:pt idx="202">
                        <c:v>2.4450178627499999</c:v>
                      </c:pt>
                      <c:pt idx="203">
                        <c:v>2.4364062962499999</c:v>
                      </c:pt>
                      <c:pt idx="204">
                        <c:v>2.4278939957499999</c:v>
                      </c:pt>
                      <c:pt idx="205">
                        <c:v>2.4278939957499999</c:v>
                      </c:pt>
                      <c:pt idx="206">
                        <c:v>2.41639586275</c:v>
                      </c:pt>
                      <c:pt idx="207">
                        <c:v>2.4020848627499998</c:v>
                      </c:pt>
                      <c:pt idx="208">
                        <c:v>2.4020848627499998</c:v>
                      </c:pt>
                      <c:pt idx="209">
                        <c:v>2.3820979957500001</c:v>
                      </c:pt>
                      <c:pt idx="210">
                        <c:v>2.3648758627499999</c:v>
                      </c:pt>
                      <c:pt idx="211">
                        <c:v>2.3648758627499999</c:v>
                      </c:pt>
                      <c:pt idx="212">
                        <c:v>2.3506139957500003</c:v>
                      </c:pt>
                      <c:pt idx="213">
                        <c:v>2.3219919957499999</c:v>
                      </c:pt>
                      <c:pt idx="214">
                        <c:v>2.3219919957499999</c:v>
                      </c:pt>
                      <c:pt idx="215">
                        <c:v>2.3219919957499999</c:v>
                      </c:pt>
                      <c:pt idx="216">
                        <c:v>2.31912999575</c:v>
                      </c:pt>
                      <c:pt idx="217">
                        <c:v>2.31912999575</c:v>
                      </c:pt>
                      <c:pt idx="218">
                        <c:v>2.29339456225</c:v>
                      </c:pt>
                      <c:pt idx="219">
                        <c:v>2.2619095622500001</c:v>
                      </c:pt>
                      <c:pt idx="220">
                        <c:v>2.2619095622500001</c:v>
                      </c:pt>
                      <c:pt idx="221">
                        <c:v>2.2504851287500003</c:v>
                      </c:pt>
                      <c:pt idx="222">
                        <c:v>2.2247015622499999</c:v>
                      </c:pt>
                      <c:pt idx="223">
                        <c:v>2.2247015622499999</c:v>
                      </c:pt>
                      <c:pt idx="224">
                        <c:v>2.2247015622499999</c:v>
                      </c:pt>
                      <c:pt idx="225">
                        <c:v>2.1960539957500003</c:v>
                      </c:pt>
                      <c:pt idx="226">
                        <c:v>2.1960539957500003</c:v>
                      </c:pt>
                      <c:pt idx="227">
                        <c:v>2.1789055622500002</c:v>
                      </c:pt>
                      <c:pt idx="228">
                        <c:v>2.1560321287500002</c:v>
                      </c:pt>
                      <c:pt idx="229">
                        <c:v>2.1560321287500002</c:v>
                      </c:pt>
                      <c:pt idx="230">
                        <c:v>2.13883456225</c:v>
                      </c:pt>
                      <c:pt idx="231">
                        <c:v>2.11882412875</c:v>
                      </c:pt>
                      <c:pt idx="232">
                        <c:v>2.11882412875</c:v>
                      </c:pt>
                      <c:pt idx="233">
                        <c:v>2.0901775622500001</c:v>
                      </c:pt>
                      <c:pt idx="234">
                        <c:v>2.06157912875</c:v>
                      </c:pt>
                      <c:pt idx="235">
                        <c:v>2.06157912875</c:v>
                      </c:pt>
                      <c:pt idx="236">
                        <c:v>2.0243465622500003</c:v>
                      </c:pt>
                      <c:pt idx="237">
                        <c:v>1.9957245622499999</c:v>
                      </c:pt>
                      <c:pt idx="238">
                        <c:v>1.9957245622499999</c:v>
                      </c:pt>
                      <c:pt idx="239">
                        <c:v>1.9613775622499998</c:v>
                      </c:pt>
                      <c:pt idx="240">
                        <c:v>1.92419312875</c:v>
                      </c:pt>
                      <c:pt idx="241">
                        <c:v>1.92419312875</c:v>
                      </c:pt>
                      <c:pt idx="242">
                        <c:v>1.8870332617500001</c:v>
                      </c:pt>
                      <c:pt idx="243">
                        <c:v>1.8497761287499999</c:v>
                      </c:pt>
                      <c:pt idx="244">
                        <c:v>1.8497761287499999</c:v>
                      </c:pt>
                      <c:pt idx="245">
                        <c:v>1.75532312875</c:v>
                      </c:pt>
                      <c:pt idx="246">
                        <c:v>1.75532312875</c:v>
                      </c:pt>
                      <c:pt idx="247">
                        <c:v>1.75532312875</c:v>
                      </c:pt>
                      <c:pt idx="248">
                        <c:v>1.7123891287499999</c:v>
                      </c:pt>
                      <c:pt idx="249">
                        <c:v>1.66955439475</c:v>
                      </c:pt>
                      <c:pt idx="250">
                        <c:v>1.66955439475</c:v>
                      </c:pt>
                      <c:pt idx="251">
                        <c:v>1.6151723947499999</c:v>
                      </c:pt>
                      <c:pt idx="252">
                        <c:v>1.5665399615</c:v>
                      </c:pt>
                      <c:pt idx="253">
                        <c:v>1.5665399615</c:v>
                      </c:pt>
                      <c:pt idx="254">
                        <c:v>1.5064820945000001</c:v>
                      </c:pt>
                      <c:pt idx="255">
                        <c:v>1.4578486610000001</c:v>
                      </c:pt>
                      <c:pt idx="256">
                        <c:v>1.4578486610000001</c:v>
                      </c:pt>
                      <c:pt idx="257">
                        <c:v>1.412004528</c:v>
                      </c:pt>
                      <c:pt idx="258">
                        <c:v>1.3176252275</c:v>
                      </c:pt>
                      <c:pt idx="259">
                        <c:v>1.3176252275</c:v>
                      </c:pt>
                      <c:pt idx="260">
                        <c:v>1.2603320945000001</c:v>
                      </c:pt>
                      <c:pt idx="261">
                        <c:v>1.2603320945000001</c:v>
                      </c:pt>
                      <c:pt idx="262">
                        <c:v>1.2603320945000001</c:v>
                      </c:pt>
                      <c:pt idx="263">
                        <c:v>1.2174236610000002</c:v>
                      </c:pt>
                      <c:pt idx="264">
                        <c:v>1.177450927</c:v>
                      </c:pt>
                      <c:pt idx="265">
                        <c:v>1.177450927</c:v>
                      </c:pt>
                      <c:pt idx="266">
                        <c:v>1.1401927940000001</c:v>
                      </c:pt>
                      <c:pt idx="267">
                        <c:v>1.0771992275</c:v>
                      </c:pt>
                      <c:pt idx="268">
                        <c:v>1.0771992275</c:v>
                      </c:pt>
                      <c:pt idx="269">
                        <c:v>1.0771992275</c:v>
                      </c:pt>
                      <c:pt idx="270">
                        <c:v>1.0115647597500002</c:v>
                      </c:pt>
                      <c:pt idx="271">
                        <c:v>1.0115647597500002</c:v>
                      </c:pt>
                      <c:pt idx="272">
                        <c:v>0.98012979275000001</c:v>
                      </c:pt>
                      <c:pt idx="273">
                        <c:v>0.94003422624999999</c:v>
                      </c:pt>
                      <c:pt idx="274">
                        <c:v>0.94003422624999999</c:v>
                      </c:pt>
                      <c:pt idx="275">
                        <c:v>0.92860989274999994</c:v>
                      </c:pt>
                      <c:pt idx="276">
                        <c:v>0.91143669274999994</c:v>
                      </c:pt>
                      <c:pt idx="277">
                        <c:v>0.91143669274999994</c:v>
                      </c:pt>
                      <c:pt idx="278">
                        <c:v>0.89715015924999997</c:v>
                      </c:pt>
                      <c:pt idx="279">
                        <c:v>0.89715015924999997</c:v>
                      </c:pt>
                      <c:pt idx="280">
                        <c:v>0.8743507252499999</c:v>
                      </c:pt>
                      <c:pt idx="281">
                        <c:v>0.85717742524999996</c:v>
                      </c:pt>
                      <c:pt idx="282">
                        <c:v>0.85717742524999996</c:v>
                      </c:pt>
                      <c:pt idx="283">
                        <c:v>0.83721562500000002</c:v>
                      </c:pt>
                      <c:pt idx="284">
                        <c:v>0.82036168975000001</c:v>
                      </c:pt>
                      <c:pt idx="285">
                        <c:v>0.82036168975000001</c:v>
                      </c:pt>
                      <c:pt idx="286">
                        <c:v>0.82036168975000001</c:v>
                      </c:pt>
                      <c:pt idx="287">
                        <c:v>0.83467278975000003</c:v>
                      </c:pt>
                      <c:pt idx="288">
                        <c:v>0.83467278975000003</c:v>
                      </c:pt>
                      <c:pt idx="289">
                        <c:v>0.84325938975000003</c:v>
                      </c:pt>
                      <c:pt idx="290">
                        <c:v>0.85752135674999996</c:v>
                      </c:pt>
                      <c:pt idx="291">
                        <c:v>0.85752135674999996</c:v>
                      </c:pt>
                      <c:pt idx="292">
                        <c:v>0.87772882224999993</c:v>
                      </c:pt>
                      <c:pt idx="293">
                        <c:v>0.89793628799999992</c:v>
                      </c:pt>
                      <c:pt idx="294">
                        <c:v>0.89793628799999992</c:v>
                      </c:pt>
                      <c:pt idx="295">
                        <c:v>0.92988735249999999</c:v>
                      </c:pt>
                      <c:pt idx="296">
                        <c:v>0.95917284749999998</c:v>
                      </c:pt>
                      <c:pt idx="297">
                        <c:v>0.95917284749999998</c:v>
                      </c:pt>
                      <c:pt idx="298">
                        <c:v>1.0086659099999999</c:v>
                      </c:pt>
                      <c:pt idx="299">
                        <c:v>1.0611440050000001</c:v>
                      </c:pt>
                      <c:pt idx="300">
                        <c:v>1.0611440050000001</c:v>
                      </c:pt>
                      <c:pt idx="301">
                        <c:v>1.1221589649999999</c:v>
                      </c:pt>
                      <c:pt idx="302">
                        <c:v>1.1789607675</c:v>
                      </c:pt>
                      <c:pt idx="303">
                        <c:v>1.1789607675</c:v>
                      </c:pt>
                      <c:pt idx="304">
                        <c:v>1.260183695</c:v>
                      </c:pt>
                      <c:pt idx="305">
                        <c:v>1.3562089524999998</c:v>
                      </c:pt>
                      <c:pt idx="306">
                        <c:v>1.3562089524999998</c:v>
                      </c:pt>
                      <c:pt idx="307">
                        <c:v>1.4494459099999999</c:v>
                      </c:pt>
                      <c:pt idx="308">
                        <c:v>1.4494459099999999</c:v>
                      </c:pt>
                      <c:pt idx="309">
                        <c:v>1.5362955700000001</c:v>
                      </c:pt>
                      <c:pt idx="310">
                        <c:v>1.6256131674999998</c:v>
                      </c:pt>
                      <c:pt idx="311">
                        <c:v>1.6256131674999998</c:v>
                      </c:pt>
                      <c:pt idx="312">
                        <c:v>1.703335365</c:v>
                      </c:pt>
                      <c:pt idx="313">
                        <c:v>1.7633185325</c:v>
                      </c:pt>
                      <c:pt idx="314">
                        <c:v>1.7633185325</c:v>
                      </c:pt>
                      <c:pt idx="315">
                        <c:v>1.8133891074999999</c:v>
                      </c:pt>
                      <c:pt idx="316">
                        <c:v>1.8476501249999999</c:v>
                      </c:pt>
                      <c:pt idx="317">
                        <c:v>1.8476501249999999</c:v>
                      </c:pt>
                      <c:pt idx="318">
                        <c:v>1.8790982749999998</c:v>
                      </c:pt>
                      <c:pt idx="319">
                        <c:v>1.91999225325</c:v>
                      </c:pt>
                      <c:pt idx="320">
                        <c:v>1.9473122274999999</c:v>
                      </c:pt>
                      <c:pt idx="321">
                        <c:v>1.9473122274999999</c:v>
                      </c:pt>
                      <c:pt idx="322">
                        <c:v>1.9669787295000001</c:v>
                      </c:pt>
                      <c:pt idx="323">
                        <c:v>1.98711299575</c:v>
                      </c:pt>
                      <c:pt idx="324">
                        <c:v>1.98711299575</c:v>
                      </c:pt>
                      <c:pt idx="325">
                        <c:v>1.9958228282500001</c:v>
                      </c:pt>
                      <c:pt idx="326">
                        <c:v>1.9958228282500001</c:v>
                      </c:pt>
                      <c:pt idx="327">
                        <c:v>2.0072216952500002</c:v>
                      </c:pt>
                      <c:pt idx="328">
                        <c:v>2.0072216952500002</c:v>
                      </c:pt>
                      <c:pt idx="329">
                        <c:v>2.0072216952500002</c:v>
                      </c:pt>
                      <c:pt idx="330">
                        <c:v>2.0330799614999999</c:v>
                      </c:pt>
                      <c:pt idx="331">
                        <c:v>2.0388049614999999</c:v>
                      </c:pt>
                      <c:pt idx="332">
                        <c:v>2.0388049614999999</c:v>
                      </c:pt>
                      <c:pt idx="333">
                        <c:v>2.033104528</c:v>
                      </c:pt>
                      <c:pt idx="334">
                        <c:v>2.0474155280000002</c:v>
                      </c:pt>
                      <c:pt idx="335">
                        <c:v>2.0474155280000002</c:v>
                      </c:pt>
                      <c:pt idx="336">
                        <c:v>2.0474400945000002</c:v>
                      </c:pt>
                      <c:pt idx="337">
                        <c:v>2.0474400945000002</c:v>
                      </c:pt>
                      <c:pt idx="338">
                        <c:v>2.0474400945000002</c:v>
                      </c:pt>
                      <c:pt idx="339">
                        <c:v>2.0474400945000002</c:v>
                      </c:pt>
                      <c:pt idx="340">
                        <c:v>2.0645649614999999</c:v>
                      </c:pt>
                      <c:pt idx="341">
                        <c:v>2.0645649614999999</c:v>
                      </c:pt>
                      <c:pt idx="342">
                        <c:v>2.064638661</c:v>
                      </c:pt>
                      <c:pt idx="343">
                        <c:v>2.0732737940000003</c:v>
                      </c:pt>
                      <c:pt idx="344">
                        <c:v>2.0732737940000003</c:v>
                      </c:pt>
                      <c:pt idx="345">
                        <c:v>2.0761112275000002</c:v>
                      </c:pt>
                      <c:pt idx="346">
                        <c:v>2.0761112275000002</c:v>
                      </c:pt>
                      <c:pt idx="347">
                        <c:v>2.0847964934999998</c:v>
                      </c:pt>
                      <c:pt idx="348">
                        <c:v>2.096171794</c:v>
                      </c:pt>
                      <c:pt idx="349">
                        <c:v>2.096171794</c:v>
                      </c:pt>
                      <c:pt idx="350">
                        <c:v>2.0989846610000003</c:v>
                      </c:pt>
                      <c:pt idx="351">
                        <c:v>2.10771906</c:v>
                      </c:pt>
                      <c:pt idx="352">
                        <c:v>2.1191680599999998</c:v>
                      </c:pt>
                      <c:pt idx="353">
                        <c:v>2.1191680599999998</c:v>
                      </c:pt>
                      <c:pt idx="354">
                        <c:v>2.1218580944999998</c:v>
                      </c:pt>
                      <c:pt idx="355">
                        <c:v>2.121931794</c:v>
                      </c:pt>
                      <c:pt idx="356">
                        <c:v>2.121931794</c:v>
                      </c:pt>
                      <c:pt idx="357">
                        <c:v>2.1333316610000002</c:v>
                      </c:pt>
                      <c:pt idx="358">
                        <c:v>2.1419913604999996</c:v>
                      </c:pt>
                      <c:pt idx="359">
                        <c:v>2.1419913604999996</c:v>
                      </c:pt>
                      <c:pt idx="360">
                        <c:v>2.1476426609999999</c:v>
                      </c:pt>
                      <c:pt idx="361">
                        <c:v>2.1620764934999999</c:v>
                      </c:pt>
                      <c:pt idx="362">
                        <c:v>2.1620764934999999</c:v>
                      </c:pt>
                      <c:pt idx="363">
                        <c:v>2.1619536610000001</c:v>
                      </c:pt>
                      <c:pt idx="364">
                        <c:v>2.1619536610000001</c:v>
                      </c:pt>
                      <c:pt idx="365">
                        <c:v>2.1820132275000002</c:v>
                      </c:pt>
                      <c:pt idx="366">
                        <c:v>2.1848762275000002</c:v>
                      </c:pt>
                      <c:pt idx="367">
                        <c:v>2.1848762275000002</c:v>
                      </c:pt>
                      <c:pt idx="368">
                        <c:v>2.202122927</c:v>
                      </c:pt>
                      <c:pt idx="369">
                        <c:v>2.2135227940000002</c:v>
                      </c:pt>
                      <c:pt idx="370">
                        <c:v>2.2135227940000002</c:v>
                      </c:pt>
                      <c:pt idx="371">
                        <c:v>2.2335332275000002</c:v>
                      </c:pt>
                      <c:pt idx="372">
                        <c:v>2.250779927</c:v>
                      </c:pt>
                      <c:pt idx="373">
                        <c:v>2.250779927</c:v>
                      </c:pt>
                      <c:pt idx="374">
                        <c:v>2.2507062275000003</c:v>
                      </c:pt>
                      <c:pt idx="375">
                        <c:v>2.2736287940000004</c:v>
                      </c:pt>
                      <c:pt idx="376">
                        <c:v>2.2736287940000004</c:v>
                      </c:pt>
                      <c:pt idx="377">
                        <c:v>2.2879397940000001</c:v>
                      </c:pt>
                      <c:pt idx="378">
                        <c:v>2.2879397940000001</c:v>
                      </c:pt>
                      <c:pt idx="379">
                        <c:v>2.2879397940000001</c:v>
                      </c:pt>
                      <c:pt idx="380">
                        <c:v>2.3308482275000002</c:v>
                      </c:pt>
                      <c:pt idx="381">
                        <c:v>2.3308482275000002</c:v>
                      </c:pt>
                      <c:pt idx="382">
                        <c:v>2.3308482275000002</c:v>
                      </c:pt>
                      <c:pt idx="383">
                        <c:v>2.347997661</c:v>
                      </c:pt>
                      <c:pt idx="384">
                        <c:v>2.347997661</c:v>
                      </c:pt>
                      <c:pt idx="385">
                        <c:v>2.3594220945000002</c:v>
                      </c:pt>
                      <c:pt idx="386">
                        <c:v>2.3622840945000001</c:v>
                      </c:pt>
                      <c:pt idx="387">
                        <c:v>2.3537462275000003</c:v>
                      </c:pt>
                      <c:pt idx="388">
                        <c:v>2.3537462275000003</c:v>
                      </c:pt>
                      <c:pt idx="389">
                        <c:v>2.3336866610000002</c:v>
                      </c:pt>
                      <c:pt idx="390">
                        <c:v>2.3194002275000001</c:v>
                      </c:pt>
                      <c:pt idx="391">
                        <c:v>2.3194002275000001</c:v>
                      </c:pt>
                      <c:pt idx="392">
                        <c:v>2.2993396610000003</c:v>
                      </c:pt>
                      <c:pt idx="393">
                        <c:v>2.2764662275000003</c:v>
                      </c:pt>
                      <c:pt idx="394">
                        <c:v>2.2764662275000003</c:v>
                      </c:pt>
                      <c:pt idx="395">
                        <c:v>2.2478687940000004</c:v>
                      </c:pt>
                      <c:pt idx="396">
                        <c:v>2.2335823604999998</c:v>
                      </c:pt>
                      <c:pt idx="397">
                        <c:v>2.2335823604999998</c:v>
                      </c:pt>
                      <c:pt idx="398">
                        <c:v>2.2077977940000002</c:v>
                      </c:pt>
                      <c:pt idx="399">
                        <c:v>2.1849499269999999</c:v>
                      </c:pt>
                      <c:pt idx="400">
                        <c:v>2.1849499269999999</c:v>
                      </c:pt>
                      <c:pt idx="401">
                        <c:v>2.1563514934999999</c:v>
                      </c:pt>
                      <c:pt idx="402">
                        <c:v>2.1277786265</c:v>
                      </c:pt>
                      <c:pt idx="403">
                        <c:v>2.1277786265</c:v>
                      </c:pt>
                      <c:pt idx="404">
                        <c:v>2.1277786265</c:v>
                      </c:pt>
                      <c:pt idx="405">
                        <c:v>2.0619721932499999</c:v>
                      </c:pt>
                      <c:pt idx="406">
                        <c:v>2.0619721932499999</c:v>
                      </c:pt>
                      <c:pt idx="407">
                        <c:v>2.0619721932499999</c:v>
                      </c:pt>
                      <c:pt idx="408">
                        <c:v>2.0276261932500002</c:v>
                      </c:pt>
                      <c:pt idx="409">
                        <c:v>2.0276261932500002</c:v>
                      </c:pt>
                      <c:pt idx="410">
                        <c:v>2.0276261932500002</c:v>
                      </c:pt>
                      <c:pt idx="411">
                        <c:v>2.00467906</c:v>
                      </c:pt>
                      <c:pt idx="412">
                        <c:v>2.00467906</c:v>
                      </c:pt>
                      <c:pt idx="413">
                        <c:v>1.9846440599999999</c:v>
                      </c:pt>
                      <c:pt idx="414">
                        <c:v>1.9617460599999998</c:v>
                      </c:pt>
                      <c:pt idx="415">
                        <c:v>1.9617460599999998</c:v>
                      </c:pt>
                      <c:pt idx="416">
                        <c:v>1.93897089275</c:v>
                      </c:pt>
                      <c:pt idx="417">
                        <c:v>1.9302374935000002</c:v>
                      </c:pt>
                      <c:pt idx="418">
                        <c:v>1.9302374935000002</c:v>
                      </c:pt>
                      <c:pt idx="419">
                        <c:v>1.9103243262499998</c:v>
                      </c:pt>
                      <c:pt idx="420">
                        <c:v>1.8873771932500001</c:v>
                      </c:pt>
                      <c:pt idx="421">
                        <c:v>1.8873771932500001</c:v>
                      </c:pt>
                      <c:pt idx="422">
                        <c:v>1.8645538927500001</c:v>
                      </c:pt>
                      <c:pt idx="423">
                        <c:v>1.84750272525</c:v>
                      </c:pt>
                      <c:pt idx="424">
                        <c:v>1.84750272525</c:v>
                      </c:pt>
                      <c:pt idx="425">
                        <c:v>1.8159450257500001</c:v>
                      </c:pt>
                      <c:pt idx="426">
                        <c:v>1.8159450257500001</c:v>
                      </c:pt>
                      <c:pt idx="427">
                        <c:v>1.8159450257500001</c:v>
                      </c:pt>
                      <c:pt idx="428">
                        <c:v>1.80160945925</c:v>
                      </c:pt>
                      <c:pt idx="429">
                        <c:v>1.7902341587499999</c:v>
                      </c:pt>
                      <c:pt idx="430">
                        <c:v>1.7902341587499999</c:v>
                      </c:pt>
                      <c:pt idx="431">
                        <c:v>1.76148932625</c:v>
                      </c:pt>
                      <c:pt idx="432">
                        <c:v>1.76148932625</c:v>
                      </c:pt>
                      <c:pt idx="433">
                        <c:v>1.76148932625</c:v>
                      </c:pt>
                      <c:pt idx="434">
                        <c:v>1.7328918927499999</c:v>
                      </c:pt>
                      <c:pt idx="435">
                        <c:v>1.7185563262499999</c:v>
                      </c:pt>
                      <c:pt idx="436">
                        <c:v>1.7185563262499999</c:v>
                      </c:pt>
                      <c:pt idx="437">
                        <c:v>1.7014570257500001</c:v>
                      </c:pt>
                      <c:pt idx="438">
                        <c:v>1.7014570257500001</c:v>
                      </c:pt>
                      <c:pt idx="439">
                        <c:v>1.6927963262499999</c:v>
                      </c:pt>
                      <c:pt idx="440">
                        <c:v>1.6813964592499999</c:v>
                      </c:pt>
                      <c:pt idx="441">
                        <c:v>1.6813964592499999</c:v>
                      </c:pt>
                      <c:pt idx="442">
                        <c:v>1.6700457252500001</c:v>
                      </c:pt>
                      <c:pt idx="443">
                        <c:v>1.6613860257499999</c:v>
                      </c:pt>
                      <c:pt idx="444">
                        <c:v>1.6613860257499999</c:v>
                      </c:pt>
                      <c:pt idx="445">
                        <c:v>1.6499124592500001</c:v>
                      </c:pt>
                      <c:pt idx="446">
                        <c:v>1.6527007597500001</c:v>
                      </c:pt>
                      <c:pt idx="447">
                        <c:v>1.6527007597500001</c:v>
                      </c:pt>
                      <c:pt idx="448">
                        <c:v>1.6327875922500001</c:v>
                      </c:pt>
                      <c:pt idx="449">
                        <c:v>1.6327875922500001</c:v>
                      </c:pt>
                      <c:pt idx="450">
                        <c:v>1.6327875922500001</c:v>
                      </c:pt>
                      <c:pt idx="451">
                        <c:v>1.62691619325</c:v>
                      </c:pt>
                      <c:pt idx="452">
                        <c:v>1.62691619325</c:v>
                      </c:pt>
                      <c:pt idx="453">
                        <c:v>1.6240787597500002</c:v>
                      </c:pt>
                      <c:pt idx="454">
                        <c:v>1.6155163262499999</c:v>
                      </c:pt>
                      <c:pt idx="455">
                        <c:v>1.6126051932500001</c:v>
                      </c:pt>
                      <c:pt idx="456">
                        <c:v>1.6126051932500001</c:v>
                      </c:pt>
                      <c:pt idx="457">
                        <c:v>1.6069303262499999</c:v>
                      </c:pt>
                      <c:pt idx="458">
                        <c:v>1.5955058927499999</c:v>
                      </c:pt>
                      <c:pt idx="459">
                        <c:v>1.5955058927499999</c:v>
                      </c:pt>
                      <c:pt idx="460">
                        <c:v>1.59545675975</c:v>
                      </c:pt>
                      <c:pt idx="461">
                        <c:v>1.5897808927499999</c:v>
                      </c:pt>
                      <c:pt idx="462">
                        <c:v>1.5897808927499999</c:v>
                      </c:pt>
                      <c:pt idx="463">
                        <c:v>1.5811948927499999</c:v>
                      </c:pt>
                      <c:pt idx="464">
                        <c:v>1.5840568927500001</c:v>
                      </c:pt>
                      <c:pt idx="465">
                        <c:v>1.5840568927500001</c:v>
                      </c:pt>
                      <c:pt idx="466">
                        <c:v>1.58403232625</c:v>
                      </c:pt>
                      <c:pt idx="467">
                        <c:v>1.5840568927500001</c:v>
                      </c:pt>
                      <c:pt idx="468">
                        <c:v>1.5840568927500001</c:v>
                      </c:pt>
                      <c:pt idx="469">
                        <c:v>1.58126859225</c:v>
                      </c:pt>
                      <c:pt idx="470">
                        <c:v>1.58694345925</c:v>
                      </c:pt>
                      <c:pt idx="471">
                        <c:v>1.58694345925</c:v>
                      </c:pt>
                      <c:pt idx="472">
                        <c:v>1.58694345925</c:v>
                      </c:pt>
                      <c:pt idx="473">
                        <c:v>1.59264289275</c:v>
                      </c:pt>
                      <c:pt idx="474">
                        <c:v>1.59264289275</c:v>
                      </c:pt>
                      <c:pt idx="475">
                        <c:v>1.5869680257500001</c:v>
                      </c:pt>
                      <c:pt idx="476">
                        <c:v>1.58983002575</c:v>
                      </c:pt>
                      <c:pt idx="477">
                        <c:v>1.58983002575</c:v>
                      </c:pt>
                      <c:pt idx="478">
                        <c:v>1.5955058927499999</c:v>
                      </c:pt>
                      <c:pt idx="479">
                        <c:v>1.5897808927499999</c:v>
                      </c:pt>
                      <c:pt idx="480">
                        <c:v>1.5897808927499999</c:v>
                      </c:pt>
                      <c:pt idx="481">
                        <c:v>1.58983002575</c:v>
                      </c:pt>
                      <c:pt idx="482">
                        <c:v>1.6013035922500001</c:v>
                      </c:pt>
                      <c:pt idx="483">
                        <c:v>1.6013035922500001</c:v>
                      </c:pt>
                      <c:pt idx="484">
                        <c:v>1.6013281587499999</c:v>
                      </c:pt>
                      <c:pt idx="485">
                        <c:v>1.6013281587499999</c:v>
                      </c:pt>
                      <c:pt idx="486">
                        <c:v>1.6013035922500001</c:v>
                      </c:pt>
                      <c:pt idx="487">
                        <c:v>1.6041410257499999</c:v>
                      </c:pt>
                      <c:pt idx="488">
                        <c:v>1.6041410257499999</c:v>
                      </c:pt>
                      <c:pt idx="489">
                        <c:v>1.6041410257499999</c:v>
                      </c:pt>
                      <c:pt idx="490">
                        <c:v>1.6098905922500002</c:v>
                      </c:pt>
                      <c:pt idx="491">
                        <c:v>1.6098905922500002</c:v>
                      </c:pt>
                      <c:pt idx="492">
                        <c:v>1.6156391587499999</c:v>
                      </c:pt>
                      <c:pt idx="493">
                        <c:v>1.6156637252499999</c:v>
                      </c:pt>
                      <c:pt idx="494">
                        <c:v>1.6156637252499999</c:v>
                      </c:pt>
                      <c:pt idx="495">
                        <c:v>1.62133959225</c:v>
                      </c:pt>
                      <c:pt idx="496">
                        <c:v>1.62716185825</c:v>
                      </c:pt>
                      <c:pt idx="497">
                        <c:v>1.6356505922500002</c:v>
                      </c:pt>
                      <c:pt idx="498">
                        <c:v>1.6356505922500002</c:v>
                      </c:pt>
                      <c:pt idx="499">
                        <c:v>1.6385125922500001</c:v>
                      </c:pt>
                      <c:pt idx="500">
                        <c:v>1.6386108582500001</c:v>
                      </c:pt>
                      <c:pt idx="501">
                        <c:v>1.6386108582500001</c:v>
                      </c:pt>
                      <c:pt idx="502">
                        <c:v>1.6442857252500001</c:v>
                      </c:pt>
                      <c:pt idx="503">
                        <c:v>1.6500352917500001</c:v>
                      </c:pt>
                      <c:pt idx="504">
                        <c:v>1.6500352917500001</c:v>
                      </c:pt>
                      <c:pt idx="505">
                        <c:v>1.65289729175</c:v>
                      </c:pt>
                      <c:pt idx="506">
                        <c:v>1.65289729175</c:v>
                      </c:pt>
                      <c:pt idx="507">
                        <c:v>1.65859672525</c:v>
                      </c:pt>
                      <c:pt idx="508">
                        <c:v>1.6614597252499999</c:v>
                      </c:pt>
                      <c:pt idx="509">
                        <c:v>1.6643954249999999</c:v>
                      </c:pt>
                      <c:pt idx="510">
                        <c:v>1.6643954249999999</c:v>
                      </c:pt>
                      <c:pt idx="511">
                        <c:v>1.6643954249999999</c:v>
                      </c:pt>
                      <c:pt idx="512">
                        <c:v>1.67865729175</c:v>
                      </c:pt>
                      <c:pt idx="513">
                        <c:v>1.67865729175</c:v>
                      </c:pt>
                      <c:pt idx="514">
                        <c:v>1.67865729175</c:v>
                      </c:pt>
                      <c:pt idx="515">
                        <c:v>1.6816421244999999</c:v>
                      </c:pt>
                      <c:pt idx="516">
                        <c:v>1.6816421244999999</c:v>
                      </c:pt>
                      <c:pt idx="517">
                        <c:v>1.6816421244999999</c:v>
                      </c:pt>
                      <c:pt idx="518">
                        <c:v>1.6901799915</c:v>
                      </c:pt>
                      <c:pt idx="519">
                        <c:v>1.6901799915</c:v>
                      </c:pt>
                      <c:pt idx="520">
                        <c:v>1.690204558</c:v>
                      </c:pt>
                      <c:pt idx="521">
                        <c:v>1.690204558</c:v>
                      </c:pt>
                      <c:pt idx="522">
                        <c:v>1.690204558</c:v>
                      </c:pt>
                      <c:pt idx="523">
                        <c:v>1.690204558</c:v>
                      </c:pt>
                      <c:pt idx="524">
                        <c:v>1.6787801245</c:v>
                      </c:pt>
                      <c:pt idx="525">
                        <c:v>1.6787801245</c:v>
                      </c:pt>
                      <c:pt idx="526">
                        <c:v>1.6787801245</c:v>
                      </c:pt>
                      <c:pt idx="527">
                        <c:v>1.6701931245000001</c:v>
                      </c:pt>
                      <c:pt idx="528">
                        <c:v>1.6701931245000001</c:v>
                      </c:pt>
                      <c:pt idx="529">
                        <c:v>1.6673065579999999</c:v>
                      </c:pt>
                      <c:pt idx="530">
                        <c:v>1.6673065579999999</c:v>
                      </c:pt>
                      <c:pt idx="531">
                        <c:v>1.6673065579999999</c:v>
                      </c:pt>
                      <c:pt idx="532">
                        <c:v>1.6530201245</c:v>
                      </c:pt>
                      <c:pt idx="533">
                        <c:v>1.6530201245</c:v>
                      </c:pt>
                      <c:pt idx="534">
                        <c:v>1.6415465579999999</c:v>
                      </c:pt>
                      <c:pt idx="535">
                        <c:v>1.6186485580000001</c:v>
                      </c:pt>
                      <c:pt idx="536">
                        <c:v>1.6186485580000001</c:v>
                      </c:pt>
                      <c:pt idx="537">
                        <c:v>1.6157619914999999</c:v>
                      </c:pt>
                      <c:pt idx="538">
                        <c:v>1.5928639915</c:v>
                      </c:pt>
                      <c:pt idx="539">
                        <c:v>1.5928639915</c:v>
                      </c:pt>
                      <c:pt idx="540">
                        <c:v>1.5815142574999999</c:v>
                      </c:pt>
                      <c:pt idx="541">
                        <c:v>1.5528421244999999</c:v>
                      </c:pt>
                      <c:pt idx="542">
                        <c:v>1.5528421244999999</c:v>
                      </c:pt>
                      <c:pt idx="543">
                        <c:v>1.5528421244999999</c:v>
                      </c:pt>
                      <c:pt idx="544">
                        <c:v>1.4984601245</c:v>
                      </c:pt>
                      <c:pt idx="545">
                        <c:v>1.4984601245</c:v>
                      </c:pt>
                      <c:pt idx="546">
                        <c:v>1.4555271245000001</c:v>
                      </c:pt>
                      <c:pt idx="547">
                        <c:v>1.4155052575</c:v>
                      </c:pt>
                      <c:pt idx="548">
                        <c:v>1.4155052575</c:v>
                      </c:pt>
                      <c:pt idx="549">
                        <c:v>1.3210276910000001</c:v>
                      </c:pt>
                      <c:pt idx="550">
                        <c:v>1.3210276910000001</c:v>
                      </c:pt>
                      <c:pt idx="551">
                        <c:v>1.3210276910000001</c:v>
                      </c:pt>
                      <c:pt idx="552">
                        <c:v>1.281005824</c:v>
                      </c:pt>
                      <c:pt idx="553">
                        <c:v>1.281005824</c:v>
                      </c:pt>
                      <c:pt idx="554">
                        <c:v>1.2351616910000001</c:v>
                      </c:pt>
                      <c:pt idx="555">
                        <c:v>1.1893411245000001</c:v>
                      </c:pt>
                      <c:pt idx="556">
                        <c:v>1.1463835579999999</c:v>
                      </c:pt>
                      <c:pt idx="557">
                        <c:v>1.1463835579999999</c:v>
                      </c:pt>
                      <c:pt idx="558">
                        <c:v>1.1063371245</c:v>
                      </c:pt>
                      <c:pt idx="559">
                        <c:v>1.0692263904999999</c:v>
                      </c:pt>
                      <c:pt idx="560">
                        <c:v>1.0692263904999999</c:v>
                      </c:pt>
                      <c:pt idx="561">
                        <c:v>1.0291308239999999</c:v>
                      </c:pt>
                      <c:pt idx="562">
                        <c:v>1.0291308239999999</c:v>
                      </c:pt>
                      <c:pt idx="563">
                        <c:v>0.98619812400000006</c:v>
                      </c:pt>
                      <c:pt idx="564">
                        <c:v>0.94037815749999998</c:v>
                      </c:pt>
                      <c:pt idx="565">
                        <c:v>0.94037815749999998</c:v>
                      </c:pt>
                      <c:pt idx="566">
                        <c:v>0.84020065750000006</c:v>
                      </c:pt>
                      <c:pt idx="567">
                        <c:v>0.84020065750000006</c:v>
                      </c:pt>
                      <c:pt idx="568">
                        <c:v>0.84020065750000006</c:v>
                      </c:pt>
                      <c:pt idx="569">
                        <c:v>0.80015422400000003</c:v>
                      </c:pt>
                      <c:pt idx="570">
                        <c:v>0.76879275674999992</c:v>
                      </c:pt>
                      <c:pt idx="571">
                        <c:v>0.76879275674999992</c:v>
                      </c:pt>
                      <c:pt idx="572">
                        <c:v>0.74007239049999995</c:v>
                      </c:pt>
                      <c:pt idx="573">
                        <c:v>0.71433705700000005</c:v>
                      </c:pt>
                      <c:pt idx="574">
                        <c:v>0.71433705700000005</c:v>
                      </c:pt>
                      <c:pt idx="575">
                        <c:v>0.69143925700000008</c:v>
                      </c:pt>
                      <c:pt idx="576">
                        <c:v>0.65144205675</c:v>
                      </c:pt>
                      <c:pt idx="577">
                        <c:v>0.65144205675</c:v>
                      </c:pt>
                      <c:pt idx="578">
                        <c:v>0.64275709049999996</c:v>
                      </c:pt>
                      <c:pt idx="579">
                        <c:v>0.64275709049999996</c:v>
                      </c:pt>
                      <c:pt idx="580">
                        <c:v>0.64275709049999996</c:v>
                      </c:pt>
                      <c:pt idx="581">
                        <c:v>0.62856892325000002</c:v>
                      </c:pt>
                      <c:pt idx="582">
                        <c:v>0.60850885674999999</c:v>
                      </c:pt>
                      <c:pt idx="583">
                        <c:v>0.60850885674999999</c:v>
                      </c:pt>
                      <c:pt idx="584">
                        <c:v>0.60850885674999999</c:v>
                      </c:pt>
                      <c:pt idx="585">
                        <c:v>0.59148295574999998</c:v>
                      </c:pt>
                      <c:pt idx="586">
                        <c:v>0.59148295574999998</c:v>
                      </c:pt>
                      <c:pt idx="587">
                        <c:v>0.58013232199999998</c:v>
                      </c:pt>
                      <c:pt idx="588">
                        <c:v>0.58013232199999998</c:v>
                      </c:pt>
                      <c:pt idx="589">
                        <c:v>0.57149658874999998</c:v>
                      </c:pt>
                      <c:pt idx="590">
                        <c:v>0.56310652100000003</c:v>
                      </c:pt>
                      <c:pt idx="591">
                        <c:v>0.56310652100000003</c:v>
                      </c:pt>
                      <c:pt idx="592">
                        <c:v>0.55168218749999998</c:v>
                      </c:pt>
                      <c:pt idx="593">
                        <c:v>0.53742022049999993</c:v>
                      </c:pt>
                      <c:pt idx="594">
                        <c:v>0.53742022049999993</c:v>
                      </c:pt>
                      <c:pt idx="595">
                        <c:v>0.51758135274999995</c:v>
                      </c:pt>
                      <c:pt idx="596">
                        <c:v>0.49744758675</c:v>
                      </c:pt>
                      <c:pt idx="597">
                        <c:v>0.49744758675</c:v>
                      </c:pt>
                      <c:pt idx="598">
                        <c:v>0.47168758675</c:v>
                      </c:pt>
                      <c:pt idx="599">
                        <c:v>0.42065911750000001</c:v>
                      </c:pt>
                      <c:pt idx="600">
                        <c:v>0.42065911750000001</c:v>
                      </c:pt>
                      <c:pt idx="601">
                        <c:v>0.42065911750000001</c:v>
                      </c:pt>
                      <c:pt idx="602">
                        <c:v>0.39781054999999999</c:v>
                      </c:pt>
                      <c:pt idx="603">
                        <c:v>0.39781054999999999</c:v>
                      </c:pt>
                      <c:pt idx="604">
                        <c:v>0.38650905000000002</c:v>
                      </c:pt>
                      <c:pt idx="605">
                        <c:v>0.3752567825</c:v>
                      </c:pt>
                      <c:pt idx="606">
                        <c:v>0.3752567825</c:v>
                      </c:pt>
                      <c:pt idx="607">
                        <c:v>0.36718607750000004</c:v>
                      </c:pt>
                      <c:pt idx="608">
                        <c:v>0.36180551</c:v>
                      </c:pt>
                      <c:pt idx="609">
                        <c:v>0.36180551</c:v>
                      </c:pt>
                      <c:pt idx="610">
                        <c:v>0.35931180750000002</c:v>
                      </c:pt>
                      <c:pt idx="611">
                        <c:v>0.35669527249999999</c:v>
                      </c:pt>
                      <c:pt idx="612">
                        <c:v>0.35669527249999999</c:v>
                      </c:pt>
                      <c:pt idx="613">
                        <c:v>0.3543735375</c:v>
                      </c:pt>
                      <c:pt idx="614">
                        <c:v>0.35491400000000001</c:v>
                      </c:pt>
                      <c:pt idx="615">
                        <c:v>0.35491400000000001</c:v>
                      </c:pt>
                      <c:pt idx="616">
                        <c:v>0.361031465</c:v>
                      </c:pt>
                      <c:pt idx="617">
                        <c:v>0.40719536249999999</c:v>
                      </c:pt>
                      <c:pt idx="618">
                        <c:v>0.40719536249999999</c:v>
                      </c:pt>
                      <c:pt idx="619">
                        <c:v>0.48590001999999999</c:v>
                      </c:pt>
                      <c:pt idx="620">
                        <c:v>0.57681503999999995</c:v>
                      </c:pt>
                      <c:pt idx="621">
                        <c:v>0.57681503999999995</c:v>
                      </c:pt>
                      <c:pt idx="622">
                        <c:v>0.72421279999999999</c:v>
                      </c:pt>
                      <c:pt idx="623">
                        <c:v>0.72421279999999999</c:v>
                      </c:pt>
                      <c:pt idx="624">
                        <c:v>0.72421279999999999</c:v>
                      </c:pt>
                      <c:pt idx="625">
                        <c:v>0.81079152999999993</c:v>
                      </c:pt>
                      <c:pt idx="626">
                        <c:v>0.81079152999999993</c:v>
                      </c:pt>
                      <c:pt idx="627">
                        <c:v>0.90013429249999999</c:v>
                      </c:pt>
                      <c:pt idx="628">
                        <c:v>0.99576658499999993</c:v>
                      </c:pt>
                      <c:pt idx="629">
                        <c:v>0.99576658499999993</c:v>
                      </c:pt>
                      <c:pt idx="630">
                        <c:v>1.0891017074999998</c:v>
                      </c:pt>
                      <c:pt idx="631">
                        <c:v>1.1766873649999998</c:v>
                      </c:pt>
                      <c:pt idx="632">
                        <c:v>1.2636107249999999</c:v>
                      </c:pt>
                      <c:pt idx="633">
                        <c:v>1.2636107249999999</c:v>
                      </c:pt>
                      <c:pt idx="634">
                        <c:v>1.3506313525</c:v>
                      </c:pt>
                      <c:pt idx="635">
                        <c:v>1.3506313525</c:v>
                      </c:pt>
                      <c:pt idx="636">
                        <c:v>1.43148578</c:v>
                      </c:pt>
                      <c:pt idx="637">
                        <c:v>1.5175483125</c:v>
                      </c:pt>
                      <c:pt idx="638">
                        <c:v>1.5175483125</c:v>
                      </c:pt>
                      <c:pt idx="639">
                        <c:v>1.6059333825</c:v>
                      </c:pt>
                      <c:pt idx="640">
                        <c:v>1.6967873874999999</c:v>
                      </c:pt>
                      <c:pt idx="641">
                        <c:v>1.6967873874999999</c:v>
                      </c:pt>
                      <c:pt idx="642">
                        <c:v>1.78108113</c:v>
                      </c:pt>
                      <c:pt idx="643">
                        <c:v>1.8486686350000001</c:v>
                      </c:pt>
                      <c:pt idx="644">
                        <c:v>1.8486686350000001</c:v>
                      </c:pt>
                      <c:pt idx="645">
                        <c:v>1.8908042225000001</c:v>
                      </c:pt>
                      <c:pt idx="646">
                        <c:v>1.9306418400000001</c:v>
                      </c:pt>
                      <c:pt idx="647">
                        <c:v>1.9955761625000001</c:v>
                      </c:pt>
                      <c:pt idx="648">
                        <c:v>1.9955761625000001</c:v>
                      </c:pt>
                      <c:pt idx="649">
                        <c:v>1.9955761625000001</c:v>
                      </c:pt>
                      <c:pt idx="650">
                        <c:v>2.0415318449999997</c:v>
                      </c:pt>
                      <c:pt idx="651">
                        <c:v>2.0415318449999997</c:v>
                      </c:pt>
                      <c:pt idx="652">
                        <c:v>2.0415318449999997</c:v>
                      </c:pt>
                      <c:pt idx="653">
                        <c:v>2.0468136475000001</c:v>
                      </c:pt>
                      <c:pt idx="654">
                        <c:v>2.0468136475000001</c:v>
                      </c:pt>
                      <c:pt idx="655">
                        <c:v>2.0550567175000003</c:v>
                      </c:pt>
                      <c:pt idx="656">
                        <c:v>2.0550567175000003</c:v>
                      </c:pt>
                      <c:pt idx="657">
                        <c:v>2.0661863524999999</c:v>
                      </c:pt>
                      <c:pt idx="658">
                        <c:v>2.0858282875</c:v>
                      </c:pt>
                      <c:pt idx="659">
                        <c:v>2.0858282875</c:v>
                      </c:pt>
                      <c:pt idx="660">
                        <c:v>2.0915041544999999</c:v>
                      </c:pt>
                      <c:pt idx="661">
                        <c:v>2.0915041544999999</c:v>
                      </c:pt>
                      <c:pt idx="662">
                        <c:v>2.0915041544999999</c:v>
                      </c:pt>
                      <c:pt idx="663">
                        <c:v>2.102927588</c:v>
                      </c:pt>
                      <c:pt idx="664">
                        <c:v>2.117140322</c:v>
                      </c:pt>
                      <c:pt idx="665">
                        <c:v>2.117140322</c:v>
                      </c:pt>
                      <c:pt idx="666">
                        <c:v>2.117140322</c:v>
                      </c:pt>
                      <c:pt idx="667">
                        <c:v>2.1227916222499998</c:v>
                      </c:pt>
                      <c:pt idx="668">
                        <c:v>2.1227916222499998</c:v>
                      </c:pt>
                      <c:pt idx="669">
                        <c:v>2.1313786222500002</c:v>
                      </c:pt>
                      <c:pt idx="670">
                        <c:v>2.1314277552500003</c:v>
                      </c:pt>
                      <c:pt idx="671">
                        <c:v>2.1314277552500003</c:v>
                      </c:pt>
                      <c:pt idx="672">
                        <c:v>2.1314277552500003</c:v>
                      </c:pt>
                      <c:pt idx="673">
                        <c:v>2.1285156222500001</c:v>
                      </c:pt>
                      <c:pt idx="674">
                        <c:v>2.1285156222500001</c:v>
                      </c:pt>
                      <c:pt idx="675">
                        <c:v>2.1342406222500001</c:v>
                      </c:pt>
                      <c:pt idx="676">
                        <c:v>2.1427774892499998</c:v>
                      </c:pt>
                      <c:pt idx="677">
                        <c:v>2.1427774892499998</c:v>
                      </c:pt>
                      <c:pt idx="678">
                        <c:v>2.1314031887500002</c:v>
                      </c:pt>
                      <c:pt idx="679">
                        <c:v>2.1342160557500001</c:v>
                      </c:pt>
                      <c:pt idx="680">
                        <c:v>2.1342160557500001</c:v>
                      </c:pt>
                      <c:pt idx="681">
                        <c:v>2.1313540557500001</c:v>
                      </c:pt>
                      <c:pt idx="682">
                        <c:v>2.1313540557500001</c:v>
                      </c:pt>
                      <c:pt idx="683">
                        <c:v>2.1370289227499999</c:v>
                      </c:pt>
                      <c:pt idx="684">
                        <c:v>2.1485516222499998</c:v>
                      </c:pt>
                      <c:pt idx="685">
                        <c:v>2.1485516222499998</c:v>
                      </c:pt>
                      <c:pt idx="686">
                        <c:v>2.1513890557500002</c:v>
                      </c:pt>
                      <c:pt idx="687">
                        <c:v>2.1627889227499999</c:v>
                      </c:pt>
                      <c:pt idx="688">
                        <c:v>2.1627889227499999</c:v>
                      </c:pt>
                      <c:pt idx="689">
                        <c:v>2.1685129227499997</c:v>
                      </c:pt>
                      <c:pt idx="690">
                        <c:v>2.1771244892500001</c:v>
                      </c:pt>
                      <c:pt idx="691">
                        <c:v>2.1771244892500001</c:v>
                      </c:pt>
                      <c:pt idx="692">
                        <c:v>2.1828239227499999</c:v>
                      </c:pt>
                      <c:pt idx="693">
                        <c:v>2.1828239227499999</c:v>
                      </c:pt>
                      <c:pt idx="694">
                        <c:v>2.18284848925</c:v>
                      </c:pt>
                      <c:pt idx="695">
                        <c:v>2.1942974892499998</c:v>
                      </c:pt>
                      <c:pt idx="696">
                        <c:v>2.1942974892499998</c:v>
                      </c:pt>
                      <c:pt idx="697">
                        <c:v>2.1971840557500002</c:v>
                      </c:pt>
                      <c:pt idx="698">
                        <c:v>2.2085839227499999</c:v>
                      </c:pt>
                      <c:pt idx="699">
                        <c:v>2.2085839227499999</c:v>
                      </c:pt>
                      <c:pt idx="700">
                        <c:v>2.2199592232499996</c:v>
                      </c:pt>
                      <c:pt idx="701">
                        <c:v>2.2286199227500001</c:v>
                      </c:pt>
                      <c:pt idx="702">
                        <c:v>2.2286199227500001</c:v>
                      </c:pt>
                      <c:pt idx="703">
                        <c:v>2.23436848925</c:v>
                      </c:pt>
                      <c:pt idx="704">
                        <c:v>2.2257087897499996</c:v>
                      </c:pt>
                      <c:pt idx="705">
                        <c:v>2.2257087897499996</c:v>
                      </c:pt>
                      <c:pt idx="706">
                        <c:v>2.2257087897499996</c:v>
                      </c:pt>
                      <c:pt idx="707">
                        <c:v>2.2228949227500001</c:v>
                      </c:pt>
                      <c:pt idx="708">
                        <c:v>2.2228949227500001</c:v>
                      </c:pt>
                      <c:pt idx="709">
                        <c:v>2.2029581887500003</c:v>
                      </c:pt>
                      <c:pt idx="710">
                        <c:v>2.1914109227499998</c:v>
                      </c:pt>
                      <c:pt idx="711">
                        <c:v>2.1914109227499998</c:v>
                      </c:pt>
                      <c:pt idx="712">
                        <c:v>2.1914109227499998</c:v>
                      </c:pt>
                      <c:pt idx="713">
                        <c:v>2.1713022232499997</c:v>
                      </c:pt>
                      <c:pt idx="714">
                        <c:v>2.1713022232499997</c:v>
                      </c:pt>
                      <c:pt idx="715">
                        <c:v>2.1628134892499999</c:v>
                      </c:pt>
                      <c:pt idx="716">
                        <c:v>2.1456404892499998</c:v>
                      </c:pt>
                      <c:pt idx="717">
                        <c:v>2.1456404892499998</c:v>
                      </c:pt>
                      <c:pt idx="718">
                        <c:v>2.1313540557500001</c:v>
                      </c:pt>
                      <c:pt idx="719">
                        <c:v>2.0941204892499998</c:v>
                      </c:pt>
                      <c:pt idx="720">
                        <c:v>2.0941204892499998</c:v>
                      </c:pt>
                      <c:pt idx="721">
                        <c:v>2.0941204892499998</c:v>
                      </c:pt>
                      <c:pt idx="722">
                        <c:v>2.07978492275</c:v>
                      </c:pt>
                      <c:pt idx="723">
                        <c:v>2.07978492275</c:v>
                      </c:pt>
                      <c:pt idx="724">
                        <c:v>2.0683604892499998</c:v>
                      </c:pt>
                      <c:pt idx="725">
                        <c:v>2.03403805575</c:v>
                      </c:pt>
                      <c:pt idx="726">
                        <c:v>2.03403805575</c:v>
                      </c:pt>
                      <c:pt idx="727">
                        <c:v>2.0225644892500001</c:v>
                      </c:pt>
                      <c:pt idx="728">
                        <c:v>2.0225644892500001</c:v>
                      </c:pt>
                      <c:pt idx="729">
                        <c:v>2.00832718875</c:v>
                      </c:pt>
                      <c:pt idx="730">
                        <c:v>1.9968300557500001</c:v>
                      </c:pt>
                      <c:pt idx="731">
                        <c:v>1.9968300557500001</c:v>
                      </c:pt>
                      <c:pt idx="732">
                        <c:v>1.98256718875</c:v>
                      </c:pt>
                      <c:pt idx="733">
                        <c:v>1.9684035879999999</c:v>
                      </c:pt>
                      <c:pt idx="734">
                        <c:v>1.9512060215</c:v>
                      </c:pt>
                      <c:pt idx="735">
                        <c:v>1.9512060215</c:v>
                      </c:pt>
                      <c:pt idx="736">
                        <c:v>1.9339838885</c:v>
                      </c:pt>
                      <c:pt idx="737">
                        <c:v>1.9339838885</c:v>
                      </c:pt>
                      <c:pt idx="738">
                        <c:v>1.9254214550000002</c:v>
                      </c:pt>
                      <c:pt idx="739">
                        <c:v>1.911110455</c:v>
                      </c:pt>
                      <c:pt idx="740">
                        <c:v>1.911110455</c:v>
                      </c:pt>
                      <c:pt idx="741">
                        <c:v>1.902572588</c:v>
                      </c:pt>
                      <c:pt idx="742">
                        <c:v>1.8911000215</c:v>
                      </c:pt>
                      <c:pt idx="743">
                        <c:v>1.8853258884999999</c:v>
                      </c:pt>
                      <c:pt idx="744">
                        <c:v>1.8853258884999999</c:v>
                      </c:pt>
                      <c:pt idx="745">
                        <c:v>1.8853258884999999</c:v>
                      </c:pt>
                      <c:pt idx="746">
                        <c:v>1.859590455</c:v>
                      </c:pt>
                      <c:pt idx="747">
                        <c:v>1.859590455</c:v>
                      </c:pt>
                      <c:pt idx="748">
                        <c:v>1.8453285879999999</c:v>
                      </c:pt>
                      <c:pt idx="749">
                        <c:v>1.8453285879999999</c:v>
                      </c:pt>
                      <c:pt idx="750">
                        <c:v>1.8367425879999999</c:v>
                      </c:pt>
                      <c:pt idx="751">
                        <c:v>1.8224561545</c:v>
                      </c:pt>
                      <c:pt idx="752">
                        <c:v>1.8081195880000001</c:v>
                      </c:pt>
                      <c:pt idx="753">
                        <c:v>1.8081195880000001</c:v>
                      </c:pt>
                      <c:pt idx="754">
                        <c:v>1.7938822875</c:v>
                      </c:pt>
                      <c:pt idx="755">
                        <c:v>1.7938822875</c:v>
                      </c:pt>
                      <c:pt idx="756">
                        <c:v>1.7938822875</c:v>
                      </c:pt>
                      <c:pt idx="757">
                        <c:v>1.7909220214999999</c:v>
                      </c:pt>
                      <c:pt idx="758">
                        <c:v>1.7852225879999999</c:v>
                      </c:pt>
                      <c:pt idx="759">
                        <c:v>1.7852225879999999</c:v>
                      </c:pt>
                      <c:pt idx="760">
                        <c:v>1.7766847210000001</c:v>
                      </c:pt>
                      <c:pt idx="761">
                        <c:v>1.7766847210000001</c:v>
                      </c:pt>
                      <c:pt idx="762">
                        <c:v>1.7766847210000001</c:v>
                      </c:pt>
                      <c:pt idx="763">
                        <c:v>1.756600588</c:v>
                      </c:pt>
                      <c:pt idx="764">
                        <c:v>1.756600588</c:v>
                      </c:pt>
                      <c:pt idx="765">
                        <c:v>1.7508018885000001</c:v>
                      </c:pt>
                      <c:pt idx="766">
                        <c:v>1.7508018885000001</c:v>
                      </c:pt>
                      <c:pt idx="767">
                        <c:v>1.7394020214999999</c:v>
                      </c:pt>
                      <c:pt idx="768">
                        <c:v>1.7279530214999999</c:v>
                      </c:pt>
                      <c:pt idx="769">
                        <c:v>1.7279530214999999</c:v>
                      </c:pt>
                      <c:pt idx="770">
                        <c:v>1.7308651545</c:v>
                      </c:pt>
                      <c:pt idx="771">
                        <c:v>1.719342455</c:v>
                      </c:pt>
                      <c:pt idx="772">
                        <c:v>1.719342455</c:v>
                      </c:pt>
                      <c:pt idx="773">
                        <c:v>1.7136420214999999</c:v>
                      </c:pt>
                      <c:pt idx="774">
                        <c:v>1.7136420214999999</c:v>
                      </c:pt>
                      <c:pt idx="775">
                        <c:v>1.6936070214999999</c:v>
                      </c:pt>
                      <c:pt idx="776">
                        <c:v>1.6936070214999999</c:v>
                      </c:pt>
                      <c:pt idx="777">
                        <c:v>1.6936070214999999</c:v>
                      </c:pt>
                      <c:pt idx="778">
                        <c:v>1.6907450214999999</c:v>
                      </c:pt>
                      <c:pt idx="779">
                        <c:v>1.6764340215</c:v>
                      </c:pt>
                      <c:pt idx="780">
                        <c:v>1.6764340215</c:v>
                      </c:pt>
                      <c:pt idx="781">
                        <c:v>1.6707581545000001</c:v>
                      </c:pt>
                      <c:pt idx="782">
                        <c:v>1.6621475879999998</c:v>
                      </c:pt>
                      <c:pt idx="783">
                        <c:v>1.6621475879999998</c:v>
                      </c:pt>
                      <c:pt idx="784">
                        <c:v>1.6535851545</c:v>
                      </c:pt>
                      <c:pt idx="785">
                        <c:v>1.6535851545</c:v>
                      </c:pt>
                      <c:pt idx="786">
                        <c:v>1.6507231545000001</c:v>
                      </c:pt>
                      <c:pt idx="787">
                        <c:v>1.6422098539999999</c:v>
                      </c:pt>
                      <c:pt idx="788">
                        <c:v>1.6422098539999999</c:v>
                      </c:pt>
                      <c:pt idx="789">
                        <c:v>1.6393232875000001</c:v>
                      </c:pt>
                      <c:pt idx="790">
                        <c:v>1.6250122875000002</c:v>
                      </c:pt>
                      <c:pt idx="791">
                        <c:v>1.6250122875000002</c:v>
                      </c:pt>
                      <c:pt idx="792">
                        <c:v>1.6249631545000001</c:v>
                      </c:pt>
                      <c:pt idx="793">
                        <c:v>1.6192627210000001</c:v>
                      </c:pt>
                      <c:pt idx="794">
                        <c:v>1.6192627210000001</c:v>
                      </c:pt>
                      <c:pt idx="795">
                        <c:v>1.619213588</c:v>
                      </c:pt>
                      <c:pt idx="796">
                        <c:v>1.6078392875</c:v>
                      </c:pt>
                      <c:pt idx="797">
                        <c:v>1.5992522875000001</c:v>
                      </c:pt>
                      <c:pt idx="798">
                        <c:v>1.5992522875000001</c:v>
                      </c:pt>
                      <c:pt idx="799">
                        <c:v>1.5934781545000001</c:v>
                      </c:pt>
                      <c:pt idx="800">
                        <c:v>1.5934781545000001</c:v>
                      </c:pt>
                      <c:pt idx="801">
                        <c:v>1.582054721</c:v>
                      </c:pt>
                      <c:pt idx="802">
                        <c:v>1.5820792875</c:v>
                      </c:pt>
                      <c:pt idx="803">
                        <c:v>1.5820792875</c:v>
                      </c:pt>
                      <c:pt idx="804">
                        <c:v>1.570605721</c:v>
                      </c:pt>
                      <c:pt idx="805">
                        <c:v>1.5619941545</c:v>
                      </c:pt>
                      <c:pt idx="806">
                        <c:v>1.5619941545</c:v>
                      </c:pt>
                      <c:pt idx="807">
                        <c:v>1.5591321545000001</c:v>
                      </c:pt>
                      <c:pt idx="808">
                        <c:v>1.5620432875000001</c:v>
                      </c:pt>
                      <c:pt idx="809">
                        <c:v>1.5620432875000001</c:v>
                      </c:pt>
                      <c:pt idx="810">
                        <c:v>1.5534562875</c:v>
                      </c:pt>
                      <c:pt idx="811">
                        <c:v>1.5421065537500001</c:v>
                      </c:pt>
                      <c:pt idx="812">
                        <c:v>1.5335195537500002</c:v>
                      </c:pt>
                      <c:pt idx="813">
                        <c:v>1.5335195537500002</c:v>
                      </c:pt>
                      <c:pt idx="814">
                        <c:v>1.5248588539999999</c:v>
                      </c:pt>
                      <c:pt idx="815">
                        <c:v>1.5248588539999999</c:v>
                      </c:pt>
                      <c:pt idx="816">
                        <c:v>1.5248588539999999</c:v>
                      </c:pt>
                      <c:pt idx="817">
                        <c:v>1.5220214205</c:v>
                      </c:pt>
                      <c:pt idx="818">
                        <c:v>1.5220214205</c:v>
                      </c:pt>
                      <c:pt idx="819">
                        <c:v>1.5133852875</c:v>
                      </c:pt>
                      <c:pt idx="820">
                        <c:v>1.5106461202500001</c:v>
                      </c:pt>
                      <c:pt idx="821">
                        <c:v>1.5106461202500001</c:v>
                      </c:pt>
                      <c:pt idx="822">
                        <c:v>1.5077104205</c:v>
                      </c:pt>
                      <c:pt idx="823">
                        <c:v>1.49914798725</c:v>
                      </c:pt>
                      <c:pt idx="824">
                        <c:v>1.49914798725</c:v>
                      </c:pt>
                      <c:pt idx="825">
                        <c:v>1.50201098725</c:v>
                      </c:pt>
                      <c:pt idx="826">
                        <c:v>1.49344855375</c:v>
                      </c:pt>
                      <c:pt idx="827">
                        <c:v>1.49344855375</c:v>
                      </c:pt>
                      <c:pt idx="828">
                        <c:v>1.49344855375</c:v>
                      </c:pt>
                      <c:pt idx="829">
                        <c:v>1.4819504205</c:v>
                      </c:pt>
                      <c:pt idx="830">
                        <c:v>1.4819504205</c:v>
                      </c:pt>
                      <c:pt idx="831">
                        <c:v>1.47911298725</c:v>
                      </c:pt>
                      <c:pt idx="832">
                        <c:v>1.47911298725</c:v>
                      </c:pt>
                      <c:pt idx="833">
                        <c:v>1.4705505537500001</c:v>
                      </c:pt>
                      <c:pt idx="834">
                        <c:v>1.4705259872500001</c:v>
                      </c:pt>
                      <c:pt idx="835">
                        <c:v>1.4705259872500001</c:v>
                      </c:pt>
                      <c:pt idx="836">
                        <c:v>1.4706488197500001</c:v>
                      </c:pt>
                      <c:pt idx="837">
                        <c:v>1.4705751202500001</c:v>
                      </c:pt>
                      <c:pt idx="838">
                        <c:v>1.4705751202500001</c:v>
                      </c:pt>
                      <c:pt idx="839">
                        <c:v>1.45359865225</c:v>
                      </c:pt>
                      <c:pt idx="840">
                        <c:v>1.45641151925</c:v>
                      </c:pt>
                      <c:pt idx="841">
                        <c:v>1.45641151925</c:v>
                      </c:pt>
                      <c:pt idx="842">
                        <c:v>1.4450116522500001</c:v>
                      </c:pt>
                      <c:pt idx="843">
                        <c:v>1.44780095275</c:v>
                      </c:pt>
                      <c:pt idx="844">
                        <c:v>1.44780095275</c:v>
                      </c:pt>
                      <c:pt idx="845">
                        <c:v>1.4392630857499999</c:v>
                      </c:pt>
                      <c:pt idx="846">
                        <c:v>1.4334408197499999</c:v>
                      </c:pt>
                      <c:pt idx="847">
                        <c:v>1.4334408197499999</c:v>
                      </c:pt>
                      <c:pt idx="848">
                        <c:v>1.4019558197499999</c:v>
                      </c:pt>
                      <c:pt idx="849">
                        <c:v>1.4019558197499999</c:v>
                      </c:pt>
                      <c:pt idx="850">
                        <c:v>1.4019558197499999</c:v>
                      </c:pt>
                      <c:pt idx="851">
                        <c:v>1.3876939527499998</c:v>
                      </c:pt>
                      <c:pt idx="852">
                        <c:v>1.36479595275</c:v>
                      </c:pt>
                      <c:pt idx="853">
                        <c:v>1.36479595275</c:v>
                      </c:pt>
                      <c:pt idx="854">
                        <c:v>1.3447363862500001</c:v>
                      </c:pt>
                      <c:pt idx="855">
                        <c:v>1.3189518197500001</c:v>
                      </c:pt>
                      <c:pt idx="856">
                        <c:v>1.3189518197500001</c:v>
                      </c:pt>
                      <c:pt idx="857">
                        <c:v>1.2903298197499999</c:v>
                      </c:pt>
                      <c:pt idx="858">
                        <c:v>1.2903298197499999</c:v>
                      </c:pt>
                      <c:pt idx="859">
                        <c:v>1.2130498197499999</c:v>
                      </c:pt>
                      <c:pt idx="860">
                        <c:v>1.2130498197499999</c:v>
                      </c:pt>
                      <c:pt idx="861">
                        <c:v>1.2130498197499999</c:v>
                      </c:pt>
                      <c:pt idx="862">
                        <c:v>1.1786792532499999</c:v>
                      </c:pt>
                      <c:pt idx="863">
                        <c:v>1.15005625325</c:v>
                      </c:pt>
                      <c:pt idx="864">
                        <c:v>1.15005625325</c:v>
                      </c:pt>
                      <c:pt idx="865">
                        <c:v>1.0814369527499998</c:v>
                      </c:pt>
                      <c:pt idx="866">
                        <c:v>1.0814369527499998</c:v>
                      </c:pt>
                      <c:pt idx="867">
                        <c:v>1.0814369527499998</c:v>
                      </c:pt>
                      <c:pt idx="868">
                        <c:v>1.0098328197499999</c:v>
                      </c:pt>
                      <c:pt idx="869">
                        <c:v>1.0098328197499999</c:v>
                      </c:pt>
                      <c:pt idx="870">
                        <c:v>1.0098328197499999</c:v>
                      </c:pt>
                      <c:pt idx="871">
                        <c:v>0.98407291975</c:v>
                      </c:pt>
                      <c:pt idx="872">
                        <c:v>0.94683955325000002</c:v>
                      </c:pt>
                      <c:pt idx="873">
                        <c:v>0.94683955325000002</c:v>
                      </c:pt>
                      <c:pt idx="874">
                        <c:v>0.86958441975</c:v>
                      </c:pt>
                      <c:pt idx="875">
                        <c:v>0.83235105325000003</c:v>
                      </c:pt>
                      <c:pt idx="876">
                        <c:v>0.83235105325000003</c:v>
                      </c:pt>
                      <c:pt idx="877">
                        <c:v>0.79805358625</c:v>
                      </c:pt>
                      <c:pt idx="878">
                        <c:v>0.79805358625</c:v>
                      </c:pt>
                      <c:pt idx="879">
                        <c:v>0.79805358625</c:v>
                      </c:pt>
                      <c:pt idx="880">
                        <c:v>0.74364701975000003</c:v>
                      </c:pt>
                      <c:pt idx="881">
                        <c:v>0.72092128499999997</c:v>
                      </c:pt>
                      <c:pt idx="882">
                        <c:v>0.72092128499999997</c:v>
                      </c:pt>
                      <c:pt idx="883">
                        <c:v>0.72092128499999997</c:v>
                      </c:pt>
                      <c:pt idx="884">
                        <c:v>0.69508768575000002</c:v>
                      </c:pt>
                      <c:pt idx="885">
                        <c:v>0.69508768575000002</c:v>
                      </c:pt>
                      <c:pt idx="886">
                        <c:v>0.6750276192500001</c:v>
                      </c:pt>
                      <c:pt idx="887">
                        <c:v>0.63794165250000001</c:v>
                      </c:pt>
                      <c:pt idx="888">
                        <c:v>0.63794165250000001</c:v>
                      </c:pt>
                      <c:pt idx="889">
                        <c:v>0.63794165250000001</c:v>
                      </c:pt>
                      <c:pt idx="890">
                        <c:v>0.59779695225000007</c:v>
                      </c:pt>
                      <c:pt idx="891">
                        <c:v>0.59779695225000007</c:v>
                      </c:pt>
                      <c:pt idx="892">
                        <c:v>0.58072191750000002</c:v>
                      </c:pt>
                      <c:pt idx="893">
                        <c:v>0.58072191750000002</c:v>
                      </c:pt>
                      <c:pt idx="894">
                        <c:v>0.58072191750000002</c:v>
                      </c:pt>
                      <c:pt idx="895">
                        <c:v>0.56643548500000007</c:v>
                      </c:pt>
                      <c:pt idx="896">
                        <c:v>0.55779965249999997</c:v>
                      </c:pt>
                      <c:pt idx="897">
                        <c:v>0.54938501750000002</c:v>
                      </c:pt>
                      <c:pt idx="898">
                        <c:v>0.54938501750000002</c:v>
                      </c:pt>
                      <c:pt idx="899">
                        <c:v>0.5408966825</c:v>
                      </c:pt>
                      <c:pt idx="900">
                        <c:v>0.53531958249999989</c:v>
                      </c:pt>
                      <c:pt idx="901">
                        <c:v>0.53531958249999989</c:v>
                      </c:pt>
                      <c:pt idx="902">
                        <c:v>0.52954604999999999</c:v>
                      </c:pt>
                      <c:pt idx="903">
                        <c:v>0.52954604999999999</c:v>
                      </c:pt>
                      <c:pt idx="904">
                        <c:v>0.50928945000000003</c:v>
                      </c:pt>
                      <c:pt idx="905">
                        <c:v>0.49801261750000003</c:v>
                      </c:pt>
                      <c:pt idx="906">
                        <c:v>0.49801261750000003</c:v>
                      </c:pt>
                      <c:pt idx="907">
                        <c:v>0.49801261750000003</c:v>
                      </c:pt>
                      <c:pt idx="908">
                        <c:v>0.49801261750000003</c:v>
                      </c:pt>
                      <c:pt idx="909">
                        <c:v>0.49801261750000003</c:v>
                      </c:pt>
                      <c:pt idx="910">
                        <c:v>0.440645485</c:v>
                      </c:pt>
                      <c:pt idx="911">
                        <c:v>0.440645485</c:v>
                      </c:pt>
                      <c:pt idx="912">
                        <c:v>0.43208344999999998</c:v>
                      </c:pt>
                      <c:pt idx="913">
                        <c:v>0.41513125000000001</c:v>
                      </c:pt>
                      <c:pt idx="914">
                        <c:v>0.40390344750000001</c:v>
                      </c:pt>
                      <c:pt idx="915">
                        <c:v>0.40390344750000001</c:v>
                      </c:pt>
                      <c:pt idx="916">
                        <c:v>0.38959244749999999</c:v>
                      </c:pt>
                      <c:pt idx="917">
                        <c:v>0.37251741499999996</c:v>
                      </c:pt>
                      <c:pt idx="918">
                        <c:v>0.37251741499999996</c:v>
                      </c:pt>
                      <c:pt idx="919">
                        <c:v>0.36119134749999998</c:v>
                      </c:pt>
                      <c:pt idx="920">
                        <c:v>0.34441121000000002</c:v>
                      </c:pt>
                      <c:pt idx="921">
                        <c:v>0.34441121000000002</c:v>
                      </c:pt>
                      <c:pt idx="922">
                        <c:v>0.33306057750000001</c:v>
                      </c:pt>
                      <c:pt idx="923">
                        <c:v>0.33306057750000001</c:v>
                      </c:pt>
                      <c:pt idx="924">
                        <c:v>0.33027207749999998</c:v>
                      </c:pt>
                      <c:pt idx="925">
                        <c:v>0.33027207749999998</c:v>
                      </c:pt>
                      <c:pt idx="926">
                        <c:v>0.33027207749999998</c:v>
                      </c:pt>
                      <c:pt idx="927">
                        <c:v>0.31363923999999999</c:v>
                      </c:pt>
                      <c:pt idx="928">
                        <c:v>0.30534743749999999</c:v>
                      </c:pt>
                      <c:pt idx="929">
                        <c:v>0.30534743749999999</c:v>
                      </c:pt>
                      <c:pt idx="930">
                        <c:v>0.29984403749999999</c:v>
                      </c:pt>
                      <c:pt idx="931">
                        <c:v>0.2945127025</c:v>
                      </c:pt>
                      <c:pt idx="932">
                        <c:v>0.2945127025</c:v>
                      </c:pt>
                      <c:pt idx="933">
                        <c:v>0.2891076675</c:v>
                      </c:pt>
                      <c:pt idx="934">
                        <c:v>0.28385003000000003</c:v>
                      </c:pt>
                      <c:pt idx="935">
                        <c:v>0.28385003000000003</c:v>
                      </c:pt>
                      <c:pt idx="936">
                        <c:v>0.27876425999999999</c:v>
                      </c:pt>
                      <c:pt idx="937">
                        <c:v>0.27634425750000002</c:v>
                      </c:pt>
                      <c:pt idx="938">
                        <c:v>0.27634425750000002</c:v>
                      </c:pt>
                      <c:pt idx="939">
                        <c:v>0.2739733875</c:v>
                      </c:pt>
                      <c:pt idx="940">
                        <c:v>0.27162708499999999</c:v>
                      </c:pt>
                      <c:pt idx="941">
                        <c:v>0.27162708499999999</c:v>
                      </c:pt>
                      <c:pt idx="942">
                        <c:v>0.2721675475</c:v>
                      </c:pt>
                      <c:pt idx="943">
                        <c:v>0.27058280750000002</c:v>
                      </c:pt>
                      <c:pt idx="944">
                        <c:v>0.27058280750000002</c:v>
                      </c:pt>
                      <c:pt idx="945">
                        <c:v>0.27058280750000002</c:v>
                      </c:pt>
                      <c:pt idx="946">
                        <c:v>0.26630783250000001</c:v>
                      </c:pt>
                      <c:pt idx="947">
                        <c:v>0.26630783250000001</c:v>
                      </c:pt>
                      <c:pt idx="948">
                        <c:v>0.2639122975</c:v>
                      </c:pt>
                      <c:pt idx="949">
                        <c:v>0.2639122975</c:v>
                      </c:pt>
                      <c:pt idx="950">
                        <c:v>0.26447732750000003</c:v>
                      </c:pt>
                      <c:pt idx="951">
                        <c:v>0.26447732750000003</c:v>
                      </c:pt>
                      <c:pt idx="952">
                        <c:v>0.26812575499999997</c:v>
                      </c:pt>
                      <c:pt idx="953">
                        <c:v>0.26812575499999997</c:v>
                      </c:pt>
                      <c:pt idx="954">
                        <c:v>0.2716512525</c:v>
                      </c:pt>
                      <c:pt idx="955">
                        <c:v>0.29264484499999999</c:v>
                      </c:pt>
                      <c:pt idx="956">
                        <c:v>0.29264484499999999</c:v>
                      </c:pt>
                      <c:pt idx="957">
                        <c:v>0.29264484499999999</c:v>
                      </c:pt>
                      <c:pt idx="958">
                        <c:v>0.31326994250000001</c:v>
                      </c:pt>
                      <c:pt idx="959">
                        <c:v>0.31326994250000001</c:v>
                      </c:pt>
                      <c:pt idx="960">
                        <c:v>0.33668354</c:v>
                      </c:pt>
                      <c:pt idx="961">
                        <c:v>0.3772703375</c:v>
                      </c:pt>
                      <c:pt idx="962">
                        <c:v>0.3772703375</c:v>
                      </c:pt>
                      <c:pt idx="963">
                        <c:v>0.42071943249999999</c:v>
                      </c:pt>
                      <c:pt idx="964">
                        <c:v>0.42071943249999999</c:v>
                      </c:pt>
                      <c:pt idx="965">
                        <c:v>0.42071943249999999</c:v>
                      </c:pt>
                      <c:pt idx="966">
                        <c:v>0.56226996000000007</c:v>
                      </c:pt>
                      <c:pt idx="967">
                        <c:v>0.56226996000000007</c:v>
                      </c:pt>
                      <c:pt idx="968">
                        <c:v>0.56226996000000007</c:v>
                      </c:pt>
                      <c:pt idx="969">
                        <c:v>0.61694675749999994</c:v>
                      </c:pt>
                      <c:pt idx="970">
                        <c:v>0.68025938999999991</c:v>
                      </c:pt>
                      <c:pt idx="971">
                        <c:v>0.68025938999999991</c:v>
                      </c:pt>
                      <c:pt idx="972">
                        <c:v>0.81317408250000001</c:v>
                      </c:pt>
                      <c:pt idx="973">
                        <c:v>0.88206371499999991</c:v>
                      </c:pt>
                      <c:pt idx="974">
                        <c:v>0.88206371499999991</c:v>
                      </c:pt>
                      <c:pt idx="975">
                        <c:v>0.88206371499999991</c:v>
                      </c:pt>
                      <c:pt idx="976">
                        <c:v>1.0511065799999999</c:v>
                      </c:pt>
                      <c:pt idx="977">
                        <c:v>1.0511065799999999</c:v>
                      </c:pt>
                      <c:pt idx="978">
                        <c:v>1.1371936775</c:v>
                      </c:pt>
                      <c:pt idx="979">
                        <c:v>1.22792485</c:v>
                      </c:pt>
                      <c:pt idx="980">
                        <c:v>1.22792485</c:v>
                      </c:pt>
                      <c:pt idx="981">
                        <c:v>1.318140125</c:v>
                      </c:pt>
                      <c:pt idx="982">
                        <c:v>1.318140125</c:v>
                      </c:pt>
                      <c:pt idx="983">
                        <c:v>1.318140125</c:v>
                      </c:pt>
                      <c:pt idx="984">
                        <c:v>1.394706695</c:v>
                      </c:pt>
                      <c:pt idx="985">
                        <c:v>1.5213448425</c:v>
                      </c:pt>
                      <c:pt idx="986">
                        <c:v>1.5213448425</c:v>
                      </c:pt>
                      <c:pt idx="987">
                        <c:v>1.5213448425</c:v>
                      </c:pt>
                      <c:pt idx="988">
                        <c:v>1.5706170050000001</c:v>
                      </c:pt>
                      <c:pt idx="989">
                        <c:v>1.5706170050000001</c:v>
                      </c:pt>
                      <c:pt idx="990">
                        <c:v>1.6260676475</c:v>
                      </c:pt>
                      <c:pt idx="991">
                        <c:v>1.6637556950000001</c:v>
                      </c:pt>
                      <c:pt idx="992">
                        <c:v>1.6637556950000001</c:v>
                      </c:pt>
                      <c:pt idx="993">
                        <c:v>1.7135314725000002</c:v>
                      </c:pt>
                      <c:pt idx="994">
                        <c:v>1.7978507799999999</c:v>
                      </c:pt>
                      <c:pt idx="995">
                        <c:v>1.7978507799999999</c:v>
                      </c:pt>
                      <c:pt idx="996">
                        <c:v>1.8891214175</c:v>
                      </c:pt>
                      <c:pt idx="997">
                        <c:v>1.8891214175</c:v>
                      </c:pt>
                      <c:pt idx="998">
                        <c:v>1.8891214175</c:v>
                      </c:pt>
                      <c:pt idx="999">
                        <c:v>1.9291187175</c:v>
                      </c:pt>
                      <c:pt idx="1000">
                        <c:v>1.9291187175</c:v>
                      </c:pt>
                      <c:pt idx="1001">
                        <c:v>1.9663031500000001</c:v>
                      </c:pt>
                      <c:pt idx="1002">
                        <c:v>2.0120254499999999</c:v>
                      </c:pt>
                      <c:pt idx="1003">
                        <c:v>2.0549338850000001</c:v>
                      </c:pt>
                      <c:pt idx="1004">
                        <c:v>2.0549338850000001</c:v>
                      </c:pt>
                      <c:pt idx="1005">
                        <c:v>2.0893290174999999</c:v>
                      </c:pt>
                      <c:pt idx="1006">
                        <c:v>2.1265625825000001</c:v>
                      </c:pt>
                      <c:pt idx="1007">
                        <c:v>2.1265625825000001</c:v>
                      </c:pt>
                      <c:pt idx="1008">
                        <c:v>2.1694955824999997</c:v>
                      </c:pt>
                      <c:pt idx="1009">
                        <c:v>2.2152424499999999</c:v>
                      </c:pt>
                      <c:pt idx="1010">
                        <c:v>2.2152424499999999</c:v>
                      </c:pt>
                      <c:pt idx="1011">
                        <c:v>2.2897085824999999</c:v>
                      </c:pt>
                      <c:pt idx="1012">
                        <c:v>2.2897085824999999</c:v>
                      </c:pt>
                      <c:pt idx="1013">
                        <c:v>2.2897085824999999</c:v>
                      </c:pt>
                      <c:pt idx="1014">
                        <c:v>2.3325924499999999</c:v>
                      </c:pt>
                      <c:pt idx="1015">
                        <c:v>2.3812013175</c:v>
                      </c:pt>
                      <c:pt idx="1016">
                        <c:v>2.3812013175</c:v>
                      </c:pt>
                      <c:pt idx="1017">
                        <c:v>2.4212723174999997</c:v>
                      </c:pt>
                      <c:pt idx="1018">
                        <c:v>2.4672147175000001</c:v>
                      </c:pt>
                      <c:pt idx="1019">
                        <c:v>2.4672147175000001</c:v>
                      </c:pt>
                      <c:pt idx="1020">
                        <c:v>2.52443515</c:v>
                      </c:pt>
                      <c:pt idx="1021">
                        <c:v>2.5729693174999997</c:v>
                      </c:pt>
                      <c:pt idx="1022">
                        <c:v>2.5729693174999997</c:v>
                      </c:pt>
                      <c:pt idx="1023">
                        <c:v>2.6273758849999997</c:v>
                      </c:pt>
                      <c:pt idx="1024">
                        <c:v>2.6760093174999997</c:v>
                      </c:pt>
                      <c:pt idx="1025">
                        <c:v>2.6760093174999997</c:v>
                      </c:pt>
                      <c:pt idx="1026">
                        <c:v>2.7218534499999998</c:v>
                      </c:pt>
                      <c:pt idx="1027">
                        <c:v>2.7763091499999999</c:v>
                      </c:pt>
                      <c:pt idx="1028">
                        <c:v>2.7763091499999999</c:v>
                      </c:pt>
                      <c:pt idx="1029">
                        <c:v>2.8248197500000001</c:v>
                      </c:pt>
                      <c:pt idx="1030">
                        <c:v>2.8763888849999999</c:v>
                      </c:pt>
                      <c:pt idx="1031">
                        <c:v>2.8763888849999999</c:v>
                      </c:pt>
                      <c:pt idx="1032">
                        <c:v>2.9221101849999997</c:v>
                      </c:pt>
                      <c:pt idx="1033">
                        <c:v>2.96227945</c:v>
                      </c:pt>
                      <c:pt idx="1034">
                        <c:v>2.96227945</c:v>
                      </c:pt>
                      <c:pt idx="1035">
                        <c:v>3.0081000174999999</c:v>
                      </c:pt>
                      <c:pt idx="1036">
                        <c:v>3.0510330175</c:v>
                      </c:pt>
                      <c:pt idx="1037">
                        <c:v>3.0510330175</c:v>
                      </c:pt>
                      <c:pt idx="1038">
                        <c:v>3.0910548850000001</c:v>
                      </c:pt>
                      <c:pt idx="1039">
                        <c:v>3.1024793174999998</c:v>
                      </c:pt>
                      <c:pt idx="1040">
                        <c:v>3.1024793174999998</c:v>
                      </c:pt>
                      <c:pt idx="1041">
                        <c:v>3.1425748850000002</c:v>
                      </c:pt>
                      <c:pt idx="1042">
                        <c:v>3.1425748850000002</c:v>
                      </c:pt>
                      <c:pt idx="1043">
                        <c:v>3.1425748850000002</c:v>
                      </c:pt>
                      <c:pt idx="1044">
                        <c:v>3.1797828849999998</c:v>
                      </c:pt>
                      <c:pt idx="1045">
                        <c:v>3.1797828849999998</c:v>
                      </c:pt>
                      <c:pt idx="1046">
                        <c:v>3.2083567500000001</c:v>
                      </c:pt>
                      <c:pt idx="1047">
                        <c:v>3.2170410175000002</c:v>
                      </c:pt>
                      <c:pt idx="1048">
                        <c:v>3.24563845</c:v>
                      </c:pt>
                      <c:pt idx="1049">
                        <c:v>3.24563845</c:v>
                      </c:pt>
                      <c:pt idx="1050">
                        <c:v>3.2742123175</c:v>
                      </c:pt>
                      <c:pt idx="1051">
                        <c:v>3.2856111849999996</c:v>
                      </c:pt>
                      <c:pt idx="1052">
                        <c:v>3.2856111849999996</c:v>
                      </c:pt>
                      <c:pt idx="1053">
                        <c:v>3.2799363174999998</c:v>
                      </c:pt>
                      <c:pt idx="1054">
                        <c:v>3.2799363174999998</c:v>
                      </c:pt>
                      <c:pt idx="1055">
                        <c:v>3.2771971500000001</c:v>
                      </c:pt>
                      <c:pt idx="1056">
                        <c:v>3.3029817175000002</c:v>
                      </c:pt>
                      <c:pt idx="1057">
                        <c:v>3.3029817175000002</c:v>
                      </c:pt>
                      <c:pt idx="1058">
                        <c:v>3.3143570174999999</c:v>
                      </c:pt>
                      <c:pt idx="1059">
                        <c:v>3.3229430175000001</c:v>
                      </c:pt>
                      <c:pt idx="1060">
                        <c:v>3.3429790174999998</c:v>
                      </c:pt>
                      <c:pt idx="1061">
                        <c:v>3.3429790174999998</c:v>
                      </c:pt>
                      <c:pt idx="1062">
                        <c:v>3.3429790174999998</c:v>
                      </c:pt>
                      <c:pt idx="1063">
                        <c:v>3.3429790174999998</c:v>
                      </c:pt>
                      <c:pt idx="1064">
                        <c:v>3.3487767175000003</c:v>
                      </c:pt>
                      <c:pt idx="1065">
                        <c:v>3.3488012825000002</c:v>
                      </c:pt>
                      <c:pt idx="1066">
                        <c:v>3.3488012825000002</c:v>
                      </c:pt>
                      <c:pt idx="1067">
                        <c:v>3.35733915</c:v>
                      </c:pt>
                      <c:pt idx="1068">
                        <c:v>3.3631368499999996</c:v>
                      </c:pt>
                      <c:pt idx="1069">
                        <c:v>3.3631368499999996</c:v>
                      </c:pt>
                      <c:pt idx="1070">
                        <c:v>3.3717729825</c:v>
                      </c:pt>
                      <c:pt idx="1071">
                        <c:v>3.3745858499999999</c:v>
                      </c:pt>
                      <c:pt idx="1072">
                        <c:v>3.3745858499999999</c:v>
                      </c:pt>
                      <c:pt idx="1073">
                        <c:v>3.3803589824999998</c:v>
                      </c:pt>
                      <c:pt idx="1074">
                        <c:v>3.39175885</c:v>
                      </c:pt>
                      <c:pt idx="1075">
                        <c:v>3.39175885</c:v>
                      </c:pt>
                      <c:pt idx="1076">
                        <c:v>3.3888968499999996</c:v>
                      </c:pt>
                      <c:pt idx="1077">
                        <c:v>3.3946208499999999</c:v>
                      </c:pt>
                      <c:pt idx="1078">
                        <c:v>3.3946208499999999</c:v>
                      </c:pt>
                      <c:pt idx="1079">
                        <c:v>3.3917834175000001</c:v>
                      </c:pt>
                      <c:pt idx="1080">
                        <c:v>3.3975329825</c:v>
                      </c:pt>
                      <c:pt idx="1081">
                        <c:v>3.3975329825</c:v>
                      </c:pt>
                      <c:pt idx="1082">
                        <c:v>3.4032569824999999</c:v>
                      </c:pt>
                      <c:pt idx="1083">
                        <c:v>3.4147059824999997</c:v>
                      </c:pt>
                      <c:pt idx="1084">
                        <c:v>3.4147059824999997</c:v>
                      </c:pt>
                      <c:pt idx="1085">
                        <c:v>3.4147059824999997</c:v>
                      </c:pt>
                      <c:pt idx="1086">
                        <c:v>3.4118439824999998</c:v>
                      </c:pt>
                      <c:pt idx="1087">
                        <c:v>3.4118439824999998</c:v>
                      </c:pt>
                      <c:pt idx="1088">
                        <c:v>3.4119176824999999</c:v>
                      </c:pt>
                      <c:pt idx="1089">
                        <c:v>3.4119176824999999</c:v>
                      </c:pt>
                      <c:pt idx="1090">
                        <c:v>3.4119176824999999</c:v>
                      </c:pt>
                      <c:pt idx="1091">
                        <c:v>3.4404168499999996</c:v>
                      </c:pt>
                      <c:pt idx="1092">
                        <c:v>3.4347164174999998</c:v>
                      </c:pt>
                      <c:pt idx="1093">
                        <c:v>3.4347164174999998</c:v>
                      </c:pt>
                      <c:pt idx="1094">
                        <c:v>3.4490284175000001</c:v>
                      </c:pt>
                      <c:pt idx="1095">
                        <c:v>3.4491512500000003</c:v>
                      </c:pt>
                      <c:pt idx="1096">
                        <c:v>3.4491512500000003</c:v>
                      </c:pt>
                      <c:pt idx="1097">
                        <c:v>3.4720728150000002</c:v>
                      </c:pt>
                      <c:pt idx="1098">
                        <c:v>3.4720728150000002</c:v>
                      </c:pt>
                      <c:pt idx="1099">
                        <c:v>3.4948971149999997</c:v>
                      </c:pt>
                      <c:pt idx="1100">
                        <c:v>3.5150058149999999</c:v>
                      </c:pt>
                      <c:pt idx="1101">
                        <c:v>3.5150058149999999</c:v>
                      </c:pt>
                      <c:pt idx="1102">
                        <c:v>3.5150058149999999</c:v>
                      </c:pt>
                      <c:pt idx="1103">
                        <c:v>3.5321552500000002</c:v>
                      </c:pt>
                      <c:pt idx="1104">
                        <c:v>3.5321552500000002</c:v>
                      </c:pt>
                      <c:pt idx="1105">
                        <c:v>3.5550031149999999</c:v>
                      </c:pt>
                      <c:pt idx="1106">
                        <c:v>3.552141115</c:v>
                      </c:pt>
                      <c:pt idx="1107">
                        <c:v>3.552141115</c:v>
                      </c:pt>
                      <c:pt idx="1108">
                        <c:v>3.5607772500000001</c:v>
                      </c:pt>
                      <c:pt idx="1109">
                        <c:v>3.5779502500000002</c:v>
                      </c:pt>
                      <c:pt idx="1110">
                        <c:v>3.5779502500000002</c:v>
                      </c:pt>
                      <c:pt idx="1111">
                        <c:v>3.6065968150000001</c:v>
                      </c:pt>
                      <c:pt idx="1112">
                        <c:v>3.6237708149999999</c:v>
                      </c:pt>
                      <c:pt idx="1113">
                        <c:v>3.6237708149999999</c:v>
                      </c:pt>
                      <c:pt idx="1114">
                        <c:v>3.64378125</c:v>
                      </c:pt>
                      <c:pt idx="1115">
                        <c:v>3.66954125</c:v>
                      </c:pt>
                      <c:pt idx="1116">
                        <c:v>3.66954125</c:v>
                      </c:pt>
                      <c:pt idx="1117">
                        <c:v>3.6837294174999999</c:v>
                      </c:pt>
                      <c:pt idx="1118">
                        <c:v>3.7181992500000001</c:v>
                      </c:pt>
                      <c:pt idx="1119">
                        <c:v>3.7181992500000001</c:v>
                      </c:pt>
                      <c:pt idx="1120">
                        <c:v>3.7181992500000001</c:v>
                      </c:pt>
                      <c:pt idx="1121">
                        <c:v>3.7440319474999999</c:v>
                      </c:pt>
                      <c:pt idx="1122">
                        <c:v>3.7440319474999999</c:v>
                      </c:pt>
                      <c:pt idx="1123">
                        <c:v>3.7755169474999999</c:v>
                      </c:pt>
                      <c:pt idx="1124">
                        <c:v>3.7755169474999999</c:v>
                      </c:pt>
                      <c:pt idx="1125">
                        <c:v>3.7927145149999997</c:v>
                      </c:pt>
                      <c:pt idx="1126">
                        <c:v>3.7927145149999997</c:v>
                      </c:pt>
                      <c:pt idx="1127">
                        <c:v>3.84413625</c:v>
                      </c:pt>
                      <c:pt idx="1128">
                        <c:v>3.84413625</c:v>
                      </c:pt>
                      <c:pt idx="1129">
                        <c:v>3.8613338150000001</c:v>
                      </c:pt>
                      <c:pt idx="1130">
                        <c:v>3.8671079475000001</c:v>
                      </c:pt>
                      <c:pt idx="1131">
                        <c:v>4.6217000000000006</c:v>
                      </c:pt>
                      <c:pt idx="1132">
                        <c:v>4.6419000000000006</c:v>
                      </c:pt>
                      <c:pt idx="1133">
                        <c:v>4.6851500000000001</c:v>
                      </c:pt>
                      <c:pt idx="1134">
                        <c:v>4.584225</c:v>
                      </c:pt>
                    </c:numCache>
                  </c:numRef>
                </c:yVal>
                <c:smooth val="0"/>
                <c:extLst xmlns:c15="http://schemas.microsoft.com/office/drawing/2012/chart">
                  <c:ext xmlns:c16="http://schemas.microsoft.com/office/drawing/2014/chart" uri="{C3380CC4-5D6E-409C-BE32-E72D297353CC}">
                    <c16:uniqueId val="{0000000B-133E-4806-9D9B-7DF5DAC60C8D}"/>
                  </c:ext>
                </c:extLst>
              </c15:ser>
            </c15:filteredScatterSeries>
            <c15:filteredScatterSeries>
              <c15:ser>
                <c:idx val="1"/>
                <c:order val="3"/>
                <c:tx>
                  <c:strRef>
                    <c:extLst xmlns:c15="http://schemas.microsoft.com/office/drawing/2012/chart">
                      <c:ext xmlns:c15="http://schemas.microsoft.com/office/drawing/2012/chart" uri="{02D57815-91ED-43cb-92C2-25804820EDAC}">
                        <c15:formulaRef>
                          <c15:sqref>'Forsøk 3 - Samlet'!$CC$12</c15:sqref>
                        </c15:formulaRef>
                      </c:ext>
                    </c:extLst>
                    <c:strCache>
                      <c:ptCount val="1"/>
                      <c:pt idx="0">
                        <c:v>B_q-4c</c:v>
                      </c:pt>
                    </c:strCache>
                  </c:strRef>
                </c:tx>
                <c:spPr>
                  <a:ln w="19050" cap="rnd">
                    <a:noFill/>
                    <a:round/>
                  </a:ln>
                  <a:effectLst/>
                </c:spPr>
                <c:marker>
                  <c:symbol val="circle"/>
                  <c:size val="5"/>
                  <c:spPr>
                    <a:solidFill>
                      <a:schemeClr val="accent6"/>
                    </a:solidFill>
                    <a:ln w="9525">
                      <a:solidFill>
                        <a:schemeClr val="bg1">
                          <a:lumMod val="50000"/>
                        </a:schemeClr>
                      </a:solidFill>
                    </a:ln>
                    <a:effectLst/>
                  </c:spPr>
                </c:marker>
                <c:xVal>
                  <c:numRef>
                    <c:extLst xmlns:c15="http://schemas.microsoft.com/office/drawing/2012/chart">
                      <c:ext xmlns:c15="http://schemas.microsoft.com/office/drawing/2012/chart" uri="{02D57815-91ED-43cb-92C2-25804820EDAC}">
                        <c15:formulaRef>
                          <c15:sqref>'Forsøk 3 - Samlet'!$CC$14:$CC$1149</c15:sqref>
                        </c15:formulaRef>
                      </c:ext>
                    </c:extLst>
                    <c:numCache>
                      <c:formatCode>General</c:formatCode>
                      <c:ptCount val="1136"/>
                      <c:pt idx="20" formatCode="0.00">
                        <c:v>1.1916530389698515E-2</c:v>
                      </c:pt>
                      <c:pt idx="21" formatCode="0.00">
                        <c:v>1.1912682085513673E-2</c:v>
                      </c:pt>
                      <c:pt idx="22" formatCode="0.00">
                        <c:v>4.2195367298181602E-3</c:v>
                      </c:pt>
                      <c:pt idx="23" formatCode="0.00">
                        <c:v>3.2017205855925696E-3</c:v>
                      </c:pt>
                      <c:pt idx="24" formatCode="0.00">
                        <c:v>3.2014430588273809E-3</c:v>
                      </c:pt>
                      <c:pt idx="25" formatCode="0.00">
                        <c:v>2.6518156806909681E-3</c:v>
                      </c:pt>
                      <c:pt idx="26" formatCode="0.00">
                        <c:v>2.651657287926362E-3</c:v>
                      </c:pt>
                      <c:pt idx="27" formatCode="0.00">
                        <c:v>1.9845565458505867E-3</c:v>
                      </c:pt>
                      <c:pt idx="28" formatCode="0.00">
                        <c:v>2.1164012287921336E-3</c:v>
                      </c:pt>
                      <c:pt idx="29" formatCode="0.00">
                        <c:v>2.1163257320763987E-3</c:v>
                      </c:pt>
                      <c:pt idx="30" formatCode="0.00">
                        <c:v>1.7622304285040823E-3</c:v>
                      </c:pt>
                      <c:pt idx="31" formatCode="0.00">
                        <c:v>1.485801178278073E-3</c:v>
                      </c:pt>
                      <c:pt idx="32" formatCode="0.00">
                        <c:v>1.4857681549252412E-3</c:v>
                      </c:pt>
                      <c:pt idx="33" formatCode="0.00">
                        <c:v>1.4857351465805467E-3</c:v>
                      </c:pt>
                      <c:pt idx="34" formatCode="0.00">
                        <c:v>1.448675128087343E-3</c:v>
                      </c:pt>
                      <c:pt idx="35" formatCode="0.00">
                        <c:v>1.448646916328128E-3</c:v>
                      </c:pt>
                      <c:pt idx="36" formatCode="0.00">
                        <c:v>1.3050855911988402E-3</c:v>
                      </c:pt>
                      <c:pt idx="37" formatCode="0.00">
                        <c:v>1.0430276961837493E-3</c:v>
                      </c:pt>
                      <c:pt idx="38" formatCode="0.00">
                        <c:v>1.0430114621801916E-3</c:v>
                      </c:pt>
                      <c:pt idx="39" formatCode="0.00">
                        <c:v>8.439409672611883E-4</c:v>
                      </c:pt>
                      <c:pt idx="40" formatCode="0.00">
                        <c:v>1.0660994674381965E-3</c:v>
                      </c:pt>
                      <c:pt idx="41" formatCode="0.00">
                        <c:v>1.0660856149988553E-3</c:v>
                      </c:pt>
                      <c:pt idx="42" formatCode="0.00">
                        <c:v>9.9036790043109408E-4</c:v>
                      </c:pt>
                      <c:pt idx="43" formatCode="0.00">
                        <c:v>7.5253812010540335E-4</c:v>
                      </c:pt>
                      <c:pt idx="44" formatCode="0.00">
                        <c:v>7.525296901718236E-4</c:v>
                      </c:pt>
                      <c:pt idx="45" formatCode="0.00">
                        <c:v>7.9741859134974753E-4</c:v>
                      </c:pt>
                      <c:pt idx="46" formatCode="0.00">
                        <c:v>7.6361221389144101E-4</c:v>
                      </c:pt>
                      <c:pt idx="47" formatCode="0.00">
                        <c:v>9.1670845257938783E-4</c:v>
                      </c:pt>
                      <c:pt idx="48" formatCode="0.00">
                        <c:v>8.6464528714515047E-4</c:v>
                      </c:pt>
                      <c:pt idx="49" formatCode="0.00">
                        <c:v>8.2307814155663521E-4</c:v>
                      </c:pt>
                      <c:pt idx="50" formatCode="0.00">
                        <c:v>8.918029150827906E-4</c:v>
                      </c:pt>
                      <c:pt idx="51" formatCode="0.00">
                        <c:v>8.4930219137277854E-4</c:v>
                      </c:pt>
                      <c:pt idx="52" formatCode="0.00">
                        <c:v>8.1509338538122717E-4</c:v>
                      </c:pt>
                      <c:pt idx="53" formatCode="0.00">
                        <c:v>8.1508656973555661E-4</c:v>
                      </c:pt>
                      <c:pt idx="54" formatCode="0.00">
                        <c:v>6.9975420421415071E-4</c:v>
                      </c:pt>
                      <c:pt idx="55" formatCode="0.00">
                        <c:v>7.5818281897432622E-4</c:v>
                      </c:pt>
                      <c:pt idx="56" formatCode="0.00">
                        <c:v>7.5817692909971508E-4</c:v>
                      </c:pt>
                      <c:pt idx="57" formatCode="0.00">
                        <c:v>8.7534183912266715E-4</c:v>
                      </c:pt>
                      <c:pt idx="58" formatCode="0.00">
                        <c:v>8.7533546788026338E-4</c:v>
                      </c:pt>
                      <c:pt idx="59" formatCode="0.00">
                        <c:v>8.7532909934305678E-4</c:v>
                      </c:pt>
                      <c:pt idx="60" formatCode="0.00">
                        <c:v>6.9215421152015193E-4</c:v>
                      </c:pt>
                      <c:pt idx="61" formatCode="0.00">
                        <c:v>6.9214931290168425E-4</c:v>
                      </c:pt>
                      <c:pt idx="62" formatCode="0.00">
                        <c:v>7.7359170651100087E-4</c:v>
                      </c:pt>
                      <c:pt idx="63" formatCode="0.00">
                        <c:v>6.0317430582080623E-4</c:v>
                      </c:pt>
                      <c:pt idx="64" formatCode="0.00">
                        <c:v>6.5353933508463806E-4</c:v>
                      </c:pt>
                      <c:pt idx="65" formatCode="0.00">
                        <c:v>6.3581180546478787E-4</c:v>
                      </c:pt>
                      <c:pt idx="66" formatCode="0.00">
                        <c:v>6.6289788959276292E-4</c:v>
                      </c:pt>
                      <c:pt idx="67" formatCode="0.00">
                        <c:v>6.1034892639516656E-4</c:v>
                      </c:pt>
                      <c:pt idx="68" formatCode="0.00">
                        <c:v>5.891851171180983E-4</c:v>
                      </c:pt>
                      <c:pt idx="69" formatCode="0.00">
                        <c:v>5.5735630147693668E-4</c:v>
                      </c:pt>
                      <c:pt idx="70" formatCode="0.00">
                        <c:v>6.4156794767926775E-4</c:v>
                      </c:pt>
                      <c:pt idx="71" formatCode="0.00">
                        <c:v>6.3713974039666639E-4</c:v>
                      </c:pt>
                      <c:pt idx="72" formatCode="0.00">
                        <c:v>6.2070641027271159E-4</c:v>
                      </c:pt>
                      <c:pt idx="73" formatCode="0.00">
                        <c:v>5.7288439143542125E-4</c:v>
                      </c:pt>
                      <c:pt idx="74" formatCode="0.00">
                        <c:v>5.4374541068613472E-4</c:v>
                      </c:pt>
                      <c:pt idx="75" formatCode="0.00">
                        <c:v>6.2275407215217106E-4</c:v>
                      </c:pt>
                      <c:pt idx="76" formatCode="0.00">
                        <c:v>5.9689936662752805E-4</c:v>
                      </c:pt>
                      <c:pt idx="77" formatCode="0.00">
                        <c:v>5.9289077047068128E-4</c:v>
                      </c:pt>
                      <c:pt idx="78" formatCode="0.00">
                        <c:v>6.2900429395801923E-4</c:v>
                      </c:pt>
                      <c:pt idx="79" formatCode="0.00">
                        <c:v>6.0450266783742602E-4</c:v>
                      </c:pt>
                      <c:pt idx="80" formatCode="0.00">
                        <c:v>5.230133064813156E-4</c:v>
                      </c:pt>
                      <c:pt idx="81" formatCode="0.00">
                        <c:v>5.191366122147417E-4</c:v>
                      </c:pt>
                      <c:pt idx="82" formatCode="0.00">
                        <c:v>5.1525995924193253E-4</c:v>
                      </c:pt>
                      <c:pt idx="83" formatCode="0.00">
                        <c:v>6.026042526181024E-4</c:v>
                      </c:pt>
                      <c:pt idx="84" formatCode="0.00">
                        <c:v>5.8991707109934725E-4</c:v>
                      </c:pt>
                      <c:pt idx="85" formatCode="0.00">
                        <c:v>5.862514285532661E-4</c:v>
                      </c:pt>
                      <c:pt idx="86" formatCode="0.00">
                        <c:v>6.1271106506894291E-4</c:v>
                      </c:pt>
                      <c:pt idx="87" formatCode="0.00">
                        <c:v>6.0208139848570924E-4</c:v>
                      </c:pt>
                      <c:pt idx="88" formatCode="0.00">
                        <c:v>5.6261298289171169E-4</c:v>
                      </c:pt>
                      <c:pt idx="89" formatCode="0.00">
                        <c:v>5.5154904350380725E-4</c:v>
                      </c:pt>
                      <c:pt idx="90" formatCode="0.00">
                        <c:v>5.8341512011053447E-4</c:v>
                      </c:pt>
                      <c:pt idx="91" formatCode="0.00">
                        <c:v>6.7768848125706411E-4</c:v>
                      </c:pt>
                      <c:pt idx="92" formatCode="0.00">
                        <c:v>6.6540104785940853E-4</c:v>
                      </c:pt>
                      <c:pt idx="93" formatCode="0.00">
                        <c:v>5.8353586104852213E-4</c:v>
                      </c:pt>
                      <c:pt idx="94" formatCode="0.00">
                        <c:v>5.4617615022834463E-4</c:v>
                      </c:pt>
                      <c:pt idx="95" formatCode="0.00">
                        <c:v>5.3693488469802044E-4</c:v>
                      </c:pt>
                      <c:pt idx="96" formatCode="0.00">
                        <c:v>5.6332388018464838E-4</c:v>
                      </c:pt>
                      <c:pt idx="97" formatCode="0.00">
                        <c:v>5.9336145633552757E-4</c:v>
                      </c:pt>
                      <c:pt idx="98" formatCode="0.00">
                        <c:v>5.9002739432617731E-4</c:v>
                      </c:pt>
                      <c:pt idx="99" formatCode="0.00">
                        <c:v>5.7549604682325338E-4</c:v>
                      </c:pt>
                      <c:pt idx="100" formatCode="0.00">
                        <c:v>5.3949153140794349E-4</c:v>
                      </c:pt>
                      <c:pt idx="101" formatCode="0.00">
                        <c:v>5.362213763521797E-4</c:v>
                      </c:pt>
                      <c:pt idx="102" formatCode="0.00">
                        <c:v>4.9040223633144565E-4</c:v>
                      </c:pt>
                      <c:pt idx="103" formatCode="0.00">
                        <c:v>6.7974574327586777E-4</c:v>
                      </c:pt>
                      <c:pt idx="104" formatCode="0.00">
                        <c:v>6.7275541267450192E-4</c:v>
                      </c:pt>
                      <c:pt idx="105" formatCode="0.00">
                        <c:v>5.4191957190499274E-4</c:v>
                      </c:pt>
                      <c:pt idx="106" formatCode="0.00">
                        <c:v>5.9921338159140715E-4</c:v>
                      </c:pt>
                      <c:pt idx="107" formatCode="0.00">
                        <c:v>5.9220626564743261E-4</c:v>
                      </c:pt>
                      <c:pt idx="108" formatCode="0.00">
                        <c:v>6.20586290262246E-4</c:v>
                      </c:pt>
                      <c:pt idx="109" formatCode="0.00">
                        <c:v>5.5134649663416942E-4</c:v>
                      </c:pt>
                      <c:pt idx="110" formatCode="0.00">
                        <c:v>5.4721429037716987E-4</c:v>
                      </c:pt>
                      <c:pt idx="111" formatCode="0.00">
                        <c:v>5.753879379474503E-4</c:v>
                      </c:pt>
                      <c:pt idx="112" formatCode="0.00">
                        <c:v>5.3751741807656864E-4</c:v>
                      </c:pt>
                      <c:pt idx="113" formatCode="0.00">
                        <c:v>5.3441045315671617E-4</c:v>
                      </c:pt>
                      <c:pt idx="114" formatCode="0.00">
                        <c:v>6.5570652967888738E-4</c:v>
                      </c:pt>
                      <c:pt idx="115" formatCode="0.00">
                        <c:v>5.5777724507471928E-4</c:v>
                      </c:pt>
                      <c:pt idx="116" formatCode="0.00">
                        <c:v>5.5467868653401179E-4</c:v>
                      </c:pt>
                      <c:pt idx="117" formatCode="0.00">
                        <c:v>4.9266773589069389E-4</c:v>
                      </c:pt>
                      <c:pt idx="118" formatCode="0.00">
                        <c:v>5.8318988368598009E-4</c:v>
                      </c:pt>
                      <c:pt idx="119" formatCode="0.00">
                        <c:v>5.8059480080985216E-4</c:v>
                      </c:pt>
                      <c:pt idx="120" formatCode="0.00">
                        <c:v>6.1204207963070766E-4</c:v>
                      </c:pt>
                      <c:pt idx="121" formatCode="0.00">
                        <c:v>6.0890375754116147E-4</c:v>
                      </c:pt>
                      <c:pt idx="122" formatCode="0.00">
                        <c:v>6.0688562694084954E-4</c:v>
                      </c:pt>
                      <c:pt idx="123" formatCode="0.00">
                        <c:v>6.3696767384884803E-4</c:v>
                      </c:pt>
                      <c:pt idx="124" formatCode="0.00">
                        <c:v>6.3381479783851228E-4</c:v>
                      </c:pt>
                      <c:pt idx="125" formatCode="0.00">
                        <c:v>6.3474100187539293E-4</c:v>
                      </c:pt>
                      <c:pt idx="126" formatCode="0.00">
                        <c:v>6.0315033818651709E-4</c:v>
                      </c:pt>
                      <c:pt idx="127" formatCode="0.00">
                        <c:v>5.9995956476248283E-4</c:v>
                      </c:pt>
                      <c:pt idx="128" formatCode="0.00">
                        <c:v>6.287059802746694E-4</c:v>
                      </c:pt>
                      <c:pt idx="129" formatCode="0.00">
                        <c:v>5.6374325394590577E-4</c:v>
                      </c:pt>
                      <c:pt idx="130" formatCode="0.00">
                        <c:v>5.6054074153302281E-4</c:v>
                      </c:pt>
                      <c:pt idx="131" formatCode="0.00">
                        <c:v>6.220366225918023E-4</c:v>
                      </c:pt>
                      <c:pt idx="132" formatCode="0.00">
                        <c:v>6.2346237542931662E-4</c:v>
                      </c:pt>
                      <c:pt idx="133" formatCode="0.00">
                        <c:v>5.555798411910033E-4</c:v>
                      </c:pt>
                      <c:pt idx="134" formatCode="0.00">
                        <c:v>5.863519918513178E-4</c:v>
                      </c:pt>
                      <c:pt idx="135" formatCode="0.00">
                        <c:v>5.853143199678392E-4</c:v>
                      </c:pt>
                      <c:pt idx="136" formatCode="0.00">
                        <c:v>6.1460432914899076E-4</c:v>
                      </c:pt>
                      <c:pt idx="137" formatCode="0.00">
                        <c:v>5.4939149428619789E-4</c:v>
                      </c:pt>
                      <c:pt idx="138" formatCode="0.00">
                        <c:v>5.4769720070784551E-4</c:v>
                      </c:pt>
                      <c:pt idx="139" formatCode="0.00">
                        <c:v>5.7723925485122509E-4</c:v>
                      </c:pt>
                      <c:pt idx="140" formatCode="0.00">
                        <c:v>6.0910525827372107E-4</c:v>
                      </c:pt>
                      <c:pt idx="141" formatCode="0.00">
                        <c:v>6.0873951281886014E-4</c:v>
                      </c:pt>
                      <c:pt idx="142" formatCode="0.00">
                        <c:v>6.0543205354824953E-4</c:v>
                      </c:pt>
                      <c:pt idx="143" formatCode="0.00">
                        <c:v>5.390151378872086E-4</c:v>
                      </c:pt>
                      <c:pt idx="144" formatCode="0.00">
                        <c:v>5.3831266685140839E-4</c:v>
                      </c:pt>
                      <c:pt idx="145" formatCode="0.00">
                        <c:v>6.0188910253878897E-4</c:v>
                      </c:pt>
                      <c:pt idx="146" formatCode="0.00">
                        <c:v>6.0325963651144477E-4</c:v>
                      </c:pt>
                      <c:pt idx="147" formatCode="0.00">
                        <c:v>7.0729336077063559E-4</c:v>
                      </c:pt>
                      <c:pt idx="148" formatCode="0.00">
                        <c:v>6.6987140823065365E-4</c:v>
                      </c:pt>
                      <c:pt idx="149" formatCode="0.00">
                        <c:v>6.7925567169228667E-4</c:v>
                      </c:pt>
                      <c:pt idx="150" formatCode="0.00">
                        <c:v>6.7579112242396888E-4</c:v>
                      </c:pt>
                      <c:pt idx="151" formatCode="0.00">
                        <c:v>7.0700119663518704E-4</c:v>
                      </c:pt>
                      <c:pt idx="152" formatCode="0.00">
                        <c:v>7.0926114330696372E-4</c:v>
                      </c:pt>
                      <c:pt idx="153" formatCode="0.00">
                        <c:v>6.0089903100770824E-4</c:v>
                      </c:pt>
                      <c:pt idx="154" formatCode="0.00">
                        <c:v>6.6731925966647819E-4</c:v>
                      </c:pt>
                      <c:pt idx="155" formatCode="0.00">
                        <c:v>6.6722925091907109E-4</c:v>
                      </c:pt>
                      <c:pt idx="156" formatCode="0.00">
                        <c:v>6.6371876507926382E-4</c:v>
                      </c:pt>
                      <c:pt idx="157" formatCode="0.00">
                        <c:v>7.4032109081252542E-4</c:v>
                      </c:pt>
                      <c:pt idx="158" formatCode="0.00">
                        <c:v>7.4449793762914002E-4</c:v>
                      </c:pt>
                      <c:pt idx="159" formatCode="0.00">
                        <c:v>6.6893863094432413E-4</c:v>
                      </c:pt>
                      <c:pt idx="160" formatCode="0.00">
                        <c:v>6.7024854759811293E-4</c:v>
                      </c:pt>
                      <c:pt idx="161" formatCode="0.00">
                        <c:v>7.3912073935746415E-4</c:v>
                      </c:pt>
                      <c:pt idx="162" formatCode="0.00">
                        <c:v>7.4098862278383767E-4</c:v>
                      </c:pt>
                      <c:pt idx="163" formatCode="0.00">
                        <c:v>7.420686599098579E-4</c:v>
                      </c:pt>
                      <c:pt idx="164" formatCode="0.00">
                        <c:v>7.3839639433642571E-4</c:v>
                      </c:pt>
                      <c:pt idx="165" formatCode="0.00">
                        <c:v>7.4026442966960905E-4</c:v>
                      </c:pt>
                      <c:pt idx="166" formatCode="0.00">
                        <c:v>7.4218132240978091E-4</c:v>
                      </c:pt>
                      <c:pt idx="167" formatCode="0.00">
                        <c:v>7.3845320909685325E-4</c:v>
                      </c:pt>
                      <c:pt idx="168" formatCode="0.00">
                        <c:v>7.012188244986281E-4</c:v>
                      </c:pt>
                      <c:pt idx="169" formatCode="0.00">
                        <c:v>7.0361455603340766E-4</c:v>
                      </c:pt>
                      <c:pt idx="170" formatCode="0.00">
                        <c:v>7.7552038623633613E-4</c:v>
                      </c:pt>
                      <c:pt idx="171" formatCode="0.00">
                        <c:v>7.7687673369064092E-4</c:v>
                      </c:pt>
                      <c:pt idx="172" formatCode="0.00">
                        <c:v>7.7394348030308086E-4</c:v>
                      </c:pt>
                      <c:pt idx="173" formatCode="0.00">
                        <c:v>7.7013251152845E-4</c:v>
                      </c:pt>
                      <c:pt idx="174" formatCode="0.00">
                        <c:v>7.3800759545799004E-4</c:v>
                      </c:pt>
                      <c:pt idx="175" formatCode="0.00">
                        <c:v>7.3414542496132954E-4</c:v>
                      </c:pt>
                      <c:pt idx="176" formatCode="0.00">
                        <c:v>7.3439598458736335E-4</c:v>
                      </c:pt>
                      <c:pt idx="177" formatCode="0.00">
                        <c:v>7.7288924926146132E-4</c:v>
                      </c:pt>
                      <c:pt idx="178" formatCode="0.00">
                        <c:v>7.6898751851458267E-4</c:v>
                      </c:pt>
                      <c:pt idx="179" formatCode="0.00">
                        <c:v>7.6946138294291288E-4</c:v>
                      </c:pt>
                      <c:pt idx="180" formatCode="0.00">
                        <c:v>8.5284768949450186E-4</c:v>
                      </c:pt>
                      <c:pt idx="181" formatCode="0.00">
                        <c:v>8.4888254775565021E-4</c:v>
                      </c:pt>
                      <c:pt idx="182" formatCode="0.00">
                        <c:v>7.6735923944943479E-4</c:v>
                      </c:pt>
                      <c:pt idx="183" formatCode="0.00">
                        <c:v>7.678171142366456E-4</c:v>
                      </c:pt>
                      <c:pt idx="184" formatCode="0.00">
                        <c:v>8.0382075149840844E-4</c:v>
                      </c:pt>
                      <c:pt idx="185" formatCode="0.00">
                        <c:v>7.5982307729865973E-4</c:v>
                      </c:pt>
                      <c:pt idx="186" formatCode="0.00">
                        <c:v>7.7108338614447424E-4</c:v>
                      </c:pt>
                      <c:pt idx="187" formatCode="0.00">
                        <c:v>8.8942875200495261E-4</c:v>
                      </c:pt>
                      <c:pt idx="188" formatCode="0.00">
                        <c:v>8.8853713546178709E-4</c:v>
                      </c:pt>
                      <c:pt idx="189" formatCode="0.00">
                        <c:v>8.8444425095509705E-4</c:v>
                      </c:pt>
                      <c:pt idx="190" formatCode="0.00">
                        <c:v>8.4441668100391511E-4</c:v>
                      </c:pt>
                      <c:pt idx="191" formatCode="0.00">
                        <c:v>8.857497151694237E-4</c:v>
                      </c:pt>
                      <c:pt idx="192" formatCode="0.00">
                        <c:v>8.8161258454395072E-4</c:v>
                      </c:pt>
                      <c:pt idx="193" formatCode="0.00">
                        <c:v>8.8279773869656436E-4</c:v>
                      </c:pt>
                      <c:pt idx="194" formatCode="0.00">
                        <c:v>8.894249605735211E-4</c:v>
                      </c:pt>
                      <c:pt idx="195" formatCode="0.00">
                        <c:v>8.8521168076267595E-4</c:v>
                      </c:pt>
                      <c:pt idx="196" formatCode="0.00">
                        <c:v>9.2542971638192141E-4</c:v>
                      </c:pt>
                      <c:pt idx="197" formatCode="0.00">
                        <c:v>9.2463044866160869E-4</c:v>
                      </c:pt>
                      <c:pt idx="198" formatCode="0.00">
                        <c:v>9.2039099096631746E-4</c:v>
                      </c:pt>
                      <c:pt idx="199" formatCode="0.00">
                        <c:v>8.7696480459898806E-4</c:v>
                      </c:pt>
                      <c:pt idx="200" formatCode="0.00">
                        <c:v>8.7815496715790045E-4</c:v>
                      </c:pt>
                      <c:pt idx="201" formatCode="0.00">
                        <c:v>8.7387359320857943E-4</c:v>
                      </c:pt>
                      <c:pt idx="202" formatCode="0.00">
                        <c:v>9.2047303377479318E-4</c:v>
                      </c:pt>
                      <c:pt idx="203" formatCode="0.00">
                        <c:v>8.7958856543896187E-4</c:v>
                      </c:pt>
                      <c:pt idx="204" formatCode="0.00">
                        <c:v>8.7523661926172083E-4</c:v>
                      </c:pt>
                      <c:pt idx="205" formatCode="0.00">
                        <c:v>9.1443170876768609E-4</c:v>
                      </c:pt>
                      <c:pt idx="206" formatCode="0.00">
                        <c:v>9.6586682996211565E-4</c:v>
                      </c:pt>
                      <c:pt idx="207" formatCode="0.00">
                        <c:v>9.6145864905652315E-4</c:v>
                      </c:pt>
                      <c:pt idx="208" formatCode="0.00">
                        <c:v>9.5705051834664499E-4</c:v>
                      </c:pt>
                      <c:pt idx="209" formatCode="0.00">
                        <c:v>1.0448564398630503E-3</c:v>
                      </c:pt>
                      <c:pt idx="210" formatCode="0.00">
                        <c:v>1.0404309664801626E-3</c:v>
                      </c:pt>
                      <c:pt idx="211" formatCode="0.00">
                        <c:v>1.0844996009092816E-3</c:v>
                      </c:pt>
                      <c:pt idx="212" formatCode="0.00">
                        <c:v>9.4671591076681374E-4</c:v>
                      </c:pt>
                      <c:pt idx="213" formatCode="0.00">
                        <c:v>9.4963954243860722E-4</c:v>
                      </c:pt>
                      <c:pt idx="214" formatCode="0.00">
                        <c:v>1.0429263698033418E-3</c:v>
                      </c:pt>
                      <c:pt idx="215" formatCode="0.00">
                        <c:v>1.0384136531247058E-3</c:v>
                      </c:pt>
                      <c:pt idx="216" formatCode="0.00">
                        <c:v>1.0420882216320259E-3</c:v>
                      </c:pt>
                      <c:pt idx="217" formatCode="0.00">
                        <c:v>9.0102600568717694E-4</c:v>
                      </c:pt>
                      <c:pt idx="218" formatCode="0.00">
                        <c:v>8.9647840407270176E-4</c:v>
                      </c:pt>
                      <c:pt idx="219" formatCode="0.00">
                        <c:v>8.9669464486239121E-4</c:v>
                      </c:pt>
                      <c:pt idx="220" formatCode="0.00">
                        <c:v>1.1936291037111322E-3</c:v>
                      </c:pt>
                      <c:pt idx="221" formatCode="0.00">
                        <c:v>1.1889497743590659E-3</c:v>
                      </c:pt>
                      <c:pt idx="222" formatCode="0.00">
                        <c:v>1.184270501683161E-3</c:v>
                      </c:pt>
                      <c:pt idx="223" formatCode="0.00">
                        <c:v>1.1909571974772922E-3</c:v>
                      </c:pt>
                      <c:pt idx="224" formatCode="0.00">
                        <c:v>1.1862328890593556E-3</c:v>
                      </c:pt>
                      <c:pt idx="225" formatCode="0.00">
                        <c:v>1.1863932722969307E-3</c:v>
                      </c:pt>
                      <c:pt idx="226" formatCode="0.00">
                        <c:v>1.2411088738840421E-3</c:v>
                      </c:pt>
                      <c:pt idx="227" formatCode="0.00">
                        <c:v>1.1884037354785715E-3</c:v>
                      </c:pt>
                      <c:pt idx="228" formatCode="0.00">
                        <c:v>1.1969919377593761E-3</c:v>
                      </c:pt>
                      <c:pt idx="229" formatCode="0.00">
                        <c:v>1.2963781526801484E-3</c:v>
                      </c:pt>
                      <c:pt idx="230" formatCode="0.00">
                        <c:v>1.3402370383823316E-3</c:v>
                      </c:pt>
                      <c:pt idx="231" formatCode="0.00">
                        <c:v>1.3429730676905261E-3</c:v>
                      </c:pt>
                      <c:pt idx="232" formatCode="0.00">
                        <c:v>1.2598544233799304E-3</c:v>
                      </c:pt>
                      <c:pt idx="233" formatCode="0.00">
                        <c:v>1.3046663485142434E-3</c:v>
                      </c:pt>
                      <c:pt idx="234" formatCode="0.00">
                        <c:v>1.3149276182503839E-3</c:v>
                      </c:pt>
                      <c:pt idx="235" formatCode="0.00">
                        <c:v>1.3313615724817127E-3</c:v>
                      </c:pt>
                      <c:pt idx="236" formatCode="0.00">
                        <c:v>1.4798381929945522E-3</c:v>
                      </c:pt>
                      <c:pt idx="237" formatCode="0.00">
                        <c:v>1.5015896192801836E-3</c:v>
                      </c:pt>
                      <c:pt idx="238" formatCode="0.00">
                        <c:v>1.5124125710579979E-3</c:v>
                      </c:pt>
                      <c:pt idx="239" formatCode="0.00">
                        <c:v>1.4544542404553219E-3</c:v>
                      </c:pt>
                      <c:pt idx="240" formatCode="0.00">
                        <c:v>1.4809854900324027E-3</c:v>
                      </c:pt>
                      <c:pt idx="241" formatCode="0.00">
                        <c:v>1.5087899606182449E-3</c:v>
                      </c:pt>
                      <c:pt idx="242" formatCode="0.00">
                        <c:v>1.50328408059456E-3</c:v>
                      </c:pt>
                      <c:pt idx="243" formatCode="0.00">
                        <c:v>1.5681450314088575E-3</c:v>
                      </c:pt>
                      <c:pt idx="244" formatCode="0.00">
                        <c:v>1.5623801748221873E-3</c:v>
                      </c:pt>
                      <c:pt idx="245" formatCode="0.00">
                        <c:v>1.7295374201474042E-3</c:v>
                      </c:pt>
                      <c:pt idx="246" formatCode="0.00">
                        <c:v>1.7592921980118831E-3</c:v>
                      </c:pt>
                      <c:pt idx="247" formatCode="0.00">
                        <c:v>1.7933551533599564E-3</c:v>
                      </c:pt>
                      <c:pt idx="248" formatCode="0.00">
                        <c:v>2.0280060442059E-3</c:v>
                      </c:pt>
                      <c:pt idx="249" formatCode="0.00">
                        <c:v>2.1865614672711151E-3</c:v>
                      </c:pt>
                      <c:pt idx="250" formatCode="0.00">
                        <c:v>2.3752416466955384E-3</c:v>
                      </c:pt>
                      <c:pt idx="251" formatCode="0.00">
                        <c:v>2.4337917627551791E-3</c:v>
                      </c:pt>
                      <c:pt idx="252" formatCode="0.00">
                        <c:v>2.5278795331644551E-3</c:v>
                      </c:pt>
                      <c:pt idx="253" formatCode="0.00">
                        <c:v>2.6086195032363332E-3</c:v>
                      </c:pt>
                      <c:pt idx="254" formatCode="0.00">
                        <c:v>2.9521525926107729E-3</c:v>
                      </c:pt>
                      <c:pt idx="255" formatCode="0.00">
                        <c:v>3.0836119573543746E-3</c:v>
                      </c:pt>
                      <c:pt idx="256" formatCode="0.00">
                        <c:v>3.3596130107202368E-3</c:v>
                      </c:pt>
                      <c:pt idx="257" formatCode="0.00">
                        <c:v>3.2754296313833283E-3</c:v>
                      </c:pt>
                      <c:pt idx="258" formatCode="0.00">
                        <c:v>3.4200740999191397E-3</c:v>
                      </c:pt>
                      <c:pt idx="259" formatCode="0.00">
                        <c:v>3.7653543673140319E-3</c:v>
                      </c:pt>
                      <c:pt idx="260" formatCode="0.00">
                        <c:v>3.7568912709377506E-3</c:v>
                      </c:pt>
                      <c:pt idx="261" formatCode="0.00">
                        <c:v>3.9221678841928169E-3</c:v>
                      </c:pt>
                      <c:pt idx="262" formatCode="0.00">
                        <c:v>4.610440836721773E-3</c:v>
                      </c:pt>
                      <c:pt idx="263" formatCode="0.00">
                        <c:v>4.6008629782960369E-3</c:v>
                      </c:pt>
                      <c:pt idx="264" formatCode="0.00">
                        <c:v>5.5456422298005778E-3</c:v>
                      </c:pt>
                      <c:pt idx="265" formatCode="0.00">
                        <c:v>6.4425738211863681E-3</c:v>
                      </c:pt>
                      <c:pt idx="266" formatCode="0.00">
                        <c:v>8.0682519615097332E-3</c:v>
                      </c:pt>
                      <c:pt idx="267" formatCode="0.00">
                        <c:v>8.0579505626236503E-3</c:v>
                      </c:pt>
                      <c:pt idx="268" formatCode="0.00">
                        <c:v>1.1383820807093504E-2</c:v>
                      </c:pt>
                      <c:pt idx="269" formatCode="0.00">
                        <c:v>1.3787550177721472E-2</c:v>
                      </c:pt>
                      <c:pt idx="270" formatCode="0.00">
                        <c:v>1.3776420213937265E-2</c:v>
                      </c:pt>
                      <c:pt idx="271" formatCode="0.00">
                        <c:v>1.2975315513664912E-2</c:v>
                      </c:pt>
                      <c:pt idx="272" formatCode="0.00">
                        <c:v>1.6224483970255554E-2</c:v>
                      </c:pt>
                      <c:pt idx="273" formatCode="0.00">
                        <c:v>1.6212643073256722E-2</c:v>
                      </c:pt>
                      <c:pt idx="274" formatCode="0.00">
                        <c:v>2.1026208197215835E-2</c:v>
                      </c:pt>
                      <c:pt idx="275" formatCode="0.00">
                        <c:v>2.361123608813067E-2</c:v>
                      </c:pt>
                      <c:pt idx="276" formatCode="0.00">
                        <c:v>2.3928234943577507E-2</c:v>
                      </c:pt>
                      <c:pt idx="277" formatCode="0.00">
                        <c:v>2.6901469097203694E-2</c:v>
                      </c:pt>
                      <c:pt idx="278" formatCode="0.00">
                        <c:v>2.8398328095533745E-2</c:v>
                      </c:pt>
                      <c:pt idx="279" formatCode="0.00">
                        <c:v>2.9020730803417282E-2</c:v>
                      </c:pt>
                      <c:pt idx="280" formatCode="0.00">
                        <c:v>3.0884249873858217E-2</c:v>
                      </c:pt>
                      <c:pt idx="281" formatCode="0.00">
                        <c:v>3.0479015100036241E-2</c:v>
                      </c:pt>
                      <c:pt idx="282" formatCode="0.00">
                        <c:v>3.046553079590603E-2</c:v>
                      </c:pt>
                      <c:pt idx="283" formatCode="0.00">
                        <c:v>3.091735851087192E-2</c:v>
                      </c:pt>
                      <c:pt idx="284" formatCode="0.00">
                        <c:v>2.5733430832428322E-2</c:v>
                      </c:pt>
                      <c:pt idx="285" formatCode="0.00">
                        <c:v>2.4854425717515734E-2</c:v>
                      </c:pt>
                      <c:pt idx="286" formatCode="0.00">
                        <c:v>1.8438900508591909E-2</c:v>
                      </c:pt>
                      <c:pt idx="287" formatCode="0.00">
                        <c:v>1.4516648498035101E-2</c:v>
                      </c:pt>
                      <c:pt idx="288" formatCode="0.00">
                        <c:v>1.3146666921268113E-2</c:v>
                      </c:pt>
                      <c:pt idx="289" formatCode="0.00">
                        <c:v>1.0920606953525784E-2</c:v>
                      </c:pt>
                      <c:pt idx="290" formatCode="0.00">
                        <c:v>8.0301559320574145E-3</c:v>
                      </c:pt>
                      <c:pt idx="291" formatCode="0.00">
                        <c:v>7.3758320284109365E-3</c:v>
                      </c:pt>
                      <c:pt idx="292" formatCode="0.00">
                        <c:v>5.0228840120272351E-3</c:v>
                      </c:pt>
                      <c:pt idx="293" formatCode="0.00">
                        <c:v>3.1399716440437455E-3</c:v>
                      </c:pt>
                      <c:pt idx="294" formatCode="0.00">
                        <c:v>2.9437175157923053E-3</c:v>
                      </c:pt>
                      <c:pt idx="295" formatCode="0.00">
                        <c:v>2.4990001215426778E-3</c:v>
                      </c:pt>
                      <c:pt idx="296" formatCode="0.00">
                        <c:v>2.0743623724693346E-3</c:v>
                      </c:pt>
                      <c:pt idx="297" formatCode="0.00">
                        <c:v>1.9559164845358514E-3</c:v>
                      </c:pt>
                      <c:pt idx="298" formatCode="0.00">
                        <c:v>2.1349505132706413E-3</c:v>
                      </c:pt>
                      <c:pt idx="299" formatCode="0.00">
                        <c:v>1.5327067615814806E-3</c:v>
                      </c:pt>
                      <c:pt idx="300" formatCode="0.00">
                        <c:v>1.4267687203774989E-3</c:v>
                      </c:pt>
                      <c:pt idx="301" formatCode="0.00">
                        <c:v>1.3901254142648471E-3</c:v>
                      </c:pt>
                      <c:pt idx="302" formatCode="0.00">
                        <c:v>1.7082014046576437E-3</c:v>
                      </c:pt>
                      <c:pt idx="303" formatCode="0.00">
                        <c:v>1.5867037137395732E-3</c:v>
                      </c:pt>
                      <c:pt idx="304" formatCode="0.00">
                        <c:v>1.5176008467713813E-3</c:v>
                      </c:pt>
                      <c:pt idx="305" formatCode="0.00">
                        <c:v>1.5120041256181938E-3</c:v>
                      </c:pt>
                      <c:pt idx="306" formatCode="0.00">
                        <c:v>1.2563376799402078E-3</c:v>
                      </c:pt>
                      <c:pt idx="307" formatCode="0.00">
                        <c:v>1.2631760729691689E-3</c:v>
                      </c:pt>
                      <c:pt idx="308" formatCode="0.00">
                        <c:v>1.2582845380058861E-3</c:v>
                      </c:pt>
                      <c:pt idx="309" formatCode="0.00">
                        <c:v>1.231928379705921E-3</c:v>
                      </c:pt>
                      <c:pt idx="310" formatCode="0.00">
                        <c:v>1.0146193619369438E-3</c:v>
                      </c:pt>
                      <c:pt idx="311" formatCode="0.00">
                        <c:v>1.1828866341020486E-3</c:v>
                      </c:pt>
                      <c:pt idx="312" formatCode="0.00">
                        <c:v>1.1785738420243366E-3</c:v>
                      </c:pt>
                      <c:pt idx="313" formatCode="0.00">
                        <c:v>9.7872628477336404E-4</c:v>
                      </c:pt>
                      <c:pt idx="314" formatCode="0.00">
                        <c:v>1.016668738579835E-3</c:v>
                      </c:pt>
                      <c:pt idx="315" formatCode="0.00">
                        <c:v>9.9699311409324641E-4</c:v>
                      </c:pt>
                      <c:pt idx="316" formatCode="0.00">
                        <c:v>9.3803478319934405E-4</c:v>
                      </c:pt>
                      <c:pt idx="317" formatCode="0.00">
                        <c:v>1.0567366866541105E-3</c:v>
                      </c:pt>
                      <c:pt idx="318" formatCode="0.00">
                        <c:v>1.0404545672185186E-3</c:v>
                      </c:pt>
                      <c:pt idx="319" formatCode="0.00">
                        <c:v>1.1033123711645179E-3</c:v>
                      </c:pt>
                      <c:pt idx="320" formatCode="0.00">
                        <c:v>8.596263077608737E-4</c:v>
                      </c:pt>
                      <c:pt idx="321" formatCode="0.00">
                        <c:v>8.5087952138247541E-4</c:v>
                      </c:pt>
                      <c:pt idx="322" formatCode="0.00">
                        <c:v>9.1906483279385756E-4</c:v>
                      </c:pt>
                      <c:pt idx="323" formatCode="0.00">
                        <c:v>9.5453956069626482E-4</c:v>
                      </c:pt>
                      <c:pt idx="324" formatCode="0.00">
                        <c:v>9.3664988661000808E-4</c:v>
                      </c:pt>
                      <c:pt idx="325" formatCode="0.00">
                        <c:v>1.0469553158965201E-3</c:v>
                      </c:pt>
                      <c:pt idx="326" formatCode="0.00">
                        <c:v>8.1059058535439303E-4</c:v>
                      </c:pt>
                      <c:pt idx="327" formatCode="0.00">
                        <c:v>8.0126159531942087E-4</c:v>
                      </c:pt>
                      <c:pt idx="328" formatCode="0.00">
                        <c:v>7.9214920791459431E-4</c:v>
                      </c:pt>
                      <c:pt idx="329" formatCode="0.00">
                        <c:v>7.5009733371024588E-4</c:v>
                      </c:pt>
                      <c:pt idx="330" formatCode="0.00">
                        <c:v>7.4378549709039712E-4</c:v>
                      </c:pt>
                      <c:pt idx="331" formatCode="0.00">
                        <c:v>7.3585993805869339E-4</c:v>
                      </c:pt>
                      <c:pt idx="332" formatCode="0.00">
                        <c:v>8.4574908203237668E-4</c:v>
                      </c:pt>
                      <c:pt idx="333" formatCode="0.00">
                        <c:v>8.382545635327055E-4</c:v>
                      </c:pt>
                      <c:pt idx="334" formatCode="0.00">
                        <c:v>7.9676062362779869E-4</c:v>
                      </c:pt>
                      <c:pt idx="335" formatCode="0.00">
                        <c:v>6.7318023413592322E-4</c:v>
                      </c:pt>
                      <c:pt idx="336" formatCode="0.00">
                        <c:v>6.6798200686328058E-4</c:v>
                      </c:pt>
                      <c:pt idx="337" formatCode="0.00">
                        <c:v>7.3880585175851933E-4</c:v>
                      </c:pt>
                      <c:pt idx="338" formatCode="0.00">
                        <c:v>8.0612082441800209E-4</c:v>
                      </c:pt>
                      <c:pt idx="339" formatCode="0.00">
                        <c:v>7.9898047521420666E-4</c:v>
                      </c:pt>
                      <c:pt idx="340" formatCode="0.00">
                        <c:v>9.7581678155118814E-4</c:v>
                      </c:pt>
                      <c:pt idx="341" formatCode="0.00">
                        <c:v>7.8817348352151761E-4</c:v>
                      </c:pt>
                      <c:pt idx="342" formatCode="0.00">
                        <c:v>7.8368602014808049E-4</c:v>
                      </c:pt>
                      <c:pt idx="343" formatCode="0.00">
                        <c:v>6.6546847925609152E-4</c:v>
                      </c:pt>
                      <c:pt idx="344" formatCode="0.00">
                        <c:v>6.6182005986189303E-4</c:v>
                      </c:pt>
                      <c:pt idx="345" formatCode="0.00">
                        <c:v>6.560841571188632E-4</c:v>
                      </c:pt>
                      <c:pt idx="346" formatCode="0.00">
                        <c:v>7.6002574376918383E-4</c:v>
                      </c:pt>
                      <c:pt idx="347" formatCode="0.00">
                        <c:v>6.8374536095729165E-4</c:v>
                      </c:pt>
                      <c:pt idx="348" formatCode="0.00">
                        <c:v>6.7652502479696416E-4</c:v>
                      </c:pt>
                      <c:pt idx="349" formatCode="0.00">
                        <c:v>7.4365707621159292E-4</c:v>
                      </c:pt>
                      <c:pt idx="350" formatCode="0.00">
                        <c:v>5.9581704334692187E-4</c:v>
                      </c:pt>
                      <c:pt idx="351" formatCode="0.00">
                        <c:v>5.8972668996087028E-4</c:v>
                      </c:pt>
                      <c:pt idx="352" formatCode="0.00">
                        <c:v>6.9096546645802724E-4</c:v>
                      </c:pt>
                      <c:pt idx="353" formatCode="0.00">
                        <c:v>6.8739312358312237E-4</c:v>
                      </c:pt>
                      <c:pt idx="354" formatCode="0.00">
                        <c:v>6.8026008885614284E-4</c:v>
                      </c:pt>
                      <c:pt idx="355" formatCode="0.00">
                        <c:v>5.300570368195459E-4</c:v>
                      </c:pt>
                      <c:pt idx="356" formatCode="0.00">
                        <c:v>5.2653297286667515E-4</c:v>
                      </c:pt>
                      <c:pt idx="357" formatCode="0.00">
                        <c:v>5.2300893691639542E-4</c:v>
                      </c:pt>
                      <c:pt idx="358" formatCode="0.00">
                        <c:v>5.5193403277037844E-4</c:v>
                      </c:pt>
                      <c:pt idx="359" formatCode="0.00">
                        <c:v>5.4842791481511514E-4</c:v>
                      </c:pt>
                      <c:pt idx="360" formatCode="0.00">
                        <c:v>4.7472188569272689E-4</c:v>
                      </c:pt>
                      <c:pt idx="361" formatCode="0.00">
                        <c:v>6.0725340499118206E-4</c:v>
                      </c:pt>
                      <c:pt idx="362" formatCode="0.00">
                        <c:v>4.9922446487250382E-4</c:v>
                      </c:pt>
                      <c:pt idx="363" formatCode="0.00">
                        <c:v>4.9625161213212154E-4</c:v>
                      </c:pt>
                      <c:pt idx="364" formatCode="0.00">
                        <c:v>5.2341085176275232E-4</c:v>
                      </c:pt>
                      <c:pt idx="365" formatCode="0.00">
                        <c:v>6.2376685503740036E-4</c:v>
                      </c:pt>
                      <c:pt idx="366" formatCode="0.00">
                        <c:v>6.1533762773061324E-4</c:v>
                      </c:pt>
                      <c:pt idx="367" formatCode="0.00">
                        <c:v>6.1006830894322361E-4</c:v>
                      </c:pt>
                      <c:pt idx="368" formatCode="0.00">
                        <c:v>7.4354225484825765E-4</c:v>
                      </c:pt>
                      <c:pt idx="369" formatCode="0.00">
                        <c:v>7.3715224432080798E-4</c:v>
                      </c:pt>
                      <c:pt idx="370" formatCode="0.00">
                        <c:v>5.9447888225344885E-4</c:v>
                      </c:pt>
                      <c:pt idx="371" formatCode="0.00">
                        <c:v>5.5717213709926411E-4</c:v>
                      </c:pt>
                      <c:pt idx="372" formatCode="0.00">
                        <c:v>5.5053470590916401E-4</c:v>
                      </c:pt>
                      <c:pt idx="373" formatCode="0.00">
                        <c:v>5.7635717949589677E-4</c:v>
                      </c:pt>
                      <c:pt idx="374" formatCode="0.00">
                        <c:v>5.7301518438603364E-4</c:v>
                      </c:pt>
                      <c:pt idx="375" formatCode="0.00">
                        <c:v>6.3286934629025395E-4</c:v>
                      </c:pt>
                      <c:pt idx="376" formatCode="0.00">
                        <c:v>6.235163032804439E-4</c:v>
                      </c:pt>
                      <c:pt idx="377" formatCode="0.00">
                        <c:v>6.5316752245075948E-4</c:v>
                      </c:pt>
                      <c:pt idx="378" formatCode="0.00">
                        <c:v>6.4125210127274207E-4</c:v>
                      </c:pt>
                      <c:pt idx="379" formatCode="0.00">
                        <c:v>6.3322951440762947E-4</c:v>
                      </c:pt>
                      <c:pt idx="380" formatCode="0.00">
                        <c:v>6.3000671302021146E-4</c:v>
                      </c:pt>
                      <c:pt idx="381" formatCode="0.00">
                        <c:v>6.4806779398353159E-4</c:v>
                      </c:pt>
                      <c:pt idx="382" formatCode="0.00">
                        <c:v>5.8145137179244381E-4</c:v>
                      </c:pt>
                      <c:pt idx="383" formatCode="0.00">
                        <c:v>5.7828245784112878E-4</c:v>
                      </c:pt>
                      <c:pt idx="384" formatCode="0.00">
                        <c:v>5.9747065922564695E-4</c:v>
                      </c:pt>
                      <c:pt idx="385" formatCode="0.00">
                        <c:v>5.9435062791882804E-4</c:v>
                      </c:pt>
                      <c:pt idx="386" formatCode="0.00">
                        <c:v>5.9123061840538071E-4</c:v>
                      </c:pt>
                      <c:pt idx="387" formatCode="0.00">
                        <c:v>6.4587207472532578E-4</c:v>
                      </c:pt>
                      <c:pt idx="388" formatCode="0.00">
                        <c:v>5.8075953447600309E-4</c:v>
                      </c:pt>
                      <c:pt idx="389" formatCode="0.00">
                        <c:v>5.7662943026272849E-4</c:v>
                      </c:pt>
                      <c:pt idx="390" formatCode="0.00">
                        <c:v>6.6757662685373636E-4</c:v>
                      </c:pt>
                      <c:pt idx="391" formatCode="0.00">
                        <c:v>7.5615077920901592E-4</c:v>
                      </c:pt>
                      <c:pt idx="392" formatCode="0.00">
                        <c:v>9.0781548102946059E-4</c:v>
                      </c:pt>
                      <c:pt idx="393" formatCode="0.00">
                        <c:v>9.0881221096605317E-4</c:v>
                      </c:pt>
                      <c:pt idx="394" formatCode="0.00">
                        <c:v>7.6126261170332869E-4</c:v>
                      </c:pt>
                      <c:pt idx="395" formatCode="0.00">
                        <c:v>7.5811072660365874E-4</c:v>
                      </c:pt>
                      <c:pt idx="396" formatCode="0.00">
                        <c:v>7.5495886398260358E-4</c:v>
                      </c:pt>
                      <c:pt idx="397" formatCode="0.00">
                        <c:v>9.2567485336190385E-4</c:v>
                      </c:pt>
                      <c:pt idx="398" formatCode="0.00">
                        <c:v>8.5825334170856044E-4</c:v>
                      </c:pt>
                      <c:pt idx="399" formatCode="0.00">
                        <c:v>8.6151808984362389E-4</c:v>
                      </c:pt>
                      <c:pt idx="400" formatCode="0.00">
                        <c:v>8.6728209994927621E-4</c:v>
                      </c:pt>
                      <c:pt idx="401" formatCode="0.00">
                        <c:v>8.6401587247122611E-4</c:v>
                      </c:pt>
                      <c:pt idx="402" formatCode="0.00">
                        <c:v>8.7153001432810644E-4</c:v>
                      </c:pt>
                      <c:pt idx="403" formatCode="0.00">
                        <c:v>8.6822289207154541E-4</c:v>
                      </c:pt>
                      <c:pt idx="404" formatCode="0.00">
                        <c:v>8.699332028600323E-4</c:v>
                      </c:pt>
                      <c:pt idx="405" formatCode="0.00">
                        <c:v>8.0002819029910996E-4</c:v>
                      </c:pt>
                      <c:pt idx="406" formatCode="0.00">
                        <c:v>8.4140627868014152E-4</c:v>
                      </c:pt>
                      <c:pt idx="407" formatCode="0.00">
                        <c:v>8.7178135075213954E-4</c:v>
                      </c:pt>
                      <c:pt idx="408" formatCode="0.00">
                        <c:v>8.6840936603073751E-4</c:v>
                      </c:pt>
                      <c:pt idx="409" formatCode="0.00">
                        <c:v>8.9878414093068413E-4</c:v>
                      </c:pt>
                      <c:pt idx="410" formatCode="0.00">
                        <c:v>1.0156108506895287E-3</c:v>
                      </c:pt>
                      <c:pt idx="411" formatCode="0.00">
                        <c:v>1.022432881746147E-3</c:v>
                      </c:pt>
                      <c:pt idx="412" formatCode="0.00">
                        <c:v>9.4948773727085976E-4</c:v>
                      </c:pt>
                      <c:pt idx="413" formatCode="0.00">
                        <c:v>1.1265295442770093E-3</c:v>
                      </c:pt>
                      <c:pt idx="414" formatCode="0.00">
                        <c:v>1.128781801299688E-3</c:v>
                      </c:pt>
                      <c:pt idx="415" formatCode="0.00">
                        <c:v>1.1252710012051256E-3</c:v>
                      </c:pt>
                      <c:pt idx="416" formatCode="0.00">
                        <c:v>9.8628007350561649E-4</c:v>
                      </c:pt>
                      <c:pt idx="417" formatCode="0.00">
                        <c:v>9.9195037531704666E-4</c:v>
                      </c:pt>
                      <c:pt idx="418" formatCode="0.00">
                        <c:v>9.5275187310228779E-4</c:v>
                      </c:pt>
                      <c:pt idx="419" formatCode="0.00">
                        <c:v>9.9513074558596286E-4</c:v>
                      </c:pt>
                      <c:pt idx="420" formatCode="0.00">
                        <c:v>1.0009540105842406E-3</c:v>
                      </c:pt>
                      <c:pt idx="421" formatCode="0.00">
                        <c:v>9.774850650198807E-4</c:v>
                      </c:pt>
                      <c:pt idx="422" formatCode="0.00">
                        <c:v>1.1216961805142803E-3</c:v>
                      </c:pt>
                      <c:pt idx="423" formatCode="0.00">
                        <c:v>1.130225512721308E-3</c:v>
                      </c:pt>
                      <c:pt idx="424" formatCode="0.00">
                        <c:v>1.14266317093996E-3</c:v>
                      </c:pt>
                      <c:pt idx="425" formatCode="0.00">
                        <c:v>1.1388735144589332E-3</c:v>
                      </c:pt>
                      <c:pt idx="426" formatCode="0.00">
                        <c:v>1.1081289988218686E-3</c:v>
                      </c:pt>
                      <c:pt idx="427" formatCode="0.00">
                        <c:v>9.983421108188549E-4</c:v>
                      </c:pt>
                      <c:pt idx="428" formatCode="0.00">
                        <c:v>9.9448067006486433E-4</c:v>
                      </c:pt>
                      <c:pt idx="429" formatCode="0.00">
                        <c:v>9.5197843739959834E-4</c:v>
                      </c:pt>
                      <c:pt idx="430" formatCode="0.00">
                        <c:v>9.4811721235461106E-4</c:v>
                      </c:pt>
                      <c:pt idx="431" formatCode="0.00">
                        <c:v>9.2011360400184915E-4</c:v>
                      </c:pt>
                      <c:pt idx="432" formatCode="0.00">
                        <c:v>9.2678853977584143E-4</c:v>
                      </c:pt>
                      <c:pt idx="433" formatCode="0.00">
                        <c:v>8.4339440947103143E-4</c:v>
                      </c:pt>
                      <c:pt idx="434" formatCode="0.00">
                        <c:v>8.0719948644260341E-4</c:v>
                      </c:pt>
                      <c:pt idx="435" formatCode="0.00">
                        <c:v>8.0885262704224049E-4</c:v>
                      </c:pt>
                      <c:pt idx="436" formatCode="0.00">
                        <c:v>8.8867844497589311E-4</c:v>
                      </c:pt>
                      <c:pt idx="437" formatCode="0.00">
                        <c:v>8.8463081452320221E-4</c:v>
                      </c:pt>
                      <c:pt idx="438" formatCode="0.00">
                        <c:v>8.868525487487444E-4</c:v>
                      </c:pt>
                      <c:pt idx="439" formatCode="0.00">
                        <c:v>1.0147830202384643E-3</c:v>
                      </c:pt>
                      <c:pt idx="440" formatCode="0.00">
                        <c:v>9.2829297466237451E-4</c:v>
                      </c:pt>
                      <c:pt idx="441" formatCode="0.00">
                        <c:v>9.3315249711710933E-4</c:v>
                      </c:pt>
                      <c:pt idx="442" formatCode="0.00">
                        <c:v>9.3347140673407422E-4</c:v>
                      </c:pt>
                      <c:pt idx="443" formatCode="0.00">
                        <c:v>9.2929591579011389E-4</c:v>
                      </c:pt>
                      <c:pt idx="444" formatCode="0.00">
                        <c:v>9.3078486019037589E-4</c:v>
                      </c:pt>
                      <c:pt idx="445" formatCode="0.00">
                        <c:v>9.3348170405972036E-4</c:v>
                      </c:pt>
                      <c:pt idx="446" formatCode="0.00">
                        <c:v>8.4453914085843684E-4</c:v>
                      </c:pt>
                      <c:pt idx="447" formatCode="0.00">
                        <c:v>8.497511942692509E-4</c:v>
                      </c:pt>
                      <c:pt idx="448" formatCode="0.00">
                        <c:v>8.9611838381872453E-4</c:v>
                      </c:pt>
                      <c:pt idx="449" formatCode="0.00">
                        <c:v>8.9180111722183208E-4</c:v>
                      </c:pt>
                      <c:pt idx="450" formatCode="0.00">
                        <c:v>8.4855748867457726E-4</c:v>
                      </c:pt>
                      <c:pt idx="451" formatCode="0.00">
                        <c:v>8.5281130664899491E-4</c:v>
                      </c:pt>
                      <c:pt idx="452" formatCode="0.00">
                        <c:v>9.8003222941126216E-4</c:v>
                      </c:pt>
                      <c:pt idx="453" formatCode="0.00">
                        <c:v>9.8066084061161629E-4</c:v>
                      </c:pt>
                      <c:pt idx="454" formatCode="0.00">
                        <c:v>9.7625474422793597E-4</c:v>
                      </c:pt>
                      <c:pt idx="455" formatCode="0.00">
                        <c:v>9.361823825176582E-4</c:v>
                      </c:pt>
                      <c:pt idx="456" formatCode="0.00">
                        <c:v>9.341892644796105E-4</c:v>
                      </c:pt>
                      <c:pt idx="457" formatCode="0.00">
                        <c:v>9.2973171683830664E-4</c:v>
                      </c:pt>
                      <c:pt idx="458" formatCode="0.00">
                        <c:v>9.2890524489393602E-4</c:v>
                      </c:pt>
                      <c:pt idx="459" formatCode="0.00">
                        <c:v>9.7686087970361049E-4</c:v>
                      </c:pt>
                      <c:pt idx="460" formatCode="0.00">
                        <c:v>9.3335875458201299E-4</c:v>
                      </c:pt>
                      <c:pt idx="461" formatCode="0.00">
                        <c:v>9.2881861177956254E-4</c:v>
                      </c:pt>
                      <c:pt idx="462" formatCode="0.00">
                        <c:v>9.3045664011671839E-4</c:v>
                      </c:pt>
                      <c:pt idx="463" formatCode="0.00">
                        <c:v>1.0702479962046529E-3</c:v>
                      </c:pt>
                      <c:pt idx="464" formatCode="0.00">
                        <c:v>1.0656462609855066E-3</c:v>
                      </c:pt>
                      <c:pt idx="465" formatCode="0.00">
                        <c:v>1.0653061479670232E-3</c:v>
                      </c:pt>
                      <c:pt idx="466" formatCode="0.00">
                        <c:v>1.1562641591528968E-3</c:v>
                      </c:pt>
                      <c:pt idx="467" formatCode="0.00">
                        <c:v>1.0589180501066196E-3</c:v>
                      </c:pt>
                      <c:pt idx="468" formatCode="0.00">
                        <c:v>1.0585361642727765E-3</c:v>
                      </c:pt>
                      <c:pt idx="469" formatCode="0.00">
                        <c:v>9.6343424365755311E-4</c:v>
                      </c:pt>
                      <c:pt idx="470" formatCode="0.00">
                        <c:v>9.5877074759812247E-4</c:v>
                      </c:pt>
                      <c:pt idx="471" formatCode="0.00">
                        <c:v>1.0062488207904926E-3</c:v>
                      </c:pt>
                      <c:pt idx="472" formatCode="0.00">
                        <c:v>1.0015596835386365E-3</c:v>
                      </c:pt>
                      <c:pt idx="473" formatCode="0.00">
                        <c:v>9.9687059263994923E-4</c:v>
                      </c:pt>
                      <c:pt idx="474" formatCode="0.00">
                        <c:v>9.4914856223801268E-4</c:v>
                      </c:pt>
                      <c:pt idx="475" formatCode="0.00">
                        <c:v>9.4836758261164381E-4</c:v>
                      </c:pt>
                      <c:pt idx="476" formatCode="0.00">
                        <c:v>9.4363992756914825E-4</c:v>
                      </c:pt>
                      <c:pt idx="477" formatCode="0.00">
                        <c:v>9.4149593089669771E-4</c:v>
                      </c:pt>
                      <c:pt idx="478" formatCode="0.00">
                        <c:v>9.3675534862802255E-4</c:v>
                      </c:pt>
                      <c:pt idx="479" formatCode="0.00">
                        <c:v>9.2945724252695378E-4</c:v>
                      </c:pt>
                      <c:pt idx="480" formatCode="0.00">
                        <c:v>9.7607761236198696E-4</c:v>
                      </c:pt>
                      <c:pt idx="481" formatCode="0.00">
                        <c:v>1.0677868573771767E-3</c:v>
                      </c:pt>
                      <c:pt idx="482" formatCode="0.00">
                        <c:v>1.110605716421873E-3</c:v>
                      </c:pt>
                      <c:pt idx="483" formatCode="0.00">
                        <c:v>1.1043213784040771E-3</c:v>
                      </c:pt>
                      <c:pt idx="484" formatCode="0.00">
                        <c:v>1.107247489235534E-3</c:v>
                      </c:pt>
                      <c:pt idx="485" formatCode="0.00">
                        <c:v>1.1981417919335934E-3</c:v>
                      </c:pt>
                      <c:pt idx="486" formatCode="0.00">
                        <c:v>1.191699730254029E-3</c:v>
                      </c:pt>
                      <c:pt idx="487" formatCode="0.00">
                        <c:v>1.1391548053391422E-3</c:v>
                      </c:pt>
                      <c:pt idx="488" formatCode="0.00">
                        <c:v>9.9660423289672675E-4</c:v>
                      </c:pt>
                      <c:pt idx="489" formatCode="0.00">
                        <c:v>9.9043030363761054E-4</c:v>
                      </c:pt>
                      <c:pt idx="490" formatCode="0.00">
                        <c:v>1.0336069657982199E-3</c:v>
                      </c:pt>
                      <c:pt idx="491" formatCode="0.00">
                        <c:v>1.0273779850862169E-3</c:v>
                      </c:pt>
                      <c:pt idx="492" formatCode="0.00">
                        <c:v>1.0268526268512078E-3</c:v>
                      </c:pt>
                      <c:pt idx="493" formatCode="0.00">
                        <c:v>1.0220458424507908E-3</c:v>
                      </c:pt>
                      <c:pt idx="494" formatCode="0.00">
                        <c:v>9.2103526361925659E-4</c:v>
                      </c:pt>
                      <c:pt idx="495" formatCode="0.00">
                        <c:v>9.1749232072652835E-4</c:v>
                      </c:pt>
                      <c:pt idx="496" formatCode="0.00">
                        <c:v>9.5818145410923026E-4</c:v>
                      </c:pt>
                      <c:pt idx="497" formatCode="0.00">
                        <c:v>9.5338181264226619E-4</c:v>
                      </c:pt>
                      <c:pt idx="498" formatCode="0.00">
                        <c:v>9.4860500101920484E-4</c:v>
                      </c:pt>
                      <c:pt idx="499" formatCode="0.00">
                        <c:v>9.4380533877256386E-4</c:v>
                      </c:pt>
                      <c:pt idx="500" formatCode="0.00">
                        <c:v>9.3899444772103686E-4</c:v>
                      </c:pt>
                      <c:pt idx="501" formatCode="0.00">
                        <c:v>9.3419493753230348E-4</c:v>
                      </c:pt>
                      <c:pt idx="502" formatCode="0.00">
                        <c:v>1.0254628284723309E-3</c:v>
                      </c:pt>
                      <c:pt idx="503" formatCode="0.00">
                        <c:v>1.0717081581422478E-3</c:v>
                      </c:pt>
                      <c:pt idx="504" formatCode="0.00">
                        <c:v>1.065399940233891E-3</c:v>
                      </c:pt>
                      <c:pt idx="505" formatCode="0.00">
                        <c:v>9.1629066847843076E-4</c:v>
                      </c:pt>
                      <c:pt idx="506" formatCode="0.00">
                        <c:v>9.555685454023838E-4</c:v>
                      </c:pt>
                      <c:pt idx="507" formatCode="0.00">
                        <c:v>9.5611826962269401E-4</c:v>
                      </c:pt>
                      <c:pt idx="508" formatCode="0.00">
                        <c:v>8.5497033542542315E-4</c:v>
                      </c:pt>
                      <c:pt idx="509" formatCode="0.00">
                        <c:v>8.5014764396219552E-4</c:v>
                      </c:pt>
                      <c:pt idx="510" formatCode="0.00">
                        <c:v>8.4888743627400585E-4</c:v>
                      </c:pt>
                      <c:pt idx="511" formatCode="0.00">
                        <c:v>8.9241276733532558E-4</c:v>
                      </c:pt>
                      <c:pt idx="512" formatCode="0.00">
                        <c:v>8.8758011362675298E-4</c:v>
                      </c:pt>
                      <c:pt idx="513" formatCode="0.00">
                        <c:v>8.8274750704363453E-4</c:v>
                      </c:pt>
                      <c:pt idx="514" formatCode="0.00">
                        <c:v>8.7789371680054213E-4</c:v>
                      </c:pt>
                      <c:pt idx="515" formatCode="0.00">
                        <c:v>8.7306132125604624E-4</c:v>
                      </c:pt>
                      <c:pt idx="516" formatCode="0.00">
                        <c:v>8.6701812611834363E-4</c:v>
                      </c:pt>
                      <c:pt idx="517" formatCode="0.00">
                        <c:v>1.0554238778432547E-3</c:v>
                      </c:pt>
                      <c:pt idx="518" formatCode="0.00">
                        <c:v>1.0505973238811709E-3</c:v>
                      </c:pt>
                      <c:pt idx="519" formatCode="0.00">
                        <c:v>1.0516763051315714E-3</c:v>
                      </c:pt>
                      <c:pt idx="520" formatCode="0.00">
                        <c:v>9.4967858289755317E-4</c:v>
                      </c:pt>
                      <c:pt idx="521" formatCode="0.00">
                        <c:v>9.4482532795929649E-4</c:v>
                      </c:pt>
                      <c:pt idx="522" formatCode="0.00">
                        <c:v>9.3997212040355818E-4</c:v>
                      </c:pt>
                      <c:pt idx="523" formatCode="0.00">
                        <c:v>9.3912781917416556E-4</c:v>
                      </c:pt>
                      <c:pt idx="524" formatCode="0.00">
                        <c:v>9.3425388287685682E-4</c:v>
                      </c:pt>
                      <c:pt idx="525" formatCode="0.00">
                        <c:v>9.8514553650129997E-4</c:v>
                      </c:pt>
                      <c:pt idx="526" formatCode="0.00">
                        <c:v>1.0815863658262394E-3</c:v>
                      </c:pt>
                      <c:pt idx="527" formatCode="0.00">
                        <c:v>9.781268356682288E-4</c:v>
                      </c:pt>
                      <c:pt idx="528" formatCode="0.00">
                        <c:v>9.7882257392444818E-4</c:v>
                      </c:pt>
                      <c:pt idx="529" formatCode="0.00">
                        <c:v>9.8524757331093179E-4</c:v>
                      </c:pt>
                      <c:pt idx="530" formatCode="0.00">
                        <c:v>1.0303690888407136E-3</c:v>
                      </c:pt>
                      <c:pt idx="531" formatCode="0.00">
                        <c:v>1.0313577703286471E-3</c:v>
                      </c:pt>
                      <c:pt idx="532" formatCode="0.00">
                        <c:v>1.1439527139798708E-3</c:v>
                      </c:pt>
                      <c:pt idx="533" formatCode="0.00">
                        <c:v>1.138838563505441E-3</c:v>
                      </c:pt>
                      <c:pt idx="534" formatCode="0.00">
                        <c:v>1.0907212671397986E-3</c:v>
                      </c:pt>
                      <c:pt idx="535" formatCode="0.00">
                        <c:v>1.0970876116486944E-3</c:v>
                      </c:pt>
                      <c:pt idx="536" formatCode="0.00">
                        <c:v>1.0918804982914974E-3</c:v>
                      </c:pt>
                      <c:pt idx="537" formatCode="0.00">
                        <c:v>1.0933395271834415E-3</c:v>
                      </c:pt>
                      <c:pt idx="538" formatCode="0.00">
                        <c:v>1.1929523403235774E-3</c:v>
                      </c:pt>
                      <c:pt idx="539" formatCode="0.00">
                        <c:v>1.2080036901659225E-3</c:v>
                      </c:pt>
                      <c:pt idx="540" formatCode="0.00">
                        <c:v>1.1711654916697976E-3</c:v>
                      </c:pt>
                      <c:pt idx="541" formatCode="0.00">
                        <c:v>1.1844806002610712E-3</c:v>
                      </c:pt>
                      <c:pt idx="542" formatCode="0.00">
                        <c:v>1.3445814699228668E-3</c:v>
                      </c:pt>
                      <c:pt idx="543" formatCode="0.00">
                        <c:v>1.399838628109044E-3</c:v>
                      </c:pt>
                      <c:pt idx="544" formatCode="0.00">
                        <c:v>1.394069918032214E-3</c:v>
                      </c:pt>
                      <c:pt idx="545" formatCode="0.00">
                        <c:v>1.4460120145837634E-3</c:v>
                      </c:pt>
                      <c:pt idx="546" formatCode="0.00">
                        <c:v>1.5166366641509736E-3</c:v>
                      </c:pt>
                      <c:pt idx="547" formatCode="0.00">
                        <c:v>1.3890190726730291E-3</c:v>
                      </c:pt>
                      <c:pt idx="548" formatCode="0.00">
                        <c:v>1.565257144244074E-3</c:v>
                      </c:pt>
                      <c:pt idx="549" formatCode="0.00">
                        <c:v>1.6497583276617208E-3</c:v>
                      </c:pt>
                      <c:pt idx="550" formatCode="0.00">
                        <c:v>1.8362315263552975E-3</c:v>
                      </c:pt>
                      <c:pt idx="551" formatCode="0.00">
                        <c:v>1.9526134396883614E-3</c:v>
                      </c:pt>
                      <c:pt idx="552" formatCode="0.00">
                        <c:v>1.9459843346757851E-3</c:v>
                      </c:pt>
                      <c:pt idx="553" formatCode="0.00">
                        <c:v>1.8730697160973871E-3</c:v>
                      </c:pt>
                      <c:pt idx="554" formatCode="0.00">
                        <c:v>2.1003568379154456E-3</c:v>
                      </c:pt>
                      <c:pt idx="555" formatCode="0.00">
                        <c:v>2.1772317304093705E-3</c:v>
                      </c:pt>
                      <c:pt idx="556" formatCode="0.00">
                        <c:v>2.4761898520440319E-3</c:v>
                      </c:pt>
                      <c:pt idx="557" formatCode="0.00">
                        <c:v>2.4686726947448457E-3</c:v>
                      </c:pt>
                      <c:pt idx="558" formatCode="0.00">
                        <c:v>2.5389406298644002E-3</c:v>
                      </c:pt>
                      <c:pt idx="559" formatCode="0.00">
                        <c:v>2.7038935684504197E-3</c:v>
                      </c:pt>
                      <c:pt idx="560" formatCode="0.00">
                        <c:v>2.6953465328452223E-3</c:v>
                      </c:pt>
                      <c:pt idx="561" formatCode="0.00">
                        <c:v>2.8126229998159018E-3</c:v>
                      </c:pt>
                      <c:pt idx="562" formatCode="0.00">
                        <c:v>3.0718915431884324E-3</c:v>
                      </c:pt>
                      <c:pt idx="563" formatCode="0.00">
                        <c:v>3.2136505293037924E-3</c:v>
                      </c:pt>
                      <c:pt idx="564" formatCode="0.00">
                        <c:v>3.3918662082556808E-3</c:v>
                      </c:pt>
                      <c:pt idx="565" formatCode="0.00">
                        <c:v>4.126081464494725E-3</c:v>
                      </c:pt>
                      <c:pt idx="566" formatCode="0.00">
                        <c:v>4.1154969229243018E-3</c:v>
                      </c:pt>
                      <c:pt idx="567" formatCode="0.00">
                        <c:v>4.3998402576000172E-3</c:v>
                      </c:pt>
                      <c:pt idx="568" formatCode="0.00">
                        <c:v>4.9406845778468536E-3</c:v>
                      </c:pt>
                      <c:pt idx="569" formatCode="0.00">
                        <c:v>5.2147803848649425E-3</c:v>
                      </c:pt>
                      <c:pt idx="570" formatCode="0.00">
                        <c:v>5.4365992705001512E-3</c:v>
                      </c:pt>
                      <c:pt idx="571" formatCode="0.00">
                        <c:v>5.95054562664843E-3</c:v>
                      </c:pt>
                      <c:pt idx="572" formatCode="0.00">
                        <c:v>5.9376919671877641E-3</c:v>
                      </c:pt>
                      <c:pt idx="573" formatCode="0.00">
                        <c:v>6.1809871779739843E-3</c:v>
                      </c:pt>
                      <c:pt idx="574" formatCode="0.00">
                        <c:v>7.1273238853884462E-3</c:v>
                      </c:pt>
                      <c:pt idx="575" formatCode="0.00">
                        <c:v>7.1138549896467675E-3</c:v>
                      </c:pt>
                      <c:pt idx="576" formatCode="0.00">
                        <c:v>8.4712127299025712E-3</c:v>
                      </c:pt>
                      <c:pt idx="577" formatCode="0.00">
                        <c:v>9.0811356894470747E-3</c:v>
                      </c:pt>
                      <c:pt idx="578" formatCode="0.00">
                        <c:v>1.0110569294342351E-2</c:v>
                      </c:pt>
                      <c:pt idx="579" formatCode="0.00">
                        <c:v>1.2312707178321499E-2</c:v>
                      </c:pt>
                      <c:pt idx="580" formatCode="0.00">
                        <c:v>1.3114526744571474E-2</c:v>
                      </c:pt>
                      <c:pt idx="581" formatCode="0.00">
                        <c:v>1.309848571167538E-2</c:v>
                      </c:pt>
                      <c:pt idx="582" formatCode="0.00">
                        <c:v>1.697200265502959E-2</c:v>
                      </c:pt>
                      <c:pt idx="583" formatCode="0.00">
                        <c:v>2.1484959351830545E-2</c:v>
                      </c:pt>
                      <c:pt idx="584" formatCode="0.00">
                        <c:v>2.1468182283925219E-2</c:v>
                      </c:pt>
                      <c:pt idx="585" formatCode="0.00">
                        <c:v>2.4727340575031276E-2</c:v>
                      </c:pt>
                      <c:pt idx="586" formatCode="0.00">
                        <c:v>2.4542044801159485E-2</c:v>
                      </c:pt>
                      <c:pt idx="587" formatCode="0.00">
                        <c:v>2.4524897695006681E-2</c:v>
                      </c:pt>
                      <c:pt idx="588" formatCode="0.00">
                        <c:v>2.9408325542359701E-2</c:v>
                      </c:pt>
                      <c:pt idx="589" formatCode="0.00">
                        <c:v>3.2855153248717128E-2</c:v>
                      </c:pt>
                      <c:pt idx="590" formatCode="0.00">
                        <c:v>3.3172105595477695E-2</c:v>
                      </c:pt>
                      <c:pt idx="591" formatCode="0.00">
                        <c:v>4.0090845099439013E-2</c:v>
                      </c:pt>
                      <c:pt idx="592" formatCode="0.00">
                        <c:v>4.0072389610597579E-2</c:v>
                      </c:pt>
                      <c:pt idx="593" formatCode="0.00">
                        <c:v>4.0050358704682404E-2</c:v>
                      </c:pt>
                      <c:pt idx="594" formatCode="0.00">
                        <c:v>4.3661779070809453E-2</c:v>
                      </c:pt>
                      <c:pt idx="595" formatCode="0.00">
                        <c:v>6.1608442542844345E-2</c:v>
                      </c:pt>
                      <c:pt idx="596" formatCode="0.00">
                        <c:v>6.2251106515813628E-2</c:v>
                      </c:pt>
                      <c:pt idx="597" formatCode="0.00">
                        <c:v>6.3589620162341196E-2</c:v>
                      </c:pt>
                      <c:pt idx="598" formatCode="0.00">
                        <c:v>7.095346303558081E-2</c:v>
                      </c:pt>
                      <c:pt idx="599" formatCode="0.00">
                        <c:v>7.6403406968554827E-2</c:v>
                      </c:pt>
                      <c:pt idx="600" formatCode="0.00">
                        <c:v>8.6781658924394101E-2</c:v>
                      </c:pt>
                      <c:pt idx="601" formatCode="0.00">
                        <c:v>9.4508619870838056E-2</c:v>
                      </c:pt>
                      <c:pt idx="602" formatCode="0.00">
                        <c:v>0.10172658189292272</c:v>
                      </c:pt>
                      <c:pt idx="603" formatCode="0.00">
                        <c:v>0.11752804612407004</c:v>
                      </c:pt>
                      <c:pt idx="604" formatCode="0.00">
                        <c:v>0.12899066443109761</c:v>
                      </c:pt>
                      <c:pt idx="605" formatCode="0.00">
                        <c:v>0.13936842234762006</c:v>
                      </c:pt>
                      <c:pt idx="606" formatCode="0.00">
                        <c:v>0.15454175850406854</c:v>
                      </c:pt>
                      <c:pt idx="607" formatCode="0.00">
                        <c:v>0.17914225045512275</c:v>
                      </c:pt>
                      <c:pt idx="608" formatCode="0.00">
                        <c:v>0.18324021807241397</c:v>
                      </c:pt>
                      <c:pt idx="609" formatCode="0.00">
                        <c:v>0.2106689033423359</c:v>
                      </c:pt>
                      <c:pt idx="610" formatCode="0.00">
                        <c:v>0.22258116579264942</c:v>
                      </c:pt>
                      <c:pt idx="611" formatCode="0.00">
                        <c:v>0.22783710064400184</c:v>
                      </c:pt>
                      <c:pt idx="612" formatCode="0.00">
                        <c:v>0.24046991040441271</c:v>
                      </c:pt>
                      <c:pt idx="613" formatCode="0.00">
                        <c:v>0.24723401810119014</c:v>
                      </c:pt>
                      <c:pt idx="614" formatCode="0.00">
                        <c:v>0.25342651590840992</c:v>
                      </c:pt>
                      <c:pt idx="615" formatCode="0.00">
                        <c:v>0.2593355518701338</c:v>
                      </c:pt>
                      <c:pt idx="616" formatCode="0.00">
                        <c:v>0.25807507722315187</c:v>
                      </c:pt>
                      <c:pt idx="617" formatCode="0.00">
                        <c:v>0.25306567909507593</c:v>
                      </c:pt>
                      <c:pt idx="618" formatCode="0.00">
                        <c:v>0.23272123459871594</c:v>
                      </c:pt>
                      <c:pt idx="619" formatCode="0.00">
                        <c:v>0.22444589359902906</c:v>
                      </c:pt>
                      <c:pt idx="620" formatCode="0.00">
                        <c:v>0.20784183408318438</c:v>
                      </c:pt>
                      <c:pt idx="621" formatCode="0.00">
                        <c:v>0.2001784475967229</c:v>
                      </c:pt>
                      <c:pt idx="622" formatCode="0.00">
                        <c:v>0.17534524536786891</c:v>
                      </c:pt>
                      <c:pt idx="623" formatCode="0.00">
                        <c:v>0.14520593281142283</c:v>
                      </c:pt>
                      <c:pt idx="624" formatCode="0.00">
                        <c:v>4.3890541241286239E-2</c:v>
                      </c:pt>
                      <c:pt idx="625" formatCode="0.00">
                        <c:v>4.3874376826997685E-2</c:v>
                      </c:pt>
                      <c:pt idx="626" formatCode="0.00">
                        <c:v>4.3858213358978465E-2</c:v>
                      </c:pt>
                      <c:pt idx="627" formatCode="0.00">
                        <c:v>5.3442839021243345E-3</c:v>
                      </c:pt>
                      <c:pt idx="628" formatCode="0.00">
                        <c:v>5.3301319672843378E-3</c:v>
                      </c:pt>
                      <c:pt idx="629" formatCode="0.00">
                        <c:v>5.3913763123758169E-3</c:v>
                      </c:pt>
                      <c:pt idx="630" formatCode="0.00">
                        <c:v>5.066008639139391E-3</c:v>
                      </c:pt>
                      <c:pt idx="631" formatCode="0.00">
                        <c:v>4.4863045020753986E-3</c:v>
                      </c:pt>
                      <c:pt idx="632" formatCode="0.00">
                        <c:v>4.0423080781253245E-3</c:v>
                      </c:pt>
                      <c:pt idx="633" formatCode="0.00">
                        <c:v>2.8410262332586376E-3</c:v>
                      </c:pt>
                      <c:pt idx="634" formatCode="0.00">
                        <c:v>2.2685211918043423E-3</c:v>
                      </c:pt>
                      <c:pt idx="635" formatCode="0.00">
                        <c:v>2.0695291697871631E-3</c:v>
                      </c:pt>
                      <c:pt idx="636" formatCode="0.00">
                        <c:v>1.9235366791974583E-3</c:v>
                      </c:pt>
                      <c:pt idx="637" formatCode="0.00">
                        <c:v>1.6747876356399049E-3</c:v>
                      </c:pt>
                      <c:pt idx="638" formatCode="0.00">
                        <c:v>1.5487583306069326E-3</c:v>
                      </c:pt>
                      <c:pt idx="639" formatCode="0.00">
                        <c:v>1.4459668470453004E-3</c:v>
                      </c:pt>
                      <c:pt idx="640" formatCode="0.00">
                        <c:v>1.2990807361975339E-3</c:v>
                      </c:pt>
                      <c:pt idx="641" formatCode="0.00">
                        <c:v>1.2170433709288156E-3</c:v>
                      </c:pt>
                      <c:pt idx="642" formatCode="0.00">
                        <c:v>1.1359148064660931E-3</c:v>
                      </c:pt>
                      <c:pt idx="643" formatCode="0.00">
                        <c:v>1.0679098847618295E-3</c:v>
                      </c:pt>
                      <c:pt idx="644" formatCode="0.00">
                        <c:v>1.0037062582594375E-3</c:v>
                      </c:pt>
                      <c:pt idx="645" formatCode="0.00">
                        <c:v>9.5097337648004324E-4</c:v>
                      </c:pt>
                      <c:pt idx="646" formatCode="0.00">
                        <c:v>1.2796080878602731E-3</c:v>
                      </c:pt>
                      <c:pt idx="647" formatCode="0.00">
                        <c:v>1.2195421671838125E-3</c:v>
                      </c:pt>
                      <c:pt idx="648" formatCode="0.00">
                        <c:v>1.1692553427828951E-3</c:v>
                      </c:pt>
                      <c:pt idx="649" formatCode="0.00">
                        <c:v>9.0741314869906948E-4</c:v>
                      </c:pt>
                      <c:pt idx="650" formatCode="0.00">
                        <c:v>8.827979241666082E-4</c:v>
                      </c:pt>
                      <c:pt idx="651" formatCode="0.00">
                        <c:v>8.611241642241807E-4</c:v>
                      </c:pt>
                      <c:pt idx="652" formatCode="0.00">
                        <c:v>9.0548077207546363E-4</c:v>
                      </c:pt>
                      <c:pt idx="653" formatCode="0.00">
                        <c:v>8.7555732318154588E-4</c:v>
                      </c:pt>
                      <c:pt idx="654" formatCode="0.00">
                        <c:v>9.6659350785899191E-4</c:v>
                      </c:pt>
                      <c:pt idx="655" formatCode="0.00">
                        <c:v>1.249273600725205E-3</c:v>
                      </c:pt>
                      <c:pt idx="656" formatCode="0.00">
                        <c:v>1.2377241842120466E-3</c:v>
                      </c:pt>
                      <c:pt idx="657" formatCode="0.00">
                        <c:v>1.0423604372143129E-3</c:v>
                      </c:pt>
                      <c:pt idx="658" formatCode="0.00">
                        <c:v>1.028969460819596E-3</c:v>
                      </c:pt>
                      <c:pt idx="659" formatCode="0.00">
                        <c:v>1.0144505202843044E-3</c:v>
                      </c:pt>
                      <c:pt idx="660" formatCode="0.00">
                        <c:v>1.0494836138408223E-3</c:v>
                      </c:pt>
                      <c:pt idx="661" formatCode="0.00">
                        <c:v>1.0448387356909949E-3</c:v>
                      </c:pt>
                      <c:pt idx="662" formatCode="0.00">
                        <c:v>1.0333063263347065E-3</c:v>
                      </c:pt>
                      <c:pt idx="663" formatCode="0.00">
                        <c:v>9.2642971201394074E-4</c:v>
                      </c:pt>
                      <c:pt idx="664" formatCode="0.00">
                        <c:v>1.0132458169808179E-3</c:v>
                      </c:pt>
                      <c:pt idx="665" formatCode="0.00">
                        <c:v>1.0033395554509656E-3</c:v>
                      </c:pt>
                      <c:pt idx="666" formatCode="0.00">
                        <c:v>9.0553551991202029E-4</c:v>
                      </c:pt>
                      <c:pt idx="667" formatCode="0.00">
                        <c:v>9.0100687357600742E-4</c:v>
                      </c:pt>
                      <c:pt idx="668" formatCode="0.00">
                        <c:v>8.929416290162389E-4</c:v>
                      </c:pt>
                      <c:pt idx="669" formatCode="0.00">
                        <c:v>1.0239051372224082E-3</c:v>
                      </c:pt>
                      <c:pt idx="670" formatCode="0.00">
                        <c:v>1.0193938784957271E-3</c:v>
                      </c:pt>
                      <c:pt idx="671" formatCode="0.00">
                        <c:v>1.0148826563468091E-3</c:v>
                      </c:pt>
                      <c:pt idx="672" formatCode="0.00">
                        <c:v>7.8154227790567068E-4</c:v>
                      </c:pt>
                      <c:pt idx="673" formatCode="0.00">
                        <c:v>7.7704964278261222E-4</c:v>
                      </c:pt>
                      <c:pt idx="674" formatCode="0.00">
                        <c:v>7.7255704305391796E-4</c:v>
                      </c:pt>
                      <c:pt idx="675" formatCode="0.00">
                        <c:v>8.0769327822188439E-4</c:v>
                      </c:pt>
                      <c:pt idx="676" formatCode="0.00">
                        <c:v>8.0323013812151167E-4</c:v>
                      </c:pt>
                      <c:pt idx="677" formatCode="0.00">
                        <c:v>7.9876703296332253E-4</c:v>
                      </c:pt>
                      <c:pt idx="678" formatCode="0.00">
                        <c:v>7.4869422414110287E-4</c:v>
                      </c:pt>
                      <c:pt idx="679" formatCode="0.00">
                        <c:v>7.8885850083120477E-4</c:v>
                      </c:pt>
                      <c:pt idx="680" formatCode="0.00">
                        <c:v>7.8440105494813968E-4</c:v>
                      </c:pt>
                      <c:pt idx="681" formatCode="0.00">
                        <c:v>7.8094985121225061E-4</c:v>
                      </c:pt>
                      <c:pt idx="682" formatCode="0.00">
                        <c:v>7.7648672055493132E-4</c:v>
                      </c:pt>
                      <c:pt idx="683" formatCode="0.00">
                        <c:v>7.6800859352522954E-4</c:v>
                      </c:pt>
                      <c:pt idx="684" formatCode="0.00">
                        <c:v>7.1814524318315927E-4</c:v>
                      </c:pt>
                      <c:pt idx="685" formatCode="0.00">
                        <c:v>6.6932620880800326E-4</c:v>
                      </c:pt>
                      <c:pt idx="686" formatCode="0.00">
                        <c:v>6.6406382034679657E-4</c:v>
                      </c:pt>
                      <c:pt idx="687" formatCode="0.00">
                        <c:v>6.5963597144239332E-4</c:v>
                      </c:pt>
                      <c:pt idx="688" formatCode="0.00">
                        <c:v>6.9953777376540089E-4</c:v>
                      </c:pt>
                      <c:pt idx="689" formatCode="0.00">
                        <c:v>6.9153052770940871E-4</c:v>
                      </c:pt>
                      <c:pt idx="690" formatCode="0.00">
                        <c:v>8.1942855717140849E-4</c:v>
                      </c:pt>
                      <c:pt idx="691" formatCode="0.00">
                        <c:v>1.0355279070991708E-3</c:v>
                      </c:pt>
                      <c:pt idx="692" formatCode="0.00">
                        <c:v>1.03114437682771E-3</c:v>
                      </c:pt>
                      <c:pt idx="693" formatCode="0.00">
                        <c:v>1.024084217122718E-3</c:v>
                      </c:pt>
                      <c:pt idx="694" formatCode="0.00">
                        <c:v>8.4373925903120201E-4</c:v>
                      </c:pt>
                      <c:pt idx="695" formatCode="0.00">
                        <c:v>8.3614975205966379E-4</c:v>
                      </c:pt>
                      <c:pt idx="696" formatCode="0.00">
                        <c:v>8.7559192078815059E-4</c:v>
                      </c:pt>
                      <c:pt idx="697" formatCode="0.00">
                        <c:v>9.5885330887848872E-4</c:v>
                      </c:pt>
                      <c:pt idx="698" formatCode="0.00">
                        <c:v>9.4839197529084779E-4</c:v>
                      </c:pt>
                      <c:pt idx="699" formatCode="0.00">
                        <c:v>9.8758241012070875E-4</c:v>
                      </c:pt>
                      <c:pt idx="700" formatCode="0.00">
                        <c:v>9.3969219070341747E-4</c:v>
                      </c:pt>
                      <c:pt idx="701" formatCode="0.00">
                        <c:v>9.2599791930029444E-4</c:v>
                      </c:pt>
                      <c:pt idx="702" formatCode="0.00">
                        <c:v>8.7858712126356875E-4</c:v>
                      </c:pt>
                      <c:pt idx="703" formatCode="0.00">
                        <c:v>8.311766490112474E-4</c:v>
                      </c:pt>
                      <c:pt idx="704" formatCode="0.00">
                        <c:v>8.2375897957209928E-4</c:v>
                      </c:pt>
                      <c:pt idx="705" formatCode="0.00">
                        <c:v>9.4829517820260083E-4</c:v>
                      </c:pt>
                      <c:pt idx="706" formatCode="0.00">
                        <c:v>9.8694673763816327E-4</c:v>
                      </c:pt>
                      <c:pt idx="707" formatCode="0.00">
                        <c:v>9.7655977294229654E-4</c:v>
                      </c:pt>
                      <c:pt idx="708" formatCode="0.00">
                        <c:v>1.0187594289473769E-3</c:v>
                      </c:pt>
                      <c:pt idx="709" formatCode="0.00">
                        <c:v>1.0144798266515228E-3</c:v>
                      </c:pt>
                      <c:pt idx="710" formatCode="0.00">
                        <c:v>1.0102002563198967E-3</c:v>
                      </c:pt>
                      <c:pt idx="711" formatCode="0.00">
                        <c:v>8.3772064291042793E-4</c:v>
                      </c:pt>
                      <c:pt idx="712" formatCode="0.00">
                        <c:v>9.624098695526648E-4</c:v>
                      </c:pt>
                      <c:pt idx="713" formatCode="0.00">
                        <c:v>9.6053035352795639E-4</c:v>
                      </c:pt>
                      <c:pt idx="714" formatCode="0.00">
                        <c:v>1.1300658472841215E-3</c:v>
                      </c:pt>
                      <c:pt idx="715" formatCode="0.00">
                        <c:v>1.1257536059571529E-3</c:v>
                      </c:pt>
                      <c:pt idx="716" formatCode="0.00">
                        <c:v>1.0351272440088702E-3</c:v>
                      </c:pt>
                      <c:pt idx="717" formatCode="0.00">
                        <c:v>1.0506138943430676E-3</c:v>
                      </c:pt>
                      <c:pt idx="718" formatCode="0.00">
                        <c:v>1.0022334750805621E-3</c:v>
                      </c:pt>
                      <c:pt idx="719" formatCode="0.00">
                        <c:v>1.0094451429663784E-3</c:v>
                      </c:pt>
                      <c:pt idx="720" formatCode="0.00">
                        <c:v>1.0632178123237764E-3</c:v>
                      </c:pt>
                      <c:pt idx="721" formatCode="0.00">
                        <c:v>1.2841068184651541E-3</c:v>
                      </c:pt>
                      <c:pt idx="722" formatCode="0.00">
                        <c:v>1.2796020977060164E-3</c:v>
                      </c:pt>
                      <c:pt idx="723" formatCode="0.00">
                        <c:v>1.3307189437227857E-3</c:v>
                      </c:pt>
                      <c:pt idx="724" formatCode="0.00">
                        <c:v>1.0989874940445445E-3</c:v>
                      </c:pt>
                      <c:pt idx="725" formatCode="0.00">
                        <c:v>1.1031951793983945E-3</c:v>
                      </c:pt>
                      <c:pt idx="726" formatCode="0.00">
                        <c:v>1.10153299039819E-3</c:v>
                      </c:pt>
                      <c:pt idx="727" formatCode="0.00">
                        <c:v>1.1887892167725348E-3</c:v>
                      </c:pt>
                      <c:pt idx="728" formatCode="0.00">
                        <c:v>1.1905562773513411E-3</c:v>
                      </c:pt>
                      <c:pt idx="729" formatCode="0.00">
                        <c:v>1.1428617923066658E-3</c:v>
                      </c:pt>
                      <c:pt idx="730" formatCode="0.00">
                        <c:v>1.1382362042046635E-3</c:v>
                      </c:pt>
                      <c:pt idx="731" formatCode="0.00">
                        <c:v>1.1413185403486494E-3</c:v>
                      </c:pt>
                      <c:pt idx="732" formatCode="0.00">
                        <c:v>1.1413232640041743E-3</c:v>
                      </c:pt>
                      <c:pt idx="733" formatCode="0.00">
                        <c:v>1.1366471923832308E-3</c:v>
                      </c:pt>
                      <c:pt idx="734" formatCode="0.00">
                        <c:v>1.139698802939402E-3</c:v>
                      </c:pt>
                      <c:pt idx="735" formatCode="0.00">
                        <c:v>1.0552246068180231E-3</c:v>
                      </c:pt>
                      <c:pt idx="736" formatCode="0.00">
                        <c:v>1.1459971235327918E-3</c:v>
                      </c:pt>
                      <c:pt idx="737" formatCode="0.00">
                        <c:v>1.155683000053537E-3</c:v>
                      </c:pt>
                      <c:pt idx="738" formatCode="0.00">
                        <c:v>1.1573720868952881E-3</c:v>
                      </c:pt>
                      <c:pt idx="739" formatCode="0.00">
                        <c:v>1.1038590926086473E-3</c:v>
                      </c:pt>
                      <c:pt idx="740" formatCode="0.00">
                        <c:v>1.0990515285907256E-3</c:v>
                      </c:pt>
                      <c:pt idx="741" formatCode="0.00">
                        <c:v>1.100387870201966E-3</c:v>
                      </c:pt>
                      <c:pt idx="742" formatCode="0.00">
                        <c:v>1.095499121458841E-3</c:v>
                      </c:pt>
                      <c:pt idx="743" formatCode="0.00">
                        <c:v>1.0999627479742896E-3</c:v>
                      </c:pt>
                      <c:pt idx="744" formatCode="0.00">
                        <c:v>1.1443804781036816E-3</c:v>
                      </c:pt>
                      <c:pt idx="745" formatCode="0.00">
                        <c:v>1.2471398113150527E-3</c:v>
                      </c:pt>
                      <c:pt idx="746" formatCode="0.00">
                        <c:v>1.249408575782314E-3</c:v>
                      </c:pt>
                      <c:pt idx="747" formatCode="0.00">
                        <c:v>1.2102937489408517E-3</c:v>
                      </c:pt>
                      <c:pt idx="748" formatCode="0.00">
                        <c:v>1.3065519918455772E-3</c:v>
                      </c:pt>
                      <c:pt idx="749" formatCode="0.00">
                        <c:v>1.303396836376168E-3</c:v>
                      </c:pt>
                      <c:pt idx="750" formatCode="0.00">
                        <c:v>1.2056909433176334E-3</c:v>
                      </c:pt>
                      <c:pt idx="751" formatCode="0.00">
                        <c:v>1.1494758944703045E-3</c:v>
                      </c:pt>
                      <c:pt idx="752" formatCode="0.00">
                        <c:v>1.1546676336904788E-3</c:v>
                      </c:pt>
                      <c:pt idx="753" formatCode="0.00">
                        <c:v>1.2065978442073167E-3</c:v>
                      </c:pt>
                      <c:pt idx="754" formatCode="0.00">
                        <c:v>1.2532257786496148E-3</c:v>
                      </c:pt>
                      <c:pt idx="755" formatCode="0.00">
                        <c:v>1.2499351322433519E-3</c:v>
                      </c:pt>
                      <c:pt idx="756" formatCode="0.00">
                        <c:v>1.147895440981576E-3</c:v>
                      </c:pt>
                      <c:pt idx="757" formatCode="0.00">
                        <c:v>1.142680144693682E-3</c:v>
                      </c:pt>
                      <c:pt idx="758" formatCode="0.00">
                        <c:v>1.1444395825505945E-3</c:v>
                      </c:pt>
                      <c:pt idx="759" formatCode="0.00">
                        <c:v>1.1990440368567998E-3</c:v>
                      </c:pt>
                      <c:pt idx="760" formatCode="0.00">
                        <c:v>1.1937643335952412E-3</c:v>
                      </c:pt>
                      <c:pt idx="761" formatCode="0.00">
                        <c:v>1.1884846765995904E-3</c:v>
                      </c:pt>
                      <c:pt idx="762" formatCode="0.00">
                        <c:v>1.1886936226242829E-3</c:v>
                      </c:pt>
                      <c:pt idx="763" formatCode="0.00">
                        <c:v>1.1833895459013473E-3</c:v>
                      </c:pt>
                      <c:pt idx="764" formatCode="0.00">
                        <c:v>1.179941078280664E-3</c:v>
                      </c:pt>
                      <c:pt idx="765" formatCode="0.00">
                        <c:v>1.3487130792608623E-3</c:v>
                      </c:pt>
                      <c:pt idx="766" formatCode="0.00">
                        <c:v>1.2895944773955697E-3</c:v>
                      </c:pt>
                      <c:pt idx="767" formatCode="0.00">
                        <c:v>1.2842236711181146E-3</c:v>
                      </c:pt>
                      <c:pt idx="768" formatCode="0.00">
                        <c:v>1.3347072820475542E-3</c:v>
                      </c:pt>
                      <c:pt idx="769" formatCode="0.00">
                        <c:v>1.2754959759361216E-3</c:v>
                      </c:pt>
                      <c:pt idx="770" formatCode="0.00">
                        <c:v>1.2681285784863683E-3</c:v>
                      </c:pt>
                      <c:pt idx="771" formatCode="0.00">
                        <c:v>1.2647376964208309E-3</c:v>
                      </c:pt>
                      <c:pt idx="772" formatCode="0.00">
                        <c:v>1.151696157160913E-3</c:v>
                      </c:pt>
                      <c:pt idx="773" formatCode="0.00">
                        <c:v>1.1535368719432447E-3</c:v>
                      </c:pt>
                      <c:pt idx="774" formatCode="0.00">
                        <c:v>1.3189223406838814E-3</c:v>
                      </c:pt>
                      <c:pt idx="775" formatCode="0.00">
                        <c:v>1.2589628533216371E-3</c:v>
                      </c:pt>
                      <c:pt idx="776" formatCode="0.00">
                        <c:v>1.2595321068724539E-3</c:v>
                      </c:pt>
                      <c:pt idx="777" formatCode="0.00">
                        <c:v>1.3129862320745819E-3</c:v>
                      </c:pt>
                      <c:pt idx="778" formatCode="0.00">
                        <c:v>1.3074955080558913E-3</c:v>
                      </c:pt>
                      <c:pt idx="779" formatCode="0.00">
                        <c:v>1.3041276916456155E-3</c:v>
                      </c:pt>
                      <c:pt idx="780" formatCode="0.00">
                        <c:v>1.2456057360895165E-3</c:v>
                      </c:pt>
                      <c:pt idx="781" formatCode="0.00">
                        <c:v>1.2400975087558746E-3</c:v>
                      </c:pt>
                      <c:pt idx="782" formatCode="0.00">
                        <c:v>1.2486060829513999E-3</c:v>
                      </c:pt>
                      <c:pt idx="783" formatCode="0.00">
                        <c:v>1.2430180368273155E-3</c:v>
                      </c:pt>
                      <c:pt idx="784" formatCode="0.00">
                        <c:v>1.4046962716286174E-3</c:v>
                      </c:pt>
                      <c:pt idx="785" formatCode="0.00">
                        <c:v>1.4037226152833705E-3</c:v>
                      </c:pt>
                      <c:pt idx="786" formatCode="0.00">
                        <c:v>1.3981331160254214E-3</c:v>
                      </c:pt>
                      <c:pt idx="787" formatCode="0.00">
                        <c:v>1.2806792384543345E-3</c:v>
                      </c:pt>
                      <c:pt idx="788" formatCode="0.00">
                        <c:v>1.2897812178073961E-3</c:v>
                      </c:pt>
                      <c:pt idx="789" formatCode="0.00">
                        <c:v>1.3972802203027657E-3</c:v>
                      </c:pt>
                      <c:pt idx="790" formatCode="0.00">
                        <c:v>1.2218989313784049E-3</c:v>
                      </c:pt>
                      <c:pt idx="791" formatCode="0.00">
                        <c:v>1.2182533141262531E-3</c:v>
                      </c:pt>
                      <c:pt idx="792" formatCode="0.00">
                        <c:v>1.2125910199726132E-3</c:v>
                      </c:pt>
                      <c:pt idx="793" formatCode="0.00">
                        <c:v>1.2069287772334973E-3</c:v>
                      </c:pt>
                      <c:pt idx="794" formatCode="0.00">
                        <c:v>1.2132300473690853E-3</c:v>
                      </c:pt>
                      <c:pt idx="795" formatCode="0.00">
                        <c:v>1.2075287458391763E-3</c:v>
                      </c:pt>
                      <c:pt idx="796" formatCode="0.00">
                        <c:v>1.2018101372561262E-3</c:v>
                      </c:pt>
                      <c:pt idx="797" formatCode="0.00">
                        <c:v>1.2020863548655688E-3</c:v>
                      </c:pt>
                      <c:pt idx="798" formatCode="0.00">
                        <c:v>1.2602099523537627E-3</c:v>
                      </c:pt>
                      <c:pt idx="799" formatCode="0.00">
                        <c:v>1.3122437420531557E-3</c:v>
                      </c:pt>
                      <c:pt idx="800" formatCode="0.00">
                        <c:v>1.3086712435574953E-3</c:v>
                      </c:pt>
                      <c:pt idx="801" formatCode="0.00">
                        <c:v>1.3117723147657201E-3</c:v>
                      </c:pt>
                      <c:pt idx="802" formatCode="0.00">
                        <c:v>1.1893422092521396E-3</c:v>
                      </c:pt>
                      <c:pt idx="803" formatCode="0.00">
                        <c:v>1.1895251810226755E-3</c:v>
                      </c:pt>
                      <c:pt idx="804" formatCode="0.00">
                        <c:v>1.2422861272847543E-3</c:v>
                      </c:pt>
                      <c:pt idx="805" formatCode="0.00">
                        <c:v>1.2364309870918088E-3</c:v>
                      </c:pt>
                      <c:pt idx="806" formatCode="0.00">
                        <c:v>1.2432897234685714E-3</c:v>
                      </c:pt>
                      <c:pt idx="807" formatCode="0.00">
                        <c:v>1.4272903527648418E-3</c:v>
                      </c:pt>
                      <c:pt idx="808" formatCode="0.00">
                        <c:v>1.4213225729796063E-3</c:v>
                      </c:pt>
                      <c:pt idx="809" formatCode="0.00">
                        <c:v>1.408029024349511E-3</c:v>
                      </c:pt>
                      <c:pt idx="810" formatCode="0.00">
                        <c:v>1.3615314056641824E-3</c:v>
                      </c:pt>
                      <c:pt idx="811" formatCode="0.00">
                        <c:v>1.2952691141289753E-3</c:v>
                      </c:pt>
                      <c:pt idx="812" formatCode="0.00">
                        <c:v>1.2892495800409882E-3</c:v>
                      </c:pt>
                      <c:pt idx="813" formatCode="0.00">
                        <c:v>1.3481426575133915E-3</c:v>
                      </c:pt>
                      <c:pt idx="814" formatCode="0.00">
                        <c:v>1.4025525159704658E-3</c:v>
                      </c:pt>
                      <c:pt idx="815" formatCode="0.00">
                        <c:v>1.3965116887230675E-3</c:v>
                      </c:pt>
                      <c:pt idx="816" formatCode="0.00">
                        <c:v>1.3929654864615465E-3</c:v>
                      </c:pt>
                      <c:pt idx="817" formatCode="0.00">
                        <c:v>1.6291496310113316E-3</c:v>
                      </c:pt>
                      <c:pt idx="818" formatCode="0.00">
                        <c:v>1.6404080542648037E-3</c:v>
                      </c:pt>
                      <c:pt idx="819" formatCode="0.00">
                        <c:v>1.6372856718225351E-3</c:v>
                      </c:pt>
                      <c:pt idx="820" formatCode="0.00">
                        <c:v>1.8150985824482366E-3</c:v>
                      </c:pt>
                      <c:pt idx="821" formatCode="0.00">
                        <c:v>1.8219844104561264E-3</c:v>
                      </c:pt>
                      <c:pt idx="822" formatCode="0.00">
                        <c:v>1.7635763412403537E-3</c:v>
                      </c:pt>
                      <c:pt idx="823" formatCode="0.00">
                        <c:v>1.7573700406025381E-3</c:v>
                      </c:pt>
                      <c:pt idx="824" formatCode="0.00">
                        <c:v>1.7607170957726812E-3</c:v>
                      </c:pt>
                      <c:pt idx="825" formatCode="0.00">
                        <c:v>1.6951276517450469E-3</c:v>
                      </c:pt>
                      <c:pt idx="826" formatCode="0.00">
                        <c:v>1.6888765322175465E-3</c:v>
                      </c:pt>
                      <c:pt idx="827" formatCode="0.00">
                        <c:v>1.7043314914442537E-3</c:v>
                      </c:pt>
                      <c:pt idx="828" formatCode="0.00">
                        <c:v>1.7011125245999085E-3</c:v>
                      </c:pt>
                      <c:pt idx="829" formatCode="0.00">
                        <c:v>1.8216969894947429E-3</c:v>
                      </c:pt>
                      <c:pt idx="830" formatCode="0.00">
                        <c:v>1.8120027312290407E-3</c:v>
                      </c:pt>
                      <c:pt idx="831" formatCode="0.00">
                        <c:v>1.8191547266724092E-3</c:v>
                      </c:pt>
                      <c:pt idx="832" formatCode="0.00">
                        <c:v>1.8127754475906284E-3</c:v>
                      </c:pt>
                      <c:pt idx="833" formatCode="0.00">
                        <c:v>1.8198992508702597E-3</c:v>
                      </c:pt>
                      <c:pt idx="834" formatCode="0.00">
                        <c:v>1.6205893612441168E-3</c:v>
                      </c:pt>
                      <c:pt idx="835" formatCode="0.00">
                        <c:v>1.6141633950028439E-3</c:v>
                      </c:pt>
                      <c:pt idx="836" formatCode="0.00">
                        <c:v>1.6197933980594637E-3</c:v>
                      </c:pt>
                      <c:pt idx="837" formatCode="0.00">
                        <c:v>1.8724260508650571E-3</c:v>
                      </c:pt>
                      <c:pt idx="838" formatCode="0.00">
                        <c:v>1.7363980934243422E-3</c:v>
                      </c:pt>
                      <c:pt idx="839" formatCode="0.00">
                        <c:v>1.7332215736453685E-3</c:v>
                      </c:pt>
                      <c:pt idx="840" formatCode="0.00">
                        <c:v>1.6650063832341813E-3</c:v>
                      </c:pt>
                      <c:pt idx="841" formatCode="0.00">
                        <c:v>1.5934878545639899E-3</c:v>
                      </c:pt>
                      <c:pt idx="842" formatCode="0.00">
                        <c:v>1.5960321869137261E-3</c:v>
                      </c:pt>
                      <c:pt idx="843" formatCode="0.00">
                        <c:v>1.61719318660464E-3</c:v>
                      </c:pt>
                      <c:pt idx="844" formatCode="0.00">
                        <c:v>1.6105437363629915E-3</c:v>
                      </c:pt>
                      <c:pt idx="845" formatCode="0.00">
                        <c:v>1.7369578196487678E-3</c:v>
                      </c:pt>
                      <c:pt idx="846" formatCode="0.00">
                        <c:v>1.7471202450154838E-3</c:v>
                      </c:pt>
                      <c:pt idx="847" formatCode="0.00">
                        <c:v>1.7404057012159115E-3</c:v>
                      </c:pt>
                      <c:pt idx="848" formatCode="0.00">
                        <c:v>1.750820343460513E-3</c:v>
                      </c:pt>
                      <c:pt idx="849" formatCode="0.00">
                        <c:v>1.8908341289651E-3</c:v>
                      </c:pt>
                      <c:pt idx="850" formatCode="0.00">
                        <c:v>1.884012602282936E-3</c:v>
                      </c:pt>
                      <c:pt idx="851" formatCode="0.00">
                        <c:v>1.6825253357790895E-3</c:v>
                      </c:pt>
                      <c:pt idx="852" formatCode="0.00">
                        <c:v>1.6756638333306456E-3</c:v>
                      </c:pt>
                      <c:pt idx="853" formatCode="0.00">
                        <c:v>1.6688024032166062E-3</c:v>
                      </c:pt>
                      <c:pt idx="854" formatCode="0.00">
                        <c:v>1.7695490924041399E-3</c:v>
                      </c:pt>
                      <c:pt idx="855" formatCode="0.00">
                        <c:v>1.8632002277634808E-3</c:v>
                      </c:pt>
                      <c:pt idx="856" formatCode="0.00">
                        <c:v>1.8560669062588509E-3</c:v>
                      </c:pt>
                      <c:pt idx="857" formatCode="0.00">
                        <c:v>1.7062094097047939E-3</c:v>
                      </c:pt>
                      <c:pt idx="858" formatCode="0.00">
                        <c:v>1.8234398775022393E-3</c:v>
                      </c:pt>
                      <c:pt idx="859" formatCode="0.00">
                        <c:v>1.8160933574073949E-3</c:v>
                      </c:pt>
                      <c:pt idx="860" formatCode="0.00">
                        <c:v>1.8523686888352354E-3</c:v>
                      </c:pt>
                      <c:pt idx="861" formatCode="0.00">
                        <c:v>1.9953837254381695E-3</c:v>
                      </c:pt>
                      <c:pt idx="862" formatCode="0.00">
                        <c:v>2.0324177681991418E-3</c:v>
                      </c:pt>
                      <c:pt idx="863" formatCode="0.00">
                        <c:v>2.0760321456443163E-3</c:v>
                      </c:pt>
                      <c:pt idx="864" formatCode="0.00">
                        <c:v>2.0681437801862621E-3</c:v>
                      </c:pt>
                      <c:pt idx="865" formatCode="0.00">
                        <c:v>2.1287508361170697E-3</c:v>
                      </c:pt>
                      <c:pt idx="866" formatCode="0.00">
                        <c:v>2.0987032316652646E-3</c:v>
                      </c:pt>
                      <c:pt idx="867" formatCode="0.00">
                        <c:v>2.1590051324590401E-3</c:v>
                      </c:pt>
                      <c:pt idx="868" formatCode="0.00">
                        <c:v>2.150340218203079E-3</c:v>
                      </c:pt>
                      <c:pt idx="869" formatCode="0.00">
                        <c:v>2.7665111195406184E-3</c:v>
                      </c:pt>
                      <c:pt idx="870" formatCode="0.00">
                        <c:v>2.8705425812572548E-3</c:v>
                      </c:pt>
                      <c:pt idx="871" formatCode="0.00">
                        <c:v>2.8611629807869104E-3</c:v>
                      </c:pt>
                      <c:pt idx="872" formatCode="0.00">
                        <c:v>3.0540014264178426E-3</c:v>
                      </c:pt>
                      <c:pt idx="873" formatCode="0.00">
                        <c:v>3.2387232567473033E-3</c:v>
                      </c:pt>
                      <c:pt idx="874" formatCode="0.00">
                        <c:v>3.3522411126430535E-3</c:v>
                      </c:pt>
                      <c:pt idx="875" formatCode="0.00">
                        <c:v>3.5798917689366483E-3</c:v>
                      </c:pt>
                      <c:pt idx="876" formatCode="0.00">
                        <c:v>3.6743388809960973E-3</c:v>
                      </c:pt>
                      <c:pt idx="877" formatCode="0.00">
                        <c:v>3.8771629786835517E-3</c:v>
                      </c:pt>
                      <c:pt idx="878" formatCode="0.00">
                        <c:v>4.6307636178494231E-3</c:v>
                      </c:pt>
                      <c:pt idx="879" formatCode="0.00">
                        <c:v>4.6191160854166914E-3</c:v>
                      </c:pt>
                      <c:pt idx="880" formatCode="0.00">
                        <c:v>4.8031569646086363E-3</c:v>
                      </c:pt>
                      <c:pt idx="881" formatCode="0.00">
                        <c:v>4.1167241485473762E-3</c:v>
                      </c:pt>
                      <c:pt idx="882" formatCode="0.00">
                        <c:v>3.9774275145544038E-3</c:v>
                      </c:pt>
                      <c:pt idx="883" formatCode="0.00">
                        <c:v>4.1642718078373792E-3</c:v>
                      </c:pt>
                      <c:pt idx="884" formatCode="0.00">
                        <c:v>4.613343605177944E-3</c:v>
                      </c:pt>
                      <c:pt idx="885" formatCode="0.00">
                        <c:v>5.7106256843706639E-3</c:v>
                      </c:pt>
                      <c:pt idx="886" formatCode="0.00">
                        <c:v>5.8876733329170303E-3</c:v>
                      </c:pt>
                      <c:pt idx="887" formatCode="0.00">
                        <c:v>6.1027214278171109E-3</c:v>
                      </c:pt>
                      <c:pt idx="888" formatCode="0.00">
                        <c:v>6.2369351376347412E-3</c:v>
                      </c:pt>
                      <c:pt idx="889" formatCode="0.00">
                        <c:v>6.3885137428556123E-3</c:v>
                      </c:pt>
                      <c:pt idx="890" formatCode="0.00">
                        <c:v>6.5780586551430131E-3</c:v>
                      </c:pt>
                      <c:pt idx="891" formatCode="0.00">
                        <c:v>7.8267692959059082E-3</c:v>
                      </c:pt>
                      <c:pt idx="892" formatCode="0.00">
                        <c:v>8.3903537870648678E-3</c:v>
                      </c:pt>
                      <c:pt idx="893" formatCode="0.00">
                        <c:v>8.7128905774071161E-3</c:v>
                      </c:pt>
                      <c:pt idx="894" formatCode="0.00">
                        <c:v>9.5447943904771633E-3</c:v>
                      </c:pt>
                      <c:pt idx="895" formatCode="0.00">
                        <c:v>1.0129297058230053E-2</c:v>
                      </c:pt>
                      <c:pt idx="896" formatCode="0.00">
                        <c:v>1.1735724494915256E-2</c:v>
                      </c:pt>
                      <c:pt idx="897" formatCode="0.00">
                        <c:v>1.1717566217358179E-2</c:v>
                      </c:pt>
                      <c:pt idx="898" formatCode="0.00">
                        <c:v>1.2077112775533569E-2</c:v>
                      </c:pt>
                      <c:pt idx="899" formatCode="0.00">
                        <c:v>1.2803665489249478E-2</c:v>
                      </c:pt>
                      <c:pt idx="900" formatCode="0.00">
                        <c:v>1.4322365353472557E-2</c:v>
                      </c:pt>
                      <c:pt idx="901" formatCode="0.00">
                        <c:v>1.4708304040579033E-2</c:v>
                      </c:pt>
                      <c:pt idx="902" formatCode="0.00">
                        <c:v>1.6526470024478206E-2</c:v>
                      </c:pt>
                      <c:pt idx="903" formatCode="0.00">
                        <c:v>1.8289545699091921E-2</c:v>
                      </c:pt>
                      <c:pt idx="904" formatCode="0.00">
                        <c:v>1.8700249288431083E-2</c:v>
                      </c:pt>
                      <c:pt idx="905" formatCode="0.00">
                        <c:v>1.951766219816391E-2</c:v>
                      </c:pt>
                      <c:pt idx="906" formatCode="0.00">
                        <c:v>2.1343672095971201E-2</c:v>
                      </c:pt>
                      <c:pt idx="907" formatCode="0.00">
                        <c:v>2.144557576392056E-2</c:v>
                      </c:pt>
                      <c:pt idx="908" formatCode="0.00">
                        <c:v>2.5445222258051649E-2</c:v>
                      </c:pt>
                      <c:pt idx="909" formatCode="0.00">
                        <c:v>2.5424027033701228E-2</c:v>
                      </c:pt>
                      <c:pt idx="910" formatCode="0.00">
                        <c:v>2.5725260555649009E-2</c:v>
                      </c:pt>
                      <c:pt idx="911" formatCode="0.00">
                        <c:v>2.8381769087042687E-2</c:v>
                      </c:pt>
                      <c:pt idx="912" formatCode="0.00">
                        <c:v>2.835999744184169E-2</c:v>
                      </c:pt>
                      <c:pt idx="913" formatCode="0.00">
                        <c:v>2.9628843324275404E-2</c:v>
                      </c:pt>
                      <c:pt idx="914" formatCode="0.00">
                        <c:v>3.6037568376544919E-2</c:v>
                      </c:pt>
                      <c:pt idx="915" formatCode="0.00">
                        <c:v>3.6012045629466631E-2</c:v>
                      </c:pt>
                      <c:pt idx="916" formatCode="0.00">
                        <c:v>3.7985516448621526E-2</c:v>
                      </c:pt>
                      <c:pt idx="917" formatCode="0.00">
                        <c:v>4.1589641342110371E-2</c:v>
                      </c:pt>
                      <c:pt idx="918" formatCode="0.00">
                        <c:v>4.5667935621610332E-2</c:v>
                      </c:pt>
                      <c:pt idx="919" formatCode="0.00">
                        <c:v>4.5639808668508385E-2</c:v>
                      </c:pt>
                      <c:pt idx="920" formatCode="0.00">
                        <c:v>4.7478527970478183E-2</c:v>
                      </c:pt>
                      <c:pt idx="921" formatCode="0.00">
                        <c:v>4.9443837584080372E-2</c:v>
                      </c:pt>
                      <c:pt idx="922" formatCode="0.00">
                        <c:v>5.1103771568794101E-2</c:v>
                      </c:pt>
                      <c:pt idx="923" formatCode="0.00">
                        <c:v>5.6938695823836954E-2</c:v>
                      </c:pt>
                      <c:pt idx="924" formatCode="0.00">
                        <c:v>5.8419142365066484E-2</c:v>
                      </c:pt>
                      <c:pt idx="925" formatCode="0.00">
                        <c:v>6.0477018259841885E-2</c:v>
                      </c:pt>
                      <c:pt idx="926" formatCode="0.00">
                        <c:v>6.2323472445817006E-2</c:v>
                      </c:pt>
                      <c:pt idx="927" formatCode="0.00">
                        <c:v>6.4482979973031609E-2</c:v>
                      </c:pt>
                      <c:pt idx="928" formatCode="0.00">
                        <c:v>6.5627033772676022E-2</c:v>
                      </c:pt>
                      <c:pt idx="929" formatCode="0.00">
                        <c:v>6.7435085872008887E-2</c:v>
                      </c:pt>
                      <c:pt idx="930" formatCode="0.00">
                        <c:v>7.2973450611618515E-2</c:v>
                      </c:pt>
                      <c:pt idx="931" formatCode="0.00">
                        <c:v>7.5039345086680309E-2</c:v>
                      </c:pt>
                      <c:pt idx="932" formatCode="0.00">
                        <c:v>7.644783937980329E-2</c:v>
                      </c:pt>
                      <c:pt idx="933" formatCode="0.00">
                        <c:v>7.9161474751707275E-2</c:v>
                      </c:pt>
                      <c:pt idx="934" formatCode="0.00">
                        <c:v>8.07207955963022E-2</c:v>
                      </c:pt>
                      <c:pt idx="935" formatCode="0.00">
                        <c:v>8.3575244712725746E-2</c:v>
                      </c:pt>
                      <c:pt idx="936" formatCode="0.00">
                        <c:v>8.6015636353348371E-2</c:v>
                      </c:pt>
                      <c:pt idx="937" formatCode="0.00">
                        <c:v>8.764592399952395E-2</c:v>
                      </c:pt>
                      <c:pt idx="938" formatCode="0.00">
                        <c:v>9.0494251460293065E-2</c:v>
                      </c:pt>
                      <c:pt idx="939" formatCode="0.00">
                        <c:v>9.5507155774629093E-2</c:v>
                      </c:pt>
                      <c:pt idx="940" formatCode="0.00">
                        <c:v>9.4383505932108619E-2</c:v>
                      </c:pt>
                      <c:pt idx="941" formatCode="0.00">
                        <c:v>0.10326238471914338</c:v>
                      </c:pt>
                      <c:pt idx="942" formatCode="0.00">
                        <c:v>0.11392414841565889</c:v>
                      </c:pt>
                      <c:pt idx="943" formatCode="0.00">
                        <c:v>0.11259588780476158</c:v>
                      </c:pt>
                      <c:pt idx="944" formatCode="0.00">
                        <c:v>0.12666223979389726</c:v>
                      </c:pt>
                      <c:pt idx="945" formatCode="0.00">
                        <c:v>0.14707095199156131</c:v>
                      </c:pt>
                      <c:pt idx="946" formatCode="0.00">
                        <c:v>0.14703216564494087</c:v>
                      </c:pt>
                      <c:pt idx="947" formatCode="0.00">
                        <c:v>0.16563927907255746</c:v>
                      </c:pt>
                      <c:pt idx="948" formatCode="0.00">
                        <c:v>0.18550809236934077</c:v>
                      </c:pt>
                      <c:pt idx="949" formatCode="0.00">
                        <c:v>0.18546852584395074</c:v>
                      </c:pt>
                      <c:pt idx="950" formatCode="0.00">
                        <c:v>0.19818396665989033</c:v>
                      </c:pt>
                      <c:pt idx="951" formatCode="0.00">
                        <c:v>0.21467051205363874</c:v>
                      </c:pt>
                      <c:pt idx="952" formatCode="0.00">
                        <c:v>0.20195477313235621</c:v>
                      </c:pt>
                      <c:pt idx="953" formatCode="0.00">
                        <c:v>0.20709352761927205</c:v>
                      </c:pt>
                      <c:pt idx="954" formatCode="0.00">
                        <c:v>0.20705734800268585</c:v>
                      </c:pt>
                      <c:pt idx="955" formatCode="0.00">
                        <c:v>0.20312027151033743</c:v>
                      </c:pt>
                      <c:pt idx="956" formatCode="0.00">
                        <c:v>0.20457471532854016</c:v>
                      </c:pt>
                      <c:pt idx="957" formatCode="0.00">
                        <c:v>0.20453993916561761</c:v>
                      </c:pt>
                      <c:pt idx="958" formatCode="0.00">
                        <c:v>0.20295782481133542</c:v>
                      </c:pt>
                      <c:pt idx="959" formatCode="0.00">
                        <c:v>0.17832802983503851</c:v>
                      </c:pt>
                      <c:pt idx="960" formatCode="0.00">
                        <c:v>0.17116162750083441</c:v>
                      </c:pt>
                      <c:pt idx="961" formatCode="0.00">
                        <c:v>0.17113136088801315</c:v>
                      </c:pt>
                      <c:pt idx="962" formatCode="0.00">
                        <c:v>0.15038434738669237</c:v>
                      </c:pt>
                      <c:pt idx="963" formatCode="0.00">
                        <c:v>0.12236952409363619</c:v>
                      </c:pt>
                      <c:pt idx="964" formatCode="0.00">
                        <c:v>0.11016508442409557</c:v>
                      </c:pt>
                      <c:pt idx="965" formatCode="0.00">
                        <c:v>3.9767004762320833E-2</c:v>
                      </c:pt>
                      <c:pt idx="966" formatCode="0.00">
                        <c:v>3.0283666543377784E-2</c:v>
                      </c:pt>
                      <c:pt idx="967" formatCode="0.00">
                        <c:v>2.739825400013118E-2</c:v>
                      </c:pt>
                      <c:pt idx="968" formatCode="0.00">
                        <c:v>1.7537018868328692E-2</c:v>
                      </c:pt>
                      <c:pt idx="969" formatCode="0.00">
                        <c:v>7.4045473646067936E-3</c:v>
                      </c:pt>
                      <c:pt idx="970" formatCode="0.00">
                        <c:v>6.7832241887909915E-3</c:v>
                      </c:pt>
                      <c:pt idx="971" formatCode="0.00">
                        <c:v>4.6591891347968874E-3</c:v>
                      </c:pt>
                      <c:pt idx="972" formatCode="0.00">
                        <c:v>3.5755891372022497E-3</c:v>
                      </c:pt>
                      <c:pt idx="973" formatCode="0.00">
                        <c:v>3.3191795816958428E-3</c:v>
                      </c:pt>
                      <c:pt idx="974" formatCode="0.00">
                        <c:v>4.3415569179596067E-3</c:v>
                      </c:pt>
                      <c:pt idx="975" formatCode="0.00">
                        <c:v>3.8058486382484178E-3</c:v>
                      </c:pt>
                      <c:pt idx="976" formatCode="0.00">
                        <c:v>3.5064755616365686E-3</c:v>
                      </c:pt>
                      <c:pt idx="977" formatCode="0.00">
                        <c:v>3.2172850599835349E-3</c:v>
                      </c:pt>
                      <c:pt idx="978" formatCode="0.00">
                        <c:v>2.7613189256075919E-3</c:v>
                      </c:pt>
                      <c:pt idx="979" formatCode="0.00">
                        <c:v>2.5644500259052218E-3</c:v>
                      </c:pt>
                      <c:pt idx="980" formatCode="0.00">
                        <c:v>2.4893367173780649E-3</c:v>
                      </c:pt>
                      <c:pt idx="981" formatCode="0.00">
                        <c:v>1.9939950180974555E-3</c:v>
                      </c:pt>
                      <c:pt idx="982" formatCode="0.00">
                        <c:v>1.8566927737741039E-3</c:v>
                      </c:pt>
                      <c:pt idx="983" formatCode="0.00">
                        <c:v>2.665524033928118E-3</c:v>
                      </c:pt>
                      <c:pt idx="984" formatCode="0.00">
                        <c:v>2.2020408132366175E-3</c:v>
                      </c:pt>
                      <c:pt idx="985" formatCode="0.00">
                        <c:v>1.9405115989609798E-3</c:v>
                      </c:pt>
                      <c:pt idx="986" formatCode="0.00">
                        <c:v>1.8520542119500739E-3</c:v>
                      </c:pt>
                      <c:pt idx="987" formatCode="0.00">
                        <c:v>1.8221856251622701E-3</c:v>
                      </c:pt>
                      <c:pt idx="988" formatCode="0.00">
                        <c:v>1.730345328704529E-3</c:v>
                      </c:pt>
                      <c:pt idx="989" formatCode="0.00">
                        <c:v>1.6926848472974259E-3</c:v>
                      </c:pt>
                      <c:pt idx="990" formatCode="0.00">
                        <c:v>1.4120700112926592E-3</c:v>
                      </c:pt>
                      <c:pt idx="991" formatCode="0.00">
                        <c:v>1.3519530513450627E-3</c:v>
                      </c:pt>
                      <c:pt idx="992" formatCode="0.00">
                        <c:v>1.3665437929352179E-3</c:v>
                      </c:pt>
                      <c:pt idx="993" formatCode="0.00">
                        <c:v>1.6152196863821388E-3</c:v>
                      </c:pt>
                      <c:pt idx="994" formatCode="0.00">
                        <c:v>1.5611268123114084E-3</c:v>
                      </c:pt>
                      <c:pt idx="995" formatCode="0.00">
                        <c:v>1.447142435094408E-3</c:v>
                      </c:pt>
                      <c:pt idx="996" formatCode="0.00">
                        <c:v>1.4411507858890257E-3</c:v>
                      </c:pt>
                      <c:pt idx="997" formatCode="0.00">
                        <c:v>1.4018257135379718E-3</c:v>
                      </c:pt>
                      <c:pt idx="998" formatCode="0.00">
                        <c:v>1.364520526026069E-3</c:v>
                      </c:pt>
                      <c:pt idx="999" formatCode="0.00">
                        <c:v>1.3588002561799267E-3</c:v>
                      </c:pt>
                      <c:pt idx="1000" formatCode="0.00">
                        <c:v>1.3224140015443264E-3</c:v>
                      </c:pt>
                      <c:pt idx="1001" formatCode="0.00">
                        <c:v>1.2289387512911063E-3</c:v>
                      </c:pt>
                      <c:pt idx="1002" formatCode="0.00">
                        <c:v>1.2234901864702308E-3</c:v>
                      </c:pt>
                      <c:pt idx="1003" formatCode="0.00">
                        <c:v>1.1932370442044057E-3</c:v>
                      </c:pt>
                      <c:pt idx="1004" formatCode="0.00">
                        <c:v>1.0871565058955986E-3</c:v>
                      </c:pt>
                      <c:pt idx="1005" formatCode="0.00">
                        <c:v>1.0820419850518775E-3</c:v>
                      </c:pt>
                      <c:pt idx="1006" formatCode="0.00">
                        <c:v>9.233341438199819E-4</c:v>
                      </c:pt>
                      <c:pt idx="1007" formatCode="0.00">
                        <c:v>1.0041957907478995E-3</c:v>
                      </c:pt>
                      <c:pt idx="1008" formatCode="0.00">
                        <c:v>9.487867062676164E-4</c:v>
                      </c:pt>
                      <c:pt idx="1009" formatCode="0.00">
                        <c:v>9.2341967163843885E-4</c:v>
                      </c:pt>
                      <c:pt idx="1010" formatCode="0.00">
                        <c:v>1.0410220604350781E-3</c:v>
                      </c:pt>
                      <c:pt idx="1011" formatCode="0.00">
                        <c:v>1.0362155132994976E-3</c:v>
                      </c:pt>
                      <c:pt idx="1012" formatCode="0.00">
                        <c:v>1.0072997654934175E-3</c:v>
                      </c:pt>
                      <c:pt idx="1013" formatCode="0.00">
                        <c:v>9.3895865636390837E-4</c:v>
                      </c:pt>
                      <c:pt idx="1014" formatCode="0.00">
                        <c:v>8.4199993631915433E-4</c:v>
                      </c:pt>
                      <c:pt idx="1015" formatCode="0.00">
                        <c:v>8.1653249352407027E-4</c:v>
                      </c:pt>
                      <c:pt idx="1016" formatCode="0.00">
                        <c:v>8.3836105026570851E-4</c:v>
                      </c:pt>
                      <c:pt idx="1017" formatCode="0.00">
                        <c:v>8.3396226109839306E-4</c:v>
                      </c:pt>
                      <c:pt idx="1018" formatCode="0.00">
                        <c:v>8.1287080683095409E-4</c:v>
                      </c:pt>
                      <c:pt idx="1019" formatCode="0.00">
                        <c:v>7.9167763328771455E-4</c:v>
                      </c:pt>
                      <c:pt idx="1020" formatCode="0.00">
                        <c:v>7.8745750846473102E-4</c:v>
                      </c:pt>
                      <c:pt idx="1021" formatCode="0.00">
                        <c:v>8.0468237623667086E-4</c:v>
                      </c:pt>
                      <c:pt idx="1022" formatCode="0.00">
                        <c:v>7.8917500507203386E-4</c:v>
                      </c:pt>
                      <c:pt idx="1023" formatCode="0.00">
                        <c:v>7.851198327733064E-4</c:v>
                      </c:pt>
                      <c:pt idx="1024" formatCode="0.00">
                        <c:v>7.4327474217958638E-4</c:v>
                      </c:pt>
                      <c:pt idx="1025" formatCode="0.00">
                        <c:v>8.1669392073063763E-4</c:v>
                      </c:pt>
                      <c:pt idx="1026" formatCode="0.00">
                        <c:v>8.1283491955747315E-4</c:v>
                      </c:pt>
                      <c:pt idx="1027" formatCode="0.00">
                        <c:v>7.6998178417008812E-4</c:v>
                      </c:pt>
                      <c:pt idx="1028" formatCode="0.00">
                        <c:v>8.0308147231868653E-4</c:v>
                      </c:pt>
                      <c:pt idx="1029" formatCode="0.00">
                        <c:v>7.9940853969807685E-4</c:v>
                      </c:pt>
                      <c:pt idx="1030" formatCode="0.00">
                        <c:v>7.5760210071132677E-4</c:v>
                      </c:pt>
                      <c:pt idx="1031" formatCode="0.00">
                        <c:v>7.5410529139987377E-4</c:v>
                      </c:pt>
                      <c:pt idx="1032" formatCode="0.00">
                        <c:v>7.5060849760362101E-4</c:v>
                      </c:pt>
                      <c:pt idx="1033" formatCode="0.00">
                        <c:v>7.3072373107985861E-4</c:v>
                      </c:pt>
                      <c:pt idx="1034" formatCode="0.00">
                        <c:v>8.6428202098122226E-4</c:v>
                      </c:pt>
                      <c:pt idx="1035" formatCode="0.00">
                        <c:v>8.407570283171593E-4</c:v>
                      </c:pt>
                      <c:pt idx="1036" formatCode="0.00">
                        <c:v>8.2139992222234255E-4</c:v>
                      </c:pt>
                      <c:pt idx="1037" formatCode="0.00">
                        <c:v>7.370248490687235E-4</c:v>
                      </c:pt>
                      <c:pt idx="1038" formatCode="0.00">
                        <c:v>7.3381602255519912E-4</c:v>
                      </c:pt>
                      <c:pt idx="1039" formatCode="0.00">
                        <c:v>8.1402557774837053E-4</c:v>
                      </c:pt>
                      <c:pt idx="1040" formatCode="0.00">
                        <c:v>7.476170589033863E-4</c:v>
                      </c:pt>
                      <c:pt idx="1041" formatCode="0.00">
                        <c:v>7.3033075021798621E-4</c:v>
                      </c:pt>
                      <c:pt idx="1042" formatCode="0.00">
                        <c:v>7.1879356082135638E-4</c:v>
                      </c:pt>
                      <c:pt idx="1043" formatCode="0.00">
                        <c:v>6.7128495620008544E-4</c:v>
                      </c:pt>
                      <c:pt idx="1044" formatCode="0.00">
                        <c:v>6.6828410246586815E-4</c:v>
                      </c:pt>
                      <c:pt idx="1045" formatCode="0.00">
                        <c:v>6.9109322131248607E-4</c:v>
                      </c:pt>
                      <c:pt idx="1046" formatCode="0.00">
                        <c:v>7.7770557889511843E-4</c:v>
                      </c:pt>
                      <c:pt idx="1047" formatCode="0.00">
                        <c:v>7.7270630294942711E-4</c:v>
                      </c:pt>
                      <c:pt idx="1048" formatCode="0.00">
                        <c:v>7.6973136564240476E-4</c:v>
                      </c:pt>
                      <c:pt idx="1049" formatCode="0.00">
                        <c:v>7.6675643960716388E-4</c:v>
                      </c:pt>
                      <c:pt idx="1050" formatCode="0.00">
                        <c:v>7.6047690090883218E-4</c:v>
                      </c:pt>
                      <c:pt idx="1051" formatCode="0.00">
                        <c:v>7.1854504413363036E-4</c:v>
                      </c:pt>
                      <c:pt idx="1052" formatCode="0.00">
                        <c:v>7.4490065984550251E-4</c:v>
                      </c:pt>
                      <c:pt idx="1053" formatCode="0.00">
                        <c:v>7.419765606211903E-4</c:v>
                      </c:pt>
                      <c:pt idx="1054" formatCode="0.00">
                        <c:v>7.9286410209528525E-4</c:v>
                      </c:pt>
                      <c:pt idx="1055" formatCode="0.00">
                        <c:v>7.3174955686923526E-4</c:v>
                      </c:pt>
                      <c:pt idx="1056" formatCode="0.00">
                        <c:v>7.2884289070231155E-4</c:v>
                      </c:pt>
                      <c:pt idx="1057" formatCode="0.00">
                        <c:v>7.2164858164437738E-4</c:v>
                      </c:pt>
                      <c:pt idx="1058" formatCode="0.00">
                        <c:v>8.0555613601651893E-4</c:v>
                      </c:pt>
                      <c:pt idx="1059" formatCode="0.00">
                        <c:v>8.0131608357946241E-4</c:v>
                      </c:pt>
                      <c:pt idx="1060" formatCode="0.00">
                        <c:v>7.9642120829885935E-4</c:v>
                      </c:pt>
                      <c:pt idx="1061" formatCode="0.00">
                        <c:v>7.3592312015293934E-4</c:v>
                      </c:pt>
                      <c:pt idx="1062" formatCode="0.00">
                        <c:v>7.3304577451108286E-4</c:v>
                      </c:pt>
                      <c:pt idx="1063" formatCode="0.00">
                        <c:v>8.4114998898679569E-4</c:v>
                      </c:pt>
                      <c:pt idx="1064" formatCode="0.00">
                        <c:v>8.3828698767634906E-4</c:v>
                      </c:pt>
                      <c:pt idx="1065" formatCode="0.00">
                        <c:v>8.3542399680641536E-4</c:v>
                      </c:pt>
                      <c:pt idx="1066" formatCode="0.00">
                        <c:v>7.9724953283413704E-4</c:v>
                      </c:pt>
                      <c:pt idx="1067" formatCode="0.00">
                        <c:v>8.2283968160366935E-4</c:v>
                      </c:pt>
                      <c:pt idx="1068" formatCode="0.00">
                        <c:v>8.1795099985322247E-4</c:v>
                      </c:pt>
                      <c:pt idx="1069" formatCode="0.00">
                        <c:v>8.9356093119250229E-4</c:v>
                      </c:pt>
                      <c:pt idx="1070" formatCode="0.00">
                        <c:v>8.0630428645130645E-4</c:v>
                      </c:pt>
                      <c:pt idx="1071" formatCode="0.00">
                        <c:v>8.034929999781148E-4</c:v>
                      </c:pt>
                      <c:pt idx="1072" formatCode="0.00">
                        <c:v>8.5558059630956845E-4</c:v>
                      </c:pt>
                      <c:pt idx="1073" formatCode="0.00">
                        <c:v>7.4036613992871174E-4</c:v>
                      </c:pt>
                      <c:pt idx="1074" formatCode="0.00">
                        <c:v>7.3695119745829506E-4</c:v>
                      </c:pt>
                      <c:pt idx="1075" formatCode="0.00">
                        <c:v>7.6283194438953646E-4</c:v>
                      </c:pt>
                      <c:pt idx="1076" formatCode="0.00">
                        <c:v>7.0382340218213678E-4</c:v>
                      </c:pt>
                      <c:pt idx="1077" formatCode="0.00">
                        <c:v>6.9815972242661295E-4</c:v>
                      </c:pt>
                      <c:pt idx="1078" formatCode="0.00">
                        <c:v>6.9593200072240284E-4</c:v>
                      </c:pt>
                      <c:pt idx="1079" formatCode="0.00">
                        <c:v>5.8109804692885484E-4</c:v>
                      </c:pt>
                      <c:pt idx="1080" formatCode="0.00">
                        <c:v>5.7408970826465543E-4</c:v>
                      </c:pt>
                      <c:pt idx="1081" formatCode="0.00">
                        <c:v>7.8991294465320953E-4</c:v>
                      </c:pt>
                      <c:pt idx="1082" formatCode="0.00">
                        <c:v>7.8714938365934042E-4</c:v>
                      </c:pt>
                      <c:pt idx="1083" formatCode="0.00">
                        <c:v>7.7810381872950838E-4</c:v>
                      </c:pt>
                      <c:pt idx="1084" formatCode="0.00">
                        <c:v>7.7290121561381575E-4</c:v>
                      </c:pt>
                      <c:pt idx="1085" formatCode="0.00">
                        <c:v>7.975287141581993E-4</c:v>
                      </c:pt>
                      <c:pt idx="1086" formatCode="0.00">
                        <c:v>7.9164142875059768E-4</c:v>
                      </c:pt>
                      <c:pt idx="1087" formatCode="0.00">
                        <c:v>7.8578471247060355E-4</c:v>
                      </c:pt>
                      <c:pt idx="1088" formatCode="0.00">
                        <c:v>7.8307368595139639E-4</c:v>
                      </c:pt>
                      <c:pt idx="1089" formatCode="0.00">
                        <c:v>7.8036266854027354E-4</c:v>
                      </c:pt>
                      <c:pt idx="1090" formatCode="0.00">
                        <c:v>7.6674986522711126E-4</c:v>
                      </c:pt>
                      <c:pt idx="1091" formatCode="0.00">
                        <c:v>7.6407688644446984E-4</c:v>
                      </c:pt>
                      <c:pt idx="1092" formatCode="0.00">
                        <c:v>7.5783877874357531E-4</c:v>
                      </c:pt>
                      <c:pt idx="1093" formatCode="0.00">
                        <c:v>7.5225990872536364E-4</c:v>
                      </c:pt>
                      <c:pt idx="1094" formatCode="0.00">
                        <c:v>7.2307557119767683E-4</c:v>
                      </c:pt>
                      <c:pt idx="1095" formatCode="0.00">
                        <c:v>7.1380976159107095E-4</c:v>
                      </c:pt>
                      <c:pt idx="1096" formatCode="0.00">
                        <c:v>8.375077355844933E-4</c:v>
                      </c:pt>
                      <c:pt idx="1097" formatCode="0.00">
                        <c:v>7.8263219762636288E-4</c:v>
                      </c:pt>
                      <c:pt idx="1098" formatCode="0.00">
                        <c:v>7.7411509904852798E-4</c:v>
                      </c:pt>
                      <c:pt idx="1099" formatCode="0.00">
                        <c:v>7.6403708711654593E-4</c:v>
                      </c:pt>
                      <c:pt idx="1100" formatCode="0.00">
                        <c:v>7.1010862400569855E-4</c:v>
                      </c:pt>
                      <c:pt idx="1101" formatCode="0.00">
                        <c:v>7.0280321561112054E-4</c:v>
                      </c:pt>
                      <c:pt idx="1102" formatCode="0.00">
                        <c:v>6.7077721256635721E-4</c:v>
                      </c:pt>
                      <c:pt idx="1103" formatCode="0.00">
                        <c:v>6.754345431288669E-4</c:v>
                      </c:pt>
                      <c:pt idx="1104" formatCode="0.00">
                        <c:v>6.6894469917047703E-4</c:v>
                      </c:pt>
                      <c:pt idx="1105" formatCode="0.00">
                        <c:v>7.36909092918815E-4</c:v>
                      </c:pt>
                      <c:pt idx="1106" formatCode="0.00">
                        <c:v>7.5984492687118112E-4</c:v>
                      </c:pt>
                      <c:pt idx="1107" formatCode="0.00">
                        <c:v>0</c:v>
                      </c:pt>
                      <c:pt idx="1108" formatCode="0.00">
                        <c:v>0</c:v>
                      </c:pt>
                      <c:pt idx="1109" formatCode="0.00">
                        <c:v>0</c:v>
                      </c:pt>
                      <c:pt idx="1110" formatCode="0.00">
                        <c:v>0</c:v>
                      </c:pt>
                      <c:pt idx="1111" formatCode="0.00">
                        <c:v>0</c:v>
                      </c:pt>
                      <c:pt idx="1112" formatCode="0.00">
                        <c:v>0</c:v>
                      </c:pt>
                      <c:pt idx="1113" formatCode="0.00">
                        <c:v>0</c:v>
                      </c:pt>
                      <c:pt idx="1114" formatCode="0.00">
                        <c:v>0</c:v>
                      </c:pt>
                      <c:pt idx="1115" formatCode="0.00">
                        <c:v>0</c:v>
                      </c:pt>
                      <c:pt idx="1116" formatCode="0.00">
                        <c:v>0</c:v>
                      </c:pt>
                      <c:pt idx="1117" formatCode="0.00">
                        <c:v>0</c:v>
                      </c:pt>
                      <c:pt idx="1118" formatCode="0.00">
                        <c:v>0</c:v>
                      </c:pt>
                      <c:pt idx="1119" formatCode="0.00">
                        <c:v>0</c:v>
                      </c:pt>
                      <c:pt idx="1120" formatCode="0.00">
                        <c:v>0</c:v>
                      </c:pt>
                      <c:pt idx="1121" formatCode="0.00">
                        <c:v>0</c:v>
                      </c:pt>
                      <c:pt idx="1122" formatCode="0.00">
                        <c:v>0</c:v>
                      </c:pt>
                      <c:pt idx="1123" formatCode="0.00">
                        <c:v>0</c:v>
                      </c:pt>
                      <c:pt idx="1124" formatCode="0.00">
                        <c:v>0</c:v>
                      </c:pt>
                      <c:pt idx="1125" formatCode="0.00">
                        <c:v>0</c:v>
                      </c:pt>
                      <c:pt idx="1126" formatCode="0.00">
                        <c:v>0</c:v>
                      </c:pt>
                      <c:pt idx="1127" formatCode="0.00">
                        <c:v>0</c:v>
                      </c:pt>
                      <c:pt idx="1128" formatCode="0.00">
                        <c:v>0</c:v>
                      </c:pt>
                      <c:pt idx="1129" formatCode="0.00">
                        <c:v>0</c:v>
                      </c:pt>
                      <c:pt idx="1130" formatCode="0.00">
                        <c:v>0</c:v>
                      </c:pt>
                      <c:pt idx="1131" formatCode="0.00">
                        <c:v>0</c:v>
                      </c:pt>
                      <c:pt idx="1132" formatCode="0.00">
                        <c:v>0</c:v>
                      </c:pt>
                      <c:pt idx="1133" formatCode="0.00">
                        <c:v>0</c:v>
                      </c:pt>
                      <c:pt idx="1134" formatCode="0.00">
                        <c:v>0</c:v>
                      </c:pt>
                      <c:pt idx="1135" formatCode="0.00">
                        <c:v>0</c:v>
                      </c:pt>
                    </c:numCache>
                  </c:numRef>
                </c:xVal>
                <c:yVal>
                  <c:numRef>
                    <c:extLst xmlns:c15="http://schemas.microsoft.com/office/drawing/2012/chart">
                      <c:ext xmlns:c15="http://schemas.microsoft.com/office/drawing/2012/chart" uri="{02D57815-91ED-43cb-92C2-25804820EDAC}">
                        <c15:formulaRef>
                          <c15:sqref>'Forsøk 3 - Samlet'!$CJ$14:$CJ$1149</c15:sqref>
                        </c15:formulaRef>
                      </c:ext>
                    </c:extLst>
                    <c:numCache>
                      <c:formatCode>0.00</c:formatCode>
                      <c:ptCount val="1136"/>
                      <c:pt idx="0">
                        <c:v>-1.57482915375E-3</c:v>
                      </c:pt>
                      <c:pt idx="1">
                        <c:v>1.28738384625E-3</c:v>
                      </c:pt>
                      <c:pt idx="2">
                        <c:v>-1.57482915375E-3</c:v>
                      </c:pt>
                      <c:pt idx="3">
                        <c:v>-1.57482915375E-3</c:v>
                      </c:pt>
                      <c:pt idx="4">
                        <c:v>-1.57482915375E-3</c:v>
                      </c:pt>
                      <c:pt idx="5">
                        <c:v>-1.57482915375E-3</c:v>
                      </c:pt>
                      <c:pt idx="6">
                        <c:v>1.28738384625E-3</c:v>
                      </c:pt>
                      <c:pt idx="7">
                        <c:v>1.28738384625E-3</c:v>
                      </c:pt>
                      <c:pt idx="8">
                        <c:v>1.28738384625E-3</c:v>
                      </c:pt>
                      <c:pt idx="9">
                        <c:v>1.28738384625E-3</c:v>
                      </c:pt>
                      <c:pt idx="10">
                        <c:v>1.28738384625E-3</c:v>
                      </c:pt>
                      <c:pt idx="11">
                        <c:v>1.28738384625E-3</c:v>
                      </c:pt>
                      <c:pt idx="12">
                        <c:v>4.1741633700000001E-3</c:v>
                      </c:pt>
                      <c:pt idx="13">
                        <c:v>4.1741633700000001E-3</c:v>
                      </c:pt>
                      <c:pt idx="14">
                        <c:v>1.848523237E-2</c:v>
                      </c:pt>
                      <c:pt idx="15">
                        <c:v>1.848523237E-2</c:v>
                      </c:pt>
                      <c:pt idx="16">
                        <c:v>1.848523237E-2</c:v>
                      </c:pt>
                      <c:pt idx="17">
                        <c:v>5.2831782369999997E-2</c:v>
                      </c:pt>
                      <c:pt idx="18">
                        <c:v>5.2831782369999997E-2</c:v>
                      </c:pt>
                      <c:pt idx="19">
                        <c:v>8.1453912369999992E-2</c:v>
                      </c:pt>
                      <c:pt idx="20">
                        <c:v>0.12152485236999999</c:v>
                      </c:pt>
                      <c:pt idx="21">
                        <c:v>0.12152485236999999</c:v>
                      </c:pt>
                      <c:pt idx="22">
                        <c:v>0.17304475237</c:v>
                      </c:pt>
                      <c:pt idx="23">
                        <c:v>0.23315125237000001</c:v>
                      </c:pt>
                      <c:pt idx="24">
                        <c:v>0.23315125237000001</c:v>
                      </c:pt>
                      <c:pt idx="25">
                        <c:v>0.30184435237000001</c:v>
                      </c:pt>
                      <c:pt idx="26">
                        <c:v>0.30184435237000001</c:v>
                      </c:pt>
                      <c:pt idx="27">
                        <c:v>0.37626185237000004</c:v>
                      </c:pt>
                      <c:pt idx="28">
                        <c:v>0.45067935237000001</c:v>
                      </c:pt>
                      <c:pt idx="29">
                        <c:v>0.45067935237000001</c:v>
                      </c:pt>
                      <c:pt idx="30">
                        <c:v>0.52507238584625004</c:v>
                      </c:pt>
                      <c:pt idx="31">
                        <c:v>0.67393205236999998</c:v>
                      </c:pt>
                      <c:pt idx="32">
                        <c:v>0.67393205236999998</c:v>
                      </c:pt>
                      <c:pt idx="33">
                        <c:v>0.67393205236999998</c:v>
                      </c:pt>
                      <c:pt idx="34">
                        <c:v>0.75693615237</c:v>
                      </c:pt>
                      <c:pt idx="35">
                        <c:v>0.75693615237</c:v>
                      </c:pt>
                      <c:pt idx="36">
                        <c:v>0.83135375236999998</c:v>
                      </c:pt>
                      <c:pt idx="37">
                        <c:v>0.92583131890000003</c:v>
                      </c:pt>
                      <c:pt idx="38">
                        <c:v>0.92583131890000003</c:v>
                      </c:pt>
                      <c:pt idx="39">
                        <c:v>1.0088355189</c:v>
                      </c:pt>
                      <c:pt idx="40">
                        <c:v>1.0918395188999999</c:v>
                      </c:pt>
                      <c:pt idx="41">
                        <c:v>1.0918395188999999</c:v>
                      </c:pt>
                      <c:pt idx="42">
                        <c:v>1.16916865195</c:v>
                      </c:pt>
                      <c:pt idx="43">
                        <c:v>1.252148085425</c:v>
                      </c:pt>
                      <c:pt idx="44">
                        <c:v>1.252148085425</c:v>
                      </c:pt>
                      <c:pt idx="45">
                        <c:v>1.3093920854249999</c:v>
                      </c:pt>
                      <c:pt idx="46">
                        <c:v>1.3637986519500001</c:v>
                      </c:pt>
                      <c:pt idx="47">
                        <c:v>1.3637986519500001</c:v>
                      </c:pt>
                      <c:pt idx="48">
                        <c:v>1.4410786519500001</c:v>
                      </c:pt>
                      <c:pt idx="49">
                        <c:v>1.509796218475</c:v>
                      </c:pt>
                      <c:pt idx="50">
                        <c:v>1.509796218475</c:v>
                      </c:pt>
                      <c:pt idx="51">
                        <c:v>1.5813276519499999</c:v>
                      </c:pt>
                      <c:pt idx="52">
                        <c:v>1.6443202184750001</c:v>
                      </c:pt>
                      <c:pt idx="53">
                        <c:v>1.6443202184750001</c:v>
                      </c:pt>
                      <c:pt idx="54">
                        <c:v>1.7616957850000001</c:v>
                      </c:pt>
                      <c:pt idx="55">
                        <c:v>1.7616957850000001</c:v>
                      </c:pt>
                      <c:pt idx="56">
                        <c:v>1.7616957850000001</c:v>
                      </c:pt>
                      <c:pt idx="57">
                        <c:v>1.873370918025</c:v>
                      </c:pt>
                      <c:pt idx="58">
                        <c:v>1.873370918025</c:v>
                      </c:pt>
                      <c:pt idx="59">
                        <c:v>1.873370918025</c:v>
                      </c:pt>
                      <c:pt idx="60">
                        <c:v>1.9220534845499999</c:v>
                      </c:pt>
                      <c:pt idx="61">
                        <c:v>1.9220534845499999</c:v>
                      </c:pt>
                      <c:pt idx="62">
                        <c:v>1.9821594845499999</c:v>
                      </c:pt>
                      <c:pt idx="63">
                        <c:v>2.030842051075</c:v>
                      </c:pt>
                      <c:pt idx="64">
                        <c:v>2.030842051075</c:v>
                      </c:pt>
                      <c:pt idx="65">
                        <c:v>2.085224051075</c:v>
                      </c:pt>
                      <c:pt idx="66">
                        <c:v>2.1367194845499999</c:v>
                      </c:pt>
                      <c:pt idx="67">
                        <c:v>2.1367194845499999</c:v>
                      </c:pt>
                      <c:pt idx="68">
                        <c:v>2.1939389180250002</c:v>
                      </c:pt>
                      <c:pt idx="69">
                        <c:v>2.2970526174999999</c:v>
                      </c:pt>
                      <c:pt idx="70">
                        <c:v>2.2970526174999999</c:v>
                      </c:pt>
                      <c:pt idx="71">
                        <c:v>2.2970526174999999</c:v>
                      </c:pt>
                      <c:pt idx="72">
                        <c:v>2.3399364845499999</c:v>
                      </c:pt>
                      <c:pt idx="73">
                        <c:v>2.3399364845499999</c:v>
                      </c:pt>
                      <c:pt idx="74">
                        <c:v>2.443001051075</c:v>
                      </c:pt>
                      <c:pt idx="75">
                        <c:v>2.443001051075</c:v>
                      </c:pt>
                      <c:pt idx="76">
                        <c:v>2.5289161842499999</c:v>
                      </c:pt>
                      <c:pt idx="77">
                        <c:v>2.5289161842499999</c:v>
                      </c:pt>
                      <c:pt idx="78">
                        <c:v>2.5289161842499999</c:v>
                      </c:pt>
                      <c:pt idx="79">
                        <c:v>2.6119447507499998</c:v>
                      </c:pt>
                      <c:pt idx="80">
                        <c:v>2.6119447507499998</c:v>
                      </c:pt>
                      <c:pt idx="81">
                        <c:v>2.6119447507499998</c:v>
                      </c:pt>
                      <c:pt idx="82">
                        <c:v>2.6119447507499998</c:v>
                      </c:pt>
                      <c:pt idx="83">
                        <c:v>2.7178221842500001</c:v>
                      </c:pt>
                      <c:pt idx="84">
                        <c:v>2.7579177507499999</c:v>
                      </c:pt>
                      <c:pt idx="85">
                        <c:v>2.7579177507499999</c:v>
                      </c:pt>
                      <c:pt idx="86">
                        <c:v>2.78661345025</c:v>
                      </c:pt>
                      <c:pt idx="87">
                        <c:v>2.8180984502499999</c:v>
                      </c:pt>
                      <c:pt idx="88">
                        <c:v>2.8180984502499999</c:v>
                      </c:pt>
                      <c:pt idx="89">
                        <c:v>2.8552327507499999</c:v>
                      </c:pt>
                      <c:pt idx="90">
                        <c:v>2.8552327507499999</c:v>
                      </c:pt>
                      <c:pt idx="91">
                        <c:v>2.8896288837499999</c:v>
                      </c:pt>
                      <c:pt idx="92">
                        <c:v>2.9267641842500001</c:v>
                      </c:pt>
                      <c:pt idx="93">
                        <c:v>2.9725837507500001</c:v>
                      </c:pt>
                      <c:pt idx="94">
                        <c:v>2.9725837507500001</c:v>
                      </c:pt>
                      <c:pt idx="95">
                        <c:v>3.0040933172500002</c:v>
                      </c:pt>
                      <c:pt idx="96">
                        <c:v>3.0241037507500002</c:v>
                      </c:pt>
                      <c:pt idx="97">
                        <c:v>3.0241037507500002</c:v>
                      </c:pt>
                      <c:pt idx="98">
                        <c:v>3.0241037507500002</c:v>
                      </c:pt>
                      <c:pt idx="99">
                        <c:v>3.0813968837500001</c:v>
                      </c:pt>
                      <c:pt idx="100">
                        <c:v>3.0813968837500001</c:v>
                      </c:pt>
                      <c:pt idx="101">
                        <c:v>3.0813968837500001</c:v>
                      </c:pt>
                      <c:pt idx="102">
                        <c:v>3.14147931725</c:v>
                      </c:pt>
                      <c:pt idx="103">
                        <c:v>3.14147931725</c:v>
                      </c:pt>
                      <c:pt idx="104">
                        <c:v>3.1587014502500002</c:v>
                      </c:pt>
                      <c:pt idx="105">
                        <c:v>3.1587014502500002</c:v>
                      </c:pt>
                      <c:pt idx="106">
                        <c:v>3.1758744502500003</c:v>
                      </c:pt>
                      <c:pt idx="107">
                        <c:v>3.19593501675</c:v>
                      </c:pt>
                      <c:pt idx="108">
                        <c:v>3.19593501675</c:v>
                      </c:pt>
                      <c:pt idx="109">
                        <c:v>3.21305888375</c:v>
                      </c:pt>
                      <c:pt idx="110">
                        <c:v>3.2187828837499999</c:v>
                      </c:pt>
                      <c:pt idx="111">
                        <c:v>3.2187828837499999</c:v>
                      </c:pt>
                      <c:pt idx="112">
                        <c:v>3.2388925832500002</c:v>
                      </c:pt>
                      <c:pt idx="113">
                        <c:v>3.2388925832500002</c:v>
                      </c:pt>
                      <c:pt idx="114">
                        <c:v>3.2388925832500002</c:v>
                      </c:pt>
                      <c:pt idx="115">
                        <c:v>3.2475041497499997</c:v>
                      </c:pt>
                      <c:pt idx="116">
                        <c:v>3.2475041497499997</c:v>
                      </c:pt>
                      <c:pt idx="117">
                        <c:v>3.2274435832500004</c:v>
                      </c:pt>
                      <c:pt idx="118">
                        <c:v>3.2274435832500004</c:v>
                      </c:pt>
                      <c:pt idx="119">
                        <c:v>3.2246061497499996</c:v>
                      </c:pt>
                      <c:pt idx="120">
                        <c:v>3.2075068492500001</c:v>
                      </c:pt>
                      <c:pt idx="121">
                        <c:v>3.2075068492500001</c:v>
                      </c:pt>
                      <c:pt idx="122">
                        <c:v>3.20173271625</c:v>
                      </c:pt>
                      <c:pt idx="123">
                        <c:v>3.1931221497499997</c:v>
                      </c:pt>
                      <c:pt idx="124">
                        <c:v>3.1931221497499997</c:v>
                      </c:pt>
                      <c:pt idx="125">
                        <c:v>3.1731107162500001</c:v>
                      </c:pt>
                      <c:pt idx="126">
                        <c:v>3.15596228275</c:v>
                      </c:pt>
                      <c:pt idx="127">
                        <c:v>3.15596228275</c:v>
                      </c:pt>
                      <c:pt idx="128">
                        <c:v>3.15596228275</c:v>
                      </c:pt>
                      <c:pt idx="129">
                        <c:v>3.1444887162499997</c:v>
                      </c:pt>
                      <c:pt idx="130">
                        <c:v>3.1444887162499997</c:v>
                      </c:pt>
                      <c:pt idx="131">
                        <c:v>3.1416021497499997</c:v>
                      </c:pt>
                      <c:pt idx="132">
                        <c:v>3.1188515489999999</c:v>
                      </c:pt>
                      <c:pt idx="133">
                        <c:v>3.1188515489999999</c:v>
                      </c:pt>
                      <c:pt idx="134">
                        <c:v>3.1101662827499998</c:v>
                      </c:pt>
                      <c:pt idx="135">
                        <c:v>3.0987674159999998</c:v>
                      </c:pt>
                      <c:pt idx="136">
                        <c:v>3.0987674159999998</c:v>
                      </c:pt>
                      <c:pt idx="137">
                        <c:v>3.0816179825000001</c:v>
                      </c:pt>
                      <c:pt idx="138">
                        <c:v>3.0729828492499998</c:v>
                      </c:pt>
                      <c:pt idx="139">
                        <c:v>3.0729828492499998</c:v>
                      </c:pt>
                      <c:pt idx="140">
                        <c:v>3.061558416</c:v>
                      </c:pt>
                      <c:pt idx="141">
                        <c:v>3.0472228492499998</c:v>
                      </c:pt>
                      <c:pt idx="142">
                        <c:v>3.0472228492499998</c:v>
                      </c:pt>
                      <c:pt idx="143">
                        <c:v>3.0301471155000002</c:v>
                      </c:pt>
                      <c:pt idx="144">
                        <c:v>3.0157624159999998</c:v>
                      </c:pt>
                      <c:pt idx="145">
                        <c:v>3.0157624159999998</c:v>
                      </c:pt>
                      <c:pt idx="146">
                        <c:v>2.9928162827499998</c:v>
                      </c:pt>
                      <c:pt idx="147">
                        <c:v>2.9671299824999999</c:v>
                      </c:pt>
                      <c:pt idx="148">
                        <c:v>2.9671299824999999</c:v>
                      </c:pt>
                      <c:pt idx="149">
                        <c:v>2.912772549</c:v>
                      </c:pt>
                      <c:pt idx="150">
                        <c:v>2.912772549</c:v>
                      </c:pt>
                      <c:pt idx="151">
                        <c:v>2.912772549</c:v>
                      </c:pt>
                      <c:pt idx="152">
                        <c:v>2.8898991155</c:v>
                      </c:pt>
                      <c:pt idx="153">
                        <c:v>2.8898991155</c:v>
                      </c:pt>
                      <c:pt idx="154">
                        <c:v>2.8898991155</c:v>
                      </c:pt>
                      <c:pt idx="155">
                        <c:v>2.8755635490000002</c:v>
                      </c:pt>
                      <c:pt idx="156">
                        <c:v>2.8755635490000002</c:v>
                      </c:pt>
                      <c:pt idx="157">
                        <c:v>2.8383791155</c:v>
                      </c:pt>
                      <c:pt idx="158">
                        <c:v>2.8097079825</c:v>
                      </c:pt>
                      <c:pt idx="159">
                        <c:v>2.8097079825</c:v>
                      </c:pt>
                      <c:pt idx="160">
                        <c:v>2.7897221155</c:v>
                      </c:pt>
                      <c:pt idx="161">
                        <c:v>2.7897221155</c:v>
                      </c:pt>
                      <c:pt idx="162">
                        <c:v>2.7696369825000002</c:v>
                      </c:pt>
                      <c:pt idx="163">
                        <c:v>2.7524885490000002</c:v>
                      </c:pt>
                      <c:pt idx="164">
                        <c:v>2.7524885490000002</c:v>
                      </c:pt>
                      <c:pt idx="165">
                        <c:v>2.7324771155000001</c:v>
                      </c:pt>
                      <c:pt idx="166">
                        <c:v>2.7123929824999999</c:v>
                      </c:pt>
                      <c:pt idx="167">
                        <c:v>2.7123929824999999</c:v>
                      </c:pt>
                      <c:pt idx="168">
                        <c:v>2.6981065490000002</c:v>
                      </c:pt>
                      <c:pt idx="169">
                        <c:v>2.6752331155000002</c:v>
                      </c:pt>
                      <c:pt idx="170">
                        <c:v>2.6752331155000002</c:v>
                      </c:pt>
                      <c:pt idx="171">
                        <c:v>2.6580601155000001</c:v>
                      </c:pt>
                      <c:pt idx="172">
                        <c:v>2.6551489825000001</c:v>
                      </c:pt>
                      <c:pt idx="173">
                        <c:v>2.6551489825000001</c:v>
                      </c:pt>
                      <c:pt idx="174">
                        <c:v>2.6208511155000003</c:v>
                      </c:pt>
                      <c:pt idx="175">
                        <c:v>2.6208511155000003</c:v>
                      </c:pt>
                      <c:pt idx="176">
                        <c:v>2.6066138149999998</c:v>
                      </c:pt>
                      <c:pt idx="177">
                        <c:v>2.5951402484999999</c:v>
                      </c:pt>
                      <c:pt idx="178">
                        <c:v>2.5951402484999999</c:v>
                      </c:pt>
                      <c:pt idx="179">
                        <c:v>2.5808292484999997</c:v>
                      </c:pt>
                      <c:pt idx="180">
                        <c:v>2.5550938149999998</c:v>
                      </c:pt>
                      <c:pt idx="181">
                        <c:v>2.5550938149999998</c:v>
                      </c:pt>
                      <c:pt idx="182">
                        <c:v>2.5492961155000002</c:v>
                      </c:pt>
                      <c:pt idx="183">
                        <c:v>2.5350342484999997</c:v>
                      </c:pt>
                      <c:pt idx="184">
                        <c:v>2.5350342484999997</c:v>
                      </c:pt>
                      <c:pt idx="185">
                        <c:v>2.5350342484999997</c:v>
                      </c:pt>
                      <c:pt idx="186">
                        <c:v>2.4864253814999997</c:v>
                      </c:pt>
                      <c:pt idx="187">
                        <c:v>2.4864253814999997</c:v>
                      </c:pt>
                      <c:pt idx="188">
                        <c:v>2.4777892484999997</c:v>
                      </c:pt>
                      <c:pt idx="189">
                        <c:v>2.4777892484999997</c:v>
                      </c:pt>
                      <c:pt idx="190">
                        <c:v>2.4635273815000001</c:v>
                      </c:pt>
                      <c:pt idx="191">
                        <c:v>2.4520783814999998</c:v>
                      </c:pt>
                      <c:pt idx="192">
                        <c:v>2.4520783814999998</c:v>
                      </c:pt>
                      <c:pt idx="193">
                        <c:v>2.4377673815000001</c:v>
                      </c:pt>
                      <c:pt idx="194">
                        <c:v>2.4091453814999997</c:v>
                      </c:pt>
                      <c:pt idx="195">
                        <c:v>2.4091453814999997</c:v>
                      </c:pt>
                      <c:pt idx="196">
                        <c:v>2.4034213814999998</c:v>
                      </c:pt>
                      <c:pt idx="197">
                        <c:v>2.3948098149999999</c:v>
                      </c:pt>
                      <c:pt idx="198">
                        <c:v>2.3948098149999999</c:v>
                      </c:pt>
                      <c:pt idx="199">
                        <c:v>2.3862719480000001</c:v>
                      </c:pt>
                      <c:pt idx="200">
                        <c:v>2.3719609479999999</c:v>
                      </c:pt>
                      <c:pt idx="201">
                        <c:v>2.3719609479999999</c:v>
                      </c:pt>
                      <c:pt idx="202">
                        <c:v>2.3519259479999999</c:v>
                      </c:pt>
                      <c:pt idx="203">
                        <c:v>2.3347283814999997</c:v>
                      </c:pt>
                      <c:pt idx="204">
                        <c:v>2.3347283814999997</c:v>
                      </c:pt>
                      <c:pt idx="205">
                        <c:v>2.3347283814999997</c:v>
                      </c:pt>
                      <c:pt idx="206">
                        <c:v>2.3061309479999998</c:v>
                      </c:pt>
                      <c:pt idx="207">
                        <c:v>2.3061309479999998</c:v>
                      </c:pt>
                      <c:pt idx="208">
                        <c:v>2.3061309479999998</c:v>
                      </c:pt>
                      <c:pt idx="209">
                        <c:v>2.2975930812500001</c:v>
                      </c:pt>
                      <c:pt idx="210">
                        <c:v>2.2975930812500001</c:v>
                      </c:pt>
                      <c:pt idx="211">
                        <c:v>2.288956948</c:v>
                      </c:pt>
                      <c:pt idx="212">
                        <c:v>2.288956948</c:v>
                      </c:pt>
                      <c:pt idx="213">
                        <c:v>2.2718085145</c:v>
                      </c:pt>
                      <c:pt idx="214">
                        <c:v>2.2546109479999998</c:v>
                      </c:pt>
                      <c:pt idx="215">
                        <c:v>2.2546109479999998</c:v>
                      </c:pt>
                      <c:pt idx="216">
                        <c:v>2.2375106477500002</c:v>
                      </c:pt>
                      <c:pt idx="217">
                        <c:v>2.2375106477500002</c:v>
                      </c:pt>
                      <c:pt idx="218">
                        <c:v>2.2375106477500002</c:v>
                      </c:pt>
                      <c:pt idx="219">
                        <c:v>2.22603808125</c:v>
                      </c:pt>
                      <c:pt idx="220">
                        <c:v>2.17740464775</c:v>
                      </c:pt>
                      <c:pt idx="221">
                        <c:v>2.17740464775</c:v>
                      </c:pt>
                      <c:pt idx="222">
                        <c:v>2.17740464775</c:v>
                      </c:pt>
                      <c:pt idx="223">
                        <c:v>2.1573686477500003</c:v>
                      </c:pt>
                      <c:pt idx="224">
                        <c:v>2.1573686477500003</c:v>
                      </c:pt>
                      <c:pt idx="225">
                        <c:v>2.1488072142500001</c:v>
                      </c:pt>
                      <c:pt idx="226">
                        <c:v>2.1287712142499999</c:v>
                      </c:pt>
                      <c:pt idx="227">
                        <c:v>2.1287712142499999</c:v>
                      </c:pt>
                      <c:pt idx="228">
                        <c:v>2.1058496477499999</c:v>
                      </c:pt>
                      <c:pt idx="229">
                        <c:v>2.0944006477500001</c:v>
                      </c:pt>
                      <c:pt idx="230">
                        <c:v>2.0944006477500001</c:v>
                      </c:pt>
                      <c:pt idx="231">
                        <c:v>2.0829762142500003</c:v>
                      </c:pt>
                      <c:pt idx="232">
                        <c:v>2.05146764775</c:v>
                      </c:pt>
                      <c:pt idx="233">
                        <c:v>2.05146764775</c:v>
                      </c:pt>
                      <c:pt idx="234">
                        <c:v>2.02859421425</c:v>
                      </c:pt>
                      <c:pt idx="235">
                        <c:v>1.9971347807499999</c:v>
                      </c:pt>
                      <c:pt idx="236">
                        <c:v>1.9971347807499999</c:v>
                      </c:pt>
                      <c:pt idx="237">
                        <c:v>1.96278778075</c:v>
                      </c:pt>
                      <c:pt idx="238">
                        <c:v>1.94280091375</c:v>
                      </c:pt>
                      <c:pt idx="239">
                        <c:v>1.94280091375</c:v>
                      </c:pt>
                      <c:pt idx="240">
                        <c:v>1.90275448025</c:v>
                      </c:pt>
                      <c:pt idx="241">
                        <c:v>1.8626097807499999</c:v>
                      </c:pt>
                      <c:pt idx="242">
                        <c:v>1.8626097807499999</c:v>
                      </c:pt>
                      <c:pt idx="243">
                        <c:v>1.78251791375</c:v>
                      </c:pt>
                      <c:pt idx="244">
                        <c:v>1.78251791375</c:v>
                      </c:pt>
                      <c:pt idx="245">
                        <c:v>1.78251791375</c:v>
                      </c:pt>
                      <c:pt idx="246">
                        <c:v>1.74809721425</c:v>
                      </c:pt>
                      <c:pt idx="247">
                        <c:v>1.7108882142499999</c:v>
                      </c:pt>
                      <c:pt idx="248">
                        <c:v>1.7108882142499999</c:v>
                      </c:pt>
                      <c:pt idx="249">
                        <c:v>1.5879606132499999</c:v>
                      </c:pt>
                      <c:pt idx="250">
                        <c:v>1.5879606132499999</c:v>
                      </c:pt>
                      <c:pt idx="251">
                        <c:v>1.5879606132499999</c:v>
                      </c:pt>
                      <c:pt idx="252">
                        <c:v>1.5278546132499999</c:v>
                      </c:pt>
                      <c:pt idx="253">
                        <c:v>1.4791966132499998</c:v>
                      </c:pt>
                      <c:pt idx="254">
                        <c:v>1.4791966132499998</c:v>
                      </c:pt>
                      <c:pt idx="255">
                        <c:v>1.4162521797500001</c:v>
                      </c:pt>
                      <c:pt idx="256">
                        <c:v>1.3618456132499999</c:v>
                      </c:pt>
                      <c:pt idx="257">
                        <c:v>1.3618456132499999</c:v>
                      </c:pt>
                      <c:pt idx="258">
                        <c:v>1.3046507462500001</c:v>
                      </c:pt>
                      <c:pt idx="259">
                        <c:v>1.2417063130000001</c:v>
                      </c:pt>
                      <c:pt idx="260">
                        <c:v>1.2417063130000001</c:v>
                      </c:pt>
                      <c:pt idx="261">
                        <c:v>1.19013717975</c:v>
                      </c:pt>
                      <c:pt idx="262">
                        <c:v>1.10715774625</c:v>
                      </c:pt>
                      <c:pt idx="263">
                        <c:v>1.10715774625</c:v>
                      </c:pt>
                      <c:pt idx="264">
                        <c:v>1.10715774625</c:v>
                      </c:pt>
                      <c:pt idx="265">
                        <c:v>1.038538446</c:v>
                      </c:pt>
                      <c:pt idx="266">
                        <c:v>1.038538446</c:v>
                      </c:pt>
                      <c:pt idx="267">
                        <c:v>1.038538446</c:v>
                      </c:pt>
                      <c:pt idx="268">
                        <c:v>0.97268307949999999</c:v>
                      </c:pt>
                      <c:pt idx="269">
                        <c:v>0.97268307949999999</c:v>
                      </c:pt>
                      <c:pt idx="270">
                        <c:v>0.97268307949999999</c:v>
                      </c:pt>
                      <c:pt idx="271">
                        <c:v>0.9211632795000001</c:v>
                      </c:pt>
                      <c:pt idx="272">
                        <c:v>0.9211632795000001</c:v>
                      </c:pt>
                      <c:pt idx="273">
                        <c:v>0.9211632795000001</c:v>
                      </c:pt>
                      <c:pt idx="274">
                        <c:v>0.90978807899999992</c:v>
                      </c:pt>
                      <c:pt idx="275">
                        <c:v>0.90978807899999992</c:v>
                      </c:pt>
                      <c:pt idx="276">
                        <c:v>0.89833927899999999</c:v>
                      </c:pt>
                      <c:pt idx="277">
                        <c:v>0.85836654499999998</c:v>
                      </c:pt>
                      <c:pt idx="278">
                        <c:v>0.85836654499999998</c:v>
                      </c:pt>
                      <c:pt idx="279">
                        <c:v>0.84126694474999997</c:v>
                      </c:pt>
                      <c:pt idx="280">
                        <c:v>0.82984271124999998</c:v>
                      </c:pt>
                      <c:pt idx="281">
                        <c:v>0.82984271124999998</c:v>
                      </c:pt>
                      <c:pt idx="282">
                        <c:v>0.82984271124999998</c:v>
                      </c:pt>
                      <c:pt idx="283">
                        <c:v>0.81851664374999999</c:v>
                      </c:pt>
                      <c:pt idx="284">
                        <c:v>0.81851664374999999</c:v>
                      </c:pt>
                      <c:pt idx="285">
                        <c:v>0.84432567675000003</c:v>
                      </c:pt>
                      <c:pt idx="286">
                        <c:v>0.88150991025000003</c:v>
                      </c:pt>
                      <c:pt idx="287">
                        <c:v>0.88150991025000003</c:v>
                      </c:pt>
                      <c:pt idx="288">
                        <c:v>0.96456324324999998</c:v>
                      </c:pt>
                      <c:pt idx="289">
                        <c:v>0.96456324324999998</c:v>
                      </c:pt>
                      <c:pt idx="290">
                        <c:v>0.96456324324999998</c:v>
                      </c:pt>
                      <c:pt idx="291">
                        <c:v>1.0419409094999998</c:v>
                      </c:pt>
                      <c:pt idx="292">
                        <c:v>1.0419409094999998</c:v>
                      </c:pt>
                      <c:pt idx="293">
                        <c:v>1.11660457475</c:v>
                      </c:pt>
                      <c:pt idx="294">
                        <c:v>1.1825584072499999</c:v>
                      </c:pt>
                      <c:pt idx="295">
                        <c:v>1.25736847175</c:v>
                      </c:pt>
                      <c:pt idx="296">
                        <c:v>1.25736847175</c:v>
                      </c:pt>
                      <c:pt idx="297">
                        <c:v>1.323813635</c:v>
                      </c:pt>
                      <c:pt idx="298">
                        <c:v>1.3987720975</c:v>
                      </c:pt>
                      <c:pt idx="299">
                        <c:v>1.3987720975</c:v>
                      </c:pt>
                      <c:pt idx="300">
                        <c:v>1.4900191675000001</c:v>
                      </c:pt>
                      <c:pt idx="301">
                        <c:v>1.59088403</c:v>
                      </c:pt>
                      <c:pt idx="302">
                        <c:v>1.59088403</c:v>
                      </c:pt>
                      <c:pt idx="303">
                        <c:v>1.700606125</c:v>
                      </c:pt>
                      <c:pt idx="304">
                        <c:v>1.8328085875</c:v>
                      </c:pt>
                      <c:pt idx="305">
                        <c:v>1.8328085875</c:v>
                      </c:pt>
                      <c:pt idx="306">
                        <c:v>1.94764052</c:v>
                      </c:pt>
                      <c:pt idx="307">
                        <c:v>2.0853223174999997</c:v>
                      </c:pt>
                      <c:pt idx="308">
                        <c:v>2.0853223174999997</c:v>
                      </c:pt>
                      <c:pt idx="309">
                        <c:v>2.20008055</c:v>
                      </c:pt>
                      <c:pt idx="310">
                        <c:v>2.3545668499999999</c:v>
                      </c:pt>
                      <c:pt idx="311">
                        <c:v>2.3545668499999999</c:v>
                      </c:pt>
                      <c:pt idx="312">
                        <c:v>2.3545668499999999</c:v>
                      </c:pt>
                      <c:pt idx="313">
                        <c:v>2.4079907550000001</c:v>
                      </c:pt>
                      <c:pt idx="314">
                        <c:v>2.4079907550000001</c:v>
                      </c:pt>
                      <c:pt idx="315">
                        <c:v>2.4441433949999998</c:v>
                      </c:pt>
                      <c:pt idx="316">
                        <c:v>2.4777032650000002</c:v>
                      </c:pt>
                      <c:pt idx="317">
                        <c:v>2.4777032650000002</c:v>
                      </c:pt>
                      <c:pt idx="318">
                        <c:v>2.5058339350000001</c:v>
                      </c:pt>
                      <c:pt idx="319">
                        <c:v>2.5366802054999997</c:v>
                      </c:pt>
                      <c:pt idx="320">
                        <c:v>2.5366802054999997</c:v>
                      </c:pt>
                      <c:pt idx="321">
                        <c:v>2.5504261755000002</c:v>
                      </c:pt>
                      <c:pt idx="322">
                        <c:v>2.5700681112499999</c:v>
                      </c:pt>
                      <c:pt idx="323">
                        <c:v>2.5700681112499999</c:v>
                      </c:pt>
                      <c:pt idx="324">
                        <c:v>2.6072034115</c:v>
                      </c:pt>
                      <c:pt idx="325">
                        <c:v>2.6128045789999996</c:v>
                      </c:pt>
                      <c:pt idx="326">
                        <c:v>2.6128045789999996</c:v>
                      </c:pt>
                      <c:pt idx="327">
                        <c:v>2.6300768450000001</c:v>
                      </c:pt>
                      <c:pt idx="328">
                        <c:v>2.6470533130000002</c:v>
                      </c:pt>
                      <c:pt idx="329">
                        <c:v>2.6470533130000002</c:v>
                      </c:pt>
                      <c:pt idx="330">
                        <c:v>2.6556648795000002</c:v>
                      </c:pt>
                      <c:pt idx="331">
                        <c:v>2.6700987120000002</c:v>
                      </c:pt>
                      <c:pt idx="332">
                        <c:v>2.6700987120000002</c:v>
                      </c:pt>
                      <c:pt idx="333">
                        <c:v>2.6815712784999999</c:v>
                      </c:pt>
                      <c:pt idx="334">
                        <c:v>2.6815712784999999</c:v>
                      </c:pt>
                      <c:pt idx="335">
                        <c:v>2.7072575789999997</c:v>
                      </c:pt>
                      <c:pt idx="336">
                        <c:v>2.7130317119999998</c:v>
                      </c:pt>
                      <c:pt idx="337">
                        <c:v>2.7130317119999998</c:v>
                      </c:pt>
                      <c:pt idx="338">
                        <c:v>2.7245052785000001</c:v>
                      </c:pt>
                      <c:pt idx="339">
                        <c:v>2.7358795789999997</c:v>
                      </c:pt>
                      <c:pt idx="340">
                        <c:v>2.7474268450000001</c:v>
                      </c:pt>
                      <c:pt idx="341">
                        <c:v>2.7474268450000001</c:v>
                      </c:pt>
                      <c:pt idx="342">
                        <c:v>2.750191579</c:v>
                      </c:pt>
                      <c:pt idx="343">
                        <c:v>2.7673891454999997</c:v>
                      </c:pt>
                      <c:pt idx="344">
                        <c:v>2.7673891454999997</c:v>
                      </c:pt>
                      <c:pt idx="345">
                        <c:v>2.7759505789999999</c:v>
                      </c:pt>
                      <c:pt idx="346">
                        <c:v>2.7817492785</c:v>
                      </c:pt>
                      <c:pt idx="347">
                        <c:v>2.7817492785</c:v>
                      </c:pt>
                      <c:pt idx="348">
                        <c:v>2.7961094115000003</c:v>
                      </c:pt>
                      <c:pt idx="349">
                        <c:v>2.8016860124999998</c:v>
                      </c:pt>
                      <c:pt idx="350">
                        <c:v>2.8016860124999998</c:v>
                      </c:pt>
                      <c:pt idx="351">
                        <c:v>2.8131841454999997</c:v>
                      </c:pt>
                      <c:pt idx="352">
                        <c:v>2.824657712</c:v>
                      </c:pt>
                      <c:pt idx="353">
                        <c:v>2.824657712</c:v>
                      </c:pt>
                      <c:pt idx="354">
                        <c:v>2.8390424114999999</c:v>
                      </c:pt>
                      <c:pt idx="355">
                        <c:v>2.8617930124999997</c:v>
                      </c:pt>
                      <c:pt idx="356">
                        <c:v>2.8617930124999997</c:v>
                      </c:pt>
                      <c:pt idx="357">
                        <c:v>2.8617930124999997</c:v>
                      </c:pt>
                      <c:pt idx="358">
                        <c:v>2.8760794460000003</c:v>
                      </c:pt>
                      <c:pt idx="359">
                        <c:v>2.8760794460000003</c:v>
                      </c:pt>
                      <c:pt idx="360">
                        <c:v>2.8760794460000003</c:v>
                      </c:pt>
                      <c:pt idx="361">
                        <c:v>2.8961881455</c:v>
                      </c:pt>
                      <c:pt idx="362">
                        <c:v>2.8961881455</c:v>
                      </c:pt>
                      <c:pt idx="363">
                        <c:v>2.8933015790000001</c:v>
                      </c:pt>
                      <c:pt idx="364">
                        <c:v>2.9161258795</c:v>
                      </c:pt>
                      <c:pt idx="365">
                        <c:v>2.9161258795</c:v>
                      </c:pt>
                      <c:pt idx="366">
                        <c:v>2.9390730124999997</c:v>
                      </c:pt>
                      <c:pt idx="367">
                        <c:v>2.9477081455</c:v>
                      </c:pt>
                      <c:pt idx="368">
                        <c:v>2.9477081455</c:v>
                      </c:pt>
                      <c:pt idx="369">
                        <c:v>2.9592799782500001</c:v>
                      </c:pt>
                      <c:pt idx="370">
                        <c:v>2.9734681455</c:v>
                      </c:pt>
                      <c:pt idx="371">
                        <c:v>2.9734681455</c:v>
                      </c:pt>
                      <c:pt idx="372">
                        <c:v>2.990567446</c:v>
                      </c:pt>
                      <c:pt idx="373">
                        <c:v>3.0134654460000001</c:v>
                      </c:pt>
                      <c:pt idx="374">
                        <c:v>3.0134654460000001</c:v>
                      </c:pt>
                      <c:pt idx="375">
                        <c:v>3.0307121454999999</c:v>
                      </c:pt>
                      <c:pt idx="376">
                        <c:v>3.0592860124999999</c:v>
                      </c:pt>
                      <c:pt idx="377">
                        <c:v>3.0592860124999999</c:v>
                      </c:pt>
                      <c:pt idx="378">
                        <c:v>3.0994061454999997</c:v>
                      </c:pt>
                      <c:pt idx="379">
                        <c:v>3.1222048795000004</c:v>
                      </c:pt>
                      <c:pt idx="380">
                        <c:v>3.1222048795000004</c:v>
                      </c:pt>
                      <c:pt idx="381">
                        <c:v>3.1737985790000001</c:v>
                      </c:pt>
                      <c:pt idx="382">
                        <c:v>3.1737985790000001</c:v>
                      </c:pt>
                      <c:pt idx="383">
                        <c:v>3.1737985790000001</c:v>
                      </c:pt>
                      <c:pt idx="384">
                        <c:v>3.222358313</c:v>
                      </c:pt>
                      <c:pt idx="385">
                        <c:v>3.222358313</c:v>
                      </c:pt>
                      <c:pt idx="386">
                        <c:v>3.222358313</c:v>
                      </c:pt>
                      <c:pt idx="387">
                        <c:v>3.2452798795</c:v>
                      </c:pt>
                      <c:pt idx="388">
                        <c:v>3.2452798795</c:v>
                      </c:pt>
                      <c:pt idx="389">
                        <c:v>3.2509557462499998</c:v>
                      </c:pt>
                      <c:pt idx="390">
                        <c:v>3.2453290124999996</c:v>
                      </c:pt>
                      <c:pt idx="391">
                        <c:v>3.2509803129999999</c:v>
                      </c:pt>
                      <c:pt idx="392">
                        <c:v>3.2509803129999999</c:v>
                      </c:pt>
                      <c:pt idx="393">
                        <c:v>3.2366938795000002</c:v>
                      </c:pt>
                      <c:pt idx="394">
                        <c:v>3.1909715789999997</c:v>
                      </c:pt>
                      <c:pt idx="395">
                        <c:v>3.1909715789999997</c:v>
                      </c:pt>
                      <c:pt idx="396">
                        <c:v>3.1909715789999997</c:v>
                      </c:pt>
                      <c:pt idx="397">
                        <c:v>3.136687845</c:v>
                      </c:pt>
                      <c:pt idx="398">
                        <c:v>3.136687845</c:v>
                      </c:pt>
                      <c:pt idx="399">
                        <c:v>3.1136925789999998</c:v>
                      </c:pt>
                      <c:pt idx="400">
                        <c:v>3.0821830124999998</c:v>
                      </c:pt>
                      <c:pt idx="401">
                        <c:v>3.0821830124999998</c:v>
                      </c:pt>
                      <c:pt idx="402">
                        <c:v>3.044998579</c:v>
                      </c:pt>
                      <c:pt idx="403">
                        <c:v>3.044998579</c:v>
                      </c:pt>
                      <c:pt idx="404">
                        <c:v>3.027874712</c:v>
                      </c:pt>
                      <c:pt idx="405">
                        <c:v>3.027874712</c:v>
                      </c:pt>
                      <c:pt idx="406">
                        <c:v>2.9878282784999999</c:v>
                      </c:pt>
                      <c:pt idx="407">
                        <c:v>2.9878282784999999</c:v>
                      </c:pt>
                      <c:pt idx="408">
                        <c:v>2.9878282784999999</c:v>
                      </c:pt>
                      <c:pt idx="409">
                        <c:v>2.9878282784999999</c:v>
                      </c:pt>
                      <c:pt idx="410">
                        <c:v>2.933470845</c:v>
                      </c:pt>
                      <c:pt idx="411">
                        <c:v>2.904799712</c:v>
                      </c:pt>
                      <c:pt idx="412">
                        <c:v>2.904799712</c:v>
                      </c:pt>
                      <c:pt idx="413">
                        <c:v>2.8876512784999999</c:v>
                      </c:pt>
                      <c:pt idx="414">
                        <c:v>2.8733402785000002</c:v>
                      </c:pt>
                      <c:pt idx="415">
                        <c:v>2.8733402785000002</c:v>
                      </c:pt>
                      <c:pt idx="416">
                        <c:v>2.8590784115000001</c:v>
                      </c:pt>
                      <c:pt idx="417">
                        <c:v>2.8332692785</c:v>
                      </c:pt>
                      <c:pt idx="418">
                        <c:v>2.8332692785</c:v>
                      </c:pt>
                      <c:pt idx="419">
                        <c:v>2.8047209782500002</c:v>
                      </c:pt>
                      <c:pt idx="420">
                        <c:v>2.7790346777499999</c:v>
                      </c:pt>
                      <c:pt idx="421">
                        <c:v>2.73336151025</c:v>
                      </c:pt>
                      <c:pt idx="422">
                        <c:v>2.73336151025</c:v>
                      </c:pt>
                      <c:pt idx="423">
                        <c:v>2.7046166777499998</c:v>
                      </c:pt>
                      <c:pt idx="424">
                        <c:v>2.66740767775</c:v>
                      </c:pt>
                      <c:pt idx="425">
                        <c:v>2.66740767775</c:v>
                      </c:pt>
                      <c:pt idx="426">
                        <c:v>2.6417705102500002</c:v>
                      </c:pt>
                      <c:pt idx="427">
                        <c:v>2.6188243772500002</c:v>
                      </c:pt>
                      <c:pt idx="428">
                        <c:v>2.6188243772500002</c:v>
                      </c:pt>
                      <c:pt idx="429">
                        <c:v>2.6188243772500002</c:v>
                      </c:pt>
                      <c:pt idx="430">
                        <c:v>2.6188243772500002</c:v>
                      </c:pt>
                      <c:pt idx="431">
                        <c:v>2.57875337725</c:v>
                      </c:pt>
                      <c:pt idx="432">
                        <c:v>2.5501313772500001</c:v>
                      </c:pt>
                      <c:pt idx="433">
                        <c:v>2.5501313772500001</c:v>
                      </c:pt>
                      <c:pt idx="434">
                        <c:v>2.5271842442499999</c:v>
                      </c:pt>
                      <c:pt idx="435">
                        <c:v>2.5100358107499998</c:v>
                      </c:pt>
                      <c:pt idx="436">
                        <c:v>2.50147337725</c:v>
                      </c:pt>
                      <c:pt idx="437">
                        <c:v>2.50147337725</c:v>
                      </c:pt>
                      <c:pt idx="438">
                        <c:v>2.4843249437499999</c:v>
                      </c:pt>
                      <c:pt idx="439">
                        <c:v>2.46150064325</c:v>
                      </c:pt>
                      <c:pt idx="440">
                        <c:v>2.46150064325</c:v>
                      </c:pt>
                      <c:pt idx="441">
                        <c:v>2.4385535102500002</c:v>
                      </c:pt>
                      <c:pt idx="442">
                        <c:v>2.4272273429999998</c:v>
                      </c:pt>
                      <c:pt idx="443">
                        <c:v>2.4272273429999998</c:v>
                      </c:pt>
                      <c:pt idx="444">
                        <c:v>2.412916343</c:v>
                      </c:pt>
                      <c:pt idx="445">
                        <c:v>2.3956450767500002</c:v>
                      </c:pt>
                      <c:pt idx="446">
                        <c:v>2.3956450767500002</c:v>
                      </c:pt>
                      <c:pt idx="447">
                        <c:v>2.3698605102500001</c:v>
                      </c:pt>
                      <c:pt idx="448">
                        <c:v>2.3498500767500001</c:v>
                      </c:pt>
                      <c:pt idx="449">
                        <c:v>2.3498500767500001</c:v>
                      </c:pt>
                      <c:pt idx="450">
                        <c:v>2.3383765102500003</c:v>
                      </c:pt>
                      <c:pt idx="451">
                        <c:v>2.3155767764999999</c:v>
                      </c:pt>
                      <c:pt idx="452">
                        <c:v>2.3155767764999999</c:v>
                      </c:pt>
                      <c:pt idx="453">
                        <c:v>2.3041277764999997</c:v>
                      </c:pt>
                      <c:pt idx="454">
                        <c:v>2.3041277764999997</c:v>
                      </c:pt>
                      <c:pt idx="455">
                        <c:v>2.28406821</c:v>
                      </c:pt>
                      <c:pt idx="456">
                        <c:v>2.2782695102499999</c:v>
                      </c:pt>
                      <c:pt idx="457">
                        <c:v>2.2782695102499999</c:v>
                      </c:pt>
                      <c:pt idx="458">
                        <c:v>2.2696589437500001</c:v>
                      </c:pt>
                      <c:pt idx="459">
                        <c:v>2.2524849437499999</c:v>
                      </c:pt>
                      <c:pt idx="460">
                        <c:v>2.2381493772500001</c:v>
                      </c:pt>
                      <c:pt idx="461">
                        <c:v>2.2381493772500001</c:v>
                      </c:pt>
                      <c:pt idx="462">
                        <c:v>2.2237892442499998</c:v>
                      </c:pt>
                      <c:pt idx="463">
                        <c:v>2.20945367775</c:v>
                      </c:pt>
                      <c:pt idx="464">
                        <c:v>2.20945367775</c:v>
                      </c:pt>
                      <c:pt idx="465">
                        <c:v>2.2009168107499999</c:v>
                      </c:pt>
                      <c:pt idx="466">
                        <c:v>2.1951918107499999</c:v>
                      </c:pt>
                      <c:pt idx="467">
                        <c:v>2.1951918107499999</c:v>
                      </c:pt>
                      <c:pt idx="468">
                        <c:v>2.1866795102499998</c:v>
                      </c:pt>
                      <c:pt idx="469">
                        <c:v>2.1809053772499998</c:v>
                      </c:pt>
                      <c:pt idx="470">
                        <c:v>2.1809053772499998</c:v>
                      </c:pt>
                      <c:pt idx="471">
                        <c:v>2.16945637725</c:v>
                      </c:pt>
                      <c:pt idx="472">
                        <c:v>2.16945637725</c:v>
                      </c:pt>
                      <c:pt idx="473">
                        <c:v>2.16945637725</c:v>
                      </c:pt>
                      <c:pt idx="474">
                        <c:v>2.1608703772499998</c:v>
                      </c:pt>
                      <c:pt idx="475">
                        <c:v>2.1522342442499998</c:v>
                      </c:pt>
                      <c:pt idx="476">
                        <c:v>2.1522342442499998</c:v>
                      </c:pt>
                      <c:pt idx="477">
                        <c:v>2.14653481075</c:v>
                      </c:pt>
                      <c:pt idx="478">
                        <c:v>2.14653481075</c:v>
                      </c:pt>
                      <c:pt idx="479">
                        <c:v>2.1522342442499998</c:v>
                      </c:pt>
                      <c:pt idx="480">
                        <c:v>2.1436472442499999</c:v>
                      </c:pt>
                      <c:pt idx="481">
                        <c:v>2.1408589437500001</c:v>
                      </c:pt>
                      <c:pt idx="482">
                        <c:v>2.1408589437500001</c:v>
                      </c:pt>
                      <c:pt idx="483">
                        <c:v>2.14372094375</c:v>
                      </c:pt>
                      <c:pt idx="484">
                        <c:v>2.1293853772499998</c:v>
                      </c:pt>
                      <c:pt idx="485">
                        <c:v>2.1293853772499998</c:v>
                      </c:pt>
                      <c:pt idx="486">
                        <c:v>2.1322483772499998</c:v>
                      </c:pt>
                      <c:pt idx="487">
                        <c:v>2.1322483772499998</c:v>
                      </c:pt>
                      <c:pt idx="488">
                        <c:v>2.1208239437500001</c:v>
                      </c:pt>
                      <c:pt idx="489">
                        <c:v>2.1236613772499999</c:v>
                      </c:pt>
                      <c:pt idx="490">
                        <c:v>2.1236613772499999</c:v>
                      </c:pt>
                      <c:pt idx="491">
                        <c:v>2.1265233772499998</c:v>
                      </c:pt>
                      <c:pt idx="492">
                        <c:v>2.1180100767500001</c:v>
                      </c:pt>
                      <c:pt idx="493">
                        <c:v>2.1180100767500001</c:v>
                      </c:pt>
                      <c:pt idx="494">
                        <c:v>2.1180100767500001</c:v>
                      </c:pt>
                      <c:pt idx="495">
                        <c:v>2.1151972100000003</c:v>
                      </c:pt>
                      <c:pt idx="496">
                        <c:v>2.1208730767500001</c:v>
                      </c:pt>
                      <c:pt idx="497">
                        <c:v>2.1208730767500001</c:v>
                      </c:pt>
                      <c:pt idx="498">
                        <c:v>2.1208239437500001</c:v>
                      </c:pt>
                      <c:pt idx="499">
                        <c:v>2.1208239437500001</c:v>
                      </c:pt>
                      <c:pt idx="500">
                        <c:v>2.1208485102500001</c:v>
                      </c:pt>
                      <c:pt idx="501">
                        <c:v>2.1208485102500001</c:v>
                      </c:pt>
                      <c:pt idx="502">
                        <c:v>2.1208485102500001</c:v>
                      </c:pt>
                      <c:pt idx="503">
                        <c:v>2.1150989437500001</c:v>
                      </c:pt>
                      <c:pt idx="504">
                        <c:v>2.11796094375</c:v>
                      </c:pt>
                      <c:pt idx="505">
                        <c:v>2.11796094375</c:v>
                      </c:pt>
                      <c:pt idx="506">
                        <c:v>2.1265479437499999</c:v>
                      </c:pt>
                      <c:pt idx="507">
                        <c:v>2.1150989437500001</c:v>
                      </c:pt>
                      <c:pt idx="508">
                        <c:v>2.1150989437500001</c:v>
                      </c:pt>
                      <c:pt idx="509">
                        <c:v>2.1151235102500001</c:v>
                      </c:pt>
                      <c:pt idx="510">
                        <c:v>2.10658664325</c:v>
                      </c:pt>
                      <c:pt idx="511">
                        <c:v>2.1066112100000001</c:v>
                      </c:pt>
                      <c:pt idx="512">
                        <c:v>2.1066112100000001</c:v>
                      </c:pt>
                      <c:pt idx="513">
                        <c:v>2.1066112100000001</c:v>
                      </c:pt>
                      <c:pt idx="514">
                        <c:v>2.1066603429999997</c:v>
                      </c:pt>
                      <c:pt idx="515">
                        <c:v>2.1066603429999997</c:v>
                      </c:pt>
                      <c:pt idx="516">
                        <c:v>2.1094977764999996</c:v>
                      </c:pt>
                      <c:pt idx="517">
                        <c:v>2.1094240767499999</c:v>
                      </c:pt>
                      <c:pt idx="518">
                        <c:v>2.1094240767499999</c:v>
                      </c:pt>
                      <c:pt idx="519">
                        <c:v>2.0979996432500001</c:v>
                      </c:pt>
                      <c:pt idx="520">
                        <c:v>2.0979996432500001</c:v>
                      </c:pt>
                      <c:pt idx="521">
                        <c:v>2.0979996432500001</c:v>
                      </c:pt>
                      <c:pt idx="522">
                        <c:v>2.0979996432500001</c:v>
                      </c:pt>
                      <c:pt idx="523">
                        <c:v>2.0893635102500001</c:v>
                      </c:pt>
                      <c:pt idx="524">
                        <c:v>2.0893635102500001</c:v>
                      </c:pt>
                      <c:pt idx="525">
                        <c:v>2.07507707675</c:v>
                      </c:pt>
                      <c:pt idx="526">
                        <c:v>2.0693530767500001</c:v>
                      </c:pt>
                      <c:pt idx="527">
                        <c:v>2.0693530767500001</c:v>
                      </c:pt>
                      <c:pt idx="528">
                        <c:v>2.0579040767500003</c:v>
                      </c:pt>
                      <c:pt idx="529">
                        <c:v>2.0350060767500002</c:v>
                      </c:pt>
                      <c:pt idx="530">
                        <c:v>2.0350060767500002</c:v>
                      </c:pt>
                      <c:pt idx="531">
                        <c:v>2.0236062100000001</c:v>
                      </c:pt>
                      <c:pt idx="532">
                        <c:v>1.9950087765</c:v>
                      </c:pt>
                      <c:pt idx="533">
                        <c:v>1.9950087765</c:v>
                      </c:pt>
                      <c:pt idx="534">
                        <c:v>1.9806240767500001</c:v>
                      </c:pt>
                      <c:pt idx="535">
                        <c:v>1.9606136432499999</c:v>
                      </c:pt>
                      <c:pt idx="536">
                        <c:v>1.9606136432499999</c:v>
                      </c:pt>
                      <c:pt idx="537">
                        <c:v>1.94911551025</c:v>
                      </c:pt>
                      <c:pt idx="538">
                        <c:v>1.94911551025</c:v>
                      </c:pt>
                      <c:pt idx="539">
                        <c:v>1.9176315102500001</c:v>
                      </c:pt>
                      <c:pt idx="540">
                        <c:v>1.88330907675</c:v>
                      </c:pt>
                      <c:pt idx="541">
                        <c:v>1.8546870767500001</c:v>
                      </c:pt>
                      <c:pt idx="542">
                        <c:v>1.8546870767500001</c:v>
                      </c:pt>
                      <c:pt idx="543">
                        <c:v>1.7774070767500001</c:v>
                      </c:pt>
                      <c:pt idx="544">
                        <c:v>1.7774070767500001</c:v>
                      </c:pt>
                      <c:pt idx="545">
                        <c:v>1.7774070767500001</c:v>
                      </c:pt>
                      <c:pt idx="546">
                        <c:v>1.6916393430000001</c:v>
                      </c:pt>
                      <c:pt idx="547">
                        <c:v>1.6916393430000001</c:v>
                      </c:pt>
                      <c:pt idx="548">
                        <c:v>1.6916393430000001</c:v>
                      </c:pt>
                      <c:pt idx="549">
                        <c:v>1.6028612099999999</c:v>
                      </c:pt>
                      <c:pt idx="550">
                        <c:v>1.6028612099999999</c:v>
                      </c:pt>
                      <c:pt idx="551">
                        <c:v>1.5570662099999999</c:v>
                      </c:pt>
                      <c:pt idx="552">
                        <c:v>1.5570662099999999</c:v>
                      </c:pt>
                      <c:pt idx="553">
                        <c:v>1.5570662099999999</c:v>
                      </c:pt>
                      <c:pt idx="554">
                        <c:v>1.4855347765</c:v>
                      </c:pt>
                      <c:pt idx="555">
                        <c:v>1.4312019094999999</c:v>
                      </c:pt>
                      <c:pt idx="556">
                        <c:v>1.3824957765000001</c:v>
                      </c:pt>
                      <c:pt idx="557">
                        <c:v>1.3824957765000001</c:v>
                      </c:pt>
                      <c:pt idx="558">
                        <c:v>1.3424247765000001</c:v>
                      </c:pt>
                      <c:pt idx="559">
                        <c:v>1.225098343</c:v>
                      </c:pt>
                      <c:pt idx="560">
                        <c:v>1.225098343</c:v>
                      </c:pt>
                      <c:pt idx="561">
                        <c:v>1.1736274759999998</c:v>
                      </c:pt>
                      <c:pt idx="562">
                        <c:v>1.1736274759999998</c:v>
                      </c:pt>
                      <c:pt idx="563">
                        <c:v>1.1220829095</c:v>
                      </c:pt>
                      <c:pt idx="564">
                        <c:v>1.1220829095</c:v>
                      </c:pt>
                      <c:pt idx="565">
                        <c:v>1.0047329094999999</c:v>
                      </c:pt>
                      <c:pt idx="566">
                        <c:v>1.0047329094999999</c:v>
                      </c:pt>
                      <c:pt idx="567">
                        <c:v>0.96471064249999994</c:v>
                      </c:pt>
                      <c:pt idx="568">
                        <c:v>0.96471064249999994</c:v>
                      </c:pt>
                      <c:pt idx="569">
                        <c:v>0.91602847599999992</c:v>
                      </c:pt>
                      <c:pt idx="570">
                        <c:v>0.91602847599999992</c:v>
                      </c:pt>
                      <c:pt idx="571">
                        <c:v>0.84168457549999998</c:v>
                      </c:pt>
                      <c:pt idx="572">
                        <c:v>0.84168457549999998</c:v>
                      </c:pt>
                      <c:pt idx="573">
                        <c:v>0.84168457549999998</c:v>
                      </c:pt>
                      <c:pt idx="574">
                        <c:v>0.80736264199999996</c:v>
                      </c:pt>
                      <c:pt idx="575">
                        <c:v>0.80736264199999996</c:v>
                      </c:pt>
                      <c:pt idx="576">
                        <c:v>0.78155360900000004</c:v>
                      </c:pt>
                      <c:pt idx="577">
                        <c:v>0.73296960849999993</c:v>
                      </c:pt>
                      <c:pt idx="578">
                        <c:v>0.73296960849999993</c:v>
                      </c:pt>
                      <c:pt idx="579">
                        <c:v>0.71014560824999995</c:v>
                      </c:pt>
                      <c:pt idx="580">
                        <c:v>0.69299687475000005</c:v>
                      </c:pt>
                      <c:pt idx="581">
                        <c:v>0.69299687475000005</c:v>
                      </c:pt>
                      <c:pt idx="582">
                        <c:v>0.68438570825</c:v>
                      </c:pt>
                      <c:pt idx="583">
                        <c:v>0.67012374124999996</c:v>
                      </c:pt>
                      <c:pt idx="584">
                        <c:v>0.67012374124999996</c:v>
                      </c:pt>
                      <c:pt idx="585">
                        <c:v>0.65874864074999995</c:v>
                      </c:pt>
                      <c:pt idx="586">
                        <c:v>0.65874864074999995</c:v>
                      </c:pt>
                      <c:pt idx="587">
                        <c:v>0.65874864074999995</c:v>
                      </c:pt>
                      <c:pt idx="588">
                        <c:v>0.64155077424999996</c:v>
                      </c:pt>
                      <c:pt idx="589">
                        <c:v>0.64155077424999996</c:v>
                      </c:pt>
                      <c:pt idx="590">
                        <c:v>0.63582637424999999</c:v>
                      </c:pt>
                      <c:pt idx="591">
                        <c:v>0.62445117374999992</c:v>
                      </c:pt>
                      <c:pt idx="592">
                        <c:v>0.62445117374999992</c:v>
                      </c:pt>
                      <c:pt idx="593">
                        <c:v>0.62450030699999992</c:v>
                      </c:pt>
                      <c:pt idx="594">
                        <c:v>0.61026300649999998</c:v>
                      </c:pt>
                      <c:pt idx="595">
                        <c:v>0.61026300649999998</c:v>
                      </c:pt>
                      <c:pt idx="596">
                        <c:v>0.60456307300000001</c:v>
                      </c:pt>
                      <c:pt idx="597">
                        <c:v>0.59323710550000008</c:v>
                      </c:pt>
                      <c:pt idx="598">
                        <c:v>0.59323710550000008</c:v>
                      </c:pt>
                      <c:pt idx="599">
                        <c:v>0.55607743875000004</c:v>
                      </c:pt>
                      <c:pt idx="600">
                        <c:v>0.55607743875000004</c:v>
                      </c:pt>
                      <c:pt idx="601">
                        <c:v>0.55607743875000004</c:v>
                      </c:pt>
                      <c:pt idx="602">
                        <c:v>0.52178007175000007</c:v>
                      </c:pt>
                      <c:pt idx="603">
                        <c:v>0.49328070499999999</c:v>
                      </c:pt>
                      <c:pt idx="604">
                        <c:v>0.49328070499999999</c:v>
                      </c:pt>
                      <c:pt idx="605">
                        <c:v>0.46199293749999998</c:v>
                      </c:pt>
                      <c:pt idx="606">
                        <c:v>0.46199293749999998</c:v>
                      </c:pt>
                      <c:pt idx="607">
                        <c:v>0.44212940249999999</c:v>
                      </c:pt>
                      <c:pt idx="608">
                        <c:v>0.43383759999999999</c:v>
                      </c:pt>
                      <c:pt idx="609">
                        <c:v>0.41960019999999998</c:v>
                      </c:pt>
                      <c:pt idx="610">
                        <c:v>0.41960019999999998</c:v>
                      </c:pt>
                      <c:pt idx="611">
                        <c:v>0.41157863</c:v>
                      </c:pt>
                      <c:pt idx="612">
                        <c:v>0.40646829249999999</c:v>
                      </c:pt>
                      <c:pt idx="613">
                        <c:v>0.40646829249999999</c:v>
                      </c:pt>
                      <c:pt idx="614">
                        <c:v>0.39829932500000004</c:v>
                      </c:pt>
                      <c:pt idx="615">
                        <c:v>0.39541255749999998</c:v>
                      </c:pt>
                      <c:pt idx="616">
                        <c:v>0.39541255749999998</c:v>
                      </c:pt>
                      <c:pt idx="617">
                        <c:v>0.40172655499999999</c:v>
                      </c:pt>
                      <c:pt idx="618">
                        <c:v>0.40794228500000002</c:v>
                      </c:pt>
                      <c:pt idx="619">
                        <c:v>0.40794228500000002</c:v>
                      </c:pt>
                      <c:pt idx="620">
                        <c:v>0.43456201250000004</c:v>
                      </c:pt>
                      <c:pt idx="621">
                        <c:v>0.43456201250000004</c:v>
                      </c:pt>
                      <c:pt idx="622">
                        <c:v>0.43456201250000004</c:v>
                      </c:pt>
                      <c:pt idx="623">
                        <c:v>0.50932354499999999</c:v>
                      </c:pt>
                      <c:pt idx="624">
                        <c:v>0.7034993625</c:v>
                      </c:pt>
                      <c:pt idx="625">
                        <c:v>0.7034993625</c:v>
                      </c:pt>
                      <c:pt idx="626">
                        <c:v>0.7034993625</c:v>
                      </c:pt>
                      <c:pt idx="627">
                        <c:v>0.77028835750000002</c:v>
                      </c:pt>
                      <c:pt idx="628">
                        <c:v>0.77028835750000002</c:v>
                      </c:pt>
                      <c:pt idx="629">
                        <c:v>0.85168315000000006</c:v>
                      </c:pt>
                      <c:pt idx="630">
                        <c:v>0.93848307750000004</c:v>
                      </c:pt>
                      <c:pt idx="631">
                        <c:v>0.93848307750000004</c:v>
                      </c:pt>
                      <c:pt idx="632">
                        <c:v>1.0310078075</c:v>
                      </c:pt>
                      <c:pt idx="633">
                        <c:v>1.120939565</c:v>
                      </c:pt>
                      <c:pt idx="634">
                        <c:v>1.120939565</c:v>
                      </c:pt>
                      <c:pt idx="635">
                        <c:v>1.2168665574999999</c:v>
                      </c:pt>
                      <c:pt idx="636">
                        <c:v>1.298507115</c:v>
                      </c:pt>
                      <c:pt idx="637">
                        <c:v>1.298507115</c:v>
                      </c:pt>
                      <c:pt idx="638">
                        <c:v>1.3918177725</c:v>
                      </c:pt>
                      <c:pt idx="639">
                        <c:v>1.4787155649999999</c:v>
                      </c:pt>
                      <c:pt idx="640">
                        <c:v>1.4787155649999999</c:v>
                      </c:pt>
                      <c:pt idx="641">
                        <c:v>1.5653441275000002</c:v>
                      </c:pt>
                      <c:pt idx="642">
                        <c:v>1.6632241575</c:v>
                      </c:pt>
                      <c:pt idx="643">
                        <c:v>1.6632241575</c:v>
                      </c:pt>
                      <c:pt idx="644">
                        <c:v>1.7551099575000002</c:v>
                      </c:pt>
                      <c:pt idx="645">
                        <c:v>1.83801569</c:v>
                      </c:pt>
                      <c:pt idx="646">
                        <c:v>1.83801569</c:v>
                      </c:pt>
                      <c:pt idx="647">
                        <c:v>1.9168556649999999</c:v>
                      </c:pt>
                      <c:pt idx="648">
                        <c:v>1.9877228025</c:v>
                      </c:pt>
                      <c:pt idx="649">
                        <c:v>1.9877228025</c:v>
                      </c:pt>
                      <c:pt idx="650">
                        <c:v>2.0299689400000003</c:v>
                      </c:pt>
                      <c:pt idx="651">
                        <c:v>2.0678043850000001</c:v>
                      </c:pt>
                      <c:pt idx="652">
                        <c:v>2.0678043850000001</c:v>
                      </c:pt>
                      <c:pt idx="653">
                        <c:v>2.1247413050000001</c:v>
                      </c:pt>
                      <c:pt idx="654">
                        <c:v>2.1247413050000001</c:v>
                      </c:pt>
                      <c:pt idx="655">
                        <c:v>2.1247413050000001</c:v>
                      </c:pt>
                      <c:pt idx="656">
                        <c:v>2.1359456389999996</c:v>
                      </c:pt>
                      <c:pt idx="657">
                        <c:v>2.1359456389999996</c:v>
                      </c:pt>
                      <c:pt idx="658">
                        <c:v>2.1532414717499999</c:v>
                      </c:pt>
                      <c:pt idx="659">
                        <c:v>2.17332560475</c:v>
                      </c:pt>
                      <c:pt idx="660">
                        <c:v>2.1875147719999997</c:v>
                      </c:pt>
                      <c:pt idx="661">
                        <c:v>2.1875147719999997</c:v>
                      </c:pt>
                      <c:pt idx="662">
                        <c:v>2.2016046734999999</c:v>
                      </c:pt>
                      <c:pt idx="663">
                        <c:v>2.22435427425</c:v>
                      </c:pt>
                      <c:pt idx="664">
                        <c:v>2.22435427425</c:v>
                      </c:pt>
                      <c:pt idx="665">
                        <c:v>2.2358032742500002</c:v>
                      </c:pt>
                      <c:pt idx="666">
                        <c:v>2.2414545747500001</c:v>
                      </c:pt>
                      <c:pt idx="667">
                        <c:v>2.2414545747500001</c:v>
                      </c:pt>
                      <c:pt idx="668">
                        <c:v>2.2500405747499999</c:v>
                      </c:pt>
                      <c:pt idx="669">
                        <c:v>2.2499914417499998</c:v>
                      </c:pt>
                      <c:pt idx="670">
                        <c:v>2.2499914417499998</c:v>
                      </c:pt>
                      <c:pt idx="671">
                        <c:v>2.2499914417499998</c:v>
                      </c:pt>
                      <c:pt idx="672">
                        <c:v>2.258553875</c:v>
                      </c:pt>
                      <c:pt idx="673">
                        <c:v>2.258553875</c:v>
                      </c:pt>
                      <c:pt idx="674">
                        <c:v>2.258553875</c:v>
                      </c:pt>
                      <c:pt idx="675">
                        <c:v>2.2730122742500001</c:v>
                      </c:pt>
                      <c:pt idx="676">
                        <c:v>2.2730122742500001</c:v>
                      </c:pt>
                      <c:pt idx="677">
                        <c:v>2.2730122742500001</c:v>
                      </c:pt>
                      <c:pt idx="678">
                        <c:v>2.2757514417499998</c:v>
                      </c:pt>
                      <c:pt idx="679">
                        <c:v>2.2757514417499998</c:v>
                      </c:pt>
                      <c:pt idx="680">
                        <c:v>2.2757514417499998</c:v>
                      </c:pt>
                      <c:pt idx="681">
                        <c:v>2.2729140082499999</c:v>
                      </c:pt>
                      <c:pt idx="682">
                        <c:v>2.2729140082499999</c:v>
                      </c:pt>
                      <c:pt idx="683">
                        <c:v>2.2844121412499998</c:v>
                      </c:pt>
                      <c:pt idx="684">
                        <c:v>2.28742154025</c:v>
                      </c:pt>
                      <c:pt idx="685">
                        <c:v>2.28742154025</c:v>
                      </c:pt>
                      <c:pt idx="686">
                        <c:v>2.2901852742500002</c:v>
                      </c:pt>
                      <c:pt idx="687">
                        <c:v>2.2901852742500002</c:v>
                      </c:pt>
                      <c:pt idx="688">
                        <c:v>2.2901852742500002</c:v>
                      </c:pt>
                      <c:pt idx="689">
                        <c:v>2.30165884075</c:v>
                      </c:pt>
                      <c:pt idx="690">
                        <c:v>2.30165884075</c:v>
                      </c:pt>
                      <c:pt idx="691">
                        <c:v>2.30165884075</c:v>
                      </c:pt>
                      <c:pt idx="692">
                        <c:v>2.30160970775</c:v>
                      </c:pt>
                      <c:pt idx="693">
                        <c:v>2.30738384075</c:v>
                      </c:pt>
                      <c:pt idx="694">
                        <c:v>2.30738384075</c:v>
                      </c:pt>
                      <c:pt idx="695">
                        <c:v>2.3159207077500001</c:v>
                      </c:pt>
                      <c:pt idx="696">
                        <c:v>2.3159207077500001</c:v>
                      </c:pt>
                      <c:pt idx="697">
                        <c:v>2.3159207077500001</c:v>
                      </c:pt>
                      <c:pt idx="698">
                        <c:v>2.33030540725</c:v>
                      </c:pt>
                      <c:pt idx="699">
                        <c:v>2.33030540725</c:v>
                      </c:pt>
                      <c:pt idx="700">
                        <c:v>2.33030540725</c:v>
                      </c:pt>
                      <c:pt idx="701">
                        <c:v>2.3530805747499999</c:v>
                      </c:pt>
                      <c:pt idx="702">
                        <c:v>2.3530805747499999</c:v>
                      </c:pt>
                      <c:pt idx="703">
                        <c:v>2.3530805747499999</c:v>
                      </c:pt>
                      <c:pt idx="704">
                        <c:v>2.3616921412499998</c:v>
                      </c:pt>
                      <c:pt idx="705">
                        <c:v>2.3616921412499998</c:v>
                      </c:pt>
                      <c:pt idx="706">
                        <c:v>2.3616921412499998</c:v>
                      </c:pt>
                      <c:pt idx="707">
                        <c:v>2.37597857475</c:v>
                      </c:pt>
                      <c:pt idx="708">
                        <c:v>2.3674161412500001</c:v>
                      </c:pt>
                      <c:pt idx="709">
                        <c:v>2.3674161412500001</c:v>
                      </c:pt>
                      <c:pt idx="710">
                        <c:v>2.3674161412500001</c:v>
                      </c:pt>
                      <c:pt idx="711">
                        <c:v>2.3588291412499998</c:v>
                      </c:pt>
                      <c:pt idx="712">
                        <c:v>2.3588291412499998</c:v>
                      </c:pt>
                      <c:pt idx="713">
                        <c:v>2.3530805747499999</c:v>
                      </c:pt>
                      <c:pt idx="714">
                        <c:v>2.3501940082499999</c:v>
                      </c:pt>
                      <c:pt idx="715">
                        <c:v>2.3501940082499999</c:v>
                      </c:pt>
                      <c:pt idx="716">
                        <c:v>2.3501940082499999</c:v>
                      </c:pt>
                      <c:pt idx="717">
                        <c:v>2.3072855747499998</c:v>
                      </c:pt>
                      <c:pt idx="718">
                        <c:v>2.3072855747499998</c:v>
                      </c:pt>
                      <c:pt idx="719">
                        <c:v>2.28159927425</c:v>
                      </c:pt>
                      <c:pt idx="720">
                        <c:v>2.2530991069999997</c:v>
                      </c:pt>
                      <c:pt idx="721">
                        <c:v>2.2530991069999997</c:v>
                      </c:pt>
                      <c:pt idx="722">
                        <c:v>2.2530991069999997</c:v>
                      </c:pt>
                      <c:pt idx="723">
                        <c:v>2.2358278407500003</c:v>
                      </c:pt>
                      <c:pt idx="724">
                        <c:v>2.2358278407500003</c:v>
                      </c:pt>
                      <c:pt idx="725">
                        <c:v>2.2186794072500002</c:v>
                      </c:pt>
                      <c:pt idx="726">
                        <c:v>2.2130035402499999</c:v>
                      </c:pt>
                      <c:pt idx="727">
                        <c:v>2.2130035402499999</c:v>
                      </c:pt>
                      <c:pt idx="728">
                        <c:v>2.2015801069999998</c:v>
                      </c:pt>
                      <c:pt idx="729">
                        <c:v>2.1958305402499998</c:v>
                      </c:pt>
                      <c:pt idx="730">
                        <c:v>2.1958305402499998</c:v>
                      </c:pt>
                      <c:pt idx="731">
                        <c:v>2.18149497375</c:v>
                      </c:pt>
                      <c:pt idx="732">
                        <c:v>2.1728834072500001</c:v>
                      </c:pt>
                      <c:pt idx="733">
                        <c:v>2.1728834072500001</c:v>
                      </c:pt>
                      <c:pt idx="734">
                        <c:v>2.158646107</c:v>
                      </c:pt>
                      <c:pt idx="735">
                        <c:v>2.1300486734999997</c:v>
                      </c:pt>
                      <c:pt idx="736">
                        <c:v>2.1300486734999997</c:v>
                      </c:pt>
                      <c:pt idx="737">
                        <c:v>2.1043132399999998</c:v>
                      </c:pt>
                      <c:pt idx="738">
                        <c:v>2.0928652400000001</c:v>
                      </c:pt>
                      <c:pt idx="739">
                        <c:v>2.0928652400000001</c:v>
                      </c:pt>
                      <c:pt idx="740">
                        <c:v>2.0927669737500003</c:v>
                      </c:pt>
                      <c:pt idx="741">
                        <c:v>2.0813916734999998</c:v>
                      </c:pt>
                      <c:pt idx="742">
                        <c:v>2.0813916734999998</c:v>
                      </c:pt>
                      <c:pt idx="743">
                        <c:v>2.0643159395000001</c:v>
                      </c:pt>
                      <c:pt idx="744">
                        <c:v>2.0643159395000001</c:v>
                      </c:pt>
                      <c:pt idx="745">
                        <c:v>2.0499558064999999</c:v>
                      </c:pt>
                      <c:pt idx="746">
                        <c:v>2.0385068065</c:v>
                      </c:pt>
                      <c:pt idx="747">
                        <c:v>2.0127232400000001</c:v>
                      </c:pt>
                      <c:pt idx="748">
                        <c:v>2.0127232400000001</c:v>
                      </c:pt>
                      <c:pt idx="749">
                        <c:v>2.0098848065000001</c:v>
                      </c:pt>
                      <c:pt idx="750">
                        <c:v>1.9956966389999999</c:v>
                      </c:pt>
                      <c:pt idx="751">
                        <c:v>1.9956966389999999</c:v>
                      </c:pt>
                      <c:pt idx="752">
                        <c:v>1.9785482055000001</c:v>
                      </c:pt>
                      <c:pt idx="753">
                        <c:v>1.969838373</c:v>
                      </c:pt>
                      <c:pt idx="754">
                        <c:v>1.969838373</c:v>
                      </c:pt>
                      <c:pt idx="755">
                        <c:v>1.9669763730000001</c:v>
                      </c:pt>
                      <c:pt idx="756">
                        <c:v>1.9555765059999999</c:v>
                      </c:pt>
                      <c:pt idx="757">
                        <c:v>1.9555765059999999</c:v>
                      </c:pt>
                      <c:pt idx="758">
                        <c:v>1.9441029395</c:v>
                      </c:pt>
                      <c:pt idx="759">
                        <c:v>1.9326549395000001</c:v>
                      </c:pt>
                      <c:pt idx="760">
                        <c:v>1.9326549395000001</c:v>
                      </c:pt>
                      <c:pt idx="761">
                        <c:v>1.9326549395000001</c:v>
                      </c:pt>
                      <c:pt idx="762">
                        <c:v>1.9240679395</c:v>
                      </c:pt>
                      <c:pt idx="763">
                        <c:v>1.9240679395</c:v>
                      </c:pt>
                      <c:pt idx="764">
                        <c:v>1.9211568065</c:v>
                      </c:pt>
                      <c:pt idx="765">
                        <c:v>1.9011699395000001</c:v>
                      </c:pt>
                      <c:pt idx="766">
                        <c:v>1.9011699395000001</c:v>
                      </c:pt>
                      <c:pt idx="767">
                        <c:v>1.9011699395000001</c:v>
                      </c:pt>
                      <c:pt idx="768">
                        <c:v>1.8982833729999999</c:v>
                      </c:pt>
                      <c:pt idx="769">
                        <c:v>1.8982833729999999</c:v>
                      </c:pt>
                      <c:pt idx="770">
                        <c:v>1.9011453730000001</c:v>
                      </c:pt>
                      <c:pt idx="771">
                        <c:v>1.8982833729999999</c:v>
                      </c:pt>
                      <c:pt idx="772">
                        <c:v>1.8982833729999999</c:v>
                      </c:pt>
                      <c:pt idx="773">
                        <c:v>1.8868589395000002</c:v>
                      </c:pt>
                      <c:pt idx="774">
                        <c:v>1.8754590725</c:v>
                      </c:pt>
                      <c:pt idx="775">
                        <c:v>1.8754590725</c:v>
                      </c:pt>
                      <c:pt idx="776">
                        <c:v>1.866848506</c:v>
                      </c:pt>
                      <c:pt idx="777">
                        <c:v>1.8611726390000001</c:v>
                      </c:pt>
                      <c:pt idx="778">
                        <c:v>1.8611726390000001</c:v>
                      </c:pt>
                      <c:pt idx="779">
                        <c:v>1.8582615059999998</c:v>
                      </c:pt>
                      <c:pt idx="780">
                        <c:v>1.8553749395000001</c:v>
                      </c:pt>
                      <c:pt idx="781">
                        <c:v>1.8553749395000001</c:v>
                      </c:pt>
                      <c:pt idx="782">
                        <c:v>1.835363506</c:v>
                      </c:pt>
                      <c:pt idx="783">
                        <c:v>1.8353880725</c:v>
                      </c:pt>
                      <c:pt idx="784">
                        <c:v>1.8353880725</c:v>
                      </c:pt>
                      <c:pt idx="785">
                        <c:v>1.8296149395000001</c:v>
                      </c:pt>
                      <c:pt idx="786">
                        <c:v>1.8296149395000001</c:v>
                      </c:pt>
                      <c:pt idx="787">
                        <c:v>1.8296149395000001</c:v>
                      </c:pt>
                      <c:pt idx="788">
                        <c:v>1.809603506</c:v>
                      </c:pt>
                      <c:pt idx="789">
                        <c:v>1.809603506</c:v>
                      </c:pt>
                      <c:pt idx="790">
                        <c:v>1.809603506</c:v>
                      </c:pt>
                      <c:pt idx="791">
                        <c:v>1.8067415059999998</c:v>
                      </c:pt>
                      <c:pt idx="792">
                        <c:v>1.8067415059999998</c:v>
                      </c:pt>
                      <c:pt idx="793">
                        <c:v>1.8067415059999998</c:v>
                      </c:pt>
                      <c:pt idx="794">
                        <c:v>1.7896422055000001</c:v>
                      </c:pt>
                      <c:pt idx="795">
                        <c:v>1.789617639</c:v>
                      </c:pt>
                      <c:pt idx="796">
                        <c:v>1.789617639</c:v>
                      </c:pt>
                      <c:pt idx="797">
                        <c:v>1.7810552055</c:v>
                      </c:pt>
                      <c:pt idx="798">
                        <c:v>1.7724446389999999</c:v>
                      </c:pt>
                      <c:pt idx="799">
                        <c:v>1.7724446389999999</c:v>
                      </c:pt>
                      <c:pt idx="800">
                        <c:v>1.7695816390000001</c:v>
                      </c:pt>
                      <c:pt idx="801">
                        <c:v>1.7580845059999999</c:v>
                      </c:pt>
                      <c:pt idx="802">
                        <c:v>1.7580845059999999</c:v>
                      </c:pt>
                      <c:pt idx="803">
                        <c:v>1.7495712055000001</c:v>
                      </c:pt>
                      <c:pt idx="804">
                        <c:v>1.7495466390000001</c:v>
                      </c:pt>
                      <c:pt idx="805">
                        <c:v>1.7495466390000001</c:v>
                      </c:pt>
                      <c:pt idx="806">
                        <c:v>1.7323982055</c:v>
                      </c:pt>
                      <c:pt idx="807">
                        <c:v>1.7180872055</c:v>
                      </c:pt>
                      <c:pt idx="808">
                        <c:v>1.7180872055</c:v>
                      </c:pt>
                      <c:pt idx="809">
                        <c:v>1.726648639</c:v>
                      </c:pt>
                      <c:pt idx="810">
                        <c:v>1.703751639</c:v>
                      </c:pt>
                      <c:pt idx="811">
                        <c:v>1.703751639</c:v>
                      </c:pt>
                      <c:pt idx="812">
                        <c:v>1.703751639</c:v>
                      </c:pt>
                      <c:pt idx="813">
                        <c:v>1.69810033875</c:v>
                      </c:pt>
                      <c:pt idx="814">
                        <c:v>1.69810033875</c:v>
                      </c:pt>
                      <c:pt idx="815">
                        <c:v>1.69810033875</c:v>
                      </c:pt>
                      <c:pt idx="816">
                        <c:v>1.6951892055</c:v>
                      </c:pt>
                      <c:pt idx="817">
                        <c:v>1.6951892055</c:v>
                      </c:pt>
                      <c:pt idx="818">
                        <c:v>1.67806533875</c:v>
                      </c:pt>
                      <c:pt idx="819">
                        <c:v>1.675128639</c:v>
                      </c:pt>
                      <c:pt idx="820">
                        <c:v>1.675128639</c:v>
                      </c:pt>
                      <c:pt idx="821">
                        <c:v>1.6636806390000001</c:v>
                      </c:pt>
                      <c:pt idx="822">
                        <c:v>1.6550936389999999</c:v>
                      </c:pt>
                      <c:pt idx="823">
                        <c:v>1.6550936389999999</c:v>
                      </c:pt>
                      <c:pt idx="824">
                        <c:v>1.646506639</c:v>
                      </c:pt>
                      <c:pt idx="825">
                        <c:v>1.6436446389999999</c:v>
                      </c:pt>
                      <c:pt idx="826">
                        <c:v>1.6436446389999999</c:v>
                      </c:pt>
                      <c:pt idx="827">
                        <c:v>1.6236342055000001</c:v>
                      </c:pt>
                      <c:pt idx="828">
                        <c:v>1.6207957720000001</c:v>
                      </c:pt>
                      <c:pt idx="829">
                        <c:v>1.6207957720000001</c:v>
                      </c:pt>
                      <c:pt idx="830">
                        <c:v>1.6236587720000002</c:v>
                      </c:pt>
                      <c:pt idx="831">
                        <c:v>1.6121606390000001</c:v>
                      </c:pt>
                      <c:pt idx="832">
                        <c:v>1.6121606390000001</c:v>
                      </c:pt>
                      <c:pt idx="833">
                        <c:v>1.6007362055000001</c:v>
                      </c:pt>
                      <c:pt idx="834">
                        <c:v>1.6007362055000001</c:v>
                      </c:pt>
                      <c:pt idx="835">
                        <c:v>1.6007362055000001</c:v>
                      </c:pt>
                      <c:pt idx="836">
                        <c:v>1.58936090525</c:v>
                      </c:pt>
                      <c:pt idx="837">
                        <c:v>1.58936090525</c:v>
                      </c:pt>
                      <c:pt idx="838">
                        <c:v>1.58936090525</c:v>
                      </c:pt>
                      <c:pt idx="839">
                        <c:v>1.58647433875</c:v>
                      </c:pt>
                      <c:pt idx="840">
                        <c:v>1.583587772</c:v>
                      </c:pt>
                      <c:pt idx="841">
                        <c:v>1.583587772</c:v>
                      </c:pt>
                      <c:pt idx="842">
                        <c:v>1.5750253387499999</c:v>
                      </c:pt>
                      <c:pt idx="843">
                        <c:v>1.54928990525</c:v>
                      </c:pt>
                      <c:pt idx="844">
                        <c:v>1.54928990525</c:v>
                      </c:pt>
                      <c:pt idx="845">
                        <c:v>1.54928990525</c:v>
                      </c:pt>
                      <c:pt idx="846">
                        <c:v>1.5350771725000001</c:v>
                      </c:pt>
                      <c:pt idx="847">
                        <c:v>1.5350771725000001</c:v>
                      </c:pt>
                      <c:pt idx="848">
                        <c:v>1.5207661725000001</c:v>
                      </c:pt>
                      <c:pt idx="849">
                        <c:v>1.51225287</c:v>
                      </c:pt>
                      <c:pt idx="850">
                        <c:v>1.51225287</c:v>
                      </c:pt>
                      <c:pt idx="851">
                        <c:v>1.5036423050000001</c:v>
                      </c:pt>
                      <c:pt idx="852">
                        <c:v>1.5036423050000001</c:v>
                      </c:pt>
                      <c:pt idx="853">
                        <c:v>1.5036423050000001</c:v>
                      </c:pt>
                      <c:pt idx="854">
                        <c:v>1.4721327375</c:v>
                      </c:pt>
                      <c:pt idx="855">
                        <c:v>1.4492357375</c:v>
                      </c:pt>
                      <c:pt idx="856">
                        <c:v>1.4492357375</c:v>
                      </c:pt>
                      <c:pt idx="857">
                        <c:v>1.4492357375</c:v>
                      </c:pt>
                      <c:pt idx="858">
                        <c:v>1.4092138700000001</c:v>
                      </c:pt>
                      <c:pt idx="859">
                        <c:v>1.4092138700000001</c:v>
                      </c:pt>
                      <c:pt idx="860">
                        <c:v>1.3777288700000001</c:v>
                      </c:pt>
                      <c:pt idx="861">
                        <c:v>1.3777288700000001</c:v>
                      </c:pt>
                      <c:pt idx="862">
                        <c:v>1.34910687</c:v>
                      </c:pt>
                      <c:pt idx="863">
                        <c:v>1.3175491725000001</c:v>
                      </c:pt>
                      <c:pt idx="864">
                        <c:v>1.3175491725000001</c:v>
                      </c:pt>
                      <c:pt idx="865">
                        <c:v>1.2774781725</c:v>
                      </c:pt>
                      <c:pt idx="866">
                        <c:v>1.2432294374999999</c:v>
                      </c:pt>
                      <c:pt idx="867">
                        <c:v>1.205971305</c:v>
                      </c:pt>
                      <c:pt idx="868">
                        <c:v>1.205971305</c:v>
                      </c:pt>
                      <c:pt idx="869">
                        <c:v>1.1630137375</c:v>
                      </c:pt>
                      <c:pt idx="870">
                        <c:v>1.1200561725</c:v>
                      </c:pt>
                      <c:pt idx="871">
                        <c:v>1.1200561725</c:v>
                      </c:pt>
                      <c:pt idx="872">
                        <c:v>1.0828471725</c:v>
                      </c:pt>
                      <c:pt idx="873">
                        <c:v>1.0828471725</c:v>
                      </c:pt>
                      <c:pt idx="874">
                        <c:v>1.0456883050000001</c:v>
                      </c:pt>
                      <c:pt idx="875">
                        <c:v>1.008479305</c:v>
                      </c:pt>
                      <c:pt idx="876">
                        <c:v>1.008479305</c:v>
                      </c:pt>
                      <c:pt idx="877">
                        <c:v>0.95695920499999998</c:v>
                      </c:pt>
                      <c:pt idx="878">
                        <c:v>0.91693743750000001</c:v>
                      </c:pt>
                      <c:pt idx="879">
                        <c:v>0.91693743750000001</c:v>
                      </c:pt>
                      <c:pt idx="880">
                        <c:v>0.88251713749999994</c:v>
                      </c:pt>
                      <c:pt idx="881">
                        <c:v>0.84817063749999999</c:v>
                      </c:pt>
                      <c:pt idx="882">
                        <c:v>0.84817063749999999</c:v>
                      </c:pt>
                      <c:pt idx="883">
                        <c:v>0.81098640499999997</c:v>
                      </c:pt>
                      <c:pt idx="884">
                        <c:v>0.77952657000000003</c:v>
                      </c:pt>
                      <c:pt idx="885">
                        <c:v>0.77952657000000003</c:v>
                      </c:pt>
                      <c:pt idx="886">
                        <c:v>0.75657973749999996</c:v>
                      </c:pt>
                      <c:pt idx="887">
                        <c:v>0.73084440500000003</c:v>
                      </c:pt>
                      <c:pt idx="888">
                        <c:v>0.73084440500000003</c:v>
                      </c:pt>
                      <c:pt idx="889">
                        <c:v>0.71367110499999997</c:v>
                      </c:pt>
                      <c:pt idx="890">
                        <c:v>0.69368473750000004</c:v>
                      </c:pt>
                      <c:pt idx="891">
                        <c:v>0.69368473750000004</c:v>
                      </c:pt>
                      <c:pt idx="892">
                        <c:v>0.65075163749999998</c:v>
                      </c:pt>
                      <c:pt idx="893">
                        <c:v>0.65075163749999998</c:v>
                      </c:pt>
                      <c:pt idx="894">
                        <c:v>0.65075163749999998</c:v>
                      </c:pt>
                      <c:pt idx="895">
                        <c:v>0.61638046999999996</c:v>
                      </c:pt>
                      <c:pt idx="896">
                        <c:v>0.61638046999999996</c:v>
                      </c:pt>
                      <c:pt idx="897">
                        <c:v>0.61638046999999996</c:v>
                      </c:pt>
                      <c:pt idx="898">
                        <c:v>0.59935457000000003</c:v>
                      </c:pt>
                      <c:pt idx="899">
                        <c:v>0.59935457000000003</c:v>
                      </c:pt>
                      <c:pt idx="900">
                        <c:v>0.59076797000000003</c:v>
                      </c:pt>
                      <c:pt idx="901">
                        <c:v>0.57648143750000003</c:v>
                      </c:pt>
                      <c:pt idx="902">
                        <c:v>0.56794396999999996</c:v>
                      </c:pt>
                      <c:pt idx="903">
                        <c:v>0.56794396999999996</c:v>
                      </c:pt>
                      <c:pt idx="904">
                        <c:v>0.55651963500000001</c:v>
                      </c:pt>
                      <c:pt idx="905">
                        <c:v>0.55081980250000007</c:v>
                      </c:pt>
                      <c:pt idx="906">
                        <c:v>0.55081980250000007</c:v>
                      </c:pt>
                      <c:pt idx="907">
                        <c:v>0.54808043500000003</c:v>
                      </c:pt>
                      <c:pt idx="908">
                        <c:v>0.54235603500000007</c:v>
                      </c:pt>
                      <c:pt idx="909">
                        <c:v>0.54235603500000007</c:v>
                      </c:pt>
                      <c:pt idx="910">
                        <c:v>0.53645957</c:v>
                      </c:pt>
                      <c:pt idx="911">
                        <c:v>0.53071060250000002</c:v>
                      </c:pt>
                      <c:pt idx="912">
                        <c:v>0.53071060250000002</c:v>
                      </c:pt>
                      <c:pt idx="913">
                        <c:v>0.51072423499999997</c:v>
                      </c:pt>
                      <c:pt idx="914">
                        <c:v>0.4651253675</c:v>
                      </c:pt>
                      <c:pt idx="915">
                        <c:v>0.4651253675</c:v>
                      </c:pt>
                      <c:pt idx="916">
                        <c:v>0.4651253675</c:v>
                      </c:pt>
                      <c:pt idx="917">
                        <c:v>0.43080333500000001</c:v>
                      </c:pt>
                      <c:pt idx="918">
                        <c:v>0.43080333500000001</c:v>
                      </c:pt>
                      <c:pt idx="919">
                        <c:v>0.43080333500000001</c:v>
                      </c:pt>
                      <c:pt idx="920">
                        <c:v>0.4166888675</c:v>
                      </c:pt>
                      <c:pt idx="921">
                        <c:v>0.4166888675</c:v>
                      </c:pt>
                      <c:pt idx="922">
                        <c:v>0.40528910000000001</c:v>
                      </c:pt>
                      <c:pt idx="923">
                        <c:v>0.39682533250000002</c:v>
                      </c:pt>
                      <c:pt idx="924">
                        <c:v>0.39682533250000002</c:v>
                      </c:pt>
                      <c:pt idx="925">
                        <c:v>0.38559753249999995</c:v>
                      </c:pt>
                      <c:pt idx="926">
                        <c:v>0.38559753249999995</c:v>
                      </c:pt>
                      <c:pt idx="927">
                        <c:v>0.38559753249999995</c:v>
                      </c:pt>
                      <c:pt idx="928">
                        <c:v>0.37997139750000003</c:v>
                      </c:pt>
                      <c:pt idx="929">
                        <c:v>0.37155676250000003</c:v>
                      </c:pt>
                      <c:pt idx="930">
                        <c:v>0.37155676250000003</c:v>
                      </c:pt>
                      <c:pt idx="931">
                        <c:v>0.36316659500000004</c:v>
                      </c:pt>
                      <c:pt idx="932">
                        <c:v>0.35766329499999999</c:v>
                      </c:pt>
                      <c:pt idx="933">
                        <c:v>0.35766329499999999</c:v>
                      </c:pt>
                      <c:pt idx="934">
                        <c:v>0.3520125925</c:v>
                      </c:pt>
                      <c:pt idx="935">
                        <c:v>0.34937149249999999</c:v>
                      </c:pt>
                      <c:pt idx="936">
                        <c:v>0.34937149249999999</c:v>
                      </c:pt>
                      <c:pt idx="937">
                        <c:v>0.34408919000000004</c:v>
                      </c:pt>
                      <c:pt idx="938">
                        <c:v>0.34408919000000004</c:v>
                      </c:pt>
                      <c:pt idx="939">
                        <c:v>0.34408919000000004</c:v>
                      </c:pt>
                      <c:pt idx="940">
                        <c:v>0.3472217225</c:v>
                      </c:pt>
                      <c:pt idx="941">
                        <c:v>0.3472217225</c:v>
                      </c:pt>
                      <c:pt idx="942">
                        <c:v>0.3472217225</c:v>
                      </c:pt>
                      <c:pt idx="943">
                        <c:v>0.35037871999999998</c:v>
                      </c:pt>
                      <c:pt idx="944">
                        <c:v>0.35037871999999998</c:v>
                      </c:pt>
                      <c:pt idx="945">
                        <c:v>0.34771305250000001</c:v>
                      </c:pt>
                      <c:pt idx="946">
                        <c:v>0.34771305250000001</c:v>
                      </c:pt>
                      <c:pt idx="947">
                        <c:v>0.34808155000000002</c:v>
                      </c:pt>
                      <c:pt idx="948">
                        <c:v>0.34808155000000002</c:v>
                      </c:pt>
                      <c:pt idx="949">
                        <c:v>0.34808155000000002</c:v>
                      </c:pt>
                      <c:pt idx="950">
                        <c:v>0.35111571499999999</c:v>
                      </c:pt>
                      <c:pt idx="951">
                        <c:v>0.35111571499999999</c:v>
                      </c:pt>
                      <c:pt idx="952">
                        <c:v>0.3686574125</c:v>
                      </c:pt>
                      <c:pt idx="953">
                        <c:v>0.37736694500000001</c:v>
                      </c:pt>
                      <c:pt idx="954">
                        <c:v>0.37736694500000001</c:v>
                      </c:pt>
                      <c:pt idx="955">
                        <c:v>0.38323874499999999</c:v>
                      </c:pt>
                      <c:pt idx="956">
                        <c:v>0.38913510999999995</c:v>
                      </c:pt>
                      <c:pt idx="957">
                        <c:v>0.38913510999999995</c:v>
                      </c:pt>
                      <c:pt idx="958">
                        <c:v>0.38913510999999995</c:v>
                      </c:pt>
                      <c:pt idx="959">
                        <c:v>0.42962374250000002</c:v>
                      </c:pt>
                      <c:pt idx="960">
                        <c:v>0.42962374250000002</c:v>
                      </c:pt>
                      <c:pt idx="961">
                        <c:v>0.42962374250000002</c:v>
                      </c:pt>
                      <c:pt idx="962">
                        <c:v>0.461304675</c:v>
                      </c:pt>
                      <c:pt idx="963">
                        <c:v>0.461304675</c:v>
                      </c:pt>
                      <c:pt idx="964">
                        <c:v>0.50438527249999998</c:v>
                      </c:pt>
                      <c:pt idx="965">
                        <c:v>0.53890373749999998</c:v>
                      </c:pt>
                      <c:pt idx="966">
                        <c:v>0.53890373749999998</c:v>
                      </c:pt>
                      <c:pt idx="967">
                        <c:v>0.58775787000000002</c:v>
                      </c:pt>
                      <c:pt idx="968">
                        <c:v>0.62531060250000003</c:v>
                      </c:pt>
                      <c:pt idx="969">
                        <c:v>0.62531060250000003</c:v>
                      </c:pt>
                      <c:pt idx="970">
                        <c:v>0.67458236499999991</c:v>
                      </c:pt>
                      <c:pt idx="971">
                        <c:v>0.71539036</c:v>
                      </c:pt>
                      <c:pt idx="972">
                        <c:v>0.71539036</c:v>
                      </c:pt>
                      <c:pt idx="973">
                        <c:v>0.76216842249999994</c:v>
                      </c:pt>
                      <c:pt idx="974">
                        <c:v>0.82360151500000001</c:v>
                      </c:pt>
                      <c:pt idx="975">
                        <c:v>0.82360151500000001</c:v>
                      </c:pt>
                      <c:pt idx="976">
                        <c:v>0.88501003999999994</c:v>
                      </c:pt>
                      <c:pt idx="977">
                        <c:v>0.95507886500000005</c:v>
                      </c:pt>
                      <c:pt idx="978">
                        <c:v>0.95507886500000005</c:v>
                      </c:pt>
                      <c:pt idx="979">
                        <c:v>1.0190797600000001</c:v>
                      </c:pt>
                      <c:pt idx="980">
                        <c:v>1.0832023849999999</c:v>
                      </c:pt>
                      <c:pt idx="981">
                        <c:v>1.0832023849999999</c:v>
                      </c:pt>
                      <c:pt idx="982">
                        <c:v>1.1527306475000001</c:v>
                      </c:pt>
                      <c:pt idx="983">
                        <c:v>1.1527306475000001</c:v>
                      </c:pt>
                      <c:pt idx="984">
                        <c:v>1.1527306475000001</c:v>
                      </c:pt>
                      <c:pt idx="985">
                        <c:v>1.2933972775</c:v>
                      </c:pt>
                      <c:pt idx="986">
                        <c:v>1.2933972775</c:v>
                      </c:pt>
                      <c:pt idx="987">
                        <c:v>1.3619674450000001</c:v>
                      </c:pt>
                      <c:pt idx="988">
                        <c:v>1.4247890475</c:v>
                      </c:pt>
                      <c:pt idx="989">
                        <c:v>1.5071543175</c:v>
                      </c:pt>
                      <c:pt idx="990">
                        <c:v>1.5071543175</c:v>
                      </c:pt>
                      <c:pt idx="991">
                        <c:v>1.56373502</c:v>
                      </c:pt>
                      <c:pt idx="992">
                        <c:v>1.6125281375</c:v>
                      </c:pt>
                      <c:pt idx="993">
                        <c:v>1.6125281375</c:v>
                      </c:pt>
                      <c:pt idx="994">
                        <c:v>1.6596384449999999</c:v>
                      </c:pt>
                      <c:pt idx="995">
                        <c:v>1.7100529524999999</c:v>
                      </c:pt>
                      <c:pt idx="996">
                        <c:v>1.7100529524999999</c:v>
                      </c:pt>
                      <c:pt idx="997">
                        <c:v>1.7490184599999998</c:v>
                      </c:pt>
                      <c:pt idx="998">
                        <c:v>1.7876891675</c:v>
                      </c:pt>
                      <c:pt idx="999">
                        <c:v>1.7876891675</c:v>
                      </c:pt>
                      <c:pt idx="1000">
                        <c:v>1.827489935</c:v>
                      </c:pt>
                      <c:pt idx="1001">
                        <c:v>1.87311297</c:v>
                      </c:pt>
                      <c:pt idx="1002">
                        <c:v>1.87311297</c:v>
                      </c:pt>
                      <c:pt idx="1003">
                        <c:v>1.910567635</c:v>
                      </c:pt>
                      <c:pt idx="1004">
                        <c:v>1.9906113675000001</c:v>
                      </c:pt>
                      <c:pt idx="1005">
                        <c:v>1.9906113675000001</c:v>
                      </c:pt>
                      <c:pt idx="1006">
                        <c:v>1.9906113675000001</c:v>
                      </c:pt>
                      <c:pt idx="1007">
                        <c:v>2.0219971024999999</c:v>
                      </c:pt>
                      <c:pt idx="1008">
                        <c:v>2.0219971024999999</c:v>
                      </c:pt>
                      <c:pt idx="1009">
                        <c:v>2.0649546700000001</c:v>
                      </c:pt>
                      <c:pt idx="1010">
                        <c:v>2.1134898375</c:v>
                      </c:pt>
                      <c:pt idx="1011">
                        <c:v>2.1134898375</c:v>
                      </c:pt>
                      <c:pt idx="1012">
                        <c:v>2.1623689349999999</c:v>
                      </c:pt>
                      <c:pt idx="1013">
                        <c:v>2.1994541024999998</c:v>
                      </c:pt>
                      <c:pt idx="1014">
                        <c:v>2.1994541024999998</c:v>
                      </c:pt>
                      <c:pt idx="1015">
                        <c:v>2.2538115349999996</c:v>
                      </c:pt>
                      <c:pt idx="1016">
                        <c:v>2.3024941024999999</c:v>
                      </c:pt>
                      <c:pt idx="1017">
                        <c:v>2.3024941024999999</c:v>
                      </c:pt>
                      <c:pt idx="1018">
                        <c:v>2.34831367</c:v>
                      </c:pt>
                      <c:pt idx="1019">
                        <c:v>2.3968734025000002</c:v>
                      </c:pt>
                      <c:pt idx="1020">
                        <c:v>2.3968734025000002</c:v>
                      </c:pt>
                      <c:pt idx="1021">
                        <c:v>2.4570049699999998</c:v>
                      </c:pt>
                      <c:pt idx="1022">
                        <c:v>2.4914492350000002</c:v>
                      </c:pt>
                      <c:pt idx="1023">
                        <c:v>2.4914492350000002</c:v>
                      </c:pt>
                      <c:pt idx="1024">
                        <c:v>2.6144996699999998</c:v>
                      </c:pt>
                      <c:pt idx="1025">
                        <c:v>2.6144996699999998</c:v>
                      </c:pt>
                      <c:pt idx="1026">
                        <c:v>2.6144996699999998</c:v>
                      </c:pt>
                      <c:pt idx="1027">
                        <c:v>2.7432996699999999</c:v>
                      </c:pt>
                      <c:pt idx="1028">
                        <c:v>2.7432996699999999</c:v>
                      </c:pt>
                      <c:pt idx="1029">
                        <c:v>2.7432996699999999</c:v>
                      </c:pt>
                      <c:pt idx="1030">
                        <c:v>2.8777991025</c:v>
                      </c:pt>
                      <c:pt idx="1031">
                        <c:v>2.8777991025</c:v>
                      </c:pt>
                      <c:pt idx="1032">
                        <c:v>2.8777991025</c:v>
                      </c:pt>
                      <c:pt idx="1033">
                        <c:v>2.9407435349999997</c:v>
                      </c:pt>
                      <c:pt idx="1034">
                        <c:v>2.9407435349999997</c:v>
                      </c:pt>
                      <c:pt idx="1035">
                        <c:v>3.0093628374999999</c:v>
                      </c:pt>
                      <c:pt idx="1036">
                        <c:v>3.0666559699999998</c:v>
                      </c:pt>
                      <c:pt idx="1037">
                        <c:v>3.1296004025000004</c:v>
                      </c:pt>
                      <c:pt idx="1038">
                        <c:v>3.1296004025000004</c:v>
                      </c:pt>
                      <c:pt idx="1039">
                        <c:v>3.1783311025000001</c:v>
                      </c:pt>
                      <c:pt idx="1040">
                        <c:v>3.1783311025000001</c:v>
                      </c:pt>
                      <c:pt idx="1041">
                        <c:v>3.2384381025</c:v>
                      </c:pt>
                      <c:pt idx="1042">
                        <c:v>3.2756225349999997</c:v>
                      </c:pt>
                      <c:pt idx="1043">
                        <c:v>3.3414034025000001</c:v>
                      </c:pt>
                      <c:pt idx="1044">
                        <c:v>3.3414034025000001</c:v>
                      </c:pt>
                      <c:pt idx="1045">
                        <c:v>3.36146397</c:v>
                      </c:pt>
                      <c:pt idx="1046">
                        <c:v>3.36146397</c:v>
                      </c:pt>
                      <c:pt idx="1047">
                        <c:v>3.3700509699999999</c:v>
                      </c:pt>
                      <c:pt idx="1048">
                        <c:v>3.3700509699999999</c:v>
                      </c:pt>
                      <c:pt idx="1049">
                        <c:v>3.3700509699999999</c:v>
                      </c:pt>
                      <c:pt idx="1050">
                        <c:v>3.384386535</c:v>
                      </c:pt>
                      <c:pt idx="1051">
                        <c:v>3.4273195349999996</c:v>
                      </c:pt>
                      <c:pt idx="1052">
                        <c:v>3.4273195349999996</c:v>
                      </c:pt>
                      <c:pt idx="1053">
                        <c:v>3.4273195349999996</c:v>
                      </c:pt>
                      <c:pt idx="1054">
                        <c:v>3.4474036699999999</c:v>
                      </c:pt>
                      <c:pt idx="1055">
                        <c:v>3.4474036699999999</c:v>
                      </c:pt>
                      <c:pt idx="1056">
                        <c:v>3.4474036699999999</c:v>
                      </c:pt>
                      <c:pt idx="1057">
                        <c:v>3.467464235</c:v>
                      </c:pt>
                      <c:pt idx="1058">
                        <c:v>3.467464235</c:v>
                      </c:pt>
                      <c:pt idx="1059">
                        <c:v>3.4731882349999998</c:v>
                      </c:pt>
                      <c:pt idx="1060">
                        <c:v>3.4817752350000002</c:v>
                      </c:pt>
                      <c:pt idx="1061">
                        <c:v>3.4817752350000002</c:v>
                      </c:pt>
                      <c:pt idx="1062">
                        <c:v>3.4817752350000002</c:v>
                      </c:pt>
                      <c:pt idx="1063">
                        <c:v>3.4990465024999997</c:v>
                      </c:pt>
                      <c:pt idx="1064">
                        <c:v>3.4990465024999997</c:v>
                      </c:pt>
                      <c:pt idx="1065">
                        <c:v>3.4990465024999997</c:v>
                      </c:pt>
                      <c:pt idx="1066">
                        <c:v>3.5276193674999998</c:v>
                      </c:pt>
                      <c:pt idx="1067">
                        <c:v>3.5276193674999998</c:v>
                      </c:pt>
                      <c:pt idx="1068">
                        <c:v>3.5362800675000003</c:v>
                      </c:pt>
                      <c:pt idx="1069">
                        <c:v>3.5619909350000003</c:v>
                      </c:pt>
                      <c:pt idx="1070">
                        <c:v>3.5619909350000003</c:v>
                      </c:pt>
                      <c:pt idx="1071">
                        <c:v>3.5619909350000003</c:v>
                      </c:pt>
                      <c:pt idx="1072">
                        <c:v>3.5676903675</c:v>
                      </c:pt>
                      <c:pt idx="1073">
                        <c:v>3.5676903675</c:v>
                      </c:pt>
                      <c:pt idx="1074">
                        <c:v>3.5705769350000001</c:v>
                      </c:pt>
                      <c:pt idx="1075">
                        <c:v>3.5677886349999999</c:v>
                      </c:pt>
                      <c:pt idx="1076">
                        <c:v>3.5677886349999999</c:v>
                      </c:pt>
                      <c:pt idx="1077">
                        <c:v>3.5820996350000001</c:v>
                      </c:pt>
                      <c:pt idx="1078">
                        <c:v>3.5792376349999997</c:v>
                      </c:pt>
                      <c:pt idx="1079">
                        <c:v>3.5792376349999997</c:v>
                      </c:pt>
                      <c:pt idx="1080">
                        <c:v>3.6049730675</c:v>
                      </c:pt>
                      <c:pt idx="1081">
                        <c:v>3.6221706349999998</c:v>
                      </c:pt>
                      <c:pt idx="1082">
                        <c:v>3.6221706349999998</c:v>
                      </c:pt>
                      <c:pt idx="1083">
                        <c:v>3.6508417674999998</c:v>
                      </c:pt>
                      <c:pt idx="1084">
                        <c:v>3.662241635</c:v>
                      </c:pt>
                      <c:pt idx="1085">
                        <c:v>3.662241635</c:v>
                      </c:pt>
                      <c:pt idx="1086">
                        <c:v>3.6765526349999997</c:v>
                      </c:pt>
                      <c:pt idx="1087">
                        <c:v>3.6909373350000001</c:v>
                      </c:pt>
                      <c:pt idx="1088">
                        <c:v>3.6909373350000001</c:v>
                      </c:pt>
                      <c:pt idx="1089">
                        <c:v>3.6909373350000001</c:v>
                      </c:pt>
                      <c:pt idx="1090">
                        <c:v>3.7424082025000001</c:v>
                      </c:pt>
                      <c:pt idx="1091">
                        <c:v>3.7424082025000001</c:v>
                      </c:pt>
                      <c:pt idx="1092">
                        <c:v>3.7596804675</c:v>
                      </c:pt>
                      <c:pt idx="1093">
                        <c:v>3.7739914675000001</c:v>
                      </c:pt>
                      <c:pt idx="1094">
                        <c:v>3.7739914675000001</c:v>
                      </c:pt>
                      <c:pt idx="1095">
                        <c:v>3.8083128999999998</c:v>
                      </c:pt>
                      <c:pt idx="1096">
                        <c:v>3.8312354675</c:v>
                      </c:pt>
                      <c:pt idx="1097">
                        <c:v>3.8312354675</c:v>
                      </c:pt>
                      <c:pt idx="1098">
                        <c:v>3.8599311674999996</c:v>
                      </c:pt>
                      <c:pt idx="1099">
                        <c:v>3.8970664675000002</c:v>
                      </c:pt>
                      <c:pt idx="1100">
                        <c:v>3.8970664675000002</c:v>
                      </c:pt>
                      <c:pt idx="1101">
                        <c:v>3.9228756000000002</c:v>
                      </c:pt>
                      <c:pt idx="1102">
                        <c:v>3.9456743350000001</c:v>
                      </c:pt>
                      <c:pt idx="1103">
                        <c:v>3.9456743350000001</c:v>
                      </c:pt>
                      <c:pt idx="1104">
                        <c:v>3.9685969000000001</c:v>
                      </c:pt>
                      <c:pt idx="1105">
                        <c:v>4.0028947675</c:v>
                      </c:pt>
                      <c:pt idx="1106">
                        <c:v>4.0028947675</c:v>
                      </c:pt>
                      <c:pt idx="1107">
                        <c:v>4.0257917675000003</c:v>
                      </c:pt>
                      <c:pt idx="1108">
                        <c:v>4.0457295025000004</c:v>
                      </c:pt>
                      <c:pt idx="1109">
                        <c:v>4.0457295025000004</c:v>
                      </c:pt>
                      <c:pt idx="1110">
                        <c:v>4.0859970350000001</c:v>
                      </c:pt>
                      <c:pt idx="1111">
                        <c:v>4.0859970350000001</c:v>
                      </c:pt>
                      <c:pt idx="1112">
                        <c:v>4.0859970350000001</c:v>
                      </c:pt>
                      <c:pt idx="1113">
                        <c:v>4.1117570350000001</c:v>
                      </c:pt>
                      <c:pt idx="1114">
                        <c:v>4.1375416000000005</c:v>
                      </c:pt>
                      <c:pt idx="1115">
                        <c:v>4.1375416000000005</c:v>
                      </c:pt>
                      <c:pt idx="1116">
                        <c:v>4.1547146000000001</c:v>
                      </c:pt>
                      <c:pt idx="1117">
                        <c:v>4.1747496000000002</c:v>
                      </c:pt>
                      <c:pt idx="1118">
                        <c:v>4.1747496000000002</c:v>
                      </c:pt>
                      <c:pt idx="1119">
                        <c:v>4.2119586</c:v>
                      </c:pt>
                      <c:pt idx="1120">
                        <c:v>4.2319946000000002</c:v>
                      </c:pt>
                      <c:pt idx="1121">
                        <c:v>4.2319946000000002</c:v>
                      </c:pt>
                      <c:pt idx="1122">
                        <c:v>4.2663406000000004</c:v>
                      </c:pt>
                      <c:pt idx="1123">
                        <c:v>4.2863520350000002</c:v>
                      </c:pt>
                      <c:pt idx="1124">
                        <c:v>4.2863520350000002</c:v>
                      </c:pt>
                      <c:pt idx="1125">
                        <c:v>4.3007858674999992</c:v>
                      </c:pt>
                      <c:pt idx="1126">
                        <c:v>4.3322207325000006</c:v>
                      </c:pt>
                      <c:pt idx="1127">
                        <c:v>4.3322207325000006</c:v>
                      </c:pt>
                      <c:pt idx="1128">
                        <c:v>4.3637047325000005</c:v>
                      </c:pt>
                      <c:pt idx="1129">
                        <c:v>4.3836916000000006</c:v>
                      </c:pt>
                      <c:pt idx="1130">
                        <c:v>4.3836916000000006</c:v>
                      </c:pt>
                      <c:pt idx="1131">
                        <c:v>4.4037020349999993</c:v>
                      </c:pt>
                      <c:pt idx="1132">
                        <c:v>4.7770999999999999</c:v>
                      </c:pt>
                      <c:pt idx="1133">
                        <c:v>4.7770999999999999</c:v>
                      </c:pt>
                      <c:pt idx="1134">
                        <c:v>4.7886750000000005</c:v>
                      </c:pt>
                      <c:pt idx="1135">
                        <c:v>4.7571000000000003</c:v>
                      </c:pt>
                    </c:numCache>
                  </c:numRef>
                </c:yVal>
                <c:smooth val="0"/>
                <c:extLst xmlns:c15="http://schemas.microsoft.com/office/drawing/2012/chart">
                  <c:ext xmlns:c16="http://schemas.microsoft.com/office/drawing/2014/chart" uri="{C3380CC4-5D6E-409C-BE32-E72D297353CC}">
                    <c16:uniqueId val="{0000000C-133E-4806-9D9B-7DF5DAC60C8D}"/>
                  </c:ext>
                </c:extLst>
              </c15:ser>
            </c15:filteredScatterSeries>
          </c:ext>
        </c:extLst>
      </c:scatterChart>
      <c:valAx>
        <c:axId val="222705920"/>
        <c:scaling>
          <c:logBase val="10"/>
          <c:orientation val="minMax"/>
          <c:max val="10"/>
          <c:min val="0.1"/>
        </c:scaling>
        <c:delete val="0"/>
        <c:axPos val="b"/>
        <c:numFmt formatCode="0.0" sourceLinked="0"/>
        <c:majorTickMark val="in"/>
        <c:minorTickMark val="in"/>
        <c:tickLblPos val="none"/>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22712960"/>
        <c:crosses val="autoZero"/>
        <c:crossBetween val="midCat"/>
      </c:valAx>
      <c:valAx>
        <c:axId val="222712960"/>
        <c:scaling>
          <c:logBase val="10"/>
          <c:orientation val="minMax"/>
          <c:max val="1000"/>
          <c:min val="1"/>
        </c:scaling>
        <c:delete val="0"/>
        <c:axPos val="l"/>
        <c:numFmt formatCode="0" sourceLinked="0"/>
        <c:majorTickMark val="in"/>
        <c:minorTickMark val="in"/>
        <c:tickLblPos val="none"/>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effectLst/>
                <a:latin typeface="Cambria" panose="02040503050406030204" pitchFamily="18" charset="0"/>
                <a:ea typeface="Cambria" panose="02040503050406030204" pitchFamily="18" charset="0"/>
                <a:cs typeface="+mn-cs"/>
              </a:defRPr>
            </a:pPr>
            <a:endParaRPr lang="nb-NO"/>
          </a:p>
        </c:txPr>
        <c:crossAx val="222705920"/>
        <c:crossesAt val="-0.60000000000000009"/>
        <c:crossBetween val="midCat"/>
      </c:valAx>
      <c:spPr>
        <a:noFill/>
        <a:ln w="6350">
          <a:solidFill>
            <a:schemeClr val="bg1">
              <a:lumMod val="50000"/>
            </a:schemeClr>
          </a:solidFill>
        </a:ln>
        <a:effectLst/>
      </c:spPr>
    </c:plotArea>
    <c:legend>
      <c:legendPos val="r"/>
      <c:layout>
        <c:manualLayout>
          <c:xMode val="edge"/>
          <c:yMode val="edge"/>
          <c:x val="0.74726752092190785"/>
          <c:y val="0.12128827103128695"/>
          <c:w val="0.2249104575163399"/>
          <c:h val="0.77317977139283911"/>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lumMod val="50000"/>
        <a:alpha val="10000"/>
      </a:schemeClr>
    </a:solidFill>
    <a:ln w="9525" cap="flat" cmpd="sng" algn="ctr">
      <a:noFill/>
      <a:round/>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9375816993464"/>
          <c:y val="0.11489106500494578"/>
          <c:w val="0.64741678466640407"/>
          <c:h val="0.78395032194822345"/>
        </c:manualLayout>
      </c:layout>
      <c:scatterChart>
        <c:scatterStyle val="lineMarker"/>
        <c:varyColors val="0"/>
        <c:ser>
          <c:idx val="2"/>
          <c:order val="4"/>
          <c:tx>
            <c:v>   0,0-23,6</c:v>
          </c:tx>
          <c:spPr>
            <a:ln w="25400" cap="rnd">
              <a:noFill/>
              <a:round/>
            </a:ln>
            <a:effectLst/>
          </c:spPr>
          <c:marker>
            <c:symbol val="circle"/>
            <c:size val="3"/>
            <c:spPr>
              <a:solidFill>
                <a:srgbClr val="FFC000"/>
              </a:solidFill>
              <a:ln w="6350">
                <a:solidFill>
                  <a:schemeClr val="accent4">
                    <a:lumMod val="50000"/>
                  </a:schemeClr>
                </a:solidFill>
              </a:ln>
              <a:effectLst/>
            </c:spPr>
          </c:marker>
          <c:xVal>
            <c:numRef>
              <c:f>'Forsøk 3 - Samlet'!$BD$14:$BD$272</c:f>
              <c:numCache>
                <c:formatCode>General</c:formatCode>
                <c:ptCount val="259"/>
                <c:pt idx="23" formatCode="0.0">
                  <c:v>8.2107144795081819E-4</c:v>
                </c:pt>
                <c:pt idx="24" formatCode="0.0">
                  <c:v>8.2105629470101166E-4</c:v>
                </c:pt>
                <c:pt idx="25" formatCode="0.0">
                  <c:v>6.5004093835401564E-4</c:v>
                </c:pt>
                <c:pt idx="26" formatCode="0.0">
                  <c:v>5.4223392596220604E-4</c:v>
                </c:pt>
                <c:pt idx="27" formatCode="0.0">
                  <c:v>5.4222732532852231E-4</c:v>
                </c:pt>
                <c:pt idx="28" formatCode="0.0">
                  <c:v>3.9022147234263024E-4</c:v>
                </c:pt>
                <c:pt idx="29" formatCode="0.0">
                  <c:v>3.4066319605073039E-4</c:v>
                </c:pt>
                <c:pt idx="30" formatCode="0.0">
                  <c:v>3.4066007349002327E-4</c:v>
                </c:pt>
                <c:pt idx="31" formatCode="0.0">
                  <c:v>4.2769236039071865E-4</c:v>
                </c:pt>
                <c:pt idx="32" formatCode="0.0">
                  <c:v>3.6659044088798375E-4</c:v>
                </c:pt>
                <c:pt idx="33" formatCode="0.0">
                  <c:v>3.6658743129652094E-4</c:v>
                </c:pt>
                <c:pt idx="34" formatCode="0.0">
                  <c:v>2.8494725791209161E-4</c:v>
                </c:pt>
                <c:pt idx="35" formatCode="0.0">
                  <c:v>2.8494544106323866E-4</c:v>
                </c:pt>
                <c:pt idx="36" formatCode="0.0">
                  <c:v>3.5952207015644535E-4</c:v>
                </c:pt>
                <c:pt idx="37" formatCode="0.0">
                  <c:v>3.4291930263270987E-4</c:v>
                </c:pt>
                <c:pt idx="38" formatCode="0.0">
                  <c:v>3.4291733156800107E-4</c:v>
                </c:pt>
                <c:pt idx="39" formatCode="0.0">
                  <c:v>3.2974144709656641E-4</c:v>
                </c:pt>
                <c:pt idx="40" formatCode="0.0">
                  <c:v>3.1754048273123048E-4</c:v>
                </c:pt>
                <c:pt idx="41" formatCode="0.0">
                  <c:v>2.7784644536053691E-4</c:v>
                </c:pt>
                <c:pt idx="42" formatCode="0.0">
                  <c:v>2.7064560310888843E-4</c:v>
                </c:pt>
                <c:pt idx="43" formatCode="0.0">
                  <c:v>2.6351932836851189E-4</c:v>
                </c:pt>
                <c:pt idx="44" formatCode="0.0">
                  <c:v>3.0116343015431252E-4</c:v>
                </c:pt>
                <c:pt idx="45" formatCode="0.0">
                  <c:v>2.9533018869911661E-4</c:v>
                </c:pt>
                <c:pt idx="46" formatCode="0.0">
                  <c:v>2.9532873153617823E-4</c:v>
                </c:pt>
                <c:pt idx="47" formatCode="0.0">
                  <c:v>3.322431843582546E-4</c:v>
                </c:pt>
                <c:pt idx="48" formatCode="0.0">
                  <c:v>3.2018862154364582E-4</c:v>
                </c:pt>
                <c:pt idx="49" formatCode="0.0">
                  <c:v>3.1496508634335939E-4</c:v>
                </c:pt>
                <c:pt idx="50" formatCode="0.0">
                  <c:v>3.1496361554755116E-4</c:v>
                </c:pt>
                <c:pt idx="51" formatCode="0.0">
                  <c:v>3.0713014558152315E-4</c:v>
                </c:pt>
                <c:pt idx="52" formatCode="0.0">
                  <c:v>3.0712874819593093E-4</c:v>
                </c:pt>
                <c:pt idx="53" formatCode="0.0">
                  <c:v>3.4125257793486723E-4</c:v>
                </c:pt>
                <c:pt idx="54" formatCode="0.0">
                  <c:v>4.0388097695931457E-4</c:v>
                </c:pt>
                <c:pt idx="55" formatCode="0.0">
                  <c:v>4.0387916684842977E-4</c:v>
                </c:pt>
                <c:pt idx="56" formatCode="0.0">
                  <c:v>3.9687420884554261E-4</c:v>
                </c:pt>
                <c:pt idx="57" formatCode="0.0">
                  <c:v>3.9346443529166453E-4</c:v>
                </c:pt>
                <c:pt idx="58" formatCode="0.0">
                  <c:v>3.9346271945853167E-4</c:v>
                </c:pt>
                <c:pt idx="59" formatCode="0.0">
                  <c:v>3.2447549387341727E-4</c:v>
                </c:pt>
                <c:pt idx="60" formatCode="0.0">
                  <c:v>3.2233632799603387E-4</c:v>
                </c:pt>
                <c:pt idx="61" formatCode="0.0">
                  <c:v>3.8356393999145497E-4</c:v>
                </c:pt>
                <c:pt idx="62" formatCode="0.0">
                  <c:v>3.8356231209339388E-4</c:v>
                </c:pt>
                <c:pt idx="63" formatCode="0.0">
                  <c:v>4.4091951084952101E-4</c:v>
                </c:pt>
                <c:pt idx="64" formatCode="0.0">
                  <c:v>4.4091766851981853E-4</c:v>
                </c:pt>
                <c:pt idx="65" formatCode="0.0">
                  <c:v>4.3889586119964552E-4</c:v>
                </c:pt>
                <c:pt idx="66" formatCode="0.0">
                  <c:v>4.3413692295431411E-4</c:v>
                </c:pt>
                <c:pt idx="67" formatCode="0.0">
                  <c:v>4.3413513906524255E-4</c:v>
                </c:pt>
                <c:pt idx="68" formatCode="0.0">
                  <c:v>3.6878344003368562E-4</c:v>
                </c:pt>
                <c:pt idx="69" formatCode="0.0">
                  <c:v>3.0425184954417542E-4</c:v>
                </c:pt>
                <c:pt idx="70" formatCode="0.0">
                  <c:v>2.9745724908369702E-4</c:v>
                </c:pt>
                <c:pt idx="71" formatCode="0.0">
                  <c:v>3.8176787490086972E-4</c:v>
                </c:pt>
                <c:pt idx="72" formatCode="0.0">
                  <c:v>3.4870653380161083E-4</c:v>
                </c:pt>
                <c:pt idx="73" formatCode="0.0">
                  <c:v>3.4240405882907045E-4</c:v>
                </c:pt>
                <c:pt idx="74" formatCode="0.0">
                  <c:v>3.3854988805312545E-4</c:v>
                </c:pt>
                <c:pt idx="75" formatCode="0.0">
                  <c:v>4.2466747587369813E-4</c:v>
                </c:pt>
                <c:pt idx="76" formatCode="0.0">
                  <c:v>4.1558766626459734E-4</c:v>
                </c:pt>
                <c:pt idx="77" formatCode="0.0">
                  <c:v>3.8340092084587351E-4</c:v>
                </c:pt>
                <c:pt idx="78" formatCode="0.0">
                  <c:v>3.8047802826411599E-4</c:v>
                </c:pt>
                <c:pt idx="79" formatCode="0.0">
                  <c:v>3.7310288760012799E-4</c:v>
                </c:pt>
                <c:pt idx="80" formatCode="0.0">
                  <c:v>4.2447602853165183E-4</c:v>
                </c:pt>
                <c:pt idx="81" formatCode="0.0">
                  <c:v>4.2161161113832182E-4</c:v>
                </c:pt>
                <c:pt idx="82" formatCode="0.0">
                  <c:v>4.1527559496637337E-4</c:v>
                </c:pt>
                <c:pt idx="83" formatCode="0.0">
                  <c:v>4.1005146003910548E-4</c:v>
                </c:pt>
                <c:pt idx="84" formatCode="0.0">
                  <c:v>4.0722729515863546E-4</c:v>
                </c:pt>
                <c:pt idx="85" formatCode="0.0">
                  <c:v>3.7214460575057669E-4</c:v>
                </c:pt>
                <c:pt idx="86" formatCode="0.0">
                  <c:v>4.5327439013463563E-4</c:v>
                </c:pt>
                <c:pt idx="87" formatCode="0.0">
                  <c:v>4.5048001617778449E-4</c:v>
                </c:pt>
                <c:pt idx="88" formatCode="0.0">
                  <c:v>4.1632478780877154E-4</c:v>
                </c:pt>
                <c:pt idx="89" formatCode="0.0">
                  <c:v>4.4130162364703176E-4</c:v>
                </c:pt>
                <c:pt idx="90" formatCode="0.0">
                  <c:v>4.3570669434432271E-4</c:v>
                </c:pt>
                <c:pt idx="91" formatCode="0.0">
                  <c:v>3.7781348486801581E-4</c:v>
                </c:pt>
                <c:pt idx="92" formatCode="0.0">
                  <c:v>3.7147502092383218E-4</c:v>
                </c:pt>
                <c:pt idx="93" formatCode="0.0">
                  <c:v>3.9605368026910759E-4</c:v>
                </c:pt>
                <c:pt idx="94" formatCode="0.0">
                  <c:v>4.4687186141375434E-4</c:v>
                </c:pt>
                <c:pt idx="95" formatCode="0.0">
                  <c:v>4.4415080402437673E-4</c:v>
                </c:pt>
                <c:pt idx="96" formatCode="0.0">
                  <c:v>4.4142976702768211E-4</c:v>
                </c:pt>
                <c:pt idx="97" formatCode="0.0">
                  <c:v>4.3287575154381811E-4</c:v>
                </c:pt>
                <c:pt idx="98" formatCode="0.0">
                  <c:v>4.5636088323218363E-4</c:v>
                </c:pt>
                <c:pt idx="99" formatCode="0.0">
                  <c:v>4.5368017478582918E-4</c:v>
                </c:pt>
                <c:pt idx="100" formatCode="0.0">
                  <c:v>3.9762935310858017E-4</c:v>
                </c:pt>
                <c:pt idx="101" formatCode="0.0">
                  <c:v>3.9341072034109896E-4</c:v>
                </c:pt>
                <c:pt idx="102" formatCode="0.0">
                  <c:v>3.9073865224406281E-4</c:v>
                </c:pt>
                <c:pt idx="103" formatCode="0.0">
                  <c:v>4.1385130132848567E-4</c:v>
                </c:pt>
                <c:pt idx="104" formatCode="0.0">
                  <c:v>4.1085781558789132E-4</c:v>
                </c:pt>
                <c:pt idx="105" formatCode="0.0">
                  <c:v>4.6153074417992459E-4</c:v>
                </c:pt>
                <c:pt idx="106" formatCode="0.0">
                  <c:v>5.1340304934146858E-4</c:v>
                </c:pt>
                <c:pt idx="107" formatCode="0.0">
                  <c:v>4.8400211994082179E-4</c:v>
                </c:pt>
                <c:pt idx="108" formatCode="0.0">
                  <c:v>4.8133191809229836E-4</c:v>
                </c:pt>
                <c:pt idx="109" formatCode="0.0">
                  <c:v>4.5227749107851613E-4</c:v>
                </c:pt>
                <c:pt idx="110" formatCode="0.0">
                  <c:v>5.2985782200811154E-4</c:v>
                </c:pt>
                <c:pt idx="111" formatCode="0.0">
                  <c:v>5.3007652892551958E-4</c:v>
                </c:pt>
                <c:pt idx="112" formatCode="0.0">
                  <c:v>4.9970924776521198E-4</c:v>
                </c:pt>
                <c:pt idx="113" formatCode="0.0">
                  <c:v>4.9702654724169805E-4</c:v>
                </c:pt>
                <c:pt idx="114" formatCode="0.0">
                  <c:v>4.9667821197693033E-4</c:v>
                </c:pt>
                <c:pt idx="115" formatCode="0.0">
                  <c:v>5.2218531259243901E-4</c:v>
                </c:pt>
                <c:pt idx="116" formatCode="0.0">
                  <c:v>4.3834883259444198E-4</c:v>
                </c:pt>
                <c:pt idx="117" formatCode="0.0">
                  <c:v>4.3841312641724583E-4</c:v>
                </c:pt>
                <c:pt idx="118" formatCode="0.0">
                  <c:v>4.3742539195802129E-4</c:v>
                </c:pt>
                <c:pt idx="119" formatCode="0.0">
                  <c:v>4.8934493288573455E-4</c:v>
                </c:pt>
                <c:pt idx="120" formatCode="0.0">
                  <c:v>4.8739796672855439E-4</c:v>
                </c:pt>
                <c:pt idx="121" formatCode="0.0">
                  <c:v>5.3940046814135575E-4</c:v>
                </c:pt>
                <c:pt idx="122" formatCode="0.0">
                  <c:v>4.5784372323844888E-4</c:v>
                </c:pt>
                <c:pt idx="123" formatCode="0.0">
                  <c:v>4.5951115309619508E-4</c:v>
                </c:pt>
                <c:pt idx="124" formatCode="0.0">
                  <c:v>4.5673090091337588E-4</c:v>
                </c:pt>
                <c:pt idx="125" formatCode="0.0">
                  <c:v>3.982843230570208E-4</c:v>
                </c:pt>
                <c:pt idx="126" formatCode="0.0">
                  <c:v>3.9776162251825911E-4</c:v>
                </c:pt>
                <c:pt idx="127" formatCode="0.0">
                  <c:v>5.1151701883424771E-4</c:v>
                </c:pt>
                <c:pt idx="128" formatCode="0.0">
                  <c:v>5.0869547326504747E-4</c:v>
                </c:pt>
                <c:pt idx="129" formatCode="0.0">
                  <c:v>4.8159804796923201E-4</c:v>
                </c:pt>
                <c:pt idx="130" formatCode="0.0">
                  <c:v>4.7875318792674735E-4</c:v>
                </c:pt>
                <c:pt idx="131" formatCode="0.0">
                  <c:v>4.7590834966400016E-4</c:v>
                </c:pt>
                <c:pt idx="132" formatCode="0.0">
                  <c:v>4.7542649484493964E-4</c:v>
                </c:pt>
                <c:pt idx="133" formatCode="0.0">
                  <c:v>5.0118876740820606E-4</c:v>
                </c:pt>
                <c:pt idx="134" formatCode="0.0">
                  <c:v>5.0040834121634255E-4</c:v>
                </c:pt>
                <c:pt idx="135" formatCode="0.0">
                  <c:v>5.886785394534148E-4</c:v>
                </c:pt>
                <c:pt idx="136" formatCode="0.0">
                  <c:v>5.6059002952031645E-4</c:v>
                </c:pt>
                <c:pt idx="137" formatCode="0.0">
                  <c:v>5.5767492523114222E-4</c:v>
                </c:pt>
                <c:pt idx="138" formatCode="0.0">
                  <c:v>4.9852290527367595E-4</c:v>
                </c:pt>
                <c:pt idx="139" formatCode="0.0">
                  <c:v>5.6381661042327808E-4</c:v>
                </c:pt>
                <c:pt idx="140" formatCode="0.0">
                  <c:v>5.6083829089670302E-4</c:v>
                </c:pt>
                <c:pt idx="141" formatCode="0.0">
                  <c:v>5.6324415265114906E-4</c:v>
                </c:pt>
                <c:pt idx="142" formatCode="0.0">
                  <c:v>5.9033735479527977E-4</c:v>
                </c:pt>
                <c:pt idx="143" formatCode="0.0">
                  <c:v>5.8733022871936414E-4</c:v>
                </c:pt>
                <c:pt idx="144" formatCode="0.0">
                  <c:v>5.5764127288853154E-4</c:v>
                </c:pt>
                <c:pt idx="145" formatCode="0.0">
                  <c:v>5.5857014093606456E-4</c:v>
                </c:pt>
                <c:pt idx="146" formatCode="0.0">
                  <c:v>5.5552305649816914E-4</c:v>
                </c:pt>
                <c:pt idx="147" formatCode="0.0">
                  <c:v>5.5742820298063252E-4</c:v>
                </c:pt>
                <c:pt idx="148" formatCode="0.0">
                  <c:v>6.5310651830966112E-4</c:v>
                </c:pt>
                <c:pt idx="149" formatCode="0.0">
                  <c:v>6.5000122663432913E-4</c:v>
                </c:pt>
                <c:pt idx="150" formatCode="0.0">
                  <c:v>6.1973347495850517E-4</c:v>
                </c:pt>
                <c:pt idx="151" formatCode="0.0">
                  <c:v>5.9676214157397328E-4</c:v>
                </c:pt>
                <c:pt idx="152" formatCode="0.0">
                  <c:v>5.9357633302808098E-4</c:v>
                </c:pt>
                <c:pt idx="153" formatCode="0.0">
                  <c:v>6.860548957554625E-4</c:v>
                </c:pt>
                <c:pt idx="154" formatCode="0.0">
                  <c:v>6.951473399732052E-4</c:v>
                </c:pt>
                <c:pt idx="155" formatCode="0.0">
                  <c:v>6.9190389489765772E-4</c:v>
                </c:pt>
                <c:pt idx="156" formatCode="0.0">
                  <c:v>6.2847170220214281E-4</c:v>
                </c:pt>
                <c:pt idx="157" formatCode="0.0">
                  <c:v>6.2520394464355604E-4</c:v>
                </c:pt>
                <c:pt idx="158" formatCode="0.0">
                  <c:v>6.2913350995334413E-4</c:v>
                </c:pt>
                <c:pt idx="159" formatCode="0.0">
                  <c:v>6.2582796467265558E-4</c:v>
                </c:pt>
                <c:pt idx="160" formatCode="0.0">
                  <c:v>6.3413343164992354E-4</c:v>
                </c:pt>
                <c:pt idx="161" formatCode="0.0">
                  <c:v>6.3076624384012219E-4</c:v>
                </c:pt>
                <c:pt idx="162" formatCode="0.0">
                  <c:v>6.9960512303335928E-4</c:v>
                </c:pt>
                <c:pt idx="163" formatCode="0.0">
                  <c:v>6.962144231656101E-4</c:v>
                </c:pt>
                <c:pt idx="164" formatCode="0.0">
                  <c:v>7.0252743421730663E-4</c:v>
                </c:pt>
                <c:pt idx="165" formatCode="0.0">
                  <c:v>5.6599190675724433E-4</c:v>
                </c:pt>
                <c:pt idx="166" formatCode="0.0">
                  <c:v>5.6252651923256779E-4</c:v>
                </c:pt>
                <c:pt idx="167" formatCode="0.0">
                  <c:v>5.630532647824362E-4</c:v>
                </c:pt>
                <c:pt idx="168" formatCode="0.0">
                  <c:v>6.3524144667432864E-4</c:v>
                </c:pt>
                <c:pt idx="169" formatCode="0.0">
                  <c:v>6.317188675262471E-4</c:v>
                </c:pt>
                <c:pt idx="170" formatCode="0.0">
                  <c:v>6.2819632096728923E-4</c:v>
                </c:pt>
                <c:pt idx="171" formatCode="0.0">
                  <c:v>5.9925748620095467E-4</c:v>
                </c:pt>
                <c:pt idx="172" formatCode="0.0">
                  <c:v>6.3152230832749334E-4</c:v>
                </c:pt>
                <c:pt idx="173" formatCode="0.0">
                  <c:v>6.3390336548147885E-4</c:v>
                </c:pt>
                <c:pt idx="174" formatCode="0.0">
                  <c:v>5.9724950012040126E-4</c:v>
                </c:pt>
                <c:pt idx="175" formatCode="0.0">
                  <c:v>7.0274800555857584E-4</c:v>
                </c:pt>
                <c:pt idx="176" formatCode="0.0">
                  <c:v>7.0283679430190179E-4</c:v>
                </c:pt>
                <c:pt idx="177" formatCode="0.0">
                  <c:v>6.3344576275016495E-4</c:v>
                </c:pt>
                <c:pt idx="178" formatCode="0.0">
                  <c:v>6.2974880611240379E-4</c:v>
                </c:pt>
                <c:pt idx="179" formatCode="0.0">
                  <c:v>6.3218988995648146E-4</c:v>
                </c:pt>
                <c:pt idx="180" formatCode="0.0">
                  <c:v>7.0781747241661832E-4</c:v>
                </c:pt>
                <c:pt idx="181" formatCode="0.0">
                  <c:v>6.2883604910007906E-4</c:v>
                </c:pt>
                <c:pt idx="182" formatCode="0.0">
                  <c:v>6.319840079048102E-4</c:v>
                </c:pt>
                <c:pt idx="183" formatCode="0.0">
                  <c:v>7.0423852191419767E-4</c:v>
                </c:pt>
                <c:pt idx="184" formatCode="0.0">
                  <c:v>7.0043901960319468E-4</c:v>
                </c:pt>
                <c:pt idx="185" formatCode="0.0">
                  <c:v>7.1649286967324466E-4</c:v>
                </c:pt>
                <c:pt idx="186" formatCode="0.0">
                  <c:v>7.1258506993195786E-4</c:v>
                </c:pt>
                <c:pt idx="187" formatCode="0.0">
                  <c:v>7.0867730984484987E-4</c:v>
                </c:pt>
                <c:pt idx="188" formatCode="0.0">
                  <c:v>7.0476958936871871E-4</c:v>
                </c:pt>
                <c:pt idx="189" formatCode="0.0">
                  <c:v>7.4677698008210748E-4</c:v>
                </c:pt>
                <c:pt idx="190" formatCode="0.0">
                  <c:v>7.4283318027279846E-4</c:v>
                </c:pt>
                <c:pt idx="191" formatCode="0.0">
                  <c:v>7.4746762987492851E-4</c:v>
                </c:pt>
                <c:pt idx="192" formatCode="0.0">
                  <c:v>7.8340488768300362E-4</c:v>
                </c:pt>
                <c:pt idx="193" formatCode="0.0">
                  <c:v>7.39488580392749E-4</c:v>
                </c:pt>
                <c:pt idx="194" formatCode="0.0">
                  <c:v>7.4243614636216356E-4</c:v>
                </c:pt>
                <c:pt idx="195" formatCode="0.0">
                  <c:v>7.3840906379684453E-4</c:v>
                </c:pt>
                <c:pt idx="196" formatCode="0.0">
                  <c:v>6.9326565666624957E-4</c:v>
                </c:pt>
                <c:pt idx="197" formatCode="0.0">
                  <c:v>6.9329411085930861E-4</c:v>
                </c:pt>
                <c:pt idx="198" formatCode="0.0">
                  <c:v>7.3844920944139204E-4</c:v>
                </c:pt>
                <c:pt idx="199" formatCode="0.0">
                  <c:v>7.7532961354226761E-4</c:v>
                </c:pt>
                <c:pt idx="200" formatCode="0.0">
                  <c:v>7.7587310599111883E-4</c:v>
                </c:pt>
                <c:pt idx="201" formatCode="0.0">
                  <c:v>7.3582670273566011E-4</c:v>
                </c:pt>
                <c:pt idx="202" formatCode="0.0">
                  <c:v>7.7319717854440917E-4</c:v>
                </c:pt>
                <c:pt idx="203" formatCode="0.0">
                  <c:v>7.7185686995439424E-4</c:v>
                </c:pt>
                <c:pt idx="204" formatCode="0.0">
                  <c:v>7.2865300333330759E-4</c:v>
                </c:pt>
                <c:pt idx="205" formatCode="0.0">
                  <c:v>7.6629530766773662E-4</c:v>
                </c:pt>
                <c:pt idx="206" formatCode="0.0">
                  <c:v>7.6586418555675431E-4</c:v>
                </c:pt>
                <c:pt idx="207" formatCode="0.0">
                  <c:v>7.2407026415193139E-4</c:v>
                </c:pt>
                <c:pt idx="208" formatCode="0.0">
                  <c:v>7.1984526669079867E-4</c:v>
                </c:pt>
                <c:pt idx="209" formatCode="0.0">
                  <c:v>7.2182839954652888E-4</c:v>
                </c:pt>
                <c:pt idx="210" formatCode="0.0">
                  <c:v>7.2297106588862386E-4</c:v>
                </c:pt>
                <c:pt idx="211" formatCode="0.0">
                  <c:v>7.6164960872184126E-4</c:v>
                </c:pt>
                <c:pt idx="212" formatCode="0.0">
                  <c:v>7.6210885406140011E-4</c:v>
                </c:pt>
                <c:pt idx="213" formatCode="0.0">
                  <c:v>8.5504019986585612E-4</c:v>
                </c:pt>
                <c:pt idx="214" formatCode="0.0">
                  <c:v>7.6307826791838988E-4</c:v>
                </c:pt>
                <c:pt idx="215" formatCode="0.0">
                  <c:v>7.5870243604367533E-4</c:v>
                </c:pt>
                <c:pt idx="216" formatCode="0.0">
                  <c:v>7.5528998971316735E-4</c:v>
                </c:pt>
                <c:pt idx="217" formatCode="0.0">
                  <c:v>7.5090866167851591E-4</c:v>
                </c:pt>
                <c:pt idx="218" formatCode="0.0">
                  <c:v>7.5519975574754464E-4</c:v>
                </c:pt>
                <c:pt idx="219" formatCode="0.0">
                  <c:v>7.6159149470196661E-4</c:v>
                </c:pt>
                <c:pt idx="220" formatCode="0.0">
                  <c:v>9.370802825878989E-4</c:v>
                </c:pt>
                <c:pt idx="221" formatCode="0.0">
                  <c:v>9.3748752313468149E-4</c:v>
                </c:pt>
                <c:pt idx="222" formatCode="0.0">
                  <c:v>9.4417264897846695E-4</c:v>
                </c:pt>
                <c:pt idx="223" formatCode="0.0">
                  <c:v>9.8537359138110435E-4</c:v>
                </c:pt>
                <c:pt idx="224" formatCode="0.0">
                  <c:v>9.8079848390416843E-4</c:v>
                </c:pt>
                <c:pt idx="225" formatCode="0.0">
                  <c:v>1.0822151569386785E-3</c:v>
                </c:pt>
                <c:pt idx="226" formatCode="0.0">
                  <c:v>1.123971458714818E-3</c:v>
                </c:pt>
                <c:pt idx="227" formatCode="0.0">
                  <c:v>1.1284700613442818E-3</c:v>
                </c:pt>
                <c:pt idx="228" formatCode="0.0">
                  <c:v>1.0415906402393377E-3</c:v>
                </c:pt>
                <c:pt idx="229" formatCode="0.0">
                  <c:v>1.178723618163093E-3</c:v>
                </c:pt>
                <c:pt idx="230" formatCode="0.0">
                  <c:v>1.1837930029761068E-3</c:v>
                </c:pt>
                <c:pt idx="231" formatCode="0.0">
                  <c:v>1.0942902570746571E-3</c:v>
                </c:pt>
                <c:pt idx="232" formatCode="0.0">
                  <c:v>1.0894774318149102E-3</c:v>
                </c:pt>
                <c:pt idx="233" formatCode="0.0">
                  <c:v>1.1001057318453195E-3</c:v>
                </c:pt>
                <c:pt idx="234" formatCode="0.0">
                  <c:v>1.1605505502926396E-3</c:v>
                </c:pt>
                <c:pt idx="235" formatCode="0.0">
                  <c:v>1.3537438942344329E-3</c:v>
                </c:pt>
                <c:pt idx="236" formatCode="0.0">
                  <c:v>1.3745904951965144E-3</c:v>
                </c:pt>
                <c:pt idx="237" formatCode="0.0">
                  <c:v>1.28750792716207E-3</c:v>
                </c:pt>
                <c:pt idx="238" formatCode="0.0">
                  <c:v>1.2311488698680205E-3</c:v>
                </c:pt>
                <c:pt idx="239" formatCode="0.0">
                  <c:v>1.2483833342196518E-3</c:v>
                </c:pt>
                <c:pt idx="240" formatCode="0.0">
                  <c:v>1.2682037279085859E-3</c:v>
                </c:pt>
                <c:pt idx="241" formatCode="0.0">
                  <c:v>1.6886462819798059E-3</c:v>
                </c:pt>
                <c:pt idx="242" formatCode="0.0">
                  <c:v>1.7178962714009946E-3</c:v>
                </c:pt>
                <c:pt idx="243" formatCode="0.0">
                  <c:v>1.8593780049130663E-3</c:v>
                </c:pt>
                <c:pt idx="244" formatCode="0.0">
                  <c:v>1.7983755846337282E-3</c:v>
                </c:pt>
                <c:pt idx="245" formatCode="0.0">
                  <c:v>1.8937701347336775E-3</c:v>
                </c:pt>
                <c:pt idx="246" formatCode="0.0">
                  <c:v>1.9464854131826729E-3</c:v>
                </c:pt>
                <c:pt idx="247" formatCode="0.0">
                  <c:v>1.9406245336048989E-3</c:v>
                </c:pt>
                <c:pt idx="248" formatCode="0.0">
                  <c:v>1.9855794585074372E-3</c:v>
                </c:pt>
                <c:pt idx="249" formatCode="0.0">
                  <c:v>2.0945627493769011E-3</c:v>
                </c:pt>
                <c:pt idx="250" formatCode="0.0">
                  <c:v>2.088385188031529E-3</c:v>
                </c:pt>
                <c:pt idx="251" formatCode="0.0">
                  <c:v>2.4115094060742871E-3</c:v>
                </c:pt>
                <c:pt idx="252" formatCode="0.0">
                  <c:v>2.4836716023499046E-3</c:v>
                </c:pt>
                <c:pt idx="253" formatCode="0.0">
                  <c:v>2.4770638328118289E-3</c:v>
                </c:pt>
                <c:pt idx="254" formatCode="0.0">
                  <c:v>2.7806173721444559E-3</c:v>
                </c:pt>
                <c:pt idx="255" formatCode="0.0">
                  <c:v>3.7970170431026462E-3</c:v>
                </c:pt>
                <c:pt idx="256" formatCode="0.0">
                  <c:v>3.7898783528226331E-3</c:v>
                </c:pt>
                <c:pt idx="257" formatCode="0.0">
                  <c:v>3.9126989437697317E-3</c:v>
                </c:pt>
                <c:pt idx="258" formatCode="0.0">
                  <c:v>4.2025510531414059E-3</c:v>
                </c:pt>
              </c:numCache>
            </c:numRef>
          </c:xVal>
          <c:yVal>
            <c:numRef>
              <c:f>'Forsøk 3 - Samlet'!$BE$14:$BE$272</c:f>
              <c:numCache>
                <c:formatCode>General</c:formatCode>
                <c:ptCount val="259"/>
                <c:pt idx="15" formatCode="0.0">
                  <c:v>0.17332956521739121</c:v>
                </c:pt>
                <c:pt idx="16" formatCode="0.0">
                  <c:v>0.17332956521739121</c:v>
                </c:pt>
                <c:pt idx="17" formatCode="0.0">
                  <c:v>1.133326708074534</c:v>
                </c:pt>
                <c:pt idx="18" formatCode="0.0">
                  <c:v>2.4844335403726707</c:v>
                </c:pt>
                <c:pt idx="19" formatCode="0.0">
                  <c:v>2.4844335403726707</c:v>
                </c:pt>
                <c:pt idx="20" formatCode="0.0">
                  <c:v>4.4402877828881984</c:v>
                </c:pt>
                <c:pt idx="21" formatCode="0.0">
                  <c:v>6.6091697704658383</c:v>
                </c:pt>
                <c:pt idx="22" formatCode="0.0">
                  <c:v>6.6091697704658383</c:v>
                </c:pt>
                <c:pt idx="23" formatCode="0.0">
                  <c:v>8.9202728760559005</c:v>
                </c:pt>
                <c:pt idx="24" formatCode="0.0">
                  <c:v>8.9219063270525041</c:v>
                </c:pt>
                <c:pt idx="25" formatCode="0.0">
                  <c:v>11.270972033963558</c:v>
                </c:pt>
                <c:pt idx="26" formatCode="0.0">
                  <c:v>13.51409175117106</c:v>
                </c:pt>
                <c:pt idx="27" formatCode="0.0">
                  <c:v>13.516479850629912</c:v>
                </c:pt>
                <c:pt idx="28" formatCode="0.0">
                  <c:v>15.653953011741519</c:v>
                </c:pt>
                <c:pt idx="29" formatCode="0.0">
                  <c:v>17.93417440639519</c:v>
                </c:pt>
                <c:pt idx="30" formatCode="0.0">
                  <c:v>17.937287475888159</c:v>
                </c:pt>
                <c:pt idx="31" formatCode="0.0">
                  <c:v>20.005339614940837</c:v>
                </c:pt>
                <c:pt idx="32" formatCode="0.0">
                  <c:v>20.008791518548531</c:v>
                </c:pt>
                <c:pt idx="33" formatCode="0.0">
                  <c:v>20.012243140736892</c:v>
                </c:pt>
                <c:pt idx="34" formatCode="0.0">
                  <c:v>25.75017519342877</c:v>
                </c:pt>
                <c:pt idx="35" formatCode="0.0">
                  <c:v>25.754567930569127</c:v>
                </c:pt>
                <c:pt idx="36" formatCode="0.0">
                  <c:v>27.220773114700041</c:v>
                </c:pt>
                <c:pt idx="37" formatCode="0.0">
                  <c:v>28.54337713019812</c:v>
                </c:pt>
                <c:pt idx="38" formatCode="0.0">
                  <c:v>28.548224969320234</c:v>
                </c:pt>
                <c:pt idx="39" formatCode="0.0">
                  <c:v>29.693832028663447</c:v>
                </c:pt>
                <c:pt idx="40" formatCode="0.0">
                  <c:v>30.839825342567995</c:v>
                </c:pt>
                <c:pt idx="41" formatCode="0.0">
                  <c:v>30.845046154572209</c:v>
                </c:pt>
                <c:pt idx="42" formatCode="0.0">
                  <c:v>31.6709056039807</c:v>
                </c:pt>
                <c:pt idx="43" formatCode="0.0">
                  <c:v>32.532703398888451</c:v>
                </c:pt>
                <c:pt idx="44" formatCode="0.0">
                  <c:v>32.538197733508703</c:v>
                </c:pt>
                <c:pt idx="45" formatCode="0.0">
                  <c:v>33.18631429555905</c:v>
                </c:pt>
                <c:pt idx="46" formatCode="0.0">
                  <c:v>33.191912965149186</c:v>
                </c:pt>
                <c:pt idx="47" formatCode="0.0">
                  <c:v>33.197511171975592</c:v>
                </c:pt>
                <c:pt idx="48" formatCode="0.0">
                  <c:v>34.452980243667916</c:v>
                </c:pt>
                <c:pt idx="49" formatCode="0.0">
                  <c:v>35.030097013630254</c:v>
                </c:pt>
                <c:pt idx="50" formatCode="0.0">
                  <c:v>35.035991823690878</c:v>
                </c:pt>
                <c:pt idx="51" formatCode="0.0">
                  <c:v>35.935474900939539</c:v>
                </c:pt>
                <c:pt idx="52" formatCode="0.0">
                  <c:v>35.941514858410265</c:v>
                </c:pt>
                <c:pt idx="53" formatCode="0.0">
                  <c:v>35.947554313719031</c:v>
                </c:pt>
                <c:pt idx="54" formatCode="0.0">
                  <c:v>36.453907400938171</c:v>
                </c:pt>
                <c:pt idx="55" formatCode="0.0">
                  <c:v>36.460027605064958</c:v>
                </c:pt>
                <c:pt idx="56" formatCode="0.0">
                  <c:v>37.109620330259609</c:v>
                </c:pt>
                <c:pt idx="57" formatCode="0.0">
                  <c:v>37.437326792081045</c:v>
                </c:pt>
                <c:pt idx="58" formatCode="0.0">
                  <c:v>37.443603044115719</c:v>
                </c:pt>
                <c:pt idx="59" formatCode="0.0">
                  <c:v>37.843299396020406</c:v>
                </c:pt>
                <c:pt idx="60" formatCode="0.0">
                  <c:v>38.10066139590792</c:v>
                </c:pt>
                <c:pt idx="61" formatCode="0.0">
                  <c:v>38.428733362785572</c:v>
                </c:pt>
                <c:pt idx="62" formatCode="0.0">
                  <c:v>38.435165140283267</c:v>
                </c:pt>
                <c:pt idx="63" formatCode="0.0">
                  <c:v>39.014219223442304</c:v>
                </c:pt>
                <c:pt idx="64" formatCode="0.0">
                  <c:v>39.020743283073749</c:v>
                </c:pt>
                <c:pt idx="65" formatCode="0.0">
                  <c:v>39.206885126373429</c:v>
                </c:pt>
                <c:pt idx="66" formatCode="0.0">
                  <c:v>39.643123923871343</c:v>
                </c:pt>
                <c:pt idx="67" formatCode="0.0">
                  <c:v>39.649745610255401</c:v>
                </c:pt>
                <c:pt idx="68" formatCode="0.0">
                  <c:v>40.014549289417019</c:v>
                </c:pt>
                <c:pt idx="69" formatCode="0.0">
                  <c:v>40.026047255349738</c:v>
                </c:pt>
                <c:pt idx="70" formatCode="0.0">
                  <c:v>40.539077321791879</c:v>
                </c:pt>
                <c:pt idx="71" formatCode="0.0">
                  <c:v>40.945151662678214</c:v>
                </c:pt>
                <c:pt idx="72" formatCode="0.0">
                  <c:v>40.957005366108021</c:v>
                </c:pt>
                <c:pt idx="73" formatCode="0.0">
                  <c:v>41.363741605166105</c:v>
                </c:pt>
                <c:pt idx="74" formatCode="0.0">
                  <c:v>41.483342970532441</c:v>
                </c:pt>
                <c:pt idx="75" formatCode="0.0">
                  <c:v>41.495345701010478</c:v>
                </c:pt>
                <c:pt idx="76" formatCode="0.0">
                  <c:v>42.117967100770862</c:v>
                </c:pt>
                <c:pt idx="77" formatCode="0.0">
                  <c:v>42.130147826159366</c:v>
                </c:pt>
                <c:pt idx="78" formatCode="0.0">
                  <c:v>42.142330455696957</c:v>
                </c:pt>
                <c:pt idx="79" formatCode="0.0">
                  <c:v>42.657548756171884</c:v>
                </c:pt>
                <c:pt idx="80" formatCode="0.0">
                  <c:v>43.029289211672562</c:v>
                </c:pt>
                <c:pt idx="81" formatCode="0.0">
                  <c:v>43.041723568543539</c:v>
                </c:pt>
                <c:pt idx="82" formatCode="0.0">
                  <c:v>43.414084090184218</c:v>
                </c:pt>
                <c:pt idx="83" formatCode="0.0">
                  <c:v>43.679052668141793</c:v>
                </c:pt>
                <c:pt idx="84" formatCode="0.0">
                  <c:v>43.691667459416855</c:v>
                </c:pt>
                <c:pt idx="85" formatCode="0.0">
                  <c:v>44.172176875027397</c:v>
                </c:pt>
                <c:pt idx="86" formatCode="0.0">
                  <c:v>44.184928964588927</c:v>
                </c:pt>
                <c:pt idx="87" formatCode="0.0">
                  <c:v>44.19768304167399</c:v>
                </c:pt>
                <c:pt idx="88" formatCode="0.0">
                  <c:v>44.570064362239407</c:v>
                </c:pt>
                <c:pt idx="89" formatCode="0.0">
                  <c:v>44.582924878521752</c:v>
                </c:pt>
                <c:pt idx="90" formatCode="0.0">
                  <c:v>44.884747646951112</c:v>
                </c:pt>
                <c:pt idx="91" formatCode="0.0">
                  <c:v>44.897694477897922</c:v>
                </c:pt>
                <c:pt idx="92" formatCode="0.0">
                  <c:v>45.344040009118054</c:v>
                </c:pt>
                <c:pt idx="93" formatCode="0.0">
                  <c:v>45.35711429070934</c:v>
                </c:pt>
                <c:pt idx="94" formatCode="0.0">
                  <c:v>45.478437178313939</c:v>
                </c:pt>
                <c:pt idx="95" formatCode="0.0">
                  <c:v>45.491546342936239</c:v>
                </c:pt>
                <c:pt idx="96" formatCode="0.0">
                  <c:v>45.504657543599173</c:v>
                </c:pt>
                <c:pt idx="97" formatCode="0.0">
                  <c:v>46.131122541791861</c:v>
                </c:pt>
                <c:pt idx="98" formatCode="0.0">
                  <c:v>46.216038817957497</c:v>
                </c:pt>
                <c:pt idx="99" formatCode="0.0">
                  <c:v>46.229351094910051</c:v>
                </c:pt>
                <c:pt idx="100" formatCode="0.0">
                  <c:v>46.207452325299649</c:v>
                </c:pt>
                <c:pt idx="101" formatCode="0.0">
                  <c:v>46.401231690842636</c:v>
                </c:pt>
                <c:pt idx="102" formatCode="0.0">
                  <c:v>46.414591477155142</c:v>
                </c:pt>
                <c:pt idx="103" formatCode="0.0">
                  <c:v>46.536490092377136</c:v>
                </c:pt>
                <c:pt idx="104" formatCode="0.0">
                  <c:v>46.587001678826844</c:v>
                </c:pt>
                <c:pt idx="105" formatCode="0.0">
                  <c:v>46.600409096391616</c:v>
                </c:pt>
                <c:pt idx="106" formatCode="0.0">
                  <c:v>46.504891086834419</c:v>
                </c:pt>
                <c:pt idx="107" formatCode="0.0">
                  <c:v>46.51827168531576</c:v>
                </c:pt>
                <c:pt idx="108" formatCode="0.0">
                  <c:v>46.531654351389491</c:v>
                </c:pt>
                <c:pt idx="109" formatCode="0.0">
                  <c:v>46.509412053710498</c:v>
                </c:pt>
                <c:pt idx="110" formatCode="0.0">
                  <c:v>46.522788728774024</c:v>
                </c:pt>
                <c:pt idx="111" formatCode="0.0">
                  <c:v>46.282355423950001</c:v>
                </c:pt>
                <c:pt idx="112" formatCode="0.0">
                  <c:v>46.368198826677556</c:v>
                </c:pt>
                <c:pt idx="113" formatCode="0.0">
                  <c:v>46.381530176741336</c:v>
                </c:pt>
                <c:pt idx="114" formatCode="0.0">
                  <c:v>46.176811650334145</c:v>
                </c:pt>
                <c:pt idx="115" formatCode="0.0">
                  <c:v>46.082112422338199</c:v>
                </c:pt>
                <c:pt idx="116" formatCode="0.0">
                  <c:v>46.095357337317353</c:v>
                </c:pt>
                <c:pt idx="117" formatCode="0.0">
                  <c:v>45.817728792116156</c:v>
                </c:pt>
                <c:pt idx="118" formatCode="0.0">
                  <c:v>45.649548386820875</c:v>
                </c:pt>
                <c:pt idx="119" formatCode="0.0">
                  <c:v>45.662665347975299</c:v>
                </c:pt>
                <c:pt idx="120" formatCode="0.0">
                  <c:v>45.602447955144271</c:v>
                </c:pt>
                <c:pt idx="121" formatCode="0.0">
                  <c:v>45.615548133118509</c:v>
                </c:pt>
                <c:pt idx="122" formatCode="0.0">
                  <c:v>45.301603040642924</c:v>
                </c:pt>
                <c:pt idx="123" formatCode="0.0">
                  <c:v>44.878644358907458</c:v>
                </c:pt>
                <c:pt idx="124" formatCode="0.0">
                  <c:v>44.891534091811415</c:v>
                </c:pt>
                <c:pt idx="125" formatCode="0.0">
                  <c:v>44.904425798637433</c:v>
                </c:pt>
                <c:pt idx="126" formatCode="0.0">
                  <c:v>44.662411890595827</c:v>
                </c:pt>
                <c:pt idx="127" formatCode="0.0">
                  <c:v>44.274879786234528</c:v>
                </c:pt>
                <c:pt idx="128" formatCode="0.0">
                  <c:v>44.287591605110748</c:v>
                </c:pt>
                <c:pt idx="129" formatCode="0.0">
                  <c:v>43.935227126572535</c:v>
                </c:pt>
                <c:pt idx="130" formatCode="0.0">
                  <c:v>43.947839345662373</c:v>
                </c:pt>
                <c:pt idx="131" formatCode="0.0">
                  <c:v>43.960453489553387</c:v>
                </c:pt>
                <c:pt idx="132" formatCode="0.0">
                  <c:v>43.754514891946258</c:v>
                </c:pt>
                <c:pt idx="133" formatCode="0.0">
                  <c:v>43.767070956467975</c:v>
                </c:pt>
                <c:pt idx="134" formatCode="0.0">
                  <c:v>43.59777079269756</c:v>
                </c:pt>
                <c:pt idx="135" formatCode="0.0">
                  <c:v>43.245833161758171</c:v>
                </c:pt>
                <c:pt idx="136" formatCode="0.0">
                  <c:v>42.96579355682475</c:v>
                </c:pt>
                <c:pt idx="137" formatCode="0.0">
                  <c:v>42.978119674156147</c:v>
                </c:pt>
                <c:pt idx="138" formatCode="0.0">
                  <c:v>42.807429811286767</c:v>
                </c:pt>
                <c:pt idx="139" formatCode="0.0">
                  <c:v>42.089676145994389</c:v>
                </c:pt>
                <c:pt idx="140" formatCode="0.0">
                  <c:v>42.10174938654842</c:v>
                </c:pt>
                <c:pt idx="141" formatCode="0.0">
                  <c:v>41.711250442913034</c:v>
                </c:pt>
                <c:pt idx="142" formatCode="0.0">
                  <c:v>41.723213407536143</c:v>
                </c:pt>
                <c:pt idx="143" formatCode="0.0">
                  <c:v>41.73517818473934</c:v>
                </c:pt>
                <c:pt idx="144" formatCode="0.0">
                  <c:v>41.491248510868431</c:v>
                </c:pt>
                <c:pt idx="145" formatCode="0.0">
                  <c:v>41.209323525275792</c:v>
                </c:pt>
                <c:pt idx="146" formatCode="0.0">
                  <c:v>41.221138211777308</c:v>
                </c:pt>
                <c:pt idx="147" formatCode="0.0">
                  <c:v>40.86664008331892</c:v>
                </c:pt>
                <c:pt idx="148" formatCode="0.0">
                  <c:v>40.475913484588034</c:v>
                </c:pt>
                <c:pt idx="149" formatCode="0.0">
                  <c:v>40.487516114957749</c:v>
                </c:pt>
                <c:pt idx="150" formatCode="0.0">
                  <c:v>40.243117166750125</c:v>
                </c:pt>
                <c:pt idx="151" formatCode="0.0">
                  <c:v>39.483565295964816</c:v>
                </c:pt>
                <c:pt idx="152" formatCode="0.0">
                  <c:v>39.494882833985308</c:v>
                </c:pt>
                <c:pt idx="153" formatCode="0.0">
                  <c:v>39.506202075720971</c:v>
                </c:pt>
                <c:pt idx="154" formatCode="0.0">
                  <c:v>38.819514165587485</c:v>
                </c:pt>
                <c:pt idx="155" formatCode="0.0">
                  <c:v>38.830639586216826</c:v>
                </c:pt>
                <c:pt idx="156" formatCode="0.0">
                  <c:v>38.549224350391107</c:v>
                </c:pt>
                <c:pt idx="157" formatCode="0.0">
                  <c:v>38.560270474809066</c:v>
                </c:pt>
                <c:pt idx="158" formatCode="0.0">
                  <c:v>38.130061940126978</c:v>
                </c:pt>
                <c:pt idx="159" formatCode="0.0">
                  <c:v>38.14098676301527</c:v>
                </c:pt>
                <c:pt idx="160" formatCode="0.0">
                  <c:v>37.45335168479648</c:v>
                </c:pt>
                <c:pt idx="161" formatCode="0.0">
                  <c:v>37.464082549737242</c:v>
                </c:pt>
                <c:pt idx="162" formatCode="0.0">
                  <c:v>37.217613884635419</c:v>
                </c:pt>
                <c:pt idx="163" formatCode="0.0">
                  <c:v>37.228275360724325</c:v>
                </c:pt>
                <c:pt idx="164" formatCode="0.0">
                  <c:v>36.724574525676758</c:v>
                </c:pt>
                <c:pt idx="165" formatCode="0.0">
                  <c:v>36.440240294425728</c:v>
                </c:pt>
                <c:pt idx="166" formatCode="0.0">
                  <c:v>36.450678179666937</c:v>
                </c:pt>
                <c:pt idx="167" formatCode="0.0">
                  <c:v>36.20260480043526</c:v>
                </c:pt>
                <c:pt idx="168" formatCode="0.0">
                  <c:v>35.881958702803274</c:v>
                </c:pt>
                <c:pt idx="169" formatCode="0.0">
                  <c:v>35.892234958866041</c:v>
                </c:pt>
                <c:pt idx="170" formatCode="0.0">
                  <c:v>35.90251274428875</c:v>
                </c:pt>
                <c:pt idx="171" formatCode="0.0">
                  <c:v>35.323022611074286</c:v>
                </c:pt>
                <c:pt idx="172" formatCode="0.0">
                  <c:v>35.33313717259459</c:v>
                </c:pt>
                <c:pt idx="173" formatCode="0.0">
                  <c:v>35.010821921339932</c:v>
                </c:pt>
                <c:pt idx="174" formatCode="0.0">
                  <c:v>34.836287107416169</c:v>
                </c:pt>
                <c:pt idx="175" formatCode="0.0">
                  <c:v>34.846260442367459</c:v>
                </c:pt>
                <c:pt idx="176" formatCode="0.0">
                  <c:v>34.671572540911541</c:v>
                </c:pt>
                <c:pt idx="177" formatCode="0.0">
                  <c:v>34.276065291492586</c:v>
                </c:pt>
                <c:pt idx="178" formatCode="0.0">
                  <c:v>34.285876800718363</c:v>
                </c:pt>
                <c:pt idx="179" formatCode="0.0">
                  <c:v>33.96270893350551</c:v>
                </c:pt>
                <c:pt idx="180" formatCode="0.0">
                  <c:v>33.750256809675655</c:v>
                </c:pt>
                <c:pt idx="181" formatCode="0.0">
                  <c:v>33.759916304391375</c:v>
                </c:pt>
                <c:pt idx="182" formatCode="0.0">
                  <c:v>33.400579779543683</c:v>
                </c:pt>
                <c:pt idx="183" formatCode="0.0">
                  <c:v>33.410138236398907</c:v>
                </c:pt>
                <c:pt idx="184" formatCode="0.0">
                  <c:v>33.419698102280968</c:v>
                </c:pt>
                <c:pt idx="185" formatCode="0.0">
                  <c:v>32.50296738069131</c:v>
                </c:pt>
                <c:pt idx="186" formatCode="0.0">
                  <c:v>32.512269371501844</c:v>
                </c:pt>
                <c:pt idx="187" formatCode="0.0">
                  <c:v>32.521572730071583</c:v>
                </c:pt>
                <c:pt idx="188" formatCode="0.0">
                  <c:v>32.530877455920425</c:v>
                </c:pt>
                <c:pt idx="189" formatCode="0.0">
                  <c:v>32.243634788459666</c:v>
                </c:pt>
                <c:pt idx="190" formatCode="0.0">
                  <c:v>32.252858831008382</c:v>
                </c:pt>
                <c:pt idx="191" formatCode="0.0">
                  <c:v>31.8918328712377</c:v>
                </c:pt>
                <c:pt idx="192" formatCode="0.0">
                  <c:v>31.900955498145393</c:v>
                </c:pt>
                <c:pt idx="193" formatCode="0.0">
                  <c:v>31.910079461378462</c:v>
                </c:pt>
                <c:pt idx="194" formatCode="0.0">
                  <c:v>31.62096436848049</c:v>
                </c:pt>
                <c:pt idx="195" formatCode="0.0">
                  <c:v>31.630007164776071</c:v>
                </c:pt>
                <c:pt idx="196" formatCode="0.0">
                  <c:v>31.676189656860725</c:v>
                </c:pt>
                <c:pt idx="197" formatCode="0.0">
                  <c:v>31.500126250324524</c:v>
                </c:pt>
                <c:pt idx="198" formatCode="0.0">
                  <c:v>31.137512967497983</c:v>
                </c:pt>
                <c:pt idx="199" formatCode="0.0">
                  <c:v>31.146415052058867</c:v>
                </c:pt>
                <c:pt idx="200" formatCode="0.0">
                  <c:v>30.969085640684487</c:v>
                </c:pt>
                <c:pt idx="201" formatCode="0.0">
                  <c:v>30.755100793030593</c:v>
                </c:pt>
                <c:pt idx="202" formatCode="0.0">
                  <c:v>30.76389186645191</c:v>
                </c:pt>
                <c:pt idx="203" formatCode="0.0">
                  <c:v>30.660717402965464</c:v>
                </c:pt>
                <c:pt idx="204" formatCode="0.0">
                  <c:v>30.558772351722521</c:v>
                </c:pt>
                <c:pt idx="205" formatCode="0.0">
                  <c:v>30.567504738035819</c:v>
                </c:pt>
                <c:pt idx="206" formatCode="0.0">
                  <c:v>30.426614749438905</c:v>
                </c:pt>
                <c:pt idx="207" formatCode="0.0">
                  <c:v>30.249028308147427</c:v>
                </c:pt>
                <c:pt idx="208" formatCode="0.0">
                  <c:v>30.257670219914345</c:v>
                </c:pt>
                <c:pt idx="209" formatCode="0.0">
                  <c:v>30.006007967096821</c:v>
                </c:pt>
                <c:pt idx="210" formatCode="0.0">
                  <c:v>29.790218410370894</c:v>
                </c:pt>
                <c:pt idx="211" formatCode="0.0">
                  <c:v>29.798728096405775</c:v>
                </c:pt>
                <c:pt idx="212" formatCode="0.0">
                  <c:v>29.62133861935401</c:v>
                </c:pt>
                <c:pt idx="213" formatCode="0.0">
                  <c:v>29.256612332914859</c:v>
                </c:pt>
                <c:pt idx="214" formatCode="0.0">
                  <c:v>29.264968917513226</c:v>
                </c:pt>
                <c:pt idx="215" formatCode="0.0">
                  <c:v>29.273326708163673</c:v>
                </c:pt>
                <c:pt idx="216" formatCode="0.0">
                  <c:v>29.244338285297456</c:v>
                </c:pt>
                <c:pt idx="217" formatCode="0.0">
                  <c:v>29.252688017881564</c:v>
                </c:pt>
                <c:pt idx="218" formatCode="0.0">
                  <c:v>28.925018372747729</c:v>
                </c:pt>
                <c:pt idx="219" formatCode="0.0">
                  <c:v>28.522070030382597</c:v>
                </c:pt>
                <c:pt idx="220" formatCode="0.0">
                  <c:v>28.530213971351134</c:v>
                </c:pt>
                <c:pt idx="221" formatCode="0.0">
                  <c:v>28.389067926446927</c:v>
                </c:pt>
                <c:pt idx="222" formatCode="0.0">
                  <c:v>28.060145895748924</c:v>
                </c:pt>
                <c:pt idx="223" formatCode="0.0">
                  <c:v>28.068157121545184</c:v>
                </c:pt>
                <c:pt idx="224" formatCode="0.0">
                  <c:v>28.076169495998109</c:v>
                </c:pt>
                <c:pt idx="225" formatCode="0.0">
                  <c:v>27.709405430238011</c:v>
                </c:pt>
                <c:pt idx="226" formatCode="0.0">
                  <c:v>27.71731516979002</c:v>
                </c:pt>
                <c:pt idx="227" formatCode="0.0">
                  <c:v>27.500758541317754</c:v>
                </c:pt>
                <c:pt idx="228" formatCode="0.0">
                  <c:v>27.209117991671665</c:v>
                </c:pt>
                <c:pt idx="229" formatCode="0.0">
                  <c:v>27.216884466155204</c:v>
                </c:pt>
                <c:pt idx="230" formatCode="0.0">
                  <c:v>26.999352354469558</c:v>
                </c:pt>
                <c:pt idx="231" formatCode="0.0">
                  <c:v>26.744834511917507</c:v>
                </c:pt>
                <c:pt idx="232" formatCode="0.0">
                  <c:v>26.752467901955612</c:v>
                </c:pt>
                <c:pt idx="233" formatCode="0.0">
                  <c:v>26.384498014985773</c:v>
                </c:pt>
                <c:pt idx="234" formatCode="0.0">
                  <c:v>26.016950389435781</c:v>
                </c:pt>
                <c:pt idx="235" formatCode="0.0">
                  <c:v>26.02437707840631</c:v>
                </c:pt>
                <c:pt idx="236" formatCode="0.0">
                  <c:v>25.543213968687262</c:v>
                </c:pt>
                <c:pt idx="237" formatCode="0.0">
                  <c:v>25.174803964647186</c:v>
                </c:pt>
                <c:pt idx="238" formatCode="0.0">
                  <c:v>25.181992169261189</c:v>
                </c:pt>
                <c:pt idx="239" formatCode="0.0">
                  <c:v>24.73807879040363</c:v>
                </c:pt>
                <c:pt idx="240" formatCode="0.0">
                  <c:v>24.256637922051826</c:v>
                </c:pt>
                <c:pt idx="241" formatCode="0.0">
                  <c:v>24.263566583016587</c:v>
                </c:pt>
                <c:pt idx="242" formatCode="0.0">
                  <c:v>23.782041072750573</c:v>
                </c:pt>
                <c:pt idx="243" formatCode="0.0">
                  <c:v>23.298964738933559</c:v>
                </c:pt>
                <c:pt idx="244" formatCode="0.0">
                  <c:v>23.305623020925143</c:v>
                </c:pt>
                <c:pt idx="245" formatCode="0.0">
                  <c:v>22.069685601755122</c:v>
                </c:pt>
                <c:pt idx="246" formatCode="0.0">
                  <c:v>22.07599875672085</c:v>
                </c:pt>
                <c:pt idx="247" formatCode="0.0">
                  <c:v>22.08231279478202</c:v>
                </c:pt>
                <c:pt idx="248" formatCode="0.0">
                  <c:v>21.523327041730628</c:v>
                </c:pt>
                <c:pt idx="249" formatCode="0.0">
                  <c:v>20.965333946926339</c:v>
                </c:pt>
                <c:pt idx="250" formatCode="0.0">
                  <c:v>20.971335352086058</c:v>
                </c:pt>
                <c:pt idx="251" formatCode="0.0">
                  <c:v>20.260704402854152</c:v>
                </c:pt>
                <c:pt idx="252" formatCode="0.0">
                  <c:v>19.625461938804222</c:v>
                </c:pt>
                <c:pt idx="253" formatCode="0.0">
                  <c:v>19.631087005952111</c:v>
                </c:pt>
                <c:pt idx="254" formatCode="0.0">
                  <c:v>18.844621823062141</c:v>
                </c:pt>
                <c:pt idx="255" formatCode="0.0">
                  <c:v>18.208432117167071</c:v>
                </c:pt>
                <c:pt idx="256" formatCode="0.0">
                  <c:v>18.213659621288052</c:v>
                </c:pt>
                <c:pt idx="257" formatCode="0.0">
                  <c:v>17.613752862275508</c:v>
                </c:pt>
                <c:pt idx="258" formatCode="0.0">
                  <c:v>16.372674567655082</c:v>
                </c:pt>
              </c:numCache>
            </c:numRef>
          </c:yVal>
          <c:smooth val="0"/>
          <c:extLst>
            <c:ext xmlns:c16="http://schemas.microsoft.com/office/drawing/2014/chart" uri="{C3380CC4-5D6E-409C-BE32-E72D297353CC}">
              <c16:uniqueId val="{00000000-C996-4A60-867B-84429CE530E9}"/>
            </c:ext>
          </c:extLst>
        </c:ser>
        <c:ser>
          <c:idx val="5"/>
          <c:order val="5"/>
          <c:tx>
            <c:v>23,6-26,4</c:v>
          </c:tx>
          <c:spPr>
            <a:ln w="25400" cap="rnd">
              <a:noFill/>
              <a:round/>
            </a:ln>
            <a:effectLst/>
          </c:spPr>
          <c:marker>
            <c:symbol val="circle"/>
            <c:size val="3"/>
            <c:spPr>
              <a:solidFill>
                <a:srgbClr val="00B0F0"/>
              </a:solidFill>
              <a:ln w="6350">
                <a:solidFill>
                  <a:schemeClr val="accent5">
                    <a:lumMod val="75000"/>
                  </a:schemeClr>
                </a:solidFill>
              </a:ln>
              <a:effectLst/>
            </c:spPr>
          </c:marker>
          <c:xVal>
            <c:numRef>
              <c:f>'Forsøk 3 - Samlet'!$BD$273:$BD$301</c:f>
              <c:numCache>
                <c:formatCode>0.0</c:formatCode>
                <c:ptCount val="29"/>
                <c:pt idx="0">
                  <c:v>4.1946016983715013E-3</c:v>
                </c:pt>
                <c:pt idx="1">
                  <c:v>4.3894559454887771E-3</c:v>
                </c:pt>
                <c:pt idx="2">
                  <c:v>4.2149567212312368E-3</c:v>
                </c:pt>
                <c:pt idx="3">
                  <c:v>4.206622504741857E-3</c:v>
                </c:pt>
                <c:pt idx="4">
                  <c:v>4.9597764635731841E-3</c:v>
                </c:pt>
                <c:pt idx="5">
                  <c:v>5.7564300112523305E-3</c:v>
                </c:pt>
                <c:pt idx="6">
                  <c:v>5.7474523944653494E-3</c:v>
                </c:pt>
                <c:pt idx="7">
                  <c:v>7.6965994358537404E-3</c:v>
                </c:pt>
                <c:pt idx="8">
                  <c:v>1.0825660186884781E-2</c:v>
                </c:pt>
                <c:pt idx="9">
                  <c:v>1.0815725845944512E-2</c:v>
                </c:pt>
                <c:pt idx="10">
                  <c:v>1.4147771806971769E-2</c:v>
                </c:pt>
                <c:pt idx="11">
                  <c:v>1.9233951876853447E-2</c:v>
                </c:pt>
                <c:pt idx="12">
                  <c:v>1.9223219400627246E-2</c:v>
                </c:pt>
                <c:pt idx="13">
                  <c:v>2.3909341522208871E-2</c:v>
                </c:pt>
                <c:pt idx="14">
                  <c:v>2.2958486861030927E-2</c:v>
                </c:pt>
                <c:pt idx="15">
                  <c:v>2.2946817185135721E-2</c:v>
                </c:pt>
                <c:pt idx="16">
                  <c:v>2.832252067267178E-2</c:v>
                </c:pt>
                <c:pt idx="17">
                  <c:v>3.643401811034698E-2</c:v>
                </c:pt>
                <c:pt idx="18">
                  <c:v>3.6421769458416076E-2</c:v>
                </c:pt>
                <c:pt idx="19">
                  <c:v>4.5075328192969367E-2</c:v>
                </c:pt>
                <c:pt idx="20">
                  <c:v>4.5062749904760571E-2</c:v>
                </c:pt>
                <c:pt idx="21">
                  <c:v>5.1270728799453165E-2</c:v>
                </c:pt>
                <c:pt idx="22">
                  <c:v>5.5410711084261058E-2</c:v>
                </c:pt>
                <c:pt idx="23">
                  <c:v>5.5397342986787723E-2</c:v>
                </c:pt>
                <c:pt idx="24">
                  <c:v>5.9166547104613547E-2</c:v>
                </c:pt>
                <c:pt idx="25">
                  <c:v>5.9833248607228891E-2</c:v>
                </c:pt>
                <c:pt idx="26">
                  <c:v>5.9819154780197711E-2</c:v>
                </c:pt>
                <c:pt idx="27">
                  <c:v>5.200273799602094E-2</c:v>
                </c:pt>
                <c:pt idx="28">
                  <c:v>3.5437377747588712E-2</c:v>
                </c:pt>
              </c:numCache>
            </c:numRef>
          </c:xVal>
          <c:yVal>
            <c:numRef>
              <c:f>'Forsøk 3 - Samlet'!$BE$273:$BE$301</c:f>
              <c:numCache>
                <c:formatCode>0.0</c:formatCode>
                <c:ptCount val="29"/>
                <c:pt idx="0">
                  <c:v>16.377388087907374</c:v>
                </c:pt>
                <c:pt idx="1">
                  <c:v>15.625209702296177</c:v>
                </c:pt>
                <c:pt idx="2">
                  <c:v>15.629713556836844</c:v>
                </c:pt>
                <c:pt idx="3">
                  <c:v>15.634218021042363</c:v>
                </c:pt>
                <c:pt idx="4">
                  <c:v>15.071391022668665</c:v>
                </c:pt>
                <c:pt idx="5">
                  <c:v>14.547074935503232</c:v>
                </c:pt>
                <c:pt idx="6">
                  <c:v>14.551275886955533</c:v>
                </c:pt>
                <c:pt idx="7">
                  <c:v>14.062441392369774</c:v>
                </c:pt>
                <c:pt idx="8">
                  <c:v>13.232681623747956</c:v>
                </c:pt>
                <c:pt idx="9">
                  <c:v>13.236514768669908</c:v>
                </c:pt>
                <c:pt idx="10">
                  <c:v>13.240348422476641</c:v>
                </c:pt>
                <c:pt idx="11">
                  <c:v>12.374675490050654</c:v>
                </c:pt>
                <c:pt idx="12">
                  <c:v>12.378268145932083</c:v>
                </c:pt>
                <c:pt idx="13">
                  <c:v>11.965187774298826</c:v>
                </c:pt>
                <c:pt idx="14">
                  <c:v>11.437046965914373</c:v>
                </c:pt>
                <c:pt idx="15">
                  <c:v>11.440377167988759</c:v>
                </c:pt>
                <c:pt idx="16">
                  <c:v>11.292150737304581</c:v>
                </c:pt>
                <c:pt idx="17">
                  <c:v>11.067553816678073</c:v>
                </c:pt>
                <c:pt idx="18">
                  <c:v>11.070779778157897</c:v>
                </c:pt>
                <c:pt idx="19">
                  <c:v>10.884320504533692</c:v>
                </c:pt>
                <c:pt idx="20">
                  <c:v>10.887494560364505</c:v>
                </c:pt>
                <c:pt idx="21">
                  <c:v>10.587787252025132</c:v>
                </c:pt>
                <c:pt idx="22">
                  <c:v>10.362673786986722</c:v>
                </c:pt>
                <c:pt idx="23">
                  <c:v>10.365701441640455</c:v>
                </c:pt>
                <c:pt idx="24">
                  <c:v>10.10332341928568</c:v>
                </c:pt>
                <c:pt idx="25">
                  <c:v>9.8821310090157422</c:v>
                </c:pt>
                <c:pt idx="26">
                  <c:v>9.8850237965074008</c:v>
                </c:pt>
                <c:pt idx="27">
                  <c:v>9.8879169511086715</c:v>
                </c:pt>
                <c:pt idx="28">
                  <c:v>10.08129805929115</c:v>
                </c:pt>
              </c:numCache>
            </c:numRef>
          </c:yVal>
          <c:smooth val="0"/>
          <c:extLst>
            <c:ext xmlns:c16="http://schemas.microsoft.com/office/drawing/2014/chart" uri="{C3380CC4-5D6E-409C-BE32-E72D297353CC}">
              <c16:uniqueId val="{00000001-C996-4A60-867B-84429CE530E9}"/>
            </c:ext>
          </c:extLst>
        </c:ser>
        <c:ser>
          <c:idx val="6"/>
          <c:order val="6"/>
          <c:tx>
            <c:v>26,4-54,2</c:v>
          </c:tx>
          <c:spPr>
            <a:ln w="25400" cap="rnd">
              <a:noFill/>
              <a:round/>
            </a:ln>
            <a:effectLst/>
          </c:spPr>
          <c:marker>
            <c:symbol val="circle"/>
            <c:size val="3"/>
            <c:spPr>
              <a:solidFill>
                <a:schemeClr val="accent4"/>
              </a:solidFill>
              <a:ln w="6350">
                <a:solidFill>
                  <a:schemeClr val="accent4">
                    <a:lumMod val="75000"/>
                  </a:schemeClr>
                </a:solidFill>
              </a:ln>
              <a:effectLst/>
            </c:spPr>
          </c:marker>
          <c:xVal>
            <c:numRef>
              <c:f>'Forsøk 3 - Samlet'!$BD$302:$BD$578</c:f>
              <c:numCache>
                <c:formatCode>0.0</c:formatCode>
                <c:ptCount val="277"/>
                <c:pt idx="0">
                  <c:v>3.5423908730726747E-2</c:v>
                </c:pt>
                <c:pt idx="1">
                  <c:v>1.9875991036364189E-2</c:v>
                </c:pt>
                <c:pt idx="2">
                  <c:v>9.0470371923954997E-3</c:v>
                </c:pt>
                <c:pt idx="3">
                  <c:v>2.3597493034804755E-3</c:v>
                </c:pt>
                <c:pt idx="4">
                  <c:v>2.2878941458924188E-3</c:v>
                </c:pt>
                <c:pt idx="5">
                  <c:v>4.2361659628448054E-4</c:v>
                </c:pt>
                <c:pt idx="6">
                  <c:v>8.9057577684620824E-4</c:v>
                </c:pt>
                <c:pt idx="7">
                  <c:v>8.4568929279269628E-4</c:v>
                </c:pt>
                <c:pt idx="8">
                  <c:v>1.3635430033388327E-3</c:v>
                </c:pt>
                <c:pt idx="9">
                  <c:v>1.3524036658491294E-3</c:v>
                </c:pt>
                <c:pt idx="10">
                  <c:v>1.0590182139724011E-3</c:v>
                </c:pt>
                <c:pt idx="11">
                  <c:v>9.9255791375324476E-4</c:v>
                </c:pt>
                <c:pt idx="12">
                  <c:v>9.825774598676367E-4</c:v>
                </c:pt>
                <c:pt idx="13">
                  <c:v>1.2919375410706665E-3</c:v>
                </c:pt>
                <c:pt idx="14">
                  <c:v>1.2164203481525831E-3</c:v>
                </c:pt>
                <c:pt idx="15">
                  <c:v>1.207505159681994E-3</c:v>
                </c:pt>
                <c:pt idx="16">
                  <c:v>1.1993618618593284E-3</c:v>
                </c:pt>
                <c:pt idx="17">
                  <c:v>1.1016453106648841E-3</c:v>
                </c:pt>
                <c:pt idx="18">
                  <c:v>1.0939667137778036E-3</c:v>
                </c:pt>
                <c:pt idx="19">
                  <c:v>1.0840904714348495E-3</c:v>
                </c:pt>
                <c:pt idx="20">
                  <c:v>1.0769338115428017E-3</c:v>
                </c:pt>
                <c:pt idx="21">
                  <c:v>1.0061081350772913E-3</c:v>
                </c:pt>
                <c:pt idx="22">
                  <c:v>9.4173717805576089E-4</c:v>
                </c:pt>
                <c:pt idx="23">
                  <c:v>8.0848625529953463E-4</c:v>
                </c:pt>
                <c:pt idx="24">
                  <c:v>7.6381142731094464E-4</c:v>
                </c:pt>
                <c:pt idx="25">
                  <c:v>9.0563686069544127E-4</c:v>
                </c:pt>
                <c:pt idx="26">
                  <c:v>1.0163574521557389E-3</c:v>
                </c:pt>
                <c:pt idx="27">
                  <c:v>9.8139432977339264E-4</c:v>
                </c:pt>
                <c:pt idx="28">
                  <c:v>9.0136327677266725E-4</c:v>
                </c:pt>
                <c:pt idx="29">
                  <c:v>8.9581759859112657E-4</c:v>
                </c:pt>
                <c:pt idx="30">
                  <c:v>1.092843719871972E-3</c:v>
                </c:pt>
                <c:pt idx="31">
                  <c:v>9.0331669538516388E-4</c:v>
                </c:pt>
                <c:pt idx="32">
                  <c:v>8.8487229173236275E-4</c:v>
                </c:pt>
                <c:pt idx="33">
                  <c:v>7.7454782944794229E-4</c:v>
                </c:pt>
                <c:pt idx="34">
                  <c:v>1.0732357512653605E-3</c:v>
                </c:pt>
                <c:pt idx="35">
                  <c:v>1.0567820350765398E-3</c:v>
                </c:pt>
                <c:pt idx="36">
                  <c:v>1.0516406088688323E-3</c:v>
                </c:pt>
                <c:pt idx="37">
                  <c:v>6.8329364987766326E-4</c:v>
                </c:pt>
                <c:pt idx="38">
                  <c:v>8.3180073195436013E-4</c:v>
                </c:pt>
                <c:pt idx="39">
                  <c:v>8.2180244024831811E-4</c:v>
                </c:pt>
                <c:pt idx="40">
                  <c:v>7.1490655731695849E-4</c:v>
                </c:pt>
                <c:pt idx="41">
                  <c:v>8.6253407895951252E-4</c:v>
                </c:pt>
                <c:pt idx="42">
                  <c:v>8.4611361809232147E-4</c:v>
                </c:pt>
                <c:pt idx="43">
                  <c:v>6.8838675108454182E-4</c:v>
                </c:pt>
                <c:pt idx="44">
                  <c:v>9.3380397278953944E-4</c:v>
                </c:pt>
                <c:pt idx="45">
                  <c:v>9.3150534182309631E-4</c:v>
                </c:pt>
                <c:pt idx="46">
                  <c:v>6.7043355967346904E-4</c:v>
                </c:pt>
                <c:pt idx="47">
                  <c:v>6.6545190647501577E-4</c:v>
                </c:pt>
                <c:pt idx="48">
                  <c:v>7.1032572100234511E-4</c:v>
                </c:pt>
                <c:pt idx="49">
                  <c:v>7.0534397414578345E-4</c:v>
                </c:pt>
                <c:pt idx="50">
                  <c:v>7.0036228402798033E-4</c:v>
                </c:pt>
                <c:pt idx="51">
                  <c:v>8.449691643778863E-4</c:v>
                </c:pt>
                <c:pt idx="52">
                  <c:v>7.3388449817931493E-4</c:v>
                </c:pt>
                <c:pt idx="53">
                  <c:v>7.2894566017138614E-4</c:v>
                </c:pt>
                <c:pt idx="54">
                  <c:v>6.7454937878969631E-4</c:v>
                </c:pt>
                <c:pt idx="55">
                  <c:v>8.1436492605374696E-4</c:v>
                </c:pt>
                <c:pt idx="56">
                  <c:v>8.0944729179505852E-4</c:v>
                </c:pt>
                <c:pt idx="57">
                  <c:v>6.5594925846184922E-4</c:v>
                </c:pt>
                <c:pt idx="58">
                  <c:v>7.0018548751502128E-4</c:v>
                </c:pt>
                <c:pt idx="59">
                  <c:v>6.9226847549705938E-4</c:v>
                </c:pt>
                <c:pt idx="60">
                  <c:v>6.835080919321058E-4</c:v>
                </c:pt>
                <c:pt idx="61">
                  <c:v>6.7864704202809725E-4</c:v>
                </c:pt>
                <c:pt idx="62">
                  <c:v>6.7284890026992586E-4</c:v>
                </c:pt>
                <c:pt idx="63">
                  <c:v>6.1674224997420668E-4</c:v>
                </c:pt>
                <c:pt idx="64">
                  <c:v>6.0847943111980629E-4</c:v>
                </c:pt>
                <c:pt idx="65">
                  <c:v>6.0367360536884402E-4</c:v>
                </c:pt>
                <c:pt idx="66">
                  <c:v>5.5003545635328864E-4</c:v>
                </c:pt>
                <c:pt idx="67">
                  <c:v>5.4521665910965873E-4</c:v>
                </c:pt>
                <c:pt idx="68">
                  <c:v>4.9237522699370235E-4</c:v>
                </c:pt>
                <c:pt idx="69">
                  <c:v>4.8487420120091822E-4</c:v>
                </c:pt>
                <c:pt idx="70">
                  <c:v>5.7324023668739595E-4</c:v>
                </c:pt>
                <c:pt idx="71">
                  <c:v>5.6848785367329309E-4</c:v>
                </c:pt>
                <c:pt idx="72">
                  <c:v>5.1475217819463867E-4</c:v>
                </c:pt>
                <c:pt idx="73">
                  <c:v>5.5359999888694711E-4</c:v>
                </c:pt>
                <c:pt idx="74">
                  <c:v>5.488935593960881E-4</c:v>
                </c:pt>
                <c:pt idx="75">
                  <c:v>4.9710036446805935E-4</c:v>
                </c:pt>
                <c:pt idx="76">
                  <c:v>5.3951260249105164E-4</c:v>
                </c:pt>
                <c:pt idx="77">
                  <c:v>5.2971099239494961E-4</c:v>
                </c:pt>
                <c:pt idx="78">
                  <c:v>5.7094227885389317E-4</c:v>
                </c:pt>
                <c:pt idx="79">
                  <c:v>6.1289243760110322E-4</c:v>
                </c:pt>
                <c:pt idx="80">
                  <c:v>6.0330190116209177E-4</c:v>
                </c:pt>
                <c:pt idx="81">
                  <c:v>5.4951005617706594E-4</c:v>
                </c:pt>
                <c:pt idx="82">
                  <c:v>6.3687768064534694E-4</c:v>
                </c:pt>
                <c:pt idx="83">
                  <c:v>6.2641909324437622E-4</c:v>
                </c:pt>
                <c:pt idx="84">
                  <c:v>6.6212799810236615E-4</c:v>
                </c:pt>
                <c:pt idx="85">
                  <c:v>7.4799686659005906E-4</c:v>
                </c:pt>
                <c:pt idx="86">
                  <c:v>7.4350699255073204E-4</c:v>
                </c:pt>
                <c:pt idx="87">
                  <c:v>7.3128250658054811E-4</c:v>
                </c:pt>
                <c:pt idx="88">
                  <c:v>7.7153617589396993E-4</c:v>
                </c:pt>
                <c:pt idx="89">
                  <c:v>7.6210445976370269E-4</c:v>
                </c:pt>
                <c:pt idx="90">
                  <c:v>7.5766527748146904E-4</c:v>
                </c:pt>
                <c:pt idx="91">
                  <c:v>7.5322613932422692E-4</c:v>
                </c:pt>
                <c:pt idx="92">
                  <c:v>7.3453626251996349E-4</c:v>
                </c:pt>
                <c:pt idx="93">
                  <c:v>7.3018176019063082E-4</c:v>
                </c:pt>
                <c:pt idx="94">
                  <c:v>6.3865685452838212E-4</c:v>
                </c:pt>
                <c:pt idx="95">
                  <c:v>6.2951446752462141E-4</c:v>
                </c:pt>
                <c:pt idx="96">
                  <c:v>6.2519337773838215E-4</c:v>
                </c:pt>
                <c:pt idx="97">
                  <c:v>6.1776565723830896E-4</c:v>
                </c:pt>
                <c:pt idx="98">
                  <c:v>6.1269826437738517E-4</c:v>
                </c:pt>
                <c:pt idx="99">
                  <c:v>8.2641462499325705E-4</c:v>
                </c:pt>
                <c:pt idx="100">
                  <c:v>5.6322942297851999E-4</c:v>
                </c:pt>
                <c:pt idx="101">
                  <c:v>5.6388607708682237E-4</c:v>
                </c:pt>
                <c:pt idx="102">
                  <c:v>7.8213122814953261E-4</c:v>
                </c:pt>
                <c:pt idx="103">
                  <c:v>6.9014322393421833E-4</c:v>
                </c:pt>
                <c:pt idx="104">
                  <c:v>6.9195488404318745E-4</c:v>
                </c:pt>
                <c:pt idx="105">
                  <c:v>8.2866648480775041E-4</c:v>
                </c:pt>
                <c:pt idx="106">
                  <c:v>1.0475032140858577E-3</c:v>
                </c:pt>
                <c:pt idx="107">
                  <c:v>1.0567747218527754E-3</c:v>
                </c:pt>
                <c:pt idx="108">
                  <c:v>9.225793257805529E-4</c:v>
                </c:pt>
                <c:pt idx="109">
                  <c:v>9.1802799867065027E-4</c:v>
                </c:pt>
                <c:pt idx="110">
                  <c:v>9.2452595098163094E-4</c:v>
                </c:pt>
                <c:pt idx="111">
                  <c:v>8.8328945304011735E-4</c:v>
                </c:pt>
                <c:pt idx="112">
                  <c:v>1.0184231268363974E-3</c:v>
                </c:pt>
                <c:pt idx="113">
                  <c:v>1.0277031372773896E-3</c:v>
                </c:pt>
                <c:pt idx="114">
                  <c:v>7.9775622256043086E-4</c:v>
                </c:pt>
                <c:pt idx="115">
                  <c:v>7.9297096226191679E-4</c:v>
                </c:pt>
                <c:pt idx="116">
                  <c:v>7.8818575215115478E-4</c:v>
                </c:pt>
                <c:pt idx="117">
                  <c:v>8.5884030962606875E-4</c:v>
                </c:pt>
                <c:pt idx="118">
                  <c:v>8.0441567375507436E-4</c:v>
                </c:pt>
                <c:pt idx="119">
                  <c:v>7.9947192635506628E-4</c:v>
                </c:pt>
                <c:pt idx="120">
                  <c:v>9.5956347384124215E-4</c:v>
                </c:pt>
                <c:pt idx="121">
                  <c:v>9.5453198308106046E-4</c:v>
                </c:pt>
                <c:pt idx="122">
                  <c:v>7.9844949973909864E-4</c:v>
                </c:pt>
                <c:pt idx="123">
                  <c:v>9.0475701386617737E-4</c:v>
                </c:pt>
                <c:pt idx="124">
                  <c:v>8.9966603552438088E-4</c:v>
                </c:pt>
                <c:pt idx="125">
                  <c:v>1.1098988274963616E-3</c:v>
                </c:pt>
                <c:pt idx="126">
                  <c:v>9.6184286746264531E-4</c:v>
                </c:pt>
                <c:pt idx="127">
                  <c:v>9.5663577671213531E-4</c:v>
                </c:pt>
                <c:pt idx="128">
                  <c:v>9.1031494291181629E-4</c:v>
                </c:pt>
                <c:pt idx="129">
                  <c:v>7.5032855751551355E-4</c:v>
                </c:pt>
                <c:pt idx="130">
                  <c:v>7.4503422209633915E-4</c:v>
                </c:pt>
                <c:pt idx="131">
                  <c:v>1.0156075290494652E-3</c:v>
                </c:pt>
                <c:pt idx="132">
                  <c:v>1.0230517513118847E-3</c:v>
                </c:pt>
                <c:pt idx="133">
                  <c:v>1.0176307523705643E-3</c:v>
                </c:pt>
                <c:pt idx="134">
                  <c:v>6.9550132677610016E-4</c:v>
                </c:pt>
                <c:pt idx="135">
                  <c:v>6.9665404074204895E-4</c:v>
                </c:pt>
                <c:pt idx="136">
                  <c:v>7.4657843030438958E-4</c:v>
                </c:pt>
                <c:pt idx="137">
                  <c:v>8.1094717526361678E-4</c:v>
                </c:pt>
                <c:pt idx="138">
                  <c:v>6.9236359140952084E-4</c:v>
                </c:pt>
                <c:pt idx="139">
                  <c:v>6.8672215511820795E-4</c:v>
                </c:pt>
                <c:pt idx="140">
                  <c:v>8.0061654334597702E-4</c:v>
                </c:pt>
                <c:pt idx="141">
                  <c:v>8.5751864639530548E-4</c:v>
                </c:pt>
                <c:pt idx="142">
                  <c:v>8.5179176466122319E-4</c:v>
                </c:pt>
                <c:pt idx="143">
                  <c:v>7.4390543794351728E-4</c:v>
                </c:pt>
                <c:pt idx="144">
                  <c:v>8.5466756957724283E-4</c:v>
                </c:pt>
                <c:pt idx="145">
                  <c:v>8.4884316359731609E-4</c:v>
                </c:pt>
                <c:pt idx="146">
                  <c:v>8.5756681372959221E-4</c:v>
                </c:pt>
                <c:pt idx="147">
                  <c:v>8.5907353588896473E-4</c:v>
                </c:pt>
                <c:pt idx="148">
                  <c:v>8.5309700847060533E-4</c:v>
                </c:pt>
                <c:pt idx="149">
                  <c:v>7.9558669878265157E-4</c:v>
                </c:pt>
                <c:pt idx="150">
                  <c:v>8.4999114233197718E-4</c:v>
                </c:pt>
                <c:pt idx="151">
                  <c:v>8.4847187642851695E-4</c:v>
                </c:pt>
                <c:pt idx="152">
                  <c:v>1.0319743446522709E-3</c:v>
                </c:pt>
                <c:pt idx="153">
                  <c:v>9.0346387522678739E-4</c:v>
                </c:pt>
                <c:pt idx="154">
                  <c:v>9.0373742952932123E-4</c:v>
                </c:pt>
                <c:pt idx="155">
                  <c:v>9.0248076682707926E-4</c:v>
                </c:pt>
                <c:pt idx="156">
                  <c:v>8.3432032219829045E-4</c:v>
                </c:pt>
                <c:pt idx="157">
                  <c:v>8.341643757676816E-4</c:v>
                </c:pt>
                <c:pt idx="158">
                  <c:v>9.5108206295036921E-4</c:v>
                </c:pt>
                <c:pt idx="159">
                  <c:v>9.4485585672112577E-4</c:v>
                </c:pt>
                <c:pt idx="160">
                  <c:v>9.5063288797701221E-4</c:v>
                </c:pt>
                <c:pt idx="161">
                  <c:v>8.1811785253322385E-4</c:v>
                </c:pt>
                <c:pt idx="162">
                  <c:v>8.1181298694917286E-4</c:v>
                </c:pt>
                <c:pt idx="163">
                  <c:v>8.0855683480360319E-4</c:v>
                </c:pt>
                <c:pt idx="164">
                  <c:v>9.2891285148986066E-4</c:v>
                </c:pt>
                <c:pt idx="165">
                  <c:v>9.8773202765138515E-4</c:v>
                </c:pt>
                <c:pt idx="166">
                  <c:v>9.8684748541944477E-4</c:v>
                </c:pt>
                <c:pt idx="167">
                  <c:v>1.0462588925526366E-3</c:v>
                </c:pt>
                <c:pt idx="168">
                  <c:v>1.039870071722954E-3</c:v>
                </c:pt>
                <c:pt idx="169">
                  <c:v>9.7314409617777192E-4</c:v>
                </c:pt>
                <c:pt idx="170">
                  <c:v>9.0934936715279129E-4</c:v>
                </c:pt>
                <c:pt idx="171">
                  <c:v>9.0288968129151412E-4</c:v>
                </c:pt>
                <c:pt idx="172">
                  <c:v>8.9645905917922159E-4</c:v>
                </c:pt>
                <c:pt idx="173">
                  <c:v>9.5822722624569945E-4</c:v>
                </c:pt>
                <c:pt idx="174">
                  <c:v>9.5174294612243159E-4</c:v>
                </c:pt>
                <c:pt idx="175">
                  <c:v>1.0159100239210571E-3</c:v>
                </c:pt>
                <c:pt idx="176">
                  <c:v>1.072610556089615E-3</c:v>
                </c:pt>
                <c:pt idx="177">
                  <c:v>1.0661010852050774E-3</c:v>
                </c:pt>
                <c:pt idx="178">
                  <c:v>9.2933451268213836E-4</c:v>
                </c:pt>
                <c:pt idx="179">
                  <c:v>1.1833539050486895E-3</c:v>
                </c:pt>
                <c:pt idx="180">
                  <c:v>9.1630253118668255E-4</c:v>
                </c:pt>
                <c:pt idx="181">
                  <c:v>9.1147883809856534E-4</c:v>
                </c:pt>
                <c:pt idx="182">
                  <c:v>9.0156105018170129E-4</c:v>
                </c:pt>
                <c:pt idx="183">
                  <c:v>1.1551042291626707E-3</c:v>
                </c:pt>
                <c:pt idx="184">
                  <c:v>1.1486069963990056E-3</c:v>
                </c:pt>
                <c:pt idx="185">
                  <c:v>1.0082902832200774E-3</c:v>
                </c:pt>
                <c:pt idx="186">
                  <c:v>1.0665827629397951E-3</c:v>
                </c:pt>
                <c:pt idx="187">
                  <c:v>1.0640904548168812E-3</c:v>
                </c:pt>
                <c:pt idx="188">
                  <c:v>1.0555955079871039E-3</c:v>
                </c:pt>
                <c:pt idx="189">
                  <c:v>1.0491115165023989E-3</c:v>
                </c:pt>
                <c:pt idx="190">
                  <c:v>9.740940905817332E-4</c:v>
                </c:pt>
                <c:pt idx="191">
                  <c:v>9.7129275646737042E-4</c:v>
                </c:pt>
                <c:pt idx="192">
                  <c:v>1.1594626194293691E-3</c:v>
                </c:pt>
                <c:pt idx="193">
                  <c:v>1.152940549411687E-3</c:v>
                </c:pt>
                <c:pt idx="194">
                  <c:v>1.1378364291076254E-3</c:v>
                </c:pt>
                <c:pt idx="195">
                  <c:v>1.0026140666031583E-3</c:v>
                </c:pt>
                <c:pt idx="196">
                  <c:v>9.9616343598056632E-4</c:v>
                </c:pt>
                <c:pt idx="197">
                  <c:v>9.8972903015902584E-4</c:v>
                </c:pt>
                <c:pt idx="198">
                  <c:v>1.3052708028475617E-3</c:v>
                </c:pt>
                <c:pt idx="199">
                  <c:v>1.2964240260621086E-3</c:v>
                </c:pt>
                <c:pt idx="200">
                  <c:v>1.2899997452180305E-3</c:v>
                </c:pt>
                <c:pt idx="201">
                  <c:v>1.1550330843562568E-3</c:v>
                </c:pt>
                <c:pt idx="202">
                  <c:v>1.1443065972847756E-3</c:v>
                </c:pt>
                <c:pt idx="203">
                  <c:v>1.2019371136839424E-3</c:v>
                </c:pt>
                <c:pt idx="204">
                  <c:v>1.1910762282889887E-3</c:v>
                </c:pt>
                <c:pt idx="205">
                  <c:v>1.184681875387041E-3</c:v>
                </c:pt>
                <c:pt idx="206">
                  <c:v>1.1783066005081888E-3</c:v>
                </c:pt>
                <c:pt idx="207">
                  <c:v>1.231183364624012E-3</c:v>
                </c:pt>
                <c:pt idx="208">
                  <c:v>1.2202364335935282E-3</c:v>
                </c:pt>
                <c:pt idx="209">
                  <c:v>1.2073049951679749E-3</c:v>
                </c:pt>
                <c:pt idx="210">
                  <c:v>1.2010114149181674E-3</c:v>
                </c:pt>
                <c:pt idx="211">
                  <c:v>1.1925308232136696E-3</c:v>
                </c:pt>
                <c:pt idx="212">
                  <c:v>1.1233243404548919E-3</c:v>
                </c:pt>
                <c:pt idx="213">
                  <c:v>1.1170433064742245E-3</c:v>
                </c:pt>
                <c:pt idx="214">
                  <c:v>1.1067453648123484E-3</c:v>
                </c:pt>
                <c:pt idx="215">
                  <c:v>1.1588627836208122E-3</c:v>
                </c:pt>
                <c:pt idx="216">
                  <c:v>1.1526272294166526E-3</c:v>
                </c:pt>
                <c:pt idx="217">
                  <c:v>1.0820332166739468E-3</c:v>
                </c:pt>
                <c:pt idx="218">
                  <c:v>1.0758095088157097E-3</c:v>
                </c:pt>
                <c:pt idx="219">
                  <c:v>1.0657362800295016E-3</c:v>
                </c:pt>
                <c:pt idx="220">
                  <c:v>9.956811299107614E-4</c:v>
                </c:pt>
                <c:pt idx="221">
                  <c:v>9.8766396391971397E-4</c:v>
                </c:pt>
                <c:pt idx="222">
                  <c:v>9.8148599495082771E-4</c:v>
                </c:pt>
                <c:pt idx="223">
                  <c:v>1.2226136965267909E-3</c:v>
                </c:pt>
                <c:pt idx="224">
                  <c:v>1.0830638808256292E-3</c:v>
                </c:pt>
                <c:pt idx="225">
                  <c:v>1.0769404274023936E-3</c:v>
                </c:pt>
                <c:pt idx="226">
                  <c:v>1.0708170495188172E-3</c:v>
                </c:pt>
                <c:pt idx="227">
                  <c:v>1.0627157839038946E-3</c:v>
                </c:pt>
                <c:pt idx="228">
                  <c:v>1.0566039436537506E-3</c:v>
                </c:pt>
                <c:pt idx="229">
                  <c:v>1.0504921783856416E-3</c:v>
                </c:pt>
                <c:pt idx="230">
                  <c:v>1.1605340197977715E-3</c:v>
                </c:pt>
                <c:pt idx="231">
                  <c:v>1.1544540501229833E-3</c:v>
                </c:pt>
                <c:pt idx="232">
                  <c:v>1.0875213264507143E-3</c:v>
                </c:pt>
                <c:pt idx="233">
                  <c:v>1.0814419427827245E-3</c:v>
                </c:pt>
                <c:pt idx="234">
                  <c:v>1.0753626331443979E-3</c:v>
                </c:pt>
                <c:pt idx="235">
                  <c:v>1.1909520583012674E-3</c:v>
                </c:pt>
                <c:pt idx="236">
                  <c:v>1.1933120000349709E-3</c:v>
                </c:pt>
                <c:pt idx="237">
                  <c:v>1.0646549590179158E-3</c:v>
                </c:pt>
                <c:pt idx="238">
                  <c:v>9.9726599341241505E-4</c:v>
                </c:pt>
                <c:pt idx="239">
                  <c:v>9.3488294422734383E-4</c:v>
                </c:pt>
                <c:pt idx="240">
                  <c:v>9.2872845290149547E-4</c:v>
                </c:pt>
                <c:pt idx="241">
                  <c:v>9.8595331492037615E-4</c:v>
                </c:pt>
                <c:pt idx="242">
                  <c:v>1.2266139696082553E-3</c:v>
                </c:pt>
                <c:pt idx="243">
                  <c:v>1.2204467798808962E-3</c:v>
                </c:pt>
                <c:pt idx="244">
                  <c:v>1.1630072360278641E-3</c:v>
                </c:pt>
                <c:pt idx="245">
                  <c:v>1.156784666829338E-3</c:v>
                </c:pt>
                <c:pt idx="246">
                  <c:v>1.1589879459535254E-3</c:v>
                </c:pt>
                <c:pt idx="247">
                  <c:v>1.1061670456634569E-3</c:v>
                </c:pt>
                <c:pt idx="248">
                  <c:v>1.0998064008370684E-3</c:v>
                </c:pt>
                <c:pt idx="249">
                  <c:v>1.0954940679765986E-3</c:v>
                </c:pt>
                <c:pt idx="250">
                  <c:v>1.1055492299842813E-3</c:v>
                </c:pt>
                <c:pt idx="251">
                  <c:v>1.0990806856691197E-3</c:v>
                </c:pt>
                <c:pt idx="252">
                  <c:v>1.1660587001060783E-3</c:v>
                </c:pt>
                <c:pt idx="253">
                  <c:v>1.5144396876720675E-3</c:v>
                </c:pt>
                <c:pt idx="254">
                  <c:v>1.5077936490540821E-3</c:v>
                </c:pt>
                <c:pt idx="255">
                  <c:v>1.2352260953756046E-3</c:v>
                </c:pt>
                <c:pt idx="256">
                  <c:v>1.3445282364278875E-3</c:v>
                </c:pt>
                <c:pt idx="257">
                  <c:v>1.3376295650165441E-3</c:v>
                </c:pt>
                <c:pt idx="258">
                  <c:v>1.3721061361145347E-3</c:v>
                </c:pt>
                <c:pt idx="259">
                  <c:v>1.6256005069079052E-3</c:v>
                </c:pt>
                <c:pt idx="260">
                  <c:v>1.618273314412646E-3</c:v>
                </c:pt>
                <c:pt idx="261">
                  <c:v>1.417690536209702E-3</c:v>
                </c:pt>
                <c:pt idx="262">
                  <c:v>1.4098095408429916E-3</c:v>
                </c:pt>
                <c:pt idx="263">
                  <c:v>1.4019286669612965E-3</c:v>
                </c:pt>
                <c:pt idx="264">
                  <c:v>1.8475774442583031E-3</c:v>
                </c:pt>
                <c:pt idx="265">
                  <c:v>1.7579765361046484E-3</c:v>
                </c:pt>
                <c:pt idx="266">
                  <c:v>1.8189543491167522E-3</c:v>
                </c:pt>
                <c:pt idx="267">
                  <c:v>1.8849069791495325E-3</c:v>
                </c:pt>
                <c:pt idx="268">
                  <c:v>2.5013951031394046E-3</c:v>
                </c:pt>
                <c:pt idx="269">
                  <c:v>2.4922214898726292E-3</c:v>
                </c:pt>
                <c:pt idx="270">
                  <c:v>2.960393431466697E-3</c:v>
                </c:pt>
                <c:pt idx="271">
                  <c:v>3.0609575645198896E-3</c:v>
                </c:pt>
                <c:pt idx="272">
                  <c:v>2.8534794085223855E-3</c:v>
                </c:pt>
                <c:pt idx="273">
                  <c:v>3.7865730997239571E-3</c:v>
                </c:pt>
                <c:pt idx="274">
                  <c:v>3.776261312744627E-3</c:v>
                </c:pt>
                <c:pt idx="275">
                  <c:v>4.0510879492542777E-3</c:v>
                </c:pt>
                <c:pt idx="276">
                  <c:v>4.4810799279921239E-3</c:v>
                </c:pt>
              </c:numCache>
            </c:numRef>
          </c:xVal>
          <c:yVal>
            <c:numRef>
              <c:f>'Forsøk 3 - Samlet'!$BE$302:$BE$578</c:f>
              <c:numCache>
                <c:formatCode>0.0</c:formatCode>
                <c:ptCount val="277"/>
                <c:pt idx="0">
                  <c:v>10.084244848130353</c:v>
                </c:pt>
                <c:pt idx="1">
                  <c:v>10.201547249410048</c:v>
                </c:pt>
                <c:pt idx="2">
                  <c:v>10.39451831856605</c:v>
                </c:pt>
                <c:pt idx="3">
                  <c:v>10.397550725474181</c:v>
                </c:pt>
                <c:pt idx="4">
                  <c:v>10.669928140103957</c:v>
                </c:pt>
                <c:pt idx="5">
                  <c:v>10.94245544479125</c:v>
                </c:pt>
                <c:pt idx="6">
                  <c:v>10.945638531678139</c:v>
                </c:pt>
                <c:pt idx="7">
                  <c:v>11.375051306592672</c:v>
                </c:pt>
                <c:pt idx="8">
                  <c:v>11.769132239341305</c:v>
                </c:pt>
                <c:pt idx="9">
                  <c:v>11.772543201310429</c:v>
                </c:pt>
                <c:pt idx="10">
                  <c:v>12.436744843958392</c:v>
                </c:pt>
                <c:pt idx="11">
                  <c:v>13.14117813317549</c:v>
                </c:pt>
                <c:pt idx="12">
                  <c:v>13.144968000989685</c:v>
                </c:pt>
                <c:pt idx="13">
                  <c:v>13.964057200264074</c:v>
                </c:pt>
                <c:pt idx="14">
                  <c:v>14.727285901205589</c:v>
                </c:pt>
                <c:pt idx="15">
                  <c:v>14.731513699873702</c:v>
                </c:pt>
                <c:pt idx="16">
                  <c:v>15.821968036123137</c:v>
                </c:pt>
                <c:pt idx="17">
                  <c:v>17.11103708186862</c:v>
                </c:pt>
                <c:pt idx="18">
                  <c:v>17.1159234453356</c:v>
                </c:pt>
                <c:pt idx="19">
                  <c:v>18.368741399365113</c:v>
                </c:pt>
                <c:pt idx="20">
                  <c:v>18.373974705665749</c:v>
                </c:pt>
                <c:pt idx="21">
                  <c:v>19.542292786175295</c:v>
                </c:pt>
                <c:pt idx="22">
                  <c:v>20.744315265832832</c:v>
                </c:pt>
                <c:pt idx="23">
                  <c:v>20.750204028647694</c:v>
                </c:pt>
                <c:pt idx="24">
                  <c:v>21.797808131039456</c:v>
                </c:pt>
                <c:pt idx="25">
                  <c:v>22.60816677007832</c:v>
                </c:pt>
                <c:pt idx="26">
                  <c:v>22.614568841554028</c:v>
                </c:pt>
                <c:pt idx="27">
                  <c:v>23.292627567820027</c:v>
                </c:pt>
                <c:pt idx="28">
                  <c:v>23.75892787007</c:v>
                </c:pt>
                <c:pt idx="29">
                  <c:v>23.765645565252957</c:v>
                </c:pt>
                <c:pt idx="30">
                  <c:v>24.194565568260302</c:v>
                </c:pt>
                <c:pt idx="31">
                  <c:v>24.750568329301167</c:v>
                </c:pt>
                <c:pt idx="32">
                  <c:v>25.124539613950684</c:v>
                </c:pt>
                <c:pt idx="33">
                  <c:v>25.131631087370341</c:v>
                </c:pt>
                <c:pt idx="34">
                  <c:v>25.403044704689481</c:v>
                </c:pt>
                <c:pt idx="35">
                  <c:v>25.680893977536964</c:v>
                </c:pt>
                <c:pt idx="36">
                  <c:v>25.688136210957715</c:v>
                </c:pt>
                <c:pt idx="37">
                  <c:v>25.812538165046476</c:v>
                </c:pt>
                <c:pt idx="38">
                  <c:v>25.819814726403738</c:v>
                </c:pt>
                <c:pt idx="39">
                  <c:v>25.980506814231163</c:v>
                </c:pt>
                <c:pt idx="40">
                  <c:v>25.987827717561267</c:v>
                </c:pt>
                <c:pt idx="41">
                  <c:v>25.995149608023507</c:v>
                </c:pt>
                <c:pt idx="42">
                  <c:v>26.350780971669785</c:v>
                </c:pt>
                <c:pt idx="43">
                  <c:v>26.435337532502778</c:v>
                </c:pt>
                <c:pt idx="44">
                  <c:v>26.442779868384513</c:v>
                </c:pt>
                <c:pt idx="45">
                  <c:v>26.373375272315371</c:v>
                </c:pt>
                <c:pt idx="46">
                  <c:v>26.573779221869213</c:v>
                </c:pt>
                <c:pt idx="47">
                  <c:v>26.581256606963123</c:v>
                </c:pt>
                <c:pt idx="48">
                  <c:v>26.589066454405518</c:v>
                </c:pt>
                <c:pt idx="49">
                  <c:v>26.59654594134183</c:v>
                </c:pt>
                <c:pt idx="50">
                  <c:v>26.604026432847448</c:v>
                </c:pt>
                <c:pt idx="51">
                  <c:v>26.611507928495296</c:v>
                </c:pt>
                <c:pt idx="52">
                  <c:v>26.850298167199647</c:v>
                </c:pt>
                <c:pt idx="53">
                  <c:v>26.857845453858925</c:v>
                </c:pt>
                <c:pt idx="54">
                  <c:v>26.866389769881618</c:v>
                </c:pt>
                <c:pt idx="55">
                  <c:v>26.990671687404504</c:v>
                </c:pt>
                <c:pt idx="56">
                  <c:v>26.998254459410337</c:v>
                </c:pt>
                <c:pt idx="57">
                  <c:v>27.044216675925803</c:v>
                </c:pt>
                <c:pt idx="58">
                  <c:v>27.051812053685811</c:v>
                </c:pt>
                <c:pt idx="59">
                  <c:v>27.176947973459949</c:v>
                </c:pt>
                <c:pt idx="60">
                  <c:v>27.338564501856613</c:v>
                </c:pt>
                <c:pt idx="61">
                  <c:v>27.346237728401857</c:v>
                </c:pt>
                <c:pt idx="62">
                  <c:v>27.392010565205208</c:v>
                </c:pt>
                <c:pt idx="63">
                  <c:v>27.518031072514752</c:v>
                </c:pt>
                <c:pt idx="64">
                  <c:v>27.680905654758522</c:v>
                </c:pt>
                <c:pt idx="65">
                  <c:v>27.688668776386592</c:v>
                </c:pt>
                <c:pt idx="66">
                  <c:v>27.732907969148272</c:v>
                </c:pt>
                <c:pt idx="67">
                  <c:v>27.741682790129545</c:v>
                </c:pt>
                <c:pt idx="68">
                  <c:v>27.749459331904816</c:v>
                </c:pt>
                <c:pt idx="69">
                  <c:v>27.911938992581309</c:v>
                </c:pt>
                <c:pt idx="70">
                  <c:v>28.037309093443795</c:v>
                </c:pt>
                <c:pt idx="71">
                  <c:v>28.045163644091829</c:v>
                </c:pt>
                <c:pt idx="72">
                  <c:v>28.129773613361937</c:v>
                </c:pt>
                <c:pt idx="73">
                  <c:v>28.333741526998338</c:v>
                </c:pt>
                <c:pt idx="74">
                  <c:v>28.341674240858183</c:v>
                </c:pt>
                <c:pt idx="75">
                  <c:v>28.347938355306276</c:v>
                </c:pt>
                <c:pt idx="76">
                  <c:v>28.355872716995833</c:v>
                </c:pt>
                <c:pt idx="77">
                  <c:v>28.636626252245687</c:v>
                </c:pt>
                <c:pt idx="78">
                  <c:v>28.683586341461876</c:v>
                </c:pt>
                <c:pt idx="79">
                  <c:v>28.691609550208902</c:v>
                </c:pt>
                <c:pt idx="80">
                  <c:v>28.934389245577751</c:v>
                </c:pt>
                <c:pt idx="81">
                  <c:v>29.097692292293157</c:v>
                </c:pt>
                <c:pt idx="82">
                  <c:v>29.105825822308908</c:v>
                </c:pt>
                <c:pt idx="83">
                  <c:v>29.386559240231044</c:v>
                </c:pt>
                <c:pt idx="84">
                  <c:v>29.629783219004437</c:v>
                </c:pt>
                <c:pt idx="85">
                  <c:v>29.638059370898823</c:v>
                </c:pt>
                <c:pt idx="86">
                  <c:v>29.645331794216144</c:v>
                </c:pt>
                <c:pt idx="87">
                  <c:v>29.966223246349422</c:v>
                </c:pt>
                <c:pt idx="88">
                  <c:v>29.974588202748738</c:v>
                </c:pt>
                <c:pt idx="89">
                  <c:v>30.178231963950417</c:v>
                </c:pt>
                <c:pt idx="90">
                  <c:v>30.18665271011092</c:v>
                </c:pt>
                <c:pt idx="91">
                  <c:v>30.195074567824157</c:v>
                </c:pt>
                <c:pt idx="92">
                  <c:v>30.789477429983631</c:v>
                </c:pt>
                <c:pt idx="93">
                  <c:v>30.798062224225038</c:v>
                </c:pt>
                <c:pt idx="94">
                  <c:v>30.806648150778877</c:v>
                </c:pt>
                <c:pt idx="95">
                  <c:v>31.049629523849084</c:v>
                </c:pt>
                <c:pt idx="96">
                  <c:v>31.058281973914848</c:v>
                </c:pt>
                <c:pt idx="97">
                  <c:v>31.223167583777162</c:v>
                </c:pt>
                <c:pt idx="98">
                  <c:v>31.271014434466288</c:v>
                </c:pt>
                <c:pt idx="99">
                  <c:v>31.162902357916387</c:v>
                </c:pt>
                <c:pt idx="100">
                  <c:v>31.171580915971955</c:v>
                </c:pt>
                <c:pt idx="101">
                  <c:v>30.905640160069172</c:v>
                </c:pt>
                <c:pt idx="102">
                  <c:v>30.718607367077045</c:v>
                </c:pt>
                <c:pt idx="103">
                  <c:v>30.727160523926898</c:v>
                </c:pt>
                <c:pt idx="104">
                  <c:v>30.460854933702869</c:v>
                </c:pt>
                <c:pt idx="105">
                  <c:v>30.155848887918484</c:v>
                </c:pt>
                <c:pt idx="106">
                  <c:v>30.164244308411657</c:v>
                </c:pt>
                <c:pt idx="107">
                  <c:v>29.780491153854065</c:v>
                </c:pt>
                <c:pt idx="108">
                  <c:v>29.592821415084053</c:v>
                </c:pt>
                <c:pt idx="109">
                  <c:v>29.601059150219822</c:v>
                </c:pt>
                <c:pt idx="110">
                  <c:v>29.255430080123514</c:v>
                </c:pt>
                <c:pt idx="111">
                  <c:v>28.949922797175709</c:v>
                </c:pt>
                <c:pt idx="112">
                  <c:v>28.95798112234343</c:v>
                </c:pt>
                <c:pt idx="113">
                  <c:v>28.573232861431435</c:v>
                </c:pt>
                <c:pt idx="114">
                  <c:v>28.188622054673733</c:v>
                </c:pt>
                <c:pt idx="115">
                  <c:v>28.196468736091084</c:v>
                </c:pt>
                <c:pt idx="116">
                  <c:v>28.204316434518681</c:v>
                </c:pt>
                <c:pt idx="117">
                  <c:v>27.307306060944345</c:v>
                </c:pt>
                <c:pt idx="118">
                  <c:v>27.314908463851292</c:v>
                </c:pt>
                <c:pt idx="119">
                  <c:v>27.322511848634853</c:v>
                </c:pt>
                <c:pt idx="120">
                  <c:v>26.857460634019702</c:v>
                </c:pt>
                <c:pt idx="121">
                  <c:v>26.864936841732554</c:v>
                </c:pt>
                <c:pt idx="122">
                  <c:v>26.872414012381281</c:v>
                </c:pt>
                <c:pt idx="123">
                  <c:v>26.563844222985999</c:v>
                </c:pt>
                <c:pt idx="124">
                  <c:v>26.571237002705715</c:v>
                </c:pt>
                <c:pt idx="125">
                  <c:v>26.302540514179793</c:v>
                </c:pt>
                <c:pt idx="126">
                  <c:v>25.994230167514157</c:v>
                </c:pt>
                <c:pt idx="127">
                  <c:v>26.001464237503765</c:v>
                </c:pt>
                <c:pt idx="128">
                  <c:v>25.69459131767745</c:v>
                </c:pt>
                <c:pt idx="129">
                  <c:v>25.581260355450919</c:v>
                </c:pt>
                <c:pt idx="130">
                  <c:v>25.588378588152395</c:v>
                </c:pt>
                <c:pt idx="131">
                  <c:v>25.320636721278095</c:v>
                </c:pt>
                <c:pt idx="132">
                  <c:v>25.010856606991027</c:v>
                </c:pt>
                <c:pt idx="133">
                  <c:v>25.017816150466409</c:v>
                </c:pt>
                <c:pt idx="134">
                  <c:v>24.709489202419753</c:v>
                </c:pt>
                <c:pt idx="135">
                  <c:v>24.480750768393239</c:v>
                </c:pt>
                <c:pt idx="136">
                  <c:v>24.487562737288329</c:v>
                </c:pt>
                <c:pt idx="137">
                  <c:v>24.058072100682111</c:v>
                </c:pt>
                <c:pt idx="138">
                  <c:v>24.064766868900765</c:v>
                </c:pt>
                <c:pt idx="139">
                  <c:v>24.071462484831819</c:v>
                </c:pt>
                <c:pt idx="140">
                  <c:v>23.879799341358005</c:v>
                </c:pt>
                <c:pt idx="141">
                  <c:v>23.729000975411857</c:v>
                </c:pt>
                <c:pt idx="142">
                  <c:v>23.735602184943602</c:v>
                </c:pt>
                <c:pt idx="143">
                  <c:v>23.344140080910005</c:v>
                </c:pt>
                <c:pt idx="144">
                  <c:v>23.350634539765817</c:v>
                </c:pt>
                <c:pt idx="145">
                  <c:v>23.35712981629019</c:v>
                </c:pt>
                <c:pt idx="146">
                  <c:v>22.967279349297435</c:v>
                </c:pt>
                <c:pt idx="147">
                  <c:v>22.774930264987525</c:v>
                </c:pt>
                <c:pt idx="148">
                  <c:v>22.781265975479723</c:v>
                </c:pt>
                <c:pt idx="149">
                  <c:v>22.550420883833837</c:v>
                </c:pt>
                <c:pt idx="150">
                  <c:v>22.556693637542516</c:v>
                </c:pt>
                <c:pt idx="151">
                  <c:v>22.442770644129514</c:v>
                </c:pt>
                <c:pt idx="152">
                  <c:v>22.290757467593149</c:v>
                </c:pt>
                <c:pt idx="153">
                  <c:v>22.296956821460242</c:v>
                </c:pt>
                <c:pt idx="154">
                  <c:v>22.145498490090521</c:v>
                </c:pt>
                <c:pt idx="155">
                  <c:v>22.031343049516707</c:v>
                </c:pt>
                <c:pt idx="156">
                  <c:v>22.037469128703243</c:v>
                </c:pt>
                <c:pt idx="157">
                  <c:v>21.884101370063043</c:v>
                </c:pt>
                <c:pt idx="158">
                  <c:v>21.928956453628821</c:v>
                </c:pt>
                <c:pt idx="159">
                  <c:v>21.93505199501082</c:v>
                </c:pt>
                <c:pt idx="160">
                  <c:v>21.664108621704244</c:v>
                </c:pt>
                <c:pt idx="161">
                  <c:v>21.670130399293022</c:v>
                </c:pt>
                <c:pt idx="162">
                  <c:v>21.676152923029893</c:v>
                </c:pt>
                <c:pt idx="163">
                  <c:v>21.600424428242231</c:v>
                </c:pt>
                <c:pt idx="164">
                  <c:v>21.606426238795102</c:v>
                </c:pt>
                <c:pt idx="165">
                  <c:v>21.572899675809044</c:v>
                </c:pt>
                <c:pt idx="166">
                  <c:v>21.459574082491407</c:v>
                </c:pt>
                <c:pt idx="167">
                  <c:v>21.42495711836818</c:v>
                </c:pt>
                <c:pt idx="168">
                  <c:v>21.430907745155217</c:v>
                </c:pt>
                <c:pt idx="169">
                  <c:v>21.357714989662803</c:v>
                </c:pt>
                <c:pt idx="170">
                  <c:v>21.204272343005112</c:v>
                </c:pt>
                <c:pt idx="171">
                  <c:v>21.210160442970206</c:v>
                </c:pt>
                <c:pt idx="172">
                  <c:v>21.215363478966548</c:v>
                </c:pt>
                <c:pt idx="173">
                  <c:v>21.142008832753206</c:v>
                </c:pt>
                <c:pt idx="174">
                  <c:v>21.147877423437823</c:v>
                </c:pt>
                <c:pt idx="175">
                  <c:v>21.033807673383414</c:v>
                </c:pt>
                <c:pt idx="176">
                  <c:v>21.079635708747606</c:v>
                </c:pt>
                <c:pt idx="177">
                  <c:v>21.08548477347621</c:v>
                </c:pt>
                <c:pt idx="178">
                  <c:v>21.090991101909484</c:v>
                </c:pt>
                <c:pt idx="179">
                  <c:v>21.097185050118149</c:v>
                </c:pt>
                <c:pt idx="180">
                  <c:v>21.10303626130754</c:v>
                </c:pt>
                <c:pt idx="181">
                  <c:v>21.069874629093917</c:v>
                </c:pt>
                <c:pt idx="182">
                  <c:v>21.15514025399079</c:v>
                </c:pt>
                <c:pt idx="183">
                  <c:v>21.161004552230111</c:v>
                </c:pt>
                <c:pt idx="184">
                  <c:v>21.166869565583497</c:v>
                </c:pt>
                <c:pt idx="185">
                  <c:v>21.252567506085921</c:v>
                </c:pt>
                <c:pt idx="186">
                  <c:v>21.258455565382228</c:v>
                </c:pt>
                <c:pt idx="187">
                  <c:v>21.184813183084682</c:v>
                </c:pt>
                <c:pt idx="188">
                  <c:v>21.230801873918882</c:v>
                </c:pt>
                <c:pt idx="189">
                  <c:v>21.236681409859592</c:v>
                </c:pt>
                <c:pt idx="190">
                  <c:v>21.322171440949244</c:v>
                </c:pt>
                <c:pt idx="191">
                  <c:v>21.247753297927026</c:v>
                </c:pt>
                <c:pt idx="192">
                  <c:v>21.253634789363705</c:v>
                </c:pt>
                <c:pt idx="193">
                  <c:v>21.260206693602882</c:v>
                </c:pt>
                <c:pt idx="194">
                  <c:v>21.427192399554016</c:v>
                </c:pt>
                <c:pt idx="195">
                  <c:v>21.433119784462075</c:v>
                </c:pt>
                <c:pt idx="196">
                  <c:v>21.439393016865882</c:v>
                </c:pt>
                <c:pt idx="197">
                  <c:v>21.44532193043074</c:v>
                </c:pt>
                <c:pt idx="198">
                  <c:v>21.450906244856572</c:v>
                </c:pt>
                <c:pt idx="199">
                  <c:v>21.496731346955244</c:v>
                </c:pt>
                <c:pt idx="200">
                  <c:v>21.502673098999921</c:v>
                </c:pt>
                <c:pt idx="201">
                  <c:v>21.508615568457142</c:v>
                </c:pt>
                <c:pt idx="202">
                  <c:v>21.595464289227746</c:v>
                </c:pt>
                <c:pt idx="203">
                  <c:v>21.601430047857054</c:v>
                </c:pt>
                <c:pt idx="204">
                  <c:v>21.688331694471238</c:v>
                </c:pt>
                <c:pt idx="205">
                  <c:v>21.694666718215441</c:v>
                </c:pt>
                <c:pt idx="206">
                  <c:v>21.700656586745104</c:v>
                </c:pt>
                <c:pt idx="207">
                  <c:v>21.786623545977065</c:v>
                </c:pt>
                <c:pt idx="208">
                  <c:v>21.874697810921642</c:v>
                </c:pt>
                <c:pt idx="209">
                  <c:v>22.000409516326926</c:v>
                </c:pt>
                <c:pt idx="210">
                  <c:v>22.00647830995117</c:v>
                </c:pt>
                <c:pt idx="211">
                  <c:v>22.052918682413644</c:v>
                </c:pt>
                <c:pt idx="212">
                  <c:v>22.060386322165538</c:v>
                </c:pt>
                <c:pt idx="213">
                  <c:v>22.066468569568926</c:v>
                </c:pt>
                <c:pt idx="214">
                  <c:v>22.152664983129863</c:v>
                </c:pt>
                <c:pt idx="215">
                  <c:v>22.239960170877396</c:v>
                </c:pt>
                <c:pt idx="216">
                  <c:v>22.246088105910651</c:v>
                </c:pt>
                <c:pt idx="217">
                  <c:v>22.292652996771103</c:v>
                </c:pt>
                <c:pt idx="218">
                  <c:v>22.298793299706354</c:v>
                </c:pt>
                <c:pt idx="219">
                  <c:v>22.385503106068644</c:v>
                </c:pt>
                <c:pt idx="220">
                  <c:v>22.432149657500926</c:v>
                </c:pt>
                <c:pt idx="221">
                  <c:v>22.47984701994886</c:v>
                </c:pt>
                <c:pt idx="222">
                  <c:v>22.486034073764859</c:v>
                </c:pt>
                <c:pt idx="223">
                  <c:v>22.492221866301669</c:v>
                </c:pt>
                <c:pt idx="224">
                  <c:v>22.700291821922217</c:v>
                </c:pt>
                <c:pt idx="225">
                  <c:v>22.706535457812034</c:v>
                </c:pt>
                <c:pt idx="226">
                  <c:v>22.712779838232077</c:v>
                </c:pt>
                <c:pt idx="227">
                  <c:v>22.761310393665649</c:v>
                </c:pt>
                <c:pt idx="228">
                  <c:v>22.767567644704336</c:v>
                </c:pt>
                <c:pt idx="229">
                  <c:v>22.773825640550463</c:v>
                </c:pt>
                <c:pt idx="230">
                  <c:v>22.901136046151972</c:v>
                </c:pt>
                <c:pt idx="231">
                  <c:v>22.907428102321948</c:v>
                </c:pt>
                <c:pt idx="232">
                  <c:v>22.914069402713174</c:v>
                </c:pt>
                <c:pt idx="233">
                  <c:v>22.920363047807321</c:v>
                </c:pt>
                <c:pt idx="234">
                  <c:v>22.926657439906478</c:v>
                </c:pt>
                <c:pt idx="235">
                  <c:v>22.932952578612635</c:v>
                </c:pt>
                <c:pt idx="236">
                  <c:v>22.777008865868719</c:v>
                </c:pt>
                <c:pt idx="237">
                  <c:v>22.783261879060319</c:v>
                </c:pt>
                <c:pt idx="238">
                  <c:v>22.78951563210401</c:v>
                </c:pt>
                <c:pt idx="239">
                  <c:v>22.673726856587248</c:v>
                </c:pt>
                <c:pt idx="240">
                  <c:v>22.679949291166412</c:v>
                </c:pt>
                <c:pt idx="241">
                  <c:v>22.645124904351206</c:v>
                </c:pt>
                <c:pt idx="242">
                  <c:v>22.651337779827763</c:v>
                </c:pt>
                <c:pt idx="243">
                  <c:v>22.657551387602265</c:v>
                </c:pt>
                <c:pt idx="244">
                  <c:v>22.460446012846827</c:v>
                </c:pt>
                <c:pt idx="245">
                  <c:v>22.466606484095454</c:v>
                </c:pt>
                <c:pt idx="246">
                  <c:v>22.309392036772021</c:v>
                </c:pt>
                <c:pt idx="247">
                  <c:v>21.9893708957038</c:v>
                </c:pt>
                <c:pt idx="248">
                  <c:v>21.995402127006844</c:v>
                </c:pt>
                <c:pt idx="249">
                  <c:v>21.96029824809877</c:v>
                </c:pt>
                <c:pt idx="250">
                  <c:v>21.639917985353723</c:v>
                </c:pt>
                <c:pt idx="251">
                  <c:v>21.645852716158583</c:v>
                </c:pt>
                <c:pt idx="252">
                  <c:v>21.489915378897798</c:v>
                </c:pt>
                <c:pt idx="253">
                  <c:v>21.086769212147939</c:v>
                </c:pt>
                <c:pt idx="254">
                  <c:v>21.092552890069097</c:v>
                </c:pt>
                <c:pt idx="255">
                  <c:v>21.098337240279839</c:v>
                </c:pt>
                <c:pt idx="256">
                  <c:v>20.327680152097095</c:v>
                </c:pt>
                <c:pt idx="257">
                  <c:v>20.33325769292345</c:v>
                </c:pt>
                <c:pt idx="258">
                  <c:v>19.725528837776558</c:v>
                </c:pt>
                <c:pt idx="259">
                  <c:v>19.159069183138715</c:v>
                </c:pt>
                <c:pt idx="260">
                  <c:v>19.164331019348793</c:v>
                </c:pt>
                <c:pt idx="261">
                  <c:v>17.818876039430823</c:v>
                </c:pt>
                <c:pt idx="262">
                  <c:v>17.823777232847842</c:v>
                </c:pt>
                <c:pt idx="263">
                  <c:v>17.828678984103714</c:v>
                </c:pt>
                <c:pt idx="264">
                  <c:v>17.260940758410488</c:v>
                </c:pt>
                <c:pt idx="265">
                  <c:v>17.265690282384444</c:v>
                </c:pt>
                <c:pt idx="266">
                  <c:v>16.61414239153688</c:v>
                </c:pt>
                <c:pt idx="267">
                  <c:v>15.962581115406543</c:v>
                </c:pt>
                <c:pt idx="268">
                  <c:v>15.351677341593568</c:v>
                </c:pt>
                <c:pt idx="269">
                  <c:v>15.355912956747135</c:v>
                </c:pt>
                <c:pt idx="270">
                  <c:v>14.78623610212035</c:v>
                </c:pt>
                <c:pt idx="271">
                  <c:v>14.258335932404659</c:v>
                </c:pt>
                <c:pt idx="272">
                  <c:v>14.262277079196826</c:v>
                </c:pt>
                <c:pt idx="273">
                  <c:v>13.691140307353461</c:v>
                </c:pt>
                <c:pt idx="274">
                  <c:v>13.694928524834735</c:v>
                </c:pt>
                <c:pt idx="275">
                  <c:v>13.082617292255168</c:v>
                </c:pt>
                <c:pt idx="276">
                  <c:v>12.428532629608256</c:v>
                </c:pt>
              </c:numCache>
            </c:numRef>
          </c:yVal>
          <c:smooth val="0"/>
          <c:extLst>
            <c:ext xmlns:c16="http://schemas.microsoft.com/office/drawing/2014/chart" uri="{C3380CC4-5D6E-409C-BE32-E72D297353CC}">
              <c16:uniqueId val="{00000002-C996-4A60-867B-84429CE530E9}"/>
            </c:ext>
          </c:extLst>
        </c:ser>
        <c:ser>
          <c:idx val="7"/>
          <c:order val="7"/>
          <c:tx>
            <c:v>54,2-59,8</c:v>
          </c:tx>
          <c:spPr>
            <a:ln w="25400" cap="rnd">
              <a:noFill/>
              <a:round/>
            </a:ln>
            <a:effectLst/>
          </c:spPr>
          <c:marker>
            <c:symbol val="none"/>
          </c:marker>
          <c:xVal>
            <c:numRef>
              <c:f>'Forsøk 3 - Samlet'!$BD$579:$BD$635</c:f>
              <c:numCache>
                <c:formatCode>0.0</c:formatCode>
                <c:ptCount val="57"/>
                <c:pt idx="0">
                  <c:v>4.4697045029814175E-3</c:v>
                </c:pt>
                <c:pt idx="1">
                  <c:v>6.068326782116433E-3</c:v>
                </c:pt>
                <c:pt idx="2">
                  <c:v>5.5421026214689554E-3</c:v>
                </c:pt>
                <c:pt idx="3">
                  <c:v>5.5292272951768034E-3</c:v>
                </c:pt>
                <c:pt idx="4">
                  <c:v>5.8207762688149371E-3</c:v>
                </c:pt>
                <c:pt idx="5">
                  <c:v>8.9000903853480098E-3</c:v>
                </c:pt>
                <c:pt idx="6">
                  <c:v>8.8858491820236613E-3</c:v>
                </c:pt>
                <c:pt idx="7">
                  <c:v>9.2544084392161031E-3</c:v>
                </c:pt>
                <c:pt idx="8">
                  <c:v>9.9182852477271363E-3</c:v>
                </c:pt>
                <c:pt idx="9">
                  <c:v>9.9028190951748578E-3</c:v>
                </c:pt>
                <c:pt idx="10">
                  <c:v>1.1209871166998356E-2</c:v>
                </c:pt>
                <c:pt idx="11">
                  <c:v>1.3332146398590938E-2</c:v>
                </c:pt>
                <c:pt idx="12">
                  <c:v>1.3314943973989274E-2</c:v>
                </c:pt>
                <c:pt idx="13">
                  <c:v>1.7131785248272122E-2</c:v>
                </c:pt>
                <c:pt idx="14">
                  <c:v>1.9534802691888405E-2</c:v>
                </c:pt>
                <c:pt idx="15">
                  <c:v>1.9517243847896291E-2</c:v>
                </c:pt>
                <c:pt idx="16">
                  <c:v>2.2658652757495325E-2</c:v>
                </c:pt>
                <c:pt idx="17">
                  <c:v>2.5330615557859756E-2</c:v>
                </c:pt>
                <c:pt idx="18">
                  <c:v>2.5311838472153913E-2</c:v>
                </c:pt>
                <c:pt idx="19">
                  <c:v>2.9340338783228389E-2</c:v>
                </c:pt>
                <c:pt idx="20">
                  <c:v>3.4467305616660067E-2</c:v>
                </c:pt>
                <c:pt idx="21">
                  <c:v>3.4447759587947116E-2</c:v>
                </c:pt>
                <c:pt idx="22">
                  <c:v>3.8309269174723312E-2</c:v>
                </c:pt>
                <c:pt idx="23">
                  <c:v>4.1203339473104575E-2</c:v>
                </c:pt>
                <c:pt idx="24">
                  <c:v>4.189856801262714E-2</c:v>
                </c:pt>
                <c:pt idx="25">
                  <c:v>5.4256945209356637E-2</c:v>
                </c:pt>
                <c:pt idx="26">
                  <c:v>7.2127701863442764E-2</c:v>
                </c:pt>
                <c:pt idx="27">
                  <c:v>7.3831912835724198E-2</c:v>
                </c:pt>
                <c:pt idx="28">
                  <c:v>8.838900575916725E-2</c:v>
                </c:pt>
                <c:pt idx="29">
                  <c:v>8.8366185688112553E-2</c:v>
                </c:pt>
                <c:pt idx="30">
                  <c:v>9.2296800965544018E-2</c:v>
                </c:pt>
                <c:pt idx="31">
                  <c:v>0.1033966793663363</c:v>
                </c:pt>
                <c:pt idx="32">
                  <c:v>0.10337140623521281</c:v>
                </c:pt>
                <c:pt idx="33">
                  <c:v>0.11622532371834199</c:v>
                </c:pt>
                <c:pt idx="34">
                  <c:v>0.14692916689697472</c:v>
                </c:pt>
                <c:pt idx="35">
                  <c:v>0.14689722709985917</c:v>
                </c:pt>
                <c:pt idx="36">
                  <c:v>0.16700362780892397</c:v>
                </c:pt>
                <c:pt idx="37">
                  <c:v>0.20001636064533418</c:v>
                </c:pt>
                <c:pt idx="38">
                  <c:v>0.21303771009155426</c:v>
                </c:pt>
                <c:pt idx="39">
                  <c:v>0.22070930922355081</c:v>
                </c:pt>
                <c:pt idx="40">
                  <c:v>0.24425888002985954</c:v>
                </c:pt>
                <c:pt idx="41">
                  <c:v>0.24421940431756559</c:v>
                </c:pt>
                <c:pt idx="42">
                  <c:v>0.26063039128798843</c:v>
                </c:pt>
                <c:pt idx="43">
                  <c:v>0.26819659096039006</c:v>
                </c:pt>
                <c:pt idx="44">
                  <c:v>0.26815458667522124</c:v>
                </c:pt>
                <c:pt idx="45">
                  <c:v>0.26563298774614202</c:v>
                </c:pt>
                <c:pt idx="46">
                  <c:v>0.25761725695348853</c:v>
                </c:pt>
                <c:pt idx="47">
                  <c:v>0.25757483462485908</c:v>
                </c:pt>
                <c:pt idx="48">
                  <c:v>0.23722621464879617</c:v>
                </c:pt>
                <c:pt idx="49">
                  <c:v>0.22098053566591752</c:v>
                </c:pt>
                <c:pt idx="50">
                  <c:v>0.22093896852791989</c:v>
                </c:pt>
                <c:pt idx="51">
                  <c:v>0.16516257080894167</c:v>
                </c:pt>
                <c:pt idx="52">
                  <c:v>0.10507227620804764</c:v>
                </c:pt>
                <c:pt idx="53">
                  <c:v>5.9908297817633856E-2</c:v>
                </c:pt>
                <c:pt idx="54">
                  <c:v>4.8434524756160724E-2</c:v>
                </c:pt>
                <c:pt idx="55">
                  <c:v>3.9655784166987069E-2</c:v>
                </c:pt>
                <c:pt idx="56">
                  <c:v>1.8136316712419394E-2</c:v>
                </c:pt>
              </c:numCache>
            </c:numRef>
          </c:xVal>
          <c:yVal>
            <c:numRef>
              <c:f>'Forsøk 3 - Samlet'!$BE$579:$BE$635</c:f>
              <c:numCache>
                <c:formatCode>0.0</c:formatCode>
                <c:ptCount val="57"/>
                <c:pt idx="0">
                  <c:v>12.431981527715056</c:v>
                </c:pt>
                <c:pt idx="1">
                  <c:v>10.996694022174641</c:v>
                </c:pt>
                <c:pt idx="2">
                  <c:v>10.999759165706324</c:v>
                </c:pt>
                <c:pt idx="3">
                  <c:v>11.002824632309281</c:v>
                </c:pt>
                <c:pt idx="4">
                  <c:v>10.430287362018682</c:v>
                </c:pt>
                <c:pt idx="5">
                  <c:v>9.9823086560600274</c:v>
                </c:pt>
                <c:pt idx="6">
                  <c:v>9.9851008797612657</c:v>
                </c:pt>
                <c:pt idx="7">
                  <c:v>9.5747534646110424</c:v>
                </c:pt>
                <c:pt idx="8">
                  <c:v>9.2071366043180092</c:v>
                </c:pt>
                <c:pt idx="9">
                  <c:v>9.2097205011125904</c:v>
                </c:pt>
                <c:pt idx="10">
                  <c:v>8.8826579478299301</c:v>
                </c:pt>
                <c:pt idx="11">
                  <c:v>8.3091835647746564</c:v>
                </c:pt>
                <c:pt idx="12">
                  <c:v>8.3115265461860321</c:v>
                </c:pt>
                <c:pt idx="13">
                  <c:v>8.1887370715744972</c:v>
                </c:pt>
                <c:pt idx="14">
                  <c:v>8.1910471317653517</c:v>
                </c:pt>
                <c:pt idx="15">
                  <c:v>8.1933574188963778</c:v>
                </c:pt>
                <c:pt idx="16">
                  <c:v>7.9910816871187844</c:v>
                </c:pt>
                <c:pt idx="17">
                  <c:v>7.7040046496883905</c:v>
                </c:pt>
                <c:pt idx="18">
                  <c:v>7.7061839061780217</c:v>
                </c:pt>
                <c:pt idx="19">
                  <c:v>7.708363372745251</c:v>
                </c:pt>
                <c:pt idx="20">
                  <c:v>7.4647761819386327</c:v>
                </c:pt>
                <c:pt idx="21">
                  <c:v>7.4668905665119167</c:v>
                </c:pt>
                <c:pt idx="22">
                  <c:v>7.3050727557083528</c:v>
                </c:pt>
                <c:pt idx="23">
                  <c:v>7.3071438646204481</c:v>
                </c:pt>
                <c:pt idx="24">
                  <c:v>7.1844264640115512</c:v>
                </c:pt>
                <c:pt idx="25">
                  <c:v>7.0651936593171731</c:v>
                </c:pt>
                <c:pt idx="26">
                  <c:v>7.0671998140080365</c:v>
                </c:pt>
                <c:pt idx="27">
                  <c:v>6.9039894797983088</c:v>
                </c:pt>
                <c:pt idx="28">
                  <c:v>6.6996430779892124</c:v>
                </c:pt>
                <c:pt idx="29">
                  <c:v>6.7015508778244302</c:v>
                </c:pt>
                <c:pt idx="30">
                  <c:v>6.4163234850461155</c:v>
                </c:pt>
                <c:pt idx="31">
                  <c:v>6.1266741238601279</c:v>
                </c:pt>
                <c:pt idx="32">
                  <c:v>6.1284284589026763</c:v>
                </c:pt>
                <c:pt idx="33">
                  <c:v>5.7570511055792926</c:v>
                </c:pt>
                <c:pt idx="34">
                  <c:v>5.0193659640108441</c:v>
                </c:pt>
                <c:pt idx="35">
                  <c:v>5.0208248405567897</c:v>
                </c:pt>
                <c:pt idx="36">
                  <c:v>5.0222838363838935</c:v>
                </c:pt>
                <c:pt idx="37">
                  <c:v>4.6924307745772209</c:v>
                </c:pt>
                <c:pt idx="38">
                  <c:v>4.6938019233335337</c:v>
                </c:pt>
                <c:pt idx="39">
                  <c:v>4.5312103551330134</c:v>
                </c:pt>
                <c:pt idx="40">
                  <c:v>4.3692461931519908</c:v>
                </c:pt>
                <c:pt idx="41">
                  <c:v>4.3705306858390189</c:v>
                </c:pt>
                <c:pt idx="42">
                  <c:v>4.2546316381305136</c:v>
                </c:pt>
                <c:pt idx="43">
                  <c:v>4.1777405960908034</c:v>
                </c:pt>
                <c:pt idx="44">
                  <c:v>4.1789734857697631</c:v>
                </c:pt>
                <c:pt idx="45">
                  <c:v>4.1439699705157036</c:v>
                </c:pt>
                <c:pt idx="46">
                  <c:v>4.1071619220347468</c:v>
                </c:pt>
                <c:pt idx="47">
                  <c:v>4.1083753613807934</c:v>
                </c:pt>
                <c:pt idx="48">
                  <c:v>4.0758244062513098</c:v>
                </c:pt>
                <c:pt idx="49">
                  <c:v>4.0848909729477132</c:v>
                </c:pt>
                <c:pt idx="50">
                  <c:v>4.0860977991903953</c:v>
                </c:pt>
                <c:pt idx="51">
                  <c:v>4.1763405179755857</c:v>
                </c:pt>
                <c:pt idx="52">
                  <c:v>4.8496355302990564</c:v>
                </c:pt>
                <c:pt idx="53">
                  <c:v>4.8510445371599502</c:v>
                </c:pt>
                <c:pt idx="54">
                  <c:v>5.9988617156915396</c:v>
                </c:pt>
                <c:pt idx="55">
                  <c:v>7.325189786951416</c:v>
                </c:pt>
                <c:pt idx="56">
                  <c:v>7.3272544644063613</c:v>
                </c:pt>
              </c:numCache>
            </c:numRef>
          </c:yVal>
          <c:smooth val="0"/>
          <c:extLst>
            <c:ext xmlns:c16="http://schemas.microsoft.com/office/drawing/2014/chart" uri="{C3380CC4-5D6E-409C-BE32-E72D297353CC}">
              <c16:uniqueId val="{00000003-C996-4A60-867B-84429CE530E9}"/>
            </c:ext>
          </c:extLst>
        </c:ser>
        <c:ser>
          <c:idx val="8"/>
          <c:order val="8"/>
          <c:tx>
            <c:v>59,8-85,6</c:v>
          </c:tx>
          <c:spPr>
            <a:ln w="25400" cap="rnd">
              <a:noFill/>
              <a:round/>
            </a:ln>
            <a:effectLst/>
          </c:spPr>
          <c:marker>
            <c:symbol val="none"/>
          </c:marker>
          <c:xVal>
            <c:numRef>
              <c:f>'Forsøk 3 - Samlet'!$BD$636:$BD$892</c:f>
              <c:numCache>
                <c:formatCode>0.0</c:formatCode>
                <c:ptCount val="257"/>
                <c:pt idx="0">
                  <c:v>1.400943347737192E-2</c:v>
                </c:pt>
                <c:pt idx="1">
                  <c:v>1.3994165167267827E-2</c:v>
                </c:pt>
                <c:pt idx="2">
                  <c:v>1.1258502829759466E-2</c:v>
                </c:pt>
                <c:pt idx="3">
                  <c:v>9.9220839985627064E-3</c:v>
                </c:pt>
                <c:pt idx="4">
                  <c:v>8.041480419583566E-3</c:v>
                </c:pt>
                <c:pt idx="5">
                  <c:v>7.1598831045839679E-3</c:v>
                </c:pt>
                <c:pt idx="6">
                  <c:v>5.0205020393268721E-3</c:v>
                </c:pt>
                <c:pt idx="7">
                  <c:v>3.304157710075905E-3</c:v>
                </c:pt>
                <c:pt idx="8">
                  <c:v>2.9906708982009363E-3</c:v>
                </c:pt>
                <c:pt idx="9">
                  <c:v>2.5659911038690177E-3</c:v>
                </c:pt>
                <c:pt idx="10">
                  <c:v>2.3702412744118482E-3</c:v>
                </c:pt>
                <c:pt idx="11">
                  <c:v>2.3619787540786995E-3</c:v>
                </c:pt>
                <c:pt idx="12">
                  <c:v>2.116316524475346E-3</c:v>
                </c:pt>
                <c:pt idx="13">
                  <c:v>1.8007454607522606E-3</c:v>
                </c:pt>
                <c:pt idx="14">
                  <c:v>1.686259083517177E-3</c:v>
                </c:pt>
                <c:pt idx="15">
                  <c:v>1.578927822634956E-3</c:v>
                </c:pt>
                <c:pt idx="16">
                  <c:v>1.3679192844428584E-3</c:v>
                </c:pt>
                <c:pt idx="17">
                  <c:v>1.2825919939485346E-3</c:v>
                </c:pt>
                <c:pt idx="18">
                  <c:v>1.2047382010282194E-3</c:v>
                </c:pt>
                <c:pt idx="19">
                  <c:v>1.3197857859222543E-3</c:v>
                </c:pt>
                <c:pt idx="20">
                  <c:v>1.2488687453116364E-3</c:v>
                </c:pt>
                <c:pt idx="21">
                  <c:v>1.1957767408071313E-3</c:v>
                </c:pt>
                <c:pt idx="22">
                  <c:v>1.0795102488148538E-3</c:v>
                </c:pt>
                <c:pt idx="23">
                  <c:v>1.0490722566421529E-3</c:v>
                </c:pt>
                <c:pt idx="24">
                  <c:v>1.0212766192152886E-3</c:v>
                </c:pt>
                <c:pt idx="25">
                  <c:v>8.7939224158452951E-4</c:v>
                </c:pt>
                <c:pt idx="26">
                  <c:v>8.7428379496526116E-4</c:v>
                </c:pt>
                <c:pt idx="27">
                  <c:v>1.0225749127476366E-3</c:v>
                </c:pt>
                <c:pt idx="28">
                  <c:v>8.938258045098202E-4</c:v>
                </c:pt>
                <c:pt idx="29">
                  <c:v>8.888366771204199E-4</c:v>
                </c:pt>
                <c:pt idx="30">
                  <c:v>8.838475944354967E-4</c:v>
                </c:pt>
                <c:pt idx="31">
                  <c:v>8.765058589892045E-4</c:v>
                </c:pt>
                <c:pt idx="32">
                  <c:v>7.7192172780165148E-4</c:v>
                </c:pt>
                <c:pt idx="33">
                  <c:v>9.12546233534226E-4</c:v>
                </c:pt>
                <c:pt idx="34">
                  <c:v>9.0759120549814955E-4</c:v>
                </c:pt>
                <c:pt idx="35">
                  <c:v>8.4827476998504609E-4</c:v>
                </c:pt>
                <c:pt idx="36">
                  <c:v>7.3743953508826775E-4</c:v>
                </c:pt>
                <c:pt idx="37">
                  <c:v>7.3256106081445662E-4</c:v>
                </c:pt>
                <c:pt idx="38">
                  <c:v>7.2563571434848442E-4</c:v>
                </c:pt>
                <c:pt idx="39">
                  <c:v>7.6947082872814195E-4</c:v>
                </c:pt>
                <c:pt idx="40">
                  <c:v>7.646060155353686E-4</c:v>
                </c:pt>
                <c:pt idx="41">
                  <c:v>7.0703909322413633E-4</c:v>
                </c:pt>
                <c:pt idx="42">
                  <c:v>6.97317963630875E-4</c:v>
                </c:pt>
                <c:pt idx="43">
                  <c:v>7.4060257547171762E-4</c:v>
                </c:pt>
                <c:pt idx="44">
                  <c:v>7.3579899500135059E-4</c:v>
                </c:pt>
                <c:pt idx="45">
                  <c:v>7.2897943858636822E-4</c:v>
                </c:pt>
                <c:pt idx="46">
                  <c:v>7.7214404945702495E-4</c:v>
                </c:pt>
                <c:pt idx="47">
                  <c:v>6.6864235690963368E-4</c:v>
                </c:pt>
                <c:pt idx="48">
                  <c:v>6.6385652942238678E-4</c:v>
                </c:pt>
                <c:pt idx="49">
                  <c:v>5.1582759344105081E-4</c:v>
                </c:pt>
                <c:pt idx="50">
                  <c:v>6.5431692296383866E-4</c:v>
                </c:pt>
                <c:pt idx="51">
                  <c:v>6.5046769479009281E-4</c:v>
                </c:pt>
                <c:pt idx="52">
                  <c:v>6.9351138063051914E-4</c:v>
                </c:pt>
                <c:pt idx="53">
                  <c:v>5.4375994700607208E-4</c:v>
                </c:pt>
                <c:pt idx="54">
                  <c:v>5.3677345622431141E-4</c:v>
                </c:pt>
                <c:pt idx="55">
                  <c:v>5.3203041042655685E-4</c:v>
                </c:pt>
                <c:pt idx="56">
                  <c:v>6.2570651797986578E-4</c:v>
                </c:pt>
                <c:pt idx="57">
                  <c:v>6.2008934865917281E-4</c:v>
                </c:pt>
                <c:pt idx="58">
                  <c:v>8.0607336856194868E-4</c:v>
                </c:pt>
                <c:pt idx="59">
                  <c:v>6.1141253661844432E-4</c:v>
                </c:pt>
                <c:pt idx="60">
                  <c:v>6.0664297422920231E-4</c:v>
                </c:pt>
                <c:pt idx="61">
                  <c:v>6.0021822223369761E-4</c:v>
                </c:pt>
                <c:pt idx="62">
                  <c:v>4.5008549707177943E-4</c:v>
                </c:pt>
                <c:pt idx="63">
                  <c:v>4.4535614050235741E-4</c:v>
                </c:pt>
                <c:pt idx="64">
                  <c:v>6.2919132861608039E-4</c:v>
                </c:pt>
                <c:pt idx="65">
                  <c:v>6.2106047325722951E-4</c:v>
                </c:pt>
                <c:pt idx="66">
                  <c:v>6.163627569536152E-4</c:v>
                </c:pt>
                <c:pt idx="67">
                  <c:v>6.5689836859456432E-4</c:v>
                </c:pt>
                <c:pt idx="68">
                  <c:v>6.0283117438808889E-4</c:v>
                </c:pt>
                <c:pt idx="69">
                  <c:v>5.9816559860276144E-4</c:v>
                </c:pt>
                <c:pt idx="70">
                  <c:v>5.918964376616121E-4</c:v>
                </c:pt>
                <c:pt idx="71">
                  <c:v>5.4065799646782833E-4</c:v>
                </c:pt>
                <c:pt idx="72">
                  <c:v>5.3599907411250401E-4</c:v>
                </c:pt>
                <c:pt idx="73">
                  <c:v>5.7481130555756921E-4</c:v>
                </c:pt>
                <c:pt idx="74">
                  <c:v>6.165167212874845E-4</c:v>
                </c:pt>
                <c:pt idx="75">
                  <c:v>6.1105732227640004E-4</c:v>
                </c:pt>
                <c:pt idx="76">
                  <c:v>5.5717543687515425E-4</c:v>
                </c:pt>
                <c:pt idx="77">
                  <c:v>5.5257892364357273E-4</c:v>
                </c:pt>
                <c:pt idx="78">
                  <c:v>6.824138136976224E-4</c:v>
                </c:pt>
                <c:pt idx="79">
                  <c:v>5.8392873836220942E-4</c:v>
                </c:pt>
                <c:pt idx="80">
                  <c:v>5.7937491514020115E-4</c:v>
                </c:pt>
                <c:pt idx="81">
                  <c:v>6.6423740066704948E-4</c:v>
                </c:pt>
                <c:pt idx="82">
                  <c:v>9.3628302102931067E-4</c:v>
                </c:pt>
                <c:pt idx="83">
                  <c:v>8.8606650283962033E-4</c:v>
                </c:pt>
                <c:pt idx="84">
                  <c:v>8.8150550439864089E-4</c:v>
                </c:pt>
                <c:pt idx="85">
                  <c:v>7.8666299793617243E-4</c:v>
                </c:pt>
                <c:pt idx="86">
                  <c:v>7.8209642605588786E-4</c:v>
                </c:pt>
                <c:pt idx="87">
                  <c:v>8.3095121143252288E-4</c:v>
                </c:pt>
                <c:pt idx="88">
                  <c:v>8.3084677213787045E-4</c:v>
                </c:pt>
                <c:pt idx="89">
                  <c:v>8.2621221818668345E-4</c:v>
                </c:pt>
                <c:pt idx="90">
                  <c:v>9.1436457262266996E-4</c:v>
                </c:pt>
                <c:pt idx="91">
                  <c:v>8.7161130629270138E-4</c:v>
                </c:pt>
                <c:pt idx="92">
                  <c:v>7.7325672081933656E-4</c:v>
                </c:pt>
                <c:pt idx="93">
                  <c:v>7.7170039662907003E-4</c:v>
                </c:pt>
                <c:pt idx="94">
                  <c:v>7.7335863817092217E-4</c:v>
                </c:pt>
                <c:pt idx="95">
                  <c:v>8.160392805842755E-4</c:v>
                </c:pt>
                <c:pt idx="96">
                  <c:v>8.1693429803495615E-4</c:v>
                </c:pt>
                <c:pt idx="97">
                  <c:v>9.2437994027755495E-4</c:v>
                </c:pt>
                <c:pt idx="98">
                  <c:v>9.1952209666234575E-4</c:v>
                </c:pt>
                <c:pt idx="99">
                  <c:v>9.146642931239351E-4</c:v>
                </c:pt>
                <c:pt idx="100">
                  <c:v>9.6527909298673126E-4</c:v>
                </c:pt>
                <c:pt idx="101">
                  <c:v>9.1141407750564083E-4</c:v>
                </c:pt>
                <c:pt idx="102">
                  <c:v>9.1171251864072863E-4</c:v>
                </c:pt>
                <c:pt idx="103">
                  <c:v>1.0730082612576066E-3</c:v>
                </c:pt>
                <c:pt idx="104">
                  <c:v>1.0680011235839433E-3</c:v>
                </c:pt>
                <c:pt idx="105">
                  <c:v>1.0692505800748756E-3</c:v>
                </c:pt>
                <c:pt idx="106">
                  <c:v>8.6257837895658152E-4</c:v>
                </c:pt>
                <c:pt idx="107">
                  <c:v>9.146313728002791E-4</c:v>
                </c:pt>
                <c:pt idx="108">
                  <c:v>9.1499458514709335E-4</c:v>
                </c:pt>
                <c:pt idx="109">
                  <c:v>1.0120566952766202E-3</c:v>
                </c:pt>
                <c:pt idx="110">
                  <c:v>1.0144748043584718E-3</c:v>
                </c:pt>
                <c:pt idx="111">
                  <c:v>1.0168760322251742E-3</c:v>
                </c:pt>
                <c:pt idx="112">
                  <c:v>9.163140446563795E-4</c:v>
                </c:pt>
                <c:pt idx="113">
                  <c:v>9.1108691699519036E-4</c:v>
                </c:pt>
                <c:pt idx="114">
                  <c:v>7.5582299938461094E-4</c:v>
                </c:pt>
                <c:pt idx="115">
                  <c:v>7.5054819483959332E-4</c:v>
                </c:pt>
                <c:pt idx="116">
                  <c:v>8.548195407704081E-4</c:v>
                </c:pt>
                <c:pt idx="117">
                  <c:v>8.5613449203040637E-4</c:v>
                </c:pt>
                <c:pt idx="118">
                  <c:v>8.5079370763328939E-4</c:v>
                </c:pt>
                <c:pt idx="119">
                  <c:v>9.5682338433657004E-4</c:v>
                </c:pt>
                <c:pt idx="120">
                  <c:v>7.95308016227501E-4</c:v>
                </c:pt>
                <c:pt idx="121">
                  <c:v>7.9242555374669263E-4</c:v>
                </c:pt>
                <c:pt idx="122">
                  <c:v>8.4123206370559139E-4</c:v>
                </c:pt>
                <c:pt idx="123">
                  <c:v>8.3581548049926847E-4</c:v>
                </c:pt>
                <c:pt idx="124">
                  <c:v>8.4236099915580064E-4</c:v>
                </c:pt>
                <c:pt idx="125">
                  <c:v>8.3686643663951276E-4</c:v>
                </c:pt>
                <c:pt idx="126">
                  <c:v>8.3806208208303307E-4</c:v>
                </c:pt>
                <c:pt idx="127">
                  <c:v>8.3252337535223556E-4</c:v>
                </c:pt>
                <c:pt idx="128">
                  <c:v>8.3101057667489488E-4</c:v>
                </c:pt>
                <c:pt idx="129">
                  <c:v>8.3218580502461223E-4</c:v>
                </c:pt>
                <c:pt idx="130">
                  <c:v>9.4667201360707745E-4</c:v>
                </c:pt>
                <c:pt idx="131">
                  <c:v>8.8438063985226897E-4</c:v>
                </c:pt>
                <c:pt idx="132">
                  <c:v>8.8599296275846144E-4</c:v>
                </c:pt>
                <c:pt idx="133">
                  <c:v>9.3739022060102992E-4</c:v>
                </c:pt>
                <c:pt idx="134">
                  <c:v>9.3168569874537549E-4</c:v>
                </c:pt>
                <c:pt idx="135">
                  <c:v>9.2757682155288751E-4</c:v>
                </c:pt>
                <c:pt idx="136">
                  <c:v>1.0970999904203775E-3</c:v>
                </c:pt>
                <c:pt idx="137">
                  <c:v>1.0913660149580652E-3</c:v>
                </c:pt>
                <c:pt idx="138">
                  <c:v>1.0333957429817773E-3</c:v>
                </c:pt>
                <c:pt idx="139">
                  <c:v>1.027633367504045E-3</c:v>
                </c:pt>
                <c:pt idx="140">
                  <c:v>1.0218710461064344E-3</c:v>
                </c:pt>
                <c:pt idx="141">
                  <c:v>9.11501706996069E-4</c:v>
                </c:pt>
                <c:pt idx="142">
                  <c:v>9.6403494695931988E-4</c:v>
                </c:pt>
                <c:pt idx="143">
                  <c:v>9.6151575560847068E-4</c:v>
                </c:pt>
                <c:pt idx="144">
                  <c:v>8.3853510744951603E-4</c:v>
                </c:pt>
                <c:pt idx="145">
                  <c:v>1.0152767691737489E-3</c:v>
                </c:pt>
                <c:pt idx="146">
                  <c:v>1.0163682499333797E-3</c:v>
                </c:pt>
                <c:pt idx="147">
                  <c:v>1.0104365226620551E-3</c:v>
                </c:pt>
                <c:pt idx="148">
                  <c:v>8.8420429563933461E-4</c:v>
                </c:pt>
                <c:pt idx="149">
                  <c:v>8.8443021197730926E-4</c:v>
                </c:pt>
                <c:pt idx="150">
                  <c:v>9.3815050569122382E-4</c:v>
                </c:pt>
                <c:pt idx="151">
                  <c:v>9.9531628448812966E-4</c:v>
                </c:pt>
                <c:pt idx="152">
                  <c:v>9.8933306775416839E-4</c:v>
                </c:pt>
                <c:pt idx="153">
                  <c:v>9.3487627299086479E-4</c:v>
                </c:pt>
                <c:pt idx="154">
                  <c:v>8.6819047078491064E-4</c:v>
                </c:pt>
                <c:pt idx="155">
                  <c:v>8.6213395633082503E-4</c:v>
                </c:pt>
                <c:pt idx="156">
                  <c:v>8.5759183916450145E-4</c:v>
                </c:pt>
                <c:pt idx="157">
                  <c:v>9.8167866326858452E-4</c:v>
                </c:pt>
                <c:pt idx="158">
                  <c:v>9.7555687202812303E-4</c:v>
                </c:pt>
                <c:pt idx="159">
                  <c:v>9.7287851250619888E-4</c:v>
                </c:pt>
                <c:pt idx="160">
                  <c:v>1.2192826269229807E-3</c:v>
                </c:pt>
                <c:pt idx="161">
                  <c:v>1.2131048260764208E-3</c:v>
                </c:pt>
                <c:pt idx="162">
                  <c:v>1.213464377969936E-3</c:v>
                </c:pt>
                <c:pt idx="163">
                  <c:v>1.0207683304221337E-3</c:v>
                </c:pt>
                <c:pt idx="164">
                  <c:v>1.0163982048390591E-3</c:v>
                </c:pt>
                <c:pt idx="165">
                  <c:v>1.0156562914836798E-3</c:v>
                </c:pt>
                <c:pt idx="166">
                  <c:v>1.0720122109004744E-3</c:v>
                </c:pt>
                <c:pt idx="167">
                  <c:v>1.0677205518224964E-3</c:v>
                </c:pt>
                <c:pt idx="168">
                  <c:v>9.4463119510626624E-4</c:v>
                </c:pt>
                <c:pt idx="169">
                  <c:v>1.2548272393082128E-3</c:v>
                </c:pt>
                <c:pt idx="170">
                  <c:v>1.2485413094172608E-3</c:v>
                </c:pt>
                <c:pt idx="171">
                  <c:v>1.0561778077164262E-3</c:v>
                </c:pt>
                <c:pt idx="172">
                  <c:v>1.1133688310749417E-3</c:v>
                </c:pt>
                <c:pt idx="173">
                  <c:v>1.1070557939276649E-3</c:v>
                </c:pt>
                <c:pt idx="174">
                  <c:v>1.1088628434493489E-3</c:v>
                </c:pt>
                <c:pt idx="175">
                  <c:v>1.1730392174752477E-3</c:v>
                </c:pt>
                <c:pt idx="176">
                  <c:v>1.1666076238693029E-3</c:v>
                </c:pt>
                <c:pt idx="177">
                  <c:v>1.1645809836735395E-3</c:v>
                </c:pt>
                <c:pt idx="178">
                  <c:v>1.028896775072529E-3</c:v>
                </c:pt>
                <c:pt idx="179">
                  <c:v>1.0301795586419667E-3</c:v>
                </c:pt>
                <c:pt idx="180">
                  <c:v>1.0887606656232196E-3</c:v>
                </c:pt>
                <c:pt idx="181">
                  <c:v>1.0822564725979928E-3</c:v>
                </c:pt>
                <c:pt idx="182">
                  <c:v>1.1495911254212293E-3</c:v>
                </c:pt>
                <c:pt idx="183">
                  <c:v>1.0836677859092758E-3</c:v>
                </c:pt>
                <c:pt idx="184">
                  <c:v>1.0770760119089818E-3</c:v>
                </c:pt>
                <c:pt idx="185">
                  <c:v>1.4030681567300672E-3</c:v>
                </c:pt>
                <c:pt idx="186">
                  <c:v>1.195807681619476E-3</c:v>
                </c:pt>
                <c:pt idx="187">
                  <c:v>1.1892157039653023E-3</c:v>
                </c:pt>
                <c:pt idx="188">
                  <c:v>1.7203373299455448E-3</c:v>
                </c:pt>
                <c:pt idx="189">
                  <c:v>1.5932019818775255E-3</c:v>
                </c:pt>
                <c:pt idx="190">
                  <c:v>1.5958438656039642E-3</c:v>
                </c:pt>
                <c:pt idx="191">
                  <c:v>1.7236445577551247E-3</c:v>
                </c:pt>
                <c:pt idx="192">
                  <c:v>1.5241732230382634E-3</c:v>
                </c:pt>
                <c:pt idx="193">
                  <c:v>1.5174111099964611E-3</c:v>
                </c:pt>
                <c:pt idx="194">
                  <c:v>1.6459724802233831E-3</c:v>
                </c:pt>
                <c:pt idx="195">
                  <c:v>1.3712433715488382E-3</c:v>
                </c:pt>
                <c:pt idx="196">
                  <c:v>1.3644688765458257E-3</c:v>
                </c:pt>
                <c:pt idx="197">
                  <c:v>1.3658321097968266E-3</c:v>
                </c:pt>
                <c:pt idx="198">
                  <c:v>1.3616056009313358E-3</c:v>
                </c:pt>
                <c:pt idx="199">
                  <c:v>1.354777685949803E-3</c:v>
                </c:pt>
                <c:pt idx="200">
                  <c:v>1.4876434311347549E-3</c:v>
                </c:pt>
                <c:pt idx="201">
                  <c:v>1.4896884474047279E-3</c:v>
                </c:pt>
                <c:pt idx="202">
                  <c:v>1.4828049998848857E-3</c:v>
                </c:pt>
                <c:pt idx="203">
                  <c:v>1.4042255437552772E-3</c:v>
                </c:pt>
                <c:pt idx="204">
                  <c:v>1.3366224604087398E-3</c:v>
                </c:pt>
                <c:pt idx="205">
                  <c:v>1.3297122705525119E-3</c:v>
                </c:pt>
                <c:pt idx="206">
                  <c:v>1.3228021542991597E-3</c:v>
                </c:pt>
                <c:pt idx="207">
                  <c:v>1.3266266662862721E-3</c:v>
                </c:pt>
                <c:pt idx="208">
                  <c:v>1.3196602757826162E-3</c:v>
                </c:pt>
                <c:pt idx="209">
                  <c:v>1.3153418285257823E-3</c:v>
                </c:pt>
                <c:pt idx="210">
                  <c:v>1.3083615222413011E-3</c:v>
                </c:pt>
                <c:pt idx="211">
                  <c:v>1.2390670153487821E-3</c:v>
                </c:pt>
                <c:pt idx="212">
                  <c:v>1.2320660647121325E-3</c:v>
                </c:pt>
                <c:pt idx="213">
                  <c:v>1.225043416913244E-3</c:v>
                </c:pt>
                <c:pt idx="214">
                  <c:v>1.4287486457419461E-3</c:v>
                </c:pt>
                <c:pt idx="215">
                  <c:v>1.421800674015355E-3</c:v>
                </c:pt>
                <c:pt idx="216">
                  <c:v>1.4147774664911537E-3</c:v>
                </c:pt>
                <c:pt idx="217">
                  <c:v>1.2827675071568785E-3</c:v>
                </c:pt>
                <c:pt idx="218">
                  <c:v>1.2730661351581249E-3</c:v>
                </c:pt>
                <c:pt idx="219">
                  <c:v>1.2659719127537795E-3</c:v>
                </c:pt>
                <c:pt idx="220">
                  <c:v>1.2693327891078467E-3</c:v>
                </c:pt>
                <c:pt idx="221">
                  <c:v>1.1881768969244501E-3</c:v>
                </c:pt>
                <c:pt idx="222">
                  <c:v>1.1810388069059044E-3</c:v>
                </c:pt>
                <c:pt idx="223">
                  <c:v>1.2531218352766745E-3</c:v>
                </c:pt>
                <c:pt idx="224">
                  <c:v>1.179072640565187E-3</c:v>
                </c:pt>
                <c:pt idx="225">
                  <c:v>1.1718594112360445E-3</c:v>
                </c:pt>
                <c:pt idx="226">
                  <c:v>1.3400340242322424E-3</c:v>
                </c:pt>
                <c:pt idx="227">
                  <c:v>1.3326492569644402E-3</c:v>
                </c:pt>
                <c:pt idx="228">
                  <c:v>1.3252645715724288E-3</c:v>
                </c:pt>
                <c:pt idx="229">
                  <c:v>1.2574639320161354E-3</c:v>
                </c:pt>
                <c:pt idx="230">
                  <c:v>1.8043400095521661E-3</c:v>
                </c:pt>
                <c:pt idx="231">
                  <c:v>1.7967406913136006E-3</c:v>
                </c:pt>
                <c:pt idx="232">
                  <c:v>1.8173463925711657E-3</c:v>
                </c:pt>
                <c:pt idx="233">
                  <c:v>1.6105883874093405E-3</c:v>
                </c:pt>
                <c:pt idx="234">
                  <c:v>1.6027108154248999E-3</c:v>
                </c:pt>
                <c:pt idx="235">
                  <c:v>1.5516347523651971E-3</c:v>
                </c:pt>
                <c:pt idx="236">
                  <c:v>1.9469420545499927E-3</c:v>
                </c:pt>
                <c:pt idx="237">
                  <c:v>2.070221208548397E-3</c:v>
                </c:pt>
                <c:pt idx="238">
                  <c:v>2.0616098832957207E-3</c:v>
                </c:pt>
                <c:pt idx="239">
                  <c:v>1.7945852917875542E-3</c:v>
                </c:pt>
                <c:pt idx="240">
                  <c:v>1.8414550478681234E-3</c:v>
                </c:pt>
                <c:pt idx="241">
                  <c:v>2.2459215283037702E-3</c:v>
                </c:pt>
                <c:pt idx="242">
                  <c:v>2.23680609908544E-3</c:v>
                </c:pt>
                <c:pt idx="243">
                  <c:v>2.3791560441685932E-3</c:v>
                </c:pt>
                <c:pt idx="244">
                  <c:v>2.4667911752626376E-3</c:v>
                </c:pt>
                <c:pt idx="245">
                  <c:v>2.2623238190635632E-3</c:v>
                </c:pt>
                <c:pt idx="246">
                  <c:v>3.1582173556355224E-3</c:v>
                </c:pt>
                <c:pt idx="247">
                  <c:v>3.1477326883434641E-3</c:v>
                </c:pt>
                <c:pt idx="248">
                  <c:v>3.5564431131813513E-3</c:v>
                </c:pt>
                <c:pt idx="249">
                  <c:v>4.2926852641707669E-3</c:v>
                </c:pt>
                <c:pt idx="250">
                  <c:v>4.4641693737253714E-3</c:v>
                </c:pt>
                <c:pt idx="251">
                  <c:v>4.2282325586566515E-3</c:v>
                </c:pt>
                <c:pt idx="252">
                  <c:v>4.6255261201139123E-3</c:v>
                </c:pt>
                <c:pt idx="253">
                  <c:v>3.6757614244631357E-3</c:v>
                </c:pt>
                <c:pt idx="254">
                  <c:v>4.5676646747606015E-3</c:v>
                </c:pt>
                <c:pt idx="255">
                  <c:v>4.7699170250825899E-3</c:v>
                </c:pt>
                <c:pt idx="256">
                  <c:v>4.7563601482520316E-3</c:v>
                </c:pt>
              </c:numCache>
            </c:numRef>
          </c:xVal>
          <c:yVal>
            <c:numRef>
              <c:f>'Forsøk 3 - Samlet'!$BE$636:$BE$892</c:f>
              <c:numCache>
                <c:formatCode>0.0</c:formatCode>
                <c:ptCount val="257"/>
                <c:pt idx="0">
                  <c:v>9.4780160947088703</c:v>
                </c:pt>
                <c:pt idx="1">
                  <c:v>9.4806507695114686</c:v>
                </c:pt>
                <c:pt idx="2">
                  <c:v>9.4832857017175929</c:v>
                </c:pt>
                <c:pt idx="3">
                  <c:v>10.749029674397544</c:v>
                </c:pt>
                <c:pt idx="4">
                  <c:v>10.751999824770991</c:v>
                </c:pt>
                <c:pt idx="5">
                  <c:v>12.059094718803623</c:v>
                </c:pt>
                <c:pt idx="6">
                  <c:v>13.458712608793363</c:v>
                </c:pt>
                <c:pt idx="7">
                  <c:v>13.462398999403513</c:v>
                </c:pt>
                <c:pt idx="8">
                  <c:v>14.829569026395104</c:v>
                </c:pt>
                <c:pt idx="9">
                  <c:v>16.113448391302231</c:v>
                </c:pt>
                <c:pt idx="10">
                  <c:v>17.388325582946958</c:v>
                </c:pt>
                <c:pt idx="11">
                  <c:v>17.393049821875884</c:v>
                </c:pt>
                <c:pt idx="12">
                  <c:v>18.670359409235338</c:v>
                </c:pt>
                <c:pt idx="13">
                  <c:v>18.675421430442405</c:v>
                </c:pt>
                <c:pt idx="14">
                  <c:v>19.863520530036954</c:v>
                </c:pt>
                <c:pt idx="15">
                  <c:v>21.128469656593722</c:v>
                </c:pt>
                <c:pt idx="16">
                  <c:v>21.134179515249091</c:v>
                </c:pt>
                <c:pt idx="17">
                  <c:v>22.434139048555778</c:v>
                </c:pt>
                <c:pt idx="18">
                  <c:v>23.770946632024735</c:v>
                </c:pt>
                <c:pt idx="19">
                  <c:v>23.777352506671075</c:v>
                </c:pt>
                <c:pt idx="20">
                  <c:v>25.01907696361992</c:v>
                </c:pt>
                <c:pt idx="21">
                  <c:v>26.016561927151507</c:v>
                </c:pt>
                <c:pt idx="22">
                  <c:v>26.023558318664403</c:v>
                </c:pt>
                <c:pt idx="23">
                  <c:v>26.648538780848103</c:v>
                </c:pt>
                <c:pt idx="24">
                  <c:v>27.240134396026253</c:v>
                </c:pt>
                <c:pt idx="25">
                  <c:v>28.200315941837225</c:v>
                </c:pt>
                <c:pt idx="26">
                  <c:v>28.207884822912714</c:v>
                </c:pt>
                <c:pt idx="27">
                  <c:v>28.215454538367386</c:v>
                </c:pt>
                <c:pt idx="28">
                  <c:v>28.89792659274179</c:v>
                </c:pt>
                <c:pt idx="29">
                  <c:v>28.905676163559622</c:v>
                </c:pt>
                <c:pt idx="30">
                  <c:v>28.913426588244779</c:v>
                </c:pt>
                <c:pt idx="31">
                  <c:v>28.998807444570577</c:v>
                </c:pt>
                <c:pt idx="32">
                  <c:v>29.006580062293505</c:v>
                </c:pt>
                <c:pt idx="33">
                  <c:v>29.135570452026691</c:v>
                </c:pt>
                <c:pt idx="34">
                  <c:v>29.143376759110648</c:v>
                </c:pt>
                <c:pt idx="35">
                  <c:v>29.314935043971317</c:v>
                </c:pt>
                <c:pt idx="36">
                  <c:v>29.611855679585322</c:v>
                </c:pt>
                <c:pt idx="37">
                  <c:v>29.619783983115557</c:v>
                </c:pt>
                <c:pt idx="38">
                  <c:v>29.711288680744868</c:v>
                </c:pt>
                <c:pt idx="39">
                  <c:v>29.719240756967036</c:v>
                </c:pt>
                <c:pt idx="40">
                  <c:v>29.727193704616965</c:v>
                </c:pt>
                <c:pt idx="41">
                  <c:v>29.903487377324126</c:v>
                </c:pt>
                <c:pt idx="42">
                  <c:v>30.120985616151458</c:v>
                </c:pt>
                <c:pt idx="43">
                  <c:v>30.129040739708984</c:v>
                </c:pt>
                <c:pt idx="44">
                  <c:v>30.137096744202086</c:v>
                </c:pt>
                <c:pt idx="45">
                  <c:v>30.228521035104777</c:v>
                </c:pt>
                <c:pt idx="46">
                  <c:v>30.236600755853623</c:v>
                </c:pt>
                <c:pt idx="47">
                  <c:v>30.371422635341858</c:v>
                </c:pt>
                <c:pt idx="48">
                  <c:v>30.380262866383365</c:v>
                </c:pt>
                <c:pt idx="49">
                  <c:v>30.388378795327206</c:v>
                </c:pt>
                <c:pt idx="50">
                  <c:v>30.396495608445012</c:v>
                </c:pt>
                <c:pt idx="51">
                  <c:v>30.361585911912755</c:v>
                </c:pt>
                <c:pt idx="52">
                  <c:v>30.369693169866256</c:v>
                </c:pt>
                <c:pt idx="53">
                  <c:v>30.462433937341814</c:v>
                </c:pt>
                <c:pt idx="54">
                  <c:v>30.59679885306582</c:v>
                </c:pt>
                <c:pt idx="55">
                  <c:v>30.604964220170206</c:v>
                </c:pt>
                <c:pt idx="56">
                  <c:v>30.4448515715039</c:v>
                </c:pt>
                <c:pt idx="57">
                  <c:v>30.494600814616657</c:v>
                </c:pt>
                <c:pt idx="58">
                  <c:v>30.502735529622356</c:v>
                </c:pt>
                <c:pt idx="59">
                  <c:v>30.468495405827429</c:v>
                </c:pt>
                <c:pt idx="60">
                  <c:v>30.476620744101581</c:v>
                </c:pt>
                <c:pt idx="61">
                  <c:v>30.568815089106728</c:v>
                </c:pt>
                <c:pt idx="62">
                  <c:v>30.747707709663445</c:v>
                </c:pt>
                <c:pt idx="63">
                  <c:v>30.755902627225861</c:v>
                </c:pt>
                <c:pt idx="64">
                  <c:v>30.806165629855741</c:v>
                </c:pt>
                <c:pt idx="65">
                  <c:v>30.983429815569551</c:v>
                </c:pt>
                <c:pt idx="66">
                  <c:v>30.991682826109749</c:v>
                </c:pt>
                <c:pt idx="67">
                  <c:v>31.084866432871973</c:v>
                </c:pt>
                <c:pt idx="68">
                  <c:v>31.220950961334939</c:v>
                </c:pt>
                <c:pt idx="69">
                  <c:v>31.229262480916535</c:v>
                </c:pt>
                <c:pt idx="70">
                  <c:v>31.322206702533656</c:v>
                </c:pt>
                <c:pt idx="71">
                  <c:v>31.330542216071745</c:v>
                </c:pt>
                <c:pt idx="72">
                  <c:v>31.339243608141835</c:v>
                </c:pt>
                <c:pt idx="73">
                  <c:v>31.517722900494594</c:v>
                </c:pt>
                <c:pt idx="74">
                  <c:v>31.526105818351489</c:v>
                </c:pt>
                <c:pt idx="75">
                  <c:v>31.577408975264426</c:v>
                </c:pt>
                <c:pt idx="76">
                  <c:v>31.755349993417276</c:v>
                </c:pt>
                <c:pt idx="77">
                  <c:v>31.763791308682897</c:v>
                </c:pt>
                <c:pt idx="78">
                  <c:v>31.941501921424397</c:v>
                </c:pt>
                <c:pt idx="79">
                  <c:v>32.078897376765198</c:v>
                </c:pt>
                <c:pt idx="80">
                  <c:v>32.087419547916554</c:v>
                </c:pt>
                <c:pt idx="81">
                  <c:v>32.181550546054716</c:v>
                </c:pt>
                <c:pt idx="82">
                  <c:v>32.061102537463107</c:v>
                </c:pt>
                <c:pt idx="83">
                  <c:v>32.069616079859792</c:v>
                </c:pt>
                <c:pt idx="84">
                  <c:v>32.07813052969091</c:v>
                </c:pt>
                <c:pt idx="85">
                  <c:v>32.044697731704986</c:v>
                </c:pt>
                <c:pt idx="86">
                  <c:v>32.053203012071251</c:v>
                </c:pt>
                <c:pt idx="87">
                  <c:v>31.764343635115562</c:v>
                </c:pt>
                <c:pt idx="88">
                  <c:v>31.600495026899324</c:v>
                </c:pt>
                <c:pt idx="89">
                  <c:v>31.608880094115751</c:v>
                </c:pt>
                <c:pt idx="90">
                  <c:v>31.617266050165579</c:v>
                </c:pt>
                <c:pt idx="91">
                  <c:v>31.325408324070132</c:v>
                </c:pt>
                <c:pt idx="92">
                  <c:v>31.333717517872639</c:v>
                </c:pt>
                <c:pt idx="93">
                  <c:v>31.21521532400978</c:v>
                </c:pt>
                <c:pt idx="94">
                  <c:v>30.966880461584282</c:v>
                </c:pt>
                <c:pt idx="95">
                  <c:v>30.975092027943067</c:v>
                </c:pt>
                <c:pt idx="96">
                  <c:v>30.769713545350555</c:v>
                </c:pt>
                <c:pt idx="97">
                  <c:v>30.221060927080089</c:v>
                </c:pt>
                <c:pt idx="98">
                  <c:v>30.229073730639591</c:v>
                </c:pt>
                <c:pt idx="99">
                  <c:v>30.237087375157667</c:v>
                </c:pt>
                <c:pt idx="100">
                  <c:v>30.030552252615497</c:v>
                </c:pt>
                <c:pt idx="101">
                  <c:v>30.038511530457541</c:v>
                </c:pt>
                <c:pt idx="102">
                  <c:v>29.875401429045919</c:v>
                </c:pt>
                <c:pt idx="103">
                  <c:v>29.369237120714658</c:v>
                </c:pt>
                <c:pt idx="104">
                  <c:v>29.377019981893451</c:v>
                </c:pt>
                <c:pt idx="105">
                  <c:v>29.212863103453188</c:v>
                </c:pt>
                <c:pt idx="106">
                  <c:v>29.220602704140894</c:v>
                </c:pt>
                <c:pt idx="107">
                  <c:v>29.014874405243226</c:v>
                </c:pt>
                <c:pt idx="108">
                  <c:v>28.850131255998015</c:v>
                </c:pt>
                <c:pt idx="109">
                  <c:v>28.857772568347784</c:v>
                </c:pt>
                <c:pt idx="110">
                  <c:v>28.651395195766799</c:v>
                </c:pt>
                <c:pt idx="111">
                  <c:v>28.446396879340313</c:v>
                </c:pt>
                <c:pt idx="112">
                  <c:v>28.195738957897383</c:v>
                </c:pt>
                <c:pt idx="113">
                  <c:v>28.203204823785185</c:v>
                </c:pt>
                <c:pt idx="114">
                  <c:v>27.95197745008598</c:v>
                </c:pt>
                <c:pt idx="115">
                  <c:v>27.959377418649275</c:v>
                </c:pt>
                <c:pt idx="116">
                  <c:v>27.838094600773907</c:v>
                </c:pt>
                <c:pt idx="117">
                  <c:v>27.630328600632598</c:v>
                </c:pt>
                <c:pt idx="118">
                  <c:v>27.637641256794186</c:v>
                </c:pt>
                <c:pt idx="119">
                  <c:v>27.516539991133751</c:v>
                </c:pt>
                <c:pt idx="120">
                  <c:v>27.351221424279075</c:v>
                </c:pt>
                <c:pt idx="121">
                  <c:v>27.271566229246119</c:v>
                </c:pt>
                <c:pt idx="122">
                  <c:v>27.278780839769471</c:v>
                </c:pt>
                <c:pt idx="123">
                  <c:v>27.285996187618846</c:v>
                </c:pt>
                <c:pt idx="124">
                  <c:v>26.905631560340897</c:v>
                </c:pt>
                <c:pt idx="125">
                  <c:v>26.91274749577866</c:v>
                </c:pt>
                <c:pt idx="126">
                  <c:v>26.704965799621402</c:v>
                </c:pt>
                <c:pt idx="127">
                  <c:v>26.712027263632848</c:v>
                </c:pt>
                <c:pt idx="128">
                  <c:v>26.589647934906651</c:v>
                </c:pt>
                <c:pt idx="129">
                  <c:v>26.381240566931396</c:v>
                </c:pt>
                <c:pt idx="130">
                  <c:v>26.171965649124207</c:v>
                </c:pt>
                <c:pt idx="131">
                  <c:v>26.17888402084446</c:v>
                </c:pt>
                <c:pt idx="132">
                  <c:v>25.970939868514673</c:v>
                </c:pt>
                <c:pt idx="133">
                  <c:v>25.977803778013079</c:v>
                </c:pt>
                <c:pt idx="134">
                  <c:v>25.984668379986005</c:v>
                </c:pt>
                <c:pt idx="135">
                  <c:v>25.946823762901776</c:v>
                </c:pt>
                <c:pt idx="136">
                  <c:v>25.867575264630158</c:v>
                </c:pt>
                <c:pt idx="137">
                  <c:v>25.874407949440258</c:v>
                </c:pt>
                <c:pt idx="138">
                  <c:v>25.752190451744141</c:v>
                </c:pt>
                <c:pt idx="139">
                  <c:v>25.758990988944255</c:v>
                </c:pt>
                <c:pt idx="140">
                  <c:v>25.765792208382525</c:v>
                </c:pt>
                <c:pt idx="141">
                  <c:v>25.468783479210778</c:v>
                </c:pt>
                <c:pt idx="142">
                  <c:v>25.475507182816351</c:v>
                </c:pt>
                <c:pt idx="143">
                  <c:v>25.394469672664027</c:v>
                </c:pt>
                <c:pt idx="144">
                  <c:v>25.401171941327476</c:v>
                </c:pt>
                <c:pt idx="145">
                  <c:v>25.235251136313117</c:v>
                </c:pt>
                <c:pt idx="146">
                  <c:v>25.068497221493985</c:v>
                </c:pt>
                <c:pt idx="147">
                  <c:v>25.075111709130102</c:v>
                </c:pt>
                <c:pt idx="148">
                  <c:v>25.125858479542607</c:v>
                </c:pt>
                <c:pt idx="149">
                  <c:v>24.957820854284495</c:v>
                </c:pt>
                <c:pt idx="150">
                  <c:v>24.96440346669938</c:v>
                </c:pt>
                <c:pt idx="151">
                  <c:v>24.88453286604296</c:v>
                </c:pt>
                <c:pt idx="152">
                  <c:v>24.891094370821023</c:v>
                </c:pt>
                <c:pt idx="153">
                  <c:v>24.59364432816724</c:v>
                </c:pt>
                <c:pt idx="154">
                  <c:v>24.600128342443362</c:v>
                </c:pt>
                <c:pt idx="155">
                  <c:v>24.606612996528721</c:v>
                </c:pt>
                <c:pt idx="156">
                  <c:v>24.569636375403416</c:v>
                </c:pt>
                <c:pt idx="157">
                  <c:v>24.358729993587232</c:v>
                </c:pt>
                <c:pt idx="158">
                  <c:v>24.365149001612753</c:v>
                </c:pt>
                <c:pt idx="159">
                  <c:v>24.285308761209027</c:v>
                </c:pt>
                <c:pt idx="160">
                  <c:v>24.160812376611194</c:v>
                </c:pt>
                <c:pt idx="161">
                  <c:v>24.167177050943337</c:v>
                </c:pt>
                <c:pt idx="162">
                  <c:v>24.043312329485524</c:v>
                </c:pt>
                <c:pt idx="163">
                  <c:v>24.049644545161946</c:v>
                </c:pt>
                <c:pt idx="164">
                  <c:v>24.012425362387692</c:v>
                </c:pt>
                <c:pt idx="165">
                  <c:v>23.889164269328219</c:v>
                </c:pt>
                <c:pt idx="166">
                  <c:v>23.895453548349444</c:v>
                </c:pt>
                <c:pt idx="167">
                  <c:v>23.857783487407541</c:v>
                </c:pt>
                <c:pt idx="168">
                  <c:v>23.646061901412359</c:v>
                </c:pt>
                <c:pt idx="169">
                  <c:v>23.652285277700692</c:v>
                </c:pt>
                <c:pt idx="170">
                  <c:v>23.657760423686177</c:v>
                </c:pt>
                <c:pt idx="171">
                  <c:v>23.577082242047858</c:v>
                </c:pt>
                <c:pt idx="172">
                  <c:v>23.583284775087709</c:v>
                </c:pt>
                <c:pt idx="173">
                  <c:v>23.588738493314604</c:v>
                </c:pt>
                <c:pt idx="174">
                  <c:v>23.421407428707575</c:v>
                </c:pt>
                <c:pt idx="175">
                  <c:v>23.296523372207005</c:v>
                </c:pt>
                <c:pt idx="176">
                  <c:v>23.302649426178277</c:v>
                </c:pt>
                <c:pt idx="177">
                  <c:v>23.220613414045751</c:v>
                </c:pt>
                <c:pt idx="178">
                  <c:v>23.22671788247165</c:v>
                </c:pt>
                <c:pt idx="179">
                  <c:v>23.058313554319703</c:v>
                </c:pt>
                <c:pt idx="180">
                  <c:v>23.064749533228859</c:v>
                </c:pt>
                <c:pt idx="181">
                  <c:v>23.070810804790394</c:v>
                </c:pt>
                <c:pt idx="182">
                  <c:v>22.901461667191821</c:v>
                </c:pt>
                <c:pt idx="183">
                  <c:v>22.775788909498999</c:v>
                </c:pt>
                <c:pt idx="184">
                  <c:v>22.781772682825562</c:v>
                </c:pt>
                <c:pt idx="185">
                  <c:v>22.743968123391127</c:v>
                </c:pt>
                <c:pt idx="186">
                  <c:v>22.794493876614336</c:v>
                </c:pt>
                <c:pt idx="187">
                  <c:v>22.800479556128039</c:v>
                </c:pt>
                <c:pt idx="188">
                  <c:v>22.674982129553797</c:v>
                </c:pt>
                <c:pt idx="189">
                  <c:v>22.507103748283022</c:v>
                </c:pt>
                <c:pt idx="190">
                  <c:v>22.381460962501773</c:v>
                </c:pt>
                <c:pt idx="191">
                  <c:v>22.387336304710818</c:v>
                </c:pt>
                <c:pt idx="192">
                  <c:v>22.260463274789661</c:v>
                </c:pt>
                <c:pt idx="193">
                  <c:v>22.266305528864333</c:v>
                </c:pt>
                <c:pt idx="194">
                  <c:v>22.272148334888769</c:v>
                </c:pt>
                <c:pt idx="195">
                  <c:v>22.234466639848765</c:v>
                </c:pt>
                <c:pt idx="196">
                  <c:v>22.240299340173259</c:v>
                </c:pt>
                <c:pt idx="197">
                  <c:v>22.11358966107867</c:v>
                </c:pt>
                <c:pt idx="198">
                  <c:v>22.077339185648462</c:v>
                </c:pt>
                <c:pt idx="199">
                  <c:v>22.083128584790991</c:v>
                </c:pt>
                <c:pt idx="200">
                  <c:v>22.043828116678792</c:v>
                </c:pt>
                <c:pt idx="201">
                  <c:v>21.918059835008918</c:v>
                </c:pt>
                <c:pt idx="202">
                  <c:v>21.923805415517403</c:v>
                </c:pt>
                <c:pt idx="203">
                  <c:v>21.973559273573073</c:v>
                </c:pt>
                <c:pt idx="204">
                  <c:v>21.847668535322988</c:v>
                </c:pt>
                <c:pt idx="205">
                  <c:v>21.853393192437846</c:v>
                </c:pt>
                <c:pt idx="206">
                  <c:v>21.85911838355732</c:v>
                </c:pt>
                <c:pt idx="207">
                  <c:v>21.687922166359666</c:v>
                </c:pt>
                <c:pt idx="208">
                  <c:v>21.693602947746086</c:v>
                </c:pt>
                <c:pt idx="209">
                  <c:v>21.655602184949519</c:v>
                </c:pt>
                <c:pt idx="210">
                  <c:v>21.661272797302203</c:v>
                </c:pt>
                <c:pt idx="211">
                  <c:v>21.535058165205186</c:v>
                </c:pt>
                <c:pt idx="212">
                  <c:v>21.540317458761816</c:v>
                </c:pt>
                <c:pt idx="213">
                  <c:v>21.545955667855932</c:v>
                </c:pt>
                <c:pt idx="214">
                  <c:v>21.553487825504622</c:v>
                </c:pt>
                <c:pt idx="215">
                  <c:v>21.557991214980124</c:v>
                </c:pt>
                <c:pt idx="216">
                  <c:v>21.563631181327175</c:v>
                </c:pt>
                <c:pt idx="217">
                  <c:v>21.307382757081786</c:v>
                </c:pt>
                <c:pt idx="218">
                  <c:v>21.356360615754408</c:v>
                </c:pt>
                <c:pt idx="219">
                  <c:v>21.361946058724975</c:v>
                </c:pt>
                <c:pt idx="220">
                  <c:v>21.19153559064835</c:v>
                </c:pt>
                <c:pt idx="221">
                  <c:v>21.240150470242209</c:v>
                </c:pt>
                <c:pt idx="222">
                  <c:v>21.24570334626253</c:v>
                </c:pt>
                <c:pt idx="223">
                  <c:v>21.119343735892222</c:v>
                </c:pt>
                <c:pt idx="224">
                  <c:v>21.034884717195389</c:v>
                </c:pt>
                <c:pt idx="225">
                  <c:v>21.040382221450528</c:v>
                </c:pt>
                <c:pt idx="226">
                  <c:v>20.559051862599137</c:v>
                </c:pt>
                <c:pt idx="227">
                  <c:v>20.564425597957847</c:v>
                </c:pt>
                <c:pt idx="228">
                  <c:v>20.56979982112901</c:v>
                </c:pt>
                <c:pt idx="229">
                  <c:v>20.354484668431358</c:v>
                </c:pt>
                <c:pt idx="230">
                  <c:v>20.005386125859676</c:v>
                </c:pt>
                <c:pt idx="231">
                  <c:v>20.010614489823567</c:v>
                </c:pt>
                <c:pt idx="232">
                  <c:v>19.705200576553807</c:v>
                </c:pt>
                <c:pt idx="233">
                  <c:v>19.310947911876916</c:v>
                </c:pt>
                <c:pt idx="234">
                  <c:v>19.315995883675583</c:v>
                </c:pt>
                <c:pt idx="235">
                  <c:v>18.877463064740141</c:v>
                </c:pt>
                <c:pt idx="236">
                  <c:v>18.882398409562388</c:v>
                </c:pt>
                <c:pt idx="237">
                  <c:v>17.68904244417201</c:v>
                </c:pt>
                <c:pt idx="238">
                  <c:v>17.693672072229699</c:v>
                </c:pt>
                <c:pt idx="239">
                  <c:v>17.698302107740439</c:v>
                </c:pt>
                <c:pt idx="240">
                  <c:v>17.169578733069407</c:v>
                </c:pt>
                <c:pt idx="241">
                  <c:v>16.729795066287217</c:v>
                </c:pt>
                <c:pt idx="242">
                  <c:v>16.73417630472186</c:v>
                </c:pt>
                <c:pt idx="243">
                  <c:v>15.672923818809931</c:v>
                </c:pt>
                <c:pt idx="244">
                  <c:v>15.677033417855881</c:v>
                </c:pt>
                <c:pt idx="245">
                  <c:v>15.681143369534047</c:v>
                </c:pt>
                <c:pt idx="246">
                  <c:v>14.572413312505804</c:v>
                </c:pt>
                <c:pt idx="247">
                  <c:v>14.576239632789788</c:v>
                </c:pt>
                <c:pt idx="248">
                  <c:v>14.58006627613544</c:v>
                </c:pt>
                <c:pt idx="249">
                  <c:v>14.183237151482626</c:v>
                </c:pt>
                <c:pt idx="250">
                  <c:v>13.607705798911377</c:v>
                </c:pt>
                <c:pt idx="251">
                  <c:v>13.611283166488223</c:v>
                </c:pt>
                <c:pt idx="252">
                  <c:v>12.412353955905084</c:v>
                </c:pt>
                <c:pt idx="253">
                  <c:v>11.835924859184008</c:v>
                </c:pt>
                <c:pt idx="254">
                  <c:v>11.839048169220382</c:v>
                </c:pt>
                <c:pt idx="255">
                  <c:v>11.307909149497165</c:v>
                </c:pt>
                <c:pt idx="256">
                  <c:v>11.310896643654997</c:v>
                </c:pt>
              </c:numCache>
            </c:numRef>
          </c:yVal>
          <c:smooth val="0"/>
          <c:extLst>
            <c:ext xmlns:c16="http://schemas.microsoft.com/office/drawing/2014/chart" uri="{C3380CC4-5D6E-409C-BE32-E72D297353CC}">
              <c16:uniqueId val="{00000004-C996-4A60-867B-84429CE530E9}"/>
            </c:ext>
          </c:extLst>
        </c:ser>
        <c:ser>
          <c:idx val="9"/>
          <c:order val="9"/>
          <c:tx>
            <c:v>85,6-94,1</c:v>
          </c:tx>
          <c:spPr>
            <a:ln w="25400" cap="rnd">
              <a:noFill/>
              <a:round/>
            </a:ln>
            <a:effectLst/>
          </c:spPr>
          <c:marker>
            <c:symbol val="none"/>
          </c:marker>
          <c:xVal>
            <c:numRef>
              <c:f>'Forsøk 3 - Samlet'!$BD$893:$BD$978</c:f>
              <c:numCache>
                <c:formatCode>0.0</c:formatCode>
                <c:ptCount val="86"/>
                <c:pt idx="0">
                  <c:v>4.742803560506402E-3</c:v>
                </c:pt>
                <c:pt idx="1">
                  <c:v>5.1124027084257784E-3</c:v>
                </c:pt>
                <c:pt idx="2">
                  <c:v>4.5190283826804295E-3</c:v>
                </c:pt>
                <c:pt idx="3">
                  <c:v>4.5038631298114241E-3</c:v>
                </c:pt>
                <c:pt idx="4">
                  <c:v>4.6401404304819011E-3</c:v>
                </c:pt>
                <c:pt idx="5">
                  <c:v>6.2363348903621101E-3</c:v>
                </c:pt>
                <c:pt idx="6">
                  <c:v>7.6400722099007109E-3</c:v>
                </c:pt>
                <c:pt idx="7">
                  <c:v>7.8779021937901064E-3</c:v>
                </c:pt>
                <c:pt idx="8">
                  <c:v>8.3767729045294698E-3</c:v>
                </c:pt>
                <c:pt idx="9">
                  <c:v>9.0539565356140619E-3</c:v>
                </c:pt>
                <c:pt idx="10">
                  <c:v>9.0365170810045234E-3</c:v>
                </c:pt>
                <c:pt idx="11">
                  <c:v>1.0642280886847067E-2</c:v>
                </c:pt>
                <c:pt idx="12">
                  <c:v>1.3613946151985927E-2</c:v>
                </c:pt>
                <c:pt idx="13">
                  <c:v>1.4051465250231727E-2</c:v>
                </c:pt>
                <c:pt idx="14">
                  <c:v>1.4804706253156288E-2</c:v>
                </c:pt>
                <c:pt idx="15">
                  <c:v>1.4785233865545073E-2</c:v>
                </c:pt>
                <c:pt idx="16">
                  <c:v>1.5788677103341434E-2</c:v>
                </c:pt>
                <c:pt idx="17">
                  <c:v>1.604894663968242E-2</c:v>
                </c:pt>
                <c:pt idx="18">
                  <c:v>1.6311068953643672E-2</c:v>
                </c:pt>
                <c:pt idx="19">
                  <c:v>2.0818784362655288E-2</c:v>
                </c:pt>
                <c:pt idx="20">
                  <c:v>2.3689208443027465E-2</c:v>
                </c:pt>
                <c:pt idx="21">
                  <c:v>2.3952850498489608E-2</c:v>
                </c:pt>
                <c:pt idx="22">
                  <c:v>2.5840083503760478E-2</c:v>
                </c:pt>
                <c:pt idx="23">
                  <c:v>2.9580386961815201E-2</c:v>
                </c:pt>
                <c:pt idx="24">
                  <c:v>2.9558534583364122E-2</c:v>
                </c:pt>
                <c:pt idx="25">
                  <c:v>3.3825809139662308E-2</c:v>
                </c:pt>
                <c:pt idx="26">
                  <c:v>3.9079676914563315E-2</c:v>
                </c:pt>
                <c:pt idx="27">
                  <c:v>3.9056067394181132E-2</c:v>
                </c:pt>
                <c:pt idx="28">
                  <c:v>4.5028875554081152E-2</c:v>
                </c:pt>
                <c:pt idx="29">
                  <c:v>4.9156480438664919E-2</c:v>
                </c:pt>
                <c:pt idx="30">
                  <c:v>4.9132723427291622E-2</c:v>
                </c:pt>
                <c:pt idx="31">
                  <c:v>6.2079453155885117E-2</c:v>
                </c:pt>
                <c:pt idx="32">
                  <c:v>6.7648218013139347E-2</c:v>
                </c:pt>
                <c:pt idx="33">
                  <c:v>6.9227906613278697E-2</c:v>
                </c:pt>
                <c:pt idx="34">
                  <c:v>7.8915740682398691E-2</c:v>
                </c:pt>
                <c:pt idx="35">
                  <c:v>9.6944071368562021E-2</c:v>
                </c:pt>
                <c:pt idx="36">
                  <c:v>9.6912679630437232E-2</c:v>
                </c:pt>
                <c:pt idx="37">
                  <c:v>0.10124521479091619</c:v>
                </c:pt>
                <c:pt idx="38">
                  <c:v>0.12624505219650908</c:v>
                </c:pt>
                <c:pt idx="39">
                  <c:v>0.12620977782775913</c:v>
                </c:pt>
                <c:pt idx="40">
                  <c:v>0.13756679541833067</c:v>
                </c:pt>
                <c:pt idx="41">
                  <c:v>0.14599706629019263</c:v>
                </c:pt>
                <c:pt idx="42">
                  <c:v>0.15424985542602654</c:v>
                </c:pt>
                <c:pt idx="43">
                  <c:v>0.16091119219415875</c:v>
                </c:pt>
                <c:pt idx="44">
                  <c:v>0.17290740187288703</c:v>
                </c:pt>
                <c:pt idx="45">
                  <c:v>0.1747308724564047</c:v>
                </c:pt>
                <c:pt idx="46">
                  <c:v>0.18495456372276439</c:v>
                </c:pt>
                <c:pt idx="47">
                  <c:v>0.19974020638721379</c:v>
                </c:pt>
                <c:pt idx="48">
                  <c:v>0.21343259005776041</c:v>
                </c:pt>
                <c:pt idx="49">
                  <c:v>0.22096272911260667</c:v>
                </c:pt>
                <c:pt idx="50">
                  <c:v>0.23101293786526345</c:v>
                </c:pt>
                <c:pt idx="51">
                  <c:v>0.23653850810154087</c:v>
                </c:pt>
                <c:pt idx="52">
                  <c:v>0.25141500989522214</c:v>
                </c:pt>
                <c:pt idx="53">
                  <c:v>0.2606288732876525</c:v>
                </c:pt>
                <c:pt idx="54">
                  <c:v>0.26705809968865241</c:v>
                </c:pt>
                <c:pt idx="55">
                  <c:v>0.28335472038251064</c:v>
                </c:pt>
                <c:pt idx="56">
                  <c:v>0.28330019998839107</c:v>
                </c:pt>
                <c:pt idx="57">
                  <c:v>0.29020446721907184</c:v>
                </c:pt>
                <c:pt idx="58">
                  <c:v>0.31903619287396678</c:v>
                </c:pt>
                <c:pt idx="59">
                  <c:v>0.31897862902652513</c:v>
                </c:pt>
                <c:pt idx="60">
                  <c:v>0.32265988745380636</c:v>
                </c:pt>
                <c:pt idx="61">
                  <c:v>0.33228717719074269</c:v>
                </c:pt>
                <c:pt idx="62">
                  <c:v>0.33910991810971275</c:v>
                </c:pt>
                <c:pt idx="63">
                  <c:v>0.3381362568963151</c:v>
                </c:pt>
                <c:pt idx="64">
                  <c:v>0.36597129140506179</c:v>
                </c:pt>
                <c:pt idx="65">
                  <c:v>0.36986355676354116</c:v>
                </c:pt>
                <c:pt idx="66">
                  <c:v>0.36980284681795295</c:v>
                </c:pt>
                <c:pt idx="67">
                  <c:v>0.37786410807061016</c:v>
                </c:pt>
                <c:pt idx="68">
                  <c:v>0.38133623215268175</c:v>
                </c:pt>
                <c:pt idx="69">
                  <c:v>0.38602524391552745</c:v>
                </c:pt>
                <c:pt idx="70">
                  <c:v>0.39056252034717731</c:v>
                </c:pt>
                <c:pt idx="71">
                  <c:v>0.37151664104515941</c:v>
                </c:pt>
                <c:pt idx="72">
                  <c:v>0.37145404318670144</c:v>
                </c:pt>
                <c:pt idx="73">
                  <c:v>0.33648546412535774</c:v>
                </c:pt>
                <c:pt idx="74">
                  <c:v>0.33642513934240881</c:v>
                </c:pt>
                <c:pt idx="75">
                  <c:v>0.33043571528625487</c:v>
                </c:pt>
                <c:pt idx="76">
                  <c:v>0.28609928454407568</c:v>
                </c:pt>
                <c:pt idx="77">
                  <c:v>0.24692043480008738</c:v>
                </c:pt>
                <c:pt idx="78">
                  <c:v>0.24686929751524808</c:v>
                </c:pt>
                <c:pt idx="79">
                  <c:v>0.22575179160670297</c:v>
                </c:pt>
                <c:pt idx="80">
                  <c:v>0.14112452880816739</c:v>
                </c:pt>
                <c:pt idx="81">
                  <c:v>0.12861897546819315</c:v>
                </c:pt>
                <c:pt idx="82">
                  <c:v>8.8037994064960864E-2</c:v>
                </c:pt>
                <c:pt idx="83">
                  <c:v>5.6821090107043344E-2</c:v>
                </c:pt>
                <c:pt idx="84">
                  <c:v>4.9720602794110794E-2</c:v>
                </c:pt>
                <c:pt idx="85">
                  <c:v>2.9708211528278666E-2</c:v>
                </c:pt>
              </c:numCache>
            </c:numRef>
          </c:xVal>
          <c:yVal>
            <c:numRef>
              <c:f>'Forsøk 3 - Samlet'!$BE$893:$BE$978</c:f>
              <c:numCache>
                <c:formatCode>0.0</c:formatCode>
                <c:ptCount val="86"/>
                <c:pt idx="0">
                  <c:v>11.313884374069104</c:v>
                </c:pt>
                <c:pt idx="1">
                  <c:v>10.468715118287152</c:v>
                </c:pt>
                <c:pt idx="2">
                  <c:v>10.117119647229222</c:v>
                </c:pt>
                <c:pt idx="3">
                  <c:v>10.119801397644759</c:v>
                </c:pt>
                <c:pt idx="4">
                  <c:v>10.122483352809065</c:v>
                </c:pt>
                <c:pt idx="5">
                  <c:v>9.7220283484377301</c:v>
                </c:pt>
                <c:pt idx="6">
                  <c:v>9.7246079642318328</c:v>
                </c:pt>
                <c:pt idx="7">
                  <c:v>9.4139878701873059</c:v>
                </c:pt>
                <c:pt idx="8">
                  <c:v>8.8373134864655256</c:v>
                </c:pt>
                <c:pt idx="9">
                  <c:v>8.8396663280356993</c:v>
                </c:pt>
                <c:pt idx="10">
                  <c:v>8.8420193403323637</c:v>
                </c:pt>
                <c:pt idx="11">
                  <c:v>8.2169502506962502</c:v>
                </c:pt>
                <c:pt idx="12">
                  <c:v>8.2191438407858772</c:v>
                </c:pt>
                <c:pt idx="13">
                  <c:v>7.9543356340331366</c:v>
                </c:pt>
                <c:pt idx="14">
                  <c:v>7.9564615659955971</c:v>
                </c:pt>
                <c:pt idx="15">
                  <c:v>7.9585876452360598</c:v>
                </c:pt>
                <c:pt idx="16">
                  <c:v>7.7371466168364007</c:v>
                </c:pt>
                <c:pt idx="17">
                  <c:v>7.6040402604321589</c:v>
                </c:pt>
                <c:pt idx="18">
                  <c:v>7.474328532463403</c:v>
                </c:pt>
                <c:pt idx="19">
                  <c:v>7.4763304019728327</c:v>
                </c:pt>
                <c:pt idx="20">
                  <c:v>7.3453639108037931</c:v>
                </c:pt>
                <c:pt idx="21">
                  <c:v>7.259945587601389</c:v>
                </c:pt>
                <c:pt idx="22">
                  <c:v>7.2618918278311124</c:v>
                </c:pt>
                <c:pt idx="23">
                  <c:v>7.1733276769241012</c:v>
                </c:pt>
                <c:pt idx="24">
                  <c:v>7.1752511692726957</c:v>
                </c:pt>
                <c:pt idx="25">
                  <c:v>6.8594546744080684</c:v>
                </c:pt>
                <c:pt idx="26">
                  <c:v>6.6843782270020355</c:v>
                </c:pt>
                <c:pt idx="27">
                  <c:v>6.686176417093705</c:v>
                </c:pt>
                <c:pt idx="28">
                  <c:v>6.6879747199950188</c:v>
                </c:pt>
                <c:pt idx="29">
                  <c:v>6.6897731355583208</c:v>
                </c:pt>
                <c:pt idx="30">
                  <c:v>6.6915716636359095</c:v>
                </c:pt>
                <c:pt idx="31">
                  <c:v>5.7922079794968599</c:v>
                </c:pt>
                <c:pt idx="32">
                  <c:v>5.7937779800749629</c:v>
                </c:pt>
                <c:pt idx="33">
                  <c:v>5.6607814573741608</c:v>
                </c:pt>
                <c:pt idx="34">
                  <c:v>5.3958178758987625</c:v>
                </c:pt>
                <c:pt idx="35">
                  <c:v>5.2207332328783327</c:v>
                </c:pt>
                <c:pt idx="36">
                  <c:v>5.2221570254429732</c:v>
                </c:pt>
                <c:pt idx="37">
                  <c:v>4.9984313993732883</c:v>
                </c:pt>
                <c:pt idx="38">
                  <c:v>4.7310951560225325</c:v>
                </c:pt>
                <c:pt idx="39">
                  <c:v>4.7323939359163054</c:v>
                </c:pt>
                <c:pt idx="40">
                  <c:v>4.5553685062345304</c:v>
                </c:pt>
                <c:pt idx="41">
                  <c:v>4.2923588793412222</c:v>
                </c:pt>
                <c:pt idx="42">
                  <c:v>4.2935456637624752</c:v>
                </c:pt>
                <c:pt idx="43">
                  <c:v>4.1158855473933151</c:v>
                </c:pt>
                <c:pt idx="44">
                  <c:v>4.1170271208756999</c:v>
                </c:pt>
                <c:pt idx="45">
                  <c:v>4.0742093008235507</c:v>
                </c:pt>
                <c:pt idx="46">
                  <c:v>4.0753398334232518</c:v>
                </c:pt>
                <c:pt idx="47">
                  <c:v>4.0764704114927257</c:v>
                </c:pt>
                <c:pt idx="48">
                  <c:v>3.8151926203571467</c:v>
                </c:pt>
                <c:pt idx="49">
                  <c:v>3.685407889725953</c:v>
                </c:pt>
                <c:pt idx="50">
                  <c:v>3.6864390430397886</c:v>
                </c:pt>
                <c:pt idx="51">
                  <c:v>3.6005797422370547</c:v>
                </c:pt>
                <c:pt idx="52">
                  <c:v>3.5173938396735283</c:v>
                </c:pt>
                <c:pt idx="53">
                  <c:v>3.5183818078060716</c:v>
                </c:pt>
                <c:pt idx="54">
                  <c:v>3.4339675649612169</c:v>
                </c:pt>
                <c:pt idx="55">
                  <c:v>3.3518396948579929</c:v>
                </c:pt>
                <c:pt idx="56">
                  <c:v>3.3527851397881596</c:v>
                </c:pt>
                <c:pt idx="57">
                  <c:v>3.2733119354221691</c:v>
                </c:pt>
                <c:pt idx="58">
                  <c:v>3.2359611692315311</c:v>
                </c:pt>
                <c:pt idx="59">
                  <c:v>3.2368766867076784</c:v>
                </c:pt>
                <c:pt idx="60">
                  <c:v>3.2002744393209066</c:v>
                </c:pt>
                <c:pt idx="61">
                  <c:v>3.164042120995489</c:v>
                </c:pt>
                <c:pt idx="62">
                  <c:v>3.164938844815099</c:v>
                </c:pt>
                <c:pt idx="63">
                  <c:v>3.1743946130207763</c:v>
                </c:pt>
                <c:pt idx="64">
                  <c:v>3.1501905017704797</c:v>
                </c:pt>
                <c:pt idx="65">
                  <c:v>3.1510831126674019</c:v>
                </c:pt>
                <c:pt idx="66">
                  <c:v>3.151975744458154</c:v>
                </c:pt>
                <c:pt idx="67">
                  <c:v>3.0850994407233641</c:v>
                </c:pt>
                <c:pt idx="68">
                  <c:v>3.0859750084856676</c:v>
                </c:pt>
                <c:pt idx="69">
                  <c:v>3.0488562526986978</c:v>
                </c:pt>
                <c:pt idx="70">
                  <c:v>3.0497222712927567</c:v>
                </c:pt>
                <c:pt idx="71">
                  <c:v>3.0595544794485683</c:v>
                </c:pt>
                <c:pt idx="72">
                  <c:v>3.0604227955754641</c:v>
                </c:pt>
                <c:pt idx="73">
                  <c:v>3.119215366160268</c:v>
                </c:pt>
                <c:pt idx="74">
                  <c:v>3.1200983250006877</c:v>
                </c:pt>
                <c:pt idx="75">
                  <c:v>3.1769820727545612</c:v>
                </c:pt>
                <c:pt idx="76">
                  <c:v>3.5114360006832013</c:v>
                </c:pt>
                <c:pt idx="77">
                  <c:v>3.5124172089687296</c:v>
                </c:pt>
                <c:pt idx="78">
                  <c:v>3.5133984454184848</c:v>
                </c:pt>
                <c:pt idx="79">
                  <c:v>3.8423295050045927</c:v>
                </c:pt>
                <c:pt idx="80">
                  <c:v>3.8433934184975365</c:v>
                </c:pt>
                <c:pt idx="81">
                  <c:v>4.2169333567431462</c:v>
                </c:pt>
                <c:pt idx="82">
                  <c:v>4.8639301737067635</c:v>
                </c:pt>
                <c:pt idx="83">
                  <c:v>4.8652506415496415</c:v>
                </c:pt>
                <c:pt idx="84">
                  <c:v>5.55830482937019</c:v>
                </c:pt>
                <c:pt idx="85">
                  <c:v>5.5597995474619948</c:v>
                </c:pt>
              </c:numCache>
            </c:numRef>
          </c:yVal>
          <c:smooth val="0"/>
          <c:extLst>
            <c:ext xmlns:c16="http://schemas.microsoft.com/office/drawing/2014/chart" uri="{C3380CC4-5D6E-409C-BE32-E72D297353CC}">
              <c16:uniqueId val="{00000005-C996-4A60-867B-84429CE530E9}"/>
            </c:ext>
          </c:extLst>
        </c:ser>
        <c:ser>
          <c:idx val="10"/>
          <c:order val="10"/>
          <c:tx>
            <c:v>94,1-120</c:v>
          </c:tx>
          <c:spPr>
            <a:ln w="25400" cap="rnd">
              <a:noFill/>
              <a:round/>
            </a:ln>
            <a:effectLst/>
          </c:spPr>
          <c:marker>
            <c:symbol val="none"/>
          </c:marker>
          <c:xVal>
            <c:numRef>
              <c:f>'Forsøk 3 - Samlet'!$BD$979:$BD$1148</c:f>
              <c:numCache>
                <c:formatCode>0.0</c:formatCode>
                <c:ptCount val="170"/>
                <c:pt idx="0">
                  <c:v>1.1948100274674646E-2</c:v>
                </c:pt>
                <c:pt idx="1">
                  <c:v>8.481308119538046E-3</c:v>
                </c:pt>
                <c:pt idx="2">
                  <c:v>5.8579022883171045E-3</c:v>
                </c:pt>
                <c:pt idx="3">
                  <c:v>5.8378394776386795E-3</c:v>
                </c:pt>
                <c:pt idx="4">
                  <c:v>5.2345304710434953E-3</c:v>
                </c:pt>
                <c:pt idx="5">
                  <c:v>4.1896097136561476E-3</c:v>
                </c:pt>
                <c:pt idx="6">
                  <c:v>4.1734528376458895E-3</c:v>
                </c:pt>
                <c:pt idx="7">
                  <c:v>3.2797286706728224E-3</c:v>
                </c:pt>
                <c:pt idx="8">
                  <c:v>2.625135066352236E-3</c:v>
                </c:pt>
                <c:pt idx="9">
                  <c:v>2.4917845741658571E-3</c:v>
                </c:pt>
                <c:pt idx="10">
                  <c:v>2.4796633631825344E-3</c:v>
                </c:pt>
                <c:pt idx="11">
                  <c:v>2.242356374336995E-3</c:v>
                </c:pt>
                <c:pt idx="12">
                  <c:v>2.3326349656375834E-3</c:v>
                </c:pt>
                <c:pt idx="13">
                  <c:v>2.1349852467618716E-3</c:v>
                </c:pt>
                <c:pt idx="14">
                  <c:v>1.9589844267972499E-3</c:v>
                </c:pt>
                <c:pt idx="15">
                  <c:v>1.7805466355557558E-3</c:v>
                </c:pt>
                <c:pt idx="16">
                  <c:v>1.643818389315291E-3</c:v>
                </c:pt>
                <c:pt idx="17">
                  <c:v>1.793586698190284E-3</c:v>
                </c:pt>
                <c:pt idx="18">
                  <c:v>1.7857092639332499E-3</c:v>
                </c:pt>
                <c:pt idx="19">
                  <c:v>1.6749612720695587E-3</c:v>
                </c:pt>
                <c:pt idx="20">
                  <c:v>1.3863423451027897E-3</c:v>
                </c:pt>
                <c:pt idx="21">
                  <c:v>1.2440224353447943E-3</c:v>
                </c:pt>
                <c:pt idx="22">
                  <c:v>1.2372514101430642E-3</c:v>
                </c:pt>
                <c:pt idx="23">
                  <c:v>1.190039198358246E-3</c:v>
                </c:pt>
                <c:pt idx="24">
                  <c:v>1.5767729020494969E-3</c:v>
                </c:pt>
                <c:pt idx="25">
                  <c:v>1.5142165897407828E-3</c:v>
                </c:pt>
                <c:pt idx="26">
                  <c:v>1.4104964115792113E-3</c:v>
                </c:pt>
                <c:pt idx="27">
                  <c:v>1.0957710875776033E-3</c:v>
                </c:pt>
                <c:pt idx="28">
                  <c:v>1.0565782442140228E-3</c:v>
                </c:pt>
                <c:pt idx="29">
                  <c:v>1.0562098108537652E-3</c:v>
                </c:pt>
                <c:pt idx="30">
                  <c:v>9.9360372936997156E-4</c:v>
                </c:pt>
                <c:pt idx="31">
                  <c:v>9.3831338027064416E-4</c:v>
                </c:pt>
                <c:pt idx="32">
                  <c:v>1.0410319262640518E-3</c:v>
                </c:pt>
                <c:pt idx="33">
                  <c:v>1.1978115881504275E-3</c:v>
                </c:pt>
                <c:pt idx="34">
                  <c:v>1.1667382501971114E-3</c:v>
                </c:pt>
                <c:pt idx="35">
                  <c:v>8.4407992753961084E-4</c:v>
                </c:pt>
                <c:pt idx="36">
                  <c:v>9.2605557822379877E-4</c:v>
                </c:pt>
                <c:pt idx="37">
                  <c:v>8.9917985304322997E-4</c:v>
                </c:pt>
                <c:pt idx="38">
                  <c:v>7.2616031378547633E-4</c:v>
                </c:pt>
                <c:pt idx="39">
                  <c:v>9.1936921584212451E-4</c:v>
                </c:pt>
                <c:pt idx="40">
                  <c:v>8.9883530318398644E-4</c:v>
                </c:pt>
                <c:pt idx="41">
                  <c:v>9.2559055712241906E-4</c:v>
                </c:pt>
                <c:pt idx="42">
                  <c:v>9.2081478865789772E-4</c:v>
                </c:pt>
                <c:pt idx="43">
                  <c:v>8.9729492707421848E-4</c:v>
                </c:pt>
                <c:pt idx="44">
                  <c:v>7.8190182854790942E-4</c:v>
                </c:pt>
                <c:pt idx="45">
                  <c:v>7.3148755061534158E-4</c:v>
                </c:pt>
                <c:pt idx="46">
                  <c:v>7.0250932698226627E-4</c:v>
                </c:pt>
                <c:pt idx="47">
                  <c:v>7.4238305602298887E-4</c:v>
                </c:pt>
                <c:pt idx="48">
                  <c:v>7.3795906555430358E-4</c:v>
                </c:pt>
                <c:pt idx="49">
                  <c:v>7.1962414346044424E-4</c:v>
                </c:pt>
                <c:pt idx="50">
                  <c:v>7.0023198518538959E-4</c:v>
                </c:pt>
                <c:pt idx="51">
                  <c:v>6.9598336503594001E-4</c:v>
                </c:pt>
                <c:pt idx="52">
                  <c:v>5.9630542046190367E-4</c:v>
                </c:pt>
                <c:pt idx="53">
                  <c:v>7.448318655785761E-4</c:v>
                </c:pt>
                <c:pt idx="54">
                  <c:v>6.997206335624727E-4</c:v>
                </c:pt>
                <c:pt idx="55">
                  <c:v>6.7939910558297381E-4</c:v>
                </c:pt>
                <c:pt idx="56">
                  <c:v>5.8373756027698634E-4</c:v>
                </c:pt>
                <c:pt idx="57">
                  <c:v>5.0125700487229231E-4</c:v>
                </c:pt>
                <c:pt idx="58">
                  <c:v>4.8674895824979566E-4</c:v>
                </c:pt>
                <c:pt idx="59">
                  <c:v>5.4934369623344404E-4</c:v>
                </c:pt>
                <c:pt idx="60">
                  <c:v>5.4557635662331853E-4</c:v>
                </c:pt>
                <c:pt idx="61">
                  <c:v>7.1780182702719706E-4</c:v>
                </c:pt>
                <c:pt idx="62">
                  <c:v>7.3605172469423056E-4</c:v>
                </c:pt>
                <c:pt idx="63">
                  <c:v>7.3242371252570234E-4</c:v>
                </c:pt>
                <c:pt idx="64">
                  <c:v>6.0889699558642877E-4</c:v>
                </c:pt>
                <c:pt idx="65">
                  <c:v>5.9420502670553329E-4</c:v>
                </c:pt>
                <c:pt idx="66">
                  <c:v>5.9070675800404937E-4</c:v>
                </c:pt>
                <c:pt idx="67">
                  <c:v>5.7779120652799558E-4</c:v>
                </c:pt>
                <c:pt idx="68">
                  <c:v>5.663689967853804E-4</c:v>
                </c:pt>
                <c:pt idx="69">
                  <c:v>5.6297473437575362E-4</c:v>
                </c:pt>
                <c:pt idx="70">
                  <c:v>6.5122730426336341E-4</c:v>
                </c:pt>
                <c:pt idx="71">
                  <c:v>6.715259786861321E-4</c:v>
                </c:pt>
                <c:pt idx="72">
                  <c:v>6.6823263965189086E-4</c:v>
                </c:pt>
                <c:pt idx="73">
                  <c:v>5.9104863026555432E-4</c:v>
                </c:pt>
                <c:pt idx="74">
                  <c:v>6.8283500744815799E-4</c:v>
                </c:pt>
                <c:pt idx="75">
                  <c:v>6.7959756299810852E-4</c:v>
                </c:pt>
                <c:pt idx="76">
                  <c:v>7.315171326506164E-4</c:v>
                </c:pt>
                <c:pt idx="77">
                  <c:v>6.6433554455723172E-4</c:v>
                </c:pt>
                <c:pt idx="78">
                  <c:v>6.6114041738489146E-4</c:v>
                </c:pt>
                <c:pt idx="79">
                  <c:v>7.1329049575551053E-4</c:v>
                </c:pt>
                <c:pt idx="80">
                  <c:v>6.4691340571713669E-4</c:v>
                </c:pt>
                <c:pt idx="81">
                  <c:v>6.3789326385167071E-4</c:v>
                </c:pt>
                <c:pt idx="82">
                  <c:v>6.3301295150957314E-4</c:v>
                </c:pt>
                <c:pt idx="83">
                  <c:v>6.2421921771949615E-4</c:v>
                </c:pt>
                <c:pt idx="84">
                  <c:v>6.2112793238618417E-4</c:v>
                </c:pt>
                <c:pt idx="85">
                  <c:v>6.432028545111276E-4</c:v>
                </c:pt>
                <c:pt idx="86">
                  <c:v>6.6843668347961731E-4</c:v>
                </c:pt>
                <c:pt idx="87">
                  <c:v>6.6538378291011409E-4</c:v>
                </c:pt>
                <c:pt idx="88">
                  <c:v>6.635022263483982E-4</c:v>
                </c:pt>
                <c:pt idx="89">
                  <c:v>6.6044394800742444E-4</c:v>
                </c:pt>
                <c:pt idx="90">
                  <c:v>6.5794732080743778E-4</c:v>
                </c:pt>
                <c:pt idx="91">
                  <c:v>6.4966170551748758E-4</c:v>
                </c:pt>
                <c:pt idx="92">
                  <c:v>6.4662527673841729E-4</c:v>
                </c:pt>
                <c:pt idx="93">
                  <c:v>6.4133158994301314E-4</c:v>
                </c:pt>
                <c:pt idx="94">
                  <c:v>7.2727527124642527E-4</c:v>
                </c:pt>
                <c:pt idx="95">
                  <c:v>7.1982231929024545E-4</c:v>
                </c:pt>
                <c:pt idx="96">
                  <c:v>7.1682291836224919E-4</c:v>
                </c:pt>
                <c:pt idx="97">
                  <c:v>5.6365925076101405E-4</c:v>
                </c:pt>
                <c:pt idx="98">
                  <c:v>5.9069414747443436E-4</c:v>
                </c:pt>
                <c:pt idx="99">
                  <c:v>5.8665546200248233E-4</c:v>
                </c:pt>
                <c:pt idx="100">
                  <c:v>5.8365723494757606E-4</c:v>
                </c:pt>
                <c:pt idx="101">
                  <c:v>7.3055997802776585E-4</c:v>
                </c:pt>
                <c:pt idx="102">
                  <c:v>7.2567571659159624E-4</c:v>
                </c:pt>
                <c:pt idx="103">
                  <c:v>7.5126359536038811E-4</c:v>
                </c:pt>
                <c:pt idx="104">
                  <c:v>7.4828255876937394E-4</c:v>
                </c:pt>
                <c:pt idx="105">
                  <c:v>6.5403949424616985E-4</c:v>
                </c:pt>
                <c:pt idx="106">
                  <c:v>7.3974792670254892E-4</c:v>
                </c:pt>
                <c:pt idx="107">
                  <c:v>7.367772583524502E-4</c:v>
                </c:pt>
                <c:pt idx="108">
                  <c:v>7.3252649659413685E-4</c:v>
                </c:pt>
                <c:pt idx="109">
                  <c:v>6.9746723209357419E-4</c:v>
                </c:pt>
                <c:pt idx="110">
                  <c:v>6.9451201187123077E-4</c:v>
                </c:pt>
                <c:pt idx="111">
                  <c:v>6.3291781990596581E-4</c:v>
                </c:pt>
                <c:pt idx="112">
                  <c:v>6.2887525312231617E-4</c:v>
                </c:pt>
                <c:pt idx="113">
                  <c:v>6.2592270448771253E-4</c:v>
                </c:pt>
                <c:pt idx="114">
                  <c:v>6.8268618741054992E-4</c:v>
                </c:pt>
                <c:pt idx="115">
                  <c:v>6.7855622182651752E-4</c:v>
                </c:pt>
                <c:pt idx="116">
                  <c:v>6.7560619688140726E-4</c:v>
                </c:pt>
                <c:pt idx="117">
                  <c:v>7.0098759020750096E-4</c:v>
                </c:pt>
                <c:pt idx="118">
                  <c:v>6.9565253857439217E-4</c:v>
                </c:pt>
                <c:pt idx="119">
                  <c:v>6.9271765517563198E-4</c:v>
                </c:pt>
                <c:pt idx="120">
                  <c:v>6.6039704304079799E-4</c:v>
                </c:pt>
                <c:pt idx="121">
                  <c:v>6.5802543796635124E-4</c:v>
                </c:pt>
                <c:pt idx="122">
                  <c:v>6.5508811683715547E-4</c:v>
                </c:pt>
                <c:pt idx="123">
                  <c:v>5.050768122421786E-4</c:v>
                </c:pt>
                <c:pt idx="124">
                  <c:v>6.4919918467056328E-4</c:v>
                </c:pt>
                <c:pt idx="125">
                  <c:v>6.4626195945301104E-4</c:v>
                </c:pt>
                <c:pt idx="126">
                  <c:v>6.3788358212851825E-4</c:v>
                </c:pt>
                <c:pt idx="127">
                  <c:v>7.2368207802446147E-4</c:v>
                </c:pt>
                <c:pt idx="128">
                  <c:v>7.2076466244525657E-4</c:v>
                </c:pt>
                <c:pt idx="129">
                  <c:v>7.1480601418141235E-4</c:v>
                </c:pt>
                <c:pt idx="130">
                  <c:v>7.1187509948299871E-4</c:v>
                </c:pt>
                <c:pt idx="131">
                  <c:v>7.3805876907329278E-4</c:v>
                </c:pt>
                <c:pt idx="132">
                  <c:v>7.3019946950802594E-4</c:v>
                </c:pt>
                <c:pt idx="133">
                  <c:v>6.1175014565492344E-4</c:v>
                </c:pt>
                <c:pt idx="134">
                  <c:v>6.0480637148875864E-4</c:v>
                </c:pt>
                <c:pt idx="135">
                  <c:v>6.2695535936165404E-4</c:v>
                </c:pt>
                <c:pt idx="136">
                  <c:v>6.8116759509829095E-4</c:v>
                </c:pt>
                <c:pt idx="137">
                  <c:v>8.8742717887096653E-4</c:v>
                </c:pt>
                <c:pt idx="138">
                  <c:v>8.8019488987918059E-4</c:v>
                </c:pt>
                <c:pt idx="139">
                  <c:v>9.3514041652702478E-4</c:v>
                </c:pt>
                <c:pt idx="140">
                  <c:v>7.8268623887932636E-4</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numCache>
            </c:numRef>
          </c:xVal>
          <c:yVal>
            <c:numRef>
              <c:f>'Forsøk 3 - Samlet'!$BE$979:$BE$1148</c:f>
              <c:numCache>
                <c:formatCode>0.0</c:formatCode>
                <c:ptCount val="170"/>
                <c:pt idx="0">
                  <c:v>5.5612943408403073</c:v>
                </c:pt>
                <c:pt idx="1">
                  <c:v>7.8180540612031626</c:v>
                </c:pt>
                <c:pt idx="2">
                  <c:v>7.820116458176134</c:v>
                </c:pt>
                <c:pt idx="3">
                  <c:v>7.8221789828212174</c:v>
                </c:pt>
                <c:pt idx="4">
                  <c:v>8.6960416208156559</c:v>
                </c:pt>
                <c:pt idx="5">
                  <c:v>9.7080725040933267</c:v>
                </c:pt>
                <c:pt idx="6">
                  <c:v>9.7106085872260444</c:v>
                </c:pt>
                <c:pt idx="7">
                  <c:v>11.834016321249738</c:v>
                </c:pt>
                <c:pt idx="8">
                  <c:v>12.936609046075226</c:v>
                </c:pt>
                <c:pt idx="9">
                  <c:v>12.939955167808208</c:v>
                </c:pt>
                <c:pt idx="10">
                  <c:v>12.94330153461183</c:v>
                </c:pt>
                <c:pt idx="11">
                  <c:v>15.646716303770615</c:v>
                </c:pt>
                <c:pt idx="12">
                  <c:v>15.650741453748619</c:v>
                </c:pt>
                <c:pt idx="13">
                  <c:v>17.030499750920427</c:v>
                </c:pt>
                <c:pt idx="14">
                  <c:v>18.485183588865439</c:v>
                </c:pt>
                <c:pt idx="15">
                  <c:v>18.489919347536251</c:v>
                </c:pt>
                <c:pt idx="16">
                  <c:v>19.93744580182706</c:v>
                </c:pt>
                <c:pt idx="17">
                  <c:v>19.942544462835098</c:v>
                </c:pt>
                <c:pt idx="18">
                  <c:v>19.94764352752637</c:v>
                </c:pt>
                <c:pt idx="19">
                  <c:v>21.178175186926964</c:v>
                </c:pt>
                <c:pt idx="20">
                  <c:v>23.210908509655795</c:v>
                </c:pt>
                <c:pt idx="21">
                  <c:v>23.216824827687532</c:v>
                </c:pt>
                <c:pt idx="22">
                  <c:v>23.222741622506085</c:v>
                </c:pt>
                <c:pt idx="23">
                  <c:v>24.01804123109476</c:v>
                </c:pt>
                <c:pt idx="24">
                  <c:v>24.024156903223577</c:v>
                </c:pt>
                <c:pt idx="25">
                  <c:v>24.919085467441384</c:v>
                </c:pt>
                <c:pt idx="26">
                  <c:v>25.529673999529365</c:v>
                </c:pt>
                <c:pt idx="27">
                  <c:v>25.536165388971735</c:v>
                </c:pt>
                <c:pt idx="28">
                  <c:v>26.341107909316392</c:v>
                </c:pt>
                <c:pt idx="29">
                  <c:v>27.70070078850069</c:v>
                </c:pt>
                <c:pt idx="30">
                  <c:v>27.707732706007896</c:v>
                </c:pt>
                <c:pt idx="31">
                  <c:v>29.179933145205457</c:v>
                </c:pt>
                <c:pt idx="32">
                  <c:v>29.187333108247756</c:v>
                </c:pt>
                <c:pt idx="33">
                  <c:v>29.194733677111277</c:v>
                </c:pt>
                <c:pt idx="34">
                  <c:v>29.844694084376698</c:v>
                </c:pt>
                <c:pt idx="35">
                  <c:v>29.852256692016152</c:v>
                </c:pt>
                <c:pt idx="36">
                  <c:v>30.457489301705717</c:v>
                </c:pt>
                <c:pt idx="37">
                  <c:v>31.200286019703587</c:v>
                </c:pt>
                <c:pt idx="38">
                  <c:v>31.898200977300952</c:v>
                </c:pt>
                <c:pt idx="39">
                  <c:v>31.906272140638592</c:v>
                </c:pt>
                <c:pt idx="40">
                  <c:v>32.467734015261954</c:v>
                </c:pt>
                <c:pt idx="41">
                  <c:v>33.075152824047343</c:v>
                </c:pt>
                <c:pt idx="42">
                  <c:v>33.083514171671773</c:v>
                </c:pt>
                <c:pt idx="43">
                  <c:v>33.783151909944252</c:v>
                </c:pt>
                <c:pt idx="44">
                  <c:v>34.528454036165691</c:v>
                </c:pt>
                <c:pt idx="45">
                  <c:v>34.537174342138329</c:v>
                </c:pt>
                <c:pt idx="46">
                  <c:v>35.745793552551028</c:v>
                </c:pt>
                <c:pt idx="47">
                  <c:v>35.754815041104095</c:v>
                </c:pt>
                <c:pt idx="48">
                  <c:v>35.763837271309804</c:v>
                </c:pt>
                <c:pt idx="49">
                  <c:v>36.464380535995154</c:v>
                </c:pt>
                <c:pt idx="50">
                  <c:v>37.257610946992514</c:v>
                </c:pt>
                <c:pt idx="51">
                  <c:v>37.267003818303465</c:v>
                </c:pt>
                <c:pt idx="52">
                  <c:v>37.923043160443648</c:v>
                </c:pt>
                <c:pt idx="53">
                  <c:v>38.674179399708635</c:v>
                </c:pt>
                <c:pt idx="54">
                  <c:v>38.683921032898965</c:v>
                </c:pt>
                <c:pt idx="55">
                  <c:v>39.617749530496852</c:v>
                </c:pt>
                <c:pt idx="56">
                  <c:v>40.411725318145685</c:v>
                </c:pt>
                <c:pt idx="57">
                  <c:v>40.421895427090767</c:v>
                </c:pt>
                <c:pt idx="58">
                  <c:v>41.311367291316003</c:v>
                </c:pt>
                <c:pt idx="59">
                  <c:v>42.107951708755458</c:v>
                </c:pt>
                <c:pt idx="60">
                  <c:v>42.118539573419071</c:v>
                </c:pt>
                <c:pt idx="61">
                  <c:v>42.87060024385142</c:v>
                </c:pt>
                <c:pt idx="62">
                  <c:v>43.762347476898952</c:v>
                </c:pt>
                <c:pt idx="63">
                  <c:v>43.773342264648612</c:v>
                </c:pt>
                <c:pt idx="64">
                  <c:v>44.569523339930242</c:v>
                </c:pt>
                <c:pt idx="65">
                  <c:v>45.415613810398185</c:v>
                </c:pt>
                <c:pt idx="66">
                  <c:v>45.427014840252838</c:v>
                </c:pt>
                <c:pt idx="67">
                  <c:v>46.179008055373451</c:v>
                </c:pt>
                <c:pt idx="68">
                  <c:v>46.841417012944724</c:v>
                </c:pt>
                <c:pt idx="69">
                  <c:v>46.853167262614463</c:v>
                </c:pt>
                <c:pt idx="70">
                  <c:v>47.60767206319592</c:v>
                </c:pt>
                <c:pt idx="71">
                  <c:v>48.315728242381375</c:v>
                </c:pt>
                <c:pt idx="72">
                  <c:v>48.327839436255893</c:v>
                </c:pt>
                <c:pt idx="73">
                  <c:v>48.989192379495329</c:v>
                </c:pt>
                <c:pt idx="74">
                  <c:v>49.186842004774043</c:v>
                </c:pt>
                <c:pt idx="75">
                  <c:v>49.199163776622207</c:v>
                </c:pt>
                <c:pt idx="76">
                  <c:v>49.86240827838742</c:v>
                </c:pt>
                <c:pt idx="77">
                  <c:v>49.874893892195047</c:v>
                </c:pt>
                <c:pt idx="78">
                  <c:v>49.887380526805778</c:v>
                </c:pt>
                <c:pt idx="79">
                  <c:v>50.504362945379732</c:v>
                </c:pt>
                <c:pt idx="80">
                  <c:v>50.517001829490603</c:v>
                </c:pt>
                <c:pt idx="81">
                  <c:v>50.994093914992966</c:v>
                </c:pt>
                <c:pt idx="82">
                  <c:v>51.148043203252755</c:v>
                </c:pt>
                <c:pt idx="83">
                  <c:v>51.6259018254786</c:v>
                </c:pt>
                <c:pt idx="84">
                  <c:v>51.638810782675087</c:v>
                </c:pt>
                <c:pt idx="85">
                  <c:v>52.116634557968005</c:v>
                </c:pt>
                <c:pt idx="86">
                  <c:v>52.315173404078706</c:v>
                </c:pt>
                <c:pt idx="87">
                  <c:v>52.328246978967918</c:v>
                </c:pt>
                <c:pt idx="88">
                  <c:v>52.248919384994444</c:v>
                </c:pt>
                <c:pt idx="89">
                  <c:v>52.26197215390124</c:v>
                </c:pt>
                <c:pt idx="90">
                  <c:v>52.230402771596431</c:v>
                </c:pt>
                <c:pt idx="91">
                  <c:v>52.663601809509039</c:v>
                </c:pt>
                <c:pt idx="92">
                  <c:v>52.676750879476749</c:v>
                </c:pt>
                <c:pt idx="93">
                  <c:v>52.875351571316621</c:v>
                </c:pt>
                <c:pt idx="94">
                  <c:v>53.028560283392949</c:v>
                </c:pt>
                <c:pt idx="95">
                  <c:v>53.36860042524382</c:v>
                </c:pt>
                <c:pt idx="96">
                  <c:v>53.381915432943153</c:v>
                </c:pt>
                <c:pt idx="97">
                  <c:v>53.395231512948513</c:v>
                </c:pt>
                <c:pt idx="98">
                  <c:v>53.408548664263868</c:v>
                </c:pt>
                <c:pt idx="99">
                  <c:v>53.516526934953674</c:v>
                </c:pt>
                <c:pt idx="100">
                  <c:v>53.530270848146415</c:v>
                </c:pt>
                <c:pt idx="101">
                  <c:v>53.543614754666599</c:v>
                </c:pt>
                <c:pt idx="102">
                  <c:v>53.696462557795073</c:v>
                </c:pt>
                <c:pt idx="103">
                  <c:v>53.804596982597189</c:v>
                </c:pt>
                <c:pt idx="104">
                  <c:v>53.818002086872852</c:v>
                </c:pt>
                <c:pt idx="105">
                  <c:v>53.972621480792469</c:v>
                </c:pt>
                <c:pt idx="106">
                  <c:v>54.03206948929364</c:v>
                </c:pt>
                <c:pt idx="107">
                  <c:v>54.04552413158742</c:v>
                </c:pt>
                <c:pt idx="108">
                  <c:v>54.153448967713899</c:v>
                </c:pt>
                <c:pt idx="109">
                  <c:v>54.353517909979793</c:v>
                </c:pt>
                <c:pt idx="110">
                  <c:v>54.367045272229561</c:v>
                </c:pt>
                <c:pt idx="111">
                  <c:v>54.333706389193473</c:v>
                </c:pt>
                <c:pt idx="112">
                  <c:v>54.440982126622579</c:v>
                </c:pt>
                <c:pt idx="113">
                  <c:v>54.454524297443768</c:v>
                </c:pt>
                <c:pt idx="114">
                  <c:v>54.421568069839566</c:v>
                </c:pt>
                <c:pt idx="115">
                  <c:v>54.529347293535601</c:v>
                </c:pt>
                <c:pt idx="116">
                  <c:v>54.542904472634362</c:v>
                </c:pt>
                <c:pt idx="117">
                  <c:v>54.650336420757739</c:v>
                </c:pt>
                <c:pt idx="118">
                  <c:v>54.851729090198802</c:v>
                </c:pt>
                <c:pt idx="119">
                  <c:v>54.865359037884474</c:v>
                </c:pt>
                <c:pt idx="120">
                  <c:v>54.878990059170164</c:v>
                </c:pt>
                <c:pt idx="121">
                  <c:v>54.845638931958938</c:v>
                </c:pt>
                <c:pt idx="122">
                  <c:v>54.85926050195178</c:v>
                </c:pt>
                <c:pt idx="123">
                  <c:v>54.874093614117086</c:v>
                </c:pt>
                <c:pt idx="124">
                  <c:v>54.887717620842039</c:v>
                </c:pt>
                <c:pt idx="125">
                  <c:v>54.901342695096119</c:v>
                </c:pt>
                <c:pt idx="126">
                  <c:v>55.383394852906264</c:v>
                </c:pt>
                <c:pt idx="127">
                  <c:v>55.303419417971952</c:v>
                </c:pt>
                <c:pt idx="128">
                  <c:v>55.317140104015941</c:v>
                </c:pt>
                <c:pt idx="129">
                  <c:v>55.566274815528402</c:v>
                </c:pt>
                <c:pt idx="130">
                  <c:v>55.582076592159659</c:v>
                </c:pt>
                <c:pt idx="131">
                  <c:v>55.595859014910658</c:v>
                </c:pt>
                <c:pt idx="132">
                  <c:v>55.986949920370904</c:v>
                </c:pt>
                <c:pt idx="133">
                  <c:v>56.000827439403395</c:v>
                </c:pt>
                <c:pt idx="134">
                  <c:v>56.390597508705156</c:v>
                </c:pt>
                <c:pt idx="135">
                  <c:v>56.735819798889587</c:v>
                </c:pt>
                <c:pt idx="136">
                  <c:v>56.749874695230609</c:v>
                </c:pt>
                <c:pt idx="137">
                  <c:v>56.763930681149695</c:v>
                </c:pt>
                <c:pt idx="138">
                  <c:v>57.060698612595331</c:v>
                </c:pt>
                <c:pt idx="139">
                  <c:v>57.074826353337286</c:v>
                </c:pt>
                <c:pt idx="140">
                  <c:v>57.465790870954187</c:v>
                </c:pt>
                <c:pt idx="141">
                  <c:v>57.432798196502063</c:v>
                </c:pt>
                <c:pt idx="142">
                  <c:v>57.447010317105338</c:v>
                </c:pt>
                <c:pt idx="143">
                  <c:v>57.603766659648258</c:v>
                </c:pt>
                <c:pt idx="144">
                  <c:v>57.901533484888631</c:v>
                </c:pt>
                <c:pt idx="145">
                  <c:v>57.915853653311125</c:v>
                </c:pt>
                <c:pt idx="146">
                  <c:v>58.403347658016401</c:v>
                </c:pt>
                <c:pt idx="147">
                  <c:v>58.701529454557189</c:v>
                </c:pt>
                <c:pt idx="148">
                  <c:v>58.716038962576185</c:v>
                </c:pt>
                <c:pt idx="149">
                  <c:v>59.061317846164663</c:v>
                </c:pt>
                <c:pt idx="150">
                  <c:v>59.501822803063042</c:v>
                </c:pt>
                <c:pt idx="151">
                  <c:v>59.516521527967242</c:v>
                </c:pt>
                <c:pt idx="152">
                  <c:v>59.765921650707831</c:v>
                </c:pt>
                <c:pt idx="153">
                  <c:v>60.351019277848948</c:v>
                </c:pt>
                <c:pt idx="154">
                  <c:v>60.365919029807131</c:v>
                </c:pt>
                <c:pt idx="155">
                  <c:v>60.380819918863288</c:v>
                </c:pt>
                <c:pt idx="156">
                  <c:v>60.823465473613055</c:v>
                </c:pt>
                <c:pt idx="157">
                  <c:v>60.838473595648132</c:v>
                </c:pt>
                <c:pt idx="158">
                  <c:v>61.375074333887049</c:v>
                </c:pt>
                <c:pt idx="159">
                  <c:v>61.39021268804234</c:v>
                </c:pt>
                <c:pt idx="160">
                  <c:v>61.690392865067011</c:v>
                </c:pt>
                <c:pt idx="161">
                  <c:v>61.705603417224459</c:v>
                </c:pt>
                <c:pt idx="162">
                  <c:v>62.573521464037647</c:v>
                </c:pt>
                <c:pt idx="163">
                  <c:v>62.588943357053886</c:v>
                </c:pt>
                <c:pt idx="164">
                  <c:v>62.889686678053963</c:v>
                </c:pt>
                <c:pt idx="165">
                  <c:v>63.001001410862145</c:v>
                </c:pt>
                <c:pt idx="166">
                  <c:v>75.541893937426039</c:v>
                </c:pt>
                <c:pt idx="167">
                  <c:v>75.895861659868999</c:v>
                </c:pt>
                <c:pt idx="168">
                  <c:v>76.632786465723782</c:v>
                </c:pt>
                <c:pt idx="169">
                  <c:v>74.975163761909783</c:v>
                </c:pt>
              </c:numCache>
            </c:numRef>
          </c:yVal>
          <c:smooth val="0"/>
          <c:extLst>
            <c:ext xmlns:c16="http://schemas.microsoft.com/office/drawing/2014/chart" uri="{C3380CC4-5D6E-409C-BE32-E72D297353CC}">
              <c16:uniqueId val="{00000006-C996-4A60-867B-84429CE530E9}"/>
            </c:ext>
          </c:extLst>
        </c:ser>
        <c:ser>
          <c:idx val="11"/>
          <c:order val="11"/>
          <c:tx>
            <c:strRef>
              <c:f>'Forsøk 3 - Samlet'!$EO$13</c:f>
              <c:strCache>
                <c:ptCount val="1"/>
                <c:pt idx="0">
                  <c:v>Robertson diagram</c:v>
                </c:pt>
              </c:strCache>
            </c:strRef>
          </c:tx>
          <c:spPr>
            <a:ln w="9525" cap="rnd">
              <a:solidFill>
                <a:schemeClr val="tx1"/>
              </a:solidFill>
              <a:round/>
            </a:ln>
            <a:effectLst/>
          </c:spPr>
          <c:marker>
            <c:symbol val="none"/>
          </c:marker>
          <c:xVal>
            <c:numRef>
              <c:f>'Forsøk 3 - Samlet'!$EP$18:$EP$59</c:f>
              <c:numCache>
                <c:formatCode>General</c:formatCode>
                <c:ptCount val="42"/>
                <c:pt idx="0">
                  <c:v>1.4</c:v>
                </c:pt>
                <c:pt idx="1">
                  <c:v>0.81200000000000006</c:v>
                </c:pt>
                <c:pt idx="2">
                  <c:v>0.81200000000000006</c:v>
                </c:pt>
                <c:pt idx="3">
                  <c:v>0.54500000000000004</c:v>
                </c:pt>
                <c:pt idx="4">
                  <c:v>0.14599999999999999</c:v>
                </c:pt>
                <c:pt idx="5">
                  <c:v>-0.55600000000000005</c:v>
                </c:pt>
                <c:pt idx="6">
                  <c:v>0.14599999999999999</c:v>
                </c:pt>
                <c:pt idx="7">
                  <c:v>0.54500000000000004</c:v>
                </c:pt>
                <c:pt idx="8">
                  <c:v>0.81200000000000006</c:v>
                </c:pt>
                <c:pt idx="9">
                  <c:v>1.4</c:v>
                </c:pt>
                <c:pt idx="10">
                  <c:v>0.60299999999999998</c:v>
                </c:pt>
                <c:pt idx="11">
                  <c:v>8.0000000000000002E-3</c:v>
                </c:pt>
                <c:pt idx="12">
                  <c:v>-0.39900000000000002</c:v>
                </c:pt>
                <c:pt idx="13">
                  <c:v>-0.55600000000000005</c:v>
                </c:pt>
                <c:pt idx="14">
                  <c:v>-0.39900000000000002</c:v>
                </c:pt>
                <c:pt idx="15">
                  <c:v>8.0000000000000002E-3</c:v>
                </c:pt>
                <c:pt idx="16">
                  <c:v>0.60299999999999998</c:v>
                </c:pt>
                <c:pt idx="17">
                  <c:v>0.42199999999999999</c:v>
                </c:pt>
                <c:pt idx="18">
                  <c:v>8.9999999999999993E-3</c:v>
                </c:pt>
                <c:pt idx="19">
                  <c:v>-0.311</c:v>
                </c:pt>
                <c:pt idx="20">
                  <c:v>-0.39900000000000002</c:v>
                </c:pt>
                <c:pt idx="21">
                  <c:v>-0.311</c:v>
                </c:pt>
                <c:pt idx="22">
                  <c:v>8.9999999999999993E-3</c:v>
                </c:pt>
                <c:pt idx="23">
                  <c:v>0.42199999999999999</c:v>
                </c:pt>
                <c:pt idx="24">
                  <c:v>0.223</c:v>
                </c:pt>
                <c:pt idx="25">
                  <c:v>8.0000000000000002E-3</c:v>
                </c:pt>
                <c:pt idx="26">
                  <c:v>-0.245</c:v>
                </c:pt>
                <c:pt idx="27">
                  <c:v>-0.311</c:v>
                </c:pt>
                <c:pt idx="28">
                  <c:v>-0.245</c:v>
                </c:pt>
                <c:pt idx="29">
                  <c:v>8.0000000000000002E-3</c:v>
                </c:pt>
                <c:pt idx="30">
                  <c:v>0.223</c:v>
                </c:pt>
                <c:pt idx="31">
                  <c:v>0.17699999999999999</c:v>
                </c:pt>
                <c:pt idx="32">
                  <c:v>0.13400000000000001</c:v>
                </c:pt>
                <c:pt idx="33">
                  <c:v>8.0000000000000002E-3</c:v>
                </c:pt>
                <c:pt idx="34">
                  <c:v>-0.154</c:v>
                </c:pt>
                <c:pt idx="35">
                  <c:v>-0.245</c:v>
                </c:pt>
                <c:pt idx="36">
                  <c:v>-3.5999999999999997E-2</c:v>
                </c:pt>
                <c:pt idx="37">
                  <c:v>-0.154</c:v>
                </c:pt>
                <c:pt idx="38">
                  <c:v>8.0000000000000002E-3</c:v>
                </c:pt>
                <c:pt idx="39">
                  <c:v>0.13400000000000001</c:v>
                </c:pt>
                <c:pt idx="40">
                  <c:v>8.5999999999999993E-2</c:v>
                </c:pt>
              </c:numCache>
            </c:numRef>
          </c:xVal>
          <c:yVal>
            <c:numRef>
              <c:f>'Forsøk 3 - Samlet'!$EQ$18:$EQ$59</c:f>
              <c:numCache>
                <c:formatCode>General</c:formatCode>
                <c:ptCount val="42"/>
                <c:pt idx="0">
                  <c:v>10.715999999999999</c:v>
                </c:pt>
                <c:pt idx="1">
                  <c:v>1</c:v>
                </c:pt>
                <c:pt idx="2">
                  <c:v>1</c:v>
                </c:pt>
                <c:pt idx="3">
                  <c:v>2.6379999999999999</c:v>
                </c:pt>
                <c:pt idx="4">
                  <c:v>1</c:v>
                </c:pt>
                <c:pt idx="5">
                  <c:v>19.408999999999999</c:v>
                </c:pt>
                <c:pt idx="6">
                  <c:v>1</c:v>
                </c:pt>
                <c:pt idx="7">
                  <c:v>2.6379999999999999</c:v>
                </c:pt>
                <c:pt idx="8">
                  <c:v>1</c:v>
                </c:pt>
                <c:pt idx="9">
                  <c:v>10.715999999999999</c:v>
                </c:pt>
                <c:pt idx="10">
                  <c:v>47.847000000000001</c:v>
                </c:pt>
                <c:pt idx="11">
                  <c:v>4.8440000000000003</c:v>
                </c:pt>
                <c:pt idx="12">
                  <c:v>63.984999999999999</c:v>
                </c:pt>
                <c:pt idx="13">
                  <c:v>19.408999999999999</c:v>
                </c:pt>
                <c:pt idx="14">
                  <c:v>63.984999999999999</c:v>
                </c:pt>
                <c:pt idx="15">
                  <c:v>4.8440000000000003</c:v>
                </c:pt>
                <c:pt idx="16">
                  <c:v>47.847000000000001</c:v>
                </c:pt>
                <c:pt idx="17">
                  <c:v>67.162999999999997</c:v>
                </c:pt>
                <c:pt idx="18">
                  <c:v>11.324999999999999</c:v>
                </c:pt>
                <c:pt idx="19">
                  <c:v>124.64</c:v>
                </c:pt>
                <c:pt idx="20">
                  <c:v>63.984999999999999</c:v>
                </c:pt>
                <c:pt idx="21">
                  <c:v>124.64</c:v>
                </c:pt>
                <c:pt idx="22">
                  <c:v>11.324999999999999</c:v>
                </c:pt>
                <c:pt idx="23">
                  <c:v>67.162999999999997</c:v>
                </c:pt>
                <c:pt idx="24">
                  <c:v>97.584000000000003</c:v>
                </c:pt>
                <c:pt idx="25">
                  <c:v>29.841000000000001</c:v>
                </c:pt>
                <c:pt idx="26">
                  <c:v>204.78100000000001</c:v>
                </c:pt>
                <c:pt idx="27">
                  <c:v>124.64</c:v>
                </c:pt>
                <c:pt idx="28">
                  <c:v>204.78100000000001</c:v>
                </c:pt>
                <c:pt idx="29">
                  <c:v>29.841000000000001</c:v>
                </c:pt>
                <c:pt idx="30">
                  <c:v>97.584000000000003</c:v>
                </c:pt>
                <c:pt idx="31">
                  <c:v>106.456</c:v>
                </c:pt>
                <c:pt idx="32">
                  <c:v>307.613</c:v>
                </c:pt>
                <c:pt idx="33">
                  <c:v>172.626</c:v>
                </c:pt>
                <c:pt idx="34">
                  <c:v>407.83800000000002</c:v>
                </c:pt>
                <c:pt idx="35">
                  <c:v>204.78100000000001</c:v>
                </c:pt>
                <c:pt idx="36">
                  <c:v>1000</c:v>
                </c:pt>
                <c:pt idx="37">
                  <c:v>407.83800000000002</c:v>
                </c:pt>
                <c:pt idx="38">
                  <c:v>172.626</c:v>
                </c:pt>
                <c:pt idx="39">
                  <c:v>307.613</c:v>
                </c:pt>
                <c:pt idx="40">
                  <c:v>1000</c:v>
                </c:pt>
              </c:numCache>
            </c:numRef>
          </c:yVal>
          <c:smooth val="0"/>
          <c:extLst>
            <c:ext xmlns:c16="http://schemas.microsoft.com/office/drawing/2014/chart" uri="{C3380CC4-5D6E-409C-BE32-E72D297353CC}">
              <c16:uniqueId val="{00000007-C996-4A60-867B-84429CE530E9}"/>
            </c:ext>
          </c:extLst>
        </c:ser>
        <c:ser>
          <c:idx val="12"/>
          <c:order val="12"/>
          <c:tx>
            <c:strRef>
              <c:f>'Forsøk 3 - Samlet'!$EO$60</c:f>
              <c:strCache>
                <c:ptCount val="1"/>
                <c:pt idx="0">
                  <c:v>Axis</c:v>
                </c:pt>
              </c:strCache>
            </c:strRef>
          </c:tx>
          <c:spPr>
            <a:ln w="9525" cap="rnd">
              <a:solidFill>
                <a:schemeClr val="bg1">
                  <a:lumMod val="50000"/>
                </a:schemeClr>
              </a:solidFill>
              <a:round/>
            </a:ln>
            <a:effectLst/>
          </c:spPr>
          <c:marker>
            <c:symbol val="circle"/>
            <c:size val="5"/>
            <c:spPr>
              <a:solidFill>
                <a:schemeClr val="accent1">
                  <a:lumMod val="80000"/>
                  <a:lumOff val="20000"/>
                </a:schemeClr>
              </a:solidFill>
              <a:ln w="9525">
                <a:solidFill>
                  <a:schemeClr val="accent1">
                    <a:lumMod val="80000"/>
                    <a:lumOff val="20000"/>
                  </a:schemeClr>
                </a:solidFill>
              </a:ln>
              <a:effectLst/>
            </c:spPr>
          </c:marker>
          <c:xVal>
            <c:numRef>
              <c:f>'Forsøk 3 - Samlet'!$EP$61:$EP$62</c:f>
              <c:numCache>
                <c:formatCode>General</c:formatCode>
                <c:ptCount val="2"/>
                <c:pt idx="0">
                  <c:v>0</c:v>
                </c:pt>
                <c:pt idx="1">
                  <c:v>0</c:v>
                </c:pt>
              </c:numCache>
            </c:numRef>
          </c:xVal>
          <c:yVal>
            <c:numRef>
              <c:f>'Forsøk 3 - Samlet'!$EQ$61:$EQ$62</c:f>
              <c:numCache>
                <c:formatCode>General</c:formatCode>
                <c:ptCount val="2"/>
                <c:pt idx="0">
                  <c:v>0.1</c:v>
                </c:pt>
                <c:pt idx="1">
                  <c:v>1100</c:v>
                </c:pt>
              </c:numCache>
            </c:numRef>
          </c:yVal>
          <c:smooth val="0"/>
          <c:extLst>
            <c:ext xmlns:c16="http://schemas.microsoft.com/office/drawing/2014/chart" uri="{C3380CC4-5D6E-409C-BE32-E72D297353CC}">
              <c16:uniqueId val="{00000008-C996-4A60-867B-84429CE530E9}"/>
            </c:ext>
          </c:extLst>
        </c:ser>
        <c:dLbls>
          <c:showLegendKey val="0"/>
          <c:showVal val="0"/>
          <c:showCatName val="0"/>
          <c:showSerName val="0"/>
          <c:showPercent val="0"/>
          <c:showBubbleSize val="0"/>
        </c:dLbls>
        <c:axId val="222917760"/>
        <c:axId val="222919680"/>
        <c:extLst>
          <c:ext xmlns:c15="http://schemas.microsoft.com/office/drawing/2012/chart" uri="{02D57815-91ED-43cb-92C2-25804820EDAC}">
            <c15:filteredScatterSeries>
              <c15:ser>
                <c:idx val="0"/>
                <c:order val="0"/>
                <c:tx>
                  <c:strRef>
                    <c:extLst>
                      <c:ext uri="{02D57815-91ED-43cb-92C2-25804820EDAC}">
                        <c15:formulaRef>
                          <c15:sqref>'Forsøk 3 - Samlet'!$DQ$12</c15:sqref>
                        </c15:formulaRef>
                      </c:ext>
                    </c:extLst>
                    <c:strCache>
                      <c:ptCount val="1"/>
                      <c:pt idx="0">
                        <c:v>B_q-1</c:v>
                      </c:pt>
                    </c:strCache>
                  </c:strRef>
                </c:tx>
                <c:spPr>
                  <a:ln w="19050" cap="rnd">
                    <a:noFill/>
                    <a:round/>
                  </a:ln>
                  <a:effectLst/>
                </c:spPr>
                <c:marker>
                  <c:symbol val="circle"/>
                  <c:size val="5"/>
                  <c:spPr>
                    <a:solidFill>
                      <a:schemeClr val="accent4"/>
                    </a:solidFill>
                    <a:ln w="9525">
                      <a:solidFill>
                        <a:schemeClr val="bg1">
                          <a:lumMod val="50000"/>
                        </a:schemeClr>
                      </a:solidFill>
                    </a:ln>
                    <a:effectLst/>
                  </c:spPr>
                </c:marker>
                <c:xVal>
                  <c:numRef>
                    <c:extLst>
                      <c:ext uri="{02D57815-91ED-43cb-92C2-25804820EDAC}">
                        <c15:formulaRef>
                          <c15:sqref>'Forsøk 3 - Samlet'!$DQ$14:$DQ$89</c15:sqref>
                        </c15:formulaRef>
                      </c:ext>
                    </c:extLst>
                    <c:numCache>
                      <c:formatCode>0.00</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extLst>
                      <c:ext uri="{02D57815-91ED-43cb-92C2-25804820EDAC}">
                        <c15:formulaRef>
                          <c15:sqref>'Forsøk 3 - Samlet'!$DX$14:$DX$89</c15:sqref>
                        </c15:formulaRef>
                      </c:ext>
                    </c:extLst>
                    <c:numCache>
                      <c:formatCode>0.00</c:formatCode>
                      <c:ptCount val="76"/>
                      <c:pt idx="0">
                        <c:v>5.6935853314826214E-4</c:v>
                      </c:pt>
                      <c:pt idx="1">
                        <c:v>0.18692609734075527</c:v>
                      </c:pt>
                      <c:pt idx="2">
                        <c:v>0.83232876133822253</c:v>
                      </c:pt>
                      <c:pt idx="3">
                        <c:v>1.2267898272368518</c:v>
                      </c:pt>
                      <c:pt idx="4">
                        <c:v>1.3996576677034296</c:v>
                      </c:pt>
                      <c:pt idx="5">
                        <c:v>1.6577179933516111</c:v>
                      </c:pt>
                      <c:pt idx="6">
                        <c:v>1.8822540304357454</c:v>
                      </c:pt>
                      <c:pt idx="7">
                        <c:v>1.9187245230937009</c:v>
                      </c:pt>
                      <c:pt idx="8">
                        <c:v>1.8881871049831611</c:v>
                      </c:pt>
                      <c:pt idx="9">
                        <c:v>1.8665256589567232</c:v>
                      </c:pt>
                      <c:pt idx="10">
                        <c:v>1.8571438400035158</c:v>
                      </c:pt>
                      <c:pt idx="11">
                        <c:v>1.8818200689794908</c:v>
                      </c:pt>
                      <c:pt idx="12">
                        <c:v>1.9118650811613207</c:v>
                      </c:pt>
                      <c:pt idx="13">
                        <c:v>1.9277720067303286</c:v>
                      </c:pt>
                      <c:pt idx="14">
                        <c:v>1.8108253602099105</c:v>
                      </c:pt>
                      <c:pt idx="15">
                        <c:v>1.3917953781469643</c:v>
                      </c:pt>
                      <c:pt idx="16">
                        <c:v>1.1132755346065728</c:v>
                      </c:pt>
                      <c:pt idx="17">
                        <c:v>0.85060035029789227</c:v>
                      </c:pt>
                      <c:pt idx="18">
                        <c:v>0.75680294483978405</c:v>
                      </c:pt>
                      <c:pt idx="19">
                        <c:v>1.2385495331979637</c:v>
                      </c:pt>
                      <c:pt idx="20">
                        <c:v>1.8717750573408836</c:v>
                      </c:pt>
                      <c:pt idx="21">
                        <c:v>2.4558661897625869</c:v>
                      </c:pt>
                      <c:pt idx="22">
                        <c:v>2.6050291452831096</c:v>
                      </c:pt>
                      <c:pt idx="23">
                        <c:v>2.7783344255323703</c:v>
                      </c:pt>
                      <c:pt idx="24">
                        <c:v>2.9235331117049417</c:v>
                      </c:pt>
                      <c:pt idx="25">
                        <c:v>2.8366039084087364</c:v>
                      </c:pt>
                      <c:pt idx="26">
                        <c:v>2.7308397400431859</c:v>
                      </c:pt>
                      <c:pt idx="27">
                        <c:v>2.6056750269976803</c:v>
                      </c:pt>
                      <c:pt idx="28">
                        <c:v>2.5439821356734567</c:v>
                      </c:pt>
                      <c:pt idx="29">
                        <c:v>2.4928730773212719</c:v>
                      </c:pt>
                      <c:pt idx="30">
                        <c:v>2.4864263833481632</c:v>
                      </c:pt>
                      <c:pt idx="31">
                        <c:v>2.4088485958556447</c:v>
                      </c:pt>
                      <c:pt idx="32">
                        <c:v>2.2742502754412217</c:v>
                      </c:pt>
                      <c:pt idx="33">
                        <c:v>1.9051499253622624</c:v>
                      </c:pt>
                      <c:pt idx="34">
                        <c:v>1.4907739223965575</c:v>
                      </c:pt>
                      <c:pt idx="35">
                        <c:v>1.0187759071342157</c:v>
                      </c:pt>
                      <c:pt idx="36">
                        <c:v>0.76372594137850824</c:v>
                      </c:pt>
                      <c:pt idx="37">
                        <c:v>0.59868330176337947</c:v>
                      </c:pt>
                      <c:pt idx="38">
                        <c:v>0.3752754313829042</c:v>
                      </c:pt>
                      <c:pt idx="39">
                        <c:v>0.33969204079106802</c:v>
                      </c:pt>
                      <c:pt idx="40">
                        <c:v>0.57222938510544652</c:v>
                      </c:pt>
                      <c:pt idx="41">
                        <c:v>1.3333075579425027</c:v>
                      </c:pt>
                      <c:pt idx="42">
                        <c:v>2.2805804482832901</c:v>
                      </c:pt>
                      <c:pt idx="43">
                        <c:v>2.6658006344741554</c:v>
                      </c:pt>
                      <c:pt idx="44">
                        <c:v>2.7664580266710121</c:v>
                      </c:pt>
                      <c:pt idx="45">
                        <c:v>2.7639949529686723</c:v>
                      </c:pt>
                      <c:pt idx="46">
                        <c:v>2.6940589597575375</c:v>
                      </c:pt>
                      <c:pt idx="47">
                        <c:v>2.5612605685256469</c:v>
                      </c:pt>
                      <c:pt idx="48">
                        <c:v>2.444915014899248</c:v>
                      </c:pt>
                      <c:pt idx="49">
                        <c:v>2.3056298645268716</c:v>
                      </c:pt>
                      <c:pt idx="50">
                        <c:v>2.1729310915615372</c:v>
                      </c:pt>
                      <c:pt idx="51">
                        <c:v>1.8706866873188863</c:v>
                      </c:pt>
                      <c:pt idx="52">
                        <c:v>1.6425526467449925</c:v>
                      </c:pt>
                      <c:pt idx="53">
                        <c:v>1.1988537704833044</c:v>
                      </c:pt>
                      <c:pt idx="54">
                        <c:v>0.83912531968588644</c:v>
                      </c:pt>
                      <c:pt idx="55">
                        <c:v>0.68045147670879269</c:v>
                      </c:pt>
                      <c:pt idx="56">
                        <c:v>0.60582972709724436</c:v>
                      </c:pt>
                      <c:pt idx="57">
                        <c:v>0.37272685955811069</c:v>
                      </c:pt>
                      <c:pt idx="58">
                        <c:v>0.28498959491780479</c:v>
                      </c:pt>
                      <c:pt idx="59">
                        <c:v>0.26808996955143766</c:v>
                      </c:pt>
                      <c:pt idx="60">
                        <c:v>0.28510642486521698</c:v>
                      </c:pt>
                      <c:pt idx="61">
                        <c:v>0.44544004679602578</c:v>
                      </c:pt>
                      <c:pt idx="62">
                        <c:v>0.80374336881913466</c:v>
                      </c:pt>
                      <c:pt idx="63">
                        <c:v>1.9780401476544101</c:v>
                      </c:pt>
                      <c:pt idx="64">
                        <c:v>2.8072332864064382</c:v>
                      </c:pt>
                      <c:pt idx="65">
                        <c:v>3.7051601493086062</c:v>
                      </c:pt>
                      <c:pt idx="66">
                        <c:v>4.4078560888405338</c:v>
                      </c:pt>
                      <c:pt idx="67">
                        <c:v>4.7334833776379783</c:v>
                      </c:pt>
                      <c:pt idx="68">
                        <c:v>4.8933946620327102</c:v>
                      </c:pt>
                      <c:pt idx="69">
                        <c:v>5.0797641547038879</c:v>
                      </c:pt>
                      <c:pt idx="70">
                        <c:v>5.2561191729361747</c:v>
                      </c:pt>
                      <c:pt idx="71">
                        <c:v>5.6628972257104131</c:v>
                      </c:pt>
                      <c:pt idx="72">
                        <c:v>6.1114016160952946</c:v>
                      </c:pt>
                      <c:pt idx="73">
                        <c:v>6.4922788382240926</c:v>
                      </c:pt>
                      <c:pt idx="74">
                        <c:v>6.559873627984782</c:v>
                      </c:pt>
                      <c:pt idx="75">
                        <c:v>6.5833959383196996</c:v>
                      </c:pt>
                    </c:numCache>
                  </c:numRef>
                </c:yVal>
                <c:smooth val="0"/>
                <c:extLst>
                  <c:ext xmlns:c16="http://schemas.microsoft.com/office/drawing/2014/chart" uri="{C3380CC4-5D6E-409C-BE32-E72D297353CC}">
                    <c16:uniqueId val="{00000009-C996-4A60-867B-84429CE530E9}"/>
                  </c:ext>
                </c:extLst>
              </c15:ser>
            </c15:filteredScatterSeries>
            <c15:filteredScatterSeries>
              <c15:ser>
                <c:idx val="4"/>
                <c:order val="1"/>
                <c:tx>
                  <c:strRef>
                    <c:extLst xmlns:c15="http://schemas.microsoft.com/office/drawing/2012/chart">
                      <c:ext xmlns:c15="http://schemas.microsoft.com/office/drawing/2012/chart" uri="{02D57815-91ED-43cb-92C2-25804820EDAC}">
                        <c15:formulaRef>
                          <c15:sqref>'Forsøk 3 - Samlet'!$AE$12</c15:sqref>
                        </c15:formulaRef>
                      </c:ext>
                    </c:extLst>
                    <c:strCache>
                      <c:ptCount val="1"/>
                      <c:pt idx="0">
                        <c:v>B_q-3a</c:v>
                      </c:pt>
                    </c:strCache>
                  </c:strRef>
                </c:tx>
                <c:spPr>
                  <a:ln w="19050" cap="rnd">
                    <a:noFill/>
                    <a:round/>
                  </a:ln>
                  <a:effectLst/>
                </c:spPr>
                <c:marker>
                  <c:symbol val="circle"/>
                  <c:size val="5"/>
                  <c:spPr>
                    <a:solidFill>
                      <a:srgbClr val="FF0000"/>
                    </a:solidFill>
                    <a:ln w="9525">
                      <a:solidFill>
                        <a:srgbClr val="C00000"/>
                      </a:solidFill>
                    </a:ln>
                    <a:effectLst/>
                  </c:spPr>
                </c:marker>
                <c:xVal>
                  <c:numRef>
                    <c:extLst xmlns:c15="http://schemas.microsoft.com/office/drawing/2012/chart">
                      <c:ext xmlns:c15="http://schemas.microsoft.com/office/drawing/2012/chart" uri="{02D57815-91ED-43cb-92C2-25804820EDAC}">
                        <c15:formulaRef>
                          <c15:sqref>'Forsøk 3 - Samlet'!$AE$14:$AE$1154</c15:sqref>
                        </c15:formulaRef>
                      </c:ext>
                    </c:extLst>
                    <c:numCache>
                      <c:formatCode>General</c:formatCode>
                      <c:ptCount val="1141"/>
                      <c:pt idx="30" formatCode="0.0">
                        <c:v>2.3148148148148147E-3</c:v>
                      </c:pt>
                      <c:pt idx="31" formatCode="0.0">
                        <c:v>1.9840400329405828E-3</c:v>
                      </c:pt>
                      <c:pt idx="32" formatCode="0.0">
                        <c:v>1.3050519863426436E-3</c:v>
                      </c:pt>
                      <c:pt idx="33" formatCode="0.0">
                        <c:v>1.0918467084452717E-3</c:v>
                      </c:pt>
                      <c:pt idx="34" formatCode="0.0">
                        <c:v>1.7469042402677691E-3</c:v>
                      </c:pt>
                      <c:pt idx="35" formatCode="0.0">
                        <c:v>1.3482399016140187E-3</c:v>
                      </c:pt>
                      <c:pt idx="36" formatCode="0.0">
                        <c:v>1.3482098511650271E-3</c:v>
                      </c:pt>
                      <c:pt idx="37" formatCode="0.0">
                        <c:v>1.3481798143768417E-3</c:v>
                      </c:pt>
                      <c:pt idx="38" formatCode="0.0">
                        <c:v>1.3584785290443669E-3</c:v>
                      </c:pt>
                      <c:pt idx="39" formatCode="0.0">
                        <c:v>1.2497932988723495E-3</c:v>
                      </c:pt>
                      <c:pt idx="40" formatCode="0.0">
                        <c:v>8.3318025556809445E-4</c:v>
                      </c:pt>
                      <c:pt idx="41" formatCode="0.0">
                        <c:v>7.8314107970195923E-4</c:v>
                      </c:pt>
                      <c:pt idx="42" formatCode="0.0">
                        <c:v>7.8312759414596691E-4</c:v>
                      </c:pt>
                      <c:pt idx="43" formatCode="0.0">
                        <c:v>8.6486824381454416E-4</c:v>
                      </c:pt>
                      <c:pt idx="44" formatCode="0.0">
                        <c:v>1.0556131673995345E-3</c:v>
                      </c:pt>
                      <c:pt idx="45" formatCode="0.0">
                        <c:v>1.0555968529059351E-3</c:v>
                      </c:pt>
                      <c:pt idx="46" formatCode="0.0">
                        <c:v>1.1092482598504113E-3</c:v>
                      </c:pt>
                      <c:pt idx="47" formatCode="0.0">
                        <c:v>1.0715534250243085E-3</c:v>
                      </c:pt>
                      <c:pt idx="48" formatCode="0.0">
                        <c:v>1.0715383137739145E-3</c:v>
                      </c:pt>
                      <c:pt idx="49" formatCode="0.0">
                        <c:v>1.3512798534100852E-3</c:v>
                      </c:pt>
                      <c:pt idx="50" formatCode="0.0">
                        <c:v>1.0151623629757226E-3</c:v>
                      </c:pt>
                      <c:pt idx="51" formatCode="0.0">
                        <c:v>1.0151488170173409E-3</c:v>
                      </c:pt>
                      <c:pt idx="52" formatCode="0.0">
                        <c:v>1.3886266145303233E-3</c:v>
                      </c:pt>
                      <c:pt idx="53" formatCode="0.0">
                        <c:v>1.3651829635573445E-3</c:v>
                      </c:pt>
                      <c:pt idx="54" formatCode="0.0">
                        <c:v>1.1701418459171651E-3</c:v>
                      </c:pt>
                      <c:pt idx="55" formatCode="0.0">
                        <c:v>1.144459692439935E-3</c:v>
                      </c:pt>
                      <c:pt idx="56" formatCode="0.0">
                        <c:v>1.1258694753990578E-3</c:v>
                      </c:pt>
                      <c:pt idx="57" formatCode="0.0">
                        <c:v>1.1258556249035382E-3</c:v>
                      </c:pt>
                      <c:pt idx="58" formatCode="0.0">
                        <c:v>1.090543059184418E-3</c:v>
                      </c:pt>
                      <c:pt idx="59" formatCode="0.0">
                        <c:v>1.0905300748768473E-3</c:v>
                      </c:pt>
                      <c:pt idx="60" formatCode="0.0">
                        <c:v>1.0764307273256751E-3</c:v>
                      </c:pt>
                      <c:pt idx="61" formatCode="0.0">
                        <c:v>1.2303274549288631E-3</c:v>
                      </c:pt>
                      <c:pt idx="62" formatCode="0.0">
                        <c:v>1.0545542631217424E-3</c:v>
                      </c:pt>
                      <c:pt idx="63" formatCode="0.0">
                        <c:v>1.0492861193493051E-3</c:v>
                      </c:pt>
                      <c:pt idx="64" formatCode="0.0">
                        <c:v>1.0362266932464402E-3</c:v>
                      </c:pt>
                      <c:pt idx="65" formatCode="0.0">
                        <c:v>1.0362149989452897E-3</c:v>
                      </c:pt>
                      <c:pt idx="66" formatCode="0.0">
                        <c:v>1.023476947300761E-3</c:v>
                      </c:pt>
                      <c:pt idx="67" formatCode="0.0">
                        <c:v>1.0061315536997388E-3</c:v>
                      </c:pt>
                      <c:pt idx="68" formatCode="0.0">
                        <c:v>1.1738072994231321E-3</c:v>
                      </c:pt>
                      <c:pt idx="69" formatCode="0.0">
                        <c:v>1.1571079887067676E-3</c:v>
                      </c:pt>
                      <c:pt idx="70" formatCode="0.0">
                        <c:v>1.0744458358953857E-3</c:v>
                      </c:pt>
                      <c:pt idx="71" formatCode="0.0">
                        <c:v>1.0744342587047015E-3</c:v>
                      </c:pt>
                      <c:pt idx="72" formatCode="0.0">
                        <c:v>1.0667523235412429E-3</c:v>
                      </c:pt>
                      <c:pt idx="73" formatCode="0.0">
                        <c:v>1.0445414870311135E-3</c:v>
                      </c:pt>
                      <c:pt idx="74" formatCode="0.0">
                        <c:v>1.2052275678045698E-3</c:v>
                      </c:pt>
                      <c:pt idx="75" formatCode="0.0">
                        <c:v>1.1779568681516968E-3</c:v>
                      </c:pt>
                      <c:pt idx="76" formatCode="0.0">
                        <c:v>1.0747510157954002E-3</c:v>
                      </c:pt>
                      <c:pt idx="77" formatCode="0.0">
                        <c:v>9.1253903571625035E-4</c:v>
                      </c:pt>
                      <c:pt idx="78" formatCode="0.0">
                        <c:v>8.9690276018291281E-4</c:v>
                      </c:pt>
                      <c:pt idx="79" formatCode="0.0">
                        <c:v>8.7780915061115778E-4</c:v>
                      </c:pt>
                      <c:pt idx="80" formatCode="0.0">
                        <c:v>8.7038196322918688E-4</c:v>
                      </c:pt>
                      <c:pt idx="81" formatCode="0.0">
                        <c:v>8.4997103301619051E-4</c:v>
                      </c:pt>
                      <c:pt idx="82" formatCode="0.0">
                        <c:v>8.4265601707513634E-4</c:v>
                      </c:pt>
                      <c:pt idx="83" formatCode="0.0">
                        <c:v>8.1099786270061531E-4</c:v>
                      </c:pt>
                      <c:pt idx="84" formatCode="0.0">
                        <c:v>8.0389652982645649E-4</c:v>
                      </c:pt>
                      <c:pt idx="85" formatCode="0.0">
                        <c:v>7.7894008241301597E-4</c:v>
                      </c:pt>
                      <c:pt idx="86" formatCode="0.0">
                        <c:v>7.719983137397438E-4</c:v>
                      </c:pt>
                      <c:pt idx="87" formatCode="0.0">
                        <c:v>8.1907070547261899E-4</c:v>
                      </c:pt>
                      <c:pt idx="88" formatCode="0.0">
                        <c:v>7.3424013626403157E-4</c:v>
                      </c:pt>
                      <c:pt idx="89" formatCode="0.0">
                        <c:v>7.2751757331396879E-4</c:v>
                      </c:pt>
                      <c:pt idx="90" formatCode="0.0">
                        <c:v>8.3949822789511493E-4</c:v>
                      </c:pt>
                      <c:pt idx="91" formatCode="0.0">
                        <c:v>8.8457253309293571E-4</c:v>
                      </c:pt>
                      <c:pt idx="92" formatCode="0.0">
                        <c:v>8.7810391447984816E-4</c:v>
                      </c:pt>
                      <c:pt idx="93" formatCode="0.0">
                        <c:v>7.2613762357837098E-4</c:v>
                      </c:pt>
                      <c:pt idx="94" formatCode="0.0">
                        <c:v>8.9865343923260311E-4</c:v>
                      </c:pt>
                      <c:pt idx="95" formatCode="0.0">
                        <c:v>8.7320327808574922E-4</c:v>
                      </c:pt>
                      <c:pt idx="96" formatCode="0.0">
                        <c:v>8.0489217083365373E-4</c:v>
                      </c:pt>
                      <c:pt idx="97" formatCode="0.0">
                        <c:v>8.4583306082805368E-4</c:v>
                      </c:pt>
                      <c:pt idx="98" formatCode="0.0">
                        <c:v>8.3983189891527336E-4</c:v>
                      </c:pt>
                      <c:pt idx="99" formatCode="0.0">
                        <c:v>9.4279246522779164E-4</c:v>
                      </c:pt>
                      <c:pt idx="100" formatCode="0.0">
                        <c:v>7.4192571634601565E-4</c:v>
                      </c:pt>
                      <c:pt idx="101" formatCode="0.0">
                        <c:v>7.3611958722093456E-4</c:v>
                      </c:pt>
                      <c:pt idx="102" formatCode="0.0">
                        <c:v>9.5224366179316581E-4</c:v>
                      </c:pt>
                      <c:pt idx="103" formatCode="0.0">
                        <c:v>9.3091042101018122E-4</c:v>
                      </c:pt>
                      <c:pt idx="104" formatCode="0.0">
                        <c:v>9.8255988084545304E-4</c:v>
                      </c:pt>
                      <c:pt idx="105" formatCode="0.0">
                        <c:v>9.6734912730655988E-4</c:v>
                      </c:pt>
                      <c:pt idx="106" formatCode="0.0">
                        <c:v>9.5248767382546387E-4</c:v>
                      </c:pt>
                      <c:pt idx="107" formatCode="0.0">
                        <c:v>1.0592990107563683E-3</c:v>
                      </c:pt>
                      <c:pt idx="108" formatCode="0.0">
                        <c:v>9.3089377199490335E-4</c:v>
                      </c:pt>
                      <c:pt idx="109" formatCode="0.0">
                        <c:v>9.1956677562738949E-4</c:v>
                      </c:pt>
                      <c:pt idx="110" formatCode="0.0">
                        <c:v>8.5896684574160616E-4</c:v>
                      </c:pt>
                      <c:pt idx="111" formatCode="0.0">
                        <c:v>7.9455339390422611E-4</c:v>
                      </c:pt>
                      <c:pt idx="112" formatCode="0.0">
                        <c:v>7.8794902799053505E-4</c:v>
                      </c:pt>
                      <c:pt idx="113" formatCode="0.0">
                        <c:v>8.3739582197809301E-4</c:v>
                      </c:pt>
                      <c:pt idx="114" formatCode="0.0">
                        <c:v>1.0463430623156478E-3</c:v>
                      </c:pt>
                      <c:pt idx="115" formatCode="0.0">
                        <c:v>1.0409825112495091E-3</c:v>
                      </c:pt>
                      <c:pt idx="116" formatCode="0.0">
                        <c:v>9.7801019162663586E-4</c:v>
                      </c:pt>
                      <c:pt idx="117" formatCode="0.0">
                        <c:v>9.8034649604432085E-4</c:v>
                      </c:pt>
                      <c:pt idx="118" formatCode="0.0">
                        <c:v>9.7496095815247541E-4</c:v>
                      </c:pt>
                      <c:pt idx="119" formatCode="0.0">
                        <c:v>9.6650192182071929E-4</c:v>
                      </c:pt>
                      <c:pt idx="120" formatCode="0.0">
                        <c:v>9.7186324325940557E-4</c:v>
                      </c:pt>
                      <c:pt idx="121" formatCode="0.0">
                        <c:v>9.1117053720376063E-4</c:v>
                      </c:pt>
                      <c:pt idx="122" formatCode="0.0">
                        <c:v>9.1153596828962111E-4</c:v>
                      </c:pt>
                      <c:pt idx="123" formatCode="0.0">
                        <c:v>9.1631706918928401E-4</c:v>
                      </c:pt>
                      <c:pt idx="124" formatCode="0.0">
                        <c:v>9.1079290339604743E-4</c:v>
                      </c:pt>
                      <c:pt idx="125" formatCode="0.0">
                        <c:v>9.6308490638246475E-4</c:v>
                      </c:pt>
                      <c:pt idx="126" formatCode="0.0">
                        <c:v>9.6379561785956281E-4</c:v>
                      </c:pt>
                      <c:pt idx="127" formatCode="0.0">
                        <c:v>9.5822614015208542E-4</c:v>
                      </c:pt>
                      <c:pt idx="128" formatCode="0.0">
                        <c:v>9.0633469409695272E-4</c:v>
                      </c:pt>
                      <c:pt idx="129" formatCode="0.0">
                        <c:v>9.0668204580188086E-4</c:v>
                      </c:pt>
                      <c:pt idx="130" formatCode="0.0">
                        <c:v>7.8553059236015018E-4</c:v>
                      </c:pt>
                      <c:pt idx="131" formatCode="0.0">
                        <c:v>7.2817516781068848E-4</c:v>
                      </c:pt>
                      <c:pt idx="132" formatCode="0.0">
                        <c:v>7.2245814168591478E-4</c:v>
                      </c:pt>
                      <c:pt idx="133" formatCode="0.0">
                        <c:v>8.9894747331204677E-4</c:v>
                      </c:pt>
                      <c:pt idx="134" formatCode="0.0">
                        <c:v>7.2191052025756942E-4</c:v>
                      </c:pt>
                      <c:pt idx="135" formatCode="0.0">
                        <c:v>7.1610614840160697E-4</c:v>
                      </c:pt>
                      <c:pt idx="136" formatCode="0.0">
                        <c:v>8.9069542458111478E-4</c:v>
                      </c:pt>
                      <c:pt idx="137" formatCode="0.0">
                        <c:v>8.8639470693931198E-4</c:v>
                      </c:pt>
                      <c:pt idx="138" formatCode="0.0">
                        <c:v>8.8055925531910066E-4</c:v>
                      </c:pt>
                      <c:pt idx="139" formatCode="0.0">
                        <c:v>7.6241215168537332E-4</c:v>
                      </c:pt>
                      <c:pt idx="140" formatCode="0.0">
                        <c:v>8.8246898846052748E-4</c:v>
                      </c:pt>
                      <c:pt idx="141" formatCode="0.0">
                        <c:v>8.7654250707663557E-4</c:v>
                      </c:pt>
                      <c:pt idx="142" formatCode="0.0">
                        <c:v>9.3417418882741677E-4</c:v>
                      </c:pt>
                      <c:pt idx="143" formatCode="0.0">
                        <c:v>9.957132816395221E-4</c:v>
                      </c:pt>
                      <c:pt idx="144" formatCode="0.0">
                        <c:v>9.8972393777578029E-4</c:v>
                      </c:pt>
                      <c:pt idx="145" formatCode="0.0">
                        <c:v>9.2767962518404271E-4</c:v>
                      </c:pt>
                      <c:pt idx="146" formatCode="0.0">
                        <c:v>1.0497955783210268E-3</c:v>
                      </c:pt>
                      <c:pt idx="147" formatCode="0.0">
                        <c:v>1.0437421225880776E-3</c:v>
                      </c:pt>
                      <c:pt idx="148" formatCode="0.0">
                        <c:v>1.0395465660817476E-3</c:v>
                      </c:pt>
                      <c:pt idx="149" formatCode="0.0">
                        <c:v>1.0334824548296003E-3</c:v>
                      </c:pt>
                      <c:pt idx="150" formatCode="0.0">
                        <c:v>9.6915416601472851E-4</c:v>
                      </c:pt>
                      <c:pt idx="151" formatCode="0.0">
                        <c:v>9.5962056907044789E-4</c:v>
                      </c:pt>
                      <c:pt idx="152" formatCode="0.0">
                        <c:v>8.9182371663886579E-4</c:v>
                      </c:pt>
                      <c:pt idx="153" formatCode="0.0">
                        <c:v>8.920941779445602E-4</c:v>
                      </c:pt>
                      <c:pt idx="154" formatCode="0.0">
                        <c:v>1.1408549369064543E-3</c:v>
                      </c:pt>
                      <c:pt idx="155" formatCode="0.0">
                        <c:v>1.009690568163939E-3</c:v>
                      </c:pt>
                      <c:pt idx="156" formatCode="0.0">
                        <c:v>1.0108170217927395E-3</c:v>
                      </c:pt>
                      <c:pt idx="157" formatCode="0.0">
                        <c:v>1.0617795922215818E-3</c:v>
                      </c:pt>
                      <c:pt idx="158" formatCode="0.0">
                        <c:v>1.0556284447553895E-3</c:v>
                      </c:pt>
                      <c:pt idx="159" formatCode="0.0">
                        <c:v>1.0552261749647953E-3</c:v>
                      </c:pt>
                      <c:pt idx="160" formatCode="0.0">
                        <c:v>1.0528198925421797E-3</c:v>
                      </c:pt>
                      <c:pt idx="161" formatCode="0.0">
                        <c:v>1.0466130050505915E-3</c:v>
                      </c:pt>
                      <c:pt idx="162" formatCode="0.0">
                        <c:v>1.1157910118845069E-3</c:v>
                      </c:pt>
                      <c:pt idx="163" formatCode="0.0">
                        <c:v>1.0495185476121329E-3</c:v>
                      </c:pt>
                      <c:pt idx="164" formatCode="0.0">
                        <c:v>1.0432199116204787E-3</c:v>
                      </c:pt>
                      <c:pt idx="165" formatCode="0.0">
                        <c:v>1.0369213303064013E-3</c:v>
                      </c:pt>
                      <c:pt idx="166" formatCode="0.0">
                        <c:v>1.0306229035932834E-3</c:v>
                      </c:pt>
                      <c:pt idx="167" formatCode="0.0">
                        <c:v>1.1525667464031438E-3</c:v>
                      </c:pt>
                      <c:pt idx="168" formatCode="0.0">
                        <c:v>1.1462675647545275E-3</c:v>
                      </c:pt>
                      <c:pt idx="169" formatCode="0.0">
                        <c:v>1.2062541604945254E-3</c:v>
                      </c:pt>
                      <c:pt idx="170" formatCode="0.0">
                        <c:v>1.0714734903436299E-3</c:v>
                      </c:pt>
                      <c:pt idx="171" formatCode="0.0">
                        <c:v>1.0711497308936915E-3</c:v>
                      </c:pt>
                      <c:pt idx="172" formatCode="0.0">
                        <c:v>1.0648045644377525E-3</c:v>
                      </c:pt>
                      <c:pt idx="173" formatCode="0.0">
                        <c:v>1.1876482756544634E-3</c:v>
                      </c:pt>
                      <c:pt idx="174" formatCode="0.0">
                        <c:v>1.1856677979614802E-3</c:v>
                      </c:pt>
                      <c:pt idx="175" formatCode="0.0">
                        <c:v>1.0477323532153404E-3</c:v>
                      </c:pt>
                      <c:pt idx="176" formatCode="0.0">
                        <c:v>1.0413757031543969E-3</c:v>
                      </c:pt>
                      <c:pt idx="177" formatCode="0.0">
                        <c:v>1.0350191585888002E-3</c:v>
                      </c:pt>
                      <c:pt idx="178" formatCode="0.0">
                        <c:v>9.6394964732306914E-4</c:v>
                      </c:pt>
                      <c:pt idx="179" formatCode="0.0">
                        <c:v>9.5933209774784825E-4</c:v>
                      </c:pt>
                      <c:pt idx="180" formatCode="0.0">
                        <c:v>8.8486546444757044E-4</c:v>
                      </c:pt>
                      <c:pt idx="181" formatCode="0.0">
                        <c:v>1.0114266935978516E-3</c:v>
                      </c:pt>
                      <c:pt idx="182" formatCode="0.0">
                        <c:v>1.0050591228301519E-3</c:v>
                      </c:pt>
                      <c:pt idx="183" formatCode="0.0">
                        <c:v>1.1263031631379473E-3</c:v>
                      </c:pt>
                      <c:pt idx="184" formatCode="0.0">
                        <c:v>1.1178486385217013E-3</c:v>
                      </c:pt>
                      <c:pt idx="185" formatCode="0.0">
                        <c:v>1.1115038506666825E-3</c:v>
                      </c:pt>
                      <c:pt idx="186" formatCode="0.0">
                        <c:v>1.1010345702094147E-3</c:v>
                      </c:pt>
                      <c:pt idx="187" formatCode="0.0">
                        <c:v>1.0988145715800843E-3</c:v>
                      </c:pt>
                      <c:pt idx="188" formatCode="0.0">
                        <c:v>1.0924700979634515E-3</c:v>
                      </c:pt>
                      <c:pt idx="189" formatCode="0.0">
                        <c:v>1.0840952144007972E-3</c:v>
                      </c:pt>
                      <c:pt idx="190" formatCode="0.0">
                        <c:v>9.4883263491896542E-4</c:v>
                      </c:pt>
                      <c:pt idx="191" formatCode="0.0">
                        <c:v>9.4074263556647678E-4</c:v>
                      </c:pt>
                      <c:pt idx="192" formatCode="0.0">
                        <c:v>9.9876710401706516E-4</c:v>
                      </c:pt>
                      <c:pt idx="193" formatCode="0.0">
                        <c:v>9.9244735163357234E-4</c:v>
                      </c:pt>
                      <c:pt idx="194" formatCode="0.0">
                        <c:v>1.0485140613060934E-3</c:v>
                      </c:pt>
                      <c:pt idx="195" formatCode="0.0">
                        <c:v>9.7441628045407032E-4</c:v>
                      </c:pt>
                      <c:pt idx="196" formatCode="0.0">
                        <c:v>9.6993147042465219E-4</c:v>
                      </c:pt>
                      <c:pt idx="197" formatCode="0.0">
                        <c:v>1.0277414841983175E-3</c:v>
                      </c:pt>
                      <c:pt idx="198" formatCode="0.0">
                        <c:v>1.1496563518551507E-3</c:v>
                      </c:pt>
                      <c:pt idx="199" formatCode="0.0">
                        <c:v>1.1370175764437252E-3</c:v>
                      </c:pt>
                      <c:pt idx="200" formatCode="0.0">
                        <c:v>1.0032566953060043E-3</c:v>
                      </c:pt>
                      <c:pt idx="201" formatCode="0.0">
                        <c:v>1.0607441058732977E-3</c:v>
                      </c:pt>
                      <c:pt idx="202" formatCode="0.0">
                        <c:v>1.0468081435816739E-3</c:v>
                      </c:pt>
                      <c:pt idx="203" formatCode="0.0">
                        <c:v>9.7730829251332007E-4</c:v>
                      </c:pt>
                      <c:pt idx="204" formatCode="0.0">
                        <c:v>1.1609430468918066E-3</c:v>
                      </c:pt>
                      <c:pt idx="205" formatCode="0.0">
                        <c:v>1.154726300404784E-3</c:v>
                      </c:pt>
                      <c:pt idx="206" formatCode="0.0">
                        <c:v>1.2117920884010527E-3</c:v>
                      </c:pt>
                      <c:pt idx="207" formatCode="0.0">
                        <c:v>1.0731706993070136E-3</c:v>
                      </c:pt>
                      <c:pt idx="208" formatCode="0.0">
                        <c:v>1.0669884127525282E-3</c:v>
                      </c:pt>
                      <c:pt idx="209" formatCode="0.0">
                        <c:v>1.0550292704838678E-3</c:v>
                      </c:pt>
                      <c:pt idx="210" formatCode="0.0">
                        <c:v>1.0488808554779331E-3</c:v>
                      </c:pt>
                      <c:pt idx="211" formatCode="0.0">
                        <c:v>1.042732570008662E-3</c:v>
                      </c:pt>
                      <c:pt idx="212" formatCode="0.0">
                        <c:v>1.0991787043912982E-3</c:v>
                      </c:pt>
                      <c:pt idx="213" formatCode="0.0">
                        <c:v>1.0304362559431872E-3</c:v>
                      </c:pt>
                      <c:pt idx="214" formatCode="0.0">
                        <c:v>1.0242882595758508E-3</c:v>
                      </c:pt>
                      <c:pt idx="215" formatCode="0.0">
                        <c:v>1.2594465192104333E-3</c:v>
                      </c:pt>
                      <c:pt idx="216" formatCode="0.0">
                        <c:v>1.0631394038727487E-3</c:v>
                      </c:pt>
                      <c:pt idx="217" formatCode="0.0">
                        <c:v>1.0570568043037918E-3</c:v>
                      </c:pt>
                      <c:pt idx="218" formatCode="0.0">
                        <c:v>1.0434786871249017E-3</c:v>
                      </c:pt>
                      <c:pt idx="219" formatCode="0.0">
                        <c:v>9.742796653378756E-4</c:v>
                      </c:pt>
                      <c:pt idx="220" formatCode="0.0">
                        <c:v>9.6825161163270862E-4</c:v>
                      </c:pt>
                      <c:pt idx="221" formatCode="0.0">
                        <c:v>1.0887852753022043E-3</c:v>
                      </c:pt>
                      <c:pt idx="222" formatCode="0.0">
                        <c:v>1.0827353324353328E-3</c:v>
                      </c:pt>
                      <c:pt idx="223" formatCode="0.0">
                        <c:v>1.0691129908495709E-3</c:v>
                      </c:pt>
                      <c:pt idx="224" formatCode="0.0">
                        <c:v>1.0593482157088354E-3</c:v>
                      </c:pt>
                      <c:pt idx="225" formatCode="0.0">
                        <c:v>1.0533624114387721E-3</c:v>
                      </c:pt>
                      <c:pt idx="226" formatCode="0.0">
                        <c:v>1.0382654932477272E-3</c:v>
                      </c:pt>
                      <c:pt idx="227" formatCode="0.0">
                        <c:v>1.1512041153445627E-3</c:v>
                      </c:pt>
                      <c:pt idx="228" formatCode="0.0">
                        <c:v>1.1452798998611577E-3</c:v>
                      </c:pt>
                      <c:pt idx="229" formatCode="0.0">
                        <c:v>1.1373666693831818E-3</c:v>
                      </c:pt>
                      <c:pt idx="230" formatCode="0.0">
                        <c:v>1.0675244078952094E-3</c:v>
                      </c:pt>
                      <c:pt idx="231" formatCode="0.0">
                        <c:v>1.0616318367029955E-3</c:v>
                      </c:pt>
                      <c:pt idx="232" formatCode="0.0">
                        <c:v>1.0485057858497235E-3</c:v>
                      </c:pt>
                      <c:pt idx="233" formatCode="0.0">
                        <c:v>1.2256271541589779E-3</c:v>
                      </c:pt>
                      <c:pt idx="234" formatCode="0.0">
                        <c:v>1.2197537086943841E-3</c:v>
                      </c:pt>
                      <c:pt idx="235" formatCode="0.0">
                        <c:v>1.2117793872310689E-3</c:v>
                      </c:pt>
                      <c:pt idx="236" formatCode="0.0">
                        <c:v>1.2655975861323796E-3</c:v>
                      </c:pt>
                      <c:pt idx="237" formatCode="0.0">
                        <c:v>1.2597341712732126E-3</c:v>
                      </c:pt>
                      <c:pt idx="238" formatCode="0.0">
                        <c:v>1.1941904129369619E-3</c:v>
                      </c:pt>
                      <c:pt idx="239" formatCode="0.0">
                        <c:v>1.1883275835355069E-3</c:v>
                      </c:pt>
                      <c:pt idx="240" formatCode="0.0">
                        <c:v>1.1824648410153288E-3</c:v>
                      </c:pt>
                      <c:pt idx="241" formatCode="0.0">
                        <c:v>1.2299686615539665E-3</c:v>
                      </c:pt>
                      <c:pt idx="242" formatCode="0.0">
                        <c:v>1.0477553680694298E-3</c:v>
                      </c:pt>
                      <c:pt idx="243" formatCode="0.0">
                        <c:v>1.0419139486809892E-3</c:v>
                      </c:pt>
                      <c:pt idx="244" formatCode="0.0">
                        <c:v>1.1550167835253312E-3</c:v>
                      </c:pt>
                      <c:pt idx="245" formatCode="0.0">
                        <c:v>1.1571576792646658E-3</c:v>
                      </c:pt>
                      <c:pt idx="246" formatCode="0.0">
                        <c:v>1.2710439256551733E-3</c:v>
                      </c:pt>
                      <c:pt idx="247" formatCode="0.0">
                        <c:v>1.3849286145467289E-3</c:v>
                      </c:pt>
                      <c:pt idx="248" formatCode="0.0">
                        <c:v>1.3886073579444773E-3</c:v>
                      </c:pt>
                      <c:pt idx="249" formatCode="0.0">
                        <c:v>1.2620856025814884E-3</c:v>
                      </c:pt>
                      <c:pt idx="250" formatCode="0.0">
                        <c:v>1.3719595486681876E-3</c:v>
                      </c:pt>
                      <c:pt idx="251" formatCode="0.0">
                        <c:v>1.3660555465531978E-3</c:v>
                      </c:pt>
                      <c:pt idx="252" formatCode="0.0">
                        <c:v>1.4829097596950514E-3</c:v>
                      </c:pt>
                      <c:pt idx="253" formatCode="0.0">
                        <c:v>1.4769947852969656E-3</c:v>
                      </c:pt>
                      <c:pt idx="254" formatCode="0.0">
                        <c:v>1.4108887803546484E-3</c:v>
                      </c:pt>
                      <c:pt idx="255" formatCode="0.0">
                        <c:v>1.4727888486125635E-3</c:v>
                      </c:pt>
                      <c:pt idx="256" formatCode="0.0">
                        <c:v>1.4694215162727969E-3</c:v>
                      </c:pt>
                      <c:pt idx="257" formatCode="0.0">
                        <c:v>1.4634656017803599E-3</c:v>
                      </c:pt>
                      <c:pt idx="258" formatCode="0.0">
                        <c:v>1.4729542257404845E-3</c:v>
                      </c:pt>
                      <c:pt idx="259" formatCode="0.0">
                        <c:v>1.5417848246807955E-3</c:v>
                      </c:pt>
                      <c:pt idx="260" formatCode="0.0">
                        <c:v>1.5357118803399129E-3</c:v>
                      </c:pt>
                      <c:pt idx="261" formatCode="0.0">
                        <c:v>1.3466673698485766E-3</c:v>
                      </c:pt>
                      <c:pt idx="262" formatCode="0.0">
                        <c:v>1.3624294737325196E-3</c:v>
                      </c:pt>
                      <c:pt idx="263" formatCode="0.0">
                        <c:v>1.3562479258905976E-3</c:v>
                      </c:pt>
                      <c:pt idx="264" formatCode="0.0">
                        <c:v>1.483921960237915E-3</c:v>
                      </c:pt>
                      <c:pt idx="265" formatCode="0.0">
                        <c:v>1.4858831017447028E-3</c:v>
                      </c:pt>
                      <c:pt idx="266" formatCode="0.0">
                        <c:v>1.5432375008967824E-3</c:v>
                      </c:pt>
                      <c:pt idx="267" formatCode="0.0">
                        <c:v>1.5064391180926579E-3</c:v>
                      </c:pt>
                      <c:pt idx="268" formatCode="0.0">
                        <c:v>1.5000485479982762E-3</c:v>
                      </c:pt>
                      <c:pt idx="269" formatCode="0.0">
                        <c:v>1.4286277810848557E-3</c:v>
                      </c:pt>
                      <c:pt idx="270" formatCode="0.0">
                        <c:v>1.5070645257230554E-3</c:v>
                      </c:pt>
                      <c:pt idx="271" formatCode="0.0">
                        <c:v>1.5033629221062681E-3</c:v>
                      </c:pt>
                      <c:pt idx="272" formatCode="0.0">
                        <c:v>1.6289080756334497E-3</c:v>
                      </c:pt>
                      <c:pt idx="273" formatCode="0.0">
                        <c:v>1.4271046339279889E-3</c:v>
                      </c:pt>
                      <c:pt idx="274" formatCode="0.0">
                        <c:v>1.4206055147421236E-3</c:v>
                      </c:pt>
                      <c:pt idx="275" formatCode="0.0">
                        <c:v>1.4304746063090183E-3</c:v>
                      </c:pt>
                      <c:pt idx="276" formatCode="0.0">
                        <c:v>1.5637816394339376E-3</c:v>
                      </c:pt>
                      <c:pt idx="277" formatCode="0.0">
                        <c:v>1.5571808268473133E-3</c:v>
                      </c:pt>
                      <c:pt idx="278" formatCode="0.0">
                        <c:v>2.0168146337409131E-3</c:v>
                      </c:pt>
                      <c:pt idx="279" formatCode="0.0">
                        <c:v>2.1237923262203738E-3</c:v>
                      </c:pt>
                      <c:pt idx="280" formatCode="0.0">
                        <c:v>2.1172633493732394E-3</c:v>
                      </c:pt>
                      <c:pt idx="281" formatCode="0.0">
                        <c:v>1.7322724180476011E-3</c:v>
                      </c:pt>
                      <c:pt idx="282" formatCode="0.0">
                        <c:v>1.72567063574917E-3</c:v>
                      </c:pt>
                      <c:pt idx="283" formatCode="0.0">
                        <c:v>1.8426292756350414E-3</c:v>
                      </c:pt>
                      <c:pt idx="284" formatCode="0.0">
                        <c:v>1.5481945263089143E-3</c:v>
                      </c:pt>
                      <c:pt idx="285" formatCode="0.0">
                        <c:v>1.8535736871768235E-3</c:v>
                      </c:pt>
                      <c:pt idx="286" formatCode="0.0">
                        <c:v>1.8471573983920009E-3</c:v>
                      </c:pt>
                      <c:pt idx="287" formatCode="0.0">
                        <c:v>1.5796695398446758E-3</c:v>
                      </c:pt>
                      <c:pt idx="288" formatCode="0.0">
                        <c:v>1.5906624532098963E-3</c:v>
                      </c:pt>
                      <c:pt idx="289" formatCode="0.0">
                        <c:v>1.5844355940697447E-3</c:v>
                      </c:pt>
                      <c:pt idx="290" formatCode="0.0">
                        <c:v>1.552728210661957E-3</c:v>
                      </c:pt>
                      <c:pt idx="291" formatCode="0.0">
                        <c:v>1.4842655195284576E-3</c:v>
                      </c:pt>
                      <c:pt idx="292" formatCode="0.0">
                        <c:v>1.4571574731790219E-3</c:v>
                      </c:pt>
                      <c:pt idx="293" formatCode="0.0">
                        <c:v>1.3848175671428175E-3</c:v>
                      </c:pt>
                      <c:pt idx="294" formatCode="0.0">
                        <c:v>1.1338565643293833E-3</c:v>
                      </c:pt>
                      <c:pt idx="295" formatCode="0.0">
                        <c:v>1.1102333111250504E-3</c:v>
                      </c:pt>
                      <c:pt idx="296" formatCode="0.0">
                        <c:v>9.7024390403483178E-4</c:v>
                      </c:pt>
                      <c:pt idx="297" formatCode="0.0">
                        <c:v>9.6440539621891141E-4</c:v>
                      </c:pt>
                      <c:pt idx="298" formatCode="0.0">
                        <c:v>1.0025801711348844E-3</c:v>
                      </c:pt>
                      <c:pt idx="299" formatCode="0.0">
                        <c:v>1.0361479382905386E-3</c:v>
                      </c:pt>
                      <c:pt idx="300" formatCode="0.0">
                        <c:v>9.7302094412463796E-4</c:v>
                      </c:pt>
                      <c:pt idx="301" formatCode="0.0">
                        <c:v>9.5475339391826403E-4</c:v>
                      </c:pt>
                      <c:pt idx="302" formatCode="0.0">
                        <c:v>7.6522830103330024E-4</c:v>
                      </c:pt>
                      <c:pt idx="303" formatCode="0.0">
                        <c:v>7.5975668020096087E-4</c:v>
                      </c:pt>
                      <c:pt idx="304" formatCode="0.0">
                        <c:v>7.4123202649448844E-4</c:v>
                      </c:pt>
                      <c:pt idx="305" formatCode="0.0">
                        <c:v>8.3225545815252596E-4</c:v>
                      </c:pt>
                      <c:pt idx="306" formatCode="0.0">
                        <c:v>8.2696172253539141E-4</c:v>
                      </c:pt>
                      <c:pt idx="307" formatCode="0.0">
                        <c:v>9.1107317391154194E-4</c:v>
                      </c:pt>
                      <c:pt idx="308" formatCode="0.0">
                        <c:v>8.9772442960269307E-4</c:v>
                      </c:pt>
                      <c:pt idx="309" formatCode="0.0">
                        <c:v>6.8311289850070097E-4</c:v>
                      </c:pt>
                      <c:pt idx="310" formatCode="0.0">
                        <c:v>6.6491450297111773E-4</c:v>
                      </c:pt>
                      <c:pt idx="311" formatCode="0.0">
                        <c:v>6.5987254220961102E-4</c:v>
                      </c:pt>
                      <c:pt idx="312" formatCode="0.0">
                        <c:v>6.4248978308892389E-4</c:v>
                      </c:pt>
                      <c:pt idx="313" formatCode="0.0">
                        <c:v>7.7523513562631008E-4</c:v>
                      </c:pt>
                      <c:pt idx="314" formatCode="0.0">
                        <c:v>9.4819789300300988E-4</c:v>
                      </c:pt>
                      <c:pt idx="315" formatCode="0.0">
                        <c:v>9.9192658656211395E-4</c:v>
                      </c:pt>
                      <c:pt idx="316" formatCode="0.0">
                        <c:v>9.7356839720751499E-4</c:v>
                      </c:pt>
                      <c:pt idx="317" formatCode="0.0">
                        <c:v>1.0028817314516553E-3</c:v>
                      </c:pt>
                      <c:pt idx="318" formatCode="0.0">
                        <c:v>9.0390433102350263E-4</c:v>
                      </c:pt>
                      <c:pt idx="319" formatCode="0.0">
                        <c:v>8.8602293507024279E-4</c:v>
                      </c:pt>
                      <c:pt idx="320" formatCode="0.0">
                        <c:v>1.0631172452029119E-3</c:v>
                      </c:pt>
                      <c:pt idx="321" formatCode="0.0">
                        <c:v>1.0122791141616671E-3</c:v>
                      </c:pt>
                      <c:pt idx="322" formatCode="0.0">
                        <c:v>1.0050344571016069E-3</c:v>
                      </c:pt>
                      <c:pt idx="323" formatCode="0.0">
                        <c:v>1.1299769959822979E-3</c:v>
                      </c:pt>
                      <c:pt idx="324" formatCode="0.0">
                        <c:v>1.0338760254398607E-3</c:v>
                      </c:pt>
                      <c:pt idx="325" formatCode="0.0">
                        <c:v>1.0266975178303804E-3</c:v>
                      </c:pt>
                      <c:pt idx="326" formatCode="0.0">
                        <c:v>1.022211110912848E-3</c:v>
                      </c:pt>
                      <c:pt idx="327" formatCode="0.0">
                        <c:v>1.016378288216261E-3</c:v>
                      </c:pt>
                      <c:pt idx="328" formatCode="0.0">
                        <c:v>1.1472417566354661E-3</c:v>
                      </c:pt>
                      <c:pt idx="329" formatCode="0.0">
                        <c:v>1.1353182824435594E-3</c:v>
                      </c:pt>
                      <c:pt idx="330" formatCode="0.0">
                        <c:v>1.1308724697910858E-3</c:v>
                      </c:pt>
                      <c:pt idx="331" formatCode="0.0">
                        <c:v>1.1205938219652517E-3</c:v>
                      </c:pt>
                      <c:pt idx="332" formatCode="0.0">
                        <c:v>1.071143097033804E-3</c:v>
                      </c:pt>
                      <c:pt idx="333" formatCode="0.0">
                        <c:v>1.0667206928732485E-3</c:v>
                      </c:pt>
                      <c:pt idx="334" formatCode="0.0">
                        <c:v>1.0146209050026418E-3</c:v>
                      </c:pt>
                      <c:pt idx="335" formatCode="0.0">
                        <c:v>9.6530022619770964E-4</c:v>
                      </c:pt>
                      <c:pt idx="336" formatCode="0.0">
                        <c:v>9.6592192149667574E-4</c:v>
                      </c:pt>
                      <c:pt idx="337" formatCode="0.0">
                        <c:v>1.0940584646155823E-3</c:v>
                      </c:pt>
                      <c:pt idx="338" formatCode="0.0">
                        <c:v>1.0432471252604901E-3</c:v>
                      </c:pt>
                      <c:pt idx="339" formatCode="0.0">
                        <c:v>1.038830774061939E-3</c:v>
                      </c:pt>
                      <c:pt idx="340" formatCode="0.0">
                        <c:v>1.0357651696445878E-3</c:v>
                      </c:pt>
                      <c:pt idx="341" formatCode="0.0">
                        <c:v>1.1213953486707263E-3</c:v>
                      </c:pt>
                      <c:pt idx="342" formatCode="0.0">
                        <c:v>1.119897507790499E-3</c:v>
                      </c:pt>
                      <c:pt idx="343" formatCode="0.0">
                        <c:v>1.1096526277753712E-3</c:v>
                      </c:pt>
                      <c:pt idx="344" formatCode="0.0">
                        <c:v>1.0590020270085821E-3</c:v>
                      </c:pt>
                      <c:pt idx="345" formatCode="0.0">
                        <c:v>1.0545970417852146E-3</c:v>
                      </c:pt>
                      <c:pt idx="346" formatCode="0.0">
                        <c:v>1.0474672320859735E-3</c:v>
                      </c:pt>
                      <c:pt idx="347" formatCode="0.0">
                        <c:v>9.9322936939875029E-4</c:v>
                      </c:pt>
                      <c:pt idx="348" formatCode="0.0">
                        <c:v>9.8885868468795738E-4</c:v>
                      </c:pt>
                      <c:pt idx="349" formatCode="0.0">
                        <c:v>9.3877098446455145E-4</c:v>
                      </c:pt>
                      <c:pt idx="350" formatCode="0.0">
                        <c:v>9.3561224032308473E-4</c:v>
                      </c:pt>
                      <c:pt idx="351" formatCode="0.0">
                        <c:v>9.3124189977142357E-4</c:v>
                      </c:pt>
                      <c:pt idx="352" formatCode="0.0">
                        <c:v>9.233375822261257E-4</c:v>
                      </c:pt>
                      <c:pt idx="353" formatCode="0.0">
                        <c:v>9.1315425301667283E-4</c:v>
                      </c:pt>
                      <c:pt idx="354" formatCode="0.0">
                        <c:v>9.0882836973088402E-4</c:v>
                      </c:pt>
                      <c:pt idx="355" formatCode="0.0">
                        <c:v>8.1639612117986372E-4</c:v>
                      </c:pt>
                      <c:pt idx="356" formatCode="0.0">
                        <c:v>8.1207073373584305E-4</c:v>
                      </c:pt>
                      <c:pt idx="357" formatCode="0.0">
                        <c:v>9.2812839064438919E-4</c:v>
                      </c:pt>
                      <c:pt idx="358" formatCode="0.0">
                        <c:v>9.2385672703300381E-4</c:v>
                      </c:pt>
                      <c:pt idx="359" formatCode="0.0">
                        <c:v>6.9596711491180991E-4</c:v>
                      </c:pt>
                      <c:pt idx="360" formatCode="0.0">
                        <c:v>6.9173375620284821E-4</c:v>
                      </c:pt>
                      <c:pt idx="361" formatCode="0.0">
                        <c:v>6.8240969288904706E-4</c:v>
                      </c:pt>
                      <c:pt idx="362" formatCode="0.0">
                        <c:v>8.0661287161308581E-4</c:v>
                      </c:pt>
                      <c:pt idx="363" formatCode="0.0">
                        <c:v>7.9654637451437283E-4</c:v>
                      </c:pt>
                      <c:pt idx="364" formatCode="0.0">
                        <c:v>8.2674882270368641E-4</c:v>
                      </c:pt>
                      <c:pt idx="365" formatCode="0.0">
                        <c:v>8.2261759105637896E-4</c:v>
                      </c:pt>
                      <c:pt idx="366" formatCode="0.0">
                        <c:v>6.8809179444187258E-4</c:v>
                      </c:pt>
                      <c:pt idx="367" formatCode="0.0">
                        <c:v>6.3303082977928806E-4</c:v>
                      </c:pt>
                      <c:pt idx="368" formatCode="0.0">
                        <c:v>6.289837781048328E-4</c:v>
                      </c:pt>
                      <c:pt idx="369" formatCode="0.0">
                        <c:v>6.6616318028775272E-4</c:v>
                      </c:pt>
                      <c:pt idx="370" formatCode="0.0">
                        <c:v>6.791512431274996E-4</c:v>
                      </c:pt>
                      <c:pt idx="371" formatCode="0.0">
                        <c:v>6.7524325224171977E-4</c:v>
                      </c:pt>
                      <c:pt idx="372" formatCode="0.0">
                        <c:v>6.7133529595536775E-4</c:v>
                      </c:pt>
                      <c:pt idx="373" formatCode="0.0">
                        <c:v>7.3194984434229971E-4</c:v>
                      </c:pt>
                      <c:pt idx="374" formatCode="0.0">
                        <c:v>6.5011391552865149E-4</c:v>
                      </c:pt>
                      <c:pt idx="375" formatCode="0.0">
                        <c:v>6.4123302051644657E-4</c:v>
                      </c:pt>
                      <c:pt idx="376" formatCode="0.0">
                        <c:v>8.1907048423304893E-4</c:v>
                      </c:pt>
                      <c:pt idx="377" formatCode="0.0">
                        <c:v>7.0088737052491888E-4</c:v>
                      </c:pt>
                      <c:pt idx="378" formatCode="0.0">
                        <c:v>6.8658777079857005E-4</c:v>
                      </c:pt>
                      <c:pt idx="379" formatCode="0.0">
                        <c:v>7.5803586796641109E-4</c:v>
                      </c:pt>
                      <c:pt idx="380" formatCode="0.0">
                        <c:v>7.0682186375305752E-4</c:v>
                      </c:pt>
                      <c:pt idx="381" formatCode="0.0">
                        <c:v>6.9210856786406435E-4</c:v>
                      </c:pt>
                      <c:pt idx="382" formatCode="0.0">
                        <c:v>7.1155186050098919E-4</c:v>
                      </c:pt>
                      <c:pt idx="383" formatCode="0.0">
                        <c:v>7.0803861048275053E-4</c:v>
                      </c:pt>
                      <c:pt idx="384" formatCode="0.0">
                        <c:v>6.9379955397770707E-4</c:v>
                      </c:pt>
                      <c:pt idx="385" formatCode="0.0">
                        <c:v>6.5509877059630336E-4</c:v>
                      </c:pt>
                      <c:pt idx="386" formatCode="0.0">
                        <c:v>6.4639989157963703E-4</c:v>
                      </c:pt>
                      <c:pt idx="387" formatCode="0.0">
                        <c:v>6.3467048595043554E-4</c:v>
                      </c:pt>
                      <c:pt idx="388" formatCode="0.0">
                        <c:v>6.2139837987947543E-4</c:v>
                      </c:pt>
                      <c:pt idx="389" formatCode="0.0">
                        <c:v>7.5392746449164138E-4</c:v>
                      </c:pt>
                      <c:pt idx="390" formatCode="0.0">
                        <c:v>6.7736970320434256E-4</c:v>
                      </c:pt>
                      <c:pt idx="391" formatCode="0.0">
                        <c:v>7.0366076089340942E-4</c:v>
                      </c:pt>
                      <c:pt idx="392" formatCode="0.0">
                        <c:v>7.0037132828254468E-4</c:v>
                      </c:pt>
                      <c:pt idx="393" formatCode="0.0">
                        <c:v>6.9909641448262462E-4</c:v>
                      </c:pt>
                      <c:pt idx="394" formatCode="0.0">
                        <c:v>6.9579751794383903E-4</c:v>
                      </c:pt>
                      <c:pt idx="395" formatCode="0.0">
                        <c:v>6.8652367110000421E-4</c:v>
                      </c:pt>
                      <c:pt idx="396" formatCode="0.0">
                        <c:v>7.5060498676323133E-4</c:v>
                      </c:pt>
                      <c:pt idx="397" formatCode="0.0">
                        <c:v>7.4733125510666437E-4</c:v>
                      </c:pt>
                      <c:pt idx="398" formatCode="0.0">
                        <c:v>7.7963855529879374E-4</c:v>
                      </c:pt>
                      <c:pt idx="399" formatCode="0.0">
                        <c:v>7.7935250055284871E-4</c:v>
                      </c:pt>
                      <c:pt idx="400" formatCode="0.0">
                        <c:v>7.4609327543059562E-4</c:v>
                      </c:pt>
                      <c:pt idx="401" formatCode="0.0">
                        <c:v>7.4278151324962691E-4</c:v>
                      </c:pt>
                      <c:pt idx="402" formatCode="0.0">
                        <c:v>9.7943230792500529E-4</c:v>
                      </c:pt>
                      <c:pt idx="403" formatCode="0.0">
                        <c:v>9.8568699430196167E-4</c:v>
                      </c:pt>
                      <c:pt idx="404" formatCode="0.0">
                        <c:v>8.1134120788996201E-4</c:v>
                      </c:pt>
                      <c:pt idx="405" formatCode="0.0">
                        <c:v>8.1198214374900504E-4</c:v>
                      </c:pt>
                      <c:pt idx="406" formatCode="0.0">
                        <c:v>8.1669123317255161E-4</c:v>
                      </c:pt>
                      <c:pt idx="407" formatCode="0.0">
                        <c:v>7.7857338275987931E-4</c:v>
                      </c:pt>
                      <c:pt idx="408" formatCode="0.0">
                        <c:v>9.1769984273859203E-4</c:v>
                      </c:pt>
                      <c:pt idx="409" formatCode="0.0">
                        <c:v>9.1427783574350903E-4</c:v>
                      </c:pt>
                      <c:pt idx="410" formatCode="0.0">
                        <c:v>8.411560669103461E-4</c:v>
                      </c:pt>
                      <c:pt idx="411" formatCode="0.0">
                        <c:v>9.1569905977303848E-4</c:v>
                      </c:pt>
                      <c:pt idx="412" formatCode="0.0">
                        <c:v>9.2063128576773574E-4</c:v>
                      </c:pt>
                      <c:pt idx="413" formatCode="0.0">
                        <c:v>8.8165621598709028E-4</c:v>
                      </c:pt>
                      <c:pt idx="414" formatCode="0.0">
                        <c:v>9.2118090729087694E-4</c:v>
                      </c:pt>
                      <c:pt idx="415" formatCode="0.0">
                        <c:v>9.1766737975202588E-4</c:v>
                      </c:pt>
                      <c:pt idx="416" formatCode="0.0">
                        <c:v>8.4522129493000582E-4</c:v>
                      </c:pt>
                      <c:pt idx="417" formatCode="0.0">
                        <c:v>8.0580360136026216E-4</c:v>
                      </c:pt>
                      <c:pt idx="418" formatCode="0.0">
                        <c:v>8.072633029106239E-4</c:v>
                      </c:pt>
                      <c:pt idx="419" formatCode="0.0">
                        <c:v>8.1475205586845154E-4</c:v>
                      </c:pt>
                      <c:pt idx="420" formatCode="0.0">
                        <c:v>9.2981014455318213E-4</c:v>
                      </c:pt>
                      <c:pt idx="421" formatCode="0.0">
                        <c:v>9.2618070775311412E-4</c:v>
                      </c:pt>
                      <c:pt idx="422" formatCode="0.0">
                        <c:v>9.7296355340902333E-4</c:v>
                      </c:pt>
                      <c:pt idx="423" formatCode="0.0">
                        <c:v>9.6928311210710033E-4</c:v>
                      </c:pt>
                      <c:pt idx="424" formatCode="0.0">
                        <c:v>9.2812270535774137E-4</c:v>
                      </c:pt>
                      <c:pt idx="425" formatCode="0.0">
                        <c:v>9.3658815078692377E-4</c:v>
                      </c:pt>
                      <c:pt idx="426" formatCode="0.0">
                        <c:v>9.3285954290042066E-4</c:v>
                      </c:pt>
                      <c:pt idx="427" formatCode="0.0">
                        <c:v>9.3835948473976129E-4</c:v>
                      </c:pt>
                      <c:pt idx="428" formatCode="0.0">
                        <c:v>8.9624486894414204E-4</c:v>
                      </c:pt>
                      <c:pt idx="429" formatCode="0.0">
                        <c:v>8.994122181580804E-4</c:v>
                      </c:pt>
                      <c:pt idx="430" formatCode="0.0">
                        <c:v>8.9561753677772646E-4</c:v>
                      </c:pt>
                      <c:pt idx="431" formatCode="0.0">
                        <c:v>9.4200976842047726E-4</c:v>
                      </c:pt>
                      <c:pt idx="432" formatCode="0.0">
                        <c:v>9.3816789252266673E-4</c:v>
                      </c:pt>
                      <c:pt idx="433" formatCode="0.0">
                        <c:v>9.3961997845577543E-4</c:v>
                      </c:pt>
                      <c:pt idx="434" formatCode="0.0">
                        <c:v>9.4430213621153017E-4</c:v>
                      </c:pt>
                      <c:pt idx="435" formatCode="0.0">
                        <c:v>9.4040325317266797E-4</c:v>
                      </c:pt>
                      <c:pt idx="436" formatCode="0.0">
                        <c:v>8.6599815582518098E-4</c:v>
                      </c:pt>
                      <c:pt idx="437" formatCode="0.0">
                        <c:v>8.6507846057648561E-4</c:v>
                      </c:pt>
                      <c:pt idx="438" formatCode="0.0">
                        <c:v>8.6112563814837791E-4</c:v>
                      </c:pt>
                      <c:pt idx="439" formatCode="0.0">
                        <c:v>1.0241446543873105E-3</c:v>
                      </c:pt>
                      <c:pt idx="440" formatCode="0.0">
                        <c:v>9.8658629635694551E-4</c:v>
                      </c:pt>
                      <c:pt idx="441" formatCode="0.0">
                        <c:v>9.8258194511728842E-4</c:v>
                      </c:pt>
                      <c:pt idx="442" formatCode="0.0">
                        <c:v>9.8435790157491926E-4</c:v>
                      </c:pt>
                      <c:pt idx="443" formatCode="0.0">
                        <c:v>9.437625894939233E-4</c:v>
                      </c:pt>
                      <c:pt idx="444" formatCode="0.0">
                        <c:v>9.3971572620646642E-4</c:v>
                      </c:pt>
                      <c:pt idx="445" formatCode="0.0">
                        <c:v>1.0278385955453328E-3</c:v>
                      </c:pt>
                      <c:pt idx="446" formatCode="0.0">
                        <c:v>1.0743902706236081E-3</c:v>
                      </c:pt>
                      <c:pt idx="447" formatCode="0.0">
                        <c:v>1.0702695736769156E-3</c:v>
                      </c:pt>
                      <c:pt idx="448" formatCode="0.0">
                        <c:v>1.0241889997137064E-3</c:v>
                      </c:pt>
                      <c:pt idx="449" formatCode="0.0">
                        <c:v>9.4183982249157309E-4</c:v>
                      </c:pt>
                      <c:pt idx="450" formatCode="0.0">
                        <c:v>9.3769468459219368E-4</c:v>
                      </c:pt>
                      <c:pt idx="451" formatCode="0.0">
                        <c:v>1.0242045198229491E-3</c:v>
                      </c:pt>
                      <c:pt idx="452" formatCode="0.0">
                        <c:v>9.7756125624896264E-4</c:v>
                      </c:pt>
                      <c:pt idx="453" formatCode="0.0">
                        <c:v>9.7938059281864331E-4</c:v>
                      </c:pt>
                      <c:pt idx="454" formatCode="0.0">
                        <c:v>1.0606513260072951E-3</c:v>
                      </c:pt>
                      <c:pt idx="455" formatCode="0.0">
                        <c:v>1.0577203786019721E-3</c:v>
                      </c:pt>
                      <c:pt idx="456" formatCode="0.0">
                        <c:v>9.7273625823413924E-4</c:v>
                      </c:pt>
                      <c:pt idx="457" formatCode="0.0">
                        <c:v>1.0140387778138752E-3</c:v>
                      </c:pt>
                      <c:pt idx="458" formatCode="0.0">
                        <c:v>1.0098061345077583E-3</c:v>
                      </c:pt>
                      <c:pt idx="459" formatCode="0.0">
                        <c:v>1.0499888120621829E-3</c:v>
                      </c:pt>
                      <c:pt idx="460" formatCode="0.0">
                        <c:v>9.66654722588865E-4</c:v>
                      </c:pt>
                      <c:pt idx="461" formatCode="0.0">
                        <c:v>9.6238516669715061E-4</c:v>
                      </c:pt>
                      <c:pt idx="462" formatCode="0.0">
                        <c:v>1.0015964985416242E-3</c:v>
                      </c:pt>
                      <c:pt idx="463" formatCode="0.0">
                        <c:v>9.5621605654336707E-4</c:v>
                      </c:pt>
                      <c:pt idx="464" formatCode="0.0">
                        <c:v>9.5193600068785669E-4</c:v>
                      </c:pt>
                      <c:pt idx="465" formatCode="0.0">
                        <c:v>9.4765600479399198E-4</c:v>
                      </c:pt>
                      <c:pt idx="466" formatCode="0.0">
                        <c:v>9.8571817145791472E-4</c:v>
                      </c:pt>
                      <c:pt idx="467" formatCode="0.0">
                        <c:v>9.8144345906071352E-4</c:v>
                      </c:pt>
                      <c:pt idx="468" formatCode="0.0">
                        <c:v>9.7964224168488518E-4</c:v>
                      </c:pt>
                      <c:pt idx="469" formatCode="0.0">
                        <c:v>1.1076870123257348E-3</c:v>
                      </c:pt>
                      <c:pt idx="470" formatCode="0.0">
                        <c:v>1.1033956011265908E-3</c:v>
                      </c:pt>
                      <c:pt idx="471" formatCode="0.0">
                        <c:v>9.2431341699899291E-4</c:v>
                      </c:pt>
                      <c:pt idx="472" formatCode="0.0">
                        <c:v>9.1769696503868358E-4</c:v>
                      </c:pt>
                      <c:pt idx="473" formatCode="0.0">
                        <c:v>1.0005909995279034E-3</c:v>
                      </c:pt>
                      <c:pt idx="474" formatCode="0.0">
                        <c:v>9.539300437722358E-4</c:v>
                      </c:pt>
                      <c:pt idx="475" formatCode="0.0">
                        <c:v>9.5322242278514629E-4</c:v>
                      </c:pt>
                      <c:pt idx="476" formatCode="0.0">
                        <c:v>9.0511517759138958E-4</c:v>
                      </c:pt>
                      <c:pt idx="477" formatCode="0.0">
                        <c:v>8.1015056056978302E-4</c:v>
                      </c:pt>
                      <c:pt idx="478" formatCode="0.0">
                        <c:v>7.998273827969296E-4</c:v>
                      </c:pt>
                      <c:pt idx="479" formatCode="0.0">
                        <c:v>9.2551676483956498E-4</c:v>
                      </c:pt>
                      <c:pt idx="480" formatCode="0.0">
                        <c:v>9.6579072382438368E-4</c:v>
                      </c:pt>
                      <c:pt idx="481" formatCode="0.0">
                        <c:v>9.5795948809646741E-4</c:v>
                      </c:pt>
                      <c:pt idx="482" formatCode="0.0">
                        <c:v>1.0401304119857773E-3</c:v>
                      </c:pt>
                      <c:pt idx="483" formatCode="0.0">
                        <c:v>9.4473948094087588E-4</c:v>
                      </c:pt>
                      <c:pt idx="484" formatCode="0.0">
                        <c:v>9.4051821861137206E-4</c:v>
                      </c:pt>
                      <c:pt idx="485" formatCode="0.0">
                        <c:v>8.9112262206039944E-4</c:v>
                      </c:pt>
                      <c:pt idx="486" formatCode="0.0">
                        <c:v>8.8471133503648461E-4</c:v>
                      </c:pt>
                      <c:pt idx="487" formatCode="0.0">
                        <c:v>8.8051114354645472E-4</c:v>
                      </c:pt>
                      <c:pt idx="488" formatCode="0.0">
                        <c:v>1.0902044963660958E-3</c:v>
                      </c:pt>
                      <c:pt idx="489" formatCode="0.0">
                        <c:v>1.086003537130316E-3</c:v>
                      </c:pt>
                      <c:pt idx="490" formatCode="0.0">
                        <c:v>9.9624587537390833E-4</c:v>
                      </c:pt>
                      <c:pt idx="491" formatCode="0.0">
                        <c:v>9.8840902122424327E-4</c:v>
                      </c:pt>
                      <c:pt idx="492" formatCode="0.0">
                        <c:v>9.782201365586057E-4</c:v>
                      </c:pt>
                      <c:pt idx="493" formatCode="0.0">
                        <c:v>9.7406061301938819E-4</c:v>
                      </c:pt>
                      <c:pt idx="494" formatCode="0.0">
                        <c:v>1.0533289185210594E-3</c:v>
                      </c:pt>
                      <c:pt idx="495" formatCode="0.0">
                        <c:v>1.0466501285380666E-3</c:v>
                      </c:pt>
                      <c:pt idx="496" formatCode="0.0">
                        <c:v>9.1588512702513148E-4</c:v>
                      </c:pt>
                      <c:pt idx="497" formatCode="0.0">
                        <c:v>8.6741099872572364E-4</c:v>
                      </c:pt>
                      <c:pt idx="498" formatCode="0.0">
                        <c:v>8.6016264769417556E-4</c:v>
                      </c:pt>
                      <c:pt idx="499" formatCode="0.0">
                        <c:v>8.5604384077394332E-4</c:v>
                      </c:pt>
                      <c:pt idx="500" formatCode="0.0">
                        <c:v>1.0970050611179847E-3</c:v>
                      </c:pt>
                      <c:pt idx="501" formatCode="0.0">
                        <c:v>1.0929100996477288E-3</c:v>
                      </c:pt>
                      <c:pt idx="502" formatCode="0.0">
                        <c:v>1.0888151510050046E-3</c:v>
                      </c:pt>
                      <c:pt idx="503" formatCode="0.0">
                        <c:v>9.5275094777044224E-4</c:v>
                      </c:pt>
                      <c:pt idx="504" formatCode="0.0">
                        <c:v>9.4868593094858287E-4</c:v>
                      </c:pt>
                      <c:pt idx="505" formatCode="0.0">
                        <c:v>9.8017735053705277E-4</c:v>
                      </c:pt>
                      <c:pt idx="506" formatCode="0.0">
                        <c:v>9.7038566000614125E-4</c:v>
                      </c:pt>
                      <c:pt idx="507" formatCode="0.0">
                        <c:v>9.6636852786961499E-4</c:v>
                      </c:pt>
                      <c:pt idx="508" formatCode="0.0">
                        <c:v>9.1496404514032322E-4</c:v>
                      </c:pt>
                      <c:pt idx="509" formatCode="0.0">
                        <c:v>9.1312687567561752E-4</c:v>
                      </c:pt>
                      <c:pt idx="510" formatCode="0.0">
                        <c:v>9.0912882641668155E-4</c:v>
                      </c:pt>
                      <c:pt idx="511" formatCode="0.0">
                        <c:v>9.0091205509920853E-4</c:v>
                      </c:pt>
                      <c:pt idx="512" formatCode="0.0">
                        <c:v>8.9273560986341972E-4</c:v>
                      </c:pt>
                      <c:pt idx="513" formatCode="0.0">
                        <c:v>8.8877494605576514E-4</c:v>
                      </c:pt>
                      <c:pt idx="514" formatCode="0.0">
                        <c:v>7.9674290204915913E-4</c:v>
                      </c:pt>
                      <c:pt idx="515" formatCode="0.0">
                        <c:v>8.717458010022573E-4</c:v>
                      </c:pt>
                      <c:pt idx="516" formatCode="0.0">
                        <c:v>8.6782621946562659E-4</c:v>
                      </c:pt>
                      <c:pt idx="517" formatCode="0.0">
                        <c:v>8.6591162539726276E-4</c:v>
                      </c:pt>
                      <c:pt idx="518" formatCode="0.0">
                        <c:v>8.619830032590949E-4</c:v>
                      </c:pt>
                      <c:pt idx="519" formatCode="0.0">
                        <c:v>8.521553938145933E-4</c:v>
                      </c:pt>
                      <c:pt idx="520" formatCode="0.0">
                        <c:v>8.4153206996593895E-4</c:v>
                      </c:pt>
                      <c:pt idx="521" formatCode="0.0">
                        <c:v>8.3766151298924024E-4</c:v>
                      </c:pt>
                      <c:pt idx="522" formatCode="0.0">
                        <c:v>8.3283880644291291E-4</c:v>
                      </c:pt>
                      <c:pt idx="523" formatCode="0.0">
                        <c:v>8.2897271789014672E-4</c:v>
                      </c:pt>
                      <c:pt idx="524" formatCode="0.0">
                        <c:v>8.2510667623690755E-4</c:v>
                      </c:pt>
                      <c:pt idx="525" formatCode="0.0">
                        <c:v>8.5768084236299098E-4</c:v>
                      </c:pt>
                      <c:pt idx="526" formatCode="0.0">
                        <c:v>8.4999188164084998E-4</c:v>
                      </c:pt>
                      <c:pt idx="527" formatCode="0.0">
                        <c:v>8.4615632310044823E-4</c:v>
                      </c:pt>
                      <c:pt idx="528" formatCode="0.0">
                        <c:v>8.4232079455612914E-4</c:v>
                      </c:pt>
                      <c:pt idx="529" formatCode="0.0">
                        <c:v>8.7655933476732796E-4</c:v>
                      </c:pt>
                      <c:pt idx="530" formatCode="0.0">
                        <c:v>8.7272807110906723E-4</c:v>
                      </c:pt>
                      <c:pt idx="531" formatCode="0.0">
                        <c:v>9.8596492350268078E-4</c:v>
                      </c:pt>
                      <c:pt idx="532" formatCode="0.0">
                        <c:v>9.8547899622683185E-4</c:v>
                      </c:pt>
                      <c:pt idx="533" formatCode="0.0">
                        <c:v>9.8163434175965974E-4</c:v>
                      </c:pt>
                      <c:pt idx="534" formatCode="0.0">
                        <c:v>8.6130208890208707E-4</c:v>
                      </c:pt>
                      <c:pt idx="535" formatCode="0.0">
                        <c:v>8.5745353994685024E-4</c:v>
                      </c:pt>
                      <c:pt idx="536" formatCode="0.0">
                        <c:v>8.5939935266812469E-4</c:v>
                      </c:pt>
                      <c:pt idx="537" formatCode="0.0">
                        <c:v>8.2544133118663085E-4</c:v>
                      </c:pt>
                      <c:pt idx="538" formatCode="0.0">
                        <c:v>9.013602250591957E-4</c:v>
                      </c:pt>
                      <c:pt idx="539" formatCode="0.0">
                        <c:v>8.9744092798079908E-4</c:v>
                      </c:pt>
                      <c:pt idx="540" formatCode="0.0">
                        <c:v>8.9973517126844098E-4</c:v>
                      </c:pt>
                      <c:pt idx="541" formatCode="0.0">
                        <c:v>8.2397464309424051E-4</c:v>
                      </c:pt>
                      <c:pt idx="542" formatCode="0.0">
                        <c:v>9.8246231400403602E-4</c:v>
                      </c:pt>
                      <c:pt idx="543" formatCode="0.0">
                        <c:v>9.8539846534275886E-4</c:v>
                      </c:pt>
                      <c:pt idx="544" formatCode="0.0">
                        <c:v>1.036921557887717E-3</c:v>
                      </c:pt>
                      <c:pt idx="545" formatCode="0.0">
                        <c:v>1.0328473729561988E-3</c:v>
                      </c:pt>
                      <c:pt idx="546" formatCode="0.0">
                        <c:v>9.94419910447456E-4</c:v>
                      </c:pt>
                      <c:pt idx="547" formatCode="0.0">
                        <c:v>1.0023809495337398E-3</c:v>
                      </c:pt>
                      <c:pt idx="548" formatCode="0.0">
                        <c:v>9.9822750481083156E-4</c:v>
                      </c:pt>
                      <c:pt idx="549" formatCode="0.0">
                        <c:v>1.0265994274144166E-3</c:v>
                      </c:pt>
                      <c:pt idx="550" formatCode="0.0">
                        <c:v>1.0223100301052267E-3</c:v>
                      </c:pt>
                      <c:pt idx="551" formatCode="0.0">
                        <c:v>1.0180206698636551E-3</c:v>
                      </c:pt>
                      <c:pt idx="552" formatCode="0.0">
                        <c:v>1.0763634371008725E-3</c:v>
                      </c:pt>
                      <c:pt idx="553" formatCode="0.0">
                        <c:v>1.0275310524792667E-3</c:v>
                      </c:pt>
                      <c:pt idx="554" formatCode="0.0">
                        <c:v>1.0418342363529322E-3</c:v>
                      </c:pt>
                      <c:pt idx="555" formatCode="0.0">
                        <c:v>1.1013145367727596E-3</c:v>
                      </c:pt>
                      <c:pt idx="556" formatCode="0.0">
                        <c:v>1.142848543053121E-3</c:v>
                      </c:pt>
                      <c:pt idx="557" formatCode="0.0">
                        <c:v>1.1693467762707026E-3</c:v>
                      </c:pt>
                      <c:pt idx="558" formatCode="0.0">
                        <c:v>1.1470747049172317E-3</c:v>
                      </c:pt>
                      <c:pt idx="559" formatCode="0.0">
                        <c:v>1.2394414575758663E-3</c:v>
                      </c:pt>
                      <c:pt idx="560" formatCode="0.0">
                        <c:v>1.2720489021920364E-3</c:v>
                      </c:pt>
                      <c:pt idx="561" formatCode="0.0">
                        <c:v>1.4464159176289493E-3</c:v>
                      </c:pt>
                      <c:pt idx="562" formatCode="0.0">
                        <c:v>1.4413996273898164E-3</c:v>
                      </c:pt>
                      <c:pt idx="563" formatCode="0.0">
                        <c:v>1.473171366262183E-3</c:v>
                      </c:pt>
                      <c:pt idx="564" formatCode="0.0">
                        <c:v>1.4642738472996882E-3</c:v>
                      </c:pt>
                      <c:pt idx="565" formatCode="0.0">
                        <c:v>1.5672996253045591E-3</c:v>
                      </c:pt>
                      <c:pt idx="566" formatCode="0.0">
                        <c:v>1.5968397101116737E-3</c:v>
                      </c:pt>
                      <c:pt idx="567" formatCode="0.0">
                        <c:v>1.6465691666695066E-3</c:v>
                      </c:pt>
                      <c:pt idx="568" formatCode="0.0">
                        <c:v>1.6409395126608074E-3</c:v>
                      </c:pt>
                      <c:pt idx="569" formatCode="0.0">
                        <c:v>1.6795815617284661E-3</c:v>
                      </c:pt>
                      <c:pt idx="570" formatCode="0.0">
                        <c:v>1.8642460925153148E-3</c:v>
                      </c:pt>
                      <c:pt idx="571" formatCode="0.0">
                        <c:v>1.9226350120181441E-3</c:v>
                      </c:pt>
                      <c:pt idx="572" formatCode="0.0">
                        <c:v>1.9797724324930452E-3</c:v>
                      </c:pt>
                      <c:pt idx="573" formatCode="0.0">
                        <c:v>2.0483034520414065E-3</c:v>
                      </c:pt>
                      <c:pt idx="574" formatCode="0.0">
                        <c:v>2.0418401914208753E-3</c:v>
                      </c:pt>
                      <c:pt idx="575" formatCode="0.0">
                        <c:v>2.0907883908067621E-3</c:v>
                      </c:pt>
                      <c:pt idx="576" formatCode="0.0">
                        <c:v>2.5053266645203701E-3</c:v>
                      </c:pt>
                      <c:pt idx="577" formatCode="0.0">
                        <c:v>2.642027780964369E-3</c:v>
                      </c:pt>
                      <c:pt idx="578" formatCode="0.0">
                        <c:v>2.6349593254496569E-3</c:v>
                      </c:pt>
                      <c:pt idx="579" formatCode="0.0">
                        <c:v>2.6891692422127329E-3</c:v>
                      </c:pt>
                      <c:pt idx="580" formatCode="0.0">
                        <c:v>3.2704095023911054E-3</c:v>
                      </c:pt>
                      <c:pt idx="581" formatCode="0.0">
                        <c:v>3.3849289590083763E-3</c:v>
                      </c:pt>
                      <c:pt idx="582" formatCode="0.0">
                        <c:v>3.7911099274516493E-3</c:v>
                      </c:pt>
                      <c:pt idx="583" formatCode="0.0">
                        <c:v>3.7833781958005151E-3</c:v>
                      </c:pt>
                      <c:pt idx="584" formatCode="0.0">
                        <c:v>3.8899226518209194E-3</c:v>
                      </c:pt>
                      <c:pt idx="585" formatCode="0.0">
                        <c:v>3.9555817000546676E-3</c:v>
                      </c:pt>
                      <c:pt idx="586" formatCode="0.0">
                        <c:v>4.8545298035190098E-3</c:v>
                      </c:pt>
                      <c:pt idx="587" formatCode="0.0">
                        <c:v>4.9887402286108344E-3</c:v>
                      </c:pt>
                      <c:pt idx="588" formatCode="0.0">
                        <c:v>5.0546003132559674E-3</c:v>
                      </c:pt>
                      <c:pt idx="589" formatCode="0.0">
                        <c:v>5.476838896028448E-3</c:v>
                      </c:pt>
                      <c:pt idx="590" formatCode="0.0">
                        <c:v>5.607466397169877E-3</c:v>
                      </c:pt>
                      <c:pt idx="591" formatCode="0.0">
                        <c:v>6.2972104933784363E-3</c:v>
                      </c:pt>
                      <c:pt idx="592" formatCode="0.0">
                        <c:v>7.4515355927324348E-3</c:v>
                      </c:pt>
                      <c:pt idx="593" formatCode="0.0">
                        <c:v>7.5590287539440554E-3</c:v>
                      </c:pt>
                      <c:pt idx="594" formatCode="0.0">
                        <c:v>9.1188784336695972E-3</c:v>
                      </c:pt>
                      <c:pt idx="595" formatCode="0.0">
                        <c:v>9.109868855317671E-3</c:v>
                      </c:pt>
                      <c:pt idx="596" formatCode="0.0">
                        <c:v>1.2296024855153055E-2</c:v>
                      </c:pt>
                      <c:pt idx="597" formatCode="0.0">
                        <c:v>1.2517988609970379E-2</c:v>
                      </c:pt>
                      <c:pt idx="598" formatCode="0.0">
                        <c:v>1.2508709286215284E-2</c:v>
                      </c:pt>
                      <c:pt idx="599" formatCode="0.0">
                        <c:v>1.5376527256152801E-2</c:v>
                      </c:pt>
                      <c:pt idx="600" formatCode="0.0">
                        <c:v>1.7499864405878932E-2</c:v>
                      </c:pt>
                      <c:pt idx="601" formatCode="0.0">
                        <c:v>1.7992603292324723E-2</c:v>
                      </c:pt>
                      <c:pt idx="602" formatCode="0.0">
                        <c:v>1.9977399541187671E-2</c:v>
                      </c:pt>
                      <c:pt idx="603" formatCode="0.0">
                        <c:v>2.2521933961244921E-2</c:v>
                      </c:pt>
                      <c:pt idx="604" formatCode="0.0">
                        <c:v>2.2511840783590264E-2</c:v>
                      </c:pt>
                      <c:pt idx="605" formatCode="0.0">
                        <c:v>2.6238620904571658E-2</c:v>
                      </c:pt>
                      <c:pt idx="606" formatCode="0.0">
                        <c:v>3.2519294619975762E-2</c:v>
                      </c:pt>
                      <c:pt idx="607" formatCode="0.0">
                        <c:v>3.2508319857641479E-2</c:v>
                      </c:pt>
                      <c:pt idx="608" formatCode="0.0">
                        <c:v>3.71753710807112E-2</c:v>
                      </c:pt>
                      <c:pt idx="609" formatCode="0.0">
                        <c:v>4.4166231243797413E-2</c:v>
                      </c:pt>
                      <c:pt idx="610" formatCode="0.0">
                        <c:v>4.4154124978337088E-2</c:v>
                      </c:pt>
                      <c:pt idx="611" formatCode="0.0">
                        <c:v>5.0447796545510515E-2</c:v>
                      </c:pt>
                      <c:pt idx="612" formatCode="0.0">
                        <c:v>5.5410330262580951E-2</c:v>
                      </c:pt>
                      <c:pt idx="613" formatCode="0.0">
                        <c:v>5.5397214132701503E-2</c:v>
                      </c:pt>
                      <c:pt idx="614" formatCode="0.0">
                        <c:v>6.3093111514998843E-2</c:v>
                      </c:pt>
                      <c:pt idx="615" formatCode="0.0">
                        <c:v>7.3624180229178174E-2</c:v>
                      </c:pt>
                      <c:pt idx="616" formatCode="0.0">
                        <c:v>7.36089694383983E-2</c:v>
                      </c:pt>
                      <c:pt idx="617" formatCode="0.0">
                        <c:v>7.7384022549387699E-2</c:v>
                      </c:pt>
                      <c:pt idx="618" formatCode="0.0">
                        <c:v>8.1956856719485202E-2</c:v>
                      </c:pt>
                      <c:pt idx="619" formatCode="0.0">
                        <c:v>8.1941084077322965E-2</c:v>
                      </c:pt>
                      <c:pt idx="620" formatCode="0.0">
                        <c:v>8.8522017832376135E-2</c:v>
                      </c:pt>
                      <c:pt idx="621" formatCode="0.0">
                        <c:v>9.71662682371561E-2</c:v>
                      </c:pt>
                      <c:pt idx="622" formatCode="0.0">
                        <c:v>9.7148194863860532E-2</c:v>
                      </c:pt>
                      <c:pt idx="623" formatCode="0.0">
                        <c:v>0.10127878010807138</c:v>
                      </c:pt>
                      <c:pt idx="624" formatCode="0.0">
                        <c:v>9.1510529387548334E-2</c:v>
                      </c:pt>
                      <c:pt idx="625" formatCode="0.0">
                        <c:v>9.4028833043272059E-2</c:v>
                      </c:pt>
                      <c:pt idx="626" formatCode="0.0">
                        <c:v>3.5632088353554969E-2</c:v>
                      </c:pt>
                      <c:pt idx="627" formatCode="0.0">
                        <c:v>3.5612612435509103E-2</c:v>
                      </c:pt>
                      <c:pt idx="628" formatCode="0.0">
                        <c:v>3.1718856544698928E-2</c:v>
                      </c:pt>
                      <c:pt idx="629" formatCode="0.0">
                        <c:v>2.7510103012337375E-2</c:v>
                      </c:pt>
                      <c:pt idx="630" formatCode="0.0">
                        <c:v>1.0306059427278377E-2</c:v>
                      </c:pt>
                      <c:pt idx="631" formatCode="0.0">
                        <c:v>9.3707587767677299E-3</c:v>
                      </c:pt>
                      <c:pt idx="632" formatCode="0.0">
                        <c:v>6.46137481174381E-3</c:v>
                      </c:pt>
                      <c:pt idx="633" formatCode="0.0">
                        <c:v>2.1285641672991562E-3</c:v>
                      </c:pt>
                      <c:pt idx="634" formatCode="0.0">
                        <c:v>1.9884141340094095E-3</c:v>
                      </c:pt>
                      <c:pt idx="635" formatCode="0.0">
                        <c:v>-1.108520485677246E-3</c:v>
                      </c:pt>
                      <c:pt idx="636" formatCode="0.0">
                        <c:v>1.3349879844006937E-3</c:v>
                      </c:pt>
                      <c:pt idx="637" formatCode="0.0">
                        <c:v>1.2076245968029693E-3</c:v>
                      </c:pt>
                      <c:pt idx="638" formatCode="0.0">
                        <c:v>9.992786820659837E-4</c:v>
                      </c:pt>
                      <c:pt idx="639" formatCode="0.0">
                        <c:v>9.9016877576395441E-4</c:v>
                      </c:pt>
                      <c:pt idx="640" formatCode="0.0">
                        <c:v>2.1858304453541691E-3</c:v>
                      </c:pt>
                      <c:pt idx="641" formatCode="0.0">
                        <c:v>1.6223590679814756E-3</c:v>
                      </c:pt>
                      <c:pt idx="642" formatCode="0.0">
                        <c:v>1.6145755828269044E-3</c:v>
                      </c:pt>
                      <c:pt idx="643" formatCode="0.0">
                        <c:v>1.9323031583372541E-3</c:v>
                      </c:pt>
                      <c:pt idx="644" formatCode="0.0">
                        <c:v>1.781751315372103E-3</c:v>
                      </c:pt>
                      <c:pt idx="645" formatCode="0.0">
                        <c:v>1.5709020885927311E-3</c:v>
                      </c:pt>
                      <c:pt idx="646" formatCode="0.0">
                        <c:v>1.7953772374916753E-3</c:v>
                      </c:pt>
                      <c:pt idx="647" formatCode="0.0">
                        <c:v>1.6922338930098182E-3</c:v>
                      </c:pt>
                      <c:pt idx="648" formatCode="0.0">
                        <c:v>1.5042270089448487E-3</c:v>
                      </c:pt>
                      <c:pt idx="649" formatCode="0.0">
                        <c:v>1.4142495393949333E-3</c:v>
                      </c:pt>
                      <c:pt idx="650" formatCode="0.0">
                        <c:v>1.3379648236745713E-3</c:v>
                      </c:pt>
                      <c:pt idx="651" formatCode="0.0">
                        <c:v>1.3326217085335285E-3</c:v>
                      </c:pt>
                      <c:pt idx="652" formatCode="0.0">
                        <c:v>1.163826307007867E-3</c:v>
                      </c:pt>
                      <c:pt idx="653" formatCode="0.0">
                        <c:v>1.11208828852127E-3</c:v>
                      </c:pt>
                      <c:pt idx="654" formatCode="0.0">
                        <c:v>1.4064300493759792E-3</c:v>
                      </c:pt>
                      <c:pt idx="655" formatCode="0.0">
                        <c:v>1.1015727204649933E-3</c:v>
                      </c:pt>
                      <c:pt idx="656" formatCode="0.0">
                        <c:v>1.0968907505128588E-3</c:v>
                      </c:pt>
                      <c:pt idx="657" formatCode="0.0">
                        <c:v>1.0922088209157194E-3</c:v>
                      </c:pt>
                      <c:pt idx="658" formatCode="0.0">
                        <c:v>1.0188574582076829E-3</c:v>
                      </c:pt>
                      <c:pt idx="659" formatCode="0.0">
                        <c:v>9.9685343302609569E-4</c:v>
                      </c:pt>
                      <c:pt idx="660" formatCode="0.0">
                        <c:v>9.9234521047363283E-4</c:v>
                      </c:pt>
                      <c:pt idx="661" formatCode="0.0">
                        <c:v>1.0162555611877742E-3</c:v>
                      </c:pt>
                      <c:pt idx="662" formatCode="0.0">
                        <c:v>1.0027261642466241E-3</c:v>
                      </c:pt>
                      <c:pt idx="663" formatCode="0.0">
                        <c:v>1.0430678851635444E-3</c:v>
                      </c:pt>
                      <c:pt idx="664" formatCode="0.0">
                        <c:v>8.9637542739896305E-4</c:v>
                      </c:pt>
                      <c:pt idx="665" formatCode="0.0">
                        <c:v>8.8527251449585357E-4</c:v>
                      </c:pt>
                      <c:pt idx="666" formatCode="0.0">
                        <c:v>9.6894759124968859E-4</c:v>
                      </c:pt>
                      <c:pt idx="667" formatCode="0.0">
                        <c:v>9.2176655984134849E-4</c:v>
                      </c:pt>
                      <c:pt idx="668" formatCode="0.0">
                        <c:v>9.1744185900285557E-4</c:v>
                      </c:pt>
                      <c:pt idx="669" formatCode="0.0">
                        <c:v>9.0736134011372481E-4</c:v>
                      </c:pt>
                      <c:pt idx="670" formatCode="0.0">
                        <c:v>8.9967721039670157E-4</c:v>
                      </c:pt>
                      <c:pt idx="671" formatCode="0.0">
                        <c:v>8.9539601915809277E-4</c:v>
                      </c:pt>
                      <c:pt idx="672" formatCode="0.0">
                        <c:v>8.028820925006419E-4</c:v>
                      </c:pt>
                      <c:pt idx="673" formatCode="0.0">
                        <c:v>9.2926700166626804E-4</c:v>
                      </c:pt>
                      <c:pt idx="674" formatCode="0.0">
                        <c:v>9.2616098155729333E-4</c:v>
                      </c:pt>
                      <c:pt idx="675" formatCode="0.0">
                        <c:v>9.6426848035052542E-4</c:v>
                      </c:pt>
                      <c:pt idx="676" formatCode="0.0">
                        <c:v>8.7288659864496218E-4</c:v>
                      </c:pt>
                      <c:pt idx="677" formatCode="0.0">
                        <c:v>8.6970951524800461E-4</c:v>
                      </c:pt>
                      <c:pt idx="678" formatCode="0.0">
                        <c:v>8.6542855415595659E-4</c:v>
                      </c:pt>
                      <c:pt idx="679" formatCode="0.0">
                        <c:v>7.7393241881512783E-4</c:v>
                      </c:pt>
                      <c:pt idx="680" formatCode="0.0">
                        <c:v>7.6867974258256074E-4</c:v>
                      </c:pt>
                      <c:pt idx="681" formatCode="0.0">
                        <c:v>8.9284481411948066E-4</c:v>
                      </c:pt>
                      <c:pt idx="682" formatCode="0.0">
                        <c:v>8.4513561455392848E-4</c:v>
                      </c:pt>
                      <c:pt idx="683" formatCode="0.0">
                        <c:v>8.4295819385697679E-4</c:v>
                      </c:pt>
                      <c:pt idx="684" formatCode="0.0">
                        <c:v>8.386828843362828E-4</c:v>
                      </c:pt>
                      <c:pt idx="685" formatCode="0.0">
                        <c:v>8.3440756126395817E-4</c:v>
                      </c:pt>
                      <c:pt idx="686" formatCode="0.0">
                        <c:v>8.7368373750180181E-4</c:v>
                      </c:pt>
                      <c:pt idx="687" formatCode="0.0">
                        <c:v>8.6831167026688223E-4</c:v>
                      </c:pt>
                      <c:pt idx="688" formatCode="0.0">
                        <c:v>8.6404168996047999E-4</c:v>
                      </c:pt>
                      <c:pt idx="689" formatCode="0.0">
                        <c:v>8.5549252609308133E-4</c:v>
                      </c:pt>
                      <c:pt idx="690" formatCode="0.0">
                        <c:v>8.5338604395033624E-4</c:v>
                      </c:pt>
                      <c:pt idx="691" formatCode="0.0">
                        <c:v>7.623503077415258E-4</c:v>
                      </c:pt>
                      <c:pt idx="692" formatCode="0.0">
                        <c:v>7.5904638593839256E-4</c:v>
                      </c:pt>
                      <c:pt idx="693" formatCode="0.0">
                        <c:v>7.5478208680034519E-4</c:v>
                      </c:pt>
                      <c:pt idx="694" formatCode="0.0">
                        <c:v>7.50517794595213E-4</c:v>
                      </c:pt>
                      <c:pt idx="695" formatCode="0.0">
                        <c:v>7.8672239344029153E-4</c:v>
                      </c:pt>
                      <c:pt idx="696" formatCode="0.0">
                        <c:v>7.8247409071589E-4</c:v>
                      </c:pt>
                      <c:pt idx="697" formatCode="0.0">
                        <c:v>7.8116707812260944E-4</c:v>
                      </c:pt>
                      <c:pt idx="698" formatCode="0.0">
                        <c:v>9.5067008387652533E-4</c:v>
                      </c:pt>
                      <c:pt idx="699" formatCode="0.0">
                        <c:v>8.5952184412078697E-4</c:v>
                      </c:pt>
                      <c:pt idx="700" formatCode="0.0">
                        <c:v>8.5525729629635182E-4</c:v>
                      </c:pt>
                      <c:pt idx="701" formatCode="0.0">
                        <c:v>8.4992206675228406E-4</c:v>
                      </c:pt>
                      <c:pt idx="702" formatCode="0.0">
                        <c:v>8.4566292411129298E-4</c:v>
                      </c:pt>
                      <c:pt idx="703" formatCode="0.0">
                        <c:v>8.8479027186305788E-4</c:v>
                      </c:pt>
                      <c:pt idx="704" formatCode="0.0">
                        <c:v>8.7832085270934544E-4</c:v>
                      </c:pt>
                      <c:pt idx="705" formatCode="0.0">
                        <c:v>9.1619976977503075E-4</c:v>
                      </c:pt>
                      <c:pt idx="706" formatCode="0.0">
                        <c:v>9.1195651509355712E-4</c:v>
                      </c:pt>
                      <c:pt idx="707" formatCode="0.0">
                        <c:v>9.5093598794334126E-4</c:v>
                      </c:pt>
                      <c:pt idx="708" formatCode="0.0">
                        <c:v>9.0237803343000877E-4</c:v>
                      </c:pt>
                      <c:pt idx="709" formatCode="0.0">
                        <c:v>8.9814000566652136E-4</c:v>
                      </c:pt>
                      <c:pt idx="710" formatCode="0.0">
                        <c:v>1.0639181316209692E-3</c:v>
                      </c:pt>
                      <c:pt idx="711" formatCode="0.0">
                        <c:v>9.7114057763150296E-4</c:v>
                      </c:pt>
                      <c:pt idx="712" formatCode="0.0">
                        <c:v>9.6692348830959281E-4</c:v>
                      </c:pt>
                      <c:pt idx="713" formatCode="0.0">
                        <c:v>9.6270643011597443E-4</c:v>
                      </c:pt>
                      <c:pt idx="714" formatCode="0.0">
                        <c:v>9.5848940300994701E-4</c:v>
                      </c:pt>
                      <c:pt idx="715" formatCode="0.0">
                        <c:v>9.5076023093924877E-4</c:v>
                      </c:pt>
                      <c:pt idx="716" formatCode="0.0">
                        <c:v>1.03855090658177E-3</c:v>
                      </c:pt>
                      <c:pt idx="717" formatCode="0.0">
                        <c:v>1.0343231458436423E-3</c:v>
                      </c:pt>
                      <c:pt idx="718" formatCode="0.0">
                        <c:v>1.0300954164539384E-3</c:v>
                      </c:pt>
                      <c:pt idx="719" formatCode="0.0">
                        <c:v>1.033567314771636E-3</c:v>
                      </c:pt>
                      <c:pt idx="720" formatCode="0.0">
                        <c:v>1.0396821826870308E-3</c:v>
                      </c:pt>
                      <c:pt idx="721" formatCode="0.0">
                        <c:v>1.0353798265231929E-3</c:v>
                      </c:pt>
                      <c:pt idx="722" formatCode="0.0">
                        <c:v>9.9859020650177981E-4</c:v>
                      </c:pt>
                      <c:pt idx="723" formatCode="0.0">
                        <c:v>1.0828862771570533E-3</c:v>
                      </c:pt>
                      <c:pt idx="724" formatCode="0.0">
                        <c:v>1.0910596046491518E-3</c:v>
                      </c:pt>
                      <c:pt idx="725" formatCode="0.0">
                        <c:v>1.0568406075323316E-3</c:v>
                      </c:pt>
                      <c:pt idx="726" formatCode="0.0">
                        <c:v>1.0523748817623296E-3</c:v>
                      </c:pt>
                      <c:pt idx="727" formatCode="0.0">
                        <c:v>1.1570878291894662E-3</c:v>
                      </c:pt>
                      <c:pt idx="728" formatCode="0.0">
                        <c:v>1.0758376218324762E-3</c:v>
                      </c:pt>
                      <c:pt idx="729" formatCode="0.0">
                        <c:v>1.0712332470766322E-3</c:v>
                      </c:pt>
                      <c:pt idx="730" formatCode="0.0">
                        <c:v>1.0812320891123244E-3</c:v>
                      </c:pt>
                      <c:pt idx="731" formatCode="0.0">
                        <c:v>1.1241026015106964E-3</c:v>
                      </c:pt>
                      <c:pt idx="732" formatCode="0.0">
                        <c:v>1.1349738370814849E-3</c:v>
                      </c:pt>
                      <c:pt idx="733" formatCode="0.0">
                        <c:v>1.1950269216933612E-3</c:v>
                      </c:pt>
                      <c:pt idx="734" formatCode="0.0">
                        <c:v>1.208958870205236E-3</c:v>
                      </c:pt>
                      <c:pt idx="735" formatCode="0.0">
                        <c:v>1.3033734985527668E-3</c:v>
                      </c:pt>
                      <c:pt idx="736" formatCode="0.0">
                        <c:v>1.3078479934505647E-3</c:v>
                      </c:pt>
                      <c:pt idx="737" formatCode="0.0">
                        <c:v>1.2693751121446216E-3</c:v>
                      </c:pt>
                      <c:pt idx="738" formatCode="0.0">
                        <c:v>1.2644007263914847E-3</c:v>
                      </c:pt>
                      <c:pt idx="739" formatCode="0.0">
                        <c:v>1.2818946750138369E-3</c:v>
                      </c:pt>
                      <c:pt idx="740" formatCode="0.0">
                        <c:v>1.4508899585244951E-3</c:v>
                      </c:pt>
                      <c:pt idx="741" formatCode="0.0">
                        <c:v>1.4457576564077996E-3</c:v>
                      </c:pt>
                      <c:pt idx="742" formatCode="0.0">
                        <c:v>1.3014654503711459E-3</c:v>
                      </c:pt>
                      <c:pt idx="743" formatCode="0.0">
                        <c:v>1.3575087257674014E-3</c:v>
                      </c:pt>
                      <c:pt idx="744" formatCode="0.0">
                        <c:v>1.3522745696380495E-3</c:v>
                      </c:pt>
                      <c:pt idx="745" formatCode="0.0">
                        <c:v>1.4855485153545199E-3</c:v>
                      </c:pt>
                      <c:pt idx="746" formatCode="0.0">
                        <c:v>1.316791250367239E-3</c:v>
                      </c:pt>
                      <c:pt idx="747" formatCode="0.0">
                        <c:v>1.3114424462324313E-3</c:v>
                      </c:pt>
                      <c:pt idx="748" formatCode="0.0">
                        <c:v>1.4307736641569044E-3</c:v>
                      </c:pt>
                      <c:pt idx="749" formatCode="0.0">
                        <c:v>1.4367594957425288E-3</c:v>
                      </c:pt>
                      <c:pt idx="750" formatCode="0.0">
                        <c:v>1.3757929475405094E-3</c:v>
                      </c:pt>
                      <c:pt idx="751" formatCode="0.0">
                        <c:v>1.2694607279068047E-3</c:v>
                      </c:pt>
                      <c:pt idx="752" formatCode="0.0">
                        <c:v>1.2762499389888983E-3</c:v>
                      </c:pt>
                      <c:pt idx="753" formatCode="0.0">
                        <c:v>1.4402167827628949E-3</c:v>
                      </c:pt>
                      <c:pt idx="754" formatCode="0.0">
                        <c:v>1.3940746546252951E-3</c:v>
                      </c:pt>
                      <c:pt idx="755" formatCode="0.0">
                        <c:v>1.3884616030553508E-3</c:v>
                      </c:pt>
                      <c:pt idx="756" formatCode="0.0">
                        <c:v>1.3410990072716615E-3</c:v>
                      </c:pt>
                      <c:pt idx="757" formatCode="0.0">
                        <c:v>1.2862272248298115E-3</c:v>
                      </c:pt>
                      <c:pt idx="758" formatCode="0.0">
                        <c:v>1.2805111536079862E-3</c:v>
                      </c:pt>
                      <c:pt idx="759" formatCode="0.0">
                        <c:v>1.4052867355084718E-3</c:v>
                      </c:pt>
                      <c:pt idx="760" formatCode="0.0">
                        <c:v>1.2973228204823414E-3</c:v>
                      </c:pt>
                      <c:pt idx="761" formatCode="0.0">
                        <c:v>1.2914795803903169E-3</c:v>
                      </c:pt>
                      <c:pt idx="762" formatCode="0.0">
                        <c:v>1.356767700332349E-3</c:v>
                      </c:pt>
                      <c:pt idx="763" formatCode="0.0">
                        <c:v>1.2908542590842067E-3</c:v>
                      </c:pt>
                      <c:pt idx="764" formatCode="0.0">
                        <c:v>1.300651486031483E-3</c:v>
                      </c:pt>
                      <c:pt idx="765" formatCode="0.0">
                        <c:v>1.3554377503012518E-3</c:v>
                      </c:pt>
                      <c:pt idx="766" formatCode="0.0">
                        <c:v>1.4226693877152482E-3</c:v>
                      </c:pt>
                      <c:pt idx="767" formatCode="0.0">
                        <c:v>1.4166506542118633E-3</c:v>
                      </c:pt>
                      <c:pt idx="768" formatCode="0.0">
                        <c:v>1.4156641823565551E-3</c:v>
                      </c:pt>
                      <c:pt idx="769" formatCode="0.0">
                        <c:v>1.3650783627838778E-3</c:v>
                      </c:pt>
                      <c:pt idx="770" formatCode="0.0">
                        <c:v>1.358962536306826E-3</c:v>
                      </c:pt>
                      <c:pt idx="771" formatCode="0.0">
                        <c:v>1.3601316621989956E-3</c:v>
                      </c:pt>
                      <c:pt idx="772" formatCode="0.0">
                        <c:v>1.4268711006287691E-3</c:v>
                      </c:pt>
                      <c:pt idx="773" formatCode="0.0">
                        <c:v>1.4206775633609505E-3</c:v>
                      </c:pt>
                      <c:pt idx="774" formatCode="0.0">
                        <c:v>1.4248178873448075E-3</c:v>
                      </c:pt>
                      <c:pt idx="775" formatCode="0.0">
                        <c:v>1.3600627374661925E-3</c:v>
                      </c:pt>
                      <c:pt idx="776" formatCode="0.0">
                        <c:v>1.3538012972549121E-3</c:v>
                      </c:pt>
                      <c:pt idx="777" formatCode="0.0">
                        <c:v>1.421727065859447E-3</c:v>
                      </c:pt>
                      <c:pt idx="778" formatCode="0.0">
                        <c:v>1.4154191558464527E-3</c:v>
                      </c:pt>
                      <c:pt idx="779" formatCode="0.0">
                        <c:v>1.4222665725604862E-3</c:v>
                      </c:pt>
                      <c:pt idx="780" formatCode="0.0">
                        <c:v>1.4807318102114449E-3</c:v>
                      </c:pt>
                      <c:pt idx="781" formatCode="0.0">
                        <c:v>1.474364841139317E-3</c:v>
                      </c:pt>
                      <c:pt idx="782" formatCode="0.0">
                        <c:v>1.4818318167938425E-3</c:v>
                      </c:pt>
                      <c:pt idx="783" formatCode="0.0">
                        <c:v>1.4126439337168038E-3</c:v>
                      </c:pt>
                      <c:pt idx="784" formatCode="0.0">
                        <c:v>1.4062051801658234E-3</c:v>
                      </c:pt>
                      <c:pt idx="785" formatCode="0.0">
                        <c:v>1.4024331133161889E-3</c:v>
                      </c:pt>
                      <c:pt idx="786" formatCode="0.0">
                        <c:v>1.4671661727792156E-3</c:v>
                      </c:pt>
                      <c:pt idx="787" formatCode="0.0">
                        <c:v>1.4606907592186285E-3</c:v>
                      </c:pt>
                      <c:pt idx="788" formatCode="0.0">
                        <c:v>1.3988861035105916E-3</c:v>
                      </c:pt>
                      <c:pt idx="789" formatCode="0.0">
                        <c:v>1.6009358111113922E-3</c:v>
                      </c:pt>
                      <c:pt idx="790" formatCode="0.0">
                        <c:v>1.5943724561058772E-3</c:v>
                      </c:pt>
                      <c:pt idx="791" formatCode="0.0">
                        <c:v>1.515111015967071E-3</c:v>
                      </c:pt>
                      <c:pt idx="792" formatCode="0.0">
                        <c:v>1.5173611055705864E-3</c:v>
                      </c:pt>
                      <c:pt idx="793" formatCode="0.0">
                        <c:v>1.5107855265637025E-3</c:v>
                      </c:pt>
                      <c:pt idx="794" formatCode="0.0">
                        <c:v>1.5099726632072711E-3</c:v>
                      </c:pt>
                      <c:pt idx="795" formatCode="0.0">
                        <c:v>1.5210580063649223E-3</c:v>
                      </c:pt>
                      <c:pt idx="796" formatCode="0.0">
                        <c:v>1.5823807249016871E-3</c:v>
                      </c:pt>
                      <c:pt idx="797" formatCode="0.0">
                        <c:v>1.575702143241041E-3</c:v>
                      </c:pt>
                      <c:pt idx="798" formatCode="0.0">
                        <c:v>1.503989164244902E-3</c:v>
                      </c:pt>
                      <c:pt idx="799" formatCode="0.0">
                        <c:v>1.4972978484788871E-3</c:v>
                      </c:pt>
                      <c:pt idx="800" formatCode="0.0">
                        <c:v>1.6332175949456728E-3</c:v>
                      </c:pt>
                      <c:pt idx="801" formatCode="0.0">
                        <c:v>1.6297323200176214E-3</c:v>
                      </c:pt>
                      <c:pt idx="802" formatCode="0.0">
                        <c:v>1.6230010707563478E-3</c:v>
                      </c:pt>
                      <c:pt idx="803" formatCode="0.0">
                        <c:v>1.5539120522919708E-3</c:v>
                      </c:pt>
                      <c:pt idx="804" formatCode="0.0">
                        <c:v>1.5501409507862542E-3</c:v>
                      </c:pt>
                      <c:pt idx="805" formatCode="0.0">
                        <c:v>1.5433703054432701E-3</c:v>
                      </c:pt>
                      <c:pt idx="806" formatCode="0.0">
                        <c:v>1.5458715021004759E-3</c:v>
                      </c:pt>
                      <c:pt idx="807" formatCode="0.0">
                        <c:v>1.5390601058374203E-3</c:v>
                      </c:pt>
                      <c:pt idx="808" formatCode="0.0">
                        <c:v>1.5322487840013425E-3</c:v>
                      </c:pt>
                      <c:pt idx="809" formatCode="0.0">
                        <c:v>1.5223755663611015E-3</c:v>
                      </c:pt>
                      <c:pt idx="810" formatCode="0.0">
                        <c:v>1.5216868803783876E-3</c:v>
                      </c:pt>
                      <c:pt idx="811" formatCode="0.0">
                        <c:v>1.4453680094860363E-3</c:v>
                      </c:pt>
                      <c:pt idx="812" formatCode="0.0">
                        <c:v>1.5140346030922192E-3</c:v>
                      </c:pt>
                      <c:pt idx="813" formatCode="0.0">
                        <c:v>1.5071827403608776E-3</c:v>
                      </c:pt>
                      <c:pt idx="814" formatCode="0.0">
                        <c:v>1.5003309523321324E-3</c:v>
                      </c:pt>
                      <c:pt idx="815" formatCode="0.0">
                        <c:v>1.6396522931988171E-3</c:v>
                      </c:pt>
                      <c:pt idx="816" formatCode="0.0">
                        <c:v>1.6327720956032211E-3</c:v>
                      </c:pt>
                      <c:pt idx="817" formatCode="0.0">
                        <c:v>1.5652700885369448E-3</c:v>
                      </c:pt>
                      <c:pt idx="818" formatCode="0.0">
                        <c:v>1.5551700953089088E-3</c:v>
                      </c:pt>
                      <c:pt idx="819" formatCode="0.0">
                        <c:v>1.5482628583983664E-3</c:v>
                      </c:pt>
                      <c:pt idx="820" formatCode="0.0">
                        <c:v>1.5445059241049692E-3</c:v>
                      </c:pt>
                      <c:pt idx="821" formatCode="0.0">
                        <c:v>1.5375847061610351E-3</c:v>
                      </c:pt>
                      <c:pt idx="822" formatCode="0.0">
                        <c:v>1.7420875248798974E-3</c:v>
                      </c:pt>
                      <c:pt idx="823" formatCode="0.0">
                        <c:v>1.6715234791813405E-3</c:v>
                      </c:pt>
                      <c:pt idx="824" formatCode="0.0">
                        <c:v>1.6645733525834866E-3</c:v>
                      </c:pt>
                      <c:pt idx="825" formatCode="0.0">
                        <c:v>1.6576232733951986E-3</c:v>
                      </c:pt>
                      <c:pt idx="826" formatCode="0.0">
                        <c:v>1.7249756491458793E-3</c:v>
                      </c:pt>
                      <c:pt idx="827" formatCode="0.0">
                        <c:v>1.7889187922301639E-3</c:v>
                      </c:pt>
                      <c:pt idx="828" formatCode="0.0">
                        <c:v>1.7819539651291931E-3</c:v>
                      </c:pt>
                      <c:pt idx="829" formatCode="0.0">
                        <c:v>1.7109975202419714E-3</c:v>
                      </c:pt>
                      <c:pt idx="830" formatCode="0.0">
                        <c:v>1.7040049008649819E-3</c:v>
                      </c:pt>
                      <c:pt idx="831" formatCode="0.0">
                        <c:v>1.7682063690810867E-3</c:v>
                      </c:pt>
                      <c:pt idx="832" formatCode="0.0">
                        <c:v>1.7575848466432327E-3</c:v>
                      </c:pt>
                      <c:pt idx="833" formatCode="0.0">
                        <c:v>1.7506065336620866E-3</c:v>
                      </c:pt>
                      <c:pt idx="834" formatCode="0.0">
                        <c:v>1.682984591900544E-3</c:v>
                      </c:pt>
                      <c:pt idx="835" formatCode="0.0">
                        <c:v>1.6656042097354664E-3</c:v>
                      </c:pt>
                      <c:pt idx="836" formatCode="0.0">
                        <c:v>1.6586264758882026E-3</c:v>
                      </c:pt>
                      <c:pt idx="837" formatCode="0.0">
                        <c:v>1.8763823156474637E-3</c:v>
                      </c:pt>
                      <c:pt idx="838" formatCode="0.0">
                        <c:v>1.8693602326047547E-3</c:v>
                      </c:pt>
                      <c:pt idx="839" formatCode="0.0">
                        <c:v>1.8623382277887883E-3</c:v>
                      </c:pt>
                      <c:pt idx="840" formatCode="0.0">
                        <c:v>1.7764647364583981E-3</c:v>
                      </c:pt>
                      <c:pt idx="841" formatCode="0.0">
                        <c:v>1.7694722350014242E-3</c:v>
                      </c:pt>
                      <c:pt idx="842" formatCode="0.0">
                        <c:v>1.7624798420722452E-3</c:v>
                      </c:pt>
                      <c:pt idx="843" formatCode="0.0">
                        <c:v>1.8304563344828284E-3</c:v>
                      </c:pt>
                      <c:pt idx="844" formatCode="0.0">
                        <c:v>1.6807757036400078E-3</c:v>
                      </c:pt>
                      <c:pt idx="845" formatCode="0.0">
                        <c:v>1.6737694062233801E-3</c:v>
                      </c:pt>
                      <c:pt idx="846" formatCode="0.0">
                        <c:v>1.7984023024347328E-3</c:v>
                      </c:pt>
                      <c:pt idx="847" formatCode="0.0">
                        <c:v>1.7914382406319465E-3</c:v>
                      </c:pt>
                      <c:pt idx="848" formatCode="0.0">
                        <c:v>1.7844742548310804E-3</c:v>
                      </c:pt>
                      <c:pt idx="849" formatCode="0.0">
                        <c:v>1.8559106970421299E-3</c:v>
                      </c:pt>
                      <c:pt idx="850" formatCode="0.0">
                        <c:v>1.8489182262730166E-3</c:v>
                      </c:pt>
                      <c:pt idx="851" formatCode="0.0">
                        <c:v>1.8495622973748341E-3</c:v>
                      </c:pt>
                      <c:pt idx="852" formatCode="0.0">
                        <c:v>1.7673953759671274E-3</c:v>
                      </c:pt>
                      <c:pt idx="853" formatCode="0.0">
                        <c:v>1.7603889971228371E-3</c:v>
                      </c:pt>
                      <c:pt idx="854" formatCode="0.0">
                        <c:v>1.9673825441105762E-3</c:v>
                      </c:pt>
                      <c:pt idx="855" formatCode="0.0">
                        <c:v>1.9644389965574973E-3</c:v>
                      </c:pt>
                      <c:pt idx="856" formatCode="0.0">
                        <c:v>1.8897189577843543E-3</c:v>
                      </c:pt>
                      <c:pt idx="857" formatCode="0.0">
                        <c:v>1.8826835538259738E-3</c:v>
                      </c:pt>
                      <c:pt idx="858" formatCode="0.0">
                        <c:v>1.8834724708122746E-3</c:v>
                      </c:pt>
                      <c:pt idx="859" formatCode="0.0">
                        <c:v>1.8764078358885995E-3</c:v>
                      </c:pt>
                      <c:pt idx="860" formatCode="0.0">
                        <c:v>1.8771737426146826E-3</c:v>
                      </c:pt>
                      <c:pt idx="861" formatCode="0.0">
                        <c:v>1.8857417423254479E-3</c:v>
                      </c:pt>
                      <c:pt idx="862" formatCode="0.0">
                        <c:v>1.9514148476445041E-3</c:v>
                      </c:pt>
                      <c:pt idx="863" formatCode="0.0">
                        <c:v>1.9690692804051999E-3</c:v>
                      </c:pt>
                      <c:pt idx="864" formatCode="0.0">
                        <c:v>1.9618241598368591E-3</c:v>
                      </c:pt>
                      <c:pt idx="865" formatCode="0.0">
                        <c:v>1.9796931575517974E-3</c:v>
                      </c:pt>
                      <c:pt idx="866" formatCode="0.0">
                        <c:v>1.9895955961899835E-3</c:v>
                      </c:pt>
                      <c:pt idx="867" formatCode="0.0">
                        <c:v>1.982193277704828E-3</c:v>
                      </c:pt>
                      <c:pt idx="868" formatCode="0.0">
                        <c:v>1.9920536707486633E-3</c:v>
                      </c:pt>
                      <c:pt idx="869" formatCode="0.0">
                        <c:v>2.0153788047759737E-3</c:v>
                      </c:pt>
                      <c:pt idx="870" formatCode="0.0">
                        <c:v>2.1964273855373416E-3</c:v>
                      </c:pt>
                      <c:pt idx="871" formatCode="0.0">
                        <c:v>2.1887235135872943E-3</c:v>
                      </c:pt>
                      <c:pt idx="872" formatCode="0.0">
                        <c:v>2.2210770350913661E-3</c:v>
                      </c:pt>
                      <c:pt idx="873" formatCode="0.0">
                        <c:v>2.8307498099381053E-3</c:v>
                      </c:pt>
                      <c:pt idx="874" formatCode="0.0">
                        <c:v>2.8227354914618515E-3</c:v>
                      </c:pt>
                      <c:pt idx="875" formatCode="0.0">
                        <c:v>2.875446369261076E-3</c:v>
                      </c:pt>
                      <c:pt idx="876" formatCode="0.0">
                        <c:v>2.9597100885343664E-3</c:v>
                      </c:pt>
                      <c:pt idx="877" formatCode="0.0">
                        <c:v>2.9512583376846225E-3</c:v>
                      </c:pt>
                      <c:pt idx="878" formatCode="0.0">
                        <c:v>2.9593690282138439E-3</c:v>
                      </c:pt>
                      <c:pt idx="879" formatCode="0.0">
                        <c:v>3.1698366895196654E-3</c:v>
                      </c:pt>
                      <c:pt idx="880" formatCode="0.0">
                        <c:v>3.1607056144281566E-3</c:v>
                      </c:pt>
                      <c:pt idx="881" formatCode="0.0">
                        <c:v>3.3988253942786135E-3</c:v>
                      </c:pt>
                      <c:pt idx="882" formatCode="0.0">
                        <c:v>3.389258559815317E-3</c:v>
                      </c:pt>
                      <c:pt idx="883" formatCode="0.0">
                        <c:v>3.5279833560097522E-3</c:v>
                      </c:pt>
                      <c:pt idx="884" formatCode="0.0">
                        <c:v>3.9858442995105332E-3</c:v>
                      </c:pt>
                      <c:pt idx="885" formatCode="0.0">
                        <c:v>4.3745807736352404E-3</c:v>
                      </c:pt>
                      <c:pt idx="886" formatCode="0.0">
                        <c:v>4.3634129243024745E-3</c:v>
                      </c:pt>
                      <c:pt idx="887" formatCode="0.0">
                        <c:v>4.2387366165226835E-3</c:v>
                      </c:pt>
                      <c:pt idx="888" formatCode="0.0">
                        <c:v>4.8076595685116281E-3</c:v>
                      </c:pt>
                      <c:pt idx="889" formatCode="0.0">
                        <c:v>4.7961880699150189E-3</c:v>
                      </c:pt>
                      <c:pt idx="890" formatCode="0.0">
                        <c:v>5.654807818389675E-3</c:v>
                      </c:pt>
                      <c:pt idx="891" formatCode="0.0">
                        <c:v>5.7627977324838774E-3</c:v>
                      </c:pt>
                      <c:pt idx="892" formatCode="0.0">
                        <c:v>5.7507107199619651E-3</c:v>
                      </c:pt>
                      <c:pt idx="893" formatCode="0.0">
                        <c:v>6.8905401756676815E-3</c:v>
                      </c:pt>
                      <c:pt idx="894" formatCode="0.0">
                        <c:v>7.0050811381367484E-3</c:v>
                      </c:pt>
                      <c:pt idx="895" formatCode="0.0">
                        <c:v>8.1459376631090371E-3</c:v>
                      </c:pt>
                      <c:pt idx="896" formatCode="0.0">
                        <c:v>1.0191444674801617E-2</c:v>
                      </c:pt>
                      <c:pt idx="897" formatCode="0.0">
                        <c:v>1.0178450763008759E-2</c:v>
                      </c:pt>
                      <c:pt idx="898" formatCode="0.0">
                        <c:v>1.2677125930423817E-2</c:v>
                      </c:pt>
                      <c:pt idx="899" formatCode="0.0">
                        <c:v>1.494646524696888E-2</c:v>
                      </c:pt>
                      <c:pt idx="900" formatCode="0.0">
                        <c:v>1.4933024781356587E-2</c:v>
                      </c:pt>
                      <c:pt idx="901" formatCode="0.0">
                        <c:v>1.7154794748474016E-2</c:v>
                      </c:pt>
                      <c:pt idx="902" formatCode="0.0">
                        <c:v>2.0847765558526569E-2</c:v>
                      </c:pt>
                      <c:pt idx="903" formatCode="0.0">
                        <c:v>2.3774628056779028E-2</c:v>
                      </c:pt>
                      <c:pt idx="904" formatCode="0.0">
                        <c:v>2.3760676149923672E-2</c:v>
                      </c:pt>
                      <c:pt idx="905" formatCode="0.0">
                        <c:v>2.8150701484985861E-2</c:v>
                      </c:pt>
                      <c:pt idx="906" formatCode="0.0">
                        <c:v>2.8136538352706443E-2</c:v>
                      </c:pt>
                      <c:pt idx="907" formatCode="0.0">
                        <c:v>3.2047047642573837E-2</c:v>
                      </c:pt>
                      <c:pt idx="908" formatCode="0.0">
                        <c:v>3.5659673154654403E-2</c:v>
                      </c:pt>
                      <c:pt idx="909" formatCode="0.0">
                        <c:v>3.5644837341052359E-2</c:v>
                      </c:pt>
                      <c:pt idx="910" formatCode="0.0">
                        <c:v>3.9575813862425736E-2</c:v>
                      </c:pt>
                      <c:pt idx="911" formatCode="0.0">
                        <c:v>4.4112694297017953E-2</c:v>
                      </c:pt>
                      <c:pt idx="912" formatCode="0.0">
                        <c:v>4.4096907628268733E-2</c:v>
                      </c:pt>
                      <c:pt idx="913" formatCode="0.0">
                        <c:v>5.2226552866281646E-2</c:v>
                      </c:pt>
                      <c:pt idx="914" formatCode="0.0">
                        <c:v>5.5937957168225402E-2</c:v>
                      </c:pt>
                      <c:pt idx="915" formatCode="0.0">
                        <c:v>5.5919944113002933E-2</c:v>
                      </c:pt>
                      <c:pt idx="916" formatCode="0.0">
                        <c:v>6.2525997795613103E-2</c:v>
                      </c:pt>
                      <c:pt idx="917" formatCode="0.0">
                        <c:v>6.9737740904336862E-2</c:v>
                      </c:pt>
                      <c:pt idx="918" formatCode="0.0">
                        <c:v>6.9717040925732221E-2</c:v>
                      </c:pt>
                      <c:pt idx="919" formatCode="0.0">
                        <c:v>8.2066775273729728E-2</c:v>
                      </c:pt>
                      <c:pt idx="920" formatCode="0.0">
                        <c:v>8.4784759847776281E-2</c:v>
                      </c:pt>
                      <c:pt idx="921" formatCode="0.0">
                        <c:v>8.4761122499889582E-2</c:v>
                      </c:pt>
                      <c:pt idx="922" formatCode="0.0">
                        <c:v>9.1928798566531258E-2</c:v>
                      </c:pt>
                      <c:pt idx="923" formatCode="0.0">
                        <c:v>9.4777328862246893E-2</c:v>
                      </c:pt>
                      <c:pt idx="924" formatCode="0.0">
                        <c:v>9.9568307817736221E-2</c:v>
                      </c:pt>
                      <c:pt idx="925" formatCode="0.0">
                        <c:v>0.10886122842517013</c:v>
                      </c:pt>
                      <c:pt idx="926" formatCode="0.0">
                        <c:v>0.11177090660792957</c:v>
                      </c:pt>
                      <c:pt idx="927" formatCode="0.0">
                        <c:v>0.11621180340008797</c:v>
                      </c:pt>
                      <c:pt idx="928" formatCode="0.0">
                        <c:v>0.12420493383722327</c:v>
                      </c:pt>
                      <c:pt idx="929" formatCode="0.0">
                        <c:v>0.1302496087764361</c:v>
                      </c:pt>
                      <c:pt idx="930" formatCode="0.0">
                        <c:v>0.13470005063452353</c:v>
                      </c:pt>
                      <c:pt idx="931" formatCode="0.0">
                        <c:v>0.13826762656712688</c:v>
                      </c:pt>
                      <c:pt idx="932" formatCode="0.0">
                        <c:v>0.14664014552687948</c:v>
                      </c:pt>
                      <c:pt idx="933" formatCode="0.0">
                        <c:v>0.14660660477060439</c:v>
                      </c:pt>
                      <c:pt idx="934" formatCode="0.0">
                        <c:v>0.1520401843042764</c:v>
                      </c:pt>
                      <c:pt idx="935" formatCode="0.0">
                        <c:v>0.15816809654059275</c:v>
                      </c:pt>
                      <c:pt idx="936" formatCode="0.0">
                        <c:v>0.16272462663967641</c:v>
                      </c:pt>
                      <c:pt idx="937" formatCode="0.0">
                        <c:v>0.17093222811872993</c:v>
                      </c:pt>
                      <c:pt idx="938" formatCode="0.0">
                        <c:v>0.1739874314837124</c:v>
                      </c:pt>
                      <c:pt idx="939" formatCode="0.0">
                        <c:v>0.17748690296645125</c:v>
                      </c:pt>
                      <c:pt idx="940" formatCode="0.0">
                        <c:v>0.18106670029829808</c:v>
                      </c:pt>
                      <c:pt idx="941" formatCode="0.0">
                        <c:v>0.1878244636582479</c:v>
                      </c:pt>
                      <c:pt idx="942" formatCode="0.0">
                        <c:v>0.19381654735826093</c:v>
                      </c:pt>
                      <c:pt idx="943" formatCode="0.0">
                        <c:v>0.19709873281613061</c:v>
                      </c:pt>
                      <c:pt idx="944" formatCode="0.0">
                        <c:v>0.20038077334115387</c:v>
                      </c:pt>
                      <c:pt idx="945" formatCode="0.0">
                        <c:v>0.20243231805971271</c:v>
                      </c:pt>
                      <c:pt idx="946" formatCode="0.0">
                        <c:v>0.20799817800898698</c:v>
                      </c:pt>
                      <c:pt idx="947" formatCode="0.0">
                        <c:v>0.20795635700434803</c:v>
                      </c:pt>
                      <c:pt idx="948" formatCode="0.0">
                        <c:v>0.21364447744017823</c:v>
                      </c:pt>
                      <c:pt idx="949" formatCode="0.0">
                        <c:v>0.21907403014177393</c:v>
                      </c:pt>
                      <c:pt idx="950" formatCode="0.0">
                        <c:v>0.21903103092364112</c:v>
                      </c:pt>
                      <c:pt idx="951" formatCode="0.0">
                        <c:v>0.22458245688002826</c:v>
                      </c:pt>
                      <c:pt idx="952" formatCode="0.0">
                        <c:v>0.22726751776923812</c:v>
                      </c:pt>
                      <c:pt idx="953" formatCode="0.0">
                        <c:v>0.22722385704095063</c:v>
                      </c:pt>
                      <c:pt idx="954" formatCode="0.0">
                        <c:v>0.22464037836597964</c:v>
                      </c:pt>
                      <c:pt idx="955" formatCode="0.0">
                        <c:v>0.23103423001199067</c:v>
                      </c:pt>
                      <c:pt idx="956" formatCode="0.0">
                        <c:v>0.23099050034684115</c:v>
                      </c:pt>
                      <c:pt idx="957" formatCode="0.0">
                        <c:v>0.22913593695822221</c:v>
                      </c:pt>
                      <c:pt idx="958" formatCode="0.0">
                        <c:v>0.22446710497973127</c:v>
                      </c:pt>
                      <c:pt idx="959" formatCode="0.0">
                        <c:v>0.22442403850446757</c:v>
                      </c:pt>
                      <c:pt idx="960" formatCode="0.0">
                        <c:v>0.21474562708827166</c:v>
                      </c:pt>
                      <c:pt idx="961" formatCode="0.0">
                        <c:v>0.18512747936494289</c:v>
                      </c:pt>
                      <c:pt idx="962" formatCode="0.0">
                        <c:v>0.1850862721961985</c:v>
                      </c:pt>
                      <c:pt idx="963" formatCode="0.0">
                        <c:v>0.18504507144712862</c:v>
                      </c:pt>
                      <c:pt idx="964" formatCode="0.0">
                        <c:v>0.15582842554478038</c:v>
                      </c:pt>
                      <c:pt idx="965" formatCode="0.0">
                        <c:v>0.15579222697906256</c:v>
                      </c:pt>
                      <c:pt idx="966" formatCode="0.0">
                        <c:v>0.13893587648866398</c:v>
                      </c:pt>
                      <c:pt idx="967" formatCode="0.0">
                        <c:v>0.12200841241615622</c:v>
                      </c:pt>
                      <c:pt idx="968" formatCode="0.0">
                        <c:v>0.12197767241117231</c:v>
                      </c:pt>
                      <c:pt idx="969" formatCode="0.0">
                        <c:v>0.11174335811394817</c:v>
                      </c:pt>
                      <c:pt idx="970" formatCode="0.0">
                        <c:v>7.4783555971628043E-2</c:v>
                      </c:pt>
                      <c:pt idx="971" formatCode="0.0">
                        <c:v>7.4758664427695895E-2</c:v>
                      </c:pt>
                      <c:pt idx="972" formatCode="0.0">
                        <c:v>1.6341733886006123E-2</c:v>
                      </c:pt>
                      <c:pt idx="973" formatCode="0.0">
                        <c:v>8.961522484407354E-3</c:v>
                      </c:pt>
                      <c:pt idx="974" formatCode="0.0">
                        <c:v>8.9413905951342913E-3</c:v>
                      </c:pt>
                      <c:pt idx="975" formatCode="0.0">
                        <c:v>4.822255405258523E-3</c:v>
                      </c:pt>
                      <c:pt idx="976" formatCode="0.0">
                        <c:v>3.3033140180887574E-3</c:v>
                      </c:pt>
                      <c:pt idx="977" formatCode="0.0">
                        <c:v>2.9939934054239118E-3</c:v>
                      </c:pt>
                      <c:pt idx="978" formatCode="0.0">
                        <c:v>1.4719643484505016E-3</c:v>
                      </c:pt>
                      <c:pt idx="979" formatCode="0.0">
                        <c:v>2.7072435319883182E-3</c:v>
                      </c:pt>
                      <c:pt idx="980" formatCode="0.0">
                        <c:v>2.4592876316475421E-3</c:v>
                      </c:pt>
                      <c:pt idx="981" formatCode="0.0">
                        <c:v>2.1035553287110718E-3</c:v>
                      </c:pt>
                      <c:pt idx="982" formatCode="0.0">
                        <c:v>3.1345850805668727E-3</c:v>
                      </c:pt>
                      <c:pt idx="983" formatCode="0.0">
                        <c:v>3.1217608020091339E-3</c:v>
                      </c:pt>
                      <c:pt idx="984" formatCode="0.0">
                        <c:v>2.3097428853993719E-3</c:v>
                      </c:pt>
                      <c:pt idx="985" formatCode="0.0">
                        <c:v>1.9661489125402526E-3</c:v>
                      </c:pt>
                      <c:pt idx="986" formatCode="0.0">
                        <c:v>1.8053021224761314E-3</c:v>
                      </c:pt>
                      <c:pt idx="987" formatCode="0.0">
                        <c:v>1.9315471999934179E-3</c:v>
                      </c:pt>
                      <c:pt idx="988" formatCode="0.0">
                        <c:v>2.1104492942451954E-3</c:v>
                      </c:pt>
                      <c:pt idx="989" formatCode="0.0">
                        <c:v>1.9336793942337316E-3</c:v>
                      </c:pt>
                      <c:pt idx="990" formatCode="0.0">
                        <c:v>1.8965780659306976E-3</c:v>
                      </c:pt>
                      <c:pt idx="991" formatCode="0.0">
                        <c:v>1.8140521518824589E-3</c:v>
                      </c:pt>
                      <c:pt idx="992" formatCode="0.0">
                        <c:v>1.8066723948288092E-3</c:v>
                      </c:pt>
                      <c:pt idx="993" formatCode="0.0">
                        <c:v>1.4839781994189661E-3</c:v>
                      </c:pt>
                      <c:pt idx="994" formatCode="0.0">
                        <c:v>1.3353144472535959E-3</c:v>
                      </c:pt>
                      <c:pt idx="995" formatCode="0.0">
                        <c:v>1.2687579197537763E-3</c:v>
                      </c:pt>
                      <c:pt idx="996" formatCode="0.0">
                        <c:v>9.5248617403030211E-4</c:v>
                      </c:pt>
                      <c:pt idx="997" formatCode="0.0">
                        <c:v>1.0761366901606789E-3</c:v>
                      </c:pt>
                      <c:pt idx="998" formatCode="0.0">
                        <c:v>1.0348364254026963E-3</c:v>
                      </c:pt>
                      <c:pt idx="999" formatCode="0.0">
                        <c:v>1.1180269946663493E-3</c:v>
                      </c:pt>
                      <c:pt idx="1000" formatCode="0.0">
                        <c:v>1.2947746816192231E-3</c:v>
                      </c:pt>
                      <c:pt idx="1001" formatCode="0.0">
                        <c:v>1.2493805752612102E-3</c:v>
                      </c:pt>
                      <c:pt idx="1002" formatCode="0.0">
                        <c:v>1.0364596844951389E-3</c:v>
                      </c:pt>
                      <c:pt idx="1003" formatCode="0.0">
                        <c:v>1.0308267399733425E-3</c:v>
                      </c:pt>
                      <c:pt idx="1004" formatCode="0.0">
                        <c:v>1.0020211473049986E-3</c:v>
                      </c:pt>
                      <c:pt idx="1005" formatCode="0.0">
                        <c:v>9.7294146262998083E-4</c:v>
                      </c:pt>
                      <c:pt idx="1006" formatCode="0.0">
                        <c:v>1.1318488500778197E-3</c:v>
                      </c:pt>
                      <c:pt idx="1007" formatCode="0.0">
                        <c:v>1.1004406848351518E-3</c:v>
                      </c:pt>
                      <c:pt idx="1008" formatCode="0.0">
                        <c:v>1.1295892560750651E-3</c:v>
                      </c:pt>
                      <c:pt idx="1009" formatCode="0.0">
                        <c:v>1.01921412386865E-3</c:v>
                      </c:pt>
                      <c:pt idx="1010" formatCode="0.0">
                        <c:v>9.9592320331764626E-4</c:v>
                      </c:pt>
                      <c:pt idx="1011" formatCode="0.0">
                        <c:v>9.2003105631523153E-4</c:v>
                      </c:pt>
                      <c:pt idx="1012" formatCode="0.0">
                        <c:v>1.0162853350472627E-3</c:v>
                      </c:pt>
                      <c:pt idx="1013" formatCode="0.0">
                        <c:v>9.9396220790943179E-4</c:v>
                      </c:pt>
                      <c:pt idx="1014" formatCode="0.0">
                        <c:v>9.2083270817408156E-4</c:v>
                      </c:pt>
                      <c:pt idx="1015" formatCode="0.0">
                        <c:v>9.1604658308253343E-4</c:v>
                      </c:pt>
                      <c:pt idx="1016" formatCode="0.0">
                        <c:v>8.9743212875891649E-4</c:v>
                      </c:pt>
                      <c:pt idx="1017" formatCode="0.0">
                        <c:v>9.6866696780087403E-4</c:v>
                      </c:pt>
                      <c:pt idx="1018" formatCode="0.0">
                        <c:v>9.6404918631137553E-4</c:v>
                      </c:pt>
                      <c:pt idx="1019" formatCode="0.0">
                        <c:v>8.9656845042406549E-4</c:v>
                      </c:pt>
                      <c:pt idx="1020" formatCode="0.0">
                        <c:v>8.7116900032333943E-4</c:v>
                      </c:pt>
                      <c:pt idx="1021" formatCode="0.0">
                        <c:v>8.2158910313272909E-4</c:v>
                      </c:pt>
                      <c:pt idx="1022" formatCode="0.0">
                        <c:v>7.9950676866522561E-4</c:v>
                      </c:pt>
                      <c:pt idx="1023" formatCode="0.0">
                        <c:v>8.2156195744654712E-4</c:v>
                      </c:pt>
                      <c:pt idx="1024" formatCode="0.0">
                        <c:v>8.1731838263498287E-4</c:v>
                      </c:pt>
                      <c:pt idx="1025" formatCode="0.0">
                        <c:v>7.9915005028773024E-4</c:v>
                      </c:pt>
                      <c:pt idx="1026" formatCode="0.0">
                        <c:v>9.475691558540406E-4</c:v>
                      </c:pt>
                      <c:pt idx="1027" formatCode="0.0">
                        <c:v>9.4347318734060257E-4</c:v>
                      </c:pt>
                      <c:pt idx="1028" formatCode="0.0">
                        <c:v>9.2168467685363649E-4</c:v>
                      </c:pt>
                      <c:pt idx="1029" formatCode="0.0">
                        <c:v>9.7875557656945103E-4</c:v>
                      </c:pt>
                      <c:pt idx="1030" formatCode="0.0">
                        <c:v>9.7482034021210962E-4</c:v>
                      </c:pt>
                      <c:pt idx="1031" formatCode="0.0">
                        <c:v>7.9584014101135355E-4</c:v>
                      </c:pt>
                      <c:pt idx="1032" formatCode="0.0">
                        <c:v>7.769890292971635E-4</c:v>
                      </c:pt>
                      <c:pt idx="1033" formatCode="0.0">
                        <c:v>8.1181947653044052E-4</c:v>
                      </c:pt>
                      <c:pt idx="1034" formatCode="0.0">
                        <c:v>8.345947551492073E-4</c:v>
                      </c:pt>
                      <c:pt idx="1035" formatCode="0.0">
                        <c:v>8.5486931010112345E-4</c:v>
                      </c:pt>
                      <c:pt idx="1036" formatCode="0.0">
                        <c:v>8.5119321832760684E-4</c:v>
                      </c:pt>
                      <c:pt idx="1037" formatCode="0.0">
                        <c:v>7.6030588001186705E-4</c:v>
                      </c:pt>
                      <c:pt idx="1038" formatCode="0.0">
                        <c:v>8.1570291675501225E-4</c:v>
                      </c:pt>
                      <c:pt idx="1039" formatCode="0.0">
                        <c:v>8.1214951225568976E-4</c:v>
                      </c:pt>
                      <c:pt idx="1040" formatCode="0.0">
                        <c:v>9.7237282663668965E-4</c:v>
                      </c:pt>
                      <c:pt idx="1041" formatCode="0.0">
                        <c:v>9.2759802845131408E-4</c:v>
                      </c:pt>
                      <c:pt idx="1042" formatCode="0.0">
                        <c:v>9.2412772788005068E-4</c:v>
                      </c:pt>
                      <c:pt idx="1043" formatCode="0.0">
                        <c:v>8.3634212150794694E-4</c:v>
                      </c:pt>
                      <c:pt idx="1044" formatCode="0.0">
                        <c:v>7.8707427127443772E-4</c:v>
                      </c:pt>
                      <c:pt idx="1045" formatCode="0.0">
                        <c:v>7.8370713088453132E-4</c:v>
                      </c:pt>
                      <c:pt idx="1046" formatCode="0.0">
                        <c:v>8.0432770198087694E-4</c:v>
                      </c:pt>
                      <c:pt idx="1047" formatCode="0.0">
                        <c:v>8.0100320270847642E-4</c:v>
                      </c:pt>
                      <c:pt idx="1048" formatCode="0.0">
                        <c:v>8.2994977374289513E-4</c:v>
                      </c:pt>
                      <c:pt idx="1049" formatCode="0.0">
                        <c:v>8.6043981778517341E-4</c:v>
                      </c:pt>
                      <c:pt idx="1050" formatCode="0.0">
                        <c:v>8.5130786812375207E-4</c:v>
                      </c:pt>
                      <c:pt idx="1051" formatCode="0.0">
                        <c:v>8.1443349959361001E-4</c:v>
                      </c:pt>
                      <c:pt idx="1052" formatCode="0.0">
                        <c:v>8.3662587091303019E-4</c:v>
                      </c:pt>
                      <c:pt idx="1053" formatCode="0.0">
                        <c:v>8.3336183716834281E-4</c:v>
                      </c:pt>
                      <c:pt idx="1054" formatCode="0.0">
                        <c:v>8.9661166943564034E-4</c:v>
                      </c:pt>
                      <c:pt idx="1055" formatCode="0.0">
                        <c:v>8.9764633032559142E-4</c:v>
                      </c:pt>
                      <c:pt idx="1056" formatCode="0.0">
                        <c:v>8.9436650195010687E-4</c:v>
                      </c:pt>
                      <c:pt idx="1057" formatCode="0.0">
                        <c:v>8.8767541359351262E-4</c:v>
                      </c:pt>
                      <c:pt idx="1058" formatCode="0.0">
                        <c:v>9.1244222985942649E-4</c:v>
                      </c:pt>
                      <c:pt idx="1059" formatCode="0.0">
                        <c:v>9.0919366238579344E-4</c:v>
                      </c:pt>
                      <c:pt idx="1060" formatCode="0.0">
                        <c:v>9.7120904834556388E-4</c:v>
                      </c:pt>
                      <c:pt idx="1061" formatCode="0.0">
                        <c:v>9.3489724432307508E-4</c:v>
                      </c:pt>
                      <c:pt idx="1062" formatCode="0.0">
                        <c:v>9.3344195912613216E-4</c:v>
                      </c:pt>
                      <c:pt idx="1063" formatCode="0.0">
                        <c:v>8.9619954278796234E-4</c:v>
                      </c:pt>
                      <c:pt idx="1064" formatCode="0.0">
                        <c:v>9.5822693654261241E-4</c:v>
                      </c:pt>
                      <c:pt idx="1065" formatCode="0.0">
                        <c:v>9.5498144859998706E-4</c:v>
                      </c:pt>
                      <c:pt idx="1066" formatCode="0.0">
                        <c:v>8.8309283114437948E-4</c:v>
                      </c:pt>
                      <c:pt idx="1067" formatCode="0.0">
                        <c:v>8.4688453603248392E-4</c:v>
                      </c:pt>
                      <c:pt idx="1068" formatCode="0.0">
                        <c:v>8.4364847175515264E-4</c:v>
                      </c:pt>
                      <c:pt idx="1069" formatCode="0.0">
                        <c:v>8.7171735954629035E-4</c:v>
                      </c:pt>
                      <c:pt idx="1070" formatCode="0.0">
                        <c:v>8.6686137883000818E-4</c:v>
                      </c:pt>
                      <c:pt idx="1071" formatCode="0.0">
                        <c:v>8.6363752584661896E-4</c:v>
                      </c:pt>
                      <c:pt idx="1072" formatCode="0.0">
                        <c:v>8.9156244855194053E-4</c:v>
                      </c:pt>
                      <c:pt idx="1073" formatCode="0.0">
                        <c:v>8.79207299042244E-4</c:v>
                      </c:pt>
                      <c:pt idx="1074" formatCode="0.0">
                        <c:v>8.7602267386013735E-4</c:v>
                      </c:pt>
                      <c:pt idx="1075" formatCode="0.0">
                        <c:v>8.761357456988242E-4</c:v>
                      </c:pt>
                      <c:pt idx="1076" formatCode="0.0">
                        <c:v>8.729391086096164E-4</c:v>
                      </c:pt>
                      <c:pt idx="1077" formatCode="0.0">
                        <c:v>9.313635416688344E-4</c:v>
                      </c:pt>
                      <c:pt idx="1078" formatCode="0.0">
                        <c:v>8.9323901055957697E-4</c:v>
                      </c:pt>
                      <c:pt idx="1079" formatCode="0.0">
                        <c:v>8.9006325944736276E-4</c:v>
                      </c:pt>
                      <c:pt idx="1080" formatCode="0.0">
                        <c:v>9.158365445228662E-4</c:v>
                      </c:pt>
                      <c:pt idx="1081" formatCode="0.0">
                        <c:v>8.1519981457390839E-4</c:v>
                      </c:pt>
                      <c:pt idx="1082" formatCode="0.0">
                        <c:v>8.1203894653193059E-4</c:v>
                      </c:pt>
                      <c:pt idx="1083" formatCode="0.0">
                        <c:v>8.3412684201200811E-4</c:v>
                      </c:pt>
                      <c:pt idx="1084" formatCode="0.0">
                        <c:v>7.9392957057870036E-4</c:v>
                      </c:pt>
                      <c:pt idx="1085" formatCode="0.0">
                        <c:v>7.9081500240308755E-4</c:v>
                      </c:pt>
                      <c:pt idx="1086" formatCode="0.0">
                        <c:v>8.1943575421240876E-4</c:v>
                      </c:pt>
                      <c:pt idx="1087" formatCode="0.0">
                        <c:v>8.4419852208979945E-4</c:v>
                      </c:pt>
                      <c:pt idx="1088" formatCode="0.0">
                        <c:v>8.4109805906233659E-4</c:v>
                      </c:pt>
                      <c:pt idx="1089" formatCode="0.0">
                        <c:v>8.6723227464746277E-4</c:v>
                      </c:pt>
                      <c:pt idx="1090" formatCode="0.0">
                        <c:v>8.5792352478063509E-4</c:v>
                      </c:pt>
                      <c:pt idx="1091" formatCode="0.0">
                        <c:v>8.5485370437228601E-4</c:v>
                      </c:pt>
                      <c:pt idx="1092" formatCode="0.0">
                        <c:v>8.1608952495999202E-4</c:v>
                      </c:pt>
                      <c:pt idx="1093" formatCode="0.0">
                        <c:v>8.0653762758285327E-4</c:v>
                      </c:pt>
                      <c:pt idx="1094" formatCode="0.0">
                        <c:v>8.0350883680240924E-4</c:v>
                      </c:pt>
                      <c:pt idx="1095" formatCode="0.0">
                        <c:v>7.6553167207135415E-4</c:v>
                      </c:pt>
                      <c:pt idx="1096" formatCode="0.0">
                        <c:v>7.8902611167742335E-4</c:v>
                      </c:pt>
                      <c:pt idx="1097" formatCode="0.0">
                        <c:v>7.860293672327036E-4</c:v>
                      </c:pt>
                      <c:pt idx="1098" formatCode="0.0">
                        <c:v>7.8098175988202876E-4</c:v>
                      </c:pt>
                      <c:pt idx="1099" formatCode="0.0">
                        <c:v>7.4296721465521545E-4</c:v>
                      </c:pt>
                      <c:pt idx="1100" formatCode="0.0">
                        <c:v>7.3999668484282257E-4</c:v>
                      </c:pt>
                      <c:pt idx="1101" formatCode="0.0">
                        <c:v>7.3129311944475296E-4</c:v>
                      </c:pt>
                      <c:pt idx="1102" formatCode="0.0">
                        <c:v>7.5837893152303957E-4</c:v>
                      </c:pt>
                      <c:pt idx="1103" formatCode="0.0">
                        <c:v>7.554315023083428E-4</c:v>
                      </c:pt>
                      <c:pt idx="1104" formatCode="0.0">
                        <c:v>7.7580682641748672E-4</c:v>
                      </c:pt>
                      <c:pt idx="1105" formatCode="0.0">
                        <c:v>8.3243570063211403E-4</c:v>
                      </c:pt>
                      <c:pt idx="1106" formatCode="0.0">
                        <c:v>8.2810797191830844E-4</c:v>
                      </c:pt>
                      <c:pt idx="1107" formatCode="0.0">
                        <c:v>8.2026545242069404E-4</c:v>
                      </c:pt>
                      <c:pt idx="1108" formatCode="0.0">
                        <c:v>8.1736559643405277E-4</c:v>
                      </c:pt>
                      <c:pt idx="1109" formatCode="0.0">
                        <c:v>7.209239806332152E-4</c:v>
                      </c:pt>
                      <c:pt idx="1110" formatCode="0.0">
                        <c:v>7.1082586368980002E-4</c:v>
                      </c:pt>
                      <c:pt idx="1111" formatCode="0.0">
                        <c:v>7.3702764057360167E-4</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pt idx="1135" formatCode="0.0">
                        <c:v>0</c:v>
                      </c:pt>
                      <c:pt idx="1136" formatCode="0.0">
                        <c:v>0</c:v>
                      </c:pt>
                      <c:pt idx="1137" formatCode="0.0">
                        <c:v>0</c:v>
                      </c:pt>
                      <c:pt idx="1138" formatCode="0.0">
                        <c:v>0</c:v>
                      </c:pt>
                      <c:pt idx="1139" formatCode="0.0">
                        <c:v>0</c:v>
                      </c:pt>
                      <c:pt idx="1140" formatCode="0.0">
                        <c:v>0</c:v>
                      </c:pt>
                    </c:numCache>
                  </c:numRef>
                </c:xVal>
                <c:yVal>
                  <c:numRef>
                    <c:extLst xmlns:c15="http://schemas.microsoft.com/office/drawing/2012/chart">
                      <c:ext xmlns:c15="http://schemas.microsoft.com/office/drawing/2012/chart" uri="{02D57815-91ED-43cb-92C2-25804820EDAC}">
                        <c15:formulaRef>
                          <c15:sqref>'Forsøk 3 - Samlet'!$AL$14:$AL$1154</c15:sqref>
                        </c15:formulaRef>
                      </c:ext>
                    </c:extLst>
                    <c:numCache>
                      <c:formatCode>0.00</c:formatCode>
                      <c:ptCount val="1141"/>
                      <c:pt idx="0">
                        <c:v>0</c:v>
                      </c:pt>
                      <c:pt idx="1">
                        <c:v>0</c:v>
                      </c:pt>
                      <c:pt idx="2">
                        <c:v>0</c:v>
                      </c:pt>
                      <c:pt idx="3">
                        <c:v>0</c:v>
                      </c:pt>
                      <c:pt idx="4">
                        <c:v>0</c:v>
                      </c:pt>
                      <c:pt idx="5">
                        <c:v>0</c:v>
                      </c:pt>
                      <c:pt idx="6">
                        <c:v>0</c:v>
                      </c:pt>
                      <c:pt idx="7">
                        <c:v>0</c:v>
                      </c:pt>
                      <c:pt idx="8">
                        <c:v>2.8999999999999998E-3</c:v>
                      </c:pt>
                      <c:pt idx="9">
                        <c:v>2.8999999999999998E-3</c:v>
                      </c:pt>
                      <c:pt idx="10">
                        <c:v>2.8999999999999998E-3</c:v>
                      </c:pt>
                      <c:pt idx="11">
                        <c:v>2.8999999999999998E-3</c:v>
                      </c:pt>
                      <c:pt idx="12">
                        <c:v>5.7999999999999996E-3</c:v>
                      </c:pt>
                      <c:pt idx="13">
                        <c:v>5.7999999999999996E-3</c:v>
                      </c:pt>
                      <c:pt idx="14">
                        <c:v>5.7999999999999996E-3</c:v>
                      </c:pt>
                      <c:pt idx="15">
                        <c:v>1.44E-2</c:v>
                      </c:pt>
                      <c:pt idx="16">
                        <c:v>1.44E-2</c:v>
                      </c:pt>
                      <c:pt idx="17">
                        <c:v>1.44E-2</c:v>
                      </c:pt>
                      <c:pt idx="18">
                        <c:v>2.0199999999999999E-2</c:v>
                      </c:pt>
                      <c:pt idx="19">
                        <c:v>2.0199999999999999E-2</c:v>
                      </c:pt>
                      <c:pt idx="20">
                        <c:v>3.1699999999999999E-2</c:v>
                      </c:pt>
                      <c:pt idx="21">
                        <c:v>4.8899999999999999E-2</c:v>
                      </c:pt>
                      <c:pt idx="22">
                        <c:v>4.8899999999999999E-2</c:v>
                      </c:pt>
                      <c:pt idx="23">
                        <c:v>7.7700000000000005E-2</c:v>
                      </c:pt>
                      <c:pt idx="24">
                        <c:v>0.12089999999999999</c:v>
                      </c:pt>
                      <c:pt idx="25">
                        <c:v>0.12089999999999999</c:v>
                      </c:pt>
                      <c:pt idx="26">
                        <c:v>0.1699</c:v>
                      </c:pt>
                      <c:pt idx="27">
                        <c:v>0.1699</c:v>
                      </c:pt>
                      <c:pt idx="28">
                        <c:v>0.2303</c:v>
                      </c:pt>
                      <c:pt idx="29">
                        <c:v>0.30520000000000003</c:v>
                      </c:pt>
                      <c:pt idx="30">
                        <c:v>0.38290000000000002</c:v>
                      </c:pt>
                      <c:pt idx="31">
                        <c:v>0.38290000000000002</c:v>
                      </c:pt>
                      <c:pt idx="32">
                        <c:v>0.46360000000000001</c:v>
                      </c:pt>
                      <c:pt idx="33">
                        <c:v>0.53839999999999999</c:v>
                      </c:pt>
                      <c:pt idx="34">
                        <c:v>0.53839999999999999</c:v>
                      </c:pt>
                      <c:pt idx="35">
                        <c:v>0.67379999999999995</c:v>
                      </c:pt>
                      <c:pt idx="36">
                        <c:v>0.67379999999999995</c:v>
                      </c:pt>
                      <c:pt idx="37">
                        <c:v>0.67379999999999995</c:v>
                      </c:pt>
                      <c:pt idx="38">
                        <c:v>0.7429</c:v>
                      </c:pt>
                      <c:pt idx="39">
                        <c:v>0.80049999999999999</c:v>
                      </c:pt>
                      <c:pt idx="40">
                        <c:v>0.80049999999999999</c:v>
                      </c:pt>
                      <c:pt idx="41">
                        <c:v>0.84650000000000003</c:v>
                      </c:pt>
                      <c:pt idx="42">
                        <c:v>0.84650000000000003</c:v>
                      </c:pt>
                      <c:pt idx="43">
                        <c:v>0.88969997500000009</c:v>
                      </c:pt>
                      <c:pt idx="44">
                        <c:v>0.93289999999999995</c:v>
                      </c:pt>
                      <c:pt idx="45">
                        <c:v>0.93289999999999995</c:v>
                      </c:pt>
                      <c:pt idx="46">
                        <c:v>0.98180005000000004</c:v>
                      </c:pt>
                      <c:pt idx="47">
                        <c:v>1.0135000250000001</c:v>
                      </c:pt>
                      <c:pt idx="48">
                        <c:v>1.0135000250000001</c:v>
                      </c:pt>
                      <c:pt idx="49">
                        <c:v>1.0423000250000001</c:v>
                      </c:pt>
                      <c:pt idx="50">
                        <c:v>1.0653000749999999</c:v>
                      </c:pt>
                      <c:pt idx="51">
                        <c:v>1.0653000749999999</c:v>
                      </c:pt>
                      <c:pt idx="52">
                        <c:v>1.088400075</c:v>
                      </c:pt>
                      <c:pt idx="53">
                        <c:v>1.1057001249999998</c:v>
                      </c:pt>
                      <c:pt idx="54">
                        <c:v>1.1057001249999998</c:v>
                      </c:pt>
                      <c:pt idx="55">
                        <c:v>1.1287000250000001</c:v>
                      </c:pt>
                      <c:pt idx="56">
                        <c:v>1.1460001</c:v>
                      </c:pt>
                      <c:pt idx="57">
                        <c:v>1.1460001</c:v>
                      </c:pt>
                      <c:pt idx="58">
                        <c:v>1.1805001750000002</c:v>
                      </c:pt>
                      <c:pt idx="59">
                        <c:v>1.1805001750000002</c:v>
                      </c:pt>
                      <c:pt idx="60">
                        <c:v>1.19490015</c:v>
                      </c:pt>
                      <c:pt idx="61">
                        <c:v>1.2180001249999999</c:v>
                      </c:pt>
                      <c:pt idx="62">
                        <c:v>1.2180001249999999</c:v>
                      </c:pt>
                      <c:pt idx="63">
                        <c:v>1.2237001999999999</c:v>
                      </c:pt>
                      <c:pt idx="64">
                        <c:v>1.2381001999999999</c:v>
                      </c:pt>
                      <c:pt idx="65">
                        <c:v>1.2381001999999999</c:v>
                      </c:pt>
                      <c:pt idx="66">
                        <c:v>1.2525001999999998</c:v>
                      </c:pt>
                      <c:pt idx="67">
                        <c:v>1.2727002249999999</c:v>
                      </c:pt>
                      <c:pt idx="68">
                        <c:v>1.2727002249999999</c:v>
                      </c:pt>
                      <c:pt idx="69">
                        <c:v>1.28990015</c:v>
                      </c:pt>
                      <c:pt idx="70">
                        <c:v>1.28990015</c:v>
                      </c:pt>
                      <c:pt idx="71">
                        <c:v>1.28990015</c:v>
                      </c:pt>
                      <c:pt idx="72">
                        <c:v>1.298600175</c:v>
                      </c:pt>
                      <c:pt idx="73">
                        <c:v>1.324500225</c:v>
                      </c:pt>
                      <c:pt idx="74">
                        <c:v>1.324500225</c:v>
                      </c:pt>
                      <c:pt idx="75">
                        <c:v>1.35330025</c:v>
                      </c:pt>
                      <c:pt idx="76">
                        <c:v>1.37340025</c:v>
                      </c:pt>
                      <c:pt idx="77">
                        <c:v>1.37340025</c:v>
                      </c:pt>
                      <c:pt idx="78">
                        <c:v>1.385000325</c:v>
                      </c:pt>
                      <c:pt idx="79">
                        <c:v>1.4022002499999999</c:v>
                      </c:pt>
                      <c:pt idx="80">
                        <c:v>1.4022002499999999</c:v>
                      </c:pt>
                      <c:pt idx="81">
                        <c:v>1.4224003500000002</c:v>
                      </c:pt>
                      <c:pt idx="82">
                        <c:v>1.4224003500000002</c:v>
                      </c:pt>
                      <c:pt idx="83">
                        <c:v>1.4627002999999998</c:v>
                      </c:pt>
                      <c:pt idx="84">
                        <c:v>1.4627002999999998</c:v>
                      </c:pt>
                      <c:pt idx="85">
                        <c:v>1.4944002999999999</c:v>
                      </c:pt>
                      <c:pt idx="86">
                        <c:v>1.4944002999999999</c:v>
                      </c:pt>
                      <c:pt idx="87">
                        <c:v>1.5232003000000001</c:v>
                      </c:pt>
                      <c:pt idx="88">
                        <c:v>1.5404002999999999</c:v>
                      </c:pt>
                      <c:pt idx="89">
                        <c:v>1.5404002999999999</c:v>
                      </c:pt>
                      <c:pt idx="90">
                        <c:v>1.5721003500000001</c:v>
                      </c:pt>
                      <c:pt idx="91">
                        <c:v>1.5980003</c:v>
                      </c:pt>
                      <c:pt idx="92">
                        <c:v>1.5980003</c:v>
                      </c:pt>
                      <c:pt idx="93">
                        <c:v>1.6268003</c:v>
                      </c:pt>
                      <c:pt idx="94">
                        <c:v>1.6527003</c:v>
                      </c:pt>
                      <c:pt idx="95">
                        <c:v>1.6873003</c:v>
                      </c:pt>
                      <c:pt idx="96">
                        <c:v>1.6873003</c:v>
                      </c:pt>
                      <c:pt idx="97">
                        <c:v>1.7161003500000001</c:v>
                      </c:pt>
                      <c:pt idx="98">
                        <c:v>1.7161003500000001</c:v>
                      </c:pt>
                      <c:pt idx="99">
                        <c:v>1.7391003250000001</c:v>
                      </c:pt>
                      <c:pt idx="100">
                        <c:v>1.770800325</c:v>
                      </c:pt>
                      <c:pt idx="101">
                        <c:v>1.770800325</c:v>
                      </c:pt>
                      <c:pt idx="102">
                        <c:v>1.796700325</c:v>
                      </c:pt>
                      <c:pt idx="103">
                        <c:v>1.8255003749999998</c:v>
                      </c:pt>
                      <c:pt idx="104">
                        <c:v>1.8255003749999998</c:v>
                      </c:pt>
                      <c:pt idx="105">
                        <c:v>1.8428003500000001</c:v>
                      </c:pt>
                      <c:pt idx="106">
                        <c:v>1.8600003000000001</c:v>
                      </c:pt>
                      <c:pt idx="107">
                        <c:v>1.8600003000000001</c:v>
                      </c:pt>
                      <c:pt idx="108">
                        <c:v>1.8802003</c:v>
                      </c:pt>
                      <c:pt idx="109">
                        <c:v>1.8917002999999999</c:v>
                      </c:pt>
                      <c:pt idx="110">
                        <c:v>1.8917002999999999</c:v>
                      </c:pt>
                      <c:pt idx="111">
                        <c:v>1.9004003</c:v>
                      </c:pt>
                      <c:pt idx="112">
                        <c:v>1.9032003</c:v>
                      </c:pt>
                      <c:pt idx="113">
                        <c:v>1.9032003</c:v>
                      </c:pt>
                      <c:pt idx="114">
                        <c:v>1.9119002999999999</c:v>
                      </c:pt>
                      <c:pt idx="115">
                        <c:v>1.9119002999999999</c:v>
                      </c:pt>
                      <c:pt idx="116">
                        <c:v>1.917600325</c:v>
                      </c:pt>
                      <c:pt idx="117">
                        <c:v>1.9032003</c:v>
                      </c:pt>
                      <c:pt idx="118">
                        <c:v>1.9032003</c:v>
                      </c:pt>
                      <c:pt idx="119">
                        <c:v>1.9090003500000001</c:v>
                      </c:pt>
                      <c:pt idx="120">
                        <c:v>1.888800375</c:v>
                      </c:pt>
                      <c:pt idx="121">
                        <c:v>1.888800375</c:v>
                      </c:pt>
                      <c:pt idx="122">
                        <c:v>1.877300325</c:v>
                      </c:pt>
                      <c:pt idx="123">
                        <c:v>1.8572004</c:v>
                      </c:pt>
                      <c:pt idx="124">
                        <c:v>1.8572004</c:v>
                      </c:pt>
                      <c:pt idx="125">
                        <c:v>1.854300375</c:v>
                      </c:pt>
                      <c:pt idx="126">
                        <c:v>1.8428004</c:v>
                      </c:pt>
                      <c:pt idx="127">
                        <c:v>1.8428004</c:v>
                      </c:pt>
                      <c:pt idx="128">
                        <c:v>1.8226004499999999</c:v>
                      </c:pt>
                      <c:pt idx="129">
                        <c:v>1.8111003749999999</c:v>
                      </c:pt>
                      <c:pt idx="130">
                        <c:v>1.8111003749999999</c:v>
                      </c:pt>
                      <c:pt idx="131">
                        <c:v>1.796700475</c:v>
                      </c:pt>
                      <c:pt idx="132">
                        <c:v>1.796700475</c:v>
                      </c:pt>
                      <c:pt idx="133">
                        <c:v>1.7823005000000001</c:v>
                      </c:pt>
                      <c:pt idx="134">
                        <c:v>1.7708005</c:v>
                      </c:pt>
                      <c:pt idx="135">
                        <c:v>1.7708005</c:v>
                      </c:pt>
                      <c:pt idx="136">
                        <c:v>1.7650005499999999</c:v>
                      </c:pt>
                      <c:pt idx="137">
                        <c:v>1.7621005000000001</c:v>
                      </c:pt>
                      <c:pt idx="138">
                        <c:v>1.7621005000000001</c:v>
                      </c:pt>
                      <c:pt idx="139">
                        <c:v>1.747700475</c:v>
                      </c:pt>
                      <c:pt idx="140">
                        <c:v>1.7362004499999999</c:v>
                      </c:pt>
                      <c:pt idx="141">
                        <c:v>1.7362004499999999</c:v>
                      </c:pt>
                      <c:pt idx="142">
                        <c:v>1.7305004749999999</c:v>
                      </c:pt>
                      <c:pt idx="143">
                        <c:v>1.7190005750000001</c:v>
                      </c:pt>
                      <c:pt idx="144">
                        <c:v>1.7190005750000001</c:v>
                      </c:pt>
                      <c:pt idx="145">
                        <c:v>1.7103005499999999</c:v>
                      </c:pt>
                      <c:pt idx="146">
                        <c:v>1.70170055</c:v>
                      </c:pt>
                      <c:pt idx="147">
                        <c:v>1.70170055</c:v>
                      </c:pt>
                      <c:pt idx="148">
                        <c:v>1.6988005500000001</c:v>
                      </c:pt>
                      <c:pt idx="149">
                        <c:v>1.6988005500000001</c:v>
                      </c:pt>
                      <c:pt idx="150">
                        <c:v>1.693000525</c:v>
                      </c:pt>
                      <c:pt idx="151">
                        <c:v>1.698800525</c:v>
                      </c:pt>
                      <c:pt idx="152">
                        <c:v>1.698800525</c:v>
                      </c:pt>
                      <c:pt idx="153">
                        <c:v>1.6873005249999999</c:v>
                      </c:pt>
                      <c:pt idx="154">
                        <c:v>1.6786005500000001</c:v>
                      </c:pt>
                      <c:pt idx="155">
                        <c:v>1.6786005500000001</c:v>
                      </c:pt>
                      <c:pt idx="156">
                        <c:v>1.66710055</c:v>
                      </c:pt>
                      <c:pt idx="157">
                        <c:v>1.6758005249999999</c:v>
                      </c:pt>
                      <c:pt idx="158">
                        <c:v>1.6758005249999999</c:v>
                      </c:pt>
                      <c:pt idx="159">
                        <c:v>1.667100475</c:v>
                      </c:pt>
                      <c:pt idx="160">
                        <c:v>1.6614004499999999</c:v>
                      </c:pt>
                      <c:pt idx="161">
                        <c:v>1.6614004499999999</c:v>
                      </c:pt>
                      <c:pt idx="162">
                        <c:v>1.6441005249999998</c:v>
                      </c:pt>
                      <c:pt idx="163">
                        <c:v>1.63830045</c:v>
                      </c:pt>
                      <c:pt idx="164">
                        <c:v>1.63830045</c:v>
                      </c:pt>
                      <c:pt idx="165">
                        <c:v>1.638300525</c:v>
                      </c:pt>
                      <c:pt idx="166">
                        <c:v>1.638300525</c:v>
                      </c:pt>
                      <c:pt idx="167">
                        <c:v>1.638300525</c:v>
                      </c:pt>
                      <c:pt idx="168">
                        <c:v>1.6383004750000001</c:v>
                      </c:pt>
                      <c:pt idx="169">
                        <c:v>1.6355005249999999</c:v>
                      </c:pt>
                      <c:pt idx="170">
                        <c:v>1.6355005249999999</c:v>
                      </c:pt>
                      <c:pt idx="171">
                        <c:v>1.62680055</c:v>
                      </c:pt>
                      <c:pt idx="172">
                        <c:v>1.6268005750000001</c:v>
                      </c:pt>
                      <c:pt idx="173">
                        <c:v>1.6268005750000001</c:v>
                      </c:pt>
                      <c:pt idx="174">
                        <c:v>1.62110055</c:v>
                      </c:pt>
                      <c:pt idx="175">
                        <c:v>1.6239005999999998</c:v>
                      </c:pt>
                      <c:pt idx="176">
                        <c:v>1.6239005999999998</c:v>
                      </c:pt>
                      <c:pt idx="177">
                        <c:v>1.6239005999999998</c:v>
                      </c:pt>
                      <c:pt idx="178">
                        <c:v>1.6239005999999998</c:v>
                      </c:pt>
                      <c:pt idx="179">
                        <c:v>1.621100575</c:v>
                      </c:pt>
                      <c:pt idx="180">
                        <c:v>1.6268005750000001</c:v>
                      </c:pt>
                      <c:pt idx="181">
                        <c:v>1.62110055</c:v>
                      </c:pt>
                      <c:pt idx="182">
                        <c:v>1.62110055</c:v>
                      </c:pt>
                      <c:pt idx="183">
                        <c:v>1.6239006499999999</c:v>
                      </c:pt>
                      <c:pt idx="184">
                        <c:v>1.6268005999999999</c:v>
                      </c:pt>
                      <c:pt idx="185">
                        <c:v>1.6268005999999999</c:v>
                      </c:pt>
                      <c:pt idx="186">
                        <c:v>1.632600625</c:v>
                      </c:pt>
                      <c:pt idx="187">
                        <c:v>1.626800625</c:v>
                      </c:pt>
                      <c:pt idx="188">
                        <c:v>1.626800625</c:v>
                      </c:pt>
                      <c:pt idx="189">
                        <c:v>1.6297006249999999</c:v>
                      </c:pt>
                      <c:pt idx="190">
                        <c:v>1.6297006249999999</c:v>
                      </c:pt>
                      <c:pt idx="191">
                        <c:v>1.6326006500000001</c:v>
                      </c:pt>
                      <c:pt idx="192">
                        <c:v>1.632600625</c:v>
                      </c:pt>
                      <c:pt idx="193">
                        <c:v>1.632600625</c:v>
                      </c:pt>
                      <c:pt idx="194">
                        <c:v>1.6355006249999999</c:v>
                      </c:pt>
                      <c:pt idx="195">
                        <c:v>1.641200625</c:v>
                      </c:pt>
                      <c:pt idx="196">
                        <c:v>1.638300675</c:v>
                      </c:pt>
                      <c:pt idx="197">
                        <c:v>1.638300675</c:v>
                      </c:pt>
                      <c:pt idx="198">
                        <c:v>1.6383007000000001</c:v>
                      </c:pt>
                      <c:pt idx="199">
                        <c:v>1.6470006500000001</c:v>
                      </c:pt>
                      <c:pt idx="200">
                        <c:v>1.6470006500000001</c:v>
                      </c:pt>
                      <c:pt idx="201">
                        <c:v>1.6470006500000001</c:v>
                      </c:pt>
                      <c:pt idx="202">
                        <c:v>1.6585007</c:v>
                      </c:pt>
                      <c:pt idx="203">
                        <c:v>1.6585007</c:v>
                      </c:pt>
                      <c:pt idx="204">
                        <c:v>1.6585006500000001</c:v>
                      </c:pt>
                      <c:pt idx="205">
                        <c:v>1.6585006500000001</c:v>
                      </c:pt>
                      <c:pt idx="206">
                        <c:v>1.6585006500000001</c:v>
                      </c:pt>
                      <c:pt idx="207">
                        <c:v>1.667100625</c:v>
                      </c:pt>
                      <c:pt idx="208">
                        <c:v>1.667100625</c:v>
                      </c:pt>
                      <c:pt idx="209">
                        <c:v>1.6758005999999999</c:v>
                      </c:pt>
                      <c:pt idx="210">
                        <c:v>1.67580065</c:v>
                      </c:pt>
                      <c:pt idx="211">
                        <c:v>1.67580065</c:v>
                      </c:pt>
                      <c:pt idx="212">
                        <c:v>1.6758006999999999</c:v>
                      </c:pt>
                      <c:pt idx="213">
                        <c:v>1.6758006999999999</c:v>
                      </c:pt>
                      <c:pt idx="214">
                        <c:v>1.6758006999999999</c:v>
                      </c:pt>
                      <c:pt idx="215">
                        <c:v>1.6873007</c:v>
                      </c:pt>
                      <c:pt idx="216">
                        <c:v>1.6930007</c:v>
                      </c:pt>
                      <c:pt idx="217">
                        <c:v>1.6930007</c:v>
                      </c:pt>
                      <c:pt idx="218">
                        <c:v>1.7046006999999999</c:v>
                      </c:pt>
                      <c:pt idx="219">
                        <c:v>1.7074006500000001</c:v>
                      </c:pt>
                      <c:pt idx="220">
                        <c:v>1.7074006500000001</c:v>
                      </c:pt>
                      <c:pt idx="221">
                        <c:v>1.7017006749999999</c:v>
                      </c:pt>
                      <c:pt idx="222">
                        <c:v>1.7017006749999999</c:v>
                      </c:pt>
                      <c:pt idx="223">
                        <c:v>1.7132007</c:v>
                      </c:pt>
                      <c:pt idx="224">
                        <c:v>1.719000675</c:v>
                      </c:pt>
                      <c:pt idx="225">
                        <c:v>1.719000675</c:v>
                      </c:pt>
                      <c:pt idx="226">
                        <c:v>1.7334007</c:v>
                      </c:pt>
                      <c:pt idx="227">
                        <c:v>1.7362007500000001</c:v>
                      </c:pt>
                      <c:pt idx="228">
                        <c:v>1.7362007500000001</c:v>
                      </c:pt>
                      <c:pt idx="229">
                        <c:v>1.7391007000000001</c:v>
                      </c:pt>
                      <c:pt idx="230">
                        <c:v>1.7449007249999999</c:v>
                      </c:pt>
                      <c:pt idx="231">
                        <c:v>1.7449007249999999</c:v>
                      </c:pt>
                      <c:pt idx="232">
                        <c:v>1.7564006999999999</c:v>
                      </c:pt>
                      <c:pt idx="233">
                        <c:v>1.7506007749999999</c:v>
                      </c:pt>
                      <c:pt idx="234">
                        <c:v>1.7506007749999999</c:v>
                      </c:pt>
                      <c:pt idx="235">
                        <c:v>1.7535008000000001</c:v>
                      </c:pt>
                      <c:pt idx="236">
                        <c:v>1.7535007500000002</c:v>
                      </c:pt>
                      <c:pt idx="237">
                        <c:v>1.7535007500000002</c:v>
                      </c:pt>
                      <c:pt idx="238">
                        <c:v>1.7535007500000002</c:v>
                      </c:pt>
                      <c:pt idx="239">
                        <c:v>1.7535007500000002</c:v>
                      </c:pt>
                      <c:pt idx="240">
                        <c:v>1.7535007500000002</c:v>
                      </c:pt>
                      <c:pt idx="241">
                        <c:v>1.762100775</c:v>
                      </c:pt>
                      <c:pt idx="242">
                        <c:v>1.7593007500000002</c:v>
                      </c:pt>
                      <c:pt idx="243">
                        <c:v>1.7593007500000002</c:v>
                      </c:pt>
                      <c:pt idx="244">
                        <c:v>1.75930085</c:v>
                      </c:pt>
                      <c:pt idx="245">
                        <c:v>1.747700775</c:v>
                      </c:pt>
                      <c:pt idx="246">
                        <c:v>1.747700775</c:v>
                      </c:pt>
                      <c:pt idx="247">
                        <c:v>1.747700775</c:v>
                      </c:pt>
                      <c:pt idx="248">
                        <c:v>1.7362007500000001</c:v>
                      </c:pt>
                      <c:pt idx="249">
                        <c:v>1.7362007500000001</c:v>
                      </c:pt>
                      <c:pt idx="250">
                        <c:v>1.7420008</c:v>
                      </c:pt>
                      <c:pt idx="251">
                        <c:v>1.7420008</c:v>
                      </c:pt>
                      <c:pt idx="252">
                        <c:v>1.7391008000000001</c:v>
                      </c:pt>
                      <c:pt idx="253">
                        <c:v>1.7391008000000001</c:v>
                      </c:pt>
                      <c:pt idx="254">
                        <c:v>1.7391008000000001</c:v>
                      </c:pt>
                      <c:pt idx="255">
                        <c:v>1.7305008</c:v>
                      </c:pt>
                      <c:pt idx="256">
                        <c:v>1.72760085</c:v>
                      </c:pt>
                      <c:pt idx="257">
                        <c:v>1.72760085</c:v>
                      </c:pt>
                      <c:pt idx="258">
                        <c:v>1.7103008499999999</c:v>
                      </c:pt>
                      <c:pt idx="259">
                        <c:v>1.6959008250000001</c:v>
                      </c:pt>
                      <c:pt idx="260">
                        <c:v>1.6959008250000001</c:v>
                      </c:pt>
                      <c:pt idx="261">
                        <c:v>1.6930008250000002</c:v>
                      </c:pt>
                      <c:pt idx="262">
                        <c:v>1.6671009000000001</c:v>
                      </c:pt>
                      <c:pt idx="263">
                        <c:v>1.6671009000000001</c:v>
                      </c:pt>
                      <c:pt idx="264">
                        <c:v>1.6585009000000002</c:v>
                      </c:pt>
                      <c:pt idx="265">
                        <c:v>1.6498009249999999</c:v>
                      </c:pt>
                      <c:pt idx="266">
                        <c:v>1.6498009249999999</c:v>
                      </c:pt>
                      <c:pt idx="267">
                        <c:v>1.6153009</c:v>
                      </c:pt>
                      <c:pt idx="268">
                        <c:v>1.6153009</c:v>
                      </c:pt>
                      <c:pt idx="269">
                        <c:v>1.6153009</c:v>
                      </c:pt>
                      <c:pt idx="270">
                        <c:v>1.5951009249999999</c:v>
                      </c:pt>
                      <c:pt idx="271">
                        <c:v>1.59230085</c:v>
                      </c:pt>
                      <c:pt idx="272">
                        <c:v>1.59230085</c:v>
                      </c:pt>
                      <c:pt idx="273">
                        <c:v>1.5894009</c:v>
                      </c:pt>
                      <c:pt idx="274">
                        <c:v>1.5894009</c:v>
                      </c:pt>
                      <c:pt idx="275">
                        <c:v>1.5721009500000001</c:v>
                      </c:pt>
                      <c:pt idx="276">
                        <c:v>1.5663009999999999</c:v>
                      </c:pt>
                      <c:pt idx="277">
                        <c:v>1.5663009999999999</c:v>
                      </c:pt>
                      <c:pt idx="278">
                        <c:v>1.5692009499999999</c:v>
                      </c:pt>
                      <c:pt idx="279">
                        <c:v>1.5836009999999998</c:v>
                      </c:pt>
                      <c:pt idx="280">
                        <c:v>1.5836009999999998</c:v>
                      </c:pt>
                      <c:pt idx="281">
                        <c:v>1.5663010500000001</c:v>
                      </c:pt>
                      <c:pt idx="282">
                        <c:v>1.5663010500000001</c:v>
                      </c:pt>
                      <c:pt idx="283">
                        <c:v>1.5750010249999999</c:v>
                      </c:pt>
                      <c:pt idx="284">
                        <c:v>1.59510105</c:v>
                      </c:pt>
                      <c:pt idx="285">
                        <c:v>1.60950105</c:v>
                      </c:pt>
                      <c:pt idx="286">
                        <c:v>1.60950105</c:v>
                      </c:pt>
                      <c:pt idx="287">
                        <c:v>1.60950105</c:v>
                      </c:pt>
                      <c:pt idx="288">
                        <c:v>1.6556010749999999</c:v>
                      </c:pt>
                      <c:pt idx="289">
                        <c:v>1.6556010749999999</c:v>
                      </c:pt>
                      <c:pt idx="290">
                        <c:v>1.6815009999999999</c:v>
                      </c:pt>
                      <c:pt idx="291">
                        <c:v>1.6815009999999999</c:v>
                      </c:pt>
                      <c:pt idx="292">
                        <c:v>1.7046009999999998</c:v>
                      </c:pt>
                      <c:pt idx="293">
                        <c:v>1.71030105</c:v>
                      </c:pt>
                      <c:pt idx="294">
                        <c:v>1.71030105</c:v>
                      </c:pt>
                      <c:pt idx="295">
                        <c:v>1.7362010749999999</c:v>
                      </c:pt>
                      <c:pt idx="296">
                        <c:v>1.7593010500000001</c:v>
                      </c:pt>
                      <c:pt idx="297">
                        <c:v>1.7593010500000001</c:v>
                      </c:pt>
                      <c:pt idx="298">
                        <c:v>1.7852010249999999</c:v>
                      </c:pt>
                      <c:pt idx="299">
                        <c:v>1.81690105</c:v>
                      </c:pt>
                      <c:pt idx="300">
                        <c:v>1.81690105</c:v>
                      </c:pt>
                      <c:pt idx="301">
                        <c:v>1.8399011000000001</c:v>
                      </c:pt>
                      <c:pt idx="302">
                        <c:v>1.8716010249999999</c:v>
                      </c:pt>
                      <c:pt idx="303">
                        <c:v>1.8716010249999999</c:v>
                      </c:pt>
                      <c:pt idx="304">
                        <c:v>1.903201025</c:v>
                      </c:pt>
                      <c:pt idx="305">
                        <c:v>1.9320010749999998</c:v>
                      </c:pt>
                      <c:pt idx="306">
                        <c:v>1.9320010749999998</c:v>
                      </c:pt>
                      <c:pt idx="307">
                        <c:v>1.96950125</c:v>
                      </c:pt>
                      <c:pt idx="308">
                        <c:v>1.9867013</c:v>
                      </c:pt>
                      <c:pt idx="309">
                        <c:v>1.9867013</c:v>
                      </c:pt>
                      <c:pt idx="310">
                        <c:v>2.0242011500000001</c:v>
                      </c:pt>
                      <c:pt idx="311">
                        <c:v>2.0242011500000001</c:v>
                      </c:pt>
                      <c:pt idx="312">
                        <c:v>2.0616011999999997</c:v>
                      </c:pt>
                      <c:pt idx="313">
                        <c:v>2.0961010999999998</c:v>
                      </c:pt>
                      <c:pt idx="314">
                        <c:v>2.1393012250000001</c:v>
                      </c:pt>
                      <c:pt idx="315">
                        <c:v>2.1393012250000001</c:v>
                      </c:pt>
                      <c:pt idx="316">
                        <c:v>2.1681011249999997</c:v>
                      </c:pt>
                      <c:pt idx="317">
                        <c:v>2.19690115</c:v>
                      </c:pt>
                      <c:pt idx="318">
                        <c:v>2.19690115</c:v>
                      </c:pt>
                      <c:pt idx="319">
                        <c:v>2.2286011500000003</c:v>
                      </c:pt>
                      <c:pt idx="320">
                        <c:v>2.2372011249999999</c:v>
                      </c:pt>
                      <c:pt idx="321">
                        <c:v>2.2372011249999999</c:v>
                      </c:pt>
                      <c:pt idx="322">
                        <c:v>2.2430010999999999</c:v>
                      </c:pt>
                      <c:pt idx="323">
                        <c:v>2.2603010000000001</c:v>
                      </c:pt>
                      <c:pt idx="324">
                        <c:v>2.2603010000000001</c:v>
                      </c:pt>
                      <c:pt idx="325">
                        <c:v>2.26600095</c:v>
                      </c:pt>
                      <c:pt idx="326">
                        <c:v>2.26600095</c:v>
                      </c:pt>
                      <c:pt idx="327">
                        <c:v>2.2689009749999998</c:v>
                      </c:pt>
                      <c:pt idx="328">
                        <c:v>2.271801</c:v>
                      </c:pt>
                      <c:pt idx="329">
                        <c:v>2.2862009749999999</c:v>
                      </c:pt>
                      <c:pt idx="330">
                        <c:v>2.2862009749999999</c:v>
                      </c:pt>
                      <c:pt idx="331">
                        <c:v>2.2977008999999997</c:v>
                      </c:pt>
                      <c:pt idx="332">
                        <c:v>2.2977008999999997</c:v>
                      </c:pt>
                      <c:pt idx="333">
                        <c:v>2.2977008999999997</c:v>
                      </c:pt>
                      <c:pt idx="334">
                        <c:v>2.3035009500000001</c:v>
                      </c:pt>
                      <c:pt idx="335">
                        <c:v>2.3035009500000001</c:v>
                      </c:pt>
                      <c:pt idx="336">
                        <c:v>2.2919010000000002</c:v>
                      </c:pt>
                      <c:pt idx="337">
                        <c:v>2.297701</c:v>
                      </c:pt>
                      <c:pt idx="338">
                        <c:v>2.3006009000000001</c:v>
                      </c:pt>
                      <c:pt idx="339">
                        <c:v>2.3006009000000001</c:v>
                      </c:pt>
                      <c:pt idx="340">
                        <c:v>2.2977008999999997</c:v>
                      </c:pt>
                      <c:pt idx="341">
                        <c:v>2.2977008999999997</c:v>
                      </c:pt>
                      <c:pt idx="342">
                        <c:v>2.2919009749999999</c:v>
                      </c:pt>
                      <c:pt idx="343">
                        <c:v>2.3035010750000002</c:v>
                      </c:pt>
                      <c:pt idx="344">
                        <c:v>2.3063010999999998</c:v>
                      </c:pt>
                      <c:pt idx="345">
                        <c:v>2.3063010999999998</c:v>
                      </c:pt>
                      <c:pt idx="346">
                        <c:v>2.3121011249999999</c:v>
                      </c:pt>
                      <c:pt idx="347">
                        <c:v>2.323601075</c:v>
                      </c:pt>
                      <c:pt idx="348">
                        <c:v>2.323601075</c:v>
                      </c:pt>
                      <c:pt idx="349">
                        <c:v>2.3265011749999998</c:v>
                      </c:pt>
                      <c:pt idx="350">
                        <c:v>2.32360115</c:v>
                      </c:pt>
                      <c:pt idx="351">
                        <c:v>2.32360115</c:v>
                      </c:pt>
                      <c:pt idx="352">
                        <c:v>2.3322012249999999</c:v>
                      </c:pt>
                      <c:pt idx="353">
                        <c:v>2.346601175</c:v>
                      </c:pt>
                      <c:pt idx="354">
                        <c:v>2.346601175</c:v>
                      </c:pt>
                      <c:pt idx="355">
                        <c:v>2.346601175</c:v>
                      </c:pt>
                      <c:pt idx="356">
                        <c:v>2.346601175</c:v>
                      </c:pt>
                      <c:pt idx="357">
                        <c:v>2.3754012499999999</c:v>
                      </c:pt>
                      <c:pt idx="358">
                        <c:v>2.3754012499999999</c:v>
                      </c:pt>
                      <c:pt idx="359">
                        <c:v>2.3956012499999999</c:v>
                      </c:pt>
                      <c:pt idx="360">
                        <c:v>2.3956012499999999</c:v>
                      </c:pt>
                      <c:pt idx="361">
                        <c:v>2.4129012250000001</c:v>
                      </c:pt>
                      <c:pt idx="362">
                        <c:v>2.4129012250000001</c:v>
                      </c:pt>
                      <c:pt idx="363">
                        <c:v>2.4301011999999997</c:v>
                      </c:pt>
                      <c:pt idx="364">
                        <c:v>2.4532011749999998</c:v>
                      </c:pt>
                      <c:pt idx="365">
                        <c:v>2.4532011749999998</c:v>
                      </c:pt>
                      <c:pt idx="366">
                        <c:v>2.46760125</c:v>
                      </c:pt>
                      <c:pt idx="367">
                        <c:v>2.5021012250000001</c:v>
                      </c:pt>
                      <c:pt idx="368">
                        <c:v>2.5021012250000001</c:v>
                      </c:pt>
                      <c:pt idx="369">
                        <c:v>2.5021012250000001</c:v>
                      </c:pt>
                      <c:pt idx="370">
                        <c:v>2.5885012749999996</c:v>
                      </c:pt>
                      <c:pt idx="371">
                        <c:v>2.5885012749999996</c:v>
                      </c:pt>
                      <c:pt idx="372">
                        <c:v>2.5885012749999996</c:v>
                      </c:pt>
                      <c:pt idx="373">
                        <c:v>2.6403012499999998</c:v>
                      </c:pt>
                      <c:pt idx="374">
                        <c:v>2.6403012499999998</c:v>
                      </c:pt>
                      <c:pt idx="375">
                        <c:v>2.6605012499999998</c:v>
                      </c:pt>
                      <c:pt idx="376">
                        <c:v>2.6979012250000003</c:v>
                      </c:pt>
                      <c:pt idx="377">
                        <c:v>2.6979012250000003</c:v>
                      </c:pt>
                      <c:pt idx="378">
                        <c:v>2.7382011999999998</c:v>
                      </c:pt>
                      <c:pt idx="379">
                        <c:v>2.7382011999999998</c:v>
                      </c:pt>
                      <c:pt idx="380">
                        <c:v>2.7757011999999999</c:v>
                      </c:pt>
                      <c:pt idx="381">
                        <c:v>2.8189012</c:v>
                      </c:pt>
                      <c:pt idx="382">
                        <c:v>2.8707011999999996</c:v>
                      </c:pt>
                      <c:pt idx="383">
                        <c:v>2.8707011999999996</c:v>
                      </c:pt>
                      <c:pt idx="384">
                        <c:v>2.9139011500000001</c:v>
                      </c:pt>
                      <c:pt idx="385">
                        <c:v>2.9139011500000001</c:v>
                      </c:pt>
                      <c:pt idx="386">
                        <c:v>2.9369012250000002</c:v>
                      </c:pt>
                      <c:pt idx="387">
                        <c:v>2.974301225</c:v>
                      </c:pt>
                      <c:pt idx="388">
                        <c:v>3.0204010999999999</c:v>
                      </c:pt>
                      <c:pt idx="389">
                        <c:v>3.0204010999999999</c:v>
                      </c:pt>
                      <c:pt idx="390">
                        <c:v>3.0434011000000001</c:v>
                      </c:pt>
                      <c:pt idx="391">
                        <c:v>3.0607011750000002</c:v>
                      </c:pt>
                      <c:pt idx="392">
                        <c:v>3.0607011750000002</c:v>
                      </c:pt>
                      <c:pt idx="393">
                        <c:v>3.0521011999999996</c:v>
                      </c:pt>
                      <c:pt idx="394">
                        <c:v>3.0521011999999996</c:v>
                      </c:pt>
                      <c:pt idx="395">
                        <c:v>3.0780011249999997</c:v>
                      </c:pt>
                      <c:pt idx="396">
                        <c:v>3.0751010999999999</c:v>
                      </c:pt>
                      <c:pt idx="397">
                        <c:v>3.0751010999999999</c:v>
                      </c:pt>
                      <c:pt idx="398">
                        <c:v>3.0665011249999998</c:v>
                      </c:pt>
                      <c:pt idx="399">
                        <c:v>3.0550011500000003</c:v>
                      </c:pt>
                      <c:pt idx="400">
                        <c:v>3.0406011500000001</c:v>
                      </c:pt>
                      <c:pt idx="401">
                        <c:v>3.0406011500000001</c:v>
                      </c:pt>
                      <c:pt idx="402">
                        <c:v>3.0290011999999997</c:v>
                      </c:pt>
                      <c:pt idx="403">
                        <c:v>3.0003011500000003</c:v>
                      </c:pt>
                      <c:pt idx="404">
                        <c:v>3.0003011500000003</c:v>
                      </c:pt>
                      <c:pt idx="405">
                        <c:v>2.9859012749999998</c:v>
                      </c:pt>
                      <c:pt idx="406">
                        <c:v>2.9571011999999999</c:v>
                      </c:pt>
                      <c:pt idx="407">
                        <c:v>2.9571011999999999</c:v>
                      </c:pt>
                      <c:pt idx="408">
                        <c:v>2.94550125</c:v>
                      </c:pt>
                      <c:pt idx="409">
                        <c:v>2.9455012250000001</c:v>
                      </c:pt>
                      <c:pt idx="410">
                        <c:v>2.9455012250000001</c:v>
                      </c:pt>
                      <c:pt idx="411">
                        <c:v>2.9196012499999999</c:v>
                      </c:pt>
                      <c:pt idx="412">
                        <c:v>2.8937012499999999</c:v>
                      </c:pt>
                      <c:pt idx="413">
                        <c:v>2.8937012499999999</c:v>
                      </c:pt>
                      <c:pt idx="414">
                        <c:v>2.8707012249999999</c:v>
                      </c:pt>
                      <c:pt idx="415">
                        <c:v>2.8707012249999999</c:v>
                      </c:pt>
                      <c:pt idx="416">
                        <c:v>2.8620012250000002</c:v>
                      </c:pt>
                      <c:pt idx="417">
                        <c:v>2.8620012250000002</c:v>
                      </c:pt>
                      <c:pt idx="418">
                        <c:v>2.8448013250000002</c:v>
                      </c:pt>
                      <c:pt idx="419">
                        <c:v>2.8073012749999999</c:v>
                      </c:pt>
                      <c:pt idx="420">
                        <c:v>2.7814013000000002</c:v>
                      </c:pt>
                      <c:pt idx="421">
                        <c:v>2.7814013000000002</c:v>
                      </c:pt>
                      <c:pt idx="422">
                        <c:v>2.7440013000000003</c:v>
                      </c:pt>
                      <c:pt idx="423">
                        <c:v>2.7440013000000003</c:v>
                      </c:pt>
                      <c:pt idx="424">
                        <c:v>2.7440013000000003</c:v>
                      </c:pt>
                      <c:pt idx="425">
                        <c:v>2.7094013499999998</c:v>
                      </c:pt>
                      <c:pt idx="426">
                        <c:v>2.7094013499999998</c:v>
                      </c:pt>
                      <c:pt idx="427">
                        <c:v>2.6835013750000001</c:v>
                      </c:pt>
                      <c:pt idx="428">
                        <c:v>2.6835013750000001</c:v>
                      </c:pt>
                      <c:pt idx="429">
                        <c:v>2.66340135</c:v>
                      </c:pt>
                      <c:pt idx="430">
                        <c:v>2.66340135</c:v>
                      </c:pt>
                      <c:pt idx="431">
                        <c:v>2.631701525</c:v>
                      </c:pt>
                      <c:pt idx="432">
                        <c:v>2.631701525</c:v>
                      </c:pt>
                      <c:pt idx="433">
                        <c:v>2.6173014000000001</c:v>
                      </c:pt>
                      <c:pt idx="434">
                        <c:v>2.5943014</c:v>
                      </c:pt>
                      <c:pt idx="435">
                        <c:v>2.5943014</c:v>
                      </c:pt>
                      <c:pt idx="436">
                        <c:v>2.5684013750000001</c:v>
                      </c:pt>
                      <c:pt idx="437">
                        <c:v>2.5597014749999998</c:v>
                      </c:pt>
                      <c:pt idx="438">
                        <c:v>2.5597014749999998</c:v>
                      </c:pt>
                      <c:pt idx="439">
                        <c:v>2.5453014250000003</c:v>
                      </c:pt>
                      <c:pt idx="440">
                        <c:v>2.5280014749999999</c:v>
                      </c:pt>
                      <c:pt idx="441">
                        <c:v>2.5280014749999999</c:v>
                      </c:pt>
                      <c:pt idx="442">
                        <c:v>2.5136014499999999</c:v>
                      </c:pt>
                      <c:pt idx="443">
                        <c:v>2.5021014749999999</c:v>
                      </c:pt>
                      <c:pt idx="444">
                        <c:v>2.5021014749999999</c:v>
                      </c:pt>
                      <c:pt idx="445">
                        <c:v>2.4791014250000001</c:v>
                      </c:pt>
                      <c:pt idx="446">
                        <c:v>2.4589013999999998</c:v>
                      </c:pt>
                      <c:pt idx="447">
                        <c:v>2.4589013999999998</c:v>
                      </c:pt>
                      <c:pt idx="448">
                        <c:v>2.4589013999999998</c:v>
                      </c:pt>
                      <c:pt idx="449">
                        <c:v>2.444501475</c:v>
                      </c:pt>
                      <c:pt idx="450">
                        <c:v>2.444501475</c:v>
                      </c:pt>
                      <c:pt idx="451">
                        <c:v>2.4301015000000001</c:v>
                      </c:pt>
                      <c:pt idx="452">
                        <c:v>2.4301015000000001</c:v>
                      </c:pt>
                      <c:pt idx="453">
                        <c:v>2.4157014750000001</c:v>
                      </c:pt>
                      <c:pt idx="454">
                        <c:v>2.4157014750000001</c:v>
                      </c:pt>
                      <c:pt idx="455">
                        <c:v>2.412901475</c:v>
                      </c:pt>
                      <c:pt idx="456">
                        <c:v>2.4014014750000001</c:v>
                      </c:pt>
                      <c:pt idx="457">
                        <c:v>2.39560145</c:v>
                      </c:pt>
                      <c:pt idx="458">
                        <c:v>2.39560145</c:v>
                      </c:pt>
                      <c:pt idx="459">
                        <c:v>2.3927014500000001</c:v>
                      </c:pt>
                      <c:pt idx="460">
                        <c:v>2.3754014749999999</c:v>
                      </c:pt>
                      <c:pt idx="461">
                        <c:v>2.3754014749999999</c:v>
                      </c:pt>
                      <c:pt idx="462">
                        <c:v>2.3754014749999999</c:v>
                      </c:pt>
                      <c:pt idx="463">
                        <c:v>2.3697014749999998</c:v>
                      </c:pt>
                      <c:pt idx="464">
                        <c:v>2.3697014749999998</c:v>
                      </c:pt>
                      <c:pt idx="465">
                        <c:v>2.3697014250000001</c:v>
                      </c:pt>
                      <c:pt idx="466">
                        <c:v>2.372601425</c:v>
                      </c:pt>
                      <c:pt idx="467">
                        <c:v>2.372601425</c:v>
                      </c:pt>
                      <c:pt idx="468">
                        <c:v>2.3668015250000001</c:v>
                      </c:pt>
                      <c:pt idx="469">
                        <c:v>2.3639015000000003</c:v>
                      </c:pt>
                      <c:pt idx="470">
                        <c:v>2.3639015000000003</c:v>
                      </c:pt>
                      <c:pt idx="471">
                        <c:v>2.3639015000000003</c:v>
                      </c:pt>
                      <c:pt idx="472">
                        <c:v>2.3697014749999998</c:v>
                      </c:pt>
                      <c:pt idx="473">
                        <c:v>2.3697014749999998</c:v>
                      </c:pt>
                      <c:pt idx="474">
                        <c:v>2.3668015250000001</c:v>
                      </c:pt>
                      <c:pt idx="475">
                        <c:v>2.35820155</c:v>
                      </c:pt>
                      <c:pt idx="476">
                        <c:v>2.35820155</c:v>
                      </c:pt>
                      <c:pt idx="477">
                        <c:v>2.3668015250000001</c:v>
                      </c:pt>
                      <c:pt idx="478">
                        <c:v>2.384101475</c:v>
                      </c:pt>
                      <c:pt idx="479">
                        <c:v>2.384101475</c:v>
                      </c:pt>
                      <c:pt idx="480">
                        <c:v>2.3812015250000003</c:v>
                      </c:pt>
                      <c:pt idx="481">
                        <c:v>2.3898015000000004</c:v>
                      </c:pt>
                      <c:pt idx="482">
                        <c:v>2.3898015000000004</c:v>
                      </c:pt>
                      <c:pt idx="483">
                        <c:v>2.4014015500000001</c:v>
                      </c:pt>
                      <c:pt idx="484">
                        <c:v>2.4014015500000001</c:v>
                      </c:pt>
                      <c:pt idx="485">
                        <c:v>2.4071015</c:v>
                      </c:pt>
                      <c:pt idx="486">
                        <c:v>2.4129015250000001</c:v>
                      </c:pt>
                      <c:pt idx="487">
                        <c:v>2.4129015250000001</c:v>
                      </c:pt>
                      <c:pt idx="488">
                        <c:v>2.41290155</c:v>
                      </c:pt>
                      <c:pt idx="489">
                        <c:v>2.4129015000000003</c:v>
                      </c:pt>
                      <c:pt idx="490">
                        <c:v>2.4129015000000003</c:v>
                      </c:pt>
                      <c:pt idx="491">
                        <c:v>2.421501525</c:v>
                      </c:pt>
                      <c:pt idx="492">
                        <c:v>2.4359015000000004</c:v>
                      </c:pt>
                      <c:pt idx="493">
                        <c:v>2.4359015000000004</c:v>
                      </c:pt>
                      <c:pt idx="494">
                        <c:v>2.4388015000000003</c:v>
                      </c:pt>
                      <c:pt idx="495">
                        <c:v>2.4445015250000002</c:v>
                      </c:pt>
                      <c:pt idx="496">
                        <c:v>2.4445015250000002</c:v>
                      </c:pt>
                      <c:pt idx="497">
                        <c:v>2.450301525</c:v>
                      </c:pt>
                      <c:pt idx="498">
                        <c:v>2.4589015999999999</c:v>
                      </c:pt>
                      <c:pt idx="499">
                        <c:v>2.4589015999999999</c:v>
                      </c:pt>
                      <c:pt idx="500">
                        <c:v>2.4733015000000003</c:v>
                      </c:pt>
                      <c:pt idx="501">
                        <c:v>2.4733015000000003</c:v>
                      </c:pt>
                      <c:pt idx="502">
                        <c:v>2.47330155</c:v>
                      </c:pt>
                      <c:pt idx="503">
                        <c:v>2.4906015250000002</c:v>
                      </c:pt>
                      <c:pt idx="504">
                        <c:v>2.4906015250000002</c:v>
                      </c:pt>
                      <c:pt idx="505">
                        <c:v>2.5050015000000001</c:v>
                      </c:pt>
                      <c:pt idx="506">
                        <c:v>2.5194014500000002</c:v>
                      </c:pt>
                      <c:pt idx="507">
                        <c:v>2.5194014500000002</c:v>
                      </c:pt>
                      <c:pt idx="508">
                        <c:v>2.5367015250000002</c:v>
                      </c:pt>
                      <c:pt idx="509">
                        <c:v>2.5309015499999998</c:v>
                      </c:pt>
                      <c:pt idx="510">
                        <c:v>2.5309015499999998</c:v>
                      </c:pt>
                      <c:pt idx="511">
                        <c:v>2.5424016000000003</c:v>
                      </c:pt>
                      <c:pt idx="512">
                        <c:v>2.5540015499999997</c:v>
                      </c:pt>
                      <c:pt idx="513">
                        <c:v>2.5540015499999997</c:v>
                      </c:pt>
                      <c:pt idx="514">
                        <c:v>2.577001525</c:v>
                      </c:pt>
                      <c:pt idx="515">
                        <c:v>2.5799015249999999</c:v>
                      </c:pt>
                      <c:pt idx="516">
                        <c:v>2.5799015249999999</c:v>
                      </c:pt>
                      <c:pt idx="517">
                        <c:v>2.5741016500000002</c:v>
                      </c:pt>
                      <c:pt idx="518">
                        <c:v>2.5741016500000002</c:v>
                      </c:pt>
                      <c:pt idx="519">
                        <c:v>2.5914016000000002</c:v>
                      </c:pt>
                      <c:pt idx="520">
                        <c:v>2.6115016</c:v>
                      </c:pt>
                      <c:pt idx="521">
                        <c:v>2.6115016</c:v>
                      </c:pt>
                      <c:pt idx="522">
                        <c:v>2.6144015999999999</c:v>
                      </c:pt>
                      <c:pt idx="523">
                        <c:v>2.61440165</c:v>
                      </c:pt>
                      <c:pt idx="524">
                        <c:v>2.61440165</c:v>
                      </c:pt>
                      <c:pt idx="525">
                        <c:v>2.6231015750000002</c:v>
                      </c:pt>
                      <c:pt idx="526">
                        <c:v>2.6346015499999997</c:v>
                      </c:pt>
                      <c:pt idx="527">
                        <c:v>2.6346015499999997</c:v>
                      </c:pt>
                      <c:pt idx="528">
                        <c:v>2.6346015499999997</c:v>
                      </c:pt>
                      <c:pt idx="529">
                        <c:v>2.6375017000000001</c:v>
                      </c:pt>
                      <c:pt idx="530">
                        <c:v>2.6375017000000001</c:v>
                      </c:pt>
                      <c:pt idx="531">
                        <c:v>2.6375017000000001</c:v>
                      </c:pt>
                      <c:pt idx="532">
                        <c:v>2.6288016249999999</c:v>
                      </c:pt>
                      <c:pt idx="533">
                        <c:v>2.6288016249999999</c:v>
                      </c:pt>
                      <c:pt idx="534">
                        <c:v>2.6259016500000003</c:v>
                      </c:pt>
                      <c:pt idx="535">
                        <c:v>2.6259016500000003</c:v>
                      </c:pt>
                      <c:pt idx="536">
                        <c:v>2.60870165</c:v>
                      </c:pt>
                      <c:pt idx="537">
                        <c:v>2.5799016249999998</c:v>
                      </c:pt>
                      <c:pt idx="538">
                        <c:v>2.5799016249999998</c:v>
                      </c:pt>
                      <c:pt idx="539">
                        <c:v>2.5799016249999998</c:v>
                      </c:pt>
                      <c:pt idx="540">
                        <c:v>2.5626016250000001</c:v>
                      </c:pt>
                      <c:pt idx="541">
                        <c:v>2.5367016250000001</c:v>
                      </c:pt>
                      <c:pt idx="542">
                        <c:v>2.5367016250000001</c:v>
                      </c:pt>
                      <c:pt idx="543">
                        <c:v>2.5194015750000003</c:v>
                      </c:pt>
                      <c:pt idx="544">
                        <c:v>2.484901625</c:v>
                      </c:pt>
                      <c:pt idx="545">
                        <c:v>2.484901625</c:v>
                      </c:pt>
                      <c:pt idx="546">
                        <c:v>2.4676016249999999</c:v>
                      </c:pt>
                      <c:pt idx="547">
                        <c:v>2.438801625</c:v>
                      </c:pt>
                      <c:pt idx="548">
                        <c:v>2.438801625</c:v>
                      </c:pt>
                      <c:pt idx="549">
                        <c:v>2.363901625</c:v>
                      </c:pt>
                      <c:pt idx="550">
                        <c:v>2.363901625</c:v>
                      </c:pt>
                      <c:pt idx="551">
                        <c:v>2.363901625</c:v>
                      </c:pt>
                      <c:pt idx="552">
                        <c:v>2.3236016249999998</c:v>
                      </c:pt>
                      <c:pt idx="553">
                        <c:v>2.3236016249999998</c:v>
                      </c:pt>
                      <c:pt idx="554">
                        <c:v>2.2833016500000003</c:v>
                      </c:pt>
                      <c:pt idx="555">
                        <c:v>2.24590165</c:v>
                      </c:pt>
                      <c:pt idx="556">
                        <c:v>2.24590165</c:v>
                      </c:pt>
                      <c:pt idx="557">
                        <c:v>2.1883016500000001</c:v>
                      </c:pt>
                      <c:pt idx="558">
                        <c:v>2.133601675</c:v>
                      </c:pt>
                      <c:pt idx="559">
                        <c:v>2.133601675</c:v>
                      </c:pt>
                      <c:pt idx="560">
                        <c:v>2.0731017500000002</c:v>
                      </c:pt>
                      <c:pt idx="561">
                        <c:v>2.03280175</c:v>
                      </c:pt>
                      <c:pt idx="562">
                        <c:v>2.03280175</c:v>
                      </c:pt>
                      <c:pt idx="563">
                        <c:v>1.983901675</c:v>
                      </c:pt>
                      <c:pt idx="564">
                        <c:v>1.9205016750000001</c:v>
                      </c:pt>
                      <c:pt idx="565">
                        <c:v>1.9205016750000001</c:v>
                      </c:pt>
                      <c:pt idx="566">
                        <c:v>1.8802016500000001</c:v>
                      </c:pt>
                      <c:pt idx="567">
                        <c:v>1.8197017000000002</c:v>
                      </c:pt>
                      <c:pt idx="568">
                        <c:v>1.8197017000000002</c:v>
                      </c:pt>
                      <c:pt idx="569">
                        <c:v>1.7737017000000002</c:v>
                      </c:pt>
                      <c:pt idx="570">
                        <c:v>1.70740165</c:v>
                      </c:pt>
                      <c:pt idx="571">
                        <c:v>1.6527017500000001</c:v>
                      </c:pt>
                      <c:pt idx="572">
                        <c:v>1.6527017500000001</c:v>
                      </c:pt>
                      <c:pt idx="573">
                        <c:v>1.5951017750000001</c:v>
                      </c:pt>
                      <c:pt idx="574">
                        <c:v>1.5951017750000001</c:v>
                      </c:pt>
                      <c:pt idx="575">
                        <c:v>1.55480175</c:v>
                      </c:pt>
                      <c:pt idx="576">
                        <c:v>1.46560175</c:v>
                      </c:pt>
                      <c:pt idx="577">
                        <c:v>1.46560175</c:v>
                      </c:pt>
                      <c:pt idx="578">
                        <c:v>1.46560175</c:v>
                      </c:pt>
                      <c:pt idx="579">
                        <c:v>1.43390175</c:v>
                      </c:pt>
                      <c:pt idx="580">
                        <c:v>1.43390175</c:v>
                      </c:pt>
                      <c:pt idx="581">
                        <c:v>1.3850017750000001</c:v>
                      </c:pt>
                      <c:pt idx="582">
                        <c:v>1.3475017499999999</c:v>
                      </c:pt>
                      <c:pt idx="583">
                        <c:v>1.3475017499999999</c:v>
                      </c:pt>
                      <c:pt idx="584">
                        <c:v>1.3101017750000001</c:v>
                      </c:pt>
                      <c:pt idx="585">
                        <c:v>1.2871017999999999</c:v>
                      </c:pt>
                      <c:pt idx="586">
                        <c:v>1.2871017999999999</c:v>
                      </c:pt>
                      <c:pt idx="587">
                        <c:v>1.252501775</c:v>
                      </c:pt>
                      <c:pt idx="588">
                        <c:v>1.2352018250000001</c:v>
                      </c:pt>
                      <c:pt idx="589">
                        <c:v>1.2352018250000001</c:v>
                      </c:pt>
                      <c:pt idx="590">
                        <c:v>1.2064018999999999</c:v>
                      </c:pt>
                      <c:pt idx="591">
                        <c:v>1.1920018999999999</c:v>
                      </c:pt>
                      <c:pt idx="592">
                        <c:v>1.1920018999999999</c:v>
                      </c:pt>
                      <c:pt idx="593">
                        <c:v>1.174801875</c:v>
                      </c:pt>
                      <c:pt idx="594">
                        <c:v>1.171901925</c:v>
                      </c:pt>
                      <c:pt idx="595">
                        <c:v>1.171901925</c:v>
                      </c:pt>
                      <c:pt idx="596">
                        <c:v>1.1632019250000001</c:v>
                      </c:pt>
                      <c:pt idx="597">
                        <c:v>1.1431019250000001</c:v>
                      </c:pt>
                      <c:pt idx="598">
                        <c:v>1.1431019250000001</c:v>
                      </c:pt>
                      <c:pt idx="599">
                        <c:v>1.1057019749999999</c:v>
                      </c:pt>
                      <c:pt idx="600">
                        <c:v>1.1057019749999999</c:v>
                      </c:pt>
                      <c:pt idx="601">
                        <c:v>1.076902</c:v>
                      </c:pt>
                      <c:pt idx="602">
                        <c:v>1.076902</c:v>
                      </c:pt>
                      <c:pt idx="603">
                        <c:v>1.065302</c:v>
                      </c:pt>
                      <c:pt idx="604">
                        <c:v>1.065302</c:v>
                      </c:pt>
                      <c:pt idx="605">
                        <c:v>1.0423020999999999</c:v>
                      </c:pt>
                      <c:pt idx="606">
                        <c:v>0.99340214999999998</c:v>
                      </c:pt>
                      <c:pt idx="607">
                        <c:v>0.99340214999999998</c:v>
                      </c:pt>
                      <c:pt idx="608">
                        <c:v>0.99340214999999998</c:v>
                      </c:pt>
                      <c:pt idx="609">
                        <c:v>0.91560235000000001</c:v>
                      </c:pt>
                      <c:pt idx="610">
                        <c:v>0.91560235000000001</c:v>
                      </c:pt>
                      <c:pt idx="611">
                        <c:v>0.85800244999999997</c:v>
                      </c:pt>
                      <c:pt idx="612">
                        <c:v>0.85800244999999997</c:v>
                      </c:pt>
                      <c:pt idx="613">
                        <c:v>0.85800244999999997</c:v>
                      </c:pt>
                      <c:pt idx="614">
                        <c:v>0.81770244999999997</c:v>
                      </c:pt>
                      <c:pt idx="615">
                        <c:v>0.76010272499999998</c:v>
                      </c:pt>
                      <c:pt idx="616">
                        <c:v>0.76010272499999998</c:v>
                      </c:pt>
                      <c:pt idx="617">
                        <c:v>0.76010272499999998</c:v>
                      </c:pt>
                      <c:pt idx="618">
                        <c:v>0.74000284999999999</c:v>
                      </c:pt>
                      <c:pt idx="619">
                        <c:v>0.74000284999999999</c:v>
                      </c:pt>
                      <c:pt idx="620">
                        <c:v>0.714103025</c:v>
                      </c:pt>
                      <c:pt idx="621">
                        <c:v>0.66220334999999997</c:v>
                      </c:pt>
                      <c:pt idx="622">
                        <c:v>0.66220334999999997</c:v>
                      </c:pt>
                      <c:pt idx="623">
                        <c:v>0.60750377500000008</c:v>
                      </c:pt>
                      <c:pt idx="624">
                        <c:v>0.60750377500000008</c:v>
                      </c:pt>
                      <c:pt idx="625">
                        <c:v>0.59310462499999994</c:v>
                      </c:pt>
                      <c:pt idx="626">
                        <c:v>0.59310462499999994</c:v>
                      </c:pt>
                      <c:pt idx="627">
                        <c:v>0.59310462499999994</c:v>
                      </c:pt>
                      <c:pt idx="628">
                        <c:v>0.65650524999999993</c:v>
                      </c:pt>
                      <c:pt idx="629">
                        <c:v>0.71980579999999994</c:v>
                      </c:pt>
                      <c:pt idx="630">
                        <c:v>0.71980579999999994</c:v>
                      </c:pt>
                      <c:pt idx="631">
                        <c:v>0.78320630000000002</c:v>
                      </c:pt>
                      <c:pt idx="632">
                        <c:v>0.83790687499999994</c:v>
                      </c:pt>
                      <c:pt idx="633">
                        <c:v>0.83790687499999994</c:v>
                      </c:pt>
                      <c:pt idx="634">
                        <c:v>0.88680765000000006</c:v>
                      </c:pt>
                      <c:pt idx="635">
                        <c:v>0.97030877500000001</c:v>
                      </c:pt>
                      <c:pt idx="636">
                        <c:v>0.97030877500000001</c:v>
                      </c:pt>
                      <c:pt idx="637">
                        <c:v>1.0567098500000001</c:v>
                      </c:pt>
                      <c:pt idx="638">
                        <c:v>1.1517105999999999</c:v>
                      </c:pt>
                      <c:pt idx="639">
                        <c:v>1.1517105999999999</c:v>
                      </c:pt>
                      <c:pt idx="640">
                        <c:v>1.2439112000000001</c:v>
                      </c:pt>
                      <c:pt idx="641">
                        <c:v>1.336012175</c:v>
                      </c:pt>
                      <c:pt idx="642">
                        <c:v>1.336012175</c:v>
                      </c:pt>
                      <c:pt idx="643">
                        <c:v>1.4339130499999999</c:v>
                      </c:pt>
                      <c:pt idx="644">
                        <c:v>1.5433139499999999</c:v>
                      </c:pt>
                      <c:pt idx="645">
                        <c:v>1.5433139499999999</c:v>
                      </c:pt>
                      <c:pt idx="646">
                        <c:v>1.6326146000000001</c:v>
                      </c:pt>
                      <c:pt idx="647">
                        <c:v>1.721814975</c:v>
                      </c:pt>
                      <c:pt idx="648">
                        <c:v>1.721814975</c:v>
                      </c:pt>
                      <c:pt idx="649">
                        <c:v>1.8197155</c:v>
                      </c:pt>
                      <c:pt idx="650">
                        <c:v>1.911915625</c:v>
                      </c:pt>
                      <c:pt idx="651">
                        <c:v>1.911915625</c:v>
                      </c:pt>
                      <c:pt idx="652">
                        <c:v>1.9982148499999999</c:v>
                      </c:pt>
                      <c:pt idx="653">
                        <c:v>2.0789135499999998</c:v>
                      </c:pt>
                      <c:pt idx="654">
                        <c:v>2.0789135499999998</c:v>
                      </c:pt>
                      <c:pt idx="655">
                        <c:v>2.1710059749999999</c:v>
                      </c:pt>
                      <c:pt idx="656">
                        <c:v>2.1710059749999999</c:v>
                      </c:pt>
                      <c:pt idx="657">
                        <c:v>2.1710059749999999</c:v>
                      </c:pt>
                      <c:pt idx="658">
                        <c:v>2.2142057999999998</c:v>
                      </c:pt>
                      <c:pt idx="659">
                        <c:v>2.2516030249999996</c:v>
                      </c:pt>
                      <c:pt idx="660">
                        <c:v>2.2516030249999996</c:v>
                      </c:pt>
                      <c:pt idx="661">
                        <c:v>2.2891026000000001</c:v>
                      </c:pt>
                      <c:pt idx="662">
                        <c:v>2.309201775</c:v>
                      </c:pt>
                      <c:pt idx="663">
                        <c:v>2.309201775</c:v>
                      </c:pt>
                      <c:pt idx="664">
                        <c:v>2.329401125</c:v>
                      </c:pt>
                      <c:pt idx="665">
                        <c:v>2.3466016750000001</c:v>
                      </c:pt>
                      <c:pt idx="666">
                        <c:v>2.3466016750000001</c:v>
                      </c:pt>
                      <c:pt idx="667">
                        <c:v>2.3438016500000001</c:v>
                      </c:pt>
                      <c:pt idx="668">
                        <c:v>2.3438016500000001</c:v>
                      </c:pt>
                      <c:pt idx="669">
                        <c:v>2.3582020250000002</c:v>
                      </c:pt>
                      <c:pt idx="670">
                        <c:v>2.3668019</c:v>
                      </c:pt>
                      <c:pt idx="671">
                        <c:v>2.3668019</c:v>
                      </c:pt>
                      <c:pt idx="672">
                        <c:v>2.3697020499999999</c:v>
                      </c:pt>
                      <c:pt idx="673">
                        <c:v>2.3697020499999999</c:v>
                      </c:pt>
                      <c:pt idx="674">
                        <c:v>2.366801975</c:v>
                      </c:pt>
                      <c:pt idx="675">
                        <c:v>2.3697021</c:v>
                      </c:pt>
                      <c:pt idx="676">
                        <c:v>2.3697021</c:v>
                      </c:pt>
                      <c:pt idx="677">
                        <c:v>2.3668020250000001</c:v>
                      </c:pt>
                      <c:pt idx="678">
                        <c:v>2.3668020250000001</c:v>
                      </c:pt>
                      <c:pt idx="679">
                        <c:v>2.3668020250000001</c:v>
                      </c:pt>
                      <c:pt idx="680">
                        <c:v>2.369702025</c:v>
                      </c:pt>
                      <c:pt idx="681">
                        <c:v>2.3754019749999999</c:v>
                      </c:pt>
                      <c:pt idx="682">
                        <c:v>2.3754019749999999</c:v>
                      </c:pt>
                      <c:pt idx="683">
                        <c:v>2.3697021249999999</c:v>
                      </c:pt>
                      <c:pt idx="684">
                        <c:v>2.3697019999999998</c:v>
                      </c:pt>
                      <c:pt idx="685">
                        <c:v>2.3697019999999998</c:v>
                      </c:pt>
                      <c:pt idx="686">
                        <c:v>2.3697019999999998</c:v>
                      </c:pt>
                      <c:pt idx="687">
                        <c:v>2.3726019749999998</c:v>
                      </c:pt>
                      <c:pt idx="688">
                        <c:v>2.3726019749999998</c:v>
                      </c:pt>
                      <c:pt idx="689">
                        <c:v>2.3841019750000001</c:v>
                      </c:pt>
                      <c:pt idx="690">
                        <c:v>2.3783019999999997</c:v>
                      </c:pt>
                      <c:pt idx="691">
                        <c:v>2.3783019999999997</c:v>
                      </c:pt>
                      <c:pt idx="692">
                        <c:v>2.3754020250000001</c:v>
                      </c:pt>
                      <c:pt idx="693">
                        <c:v>2.3754019500000001</c:v>
                      </c:pt>
                      <c:pt idx="694">
                        <c:v>2.3754019500000001</c:v>
                      </c:pt>
                      <c:pt idx="695">
                        <c:v>2.3841019999999999</c:v>
                      </c:pt>
                      <c:pt idx="696">
                        <c:v>2.3841019750000001</c:v>
                      </c:pt>
                      <c:pt idx="697">
                        <c:v>2.3754019749999999</c:v>
                      </c:pt>
                      <c:pt idx="698">
                        <c:v>2.3754019749999999</c:v>
                      </c:pt>
                      <c:pt idx="699">
                        <c:v>2.3754019749999999</c:v>
                      </c:pt>
                      <c:pt idx="700">
                        <c:v>2.3754019749999999</c:v>
                      </c:pt>
                      <c:pt idx="701">
                        <c:v>2.3783019249999997</c:v>
                      </c:pt>
                      <c:pt idx="702">
                        <c:v>2.3783019999999997</c:v>
                      </c:pt>
                      <c:pt idx="703">
                        <c:v>2.3783019999999997</c:v>
                      </c:pt>
                      <c:pt idx="704">
                        <c:v>2.3841020250000002</c:v>
                      </c:pt>
                      <c:pt idx="705">
                        <c:v>2.387001975</c:v>
                      </c:pt>
                      <c:pt idx="706">
                        <c:v>2.387001975</c:v>
                      </c:pt>
                      <c:pt idx="707">
                        <c:v>2.387001975</c:v>
                      </c:pt>
                      <c:pt idx="708">
                        <c:v>2.389801925</c:v>
                      </c:pt>
                      <c:pt idx="709">
                        <c:v>2.389801925</c:v>
                      </c:pt>
                      <c:pt idx="710">
                        <c:v>2.3956019999999998</c:v>
                      </c:pt>
                      <c:pt idx="711">
                        <c:v>2.4014019750000002</c:v>
                      </c:pt>
                      <c:pt idx="712">
                        <c:v>2.4014019750000002</c:v>
                      </c:pt>
                      <c:pt idx="713">
                        <c:v>2.4014019750000002</c:v>
                      </c:pt>
                      <c:pt idx="714">
                        <c:v>2.4014019750000002</c:v>
                      </c:pt>
                      <c:pt idx="715">
                        <c:v>2.410002</c:v>
                      </c:pt>
                      <c:pt idx="716">
                        <c:v>2.3956019999999998</c:v>
                      </c:pt>
                      <c:pt idx="717">
                        <c:v>2.3956019999999998</c:v>
                      </c:pt>
                      <c:pt idx="718">
                        <c:v>2.3956019999999998</c:v>
                      </c:pt>
                      <c:pt idx="719">
                        <c:v>2.3783019999999997</c:v>
                      </c:pt>
                      <c:pt idx="720">
                        <c:v>2.3553019500000003</c:v>
                      </c:pt>
                      <c:pt idx="721">
                        <c:v>2.3553019500000003</c:v>
                      </c:pt>
                      <c:pt idx="722">
                        <c:v>2.3294019500000003</c:v>
                      </c:pt>
                      <c:pt idx="723">
                        <c:v>2.3294019500000003</c:v>
                      </c:pt>
                      <c:pt idx="724">
                        <c:v>2.3035019750000001</c:v>
                      </c:pt>
                      <c:pt idx="725">
                        <c:v>2.2718019749999998</c:v>
                      </c:pt>
                      <c:pt idx="726">
                        <c:v>2.2718019749999998</c:v>
                      </c:pt>
                      <c:pt idx="727">
                        <c:v>2.2372020749999999</c:v>
                      </c:pt>
                      <c:pt idx="728">
                        <c:v>2.2056020250000001</c:v>
                      </c:pt>
                      <c:pt idx="729">
                        <c:v>2.2056020250000001</c:v>
                      </c:pt>
                      <c:pt idx="730">
                        <c:v>2.1768020250000002</c:v>
                      </c:pt>
                      <c:pt idx="731">
                        <c:v>2.1768020250000002</c:v>
                      </c:pt>
                      <c:pt idx="732">
                        <c:v>2.1480020500000001</c:v>
                      </c:pt>
                      <c:pt idx="733">
                        <c:v>2.1192020500000002</c:v>
                      </c:pt>
                      <c:pt idx="734">
                        <c:v>2.0875020749999997</c:v>
                      </c:pt>
                      <c:pt idx="735">
                        <c:v>2.0875020749999997</c:v>
                      </c:pt>
                      <c:pt idx="736">
                        <c:v>2.0731021000000003</c:v>
                      </c:pt>
                      <c:pt idx="737">
                        <c:v>2.047202075</c:v>
                      </c:pt>
                      <c:pt idx="738">
                        <c:v>2.047202075</c:v>
                      </c:pt>
                      <c:pt idx="739">
                        <c:v>2.012602175</c:v>
                      </c:pt>
                      <c:pt idx="740">
                        <c:v>1.9867021249999999</c:v>
                      </c:pt>
                      <c:pt idx="741">
                        <c:v>1.9867021249999999</c:v>
                      </c:pt>
                      <c:pt idx="742">
                        <c:v>1.9608021250000001</c:v>
                      </c:pt>
                      <c:pt idx="743">
                        <c:v>1.949302125</c:v>
                      </c:pt>
                      <c:pt idx="744">
                        <c:v>1.949302125</c:v>
                      </c:pt>
                      <c:pt idx="745">
                        <c:v>1.9090021750000001</c:v>
                      </c:pt>
                      <c:pt idx="746">
                        <c:v>1.9090021750000001</c:v>
                      </c:pt>
                      <c:pt idx="747">
                        <c:v>1.9090021750000001</c:v>
                      </c:pt>
                      <c:pt idx="748">
                        <c:v>1.8888021750000001</c:v>
                      </c:pt>
                      <c:pt idx="749">
                        <c:v>1.8744021750000002</c:v>
                      </c:pt>
                      <c:pt idx="750">
                        <c:v>1.8744021750000002</c:v>
                      </c:pt>
                      <c:pt idx="751">
                        <c:v>1.8600021500000001</c:v>
                      </c:pt>
                      <c:pt idx="752">
                        <c:v>1.8428021999999999</c:v>
                      </c:pt>
                      <c:pt idx="753">
                        <c:v>1.8428021999999999</c:v>
                      </c:pt>
                      <c:pt idx="754">
                        <c:v>1.8226021750000001</c:v>
                      </c:pt>
                      <c:pt idx="755">
                        <c:v>1.8226021750000001</c:v>
                      </c:pt>
                      <c:pt idx="756">
                        <c:v>1.802502225</c:v>
                      </c:pt>
                      <c:pt idx="757">
                        <c:v>1.790902175</c:v>
                      </c:pt>
                      <c:pt idx="758">
                        <c:v>1.790902175</c:v>
                      </c:pt>
                      <c:pt idx="759">
                        <c:v>1.7737021750000002</c:v>
                      </c:pt>
                      <c:pt idx="760">
                        <c:v>1.7535022</c:v>
                      </c:pt>
                      <c:pt idx="761">
                        <c:v>1.7535022</c:v>
                      </c:pt>
                      <c:pt idx="762">
                        <c:v>1.7391022250000001</c:v>
                      </c:pt>
                      <c:pt idx="763">
                        <c:v>1.7391022250000001</c:v>
                      </c:pt>
                      <c:pt idx="764">
                        <c:v>1.719002275</c:v>
                      </c:pt>
                      <c:pt idx="765">
                        <c:v>1.719002275</c:v>
                      </c:pt>
                      <c:pt idx="766">
                        <c:v>1.70460225</c:v>
                      </c:pt>
                      <c:pt idx="767">
                        <c:v>1.70460225</c:v>
                      </c:pt>
                      <c:pt idx="768">
                        <c:v>1.6988022500000002</c:v>
                      </c:pt>
                      <c:pt idx="769">
                        <c:v>1.6786023250000002</c:v>
                      </c:pt>
                      <c:pt idx="770">
                        <c:v>1.6786023250000002</c:v>
                      </c:pt>
                      <c:pt idx="771">
                        <c:v>1.67000225</c:v>
                      </c:pt>
                      <c:pt idx="772">
                        <c:v>1.658502275</c:v>
                      </c:pt>
                      <c:pt idx="773">
                        <c:v>1.658502275</c:v>
                      </c:pt>
                      <c:pt idx="774">
                        <c:v>1.6470023250000001</c:v>
                      </c:pt>
                      <c:pt idx="775">
                        <c:v>1.6412022500000001</c:v>
                      </c:pt>
                      <c:pt idx="776">
                        <c:v>1.6412022500000001</c:v>
                      </c:pt>
                      <c:pt idx="777">
                        <c:v>1.6297022999999999</c:v>
                      </c:pt>
                      <c:pt idx="778">
                        <c:v>1.6297022999999999</c:v>
                      </c:pt>
                      <c:pt idx="779">
                        <c:v>1.6153022749999999</c:v>
                      </c:pt>
                      <c:pt idx="780">
                        <c:v>1.615302225</c:v>
                      </c:pt>
                      <c:pt idx="781">
                        <c:v>1.615302225</c:v>
                      </c:pt>
                      <c:pt idx="782">
                        <c:v>1.6009023</c:v>
                      </c:pt>
                      <c:pt idx="783">
                        <c:v>1.598002275</c:v>
                      </c:pt>
                      <c:pt idx="784">
                        <c:v>1.598002275</c:v>
                      </c:pt>
                      <c:pt idx="785">
                        <c:v>1.5951022500000001</c:v>
                      </c:pt>
                      <c:pt idx="786">
                        <c:v>1.5894022249999999</c:v>
                      </c:pt>
                      <c:pt idx="787">
                        <c:v>1.5894022249999999</c:v>
                      </c:pt>
                      <c:pt idx="788">
                        <c:v>1.577902275</c:v>
                      </c:pt>
                      <c:pt idx="789">
                        <c:v>1.569202225</c:v>
                      </c:pt>
                      <c:pt idx="790">
                        <c:v>1.569202225</c:v>
                      </c:pt>
                      <c:pt idx="791">
                        <c:v>1.57500225</c:v>
                      </c:pt>
                      <c:pt idx="792">
                        <c:v>1.566302225</c:v>
                      </c:pt>
                      <c:pt idx="793">
                        <c:v>1.566302225</c:v>
                      </c:pt>
                      <c:pt idx="794">
                        <c:v>1.5606022500000001</c:v>
                      </c:pt>
                      <c:pt idx="795">
                        <c:v>1.5433022749999998</c:v>
                      </c:pt>
                      <c:pt idx="796">
                        <c:v>1.5433022749999998</c:v>
                      </c:pt>
                      <c:pt idx="797">
                        <c:v>1.5433022749999998</c:v>
                      </c:pt>
                      <c:pt idx="798">
                        <c:v>1.5404022500000001</c:v>
                      </c:pt>
                      <c:pt idx="799">
                        <c:v>1.5404022500000001</c:v>
                      </c:pt>
                      <c:pt idx="800">
                        <c:v>1.53470225</c:v>
                      </c:pt>
                      <c:pt idx="801">
                        <c:v>1.531802275</c:v>
                      </c:pt>
                      <c:pt idx="802">
                        <c:v>1.531802275</c:v>
                      </c:pt>
                      <c:pt idx="803">
                        <c:v>1.526002275</c:v>
                      </c:pt>
                      <c:pt idx="804">
                        <c:v>1.5232022500000002</c:v>
                      </c:pt>
                      <c:pt idx="805">
                        <c:v>1.5232022500000002</c:v>
                      </c:pt>
                      <c:pt idx="806">
                        <c:v>1.5145022749999999</c:v>
                      </c:pt>
                      <c:pt idx="807">
                        <c:v>1.5145022749999999</c:v>
                      </c:pt>
                      <c:pt idx="808">
                        <c:v>1.5145022749999999</c:v>
                      </c:pt>
                      <c:pt idx="809">
                        <c:v>1.5174023000000001</c:v>
                      </c:pt>
                      <c:pt idx="810">
                        <c:v>1.5116023000000001</c:v>
                      </c:pt>
                      <c:pt idx="811">
                        <c:v>1.5116023000000001</c:v>
                      </c:pt>
                      <c:pt idx="812">
                        <c:v>1.505902275</c:v>
                      </c:pt>
                      <c:pt idx="813">
                        <c:v>1.505902275</c:v>
                      </c:pt>
                      <c:pt idx="814">
                        <c:v>1.505902275</c:v>
                      </c:pt>
                      <c:pt idx="815">
                        <c:v>1.5001023</c:v>
                      </c:pt>
                      <c:pt idx="816">
                        <c:v>1.5001023</c:v>
                      </c:pt>
                      <c:pt idx="817">
                        <c:v>1.491502275</c:v>
                      </c:pt>
                      <c:pt idx="818">
                        <c:v>1.4944023499999999</c:v>
                      </c:pt>
                      <c:pt idx="819">
                        <c:v>1.4944023499999999</c:v>
                      </c:pt>
                      <c:pt idx="820">
                        <c:v>1.4915023250000001</c:v>
                      </c:pt>
                      <c:pt idx="821">
                        <c:v>1.4915023250000001</c:v>
                      </c:pt>
                      <c:pt idx="822">
                        <c:v>1.4915023250000001</c:v>
                      </c:pt>
                      <c:pt idx="823">
                        <c:v>1.4857023250000001</c:v>
                      </c:pt>
                      <c:pt idx="824">
                        <c:v>1.4857023250000001</c:v>
                      </c:pt>
                      <c:pt idx="825">
                        <c:v>1.4857023499999999</c:v>
                      </c:pt>
                      <c:pt idx="826">
                        <c:v>1.4828023499999998</c:v>
                      </c:pt>
                      <c:pt idx="827">
                        <c:v>1.482802325</c:v>
                      </c:pt>
                      <c:pt idx="828">
                        <c:v>1.482802325</c:v>
                      </c:pt>
                      <c:pt idx="829">
                        <c:v>1.4771023750000001</c:v>
                      </c:pt>
                      <c:pt idx="830">
                        <c:v>1.4771023750000001</c:v>
                      </c:pt>
                      <c:pt idx="831">
                        <c:v>1.4771023750000001</c:v>
                      </c:pt>
                      <c:pt idx="832">
                        <c:v>1.4800023499999999</c:v>
                      </c:pt>
                      <c:pt idx="833">
                        <c:v>1.4800023499999999</c:v>
                      </c:pt>
                      <c:pt idx="834">
                        <c:v>1.47130235</c:v>
                      </c:pt>
                      <c:pt idx="835">
                        <c:v>1.4800023499999999</c:v>
                      </c:pt>
                      <c:pt idx="836">
                        <c:v>1.4800023499999999</c:v>
                      </c:pt>
                      <c:pt idx="837">
                        <c:v>1.47130235</c:v>
                      </c:pt>
                      <c:pt idx="838">
                        <c:v>1.47130235</c:v>
                      </c:pt>
                      <c:pt idx="839">
                        <c:v>1.47130235</c:v>
                      </c:pt>
                      <c:pt idx="840">
                        <c:v>1.4771023250000002</c:v>
                      </c:pt>
                      <c:pt idx="841">
                        <c:v>1.47710235</c:v>
                      </c:pt>
                      <c:pt idx="842">
                        <c:v>1.47710235</c:v>
                      </c:pt>
                      <c:pt idx="843">
                        <c:v>1.4742023499999999</c:v>
                      </c:pt>
                      <c:pt idx="844">
                        <c:v>1.4742024</c:v>
                      </c:pt>
                      <c:pt idx="845">
                        <c:v>1.4742024</c:v>
                      </c:pt>
                      <c:pt idx="846">
                        <c:v>1.4828023749999999</c:v>
                      </c:pt>
                      <c:pt idx="847">
                        <c:v>1.4828023749999999</c:v>
                      </c:pt>
                      <c:pt idx="848">
                        <c:v>1.4828023749999999</c:v>
                      </c:pt>
                      <c:pt idx="849">
                        <c:v>1.4771023750000001</c:v>
                      </c:pt>
                      <c:pt idx="850">
                        <c:v>1.4771023750000001</c:v>
                      </c:pt>
                      <c:pt idx="851">
                        <c:v>1.47130245</c:v>
                      </c:pt>
                      <c:pt idx="852">
                        <c:v>1.4742024249999999</c:v>
                      </c:pt>
                      <c:pt idx="853">
                        <c:v>1.4742024249999999</c:v>
                      </c:pt>
                      <c:pt idx="854">
                        <c:v>1.4742024249999999</c:v>
                      </c:pt>
                      <c:pt idx="855">
                        <c:v>1.47130245</c:v>
                      </c:pt>
                      <c:pt idx="856">
                        <c:v>1.468502475</c:v>
                      </c:pt>
                      <c:pt idx="857">
                        <c:v>1.468502475</c:v>
                      </c:pt>
                      <c:pt idx="858">
                        <c:v>1.4627024499999999</c:v>
                      </c:pt>
                      <c:pt idx="859">
                        <c:v>1.4627024499999999</c:v>
                      </c:pt>
                      <c:pt idx="860">
                        <c:v>1.4569024750000001</c:v>
                      </c:pt>
                      <c:pt idx="861">
                        <c:v>1.4454024750000001</c:v>
                      </c:pt>
                      <c:pt idx="862">
                        <c:v>1.4454024750000001</c:v>
                      </c:pt>
                      <c:pt idx="863">
                        <c:v>1.4281024499999999</c:v>
                      </c:pt>
                      <c:pt idx="864">
                        <c:v>1.4281024499999999</c:v>
                      </c:pt>
                      <c:pt idx="865">
                        <c:v>1.41090245</c:v>
                      </c:pt>
                      <c:pt idx="866">
                        <c:v>1.399302525</c:v>
                      </c:pt>
                      <c:pt idx="867">
                        <c:v>1.399302525</c:v>
                      </c:pt>
                      <c:pt idx="868">
                        <c:v>1.3878025249999999</c:v>
                      </c:pt>
                      <c:pt idx="869">
                        <c:v>1.3677024999999998</c:v>
                      </c:pt>
                      <c:pt idx="870">
                        <c:v>1.3475024999999998</c:v>
                      </c:pt>
                      <c:pt idx="871">
                        <c:v>1.3475024999999998</c:v>
                      </c:pt>
                      <c:pt idx="872">
                        <c:v>1.324502525</c:v>
                      </c:pt>
                      <c:pt idx="873">
                        <c:v>1.298602475</c:v>
                      </c:pt>
                      <c:pt idx="874">
                        <c:v>1.298602475</c:v>
                      </c:pt>
                      <c:pt idx="875">
                        <c:v>1.2727025249999999</c:v>
                      </c:pt>
                      <c:pt idx="876">
                        <c:v>1.2352025250000001</c:v>
                      </c:pt>
                      <c:pt idx="877">
                        <c:v>1.2352025250000001</c:v>
                      </c:pt>
                      <c:pt idx="878">
                        <c:v>1.1949025500000001</c:v>
                      </c:pt>
                      <c:pt idx="879">
                        <c:v>1.1488025500000001</c:v>
                      </c:pt>
                      <c:pt idx="880">
                        <c:v>1.1488025500000001</c:v>
                      </c:pt>
                      <c:pt idx="881">
                        <c:v>1.0999025250000001</c:v>
                      </c:pt>
                      <c:pt idx="882">
                        <c:v>1.0999025250000001</c:v>
                      </c:pt>
                      <c:pt idx="883">
                        <c:v>1.0567025999999999</c:v>
                      </c:pt>
                      <c:pt idx="884">
                        <c:v>1.0164025999999999</c:v>
                      </c:pt>
                      <c:pt idx="885">
                        <c:v>0.95310257499999995</c:v>
                      </c:pt>
                      <c:pt idx="886">
                        <c:v>0.95310257499999995</c:v>
                      </c:pt>
                      <c:pt idx="887">
                        <c:v>0.95310257499999995</c:v>
                      </c:pt>
                      <c:pt idx="888">
                        <c:v>0.93000257500000005</c:v>
                      </c:pt>
                      <c:pt idx="889">
                        <c:v>0.93000257500000005</c:v>
                      </c:pt>
                      <c:pt idx="890">
                        <c:v>0.90410257500000002</c:v>
                      </c:pt>
                      <c:pt idx="891">
                        <c:v>0.8868026</c:v>
                      </c:pt>
                      <c:pt idx="892">
                        <c:v>0.8868026</c:v>
                      </c:pt>
                      <c:pt idx="893">
                        <c:v>0.86670259999999999</c:v>
                      </c:pt>
                      <c:pt idx="894">
                        <c:v>0.85230259999999991</c:v>
                      </c:pt>
                      <c:pt idx="895">
                        <c:v>0.85230259999999991</c:v>
                      </c:pt>
                      <c:pt idx="896">
                        <c:v>0.83210259999999991</c:v>
                      </c:pt>
                      <c:pt idx="897">
                        <c:v>0.83210259999999991</c:v>
                      </c:pt>
                      <c:pt idx="898">
                        <c:v>0.82350259999999997</c:v>
                      </c:pt>
                      <c:pt idx="899">
                        <c:v>0.80910265000000003</c:v>
                      </c:pt>
                      <c:pt idx="900">
                        <c:v>0.80910265000000003</c:v>
                      </c:pt>
                      <c:pt idx="901">
                        <c:v>0.80050264999999998</c:v>
                      </c:pt>
                      <c:pt idx="902">
                        <c:v>0.78610282500000006</c:v>
                      </c:pt>
                      <c:pt idx="903">
                        <c:v>0.78610282500000006</c:v>
                      </c:pt>
                      <c:pt idx="904">
                        <c:v>0.78610282500000006</c:v>
                      </c:pt>
                      <c:pt idx="905">
                        <c:v>0.77740282500000002</c:v>
                      </c:pt>
                      <c:pt idx="906">
                        <c:v>0.77740282500000002</c:v>
                      </c:pt>
                      <c:pt idx="907">
                        <c:v>0.76590279999999999</c:v>
                      </c:pt>
                      <c:pt idx="908">
                        <c:v>0.74860282500000008</c:v>
                      </c:pt>
                      <c:pt idx="909">
                        <c:v>0.74860282500000008</c:v>
                      </c:pt>
                      <c:pt idx="910">
                        <c:v>0.73420284999999996</c:v>
                      </c:pt>
                      <c:pt idx="911">
                        <c:v>0.71120285000000005</c:v>
                      </c:pt>
                      <c:pt idx="912">
                        <c:v>0.71120285000000005</c:v>
                      </c:pt>
                      <c:pt idx="913">
                        <c:v>0.67660292499999997</c:v>
                      </c:pt>
                      <c:pt idx="914">
                        <c:v>0.63630294999999992</c:v>
                      </c:pt>
                      <c:pt idx="915">
                        <c:v>0.63630294999999992</c:v>
                      </c:pt>
                      <c:pt idx="916">
                        <c:v>0.59890292499999997</c:v>
                      </c:pt>
                      <c:pt idx="917">
                        <c:v>0.56720302500000008</c:v>
                      </c:pt>
                      <c:pt idx="918">
                        <c:v>0.56720302500000008</c:v>
                      </c:pt>
                      <c:pt idx="919">
                        <c:v>0.50960317500000007</c:v>
                      </c:pt>
                      <c:pt idx="920">
                        <c:v>0.50960317500000007</c:v>
                      </c:pt>
                      <c:pt idx="921">
                        <c:v>0.50960317500000007</c:v>
                      </c:pt>
                      <c:pt idx="922">
                        <c:v>0.48950337500000002</c:v>
                      </c:pt>
                      <c:pt idx="923">
                        <c:v>0.48950337500000002</c:v>
                      </c:pt>
                      <c:pt idx="924">
                        <c:v>0.46930359999999999</c:v>
                      </c:pt>
                      <c:pt idx="925">
                        <c:v>0.44630394999999995</c:v>
                      </c:pt>
                      <c:pt idx="926">
                        <c:v>0.44630394999999995</c:v>
                      </c:pt>
                      <c:pt idx="927">
                        <c:v>0.43190440000000002</c:v>
                      </c:pt>
                      <c:pt idx="928">
                        <c:v>0.41750477499999999</c:v>
                      </c:pt>
                      <c:pt idx="929">
                        <c:v>0.41750477499999999</c:v>
                      </c:pt>
                      <c:pt idx="930">
                        <c:v>0.40600515000000004</c:v>
                      </c:pt>
                      <c:pt idx="931">
                        <c:v>0.39730575000000001</c:v>
                      </c:pt>
                      <c:pt idx="932">
                        <c:v>0.391606275</c:v>
                      </c:pt>
                      <c:pt idx="933">
                        <c:v>0.391606275</c:v>
                      </c:pt>
                      <c:pt idx="934">
                        <c:v>0.38010699999999997</c:v>
                      </c:pt>
                      <c:pt idx="935">
                        <c:v>0.38010699999999997</c:v>
                      </c:pt>
                      <c:pt idx="936">
                        <c:v>0.3714076</c:v>
                      </c:pt>
                      <c:pt idx="937">
                        <c:v>0.36280807500000001</c:v>
                      </c:pt>
                      <c:pt idx="938">
                        <c:v>0.36280807500000001</c:v>
                      </c:pt>
                      <c:pt idx="939">
                        <c:v>0.35700860000000001</c:v>
                      </c:pt>
                      <c:pt idx="940">
                        <c:v>0.35130909999999999</c:v>
                      </c:pt>
                      <c:pt idx="941">
                        <c:v>0.35130909999999999</c:v>
                      </c:pt>
                      <c:pt idx="942">
                        <c:v>0.34260995</c:v>
                      </c:pt>
                      <c:pt idx="943">
                        <c:v>0.34260995</c:v>
                      </c:pt>
                      <c:pt idx="944">
                        <c:v>0.34260995</c:v>
                      </c:pt>
                      <c:pt idx="945">
                        <c:v>0.33981030000000001</c:v>
                      </c:pt>
                      <c:pt idx="946">
                        <c:v>0.33691069999999995</c:v>
                      </c:pt>
                      <c:pt idx="947">
                        <c:v>0.33691069999999995</c:v>
                      </c:pt>
                      <c:pt idx="948">
                        <c:v>0.33401105000000003</c:v>
                      </c:pt>
                      <c:pt idx="949">
                        <c:v>0.33111135000000003</c:v>
                      </c:pt>
                      <c:pt idx="950">
                        <c:v>0.33111135000000003</c:v>
                      </c:pt>
                      <c:pt idx="951">
                        <c:v>0.32821167499999998</c:v>
                      </c:pt>
                      <c:pt idx="952">
                        <c:v>0.32821197499999999</c:v>
                      </c:pt>
                      <c:pt idx="953">
                        <c:v>0.32821197499999999</c:v>
                      </c:pt>
                      <c:pt idx="954">
                        <c:v>0.33111227500000001</c:v>
                      </c:pt>
                      <c:pt idx="955">
                        <c:v>0.32821254999999999</c:v>
                      </c:pt>
                      <c:pt idx="956">
                        <c:v>0.32821254999999999</c:v>
                      </c:pt>
                      <c:pt idx="957">
                        <c:v>0.331112825</c:v>
                      </c:pt>
                      <c:pt idx="958">
                        <c:v>0.33111335000000003</c:v>
                      </c:pt>
                      <c:pt idx="959">
                        <c:v>0.33111335000000003</c:v>
                      </c:pt>
                      <c:pt idx="960">
                        <c:v>0.33111335000000003</c:v>
                      </c:pt>
                      <c:pt idx="961">
                        <c:v>0.336913825</c:v>
                      </c:pt>
                      <c:pt idx="962">
                        <c:v>0.336913825</c:v>
                      </c:pt>
                      <c:pt idx="963">
                        <c:v>0.336913825</c:v>
                      </c:pt>
                      <c:pt idx="964">
                        <c:v>0.36861430000000001</c:v>
                      </c:pt>
                      <c:pt idx="965">
                        <c:v>0.36861430000000001</c:v>
                      </c:pt>
                      <c:pt idx="966">
                        <c:v>0.39161455000000001</c:v>
                      </c:pt>
                      <c:pt idx="967">
                        <c:v>0.41461477500000005</c:v>
                      </c:pt>
                      <c:pt idx="968">
                        <c:v>0.41461477500000005</c:v>
                      </c:pt>
                      <c:pt idx="969">
                        <c:v>0.41461477500000005</c:v>
                      </c:pt>
                      <c:pt idx="970">
                        <c:v>0.48371525000000004</c:v>
                      </c:pt>
                      <c:pt idx="971">
                        <c:v>0.48371525000000004</c:v>
                      </c:pt>
                      <c:pt idx="972">
                        <c:v>0.51831547499999997</c:v>
                      </c:pt>
                      <c:pt idx="973">
                        <c:v>0.56151569999999995</c:v>
                      </c:pt>
                      <c:pt idx="974">
                        <c:v>0.56151569999999995</c:v>
                      </c:pt>
                      <c:pt idx="975">
                        <c:v>0.60471592500000004</c:v>
                      </c:pt>
                      <c:pt idx="976">
                        <c:v>0.60471592500000004</c:v>
                      </c:pt>
                      <c:pt idx="977">
                        <c:v>0.65651614999999997</c:v>
                      </c:pt>
                      <c:pt idx="978">
                        <c:v>0.71121635000000005</c:v>
                      </c:pt>
                      <c:pt idx="979">
                        <c:v>0.71121635000000005</c:v>
                      </c:pt>
                      <c:pt idx="980">
                        <c:v>0.77171655000000006</c:v>
                      </c:pt>
                      <c:pt idx="981">
                        <c:v>0.83791672500000003</c:v>
                      </c:pt>
                      <c:pt idx="982">
                        <c:v>0.83791672500000003</c:v>
                      </c:pt>
                      <c:pt idx="983">
                        <c:v>0.83791672500000003</c:v>
                      </c:pt>
                      <c:pt idx="984">
                        <c:v>0.97321697499999993</c:v>
                      </c:pt>
                      <c:pt idx="985">
                        <c:v>0.97321697499999993</c:v>
                      </c:pt>
                      <c:pt idx="986">
                        <c:v>1.048117025</c:v>
                      </c:pt>
                      <c:pt idx="987">
                        <c:v>1.1345167250000001</c:v>
                      </c:pt>
                      <c:pt idx="988">
                        <c:v>1.1345167250000001</c:v>
                      </c:pt>
                      <c:pt idx="989">
                        <c:v>1.2266161</c:v>
                      </c:pt>
                      <c:pt idx="990">
                        <c:v>1.40221445</c:v>
                      </c:pt>
                      <c:pt idx="991">
                        <c:v>1.40221445</c:v>
                      </c:pt>
                      <c:pt idx="992">
                        <c:v>1.40221445</c:v>
                      </c:pt>
                      <c:pt idx="993">
                        <c:v>1.4828137499999998</c:v>
                      </c:pt>
                      <c:pt idx="994">
                        <c:v>1.4828137499999998</c:v>
                      </c:pt>
                      <c:pt idx="995">
                        <c:v>1.5491132999999999</c:v>
                      </c:pt>
                      <c:pt idx="996">
                        <c:v>1.6095126499999999</c:v>
                      </c:pt>
                      <c:pt idx="997">
                        <c:v>1.6095126499999999</c:v>
                      </c:pt>
                      <c:pt idx="998">
                        <c:v>1.6614117749999999</c:v>
                      </c:pt>
                      <c:pt idx="999">
                        <c:v>1.7132099000000001</c:v>
                      </c:pt>
                      <c:pt idx="1000">
                        <c:v>1.7132099000000001</c:v>
                      </c:pt>
                      <c:pt idx="1001">
                        <c:v>1.7650040249999999</c:v>
                      </c:pt>
                      <c:pt idx="1002">
                        <c:v>1.8140033</c:v>
                      </c:pt>
                      <c:pt idx="1003">
                        <c:v>1.8140033</c:v>
                      </c:pt>
                      <c:pt idx="1004">
                        <c:v>1.8543028500000001</c:v>
                      </c:pt>
                      <c:pt idx="1005">
                        <c:v>1.8975026500000001</c:v>
                      </c:pt>
                      <c:pt idx="1006">
                        <c:v>1.8975026500000001</c:v>
                      </c:pt>
                      <c:pt idx="1007">
                        <c:v>1.9407024500000001</c:v>
                      </c:pt>
                      <c:pt idx="1008">
                        <c:v>1.97230265</c:v>
                      </c:pt>
                      <c:pt idx="1009">
                        <c:v>1.97230265</c:v>
                      </c:pt>
                      <c:pt idx="1010">
                        <c:v>2.0069026249999999</c:v>
                      </c:pt>
                      <c:pt idx="1011">
                        <c:v>2.0472028250000003</c:v>
                      </c:pt>
                      <c:pt idx="1012">
                        <c:v>2.0472028250000003</c:v>
                      </c:pt>
                      <c:pt idx="1013">
                        <c:v>2.0817027500000003</c:v>
                      </c:pt>
                      <c:pt idx="1014">
                        <c:v>2.1221026750000003</c:v>
                      </c:pt>
                      <c:pt idx="1015">
                        <c:v>2.1221026750000003</c:v>
                      </c:pt>
                      <c:pt idx="1016">
                        <c:v>2.1537027500000003</c:v>
                      </c:pt>
                      <c:pt idx="1017">
                        <c:v>2.1969027999999997</c:v>
                      </c:pt>
                      <c:pt idx="1018">
                        <c:v>2.1969027999999997</c:v>
                      </c:pt>
                      <c:pt idx="1019">
                        <c:v>2.2344028749999998</c:v>
                      </c:pt>
                      <c:pt idx="1020">
                        <c:v>2.28620285</c:v>
                      </c:pt>
                      <c:pt idx="1021">
                        <c:v>2.28620285</c:v>
                      </c:pt>
                      <c:pt idx="1022">
                        <c:v>2.3351027750000002</c:v>
                      </c:pt>
                      <c:pt idx="1023">
                        <c:v>2.384102725</c:v>
                      </c:pt>
                      <c:pt idx="1024">
                        <c:v>2.384102725</c:v>
                      </c:pt>
                      <c:pt idx="1025">
                        <c:v>2.4244026249999999</c:v>
                      </c:pt>
                      <c:pt idx="1026">
                        <c:v>2.4676026750000002</c:v>
                      </c:pt>
                      <c:pt idx="1027">
                        <c:v>2.4676026750000002</c:v>
                      </c:pt>
                      <c:pt idx="1028">
                        <c:v>2.5136027249999997</c:v>
                      </c:pt>
                      <c:pt idx="1029">
                        <c:v>2.5655028</c:v>
                      </c:pt>
                      <c:pt idx="1030">
                        <c:v>2.5655028</c:v>
                      </c:pt>
                      <c:pt idx="1031">
                        <c:v>2.6115027249999998</c:v>
                      </c:pt>
                      <c:pt idx="1032">
                        <c:v>2.6605027249999997</c:v>
                      </c:pt>
                      <c:pt idx="1033">
                        <c:v>2.6605027249999997</c:v>
                      </c:pt>
                      <c:pt idx="1034">
                        <c:v>2.6979027250000001</c:v>
                      </c:pt>
                      <c:pt idx="1035">
                        <c:v>2.7411027999999997</c:v>
                      </c:pt>
                      <c:pt idx="1036">
                        <c:v>2.7411027999999997</c:v>
                      </c:pt>
                      <c:pt idx="1037">
                        <c:v>2.7843028250000001</c:v>
                      </c:pt>
                      <c:pt idx="1038">
                        <c:v>2.8332027750000002</c:v>
                      </c:pt>
                      <c:pt idx="1039">
                        <c:v>2.8332027750000002</c:v>
                      </c:pt>
                      <c:pt idx="1040">
                        <c:v>2.8822027500000003</c:v>
                      </c:pt>
                      <c:pt idx="1041">
                        <c:v>2.8995028</c:v>
                      </c:pt>
                      <c:pt idx="1042">
                        <c:v>2.8995028</c:v>
                      </c:pt>
                      <c:pt idx="1043">
                        <c:v>2.945502775</c:v>
                      </c:pt>
                      <c:pt idx="1044">
                        <c:v>2.985902775</c:v>
                      </c:pt>
                      <c:pt idx="1045">
                        <c:v>2.985902775</c:v>
                      </c:pt>
                      <c:pt idx="1046">
                        <c:v>3.023302825</c:v>
                      </c:pt>
                      <c:pt idx="1047">
                        <c:v>3.023302825</c:v>
                      </c:pt>
                      <c:pt idx="1048">
                        <c:v>3.0290027999999998</c:v>
                      </c:pt>
                      <c:pt idx="1049">
                        <c:v>3.0290027999999998</c:v>
                      </c:pt>
                      <c:pt idx="1050">
                        <c:v>3.0492027749999999</c:v>
                      </c:pt>
                      <c:pt idx="1051">
                        <c:v>3.0492027749999999</c:v>
                      </c:pt>
                      <c:pt idx="1052">
                        <c:v>3.0780027999999997</c:v>
                      </c:pt>
                      <c:pt idx="1053">
                        <c:v>3.0780027999999997</c:v>
                      </c:pt>
                      <c:pt idx="1054">
                        <c:v>3.0780027999999997</c:v>
                      </c:pt>
                      <c:pt idx="1055">
                        <c:v>3.0636029000000002</c:v>
                      </c:pt>
                      <c:pt idx="1056">
                        <c:v>3.0636029000000002</c:v>
                      </c:pt>
                      <c:pt idx="1057">
                        <c:v>3.0751029000000001</c:v>
                      </c:pt>
                      <c:pt idx="1058">
                        <c:v>3.0924029499999999</c:v>
                      </c:pt>
                      <c:pt idx="1059">
                        <c:v>3.0924029499999999</c:v>
                      </c:pt>
                      <c:pt idx="1060">
                        <c:v>3.0953028499999999</c:v>
                      </c:pt>
                      <c:pt idx="1061">
                        <c:v>3.0953028499999999</c:v>
                      </c:pt>
                      <c:pt idx="1062">
                        <c:v>3.089502875</c:v>
                      </c:pt>
                      <c:pt idx="1063">
                        <c:v>3.0924029000000002</c:v>
                      </c:pt>
                      <c:pt idx="1064">
                        <c:v>3.0953029249999999</c:v>
                      </c:pt>
                      <c:pt idx="1065">
                        <c:v>3.0953029249999999</c:v>
                      </c:pt>
                      <c:pt idx="1066">
                        <c:v>3.1039028749999997</c:v>
                      </c:pt>
                      <c:pt idx="1067">
                        <c:v>3.1039029249999999</c:v>
                      </c:pt>
                      <c:pt idx="1068">
                        <c:v>3.1039029249999999</c:v>
                      </c:pt>
                      <c:pt idx="1069">
                        <c:v>3.1097030500000002</c:v>
                      </c:pt>
                      <c:pt idx="1070">
                        <c:v>3.115403025</c:v>
                      </c:pt>
                      <c:pt idx="1071">
                        <c:v>3.115403025</c:v>
                      </c:pt>
                      <c:pt idx="1072">
                        <c:v>3.1212029750000001</c:v>
                      </c:pt>
                      <c:pt idx="1073">
                        <c:v>3.1529029499999996</c:v>
                      </c:pt>
                      <c:pt idx="1074">
                        <c:v>3.1529029499999996</c:v>
                      </c:pt>
                      <c:pt idx="1075">
                        <c:v>3.1413029750000003</c:v>
                      </c:pt>
                      <c:pt idx="1076">
                        <c:v>3.1413029750000003</c:v>
                      </c:pt>
                      <c:pt idx="1077">
                        <c:v>3.1529029999999998</c:v>
                      </c:pt>
                      <c:pt idx="1078">
                        <c:v>3.161503025</c:v>
                      </c:pt>
                      <c:pt idx="1079">
                        <c:v>3.161503025</c:v>
                      </c:pt>
                      <c:pt idx="1080">
                        <c:v>3.173003</c:v>
                      </c:pt>
                      <c:pt idx="1081">
                        <c:v>3.1759030249999998</c:v>
                      </c:pt>
                      <c:pt idx="1082">
                        <c:v>3.1759030249999998</c:v>
                      </c:pt>
                      <c:pt idx="1083">
                        <c:v>3.2018030749999999</c:v>
                      </c:pt>
                      <c:pt idx="1084">
                        <c:v>3.2220030749999999</c:v>
                      </c:pt>
                      <c:pt idx="1085">
                        <c:v>3.2220030749999999</c:v>
                      </c:pt>
                      <c:pt idx="1086">
                        <c:v>3.2220030749999999</c:v>
                      </c:pt>
                      <c:pt idx="1087">
                        <c:v>3.2364031</c:v>
                      </c:pt>
                      <c:pt idx="1088">
                        <c:v>3.2364031</c:v>
                      </c:pt>
                      <c:pt idx="1089">
                        <c:v>3.2450031500000001</c:v>
                      </c:pt>
                      <c:pt idx="1090">
                        <c:v>3.2680031249999999</c:v>
                      </c:pt>
                      <c:pt idx="1091">
                        <c:v>3.2680031249999999</c:v>
                      </c:pt>
                      <c:pt idx="1092">
                        <c:v>3.2853030999999997</c:v>
                      </c:pt>
                      <c:pt idx="1093">
                        <c:v>3.3112031499999999</c:v>
                      </c:pt>
                      <c:pt idx="1094">
                        <c:v>3.3112031499999999</c:v>
                      </c:pt>
                      <c:pt idx="1095">
                        <c:v>3.3285030999999998</c:v>
                      </c:pt>
                      <c:pt idx="1096">
                        <c:v>3.3458030750000001</c:v>
                      </c:pt>
                      <c:pt idx="1097">
                        <c:v>3.3458030750000001</c:v>
                      </c:pt>
                      <c:pt idx="1098">
                        <c:v>3.3544030999999999</c:v>
                      </c:pt>
                      <c:pt idx="1099">
                        <c:v>3.3746030999999999</c:v>
                      </c:pt>
                      <c:pt idx="1100">
                        <c:v>3.3746030999999999</c:v>
                      </c:pt>
                      <c:pt idx="1101">
                        <c:v>3.4005031250000002</c:v>
                      </c:pt>
                      <c:pt idx="1102">
                        <c:v>3.4005031250000002</c:v>
                      </c:pt>
                      <c:pt idx="1103">
                        <c:v>3.4005031250000002</c:v>
                      </c:pt>
                      <c:pt idx="1104">
                        <c:v>3.4293031250000001</c:v>
                      </c:pt>
                      <c:pt idx="1105">
                        <c:v>3.4293031250000001</c:v>
                      </c:pt>
                      <c:pt idx="1106">
                        <c:v>3.4350031749999999</c:v>
                      </c:pt>
                      <c:pt idx="1107">
                        <c:v>3.45520315</c:v>
                      </c:pt>
                      <c:pt idx="1108">
                        <c:v>3.45520315</c:v>
                      </c:pt>
                      <c:pt idx="1109">
                        <c:v>3.478203175</c:v>
                      </c:pt>
                      <c:pt idx="1110">
                        <c:v>3.5128030999999997</c:v>
                      </c:pt>
                      <c:pt idx="1111">
                        <c:v>3.5128030999999997</c:v>
                      </c:pt>
                      <c:pt idx="1112">
                        <c:v>3.5272031250000002</c:v>
                      </c:pt>
                      <c:pt idx="1113">
                        <c:v>3.5416030999999997</c:v>
                      </c:pt>
                      <c:pt idx="1114">
                        <c:v>3.5416030999999997</c:v>
                      </c:pt>
                      <c:pt idx="1115">
                        <c:v>3.5531031250000003</c:v>
                      </c:pt>
                      <c:pt idx="1116">
                        <c:v>3.5704031499999997</c:v>
                      </c:pt>
                      <c:pt idx="1117">
                        <c:v>3.5704031499999997</c:v>
                      </c:pt>
                      <c:pt idx="1118">
                        <c:v>3.625103175</c:v>
                      </c:pt>
                      <c:pt idx="1119">
                        <c:v>3.625103175</c:v>
                      </c:pt>
                      <c:pt idx="1120">
                        <c:v>3.625103175</c:v>
                      </c:pt>
                      <c:pt idx="1121">
                        <c:v>3.6769031499999998</c:v>
                      </c:pt>
                      <c:pt idx="1122">
                        <c:v>3.6769031499999998</c:v>
                      </c:pt>
                      <c:pt idx="1123">
                        <c:v>3.6769031499999998</c:v>
                      </c:pt>
                      <c:pt idx="1124">
                        <c:v>3.702803125</c:v>
                      </c:pt>
                      <c:pt idx="1125">
                        <c:v>3.7287031499999999</c:v>
                      </c:pt>
                      <c:pt idx="1126">
                        <c:v>3.7287031499999999</c:v>
                      </c:pt>
                      <c:pt idx="1127">
                        <c:v>3.7489031499999999</c:v>
                      </c:pt>
                      <c:pt idx="1128">
                        <c:v>3.7863031250000003</c:v>
                      </c:pt>
                      <c:pt idx="1129">
                        <c:v>3.7863031250000003</c:v>
                      </c:pt>
                      <c:pt idx="1130">
                        <c:v>3.8151031250000003</c:v>
                      </c:pt>
                      <c:pt idx="1131">
                        <c:v>3.8381031499999998</c:v>
                      </c:pt>
                      <c:pt idx="1132">
                        <c:v>3.8381031499999998</c:v>
                      </c:pt>
                      <c:pt idx="1133">
                        <c:v>3.8640031749999997</c:v>
                      </c:pt>
                      <c:pt idx="1134">
                        <c:v>3.8871032250000002</c:v>
                      </c:pt>
                      <c:pt idx="1135">
                        <c:v>3.8871032250000002</c:v>
                      </c:pt>
                      <c:pt idx="1136">
                        <c:v>3.918803225</c:v>
                      </c:pt>
                      <c:pt idx="1137">
                        <c:v>3.918803225</c:v>
                      </c:pt>
                      <c:pt idx="1138">
                        <c:v>3.9648031499999998</c:v>
                      </c:pt>
                      <c:pt idx="1139">
                        <c:v>3.9879031499999997</c:v>
                      </c:pt>
                      <c:pt idx="1140">
                        <c:v>3.9331031749999998</c:v>
                      </c:pt>
                    </c:numCache>
                  </c:numRef>
                </c:yVal>
                <c:smooth val="0"/>
                <c:extLst xmlns:c15="http://schemas.microsoft.com/office/drawing/2012/chart">
                  <c:ext xmlns:c16="http://schemas.microsoft.com/office/drawing/2014/chart" uri="{C3380CC4-5D6E-409C-BE32-E72D297353CC}">
                    <c16:uniqueId val="{0000000A-C996-4A60-867B-84429CE530E9}"/>
                  </c:ext>
                </c:extLst>
              </c15:ser>
            </c15:filteredScatterSeries>
            <c15:filteredScatterSeries>
              <c15:ser>
                <c:idx val="3"/>
                <c:order val="2"/>
                <c:tx>
                  <c:strRef>
                    <c:extLst xmlns:c15="http://schemas.microsoft.com/office/drawing/2012/chart">
                      <c:ext xmlns:c15="http://schemas.microsoft.com/office/drawing/2012/chart" uri="{02D57815-91ED-43cb-92C2-25804820EDAC}">
                        <c15:formulaRef>
                          <c15:sqref>'Forsøk 3 - Samlet'!$BD$12</c15:sqref>
                        </c15:formulaRef>
                      </c:ext>
                    </c:extLst>
                    <c:strCache>
                      <c:ptCount val="1"/>
                      <c:pt idx="0">
                        <c:v>B_q-4b</c:v>
                      </c:pt>
                    </c:strCache>
                  </c:strRef>
                </c:tx>
                <c:spPr>
                  <a:ln w="19050" cap="rnd">
                    <a:noFill/>
                    <a:round/>
                  </a:ln>
                  <a:effectLst/>
                </c:spPr>
                <c:marker>
                  <c:symbol val="circle"/>
                  <c:size val="5"/>
                  <c:spPr>
                    <a:solidFill>
                      <a:schemeClr val="accent1"/>
                    </a:solidFill>
                    <a:ln w="9525">
                      <a:solidFill>
                        <a:schemeClr val="bg1">
                          <a:lumMod val="50000"/>
                        </a:schemeClr>
                      </a:solidFill>
                    </a:ln>
                    <a:effectLst/>
                  </c:spPr>
                </c:marker>
                <c:dPt>
                  <c:idx val="0"/>
                  <c:marker>
                    <c:symbol val="circle"/>
                    <c:size val="5"/>
                    <c:spPr>
                      <a:solidFill>
                        <a:srgbClr val="FFC000"/>
                      </a:solidFill>
                      <a:ln w="6350">
                        <a:solidFill>
                          <a:schemeClr val="accent4">
                            <a:lumMod val="50000"/>
                          </a:schemeClr>
                        </a:solidFill>
                      </a:ln>
                      <a:effectLst/>
                    </c:spPr>
                  </c:marker>
                  <c:bubble3D val="0"/>
                  <c:spPr>
                    <a:ln w="25400" cap="rnd">
                      <a:noFill/>
                      <a:round/>
                    </a:ln>
                    <a:effectLst/>
                  </c:spPr>
                  <c:extLst xmlns:c15="http://schemas.microsoft.com/office/drawing/2012/chart">
                    <c:ext xmlns:c16="http://schemas.microsoft.com/office/drawing/2014/chart" uri="{C3380CC4-5D6E-409C-BE32-E72D297353CC}">
                      <c16:uniqueId val="{0000000C-C996-4A60-867B-84429CE530E9}"/>
                    </c:ext>
                  </c:extLst>
                </c:dPt>
                <c:xVal>
                  <c:numRef>
                    <c:extLst xmlns:c15="http://schemas.microsoft.com/office/drawing/2012/chart">
                      <c:ext xmlns:c15="http://schemas.microsoft.com/office/drawing/2012/chart" uri="{02D57815-91ED-43cb-92C2-25804820EDAC}">
                        <c15:formulaRef>
                          <c15:sqref>'Forsøk 3 - Samlet'!$BD$14:$BD$1148</c15:sqref>
                        </c15:formulaRef>
                      </c:ext>
                    </c:extLst>
                    <c:numCache>
                      <c:formatCode>General</c:formatCode>
                      <c:ptCount val="1135"/>
                      <c:pt idx="23" formatCode="0.0">
                        <c:v>8.2107144795081819E-4</c:v>
                      </c:pt>
                      <c:pt idx="24" formatCode="0.0">
                        <c:v>8.2105629470101166E-4</c:v>
                      </c:pt>
                      <c:pt idx="25" formatCode="0.0">
                        <c:v>6.5004093835401564E-4</c:v>
                      </c:pt>
                      <c:pt idx="26" formatCode="0.0">
                        <c:v>5.4223392596220604E-4</c:v>
                      </c:pt>
                      <c:pt idx="27" formatCode="0.0">
                        <c:v>5.4222732532852231E-4</c:v>
                      </c:pt>
                      <c:pt idx="28" formatCode="0.0">
                        <c:v>3.9022147234263024E-4</c:v>
                      </c:pt>
                      <c:pt idx="29" formatCode="0.0">
                        <c:v>3.4066319605073039E-4</c:v>
                      </c:pt>
                      <c:pt idx="30" formatCode="0.0">
                        <c:v>3.4066007349002327E-4</c:v>
                      </c:pt>
                      <c:pt idx="31" formatCode="0.0">
                        <c:v>4.2769236039071865E-4</c:v>
                      </c:pt>
                      <c:pt idx="32" formatCode="0.0">
                        <c:v>3.6659044088798375E-4</c:v>
                      </c:pt>
                      <c:pt idx="33" formatCode="0.0">
                        <c:v>3.6658743129652094E-4</c:v>
                      </c:pt>
                      <c:pt idx="34" formatCode="0.0">
                        <c:v>2.8494725791209161E-4</c:v>
                      </c:pt>
                      <c:pt idx="35" formatCode="0.0">
                        <c:v>2.8494544106323866E-4</c:v>
                      </c:pt>
                      <c:pt idx="36" formatCode="0.0">
                        <c:v>3.5952207015644535E-4</c:v>
                      </c:pt>
                      <c:pt idx="37" formatCode="0.0">
                        <c:v>3.4291930263270987E-4</c:v>
                      </c:pt>
                      <c:pt idx="38" formatCode="0.0">
                        <c:v>3.4291733156800107E-4</c:v>
                      </c:pt>
                      <c:pt idx="39" formatCode="0.0">
                        <c:v>3.2974144709656641E-4</c:v>
                      </c:pt>
                      <c:pt idx="40" formatCode="0.0">
                        <c:v>3.1754048273123048E-4</c:v>
                      </c:pt>
                      <c:pt idx="41" formatCode="0.0">
                        <c:v>2.7784644536053691E-4</c:v>
                      </c:pt>
                      <c:pt idx="42" formatCode="0.0">
                        <c:v>2.7064560310888843E-4</c:v>
                      </c:pt>
                      <c:pt idx="43" formatCode="0.0">
                        <c:v>2.6351932836851189E-4</c:v>
                      </c:pt>
                      <c:pt idx="44" formatCode="0.0">
                        <c:v>3.0116343015431252E-4</c:v>
                      </c:pt>
                      <c:pt idx="45" formatCode="0.0">
                        <c:v>2.9533018869911661E-4</c:v>
                      </c:pt>
                      <c:pt idx="46" formatCode="0.0">
                        <c:v>2.9532873153617823E-4</c:v>
                      </c:pt>
                      <c:pt idx="47" formatCode="0.0">
                        <c:v>3.322431843582546E-4</c:v>
                      </c:pt>
                      <c:pt idx="48" formatCode="0.0">
                        <c:v>3.2018862154364582E-4</c:v>
                      </c:pt>
                      <c:pt idx="49" formatCode="0.0">
                        <c:v>3.1496508634335939E-4</c:v>
                      </c:pt>
                      <c:pt idx="50" formatCode="0.0">
                        <c:v>3.1496361554755116E-4</c:v>
                      </c:pt>
                      <c:pt idx="51" formatCode="0.0">
                        <c:v>3.0713014558152315E-4</c:v>
                      </c:pt>
                      <c:pt idx="52" formatCode="0.0">
                        <c:v>3.0712874819593093E-4</c:v>
                      </c:pt>
                      <c:pt idx="53" formatCode="0.0">
                        <c:v>3.4125257793486723E-4</c:v>
                      </c:pt>
                      <c:pt idx="54" formatCode="0.0">
                        <c:v>4.0388097695931457E-4</c:v>
                      </c:pt>
                      <c:pt idx="55" formatCode="0.0">
                        <c:v>4.0387916684842977E-4</c:v>
                      </c:pt>
                      <c:pt idx="56" formatCode="0.0">
                        <c:v>3.9687420884554261E-4</c:v>
                      </c:pt>
                      <c:pt idx="57" formatCode="0.0">
                        <c:v>3.9346443529166453E-4</c:v>
                      </c:pt>
                      <c:pt idx="58" formatCode="0.0">
                        <c:v>3.9346271945853167E-4</c:v>
                      </c:pt>
                      <c:pt idx="59" formatCode="0.0">
                        <c:v>3.2447549387341727E-4</c:v>
                      </c:pt>
                      <c:pt idx="60" formatCode="0.0">
                        <c:v>3.2233632799603387E-4</c:v>
                      </c:pt>
                      <c:pt idx="61" formatCode="0.0">
                        <c:v>3.8356393999145497E-4</c:v>
                      </c:pt>
                      <c:pt idx="62" formatCode="0.0">
                        <c:v>3.8356231209339388E-4</c:v>
                      </c:pt>
                      <c:pt idx="63" formatCode="0.0">
                        <c:v>4.4091951084952101E-4</c:v>
                      </c:pt>
                      <c:pt idx="64" formatCode="0.0">
                        <c:v>4.4091766851981853E-4</c:v>
                      </c:pt>
                      <c:pt idx="65" formatCode="0.0">
                        <c:v>4.3889586119964552E-4</c:v>
                      </c:pt>
                      <c:pt idx="66" formatCode="0.0">
                        <c:v>4.3413692295431411E-4</c:v>
                      </c:pt>
                      <c:pt idx="67" formatCode="0.0">
                        <c:v>4.3413513906524255E-4</c:v>
                      </c:pt>
                      <c:pt idx="68" formatCode="0.0">
                        <c:v>3.6878344003368562E-4</c:v>
                      </c:pt>
                      <c:pt idx="69" formatCode="0.0">
                        <c:v>3.0425184954417542E-4</c:v>
                      </c:pt>
                      <c:pt idx="70" formatCode="0.0">
                        <c:v>2.9745724908369702E-4</c:v>
                      </c:pt>
                      <c:pt idx="71" formatCode="0.0">
                        <c:v>3.8176787490086972E-4</c:v>
                      </c:pt>
                      <c:pt idx="72" formatCode="0.0">
                        <c:v>3.4870653380161083E-4</c:v>
                      </c:pt>
                      <c:pt idx="73" formatCode="0.0">
                        <c:v>3.4240405882907045E-4</c:v>
                      </c:pt>
                      <c:pt idx="74" formatCode="0.0">
                        <c:v>3.3854988805312545E-4</c:v>
                      </c:pt>
                      <c:pt idx="75" formatCode="0.0">
                        <c:v>4.2466747587369813E-4</c:v>
                      </c:pt>
                      <c:pt idx="76" formatCode="0.0">
                        <c:v>4.1558766626459734E-4</c:v>
                      </c:pt>
                      <c:pt idx="77" formatCode="0.0">
                        <c:v>3.8340092084587351E-4</c:v>
                      </c:pt>
                      <c:pt idx="78" formatCode="0.0">
                        <c:v>3.8047802826411599E-4</c:v>
                      </c:pt>
                      <c:pt idx="79" formatCode="0.0">
                        <c:v>3.7310288760012799E-4</c:v>
                      </c:pt>
                      <c:pt idx="80" formatCode="0.0">
                        <c:v>4.2447602853165183E-4</c:v>
                      </c:pt>
                      <c:pt idx="81" formatCode="0.0">
                        <c:v>4.2161161113832182E-4</c:v>
                      </c:pt>
                      <c:pt idx="82" formatCode="0.0">
                        <c:v>4.1527559496637337E-4</c:v>
                      </c:pt>
                      <c:pt idx="83" formatCode="0.0">
                        <c:v>4.1005146003910548E-4</c:v>
                      </c:pt>
                      <c:pt idx="84" formatCode="0.0">
                        <c:v>4.0722729515863546E-4</c:v>
                      </c:pt>
                      <c:pt idx="85" formatCode="0.0">
                        <c:v>3.7214460575057669E-4</c:v>
                      </c:pt>
                      <c:pt idx="86" formatCode="0.0">
                        <c:v>4.5327439013463563E-4</c:v>
                      </c:pt>
                      <c:pt idx="87" formatCode="0.0">
                        <c:v>4.5048001617778449E-4</c:v>
                      </c:pt>
                      <c:pt idx="88" formatCode="0.0">
                        <c:v>4.1632478780877154E-4</c:v>
                      </c:pt>
                      <c:pt idx="89" formatCode="0.0">
                        <c:v>4.4130162364703176E-4</c:v>
                      </c:pt>
                      <c:pt idx="90" formatCode="0.0">
                        <c:v>4.3570669434432271E-4</c:v>
                      </c:pt>
                      <c:pt idx="91" formatCode="0.0">
                        <c:v>3.7781348486801581E-4</c:v>
                      </c:pt>
                      <c:pt idx="92" formatCode="0.0">
                        <c:v>3.7147502092383218E-4</c:v>
                      </c:pt>
                      <c:pt idx="93" formatCode="0.0">
                        <c:v>3.9605368026910759E-4</c:v>
                      </c:pt>
                      <c:pt idx="94" formatCode="0.0">
                        <c:v>4.4687186141375434E-4</c:v>
                      </c:pt>
                      <c:pt idx="95" formatCode="0.0">
                        <c:v>4.4415080402437673E-4</c:v>
                      </c:pt>
                      <c:pt idx="96" formatCode="0.0">
                        <c:v>4.4142976702768211E-4</c:v>
                      </c:pt>
                      <c:pt idx="97" formatCode="0.0">
                        <c:v>4.3287575154381811E-4</c:v>
                      </c:pt>
                      <c:pt idx="98" formatCode="0.0">
                        <c:v>4.5636088323218363E-4</c:v>
                      </c:pt>
                      <c:pt idx="99" formatCode="0.0">
                        <c:v>4.5368017478582918E-4</c:v>
                      </c:pt>
                      <c:pt idx="100" formatCode="0.0">
                        <c:v>3.9762935310858017E-4</c:v>
                      </c:pt>
                      <c:pt idx="101" formatCode="0.0">
                        <c:v>3.9341072034109896E-4</c:v>
                      </c:pt>
                      <c:pt idx="102" formatCode="0.0">
                        <c:v>3.9073865224406281E-4</c:v>
                      </c:pt>
                      <c:pt idx="103" formatCode="0.0">
                        <c:v>4.1385130132848567E-4</c:v>
                      </c:pt>
                      <c:pt idx="104" formatCode="0.0">
                        <c:v>4.1085781558789132E-4</c:v>
                      </c:pt>
                      <c:pt idx="105" formatCode="0.0">
                        <c:v>4.6153074417992459E-4</c:v>
                      </c:pt>
                      <c:pt idx="106" formatCode="0.0">
                        <c:v>5.1340304934146858E-4</c:v>
                      </c:pt>
                      <c:pt idx="107" formatCode="0.0">
                        <c:v>4.8400211994082179E-4</c:v>
                      </c:pt>
                      <c:pt idx="108" formatCode="0.0">
                        <c:v>4.8133191809229836E-4</c:v>
                      </c:pt>
                      <c:pt idx="109" formatCode="0.0">
                        <c:v>4.5227749107851613E-4</c:v>
                      </c:pt>
                      <c:pt idx="110" formatCode="0.0">
                        <c:v>5.2985782200811154E-4</c:v>
                      </c:pt>
                      <c:pt idx="111" formatCode="0.0">
                        <c:v>5.3007652892551958E-4</c:v>
                      </c:pt>
                      <c:pt idx="112" formatCode="0.0">
                        <c:v>4.9970924776521198E-4</c:v>
                      </c:pt>
                      <c:pt idx="113" formatCode="0.0">
                        <c:v>4.9702654724169805E-4</c:v>
                      </c:pt>
                      <c:pt idx="114" formatCode="0.0">
                        <c:v>4.9667821197693033E-4</c:v>
                      </c:pt>
                      <c:pt idx="115" formatCode="0.0">
                        <c:v>5.2218531259243901E-4</c:v>
                      </c:pt>
                      <c:pt idx="116" formatCode="0.0">
                        <c:v>4.3834883259444198E-4</c:v>
                      </c:pt>
                      <c:pt idx="117" formatCode="0.0">
                        <c:v>4.3841312641724583E-4</c:v>
                      </c:pt>
                      <c:pt idx="118" formatCode="0.0">
                        <c:v>4.3742539195802129E-4</c:v>
                      </c:pt>
                      <c:pt idx="119" formatCode="0.0">
                        <c:v>4.8934493288573455E-4</c:v>
                      </c:pt>
                      <c:pt idx="120" formatCode="0.0">
                        <c:v>4.8739796672855439E-4</c:v>
                      </c:pt>
                      <c:pt idx="121" formatCode="0.0">
                        <c:v>5.3940046814135575E-4</c:v>
                      </c:pt>
                      <c:pt idx="122" formatCode="0.0">
                        <c:v>4.5784372323844888E-4</c:v>
                      </c:pt>
                      <c:pt idx="123" formatCode="0.0">
                        <c:v>4.5951115309619508E-4</c:v>
                      </c:pt>
                      <c:pt idx="124" formatCode="0.0">
                        <c:v>4.5673090091337588E-4</c:v>
                      </c:pt>
                      <c:pt idx="125" formatCode="0.0">
                        <c:v>3.982843230570208E-4</c:v>
                      </c:pt>
                      <c:pt idx="126" formatCode="0.0">
                        <c:v>3.9776162251825911E-4</c:v>
                      </c:pt>
                      <c:pt idx="127" formatCode="0.0">
                        <c:v>5.1151701883424771E-4</c:v>
                      </c:pt>
                      <c:pt idx="128" formatCode="0.0">
                        <c:v>5.0869547326504747E-4</c:v>
                      </c:pt>
                      <c:pt idx="129" formatCode="0.0">
                        <c:v>4.8159804796923201E-4</c:v>
                      </c:pt>
                      <c:pt idx="130" formatCode="0.0">
                        <c:v>4.7875318792674735E-4</c:v>
                      </c:pt>
                      <c:pt idx="131" formatCode="0.0">
                        <c:v>4.7590834966400016E-4</c:v>
                      </c:pt>
                      <c:pt idx="132" formatCode="0.0">
                        <c:v>4.7542649484493964E-4</c:v>
                      </c:pt>
                      <c:pt idx="133" formatCode="0.0">
                        <c:v>5.0118876740820606E-4</c:v>
                      </c:pt>
                      <c:pt idx="134" formatCode="0.0">
                        <c:v>5.0040834121634255E-4</c:v>
                      </c:pt>
                      <c:pt idx="135" formatCode="0.0">
                        <c:v>5.886785394534148E-4</c:v>
                      </c:pt>
                      <c:pt idx="136" formatCode="0.0">
                        <c:v>5.6059002952031645E-4</c:v>
                      </c:pt>
                      <c:pt idx="137" formatCode="0.0">
                        <c:v>5.5767492523114222E-4</c:v>
                      </c:pt>
                      <c:pt idx="138" formatCode="0.0">
                        <c:v>4.9852290527367595E-4</c:v>
                      </c:pt>
                      <c:pt idx="139" formatCode="0.0">
                        <c:v>5.6381661042327808E-4</c:v>
                      </c:pt>
                      <c:pt idx="140" formatCode="0.0">
                        <c:v>5.6083829089670302E-4</c:v>
                      </c:pt>
                      <c:pt idx="141" formatCode="0.0">
                        <c:v>5.6324415265114906E-4</c:v>
                      </c:pt>
                      <c:pt idx="142" formatCode="0.0">
                        <c:v>5.9033735479527977E-4</c:v>
                      </c:pt>
                      <c:pt idx="143" formatCode="0.0">
                        <c:v>5.8733022871936414E-4</c:v>
                      </c:pt>
                      <c:pt idx="144" formatCode="0.0">
                        <c:v>5.5764127288853154E-4</c:v>
                      </c:pt>
                      <c:pt idx="145" formatCode="0.0">
                        <c:v>5.5857014093606456E-4</c:v>
                      </c:pt>
                      <c:pt idx="146" formatCode="0.0">
                        <c:v>5.5552305649816914E-4</c:v>
                      </c:pt>
                      <c:pt idx="147" formatCode="0.0">
                        <c:v>5.5742820298063252E-4</c:v>
                      </c:pt>
                      <c:pt idx="148" formatCode="0.0">
                        <c:v>6.5310651830966112E-4</c:v>
                      </c:pt>
                      <c:pt idx="149" formatCode="0.0">
                        <c:v>6.5000122663432913E-4</c:v>
                      </c:pt>
                      <c:pt idx="150" formatCode="0.0">
                        <c:v>6.1973347495850517E-4</c:v>
                      </c:pt>
                      <c:pt idx="151" formatCode="0.0">
                        <c:v>5.9676214157397328E-4</c:v>
                      </c:pt>
                      <c:pt idx="152" formatCode="0.0">
                        <c:v>5.9357633302808098E-4</c:v>
                      </c:pt>
                      <c:pt idx="153" formatCode="0.0">
                        <c:v>6.860548957554625E-4</c:v>
                      </c:pt>
                      <c:pt idx="154" formatCode="0.0">
                        <c:v>6.951473399732052E-4</c:v>
                      </c:pt>
                      <c:pt idx="155" formatCode="0.0">
                        <c:v>6.9190389489765772E-4</c:v>
                      </c:pt>
                      <c:pt idx="156" formatCode="0.0">
                        <c:v>6.2847170220214281E-4</c:v>
                      </c:pt>
                      <c:pt idx="157" formatCode="0.0">
                        <c:v>6.2520394464355604E-4</c:v>
                      </c:pt>
                      <c:pt idx="158" formatCode="0.0">
                        <c:v>6.2913350995334413E-4</c:v>
                      </c:pt>
                      <c:pt idx="159" formatCode="0.0">
                        <c:v>6.2582796467265558E-4</c:v>
                      </c:pt>
                      <c:pt idx="160" formatCode="0.0">
                        <c:v>6.3413343164992354E-4</c:v>
                      </c:pt>
                      <c:pt idx="161" formatCode="0.0">
                        <c:v>6.3076624384012219E-4</c:v>
                      </c:pt>
                      <c:pt idx="162" formatCode="0.0">
                        <c:v>6.9960512303335928E-4</c:v>
                      </c:pt>
                      <c:pt idx="163" formatCode="0.0">
                        <c:v>6.962144231656101E-4</c:v>
                      </c:pt>
                      <c:pt idx="164" formatCode="0.0">
                        <c:v>7.0252743421730663E-4</c:v>
                      </c:pt>
                      <c:pt idx="165" formatCode="0.0">
                        <c:v>5.6599190675724433E-4</c:v>
                      </c:pt>
                      <c:pt idx="166" formatCode="0.0">
                        <c:v>5.6252651923256779E-4</c:v>
                      </c:pt>
                      <c:pt idx="167" formatCode="0.0">
                        <c:v>5.630532647824362E-4</c:v>
                      </c:pt>
                      <c:pt idx="168" formatCode="0.0">
                        <c:v>6.3524144667432864E-4</c:v>
                      </c:pt>
                      <c:pt idx="169" formatCode="0.0">
                        <c:v>6.317188675262471E-4</c:v>
                      </c:pt>
                      <c:pt idx="170" formatCode="0.0">
                        <c:v>6.2819632096728923E-4</c:v>
                      </c:pt>
                      <c:pt idx="171" formatCode="0.0">
                        <c:v>5.9925748620095467E-4</c:v>
                      </c:pt>
                      <c:pt idx="172" formatCode="0.0">
                        <c:v>6.3152230832749334E-4</c:v>
                      </c:pt>
                      <c:pt idx="173" formatCode="0.0">
                        <c:v>6.3390336548147885E-4</c:v>
                      </c:pt>
                      <c:pt idx="174" formatCode="0.0">
                        <c:v>5.9724950012040126E-4</c:v>
                      </c:pt>
                      <c:pt idx="175" formatCode="0.0">
                        <c:v>7.0274800555857584E-4</c:v>
                      </c:pt>
                      <c:pt idx="176" formatCode="0.0">
                        <c:v>7.0283679430190179E-4</c:v>
                      </c:pt>
                      <c:pt idx="177" formatCode="0.0">
                        <c:v>6.3344576275016495E-4</c:v>
                      </c:pt>
                      <c:pt idx="178" formatCode="0.0">
                        <c:v>6.2974880611240379E-4</c:v>
                      </c:pt>
                      <c:pt idx="179" formatCode="0.0">
                        <c:v>6.3218988995648146E-4</c:v>
                      </c:pt>
                      <c:pt idx="180" formatCode="0.0">
                        <c:v>7.0781747241661832E-4</c:v>
                      </c:pt>
                      <c:pt idx="181" formatCode="0.0">
                        <c:v>6.2883604910007906E-4</c:v>
                      </c:pt>
                      <c:pt idx="182" formatCode="0.0">
                        <c:v>6.319840079048102E-4</c:v>
                      </c:pt>
                      <c:pt idx="183" formatCode="0.0">
                        <c:v>7.0423852191419767E-4</c:v>
                      </c:pt>
                      <c:pt idx="184" formatCode="0.0">
                        <c:v>7.0043901960319468E-4</c:v>
                      </c:pt>
                      <c:pt idx="185" formatCode="0.0">
                        <c:v>7.1649286967324466E-4</c:v>
                      </c:pt>
                      <c:pt idx="186" formatCode="0.0">
                        <c:v>7.1258506993195786E-4</c:v>
                      </c:pt>
                      <c:pt idx="187" formatCode="0.0">
                        <c:v>7.0867730984484987E-4</c:v>
                      </c:pt>
                      <c:pt idx="188" formatCode="0.0">
                        <c:v>7.0476958936871871E-4</c:v>
                      </c:pt>
                      <c:pt idx="189" formatCode="0.0">
                        <c:v>7.4677698008210748E-4</c:v>
                      </c:pt>
                      <c:pt idx="190" formatCode="0.0">
                        <c:v>7.4283318027279846E-4</c:v>
                      </c:pt>
                      <c:pt idx="191" formatCode="0.0">
                        <c:v>7.4746762987492851E-4</c:v>
                      </c:pt>
                      <c:pt idx="192" formatCode="0.0">
                        <c:v>7.8340488768300362E-4</c:v>
                      </c:pt>
                      <c:pt idx="193" formatCode="0.0">
                        <c:v>7.39488580392749E-4</c:v>
                      </c:pt>
                      <c:pt idx="194" formatCode="0.0">
                        <c:v>7.4243614636216356E-4</c:v>
                      </c:pt>
                      <c:pt idx="195" formatCode="0.0">
                        <c:v>7.3840906379684453E-4</c:v>
                      </c:pt>
                      <c:pt idx="196" formatCode="0.0">
                        <c:v>6.9326565666624957E-4</c:v>
                      </c:pt>
                      <c:pt idx="197" formatCode="0.0">
                        <c:v>6.9329411085930861E-4</c:v>
                      </c:pt>
                      <c:pt idx="198" formatCode="0.0">
                        <c:v>7.3844920944139204E-4</c:v>
                      </c:pt>
                      <c:pt idx="199" formatCode="0.0">
                        <c:v>7.7532961354226761E-4</c:v>
                      </c:pt>
                      <c:pt idx="200" formatCode="0.0">
                        <c:v>7.7587310599111883E-4</c:v>
                      </c:pt>
                      <c:pt idx="201" formatCode="0.0">
                        <c:v>7.3582670273566011E-4</c:v>
                      </c:pt>
                      <c:pt idx="202" formatCode="0.0">
                        <c:v>7.7319717854440917E-4</c:v>
                      </c:pt>
                      <c:pt idx="203" formatCode="0.0">
                        <c:v>7.7185686995439424E-4</c:v>
                      </c:pt>
                      <c:pt idx="204" formatCode="0.0">
                        <c:v>7.2865300333330759E-4</c:v>
                      </c:pt>
                      <c:pt idx="205" formatCode="0.0">
                        <c:v>7.6629530766773662E-4</c:v>
                      </c:pt>
                      <c:pt idx="206" formatCode="0.0">
                        <c:v>7.6586418555675431E-4</c:v>
                      </c:pt>
                      <c:pt idx="207" formatCode="0.0">
                        <c:v>7.2407026415193139E-4</c:v>
                      </c:pt>
                      <c:pt idx="208" formatCode="0.0">
                        <c:v>7.1984526669079867E-4</c:v>
                      </c:pt>
                      <c:pt idx="209" formatCode="0.0">
                        <c:v>7.2182839954652888E-4</c:v>
                      </c:pt>
                      <c:pt idx="210" formatCode="0.0">
                        <c:v>7.2297106588862386E-4</c:v>
                      </c:pt>
                      <c:pt idx="211" formatCode="0.0">
                        <c:v>7.6164960872184126E-4</c:v>
                      </c:pt>
                      <c:pt idx="212" formatCode="0.0">
                        <c:v>7.6210885406140011E-4</c:v>
                      </c:pt>
                      <c:pt idx="213" formatCode="0.0">
                        <c:v>8.5504019986585612E-4</c:v>
                      </c:pt>
                      <c:pt idx="214" formatCode="0.0">
                        <c:v>7.6307826791838988E-4</c:v>
                      </c:pt>
                      <c:pt idx="215" formatCode="0.0">
                        <c:v>7.5870243604367533E-4</c:v>
                      </c:pt>
                      <c:pt idx="216" formatCode="0.0">
                        <c:v>7.5528998971316735E-4</c:v>
                      </c:pt>
                      <c:pt idx="217" formatCode="0.0">
                        <c:v>7.5090866167851591E-4</c:v>
                      </c:pt>
                      <c:pt idx="218" formatCode="0.0">
                        <c:v>7.5519975574754464E-4</c:v>
                      </c:pt>
                      <c:pt idx="219" formatCode="0.0">
                        <c:v>7.6159149470196661E-4</c:v>
                      </c:pt>
                      <c:pt idx="220" formatCode="0.0">
                        <c:v>9.370802825878989E-4</c:v>
                      </c:pt>
                      <c:pt idx="221" formatCode="0.0">
                        <c:v>9.3748752313468149E-4</c:v>
                      </c:pt>
                      <c:pt idx="222" formatCode="0.0">
                        <c:v>9.4417264897846695E-4</c:v>
                      </c:pt>
                      <c:pt idx="223" formatCode="0.0">
                        <c:v>9.8537359138110435E-4</c:v>
                      </c:pt>
                      <c:pt idx="224" formatCode="0.0">
                        <c:v>9.8079848390416843E-4</c:v>
                      </c:pt>
                      <c:pt idx="225" formatCode="0.0">
                        <c:v>1.0822151569386785E-3</c:v>
                      </c:pt>
                      <c:pt idx="226" formatCode="0.0">
                        <c:v>1.123971458714818E-3</c:v>
                      </c:pt>
                      <c:pt idx="227" formatCode="0.0">
                        <c:v>1.1284700613442818E-3</c:v>
                      </c:pt>
                      <c:pt idx="228" formatCode="0.0">
                        <c:v>1.0415906402393377E-3</c:v>
                      </c:pt>
                      <c:pt idx="229" formatCode="0.0">
                        <c:v>1.178723618163093E-3</c:v>
                      </c:pt>
                      <c:pt idx="230" formatCode="0.0">
                        <c:v>1.1837930029761068E-3</c:v>
                      </c:pt>
                      <c:pt idx="231" formatCode="0.0">
                        <c:v>1.0942902570746571E-3</c:v>
                      </c:pt>
                      <c:pt idx="232" formatCode="0.0">
                        <c:v>1.0894774318149102E-3</c:v>
                      </c:pt>
                      <c:pt idx="233" formatCode="0.0">
                        <c:v>1.1001057318453195E-3</c:v>
                      </c:pt>
                      <c:pt idx="234" formatCode="0.0">
                        <c:v>1.1605505502926396E-3</c:v>
                      </c:pt>
                      <c:pt idx="235" formatCode="0.0">
                        <c:v>1.3537438942344329E-3</c:v>
                      </c:pt>
                      <c:pt idx="236" formatCode="0.0">
                        <c:v>1.3745904951965144E-3</c:v>
                      </c:pt>
                      <c:pt idx="237" formatCode="0.0">
                        <c:v>1.28750792716207E-3</c:v>
                      </c:pt>
                      <c:pt idx="238" formatCode="0.0">
                        <c:v>1.2311488698680205E-3</c:v>
                      </c:pt>
                      <c:pt idx="239" formatCode="0.0">
                        <c:v>1.2483833342196518E-3</c:v>
                      </c:pt>
                      <c:pt idx="240" formatCode="0.0">
                        <c:v>1.2682037279085859E-3</c:v>
                      </c:pt>
                      <c:pt idx="241" formatCode="0.0">
                        <c:v>1.6886462819798059E-3</c:v>
                      </c:pt>
                      <c:pt idx="242" formatCode="0.0">
                        <c:v>1.7178962714009946E-3</c:v>
                      </c:pt>
                      <c:pt idx="243" formatCode="0.0">
                        <c:v>1.8593780049130663E-3</c:v>
                      </c:pt>
                      <c:pt idx="244" formatCode="0.0">
                        <c:v>1.7983755846337282E-3</c:v>
                      </c:pt>
                      <c:pt idx="245" formatCode="0.0">
                        <c:v>1.8937701347336775E-3</c:v>
                      </c:pt>
                      <c:pt idx="246" formatCode="0.0">
                        <c:v>1.9464854131826729E-3</c:v>
                      </c:pt>
                      <c:pt idx="247" formatCode="0.0">
                        <c:v>1.9406245336048989E-3</c:v>
                      </c:pt>
                      <c:pt idx="248" formatCode="0.0">
                        <c:v>1.9855794585074372E-3</c:v>
                      </c:pt>
                      <c:pt idx="249" formatCode="0.0">
                        <c:v>2.0945627493769011E-3</c:v>
                      </c:pt>
                      <c:pt idx="250" formatCode="0.0">
                        <c:v>2.088385188031529E-3</c:v>
                      </c:pt>
                      <c:pt idx="251" formatCode="0.0">
                        <c:v>2.4115094060742871E-3</c:v>
                      </c:pt>
                      <c:pt idx="252" formatCode="0.0">
                        <c:v>2.4836716023499046E-3</c:v>
                      </c:pt>
                      <c:pt idx="253" formatCode="0.0">
                        <c:v>2.4770638328118289E-3</c:v>
                      </c:pt>
                      <c:pt idx="254" formatCode="0.0">
                        <c:v>2.7806173721444559E-3</c:v>
                      </c:pt>
                      <c:pt idx="255" formatCode="0.0">
                        <c:v>3.7970170431026462E-3</c:v>
                      </c:pt>
                      <c:pt idx="256" formatCode="0.0">
                        <c:v>3.7898783528226331E-3</c:v>
                      </c:pt>
                      <c:pt idx="257" formatCode="0.0">
                        <c:v>3.9126989437697317E-3</c:v>
                      </c:pt>
                      <c:pt idx="258" formatCode="0.0">
                        <c:v>4.2025510531414059E-3</c:v>
                      </c:pt>
                      <c:pt idx="259" formatCode="0.0">
                        <c:v>4.1946016983715013E-3</c:v>
                      </c:pt>
                      <c:pt idx="260" formatCode="0.0">
                        <c:v>4.3894559454887771E-3</c:v>
                      </c:pt>
                      <c:pt idx="261" formatCode="0.0">
                        <c:v>4.2149567212312368E-3</c:v>
                      </c:pt>
                      <c:pt idx="262" formatCode="0.0">
                        <c:v>4.206622504741857E-3</c:v>
                      </c:pt>
                      <c:pt idx="263" formatCode="0.0">
                        <c:v>4.9597764635731841E-3</c:v>
                      </c:pt>
                      <c:pt idx="264" formatCode="0.0">
                        <c:v>5.7564300112523305E-3</c:v>
                      </c:pt>
                      <c:pt idx="265" formatCode="0.0">
                        <c:v>5.7474523944653494E-3</c:v>
                      </c:pt>
                      <c:pt idx="266" formatCode="0.0">
                        <c:v>7.6965994358537404E-3</c:v>
                      </c:pt>
                      <c:pt idx="267" formatCode="0.0">
                        <c:v>1.0825660186884781E-2</c:v>
                      </c:pt>
                      <c:pt idx="268" formatCode="0.0">
                        <c:v>1.0815725845944512E-2</c:v>
                      </c:pt>
                      <c:pt idx="269" formatCode="0.0">
                        <c:v>1.4147771806971769E-2</c:v>
                      </c:pt>
                      <c:pt idx="270" formatCode="0.0">
                        <c:v>1.9233951876853447E-2</c:v>
                      </c:pt>
                      <c:pt idx="271" formatCode="0.0">
                        <c:v>1.9223219400627246E-2</c:v>
                      </c:pt>
                      <c:pt idx="272" formatCode="0.0">
                        <c:v>2.3909341522208871E-2</c:v>
                      </c:pt>
                      <c:pt idx="273" formatCode="0.0">
                        <c:v>2.2958486861030927E-2</c:v>
                      </c:pt>
                      <c:pt idx="274" formatCode="0.0">
                        <c:v>2.2946817185135721E-2</c:v>
                      </c:pt>
                      <c:pt idx="275" formatCode="0.0">
                        <c:v>2.832252067267178E-2</c:v>
                      </c:pt>
                      <c:pt idx="276" formatCode="0.0">
                        <c:v>3.643401811034698E-2</c:v>
                      </c:pt>
                      <c:pt idx="277" formatCode="0.0">
                        <c:v>3.6421769458416076E-2</c:v>
                      </c:pt>
                      <c:pt idx="278" formatCode="0.0">
                        <c:v>4.5075328192969367E-2</c:v>
                      </c:pt>
                      <c:pt idx="279" formatCode="0.0">
                        <c:v>4.5062749904760571E-2</c:v>
                      </c:pt>
                      <c:pt idx="280" formatCode="0.0">
                        <c:v>5.1270728799453165E-2</c:v>
                      </c:pt>
                      <c:pt idx="281" formatCode="0.0">
                        <c:v>5.5410711084261058E-2</c:v>
                      </c:pt>
                      <c:pt idx="282" formatCode="0.0">
                        <c:v>5.5397342986787723E-2</c:v>
                      </c:pt>
                      <c:pt idx="283" formatCode="0.0">
                        <c:v>5.9166547104613547E-2</c:v>
                      </c:pt>
                      <c:pt idx="284" formatCode="0.0">
                        <c:v>5.9833248607228891E-2</c:v>
                      </c:pt>
                      <c:pt idx="285" formatCode="0.0">
                        <c:v>5.9819154780197711E-2</c:v>
                      </c:pt>
                      <c:pt idx="286" formatCode="0.0">
                        <c:v>5.200273799602094E-2</c:v>
                      </c:pt>
                      <c:pt idx="287" formatCode="0.0">
                        <c:v>3.5437377747588712E-2</c:v>
                      </c:pt>
                      <c:pt idx="288" formatCode="0.0">
                        <c:v>3.5423908730726747E-2</c:v>
                      </c:pt>
                      <c:pt idx="289" formatCode="0.0">
                        <c:v>1.9875991036364189E-2</c:v>
                      </c:pt>
                      <c:pt idx="290" formatCode="0.0">
                        <c:v>9.0470371923954997E-3</c:v>
                      </c:pt>
                      <c:pt idx="291" formatCode="0.0">
                        <c:v>2.3597493034804755E-3</c:v>
                      </c:pt>
                      <c:pt idx="292" formatCode="0.0">
                        <c:v>2.2878941458924188E-3</c:v>
                      </c:pt>
                      <c:pt idx="293" formatCode="0.0">
                        <c:v>4.2361659628448054E-4</c:v>
                      </c:pt>
                      <c:pt idx="294" formatCode="0.0">
                        <c:v>8.9057577684620824E-4</c:v>
                      </c:pt>
                      <c:pt idx="295" formatCode="0.0">
                        <c:v>8.4568929279269628E-4</c:v>
                      </c:pt>
                      <c:pt idx="296" formatCode="0.0">
                        <c:v>1.3635430033388327E-3</c:v>
                      </c:pt>
                      <c:pt idx="297" formatCode="0.0">
                        <c:v>1.3524036658491294E-3</c:v>
                      </c:pt>
                      <c:pt idx="298" formatCode="0.0">
                        <c:v>1.0590182139724011E-3</c:v>
                      </c:pt>
                      <c:pt idx="299" formatCode="0.0">
                        <c:v>9.9255791375324476E-4</c:v>
                      </c:pt>
                      <c:pt idx="300" formatCode="0.0">
                        <c:v>9.825774598676367E-4</c:v>
                      </c:pt>
                      <c:pt idx="301" formatCode="0.0">
                        <c:v>1.2919375410706665E-3</c:v>
                      </c:pt>
                      <c:pt idx="302" formatCode="0.0">
                        <c:v>1.2164203481525831E-3</c:v>
                      </c:pt>
                      <c:pt idx="303" formatCode="0.0">
                        <c:v>1.207505159681994E-3</c:v>
                      </c:pt>
                      <c:pt idx="304" formatCode="0.0">
                        <c:v>1.1993618618593284E-3</c:v>
                      </c:pt>
                      <c:pt idx="305" formatCode="0.0">
                        <c:v>1.1016453106648841E-3</c:v>
                      </c:pt>
                      <c:pt idx="306" formatCode="0.0">
                        <c:v>1.0939667137778036E-3</c:v>
                      </c:pt>
                      <c:pt idx="307" formatCode="0.0">
                        <c:v>1.0840904714348495E-3</c:v>
                      </c:pt>
                      <c:pt idx="308" formatCode="0.0">
                        <c:v>1.0769338115428017E-3</c:v>
                      </c:pt>
                      <c:pt idx="309" formatCode="0.0">
                        <c:v>1.0061081350772913E-3</c:v>
                      </c:pt>
                      <c:pt idx="310" formatCode="0.0">
                        <c:v>9.4173717805576089E-4</c:v>
                      </c:pt>
                      <c:pt idx="311" formatCode="0.0">
                        <c:v>8.0848625529953463E-4</c:v>
                      </c:pt>
                      <c:pt idx="312" formatCode="0.0">
                        <c:v>7.6381142731094464E-4</c:v>
                      </c:pt>
                      <c:pt idx="313" formatCode="0.0">
                        <c:v>9.0563686069544127E-4</c:v>
                      </c:pt>
                      <c:pt idx="314" formatCode="0.0">
                        <c:v>1.0163574521557389E-3</c:v>
                      </c:pt>
                      <c:pt idx="315" formatCode="0.0">
                        <c:v>9.8139432977339264E-4</c:v>
                      </c:pt>
                      <c:pt idx="316" formatCode="0.0">
                        <c:v>9.0136327677266725E-4</c:v>
                      </c:pt>
                      <c:pt idx="317" formatCode="0.0">
                        <c:v>8.9581759859112657E-4</c:v>
                      </c:pt>
                      <c:pt idx="318" formatCode="0.0">
                        <c:v>1.092843719871972E-3</c:v>
                      </c:pt>
                      <c:pt idx="319" formatCode="0.0">
                        <c:v>9.0331669538516388E-4</c:v>
                      </c:pt>
                      <c:pt idx="320" formatCode="0.0">
                        <c:v>8.8487229173236275E-4</c:v>
                      </c:pt>
                      <c:pt idx="321" formatCode="0.0">
                        <c:v>7.7454782944794229E-4</c:v>
                      </c:pt>
                      <c:pt idx="322" formatCode="0.0">
                        <c:v>1.0732357512653605E-3</c:v>
                      </c:pt>
                      <c:pt idx="323" formatCode="0.0">
                        <c:v>1.0567820350765398E-3</c:v>
                      </c:pt>
                      <c:pt idx="324" formatCode="0.0">
                        <c:v>1.0516406088688323E-3</c:v>
                      </c:pt>
                      <c:pt idx="325" formatCode="0.0">
                        <c:v>6.8329364987766326E-4</c:v>
                      </c:pt>
                      <c:pt idx="326" formatCode="0.0">
                        <c:v>8.3180073195436013E-4</c:v>
                      </c:pt>
                      <c:pt idx="327" formatCode="0.0">
                        <c:v>8.2180244024831811E-4</c:v>
                      </c:pt>
                      <c:pt idx="328" formatCode="0.0">
                        <c:v>7.1490655731695849E-4</c:v>
                      </c:pt>
                      <c:pt idx="329" formatCode="0.0">
                        <c:v>8.6253407895951252E-4</c:v>
                      </c:pt>
                      <c:pt idx="330" formatCode="0.0">
                        <c:v>8.4611361809232147E-4</c:v>
                      </c:pt>
                      <c:pt idx="331" formatCode="0.0">
                        <c:v>6.8838675108454182E-4</c:v>
                      </c:pt>
                      <c:pt idx="332" formatCode="0.0">
                        <c:v>9.3380397278953944E-4</c:v>
                      </c:pt>
                      <c:pt idx="333" formatCode="0.0">
                        <c:v>9.3150534182309631E-4</c:v>
                      </c:pt>
                      <c:pt idx="334" formatCode="0.0">
                        <c:v>6.7043355967346904E-4</c:v>
                      </c:pt>
                      <c:pt idx="335" formatCode="0.0">
                        <c:v>6.6545190647501577E-4</c:v>
                      </c:pt>
                      <c:pt idx="336" formatCode="0.0">
                        <c:v>7.1032572100234511E-4</c:v>
                      </c:pt>
                      <c:pt idx="337" formatCode="0.0">
                        <c:v>7.0534397414578345E-4</c:v>
                      </c:pt>
                      <c:pt idx="338" formatCode="0.0">
                        <c:v>7.0036228402798033E-4</c:v>
                      </c:pt>
                      <c:pt idx="339" formatCode="0.0">
                        <c:v>8.449691643778863E-4</c:v>
                      </c:pt>
                      <c:pt idx="340" formatCode="0.0">
                        <c:v>7.3388449817931493E-4</c:v>
                      </c:pt>
                      <c:pt idx="341" formatCode="0.0">
                        <c:v>7.2894566017138614E-4</c:v>
                      </c:pt>
                      <c:pt idx="342" formatCode="0.0">
                        <c:v>6.7454937878969631E-4</c:v>
                      </c:pt>
                      <c:pt idx="343" formatCode="0.0">
                        <c:v>8.1436492605374696E-4</c:v>
                      </c:pt>
                      <c:pt idx="344" formatCode="0.0">
                        <c:v>8.0944729179505852E-4</c:v>
                      </c:pt>
                      <c:pt idx="345" formatCode="0.0">
                        <c:v>6.5594925846184922E-4</c:v>
                      </c:pt>
                      <c:pt idx="346" formatCode="0.0">
                        <c:v>7.0018548751502128E-4</c:v>
                      </c:pt>
                      <c:pt idx="347" formatCode="0.0">
                        <c:v>6.9226847549705938E-4</c:v>
                      </c:pt>
                      <c:pt idx="348" formatCode="0.0">
                        <c:v>6.835080919321058E-4</c:v>
                      </c:pt>
                      <c:pt idx="349" formatCode="0.0">
                        <c:v>6.7864704202809725E-4</c:v>
                      </c:pt>
                      <c:pt idx="350" formatCode="0.0">
                        <c:v>6.7284890026992586E-4</c:v>
                      </c:pt>
                      <c:pt idx="351" formatCode="0.0">
                        <c:v>6.1674224997420668E-4</c:v>
                      </c:pt>
                      <c:pt idx="352" formatCode="0.0">
                        <c:v>6.0847943111980629E-4</c:v>
                      </c:pt>
                      <c:pt idx="353" formatCode="0.0">
                        <c:v>6.0367360536884402E-4</c:v>
                      </c:pt>
                      <c:pt idx="354" formatCode="0.0">
                        <c:v>5.5003545635328864E-4</c:v>
                      </c:pt>
                      <c:pt idx="355" formatCode="0.0">
                        <c:v>5.4521665910965873E-4</c:v>
                      </c:pt>
                      <c:pt idx="356" formatCode="0.0">
                        <c:v>4.9237522699370235E-4</c:v>
                      </c:pt>
                      <c:pt idx="357" formatCode="0.0">
                        <c:v>4.8487420120091822E-4</c:v>
                      </c:pt>
                      <c:pt idx="358" formatCode="0.0">
                        <c:v>5.7324023668739595E-4</c:v>
                      </c:pt>
                      <c:pt idx="359" formatCode="0.0">
                        <c:v>5.6848785367329309E-4</c:v>
                      </c:pt>
                      <c:pt idx="360" formatCode="0.0">
                        <c:v>5.1475217819463867E-4</c:v>
                      </c:pt>
                      <c:pt idx="361" formatCode="0.0">
                        <c:v>5.5359999888694711E-4</c:v>
                      </c:pt>
                      <c:pt idx="362" formatCode="0.0">
                        <c:v>5.488935593960881E-4</c:v>
                      </c:pt>
                      <c:pt idx="363" formatCode="0.0">
                        <c:v>4.9710036446805935E-4</c:v>
                      </c:pt>
                      <c:pt idx="364" formatCode="0.0">
                        <c:v>5.3951260249105164E-4</c:v>
                      </c:pt>
                      <c:pt idx="365" formatCode="0.0">
                        <c:v>5.2971099239494961E-4</c:v>
                      </c:pt>
                      <c:pt idx="366" formatCode="0.0">
                        <c:v>5.7094227885389317E-4</c:v>
                      </c:pt>
                      <c:pt idx="367" formatCode="0.0">
                        <c:v>6.1289243760110322E-4</c:v>
                      </c:pt>
                      <c:pt idx="368" formatCode="0.0">
                        <c:v>6.0330190116209177E-4</c:v>
                      </c:pt>
                      <c:pt idx="369" formatCode="0.0">
                        <c:v>5.4951005617706594E-4</c:v>
                      </c:pt>
                      <c:pt idx="370" formatCode="0.0">
                        <c:v>6.3687768064534694E-4</c:v>
                      </c:pt>
                      <c:pt idx="371" formatCode="0.0">
                        <c:v>6.2641909324437622E-4</c:v>
                      </c:pt>
                      <c:pt idx="372" formatCode="0.0">
                        <c:v>6.6212799810236615E-4</c:v>
                      </c:pt>
                      <c:pt idx="373" formatCode="0.0">
                        <c:v>7.4799686659005906E-4</c:v>
                      </c:pt>
                      <c:pt idx="374" formatCode="0.0">
                        <c:v>7.4350699255073204E-4</c:v>
                      </c:pt>
                      <c:pt idx="375" formatCode="0.0">
                        <c:v>7.3128250658054811E-4</c:v>
                      </c:pt>
                      <c:pt idx="376" formatCode="0.0">
                        <c:v>7.7153617589396993E-4</c:v>
                      </c:pt>
                      <c:pt idx="377" formatCode="0.0">
                        <c:v>7.6210445976370269E-4</c:v>
                      </c:pt>
                      <c:pt idx="378" formatCode="0.0">
                        <c:v>7.5766527748146904E-4</c:v>
                      </c:pt>
                      <c:pt idx="379" formatCode="0.0">
                        <c:v>7.5322613932422692E-4</c:v>
                      </c:pt>
                      <c:pt idx="380" formatCode="0.0">
                        <c:v>7.3453626251996349E-4</c:v>
                      </c:pt>
                      <c:pt idx="381" formatCode="0.0">
                        <c:v>7.3018176019063082E-4</c:v>
                      </c:pt>
                      <c:pt idx="382" formatCode="0.0">
                        <c:v>6.3865685452838212E-4</c:v>
                      </c:pt>
                      <c:pt idx="383" formatCode="0.0">
                        <c:v>6.2951446752462141E-4</c:v>
                      </c:pt>
                      <c:pt idx="384" formatCode="0.0">
                        <c:v>6.2519337773838215E-4</c:v>
                      </c:pt>
                      <c:pt idx="385" formatCode="0.0">
                        <c:v>6.1776565723830896E-4</c:v>
                      </c:pt>
                      <c:pt idx="386" formatCode="0.0">
                        <c:v>6.1269826437738517E-4</c:v>
                      </c:pt>
                      <c:pt idx="387" formatCode="0.0">
                        <c:v>8.2641462499325705E-4</c:v>
                      </c:pt>
                      <c:pt idx="388" formatCode="0.0">
                        <c:v>5.6322942297851999E-4</c:v>
                      </c:pt>
                      <c:pt idx="389" formatCode="0.0">
                        <c:v>5.6388607708682237E-4</c:v>
                      </c:pt>
                      <c:pt idx="390" formatCode="0.0">
                        <c:v>7.8213122814953261E-4</c:v>
                      </c:pt>
                      <c:pt idx="391" formatCode="0.0">
                        <c:v>6.9014322393421833E-4</c:v>
                      </c:pt>
                      <c:pt idx="392" formatCode="0.0">
                        <c:v>6.9195488404318745E-4</c:v>
                      </c:pt>
                      <c:pt idx="393" formatCode="0.0">
                        <c:v>8.2866648480775041E-4</c:v>
                      </c:pt>
                      <c:pt idx="394" formatCode="0.0">
                        <c:v>1.0475032140858577E-3</c:v>
                      </c:pt>
                      <c:pt idx="395" formatCode="0.0">
                        <c:v>1.0567747218527754E-3</c:v>
                      </c:pt>
                      <c:pt idx="396" formatCode="0.0">
                        <c:v>9.225793257805529E-4</c:v>
                      </c:pt>
                      <c:pt idx="397" formatCode="0.0">
                        <c:v>9.1802799867065027E-4</c:v>
                      </c:pt>
                      <c:pt idx="398" formatCode="0.0">
                        <c:v>9.2452595098163094E-4</c:v>
                      </c:pt>
                      <c:pt idx="399" formatCode="0.0">
                        <c:v>8.8328945304011735E-4</c:v>
                      </c:pt>
                      <c:pt idx="400" formatCode="0.0">
                        <c:v>1.0184231268363974E-3</c:v>
                      </c:pt>
                      <c:pt idx="401" formatCode="0.0">
                        <c:v>1.0277031372773896E-3</c:v>
                      </c:pt>
                      <c:pt idx="402" formatCode="0.0">
                        <c:v>7.9775622256043086E-4</c:v>
                      </c:pt>
                      <c:pt idx="403" formatCode="0.0">
                        <c:v>7.9297096226191679E-4</c:v>
                      </c:pt>
                      <c:pt idx="404" formatCode="0.0">
                        <c:v>7.8818575215115478E-4</c:v>
                      </c:pt>
                      <c:pt idx="405" formatCode="0.0">
                        <c:v>8.5884030962606875E-4</c:v>
                      </c:pt>
                      <c:pt idx="406" formatCode="0.0">
                        <c:v>8.0441567375507436E-4</c:v>
                      </c:pt>
                      <c:pt idx="407" formatCode="0.0">
                        <c:v>7.9947192635506628E-4</c:v>
                      </c:pt>
                      <c:pt idx="408" formatCode="0.0">
                        <c:v>9.5956347384124215E-4</c:v>
                      </c:pt>
                      <c:pt idx="409" formatCode="0.0">
                        <c:v>9.5453198308106046E-4</c:v>
                      </c:pt>
                      <c:pt idx="410" formatCode="0.0">
                        <c:v>7.9844949973909864E-4</c:v>
                      </c:pt>
                      <c:pt idx="411" formatCode="0.0">
                        <c:v>9.0475701386617737E-4</c:v>
                      </c:pt>
                      <c:pt idx="412" formatCode="0.0">
                        <c:v>8.9966603552438088E-4</c:v>
                      </c:pt>
                      <c:pt idx="413" formatCode="0.0">
                        <c:v>1.1098988274963616E-3</c:v>
                      </c:pt>
                      <c:pt idx="414" formatCode="0.0">
                        <c:v>9.6184286746264531E-4</c:v>
                      </c:pt>
                      <c:pt idx="415" formatCode="0.0">
                        <c:v>9.5663577671213531E-4</c:v>
                      </c:pt>
                      <c:pt idx="416" formatCode="0.0">
                        <c:v>9.1031494291181629E-4</c:v>
                      </c:pt>
                      <c:pt idx="417" formatCode="0.0">
                        <c:v>7.5032855751551355E-4</c:v>
                      </c:pt>
                      <c:pt idx="418" formatCode="0.0">
                        <c:v>7.4503422209633915E-4</c:v>
                      </c:pt>
                      <c:pt idx="419" formatCode="0.0">
                        <c:v>1.0156075290494652E-3</c:v>
                      </c:pt>
                      <c:pt idx="420" formatCode="0.0">
                        <c:v>1.0230517513118847E-3</c:v>
                      </c:pt>
                      <c:pt idx="421" formatCode="0.0">
                        <c:v>1.0176307523705643E-3</c:v>
                      </c:pt>
                      <c:pt idx="422" formatCode="0.0">
                        <c:v>6.9550132677610016E-4</c:v>
                      </c:pt>
                      <c:pt idx="423" formatCode="0.0">
                        <c:v>6.9665404074204895E-4</c:v>
                      </c:pt>
                      <c:pt idx="424" formatCode="0.0">
                        <c:v>7.4657843030438958E-4</c:v>
                      </c:pt>
                      <c:pt idx="425" formatCode="0.0">
                        <c:v>8.1094717526361678E-4</c:v>
                      </c:pt>
                      <c:pt idx="426" formatCode="0.0">
                        <c:v>6.9236359140952084E-4</c:v>
                      </c:pt>
                      <c:pt idx="427" formatCode="0.0">
                        <c:v>6.8672215511820795E-4</c:v>
                      </c:pt>
                      <c:pt idx="428" formatCode="0.0">
                        <c:v>8.0061654334597702E-4</c:v>
                      </c:pt>
                      <c:pt idx="429" formatCode="0.0">
                        <c:v>8.5751864639530548E-4</c:v>
                      </c:pt>
                      <c:pt idx="430" formatCode="0.0">
                        <c:v>8.5179176466122319E-4</c:v>
                      </c:pt>
                      <c:pt idx="431" formatCode="0.0">
                        <c:v>7.4390543794351728E-4</c:v>
                      </c:pt>
                      <c:pt idx="432" formatCode="0.0">
                        <c:v>8.5466756957724283E-4</c:v>
                      </c:pt>
                      <c:pt idx="433" formatCode="0.0">
                        <c:v>8.4884316359731609E-4</c:v>
                      </c:pt>
                      <c:pt idx="434" formatCode="0.0">
                        <c:v>8.5756681372959221E-4</c:v>
                      </c:pt>
                      <c:pt idx="435" formatCode="0.0">
                        <c:v>8.5907353588896473E-4</c:v>
                      </c:pt>
                      <c:pt idx="436" formatCode="0.0">
                        <c:v>8.5309700847060533E-4</c:v>
                      </c:pt>
                      <c:pt idx="437" formatCode="0.0">
                        <c:v>7.9558669878265157E-4</c:v>
                      </c:pt>
                      <c:pt idx="438" formatCode="0.0">
                        <c:v>8.4999114233197718E-4</c:v>
                      </c:pt>
                      <c:pt idx="439" formatCode="0.0">
                        <c:v>8.4847187642851695E-4</c:v>
                      </c:pt>
                      <c:pt idx="440" formatCode="0.0">
                        <c:v>1.0319743446522709E-3</c:v>
                      </c:pt>
                      <c:pt idx="441" formatCode="0.0">
                        <c:v>9.0346387522678739E-4</c:v>
                      </c:pt>
                      <c:pt idx="442" formatCode="0.0">
                        <c:v>9.0373742952932123E-4</c:v>
                      </c:pt>
                      <c:pt idx="443" formatCode="0.0">
                        <c:v>9.0248076682707926E-4</c:v>
                      </c:pt>
                      <c:pt idx="444" formatCode="0.0">
                        <c:v>8.3432032219829045E-4</c:v>
                      </c:pt>
                      <c:pt idx="445" formatCode="0.0">
                        <c:v>8.341643757676816E-4</c:v>
                      </c:pt>
                      <c:pt idx="446" formatCode="0.0">
                        <c:v>9.5108206295036921E-4</c:v>
                      </c:pt>
                      <c:pt idx="447" formatCode="0.0">
                        <c:v>9.4485585672112577E-4</c:v>
                      </c:pt>
                      <c:pt idx="448" formatCode="0.0">
                        <c:v>9.5063288797701221E-4</c:v>
                      </c:pt>
                      <c:pt idx="449" formatCode="0.0">
                        <c:v>8.1811785253322385E-4</c:v>
                      </c:pt>
                      <c:pt idx="450" formatCode="0.0">
                        <c:v>8.1181298694917286E-4</c:v>
                      </c:pt>
                      <c:pt idx="451" formatCode="0.0">
                        <c:v>8.0855683480360319E-4</c:v>
                      </c:pt>
                      <c:pt idx="452" formatCode="0.0">
                        <c:v>9.2891285148986066E-4</c:v>
                      </c:pt>
                      <c:pt idx="453" formatCode="0.0">
                        <c:v>9.8773202765138515E-4</c:v>
                      </c:pt>
                      <c:pt idx="454" formatCode="0.0">
                        <c:v>9.8684748541944477E-4</c:v>
                      </c:pt>
                      <c:pt idx="455" formatCode="0.0">
                        <c:v>1.0462588925526366E-3</c:v>
                      </c:pt>
                      <c:pt idx="456" formatCode="0.0">
                        <c:v>1.039870071722954E-3</c:v>
                      </c:pt>
                      <c:pt idx="457" formatCode="0.0">
                        <c:v>9.7314409617777192E-4</c:v>
                      </c:pt>
                      <c:pt idx="458" formatCode="0.0">
                        <c:v>9.0934936715279129E-4</c:v>
                      </c:pt>
                      <c:pt idx="459" formatCode="0.0">
                        <c:v>9.0288968129151412E-4</c:v>
                      </c:pt>
                      <c:pt idx="460" formatCode="0.0">
                        <c:v>8.9645905917922159E-4</c:v>
                      </c:pt>
                      <c:pt idx="461" formatCode="0.0">
                        <c:v>9.5822722624569945E-4</c:v>
                      </c:pt>
                      <c:pt idx="462" formatCode="0.0">
                        <c:v>9.5174294612243159E-4</c:v>
                      </c:pt>
                      <c:pt idx="463" formatCode="0.0">
                        <c:v>1.0159100239210571E-3</c:v>
                      </c:pt>
                      <c:pt idx="464" formatCode="0.0">
                        <c:v>1.072610556089615E-3</c:v>
                      </c:pt>
                      <c:pt idx="465" formatCode="0.0">
                        <c:v>1.0661010852050774E-3</c:v>
                      </c:pt>
                      <c:pt idx="466" formatCode="0.0">
                        <c:v>9.2933451268213836E-4</c:v>
                      </c:pt>
                      <c:pt idx="467" formatCode="0.0">
                        <c:v>1.1833539050486895E-3</c:v>
                      </c:pt>
                      <c:pt idx="468" formatCode="0.0">
                        <c:v>9.1630253118668255E-4</c:v>
                      </c:pt>
                      <c:pt idx="469" formatCode="0.0">
                        <c:v>9.1147883809856534E-4</c:v>
                      </c:pt>
                      <c:pt idx="470" formatCode="0.0">
                        <c:v>9.0156105018170129E-4</c:v>
                      </c:pt>
                      <c:pt idx="471" formatCode="0.0">
                        <c:v>1.1551042291626707E-3</c:v>
                      </c:pt>
                      <c:pt idx="472" formatCode="0.0">
                        <c:v>1.1486069963990056E-3</c:v>
                      </c:pt>
                      <c:pt idx="473" formatCode="0.0">
                        <c:v>1.0082902832200774E-3</c:v>
                      </c:pt>
                      <c:pt idx="474" formatCode="0.0">
                        <c:v>1.0665827629397951E-3</c:v>
                      </c:pt>
                      <c:pt idx="475" formatCode="0.0">
                        <c:v>1.0640904548168812E-3</c:v>
                      </c:pt>
                      <c:pt idx="476" formatCode="0.0">
                        <c:v>1.0555955079871039E-3</c:v>
                      </c:pt>
                      <c:pt idx="477" formatCode="0.0">
                        <c:v>1.0491115165023989E-3</c:v>
                      </c:pt>
                      <c:pt idx="478" formatCode="0.0">
                        <c:v>9.740940905817332E-4</c:v>
                      </c:pt>
                      <c:pt idx="479" formatCode="0.0">
                        <c:v>9.7129275646737042E-4</c:v>
                      </c:pt>
                      <c:pt idx="480" formatCode="0.0">
                        <c:v>1.1594626194293691E-3</c:v>
                      </c:pt>
                      <c:pt idx="481" formatCode="0.0">
                        <c:v>1.152940549411687E-3</c:v>
                      </c:pt>
                      <c:pt idx="482" formatCode="0.0">
                        <c:v>1.1378364291076254E-3</c:v>
                      </c:pt>
                      <c:pt idx="483" formatCode="0.0">
                        <c:v>1.0026140666031583E-3</c:v>
                      </c:pt>
                      <c:pt idx="484" formatCode="0.0">
                        <c:v>9.9616343598056632E-4</c:v>
                      </c:pt>
                      <c:pt idx="485" formatCode="0.0">
                        <c:v>9.8972903015902584E-4</c:v>
                      </c:pt>
                      <c:pt idx="486" formatCode="0.0">
                        <c:v>1.3052708028475617E-3</c:v>
                      </c:pt>
                      <c:pt idx="487" formatCode="0.0">
                        <c:v>1.2964240260621086E-3</c:v>
                      </c:pt>
                      <c:pt idx="488" formatCode="0.0">
                        <c:v>1.2899997452180305E-3</c:v>
                      </c:pt>
                      <c:pt idx="489" formatCode="0.0">
                        <c:v>1.1550330843562568E-3</c:v>
                      </c:pt>
                      <c:pt idx="490" formatCode="0.0">
                        <c:v>1.1443065972847756E-3</c:v>
                      </c:pt>
                      <c:pt idx="491" formatCode="0.0">
                        <c:v>1.2019371136839424E-3</c:v>
                      </c:pt>
                      <c:pt idx="492" formatCode="0.0">
                        <c:v>1.1910762282889887E-3</c:v>
                      </c:pt>
                      <c:pt idx="493" formatCode="0.0">
                        <c:v>1.184681875387041E-3</c:v>
                      </c:pt>
                      <c:pt idx="494" formatCode="0.0">
                        <c:v>1.1783066005081888E-3</c:v>
                      </c:pt>
                      <c:pt idx="495" formatCode="0.0">
                        <c:v>1.231183364624012E-3</c:v>
                      </c:pt>
                      <c:pt idx="496" formatCode="0.0">
                        <c:v>1.2202364335935282E-3</c:v>
                      </c:pt>
                      <c:pt idx="497" formatCode="0.0">
                        <c:v>1.2073049951679749E-3</c:v>
                      </c:pt>
                      <c:pt idx="498" formatCode="0.0">
                        <c:v>1.2010114149181674E-3</c:v>
                      </c:pt>
                      <c:pt idx="499" formatCode="0.0">
                        <c:v>1.1925308232136696E-3</c:v>
                      </c:pt>
                      <c:pt idx="500" formatCode="0.0">
                        <c:v>1.1233243404548919E-3</c:v>
                      </c:pt>
                      <c:pt idx="501" formatCode="0.0">
                        <c:v>1.1170433064742245E-3</c:v>
                      </c:pt>
                      <c:pt idx="502" formatCode="0.0">
                        <c:v>1.1067453648123484E-3</c:v>
                      </c:pt>
                      <c:pt idx="503" formatCode="0.0">
                        <c:v>1.1588627836208122E-3</c:v>
                      </c:pt>
                      <c:pt idx="504" formatCode="0.0">
                        <c:v>1.1526272294166526E-3</c:v>
                      </c:pt>
                      <c:pt idx="505" formatCode="0.0">
                        <c:v>1.0820332166739468E-3</c:v>
                      </c:pt>
                      <c:pt idx="506" formatCode="0.0">
                        <c:v>1.0758095088157097E-3</c:v>
                      </c:pt>
                      <c:pt idx="507" formatCode="0.0">
                        <c:v>1.0657362800295016E-3</c:v>
                      </c:pt>
                      <c:pt idx="508" formatCode="0.0">
                        <c:v>9.956811299107614E-4</c:v>
                      </c:pt>
                      <c:pt idx="509" formatCode="0.0">
                        <c:v>9.8766396391971397E-4</c:v>
                      </c:pt>
                      <c:pt idx="510" formatCode="0.0">
                        <c:v>9.8148599495082771E-4</c:v>
                      </c:pt>
                      <c:pt idx="511" formatCode="0.0">
                        <c:v>1.2226136965267909E-3</c:v>
                      </c:pt>
                      <c:pt idx="512" formatCode="0.0">
                        <c:v>1.0830638808256292E-3</c:v>
                      </c:pt>
                      <c:pt idx="513" formatCode="0.0">
                        <c:v>1.0769404274023936E-3</c:v>
                      </c:pt>
                      <c:pt idx="514" formatCode="0.0">
                        <c:v>1.0708170495188172E-3</c:v>
                      </c:pt>
                      <c:pt idx="515" formatCode="0.0">
                        <c:v>1.0627157839038946E-3</c:v>
                      </c:pt>
                      <c:pt idx="516" formatCode="0.0">
                        <c:v>1.0566039436537506E-3</c:v>
                      </c:pt>
                      <c:pt idx="517" formatCode="0.0">
                        <c:v>1.0504921783856416E-3</c:v>
                      </c:pt>
                      <c:pt idx="518" formatCode="0.0">
                        <c:v>1.1605340197977715E-3</c:v>
                      </c:pt>
                      <c:pt idx="519" formatCode="0.0">
                        <c:v>1.1544540501229833E-3</c:v>
                      </c:pt>
                      <c:pt idx="520" formatCode="0.0">
                        <c:v>1.0875213264507143E-3</c:v>
                      </c:pt>
                      <c:pt idx="521" formatCode="0.0">
                        <c:v>1.0814419427827245E-3</c:v>
                      </c:pt>
                      <c:pt idx="522" formatCode="0.0">
                        <c:v>1.0753626331443979E-3</c:v>
                      </c:pt>
                      <c:pt idx="523" formatCode="0.0">
                        <c:v>1.1909520583012674E-3</c:v>
                      </c:pt>
                      <c:pt idx="524" formatCode="0.0">
                        <c:v>1.1933120000349709E-3</c:v>
                      </c:pt>
                      <c:pt idx="525" formatCode="0.0">
                        <c:v>1.0646549590179158E-3</c:v>
                      </c:pt>
                      <c:pt idx="526" formatCode="0.0">
                        <c:v>9.9726599341241505E-4</c:v>
                      </c:pt>
                      <c:pt idx="527" formatCode="0.0">
                        <c:v>9.3488294422734383E-4</c:v>
                      </c:pt>
                      <c:pt idx="528" formatCode="0.0">
                        <c:v>9.2872845290149547E-4</c:v>
                      </c:pt>
                      <c:pt idx="529" formatCode="0.0">
                        <c:v>9.8595331492037615E-4</c:v>
                      </c:pt>
                      <c:pt idx="530" formatCode="0.0">
                        <c:v>1.2266139696082553E-3</c:v>
                      </c:pt>
                      <c:pt idx="531" formatCode="0.0">
                        <c:v>1.2204467798808962E-3</c:v>
                      </c:pt>
                      <c:pt idx="532" formatCode="0.0">
                        <c:v>1.1630072360278641E-3</c:v>
                      </c:pt>
                      <c:pt idx="533" formatCode="0.0">
                        <c:v>1.156784666829338E-3</c:v>
                      </c:pt>
                      <c:pt idx="534" formatCode="0.0">
                        <c:v>1.1589879459535254E-3</c:v>
                      </c:pt>
                      <c:pt idx="535" formatCode="0.0">
                        <c:v>1.1061670456634569E-3</c:v>
                      </c:pt>
                      <c:pt idx="536" formatCode="0.0">
                        <c:v>1.0998064008370684E-3</c:v>
                      </c:pt>
                      <c:pt idx="537" formatCode="0.0">
                        <c:v>1.0954940679765986E-3</c:v>
                      </c:pt>
                      <c:pt idx="538" formatCode="0.0">
                        <c:v>1.1055492299842813E-3</c:v>
                      </c:pt>
                      <c:pt idx="539" formatCode="0.0">
                        <c:v>1.0990806856691197E-3</c:v>
                      </c:pt>
                      <c:pt idx="540" formatCode="0.0">
                        <c:v>1.1660587001060783E-3</c:v>
                      </c:pt>
                      <c:pt idx="541" formatCode="0.0">
                        <c:v>1.5144396876720675E-3</c:v>
                      </c:pt>
                      <c:pt idx="542" formatCode="0.0">
                        <c:v>1.5077936490540821E-3</c:v>
                      </c:pt>
                      <c:pt idx="543" formatCode="0.0">
                        <c:v>1.2352260953756046E-3</c:v>
                      </c:pt>
                      <c:pt idx="544" formatCode="0.0">
                        <c:v>1.3445282364278875E-3</c:v>
                      </c:pt>
                      <c:pt idx="545" formatCode="0.0">
                        <c:v>1.3376295650165441E-3</c:v>
                      </c:pt>
                      <c:pt idx="546" formatCode="0.0">
                        <c:v>1.3721061361145347E-3</c:v>
                      </c:pt>
                      <c:pt idx="547" formatCode="0.0">
                        <c:v>1.6256005069079052E-3</c:v>
                      </c:pt>
                      <c:pt idx="548" formatCode="0.0">
                        <c:v>1.618273314412646E-3</c:v>
                      </c:pt>
                      <c:pt idx="549" formatCode="0.0">
                        <c:v>1.417690536209702E-3</c:v>
                      </c:pt>
                      <c:pt idx="550" formatCode="0.0">
                        <c:v>1.4098095408429916E-3</c:v>
                      </c:pt>
                      <c:pt idx="551" formatCode="0.0">
                        <c:v>1.4019286669612965E-3</c:v>
                      </c:pt>
                      <c:pt idx="552" formatCode="0.0">
                        <c:v>1.8475774442583031E-3</c:v>
                      </c:pt>
                      <c:pt idx="553" formatCode="0.0">
                        <c:v>1.7579765361046484E-3</c:v>
                      </c:pt>
                      <c:pt idx="554" formatCode="0.0">
                        <c:v>1.8189543491167522E-3</c:v>
                      </c:pt>
                      <c:pt idx="555" formatCode="0.0">
                        <c:v>1.8849069791495325E-3</c:v>
                      </c:pt>
                      <c:pt idx="556" formatCode="0.0">
                        <c:v>2.5013951031394046E-3</c:v>
                      </c:pt>
                      <c:pt idx="557" formatCode="0.0">
                        <c:v>2.4922214898726292E-3</c:v>
                      </c:pt>
                      <c:pt idx="558" formatCode="0.0">
                        <c:v>2.960393431466697E-3</c:v>
                      </c:pt>
                      <c:pt idx="559" formatCode="0.0">
                        <c:v>3.0609575645198896E-3</c:v>
                      </c:pt>
                      <c:pt idx="560" formatCode="0.0">
                        <c:v>2.8534794085223855E-3</c:v>
                      </c:pt>
                      <c:pt idx="561" formatCode="0.0">
                        <c:v>3.7865730997239571E-3</c:v>
                      </c:pt>
                      <c:pt idx="562" formatCode="0.0">
                        <c:v>3.776261312744627E-3</c:v>
                      </c:pt>
                      <c:pt idx="563" formatCode="0.0">
                        <c:v>4.0510879492542777E-3</c:v>
                      </c:pt>
                      <c:pt idx="564" formatCode="0.0">
                        <c:v>4.4810799279921239E-3</c:v>
                      </c:pt>
                      <c:pt idx="565" formatCode="0.0">
                        <c:v>4.4697045029814175E-3</c:v>
                      </c:pt>
                      <c:pt idx="566" formatCode="0.0">
                        <c:v>6.068326782116433E-3</c:v>
                      </c:pt>
                      <c:pt idx="567" formatCode="0.0">
                        <c:v>5.5421026214689554E-3</c:v>
                      </c:pt>
                      <c:pt idx="568" formatCode="0.0">
                        <c:v>5.5292272951768034E-3</c:v>
                      </c:pt>
                      <c:pt idx="569" formatCode="0.0">
                        <c:v>5.8207762688149371E-3</c:v>
                      </c:pt>
                      <c:pt idx="570" formatCode="0.0">
                        <c:v>8.9000903853480098E-3</c:v>
                      </c:pt>
                      <c:pt idx="571" formatCode="0.0">
                        <c:v>8.8858491820236613E-3</c:v>
                      </c:pt>
                      <c:pt idx="572" formatCode="0.0">
                        <c:v>9.2544084392161031E-3</c:v>
                      </c:pt>
                      <c:pt idx="573" formatCode="0.0">
                        <c:v>9.9182852477271363E-3</c:v>
                      </c:pt>
                      <c:pt idx="574" formatCode="0.0">
                        <c:v>9.9028190951748578E-3</c:v>
                      </c:pt>
                      <c:pt idx="575" formatCode="0.0">
                        <c:v>1.1209871166998356E-2</c:v>
                      </c:pt>
                      <c:pt idx="576" formatCode="0.0">
                        <c:v>1.3332146398590938E-2</c:v>
                      </c:pt>
                      <c:pt idx="577" formatCode="0.0">
                        <c:v>1.3314943973989274E-2</c:v>
                      </c:pt>
                      <c:pt idx="578" formatCode="0.0">
                        <c:v>1.7131785248272122E-2</c:v>
                      </c:pt>
                      <c:pt idx="579" formatCode="0.0">
                        <c:v>1.9534802691888405E-2</c:v>
                      </c:pt>
                      <c:pt idx="580" formatCode="0.0">
                        <c:v>1.9517243847896291E-2</c:v>
                      </c:pt>
                      <c:pt idx="581" formatCode="0.0">
                        <c:v>2.2658652757495325E-2</c:v>
                      </c:pt>
                      <c:pt idx="582" formatCode="0.0">
                        <c:v>2.5330615557859756E-2</c:v>
                      </c:pt>
                      <c:pt idx="583" formatCode="0.0">
                        <c:v>2.5311838472153913E-2</c:v>
                      </c:pt>
                      <c:pt idx="584" formatCode="0.0">
                        <c:v>2.9340338783228389E-2</c:v>
                      </c:pt>
                      <c:pt idx="585" formatCode="0.0">
                        <c:v>3.4467305616660067E-2</c:v>
                      </c:pt>
                      <c:pt idx="586" formatCode="0.0">
                        <c:v>3.4447759587947116E-2</c:v>
                      </c:pt>
                      <c:pt idx="587" formatCode="0.0">
                        <c:v>3.8309269174723312E-2</c:v>
                      </c:pt>
                      <c:pt idx="588" formatCode="0.0">
                        <c:v>4.1203339473104575E-2</c:v>
                      </c:pt>
                      <c:pt idx="589" formatCode="0.0">
                        <c:v>4.189856801262714E-2</c:v>
                      </c:pt>
                      <c:pt idx="590" formatCode="0.0">
                        <c:v>5.4256945209356637E-2</c:v>
                      </c:pt>
                      <c:pt idx="591" formatCode="0.0">
                        <c:v>7.2127701863442764E-2</c:v>
                      </c:pt>
                      <c:pt idx="592" formatCode="0.0">
                        <c:v>7.3831912835724198E-2</c:v>
                      </c:pt>
                      <c:pt idx="593" formatCode="0.0">
                        <c:v>8.838900575916725E-2</c:v>
                      </c:pt>
                      <c:pt idx="594" formatCode="0.0">
                        <c:v>8.8366185688112553E-2</c:v>
                      </c:pt>
                      <c:pt idx="595" formatCode="0.0">
                        <c:v>9.2296800965544018E-2</c:v>
                      </c:pt>
                      <c:pt idx="596" formatCode="0.0">
                        <c:v>0.1033966793663363</c:v>
                      </c:pt>
                      <c:pt idx="597" formatCode="0.0">
                        <c:v>0.10337140623521281</c:v>
                      </c:pt>
                      <c:pt idx="598" formatCode="0.0">
                        <c:v>0.11622532371834199</c:v>
                      </c:pt>
                      <c:pt idx="599" formatCode="0.0">
                        <c:v>0.14692916689697472</c:v>
                      </c:pt>
                      <c:pt idx="600" formatCode="0.0">
                        <c:v>0.14689722709985917</c:v>
                      </c:pt>
                      <c:pt idx="601" formatCode="0.0">
                        <c:v>0.16700362780892397</c:v>
                      </c:pt>
                      <c:pt idx="602" formatCode="0.0">
                        <c:v>0.20001636064533418</c:v>
                      </c:pt>
                      <c:pt idx="603" formatCode="0.0">
                        <c:v>0.21303771009155426</c:v>
                      </c:pt>
                      <c:pt idx="604" formatCode="0.0">
                        <c:v>0.22070930922355081</c:v>
                      </c:pt>
                      <c:pt idx="605" formatCode="0.0">
                        <c:v>0.24425888002985954</c:v>
                      </c:pt>
                      <c:pt idx="606" formatCode="0.0">
                        <c:v>0.24421940431756559</c:v>
                      </c:pt>
                      <c:pt idx="607" formatCode="0.0">
                        <c:v>0.26063039128798843</c:v>
                      </c:pt>
                      <c:pt idx="608" formatCode="0.0">
                        <c:v>0.26819659096039006</c:v>
                      </c:pt>
                      <c:pt idx="609" formatCode="0.0">
                        <c:v>0.26815458667522124</c:v>
                      </c:pt>
                      <c:pt idx="610" formatCode="0.0">
                        <c:v>0.26563298774614202</c:v>
                      </c:pt>
                      <c:pt idx="611" formatCode="0.0">
                        <c:v>0.25761725695348853</c:v>
                      </c:pt>
                      <c:pt idx="612" formatCode="0.0">
                        <c:v>0.25757483462485908</c:v>
                      </c:pt>
                      <c:pt idx="613" formatCode="0.0">
                        <c:v>0.23722621464879617</c:v>
                      </c:pt>
                      <c:pt idx="614" formatCode="0.0">
                        <c:v>0.22098053566591752</c:v>
                      </c:pt>
                      <c:pt idx="615" formatCode="0.0">
                        <c:v>0.22093896852791989</c:v>
                      </c:pt>
                      <c:pt idx="616" formatCode="0.0">
                        <c:v>0.16516257080894167</c:v>
                      </c:pt>
                      <c:pt idx="617" formatCode="0.0">
                        <c:v>0.10507227620804764</c:v>
                      </c:pt>
                      <c:pt idx="618" formatCode="0.0">
                        <c:v>5.9908297817633856E-2</c:v>
                      </c:pt>
                      <c:pt idx="619" formatCode="0.0">
                        <c:v>4.8434524756160724E-2</c:v>
                      </c:pt>
                      <c:pt idx="620" formatCode="0.0">
                        <c:v>3.9655784166987069E-2</c:v>
                      </c:pt>
                      <c:pt idx="621" formatCode="0.0">
                        <c:v>1.8136316712419394E-2</c:v>
                      </c:pt>
                      <c:pt idx="622" formatCode="0.0">
                        <c:v>1.400943347737192E-2</c:v>
                      </c:pt>
                      <c:pt idx="623" formatCode="0.0">
                        <c:v>1.3994165167267827E-2</c:v>
                      </c:pt>
                      <c:pt idx="624" formatCode="0.0">
                        <c:v>1.1258502829759466E-2</c:v>
                      </c:pt>
                      <c:pt idx="625" formatCode="0.0">
                        <c:v>9.9220839985627064E-3</c:v>
                      </c:pt>
                      <c:pt idx="626" formatCode="0.0">
                        <c:v>8.041480419583566E-3</c:v>
                      </c:pt>
                      <c:pt idx="627" formatCode="0.0">
                        <c:v>7.1598831045839679E-3</c:v>
                      </c:pt>
                      <c:pt idx="628" formatCode="0.0">
                        <c:v>5.0205020393268721E-3</c:v>
                      </c:pt>
                      <c:pt idx="629" formatCode="0.0">
                        <c:v>3.304157710075905E-3</c:v>
                      </c:pt>
                      <c:pt idx="630" formatCode="0.0">
                        <c:v>2.9906708982009363E-3</c:v>
                      </c:pt>
                      <c:pt idx="631" formatCode="0.0">
                        <c:v>2.5659911038690177E-3</c:v>
                      </c:pt>
                      <c:pt idx="632" formatCode="0.0">
                        <c:v>2.3702412744118482E-3</c:v>
                      </c:pt>
                      <c:pt idx="633" formatCode="0.0">
                        <c:v>2.3619787540786995E-3</c:v>
                      </c:pt>
                      <c:pt idx="634" formatCode="0.0">
                        <c:v>2.116316524475346E-3</c:v>
                      </c:pt>
                      <c:pt idx="635" formatCode="0.0">
                        <c:v>1.8007454607522606E-3</c:v>
                      </c:pt>
                      <c:pt idx="636" formatCode="0.0">
                        <c:v>1.686259083517177E-3</c:v>
                      </c:pt>
                      <c:pt idx="637" formatCode="0.0">
                        <c:v>1.578927822634956E-3</c:v>
                      </c:pt>
                      <c:pt idx="638" formatCode="0.0">
                        <c:v>1.3679192844428584E-3</c:v>
                      </c:pt>
                      <c:pt idx="639" formatCode="0.0">
                        <c:v>1.2825919939485346E-3</c:v>
                      </c:pt>
                      <c:pt idx="640" formatCode="0.0">
                        <c:v>1.2047382010282194E-3</c:v>
                      </c:pt>
                      <c:pt idx="641" formatCode="0.0">
                        <c:v>1.3197857859222543E-3</c:v>
                      </c:pt>
                      <c:pt idx="642" formatCode="0.0">
                        <c:v>1.2488687453116364E-3</c:v>
                      </c:pt>
                      <c:pt idx="643" formatCode="0.0">
                        <c:v>1.1957767408071313E-3</c:v>
                      </c:pt>
                      <c:pt idx="644" formatCode="0.0">
                        <c:v>1.0795102488148538E-3</c:v>
                      </c:pt>
                      <c:pt idx="645" formatCode="0.0">
                        <c:v>1.0490722566421529E-3</c:v>
                      </c:pt>
                      <c:pt idx="646" formatCode="0.0">
                        <c:v>1.0212766192152886E-3</c:v>
                      </c:pt>
                      <c:pt idx="647" formatCode="0.0">
                        <c:v>8.7939224158452951E-4</c:v>
                      </c:pt>
                      <c:pt idx="648" formatCode="0.0">
                        <c:v>8.7428379496526116E-4</c:v>
                      </c:pt>
                      <c:pt idx="649" formatCode="0.0">
                        <c:v>1.0225749127476366E-3</c:v>
                      </c:pt>
                      <c:pt idx="650" formatCode="0.0">
                        <c:v>8.938258045098202E-4</c:v>
                      </c:pt>
                      <c:pt idx="651" formatCode="0.0">
                        <c:v>8.888366771204199E-4</c:v>
                      </c:pt>
                      <c:pt idx="652" formatCode="0.0">
                        <c:v>8.838475944354967E-4</c:v>
                      </c:pt>
                      <c:pt idx="653" formatCode="0.0">
                        <c:v>8.765058589892045E-4</c:v>
                      </c:pt>
                      <c:pt idx="654" formatCode="0.0">
                        <c:v>7.7192172780165148E-4</c:v>
                      </c:pt>
                      <c:pt idx="655" formatCode="0.0">
                        <c:v>9.12546233534226E-4</c:v>
                      </c:pt>
                      <c:pt idx="656" formatCode="0.0">
                        <c:v>9.0759120549814955E-4</c:v>
                      </c:pt>
                      <c:pt idx="657" formatCode="0.0">
                        <c:v>8.4827476998504609E-4</c:v>
                      </c:pt>
                      <c:pt idx="658" formatCode="0.0">
                        <c:v>7.3743953508826775E-4</c:v>
                      </c:pt>
                      <c:pt idx="659" formatCode="0.0">
                        <c:v>7.3256106081445662E-4</c:v>
                      </c:pt>
                      <c:pt idx="660" formatCode="0.0">
                        <c:v>7.2563571434848442E-4</c:v>
                      </c:pt>
                      <c:pt idx="661" formatCode="0.0">
                        <c:v>7.6947082872814195E-4</c:v>
                      </c:pt>
                      <c:pt idx="662" formatCode="0.0">
                        <c:v>7.646060155353686E-4</c:v>
                      </c:pt>
                      <c:pt idx="663" formatCode="0.0">
                        <c:v>7.0703909322413633E-4</c:v>
                      </c:pt>
                      <c:pt idx="664" formatCode="0.0">
                        <c:v>6.97317963630875E-4</c:v>
                      </c:pt>
                      <c:pt idx="665" formatCode="0.0">
                        <c:v>7.4060257547171762E-4</c:v>
                      </c:pt>
                      <c:pt idx="666" formatCode="0.0">
                        <c:v>7.3579899500135059E-4</c:v>
                      </c:pt>
                      <c:pt idx="667" formatCode="0.0">
                        <c:v>7.2897943858636822E-4</c:v>
                      </c:pt>
                      <c:pt idx="668" formatCode="0.0">
                        <c:v>7.7214404945702495E-4</c:v>
                      </c:pt>
                      <c:pt idx="669" formatCode="0.0">
                        <c:v>6.6864235690963368E-4</c:v>
                      </c:pt>
                      <c:pt idx="670" formatCode="0.0">
                        <c:v>6.6385652942238678E-4</c:v>
                      </c:pt>
                      <c:pt idx="671" formatCode="0.0">
                        <c:v>5.1582759344105081E-4</c:v>
                      </c:pt>
                      <c:pt idx="672" formatCode="0.0">
                        <c:v>6.5431692296383866E-4</c:v>
                      </c:pt>
                      <c:pt idx="673" formatCode="0.0">
                        <c:v>6.5046769479009281E-4</c:v>
                      </c:pt>
                      <c:pt idx="674" formatCode="0.0">
                        <c:v>6.9351138063051914E-4</c:v>
                      </c:pt>
                      <c:pt idx="675" formatCode="0.0">
                        <c:v>5.4375994700607208E-4</c:v>
                      </c:pt>
                      <c:pt idx="676" formatCode="0.0">
                        <c:v>5.3677345622431141E-4</c:v>
                      </c:pt>
                      <c:pt idx="677" formatCode="0.0">
                        <c:v>5.3203041042655685E-4</c:v>
                      </c:pt>
                      <c:pt idx="678" formatCode="0.0">
                        <c:v>6.2570651797986578E-4</c:v>
                      </c:pt>
                      <c:pt idx="679" formatCode="0.0">
                        <c:v>6.2008934865917281E-4</c:v>
                      </c:pt>
                      <c:pt idx="680" formatCode="0.0">
                        <c:v>8.0607336856194868E-4</c:v>
                      </c:pt>
                      <c:pt idx="681" formatCode="0.0">
                        <c:v>6.1141253661844432E-4</c:v>
                      </c:pt>
                      <c:pt idx="682" formatCode="0.0">
                        <c:v>6.0664297422920231E-4</c:v>
                      </c:pt>
                      <c:pt idx="683" formatCode="0.0">
                        <c:v>6.0021822223369761E-4</c:v>
                      </c:pt>
                      <c:pt idx="684" formatCode="0.0">
                        <c:v>4.5008549707177943E-4</c:v>
                      </c:pt>
                      <c:pt idx="685" formatCode="0.0">
                        <c:v>4.4535614050235741E-4</c:v>
                      </c:pt>
                      <c:pt idx="686" formatCode="0.0">
                        <c:v>6.2919132861608039E-4</c:v>
                      </c:pt>
                      <c:pt idx="687" formatCode="0.0">
                        <c:v>6.2106047325722951E-4</c:v>
                      </c:pt>
                      <c:pt idx="688" formatCode="0.0">
                        <c:v>6.163627569536152E-4</c:v>
                      </c:pt>
                      <c:pt idx="689" formatCode="0.0">
                        <c:v>6.5689836859456432E-4</c:v>
                      </c:pt>
                      <c:pt idx="690" formatCode="0.0">
                        <c:v>6.0283117438808889E-4</c:v>
                      </c:pt>
                      <c:pt idx="691" formatCode="0.0">
                        <c:v>5.9816559860276144E-4</c:v>
                      </c:pt>
                      <c:pt idx="692" formatCode="0.0">
                        <c:v>5.918964376616121E-4</c:v>
                      </c:pt>
                      <c:pt idx="693" formatCode="0.0">
                        <c:v>5.4065799646782833E-4</c:v>
                      </c:pt>
                      <c:pt idx="694" formatCode="0.0">
                        <c:v>5.3599907411250401E-4</c:v>
                      </c:pt>
                      <c:pt idx="695" formatCode="0.0">
                        <c:v>5.7481130555756921E-4</c:v>
                      </c:pt>
                      <c:pt idx="696" formatCode="0.0">
                        <c:v>6.165167212874845E-4</c:v>
                      </c:pt>
                      <c:pt idx="697" formatCode="0.0">
                        <c:v>6.1105732227640004E-4</c:v>
                      </c:pt>
                      <c:pt idx="698" formatCode="0.0">
                        <c:v>5.5717543687515425E-4</c:v>
                      </c:pt>
                      <c:pt idx="699" formatCode="0.0">
                        <c:v>5.5257892364357273E-4</c:v>
                      </c:pt>
                      <c:pt idx="700" formatCode="0.0">
                        <c:v>6.824138136976224E-4</c:v>
                      </c:pt>
                      <c:pt idx="701" formatCode="0.0">
                        <c:v>5.8392873836220942E-4</c:v>
                      </c:pt>
                      <c:pt idx="702" formatCode="0.0">
                        <c:v>5.7937491514020115E-4</c:v>
                      </c:pt>
                      <c:pt idx="703" formatCode="0.0">
                        <c:v>6.6423740066704948E-4</c:v>
                      </c:pt>
                      <c:pt idx="704" formatCode="0.0">
                        <c:v>9.3628302102931067E-4</c:v>
                      </c:pt>
                      <c:pt idx="705" formatCode="0.0">
                        <c:v>8.8606650283962033E-4</c:v>
                      </c:pt>
                      <c:pt idx="706" formatCode="0.0">
                        <c:v>8.8150550439864089E-4</c:v>
                      </c:pt>
                      <c:pt idx="707" formatCode="0.0">
                        <c:v>7.8666299793617243E-4</c:v>
                      </c:pt>
                      <c:pt idx="708" formatCode="0.0">
                        <c:v>7.8209642605588786E-4</c:v>
                      </c:pt>
                      <c:pt idx="709" formatCode="0.0">
                        <c:v>8.3095121143252288E-4</c:v>
                      </c:pt>
                      <c:pt idx="710" formatCode="0.0">
                        <c:v>8.3084677213787045E-4</c:v>
                      </c:pt>
                      <c:pt idx="711" formatCode="0.0">
                        <c:v>8.2621221818668345E-4</c:v>
                      </c:pt>
                      <c:pt idx="712" formatCode="0.0">
                        <c:v>9.1436457262266996E-4</c:v>
                      </c:pt>
                      <c:pt idx="713" formatCode="0.0">
                        <c:v>8.7161130629270138E-4</c:v>
                      </c:pt>
                      <c:pt idx="714" formatCode="0.0">
                        <c:v>7.7325672081933656E-4</c:v>
                      </c:pt>
                      <c:pt idx="715" formatCode="0.0">
                        <c:v>7.7170039662907003E-4</c:v>
                      </c:pt>
                      <c:pt idx="716" formatCode="0.0">
                        <c:v>7.7335863817092217E-4</c:v>
                      </c:pt>
                      <c:pt idx="717" formatCode="0.0">
                        <c:v>8.160392805842755E-4</c:v>
                      </c:pt>
                      <c:pt idx="718" formatCode="0.0">
                        <c:v>8.1693429803495615E-4</c:v>
                      </c:pt>
                      <c:pt idx="719" formatCode="0.0">
                        <c:v>9.2437994027755495E-4</c:v>
                      </c:pt>
                      <c:pt idx="720" formatCode="0.0">
                        <c:v>9.1952209666234575E-4</c:v>
                      </c:pt>
                      <c:pt idx="721" formatCode="0.0">
                        <c:v>9.146642931239351E-4</c:v>
                      </c:pt>
                      <c:pt idx="722" formatCode="0.0">
                        <c:v>9.6527909298673126E-4</c:v>
                      </c:pt>
                      <c:pt idx="723" formatCode="0.0">
                        <c:v>9.1141407750564083E-4</c:v>
                      </c:pt>
                      <c:pt idx="724" formatCode="0.0">
                        <c:v>9.1171251864072863E-4</c:v>
                      </c:pt>
                      <c:pt idx="725" formatCode="0.0">
                        <c:v>1.0730082612576066E-3</c:v>
                      </c:pt>
                      <c:pt idx="726" formatCode="0.0">
                        <c:v>1.0680011235839433E-3</c:v>
                      </c:pt>
                      <c:pt idx="727" formatCode="0.0">
                        <c:v>1.0692505800748756E-3</c:v>
                      </c:pt>
                      <c:pt idx="728" formatCode="0.0">
                        <c:v>8.6257837895658152E-4</c:v>
                      </c:pt>
                      <c:pt idx="729" formatCode="0.0">
                        <c:v>9.146313728002791E-4</c:v>
                      </c:pt>
                      <c:pt idx="730" formatCode="0.0">
                        <c:v>9.1499458514709335E-4</c:v>
                      </c:pt>
                      <c:pt idx="731" formatCode="0.0">
                        <c:v>1.0120566952766202E-3</c:v>
                      </c:pt>
                      <c:pt idx="732" formatCode="0.0">
                        <c:v>1.0144748043584718E-3</c:v>
                      </c:pt>
                      <c:pt idx="733" formatCode="0.0">
                        <c:v>1.0168760322251742E-3</c:v>
                      </c:pt>
                      <c:pt idx="734" formatCode="0.0">
                        <c:v>9.163140446563795E-4</c:v>
                      </c:pt>
                      <c:pt idx="735" formatCode="0.0">
                        <c:v>9.1108691699519036E-4</c:v>
                      </c:pt>
                      <c:pt idx="736" formatCode="0.0">
                        <c:v>7.5582299938461094E-4</c:v>
                      </c:pt>
                      <c:pt idx="737" formatCode="0.0">
                        <c:v>7.5054819483959332E-4</c:v>
                      </c:pt>
                      <c:pt idx="738" formatCode="0.0">
                        <c:v>8.548195407704081E-4</c:v>
                      </c:pt>
                      <c:pt idx="739" formatCode="0.0">
                        <c:v>8.5613449203040637E-4</c:v>
                      </c:pt>
                      <c:pt idx="740" formatCode="0.0">
                        <c:v>8.5079370763328939E-4</c:v>
                      </c:pt>
                      <c:pt idx="741" formatCode="0.0">
                        <c:v>9.5682338433657004E-4</c:v>
                      </c:pt>
                      <c:pt idx="742" formatCode="0.0">
                        <c:v>7.95308016227501E-4</c:v>
                      </c:pt>
                      <c:pt idx="743" formatCode="0.0">
                        <c:v>7.9242555374669263E-4</c:v>
                      </c:pt>
                      <c:pt idx="744" formatCode="0.0">
                        <c:v>8.4123206370559139E-4</c:v>
                      </c:pt>
                      <c:pt idx="745" formatCode="0.0">
                        <c:v>8.3581548049926847E-4</c:v>
                      </c:pt>
                      <c:pt idx="746" formatCode="0.0">
                        <c:v>8.4236099915580064E-4</c:v>
                      </c:pt>
                      <c:pt idx="747" formatCode="0.0">
                        <c:v>8.3686643663951276E-4</c:v>
                      </c:pt>
                      <c:pt idx="748" formatCode="0.0">
                        <c:v>8.3806208208303307E-4</c:v>
                      </c:pt>
                      <c:pt idx="749" formatCode="0.0">
                        <c:v>8.3252337535223556E-4</c:v>
                      </c:pt>
                      <c:pt idx="750" formatCode="0.0">
                        <c:v>8.3101057667489488E-4</c:v>
                      </c:pt>
                      <c:pt idx="751" formatCode="0.0">
                        <c:v>8.3218580502461223E-4</c:v>
                      </c:pt>
                      <c:pt idx="752" formatCode="0.0">
                        <c:v>9.4667201360707745E-4</c:v>
                      </c:pt>
                      <c:pt idx="753" formatCode="0.0">
                        <c:v>8.8438063985226897E-4</c:v>
                      </c:pt>
                      <c:pt idx="754" formatCode="0.0">
                        <c:v>8.8599296275846144E-4</c:v>
                      </c:pt>
                      <c:pt idx="755" formatCode="0.0">
                        <c:v>9.3739022060102992E-4</c:v>
                      </c:pt>
                      <c:pt idx="756" formatCode="0.0">
                        <c:v>9.3168569874537549E-4</c:v>
                      </c:pt>
                      <c:pt idx="757" formatCode="0.0">
                        <c:v>9.2757682155288751E-4</c:v>
                      </c:pt>
                      <c:pt idx="758" formatCode="0.0">
                        <c:v>1.0970999904203775E-3</c:v>
                      </c:pt>
                      <c:pt idx="759" formatCode="0.0">
                        <c:v>1.0913660149580652E-3</c:v>
                      </c:pt>
                      <c:pt idx="760" formatCode="0.0">
                        <c:v>1.0333957429817773E-3</c:v>
                      </c:pt>
                      <c:pt idx="761" formatCode="0.0">
                        <c:v>1.027633367504045E-3</c:v>
                      </c:pt>
                      <c:pt idx="762" formatCode="0.0">
                        <c:v>1.0218710461064344E-3</c:v>
                      </c:pt>
                      <c:pt idx="763" formatCode="0.0">
                        <c:v>9.11501706996069E-4</c:v>
                      </c:pt>
                      <c:pt idx="764" formatCode="0.0">
                        <c:v>9.6403494695931988E-4</c:v>
                      </c:pt>
                      <c:pt idx="765" formatCode="0.0">
                        <c:v>9.6151575560847068E-4</c:v>
                      </c:pt>
                      <c:pt idx="766" formatCode="0.0">
                        <c:v>8.3853510744951603E-4</c:v>
                      </c:pt>
                      <c:pt idx="767" formatCode="0.0">
                        <c:v>1.0152767691737489E-3</c:v>
                      </c:pt>
                      <c:pt idx="768" formatCode="0.0">
                        <c:v>1.0163682499333797E-3</c:v>
                      </c:pt>
                      <c:pt idx="769" formatCode="0.0">
                        <c:v>1.0104365226620551E-3</c:v>
                      </c:pt>
                      <c:pt idx="770" formatCode="0.0">
                        <c:v>8.8420429563933461E-4</c:v>
                      </c:pt>
                      <c:pt idx="771" formatCode="0.0">
                        <c:v>8.8443021197730926E-4</c:v>
                      </c:pt>
                      <c:pt idx="772" formatCode="0.0">
                        <c:v>9.3815050569122382E-4</c:v>
                      </c:pt>
                      <c:pt idx="773" formatCode="0.0">
                        <c:v>9.9531628448812966E-4</c:v>
                      </c:pt>
                      <c:pt idx="774" formatCode="0.0">
                        <c:v>9.8933306775416839E-4</c:v>
                      </c:pt>
                      <c:pt idx="775" formatCode="0.0">
                        <c:v>9.3487627299086479E-4</c:v>
                      </c:pt>
                      <c:pt idx="776" formatCode="0.0">
                        <c:v>8.6819047078491064E-4</c:v>
                      </c:pt>
                      <c:pt idx="777" formatCode="0.0">
                        <c:v>8.6213395633082503E-4</c:v>
                      </c:pt>
                      <c:pt idx="778" formatCode="0.0">
                        <c:v>8.5759183916450145E-4</c:v>
                      </c:pt>
                      <c:pt idx="779" formatCode="0.0">
                        <c:v>9.8167866326858452E-4</c:v>
                      </c:pt>
                      <c:pt idx="780" formatCode="0.0">
                        <c:v>9.7555687202812303E-4</c:v>
                      </c:pt>
                      <c:pt idx="781" formatCode="0.0">
                        <c:v>9.7287851250619888E-4</c:v>
                      </c:pt>
                      <c:pt idx="782" formatCode="0.0">
                        <c:v>1.2192826269229807E-3</c:v>
                      </c:pt>
                      <c:pt idx="783" formatCode="0.0">
                        <c:v>1.2131048260764208E-3</c:v>
                      </c:pt>
                      <c:pt idx="784" formatCode="0.0">
                        <c:v>1.213464377969936E-3</c:v>
                      </c:pt>
                      <c:pt idx="785" formatCode="0.0">
                        <c:v>1.0207683304221337E-3</c:v>
                      </c:pt>
                      <c:pt idx="786" formatCode="0.0">
                        <c:v>1.0163982048390591E-3</c:v>
                      </c:pt>
                      <c:pt idx="787" formatCode="0.0">
                        <c:v>1.0156562914836798E-3</c:v>
                      </c:pt>
                      <c:pt idx="788" formatCode="0.0">
                        <c:v>1.0720122109004744E-3</c:v>
                      </c:pt>
                      <c:pt idx="789" formatCode="0.0">
                        <c:v>1.0677205518224964E-3</c:v>
                      </c:pt>
                      <c:pt idx="790" formatCode="0.0">
                        <c:v>9.4463119510626624E-4</c:v>
                      </c:pt>
                      <c:pt idx="791" formatCode="0.0">
                        <c:v>1.2548272393082128E-3</c:v>
                      </c:pt>
                      <c:pt idx="792" formatCode="0.0">
                        <c:v>1.2485413094172608E-3</c:v>
                      </c:pt>
                      <c:pt idx="793" formatCode="0.0">
                        <c:v>1.0561778077164262E-3</c:v>
                      </c:pt>
                      <c:pt idx="794" formatCode="0.0">
                        <c:v>1.1133688310749417E-3</c:v>
                      </c:pt>
                      <c:pt idx="795" formatCode="0.0">
                        <c:v>1.1070557939276649E-3</c:v>
                      </c:pt>
                      <c:pt idx="796" formatCode="0.0">
                        <c:v>1.1088628434493489E-3</c:v>
                      </c:pt>
                      <c:pt idx="797" formatCode="0.0">
                        <c:v>1.1730392174752477E-3</c:v>
                      </c:pt>
                      <c:pt idx="798" formatCode="0.0">
                        <c:v>1.1666076238693029E-3</c:v>
                      </c:pt>
                      <c:pt idx="799" formatCode="0.0">
                        <c:v>1.1645809836735395E-3</c:v>
                      </c:pt>
                      <c:pt idx="800" formatCode="0.0">
                        <c:v>1.028896775072529E-3</c:v>
                      </c:pt>
                      <c:pt idx="801" formatCode="0.0">
                        <c:v>1.0301795586419667E-3</c:v>
                      </c:pt>
                      <c:pt idx="802" formatCode="0.0">
                        <c:v>1.0887606656232196E-3</c:v>
                      </c:pt>
                      <c:pt idx="803" formatCode="0.0">
                        <c:v>1.0822564725979928E-3</c:v>
                      </c:pt>
                      <c:pt idx="804" formatCode="0.0">
                        <c:v>1.1495911254212293E-3</c:v>
                      </c:pt>
                      <c:pt idx="805" formatCode="0.0">
                        <c:v>1.0836677859092758E-3</c:v>
                      </c:pt>
                      <c:pt idx="806" formatCode="0.0">
                        <c:v>1.0770760119089818E-3</c:v>
                      </c:pt>
                      <c:pt idx="807" formatCode="0.0">
                        <c:v>1.4030681567300672E-3</c:v>
                      </c:pt>
                      <c:pt idx="808" formatCode="0.0">
                        <c:v>1.195807681619476E-3</c:v>
                      </c:pt>
                      <c:pt idx="809" formatCode="0.0">
                        <c:v>1.1892157039653023E-3</c:v>
                      </c:pt>
                      <c:pt idx="810" formatCode="0.0">
                        <c:v>1.7203373299455448E-3</c:v>
                      </c:pt>
                      <c:pt idx="811" formatCode="0.0">
                        <c:v>1.5932019818775255E-3</c:v>
                      </c:pt>
                      <c:pt idx="812" formatCode="0.0">
                        <c:v>1.5958438656039642E-3</c:v>
                      </c:pt>
                      <c:pt idx="813" formatCode="0.0">
                        <c:v>1.7236445577551247E-3</c:v>
                      </c:pt>
                      <c:pt idx="814" formatCode="0.0">
                        <c:v>1.5241732230382634E-3</c:v>
                      </c:pt>
                      <c:pt idx="815" formatCode="0.0">
                        <c:v>1.5174111099964611E-3</c:v>
                      </c:pt>
                      <c:pt idx="816" formatCode="0.0">
                        <c:v>1.6459724802233831E-3</c:v>
                      </c:pt>
                      <c:pt idx="817" formatCode="0.0">
                        <c:v>1.3712433715488382E-3</c:v>
                      </c:pt>
                      <c:pt idx="818" formatCode="0.0">
                        <c:v>1.3644688765458257E-3</c:v>
                      </c:pt>
                      <c:pt idx="819" formatCode="0.0">
                        <c:v>1.3658321097968266E-3</c:v>
                      </c:pt>
                      <c:pt idx="820" formatCode="0.0">
                        <c:v>1.3616056009313358E-3</c:v>
                      </c:pt>
                      <c:pt idx="821" formatCode="0.0">
                        <c:v>1.354777685949803E-3</c:v>
                      </c:pt>
                      <c:pt idx="822" formatCode="0.0">
                        <c:v>1.4876434311347549E-3</c:v>
                      </c:pt>
                      <c:pt idx="823" formatCode="0.0">
                        <c:v>1.4896884474047279E-3</c:v>
                      </c:pt>
                      <c:pt idx="824" formatCode="0.0">
                        <c:v>1.4828049998848857E-3</c:v>
                      </c:pt>
                      <c:pt idx="825" formatCode="0.0">
                        <c:v>1.4042255437552772E-3</c:v>
                      </c:pt>
                      <c:pt idx="826" formatCode="0.0">
                        <c:v>1.3366224604087398E-3</c:v>
                      </c:pt>
                      <c:pt idx="827" formatCode="0.0">
                        <c:v>1.3297122705525119E-3</c:v>
                      </c:pt>
                      <c:pt idx="828" formatCode="0.0">
                        <c:v>1.3228021542991597E-3</c:v>
                      </c:pt>
                      <c:pt idx="829" formatCode="0.0">
                        <c:v>1.3266266662862721E-3</c:v>
                      </c:pt>
                      <c:pt idx="830" formatCode="0.0">
                        <c:v>1.3196602757826162E-3</c:v>
                      </c:pt>
                      <c:pt idx="831" formatCode="0.0">
                        <c:v>1.3153418285257823E-3</c:v>
                      </c:pt>
                      <c:pt idx="832" formatCode="0.0">
                        <c:v>1.3083615222413011E-3</c:v>
                      </c:pt>
                      <c:pt idx="833" formatCode="0.0">
                        <c:v>1.2390670153487821E-3</c:v>
                      </c:pt>
                      <c:pt idx="834" formatCode="0.0">
                        <c:v>1.2320660647121325E-3</c:v>
                      </c:pt>
                      <c:pt idx="835" formatCode="0.0">
                        <c:v>1.225043416913244E-3</c:v>
                      </c:pt>
                      <c:pt idx="836" formatCode="0.0">
                        <c:v>1.4287486457419461E-3</c:v>
                      </c:pt>
                      <c:pt idx="837" formatCode="0.0">
                        <c:v>1.421800674015355E-3</c:v>
                      </c:pt>
                      <c:pt idx="838" formatCode="0.0">
                        <c:v>1.4147774664911537E-3</c:v>
                      </c:pt>
                      <c:pt idx="839" formatCode="0.0">
                        <c:v>1.2827675071568785E-3</c:v>
                      </c:pt>
                      <c:pt idx="840" formatCode="0.0">
                        <c:v>1.2730661351581249E-3</c:v>
                      </c:pt>
                      <c:pt idx="841" formatCode="0.0">
                        <c:v>1.2659719127537795E-3</c:v>
                      </c:pt>
                      <c:pt idx="842" formatCode="0.0">
                        <c:v>1.2693327891078467E-3</c:v>
                      </c:pt>
                      <c:pt idx="843" formatCode="0.0">
                        <c:v>1.1881768969244501E-3</c:v>
                      </c:pt>
                      <c:pt idx="844" formatCode="0.0">
                        <c:v>1.1810388069059044E-3</c:v>
                      </c:pt>
                      <c:pt idx="845" formatCode="0.0">
                        <c:v>1.2531218352766745E-3</c:v>
                      </c:pt>
                      <c:pt idx="846" formatCode="0.0">
                        <c:v>1.179072640565187E-3</c:v>
                      </c:pt>
                      <c:pt idx="847" formatCode="0.0">
                        <c:v>1.1718594112360445E-3</c:v>
                      </c:pt>
                      <c:pt idx="848" formatCode="0.0">
                        <c:v>1.3400340242322424E-3</c:v>
                      </c:pt>
                      <c:pt idx="849" formatCode="0.0">
                        <c:v>1.3326492569644402E-3</c:v>
                      </c:pt>
                      <c:pt idx="850" formatCode="0.0">
                        <c:v>1.3252645715724288E-3</c:v>
                      </c:pt>
                      <c:pt idx="851" formatCode="0.0">
                        <c:v>1.2574639320161354E-3</c:v>
                      </c:pt>
                      <c:pt idx="852" formatCode="0.0">
                        <c:v>1.8043400095521661E-3</c:v>
                      </c:pt>
                      <c:pt idx="853" formatCode="0.0">
                        <c:v>1.7967406913136006E-3</c:v>
                      </c:pt>
                      <c:pt idx="854" formatCode="0.0">
                        <c:v>1.8173463925711657E-3</c:v>
                      </c:pt>
                      <c:pt idx="855" formatCode="0.0">
                        <c:v>1.6105883874093405E-3</c:v>
                      </c:pt>
                      <c:pt idx="856" formatCode="0.0">
                        <c:v>1.6027108154248999E-3</c:v>
                      </c:pt>
                      <c:pt idx="857" formatCode="0.0">
                        <c:v>1.5516347523651971E-3</c:v>
                      </c:pt>
                      <c:pt idx="858" formatCode="0.0">
                        <c:v>1.9469420545499927E-3</c:v>
                      </c:pt>
                      <c:pt idx="859" formatCode="0.0">
                        <c:v>2.070221208548397E-3</c:v>
                      </c:pt>
                      <c:pt idx="860" formatCode="0.0">
                        <c:v>2.0616098832957207E-3</c:v>
                      </c:pt>
                      <c:pt idx="861" formatCode="0.0">
                        <c:v>1.7945852917875542E-3</c:v>
                      </c:pt>
                      <c:pt idx="862" formatCode="0.0">
                        <c:v>1.8414550478681234E-3</c:v>
                      </c:pt>
                      <c:pt idx="863" formatCode="0.0">
                        <c:v>2.2459215283037702E-3</c:v>
                      </c:pt>
                      <c:pt idx="864" formatCode="0.0">
                        <c:v>2.23680609908544E-3</c:v>
                      </c:pt>
                      <c:pt idx="865" formatCode="0.0">
                        <c:v>2.3791560441685932E-3</c:v>
                      </c:pt>
                      <c:pt idx="866" formatCode="0.0">
                        <c:v>2.4667911752626376E-3</c:v>
                      </c:pt>
                      <c:pt idx="867" formatCode="0.0">
                        <c:v>2.2623238190635632E-3</c:v>
                      </c:pt>
                      <c:pt idx="868" formatCode="0.0">
                        <c:v>3.1582173556355224E-3</c:v>
                      </c:pt>
                      <c:pt idx="869" formatCode="0.0">
                        <c:v>3.1477326883434641E-3</c:v>
                      </c:pt>
                      <c:pt idx="870" formatCode="0.0">
                        <c:v>3.5564431131813513E-3</c:v>
                      </c:pt>
                      <c:pt idx="871" formatCode="0.0">
                        <c:v>4.2926852641707669E-3</c:v>
                      </c:pt>
                      <c:pt idx="872" formatCode="0.0">
                        <c:v>4.4641693737253714E-3</c:v>
                      </c:pt>
                      <c:pt idx="873" formatCode="0.0">
                        <c:v>4.2282325586566515E-3</c:v>
                      </c:pt>
                      <c:pt idx="874" formatCode="0.0">
                        <c:v>4.6255261201139123E-3</c:v>
                      </c:pt>
                      <c:pt idx="875" formatCode="0.0">
                        <c:v>3.6757614244631357E-3</c:v>
                      </c:pt>
                      <c:pt idx="876" formatCode="0.0">
                        <c:v>4.5676646747606015E-3</c:v>
                      </c:pt>
                      <c:pt idx="877" formatCode="0.0">
                        <c:v>4.7699170250825899E-3</c:v>
                      </c:pt>
                      <c:pt idx="878" formatCode="0.0">
                        <c:v>4.7563601482520316E-3</c:v>
                      </c:pt>
                      <c:pt idx="879" formatCode="0.0">
                        <c:v>4.742803560506402E-3</c:v>
                      </c:pt>
                      <c:pt idx="880" formatCode="0.0">
                        <c:v>5.1124027084257784E-3</c:v>
                      </c:pt>
                      <c:pt idx="881" formatCode="0.0">
                        <c:v>4.5190283826804295E-3</c:v>
                      </c:pt>
                      <c:pt idx="882" formatCode="0.0">
                        <c:v>4.5038631298114241E-3</c:v>
                      </c:pt>
                      <c:pt idx="883" formatCode="0.0">
                        <c:v>4.6401404304819011E-3</c:v>
                      </c:pt>
                      <c:pt idx="884" formatCode="0.0">
                        <c:v>6.2363348903621101E-3</c:v>
                      </c:pt>
                      <c:pt idx="885" formatCode="0.0">
                        <c:v>7.6400722099007109E-3</c:v>
                      </c:pt>
                      <c:pt idx="886" formatCode="0.0">
                        <c:v>7.8779021937901064E-3</c:v>
                      </c:pt>
                      <c:pt idx="887" formatCode="0.0">
                        <c:v>8.3767729045294698E-3</c:v>
                      </c:pt>
                      <c:pt idx="888" formatCode="0.0">
                        <c:v>9.0539565356140619E-3</c:v>
                      </c:pt>
                      <c:pt idx="889" formatCode="0.0">
                        <c:v>9.0365170810045234E-3</c:v>
                      </c:pt>
                      <c:pt idx="890" formatCode="0.0">
                        <c:v>1.0642280886847067E-2</c:v>
                      </c:pt>
                      <c:pt idx="891" formatCode="0.0">
                        <c:v>1.3613946151985927E-2</c:v>
                      </c:pt>
                      <c:pt idx="892" formatCode="0.0">
                        <c:v>1.4051465250231727E-2</c:v>
                      </c:pt>
                      <c:pt idx="893" formatCode="0.0">
                        <c:v>1.4804706253156288E-2</c:v>
                      </c:pt>
                      <c:pt idx="894" formatCode="0.0">
                        <c:v>1.4785233865545073E-2</c:v>
                      </c:pt>
                      <c:pt idx="895" formatCode="0.0">
                        <c:v>1.5788677103341434E-2</c:v>
                      </c:pt>
                      <c:pt idx="896" formatCode="0.0">
                        <c:v>1.604894663968242E-2</c:v>
                      </c:pt>
                      <c:pt idx="897" formatCode="0.0">
                        <c:v>1.6311068953643672E-2</c:v>
                      </c:pt>
                      <c:pt idx="898" formatCode="0.0">
                        <c:v>2.0818784362655288E-2</c:v>
                      </c:pt>
                      <c:pt idx="899" formatCode="0.0">
                        <c:v>2.3689208443027465E-2</c:v>
                      </c:pt>
                      <c:pt idx="900" formatCode="0.0">
                        <c:v>2.3952850498489608E-2</c:v>
                      </c:pt>
                      <c:pt idx="901" formatCode="0.0">
                        <c:v>2.5840083503760478E-2</c:v>
                      </c:pt>
                      <c:pt idx="902" formatCode="0.0">
                        <c:v>2.9580386961815201E-2</c:v>
                      </c:pt>
                      <c:pt idx="903" formatCode="0.0">
                        <c:v>2.9558534583364122E-2</c:v>
                      </c:pt>
                      <c:pt idx="904" formatCode="0.0">
                        <c:v>3.3825809139662308E-2</c:v>
                      </c:pt>
                      <c:pt idx="905" formatCode="0.0">
                        <c:v>3.9079676914563315E-2</c:v>
                      </c:pt>
                      <c:pt idx="906" formatCode="0.0">
                        <c:v>3.9056067394181132E-2</c:v>
                      </c:pt>
                      <c:pt idx="907" formatCode="0.0">
                        <c:v>4.5028875554081152E-2</c:v>
                      </c:pt>
                      <c:pt idx="908" formatCode="0.0">
                        <c:v>4.9156480438664919E-2</c:v>
                      </c:pt>
                      <c:pt idx="909" formatCode="0.0">
                        <c:v>4.9132723427291622E-2</c:v>
                      </c:pt>
                      <c:pt idx="910" formatCode="0.0">
                        <c:v>6.2079453155885117E-2</c:v>
                      </c:pt>
                      <c:pt idx="911" formatCode="0.0">
                        <c:v>6.7648218013139347E-2</c:v>
                      </c:pt>
                      <c:pt idx="912" formatCode="0.0">
                        <c:v>6.9227906613278697E-2</c:v>
                      </c:pt>
                      <c:pt idx="913" formatCode="0.0">
                        <c:v>7.8915740682398691E-2</c:v>
                      </c:pt>
                      <c:pt idx="914" formatCode="0.0">
                        <c:v>9.6944071368562021E-2</c:v>
                      </c:pt>
                      <c:pt idx="915" formatCode="0.0">
                        <c:v>9.6912679630437232E-2</c:v>
                      </c:pt>
                      <c:pt idx="916" formatCode="0.0">
                        <c:v>0.10124521479091619</c:v>
                      </c:pt>
                      <c:pt idx="917" formatCode="0.0">
                        <c:v>0.12624505219650908</c:v>
                      </c:pt>
                      <c:pt idx="918" formatCode="0.0">
                        <c:v>0.12620977782775913</c:v>
                      </c:pt>
                      <c:pt idx="919" formatCode="0.0">
                        <c:v>0.13756679541833067</c:v>
                      </c:pt>
                      <c:pt idx="920" formatCode="0.0">
                        <c:v>0.14599706629019263</c:v>
                      </c:pt>
                      <c:pt idx="921" formatCode="0.0">
                        <c:v>0.15424985542602654</c:v>
                      </c:pt>
                      <c:pt idx="922" formatCode="0.0">
                        <c:v>0.16091119219415875</c:v>
                      </c:pt>
                      <c:pt idx="923" formatCode="0.0">
                        <c:v>0.17290740187288703</c:v>
                      </c:pt>
                      <c:pt idx="924" formatCode="0.0">
                        <c:v>0.1747308724564047</c:v>
                      </c:pt>
                      <c:pt idx="925" formatCode="0.0">
                        <c:v>0.18495456372276439</c:v>
                      </c:pt>
                      <c:pt idx="926" formatCode="0.0">
                        <c:v>0.19974020638721379</c:v>
                      </c:pt>
                      <c:pt idx="927" formatCode="0.0">
                        <c:v>0.21343259005776041</c:v>
                      </c:pt>
                      <c:pt idx="928" formatCode="0.0">
                        <c:v>0.22096272911260667</c:v>
                      </c:pt>
                      <c:pt idx="929" formatCode="0.0">
                        <c:v>0.23101293786526345</c:v>
                      </c:pt>
                      <c:pt idx="930" formatCode="0.0">
                        <c:v>0.23653850810154087</c:v>
                      </c:pt>
                      <c:pt idx="931" formatCode="0.0">
                        <c:v>0.25141500989522214</c:v>
                      </c:pt>
                      <c:pt idx="932" formatCode="0.0">
                        <c:v>0.2606288732876525</c:v>
                      </c:pt>
                      <c:pt idx="933" formatCode="0.0">
                        <c:v>0.26705809968865241</c:v>
                      </c:pt>
                      <c:pt idx="934" formatCode="0.0">
                        <c:v>0.28335472038251064</c:v>
                      </c:pt>
                      <c:pt idx="935" formatCode="0.0">
                        <c:v>0.28330019998839107</c:v>
                      </c:pt>
                      <c:pt idx="936" formatCode="0.0">
                        <c:v>0.29020446721907184</c:v>
                      </c:pt>
                      <c:pt idx="937" formatCode="0.0">
                        <c:v>0.31903619287396678</c:v>
                      </c:pt>
                      <c:pt idx="938" formatCode="0.0">
                        <c:v>0.31897862902652513</c:v>
                      </c:pt>
                      <c:pt idx="939" formatCode="0.0">
                        <c:v>0.32265988745380636</c:v>
                      </c:pt>
                      <c:pt idx="940" formatCode="0.0">
                        <c:v>0.33228717719074269</c:v>
                      </c:pt>
                      <c:pt idx="941" formatCode="0.0">
                        <c:v>0.33910991810971275</c:v>
                      </c:pt>
                      <c:pt idx="942" formatCode="0.0">
                        <c:v>0.3381362568963151</c:v>
                      </c:pt>
                      <c:pt idx="943" formatCode="0.0">
                        <c:v>0.36597129140506179</c:v>
                      </c:pt>
                      <c:pt idx="944" formatCode="0.0">
                        <c:v>0.36986355676354116</c:v>
                      </c:pt>
                      <c:pt idx="945" formatCode="0.0">
                        <c:v>0.36980284681795295</c:v>
                      </c:pt>
                      <c:pt idx="946" formatCode="0.0">
                        <c:v>0.37786410807061016</c:v>
                      </c:pt>
                      <c:pt idx="947" formatCode="0.0">
                        <c:v>0.38133623215268175</c:v>
                      </c:pt>
                      <c:pt idx="948" formatCode="0.0">
                        <c:v>0.38602524391552745</c:v>
                      </c:pt>
                      <c:pt idx="949" formatCode="0.0">
                        <c:v>0.39056252034717731</c:v>
                      </c:pt>
                      <c:pt idx="950" formatCode="0.0">
                        <c:v>0.37151664104515941</c:v>
                      </c:pt>
                      <c:pt idx="951" formatCode="0.0">
                        <c:v>0.37145404318670144</c:v>
                      </c:pt>
                      <c:pt idx="952" formatCode="0.0">
                        <c:v>0.33648546412535774</c:v>
                      </c:pt>
                      <c:pt idx="953" formatCode="0.0">
                        <c:v>0.33642513934240881</c:v>
                      </c:pt>
                      <c:pt idx="954" formatCode="0.0">
                        <c:v>0.33043571528625487</c:v>
                      </c:pt>
                      <c:pt idx="955" formatCode="0.0">
                        <c:v>0.28609928454407568</c:v>
                      </c:pt>
                      <c:pt idx="956" formatCode="0.0">
                        <c:v>0.24692043480008738</c:v>
                      </c:pt>
                      <c:pt idx="957" formatCode="0.0">
                        <c:v>0.24686929751524808</c:v>
                      </c:pt>
                      <c:pt idx="958" formatCode="0.0">
                        <c:v>0.22575179160670297</c:v>
                      </c:pt>
                      <c:pt idx="959" formatCode="0.0">
                        <c:v>0.14112452880816739</c:v>
                      </c:pt>
                      <c:pt idx="960" formatCode="0.0">
                        <c:v>0.12861897546819315</c:v>
                      </c:pt>
                      <c:pt idx="961" formatCode="0.0">
                        <c:v>8.8037994064960864E-2</c:v>
                      </c:pt>
                      <c:pt idx="962" formatCode="0.0">
                        <c:v>5.6821090107043344E-2</c:v>
                      </c:pt>
                      <c:pt idx="963" formatCode="0.0">
                        <c:v>4.9720602794110794E-2</c:v>
                      </c:pt>
                      <c:pt idx="964" formatCode="0.0">
                        <c:v>2.9708211528278666E-2</c:v>
                      </c:pt>
                      <c:pt idx="965" formatCode="0.0">
                        <c:v>1.1948100274674646E-2</c:v>
                      </c:pt>
                      <c:pt idx="966" formatCode="0.0">
                        <c:v>8.481308119538046E-3</c:v>
                      </c:pt>
                      <c:pt idx="967" formatCode="0.0">
                        <c:v>5.8579022883171045E-3</c:v>
                      </c:pt>
                      <c:pt idx="968" formatCode="0.0">
                        <c:v>5.8378394776386795E-3</c:v>
                      </c:pt>
                      <c:pt idx="969" formatCode="0.0">
                        <c:v>5.2345304710434953E-3</c:v>
                      </c:pt>
                      <c:pt idx="970" formatCode="0.0">
                        <c:v>4.1896097136561476E-3</c:v>
                      </c:pt>
                      <c:pt idx="971" formatCode="0.0">
                        <c:v>4.1734528376458895E-3</c:v>
                      </c:pt>
                      <c:pt idx="972" formatCode="0.0">
                        <c:v>3.2797286706728224E-3</c:v>
                      </c:pt>
                      <c:pt idx="973" formatCode="0.0">
                        <c:v>2.625135066352236E-3</c:v>
                      </c:pt>
                      <c:pt idx="974" formatCode="0.0">
                        <c:v>2.4917845741658571E-3</c:v>
                      </c:pt>
                      <c:pt idx="975" formatCode="0.0">
                        <c:v>2.4796633631825344E-3</c:v>
                      </c:pt>
                      <c:pt idx="976" formatCode="0.0">
                        <c:v>2.242356374336995E-3</c:v>
                      </c:pt>
                      <c:pt idx="977" formatCode="0.0">
                        <c:v>2.3326349656375834E-3</c:v>
                      </c:pt>
                      <c:pt idx="978" formatCode="0.0">
                        <c:v>2.1349852467618716E-3</c:v>
                      </c:pt>
                      <c:pt idx="979" formatCode="0.0">
                        <c:v>1.9589844267972499E-3</c:v>
                      </c:pt>
                      <c:pt idx="980" formatCode="0.0">
                        <c:v>1.7805466355557558E-3</c:v>
                      </c:pt>
                      <c:pt idx="981" formatCode="0.0">
                        <c:v>1.643818389315291E-3</c:v>
                      </c:pt>
                      <c:pt idx="982" formatCode="0.0">
                        <c:v>1.793586698190284E-3</c:v>
                      </c:pt>
                      <c:pt idx="983" formatCode="0.0">
                        <c:v>1.7857092639332499E-3</c:v>
                      </c:pt>
                      <c:pt idx="984" formatCode="0.0">
                        <c:v>1.6749612720695587E-3</c:v>
                      </c:pt>
                      <c:pt idx="985" formatCode="0.0">
                        <c:v>1.3863423451027897E-3</c:v>
                      </c:pt>
                      <c:pt idx="986" formatCode="0.0">
                        <c:v>1.2440224353447943E-3</c:v>
                      </c:pt>
                      <c:pt idx="987" formatCode="0.0">
                        <c:v>1.2372514101430642E-3</c:v>
                      </c:pt>
                      <c:pt idx="988" formatCode="0.0">
                        <c:v>1.190039198358246E-3</c:v>
                      </c:pt>
                      <c:pt idx="989" formatCode="0.0">
                        <c:v>1.5767729020494969E-3</c:v>
                      </c:pt>
                      <c:pt idx="990" formatCode="0.0">
                        <c:v>1.5142165897407828E-3</c:v>
                      </c:pt>
                      <c:pt idx="991" formatCode="0.0">
                        <c:v>1.4104964115792113E-3</c:v>
                      </c:pt>
                      <c:pt idx="992" formatCode="0.0">
                        <c:v>1.0957710875776033E-3</c:v>
                      </c:pt>
                      <c:pt idx="993" formatCode="0.0">
                        <c:v>1.0565782442140228E-3</c:v>
                      </c:pt>
                      <c:pt idx="994" formatCode="0.0">
                        <c:v>1.0562098108537652E-3</c:v>
                      </c:pt>
                      <c:pt idx="995" formatCode="0.0">
                        <c:v>9.9360372936997156E-4</c:v>
                      </c:pt>
                      <c:pt idx="996" formatCode="0.0">
                        <c:v>9.3831338027064416E-4</c:v>
                      </c:pt>
                      <c:pt idx="997" formatCode="0.0">
                        <c:v>1.0410319262640518E-3</c:v>
                      </c:pt>
                      <c:pt idx="998" formatCode="0.0">
                        <c:v>1.1978115881504275E-3</c:v>
                      </c:pt>
                      <c:pt idx="999" formatCode="0.0">
                        <c:v>1.1667382501971114E-3</c:v>
                      </c:pt>
                      <c:pt idx="1000" formatCode="0.0">
                        <c:v>8.4407992753961084E-4</c:v>
                      </c:pt>
                      <c:pt idx="1001" formatCode="0.0">
                        <c:v>9.2605557822379877E-4</c:v>
                      </c:pt>
                      <c:pt idx="1002" formatCode="0.0">
                        <c:v>8.9917985304322997E-4</c:v>
                      </c:pt>
                      <c:pt idx="1003" formatCode="0.0">
                        <c:v>7.2616031378547633E-4</c:v>
                      </c:pt>
                      <c:pt idx="1004" formatCode="0.0">
                        <c:v>9.1936921584212451E-4</c:v>
                      </c:pt>
                      <c:pt idx="1005" formatCode="0.0">
                        <c:v>8.9883530318398644E-4</c:v>
                      </c:pt>
                      <c:pt idx="1006" formatCode="0.0">
                        <c:v>9.2559055712241906E-4</c:v>
                      </c:pt>
                      <c:pt idx="1007" formatCode="0.0">
                        <c:v>9.2081478865789772E-4</c:v>
                      </c:pt>
                      <c:pt idx="1008" formatCode="0.0">
                        <c:v>8.9729492707421848E-4</c:v>
                      </c:pt>
                      <c:pt idx="1009" formatCode="0.0">
                        <c:v>7.8190182854790942E-4</c:v>
                      </c:pt>
                      <c:pt idx="1010" formatCode="0.0">
                        <c:v>7.3148755061534158E-4</c:v>
                      </c:pt>
                      <c:pt idx="1011" formatCode="0.0">
                        <c:v>7.0250932698226627E-4</c:v>
                      </c:pt>
                      <c:pt idx="1012" formatCode="0.0">
                        <c:v>7.4238305602298887E-4</c:v>
                      </c:pt>
                      <c:pt idx="1013" formatCode="0.0">
                        <c:v>7.3795906555430358E-4</c:v>
                      </c:pt>
                      <c:pt idx="1014" formatCode="0.0">
                        <c:v>7.1962414346044424E-4</c:v>
                      </c:pt>
                      <c:pt idx="1015" formatCode="0.0">
                        <c:v>7.0023198518538959E-4</c:v>
                      </c:pt>
                      <c:pt idx="1016" formatCode="0.0">
                        <c:v>6.9598336503594001E-4</c:v>
                      </c:pt>
                      <c:pt idx="1017" formatCode="0.0">
                        <c:v>5.9630542046190367E-4</c:v>
                      </c:pt>
                      <c:pt idx="1018" formatCode="0.0">
                        <c:v>7.448318655785761E-4</c:v>
                      </c:pt>
                      <c:pt idx="1019" formatCode="0.0">
                        <c:v>6.997206335624727E-4</c:v>
                      </c:pt>
                      <c:pt idx="1020" formatCode="0.0">
                        <c:v>6.7939910558297381E-4</c:v>
                      </c:pt>
                      <c:pt idx="1021" formatCode="0.0">
                        <c:v>5.8373756027698634E-4</c:v>
                      </c:pt>
                      <c:pt idx="1022" formatCode="0.0">
                        <c:v>5.0125700487229231E-4</c:v>
                      </c:pt>
                      <c:pt idx="1023" formatCode="0.0">
                        <c:v>4.8674895824979566E-4</c:v>
                      </c:pt>
                      <c:pt idx="1024" formatCode="0.0">
                        <c:v>5.4934369623344404E-4</c:v>
                      </c:pt>
                      <c:pt idx="1025" formatCode="0.0">
                        <c:v>5.4557635662331853E-4</c:v>
                      </c:pt>
                      <c:pt idx="1026" formatCode="0.0">
                        <c:v>7.1780182702719706E-4</c:v>
                      </c:pt>
                      <c:pt idx="1027" formatCode="0.0">
                        <c:v>7.3605172469423056E-4</c:v>
                      </c:pt>
                      <c:pt idx="1028" formatCode="0.0">
                        <c:v>7.3242371252570234E-4</c:v>
                      </c:pt>
                      <c:pt idx="1029" formatCode="0.0">
                        <c:v>6.0889699558642877E-4</c:v>
                      </c:pt>
                      <c:pt idx="1030" formatCode="0.0">
                        <c:v>5.9420502670553329E-4</c:v>
                      </c:pt>
                      <c:pt idx="1031" formatCode="0.0">
                        <c:v>5.9070675800404937E-4</c:v>
                      </c:pt>
                      <c:pt idx="1032" formatCode="0.0">
                        <c:v>5.7779120652799558E-4</c:v>
                      </c:pt>
                      <c:pt idx="1033" formatCode="0.0">
                        <c:v>5.663689967853804E-4</c:v>
                      </c:pt>
                      <c:pt idx="1034" formatCode="0.0">
                        <c:v>5.6297473437575362E-4</c:v>
                      </c:pt>
                      <c:pt idx="1035" formatCode="0.0">
                        <c:v>6.5122730426336341E-4</c:v>
                      </c:pt>
                      <c:pt idx="1036" formatCode="0.0">
                        <c:v>6.715259786861321E-4</c:v>
                      </c:pt>
                      <c:pt idx="1037" formatCode="0.0">
                        <c:v>6.6823263965189086E-4</c:v>
                      </c:pt>
                      <c:pt idx="1038" formatCode="0.0">
                        <c:v>5.9104863026555432E-4</c:v>
                      </c:pt>
                      <c:pt idx="1039" formatCode="0.0">
                        <c:v>6.8283500744815799E-4</c:v>
                      </c:pt>
                      <c:pt idx="1040" formatCode="0.0">
                        <c:v>6.7959756299810852E-4</c:v>
                      </c:pt>
                      <c:pt idx="1041" formatCode="0.0">
                        <c:v>7.315171326506164E-4</c:v>
                      </c:pt>
                      <c:pt idx="1042" formatCode="0.0">
                        <c:v>6.6433554455723172E-4</c:v>
                      </c:pt>
                      <c:pt idx="1043" formatCode="0.0">
                        <c:v>6.6114041738489146E-4</c:v>
                      </c:pt>
                      <c:pt idx="1044" formatCode="0.0">
                        <c:v>7.1329049575551053E-4</c:v>
                      </c:pt>
                      <c:pt idx="1045" formatCode="0.0">
                        <c:v>6.4691340571713669E-4</c:v>
                      </c:pt>
                      <c:pt idx="1046" formatCode="0.0">
                        <c:v>6.3789326385167071E-4</c:v>
                      </c:pt>
                      <c:pt idx="1047" formatCode="0.0">
                        <c:v>6.3301295150957314E-4</c:v>
                      </c:pt>
                      <c:pt idx="1048" formatCode="0.0">
                        <c:v>6.2421921771949615E-4</c:v>
                      </c:pt>
                      <c:pt idx="1049" formatCode="0.0">
                        <c:v>6.2112793238618417E-4</c:v>
                      </c:pt>
                      <c:pt idx="1050" formatCode="0.0">
                        <c:v>6.432028545111276E-4</c:v>
                      </c:pt>
                      <c:pt idx="1051" formatCode="0.0">
                        <c:v>6.6843668347961731E-4</c:v>
                      </c:pt>
                      <c:pt idx="1052" formatCode="0.0">
                        <c:v>6.6538378291011409E-4</c:v>
                      </c:pt>
                      <c:pt idx="1053" formatCode="0.0">
                        <c:v>6.635022263483982E-4</c:v>
                      </c:pt>
                      <c:pt idx="1054" formatCode="0.0">
                        <c:v>6.6044394800742444E-4</c:v>
                      </c:pt>
                      <c:pt idx="1055" formatCode="0.0">
                        <c:v>6.5794732080743778E-4</c:v>
                      </c:pt>
                      <c:pt idx="1056" formatCode="0.0">
                        <c:v>6.4966170551748758E-4</c:v>
                      </c:pt>
                      <c:pt idx="1057" formatCode="0.0">
                        <c:v>6.4662527673841729E-4</c:v>
                      </c:pt>
                      <c:pt idx="1058" formatCode="0.0">
                        <c:v>6.4133158994301314E-4</c:v>
                      </c:pt>
                      <c:pt idx="1059" formatCode="0.0">
                        <c:v>7.2727527124642527E-4</c:v>
                      </c:pt>
                      <c:pt idx="1060" formatCode="0.0">
                        <c:v>7.1982231929024545E-4</c:v>
                      </c:pt>
                      <c:pt idx="1061" formatCode="0.0">
                        <c:v>7.1682291836224919E-4</c:v>
                      </c:pt>
                      <c:pt idx="1062" formatCode="0.0">
                        <c:v>5.6365925076101405E-4</c:v>
                      </c:pt>
                      <c:pt idx="1063" formatCode="0.0">
                        <c:v>5.9069414747443436E-4</c:v>
                      </c:pt>
                      <c:pt idx="1064" formatCode="0.0">
                        <c:v>5.8665546200248233E-4</c:v>
                      </c:pt>
                      <c:pt idx="1065" formatCode="0.0">
                        <c:v>5.8365723494757606E-4</c:v>
                      </c:pt>
                      <c:pt idx="1066" formatCode="0.0">
                        <c:v>7.3055997802776585E-4</c:v>
                      </c:pt>
                      <c:pt idx="1067" formatCode="0.0">
                        <c:v>7.2567571659159624E-4</c:v>
                      </c:pt>
                      <c:pt idx="1068" formatCode="0.0">
                        <c:v>7.5126359536038811E-4</c:v>
                      </c:pt>
                      <c:pt idx="1069" formatCode="0.0">
                        <c:v>7.4828255876937394E-4</c:v>
                      </c:pt>
                      <c:pt idx="1070" formatCode="0.0">
                        <c:v>6.5403949424616985E-4</c:v>
                      </c:pt>
                      <c:pt idx="1071" formatCode="0.0">
                        <c:v>7.3974792670254892E-4</c:v>
                      </c:pt>
                      <c:pt idx="1072" formatCode="0.0">
                        <c:v>7.367772583524502E-4</c:v>
                      </c:pt>
                      <c:pt idx="1073" formatCode="0.0">
                        <c:v>7.3252649659413685E-4</c:v>
                      </c:pt>
                      <c:pt idx="1074" formatCode="0.0">
                        <c:v>6.9746723209357419E-4</c:v>
                      </c:pt>
                      <c:pt idx="1075" formatCode="0.0">
                        <c:v>6.9451201187123077E-4</c:v>
                      </c:pt>
                      <c:pt idx="1076" formatCode="0.0">
                        <c:v>6.3291781990596581E-4</c:v>
                      </c:pt>
                      <c:pt idx="1077" formatCode="0.0">
                        <c:v>6.2887525312231617E-4</c:v>
                      </c:pt>
                      <c:pt idx="1078" formatCode="0.0">
                        <c:v>6.2592270448771253E-4</c:v>
                      </c:pt>
                      <c:pt idx="1079" formatCode="0.0">
                        <c:v>6.8268618741054992E-4</c:v>
                      </c:pt>
                      <c:pt idx="1080" formatCode="0.0">
                        <c:v>6.7855622182651752E-4</c:v>
                      </c:pt>
                      <c:pt idx="1081" formatCode="0.0">
                        <c:v>6.7560619688140726E-4</c:v>
                      </c:pt>
                      <c:pt idx="1082" formatCode="0.0">
                        <c:v>7.0098759020750096E-4</c:v>
                      </c:pt>
                      <c:pt idx="1083" formatCode="0.0">
                        <c:v>6.9565253857439217E-4</c:v>
                      </c:pt>
                      <c:pt idx="1084" formatCode="0.0">
                        <c:v>6.9271765517563198E-4</c:v>
                      </c:pt>
                      <c:pt idx="1085" formatCode="0.0">
                        <c:v>6.6039704304079799E-4</c:v>
                      </c:pt>
                      <c:pt idx="1086" formatCode="0.0">
                        <c:v>6.5802543796635124E-4</c:v>
                      </c:pt>
                      <c:pt idx="1087" formatCode="0.0">
                        <c:v>6.5508811683715547E-4</c:v>
                      </c:pt>
                      <c:pt idx="1088" formatCode="0.0">
                        <c:v>5.050768122421786E-4</c:v>
                      </c:pt>
                      <c:pt idx="1089" formatCode="0.0">
                        <c:v>6.4919918467056328E-4</c:v>
                      </c:pt>
                      <c:pt idx="1090" formatCode="0.0">
                        <c:v>6.4626195945301104E-4</c:v>
                      </c:pt>
                      <c:pt idx="1091" formatCode="0.0">
                        <c:v>6.3788358212851825E-4</c:v>
                      </c:pt>
                      <c:pt idx="1092" formatCode="0.0">
                        <c:v>7.2368207802446147E-4</c:v>
                      </c:pt>
                      <c:pt idx="1093" formatCode="0.0">
                        <c:v>7.2076466244525657E-4</c:v>
                      </c:pt>
                      <c:pt idx="1094" formatCode="0.0">
                        <c:v>7.1480601418141235E-4</c:v>
                      </c:pt>
                      <c:pt idx="1095" formatCode="0.0">
                        <c:v>7.1187509948299871E-4</c:v>
                      </c:pt>
                      <c:pt idx="1096" formatCode="0.0">
                        <c:v>7.3805876907329278E-4</c:v>
                      </c:pt>
                      <c:pt idx="1097" formatCode="0.0">
                        <c:v>7.3019946950802594E-4</c:v>
                      </c:pt>
                      <c:pt idx="1098" formatCode="0.0">
                        <c:v>6.1175014565492344E-4</c:v>
                      </c:pt>
                      <c:pt idx="1099" formatCode="0.0">
                        <c:v>6.0480637148875864E-4</c:v>
                      </c:pt>
                      <c:pt idx="1100" formatCode="0.0">
                        <c:v>6.2695535936165404E-4</c:v>
                      </c:pt>
                      <c:pt idx="1101" formatCode="0.0">
                        <c:v>6.8116759509829095E-4</c:v>
                      </c:pt>
                      <c:pt idx="1102" formatCode="0.0">
                        <c:v>8.8742717887096653E-4</c:v>
                      </c:pt>
                      <c:pt idx="1103" formatCode="0.0">
                        <c:v>8.8019488987918059E-4</c:v>
                      </c:pt>
                      <c:pt idx="1104" formatCode="0.0">
                        <c:v>9.3514041652702478E-4</c:v>
                      </c:pt>
                      <c:pt idx="1105" formatCode="0.0">
                        <c:v>7.8268623887932636E-4</c:v>
                      </c:pt>
                      <c:pt idx="1106" formatCode="0.0">
                        <c:v>0</c:v>
                      </c:pt>
                      <c:pt idx="1107" formatCode="0.0">
                        <c:v>0</c:v>
                      </c:pt>
                      <c:pt idx="1108" formatCode="0.0">
                        <c:v>0</c:v>
                      </c:pt>
                      <c:pt idx="1109" formatCode="0.0">
                        <c:v>0</c:v>
                      </c:pt>
                      <c:pt idx="1110" formatCode="0.0">
                        <c:v>0</c:v>
                      </c:pt>
                      <c:pt idx="1111" formatCode="0.0">
                        <c:v>0</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numCache>
                  </c:numRef>
                </c:xVal>
                <c:yVal>
                  <c:numRef>
                    <c:extLst xmlns:c15="http://schemas.microsoft.com/office/drawing/2012/chart">
                      <c:ext xmlns:c15="http://schemas.microsoft.com/office/drawing/2012/chart" uri="{02D57815-91ED-43cb-92C2-25804820EDAC}">
                        <c15:formulaRef>
                          <c15:sqref>'Forsøk 3 - Samlet'!$BK$14:$BK$1148</c15:sqref>
                        </c15:formulaRef>
                      </c:ext>
                    </c:extLst>
                    <c:numCache>
                      <c:formatCode>0.00</c:formatCode>
                      <c:ptCount val="1135"/>
                      <c:pt idx="0">
                        <c:v>-1.36481E-9</c:v>
                      </c:pt>
                      <c:pt idx="1">
                        <c:v>-1.36481E-9</c:v>
                      </c:pt>
                      <c:pt idx="2">
                        <c:v>-2.4567887310000001E-5</c:v>
                      </c:pt>
                      <c:pt idx="3">
                        <c:v>-2.4567887310000001E-5</c:v>
                      </c:pt>
                      <c:pt idx="4">
                        <c:v>-1.36481E-9</c:v>
                      </c:pt>
                      <c:pt idx="5">
                        <c:v>2.8622119999999998E-3</c:v>
                      </c:pt>
                      <c:pt idx="6">
                        <c:v>2.8622119999999998E-3</c:v>
                      </c:pt>
                      <c:pt idx="7">
                        <c:v>2.8622119999999998E-3</c:v>
                      </c:pt>
                      <c:pt idx="8">
                        <c:v>2.8622119999999998E-3</c:v>
                      </c:pt>
                      <c:pt idx="9">
                        <c:v>8.5866380000000006E-3</c:v>
                      </c:pt>
                      <c:pt idx="10">
                        <c:v>1.7173279999999999E-2</c:v>
                      </c:pt>
                      <c:pt idx="11">
                        <c:v>1.7173279999999999E-2</c:v>
                      </c:pt>
                      <c:pt idx="12">
                        <c:v>3.148434E-2</c:v>
                      </c:pt>
                      <c:pt idx="13">
                        <c:v>3.148434E-2</c:v>
                      </c:pt>
                      <c:pt idx="14">
                        <c:v>5.1519830000000003E-2</c:v>
                      </c:pt>
                      <c:pt idx="15">
                        <c:v>9.4453029999999993E-2</c:v>
                      </c:pt>
                      <c:pt idx="16">
                        <c:v>9.4453029999999993E-2</c:v>
                      </c:pt>
                      <c:pt idx="17">
                        <c:v>0.17173279999999999</c:v>
                      </c:pt>
                      <c:pt idx="18">
                        <c:v>0.28049689999999999</c:v>
                      </c:pt>
                      <c:pt idx="19">
                        <c:v>0.28049689999999999</c:v>
                      </c:pt>
                      <c:pt idx="20">
                        <c:v>0.43794316652249998</c:v>
                      </c:pt>
                      <c:pt idx="21">
                        <c:v>0.61253816652250004</c:v>
                      </c:pt>
                      <c:pt idx="22">
                        <c:v>0.61253816652250004</c:v>
                      </c:pt>
                      <c:pt idx="23">
                        <c:v>0.79858196652250002</c:v>
                      </c:pt>
                      <c:pt idx="24">
                        <c:v>0.79858196652250002</c:v>
                      </c:pt>
                      <c:pt idx="25">
                        <c:v>0.9874880665225001</c:v>
                      </c:pt>
                      <c:pt idx="26">
                        <c:v>1.1678075665225001</c:v>
                      </c:pt>
                      <c:pt idx="27">
                        <c:v>1.1678075665225001</c:v>
                      </c:pt>
                      <c:pt idx="28">
                        <c:v>1.3395405665225</c:v>
                      </c:pt>
                      <c:pt idx="29">
                        <c:v>1.522697</c:v>
                      </c:pt>
                      <c:pt idx="30">
                        <c:v>1.522697</c:v>
                      </c:pt>
                      <c:pt idx="31">
                        <c:v>1.688706</c:v>
                      </c:pt>
                      <c:pt idx="32">
                        <c:v>1.688706</c:v>
                      </c:pt>
                      <c:pt idx="33">
                        <c:v>1.688706</c:v>
                      </c:pt>
                      <c:pt idx="34">
                        <c:v>2.1494974334775003</c:v>
                      </c:pt>
                      <c:pt idx="35">
                        <c:v>2.1494974334775003</c:v>
                      </c:pt>
                      <c:pt idx="36">
                        <c:v>2.26692213305</c:v>
                      </c:pt>
                      <c:pt idx="37">
                        <c:v>2.3727749999999999</c:v>
                      </c:pt>
                      <c:pt idx="38">
                        <c:v>2.3727749999999999</c:v>
                      </c:pt>
                      <c:pt idx="39">
                        <c:v>2.4643649999999999</c:v>
                      </c:pt>
                      <c:pt idx="40">
                        <c:v>2.5559560000000001</c:v>
                      </c:pt>
                      <c:pt idx="41">
                        <c:v>2.5559560000000001</c:v>
                      </c:pt>
                      <c:pt idx="42">
                        <c:v>2.6218115665224997</c:v>
                      </c:pt>
                      <c:pt idx="43">
                        <c:v>2.6905291330500001</c:v>
                      </c:pt>
                      <c:pt idx="44">
                        <c:v>2.6905291330500001</c:v>
                      </c:pt>
                      <c:pt idx="45">
                        <c:v>2.7420736995750001</c:v>
                      </c:pt>
                      <c:pt idx="46">
                        <c:v>2.7420736995750001</c:v>
                      </c:pt>
                      <c:pt idx="47">
                        <c:v>2.7420736995750001</c:v>
                      </c:pt>
                      <c:pt idx="48">
                        <c:v>2.8422762661000003</c:v>
                      </c:pt>
                      <c:pt idx="49">
                        <c:v>2.8880712661000003</c:v>
                      </c:pt>
                      <c:pt idx="50">
                        <c:v>2.8880712661000003</c:v>
                      </c:pt>
                      <c:pt idx="51">
                        <c:v>2.95967539915</c:v>
                      </c:pt>
                      <c:pt idx="52">
                        <c:v>2.95967539915</c:v>
                      </c:pt>
                      <c:pt idx="53">
                        <c:v>2.95967539915</c:v>
                      </c:pt>
                      <c:pt idx="54">
                        <c:v>2.9997463991499997</c:v>
                      </c:pt>
                      <c:pt idx="55">
                        <c:v>2.9997463991499997</c:v>
                      </c:pt>
                      <c:pt idx="56">
                        <c:v>3.0512663991499998</c:v>
                      </c:pt>
                      <c:pt idx="57">
                        <c:v>3.0770018326249997</c:v>
                      </c:pt>
                      <c:pt idx="58">
                        <c:v>3.0770018326249997</c:v>
                      </c:pt>
                      <c:pt idx="59">
                        <c:v>3.108485832625</c:v>
                      </c:pt>
                      <c:pt idx="60">
                        <c:v>3.1285709656749998</c:v>
                      </c:pt>
                      <c:pt idx="61">
                        <c:v>3.1543063991499998</c:v>
                      </c:pt>
                      <c:pt idx="62">
                        <c:v>3.1543063991499998</c:v>
                      </c:pt>
                      <c:pt idx="63">
                        <c:v>3.2001013991499998</c:v>
                      </c:pt>
                      <c:pt idx="64">
                        <c:v>3.2001013991499998</c:v>
                      </c:pt>
                      <c:pt idx="65">
                        <c:v>3.2144615322000001</c:v>
                      </c:pt>
                      <c:pt idx="66">
                        <c:v>3.2488085322</c:v>
                      </c:pt>
                      <c:pt idx="67">
                        <c:v>3.2488085322</c:v>
                      </c:pt>
                      <c:pt idx="68">
                        <c:v>3.2774305321999999</c:v>
                      </c:pt>
                      <c:pt idx="69">
                        <c:v>3.2774305321999999</c:v>
                      </c:pt>
                      <c:pt idx="70">
                        <c:v>3.3174769656750001</c:v>
                      </c:pt>
                      <c:pt idx="71">
                        <c:v>3.3489609656749999</c:v>
                      </c:pt>
                      <c:pt idx="72">
                        <c:v>3.3489609656749999</c:v>
                      </c:pt>
                      <c:pt idx="73">
                        <c:v>3.3804705321999999</c:v>
                      </c:pt>
                      <c:pt idx="74">
                        <c:v>3.3890565322000001</c:v>
                      </c:pt>
                      <c:pt idx="75">
                        <c:v>3.3890565322000001</c:v>
                      </c:pt>
                      <c:pt idx="76">
                        <c:v>3.4377390987249998</c:v>
                      </c:pt>
                      <c:pt idx="77">
                        <c:v>3.4377390987249998</c:v>
                      </c:pt>
                      <c:pt idx="78">
                        <c:v>3.4377390987249998</c:v>
                      </c:pt>
                      <c:pt idx="79">
                        <c:v>3.477810098725</c:v>
                      </c:pt>
                      <c:pt idx="80">
                        <c:v>3.5064320987249999</c:v>
                      </c:pt>
                      <c:pt idx="81">
                        <c:v>3.5064320987249999</c:v>
                      </c:pt>
                      <c:pt idx="82">
                        <c:v>3.5350786652249999</c:v>
                      </c:pt>
                      <c:pt idx="83">
                        <c:v>3.5551637982500002</c:v>
                      </c:pt>
                      <c:pt idx="84">
                        <c:v>3.5551637982500002</c:v>
                      </c:pt>
                      <c:pt idx="85">
                        <c:v>3.5923717982500003</c:v>
                      </c:pt>
                      <c:pt idx="86">
                        <c:v>3.5923717982500003</c:v>
                      </c:pt>
                      <c:pt idx="87">
                        <c:v>3.5923717982500003</c:v>
                      </c:pt>
                      <c:pt idx="88">
                        <c:v>3.6209456652249998</c:v>
                      </c:pt>
                      <c:pt idx="89">
                        <c:v>3.6209456652249998</c:v>
                      </c:pt>
                      <c:pt idx="90">
                        <c:v>3.6438917982500003</c:v>
                      </c:pt>
                      <c:pt idx="91">
                        <c:v>3.6438917982500003</c:v>
                      </c:pt>
                      <c:pt idx="92">
                        <c:v>3.6782879312500003</c:v>
                      </c:pt>
                      <c:pt idx="93">
                        <c:v>3.6782879312500003</c:v>
                      </c:pt>
                      <c:pt idx="94">
                        <c:v>3.6868739312500001</c:v>
                      </c:pt>
                      <c:pt idx="95">
                        <c:v>3.6868739312500001</c:v>
                      </c:pt>
                      <c:pt idx="96">
                        <c:v>3.6868739312500001</c:v>
                      </c:pt>
                      <c:pt idx="97">
                        <c:v>3.7354827982500001</c:v>
                      </c:pt>
                      <c:pt idx="98">
                        <c:v>3.7411576652249998</c:v>
                      </c:pt>
                      <c:pt idx="99">
                        <c:v>3.7411576652249998</c:v>
                      </c:pt>
                      <c:pt idx="100">
                        <c:v>3.73836936475</c:v>
                      </c:pt>
                      <c:pt idx="101">
                        <c:v>3.7526557982500002</c:v>
                      </c:pt>
                      <c:pt idx="102">
                        <c:v>3.7526557982500002</c:v>
                      </c:pt>
                      <c:pt idx="103">
                        <c:v>3.7612427982500001</c:v>
                      </c:pt>
                      <c:pt idx="104">
                        <c:v>3.7641784977499997</c:v>
                      </c:pt>
                      <c:pt idx="105">
                        <c:v>3.7641784977499997</c:v>
                      </c:pt>
                      <c:pt idx="106">
                        <c:v>3.7555679312500003</c:v>
                      </c:pt>
                      <c:pt idx="107">
                        <c:v>3.7555679312500003</c:v>
                      </c:pt>
                      <c:pt idx="108">
                        <c:v>3.7555679312500003</c:v>
                      </c:pt>
                      <c:pt idx="109">
                        <c:v>3.7527540644999999</c:v>
                      </c:pt>
                      <c:pt idx="110">
                        <c:v>3.7527540644999999</c:v>
                      </c:pt>
                      <c:pt idx="111">
                        <c:v>3.7327190644999999</c:v>
                      </c:pt>
                      <c:pt idx="112">
                        <c:v>3.7384430644999997</c:v>
                      </c:pt>
                      <c:pt idx="113">
                        <c:v>3.7384430644999997</c:v>
                      </c:pt>
                      <c:pt idx="114">
                        <c:v>3.72124549775</c:v>
                      </c:pt>
                      <c:pt idx="115">
                        <c:v>3.7127321974999998</c:v>
                      </c:pt>
                      <c:pt idx="116">
                        <c:v>3.7127321974999998</c:v>
                      </c:pt>
                      <c:pt idx="117">
                        <c:v>3.6898106309999998</c:v>
                      </c:pt>
                      <c:pt idx="118">
                        <c:v>3.6755241975000001</c:v>
                      </c:pt>
                      <c:pt idx="119">
                        <c:v>3.6755241975000001</c:v>
                      </c:pt>
                      <c:pt idx="120">
                        <c:v>3.6697500645000001</c:v>
                      </c:pt>
                      <c:pt idx="121">
                        <c:v>3.6697500645000001</c:v>
                      </c:pt>
                      <c:pt idx="122">
                        <c:v>3.6440146310000001</c:v>
                      </c:pt>
                      <c:pt idx="123">
                        <c:v>3.609717764</c:v>
                      </c:pt>
                      <c:pt idx="124">
                        <c:v>3.609717764</c:v>
                      </c:pt>
                      <c:pt idx="125">
                        <c:v>3.609717764</c:v>
                      </c:pt>
                      <c:pt idx="126">
                        <c:v>3.5896817639999998</c:v>
                      </c:pt>
                      <c:pt idx="127">
                        <c:v>3.5582223305</c:v>
                      </c:pt>
                      <c:pt idx="128">
                        <c:v>3.5582223305</c:v>
                      </c:pt>
                      <c:pt idx="129">
                        <c:v>3.5295511975</c:v>
                      </c:pt>
                      <c:pt idx="130">
                        <c:v>3.5295511975</c:v>
                      </c:pt>
                      <c:pt idx="131">
                        <c:v>3.5295511975</c:v>
                      </c:pt>
                      <c:pt idx="132">
                        <c:v>3.5124017639999998</c:v>
                      </c:pt>
                      <c:pt idx="133">
                        <c:v>3.5124017639999998</c:v>
                      </c:pt>
                      <c:pt idx="134">
                        <c:v>3.4981398970000002</c:v>
                      </c:pt>
                      <c:pt idx="135">
                        <c:v>3.4695670300000003</c:v>
                      </c:pt>
                      <c:pt idx="136">
                        <c:v>3.4466454635000003</c:v>
                      </c:pt>
                      <c:pt idx="137">
                        <c:v>3.4466454635000003</c:v>
                      </c:pt>
                      <c:pt idx="138">
                        <c:v>3.432308897</c:v>
                      </c:pt>
                      <c:pt idx="139">
                        <c:v>3.3751385964999998</c:v>
                      </c:pt>
                      <c:pt idx="140">
                        <c:v>3.3751385964999998</c:v>
                      </c:pt>
                      <c:pt idx="141">
                        <c:v>3.3436300300000004</c:v>
                      </c:pt>
                      <c:pt idx="142">
                        <c:v>3.3436300300000004</c:v>
                      </c:pt>
                      <c:pt idx="143">
                        <c:v>3.3436300300000004</c:v>
                      </c:pt>
                      <c:pt idx="144">
                        <c:v>3.3236185964999998</c:v>
                      </c:pt>
                      <c:pt idx="145">
                        <c:v>3.3006478970000002</c:v>
                      </c:pt>
                      <c:pt idx="146">
                        <c:v>3.3006478970000002</c:v>
                      </c:pt>
                      <c:pt idx="147">
                        <c:v>3.2720258970000002</c:v>
                      </c:pt>
                      <c:pt idx="148">
                        <c:v>3.2405900300000003</c:v>
                      </c:pt>
                      <c:pt idx="149">
                        <c:v>3.2405900300000003</c:v>
                      </c:pt>
                      <c:pt idx="150">
                        <c:v>3.220604163</c:v>
                      </c:pt>
                      <c:pt idx="151">
                        <c:v>3.1604234635000004</c:v>
                      </c:pt>
                      <c:pt idx="152">
                        <c:v>3.1604234635000004</c:v>
                      </c:pt>
                      <c:pt idx="153">
                        <c:v>3.1604234635000004</c:v>
                      </c:pt>
                      <c:pt idx="154">
                        <c:v>3.1059923304999999</c:v>
                      </c:pt>
                      <c:pt idx="155">
                        <c:v>3.1059923304999999</c:v>
                      </c:pt>
                      <c:pt idx="156">
                        <c:v>3.0831925965</c:v>
                      </c:pt>
                      <c:pt idx="157">
                        <c:v>3.0831925965</c:v>
                      </c:pt>
                      <c:pt idx="158">
                        <c:v>3.0488220300000002</c:v>
                      </c:pt>
                      <c:pt idx="159">
                        <c:v>3.0488220300000002</c:v>
                      </c:pt>
                      <c:pt idx="160">
                        <c:v>2.9944400300000003</c:v>
                      </c:pt>
                      <c:pt idx="161">
                        <c:v>2.9944400300000003</c:v>
                      </c:pt>
                      <c:pt idx="162">
                        <c:v>2.9744285964999997</c:v>
                      </c:pt>
                      <c:pt idx="163">
                        <c:v>2.9744285964999997</c:v>
                      </c:pt>
                      <c:pt idx="164">
                        <c:v>2.9344312962500001</c:v>
                      </c:pt>
                      <c:pt idx="165">
                        <c:v>2.9115097295000001</c:v>
                      </c:pt>
                      <c:pt idx="166">
                        <c:v>2.9115097295000001</c:v>
                      </c:pt>
                      <c:pt idx="167">
                        <c:v>2.8914245964999998</c:v>
                      </c:pt>
                      <c:pt idx="168">
                        <c:v>2.8657137294999999</c:v>
                      </c:pt>
                      <c:pt idx="169">
                        <c:v>2.8657137294999999</c:v>
                      </c:pt>
                      <c:pt idx="170">
                        <c:v>2.8657137294999999</c:v>
                      </c:pt>
                      <c:pt idx="171">
                        <c:v>2.81994329625</c:v>
                      </c:pt>
                      <c:pt idx="172">
                        <c:v>2.81994329625</c:v>
                      </c:pt>
                      <c:pt idx="173">
                        <c:v>2.7941587294999999</c:v>
                      </c:pt>
                      <c:pt idx="174">
                        <c:v>2.7798477294999997</c:v>
                      </c:pt>
                      <c:pt idx="175">
                        <c:v>2.7798477294999997</c:v>
                      </c:pt>
                      <c:pt idx="176">
                        <c:v>2.7655367295</c:v>
                      </c:pt>
                      <c:pt idx="177">
                        <c:v>2.7341254292500001</c:v>
                      </c:pt>
                      <c:pt idx="178">
                        <c:v>2.7341254292500001</c:v>
                      </c:pt>
                      <c:pt idx="179">
                        <c:v>2.7083418627499998</c:v>
                      </c:pt>
                      <c:pt idx="180">
                        <c:v>2.6911432962499999</c:v>
                      </c:pt>
                      <c:pt idx="181">
                        <c:v>2.6911432962499999</c:v>
                      </c:pt>
                      <c:pt idx="182">
                        <c:v>2.6625949957500001</c:v>
                      </c:pt>
                      <c:pt idx="183">
                        <c:v>2.6625949957500001</c:v>
                      </c:pt>
                      <c:pt idx="184">
                        <c:v>2.6625949957500001</c:v>
                      </c:pt>
                      <c:pt idx="185">
                        <c:v>2.59099086275</c:v>
                      </c:pt>
                      <c:pt idx="186">
                        <c:v>2.59099086275</c:v>
                      </c:pt>
                      <c:pt idx="187">
                        <c:v>2.59099086275</c:v>
                      </c:pt>
                      <c:pt idx="188">
                        <c:v>2.59099086275</c:v>
                      </c:pt>
                      <c:pt idx="189">
                        <c:v>2.5680928627499999</c:v>
                      </c:pt>
                      <c:pt idx="190">
                        <c:v>2.5680928627499999</c:v>
                      </c:pt>
                      <c:pt idx="191">
                        <c:v>2.5395199957500001</c:v>
                      </c:pt>
                      <c:pt idx="192">
                        <c:v>2.5395199957500001</c:v>
                      </c:pt>
                      <c:pt idx="193">
                        <c:v>2.5395199957500001</c:v>
                      </c:pt>
                      <c:pt idx="194">
                        <c:v>2.5165237294999998</c:v>
                      </c:pt>
                      <c:pt idx="195">
                        <c:v>2.5165237294999998</c:v>
                      </c:pt>
                      <c:pt idx="196">
                        <c:v>2.5193857294999997</c:v>
                      </c:pt>
                      <c:pt idx="197">
                        <c:v>2.5051238627500001</c:v>
                      </c:pt>
                      <c:pt idx="198">
                        <c:v>2.4765018627500002</c:v>
                      </c:pt>
                      <c:pt idx="199">
                        <c:v>2.4765018627500002</c:v>
                      </c:pt>
                      <c:pt idx="200">
                        <c:v>2.4621662962499999</c:v>
                      </c:pt>
                      <c:pt idx="201">
                        <c:v>2.4450178627499999</c:v>
                      </c:pt>
                      <c:pt idx="202">
                        <c:v>2.4450178627499999</c:v>
                      </c:pt>
                      <c:pt idx="203">
                        <c:v>2.4364062962499999</c:v>
                      </c:pt>
                      <c:pt idx="204">
                        <c:v>2.4278939957499999</c:v>
                      </c:pt>
                      <c:pt idx="205">
                        <c:v>2.4278939957499999</c:v>
                      </c:pt>
                      <c:pt idx="206">
                        <c:v>2.41639586275</c:v>
                      </c:pt>
                      <c:pt idx="207">
                        <c:v>2.4020848627499998</c:v>
                      </c:pt>
                      <c:pt idx="208">
                        <c:v>2.4020848627499998</c:v>
                      </c:pt>
                      <c:pt idx="209">
                        <c:v>2.3820979957500001</c:v>
                      </c:pt>
                      <c:pt idx="210">
                        <c:v>2.3648758627499999</c:v>
                      </c:pt>
                      <c:pt idx="211">
                        <c:v>2.3648758627499999</c:v>
                      </c:pt>
                      <c:pt idx="212">
                        <c:v>2.3506139957500003</c:v>
                      </c:pt>
                      <c:pt idx="213">
                        <c:v>2.3219919957499999</c:v>
                      </c:pt>
                      <c:pt idx="214">
                        <c:v>2.3219919957499999</c:v>
                      </c:pt>
                      <c:pt idx="215">
                        <c:v>2.3219919957499999</c:v>
                      </c:pt>
                      <c:pt idx="216">
                        <c:v>2.31912999575</c:v>
                      </c:pt>
                      <c:pt idx="217">
                        <c:v>2.31912999575</c:v>
                      </c:pt>
                      <c:pt idx="218">
                        <c:v>2.29339456225</c:v>
                      </c:pt>
                      <c:pt idx="219">
                        <c:v>2.2619095622500001</c:v>
                      </c:pt>
                      <c:pt idx="220">
                        <c:v>2.2619095622500001</c:v>
                      </c:pt>
                      <c:pt idx="221">
                        <c:v>2.2504851287500003</c:v>
                      </c:pt>
                      <c:pt idx="222">
                        <c:v>2.2247015622499999</c:v>
                      </c:pt>
                      <c:pt idx="223">
                        <c:v>2.2247015622499999</c:v>
                      </c:pt>
                      <c:pt idx="224">
                        <c:v>2.2247015622499999</c:v>
                      </c:pt>
                      <c:pt idx="225">
                        <c:v>2.1960539957500003</c:v>
                      </c:pt>
                      <c:pt idx="226">
                        <c:v>2.1960539957500003</c:v>
                      </c:pt>
                      <c:pt idx="227">
                        <c:v>2.1789055622500002</c:v>
                      </c:pt>
                      <c:pt idx="228">
                        <c:v>2.1560321287500002</c:v>
                      </c:pt>
                      <c:pt idx="229">
                        <c:v>2.1560321287500002</c:v>
                      </c:pt>
                      <c:pt idx="230">
                        <c:v>2.13883456225</c:v>
                      </c:pt>
                      <c:pt idx="231">
                        <c:v>2.11882412875</c:v>
                      </c:pt>
                      <c:pt idx="232">
                        <c:v>2.11882412875</c:v>
                      </c:pt>
                      <c:pt idx="233">
                        <c:v>2.0901775622500001</c:v>
                      </c:pt>
                      <c:pt idx="234">
                        <c:v>2.06157912875</c:v>
                      </c:pt>
                      <c:pt idx="235">
                        <c:v>2.06157912875</c:v>
                      </c:pt>
                      <c:pt idx="236">
                        <c:v>2.0243465622500003</c:v>
                      </c:pt>
                      <c:pt idx="237">
                        <c:v>1.9957245622499999</c:v>
                      </c:pt>
                      <c:pt idx="238">
                        <c:v>1.9957245622499999</c:v>
                      </c:pt>
                      <c:pt idx="239">
                        <c:v>1.9613775622499998</c:v>
                      </c:pt>
                      <c:pt idx="240">
                        <c:v>1.92419312875</c:v>
                      </c:pt>
                      <c:pt idx="241">
                        <c:v>1.92419312875</c:v>
                      </c:pt>
                      <c:pt idx="242">
                        <c:v>1.8870332617500001</c:v>
                      </c:pt>
                      <c:pt idx="243">
                        <c:v>1.8497761287499999</c:v>
                      </c:pt>
                      <c:pt idx="244">
                        <c:v>1.8497761287499999</c:v>
                      </c:pt>
                      <c:pt idx="245">
                        <c:v>1.75532312875</c:v>
                      </c:pt>
                      <c:pt idx="246">
                        <c:v>1.75532312875</c:v>
                      </c:pt>
                      <c:pt idx="247">
                        <c:v>1.75532312875</c:v>
                      </c:pt>
                      <c:pt idx="248">
                        <c:v>1.7123891287499999</c:v>
                      </c:pt>
                      <c:pt idx="249">
                        <c:v>1.66955439475</c:v>
                      </c:pt>
                      <c:pt idx="250">
                        <c:v>1.66955439475</c:v>
                      </c:pt>
                      <c:pt idx="251">
                        <c:v>1.6151723947499999</c:v>
                      </c:pt>
                      <c:pt idx="252">
                        <c:v>1.5665399615</c:v>
                      </c:pt>
                      <c:pt idx="253">
                        <c:v>1.5665399615</c:v>
                      </c:pt>
                      <c:pt idx="254">
                        <c:v>1.5064820945000001</c:v>
                      </c:pt>
                      <c:pt idx="255">
                        <c:v>1.4578486610000001</c:v>
                      </c:pt>
                      <c:pt idx="256">
                        <c:v>1.4578486610000001</c:v>
                      </c:pt>
                      <c:pt idx="257">
                        <c:v>1.412004528</c:v>
                      </c:pt>
                      <c:pt idx="258">
                        <c:v>1.3176252275</c:v>
                      </c:pt>
                      <c:pt idx="259">
                        <c:v>1.3176252275</c:v>
                      </c:pt>
                      <c:pt idx="260">
                        <c:v>1.2603320945000001</c:v>
                      </c:pt>
                      <c:pt idx="261">
                        <c:v>1.2603320945000001</c:v>
                      </c:pt>
                      <c:pt idx="262">
                        <c:v>1.2603320945000001</c:v>
                      </c:pt>
                      <c:pt idx="263">
                        <c:v>1.2174236610000002</c:v>
                      </c:pt>
                      <c:pt idx="264">
                        <c:v>1.177450927</c:v>
                      </c:pt>
                      <c:pt idx="265">
                        <c:v>1.177450927</c:v>
                      </c:pt>
                      <c:pt idx="266">
                        <c:v>1.1401927940000001</c:v>
                      </c:pt>
                      <c:pt idx="267">
                        <c:v>1.0771992275</c:v>
                      </c:pt>
                      <c:pt idx="268">
                        <c:v>1.0771992275</c:v>
                      </c:pt>
                      <c:pt idx="269">
                        <c:v>1.0771992275</c:v>
                      </c:pt>
                      <c:pt idx="270">
                        <c:v>1.0115647597500002</c:v>
                      </c:pt>
                      <c:pt idx="271">
                        <c:v>1.0115647597500002</c:v>
                      </c:pt>
                      <c:pt idx="272">
                        <c:v>0.98012979275000001</c:v>
                      </c:pt>
                      <c:pt idx="273">
                        <c:v>0.94003422624999999</c:v>
                      </c:pt>
                      <c:pt idx="274">
                        <c:v>0.94003422624999999</c:v>
                      </c:pt>
                      <c:pt idx="275">
                        <c:v>0.92860989274999994</c:v>
                      </c:pt>
                      <c:pt idx="276">
                        <c:v>0.91143669274999994</c:v>
                      </c:pt>
                      <c:pt idx="277">
                        <c:v>0.91143669274999994</c:v>
                      </c:pt>
                      <c:pt idx="278">
                        <c:v>0.89715015924999997</c:v>
                      </c:pt>
                      <c:pt idx="279">
                        <c:v>0.89715015924999997</c:v>
                      </c:pt>
                      <c:pt idx="280">
                        <c:v>0.8743507252499999</c:v>
                      </c:pt>
                      <c:pt idx="281">
                        <c:v>0.85717742524999996</c:v>
                      </c:pt>
                      <c:pt idx="282">
                        <c:v>0.85717742524999996</c:v>
                      </c:pt>
                      <c:pt idx="283">
                        <c:v>0.83721562500000002</c:v>
                      </c:pt>
                      <c:pt idx="284">
                        <c:v>0.82036168975000001</c:v>
                      </c:pt>
                      <c:pt idx="285">
                        <c:v>0.82036168975000001</c:v>
                      </c:pt>
                      <c:pt idx="286">
                        <c:v>0.82036168975000001</c:v>
                      </c:pt>
                      <c:pt idx="287">
                        <c:v>0.83467278975000003</c:v>
                      </c:pt>
                      <c:pt idx="288">
                        <c:v>0.83467278975000003</c:v>
                      </c:pt>
                      <c:pt idx="289">
                        <c:v>0.84325938975000003</c:v>
                      </c:pt>
                      <c:pt idx="290">
                        <c:v>0.85752135674999996</c:v>
                      </c:pt>
                      <c:pt idx="291">
                        <c:v>0.85752135674999996</c:v>
                      </c:pt>
                      <c:pt idx="292">
                        <c:v>0.87772882224999993</c:v>
                      </c:pt>
                      <c:pt idx="293">
                        <c:v>0.89793628799999992</c:v>
                      </c:pt>
                      <c:pt idx="294">
                        <c:v>0.89793628799999992</c:v>
                      </c:pt>
                      <c:pt idx="295">
                        <c:v>0.92988735249999999</c:v>
                      </c:pt>
                      <c:pt idx="296">
                        <c:v>0.95917284749999998</c:v>
                      </c:pt>
                      <c:pt idx="297">
                        <c:v>0.95917284749999998</c:v>
                      </c:pt>
                      <c:pt idx="298">
                        <c:v>1.0086659099999999</c:v>
                      </c:pt>
                      <c:pt idx="299">
                        <c:v>1.0611440050000001</c:v>
                      </c:pt>
                      <c:pt idx="300">
                        <c:v>1.0611440050000001</c:v>
                      </c:pt>
                      <c:pt idx="301">
                        <c:v>1.1221589649999999</c:v>
                      </c:pt>
                      <c:pt idx="302">
                        <c:v>1.1789607675</c:v>
                      </c:pt>
                      <c:pt idx="303">
                        <c:v>1.1789607675</c:v>
                      </c:pt>
                      <c:pt idx="304">
                        <c:v>1.260183695</c:v>
                      </c:pt>
                      <c:pt idx="305">
                        <c:v>1.3562089524999998</c:v>
                      </c:pt>
                      <c:pt idx="306">
                        <c:v>1.3562089524999998</c:v>
                      </c:pt>
                      <c:pt idx="307">
                        <c:v>1.4494459099999999</c:v>
                      </c:pt>
                      <c:pt idx="308">
                        <c:v>1.4494459099999999</c:v>
                      </c:pt>
                      <c:pt idx="309">
                        <c:v>1.5362955700000001</c:v>
                      </c:pt>
                      <c:pt idx="310">
                        <c:v>1.6256131674999998</c:v>
                      </c:pt>
                      <c:pt idx="311">
                        <c:v>1.6256131674999998</c:v>
                      </c:pt>
                      <c:pt idx="312">
                        <c:v>1.703335365</c:v>
                      </c:pt>
                      <c:pt idx="313">
                        <c:v>1.7633185325</c:v>
                      </c:pt>
                      <c:pt idx="314">
                        <c:v>1.7633185325</c:v>
                      </c:pt>
                      <c:pt idx="315">
                        <c:v>1.8133891074999999</c:v>
                      </c:pt>
                      <c:pt idx="316">
                        <c:v>1.8476501249999999</c:v>
                      </c:pt>
                      <c:pt idx="317">
                        <c:v>1.8476501249999999</c:v>
                      </c:pt>
                      <c:pt idx="318">
                        <c:v>1.8790982749999998</c:v>
                      </c:pt>
                      <c:pt idx="319">
                        <c:v>1.91999225325</c:v>
                      </c:pt>
                      <c:pt idx="320">
                        <c:v>1.9473122274999999</c:v>
                      </c:pt>
                      <c:pt idx="321">
                        <c:v>1.9473122274999999</c:v>
                      </c:pt>
                      <c:pt idx="322">
                        <c:v>1.9669787295000001</c:v>
                      </c:pt>
                      <c:pt idx="323">
                        <c:v>1.98711299575</c:v>
                      </c:pt>
                      <c:pt idx="324">
                        <c:v>1.98711299575</c:v>
                      </c:pt>
                      <c:pt idx="325">
                        <c:v>1.9958228282500001</c:v>
                      </c:pt>
                      <c:pt idx="326">
                        <c:v>1.9958228282500001</c:v>
                      </c:pt>
                      <c:pt idx="327">
                        <c:v>2.0072216952500002</c:v>
                      </c:pt>
                      <c:pt idx="328">
                        <c:v>2.0072216952500002</c:v>
                      </c:pt>
                      <c:pt idx="329">
                        <c:v>2.0072216952500002</c:v>
                      </c:pt>
                      <c:pt idx="330">
                        <c:v>2.0330799614999999</c:v>
                      </c:pt>
                      <c:pt idx="331">
                        <c:v>2.0388049614999999</c:v>
                      </c:pt>
                      <c:pt idx="332">
                        <c:v>2.0388049614999999</c:v>
                      </c:pt>
                      <c:pt idx="333">
                        <c:v>2.033104528</c:v>
                      </c:pt>
                      <c:pt idx="334">
                        <c:v>2.0474155280000002</c:v>
                      </c:pt>
                      <c:pt idx="335">
                        <c:v>2.0474155280000002</c:v>
                      </c:pt>
                      <c:pt idx="336">
                        <c:v>2.0474400945000002</c:v>
                      </c:pt>
                      <c:pt idx="337">
                        <c:v>2.0474400945000002</c:v>
                      </c:pt>
                      <c:pt idx="338">
                        <c:v>2.0474400945000002</c:v>
                      </c:pt>
                      <c:pt idx="339">
                        <c:v>2.0474400945000002</c:v>
                      </c:pt>
                      <c:pt idx="340">
                        <c:v>2.0645649614999999</c:v>
                      </c:pt>
                      <c:pt idx="341">
                        <c:v>2.0645649614999999</c:v>
                      </c:pt>
                      <c:pt idx="342">
                        <c:v>2.064638661</c:v>
                      </c:pt>
                      <c:pt idx="343">
                        <c:v>2.0732737940000003</c:v>
                      </c:pt>
                      <c:pt idx="344">
                        <c:v>2.0732737940000003</c:v>
                      </c:pt>
                      <c:pt idx="345">
                        <c:v>2.0761112275000002</c:v>
                      </c:pt>
                      <c:pt idx="346">
                        <c:v>2.0761112275000002</c:v>
                      </c:pt>
                      <c:pt idx="347">
                        <c:v>2.0847964934999998</c:v>
                      </c:pt>
                      <c:pt idx="348">
                        <c:v>2.096171794</c:v>
                      </c:pt>
                      <c:pt idx="349">
                        <c:v>2.096171794</c:v>
                      </c:pt>
                      <c:pt idx="350">
                        <c:v>2.0989846610000003</c:v>
                      </c:pt>
                      <c:pt idx="351">
                        <c:v>2.10771906</c:v>
                      </c:pt>
                      <c:pt idx="352">
                        <c:v>2.1191680599999998</c:v>
                      </c:pt>
                      <c:pt idx="353">
                        <c:v>2.1191680599999998</c:v>
                      </c:pt>
                      <c:pt idx="354">
                        <c:v>2.1218580944999998</c:v>
                      </c:pt>
                      <c:pt idx="355">
                        <c:v>2.121931794</c:v>
                      </c:pt>
                      <c:pt idx="356">
                        <c:v>2.121931794</c:v>
                      </c:pt>
                      <c:pt idx="357">
                        <c:v>2.1333316610000002</c:v>
                      </c:pt>
                      <c:pt idx="358">
                        <c:v>2.1419913604999996</c:v>
                      </c:pt>
                      <c:pt idx="359">
                        <c:v>2.1419913604999996</c:v>
                      </c:pt>
                      <c:pt idx="360">
                        <c:v>2.1476426609999999</c:v>
                      </c:pt>
                      <c:pt idx="361">
                        <c:v>2.1620764934999999</c:v>
                      </c:pt>
                      <c:pt idx="362">
                        <c:v>2.1620764934999999</c:v>
                      </c:pt>
                      <c:pt idx="363">
                        <c:v>2.1619536610000001</c:v>
                      </c:pt>
                      <c:pt idx="364">
                        <c:v>2.1619536610000001</c:v>
                      </c:pt>
                      <c:pt idx="365">
                        <c:v>2.1820132275000002</c:v>
                      </c:pt>
                      <c:pt idx="366">
                        <c:v>2.1848762275000002</c:v>
                      </c:pt>
                      <c:pt idx="367">
                        <c:v>2.1848762275000002</c:v>
                      </c:pt>
                      <c:pt idx="368">
                        <c:v>2.202122927</c:v>
                      </c:pt>
                      <c:pt idx="369">
                        <c:v>2.2135227940000002</c:v>
                      </c:pt>
                      <c:pt idx="370">
                        <c:v>2.2135227940000002</c:v>
                      </c:pt>
                      <c:pt idx="371">
                        <c:v>2.2335332275000002</c:v>
                      </c:pt>
                      <c:pt idx="372">
                        <c:v>2.250779927</c:v>
                      </c:pt>
                      <c:pt idx="373">
                        <c:v>2.250779927</c:v>
                      </c:pt>
                      <c:pt idx="374">
                        <c:v>2.2507062275000003</c:v>
                      </c:pt>
                      <c:pt idx="375">
                        <c:v>2.2736287940000004</c:v>
                      </c:pt>
                      <c:pt idx="376">
                        <c:v>2.2736287940000004</c:v>
                      </c:pt>
                      <c:pt idx="377">
                        <c:v>2.2879397940000001</c:v>
                      </c:pt>
                      <c:pt idx="378">
                        <c:v>2.2879397940000001</c:v>
                      </c:pt>
                      <c:pt idx="379">
                        <c:v>2.2879397940000001</c:v>
                      </c:pt>
                      <c:pt idx="380">
                        <c:v>2.3308482275000002</c:v>
                      </c:pt>
                      <c:pt idx="381">
                        <c:v>2.3308482275000002</c:v>
                      </c:pt>
                      <c:pt idx="382">
                        <c:v>2.3308482275000002</c:v>
                      </c:pt>
                      <c:pt idx="383">
                        <c:v>2.347997661</c:v>
                      </c:pt>
                      <c:pt idx="384">
                        <c:v>2.347997661</c:v>
                      </c:pt>
                      <c:pt idx="385">
                        <c:v>2.3594220945000002</c:v>
                      </c:pt>
                      <c:pt idx="386">
                        <c:v>2.3622840945000001</c:v>
                      </c:pt>
                      <c:pt idx="387">
                        <c:v>2.3537462275000003</c:v>
                      </c:pt>
                      <c:pt idx="388">
                        <c:v>2.3537462275000003</c:v>
                      </c:pt>
                      <c:pt idx="389">
                        <c:v>2.3336866610000002</c:v>
                      </c:pt>
                      <c:pt idx="390">
                        <c:v>2.3194002275000001</c:v>
                      </c:pt>
                      <c:pt idx="391">
                        <c:v>2.3194002275000001</c:v>
                      </c:pt>
                      <c:pt idx="392">
                        <c:v>2.2993396610000003</c:v>
                      </c:pt>
                      <c:pt idx="393">
                        <c:v>2.2764662275000003</c:v>
                      </c:pt>
                      <c:pt idx="394">
                        <c:v>2.2764662275000003</c:v>
                      </c:pt>
                      <c:pt idx="395">
                        <c:v>2.2478687940000004</c:v>
                      </c:pt>
                      <c:pt idx="396">
                        <c:v>2.2335823604999998</c:v>
                      </c:pt>
                      <c:pt idx="397">
                        <c:v>2.2335823604999998</c:v>
                      </c:pt>
                      <c:pt idx="398">
                        <c:v>2.2077977940000002</c:v>
                      </c:pt>
                      <c:pt idx="399">
                        <c:v>2.1849499269999999</c:v>
                      </c:pt>
                      <c:pt idx="400">
                        <c:v>2.1849499269999999</c:v>
                      </c:pt>
                      <c:pt idx="401">
                        <c:v>2.1563514934999999</c:v>
                      </c:pt>
                      <c:pt idx="402">
                        <c:v>2.1277786265</c:v>
                      </c:pt>
                      <c:pt idx="403">
                        <c:v>2.1277786265</c:v>
                      </c:pt>
                      <c:pt idx="404">
                        <c:v>2.1277786265</c:v>
                      </c:pt>
                      <c:pt idx="405">
                        <c:v>2.0619721932499999</c:v>
                      </c:pt>
                      <c:pt idx="406">
                        <c:v>2.0619721932499999</c:v>
                      </c:pt>
                      <c:pt idx="407">
                        <c:v>2.0619721932499999</c:v>
                      </c:pt>
                      <c:pt idx="408">
                        <c:v>2.0276261932500002</c:v>
                      </c:pt>
                      <c:pt idx="409">
                        <c:v>2.0276261932500002</c:v>
                      </c:pt>
                      <c:pt idx="410">
                        <c:v>2.0276261932500002</c:v>
                      </c:pt>
                      <c:pt idx="411">
                        <c:v>2.00467906</c:v>
                      </c:pt>
                      <c:pt idx="412">
                        <c:v>2.00467906</c:v>
                      </c:pt>
                      <c:pt idx="413">
                        <c:v>1.9846440599999999</c:v>
                      </c:pt>
                      <c:pt idx="414">
                        <c:v>1.9617460599999998</c:v>
                      </c:pt>
                      <c:pt idx="415">
                        <c:v>1.9617460599999998</c:v>
                      </c:pt>
                      <c:pt idx="416">
                        <c:v>1.93897089275</c:v>
                      </c:pt>
                      <c:pt idx="417">
                        <c:v>1.9302374935000002</c:v>
                      </c:pt>
                      <c:pt idx="418">
                        <c:v>1.9302374935000002</c:v>
                      </c:pt>
                      <c:pt idx="419">
                        <c:v>1.9103243262499998</c:v>
                      </c:pt>
                      <c:pt idx="420">
                        <c:v>1.8873771932500001</c:v>
                      </c:pt>
                      <c:pt idx="421">
                        <c:v>1.8873771932500001</c:v>
                      </c:pt>
                      <c:pt idx="422">
                        <c:v>1.8645538927500001</c:v>
                      </c:pt>
                      <c:pt idx="423">
                        <c:v>1.84750272525</c:v>
                      </c:pt>
                      <c:pt idx="424">
                        <c:v>1.84750272525</c:v>
                      </c:pt>
                      <c:pt idx="425">
                        <c:v>1.8159450257500001</c:v>
                      </c:pt>
                      <c:pt idx="426">
                        <c:v>1.8159450257500001</c:v>
                      </c:pt>
                      <c:pt idx="427">
                        <c:v>1.8159450257500001</c:v>
                      </c:pt>
                      <c:pt idx="428">
                        <c:v>1.80160945925</c:v>
                      </c:pt>
                      <c:pt idx="429">
                        <c:v>1.7902341587499999</c:v>
                      </c:pt>
                      <c:pt idx="430">
                        <c:v>1.7902341587499999</c:v>
                      </c:pt>
                      <c:pt idx="431">
                        <c:v>1.76148932625</c:v>
                      </c:pt>
                      <c:pt idx="432">
                        <c:v>1.76148932625</c:v>
                      </c:pt>
                      <c:pt idx="433">
                        <c:v>1.76148932625</c:v>
                      </c:pt>
                      <c:pt idx="434">
                        <c:v>1.7328918927499999</c:v>
                      </c:pt>
                      <c:pt idx="435">
                        <c:v>1.7185563262499999</c:v>
                      </c:pt>
                      <c:pt idx="436">
                        <c:v>1.7185563262499999</c:v>
                      </c:pt>
                      <c:pt idx="437">
                        <c:v>1.7014570257500001</c:v>
                      </c:pt>
                      <c:pt idx="438">
                        <c:v>1.7014570257500001</c:v>
                      </c:pt>
                      <c:pt idx="439">
                        <c:v>1.6927963262499999</c:v>
                      </c:pt>
                      <c:pt idx="440">
                        <c:v>1.6813964592499999</c:v>
                      </c:pt>
                      <c:pt idx="441">
                        <c:v>1.6813964592499999</c:v>
                      </c:pt>
                      <c:pt idx="442">
                        <c:v>1.6700457252500001</c:v>
                      </c:pt>
                      <c:pt idx="443">
                        <c:v>1.6613860257499999</c:v>
                      </c:pt>
                      <c:pt idx="444">
                        <c:v>1.6613860257499999</c:v>
                      </c:pt>
                      <c:pt idx="445">
                        <c:v>1.6499124592500001</c:v>
                      </c:pt>
                      <c:pt idx="446">
                        <c:v>1.6527007597500001</c:v>
                      </c:pt>
                      <c:pt idx="447">
                        <c:v>1.6527007597500001</c:v>
                      </c:pt>
                      <c:pt idx="448">
                        <c:v>1.6327875922500001</c:v>
                      </c:pt>
                      <c:pt idx="449">
                        <c:v>1.6327875922500001</c:v>
                      </c:pt>
                      <c:pt idx="450">
                        <c:v>1.6327875922500001</c:v>
                      </c:pt>
                      <c:pt idx="451">
                        <c:v>1.62691619325</c:v>
                      </c:pt>
                      <c:pt idx="452">
                        <c:v>1.62691619325</c:v>
                      </c:pt>
                      <c:pt idx="453">
                        <c:v>1.6240787597500002</c:v>
                      </c:pt>
                      <c:pt idx="454">
                        <c:v>1.6155163262499999</c:v>
                      </c:pt>
                      <c:pt idx="455">
                        <c:v>1.6126051932500001</c:v>
                      </c:pt>
                      <c:pt idx="456">
                        <c:v>1.6126051932500001</c:v>
                      </c:pt>
                      <c:pt idx="457">
                        <c:v>1.6069303262499999</c:v>
                      </c:pt>
                      <c:pt idx="458">
                        <c:v>1.5955058927499999</c:v>
                      </c:pt>
                      <c:pt idx="459">
                        <c:v>1.5955058927499999</c:v>
                      </c:pt>
                      <c:pt idx="460">
                        <c:v>1.59545675975</c:v>
                      </c:pt>
                      <c:pt idx="461">
                        <c:v>1.5897808927499999</c:v>
                      </c:pt>
                      <c:pt idx="462">
                        <c:v>1.5897808927499999</c:v>
                      </c:pt>
                      <c:pt idx="463">
                        <c:v>1.5811948927499999</c:v>
                      </c:pt>
                      <c:pt idx="464">
                        <c:v>1.5840568927500001</c:v>
                      </c:pt>
                      <c:pt idx="465">
                        <c:v>1.5840568927500001</c:v>
                      </c:pt>
                      <c:pt idx="466">
                        <c:v>1.58403232625</c:v>
                      </c:pt>
                      <c:pt idx="467">
                        <c:v>1.5840568927500001</c:v>
                      </c:pt>
                      <c:pt idx="468">
                        <c:v>1.5840568927500001</c:v>
                      </c:pt>
                      <c:pt idx="469">
                        <c:v>1.58126859225</c:v>
                      </c:pt>
                      <c:pt idx="470">
                        <c:v>1.58694345925</c:v>
                      </c:pt>
                      <c:pt idx="471">
                        <c:v>1.58694345925</c:v>
                      </c:pt>
                      <c:pt idx="472">
                        <c:v>1.58694345925</c:v>
                      </c:pt>
                      <c:pt idx="473">
                        <c:v>1.59264289275</c:v>
                      </c:pt>
                      <c:pt idx="474">
                        <c:v>1.59264289275</c:v>
                      </c:pt>
                      <c:pt idx="475">
                        <c:v>1.5869680257500001</c:v>
                      </c:pt>
                      <c:pt idx="476">
                        <c:v>1.58983002575</c:v>
                      </c:pt>
                      <c:pt idx="477">
                        <c:v>1.58983002575</c:v>
                      </c:pt>
                      <c:pt idx="478">
                        <c:v>1.5955058927499999</c:v>
                      </c:pt>
                      <c:pt idx="479">
                        <c:v>1.5897808927499999</c:v>
                      </c:pt>
                      <c:pt idx="480">
                        <c:v>1.5897808927499999</c:v>
                      </c:pt>
                      <c:pt idx="481">
                        <c:v>1.58983002575</c:v>
                      </c:pt>
                      <c:pt idx="482">
                        <c:v>1.6013035922500001</c:v>
                      </c:pt>
                      <c:pt idx="483">
                        <c:v>1.6013035922500001</c:v>
                      </c:pt>
                      <c:pt idx="484">
                        <c:v>1.6013281587499999</c:v>
                      </c:pt>
                      <c:pt idx="485">
                        <c:v>1.6013281587499999</c:v>
                      </c:pt>
                      <c:pt idx="486">
                        <c:v>1.6013035922500001</c:v>
                      </c:pt>
                      <c:pt idx="487">
                        <c:v>1.6041410257499999</c:v>
                      </c:pt>
                      <c:pt idx="488">
                        <c:v>1.6041410257499999</c:v>
                      </c:pt>
                      <c:pt idx="489">
                        <c:v>1.6041410257499999</c:v>
                      </c:pt>
                      <c:pt idx="490">
                        <c:v>1.6098905922500002</c:v>
                      </c:pt>
                      <c:pt idx="491">
                        <c:v>1.6098905922500002</c:v>
                      </c:pt>
                      <c:pt idx="492">
                        <c:v>1.6156391587499999</c:v>
                      </c:pt>
                      <c:pt idx="493">
                        <c:v>1.6156637252499999</c:v>
                      </c:pt>
                      <c:pt idx="494">
                        <c:v>1.6156637252499999</c:v>
                      </c:pt>
                      <c:pt idx="495">
                        <c:v>1.62133959225</c:v>
                      </c:pt>
                      <c:pt idx="496">
                        <c:v>1.62716185825</c:v>
                      </c:pt>
                      <c:pt idx="497">
                        <c:v>1.6356505922500002</c:v>
                      </c:pt>
                      <c:pt idx="498">
                        <c:v>1.6356505922500002</c:v>
                      </c:pt>
                      <c:pt idx="499">
                        <c:v>1.6385125922500001</c:v>
                      </c:pt>
                      <c:pt idx="500">
                        <c:v>1.6386108582500001</c:v>
                      </c:pt>
                      <c:pt idx="501">
                        <c:v>1.6386108582500001</c:v>
                      </c:pt>
                      <c:pt idx="502">
                        <c:v>1.6442857252500001</c:v>
                      </c:pt>
                      <c:pt idx="503">
                        <c:v>1.6500352917500001</c:v>
                      </c:pt>
                      <c:pt idx="504">
                        <c:v>1.6500352917500001</c:v>
                      </c:pt>
                      <c:pt idx="505">
                        <c:v>1.65289729175</c:v>
                      </c:pt>
                      <c:pt idx="506">
                        <c:v>1.65289729175</c:v>
                      </c:pt>
                      <c:pt idx="507">
                        <c:v>1.65859672525</c:v>
                      </c:pt>
                      <c:pt idx="508">
                        <c:v>1.6614597252499999</c:v>
                      </c:pt>
                      <c:pt idx="509">
                        <c:v>1.6643954249999999</c:v>
                      </c:pt>
                      <c:pt idx="510">
                        <c:v>1.6643954249999999</c:v>
                      </c:pt>
                      <c:pt idx="511">
                        <c:v>1.6643954249999999</c:v>
                      </c:pt>
                      <c:pt idx="512">
                        <c:v>1.67865729175</c:v>
                      </c:pt>
                      <c:pt idx="513">
                        <c:v>1.67865729175</c:v>
                      </c:pt>
                      <c:pt idx="514">
                        <c:v>1.67865729175</c:v>
                      </c:pt>
                      <c:pt idx="515">
                        <c:v>1.6816421244999999</c:v>
                      </c:pt>
                      <c:pt idx="516">
                        <c:v>1.6816421244999999</c:v>
                      </c:pt>
                      <c:pt idx="517">
                        <c:v>1.6816421244999999</c:v>
                      </c:pt>
                      <c:pt idx="518">
                        <c:v>1.6901799915</c:v>
                      </c:pt>
                      <c:pt idx="519">
                        <c:v>1.6901799915</c:v>
                      </c:pt>
                      <c:pt idx="520">
                        <c:v>1.690204558</c:v>
                      </c:pt>
                      <c:pt idx="521">
                        <c:v>1.690204558</c:v>
                      </c:pt>
                      <c:pt idx="522">
                        <c:v>1.690204558</c:v>
                      </c:pt>
                      <c:pt idx="523">
                        <c:v>1.690204558</c:v>
                      </c:pt>
                      <c:pt idx="524">
                        <c:v>1.6787801245</c:v>
                      </c:pt>
                      <c:pt idx="525">
                        <c:v>1.6787801245</c:v>
                      </c:pt>
                      <c:pt idx="526">
                        <c:v>1.6787801245</c:v>
                      </c:pt>
                      <c:pt idx="527">
                        <c:v>1.6701931245000001</c:v>
                      </c:pt>
                      <c:pt idx="528">
                        <c:v>1.6701931245000001</c:v>
                      </c:pt>
                      <c:pt idx="529">
                        <c:v>1.6673065579999999</c:v>
                      </c:pt>
                      <c:pt idx="530">
                        <c:v>1.6673065579999999</c:v>
                      </c:pt>
                      <c:pt idx="531">
                        <c:v>1.6673065579999999</c:v>
                      </c:pt>
                      <c:pt idx="532">
                        <c:v>1.6530201245</c:v>
                      </c:pt>
                      <c:pt idx="533">
                        <c:v>1.6530201245</c:v>
                      </c:pt>
                      <c:pt idx="534">
                        <c:v>1.6415465579999999</c:v>
                      </c:pt>
                      <c:pt idx="535">
                        <c:v>1.6186485580000001</c:v>
                      </c:pt>
                      <c:pt idx="536">
                        <c:v>1.6186485580000001</c:v>
                      </c:pt>
                      <c:pt idx="537">
                        <c:v>1.6157619914999999</c:v>
                      </c:pt>
                      <c:pt idx="538">
                        <c:v>1.5928639915</c:v>
                      </c:pt>
                      <c:pt idx="539">
                        <c:v>1.5928639915</c:v>
                      </c:pt>
                      <c:pt idx="540">
                        <c:v>1.5815142574999999</c:v>
                      </c:pt>
                      <c:pt idx="541">
                        <c:v>1.5528421244999999</c:v>
                      </c:pt>
                      <c:pt idx="542">
                        <c:v>1.5528421244999999</c:v>
                      </c:pt>
                      <c:pt idx="543">
                        <c:v>1.5528421244999999</c:v>
                      </c:pt>
                      <c:pt idx="544">
                        <c:v>1.4984601245</c:v>
                      </c:pt>
                      <c:pt idx="545">
                        <c:v>1.4984601245</c:v>
                      </c:pt>
                      <c:pt idx="546">
                        <c:v>1.4555271245000001</c:v>
                      </c:pt>
                      <c:pt idx="547">
                        <c:v>1.4155052575</c:v>
                      </c:pt>
                      <c:pt idx="548">
                        <c:v>1.4155052575</c:v>
                      </c:pt>
                      <c:pt idx="549">
                        <c:v>1.3210276910000001</c:v>
                      </c:pt>
                      <c:pt idx="550">
                        <c:v>1.3210276910000001</c:v>
                      </c:pt>
                      <c:pt idx="551">
                        <c:v>1.3210276910000001</c:v>
                      </c:pt>
                      <c:pt idx="552">
                        <c:v>1.281005824</c:v>
                      </c:pt>
                      <c:pt idx="553">
                        <c:v>1.281005824</c:v>
                      </c:pt>
                      <c:pt idx="554">
                        <c:v>1.2351616910000001</c:v>
                      </c:pt>
                      <c:pt idx="555">
                        <c:v>1.1893411245000001</c:v>
                      </c:pt>
                      <c:pt idx="556">
                        <c:v>1.1463835579999999</c:v>
                      </c:pt>
                      <c:pt idx="557">
                        <c:v>1.1463835579999999</c:v>
                      </c:pt>
                      <c:pt idx="558">
                        <c:v>1.1063371245</c:v>
                      </c:pt>
                      <c:pt idx="559">
                        <c:v>1.0692263904999999</c:v>
                      </c:pt>
                      <c:pt idx="560">
                        <c:v>1.0692263904999999</c:v>
                      </c:pt>
                      <c:pt idx="561">
                        <c:v>1.0291308239999999</c:v>
                      </c:pt>
                      <c:pt idx="562">
                        <c:v>1.0291308239999999</c:v>
                      </c:pt>
                      <c:pt idx="563">
                        <c:v>0.98619812400000006</c:v>
                      </c:pt>
                      <c:pt idx="564">
                        <c:v>0.94037815749999998</c:v>
                      </c:pt>
                      <c:pt idx="565">
                        <c:v>0.94037815749999998</c:v>
                      </c:pt>
                      <c:pt idx="566">
                        <c:v>0.84020065750000006</c:v>
                      </c:pt>
                      <c:pt idx="567">
                        <c:v>0.84020065750000006</c:v>
                      </c:pt>
                      <c:pt idx="568">
                        <c:v>0.84020065750000006</c:v>
                      </c:pt>
                      <c:pt idx="569">
                        <c:v>0.80015422400000003</c:v>
                      </c:pt>
                      <c:pt idx="570">
                        <c:v>0.76879275674999992</c:v>
                      </c:pt>
                      <c:pt idx="571">
                        <c:v>0.76879275674999992</c:v>
                      </c:pt>
                      <c:pt idx="572">
                        <c:v>0.74007239049999995</c:v>
                      </c:pt>
                      <c:pt idx="573">
                        <c:v>0.71433705700000005</c:v>
                      </c:pt>
                      <c:pt idx="574">
                        <c:v>0.71433705700000005</c:v>
                      </c:pt>
                      <c:pt idx="575">
                        <c:v>0.69143925700000008</c:v>
                      </c:pt>
                      <c:pt idx="576">
                        <c:v>0.65144205675</c:v>
                      </c:pt>
                      <c:pt idx="577">
                        <c:v>0.65144205675</c:v>
                      </c:pt>
                      <c:pt idx="578">
                        <c:v>0.64275709049999996</c:v>
                      </c:pt>
                      <c:pt idx="579">
                        <c:v>0.64275709049999996</c:v>
                      </c:pt>
                      <c:pt idx="580">
                        <c:v>0.64275709049999996</c:v>
                      </c:pt>
                      <c:pt idx="581">
                        <c:v>0.62856892325000002</c:v>
                      </c:pt>
                      <c:pt idx="582">
                        <c:v>0.60850885674999999</c:v>
                      </c:pt>
                      <c:pt idx="583">
                        <c:v>0.60850885674999999</c:v>
                      </c:pt>
                      <c:pt idx="584">
                        <c:v>0.60850885674999999</c:v>
                      </c:pt>
                      <c:pt idx="585">
                        <c:v>0.59148295574999998</c:v>
                      </c:pt>
                      <c:pt idx="586">
                        <c:v>0.59148295574999998</c:v>
                      </c:pt>
                      <c:pt idx="587">
                        <c:v>0.58013232199999998</c:v>
                      </c:pt>
                      <c:pt idx="588">
                        <c:v>0.58013232199999998</c:v>
                      </c:pt>
                      <c:pt idx="589">
                        <c:v>0.57149658874999998</c:v>
                      </c:pt>
                      <c:pt idx="590">
                        <c:v>0.56310652100000003</c:v>
                      </c:pt>
                      <c:pt idx="591">
                        <c:v>0.56310652100000003</c:v>
                      </c:pt>
                      <c:pt idx="592">
                        <c:v>0.55168218749999998</c:v>
                      </c:pt>
                      <c:pt idx="593">
                        <c:v>0.53742022049999993</c:v>
                      </c:pt>
                      <c:pt idx="594">
                        <c:v>0.53742022049999993</c:v>
                      </c:pt>
                      <c:pt idx="595">
                        <c:v>0.51758135274999995</c:v>
                      </c:pt>
                      <c:pt idx="596">
                        <c:v>0.49744758675</c:v>
                      </c:pt>
                      <c:pt idx="597">
                        <c:v>0.49744758675</c:v>
                      </c:pt>
                      <c:pt idx="598">
                        <c:v>0.47168758675</c:v>
                      </c:pt>
                      <c:pt idx="599">
                        <c:v>0.42065911750000001</c:v>
                      </c:pt>
                      <c:pt idx="600">
                        <c:v>0.42065911750000001</c:v>
                      </c:pt>
                      <c:pt idx="601">
                        <c:v>0.42065911750000001</c:v>
                      </c:pt>
                      <c:pt idx="602">
                        <c:v>0.39781054999999999</c:v>
                      </c:pt>
                      <c:pt idx="603">
                        <c:v>0.39781054999999999</c:v>
                      </c:pt>
                      <c:pt idx="604">
                        <c:v>0.38650905000000002</c:v>
                      </c:pt>
                      <c:pt idx="605">
                        <c:v>0.3752567825</c:v>
                      </c:pt>
                      <c:pt idx="606">
                        <c:v>0.3752567825</c:v>
                      </c:pt>
                      <c:pt idx="607">
                        <c:v>0.36718607750000004</c:v>
                      </c:pt>
                      <c:pt idx="608">
                        <c:v>0.36180551</c:v>
                      </c:pt>
                      <c:pt idx="609">
                        <c:v>0.36180551</c:v>
                      </c:pt>
                      <c:pt idx="610">
                        <c:v>0.35931180750000002</c:v>
                      </c:pt>
                      <c:pt idx="611">
                        <c:v>0.35669527249999999</c:v>
                      </c:pt>
                      <c:pt idx="612">
                        <c:v>0.35669527249999999</c:v>
                      </c:pt>
                      <c:pt idx="613">
                        <c:v>0.3543735375</c:v>
                      </c:pt>
                      <c:pt idx="614">
                        <c:v>0.35491400000000001</c:v>
                      </c:pt>
                      <c:pt idx="615">
                        <c:v>0.35491400000000001</c:v>
                      </c:pt>
                      <c:pt idx="616">
                        <c:v>0.361031465</c:v>
                      </c:pt>
                      <c:pt idx="617">
                        <c:v>0.40719536249999999</c:v>
                      </c:pt>
                      <c:pt idx="618">
                        <c:v>0.40719536249999999</c:v>
                      </c:pt>
                      <c:pt idx="619">
                        <c:v>0.48590001999999999</c:v>
                      </c:pt>
                      <c:pt idx="620">
                        <c:v>0.57681503999999995</c:v>
                      </c:pt>
                      <c:pt idx="621">
                        <c:v>0.57681503999999995</c:v>
                      </c:pt>
                      <c:pt idx="622">
                        <c:v>0.72421279999999999</c:v>
                      </c:pt>
                      <c:pt idx="623">
                        <c:v>0.72421279999999999</c:v>
                      </c:pt>
                      <c:pt idx="624">
                        <c:v>0.72421279999999999</c:v>
                      </c:pt>
                      <c:pt idx="625">
                        <c:v>0.81079152999999993</c:v>
                      </c:pt>
                      <c:pt idx="626">
                        <c:v>0.81079152999999993</c:v>
                      </c:pt>
                      <c:pt idx="627">
                        <c:v>0.90013429249999999</c:v>
                      </c:pt>
                      <c:pt idx="628">
                        <c:v>0.99576658499999993</c:v>
                      </c:pt>
                      <c:pt idx="629">
                        <c:v>0.99576658499999993</c:v>
                      </c:pt>
                      <c:pt idx="630">
                        <c:v>1.0891017074999998</c:v>
                      </c:pt>
                      <c:pt idx="631">
                        <c:v>1.1766873649999998</c:v>
                      </c:pt>
                      <c:pt idx="632">
                        <c:v>1.2636107249999999</c:v>
                      </c:pt>
                      <c:pt idx="633">
                        <c:v>1.2636107249999999</c:v>
                      </c:pt>
                      <c:pt idx="634">
                        <c:v>1.3506313525</c:v>
                      </c:pt>
                      <c:pt idx="635">
                        <c:v>1.3506313525</c:v>
                      </c:pt>
                      <c:pt idx="636">
                        <c:v>1.43148578</c:v>
                      </c:pt>
                      <c:pt idx="637">
                        <c:v>1.5175483125</c:v>
                      </c:pt>
                      <c:pt idx="638">
                        <c:v>1.5175483125</c:v>
                      </c:pt>
                      <c:pt idx="639">
                        <c:v>1.6059333825</c:v>
                      </c:pt>
                      <c:pt idx="640">
                        <c:v>1.6967873874999999</c:v>
                      </c:pt>
                      <c:pt idx="641">
                        <c:v>1.6967873874999999</c:v>
                      </c:pt>
                      <c:pt idx="642">
                        <c:v>1.78108113</c:v>
                      </c:pt>
                      <c:pt idx="643">
                        <c:v>1.8486686350000001</c:v>
                      </c:pt>
                      <c:pt idx="644">
                        <c:v>1.8486686350000001</c:v>
                      </c:pt>
                      <c:pt idx="645">
                        <c:v>1.8908042225000001</c:v>
                      </c:pt>
                      <c:pt idx="646">
                        <c:v>1.9306418400000001</c:v>
                      </c:pt>
                      <c:pt idx="647">
                        <c:v>1.9955761625000001</c:v>
                      </c:pt>
                      <c:pt idx="648">
                        <c:v>1.9955761625000001</c:v>
                      </c:pt>
                      <c:pt idx="649">
                        <c:v>1.9955761625000001</c:v>
                      </c:pt>
                      <c:pt idx="650">
                        <c:v>2.0415318449999997</c:v>
                      </c:pt>
                      <c:pt idx="651">
                        <c:v>2.0415318449999997</c:v>
                      </c:pt>
                      <c:pt idx="652">
                        <c:v>2.0415318449999997</c:v>
                      </c:pt>
                      <c:pt idx="653">
                        <c:v>2.0468136475000001</c:v>
                      </c:pt>
                      <c:pt idx="654">
                        <c:v>2.0468136475000001</c:v>
                      </c:pt>
                      <c:pt idx="655">
                        <c:v>2.0550567175000003</c:v>
                      </c:pt>
                      <c:pt idx="656">
                        <c:v>2.0550567175000003</c:v>
                      </c:pt>
                      <c:pt idx="657">
                        <c:v>2.0661863524999999</c:v>
                      </c:pt>
                      <c:pt idx="658">
                        <c:v>2.0858282875</c:v>
                      </c:pt>
                      <c:pt idx="659">
                        <c:v>2.0858282875</c:v>
                      </c:pt>
                      <c:pt idx="660">
                        <c:v>2.0915041544999999</c:v>
                      </c:pt>
                      <c:pt idx="661">
                        <c:v>2.0915041544999999</c:v>
                      </c:pt>
                      <c:pt idx="662">
                        <c:v>2.0915041544999999</c:v>
                      </c:pt>
                      <c:pt idx="663">
                        <c:v>2.102927588</c:v>
                      </c:pt>
                      <c:pt idx="664">
                        <c:v>2.117140322</c:v>
                      </c:pt>
                      <c:pt idx="665">
                        <c:v>2.117140322</c:v>
                      </c:pt>
                      <c:pt idx="666">
                        <c:v>2.117140322</c:v>
                      </c:pt>
                      <c:pt idx="667">
                        <c:v>2.1227916222499998</c:v>
                      </c:pt>
                      <c:pt idx="668">
                        <c:v>2.1227916222499998</c:v>
                      </c:pt>
                      <c:pt idx="669">
                        <c:v>2.1313786222500002</c:v>
                      </c:pt>
                      <c:pt idx="670">
                        <c:v>2.1314277552500003</c:v>
                      </c:pt>
                      <c:pt idx="671">
                        <c:v>2.1314277552500003</c:v>
                      </c:pt>
                      <c:pt idx="672">
                        <c:v>2.1314277552500003</c:v>
                      </c:pt>
                      <c:pt idx="673">
                        <c:v>2.1285156222500001</c:v>
                      </c:pt>
                      <c:pt idx="674">
                        <c:v>2.1285156222500001</c:v>
                      </c:pt>
                      <c:pt idx="675">
                        <c:v>2.1342406222500001</c:v>
                      </c:pt>
                      <c:pt idx="676">
                        <c:v>2.1427774892499998</c:v>
                      </c:pt>
                      <c:pt idx="677">
                        <c:v>2.1427774892499998</c:v>
                      </c:pt>
                      <c:pt idx="678">
                        <c:v>2.1314031887500002</c:v>
                      </c:pt>
                      <c:pt idx="679">
                        <c:v>2.1342160557500001</c:v>
                      </c:pt>
                      <c:pt idx="680">
                        <c:v>2.1342160557500001</c:v>
                      </c:pt>
                      <c:pt idx="681">
                        <c:v>2.1313540557500001</c:v>
                      </c:pt>
                      <c:pt idx="682">
                        <c:v>2.1313540557500001</c:v>
                      </c:pt>
                      <c:pt idx="683">
                        <c:v>2.1370289227499999</c:v>
                      </c:pt>
                      <c:pt idx="684">
                        <c:v>2.1485516222499998</c:v>
                      </c:pt>
                      <c:pt idx="685">
                        <c:v>2.1485516222499998</c:v>
                      </c:pt>
                      <c:pt idx="686">
                        <c:v>2.1513890557500002</c:v>
                      </c:pt>
                      <c:pt idx="687">
                        <c:v>2.1627889227499999</c:v>
                      </c:pt>
                      <c:pt idx="688">
                        <c:v>2.1627889227499999</c:v>
                      </c:pt>
                      <c:pt idx="689">
                        <c:v>2.1685129227499997</c:v>
                      </c:pt>
                      <c:pt idx="690">
                        <c:v>2.1771244892500001</c:v>
                      </c:pt>
                      <c:pt idx="691">
                        <c:v>2.1771244892500001</c:v>
                      </c:pt>
                      <c:pt idx="692">
                        <c:v>2.1828239227499999</c:v>
                      </c:pt>
                      <c:pt idx="693">
                        <c:v>2.1828239227499999</c:v>
                      </c:pt>
                      <c:pt idx="694">
                        <c:v>2.18284848925</c:v>
                      </c:pt>
                      <c:pt idx="695">
                        <c:v>2.1942974892499998</c:v>
                      </c:pt>
                      <c:pt idx="696">
                        <c:v>2.1942974892499998</c:v>
                      </c:pt>
                      <c:pt idx="697">
                        <c:v>2.1971840557500002</c:v>
                      </c:pt>
                      <c:pt idx="698">
                        <c:v>2.2085839227499999</c:v>
                      </c:pt>
                      <c:pt idx="699">
                        <c:v>2.2085839227499999</c:v>
                      </c:pt>
                      <c:pt idx="700">
                        <c:v>2.2199592232499996</c:v>
                      </c:pt>
                      <c:pt idx="701">
                        <c:v>2.2286199227500001</c:v>
                      </c:pt>
                      <c:pt idx="702">
                        <c:v>2.2286199227500001</c:v>
                      </c:pt>
                      <c:pt idx="703">
                        <c:v>2.23436848925</c:v>
                      </c:pt>
                      <c:pt idx="704">
                        <c:v>2.2257087897499996</c:v>
                      </c:pt>
                      <c:pt idx="705">
                        <c:v>2.2257087897499996</c:v>
                      </c:pt>
                      <c:pt idx="706">
                        <c:v>2.2257087897499996</c:v>
                      </c:pt>
                      <c:pt idx="707">
                        <c:v>2.2228949227500001</c:v>
                      </c:pt>
                      <c:pt idx="708">
                        <c:v>2.2228949227500001</c:v>
                      </c:pt>
                      <c:pt idx="709">
                        <c:v>2.2029581887500003</c:v>
                      </c:pt>
                      <c:pt idx="710">
                        <c:v>2.1914109227499998</c:v>
                      </c:pt>
                      <c:pt idx="711">
                        <c:v>2.1914109227499998</c:v>
                      </c:pt>
                      <c:pt idx="712">
                        <c:v>2.1914109227499998</c:v>
                      </c:pt>
                      <c:pt idx="713">
                        <c:v>2.1713022232499997</c:v>
                      </c:pt>
                      <c:pt idx="714">
                        <c:v>2.1713022232499997</c:v>
                      </c:pt>
                      <c:pt idx="715">
                        <c:v>2.1628134892499999</c:v>
                      </c:pt>
                      <c:pt idx="716">
                        <c:v>2.1456404892499998</c:v>
                      </c:pt>
                      <c:pt idx="717">
                        <c:v>2.1456404892499998</c:v>
                      </c:pt>
                      <c:pt idx="718">
                        <c:v>2.1313540557500001</c:v>
                      </c:pt>
                      <c:pt idx="719">
                        <c:v>2.0941204892499998</c:v>
                      </c:pt>
                      <c:pt idx="720">
                        <c:v>2.0941204892499998</c:v>
                      </c:pt>
                      <c:pt idx="721">
                        <c:v>2.0941204892499998</c:v>
                      </c:pt>
                      <c:pt idx="722">
                        <c:v>2.07978492275</c:v>
                      </c:pt>
                      <c:pt idx="723">
                        <c:v>2.07978492275</c:v>
                      </c:pt>
                      <c:pt idx="724">
                        <c:v>2.0683604892499998</c:v>
                      </c:pt>
                      <c:pt idx="725">
                        <c:v>2.03403805575</c:v>
                      </c:pt>
                      <c:pt idx="726">
                        <c:v>2.03403805575</c:v>
                      </c:pt>
                      <c:pt idx="727">
                        <c:v>2.0225644892500001</c:v>
                      </c:pt>
                      <c:pt idx="728">
                        <c:v>2.0225644892500001</c:v>
                      </c:pt>
                      <c:pt idx="729">
                        <c:v>2.00832718875</c:v>
                      </c:pt>
                      <c:pt idx="730">
                        <c:v>1.9968300557500001</c:v>
                      </c:pt>
                      <c:pt idx="731">
                        <c:v>1.9968300557500001</c:v>
                      </c:pt>
                      <c:pt idx="732">
                        <c:v>1.98256718875</c:v>
                      </c:pt>
                      <c:pt idx="733">
                        <c:v>1.9684035879999999</c:v>
                      </c:pt>
                      <c:pt idx="734">
                        <c:v>1.9512060215</c:v>
                      </c:pt>
                      <c:pt idx="735">
                        <c:v>1.9512060215</c:v>
                      </c:pt>
                      <c:pt idx="736">
                        <c:v>1.9339838885</c:v>
                      </c:pt>
                      <c:pt idx="737">
                        <c:v>1.9339838885</c:v>
                      </c:pt>
                      <c:pt idx="738">
                        <c:v>1.9254214550000002</c:v>
                      </c:pt>
                      <c:pt idx="739">
                        <c:v>1.911110455</c:v>
                      </c:pt>
                      <c:pt idx="740">
                        <c:v>1.911110455</c:v>
                      </c:pt>
                      <c:pt idx="741">
                        <c:v>1.902572588</c:v>
                      </c:pt>
                      <c:pt idx="742">
                        <c:v>1.8911000215</c:v>
                      </c:pt>
                      <c:pt idx="743">
                        <c:v>1.8853258884999999</c:v>
                      </c:pt>
                      <c:pt idx="744">
                        <c:v>1.8853258884999999</c:v>
                      </c:pt>
                      <c:pt idx="745">
                        <c:v>1.8853258884999999</c:v>
                      </c:pt>
                      <c:pt idx="746">
                        <c:v>1.859590455</c:v>
                      </c:pt>
                      <c:pt idx="747">
                        <c:v>1.859590455</c:v>
                      </c:pt>
                      <c:pt idx="748">
                        <c:v>1.8453285879999999</c:v>
                      </c:pt>
                      <c:pt idx="749">
                        <c:v>1.8453285879999999</c:v>
                      </c:pt>
                      <c:pt idx="750">
                        <c:v>1.8367425879999999</c:v>
                      </c:pt>
                      <c:pt idx="751">
                        <c:v>1.8224561545</c:v>
                      </c:pt>
                      <c:pt idx="752">
                        <c:v>1.8081195880000001</c:v>
                      </c:pt>
                      <c:pt idx="753">
                        <c:v>1.8081195880000001</c:v>
                      </c:pt>
                      <c:pt idx="754">
                        <c:v>1.7938822875</c:v>
                      </c:pt>
                      <c:pt idx="755">
                        <c:v>1.7938822875</c:v>
                      </c:pt>
                      <c:pt idx="756">
                        <c:v>1.7938822875</c:v>
                      </c:pt>
                      <c:pt idx="757">
                        <c:v>1.7909220214999999</c:v>
                      </c:pt>
                      <c:pt idx="758">
                        <c:v>1.7852225879999999</c:v>
                      </c:pt>
                      <c:pt idx="759">
                        <c:v>1.7852225879999999</c:v>
                      </c:pt>
                      <c:pt idx="760">
                        <c:v>1.7766847210000001</c:v>
                      </c:pt>
                      <c:pt idx="761">
                        <c:v>1.7766847210000001</c:v>
                      </c:pt>
                      <c:pt idx="762">
                        <c:v>1.7766847210000001</c:v>
                      </c:pt>
                      <c:pt idx="763">
                        <c:v>1.756600588</c:v>
                      </c:pt>
                      <c:pt idx="764">
                        <c:v>1.756600588</c:v>
                      </c:pt>
                      <c:pt idx="765">
                        <c:v>1.7508018885000001</c:v>
                      </c:pt>
                      <c:pt idx="766">
                        <c:v>1.7508018885000001</c:v>
                      </c:pt>
                      <c:pt idx="767">
                        <c:v>1.7394020214999999</c:v>
                      </c:pt>
                      <c:pt idx="768">
                        <c:v>1.7279530214999999</c:v>
                      </c:pt>
                      <c:pt idx="769">
                        <c:v>1.7279530214999999</c:v>
                      </c:pt>
                      <c:pt idx="770">
                        <c:v>1.7308651545</c:v>
                      </c:pt>
                      <c:pt idx="771">
                        <c:v>1.719342455</c:v>
                      </c:pt>
                      <c:pt idx="772">
                        <c:v>1.719342455</c:v>
                      </c:pt>
                      <c:pt idx="773">
                        <c:v>1.7136420214999999</c:v>
                      </c:pt>
                      <c:pt idx="774">
                        <c:v>1.7136420214999999</c:v>
                      </c:pt>
                      <c:pt idx="775">
                        <c:v>1.6936070214999999</c:v>
                      </c:pt>
                      <c:pt idx="776">
                        <c:v>1.6936070214999999</c:v>
                      </c:pt>
                      <c:pt idx="777">
                        <c:v>1.6936070214999999</c:v>
                      </c:pt>
                      <c:pt idx="778">
                        <c:v>1.6907450214999999</c:v>
                      </c:pt>
                      <c:pt idx="779">
                        <c:v>1.6764340215</c:v>
                      </c:pt>
                      <c:pt idx="780">
                        <c:v>1.6764340215</c:v>
                      </c:pt>
                      <c:pt idx="781">
                        <c:v>1.6707581545000001</c:v>
                      </c:pt>
                      <c:pt idx="782">
                        <c:v>1.6621475879999998</c:v>
                      </c:pt>
                      <c:pt idx="783">
                        <c:v>1.6621475879999998</c:v>
                      </c:pt>
                      <c:pt idx="784">
                        <c:v>1.6535851545</c:v>
                      </c:pt>
                      <c:pt idx="785">
                        <c:v>1.6535851545</c:v>
                      </c:pt>
                      <c:pt idx="786">
                        <c:v>1.6507231545000001</c:v>
                      </c:pt>
                      <c:pt idx="787">
                        <c:v>1.6422098539999999</c:v>
                      </c:pt>
                      <c:pt idx="788">
                        <c:v>1.6422098539999999</c:v>
                      </c:pt>
                      <c:pt idx="789">
                        <c:v>1.6393232875000001</c:v>
                      </c:pt>
                      <c:pt idx="790">
                        <c:v>1.6250122875000002</c:v>
                      </c:pt>
                      <c:pt idx="791">
                        <c:v>1.6250122875000002</c:v>
                      </c:pt>
                      <c:pt idx="792">
                        <c:v>1.6249631545000001</c:v>
                      </c:pt>
                      <c:pt idx="793">
                        <c:v>1.6192627210000001</c:v>
                      </c:pt>
                      <c:pt idx="794">
                        <c:v>1.6192627210000001</c:v>
                      </c:pt>
                      <c:pt idx="795">
                        <c:v>1.619213588</c:v>
                      </c:pt>
                      <c:pt idx="796">
                        <c:v>1.6078392875</c:v>
                      </c:pt>
                      <c:pt idx="797">
                        <c:v>1.5992522875000001</c:v>
                      </c:pt>
                      <c:pt idx="798">
                        <c:v>1.5992522875000001</c:v>
                      </c:pt>
                      <c:pt idx="799">
                        <c:v>1.5934781545000001</c:v>
                      </c:pt>
                      <c:pt idx="800">
                        <c:v>1.5934781545000001</c:v>
                      </c:pt>
                      <c:pt idx="801">
                        <c:v>1.582054721</c:v>
                      </c:pt>
                      <c:pt idx="802">
                        <c:v>1.5820792875</c:v>
                      </c:pt>
                      <c:pt idx="803">
                        <c:v>1.5820792875</c:v>
                      </c:pt>
                      <c:pt idx="804">
                        <c:v>1.570605721</c:v>
                      </c:pt>
                      <c:pt idx="805">
                        <c:v>1.5619941545</c:v>
                      </c:pt>
                      <c:pt idx="806">
                        <c:v>1.5619941545</c:v>
                      </c:pt>
                      <c:pt idx="807">
                        <c:v>1.5591321545000001</c:v>
                      </c:pt>
                      <c:pt idx="808">
                        <c:v>1.5620432875000001</c:v>
                      </c:pt>
                      <c:pt idx="809">
                        <c:v>1.5620432875000001</c:v>
                      </c:pt>
                      <c:pt idx="810">
                        <c:v>1.5534562875</c:v>
                      </c:pt>
                      <c:pt idx="811">
                        <c:v>1.5421065537500001</c:v>
                      </c:pt>
                      <c:pt idx="812">
                        <c:v>1.5335195537500002</c:v>
                      </c:pt>
                      <c:pt idx="813">
                        <c:v>1.5335195537500002</c:v>
                      </c:pt>
                      <c:pt idx="814">
                        <c:v>1.5248588539999999</c:v>
                      </c:pt>
                      <c:pt idx="815">
                        <c:v>1.5248588539999999</c:v>
                      </c:pt>
                      <c:pt idx="816">
                        <c:v>1.5248588539999999</c:v>
                      </c:pt>
                      <c:pt idx="817">
                        <c:v>1.5220214205</c:v>
                      </c:pt>
                      <c:pt idx="818">
                        <c:v>1.5220214205</c:v>
                      </c:pt>
                      <c:pt idx="819">
                        <c:v>1.5133852875</c:v>
                      </c:pt>
                      <c:pt idx="820">
                        <c:v>1.5106461202500001</c:v>
                      </c:pt>
                      <c:pt idx="821">
                        <c:v>1.5106461202500001</c:v>
                      </c:pt>
                      <c:pt idx="822">
                        <c:v>1.5077104205</c:v>
                      </c:pt>
                      <c:pt idx="823">
                        <c:v>1.49914798725</c:v>
                      </c:pt>
                      <c:pt idx="824">
                        <c:v>1.49914798725</c:v>
                      </c:pt>
                      <c:pt idx="825">
                        <c:v>1.50201098725</c:v>
                      </c:pt>
                      <c:pt idx="826">
                        <c:v>1.49344855375</c:v>
                      </c:pt>
                      <c:pt idx="827">
                        <c:v>1.49344855375</c:v>
                      </c:pt>
                      <c:pt idx="828">
                        <c:v>1.49344855375</c:v>
                      </c:pt>
                      <c:pt idx="829">
                        <c:v>1.4819504205</c:v>
                      </c:pt>
                      <c:pt idx="830">
                        <c:v>1.4819504205</c:v>
                      </c:pt>
                      <c:pt idx="831">
                        <c:v>1.47911298725</c:v>
                      </c:pt>
                      <c:pt idx="832">
                        <c:v>1.47911298725</c:v>
                      </c:pt>
                      <c:pt idx="833">
                        <c:v>1.4705505537500001</c:v>
                      </c:pt>
                      <c:pt idx="834">
                        <c:v>1.4705259872500001</c:v>
                      </c:pt>
                      <c:pt idx="835">
                        <c:v>1.4705259872500001</c:v>
                      </c:pt>
                      <c:pt idx="836">
                        <c:v>1.4706488197500001</c:v>
                      </c:pt>
                      <c:pt idx="837">
                        <c:v>1.4705751202500001</c:v>
                      </c:pt>
                      <c:pt idx="838">
                        <c:v>1.4705751202500001</c:v>
                      </c:pt>
                      <c:pt idx="839">
                        <c:v>1.45359865225</c:v>
                      </c:pt>
                      <c:pt idx="840">
                        <c:v>1.45641151925</c:v>
                      </c:pt>
                      <c:pt idx="841">
                        <c:v>1.45641151925</c:v>
                      </c:pt>
                      <c:pt idx="842">
                        <c:v>1.4450116522500001</c:v>
                      </c:pt>
                      <c:pt idx="843">
                        <c:v>1.44780095275</c:v>
                      </c:pt>
                      <c:pt idx="844">
                        <c:v>1.44780095275</c:v>
                      </c:pt>
                      <c:pt idx="845">
                        <c:v>1.4392630857499999</c:v>
                      </c:pt>
                      <c:pt idx="846">
                        <c:v>1.4334408197499999</c:v>
                      </c:pt>
                      <c:pt idx="847">
                        <c:v>1.4334408197499999</c:v>
                      </c:pt>
                      <c:pt idx="848">
                        <c:v>1.4019558197499999</c:v>
                      </c:pt>
                      <c:pt idx="849">
                        <c:v>1.4019558197499999</c:v>
                      </c:pt>
                      <c:pt idx="850">
                        <c:v>1.4019558197499999</c:v>
                      </c:pt>
                      <c:pt idx="851">
                        <c:v>1.3876939527499998</c:v>
                      </c:pt>
                      <c:pt idx="852">
                        <c:v>1.36479595275</c:v>
                      </c:pt>
                      <c:pt idx="853">
                        <c:v>1.36479595275</c:v>
                      </c:pt>
                      <c:pt idx="854">
                        <c:v>1.3447363862500001</c:v>
                      </c:pt>
                      <c:pt idx="855">
                        <c:v>1.3189518197500001</c:v>
                      </c:pt>
                      <c:pt idx="856">
                        <c:v>1.3189518197500001</c:v>
                      </c:pt>
                      <c:pt idx="857">
                        <c:v>1.2903298197499999</c:v>
                      </c:pt>
                      <c:pt idx="858">
                        <c:v>1.2903298197499999</c:v>
                      </c:pt>
                      <c:pt idx="859">
                        <c:v>1.2130498197499999</c:v>
                      </c:pt>
                      <c:pt idx="860">
                        <c:v>1.2130498197499999</c:v>
                      </c:pt>
                      <c:pt idx="861">
                        <c:v>1.2130498197499999</c:v>
                      </c:pt>
                      <c:pt idx="862">
                        <c:v>1.1786792532499999</c:v>
                      </c:pt>
                      <c:pt idx="863">
                        <c:v>1.15005625325</c:v>
                      </c:pt>
                      <c:pt idx="864">
                        <c:v>1.15005625325</c:v>
                      </c:pt>
                      <c:pt idx="865">
                        <c:v>1.0814369527499998</c:v>
                      </c:pt>
                      <c:pt idx="866">
                        <c:v>1.0814369527499998</c:v>
                      </c:pt>
                      <c:pt idx="867">
                        <c:v>1.0814369527499998</c:v>
                      </c:pt>
                      <c:pt idx="868">
                        <c:v>1.0098328197499999</c:v>
                      </c:pt>
                      <c:pt idx="869">
                        <c:v>1.0098328197499999</c:v>
                      </c:pt>
                      <c:pt idx="870">
                        <c:v>1.0098328197499999</c:v>
                      </c:pt>
                      <c:pt idx="871">
                        <c:v>0.98407291975</c:v>
                      </c:pt>
                      <c:pt idx="872">
                        <c:v>0.94683955325000002</c:v>
                      </c:pt>
                      <c:pt idx="873">
                        <c:v>0.94683955325000002</c:v>
                      </c:pt>
                      <c:pt idx="874">
                        <c:v>0.86958441975</c:v>
                      </c:pt>
                      <c:pt idx="875">
                        <c:v>0.83235105325000003</c:v>
                      </c:pt>
                      <c:pt idx="876">
                        <c:v>0.83235105325000003</c:v>
                      </c:pt>
                      <c:pt idx="877">
                        <c:v>0.79805358625</c:v>
                      </c:pt>
                      <c:pt idx="878">
                        <c:v>0.79805358625</c:v>
                      </c:pt>
                      <c:pt idx="879">
                        <c:v>0.79805358625</c:v>
                      </c:pt>
                      <c:pt idx="880">
                        <c:v>0.74364701975000003</c:v>
                      </c:pt>
                      <c:pt idx="881">
                        <c:v>0.72092128499999997</c:v>
                      </c:pt>
                      <c:pt idx="882">
                        <c:v>0.72092128499999997</c:v>
                      </c:pt>
                      <c:pt idx="883">
                        <c:v>0.72092128499999997</c:v>
                      </c:pt>
                      <c:pt idx="884">
                        <c:v>0.69508768575000002</c:v>
                      </c:pt>
                      <c:pt idx="885">
                        <c:v>0.69508768575000002</c:v>
                      </c:pt>
                      <c:pt idx="886">
                        <c:v>0.6750276192500001</c:v>
                      </c:pt>
                      <c:pt idx="887">
                        <c:v>0.63794165250000001</c:v>
                      </c:pt>
                      <c:pt idx="888">
                        <c:v>0.63794165250000001</c:v>
                      </c:pt>
                      <c:pt idx="889">
                        <c:v>0.63794165250000001</c:v>
                      </c:pt>
                      <c:pt idx="890">
                        <c:v>0.59779695225000007</c:v>
                      </c:pt>
                      <c:pt idx="891">
                        <c:v>0.59779695225000007</c:v>
                      </c:pt>
                      <c:pt idx="892">
                        <c:v>0.58072191750000002</c:v>
                      </c:pt>
                      <c:pt idx="893">
                        <c:v>0.58072191750000002</c:v>
                      </c:pt>
                      <c:pt idx="894">
                        <c:v>0.58072191750000002</c:v>
                      </c:pt>
                      <c:pt idx="895">
                        <c:v>0.56643548500000007</c:v>
                      </c:pt>
                      <c:pt idx="896">
                        <c:v>0.55779965249999997</c:v>
                      </c:pt>
                      <c:pt idx="897">
                        <c:v>0.54938501750000002</c:v>
                      </c:pt>
                      <c:pt idx="898">
                        <c:v>0.54938501750000002</c:v>
                      </c:pt>
                      <c:pt idx="899">
                        <c:v>0.5408966825</c:v>
                      </c:pt>
                      <c:pt idx="900">
                        <c:v>0.53531958249999989</c:v>
                      </c:pt>
                      <c:pt idx="901">
                        <c:v>0.53531958249999989</c:v>
                      </c:pt>
                      <c:pt idx="902">
                        <c:v>0.52954604999999999</c:v>
                      </c:pt>
                      <c:pt idx="903">
                        <c:v>0.52954604999999999</c:v>
                      </c:pt>
                      <c:pt idx="904">
                        <c:v>0.50928945000000003</c:v>
                      </c:pt>
                      <c:pt idx="905">
                        <c:v>0.49801261750000003</c:v>
                      </c:pt>
                      <c:pt idx="906">
                        <c:v>0.49801261750000003</c:v>
                      </c:pt>
                      <c:pt idx="907">
                        <c:v>0.49801261750000003</c:v>
                      </c:pt>
                      <c:pt idx="908">
                        <c:v>0.49801261750000003</c:v>
                      </c:pt>
                      <c:pt idx="909">
                        <c:v>0.49801261750000003</c:v>
                      </c:pt>
                      <c:pt idx="910">
                        <c:v>0.440645485</c:v>
                      </c:pt>
                      <c:pt idx="911">
                        <c:v>0.440645485</c:v>
                      </c:pt>
                      <c:pt idx="912">
                        <c:v>0.43208344999999998</c:v>
                      </c:pt>
                      <c:pt idx="913">
                        <c:v>0.41513125000000001</c:v>
                      </c:pt>
                      <c:pt idx="914">
                        <c:v>0.40390344750000001</c:v>
                      </c:pt>
                      <c:pt idx="915">
                        <c:v>0.40390344750000001</c:v>
                      </c:pt>
                      <c:pt idx="916">
                        <c:v>0.38959244749999999</c:v>
                      </c:pt>
                      <c:pt idx="917">
                        <c:v>0.37251741499999996</c:v>
                      </c:pt>
                      <c:pt idx="918">
                        <c:v>0.37251741499999996</c:v>
                      </c:pt>
                      <c:pt idx="919">
                        <c:v>0.36119134749999998</c:v>
                      </c:pt>
                      <c:pt idx="920">
                        <c:v>0.34441121000000002</c:v>
                      </c:pt>
                      <c:pt idx="921">
                        <c:v>0.34441121000000002</c:v>
                      </c:pt>
                      <c:pt idx="922">
                        <c:v>0.33306057750000001</c:v>
                      </c:pt>
                      <c:pt idx="923">
                        <c:v>0.33306057750000001</c:v>
                      </c:pt>
                      <c:pt idx="924">
                        <c:v>0.33027207749999998</c:v>
                      </c:pt>
                      <c:pt idx="925">
                        <c:v>0.33027207749999998</c:v>
                      </c:pt>
                      <c:pt idx="926">
                        <c:v>0.33027207749999998</c:v>
                      </c:pt>
                      <c:pt idx="927">
                        <c:v>0.31363923999999999</c:v>
                      </c:pt>
                      <c:pt idx="928">
                        <c:v>0.30534743749999999</c:v>
                      </c:pt>
                      <c:pt idx="929">
                        <c:v>0.30534743749999999</c:v>
                      </c:pt>
                      <c:pt idx="930">
                        <c:v>0.29984403749999999</c:v>
                      </c:pt>
                      <c:pt idx="931">
                        <c:v>0.2945127025</c:v>
                      </c:pt>
                      <c:pt idx="932">
                        <c:v>0.2945127025</c:v>
                      </c:pt>
                      <c:pt idx="933">
                        <c:v>0.2891076675</c:v>
                      </c:pt>
                      <c:pt idx="934">
                        <c:v>0.28385003000000003</c:v>
                      </c:pt>
                      <c:pt idx="935">
                        <c:v>0.28385003000000003</c:v>
                      </c:pt>
                      <c:pt idx="936">
                        <c:v>0.27876425999999999</c:v>
                      </c:pt>
                      <c:pt idx="937">
                        <c:v>0.27634425750000002</c:v>
                      </c:pt>
                      <c:pt idx="938">
                        <c:v>0.27634425750000002</c:v>
                      </c:pt>
                      <c:pt idx="939">
                        <c:v>0.2739733875</c:v>
                      </c:pt>
                      <c:pt idx="940">
                        <c:v>0.27162708499999999</c:v>
                      </c:pt>
                      <c:pt idx="941">
                        <c:v>0.27162708499999999</c:v>
                      </c:pt>
                      <c:pt idx="942">
                        <c:v>0.2721675475</c:v>
                      </c:pt>
                      <c:pt idx="943">
                        <c:v>0.27058280750000002</c:v>
                      </c:pt>
                      <c:pt idx="944">
                        <c:v>0.27058280750000002</c:v>
                      </c:pt>
                      <c:pt idx="945">
                        <c:v>0.27058280750000002</c:v>
                      </c:pt>
                      <c:pt idx="946">
                        <c:v>0.26630783250000001</c:v>
                      </c:pt>
                      <c:pt idx="947">
                        <c:v>0.26630783250000001</c:v>
                      </c:pt>
                      <c:pt idx="948">
                        <c:v>0.2639122975</c:v>
                      </c:pt>
                      <c:pt idx="949">
                        <c:v>0.2639122975</c:v>
                      </c:pt>
                      <c:pt idx="950">
                        <c:v>0.26447732750000003</c:v>
                      </c:pt>
                      <c:pt idx="951">
                        <c:v>0.26447732750000003</c:v>
                      </c:pt>
                      <c:pt idx="952">
                        <c:v>0.26812575499999997</c:v>
                      </c:pt>
                      <c:pt idx="953">
                        <c:v>0.26812575499999997</c:v>
                      </c:pt>
                      <c:pt idx="954">
                        <c:v>0.2716512525</c:v>
                      </c:pt>
                      <c:pt idx="955">
                        <c:v>0.29264484499999999</c:v>
                      </c:pt>
                      <c:pt idx="956">
                        <c:v>0.29264484499999999</c:v>
                      </c:pt>
                      <c:pt idx="957">
                        <c:v>0.29264484499999999</c:v>
                      </c:pt>
                      <c:pt idx="958">
                        <c:v>0.31326994250000001</c:v>
                      </c:pt>
                      <c:pt idx="959">
                        <c:v>0.31326994250000001</c:v>
                      </c:pt>
                      <c:pt idx="960">
                        <c:v>0.33668354</c:v>
                      </c:pt>
                      <c:pt idx="961">
                        <c:v>0.3772703375</c:v>
                      </c:pt>
                      <c:pt idx="962">
                        <c:v>0.3772703375</c:v>
                      </c:pt>
                      <c:pt idx="963">
                        <c:v>0.42071943249999999</c:v>
                      </c:pt>
                      <c:pt idx="964">
                        <c:v>0.42071943249999999</c:v>
                      </c:pt>
                      <c:pt idx="965">
                        <c:v>0.42071943249999999</c:v>
                      </c:pt>
                      <c:pt idx="966">
                        <c:v>0.56226996000000007</c:v>
                      </c:pt>
                      <c:pt idx="967">
                        <c:v>0.56226996000000007</c:v>
                      </c:pt>
                      <c:pt idx="968">
                        <c:v>0.56226996000000007</c:v>
                      </c:pt>
                      <c:pt idx="969">
                        <c:v>0.61694675749999994</c:v>
                      </c:pt>
                      <c:pt idx="970">
                        <c:v>0.68025938999999991</c:v>
                      </c:pt>
                      <c:pt idx="971">
                        <c:v>0.68025938999999991</c:v>
                      </c:pt>
                      <c:pt idx="972">
                        <c:v>0.81317408250000001</c:v>
                      </c:pt>
                      <c:pt idx="973">
                        <c:v>0.88206371499999991</c:v>
                      </c:pt>
                      <c:pt idx="974">
                        <c:v>0.88206371499999991</c:v>
                      </c:pt>
                      <c:pt idx="975">
                        <c:v>0.88206371499999991</c:v>
                      </c:pt>
                      <c:pt idx="976">
                        <c:v>1.0511065799999999</c:v>
                      </c:pt>
                      <c:pt idx="977">
                        <c:v>1.0511065799999999</c:v>
                      </c:pt>
                      <c:pt idx="978">
                        <c:v>1.1371936775</c:v>
                      </c:pt>
                      <c:pt idx="979">
                        <c:v>1.22792485</c:v>
                      </c:pt>
                      <c:pt idx="980">
                        <c:v>1.22792485</c:v>
                      </c:pt>
                      <c:pt idx="981">
                        <c:v>1.318140125</c:v>
                      </c:pt>
                      <c:pt idx="982">
                        <c:v>1.318140125</c:v>
                      </c:pt>
                      <c:pt idx="983">
                        <c:v>1.318140125</c:v>
                      </c:pt>
                      <c:pt idx="984">
                        <c:v>1.394706695</c:v>
                      </c:pt>
                      <c:pt idx="985">
                        <c:v>1.5213448425</c:v>
                      </c:pt>
                      <c:pt idx="986">
                        <c:v>1.5213448425</c:v>
                      </c:pt>
                      <c:pt idx="987">
                        <c:v>1.5213448425</c:v>
                      </c:pt>
                      <c:pt idx="988">
                        <c:v>1.5706170050000001</c:v>
                      </c:pt>
                      <c:pt idx="989">
                        <c:v>1.5706170050000001</c:v>
                      </c:pt>
                      <c:pt idx="990">
                        <c:v>1.6260676475</c:v>
                      </c:pt>
                      <c:pt idx="991">
                        <c:v>1.6637556950000001</c:v>
                      </c:pt>
                      <c:pt idx="992">
                        <c:v>1.6637556950000001</c:v>
                      </c:pt>
                      <c:pt idx="993">
                        <c:v>1.7135314725000002</c:v>
                      </c:pt>
                      <c:pt idx="994">
                        <c:v>1.7978507799999999</c:v>
                      </c:pt>
                      <c:pt idx="995">
                        <c:v>1.7978507799999999</c:v>
                      </c:pt>
                      <c:pt idx="996">
                        <c:v>1.8891214175</c:v>
                      </c:pt>
                      <c:pt idx="997">
                        <c:v>1.8891214175</c:v>
                      </c:pt>
                      <c:pt idx="998">
                        <c:v>1.8891214175</c:v>
                      </c:pt>
                      <c:pt idx="999">
                        <c:v>1.9291187175</c:v>
                      </c:pt>
                      <c:pt idx="1000">
                        <c:v>1.9291187175</c:v>
                      </c:pt>
                      <c:pt idx="1001">
                        <c:v>1.9663031500000001</c:v>
                      </c:pt>
                      <c:pt idx="1002">
                        <c:v>2.0120254499999999</c:v>
                      </c:pt>
                      <c:pt idx="1003">
                        <c:v>2.0549338850000001</c:v>
                      </c:pt>
                      <c:pt idx="1004">
                        <c:v>2.0549338850000001</c:v>
                      </c:pt>
                      <c:pt idx="1005">
                        <c:v>2.0893290174999999</c:v>
                      </c:pt>
                      <c:pt idx="1006">
                        <c:v>2.1265625825000001</c:v>
                      </c:pt>
                      <c:pt idx="1007">
                        <c:v>2.1265625825000001</c:v>
                      </c:pt>
                      <c:pt idx="1008">
                        <c:v>2.1694955824999997</c:v>
                      </c:pt>
                      <c:pt idx="1009">
                        <c:v>2.2152424499999999</c:v>
                      </c:pt>
                      <c:pt idx="1010">
                        <c:v>2.2152424499999999</c:v>
                      </c:pt>
                      <c:pt idx="1011">
                        <c:v>2.2897085824999999</c:v>
                      </c:pt>
                      <c:pt idx="1012">
                        <c:v>2.2897085824999999</c:v>
                      </c:pt>
                      <c:pt idx="1013">
                        <c:v>2.2897085824999999</c:v>
                      </c:pt>
                      <c:pt idx="1014">
                        <c:v>2.3325924499999999</c:v>
                      </c:pt>
                      <c:pt idx="1015">
                        <c:v>2.3812013175</c:v>
                      </c:pt>
                      <c:pt idx="1016">
                        <c:v>2.3812013175</c:v>
                      </c:pt>
                      <c:pt idx="1017">
                        <c:v>2.4212723174999997</c:v>
                      </c:pt>
                      <c:pt idx="1018">
                        <c:v>2.4672147175000001</c:v>
                      </c:pt>
                      <c:pt idx="1019">
                        <c:v>2.4672147175000001</c:v>
                      </c:pt>
                      <c:pt idx="1020">
                        <c:v>2.52443515</c:v>
                      </c:pt>
                      <c:pt idx="1021">
                        <c:v>2.5729693174999997</c:v>
                      </c:pt>
                      <c:pt idx="1022">
                        <c:v>2.5729693174999997</c:v>
                      </c:pt>
                      <c:pt idx="1023">
                        <c:v>2.6273758849999997</c:v>
                      </c:pt>
                      <c:pt idx="1024">
                        <c:v>2.6760093174999997</c:v>
                      </c:pt>
                      <c:pt idx="1025">
                        <c:v>2.6760093174999997</c:v>
                      </c:pt>
                      <c:pt idx="1026">
                        <c:v>2.7218534499999998</c:v>
                      </c:pt>
                      <c:pt idx="1027">
                        <c:v>2.7763091499999999</c:v>
                      </c:pt>
                      <c:pt idx="1028">
                        <c:v>2.7763091499999999</c:v>
                      </c:pt>
                      <c:pt idx="1029">
                        <c:v>2.8248197500000001</c:v>
                      </c:pt>
                      <c:pt idx="1030">
                        <c:v>2.8763888849999999</c:v>
                      </c:pt>
                      <c:pt idx="1031">
                        <c:v>2.8763888849999999</c:v>
                      </c:pt>
                      <c:pt idx="1032">
                        <c:v>2.9221101849999997</c:v>
                      </c:pt>
                      <c:pt idx="1033">
                        <c:v>2.96227945</c:v>
                      </c:pt>
                      <c:pt idx="1034">
                        <c:v>2.96227945</c:v>
                      </c:pt>
                      <c:pt idx="1035">
                        <c:v>3.0081000174999999</c:v>
                      </c:pt>
                      <c:pt idx="1036">
                        <c:v>3.0510330175</c:v>
                      </c:pt>
                      <c:pt idx="1037">
                        <c:v>3.0510330175</c:v>
                      </c:pt>
                      <c:pt idx="1038">
                        <c:v>3.0910548850000001</c:v>
                      </c:pt>
                      <c:pt idx="1039">
                        <c:v>3.1024793174999998</c:v>
                      </c:pt>
                      <c:pt idx="1040">
                        <c:v>3.1024793174999998</c:v>
                      </c:pt>
                      <c:pt idx="1041">
                        <c:v>3.1425748850000002</c:v>
                      </c:pt>
                      <c:pt idx="1042">
                        <c:v>3.1425748850000002</c:v>
                      </c:pt>
                      <c:pt idx="1043">
                        <c:v>3.1425748850000002</c:v>
                      </c:pt>
                      <c:pt idx="1044">
                        <c:v>3.1797828849999998</c:v>
                      </c:pt>
                      <c:pt idx="1045">
                        <c:v>3.1797828849999998</c:v>
                      </c:pt>
                      <c:pt idx="1046">
                        <c:v>3.2083567500000001</c:v>
                      </c:pt>
                      <c:pt idx="1047">
                        <c:v>3.2170410175000002</c:v>
                      </c:pt>
                      <c:pt idx="1048">
                        <c:v>3.24563845</c:v>
                      </c:pt>
                      <c:pt idx="1049">
                        <c:v>3.24563845</c:v>
                      </c:pt>
                      <c:pt idx="1050">
                        <c:v>3.2742123175</c:v>
                      </c:pt>
                      <c:pt idx="1051">
                        <c:v>3.2856111849999996</c:v>
                      </c:pt>
                      <c:pt idx="1052">
                        <c:v>3.2856111849999996</c:v>
                      </c:pt>
                      <c:pt idx="1053">
                        <c:v>3.2799363174999998</c:v>
                      </c:pt>
                      <c:pt idx="1054">
                        <c:v>3.2799363174999998</c:v>
                      </c:pt>
                      <c:pt idx="1055">
                        <c:v>3.2771971500000001</c:v>
                      </c:pt>
                      <c:pt idx="1056">
                        <c:v>3.3029817175000002</c:v>
                      </c:pt>
                      <c:pt idx="1057">
                        <c:v>3.3029817175000002</c:v>
                      </c:pt>
                      <c:pt idx="1058">
                        <c:v>3.3143570174999999</c:v>
                      </c:pt>
                      <c:pt idx="1059">
                        <c:v>3.3229430175000001</c:v>
                      </c:pt>
                      <c:pt idx="1060">
                        <c:v>3.3429790174999998</c:v>
                      </c:pt>
                      <c:pt idx="1061">
                        <c:v>3.3429790174999998</c:v>
                      </c:pt>
                      <c:pt idx="1062">
                        <c:v>3.3429790174999998</c:v>
                      </c:pt>
                      <c:pt idx="1063">
                        <c:v>3.3429790174999998</c:v>
                      </c:pt>
                      <c:pt idx="1064">
                        <c:v>3.3487767175000003</c:v>
                      </c:pt>
                      <c:pt idx="1065">
                        <c:v>3.3488012825000002</c:v>
                      </c:pt>
                      <c:pt idx="1066">
                        <c:v>3.3488012825000002</c:v>
                      </c:pt>
                      <c:pt idx="1067">
                        <c:v>3.35733915</c:v>
                      </c:pt>
                      <c:pt idx="1068">
                        <c:v>3.3631368499999996</c:v>
                      </c:pt>
                      <c:pt idx="1069">
                        <c:v>3.3631368499999996</c:v>
                      </c:pt>
                      <c:pt idx="1070">
                        <c:v>3.3717729825</c:v>
                      </c:pt>
                      <c:pt idx="1071">
                        <c:v>3.3745858499999999</c:v>
                      </c:pt>
                      <c:pt idx="1072">
                        <c:v>3.3745858499999999</c:v>
                      </c:pt>
                      <c:pt idx="1073">
                        <c:v>3.3803589824999998</c:v>
                      </c:pt>
                      <c:pt idx="1074">
                        <c:v>3.39175885</c:v>
                      </c:pt>
                      <c:pt idx="1075">
                        <c:v>3.39175885</c:v>
                      </c:pt>
                      <c:pt idx="1076">
                        <c:v>3.3888968499999996</c:v>
                      </c:pt>
                      <c:pt idx="1077">
                        <c:v>3.3946208499999999</c:v>
                      </c:pt>
                      <c:pt idx="1078">
                        <c:v>3.3946208499999999</c:v>
                      </c:pt>
                      <c:pt idx="1079">
                        <c:v>3.3917834175000001</c:v>
                      </c:pt>
                      <c:pt idx="1080">
                        <c:v>3.3975329825</c:v>
                      </c:pt>
                      <c:pt idx="1081">
                        <c:v>3.3975329825</c:v>
                      </c:pt>
                      <c:pt idx="1082">
                        <c:v>3.4032569824999999</c:v>
                      </c:pt>
                      <c:pt idx="1083">
                        <c:v>3.4147059824999997</c:v>
                      </c:pt>
                      <c:pt idx="1084">
                        <c:v>3.4147059824999997</c:v>
                      </c:pt>
                      <c:pt idx="1085">
                        <c:v>3.4147059824999997</c:v>
                      </c:pt>
                      <c:pt idx="1086">
                        <c:v>3.4118439824999998</c:v>
                      </c:pt>
                      <c:pt idx="1087">
                        <c:v>3.4118439824999998</c:v>
                      </c:pt>
                      <c:pt idx="1088">
                        <c:v>3.4119176824999999</c:v>
                      </c:pt>
                      <c:pt idx="1089">
                        <c:v>3.4119176824999999</c:v>
                      </c:pt>
                      <c:pt idx="1090">
                        <c:v>3.4119176824999999</c:v>
                      </c:pt>
                      <c:pt idx="1091">
                        <c:v>3.4404168499999996</c:v>
                      </c:pt>
                      <c:pt idx="1092">
                        <c:v>3.4347164174999998</c:v>
                      </c:pt>
                      <c:pt idx="1093">
                        <c:v>3.4347164174999998</c:v>
                      </c:pt>
                      <c:pt idx="1094">
                        <c:v>3.4490284175000001</c:v>
                      </c:pt>
                      <c:pt idx="1095">
                        <c:v>3.4491512500000003</c:v>
                      </c:pt>
                      <c:pt idx="1096">
                        <c:v>3.4491512500000003</c:v>
                      </c:pt>
                      <c:pt idx="1097">
                        <c:v>3.4720728150000002</c:v>
                      </c:pt>
                      <c:pt idx="1098">
                        <c:v>3.4720728150000002</c:v>
                      </c:pt>
                      <c:pt idx="1099">
                        <c:v>3.4948971149999997</c:v>
                      </c:pt>
                      <c:pt idx="1100">
                        <c:v>3.5150058149999999</c:v>
                      </c:pt>
                      <c:pt idx="1101">
                        <c:v>3.5150058149999999</c:v>
                      </c:pt>
                      <c:pt idx="1102">
                        <c:v>3.5150058149999999</c:v>
                      </c:pt>
                      <c:pt idx="1103">
                        <c:v>3.5321552500000002</c:v>
                      </c:pt>
                      <c:pt idx="1104">
                        <c:v>3.5321552500000002</c:v>
                      </c:pt>
                      <c:pt idx="1105">
                        <c:v>3.5550031149999999</c:v>
                      </c:pt>
                      <c:pt idx="1106">
                        <c:v>3.552141115</c:v>
                      </c:pt>
                      <c:pt idx="1107">
                        <c:v>3.552141115</c:v>
                      </c:pt>
                      <c:pt idx="1108">
                        <c:v>3.5607772500000001</c:v>
                      </c:pt>
                      <c:pt idx="1109">
                        <c:v>3.5779502500000002</c:v>
                      </c:pt>
                      <c:pt idx="1110">
                        <c:v>3.5779502500000002</c:v>
                      </c:pt>
                      <c:pt idx="1111">
                        <c:v>3.6065968150000001</c:v>
                      </c:pt>
                      <c:pt idx="1112">
                        <c:v>3.6237708149999999</c:v>
                      </c:pt>
                      <c:pt idx="1113">
                        <c:v>3.6237708149999999</c:v>
                      </c:pt>
                      <c:pt idx="1114">
                        <c:v>3.64378125</c:v>
                      </c:pt>
                      <c:pt idx="1115">
                        <c:v>3.66954125</c:v>
                      </c:pt>
                      <c:pt idx="1116">
                        <c:v>3.66954125</c:v>
                      </c:pt>
                      <c:pt idx="1117">
                        <c:v>3.6837294174999999</c:v>
                      </c:pt>
                      <c:pt idx="1118">
                        <c:v>3.7181992500000001</c:v>
                      </c:pt>
                      <c:pt idx="1119">
                        <c:v>3.7181992500000001</c:v>
                      </c:pt>
                      <c:pt idx="1120">
                        <c:v>3.7181992500000001</c:v>
                      </c:pt>
                      <c:pt idx="1121">
                        <c:v>3.7440319474999999</c:v>
                      </c:pt>
                      <c:pt idx="1122">
                        <c:v>3.7440319474999999</c:v>
                      </c:pt>
                      <c:pt idx="1123">
                        <c:v>3.7755169474999999</c:v>
                      </c:pt>
                      <c:pt idx="1124">
                        <c:v>3.7755169474999999</c:v>
                      </c:pt>
                      <c:pt idx="1125">
                        <c:v>3.7927145149999997</c:v>
                      </c:pt>
                      <c:pt idx="1126">
                        <c:v>3.7927145149999997</c:v>
                      </c:pt>
                      <c:pt idx="1127">
                        <c:v>3.84413625</c:v>
                      </c:pt>
                      <c:pt idx="1128">
                        <c:v>3.84413625</c:v>
                      </c:pt>
                      <c:pt idx="1129">
                        <c:v>3.8613338150000001</c:v>
                      </c:pt>
                      <c:pt idx="1130">
                        <c:v>3.8671079475000001</c:v>
                      </c:pt>
                      <c:pt idx="1131">
                        <c:v>4.6217000000000006</c:v>
                      </c:pt>
                      <c:pt idx="1132">
                        <c:v>4.6419000000000006</c:v>
                      </c:pt>
                      <c:pt idx="1133">
                        <c:v>4.6851500000000001</c:v>
                      </c:pt>
                      <c:pt idx="1134">
                        <c:v>4.584225</c:v>
                      </c:pt>
                    </c:numCache>
                  </c:numRef>
                </c:yVal>
                <c:smooth val="0"/>
                <c:extLst xmlns:c15="http://schemas.microsoft.com/office/drawing/2012/chart">
                  <c:ext xmlns:c16="http://schemas.microsoft.com/office/drawing/2014/chart" uri="{C3380CC4-5D6E-409C-BE32-E72D297353CC}">
                    <c16:uniqueId val="{0000000D-C996-4A60-867B-84429CE530E9}"/>
                  </c:ext>
                </c:extLst>
              </c15:ser>
            </c15:filteredScatterSeries>
            <c15:filteredScatterSeries>
              <c15:ser>
                <c:idx val="1"/>
                <c:order val="3"/>
                <c:tx>
                  <c:strRef>
                    <c:extLst xmlns:c15="http://schemas.microsoft.com/office/drawing/2012/chart">
                      <c:ext xmlns:c15="http://schemas.microsoft.com/office/drawing/2012/chart" uri="{02D57815-91ED-43cb-92C2-25804820EDAC}">
                        <c15:formulaRef>
                          <c15:sqref>'Forsøk 3 - Samlet'!$CC$12</c15:sqref>
                        </c15:formulaRef>
                      </c:ext>
                    </c:extLst>
                    <c:strCache>
                      <c:ptCount val="1"/>
                      <c:pt idx="0">
                        <c:v>B_q-4c</c:v>
                      </c:pt>
                    </c:strCache>
                  </c:strRef>
                </c:tx>
                <c:spPr>
                  <a:ln w="19050" cap="rnd">
                    <a:noFill/>
                    <a:round/>
                  </a:ln>
                  <a:effectLst/>
                </c:spPr>
                <c:marker>
                  <c:symbol val="circle"/>
                  <c:size val="5"/>
                  <c:spPr>
                    <a:solidFill>
                      <a:schemeClr val="accent6"/>
                    </a:solidFill>
                    <a:ln w="9525">
                      <a:solidFill>
                        <a:schemeClr val="bg1">
                          <a:lumMod val="50000"/>
                        </a:schemeClr>
                      </a:solidFill>
                    </a:ln>
                    <a:effectLst/>
                  </c:spPr>
                </c:marker>
                <c:xVal>
                  <c:numRef>
                    <c:extLst xmlns:c15="http://schemas.microsoft.com/office/drawing/2012/chart">
                      <c:ext xmlns:c15="http://schemas.microsoft.com/office/drawing/2012/chart" uri="{02D57815-91ED-43cb-92C2-25804820EDAC}">
                        <c15:formulaRef>
                          <c15:sqref>'Forsøk 3 - Samlet'!$CC$14:$CC$1149</c15:sqref>
                        </c15:formulaRef>
                      </c:ext>
                    </c:extLst>
                    <c:numCache>
                      <c:formatCode>General</c:formatCode>
                      <c:ptCount val="1136"/>
                      <c:pt idx="20" formatCode="0.00">
                        <c:v>1.1916530389698515E-2</c:v>
                      </c:pt>
                      <c:pt idx="21" formatCode="0.00">
                        <c:v>1.1912682085513673E-2</c:v>
                      </c:pt>
                      <c:pt idx="22" formatCode="0.00">
                        <c:v>4.2195367298181602E-3</c:v>
                      </c:pt>
                      <c:pt idx="23" formatCode="0.00">
                        <c:v>3.2017205855925696E-3</c:v>
                      </c:pt>
                      <c:pt idx="24" formatCode="0.00">
                        <c:v>3.2014430588273809E-3</c:v>
                      </c:pt>
                      <c:pt idx="25" formatCode="0.00">
                        <c:v>2.6518156806909681E-3</c:v>
                      </c:pt>
                      <c:pt idx="26" formatCode="0.00">
                        <c:v>2.651657287926362E-3</c:v>
                      </c:pt>
                      <c:pt idx="27" formatCode="0.00">
                        <c:v>1.9845565458505867E-3</c:v>
                      </c:pt>
                      <c:pt idx="28" formatCode="0.00">
                        <c:v>2.1164012287921336E-3</c:v>
                      </c:pt>
                      <c:pt idx="29" formatCode="0.00">
                        <c:v>2.1163257320763987E-3</c:v>
                      </c:pt>
                      <c:pt idx="30" formatCode="0.00">
                        <c:v>1.7622304285040823E-3</c:v>
                      </c:pt>
                      <c:pt idx="31" formatCode="0.00">
                        <c:v>1.485801178278073E-3</c:v>
                      </c:pt>
                      <c:pt idx="32" formatCode="0.00">
                        <c:v>1.4857681549252412E-3</c:v>
                      </c:pt>
                      <c:pt idx="33" formatCode="0.00">
                        <c:v>1.4857351465805467E-3</c:v>
                      </c:pt>
                      <c:pt idx="34" formatCode="0.00">
                        <c:v>1.448675128087343E-3</c:v>
                      </c:pt>
                      <c:pt idx="35" formatCode="0.00">
                        <c:v>1.448646916328128E-3</c:v>
                      </c:pt>
                      <c:pt idx="36" formatCode="0.00">
                        <c:v>1.3050855911988402E-3</c:v>
                      </c:pt>
                      <c:pt idx="37" formatCode="0.00">
                        <c:v>1.0430276961837493E-3</c:v>
                      </c:pt>
                      <c:pt idx="38" formatCode="0.00">
                        <c:v>1.0430114621801916E-3</c:v>
                      </c:pt>
                      <c:pt idx="39" formatCode="0.00">
                        <c:v>8.439409672611883E-4</c:v>
                      </c:pt>
                      <c:pt idx="40" formatCode="0.00">
                        <c:v>1.0660994674381965E-3</c:v>
                      </c:pt>
                      <c:pt idx="41" formatCode="0.00">
                        <c:v>1.0660856149988553E-3</c:v>
                      </c:pt>
                      <c:pt idx="42" formatCode="0.00">
                        <c:v>9.9036790043109408E-4</c:v>
                      </c:pt>
                      <c:pt idx="43" formatCode="0.00">
                        <c:v>7.5253812010540335E-4</c:v>
                      </c:pt>
                      <c:pt idx="44" formatCode="0.00">
                        <c:v>7.525296901718236E-4</c:v>
                      </c:pt>
                      <c:pt idx="45" formatCode="0.00">
                        <c:v>7.9741859134974753E-4</c:v>
                      </c:pt>
                      <c:pt idx="46" formatCode="0.00">
                        <c:v>7.6361221389144101E-4</c:v>
                      </c:pt>
                      <c:pt idx="47" formatCode="0.00">
                        <c:v>9.1670845257938783E-4</c:v>
                      </c:pt>
                      <c:pt idx="48" formatCode="0.00">
                        <c:v>8.6464528714515047E-4</c:v>
                      </c:pt>
                      <c:pt idx="49" formatCode="0.00">
                        <c:v>8.2307814155663521E-4</c:v>
                      </c:pt>
                      <c:pt idx="50" formatCode="0.00">
                        <c:v>8.918029150827906E-4</c:v>
                      </c:pt>
                      <c:pt idx="51" formatCode="0.00">
                        <c:v>8.4930219137277854E-4</c:v>
                      </c:pt>
                      <c:pt idx="52" formatCode="0.00">
                        <c:v>8.1509338538122717E-4</c:v>
                      </c:pt>
                      <c:pt idx="53" formatCode="0.00">
                        <c:v>8.1508656973555661E-4</c:v>
                      </c:pt>
                      <c:pt idx="54" formatCode="0.00">
                        <c:v>6.9975420421415071E-4</c:v>
                      </c:pt>
                      <c:pt idx="55" formatCode="0.00">
                        <c:v>7.5818281897432622E-4</c:v>
                      </c:pt>
                      <c:pt idx="56" formatCode="0.00">
                        <c:v>7.5817692909971508E-4</c:v>
                      </c:pt>
                      <c:pt idx="57" formatCode="0.00">
                        <c:v>8.7534183912266715E-4</c:v>
                      </c:pt>
                      <c:pt idx="58" formatCode="0.00">
                        <c:v>8.7533546788026338E-4</c:v>
                      </c:pt>
                      <c:pt idx="59" formatCode="0.00">
                        <c:v>8.7532909934305678E-4</c:v>
                      </c:pt>
                      <c:pt idx="60" formatCode="0.00">
                        <c:v>6.9215421152015193E-4</c:v>
                      </c:pt>
                      <c:pt idx="61" formatCode="0.00">
                        <c:v>6.9214931290168425E-4</c:v>
                      </c:pt>
                      <c:pt idx="62" formatCode="0.00">
                        <c:v>7.7359170651100087E-4</c:v>
                      </c:pt>
                      <c:pt idx="63" formatCode="0.00">
                        <c:v>6.0317430582080623E-4</c:v>
                      </c:pt>
                      <c:pt idx="64" formatCode="0.00">
                        <c:v>6.5353933508463806E-4</c:v>
                      </c:pt>
                      <c:pt idx="65" formatCode="0.00">
                        <c:v>6.3581180546478787E-4</c:v>
                      </c:pt>
                      <c:pt idx="66" formatCode="0.00">
                        <c:v>6.6289788959276292E-4</c:v>
                      </c:pt>
                      <c:pt idx="67" formatCode="0.00">
                        <c:v>6.1034892639516656E-4</c:v>
                      </c:pt>
                      <c:pt idx="68" formatCode="0.00">
                        <c:v>5.891851171180983E-4</c:v>
                      </c:pt>
                      <c:pt idx="69" formatCode="0.00">
                        <c:v>5.5735630147693668E-4</c:v>
                      </c:pt>
                      <c:pt idx="70" formatCode="0.00">
                        <c:v>6.4156794767926775E-4</c:v>
                      </c:pt>
                      <c:pt idx="71" formatCode="0.00">
                        <c:v>6.3713974039666639E-4</c:v>
                      </c:pt>
                      <c:pt idx="72" formatCode="0.00">
                        <c:v>6.2070641027271159E-4</c:v>
                      </c:pt>
                      <c:pt idx="73" formatCode="0.00">
                        <c:v>5.7288439143542125E-4</c:v>
                      </c:pt>
                      <c:pt idx="74" formatCode="0.00">
                        <c:v>5.4374541068613472E-4</c:v>
                      </c:pt>
                      <c:pt idx="75" formatCode="0.00">
                        <c:v>6.2275407215217106E-4</c:v>
                      </c:pt>
                      <c:pt idx="76" formatCode="0.00">
                        <c:v>5.9689936662752805E-4</c:v>
                      </c:pt>
                      <c:pt idx="77" formatCode="0.00">
                        <c:v>5.9289077047068128E-4</c:v>
                      </c:pt>
                      <c:pt idx="78" formatCode="0.00">
                        <c:v>6.2900429395801923E-4</c:v>
                      </c:pt>
                      <c:pt idx="79" formatCode="0.00">
                        <c:v>6.0450266783742602E-4</c:v>
                      </c:pt>
                      <c:pt idx="80" formatCode="0.00">
                        <c:v>5.230133064813156E-4</c:v>
                      </c:pt>
                      <c:pt idx="81" formatCode="0.00">
                        <c:v>5.191366122147417E-4</c:v>
                      </c:pt>
                      <c:pt idx="82" formatCode="0.00">
                        <c:v>5.1525995924193253E-4</c:v>
                      </c:pt>
                      <c:pt idx="83" formatCode="0.00">
                        <c:v>6.026042526181024E-4</c:v>
                      </c:pt>
                      <c:pt idx="84" formatCode="0.00">
                        <c:v>5.8991707109934725E-4</c:v>
                      </c:pt>
                      <c:pt idx="85" formatCode="0.00">
                        <c:v>5.862514285532661E-4</c:v>
                      </c:pt>
                      <c:pt idx="86" formatCode="0.00">
                        <c:v>6.1271106506894291E-4</c:v>
                      </c:pt>
                      <c:pt idx="87" formatCode="0.00">
                        <c:v>6.0208139848570924E-4</c:v>
                      </c:pt>
                      <c:pt idx="88" formatCode="0.00">
                        <c:v>5.6261298289171169E-4</c:v>
                      </c:pt>
                      <c:pt idx="89" formatCode="0.00">
                        <c:v>5.5154904350380725E-4</c:v>
                      </c:pt>
                      <c:pt idx="90" formatCode="0.00">
                        <c:v>5.8341512011053447E-4</c:v>
                      </c:pt>
                      <c:pt idx="91" formatCode="0.00">
                        <c:v>6.7768848125706411E-4</c:v>
                      </c:pt>
                      <c:pt idx="92" formatCode="0.00">
                        <c:v>6.6540104785940853E-4</c:v>
                      </c:pt>
                      <c:pt idx="93" formatCode="0.00">
                        <c:v>5.8353586104852213E-4</c:v>
                      </c:pt>
                      <c:pt idx="94" formatCode="0.00">
                        <c:v>5.4617615022834463E-4</c:v>
                      </c:pt>
                      <c:pt idx="95" formatCode="0.00">
                        <c:v>5.3693488469802044E-4</c:v>
                      </c:pt>
                      <c:pt idx="96" formatCode="0.00">
                        <c:v>5.6332388018464838E-4</c:v>
                      </c:pt>
                      <c:pt idx="97" formatCode="0.00">
                        <c:v>5.9336145633552757E-4</c:v>
                      </c:pt>
                      <c:pt idx="98" formatCode="0.00">
                        <c:v>5.9002739432617731E-4</c:v>
                      </c:pt>
                      <c:pt idx="99" formatCode="0.00">
                        <c:v>5.7549604682325338E-4</c:v>
                      </c:pt>
                      <c:pt idx="100" formatCode="0.00">
                        <c:v>5.3949153140794349E-4</c:v>
                      </c:pt>
                      <c:pt idx="101" formatCode="0.00">
                        <c:v>5.362213763521797E-4</c:v>
                      </c:pt>
                      <c:pt idx="102" formatCode="0.00">
                        <c:v>4.9040223633144565E-4</c:v>
                      </c:pt>
                      <c:pt idx="103" formatCode="0.00">
                        <c:v>6.7974574327586777E-4</c:v>
                      </c:pt>
                      <c:pt idx="104" formatCode="0.00">
                        <c:v>6.7275541267450192E-4</c:v>
                      </c:pt>
                      <c:pt idx="105" formatCode="0.00">
                        <c:v>5.4191957190499274E-4</c:v>
                      </c:pt>
                      <c:pt idx="106" formatCode="0.00">
                        <c:v>5.9921338159140715E-4</c:v>
                      </c:pt>
                      <c:pt idx="107" formatCode="0.00">
                        <c:v>5.9220626564743261E-4</c:v>
                      </c:pt>
                      <c:pt idx="108" formatCode="0.00">
                        <c:v>6.20586290262246E-4</c:v>
                      </c:pt>
                      <c:pt idx="109" formatCode="0.00">
                        <c:v>5.5134649663416942E-4</c:v>
                      </c:pt>
                      <c:pt idx="110" formatCode="0.00">
                        <c:v>5.4721429037716987E-4</c:v>
                      </c:pt>
                      <c:pt idx="111" formatCode="0.00">
                        <c:v>5.753879379474503E-4</c:v>
                      </c:pt>
                      <c:pt idx="112" formatCode="0.00">
                        <c:v>5.3751741807656864E-4</c:v>
                      </c:pt>
                      <c:pt idx="113" formatCode="0.00">
                        <c:v>5.3441045315671617E-4</c:v>
                      </c:pt>
                      <c:pt idx="114" formatCode="0.00">
                        <c:v>6.5570652967888738E-4</c:v>
                      </c:pt>
                      <c:pt idx="115" formatCode="0.00">
                        <c:v>5.5777724507471928E-4</c:v>
                      </c:pt>
                      <c:pt idx="116" formatCode="0.00">
                        <c:v>5.5467868653401179E-4</c:v>
                      </c:pt>
                      <c:pt idx="117" formatCode="0.00">
                        <c:v>4.9266773589069389E-4</c:v>
                      </c:pt>
                      <c:pt idx="118" formatCode="0.00">
                        <c:v>5.8318988368598009E-4</c:v>
                      </c:pt>
                      <c:pt idx="119" formatCode="0.00">
                        <c:v>5.8059480080985216E-4</c:v>
                      </c:pt>
                      <c:pt idx="120" formatCode="0.00">
                        <c:v>6.1204207963070766E-4</c:v>
                      </c:pt>
                      <c:pt idx="121" formatCode="0.00">
                        <c:v>6.0890375754116147E-4</c:v>
                      </c:pt>
                      <c:pt idx="122" formatCode="0.00">
                        <c:v>6.0688562694084954E-4</c:v>
                      </c:pt>
                      <c:pt idx="123" formatCode="0.00">
                        <c:v>6.3696767384884803E-4</c:v>
                      </c:pt>
                      <c:pt idx="124" formatCode="0.00">
                        <c:v>6.3381479783851228E-4</c:v>
                      </c:pt>
                      <c:pt idx="125" formatCode="0.00">
                        <c:v>6.3474100187539293E-4</c:v>
                      </c:pt>
                      <c:pt idx="126" formatCode="0.00">
                        <c:v>6.0315033818651709E-4</c:v>
                      </c:pt>
                      <c:pt idx="127" formatCode="0.00">
                        <c:v>5.9995956476248283E-4</c:v>
                      </c:pt>
                      <c:pt idx="128" formatCode="0.00">
                        <c:v>6.287059802746694E-4</c:v>
                      </c:pt>
                      <c:pt idx="129" formatCode="0.00">
                        <c:v>5.6374325394590577E-4</c:v>
                      </c:pt>
                      <c:pt idx="130" formatCode="0.00">
                        <c:v>5.6054074153302281E-4</c:v>
                      </c:pt>
                      <c:pt idx="131" formatCode="0.00">
                        <c:v>6.220366225918023E-4</c:v>
                      </c:pt>
                      <c:pt idx="132" formatCode="0.00">
                        <c:v>6.2346237542931662E-4</c:v>
                      </c:pt>
                      <c:pt idx="133" formatCode="0.00">
                        <c:v>5.555798411910033E-4</c:v>
                      </c:pt>
                      <c:pt idx="134" formatCode="0.00">
                        <c:v>5.863519918513178E-4</c:v>
                      </c:pt>
                      <c:pt idx="135" formatCode="0.00">
                        <c:v>5.853143199678392E-4</c:v>
                      </c:pt>
                      <c:pt idx="136" formatCode="0.00">
                        <c:v>6.1460432914899076E-4</c:v>
                      </c:pt>
                      <c:pt idx="137" formatCode="0.00">
                        <c:v>5.4939149428619789E-4</c:v>
                      </c:pt>
                      <c:pt idx="138" formatCode="0.00">
                        <c:v>5.4769720070784551E-4</c:v>
                      </c:pt>
                      <c:pt idx="139" formatCode="0.00">
                        <c:v>5.7723925485122509E-4</c:v>
                      </c:pt>
                      <c:pt idx="140" formatCode="0.00">
                        <c:v>6.0910525827372107E-4</c:v>
                      </c:pt>
                      <c:pt idx="141" formatCode="0.00">
                        <c:v>6.0873951281886014E-4</c:v>
                      </c:pt>
                      <c:pt idx="142" formatCode="0.00">
                        <c:v>6.0543205354824953E-4</c:v>
                      </c:pt>
                      <c:pt idx="143" formatCode="0.00">
                        <c:v>5.390151378872086E-4</c:v>
                      </c:pt>
                      <c:pt idx="144" formatCode="0.00">
                        <c:v>5.3831266685140839E-4</c:v>
                      </c:pt>
                      <c:pt idx="145" formatCode="0.00">
                        <c:v>6.0188910253878897E-4</c:v>
                      </c:pt>
                      <c:pt idx="146" formatCode="0.00">
                        <c:v>6.0325963651144477E-4</c:v>
                      </c:pt>
                      <c:pt idx="147" formatCode="0.00">
                        <c:v>7.0729336077063559E-4</c:v>
                      </c:pt>
                      <c:pt idx="148" formatCode="0.00">
                        <c:v>6.6987140823065365E-4</c:v>
                      </c:pt>
                      <c:pt idx="149" formatCode="0.00">
                        <c:v>6.7925567169228667E-4</c:v>
                      </c:pt>
                      <c:pt idx="150" formatCode="0.00">
                        <c:v>6.7579112242396888E-4</c:v>
                      </c:pt>
                      <c:pt idx="151" formatCode="0.00">
                        <c:v>7.0700119663518704E-4</c:v>
                      </c:pt>
                      <c:pt idx="152" formatCode="0.00">
                        <c:v>7.0926114330696372E-4</c:v>
                      </c:pt>
                      <c:pt idx="153" formatCode="0.00">
                        <c:v>6.0089903100770824E-4</c:v>
                      </c:pt>
                      <c:pt idx="154" formatCode="0.00">
                        <c:v>6.6731925966647819E-4</c:v>
                      </c:pt>
                      <c:pt idx="155" formatCode="0.00">
                        <c:v>6.6722925091907109E-4</c:v>
                      </c:pt>
                      <c:pt idx="156" formatCode="0.00">
                        <c:v>6.6371876507926382E-4</c:v>
                      </c:pt>
                      <c:pt idx="157" formatCode="0.00">
                        <c:v>7.4032109081252542E-4</c:v>
                      </c:pt>
                      <c:pt idx="158" formatCode="0.00">
                        <c:v>7.4449793762914002E-4</c:v>
                      </c:pt>
                      <c:pt idx="159" formatCode="0.00">
                        <c:v>6.6893863094432413E-4</c:v>
                      </c:pt>
                      <c:pt idx="160" formatCode="0.00">
                        <c:v>6.7024854759811293E-4</c:v>
                      </c:pt>
                      <c:pt idx="161" formatCode="0.00">
                        <c:v>7.3912073935746415E-4</c:v>
                      </c:pt>
                      <c:pt idx="162" formatCode="0.00">
                        <c:v>7.4098862278383767E-4</c:v>
                      </c:pt>
                      <c:pt idx="163" formatCode="0.00">
                        <c:v>7.420686599098579E-4</c:v>
                      </c:pt>
                      <c:pt idx="164" formatCode="0.00">
                        <c:v>7.3839639433642571E-4</c:v>
                      </c:pt>
                      <c:pt idx="165" formatCode="0.00">
                        <c:v>7.4026442966960905E-4</c:v>
                      </c:pt>
                      <c:pt idx="166" formatCode="0.00">
                        <c:v>7.4218132240978091E-4</c:v>
                      </c:pt>
                      <c:pt idx="167" formatCode="0.00">
                        <c:v>7.3845320909685325E-4</c:v>
                      </c:pt>
                      <c:pt idx="168" formatCode="0.00">
                        <c:v>7.012188244986281E-4</c:v>
                      </c:pt>
                      <c:pt idx="169" formatCode="0.00">
                        <c:v>7.0361455603340766E-4</c:v>
                      </c:pt>
                      <c:pt idx="170" formatCode="0.00">
                        <c:v>7.7552038623633613E-4</c:v>
                      </c:pt>
                      <c:pt idx="171" formatCode="0.00">
                        <c:v>7.7687673369064092E-4</c:v>
                      </c:pt>
                      <c:pt idx="172" formatCode="0.00">
                        <c:v>7.7394348030308086E-4</c:v>
                      </c:pt>
                      <c:pt idx="173" formatCode="0.00">
                        <c:v>7.7013251152845E-4</c:v>
                      </c:pt>
                      <c:pt idx="174" formatCode="0.00">
                        <c:v>7.3800759545799004E-4</c:v>
                      </c:pt>
                      <c:pt idx="175" formatCode="0.00">
                        <c:v>7.3414542496132954E-4</c:v>
                      </c:pt>
                      <c:pt idx="176" formatCode="0.00">
                        <c:v>7.3439598458736335E-4</c:v>
                      </c:pt>
                      <c:pt idx="177" formatCode="0.00">
                        <c:v>7.7288924926146132E-4</c:v>
                      </c:pt>
                      <c:pt idx="178" formatCode="0.00">
                        <c:v>7.6898751851458267E-4</c:v>
                      </c:pt>
                      <c:pt idx="179" formatCode="0.00">
                        <c:v>7.6946138294291288E-4</c:v>
                      </c:pt>
                      <c:pt idx="180" formatCode="0.00">
                        <c:v>8.5284768949450186E-4</c:v>
                      </c:pt>
                      <c:pt idx="181" formatCode="0.00">
                        <c:v>8.4888254775565021E-4</c:v>
                      </c:pt>
                      <c:pt idx="182" formatCode="0.00">
                        <c:v>7.6735923944943479E-4</c:v>
                      </c:pt>
                      <c:pt idx="183" formatCode="0.00">
                        <c:v>7.678171142366456E-4</c:v>
                      </c:pt>
                      <c:pt idx="184" formatCode="0.00">
                        <c:v>8.0382075149840844E-4</c:v>
                      </c:pt>
                      <c:pt idx="185" formatCode="0.00">
                        <c:v>7.5982307729865973E-4</c:v>
                      </c:pt>
                      <c:pt idx="186" formatCode="0.00">
                        <c:v>7.7108338614447424E-4</c:v>
                      </c:pt>
                      <c:pt idx="187" formatCode="0.00">
                        <c:v>8.8942875200495261E-4</c:v>
                      </c:pt>
                      <c:pt idx="188" formatCode="0.00">
                        <c:v>8.8853713546178709E-4</c:v>
                      </c:pt>
                      <c:pt idx="189" formatCode="0.00">
                        <c:v>8.8444425095509705E-4</c:v>
                      </c:pt>
                      <c:pt idx="190" formatCode="0.00">
                        <c:v>8.4441668100391511E-4</c:v>
                      </c:pt>
                      <c:pt idx="191" formatCode="0.00">
                        <c:v>8.857497151694237E-4</c:v>
                      </c:pt>
                      <c:pt idx="192" formatCode="0.00">
                        <c:v>8.8161258454395072E-4</c:v>
                      </c:pt>
                      <c:pt idx="193" formatCode="0.00">
                        <c:v>8.8279773869656436E-4</c:v>
                      </c:pt>
                      <c:pt idx="194" formatCode="0.00">
                        <c:v>8.894249605735211E-4</c:v>
                      </c:pt>
                      <c:pt idx="195" formatCode="0.00">
                        <c:v>8.8521168076267595E-4</c:v>
                      </c:pt>
                      <c:pt idx="196" formatCode="0.00">
                        <c:v>9.2542971638192141E-4</c:v>
                      </c:pt>
                      <c:pt idx="197" formatCode="0.00">
                        <c:v>9.2463044866160869E-4</c:v>
                      </c:pt>
                      <c:pt idx="198" formatCode="0.00">
                        <c:v>9.2039099096631746E-4</c:v>
                      </c:pt>
                      <c:pt idx="199" formatCode="0.00">
                        <c:v>8.7696480459898806E-4</c:v>
                      </c:pt>
                      <c:pt idx="200" formatCode="0.00">
                        <c:v>8.7815496715790045E-4</c:v>
                      </c:pt>
                      <c:pt idx="201" formatCode="0.00">
                        <c:v>8.7387359320857943E-4</c:v>
                      </c:pt>
                      <c:pt idx="202" formatCode="0.00">
                        <c:v>9.2047303377479318E-4</c:v>
                      </c:pt>
                      <c:pt idx="203" formatCode="0.00">
                        <c:v>8.7958856543896187E-4</c:v>
                      </c:pt>
                      <c:pt idx="204" formatCode="0.00">
                        <c:v>8.7523661926172083E-4</c:v>
                      </c:pt>
                      <c:pt idx="205" formatCode="0.00">
                        <c:v>9.1443170876768609E-4</c:v>
                      </c:pt>
                      <c:pt idx="206" formatCode="0.00">
                        <c:v>9.6586682996211565E-4</c:v>
                      </c:pt>
                      <c:pt idx="207" formatCode="0.00">
                        <c:v>9.6145864905652315E-4</c:v>
                      </c:pt>
                      <c:pt idx="208" formatCode="0.00">
                        <c:v>9.5705051834664499E-4</c:v>
                      </c:pt>
                      <c:pt idx="209" formatCode="0.00">
                        <c:v>1.0448564398630503E-3</c:v>
                      </c:pt>
                      <c:pt idx="210" formatCode="0.00">
                        <c:v>1.0404309664801626E-3</c:v>
                      </c:pt>
                      <c:pt idx="211" formatCode="0.00">
                        <c:v>1.0844996009092816E-3</c:v>
                      </c:pt>
                      <c:pt idx="212" formatCode="0.00">
                        <c:v>9.4671591076681374E-4</c:v>
                      </c:pt>
                      <c:pt idx="213" formatCode="0.00">
                        <c:v>9.4963954243860722E-4</c:v>
                      </c:pt>
                      <c:pt idx="214" formatCode="0.00">
                        <c:v>1.0429263698033418E-3</c:v>
                      </c:pt>
                      <c:pt idx="215" formatCode="0.00">
                        <c:v>1.0384136531247058E-3</c:v>
                      </c:pt>
                      <c:pt idx="216" formatCode="0.00">
                        <c:v>1.0420882216320259E-3</c:v>
                      </c:pt>
                      <c:pt idx="217" formatCode="0.00">
                        <c:v>9.0102600568717694E-4</c:v>
                      </c:pt>
                      <c:pt idx="218" formatCode="0.00">
                        <c:v>8.9647840407270176E-4</c:v>
                      </c:pt>
                      <c:pt idx="219" formatCode="0.00">
                        <c:v>8.9669464486239121E-4</c:v>
                      </c:pt>
                      <c:pt idx="220" formatCode="0.00">
                        <c:v>1.1936291037111322E-3</c:v>
                      </c:pt>
                      <c:pt idx="221" formatCode="0.00">
                        <c:v>1.1889497743590659E-3</c:v>
                      </c:pt>
                      <c:pt idx="222" formatCode="0.00">
                        <c:v>1.184270501683161E-3</c:v>
                      </c:pt>
                      <c:pt idx="223" formatCode="0.00">
                        <c:v>1.1909571974772922E-3</c:v>
                      </c:pt>
                      <c:pt idx="224" formatCode="0.00">
                        <c:v>1.1862328890593556E-3</c:v>
                      </c:pt>
                      <c:pt idx="225" formatCode="0.00">
                        <c:v>1.1863932722969307E-3</c:v>
                      </c:pt>
                      <c:pt idx="226" formatCode="0.00">
                        <c:v>1.2411088738840421E-3</c:v>
                      </c:pt>
                      <c:pt idx="227" formatCode="0.00">
                        <c:v>1.1884037354785715E-3</c:v>
                      </c:pt>
                      <c:pt idx="228" formatCode="0.00">
                        <c:v>1.1969919377593761E-3</c:v>
                      </c:pt>
                      <c:pt idx="229" formatCode="0.00">
                        <c:v>1.2963781526801484E-3</c:v>
                      </c:pt>
                      <c:pt idx="230" formatCode="0.00">
                        <c:v>1.3402370383823316E-3</c:v>
                      </c:pt>
                      <c:pt idx="231" formatCode="0.00">
                        <c:v>1.3429730676905261E-3</c:v>
                      </c:pt>
                      <c:pt idx="232" formatCode="0.00">
                        <c:v>1.2598544233799304E-3</c:v>
                      </c:pt>
                      <c:pt idx="233" formatCode="0.00">
                        <c:v>1.3046663485142434E-3</c:v>
                      </c:pt>
                      <c:pt idx="234" formatCode="0.00">
                        <c:v>1.3149276182503839E-3</c:v>
                      </c:pt>
                      <c:pt idx="235" formatCode="0.00">
                        <c:v>1.3313615724817127E-3</c:v>
                      </c:pt>
                      <c:pt idx="236" formatCode="0.00">
                        <c:v>1.4798381929945522E-3</c:v>
                      </c:pt>
                      <c:pt idx="237" formatCode="0.00">
                        <c:v>1.5015896192801836E-3</c:v>
                      </c:pt>
                      <c:pt idx="238" formatCode="0.00">
                        <c:v>1.5124125710579979E-3</c:v>
                      </c:pt>
                      <c:pt idx="239" formatCode="0.00">
                        <c:v>1.4544542404553219E-3</c:v>
                      </c:pt>
                      <c:pt idx="240" formatCode="0.00">
                        <c:v>1.4809854900324027E-3</c:v>
                      </c:pt>
                      <c:pt idx="241" formatCode="0.00">
                        <c:v>1.5087899606182449E-3</c:v>
                      </c:pt>
                      <c:pt idx="242" formatCode="0.00">
                        <c:v>1.50328408059456E-3</c:v>
                      </c:pt>
                      <c:pt idx="243" formatCode="0.00">
                        <c:v>1.5681450314088575E-3</c:v>
                      </c:pt>
                      <c:pt idx="244" formatCode="0.00">
                        <c:v>1.5623801748221873E-3</c:v>
                      </c:pt>
                      <c:pt idx="245" formatCode="0.00">
                        <c:v>1.7295374201474042E-3</c:v>
                      </c:pt>
                      <c:pt idx="246" formatCode="0.00">
                        <c:v>1.7592921980118831E-3</c:v>
                      </c:pt>
                      <c:pt idx="247" formatCode="0.00">
                        <c:v>1.7933551533599564E-3</c:v>
                      </c:pt>
                      <c:pt idx="248" formatCode="0.00">
                        <c:v>2.0280060442059E-3</c:v>
                      </c:pt>
                      <c:pt idx="249" formatCode="0.00">
                        <c:v>2.1865614672711151E-3</c:v>
                      </c:pt>
                      <c:pt idx="250" formatCode="0.00">
                        <c:v>2.3752416466955384E-3</c:v>
                      </c:pt>
                      <c:pt idx="251" formatCode="0.00">
                        <c:v>2.4337917627551791E-3</c:v>
                      </c:pt>
                      <c:pt idx="252" formatCode="0.00">
                        <c:v>2.5278795331644551E-3</c:v>
                      </c:pt>
                      <c:pt idx="253" formatCode="0.00">
                        <c:v>2.6086195032363332E-3</c:v>
                      </c:pt>
                      <c:pt idx="254" formatCode="0.00">
                        <c:v>2.9521525926107729E-3</c:v>
                      </c:pt>
                      <c:pt idx="255" formatCode="0.00">
                        <c:v>3.0836119573543746E-3</c:v>
                      </c:pt>
                      <c:pt idx="256" formatCode="0.00">
                        <c:v>3.3596130107202368E-3</c:v>
                      </c:pt>
                      <c:pt idx="257" formatCode="0.00">
                        <c:v>3.2754296313833283E-3</c:v>
                      </c:pt>
                      <c:pt idx="258" formatCode="0.00">
                        <c:v>3.4200740999191397E-3</c:v>
                      </c:pt>
                      <c:pt idx="259" formatCode="0.00">
                        <c:v>3.7653543673140319E-3</c:v>
                      </c:pt>
                      <c:pt idx="260" formatCode="0.00">
                        <c:v>3.7568912709377506E-3</c:v>
                      </c:pt>
                      <c:pt idx="261" formatCode="0.00">
                        <c:v>3.9221678841928169E-3</c:v>
                      </c:pt>
                      <c:pt idx="262" formatCode="0.00">
                        <c:v>4.610440836721773E-3</c:v>
                      </c:pt>
                      <c:pt idx="263" formatCode="0.00">
                        <c:v>4.6008629782960369E-3</c:v>
                      </c:pt>
                      <c:pt idx="264" formatCode="0.00">
                        <c:v>5.5456422298005778E-3</c:v>
                      </c:pt>
                      <c:pt idx="265" formatCode="0.00">
                        <c:v>6.4425738211863681E-3</c:v>
                      </c:pt>
                      <c:pt idx="266" formatCode="0.00">
                        <c:v>8.0682519615097332E-3</c:v>
                      </c:pt>
                      <c:pt idx="267" formatCode="0.00">
                        <c:v>8.0579505626236503E-3</c:v>
                      </c:pt>
                      <c:pt idx="268" formatCode="0.00">
                        <c:v>1.1383820807093504E-2</c:v>
                      </c:pt>
                      <c:pt idx="269" formatCode="0.00">
                        <c:v>1.3787550177721472E-2</c:v>
                      </c:pt>
                      <c:pt idx="270" formatCode="0.00">
                        <c:v>1.3776420213937265E-2</c:v>
                      </c:pt>
                      <c:pt idx="271" formatCode="0.00">
                        <c:v>1.2975315513664912E-2</c:v>
                      </c:pt>
                      <c:pt idx="272" formatCode="0.00">
                        <c:v>1.6224483970255554E-2</c:v>
                      </c:pt>
                      <c:pt idx="273" formatCode="0.00">
                        <c:v>1.6212643073256722E-2</c:v>
                      </c:pt>
                      <c:pt idx="274" formatCode="0.00">
                        <c:v>2.1026208197215835E-2</c:v>
                      </c:pt>
                      <c:pt idx="275" formatCode="0.00">
                        <c:v>2.361123608813067E-2</c:v>
                      </c:pt>
                      <c:pt idx="276" formatCode="0.00">
                        <c:v>2.3928234943577507E-2</c:v>
                      </c:pt>
                      <c:pt idx="277" formatCode="0.00">
                        <c:v>2.6901469097203694E-2</c:v>
                      </c:pt>
                      <c:pt idx="278" formatCode="0.00">
                        <c:v>2.8398328095533745E-2</c:v>
                      </c:pt>
                      <c:pt idx="279" formatCode="0.00">
                        <c:v>2.9020730803417282E-2</c:v>
                      </c:pt>
                      <c:pt idx="280" formatCode="0.00">
                        <c:v>3.0884249873858217E-2</c:v>
                      </c:pt>
                      <c:pt idx="281" formatCode="0.00">
                        <c:v>3.0479015100036241E-2</c:v>
                      </c:pt>
                      <c:pt idx="282" formatCode="0.00">
                        <c:v>3.046553079590603E-2</c:v>
                      </c:pt>
                      <c:pt idx="283" formatCode="0.00">
                        <c:v>3.091735851087192E-2</c:v>
                      </c:pt>
                      <c:pt idx="284" formatCode="0.00">
                        <c:v>2.5733430832428322E-2</c:v>
                      </c:pt>
                      <c:pt idx="285" formatCode="0.00">
                        <c:v>2.4854425717515734E-2</c:v>
                      </c:pt>
                      <c:pt idx="286" formatCode="0.00">
                        <c:v>1.8438900508591909E-2</c:v>
                      </c:pt>
                      <c:pt idx="287" formatCode="0.00">
                        <c:v>1.4516648498035101E-2</c:v>
                      </c:pt>
                      <c:pt idx="288" formatCode="0.00">
                        <c:v>1.3146666921268113E-2</c:v>
                      </c:pt>
                      <c:pt idx="289" formatCode="0.00">
                        <c:v>1.0920606953525784E-2</c:v>
                      </c:pt>
                      <c:pt idx="290" formatCode="0.00">
                        <c:v>8.0301559320574145E-3</c:v>
                      </c:pt>
                      <c:pt idx="291" formatCode="0.00">
                        <c:v>7.3758320284109365E-3</c:v>
                      </c:pt>
                      <c:pt idx="292" formatCode="0.00">
                        <c:v>5.0228840120272351E-3</c:v>
                      </c:pt>
                      <c:pt idx="293" formatCode="0.00">
                        <c:v>3.1399716440437455E-3</c:v>
                      </c:pt>
                      <c:pt idx="294" formatCode="0.00">
                        <c:v>2.9437175157923053E-3</c:v>
                      </c:pt>
                      <c:pt idx="295" formatCode="0.00">
                        <c:v>2.4990001215426778E-3</c:v>
                      </c:pt>
                      <c:pt idx="296" formatCode="0.00">
                        <c:v>2.0743623724693346E-3</c:v>
                      </c:pt>
                      <c:pt idx="297" formatCode="0.00">
                        <c:v>1.9559164845358514E-3</c:v>
                      </c:pt>
                      <c:pt idx="298" formatCode="0.00">
                        <c:v>2.1349505132706413E-3</c:v>
                      </c:pt>
                      <c:pt idx="299" formatCode="0.00">
                        <c:v>1.5327067615814806E-3</c:v>
                      </c:pt>
                      <c:pt idx="300" formatCode="0.00">
                        <c:v>1.4267687203774989E-3</c:v>
                      </c:pt>
                      <c:pt idx="301" formatCode="0.00">
                        <c:v>1.3901254142648471E-3</c:v>
                      </c:pt>
                      <c:pt idx="302" formatCode="0.00">
                        <c:v>1.7082014046576437E-3</c:v>
                      </c:pt>
                      <c:pt idx="303" formatCode="0.00">
                        <c:v>1.5867037137395732E-3</c:v>
                      </c:pt>
                      <c:pt idx="304" formatCode="0.00">
                        <c:v>1.5176008467713813E-3</c:v>
                      </c:pt>
                      <c:pt idx="305" formatCode="0.00">
                        <c:v>1.5120041256181938E-3</c:v>
                      </c:pt>
                      <c:pt idx="306" formatCode="0.00">
                        <c:v>1.2563376799402078E-3</c:v>
                      </c:pt>
                      <c:pt idx="307" formatCode="0.00">
                        <c:v>1.2631760729691689E-3</c:v>
                      </c:pt>
                      <c:pt idx="308" formatCode="0.00">
                        <c:v>1.2582845380058861E-3</c:v>
                      </c:pt>
                      <c:pt idx="309" formatCode="0.00">
                        <c:v>1.231928379705921E-3</c:v>
                      </c:pt>
                      <c:pt idx="310" formatCode="0.00">
                        <c:v>1.0146193619369438E-3</c:v>
                      </c:pt>
                      <c:pt idx="311" formatCode="0.00">
                        <c:v>1.1828866341020486E-3</c:v>
                      </c:pt>
                      <c:pt idx="312" formatCode="0.00">
                        <c:v>1.1785738420243366E-3</c:v>
                      </c:pt>
                      <c:pt idx="313" formatCode="0.00">
                        <c:v>9.7872628477336404E-4</c:v>
                      </c:pt>
                      <c:pt idx="314" formatCode="0.00">
                        <c:v>1.016668738579835E-3</c:v>
                      </c:pt>
                      <c:pt idx="315" formatCode="0.00">
                        <c:v>9.9699311409324641E-4</c:v>
                      </c:pt>
                      <c:pt idx="316" formatCode="0.00">
                        <c:v>9.3803478319934405E-4</c:v>
                      </c:pt>
                      <c:pt idx="317" formatCode="0.00">
                        <c:v>1.0567366866541105E-3</c:v>
                      </c:pt>
                      <c:pt idx="318" formatCode="0.00">
                        <c:v>1.0404545672185186E-3</c:v>
                      </c:pt>
                      <c:pt idx="319" formatCode="0.00">
                        <c:v>1.1033123711645179E-3</c:v>
                      </c:pt>
                      <c:pt idx="320" formatCode="0.00">
                        <c:v>8.596263077608737E-4</c:v>
                      </c:pt>
                      <c:pt idx="321" formatCode="0.00">
                        <c:v>8.5087952138247541E-4</c:v>
                      </c:pt>
                      <c:pt idx="322" formatCode="0.00">
                        <c:v>9.1906483279385756E-4</c:v>
                      </c:pt>
                      <c:pt idx="323" formatCode="0.00">
                        <c:v>9.5453956069626482E-4</c:v>
                      </c:pt>
                      <c:pt idx="324" formatCode="0.00">
                        <c:v>9.3664988661000808E-4</c:v>
                      </c:pt>
                      <c:pt idx="325" formatCode="0.00">
                        <c:v>1.0469553158965201E-3</c:v>
                      </c:pt>
                      <c:pt idx="326" formatCode="0.00">
                        <c:v>8.1059058535439303E-4</c:v>
                      </c:pt>
                      <c:pt idx="327" formatCode="0.00">
                        <c:v>8.0126159531942087E-4</c:v>
                      </c:pt>
                      <c:pt idx="328" formatCode="0.00">
                        <c:v>7.9214920791459431E-4</c:v>
                      </c:pt>
                      <c:pt idx="329" formatCode="0.00">
                        <c:v>7.5009733371024588E-4</c:v>
                      </c:pt>
                      <c:pt idx="330" formatCode="0.00">
                        <c:v>7.4378549709039712E-4</c:v>
                      </c:pt>
                      <c:pt idx="331" formatCode="0.00">
                        <c:v>7.3585993805869339E-4</c:v>
                      </c:pt>
                      <c:pt idx="332" formatCode="0.00">
                        <c:v>8.4574908203237668E-4</c:v>
                      </c:pt>
                      <c:pt idx="333" formatCode="0.00">
                        <c:v>8.382545635327055E-4</c:v>
                      </c:pt>
                      <c:pt idx="334" formatCode="0.00">
                        <c:v>7.9676062362779869E-4</c:v>
                      </c:pt>
                      <c:pt idx="335" formatCode="0.00">
                        <c:v>6.7318023413592322E-4</c:v>
                      </c:pt>
                      <c:pt idx="336" formatCode="0.00">
                        <c:v>6.6798200686328058E-4</c:v>
                      </c:pt>
                      <c:pt idx="337" formatCode="0.00">
                        <c:v>7.3880585175851933E-4</c:v>
                      </c:pt>
                      <c:pt idx="338" formatCode="0.00">
                        <c:v>8.0612082441800209E-4</c:v>
                      </c:pt>
                      <c:pt idx="339" formatCode="0.00">
                        <c:v>7.9898047521420666E-4</c:v>
                      </c:pt>
                      <c:pt idx="340" formatCode="0.00">
                        <c:v>9.7581678155118814E-4</c:v>
                      </c:pt>
                      <c:pt idx="341" formatCode="0.00">
                        <c:v>7.8817348352151761E-4</c:v>
                      </c:pt>
                      <c:pt idx="342" formatCode="0.00">
                        <c:v>7.8368602014808049E-4</c:v>
                      </c:pt>
                      <c:pt idx="343" formatCode="0.00">
                        <c:v>6.6546847925609152E-4</c:v>
                      </c:pt>
                      <c:pt idx="344" formatCode="0.00">
                        <c:v>6.6182005986189303E-4</c:v>
                      </c:pt>
                      <c:pt idx="345" formatCode="0.00">
                        <c:v>6.560841571188632E-4</c:v>
                      </c:pt>
                      <c:pt idx="346" formatCode="0.00">
                        <c:v>7.6002574376918383E-4</c:v>
                      </c:pt>
                      <c:pt idx="347" formatCode="0.00">
                        <c:v>6.8374536095729165E-4</c:v>
                      </c:pt>
                      <c:pt idx="348" formatCode="0.00">
                        <c:v>6.7652502479696416E-4</c:v>
                      </c:pt>
                      <c:pt idx="349" formatCode="0.00">
                        <c:v>7.4365707621159292E-4</c:v>
                      </c:pt>
                      <c:pt idx="350" formatCode="0.00">
                        <c:v>5.9581704334692187E-4</c:v>
                      </c:pt>
                      <c:pt idx="351" formatCode="0.00">
                        <c:v>5.8972668996087028E-4</c:v>
                      </c:pt>
                      <c:pt idx="352" formatCode="0.00">
                        <c:v>6.9096546645802724E-4</c:v>
                      </c:pt>
                      <c:pt idx="353" formatCode="0.00">
                        <c:v>6.8739312358312237E-4</c:v>
                      </c:pt>
                      <c:pt idx="354" formatCode="0.00">
                        <c:v>6.8026008885614284E-4</c:v>
                      </c:pt>
                      <c:pt idx="355" formatCode="0.00">
                        <c:v>5.300570368195459E-4</c:v>
                      </c:pt>
                      <c:pt idx="356" formatCode="0.00">
                        <c:v>5.2653297286667515E-4</c:v>
                      </c:pt>
                      <c:pt idx="357" formatCode="0.00">
                        <c:v>5.2300893691639542E-4</c:v>
                      </c:pt>
                      <c:pt idx="358" formatCode="0.00">
                        <c:v>5.5193403277037844E-4</c:v>
                      </c:pt>
                      <c:pt idx="359" formatCode="0.00">
                        <c:v>5.4842791481511514E-4</c:v>
                      </c:pt>
                      <c:pt idx="360" formatCode="0.00">
                        <c:v>4.7472188569272689E-4</c:v>
                      </c:pt>
                      <c:pt idx="361" formatCode="0.00">
                        <c:v>6.0725340499118206E-4</c:v>
                      </c:pt>
                      <c:pt idx="362" formatCode="0.00">
                        <c:v>4.9922446487250382E-4</c:v>
                      </c:pt>
                      <c:pt idx="363" formatCode="0.00">
                        <c:v>4.9625161213212154E-4</c:v>
                      </c:pt>
                      <c:pt idx="364" formatCode="0.00">
                        <c:v>5.2341085176275232E-4</c:v>
                      </c:pt>
                      <c:pt idx="365" formatCode="0.00">
                        <c:v>6.2376685503740036E-4</c:v>
                      </c:pt>
                      <c:pt idx="366" formatCode="0.00">
                        <c:v>6.1533762773061324E-4</c:v>
                      </c:pt>
                      <c:pt idx="367" formatCode="0.00">
                        <c:v>6.1006830894322361E-4</c:v>
                      </c:pt>
                      <c:pt idx="368" formatCode="0.00">
                        <c:v>7.4354225484825765E-4</c:v>
                      </c:pt>
                      <c:pt idx="369" formatCode="0.00">
                        <c:v>7.3715224432080798E-4</c:v>
                      </c:pt>
                      <c:pt idx="370" formatCode="0.00">
                        <c:v>5.9447888225344885E-4</c:v>
                      </c:pt>
                      <c:pt idx="371" formatCode="0.00">
                        <c:v>5.5717213709926411E-4</c:v>
                      </c:pt>
                      <c:pt idx="372" formatCode="0.00">
                        <c:v>5.5053470590916401E-4</c:v>
                      </c:pt>
                      <c:pt idx="373" formatCode="0.00">
                        <c:v>5.7635717949589677E-4</c:v>
                      </c:pt>
                      <c:pt idx="374" formatCode="0.00">
                        <c:v>5.7301518438603364E-4</c:v>
                      </c:pt>
                      <c:pt idx="375" formatCode="0.00">
                        <c:v>6.3286934629025395E-4</c:v>
                      </c:pt>
                      <c:pt idx="376" formatCode="0.00">
                        <c:v>6.235163032804439E-4</c:v>
                      </c:pt>
                      <c:pt idx="377" formatCode="0.00">
                        <c:v>6.5316752245075948E-4</c:v>
                      </c:pt>
                      <c:pt idx="378" formatCode="0.00">
                        <c:v>6.4125210127274207E-4</c:v>
                      </c:pt>
                      <c:pt idx="379" formatCode="0.00">
                        <c:v>6.3322951440762947E-4</c:v>
                      </c:pt>
                      <c:pt idx="380" formatCode="0.00">
                        <c:v>6.3000671302021146E-4</c:v>
                      </c:pt>
                      <c:pt idx="381" formatCode="0.00">
                        <c:v>6.4806779398353159E-4</c:v>
                      </c:pt>
                      <c:pt idx="382" formatCode="0.00">
                        <c:v>5.8145137179244381E-4</c:v>
                      </c:pt>
                      <c:pt idx="383" formatCode="0.00">
                        <c:v>5.7828245784112878E-4</c:v>
                      </c:pt>
                      <c:pt idx="384" formatCode="0.00">
                        <c:v>5.9747065922564695E-4</c:v>
                      </c:pt>
                      <c:pt idx="385" formatCode="0.00">
                        <c:v>5.9435062791882804E-4</c:v>
                      </c:pt>
                      <c:pt idx="386" formatCode="0.00">
                        <c:v>5.9123061840538071E-4</c:v>
                      </c:pt>
                      <c:pt idx="387" formatCode="0.00">
                        <c:v>6.4587207472532578E-4</c:v>
                      </c:pt>
                      <c:pt idx="388" formatCode="0.00">
                        <c:v>5.8075953447600309E-4</c:v>
                      </c:pt>
                      <c:pt idx="389" formatCode="0.00">
                        <c:v>5.7662943026272849E-4</c:v>
                      </c:pt>
                      <c:pt idx="390" formatCode="0.00">
                        <c:v>6.6757662685373636E-4</c:v>
                      </c:pt>
                      <c:pt idx="391" formatCode="0.00">
                        <c:v>7.5615077920901592E-4</c:v>
                      </c:pt>
                      <c:pt idx="392" formatCode="0.00">
                        <c:v>9.0781548102946059E-4</c:v>
                      </c:pt>
                      <c:pt idx="393" formatCode="0.00">
                        <c:v>9.0881221096605317E-4</c:v>
                      </c:pt>
                      <c:pt idx="394" formatCode="0.00">
                        <c:v>7.6126261170332869E-4</c:v>
                      </c:pt>
                      <c:pt idx="395" formatCode="0.00">
                        <c:v>7.5811072660365874E-4</c:v>
                      </c:pt>
                      <c:pt idx="396" formatCode="0.00">
                        <c:v>7.5495886398260358E-4</c:v>
                      </c:pt>
                      <c:pt idx="397" formatCode="0.00">
                        <c:v>9.2567485336190385E-4</c:v>
                      </c:pt>
                      <c:pt idx="398" formatCode="0.00">
                        <c:v>8.5825334170856044E-4</c:v>
                      </c:pt>
                      <c:pt idx="399" formatCode="0.00">
                        <c:v>8.6151808984362389E-4</c:v>
                      </c:pt>
                      <c:pt idx="400" formatCode="0.00">
                        <c:v>8.6728209994927621E-4</c:v>
                      </c:pt>
                      <c:pt idx="401" formatCode="0.00">
                        <c:v>8.6401587247122611E-4</c:v>
                      </c:pt>
                      <c:pt idx="402" formatCode="0.00">
                        <c:v>8.7153001432810644E-4</c:v>
                      </c:pt>
                      <c:pt idx="403" formatCode="0.00">
                        <c:v>8.6822289207154541E-4</c:v>
                      </c:pt>
                      <c:pt idx="404" formatCode="0.00">
                        <c:v>8.699332028600323E-4</c:v>
                      </c:pt>
                      <c:pt idx="405" formatCode="0.00">
                        <c:v>8.0002819029910996E-4</c:v>
                      </c:pt>
                      <c:pt idx="406" formatCode="0.00">
                        <c:v>8.4140627868014152E-4</c:v>
                      </c:pt>
                      <c:pt idx="407" formatCode="0.00">
                        <c:v>8.7178135075213954E-4</c:v>
                      </c:pt>
                      <c:pt idx="408" formatCode="0.00">
                        <c:v>8.6840936603073751E-4</c:v>
                      </c:pt>
                      <c:pt idx="409" formatCode="0.00">
                        <c:v>8.9878414093068413E-4</c:v>
                      </c:pt>
                      <c:pt idx="410" formatCode="0.00">
                        <c:v>1.0156108506895287E-3</c:v>
                      </c:pt>
                      <c:pt idx="411" formatCode="0.00">
                        <c:v>1.022432881746147E-3</c:v>
                      </c:pt>
                      <c:pt idx="412" formatCode="0.00">
                        <c:v>9.4948773727085976E-4</c:v>
                      </c:pt>
                      <c:pt idx="413" formatCode="0.00">
                        <c:v>1.1265295442770093E-3</c:v>
                      </c:pt>
                      <c:pt idx="414" formatCode="0.00">
                        <c:v>1.128781801299688E-3</c:v>
                      </c:pt>
                      <c:pt idx="415" formatCode="0.00">
                        <c:v>1.1252710012051256E-3</c:v>
                      </c:pt>
                      <c:pt idx="416" formatCode="0.00">
                        <c:v>9.8628007350561649E-4</c:v>
                      </c:pt>
                      <c:pt idx="417" formatCode="0.00">
                        <c:v>9.9195037531704666E-4</c:v>
                      </c:pt>
                      <c:pt idx="418" formatCode="0.00">
                        <c:v>9.5275187310228779E-4</c:v>
                      </c:pt>
                      <c:pt idx="419" formatCode="0.00">
                        <c:v>9.9513074558596286E-4</c:v>
                      </c:pt>
                      <c:pt idx="420" formatCode="0.00">
                        <c:v>1.0009540105842406E-3</c:v>
                      </c:pt>
                      <c:pt idx="421" formatCode="0.00">
                        <c:v>9.774850650198807E-4</c:v>
                      </c:pt>
                      <c:pt idx="422" formatCode="0.00">
                        <c:v>1.1216961805142803E-3</c:v>
                      </c:pt>
                      <c:pt idx="423" formatCode="0.00">
                        <c:v>1.130225512721308E-3</c:v>
                      </c:pt>
                      <c:pt idx="424" formatCode="0.00">
                        <c:v>1.14266317093996E-3</c:v>
                      </c:pt>
                      <c:pt idx="425" formatCode="0.00">
                        <c:v>1.1388735144589332E-3</c:v>
                      </c:pt>
                      <c:pt idx="426" formatCode="0.00">
                        <c:v>1.1081289988218686E-3</c:v>
                      </c:pt>
                      <c:pt idx="427" formatCode="0.00">
                        <c:v>9.983421108188549E-4</c:v>
                      </c:pt>
                      <c:pt idx="428" formatCode="0.00">
                        <c:v>9.9448067006486433E-4</c:v>
                      </c:pt>
                      <c:pt idx="429" formatCode="0.00">
                        <c:v>9.5197843739959834E-4</c:v>
                      </c:pt>
                      <c:pt idx="430" formatCode="0.00">
                        <c:v>9.4811721235461106E-4</c:v>
                      </c:pt>
                      <c:pt idx="431" formatCode="0.00">
                        <c:v>9.2011360400184915E-4</c:v>
                      </c:pt>
                      <c:pt idx="432" formatCode="0.00">
                        <c:v>9.2678853977584143E-4</c:v>
                      </c:pt>
                      <c:pt idx="433" formatCode="0.00">
                        <c:v>8.4339440947103143E-4</c:v>
                      </c:pt>
                      <c:pt idx="434" formatCode="0.00">
                        <c:v>8.0719948644260341E-4</c:v>
                      </c:pt>
                      <c:pt idx="435" formatCode="0.00">
                        <c:v>8.0885262704224049E-4</c:v>
                      </c:pt>
                      <c:pt idx="436" formatCode="0.00">
                        <c:v>8.8867844497589311E-4</c:v>
                      </c:pt>
                      <c:pt idx="437" formatCode="0.00">
                        <c:v>8.8463081452320221E-4</c:v>
                      </c:pt>
                      <c:pt idx="438" formatCode="0.00">
                        <c:v>8.868525487487444E-4</c:v>
                      </c:pt>
                      <c:pt idx="439" formatCode="0.00">
                        <c:v>1.0147830202384643E-3</c:v>
                      </c:pt>
                      <c:pt idx="440" formatCode="0.00">
                        <c:v>9.2829297466237451E-4</c:v>
                      </c:pt>
                      <c:pt idx="441" formatCode="0.00">
                        <c:v>9.3315249711710933E-4</c:v>
                      </c:pt>
                      <c:pt idx="442" formatCode="0.00">
                        <c:v>9.3347140673407422E-4</c:v>
                      </c:pt>
                      <c:pt idx="443" formatCode="0.00">
                        <c:v>9.2929591579011389E-4</c:v>
                      </c:pt>
                      <c:pt idx="444" formatCode="0.00">
                        <c:v>9.3078486019037589E-4</c:v>
                      </c:pt>
                      <c:pt idx="445" formatCode="0.00">
                        <c:v>9.3348170405972036E-4</c:v>
                      </c:pt>
                      <c:pt idx="446" formatCode="0.00">
                        <c:v>8.4453914085843684E-4</c:v>
                      </c:pt>
                      <c:pt idx="447" formatCode="0.00">
                        <c:v>8.497511942692509E-4</c:v>
                      </c:pt>
                      <c:pt idx="448" formatCode="0.00">
                        <c:v>8.9611838381872453E-4</c:v>
                      </c:pt>
                      <c:pt idx="449" formatCode="0.00">
                        <c:v>8.9180111722183208E-4</c:v>
                      </c:pt>
                      <c:pt idx="450" formatCode="0.00">
                        <c:v>8.4855748867457726E-4</c:v>
                      </c:pt>
                      <c:pt idx="451" formatCode="0.00">
                        <c:v>8.5281130664899491E-4</c:v>
                      </c:pt>
                      <c:pt idx="452" formatCode="0.00">
                        <c:v>9.8003222941126216E-4</c:v>
                      </c:pt>
                      <c:pt idx="453" formatCode="0.00">
                        <c:v>9.8066084061161629E-4</c:v>
                      </c:pt>
                      <c:pt idx="454" formatCode="0.00">
                        <c:v>9.7625474422793597E-4</c:v>
                      </c:pt>
                      <c:pt idx="455" formatCode="0.00">
                        <c:v>9.361823825176582E-4</c:v>
                      </c:pt>
                      <c:pt idx="456" formatCode="0.00">
                        <c:v>9.341892644796105E-4</c:v>
                      </c:pt>
                      <c:pt idx="457" formatCode="0.00">
                        <c:v>9.2973171683830664E-4</c:v>
                      </c:pt>
                      <c:pt idx="458" formatCode="0.00">
                        <c:v>9.2890524489393602E-4</c:v>
                      </c:pt>
                      <c:pt idx="459" formatCode="0.00">
                        <c:v>9.7686087970361049E-4</c:v>
                      </c:pt>
                      <c:pt idx="460" formatCode="0.00">
                        <c:v>9.3335875458201299E-4</c:v>
                      </c:pt>
                      <c:pt idx="461" formatCode="0.00">
                        <c:v>9.2881861177956254E-4</c:v>
                      </c:pt>
                      <c:pt idx="462" formatCode="0.00">
                        <c:v>9.3045664011671839E-4</c:v>
                      </c:pt>
                      <c:pt idx="463" formatCode="0.00">
                        <c:v>1.0702479962046529E-3</c:v>
                      </c:pt>
                      <c:pt idx="464" formatCode="0.00">
                        <c:v>1.0656462609855066E-3</c:v>
                      </c:pt>
                      <c:pt idx="465" formatCode="0.00">
                        <c:v>1.0653061479670232E-3</c:v>
                      </c:pt>
                      <c:pt idx="466" formatCode="0.00">
                        <c:v>1.1562641591528968E-3</c:v>
                      </c:pt>
                      <c:pt idx="467" formatCode="0.00">
                        <c:v>1.0589180501066196E-3</c:v>
                      </c:pt>
                      <c:pt idx="468" formatCode="0.00">
                        <c:v>1.0585361642727765E-3</c:v>
                      </c:pt>
                      <c:pt idx="469" formatCode="0.00">
                        <c:v>9.6343424365755311E-4</c:v>
                      </c:pt>
                      <c:pt idx="470" formatCode="0.00">
                        <c:v>9.5877074759812247E-4</c:v>
                      </c:pt>
                      <c:pt idx="471" formatCode="0.00">
                        <c:v>1.0062488207904926E-3</c:v>
                      </c:pt>
                      <c:pt idx="472" formatCode="0.00">
                        <c:v>1.0015596835386365E-3</c:v>
                      </c:pt>
                      <c:pt idx="473" formatCode="0.00">
                        <c:v>9.9687059263994923E-4</c:v>
                      </c:pt>
                      <c:pt idx="474" formatCode="0.00">
                        <c:v>9.4914856223801268E-4</c:v>
                      </c:pt>
                      <c:pt idx="475" formatCode="0.00">
                        <c:v>9.4836758261164381E-4</c:v>
                      </c:pt>
                      <c:pt idx="476" formatCode="0.00">
                        <c:v>9.4363992756914825E-4</c:v>
                      </c:pt>
                      <c:pt idx="477" formatCode="0.00">
                        <c:v>9.4149593089669771E-4</c:v>
                      </c:pt>
                      <c:pt idx="478" formatCode="0.00">
                        <c:v>9.3675534862802255E-4</c:v>
                      </c:pt>
                      <c:pt idx="479" formatCode="0.00">
                        <c:v>9.2945724252695378E-4</c:v>
                      </c:pt>
                      <c:pt idx="480" formatCode="0.00">
                        <c:v>9.7607761236198696E-4</c:v>
                      </c:pt>
                      <c:pt idx="481" formatCode="0.00">
                        <c:v>1.0677868573771767E-3</c:v>
                      </c:pt>
                      <c:pt idx="482" formatCode="0.00">
                        <c:v>1.110605716421873E-3</c:v>
                      </c:pt>
                      <c:pt idx="483" formatCode="0.00">
                        <c:v>1.1043213784040771E-3</c:v>
                      </c:pt>
                      <c:pt idx="484" formatCode="0.00">
                        <c:v>1.107247489235534E-3</c:v>
                      </c:pt>
                      <c:pt idx="485" formatCode="0.00">
                        <c:v>1.1981417919335934E-3</c:v>
                      </c:pt>
                      <c:pt idx="486" formatCode="0.00">
                        <c:v>1.191699730254029E-3</c:v>
                      </c:pt>
                      <c:pt idx="487" formatCode="0.00">
                        <c:v>1.1391548053391422E-3</c:v>
                      </c:pt>
                      <c:pt idx="488" formatCode="0.00">
                        <c:v>9.9660423289672675E-4</c:v>
                      </c:pt>
                      <c:pt idx="489" formatCode="0.00">
                        <c:v>9.9043030363761054E-4</c:v>
                      </c:pt>
                      <c:pt idx="490" formatCode="0.00">
                        <c:v>1.0336069657982199E-3</c:v>
                      </c:pt>
                      <c:pt idx="491" formatCode="0.00">
                        <c:v>1.0273779850862169E-3</c:v>
                      </c:pt>
                      <c:pt idx="492" formatCode="0.00">
                        <c:v>1.0268526268512078E-3</c:v>
                      </c:pt>
                      <c:pt idx="493" formatCode="0.00">
                        <c:v>1.0220458424507908E-3</c:v>
                      </c:pt>
                      <c:pt idx="494" formatCode="0.00">
                        <c:v>9.2103526361925659E-4</c:v>
                      </c:pt>
                      <c:pt idx="495" formatCode="0.00">
                        <c:v>9.1749232072652835E-4</c:v>
                      </c:pt>
                      <c:pt idx="496" formatCode="0.00">
                        <c:v>9.5818145410923026E-4</c:v>
                      </c:pt>
                      <c:pt idx="497" formatCode="0.00">
                        <c:v>9.5338181264226619E-4</c:v>
                      </c:pt>
                      <c:pt idx="498" formatCode="0.00">
                        <c:v>9.4860500101920484E-4</c:v>
                      </c:pt>
                      <c:pt idx="499" formatCode="0.00">
                        <c:v>9.4380533877256386E-4</c:v>
                      </c:pt>
                      <c:pt idx="500" formatCode="0.00">
                        <c:v>9.3899444772103686E-4</c:v>
                      </c:pt>
                      <c:pt idx="501" formatCode="0.00">
                        <c:v>9.3419493753230348E-4</c:v>
                      </c:pt>
                      <c:pt idx="502" formatCode="0.00">
                        <c:v>1.0254628284723309E-3</c:v>
                      </c:pt>
                      <c:pt idx="503" formatCode="0.00">
                        <c:v>1.0717081581422478E-3</c:v>
                      </c:pt>
                      <c:pt idx="504" formatCode="0.00">
                        <c:v>1.065399940233891E-3</c:v>
                      </c:pt>
                      <c:pt idx="505" formatCode="0.00">
                        <c:v>9.1629066847843076E-4</c:v>
                      </c:pt>
                      <c:pt idx="506" formatCode="0.00">
                        <c:v>9.555685454023838E-4</c:v>
                      </c:pt>
                      <c:pt idx="507" formatCode="0.00">
                        <c:v>9.5611826962269401E-4</c:v>
                      </c:pt>
                      <c:pt idx="508" formatCode="0.00">
                        <c:v>8.5497033542542315E-4</c:v>
                      </c:pt>
                      <c:pt idx="509" formatCode="0.00">
                        <c:v>8.5014764396219552E-4</c:v>
                      </c:pt>
                      <c:pt idx="510" formatCode="0.00">
                        <c:v>8.4888743627400585E-4</c:v>
                      </c:pt>
                      <c:pt idx="511" formatCode="0.00">
                        <c:v>8.9241276733532558E-4</c:v>
                      </c:pt>
                      <c:pt idx="512" formatCode="0.00">
                        <c:v>8.8758011362675298E-4</c:v>
                      </c:pt>
                      <c:pt idx="513" formatCode="0.00">
                        <c:v>8.8274750704363453E-4</c:v>
                      </c:pt>
                      <c:pt idx="514" formatCode="0.00">
                        <c:v>8.7789371680054213E-4</c:v>
                      </c:pt>
                      <c:pt idx="515" formatCode="0.00">
                        <c:v>8.7306132125604624E-4</c:v>
                      </c:pt>
                      <c:pt idx="516" formatCode="0.00">
                        <c:v>8.6701812611834363E-4</c:v>
                      </c:pt>
                      <c:pt idx="517" formatCode="0.00">
                        <c:v>1.0554238778432547E-3</c:v>
                      </c:pt>
                      <c:pt idx="518" formatCode="0.00">
                        <c:v>1.0505973238811709E-3</c:v>
                      </c:pt>
                      <c:pt idx="519" formatCode="0.00">
                        <c:v>1.0516763051315714E-3</c:v>
                      </c:pt>
                      <c:pt idx="520" formatCode="0.00">
                        <c:v>9.4967858289755317E-4</c:v>
                      </c:pt>
                      <c:pt idx="521" formatCode="0.00">
                        <c:v>9.4482532795929649E-4</c:v>
                      </c:pt>
                      <c:pt idx="522" formatCode="0.00">
                        <c:v>9.3997212040355818E-4</c:v>
                      </c:pt>
                      <c:pt idx="523" formatCode="0.00">
                        <c:v>9.3912781917416556E-4</c:v>
                      </c:pt>
                      <c:pt idx="524" formatCode="0.00">
                        <c:v>9.3425388287685682E-4</c:v>
                      </c:pt>
                      <c:pt idx="525" formatCode="0.00">
                        <c:v>9.8514553650129997E-4</c:v>
                      </c:pt>
                      <c:pt idx="526" formatCode="0.00">
                        <c:v>1.0815863658262394E-3</c:v>
                      </c:pt>
                      <c:pt idx="527" formatCode="0.00">
                        <c:v>9.781268356682288E-4</c:v>
                      </c:pt>
                      <c:pt idx="528" formatCode="0.00">
                        <c:v>9.7882257392444818E-4</c:v>
                      </c:pt>
                      <c:pt idx="529" formatCode="0.00">
                        <c:v>9.8524757331093179E-4</c:v>
                      </c:pt>
                      <c:pt idx="530" formatCode="0.00">
                        <c:v>1.0303690888407136E-3</c:v>
                      </c:pt>
                      <c:pt idx="531" formatCode="0.00">
                        <c:v>1.0313577703286471E-3</c:v>
                      </c:pt>
                      <c:pt idx="532" formatCode="0.00">
                        <c:v>1.1439527139798708E-3</c:v>
                      </c:pt>
                      <c:pt idx="533" formatCode="0.00">
                        <c:v>1.138838563505441E-3</c:v>
                      </c:pt>
                      <c:pt idx="534" formatCode="0.00">
                        <c:v>1.0907212671397986E-3</c:v>
                      </c:pt>
                      <c:pt idx="535" formatCode="0.00">
                        <c:v>1.0970876116486944E-3</c:v>
                      </c:pt>
                      <c:pt idx="536" formatCode="0.00">
                        <c:v>1.0918804982914974E-3</c:v>
                      </c:pt>
                      <c:pt idx="537" formatCode="0.00">
                        <c:v>1.0933395271834415E-3</c:v>
                      </c:pt>
                      <c:pt idx="538" formatCode="0.00">
                        <c:v>1.1929523403235774E-3</c:v>
                      </c:pt>
                      <c:pt idx="539" formatCode="0.00">
                        <c:v>1.2080036901659225E-3</c:v>
                      </c:pt>
                      <c:pt idx="540" formatCode="0.00">
                        <c:v>1.1711654916697976E-3</c:v>
                      </c:pt>
                      <c:pt idx="541" formatCode="0.00">
                        <c:v>1.1844806002610712E-3</c:v>
                      </c:pt>
                      <c:pt idx="542" formatCode="0.00">
                        <c:v>1.3445814699228668E-3</c:v>
                      </c:pt>
                      <c:pt idx="543" formatCode="0.00">
                        <c:v>1.399838628109044E-3</c:v>
                      </c:pt>
                      <c:pt idx="544" formatCode="0.00">
                        <c:v>1.394069918032214E-3</c:v>
                      </c:pt>
                      <c:pt idx="545" formatCode="0.00">
                        <c:v>1.4460120145837634E-3</c:v>
                      </c:pt>
                      <c:pt idx="546" formatCode="0.00">
                        <c:v>1.5166366641509736E-3</c:v>
                      </c:pt>
                      <c:pt idx="547" formatCode="0.00">
                        <c:v>1.3890190726730291E-3</c:v>
                      </c:pt>
                      <c:pt idx="548" formatCode="0.00">
                        <c:v>1.565257144244074E-3</c:v>
                      </c:pt>
                      <c:pt idx="549" formatCode="0.00">
                        <c:v>1.6497583276617208E-3</c:v>
                      </c:pt>
                      <c:pt idx="550" formatCode="0.00">
                        <c:v>1.8362315263552975E-3</c:v>
                      </c:pt>
                      <c:pt idx="551" formatCode="0.00">
                        <c:v>1.9526134396883614E-3</c:v>
                      </c:pt>
                      <c:pt idx="552" formatCode="0.00">
                        <c:v>1.9459843346757851E-3</c:v>
                      </c:pt>
                      <c:pt idx="553" formatCode="0.00">
                        <c:v>1.8730697160973871E-3</c:v>
                      </c:pt>
                      <c:pt idx="554" formatCode="0.00">
                        <c:v>2.1003568379154456E-3</c:v>
                      </c:pt>
                      <c:pt idx="555" formatCode="0.00">
                        <c:v>2.1772317304093705E-3</c:v>
                      </c:pt>
                      <c:pt idx="556" formatCode="0.00">
                        <c:v>2.4761898520440319E-3</c:v>
                      </c:pt>
                      <c:pt idx="557" formatCode="0.00">
                        <c:v>2.4686726947448457E-3</c:v>
                      </c:pt>
                      <c:pt idx="558" formatCode="0.00">
                        <c:v>2.5389406298644002E-3</c:v>
                      </c:pt>
                      <c:pt idx="559" formatCode="0.00">
                        <c:v>2.7038935684504197E-3</c:v>
                      </c:pt>
                      <c:pt idx="560" formatCode="0.00">
                        <c:v>2.6953465328452223E-3</c:v>
                      </c:pt>
                      <c:pt idx="561" formatCode="0.00">
                        <c:v>2.8126229998159018E-3</c:v>
                      </c:pt>
                      <c:pt idx="562" formatCode="0.00">
                        <c:v>3.0718915431884324E-3</c:v>
                      </c:pt>
                      <c:pt idx="563" formatCode="0.00">
                        <c:v>3.2136505293037924E-3</c:v>
                      </c:pt>
                      <c:pt idx="564" formatCode="0.00">
                        <c:v>3.3918662082556808E-3</c:v>
                      </c:pt>
                      <c:pt idx="565" formatCode="0.00">
                        <c:v>4.126081464494725E-3</c:v>
                      </c:pt>
                      <c:pt idx="566" formatCode="0.00">
                        <c:v>4.1154969229243018E-3</c:v>
                      </c:pt>
                      <c:pt idx="567" formatCode="0.00">
                        <c:v>4.3998402576000172E-3</c:v>
                      </c:pt>
                      <c:pt idx="568" formatCode="0.00">
                        <c:v>4.9406845778468536E-3</c:v>
                      </c:pt>
                      <c:pt idx="569" formatCode="0.00">
                        <c:v>5.2147803848649425E-3</c:v>
                      </c:pt>
                      <c:pt idx="570" formatCode="0.00">
                        <c:v>5.4365992705001512E-3</c:v>
                      </c:pt>
                      <c:pt idx="571" formatCode="0.00">
                        <c:v>5.95054562664843E-3</c:v>
                      </c:pt>
                      <c:pt idx="572" formatCode="0.00">
                        <c:v>5.9376919671877641E-3</c:v>
                      </c:pt>
                      <c:pt idx="573" formatCode="0.00">
                        <c:v>6.1809871779739843E-3</c:v>
                      </c:pt>
                      <c:pt idx="574" formatCode="0.00">
                        <c:v>7.1273238853884462E-3</c:v>
                      </c:pt>
                      <c:pt idx="575" formatCode="0.00">
                        <c:v>7.1138549896467675E-3</c:v>
                      </c:pt>
                      <c:pt idx="576" formatCode="0.00">
                        <c:v>8.4712127299025712E-3</c:v>
                      </c:pt>
                      <c:pt idx="577" formatCode="0.00">
                        <c:v>9.0811356894470747E-3</c:v>
                      </c:pt>
                      <c:pt idx="578" formatCode="0.00">
                        <c:v>1.0110569294342351E-2</c:v>
                      </c:pt>
                      <c:pt idx="579" formatCode="0.00">
                        <c:v>1.2312707178321499E-2</c:v>
                      </c:pt>
                      <c:pt idx="580" formatCode="0.00">
                        <c:v>1.3114526744571474E-2</c:v>
                      </c:pt>
                      <c:pt idx="581" formatCode="0.00">
                        <c:v>1.309848571167538E-2</c:v>
                      </c:pt>
                      <c:pt idx="582" formatCode="0.00">
                        <c:v>1.697200265502959E-2</c:v>
                      </c:pt>
                      <c:pt idx="583" formatCode="0.00">
                        <c:v>2.1484959351830545E-2</c:v>
                      </c:pt>
                      <c:pt idx="584" formatCode="0.00">
                        <c:v>2.1468182283925219E-2</c:v>
                      </c:pt>
                      <c:pt idx="585" formatCode="0.00">
                        <c:v>2.4727340575031276E-2</c:v>
                      </c:pt>
                      <c:pt idx="586" formatCode="0.00">
                        <c:v>2.4542044801159485E-2</c:v>
                      </c:pt>
                      <c:pt idx="587" formatCode="0.00">
                        <c:v>2.4524897695006681E-2</c:v>
                      </c:pt>
                      <c:pt idx="588" formatCode="0.00">
                        <c:v>2.9408325542359701E-2</c:v>
                      </c:pt>
                      <c:pt idx="589" formatCode="0.00">
                        <c:v>3.2855153248717128E-2</c:v>
                      </c:pt>
                      <c:pt idx="590" formatCode="0.00">
                        <c:v>3.3172105595477695E-2</c:v>
                      </c:pt>
                      <c:pt idx="591" formatCode="0.00">
                        <c:v>4.0090845099439013E-2</c:v>
                      </c:pt>
                      <c:pt idx="592" formatCode="0.00">
                        <c:v>4.0072389610597579E-2</c:v>
                      </c:pt>
                      <c:pt idx="593" formatCode="0.00">
                        <c:v>4.0050358704682404E-2</c:v>
                      </c:pt>
                      <c:pt idx="594" formatCode="0.00">
                        <c:v>4.3661779070809453E-2</c:v>
                      </c:pt>
                      <c:pt idx="595" formatCode="0.00">
                        <c:v>6.1608442542844345E-2</c:v>
                      </c:pt>
                      <c:pt idx="596" formatCode="0.00">
                        <c:v>6.2251106515813628E-2</c:v>
                      </c:pt>
                      <c:pt idx="597" formatCode="0.00">
                        <c:v>6.3589620162341196E-2</c:v>
                      </c:pt>
                      <c:pt idx="598" formatCode="0.00">
                        <c:v>7.095346303558081E-2</c:v>
                      </c:pt>
                      <c:pt idx="599" formatCode="0.00">
                        <c:v>7.6403406968554827E-2</c:v>
                      </c:pt>
                      <c:pt idx="600" formatCode="0.00">
                        <c:v>8.6781658924394101E-2</c:v>
                      </c:pt>
                      <c:pt idx="601" formatCode="0.00">
                        <c:v>9.4508619870838056E-2</c:v>
                      </c:pt>
                      <c:pt idx="602" formatCode="0.00">
                        <c:v>0.10172658189292272</c:v>
                      </c:pt>
                      <c:pt idx="603" formatCode="0.00">
                        <c:v>0.11752804612407004</c:v>
                      </c:pt>
                      <c:pt idx="604" formatCode="0.00">
                        <c:v>0.12899066443109761</c:v>
                      </c:pt>
                      <c:pt idx="605" formatCode="0.00">
                        <c:v>0.13936842234762006</c:v>
                      </c:pt>
                      <c:pt idx="606" formatCode="0.00">
                        <c:v>0.15454175850406854</c:v>
                      </c:pt>
                      <c:pt idx="607" formatCode="0.00">
                        <c:v>0.17914225045512275</c:v>
                      </c:pt>
                      <c:pt idx="608" formatCode="0.00">
                        <c:v>0.18324021807241397</c:v>
                      </c:pt>
                      <c:pt idx="609" formatCode="0.00">
                        <c:v>0.2106689033423359</c:v>
                      </c:pt>
                      <c:pt idx="610" formatCode="0.00">
                        <c:v>0.22258116579264942</c:v>
                      </c:pt>
                      <c:pt idx="611" formatCode="0.00">
                        <c:v>0.22783710064400184</c:v>
                      </c:pt>
                      <c:pt idx="612" formatCode="0.00">
                        <c:v>0.24046991040441271</c:v>
                      </c:pt>
                      <c:pt idx="613" formatCode="0.00">
                        <c:v>0.24723401810119014</c:v>
                      </c:pt>
                      <c:pt idx="614" formatCode="0.00">
                        <c:v>0.25342651590840992</c:v>
                      </c:pt>
                      <c:pt idx="615" formatCode="0.00">
                        <c:v>0.2593355518701338</c:v>
                      </c:pt>
                      <c:pt idx="616" formatCode="0.00">
                        <c:v>0.25807507722315187</c:v>
                      </c:pt>
                      <c:pt idx="617" formatCode="0.00">
                        <c:v>0.25306567909507593</c:v>
                      </c:pt>
                      <c:pt idx="618" formatCode="0.00">
                        <c:v>0.23272123459871594</c:v>
                      </c:pt>
                      <c:pt idx="619" formatCode="0.00">
                        <c:v>0.22444589359902906</c:v>
                      </c:pt>
                      <c:pt idx="620" formatCode="0.00">
                        <c:v>0.20784183408318438</c:v>
                      </c:pt>
                      <c:pt idx="621" formatCode="0.00">
                        <c:v>0.2001784475967229</c:v>
                      </c:pt>
                      <c:pt idx="622" formatCode="0.00">
                        <c:v>0.17534524536786891</c:v>
                      </c:pt>
                      <c:pt idx="623" formatCode="0.00">
                        <c:v>0.14520593281142283</c:v>
                      </c:pt>
                      <c:pt idx="624" formatCode="0.00">
                        <c:v>4.3890541241286239E-2</c:v>
                      </c:pt>
                      <c:pt idx="625" formatCode="0.00">
                        <c:v>4.3874376826997685E-2</c:v>
                      </c:pt>
                      <c:pt idx="626" formatCode="0.00">
                        <c:v>4.3858213358978465E-2</c:v>
                      </c:pt>
                      <c:pt idx="627" formatCode="0.00">
                        <c:v>5.3442839021243345E-3</c:v>
                      </c:pt>
                      <c:pt idx="628" formatCode="0.00">
                        <c:v>5.3301319672843378E-3</c:v>
                      </c:pt>
                      <c:pt idx="629" formatCode="0.00">
                        <c:v>5.3913763123758169E-3</c:v>
                      </c:pt>
                      <c:pt idx="630" formatCode="0.00">
                        <c:v>5.066008639139391E-3</c:v>
                      </c:pt>
                      <c:pt idx="631" formatCode="0.00">
                        <c:v>4.4863045020753986E-3</c:v>
                      </c:pt>
                      <c:pt idx="632" formatCode="0.00">
                        <c:v>4.0423080781253245E-3</c:v>
                      </c:pt>
                      <c:pt idx="633" formatCode="0.00">
                        <c:v>2.8410262332586376E-3</c:v>
                      </c:pt>
                      <c:pt idx="634" formatCode="0.00">
                        <c:v>2.2685211918043423E-3</c:v>
                      </c:pt>
                      <c:pt idx="635" formatCode="0.00">
                        <c:v>2.0695291697871631E-3</c:v>
                      </c:pt>
                      <c:pt idx="636" formatCode="0.00">
                        <c:v>1.9235366791974583E-3</c:v>
                      </c:pt>
                      <c:pt idx="637" formatCode="0.00">
                        <c:v>1.6747876356399049E-3</c:v>
                      </c:pt>
                      <c:pt idx="638" formatCode="0.00">
                        <c:v>1.5487583306069326E-3</c:v>
                      </c:pt>
                      <c:pt idx="639" formatCode="0.00">
                        <c:v>1.4459668470453004E-3</c:v>
                      </c:pt>
                      <c:pt idx="640" formatCode="0.00">
                        <c:v>1.2990807361975339E-3</c:v>
                      </c:pt>
                      <c:pt idx="641" formatCode="0.00">
                        <c:v>1.2170433709288156E-3</c:v>
                      </c:pt>
                      <c:pt idx="642" formatCode="0.00">
                        <c:v>1.1359148064660931E-3</c:v>
                      </c:pt>
                      <c:pt idx="643" formatCode="0.00">
                        <c:v>1.0679098847618295E-3</c:v>
                      </c:pt>
                      <c:pt idx="644" formatCode="0.00">
                        <c:v>1.0037062582594375E-3</c:v>
                      </c:pt>
                      <c:pt idx="645" formatCode="0.00">
                        <c:v>9.5097337648004324E-4</c:v>
                      </c:pt>
                      <c:pt idx="646" formatCode="0.00">
                        <c:v>1.2796080878602731E-3</c:v>
                      </c:pt>
                      <c:pt idx="647" formatCode="0.00">
                        <c:v>1.2195421671838125E-3</c:v>
                      </c:pt>
                      <c:pt idx="648" formatCode="0.00">
                        <c:v>1.1692553427828951E-3</c:v>
                      </c:pt>
                      <c:pt idx="649" formatCode="0.00">
                        <c:v>9.0741314869906948E-4</c:v>
                      </c:pt>
                      <c:pt idx="650" formatCode="0.00">
                        <c:v>8.827979241666082E-4</c:v>
                      </c:pt>
                      <c:pt idx="651" formatCode="0.00">
                        <c:v>8.611241642241807E-4</c:v>
                      </c:pt>
                      <c:pt idx="652" formatCode="0.00">
                        <c:v>9.0548077207546363E-4</c:v>
                      </c:pt>
                      <c:pt idx="653" formatCode="0.00">
                        <c:v>8.7555732318154588E-4</c:v>
                      </c:pt>
                      <c:pt idx="654" formatCode="0.00">
                        <c:v>9.6659350785899191E-4</c:v>
                      </c:pt>
                      <c:pt idx="655" formatCode="0.00">
                        <c:v>1.249273600725205E-3</c:v>
                      </c:pt>
                      <c:pt idx="656" formatCode="0.00">
                        <c:v>1.2377241842120466E-3</c:v>
                      </c:pt>
                      <c:pt idx="657" formatCode="0.00">
                        <c:v>1.0423604372143129E-3</c:v>
                      </c:pt>
                      <c:pt idx="658" formatCode="0.00">
                        <c:v>1.028969460819596E-3</c:v>
                      </c:pt>
                      <c:pt idx="659" formatCode="0.00">
                        <c:v>1.0144505202843044E-3</c:v>
                      </c:pt>
                      <c:pt idx="660" formatCode="0.00">
                        <c:v>1.0494836138408223E-3</c:v>
                      </c:pt>
                      <c:pt idx="661" formatCode="0.00">
                        <c:v>1.0448387356909949E-3</c:v>
                      </c:pt>
                      <c:pt idx="662" formatCode="0.00">
                        <c:v>1.0333063263347065E-3</c:v>
                      </c:pt>
                      <c:pt idx="663" formatCode="0.00">
                        <c:v>9.2642971201394074E-4</c:v>
                      </c:pt>
                      <c:pt idx="664" formatCode="0.00">
                        <c:v>1.0132458169808179E-3</c:v>
                      </c:pt>
                      <c:pt idx="665" formatCode="0.00">
                        <c:v>1.0033395554509656E-3</c:v>
                      </c:pt>
                      <c:pt idx="666" formatCode="0.00">
                        <c:v>9.0553551991202029E-4</c:v>
                      </c:pt>
                      <c:pt idx="667" formatCode="0.00">
                        <c:v>9.0100687357600742E-4</c:v>
                      </c:pt>
                      <c:pt idx="668" formatCode="0.00">
                        <c:v>8.929416290162389E-4</c:v>
                      </c:pt>
                      <c:pt idx="669" formatCode="0.00">
                        <c:v>1.0239051372224082E-3</c:v>
                      </c:pt>
                      <c:pt idx="670" formatCode="0.00">
                        <c:v>1.0193938784957271E-3</c:v>
                      </c:pt>
                      <c:pt idx="671" formatCode="0.00">
                        <c:v>1.0148826563468091E-3</c:v>
                      </c:pt>
                      <c:pt idx="672" formatCode="0.00">
                        <c:v>7.8154227790567068E-4</c:v>
                      </c:pt>
                      <c:pt idx="673" formatCode="0.00">
                        <c:v>7.7704964278261222E-4</c:v>
                      </c:pt>
                      <c:pt idx="674" formatCode="0.00">
                        <c:v>7.7255704305391796E-4</c:v>
                      </c:pt>
                      <c:pt idx="675" formatCode="0.00">
                        <c:v>8.0769327822188439E-4</c:v>
                      </c:pt>
                      <c:pt idx="676" formatCode="0.00">
                        <c:v>8.0323013812151167E-4</c:v>
                      </c:pt>
                      <c:pt idx="677" formatCode="0.00">
                        <c:v>7.9876703296332253E-4</c:v>
                      </c:pt>
                      <c:pt idx="678" formatCode="0.00">
                        <c:v>7.4869422414110287E-4</c:v>
                      </c:pt>
                      <c:pt idx="679" formatCode="0.00">
                        <c:v>7.8885850083120477E-4</c:v>
                      </c:pt>
                      <c:pt idx="680" formatCode="0.00">
                        <c:v>7.8440105494813968E-4</c:v>
                      </c:pt>
                      <c:pt idx="681" formatCode="0.00">
                        <c:v>7.8094985121225061E-4</c:v>
                      </c:pt>
                      <c:pt idx="682" formatCode="0.00">
                        <c:v>7.7648672055493132E-4</c:v>
                      </c:pt>
                      <c:pt idx="683" formatCode="0.00">
                        <c:v>7.6800859352522954E-4</c:v>
                      </c:pt>
                      <c:pt idx="684" formatCode="0.00">
                        <c:v>7.1814524318315927E-4</c:v>
                      </c:pt>
                      <c:pt idx="685" formatCode="0.00">
                        <c:v>6.6932620880800326E-4</c:v>
                      </c:pt>
                      <c:pt idx="686" formatCode="0.00">
                        <c:v>6.6406382034679657E-4</c:v>
                      </c:pt>
                      <c:pt idx="687" formatCode="0.00">
                        <c:v>6.5963597144239332E-4</c:v>
                      </c:pt>
                      <c:pt idx="688" formatCode="0.00">
                        <c:v>6.9953777376540089E-4</c:v>
                      </c:pt>
                      <c:pt idx="689" formatCode="0.00">
                        <c:v>6.9153052770940871E-4</c:v>
                      </c:pt>
                      <c:pt idx="690" formatCode="0.00">
                        <c:v>8.1942855717140849E-4</c:v>
                      </c:pt>
                      <c:pt idx="691" formatCode="0.00">
                        <c:v>1.0355279070991708E-3</c:v>
                      </c:pt>
                      <c:pt idx="692" formatCode="0.00">
                        <c:v>1.03114437682771E-3</c:v>
                      </c:pt>
                      <c:pt idx="693" formatCode="0.00">
                        <c:v>1.024084217122718E-3</c:v>
                      </c:pt>
                      <c:pt idx="694" formatCode="0.00">
                        <c:v>8.4373925903120201E-4</c:v>
                      </c:pt>
                      <c:pt idx="695" formatCode="0.00">
                        <c:v>8.3614975205966379E-4</c:v>
                      </c:pt>
                      <c:pt idx="696" formatCode="0.00">
                        <c:v>8.7559192078815059E-4</c:v>
                      </c:pt>
                      <c:pt idx="697" formatCode="0.00">
                        <c:v>9.5885330887848872E-4</c:v>
                      </c:pt>
                      <c:pt idx="698" formatCode="0.00">
                        <c:v>9.4839197529084779E-4</c:v>
                      </c:pt>
                      <c:pt idx="699" formatCode="0.00">
                        <c:v>9.8758241012070875E-4</c:v>
                      </c:pt>
                      <c:pt idx="700" formatCode="0.00">
                        <c:v>9.3969219070341747E-4</c:v>
                      </c:pt>
                      <c:pt idx="701" formatCode="0.00">
                        <c:v>9.2599791930029444E-4</c:v>
                      </c:pt>
                      <c:pt idx="702" formatCode="0.00">
                        <c:v>8.7858712126356875E-4</c:v>
                      </c:pt>
                      <c:pt idx="703" formatCode="0.00">
                        <c:v>8.311766490112474E-4</c:v>
                      </c:pt>
                      <c:pt idx="704" formatCode="0.00">
                        <c:v>8.2375897957209928E-4</c:v>
                      </c:pt>
                      <c:pt idx="705" formatCode="0.00">
                        <c:v>9.4829517820260083E-4</c:v>
                      </c:pt>
                      <c:pt idx="706" formatCode="0.00">
                        <c:v>9.8694673763816327E-4</c:v>
                      </c:pt>
                      <c:pt idx="707" formatCode="0.00">
                        <c:v>9.7655977294229654E-4</c:v>
                      </c:pt>
                      <c:pt idx="708" formatCode="0.00">
                        <c:v>1.0187594289473769E-3</c:v>
                      </c:pt>
                      <c:pt idx="709" formatCode="0.00">
                        <c:v>1.0144798266515228E-3</c:v>
                      </c:pt>
                      <c:pt idx="710" formatCode="0.00">
                        <c:v>1.0102002563198967E-3</c:v>
                      </c:pt>
                      <c:pt idx="711" formatCode="0.00">
                        <c:v>8.3772064291042793E-4</c:v>
                      </c:pt>
                      <c:pt idx="712" formatCode="0.00">
                        <c:v>9.624098695526648E-4</c:v>
                      </c:pt>
                      <c:pt idx="713" formatCode="0.00">
                        <c:v>9.6053035352795639E-4</c:v>
                      </c:pt>
                      <c:pt idx="714" formatCode="0.00">
                        <c:v>1.1300658472841215E-3</c:v>
                      </c:pt>
                      <c:pt idx="715" formatCode="0.00">
                        <c:v>1.1257536059571529E-3</c:v>
                      </c:pt>
                      <c:pt idx="716" formatCode="0.00">
                        <c:v>1.0351272440088702E-3</c:v>
                      </c:pt>
                      <c:pt idx="717" formatCode="0.00">
                        <c:v>1.0506138943430676E-3</c:v>
                      </c:pt>
                      <c:pt idx="718" formatCode="0.00">
                        <c:v>1.0022334750805621E-3</c:v>
                      </c:pt>
                      <c:pt idx="719" formatCode="0.00">
                        <c:v>1.0094451429663784E-3</c:v>
                      </c:pt>
                      <c:pt idx="720" formatCode="0.00">
                        <c:v>1.0632178123237764E-3</c:v>
                      </c:pt>
                      <c:pt idx="721" formatCode="0.00">
                        <c:v>1.2841068184651541E-3</c:v>
                      </c:pt>
                      <c:pt idx="722" formatCode="0.00">
                        <c:v>1.2796020977060164E-3</c:v>
                      </c:pt>
                      <c:pt idx="723" formatCode="0.00">
                        <c:v>1.3307189437227857E-3</c:v>
                      </c:pt>
                      <c:pt idx="724" formatCode="0.00">
                        <c:v>1.0989874940445445E-3</c:v>
                      </c:pt>
                      <c:pt idx="725" formatCode="0.00">
                        <c:v>1.1031951793983945E-3</c:v>
                      </c:pt>
                      <c:pt idx="726" formatCode="0.00">
                        <c:v>1.10153299039819E-3</c:v>
                      </c:pt>
                      <c:pt idx="727" formatCode="0.00">
                        <c:v>1.1887892167725348E-3</c:v>
                      </c:pt>
                      <c:pt idx="728" formatCode="0.00">
                        <c:v>1.1905562773513411E-3</c:v>
                      </c:pt>
                      <c:pt idx="729" formatCode="0.00">
                        <c:v>1.1428617923066658E-3</c:v>
                      </c:pt>
                      <c:pt idx="730" formatCode="0.00">
                        <c:v>1.1382362042046635E-3</c:v>
                      </c:pt>
                      <c:pt idx="731" formatCode="0.00">
                        <c:v>1.1413185403486494E-3</c:v>
                      </c:pt>
                      <c:pt idx="732" formatCode="0.00">
                        <c:v>1.1413232640041743E-3</c:v>
                      </c:pt>
                      <c:pt idx="733" formatCode="0.00">
                        <c:v>1.1366471923832308E-3</c:v>
                      </c:pt>
                      <c:pt idx="734" formatCode="0.00">
                        <c:v>1.139698802939402E-3</c:v>
                      </c:pt>
                      <c:pt idx="735" formatCode="0.00">
                        <c:v>1.0552246068180231E-3</c:v>
                      </c:pt>
                      <c:pt idx="736" formatCode="0.00">
                        <c:v>1.1459971235327918E-3</c:v>
                      </c:pt>
                      <c:pt idx="737" formatCode="0.00">
                        <c:v>1.155683000053537E-3</c:v>
                      </c:pt>
                      <c:pt idx="738" formatCode="0.00">
                        <c:v>1.1573720868952881E-3</c:v>
                      </c:pt>
                      <c:pt idx="739" formatCode="0.00">
                        <c:v>1.1038590926086473E-3</c:v>
                      </c:pt>
                      <c:pt idx="740" formatCode="0.00">
                        <c:v>1.0990515285907256E-3</c:v>
                      </c:pt>
                      <c:pt idx="741" formatCode="0.00">
                        <c:v>1.100387870201966E-3</c:v>
                      </c:pt>
                      <c:pt idx="742" formatCode="0.00">
                        <c:v>1.095499121458841E-3</c:v>
                      </c:pt>
                      <c:pt idx="743" formatCode="0.00">
                        <c:v>1.0999627479742896E-3</c:v>
                      </c:pt>
                      <c:pt idx="744" formatCode="0.00">
                        <c:v>1.1443804781036816E-3</c:v>
                      </c:pt>
                      <c:pt idx="745" formatCode="0.00">
                        <c:v>1.2471398113150527E-3</c:v>
                      </c:pt>
                      <c:pt idx="746" formatCode="0.00">
                        <c:v>1.249408575782314E-3</c:v>
                      </c:pt>
                      <c:pt idx="747" formatCode="0.00">
                        <c:v>1.2102937489408517E-3</c:v>
                      </c:pt>
                      <c:pt idx="748" formatCode="0.00">
                        <c:v>1.3065519918455772E-3</c:v>
                      </c:pt>
                      <c:pt idx="749" formatCode="0.00">
                        <c:v>1.303396836376168E-3</c:v>
                      </c:pt>
                      <c:pt idx="750" formatCode="0.00">
                        <c:v>1.2056909433176334E-3</c:v>
                      </c:pt>
                      <c:pt idx="751" formatCode="0.00">
                        <c:v>1.1494758944703045E-3</c:v>
                      </c:pt>
                      <c:pt idx="752" formatCode="0.00">
                        <c:v>1.1546676336904788E-3</c:v>
                      </c:pt>
                      <c:pt idx="753" formatCode="0.00">
                        <c:v>1.2065978442073167E-3</c:v>
                      </c:pt>
                      <c:pt idx="754" formatCode="0.00">
                        <c:v>1.2532257786496148E-3</c:v>
                      </c:pt>
                      <c:pt idx="755" formatCode="0.00">
                        <c:v>1.2499351322433519E-3</c:v>
                      </c:pt>
                      <c:pt idx="756" formatCode="0.00">
                        <c:v>1.147895440981576E-3</c:v>
                      </c:pt>
                      <c:pt idx="757" formatCode="0.00">
                        <c:v>1.142680144693682E-3</c:v>
                      </c:pt>
                      <c:pt idx="758" formatCode="0.00">
                        <c:v>1.1444395825505945E-3</c:v>
                      </c:pt>
                      <c:pt idx="759" formatCode="0.00">
                        <c:v>1.1990440368567998E-3</c:v>
                      </c:pt>
                      <c:pt idx="760" formatCode="0.00">
                        <c:v>1.1937643335952412E-3</c:v>
                      </c:pt>
                      <c:pt idx="761" formatCode="0.00">
                        <c:v>1.1884846765995904E-3</c:v>
                      </c:pt>
                      <c:pt idx="762" formatCode="0.00">
                        <c:v>1.1886936226242829E-3</c:v>
                      </c:pt>
                      <c:pt idx="763" formatCode="0.00">
                        <c:v>1.1833895459013473E-3</c:v>
                      </c:pt>
                      <c:pt idx="764" formatCode="0.00">
                        <c:v>1.179941078280664E-3</c:v>
                      </c:pt>
                      <c:pt idx="765" formatCode="0.00">
                        <c:v>1.3487130792608623E-3</c:v>
                      </c:pt>
                      <c:pt idx="766" formatCode="0.00">
                        <c:v>1.2895944773955697E-3</c:v>
                      </c:pt>
                      <c:pt idx="767" formatCode="0.00">
                        <c:v>1.2842236711181146E-3</c:v>
                      </c:pt>
                      <c:pt idx="768" formatCode="0.00">
                        <c:v>1.3347072820475542E-3</c:v>
                      </c:pt>
                      <c:pt idx="769" formatCode="0.00">
                        <c:v>1.2754959759361216E-3</c:v>
                      </c:pt>
                      <c:pt idx="770" formatCode="0.00">
                        <c:v>1.2681285784863683E-3</c:v>
                      </c:pt>
                      <c:pt idx="771" formatCode="0.00">
                        <c:v>1.2647376964208309E-3</c:v>
                      </c:pt>
                      <c:pt idx="772" formatCode="0.00">
                        <c:v>1.151696157160913E-3</c:v>
                      </c:pt>
                      <c:pt idx="773" formatCode="0.00">
                        <c:v>1.1535368719432447E-3</c:v>
                      </c:pt>
                      <c:pt idx="774" formatCode="0.00">
                        <c:v>1.3189223406838814E-3</c:v>
                      </c:pt>
                      <c:pt idx="775" formatCode="0.00">
                        <c:v>1.2589628533216371E-3</c:v>
                      </c:pt>
                      <c:pt idx="776" formatCode="0.00">
                        <c:v>1.2595321068724539E-3</c:v>
                      </c:pt>
                      <c:pt idx="777" formatCode="0.00">
                        <c:v>1.3129862320745819E-3</c:v>
                      </c:pt>
                      <c:pt idx="778" formatCode="0.00">
                        <c:v>1.3074955080558913E-3</c:v>
                      </c:pt>
                      <c:pt idx="779" formatCode="0.00">
                        <c:v>1.3041276916456155E-3</c:v>
                      </c:pt>
                      <c:pt idx="780" formatCode="0.00">
                        <c:v>1.2456057360895165E-3</c:v>
                      </c:pt>
                      <c:pt idx="781" formatCode="0.00">
                        <c:v>1.2400975087558746E-3</c:v>
                      </c:pt>
                      <c:pt idx="782" formatCode="0.00">
                        <c:v>1.2486060829513999E-3</c:v>
                      </c:pt>
                      <c:pt idx="783" formatCode="0.00">
                        <c:v>1.2430180368273155E-3</c:v>
                      </c:pt>
                      <c:pt idx="784" formatCode="0.00">
                        <c:v>1.4046962716286174E-3</c:v>
                      </c:pt>
                      <c:pt idx="785" formatCode="0.00">
                        <c:v>1.4037226152833705E-3</c:v>
                      </c:pt>
                      <c:pt idx="786" formatCode="0.00">
                        <c:v>1.3981331160254214E-3</c:v>
                      </c:pt>
                      <c:pt idx="787" formatCode="0.00">
                        <c:v>1.2806792384543345E-3</c:v>
                      </c:pt>
                      <c:pt idx="788" formatCode="0.00">
                        <c:v>1.2897812178073961E-3</c:v>
                      </c:pt>
                      <c:pt idx="789" formatCode="0.00">
                        <c:v>1.3972802203027657E-3</c:v>
                      </c:pt>
                      <c:pt idx="790" formatCode="0.00">
                        <c:v>1.2218989313784049E-3</c:v>
                      </c:pt>
                      <c:pt idx="791" formatCode="0.00">
                        <c:v>1.2182533141262531E-3</c:v>
                      </c:pt>
                      <c:pt idx="792" formatCode="0.00">
                        <c:v>1.2125910199726132E-3</c:v>
                      </c:pt>
                      <c:pt idx="793" formatCode="0.00">
                        <c:v>1.2069287772334973E-3</c:v>
                      </c:pt>
                      <c:pt idx="794" formatCode="0.00">
                        <c:v>1.2132300473690853E-3</c:v>
                      </c:pt>
                      <c:pt idx="795" formatCode="0.00">
                        <c:v>1.2075287458391763E-3</c:v>
                      </c:pt>
                      <c:pt idx="796" formatCode="0.00">
                        <c:v>1.2018101372561262E-3</c:v>
                      </c:pt>
                      <c:pt idx="797" formatCode="0.00">
                        <c:v>1.2020863548655688E-3</c:v>
                      </c:pt>
                      <c:pt idx="798" formatCode="0.00">
                        <c:v>1.2602099523537627E-3</c:v>
                      </c:pt>
                      <c:pt idx="799" formatCode="0.00">
                        <c:v>1.3122437420531557E-3</c:v>
                      </c:pt>
                      <c:pt idx="800" formatCode="0.00">
                        <c:v>1.3086712435574953E-3</c:v>
                      </c:pt>
                      <c:pt idx="801" formatCode="0.00">
                        <c:v>1.3117723147657201E-3</c:v>
                      </c:pt>
                      <c:pt idx="802" formatCode="0.00">
                        <c:v>1.1893422092521396E-3</c:v>
                      </c:pt>
                      <c:pt idx="803" formatCode="0.00">
                        <c:v>1.1895251810226755E-3</c:v>
                      </c:pt>
                      <c:pt idx="804" formatCode="0.00">
                        <c:v>1.2422861272847543E-3</c:v>
                      </c:pt>
                      <c:pt idx="805" formatCode="0.00">
                        <c:v>1.2364309870918088E-3</c:v>
                      </c:pt>
                      <c:pt idx="806" formatCode="0.00">
                        <c:v>1.2432897234685714E-3</c:v>
                      </c:pt>
                      <c:pt idx="807" formatCode="0.00">
                        <c:v>1.4272903527648418E-3</c:v>
                      </c:pt>
                      <c:pt idx="808" formatCode="0.00">
                        <c:v>1.4213225729796063E-3</c:v>
                      </c:pt>
                      <c:pt idx="809" formatCode="0.00">
                        <c:v>1.408029024349511E-3</c:v>
                      </c:pt>
                      <c:pt idx="810" formatCode="0.00">
                        <c:v>1.3615314056641824E-3</c:v>
                      </c:pt>
                      <c:pt idx="811" formatCode="0.00">
                        <c:v>1.2952691141289753E-3</c:v>
                      </c:pt>
                      <c:pt idx="812" formatCode="0.00">
                        <c:v>1.2892495800409882E-3</c:v>
                      </c:pt>
                      <c:pt idx="813" formatCode="0.00">
                        <c:v>1.3481426575133915E-3</c:v>
                      </c:pt>
                      <c:pt idx="814" formatCode="0.00">
                        <c:v>1.4025525159704658E-3</c:v>
                      </c:pt>
                      <c:pt idx="815" formatCode="0.00">
                        <c:v>1.3965116887230675E-3</c:v>
                      </c:pt>
                      <c:pt idx="816" formatCode="0.00">
                        <c:v>1.3929654864615465E-3</c:v>
                      </c:pt>
                      <c:pt idx="817" formatCode="0.00">
                        <c:v>1.6291496310113316E-3</c:v>
                      </c:pt>
                      <c:pt idx="818" formatCode="0.00">
                        <c:v>1.6404080542648037E-3</c:v>
                      </c:pt>
                      <c:pt idx="819" formatCode="0.00">
                        <c:v>1.6372856718225351E-3</c:v>
                      </c:pt>
                      <c:pt idx="820" formatCode="0.00">
                        <c:v>1.8150985824482366E-3</c:v>
                      </c:pt>
                      <c:pt idx="821" formatCode="0.00">
                        <c:v>1.8219844104561264E-3</c:v>
                      </c:pt>
                      <c:pt idx="822" formatCode="0.00">
                        <c:v>1.7635763412403537E-3</c:v>
                      </c:pt>
                      <c:pt idx="823" formatCode="0.00">
                        <c:v>1.7573700406025381E-3</c:v>
                      </c:pt>
                      <c:pt idx="824" formatCode="0.00">
                        <c:v>1.7607170957726812E-3</c:v>
                      </c:pt>
                      <c:pt idx="825" formatCode="0.00">
                        <c:v>1.6951276517450469E-3</c:v>
                      </c:pt>
                      <c:pt idx="826" formatCode="0.00">
                        <c:v>1.6888765322175465E-3</c:v>
                      </c:pt>
                      <c:pt idx="827" formatCode="0.00">
                        <c:v>1.7043314914442537E-3</c:v>
                      </c:pt>
                      <c:pt idx="828" formatCode="0.00">
                        <c:v>1.7011125245999085E-3</c:v>
                      </c:pt>
                      <c:pt idx="829" formatCode="0.00">
                        <c:v>1.8216969894947429E-3</c:v>
                      </c:pt>
                      <c:pt idx="830" formatCode="0.00">
                        <c:v>1.8120027312290407E-3</c:v>
                      </c:pt>
                      <c:pt idx="831" formatCode="0.00">
                        <c:v>1.8191547266724092E-3</c:v>
                      </c:pt>
                      <c:pt idx="832" formatCode="0.00">
                        <c:v>1.8127754475906284E-3</c:v>
                      </c:pt>
                      <c:pt idx="833" formatCode="0.00">
                        <c:v>1.8198992508702597E-3</c:v>
                      </c:pt>
                      <c:pt idx="834" formatCode="0.00">
                        <c:v>1.6205893612441168E-3</c:v>
                      </c:pt>
                      <c:pt idx="835" formatCode="0.00">
                        <c:v>1.6141633950028439E-3</c:v>
                      </c:pt>
                      <c:pt idx="836" formatCode="0.00">
                        <c:v>1.6197933980594637E-3</c:v>
                      </c:pt>
                      <c:pt idx="837" formatCode="0.00">
                        <c:v>1.8724260508650571E-3</c:v>
                      </c:pt>
                      <c:pt idx="838" formatCode="0.00">
                        <c:v>1.7363980934243422E-3</c:v>
                      </c:pt>
                      <c:pt idx="839" formatCode="0.00">
                        <c:v>1.7332215736453685E-3</c:v>
                      </c:pt>
                      <c:pt idx="840" formatCode="0.00">
                        <c:v>1.6650063832341813E-3</c:v>
                      </c:pt>
                      <c:pt idx="841" formatCode="0.00">
                        <c:v>1.5934878545639899E-3</c:v>
                      </c:pt>
                      <c:pt idx="842" formatCode="0.00">
                        <c:v>1.5960321869137261E-3</c:v>
                      </c:pt>
                      <c:pt idx="843" formatCode="0.00">
                        <c:v>1.61719318660464E-3</c:v>
                      </c:pt>
                      <c:pt idx="844" formatCode="0.00">
                        <c:v>1.6105437363629915E-3</c:v>
                      </c:pt>
                      <c:pt idx="845" formatCode="0.00">
                        <c:v>1.7369578196487678E-3</c:v>
                      </c:pt>
                      <c:pt idx="846" formatCode="0.00">
                        <c:v>1.7471202450154838E-3</c:v>
                      </c:pt>
                      <c:pt idx="847" formatCode="0.00">
                        <c:v>1.7404057012159115E-3</c:v>
                      </c:pt>
                      <c:pt idx="848" formatCode="0.00">
                        <c:v>1.750820343460513E-3</c:v>
                      </c:pt>
                      <c:pt idx="849" formatCode="0.00">
                        <c:v>1.8908341289651E-3</c:v>
                      </c:pt>
                      <c:pt idx="850" formatCode="0.00">
                        <c:v>1.884012602282936E-3</c:v>
                      </c:pt>
                      <c:pt idx="851" formatCode="0.00">
                        <c:v>1.6825253357790895E-3</c:v>
                      </c:pt>
                      <c:pt idx="852" formatCode="0.00">
                        <c:v>1.6756638333306456E-3</c:v>
                      </c:pt>
                      <c:pt idx="853" formatCode="0.00">
                        <c:v>1.6688024032166062E-3</c:v>
                      </c:pt>
                      <c:pt idx="854" formatCode="0.00">
                        <c:v>1.7695490924041399E-3</c:v>
                      </c:pt>
                      <c:pt idx="855" formatCode="0.00">
                        <c:v>1.8632002277634808E-3</c:v>
                      </c:pt>
                      <c:pt idx="856" formatCode="0.00">
                        <c:v>1.8560669062588509E-3</c:v>
                      </c:pt>
                      <c:pt idx="857" formatCode="0.00">
                        <c:v>1.7062094097047939E-3</c:v>
                      </c:pt>
                      <c:pt idx="858" formatCode="0.00">
                        <c:v>1.8234398775022393E-3</c:v>
                      </c:pt>
                      <c:pt idx="859" formatCode="0.00">
                        <c:v>1.8160933574073949E-3</c:v>
                      </c:pt>
                      <c:pt idx="860" formatCode="0.00">
                        <c:v>1.8523686888352354E-3</c:v>
                      </c:pt>
                      <c:pt idx="861" formatCode="0.00">
                        <c:v>1.9953837254381695E-3</c:v>
                      </c:pt>
                      <c:pt idx="862" formatCode="0.00">
                        <c:v>2.0324177681991418E-3</c:v>
                      </c:pt>
                      <c:pt idx="863" formatCode="0.00">
                        <c:v>2.0760321456443163E-3</c:v>
                      </c:pt>
                      <c:pt idx="864" formatCode="0.00">
                        <c:v>2.0681437801862621E-3</c:v>
                      </c:pt>
                      <c:pt idx="865" formatCode="0.00">
                        <c:v>2.1287508361170697E-3</c:v>
                      </c:pt>
                      <c:pt idx="866" formatCode="0.00">
                        <c:v>2.0987032316652646E-3</c:v>
                      </c:pt>
                      <c:pt idx="867" formatCode="0.00">
                        <c:v>2.1590051324590401E-3</c:v>
                      </c:pt>
                      <c:pt idx="868" formatCode="0.00">
                        <c:v>2.150340218203079E-3</c:v>
                      </c:pt>
                      <c:pt idx="869" formatCode="0.00">
                        <c:v>2.7665111195406184E-3</c:v>
                      </c:pt>
                      <c:pt idx="870" formatCode="0.00">
                        <c:v>2.8705425812572548E-3</c:v>
                      </c:pt>
                      <c:pt idx="871" formatCode="0.00">
                        <c:v>2.8611629807869104E-3</c:v>
                      </c:pt>
                      <c:pt idx="872" formatCode="0.00">
                        <c:v>3.0540014264178426E-3</c:v>
                      </c:pt>
                      <c:pt idx="873" formatCode="0.00">
                        <c:v>3.2387232567473033E-3</c:v>
                      </c:pt>
                      <c:pt idx="874" formatCode="0.00">
                        <c:v>3.3522411126430535E-3</c:v>
                      </c:pt>
                      <c:pt idx="875" formatCode="0.00">
                        <c:v>3.5798917689366483E-3</c:v>
                      </c:pt>
                      <c:pt idx="876" formatCode="0.00">
                        <c:v>3.6743388809960973E-3</c:v>
                      </c:pt>
                      <c:pt idx="877" formatCode="0.00">
                        <c:v>3.8771629786835517E-3</c:v>
                      </c:pt>
                      <c:pt idx="878" formatCode="0.00">
                        <c:v>4.6307636178494231E-3</c:v>
                      </c:pt>
                      <c:pt idx="879" formatCode="0.00">
                        <c:v>4.6191160854166914E-3</c:v>
                      </c:pt>
                      <c:pt idx="880" formatCode="0.00">
                        <c:v>4.8031569646086363E-3</c:v>
                      </c:pt>
                      <c:pt idx="881" formatCode="0.00">
                        <c:v>4.1167241485473762E-3</c:v>
                      </c:pt>
                      <c:pt idx="882" formatCode="0.00">
                        <c:v>3.9774275145544038E-3</c:v>
                      </c:pt>
                      <c:pt idx="883" formatCode="0.00">
                        <c:v>4.1642718078373792E-3</c:v>
                      </c:pt>
                      <c:pt idx="884" formatCode="0.00">
                        <c:v>4.613343605177944E-3</c:v>
                      </c:pt>
                      <c:pt idx="885" formatCode="0.00">
                        <c:v>5.7106256843706639E-3</c:v>
                      </c:pt>
                      <c:pt idx="886" formatCode="0.00">
                        <c:v>5.8876733329170303E-3</c:v>
                      </c:pt>
                      <c:pt idx="887" formatCode="0.00">
                        <c:v>6.1027214278171109E-3</c:v>
                      </c:pt>
                      <c:pt idx="888" formatCode="0.00">
                        <c:v>6.2369351376347412E-3</c:v>
                      </c:pt>
                      <c:pt idx="889" formatCode="0.00">
                        <c:v>6.3885137428556123E-3</c:v>
                      </c:pt>
                      <c:pt idx="890" formatCode="0.00">
                        <c:v>6.5780586551430131E-3</c:v>
                      </c:pt>
                      <c:pt idx="891" formatCode="0.00">
                        <c:v>7.8267692959059082E-3</c:v>
                      </c:pt>
                      <c:pt idx="892" formatCode="0.00">
                        <c:v>8.3903537870648678E-3</c:v>
                      </c:pt>
                      <c:pt idx="893" formatCode="0.00">
                        <c:v>8.7128905774071161E-3</c:v>
                      </c:pt>
                      <c:pt idx="894" formatCode="0.00">
                        <c:v>9.5447943904771633E-3</c:v>
                      </c:pt>
                      <c:pt idx="895" formatCode="0.00">
                        <c:v>1.0129297058230053E-2</c:v>
                      </c:pt>
                      <c:pt idx="896" formatCode="0.00">
                        <c:v>1.1735724494915256E-2</c:v>
                      </c:pt>
                      <c:pt idx="897" formatCode="0.00">
                        <c:v>1.1717566217358179E-2</c:v>
                      </c:pt>
                      <c:pt idx="898" formatCode="0.00">
                        <c:v>1.2077112775533569E-2</c:v>
                      </c:pt>
                      <c:pt idx="899" formatCode="0.00">
                        <c:v>1.2803665489249478E-2</c:v>
                      </c:pt>
                      <c:pt idx="900" formatCode="0.00">
                        <c:v>1.4322365353472557E-2</c:v>
                      </c:pt>
                      <c:pt idx="901" formatCode="0.00">
                        <c:v>1.4708304040579033E-2</c:v>
                      </c:pt>
                      <c:pt idx="902" formatCode="0.00">
                        <c:v>1.6526470024478206E-2</c:v>
                      </c:pt>
                      <c:pt idx="903" formatCode="0.00">
                        <c:v>1.8289545699091921E-2</c:v>
                      </c:pt>
                      <c:pt idx="904" formatCode="0.00">
                        <c:v>1.8700249288431083E-2</c:v>
                      </c:pt>
                      <c:pt idx="905" formatCode="0.00">
                        <c:v>1.951766219816391E-2</c:v>
                      </c:pt>
                      <c:pt idx="906" formatCode="0.00">
                        <c:v>2.1343672095971201E-2</c:v>
                      </c:pt>
                      <c:pt idx="907" formatCode="0.00">
                        <c:v>2.144557576392056E-2</c:v>
                      </c:pt>
                      <c:pt idx="908" formatCode="0.00">
                        <c:v>2.5445222258051649E-2</c:v>
                      </c:pt>
                      <c:pt idx="909" formatCode="0.00">
                        <c:v>2.5424027033701228E-2</c:v>
                      </c:pt>
                      <c:pt idx="910" formatCode="0.00">
                        <c:v>2.5725260555649009E-2</c:v>
                      </c:pt>
                      <c:pt idx="911" formatCode="0.00">
                        <c:v>2.8381769087042687E-2</c:v>
                      </c:pt>
                      <c:pt idx="912" formatCode="0.00">
                        <c:v>2.835999744184169E-2</c:v>
                      </c:pt>
                      <c:pt idx="913" formatCode="0.00">
                        <c:v>2.9628843324275404E-2</c:v>
                      </c:pt>
                      <c:pt idx="914" formatCode="0.00">
                        <c:v>3.6037568376544919E-2</c:v>
                      </c:pt>
                      <c:pt idx="915" formatCode="0.00">
                        <c:v>3.6012045629466631E-2</c:v>
                      </c:pt>
                      <c:pt idx="916" formatCode="0.00">
                        <c:v>3.7985516448621526E-2</c:v>
                      </c:pt>
                      <c:pt idx="917" formatCode="0.00">
                        <c:v>4.1589641342110371E-2</c:v>
                      </c:pt>
                      <c:pt idx="918" formatCode="0.00">
                        <c:v>4.5667935621610332E-2</c:v>
                      </c:pt>
                      <c:pt idx="919" formatCode="0.00">
                        <c:v>4.5639808668508385E-2</c:v>
                      </c:pt>
                      <c:pt idx="920" formatCode="0.00">
                        <c:v>4.7478527970478183E-2</c:v>
                      </c:pt>
                      <c:pt idx="921" formatCode="0.00">
                        <c:v>4.9443837584080372E-2</c:v>
                      </c:pt>
                      <c:pt idx="922" formatCode="0.00">
                        <c:v>5.1103771568794101E-2</c:v>
                      </c:pt>
                      <c:pt idx="923" formatCode="0.00">
                        <c:v>5.6938695823836954E-2</c:v>
                      </c:pt>
                      <c:pt idx="924" formatCode="0.00">
                        <c:v>5.8419142365066484E-2</c:v>
                      </c:pt>
                      <c:pt idx="925" formatCode="0.00">
                        <c:v>6.0477018259841885E-2</c:v>
                      </c:pt>
                      <c:pt idx="926" formatCode="0.00">
                        <c:v>6.2323472445817006E-2</c:v>
                      </c:pt>
                      <c:pt idx="927" formatCode="0.00">
                        <c:v>6.4482979973031609E-2</c:v>
                      </c:pt>
                      <c:pt idx="928" formatCode="0.00">
                        <c:v>6.5627033772676022E-2</c:v>
                      </c:pt>
                      <c:pt idx="929" formatCode="0.00">
                        <c:v>6.7435085872008887E-2</c:v>
                      </c:pt>
                      <c:pt idx="930" formatCode="0.00">
                        <c:v>7.2973450611618515E-2</c:v>
                      </c:pt>
                      <c:pt idx="931" formatCode="0.00">
                        <c:v>7.5039345086680309E-2</c:v>
                      </c:pt>
                      <c:pt idx="932" formatCode="0.00">
                        <c:v>7.644783937980329E-2</c:v>
                      </c:pt>
                      <c:pt idx="933" formatCode="0.00">
                        <c:v>7.9161474751707275E-2</c:v>
                      </c:pt>
                      <c:pt idx="934" formatCode="0.00">
                        <c:v>8.07207955963022E-2</c:v>
                      </c:pt>
                      <c:pt idx="935" formatCode="0.00">
                        <c:v>8.3575244712725746E-2</c:v>
                      </c:pt>
                      <c:pt idx="936" formatCode="0.00">
                        <c:v>8.6015636353348371E-2</c:v>
                      </c:pt>
                      <c:pt idx="937" formatCode="0.00">
                        <c:v>8.764592399952395E-2</c:v>
                      </c:pt>
                      <c:pt idx="938" formatCode="0.00">
                        <c:v>9.0494251460293065E-2</c:v>
                      </c:pt>
                      <c:pt idx="939" formatCode="0.00">
                        <c:v>9.5507155774629093E-2</c:v>
                      </c:pt>
                      <c:pt idx="940" formatCode="0.00">
                        <c:v>9.4383505932108619E-2</c:v>
                      </c:pt>
                      <c:pt idx="941" formatCode="0.00">
                        <c:v>0.10326238471914338</c:v>
                      </c:pt>
                      <c:pt idx="942" formatCode="0.00">
                        <c:v>0.11392414841565889</c:v>
                      </c:pt>
                      <c:pt idx="943" formatCode="0.00">
                        <c:v>0.11259588780476158</c:v>
                      </c:pt>
                      <c:pt idx="944" formatCode="0.00">
                        <c:v>0.12666223979389726</c:v>
                      </c:pt>
                      <c:pt idx="945" formatCode="0.00">
                        <c:v>0.14707095199156131</c:v>
                      </c:pt>
                      <c:pt idx="946" formatCode="0.00">
                        <c:v>0.14703216564494087</c:v>
                      </c:pt>
                      <c:pt idx="947" formatCode="0.00">
                        <c:v>0.16563927907255746</c:v>
                      </c:pt>
                      <c:pt idx="948" formatCode="0.00">
                        <c:v>0.18550809236934077</c:v>
                      </c:pt>
                      <c:pt idx="949" formatCode="0.00">
                        <c:v>0.18546852584395074</c:v>
                      </c:pt>
                      <c:pt idx="950" formatCode="0.00">
                        <c:v>0.19818396665989033</c:v>
                      </c:pt>
                      <c:pt idx="951" formatCode="0.00">
                        <c:v>0.21467051205363874</c:v>
                      </c:pt>
                      <c:pt idx="952" formatCode="0.00">
                        <c:v>0.20195477313235621</c:v>
                      </c:pt>
                      <c:pt idx="953" formatCode="0.00">
                        <c:v>0.20709352761927205</c:v>
                      </c:pt>
                      <c:pt idx="954" formatCode="0.00">
                        <c:v>0.20705734800268585</c:v>
                      </c:pt>
                      <c:pt idx="955" formatCode="0.00">
                        <c:v>0.20312027151033743</c:v>
                      </c:pt>
                      <c:pt idx="956" formatCode="0.00">
                        <c:v>0.20457471532854016</c:v>
                      </c:pt>
                      <c:pt idx="957" formatCode="0.00">
                        <c:v>0.20453993916561761</c:v>
                      </c:pt>
                      <c:pt idx="958" formatCode="0.00">
                        <c:v>0.20295782481133542</c:v>
                      </c:pt>
                      <c:pt idx="959" formatCode="0.00">
                        <c:v>0.17832802983503851</c:v>
                      </c:pt>
                      <c:pt idx="960" formatCode="0.00">
                        <c:v>0.17116162750083441</c:v>
                      </c:pt>
                      <c:pt idx="961" formatCode="0.00">
                        <c:v>0.17113136088801315</c:v>
                      </c:pt>
                      <c:pt idx="962" formatCode="0.00">
                        <c:v>0.15038434738669237</c:v>
                      </c:pt>
                      <c:pt idx="963" formatCode="0.00">
                        <c:v>0.12236952409363619</c:v>
                      </c:pt>
                      <c:pt idx="964" formatCode="0.00">
                        <c:v>0.11016508442409557</c:v>
                      </c:pt>
                      <c:pt idx="965" formatCode="0.00">
                        <c:v>3.9767004762320833E-2</c:v>
                      </c:pt>
                      <c:pt idx="966" formatCode="0.00">
                        <c:v>3.0283666543377784E-2</c:v>
                      </c:pt>
                      <c:pt idx="967" formatCode="0.00">
                        <c:v>2.739825400013118E-2</c:v>
                      </c:pt>
                      <c:pt idx="968" formatCode="0.00">
                        <c:v>1.7537018868328692E-2</c:v>
                      </c:pt>
                      <c:pt idx="969" formatCode="0.00">
                        <c:v>7.4045473646067936E-3</c:v>
                      </c:pt>
                      <c:pt idx="970" formatCode="0.00">
                        <c:v>6.7832241887909915E-3</c:v>
                      </c:pt>
                      <c:pt idx="971" formatCode="0.00">
                        <c:v>4.6591891347968874E-3</c:v>
                      </c:pt>
                      <c:pt idx="972" formatCode="0.00">
                        <c:v>3.5755891372022497E-3</c:v>
                      </c:pt>
                      <c:pt idx="973" formatCode="0.00">
                        <c:v>3.3191795816958428E-3</c:v>
                      </c:pt>
                      <c:pt idx="974" formatCode="0.00">
                        <c:v>4.3415569179596067E-3</c:v>
                      </c:pt>
                      <c:pt idx="975" formatCode="0.00">
                        <c:v>3.8058486382484178E-3</c:v>
                      </c:pt>
                      <c:pt idx="976" formatCode="0.00">
                        <c:v>3.5064755616365686E-3</c:v>
                      </c:pt>
                      <c:pt idx="977" formatCode="0.00">
                        <c:v>3.2172850599835349E-3</c:v>
                      </c:pt>
                      <c:pt idx="978" formatCode="0.00">
                        <c:v>2.7613189256075919E-3</c:v>
                      </c:pt>
                      <c:pt idx="979" formatCode="0.00">
                        <c:v>2.5644500259052218E-3</c:v>
                      </c:pt>
                      <c:pt idx="980" formatCode="0.00">
                        <c:v>2.4893367173780649E-3</c:v>
                      </c:pt>
                      <c:pt idx="981" formatCode="0.00">
                        <c:v>1.9939950180974555E-3</c:v>
                      </c:pt>
                      <c:pt idx="982" formatCode="0.00">
                        <c:v>1.8566927737741039E-3</c:v>
                      </c:pt>
                      <c:pt idx="983" formatCode="0.00">
                        <c:v>2.665524033928118E-3</c:v>
                      </c:pt>
                      <c:pt idx="984" formatCode="0.00">
                        <c:v>2.2020408132366175E-3</c:v>
                      </c:pt>
                      <c:pt idx="985" formatCode="0.00">
                        <c:v>1.9405115989609798E-3</c:v>
                      </c:pt>
                      <c:pt idx="986" formatCode="0.00">
                        <c:v>1.8520542119500739E-3</c:v>
                      </c:pt>
                      <c:pt idx="987" formatCode="0.00">
                        <c:v>1.8221856251622701E-3</c:v>
                      </c:pt>
                      <c:pt idx="988" formatCode="0.00">
                        <c:v>1.730345328704529E-3</c:v>
                      </c:pt>
                      <c:pt idx="989" formatCode="0.00">
                        <c:v>1.6926848472974259E-3</c:v>
                      </c:pt>
                      <c:pt idx="990" formatCode="0.00">
                        <c:v>1.4120700112926592E-3</c:v>
                      </c:pt>
                      <c:pt idx="991" formatCode="0.00">
                        <c:v>1.3519530513450627E-3</c:v>
                      </c:pt>
                      <c:pt idx="992" formatCode="0.00">
                        <c:v>1.3665437929352179E-3</c:v>
                      </c:pt>
                      <c:pt idx="993" formatCode="0.00">
                        <c:v>1.6152196863821388E-3</c:v>
                      </c:pt>
                      <c:pt idx="994" formatCode="0.00">
                        <c:v>1.5611268123114084E-3</c:v>
                      </c:pt>
                      <c:pt idx="995" formatCode="0.00">
                        <c:v>1.447142435094408E-3</c:v>
                      </c:pt>
                      <c:pt idx="996" formatCode="0.00">
                        <c:v>1.4411507858890257E-3</c:v>
                      </c:pt>
                      <c:pt idx="997" formatCode="0.00">
                        <c:v>1.4018257135379718E-3</c:v>
                      </c:pt>
                      <c:pt idx="998" formatCode="0.00">
                        <c:v>1.364520526026069E-3</c:v>
                      </c:pt>
                      <c:pt idx="999" formatCode="0.00">
                        <c:v>1.3588002561799267E-3</c:v>
                      </c:pt>
                      <c:pt idx="1000" formatCode="0.00">
                        <c:v>1.3224140015443264E-3</c:v>
                      </c:pt>
                      <c:pt idx="1001" formatCode="0.00">
                        <c:v>1.2289387512911063E-3</c:v>
                      </c:pt>
                      <c:pt idx="1002" formatCode="0.00">
                        <c:v>1.2234901864702308E-3</c:v>
                      </c:pt>
                      <c:pt idx="1003" formatCode="0.00">
                        <c:v>1.1932370442044057E-3</c:v>
                      </c:pt>
                      <c:pt idx="1004" formatCode="0.00">
                        <c:v>1.0871565058955986E-3</c:v>
                      </c:pt>
                      <c:pt idx="1005" formatCode="0.00">
                        <c:v>1.0820419850518775E-3</c:v>
                      </c:pt>
                      <c:pt idx="1006" formatCode="0.00">
                        <c:v>9.233341438199819E-4</c:v>
                      </c:pt>
                      <c:pt idx="1007" formatCode="0.00">
                        <c:v>1.0041957907478995E-3</c:v>
                      </c:pt>
                      <c:pt idx="1008" formatCode="0.00">
                        <c:v>9.487867062676164E-4</c:v>
                      </c:pt>
                      <c:pt idx="1009" formatCode="0.00">
                        <c:v>9.2341967163843885E-4</c:v>
                      </c:pt>
                      <c:pt idx="1010" formatCode="0.00">
                        <c:v>1.0410220604350781E-3</c:v>
                      </c:pt>
                      <c:pt idx="1011" formatCode="0.00">
                        <c:v>1.0362155132994976E-3</c:v>
                      </c:pt>
                      <c:pt idx="1012" formatCode="0.00">
                        <c:v>1.0072997654934175E-3</c:v>
                      </c:pt>
                      <c:pt idx="1013" formatCode="0.00">
                        <c:v>9.3895865636390837E-4</c:v>
                      </c:pt>
                      <c:pt idx="1014" formatCode="0.00">
                        <c:v>8.4199993631915433E-4</c:v>
                      </c:pt>
                      <c:pt idx="1015" formatCode="0.00">
                        <c:v>8.1653249352407027E-4</c:v>
                      </c:pt>
                      <c:pt idx="1016" formatCode="0.00">
                        <c:v>8.3836105026570851E-4</c:v>
                      </c:pt>
                      <c:pt idx="1017" formatCode="0.00">
                        <c:v>8.3396226109839306E-4</c:v>
                      </c:pt>
                      <c:pt idx="1018" formatCode="0.00">
                        <c:v>8.1287080683095409E-4</c:v>
                      </c:pt>
                      <c:pt idx="1019" formatCode="0.00">
                        <c:v>7.9167763328771455E-4</c:v>
                      </c:pt>
                      <c:pt idx="1020" formatCode="0.00">
                        <c:v>7.8745750846473102E-4</c:v>
                      </c:pt>
                      <c:pt idx="1021" formatCode="0.00">
                        <c:v>8.0468237623667086E-4</c:v>
                      </c:pt>
                      <c:pt idx="1022" formatCode="0.00">
                        <c:v>7.8917500507203386E-4</c:v>
                      </c:pt>
                      <c:pt idx="1023" formatCode="0.00">
                        <c:v>7.851198327733064E-4</c:v>
                      </c:pt>
                      <c:pt idx="1024" formatCode="0.00">
                        <c:v>7.4327474217958638E-4</c:v>
                      </c:pt>
                      <c:pt idx="1025" formatCode="0.00">
                        <c:v>8.1669392073063763E-4</c:v>
                      </c:pt>
                      <c:pt idx="1026" formatCode="0.00">
                        <c:v>8.1283491955747315E-4</c:v>
                      </c:pt>
                      <c:pt idx="1027" formatCode="0.00">
                        <c:v>7.6998178417008812E-4</c:v>
                      </c:pt>
                      <c:pt idx="1028" formatCode="0.00">
                        <c:v>8.0308147231868653E-4</c:v>
                      </c:pt>
                      <c:pt idx="1029" formatCode="0.00">
                        <c:v>7.9940853969807685E-4</c:v>
                      </c:pt>
                      <c:pt idx="1030" formatCode="0.00">
                        <c:v>7.5760210071132677E-4</c:v>
                      </c:pt>
                      <c:pt idx="1031" formatCode="0.00">
                        <c:v>7.5410529139987377E-4</c:v>
                      </c:pt>
                      <c:pt idx="1032" formatCode="0.00">
                        <c:v>7.5060849760362101E-4</c:v>
                      </c:pt>
                      <c:pt idx="1033" formatCode="0.00">
                        <c:v>7.3072373107985861E-4</c:v>
                      </c:pt>
                      <c:pt idx="1034" formatCode="0.00">
                        <c:v>8.6428202098122226E-4</c:v>
                      </c:pt>
                      <c:pt idx="1035" formatCode="0.00">
                        <c:v>8.407570283171593E-4</c:v>
                      </c:pt>
                      <c:pt idx="1036" formatCode="0.00">
                        <c:v>8.2139992222234255E-4</c:v>
                      </c:pt>
                      <c:pt idx="1037" formatCode="0.00">
                        <c:v>7.370248490687235E-4</c:v>
                      </c:pt>
                      <c:pt idx="1038" formatCode="0.00">
                        <c:v>7.3381602255519912E-4</c:v>
                      </c:pt>
                      <c:pt idx="1039" formatCode="0.00">
                        <c:v>8.1402557774837053E-4</c:v>
                      </c:pt>
                      <c:pt idx="1040" formatCode="0.00">
                        <c:v>7.476170589033863E-4</c:v>
                      </c:pt>
                      <c:pt idx="1041" formatCode="0.00">
                        <c:v>7.3033075021798621E-4</c:v>
                      </c:pt>
                      <c:pt idx="1042" formatCode="0.00">
                        <c:v>7.1879356082135638E-4</c:v>
                      </c:pt>
                      <c:pt idx="1043" formatCode="0.00">
                        <c:v>6.7128495620008544E-4</c:v>
                      </c:pt>
                      <c:pt idx="1044" formatCode="0.00">
                        <c:v>6.6828410246586815E-4</c:v>
                      </c:pt>
                      <c:pt idx="1045" formatCode="0.00">
                        <c:v>6.9109322131248607E-4</c:v>
                      </c:pt>
                      <c:pt idx="1046" formatCode="0.00">
                        <c:v>7.7770557889511843E-4</c:v>
                      </c:pt>
                      <c:pt idx="1047" formatCode="0.00">
                        <c:v>7.7270630294942711E-4</c:v>
                      </c:pt>
                      <c:pt idx="1048" formatCode="0.00">
                        <c:v>7.6973136564240476E-4</c:v>
                      </c:pt>
                      <c:pt idx="1049" formatCode="0.00">
                        <c:v>7.6675643960716388E-4</c:v>
                      </c:pt>
                      <c:pt idx="1050" formatCode="0.00">
                        <c:v>7.6047690090883218E-4</c:v>
                      </c:pt>
                      <c:pt idx="1051" formatCode="0.00">
                        <c:v>7.1854504413363036E-4</c:v>
                      </c:pt>
                      <c:pt idx="1052" formatCode="0.00">
                        <c:v>7.4490065984550251E-4</c:v>
                      </c:pt>
                      <c:pt idx="1053" formatCode="0.00">
                        <c:v>7.419765606211903E-4</c:v>
                      </c:pt>
                      <c:pt idx="1054" formatCode="0.00">
                        <c:v>7.9286410209528525E-4</c:v>
                      </c:pt>
                      <c:pt idx="1055" formatCode="0.00">
                        <c:v>7.3174955686923526E-4</c:v>
                      </c:pt>
                      <c:pt idx="1056" formatCode="0.00">
                        <c:v>7.2884289070231155E-4</c:v>
                      </c:pt>
                      <c:pt idx="1057" formatCode="0.00">
                        <c:v>7.2164858164437738E-4</c:v>
                      </c:pt>
                      <c:pt idx="1058" formatCode="0.00">
                        <c:v>8.0555613601651893E-4</c:v>
                      </c:pt>
                      <c:pt idx="1059" formatCode="0.00">
                        <c:v>8.0131608357946241E-4</c:v>
                      </c:pt>
                      <c:pt idx="1060" formatCode="0.00">
                        <c:v>7.9642120829885935E-4</c:v>
                      </c:pt>
                      <c:pt idx="1061" formatCode="0.00">
                        <c:v>7.3592312015293934E-4</c:v>
                      </c:pt>
                      <c:pt idx="1062" formatCode="0.00">
                        <c:v>7.3304577451108286E-4</c:v>
                      </c:pt>
                      <c:pt idx="1063" formatCode="0.00">
                        <c:v>8.4114998898679569E-4</c:v>
                      </c:pt>
                      <c:pt idx="1064" formatCode="0.00">
                        <c:v>8.3828698767634906E-4</c:v>
                      </c:pt>
                      <c:pt idx="1065" formatCode="0.00">
                        <c:v>8.3542399680641536E-4</c:v>
                      </c:pt>
                      <c:pt idx="1066" formatCode="0.00">
                        <c:v>7.9724953283413704E-4</c:v>
                      </c:pt>
                      <c:pt idx="1067" formatCode="0.00">
                        <c:v>8.2283968160366935E-4</c:v>
                      </c:pt>
                      <c:pt idx="1068" formatCode="0.00">
                        <c:v>8.1795099985322247E-4</c:v>
                      </c:pt>
                      <c:pt idx="1069" formatCode="0.00">
                        <c:v>8.9356093119250229E-4</c:v>
                      </c:pt>
                      <c:pt idx="1070" formatCode="0.00">
                        <c:v>8.0630428645130645E-4</c:v>
                      </c:pt>
                      <c:pt idx="1071" formatCode="0.00">
                        <c:v>8.034929999781148E-4</c:v>
                      </c:pt>
                      <c:pt idx="1072" formatCode="0.00">
                        <c:v>8.5558059630956845E-4</c:v>
                      </c:pt>
                      <c:pt idx="1073" formatCode="0.00">
                        <c:v>7.4036613992871174E-4</c:v>
                      </c:pt>
                      <c:pt idx="1074" formatCode="0.00">
                        <c:v>7.3695119745829506E-4</c:v>
                      </c:pt>
                      <c:pt idx="1075" formatCode="0.00">
                        <c:v>7.6283194438953646E-4</c:v>
                      </c:pt>
                      <c:pt idx="1076" formatCode="0.00">
                        <c:v>7.0382340218213678E-4</c:v>
                      </c:pt>
                      <c:pt idx="1077" formatCode="0.00">
                        <c:v>6.9815972242661295E-4</c:v>
                      </c:pt>
                      <c:pt idx="1078" formatCode="0.00">
                        <c:v>6.9593200072240284E-4</c:v>
                      </c:pt>
                      <c:pt idx="1079" formatCode="0.00">
                        <c:v>5.8109804692885484E-4</c:v>
                      </c:pt>
                      <c:pt idx="1080" formatCode="0.00">
                        <c:v>5.7408970826465543E-4</c:v>
                      </c:pt>
                      <c:pt idx="1081" formatCode="0.00">
                        <c:v>7.8991294465320953E-4</c:v>
                      </c:pt>
                      <c:pt idx="1082" formatCode="0.00">
                        <c:v>7.8714938365934042E-4</c:v>
                      </c:pt>
                      <c:pt idx="1083" formatCode="0.00">
                        <c:v>7.7810381872950838E-4</c:v>
                      </c:pt>
                      <c:pt idx="1084" formatCode="0.00">
                        <c:v>7.7290121561381575E-4</c:v>
                      </c:pt>
                      <c:pt idx="1085" formatCode="0.00">
                        <c:v>7.975287141581993E-4</c:v>
                      </c:pt>
                      <c:pt idx="1086" formatCode="0.00">
                        <c:v>7.9164142875059768E-4</c:v>
                      </c:pt>
                      <c:pt idx="1087" formatCode="0.00">
                        <c:v>7.8578471247060355E-4</c:v>
                      </c:pt>
                      <c:pt idx="1088" formatCode="0.00">
                        <c:v>7.8307368595139639E-4</c:v>
                      </c:pt>
                      <c:pt idx="1089" formatCode="0.00">
                        <c:v>7.8036266854027354E-4</c:v>
                      </c:pt>
                      <c:pt idx="1090" formatCode="0.00">
                        <c:v>7.6674986522711126E-4</c:v>
                      </c:pt>
                      <c:pt idx="1091" formatCode="0.00">
                        <c:v>7.6407688644446984E-4</c:v>
                      </c:pt>
                      <c:pt idx="1092" formatCode="0.00">
                        <c:v>7.5783877874357531E-4</c:v>
                      </c:pt>
                      <c:pt idx="1093" formatCode="0.00">
                        <c:v>7.5225990872536364E-4</c:v>
                      </c:pt>
                      <c:pt idx="1094" formatCode="0.00">
                        <c:v>7.2307557119767683E-4</c:v>
                      </c:pt>
                      <c:pt idx="1095" formatCode="0.00">
                        <c:v>7.1380976159107095E-4</c:v>
                      </c:pt>
                      <c:pt idx="1096" formatCode="0.00">
                        <c:v>8.375077355844933E-4</c:v>
                      </c:pt>
                      <c:pt idx="1097" formatCode="0.00">
                        <c:v>7.8263219762636288E-4</c:v>
                      </c:pt>
                      <c:pt idx="1098" formatCode="0.00">
                        <c:v>7.7411509904852798E-4</c:v>
                      </c:pt>
                      <c:pt idx="1099" formatCode="0.00">
                        <c:v>7.6403708711654593E-4</c:v>
                      </c:pt>
                      <c:pt idx="1100" formatCode="0.00">
                        <c:v>7.1010862400569855E-4</c:v>
                      </c:pt>
                      <c:pt idx="1101" formatCode="0.00">
                        <c:v>7.0280321561112054E-4</c:v>
                      </c:pt>
                      <c:pt idx="1102" formatCode="0.00">
                        <c:v>6.7077721256635721E-4</c:v>
                      </c:pt>
                      <c:pt idx="1103" formatCode="0.00">
                        <c:v>6.754345431288669E-4</c:v>
                      </c:pt>
                      <c:pt idx="1104" formatCode="0.00">
                        <c:v>6.6894469917047703E-4</c:v>
                      </c:pt>
                      <c:pt idx="1105" formatCode="0.00">
                        <c:v>7.36909092918815E-4</c:v>
                      </c:pt>
                      <c:pt idx="1106" formatCode="0.00">
                        <c:v>7.5984492687118112E-4</c:v>
                      </c:pt>
                      <c:pt idx="1107" formatCode="0.00">
                        <c:v>0</c:v>
                      </c:pt>
                      <c:pt idx="1108" formatCode="0.00">
                        <c:v>0</c:v>
                      </c:pt>
                      <c:pt idx="1109" formatCode="0.00">
                        <c:v>0</c:v>
                      </c:pt>
                      <c:pt idx="1110" formatCode="0.00">
                        <c:v>0</c:v>
                      </c:pt>
                      <c:pt idx="1111" formatCode="0.00">
                        <c:v>0</c:v>
                      </c:pt>
                      <c:pt idx="1112" formatCode="0.00">
                        <c:v>0</c:v>
                      </c:pt>
                      <c:pt idx="1113" formatCode="0.00">
                        <c:v>0</c:v>
                      </c:pt>
                      <c:pt idx="1114" formatCode="0.00">
                        <c:v>0</c:v>
                      </c:pt>
                      <c:pt idx="1115" formatCode="0.00">
                        <c:v>0</c:v>
                      </c:pt>
                      <c:pt idx="1116" formatCode="0.00">
                        <c:v>0</c:v>
                      </c:pt>
                      <c:pt idx="1117" formatCode="0.00">
                        <c:v>0</c:v>
                      </c:pt>
                      <c:pt idx="1118" formatCode="0.00">
                        <c:v>0</c:v>
                      </c:pt>
                      <c:pt idx="1119" formatCode="0.00">
                        <c:v>0</c:v>
                      </c:pt>
                      <c:pt idx="1120" formatCode="0.00">
                        <c:v>0</c:v>
                      </c:pt>
                      <c:pt idx="1121" formatCode="0.00">
                        <c:v>0</c:v>
                      </c:pt>
                      <c:pt idx="1122" formatCode="0.00">
                        <c:v>0</c:v>
                      </c:pt>
                      <c:pt idx="1123" formatCode="0.00">
                        <c:v>0</c:v>
                      </c:pt>
                      <c:pt idx="1124" formatCode="0.00">
                        <c:v>0</c:v>
                      </c:pt>
                      <c:pt idx="1125" formatCode="0.00">
                        <c:v>0</c:v>
                      </c:pt>
                      <c:pt idx="1126" formatCode="0.00">
                        <c:v>0</c:v>
                      </c:pt>
                      <c:pt idx="1127" formatCode="0.00">
                        <c:v>0</c:v>
                      </c:pt>
                      <c:pt idx="1128" formatCode="0.00">
                        <c:v>0</c:v>
                      </c:pt>
                      <c:pt idx="1129" formatCode="0.00">
                        <c:v>0</c:v>
                      </c:pt>
                      <c:pt idx="1130" formatCode="0.00">
                        <c:v>0</c:v>
                      </c:pt>
                      <c:pt idx="1131" formatCode="0.00">
                        <c:v>0</c:v>
                      </c:pt>
                      <c:pt idx="1132" formatCode="0.00">
                        <c:v>0</c:v>
                      </c:pt>
                      <c:pt idx="1133" formatCode="0.00">
                        <c:v>0</c:v>
                      </c:pt>
                      <c:pt idx="1134" formatCode="0.00">
                        <c:v>0</c:v>
                      </c:pt>
                      <c:pt idx="1135" formatCode="0.00">
                        <c:v>0</c:v>
                      </c:pt>
                    </c:numCache>
                  </c:numRef>
                </c:xVal>
                <c:yVal>
                  <c:numRef>
                    <c:extLst xmlns:c15="http://schemas.microsoft.com/office/drawing/2012/chart">
                      <c:ext xmlns:c15="http://schemas.microsoft.com/office/drawing/2012/chart" uri="{02D57815-91ED-43cb-92C2-25804820EDAC}">
                        <c15:formulaRef>
                          <c15:sqref>'Forsøk 3 - Samlet'!$CJ$14:$CJ$1149</c15:sqref>
                        </c15:formulaRef>
                      </c:ext>
                    </c:extLst>
                    <c:numCache>
                      <c:formatCode>0.00</c:formatCode>
                      <c:ptCount val="1136"/>
                      <c:pt idx="0">
                        <c:v>-1.57482915375E-3</c:v>
                      </c:pt>
                      <c:pt idx="1">
                        <c:v>1.28738384625E-3</c:v>
                      </c:pt>
                      <c:pt idx="2">
                        <c:v>-1.57482915375E-3</c:v>
                      </c:pt>
                      <c:pt idx="3">
                        <c:v>-1.57482915375E-3</c:v>
                      </c:pt>
                      <c:pt idx="4">
                        <c:v>-1.57482915375E-3</c:v>
                      </c:pt>
                      <c:pt idx="5">
                        <c:v>-1.57482915375E-3</c:v>
                      </c:pt>
                      <c:pt idx="6">
                        <c:v>1.28738384625E-3</c:v>
                      </c:pt>
                      <c:pt idx="7">
                        <c:v>1.28738384625E-3</c:v>
                      </c:pt>
                      <c:pt idx="8">
                        <c:v>1.28738384625E-3</c:v>
                      </c:pt>
                      <c:pt idx="9">
                        <c:v>1.28738384625E-3</c:v>
                      </c:pt>
                      <c:pt idx="10">
                        <c:v>1.28738384625E-3</c:v>
                      </c:pt>
                      <c:pt idx="11">
                        <c:v>1.28738384625E-3</c:v>
                      </c:pt>
                      <c:pt idx="12">
                        <c:v>4.1741633700000001E-3</c:v>
                      </c:pt>
                      <c:pt idx="13">
                        <c:v>4.1741633700000001E-3</c:v>
                      </c:pt>
                      <c:pt idx="14">
                        <c:v>1.848523237E-2</c:v>
                      </c:pt>
                      <c:pt idx="15">
                        <c:v>1.848523237E-2</c:v>
                      </c:pt>
                      <c:pt idx="16">
                        <c:v>1.848523237E-2</c:v>
                      </c:pt>
                      <c:pt idx="17">
                        <c:v>5.2831782369999997E-2</c:v>
                      </c:pt>
                      <c:pt idx="18">
                        <c:v>5.2831782369999997E-2</c:v>
                      </c:pt>
                      <c:pt idx="19">
                        <c:v>8.1453912369999992E-2</c:v>
                      </c:pt>
                      <c:pt idx="20">
                        <c:v>0.12152485236999999</c:v>
                      </c:pt>
                      <c:pt idx="21">
                        <c:v>0.12152485236999999</c:v>
                      </c:pt>
                      <c:pt idx="22">
                        <c:v>0.17304475237</c:v>
                      </c:pt>
                      <c:pt idx="23">
                        <c:v>0.23315125237000001</c:v>
                      </c:pt>
                      <c:pt idx="24">
                        <c:v>0.23315125237000001</c:v>
                      </c:pt>
                      <c:pt idx="25">
                        <c:v>0.30184435237000001</c:v>
                      </c:pt>
                      <c:pt idx="26">
                        <c:v>0.30184435237000001</c:v>
                      </c:pt>
                      <c:pt idx="27">
                        <c:v>0.37626185237000004</c:v>
                      </c:pt>
                      <c:pt idx="28">
                        <c:v>0.45067935237000001</c:v>
                      </c:pt>
                      <c:pt idx="29">
                        <c:v>0.45067935237000001</c:v>
                      </c:pt>
                      <c:pt idx="30">
                        <c:v>0.52507238584625004</c:v>
                      </c:pt>
                      <c:pt idx="31">
                        <c:v>0.67393205236999998</c:v>
                      </c:pt>
                      <c:pt idx="32">
                        <c:v>0.67393205236999998</c:v>
                      </c:pt>
                      <c:pt idx="33">
                        <c:v>0.67393205236999998</c:v>
                      </c:pt>
                      <c:pt idx="34">
                        <c:v>0.75693615237</c:v>
                      </c:pt>
                      <c:pt idx="35">
                        <c:v>0.75693615237</c:v>
                      </c:pt>
                      <c:pt idx="36">
                        <c:v>0.83135375236999998</c:v>
                      </c:pt>
                      <c:pt idx="37">
                        <c:v>0.92583131890000003</c:v>
                      </c:pt>
                      <c:pt idx="38">
                        <c:v>0.92583131890000003</c:v>
                      </c:pt>
                      <c:pt idx="39">
                        <c:v>1.0088355189</c:v>
                      </c:pt>
                      <c:pt idx="40">
                        <c:v>1.0918395188999999</c:v>
                      </c:pt>
                      <c:pt idx="41">
                        <c:v>1.0918395188999999</c:v>
                      </c:pt>
                      <c:pt idx="42">
                        <c:v>1.16916865195</c:v>
                      </c:pt>
                      <c:pt idx="43">
                        <c:v>1.252148085425</c:v>
                      </c:pt>
                      <c:pt idx="44">
                        <c:v>1.252148085425</c:v>
                      </c:pt>
                      <c:pt idx="45">
                        <c:v>1.3093920854249999</c:v>
                      </c:pt>
                      <c:pt idx="46">
                        <c:v>1.3637986519500001</c:v>
                      </c:pt>
                      <c:pt idx="47">
                        <c:v>1.3637986519500001</c:v>
                      </c:pt>
                      <c:pt idx="48">
                        <c:v>1.4410786519500001</c:v>
                      </c:pt>
                      <c:pt idx="49">
                        <c:v>1.509796218475</c:v>
                      </c:pt>
                      <c:pt idx="50">
                        <c:v>1.509796218475</c:v>
                      </c:pt>
                      <c:pt idx="51">
                        <c:v>1.5813276519499999</c:v>
                      </c:pt>
                      <c:pt idx="52">
                        <c:v>1.6443202184750001</c:v>
                      </c:pt>
                      <c:pt idx="53">
                        <c:v>1.6443202184750001</c:v>
                      </c:pt>
                      <c:pt idx="54">
                        <c:v>1.7616957850000001</c:v>
                      </c:pt>
                      <c:pt idx="55">
                        <c:v>1.7616957850000001</c:v>
                      </c:pt>
                      <c:pt idx="56">
                        <c:v>1.7616957850000001</c:v>
                      </c:pt>
                      <c:pt idx="57">
                        <c:v>1.873370918025</c:v>
                      </c:pt>
                      <c:pt idx="58">
                        <c:v>1.873370918025</c:v>
                      </c:pt>
                      <c:pt idx="59">
                        <c:v>1.873370918025</c:v>
                      </c:pt>
                      <c:pt idx="60">
                        <c:v>1.9220534845499999</c:v>
                      </c:pt>
                      <c:pt idx="61">
                        <c:v>1.9220534845499999</c:v>
                      </c:pt>
                      <c:pt idx="62">
                        <c:v>1.9821594845499999</c:v>
                      </c:pt>
                      <c:pt idx="63">
                        <c:v>2.030842051075</c:v>
                      </c:pt>
                      <c:pt idx="64">
                        <c:v>2.030842051075</c:v>
                      </c:pt>
                      <c:pt idx="65">
                        <c:v>2.085224051075</c:v>
                      </c:pt>
                      <c:pt idx="66">
                        <c:v>2.1367194845499999</c:v>
                      </c:pt>
                      <c:pt idx="67">
                        <c:v>2.1367194845499999</c:v>
                      </c:pt>
                      <c:pt idx="68">
                        <c:v>2.1939389180250002</c:v>
                      </c:pt>
                      <c:pt idx="69">
                        <c:v>2.2970526174999999</c:v>
                      </c:pt>
                      <c:pt idx="70">
                        <c:v>2.2970526174999999</c:v>
                      </c:pt>
                      <c:pt idx="71">
                        <c:v>2.2970526174999999</c:v>
                      </c:pt>
                      <c:pt idx="72">
                        <c:v>2.3399364845499999</c:v>
                      </c:pt>
                      <c:pt idx="73">
                        <c:v>2.3399364845499999</c:v>
                      </c:pt>
                      <c:pt idx="74">
                        <c:v>2.443001051075</c:v>
                      </c:pt>
                      <c:pt idx="75">
                        <c:v>2.443001051075</c:v>
                      </c:pt>
                      <c:pt idx="76">
                        <c:v>2.5289161842499999</c:v>
                      </c:pt>
                      <c:pt idx="77">
                        <c:v>2.5289161842499999</c:v>
                      </c:pt>
                      <c:pt idx="78">
                        <c:v>2.5289161842499999</c:v>
                      </c:pt>
                      <c:pt idx="79">
                        <c:v>2.6119447507499998</c:v>
                      </c:pt>
                      <c:pt idx="80">
                        <c:v>2.6119447507499998</c:v>
                      </c:pt>
                      <c:pt idx="81">
                        <c:v>2.6119447507499998</c:v>
                      </c:pt>
                      <c:pt idx="82">
                        <c:v>2.6119447507499998</c:v>
                      </c:pt>
                      <c:pt idx="83">
                        <c:v>2.7178221842500001</c:v>
                      </c:pt>
                      <c:pt idx="84">
                        <c:v>2.7579177507499999</c:v>
                      </c:pt>
                      <c:pt idx="85">
                        <c:v>2.7579177507499999</c:v>
                      </c:pt>
                      <c:pt idx="86">
                        <c:v>2.78661345025</c:v>
                      </c:pt>
                      <c:pt idx="87">
                        <c:v>2.8180984502499999</c:v>
                      </c:pt>
                      <c:pt idx="88">
                        <c:v>2.8180984502499999</c:v>
                      </c:pt>
                      <c:pt idx="89">
                        <c:v>2.8552327507499999</c:v>
                      </c:pt>
                      <c:pt idx="90">
                        <c:v>2.8552327507499999</c:v>
                      </c:pt>
                      <c:pt idx="91">
                        <c:v>2.8896288837499999</c:v>
                      </c:pt>
                      <c:pt idx="92">
                        <c:v>2.9267641842500001</c:v>
                      </c:pt>
                      <c:pt idx="93">
                        <c:v>2.9725837507500001</c:v>
                      </c:pt>
                      <c:pt idx="94">
                        <c:v>2.9725837507500001</c:v>
                      </c:pt>
                      <c:pt idx="95">
                        <c:v>3.0040933172500002</c:v>
                      </c:pt>
                      <c:pt idx="96">
                        <c:v>3.0241037507500002</c:v>
                      </c:pt>
                      <c:pt idx="97">
                        <c:v>3.0241037507500002</c:v>
                      </c:pt>
                      <c:pt idx="98">
                        <c:v>3.0241037507500002</c:v>
                      </c:pt>
                      <c:pt idx="99">
                        <c:v>3.0813968837500001</c:v>
                      </c:pt>
                      <c:pt idx="100">
                        <c:v>3.0813968837500001</c:v>
                      </c:pt>
                      <c:pt idx="101">
                        <c:v>3.0813968837500001</c:v>
                      </c:pt>
                      <c:pt idx="102">
                        <c:v>3.14147931725</c:v>
                      </c:pt>
                      <c:pt idx="103">
                        <c:v>3.14147931725</c:v>
                      </c:pt>
                      <c:pt idx="104">
                        <c:v>3.1587014502500002</c:v>
                      </c:pt>
                      <c:pt idx="105">
                        <c:v>3.1587014502500002</c:v>
                      </c:pt>
                      <c:pt idx="106">
                        <c:v>3.1758744502500003</c:v>
                      </c:pt>
                      <c:pt idx="107">
                        <c:v>3.19593501675</c:v>
                      </c:pt>
                      <c:pt idx="108">
                        <c:v>3.19593501675</c:v>
                      </c:pt>
                      <c:pt idx="109">
                        <c:v>3.21305888375</c:v>
                      </c:pt>
                      <c:pt idx="110">
                        <c:v>3.2187828837499999</c:v>
                      </c:pt>
                      <c:pt idx="111">
                        <c:v>3.2187828837499999</c:v>
                      </c:pt>
                      <c:pt idx="112">
                        <c:v>3.2388925832500002</c:v>
                      </c:pt>
                      <c:pt idx="113">
                        <c:v>3.2388925832500002</c:v>
                      </c:pt>
                      <c:pt idx="114">
                        <c:v>3.2388925832500002</c:v>
                      </c:pt>
                      <c:pt idx="115">
                        <c:v>3.2475041497499997</c:v>
                      </c:pt>
                      <c:pt idx="116">
                        <c:v>3.2475041497499997</c:v>
                      </c:pt>
                      <c:pt idx="117">
                        <c:v>3.2274435832500004</c:v>
                      </c:pt>
                      <c:pt idx="118">
                        <c:v>3.2274435832500004</c:v>
                      </c:pt>
                      <c:pt idx="119">
                        <c:v>3.2246061497499996</c:v>
                      </c:pt>
                      <c:pt idx="120">
                        <c:v>3.2075068492500001</c:v>
                      </c:pt>
                      <c:pt idx="121">
                        <c:v>3.2075068492500001</c:v>
                      </c:pt>
                      <c:pt idx="122">
                        <c:v>3.20173271625</c:v>
                      </c:pt>
                      <c:pt idx="123">
                        <c:v>3.1931221497499997</c:v>
                      </c:pt>
                      <c:pt idx="124">
                        <c:v>3.1931221497499997</c:v>
                      </c:pt>
                      <c:pt idx="125">
                        <c:v>3.1731107162500001</c:v>
                      </c:pt>
                      <c:pt idx="126">
                        <c:v>3.15596228275</c:v>
                      </c:pt>
                      <c:pt idx="127">
                        <c:v>3.15596228275</c:v>
                      </c:pt>
                      <c:pt idx="128">
                        <c:v>3.15596228275</c:v>
                      </c:pt>
                      <c:pt idx="129">
                        <c:v>3.1444887162499997</c:v>
                      </c:pt>
                      <c:pt idx="130">
                        <c:v>3.1444887162499997</c:v>
                      </c:pt>
                      <c:pt idx="131">
                        <c:v>3.1416021497499997</c:v>
                      </c:pt>
                      <c:pt idx="132">
                        <c:v>3.1188515489999999</c:v>
                      </c:pt>
                      <c:pt idx="133">
                        <c:v>3.1188515489999999</c:v>
                      </c:pt>
                      <c:pt idx="134">
                        <c:v>3.1101662827499998</c:v>
                      </c:pt>
                      <c:pt idx="135">
                        <c:v>3.0987674159999998</c:v>
                      </c:pt>
                      <c:pt idx="136">
                        <c:v>3.0987674159999998</c:v>
                      </c:pt>
                      <c:pt idx="137">
                        <c:v>3.0816179825000001</c:v>
                      </c:pt>
                      <c:pt idx="138">
                        <c:v>3.0729828492499998</c:v>
                      </c:pt>
                      <c:pt idx="139">
                        <c:v>3.0729828492499998</c:v>
                      </c:pt>
                      <c:pt idx="140">
                        <c:v>3.061558416</c:v>
                      </c:pt>
                      <c:pt idx="141">
                        <c:v>3.0472228492499998</c:v>
                      </c:pt>
                      <c:pt idx="142">
                        <c:v>3.0472228492499998</c:v>
                      </c:pt>
                      <c:pt idx="143">
                        <c:v>3.0301471155000002</c:v>
                      </c:pt>
                      <c:pt idx="144">
                        <c:v>3.0157624159999998</c:v>
                      </c:pt>
                      <c:pt idx="145">
                        <c:v>3.0157624159999998</c:v>
                      </c:pt>
                      <c:pt idx="146">
                        <c:v>2.9928162827499998</c:v>
                      </c:pt>
                      <c:pt idx="147">
                        <c:v>2.9671299824999999</c:v>
                      </c:pt>
                      <c:pt idx="148">
                        <c:v>2.9671299824999999</c:v>
                      </c:pt>
                      <c:pt idx="149">
                        <c:v>2.912772549</c:v>
                      </c:pt>
                      <c:pt idx="150">
                        <c:v>2.912772549</c:v>
                      </c:pt>
                      <c:pt idx="151">
                        <c:v>2.912772549</c:v>
                      </c:pt>
                      <c:pt idx="152">
                        <c:v>2.8898991155</c:v>
                      </c:pt>
                      <c:pt idx="153">
                        <c:v>2.8898991155</c:v>
                      </c:pt>
                      <c:pt idx="154">
                        <c:v>2.8898991155</c:v>
                      </c:pt>
                      <c:pt idx="155">
                        <c:v>2.8755635490000002</c:v>
                      </c:pt>
                      <c:pt idx="156">
                        <c:v>2.8755635490000002</c:v>
                      </c:pt>
                      <c:pt idx="157">
                        <c:v>2.8383791155</c:v>
                      </c:pt>
                      <c:pt idx="158">
                        <c:v>2.8097079825</c:v>
                      </c:pt>
                      <c:pt idx="159">
                        <c:v>2.8097079825</c:v>
                      </c:pt>
                      <c:pt idx="160">
                        <c:v>2.7897221155</c:v>
                      </c:pt>
                      <c:pt idx="161">
                        <c:v>2.7897221155</c:v>
                      </c:pt>
                      <c:pt idx="162">
                        <c:v>2.7696369825000002</c:v>
                      </c:pt>
                      <c:pt idx="163">
                        <c:v>2.7524885490000002</c:v>
                      </c:pt>
                      <c:pt idx="164">
                        <c:v>2.7524885490000002</c:v>
                      </c:pt>
                      <c:pt idx="165">
                        <c:v>2.7324771155000001</c:v>
                      </c:pt>
                      <c:pt idx="166">
                        <c:v>2.7123929824999999</c:v>
                      </c:pt>
                      <c:pt idx="167">
                        <c:v>2.7123929824999999</c:v>
                      </c:pt>
                      <c:pt idx="168">
                        <c:v>2.6981065490000002</c:v>
                      </c:pt>
                      <c:pt idx="169">
                        <c:v>2.6752331155000002</c:v>
                      </c:pt>
                      <c:pt idx="170">
                        <c:v>2.6752331155000002</c:v>
                      </c:pt>
                      <c:pt idx="171">
                        <c:v>2.6580601155000001</c:v>
                      </c:pt>
                      <c:pt idx="172">
                        <c:v>2.6551489825000001</c:v>
                      </c:pt>
                      <c:pt idx="173">
                        <c:v>2.6551489825000001</c:v>
                      </c:pt>
                      <c:pt idx="174">
                        <c:v>2.6208511155000003</c:v>
                      </c:pt>
                      <c:pt idx="175">
                        <c:v>2.6208511155000003</c:v>
                      </c:pt>
                      <c:pt idx="176">
                        <c:v>2.6066138149999998</c:v>
                      </c:pt>
                      <c:pt idx="177">
                        <c:v>2.5951402484999999</c:v>
                      </c:pt>
                      <c:pt idx="178">
                        <c:v>2.5951402484999999</c:v>
                      </c:pt>
                      <c:pt idx="179">
                        <c:v>2.5808292484999997</c:v>
                      </c:pt>
                      <c:pt idx="180">
                        <c:v>2.5550938149999998</c:v>
                      </c:pt>
                      <c:pt idx="181">
                        <c:v>2.5550938149999998</c:v>
                      </c:pt>
                      <c:pt idx="182">
                        <c:v>2.5492961155000002</c:v>
                      </c:pt>
                      <c:pt idx="183">
                        <c:v>2.5350342484999997</c:v>
                      </c:pt>
                      <c:pt idx="184">
                        <c:v>2.5350342484999997</c:v>
                      </c:pt>
                      <c:pt idx="185">
                        <c:v>2.5350342484999997</c:v>
                      </c:pt>
                      <c:pt idx="186">
                        <c:v>2.4864253814999997</c:v>
                      </c:pt>
                      <c:pt idx="187">
                        <c:v>2.4864253814999997</c:v>
                      </c:pt>
                      <c:pt idx="188">
                        <c:v>2.4777892484999997</c:v>
                      </c:pt>
                      <c:pt idx="189">
                        <c:v>2.4777892484999997</c:v>
                      </c:pt>
                      <c:pt idx="190">
                        <c:v>2.4635273815000001</c:v>
                      </c:pt>
                      <c:pt idx="191">
                        <c:v>2.4520783814999998</c:v>
                      </c:pt>
                      <c:pt idx="192">
                        <c:v>2.4520783814999998</c:v>
                      </c:pt>
                      <c:pt idx="193">
                        <c:v>2.4377673815000001</c:v>
                      </c:pt>
                      <c:pt idx="194">
                        <c:v>2.4091453814999997</c:v>
                      </c:pt>
                      <c:pt idx="195">
                        <c:v>2.4091453814999997</c:v>
                      </c:pt>
                      <c:pt idx="196">
                        <c:v>2.4034213814999998</c:v>
                      </c:pt>
                      <c:pt idx="197">
                        <c:v>2.3948098149999999</c:v>
                      </c:pt>
                      <c:pt idx="198">
                        <c:v>2.3948098149999999</c:v>
                      </c:pt>
                      <c:pt idx="199">
                        <c:v>2.3862719480000001</c:v>
                      </c:pt>
                      <c:pt idx="200">
                        <c:v>2.3719609479999999</c:v>
                      </c:pt>
                      <c:pt idx="201">
                        <c:v>2.3719609479999999</c:v>
                      </c:pt>
                      <c:pt idx="202">
                        <c:v>2.3519259479999999</c:v>
                      </c:pt>
                      <c:pt idx="203">
                        <c:v>2.3347283814999997</c:v>
                      </c:pt>
                      <c:pt idx="204">
                        <c:v>2.3347283814999997</c:v>
                      </c:pt>
                      <c:pt idx="205">
                        <c:v>2.3347283814999997</c:v>
                      </c:pt>
                      <c:pt idx="206">
                        <c:v>2.3061309479999998</c:v>
                      </c:pt>
                      <c:pt idx="207">
                        <c:v>2.3061309479999998</c:v>
                      </c:pt>
                      <c:pt idx="208">
                        <c:v>2.3061309479999998</c:v>
                      </c:pt>
                      <c:pt idx="209">
                        <c:v>2.2975930812500001</c:v>
                      </c:pt>
                      <c:pt idx="210">
                        <c:v>2.2975930812500001</c:v>
                      </c:pt>
                      <c:pt idx="211">
                        <c:v>2.288956948</c:v>
                      </c:pt>
                      <c:pt idx="212">
                        <c:v>2.288956948</c:v>
                      </c:pt>
                      <c:pt idx="213">
                        <c:v>2.2718085145</c:v>
                      </c:pt>
                      <c:pt idx="214">
                        <c:v>2.2546109479999998</c:v>
                      </c:pt>
                      <c:pt idx="215">
                        <c:v>2.2546109479999998</c:v>
                      </c:pt>
                      <c:pt idx="216">
                        <c:v>2.2375106477500002</c:v>
                      </c:pt>
                      <c:pt idx="217">
                        <c:v>2.2375106477500002</c:v>
                      </c:pt>
                      <c:pt idx="218">
                        <c:v>2.2375106477500002</c:v>
                      </c:pt>
                      <c:pt idx="219">
                        <c:v>2.22603808125</c:v>
                      </c:pt>
                      <c:pt idx="220">
                        <c:v>2.17740464775</c:v>
                      </c:pt>
                      <c:pt idx="221">
                        <c:v>2.17740464775</c:v>
                      </c:pt>
                      <c:pt idx="222">
                        <c:v>2.17740464775</c:v>
                      </c:pt>
                      <c:pt idx="223">
                        <c:v>2.1573686477500003</c:v>
                      </c:pt>
                      <c:pt idx="224">
                        <c:v>2.1573686477500003</c:v>
                      </c:pt>
                      <c:pt idx="225">
                        <c:v>2.1488072142500001</c:v>
                      </c:pt>
                      <c:pt idx="226">
                        <c:v>2.1287712142499999</c:v>
                      </c:pt>
                      <c:pt idx="227">
                        <c:v>2.1287712142499999</c:v>
                      </c:pt>
                      <c:pt idx="228">
                        <c:v>2.1058496477499999</c:v>
                      </c:pt>
                      <c:pt idx="229">
                        <c:v>2.0944006477500001</c:v>
                      </c:pt>
                      <c:pt idx="230">
                        <c:v>2.0944006477500001</c:v>
                      </c:pt>
                      <c:pt idx="231">
                        <c:v>2.0829762142500003</c:v>
                      </c:pt>
                      <c:pt idx="232">
                        <c:v>2.05146764775</c:v>
                      </c:pt>
                      <c:pt idx="233">
                        <c:v>2.05146764775</c:v>
                      </c:pt>
                      <c:pt idx="234">
                        <c:v>2.02859421425</c:v>
                      </c:pt>
                      <c:pt idx="235">
                        <c:v>1.9971347807499999</c:v>
                      </c:pt>
                      <c:pt idx="236">
                        <c:v>1.9971347807499999</c:v>
                      </c:pt>
                      <c:pt idx="237">
                        <c:v>1.96278778075</c:v>
                      </c:pt>
                      <c:pt idx="238">
                        <c:v>1.94280091375</c:v>
                      </c:pt>
                      <c:pt idx="239">
                        <c:v>1.94280091375</c:v>
                      </c:pt>
                      <c:pt idx="240">
                        <c:v>1.90275448025</c:v>
                      </c:pt>
                      <c:pt idx="241">
                        <c:v>1.8626097807499999</c:v>
                      </c:pt>
                      <c:pt idx="242">
                        <c:v>1.8626097807499999</c:v>
                      </c:pt>
                      <c:pt idx="243">
                        <c:v>1.78251791375</c:v>
                      </c:pt>
                      <c:pt idx="244">
                        <c:v>1.78251791375</c:v>
                      </c:pt>
                      <c:pt idx="245">
                        <c:v>1.78251791375</c:v>
                      </c:pt>
                      <c:pt idx="246">
                        <c:v>1.74809721425</c:v>
                      </c:pt>
                      <c:pt idx="247">
                        <c:v>1.7108882142499999</c:v>
                      </c:pt>
                      <c:pt idx="248">
                        <c:v>1.7108882142499999</c:v>
                      </c:pt>
                      <c:pt idx="249">
                        <c:v>1.5879606132499999</c:v>
                      </c:pt>
                      <c:pt idx="250">
                        <c:v>1.5879606132499999</c:v>
                      </c:pt>
                      <c:pt idx="251">
                        <c:v>1.5879606132499999</c:v>
                      </c:pt>
                      <c:pt idx="252">
                        <c:v>1.5278546132499999</c:v>
                      </c:pt>
                      <c:pt idx="253">
                        <c:v>1.4791966132499998</c:v>
                      </c:pt>
                      <c:pt idx="254">
                        <c:v>1.4791966132499998</c:v>
                      </c:pt>
                      <c:pt idx="255">
                        <c:v>1.4162521797500001</c:v>
                      </c:pt>
                      <c:pt idx="256">
                        <c:v>1.3618456132499999</c:v>
                      </c:pt>
                      <c:pt idx="257">
                        <c:v>1.3618456132499999</c:v>
                      </c:pt>
                      <c:pt idx="258">
                        <c:v>1.3046507462500001</c:v>
                      </c:pt>
                      <c:pt idx="259">
                        <c:v>1.2417063130000001</c:v>
                      </c:pt>
                      <c:pt idx="260">
                        <c:v>1.2417063130000001</c:v>
                      </c:pt>
                      <c:pt idx="261">
                        <c:v>1.19013717975</c:v>
                      </c:pt>
                      <c:pt idx="262">
                        <c:v>1.10715774625</c:v>
                      </c:pt>
                      <c:pt idx="263">
                        <c:v>1.10715774625</c:v>
                      </c:pt>
                      <c:pt idx="264">
                        <c:v>1.10715774625</c:v>
                      </c:pt>
                      <c:pt idx="265">
                        <c:v>1.038538446</c:v>
                      </c:pt>
                      <c:pt idx="266">
                        <c:v>1.038538446</c:v>
                      </c:pt>
                      <c:pt idx="267">
                        <c:v>1.038538446</c:v>
                      </c:pt>
                      <c:pt idx="268">
                        <c:v>0.97268307949999999</c:v>
                      </c:pt>
                      <c:pt idx="269">
                        <c:v>0.97268307949999999</c:v>
                      </c:pt>
                      <c:pt idx="270">
                        <c:v>0.97268307949999999</c:v>
                      </c:pt>
                      <c:pt idx="271">
                        <c:v>0.9211632795000001</c:v>
                      </c:pt>
                      <c:pt idx="272">
                        <c:v>0.9211632795000001</c:v>
                      </c:pt>
                      <c:pt idx="273">
                        <c:v>0.9211632795000001</c:v>
                      </c:pt>
                      <c:pt idx="274">
                        <c:v>0.90978807899999992</c:v>
                      </c:pt>
                      <c:pt idx="275">
                        <c:v>0.90978807899999992</c:v>
                      </c:pt>
                      <c:pt idx="276">
                        <c:v>0.89833927899999999</c:v>
                      </c:pt>
                      <c:pt idx="277">
                        <c:v>0.85836654499999998</c:v>
                      </c:pt>
                      <c:pt idx="278">
                        <c:v>0.85836654499999998</c:v>
                      </c:pt>
                      <c:pt idx="279">
                        <c:v>0.84126694474999997</c:v>
                      </c:pt>
                      <c:pt idx="280">
                        <c:v>0.82984271124999998</c:v>
                      </c:pt>
                      <c:pt idx="281">
                        <c:v>0.82984271124999998</c:v>
                      </c:pt>
                      <c:pt idx="282">
                        <c:v>0.82984271124999998</c:v>
                      </c:pt>
                      <c:pt idx="283">
                        <c:v>0.81851664374999999</c:v>
                      </c:pt>
                      <c:pt idx="284">
                        <c:v>0.81851664374999999</c:v>
                      </c:pt>
                      <c:pt idx="285">
                        <c:v>0.84432567675000003</c:v>
                      </c:pt>
                      <c:pt idx="286">
                        <c:v>0.88150991025000003</c:v>
                      </c:pt>
                      <c:pt idx="287">
                        <c:v>0.88150991025000003</c:v>
                      </c:pt>
                      <c:pt idx="288">
                        <c:v>0.96456324324999998</c:v>
                      </c:pt>
                      <c:pt idx="289">
                        <c:v>0.96456324324999998</c:v>
                      </c:pt>
                      <c:pt idx="290">
                        <c:v>0.96456324324999998</c:v>
                      </c:pt>
                      <c:pt idx="291">
                        <c:v>1.0419409094999998</c:v>
                      </c:pt>
                      <c:pt idx="292">
                        <c:v>1.0419409094999998</c:v>
                      </c:pt>
                      <c:pt idx="293">
                        <c:v>1.11660457475</c:v>
                      </c:pt>
                      <c:pt idx="294">
                        <c:v>1.1825584072499999</c:v>
                      </c:pt>
                      <c:pt idx="295">
                        <c:v>1.25736847175</c:v>
                      </c:pt>
                      <c:pt idx="296">
                        <c:v>1.25736847175</c:v>
                      </c:pt>
                      <c:pt idx="297">
                        <c:v>1.323813635</c:v>
                      </c:pt>
                      <c:pt idx="298">
                        <c:v>1.3987720975</c:v>
                      </c:pt>
                      <c:pt idx="299">
                        <c:v>1.3987720975</c:v>
                      </c:pt>
                      <c:pt idx="300">
                        <c:v>1.4900191675000001</c:v>
                      </c:pt>
                      <c:pt idx="301">
                        <c:v>1.59088403</c:v>
                      </c:pt>
                      <c:pt idx="302">
                        <c:v>1.59088403</c:v>
                      </c:pt>
                      <c:pt idx="303">
                        <c:v>1.700606125</c:v>
                      </c:pt>
                      <c:pt idx="304">
                        <c:v>1.8328085875</c:v>
                      </c:pt>
                      <c:pt idx="305">
                        <c:v>1.8328085875</c:v>
                      </c:pt>
                      <c:pt idx="306">
                        <c:v>1.94764052</c:v>
                      </c:pt>
                      <c:pt idx="307">
                        <c:v>2.0853223174999997</c:v>
                      </c:pt>
                      <c:pt idx="308">
                        <c:v>2.0853223174999997</c:v>
                      </c:pt>
                      <c:pt idx="309">
                        <c:v>2.20008055</c:v>
                      </c:pt>
                      <c:pt idx="310">
                        <c:v>2.3545668499999999</c:v>
                      </c:pt>
                      <c:pt idx="311">
                        <c:v>2.3545668499999999</c:v>
                      </c:pt>
                      <c:pt idx="312">
                        <c:v>2.3545668499999999</c:v>
                      </c:pt>
                      <c:pt idx="313">
                        <c:v>2.4079907550000001</c:v>
                      </c:pt>
                      <c:pt idx="314">
                        <c:v>2.4079907550000001</c:v>
                      </c:pt>
                      <c:pt idx="315">
                        <c:v>2.4441433949999998</c:v>
                      </c:pt>
                      <c:pt idx="316">
                        <c:v>2.4777032650000002</c:v>
                      </c:pt>
                      <c:pt idx="317">
                        <c:v>2.4777032650000002</c:v>
                      </c:pt>
                      <c:pt idx="318">
                        <c:v>2.5058339350000001</c:v>
                      </c:pt>
                      <c:pt idx="319">
                        <c:v>2.5366802054999997</c:v>
                      </c:pt>
                      <c:pt idx="320">
                        <c:v>2.5366802054999997</c:v>
                      </c:pt>
                      <c:pt idx="321">
                        <c:v>2.5504261755000002</c:v>
                      </c:pt>
                      <c:pt idx="322">
                        <c:v>2.5700681112499999</c:v>
                      </c:pt>
                      <c:pt idx="323">
                        <c:v>2.5700681112499999</c:v>
                      </c:pt>
                      <c:pt idx="324">
                        <c:v>2.6072034115</c:v>
                      </c:pt>
                      <c:pt idx="325">
                        <c:v>2.6128045789999996</c:v>
                      </c:pt>
                      <c:pt idx="326">
                        <c:v>2.6128045789999996</c:v>
                      </c:pt>
                      <c:pt idx="327">
                        <c:v>2.6300768450000001</c:v>
                      </c:pt>
                      <c:pt idx="328">
                        <c:v>2.6470533130000002</c:v>
                      </c:pt>
                      <c:pt idx="329">
                        <c:v>2.6470533130000002</c:v>
                      </c:pt>
                      <c:pt idx="330">
                        <c:v>2.6556648795000002</c:v>
                      </c:pt>
                      <c:pt idx="331">
                        <c:v>2.6700987120000002</c:v>
                      </c:pt>
                      <c:pt idx="332">
                        <c:v>2.6700987120000002</c:v>
                      </c:pt>
                      <c:pt idx="333">
                        <c:v>2.6815712784999999</c:v>
                      </c:pt>
                      <c:pt idx="334">
                        <c:v>2.6815712784999999</c:v>
                      </c:pt>
                      <c:pt idx="335">
                        <c:v>2.7072575789999997</c:v>
                      </c:pt>
                      <c:pt idx="336">
                        <c:v>2.7130317119999998</c:v>
                      </c:pt>
                      <c:pt idx="337">
                        <c:v>2.7130317119999998</c:v>
                      </c:pt>
                      <c:pt idx="338">
                        <c:v>2.7245052785000001</c:v>
                      </c:pt>
                      <c:pt idx="339">
                        <c:v>2.7358795789999997</c:v>
                      </c:pt>
                      <c:pt idx="340">
                        <c:v>2.7474268450000001</c:v>
                      </c:pt>
                      <c:pt idx="341">
                        <c:v>2.7474268450000001</c:v>
                      </c:pt>
                      <c:pt idx="342">
                        <c:v>2.750191579</c:v>
                      </c:pt>
                      <c:pt idx="343">
                        <c:v>2.7673891454999997</c:v>
                      </c:pt>
                      <c:pt idx="344">
                        <c:v>2.7673891454999997</c:v>
                      </c:pt>
                      <c:pt idx="345">
                        <c:v>2.7759505789999999</c:v>
                      </c:pt>
                      <c:pt idx="346">
                        <c:v>2.7817492785</c:v>
                      </c:pt>
                      <c:pt idx="347">
                        <c:v>2.7817492785</c:v>
                      </c:pt>
                      <c:pt idx="348">
                        <c:v>2.7961094115000003</c:v>
                      </c:pt>
                      <c:pt idx="349">
                        <c:v>2.8016860124999998</c:v>
                      </c:pt>
                      <c:pt idx="350">
                        <c:v>2.8016860124999998</c:v>
                      </c:pt>
                      <c:pt idx="351">
                        <c:v>2.8131841454999997</c:v>
                      </c:pt>
                      <c:pt idx="352">
                        <c:v>2.824657712</c:v>
                      </c:pt>
                      <c:pt idx="353">
                        <c:v>2.824657712</c:v>
                      </c:pt>
                      <c:pt idx="354">
                        <c:v>2.8390424114999999</c:v>
                      </c:pt>
                      <c:pt idx="355">
                        <c:v>2.8617930124999997</c:v>
                      </c:pt>
                      <c:pt idx="356">
                        <c:v>2.8617930124999997</c:v>
                      </c:pt>
                      <c:pt idx="357">
                        <c:v>2.8617930124999997</c:v>
                      </c:pt>
                      <c:pt idx="358">
                        <c:v>2.8760794460000003</c:v>
                      </c:pt>
                      <c:pt idx="359">
                        <c:v>2.8760794460000003</c:v>
                      </c:pt>
                      <c:pt idx="360">
                        <c:v>2.8760794460000003</c:v>
                      </c:pt>
                      <c:pt idx="361">
                        <c:v>2.8961881455</c:v>
                      </c:pt>
                      <c:pt idx="362">
                        <c:v>2.8961881455</c:v>
                      </c:pt>
                      <c:pt idx="363">
                        <c:v>2.8933015790000001</c:v>
                      </c:pt>
                      <c:pt idx="364">
                        <c:v>2.9161258795</c:v>
                      </c:pt>
                      <c:pt idx="365">
                        <c:v>2.9161258795</c:v>
                      </c:pt>
                      <c:pt idx="366">
                        <c:v>2.9390730124999997</c:v>
                      </c:pt>
                      <c:pt idx="367">
                        <c:v>2.9477081455</c:v>
                      </c:pt>
                      <c:pt idx="368">
                        <c:v>2.9477081455</c:v>
                      </c:pt>
                      <c:pt idx="369">
                        <c:v>2.9592799782500001</c:v>
                      </c:pt>
                      <c:pt idx="370">
                        <c:v>2.9734681455</c:v>
                      </c:pt>
                      <c:pt idx="371">
                        <c:v>2.9734681455</c:v>
                      </c:pt>
                      <c:pt idx="372">
                        <c:v>2.990567446</c:v>
                      </c:pt>
                      <c:pt idx="373">
                        <c:v>3.0134654460000001</c:v>
                      </c:pt>
                      <c:pt idx="374">
                        <c:v>3.0134654460000001</c:v>
                      </c:pt>
                      <c:pt idx="375">
                        <c:v>3.0307121454999999</c:v>
                      </c:pt>
                      <c:pt idx="376">
                        <c:v>3.0592860124999999</c:v>
                      </c:pt>
                      <c:pt idx="377">
                        <c:v>3.0592860124999999</c:v>
                      </c:pt>
                      <c:pt idx="378">
                        <c:v>3.0994061454999997</c:v>
                      </c:pt>
                      <c:pt idx="379">
                        <c:v>3.1222048795000004</c:v>
                      </c:pt>
                      <c:pt idx="380">
                        <c:v>3.1222048795000004</c:v>
                      </c:pt>
                      <c:pt idx="381">
                        <c:v>3.1737985790000001</c:v>
                      </c:pt>
                      <c:pt idx="382">
                        <c:v>3.1737985790000001</c:v>
                      </c:pt>
                      <c:pt idx="383">
                        <c:v>3.1737985790000001</c:v>
                      </c:pt>
                      <c:pt idx="384">
                        <c:v>3.222358313</c:v>
                      </c:pt>
                      <c:pt idx="385">
                        <c:v>3.222358313</c:v>
                      </c:pt>
                      <c:pt idx="386">
                        <c:v>3.222358313</c:v>
                      </c:pt>
                      <c:pt idx="387">
                        <c:v>3.2452798795</c:v>
                      </c:pt>
                      <c:pt idx="388">
                        <c:v>3.2452798795</c:v>
                      </c:pt>
                      <c:pt idx="389">
                        <c:v>3.2509557462499998</c:v>
                      </c:pt>
                      <c:pt idx="390">
                        <c:v>3.2453290124999996</c:v>
                      </c:pt>
                      <c:pt idx="391">
                        <c:v>3.2509803129999999</c:v>
                      </c:pt>
                      <c:pt idx="392">
                        <c:v>3.2509803129999999</c:v>
                      </c:pt>
                      <c:pt idx="393">
                        <c:v>3.2366938795000002</c:v>
                      </c:pt>
                      <c:pt idx="394">
                        <c:v>3.1909715789999997</c:v>
                      </c:pt>
                      <c:pt idx="395">
                        <c:v>3.1909715789999997</c:v>
                      </c:pt>
                      <c:pt idx="396">
                        <c:v>3.1909715789999997</c:v>
                      </c:pt>
                      <c:pt idx="397">
                        <c:v>3.136687845</c:v>
                      </c:pt>
                      <c:pt idx="398">
                        <c:v>3.136687845</c:v>
                      </c:pt>
                      <c:pt idx="399">
                        <c:v>3.1136925789999998</c:v>
                      </c:pt>
                      <c:pt idx="400">
                        <c:v>3.0821830124999998</c:v>
                      </c:pt>
                      <c:pt idx="401">
                        <c:v>3.0821830124999998</c:v>
                      </c:pt>
                      <c:pt idx="402">
                        <c:v>3.044998579</c:v>
                      </c:pt>
                      <c:pt idx="403">
                        <c:v>3.044998579</c:v>
                      </c:pt>
                      <c:pt idx="404">
                        <c:v>3.027874712</c:v>
                      </c:pt>
                      <c:pt idx="405">
                        <c:v>3.027874712</c:v>
                      </c:pt>
                      <c:pt idx="406">
                        <c:v>2.9878282784999999</c:v>
                      </c:pt>
                      <c:pt idx="407">
                        <c:v>2.9878282784999999</c:v>
                      </c:pt>
                      <c:pt idx="408">
                        <c:v>2.9878282784999999</c:v>
                      </c:pt>
                      <c:pt idx="409">
                        <c:v>2.9878282784999999</c:v>
                      </c:pt>
                      <c:pt idx="410">
                        <c:v>2.933470845</c:v>
                      </c:pt>
                      <c:pt idx="411">
                        <c:v>2.904799712</c:v>
                      </c:pt>
                      <c:pt idx="412">
                        <c:v>2.904799712</c:v>
                      </c:pt>
                      <c:pt idx="413">
                        <c:v>2.8876512784999999</c:v>
                      </c:pt>
                      <c:pt idx="414">
                        <c:v>2.8733402785000002</c:v>
                      </c:pt>
                      <c:pt idx="415">
                        <c:v>2.8733402785000002</c:v>
                      </c:pt>
                      <c:pt idx="416">
                        <c:v>2.8590784115000001</c:v>
                      </c:pt>
                      <c:pt idx="417">
                        <c:v>2.8332692785</c:v>
                      </c:pt>
                      <c:pt idx="418">
                        <c:v>2.8332692785</c:v>
                      </c:pt>
                      <c:pt idx="419">
                        <c:v>2.8047209782500002</c:v>
                      </c:pt>
                      <c:pt idx="420">
                        <c:v>2.7790346777499999</c:v>
                      </c:pt>
                      <c:pt idx="421">
                        <c:v>2.73336151025</c:v>
                      </c:pt>
                      <c:pt idx="422">
                        <c:v>2.73336151025</c:v>
                      </c:pt>
                      <c:pt idx="423">
                        <c:v>2.7046166777499998</c:v>
                      </c:pt>
                      <c:pt idx="424">
                        <c:v>2.66740767775</c:v>
                      </c:pt>
                      <c:pt idx="425">
                        <c:v>2.66740767775</c:v>
                      </c:pt>
                      <c:pt idx="426">
                        <c:v>2.6417705102500002</c:v>
                      </c:pt>
                      <c:pt idx="427">
                        <c:v>2.6188243772500002</c:v>
                      </c:pt>
                      <c:pt idx="428">
                        <c:v>2.6188243772500002</c:v>
                      </c:pt>
                      <c:pt idx="429">
                        <c:v>2.6188243772500002</c:v>
                      </c:pt>
                      <c:pt idx="430">
                        <c:v>2.6188243772500002</c:v>
                      </c:pt>
                      <c:pt idx="431">
                        <c:v>2.57875337725</c:v>
                      </c:pt>
                      <c:pt idx="432">
                        <c:v>2.5501313772500001</c:v>
                      </c:pt>
                      <c:pt idx="433">
                        <c:v>2.5501313772500001</c:v>
                      </c:pt>
                      <c:pt idx="434">
                        <c:v>2.5271842442499999</c:v>
                      </c:pt>
                      <c:pt idx="435">
                        <c:v>2.5100358107499998</c:v>
                      </c:pt>
                      <c:pt idx="436">
                        <c:v>2.50147337725</c:v>
                      </c:pt>
                      <c:pt idx="437">
                        <c:v>2.50147337725</c:v>
                      </c:pt>
                      <c:pt idx="438">
                        <c:v>2.4843249437499999</c:v>
                      </c:pt>
                      <c:pt idx="439">
                        <c:v>2.46150064325</c:v>
                      </c:pt>
                      <c:pt idx="440">
                        <c:v>2.46150064325</c:v>
                      </c:pt>
                      <c:pt idx="441">
                        <c:v>2.4385535102500002</c:v>
                      </c:pt>
                      <c:pt idx="442">
                        <c:v>2.4272273429999998</c:v>
                      </c:pt>
                      <c:pt idx="443">
                        <c:v>2.4272273429999998</c:v>
                      </c:pt>
                      <c:pt idx="444">
                        <c:v>2.412916343</c:v>
                      </c:pt>
                      <c:pt idx="445">
                        <c:v>2.3956450767500002</c:v>
                      </c:pt>
                      <c:pt idx="446">
                        <c:v>2.3956450767500002</c:v>
                      </c:pt>
                      <c:pt idx="447">
                        <c:v>2.3698605102500001</c:v>
                      </c:pt>
                      <c:pt idx="448">
                        <c:v>2.3498500767500001</c:v>
                      </c:pt>
                      <c:pt idx="449">
                        <c:v>2.3498500767500001</c:v>
                      </c:pt>
                      <c:pt idx="450">
                        <c:v>2.3383765102500003</c:v>
                      </c:pt>
                      <c:pt idx="451">
                        <c:v>2.3155767764999999</c:v>
                      </c:pt>
                      <c:pt idx="452">
                        <c:v>2.3155767764999999</c:v>
                      </c:pt>
                      <c:pt idx="453">
                        <c:v>2.3041277764999997</c:v>
                      </c:pt>
                      <c:pt idx="454">
                        <c:v>2.3041277764999997</c:v>
                      </c:pt>
                      <c:pt idx="455">
                        <c:v>2.28406821</c:v>
                      </c:pt>
                      <c:pt idx="456">
                        <c:v>2.2782695102499999</c:v>
                      </c:pt>
                      <c:pt idx="457">
                        <c:v>2.2782695102499999</c:v>
                      </c:pt>
                      <c:pt idx="458">
                        <c:v>2.2696589437500001</c:v>
                      </c:pt>
                      <c:pt idx="459">
                        <c:v>2.2524849437499999</c:v>
                      </c:pt>
                      <c:pt idx="460">
                        <c:v>2.2381493772500001</c:v>
                      </c:pt>
                      <c:pt idx="461">
                        <c:v>2.2381493772500001</c:v>
                      </c:pt>
                      <c:pt idx="462">
                        <c:v>2.2237892442499998</c:v>
                      </c:pt>
                      <c:pt idx="463">
                        <c:v>2.20945367775</c:v>
                      </c:pt>
                      <c:pt idx="464">
                        <c:v>2.20945367775</c:v>
                      </c:pt>
                      <c:pt idx="465">
                        <c:v>2.2009168107499999</c:v>
                      </c:pt>
                      <c:pt idx="466">
                        <c:v>2.1951918107499999</c:v>
                      </c:pt>
                      <c:pt idx="467">
                        <c:v>2.1951918107499999</c:v>
                      </c:pt>
                      <c:pt idx="468">
                        <c:v>2.1866795102499998</c:v>
                      </c:pt>
                      <c:pt idx="469">
                        <c:v>2.1809053772499998</c:v>
                      </c:pt>
                      <c:pt idx="470">
                        <c:v>2.1809053772499998</c:v>
                      </c:pt>
                      <c:pt idx="471">
                        <c:v>2.16945637725</c:v>
                      </c:pt>
                      <c:pt idx="472">
                        <c:v>2.16945637725</c:v>
                      </c:pt>
                      <c:pt idx="473">
                        <c:v>2.16945637725</c:v>
                      </c:pt>
                      <c:pt idx="474">
                        <c:v>2.1608703772499998</c:v>
                      </c:pt>
                      <c:pt idx="475">
                        <c:v>2.1522342442499998</c:v>
                      </c:pt>
                      <c:pt idx="476">
                        <c:v>2.1522342442499998</c:v>
                      </c:pt>
                      <c:pt idx="477">
                        <c:v>2.14653481075</c:v>
                      </c:pt>
                      <c:pt idx="478">
                        <c:v>2.14653481075</c:v>
                      </c:pt>
                      <c:pt idx="479">
                        <c:v>2.1522342442499998</c:v>
                      </c:pt>
                      <c:pt idx="480">
                        <c:v>2.1436472442499999</c:v>
                      </c:pt>
                      <c:pt idx="481">
                        <c:v>2.1408589437500001</c:v>
                      </c:pt>
                      <c:pt idx="482">
                        <c:v>2.1408589437500001</c:v>
                      </c:pt>
                      <c:pt idx="483">
                        <c:v>2.14372094375</c:v>
                      </c:pt>
                      <c:pt idx="484">
                        <c:v>2.1293853772499998</c:v>
                      </c:pt>
                      <c:pt idx="485">
                        <c:v>2.1293853772499998</c:v>
                      </c:pt>
                      <c:pt idx="486">
                        <c:v>2.1322483772499998</c:v>
                      </c:pt>
                      <c:pt idx="487">
                        <c:v>2.1322483772499998</c:v>
                      </c:pt>
                      <c:pt idx="488">
                        <c:v>2.1208239437500001</c:v>
                      </c:pt>
                      <c:pt idx="489">
                        <c:v>2.1236613772499999</c:v>
                      </c:pt>
                      <c:pt idx="490">
                        <c:v>2.1236613772499999</c:v>
                      </c:pt>
                      <c:pt idx="491">
                        <c:v>2.1265233772499998</c:v>
                      </c:pt>
                      <c:pt idx="492">
                        <c:v>2.1180100767500001</c:v>
                      </c:pt>
                      <c:pt idx="493">
                        <c:v>2.1180100767500001</c:v>
                      </c:pt>
                      <c:pt idx="494">
                        <c:v>2.1180100767500001</c:v>
                      </c:pt>
                      <c:pt idx="495">
                        <c:v>2.1151972100000003</c:v>
                      </c:pt>
                      <c:pt idx="496">
                        <c:v>2.1208730767500001</c:v>
                      </c:pt>
                      <c:pt idx="497">
                        <c:v>2.1208730767500001</c:v>
                      </c:pt>
                      <c:pt idx="498">
                        <c:v>2.1208239437500001</c:v>
                      </c:pt>
                      <c:pt idx="499">
                        <c:v>2.1208239437500001</c:v>
                      </c:pt>
                      <c:pt idx="500">
                        <c:v>2.1208485102500001</c:v>
                      </c:pt>
                      <c:pt idx="501">
                        <c:v>2.1208485102500001</c:v>
                      </c:pt>
                      <c:pt idx="502">
                        <c:v>2.1208485102500001</c:v>
                      </c:pt>
                      <c:pt idx="503">
                        <c:v>2.1150989437500001</c:v>
                      </c:pt>
                      <c:pt idx="504">
                        <c:v>2.11796094375</c:v>
                      </c:pt>
                      <c:pt idx="505">
                        <c:v>2.11796094375</c:v>
                      </c:pt>
                      <c:pt idx="506">
                        <c:v>2.1265479437499999</c:v>
                      </c:pt>
                      <c:pt idx="507">
                        <c:v>2.1150989437500001</c:v>
                      </c:pt>
                      <c:pt idx="508">
                        <c:v>2.1150989437500001</c:v>
                      </c:pt>
                      <c:pt idx="509">
                        <c:v>2.1151235102500001</c:v>
                      </c:pt>
                      <c:pt idx="510">
                        <c:v>2.10658664325</c:v>
                      </c:pt>
                      <c:pt idx="511">
                        <c:v>2.1066112100000001</c:v>
                      </c:pt>
                      <c:pt idx="512">
                        <c:v>2.1066112100000001</c:v>
                      </c:pt>
                      <c:pt idx="513">
                        <c:v>2.1066112100000001</c:v>
                      </c:pt>
                      <c:pt idx="514">
                        <c:v>2.1066603429999997</c:v>
                      </c:pt>
                      <c:pt idx="515">
                        <c:v>2.1066603429999997</c:v>
                      </c:pt>
                      <c:pt idx="516">
                        <c:v>2.1094977764999996</c:v>
                      </c:pt>
                      <c:pt idx="517">
                        <c:v>2.1094240767499999</c:v>
                      </c:pt>
                      <c:pt idx="518">
                        <c:v>2.1094240767499999</c:v>
                      </c:pt>
                      <c:pt idx="519">
                        <c:v>2.0979996432500001</c:v>
                      </c:pt>
                      <c:pt idx="520">
                        <c:v>2.0979996432500001</c:v>
                      </c:pt>
                      <c:pt idx="521">
                        <c:v>2.0979996432500001</c:v>
                      </c:pt>
                      <c:pt idx="522">
                        <c:v>2.0979996432500001</c:v>
                      </c:pt>
                      <c:pt idx="523">
                        <c:v>2.0893635102500001</c:v>
                      </c:pt>
                      <c:pt idx="524">
                        <c:v>2.0893635102500001</c:v>
                      </c:pt>
                      <c:pt idx="525">
                        <c:v>2.07507707675</c:v>
                      </c:pt>
                      <c:pt idx="526">
                        <c:v>2.0693530767500001</c:v>
                      </c:pt>
                      <c:pt idx="527">
                        <c:v>2.0693530767500001</c:v>
                      </c:pt>
                      <c:pt idx="528">
                        <c:v>2.0579040767500003</c:v>
                      </c:pt>
                      <c:pt idx="529">
                        <c:v>2.0350060767500002</c:v>
                      </c:pt>
                      <c:pt idx="530">
                        <c:v>2.0350060767500002</c:v>
                      </c:pt>
                      <c:pt idx="531">
                        <c:v>2.0236062100000001</c:v>
                      </c:pt>
                      <c:pt idx="532">
                        <c:v>1.9950087765</c:v>
                      </c:pt>
                      <c:pt idx="533">
                        <c:v>1.9950087765</c:v>
                      </c:pt>
                      <c:pt idx="534">
                        <c:v>1.9806240767500001</c:v>
                      </c:pt>
                      <c:pt idx="535">
                        <c:v>1.9606136432499999</c:v>
                      </c:pt>
                      <c:pt idx="536">
                        <c:v>1.9606136432499999</c:v>
                      </c:pt>
                      <c:pt idx="537">
                        <c:v>1.94911551025</c:v>
                      </c:pt>
                      <c:pt idx="538">
                        <c:v>1.94911551025</c:v>
                      </c:pt>
                      <c:pt idx="539">
                        <c:v>1.9176315102500001</c:v>
                      </c:pt>
                      <c:pt idx="540">
                        <c:v>1.88330907675</c:v>
                      </c:pt>
                      <c:pt idx="541">
                        <c:v>1.8546870767500001</c:v>
                      </c:pt>
                      <c:pt idx="542">
                        <c:v>1.8546870767500001</c:v>
                      </c:pt>
                      <c:pt idx="543">
                        <c:v>1.7774070767500001</c:v>
                      </c:pt>
                      <c:pt idx="544">
                        <c:v>1.7774070767500001</c:v>
                      </c:pt>
                      <c:pt idx="545">
                        <c:v>1.7774070767500001</c:v>
                      </c:pt>
                      <c:pt idx="546">
                        <c:v>1.6916393430000001</c:v>
                      </c:pt>
                      <c:pt idx="547">
                        <c:v>1.6916393430000001</c:v>
                      </c:pt>
                      <c:pt idx="548">
                        <c:v>1.6916393430000001</c:v>
                      </c:pt>
                      <c:pt idx="549">
                        <c:v>1.6028612099999999</c:v>
                      </c:pt>
                      <c:pt idx="550">
                        <c:v>1.6028612099999999</c:v>
                      </c:pt>
                      <c:pt idx="551">
                        <c:v>1.5570662099999999</c:v>
                      </c:pt>
                      <c:pt idx="552">
                        <c:v>1.5570662099999999</c:v>
                      </c:pt>
                      <c:pt idx="553">
                        <c:v>1.5570662099999999</c:v>
                      </c:pt>
                      <c:pt idx="554">
                        <c:v>1.4855347765</c:v>
                      </c:pt>
                      <c:pt idx="555">
                        <c:v>1.4312019094999999</c:v>
                      </c:pt>
                      <c:pt idx="556">
                        <c:v>1.3824957765000001</c:v>
                      </c:pt>
                      <c:pt idx="557">
                        <c:v>1.3824957765000001</c:v>
                      </c:pt>
                      <c:pt idx="558">
                        <c:v>1.3424247765000001</c:v>
                      </c:pt>
                      <c:pt idx="559">
                        <c:v>1.225098343</c:v>
                      </c:pt>
                      <c:pt idx="560">
                        <c:v>1.225098343</c:v>
                      </c:pt>
                      <c:pt idx="561">
                        <c:v>1.1736274759999998</c:v>
                      </c:pt>
                      <c:pt idx="562">
                        <c:v>1.1736274759999998</c:v>
                      </c:pt>
                      <c:pt idx="563">
                        <c:v>1.1220829095</c:v>
                      </c:pt>
                      <c:pt idx="564">
                        <c:v>1.1220829095</c:v>
                      </c:pt>
                      <c:pt idx="565">
                        <c:v>1.0047329094999999</c:v>
                      </c:pt>
                      <c:pt idx="566">
                        <c:v>1.0047329094999999</c:v>
                      </c:pt>
                      <c:pt idx="567">
                        <c:v>0.96471064249999994</c:v>
                      </c:pt>
                      <c:pt idx="568">
                        <c:v>0.96471064249999994</c:v>
                      </c:pt>
                      <c:pt idx="569">
                        <c:v>0.91602847599999992</c:v>
                      </c:pt>
                      <c:pt idx="570">
                        <c:v>0.91602847599999992</c:v>
                      </c:pt>
                      <c:pt idx="571">
                        <c:v>0.84168457549999998</c:v>
                      </c:pt>
                      <c:pt idx="572">
                        <c:v>0.84168457549999998</c:v>
                      </c:pt>
                      <c:pt idx="573">
                        <c:v>0.84168457549999998</c:v>
                      </c:pt>
                      <c:pt idx="574">
                        <c:v>0.80736264199999996</c:v>
                      </c:pt>
                      <c:pt idx="575">
                        <c:v>0.80736264199999996</c:v>
                      </c:pt>
                      <c:pt idx="576">
                        <c:v>0.78155360900000004</c:v>
                      </c:pt>
                      <c:pt idx="577">
                        <c:v>0.73296960849999993</c:v>
                      </c:pt>
                      <c:pt idx="578">
                        <c:v>0.73296960849999993</c:v>
                      </c:pt>
                      <c:pt idx="579">
                        <c:v>0.71014560824999995</c:v>
                      </c:pt>
                      <c:pt idx="580">
                        <c:v>0.69299687475000005</c:v>
                      </c:pt>
                      <c:pt idx="581">
                        <c:v>0.69299687475000005</c:v>
                      </c:pt>
                      <c:pt idx="582">
                        <c:v>0.68438570825</c:v>
                      </c:pt>
                      <c:pt idx="583">
                        <c:v>0.67012374124999996</c:v>
                      </c:pt>
                      <c:pt idx="584">
                        <c:v>0.67012374124999996</c:v>
                      </c:pt>
                      <c:pt idx="585">
                        <c:v>0.65874864074999995</c:v>
                      </c:pt>
                      <c:pt idx="586">
                        <c:v>0.65874864074999995</c:v>
                      </c:pt>
                      <c:pt idx="587">
                        <c:v>0.65874864074999995</c:v>
                      </c:pt>
                      <c:pt idx="588">
                        <c:v>0.64155077424999996</c:v>
                      </c:pt>
                      <c:pt idx="589">
                        <c:v>0.64155077424999996</c:v>
                      </c:pt>
                      <c:pt idx="590">
                        <c:v>0.63582637424999999</c:v>
                      </c:pt>
                      <c:pt idx="591">
                        <c:v>0.62445117374999992</c:v>
                      </c:pt>
                      <c:pt idx="592">
                        <c:v>0.62445117374999992</c:v>
                      </c:pt>
                      <c:pt idx="593">
                        <c:v>0.62450030699999992</c:v>
                      </c:pt>
                      <c:pt idx="594">
                        <c:v>0.61026300649999998</c:v>
                      </c:pt>
                      <c:pt idx="595">
                        <c:v>0.61026300649999998</c:v>
                      </c:pt>
                      <c:pt idx="596">
                        <c:v>0.60456307300000001</c:v>
                      </c:pt>
                      <c:pt idx="597">
                        <c:v>0.59323710550000008</c:v>
                      </c:pt>
                      <c:pt idx="598">
                        <c:v>0.59323710550000008</c:v>
                      </c:pt>
                      <c:pt idx="599">
                        <c:v>0.55607743875000004</c:v>
                      </c:pt>
                      <c:pt idx="600">
                        <c:v>0.55607743875000004</c:v>
                      </c:pt>
                      <c:pt idx="601">
                        <c:v>0.55607743875000004</c:v>
                      </c:pt>
                      <c:pt idx="602">
                        <c:v>0.52178007175000007</c:v>
                      </c:pt>
                      <c:pt idx="603">
                        <c:v>0.49328070499999999</c:v>
                      </c:pt>
                      <c:pt idx="604">
                        <c:v>0.49328070499999999</c:v>
                      </c:pt>
                      <c:pt idx="605">
                        <c:v>0.46199293749999998</c:v>
                      </c:pt>
                      <c:pt idx="606">
                        <c:v>0.46199293749999998</c:v>
                      </c:pt>
                      <c:pt idx="607">
                        <c:v>0.44212940249999999</c:v>
                      </c:pt>
                      <c:pt idx="608">
                        <c:v>0.43383759999999999</c:v>
                      </c:pt>
                      <c:pt idx="609">
                        <c:v>0.41960019999999998</c:v>
                      </c:pt>
                      <c:pt idx="610">
                        <c:v>0.41960019999999998</c:v>
                      </c:pt>
                      <c:pt idx="611">
                        <c:v>0.41157863</c:v>
                      </c:pt>
                      <c:pt idx="612">
                        <c:v>0.40646829249999999</c:v>
                      </c:pt>
                      <c:pt idx="613">
                        <c:v>0.40646829249999999</c:v>
                      </c:pt>
                      <c:pt idx="614">
                        <c:v>0.39829932500000004</c:v>
                      </c:pt>
                      <c:pt idx="615">
                        <c:v>0.39541255749999998</c:v>
                      </c:pt>
                      <c:pt idx="616">
                        <c:v>0.39541255749999998</c:v>
                      </c:pt>
                      <c:pt idx="617">
                        <c:v>0.40172655499999999</c:v>
                      </c:pt>
                      <c:pt idx="618">
                        <c:v>0.40794228500000002</c:v>
                      </c:pt>
                      <c:pt idx="619">
                        <c:v>0.40794228500000002</c:v>
                      </c:pt>
                      <c:pt idx="620">
                        <c:v>0.43456201250000004</c:v>
                      </c:pt>
                      <c:pt idx="621">
                        <c:v>0.43456201250000004</c:v>
                      </c:pt>
                      <c:pt idx="622">
                        <c:v>0.43456201250000004</c:v>
                      </c:pt>
                      <c:pt idx="623">
                        <c:v>0.50932354499999999</c:v>
                      </c:pt>
                      <c:pt idx="624">
                        <c:v>0.7034993625</c:v>
                      </c:pt>
                      <c:pt idx="625">
                        <c:v>0.7034993625</c:v>
                      </c:pt>
                      <c:pt idx="626">
                        <c:v>0.7034993625</c:v>
                      </c:pt>
                      <c:pt idx="627">
                        <c:v>0.77028835750000002</c:v>
                      </c:pt>
                      <c:pt idx="628">
                        <c:v>0.77028835750000002</c:v>
                      </c:pt>
                      <c:pt idx="629">
                        <c:v>0.85168315000000006</c:v>
                      </c:pt>
                      <c:pt idx="630">
                        <c:v>0.93848307750000004</c:v>
                      </c:pt>
                      <c:pt idx="631">
                        <c:v>0.93848307750000004</c:v>
                      </c:pt>
                      <c:pt idx="632">
                        <c:v>1.0310078075</c:v>
                      </c:pt>
                      <c:pt idx="633">
                        <c:v>1.120939565</c:v>
                      </c:pt>
                      <c:pt idx="634">
                        <c:v>1.120939565</c:v>
                      </c:pt>
                      <c:pt idx="635">
                        <c:v>1.2168665574999999</c:v>
                      </c:pt>
                      <c:pt idx="636">
                        <c:v>1.298507115</c:v>
                      </c:pt>
                      <c:pt idx="637">
                        <c:v>1.298507115</c:v>
                      </c:pt>
                      <c:pt idx="638">
                        <c:v>1.3918177725</c:v>
                      </c:pt>
                      <c:pt idx="639">
                        <c:v>1.4787155649999999</c:v>
                      </c:pt>
                      <c:pt idx="640">
                        <c:v>1.4787155649999999</c:v>
                      </c:pt>
                      <c:pt idx="641">
                        <c:v>1.5653441275000002</c:v>
                      </c:pt>
                      <c:pt idx="642">
                        <c:v>1.6632241575</c:v>
                      </c:pt>
                      <c:pt idx="643">
                        <c:v>1.6632241575</c:v>
                      </c:pt>
                      <c:pt idx="644">
                        <c:v>1.7551099575000002</c:v>
                      </c:pt>
                      <c:pt idx="645">
                        <c:v>1.83801569</c:v>
                      </c:pt>
                      <c:pt idx="646">
                        <c:v>1.83801569</c:v>
                      </c:pt>
                      <c:pt idx="647">
                        <c:v>1.9168556649999999</c:v>
                      </c:pt>
                      <c:pt idx="648">
                        <c:v>1.9877228025</c:v>
                      </c:pt>
                      <c:pt idx="649">
                        <c:v>1.9877228025</c:v>
                      </c:pt>
                      <c:pt idx="650">
                        <c:v>2.0299689400000003</c:v>
                      </c:pt>
                      <c:pt idx="651">
                        <c:v>2.0678043850000001</c:v>
                      </c:pt>
                      <c:pt idx="652">
                        <c:v>2.0678043850000001</c:v>
                      </c:pt>
                      <c:pt idx="653">
                        <c:v>2.1247413050000001</c:v>
                      </c:pt>
                      <c:pt idx="654">
                        <c:v>2.1247413050000001</c:v>
                      </c:pt>
                      <c:pt idx="655">
                        <c:v>2.1247413050000001</c:v>
                      </c:pt>
                      <c:pt idx="656">
                        <c:v>2.1359456389999996</c:v>
                      </c:pt>
                      <c:pt idx="657">
                        <c:v>2.1359456389999996</c:v>
                      </c:pt>
                      <c:pt idx="658">
                        <c:v>2.1532414717499999</c:v>
                      </c:pt>
                      <c:pt idx="659">
                        <c:v>2.17332560475</c:v>
                      </c:pt>
                      <c:pt idx="660">
                        <c:v>2.1875147719999997</c:v>
                      </c:pt>
                      <c:pt idx="661">
                        <c:v>2.1875147719999997</c:v>
                      </c:pt>
                      <c:pt idx="662">
                        <c:v>2.2016046734999999</c:v>
                      </c:pt>
                      <c:pt idx="663">
                        <c:v>2.22435427425</c:v>
                      </c:pt>
                      <c:pt idx="664">
                        <c:v>2.22435427425</c:v>
                      </c:pt>
                      <c:pt idx="665">
                        <c:v>2.2358032742500002</c:v>
                      </c:pt>
                      <c:pt idx="666">
                        <c:v>2.2414545747500001</c:v>
                      </c:pt>
                      <c:pt idx="667">
                        <c:v>2.2414545747500001</c:v>
                      </c:pt>
                      <c:pt idx="668">
                        <c:v>2.2500405747499999</c:v>
                      </c:pt>
                      <c:pt idx="669">
                        <c:v>2.2499914417499998</c:v>
                      </c:pt>
                      <c:pt idx="670">
                        <c:v>2.2499914417499998</c:v>
                      </c:pt>
                      <c:pt idx="671">
                        <c:v>2.2499914417499998</c:v>
                      </c:pt>
                      <c:pt idx="672">
                        <c:v>2.258553875</c:v>
                      </c:pt>
                      <c:pt idx="673">
                        <c:v>2.258553875</c:v>
                      </c:pt>
                      <c:pt idx="674">
                        <c:v>2.258553875</c:v>
                      </c:pt>
                      <c:pt idx="675">
                        <c:v>2.2730122742500001</c:v>
                      </c:pt>
                      <c:pt idx="676">
                        <c:v>2.2730122742500001</c:v>
                      </c:pt>
                      <c:pt idx="677">
                        <c:v>2.2730122742500001</c:v>
                      </c:pt>
                      <c:pt idx="678">
                        <c:v>2.2757514417499998</c:v>
                      </c:pt>
                      <c:pt idx="679">
                        <c:v>2.2757514417499998</c:v>
                      </c:pt>
                      <c:pt idx="680">
                        <c:v>2.2757514417499998</c:v>
                      </c:pt>
                      <c:pt idx="681">
                        <c:v>2.2729140082499999</c:v>
                      </c:pt>
                      <c:pt idx="682">
                        <c:v>2.2729140082499999</c:v>
                      </c:pt>
                      <c:pt idx="683">
                        <c:v>2.2844121412499998</c:v>
                      </c:pt>
                      <c:pt idx="684">
                        <c:v>2.28742154025</c:v>
                      </c:pt>
                      <c:pt idx="685">
                        <c:v>2.28742154025</c:v>
                      </c:pt>
                      <c:pt idx="686">
                        <c:v>2.2901852742500002</c:v>
                      </c:pt>
                      <c:pt idx="687">
                        <c:v>2.2901852742500002</c:v>
                      </c:pt>
                      <c:pt idx="688">
                        <c:v>2.2901852742500002</c:v>
                      </c:pt>
                      <c:pt idx="689">
                        <c:v>2.30165884075</c:v>
                      </c:pt>
                      <c:pt idx="690">
                        <c:v>2.30165884075</c:v>
                      </c:pt>
                      <c:pt idx="691">
                        <c:v>2.30165884075</c:v>
                      </c:pt>
                      <c:pt idx="692">
                        <c:v>2.30160970775</c:v>
                      </c:pt>
                      <c:pt idx="693">
                        <c:v>2.30738384075</c:v>
                      </c:pt>
                      <c:pt idx="694">
                        <c:v>2.30738384075</c:v>
                      </c:pt>
                      <c:pt idx="695">
                        <c:v>2.3159207077500001</c:v>
                      </c:pt>
                      <c:pt idx="696">
                        <c:v>2.3159207077500001</c:v>
                      </c:pt>
                      <c:pt idx="697">
                        <c:v>2.3159207077500001</c:v>
                      </c:pt>
                      <c:pt idx="698">
                        <c:v>2.33030540725</c:v>
                      </c:pt>
                      <c:pt idx="699">
                        <c:v>2.33030540725</c:v>
                      </c:pt>
                      <c:pt idx="700">
                        <c:v>2.33030540725</c:v>
                      </c:pt>
                      <c:pt idx="701">
                        <c:v>2.3530805747499999</c:v>
                      </c:pt>
                      <c:pt idx="702">
                        <c:v>2.3530805747499999</c:v>
                      </c:pt>
                      <c:pt idx="703">
                        <c:v>2.3530805747499999</c:v>
                      </c:pt>
                      <c:pt idx="704">
                        <c:v>2.3616921412499998</c:v>
                      </c:pt>
                      <c:pt idx="705">
                        <c:v>2.3616921412499998</c:v>
                      </c:pt>
                      <c:pt idx="706">
                        <c:v>2.3616921412499998</c:v>
                      </c:pt>
                      <c:pt idx="707">
                        <c:v>2.37597857475</c:v>
                      </c:pt>
                      <c:pt idx="708">
                        <c:v>2.3674161412500001</c:v>
                      </c:pt>
                      <c:pt idx="709">
                        <c:v>2.3674161412500001</c:v>
                      </c:pt>
                      <c:pt idx="710">
                        <c:v>2.3674161412500001</c:v>
                      </c:pt>
                      <c:pt idx="711">
                        <c:v>2.3588291412499998</c:v>
                      </c:pt>
                      <c:pt idx="712">
                        <c:v>2.3588291412499998</c:v>
                      </c:pt>
                      <c:pt idx="713">
                        <c:v>2.3530805747499999</c:v>
                      </c:pt>
                      <c:pt idx="714">
                        <c:v>2.3501940082499999</c:v>
                      </c:pt>
                      <c:pt idx="715">
                        <c:v>2.3501940082499999</c:v>
                      </c:pt>
                      <c:pt idx="716">
                        <c:v>2.3501940082499999</c:v>
                      </c:pt>
                      <c:pt idx="717">
                        <c:v>2.3072855747499998</c:v>
                      </c:pt>
                      <c:pt idx="718">
                        <c:v>2.3072855747499998</c:v>
                      </c:pt>
                      <c:pt idx="719">
                        <c:v>2.28159927425</c:v>
                      </c:pt>
                      <c:pt idx="720">
                        <c:v>2.2530991069999997</c:v>
                      </c:pt>
                      <c:pt idx="721">
                        <c:v>2.2530991069999997</c:v>
                      </c:pt>
                      <c:pt idx="722">
                        <c:v>2.2530991069999997</c:v>
                      </c:pt>
                      <c:pt idx="723">
                        <c:v>2.2358278407500003</c:v>
                      </c:pt>
                      <c:pt idx="724">
                        <c:v>2.2358278407500003</c:v>
                      </c:pt>
                      <c:pt idx="725">
                        <c:v>2.2186794072500002</c:v>
                      </c:pt>
                      <c:pt idx="726">
                        <c:v>2.2130035402499999</c:v>
                      </c:pt>
                      <c:pt idx="727">
                        <c:v>2.2130035402499999</c:v>
                      </c:pt>
                      <c:pt idx="728">
                        <c:v>2.2015801069999998</c:v>
                      </c:pt>
                      <c:pt idx="729">
                        <c:v>2.1958305402499998</c:v>
                      </c:pt>
                      <c:pt idx="730">
                        <c:v>2.1958305402499998</c:v>
                      </c:pt>
                      <c:pt idx="731">
                        <c:v>2.18149497375</c:v>
                      </c:pt>
                      <c:pt idx="732">
                        <c:v>2.1728834072500001</c:v>
                      </c:pt>
                      <c:pt idx="733">
                        <c:v>2.1728834072500001</c:v>
                      </c:pt>
                      <c:pt idx="734">
                        <c:v>2.158646107</c:v>
                      </c:pt>
                      <c:pt idx="735">
                        <c:v>2.1300486734999997</c:v>
                      </c:pt>
                      <c:pt idx="736">
                        <c:v>2.1300486734999997</c:v>
                      </c:pt>
                      <c:pt idx="737">
                        <c:v>2.1043132399999998</c:v>
                      </c:pt>
                      <c:pt idx="738">
                        <c:v>2.0928652400000001</c:v>
                      </c:pt>
                      <c:pt idx="739">
                        <c:v>2.0928652400000001</c:v>
                      </c:pt>
                      <c:pt idx="740">
                        <c:v>2.0927669737500003</c:v>
                      </c:pt>
                      <c:pt idx="741">
                        <c:v>2.0813916734999998</c:v>
                      </c:pt>
                      <c:pt idx="742">
                        <c:v>2.0813916734999998</c:v>
                      </c:pt>
                      <c:pt idx="743">
                        <c:v>2.0643159395000001</c:v>
                      </c:pt>
                      <c:pt idx="744">
                        <c:v>2.0643159395000001</c:v>
                      </c:pt>
                      <c:pt idx="745">
                        <c:v>2.0499558064999999</c:v>
                      </c:pt>
                      <c:pt idx="746">
                        <c:v>2.0385068065</c:v>
                      </c:pt>
                      <c:pt idx="747">
                        <c:v>2.0127232400000001</c:v>
                      </c:pt>
                      <c:pt idx="748">
                        <c:v>2.0127232400000001</c:v>
                      </c:pt>
                      <c:pt idx="749">
                        <c:v>2.0098848065000001</c:v>
                      </c:pt>
                      <c:pt idx="750">
                        <c:v>1.9956966389999999</c:v>
                      </c:pt>
                      <c:pt idx="751">
                        <c:v>1.9956966389999999</c:v>
                      </c:pt>
                      <c:pt idx="752">
                        <c:v>1.9785482055000001</c:v>
                      </c:pt>
                      <c:pt idx="753">
                        <c:v>1.969838373</c:v>
                      </c:pt>
                      <c:pt idx="754">
                        <c:v>1.969838373</c:v>
                      </c:pt>
                      <c:pt idx="755">
                        <c:v>1.9669763730000001</c:v>
                      </c:pt>
                      <c:pt idx="756">
                        <c:v>1.9555765059999999</c:v>
                      </c:pt>
                      <c:pt idx="757">
                        <c:v>1.9555765059999999</c:v>
                      </c:pt>
                      <c:pt idx="758">
                        <c:v>1.9441029395</c:v>
                      </c:pt>
                      <c:pt idx="759">
                        <c:v>1.9326549395000001</c:v>
                      </c:pt>
                      <c:pt idx="760">
                        <c:v>1.9326549395000001</c:v>
                      </c:pt>
                      <c:pt idx="761">
                        <c:v>1.9326549395000001</c:v>
                      </c:pt>
                      <c:pt idx="762">
                        <c:v>1.9240679395</c:v>
                      </c:pt>
                      <c:pt idx="763">
                        <c:v>1.9240679395</c:v>
                      </c:pt>
                      <c:pt idx="764">
                        <c:v>1.9211568065</c:v>
                      </c:pt>
                      <c:pt idx="765">
                        <c:v>1.9011699395000001</c:v>
                      </c:pt>
                      <c:pt idx="766">
                        <c:v>1.9011699395000001</c:v>
                      </c:pt>
                      <c:pt idx="767">
                        <c:v>1.9011699395000001</c:v>
                      </c:pt>
                      <c:pt idx="768">
                        <c:v>1.8982833729999999</c:v>
                      </c:pt>
                      <c:pt idx="769">
                        <c:v>1.8982833729999999</c:v>
                      </c:pt>
                      <c:pt idx="770">
                        <c:v>1.9011453730000001</c:v>
                      </c:pt>
                      <c:pt idx="771">
                        <c:v>1.8982833729999999</c:v>
                      </c:pt>
                      <c:pt idx="772">
                        <c:v>1.8982833729999999</c:v>
                      </c:pt>
                      <c:pt idx="773">
                        <c:v>1.8868589395000002</c:v>
                      </c:pt>
                      <c:pt idx="774">
                        <c:v>1.8754590725</c:v>
                      </c:pt>
                      <c:pt idx="775">
                        <c:v>1.8754590725</c:v>
                      </c:pt>
                      <c:pt idx="776">
                        <c:v>1.866848506</c:v>
                      </c:pt>
                      <c:pt idx="777">
                        <c:v>1.8611726390000001</c:v>
                      </c:pt>
                      <c:pt idx="778">
                        <c:v>1.8611726390000001</c:v>
                      </c:pt>
                      <c:pt idx="779">
                        <c:v>1.8582615059999998</c:v>
                      </c:pt>
                      <c:pt idx="780">
                        <c:v>1.8553749395000001</c:v>
                      </c:pt>
                      <c:pt idx="781">
                        <c:v>1.8553749395000001</c:v>
                      </c:pt>
                      <c:pt idx="782">
                        <c:v>1.835363506</c:v>
                      </c:pt>
                      <c:pt idx="783">
                        <c:v>1.8353880725</c:v>
                      </c:pt>
                      <c:pt idx="784">
                        <c:v>1.8353880725</c:v>
                      </c:pt>
                      <c:pt idx="785">
                        <c:v>1.8296149395000001</c:v>
                      </c:pt>
                      <c:pt idx="786">
                        <c:v>1.8296149395000001</c:v>
                      </c:pt>
                      <c:pt idx="787">
                        <c:v>1.8296149395000001</c:v>
                      </c:pt>
                      <c:pt idx="788">
                        <c:v>1.809603506</c:v>
                      </c:pt>
                      <c:pt idx="789">
                        <c:v>1.809603506</c:v>
                      </c:pt>
                      <c:pt idx="790">
                        <c:v>1.809603506</c:v>
                      </c:pt>
                      <c:pt idx="791">
                        <c:v>1.8067415059999998</c:v>
                      </c:pt>
                      <c:pt idx="792">
                        <c:v>1.8067415059999998</c:v>
                      </c:pt>
                      <c:pt idx="793">
                        <c:v>1.8067415059999998</c:v>
                      </c:pt>
                      <c:pt idx="794">
                        <c:v>1.7896422055000001</c:v>
                      </c:pt>
                      <c:pt idx="795">
                        <c:v>1.789617639</c:v>
                      </c:pt>
                      <c:pt idx="796">
                        <c:v>1.789617639</c:v>
                      </c:pt>
                      <c:pt idx="797">
                        <c:v>1.7810552055</c:v>
                      </c:pt>
                      <c:pt idx="798">
                        <c:v>1.7724446389999999</c:v>
                      </c:pt>
                      <c:pt idx="799">
                        <c:v>1.7724446389999999</c:v>
                      </c:pt>
                      <c:pt idx="800">
                        <c:v>1.7695816390000001</c:v>
                      </c:pt>
                      <c:pt idx="801">
                        <c:v>1.7580845059999999</c:v>
                      </c:pt>
                      <c:pt idx="802">
                        <c:v>1.7580845059999999</c:v>
                      </c:pt>
                      <c:pt idx="803">
                        <c:v>1.7495712055000001</c:v>
                      </c:pt>
                      <c:pt idx="804">
                        <c:v>1.7495466390000001</c:v>
                      </c:pt>
                      <c:pt idx="805">
                        <c:v>1.7495466390000001</c:v>
                      </c:pt>
                      <c:pt idx="806">
                        <c:v>1.7323982055</c:v>
                      </c:pt>
                      <c:pt idx="807">
                        <c:v>1.7180872055</c:v>
                      </c:pt>
                      <c:pt idx="808">
                        <c:v>1.7180872055</c:v>
                      </c:pt>
                      <c:pt idx="809">
                        <c:v>1.726648639</c:v>
                      </c:pt>
                      <c:pt idx="810">
                        <c:v>1.703751639</c:v>
                      </c:pt>
                      <c:pt idx="811">
                        <c:v>1.703751639</c:v>
                      </c:pt>
                      <c:pt idx="812">
                        <c:v>1.703751639</c:v>
                      </c:pt>
                      <c:pt idx="813">
                        <c:v>1.69810033875</c:v>
                      </c:pt>
                      <c:pt idx="814">
                        <c:v>1.69810033875</c:v>
                      </c:pt>
                      <c:pt idx="815">
                        <c:v>1.69810033875</c:v>
                      </c:pt>
                      <c:pt idx="816">
                        <c:v>1.6951892055</c:v>
                      </c:pt>
                      <c:pt idx="817">
                        <c:v>1.6951892055</c:v>
                      </c:pt>
                      <c:pt idx="818">
                        <c:v>1.67806533875</c:v>
                      </c:pt>
                      <c:pt idx="819">
                        <c:v>1.675128639</c:v>
                      </c:pt>
                      <c:pt idx="820">
                        <c:v>1.675128639</c:v>
                      </c:pt>
                      <c:pt idx="821">
                        <c:v>1.6636806390000001</c:v>
                      </c:pt>
                      <c:pt idx="822">
                        <c:v>1.6550936389999999</c:v>
                      </c:pt>
                      <c:pt idx="823">
                        <c:v>1.6550936389999999</c:v>
                      </c:pt>
                      <c:pt idx="824">
                        <c:v>1.646506639</c:v>
                      </c:pt>
                      <c:pt idx="825">
                        <c:v>1.6436446389999999</c:v>
                      </c:pt>
                      <c:pt idx="826">
                        <c:v>1.6436446389999999</c:v>
                      </c:pt>
                      <c:pt idx="827">
                        <c:v>1.6236342055000001</c:v>
                      </c:pt>
                      <c:pt idx="828">
                        <c:v>1.6207957720000001</c:v>
                      </c:pt>
                      <c:pt idx="829">
                        <c:v>1.6207957720000001</c:v>
                      </c:pt>
                      <c:pt idx="830">
                        <c:v>1.6236587720000002</c:v>
                      </c:pt>
                      <c:pt idx="831">
                        <c:v>1.6121606390000001</c:v>
                      </c:pt>
                      <c:pt idx="832">
                        <c:v>1.6121606390000001</c:v>
                      </c:pt>
                      <c:pt idx="833">
                        <c:v>1.6007362055000001</c:v>
                      </c:pt>
                      <c:pt idx="834">
                        <c:v>1.6007362055000001</c:v>
                      </c:pt>
                      <c:pt idx="835">
                        <c:v>1.6007362055000001</c:v>
                      </c:pt>
                      <c:pt idx="836">
                        <c:v>1.58936090525</c:v>
                      </c:pt>
                      <c:pt idx="837">
                        <c:v>1.58936090525</c:v>
                      </c:pt>
                      <c:pt idx="838">
                        <c:v>1.58936090525</c:v>
                      </c:pt>
                      <c:pt idx="839">
                        <c:v>1.58647433875</c:v>
                      </c:pt>
                      <c:pt idx="840">
                        <c:v>1.583587772</c:v>
                      </c:pt>
                      <c:pt idx="841">
                        <c:v>1.583587772</c:v>
                      </c:pt>
                      <c:pt idx="842">
                        <c:v>1.5750253387499999</c:v>
                      </c:pt>
                      <c:pt idx="843">
                        <c:v>1.54928990525</c:v>
                      </c:pt>
                      <c:pt idx="844">
                        <c:v>1.54928990525</c:v>
                      </c:pt>
                      <c:pt idx="845">
                        <c:v>1.54928990525</c:v>
                      </c:pt>
                      <c:pt idx="846">
                        <c:v>1.5350771725000001</c:v>
                      </c:pt>
                      <c:pt idx="847">
                        <c:v>1.5350771725000001</c:v>
                      </c:pt>
                      <c:pt idx="848">
                        <c:v>1.5207661725000001</c:v>
                      </c:pt>
                      <c:pt idx="849">
                        <c:v>1.51225287</c:v>
                      </c:pt>
                      <c:pt idx="850">
                        <c:v>1.51225287</c:v>
                      </c:pt>
                      <c:pt idx="851">
                        <c:v>1.5036423050000001</c:v>
                      </c:pt>
                      <c:pt idx="852">
                        <c:v>1.5036423050000001</c:v>
                      </c:pt>
                      <c:pt idx="853">
                        <c:v>1.5036423050000001</c:v>
                      </c:pt>
                      <c:pt idx="854">
                        <c:v>1.4721327375</c:v>
                      </c:pt>
                      <c:pt idx="855">
                        <c:v>1.4492357375</c:v>
                      </c:pt>
                      <c:pt idx="856">
                        <c:v>1.4492357375</c:v>
                      </c:pt>
                      <c:pt idx="857">
                        <c:v>1.4492357375</c:v>
                      </c:pt>
                      <c:pt idx="858">
                        <c:v>1.4092138700000001</c:v>
                      </c:pt>
                      <c:pt idx="859">
                        <c:v>1.4092138700000001</c:v>
                      </c:pt>
                      <c:pt idx="860">
                        <c:v>1.3777288700000001</c:v>
                      </c:pt>
                      <c:pt idx="861">
                        <c:v>1.3777288700000001</c:v>
                      </c:pt>
                      <c:pt idx="862">
                        <c:v>1.34910687</c:v>
                      </c:pt>
                      <c:pt idx="863">
                        <c:v>1.3175491725000001</c:v>
                      </c:pt>
                      <c:pt idx="864">
                        <c:v>1.3175491725000001</c:v>
                      </c:pt>
                      <c:pt idx="865">
                        <c:v>1.2774781725</c:v>
                      </c:pt>
                      <c:pt idx="866">
                        <c:v>1.2432294374999999</c:v>
                      </c:pt>
                      <c:pt idx="867">
                        <c:v>1.205971305</c:v>
                      </c:pt>
                      <c:pt idx="868">
                        <c:v>1.205971305</c:v>
                      </c:pt>
                      <c:pt idx="869">
                        <c:v>1.1630137375</c:v>
                      </c:pt>
                      <c:pt idx="870">
                        <c:v>1.1200561725</c:v>
                      </c:pt>
                      <c:pt idx="871">
                        <c:v>1.1200561725</c:v>
                      </c:pt>
                      <c:pt idx="872">
                        <c:v>1.0828471725</c:v>
                      </c:pt>
                      <c:pt idx="873">
                        <c:v>1.0828471725</c:v>
                      </c:pt>
                      <c:pt idx="874">
                        <c:v>1.0456883050000001</c:v>
                      </c:pt>
                      <c:pt idx="875">
                        <c:v>1.008479305</c:v>
                      </c:pt>
                      <c:pt idx="876">
                        <c:v>1.008479305</c:v>
                      </c:pt>
                      <c:pt idx="877">
                        <c:v>0.95695920499999998</c:v>
                      </c:pt>
                      <c:pt idx="878">
                        <c:v>0.91693743750000001</c:v>
                      </c:pt>
                      <c:pt idx="879">
                        <c:v>0.91693743750000001</c:v>
                      </c:pt>
                      <c:pt idx="880">
                        <c:v>0.88251713749999994</c:v>
                      </c:pt>
                      <c:pt idx="881">
                        <c:v>0.84817063749999999</c:v>
                      </c:pt>
                      <c:pt idx="882">
                        <c:v>0.84817063749999999</c:v>
                      </c:pt>
                      <c:pt idx="883">
                        <c:v>0.81098640499999997</c:v>
                      </c:pt>
                      <c:pt idx="884">
                        <c:v>0.77952657000000003</c:v>
                      </c:pt>
                      <c:pt idx="885">
                        <c:v>0.77952657000000003</c:v>
                      </c:pt>
                      <c:pt idx="886">
                        <c:v>0.75657973749999996</c:v>
                      </c:pt>
                      <c:pt idx="887">
                        <c:v>0.73084440500000003</c:v>
                      </c:pt>
                      <c:pt idx="888">
                        <c:v>0.73084440500000003</c:v>
                      </c:pt>
                      <c:pt idx="889">
                        <c:v>0.71367110499999997</c:v>
                      </c:pt>
                      <c:pt idx="890">
                        <c:v>0.69368473750000004</c:v>
                      </c:pt>
                      <c:pt idx="891">
                        <c:v>0.69368473750000004</c:v>
                      </c:pt>
                      <c:pt idx="892">
                        <c:v>0.65075163749999998</c:v>
                      </c:pt>
                      <c:pt idx="893">
                        <c:v>0.65075163749999998</c:v>
                      </c:pt>
                      <c:pt idx="894">
                        <c:v>0.65075163749999998</c:v>
                      </c:pt>
                      <c:pt idx="895">
                        <c:v>0.61638046999999996</c:v>
                      </c:pt>
                      <c:pt idx="896">
                        <c:v>0.61638046999999996</c:v>
                      </c:pt>
                      <c:pt idx="897">
                        <c:v>0.61638046999999996</c:v>
                      </c:pt>
                      <c:pt idx="898">
                        <c:v>0.59935457000000003</c:v>
                      </c:pt>
                      <c:pt idx="899">
                        <c:v>0.59935457000000003</c:v>
                      </c:pt>
                      <c:pt idx="900">
                        <c:v>0.59076797000000003</c:v>
                      </c:pt>
                      <c:pt idx="901">
                        <c:v>0.57648143750000003</c:v>
                      </c:pt>
                      <c:pt idx="902">
                        <c:v>0.56794396999999996</c:v>
                      </c:pt>
                      <c:pt idx="903">
                        <c:v>0.56794396999999996</c:v>
                      </c:pt>
                      <c:pt idx="904">
                        <c:v>0.55651963500000001</c:v>
                      </c:pt>
                      <c:pt idx="905">
                        <c:v>0.55081980250000007</c:v>
                      </c:pt>
                      <c:pt idx="906">
                        <c:v>0.55081980250000007</c:v>
                      </c:pt>
                      <c:pt idx="907">
                        <c:v>0.54808043500000003</c:v>
                      </c:pt>
                      <c:pt idx="908">
                        <c:v>0.54235603500000007</c:v>
                      </c:pt>
                      <c:pt idx="909">
                        <c:v>0.54235603500000007</c:v>
                      </c:pt>
                      <c:pt idx="910">
                        <c:v>0.53645957</c:v>
                      </c:pt>
                      <c:pt idx="911">
                        <c:v>0.53071060250000002</c:v>
                      </c:pt>
                      <c:pt idx="912">
                        <c:v>0.53071060250000002</c:v>
                      </c:pt>
                      <c:pt idx="913">
                        <c:v>0.51072423499999997</c:v>
                      </c:pt>
                      <c:pt idx="914">
                        <c:v>0.4651253675</c:v>
                      </c:pt>
                      <c:pt idx="915">
                        <c:v>0.4651253675</c:v>
                      </c:pt>
                      <c:pt idx="916">
                        <c:v>0.4651253675</c:v>
                      </c:pt>
                      <c:pt idx="917">
                        <c:v>0.43080333500000001</c:v>
                      </c:pt>
                      <c:pt idx="918">
                        <c:v>0.43080333500000001</c:v>
                      </c:pt>
                      <c:pt idx="919">
                        <c:v>0.43080333500000001</c:v>
                      </c:pt>
                      <c:pt idx="920">
                        <c:v>0.4166888675</c:v>
                      </c:pt>
                      <c:pt idx="921">
                        <c:v>0.4166888675</c:v>
                      </c:pt>
                      <c:pt idx="922">
                        <c:v>0.40528910000000001</c:v>
                      </c:pt>
                      <c:pt idx="923">
                        <c:v>0.39682533250000002</c:v>
                      </c:pt>
                      <c:pt idx="924">
                        <c:v>0.39682533250000002</c:v>
                      </c:pt>
                      <c:pt idx="925">
                        <c:v>0.38559753249999995</c:v>
                      </c:pt>
                      <c:pt idx="926">
                        <c:v>0.38559753249999995</c:v>
                      </c:pt>
                      <c:pt idx="927">
                        <c:v>0.38559753249999995</c:v>
                      </c:pt>
                      <c:pt idx="928">
                        <c:v>0.37997139750000003</c:v>
                      </c:pt>
                      <c:pt idx="929">
                        <c:v>0.37155676250000003</c:v>
                      </c:pt>
                      <c:pt idx="930">
                        <c:v>0.37155676250000003</c:v>
                      </c:pt>
                      <c:pt idx="931">
                        <c:v>0.36316659500000004</c:v>
                      </c:pt>
                      <c:pt idx="932">
                        <c:v>0.35766329499999999</c:v>
                      </c:pt>
                      <c:pt idx="933">
                        <c:v>0.35766329499999999</c:v>
                      </c:pt>
                      <c:pt idx="934">
                        <c:v>0.3520125925</c:v>
                      </c:pt>
                      <c:pt idx="935">
                        <c:v>0.34937149249999999</c:v>
                      </c:pt>
                      <c:pt idx="936">
                        <c:v>0.34937149249999999</c:v>
                      </c:pt>
                      <c:pt idx="937">
                        <c:v>0.34408919000000004</c:v>
                      </c:pt>
                      <c:pt idx="938">
                        <c:v>0.34408919000000004</c:v>
                      </c:pt>
                      <c:pt idx="939">
                        <c:v>0.34408919000000004</c:v>
                      </c:pt>
                      <c:pt idx="940">
                        <c:v>0.3472217225</c:v>
                      </c:pt>
                      <c:pt idx="941">
                        <c:v>0.3472217225</c:v>
                      </c:pt>
                      <c:pt idx="942">
                        <c:v>0.3472217225</c:v>
                      </c:pt>
                      <c:pt idx="943">
                        <c:v>0.35037871999999998</c:v>
                      </c:pt>
                      <c:pt idx="944">
                        <c:v>0.35037871999999998</c:v>
                      </c:pt>
                      <c:pt idx="945">
                        <c:v>0.34771305250000001</c:v>
                      </c:pt>
                      <c:pt idx="946">
                        <c:v>0.34771305250000001</c:v>
                      </c:pt>
                      <c:pt idx="947">
                        <c:v>0.34808155000000002</c:v>
                      </c:pt>
                      <c:pt idx="948">
                        <c:v>0.34808155000000002</c:v>
                      </c:pt>
                      <c:pt idx="949">
                        <c:v>0.34808155000000002</c:v>
                      </c:pt>
                      <c:pt idx="950">
                        <c:v>0.35111571499999999</c:v>
                      </c:pt>
                      <c:pt idx="951">
                        <c:v>0.35111571499999999</c:v>
                      </c:pt>
                      <c:pt idx="952">
                        <c:v>0.3686574125</c:v>
                      </c:pt>
                      <c:pt idx="953">
                        <c:v>0.37736694500000001</c:v>
                      </c:pt>
                      <c:pt idx="954">
                        <c:v>0.37736694500000001</c:v>
                      </c:pt>
                      <c:pt idx="955">
                        <c:v>0.38323874499999999</c:v>
                      </c:pt>
                      <c:pt idx="956">
                        <c:v>0.38913510999999995</c:v>
                      </c:pt>
                      <c:pt idx="957">
                        <c:v>0.38913510999999995</c:v>
                      </c:pt>
                      <c:pt idx="958">
                        <c:v>0.38913510999999995</c:v>
                      </c:pt>
                      <c:pt idx="959">
                        <c:v>0.42962374250000002</c:v>
                      </c:pt>
                      <c:pt idx="960">
                        <c:v>0.42962374250000002</c:v>
                      </c:pt>
                      <c:pt idx="961">
                        <c:v>0.42962374250000002</c:v>
                      </c:pt>
                      <c:pt idx="962">
                        <c:v>0.461304675</c:v>
                      </c:pt>
                      <c:pt idx="963">
                        <c:v>0.461304675</c:v>
                      </c:pt>
                      <c:pt idx="964">
                        <c:v>0.50438527249999998</c:v>
                      </c:pt>
                      <c:pt idx="965">
                        <c:v>0.53890373749999998</c:v>
                      </c:pt>
                      <c:pt idx="966">
                        <c:v>0.53890373749999998</c:v>
                      </c:pt>
                      <c:pt idx="967">
                        <c:v>0.58775787000000002</c:v>
                      </c:pt>
                      <c:pt idx="968">
                        <c:v>0.62531060250000003</c:v>
                      </c:pt>
                      <c:pt idx="969">
                        <c:v>0.62531060250000003</c:v>
                      </c:pt>
                      <c:pt idx="970">
                        <c:v>0.67458236499999991</c:v>
                      </c:pt>
                      <c:pt idx="971">
                        <c:v>0.71539036</c:v>
                      </c:pt>
                      <c:pt idx="972">
                        <c:v>0.71539036</c:v>
                      </c:pt>
                      <c:pt idx="973">
                        <c:v>0.76216842249999994</c:v>
                      </c:pt>
                      <c:pt idx="974">
                        <c:v>0.82360151500000001</c:v>
                      </c:pt>
                      <c:pt idx="975">
                        <c:v>0.82360151500000001</c:v>
                      </c:pt>
                      <c:pt idx="976">
                        <c:v>0.88501003999999994</c:v>
                      </c:pt>
                      <c:pt idx="977">
                        <c:v>0.95507886500000005</c:v>
                      </c:pt>
                      <c:pt idx="978">
                        <c:v>0.95507886500000005</c:v>
                      </c:pt>
                      <c:pt idx="979">
                        <c:v>1.0190797600000001</c:v>
                      </c:pt>
                      <c:pt idx="980">
                        <c:v>1.0832023849999999</c:v>
                      </c:pt>
                      <c:pt idx="981">
                        <c:v>1.0832023849999999</c:v>
                      </c:pt>
                      <c:pt idx="982">
                        <c:v>1.1527306475000001</c:v>
                      </c:pt>
                      <c:pt idx="983">
                        <c:v>1.1527306475000001</c:v>
                      </c:pt>
                      <c:pt idx="984">
                        <c:v>1.1527306475000001</c:v>
                      </c:pt>
                      <c:pt idx="985">
                        <c:v>1.2933972775</c:v>
                      </c:pt>
                      <c:pt idx="986">
                        <c:v>1.2933972775</c:v>
                      </c:pt>
                      <c:pt idx="987">
                        <c:v>1.3619674450000001</c:v>
                      </c:pt>
                      <c:pt idx="988">
                        <c:v>1.4247890475</c:v>
                      </c:pt>
                      <c:pt idx="989">
                        <c:v>1.5071543175</c:v>
                      </c:pt>
                      <c:pt idx="990">
                        <c:v>1.5071543175</c:v>
                      </c:pt>
                      <c:pt idx="991">
                        <c:v>1.56373502</c:v>
                      </c:pt>
                      <c:pt idx="992">
                        <c:v>1.6125281375</c:v>
                      </c:pt>
                      <c:pt idx="993">
                        <c:v>1.6125281375</c:v>
                      </c:pt>
                      <c:pt idx="994">
                        <c:v>1.6596384449999999</c:v>
                      </c:pt>
                      <c:pt idx="995">
                        <c:v>1.7100529524999999</c:v>
                      </c:pt>
                      <c:pt idx="996">
                        <c:v>1.7100529524999999</c:v>
                      </c:pt>
                      <c:pt idx="997">
                        <c:v>1.7490184599999998</c:v>
                      </c:pt>
                      <c:pt idx="998">
                        <c:v>1.7876891675</c:v>
                      </c:pt>
                      <c:pt idx="999">
                        <c:v>1.7876891675</c:v>
                      </c:pt>
                      <c:pt idx="1000">
                        <c:v>1.827489935</c:v>
                      </c:pt>
                      <c:pt idx="1001">
                        <c:v>1.87311297</c:v>
                      </c:pt>
                      <c:pt idx="1002">
                        <c:v>1.87311297</c:v>
                      </c:pt>
                      <c:pt idx="1003">
                        <c:v>1.910567635</c:v>
                      </c:pt>
                      <c:pt idx="1004">
                        <c:v>1.9906113675000001</c:v>
                      </c:pt>
                      <c:pt idx="1005">
                        <c:v>1.9906113675000001</c:v>
                      </c:pt>
                      <c:pt idx="1006">
                        <c:v>1.9906113675000001</c:v>
                      </c:pt>
                      <c:pt idx="1007">
                        <c:v>2.0219971024999999</c:v>
                      </c:pt>
                      <c:pt idx="1008">
                        <c:v>2.0219971024999999</c:v>
                      </c:pt>
                      <c:pt idx="1009">
                        <c:v>2.0649546700000001</c:v>
                      </c:pt>
                      <c:pt idx="1010">
                        <c:v>2.1134898375</c:v>
                      </c:pt>
                      <c:pt idx="1011">
                        <c:v>2.1134898375</c:v>
                      </c:pt>
                      <c:pt idx="1012">
                        <c:v>2.1623689349999999</c:v>
                      </c:pt>
                      <c:pt idx="1013">
                        <c:v>2.1994541024999998</c:v>
                      </c:pt>
                      <c:pt idx="1014">
                        <c:v>2.1994541024999998</c:v>
                      </c:pt>
                      <c:pt idx="1015">
                        <c:v>2.2538115349999996</c:v>
                      </c:pt>
                      <c:pt idx="1016">
                        <c:v>2.3024941024999999</c:v>
                      </c:pt>
                      <c:pt idx="1017">
                        <c:v>2.3024941024999999</c:v>
                      </c:pt>
                      <c:pt idx="1018">
                        <c:v>2.34831367</c:v>
                      </c:pt>
                      <c:pt idx="1019">
                        <c:v>2.3968734025000002</c:v>
                      </c:pt>
                      <c:pt idx="1020">
                        <c:v>2.3968734025000002</c:v>
                      </c:pt>
                      <c:pt idx="1021">
                        <c:v>2.4570049699999998</c:v>
                      </c:pt>
                      <c:pt idx="1022">
                        <c:v>2.4914492350000002</c:v>
                      </c:pt>
                      <c:pt idx="1023">
                        <c:v>2.4914492350000002</c:v>
                      </c:pt>
                      <c:pt idx="1024">
                        <c:v>2.6144996699999998</c:v>
                      </c:pt>
                      <c:pt idx="1025">
                        <c:v>2.6144996699999998</c:v>
                      </c:pt>
                      <c:pt idx="1026">
                        <c:v>2.6144996699999998</c:v>
                      </c:pt>
                      <c:pt idx="1027">
                        <c:v>2.7432996699999999</c:v>
                      </c:pt>
                      <c:pt idx="1028">
                        <c:v>2.7432996699999999</c:v>
                      </c:pt>
                      <c:pt idx="1029">
                        <c:v>2.7432996699999999</c:v>
                      </c:pt>
                      <c:pt idx="1030">
                        <c:v>2.8777991025</c:v>
                      </c:pt>
                      <c:pt idx="1031">
                        <c:v>2.8777991025</c:v>
                      </c:pt>
                      <c:pt idx="1032">
                        <c:v>2.8777991025</c:v>
                      </c:pt>
                      <c:pt idx="1033">
                        <c:v>2.9407435349999997</c:v>
                      </c:pt>
                      <c:pt idx="1034">
                        <c:v>2.9407435349999997</c:v>
                      </c:pt>
                      <c:pt idx="1035">
                        <c:v>3.0093628374999999</c:v>
                      </c:pt>
                      <c:pt idx="1036">
                        <c:v>3.0666559699999998</c:v>
                      </c:pt>
                      <c:pt idx="1037">
                        <c:v>3.1296004025000004</c:v>
                      </c:pt>
                      <c:pt idx="1038">
                        <c:v>3.1296004025000004</c:v>
                      </c:pt>
                      <c:pt idx="1039">
                        <c:v>3.1783311025000001</c:v>
                      </c:pt>
                      <c:pt idx="1040">
                        <c:v>3.1783311025000001</c:v>
                      </c:pt>
                      <c:pt idx="1041">
                        <c:v>3.2384381025</c:v>
                      </c:pt>
                      <c:pt idx="1042">
                        <c:v>3.2756225349999997</c:v>
                      </c:pt>
                      <c:pt idx="1043">
                        <c:v>3.3414034025000001</c:v>
                      </c:pt>
                      <c:pt idx="1044">
                        <c:v>3.3414034025000001</c:v>
                      </c:pt>
                      <c:pt idx="1045">
                        <c:v>3.36146397</c:v>
                      </c:pt>
                      <c:pt idx="1046">
                        <c:v>3.36146397</c:v>
                      </c:pt>
                      <c:pt idx="1047">
                        <c:v>3.3700509699999999</c:v>
                      </c:pt>
                      <c:pt idx="1048">
                        <c:v>3.3700509699999999</c:v>
                      </c:pt>
                      <c:pt idx="1049">
                        <c:v>3.3700509699999999</c:v>
                      </c:pt>
                      <c:pt idx="1050">
                        <c:v>3.384386535</c:v>
                      </c:pt>
                      <c:pt idx="1051">
                        <c:v>3.4273195349999996</c:v>
                      </c:pt>
                      <c:pt idx="1052">
                        <c:v>3.4273195349999996</c:v>
                      </c:pt>
                      <c:pt idx="1053">
                        <c:v>3.4273195349999996</c:v>
                      </c:pt>
                      <c:pt idx="1054">
                        <c:v>3.4474036699999999</c:v>
                      </c:pt>
                      <c:pt idx="1055">
                        <c:v>3.4474036699999999</c:v>
                      </c:pt>
                      <c:pt idx="1056">
                        <c:v>3.4474036699999999</c:v>
                      </c:pt>
                      <c:pt idx="1057">
                        <c:v>3.467464235</c:v>
                      </c:pt>
                      <c:pt idx="1058">
                        <c:v>3.467464235</c:v>
                      </c:pt>
                      <c:pt idx="1059">
                        <c:v>3.4731882349999998</c:v>
                      </c:pt>
                      <c:pt idx="1060">
                        <c:v>3.4817752350000002</c:v>
                      </c:pt>
                      <c:pt idx="1061">
                        <c:v>3.4817752350000002</c:v>
                      </c:pt>
                      <c:pt idx="1062">
                        <c:v>3.4817752350000002</c:v>
                      </c:pt>
                      <c:pt idx="1063">
                        <c:v>3.4990465024999997</c:v>
                      </c:pt>
                      <c:pt idx="1064">
                        <c:v>3.4990465024999997</c:v>
                      </c:pt>
                      <c:pt idx="1065">
                        <c:v>3.4990465024999997</c:v>
                      </c:pt>
                      <c:pt idx="1066">
                        <c:v>3.5276193674999998</c:v>
                      </c:pt>
                      <c:pt idx="1067">
                        <c:v>3.5276193674999998</c:v>
                      </c:pt>
                      <c:pt idx="1068">
                        <c:v>3.5362800675000003</c:v>
                      </c:pt>
                      <c:pt idx="1069">
                        <c:v>3.5619909350000003</c:v>
                      </c:pt>
                      <c:pt idx="1070">
                        <c:v>3.5619909350000003</c:v>
                      </c:pt>
                      <c:pt idx="1071">
                        <c:v>3.5619909350000003</c:v>
                      </c:pt>
                      <c:pt idx="1072">
                        <c:v>3.5676903675</c:v>
                      </c:pt>
                      <c:pt idx="1073">
                        <c:v>3.5676903675</c:v>
                      </c:pt>
                      <c:pt idx="1074">
                        <c:v>3.5705769350000001</c:v>
                      </c:pt>
                      <c:pt idx="1075">
                        <c:v>3.5677886349999999</c:v>
                      </c:pt>
                      <c:pt idx="1076">
                        <c:v>3.5677886349999999</c:v>
                      </c:pt>
                      <c:pt idx="1077">
                        <c:v>3.5820996350000001</c:v>
                      </c:pt>
                      <c:pt idx="1078">
                        <c:v>3.5792376349999997</c:v>
                      </c:pt>
                      <c:pt idx="1079">
                        <c:v>3.5792376349999997</c:v>
                      </c:pt>
                      <c:pt idx="1080">
                        <c:v>3.6049730675</c:v>
                      </c:pt>
                      <c:pt idx="1081">
                        <c:v>3.6221706349999998</c:v>
                      </c:pt>
                      <c:pt idx="1082">
                        <c:v>3.6221706349999998</c:v>
                      </c:pt>
                      <c:pt idx="1083">
                        <c:v>3.6508417674999998</c:v>
                      </c:pt>
                      <c:pt idx="1084">
                        <c:v>3.662241635</c:v>
                      </c:pt>
                      <c:pt idx="1085">
                        <c:v>3.662241635</c:v>
                      </c:pt>
                      <c:pt idx="1086">
                        <c:v>3.6765526349999997</c:v>
                      </c:pt>
                      <c:pt idx="1087">
                        <c:v>3.6909373350000001</c:v>
                      </c:pt>
                      <c:pt idx="1088">
                        <c:v>3.6909373350000001</c:v>
                      </c:pt>
                      <c:pt idx="1089">
                        <c:v>3.6909373350000001</c:v>
                      </c:pt>
                      <c:pt idx="1090">
                        <c:v>3.7424082025000001</c:v>
                      </c:pt>
                      <c:pt idx="1091">
                        <c:v>3.7424082025000001</c:v>
                      </c:pt>
                      <c:pt idx="1092">
                        <c:v>3.7596804675</c:v>
                      </c:pt>
                      <c:pt idx="1093">
                        <c:v>3.7739914675000001</c:v>
                      </c:pt>
                      <c:pt idx="1094">
                        <c:v>3.7739914675000001</c:v>
                      </c:pt>
                      <c:pt idx="1095">
                        <c:v>3.8083128999999998</c:v>
                      </c:pt>
                      <c:pt idx="1096">
                        <c:v>3.8312354675</c:v>
                      </c:pt>
                      <c:pt idx="1097">
                        <c:v>3.8312354675</c:v>
                      </c:pt>
                      <c:pt idx="1098">
                        <c:v>3.8599311674999996</c:v>
                      </c:pt>
                      <c:pt idx="1099">
                        <c:v>3.8970664675000002</c:v>
                      </c:pt>
                      <c:pt idx="1100">
                        <c:v>3.8970664675000002</c:v>
                      </c:pt>
                      <c:pt idx="1101">
                        <c:v>3.9228756000000002</c:v>
                      </c:pt>
                      <c:pt idx="1102">
                        <c:v>3.9456743350000001</c:v>
                      </c:pt>
                      <c:pt idx="1103">
                        <c:v>3.9456743350000001</c:v>
                      </c:pt>
                      <c:pt idx="1104">
                        <c:v>3.9685969000000001</c:v>
                      </c:pt>
                      <c:pt idx="1105">
                        <c:v>4.0028947675</c:v>
                      </c:pt>
                      <c:pt idx="1106">
                        <c:v>4.0028947675</c:v>
                      </c:pt>
                      <c:pt idx="1107">
                        <c:v>4.0257917675000003</c:v>
                      </c:pt>
                      <c:pt idx="1108">
                        <c:v>4.0457295025000004</c:v>
                      </c:pt>
                      <c:pt idx="1109">
                        <c:v>4.0457295025000004</c:v>
                      </c:pt>
                      <c:pt idx="1110">
                        <c:v>4.0859970350000001</c:v>
                      </c:pt>
                      <c:pt idx="1111">
                        <c:v>4.0859970350000001</c:v>
                      </c:pt>
                      <c:pt idx="1112">
                        <c:v>4.0859970350000001</c:v>
                      </c:pt>
                      <c:pt idx="1113">
                        <c:v>4.1117570350000001</c:v>
                      </c:pt>
                      <c:pt idx="1114">
                        <c:v>4.1375416000000005</c:v>
                      </c:pt>
                      <c:pt idx="1115">
                        <c:v>4.1375416000000005</c:v>
                      </c:pt>
                      <c:pt idx="1116">
                        <c:v>4.1547146000000001</c:v>
                      </c:pt>
                      <c:pt idx="1117">
                        <c:v>4.1747496000000002</c:v>
                      </c:pt>
                      <c:pt idx="1118">
                        <c:v>4.1747496000000002</c:v>
                      </c:pt>
                      <c:pt idx="1119">
                        <c:v>4.2119586</c:v>
                      </c:pt>
                      <c:pt idx="1120">
                        <c:v>4.2319946000000002</c:v>
                      </c:pt>
                      <c:pt idx="1121">
                        <c:v>4.2319946000000002</c:v>
                      </c:pt>
                      <c:pt idx="1122">
                        <c:v>4.2663406000000004</c:v>
                      </c:pt>
                      <c:pt idx="1123">
                        <c:v>4.2863520350000002</c:v>
                      </c:pt>
                      <c:pt idx="1124">
                        <c:v>4.2863520350000002</c:v>
                      </c:pt>
                      <c:pt idx="1125">
                        <c:v>4.3007858674999992</c:v>
                      </c:pt>
                      <c:pt idx="1126">
                        <c:v>4.3322207325000006</c:v>
                      </c:pt>
                      <c:pt idx="1127">
                        <c:v>4.3322207325000006</c:v>
                      </c:pt>
                      <c:pt idx="1128">
                        <c:v>4.3637047325000005</c:v>
                      </c:pt>
                      <c:pt idx="1129">
                        <c:v>4.3836916000000006</c:v>
                      </c:pt>
                      <c:pt idx="1130">
                        <c:v>4.3836916000000006</c:v>
                      </c:pt>
                      <c:pt idx="1131">
                        <c:v>4.4037020349999993</c:v>
                      </c:pt>
                      <c:pt idx="1132">
                        <c:v>4.7770999999999999</c:v>
                      </c:pt>
                      <c:pt idx="1133">
                        <c:v>4.7770999999999999</c:v>
                      </c:pt>
                      <c:pt idx="1134">
                        <c:v>4.7886750000000005</c:v>
                      </c:pt>
                      <c:pt idx="1135">
                        <c:v>4.7571000000000003</c:v>
                      </c:pt>
                    </c:numCache>
                  </c:numRef>
                </c:yVal>
                <c:smooth val="0"/>
                <c:extLst xmlns:c15="http://schemas.microsoft.com/office/drawing/2012/chart">
                  <c:ext xmlns:c16="http://schemas.microsoft.com/office/drawing/2014/chart" uri="{C3380CC4-5D6E-409C-BE32-E72D297353CC}">
                    <c16:uniqueId val="{0000000E-C996-4A60-867B-84429CE530E9}"/>
                  </c:ext>
                </c:extLst>
              </c15:ser>
            </c15:filteredScatterSeries>
          </c:ext>
        </c:extLst>
      </c:scatterChart>
      <c:valAx>
        <c:axId val="222917760"/>
        <c:scaling>
          <c:orientation val="minMax"/>
          <c:max val="1.4"/>
          <c:min val="-0.60000000000000009"/>
        </c:scaling>
        <c:delete val="0"/>
        <c:axPos val="b"/>
        <c:numFmt formatCode="0.0" sourceLinked="0"/>
        <c:majorTickMark val="in"/>
        <c:minorTickMark val="in"/>
        <c:tickLblPos val="low"/>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22919680"/>
        <c:crosses val="autoZero"/>
        <c:crossBetween val="midCat"/>
        <c:majorUnit val="0.60000000000000009"/>
        <c:minorUnit val="0.2"/>
      </c:valAx>
      <c:valAx>
        <c:axId val="222919680"/>
        <c:scaling>
          <c:logBase val="10"/>
          <c:orientation val="minMax"/>
          <c:max val="1000"/>
          <c:min val="1"/>
        </c:scaling>
        <c:delete val="0"/>
        <c:axPos val="l"/>
        <c:numFmt formatCode="0" sourceLinked="0"/>
        <c:majorTickMark val="in"/>
        <c:minorTickMark val="in"/>
        <c:tickLblPos val="low"/>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effectLst/>
                <a:latin typeface="Cambria" panose="02040503050406030204" pitchFamily="18" charset="0"/>
                <a:ea typeface="Cambria" panose="02040503050406030204" pitchFamily="18" charset="0"/>
                <a:cs typeface="+mn-cs"/>
              </a:defRPr>
            </a:pPr>
            <a:endParaRPr lang="nb-NO"/>
          </a:p>
        </c:txPr>
        <c:crossAx val="222917760"/>
        <c:crossesAt val="-0.60000000000000009"/>
        <c:crossBetween val="midCat"/>
      </c:valAx>
      <c:spPr>
        <a:noFill/>
        <a:ln w="6350">
          <a:solidFill>
            <a:schemeClr val="bg1">
              <a:lumMod val="50000"/>
            </a:schemeClr>
          </a:solidFill>
        </a:ln>
        <a:effectLst/>
      </c:spPr>
    </c:plotArea>
    <c:legend>
      <c:legendPos val="r"/>
      <c:layout>
        <c:manualLayout>
          <c:xMode val="edge"/>
          <c:yMode val="edge"/>
          <c:x val="0.74732251067007072"/>
          <c:y val="0.23707035690448519"/>
          <c:w val="0.24618716240370067"/>
          <c:h val="0.56647079561420832"/>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740017414767079"/>
          <c:y val="0.10488017224832862"/>
          <c:w val="0.52336716402668115"/>
          <c:h val="0.78392538112859234"/>
        </c:manualLayout>
      </c:layout>
      <c:scatterChart>
        <c:scatterStyle val="lineMarker"/>
        <c:varyColors val="0"/>
        <c:ser>
          <c:idx val="2"/>
          <c:order val="4"/>
          <c:tx>
            <c:v>4b-s3</c:v>
          </c:tx>
          <c:spPr>
            <a:ln w="25400" cap="rnd">
              <a:noFill/>
              <a:round/>
            </a:ln>
            <a:effectLst/>
          </c:spPr>
          <c:marker>
            <c:symbol val="circle"/>
            <c:size val="3"/>
            <c:spPr>
              <a:solidFill>
                <a:srgbClr val="FFC000"/>
              </a:solidFill>
              <a:ln w="6350">
                <a:solidFill>
                  <a:schemeClr val="accent4">
                    <a:lumMod val="50000"/>
                  </a:schemeClr>
                </a:solidFill>
              </a:ln>
              <a:effectLst/>
            </c:spPr>
          </c:marker>
          <c:xVal>
            <c:numRef>
              <c:f>'Forsøk 3 - Samlet'!$BF$14:$BF$272</c:f>
              <c:numCache>
                <c:formatCode>General</c:formatCode>
                <c:ptCount val="259"/>
                <c:pt idx="44" formatCode="0.0">
                  <c:v>10.365225330985464</c:v>
                </c:pt>
                <c:pt idx="45" formatCode="0.0">
                  <c:v>16.338365215297333</c:v>
                </c:pt>
                <c:pt idx="46" formatCode="0.0">
                  <c:v>2.498769083049079</c:v>
                </c:pt>
                <c:pt idx="47" formatCode="0.0">
                  <c:v>1.1398661679256028</c:v>
                </c:pt>
                <c:pt idx="48" formatCode="0.0">
                  <c:v>1.0049760771291958</c:v>
                </c:pt>
                <c:pt idx="49" formatCode="0.0">
                  <c:v>0.56230505664835018</c:v>
                </c:pt>
                <c:pt idx="50" formatCode="0.0">
                  <c:v>0.43439064063879745</c:v>
                </c:pt>
                <c:pt idx="51" formatCode="0.0">
                  <c:v>0.46269725649388971</c:v>
                </c:pt>
                <c:pt idx="52" formatCode="0.0">
                  <c:v>0.3428196382540496</c:v>
                </c:pt>
                <c:pt idx="53" formatCode="0.0">
                  <c:v>0.27348072333883389</c:v>
                </c:pt>
                <c:pt idx="54" formatCode="0.0">
                  <c:v>0.21635683396658997</c:v>
                </c:pt>
                <c:pt idx="55" formatCode="0.0">
                  <c:v>0.26794842614571829</c:v>
                </c:pt>
                <c:pt idx="56" formatCode="0.0">
                  <c:v>0.26794516439959282</c:v>
                </c:pt>
                <c:pt idx="57" formatCode="0.0">
                  <c:v>0.20085460963571994</c:v>
                </c:pt>
                <c:pt idx="58" formatCode="0.0">
                  <c:v>0.17534599736210144</c:v>
                </c:pt>
                <c:pt idx="59" formatCode="0.0">
                  <c:v>0.18320113370572907</c:v>
                </c:pt>
                <c:pt idx="60" formatCode="0.0">
                  <c:v>0.20442788870544942</c:v>
                </c:pt>
                <c:pt idx="61" formatCode="0.0">
                  <c:v>0.20442620971495881</c:v>
                </c:pt>
                <c:pt idx="62" formatCode="0.0">
                  <c:v>0.18533277672991685</c:v>
                </c:pt>
                <c:pt idx="63" formatCode="0.0">
                  <c:v>0.14405858472465558</c:v>
                </c:pt>
                <c:pt idx="64" formatCode="0.0">
                  <c:v>0.13101974223710977</c:v>
                </c:pt>
                <c:pt idx="65" formatCode="0.0">
                  <c:v>0.16223240375857603</c:v>
                </c:pt>
                <c:pt idx="66" formatCode="0.0">
                  <c:v>0.15474049405954596</c:v>
                </c:pt>
                <c:pt idx="67" formatCode="0.0">
                  <c:v>0.13302188093867506</c:v>
                </c:pt>
                <c:pt idx="68" formatCode="0.0">
                  <c:v>0.15986413062522867</c:v>
                </c:pt>
                <c:pt idx="69" formatCode="0.0">
                  <c:v>0.15394890044040266</c:v>
                </c:pt>
                <c:pt idx="70" formatCode="0.0">
                  <c:v>0.16304331052038076</c:v>
                </c:pt>
                <c:pt idx="71" formatCode="0.0">
                  <c:v>0.15881777811264977</c:v>
                </c:pt>
                <c:pt idx="72" formatCode="0.0">
                  <c:v>0.15463600273006003</c:v>
                </c:pt>
                <c:pt idx="73" formatCode="0.0">
                  <c:v>0.14430023003441489</c:v>
                </c:pt>
                <c:pt idx="74" formatCode="0.0">
                  <c:v>0.15001938441823356</c:v>
                </c:pt>
                <c:pt idx="75" formatCode="0.0">
                  <c:v>0.15001864422066699</c:v>
                </c:pt>
                <c:pt idx="76" formatCode="0.0">
                  <c:v>0.14850724852513467</c:v>
                </c:pt>
                <c:pt idx="77" formatCode="0.0">
                  <c:v>0.14306605382756576</c:v>
                </c:pt>
                <c:pt idx="78" formatCode="0.0">
                  <c:v>0.14073208404271975</c:v>
                </c:pt>
                <c:pt idx="79" formatCode="0.0">
                  <c:v>0.16642938664556581</c:v>
                </c:pt>
                <c:pt idx="80" formatCode="0.0">
                  <c:v>0.16229011614765113</c:v>
                </c:pt>
                <c:pt idx="81" formatCode="0.0">
                  <c:v>0.16228937775751484</c:v>
                </c:pt>
                <c:pt idx="82" formatCode="0.0">
                  <c:v>0.15162524434072713</c:v>
                </c:pt>
                <c:pt idx="83" formatCode="0.0">
                  <c:v>0.14954357351483372</c:v>
                </c:pt>
                <c:pt idx="84" formatCode="0.0">
                  <c:v>0.17037619806723744</c:v>
                </c:pt>
                <c:pt idx="85" formatCode="0.0">
                  <c:v>0.16742116049630851</c:v>
                </c:pt>
                <c:pt idx="86" formatCode="0.0">
                  <c:v>0.15190706965621878</c:v>
                </c:pt>
                <c:pt idx="87" formatCode="0.0">
                  <c:v>0.15190640721468693</c:v>
                </c:pt>
                <c:pt idx="88" formatCode="0.0">
                  <c:v>0.13142440793236745</c:v>
                </c:pt>
                <c:pt idx="89" formatCode="0.0">
                  <c:v>0.13055796774131281</c:v>
                </c:pt>
                <c:pt idx="90" formatCode="0.0">
                  <c:v>0.1294644949807105</c:v>
                </c:pt>
                <c:pt idx="91" formatCode="0.0">
                  <c:v>0.13678816859139345</c:v>
                </c:pt>
                <c:pt idx="92" formatCode="0.0">
                  <c:v>0.12254875011259984</c:v>
                </c:pt>
                <c:pt idx="93" formatCode="0.0">
                  <c:v>0.12254823805723195</c:v>
                </c:pt>
                <c:pt idx="94" formatCode="0.0">
                  <c:v>0.12807381451403632</c:v>
                </c:pt>
                <c:pt idx="95" formatCode="0.0">
                  <c:v>0.13026105243898323</c:v>
                </c:pt>
                <c:pt idx="96" formatCode="0.0">
                  <c:v>0.13026051719018125</c:v>
                </c:pt>
                <c:pt idx="97" formatCode="0.0">
                  <c:v>0.12788217139214214</c:v>
                </c:pt>
                <c:pt idx="98" formatCode="0.0">
                  <c:v>0.12191412279442637</c:v>
                </c:pt>
                <c:pt idx="99" formatCode="0.0">
                  <c:v>0.12040565358638278</c:v>
                </c:pt>
                <c:pt idx="100" formatCode="0.0">
                  <c:v>0.11226812630895459</c:v>
                </c:pt>
                <c:pt idx="101" formatCode="0.0">
                  <c:v>0.11226768053267004</c:v>
                </c:pt>
                <c:pt idx="102" formatCode="0.0">
                  <c:v>0.11119547125165731</c:v>
                </c:pt>
                <c:pt idx="103" formatCode="0.0">
                  <c:v>9.2481464142455283E-2</c:v>
                </c:pt>
                <c:pt idx="104" formatCode="0.0">
                  <c:v>9.2481102168578674E-2</c:v>
                </c:pt>
                <c:pt idx="105" formatCode="0.0">
                  <c:v>0.11502385946844092</c:v>
                </c:pt>
                <c:pt idx="106" formatCode="0.0">
                  <c:v>0.11955195765860491</c:v>
                </c:pt>
                <c:pt idx="107" formatCode="0.0">
                  <c:v>0.11955149751616879</c:v>
                </c:pt>
                <c:pt idx="108" formatCode="0.0">
                  <c:v>0.10471596297968309</c:v>
                </c:pt>
                <c:pt idx="109" formatCode="0.0">
                  <c:v>0.10497171159575286</c:v>
                </c:pt>
                <c:pt idx="110" formatCode="0.0">
                  <c:v>0.10497131653128078</c:v>
                </c:pt>
                <c:pt idx="111" formatCode="0.0">
                  <c:v>0.10966530578037238</c:v>
                </c:pt>
                <c:pt idx="112" formatCode="0.0">
                  <c:v>0.12112674511529738</c:v>
                </c:pt>
                <c:pt idx="113" formatCode="0.0">
                  <c:v>0.12112629662095796</c:v>
                </c:pt>
                <c:pt idx="114" formatCode="0.0">
                  <c:v>9.2723751195075574E-2</c:v>
                </c:pt>
                <c:pt idx="115" formatCode="0.0">
                  <c:v>9.2723411998134275E-2</c:v>
                </c:pt>
                <c:pt idx="116" formatCode="0.0">
                  <c:v>0.10362896038843052</c:v>
                </c:pt>
                <c:pt idx="117" formatCode="0.0">
                  <c:v>0.10716918804309913</c:v>
                </c:pt>
                <c:pt idx="118" formatCode="0.0">
                  <c:v>0.10716880001340606</c:v>
                </c:pt>
                <c:pt idx="119" formatCode="0.0">
                  <c:v>0.10647848054592078</c:v>
                </c:pt>
                <c:pt idx="120" formatCode="0.0">
                  <c:v>8.405906485681687E-2</c:v>
                </c:pt>
                <c:pt idx="121" formatCode="0.0">
                  <c:v>0.10450532455469172</c:v>
                </c:pt>
                <c:pt idx="122" formatCode="0.0">
                  <c:v>0.10450495328204322</c:v>
                </c:pt>
                <c:pt idx="123" formatCode="0.0">
                  <c:v>9.7973194109624254E-2</c:v>
                </c:pt>
                <c:pt idx="124" formatCode="0.0">
                  <c:v>9.7972847377545927E-2</c:v>
                </c:pt>
                <c:pt idx="125" formatCode="0.0">
                  <c:v>9.7972500899346643E-2</c:v>
                </c:pt>
                <c:pt idx="126" formatCode="0.0">
                  <c:v>0.10608826896662985</c:v>
                </c:pt>
                <c:pt idx="127" formatCode="0.0">
                  <c:v>0.10592348239229883</c:v>
                </c:pt>
                <c:pt idx="128" formatCode="0.0">
                  <c:v>9.5540792919726364E-2</c:v>
                </c:pt>
                <c:pt idx="129" formatCode="0.0">
                  <c:v>9.6712296405242898E-2</c:v>
                </c:pt>
                <c:pt idx="130" formatCode="0.0">
                  <c:v>0.10883525415104391</c:v>
                </c:pt>
                <c:pt idx="131" formatCode="0.0">
                  <c:v>0.10883487780257597</c:v>
                </c:pt>
                <c:pt idx="132" formatCode="0.0">
                  <c:v>9.8255128195744293E-2</c:v>
                </c:pt>
                <c:pt idx="133" formatCode="0.0">
                  <c:v>0.10760112901690297</c:v>
                </c:pt>
                <c:pt idx="134" formatCode="0.0">
                  <c:v>0.10760075891172823</c:v>
                </c:pt>
                <c:pt idx="135" formatCode="0.0">
                  <c:v>0.11413690766972771</c:v>
                </c:pt>
                <c:pt idx="136" formatCode="0.0">
                  <c:v>0.11413651473960537</c:v>
                </c:pt>
                <c:pt idx="137" formatCode="0.0">
                  <c:v>0.11413612209819712</c:v>
                </c:pt>
                <c:pt idx="138" formatCode="0.0">
                  <c:v>9.9734286868858033E-2</c:v>
                </c:pt>
                <c:pt idx="139" formatCode="0.0">
                  <c:v>0.11949697850599035</c:v>
                </c:pt>
                <c:pt idx="140" formatCode="0.0">
                  <c:v>0.12015188617541066</c:v>
                </c:pt>
                <c:pt idx="141" formatCode="0.0">
                  <c:v>0.11376980300799859</c:v>
                </c:pt>
                <c:pt idx="142" formatCode="0.0">
                  <c:v>0.12008315951215721</c:v>
                </c:pt>
                <c:pt idx="143" formatCode="0.0">
                  <c:v>0.12064979009789277</c:v>
                </c:pt>
                <c:pt idx="144" formatCode="0.0">
                  <c:v>0.12097235353732809</c:v>
                </c:pt>
                <c:pt idx="145" formatCode="0.0">
                  <c:v>0.12843704311392856</c:v>
                </c:pt>
                <c:pt idx="146" formatCode="0.0">
                  <c:v>0.12925198337069052</c:v>
                </c:pt>
                <c:pt idx="147" formatCode="0.0">
                  <c:v>0.12976499694789964</c:v>
                </c:pt>
                <c:pt idx="148" formatCode="0.0">
                  <c:v>0.11927488821797549</c:v>
                </c:pt>
                <c:pt idx="149" formatCode="0.0">
                  <c:v>0.11946628575479877</c:v>
                </c:pt>
                <c:pt idx="150" formatCode="0.0">
                  <c:v>0.13225302268293398</c:v>
                </c:pt>
                <c:pt idx="151" formatCode="0.0">
                  <c:v>0.13320733665888937</c:v>
                </c:pt>
                <c:pt idx="152" formatCode="0.0">
                  <c:v>0.11621608975146619</c:v>
                </c:pt>
                <c:pt idx="153" formatCode="0.0">
                  <c:v>0.11621567829772916</c:v>
                </c:pt>
                <c:pt idx="154" formatCode="0.0">
                  <c:v>0.13576335112146054</c:v>
                </c:pt>
                <c:pt idx="155" formatCode="0.0">
                  <c:v>0.13653772824875071</c:v>
                </c:pt>
                <c:pt idx="156" formatCode="0.0">
                  <c:v>0.11480372563054486</c:v>
                </c:pt>
                <c:pt idx="157" formatCode="0.0">
                  <c:v>0.11480331437362158</c:v>
                </c:pt>
                <c:pt idx="158" formatCode="0.0">
                  <c:v>0.13130925708144436</c:v>
                </c:pt>
                <c:pt idx="159" formatCode="0.0">
                  <c:v>0.1368813626454114</c:v>
                </c:pt>
                <c:pt idx="160" formatCode="0.0">
                  <c:v>0.1368808693179451</c:v>
                </c:pt>
                <c:pt idx="161" formatCode="0.0">
                  <c:v>0.15315134479909823</c:v>
                </c:pt>
                <c:pt idx="162" formatCode="0.0">
                  <c:v>0.15653661098489677</c:v>
                </c:pt>
                <c:pt idx="163" formatCode="0.0">
                  <c:v>0.15718899960843186</c:v>
                </c:pt>
                <c:pt idx="164" formatCode="0.0">
                  <c:v>0.15851310506095195</c:v>
                </c:pt>
                <c:pt idx="165" formatCode="0.0">
                  <c:v>0.15516282709215415</c:v>
                </c:pt>
                <c:pt idx="166" formatCode="0.0">
                  <c:v>0.15516225664176961</c:v>
                </c:pt>
                <c:pt idx="167" formatCode="0.0">
                  <c:v>0.15929168858343923</c:v>
                </c:pt>
                <c:pt idx="168" formatCode="0.0">
                  <c:v>0.15861607337285108</c:v>
                </c:pt>
                <c:pt idx="169" formatCode="0.0">
                  <c:v>0.15861547889554634</c:v>
                </c:pt>
                <c:pt idx="170" formatCode="0.0">
                  <c:v>0.15667468305201526</c:v>
                </c:pt>
                <c:pt idx="171" formatCode="0.0">
                  <c:v>0.14740307536764088</c:v>
                </c:pt>
                <c:pt idx="172" formatCode="0.0">
                  <c:v>0.14740251882038702</c:v>
                </c:pt>
                <c:pt idx="173" formatCode="0.0">
                  <c:v>0.17656621522369467</c:v>
                </c:pt>
                <c:pt idx="174" formatCode="0.0">
                  <c:v>0.16366437701380537</c:v>
                </c:pt>
                <c:pt idx="175" formatCode="0.0">
                  <c:v>0.16366375221467189</c:v>
                </c:pt>
                <c:pt idx="176" formatCode="0.0">
                  <c:v>0.18310337628367304</c:v>
                </c:pt>
                <c:pt idx="177" formatCode="0.0">
                  <c:v>0.18492321330099526</c:v>
                </c:pt>
                <c:pt idx="178" formatCode="0.0">
                  <c:v>0.18492249553328832</c:v>
                </c:pt>
                <c:pt idx="179" formatCode="0.0">
                  <c:v>0.17655757455969159</c:v>
                </c:pt>
                <c:pt idx="180" formatCode="0.0">
                  <c:v>0.18000491490885356</c:v>
                </c:pt>
                <c:pt idx="181" formatCode="0.0">
                  <c:v>0.1800041996496643</c:v>
                </c:pt>
                <c:pt idx="182" formatCode="0.0">
                  <c:v>0.18000348492441362</c:v>
                </c:pt>
                <c:pt idx="183" formatCode="0.0">
                  <c:v>0.19840622668150973</c:v>
                </c:pt>
                <c:pt idx="184" formatCode="0.0">
                  <c:v>0.19840542591505517</c:v>
                </c:pt>
                <c:pt idx="185" formatCode="0.0">
                  <c:v>0.18348492968005159</c:v>
                </c:pt>
                <c:pt idx="186" formatCode="0.0">
                  <c:v>0.18348418462509325</c:v>
                </c:pt>
                <c:pt idx="187" formatCode="0.0">
                  <c:v>0.18560678383150492</c:v>
                </c:pt>
                <c:pt idx="188" formatCode="0.0">
                  <c:v>0.21903364364265493</c:v>
                </c:pt>
                <c:pt idx="189" formatCode="0.0">
                  <c:v>0.22311803725791646</c:v>
                </c:pt>
                <c:pt idx="190" formatCode="0.0">
                  <c:v>0.2074206760309438</c:v>
                </c:pt>
                <c:pt idx="191" formatCode="0.0">
                  <c:v>0.17729408135704541</c:v>
                </c:pt>
                <c:pt idx="192" formatCode="0.0">
                  <c:v>0.2155430060460887</c:v>
                </c:pt>
                <c:pt idx="193" formatCode="0.0">
                  <c:v>0.21856098250098463</c:v>
                </c:pt>
                <c:pt idx="194" formatCode="0.0">
                  <c:v>0.19748869298711669</c:v>
                </c:pt>
                <c:pt idx="195" formatCode="0.0">
                  <c:v>0.20964331868570518</c:v>
                </c:pt>
                <c:pt idx="196" formatCode="0.0">
                  <c:v>0.21113942127243382</c:v>
                </c:pt>
                <c:pt idx="197" formatCode="0.0">
                  <c:v>0.21447656636231902</c:v>
                </c:pt>
                <c:pt idx="198" formatCode="0.0">
                  <c:v>0.19671703355487405</c:v>
                </c:pt>
                <c:pt idx="199" formatCode="0.0">
                  <c:v>0.19671618074580052</c:v>
                </c:pt>
                <c:pt idx="200" formatCode="0.0">
                  <c:v>0.2181081711924068</c:v>
                </c:pt>
                <c:pt idx="201" formatCode="0.0">
                  <c:v>0.22370772543296494</c:v>
                </c:pt>
                <c:pt idx="202" formatCode="0.0">
                  <c:v>0.2258308598953615</c:v>
                </c:pt>
                <c:pt idx="203" formatCode="0.0">
                  <c:v>0.19744470646882351</c:v>
                </c:pt>
                <c:pt idx="204" formatCode="0.0">
                  <c:v>0.22006985619546302</c:v>
                </c:pt>
                <c:pt idx="205" formatCode="0.0">
                  <c:v>0.22124097524741948</c:v>
                </c:pt>
                <c:pt idx="206" formatCode="0.0">
                  <c:v>0.20954119838227198</c:v>
                </c:pt>
                <c:pt idx="207" formatCode="0.0">
                  <c:v>0.22110302111797284</c:v>
                </c:pt>
                <c:pt idx="208" formatCode="0.0">
                  <c:v>0.22326977396824027</c:v>
                </c:pt>
                <c:pt idx="209" formatCode="0.0">
                  <c:v>0.22473849966077072</c:v>
                </c:pt>
                <c:pt idx="210" formatCode="0.0">
                  <c:v>0.21161360783395194</c:v>
                </c:pt>
                <c:pt idx="211" formatCode="0.0">
                  <c:v>0.21395045728703563</c:v>
                </c:pt>
                <c:pt idx="212" formatCode="0.0">
                  <c:v>0.19779511729645805</c:v>
                </c:pt>
                <c:pt idx="213" formatCode="0.0">
                  <c:v>0.23771350374608263</c:v>
                </c:pt>
                <c:pt idx="214" formatCode="0.0">
                  <c:v>0.24448689679171348</c:v>
                </c:pt>
                <c:pt idx="215" formatCode="0.0">
                  <c:v>0.22176068327294046</c:v>
                </c:pt>
                <c:pt idx="216" formatCode="0.0">
                  <c:v>0.21576571585219523</c:v>
                </c:pt>
                <c:pt idx="217" formatCode="0.0">
                  <c:v>0.21576469209675259</c:v>
                </c:pt>
                <c:pt idx="218" formatCode="0.0">
                  <c:v>0.21774807468876506</c:v>
                </c:pt>
                <c:pt idx="219" formatCode="0.0">
                  <c:v>0.24079821862610434</c:v>
                </c:pt>
                <c:pt idx="220" formatCode="0.0">
                  <c:v>0.2435926253241055</c:v>
                </c:pt>
                <c:pt idx="221" formatCode="0.0">
                  <c:v>0.22505554858389373</c:v>
                </c:pt>
                <c:pt idx="222" formatCode="0.0">
                  <c:v>0.22202463794070379</c:v>
                </c:pt>
                <c:pt idx="223" formatCode="0.0">
                  <c:v>0.22411763360239895</c:v>
                </c:pt>
                <c:pt idx="224" formatCode="0.0">
                  <c:v>0.2491839596637454</c:v>
                </c:pt>
                <c:pt idx="225" formatCode="0.0">
                  <c:v>0.22708742585471789</c:v>
                </c:pt>
                <c:pt idx="226" formatCode="0.0">
                  <c:v>0.22842086043701854</c:v>
                </c:pt>
                <c:pt idx="227" formatCode="0.0">
                  <c:v>0.22169569331115238</c:v>
                </c:pt>
                <c:pt idx="228" formatCode="0.0">
                  <c:v>0.23449827083006006</c:v>
                </c:pt>
                <c:pt idx="229" formatCode="0.0">
                  <c:v>0.23590726547584778</c:v>
                </c:pt>
                <c:pt idx="230" formatCode="0.0">
                  <c:v>0.22967682531917846</c:v>
                </c:pt>
                <c:pt idx="231" formatCode="0.0">
                  <c:v>0.23137474719015744</c:v>
                </c:pt>
                <c:pt idx="232" formatCode="0.0">
                  <c:v>0.23221852493400777</c:v>
                </c:pt>
                <c:pt idx="233" formatCode="0.0">
                  <c:v>0.22829826256342525</c:v>
                </c:pt>
                <c:pt idx="234" formatCode="0.0">
                  <c:v>0.23165761703190837</c:v>
                </c:pt>
                <c:pt idx="235" formatCode="0.0">
                  <c:v>0.23279563389356903</c:v>
                </c:pt>
                <c:pt idx="236" formatCode="0.0">
                  <c:v>0.23762584282979277</c:v>
                </c:pt>
                <c:pt idx="237" formatCode="0.0">
                  <c:v>0.21805703913598454</c:v>
                </c:pt>
                <c:pt idx="238" formatCode="0.0">
                  <c:v>0.21994759723534765</c:v>
                </c:pt>
                <c:pt idx="239" formatCode="0.0">
                  <c:v>0.22857303901224257</c:v>
                </c:pt>
                <c:pt idx="240" formatCode="0.0">
                  <c:v>0.22857186777318944</c:v>
                </c:pt>
                <c:pt idx="241" formatCode="0.0">
                  <c:v>0.2300051829956877</c:v>
                </c:pt>
                <c:pt idx="242" formatCode="0.0">
                  <c:v>0.25346440324535646</c:v>
                </c:pt>
                <c:pt idx="243" formatCode="0.0">
                  <c:v>0.23831292987742678</c:v>
                </c:pt>
                <c:pt idx="244" formatCode="0.0">
                  <c:v>0.23831168916525997</c:v>
                </c:pt>
                <c:pt idx="245" formatCode="0.0">
                  <c:v>0.24559630706819727</c:v>
                </c:pt>
                <c:pt idx="246" formatCode="0.0">
                  <c:v>0.22364030899043227</c:v>
                </c:pt>
                <c:pt idx="247" formatCode="0.0">
                  <c:v>0.22623715129674488</c:v>
                </c:pt>
                <c:pt idx="248" formatCode="0.0">
                  <c:v>0.26635593523336948</c:v>
                </c:pt>
                <c:pt idx="249" formatCode="0.0">
                  <c:v>0.26826291474256364</c:v>
                </c:pt>
                <c:pt idx="250" formatCode="0.0">
                  <c:v>0.26967220767682698</c:v>
                </c:pt>
                <c:pt idx="251" formatCode="0.0">
                  <c:v>0.30325435199287154</c:v>
                </c:pt>
                <c:pt idx="252" formatCode="0.0">
                  <c:v>0.31067741225178663</c:v>
                </c:pt>
                <c:pt idx="253" formatCode="0.0">
                  <c:v>0.3106757330279098</c:v>
                </c:pt>
                <c:pt idx="254" formatCode="0.0">
                  <c:v>0.36906738704427444</c:v>
                </c:pt>
                <c:pt idx="255" formatCode="0.0">
                  <c:v>0.36906536832090819</c:v>
                </c:pt>
                <c:pt idx="256" formatCode="0.0">
                  <c:v>0.37207573088082252</c:v>
                </c:pt>
                <c:pt idx="257" formatCode="0.0">
                  <c:v>0.37265118553830412</c:v>
                </c:pt>
                <c:pt idx="258" formatCode="0.0">
                  <c:v>0.39847184276087261</c:v>
                </c:pt>
              </c:numCache>
            </c:numRef>
          </c:xVal>
          <c:yVal>
            <c:numRef>
              <c:f>'Forsøk 3 - Samlet'!$BE$14:$BE$272</c:f>
              <c:numCache>
                <c:formatCode>General</c:formatCode>
                <c:ptCount val="259"/>
                <c:pt idx="15" formatCode="0.0">
                  <c:v>0.17332956521739121</c:v>
                </c:pt>
                <c:pt idx="16" formatCode="0.0">
                  <c:v>0.17332956521739121</c:v>
                </c:pt>
                <c:pt idx="17" formatCode="0.0">
                  <c:v>1.133326708074534</c:v>
                </c:pt>
                <c:pt idx="18" formatCode="0.0">
                  <c:v>2.4844335403726707</c:v>
                </c:pt>
                <c:pt idx="19" formatCode="0.0">
                  <c:v>2.4844335403726707</c:v>
                </c:pt>
                <c:pt idx="20" formatCode="0.0">
                  <c:v>4.4402877828881984</c:v>
                </c:pt>
                <c:pt idx="21" formatCode="0.0">
                  <c:v>6.6091697704658383</c:v>
                </c:pt>
                <c:pt idx="22" formatCode="0.0">
                  <c:v>6.6091697704658383</c:v>
                </c:pt>
                <c:pt idx="23" formatCode="0.0">
                  <c:v>8.9202728760559005</c:v>
                </c:pt>
                <c:pt idx="24" formatCode="0.0">
                  <c:v>8.9219063270525041</c:v>
                </c:pt>
                <c:pt idx="25" formatCode="0.0">
                  <c:v>11.270972033963558</c:v>
                </c:pt>
                <c:pt idx="26" formatCode="0.0">
                  <c:v>13.51409175117106</c:v>
                </c:pt>
                <c:pt idx="27" formatCode="0.0">
                  <c:v>13.516479850629912</c:v>
                </c:pt>
                <c:pt idx="28" formatCode="0.0">
                  <c:v>15.653953011741519</c:v>
                </c:pt>
                <c:pt idx="29" formatCode="0.0">
                  <c:v>17.93417440639519</c:v>
                </c:pt>
                <c:pt idx="30" formatCode="0.0">
                  <c:v>17.937287475888159</c:v>
                </c:pt>
                <c:pt idx="31" formatCode="0.0">
                  <c:v>20.005339614940837</c:v>
                </c:pt>
                <c:pt idx="32" formatCode="0.0">
                  <c:v>20.008791518548531</c:v>
                </c:pt>
                <c:pt idx="33" formatCode="0.0">
                  <c:v>20.012243140736892</c:v>
                </c:pt>
                <c:pt idx="34" formatCode="0.0">
                  <c:v>25.75017519342877</c:v>
                </c:pt>
                <c:pt idx="35" formatCode="0.0">
                  <c:v>25.754567930569127</c:v>
                </c:pt>
                <c:pt idx="36" formatCode="0.0">
                  <c:v>27.220773114700041</c:v>
                </c:pt>
                <c:pt idx="37" formatCode="0.0">
                  <c:v>28.54337713019812</c:v>
                </c:pt>
                <c:pt idx="38" formatCode="0.0">
                  <c:v>28.548224969320234</c:v>
                </c:pt>
                <c:pt idx="39" formatCode="0.0">
                  <c:v>29.693832028663447</c:v>
                </c:pt>
                <c:pt idx="40" formatCode="0.0">
                  <c:v>30.839825342567995</c:v>
                </c:pt>
                <c:pt idx="41" formatCode="0.0">
                  <c:v>30.845046154572209</c:v>
                </c:pt>
                <c:pt idx="42" formatCode="0.0">
                  <c:v>31.6709056039807</c:v>
                </c:pt>
                <c:pt idx="43" formatCode="0.0">
                  <c:v>32.532703398888451</c:v>
                </c:pt>
                <c:pt idx="44" formatCode="0.0">
                  <c:v>32.538197733508703</c:v>
                </c:pt>
                <c:pt idx="45" formatCode="0.0">
                  <c:v>33.18631429555905</c:v>
                </c:pt>
                <c:pt idx="46" formatCode="0.0">
                  <c:v>33.191912965149186</c:v>
                </c:pt>
                <c:pt idx="47" formatCode="0.0">
                  <c:v>33.197511171975592</c:v>
                </c:pt>
                <c:pt idx="48" formatCode="0.0">
                  <c:v>34.452980243667916</c:v>
                </c:pt>
                <c:pt idx="49" formatCode="0.0">
                  <c:v>35.030097013630254</c:v>
                </c:pt>
                <c:pt idx="50" formatCode="0.0">
                  <c:v>35.035991823690878</c:v>
                </c:pt>
                <c:pt idx="51" formatCode="0.0">
                  <c:v>35.935474900939539</c:v>
                </c:pt>
                <c:pt idx="52" formatCode="0.0">
                  <c:v>35.941514858410265</c:v>
                </c:pt>
                <c:pt idx="53" formatCode="0.0">
                  <c:v>35.947554313719031</c:v>
                </c:pt>
                <c:pt idx="54" formatCode="0.0">
                  <c:v>36.453907400938171</c:v>
                </c:pt>
                <c:pt idx="55" formatCode="0.0">
                  <c:v>36.460027605064958</c:v>
                </c:pt>
                <c:pt idx="56" formatCode="0.0">
                  <c:v>37.109620330259609</c:v>
                </c:pt>
                <c:pt idx="57" formatCode="0.0">
                  <c:v>37.437326792081045</c:v>
                </c:pt>
                <c:pt idx="58" formatCode="0.0">
                  <c:v>37.443603044115719</c:v>
                </c:pt>
                <c:pt idx="59" formatCode="0.0">
                  <c:v>37.843299396020406</c:v>
                </c:pt>
                <c:pt idx="60" formatCode="0.0">
                  <c:v>38.10066139590792</c:v>
                </c:pt>
                <c:pt idx="61" formatCode="0.0">
                  <c:v>38.428733362785572</c:v>
                </c:pt>
                <c:pt idx="62" formatCode="0.0">
                  <c:v>38.435165140283267</c:v>
                </c:pt>
                <c:pt idx="63" formatCode="0.0">
                  <c:v>39.014219223442304</c:v>
                </c:pt>
                <c:pt idx="64" formatCode="0.0">
                  <c:v>39.020743283073749</c:v>
                </c:pt>
                <c:pt idx="65" formatCode="0.0">
                  <c:v>39.206885126373429</c:v>
                </c:pt>
                <c:pt idx="66" formatCode="0.0">
                  <c:v>39.643123923871343</c:v>
                </c:pt>
                <c:pt idx="67" formatCode="0.0">
                  <c:v>39.649745610255401</c:v>
                </c:pt>
                <c:pt idx="68" formatCode="0.0">
                  <c:v>40.014549289417019</c:v>
                </c:pt>
                <c:pt idx="69" formatCode="0.0">
                  <c:v>40.026047255349738</c:v>
                </c:pt>
                <c:pt idx="70" formatCode="0.0">
                  <c:v>40.539077321791879</c:v>
                </c:pt>
                <c:pt idx="71" formatCode="0.0">
                  <c:v>40.945151662678214</c:v>
                </c:pt>
                <c:pt idx="72" formatCode="0.0">
                  <c:v>40.957005366108021</c:v>
                </c:pt>
                <c:pt idx="73" formatCode="0.0">
                  <c:v>41.363741605166105</c:v>
                </c:pt>
                <c:pt idx="74" formatCode="0.0">
                  <c:v>41.483342970532441</c:v>
                </c:pt>
                <c:pt idx="75" formatCode="0.0">
                  <c:v>41.495345701010478</c:v>
                </c:pt>
                <c:pt idx="76" formatCode="0.0">
                  <c:v>42.117967100770862</c:v>
                </c:pt>
                <c:pt idx="77" formatCode="0.0">
                  <c:v>42.130147826159366</c:v>
                </c:pt>
                <c:pt idx="78" formatCode="0.0">
                  <c:v>42.142330455696957</c:v>
                </c:pt>
                <c:pt idx="79" formatCode="0.0">
                  <c:v>42.657548756171884</c:v>
                </c:pt>
                <c:pt idx="80" formatCode="0.0">
                  <c:v>43.029289211672562</c:v>
                </c:pt>
                <c:pt idx="81" formatCode="0.0">
                  <c:v>43.041723568543539</c:v>
                </c:pt>
                <c:pt idx="82" formatCode="0.0">
                  <c:v>43.414084090184218</c:v>
                </c:pt>
                <c:pt idx="83" formatCode="0.0">
                  <c:v>43.679052668141793</c:v>
                </c:pt>
                <c:pt idx="84" formatCode="0.0">
                  <c:v>43.691667459416855</c:v>
                </c:pt>
                <c:pt idx="85" formatCode="0.0">
                  <c:v>44.172176875027397</c:v>
                </c:pt>
                <c:pt idx="86" formatCode="0.0">
                  <c:v>44.184928964588927</c:v>
                </c:pt>
                <c:pt idx="87" formatCode="0.0">
                  <c:v>44.19768304167399</c:v>
                </c:pt>
                <c:pt idx="88" formatCode="0.0">
                  <c:v>44.570064362239407</c:v>
                </c:pt>
                <c:pt idx="89" formatCode="0.0">
                  <c:v>44.582924878521752</c:v>
                </c:pt>
                <c:pt idx="90" formatCode="0.0">
                  <c:v>44.884747646951112</c:v>
                </c:pt>
                <c:pt idx="91" formatCode="0.0">
                  <c:v>44.897694477897922</c:v>
                </c:pt>
                <c:pt idx="92" formatCode="0.0">
                  <c:v>45.344040009118054</c:v>
                </c:pt>
                <c:pt idx="93" formatCode="0.0">
                  <c:v>45.35711429070934</c:v>
                </c:pt>
                <c:pt idx="94" formatCode="0.0">
                  <c:v>45.478437178313939</c:v>
                </c:pt>
                <c:pt idx="95" formatCode="0.0">
                  <c:v>45.491546342936239</c:v>
                </c:pt>
                <c:pt idx="96" formatCode="0.0">
                  <c:v>45.504657543599173</c:v>
                </c:pt>
                <c:pt idx="97" formatCode="0.0">
                  <c:v>46.131122541791861</c:v>
                </c:pt>
                <c:pt idx="98" formatCode="0.0">
                  <c:v>46.216038817957497</c:v>
                </c:pt>
                <c:pt idx="99" formatCode="0.0">
                  <c:v>46.229351094910051</c:v>
                </c:pt>
                <c:pt idx="100" formatCode="0.0">
                  <c:v>46.207452325299649</c:v>
                </c:pt>
                <c:pt idx="101" formatCode="0.0">
                  <c:v>46.401231690842636</c:v>
                </c:pt>
                <c:pt idx="102" formatCode="0.0">
                  <c:v>46.414591477155142</c:v>
                </c:pt>
                <c:pt idx="103" formatCode="0.0">
                  <c:v>46.536490092377136</c:v>
                </c:pt>
                <c:pt idx="104" formatCode="0.0">
                  <c:v>46.587001678826844</c:v>
                </c:pt>
                <c:pt idx="105" formatCode="0.0">
                  <c:v>46.600409096391616</c:v>
                </c:pt>
                <c:pt idx="106" formatCode="0.0">
                  <c:v>46.504891086834419</c:v>
                </c:pt>
                <c:pt idx="107" formatCode="0.0">
                  <c:v>46.51827168531576</c:v>
                </c:pt>
                <c:pt idx="108" formatCode="0.0">
                  <c:v>46.531654351389491</c:v>
                </c:pt>
                <c:pt idx="109" formatCode="0.0">
                  <c:v>46.509412053710498</c:v>
                </c:pt>
                <c:pt idx="110" formatCode="0.0">
                  <c:v>46.522788728774024</c:v>
                </c:pt>
                <c:pt idx="111" formatCode="0.0">
                  <c:v>46.282355423950001</c:v>
                </c:pt>
                <c:pt idx="112" formatCode="0.0">
                  <c:v>46.368198826677556</c:v>
                </c:pt>
                <c:pt idx="113" formatCode="0.0">
                  <c:v>46.381530176741336</c:v>
                </c:pt>
                <c:pt idx="114" formatCode="0.0">
                  <c:v>46.176811650334145</c:v>
                </c:pt>
                <c:pt idx="115" formatCode="0.0">
                  <c:v>46.082112422338199</c:v>
                </c:pt>
                <c:pt idx="116" formatCode="0.0">
                  <c:v>46.095357337317353</c:v>
                </c:pt>
                <c:pt idx="117" formatCode="0.0">
                  <c:v>45.817728792116156</c:v>
                </c:pt>
                <c:pt idx="118" formatCode="0.0">
                  <c:v>45.649548386820875</c:v>
                </c:pt>
                <c:pt idx="119" formatCode="0.0">
                  <c:v>45.662665347975299</c:v>
                </c:pt>
                <c:pt idx="120" formatCode="0.0">
                  <c:v>45.602447955144271</c:v>
                </c:pt>
                <c:pt idx="121" formatCode="0.0">
                  <c:v>45.615548133118509</c:v>
                </c:pt>
                <c:pt idx="122" formatCode="0.0">
                  <c:v>45.301603040642924</c:v>
                </c:pt>
                <c:pt idx="123" formatCode="0.0">
                  <c:v>44.878644358907458</c:v>
                </c:pt>
                <c:pt idx="124" formatCode="0.0">
                  <c:v>44.891534091811415</c:v>
                </c:pt>
                <c:pt idx="125" formatCode="0.0">
                  <c:v>44.904425798637433</c:v>
                </c:pt>
                <c:pt idx="126" formatCode="0.0">
                  <c:v>44.662411890595827</c:v>
                </c:pt>
                <c:pt idx="127" formatCode="0.0">
                  <c:v>44.274879786234528</c:v>
                </c:pt>
                <c:pt idx="128" formatCode="0.0">
                  <c:v>44.287591605110748</c:v>
                </c:pt>
                <c:pt idx="129" formatCode="0.0">
                  <c:v>43.935227126572535</c:v>
                </c:pt>
                <c:pt idx="130" formatCode="0.0">
                  <c:v>43.947839345662373</c:v>
                </c:pt>
                <c:pt idx="131" formatCode="0.0">
                  <c:v>43.960453489553387</c:v>
                </c:pt>
                <c:pt idx="132" formatCode="0.0">
                  <c:v>43.754514891946258</c:v>
                </c:pt>
                <c:pt idx="133" formatCode="0.0">
                  <c:v>43.767070956467975</c:v>
                </c:pt>
                <c:pt idx="134" formatCode="0.0">
                  <c:v>43.59777079269756</c:v>
                </c:pt>
                <c:pt idx="135" formatCode="0.0">
                  <c:v>43.245833161758171</c:v>
                </c:pt>
                <c:pt idx="136" formatCode="0.0">
                  <c:v>42.96579355682475</c:v>
                </c:pt>
                <c:pt idx="137" formatCode="0.0">
                  <c:v>42.978119674156147</c:v>
                </c:pt>
                <c:pt idx="138" formatCode="0.0">
                  <c:v>42.807429811286767</c:v>
                </c:pt>
                <c:pt idx="139" formatCode="0.0">
                  <c:v>42.089676145994389</c:v>
                </c:pt>
                <c:pt idx="140" formatCode="0.0">
                  <c:v>42.10174938654842</c:v>
                </c:pt>
                <c:pt idx="141" formatCode="0.0">
                  <c:v>41.711250442913034</c:v>
                </c:pt>
                <c:pt idx="142" formatCode="0.0">
                  <c:v>41.723213407536143</c:v>
                </c:pt>
                <c:pt idx="143" formatCode="0.0">
                  <c:v>41.73517818473934</c:v>
                </c:pt>
                <c:pt idx="144" formatCode="0.0">
                  <c:v>41.491248510868431</c:v>
                </c:pt>
                <c:pt idx="145" formatCode="0.0">
                  <c:v>41.209323525275792</c:v>
                </c:pt>
                <c:pt idx="146" formatCode="0.0">
                  <c:v>41.221138211777308</c:v>
                </c:pt>
                <c:pt idx="147" formatCode="0.0">
                  <c:v>40.86664008331892</c:v>
                </c:pt>
                <c:pt idx="148" formatCode="0.0">
                  <c:v>40.475913484588034</c:v>
                </c:pt>
                <c:pt idx="149" formatCode="0.0">
                  <c:v>40.487516114957749</c:v>
                </c:pt>
                <c:pt idx="150" formatCode="0.0">
                  <c:v>40.243117166750125</c:v>
                </c:pt>
                <c:pt idx="151" formatCode="0.0">
                  <c:v>39.483565295964816</c:v>
                </c:pt>
                <c:pt idx="152" formatCode="0.0">
                  <c:v>39.494882833985308</c:v>
                </c:pt>
                <c:pt idx="153" formatCode="0.0">
                  <c:v>39.506202075720971</c:v>
                </c:pt>
                <c:pt idx="154" formatCode="0.0">
                  <c:v>38.819514165587485</c:v>
                </c:pt>
                <c:pt idx="155" formatCode="0.0">
                  <c:v>38.830639586216826</c:v>
                </c:pt>
                <c:pt idx="156" formatCode="0.0">
                  <c:v>38.549224350391107</c:v>
                </c:pt>
                <c:pt idx="157" formatCode="0.0">
                  <c:v>38.560270474809066</c:v>
                </c:pt>
                <c:pt idx="158" formatCode="0.0">
                  <c:v>38.130061940126978</c:v>
                </c:pt>
                <c:pt idx="159" formatCode="0.0">
                  <c:v>38.14098676301527</c:v>
                </c:pt>
                <c:pt idx="160" formatCode="0.0">
                  <c:v>37.45335168479648</c:v>
                </c:pt>
                <c:pt idx="161" formatCode="0.0">
                  <c:v>37.464082549737242</c:v>
                </c:pt>
                <c:pt idx="162" formatCode="0.0">
                  <c:v>37.217613884635419</c:v>
                </c:pt>
                <c:pt idx="163" formatCode="0.0">
                  <c:v>37.228275360724325</c:v>
                </c:pt>
                <c:pt idx="164" formatCode="0.0">
                  <c:v>36.724574525676758</c:v>
                </c:pt>
                <c:pt idx="165" formatCode="0.0">
                  <c:v>36.440240294425728</c:v>
                </c:pt>
                <c:pt idx="166" formatCode="0.0">
                  <c:v>36.450678179666937</c:v>
                </c:pt>
                <c:pt idx="167" formatCode="0.0">
                  <c:v>36.20260480043526</c:v>
                </c:pt>
                <c:pt idx="168" formatCode="0.0">
                  <c:v>35.881958702803274</c:v>
                </c:pt>
                <c:pt idx="169" formatCode="0.0">
                  <c:v>35.892234958866041</c:v>
                </c:pt>
                <c:pt idx="170" formatCode="0.0">
                  <c:v>35.90251274428875</c:v>
                </c:pt>
                <c:pt idx="171" formatCode="0.0">
                  <c:v>35.323022611074286</c:v>
                </c:pt>
                <c:pt idx="172" formatCode="0.0">
                  <c:v>35.33313717259459</c:v>
                </c:pt>
                <c:pt idx="173" formatCode="0.0">
                  <c:v>35.010821921339932</c:v>
                </c:pt>
                <c:pt idx="174" formatCode="0.0">
                  <c:v>34.836287107416169</c:v>
                </c:pt>
                <c:pt idx="175" formatCode="0.0">
                  <c:v>34.846260442367459</c:v>
                </c:pt>
                <c:pt idx="176" formatCode="0.0">
                  <c:v>34.671572540911541</c:v>
                </c:pt>
                <c:pt idx="177" formatCode="0.0">
                  <c:v>34.276065291492586</c:v>
                </c:pt>
                <c:pt idx="178" formatCode="0.0">
                  <c:v>34.285876800718363</c:v>
                </c:pt>
                <c:pt idx="179" formatCode="0.0">
                  <c:v>33.96270893350551</c:v>
                </c:pt>
                <c:pt idx="180" formatCode="0.0">
                  <c:v>33.750256809675655</c:v>
                </c:pt>
                <c:pt idx="181" formatCode="0.0">
                  <c:v>33.759916304391375</c:v>
                </c:pt>
                <c:pt idx="182" formatCode="0.0">
                  <c:v>33.400579779543683</c:v>
                </c:pt>
                <c:pt idx="183" formatCode="0.0">
                  <c:v>33.410138236398907</c:v>
                </c:pt>
                <c:pt idx="184" formatCode="0.0">
                  <c:v>33.419698102280968</c:v>
                </c:pt>
                <c:pt idx="185" formatCode="0.0">
                  <c:v>32.50296738069131</c:v>
                </c:pt>
                <c:pt idx="186" formatCode="0.0">
                  <c:v>32.512269371501844</c:v>
                </c:pt>
                <c:pt idx="187" formatCode="0.0">
                  <c:v>32.521572730071583</c:v>
                </c:pt>
                <c:pt idx="188" formatCode="0.0">
                  <c:v>32.530877455920425</c:v>
                </c:pt>
                <c:pt idx="189" formatCode="0.0">
                  <c:v>32.243634788459666</c:v>
                </c:pt>
                <c:pt idx="190" formatCode="0.0">
                  <c:v>32.252858831008382</c:v>
                </c:pt>
                <c:pt idx="191" formatCode="0.0">
                  <c:v>31.8918328712377</c:v>
                </c:pt>
                <c:pt idx="192" formatCode="0.0">
                  <c:v>31.900955498145393</c:v>
                </c:pt>
                <c:pt idx="193" formatCode="0.0">
                  <c:v>31.910079461378462</c:v>
                </c:pt>
                <c:pt idx="194" formatCode="0.0">
                  <c:v>31.62096436848049</c:v>
                </c:pt>
                <c:pt idx="195" formatCode="0.0">
                  <c:v>31.630007164776071</c:v>
                </c:pt>
                <c:pt idx="196" formatCode="0.0">
                  <c:v>31.676189656860725</c:v>
                </c:pt>
                <c:pt idx="197" formatCode="0.0">
                  <c:v>31.500126250324524</c:v>
                </c:pt>
                <c:pt idx="198" formatCode="0.0">
                  <c:v>31.137512967497983</c:v>
                </c:pt>
                <c:pt idx="199" formatCode="0.0">
                  <c:v>31.146415052058867</c:v>
                </c:pt>
                <c:pt idx="200" formatCode="0.0">
                  <c:v>30.969085640684487</c:v>
                </c:pt>
                <c:pt idx="201" formatCode="0.0">
                  <c:v>30.755100793030593</c:v>
                </c:pt>
                <c:pt idx="202" formatCode="0.0">
                  <c:v>30.76389186645191</c:v>
                </c:pt>
                <c:pt idx="203" formatCode="0.0">
                  <c:v>30.660717402965464</c:v>
                </c:pt>
                <c:pt idx="204" formatCode="0.0">
                  <c:v>30.558772351722521</c:v>
                </c:pt>
                <c:pt idx="205" formatCode="0.0">
                  <c:v>30.567504738035819</c:v>
                </c:pt>
                <c:pt idx="206" formatCode="0.0">
                  <c:v>30.426614749438905</c:v>
                </c:pt>
                <c:pt idx="207" formatCode="0.0">
                  <c:v>30.249028308147427</c:v>
                </c:pt>
                <c:pt idx="208" formatCode="0.0">
                  <c:v>30.257670219914345</c:v>
                </c:pt>
                <c:pt idx="209" formatCode="0.0">
                  <c:v>30.006007967096821</c:v>
                </c:pt>
                <c:pt idx="210" formatCode="0.0">
                  <c:v>29.790218410370894</c:v>
                </c:pt>
                <c:pt idx="211" formatCode="0.0">
                  <c:v>29.798728096405775</c:v>
                </c:pt>
                <c:pt idx="212" formatCode="0.0">
                  <c:v>29.62133861935401</c:v>
                </c:pt>
                <c:pt idx="213" formatCode="0.0">
                  <c:v>29.256612332914859</c:v>
                </c:pt>
                <c:pt idx="214" formatCode="0.0">
                  <c:v>29.264968917513226</c:v>
                </c:pt>
                <c:pt idx="215" formatCode="0.0">
                  <c:v>29.273326708163673</c:v>
                </c:pt>
                <c:pt idx="216" formatCode="0.0">
                  <c:v>29.244338285297456</c:v>
                </c:pt>
                <c:pt idx="217" formatCode="0.0">
                  <c:v>29.252688017881564</c:v>
                </c:pt>
                <c:pt idx="218" formatCode="0.0">
                  <c:v>28.925018372747729</c:v>
                </c:pt>
                <c:pt idx="219" formatCode="0.0">
                  <c:v>28.522070030382597</c:v>
                </c:pt>
                <c:pt idx="220" formatCode="0.0">
                  <c:v>28.530213971351134</c:v>
                </c:pt>
                <c:pt idx="221" formatCode="0.0">
                  <c:v>28.389067926446927</c:v>
                </c:pt>
                <c:pt idx="222" formatCode="0.0">
                  <c:v>28.060145895748924</c:v>
                </c:pt>
                <c:pt idx="223" formatCode="0.0">
                  <c:v>28.068157121545184</c:v>
                </c:pt>
                <c:pt idx="224" formatCode="0.0">
                  <c:v>28.076169495998109</c:v>
                </c:pt>
                <c:pt idx="225" formatCode="0.0">
                  <c:v>27.709405430238011</c:v>
                </c:pt>
                <c:pt idx="226" formatCode="0.0">
                  <c:v>27.71731516979002</c:v>
                </c:pt>
                <c:pt idx="227" formatCode="0.0">
                  <c:v>27.500758541317754</c:v>
                </c:pt>
                <c:pt idx="228" formatCode="0.0">
                  <c:v>27.209117991671665</c:v>
                </c:pt>
                <c:pt idx="229" formatCode="0.0">
                  <c:v>27.216884466155204</c:v>
                </c:pt>
                <c:pt idx="230" formatCode="0.0">
                  <c:v>26.999352354469558</c:v>
                </c:pt>
                <c:pt idx="231" formatCode="0.0">
                  <c:v>26.744834511917507</c:v>
                </c:pt>
                <c:pt idx="232" formatCode="0.0">
                  <c:v>26.752467901955612</c:v>
                </c:pt>
                <c:pt idx="233" formatCode="0.0">
                  <c:v>26.384498014985773</c:v>
                </c:pt>
                <c:pt idx="234" formatCode="0.0">
                  <c:v>26.016950389435781</c:v>
                </c:pt>
                <c:pt idx="235" formatCode="0.0">
                  <c:v>26.02437707840631</c:v>
                </c:pt>
                <c:pt idx="236" formatCode="0.0">
                  <c:v>25.543213968687262</c:v>
                </c:pt>
                <c:pt idx="237" formatCode="0.0">
                  <c:v>25.174803964647186</c:v>
                </c:pt>
                <c:pt idx="238" formatCode="0.0">
                  <c:v>25.181992169261189</c:v>
                </c:pt>
                <c:pt idx="239" formatCode="0.0">
                  <c:v>24.73807879040363</c:v>
                </c:pt>
                <c:pt idx="240" formatCode="0.0">
                  <c:v>24.256637922051826</c:v>
                </c:pt>
                <c:pt idx="241" formatCode="0.0">
                  <c:v>24.263566583016587</c:v>
                </c:pt>
                <c:pt idx="242" formatCode="0.0">
                  <c:v>23.782041072750573</c:v>
                </c:pt>
                <c:pt idx="243" formatCode="0.0">
                  <c:v>23.298964738933559</c:v>
                </c:pt>
                <c:pt idx="244" formatCode="0.0">
                  <c:v>23.305623020925143</c:v>
                </c:pt>
                <c:pt idx="245" formatCode="0.0">
                  <c:v>22.069685601755122</c:v>
                </c:pt>
                <c:pt idx="246" formatCode="0.0">
                  <c:v>22.07599875672085</c:v>
                </c:pt>
                <c:pt idx="247" formatCode="0.0">
                  <c:v>22.08231279478202</c:v>
                </c:pt>
                <c:pt idx="248" formatCode="0.0">
                  <c:v>21.523327041730628</c:v>
                </c:pt>
                <c:pt idx="249" formatCode="0.0">
                  <c:v>20.965333946926339</c:v>
                </c:pt>
                <c:pt idx="250" formatCode="0.0">
                  <c:v>20.971335352086058</c:v>
                </c:pt>
                <c:pt idx="251" formatCode="0.0">
                  <c:v>20.260704402854152</c:v>
                </c:pt>
                <c:pt idx="252" formatCode="0.0">
                  <c:v>19.625461938804222</c:v>
                </c:pt>
                <c:pt idx="253" formatCode="0.0">
                  <c:v>19.631087005952111</c:v>
                </c:pt>
                <c:pt idx="254" formatCode="0.0">
                  <c:v>18.844621823062141</c:v>
                </c:pt>
                <c:pt idx="255" formatCode="0.0">
                  <c:v>18.208432117167071</c:v>
                </c:pt>
                <c:pt idx="256" formatCode="0.0">
                  <c:v>18.213659621288052</c:v>
                </c:pt>
                <c:pt idx="257" formatCode="0.0">
                  <c:v>17.613752862275508</c:v>
                </c:pt>
                <c:pt idx="258" formatCode="0.0">
                  <c:v>16.372674567655082</c:v>
                </c:pt>
              </c:numCache>
            </c:numRef>
          </c:yVal>
          <c:smooth val="0"/>
          <c:extLst>
            <c:ext xmlns:c16="http://schemas.microsoft.com/office/drawing/2014/chart" uri="{C3380CC4-5D6E-409C-BE32-E72D297353CC}">
              <c16:uniqueId val="{00000000-133E-4806-9D9B-7DF5DAC60C8D}"/>
            </c:ext>
          </c:extLst>
        </c:ser>
        <c:ser>
          <c:idx val="6"/>
          <c:order val="5"/>
          <c:tx>
            <c:v>4b-s2</c:v>
          </c:tx>
          <c:spPr>
            <a:ln w="25400" cap="rnd">
              <a:noFill/>
              <a:round/>
            </a:ln>
            <a:effectLst/>
          </c:spPr>
          <c:marker>
            <c:symbol val="circle"/>
            <c:size val="3"/>
            <c:spPr>
              <a:solidFill>
                <a:schemeClr val="accent4"/>
              </a:solidFill>
              <a:ln w="6350">
                <a:solidFill>
                  <a:schemeClr val="accent4">
                    <a:lumMod val="75000"/>
                  </a:schemeClr>
                </a:solidFill>
              </a:ln>
              <a:effectLst/>
            </c:spPr>
          </c:marker>
          <c:xVal>
            <c:numRef>
              <c:f>'Forsøk 3 - Samlet'!$BF$302:$BF$578</c:f>
              <c:numCache>
                <c:formatCode>0.0</c:formatCode>
                <c:ptCount val="277"/>
                <c:pt idx="0">
                  <c:v>2.0466636377667711</c:v>
                </c:pt>
                <c:pt idx="1">
                  <c:v>2.1939375072431675</c:v>
                </c:pt>
                <c:pt idx="2">
                  <c:v>2.3710067571869482</c:v>
                </c:pt>
                <c:pt idx="3">
                  <c:v>2.3709841613536451</c:v>
                </c:pt>
                <c:pt idx="4">
                  <c:v>2.479965498124419</c:v>
                </c:pt>
                <c:pt idx="5">
                  <c:v>2.5731898630447358</c:v>
                </c:pt>
                <c:pt idx="6">
                  <c:v>2.5731635539759301</c:v>
                </c:pt>
                <c:pt idx="7">
                  <c:v>2.6378285978184284</c:v>
                </c:pt>
                <c:pt idx="8">
                  <c:v>2.7158916835265896</c:v>
                </c:pt>
                <c:pt idx="9">
                  <c:v>2.7158612021002964</c:v>
                </c:pt>
                <c:pt idx="10">
                  <c:v>2.661860726337284</c:v>
                </c:pt>
                <c:pt idx="11">
                  <c:v>2.7175315080439044</c:v>
                </c:pt>
                <c:pt idx="12">
                  <c:v>2.7174989414950943</c:v>
                </c:pt>
                <c:pt idx="13">
                  <c:v>2.6973347759403032</c:v>
                </c:pt>
                <c:pt idx="14">
                  <c:v>2.8226777293425656</c:v>
                </c:pt>
                <c:pt idx="15">
                  <c:v>2.7467867432491135</c:v>
                </c:pt>
                <c:pt idx="16">
                  <c:v>2.7156771778886557</c:v>
                </c:pt>
                <c:pt idx="17">
                  <c:v>2.7715578643927756</c:v>
                </c:pt>
                <c:pt idx="18">
                  <c:v>2.6017321648108127</c:v>
                </c:pt>
                <c:pt idx="19">
                  <c:v>2.5813994257308246</c:v>
                </c:pt>
                <c:pt idx="20">
                  <c:v>2.5813643930727403</c:v>
                </c:pt>
                <c:pt idx="21">
                  <c:v>2.5255572741363981</c:v>
                </c:pt>
                <c:pt idx="22">
                  <c:v>2.5025755797199087</c:v>
                </c:pt>
                <c:pt idx="23">
                  <c:v>2.5025399600099973</c:v>
                </c:pt>
                <c:pt idx="24">
                  <c:v>2.5127301246366027</c:v>
                </c:pt>
                <c:pt idx="25">
                  <c:v>2.3999634105830161</c:v>
                </c:pt>
                <c:pt idx="26">
                  <c:v>2.2867810225046723</c:v>
                </c:pt>
                <c:pt idx="27">
                  <c:v>2.2867469690560327</c:v>
                </c:pt>
                <c:pt idx="28">
                  <c:v>2.2080798274978566</c:v>
                </c:pt>
                <c:pt idx="29">
                  <c:v>2.1021586646245343</c:v>
                </c:pt>
                <c:pt idx="30">
                  <c:v>2.0785640155871206</c:v>
                </c:pt>
                <c:pt idx="31">
                  <c:v>2.0013782001857812</c:v>
                </c:pt>
                <c:pt idx="32">
                  <c:v>2.0013499279169173</c:v>
                </c:pt>
                <c:pt idx="33">
                  <c:v>1.9554586848527105</c:v>
                </c:pt>
                <c:pt idx="34">
                  <c:v>1.907286188996846</c:v>
                </c:pt>
                <c:pt idx="35">
                  <c:v>1.9072606332621704</c:v>
                </c:pt>
                <c:pt idx="36">
                  <c:v>1.6969600401715392</c:v>
                </c:pt>
                <c:pt idx="37">
                  <c:v>1.5973245928586641</c:v>
                </c:pt>
                <c:pt idx="38">
                  <c:v>1.5973047233877089</c:v>
                </c:pt>
                <c:pt idx="39">
                  <c:v>1.5820327277873869</c:v>
                </c:pt>
                <c:pt idx="40">
                  <c:v>1.4549224234435805</c:v>
                </c:pt>
                <c:pt idx="41">
                  <c:v>1.4549062392048939</c:v>
                </c:pt>
                <c:pt idx="42">
                  <c:v>1.3444105317634623</c:v>
                </c:pt>
                <c:pt idx="43">
                  <c:v>1.2750909844427303</c:v>
                </c:pt>
                <c:pt idx="44">
                  <c:v>1.2750783471785962</c:v>
                </c:pt>
                <c:pt idx="45">
                  <c:v>1.1875286000336789</c:v>
                </c:pt>
                <c:pt idx="46">
                  <c:v>1.0505880415749775</c:v>
                </c:pt>
                <c:pt idx="47">
                  <c:v>1.0505790933394783</c:v>
                </c:pt>
                <c:pt idx="48">
                  <c:v>0.99864098936839407</c:v>
                </c:pt>
                <c:pt idx="49">
                  <c:v>0.95692144244717348</c:v>
                </c:pt>
                <c:pt idx="50">
                  <c:v>0.89996193437407745</c:v>
                </c:pt>
                <c:pt idx="51">
                  <c:v>0.85295897791000408</c:v>
                </c:pt>
                <c:pt idx="52">
                  <c:v>0.8529530004279402</c:v>
                </c:pt>
                <c:pt idx="53">
                  <c:v>0.80980213242048937</c:v>
                </c:pt>
                <c:pt idx="54">
                  <c:v>0.75155462857767696</c:v>
                </c:pt>
                <c:pt idx="55">
                  <c:v>0.75154980324364717</c:v>
                </c:pt>
                <c:pt idx="56">
                  <c:v>0.70351721087063313</c:v>
                </c:pt>
                <c:pt idx="57">
                  <c:v>0.68771217319388445</c:v>
                </c:pt>
                <c:pt idx="58">
                  <c:v>0.67474305400742052</c:v>
                </c:pt>
                <c:pt idx="59">
                  <c:v>0.66296457284597277</c:v>
                </c:pt>
                <c:pt idx="60">
                  <c:v>0.63789794547724565</c:v>
                </c:pt>
                <c:pt idx="61">
                  <c:v>0.61430975908393781</c:v>
                </c:pt>
                <c:pt idx="62">
                  <c:v>0.61430622250758948</c:v>
                </c:pt>
                <c:pt idx="63">
                  <c:v>0.60988373771259763</c:v>
                </c:pt>
                <c:pt idx="64">
                  <c:v>0.60142342999325504</c:v>
                </c:pt>
                <c:pt idx="65">
                  <c:v>0.60142004776901103</c:v>
                </c:pt>
                <c:pt idx="66">
                  <c:v>0.59270557334023255</c:v>
                </c:pt>
                <c:pt idx="67">
                  <c:v>0.57079571965595721</c:v>
                </c:pt>
                <c:pt idx="68">
                  <c:v>0.56742200956272226</c:v>
                </c:pt>
                <c:pt idx="69">
                  <c:v>0.59506611709566037</c:v>
                </c:pt>
                <c:pt idx="70">
                  <c:v>0.5950628185543485</c:v>
                </c:pt>
                <c:pt idx="71">
                  <c:v>0.54619704552463688</c:v>
                </c:pt>
                <c:pt idx="72">
                  <c:v>0.56207629791413072</c:v>
                </c:pt>
                <c:pt idx="73">
                  <c:v>0.56207323967048184</c:v>
                </c:pt>
                <c:pt idx="74">
                  <c:v>0.53246625638881462</c:v>
                </c:pt>
                <c:pt idx="75">
                  <c:v>0.51694760821661312</c:v>
                </c:pt>
                <c:pt idx="76">
                  <c:v>0.51694481446023544</c:v>
                </c:pt>
                <c:pt idx="77">
                  <c:v>0.53040189872913357</c:v>
                </c:pt>
                <c:pt idx="78">
                  <c:v>0.51292610146368234</c:v>
                </c:pt>
                <c:pt idx="79">
                  <c:v>0.51292333606838492</c:v>
                </c:pt>
                <c:pt idx="80">
                  <c:v>0.54000145332634342</c:v>
                </c:pt>
                <c:pt idx="81">
                  <c:v>0.49882631350307083</c:v>
                </c:pt>
                <c:pt idx="82">
                  <c:v>0.49882365364205528</c:v>
                </c:pt>
                <c:pt idx="83">
                  <c:v>0.49107949727948425</c:v>
                </c:pt>
                <c:pt idx="84">
                  <c:v>0.48895301771483807</c:v>
                </c:pt>
                <c:pt idx="85">
                  <c:v>0.48895042806015521</c:v>
                </c:pt>
                <c:pt idx="86">
                  <c:v>0.46521826490029761</c:v>
                </c:pt>
                <c:pt idx="87">
                  <c:v>0.46521580836405196</c:v>
                </c:pt>
                <c:pt idx="88">
                  <c:v>0.46320131928667596</c:v>
                </c:pt>
                <c:pt idx="89">
                  <c:v>0.43032620518376918</c:v>
                </c:pt>
                <c:pt idx="90">
                  <c:v>0.43032396083452523</c:v>
                </c:pt>
                <c:pt idx="91">
                  <c:v>0.4447614682510142</c:v>
                </c:pt>
                <c:pt idx="92">
                  <c:v>0.42031421220857895</c:v>
                </c:pt>
                <c:pt idx="93">
                  <c:v>0.36759662307637803</c:v>
                </c:pt>
                <c:pt idx="94">
                  <c:v>0.36759473351559763</c:v>
                </c:pt>
                <c:pt idx="95">
                  <c:v>0.38022778017801229</c:v>
                </c:pt>
                <c:pt idx="96">
                  <c:v>0.37467200481543278</c:v>
                </c:pt>
                <c:pt idx="97">
                  <c:v>0.37467008609150226</c:v>
                </c:pt>
                <c:pt idx="98">
                  <c:v>0.33374121252408595</c:v>
                </c:pt>
                <c:pt idx="99">
                  <c:v>0.2899718730931794</c:v>
                </c:pt>
                <c:pt idx="100">
                  <c:v>0.28997040607101232</c:v>
                </c:pt>
                <c:pt idx="101">
                  <c:v>0.27823526357369016</c:v>
                </c:pt>
                <c:pt idx="102">
                  <c:v>0.25808018857827913</c:v>
                </c:pt>
                <c:pt idx="103">
                  <c:v>0.2580788985785733</c:v>
                </c:pt>
                <c:pt idx="104">
                  <c:v>0.26366684233356608</c:v>
                </c:pt>
                <c:pt idx="105">
                  <c:v>0.23449926957597994</c:v>
                </c:pt>
                <c:pt idx="106">
                  <c:v>0.23226406149866935</c:v>
                </c:pt>
                <c:pt idx="107">
                  <c:v>0.23385471864984295</c:v>
                </c:pt>
                <c:pt idx="108">
                  <c:v>0.23576079184039378</c:v>
                </c:pt>
                <c:pt idx="109">
                  <c:v>0.23384682647382221</c:v>
                </c:pt>
                <c:pt idx="110">
                  <c:v>0.23259830388560757</c:v>
                </c:pt>
                <c:pt idx="111">
                  <c:v>0.22568731450203286</c:v>
                </c:pt>
                <c:pt idx="112">
                  <c:v>0.2235926863113398</c:v>
                </c:pt>
                <c:pt idx="113">
                  <c:v>0.22181816113894789</c:v>
                </c:pt>
                <c:pt idx="114">
                  <c:v>0.2289451621139256</c:v>
                </c:pt>
                <c:pt idx="115">
                  <c:v>0.22895183497127031</c:v>
                </c:pt>
                <c:pt idx="116">
                  <c:v>0.2265622905031219</c:v>
                </c:pt>
                <c:pt idx="117">
                  <c:v>0.23531186879044685</c:v>
                </c:pt>
                <c:pt idx="118">
                  <c:v>0.23378811369003677</c:v>
                </c:pt>
                <c:pt idx="119">
                  <c:v>0.22178761398401456</c:v>
                </c:pt>
                <c:pt idx="120">
                  <c:v>0.21841497268564836</c:v>
                </c:pt>
                <c:pt idx="121">
                  <c:v>0.21425714202150398</c:v>
                </c:pt>
                <c:pt idx="122">
                  <c:v>0.23462033562269452</c:v>
                </c:pt>
                <c:pt idx="123">
                  <c:v>0.2481737038828398</c:v>
                </c:pt>
                <c:pt idx="124">
                  <c:v>0.24629911542037308</c:v>
                </c:pt>
                <c:pt idx="125">
                  <c:v>0.22286984038696411</c:v>
                </c:pt>
                <c:pt idx="126">
                  <c:v>0.21848765866845288</c:v>
                </c:pt>
                <c:pt idx="127">
                  <c:v>0.21821314875827783</c:v>
                </c:pt>
                <c:pt idx="128">
                  <c:v>0.21575607915418787</c:v>
                </c:pt>
                <c:pt idx="129">
                  <c:v>0.24259066147239822</c:v>
                </c:pt>
                <c:pt idx="130">
                  <c:v>0.24474517034003443</c:v>
                </c:pt>
                <c:pt idx="131">
                  <c:v>0.23281022933346276</c:v>
                </c:pt>
                <c:pt idx="132">
                  <c:v>0.23280917224147066</c:v>
                </c:pt>
                <c:pt idx="133">
                  <c:v>0.23490883210239588</c:v>
                </c:pt>
                <c:pt idx="134">
                  <c:v>0.25645507448171334</c:v>
                </c:pt>
                <c:pt idx="135">
                  <c:v>0.24263178578235153</c:v>
                </c:pt>
                <c:pt idx="136">
                  <c:v>0.24582562819265358</c:v>
                </c:pt>
                <c:pt idx="137">
                  <c:v>0.24931615790148431</c:v>
                </c:pt>
                <c:pt idx="138">
                  <c:v>0.24931498654498085</c:v>
                </c:pt>
                <c:pt idx="139">
                  <c:v>0.25232946661359951</c:v>
                </c:pt>
                <c:pt idx="140">
                  <c:v>0.24431528780006945</c:v>
                </c:pt>
                <c:pt idx="141">
                  <c:v>0.25159432573327095</c:v>
                </c:pt>
                <c:pt idx="142">
                  <c:v>0.25505187135713431</c:v>
                </c:pt>
                <c:pt idx="143">
                  <c:v>0.27538576350382754</c:v>
                </c:pt>
                <c:pt idx="144">
                  <c:v>0.27538440956247123</c:v>
                </c:pt>
                <c:pt idx="145">
                  <c:v>0.26426569603996714</c:v>
                </c:pt>
                <c:pt idx="146">
                  <c:v>0.2711437070735393</c:v>
                </c:pt>
                <c:pt idx="147">
                  <c:v>0.27114233317599207</c:v>
                </c:pt>
                <c:pt idx="148">
                  <c:v>0.26926353154073407</c:v>
                </c:pt>
                <c:pt idx="149">
                  <c:v>0.30333243701019319</c:v>
                </c:pt>
                <c:pt idx="150">
                  <c:v>0.30333087678364212</c:v>
                </c:pt>
                <c:pt idx="151">
                  <c:v>0.30141892927207004</c:v>
                </c:pt>
                <c:pt idx="152">
                  <c:v>0.2812746016338698</c:v>
                </c:pt>
                <c:pt idx="153">
                  <c:v>0.28127314123318498</c:v>
                </c:pt>
                <c:pt idx="154">
                  <c:v>0.32624271149709433</c:v>
                </c:pt>
                <c:pt idx="155">
                  <c:v>0.33020231753963841</c:v>
                </c:pt>
                <c:pt idx="156">
                  <c:v>0.33020056836640854</c:v>
                </c:pt>
                <c:pt idx="157">
                  <c:v>0.31175005393362598</c:v>
                </c:pt>
                <c:pt idx="158">
                  <c:v>0.31321663978252978</c:v>
                </c:pt>
                <c:pt idx="159">
                  <c:v>0.32350510837358781</c:v>
                </c:pt>
                <c:pt idx="160">
                  <c:v>0.31458081901868595</c:v>
                </c:pt>
                <c:pt idx="161">
                  <c:v>0.3143667959275484</c:v>
                </c:pt>
                <c:pt idx="162">
                  <c:v>0.31436507077320891</c:v>
                </c:pt>
                <c:pt idx="163">
                  <c:v>0.32479158524891072</c:v>
                </c:pt>
                <c:pt idx="164">
                  <c:v>0.32581122861440726</c:v>
                </c:pt>
                <c:pt idx="165">
                  <c:v>0.32580940491144245</c:v>
                </c:pt>
                <c:pt idx="166">
                  <c:v>0.34705128033715621</c:v>
                </c:pt>
                <c:pt idx="167">
                  <c:v>0.32297554859204991</c:v>
                </c:pt>
                <c:pt idx="168">
                  <c:v>0.32297371250917162</c:v>
                </c:pt>
                <c:pt idx="169">
                  <c:v>0.34336209499635101</c:v>
                </c:pt>
                <c:pt idx="170">
                  <c:v>0.36563783210299405</c:v>
                </c:pt>
                <c:pt idx="171">
                  <c:v>0.36563572752011042</c:v>
                </c:pt>
                <c:pt idx="172">
                  <c:v>0.34020858047126445</c:v>
                </c:pt>
                <c:pt idx="173">
                  <c:v>0.37186623385353118</c:v>
                </c:pt>
                <c:pt idx="174">
                  <c:v>0.37186406229752828</c:v>
                </c:pt>
                <c:pt idx="175">
                  <c:v>0.37369093509543205</c:v>
                </c:pt>
                <c:pt idx="176">
                  <c:v>0.38620591531937992</c:v>
                </c:pt>
                <c:pt idx="177">
                  <c:v>0.38620360680823795</c:v>
                </c:pt>
                <c:pt idx="178">
                  <c:v>0.39026330160593381</c:v>
                </c:pt>
                <c:pt idx="179">
                  <c:v>0.35037328351195435</c:v>
                </c:pt>
                <c:pt idx="180">
                  <c:v>0.35224765193596741</c:v>
                </c:pt>
                <c:pt idx="181">
                  <c:v>0.37851321014459777</c:v>
                </c:pt>
                <c:pt idx="182">
                  <c:v>0.35000902276789864</c:v>
                </c:pt>
                <c:pt idx="183">
                  <c:v>0.35249866544051628</c:v>
                </c:pt>
                <c:pt idx="184">
                  <c:v>0.34718313057312755</c:v>
                </c:pt>
                <c:pt idx="185">
                  <c:v>0.35441931467308813</c:v>
                </c:pt>
                <c:pt idx="186">
                  <c:v>0.35700018110528486</c:v>
                </c:pt>
                <c:pt idx="187">
                  <c:v>0.35636679288297096</c:v>
                </c:pt>
                <c:pt idx="188">
                  <c:v>0.37564903512951203</c:v>
                </c:pt>
                <c:pt idx="189">
                  <c:v>0.38045047286101313</c:v>
                </c:pt>
                <c:pt idx="190">
                  <c:v>0.36331160275023577</c:v>
                </c:pt>
                <c:pt idx="191">
                  <c:v>0.36330933788725611</c:v>
                </c:pt>
                <c:pt idx="192">
                  <c:v>0.3474810193331751</c:v>
                </c:pt>
                <c:pt idx="193">
                  <c:v>0.35237993846445476</c:v>
                </c:pt>
                <c:pt idx="194">
                  <c:v>0.35302341848814417</c:v>
                </c:pt>
                <c:pt idx="195">
                  <c:v>0.35498405875003758</c:v>
                </c:pt>
                <c:pt idx="196">
                  <c:v>0.34818661460322303</c:v>
                </c:pt>
                <c:pt idx="197">
                  <c:v>0.34818442647632797</c:v>
                </c:pt>
                <c:pt idx="198">
                  <c:v>0.32455245997317955</c:v>
                </c:pt>
                <c:pt idx="199">
                  <c:v>0.32698976700904975</c:v>
                </c:pt>
                <c:pt idx="200">
                  <c:v>0.32698769416306456</c:v>
                </c:pt>
                <c:pt idx="201">
                  <c:v>0.35455679802332624</c:v>
                </c:pt>
                <c:pt idx="202">
                  <c:v>0.34830368363833508</c:v>
                </c:pt>
                <c:pt idx="203">
                  <c:v>0.3104992392708309</c:v>
                </c:pt>
                <c:pt idx="204">
                  <c:v>0.31226778885585432</c:v>
                </c:pt>
                <c:pt idx="205">
                  <c:v>0.31671334770021459</c:v>
                </c:pt>
                <c:pt idx="206">
                  <c:v>0.33439954818998119</c:v>
                </c:pt>
                <c:pt idx="207">
                  <c:v>0.33440287016573927</c:v>
                </c:pt>
                <c:pt idx="208">
                  <c:v>0.34447501804037312</c:v>
                </c:pt>
                <c:pt idx="209">
                  <c:v>0.31917673205614666</c:v>
                </c:pt>
                <c:pt idx="210">
                  <c:v>0.31976570300449481</c:v>
                </c:pt>
                <c:pt idx="211">
                  <c:v>0.34124712074548735</c:v>
                </c:pt>
                <c:pt idx="212">
                  <c:v>0.3412449669829532</c:v>
                </c:pt>
                <c:pt idx="213">
                  <c:v>0.3336493106729137</c:v>
                </c:pt>
                <c:pt idx="214">
                  <c:v>0.3374050582737953</c:v>
                </c:pt>
                <c:pt idx="215">
                  <c:v>0.32482694055286715</c:v>
                </c:pt>
                <c:pt idx="216">
                  <c:v>0.32604434932968146</c:v>
                </c:pt>
                <c:pt idx="217">
                  <c:v>0.32542616450005613</c:v>
                </c:pt>
                <c:pt idx="218">
                  <c:v>0.29766735034034253</c:v>
                </c:pt>
                <c:pt idx="219">
                  <c:v>0.29655410388745723</c:v>
                </c:pt>
                <c:pt idx="220">
                  <c:v>0.29767328052880432</c:v>
                </c:pt>
                <c:pt idx="221">
                  <c:v>0.33793120092890727</c:v>
                </c:pt>
                <c:pt idx="222">
                  <c:v>0.33791812718290781</c:v>
                </c:pt>
                <c:pt idx="223">
                  <c:v>0.33537536091955766</c:v>
                </c:pt>
                <c:pt idx="224">
                  <c:v>0.31534776409708276</c:v>
                </c:pt>
                <c:pt idx="225">
                  <c:v>0.31534073753737152</c:v>
                </c:pt>
                <c:pt idx="226">
                  <c:v>0.31533878910711677</c:v>
                </c:pt>
                <c:pt idx="227">
                  <c:v>0.31534191861739075</c:v>
                </c:pt>
                <c:pt idx="228">
                  <c:v>0.29730130846793762</c:v>
                </c:pt>
                <c:pt idx="229">
                  <c:v>0.29729947951364527</c:v>
                </c:pt>
                <c:pt idx="230">
                  <c:v>0.29485907860421473</c:v>
                </c:pt>
                <c:pt idx="231">
                  <c:v>0.29375261055040724</c:v>
                </c:pt>
                <c:pt idx="232">
                  <c:v>0.29375081475318554</c:v>
                </c:pt>
                <c:pt idx="233">
                  <c:v>0.31249082290035529</c:v>
                </c:pt>
                <c:pt idx="234">
                  <c:v>0.31248393956201281</c:v>
                </c:pt>
                <c:pt idx="235">
                  <c:v>0.29022427792985239</c:v>
                </c:pt>
                <c:pt idx="236">
                  <c:v>0.28915714043824348</c:v>
                </c:pt>
                <c:pt idx="237">
                  <c:v>0.28807064743445082</c:v>
                </c:pt>
                <c:pt idx="238">
                  <c:v>0.29634034558595068</c:v>
                </c:pt>
                <c:pt idx="239">
                  <c:v>0.29633857439820926</c:v>
                </c:pt>
                <c:pt idx="240">
                  <c:v>0.25927257183922914</c:v>
                </c:pt>
                <c:pt idx="241">
                  <c:v>0.32275453589666236</c:v>
                </c:pt>
                <c:pt idx="242">
                  <c:v>0.32275261537920424</c:v>
                </c:pt>
                <c:pt idx="243">
                  <c:v>0.2657220333533471</c:v>
                </c:pt>
                <c:pt idx="244">
                  <c:v>0.29390216546118852</c:v>
                </c:pt>
                <c:pt idx="245">
                  <c:v>0.29390043372919822</c:v>
                </c:pt>
                <c:pt idx="246">
                  <c:v>0.25717804454894816</c:v>
                </c:pt>
                <c:pt idx="247">
                  <c:v>0.29354945364591262</c:v>
                </c:pt>
                <c:pt idx="248">
                  <c:v>0.29249120940210083</c:v>
                </c:pt>
                <c:pt idx="249">
                  <c:v>0.29196164836307276</c:v>
                </c:pt>
                <c:pt idx="250">
                  <c:v>0.26768569361993588</c:v>
                </c:pt>
                <c:pt idx="251">
                  <c:v>0.26768413856865275</c:v>
                </c:pt>
                <c:pt idx="252">
                  <c:v>0.27987238795983377</c:v>
                </c:pt>
                <c:pt idx="253">
                  <c:v>0.29420426765941093</c:v>
                </c:pt>
                <c:pt idx="254">
                  <c:v>0.29420257808015743</c:v>
                </c:pt>
                <c:pt idx="255">
                  <c:v>0.28749996987683574</c:v>
                </c:pt>
                <c:pt idx="256">
                  <c:v>0.28696421394662402</c:v>
                </c:pt>
                <c:pt idx="257">
                  <c:v>0.28696257321313856</c:v>
                </c:pt>
                <c:pt idx="258">
                  <c:v>0.2871432344087736</c:v>
                </c:pt>
                <c:pt idx="259">
                  <c:v>0.28562381187125535</c:v>
                </c:pt>
                <c:pt idx="260">
                  <c:v>0.29290957405367668</c:v>
                </c:pt>
                <c:pt idx="261">
                  <c:v>0.30019075130851053</c:v>
                </c:pt>
                <c:pt idx="262">
                  <c:v>0.32870349294619111</c:v>
                </c:pt>
                <c:pt idx="263">
                  <c:v>0.32870163309315031</c:v>
                </c:pt>
                <c:pt idx="264">
                  <c:v>0.31236112703706548</c:v>
                </c:pt>
                <c:pt idx="265">
                  <c:v>0.31950737828633557</c:v>
                </c:pt>
                <c:pt idx="266">
                  <c:v>0.3195055622619124</c:v>
                </c:pt>
                <c:pt idx="267">
                  <c:v>0.33632360337057482</c:v>
                </c:pt>
                <c:pt idx="268">
                  <c:v>0.33813197524040461</c:v>
                </c:pt>
                <c:pt idx="269">
                  <c:v>0.33354769942510692</c:v>
                </c:pt>
                <c:pt idx="270">
                  <c:v>0.37505587444354649</c:v>
                </c:pt>
                <c:pt idx="271">
                  <c:v>0.37505373652435087</c:v>
                </c:pt>
                <c:pt idx="272">
                  <c:v>0.44253810771253999</c:v>
                </c:pt>
                <c:pt idx="273">
                  <c:v>0.44654157445225073</c:v>
                </c:pt>
                <c:pt idx="274">
                  <c:v>0.44653901261869722</c:v>
                </c:pt>
                <c:pt idx="275">
                  <c:v>0.44999340284582556</c:v>
                </c:pt>
                <c:pt idx="276">
                  <c:v>0.48891361521212634</c:v>
                </c:pt>
              </c:numCache>
            </c:numRef>
          </c:xVal>
          <c:yVal>
            <c:numRef>
              <c:f>'Forsøk 3 - Samlet'!$BE$302:$BE$578</c:f>
              <c:numCache>
                <c:formatCode>0.0</c:formatCode>
                <c:ptCount val="277"/>
                <c:pt idx="0">
                  <c:v>10.084244848130353</c:v>
                </c:pt>
                <c:pt idx="1">
                  <c:v>10.201547249410048</c:v>
                </c:pt>
                <c:pt idx="2">
                  <c:v>10.39451831856605</c:v>
                </c:pt>
                <c:pt idx="3">
                  <c:v>10.397550725474181</c:v>
                </c:pt>
                <c:pt idx="4">
                  <c:v>10.669928140103957</c:v>
                </c:pt>
                <c:pt idx="5">
                  <c:v>10.94245544479125</c:v>
                </c:pt>
                <c:pt idx="6">
                  <c:v>10.945638531678139</c:v>
                </c:pt>
                <c:pt idx="7">
                  <c:v>11.375051306592672</c:v>
                </c:pt>
                <c:pt idx="8">
                  <c:v>11.769132239341305</c:v>
                </c:pt>
                <c:pt idx="9">
                  <c:v>11.772543201310429</c:v>
                </c:pt>
                <c:pt idx="10">
                  <c:v>12.436744843958392</c:v>
                </c:pt>
                <c:pt idx="11">
                  <c:v>13.14117813317549</c:v>
                </c:pt>
                <c:pt idx="12">
                  <c:v>13.144968000989685</c:v>
                </c:pt>
                <c:pt idx="13">
                  <c:v>13.964057200264074</c:v>
                </c:pt>
                <c:pt idx="14">
                  <c:v>14.727285901205589</c:v>
                </c:pt>
                <c:pt idx="15">
                  <c:v>14.731513699873702</c:v>
                </c:pt>
                <c:pt idx="16">
                  <c:v>15.821968036123137</c:v>
                </c:pt>
                <c:pt idx="17">
                  <c:v>17.11103708186862</c:v>
                </c:pt>
                <c:pt idx="18">
                  <c:v>17.1159234453356</c:v>
                </c:pt>
                <c:pt idx="19">
                  <c:v>18.368741399365113</c:v>
                </c:pt>
                <c:pt idx="20">
                  <c:v>18.373974705665749</c:v>
                </c:pt>
                <c:pt idx="21">
                  <c:v>19.542292786175295</c:v>
                </c:pt>
                <c:pt idx="22">
                  <c:v>20.744315265832832</c:v>
                </c:pt>
                <c:pt idx="23">
                  <c:v>20.750204028647694</c:v>
                </c:pt>
                <c:pt idx="24">
                  <c:v>21.797808131039456</c:v>
                </c:pt>
                <c:pt idx="25">
                  <c:v>22.60816677007832</c:v>
                </c:pt>
                <c:pt idx="26">
                  <c:v>22.614568841554028</c:v>
                </c:pt>
                <c:pt idx="27">
                  <c:v>23.292627567820027</c:v>
                </c:pt>
                <c:pt idx="28">
                  <c:v>23.75892787007</c:v>
                </c:pt>
                <c:pt idx="29">
                  <c:v>23.765645565252957</c:v>
                </c:pt>
                <c:pt idx="30">
                  <c:v>24.194565568260302</c:v>
                </c:pt>
                <c:pt idx="31">
                  <c:v>24.750568329301167</c:v>
                </c:pt>
                <c:pt idx="32">
                  <c:v>25.124539613950684</c:v>
                </c:pt>
                <c:pt idx="33">
                  <c:v>25.131631087370341</c:v>
                </c:pt>
                <c:pt idx="34">
                  <c:v>25.403044704689481</c:v>
                </c:pt>
                <c:pt idx="35">
                  <c:v>25.680893977536964</c:v>
                </c:pt>
                <c:pt idx="36">
                  <c:v>25.688136210957715</c:v>
                </c:pt>
                <c:pt idx="37">
                  <c:v>25.812538165046476</c:v>
                </c:pt>
                <c:pt idx="38">
                  <c:v>25.819814726403738</c:v>
                </c:pt>
                <c:pt idx="39">
                  <c:v>25.980506814231163</c:v>
                </c:pt>
                <c:pt idx="40">
                  <c:v>25.987827717561267</c:v>
                </c:pt>
                <c:pt idx="41">
                  <c:v>25.995149608023507</c:v>
                </c:pt>
                <c:pt idx="42">
                  <c:v>26.350780971669785</c:v>
                </c:pt>
                <c:pt idx="43">
                  <c:v>26.435337532502778</c:v>
                </c:pt>
                <c:pt idx="44">
                  <c:v>26.442779868384513</c:v>
                </c:pt>
                <c:pt idx="45">
                  <c:v>26.373375272315371</c:v>
                </c:pt>
                <c:pt idx="46">
                  <c:v>26.573779221869213</c:v>
                </c:pt>
                <c:pt idx="47">
                  <c:v>26.581256606963123</c:v>
                </c:pt>
                <c:pt idx="48">
                  <c:v>26.589066454405518</c:v>
                </c:pt>
                <c:pt idx="49">
                  <c:v>26.59654594134183</c:v>
                </c:pt>
                <c:pt idx="50">
                  <c:v>26.604026432847448</c:v>
                </c:pt>
                <c:pt idx="51">
                  <c:v>26.611507928495296</c:v>
                </c:pt>
                <c:pt idx="52">
                  <c:v>26.850298167199647</c:v>
                </c:pt>
                <c:pt idx="53">
                  <c:v>26.857845453858925</c:v>
                </c:pt>
                <c:pt idx="54">
                  <c:v>26.866389769881618</c:v>
                </c:pt>
                <c:pt idx="55">
                  <c:v>26.990671687404504</c:v>
                </c:pt>
                <c:pt idx="56">
                  <c:v>26.998254459410337</c:v>
                </c:pt>
                <c:pt idx="57">
                  <c:v>27.044216675925803</c:v>
                </c:pt>
                <c:pt idx="58">
                  <c:v>27.051812053685811</c:v>
                </c:pt>
                <c:pt idx="59">
                  <c:v>27.176947973459949</c:v>
                </c:pt>
                <c:pt idx="60">
                  <c:v>27.338564501856613</c:v>
                </c:pt>
                <c:pt idx="61">
                  <c:v>27.346237728401857</c:v>
                </c:pt>
                <c:pt idx="62">
                  <c:v>27.392010565205208</c:v>
                </c:pt>
                <c:pt idx="63">
                  <c:v>27.518031072514752</c:v>
                </c:pt>
                <c:pt idx="64">
                  <c:v>27.680905654758522</c:v>
                </c:pt>
                <c:pt idx="65">
                  <c:v>27.688668776386592</c:v>
                </c:pt>
                <c:pt idx="66">
                  <c:v>27.732907969148272</c:v>
                </c:pt>
                <c:pt idx="67">
                  <c:v>27.741682790129545</c:v>
                </c:pt>
                <c:pt idx="68">
                  <c:v>27.749459331904816</c:v>
                </c:pt>
                <c:pt idx="69">
                  <c:v>27.911938992581309</c:v>
                </c:pt>
                <c:pt idx="70">
                  <c:v>28.037309093443795</c:v>
                </c:pt>
                <c:pt idx="71">
                  <c:v>28.045163644091829</c:v>
                </c:pt>
                <c:pt idx="72">
                  <c:v>28.129773613361937</c:v>
                </c:pt>
                <c:pt idx="73">
                  <c:v>28.333741526998338</c:v>
                </c:pt>
                <c:pt idx="74">
                  <c:v>28.341674240858183</c:v>
                </c:pt>
                <c:pt idx="75">
                  <c:v>28.347938355306276</c:v>
                </c:pt>
                <c:pt idx="76">
                  <c:v>28.355872716995833</c:v>
                </c:pt>
                <c:pt idx="77">
                  <c:v>28.636626252245687</c:v>
                </c:pt>
                <c:pt idx="78">
                  <c:v>28.683586341461876</c:v>
                </c:pt>
                <c:pt idx="79">
                  <c:v>28.691609550208902</c:v>
                </c:pt>
                <c:pt idx="80">
                  <c:v>28.934389245577751</c:v>
                </c:pt>
                <c:pt idx="81">
                  <c:v>29.097692292293157</c:v>
                </c:pt>
                <c:pt idx="82">
                  <c:v>29.105825822308908</c:v>
                </c:pt>
                <c:pt idx="83">
                  <c:v>29.386559240231044</c:v>
                </c:pt>
                <c:pt idx="84">
                  <c:v>29.629783219004437</c:v>
                </c:pt>
                <c:pt idx="85">
                  <c:v>29.638059370898823</c:v>
                </c:pt>
                <c:pt idx="86">
                  <c:v>29.645331794216144</c:v>
                </c:pt>
                <c:pt idx="87">
                  <c:v>29.966223246349422</c:v>
                </c:pt>
                <c:pt idx="88">
                  <c:v>29.974588202748738</c:v>
                </c:pt>
                <c:pt idx="89">
                  <c:v>30.178231963950417</c:v>
                </c:pt>
                <c:pt idx="90">
                  <c:v>30.18665271011092</c:v>
                </c:pt>
                <c:pt idx="91">
                  <c:v>30.195074567824157</c:v>
                </c:pt>
                <c:pt idx="92">
                  <c:v>30.789477429983631</c:v>
                </c:pt>
                <c:pt idx="93">
                  <c:v>30.798062224225038</c:v>
                </c:pt>
                <c:pt idx="94">
                  <c:v>30.806648150778877</c:v>
                </c:pt>
                <c:pt idx="95">
                  <c:v>31.049629523849084</c:v>
                </c:pt>
                <c:pt idx="96">
                  <c:v>31.058281973914848</c:v>
                </c:pt>
                <c:pt idx="97">
                  <c:v>31.223167583777162</c:v>
                </c:pt>
                <c:pt idx="98">
                  <c:v>31.271014434466288</c:v>
                </c:pt>
                <c:pt idx="99">
                  <c:v>31.162902357916387</c:v>
                </c:pt>
                <c:pt idx="100">
                  <c:v>31.171580915971955</c:v>
                </c:pt>
                <c:pt idx="101">
                  <c:v>30.905640160069172</c:v>
                </c:pt>
                <c:pt idx="102">
                  <c:v>30.718607367077045</c:v>
                </c:pt>
                <c:pt idx="103">
                  <c:v>30.727160523926898</c:v>
                </c:pt>
                <c:pt idx="104">
                  <c:v>30.460854933702869</c:v>
                </c:pt>
                <c:pt idx="105">
                  <c:v>30.155848887918484</c:v>
                </c:pt>
                <c:pt idx="106">
                  <c:v>30.164244308411657</c:v>
                </c:pt>
                <c:pt idx="107">
                  <c:v>29.780491153854065</c:v>
                </c:pt>
                <c:pt idx="108">
                  <c:v>29.592821415084053</c:v>
                </c:pt>
                <c:pt idx="109">
                  <c:v>29.601059150219822</c:v>
                </c:pt>
                <c:pt idx="110">
                  <c:v>29.255430080123514</c:v>
                </c:pt>
                <c:pt idx="111">
                  <c:v>28.949922797175709</c:v>
                </c:pt>
                <c:pt idx="112">
                  <c:v>28.95798112234343</c:v>
                </c:pt>
                <c:pt idx="113">
                  <c:v>28.573232861431435</c:v>
                </c:pt>
                <c:pt idx="114">
                  <c:v>28.188622054673733</c:v>
                </c:pt>
                <c:pt idx="115">
                  <c:v>28.196468736091084</c:v>
                </c:pt>
                <c:pt idx="116">
                  <c:v>28.204316434518681</c:v>
                </c:pt>
                <c:pt idx="117">
                  <c:v>27.307306060944345</c:v>
                </c:pt>
                <c:pt idx="118">
                  <c:v>27.314908463851292</c:v>
                </c:pt>
                <c:pt idx="119">
                  <c:v>27.322511848634853</c:v>
                </c:pt>
                <c:pt idx="120">
                  <c:v>26.857460634019702</c:v>
                </c:pt>
                <c:pt idx="121">
                  <c:v>26.864936841732554</c:v>
                </c:pt>
                <c:pt idx="122">
                  <c:v>26.872414012381281</c:v>
                </c:pt>
                <c:pt idx="123">
                  <c:v>26.563844222985999</c:v>
                </c:pt>
                <c:pt idx="124">
                  <c:v>26.571237002705715</c:v>
                </c:pt>
                <c:pt idx="125">
                  <c:v>26.302540514179793</c:v>
                </c:pt>
                <c:pt idx="126">
                  <c:v>25.994230167514157</c:v>
                </c:pt>
                <c:pt idx="127">
                  <c:v>26.001464237503765</c:v>
                </c:pt>
                <c:pt idx="128">
                  <c:v>25.69459131767745</c:v>
                </c:pt>
                <c:pt idx="129">
                  <c:v>25.581260355450919</c:v>
                </c:pt>
                <c:pt idx="130">
                  <c:v>25.588378588152395</c:v>
                </c:pt>
                <c:pt idx="131">
                  <c:v>25.320636721278095</c:v>
                </c:pt>
                <c:pt idx="132">
                  <c:v>25.010856606991027</c:v>
                </c:pt>
                <c:pt idx="133">
                  <c:v>25.017816150466409</c:v>
                </c:pt>
                <c:pt idx="134">
                  <c:v>24.709489202419753</c:v>
                </c:pt>
                <c:pt idx="135">
                  <c:v>24.480750768393239</c:v>
                </c:pt>
                <c:pt idx="136">
                  <c:v>24.487562737288329</c:v>
                </c:pt>
                <c:pt idx="137">
                  <c:v>24.058072100682111</c:v>
                </c:pt>
                <c:pt idx="138">
                  <c:v>24.064766868900765</c:v>
                </c:pt>
                <c:pt idx="139">
                  <c:v>24.071462484831819</c:v>
                </c:pt>
                <c:pt idx="140">
                  <c:v>23.879799341358005</c:v>
                </c:pt>
                <c:pt idx="141">
                  <c:v>23.729000975411857</c:v>
                </c:pt>
                <c:pt idx="142">
                  <c:v>23.735602184943602</c:v>
                </c:pt>
                <c:pt idx="143">
                  <c:v>23.344140080910005</c:v>
                </c:pt>
                <c:pt idx="144">
                  <c:v>23.350634539765817</c:v>
                </c:pt>
                <c:pt idx="145">
                  <c:v>23.35712981629019</c:v>
                </c:pt>
                <c:pt idx="146">
                  <c:v>22.967279349297435</c:v>
                </c:pt>
                <c:pt idx="147">
                  <c:v>22.774930264987525</c:v>
                </c:pt>
                <c:pt idx="148">
                  <c:v>22.781265975479723</c:v>
                </c:pt>
                <c:pt idx="149">
                  <c:v>22.550420883833837</c:v>
                </c:pt>
                <c:pt idx="150">
                  <c:v>22.556693637542516</c:v>
                </c:pt>
                <c:pt idx="151">
                  <c:v>22.442770644129514</c:v>
                </c:pt>
                <c:pt idx="152">
                  <c:v>22.290757467593149</c:v>
                </c:pt>
                <c:pt idx="153">
                  <c:v>22.296956821460242</c:v>
                </c:pt>
                <c:pt idx="154">
                  <c:v>22.145498490090521</c:v>
                </c:pt>
                <c:pt idx="155">
                  <c:v>22.031343049516707</c:v>
                </c:pt>
                <c:pt idx="156">
                  <c:v>22.037469128703243</c:v>
                </c:pt>
                <c:pt idx="157">
                  <c:v>21.884101370063043</c:v>
                </c:pt>
                <c:pt idx="158">
                  <c:v>21.928956453628821</c:v>
                </c:pt>
                <c:pt idx="159">
                  <c:v>21.93505199501082</c:v>
                </c:pt>
                <c:pt idx="160">
                  <c:v>21.664108621704244</c:v>
                </c:pt>
                <c:pt idx="161">
                  <c:v>21.670130399293022</c:v>
                </c:pt>
                <c:pt idx="162">
                  <c:v>21.676152923029893</c:v>
                </c:pt>
                <c:pt idx="163">
                  <c:v>21.600424428242231</c:v>
                </c:pt>
                <c:pt idx="164">
                  <c:v>21.606426238795102</c:v>
                </c:pt>
                <c:pt idx="165">
                  <c:v>21.572899675809044</c:v>
                </c:pt>
                <c:pt idx="166">
                  <c:v>21.459574082491407</c:v>
                </c:pt>
                <c:pt idx="167">
                  <c:v>21.42495711836818</c:v>
                </c:pt>
                <c:pt idx="168">
                  <c:v>21.430907745155217</c:v>
                </c:pt>
                <c:pt idx="169">
                  <c:v>21.357714989662803</c:v>
                </c:pt>
                <c:pt idx="170">
                  <c:v>21.204272343005112</c:v>
                </c:pt>
                <c:pt idx="171">
                  <c:v>21.210160442970206</c:v>
                </c:pt>
                <c:pt idx="172">
                  <c:v>21.215363478966548</c:v>
                </c:pt>
                <c:pt idx="173">
                  <c:v>21.142008832753206</c:v>
                </c:pt>
                <c:pt idx="174">
                  <c:v>21.147877423437823</c:v>
                </c:pt>
                <c:pt idx="175">
                  <c:v>21.033807673383414</c:v>
                </c:pt>
                <c:pt idx="176">
                  <c:v>21.079635708747606</c:v>
                </c:pt>
                <c:pt idx="177">
                  <c:v>21.08548477347621</c:v>
                </c:pt>
                <c:pt idx="178">
                  <c:v>21.090991101909484</c:v>
                </c:pt>
                <c:pt idx="179">
                  <c:v>21.097185050118149</c:v>
                </c:pt>
                <c:pt idx="180">
                  <c:v>21.10303626130754</c:v>
                </c:pt>
                <c:pt idx="181">
                  <c:v>21.069874629093917</c:v>
                </c:pt>
                <c:pt idx="182">
                  <c:v>21.15514025399079</c:v>
                </c:pt>
                <c:pt idx="183">
                  <c:v>21.161004552230111</c:v>
                </c:pt>
                <c:pt idx="184">
                  <c:v>21.166869565583497</c:v>
                </c:pt>
                <c:pt idx="185">
                  <c:v>21.252567506085921</c:v>
                </c:pt>
                <c:pt idx="186">
                  <c:v>21.258455565382228</c:v>
                </c:pt>
                <c:pt idx="187">
                  <c:v>21.184813183084682</c:v>
                </c:pt>
                <c:pt idx="188">
                  <c:v>21.230801873918882</c:v>
                </c:pt>
                <c:pt idx="189">
                  <c:v>21.236681409859592</c:v>
                </c:pt>
                <c:pt idx="190">
                  <c:v>21.322171440949244</c:v>
                </c:pt>
                <c:pt idx="191">
                  <c:v>21.247753297927026</c:v>
                </c:pt>
                <c:pt idx="192">
                  <c:v>21.253634789363705</c:v>
                </c:pt>
                <c:pt idx="193">
                  <c:v>21.260206693602882</c:v>
                </c:pt>
                <c:pt idx="194">
                  <c:v>21.427192399554016</c:v>
                </c:pt>
                <c:pt idx="195">
                  <c:v>21.433119784462075</c:v>
                </c:pt>
                <c:pt idx="196">
                  <c:v>21.439393016865882</c:v>
                </c:pt>
                <c:pt idx="197">
                  <c:v>21.44532193043074</c:v>
                </c:pt>
                <c:pt idx="198">
                  <c:v>21.450906244856572</c:v>
                </c:pt>
                <c:pt idx="199">
                  <c:v>21.496731346955244</c:v>
                </c:pt>
                <c:pt idx="200">
                  <c:v>21.502673098999921</c:v>
                </c:pt>
                <c:pt idx="201">
                  <c:v>21.508615568457142</c:v>
                </c:pt>
                <c:pt idx="202">
                  <c:v>21.595464289227746</c:v>
                </c:pt>
                <c:pt idx="203">
                  <c:v>21.601430047857054</c:v>
                </c:pt>
                <c:pt idx="204">
                  <c:v>21.688331694471238</c:v>
                </c:pt>
                <c:pt idx="205">
                  <c:v>21.694666718215441</c:v>
                </c:pt>
                <c:pt idx="206">
                  <c:v>21.700656586745104</c:v>
                </c:pt>
                <c:pt idx="207">
                  <c:v>21.786623545977065</c:v>
                </c:pt>
                <c:pt idx="208">
                  <c:v>21.874697810921642</c:v>
                </c:pt>
                <c:pt idx="209">
                  <c:v>22.000409516326926</c:v>
                </c:pt>
                <c:pt idx="210">
                  <c:v>22.00647830995117</c:v>
                </c:pt>
                <c:pt idx="211">
                  <c:v>22.052918682413644</c:v>
                </c:pt>
                <c:pt idx="212">
                  <c:v>22.060386322165538</c:v>
                </c:pt>
                <c:pt idx="213">
                  <c:v>22.066468569568926</c:v>
                </c:pt>
                <c:pt idx="214">
                  <c:v>22.152664983129863</c:v>
                </c:pt>
                <c:pt idx="215">
                  <c:v>22.239960170877396</c:v>
                </c:pt>
                <c:pt idx="216">
                  <c:v>22.246088105910651</c:v>
                </c:pt>
                <c:pt idx="217">
                  <c:v>22.292652996771103</c:v>
                </c:pt>
                <c:pt idx="218">
                  <c:v>22.298793299706354</c:v>
                </c:pt>
                <c:pt idx="219">
                  <c:v>22.385503106068644</c:v>
                </c:pt>
                <c:pt idx="220">
                  <c:v>22.432149657500926</c:v>
                </c:pt>
                <c:pt idx="221">
                  <c:v>22.47984701994886</c:v>
                </c:pt>
                <c:pt idx="222">
                  <c:v>22.486034073764859</c:v>
                </c:pt>
                <c:pt idx="223">
                  <c:v>22.492221866301669</c:v>
                </c:pt>
                <c:pt idx="224">
                  <c:v>22.700291821922217</c:v>
                </c:pt>
                <c:pt idx="225">
                  <c:v>22.706535457812034</c:v>
                </c:pt>
                <c:pt idx="226">
                  <c:v>22.712779838232077</c:v>
                </c:pt>
                <c:pt idx="227">
                  <c:v>22.761310393665649</c:v>
                </c:pt>
                <c:pt idx="228">
                  <c:v>22.767567644704336</c:v>
                </c:pt>
                <c:pt idx="229">
                  <c:v>22.773825640550463</c:v>
                </c:pt>
                <c:pt idx="230">
                  <c:v>22.901136046151972</c:v>
                </c:pt>
                <c:pt idx="231">
                  <c:v>22.907428102321948</c:v>
                </c:pt>
                <c:pt idx="232">
                  <c:v>22.914069402713174</c:v>
                </c:pt>
                <c:pt idx="233">
                  <c:v>22.920363047807321</c:v>
                </c:pt>
                <c:pt idx="234">
                  <c:v>22.926657439906478</c:v>
                </c:pt>
                <c:pt idx="235">
                  <c:v>22.932952578612635</c:v>
                </c:pt>
                <c:pt idx="236">
                  <c:v>22.777008865868719</c:v>
                </c:pt>
                <c:pt idx="237">
                  <c:v>22.783261879060319</c:v>
                </c:pt>
                <c:pt idx="238">
                  <c:v>22.78951563210401</c:v>
                </c:pt>
                <c:pt idx="239">
                  <c:v>22.673726856587248</c:v>
                </c:pt>
                <c:pt idx="240">
                  <c:v>22.679949291166412</c:v>
                </c:pt>
                <c:pt idx="241">
                  <c:v>22.645124904351206</c:v>
                </c:pt>
                <c:pt idx="242">
                  <c:v>22.651337779827763</c:v>
                </c:pt>
                <c:pt idx="243">
                  <c:v>22.657551387602265</c:v>
                </c:pt>
                <c:pt idx="244">
                  <c:v>22.460446012846827</c:v>
                </c:pt>
                <c:pt idx="245">
                  <c:v>22.466606484095454</c:v>
                </c:pt>
                <c:pt idx="246">
                  <c:v>22.309392036772021</c:v>
                </c:pt>
                <c:pt idx="247">
                  <c:v>21.9893708957038</c:v>
                </c:pt>
                <c:pt idx="248">
                  <c:v>21.995402127006844</c:v>
                </c:pt>
                <c:pt idx="249">
                  <c:v>21.96029824809877</c:v>
                </c:pt>
                <c:pt idx="250">
                  <c:v>21.639917985353723</c:v>
                </c:pt>
                <c:pt idx="251">
                  <c:v>21.645852716158583</c:v>
                </c:pt>
                <c:pt idx="252">
                  <c:v>21.489915378897798</c:v>
                </c:pt>
                <c:pt idx="253">
                  <c:v>21.086769212147939</c:v>
                </c:pt>
                <c:pt idx="254">
                  <c:v>21.092552890069097</c:v>
                </c:pt>
                <c:pt idx="255">
                  <c:v>21.098337240279839</c:v>
                </c:pt>
                <c:pt idx="256">
                  <c:v>20.327680152097095</c:v>
                </c:pt>
                <c:pt idx="257">
                  <c:v>20.33325769292345</c:v>
                </c:pt>
                <c:pt idx="258">
                  <c:v>19.725528837776558</c:v>
                </c:pt>
                <c:pt idx="259">
                  <c:v>19.159069183138715</c:v>
                </c:pt>
                <c:pt idx="260">
                  <c:v>19.164331019348793</c:v>
                </c:pt>
                <c:pt idx="261">
                  <c:v>17.818876039430823</c:v>
                </c:pt>
                <c:pt idx="262">
                  <c:v>17.823777232847842</c:v>
                </c:pt>
                <c:pt idx="263">
                  <c:v>17.828678984103714</c:v>
                </c:pt>
                <c:pt idx="264">
                  <c:v>17.260940758410488</c:v>
                </c:pt>
                <c:pt idx="265">
                  <c:v>17.265690282384444</c:v>
                </c:pt>
                <c:pt idx="266">
                  <c:v>16.61414239153688</c:v>
                </c:pt>
                <c:pt idx="267">
                  <c:v>15.962581115406543</c:v>
                </c:pt>
                <c:pt idx="268">
                  <c:v>15.351677341593568</c:v>
                </c:pt>
                <c:pt idx="269">
                  <c:v>15.355912956747135</c:v>
                </c:pt>
                <c:pt idx="270">
                  <c:v>14.78623610212035</c:v>
                </c:pt>
                <c:pt idx="271">
                  <c:v>14.258335932404659</c:v>
                </c:pt>
                <c:pt idx="272">
                  <c:v>14.262277079196826</c:v>
                </c:pt>
                <c:pt idx="273">
                  <c:v>13.691140307353461</c:v>
                </c:pt>
                <c:pt idx="274">
                  <c:v>13.694928524834735</c:v>
                </c:pt>
                <c:pt idx="275">
                  <c:v>13.082617292255168</c:v>
                </c:pt>
                <c:pt idx="276">
                  <c:v>12.428532629608256</c:v>
                </c:pt>
              </c:numCache>
            </c:numRef>
          </c:yVal>
          <c:smooth val="0"/>
          <c:extLst>
            <c:ext xmlns:c16="http://schemas.microsoft.com/office/drawing/2014/chart" uri="{C3380CC4-5D6E-409C-BE32-E72D297353CC}">
              <c16:uniqueId val="{00000001-133E-4806-9D9B-7DF5DAC60C8D}"/>
            </c:ext>
          </c:extLst>
        </c:ser>
        <c:ser>
          <c:idx val="8"/>
          <c:order val="6"/>
          <c:tx>
            <c:v>4b-s1</c:v>
          </c:tx>
          <c:spPr>
            <a:ln w="25400" cap="rnd">
              <a:noFill/>
              <a:round/>
            </a:ln>
            <a:effectLst/>
          </c:spPr>
          <c:marker>
            <c:symbol val="none"/>
          </c:marker>
          <c:xVal>
            <c:numRef>
              <c:f>'Forsøk 3 - Samlet'!$BF$636:$BF$892</c:f>
              <c:numCache>
                <c:formatCode>0.0</c:formatCode>
                <c:ptCount val="257"/>
                <c:pt idx="0">
                  <c:v>4.6471504978995029</c:v>
                </c:pt>
                <c:pt idx="1">
                  <c:v>4.6470643256359043</c:v>
                </c:pt>
                <c:pt idx="2">
                  <c:v>4.5610599550948825</c:v>
                </c:pt>
                <c:pt idx="3">
                  <c:v>4.6233439598103452</c:v>
                </c:pt>
                <c:pt idx="4">
                  <c:v>4.5947462971606985</c:v>
                </c:pt>
                <c:pt idx="5">
                  <c:v>4.8924467258810163</c:v>
                </c:pt>
                <c:pt idx="6">
                  <c:v>5.2700376218252671</c:v>
                </c:pt>
                <c:pt idx="7">
                  <c:v>5.2699076661357926</c:v>
                </c:pt>
                <c:pt idx="8">
                  <c:v>5.1910647635191767</c:v>
                </c:pt>
                <c:pt idx="9">
                  <c:v>5.2727874409351614</c:v>
                </c:pt>
                <c:pt idx="10">
                  <c:v>5.2726486152617555</c:v>
                </c:pt>
                <c:pt idx="11">
                  <c:v>5.3635765665099386</c:v>
                </c:pt>
                <c:pt idx="12">
                  <c:v>5.1311657826449339</c:v>
                </c:pt>
                <c:pt idx="13">
                  <c:v>5.131020961489587</c:v>
                </c:pt>
                <c:pt idx="14">
                  <c:v>4.9578261871905003</c:v>
                </c:pt>
                <c:pt idx="15">
                  <c:v>4.7571193879551892</c:v>
                </c:pt>
                <c:pt idx="16">
                  <c:v>4.7569792297145774</c:v>
                </c:pt>
                <c:pt idx="17">
                  <c:v>4.5700121087821701</c:v>
                </c:pt>
                <c:pt idx="18">
                  <c:v>4.5436289608183973</c:v>
                </c:pt>
                <c:pt idx="19">
                  <c:v>4.2449274194977784</c:v>
                </c:pt>
                <c:pt idx="20">
                  <c:v>4.279964851039737</c:v>
                </c:pt>
                <c:pt idx="21">
                  <c:v>4.2715988869656423</c:v>
                </c:pt>
                <c:pt idx="22">
                  <c:v>3.7815122192497137</c:v>
                </c:pt>
                <c:pt idx="23">
                  <c:v>3.7007827953408672</c:v>
                </c:pt>
                <c:pt idx="24">
                  <c:v>3.1878333770977827</c:v>
                </c:pt>
                <c:pt idx="25">
                  <c:v>3.2333989822998621</c:v>
                </c:pt>
                <c:pt idx="26">
                  <c:v>2.6154166923319897</c:v>
                </c:pt>
                <c:pt idx="27">
                  <c:v>1.975492472137192</c:v>
                </c:pt>
                <c:pt idx="28">
                  <c:v>1.9754595235659071</c:v>
                </c:pt>
                <c:pt idx="29">
                  <c:v>1.4922835473238225</c:v>
                </c:pt>
                <c:pt idx="30">
                  <c:v>1.5330806991242043</c:v>
                </c:pt>
                <c:pt idx="31">
                  <c:v>1.5330609797239003</c:v>
                </c:pt>
                <c:pt idx="32">
                  <c:v>1.3010983327722068</c:v>
                </c:pt>
                <c:pt idx="33">
                  <c:v>1.3010835905120011</c:v>
                </c:pt>
                <c:pt idx="34">
                  <c:v>1.1603654549651978</c:v>
                </c:pt>
                <c:pt idx="35">
                  <c:v>1.0440152451016005</c:v>
                </c:pt>
                <c:pt idx="36">
                  <c:v>1.0562990492051867</c:v>
                </c:pt>
                <c:pt idx="37">
                  <c:v>0.95917050651948277</c:v>
                </c:pt>
                <c:pt idx="38">
                  <c:v>0.88297993763882376</c:v>
                </c:pt>
                <c:pt idx="39">
                  <c:v>0.78637943911316099</c:v>
                </c:pt>
                <c:pt idx="40">
                  <c:v>0.78637395523163378</c:v>
                </c:pt>
                <c:pt idx="41">
                  <c:v>0.72973403011742555</c:v>
                </c:pt>
                <c:pt idx="42">
                  <c:v>0.72972929666687658</c:v>
                </c:pt>
                <c:pt idx="43">
                  <c:v>0.6862634488154743</c:v>
                </c:pt>
                <c:pt idx="44">
                  <c:v>0.62686362433277343</c:v>
                </c:pt>
                <c:pt idx="45">
                  <c:v>0.6585617423385226</c:v>
                </c:pt>
                <c:pt idx="46">
                  <c:v>0.62056507632603808</c:v>
                </c:pt>
                <c:pt idx="47">
                  <c:v>0.56230607430123947</c:v>
                </c:pt>
                <c:pt idx="48">
                  <c:v>0.5105881469425555</c:v>
                </c:pt>
                <c:pt idx="49">
                  <c:v>0.48537537639951561</c:v>
                </c:pt>
                <c:pt idx="50">
                  <c:v>0.4798237936394818</c:v>
                </c:pt>
                <c:pt idx="51">
                  <c:v>0.48410550580988437</c:v>
                </c:pt>
                <c:pt idx="52">
                  <c:v>0.47287684540142139</c:v>
                </c:pt>
                <c:pt idx="53">
                  <c:v>0.44426317864070358</c:v>
                </c:pt>
                <c:pt idx="54">
                  <c:v>0.4292500024183723</c:v>
                </c:pt>
                <c:pt idx="55">
                  <c:v>0.45104654867551475</c:v>
                </c:pt>
                <c:pt idx="56">
                  <c:v>0.43909926330952703</c:v>
                </c:pt>
                <c:pt idx="57">
                  <c:v>0.42884242219984431</c:v>
                </c:pt>
                <c:pt idx="58">
                  <c:v>0.41914346884307646</c:v>
                </c:pt>
                <c:pt idx="59">
                  <c:v>0.43459758570600637</c:v>
                </c:pt>
                <c:pt idx="60">
                  <c:v>0.43343237658202233</c:v>
                </c:pt>
                <c:pt idx="61">
                  <c:v>0.41408844882589663</c:v>
                </c:pt>
                <c:pt idx="62">
                  <c:v>0.41040826700441313</c:v>
                </c:pt>
                <c:pt idx="63">
                  <c:v>0.41040658372661937</c:v>
                </c:pt>
                <c:pt idx="64">
                  <c:v>0.3755656071256453</c:v>
                </c:pt>
                <c:pt idx="65">
                  <c:v>0.37189784076949139</c:v>
                </c:pt>
                <c:pt idx="66">
                  <c:v>0.38515845940245547</c:v>
                </c:pt>
                <c:pt idx="67">
                  <c:v>0.34624703879148144</c:v>
                </c:pt>
                <c:pt idx="68">
                  <c:v>0.3462456506544247</c:v>
                </c:pt>
                <c:pt idx="69">
                  <c:v>0.36323703002044194</c:v>
                </c:pt>
                <c:pt idx="70">
                  <c:v>0.34987795790918391</c:v>
                </c:pt>
                <c:pt idx="71">
                  <c:v>0.34744308556202091</c:v>
                </c:pt>
                <c:pt idx="72">
                  <c:v>0.33620768151969749</c:v>
                </c:pt>
                <c:pt idx="73">
                  <c:v>0.33431016854618051</c:v>
                </c:pt>
                <c:pt idx="74">
                  <c:v>0.33338686006830948</c:v>
                </c:pt>
                <c:pt idx="75">
                  <c:v>0.34080648630057436</c:v>
                </c:pt>
                <c:pt idx="76">
                  <c:v>0.28939395384410133</c:v>
                </c:pt>
                <c:pt idx="77">
                  <c:v>0.28938591571420536</c:v>
                </c:pt>
                <c:pt idx="78">
                  <c:v>0.28938478839551746</c:v>
                </c:pt>
                <c:pt idx="79">
                  <c:v>0.27272123784627944</c:v>
                </c:pt>
                <c:pt idx="80">
                  <c:v>0.27310666702846842</c:v>
                </c:pt>
                <c:pt idx="81">
                  <c:v>0.26019100966589814</c:v>
                </c:pt>
                <c:pt idx="82">
                  <c:v>0.25765773357948962</c:v>
                </c:pt>
                <c:pt idx="83">
                  <c:v>0.25659371788530894</c:v>
                </c:pt>
                <c:pt idx="84">
                  <c:v>0.2565927292494144</c:v>
                </c:pt>
                <c:pt idx="85">
                  <c:v>0.25808120170458587</c:v>
                </c:pt>
                <c:pt idx="86">
                  <c:v>0.25772791386281846</c:v>
                </c:pt>
                <c:pt idx="87">
                  <c:v>0.25960729163465701</c:v>
                </c:pt>
                <c:pt idx="88">
                  <c:v>0.26373336136015957</c:v>
                </c:pt>
                <c:pt idx="89">
                  <c:v>0.26373234426324499</c:v>
                </c:pt>
                <c:pt idx="90">
                  <c:v>0.25751451865536662</c:v>
                </c:pt>
                <c:pt idx="91">
                  <c:v>0.27274880499407445</c:v>
                </c:pt>
                <c:pt idx="92">
                  <c:v>0.27274776472678658</c:v>
                </c:pt>
                <c:pt idx="93">
                  <c:v>0.27237427753657967</c:v>
                </c:pt>
                <c:pt idx="94">
                  <c:v>0.29100770101877527</c:v>
                </c:pt>
                <c:pt idx="95">
                  <c:v>0.29100660172341586</c:v>
                </c:pt>
                <c:pt idx="96">
                  <c:v>0.26295641410858689</c:v>
                </c:pt>
                <c:pt idx="97">
                  <c:v>0.28193185493815692</c:v>
                </c:pt>
                <c:pt idx="98">
                  <c:v>0.28193080011412314</c:v>
                </c:pt>
                <c:pt idx="99">
                  <c:v>0.26674975763516146</c:v>
                </c:pt>
                <c:pt idx="100">
                  <c:v>0.26674876415096904</c:v>
                </c:pt>
                <c:pt idx="101">
                  <c:v>0.27402304182018217</c:v>
                </c:pt>
                <c:pt idx="102">
                  <c:v>0.24562071453044476</c:v>
                </c:pt>
                <c:pt idx="103">
                  <c:v>0.24561980721417312</c:v>
                </c:pt>
                <c:pt idx="104">
                  <c:v>0.26507907723649904</c:v>
                </c:pt>
                <c:pt idx="105">
                  <c:v>0.24585788041266457</c:v>
                </c:pt>
                <c:pt idx="106">
                  <c:v>0.22449117569063051</c:v>
                </c:pt>
                <c:pt idx="107">
                  <c:v>0.22330070771552604</c:v>
                </c:pt>
                <c:pt idx="108">
                  <c:v>0.22599834631282179</c:v>
                </c:pt>
                <c:pt idx="109">
                  <c:v>0.22599752934137196</c:v>
                </c:pt>
                <c:pt idx="110">
                  <c:v>0.22718864082085821</c:v>
                </c:pt>
                <c:pt idx="111">
                  <c:v>0.23523506493646132</c:v>
                </c:pt>
                <c:pt idx="112">
                  <c:v>0.23523421579926024</c:v>
                </c:pt>
                <c:pt idx="113">
                  <c:v>0.21223778805273358</c:v>
                </c:pt>
                <c:pt idx="114">
                  <c:v>0.22319445301022425</c:v>
                </c:pt>
                <c:pt idx="115">
                  <c:v>0.19129122333241594</c:v>
                </c:pt>
                <c:pt idx="116">
                  <c:v>0.19308132286428578</c:v>
                </c:pt>
                <c:pt idx="117">
                  <c:v>0.19413324818894492</c:v>
                </c:pt>
                <c:pt idx="118">
                  <c:v>0.22481763277240829</c:v>
                </c:pt>
                <c:pt idx="119">
                  <c:v>0.22481681346838922</c:v>
                </c:pt>
                <c:pt idx="120">
                  <c:v>0.2215695976583695</c:v>
                </c:pt>
                <c:pt idx="121">
                  <c:v>0.22156878397568444</c:v>
                </c:pt>
                <c:pt idx="122">
                  <c:v>0.21155184398518309</c:v>
                </c:pt>
                <c:pt idx="123">
                  <c:v>0.20783610896953028</c:v>
                </c:pt>
                <c:pt idx="124">
                  <c:v>0.21524371835547371</c:v>
                </c:pt>
                <c:pt idx="125">
                  <c:v>0.21673705046584998</c:v>
                </c:pt>
                <c:pt idx="126">
                  <c:v>0.24153135245330984</c:v>
                </c:pt>
                <c:pt idx="127">
                  <c:v>0.24153043675288602</c:v>
                </c:pt>
                <c:pt idx="128">
                  <c:v>0.24152952191564547</c:v>
                </c:pt>
                <c:pt idx="129">
                  <c:v>0.23946494338441424</c:v>
                </c:pt>
                <c:pt idx="130">
                  <c:v>0.23188563798960654</c:v>
                </c:pt>
                <c:pt idx="131">
                  <c:v>0.23321255644947692</c:v>
                </c:pt>
                <c:pt idx="132">
                  <c:v>0.25287880979025584</c:v>
                </c:pt>
                <c:pt idx="133">
                  <c:v>0.25287782725290786</c:v>
                </c:pt>
                <c:pt idx="134">
                  <c:v>0.25436522369318948</c:v>
                </c:pt>
                <c:pt idx="135">
                  <c:v>0.25443933233496485</c:v>
                </c:pt>
                <c:pt idx="136">
                  <c:v>0.25631029861431076</c:v>
                </c:pt>
                <c:pt idx="137">
                  <c:v>0.23606433626241663</c:v>
                </c:pt>
                <c:pt idx="138">
                  <c:v>0.2360634057148375</c:v>
                </c:pt>
                <c:pt idx="139">
                  <c:v>0.24984847313636765</c:v>
                </c:pt>
                <c:pt idx="140">
                  <c:v>0.27790690205690821</c:v>
                </c:pt>
                <c:pt idx="141">
                  <c:v>0.28045059589388549</c:v>
                </c:pt>
                <c:pt idx="142">
                  <c:v>0.24187224657244646</c:v>
                </c:pt>
                <c:pt idx="143">
                  <c:v>0.256446189710483</c:v>
                </c:pt>
                <c:pt idx="144">
                  <c:v>0.25644515059451395</c:v>
                </c:pt>
                <c:pt idx="145">
                  <c:v>0.27823235737685886</c:v>
                </c:pt>
                <c:pt idx="146">
                  <c:v>0.28039757772279156</c:v>
                </c:pt>
                <c:pt idx="147">
                  <c:v>0.30951252902937343</c:v>
                </c:pt>
                <c:pt idx="148">
                  <c:v>0.3109556966976566</c:v>
                </c:pt>
                <c:pt idx="149">
                  <c:v>0.31291669208244688</c:v>
                </c:pt>
                <c:pt idx="150">
                  <c:v>0.28026768898077542</c:v>
                </c:pt>
                <c:pt idx="151">
                  <c:v>0.30346282147929909</c:v>
                </c:pt>
                <c:pt idx="152">
                  <c:v>0.30346156839561272</c:v>
                </c:pt>
                <c:pt idx="153">
                  <c:v>0.2843834222916638</c:v>
                </c:pt>
                <c:pt idx="154">
                  <c:v>0.30148763698982417</c:v>
                </c:pt>
                <c:pt idx="155">
                  <c:v>0.30391247808855926</c:v>
                </c:pt>
                <c:pt idx="156">
                  <c:v>0.29104097172815724</c:v>
                </c:pt>
                <c:pt idx="157">
                  <c:v>0.29245656413197307</c:v>
                </c:pt>
                <c:pt idx="158">
                  <c:v>0.25999094776403775</c:v>
                </c:pt>
                <c:pt idx="159">
                  <c:v>0.31050895340416024</c:v>
                </c:pt>
                <c:pt idx="160">
                  <c:v>0.31050762435427193</c:v>
                </c:pt>
                <c:pt idx="161">
                  <c:v>0.30865694672788224</c:v>
                </c:pt>
                <c:pt idx="162">
                  <c:v>0.31757712273375466</c:v>
                </c:pt>
                <c:pt idx="163">
                  <c:v>0.31757575611364341</c:v>
                </c:pt>
                <c:pt idx="164">
                  <c:v>0.28705591164912947</c:v>
                </c:pt>
                <c:pt idx="165">
                  <c:v>0.31029813268743633</c:v>
                </c:pt>
                <c:pt idx="166">
                  <c:v>0.31029679449111469</c:v>
                </c:pt>
                <c:pt idx="167">
                  <c:v>0.29618797813523062</c:v>
                </c:pt>
                <c:pt idx="168">
                  <c:v>0.32532310530085917</c:v>
                </c:pt>
                <c:pt idx="169">
                  <c:v>0.29627140349566267</c:v>
                </c:pt>
                <c:pt idx="170">
                  <c:v>0.29980425515463299</c:v>
                </c:pt>
                <c:pt idx="171">
                  <c:v>0.30662020538346602</c:v>
                </c:pt>
                <c:pt idx="172">
                  <c:v>0.3076785261904495</c:v>
                </c:pt>
                <c:pt idx="173">
                  <c:v>0.337262402275819</c:v>
                </c:pt>
                <c:pt idx="174">
                  <c:v>0.30754326280919736</c:v>
                </c:pt>
                <c:pt idx="175">
                  <c:v>0.30966935011377855</c:v>
                </c:pt>
                <c:pt idx="176">
                  <c:v>0.33966118450195942</c:v>
                </c:pt>
                <c:pt idx="177">
                  <c:v>0.32530560656569496</c:v>
                </c:pt>
                <c:pt idx="178">
                  <c:v>0.32758078380777472</c:v>
                </c:pt>
                <c:pt idx="179">
                  <c:v>0.32296142906326653</c:v>
                </c:pt>
                <c:pt idx="180">
                  <c:v>0.29618930277950156</c:v>
                </c:pt>
                <c:pt idx="181">
                  <c:v>0.29618798882581326</c:v>
                </c:pt>
                <c:pt idx="182">
                  <c:v>0.30223867841759772</c:v>
                </c:pt>
                <c:pt idx="183">
                  <c:v>0.33286523264657586</c:v>
                </c:pt>
                <c:pt idx="184">
                  <c:v>0.30232629691864416</c:v>
                </c:pt>
                <c:pt idx="185">
                  <c:v>0.30285973543075584</c:v>
                </c:pt>
                <c:pt idx="186">
                  <c:v>0.32461770429044357</c:v>
                </c:pt>
                <c:pt idx="187">
                  <c:v>0.32461623935097511</c:v>
                </c:pt>
                <c:pt idx="188">
                  <c:v>0.32576778697104591</c:v>
                </c:pt>
                <c:pt idx="189">
                  <c:v>0.30595774107170487</c:v>
                </c:pt>
                <c:pt idx="190">
                  <c:v>0.30595635198411175</c:v>
                </c:pt>
                <c:pt idx="191">
                  <c:v>0.34382410620759957</c:v>
                </c:pt>
                <c:pt idx="192">
                  <c:v>0.3221325289244702</c:v>
                </c:pt>
                <c:pt idx="193">
                  <c:v>0.32271532101495415</c:v>
                </c:pt>
                <c:pt idx="194">
                  <c:v>0.37062728014446039</c:v>
                </c:pt>
                <c:pt idx="195">
                  <c:v>0.32208723188113675</c:v>
                </c:pt>
                <c:pt idx="196">
                  <c:v>0.3226792294457958</c:v>
                </c:pt>
                <c:pt idx="197">
                  <c:v>0.29616953188011513</c:v>
                </c:pt>
                <c:pt idx="198">
                  <c:v>0.33304548749339952</c:v>
                </c:pt>
                <c:pt idx="199">
                  <c:v>0.33305449454671421</c:v>
                </c:pt>
                <c:pt idx="200">
                  <c:v>0.33428055838570286</c:v>
                </c:pt>
                <c:pt idx="201">
                  <c:v>0.31461397673782354</c:v>
                </c:pt>
                <c:pt idx="202">
                  <c:v>0.31462252107812255</c:v>
                </c:pt>
                <c:pt idx="203">
                  <c:v>0.27723449539605205</c:v>
                </c:pt>
                <c:pt idx="204">
                  <c:v>0.27879265168754724</c:v>
                </c:pt>
                <c:pt idx="205">
                  <c:v>0.31628974836320173</c:v>
                </c:pt>
                <c:pt idx="206">
                  <c:v>0.31748914106880688</c:v>
                </c:pt>
                <c:pt idx="207">
                  <c:v>0.31748765935280393</c:v>
                </c:pt>
                <c:pt idx="208">
                  <c:v>0.31988897049259907</c:v>
                </c:pt>
                <c:pt idx="209">
                  <c:v>0.31988226296834699</c:v>
                </c:pt>
                <c:pt idx="210">
                  <c:v>0.31988076323676412</c:v>
                </c:pt>
                <c:pt idx="211">
                  <c:v>0.3096889518238391</c:v>
                </c:pt>
                <c:pt idx="212">
                  <c:v>0.29866639567496395</c:v>
                </c:pt>
                <c:pt idx="213">
                  <c:v>0.29866498071207698</c:v>
                </c:pt>
                <c:pt idx="214">
                  <c:v>0.33263253808727161</c:v>
                </c:pt>
                <c:pt idx="215">
                  <c:v>0.26542199965546787</c:v>
                </c:pt>
                <c:pt idx="216">
                  <c:v>0.26542074594640319</c:v>
                </c:pt>
                <c:pt idx="217">
                  <c:v>0.26957520076021163</c:v>
                </c:pt>
                <c:pt idx="218">
                  <c:v>0.31578412157036451</c:v>
                </c:pt>
                <c:pt idx="219">
                  <c:v>0.31763868907705839</c:v>
                </c:pt>
                <c:pt idx="220">
                  <c:v>0.29692007324415226</c:v>
                </c:pt>
                <c:pt idx="221">
                  <c:v>0.29868930686219647</c:v>
                </c:pt>
                <c:pt idx="222">
                  <c:v>0.29868786844938455</c:v>
                </c:pt>
                <c:pt idx="223">
                  <c:v>0.25413599144748095</c:v>
                </c:pt>
                <c:pt idx="224">
                  <c:v>0.30471721517816502</c:v>
                </c:pt>
                <c:pt idx="225">
                  <c:v>0.30471574922888106</c:v>
                </c:pt>
                <c:pt idx="226">
                  <c:v>0.28812229468639272</c:v>
                </c:pt>
                <c:pt idx="227">
                  <c:v>0.29675275417882818</c:v>
                </c:pt>
                <c:pt idx="228">
                  <c:v>0.2967513195322975</c:v>
                </c:pt>
                <c:pt idx="229">
                  <c:v>0.28156584968596943</c:v>
                </c:pt>
                <c:pt idx="230">
                  <c:v>0.28325437382599289</c:v>
                </c:pt>
                <c:pt idx="231">
                  <c:v>0.30769732552301027</c:v>
                </c:pt>
                <c:pt idx="232">
                  <c:v>0.3070795913855317</c:v>
                </c:pt>
                <c:pt idx="233">
                  <c:v>0.30892848288952446</c:v>
                </c:pt>
                <c:pt idx="234">
                  <c:v>0.30105543806704432</c:v>
                </c:pt>
                <c:pt idx="235">
                  <c:v>0.28510484283196097</c:v>
                </c:pt>
                <c:pt idx="236">
                  <c:v>0.2874292260669688</c:v>
                </c:pt>
                <c:pt idx="237">
                  <c:v>0.32835255764166887</c:v>
                </c:pt>
                <c:pt idx="238">
                  <c:v>0.32901327912490635</c:v>
                </c:pt>
                <c:pt idx="239">
                  <c:v>0.32901167059313541</c:v>
                </c:pt>
                <c:pt idx="240">
                  <c:v>0.3477585074416854</c:v>
                </c:pt>
                <c:pt idx="241">
                  <c:v>0.34776291080602328</c:v>
                </c:pt>
                <c:pt idx="242">
                  <c:v>0.34776120529466908</c:v>
                </c:pt>
                <c:pt idx="243">
                  <c:v>0.33695820956121691</c:v>
                </c:pt>
                <c:pt idx="244">
                  <c:v>0.36170713810702732</c:v>
                </c:pt>
                <c:pt idx="245">
                  <c:v>0.36170536960002098</c:v>
                </c:pt>
                <c:pt idx="246">
                  <c:v>0.39139792218629854</c:v>
                </c:pt>
                <c:pt idx="247">
                  <c:v>0.41558608207963244</c:v>
                </c:pt>
                <c:pt idx="248">
                  <c:v>0.41558403552277118</c:v>
                </c:pt>
                <c:pt idx="249">
                  <c:v>0.43032504046917441</c:v>
                </c:pt>
                <c:pt idx="250">
                  <c:v>0.4294502428669057</c:v>
                </c:pt>
                <c:pt idx="251">
                  <c:v>0.42944812121101905</c:v>
                </c:pt>
                <c:pt idx="252">
                  <c:v>0.50213983370505355</c:v>
                </c:pt>
                <c:pt idx="253">
                  <c:v>0.49880671506995594</c:v>
                </c:pt>
                <c:pt idx="254">
                  <c:v>0.4988042322857601</c:v>
                </c:pt>
                <c:pt idx="255">
                  <c:v>0.51061313528462193</c:v>
                </c:pt>
                <c:pt idx="256">
                  <c:v>0.5594915466597612</c:v>
                </c:pt>
              </c:numCache>
            </c:numRef>
          </c:xVal>
          <c:yVal>
            <c:numRef>
              <c:f>'Forsøk 3 - Samlet'!$BE$636:$BE$892</c:f>
              <c:numCache>
                <c:formatCode>0.0</c:formatCode>
                <c:ptCount val="257"/>
                <c:pt idx="0">
                  <c:v>9.4780160947088703</c:v>
                </c:pt>
                <c:pt idx="1">
                  <c:v>9.4806507695114686</c:v>
                </c:pt>
                <c:pt idx="2">
                  <c:v>9.4832857017175929</c:v>
                </c:pt>
                <c:pt idx="3">
                  <c:v>10.749029674397544</c:v>
                </c:pt>
                <c:pt idx="4">
                  <c:v>10.751999824770991</c:v>
                </c:pt>
                <c:pt idx="5">
                  <c:v>12.059094718803623</c:v>
                </c:pt>
                <c:pt idx="6">
                  <c:v>13.458712608793363</c:v>
                </c:pt>
                <c:pt idx="7">
                  <c:v>13.462398999403513</c:v>
                </c:pt>
                <c:pt idx="8">
                  <c:v>14.829569026395104</c:v>
                </c:pt>
                <c:pt idx="9">
                  <c:v>16.113448391302231</c:v>
                </c:pt>
                <c:pt idx="10">
                  <c:v>17.388325582946958</c:v>
                </c:pt>
                <c:pt idx="11">
                  <c:v>17.393049821875884</c:v>
                </c:pt>
                <c:pt idx="12">
                  <c:v>18.670359409235338</c:v>
                </c:pt>
                <c:pt idx="13">
                  <c:v>18.675421430442405</c:v>
                </c:pt>
                <c:pt idx="14">
                  <c:v>19.863520530036954</c:v>
                </c:pt>
                <c:pt idx="15">
                  <c:v>21.128469656593722</c:v>
                </c:pt>
                <c:pt idx="16">
                  <c:v>21.134179515249091</c:v>
                </c:pt>
                <c:pt idx="17">
                  <c:v>22.434139048555778</c:v>
                </c:pt>
                <c:pt idx="18">
                  <c:v>23.770946632024735</c:v>
                </c:pt>
                <c:pt idx="19">
                  <c:v>23.777352506671075</c:v>
                </c:pt>
                <c:pt idx="20">
                  <c:v>25.01907696361992</c:v>
                </c:pt>
                <c:pt idx="21">
                  <c:v>26.016561927151507</c:v>
                </c:pt>
                <c:pt idx="22">
                  <c:v>26.023558318664403</c:v>
                </c:pt>
                <c:pt idx="23">
                  <c:v>26.648538780848103</c:v>
                </c:pt>
                <c:pt idx="24">
                  <c:v>27.240134396026253</c:v>
                </c:pt>
                <c:pt idx="25">
                  <c:v>28.200315941837225</c:v>
                </c:pt>
                <c:pt idx="26">
                  <c:v>28.207884822912714</c:v>
                </c:pt>
                <c:pt idx="27">
                  <c:v>28.215454538367386</c:v>
                </c:pt>
                <c:pt idx="28">
                  <c:v>28.89792659274179</c:v>
                </c:pt>
                <c:pt idx="29">
                  <c:v>28.905676163559622</c:v>
                </c:pt>
                <c:pt idx="30">
                  <c:v>28.913426588244779</c:v>
                </c:pt>
                <c:pt idx="31">
                  <c:v>28.998807444570577</c:v>
                </c:pt>
                <c:pt idx="32">
                  <c:v>29.006580062293505</c:v>
                </c:pt>
                <c:pt idx="33">
                  <c:v>29.135570452026691</c:v>
                </c:pt>
                <c:pt idx="34">
                  <c:v>29.143376759110648</c:v>
                </c:pt>
                <c:pt idx="35">
                  <c:v>29.314935043971317</c:v>
                </c:pt>
                <c:pt idx="36">
                  <c:v>29.611855679585322</c:v>
                </c:pt>
                <c:pt idx="37">
                  <c:v>29.619783983115557</c:v>
                </c:pt>
                <c:pt idx="38">
                  <c:v>29.711288680744868</c:v>
                </c:pt>
                <c:pt idx="39">
                  <c:v>29.719240756967036</c:v>
                </c:pt>
                <c:pt idx="40">
                  <c:v>29.727193704616965</c:v>
                </c:pt>
                <c:pt idx="41">
                  <c:v>29.903487377324126</c:v>
                </c:pt>
                <c:pt idx="42">
                  <c:v>30.120985616151458</c:v>
                </c:pt>
                <c:pt idx="43">
                  <c:v>30.129040739708984</c:v>
                </c:pt>
                <c:pt idx="44">
                  <c:v>30.137096744202086</c:v>
                </c:pt>
                <c:pt idx="45">
                  <c:v>30.228521035104777</c:v>
                </c:pt>
                <c:pt idx="46">
                  <c:v>30.236600755853623</c:v>
                </c:pt>
                <c:pt idx="47">
                  <c:v>30.371422635341858</c:v>
                </c:pt>
                <c:pt idx="48">
                  <c:v>30.380262866383365</c:v>
                </c:pt>
                <c:pt idx="49">
                  <c:v>30.388378795327206</c:v>
                </c:pt>
                <c:pt idx="50">
                  <c:v>30.396495608445012</c:v>
                </c:pt>
                <c:pt idx="51">
                  <c:v>30.361585911912755</c:v>
                </c:pt>
                <c:pt idx="52">
                  <c:v>30.369693169866256</c:v>
                </c:pt>
                <c:pt idx="53">
                  <c:v>30.462433937341814</c:v>
                </c:pt>
                <c:pt idx="54">
                  <c:v>30.59679885306582</c:v>
                </c:pt>
                <c:pt idx="55">
                  <c:v>30.604964220170206</c:v>
                </c:pt>
                <c:pt idx="56">
                  <c:v>30.4448515715039</c:v>
                </c:pt>
                <c:pt idx="57">
                  <c:v>30.494600814616657</c:v>
                </c:pt>
                <c:pt idx="58">
                  <c:v>30.502735529622356</c:v>
                </c:pt>
                <c:pt idx="59">
                  <c:v>30.468495405827429</c:v>
                </c:pt>
                <c:pt idx="60">
                  <c:v>30.476620744101581</c:v>
                </c:pt>
                <c:pt idx="61">
                  <c:v>30.568815089106728</c:v>
                </c:pt>
                <c:pt idx="62">
                  <c:v>30.747707709663445</c:v>
                </c:pt>
                <c:pt idx="63">
                  <c:v>30.755902627225861</c:v>
                </c:pt>
                <c:pt idx="64">
                  <c:v>30.806165629855741</c:v>
                </c:pt>
                <c:pt idx="65">
                  <c:v>30.983429815569551</c:v>
                </c:pt>
                <c:pt idx="66">
                  <c:v>30.991682826109749</c:v>
                </c:pt>
                <c:pt idx="67">
                  <c:v>31.084866432871973</c:v>
                </c:pt>
                <c:pt idx="68">
                  <c:v>31.220950961334939</c:v>
                </c:pt>
                <c:pt idx="69">
                  <c:v>31.229262480916535</c:v>
                </c:pt>
                <c:pt idx="70">
                  <c:v>31.322206702533656</c:v>
                </c:pt>
                <c:pt idx="71">
                  <c:v>31.330542216071745</c:v>
                </c:pt>
                <c:pt idx="72">
                  <c:v>31.339243608141835</c:v>
                </c:pt>
                <c:pt idx="73">
                  <c:v>31.517722900494594</c:v>
                </c:pt>
                <c:pt idx="74">
                  <c:v>31.526105818351489</c:v>
                </c:pt>
                <c:pt idx="75">
                  <c:v>31.577408975264426</c:v>
                </c:pt>
                <c:pt idx="76">
                  <c:v>31.755349993417276</c:v>
                </c:pt>
                <c:pt idx="77">
                  <c:v>31.763791308682897</c:v>
                </c:pt>
                <c:pt idx="78">
                  <c:v>31.941501921424397</c:v>
                </c:pt>
                <c:pt idx="79">
                  <c:v>32.078897376765198</c:v>
                </c:pt>
                <c:pt idx="80">
                  <c:v>32.087419547916554</c:v>
                </c:pt>
                <c:pt idx="81">
                  <c:v>32.181550546054716</c:v>
                </c:pt>
                <c:pt idx="82">
                  <c:v>32.061102537463107</c:v>
                </c:pt>
                <c:pt idx="83">
                  <c:v>32.069616079859792</c:v>
                </c:pt>
                <c:pt idx="84">
                  <c:v>32.07813052969091</c:v>
                </c:pt>
                <c:pt idx="85">
                  <c:v>32.044697731704986</c:v>
                </c:pt>
                <c:pt idx="86">
                  <c:v>32.053203012071251</c:v>
                </c:pt>
                <c:pt idx="87">
                  <c:v>31.764343635115562</c:v>
                </c:pt>
                <c:pt idx="88">
                  <c:v>31.600495026899324</c:v>
                </c:pt>
                <c:pt idx="89">
                  <c:v>31.608880094115751</c:v>
                </c:pt>
                <c:pt idx="90">
                  <c:v>31.617266050165579</c:v>
                </c:pt>
                <c:pt idx="91">
                  <c:v>31.325408324070132</c:v>
                </c:pt>
                <c:pt idx="92">
                  <c:v>31.333717517872639</c:v>
                </c:pt>
                <c:pt idx="93">
                  <c:v>31.21521532400978</c:v>
                </c:pt>
                <c:pt idx="94">
                  <c:v>30.966880461584282</c:v>
                </c:pt>
                <c:pt idx="95">
                  <c:v>30.975092027943067</c:v>
                </c:pt>
                <c:pt idx="96">
                  <c:v>30.769713545350555</c:v>
                </c:pt>
                <c:pt idx="97">
                  <c:v>30.221060927080089</c:v>
                </c:pt>
                <c:pt idx="98">
                  <c:v>30.229073730639591</c:v>
                </c:pt>
                <c:pt idx="99">
                  <c:v>30.237087375157667</c:v>
                </c:pt>
                <c:pt idx="100">
                  <c:v>30.030552252615497</c:v>
                </c:pt>
                <c:pt idx="101">
                  <c:v>30.038511530457541</c:v>
                </c:pt>
                <c:pt idx="102">
                  <c:v>29.875401429045919</c:v>
                </c:pt>
                <c:pt idx="103">
                  <c:v>29.369237120714658</c:v>
                </c:pt>
                <c:pt idx="104">
                  <c:v>29.377019981893451</c:v>
                </c:pt>
                <c:pt idx="105">
                  <c:v>29.212863103453188</c:v>
                </c:pt>
                <c:pt idx="106">
                  <c:v>29.220602704140894</c:v>
                </c:pt>
                <c:pt idx="107">
                  <c:v>29.014874405243226</c:v>
                </c:pt>
                <c:pt idx="108">
                  <c:v>28.850131255998015</c:v>
                </c:pt>
                <c:pt idx="109">
                  <c:v>28.857772568347784</c:v>
                </c:pt>
                <c:pt idx="110">
                  <c:v>28.651395195766799</c:v>
                </c:pt>
                <c:pt idx="111">
                  <c:v>28.446396879340313</c:v>
                </c:pt>
                <c:pt idx="112">
                  <c:v>28.195738957897383</c:v>
                </c:pt>
                <c:pt idx="113">
                  <c:v>28.203204823785185</c:v>
                </c:pt>
                <c:pt idx="114">
                  <c:v>27.95197745008598</c:v>
                </c:pt>
                <c:pt idx="115">
                  <c:v>27.959377418649275</c:v>
                </c:pt>
                <c:pt idx="116">
                  <c:v>27.838094600773907</c:v>
                </c:pt>
                <c:pt idx="117">
                  <c:v>27.630328600632598</c:v>
                </c:pt>
                <c:pt idx="118">
                  <c:v>27.637641256794186</c:v>
                </c:pt>
                <c:pt idx="119">
                  <c:v>27.516539991133751</c:v>
                </c:pt>
                <c:pt idx="120">
                  <c:v>27.351221424279075</c:v>
                </c:pt>
                <c:pt idx="121">
                  <c:v>27.271566229246119</c:v>
                </c:pt>
                <c:pt idx="122">
                  <c:v>27.278780839769471</c:v>
                </c:pt>
                <c:pt idx="123">
                  <c:v>27.285996187618846</c:v>
                </c:pt>
                <c:pt idx="124">
                  <c:v>26.905631560340897</c:v>
                </c:pt>
                <c:pt idx="125">
                  <c:v>26.91274749577866</c:v>
                </c:pt>
                <c:pt idx="126">
                  <c:v>26.704965799621402</c:v>
                </c:pt>
                <c:pt idx="127">
                  <c:v>26.712027263632848</c:v>
                </c:pt>
                <c:pt idx="128">
                  <c:v>26.589647934906651</c:v>
                </c:pt>
                <c:pt idx="129">
                  <c:v>26.381240566931396</c:v>
                </c:pt>
                <c:pt idx="130">
                  <c:v>26.171965649124207</c:v>
                </c:pt>
                <c:pt idx="131">
                  <c:v>26.17888402084446</c:v>
                </c:pt>
                <c:pt idx="132">
                  <c:v>25.970939868514673</c:v>
                </c:pt>
                <c:pt idx="133">
                  <c:v>25.977803778013079</c:v>
                </c:pt>
                <c:pt idx="134">
                  <c:v>25.984668379986005</c:v>
                </c:pt>
                <c:pt idx="135">
                  <c:v>25.946823762901776</c:v>
                </c:pt>
                <c:pt idx="136">
                  <c:v>25.867575264630158</c:v>
                </c:pt>
                <c:pt idx="137">
                  <c:v>25.874407949440258</c:v>
                </c:pt>
                <c:pt idx="138">
                  <c:v>25.752190451744141</c:v>
                </c:pt>
                <c:pt idx="139">
                  <c:v>25.758990988944255</c:v>
                </c:pt>
                <c:pt idx="140">
                  <c:v>25.765792208382525</c:v>
                </c:pt>
                <c:pt idx="141">
                  <c:v>25.468783479210778</c:v>
                </c:pt>
                <c:pt idx="142">
                  <c:v>25.475507182816351</c:v>
                </c:pt>
                <c:pt idx="143">
                  <c:v>25.394469672664027</c:v>
                </c:pt>
                <c:pt idx="144">
                  <c:v>25.401171941327476</c:v>
                </c:pt>
                <c:pt idx="145">
                  <c:v>25.235251136313117</c:v>
                </c:pt>
                <c:pt idx="146">
                  <c:v>25.068497221493985</c:v>
                </c:pt>
                <c:pt idx="147">
                  <c:v>25.075111709130102</c:v>
                </c:pt>
                <c:pt idx="148">
                  <c:v>25.125858479542607</c:v>
                </c:pt>
                <c:pt idx="149">
                  <c:v>24.957820854284495</c:v>
                </c:pt>
                <c:pt idx="150">
                  <c:v>24.96440346669938</c:v>
                </c:pt>
                <c:pt idx="151">
                  <c:v>24.88453286604296</c:v>
                </c:pt>
                <c:pt idx="152">
                  <c:v>24.891094370821023</c:v>
                </c:pt>
                <c:pt idx="153">
                  <c:v>24.59364432816724</c:v>
                </c:pt>
                <c:pt idx="154">
                  <c:v>24.600128342443362</c:v>
                </c:pt>
                <c:pt idx="155">
                  <c:v>24.606612996528721</c:v>
                </c:pt>
                <c:pt idx="156">
                  <c:v>24.569636375403416</c:v>
                </c:pt>
                <c:pt idx="157">
                  <c:v>24.358729993587232</c:v>
                </c:pt>
                <c:pt idx="158">
                  <c:v>24.365149001612753</c:v>
                </c:pt>
                <c:pt idx="159">
                  <c:v>24.285308761209027</c:v>
                </c:pt>
                <c:pt idx="160">
                  <c:v>24.160812376611194</c:v>
                </c:pt>
                <c:pt idx="161">
                  <c:v>24.167177050943337</c:v>
                </c:pt>
                <c:pt idx="162">
                  <c:v>24.043312329485524</c:v>
                </c:pt>
                <c:pt idx="163">
                  <c:v>24.049644545161946</c:v>
                </c:pt>
                <c:pt idx="164">
                  <c:v>24.012425362387692</c:v>
                </c:pt>
                <c:pt idx="165">
                  <c:v>23.889164269328219</c:v>
                </c:pt>
                <c:pt idx="166">
                  <c:v>23.895453548349444</c:v>
                </c:pt>
                <c:pt idx="167">
                  <c:v>23.857783487407541</c:v>
                </c:pt>
                <c:pt idx="168">
                  <c:v>23.646061901412359</c:v>
                </c:pt>
                <c:pt idx="169">
                  <c:v>23.652285277700692</c:v>
                </c:pt>
                <c:pt idx="170">
                  <c:v>23.657760423686177</c:v>
                </c:pt>
                <c:pt idx="171">
                  <c:v>23.577082242047858</c:v>
                </c:pt>
                <c:pt idx="172">
                  <c:v>23.583284775087709</c:v>
                </c:pt>
                <c:pt idx="173">
                  <c:v>23.588738493314604</c:v>
                </c:pt>
                <c:pt idx="174">
                  <c:v>23.421407428707575</c:v>
                </c:pt>
                <c:pt idx="175">
                  <c:v>23.296523372207005</c:v>
                </c:pt>
                <c:pt idx="176">
                  <c:v>23.302649426178277</c:v>
                </c:pt>
                <c:pt idx="177">
                  <c:v>23.220613414045751</c:v>
                </c:pt>
                <c:pt idx="178">
                  <c:v>23.22671788247165</c:v>
                </c:pt>
                <c:pt idx="179">
                  <c:v>23.058313554319703</c:v>
                </c:pt>
                <c:pt idx="180">
                  <c:v>23.064749533228859</c:v>
                </c:pt>
                <c:pt idx="181">
                  <c:v>23.070810804790394</c:v>
                </c:pt>
                <c:pt idx="182">
                  <c:v>22.901461667191821</c:v>
                </c:pt>
                <c:pt idx="183">
                  <c:v>22.775788909498999</c:v>
                </c:pt>
                <c:pt idx="184">
                  <c:v>22.781772682825562</c:v>
                </c:pt>
                <c:pt idx="185">
                  <c:v>22.743968123391127</c:v>
                </c:pt>
                <c:pt idx="186">
                  <c:v>22.794493876614336</c:v>
                </c:pt>
                <c:pt idx="187">
                  <c:v>22.800479556128039</c:v>
                </c:pt>
                <c:pt idx="188">
                  <c:v>22.674982129553797</c:v>
                </c:pt>
                <c:pt idx="189">
                  <c:v>22.507103748283022</c:v>
                </c:pt>
                <c:pt idx="190">
                  <c:v>22.381460962501773</c:v>
                </c:pt>
                <c:pt idx="191">
                  <c:v>22.387336304710818</c:v>
                </c:pt>
                <c:pt idx="192">
                  <c:v>22.260463274789661</c:v>
                </c:pt>
                <c:pt idx="193">
                  <c:v>22.266305528864333</c:v>
                </c:pt>
                <c:pt idx="194">
                  <c:v>22.272148334888769</c:v>
                </c:pt>
                <c:pt idx="195">
                  <c:v>22.234466639848765</c:v>
                </c:pt>
                <c:pt idx="196">
                  <c:v>22.240299340173259</c:v>
                </c:pt>
                <c:pt idx="197">
                  <c:v>22.11358966107867</c:v>
                </c:pt>
                <c:pt idx="198">
                  <c:v>22.077339185648462</c:v>
                </c:pt>
                <c:pt idx="199">
                  <c:v>22.083128584790991</c:v>
                </c:pt>
                <c:pt idx="200">
                  <c:v>22.043828116678792</c:v>
                </c:pt>
                <c:pt idx="201">
                  <c:v>21.918059835008918</c:v>
                </c:pt>
                <c:pt idx="202">
                  <c:v>21.923805415517403</c:v>
                </c:pt>
                <c:pt idx="203">
                  <c:v>21.973559273573073</c:v>
                </c:pt>
                <c:pt idx="204">
                  <c:v>21.847668535322988</c:v>
                </c:pt>
                <c:pt idx="205">
                  <c:v>21.853393192437846</c:v>
                </c:pt>
                <c:pt idx="206">
                  <c:v>21.85911838355732</c:v>
                </c:pt>
                <c:pt idx="207">
                  <c:v>21.687922166359666</c:v>
                </c:pt>
                <c:pt idx="208">
                  <c:v>21.693602947746086</c:v>
                </c:pt>
                <c:pt idx="209">
                  <c:v>21.655602184949519</c:v>
                </c:pt>
                <c:pt idx="210">
                  <c:v>21.661272797302203</c:v>
                </c:pt>
                <c:pt idx="211">
                  <c:v>21.535058165205186</c:v>
                </c:pt>
                <c:pt idx="212">
                  <c:v>21.540317458761816</c:v>
                </c:pt>
                <c:pt idx="213">
                  <c:v>21.545955667855932</c:v>
                </c:pt>
                <c:pt idx="214">
                  <c:v>21.553487825504622</c:v>
                </c:pt>
                <c:pt idx="215">
                  <c:v>21.557991214980124</c:v>
                </c:pt>
                <c:pt idx="216">
                  <c:v>21.563631181327175</c:v>
                </c:pt>
                <c:pt idx="217">
                  <c:v>21.307382757081786</c:v>
                </c:pt>
                <c:pt idx="218">
                  <c:v>21.356360615754408</c:v>
                </c:pt>
                <c:pt idx="219">
                  <c:v>21.361946058724975</c:v>
                </c:pt>
                <c:pt idx="220">
                  <c:v>21.19153559064835</c:v>
                </c:pt>
                <c:pt idx="221">
                  <c:v>21.240150470242209</c:v>
                </c:pt>
                <c:pt idx="222">
                  <c:v>21.24570334626253</c:v>
                </c:pt>
                <c:pt idx="223">
                  <c:v>21.119343735892222</c:v>
                </c:pt>
                <c:pt idx="224">
                  <c:v>21.034884717195389</c:v>
                </c:pt>
                <c:pt idx="225">
                  <c:v>21.040382221450528</c:v>
                </c:pt>
                <c:pt idx="226">
                  <c:v>20.559051862599137</c:v>
                </c:pt>
                <c:pt idx="227">
                  <c:v>20.564425597957847</c:v>
                </c:pt>
                <c:pt idx="228">
                  <c:v>20.56979982112901</c:v>
                </c:pt>
                <c:pt idx="229">
                  <c:v>20.354484668431358</c:v>
                </c:pt>
                <c:pt idx="230">
                  <c:v>20.005386125859676</c:v>
                </c:pt>
                <c:pt idx="231">
                  <c:v>20.010614489823567</c:v>
                </c:pt>
                <c:pt idx="232">
                  <c:v>19.705200576553807</c:v>
                </c:pt>
                <c:pt idx="233">
                  <c:v>19.310947911876916</c:v>
                </c:pt>
                <c:pt idx="234">
                  <c:v>19.315995883675583</c:v>
                </c:pt>
                <c:pt idx="235">
                  <c:v>18.877463064740141</c:v>
                </c:pt>
                <c:pt idx="236">
                  <c:v>18.882398409562388</c:v>
                </c:pt>
                <c:pt idx="237">
                  <c:v>17.68904244417201</c:v>
                </c:pt>
                <c:pt idx="238">
                  <c:v>17.693672072229699</c:v>
                </c:pt>
                <c:pt idx="239">
                  <c:v>17.698302107740439</c:v>
                </c:pt>
                <c:pt idx="240">
                  <c:v>17.169578733069407</c:v>
                </c:pt>
                <c:pt idx="241">
                  <c:v>16.729795066287217</c:v>
                </c:pt>
                <c:pt idx="242">
                  <c:v>16.73417630472186</c:v>
                </c:pt>
                <c:pt idx="243">
                  <c:v>15.672923818809931</c:v>
                </c:pt>
                <c:pt idx="244">
                  <c:v>15.677033417855881</c:v>
                </c:pt>
                <c:pt idx="245">
                  <c:v>15.681143369534047</c:v>
                </c:pt>
                <c:pt idx="246">
                  <c:v>14.572413312505804</c:v>
                </c:pt>
                <c:pt idx="247">
                  <c:v>14.576239632789788</c:v>
                </c:pt>
                <c:pt idx="248">
                  <c:v>14.58006627613544</c:v>
                </c:pt>
                <c:pt idx="249">
                  <c:v>14.183237151482626</c:v>
                </c:pt>
                <c:pt idx="250">
                  <c:v>13.607705798911377</c:v>
                </c:pt>
                <c:pt idx="251">
                  <c:v>13.611283166488223</c:v>
                </c:pt>
                <c:pt idx="252">
                  <c:v>12.412353955905084</c:v>
                </c:pt>
                <c:pt idx="253">
                  <c:v>11.835924859184008</c:v>
                </c:pt>
                <c:pt idx="254">
                  <c:v>11.839048169220382</c:v>
                </c:pt>
                <c:pt idx="255">
                  <c:v>11.307909149497165</c:v>
                </c:pt>
                <c:pt idx="256">
                  <c:v>11.310896643654997</c:v>
                </c:pt>
              </c:numCache>
            </c:numRef>
          </c:yVal>
          <c:smooth val="0"/>
          <c:extLst>
            <c:ext xmlns:c16="http://schemas.microsoft.com/office/drawing/2014/chart" uri="{C3380CC4-5D6E-409C-BE32-E72D297353CC}">
              <c16:uniqueId val="{00000002-133E-4806-9D9B-7DF5DAC60C8D}"/>
            </c:ext>
          </c:extLst>
        </c:ser>
        <c:ser>
          <c:idx val="10"/>
          <c:order val="7"/>
          <c:tx>
            <c:v>4b-s0</c:v>
          </c:tx>
          <c:spPr>
            <a:ln w="25400" cap="rnd">
              <a:noFill/>
              <a:round/>
            </a:ln>
            <a:effectLst/>
          </c:spPr>
          <c:marker>
            <c:symbol val="none"/>
          </c:marker>
          <c:xVal>
            <c:numRef>
              <c:f>'Forsøk 3 - Samlet'!$BF$979:$BF$1148</c:f>
              <c:numCache>
                <c:formatCode>0.0</c:formatCode>
                <c:ptCount val="170"/>
                <c:pt idx="0">
                  <c:v>7.8302953055692877</c:v>
                </c:pt>
                <c:pt idx="1">
                  <c:v>7.8061792324578132</c:v>
                </c:pt>
                <c:pt idx="2">
                  <c:v>7.6544339390208451</c:v>
                </c:pt>
                <c:pt idx="3">
                  <c:v>7.7439360132550465</c:v>
                </c:pt>
                <c:pt idx="4">
                  <c:v>7.8345931713567563</c:v>
                </c:pt>
                <c:pt idx="5">
                  <c:v>7.2751522675769369</c:v>
                </c:pt>
                <c:pt idx="6">
                  <c:v>7.2553136104924612</c:v>
                </c:pt>
                <c:pt idx="7">
                  <c:v>6.9838809372919366</c:v>
                </c:pt>
                <c:pt idx="8">
                  <c:v>6.7311161398447377</c:v>
                </c:pt>
                <c:pt idx="9">
                  <c:v>6.7309089598926235</c:v>
                </c:pt>
                <c:pt idx="10">
                  <c:v>6.6204657389859571</c:v>
                </c:pt>
                <c:pt idx="11">
                  <c:v>6.6202579458740498</c:v>
                </c:pt>
                <c:pt idx="12">
                  <c:v>6.7025483613014982</c:v>
                </c:pt>
                <c:pt idx="13">
                  <c:v>6.1044867890973276</c:v>
                </c:pt>
                <c:pt idx="14">
                  <c:v>5.3697446108122859</c:v>
                </c:pt>
                <c:pt idx="15">
                  <c:v>5.3695752213739922</c:v>
                </c:pt>
                <c:pt idx="16">
                  <c:v>5.2696954534150828</c:v>
                </c:pt>
                <c:pt idx="17">
                  <c:v>5.3257183352473572</c:v>
                </c:pt>
                <c:pt idx="18">
                  <c:v>5.231680280250834</c:v>
                </c:pt>
                <c:pt idx="19">
                  <c:v>4.3359533579718388</c:v>
                </c:pt>
                <c:pt idx="20">
                  <c:v>4.0930312036931111</c:v>
                </c:pt>
                <c:pt idx="21">
                  <c:v>4.0929192880784271</c:v>
                </c:pt>
                <c:pt idx="22">
                  <c:v>3.6472683592001593</c:v>
                </c:pt>
                <c:pt idx="23">
                  <c:v>3.4868303572820163</c:v>
                </c:pt>
                <c:pt idx="24">
                  <c:v>3.1787641355363445</c:v>
                </c:pt>
                <c:pt idx="25">
                  <c:v>2.4177023591483762</c:v>
                </c:pt>
                <c:pt idx="26">
                  <c:v>2.4176548171557384</c:v>
                </c:pt>
                <c:pt idx="27">
                  <c:v>2.1167349547135035</c:v>
                </c:pt>
                <c:pt idx="28">
                  <c:v>2.0394287437274539</c:v>
                </c:pt>
                <c:pt idx="29">
                  <c:v>2.0393937465927698</c:v>
                </c:pt>
                <c:pt idx="30">
                  <c:v>1.3262130973365009</c:v>
                </c:pt>
                <c:pt idx="31">
                  <c:v>1.3565895150030922</c:v>
                </c:pt>
                <c:pt idx="32">
                  <c:v>1.1539506943462212</c:v>
                </c:pt>
                <c:pt idx="33">
                  <c:v>1.0382516208516279</c:v>
                </c:pt>
                <c:pt idx="34">
                  <c:v>0.94862719673223495</c:v>
                </c:pt>
                <c:pt idx="35">
                  <c:v>0.93564601176611673</c:v>
                </c:pt>
                <c:pt idx="36">
                  <c:v>0.76795368646472595</c:v>
                </c:pt>
                <c:pt idx="37">
                  <c:v>0.7116966446202766</c:v>
                </c:pt>
                <c:pt idx="38">
                  <c:v>0.66424674582880783</c:v>
                </c:pt>
                <c:pt idx="39">
                  <c:v>0.66424188888904412</c:v>
                </c:pt>
                <c:pt idx="40">
                  <c:v>0.47901084959183704</c:v>
                </c:pt>
                <c:pt idx="41">
                  <c:v>0.47900795784383277</c:v>
                </c:pt>
                <c:pt idx="42">
                  <c:v>0.44031078466733925</c:v>
                </c:pt>
                <c:pt idx="43">
                  <c:v>0.45823432533821817</c:v>
                </c:pt>
                <c:pt idx="44">
                  <c:v>0.40847809550146852</c:v>
                </c:pt>
                <c:pt idx="45">
                  <c:v>0.37891629936572474</c:v>
                </c:pt>
                <c:pt idx="46">
                  <c:v>0.37867964435165091</c:v>
                </c:pt>
                <c:pt idx="47">
                  <c:v>0.41204563098593533</c:v>
                </c:pt>
                <c:pt idx="48">
                  <c:v>0.38820161806874842</c:v>
                </c:pt>
                <c:pt idx="49">
                  <c:v>0.29353186547454002</c:v>
                </c:pt>
                <c:pt idx="50">
                  <c:v>0.32746547696905054</c:v>
                </c:pt>
                <c:pt idx="51">
                  <c:v>0.32746415585631122</c:v>
                </c:pt>
                <c:pt idx="52">
                  <c:v>0.28846447178101947</c:v>
                </c:pt>
                <c:pt idx="53">
                  <c:v>0.23228473433339608</c:v>
                </c:pt>
                <c:pt idx="54">
                  <c:v>0.2239987456957287</c:v>
                </c:pt>
                <c:pt idx="55">
                  <c:v>0.2783370768079253</c:v>
                </c:pt>
                <c:pt idx="56">
                  <c:v>0.25175214687710418</c:v>
                </c:pt>
                <c:pt idx="57">
                  <c:v>0.24412015504726689</c:v>
                </c:pt>
                <c:pt idx="58">
                  <c:v>0.22978248188038683</c:v>
                </c:pt>
                <c:pt idx="59">
                  <c:v>0.21631527253643471</c:v>
                </c:pt>
                <c:pt idx="60">
                  <c:v>0.20545307096267079</c:v>
                </c:pt>
                <c:pt idx="61">
                  <c:v>0.213656991387145</c:v>
                </c:pt>
                <c:pt idx="62">
                  <c:v>0.22817541984189188</c:v>
                </c:pt>
                <c:pt idx="63">
                  <c:v>0.22326207134454695</c:v>
                </c:pt>
                <c:pt idx="64">
                  <c:v>0.216925200319942</c:v>
                </c:pt>
                <c:pt idx="65">
                  <c:v>0.21652571958823827</c:v>
                </c:pt>
                <c:pt idx="66">
                  <c:v>0.21142369986383883</c:v>
                </c:pt>
                <c:pt idx="67">
                  <c:v>0.16634348470773952</c:v>
                </c:pt>
                <c:pt idx="68">
                  <c:v>0.19512824155951056</c:v>
                </c:pt>
                <c:pt idx="69">
                  <c:v>0.19180186129868829</c:v>
                </c:pt>
                <c:pt idx="70">
                  <c:v>0.17520017458486434</c:v>
                </c:pt>
                <c:pt idx="71">
                  <c:v>0.17519968685177009</c:v>
                </c:pt>
                <c:pt idx="72">
                  <c:v>0.17161424848765355</c:v>
                </c:pt>
                <c:pt idx="73">
                  <c:v>0.20160893601900032</c:v>
                </c:pt>
                <c:pt idx="74">
                  <c:v>0.20160839978319392</c:v>
                </c:pt>
                <c:pt idx="75">
                  <c:v>0.18099890639124677</c:v>
                </c:pt>
                <c:pt idx="76">
                  <c:v>0.17925173525190624</c:v>
                </c:pt>
                <c:pt idx="77">
                  <c:v>0.18946738248675768</c:v>
                </c:pt>
                <c:pt idx="78">
                  <c:v>0.18587379656923197</c:v>
                </c:pt>
                <c:pt idx="79">
                  <c:v>0.16866874531049927</c:v>
                </c:pt>
                <c:pt idx="80">
                  <c:v>0.18183464038485458</c:v>
                </c:pt>
                <c:pt idx="81">
                  <c:v>0.17873364477249146</c:v>
                </c:pt>
                <c:pt idx="82">
                  <c:v>0.18009667260205203</c:v>
                </c:pt>
                <c:pt idx="83">
                  <c:v>0.18009624826681303</c:v>
                </c:pt>
                <c:pt idx="84">
                  <c:v>0.22718379915956022</c:v>
                </c:pt>
                <c:pt idx="85">
                  <c:v>0.17546293156099241</c:v>
                </c:pt>
                <c:pt idx="86">
                  <c:v>0.17546253695554159</c:v>
                </c:pt>
                <c:pt idx="87">
                  <c:v>0.20450457541353359</c:v>
                </c:pt>
                <c:pt idx="88">
                  <c:v>0.16846459865355665</c:v>
                </c:pt>
                <c:pt idx="89">
                  <c:v>0.18889707767541034</c:v>
                </c:pt>
                <c:pt idx="90">
                  <c:v>0.18562959383468747</c:v>
                </c:pt>
                <c:pt idx="91">
                  <c:v>0.18189233014326459</c:v>
                </c:pt>
                <c:pt idx="92">
                  <c:v>0.18189195438367051</c:v>
                </c:pt>
                <c:pt idx="93">
                  <c:v>0.19390040762601901</c:v>
                </c:pt>
                <c:pt idx="94">
                  <c:v>0.19984808820553029</c:v>
                </c:pt>
                <c:pt idx="95">
                  <c:v>0.19984769143289216</c:v>
                </c:pt>
                <c:pt idx="96">
                  <c:v>0.19528312242031251</c:v>
                </c:pt>
                <c:pt idx="97">
                  <c:v>0.2070592042162655</c:v>
                </c:pt>
                <c:pt idx="98">
                  <c:v>0.20705880669655846</c:v>
                </c:pt>
                <c:pt idx="99">
                  <c:v>0.18433676532309018</c:v>
                </c:pt>
                <c:pt idx="100">
                  <c:v>0.22005215859013669</c:v>
                </c:pt>
                <c:pt idx="101">
                  <c:v>0.22005175010607128</c:v>
                </c:pt>
                <c:pt idx="102">
                  <c:v>0.20449789920739067</c:v>
                </c:pt>
                <c:pt idx="103">
                  <c:v>0.21375978918338231</c:v>
                </c:pt>
                <c:pt idx="104">
                  <c:v>0.21375940044667127</c:v>
                </c:pt>
                <c:pt idx="105">
                  <c:v>0.19980500170946372</c:v>
                </c:pt>
                <c:pt idx="106">
                  <c:v>0.20475561617966276</c:v>
                </c:pt>
                <c:pt idx="107">
                  <c:v>0.2047552499366263</c:v>
                </c:pt>
                <c:pt idx="108">
                  <c:v>0.20844229111456614</c:v>
                </c:pt>
                <c:pt idx="109">
                  <c:v>0.2219175621779664</c:v>
                </c:pt>
                <c:pt idx="110">
                  <c:v>0.21989595860239666</c:v>
                </c:pt>
                <c:pt idx="111">
                  <c:v>0.21564000405787145</c:v>
                </c:pt>
                <c:pt idx="112">
                  <c:v>0.20646567091594784</c:v>
                </c:pt>
                <c:pt idx="113">
                  <c:v>0.20646531605390214</c:v>
                </c:pt>
                <c:pt idx="114">
                  <c:v>0.20462316187466945</c:v>
                </c:pt>
                <c:pt idx="115">
                  <c:v>0.20983323990632882</c:v>
                </c:pt>
                <c:pt idx="116">
                  <c:v>0.20983288496817645</c:v>
                </c:pt>
                <c:pt idx="117">
                  <c:v>0.21851956683990831</c:v>
                </c:pt>
                <c:pt idx="118">
                  <c:v>0.21851919740753128</c:v>
                </c:pt>
                <c:pt idx="119">
                  <c:v>0.2187055206488332</c:v>
                </c:pt>
                <c:pt idx="120">
                  <c:v>0.21571605614769301</c:v>
                </c:pt>
                <c:pt idx="121">
                  <c:v>0.22752376378390235</c:v>
                </c:pt>
                <c:pt idx="122">
                  <c:v>0.22672538725917324</c:v>
                </c:pt>
                <c:pt idx="123">
                  <c:v>0.22961106003115961</c:v>
                </c:pt>
                <c:pt idx="124">
                  <c:v>0.22820463895405693</c:v>
                </c:pt>
                <c:pt idx="125">
                  <c:v>0.22820426363218094</c:v>
                </c:pt>
                <c:pt idx="126">
                  <c:v>0.23048289671911124</c:v>
                </c:pt>
                <c:pt idx="127">
                  <c:v>0.23048251852889706</c:v>
                </c:pt>
                <c:pt idx="128">
                  <c:v>0.23234946380817828</c:v>
                </c:pt>
                <c:pt idx="129">
                  <c:v>0.24858481613638986</c:v>
                </c:pt>
                <c:pt idx="130">
                  <c:v>0.24858441038547913</c:v>
                </c:pt>
                <c:pt idx="131">
                  <c:v>0.24793818655844041</c:v>
                </c:pt>
                <c:pt idx="132">
                  <c:v>0.24514714639833779</c:v>
                </c:pt>
                <c:pt idx="133">
                  <c:v>0.24514674939100978</c:v>
                </c:pt>
                <c:pt idx="134">
                  <c:v>0.22251104690215795</c:v>
                </c:pt>
                <c:pt idx="135">
                  <c:v>0.25232951076081533</c:v>
                </c:pt>
                <c:pt idx="136">
                  <c:v>0.25232910496213434</c:v>
                </c:pt>
                <c:pt idx="137">
                  <c:v>0.25878097086942614</c:v>
                </c:pt>
                <c:pt idx="138">
                  <c:v>0.27162981433280392</c:v>
                </c:pt>
                <c:pt idx="139">
                  <c:v>0.27162938127738456</c:v>
                </c:pt>
                <c:pt idx="140">
                  <c:v>0.26260872034441479</c:v>
                </c:pt>
                <c:pt idx="141">
                  <c:v>0.25982437208097758</c:v>
                </c:pt>
                <c:pt idx="142">
                  <c:v>0.25982395965737631</c:v>
                </c:pt>
                <c:pt idx="143">
                  <c:v>0.27607249507988335</c:v>
                </c:pt>
                <c:pt idx="144">
                  <c:v>0.28814369543063195</c:v>
                </c:pt>
                <c:pt idx="145">
                  <c:v>0.28814324006461151</c:v>
                </c:pt>
                <c:pt idx="146">
                  <c:v>0.27503274645342884</c:v>
                </c:pt>
                <c:pt idx="147">
                  <c:v>0.29339650074346441</c:v>
                </c:pt>
                <c:pt idx="148">
                  <c:v>0.2933960410853223</c:v>
                </c:pt>
                <c:pt idx="149">
                  <c:v>0.29339558197005322</c:v>
                </c:pt>
                <c:pt idx="150">
                  <c:v>0.3141284662505538</c:v>
                </c:pt>
                <c:pt idx="151">
                  <c:v>0.31412797543264909</c:v>
                </c:pt>
                <c:pt idx="152">
                  <c:v>0.31519268152016722</c:v>
                </c:pt>
                <c:pt idx="153">
                  <c:v>0.31519219021446021</c:v>
                </c:pt>
                <c:pt idx="154">
                  <c:v>0.30488531729495699</c:v>
                </c:pt>
                <c:pt idx="155">
                  <c:v>0.34190295265848691</c:v>
                </c:pt>
                <c:pt idx="156">
                  <c:v>0.31177202859779291</c:v>
                </c:pt>
                <c:pt idx="157">
                  <c:v>0.31177154820231057</c:v>
                </c:pt>
                <c:pt idx="158">
                  <c:v>0.28445873053994741</c:v>
                </c:pt>
                <c:pt idx="159">
                  <c:v>0.27315148840136177</c:v>
                </c:pt>
                <c:pt idx="160">
                  <c:v>0</c:v>
                </c:pt>
                <c:pt idx="161">
                  <c:v>0</c:v>
                </c:pt>
                <c:pt idx="162">
                  <c:v>0</c:v>
                </c:pt>
                <c:pt idx="163">
                  <c:v>0</c:v>
                </c:pt>
                <c:pt idx="164">
                  <c:v>0</c:v>
                </c:pt>
                <c:pt idx="165">
                  <c:v>0</c:v>
                </c:pt>
                <c:pt idx="166">
                  <c:v>0</c:v>
                </c:pt>
                <c:pt idx="167">
                  <c:v>0</c:v>
                </c:pt>
                <c:pt idx="168">
                  <c:v>0</c:v>
                </c:pt>
                <c:pt idx="169">
                  <c:v>0</c:v>
                </c:pt>
              </c:numCache>
            </c:numRef>
          </c:xVal>
          <c:yVal>
            <c:numRef>
              <c:f>'Forsøk 3 - Samlet'!$BE$979:$BE$1148</c:f>
              <c:numCache>
                <c:formatCode>0.0</c:formatCode>
                <c:ptCount val="170"/>
                <c:pt idx="0">
                  <c:v>5.5612943408403073</c:v>
                </c:pt>
                <c:pt idx="1">
                  <c:v>7.8180540612031626</c:v>
                </c:pt>
                <c:pt idx="2">
                  <c:v>7.820116458176134</c:v>
                </c:pt>
                <c:pt idx="3">
                  <c:v>7.8221789828212174</c:v>
                </c:pt>
                <c:pt idx="4">
                  <c:v>8.6960416208156559</c:v>
                </c:pt>
                <c:pt idx="5">
                  <c:v>9.7080725040933267</c:v>
                </c:pt>
                <c:pt idx="6">
                  <c:v>9.7106085872260444</c:v>
                </c:pt>
                <c:pt idx="7">
                  <c:v>11.834016321249738</c:v>
                </c:pt>
                <c:pt idx="8">
                  <c:v>12.936609046075226</c:v>
                </c:pt>
                <c:pt idx="9">
                  <c:v>12.939955167808208</c:v>
                </c:pt>
                <c:pt idx="10">
                  <c:v>12.94330153461183</c:v>
                </c:pt>
                <c:pt idx="11">
                  <c:v>15.646716303770615</c:v>
                </c:pt>
                <c:pt idx="12">
                  <c:v>15.650741453748619</c:v>
                </c:pt>
                <c:pt idx="13">
                  <c:v>17.030499750920427</c:v>
                </c:pt>
                <c:pt idx="14">
                  <c:v>18.485183588865439</c:v>
                </c:pt>
                <c:pt idx="15">
                  <c:v>18.489919347536251</c:v>
                </c:pt>
                <c:pt idx="16">
                  <c:v>19.93744580182706</c:v>
                </c:pt>
                <c:pt idx="17">
                  <c:v>19.942544462835098</c:v>
                </c:pt>
                <c:pt idx="18">
                  <c:v>19.94764352752637</c:v>
                </c:pt>
                <c:pt idx="19">
                  <c:v>21.178175186926964</c:v>
                </c:pt>
                <c:pt idx="20">
                  <c:v>23.210908509655795</c:v>
                </c:pt>
                <c:pt idx="21">
                  <c:v>23.216824827687532</c:v>
                </c:pt>
                <c:pt idx="22">
                  <c:v>23.222741622506085</c:v>
                </c:pt>
                <c:pt idx="23">
                  <c:v>24.01804123109476</c:v>
                </c:pt>
                <c:pt idx="24">
                  <c:v>24.024156903223577</c:v>
                </c:pt>
                <c:pt idx="25">
                  <c:v>24.919085467441384</c:v>
                </c:pt>
                <c:pt idx="26">
                  <c:v>25.529673999529365</c:v>
                </c:pt>
                <c:pt idx="27">
                  <c:v>25.536165388971735</c:v>
                </c:pt>
                <c:pt idx="28">
                  <c:v>26.341107909316392</c:v>
                </c:pt>
                <c:pt idx="29">
                  <c:v>27.70070078850069</c:v>
                </c:pt>
                <c:pt idx="30">
                  <c:v>27.707732706007896</c:v>
                </c:pt>
                <c:pt idx="31">
                  <c:v>29.179933145205457</c:v>
                </c:pt>
                <c:pt idx="32">
                  <c:v>29.187333108247756</c:v>
                </c:pt>
                <c:pt idx="33">
                  <c:v>29.194733677111277</c:v>
                </c:pt>
                <c:pt idx="34">
                  <c:v>29.844694084376698</c:v>
                </c:pt>
                <c:pt idx="35">
                  <c:v>29.852256692016152</c:v>
                </c:pt>
                <c:pt idx="36">
                  <c:v>30.457489301705717</c:v>
                </c:pt>
                <c:pt idx="37">
                  <c:v>31.200286019703587</c:v>
                </c:pt>
                <c:pt idx="38">
                  <c:v>31.898200977300952</c:v>
                </c:pt>
                <c:pt idx="39">
                  <c:v>31.906272140638592</c:v>
                </c:pt>
                <c:pt idx="40">
                  <c:v>32.467734015261954</c:v>
                </c:pt>
                <c:pt idx="41">
                  <c:v>33.075152824047343</c:v>
                </c:pt>
                <c:pt idx="42">
                  <c:v>33.083514171671773</c:v>
                </c:pt>
                <c:pt idx="43">
                  <c:v>33.783151909944252</c:v>
                </c:pt>
                <c:pt idx="44">
                  <c:v>34.528454036165691</c:v>
                </c:pt>
                <c:pt idx="45">
                  <c:v>34.537174342138329</c:v>
                </c:pt>
                <c:pt idx="46">
                  <c:v>35.745793552551028</c:v>
                </c:pt>
                <c:pt idx="47">
                  <c:v>35.754815041104095</c:v>
                </c:pt>
                <c:pt idx="48">
                  <c:v>35.763837271309804</c:v>
                </c:pt>
                <c:pt idx="49">
                  <c:v>36.464380535995154</c:v>
                </c:pt>
                <c:pt idx="50">
                  <c:v>37.257610946992514</c:v>
                </c:pt>
                <c:pt idx="51">
                  <c:v>37.267003818303465</c:v>
                </c:pt>
                <c:pt idx="52">
                  <c:v>37.923043160443648</c:v>
                </c:pt>
                <c:pt idx="53">
                  <c:v>38.674179399708635</c:v>
                </c:pt>
                <c:pt idx="54">
                  <c:v>38.683921032898965</c:v>
                </c:pt>
                <c:pt idx="55">
                  <c:v>39.617749530496852</c:v>
                </c:pt>
                <c:pt idx="56">
                  <c:v>40.411725318145685</c:v>
                </c:pt>
                <c:pt idx="57">
                  <c:v>40.421895427090767</c:v>
                </c:pt>
                <c:pt idx="58">
                  <c:v>41.311367291316003</c:v>
                </c:pt>
                <c:pt idx="59">
                  <c:v>42.107951708755458</c:v>
                </c:pt>
                <c:pt idx="60">
                  <c:v>42.118539573419071</c:v>
                </c:pt>
                <c:pt idx="61">
                  <c:v>42.87060024385142</c:v>
                </c:pt>
                <c:pt idx="62">
                  <c:v>43.762347476898952</c:v>
                </c:pt>
                <c:pt idx="63">
                  <c:v>43.773342264648612</c:v>
                </c:pt>
                <c:pt idx="64">
                  <c:v>44.569523339930242</c:v>
                </c:pt>
                <c:pt idx="65">
                  <c:v>45.415613810398185</c:v>
                </c:pt>
                <c:pt idx="66">
                  <c:v>45.427014840252838</c:v>
                </c:pt>
                <c:pt idx="67">
                  <c:v>46.179008055373451</c:v>
                </c:pt>
                <c:pt idx="68">
                  <c:v>46.841417012944724</c:v>
                </c:pt>
                <c:pt idx="69">
                  <c:v>46.853167262614463</c:v>
                </c:pt>
                <c:pt idx="70">
                  <c:v>47.60767206319592</c:v>
                </c:pt>
                <c:pt idx="71">
                  <c:v>48.315728242381375</c:v>
                </c:pt>
                <c:pt idx="72">
                  <c:v>48.327839436255893</c:v>
                </c:pt>
                <c:pt idx="73">
                  <c:v>48.989192379495329</c:v>
                </c:pt>
                <c:pt idx="74">
                  <c:v>49.186842004774043</c:v>
                </c:pt>
                <c:pt idx="75">
                  <c:v>49.199163776622207</c:v>
                </c:pt>
                <c:pt idx="76">
                  <c:v>49.86240827838742</c:v>
                </c:pt>
                <c:pt idx="77">
                  <c:v>49.874893892195047</c:v>
                </c:pt>
                <c:pt idx="78">
                  <c:v>49.887380526805778</c:v>
                </c:pt>
                <c:pt idx="79">
                  <c:v>50.504362945379732</c:v>
                </c:pt>
                <c:pt idx="80">
                  <c:v>50.517001829490603</c:v>
                </c:pt>
                <c:pt idx="81">
                  <c:v>50.994093914992966</c:v>
                </c:pt>
                <c:pt idx="82">
                  <c:v>51.148043203252755</c:v>
                </c:pt>
                <c:pt idx="83">
                  <c:v>51.6259018254786</c:v>
                </c:pt>
                <c:pt idx="84">
                  <c:v>51.638810782675087</c:v>
                </c:pt>
                <c:pt idx="85">
                  <c:v>52.116634557968005</c:v>
                </c:pt>
                <c:pt idx="86">
                  <c:v>52.315173404078706</c:v>
                </c:pt>
                <c:pt idx="87">
                  <c:v>52.328246978967918</c:v>
                </c:pt>
                <c:pt idx="88">
                  <c:v>52.248919384994444</c:v>
                </c:pt>
                <c:pt idx="89">
                  <c:v>52.26197215390124</c:v>
                </c:pt>
                <c:pt idx="90">
                  <c:v>52.230402771596431</c:v>
                </c:pt>
                <c:pt idx="91">
                  <c:v>52.663601809509039</c:v>
                </c:pt>
                <c:pt idx="92">
                  <c:v>52.676750879476749</c:v>
                </c:pt>
                <c:pt idx="93">
                  <c:v>52.875351571316621</c:v>
                </c:pt>
                <c:pt idx="94">
                  <c:v>53.028560283392949</c:v>
                </c:pt>
                <c:pt idx="95">
                  <c:v>53.36860042524382</c:v>
                </c:pt>
                <c:pt idx="96">
                  <c:v>53.381915432943153</c:v>
                </c:pt>
                <c:pt idx="97">
                  <c:v>53.395231512948513</c:v>
                </c:pt>
                <c:pt idx="98">
                  <c:v>53.408548664263868</c:v>
                </c:pt>
                <c:pt idx="99">
                  <c:v>53.516526934953674</c:v>
                </c:pt>
                <c:pt idx="100">
                  <c:v>53.530270848146415</c:v>
                </c:pt>
                <c:pt idx="101">
                  <c:v>53.543614754666599</c:v>
                </c:pt>
                <c:pt idx="102">
                  <c:v>53.696462557795073</c:v>
                </c:pt>
                <c:pt idx="103">
                  <c:v>53.804596982597189</c:v>
                </c:pt>
                <c:pt idx="104">
                  <c:v>53.818002086872852</c:v>
                </c:pt>
                <c:pt idx="105">
                  <c:v>53.972621480792469</c:v>
                </c:pt>
                <c:pt idx="106">
                  <c:v>54.03206948929364</c:v>
                </c:pt>
                <c:pt idx="107">
                  <c:v>54.04552413158742</c:v>
                </c:pt>
                <c:pt idx="108">
                  <c:v>54.153448967713899</c:v>
                </c:pt>
                <c:pt idx="109">
                  <c:v>54.353517909979793</c:v>
                </c:pt>
                <c:pt idx="110">
                  <c:v>54.367045272229561</c:v>
                </c:pt>
                <c:pt idx="111">
                  <c:v>54.333706389193473</c:v>
                </c:pt>
                <c:pt idx="112">
                  <c:v>54.440982126622579</c:v>
                </c:pt>
                <c:pt idx="113">
                  <c:v>54.454524297443768</c:v>
                </c:pt>
                <c:pt idx="114">
                  <c:v>54.421568069839566</c:v>
                </c:pt>
                <c:pt idx="115">
                  <c:v>54.529347293535601</c:v>
                </c:pt>
                <c:pt idx="116">
                  <c:v>54.542904472634362</c:v>
                </c:pt>
                <c:pt idx="117">
                  <c:v>54.650336420757739</c:v>
                </c:pt>
                <c:pt idx="118">
                  <c:v>54.851729090198802</c:v>
                </c:pt>
                <c:pt idx="119">
                  <c:v>54.865359037884474</c:v>
                </c:pt>
                <c:pt idx="120">
                  <c:v>54.878990059170164</c:v>
                </c:pt>
                <c:pt idx="121">
                  <c:v>54.845638931958938</c:v>
                </c:pt>
                <c:pt idx="122">
                  <c:v>54.85926050195178</c:v>
                </c:pt>
                <c:pt idx="123">
                  <c:v>54.874093614117086</c:v>
                </c:pt>
                <c:pt idx="124">
                  <c:v>54.887717620842039</c:v>
                </c:pt>
                <c:pt idx="125">
                  <c:v>54.901342695096119</c:v>
                </c:pt>
                <c:pt idx="126">
                  <c:v>55.383394852906264</c:v>
                </c:pt>
                <c:pt idx="127">
                  <c:v>55.303419417971952</c:v>
                </c:pt>
                <c:pt idx="128">
                  <c:v>55.317140104015941</c:v>
                </c:pt>
                <c:pt idx="129">
                  <c:v>55.566274815528402</c:v>
                </c:pt>
                <c:pt idx="130">
                  <c:v>55.582076592159659</c:v>
                </c:pt>
                <c:pt idx="131">
                  <c:v>55.595859014910658</c:v>
                </c:pt>
                <c:pt idx="132">
                  <c:v>55.986949920370904</c:v>
                </c:pt>
                <c:pt idx="133">
                  <c:v>56.000827439403395</c:v>
                </c:pt>
                <c:pt idx="134">
                  <c:v>56.390597508705156</c:v>
                </c:pt>
                <c:pt idx="135">
                  <c:v>56.735819798889587</c:v>
                </c:pt>
                <c:pt idx="136">
                  <c:v>56.749874695230609</c:v>
                </c:pt>
                <c:pt idx="137">
                  <c:v>56.763930681149695</c:v>
                </c:pt>
                <c:pt idx="138">
                  <c:v>57.060698612595331</c:v>
                </c:pt>
                <c:pt idx="139">
                  <c:v>57.074826353337286</c:v>
                </c:pt>
                <c:pt idx="140">
                  <c:v>57.465790870954187</c:v>
                </c:pt>
                <c:pt idx="141">
                  <c:v>57.432798196502063</c:v>
                </c:pt>
                <c:pt idx="142">
                  <c:v>57.447010317105338</c:v>
                </c:pt>
                <c:pt idx="143">
                  <c:v>57.603766659648258</c:v>
                </c:pt>
                <c:pt idx="144">
                  <c:v>57.901533484888631</c:v>
                </c:pt>
                <c:pt idx="145">
                  <c:v>57.915853653311125</c:v>
                </c:pt>
                <c:pt idx="146">
                  <c:v>58.403347658016401</c:v>
                </c:pt>
                <c:pt idx="147">
                  <c:v>58.701529454557189</c:v>
                </c:pt>
                <c:pt idx="148">
                  <c:v>58.716038962576185</c:v>
                </c:pt>
                <c:pt idx="149">
                  <c:v>59.061317846164663</c:v>
                </c:pt>
                <c:pt idx="150">
                  <c:v>59.501822803063042</c:v>
                </c:pt>
                <c:pt idx="151">
                  <c:v>59.516521527967242</c:v>
                </c:pt>
                <c:pt idx="152">
                  <c:v>59.765921650707831</c:v>
                </c:pt>
                <c:pt idx="153">
                  <c:v>60.351019277848948</c:v>
                </c:pt>
                <c:pt idx="154">
                  <c:v>60.365919029807131</c:v>
                </c:pt>
                <c:pt idx="155">
                  <c:v>60.380819918863288</c:v>
                </c:pt>
                <c:pt idx="156">
                  <c:v>60.823465473613055</c:v>
                </c:pt>
                <c:pt idx="157">
                  <c:v>60.838473595648132</c:v>
                </c:pt>
                <c:pt idx="158">
                  <c:v>61.375074333887049</c:v>
                </c:pt>
                <c:pt idx="159">
                  <c:v>61.39021268804234</c:v>
                </c:pt>
                <c:pt idx="160">
                  <c:v>61.690392865067011</c:v>
                </c:pt>
                <c:pt idx="161">
                  <c:v>61.705603417224459</c:v>
                </c:pt>
                <c:pt idx="162">
                  <c:v>62.573521464037647</c:v>
                </c:pt>
                <c:pt idx="163">
                  <c:v>62.588943357053886</c:v>
                </c:pt>
                <c:pt idx="164">
                  <c:v>62.889686678053963</c:v>
                </c:pt>
                <c:pt idx="165">
                  <c:v>63.001001410862145</c:v>
                </c:pt>
                <c:pt idx="166">
                  <c:v>75.541893937426039</c:v>
                </c:pt>
                <c:pt idx="167">
                  <c:v>75.895861659868999</c:v>
                </c:pt>
                <c:pt idx="168">
                  <c:v>76.632786465723782</c:v>
                </c:pt>
                <c:pt idx="169">
                  <c:v>74.975163761909783</c:v>
                </c:pt>
              </c:numCache>
            </c:numRef>
          </c:yVal>
          <c:smooth val="0"/>
          <c:extLst>
            <c:ext xmlns:c16="http://schemas.microsoft.com/office/drawing/2014/chart" uri="{C3380CC4-5D6E-409C-BE32-E72D297353CC}">
              <c16:uniqueId val="{00000003-133E-4806-9D9B-7DF5DAC60C8D}"/>
            </c:ext>
          </c:extLst>
        </c:ser>
        <c:ser>
          <c:idx val="5"/>
          <c:order val="8"/>
          <c:tx>
            <c:v>4b-c3</c:v>
          </c:tx>
          <c:spPr>
            <a:ln w="25400" cap="rnd">
              <a:noFill/>
              <a:round/>
            </a:ln>
            <a:effectLst/>
          </c:spPr>
          <c:marker>
            <c:symbol val="circle"/>
            <c:size val="3"/>
            <c:spPr>
              <a:solidFill>
                <a:srgbClr val="00B0F0"/>
              </a:solidFill>
              <a:ln w="6350">
                <a:solidFill>
                  <a:schemeClr val="accent5">
                    <a:lumMod val="75000"/>
                  </a:schemeClr>
                </a:solidFill>
              </a:ln>
              <a:effectLst/>
            </c:spPr>
          </c:marker>
          <c:xVal>
            <c:numRef>
              <c:f>'Forsøk 3 - Samlet'!$BF$273:$BF$301</c:f>
              <c:numCache>
                <c:formatCode>0.0</c:formatCode>
                <c:ptCount val="29"/>
                <c:pt idx="0">
                  <c:v>0.40179471092419705</c:v>
                </c:pt>
                <c:pt idx="1">
                  <c:v>0.42267571744717908</c:v>
                </c:pt>
                <c:pt idx="2">
                  <c:v>0.45838750914659054</c:v>
                </c:pt>
                <c:pt idx="3">
                  <c:v>0.46491039564754749</c:v>
                </c:pt>
                <c:pt idx="4">
                  <c:v>0.47161016280990009</c:v>
                </c:pt>
                <c:pt idx="5">
                  <c:v>0.53142245377430986</c:v>
                </c:pt>
                <c:pt idx="6">
                  <c:v>0.54158436869146742</c:v>
                </c:pt>
                <c:pt idx="7">
                  <c:v>0.54779590465589911</c:v>
                </c:pt>
                <c:pt idx="8">
                  <c:v>0.63142648453237571</c:v>
                </c:pt>
                <c:pt idx="9">
                  <c:v>0.64293679611085086</c:v>
                </c:pt>
                <c:pt idx="10">
                  <c:v>0.68276640460569471</c:v>
                </c:pt>
                <c:pt idx="11">
                  <c:v>0.71586390851348203</c:v>
                </c:pt>
                <c:pt idx="12">
                  <c:v>0.7305623824521611</c:v>
                </c:pt>
                <c:pt idx="13">
                  <c:v>0.76964146587033877</c:v>
                </c:pt>
                <c:pt idx="14">
                  <c:v>0.76963650227681646</c:v>
                </c:pt>
                <c:pt idx="15">
                  <c:v>0.85623934274692937</c:v>
                </c:pt>
                <c:pt idx="16">
                  <c:v>0.90857302455150357</c:v>
                </c:pt>
                <c:pt idx="17">
                  <c:v>0.90856684930980314</c:v>
                </c:pt>
                <c:pt idx="18">
                  <c:v>0.96516164224349799</c:v>
                </c:pt>
                <c:pt idx="19">
                  <c:v>1.1803906113195748</c:v>
                </c:pt>
                <c:pt idx="20">
                  <c:v>1.1803821758870305</c:v>
                </c:pt>
                <c:pt idx="21">
                  <c:v>1.2221242699129284</c:v>
                </c:pt>
                <c:pt idx="22">
                  <c:v>1.323413788505073</c:v>
                </c:pt>
                <c:pt idx="23">
                  <c:v>1.3234036999999279</c:v>
                </c:pt>
                <c:pt idx="24">
                  <c:v>1.4696870142041738</c:v>
                </c:pt>
                <c:pt idx="25">
                  <c:v>1.6456737624418842</c:v>
                </c:pt>
                <c:pt idx="26">
                  <c:v>1.645660260735603</c:v>
                </c:pt>
                <c:pt idx="27">
                  <c:v>1.7820648989223538</c:v>
                </c:pt>
                <c:pt idx="28">
                  <c:v>2.0466822849537554</c:v>
                </c:pt>
              </c:numCache>
            </c:numRef>
          </c:xVal>
          <c:yVal>
            <c:numRef>
              <c:f>'Forsøk 3 - Samlet'!$BE$273:$BE$301</c:f>
              <c:numCache>
                <c:formatCode>0.0</c:formatCode>
                <c:ptCount val="29"/>
                <c:pt idx="0">
                  <c:v>16.377388087907374</c:v>
                </c:pt>
                <c:pt idx="1">
                  <c:v>15.625209702296177</c:v>
                </c:pt>
                <c:pt idx="2">
                  <c:v>15.629713556836844</c:v>
                </c:pt>
                <c:pt idx="3">
                  <c:v>15.634218021042363</c:v>
                </c:pt>
                <c:pt idx="4">
                  <c:v>15.071391022668665</c:v>
                </c:pt>
                <c:pt idx="5">
                  <c:v>14.547074935503232</c:v>
                </c:pt>
                <c:pt idx="6">
                  <c:v>14.551275886955533</c:v>
                </c:pt>
                <c:pt idx="7">
                  <c:v>14.062441392369774</c:v>
                </c:pt>
                <c:pt idx="8">
                  <c:v>13.232681623747956</c:v>
                </c:pt>
                <c:pt idx="9">
                  <c:v>13.236514768669908</c:v>
                </c:pt>
                <c:pt idx="10">
                  <c:v>13.240348422476641</c:v>
                </c:pt>
                <c:pt idx="11">
                  <c:v>12.374675490050654</c:v>
                </c:pt>
                <c:pt idx="12">
                  <c:v>12.378268145932083</c:v>
                </c:pt>
                <c:pt idx="13">
                  <c:v>11.965187774298826</c:v>
                </c:pt>
                <c:pt idx="14">
                  <c:v>11.437046965914373</c:v>
                </c:pt>
                <c:pt idx="15">
                  <c:v>11.440377167988759</c:v>
                </c:pt>
                <c:pt idx="16">
                  <c:v>11.292150737304581</c:v>
                </c:pt>
                <c:pt idx="17">
                  <c:v>11.067553816678073</c:v>
                </c:pt>
                <c:pt idx="18">
                  <c:v>11.070779778157897</c:v>
                </c:pt>
                <c:pt idx="19">
                  <c:v>10.884320504533692</c:v>
                </c:pt>
                <c:pt idx="20">
                  <c:v>10.887494560364505</c:v>
                </c:pt>
                <c:pt idx="21">
                  <c:v>10.587787252025132</c:v>
                </c:pt>
                <c:pt idx="22">
                  <c:v>10.362673786986722</c:v>
                </c:pt>
                <c:pt idx="23">
                  <c:v>10.365701441640455</c:v>
                </c:pt>
                <c:pt idx="24">
                  <c:v>10.10332341928568</c:v>
                </c:pt>
                <c:pt idx="25">
                  <c:v>9.8821310090157422</c:v>
                </c:pt>
                <c:pt idx="26">
                  <c:v>9.8850237965074008</c:v>
                </c:pt>
                <c:pt idx="27">
                  <c:v>9.8879169511086715</c:v>
                </c:pt>
                <c:pt idx="28">
                  <c:v>10.08129805929115</c:v>
                </c:pt>
              </c:numCache>
            </c:numRef>
          </c:yVal>
          <c:smooth val="0"/>
          <c:extLst>
            <c:ext xmlns:c16="http://schemas.microsoft.com/office/drawing/2014/chart" uri="{C3380CC4-5D6E-409C-BE32-E72D297353CC}">
              <c16:uniqueId val="{00000004-133E-4806-9D9B-7DF5DAC60C8D}"/>
            </c:ext>
          </c:extLst>
        </c:ser>
        <c:ser>
          <c:idx val="7"/>
          <c:order val="9"/>
          <c:tx>
            <c:v>4b-c2</c:v>
          </c:tx>
          <c:spPr>
            <a:ln w="25400" cap="rnd">
              <a:noFill/>
              <a:round/>
            </a:ln>
            <a:effectLst/>
          </c:spPr>
          <c:marker>
            <c:symbol val="circle"/>
            <c:size val="3"/>
            <c:spPr>
              <a:solidFill>
                <a:srgbClr val="FF0000"/>
              </a:solidFill>
              <a:ln w="6350">
                <a:solidFill>
                  <a:srgbClr val="C00000"/>
                </a:solidFill>
              </a:ln>
              <a:effectLst/>
            </c:spPr>
          </c:marker>
          <c:xVal>
            <c:numRef>
              <c:f>'Forsøk 3 - Samlet'!$BF$579:$BF$635</c:f>
              <c:numCache>
                <c:formatCode>0.0</c:formatCode>
                <c:ptCount val="57"/>
                <c:pt idx="0">
                  <c:v>0.48891075523605898</c:v>
                </c:pt>
                <c:pt idx="1">
                  <c:v>0.54438307482010839</c:v>
                </c:pt>
                <c:pt idx="2">
                  <c:v>0.56024821385584622</c:v>
                </c:pt>
                <c:pt idx="3">
                  <c:v>0.56024488954213036</c:v>
                </c:pt>
                <c:pt idx="4">
                  <c:v>0.59493248637294349</c:v>
                </c:pt>
                <c:pt idx="5">
                  <c:v>0.67888043276093135</c:v>
                </c:pt>
                <c:pt idx="6">
                  <c:v>0.67887630615720318</c:v>
                </c:pt>
                <c:pt idx="7">
                  <c:v>0.7176003380357604</c:v>
                </c:pt>
                <c:pt idx="8">
                  <c:v>0.74500549298869612</c:v>
                </c:pt>
                <c:pt idx="9">
                  <c:v>0.74500080364695909</c:v>
                </c:pt>
                <c:pt idx="10">
                  <c:v>0.79860273466287102</c:v>
                </c:pt>
                <c:pt idx="11">
                  <c:v>0.86234750577675356</c:v>
                </c:pt>
                <c:pt idx="12">
                  <c:v>0.86234175697786486</c:v>
                </c:pt>
                <c:pt idx="13">
                  <c:v>0.92770333897368096</c:v>
                </c:pt>
                <c:pt idx="14">
                  <c:v>1.0195545202467551</c:v>
                </c:pt>
                <c:pt idx="15">
                  <c:v>1.0195472272303632</c:v>
                </c:pt>
                <c:pt idx="16">
                  <c:v>1.0945128430292403</c:v>
                </c:pt>
                <c:pt idx="17">
                  <c:v>1.0945047681349633</c:v>
                </c:pt>
                <c:pt idx="18">
                  <c:v>1.2100507432292373</c:v>
                </c:pt>
                <c:pt idx="19">
                  <c:v>1.3111321589456193</c:v>
                </c:pt>
                <c:pt idx="20">
                  <c:v>1.3636721885989067</c:v>
                </c:pt>
                <c:pt idx="21">
                  <c:v>1.3850792802624527</c:v>
                </c:pt>
                <c:pt idx="22">
                  <c:v>1.50543491800077</c:v>
                </c:pt>
                <c:pt idx="23">
                  <c:v>1.5615897860573911</c:v>
                </c:pt>
                <c:pt idx="24">
                  <c:v>1.6690358075820539</c:v>
                </c:pt>
                <c:pt idx="25">
                  <c:v>1.8231426685306977</c:v>
                </c:pt>
                <c:pt idx="26">
                  <c:v>1.8231258018463152</c:v>
                </c:pt>
                <c:pt idx="27">
                  <c:v>2.0387984850122289</c:v>
                </c:pt>
                <c:pt idx="28">
                  <c:v>2.4508931832857841</c:v>
                </c:pt>
                <c:pt idx="29">
                  <c:v>2.4508682504053021</c:v>
                </c:pt>
                <c:pt idx="30">
                  <c:v>2.7714959317113981</c:v>
                </c:pt>
                <c:pt idx="31">
                  <c:v>2.8662759720270108</c:v>
                </c:pt>
                <c:pt idx="32">
                  <c:v>2.866243085339097</c:v>
                </c:pt>
                <c:pt idx="33">
                  <c:v>3.0927916071282273</c:v>
                </c:pt>
                <c:pt idx="34">
                  <c:v>3.265515197530223</c:v>
                </c:pt>
                <c:pt idx="35">
                  <c:v>3.2654739857123602</c:v>
                </c:pt>
                <c:pt idx="36">
                  <c:v>3.4923347937607749</c:v>
                </c:pt>
                <c:pt idx="37">
                  <c:v>3.6506819427019428</c:v>
                </c:pt>
                <c:pt idx="38">
                  <c:v>3.650632081292378</c:v>
                </c:pt>
                <c:pt idx="39">
                  <c:v>3.6872389219817476</c:v>
                </c:pt>
                <c:pt idx="40">
                  <c:v>3.9295964826234049</c:v>
                </c:pt>
                <c:pt idx="41">
                  <c:v>3.9295371194739985</c:v>
                </c:pt>
                <c:pt idx="42">
                  <c:v>3.8822433325887085</c:v>
                </c:pt>
                <c:pt idx="43">
                  <c:v>3.8821838941593865</c:v>
                </c:pt>
                <c:pt idx="44">
                  <c:v>3.8821245093969212</c:v>
                </c:pt>
                <c:pt idx="45">
                  <c:v>4.0570450864602607</c:v>
                </c:pt>
                <c:pt idx="46">
                  <c:v>4.187308882399762</c:v>
                </c:pt>
                <c:pt idx="47">
                  <c:v>4.1872409048089718</c:v>
                </c:pt>
                <c:pt idx="48">
                  <c:v>4.271755685688654</c:v>
                </c:pt>
                <c:pt idx="49">
                  <c:v>4.4553007817394237</c:v>
                </c:pt>
                <c:pt idx="50">
                  <c:v>4.4552262716703881</c:v>
                </c:pt>
                <c:pt idx="51">
                  <c:v>4.6359260034313206</c:v>
                </c:pt>
                <c:pt idx="52">
                  <c:v>4.6358468741327101</c:v>
                </c:pt>
                <c:pt idx="53">
                  <c:v>4.7162880180624756</c:v>
                </c:pt>
                <c:pt idx="54">
                  <c:v>4.7724771682429923</c:v>
                </c:pt>
                <c:pt idx="55">
                  <c:v>4.7723930965785053</c:v>
                </c:pt>
                <c:pt idx="56">
                  <c:v>4.7094793666654393</c:v>
                </c:pt>
              </c:numCache>
            </c:numRef>
          </c:xVal>
          <c:yVal>
            <c:numRef>
              <c:f>'Forsøk 3 - Samlet'!$BE$579:$BE$635</c:f>
              <c:numCache>
                <c:formatCode>0.0</c:formatCode>
                <c:ptCount val="57"/>
                <c:pt idx="0">
                  <c:v>12.431981527715056</c:v>
                </c:pt>
                <c:pt idx="1">
                  <c:v>10.996694022174641</c:v>
                </c:pt>
                <c:pt idx="2">
                  <c:v>10.999759165706324</c:v>
                </c:pt>
                <c:pt idx="3">
                  <c:v>11.002824632309281</c:v>
                </c:pt>
                <c:pt idx="4">
                  <c:v>10.430287362018682</c:v>
                </c:pt>
                <c:pt idx="5">
                  <c:v>9.9823086560600274</c:v>
                </c:pt>
                <c:pt idx="6">
                  <c:v>9.9851008797612657</c:v>
                </c:pt>
                <c:pt idx="7">
                  <c:v>9.5747534646110424</c:v>
                </c:pt>
                <c:pt idx="8">
                  <c:v>9.2071366043180092</c:v>
                </c:pt>
                <c:pt idx="9">
                  <c:v>9.2097205011125904</c:v>
                </c:pt>
                <c:pt idx="10">
                  <c:v>8.8826579478299301</c:v>
                </c:pt>
                <c:pt idx="11">
                  <c:v>8.3091835647746564</c:v>
                </c:pt>
                <c:pt idx="12">
                  <c:v>8.3115265461860321</c:v>
                </c:pt>
                <c:pt idx="13">
                  <c:v>8.1887370715744972</c:v>
                </c:pt>
                <c:pt idx="14">
                  <c:v>8.1910471317653517</c:v>
                </c:pt>
                <c:pt idx="15">
                  <c:v>8.1933574188963778</c:v>
                </c:pt>
                <c:pt idx="16">
                  <c:v>7.9910816871187844</c:v>
                </c:pt>
                <c:pt idx="17">
                  <c:v>7.7040046496883905</c:v>
                </c:pt>
                <c:pt idx="18">
                  <c:v>7.7061839061780217</c:v>
                </c:pt>
                <c:pt idx="19">
                  <c:v>7.708363372745251</c:v>
                </c:pt>
                <c:pt idx="20">
                  <c:v>7.4647761819386327</c:v>
                </c:pt>
                <c:pt idx="21">
                  <c:v>7.4668905665119167</c:v>
                </c:pt>
                <c:pt idx="22">
                  <c:v>7.3050727557083528</c:v>
                </c:pt>
                <c:pt idx="23">
                  <c:v>7.3071438646204481</c:v>
                </c:pt>
                <c:pt idx="24">
                  <c:v>7.1844264640115512</c:v>
                </c:pt>
                <c:pt idx="25">
                  <c:v>7.0651936593171731</c:v>
                </c:pt>
                <c:pt idx="26">
                  <c:v>7.0671998140080365</c:v>
                </c:pt>
                <c:pt idx="27">
                  <c:v>6.9039894797983088</c:v>
                </c:pt>
                <c:pt idx="28">
                  <c:v>6.6996430779892124</c:v>
                </c:pt>
                <c:pt idx="29">
                  <c:v>6.7015508778244302</c:v>
                </c:pt>
                <c:pt idx="30">
                  <c:v>6.4163234850461155</c:v>
                </c:pt>
                <c:pt idx="31">
                  <c:v>6.1266741238601279</c:v>
                </c:pt>
                <c:pt idx="32">
                  <c:v>6.1284284589026763</c:v>
                </c:pt>
                <c:pt idx="33">
                  <c:v>5.7570511055792926</c:v>
                </c:pt>
                <c:pt idx="34">
                  <c:v>5.0193659640108441</c:v>
                </c:pt>
                <c:pt idx="35">
                  <c:v>5.0208248405567897</c:v>
                </c:pt>
                <c:pt idx="36">
                  <c:v>5.0222838363838935</c:v>
                </c:pt>
                <c:pt idx="37">
                  <c:v>4.6924307745772209</c:v>
                </c:pt>
                <c:pt idx="38">
                  <c:v>4.6938019233335337</c:v>
                </c:pt>
                <c:pt idx="39">
                  <c:v>4.5312103551330134</c:v>
                </c:pt>
                <c:pt idx="40">
                  <c:v>4.3692461931519908</c:v>
                </c:pt>
                <c:pt idx="41">
                  <c:v>4.3705306858390189</c:v>
                </c:pt>
                <c:pt idx="42">
                  <c:v>4.2546316381305136</c:v>
                </c:pt>
                <c:pt idx="43">
                  <c:v>4.1777405960908034</c:v>
                </c:pt>
                <c:pt idx="44">
                  <c:v>4.1789734857697631</c:v>
                </c:pt>
                <c:pt idx="45">
                  <c:v>4.1439699705157036</c:v>
                </c:pt>
                <c:pt idx="46">
                  <c:v>4.1071619220347468</c:v>
                </c:pt>
                <c:pt idx="47">
                  <c:v>4.1083753613807934</c:v>
                </c:pt>
                <c:pt idx="48">
                  <c:v>4.0758244062513098</c:v>
                </c:pt>
                <c:pt idx="49">
                  <c:v>4.0848909729477132</c:v>
                </c:pt>
                <c:pt idx="50">
                  <c:v>4.0860977991903953</c:v>
                </c:pt>
                <c:pt idx="51">
                  <c:v>4.1763405179755857</c:v>
                </c:pt>
                <c:pt idx="52">
                  <c:v>4.8496355302990564</c:v>
                </c:pt>
                <c:pt idx="53">
                  <c:v>4.8510445371599502</c:v>
                </c:pt>
                <c:pt idx="54">
                  <c:v>5.9988617156915396</c:v>
                </c:pt>
                <c:pt idx="55">
                  <c:v>7.325189786951416</c:v>
                </c:pt>
                <c:pt idx="56">
                  <c:v>7.3272544644063613</c:v>
                </c:pt>
              </c:numCache>
            </c:numRef>
          </c:yVal>
          <c:smooth val="0"/>
          <c:extLst>
            <c:ext xmlns:c16="http://schemas.microsoft.com/office/drawing/2014/chart" uri="{C3380CC4-5D6E-409C-BE32-E72D297353CC}">
              <c16:uniqueId val="{00000005-133E-4806-9D9B-7DF5DAC60C8D}"/>
            </c:ext>
          </c:extLst>
        </c:ser>
        <c:ser>
          <c:idx val="9"/>
          <c:order val="10"/>
          <c:tx>
            <c:v>4s-c1</c:v>
          </c:tx>
          <c:spPr>
            <a:ln w="25400" cap="rnd">
              <a:noFill/>
              <a:round/>
            </a:ln>
            <a:effectLst/>
          </c:spPr>
          <c:marker>
            <c:symbol val="none"/>
          </c:marker>
          <c:xVal>
            <c:numRef>
              <c:f>'Forsøk 3 - Samlet'!$BF$893:$BF$978</c:f>
              <c:numCache>
                <c:formatCode>0.0</c:formatCode>
                <c:ptCount val="86"/>
                <c:pt idx="0">
                  <c:v>0.55948870450067256</c:v>
                </c:pt>
                <c:pt idx="1">
                  <c:v>0.58594983964175062</c:v>
                </c:pt>
                <c:pt idx="2">
                  <c:v>0.64372846808648743</c:v>
                </c:pt>
                <c:pt idx="3">
                  <c:v>0.64372511419251921</c:v>
                </c:pt>
                <c:pt idx="4">
                  <c:v>0.65386971917908099</c:v>
                </c:pt>
                <c:pt idx="5">
                  <c:v>0.75324373616139628</c:v>
                </c:pt>
                <c:pt idx="6">
                  <c:v>0.75323967972123695</c:v>
                </c:pt>
                <c:pt idx="7">
                  <c:v>0.79920486064727281</c:v>
                </c:pt>
                <c:pt idx="8">
                  <c:v>0.79920046449610849</c:v>
                </c:pt>
                <c:pt idx="9">
                  <c:v>0.85333524194715249</c:v>
                </c:pt>
                <c:pt idx="10">
                  <c:v>0.93696206204727384</c:v>
                </c:pt>
                <c:pt idx="11">
                  <c:v>0.98713488415452744</c:v>
                </c:pt>
                <c:pt idx="12">
                  <c:v>1.0212953737417212</c:v>
                </c:pt>
                <c:pt idx="13">
                  <c:v>1.0484106794051991</c:v>
                </c:pt>
                <c:pt idx="14">
                  <c:v>1.1015142184419022</c:v>
                </c:pt>
                <c:pt idx="15">
                  <c:v>1.2406553842149135</c:v>
                </c:pt>
                <c:pt idx="16">
                  <c:v>1.2406472141085378</c:v>
                </c:pt>
                <c:pt idx="17">
                  <c:v>1.2255722507402322</c:v>
                </c:pt>
                <c:pt idx="18">
                  <c:v>1.3191559216935647</c:v>
                </c:pt>
                <c:pt idx="19">
                  <c:v>1.4615987978172964</c:v>
                </c:pt>
                <c:pt idx="20">
                  <c:v>1.5145301558357496</c:v>
                </c:pt>
                <c:pt idx="21">
                  <c:v>1.5573024765693524</c:v>
                </c:pt>
                <c:pt idx="22">
                  <c:v>1.62358236783406</c:v>
                </c:pt>
                <c:pt idx="23">
                  <c:v>1.623570118895568</c:v>
                </c:pt>
                <c:pt idx="24">
                  <c:v>1.7808479117952851</c:v>
                </c:pt>
                <c:pt idx="25">
                  <c:v>2.3349587603161517</c:v>
                </c:pt>
                <c:pt idx="26">
                  <c:v>2.3349385539497369</c:v>
                </c:pt>
                <c:pt idx="27">
                  <c:v>2.4873340233231862</c:v>
                </c:pt>
                <c:pt idx="28">
                  <c:v>2.6817839912589925</c:v>
                </c:pt>
                <c:pt idx="29">
                  <c:v>2.7501419622662251</c:v>
                </c:pt>
                <c:pt idx="30">
                  <c:v>2.9729268832567883</c:v>
                </c:pt>
                <c:pt idx="31">
                  <c:v>3.1418200734287596</c:v>
                </c:pt>
                <c:pt idx="32">
                  <c:v>3.2359883822941788</c:v>
                </c:pt>
                <c:pt idx="33">
                  <c:v>3.2359558055037354</c:v>
                </c:pt>
                <c:pt idx="34">
                  <c:v>3.364121297950927</c:v>
                </c:pt>
                <c:pt idx="35">
                  <c:v>3.4621891999912666</c:v>
                </c:pt>
                <c:pt idx="36">
                  <c:v>3.5773375671718033</c:v>
                </c:pt>
                <c:pt idx="37">
                  <c:v>3.8994702110012143</c:v>
                </c:pt>
                <c:pt idx="38">
                  <c:v>3.8994254314389178</c:v>
                </c:pt>
                <c:pt idx="39">
                  <c:v>3.8859434065039777</c:v>
                </c:pt>
                <c:pt idx="40">
                  <c:v>4.1826147403082858</c:v>
                </c:pt>
                <c:pt idx="41">
                  <c:v>4.1825632031003668</c:v>
                </c:pt>
                <c:pt idx="42">
                  <c:v>4.4430577936773634</c:v>
                </c:pt>
                <c:pt idx="43">
                  <c:v>4.5555326392553734</c:v>
                </c:pt>
                <c:pt idx="44">
                  <c:v>4.5554748044072166</c:v>
                </c:pt>
                <c:pt idx="45">
                  <c:v>4.6023197385300518</c:v>
                </c:pt>
                <c:pt idx="46">
                  <c:v>4.7626298119071411</c:v>
                </c:pt>
                <c:pt idx="47">
                  <c:v>4.8465145331763928</c:v>
                </c:pt>
                <c:pt idx="48">
                  <c:v>4.8145968285667839</c:v>
                </c:pt>
                <c:pt idx="49">
                  <c:v>4.9261646538418447</c:v>
                </c:pt>
                <c:pt idx="50">
                  <c:v>4.9853917672155603</c:v>
                </c:pt>
                <c:pt idx="51">
                  <c:v>4.8949124601337015</c:v>
                </c:pt>
                <c:pt idx="52">
                  <c:v>4.8816722213282198</c:v>
                </c:pt>
                <c:pt idx="53">
                  <c:v>4.8816039619411518</c:v>
                </c:pt>
                <c:pt idx="54">
                  <c:v>5.0902542775928765</c:v>
                </c:pt>
                <c:pt idx="55">
                  <c:v>5.1444282197675895</c:v>
                </c:pt>
                <c:pt idx="56">
                  <c:v>5.1443512063784196</c:v>
                </c:pt>
                <c:pt idx="57">
                  <c:v>5.0190168329365079</c:v>
                </c:pt>
                <c:pt idx="58">
                  <c:v>4.8758399059435575</c:v>
                </c:pt>
                <c:pt idx="59">
                  <c:v>4.8757671444480319</c:v>
                </c:pt>
                <c:pt idx="60">
                  <c:v>5.6342639339716873</c:v>
                </c:pt>
                <c:pt idx="61">
                  <c:v>5.4481894759305494</c:v>
                </c:pt>
                <c:pt idx="62">
                  <c:v>5.5776065284091629</c:v>
                </c:pt>
                <c:pt idx="63">
                  <c:v>5.7530841168872779</c:v>
                </c:pt>
                <c:pt idx="64">
                  <c:v>5.9475305337234001</c:v>
                </c:pt>
                <c:pt idx="65">
                  <c:v>5.8670477351504973</c:v>
                </c:pt>
                <c:pt idx="66">
                  <c:v>6.1312066462221608</c:v>
                </c:pt>
                <c:pt idx="67">
                  <c:v>6.3270700606522654</c:v>
                </c:pt>
                <c:pt idx="68">
                  <c:v>6.3269375027324841</c:v>
                </c:pt>
                <c:pt idx="69">
                  <c:v>6.5085248378230416</c:v>
                </c:pt>
                <c:pt idx="70">
                  <c:v>6.8106361156608468</c:v>
                </c:pt>
                <c:pt idx="71">
                  <c:v>6.8104792174982816</c:v>
                </c:pt>
                <c:pt idx="72">
                  <c:v>7.1062504044902122</c:v>
                </c:pt>
                <c:pt idx="73">
                  <c:v>6.9012132273919873</c:v>
                </c:pt>
                <c:pt idx="74">
                  <c:v>6.9755080103145852</c:v>
                </c:pt>
                <c:pt idx="75">
                  <c:v>7.1074434484114501</c:v>
                </c:pt>
                <c:pt idx="76">
                  <c:v>7.0028893682453699</c:v>
                </c:pt>
                <c:pt idx="77">
                  <c:v>7.4843664335600941</c:v>
                </c:pt>
                <c:pt idx="78">
                  <c:v>7.5526764908788291</c:v>
                </c:pt>
                <c:pt idx="79">
                  <c:v>7.5524751373068213</c:v>
                </c:pt>
                <c:pt idx="80">
                  <c:v>7.7345282087040044</c:v>
                </c:pt>
                <c:pt idx="81">
                  <c:v>7.6752323711721058</c:v>
                </c:pt>
                <c:pt idx="82">
                  <c:v>7.6750184931623195</c:v>
                </c:pt>
                <c:pt idx="83">
                  <c:v>7.8656760626553952</c:v>
                </c:pt>
                <c:pt idx="84">
                  <c:v>8.1124923766102341</c:v>
                </c:pt>
                <c:pt idx="85">
                  <c:v>7.6427563681068955</c:v>
                </c:pt>
              </c:numCache>
            </c:numRef>
          </c:xVal>
          <c:yVal>
            <c:numRef>
              <c:f>'Forsøk 3 - Samlet'!$BE$893:$BE$978</c:f>
              <c:numCache>
                <c:formatCode>0.0</c:formatCode>
                <c:ptCount val="86"/>
                <c:pt idx="0">
                  <c:v>11.313884374069104</c:v>
                </c:pt>
                <c:pt idx="1">
                  <c:v>10.468715118287152</c:v>
                </c:pt>
                <c:pt idx="2">
                  <c:v>10.117119647229222</c:v>
                </c:pt>
                <c:pt idx="3">
                  <c:v>10.119801397644759</c:v>
                </c:pt>
                <c:pt idx="4">
                  <c:v>10.122483352809065</c:v>
                </c:pt>
                <c:pt idx="5">
                  <c:v>9.7220283484377301</c:v>
                </c:pt>
                <c:pt idx="6">
                  <c:v>9.7246079642318328</c:v>
                </c:pt>
                <c:pt idx="7">
                  <c:v>9.4139878701873059</c:v>
                </c:pt>
                <c:pt idx="8">
                  <c:v>8.8373134864655256</c:v>
                </c:pt>
                <c:pt idx="9">
                  <c:v>8.8396663280356993</c:v>
                </c:pt>
                <c:pt idx="10">
                  <c:v>8.8420193403323637</c:v>
                </c:pt>
                <c:pt idx="11">
                  <c:v>8.2169502506962502</c:v>
                </c:pt>
                <c:pt idx="12">
                  <c:v>8.2191438407858772</c:v>
                </c:pt>
                <c:pt idx="13">
                  <c:v>7.9543356340331366</c:v>
                </c:pt>
                <c:pt idx="14">
                  <c:v>7.9564615659955971</c:v>
                </c:pt>
                <c:pt idx="15">
                  <c:v>7.9585876452360598</c:v>
                </c:pt>
                <c:pt idx="16">
                  <c:v>7.7371466168364007</c:v>
                </c:pt>
                <c:pt idx="17">
                  <c:v>7.6040402604321589</c:v>
                </c:pt>
                <c:pt idx="18">
                  <c:v>7.474328532463403</c:v>
                </c:pt>
                <c:pt idx="19">
                  <c:v>7.4763304019728327</c:v>
                </c:pt>
                <c:pt idx="20">
                  <c:v>7.3453639108037931</c:v>
                </c:pt>
                <c:pt idx="21">
                  <c:v>7.259945587601389</c:v>
                </c:pt>
                <c:pt idx="22">
                  <c:v>7.2618918278311124</c:v>
                </c:pt>
                <c:pt idx="23">
                  <c:v>7.1733276769241012</c:v>
                </c:pt>
                <c:pt idx="24">
                  <c:v>7.1752511692726957</c:v>
                </c:pt>
                <c:pt idx="25">
                  <c:v>6.8594546744080684</c:v>
                </c:pt>
                <c:pt idx="26">
                  <c:v>6.6843782270020355</c:v>
                </c:pt>
                <c:pt idx="27">
                  <c:v>6.686176417093705</c:v>
                </c:pt>
                <c:pt idx="28">
                  <c:v>6.6879747199950188</c:v>
                </c:pt>
                <c:pt idx="29">
                  <c:v>6.6897731355583208</c:v>
                </c:pt>
                <c:pt idx="30">
                  <c:v>6.6915716636359095</c:v>
                </c:pt>
                <c:pt idx="31">
                  <c:v>5.7922079794968599</c:v>
                </c:pt>
                <c:pt idx="32">
                  <c:v>5.7937779800749629</c:v>
                </c:pt>
                <c:pt idx="33">
                  <c:v>5.6607814573741608</c:v>
                </c:pt>
                <c:pt idx="34">
                  <c:v>5.3958178758987625</c:v>
                </c:pt>
                <c:pt idx="35">
                  <c:v>5.2207332328783327</c:v>
                </c:pt>
                <c:pt idx="36">
                  <c:v>5.2221570254429732</c:v>
                </c:pt>
                <c:pt idx="37">
                  <c:v>4.9984313993732883</c:v>
                </c:pt>
                <c:pt idx="38">
                  <c:v>4.7310951560225325</c:v>
                </c:pt>
                <c:pt idx="39">
                  <c:v>4.7323939359163054</c:v>
                </c:pt>
                <c:pt idx="40">
                  <c:v>4.5553685062345304</c:v>
                </c:pt>
                <c:pt idx="41">
                  <c:v>4.2923588793412222</c:v>
                </c:pt>
                <c:pt idx="42">
                  <c:v>4.2935456637624752</c:v>
                </c:pt>
                <c:pt idx="43">
                  <c:v>4.1158855473933151</c:v>
                </c:pt>
                <c:pt idx="44">
                  <c:v>4.1170271208756999</c:v>
                </c:pt>
                <c:pt idx="45">
                  <c:v>4.0742093008235507</c:v>
                </c:pt>
                <c:pt idx="46">
                  <c:v>4.0753398334232518</c:v>
                </c:pt>
                <c:pt idx="47">
                  <c:v>4.0764704114927257</c:v>
                </c:pt>
                <c:pt idx="48">
                  <c:v>3.8151926203571467</c:v>
                </c:pt>
                <c:pt idx="49">
                  <c:v>3.685407889725953</c:v>
                </c:pt>
                <c:pt idx="50">
                  <c:v>3.6864390430397886</c:v>
                </c:pt>
                <c:pt idx="51">
                  <c:v>3.6005797422370547</c:v>
                </c:pt>
                <c:pt idx="52">
                  <c:v>3.5173938396735283</c:v>
                </c:pt>
                <c:pt idx="53">
                  <c:v>3.5183818078060716</c:v>
                </c:pt>
                <c:pt idx="54">
                  <c:v>3.4339675649612169</c:v>
                </c:pt>
                <c:pt idx="55">
                  <c:v>3.3518396948579929</c:v>
                </c:pt>
                <c:pt idx="56">
                  <c:v>3.3527851397881596</c:v>
                </c:pt>
                <c:pt idx="57">
                  <c:v>3.2733119354221691</c:v>
                </c:pt>
                <c:pt idx="58">
                  <c:v>3.2359611692315311</c:v>
                </c:pt>
                <c:pt idx="59">
                  <c:v>3.2368766867076784</c:v>
                </c:pt>
                <c:pt idx="60">
                  <c:v>3.2002744393209066</c:v>
                </c:pt>
                <c:pt idx="61">
                  <c:v>3.164042120995489</c:v>
                </c:pt>
                <c:pt idx="62">
                  <c:v>3.164938844815099</c:v>
                </c:pt>
                <c:pt idx="63">
                  <c:v>3.1743946130207763</c:v>
                </c:pt>
                <c:pt idx="64">
                  <c:v>3.1501905017704797</c:v>
                </c:pt>
                <c:pt idx="65">
                  <c:v>3.1510831126674019</c:v>
                </c:pt>
                <c:pt idx="66">
                  <c:v>3.151975744458154</c:v>
                </c:pt>
                <c:pt idx="67">
                  <c:v>3.0850994407233641</c:v>
                </c:pt>
                <c:pt idx="68">
                  <c:v>3.0859750084856676</c:v>
                </c:pt>
                <c:pt idx="69">
                  <c:v>3.0488562526986978</c:v>
                </c:pt>
                <c:pt idx="70">
                  <c:v>3.0497222712927567</c:v>
                </c:pt>
                <c:pt idx="71">
                  <c:v>3.0595544794485683</c:v>
                </c:pt>
                <c:pt idx="72">
                  <c:v>3.0604227955754641</c:v>
                </c:pt>
                <c:pt idx="73">
                  <c:v>3.119215366160268</c:v>
                </c:pt>
                <c:pt idx="74">
                  <c:v>3.1200983250006877</c:v>
                </c:pt>
                <c:pt idx="75">
                  <c:v>3.1769820727545612</c:v>
                </c:pt>
                <c:pt idx="76">
                  <c:v>3.5114360006832013</c:v>
                </c:pt>
                <c:pt idx="77">
                  <c:v>3.5124172089687296</c:v>
                </c:pt>
                <c:pt idx="78">
                  <c:v>3.5133984454184848</c:v>
                </c:pt>
                <c:pt idx="79">
                  <c:v>3.8423295050045927</c:v>
                </c:pt>
                <c:pt idx="80">
                  <c:v>3.8433934184975365</c:v>
                </c:pt>
                <c:pt idx="81">
                  <c:v>4.2169333567431462</c:v>
                </c:pt>
                <c:pt idx="82">
                  <c:v>4.8639301737067635</c:v>
                </c:pt>
                <c:pt idx="83">
                  <c:v>4.8652506415496415</c:v>
                </c:pt>
                <c:pt idx="84">
                  <c:v>5.55830482937019</c:v>
                </c:pt>
                <c:pt idx="85">
                  <c:v>5.5597995474619948</c:v>
                </c:pt>
              </c:numCache>
            </c:numRef>
          </c:yVal>
          <c:smooth val="0"/>
          <c:extLst>
            <c:ext xmlns:c16="http://schemas.microsoft.com/office/drawing/2014/chart" uri="{C3380CC4-5D6E-409C-BE32-E72D297353CC}">
              <c16:uniqueId val="{00000006-133E-4806-9D9B-7DF5DAC60C8D}"/>
            </c:ext>
          </c:extLst>
        </c:ser>
        <c:dLbls>
          <c:showLegendKey val="0"/>
          <c:showVal val="0"/>
          <c:showCatName val="0"/>
          <c:showSerName val="0"/>
          <c:showPercent val="0"/>
          <c:showBubbleSize val="0"/>
        </c:dLbls>
        <c:axId val="222705920"/>
        <c:axId val="222712960"/>
        <c:extLst>
          <c:ext xmlns:c15="http://schemas.microsoft.com/office/drawing/2012/chart" uri="{02D57815-91ED-43cb-92C2-25804820EDAC}">
            <c15:filteredScatterSeries>
              <c15:ser>
                <c:idx val="0"/>
                <c:order val="0"/>
                <c:tx>
                  <c:strRef>
                    <c:extLst>
                      <c:ext uri="{02D57815-91ED-43cb-92C2-25804820EDAC}">
                        <c15:formulaRef>
                          <c15:sqref>'Forsøk 3 - Samlet'!$DQ$12</c15:sqref>
                        </c15:formulaRef>
                      </c:ext>
                    </c:extLst>
                    <c:strCache>
                      <c:ptCount val="1"/>
                      <c:pt idx="0">
                        <c:v>B_q-1</c:v>
                      </c:pt>
                    </c:strCache>
                  </c:strRef>
                </c:tx>
                <c:spPr>
                  <a:ln w="19050" cap="rnd">
                    <a:noFill/>
                    <a:round/>
                  </a:ln>
                  <a:effectLst/>
                </c:spPr>
                <c:marker>
                  <c:symbol val="circle"/>
                  <c:size val="5"/>
                  <c:spPr>
                    <a:solidFill>
                      <a:schemeClr val="accent4"/>
                    </a:solidFill>
                    <a:ln w="9525">
                      <a:solidFill>
                        <a:schemeClr val="bg1">
                          <a:lumMod val="50000"/>
                        </a:schemeClr>
                      </a:solidFill>
                    </a:ln>
                    <a:effectLst/>
                  </c:spPr>
                </c:marker>
                <c:xVal>
                  <c:numRef>
                    <c:extLst>
                      <c:ext uri="{02D57815-91ED-43cb-92C2-25804820EDAC}">
                        <c15:formulaRef>
                          <c15:sqref>'Forsøk 3 - Samlet'!$DQ$14:$DQ$89</c15:sqref>
                        </c15:formulaRef>
                      </c:ext>
                    </c:extLst>
                    <c:numCache>
                      <c:formatCode>0.00</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extLst>
                      <c:ext uri="{02D57815-91ED-43cb-92C2-25804820EDAC}">
                        <c15:formulaRef>
                          <c15:sqref>'Forsøk 3 - Samlet'!$DX$14:$DX$89</c15:sqref>
                        </c15:formulaRef>
                      </c:ext>
                    </c:extLst>
                    <c:numCache>
                      <c:formatCode>0.00</c:formatCode>
                      <c:ptCount val="76"/>
                      <c:pt idx="0">
                        <c:v>5.6935853314826214E-4</c:v>
                      </c:pt>
                      <c:pt idx="1">
                        <c:v>0.18692609734075527</c:v>
                      </c:pt>
                      <c:pt idx="2">
                        <c:v>0.83232876133822253</c:v>
                      </c:pt>
                      <c:pt idx="3">
                        <c:v>1.2267898272368518</c:v>
                      </c:pt>
                      <c:pt idx="4">
                        <c:v>1.3996576677034296</c:v>
                      </c:pt>
                      <c:pt idx="5">
                        <c:v>1.6577179933516111</c:v>
                      </c:pt>
                      <c:pt idx="6">
                        <c:v>1.8822540304357454</c:v>
                      </c:pt>
                      <c:pt idx="7">
                        <c:v>1.9187245230937009</c:v>
                      </c:pt>
                      <c:pt idx="8">
                        <c:v>1.8881871049831611</c:v>
                      </c:pt>
                      <c:pt idx="9">
                        <c:v>1.8665256589567232</c:v>
                      </c:pt>
                      <c:pt idx="10">
                        <c:v>1.8571438400035158</c:v>
                      </c:pt>
                      <c:pt idx="11">
                        <c:v>1.8818200689794908</c:v>
                      </c:pt>
                      <c:pt idx="12">
                        <c:v>1.9118650811613207</c:v>
                      </c:pt>
                      <c:pt idx="13">
                        <c:v>1.9277720067303286</c:v>
                      </c:pt>
                      <c:pt idx="14">
                        <c:v>1.8108253602099105</c:v>
                      </c:pt>
                      <c:pt idx="15">
                        <c:v>1.3917953781469643</c:v>
                      </c:pt>
                      <c:pt idx="16">
                        <c:v>1.1132755346065728</c:v>
                      </c:pt>
                      <c:pt idx="17">
                        <c:v>0.85060035029789227</c:v>
                      </c:pt>
                      <c:pt idx="18">
                        <c:v>0.75680294483978405</c:v>
                      </c:pt>
                      <c:pt idx="19">
                        <c:v>1.2385495331979637</c:v>
                      </c:pt>
                      <c:pt idx="20">
                        <c:v>1.8717750573408836</c:v>
                      </c:pt>
                      <c:pt idx="21">
                        <c:v>2.4558661897625869</c:v>
                      </c:pt>
                      <c:pt idx="22">
                        <c:v>2.6050291452831096</c:v>
                      </c:pt>
                      <c:pt idx="23">
                        <c:v>2.7783344255323703</c:v>
                      </c:pt>
                      <c:pt idx="24">
                        <c:v>2.9235331117049417</c:v>
                      </c:pt>
                      <c:pt idx="25">
                        <c:v>2.8366039084087364</c:v>
                      </c:pt>
                      <c:pt idx="26">
                        <c:v>2.7308397400431859</c:v>
                      </c:pt>
                      <c:pt idx="27">
                        <c:v>2.6056750269976803</c:v>
                      </c:pt>
                      <c:pt idx="28">
                        <c:v>2.5439821356734567</c:v>
                      </c:pt>
                      <c:pt idx="29">
                        <c:v>2.4928730773212719</c:v>
                      </c:pt>
                      <c:pt idx="30">
                        <c:v>2.4864263833481632</c:v>
                      </c:pt>
                      <c:pt idx="31">
                        <c:v>2.4088485958556447</c:v>
                      </c:pt>
                      <c:pt idx="32">
                        <c:v>2.2742502754412217</c:v>
                      </c:pt>
                      <c:pt idx="33">
                        <c:v>1.9051499253622624</c:v>
                      </c:pt>
                      <c:pt idx="34">
                        <c:v>1.4907739223965575</c:v>
                      </c:pt>
                      <c:pt idx="35">
                        <c:v>1.0187759071342157</c:v>
                      </c:pt>
                      <c:pt idx="36">
                        <c:v>0.76372594137850824</c:v>
                      </c:pt>
                      <c:pt idx="37">
                        <c:v>0.59868330176337947</c:v>
                      </c:pt>
                      <c:pt idx="38">
                        <c:v>0.3752754313829042</c:v>
                      </c:pt>
                      <c:pt idx="39">
                        <c:v>0.33969204079106802</c:v>
                      </c:pt>
                      <c:pt idx="40">
                        <c:v>0.57222938510544652</c:v>
                      </c:pt>
                      <c:pt idx="41">
                        <c:v>1.3333075579425027</c:v>
                      </c:pt>
                      <c:pt idx="42">
                        <c:v>2.2805804482832901</c:v>
                      </c:pt>
                      <c:pt idx="43">
                        <c:v>2.6658006344741554</c:v>
                      </c:pt>
                      <c:pt idx="44">
                        <c:v>2.7664580266710121</c:v>
                      </c:pt>
                      <c:pt idx="45">
                        <c:v>2.7639949529686723</c:v>
                      </c:pt>
                      <c:pt idx="46">
                        <c:v>2.6940589597575375</c:v>
                      </c:pt>
                      <c:pt idx="47">
                        <c:v>2.5612605685256469</c:v>
                      </c:pt>
                      <c:pt idx="48">
                        <c:v>2.444915014899248</c:v>
                      </c:pt>
                      <c:pt idx="49">
                        <c:v>2.3056298645268716</c:v>
                      </c:pt>
                      <c:pt idx="50">
                        <c:v>2.1729310915615372</c:v>
                      </c:pt>
                      <c:pt idx="51">
                        <c:v>1.8706866873188863</c:v>
                      </c:pt>
                      <c:pt idx="52">
                        <c:v>1.6425526467449925</c:v>
                      </c:pt>
                      <c:pt idx="53">
                        <c:v>1.1988537704833044</c:v>
                      </c:pt>
                      <c:pt idx="54">
                        <c:v>0.83912531968588644</c:v>
                      </c:pt>
                      <c:pt idx="55">
                        <c:v>0.68045147670879269</c:v>
                      </c:pt>
                      <c:pt idx="56">
                        <c:v>0.60582972709724436</c:v>
                      </c:pt>
                      <c:pt idx="57">
                        <c:v>0.37272685955811069</c:v>
                      </c:pt>
                      <c:pt idx="58">
                        <c:v>0.28498959491780479</c:v>
                      </c:pt>
                      <c:pt idx="59">
                        <c:v>0.26808996955143766</c:v>
                      </c:pt>
                      <c:pt idx="60">
                        <c:v>0.28510642486521698</c:v>
                      </c:pt>
                      <c:pt idx="61">
                        <c:v>0.44544004679602578</c:v>
                      </c:pt>
                      <c:pt idx="62">
                        <c:v>0.80374336881913466</c:v>
                      </c:pt>
                      <c:pt idx="63">
                        <c:v>1.9780401476544101</c:v>
                      </c:pt>
                      <c:pt idx="64">
                        <c:v>2.8072332864064382</c:v>
                      </c:pt>
                      <c:pt idx="65">
                        <c:v>3.7051601493086062</c:v>
                      </c:pt>
                      <c:pt idx="66">
                        <c:v>4.4078560888405338</c:v>
                      </c:pt>
                      <c:pt idx="67">
                        <c:v>4.7334833776379783</c:v>
                      </c:pt>
                      <c:pt idx="68">
                        <c:v>4.8933946620327102</c:v>
                      </c:pt>
                      <c:pt idx="69">
                        <c:v>5.0797641547038879</c:v>
                      </c:pt>
                      <c:pt idx="70">
                        <c:v>5.2561191729361747</c:v>
                      </c:pt>
                      <c:pt idx="71">
                        <c:v>5.6628972257104131</c:v>
                      </c:pt>
                      <c:pt idx="72">
                        <c:v>6.1114016160952946</c:v>
                      </c:pt>
                      <c:pt idx="73">
                        <c:v>6.4922788382240926</c:v>
                      </c:pt>
                      <c:pt idx="74">
                        <c:v>6.559873627984782</c:v>
                      </c:pt>
                      <c:pt idx="75">
                        <c:v>6.5833959383196996</c:v>
                      </c:pt>
                    </c:numCache>
                  </c:numRef>
                </c:yVal>
                <c:smooth val="0"/>
                <c:extLst>
                  <c:ext xmlns:c16="http://schemas.microsoft.com/office/drawing/2014/chart" uri="{C3380CC4-5D6E-409C-BE32-E72D297353CC}">
                    <c16:uniqueId val="{00000007-133E-4806-9D9B-7DF5DAC60C8D}"/>
                  </c:ext>
                </c:extLst>
              </c15:ser>
            </c15:filteredScatterSeries>
            <c15:filteredScatterSeries>
              <c15:ser>
                <c:idx val="4"/>
                <c:order val="1"/>
                <c:tx>
                  <c:strRef>
                    <c:extLst xmlns:c15="http://schemas.microsoft.com/office/drawing/2012/chart">
                      <c:ext xmlns:c15="http://schemas.microsoft.com/office/drawing/2012/chart" uri="{02D57815-91ED-43cb-92C2-25804820EDAC}">
                        <c15:formulaRef>
                          <c15:sqref>'Forsøk 3 - Samlet'!$AE$12</c15:sqref>
                        </c15:formulaRef>
                      </c:ext>
                    </c:extLst>
                    <c:strCache>
                      <c:ptCount val="1"/>
                      <c:pt idx="0">
                        <c:v>B_q-3a</c:v>
                      </c:pt>
                    </c:strCache>
                  </c:strRef>
                </c:tx>
                <c:spPr>
                  <a:ln w="19050" cap="rnd">
                    <a:noFill/>
                    <a:round/>
                  </a:ln>
                  <a:effectLst/>
                </c:spPr>
                <c:marker>
                  <c:symbol val="circle"/>
                  <c:size val="5"/>
                  <c:spPr>
                    <a:solidFill>
                      <a:srgbClr val="FF0000"/>
                    </a:solidFill>
                    <a:ln w="9525">
                      <a:solidFill>
                        <a:srgbClr val="C00000"/>
                      </a:solidFill>
                    </a:ln>
                    <a:effectLst/>
                  </c:spPr>
                </c:marker>
                <c:xVal>
                  <c:numRef>
                    <c:extLst xmlns:c15="http://schemas.microsoft.com/office/drawing/2012/chart">
                      <c:ext xmlns:c15="http://schemas.microsoft.com/office/drawing/2012/chart" uri="{02D57815-91ED-43cb-92C2-25804820EDAC}">
                        <c15:formulaRef>
                          <c15:sqref>'Forsøk 3 - Samlet'!$AE$14:$AE$1154</c15:sqref>
                        </c15:formulaRef>
                      </c:ext>
                    </c:extLst>
                    <c:numCache>
                      <c:formatCode>General</c:formatCode>
                      <c:ptCount val="1141"/>
                      <c:pt idx="30" formatCode="0.0">
                        <c:v>2.3148148148148147E-3</c:v>
                      </c:pt>
                      <c:pt idx="31" formatCode="0.0">
                        <c:v>1.9840400329405828E-3</c:v>
                      </c:pt>
                      <c:pt idx="32" formatCode="0.0">
                        <c:v>1.3050519863426436E-3</c:v>
                      </c:pt>
                      <c:pt idx="33" formatCode="0.0">
                        <c:v>1.0918467084452717E-3</c:v>
                      </c:pt>
                      <c:pt idx="34" formatCode="0.0">
                        <c:v>1.7469042402677691E-3</c:v>
                      </c:pt>
                      <c:pt idx="35" formatCode="0.0">
                        <c:v>1.3482399016140187E-3</c:v>
                      </c:pt>
                      <c:pt idx="36" formatCode="0.0">
                        <c:v>1.3482098511650271E-3</c:v>
                      </c:pt>
                      <c:pt idx="37" formatCode="0.0">
                        <c:v>1.3481798143768417E-3</c:v>
                      </c:pt>
                      <c:pt idx="38" formatCode="0.0">
                        <c:v>1.3584785290443669E-3</c:v>
                      </c:pt>
                      <c:pt idx="39" formatCode="0.0">
                        <c:v>1.2497932988723495E-3</c:v>
                      </c:pt>
                      <c:pt idx="40" formatCode="0.0">
                        <c:v>8.3318025556809445E-4</c:v>
                      </c:pt>
                      <c:pt idx="41" formatCode="0.0">
                        <c:v>7.8314107970195923E-4</c:v>
                      </c:pt>
                      <c:pt idx="42" formatCode="0.0">
                        <c:v>7.8312759414596691E-4</c:v>
                      </c:pt>
                      <c:pt idx="43" formatCode="0.0">
                        <c:v>8.6486824381454416E-4</c:v>
                      </c:pt>
                      <c:pt idx="44" formatCode="0.0">
                        <c:v>1.0556131673995345E-3</c:v>
                      </c:pt>
                      <c:pt idx="45" formatCode="0.0">
                        <c:v>1.0555968529059351E-3</c:v>
                      </c:pt>
                      <c:pt idx="46" formatCode="0.0">
                        <c:v>1.1092482598504113E-3</c:v>
                      </c:pt>
                      <c:pt idx="47" formatCode="0.0">
                        <c:v>1.0715534250243085E-3</c:v>
                      </c:pt>
                      <c:pt idx="48" formatCode="0.0">
                        <c:v>1.0715383137739145E-3</c:v>
                      </c:pt>
                      <c:pt idx="49" formatCode="0.0">
                        <c:v>1.3512798534100852E-3</c:v>
                      </c:pt>
                      <c:pt idx="50" formatCode="0.0">
                        <c:v>1.0151623629757226E-3</c:v>
                      </c:pt>
                      <c:pt idx="51" formatCode="0.0">
                        <c:v>1.0151488170173409E-3</c:v>
                      </c:pt>
                      <c:pt idx="52" formatCode="0.0">
                        <c:v>1.3886266145303233E-3</c:v>
                      </c:pt>
                      <c:pt idx="53" formatCode="0.0">
                        <c:v>1.3651829635573445E-3</c:v>
                      </c:pt>
                      <c:pt idx="54" formatCode="0.0">
                        <c:v>1.1701418459171651E-3</c:v>
                      </c:pt>
                      <c:pt idx="55" formatCode="0.0">
                        <c:v>1.144459692439935E-3</c:v>
                      </c:pt>
                      <c:pt idx="56" formatCode="0.0">
                        <c:v>1.1258694753990578E-3</c:v>
                      </c:pt>
                      <c:pt idx="57" formatCode="0.0">
                        <c:v>1.1258556249035382E-3</c:v>
                      </c:pt>
                      <c:pt idx="58" formatCode="0.0">
                        <c:v>1.090543059184418E-3</c:v>
                      </c:pt>
                      <c:pt idx="59" formatCode="0.0">
                        <c:v>1.0905300748768473E-3</c:v>
                      </c:pt>
                      <c:pt idx="60" formatCode="0.0">
                        <c:v>1.0764307273256751E-3</c:v>
                      </c:pt>
                      <c:pt idx="61" formatCode="0.0">
                        <c:v>1.2303274549288631E-3</c:v>
                      </c:pt>
                      <c:pt idx="62" formatCode="0.0">
                        <c:v>1.0545542631217424E-3</c:v>
                      </c:pt>
                      <c:pt idx="63" formatCode="0.0">
                        <c:v>1.0492861193493051E-3</c:v>
                      </c:pt>
                      <c:pt idx="64" formatCode="0.0">
                        <c:v>1.0362266932464402E-3</c:v>
                      </c:pt>
                      <c:pt idx="65" formatCode="0.0">
                        <c:v>1.0362149989452897E-3</c:v>
                      </c:pt>
                      <c:pt idx="66" formatCode="0.0">
                        <c:v>1.023476947300761E-3</c:v>
                      </c:pt>
                      <c:pt idx="67" formatCode="0.0">
                        <c:v>1.0061315536997388E-3</c:v>
                      </c:pt>
                      <c:pt idx="68" formatCode="0.0">
                        <c:v>1.1738072994231321E-3</c:v>
                      </c:pt>
                      <c:pt idx="69" formatCode="0.0">
                        <c:v>1.1571079887067676E-3</c:v>
                      </c:pt>
                      <c:pt idx="70" formatCode="0.0">
                        <c:v>1.0744458358953857E-3</c:v>
                      </c:pt>
                      <c:pt idx="71" formatCode="0.0">
                        <c:v>1.0744342587047015E-3</c:v>
                      </c:pt>
                      <c:pt idx="72" formatCode="0.0">
                        <c:v>1.0667523235412429E-3</c:v>
                      </c:pt>
                      <c:pt idx="73" formatCode="0.0">
                        <c:v>1.0445414870311135E-3</c:v>
                      </c:pt>
                      <c:pt idx="74" formatCode="0.0">
                        <c:v>1.2052275678045698E-3</c:v>
                      </c:pt>
                      <c:pt idx="75" formatCode="0.0">
                        <c:v>1.1779568681516968E-3</c:v>
                      </c:pt>
                      <c:pt idx="76" formatCode="0.0">
                        <c:v>1.0747510157954002E-3</c:v>
                      </c:pt>
                      <c:pt idx="77" formatCode="0.0">
                        <c:v>9.1253903571625035E-4</c:v>
                      </c:pt>
                      <c:pt idx="78" formatCode="0.0">
                        <c:v>8.9690276018291281E-4</c:v>
                      </c:pt>
                      <c:pt idx="79" formatCode="0.0">
                        <c:v>8.7780915061115778E-4</c:v>
                      </c:pt>
                      <c:pt idx="80" formatCode="0.0">
                        <c:v>8.7038196322918688E-4</c:v>
                      </c:pt>
                      <c:pt idx="81" formatCode="0.0">
                        <c:v>8.4997103301619051E-4</c:v>
                      </c:pt>
                      <c:pt idx="82" formatCode="0.0">
                        <c:v>8.4265601707513634E-4</c:v>
                      </c:pt>
                      <c:pt idx="83" formatCode="0.0">
                        <c:v>8.1099786270061531E-4</c:v>
                      </c:pt>
                      <c:pt idx="84" formatCode="0.0">
                        <c:v>8.0389652982645649E-4</c:v>
                      </c:pt>
                      <c:pt idx="85" formatCode="0.0">
                        <c:v>7.7894008241301597E-4</c:v>
                      </c:pt>
                      <c:pt idx="86" formatCode="0.0">
                        <c:v>7.719983137397438E-4</c:v>
                      </c:pt>
                      <c:pt idx="87" formatCode="0.0">
                        <c:v>8.1907070547261899E-4</c:v>
                      </c:pt>
                      <c:pt idx="88" formatCode="0.0">
                        <c:v>7.3424013626403157E-4</c:v>
                      </c:pt>
                      <c:pt idx="89" formatCode="0.0">
                        <c:v>7.2751757331396879E-4</c:v>
                      </c:pt>
                      <c:pt idx="90" formatCode="0.0">
                        <c:v>8.3949822789511493E-4</c:v>
                      </c:pt>
                      <c:pt idx="91" formatCode="0.0">
                        <c:v>8.8457253309293571E-4</c:v>
                      </c:pt>
                      <c:pt idx="92" formatCode="0.0">
                        <c:v>8.7810391447984816E-4</c:v>
                      </c:pt>
                      <c:pt idx="93" formatCode="0.0">
                        <c:v>7.2613762357837098E-4</c:v>
                      </c:pt>
                      <c:pt idx="94" formatCode="0.0">
                        <c:v>8.9865343923260311E-4</c:v>
                      </c:pt>
                      <c:pt idx="95" formatCode="0.0">
                        <c:v>8.7320327808574922E-4</c:v>
                      </c:pt>
                      <c:pt idx="96" formatCode="0.0">
                        <c:v>8.0489217083365373E-4</c:v>
                      </c:pt>
                      <c:pt idx="97" formatCode="0.0">
                        <c:v>8.4583306082805368E-4</c:v>
                      </c:pt>
                      <c:pt idx="98" formatCode="0.0">
                        <c:v>8.3983189891527336E-4</c:v>
                      </c:pt>
                      <c:pt idx="99" formatCode="0.0">
                        <c:v>9.4279246522779164E-4</c:v>
                      </c:pt>
                      <c:pt idx="100" formatCode="0.0">
                        <c:v>7.4192571634601565E-4</c:v>
                      </c:pt>
                      <c:pt idx="101" formatCode="0.0">
                        <c:v>7.3611958722093456E-4</c:v>
                      </c:pt>
                      <c:pt idx="102" formatCode="0.0">
                        <c:v>9.5224366179316581E-4</c:v>
                      </c:pt>
                      <c:pt idx="103" formatCode="0.0">
                        <c:v>9.3091042101018122E-4</c:v>
                      </c:pt>
                      <c:pt idx="104" formatCode="0.0">
                        <c:v>9.8255988084545304E-4</c:v>
                      </c:pt>
                      <c:pt idx="105" formatCode="0.0">
                        <c:v>9.6734912730655988E-4</c:v>
                      </c:pt>
                      <c:pt idx="106" formatCode="0.0">
                        <c:v>9.5248767382546387E-4</c:v>
                      </c:pt>
                      <c:pt idx="107" formatCode="0.0">
                        <c:v>1.0592990107563683E-3</c:v>
                      </c:pt>
                      <c:pt idx="108" formatCode="0.0">
                        <c:v>9.3089377199490335E-4</c:v>
                      </c:pt>
                      <c:pt idx="109" formatCode="0.0">
                        <c:v>9.1956677562738949E-4</c:v>
                      </c:pt>
                      <c:pt idx="110" formatCode="0.0">
                        <c:v>8.5896684574160616E-4</c:v>
                      </c:pt>
                      <c:pt idx="111" formatCode="0.0">
                        <c:v>7.9455339390422611E-4</c:v>
                      </c:pt>
                      <c:pt idx="112" formatCode="0.0">
                        <c:v>7.8794902799053505E-4</c:v>
                      </c:pt>
                      <c:pt idx="113" formatCode="0.0">
                        <c:v>8.3739582197809301E-4</c:v>
                      </c:pt>
                      <c:pt idx="114" formatCode="0.0">
                        <c:v>1.0463430623156478E-3</c:v>
                      </c:pt>
                      <c:pt idx="115" formatCode="0.0">
                        <c:v>1.0409825112495091E-3</c:v>
                      </c:pt>
                      <c:pt idx="116" formatCode="0.0">
                        <c:v>9.7801019162663586E-4</c:v>
                      </c:pt>
                      <c:pt idx="117" formatCode="0.0">
                        <c:v>9.8034649604432085E-4</c:v>
                      </c:pt>
                      <c:pt idx="118" formatCode="0.0">
                        <c:v>9.7496095815247541E-4</c:v>
                      </c:pt>
                      <c:pt idx="119" formatCode="0.0">
                        <c:v>9.6650192182071929E-4</c:v>
                      </c:pt>
                      <c:pt idx="120" formatCode="0.0">
                        <c:v>9.7186324325940557E-4</c:v>
                      </c:pt>
                      <c:pt idx="121" formatCode="0.0">
                        <c:v>9.1117053720376063E-4</c:v>
                      </c:pt>
                      <c:pt idx="122" formatCode="0.0">
                        <c:v>9.1153596828962111E-4</c:v>
                      </c:pt>
                      <c:pt idx="123" formatCode="0.0">
                        <c:v>9.1631706918928401E-4</c:v>
                      </c:pt>
                      <c:pt idx="124" formatCode="0.0">
                        <c:v>9.1079290339604743E-4</c:v>
                      </c:pt>
                      <c:pt idx="125" formatCode="0.0">
                        <c:v>9.6308490638246475E-4</c:v>
                      </c:pt>
                      <c:pt idx="126" formatCode="0.0">
                        <c:v>9.6379561785956281E-4</c:v>
                      </c:pt>
                      <c:pt idx="127" formatCode="0.0">
                        <c:v>9.5822614015208542E-4</c:v>
                      </c:pt>
                      <c:pt idx="128" formatCode="0.0">
                        <c:v>9.0633469409695272E-4</c:v>
                      </c:pt>
                      <c:pt idx="129" formatCode="0.0">
                        <c:v>9.0668204580188086E-4</c:v>
                      </c:pt>
                      <c:pt idx="130" formatCode="0.0">
                        <c:v>7.8553059236015018E-4</c:v>
                      </c:pt>
                      <c:pt idx="131" formatCode="0.0">
                        <c:v>7.2817516781068848E-4</c:v>
                      </c:pt>
                      <c:pt idx="132" formatCode="0.0">
                        <c:v>7.2245814168591478E-4</c:v>
                      </c:pt>
                      <c:pt idx="133" formatCode="0.0">
                        <c:v>8.9894747331204677E-4</c:v>
                      </c:pt>
                      <c:pt idx="134" formatCode="0.0">
                        <c:v>7.2191052025756942E-4</c:v>
                      </c:pt>
                      <c:pt idx="135" formatCode="0.0">
                        <c:v>7.1610614840160697E-4</c:v>
                      </c:pt>
                      <c:pt idx="136" formatCode="0.0">
                        <c:v>8.9069542458111478E-4</c:v>
                      </c:pt>
                      <c:pt idx="137" formatCode="0.0">
                        <c:v>8.8639470693931198E-4</c:v>
                      </c:pt>
                      <c:pt idx="138" formatCode="0.0">
                        <c:v>8.8055925531910066E-4</c:v>
                      </c:pt>
                      <c:pt idx="139" formatCode="0.0">
                        <c:v>7.6241215168537332E-4</c:v>
                      </c:pt>
                      <c:pt idx="140" formatCode="0.0">
                        <c:v>8.8246898846052748E-4</c:v>
                      </c:pt>
                      <c:pt idx="141" formatCode="0.0">
                        <c:v>8.7654250707663557E-4</c:v>
                      </c:pt>
                      <c:pt idx="142" formatCode="0.0">
                        <c:v>9.3417418882741677E-4</c:v>
                      </c:pt>
                      <c:pt idx="143" formatCode="0.0">
                        <c:v>9.957132816395221E-4</c:v>
                      </c:pt>
                      <c:pt idx="144" formatCode="0.0">
                        <c:v>9.8972393777578029E-4</c:v>
                      </c:pt>
                      <c:pt idx="145" formatCode="0.0">
                        <c:v>9.2767962518404271E-4</c:v>
                      </c:pt>
                      <c:pt idx="146" formatCode="0.0">
                        <c:v>1.0497955783210268E-3</c:v>
                      </c:pt>
                      <c:pt idx="147" formatCode="0.0">
                        <c:v>1.0437421225880776E-3</c:v>
                      </c:pt>
                      <c:pt idx="148" formatCode="0.0">
                        <c:v>1.0395465660817476E-3</c:v>
                      </c:pt>
                      <c:pt idx="149" formatCode="0.0">
                        <c:v>1.0334824548296003E-3</c:v>
                      </c:pt>
                      <c:pt idx="150" formatCode="0.0">
                        <c:v>9.6915416601472851E-4</c:v>
                      </c:pt>
                      <c:pt idx="151" formatCode="0.0">
                        <c:v>9.5962056907044789E-4</c:v>
                      </c:pt>
                      <c:pt idx="152" formatCode="0.0">
                        <c:v>8.9182371663886579E-4</c:v>
                      </c:pt>
                      <c:pt idx="153" formatCode="0.0">
                        <c:v>8.920941779445602E-4</c:v>
                      </c:pt>
                      <c:pt idx="154" formatCode="0.0">
                        <c:v>1.1408549369064543E-3</c:v>
                      </c:pt>
                      <c:pt idx="155" formatCode="0.0">
                        <c:v>1.009690568163939E-3</c:v>
                      </c:pt>
                      <c:pt idx="156" formatCode="0.0">
                        <c:v>1.0108170217927395E-3</c:v>
                      </c:pt>
                      <c:pt idx="157" formatCode="0.0">
                        <c:v>1.0617795922215818E-3</c:v>
                      </c:pt>
                      <c:pt idx="158" formatCode="0.0">
                        <c:v>1.0556284447553895E-3</c:v>
                      </c:pt>
                      <c:pt idx="159" formatCode="0.0">
                        <c:v>1.0552261749647953E-3</c:v>
                      </c:pt>
                      <c:pt idx="160" formatCode="0.0">
                        <c:v>1.0528198925421797E-3</c:v>
                      </c:pt>
                      <c:pt idx="161" formatCode="0.0">
                        <c:v>1.0466130050505915E-3</c:v>
                      </c:pt>
                      <c:pt idx="162" formatCode="0.0">
                        <c:v>1.1157910118845069E-3</c:v>
                      </c:pt>
                      <c:pt idx="163" formatCode="0.0">
                        <c:v>1.0495185476121329E-3</c:v>
                      </c:pt>
                      <c:pt idx="164" formatCode="0.0">
                        <c:v>1.0432199116204787E-3</c:v>
                      </c:pt>
                      <c:pt idx="165" formatCode="0.0">
                        <c:v>1.0369213303064013E-3</c:v>
                      </c:pt>
                      <c:pt idx="166" formatCode="0.0">
                        <c:v>1.0306229035932834E-3</c:v>
                      </c:pt>
                      <c:pt idx="167" formatCode="0.0">
                        <c:v>1.1525667464031438E-3</c:v>
                      </c:pt>
                      <c:pt idx="168" formatCode="0.0">
                        <c:v>1.1462675647545275E-3</c:v>
                      </c:pt>
                      <c:pt idx="169" formatCode="0.0">
                        <c:v>1.2062541604945254E-3</c:v>
                      </c:pt>
                      <c:pt idx="170" formatCode="0.0">
                        <c:v>1.0714734903436299E-3</c:v>
                      </c:pt>
                      <c:pt idx="171" formatCode="0.0">
                        <c:v>1.0711497308936915E-3</c:v>
                      </c:pt>
                      <c:pt idx="172" formatCode="0.0">
                        <c:v>1.0648045644377525E-3</c:v>
                      </c:pt>
                      <c:pt idx="173" formatCode="0.0">
                        <c:v>1.1876482756544634E-3</c:v>
                      </c:pt>
                      <c:pt idx="174" formatCode="0.0">
                        <c:v>1.1856677979614802E-3</c:v>
                      </c:pt>
                      <c:pt idx="175" formatCode="0.0">
                        <c:v>1.0477323532153404E-3</c:v>
                      </c:pt>
                      <c:pt idx="176" formatCode="0.0">
                        <c:v>1.0413757031543969E-3</c:v>
                      </c:pt>
                      <c:pt idx="177" formatCode="0.0">
                        <c:v>1.0350191585888002E-3</c:v>
                      </c:pt>
                      <c:pt idx="178" formatCode="0.0">
                        <c:v>9.6394964732306914E-4</c:v>
                      </c:pt>
                      <c:pt idx="179" formatCode="0.0">
                        <c:v>9.5933209774784825E-4</c:v>
                      </c:pt>
                      <c:pt idx="180" formatCode="0.0">
                        <c:v>8.8486546444757044E-4</c:v>
                      </c:pt>
                      <c:pt idx="181" formatCode="0.0">
                        <c:v>1.0114266935978516E-3</c:v>
                      </c:pt>
                      <c:pt idx="182" formatCode="0.0">
                        <c:v>1.0050591228301519E-3</c:v>
                      </c:pt>
                      <c:pt idx="183" formatCode="0.0">
                        <c:v>1.1263031631379473E-3</c:v>
                      </c:pt>
                      <c:pt idx="184" formatCode="0.0">
                        <c:v>1.1178486385217013E-3</c:v>
                      </c:pt>
                      <c:pt idx="185" formatCode="0.0">
                        <c:v>1.1115038506666825E-3</c:v>
                      </c:pt>
                      <c:pt idx="186" formatCode="0.0">
                        <c:v>1.1010345702094147E-3</c:v>
                      </c:pt>
                      <c:pt idx="187" formatCode="0.0">
                        <c:v>1.0988145715800843E-3</c:v>
                      </c:pt>
                      <c:pt idx="188" formatCode="0.0">
                        <c:v>1.0924700979634515E-3</c:v>
                      </c:pt>
                      <c:pt idx="189" formatCode="0.0">
                        <c:v>1.0840952144007972E-3</c:v>
                      </c:pt>
                      <c:pt idx="190" formatCode="0.0">
                        <c:v>9.4883263491896542E-4</c:v>
                      </c:pt>
                      <c:pt idx="191" formatCode="0.0">
                        <c:v>9.4074263556647678E-4</c:v>
                      </c:pt>
                      <c:pt idx="192" formatCode="0.0">
                        <c:v>9.9876710401706516E-4</c:v>
                      </c:pt>
                      <c:pt idx="193" formatCode="0.0">
                        <c:v>9.9244735163357234E-4</c:v>
                      </c:pt>
                      <c:pt idx="194" formatCode="0.0">
                        <c:v>1.0485140613060934E-3</c:v>
                      </c:pt>
                      <c:pt idx="195" formatCode="0.0">
                        <c:v>9.7441628045407032E-4</c:v>
                      </c:pt>
                      <c:pt idx="196" formatCode="0.0">
                        <c:v>9.6993147042465219E-4</c:v>
                      </c:pt>
                      <c:pt idx="197" formatCode="0.0">
                        <c:v>1.0277414841983175E-3</c:v>
                      </c:pt>
                      <c:pt idx="198" formatCode="0.0">
                        <c:v>1.1496563518551507E-3</c:v>
                      </c:pt>
                      <c:pt idx="199" formatCode="0.0">
                        <c:v>1.1370175764437252E-3</c:v>
                      </c:pt>
                      <c:pt idx="200" formatCode="0.0">
                        <c:v>1.0032566953060043E-3</c:v>
                      </c:pt>
                      <c:pt idx="201" formatCode="0.0">
                        <c:v>1.0607441058732977E-3</c:v>
                      </c:pt>
                      <c:pt idx="202" formatCode="0.0">
                        <c:v>1.0468081435816739E-3</c:v>
                      </c:pt>
                      <c:pt idx="203" formatCode="0.0">
                        <c:v>9.7730829251332007E-4</c:v>
                      </c:pt>
                      <c:pt idx="204" formatCode="0.0">
                        <c:v>1.1609430468918066E-3</c:v>
                      </c:pt>
                      <c:pt idx="205" formatCode="0.0">
                        <c:v>1.154726300404784E-3</c:v>
                      </c:pt>
                      <c:pt idx="206" formatCode="0.0">
                        <c:v>1.2117920884010527E-3</c:v>
                      </c:pt>
                      <c:pt idx="207" formatCode="0.0">
                        <c:v>1.0731706993070136E-3</c:v>
                      </c:pt>
                      <c:pt idx="208" formatCode="0.0">
                        <c:v>1.0669884127525282E-3</c:v>
                      </c:pt>
                      <c:pt idx="209" formatCode="0.0">
                        <c:v>1.0550292704838678E-3</c:v>
                      </c:pt>
                      <c:pt idx="210" formatCode="0.0">
                        <c:v>1.0488808554779331E-3</c:v>
                      </c:pt>
                      <c:pt idx="211" formatCode="0.0">
                        <c:v>1.042732570008662E-3</c:v>
                      </c:pt>
                      <c:pt idx="212" formatCode="0.0">
                        <c:v>1.0991787043912982E-3</c:v>
                      </c:pt>
                      <c:pt idx="213" formatCode="0.0">
                        <c:v>1.0304362559431872E-3</c:v>
                      </c:pt>
                      <c:pt idx="214" formatCode="0.0">
                        <c:v>1.0242882595758508E-3</c:v>
                      </c:pt>
                      <c:pt idx="215" formatCode="0.0">
                        <c:v>1.2594465192104333E-3</c:v>
                      </c:pt>
                      <c:pt idx="216" formatCode="0.0">
                        <c:v>1.0631394038727487E-3</c:v>
                      </c:pt>
                      <c:pt idx="217" formatCode="0.0">
                        <c:v>1.0570568043037918E-3</c:v>
                      </c:pt>
                      <c:pt idx="218" formatCode="0.0">
                        <c:v>1.0434786871249017E-3</c:v>
                      </c:pt>
                      <c:pt idx="219" formatCode="0.0">
                        <c:v>9.742796653378756E-4</c:v>
                      </c:pt>
                      <c:pt idx="220" formatCode="0.0">
                        <c:v>9.6825161163270862E-4</c:v>
                      </c:pt>
                      <c:pt idx="221" formatCode="0.0">
                        <c:v>1.0887852753022043E-3</c:v>
                      </c:pt>
                      <c:pt idx="222" formatCode="0.0">
                        <c:v>1.0827353324353328E-3</c:v>
                      </c:pt>
                      <c:pt idx="223" formatCode="0.0">
                        <c:v>1.0691129908495709E-3</c:v>
                      </c:pt>
                      <c:pt idx="224" formatCode="0.0">
                        <c:v>1.0593482157088354E-3</c:v>
                      </c:pt>
                      <c:pt idx="225" formatCode="0.0">
                        <c:v>1.0533624114387721E-3</c:v>
                      </c:pt>
                      <c:pt idx="226" formatCode="0.0">
                        <c:v>1.0382654932477272E-3</c:v>
                      </c:pt>
                      <c:pt idx="227" formatCode="0.0">
                        <c:v>1.1512041153445627E-3</c:v>
                      </c:pt>
                      <c:pt idx="228" formatCode="0.0">
                        <c:v>1.1452798998611577E-3</c:v>
                      </c:pt>
                      <c:pt idx="229" formatCode="0.0">
                        <c:v>1.1373666693831818E-3</c:v>
                      </c:pt>
                      <c:pt idx="230" formatCode="0.0">
                        <c:v>1.0675244078952094E-3</c:v>
                      </c:pt>
                      <c:pt idx="231" formatCode="0.0">
                        <c:v>1.0616318367029955E-3</c:v>
                      </c:pt>
                      <c:pt idx="232" formatCode="0.0">
                        <c:v>1.0485057858497235E-3</c:v>
                      </c:pt>
                      <c:pt idx="233" formatCode="0.0">
                        <c:v>1.2256271541589779E-3</c:v>
                      </c:pt>
                      <c:pt idx="234" formatCode="0.0">
                        <c:v>1.2197537086943841E-3</c:v>
                      </c:pt>
                      <c:pt idx="235" formatCode="0.0">
                        <c:v>1.2117793872310689E-3</c:v>
                      </c:pt>
                      <c:pt idx="236" formatCode="0.0">
                        <c:v>1.2655975861323796E-3</c:v>
                      </c:pt>
                      <c:pt idx="237" formatCode="0.0">
                        <c:v>1.2597341712732126E-3</c:v>
                      </c:pt>
                      <c:pt idx="238" formatCode="0.0">
                        <c:v>1.1941904129369619E-3</c:v>
                      </c:pt>
                      <c:pt idx="239" formatCode="0.0">
                        <c:v>1.1883275835355069E-3</c:v>
                      </c:pt>
                      <c:pt idx="240" formatCode="0.0">
                        <c:v>1.1824648410153288E-3</c:v>
                      </c:pt>
                      <c:pt idx="241" formatCode="0.0">
                        <c:v>1.2299686615539665E-3</c:v>
                      </c:pt>
                      <c:pt idx="242" formatCode="0.0">
                        <c:v>1.0477553680694298E-3</c:v>
                      </c:pt>
                      <c:pt idx="243" formatCode="0.0">
                        <c:v>1.0419139486809892E-3</c:v>
                      </c:pt>
                      <c:pt idx="244" formatCode="0.0">
                        <c:v>1.1550167835253312E-3</c:v>
                      </c:pt>
                      <c:pt idx="245" formatCode="0.0">
                        <c:v>1.1571576792646658E-3</c:v>
                      </c:pt>
                      <c:pt idx="246" formatCode="0.0">
                        <c:v>1.2710439256551733E-3</c:v>
                      </c:pt>
                      <c:pt idx="247" formatCode="0.0">
                        <c:v>1.3849286145467289E-3</c:v>
                      </c:pt>
                      <c:pt idx="248" formatCode="0.0">
                        <c:v>1.3886073579444773E-3</c:v>
                      </c:pt>
                      <c:pt idx="249" formatCode="0.0">
                        <c:v>1.2620856025814884E-3</c:v>
                      </c:pt>
                      <c:pt idx="250" formatCode="0.0">
                        <c:v>1.3719595486681876E-3</c:v>
                      </c:pt>
                      <c:pt idx="251" formatCode="0.0">
                        <c:v>1.3660555465531978E-3</c:v>
                      </c:pt>
                      <c:pt idx="252" formatCode="0.0">
                        <c:v>1.4829097596950514E-3</c:v>
                      </c:pt>
                      <c:pt idx="253" formatCode="0.0">
                        <c:v>1.4769947852969656E-3</c:v>
                      </c:pt>
                      <c:pt idx="254" formatCode="0.0">
                        <c:v>1.4108887803546484E-3</c:v>
                      </c:pt>
                      <c:pt idx="255" formatCode="0.0">
                        <c:v>1.4727888486125635E-3</c:v>
                      </c:pt>
                      <c:pt idx="256" formatCode="0.0">
                        <c:v>1.4694215162727969E-3</c:v>
                      </c:pt>
                      <c:pt idx="257" formatCode="0.0">
                        <c:v>1.4634656017803599E-3</c:v>
                      </c:pt>
                      <c:pt idx="258" formatCode="0.0">
                        <c:v>1.4729542257404845E-3</c:v>
                      </c:pt>
                      <c:pt idx="259" formatCode="0.0">
                        <c:v>1.5417848246807955E-3</c:v>
                      </c:pt>
                      <c:pt idx="260" formatCode="0.0">
                        <c:v>1.5357118803399129E-3</c:v>
                      </c:pt>
                      <c:pt idx="261" formatCode="0.0">
                        <c:v>1.3466673698485766E-3</c:v>
                      </c:pt>
                      <c:pt idx="262" formatCode="0.0">
                        <c:v>1.3624294737325196E-3</c:v>
                      </c:pt>
                      <c:pt idx="263" formatCode="0.0">
                        <c:v>1.3562479258905976E-3</c:v>
                      </c:pt>
                      <c:pt idx="264" formatCode="0.0">
                        <c:v>1.483921960237915E-3</c:v>
                      </c:pt>
                      <c:pt idx="265" formatCode="0.0">
                        <c:v>1.4858831017447028E-3</c:v>
                      </c:pt>
                      <c:pt idx="266" formatCode="0.0">
                        <c:v>1.5432375008967824E-3</c:v>
                      </c:pt>
                      <c:pt idx="267" formatCode="0.0">
                        <c:v>1.5064391180926579E-3</c:v>
                      </c:pt>
                      <c:pt idx="268" formatCode="0.0">
                        <c:v>1.5000485479982762E-3</c:v>
                      </c:pt>
                      <c:pt idx="269" formatCode="0.0">
                        <c:v>1.4286277810848557E-3</c:v>
                      </c:pt>
                      <c:pt idx="270" formatCode="0.0">
                        <c:v>1.5070645257230554E-3</c:v>
                      </c:pt>
                      <c:pt idx="271" formatCode="0.0">
                        <c:v>1.5033629221062681E-3</c:v>
                      </c:pt>
                      <c:pt idx="272" formatCode="0.0">
                        <c:v>1.6289080756334497E-3</c:v>
                      </c:pt>
                      <c:pt idx="273" formatCode="0.0">
                        <c:v>1.4271046339279889E-3</c:v>
                      </c:pt>
                      <c:pt idx="274" formatCode="0.0">
                        <c:v>1.4206055147421236E-3</c:v>
                      </c:pt>
                      <c:pt idx="275" formatCode="0.0">
                        <c:v>1.4304746063090183E-3</c:v>
                      </c:pt>
                      <c:pt idx="276" formatCode="0.0">
                        <c:v>1.5637816394339376E-3</c:v>
                      </c:pt>
                      <c:pt idx="277" formatCode="0.0">
                        <c:v>1.5571808268473133E-3</c:v>
                      </c:pt>
                      <c:pt idx="278" formatCode="0.0">
                        <c:v>2.0168146337409131E-3</c:v>
                      </c:pt>
                      <c:pt idx="279" formatCode="0.0">
                        <c:v>2.1237923262203738E-3</c:v>
                      </c:pt>
                      <c:pt idx="280" formatCode="0.0">
                        <c:v>2.1172633493732394E-3</c:v>
                      </c:pt>
                      <c:pt idx="281" formatCode="0.0">
                        <c:v>1.7322724180476011E-3</c:v>
                      </c:pt>
                      <c:pt idx="282" formatCode="0.0">
                        <c:v>1.72567063574917E-3</c:v>
                      </c:pt>
                      <c:pt idx="283" formatCode="0.0">
                        <c:v>1.8426292756350414E-3</c:v>
                      </c:pt>
                      <c:pt idx="284" formatCode="0.0">
                        <c:v>1.5481945263089143E-3</c:v>
                      </c:pt>
                      <c:pt idx="285" formatCode="0.0">
                        <c:v>1.8535736871768235E-3</c:v>
                      </c:pt>
                      <c:pt idx="286" formatCode="0.0">
                        <c:v>1.8471573983920009E-3</c:v>
                      </c:pt>
                      <c:pt idx="287" formatCode="0.0">
                        <c:v>1.5796695398446758E-3</c:v>
                      </c:pt>
                      <c:pt idx="288" formatCode="0.0">
                        <c:v>1.5906624532098963E-3</c:v>
                      </c:pt>
                      <c:pt idx="289" formatCode="0.0">
                        <c:v>1.5844355940697447E-3</c:v>
                      </c:pt>
                      <c:pt idx="290" formatCode="0.0">
                        <c:v>1.552728210661957E-3</c:v>
                      </c:pt>
                      <c:pt idx="291" formatCode="0.0">
                        <c:v>1.4842655195284576E-3</c:v>
                      </c:pt>
                      <c:pt idx="292" formatCode="0.0">
                        <c:v>1.4571574731790219E-3</c:v>
                      </c:pt>
                      <c:pt idx="293" formatCode="0.0">
                        <c:v>1.3848175671428175E-3</c:v>
                      </c:pt>
                      <c:pt idx="294" formatCode="0.0">
                        <c:v>1.1338565643293833E-3</c:v>
                      </c:pt>
                      <c:pt idx="295" formatCode="0.0">
                        <c:v>1.1102333111250504E-3</c:v>
                      </c:pt>
                      <c:pt idx="296" formatCode="0.0">
                        <c:v>9.7024390403483178E-4</c:v>
                      </c:pt>
                      <c:pt idx="297" formatCode="0.0">
                        <c:v>9.6440539621891141E-4</c:v>
                      </c:pt>
                      <c:pt idx="298" formatCode="0.0">
                        <c:v>1.0025801711348844E-3</c:v>
                      </c:pt>
                      <c:pt idx="299" formatCode="0.0">
                        <c:v>1.0361479382905386E-3</c:v>
                      </c:pt>
                      <c:pt idx="300" formatCode="0.0">
                        <c:v>9.7302094412463796E-4</c:v>
                      </c:pt>
                      <c:pt idx="301" formatCode="0.0">
                        <c:v>9.5475339391826403E-4</c:v>
                      </c:pt>
                      <c:pt idx="302" formatCode="0.0">
                        <c:v>7.6522830103330024E-4</c:v>
                      </c:pt>
                      <c:pt idx="303" formatCode="0.0">
                        <c:v>7.5975668020096087E-4</c:v>
                      </c:pt>
                      <c:pt idx="304" formatCode="0.0">
                        <c:v>7.4123202649448844E-4</c:v>
                      </c:pt>
                      <c:pt idx="305" formatCode="0.0">
                        <c:v>8.3225545815252596E-4</c:v>
                      </c:pt>
                      <c:pt idx="306" formatCode="0.0">
                        <c:v>8.2696172253539141E-4</c:v>
                      </c:pt>
                      <c:pt idx="307" formatCode="0.0">
                        <c:v>9.1107317391154194E-4</c:v>
                      </c:pt>
                      <c:pt idx="308" formatCode="0.0">
                        <c:v>8.9772442960269307E-4</c:v>
                      </c:pt>
                      <c:pt idx="309" formatCode="0.0">
                        <c:v>6.8311289850070097E-4</c:v>
                      </c:pt>
                      <c:pt idx="310" formatCode="0.0">
                        <c:v>6.6491450297111773E-4</c:v>
                      </c:pt>
                      <c:pt idx="311" formatCode="0.0">
                        <c:v>6.5987254220961102E-4</c:v>
                      </c:pt>
                      <c:pt idx="312" formatCode="0.0">
                        <c:v>6.4248978308892389E-4</c:v>
                      </c:pt>
                      <c:pt idx="313" formatCode="0.0">
                        <c:v>7.7523513562631008E-4</c:v>
                      </c:pt>
                      <c:pt idx="314" formatCode="0.0">
                        <c:v>9.4819789300300988E-4</c:v>
                      </c:pt>
                      <c:pt idx="315" formatCode="0.0">
                        <c:v>9.9192658656211395E-4</c:v>
                      </c:pt>
                      <c:pt idx="316" formatCode="0.0">
                        <c:v>9.7356839720751499E-4</c:v>
                      </c:pt>
                      <c:pt idx="317" formatCode="0.0">
                        <c:v>1.0028817314516553E-3</c:v>
                      </c:pt>
                      <c:pt idx="318" formatCode="0.0">
                        <c:v>9.0390433102350263E-4</c:v>
                      </c:pt>
                      <c:pt idx="319" formatCode="0.0">
                        <c:v>8.8602293507024279E-4</c:v>
                      </c:pt>
                      <c:pt idx="320" formatCode="0.0">
                        <c:v>1.0631172452029119E-3</c:v>
                      </c:pt>
                      <c:pt idx="321" formatCode="0.0">
                        <c:v>1.0122791141616671E-3</c:v>
                      </c:pt>
                      <c:pt idx="322" formatCode="0.0">
                        <c:v>1.0050344571016069E-3</c:v>
                      </c:pt>
                      <c:pt idx="323" formatCode="0.0">
                        <c:v>1.1299769959822979E-3</c:v>
                      </c:pt>
                      <c:pt idx="324" formatCode="0.0">
                        <c:v>1.0338760254398607E-3</c:v>
                      </c:pt>
                      <c:pt idx="325" formatCode="0.0">
                        <c:v>1.0266975178303804E-3</c:v>
                      </c:pt>
                      <c:pt idx="326" formatCode="0.0">
                        <c:v>1.022211110912848E-3</c:v>
                      </c:pt>
                      <c:pt idx="327" formatCode="0.0">
                        <c:v>1.016378288216261E-3</c:v>
                      </c:pt>
                      <c:pt idx="328" formatCode="0.0">
                        <c:v>1.1472417566354661E-3</c:v>
                      </c:pt>
                      <c:pt idx="329" formatCode="0.0">
                        <c:v>1.1353182824435594E-3</c:v>
                      </c:pt>
                      <c:pt idx="330" formatCode="0.0">
                        <c:v>1.1308724697910858E-3</c:v>
                      </c:pt>
                      <c:pt idx="331" formatCode="0.0">
                        <c:v>1.1205938219652517E-3</c:v>
                      </c:pt>
                      <c:pt idx="332" formatCode="0.0">
                        <c:v>1.071143097033804E-3</c:v>
                      </c:pt>
                      <c:pt idx="333" formatCode="0.0">
                        <c:v>1.0667206928732485E-3</c:v>
                      </c:pt>
                      <c:pt idx="334" formatCode="0.0">
                        <c:v>1.0146209050026418E-3</c:v>
                      </c:pt>
                      <c:pt idx="335" formatCode="0.0">
                        <c:v>9.6530022619770964E-4</c:v>
                      </c:pt>
                      <c:pt idx="336" formatCode="0.0">
                        <c:v>9.6592192149667574E-4</c:v>
                      </c:pt>
                      <c:pt idx="337" formatCode="0.0">
                        <c:v>1.0940584646155823E-3</c:v>
                      </c:pt>
                      <c:pt idx="338" formatCode="0.0">
                        <c:v>1.0432471252604901E-3</c:v>
                      </c:pt>
                      <c:pt idx="339" formatCode="0.0">
                        <c:v>1.038830774061939E-3</c:v>
                      </c:pt>
                      <c:pt idx="340" formatCode="0.0">
                        <c:v>1.0357651696445878E-3</c:v>
                      </c:pt>
                      <c:pt idx="341" formatCode="0.0">
                        <c:v>1.1213953486707263E-3</c:v>
                      </c:pt>
                      <c:pt idx="342" formatCode="0.0">
                        <c:v>1.119897507790499E-3</c:v>
                      </c:pt>
                      <c:pt idx="343" formatCode="0.0">
                        <c:v>1.1096526277753712E-3</c:v>
                      </c:pt>
                      <c:pt idx="344" formatCode="0.0">
                        <c:v>1.0590020270085821E-3</c:v>
                      </c:pt>
                      <c:pt idx="345" formatCode="0.0">
                        <c:v>1.0545970417852146E-3</c:v>
                      </c:pt>
                      <c:pt idx="346" formatCode="0.0">
                        <c:v>1.0474672320859735E-3</c:v>
                      </c:pt>
                      <c:pt idx="347" formatCode="0.0">
                        <c:v>9.9322936939875029E-4</c:v>
                      </c:pt>
                      <c:pt idx="348" formatCode="0.0">
                        <c:v>9.8885868468795738E-4</c:v>
                      </c:pt>
                      <c:pt idx="349" formatCode="0.0">
                        <c:v>9.3877098446455145E-4</c:v>
                      </c:pt>
                      <c:pt idx="350" formatCode="0.0">
                        <c:v>9.3561224032308473E-4</c:v>
                      </c:pt>
                      <c:pt idx="351" formatCode="0.0">
                        <c:v>9.3124189977142357E-4</c:v>
                      </c:pt>
                      <c:pt idx="352" formatCode="0.0">
                        <c:v>9.233375822261257E-4</c:v>
                      </c:pt>
                      <c:pt idx="353" formatCode="0.0">
                        <c:v>9.1315425301667283E-4</c:v>
                      </c:pt>
                      <c:pt idx="354" formatCode="0.0">
                        <c:v>9.0882836973088402E-4</c:v>
                      </c:pt>
                      <c:pt idx="355" formatCode="0.0">
                        <c:v>8.1639612117986372E-4</c:v>
                      </c:pt>
                      <c:pt idx="356" formatCode="0.0">
                        <c:v>8.1207073373584305E-4</c:v>
                      </c:pt>
                      <c:pt idx="357" formatCode="0.0">
                        <c:v>9.2812839064438919E-4</c:v>
                      </c:pt>
                      <c:pt idx="358" formatCode="0.0">
                        <c:v>9.2385672703300381E-4</c:v>
                      </c:pt>
                      <c:pt idx="359" formatCode="0.0">
                        <c:v>6.9596711491180991E-4</c:v>
                      </c:pt>
                      <c:pt idx="360" formatCode="0.0">
                        <c:v>6.9173375620284821E-4</c:v>
                      </c:pt>
                      <c:pt idx="361" formatCode="0.0">
                        <c:v>6.8240969288904706E-4</c:v>
                      </c:pt>
                      <c:pt idx="362" formatCode="0.0">
                        <c:v>8.0661287161308581E-4</c:v>
                      </c:pt>
                      <c:pt idx="363" formatCode="0.0">
                        <c:v>7.9654637451437283E-4</c:v>
                      </c:pt>
                      <c:pt idx="364" formatCode="0.0">
                        <c:v>8.2674882270368641E-4</c:v>
                      </c:pt>
                      <c:pt idx="365" formatCode="0.0">
                        <c:v>8.2261759105637896E-4</c:v>
                      </c:pt>
                      <c:pt idx="366" formatCode="0.0">
                        <c:v>6.8809179444187258E-4</c:v>
                      </c:pt>
                      <c:pt idx="367" formatCode="0.0">
                        <c:v>6.3303082977928806E-4</c:v>
                      </c:pt>
                      <c:pt idx="368" formatCode="0.0">
                        <c:v>6.289837781048328E-4</c:v>
                      </c:pt>
                      <c:pt idx="369" formatCode="0.0">
                        <c:v>6.6616318028775272E-4</c:v>
                      </c:pt>
                      <c:pt idx="370" formatCode="0.0">
                        <c:v>6.791512431274996E-4</c:v>
                      </c:pt>
                      <c:pt idx="371" formatCode="0.0">
                        <c:v>6.7524325224171977E-4</c:v>
                      </c:pt>
                      <c:pt idx="372" formatCode="0.0">
                        <c:v>6.7133529595536775E-4</c:v>
                      </c:pt>
                      <c:pt idx="373" formatCode="0.0">
                        <c:v>7.3194984434229971E-4</c:v>
                      </c:pt>
                      <c:pt idx="374" formatCode="0.0">
                        <c:v>6.5011391552865149E-4</c:v>
                      </c:pt>
                      <c:pt idx="375" formatCode="0.0">
                        <c:v>6.4123302051644657E-4</c:v>
                      </c:pt>
                      <c:pt idx="376" formatCode="0.0">
                        <c:v>8.1907048423304893E-4</c:v>
                      </c:pt>
                      <c:pt idx="377" formatCode="0.0">
                        <c:v>7.0088737052491888E-4</c:v>
                      </c:pt>
                      <c:pt idx="378" formatCode="0.0">
                        <c:v>6.8658777079857005E-4</c:v>
                      </c:pt>
                      <c:pt idx="379" formatCode="0.0">
                        <c:v>7.5803586796641109E-4</c:v>
                      </c:pt>
                      <c:pt idx="380" formatCode="0.0">
                        <c:v>7.0682186375305752E-4</c:v>
                      </c:pt>
                      <c:pt idx="381" formatCode="0.0">
                        <c:v>6.9210856786406435E-4</c:v>
                      </c:pt>
                      <c:pt idx="382" formatCode="0.0">
                        <c:v>7.1155186050098919E-4</c:v>
                      </c:pt>
                      <c:pt idx="383" formatCode="0.0">
                        <c:v>7.0803861048275053E-4</c:v>
                      </c:pt>
                      <c:pt idx="384" formatCode="0.0">
                        <c:v>6.9379955397770707E-4</c:v>
                      </c:pt>
                      <c:pt idx="385" formatCode="0.0">
                        <c:v>6.5509877059630336E-4</c:v>
                      </c:pt>
                      <c:pt idx="386" formatCode="0.0">
                        <c:v>6.4639989157963703E-4</c:v>
                      </c:pt>
                      <c:pt idx="387" formatCode="0.0">
                        <c:v>6.3467048595043554E-4</c:v>
                      </c:pt>
                      <c:pt idx="388" formatCode="0.0">
                        <c:v>6.2139837987947543E-4</c:v>
                      </c:pt>
                      <c:pt idx="389" formatCode="0.0">
                        <c:v>7.5392746449164138E-4</c:v>
                      </c:pt>
                      <c:pt idx="390" formatCode="0.0">
                        <c:v>6.7736970320434256E-4</c:v>
                      </c:pt>
                      <c:pt idx="391" formatCode="0.0">
                        <c:v>7.0366076089340942E-4</c:v>
                      </c:pt>
                      <c:pt idx="392" formatCode="0.0">
                        <c:v>7.0037132828254468E-4</c:v>
                      </c:pt>
                      <c:pt idx="393" formatCode="0.0">
                        <c:v>6.9909641448262462E-4</c:v>
                      </c:pt>
                      <c:pt idx="394" formatCode="0.0">
                        <c:v>6.9579751794383903E-4</c:v>
                      </c:pt>
                      <c:pt idx="395" formatCode="0.0">
                        <c:v>6.8652367110000421E-4</c:v>
                      </c:pt>
                      <c:pt idx="396" formatCode="0.0">
                        <c:v>7.5060498676323133E-4</c:v>
                      </c:pt>
                      <c:pt idx="397" formatCode="0.0">
                        <c:v>7.4733125510666437E-4</c:v>
                      </c:pt>
                      <c:pt idx="398" formatCode="0.0">
                        <c:v>7.7963855529879374E-4</c:v>
                      </c:pt>
                      <c:pt idx="399" formatCode="0.0">
                        <c:v>7.7935250055284871E-4</c:v>
                      </c:pt>
                      <c:pt idx="400" formatCode="0.0">
                        <c:v>7.4609327543059562E-4</c:v>
                      </c:pt>
                      <c:pt idx="401" formatCode="0.0">
                        <c:v>7.4278151324962691E-4</c:v>
                      </c:pt>
                      <c:pt idx="402" formatCode="0.0">
                        <c:v>9.7943230792500529E-4</c:v>
                      </c:pt>
                      <c:pt idx="403" formatCode="0.0">
                        <c:v>9.8568699430196167E-4</c:v>
                      </c:pt>
                      <c:pt idx="404" formatCode="0.0">
                        <c:v>8.1134120788996201E-4</c:v>
                      </c:pt>
                      <c:pt idx="405" formatCode="0.0">
                        <c:v>8.1198214374900504E-4</c:v>
                      </c:pt>
                      <c:pt idx="406" formatCode="0.0">
                        <c:v>8.1669123317255161E-4</c:v>
                      </c:pt>
                      <c:pt idx="407" formatCode="0.0">
                        <c:v>7.7857338275987931E-4</c:v>
                      </c:pt>
                      <c:pt idx="408" formatCode="0.0">
                        <c:v>9.1769984273859203E-4</c:v>
                      </c:pt>
                      <c:pt idx="409" formatCode="0.0">
                        <c:v>9.1427783574350903E-4</c:v>
                      </c:pt>
                      <c:pt idx="410" formatCode="0.0">
                        <c:v>8.411560669103461E-4</c:v>
                      </c:pt>
                      <c:pt idx="411" formatCode="0.0">
                        <c:v>9.1569905977303848E-4</c:v>
                      </c:pt>
                      <c:pt idx="412" formatCode="0.0">
                        <c:v>9.2063128576773574E-4</c:v>
                      </c:pt>
                      <c:pt idx="413" formatCode="0.0">
                        <c:v>8.8165621598709028E-4</c:v>
                      </c:pt>
                      <c:pt idx="414" formatCode="0.0">
                        <c:v>9.2118090729087694E-4</c:v>
                      </c:pt>
                      <c:pt idx="415" formatCode="0.0">
                        <c:v>9.1766737975202588E-4</c:v>
                      </c:pt>
                      <c:pt idx="416" formatCode="0.0">
                        <c:v>8.4522129493000582E-4</c:v>
                      </c:pt>
                      <c:pt idx="417" formatCode="0.0">
                        <c:v>8.0580360136026216E-4</c:v>
                      </c:pt>
                      <c:pt idx="418" formatCode="0.0">
                        <c:v>8.072633029106239E-4</c:v>
                      </c:pt>
                      <c:pt idx="419" formatCode="0.0">
                        <c:v>8.1475205586845154E-4</c:v>
                      </c:pt>
                      <c:pt idx="420" formatCode="0.0">
                        <c:v>9.2981014455318213E-4</c:v>
                      </c:pt>
                      <c:pt idx="421" formatCode="0.0">
                        <c:v>9.2618070775311412E-4</c:v>
                      </c:pt>
                      <c:pt idx="422" formatCode="0.0">
                        <c:v>9.7296355340902333E-4</c:v>
                      </c:pt>
                      <c:pt idx="423" formatCode="0.0">
                        <c:v>9.6928311210710033E-4</c:v>
                      </c:pt>
                      <c:pt idx="424" formatCode="0.0">
                        <c:v>9.2812270535774137E-4</c:v>
                      </c:pt>
                      <c:pt idx="425" formatCode="0.0">
                        <c:v>9.3658815078692377E-4</c:v>
                      </c:pt>
                      <c:pt idx="426" formatCode="0.0">
                        <c:v>9.3285954290042066E-4</c:v>
                      </c:pt>
                      <c:pt idx="427" formatCode="0.0">
                        <c:v>9.3835948473976129E-4</c:v>
                      </c:pt>
                      <c:pt idx="428" formatCode="0.0">
                        <c:v>8.9624486894414204E-4</c:v>
                      </c:pt>
                      <c:pt idx="429" formatCode="0.0">
                        <c:v>8.994122181580804E-4</c:v>
                      </c:pt>
                      <c:pt idx="430" formatCode="0.0">
                        <c:v>8.9561753677772646E-4</c:v>
                      </c:pt>
                      <c:pt idx="431" formatCode="0.0">
                        <c:v>9.4200976842047726E-4</c:v>
                      </c:pt>
                      <c:pt idx="432" formatCode="0.0">
                        <c:v>9.3816789252266673E-4</c:v>
                      </c:pt>
                      <c:pt idx="433" formatCode="0.0">
                        <c:v>9.3961997845577543E-4</c:v>
                      </c:pt>
                      <c:pt idx="434" formatCode="0.0">
                        <c:v>9.4430213621153017E-4</c:v>
                      </c:pt>
                      <c:pt idx="435" formatCode="0.0">
                        <c:v>9.4040325317266797E-4</c:v>
                      </c:pt>
                      <c:pt idx="436" formatCode="0.0">
                        <c:v>8.6599815582518098E-4</c:v>
                      </c:pt>
                      <c:pt idx="437" formatCode="0.0">
                        <c:v>8.6507846057648561E-4</c:v>
                      </c:pt>
                      <c:pt idx="438" formatCode="0.0">
                        <c:v>8.6112563814837791E-4</c:v>
                      </c:pt>
                      <c:pt idx="439" formatCode="0.0">
                        <c:v>1.0241446543873105E-3</c:v>
                      </c:pt>
                      <c:pt idx="440" formatCode="0.0">
                        <c:v>9.8658629635694551E-4</c:v>
                      </c:pt>
                      <c:pt idx="441" formatCode="0.0">
                        <c:v>9.8258194511728842E-4</c:v>
                      </c:pt>
                      <c:pt idx="442" formatCode="0.0">
                        <c:v>9.8435790157491926E-4</c:v>
                      </c:pt>
                      <c:pt idx="443" formatCode="0.0">
                        <c:v>9.437625894939233E-4</c:v>
                      </c:pt>
                      <c:pt idx="444" formatCode="0.0">
                        <c:v>9.3971572620646642E-4</c:v>
                      </c:pt>
                      <c:pt idx="445" formatCode="0.0">
                        <c:v>1.0278385955453328E-3</c:v>
                      </c:pt>
                      <c:pt idx="446" formatCode="0.0">
                        <c:v>1.0743902706236081E-3</c:v>
                      </c:pt>
                      <c:pt idx="447" formatCode="0.0">
                        <c:v>1.0702695736769156E-3</c:v>
                      </c:pt>
                      <c:pt idx="448" formatCode="0.0">
                        <c:v>1.0241889997137064E-3</c:v>
                      </c:pt>
                      <c:pt idx="449" formatCode="0.0">
                        <c:v>9.4183982249157309E-4</c:v>
                      </c:pt>
                      <c:pt idx="450" formatCode="0.0">
                        <c:v>9.3769468459219368E-4</c:v>
                      </c:pt>
                      <c:pt idx="451" formatCode="0.0">
                        <c:v>1.0242045198229491E-3</c:v>
                      </c:pt>
                      <c:pt idx="452" formatCode="0.0">
                        <c:v>9.7756125624896264E-4</c:v>
                      </c:pt>
                      <c:pt idx="453" formatCode="0.0">
                        <c:v>9.7938059281864331E-4</c:v>
                      </c:pt>
                      <c:pt idx="454" formatCode="0.0">
                        <c:v>1.0606513260072951E-3</c:v>
                      </c:pt>
                      <c:pt idx="455" formatCode="0.0">
                        <c:v>1.0577203786019721E-3</c:v>
                      </c:pt>
                      <c:pt idx="456" formatCode="0.0">
                        <c:v>9.7273625823413924E-4</c:v>
                      </c:pt>
                      <c:pt idx="457" formatCode="0.0">
                        <c:v>1.0140387778138752E-3</c:v>
                      </c:pt>
                      <c:pt idx="458" formatCode="0.0">
                        <c:v>1.0098061345077583E-3</c:v>
                      </c:pt>
                      <c:pt idx="459" formatCode="0.0">
                        <c:v>1.0499888120621829E-3</c:v>
                      </c:pt>
                      <c:pt idx="460" formatCode="0.0">
                        <c:v>9.66654722588865E-4</c:v>
                      </c:pt>
                      <c:pt idx="461" formatCode="0.0">
                        <c:v>9.6238516669715061E-4</c:v>
                      </c:pt>
                      <c:pt idx="462" formatCode="0.0">
                        <c:v>1.0015964985416242E-3</c:v>
                      </c:pt>
                      <c:pt idx="463" formatCode="0.0">
                        <c:v>9.5621605654336707E-4</c:v>
                      </c:pt>
                      <c:pt idx="464" formatCode="0.0">
                        <c:v>9.5193600068785669E-4</c:v>
                      </c:pt>
                      <c:pt idx="465" formatCode="0.0">
                        <c:v>9.4765600479399198E-4</c:v>
                      </c:pt>
                      <c:pt idx="466" formatCode="0.0">
                        <c:v>9.8571817145791472E-4</c:v>
                      </c:pt>
                      <c:pt idx="467" formatCode="0.0">
                        <c:v>9.8144345906071352E-4</c:v>
                      </c:pt>
                      <c:pt idx="468" formatCode="0.0">
                        <c:v>9.7964224168488518E-4</c:v>
                      </c:pt>
                      <c:pt idx="469" formatCode="0.0">
                        <c:v>1.1076870123257348E-3</c:v>
                      </c:pt>
                      <c:pt idx="470" formatCode="0.0">
                        <c:v>1.1033956011265908E-3</c:v>
                      </c:pt>
                      <c:pt idx="471" formatCode="0.0">
                        <c:v>9.2431341699899291E-4</c:v>
                      </c:pt>
                      <c:pt idx="472" formatCode="0.0">
                        <c:v>9.1769696503868358E-4</c:v>
                      </c:pt>
                      <c:pt idx="473" formatCode="0.0">
                        <c:v>1.0005909995279034E-3</c:v>
                      </c:pt>
                      <c:pt idx="474" formatCode="0.0">
                        <c:v>9.539300437722358E-4</c:v>
                      </c:pt>
                      <c:pt idx="475" formatCode="0.0">
                        <c:v>9.5322242278514629E-4</c:v>
                      </c:pt>
                      <c:pt idx="476" formatCode="0.0">
                        <c:v>9.0511517759138958E-4</c:v>
                      </c:pt>
                      <c:pt idx="477" formatCode="0.0">
                        <c:v>8.1015056056978302E-4</c:v>
                      </c:pt>
                      <c:pt idx="478" formatCode="0.0">
                        <c:v>7.998273827969296E-4</c:v>
                      </c:pt>
                      <c:pt idx="479" formatCode="0.0">
                        <c:v>9.2551676483956498E-4</c:v>
                      </c:pt>
                      <c:pt idx="480" formatCode="0.0">
                        <c:v>9.6579072382438368E-4</c:v>
                      </c:pt>
                      <c:pt idx="481" formatCode="0.0">
                        <c:v>9.5795948809646741E-4</c:v>
                      </c:pt>
                      <c:pt idx="482" formatCode="0.0">
                        <c:v>1.0401304119857773E-3</c:v>
                      </c:pt>
                      <c:pt idx="483" formatCode="0.0">
                        <c:v>9.4473948094087588E-4</c:v>
                      </c:pt>
                      <c:pt idx="484" formatCode="0.0">
                        <c:v>9.4051821861137206E-4</c:v>
                      </c:pt>
                      <c:pt idx="485" formatCode="0.0">
                        <c:v>8.9112262206039944E-4</c:v>
                      </c:pt>
                      <c:pt idx="486" formatCode="0.0">
                        <c:v>8.8471133503648461E-4</c:v>
                      </c:pt>
                      <c:pt idx="487" formatCode="0.0">
                        <c:v>8.8051114354645472E-4</c:v>
                      </c:pt>
                      <c:pt idx="488" formatCode="0.0">
                        <c:v>1.0902044963660958E-3</c:v>
                      </c:pt>
                      <c:pt idx="489" formatCode="0.0">
                        <c:v>1.086003537130316E-3</c:v>
                      </c:pt>
                      <c:pt idx="490" formatCode="0.0">
                        <c:v>9.9624587537390833E-4</c:v>
                      </c:pt>
                      <c:pt idx="491" formatCode="0.0">
                        <c:v>9.8840902122424327E-4</c:v>
                      </c:pt>
                      <c:pt idx="492" formatCode="0.0">
                        <c:v>9.782201365586057E-4</c:v>
                      </c:pt>
                      <c:pt idx="493" formatCode="0.0">
                        <c:v>9.7406061301938819E-4</c:v>
                      </c:pt>
                      <c:pt idx="494" formatCode="0.0">
                        <c:v>1.0533289185210594E-3</c:v>
                      </c:pt>
                      <c:pt idx="495" formatCode="0.0">
                        <c:v>1.0466501285380666E-3</c:v>
                      </c:pt>
                      <c:pt idx="496" formatCode="0.0">
                        <c:v>9.1588512702513148E-4</c:v>
                      </c:pt>
                      <c:pt idx="497" formatCode="0.0">
                        <c:v>8.6741099872572364E-4</c:v>
                      </c:pt>
                      <c:pt idx="498" formatCode="0.0">
                        <c:v>8.6016264769417556E-4</c:v>
                      </c:pt>
                      <c:pt idx="499" formatCode="0.0">
                        <c:v>8.5604384077394332E-4</c:v>
                      </c:pt>
                      <c:pt idx="500" formatCode="0.0">
                        <c:v>1.0970050611179847E-3</c:v>
                      </c:pt>
                      <c:pt idx="501" formatCode="0.0">
                        <c:v>1.0929100996477288E-3</c:v>
                      </c:pt>
                      <c:pt idx="502" formatCode="0.0">
                        <c:v>1.0888151510050046E-3</c:v>
                      </c:pt>
                      <c:pt idx="503" formatCode="0.0">
                        <c:v>9.5275094777044224E-4</c:v>
                      </c:pt>
                      <c:pt idx="504" formatCode="0.0">
                        <c:v>9.4868593094858287E-4</c:v>
                      </c:pt>
                      <c:pt idx="505" formatCode="0.0">
                        <c:v>9.8017735053705277E-4</c:v>
                      </c:pt>
                      <c:pt idx="506" formatCode="0.0">
                        <c:v>9.7038566000614125E-4</c:v>
                      </c:pt>
                      <c:pt idx="507" formatCode="0.0">
                        <c:v>9.6636852786961499E-4</c:v>
                      </c:pt>
                      <c:pt idx="508" formatCode="0.0">
                        <c:v>9.1496404514032322E-4</c:v>
                      </c:pt>
                      <c:pt idx="509" formatCode="0.0">
                        <c:v>9.1312687567561752E-4</c:v>
                      </c:pt>
                      <c:pt idx="510" formatCode="0.0">
                        <c:v>9.0912882641668155E-4</c:v>
                      </c:pt>
                      <c:pt idx="511" formatCode="0.0">
                        <c:v>9.0091205509920853E-4</c:v>
                      </c:pt>
                      <c:pt idx="512" formatCode="0.0">
                        <c:v>8.9273560986341972E-4</c:v>
                      </c:pt>
                      <c:pt idx="513" formatCode="0.0">
                        <c:v>8.8877494605576514E-4</c:v>
                      </c:pt>
                      <c:pt idx="514" formatCode="0.0">
                        <c:v>7.9674290204915913E-4</c:v>
                      </c:pt>
                      <c:pt idx="515" formatCode="0.0">
                        <c:v>8.717458010022573E-4</c:v>
                      </c:pt>
                      <c:pt idx="516" formatCode="0.0">
                        <c:v>8.6782621946562659E-4</c:v>
                      </c:pt>
                      <c:pt idx="517" formatCode="0.0">
                        <c:v>8.6591162539726276E-4</c:v>
                      </c:pt>
                      <c:pt idx="518" formatCode="0.0">
                        <c:v>8.619830032590949E-4</c:v>
                      </c:pt>
                      <c:pt idx="519" formatCode="0.0">
                        <c:v>8.521553938145933E-4</c:v>
                      </c:pt>
                      <c:pt idx="520" formatCode="0.0">
                        <c:v>8.4153206996593895E-4</c:v>
                      </c:pt>
                      <c:pt idx="521" formatCode="0.0">
                        <c:v>8.3766151298924024E-4</c:v>
                      </c:pt>
                      <c:pt idx="522" formatCode="0.0">
                        <c:v>8.3283880644291291E-4</c:v>
                      </c:pt>
                      <c:pt idx="523" formatCode="0.0">
                        <c:v>8.2897271789014672E-4</c:v>
                      </c:pt>
                      <c:pt idx="524" formatCode="0.0">
                        <c:v>8.2510667623690755E-4</c:v>
                      </c:pt>
                      <c:pt idx="525" formatCode="0.0">
                        <c:v>8.5768084236299098E-4</c:v>
                      </c:pt>
                      <c:pt idx="526" formatCode="0.0">
                        <c:v>8.4999188164084998E-4</c:v>
                      </c:pt>
                      <c:pt idx="527" formatCode="0.0">
                        <c:v>8.4615632310044823E-4</c:v>
                      </c:pt>
                      <c:pt idx="528" formatCode="0.0">
                        <c:v>8.4232079455612914E-4</c:v>
                      </c:pt>
                      <c:pt idx="529" formatCode="0.0">
                        <c:v>8.7655933476732796E-4</c:v>
                      </c:pt>
                      <c:pt idx="530" formatCode="0.0">
                        <c:v>8.7272807110906723E-4</c:v>
                      </c:pt>
                      <c:pt idx="531" formatCode="0.0">
                        <c:v>9.8596492350268078E-4</c:v>
                      </c:pt>
                      <c:pt idx="532" formatCode="0.0">
                        <c:v>9.8547899622683185E-4</c:v>
                      </c:pt>
                      <c:pt idx="533" formatCode="0.0">
                        <c:v>9.8163434175965974E-4</c:v>
                      </c:pt>
                      <c:pt idx="534" formatCode="0.0">
                        <c:v>8.6130208890208707E-4</c:v>
                      </c:pt>
                      <c:pt idx="535" formatCode="0.0">
                        <c:v>8.5745353994685024E-4</c:v>
                      </c:pt>
                      <c:pt idx="536" formatCode="0.0">
                        <c:v>8.5939935266812469E-4</c:v>
                      </c:pt>
                      <c:pt idx="537" formatCode="0.0">
                        <c:v>8.2544133118663085E-4</c:v>
                      </c:pt>
                      <c:pt idx="538" formatCode="0.0">
                        <c:v>9.013602250591957E-4</c:v>
                      </c:pt>
                      <c:pt idx="539" formatCode="0.0">
                        <c:v>8.9744092798079908E-4</c:v>
                      </c:pt>
                      <c:pt idx="540" formatCode="0.0">
                        <c:v>8.9973517126844098E-4</c:v>
                      </c:pt>
                      <c:pt idx="541" formatCode="0.0">
                        <c:v>8.2397464309424051E-4</c:v>
                      </c:pt>
                      <c:pt idx="542" formatCode="0.0">
                        <c:v>9.8246231400403602E-4</c:v>
                      </c:pt>
                      <c:pt idx="543" formatCode="0.0">
                        <c:v>9.8539846534275886E-4</c:v>
                      </c:pt>
                      <c:pt idx="544" formatCode="0.0">
                        <c:v>1.036921557887717E-3</c:v>
                      </c:pt>
                      <c:pt idx="545" formatCode="0.0">
                        <c:v>1.0328473729561988E-3</c:v>
                      </c:pt>
                      <c:pt idx="546" formatCode="0.0">
                        <c:v>9.94419910447456E-4</c:v>
                      </c:pt>
                      <c:pt idx="547" formatCode="0.0">
                        <c:v>1.0023809495337398E-3</c:v>
                      </c:pt>
                      <c:pt idx="548" formatCode="0.0">
                        <c:v>9.9822750481083156E-4</c:v>
                      </c:pt>
                      <c:pt idx="549" formatCode="0.0">
                        <c:v>1.0265994274144166E-3</c:v>
                      </c:pt>
                      <c:pt idx="550" formatCode="0.0">
                        <c:v>1.0223100301052267E-3</c:v>
                      </c:pt>
                      <c:pt idx="551" formatCode="0.0">
                        <c:v>1.0180206698636551E-3</c:v>
                      </c:pt>
                      <c:pt idx="552" formatCode="0.0">
                        <c:v>1.0763634371008725E-3</c:v>
                      </c:pt>
                      <c:pt idx="553" formatCode="0.0">
                        <c:v>1.0275310524792667E-3</c:v>
                      </c:pt>
                      <c:pt idx="554" formatCode="0.0">
                        <c:v>1.0418342363529322E-3</c:v>
                      </c:pt>
                      <c:pt idx="555" formatCode="0.0">
                        <c:v>1.1013145367727596E-3</c:v>
                      </c:pt>
                      <c:pt idx="556" formatCode="0.0">
                        <c:v>1.142848543053121E-3</c:v>
                      </c:pt>
                      <c:pt idx="557" formatCode="0.0">
                        <c:v>1.1693467762707026E-3</c:v>
                      </c:pt>
                      <c:pt idx="558" formatCode="0.0">
                        <c:v>1.1470747049172317E-3</c:v>
                      </c:pt>
                      <c:pt idx="559" formatCode="0.0">
                        <c:v>1.2394414575758663E-3</c:v>
                      </c:pt>
                      <c:pt idx="560" formatCode="0.0">
                        <c:v>1.2720489021920364E-3</c:v>
                      </c:pt>
                      <c:pt idx="561" formatCode="0.0">
                        <c:v>1.4464159176289493E-3</c:v>
                      </c:pt>
                      <c:pt idx="562" formatCode="0.0">
                        <c:v>1.4413996273898164E-3</c:v>
                      </c:pt>
                      <c:pt idx="563" formatCode="0.0">
                        <c:v>1.473171366262183E-3</c:v>
                      </c:pt>
                      <c:pt idx="564" formatCode="0.0">
                        <c:v>1.4642738472996882E-3</c:v>
                      </c:pt>
                      <c:pt idx="565" formatCode="0.0">
                        <c:v>1.5672996253045591E-3</c:v>
                      </c:pt>
                      <c:pt idx="566" formatCode="0.0">
                        <c:v>1.5968397101116737E-3</c:v>
                      </c:pt>
                      <c:pt idx="567" formatCode="0.0">
                        <c:v>1.6465691666695066E-3</c:v>
                      </c:pt>
                      <c:pt idx="568" formatCode="0.0">
                        <c:v>1.6409395126608074E-3</c:v>
                      </c:pt>
                      <c:pt idx="569" formatCode="0.0">
                        <c:v>1.6795815617284661E-3</c:v>
                      </c:pt>
                      <c:pt idx="570" formatCode="0.0">
                        <c:v>1.8642460925153148E-3</c:v>
                      </c:pt>
                      <c:pt idx="571" formatCode="0.0">
                        <c:v>1.9226350120181441E-3</c:v>
                      </c:pt>
                      <c:pt idx="572" formatCode="0.0">
                        <c:v>1.9797724324930452E-3</c:v>
                      </c:pt>
                      <c:pt idx="573" formatCode="0.0">
                        <c:v>2.0483034520414065E-3</c:v>
                      </c:pt>
                      <c:pt idx="574" formatCode="0.0">
                        <c:v>2.0418401914208753E-3</c:v>
                      </c:pt>
                      <c:pt idx="575" formatCode="0.0">
                        <c:v>2.0907883908067621E-3</c:v>
                      </c:pt>
                      <c:pt idx="576" formatCode="0.0">
                        <c:v>2.5053266645203701E-3</c:v>
                      </c:pt>
                      <c:pt idx="577" formatCode="0.0">
                        <c:v>2.642027780964369E-3</c:v>
                      </c:pt>
                      <c:pt idx="578" formatCode="0.0">
                        <c:v>2.6349593254496569E-3</c:v>
                      </c:pt>
                      <c:pt idx="579" formatCode="0.0">
                        <c:v>2.6891692422127329E-3</c:v>
                      </c:pt>
                      <c:pt idx="580" formatCode="0.0">
                        <c:v>3.2704095023911054E-3</c:v>
                      </c:pt>
                      <c:pt idx="581" formatCode="0.0">
                        <c:v>3.3849289590083763E-3</c:v>
                      </c:pt>
                      <c:pt idx="582" formatCode="0.0">
                        <c:v>3.7911099274516493E-3</c:v>
                      </c:pt>
                      <c:pt idx="583" formatCode="0.0">
                        <c:v>3.7833781958005151E-3</c:v>
                      </c:pt>
                      <c:pt idx="584" formatCode="0.0">
                        <c:v>3.8899226518209194E-3</c:v>
                      </c:pt>
                      <c:pt idx="585" formatCode="0.0">
                        <c:v>3.9555817000546676E-3</c:v>
                      </c:pt>
                      <c:pt idx="586" formatCode="0.0">
                        <c:v>4.8545298035190098E-3</c:v>
                      </c:pt>
                      <c:pt idx="587" formatCode="0.0">
                        <c:v>4.9887402286108344E-3</c:v>
                      </c:pt>
                      <c:pt idx="588" formatCode="0.0">
                        <c:v>5.0546003132559674E-3</c:v>
                      </c:pt>
                      <c:pt idx="589" formatCode="0.0">
                        <c:v>5.476838896028448E-3</c:v>
                      </c:pt>
                      <c:pt idx="590" formatCode="0.0">
                        <c:v>5.607466397169877E-3</c:v>
                      </c:pt>
                      <c:pt idx="591" formatCode="0.0">
                        <c:v>6.2972104933784363E-3</c:v>
                      </c:pt>
                      <c:pt idx="592" formatCode="0.0">
                        <c:v>7.4515355927324348E-3</c:v>
                      </c:pt>
                      <c:pt idx="593" formatCode="0.0">
                        <c:v>7.5590287539440554E-3</c:v>
                      </c:pt>
                      <c:pt idx="594" formatCode="0.0">
                        <c:v>9.1188784336695972E-3</c:v>
                      </c:pt>
                      <c:pt idx="595" formatCode="0.0">
                        <c:v>9.109868855317671E-3</c:v>
                      </c:pt>
                      <c:pt idx="596" formatCode="0.0">
                        <c:v>1.2296024855153055E-2</c:v>
                      </c:pt>
                      <c:pt idx="597" formatCode="0.0">
                        <c:v>1.2517988609970379E-2</c:v>
                      </c:pt>
                      <c:pt idx="598" formatCode="0.0">
                        <c:v>1.2508709286215284E-2</c:v>
                      </c:pt>
                      <c:pt idx="599" formatCode="0.0">
                        <c:v>1.5376527256152801E-2</c:v>
                      </c:pt>
                      <c:pt idx="600" formatCode="0.0">
                        <c:v>1.7499864405878932E-2</c:v>
                      </c:pt>
                      <c:pt idx="601" formatCode="0.0">
                        <c:v>1.7992603292324723E-2</c:v>
                      </c:pt>
                      <c:pt idx="602" formatCode="0.0">
                        <c:v>1.9977399541187671E-2</c:v>
                      </c:pt>
                      <c:pt idx="603" formatCode="0.0">
                        <c:v>2.2521933961244921E-2</c:v>
                      </c:pt>
                      <c:pt idx="604" formatCode="0.0">
                        <c:v>2.2511840783590264E-2</c:v>
                      </c:pt>
                      <c:pt idx="605" formatCode="0.0">
                        <c:v>2.6238620904571658E-2</c:v>
                      </c:pt>
                      <c:pt idx="606" formatCode="0.0">
                        <c:v>3.2519294619975762E-2</c:v>
                      </c:pt>
                      <c:pt idx="607" formatCode="0.0">
                        <c:v>3.2508319857641479E-2</c:v>
                      </c:pt>
                      <c:pt idx="608" formatCode="0.0">
                        <c:v>3.71753710807112E-2</c:v>
                      </c:pt>
                      <c:pt idx="609" formatCode="0.0">
                        <c:v>4.4166231243797413E-2</c:v>
                      </c:pt>
                      <c:pt idx="610" formatCode="0.0">
                        <c:v>4.4154124978337088E-2</c:v>
                      </c:pt>
                      <c:pt idx="611" formatCode="0.0">
                        <c:v>5.0447796545510515E-2</c:v>
                      </c:pt>
                      <c:pt idx="612" formatCode="0.0">
                        <c:v>5.5410330262580951E-2</c:v>
                      </c:pt>
                      <c:pt idx="613" formatCode="0.0">
                        <c:v>5.5397214132701503E-2</c:v>
                      </c:pt>
                      <c:pt idx="614" formatCode="0.0">
                        <c:v>6.3093111514998843E-2</c:v>
                      </c:pt>
                      <c:pt idx="615" formatCode="0.0">
                        <c:v>7.3624180229178174E-2</c:v>
                      </c:pt>
                      <c:pt idx="616" formatCode="0.0">
                        <c:v>7.36089694383983E-2</c:v>
                      </c:pt>
                      <c:pt idx="617" formatCode="0.0">
                        <c:v>7.7384022549387699E-2</c:v>
                      </c:pt>
                      <c:pt idx="618" formatCode="0.0">
                        <c:v>8.1956856719485202E-2</c:v>
                      </c:pt>
                      <c:pt idx="619" formatCode="0.0">
                        <c:v>8.1941084077322965E-2</c:v>
                      </c:pt>
                      <c:pt idx="620" formatCode="0.0">
                        <c:v>8.8522017832376135E-2</c:v>
                      </c:pt>
                      <c:pt idx="621" formatCode="0.0">
                        <c:v>9.71662682371561E-2</c:v>
                      </c:pt>
                      <c:pt idx="622" formatCode="0.0">
                        <c:v>9.7148194863860532E-2</c:v>
                      </c:pt>
                      <c:pt idx="623" formatCode="0.0">
                        <c:v>0.10127878010807138</c:v>
                      </c:pt>
                      <c:pt idx="624" formatCode="0.0">
                        <c:v>9.1510529387548334E-2</c:v>
                      </c:pt>
                      <c:pt idx="625" formatCode="0.0">
                        <c:v>9.4028833043272059E-2</c:v>
                      </c:pt>
                      <c:pt idx="626" formatCode="0.0">
                        <c:v>3.5632088353554969E-2</c:v>
                      </c:pt>
                      <c:pt idx="627" formatCode="0.0">
                        <c:v>3.5612612435509103E-2</c:v>
                      </c:pt>
                      <c:pt idx="628" formatCode="0.0">
                        <c:v>3.1718856544698928E-2</c:v>
                      </c:pt>
                      <c:pt idx="629" formatCode="0.0">
                        <c:v>2.7510103012337375E-2</c:v>
                      </c:pt>
                      <c:pt idx="630" formatCode="0.0">
                        <c:v>1.0306059427278377E-2</c:v>
                      </c:pt>
                      <c:pt idx="631" formatCode="0.0">
                        <c:v>9.3707587767677299E-3</c:v>
                      </c:pt>
                      <c:pt idx="632" formatCode="0.0">
                        <c:v>6.46137481174381E-3</c:v>
                      </c:pt>
                      <c:pt idx="633" formatCode="0.0">
                        <c:v>2.1285641672991562E-3</c:v>
                      </c:pt>
                      <c:pt idx="634" formatCode="0.0">
                        <c:v>1.9884141340094095E-3</c:v>
                      </c:pt>
                      <c:pt idx="635" formatCode="0.0">
                        <c:v>-1.108520485677246E-3</c:v>
                      </c:pt>
                      <c:pt idx="636" formatCode="0.0">
                        <c:v>1.3349879844006937E-3</c:v>
                      </c:pt>
                      <c:pt idx="637" formatCode="0.0">
                        <c:v>1.2076245968029693E-3</c:v>
                      </c:pt>
                      <c:pt idx="638" formatCode="0.0">
                        <c:v>9.992786820659837E-4</c:v>
                      </c:pt>
                      <c:pt idx="639" formatCode="0.0">
                        <c:v>9.9016877576395441E-4</c:v>
                      </c:pt>
                      <c:pt idx="640" formatCode="0.0">
                        <c:v>2.1858304453541691E-3</c:v>
                      </c:pt>
                      <c:pt idx="641" formatCode="0.0">
                        <c:v>1.6223590679814756E-3</c:v>
                      </c:pt>
                      <c:pt idx="642" formatCode="0.0">
                        <c:v>1.6145755828269044E-3</c:v>
                      </c:pt>
                      <c:pt idx="643" formatCode="0.0">
                        <c:v>1.9323031583372541E-3</c:v>
                      </c:pt>
                      <c:pt idx="644" formatCode="0.0">
                        <c:v>1.781751315372103E-3</c:v>
                      </c:pt>
                      <c:pt idx="645" formatCode="0.0">
                        <c:v>1.5709020885927311E-3</c:v>
                      </c:pt>
                      <c:pt idx="646" formatCode="0.0">
                        <c:v>1.7953772374916753E-3</c:v>
                      </c:pt>
                      <c:pt idx="647" formatCode="0.0">
                        <c:v>1.6922338930098182E-3</c:v>
                      </c:pt>
                      <c:pt idx="648" formatCode="0.0">
                        <c:v>1.5042270089448487E-3</c:v>
                      </c:pt>
                      <c:pt idx="649" formatCode="0.0">
                        <c:v>1.4142495393949333E-3</c:v>
                      </c:pt>
                      <c:pt idx="650" formatCode="0.0">
                        <c:v>1.3379648236745713E-3</c:v>
                      </c:pt>
                      <c:pt idx="651" formatCode="0.0">
                        <c:v>1.3326217085335285E-3</c:v>
                      </c:pt>
                      <c:pt idx="652" formatCode="0.0">
                        <c:v>1.163826307007867E-3</c:v>
                      </c:pt>
                      <c:pt idx="653" formatCode="0.0">
                        <c:v>1.11208828852127E-3</c:v>
                      </c:pt>
                      <c:pt idx="654" formatCode="0.0">
                        <c:v>1.4064300493759792E-3</c:v>
                      </c:pt>
                      <c:pt idx="655" formatCode="0.0">
                        <c:v>1.1015727204649933E-3</c:v>
                      </c:pt>
                      <c:pt idx="656" formatCode="0.0">
                        <c:v>1.0968907505128588E-3</c:v>
                      </c:pt>
                      <c:pt idx="657" formatCode="0.0">
                        <c:v>1.0922088209157194E-3</c:v>
                      </c:pt>
                      <c:pt idx="658" formatCode="0.0">
                        <c:v>1.0188574582076829E-3</c:v>
                      </c:pt>
                      <c:pt idx="659" formatCode="0.0">
                        <c:v>9.9685343302609569E-4</c:v>
                      </c:pt>
                      <c:pt idx="660" formatCode="0.0">
                        <c:v>9.9234521047363283E-4</c:v>
                      </c:pt>
                      <c:pt idx="661" formatCode="0.0">
                        <c:v>1.0162555611877742E-3</c:v>
                      </c:pt>
                      <c:pt idx="662" formatCode="0.0">
                        <c:v>1.0027261642466241E-3</c:v>
                      </c:pt>
                      <c:pt idx="663" formatCode="0.0">
                        <c:v>1.0430678851635444E-3</c:v>
                      </c:pt>
                      <c:pt idx="664" formatCode="0.0">
                        <c:v>8.9637542739896305E-4</c:v>
                      </c:pt>
                      <c:pt idx="665" formatCode="0.0">
                        <c:v>8.8527251449585357E-4</c:v>
                      </c:pt>
                      <c:pt idx="666" formatCode="0.0">
                        <c:v>9.6894759124968859E-4</c:v>
                      </c:pt>
                      <c:pt idx="667" formatCode="0.0">
                        <c:v>9.2176655984134849E-4</c:v>
                      </c:pt>
                      <c:pt idx="668" formatCode="0.0">
                        <c:v>9.1744185900285557E-4</c:v>
                      </c:pt>
                      <c:pt idx="669" formatCode="0.0">
                        <c:v>9.0736134011372481E-4</c:v>
                      </c:pt>
                      <c:pt idx="670" formatCode="0.0">
                        <c:v>8.9967721039670157E-4</c:v>
                      </c:pt>
                      <c:pt idx="671" formatCode="0.0">
                        <c:v>8.9539601915809277E-4</c:v>
                      </c:pt>
                      <c:pt idx="672" formatCode="0.0">
                        <c:v>8.028820925006419E-4</c:v>
                      </c:pt>
                      <c:pt idx="673" formatCode="0.0">
                        <c:v>9.2926700166626804E-4</c:v>
                      </c:pt>
                      <c:pt idx="674" formatCode="0.0">
                        <c:v>9.2616098155729333E-4</c:v>
                      </c:pt>
                      <c:pt idx="675" formatCode="0.0">
                        <c:v>9.6426848035052542E-4</c:v>
                      </c:pt>
                      <c:pt idx="676" formatCode="0.0">
                        <c:v>8.7288659864496218E-4</c:v>
                      </c:pt>
                      <c:pt idx="677" formatCode="0.0">
                        <c:v>8.6970951524800461E-4</c:v>
                      </c:pt>
                      <c:pt idx="678" formatCode="0.0">
                        <c:v>8.6542855415595659E-4</c:v>
                      </c:pt>
                      <c:pt idx="679" formatCode="0.0">
                        <c:v>7.7393241881512783E-4</c:v>
                      </c:pt>
                      <c:pt idx="680" formatCode="0.0">
                        <c:v>7.6867974258256074E-4</c:v>
                      </c:pt>
                      <c:pt idx="681" formatCode="0.0">
                        <c:v>8.9284481411948066E-4</c:v>
                      </c:pt>
                      <c:pt idx="682" formatCode="0.0">
                        <c:v>8.4513561455392848E-4</c:v>
                      </c:pt>
                      <c:pt idx="683" formatCode="0.0">
                        <c:v>8.4295819385697679E-4</c:v>
                      </c:pt>
                      <c:pt idx="684" formatCode="0.0">
                        <c:v>8.386828843362828E-4</c:v>
                      </c:pt>
                      <c:pt idx="685" formatCode="0.0">
                        <c:v>8.3440756126395817E-4</c:v>
                      </c:pt>
                      <c:pt idx="686" formatCode="0.0">
                        <c:v>8.7368373750180181E-4</c:v>
                      </c:pt>
                      <c:pt idx="687" formatCode="0.0">
                        <c:v>8.6831167026688223E-4</c:v>
                      </c:pt>
                      <c:pt idx="688" formatCode="0.0">
                        <c:v>8.6404168996047999E-4</c:v>
                      </c:pt>
                      <c:pt idx="689" formatCode="0.0">
                        <c:v>8.5549252609308133E-4</c:v>
                      </c:pt>
                      <c:pt idx="690" formatCode="0.0">
                        <c:v>8.5338604395033624E-4</c:v>
                      </c:pt>
                      <c:pt idx="691" formatCode="0.0">
                        <c:v>7.623503077415258E-4</c:v>
                      </c:pt>
                      <c:pt idx="692" formatCode="0.0">
                        <c:v>7.5904638593839256E-4</c:v>
                      </c:pt>
                      <c:pt idx="693" formatCode="0.0">
                        <c:v>7.5478208680034519E-4</c:v>
                      </c:pt>
                      <c:pt idx="694" formatCode="0.0">
                        <c:v>7.50517794595213E-4</c:v>
                      </c:pt>
                      <c:pt idx="695" formatCode="0.0">
                        <c:v>7.8672239344029153E-4</c:v>
                      </c:pt>
                      <c:pt idx="696" formatCode="0.0">
                        <c:v>7.8247409071589E-4</c:v>
                      </c:pt>
                      <c:pt idx="697" formatCode="0.0">
                        <c:v>7.8116707812260944E-4</c:v>
                      </c:pt>
                      <c:pt idx="698" formatCode="0.0">
                        <c:v>9.5067008387652533E-4</c:v>
                      </c:pt>
                      <c:pt idx="699" formatCode="0.0">
                        <c:v>8.5952184412078697E-4</c:v>
                      </c:pt>
                      <c:pt idx="700" formatCode="0.0">
                        <c:v>8.5525729629635182E-4</c:v>
                      </c:pt>
                      <c:pt idx="701" formatCode="0.0">
                        <c:v>8.4992206675228406E-4</c:v>
                      </c:pt>
                      <c:pt idx="702" formatCode="0.0">
                        <c:v>8.4566292411129298E-4</c:v>
                      </c:pt>
                      <c:pt idx="703" formatCode="0.0">
                        <c:v>8.8479027186305788E-4</c:v>
                      </c:pt>
                      <c:pt idx="704" formatCode="0.0">
                        <c:v>8.7832085270934544E-4</c:v>
                      </c:pt>
                      <c:pt idx="705" formatCode="0.0">
                        <c:v>9.1619976977503075E-4</c:v>
                      </c:pt>
                      <c:pt idx="706" formatCode="0.0">
                        <c:v>9.1195651509355712E-4</c:v>
                      </c:pt>
                      <c:pt idx="707" formatCode="0.0">
                        <c:v>9.5093598794334126E-4</c:v>
                      </c:pt>
                      <c:pt idx="708" formatCode="0.0">
                        <c:v>9.0237803343000877E-4</c:v>
                      </c:pt>
                      <c:pt idx="709" formatCode="0.0">
                        <c:v>8.9814000566652136E-4</c:v>
                      </c:pt>
                      <c:pt idx="710" formatCode="0.0">
                        <c:v>1.0639181316209692E-3</c:v>
                      </c:pt>
                      <c:pt idx="711" formatCode="0.0">
                        <c:v>9.7114057763150296E-4</c:v>
                      </c:pt>
                      <c:pt idx="712" formatCode="0.0">
                        <c:v>9.6692348830959281E-4</c:v>
                      </c:pt>
                      <c:pt idx="713" formatCode="0.0">
                        <c:v>9.6270643011597443E-4</c:v>
                      </c:pt>
                      <c:pt idx="714" formatCode="0.0">
                        <c:v>9.5848940300994701E-4</c:v>
                      </c:pt>
                      <c:pt idx="715" formatCode="0.0">
                        <c:v>9.5076023093924877E-4</c:v>
                      </c:pt>
                      <c:pt idx="716" formatCode="0.0">
                        <c:v>1.03855090658177E-3</c:v>
                      </c:pt>
                      <c:pt idx="717" formatCode="0.0">
                        <c:v>1.0343231458436423E-3</c:v>
                      </c:pt>
                      <c:pt idx="718" formatCode="0.0">
                        <c:v>1.0300954164539384E-3</c:v>
                      </c:pt>
                      <c:pt idx="719" formatCode="0.0">
                        <c:v>1.033567314771636E-3</c:v>
                      </c:pt>
                      <c:pt idx="720" formatCode="0.0">
                        <c:v>1.0396821826870308E-3</c:v>
                      </c:pt>
                      <c:pt idx="721" formatCode="0.0">
                        <c:v>1.0353798265231929E-3</c:v>
                      </c:pt>
                      <c:pt idx="722" formatCode="0.0">
                        <c:v>9.9859020650177981E-4</c:v>
                      </c:pt>
                      <c:pt idx="723" formatCode="0.0">
                        <c:v>1.0828862771570533E-3</c:v>
                      </c:pt>
                      <c:pt idx="724" formatCode="0.0">
                        <c:v>1.0910596046491518E-3</c:v>
                      </c:pt>
                      <c:pt idx="725" formatCode="0.0">
                        <c:v>1.0568406075323316E-3</c:v>
                      </c:pt>
                      <c:pt idx="726" formatCode="0.0">
                        <c:v>1.0523748817623296E-3</c:v>
                      </c:pt>
                      <c:pt idx="727" formatCode="0.0">
                        <c:v>1.1570878291894662E-3</c:v>
                      </c:pt>
                      <c:pt idx="728" formatCode="0.0">
                        <c:v>1.0758376218324762E-3</c:v>
                      </c:pt>
                      <c:pt idx="729" formatCode="0.0">
                        <c:v>1.0712332470766322E-3</c:v>
                      </c:pt>
                      <c:pt idx="730" formatCode="0.0">
                        <c:v>1.0812320891123244E-3</c:v>
                      </c:pt>
                      <c:pt idx="731" formatCode="0.0">
                        <c:v>1.1241026015106964E-3</c:v>
                      </c:pt>
                      <c:pt idx="732" formatCode="0.0">
                        <c:v>1.1349738370814849E-3</c:v>
                      </c:pt>
                      <c:pt idx="733" formatCode="0.0">
                        <c:v>1.1950269216933612E-3</c:v>
                      </c:pt>
                      <c:pt idx="734" formatCode="0.0">
                        <c:v>1.208958870205236E-3</c:v>
                      </c:pt>
                      <c:pt idx="735" formatCode="0.0">
                        <c:v>1.3033734985527668E-3</c:v>
                      </c:pt>
                      <c:pt idx="736" formatCode="0.0">
                        <c:v>1.3078479934505647E-3</c:v>
                      </c:pt>
                      <c:pt idx="737" formatCode="0.0">
                        <c:v>1.2693751121446216E-3</c:v>
                      </c:pt>
                      <c:pt idx="738" formatCode="0.0">
                        <c:v>1.2644007263914847E-3</c:v>
                      </c:pt>
                      <c:pt idx="739" formatCode="0.0">
                        <c:v>1.2818946750138369E-3</c:v>
                      </c:pt>
                      <c:pt idx="740" formatCode="0.0">
                        <c:v>1.4508899585244951E-3</c:v>
                      </c:pt>
                      <c:pt idx="741" formatCode="0.0">
                        <c:v>1.4457576564077996E-3</c:v>
                      </c:pt>
                      <c:pt idx="742" formatCode="0.0">
                        <c:v>1.3014654503711459E-3</c:v>
                      </c:pt>
                      <c:pt idx="743" formatCode="0.0">
                        <c:v>1.3575087257674014E-3</c:v>
                      </c:pt>
                      <c:pt idx="744" formatCode="0.0">
                        <c:v>1.3522745696380495E-3</c:v>
                      </c:pt>
                      <c:pt idx="745" formatCode="0.0">
                        <c:v>1.4855485153545199E-3</c:v>
                      </c:pt>
                      <c:pt idx="746" formatCode="0.0">
                        <c:v>1.316791250367239E-3</c:v>
                      </c:pt>
                      <c:pt idx="747" formatCode="0.0">
                        <c:v>1.3114424462324313E-3</c:v>
                      </c:pt>
                      <c:pt idx="748" formatCode="0.0">
                        <c:v>1.4307736641569044E-3</c:v>
                      </c:pt>
                      <c:pt idx="749" formatCode="0.0">
                        <c:v>1.4367594957425288E-3</c:v>
                      </c:pt>
                      <c:pt idx="750" formatCode="0.0">
                        <c:v>1.3757929475405094E-3</c:v>
                      </c:pt>
                      <c:pt idx="751" formatCode="0.0">
                        <c:v>1.2694607279068047E-3</c:v>
                      </c:pt>
                      <c:pt idx="752" formatCode="0.0">
                        <c:v>1.2762499389888983E-3</c:v>
                      </c:pt>
                      <c:pt idx="753" formatCode="0.0">
                        <c:v>1.4402167827628949E-3</c:v>
                      </c:pt>
                      <c:pt idx="754" formatCode="0.0">
                        <c:v>1.3940746546252951E-3</c:v>
                      </c:pt>
                      <c:pt idx="755" formatCode="0.0">
                        <c:v>1.3884616030553508E-3</c:v>
                      </c:pt>
                      <c:pt idx="756" formatCode="0.0">
                        <c:v>1.3410990072716615E-3</c:v>
                      </c:pt>
                      <c:pt idx="757" formatCode="0.0">
                        <c:v>1.2862272248298115E-3</c:v>
                      </c:pt>
                      <c:pt idx="758" formatCode="0.0">
                        <c:v>1.2805111536079862E-3</c:v>
                      </c:pt>
                      <c:pt idx="759" formatCode="0.0">
                        <c:v>1.4052867355084718E-3</c:v>
                      </c:pt>
                      <c:pt idx="760" formatCode="0.0">
                        <c:v>1.2973228204823414E-3</c:v>
                      </c:pt>
                      <c:pt idx="761" formatCode="0.0">
                        <c:v>1.2914795803903169E-3</c:v>
                      </c:pt>
                      <c:pt idx="762" formatCode="0.0">
                        <c:v>1.356767700332349E-3</c:v>
                      </c:pt>
                      <c:pt idx="763" formatCode="0.0">
                        <c:v>1.2908542590842067E-3</c:v>
                      </c:pt>
                      <c:pt idx="764" formatCode="0.0">
                        <c:v>1.300651486031483E-3</c:v>
                      </c:pt>
                      <c:pt idx="765" formatCode="0.0">
                        <c:v>1.3554377503012518E-3</c:v>
                      </c:pt>
                      <c:pt idx="766" formatCode="0.0">
                        <c:v>1.4226693877152482E-3</c:v>
                      </c:pt>
                      <c:pt idx="767" formatCode="0.0">
                        <c:v>1.4166506542118633E-3</c:v>
                      </c:pt>
                      <c:pt idx="768" formatCode="0.0">
                        <c:v>1.4156641823565551E-3</c:v>
                      </c:pt>
                      <c:pt idx="769" formatCode="0.0">
                        <c:v>1.3650783627838778E-3</c:v>
                      </c:pt>
                      <c:pt idx="770" formatCode="0.0">
                        <c:v>1.358962536306826E-3</c:v>
                      </c:pt>
                      <c:pt idx="771" formatCode="0.0">
                        <c:v>1.3601316621989956E-3</c:v>
                      </c:pt>
                      <c:pt idx="772" formatCode="0.0">
                        <c:v>1.4268711006287691E-3</c:v>
                      </c:pt>
                      <c:pt idx="773" formatCode="0.0">
                        <c:v>1.4206775633609505E-3</c:v>
                      </c:pt>
                      <c:pt idx="774" formatCode="0.0">
                        <c:v>1.4248178873448075E-3</c:v>
                      </c:pt>
                      <c:pt idx="775" formatCode="0.0">
                        <c:v>1.3600627374661925E-3</c:v>
                      </c:pt>
                      <c:pt idx="776" formatCode="0.0">
                        <c:v>1.3538012972549121E-3</c:v>
                      </c:pt>
                      <c:pt idx="777" formatCode="0.0">
                        <c:v>1.421727065859447E-3</c:v>
                      </c:pt>
                      <c:pt idx="778" formatCode="0.0">
                        <c:v>1.4154191558464527E-3</c:v>
                      </c:pt>
                      <c:pt idx="779" formatCode="0.0">
                        <c:v>1.4222665725604862E-3</c:v>
                      </c:pt>
                      <c:pt idx="780" formatCode="0.0">
                        <c:v>1.4807318102114449E-3</c:v>
                      </c:pt>
                      <c:pt idx="781" formatCode="0.0">
                        <c:v>1.474364841139317E-3</c:v>
                      </c:pt>
                      <c:pt idx="782" formatCode="0.0">
                        <c:v>1.4818318167938425E-3</c:v>
                      </c:pt>
                      <c:pt idx="783" formatCode="0.0">
                        <c:v>1.4126439337168038E-3</c:v>
                      </c:pt>
                      <c:pt idx="784" formatCode="0.0">
                        <c:v>1.4062051801658234E-3</c:v>
                      </c:pt>
                      <c:pt idx="785" formatCode="0.0">
                        <c:v>1.4024331133161889E-3</c:v>
                      </c:pt>
                      <c:pt idx="786" formatCode="0.0">
                        <c:v>1.4671661727792156E-3</c:v>
                      </c:pt>
                      <c:pt idx="787" formatCode="0.0">
                        <c:v>1.4606907592186285E-3</c:v>
                      </c:pt>
                      <c:pt idx="788" formatCode="0.0">
                        <c:v>1.3988861035105916E-3</c:v>
                      </c:pt>
                      <c:pt idx="789" formatCode="0.0">
                        <c:v>1.6009358111113922E-3</c:v>
                      </c:pt>
                      <c:pt idx="790" formatCode="0.0">
                        <c:v>1.5943724561058772E-3</c:v>
                      </c:pt>
                      <c:pt idx="791" formatCode="0.0">
                        <c:v>1.515111015967071E-3</c:v>
                      </c:pt>
                      <c:pt idx="792" formatCode="0.0">
                        <c:v>1.5173611055705864E-3</c:v>
                      </c:pt>
                      <c:pt idx="793" formatCode="0.0">
                        <c:v>1.5107855265637025E-3</c:v>
                      </c:pt>
                      <c:pt idx="794" formatCode="0.0">
                        <c:v>1.5099726632072711E-3</c:v>
                      </c:pt>
                      <c:pt idx="795" formatCode="0.0">
                        <c:v>1.5210580063649223E-3</c:v>
                      </c:pt>
                      <c:pt idx="796" formatCode="0.0">
                        <c:v>1.5823807249016871E-3</c:v>
                      </c:pt>
                      <c:pt idx="797" formatCode="0.0">
                        <c:v>1.575702143241041E-3</c:v>
                      </c:pt>
                      <c:pt idx="798" formatCode="0.0">
                        <c:v>1.503989164244902E-3</c:v>
                      </c:pt>
                      <c:pt idx="799" formatCode="0.0">
                        <c:v>1.4972978484788871E-3</c:v>
                      </c:pt>
                      <c:pt idx="800" formatCode="0.0">
                        <c:v>1.6332175949456728E-3</c:v>
                      </c:pt>
                      <c:pt idx="801" formatCode="0.0">
                        <c:v>1.6297323200176214E-3</c:v>
                      </c:pt>
                      <c:pt idx="802" formatCode="0.0">
                        <c:v>1.6230010707563478E-3</c:v>
                      </c:pt>
                      <c:pt idx="803" formatCode="0.0">
                        <c:v>1.5539120522919708E-3</c:v>
                      </c:pt>
                      <c:pt idx="804" formatCode="0.0">
                        <c:v>1.5501409507862542E-3</c:v>
                      </c:pt>
                      <c:pt idx="805" formatCode="0.0">
                        <c:v>1.5433703054432701E-3</c:v>
                      </c:pt>
                      <c:pt idx="806" formatCode="0.0">
                        <c:v>1.5458715021004759E-3</c:v>
                      </c:pt>
                      <c:pt idx="807" formatCode="0.0">
                        <c:v>1.5390601058374203E-3</c:v>
                      </c:pt>
                      <c:pt idx="808" formatCode="0.0">
                        <c:v>1.5322487840013425E-3</c:v>
                      </c:pt>
                      <c:pt idx="809" formatCode="0.0">
                        <c:v>1.5223755663611015E-3</c:v>
                      </c:pt>
                      <c:pt idx="810" formatCode="0.0">
                        <c:v>1.5216868803783876E-3</c:v>
                      </c:pt>
                      <c:pt idx="811" formatCode="0.0">
                        <c:v>1.4453680094860363E-3</c:v>
                      </c:pt>
                      <c:pt idx="812" formatCode="0.0">
                        <c:v>1.5140346030922192E-3</c:v>
                      </c:pt>
                      <c:pt idx="813" formatCode="0.0">
                        <c:v>1.5071827403608776E-3</c:v>
                      </c:pt>
                      <c:pt idx="814" formatCode="0.0">
                        <c:v>1.5003309523321324E-3</c:v>
                      </c:pt>
                      <c:pt idx="815" formatCode="0.0">
                        <c:v>1.6396522931988171E-3</c:v>
                      </c:pt>
                      <c:pt idx="816" formatCode="0.0">
                        <c:v>1.6327720956032211E-3</c:v>
                      </c:pt>
                      <c:pt idx="817" formatCode="0.0">
                        <c:v>1.5652700885369448E-3</c:v>
                      </c:pt>
                      <c:pt idx="818" formatCode="0.0">
                        <c:v>1.5551700953089088E-3</c:v>
                      </c:pt>
                      <c:pt idx="819" formatCode="0.0">
                        <c:v>1.5482628583983664E-3</c:v>
                      </c:pt>
                      <c:pt idx="820" formatCode="0.0">
                        <c:v>1.5445059241049692E-3</c:v>
                      </c:pt>
                      <c:pt idx="821" formatCode="0.0">
                        <c:v>1.5375847061610351E-3</c:v>
                      </c:pt>
                      <c:pt idx="822" formatCode="0.0">
                        <c:v>1.7420875248798974E-3</c:v>
                      </c:pt>
                      <c:pt idx="823" formatCode="0.0">
                        <c:v>1.6715234791813405E-3</c:v>
                      </c:pt>
                      <c:pt idx="824" formatCode="0.0">
                        <c:v>1.6645733525834866E-3</c:v>
                      </c:pt>
                      <c:pt idx="825" formatCode="0.0">
                        <c:v>1.6576232733951986E-3</c:v>
                      </c:pt>
                      <c:pt idx="826" formatCode="0.0">
                        <c:v>1.7249756491458793E-3</c:v>
                      </c:pt>
                      <c:pt idx="827" formatCode="0.0">
                        <c:v>1.7889187922301639E-3</c:v>
                      </c:pt>
                      <c:pt idx="828" formatCode="0.0">
                        <c:v>1.7819539651291931E-3</c:v>
                      </c:pt>
                      <c:pt idx="829" formatCode="0.0">
                        <c:v>1.7109975202419714E-3</c:v>
                      </c:pt>
                      <c:pt idx="830" formatCode="0.0">
                        <c:v>1.7040049008649819E-3</c:v>
                      </c:pt>
                      <c:pt idx="831" formatCode="0.0">
                        <c:v>1.7682063690810867E-3</c:v>
                      </c:pt>
                      <c:pt idx="832" formatCode="0.0">
                        <c:v>1.7575848466432327E-3</c:v>
                      </c:pt>
                      <c:pt idx="833" formatCode="0.0">
                        <c:v>1.7506065336620866E-3</c:v>
                      </c:pt>
                      <c:pt idx="834" formatCode="0.0">
                        <c:v>1.682984591900544E-3</c:v>
                      </c:pt>
                      <c:pt idx="835" formatCode="0.0">
                        <c:v>1.6656042097354664E-3</c:v>
                      </c:pt>
                      <c:pt idx="836" formatCode="0.0">
                        <c:v>1.6586264758882026E-3</c:v>
                      </c:pt>
                      <c:pt idx="837" formatCode="0.0">
                        <c:v>1.8763823156474637E-3</c:v>
                      </c:pt>
                      <c:pt idx="838" formatCode="0.0">
                        <c:v>1.8693602326047547E-3</c:v>
                      </c:pt>
                      <c:pt idx="839" formatCode="0.0">
                        <c:v>1.8623382277887883E-3</c:v>
                      </c:pt>
                      <c:pt idx="840" formatCode="0.0">
                        <c:v>1.7764647364583981E-3</c:v>
                      </c:pt>
                      <c:pt idx="841" formatCode="0.0">
                        <c:v>1.7694722350014242E-3</c:v>
                      </c:pt>
                      <c:pt idx="842" formatCode="0.0">
                        <c:v>1.7624798420722452E-3</c:v>
                      </c:pt>
                      <c:pt idx="843" formatCode="0.0">
                        <c:v>1.8304563344828284E-3</c:v>
                      </c:pt>
                      <c:pt idx="844" formatCode="0.0">
                        <c:v>1.6807757036400078E-3</c:v>
                      </c:pt>
                      <c:pt idx="845" formatCode="0.0">
                        <c:v>1.6737694062233801E-3</c:v>
                      </c:pt>
                      <c:pt idx="846" formatCode="0.0">
                        <c:v>1.7984023024347328E-3</c:v>
                      </c:pt>
                      <c:pt idx="847" formatCode="0.0">
                        <c:v>1.7914382406319465E-3</c:v>
                      </c:pt>
                      <c:pt idx="848" formatCode="0.0">
                        <c:v>1.7844742548310804E-3</c:v>
                      </c:pt>
                      <c:pt idx="849" formatCode="0.0">
                        <c:v>1.8559106970421299E-3</c:v>
                      </c:pt>
                      <c:pt idx="850" formatCode="0.0">
                        <c:v>1.8489182262730166E-3</c:v>
                      </c:pt>
                      <c:pt idx="851" formatCode="0.0">
                        <c:v>1.8495622973748341E-3</c:v>
                      </c:pt>
                      <c:pt idx="852" formatCode="0.0">
                        <c:v>1.7673953759671274E-3</c:v>
                      </c:pt>
                      <c:pt idx="853" formatCode="0.0">
                        <c:v>1.7603889971228371E-3</c:v>
                      </c:pt>
                      <c:pt idx="854" formatCode="0.0">
                        <c:v>1.9673825441105762E-3</c:v>
                      </c:pt>
                      <c:pt idx="855" formatCode="0.0">
                        <c:v>1.9644389965574973E-3</c:v>
                      </c:pt>
                      <c:pt idx="856" formatCode="0.0">
                        <c:v>1.8897189577843543E-3</c:v>
                      </c:pt>
                      <c:pt idx="857" formatCode="0.0">
                        <c:v>1.8826835538259738E-3</c:v>
                      </c:pt>
                      <c:pt idx="858" formatCode="0.0">
                        <c:v>1.8834724708122746E-3</c:v>
                      </c:pt>
                      <c:pt idx="859" formatCode="0.0">
                        <c:v>1.8764078358885995E-3</c:v>
                      </c:pt>
                      <c:pt idx="860" formatCode="0.0">
                        <c:v>1.8771737426146826E-3</c:v>
                      </c:pt>
                      <c:pt idx="861" formatCode="0.0">
                        <c:v>1.8857417423254479E-3</c:v>
                      </c:pt>
                      <c:pt idx="862" formatCode="0.0">
                        <c:v>1.9514148476445041E-3</c:v>
                      </c:pt>
                      <c:pt idx="863" formatCode="0.0">
                        <c:v>1.9690692804051999E-3</c:v>
                      </c:pt>
                      <c:pt idx="864" formatCode="0.0">
                        <c:v>1.9618241598368591E-3</c:v>
                      </c:pt>
                      <c:pt idx="865" formatCode="0.0">
                        <c:v>1.9796931575517974E-3</c:v>
                      </c:pt>
                      <c:pt idx="866" formatCode="0.0">
                        <c:v>1.9895955961899835E-3</c:v>
                      </c:pt>
                      <c:pt idx="867" formatCode="0.0">
                        <c:v>1.982193277704828E-3</c:v>
                      </c:pt>
                      <c:pt idx="868" formatCode="0.0">
                        <c:v>1.9920536707486633E-3</c:v>
                      </c:pt>
                      <c:pt idx="869" formatCode="0.0">
                        <c:v>2.0153788047759737E-3</c:v>
                      </c:pt>
                      <c:pt idx="870" formatCode="0.0">
                        <c:v>2.1964273855373416E-3</c:v>
                      </c:pt>
                      <c:pt idx="871" formatCode="0.0">
                        <c:v>2.1887235135872943E-3</c:v>
                      </c:pt>
                      <c:pt idx="872" formatCode="0.0">
                        <c:v>2.2210770350913661E-3</c:v>
                      </c:pt>
                      <c:pt idx="873" formatCode="0.0">
                        <c:v>2.8307498099381053E-3</c:v>
                      </c:pt>
                      <c:pt idx="874" formatCode="0.0">
                        <c:v>2.8227354914618515E-3</c:v>
                      </c:pt>
                      <c:pt idx="875" formatCode="0.0">
                        <c:v>2.875446369261076E-3</c:v>
                      </c:pt>
                      <c:pt idx="876" formatCode="0.0">
                        <c:v>2.9597100885343664E-3</c:v>
                      </c:pt>
                      <c:pt idx="877" formatCode="0.0">
                        <c:v>2.9512583376846225E-3</c:v>
                      </c:pt>
                      <c:pt idx="878" formatCode="0.0">
                        <c:v>2.9593690282138439E-3</c:v>
                      </c:pt>
                      <c:pt idx="879" formatCode="0.0">
                        <c:v>3.1698366895196654E-3</c:v>
                      </c:pt>
                      <c:pt idx="880" formatCode="0.0">
                        <c:v>3.1607056144281566E-3</c:v>
                      </c:pt>
                      <c:pt idx="881" formatCode="0.0">
                        <c:v>3.3988253942786135E-3</c:v>
                      </c:pt>
                      <c:pt idx="882" formatCode="0.0">
                        <c:v>3.389258559815317E-3</c:v>
                      </c:pt>
                      <c:pt idx="883" formatCode="0.0">
                        <c:v>3.5279833560097522E-3</c:v>
                      </c:pt>
                      <c:pt idx="884" formatCode="0.0">
                        <c:v>3.9858442995105332E-3</c:v>
                      </c:pt>
                      <c:pt idx="885" formatCode="0.0">
                        <c:v>4.3745807736352404E-3</c:v>
                      </c:pt>
                      <c:pt idx="886" formatCode="0.0">
                        <c:v>4.3634129243024745E-3</c:v>
                      </c:pt>
                      <c:pt idx="887" formatCode="0.0">
                        <c:v>4.2387366165226835E-3</c:v>
                      </c:pt>
                      <c:pt idx="888" formatCode="0.0">
                        <c:v>4.8076595685116281E-3</c:v>
                      </c:pt>
                      <c:pt idx="889" formatCode="0.0">
                        <c:v>4.7961880699150189E-3</c:v>
                      </c:pt>
                      <c:pt idx="890" formatCode="0.0">
                        <c:v>5.654807818389675E-3</c:v>
                      </c:pt>
                      <c:pt idx="891" formatCode="0.0">
                        <c:v>5.7627977324838774E-3</c:v>
                      </c:pt>
                      <c:pt idx="892" formatCode="0.0">
                        <c:v>5.7507107199619651E-3</c:v>
                      </c:pt>
                      <c:pt idx="893" formatCode="0.0">
                        <c:v>6.8905401756676815E-3</c:v>
                      </c:pt>
                      <c:pt idx="894" formatCode="0.0">
                        <c:v>7.0050811381367484E-3</c:v>
                      </c:pt>
                      <c:pt idx="895" formatCode="0.0">
                        <c:v>8.1459376631090371E-3</c:v>
                      </c:pt>
                      <c:pt idx="896" formatCode="0.0">
                        <c:v>1.0191444674801617E-2</c:v>
                      </c:pt>
                      <c:pt idx="897" formatCode="0.0">
                        <c:v>1.0178450763008759E-2</c:v>
                      </c:pt>
                      <c:pt idx="898" formatCode="0.0">
                        <c:v>1.2677125930423817E-2</c:v>
                      </c:pt>
                      <c:pt idx="899" formatCode="0.0">
                        <c:v>1.494646524696888E-2</c:v>
                      </c:pt>
                      <c:pt idx="900" formatCode="0.0">
                        <c:v>1.4933024781356587E-2</c:v>
                      </c:pt>
                      <c:pt idx="901" formatCode="0.0">
                        <c:v>1.7154794748474016E-2</c:v>
                      </c:pt>
                      <c:pt idx="902" formatCode="0.0">
                        <c:v>2.0847765558526569E-2</c:v>
                      </c:pt>
                      <c:pt idx="903" formatCode="0.0">
                        <c:v>2.3774628056779028E-2</c:v>
                      </c:pt>
                      <c:pt idx="904" formatCode="0.0">
                        <c:v>2.3760676149923672E-2</c:v>
                      </c:pt>
                      <c:pt idx="905" formatCode="0.0">
                        <c:v>2.8150701484985861E-2</c:v>
                      </c:pt>
                      <c:pt idx="906" formatCode="0.0">
                        <c:v>2.8136538352706443E-2</c:v>
                      </c:pt>
                      <c:pt idx="907" formatCode="0.0">
                        <c:v>3.2047047642573837E-2</c:v>
                      </c:pt>
                      <c:pt idx="908" formatCode="0.0">
                        <c:v>3.5659673154654403E-2</c:v>
                      </c:pt>
                      <c:pt idx="909" formatCode="0.0">
                        <c:v>3.5644837341052359E-2</c:v>
                      </c:pt>
                      <c:pt idx="910" formatCode="0.0">
                        <c:v>3.9575813862425736E-2</c:v>
                      </c:pt>
                      <c:pt idx="911" formatCode="0.0">
                        <c:v>4.4112694297017953E-2</c:v>
                      </c:pt>
                      <c:pt idx="912" formatCode="0.0">
                        <c:v>4.4096907628268733E-2</c:v>
                      </c:pt>
                      <c:pt idx="913" formatCode="0.0">
                        <c:v>5.2226552866281646E-2</c:v>
                      </c:pt>
                      <c:pt idx="914" formatCode="0.0">
                        <c:v>5.5937957168225402E-2</c:v>
                      </c:pt>
                      <c:pt idx="915" formatCode="0.0">
                        <c:v>5.5919944113002933E-2</c:v>
                      </c:pt>
                      <c:pt idx="916" formatCode="0.0">
                        <c:v>6.2525997795613103E-2</c:v>
                      </c:pt>
                      <c:pt idx="917" formatCode="0.0">
                        <c:v>6.9737740904336862E-2</c:v>
                      </c:pt>
                      <c:pt idx="918" formatCode="0.0">
                        <c:v>6.9717040925732221E-2</c:v>
                      </c:pt>
                      <c:pt idx="919" formatCode="0.0">
                        <c:v>8.2066775273729728E-2</c:v>
                      </c:pt>
                      <c:pt idx="920" formatCode="0.0">
                        <c:v>8.4784759847776281E-2</c:v>
                      </c:pt>
                      <c:pt idx="921" formatCode="0.0">
                        <c:v>8.4761122499889582E-2</c:v>
                      </c:pt>
                      <c:pt idx="922" formatCode="0.0">
                        <c:v>9.1928798566531258E-2</c:v>
                      </c:pt>
                      <c:pt idx="923" formatCode="0.0">
                        <c:v>9.4777328862246893E-2</c:v>
                      </c:pt>
                      <c:pt idx="924" formatCode="0.0">
                        <c:v>9.9568307817736221E-2</c:v>
                      </c:pt>
                      <c:pt idx="925" formatCode="0.0">
                        <c:v>0.10886122842517013</c:v>
                      </c:pt>
                      <c:pt idx="926" formatCode="0.0">
                        <c:v>0.11177090660792957</c:v>
                      </c:pt>
                      <c:pt idx="927" formatCode="0.0">
                        <c:v>0.11621180340008797</c:v>
                      </c:pt>
                      <c:pt idx="928" formatCode="0.0">
                        <c:v>0.12420493383722327</c:v>
                      </c:pt>
                      <c:pt idx="929" formatCode="0.0">
                        <c:v>0.1302496087764361</c:v>
                      </c:pt>
                      <c:pt idx="930" formatCode="0.0">
                        <c:v>0.13470005063452353</c:v>
                      </c:pt>
                      <c:pt idx="931" formatCode="0.0">
                        <c:v>0.13826762656712688</c:v>
                      </c:pt>
                      <c:pt idx="932" formatCode="0.0">
                        <c:v>0.14664014552687948</c:v>
                      </c:pt>
                      <c:pt idx="933" formatCode="0.0">
                        <c:v>0.14660660477060439</c:v>
                      </c:pt>
                      <c:pt idx="934" formatCode="0.0">
                        <c:v>0.1520401843042764</c:v>
                      </c:pt>
                      <c:pt idx="935" formatCode="0.0">
                        <c:v>0.15816809654059275</c:v>
                      </c:pt>
                      <c:pt idx="936" formatCode="0.0">
                        <c:v>0.16272462663967641</c:v>
                      </c:pt>
                      <c:pt idx="937" formatCode="0.0">
                        <c:v>0.17093222811872993</c:v>
                      </c:pt>
                      <c:pt idx="938" formatCode="0.0">
                        <c:v>0.1739874314837124</c:v>
                      </c:pt>
                      <c:pt idx="939" formatCode="0.0">
                        <c:v>0.17748690296645125</c:v>
                      </c:pt>
                      <c:pt idx="940" formatCode="0.0">
                        <c:v>0.18106670029829808</c:v>
                      </c:pt>
                      <c:pt idx="941" formatCode="0.0">
                        <c:v>0.1878244636582479</c:v>
                      </c:pt>
                      <c:pt idx="942" formatCode="0.0">
                        <c:v>0.19381654735826093</c:v>
                      </c:pt>
                      <c:pt idx="943" formatCode="0.0">
                        <c:v>0.19709873281613061</c:v>
                      </c:pt>
                      <c:pt idx="944" formatCode="0.0">
                        <c:v>0.20038077334115387</c:v>
                      </c:pt>
                      <c:pt idx="945" formatCode="0.0">
                        <c:v>0.20243231805971271</c:v>
                      </c:pt>
                      <c:pt idx="946" formatCode="0.0">
                        <c:v>0.20799817800898698</c:v>
                      </c:pt>
                      <c:pt idx="947" formatCode="0.0">
                        <c:v>0.20795635700434803</c:v>
                      </c:pt>
                      <c:pt idx="948" formatCode="0.0">
                        <c:v>0.21364447744017823</c:v>
                      </c:pt>
                      <c:pt idx="949" formatCode="0.0">
                        <c:v>0.21907403014177393</c:v>
                      </c:pt>
                      <c:pt idx="950" formatCode="0.0">
                        <c:v>0.21903103092364112</c:v>
                      </c:pt>
                      <c:pt idx="951" formatCode="0.0">
                        <c:v>0.22458245688002826</c:v>
                      </c:pt>
                      <c:pt idx="952" formatCode="0.0">
                        <c:v>0.22726751776923812</c:v>
                      </c:pt>
                      <c:pt idx="953" formatCode="0.0">
                        <c:v>0.22722385704095063</c:v>
                      </c:pt>
                      <c:pt idx="954" formatCode="0.0">
                        <c:v>0.22464037836597964</c:v>
                      </c:pt>
                      <c:pt idx="955" formatCode="0.0">
                        <c:v>0.23103423001199067</c:v>
                      </c:pt>
                      <c:pt idx="956" formatCode="0.0">
                        <c:v>0.23099050034684115</c:v>
                      </c:pt>
                      <c:pt idx="957" formatCode="0.0">
                        <c:v>0.22913593695822221</c:v>
                      </c:pt>
                      <c:pt idx="958" formatCode="0.0">
                        <c:v>0.22446710497973127</c:v>
                      </c:pt>
                      <c:pt idx="959" formatCode="0.0">
                        <c:v>0.22442403850446757</c:v>
                      </c:pt>
                      <c:pt idx="960" formatCode="0.0">
                        <c:v>0.21474562708827166</c:v>
                      </c:pt>
                      <c:pt idx="961" formatCode="0.0">
                        <c:v>0.18512747936494289</c:v>
                      </c:pt>
                      <c:pt idx="962" formatCode="0.0">
                        <c:v>0.1850862721961985</c:v>
                      </c:pt>
                      <c:pt idx="963" formatCode="0.0">
                        <c:v>0.18504507144712862</c:v>
                      </c:pt>
                      <c:pt idx="964" formatCode="0.0">
                        <c:v>0.15582842554478038</c:v>
                      </c:pt>
                      <c:pt idx="965" formatCode="0.0">
                        <c:v>0.15579222697906256</c:v>
                      </c:pt>
                      <c:pt idx="966" formatCode="0.0">
                        <c:v>0.13893587648866398</c:v>
                      </c:pt>
                      <c:pt idx="967" formatCode="0.0">
                        <c:v>0.12200841241615622</c:v>
                      </c:pt>
                      <c:pt idx="968" formatCode="0.0">
                        <c:v>0.12197767241117231</c:v>
                      </c:pt>
                      <c:pt idx="969" formatCode="0.0">
                        <c:v>0.11174335811394817</c:v>
                      </c:pt>
                      <c:pt idx="970" formatCode="0.0">
                        <c:v>7.4783555971628043E-2</c:v>
                      </c:pt>
                      <c:pt idx="971" formatCode="0.0">
                        <c:v>7.4758664427695895E-2</c:v>
                      </c:pt>
                      <c:pt idx="972" formatCode="0.0">
                        <c:v>1.6341733886006123E-2</c:v>
                      </c:pt>
                      <c:pt idx="973" formatCode="0.0">
                        <c:v>8.961522484407354E-3</c:v>
                      </c:pt>
                      <c:pt idx="974" formatCode="0.0">
                        <c:v>8.9413905951342913E-3</c:v>
                      </c:pt>
                      <c:pt idx="975" formatCode="0.0">
                        <c:v>4.822255405258523E-3</c:v>
                      </c:pt>
                      <c:pt idx="976" formatCode="0.0">
                        <c:v>3.3033140180887574E-3</c:v>
                      </c:pt>
                      <c:pt idx="977" formatCode="0.0">
                        <c:v>2.9939934054239118E-3</c:v>
                      </c:pt>
                      <c:pt idx="978" formatCode="0.0">
                        <c:v>1.4719643484505016E-3</c:v>
                      </c:pt>
                      <c:pt idx="979" formatCode="0.0">
                        <c:v>2.7072435319883182E-3</c:v>
                      </c:pt>
                      <c:pt idx="980" formatCode="0.0">
                        <c:v>2.4592876316475421E-3</c:v>
                      </c:pt>
                      <c:pt idx="981" formatCode="0.0">
                        <c:v>2.1035553287110718E-3</c:v>
                      </c:pt>
                      <c:pt idx="982" formatCode="0.0">
                        <c:v>3.1345850805668727E-3</c:v>
                      </c:pt>
                      <c:pt idx="983" formatCode="0.0">
                        <c:v>3.1217608020091339E-3</c:v>
                      </c:pt>
                      <c:pt idx="984" formatCode="0.0">
                        <c:v>2.3097428853993719E-3</c:v>
                      </c:pt>
                      <c:pt idx="985" formatCode="0.0">
                        <c:v>1.9661489125402526E-3</c:v>
                      </c:pt>
                      <c:pt idx="986" formatCode="0.0">
                        <c:v>1.8053021224761314E-3</c:v>
                      </c:pt>
                      <c:pt idx="987" formatCode="0.0">
                        <c:v>1.9315471999934179E-3</c:v>
                      </c:pt>
                      <c:pt idx="988" formatCode="0.0">
                        <c:v>2.1104492942451954E-3</c:v>
                      </c:pt>
                      <c:pt idx="989" formatCode="0.0">
                        <c:v>1.9336793942337316E-3</c:v>
                      </c:pt>
                      <c:pt idx="990" formatCode="0.0">
                        <c:v>1.8965780659306976E-3</c:v>
                      </c:pt>
                      <c:pt idx="991" formatCode="0.0">
                        <c:v>1.8140521518824589E-3</c:v>
                      </c:pt>
                      <c:pt idx="992" formatCode="0.0">
                        <c:v>1.8066723948288092E-3</c:v>
                      </c:pt>
                      <c:pt idx="993" formatCode="0.0">
                        <c:v>1.4839781994189661E-3</c:v>
                      </c:pt>
                      <c:pt idx="994" formatCode="0.0">
                        <c:v>1.3353144472535959E-3</c:v>
                      </c:pt>
                      <c:pt idx="995" formatCode="0.0">
                        <c:v>1.2687579197537763E-3</c:v>
                      </c:pt>
                      <c:pt idx="996" formatCode="0.0">
                        <c:v>9.5248617403030211E-4</c:v>
                      </c:pt>
                      <c:pt idx="997" formatCode="0.0">
                        <c:v>1.0761366901606789E-3</c:v>
                      </c:pt>
                      <c:pt idx="998" formatCode="0.0">
                        <c:v>1.0348364254026963E-3</c:v>
                      </c:pt>
                      <c:pt idx="999" formatCode="0.0">
                        <c:v>1.1180269946663493E-3</c:v>
                      </c:pt>
                      <c:pt idx="1000" formatCode="0.0">
                        <c:v>1.2947746816192231E-3</c:v>
                      </c:pt>
                      <c:pt idx="1001" formatCode="0.0">
                        <c:v>1.2493805752612102E-3</c:v>
                      </c:pt>
                      <c:pt idx="1002" formatCode="0.0">
                        <c:v>1.0364596844951389E-3</c:v>
                      </c:pt>
                      <c:pt idx="1003" formatCode="0.0">
                        <c:v>1.0308267399733425E-3</c:v>
                      </c:pt>
                      <c:pt idx="1004" formatCode="0.0">
                        <c:v>1.0020211473049986E-3</c:v>
                      </c:pt>
                      <c:pt idx="1005" formatCode="0.0">
                        <c:v>9.7294146262998083E-4</c:v>
                      </c:pt>
                      <c:pt idx="1006" formatCode="0.0">
                        <c:v>1.1318488500778197E-3</c:v>
                      </c:pt>
                      <c:pt idx="1007" formatCode="0.0">
                        <c:v>1.1004406848351518E-3</c:v>
                      </c:pt>
                      <c:pt idx="1008" formatCode="0.0">
                        <c:v>1.1295892560750651E-3</c:v>
                      </c:pt>
                      <c:pt idx="1009" formatCode="0.0">
                        <c:v>1.01921412386865E-3</c:v>
                      </c:pt>
                      <c:pt idx="1010" formatCode="0.0">
                        <c:v>9.9592320331764626E-4</c:v>
                      </c:pt>
                      <c:pt idx="1011" formatCode="0.0">
                        <c:v>9.2003105631523153E-4</c:v>
                      </c:pt>
                      <c:pt idx="1012" formatCode="0.0">
                        <c:v>1.0162853350472627E-3</c:v>
                      </c:pt>
                      <c:pt idx="1013" formatCode="0.0">
                        <c:v>9.9396220790943179E-4</c:v>
                      </c:pt>
                      <c:pt idx="1014" formatCode="0.0">
                        <c:v>9.2083270817408156E-4</c:v>
                      </c:pt>
                      <c:pt idx="1015" formatCode="0.0">
                        <c:v>9.1604658308253343E-4</c:v>
                      </c:pt>
                      <c:pt idx="1016" formatCode="0.0">
                        <c:v>8.9743212875891649E-4</c:v>
                      </c:pt>
                      <c:pt idx="1017" formatCode="0.0">
                        <c:v>9.6866696780087403E-4</c:v>
                      </c:pt>
                      <c:pt idx="1018" formatCode="0.0">
                        <c:v>9.6404918631137553E-4</c:v>
                      </c:pt>
                      <c:pt idx="1019" formatCode="0.0">
                        <c:v>8.9656845042406549E-4</c:v>
                      </c:pt>
                      <c:pt idx="1020" formatCode="0.0">
                        <c:v>8.7116900032333943E-4</c:v>
                      </c:pt>
                      <c:pt idx="1021" formatCode="0.0">
                        <c:v>8.2158910313272909E-4</c:v>
                      </c:pt>
                      <c:pt idx="1022" formatCode="0.0">
                        <c:v>7.9950676866522561E-4</c:v>
                      </c:pt>
                      <c:pt idx="1023" formatCode="0.0">
                        <c:v>8.2156195744654712E-4</c:v>
                      </c:pt>
                      <c:pt idx="1024" formatCode="0.0">
                        <c:v>8.1731838263498287E-4</c:v>
                      </c:pt>
                      <c:pt idx="1025" formatCode="0.0">
                        <c:v>7.9915005028773024E-4</c:v>
                      </c:pt>
                      <c:pt idx="1026" formatCode="0.0">
                        <c:v>9.475691558540406E-4</c:v>
                      </c:pt>
                      <c:pt idx="1027" formatCode="0.0">
                        <c:v>9.4347318734060257E-4</c:v>
                      </c:pt>
                      <c:pt idx="1028" formatCode="0.0">
                        <c:v>9.2168467685363649E-4</c:v>
                      </c:pt>
                      <c:pt idx="1029" formatCode="0.0">
                        <c:v>9.7875557656945103E-4</c:v>
                      </c:pt>
                      <c:pt idx="1030" formatCode="0.0">
                        <c:v>9.7482034021210962E-4</c:v>
                      </c:pt>
                      <c:pt idx="1031" formatCode="0.0">
                        <c:v>7.9584014101135355E-4</c:v>
                      </c:pt>
                      <c:pt idx="1032" formatCode="0.0">
                        <c:v>7.769890292971635E-4</c:v>
                      </c:pt>
                      <c:pt idx="1033" formatCode="0.0">
                        <c:v>8.1181947653044052E-4</c:v>
                      </c:pt>
                      <c:pt idx="1034" formatCode="0.0">
                        <c:v>8.345947551492073E-4</c:v>
                      </c:pt>
                      <c:pt idx="1035" formatCode="0.0">
                        <c:v>8.5486931010112345E-4</c:v>
                      </c:pt>
                      <c:pt idx="1036" formatCode="0.0">
                        <c:v>8.5119321832760684E-4</c:v>
                      </c:pt>
                      <c:pt idx="1037" formatCode="0.0">
                        <c:v>7.6030588001186705E-4</c:v>
                      </c:pt>
                      <c:pt idx="1038" formatCode="0.0">
                        <c:v>8.1570291675501225E-4</c:v>
                      </c:pt>
                      <c:pt idx="1039" formatCode="0.0">
                        <c:v>8.1214951225568976E-4</c:v>
                      </c:pt>
                      <c:pt idx="1040" formatCode="0.0">
                        <c:v>9.7237282663668965E-4</c:v>
                      </c:pt>
                      <c:pt idx="1041" formatCode="0.0">
                        <c:v>9.2759802845131408E-4</c:v>
                      </c:pt>
                      <c:pt idx="1042" formatCode="0.0">
                        <c:v>9.2412772788005068E-4</c:v>
                      </c:pt>
                      <c:pt idx="1043" formatCode="0.0">
                        <c:v>8.3634212150794694E-4</c:v>
                      </c:pt>
                      <c:pt idx="1044" formatCode="0.0">
                        <c:v>7.8707427127443772E-4</c:v>
                      </c:pt>
                      <c:pt idx="1045" formatCode="0.0">
                        <c:v>7.8370713088453132E-4</c:v>
                      </c:pt>
                      <c:pt idx="1046" formatCode="0.0">
                        <c:v>8.0432770198087694E-4</c:v>
                      </c:pt>
                      <c:pt idx="1047" formatCode="0.0">
                        <c:v>8.0100320270847642E-4</c:v>
                      </c:pt>
                      <c:pt idx="1048" formatCode="0.0">
                        <c:v>8.2994977374289513E-4</c:v>
                      </c:pt>
                      <c:pt idx="1049" formatCode="0.0">
                        <c:v>8.6043981778517341E-4</c:v>
                      </c:pt>
                      <c:pt idx="1050" formatCode="0.0">
                        <c:v>8.5130786812375207E-4</c:v>
                      </c:pt>
                      <c:pt idx="1051" formatCode="0.0">
                        <c:v>8.1443349959361001E-4</c:v>
                      </c:pt>
                      <c:pt idx="1052" formatCode="0.0">
                        <c:v>8.3662587091303019E-4</c:v>
                      </c:pt>
                      <c:pt idx="1053" formatCode="0.0">
                        <c:v>8.3336183716834281E-4</c:v>
                      </c:pt>
                      <c:pt idx="1054" formatCode="0.0">
                        <c:v>8.9661166943564034E-4</c:v>
                      </c:pt>
                      <c:pt idx="1055" formatCode="0.0">
                        <c:v>8.9764633032559142E-4</c:v>
                      </c:pt>
                      <c:pt idx="1056" formatCode="0.0">
                        <c:v>8.9436650195010687E-4</c:v>
                      </c:pt>
                      <c:pt idx="1057" formatCode="0.0">
                        <c:v>8.8767541359351262E-4</c:v>
                      </c:pt>
                      <c:pt idx="1058" formatCode="0.0">
                        <c:v>9.1244222985942649E-4</c:v>
                      </c:pt>
                      <c:pt idx="1059" formatCode="0.0">
                        <c:v>9.0919366238579344E-4</c:v>
                      </c:pt>
                      <c:pt idx="1060" formatCode="0.0">
                        <c:v>9.7120904834556388E-4</c:v>
                      </c:pt>
                      <c:pt idx="1061" formatCode="0.0">
                        <c:v>9.3489724432307508E-4</c:v>
                      </c:pt>
                      <c:pt idx="1062" formatCode="0.0">
                        <c:v>9.3344195912613216E-4</c:v>
                      </c:pt>
                      <c:pt idx="1063" formatCode="0.0">
                        <c:v>8.9619954278796234E-4</c:v>
                      </c:pt>
                      <c:pt idx="1064" formatCode="0.0">
                        <c:v>9.5822693654261241E-4</c:v>
                      </c:pt>
                      <c:pt idx="1065" formatCode="0.0">
                        <c:v>9.5498144859998706E-4</c:v>
                      </c:pt>
                      <c:pt idx="1066" formatCode="0.0">
                        <c:v>8.8309283114437948E-4</c:v>
                      </c:pt>
                      <c:pt idx="1067" formatCode="0.0">
                        <c:v>8.4688453603248392E-4</c:v>
                      </c:pt>
                      <c:pt idx="1068" formatCode="0.0">
                        <c:v>8.4364847175515264E-4</c:v>
                      </c:pt>
                      <c:pt idx="1069" formatCode="0.0">
                        <c:v>8.7171735954629035E-4</c:v>
                      </c:pt>
                      <c:pt idx="1070" formatCode="0.0">
                        <c:v>8.6686137883000818E-4</c:v>
                      </c:pt>
                      <c:pt idx="1071" formatCode="0.0">
                        <c:v>8.6363752584661896E-4</c:v>
                      </c:pt>
                      <c:pt idx="1072" formatCode="0.0">
                        <c:v>8.9156244855194053E-4</c:v>
                      </c:pt>
                      <c:pt idx="1073" formatCode="0.0">
                        <c:v>8.79207299042244E-4</c:v>
                      </c:pt>
                      <c:pt idx="1074" formatCode="0.0">
                        <c:v>8.7602267386013735E-4</c:v>
                      </c:pt>
                      <c:pt idx="1075" formatCode="0.0">
                        <c:v>8.761357456988242E-4</c:v>
                      </c:pt>
                      <c:pt idx="1076" formatCode="0.0">
                        <c:v>8.729391086096164E-4</c:v>
                      </c:pt>
                      <c:pt idx="1077" formatCode="0.0">
                        <c:v>9.313635416688344E-4</c:v>
                      </c:pt>
                      <c:pt idx="1078" formatCode="0.0">
                        <c:v>8.9323901055957697E-4</c:v>
                      </c:pt>
                      <c:pt idx="1079" formatCode="0.0">
                        <c:v>8.9006325944736276E-4</c:v>
                      </c:pt>
                      <c:pt idx="1080" formatCode="0.0">
                        <c:v>9.158365445228662E-4</c:v>
                      </c:pt>
                      <c:pt idx="1081" formatCode="0.0">
                        <c:v>8.1519981457390839E-4</c:v>
                      </c:pt>
                      <c:pt idx="1082" formatCode="0.0">
                        <c:v>8.1203894653193059E-4</c:v>
                      </c:pt>
                      <c:pt idx="1083" formatCode="0.0">
                        <c:v>8.3412684201200811E-4</c:v>
                      </c:pt>
                      <c:pt idx="1084" formatCode="0.0">
                        <c:v>7.9392957057870036E-4</c:v>
                      </c:pt>
                      <c:pt idx="1085" formatCode="0.0">
                        <c:v>7.9081500240308755E-4</c:v>
                      </c:pt>
                      <c:pt idx="1086" formatCode="0.0">
                        <c:v>8.1943575421240876E-4</c:v>
                      </c:pt>
                      <c:pt idx="1087" formatCode="0.0">
                        <c:v>8.4419852208979945E-4</c:v>
                      </c:pt>
                      <c:pt idx="1088" formatCode="0.0">
                        <c:v>8.4109805906233659E-4</c:v>
                      </c:pt>
                      <c:pt idx="1089" formatCode="0.0">
                        <c:v>8.6723227464746277E-4</c:v>
                      </c:pt>
                      <c:pt idx="1090" formatCode="0.0">
                        <c:v>8.5792352478063509E-4</c:v>
                      </c:pt>
                      <c:pt idx="1091" formatCode="0.0">
                        <c:v>8.5485370437228601E-4</c:v>
                      </c:pt>
                      <c:pt idx="1092" formatCode="0.0">
                        <c:v>8.1608952495999202E-4</c:v>
                      </c:pt>
                      <c:pt idx="1093" formatCode="0.0">
                        <c:v>8.0653762758285327E-4</c:v>
                      </c:pt>
                      <c:pt idx="1094" formatCode="0.0">
                        <c:v>8.0350883680240924E-4</c:v>
                      </c:pt>
                      <c:pt idx="1095" formatCode="0.0">
                        <c:v>7.6553167207135415E-4</c:v>
                      </c:pt>
                      <c:pt idx="1096" formatCode="0.0">
                        <c:v>7.8902611167742335E-4</c:v>
                      </c:pt>
                      <c:pt idx="1097" formatCode="0.0">
                        <c:v>7.860293672327036E-4</c:v>
                      </c:pt>
                      <c:pt idx="1098" formatCode="0.0">
                        <c:v>7.8098175988202876E-4</c:v>
                      </c:pt>
                      <c:pt idx="1099" formatCode="0.0">
                        <c:v>7.4296721465521545E-4</c:v>
                      </c:pt>
                      <c:pt idx="1100" formatCode="0.0">
                        <c:v>7.3999668484282257E-4</c:v>
                      </c:pt>
                      <c:pt idx="1101" formatCode="0.0">
                        <c:v>7.3129311944475296E-4</c:v>
                      </c:pt>
                      <c:pt idx="1102" formatCode="0.0">
                        <c:v>7.5837893152303957E-4</c:v>
                      </c:pt>
                      <c:pt idx="1103" formatCode="0.0">
                        <c:v>7.554315023083428E-4</c:v>
                      </c:pt>
                      <c:pt idx="1104" formatCode="0.0">
                        <c:v>7.7580682641748672E-4</c:v>
                      </c:pt>
                      <c:pt idx="1105" formatCode="0.0">
                        <c:v>8.3243570063211403E-4</c:v>
                      </c:pt>
                      <c:pt idx="1106" formatCode="0.0">
                        <c:v>8.2810797191830844E-4</c:v>
                      </c:pt>
                      <c:pt idx="1107" formatCode="0.0">
                        <c:v>8.2026545242069404E-4</c:v>
                      </c:pt>
                      <c:pt idx="1108" formatCode="0.0">
                        <c:v>8.1736559643405277E-4</c:v>
                      </c:pt>
                      <c:pt idx="1109" formatCode="0.0">
                        <c:v>7.209239806332152E-4</c:v>
                      </c:pt>
                      <c:pt idx="1110" formatCode="0.0">
                        <c:v>7.1082586368980002E-4</c:v>
                      </c:pt>
                      <c:pt idx="1111" formatCode="0.0">
                        <c:v>7.3702764057360167E-4</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pt idx="1135" formatCode="0.0">
                        <c:v>0</c:v>
                      </c:pt>
                      <c:pt idx="1136" formatCode="0.0">
                        <c:v>0</c:v>
                      </c:pt>
                      <c:pt idx="1137" formatCode="0.0">
                        <c:v>0</c:v>
                      </c:pt>
                      <c:pt idx="1138" formatCode="0.0">
                        <c:v>0</c:v>
                      </c:pt>
                      <c:pt idx="1139" formatCode="0.0">
                        <c:v>0</c:v>
                      </c:pt>
                      <c:pt idx="1140" formatCode="0.0">
                        <c:v>0</c:v>
                      </c:pt>
                    </c:numCache>
                  </c:numRef>
                </c:xVal>
                <c:yVal>
                  <c:numRef>
                    <c:extLst xmlns:c15="http://schemas.microsoft.com/office/drawing/2012/chart">
                      <c:ext xmlns:c15="http://schemas.microsoft.com/office/drawing/2012/chart" uri="{02D57815-91ED-43cb-92C2-25804820EDAC}">
                        <c15:formulaRef>
                          <c15:sqref>'Forsøk 3 - Samlet'!$AL$14:$AL$1154</c15:sqref>
                        </c15:formulaRef>
                      </c:ext>
                    </c:extLst>
                    <c:numCache>
                      <c:formatCode>0.00</c:formatCode>
                      <c:ptCount val="1141"/>
                      <c:pt idx="0">
                        <c:v>0</c:v>
                      </c:pt>
                      <c:pt idx="1">
                        <c:v>0</c:v>
                      </c:pt>
                      <c:pt idx="2">
                        <c:v>0</c:v>
                      </c:pt>
                      <c:pt idx="3">
                        <c:v>0</c:v>
                      </c:pt>
                      <c:pt idx="4">
                        <c:v>0</c:v>
                      </c:pt>
                      <c:pt idx="5">
                        <c:v>0</c:v>
                      </c:pt>
                      <c:pt idx="6">
                        <c:v>0</c:v>
                      </c:pt>
                      <c:pt idx="7">
                        <c:v>0</c:v>
                      </c:pt>
                      <c:pt idx="8">
                        <c:v>2.8999999999999998E-3</c:v>
                      </c:pt>
                      <c:pt idx="9">
                        <c:v>2.8999999999999998E-3</c:v>
                      </c:pt>
                      <c:pt idx="10">
                        <c:v>2.8999999999999998E-3</c:v>
                      </c:pt>
                      <c:pt idx="11">
                        <c:v>2.8999999999999998E-3</c:v>
                      </c:pt>
                      <c:pt idx="12">
                        <c:v>5.7999999999999996E-3</c:v>
                      </c:pt>
                      <c:pt idx="13">
                        <c:v>5.7999999999999996E-3</c:v>
                      </c:pt>
                      <c:pt idx="14">
                        <c:v>5.7999999999999996E-3</c:v>
                      </c:pt>
                      <c:pt idx="15">
                        <c:v>1.44E-2</c:v>
                      </c:pt>
                      <c:pt idx="16">
                        <c:v>1.44E-2</c:v>
                      </c:pt>
                      <c:pt idx="17">
                        <c:v>1.44E-2</c:v>
                      </c:pt>
                      <c:pt idx="18">
                        <c:v>2.0199999999999999E-2</c:v>
                      </c:pt>
                      <c:pt idx="19">
                        <c:v>2.0199999999999999E-2</c:v>
                      </c:pt>
                      <c:pt idx="20">
                        <c:v>3.1699999999999999E-2</c:v>
                      </c:pt>
                      <c:pt idx="21">
                        <c:v>4.8899999999999999E-2</c:v>
                      </c:pt>
                      <c:pt idx="22">
                        <c:v>4.8899999999999999E-2</c:v>
                      </c:pt>
                      <c:pt idx="23">
                        <c:v>7.7700000000000005E-2</c:v>
                      </c:pt>
                      <c:pt idx="24">
                        <c:v>0.12089999999999999</c:v>
                      </c:pt>
                      <c:pt idx="25">
                        <c:v>0.12089999999999999</c:v>
                      </c:pt>
                      <c:pt idx="26">
                        <c:v>0.1699</c:v>
                      </c:pt>
                      <c:pt idx="27">
                        <c:v>0.1699</c:v>
                      </c:pt>
                      <c:pt idx="28">
                        <c:v>0.2303</c:v>
                      </c:pt>
                      <c:pt idx="29">
                        <c:v>0.30520000000000003</c:v>
                      </c:pt>
                      <c:pt idx="30">
                        <c:v>0.38290000000000002</c:v>
                      </c:pt>
                      <c:pt idx="31">
                        <c:v>0.38290000000000002</c:v>
                      </c:pt>
                      <c:pt idx="32">
                        <c:v>0.46360000000000001</c:v>
                      </c:pt>
                      <c:pt idx="33">
                        <c:v>0.53839999999999999</c:v>
                      </c:pt>
                      <c:pt idx="34">
                        <c:v>0.53839999999999999</c:v>
                      </c:pt>
                      <c:pt idx="35">
                        <c:v>0.67379999999999995</c:v>
                      </c:pt>
                      <c:pt idx="36">
                        <c:v>0.67379999999999995</c:v>
                      </c:pt>
                      <c:pt idx="37">
                        <c:v>0.67379999999999995</c:v>
                      </c:pt>
                      <c:pt idx="38">
                        <c:v>0.7429</c:v>
                      </c:pt>
                      <c:pt idx="39">
                        <c:v>0.80049999999999999</c:v>
                      </c:pt>
                      <c:pt idx="40">
                        <c:v>0.80049999999999999</c:v>
                      </c:pt>
                      <c:pt idx="41">
                        <c:v>0.84650000000000003</c:v>
                      </c:pt>
                      <c:pt idx="42">
                        <c:v>0.84650000000000003</c:v>
                      </c:pt>
                      <c:pt idx="43">
                        <c:v>0.88969997500000009</c:v>
                      </c:pt>
                      <c:pt idx="44">
                        <c:v>0.93289999999999995</c:v>
                      </c:pt>
                      <c:pt idx="45">
                        <c:v>0.93289999999999995</c:v>
                      </c:pt>
                      <c:pt idx="46">
                        <c:v>0.98180005000000004</c:v>
                      </c:pt>
                      <c:pt idx="47">
                        <c:v>1.0135000250000001</c:v>
                      </c:pt>
                      <c:pt idx="48">
                        <c:v>1.0135000250000001</c:v>
                      </c:pt>
                      <c:pt idx="49">
                        <c:v>1.0423000250000001</c:v>
                      </c:pt>
                      <c:pt idx="50">
                        <c:v>1.0653000749999999</c:v>
                      </c:pt>
                      <c:pt idx="51">
                        <c:v>1.0653000749999999</c:v>
                      </c:pt>
                      <c:pt idx="52">
                        <c:v>1.088400075</c:v>
                      </c:pt>
                      <c:pt idx="53">
                        <c:v>1.1057001249999998</c:v>
                      </c:pt>
                      <c:pt idx="54">
                        <c:v>1.1057001249999998</c:v>
                      </c:pt>
                      <c:pt idx="55">
                        <c:v>1.1287000250000001</c:v>
                      </c:pt>
                      <c:pt idx="56">
                        <c:v>1.1460001</c:v>
                      </c:pt>
                      <c:pt idx="57">
                        <c:v>1.1460001</c:v>
                      </c:pt>
                      <c:pt idx="58">
                        <c:v>1.1805001750000002</c:v>
                      </c:pt>
                      <c:pt idx="59">
                        <c:v>1.1805001750000002</c:v>
                      </c:pt>
                      <c:pt idx="60">
                        <c:v>1.19490015</c:v>
                      </c:pt>
                      <c:pt idx="61">
                        <c:v>1.2180001249999999</c:v>
                      </c:pt>
                      <c:pt idx="62">
                        <c:v>1.2180001249999999</c:v>
                      </c:pt>
                      <c:pt idx="63">
                        <c:v>1.2237001999999999</c:v>
                      </c:pt>
                      <c:pt idx="64">
                        <c:v>1.2381001999999999</c:v>
                      </c:pt>
                      <c:pt idx="65">
                        <c:v>1.2381001999999999</c:v>
                      </c:pt>
                      <c:pt idx="66">
                        <c:v>1.2525001999999998</c:v>
                      </c:pt>
                      <c:pt idx="67">
                        <c:v>1.2727002249999999</c:v>
                      </c:pt>
                      <c:pt idx="68">
                        <c:v>1.2727002249999999</c:v>
                      </c:pt>
                      <c:pt idx="69">
                        <c:v>1.28990015</c:v>
                      </c:pt>
                      <c:pt idx="70">
                        <c:v>1.28990015</c:v>
                      </c:pt>
                      <c:pt idx="71">
                        <c:v>1.28990015</c:v>
                      </c:pt>
                      <c:pt idx="72">
                        <c:v>1.298600175</c:v>
                      </c:pt>
                      <c:pt idx="73">
                        <c:v>1.324500225</c:v>
                      </c:pt>
                      <c:pt idx="74">
                        <c:v>1.324500225</c:v>
                      </c:pt>
                      <c:pt idx="75">
                        <c:v>1.35330025</c:v>
                      </c:pt>
                      <c:pt idx="76">
                        <c:v>1.37340025</c:v>
                      </c:pt>
                      <c:pt idx="77">
                        <c:v>1.37340025</c:v>
                      </c:pt>
                      <c:pt idx="78">
                        <c:v>1.385000325</c:v>
                      </c:pt>
                      <c:pt idx="79">
                        <c:v>1.4022002499999999</c:v>
                      </c:pt>
                      <c:pt idx="80">
                        <c:v>1.4022002499999999</c:v>
                      </c:pt>
                      <c:pt idx="81">
                        <c:v>1.4224003500000002</c:v>
                      </c:pt>
                      <c:pt idx="82">
                        <c:v>1.4224003500000002</c:v>
                      </c:pt>
                      <c:pt idx="83">
                        <c:v>1.4627002999999998</c:v>
                      </c:pt>
                      <c:pt idx="84">
                        <c:v>1.4627002999999998</c:v>
                      </c:pt>
                      <c:pt idx="85">
                        <c:v>1.4944002999999999</c:v>
                      </c:pt>
                      <c:pt idx="86">
                        <c:v>1.4944002999999999</c:v>
                      </c:pt>
                      <c:pt idx="87">
                        <c:v>1.5232003000000001</c:v>
                      </c:pt>
                      <c:pt idx="88">
                        <c:v>1.5404002999999999</c:v>
                      </c:pt>
                      <c:pt idx="89">
                        <c:v>1.5404002999999999</c:v>
                      </c:pt>
                      <c:pt idx="90">
                        <c:v>1.5721003500000001</c:v>
                      </c:pt>
                      <c:pt idx="91">
                        <c:v>1.5980003</c:v>
                      </c:pt>
                      <c:pt idx="92">
                        <c:v>1.5980003</c:v>
                      </c:pt>
                      <c:pt idx="93">
                        <c:v>1.6268003</c:v>
                      </c:pt>
                      <c:pt idx="94">
                        <c:v>1.6527003</c:v>
                      </c:pt>
                      <c:pt idx="95">
                        <c:v>1.6873003</c:v>
                      </c:pt>
                      <c:pt idx="96">
                        <c:v>1.6873003</c:v>
                      </c:pt>
                      <c:pt idx="97">
                        <c:v>1.7161003500000001</c:v>
                      </c:pt>
                      <c:pt idx="98">
                        <c:v>1.7161003500000001</c:v>
                      </c:pt>
                      <c:pt idx="99">
                        <c:v>1.7391003250000001</c:v>
                      </c:pt>
                      <c:pt idx="100">
                        <c:v>1.770800325</c:v>
                      </c:pt>
                      <c:pt idx="101">
                        <c:v>1.770800325</c:v>
                      </c:pt>
                      <c:pt idx="102">
                        <c:v>1.796700325</c:v>
                      </c:pt>
                      <c:pt idx="103">
                        <c:v>1.8255003749999998</c:v>
                      </c:pt>
                      <c:pt idx="104">
                        <c:v>1.8255003749999998</c:v>
                      </c:pt>
                      <c:pt idx="105">
                        <c:v>1.8428003500000001</c:v>
                      </c:pt>
                      <c:pt idx="106">
                        <c:v>1.8600003000000001</c:v>
                      </c:pt>
                      <c:pt idx="107">
                        <c:v>1.8600003000000001</c:v>
                      </c:pt>
                      <c:pt idx="108">
                        <c:v>1.8802003</c:v>
                      </c:pt>
                      <c:pt idx="109">
                        <c:v>1.8917002999999999</c:v>
                      </c:pt>
                      <c:pt idx="110">
                        <c:v>1.8917002999999999</c:v>
                      </c:pt>
                      <c:pt idx="111">
                        <c:v>1.9004003</c:v>
                      </c:pt>
                      <c:pt idx="112">
                        <c:v>1.9032003</c:v>
                      </c:pt>
                      <c:pt idx="113">
                        <c:v>1.9032003</c:v>
                      </c:pt>
                      <c:pt idx="114">
                        <c:v>1.9119002999999999</c:v>
                      </c:pt>
                      <c:pt idx="115">
                        <c:v>1.9119002999999999</c:v>
                      </c:pt>
                      <c:pt idx="116">
                        <c:v>1.917600325</c:v>
                      </c:pt>
                      <c:pt idx="117">
                        <c:v>1.9032003</c:v>
                      </c:pt>
                      <c:pt idx="118">
                        <c:v>1.9032003</c:v>
                      </c:pt>
                      <c:pt idx="119">
                        <c:v>1.9090003500000001</c:v>
                      </c:pt>
                      <c:pt idx="120">
                        <c:v>1.888800375</c:v>
                      </c:pt>
                      <c:pt idx="121">
                        <c:v>1.888800375</c:v>
                      </c:pt>
                      <c:pt idx="122">
                        <c:v>1.877300325</c:v>
                      </c:pt>
                      <c:pt idx="123">
                        <c:v>1.8572004</c:v>
                      </c:pt>
                      <c:pt idx="124">
                        <c:v>1.8572004</c:v>
                      </c:pt>
                      <c:pt idx="125">
                        <c:v>1.854300375</c:v>
                      </c:pt>
                      <c:pt idx="126">
                        <c:v>1.8428004</c:v>
                      </c:pt>
                      <c:pt idx="127">
                        <c:v>1.8428004</c:v>
                      </c:pt>
                      <c:pt idx="128">
                        <c:v>1.8226004499999999</c:v>
                      </c:pt>
                      <c:pt idx="129">
                        <c:v>1.8111003749999999</c:v>
                      </c:pt>
                      <c:pt idx="130">
                        <c:v>1.8111003749999999</c:v>
                      </c:pt>
                      <c:pt idx="131">
                        <c:v>1.796700475</c:v>
                      </c:pt>
                      <c:pt idx="132">
                        <c:v>1.796700475</c:v>
                      </c:pt>
                      <c:pt idx="133">
                        <c:v>1.7823005000000001</c:v>
                      </c:pt>
                      <c:pt idx="134">
                        <c:v>1.7708005</c:v>
                      </c:pt>
                      <c:pt idx="135">
                        <c:v>1.7708005</c:v>
                      </c:pt>
                      <c:pt idx="136">
                        <c:v>1.7650005499999999</c:v>
                      </c:pt>
                      <c:pt idx="137">
                        <c:v>1.7621005000000001</c:v>
                      </c:pt>
                      <c:pt idx="138">
                        <c:v>1.7621005000000001</c:v>
                      </c:pt>
                      <c:pt idx="139">
                        <c:v>1.747700475</c:v>
                      </c:pt>
                      <c:pt idx="140">
                        <c:v>1.7362004499999999</c:v>
                      </c:pt>
                      <c:pt idx="141">
                        <c:v>1.7362004499999999</c:v>
                      </c:pt>
                      <c:pt idx="142">
                        <c:v>1.7305004749999999</c:v>
                      </c:pt>
                      <c:pt idx="143">
                        <c:v>1.7190005750000001</c:v>
                      </c:pt>
                      <c:pt idx="144">
                        <c:v>1.7190005750000001</c:v>
                      </c:pt>
                      <c:pt idx="145">
                        <c:v>1.7103005499999999</c:v>
                      </c:pt>
                      <c:pt idx="146">
                        <c:v>1.70170055</c:v>
                      </c:pt>
                      <c:pt idx="147">
                        <c:v>1.70170055</c:v>
                      </c:pt>
                      <c:pt idx="148">
                        <c:v>1.6988005500000001</c:v>
                      </c:pt>
                      <c:pt idx="149">
                        <c:v>1.6988005500000001</c:v>
                      </c:pt>
                      <c:pt idx="150">
                        <c:v>1.693000525</c:v>
                      </c:pt>
                      <c:pt idx="151">
                        <c:v>1.698800525</c:v>
                      </c:pt>
                      <c:pt idx="152">
                        <c:v>1.698800525</c:v>
                      </c:pt>
                      <c:pt idx="153">
                        <c:v>1.6873005249999999</c:v>
                      </c:pt>
                      <c:pt idx="154">
                        <c:v>1.6786005500000001</c:v>
                      </c:pt>
                      <c:pt idx="155">
                        <c:v>1.6786005500000001</c:v>
                      </c:pt>
                      <c:pt idx="156">
                        <c:v>1.66710055</c:v>
                      </c:pt>
                      <c:pt idx="157">
                        <c:v>1.6758005249999999</c:v>
                      </c:pt>
                      <c:pt idx="158">
                        <c:v>1.6758005249999999</c:v>
                      </c:pt>
                      <c:pt idx="159">
                        <c:v>1.667100475</c:v>
                      </c:pt>
                      <c:pt idx="160">
                        <c:v>1.6614004499999999</c:v>
                      </c:pt>
                      <c:pt idx="161">
                        <c:v>1.6614004499999999</c:v>
                      </c:pt>
                      <c:pt idx="162">
                        <c:v>1.6441005249999998</c:v>
                      </c:pt>
                      <c:pt idx="163">
                        <c:v>1.63830045</c:v>
                      </c:pt>
                      <c:pt idx="164">
                        <c:v>1.63830045</c:v>
                      </c:pt>
                      <c:pt idx="165">
                        <c:v>1.638300525</c:v>
                      </c:pt>
                      <c:pt idx="166">
                        <c:v>1.638300525</c:v>
                      </c:pt>
                      <c:pt idx="167">
                        <c:v>1.638300525</c:v>
                      </c:pt>
                      <c:pt idx="168">
                        <c:v>1.6383004750000001</c:v>
                      </c:pt>
                      <c:pt idx="169">
                        <c:v>1.6355005249999999</c:v>
                      </c:pt>
                      <c:pt idx="170">
                        <c:v>1.6355005249999999</c:v>
                      </c:pt>
                      <c:pt idx="171">
                        <c:v>1.62680055</c:v>
                      </c:pt>
                      <c:pt idx="172">
                        <c:v>1.6268005750000001</c:v>
                      </c:pt>
                      <c:pt idx="173">
                        <c:v>1.6268005750000001</c:v>
                      </c:pt>
                      <c:pt idx="174">
                        <c:v>1.62110055</c:v>
                      </c:pt>
                      <c:pt idx="175">
                        <c:v>1.6239005999999998</c:v>
                      </c:pt>
                      <c:pt idx="176">
                        <c:v>1.6239005999999998</c:v>
                      </c:pt>
                      <c:pt idx="177">
                        <c:v>1.6239005999999998</c:v>
                      </c:pt>
                      <c:pt idx="178">
                        <c:v>1.6239005999999998</c:v>
                      </c:pt>
                      <c:pt idx="179">
                        <c:v>1.621100575</c:v>
                      </c:pt>
                      <c:pt idx="180">
                        <c:v>1.6268005750000001</c:v>
                      </c:pt>
                      <c:pt idx="181">
                        <c:v>1.62110055</c:v>
                      </c:pt>
                      <c:pt idx="182">
                        <c:v>1.62110055</c:v>
                      </c:pt>
                      <c:pt idx="183">
                        <c:v>1.6239006499999999</c:v>
                      </c:pt>
                      <c:pt idx="184">
                        <c:v>1.6268005999999999</c:v>
                      </c:pt>
                      <c:pt idx="185">
                        <c:v>1.6268005999999999</c:v>
                      </c:pt>
                      <c:pt idx="186">
                        <c:v>1.632600625</c:v>
                      </c:pt>
                      <c:pt idx="187">
                        <c:v>1.626800625</c:v>
                      </c:pt>
                      <c:pt idx="188">
                        <c:v>1.626800625</c:v>
                      </c:pt>
                      <c:pt idx="189">
                        <c:v>1.6297006249999999</c:v>
                      </c:pt>
                      <c:pt idx="190">
                        <c:v>1.6297006249999999</c:v>
                      </c:pt>
                      <c:pt idx="191">
                        <c:v>1.6326006500000001</c:v>
                      </c:pt>
                      <c:pt idx="192">
                        <c:v>1.632600625</c:v>
                      </c:pt>
                      <c:pt idx="193">
                        <c:v>1.632600625</c:v>
                      </c:pt>
                      <c:pt idx="194">
                        <c:v>1.6355006249999999</c:v>
                      </c:pt>
                      <c:pt idx="195">
                        <c:v>1.641200625</c:v>
                      </c:pt>
                      <c:pt idx="196">
                        <c:v>1.638300675</c:v>
                      </c:pt>
                      <c:pt idx="197">
                        <c:v>1.638300675</c:v>
                      </c:pt>
                      <c:pt idx="198">
                        <c:v>1.6383007000000001</c:v>
                      </c:pt>
                      <c:pt idx="199">
                        <c:v>1.6470006500000001</c:v>
                      </c:pt>
                      <c:pt idx="200">
                        <c:v>1.6470006500000001</c:v>
                      </c:pt>
                      <c:pt idx="201">
                        <c:v>1.6470006500000001</c:v>
                      </c:pt>
                      <c:pt idx="202">
                        <c:v>1.6585007</c:v>
                      </c:pt>
                      <c:pt idx="203">
                        <c:v>1.6585007</c:v>
                      </c:pt>
                      <c:pt idx="204">
                        <c:v>1.6585006500000001</c:v>
                      </c:pt>
                      <c:pt idx="205">
                        <c:v>1.6585006500000001</c:v>
                      </c:pt>
                      <c:pt idx="206">
                        <c:v>1.6585006500000001</c:v>
                      </c:pt>
                      <c:pt idx="207">
                        <c:v>1.667100625</c:v>
                      </c:pt>
                      <c:pt idx="208">
                        <c:v>1.667100625</c:v>
                      </c:pt>
                      <c:pt idx="209">
                        <c:v>1.6758005999999999</c:v>
                      </c:pt>
                      <c:pt idx="210">
                        <c:v>1.67580065</c:v>
                      </c:pt>
                      <c:pt idx="211">
                        <c:v>1.67580065</c:v>
                      </c:pt>
                      <c:pt idx="212">
                        <c:v>1.6758006999999999</c:v>
                      </c:pt>
                      <c:pt idx="213">
                        <c:v>1.6758006999999999</c:v>
                      </c:pt>
                      <c:pt idx="214">
                        <c:v>1.6758006999999999</c:v>
                      </c:pt>
                      <c:pt idx="215">
                        <c:v>1.6873007</c:v>
                      </c:pt>
                      <c:pt idx="216">
                        <c:v>1.6930007</c:v>
                      </c:pt>
                      <c:pt idx="217">
                        <c:v>1.6930007</c:v>
                      </c:pt>
                      <c:pt idx="218">
                        <c:v>1.7046006999999999</c:v>
                      </c:pt>
                      <c:pt idx="219">
                        <c:v>1.7074006500000001</c:v>
                      </c:pt>
                      <c:pt idx="220">
                        <c:v>1.7074006500000001</c:v>
                      </c:pt>
                      <c:pt idx="221">
                        <c:v>1.7017006749999999</c:v>
                      </c:pt>
                      <c:pt idx="222">
                        <c:v>1.7017006749999999</c:v>
                      </c:pt>
                      <c:pt idx="223">
                        <c:v>1.7132007</c:v>
                      </c:pt>
                      <c:pt idx="224">
                        <c:v>1.719000675</c:v>
                      </c:pt>
                      <c:pt idx="225">
                        <c:v>1.719000675</c:v>
                      </c:pt>
                      <c:pt idx="226">
                        <c:v>1.7334007</c:v>
                      </c:pt>
                      <c:pt idx="227">
                        <c:v>1.7362007500000001</c:v>
                      </c:pt>
                      <c:pt idx="228">
                        <c:v>1.7362007500000001</c:v>
                      </c:pt>
                      <c:pt idx="229">
                        <c:v>1.7391007000000001</c:v>
                      </c:pt>
                      <c:pt idx="230">
                        <c:v>1.7449007249999999</c:v>
                      </c:pt>
                      <c:pt idx="231">
                        <c:v>1.7449007249999999</c:v>
                      </c:pt>
                      <c:pt idx="232">
                        <c:v>1.7564006999999999</c:v>
                      </c:pt>
                      <c:pt idx="233">
                        <c:v>1.7506007749999999</c:v>
                      </c:pt>
                      <c:pt idx="234">
                        <c:v>1.7506007749999999</c:v>
                      </c:pt>
                      <c:pt idx="235">
                        <c:v>1.7535008000000001</c:v>
                      </c:pt>
                      <c:pt idx="236">
                        <c:v>1.7535007500000002</c:v>
                      </c:pt>
                      <c:pt idx="237">
                        <c:v>1.7535007500000002</c:v>
                      </c:pt>
                      <c:pt idx="238">
                        <c:v>1.7535007500000002</c:v>
                      </c:pt>
                      <c:pt idx="239">
                        <c:v>1.7535007500000002</c:v>
                      </c:pt>
                      <c:pt idx="240">
                        <c:v>1.7535007500000002</c:v>
                      </c:pt>
                      <c:pt idx="241">
                        <c:v>1.762100775</c:v>
                      </c:pt>
                      <c:pt idx="242">
                        <c:v>1.7593007500000002</c:v>
                      </c:pt>
                      <c:pt idx="243">
                        <c:v>1.7593007500000002</c:v>
                      </c:pt>
                      <c:pt idx="244">
                        <c:v>1.75930085</c:v>
                      </c:pt>
                      <c:pt idx="245">
                        <c:v>1.747700775</c:v>
                      </c:pt>
                      <c:pt idx="246">
                        <c:v>1.747700775</c:v>
                      </c:pt>
                      <c:pt idx="247">
                        <c:v>1.747700775</c:v>
                      </c:pt>
                      <c:pt idx="248">
                        <c:v>1.7362007500000001</c:v>
                      </c:pt>
                      <c:pt idx="249">
                        <c:v>1.7362007500000001</c:v>
                      </c:pt>
                      <c:pt idx="250">
                        <c:v>1.7420008</c:v>
                      </c:pt>
                      <c:pt idx="251">
                        <c:v>1.7420008</c:v>
                      </c:pt>
                      <c:pt idx="252">
                        <c:v>1.7391008000000001</c:v>
                      </c:pt>
                      <c:pt idx="253">
                        <c:v>1.7391008000000001</c:v>
                      </c:pt>
                      <c:pt idx="254">
                        <c:v>1.7391008000000001</c:v>
                      </c:pt>
                      <c:pt idx="255">
                        <c:v>1.7305008</c:v>
                      </c:pt>
                      <c:pt idx="256">
                        <c:v>1.72760085</c:v>
                      </c:pt>
                      <c:pt idx="257">
                        <c:v>1.72760085</c:v>
                      </c:pt>
                      <c:pt idx="258">
                        <c:v>1.7103008499999999</c:v>
                      </c:pt>
                      <c:pt idx="259">
                        <c:v>1.6959008250000001</c:v>
                      </c:pt>
                      <c:pt idx="260">
                        <c:v>1.6959008250000001</c:v>
                      </c:pt>
                      <c:pt idx="261">
                        <c:v>1.6930008250000002</c:v>
                      </c:pt>
                      <c:pt idx="262">
                        <c:v>1.6671009000000001</c:v>
                      </c:pt>
                      <c:pt idx="263">
                        <c:v>1.6671009000000001</c:v>
                      </c:pt>
                      <c:pt idx="264">
                        <c:v>1.6585009000000002</c:v>
                      </c:pt>
                      <c:pt idx="265">
                        <c:v>1.6498009249999999</c:v>
                      </c:pt>
                      <c:pt idx="266">
                        <c:v>1.6498009249999999</c:v>
                      </c:pt>
                      <c:pt idx="267">
                        <c:v>1.6153009</c:v>
                      </c:pt>
                      <c:pt idx="268">
                        <c:v>1.6153009</c:v>
                      </c:pt>
                      <c:pt idx="269">
                        <c:v>1.6153009</c:v>
                      </c:pt>
                      <c:pt idx="270">
                        <c:v>1.5951009249999999</c:v>
                      </c:pt>
                      <c:pt idx="271">
                        <c:v>1.59230085</c:v>
                      </c:pt>
                      <c:pt idx="272">
                        <c:v>1.59230085</c:v>
                      </c:pt>
                      <c:pt idx="273">
                        <c:v>1.5894009</c:v>
                      </c:pt>
                      <c:pt idx="274">
                        <c:v>1.5894009</c:v>
                      </c:pt>
                      <c:pt idx="275">
                        <c:v>1.5721009500000001</c:v>
                      </c:pt>
                      <c:pt idx="276">
                        <c:v>1.5663009999999999</c:v>
                      </c:pt>
                      <c:pt idx="277">
                        <c:v>1.5663009999999999</c:v>
                      </c:pt>
                      <c:pt idx="278">
                        <c:v>1.5692009499999999</c:v>
                      </c:pt>
                      <c:pt idx="279">
                        <c:v>1.5836009999999998</c:v>
                      </c:pt>
                      <c:pt idx="280">
                        <c:v>1.5836009999999998</c:v>
                      </c:pt>
                      <c:pt idx="281">
                        <c:v>1.5663010500000001</c:v>
                      </c:pt>
                      <c:pt idx="282">
                        <c:v>1.5663010500000001</c:v>
                      </c:pt>
                      <c:pt idx="283">
                        <c:v>1.5750010249999999</c:v>
                      </c:pt>
                      <c:pt idx="284">
                        <c:v>1.59510105</c:v>
                      </c:pt>
                      <c:pt idx="285">
                        <c:v>1.60950105</c:v>
                      </c:pt>
                      <c:pt idx="286">
                        <c:v>1.60950105</c:v>
                      </c:pt>
                      <c:pt idx="287">
                        <c:v>1.60950105</c:v>
                      </c:pt>
                      <c:pt idx="288">
                        <c:v>1.6556010749999999</c:v>
                      </c:pt>
                      <c:pt idx="289">
                        <c:v>1.6556010749999999</c:v>
                      </c:pt>
                      <c:pt idx="290">
                        <c:v>1.6815009999999999</c:v>
                      </c:pt>
                      <c:pt idx="291">
                        <c:v>1.6815009999999999</c:v>
                      </c:pt>
                      <c:pt idx="292">
                        <c:v>1.7046009999999998</c:v>
                      </c:pt>
                      <c:pt idx="293">
                        <c:v>1.71030105</c:v>
                      </c:pt>
                      <c:pt idx="294">
                        <c:v>1.71030105</c:v>
                      </c:pt>
                      <c:pt idx="295">
                        <c:v>1.7362010749999999</c:v>
                      </c:pt>
                      <c:pt idx="296">
                        <c:v>1.7593010500000001</c:v>
                      </c:pt>
                      <c:pt idx="297">
                        <c:v>1.7593010500000001</c:v>
                      </c:pt>
                      <c:pt idx="298">
                        <c:v>1.7852010249999999</c:v>
                      </c:pt>
                      <c:pt idx="299">
                        <c:v>1.81690105</c:v>
                      </c:pt>
                      <c:pt idx="300">
                        <c:v>1.81690105</c:v>
                      </c:pt>
                      <c:pt idx="301">
                        <c:v>1.8399011000000001</c:v>
                      </c:pt>
                      <c:pt idx="302">
                        <c:v>1.8716010249999999</c:v>
                      </c:pt>
                      <c:pt idx="303">
                        <c:v>1.8716010249999999</c:v>
                      </c:pt>
                      <c:pt idx="304">
                        <c:v>1.903201025</c:v>
                      </c:pt>
                      <c:pt idx="305">
                        <c:v>1.9320010749999998</c:v>
                      </c:pt>
                      <c:pt idx="306">
                        <c:v>1.9320010749999998</c:v>
                      </c:pt>
                      <c:pt idx="307">
                        <c:v>1.96950125</c:v>
                      </c:pt>
                      <c:pt idx="308">
                        <c:v>1.9867013</c:v>
                      </c:pt>
                      <c:pt idx="309">
                        <c:v>1.9867013</c:v>
                      </c:pt>
                      <c:pt idx="310">
                        <c:v>2.0242011500000001</c:v>
                      </c:pt>
                      <c:pt idx="311">
                        <c:v>2.0242011500000001</c:v>
                      </c:pt>
                      <c:pt idx="312">
                        <c:v>2.0616011999999997</c:v>
                      </c:pt>
                      <c:pt idx="313">
                        <c:v>2.0961010999999998</c:v>
                      </c:pt>
                      <c:pt idx="314">
                        <c:v>2.1393012250000001</c:v>
                      </c:pt>
                      <c:pt idx="315">
                        <c:v>2.1393012250000001</c:v>
                      </c:pt>
                      <c:pt idx="316">
                        <c:v>2.1681011249999997</c:v>
                      </c:pt>
                      <c:pt idx="317">
                        <c:v>2.19690115</c:v>
                      </c:pt>
                      <c:pt idx="318">
                        <c:v>2.19690115</c:v>
                      </c:pt>
                      <c:pt idx="319">
                        <c:v>2.2286011500000003</c:v>
                      </c:pt>
                      <c:pt idx="320">
                        <c:v>2.2372011249999999</c:v>
                      </c:pt>
                      <c:pt idx="321">
                        <c:v>2.2372011249999999</c:v>
                      </c:pt>
                      <c:pt idx="322">
                        <c:v>2.2430010999999999</c:v>
                      </c:pt>
                      <c:pt idx="323">
                        <c:v>2.2603010000000001</c:v>
                      </c:pt>
                      <c:pt idx="324">
                        <c:v>2.2603010000000001</c:v>
                      </c:pt>
                      <c:pt idx="325">
                        <c:v>2.26600095</c:v>
                      </c:pt>
                      <c:pt idx="326">
                        <c:v>2.26600095</c:v>
                      </c:pt>
                      <c:pt idx="327">
                        <c:v>2.2689009749999998</c:v>
                      </c:pt>
                      <c:pt idx="328">
                        <c:v>2.271801</c:v>
                      </c:pt>
                      <c:pt idx="329">
                        <c:v>2.2862009749999999</c:v>
                      </c:pt>
                      <c:pt idx="330">
                        <c:v>2.2862009749999999</c:v>
                      </c:pt>
                      <c:pt idx="331">
                        <c:v>2.2977008999999997</c:v>
                      </c:pt>
                      <c:pt idx="332">
                        <c:v>2.2977008999999997</c:v>
                      </c:pt>
                      <c:pt idx="333">
                        <c:v>2.2977008999999997</c:v>
                      </c:pt>
                      <c:pt idx="334">
                        <c:v>2.3035009500000001</c:v>
                      </c:pt>
                      <c:pt idx="335">
                        <c:v>2.3035009500000001</c:v>
                      </c:pt>
                      <c:pt idx="336">
                        <c:v>2.2919010000000002</c:v>
                      </c:pt>
                      <c:pt idx="337">
                        <c:v>2.297701</c:v>
                      </c:pt>
                      <c:pt idx="338">
                        <c:v>2.3006009000000001</c:v>
                      </c:pt>
                      <c:pt idx="339">
                        <c:v>2.3006009000000001</c:v>
                      </c:pt>
                      <c:pt idx="340">
                        <c:v>2.2977008999999997</c:v>
                      </c:pt>
                      <c:pt idx="341">
                        <c:v>2.2977008999999997</c:v>
                      </c:pt>
                      <c:pt idx="342">
                        <c:v>2.2919009749999999</c:v>
                      </c:pt>
                      <c:pt idx="343">
                        <c:v>2.3035010750000002</c:v>
                      </c:pt>
                      <c:pt idx="344">
                        <c:v>2.3063010999999998</c:v>
                      </c:pt>
                      <c:pt idx="345">
                        <c:v>2.3063010999999998</c:v>
                      </c:pt>
                      <c:pt idx="346">
                        <c:v>2.3121011249999999</c:v>
                      </c:pt>
                      <c:pt idx="347">
                        <c:v>2.323601075</c:v>
                      </c:pt>
                      <c:pt idx="348">
                        <c:v>2.323601075</c:v>
                      </c:pt>
                      <c:pt idx="349">
                        <c:v>2.3265011749999998</c:v>
                      </c:pt>
                      <c:pt idx="350">
                        <c:v>2.32360115</c:v>
                      </c:pt>
                      <c:pt idx="351">
                        <c:v>2.32360115</c:v>
                      </c:pt>
                      <c:pt idx="352">
                        <c:v>2.3322012249999999</c:v>
                      </c:pt>
                      <c:pt idx="353">
                        <c:v>2.346601175</c:v>
                      </c:pt>
                      <c:pt idx="354">
                        <c:v>2.346601175</c:v>
                      </c:pt>
                      <c:pt idx="355">
                        <c:v>2.346601175</c:v>
                      </c:pt>
                      <c:pt idx="356">
                        <c:v>2.346601175</c:v>
                      </c:pt>
                      <c:pt idx="357">
                        <c:v>2.3754012499999999</c:v>
                      </c:pt>
                      <c:pt idx="358">
                        <c:v>2.3754012499999999</c:v>
                      </c:pt>
                      <c:pt idx="359">
                        <c:v>2.3956012499999999</c:v>
                      </c:pt>
                      <c:pt idx="360">
                        <c:v>2.3956012499999999</c:v>
                      </c:pt>
                      <c:pt idx="361">
                        <c:v>2.4129012250000001</c:v>
                      </c:pt>
                      <c:pt idx="362">
                        <c:v>2.4129012250000001</c:v>
                      </c:pt>
                      <c:pt idx="363">
                        <c:v>2.4301011999999997</c:v>
                      </c:pt>
                      <c:pt idx="364">
                        <c:v>2.4532011749999998</c:v>
                      </c:pt>
                      <c:pt idx="365">
                        <c:v>2.4532011749999998</c:v>
                      </c:pt>
                      <c:pt idx="366">
                        <c:v>2.46760125</c:v>
                      </c:pt>
                      <c:pt idx="367">
                        <c:v>2.5021012250000001</c:v>
                      </c:pt>
                      <c:pt idx="368">
                        <c:v>2.5021012250000001</c:v>
                      </c:pt>
                      <c:pt idx="369">
                        <c:v>2.5021012250000001</c:v>
                      </c:pt>
                      <c:pt idx="370">
                        <c:v>2.5885012749999996</c:v>
                      </c:pt>
                      <c:pt idx="371">
                        <c:v>2.5885012749999996</c:v>
                      </c:pt>
                      <c:pt idx="372">
                        <c:v>2.5885012749999996</c:v>
                      </c:pt>
                      <c:pt idx="373">
                        <c:v>2.6403012499999998</c:v>
                      </c:pt>
                      <c:pt idx="374">
                        <c:v>2.6403012499999998</c:v>
                      </c:pt>
                      <c:pt idx="375">
                        <c:v>2.6605012499999998</c:v>
                      </c:pt>
                      <c:pt idx="376">
                        <c:v>2.6979012250000003</c:v>
                      </c:pt>
                      <c:pt idx="377">
                        <c:v>2.6979012250000003</c:v>
                      </c:pt>
                      <c:pt idx="378">
                        <c:v>2.7382011999999998</c:v>
                      </c:pt>
                      <c:pt idx="379">
                        <c:v>2.7382011999999998</c:v>
                      </c:pt>
                      <c:pt idx="380">
                        <c:v>2.7757011999999999</c:v>
                      </c:pt>
                      <c:pt idx="381">
                        <c:v>2.8189012</c:v>
                      </c:pt>
                      <c:pt idx="382">
                        <c:v>2.8707011999999996</c:v>
                      </c:pt>
                      <c:pt idx="383">
                        <c:v>2.8707011999999996</c:v>
                      </c:pt>
                      <c:pt idx="384">
                        <c:v>2.9139011500000001</c:v>
                      </c:pt>
                      <c:pt idx="385">
                        <c:v>2.9139011500000001</c:v>
                      </c:pt>
                      <c:pt idx="386">
                        <c:v>2.9369012250000002</c:v>
                      </c:pt>
                      <c:pt idx="387">
                        <c:v>2.974301225</c:v>
                      </c:pt>
                      <c:pt idx="388">
                        <c:v>3.0204010999999999</c:v>
                      </c:pt>
                      <c:pt idx="389">
                        <c:v>3.0204010999999999</c:v>
                      </c:pt>
                      <c:pt idx="390">
                        <c:v>3.0434011000000001</c:v>
                      </c:pt>
                      <c:pt idx="391">
                        <c:v>3.0607011750000002</c:v>
                      </c:pt>
                      <c:pt idx="392">
                        <c:v>3.0607011750000002</c:v>
                      </c:pt>
                      <c:pt idx="393">
                        <c:v>3.0521011999999996</c:v>
                      </c:pt>
                      <c:pt idx="394">
                        <c:v>3.0521011999999996</c:v>
                      </c:pt>
                      <c:pt idx="395">
                        <c:v>3.0780011249999997</c:v>
                      </c:pt>
                      <c:pt idx="396">
                        <c:v>3.0751010999999999</c:v>
                      </c:pt>
                      <c:pt idx="397">
                        <c:v>3.0751010999999999</c:v>
                      </c:pt>
                      <c:pt idx="398">
                        <c:v>3.0665011249999998</c:v>
                      </c:pt>
                      <c:pt idx="399">
                        <c:v>3.0550011500000003</c:v>
                      </c:pt>
                      <c:pt idx="400">
                        <c:v>3.0406011500000001</c:v>
                      </c:pt>
                      <c:pt idx="401">
                        <c:v>3.0406011500000001</c:v>
                      </c:pt>
                      <c:pt idx="402">
                        <c:v>3.0290011999999997</c:v>
                      </c:pt>
                      <c:pt idx="403">
                        <c:v>3.0003011500000003</c:v>
                      </c:pt>
                      <c:pt idx="404">
                        <c:v>3.0003011500000003</c:v>
                      </c:pt>
                      <c:pt idx="405">
                        <c:v>2.9859012749999998</c:v>
                      </c:pt>
                      <c:pt idx="406">
                        <c:v>2.9571011999999999</c:v>
                      </c:pt>
                      <c:pt idx="407">
                        <c:v>2.9571011999999999</c:v>
                      </c:pt>
                      <c:pt idx="408">
                        <c:v>2.94550125</c:v>
                      </c:pt>
                      <c:pt idx="409">
                        <c:v>2.9455012250000001</c:v>
                      </c:pt>
                      <c:pt idx="410">
                        <c:v>2.9455012250000001</c:v>
                      </c:pt>
                      <c:pt idx="411">
                        <c:v>2.9196012499999999</c:v>
                      </c:pt>
                      <c:pt idx="412">
                        <c:v>2.8937012499999999</c:v>
                      </c:pt>
                      <c:pt idx="413">
                        <c:v>2.8937012499999999</c:v>
                      </c:pt>
                      <c:pt idx="414">
                        <c:v>2.8707012249999999</c:v>
                      </c:pt>
                      <c:pt idx="415">
                        <c:v>2.8707012249999999</c:v>
                      </c:pt>
                      <c:pt idx="416">
                        <c:v>2.8620012250000002</c:v>
                      </c:pt>
                      <c:pt idx="417">
                        <c:v>2.8620012250000002</c:v>
                      </c:pt>
                      <c:pt idx="418">
                        <c:v>2.8448013250000002</c:v>
                      </c:pt>
                      <c:pt idx="419">
                        <c:v>2.8073012749999999</c:v>
                      </c:pt>
                      <c:pt idx="420">
                        <c:v>2.7814013000000002</c:v>
                      </c:pt>
                      <c:pt idx="421">
                        <c:v>2.7814013000000002</c:v>
                      </c:pt>
                      <c:pt idx="422">
                        <c:v>2.7440013000000003</c:v>
                      </c:pt>
                      <c:pt idx="423">
                        <c:v>2.7440013000000003</c:v>
                      </c:pt>
                      <c:pt idx="424">
                        <c:v>2.7440013000000003</c:v>
                      </c:pt>
                      <c:pt idx="425">
                        <c:v>2.7094013499999998</c:v>
                      </c:pt>
                      <c:pt idx="426">
                        <c:v>2.7094013499999998</c:v>
                      </c:pt>
                      <c:pt idx="427">
                        <c:v>2.6835013750000001</c:v>
                      </c:pt>
                      <c:pt idx="428">
                        <c:v>2.6835013750000001</c:v>
                      </c:pt>
                      <c:pt idx="429">
                        <c:v>2.66340135</c:v>
                      </c:pt>
                      <c:pt idx="430">
                        <c:v>2.66340135</c:v>
                      </c:pt>
                      <c:pt idx="431">
                        <c:v>2.631701525</c:v>
                      </c:pt>
                      <c:pt idx="432">
                        <c:v>2.631701525</c:v>
                      </c:pt>
                      <c:pt idx="433">
                        <c:v>2.6173014000000001</c:v>
                      </c:pt>
                      <c:pt idx="434">
                        <c:v>2.5943014</c:v>
                      </c:pt>
                      <c:pt idx="435">
                        <c:v>2.5943014</c:v>
                      </c:pt>
                      <c:pt idx="436">
                        <c:v>2.5684013750000001</c:v>
                      </c:pt>
                      <c:pt idx="437">
                        <c:v>2.5597014749999998</c:v>
                      </c:pt>
                      <c:pt idx="438">
                        <c:v>2.5597014749999998</c:v>
                      </c:pt>
                      <c:pt idx="439">
                        <c:v>2.5453014250000003</c:v>
                      </c:pt>
                      <c:pt idx="440">
                        <c:v>2.5280014749999999</c:v>
                      </c:pt>
                      <c:pt idx="441">
                        <c:v>2.5280014749999999</c:v>
                      </c:pt>
                      <c:pt idx="442">
                        <c:v>2.5136014499999999</c:v>
                      </c:pt>
                      <c:pt idx="443">
                        <c:v>2.5021014749999999</c:v>
                      </c:pt>
                      <c:pt idx="444">
                        <c:v>2.5021014749999999</c:v>
                      </c:pt>
                      <c:pt idx="445">
                        <c:v>2.4791014250000001</c:v>
                      </c:pt>
                      <c:pt idx="446">
                        <c:v>2.4589013999999998</c:v>
                      </c:pt>
                      <c:pt idx="447">
                        <c:v>2.4589013999999998</c:v>
                      </c:pt>
                      <c:pt idx="448">
                        <c:v>2.4589013999999998</c:v>
                      </c:pt>
                      <c:pt idx="449">
                        <c:v>2.444501475</c:v>
                      </c:pt>
                      <c:pt idx="450">
                        <c:v>2.444501475</c:v>
                      </c:pt>
                      <c:pt idx="451">
                        <c:v>2.4301015000000001</c:v>
                      </c:pt>
                      <c:pt idx="452">
                        <c:v>2.4301015000000001</c:v>
                      </c:pt>
                      <c:pt idx="453">
                        <c:v>2.4157014750000001</c:v>
                      </c:pt>
                      <c:pt idx="454">
                        <c:v>2.4157014750000001</c:v>
                      </c:pt>
                      <c:pt idx="455">
                        <c:v>2.412901475</c:v>
                      </c:pt>
                      <c:pt idx="456">
                        <c:v>2.4014014750000001</c:v>
                      </c:pt>
                      <c:pt idx="457">
                        <c:v>2.39560145</c:v>
                      </c:pt>
                      <c:pt idx="458">
                        <c:v>2.39560145</c:v>
                      </c:pt>
                      <c:pt idx="459">
                        <c:v>2.3927014500000001</c:v>
                      </c:pt>
                      <c:pt idx="460">
                        <c:v>2.3754014749999999</c:v>
                      </c:pt>
                      <c:pt idx="461">
                        <c:v>2.3754014749999999</c:v>
                      </c:pt>
                      <c:pt idx="462">
                        <c:v>2.3754014749999999</c:v>
                      </c:pt>
                      <c:pt idx="463">
                        <c:v>2.3697014749999998</c:v>
                      </c:pt>
                      <c:pt idx="464">
                        <c:v>2.3697014749999998</c:v>
                      </c:pt>
                      <c:pt idx="465">
                        <c:v>2.3697014250000001</c:v>
                      </c:pt>
                      <c:pt idx="466">
                        <c:v>2.372601425</c:v>
                      </c:pt>
                      <c:pt idx="467">
                        <c:v>2.372601425</c:v>
                      </c:pt>
                      <c:pt idx="468">
                        <c:v>2.3668015250000001</c:v>
                      </c:pt>
                      <c:pt idx="469">
                        <c:v>2.3639015000000003</c:v>
                      </c:pt>
                      <c:pt idx="470">
                        <c:v>2.3639015000000003</c:v>
                      </c:pt>
                      <c:pt idx="471">
                        <c:v>2.3639015000000003</c:v>
                      </c:pt>
                      <c:pt idx="472">
                        <c:v>2.3697014749999998</c:v>
                      </c:pt>
                      <c:pt idx="473">
                        <c:v>2.3697014749999998</c:v>
                      </c:pt>
                      <c:pt idx="474">
                        <c:v>2.3668015250000001</c:v>
                      </c:pt>
                      <c:pt idx="475">
                        <c:v>2.35820155</c:v>
                      </c:pt>
                      <c:pt idx="476">
                        <c:v>2.35820155</c:v>
                      </c:pt>
                      <c:pt idx="477">
                        <c:v>2.3668015250000001</c:v>
                      </c:pt>
                      <c:pt idx="478">
                        <c:v>2.384101475</c:v>
                      </c:pt>
                      <c:pt idx="479">
                        <c:v>2.384101475</c:v>
                      </c:pt>
                      <c:pt idx="480">
                        <c:v>2.3812015250000003</c:v>
                      </c:pt>
                      <c:pt idx="481">
                        <c:v>2.3898015000000004</c:v>
                      </c:pt>
                      <c:pt idx="482">
                        <c:v>2.3898015000000004</c:v>
                      </c:pt>
                      <c:pt idx="483">
                        <c:v>2.4014015500000001</c:v>
                      </c:pt>
                      <c:pt idx="484">
                        <c:v>2.4014015500000001</c:v>
                      </c:pt>
                      <c:pt idx="485">
                        <c:v>2.4071015</c:v>
                      </c:pt>
                      <c:pt idx="486">
                        <c:v>2.4129015250000001</c:v>
                      </c:pt>
                      <c:pt idx="487">
                        <c:v>2.4129015250000001</c:v>
                      </c:pt>
                      <c:pt idx="488">
                        <c:v>2.41290155</c:v>
                      </c:pt>
                      <c:pt idx="489">
                        <c:v>2.4129015000000003</c:v>
                      </c:pt>
                      <c:pt idx="490">
                        <c:v>2.4129015000000003</c:v>
                      </c:pt>
                      <c:pt idx="491">
                        <c:v>2.421501525</c:v>
                      </c:pt>
                      <c:pt idx="492">
                        <c:v>2.4359015000000004</c:v>
                      </c:pt>
                      <c:pt idx="493">
                        <c:v>2.4359015000000004</c:v>
                      </c:pt>
                      <c:pt idx="494">
                        <c:v>2.4388015000000003</c:v>
                      </c:pt>
                      <c:pt idx="495">
                        <c:v>2.4445015250000002</c:v>
                      </c:pt>
                      <c:pt idx="496">
                        <c:v>2.4445015250000002</c:v>
                      </c:pt>
                      <c:pt idx="497">
                        <c:v>2.450301525</c:v>
                      </c:pt>
                      <c:pt idx="498">
                        <c:v>2.4589015999999999</c:v>
                      </c:pt>
                      <c:pt idx="499">
                        <c:v>2.4589015999999999</c:v>
                      </c:pt>
                      <c:pt idx="500">
                        <c:v>2.4733015000000003</c:v>
                      </c:pt>
                      <c:pt idx="501">
                        <c:v>2.4733015000000003</c:v>
                      </c:pt>
                      <c:pt idx="502">
                        <c:v>2.47330155</c:v>
                      </c:pt>
                      <c:pt idx="503">
                        <c:v>2.4906015250000002</c:v>
                      </c:pt>
                      <c:pt idx="504">
                        <c:v>2.4906015250000002</c:v>
                      </c:pt>
                      <c:pt idx="505">
                        <c:v>2.5050015000000001</c:v>
                      </c:pt>
                      <c:pt idx="506">
                        <c:v>2.5194014500000002</c:v>
                      </c:pt>
                      <c:pt idx="507">
                        <c:v>2.5194014500000002</c:v>
                      </c:pt>
                      <c:pt idx="508">
                        <c:v>2.5367015250000002</c:v>
                      </c:pt>
                      <c:pt idx="509">
                        <c:v>2.5309015499999998</c:v>
                      </c:pt>
                      <c:pt idx="510">
                        <c:v>2.5309015499999998</c:v>
                      </c:pt>
                      <c:pt idx="511">
                        <c:v>2.5424016000000003</c:v>
                      </c:pt>
                      <c:pt idx="512">
                        <c:v>2.5540015499999997</c:v>
                      </c:pt>
                      <c:pt idx="513">
                        <c:v>2.5540015499999997</c:v>
                      </c:pt>
                      <c:pt idx="514">
                        <c:v>2.577001525</c:v>
                      </c:pt>
                      <c:pt idx="515">
                        <c:v>2.5799015249999999</c:v>
                      </c:pt>
                      <c:pt idx="516">
                        <c:v>2.5799015249999999</c:v>
                      </c:pt>
                      <c:pt idx="517">
                        <c:v>2.5741016500000002</c:v>
                      </c:pt>
                      <c:pt idx="518">
                        <c:v>2.5741016500000002</c:v>
                      </c:pt>
                      <c:pt idx="519">
                        <c:v>2.5914016000000002</c:v>
                      </c:pt>
                      <c:pt idx="520">
                        <c:v>2.6115016</c:v>
                      </c:pt>
                      <c:pt idx="521">
                        <c:v>2.6115016</c:v>
                      </c:pt>
                      <c:pt idx="522">
                        <c:v>2.6144015999999999</c:v>
                      </c:pt>
                      <c:pt idx="523">
                        <c:v>2.61440165</c:v>
                      </c:pt>
                      <c:pt idx="524">
                        <c:v>2.61440165</c:v>
                      </c:pt>
                      <c:pt idx="525">
                        <c:v>2.6231015750000002</c:v>
                      </c:pt>
                      <c:pt idx="526">
                        <c:v>2.6346015499999997</c:v>
                      </c:pt>
                      <c:pt idx="527">
                        <c:v>2.6346015499999997</c:v>
                      </c:pt>
                      <c:pt idx="528">
                        <c:v>2.6346015499999997</c:v>
                      </c:pt>
                      <c:pt idx="529">
                        <c:v>2.6375017000000001</c:v>
                      </c:pt>
                      <c:pt idx="530">
                        <c:v>2.6375017000000001</c:v>
                      </c:pt>
                      <c:pt idx="531">
                        <c:v>2.6375017000000001</c:v>
                      </c:pt>
                      <c:pt idx="532">
                        <c:v>2.6288016249999999</c:v>
                      </c:pt>
                      <c:pt idx="533">
                        <c:v>2.6288016249999999</c:v>
                      </c:pt>
                      <c:pt idx="534">
                        <c:v>2.6259016500000003</c:v>
                      </c:pt>
                      <c:pt idx="535">
                        <c:v>2.6259016500000003</c:v>
                      </c:pt>
                      <c:pt idx="536">
                        <c:v>2.60870165</c:v>
                      </c:pt>
                      <c:pt idx="537">
                        <c:v>2.5799016249999998</c:v>
                      </c:pt>
                      <c:pt idx="538">
                        <c:v>2.5799016249999998</c:v>
                      </c:pt>
                      <c:pt idx="539">
                        <c:v>2.5799016249999998</c:v>
                      </c:pt>
                      <c:pt idx="540">
                        <c:v>2.5626016250000001</c:v>
                      </c:pt>
                      <c:pt idx="541">
                        <c:v>2.5367016250000001</c:v>
                      </c:pt>
                      <c:pt idx="542">
                        <c:v>2.5367016250000001</c:v>
                      </c:pt>
                      <c:pt idx="543">
                        <c:v>2.5194015750000003</c:v>
                      </c:pt>
                      <c:pt idx="544">
                        <c:v>2.484901625</c:v>
                      </c:pt>
                      <c:pt idx="545">
                        <c:v>2.484901625</c:v>
                      </c:pt>
                      <c:pt idx="546">
                        <c:v>2.4676016249999999</c:v>
                      </c:pt>
                      <c:pt idx="547">
                        <c:v>2.438801625</c:v>
                      </c:pt>
                      <c:pt idx="548">
                        <c:v>2.438801625</c:v>
                      </c:pt>
                      <c:pt idx="549">
                        <c:v>2.363901625</c:v>
                      </c:pt>
                      <c:pt idx="550">
                        <c:v>2.363901625</c:v>
                      </c:pt>
                      <c:pt idx="551">
                        <c:v>2.363901625</c:v>
                      </c:pt>
                      <c:pt idx="552">
                        <c:v>2.3236016249999998</c:v>
                      </c:pt>
                      <c:pt idx="553">
                        <c:v>2.3236016249999998</c:v>
                      </c:pt>
                      <c:pt idx="554">
                        <c:v>2.2833016500000003</c:v>
                      </c:pt>
                      <c:pt idx="555">
                        <c:v>2.24590165</c:v>
                      </c:pt>
                      <c:pt idx="556">
                        <c:v>2.24590165</c:v>
                      </c:pt>
                      <c:pt idx="557">
                        <c:v>2.1883016500000001</c:v>
                      </c:pt>
                      <c:pt idx="558">
                        <c:v>2.133601675</c:v>
                      </c:pt>
                      <c:pt idx="559">
                        <c:v>2.133601675</c:v>
                      </c:pt>
                      <c:pt idx="560">
                        <c:v>2.0731017500000002</c:v>
                      </c:pt>
                      <c:pt idx="561">
                        <c:v>2.03280175</c:v>
                      </c:pt>
                      <c:pt idx="562">
                        <c:v>2.03280175</c:v>
                      </c:pt>
                      <c:pt idx="563">
                        <c:v>1.983901675</c:v>
                      </c:pt>
                      <c:pt idx="564">
                        <c:v>1.9205016750000001</c:v>
                      </c:pt>
                      <c:pt idx="565">
                        <c:v>1.9205016750000001</c:v>
                      </c:pt>
                      <c:pt idx="566">
                        <c:v>1.8802016500000001</c:v>
                      </c:pt>
                      <c:pt idx="567">
                        <c:v>1.8197017000000002</c:v>
                      </c:pt>
                      <c:pt idx="568">
                        <c:v>1.8197017000000002</c:v>
                      </c:pt>
                      <c:pt idx="569">
                        <c:v>1.7737017000000002</c:v>
                      </c:pt>
                      <c:pt idx="570">
                        <c:v>1.70740165</c:v>
                      </c:pt>
                      <c:pt idx="571">
                        <c:v>1.6527017500000001</c:v>
                      </c:pt>
                      <c:pt idx="572">
                        <c:v>1.6527017500000001</c:v>
                      </c:pt>
                      <c:pt idx="573">
                        <c:v>1.5951017750000001</c:v>
                      </c:pt>
                      <c:pt idx="574">
                        <c:v>1.5951017750000001</c:v>
                      </c:pt>
                      <c:pt idx="575">
                        <c:v>1.55480175</c:v>
                      </c:pt>
                      <c:pt idx="576">
                        <c:v>1.46560175</c:v>
                      </c:pt>
                      <c:pt idx="577">
                        <c:v>1.46560175</c:v>
                      </c:pt>
                      <c:pt idx="578">
                        <c:v>1.46560175</c:v>
                      </c:pt>
                      <c:pt idx="579">
                        <c:v>1.43390175</c:v>
                      </c:pt>
                      <c:pt idx="580">
                        <c:v>1.43390175</c:v>
                      </c:pt>
                      <c:pt idx="581">
                        <c:v>1.3850017750000001</c:v>
                      </c:pt>
                      <c:pt idx="582">
                        <c:v>1.3475017499999999</c:v>
                      </c:pt>
                      <c:pt idx="583">
                        <c:v>1.3475017499999999</c:v>
                      </c:pt>
                      <c:pt idx="584">
                        <c:v>1.3101017750000001</c:v>
                      </c:pt>
                      <c:pt idx="585">
                        <c:v>1.2871017999999999</c:v>
                      </c:pt>
                      <c:pt idx="586">
                        <c:v>1.2871017999999999</c:v>
                      </c:pt>
                      <c:pt idx="587">
                        <c:v>1.252501775</c:v>
                      </c:pt>
                      <c:pt idx="588">
                        <c:v>1.2352018250000001</c:v>
                      </c:pt>
                      <c:pt idx="589">
                        <c:v>1.2352018250000001</c:v>
                      </c:pt>
                      <c:pt idx="590">
                        <c:v>1.2064018999999999</c:v>
                      </c:pt>
                      <c:pt idx="591">
                        <c:v>1.1920018999999999</c:v>
                      </c:pt>
                      <c:pt idx="592">
                        <c:v>1.1920018999999999</c:v>
                      </c:pt>
                      <c:pt idx="593">
                        <c:v>1.174801875</c:v>
                      </c:pt>
                      <c:pt idx="594">
                        <c:v>1.171901925</c:v>
                      </c:pt>
                      <c:pt idx="595">
                        <c:v>1.171901925</c:v>
                      </c:pt>
                      <c:pt idx="596">
                        <c:v>1.1632019250000001</c:v>
                      </c:pt>
                      <c:pt idx="597">
                        <c:v>1.1431019250000001</c:v>
                      </c:pt>
                      <c:pt idx="598">
                        <c:v>1.1431019250000001</c:v>
                      </c:pt>
                      <c:pt idx="599">
                        <c:v>1.1057019749999999</c:v>
                      </c:pt>
                      <c:pt idx="600">
                        <c:v>1.1057019749999999</c:v>
                      </c:pt>
                      <c:pt idx="601">
                        <c:v>1.076902</c:v>
                      </c:pt>
                      <c:pt idx="602">
                        <c:v>1.076902</c:v>
                      </c:pt>
                      <c:pt idx="603">
                        <c:v>1.065302</c:v>
                      </c:pt>
                      <c:pt idx="604">
                        <c:v>1.065302</c:v>
                      </c:pt>
                      <c:pt idx="605">
                        <c:v>1.0423020999999999</c:v>
                      </c:pt>
                      <c:pt idx="606">
                        <c:v>0.99340214999999998</c:v>
                      </c:pt>
                      <c:pt idx="607">
                        <c:v>0.99340214999999998</c:v>
                      </c:pt>
                      <c:pt idx="608">
                        <c:v>0.99340214999999998</c:v>
                      </c:pt>
                      <c:pt idx="609">
                        <c:v>0.91560235000000001</c:v>
                      </c:pt>
                      <c:pt idx="610">
                        <c:v>0.91560235000000001</c:v>
                      </c:pt>
                      <c:pt idx="611">
                        <c:v>0.85800244999999997</c:v>
                      </c:pt>
                      <c:pt idx="612">
                        <c:v>0.85800244999999997</c:v>
                      </c:pt>
                      <c:pt idx="613">
                        <c:v>0.85800244999999997</c:v>
                      </c:pt>
                      <c:pt idx="614">
                        <c:v>0.81770244999999997</c:v>
                      </c:pt>
                      <c:pt idx="615">
                        <c:v>0.76010272499999998</c:v>
                      </c:pt>
                      <c:pt idx="616">
                        <c:v>0.76010272499999998</c:v>
                      </c:pt>
                      <c:pt idx="617">
                        <c:v>0.76010272499999998</c:v>
                      </c:pt>
                      <c:pt idx="618">
                        <c:v>0.74000284999999999</c:v>
                      </c:pt>
                      <c:pt idx="619">
                        <c:v>0.74000284999999999</c:v>
                      </c:pt>
                      <c:pt idx="620">
                        <c:v>0.714103025</c:v>
                      </c:pt>
                      <c:pt idx="621">
                        <c:v>0.66220334999999997</c:v>
                      </c:pt>
                      <c:pt idx="622">
                        <c:v>0.66220334999999997</c:v>
                      </c:pt>
                      <c:pt idx="623">
                        <c:v>0.60750377500000008</c:v>
                      </c:pt>
                      <c:pt idx="624">
                        <c:v>0.60750377500000008</c:v>
                      </c:pt>
                      <c:pt idx="625">
                        <c:v>0.59310462499999994</c:v>
                      </c:pt>
                      <c:pt idx="626">
                        <c:v>0.59310462499999994</c:v>
                      </c:pt>
                      <c:pt idx="627">
                        <c:v>0.59310462499999994</c:v>
                      </c:pt>
                      <c:pt idx="628">
                        <c:v>0.65650524999999993</c:v>
                      </c:pt>
                      <c:pt idx="629">
                        <c:v>0.71980579999999994</c:v>
                      </c:pt>
                      <c:pt idx="630">
                        <c:v>0.71980579999999994</c:v>
                      </c:pt>
                      <c:pt idx="631">
                        <c:v>0.78320630000000002</c:v>
                      </c:pt>
                      <c:pt idx="632">
                        <c:v>0.83790687499999994</c:v>
                      </c:pt>
                      <c:pt idx="633">
                        <c:v>0.83790687499999994</c:v>
                      </c:pt>
                      <c:pt idx="634">
                        <c:v>0.88680765000000006</c:v>
                      </c:pt>
                      <c:pt idx="635">
                        <c:v>0.97030877500000001</c:v>
                      </c:pt>
                      <c:pt idx="636">
                        <c:v>0.97030877500000001</c:v>
                      </c:pt>
                      <c:pt idx="637">
                        <c:v>1.0567098500000001</c:v>
                      </c:pt>
                      <c:pt idx="638">
                        <c:v>1.1517105999999999</c:v>
                      </c:pt>
                      <c:pt idx="639">
                        <c:v>1.1517105999999999</c:v>
                      </c:pt>
                      <c:pt idx="640">
                        <c:v>1.2439112000000001</c:v>
                      </c:pt>
                      <c:pt idx="641">
                        <c:v>1.336012175</c:v>
                      </c:pt>
                      <c:pt idx="642">
                        <c:v>1.336012175</c:v>
                      </c:pt>
                      <c:pt idx="643">
                        <c:v>1.4339130499999999</c:v>
                      </c:pt>
                      <c:pt idx="644">
                        <c:v>1.5433139499999999</c:v>
                      </c:pt>
                      <c:pt idx="645">
                        <c:v>1.5433139499999999</c:v>
                      </c:pt>
                      <c:pt idx="646">
                        <c:v>1.6326146000000001</c:v>
                      </c:pt>
                      <c:pt idx="647">
                        <c:v>1.721814975</c:v>
                      </c:pt>
                      <c:pt idx="648">
                        <c:v>1.721814975</c:v>
                      </c:pt>
                      <c:pt idx="649">
                        <c:v>1.8197155</c:v>
                      </c:pt>
                      <c:pt idx="650">
                        <c:v>1.911915625</c:v>
                      </c:pt>
                      <c:pt idx="651">
                        <c:v>1.911915625</c:v>
                      </c:pt>
                      <c:pt idx="652">
                        <c:v>1.9982148499999999</c:v>
                      </c:pt>
                      <c:pt idx="653">
                        <c:v>2.0789135499999998</c:v>
                      </c:pt>
                      <c:pt idx="654">
                        <c:v>2.0789135499999998</c:v>
                      </c:pt>
                      <c:pt idx="655">
                        <c:v>2.1710059749999999</c:v>
                      </c:pt>
                      <c:pt idx="656">
                        <c:v>2.1710059749999999</c:v>
                      </c:pt>
                      <c:pt idx="657">
                        <c:v>2.1710059749999999</c:v>
                      </c:pt>
                      <c:pt idx="658">
                        <c:v>2.2142057999999998</c:v>
                      </c:pt>
                      <c:pt idx="659">
                        <c:v>2.2516030249999996</c:v>
                      </c:pt>
                      <c:pt idx="660">
                        <c:v>2.2516030249999996</c:v>
                      </c:pt>
                      <c:pt idx="661">
                        <c:v>2.2891026000000001</c:v>
                      </c:pt>
                      <c:pt idx="662">
                        <c:v>2.309201775</c:v>
                      </c:pt>
                      <c:pt idx="663">
                        <c:v>2.309201775</c:v>
                      </c:pt>
                      <c:pt idx="664">
                        <c:v>2.329401125</c:v>
                      </c:pt>
                      <c:pt idx="665">
                        <c:v>2.3466016750000001</c:v>
                      </c:pt>
                      <c:pt idx="666">
                        <c:v>2.3466016750000001</c:v>
                      </c:pt>
                      <c:pt idx="667">
                        <c:v>2.3438016500000001</c:v>
                      </c:pt>
                      <c:pt idx="668">
                        <c:v>2.3438016500000001</c:v>
                      </c:pt>
                      <c:pt idx="669">
                        <c:v>2.3582020250000002</c:v>
                      </c:pt>
                      <c:pt idx="670">
                        <c:v>2.3668019</c:v>
                      </c:pt>
                      <c:pt idx="671">
                        <c:v>2.3668019</c:v>
                      </c:pt>
                      <c:pt idx="672">
                        <c:v>2.3697020499999999</c:v>
                      </c:pt>
                      <c:pt idx="673">
                        <c:v>2.3697020499999999</c:v>
                      </c:pt>
                      <c:pt idx="674">
                        <c:v>2.366801975</c:v>
                      </c:pt>
                      <c:pt idx="675">
                        <c:v>2.3697021</c:v>
                      </c:pt>
                      <c:pt idx="676">
                        <c:v>2.3697021</c:v>
                      </c:pt>
                      <c:pt idx="677">
                        <c:v>2.3668020250000001</c:v>
                      </c:pt>
                      <c:pt idx="678">
                        <c:v>2.3668020250000001</c:v>
                      </c:pt>
                      <c:pt idx="679">
                        <c:v>2.3668020250000001</c:v>
                      </c:pt>
                      <c:pt idx="680">
                        <c:v>2.369702025</c:v>
                      </c:pt>
                      <c:pt idx="681">
                        <c:v>2.3754019749999999</c:v>
                      </c:pt>
                      <c:pt idx="682">
                        <c:v>2.3754019749999999</c:v>
                      </c:pt>
                      <c:pt idx="683">
                        <c:v>2.3697021249999999</c:v>
                      </c:pt>
                      <c:pt idx="684">
                        <c:v>2.3697019999999998</c:v>
                      </c:pt>
                      <c:pt idx="685">
                        <c:v>2.3697019999999998</c:v>
                      </c:pt>
                      <c:pt idx="686">
                        <c:v>2.3697019999999998</c:v>
                      </c:pt>
                      <c:pt idx="687">
                        <c:v>2.3726019749999998</c:v>
                      </c:pt>
                      <c:pt idx="688">
                        <c:v>2.3726019749999998</c:v>
                      </c:pt>
                      <c:pt idx="689">
                        <c:v>2.3841019750000001</c:v>
                      </c:pt>
                      <c:pt idx="690">
                        <c:v>2.3783019999999997</c:v>
                      </c:pt>
                      <c:pt idx="691">
                        <c:v>2.3783019999999997</c:v>
                      </c:pt>
                      <c:pt idx="692">
                        <c:v>2.3754020250000001</c:v>
                      </c:pt>
                      <c:pt idx="693">
                        <c:v>2.3754019500000001</c:v>
                      </c:pt>
                      <c:pt idx="694">
                        <c:v>2.3754019500000001</c:v>
                      </c:pt>
                      <c:pt idx="695">
                        <c:v>2.3841019999999999</c:v>
                      </c:pt>
                      <c:pt idx="696">
                        <c:v>2.3841019750000001</c:v>
                      </c:pt>
                      <c:pt idx="697">
                        <c:v>2.3754019749999999</c:v>
                      </c:pt>
                      <c:pt idx="698">
                        <c:v>2.3754019749999999</c:v>
                      </c:pt>
                      <c:pt idx="699">
                        <c:v>2.3754019749999999</c:v>
                      </c:pt>
                      <c:pt idx="700">
                        <c:v>2.3754019749999999</c:v>
                      </c:pt>
                      <c:pt idx="701">
                        <c:v>2.3783019249999997</c:v>
                      </c:pt>
                      <c:pt idx="702">
                        <c:v>2.3783019999999997</c:v>
                      </c:pt>
                      <c:pt idx="703">
                        <c:v>2.3783019999999997</c:v>
                      </c:pt>
                      <c:pt idx="704">
                        <c:v>2.3841020250000002</c:v>
                      </c:pt>
                      <c:pt idx="705">
                        <c:v>2.387001975</c:v>
                      </c:pt>
                      <c:pt idx="706">
                        <c:v>2.387001975</c:v>
                      </c:pt>
                      <c:pt idx="707">
                        <c:v>2.387001975</c:v>
                      </c:pt>
                      <c:pt idx="708">
                        <c:v>2.389801925</c:v>
                      </c:pt>
                      <c:pt idx="709">
                        <c:v>2.389801925</c:v>
                      </c:pt>
                      <c:pt idx="710">
                        <c:v>2.3956019999999998</c:v>
                      </c:pt>
                      <c:pt idx="711">
                        <c:v>2.4014019750000002</c:v>
                      </c:pt>
                      <c:pt idx="712">
                        <c:v>2.4014019750000002</c:v>
                      </c:pt>
                      <c:pt idx="713">
                        <c:v>2.4014019750000002</c:v>
                      </c:pt>
                      <c:pt idx="714">
                        <c:v>2.4014019750000002</c:v>
                      </c:pt>
                      <c:pt idx="715">
                        <c:v>2.410002</c:v>
                      </c:pt>
                      <c:pt idx="716">
                        <c:v>2.3956019999999998</c:v>
                      </c:pt>
                      <c:pt idx="717">
                        <c:v>2.3956019999999998</c:v>
                      </c:pt>
                      <c:pt idx="718">
                        <c:v>2.3956019999999998</c:v>
                      </c:pt>
                      <c:pt idx="719">
                        <c:v>2.3783019999999997</c:v>
                      </c:pt>
                      <c:pt idx="720">
                        <c:v>2.3553019500000003</c:v>
                      </c:pt>
                      <c:pt idx="721">
                        <c:v>2.3553019500000003</c:v>
                      </c:pt>
                      <c:pt idx="722">
                        <c:v>2.3294019500000003</c:v>
                      </c:pt>
                      <c:pt idx="723">
                        <c:v>2.3294019500000003</c:v>
                      </c:pt>
                      <c:pt idx="724">
                        <c:v>2.3035019750000001</c:v>
                      </c:pt>
                      <c:pt idx="725">
                        <c:v>2.2718019749999998</c:v>
                      </c:pt>
                      <c:pt idx="726">
                        <c:v>2.2718019749999998</c:v>
                      </c:pt>
                      <c:pt idx="727">
                        <c:v>2.2372020749999999</c:v>
                      </c:pt>
                      <c:pt idx="728">
                        <c:v>2.2056020250000001</c:v>
                      </c:pt>
                      <c:pt idx="729">
                        <c:v>2.2056020250000001</c:v>
                      </c:pt>
                      <c:pt idx="730">
                        <c:v>2.1768020250000002</c:v>
                      </c:pt>
                      <c:pt idx="731">
                        <c:v>2.1768020250000002</c:v>
                      </c:pt>
                      <c:pt idx="732">
                        <c:v>2.1480020500000001</c:v>
                      </c:pt>
                      <c:pt idx="733">
                        <c:v>2.1192020500000002</c:v>
                      </c:pt>
                      <c:pt idx="734">
                        <c:v>2.0875020749999997</c:v>
                      </c:pt>
                      <c:pt idx="735">
                        <c:v>2.0875020749999997</c:v>
                      </c:pt>
                      <c:pt idx="736">
                        <c:v>2.0731021000000003</c:v>
                      </c:pt>
                      <c:pt idx="737">
                        <c:v>2.047202075</c:v>
                      </c:pt>
                      <c:pt idx="738">
                        <c:v>2.047202075</c:v>
                      </c:pt>
                      <c:pt idx="739">
                        <c:v>2.012602175</c:v>
                      </c:pt>
                      <c:pt idx="740">
                        <c:v>1.9867021249999999</c:v>
                      </c:pt>
                      <c:pt idx="741">
                        <c:v>1.9867021249999999</c:v>
                      </c:pt>
                      <c:pt idx="742">
                        <c:v>1.9608021250000001</c:v>
                      </c:pt>
                      <c:pt idx="743">
                        <c:v>1.949302125</c:v>
                      </c:pt>
                      <c:pt idx="744">
                        <c:v>1.949302125</c:v>
                      </c:pt>
                      <c:pt idx="745">
                        <c:v>1.9090021750000001</c:v>
                      </c:pt>
                      <c:pt idx="746">
                        <c:v>1.9090021750000001</c:v>
                      </c:pt>
                      <c:pt idx="747">
                        <c:v>1.9090021750000001</c:v>
                      </c:pt>
                      <c:pt idx="748">
                        <c:v>1.8888021750000001</c:v>
                      </c:pt>
                      <c:pt idx="749">
                        <c:v>1.8744021750000002</c:v>
                      </c:pt>
                      <c:pt idx="750">
                        <c:v>1.8744021750000002</c:v>
                      </c:pt>
                      <c:pt idx="751">
                        <c:v>1.8600021500000001</c:v>
                      </c:pt>
                      <c:pt idx="752">
                        <c:v>1.8428021999999999</c:v>
                      </c:pt>
                      <c:pt idx="753">
                        <c:v>1.8428021999999999</c:v>
                      </c:pt>
                      <c:pt idx="754">
                        <c:v>1.8226021750000001</c:v>
                      </c:pt>
                      <c:pt idx="755">
                        <c:v>1.8226021750000001</c:v>
                      </c:pt>
                      <c:pt idx="756">
                        <c:v>1.802502225</c:v>
                      </c:pt>
                      <c:pt idx="757">
                        <c:v>1.790902175</c:v>
                      </c:pt>
                      <c:pt idx="758">
                        <c:v>1.790902175</c:v>
                      </c:pt>
                      <c:pt idx="759">
                        <c:v>1.7737021750000002</c:v>
                      </c:pt>
                      <c:pt idx="760">
                        <c:v>1.7535022</c:v>
                      </c:pt>
                      <c:pt idx="761">
                        <c:v>1.7535022</c:v>
                      </c:pt>
                      <c:pt idx="762">
                        <c:v>1.7391022250000001</c:v>
                      </c:pt>
                      <c:pt idx="763">
                        <c:v>1.7391022250000001</c:v>
                      </c:pt>
                      <c:pt idx="764">
                        <c:v>1.719002275</c:v>
                      </c:pt>
                      <c:pt idx="765">
                        <c:v>1.719002275</c:v>
                      </c:pt>
                      <c:pt idx="766">
                        <c:v>1.70460225</c:v>
                      </c:pt>
                      <c:pt idx="767">
                        <c:v>1.70460225</c:v>
                      </c:pt>
                      <c:pt idx="768">
                        <c:v>1.6988022500000002</c:v>
                      </c:pt>
                      <c:pt idx="769">
                        <c:v>1.6786023250000002</c:v>
                      </c:pt>
                      <c:pt idx="770">
                        <c:v>1.6786023250000002</c:v>
                      </c:pt>
                      <c:pt idx="771">
                        <c:v>1.67000225</c:v>
                      </c:pt>
                      <c:pt idx="772">
                        <c:v>1.658502275</c:v>
                      </c:pt>
                      <c:pt idx="773">
                        <c:v>1.658502275</c:v>
                      </c:pt>
                      <c:pt idx="774">
                        <c:v>1.6470023250000001</c:v>
                      </c:pt>
                      <c:pt idx="775">
                        <c:v>1.6412022500000001</c:v>
                      </c:pt>
                      <c:pt idx="776">
                        <c:v>1.6412022500000001</c:v>
                      </c:pt>
                      <c:pt idx="777">
                        <c:v>1.6297022999999999</c:v>
                      </c:pt>
                      <c:pt idx="778">
                        <c:v>1.6297022999999999</c:v>
                      </c:pt>
                      <c:pt idx="779">
                        <c:v>1.6153022749999999</c:v>
                      </c:pt>
                      <c:pt idx="780">
                        <c:v>1.615302225</c:v>
                      </c:pt>
                      <c:pt idx="781">
                        <c:v>1.615302225</c:v>
                      </c:pt>
                      <c:pt idx="782">
                        <c:v>1.6009023</c:v>
                      </c:pt>
                      <c:pt idx="783">
                        <c:v>1.598002275</c:v>
                      </c:pt>
                      <c:pt idx="784">
                        <c:v>1.598002275</c:v>
                      </c:pt>
                      <c:pt idx="785">
                        <c:v>1.5951022500000001</c:v>
                      </c:pt>
                      <c:pt idx="786">
                        <c:v>1.5894022249999999</c:v>
                      </c:pt>
                      <c:pt idx="787">
                        <c:v>1.5894022249999999</c:v>
                      </c:pt>
                      <c:pt idx="788">
                        <c:v>1.577902275</c:v>
                      </c:pt>
                      <c:pt idx="789">
                        <c:v>1.569202225</c:v>
                      </c:pt>
                      <c:pt idx="790">
                        <c:v>1.569202225</c:v>
                      </c:pt>
                      <c:pt idx="791">
                        <c:v>1.57500225</c:v>
                      </c:pt>
                      <c:pt idx="792">
                        <c:v>1.566302225</c:v>
                      </c:pt>
                      <c:pt idx="793">
                        <c:v>1.566302225</c:v>
                      </c:pt>
                      <c:pt idx="794">
                        <c:v>1.5606022500000001</c:v>
                      </c:pt>
                      <c:pt idx="795">
                        <c:v>1.5433022749999998</c:v>
                      </c:pt>
                      <c:pt idx="796">
                        <c:v>1.5433022749999998</c:v>
                      </c:pt>
                      <c:pt idx="797">
                        <c:v>1.5433022749999998</c:v>
                      </c:pt>
                      <c:pt idx="798">
                        <c:v>1.5404022500000001</c:v>
                      </c:pt>
                      <c:pt idx="799">
                        <c:v>1.5404022500000001</c:v>
                      </c:pt>
                      <c:pt idx="800">
                        <c:v>1.53470225</c:v>
                      </c:pt>
                      <c:pt idx="801">
                        <c:v>1.531802275</c:v>
                      </c:pt>
                      <c:pt idx="802">
                        <c:v>1.531802275</c:v>
                      </c:pt>
                      <c:pt idx="803">
                        <c:v>1.526002275</c:v>
                      </c:pt>
                      <c:pt idx="804">
                        <c:v>1.5232022500000002</c:v>
                      </c:pt>
                      <c:pt idx="805">
                        <c:v>1.5232022500000002</c:v>
                      </c:pt>
                      <c:pt idx="806">
                        <c:v>1.5145022749999999</c:v>
                      </c:pt>
                      <c:pt idx="807">
                        <c:v>1.5145022749999999</c:v>
                      </c:pt>
                      <c:pt idx="808">
                        <c:v>1.5145022749999999</c:v>
                      </c:pt>
                      <c:pt idx="809">
                        <c:v>1.5174023000000001</c:v>
                      </c:pt>
                      <c:pt idx="810">
                        <c:v>1.5116023000000001</c:v>
                      </c:pt>
                      <c:pt idx="811">
                        <c:v>1.5116023000000001</c:v>
                      </c:pt>
                      <c:pt idx="812">
                        <c:v>1.505902275</c:v>
                      </c:pt>
                      <c:pt idx="813">
                        <c:v>1.505902275</c:v>
                      </c:pt>
                      <c:pt idx="814">
                        <c:v>1.505902275</c:v>
                      </c:pt>
                      <c:pt idx="815">
                        <c:v>1.5001023</c:v>
                      </c:pt>
                      <c:pt idx="816">
                        <c:v>1.5001023</c:v>
                      </c:pt>
                      <c:pt idx="817">
                        <c:v>1.491502275</c:v>
                      </c:pt>
                      <c:pt idx="818">
                        <c:v>1.4944023499999999</c:v>
                      </c:pt>
                      <c:pt idx="819">
                        <c:v>1.4944023499999999</c:v>
                      </c:pt>
                      <c:pt idx="820">
                        <c:v>1.4915023250000001</c:v>
                      </c:pt>
                      <c:pt idx="821">
                        <c:v>1.4915023250000001</c:v>
                      </c:pt>
                      <c:pt idx="822">
                        <c:v>1.4915023250000001</c:v>
                      </c:pt>
                      <c:pt idx="823">
                        <c:v>1.4857023250000001</c:v>
                      </c:pt>
                      <c:pt idx="824">
                        <c:v>1.4857023250000001</c:v>
                      </c:pt>
                      <c:pt idx="825">
                        <c:v>1.4857023499999999</c:v>
                      </c:pt>
                      <c:pt idx="826">
                        <c:v>1.4828023499999998</c:v>
                      </c:pt>
                      <c:pt idx="827">
                        <c:v>1.482802325</c:v>
                      </c:pt>
                      <c:pt idx="828">
                        <c:v>1.482802325</c:v>
                      </c:pt>
                      <c:pt idx="829">
                        <c:v>1.4771023750000001</c:v>
                      </c:pt>
                      <c:pt idx="830">
                        <c:v>1.4771023750000001</c:v>
                      </c:pt>
                      <c:pt idx="831">
                        <c:v>1.4771023750000001</c:v>
                      </c:pt>
                      <c:pt idx="832">
                        <c:v>1.4800023499999999</c:v>
                      </c:pt>
                      <c:pt idx="833">
                        <c:v>1.4800023499999999</c:v>
                      </c:pt>
                      <c:pt idx="834">
                        <c:v>1.47130235</c:v>
                      </c:pt>
                      <c:pt idx="835">
                        <c:v>1.4800023499999999</c:v>
                      </c:pt>
                      <c:pt idx="836">
                        <c:v>1.4800023499999999</c:v>
                      </c:pt>
                      <c:pt idx="837">
                        <c:v>1.47130235</c:v>
                      </c:pt>
                      <c:pt idx="838">
                        <c:v>1.47130235</c:v>
                      </c:pt>
                      <c:pt idx="839">
                        <c:v>1.47130235</c:v>
                      </c:pt>
                      <c:pt idx="840">
                        <c:v>1.4771023250000002</c:v>
                      </c:pt>
                      <c:pt idx="841">
                        <c:v>1.47710235</c:v>
                      </c:pt>
                      <c:pt idx="842">
                        <c:v>1.47710235</c:v>
                      </c:pt>
                      <c:pt idx="843">
                        <c:v>1.4742023499999999</c:v>
                      </c:pt>
                      <c:pt idx="844">
                        <c:v>1.4742024</c:v>
                      </c:pt>
                      <c:pt idx="845">
                        <c:v>1.4742024</c:v>
                      </c:pt>
                      <c:pt idx="846">
                        <c:v>1.4828023749999999</c:v>
                      </c:pt>
                      <c:pt idx="847">
                        <c:v>1.4828023749999999</c:v>
                      </c:pt>
                      <c:pt idx="848">
                        <c:v>1.4828023749999999</c:v>
                      </c:pt>
                      <c:pt idx="849">
                        <c:v>1.4771023750000001</c:v>
                      </c:pt>
                      <c:pt idx="850">
                        <c:v>1.4771023750000001</c:v>
                      </c:pt>
                      <c:pt idx="851">
                        <c:v>1.47130245</c:v>
                      </c:pt>
                      <c:pt idx="852">
                        <c:v>1.4742024249999999</c:v>
                      </c:pt>
                      <c:pt idx="853">
                        <c:v>1.4742024249999999</c:v>
                      </c:pt>
                      <c:pt idx="854">
                        <c:v>1.4742024249999999</c:v>
                      </c:pt>
                      <c:pt idx="855">
                        <c:v>1.47130245</c:v>
                      </c:pt>
                      <c:pt idx="856">
                        <c:v>1.468502475</c:v>
                      </c:pt>
                      <c:pt idx="857">
                        <c:v>1.468502475</c:v>
                      </c:pt>
                      <c:pt idx="858">
                        <c:v>1.4627024499999999</c:v>
                      </c:pt>
                      <c:pt idx="859">
                        <c:v>1.4627024499999999</c:v>
                      </c:pt>
                      <c:pt idx="860">
                        <c:v>1.4569024750000001</c:v>
                      </c:pt>
                      <c:pt idx="861">
                        <c:v>1.4454024750000001</c:v>
                      </c:pt>
                      <c:pt idx="862">
                        <c:v>1.4454024750000001</c:v>
                      </c:pt>
                      <c:pt idx="863">
                        <c:v>1.4281024499999999</c:v>
                      </c:pt>
                      <c:pt idx="864">
                        <c:v>1.4281024499999999</c:v>
                      </c:pt>
                      <c:pt idx="865">
                        <c:v>1.41090245</c:v>
                      </c:pt>
                      <c:pt idx="866">
                        <c:v>1.399302525</c:v>
                      </c:pt>
                      <c:pt idx="867">
                        <c:v>1.399302525</c:v>
                      </c:pt>
                      <c:pt idx="868">
                        <c:v>1.3878025249999999</c:v>
                      </c:pt>
                      <c:pt idx="869">
                        <c:v>1.3677024999999998</c:v>
                      </c:pt>
                      <c:pt idx="870">
                        <c:v>1.3475024999999998</c:v>
                      </c:pt>
                      <c:pt idx="871">
                        <c:v>1.3475024999999998</c:v>
                      </c:pt>
                      <c:pt idx="872">
                        <c:v>1.324502525</c:v>
                      </c:pt>
                      <c:pt idx="873">
                        <c:v>1.298602475</c:v>
                      </c:pt>
                      <c:pt idx="874">
                        <c:v>1.298602475</c:v>
                      </c:pt>
                      <c:pt idx="875">
                        <c:v>1.2727025249999999</c:v>
                      </c:pt>
                      <c:pt idx="876">
                        <c:v>1.2352025250000001</c:v>
                      </c:pt>
                      <c:pt idx="877">
                        <c:v>1.2352025250000001</c:v>
                      </c:pt>
                      <c:pt idx="878">
                        <c:v>1.1949025500000001</c:v>
                      </c:pt>
                      <c:pt idx="879">
                        <c:v>1.1488025500000001</c:v>
                      </c:pt>
                      <c:pt idx="880">
                        <c:v>1.1488025500000001</c:v>
                      </c:pt>
                      <c:pt idx="881">
                        <c:v>1.0999025250000001</c:v>
                      </c:pt>
                      <c:pt idx="882">
                        <c:v>1.0999025250000001</c:v>
                      </c:pt>
                      <c:pt idx="883">
                        <c:v>1.0567025999999999</c:v>
                      </c:pt>
                      <c:pt idx="884">
                        <c:v>1.0164025999999999</c:v>
                      </c:pt>
                      <c:pt idx="885">
                        <c:v>0.95310257499999995</c:v>
                      </c:pt>
                      <c:pt idx="886">
                        <c:v>0.95310257499999995</c:v>
                      </c:pt>
                      <c:pt idx="887">
                        <c:v>0.95310257499999995</c:v>
                      </c:pt>
                      <c:pt idx="888">
                        <c:v>0.93000257500000005</c:v>
                      </c:pt>
                      <c:pt idx="889">
                        <c:v>0.93000257500000005</c:v>
                      </c:pt>
                      <c:pt idx="890">
                        <c:v>0.90410257500000002</c:v>
                      </c:pt>
                      <c:pt idx="891">
                        <c:v>0.8868026</c:v>
                      </c:pt>
                      <c:pt idx="892">
                        <c:v>0.8868026</c:v>
                      </c:pt>
                      <c:pt idx="893">
                        <c:v>0.86670259999999999</c:v>
                      </c:pt>
                      <c:pt idx="894">
                        <c:v>0.85230259999999991</c:v>
                      </c:pt>
                      <c:pt idx="895">
                        <c:v>0.85230259999999991</c:v>
                      </c:pt>
                      <c:pt idx="896">
                        <c:v>0.83210259999999991</c:v>
                      </c:pt>
                      <c:pt idx="897">
                        <c:v>0.83210259999999991</c:v>
                      </c:pt>
                      <c:pt idx="898">
                        <c:v>0.82350259999999997</c:v>
                      </c:pt>
                      <c:pt idx="899">
                        <c:v>0.80910265000000003</c:v>
                      </c:pt>
                      <c:pt idx="900">
                        <c:v>0.80910265000000003</c:v>
                      </c:pt>
                      <c:pt idx="901">
                        <c:v>0.80050264999999998</c:v>
                      </c:pt>
                      <c:pt idx="902">
                        <c:v>0.78610282500000006</c:v>
                      </c:pt>
                      <c:pt idx="903">
                        <c:v>0.78610282500000006</c:v>
                      </c:pt>
                      <c:pt idx="904">
                        <c:v>0.78610282500000006</c:v>
                      </c:pt>
                      <c:pt idx="905">
                        <c:v>0.77740282500000002</c:v>
                      </c:pt>
                      <c:pt idx="906">
                        <c:v>0.77740282500000002</c:v>
                      </c:pt>
                      <c:pt idx="907">
                        <c:v>0.76590279999999999</c:v>
                      </c:pt>
                      <c:pt idx="908">
                        <c:v>0.74860282500000008</c:v>
                      </c:pt>
                      <c:pt idx="909">
                        <c:v>0.74860282500000008</c:v>
                      </c:pt>
                      <c:pt idx="910">
                        <c:v>0.73420284999999996</c:v>
                      </c:pt>
                      <c:pt idx="911">
                        <c:v>0.71120285000000005</c:v>
                      </c:pt>
                      <c:pt idx="912">
                        <c:v>0.71120285000000005</c:v>
                      </c:pt>
                      <c:pt idx="913">
                        <c:v>0.67660292499999997</c:v>
                      </c:pt>
                      <c:pt idx="914">
                        <c:v>0.63630294999999992</c:v>
                      </c:pt>
                      <c:pt idx="915">
                        <c:v>0.63630294999999992</c:v>
                      </c:pt>
                      <c:pt idx="916">
                        <c:v>0.59890292499999997</c:v>
                      </c:pt>
                      <c:pt idx="917">
                        <c:v>0.56720302500000008</c:v>
                      </c:pt>
                      <c:pt idx="918">
                        <c:v>0.56720302500000008</c:v>
                      </c:pt>
                      <c:pt idx="919">
                        <c:v>0.50960317500000007</c:v>
                      </c:pt>
                      <c:pt idx="920">
                        <c:v>0.50960317500000007</c:v>
                      </c:pt>
                      <c:pt idx="921">
                        <c:v>0.50960317500000007</c:v>
                      </c:pt>
                      <c:pt idx="922">
                        <c:v>0.48950337500000002</c:v>
                      </c:pt>
                      <c:pt idx="923">
                        <c:v>0.48950337500000002</c:v>
                      </c:pt>
                      <c:pt idx="924">
                        <c:v>0.46930359999999999</c:v>
                      </c:pt>
                      <c:pt idx="925">
                        <c:v>0.44630394999999995</c:v>
                      </c:pt>
                      <c:pt idx="926">
                        <c:v>0.44630394999999995</c:v>
                      </c:pt>
                      <c:pt idx="927">
                        <c:v>0.43190440000000002</c:v>
                      </c:pt>
                      <c:pt idx="928">
                        <c:v>0.41750477499999999</c:v>
                      </c:pt>
                      <c:pt idx="929">
                        <c:v>0.41750477499999999</c:v>
                      </c:pt>
                      <c:pt idx="930">
                        <c:v>0.40600515000000004</c:v>
                      </c:pt>
                      <c:pt idx="931">
                        <c:v>0.39730575000000001</c:v>
                      </c:pt>
                      <c:pt idx="932">
                        <c:v>0.391606275</c:v>
                      </c:pt>
                      <c:pt idx="933">
                        <c:v>0.391606275</c:v>
                      </c:pt>
                      <c:pt idx="934">
                        <c:v>0.38010699999999997</c:v>
                      </c:pt>
                      <c:pt idx="935">
                        <c:v>0.38010699999999997</c:v>
                      </c:pt>
                      <c:pt idx="936">
                        <c:v>0.3714076</c:v>
                      </c:pt>
                      <c:pt idx="937">
                        <c:v>0.36280807500000001</c:v>
                      </c:pt>
                      <c:pt idx="938">
                        <c:v>0.36280807500000001</c:v>
                      </c:pt>
                      <c:pt idx="939">
                        <c:v>0.35700860000000001</c:v>
                      </c:pt>
                      <c:pt idx="940">
                        <c:v>0.35130909999999999</c:v>
                      </c:pt>
                      <c:pt idx="941">
                        <c:v>0.35130909999999999</c:v>
                      </c:pt>
                      <c:pt idx="942">
                        <c:v>0.34260995</c:v>
                      </c:pt>
                      <c:pt idx="943">
                        <c:v>0.34260995</c:v>
                      </c:pt>
                      <c:pt idx="944">
                        <c:v>0.34260995</c:v>
                      </c:pt>
                      <c:pt idx="945">
                        <c:v>0.33981030000000001</c:v>
                      </c:pt>
                      <c:pt idx="946">
                        <c:v>0.33691069999999995</c:v>
                      </c:pt>
                      <c:pt idx="947">
                        <c:v>0.33691069999999995</c:v>
                      </c:pt>
                      <c:pt idx="948">
                        <c:v>0.33401105000000003</c:v>
                      </c:pt>
                      <c:pt idx="949">
                        <c:v>0.33111135000000003</c:v>
                      </c:pt>
                      <c:pt idx="950">
                        <c:v>0.33111135000000003</c:v>
                      </c:pt>
                      <c:pt idx="951">
                        <c:v>0.32821167499999998</c:v>
                      </c:pt>
                      <c:pt idx="952">
                        <c:v>0.32821197499999999</c:v>
                      </c:pt>
                      <c:pt idx="953">
                        <c:v>0.32821197499999999</c:v>
                      </c:pt>
                      <c:pt idx="954">
                        <c:v>0.33111227500000001</c:v>
                      </c:pt>
                      <c:pt idx="955">
                        <c:v>0.32821254999999999</c:v>
                      </c:pt>
                      <c:pt idx="956">
                        <c:v>0.32821254999999999</c:v>
                      </c:pt>
                      <c:pt idx="957">
                        <c:v>0.331112825</c:v>
                      </c:pt>
                      <c:pt idx="958">
                        <c:v>0.33111335000000003</c:v>
                      </c:pt>
                      <c:pt idx="959">
                        <c:v>0.33111335000000003</c:v>
                      </c:pt>
                      <c:pt idx="960">
                        <c:v>0.33111335000000003</c:v>
                      </c:pt>
                      <c:pt idx="961">
                        <c:v>0.336913825</c:v>
                      </c:pt>
                      <c:pt idx="962">
                        <c:v>0.336913825</c:v>
                      </c:pt>
                      <c:pt idx="963">
                        <c:v>0.336913825</c:v>
                      </c:pt>
                      <c:pt idx="964">
                        <c:v>0.36861430000000001</c:v>
                      </c:pt>
                      <c:pt idx="965">
                        <c:v>0.36861430000000001</c:v>
                      </c:pt>
                      <c:pt idx="966">
                        <c:v>0.39161455000000001</c:v>
                      </c:pt>
                      <c:pt idx="967">
                        <c:v>0.41461477500000005</c:v>
                      </c:pt>
                      <c:pt idx="968">
                        <c:v>0.41461477500000005</c:v>
                      </c:pt>
                      <c:pt idx="969">
                        <c:v>0.41461477500000005</c:v>
                      </c:pt>
                      <c:pt idx="970">
                        <c:v>0.48371525000000004</c:v>
                      </c:pt>
                      <c:pt idx="971">
                        <c:v>0.48371525000000004</c:v>
                      </c:pt>
                      <c:pt idx="972">
                        <c:v>0.51831547499999997</c:v>
                      </c:pt>
                      <c:pt idx="973">
                        <c:v>0.56151569999999995</c:v>
                      </c:pt>
                      <c:pt idx="974">
                        <c:v>0.56151569999999995</c:v>
                      </c:pt>
                      <c:pt idx="975">
                        <c:v>0.60471592500000004</c:v>
                      </c:pt>
                      <c:pt idx="976">
                        <c:v>0.60471592500000004</c:v>
                      </c:pt>
                      <c:pt idx="977">
                        <c:v>0.65651614999999997</c:v>
                      </c:pt>
                      <c:pt idx="978">
                        <c:v>0.71121635000000005</c:v>
                      </c:pt>
                      <c:pt idx="979">
                        <c:v>0.71121635000000005</c:v>
                      </c:pt>
                      <c:pt idx="980">
                        <c:v>0.77171655000000006</c:v>
                      </c:pt>
                      <c:pt idx="981">
                        <c:v>0.83791672500000003</c:v>
                      </c:pt>
                      <c:pt idx="982">
                        <c:v>0.83791672500000003</c:v>
                      </c:pt>
                      <c:pt idx="983">
                        <c:v>0.83791672500000003</c:v>
                      </c:pt>
                      <c:pt idx="984">
                        <c:v>0.97321697499999993</c:v>
                      </c:pt>
                      <c:pt idx="985">
                        <c:v>0.97321697499999993</c:v>
                      </c:pt>
                      <c:pt idx="986">
                        <c:v>1.048117025</c:v>
                      </c:pt>
                      <c:pt idx="987">
                        <c:v>1.1345167250000001</c:v>
                      </c:pt>
                      <c:pt idx="988">
                        <c:v>1.1345167250000001</c:v>
                      </c:pt>
                      <c:pt idx="989">
                        <c:v>1.2266161</c:v>
                      </c:pt>
                      <c:pt idx="990">
                        <c:v>1.40221445</c:v>
                      </c:pt>
                      <c:pt idx="991">
                        <c:v>1.40221445</c:v>
                      </c:pt>
                      <c:pt idx="992">
                        <c:v>1.40221445</c:v>
                      </c:pt>
                      <c:pt idx="993">
                        <c:v>1.4828137499999998</c:v>
                      </c:pt>
                      <c:pt idx="994">
                        <c:v>1.4828137499999998</c:v>
                      </c:pt>
                      <c:pt idx="995">
                        <c:v>1.5491132999999999</c:v>
                      </c:pt>
                      <c:pt idx="996">
                        <c:v>1.6095126499999999</c:v>
                      </c:pt>
                      <c:pt idx="997">
                        <c:v>1.6095126499999999</c:v>
                      </c:pt>
                      <c:pt idx="998">
                        <c:v>1.6614117749999999</c:v>
                      </c:pt>
                      <c:pt idx="999">
                        <c:v>1.7132099000000001</c:v>
                      </c:pt>
                      <c:pt idx="1000">
                        <c:v>1.7132099000000001</c:v>
                      </c:pt>
                      <c:pt idx="1001">
                        <c:v>1.7650040249999999</c:v>
                      </c:pt>
                      <c:pt idx="1002">
                        <c:v>1.8140033</c:v>
                      </c:pt>
                      <c:pt idx="1003">
                        <c:v>1.8140033</c:v>
                      </c:pt>
                      <c:pt idx="1004">
                        <c:v>1.8543028500000001</c:v>
                      </c:pt>
                      <c:pt idx="1005">
                        <c:v>1.8975026500000001</c:v>
                      </c:pt>
                      <c:pt idx="1006">
                        <c:v>1.8975026500000001</c:v>
                      </c:pt>
                      <c:pt idx="1007">
                        <c:v>1.9407024500000001</c:v>
                      </c:pt>
                      <c:pt idx="1008">
                        <c:v>1.97230265</c:v>
                      </c:pt>
                      <c:pt idx="1009">
                        <c:v>1.97230265</c:v>
                      </c:pt>
                      <c:pt idx="1010">
                        <c:v>2.0069026249999999</c:v>
                      </c:pt>
                      <c:pt idx="1011">
                        <c:v>2.0472028250000003</c:v>
                      </c:pt>
                      <c:pt idx="1012">
                        <c:v>2.0472028250000003</c:v>
                      </c:pt>
                      <c:pt idx="1013">
                        <c:v>2.0817027500000003</c:v>
                      </c:pt>
                      <c:pt idx="1014">
                        <c:v>2.1221026750000003</c:v>
                      </c:pt>
                      <c:pt idx="1015">
                        <c:v>2.1221026750000003</c:v>
                      </c:pt>
                      <c:pt idx="1016">
                        <c:v>2.1537027500000003</c:v>
                      </c:pt>
                      <c:pt idx="1017">
                        <c:v>2.1969027999999997</c:v>
                      </c:pt>
                      <c:pt idx="1018">
                        <c:v>2.1969027999999997</c:v>
                      </c:pt>
                      <c:pt idx="1019">
                        <c:v>2.2344028749999998</c:v>
                      </c:pt>
                      <c:pt idx="1020">
                        <c:v>2.28620285</c:v>
                      </c:pt>
                      <c:pt idx="1021">
                        <c:v>2.28620285</c:v>
                      </c:pt>
                      <c:pt idx="1022">
                        <c:v>2.3351027750000002</c:v>
                      </c:pt>
                      <c:pt idx="1023">
                        <c:v>2.384102725</c:v>
                      </c:pt>
                      <c:pt idx="1024">
                        <c:v>2.384102725</c:v>
                      </c:pt>
                      <c:pt idx="1025">
                        <c:v>2.4244026249999999</c:v>
                      </c:pt>
                      <c:pt idx="1026">
                        <c:v>2.4676026750000002</c:v>
                      </c:pt>
                      <c:pt idx="1027">
                        <c:v>2.4676026750000002</c:v>
                      </c:pt>
                      <c:pt idx="1028">
                        <c:v>2.5136027249999997</c:v>
                      </c:pt>
                      <c:pt idx="1029">
                        <c:v>2.5655028</c:v>
                      </c:pt>
                      <c:pt idx="1030">
                        <c:v>2.5655028</c:v>
                      </c:pt>
                      <c:pt idx="1031">
                        <c:v>2.6115027249999998</c:v>
                      </c:pt>
                      <c:pt idx="1032">
                        <c:v>2.6605027249999997</c:v>
                      </c:pt>
                      <c:pt idx="1033">
                        <c:v>2.6605027249999997</c:v>
                      </c:pt>
                      <c:pt idx="1034">
                        <c:v>2.6979027250000001</c:v>
                      </c:pt>
                      <c:pt idx="1035">
                        <c:v>2.7411027999999997</c:v>
                      </c:pt>
                      <c:pt idx="1036">
                        <c:v>2.7411027999999997</c:v>
                      </c:pt>
                      <c:pt idx="1037">
                        <c:v>2.7843028250000001</c:v>
                      </c:pt>
                      <c:pt idx="1038">
                        <c:v>2.8332027750000002</c:v>
                      </c:pt>
                      <c:pt idx="1039">
                        <c:v>2.8332027750000002</c:v>
                      </c:pt>
                      <c:pt idx="1040">
                        <c:v>2.8822027500000003</c:v>
                      </c:pt>
                      <c:pt idx="1041">
                        <c:v>2.8995028</c:v>
                      </c:pt>
                      <c:pt idx="1042">
                        <c:v>2.8995028</c:v>
                      </c:pt>
                      <c:pt idx="1043">
                        <c:v>2.945502775</c:v>
                      </c:pt>
                      <c:pt idx="1044">
                        <c:v>2.985902775</c:v>
                      </c:pt>
                      <c:pt idx="1045">
                        <c:v>2.985902775</c:v>
                      </c:pt>
                      <c:pt idx="1046">
                        <c:v>3.023302825</c:v>
                      </c:pt>
                      <c:pt idx="1047">
                        <c:v>3.023302825</c:v>
                      </c:pt>
                      <c:pt idx="1048">
                        <c:v>3.0290027999999998</c:v>
                      </c:pt>
                      <c:pt idx="1049">
                        <c:v>3.0290027999999998</c:v>
                      </c:pt>
                      <c:pt idx="1050">
                        <c:v>3.0492027749999999</c:v>
                      </c:pt>
                      <c:pt idx="1051">
                        <c:v>3.0492027749999999</c:v>
                      </c:pt>
                      <c:pt idx="1052">
                        <c:v>3.0780027999999997</c:v>
                      </c:pt>
                      <c:pt idx="1053">
                        <c:v>3.0780027999999997</c:v>
                      </c:pt>
                      <c:pt idx="1054">
                        <c:v>3.0780027999999997</c:v>
                      </c:pt>
                      <c:pt idx="1055">
                        <c:v>3.0636029000000002</c:v>
                      </c:pt>
                      <c:pt idx="1056">
                        <c:v>3.0636029000000002</c:v>
                      </c:pt>
                      <c:pt idx="1057">
                        <c:v>3.0751029000000001</c:v>
                      </c:pt>
                      <c:pt idx="1058">
                        <c:v>3.0924029499999999</c:v>
                      </c:pt>
                      <c:pt idx="1059">
                        <c:v>3.0924029499999999</c:v>
                      </c:pt>
                      <c:pt idx="1060">
                        <c:v>3.0953028499999999</c:v>
                      </c:pt>
                      <c:pt idx="1061">
                        <c:v>3.0953028499999999</c:v>
                      </c:pt>
                      <c:pt idx="1062">
                        <c:v>3.089502875</c:v>
                      </c:pt>
                      <c:pt idx="1063">
                        <c:v>3.0924029000000002</c:v>
                      </c:pt>
                      <c:pt idx="1064">
                        <c:v>3.0953029249999999</c:v>
                      </c:pt>
                      <c:pt idx="1065">
                        <c:v>3.0953029249999999</c:v>
                      </c:pt>
                      <c:pt idx="1066">
                        <c:v>3.1039028749999997</c:v>
                      </c:pt>
                      <c:pt idx="1067">
                        <c:v>3.1039029249999999</c:v>
                      </c:pt>
                      <c:pt idx="1068">
                        <c:v>3.1039029249999999</c:v>
                      </c:pt>
                      <c:pt idx="1069">
                        <c:v>3.1097030500000002</c:v>
                      </c:pt>
                      <c:pt idx="1070">
                        <c:v>3.115403025</c:v>
                      </c:pt>
                      <c:pt idx="1071">
                        <c:v>3.115403025</c:v>
                      </c:pt>
                      <c:pt idx="1072">
                        <c:v>3.1212029750000001</c:v>
                      </c:pt>
                      <c:pt idx="1073">
                        <c:v>3.1529029499999996</c:v>
                      </c:pt>
                      <c:pt idx="1074">
                        <c:v>3.1529029499999996</c:v>
                      </c:pt>
                      <c:pt idx="1075">
                        <c:v>3.1413029750000003</c:v>
                      </c:pt>
                      <c:pt idx="1076">
                        <c:v>3.1413029750000003</c:v>
                      </c:pt>
                      <c:pt idx="1077">
                        <c:v>3.1529029999999998</c:v>
                      </c:pt>
                      <c:pt idx="1078">
                        <c:v>3.161503025</c:v>
                      </c:pt>
                      <c:pt idx="1079">
                        <c:v>3.161503025</c:v>
                      </c:pt>
                      <c:pt idx="1080">
                        <c:v>3.173003</c:v>
                      </c:pt>
                      <c:pt idx="1081">
                        <c:v>3.1759030249999998</c:v>
                      </c:pt>
                      <c:pt idx="1082">
                        <c:v>3.1759030249999998</c:v>
                      </c:pt>
                      <c:pt idx="1083">
                        <c:v>3.2018030749999999</c:v>
                      </c:pt>
                      <c:pt idx="1084">
                        <c:v>3.2220030749999999</c:v>
                      </c:pt>
                      <c:pt idx="1085">
                        <c:v>3.2220030749999999</c:v>
                      </c:pt>
                      <c:pt idx="1086">
                        <c:v>3.2220030749999999</c:v>
                      </c:pt>
                      <c:pt idx="1087">
                        <c:v>3.2364031</c:v>
                      </c:pt>
                      <c:pt idx="1088">
                        <c:v>3.2364031</c:v>
                      </c:pt>
                      <c:pt idx="1089">
                        <c:v>3.2450031500000001</c:v>
                      </c:pt>
                      <c:pt idx="1090">
                        <c:v>3.2680031249999999</c:v>
                      </c:pt>
                      <c:pt idx="1091">
                        <c:v>3.2680031249999999</c:v>
                      </c:pt>
                      <c:pt idx="1092">
                        <c:v>3.2853030999999997</c:v>
                      </c:pt>
                      <c:pt idx="1093">
                        <c:v>3.3112031499999999</c:v>
                      </c:pt>
                      <c:pt idx="1094">
                        <c:v>3.3112031499999999</c:v>
                      </c:pt>
                      <c:pt idx="1095">
                        <c:v>3.3285030999999998</c:v>
                      </c:pt>
                      <c:pt idx="1096">
                        <c:v>3.3458030750000001</c:v>
                      </c:pt>
                      <c:pt idx="1097">
                        <c:v>3.3458030750000001</c:v>
                      </c:pt>
                      <c:pt idx="1098">
                        <c:v>3.3544030999999999</c:v>
                      </c:pt>
                      <c:pt idx="1099">
                        <c:v>3.3746030999999999</c:v>
                      </c:pt>
                      <c:pt idx="1100">
                        <c:v>3.3746030999999999</c:v>
                      </c:pt>
                      <c:pt idx="1101">
                        <c:v>3.4005031250000002</c:v>
                      </c:pt>
                      <c:pt idx="1102">
                        <c:v>3.4005031250000002</c:v>
                      </c:pt>
                      <c:pt idx="1103">
                        <c:v>3.4005031250000002</c:v>
                      </c:pt>
                      <c:pt idx="1104">
                        <c:v>3.4293031250000001</c:v>
                      </c:pt>
                      <c:pt idx="1105">
                        <c:v>3.4293031250000001</c:v>
                      </c:pt>
                      <c:pt idx="1106">
                        <c:v>3.4350031749999999</c:v>
                      </c:pt>
                      <c:pt idx="1107">
                        <c:v>3.45520315</c:v>
                      </c:pt>
                      <c:pt idx="1108">
                        <c:v>3.45520315</c:v>
                      </c:pt>
                      <c:pt idx="1109">
                        <c:v>3.478203175</c:v>
                      </c:pt>
                      <c:pt idx="1110">
                        <c:v>3.5128030999999997</c:v>
                      </c:pt>
                      <c:pt idx="1111">
                        <c:v>3.5128030999999997</c:v>
                      </c:pt>
                      <c:pt idx="1112">
                        <c:v>3.5272031250000002</c:v>
                      </c:pt>
                      <c:pt idx="1113">
                        <c:v>3.5416030999999997</c:v>
                      </c:pt>
                      <c:pt idx="1114">
                        <c:v>3.5416030999999997</c:v>
                      </c:pt>
                      <c:pt idx="1115">
                        <c:v>3.5531031250000003</c:v>
                      </c:pt>
                      <c:pt idx="1116">
                        <c:v>3.5704031499999997</c:v>
                      </c:pt>
                      <c:pt idx="1117">
                        <c:v>3.5704031499999997</c:v>
                      </c:pt>
                      <c:pt idx="1118">
                        <c:v>3.625103175</c:v>
                      </c:pt>
                      <c:pt idx="1119">
                        <c:v>3.625103175</c:v>
                      </c:pt>
                      <c:pt idx="1120">
                        <c:v>3.625103175</c:v>
                      </c:pt>
                      <c:pt idx="1121">
                        <c:v>3.6769031499999998</c:v>
                      </c:pt>
                      <c:pt idx="1122">
                        <c:v>3.6769031499999998</c:v>
                      </c:pt>
                      <c:pt idx="1123">
                        <c:v>3.6769031499999998</c:v>
                      </c:pt>
                      <c:pt idx="1124">
                        <c:v>3.702803125</c:v>
                      </c:pt>
                      <c:pt idx="1125">
                        <c:v>3.7287031499999999</c:v>
                      </c:pt>
                      <c:pt idx="1126">
                        <c:v>3.7287031499999999</c:v>
                      </c:pt>
                      <c:pt idx="1127">
                        <c:v>3.7489031499999999</c:v>
                      </c:pt>
                      <c:pt idx="1128">
                        <c:v>3.7863031250000003</c:v>
                      </c:pt>
                      <c:pt idx="1129">
                        <c:v>3.7863031250000003</c:v>
                      </c:pt>
                      <c:pt idx="1130">
                        <c:v>3.8151031250000003</c:v>
                      </c:pt>
                      <c:pt idx="1131">
                        <c:v>3.8381031499999998</c:v>
                      </c:pt>
                      <c:pt idx="1132">
                        <c:v>3.8381031499999998</c:v>
                      </c:pt>
                      <c:pt idx="1133">
                        <c:v>3.8640031749999997</c:v>
                      </c:pt>
                      <c:pt idx="1134">
                        <c:v>3.8871032250000002</c:v>
                      </c:pt>
                      <c:pt idx="1135">
                        <c:v>3.8871032250000002</c:v>
                      </c:pt>
                      <c:pt idx="1136">
                        <c:v>3.918803225</c:v>
                      </c:pt>
                      <c:pt idx="1137">
                        <c:v>3.918803225</c:v>
                      </c:pt>
                      <c:pt idx="1138">
                        <c:v>3.9648031499999998</c:v>
                      </c:pt>
                      <c:pt idx="1139">
                        <c:v>3.9879031499999997</c:v>
                      </c:pt>
                      <c:pt idx="1140">
                        <c:v>3.9331031749999998</c:v>
                      </c:pt>
                    </c:numCache>
                  </c:numRef>
                </c:yVal>
                <c:smooth val="0"/>
                <c:extLst xmlns:c15="http://schemas.microsoft.com/office/drawing/2012/chart">
                  <c:ext xmlns:c16="http://schemas.microsoft.com/office/drawing/2014/chart" uri="{C3380CC4-5D6E-409C-BE32-E72D297353CC}">
                    <c16:uniqueId val="{00000008-133E-4806-9D9B-7DF5DAC60C8D}"/>
                  </c:ext>
                </c:extLst>
              </c15:ser>
            </c15:filteredScatterSeries>
            <c15:filteredScatterSeries>
              <c15:ser>
                <c:idx val="3"/>
                <c:order val="2"/>
                <c:tx>
                  <c:strRef>
                    <c:extLst xmlns:c15="http://schemas.microsoft.com/office/drawing/2012/chart">
                      <c:ext xmlns:c15="http://schemas.microsoft.com/office/drawing/2012/chart" uri="{02D57815-91ED-43cb-92C2-25804820EDAC}">
                        <c15:formulaRef>
                          <c15:sqref>'Forsøk 3 - Samlet'!$BD$12</c15:sqref>
                        </c15:formulaRef>
                      </c:ext>
                    </c:extLst>
                    <c:strCache>
                      <c:ptCount val="1"/>
                      <c:pt idx="0">
                        <c:v>B_q-4b</c:v>
                      </c:pt>
                    </c:strCache>
                  </c:strRef>
                </c:tx>
                <c:spPr>
                  <a:ln w="19050" cap="rnd">
                    <a:noFill/>
                    <a:round/>
                  </a:ln>
                  <a:effectLst/>
                </c:spPr>
                <c:marker>
                  <c:symbol val="circle"/>
                  <c:size val="5"/>
                  <c:spPr>
                    <a:solidFill>
                      <a:schemeClr val="accent1"/>
                    </a:solidFill>
                    <a:ln w="9525">
                      <a:solidFill>
                        <a:schemeClr val="bg1">
                          <a:lumMod val="50000"/>
                        </a:schemeClr>
                      </a:solidFill>
                    </a:ln>
                    <a:effectLst/>
                  </c:spPr>
                </c:marker>
                <c:dPt>
                  <c:idx val="0"/>
                  <c:marker>
                    <c:symbol val="circle"/>
                    <c:size val="5"/>
                    <c:spPr>
                      <a:solidFill>
                        <a:srgbClr val="FFC000"/>
                      </a:solidFill>
                      <a:ln w="6350">
                        <a:solidFill>
                          <a:schemeClr val="accent4">
                            <a:lumMod val="50000"/>
                          </a:schemeClr>
                        </a:solidFill>
                      </a:ln>
                      <a:effectLst/>
                    </c:spPr>
                  </c:marker>
                  <c:bubble3D val="0"/>
                  <c:spPr>
                    <a:ln w="25400" cap="rnd">
                      <a:noFill/>
                      <a:round/>
                    </a:ln>
                    <a:effectLst/>
                  </c:spPr>
                  <c:extLst xmlns:c15="http://schemas.microsoft.com/office/drawing/2012/chart">
                    <c:ext xmlns:c16="http://schemas.microsoft.com/office/drawing/2014/chart" uri="{C3380CC4-5D6E-409C-BE32-E72D297353CC}">
                      <c16:uniqueId val="{0000000A-133E-4806-9D9B-7DF5DAC60C8D}"/>
                    </c:ext>
                  </c:extLst>
                </c:dPt>
                <c:xVal>
                  <c:numRef>
                    <c:extLst xmlns:c15="http://schemas.microsoft.com/office/drawing/2012/chart">
                      <c:ext xmlns:c15="http://schemas.microsoft.com/office/drawing/2012/chart" uri="{02D57815-91ED-43cb-92C2-25804820EDAC}">
                        <c15:formulaRef>
                          <c15:sqref>'Forsøk 3 - Samlet'!$BD$14:$BD$1148</c15:sqref>
                        </c15:formulaRef>
                      </c:ext>
                    </c:extLst>
                    <c:numCache>
                      <c:formatCode>General</c:formatCode>
                      <c:ptCount val="1135"/>
                      <c:pt idx="23" formatCode="0.0">
                        <c:v>8.2107144795081819E-4</c:v>
                      </c:pt>
                      <c:pt idx="24" formatCode="0.0">
                        <c:v>8.2105629470101166E-4</c:v>
                      </c:pt>
                      <c:pt idx="25" formatCode="0.0">
                        <c:v>6.5004093835401564E-4</c:v>
                      </c:pt>
                      <c:pt idx="26" formatCode="0.0">
                        <c:v>5.4223392596220604E-4</c:v>
                      </c:pt>
                      <c:pt idx="27" formatCode="0.0">
                        <c:v>5.4222732532852231E-4</c:v>
                      </c:pt>
                      <c:pt idx="28" formatCode="0.0">
                        <c:v>3.9022147234263024E-4</c:v>
                      </c:pt>
                      <c:pt idx="29" formatCode="0.0">
                        <c:v>3.4066319605073039E-4</c:v>
                      </c:pt>
                      <c:pt idx="30" formatCode="0.0">
                        <c:v>3.4066007349002327E-4</c:v>
                      </c:pt>
                      <c:pt idx="31" formatCode="0.0">
                        <c:v>4.2769236039071865E-4</c:v>
                      </c:pt>
                      <c:pt idx="32" formatCode="0.0">
                        <c:v>3.6659044088798375E-4</c:v>
                      </c:pt>
                      <c:pt idx="33" formatCode="0.0">
                        <c:v>3.6658743129652094E-4</c:v>
                      </c:pt>
                      <c:pt idx="34" formatCode="0.0">
                        <c:v>2.8494725791209161E-4</c:v>
                      </c:pt>
                      <c:pt idx="35" formatCode="0.0">
                        <c:v>2.8494544106323866E-4</c:v>
                      </c:pt>
                      <c:pt idx="36" formatCode="0.0">
                        <c:v>3.5952207015644535E-4</c:v>
                      </c:pt>
                      <c:pt idx="37" formatCode="0.0">
                        <c:v>3.4291930263270987E-4</c:v>
                      </c:pt>
                      <c:pt idx="38" formatCode="0.0">
                        <c:v>3.4291733156800107E-4</c:v>
                      </c:pt>
                      <c:pt idx="39" formatCode="0.0">
                        <c:v>3.2974144709656641E-4</c:v>
                      </c:pt>
                      <c:pt idx="40" formatCode="0.0">
                        <c:v>3.1754048273123048E-4</c:v>
                      </c:pt>
                      <c:pt idx="41" formatCode="0.0">
                        <c:v>2.7784644536053691E-4</c:v>
                      </c:pt>
                      <c:pt idx="42" formatCode="0.0">
                        <c:v>2.7064560310888843E-4</c:v>
                      </c:pt>
                      <c:pt idx="43" formatCode="0.0">
                        <c:v>2.6351932836851189E-4</c:v>
                      </c:pt>
                      <c:pt idx="44" formatCode="0.0">
                        <c:v>3.0116343015431252E-4</c:v>
                      </c:pt>
                      <c:pt idx="45" formatCode="0.0">
                        <c:v>2.9533018869911661E-4</c:v>
                      </c:pt>
                      <c:pt idx="46" formatCode="0.0">
                        <c:v>2.9532873153617823E-4</c:v>
                      </c:pt>
                      <c:pt idx="47" formatCode="0.0">
                        <c:v>3.322431843582546E-4</c:v>
                      </c:pt>
                      <c:pt idx="48" formatCode="0.0">
                        <c:v>3.2018862154364582E-4</c:v>
                      </c:pt>
                      <c:pt idx="49" formatCode="0.0">
                        <c:v>3.1496508634335939E-4</c:v>
                      </c:pt>
                      <c:pt idx="50" formatCode="0.0">
                        <c:v>3.1496361554755116E-4</c:v>
                      </c:pt>
                      <c:pt idx="51" formatCode="0.0">
                        <c:v>3.0713014558152315E-4</c:v>
                      </c:pt>
                      <c:pt idx="52" formatCode="0.0">
                        <c:v>3.0712874819593093E-4</c:v>
                      </c:pt>
                      <c:pt idx="53" formatCode="0.0">
                        <c:v>3.4125257793486723E-4</c:v>
                      </c:pt>
                      <c:pt idx="54" formatCode="0.0">
                        <c:v>4.0388097695931457E-4</c:v>
                      </c:pt>
                      <c:pt idx="55" formatCode="0.0">
                        <c:v>4.0387916684842977E-4</c:v>
                      </c:pt>
                      <c:pt idx="56" formatCode="0.0">
                        <c:v>3.9687420884554261E-4</c:v>
                      </c:pt>
                      <c:pt idx="57" formatCode="0.0">
                        <c:v>3.9346443529166453E-4</c:v>
                      </c:pt>
                      <c:pt idx="58" formatCode="0.0">
                        <c:v>3.9346271945853167E-4</c:v>
                      </c:pt>
                      <c:pt idx="59" formatCode="0.0">
                        <c:v>3.2447549387341727E-4</c:v>
                      </c:pt>
                      <c:pt idx="60" formatCode="0.0">
                        <c:v>3.2233632799603387E-4</c:v>
                      </c:pt>
                      <c:pt idx="61" formatCode="0.0">
                        <c:v>3.8356393999145497E-4</c:v>
                      </c:pt>
                      <c:pt idx="62" formatCode="0.0">
                        <c:v>3.8356231209339388E-4</c:v>
                      </c:pt>
                      <c:pt idx="63" formatCode="0.0">
                        <c:v>4.4091951084952101E-4</c:v>
                      </c:pt>
                      <c:pt idx="64" formatCode="0.0">
                        <c:v>4.4091766851981853E-4</c:v>
                      </c:pt>
                      <c:pt idx="65" formatCode="0.0">
                        <c:v>4.3889586119964552E-4</c:v>
                      </c:pt>
                      <c:pt idx="66" formatCode="0.0">
                        <c:v>4.3413692295431411E-4</c:v>
                      </c:pt>
                      <c:pt idx="67" formatCode="0.0">
                        <c:v>4.3413513906524255E-4</c:v>
                      </c:pt>
                      <c:pt idx="68" formatCode="0.0">
                        <c:v>3.6878344003368562E-4</c:v>
                      </c:pt>
                      <c:pt idx="69" formatCode="0.0">
                        <c:v>3.0425184954417542E-4</c:v>
                      </c:pt>
                      <c:pt idx="70" formatCode="0.0">
                        <c:v>2.9745724908369702E-4</c:v>
                      </c:pt>
                      <c:pt idx="71" formatCode="0.0">
                        <c:v>3.8176787490086972E-4</c:v>
                      </c:pt>
                      <c:pt idx="72" formatCode="0.0">
                        <c:v>3.4870653380161083E-4</c:v>
                      </c:pt>
                      <c:pt idx="73" formatCode="0.0">
                        <c:v>3.4240405882907045E-4</c:v>
                      </c:pt>
                      <c:pt idx="74" formatCode="0.0">
                        <c:v>3.3854988805312545E-4</c:v>
                      </c:pt>
                      <c:pt idx="75" formatCode="0.0">
                        <c:v>4.2466747587369813E-4</c:v>
                      </c:pt>
                      <c:pt idx="76" formatCode="0.0">
                        <c:v>4.1558766626459734E-4</c:v>
                      </c:pt>
                      <c:pt idx="77" formatCode="0.0">
                        <c:v>3.8340092084587351E-4</c:v>
                      </c:pt>
                      <c:pt idx="78" formatCode="0.0">
                        <c:v>3.8047802826411599E-4</c:v>
                      </c:pt>
                      <c:pt idx="79" formatCode="0.0">
                        <c:v>3.7310288760012799E-4</c:v>
                      </c:pt>
                      <c:pt idx="80" formatCode="0.0">
                        <c:v>4.2447602853165183E-4</c:v>
                      </c:pt>
                      <c:pt idx="81" formatCode="0.0">
                        <c:v>4.2161161113832182E-4</c:v>
                      </c:pt>
                      <c:pt idx="82" formatCode="0.0">
                        <c:v>4.1527559496637337E-4</c:v>
                      </c:pt>
                      <c:pt idx="83" formatCode="0.0">
                        <c:v>4.1005146003910548E-4</c:v>
                      </c:pt>
                      <c:pt idx="84" formatCode="0.0">
                        <c:v>4.0722729515863546E-4</c:v>
                      </c:pt>
                      <c:pt idx="85" formatCode="0.0">
                        <c:v>3.7214460575057669E-4</c:v>
                      </c:pt>
                      <c:pt idx="86" formatCode="0.0">
                        <c:v>4.5327439013463563E-4</c:v>
                      </c:pt>
                      <c:pt idx="87" formatCode="0.0">
                        <c:v>4.5048001617778449E-4</c:v>
                      </c:pt>
                      <c:pt idx="88" formatCode="0.0">
                        <c:v>4.1632478780877154E-4</c:v>
                      </c:pt>
                      <c:pt idx="89" formatCode="0.0">
                        <c:v>4.4130162364703176E-4</c:v>
                      </c:pt>
                      <c:pt idx="90" formatCode="0.0">
                        <c:v>4.3570669434432271E-4</c:v>
                      </c:pt>
                      <c:pt idx="91" formatCode="0.0">
                        <c:v>3.7781348486801581E-4</c:v>
                      </c:pt>
                      <c:pt idx="92" formatCode="0.0">
                        <c:v>3.7147502092383218E-4</c:v>
                      </c:pt>
                      <c:pt idx="93" formatCode="0.0">
                        <c:v>3.9605368026910759E-4</c:v>
                      </c:pt>
                      <c:pt idx="94" formatCode="0.0">
                        <c:v>4.4687186141375434E-4</c:v>
                      </c:pt>
                      <c:pt idx="95" formatCode="0.0">
                        <c:v>4.4415080402437673E-4</c:v>
                      </c:pt>
                      <c:pt idx="96" formatCode="0.0">
                        <c:v>4.4142976702768211E-4</c:v>
                      </c:pt>
                      <c:pt idx="97" formatCode="0.0">
                        <c:v>4.3287575154381811E-4</c:v>
                      </c:pt>
                      <c:pt idx="98" formatCode="0.0">
                        <c:v>4.5636088323218363E-4</c:v>
                      </c:pt>
                      <c:pt idx="99" formatCode="0.0">
                        <c:v>4.5368017478582918E-4</c:v>
                      </c:pt>
                      <c:pt idx="100" formatCode="0.0">
                        <c:v>3.9762935310858017E-4</c:v>
                      </c:pt>
                      <c:pt idx="101" formatCode="0.0">
                        <c:v>3.9341072034109896E-4</c:v>
                      </c:pt>
                      <c:pt idx="102" formatCode="0.0">
                        <c:v>3.9073865224406281E-4</c:v>
                      </c:pt>
                      <c:pt idx="103" formatCode="0.0">
                        <c:v>4.1385130132848567E-4</c:v>
                      </c:pt>
                      <c:pt idx="104" formatCode="0.0">
                        <c:v>4.1085781558789132E-4</c:v>
                      </c:pt>
                      <c:pt idx="105" formatCode="0.0">
                        <c:v>4.6153074417992459E-4</c:v>
                      </c:pt>
                      <c:pt idx="106" formatCode="0.0">
                        <c:v>5.1340304934146858E-4</c:v>
                      </c:pt>
                      <c:pt idx="107" formatCode="0.0">
                        <c:v>4.8400211994082179E-4</c:v>
                      </c:pt>
                      <c:pt idx="108" formatCode="0.0">
                        <c:v>4.8133191809229836E-4</c:v>
                      </c:pt>
                      <c:pt idx="109" formatCode="0.0">
                        <c:v>4.5227749107851613E-4</c:v>
                      </c:pt>
                      <c:pt idx="110" formatCode="0.0">
                        <c:v>5.2985782200811154E-4</c:v>
                      </c:pt>
                      <c:pt idx="111" formatCode="0.0">
                        <c:v>5.3007652892551958E-4</c:v>
                      </c:pt>
                      <c:pt idx="112" formatCode="0.0">
                        <c:v>4.9970924776521198E-4</c:v>
                      </c:pt>
                      <c:pt idx="113" formatCode="0.0">
                        <c:v>4.9702654724169805E-4</c:v>
                      </c:pt>
                      <c:pt idx="114" formatCode="0.0">
                        <c:v>4.9667821197693033E-4</c:v>
                      </c:pt>
                      <c:pt idx="115" formatCode="0.0">
                        <c:v>5.2218531259243901E-4</c:v>
                      </c:pt>
                      <c:pt idx="116" formatCode="0.0">
                        <c:v>4.3834883259444198E-4</c:v>
                      </c:pt>
                      <c:pt idx="117" formatCode="0.0">
                        <c:v>4.3841312641724583E-4</c:v>
                      </c:pt>
                      <c:pt idx="118" formatCode="0.0">
                        <c:v>4.3742539195802129E-4</c:v>
                      </c:pt>
                      <c:pt idx="119" formatCode="0.0">
                        <c:v>4.8934493288573455E-4</c:v>
                      </c:pt>
                      <c:pt idx="120" formatCode="0.0">
                        <c:v>4.8739796672855439E-4</c:v>
                      </c:pt>
                      <c:pt idx="121" formatCode="0.0">
                        <c:v>5.3940046814135575E-4</c:v>
                      </c:pt>
                      <c:pt idx="122" formatCode="0.0">
                        <c:v>4.5784372323844888E-4</c:v>
                      </c:pt>
                      <c:pt idx="123" formatCode="0.0">
                        <c:v>4.5951115309619508E-4</c:v>
                      </c:pt>
                      <c:pt idx="124" formatCode="0.0">
                        <c:v>4.5673090091337588E-4</c:v>
                      </c:pt>
                      <c:pt idx="125" formatCode="0.0">
                        <c:v>3.982843230570208E-4</c:v>
                      </c:pt>
                      <c:pt idx="126" formatCode="0.0">
                        <c:v>3.9776162251825911E-4</c:v>
                      </c:pt>
                      <c:pt idx="127" formatCode="0.0">
                        <c:v>5.1151701883424771E-4</c:v>
                      </c:pt>
                      <c:pt idx="128" formatCode="0.0">
                        <c:v>5.0869547326504747E-4</c:v>
                      </c:pt>
                      <c:pt idx="129" formatCode="0.0">
                        <c:v>4.8159804796923201E-4</c:v>
                      </c:pt>
                      <c:pt idx="130" formatCode="0.0">
                        <c:v>4.7875318792674735E-4</c:v>
                      </c:pt>
                      <c:pt idx="131" formatCode="0.0">
                        <c:v>4.7590834966400016E-4</c:v>
                      </c:pt>
                      <c:pt idx="132" formatCode="0.0">
                        <c:v>4.7542649484493964E-4</c:v>
                      </c:pt>
                      <c:pt idx="133" formatCode="0.0">
                        <c:v>5.0118876740820606E-4</c:v>
                      </c:pt>
                      <c:pt idx="134" formatCode="0.0">
                        <c:v>5.0040834121634255E-4</c:v>
                      </c:pt>
                      <c:pt idx="135" formatCode="0.0">
                        <c:v>5.886785394534148E-4</c:v>
                      </c:pt>
                      <c:pt idx="136" formatCode="0.0">
                        <c:v>5.6059002952031645E-4</c:v>
                      </c:pt>
                      <c:pt idx="137" formatCode="0.0">
                        <c:v>5.5767492523114222E-4</c:v>
                      </c:pt>
                      <c:pt idx="138" formatCode="0.0">
                        <c:v>4.9852290527367595E-4</c:v>
                      </c:pt>
                      <c:pt idx="139" formatCode="0.0">
                        <c:v>5.6381661042327808E-4</c:v>
                      </c:pt>
                      <c:pt idx="140" formatCode="0.0">
                        <c:v>5.6083829089670302E-4</c:v>
                      </c:pt>
                      <c:pt idx="141" formatCode="0.0">
                        <c:v>5.6324415265114906E-4</c:v>
                      </c:pt>
                      <c:pt idx="142" formatCode="0.0">
                        <c:v>5.9033735479527977E-4</c:v>
                      </c:pt>
                      <c:pt idx="143" formatCode="0.0">
                        <c:v>5.8733022871936414E-4</c:v>
                      </c:pt>
                      <c:pt idx="144" formatCode="0.0">
                        <c:v>5.5764127288853154E-4</c:v>
                      </c:pt>
                      <c:pt idx="145" formatCode="0.0">
                        <c:v>5.5857014093606456E-4</c:v>
                      </c:pt>
                      <c:pt idx="146" formatCode="0.0">
                        <c:v>5.5552305649816914E-4</c:v>
                      </c:pt>
                      <c:pt idx="147" formatCode="0.0">
                        <c:v>5.5742820298063252E-4</c:v>
                      </c:pt>
                      <c:pt idx="148" formatCode="0.0">
                        <c:v>6.5310651830966112E-4</c:v>
                      </c:pt>
                      <c:pt idx="149" formatCode="0.0">
                        <c:v>6.5000122663432913E-4</c:v>
                      </c:pt>
                      <c:pt idx="150" formatCode="0.0">
                        <c:v>6.1973347495850517E-4</c:v>
                      </c:pt>
                      <c:pt idx="151" formatCode="0.0">
                        <c:v>5.9676214157397328E-4</c:v>
                      </c:pt>
                      <c:pt idx="152" formatCode="0.0">
                        <c:v>5.9357633302808098E-4</c:v>
                      </c:pt>
                      <c:pt idx="153" formatCode="0.0">
                        <c:v>6.860548957554625E-4</c:v>
                      </c:pt>
                      <c:pt idx="154" formatCode="0.0">
                        <c:v>6.951473399732052E-4</c:v>
                      </c:pt>
                      <c:pt idx="155" formatCode="0.0">
                        <c:v>6.9190389489765772E-4</c:v>
                      </c:pt>
                      <c:pt idx="156" formatCode="0.0">
                        <c:v>6.2847170220214281E-4</c:v>
                      </c:pt>
                      <c:pt idx="157" formatCode="0.0">
                        <c:v>6.2520394464355604E-4</c:v>
                      </c:pt>
                      <c:pt idx="158" formatCode="0.0">
                        <c:v>6.2913350995334413E-4</c:v>
                      </c:pt>
                      <c:pt idx="159" formatCode="0.0">
                        <c:v>6.2582796467265558E-4</c:v>
                      </c:pt>
                      <c:pt idx="160" formatCode="0.0">
                        <c:v>6.3413343164992354E-4</c:v>
                      </c:pt>
                      <c:pt idx="161" formatCode="0.0">
                        <c:v>6.3076624384012219E-4</c:v>
                      </c:pt>
                      <c:pt idx="162" formatCode="0.0">
                        <c:v>6.9960512303335928E-4</c:v>
                      </c:pt>
                      <c:pt idx="163" formatCode="0.0">
                        <c:v>6.962144231656101E-4</c:v>
                      </c:pt>
                      <c:pt idx="164" formatCode="0.0">
                        <c:v>7.0252743421730663E-4</c:v>
                      </c:pt>
                      <c:pt idx="165" formatCode="0.0">
                        <c:v>5.6599190675724433E-4</c:v>
                      </c:pt>
                      <c:pt idx="166" formatCode="0.0">
                        <c:v>5.6252651923256779E-4</c:v>
                      </c:pt>
                      <c:pt idx="167" formatCode="0.0">
                        <c:v>5.630532647824362E-4</c:v>
                      </c:pt>
                      <c:pt idx="168" formatCode="0.0">
                        <c:v>6.3524144667432864E-4</c:v>
                      </c:pt>
                      <c:pt idx="169" formatCode="0.0">
                        <c:v>6.317188675262471E-4</c:v>
                      </c:pt>
                      <c:pt idx="170" formatCode="0.0">
                        <c:v>6.2819632096728923E-4</c:v>
                      </c:pt>
                      <c:pt idx="171" formatCode="0.0">
                        <c:v>5.9925748620095467E-4</c:v>
                      </c:pt>
                      <c:pt idx="172" formatCode="0.0">
                        <c:v>6.3152230832749334E-4</c:v>
                      </c:pt>
                      <c:pt idx="173" formatCode="0.0">
                        <c:v>6.3390336548147885E-4</c:v>
                      </c:pt>
                      <c:pt idx="174" formatCode="0.0">
                        <c:v>5.9724950012040126E-4</c:v>
                      </c:pt>
                      <c:pt idx="175" formatCode="0.0">
                        <c:v>7.0274800555857584E-4</c:v>
                      </c:pt>
                      <c:pt idx="176" formatCode="0.0">
                        <c:v>7.0283679430190179E-4</c:v>
                      </c:pt>
                      <c:pt idx="177" formatCode="0.0">
                        <c:v>6.3344576275016495E-4</c:v>
                      </c:pt>
                      <c:pt idx="178" formatCode="0.0">
                        <c:v>6.2974880611240379E-4</c:v>
                      </c:pt>
                      <c:pt idx="179" formatCode="0.0">
                        <c:v>6.3218988995648146E-4</c:v>
                      </c:pt>
                      <c:pt idx="180" formatCode="0.0">
                        <c:v>7.0781747241661832E-4</c:v>
                      </c:pt>
                      <c:pt idx="181" formatCode="0.0">
                        <c:v>6.2883604910007906E-4</c:v>
                      </c:pt>
                      <c:pt idx="182" formatCode="0.0">
                        <c:v>6.319840079048102E-4</c:v>
                      </c:pt>
                      <c:pt idx="183" formatCode="0.0">
                        <c:v>7.0423852191419767E-4</c:v>
                      </c:pt>
                      <c:pt idx="184" formatCode="0.0">
                        <c:v>7.0043901960319468E-4</c:v>
                      </c:pt>
                      <c:pt idx="185" formatCode="0.0">
                        <c:v>7.1649286967324466E-4</c:v>
                      </c:pt>
                      <c:pt idx="186" formatCode="0.0">
                        <c:v>7.1258506993195786E-4</c:v>
                      </c:pt>
                      <c:pt idx="187" formatCode="0.0">
                        <c:v>7.0867730984484987E-4</c:v>
                      </c:pt>
                      <c:pt idx="188" formatCode="0.0">
                        <c:v>7.0476958936871871E-4</c:v>
                      </c:pt>
                      <c:pt idx="189" formatCode="0.0">
                        <c:v>7.4677698008210748E-4</c:v>
                      </c:pt>
                      <c:pt idx="190" formatCode="0.0">
                        <c:v>7.4283318027279846E-4</c:v>
                      </c:pt>
                      <c:pt idx="191" formatCode="0.0">
                        <c:v>7.4746762987492851E-4</c:v>
                      </c:pt>
                      <c:pt idx="192" formatCode="0.0">
                        <c:v>7.8340488768300362E-4</c:v>
                      </c:pt>
                      <c:pt idx="193" formatCode="0.0">
                        <c:v>7.39488580392749E-4</c:v>
                      </c:pt>
                      <c:pt idx="194" formatCode="0.0">
                        <c:v>7.4243614636216356E-4</c:v>
                      </c:pt>
                      <c:pt idx="195" formatCode="0.0">
                        <c:v>7.3840906379684453E-4</c:v>
                      </c:pt>
                      <c:pt idx="196" formatCode="0.0">
                        <c:v>6.9326565666624957E-4</c:v>
                      </c:pt>
                      <c:pt idx="197" formatCode="0.0">
                        <c:v>6.9329411085930861E-4</c:v>
                      </c:pt>
                      <c:pt idx="198" formatCode="0.0">
                        <c:v>7.3844920944139204E-4</c:v>
                      </c:pt>
                      <c:pt idx="199" formatCode="0.0">
                        <c:v>7.7532961354226761E-4</c:v>
                      </c:pt>
                      <c:pt idx="200" formatCode="0.0">
                        <c:v>7.7587310599111883E-4</c:v>
                      </c:pt>
                      <c:pt idx="201" formatCode="0.0">
                        <c:v>7.3582670273566011E-4</c:v>
                      </c:pt>
                      <c:pt idx="202" formatCode="0.0">
                        <c:v>7.7319717854440917E-4</c:v>
                      </c:pt>
                      <c:pt idx="203" formatCode="0.0">
                        <c:v>7.7185686995439424E-4</c:v>
                      </c:pt>
                      <c:pt idx="204" formatCode="0.0">
                        <c:v>7.2865300333330759E-4</c:v>
                      </c:pt>
                      <c:pt idx="205" formatCode="0.0">
                        <c:v>7.6629530766773662E-4</c:v>
                      </c:pt>
                      <c:pt idx="206" formatCode="0.0">
                        <c:v>7.6586418555675431E-4</c:v>
                      </c:pt>
                      <c:pt idx="207" formatCode="0.0">
                        <c:v>7.2407026415193139E-4</c:v>
                      </c:pt>
                      <c:pt idx="208" formatCode="0.0">
                        <c:v>7.1984526669079867E-4</c:v>
                      </c:pt>
                      <c:pt idx="209" formatCode="0.0">
                        <c:v>7.2182839954652888E-4</c:v>
                      </c:pt>
                      <c:pt idx="210" formatCode="0.0">
                        <c:v>7.2297106588862386E-4</c:v>
                      </c:pt>
                      <c:pt idx="211" formatCode="0.0">
                        <c:v>7.6164960872184126E-4</c:v>
                      </c:pt>
                      <c:pt idx="212" formatCode="0.0">
                        <c:v>7.6210885406140011E-4</c:v>
                      </c:pt>
                      <c:pt idx="213" formatCode="0.0">
                        <c:v>8.5504019986585612E-4</c:v>
                      </c:pt>
                      <c:pt idx="214" formatCode="0.0">
                        <c:v>7.6307826791838988E-4</c:v>
                      </c:pt>
                      <c:pt idx="215" formatCode="0.0">
                        <c:v>7.5870243604367533E-4</c:v>
                      </c:pt>
                      <c:pt idx="216" formatCode="0.0">
                        <c:v>7.5528998971316735E-4</c:v>
                      </c:pt>
                      <c:pt idx="217" formatCode="0.0">
                        <c:v>7.5090866167851591E-4</c:v>
                      </c:pt>
                      <c:pt idx="218" formatCode="0.0">
                        <c:v>7.5519975574754464E-4</c:v>
                      </c:pt>
                      <c:pt idx="219" formatCode="0.0">
                        <c:v>7.6159149470196661E-4</c:v>
                      </c:pt>
                      <c:pt idx="220" formatCode="0.0">
                        <c:v>9.370802825878989E-4</c:v>
                      </c:pt>
                      <c:pt idx="221" formatCode="0.0">
                        <c:v>9.3748752313468149E-4</c:v>
                      </c:pt>
                      <c:pt idx="222" formatCode="0.0">
                        <c:v>9.4417264897846695E-4</c:v>
                      </c:pt>
                      <c:pt idx="223" formatCode="0.0">
                        <c:v>9.8537359138110435E-4</c:v>
                      </c:pt>
                      <c:pt idx="224" formatCode="0.0">
                        <c:v>9.8079848390416843E-4</c:v>
                      </c:pt>
                      <c:pt idx="225" formatCode="0.0">
                        <c:v>1.0822151569386785E-3</c:v>
                      </c:pt>
                      <c:pt idx="226" formatCode="0.0">
                        <c:v>1.123971458714818E-3</c:v>
                      </c:pt>
                      <c:pt idx="227" formatCode="0.0">
                        <c:v>1.1284700613442818E-3</c:v>
                      </c:pt>
                      <c:pt idx="228" formatCode="0.0">
                        <c:v>1.0415906402393377E-3</c:v>
                      </c:pt>
                      <c:pt idx="229" formatCode="0.0">
                        <c:v>1.178723618163093E-3</c:v>
                      </c:pt>
                      <c:pt idx="230" formatCode="0.0">
                        <c:v>1.1837930029761068E-3</c:v>
                      </c:pt>
                      <c:pt idx="231" formatCode="0.0">
                        <c:v>1.0942902570746571E-3</c:v>
                      </c:pt>
                      <c:pt idx="232" formatCode="0.0">
                        <c:v>1.0894774318149102E-3</c:v>
                      </c:pt>
                      <c:pt idx="233" formatCode="0.0">
                        <c:v>1.1001057318453195E-3</c:v>
                      </c:pt>
                      <c:pt idx="234" formatCode="0.0">
                        <c:v>1.1605505502926396E-3</c:v>
                      </c:pt>
                      <c:pt idx="235" formatCode="0.0">
                        <c:v>1.3537438942344329E-3</c:v>
                      </c:pt>
                      <c:pt idx="236" formatCode="0.0">
                        <c:v>1.3745904951965144E-3</c:v>
                      </c:pt>
                      <c:pt idx="237" formatCode="0.0">
                        <c:v>1.28750792716207E-3</c:v>
                      </c:pt>
                      <c:pt idx="238" formatCode="0.0">
                        <c:v>1.2311488698680205E-3</c:v>
                      </c:pt>
                      <c:pt idx="239" formatCode="0.0">
                        <c:v>1.2483833342196518E-3</c:v>
                      </c:pt>
                      <c:pt idx="240" formatCode="0.0">
                        <c:v>1.2682037279085859E-3</c:v>
                      </c:pt>
                      <c:pt idx="241" formatCode="0.0">
                        <c:v>1.6886462819798059E-3</c:v>
                      </c:pt>
                      <c:pt idx="242" formatCode="0.0">
                        <c:v>1.7178962714009946E-3</c:v>
                      </c:pt>
                      <c:pt idx="243" formatCode="0.0">
                        <c:v>1.8593780049130663E-3</c:v>
                      </c:pt>
                      <c:pt idx="244" formatCode="0.0">
                        <c:v>1.7983755846337282E-3</c:v>
                      </c:pt>
                      <c:pt idx="245" formatCode="0.0">
                        <c:v>1.8937701347336775E-3</c:v>
                      </c:pt>
                      <c:pt idx="246" formatCode="0.0">
                        <c:v>1.9464854131826729E-3</c:v>
                      </c:pt>
                      <c:pt idx="247" formatCode="0.0">
                        <c:v>1.9406245336048989E-3</c:v>
                      </c:pt>
                      <c:pt idx="248" formatCode="0.0">
                        <c:v>1.9855794585074372E-3</c:v>
                      </c:pt>
                      <c:pt idx="249" formatCode="0.0">
                        <c:v>2.0945627493769011E-3</c:v>
                      </c:pt>
                      <c:pt idx="250" formatCode="0.0">
                        <c:v>2.088385188031529E-3</c:v>
                      </c:pt>
                      <c:pt idx="251" formatCode="0.0">
                        <c:v>2.4115094060742871E-3</c:v>
                      </c:pt>
                      <c:pt idx="252" formatCode="0.0">
                        <c:v>2.4836716023499046E-3</c:v>
                      </c:pt>
                      <c:pt idx="253" formatCode="0.0">
                        <c:v>2.4770638328118289E-3</c:v>
                      </c:pt>
                      <c:pt idx="254" formatCode="0.0">
                        <c:v>2.7806173721444559E-3</c:v>
                      </c:pt>
                      <c:pt idx="255" formatCode="0.0">
                        <c:v>3.7970170431026462E-3</c:v>
                      </c:pt>
                      <c:pt idx="256" formatCode="0.0">
                        <c:v>3.7898783528226331E-3</c:v>
                      </c:pt>
                      <c:pt idx="257" formatCode="0.0">
                        <c:v>3.9126989437697317E-3</c:v>
                      </c:pt>
                      <c:pt idx="258" formatCode="0.0">
                        <c:v>4.2025510531414059E-3</c:v>
                      </c:pt>
                      <c:pt idx="259" formatCode="0.0">
                        <c:v>4.1946016983715013E-3</c:v>
                      </c:pt>
                      <c:pt idx="260" formatCode="0.0">
                        <c:v>4.3894559454887771E-3</c:v>
                      </c:pt>
                      <c:pt idx="261" formatCode="0.0">
                        <c:v>4.2149567212312368E-3</c:v>
                      </c:pt>
                      <c:pt idx="262" formatCode="0.0">
                        <c:v>4.206622504741857E-3</c:v>
                      </c:pt>
                      <c:pt idx="263" formatCode="0.0">
                        <c:v>4.9597764635731841E-3</c:v>
                      </c:pt>
                      <c:pt idx="264" formatCode="0.0">
                        <c:v>5.7564300112523305E-3</c:v>
                      </c:pt>
                      <c:pt idx="265" formatCode="0.0">
                        <c:v>5.7474523944653494E-3</c:v>
                      </c:pt>
                      <c:pt idx="266" formatCode="0.0">
                        <c:v>7.6965994358537404E-3</c:v>
                      </c:pt>
                      <c:pt idx="267" formatCode="0.0">
                        <c:v>1.0825660186884781E-2</c:v>
                      </c:pt>
                      <c:pt idx="268" formatCode="0.0">
                        <c:v>1.0815725845944512E-2</c:v>
                      </c:pt>
                      <c:pt idx="269" formatCode="0.0">
                        <c:v>1.4147771806971769E-2</c:v>
                      </c:pt>
                      <c:pt idx="270" formatCode="0.0">
                        <c:v>1.9233951876853447E-2</c:v>
                      </c:pt>
                      <c:pt idx="271" formatCode="0.0">
                        <c:v>1.9223219400627246E-2</c:v>
                      </c:pt>
                      <c:pt idx="272" formatCode="0.0">
                        <c:v>2.3909341522208871E-2</c:v>
                      </c:pt>
                      <c:pt idx="273" formatCode="0.0">
                        <c:v>2.2958486861030927E-2</c:v>
                      </c:pt>
                      <c:pt idx="274" formatCode="0.0">
                        <c:v>2.2946817185135721E-2</c:v>
                      </c:pt>
                      <c:pt idx="275" formatCode="0.0">
                        <c:v>2.832252067267178E-2</c:v>
                      </c:pt>
                      <c:pt idx="276" formatCode="0.0">
                        <c:v>3.643401811034698E-2</c:v>
                      </c:pt>
                      <c:pt idx="277" formatCode="0.0">
                        <c:v>3.6421769458416076E-2</c:v>
                      </c:pt>
                      <c:pt idx="278" formatCode="0.0">
                        <c:v>4.5075328192969367E-2</c:v>
                      </c:pt>
                      <c:pt idx="279" formatCode="0.0">
                        <c:v>4.5062749904760571E-2</c:v>
                      </c:pt>
                      <c:pt idx="280" formatCode="0.0">
                        <c:v>5.1270728799453165E-2</c:v>
                      </c:pt>
                      <c:pt idx="281" formatCode="0.0">
                        <c:v>5.5410711084261058E-2</c:v>
                      </c:pt>
                      <c:pt idx="282" formatCode="0.0">
                        <c:v>5.5397342986787723E-2</c:v>
                      </c:pt>
                      <c:pt idx="283" formatCode="0.0">
                        <c:v>5.9166547104613547E-2</c:v>
                      </c:pt>
                      <c:pt idx="284" formatCode="0.0">
                        <c:v>5.9833248607228891E-2</c:v>
                      </c:pt>
                      <c:pt idx="285" formatCode="0.0">
                        <c:v>5.9819154780197711E-2</c:v>
                      </c:pt>
                      <c:pt idx="286" formatCode="0.0">
                        <c:v>5.200273799602094E-2</c:v>
                      </c:pt>
                      <c:pt idx="287" formatCode="0.0">
                        <c:v>3.5437377747588712E-2</c:v>
                      </c:pt>
                      <c:pt idx="288" formatCode="0.0">
                        <c:v>3.5423908730726747E-2</c:v>
                      </c:pt>
                      <c:pt idx="289" formatCode="0.0">
                        <c:v>1.9875991036364189E-2</c:v>
                      </c:pt>
                      <c:pt idx="290" formatCode="0.0">
                        <c:v>9.0470371923954997E-3</c:v>
                      </c:pt>
                      <c:pt idx="291" formatCode="0.0">
                        <c:v>2.3597493034804755E-3</c:v>
                      </c:pt>
                      <c:pt idx="292" formatCode="0.0">
                        <c:v>2.2878941458924188E-3</c:v>
                      </c:pt>
                      <c:pt idx="293" formatCode="0.0">
                        <c:v>4.2361659628448054E-4</c:v>
                      </c:pt>
                      <c:pt idx="294" formatCode="0.0">
                        <c:v>8.9057577684620824E-4</c:v>
                      </c:pt>
                      <c:pt idx="295" formatCode="0.0">
                        <c:v>8.4568929279269628E-4</c:v>
                      </c:pt>
                      <c:pt idx="296" formatCode="0.0">
                        <c:v>1.3635430033388327E-3</c:v>
                      </c:pt>
                      <c:pt idx="297" formatCode="0.0">
                        <c:v>1.3524036658491294E-3</c:v>
                      </c:pt>
                      <c:pt idx="298" formatCode="0.0">
                        <c:v>1.0590182139724011E-3</c:v>
                      </c:pt>
                      <c:pt idx="299" formatCode="0.0">
                        <c:v>9.9255791375324476E-4</c:v>
                      </c:pt>
                      <c:pt idx="300" formatCode="0.0">
                        <c:v>9.825774598676367E-4</c:v>
                      </c:pt>
                      <c:pt idx="301" formatCode="0.0">
                        <c:v>1.2919375410706665E-3</c:v>
                      </c:pt>
                      <c:pt idx="302" formatCode="0.0">
                        <c:v>1.2164203481525831E-3</c:v>
                      </c:pt>
                      <c:pt idx="303" formatCode="0.0">
                        <c:v>1.207505159681994E-3</c:v>
                      </c:pt>
                      <c:pt idx="304" formatCode="0.0">
                        <c:v>1.1993618618593284E-3</c:v>
                      </c:pt>
                      <c:pt idx="305" formatCode="0.0">
                        <c:v>1.1016453106648841E-3</c:v>
                      </c:pt>
                      <c:pt idx="306" formatCode="0.0">
                        <c:v>1.0939667137778036E-3</c:v>
                      </c:pt>
                      <c:pt idx="307" formatCode="0.0">
                        <c:v>1.0840904714348495E-3</c:v>
                      </c:pt>
                      <c:pt idx="308" formatCode="0.0">
                        <c:v>1.0769338115428017E-3</c:v>
                      </c:pt>
                      <c:pt idx="309" formatCode="0.0">
                        <c:v>1.0061081350772913E-3</c:v>
                      </c:pt>
                      <c:pt idx="310" formatCode="0.0">
                        <c:v>9.4173717805576089E-4</c:v>
                      </c:pt>
                      <c:pt idx="311" formatCode="0.0">
                        <c:v>8.0848625529953463E-4</c:v>
                      </c:pt>
                      <c:pt idx="312" formatCode="0.0">
                        <c:v>7.6381142731094464E-4</c:v>
                      </c:pt>
                      <c:pt idx="313" formatCode="0.0">
                        <c:v>9.0563686069544127E-4</c:v>
                      </c:pt>
                      <c:pt idx="314" formatCode="0.0">
                        <c:v>1.0163574521557389E-3</c:v>
                      </c:pt>
                      <c:pt idx="315" formatCode="0.0">
                        <c:v>9.8139432977339264E-4</c:v>
                      </c:pt>
                      <c:pt idx="316" formatCode="0.0">
                        <c:v>9.0136327677266725E-4</c:v>
                      </c:pt>
                      <c:pt idx="317" formatCode="0.0">
                        <c:v>8.9581759859112657E-4</c:v>
                      </c:pt>
                      <c:pt idx="318" formatCode="0.0">
                        <c:v>1.092843719871972E-3</c:v>
                      </c:pt>
                      <c:pt idx="319" formatCode="0.0">
                        <c:v>9.0331669538516388E-4</c:v>
                      </c:pt>
                      <c:pt idx="320" formatCode="0.0">
                        <c:v>8.8487229173236275E-4</c:v>
                      </c:pt>
                      <c:pt idx="321" formatCode="0.0">
                        <c:v>7.7454782944794229E-4</c:v>
                      </c:pt>
                      <c:pt idx="322" formatCode="0.0">
                        <c:v>1.0732357512653605E-3</c:v>
                      </c:pt>
                      <c:pt idx="323" formatCode="0.0">
                        <c:v>1.0567820350765398E-3</c:v>
                      </c:pt>
                      <c:pt idx="324" formatCode="0.0">
                        <c:v>1.0516406088688323E-3</c:v>
                      </c:pt>
                      <c:pt idx="325" formatCode="0.0">
                        <c:v>6.8329364987766326E-4</c:v>
                      </c:pt>
                      <c:pt idx="326" formatCode="0.0">
                        <c:v>8.3180073195436013E-4</c:v>
                      </c:pt>
                      <c:pt idx="327" formatCode="0.0">
                        <c:v>8.2180244024831811E-4</c:v>
                      </c:pt>
                      <c:pt idx="328" formatCode="0.0">
                        <c:v>7.1490655731695849E-4</c:v>
                      </c:pt>
                      <c:pt idx="329" formatCode="0.0">
                        <c:v>8.6253407895951252E-4</c:v>
                      </c:pt>
                      <c:pt idx="330" formatCode="0.0">
                        <c:v>8.4611361809232147E-4</c:v>
                      </c:pt>
                      <c:pt idx="331" formatCode="0.0">
                        <c:v>6.8838675108454182E-4</c:v>
                      </c:pt>
                      <c:pt idx="332" formatCode="0.0">
                        <c:v>9.3380397278953944E-4</c:v>
                      </c:pt>
                      <c:pt idx="333" formatCode="0.0">
                        <c:v>9.3150534182309631E-4</c:v>
                      </c:pt>
                      <c:pt idx="334" formatCode="0.0">
                        <c:v>6.7043355967346904E-4</c:v>
                      </c:pt>
                      <c:pt idx="335" formatCode="0.0">
                        <c:v>6.6545190647501577E-4</c:v>
                      </c:pt>
                      <c:pt idx="336" formatCode="0.0">
                        <c:v>7.1032572100234511E-4</c:v>
                      </c:pt>
                      <c:pt idx="337" formatCode="0.0">
                        <c:v>7.0534397414578345E-4</c:v>
                      </c:pt>
                      <c:pt idx="338" formatCode="0.0">
                        <c:v>7.0036228402798033E-4</c:v>
                      </c:pt>
                      <c:pt idx="339" formatCode="0.0">
                        <c:v>8.449691643778863E-4</c:v>
                      </c:pt>
                      <c:pt idx="340" formatCode="0.0">
                        <c:v>7.3388449817931493E-4</c:v>
                      </c:pt>
                      <c:pt idx="341" formatCode="0.0">
                        <c:v>7.2894566017138614E-4</c:v>
                      </c:pt>
                      <c:pt idx="342" formatCode="0.0">
                        <c:v>6.7454937878969631E-4</c:v>
                      </c:pt>
                      <c:pt idx="343" formatCode="0.0">
                        <c:v>8.1436492605374696E-4</c:v>
                      </c:pt>
                      <c:pt idx="344" formatCode="0.0">
                        <c:v>8.0944729179505852E-4</c:v>
                      </c:pt>
                      <c:pt idx="345" formatCode="0.0">
                        <c:v>6.5594925846184922E-4</c:v>
                      </c:pt>
                      <c:pt idx="346" formatCode="0.0">
                        <c:v>7.0018548751502128E-4</c:v>
                      </c:pt>
                      <c:pt idx="347" formatCode="0.0">
                        <c:v>6.9226847549705938E-4</c:v>
                      </c:pt>
                      <c:pt idx="348" formatCode="0.0">
                        <c:v>6.835080919321058E-4</c:v>
                      </c:pt>
                      <c:pt idx="349" formatCode="0.0">
                        <c:v>6.7864704202809725E-4</c:v>
                      </c:pt>
                      <c:pt idx="350" formatCode="0.0">
                        <c:v>6.7284890026992586E-4</c:v>
                      </c:pt>
                      <c:pt idx="351" formatCode="0.0">
                        <c:v>6.1674224997420668E-4</c:v>
                      </c:pt>
                      <c:pt idx="352" formatCode="0.0">
                        <c:v>6.0847943111980629E-4</c:v>
                      </c:pt>
                      <c:pt idx="353" formatCode="0.0">
                        <c:v>6.0367360536884402E-4</c:v>
                      </c:pt>
                      <c:pt idx="354" formatCode="0.0">
                        <c:v>5.5003545635328864E-4</c:v>
                      </c:pt>
                      <c:pt idx="355" formatCode="0.0">
                        <c:v>5.4521665910965873E-4</c:v>
                      </c:pt>
                      <c:pt idx="356" formatCode="0.0">
                        <c:v>4.9237522699370235E-4</c:v>
                      </c:pt>
                      <c:pt idx="357" formatCode="0.0">
                        <c:v>4.8487420120091822E-4</c:v>
                      </c:pt>
                      <c:pt idx="358" formatCode="0.0">
                        <c:v>5.7324023668739595E-4</c:v>
                      </c:pt>
                      <c:pt idx="359" formatCode="0.0">
                        <c:v>5.6848785367329309E-4</c:v>
                      </c:pt>
                      <c:pt idx="360" formatCode="0.0">
                        <c:v>5.1475217819463867E-4</c:v>
                      </c:pt>
                      <c:pt idx="361" formatCode="0.0">
                        <c:v>5.5359999888694711E-4</c:v>
                      </c:pt>
                      <c:pt idx="362" formatCode="0.0">
                        <c:v>5.488935593960881E-4</c:v>
                      </c:pt>
                      <c:pt idx="363" formatCode="0.0">
                        <c:v>4.9710036446805935E-4</c:v>
                      </c:pt>
                      <c:pt idx="364" formatCode="0.0">
                        <c:v>5.3951260249105164E-4</c:v>
                      </c:pt>
                      <c:pt idx="365" formatCode="0.0">
                        <c:v>5.2971099239494961E-4</c:v>
                      </c:pt>
                      <c:pt idx="366" formatCode="0.0">
                        <c:v>5.7094227885389317E-4</c:v>
                      </c:pt>
                      <c:pt idx="367" formatCode="0.0">
                        <c:v>6.1289243760110322E-4</c:v>
                      </c:pt>
                      <c:pt idx="368" formatCode="0.0">
                        <c:v>6.0330190116209177E-4</c:v>
                      </c:pt>
                      <c:pt idx="369" formatCode="0.0">
                        <c:v>5.4951005617706594E-4</c:v>
                      </c:pt>
                      <c:pt idx="370" formatCode="0.0">
                        <c:v>6.3687768064534694E-4</c:v>
                      </c:pt>
                      <c:pt idx="371" formatCode="0.0">
                        <c:v>6.2641909324437622E-4</c:v>
                      </c:pt>
                      <c:pt idx="372" formatCode="0.0">
                        <c:v>6.6212799810236615E-4</c:v>
                      </c:pt>
                      <c:pt idx="373" formatCode="0.0">
                        <c:v>7.4799686659005906E-4</c:v>
                      </c:pt>
                      <c:pt idx="374" formatCode="0.0">
                        <c:v>7.4350699255073204E-4</c:v>
                      </c:pt>
                      <c:pt idx="375" formatCode="0.0">
                        <c:v>7.3128250658054811E-4</c:v>
                      </c:pt>
                      <c:pt idx="376" formatCode="0.0">
                        <c:v>7.7153617589396993E-4</c:v>
                      </c:pt>
                      <c:pt idx="377" formatCode="0.0">
                        <c:v>7.6210445976370269E-4</c:v>
                      </c:pt>
                      <c:pt idx="378" formatCode="0.0">
                        <c:v>7.5766527748146904E-4</c:v>
                      </c:pt>
                      <c:pt idx="379" formatCode="0.0">
                        <c:v>7.5322613932422692E-4</c:v>
                      </c:pt>
                      <c:pt idx="380" formatCode="0.0">
                        <c:v>7.3453626251996349E-4</c:v>
                      </c:pt>
                      <c:pt idx="381" formatCode="0.0">
                        <c:v>7.3018176019063082E-4</c:v>
                      </c:pt>
                      <c:pt idx="382" formatCode="0.0">
                        <c:v>6.3865685452838212E-4</c:v>
                      </c:pt>
                      <c:pt idx="383" formatCode="0.0">
                        <c:v>6.2951446752462141E-4</c:v>
                      </c:pt>
                      <c:pt idx="384" formatCode="0.0">
                        <c:v>6.2519337773838215E-4</c:v>
                      </c:pt>
                      <c:pt idx="385" formatCode="0.0">
                        <c:v>6.1776565723830896E-4</c:v>
                      </c:pt>
                      <c:pt idx="386" formatCode="0.0">
                        <c:v>6.1269826437738517E-4</c:v>
                      </c:pt>
                      <c:pt idx="387" formatCode="0.0">
                        <c:v>8.2641462499325705E-4</c:v>
                      </c:pt>
                      <c:pt idx="388" formatCode="0.0">
                        <c:v>5.6322942297851999E-4</c:v>
                      </c:pt>
                      <c:pt idx="389" formatCode="0.0">
                        <c:v>5.6388607708682237E-4</c:v>
                      </c:pt>
                      <c:pt idx="390" formatCode="0.0">
                        <c:v>7.8213122814953261E-4</c:v>
                      </c:pt>
                      <c:pt idx="391" formatCode="0.0">
                        <c:v>6.9014322393421833E-4</c:v>
                      </c:pt>
                      <c:pt idx="392" formatCode="0.0">
                        <c:v>6.9195488404318745E-4</c:v>
                      </c:pt>
                      <c:pt idx="393" formatCode="0.0">
                        <c:v>8.2866648480775041E-4</c:v>
                      </c:pt>
                      <c:pt idx="394" formatCode="0.0">
                        <c:v>1.0475032140858577E-3</c:v>
                      </c:pt>
                      <c:pt idx="395" formatCode="0.0">
                        <c:v>1.0567747218527754E-3</c:v>
                      </c:pt>
                      <c:pt idx="396" formatCode="0.0">
                        <c:v>9.225793257805529E-4</c:v>
                      </c:pt>
                      <c:pt idx="397" formatCode="0.0">
                        <c:v>9.1802799867065027E-4</c:v>
                      </c:pt>
                      <c:pt idx="398" formatCode="0.0">
                        <c:v>9.2452595098163094E-4</c:v>
                      </c:pt>
                      <c:pt idx="399" formatCode="0.0">
                        <c:v>8.8328945304011735E-4</c:v>
                      </c:pt>
                      <c:pt idx="400" formatCode="0.0">
                        <c:v>1.0184231268363974E-3</c:v>
                      </c:pt>
                      <c:pt idx="401" formatCode="0.0">
                        <c:v>1.0277031372773896E-3</c:v>
                      </c:pt>
                      <c:pt idx="402" formatCode="0.0">
                        <c:v>7.9775622256043086E-4</c:v>
                      </c:pt>
                      <c:pt idx="403" formatCode="0.0">
                        <c:v>7.9297096226191679E-4</c:v>
                      </c:pt>
                      <c:pt idx="404" formatCode="0.0">
                        <c:v>7.8818575215115478E-4</c:v>
                      </c:pt>
                      <c:pt idx="405" formatCode="0.0">
                        <c:v>8.5884030962606875E-4</c:v>
                      </c:pt>
                      <c:pt idx="406" formatCode="0.0">
                        <c:v>8.0441567375507436E-4</c:v>
                      </c:pt>
                      <c:pt idx="407" formatCode="0.0">
                        <c:v>7.9947192635506628E-4</c:v>
                      </c:pt>
                      <c:pt idx="408" formatCode="0.0">
                        <c:v>9.5956347384124215E-4</c:v>
                      </c:pt>
                      <c:pt idx="409" formatCode="0.0">
                        <c:v>9.5453198308106046E-4</c:v>
                      </c:pt>
                      <c:pt idx="410" formatCode="0.0">
                        <c:v>7.9844949973909864E-4</c:v>
                      </c:pt>
                      <c:pt idx="411" formatCode="0.0">
                        <c:v>9.0475701386617737E-4</c:v>
                      </c:pt>
                      <c:pt idx="412" formatCode="0.0">
                        <c:v>8.9966603552438088E-4</c:v>
                      </c:pt>
                      <c:pt idx="413" formatCode="0.0">
                        <c:v>1.1098988274963616E-3</c:v>
                      </c:pt>
                      <c:pt idx="414" formatCode="0.0">
                        <c:v>9.6184286746264531E-4</c:v>
                      </c:pt>
                      <c:pt idx="415" formatCode="0.0">
                        <c:v>9.5663577671213531E-4</c:v>
                      </c:pt>
                      <c:pt idx="416" formatCode="0.0">
                        <c:v>9.1031494291181629E-4</c:v>
                      </c:pt>
                      <c:pt idx="417" formatCode="0.0">
                        <c:v>7.5032855751551355E-4</c:v>
                      </c:pt>
                      <c:pt idx="418" formatCode="0.0">
                        <c:v>7.4503422209633915E-4</c:v>
                      </c:pt>
                      <c:pt idx="419" formatCode="0.0">
                        <c:v>1.0156075290494652E-3</c:v>
                      </c:pt>
                      <c:pt idx="420" formatCode="0.0">
                        <c:v>1.0230517513118847E-3</c:v>
                      </c:pt>
                      <c:pt idx="421" formatCode="0.0">
                        <c:v>1.0176307523705643E-3</c:v>
                      </c:pt>
                      <c:pt idx="422" formatCode="0.0">
                        <c:v>6.9550132677610016E-4</c:v>
                      </c:pt>
                      <c:pt idx="423" formatCode="0.0">
                        <c:v>6.9665404074204895E-4</c:v>
                      </c:pt>
                      <c:pt idx="424" formatCode="0.0">
                        <c:v>7.4657843030438958E-4</c:v>
                      </c:pt>
                      <c:pt idx="425" formatCode="0.0">
                        <c:v>8.1094717526361678E-4</c:v>
                      </c:pt>
                      <c:pt idx="426" formatCode="0.0">
                        <c:v>6.9236359140952084E-4</c:v>
                      </c:pt>
                      <c:pt idx="427" formatCode="0.0">
                        <c:v>6.8672215511820795E-4</c:v>
                      </c:pt>
                      <c:pt idx="428" formatCode="0.0">
                        <c:v>8.0061654334597702E-4</c:v>
                      </c:pt>
                      <c:pt idx="429" formatCode="0.0">
                        <c:v>8.5751864639530548E-4</c:v>
                      </c:pt>
                      <c:pt idx="430" formatCode="0.0">
                        <c:v>8.5179176466122319E-4</c:v>
                      </c:pt>
                      <c:pt idx="431" formatCode="0.0">
                        <c:v>7.4390543794351728E-4</c:v>
                      </c:pt>
                      <c:pt idx="432" formatCode="0.0">
                        <c:v>8.5466756957724283E-4</c:v>
                      </c:pt>
                      <c:pt idx="433" formatCode="0.0">
                        <c:v>8.4884316359731609E-4</c:v>
                      </c:pt>
                      <c:pt idx="434" formatCode="0.0">
                        <c:v>8.5756681372959221E-4</c:v>
                      </c:pt>
                      <c:pt idx="435" formatCode="0.0">
                        <c:v>8.5907353588896473E-4</c:v>
                      </c:pt>
                      <c:pt idx="436" formatCode="0.0">
                        <c:v>8.5309700847060533E-4</c:v>
                      </c:pt>
                      <c:pt idx="437" formatCode="0.0">
                        <c:v>7.9558669878265157E-4</c:v>
                      </c:pt>
                      <c:pt idx="438" formatCode="0.0">
                        <c:v>8.4999114233197718E-4</c:v>
                      </c:pt>
                      <c:pt idx="439" formatCode="0.0">
                        <c:v>8.4847187642851695E-4</c:v>
                      </c:pt>
                      <c:pt idx="440" formatCode="0.0">
                        <c:v>1.0319743446522709E-3</c:v>
                      </c:pt>
                      <c:pt idx="441" formatCode="0.0">
                        <c:v>9.0346387522678739E-4</c:v>
                      </c:pt>
                      <c:pt idx="442" formatCode="0.0">
                        <c:v>9.0373742952932123E-4</c:v>
                      </c:pt>
                      <c:pt idx="443" formatCode="0.0">
                        <c:v>9.0248076682707926E-4</c:v>
                      </c:pt>
                      <c:pt idx="444" formatCode="0.0">
                        <c:v>8.3432032219829045E-4</c:v>
                      </c:pt>
                      <c:pt idx="445" formatCode="0.0">
                        <c:v>8.341643757676816E-4</c:v>
                      </c:pt>
                      <c:pt idx="446" formatCode="0.0">
                        <c:v>9.5108206295036921E-4</c:v>
                      </c:pt>
                      <c:pt idx="447" formatCode="0.0">
                        <c:v>9.4485585672112577E-4</c:v>
                      </c:pt>
                      <c:pt idx="448" formatCode="0.0">
                        <c:v>9.5063288797701221E-4</c:v>
                      </c:pt>
                      <c:pt idx="449" formatCode="0.0">
                        <c:v>8.1811785253322385E-4</c:v>
                      </c:pt>
                      <c:pt idx="450" formatCode="0.0">
                        <c:v>8.1181298694917286E-4</c:v>
                      </c:pt>
                      <c:pt idx="451" formatCode="0.0">
                        <c:v>8.0855683480360319E-4</c:v>
                      </c:pt>
                      <c:pt idx="452" formatCode="0.0">
                        <c:v>9.2891285148986066E-4</c:v>
                      </c:pt>
                      <c:pt idx="453" formatCode="0.0">
                        <c:v>9.8773202765138515E-4</c:v>
                      </c:pt>
                      <c:pt idx="454" formatCode="0.0">
                        <c:v>9.8684748541944477E-4</c:v>
                      </c:pt>
                      <c:pt idx="455" formatCode="0.0">
                        <c:v>1.0462588925526366E-3</c:v>
                      </c:pt>
                      <c:pt idx="456" formatCode="0.0">
                        <c:v>1.039870071722954E-3</c:v>
                      </c:pt>
                      <c:pt idx="457" formatCode="0.0">
                        <c:v>9.7314409617777192E-4</c:v>
                      </c:pt>
                      <c:pt idx="458" formatCode="0.0">
                        <c:v>9.0934936715279129E-4</c:v>
                      </c:pt>
                      <c:pt idx="459" formatCode="0.0">
                        <c:v>9.0288968129151412E-4</c:v>
                      </c:pt>
                      <c:pt idx="460" formatCode="0.0">
                        <c:v>8.9645905917922159E-4</c:v>
                      </c:pt>
                      <c:pt idx="461" formatCode="0.0">
                        <c:v>9.5822722624569945E-4</c:v>
                      </c:pt>
                      <c:pt idx="462" formatCode="0.0">
                        <c:v>9.5174294612243159E-4</c:v>
                      </c:pt>
                      <c:pt idx="463" formatCode="0.0">
                        <c:v>1.0159100239210571E-3</c:v>
                      </c:pt>
                      <c:pt idx="464" formatCode="0.0">
                        <c:v>1.072610556089615E-3</c:v>
                      </c:pt>
                      <c:pt idx="465" formatCode="0.0">
                        <c:v>1.0661010852050774E-3</c:v>
                      </c:pt>
                      <c:pt idx="466" formatCode="0.0">
                        <c:v>9.2933451268213836E-4</c:v>
                      </c:pt>
                      <c:pt idx="467" formatCode="0.0">
                        <c:v>1.1833539050486895E-3</c:v>
                      </c:pt>
                      <c:pt idx="468" formatCode="0.0">
                        <c:v>9.1630253118668255E-4</c:v>
                      </c:pt>
                      <c:pt idx="469" formatCode="0.0">
                        <c:v>9.1147883809856534E-4</c:v>
                      </c:pt>
                      <c:pt idx="470" formatCode="0.0">
                        <c:v>9.0156105018170129E-4</c:v>
                      </c:pt>
                      <c:pt idx="471" formatCode="0.0">
                        <c:v>1.1551042291626707E-3</c:v>
                      </c:pt>
                      <c:pt idx="472" formatCode="0.0">
                        <c:v>1.1486069963990056E-3</c:v>
                      </c:pt>
                      <c:pt idx="473" formatCode="0.0">
                        <c:v>1.0082902832200774E-3</c:v>
                      </c:pt>
                      <c:pt idx="474" formatCode="0.0">
                        <c:v>1.0665827629397951E-3</c:v>
                      </c:pt>
                      <c:pt idx="475" formatCode="0.0">
                        <c:v>1.0640904548168812E-3</c:v>
                      </c:pt>
                      <c:pt idx="476" formatCode="0.0">
                        <c:v>1.0555955079871039E-3</c:v>
                      </c:pt>
                      <c:pt idx="477" formatCode="0.0">
                        <c:v>1.0491115165023989E-3</c:v>
                      </c:pt>
                      <c:pt idx="478" formatCode="0.0">
                        <c:v>9.740940905817332E-4</c:v>
                      </c:pt>
                      <c:pt idx="479" formatCode="0.0">
                        <c:v>9.7129275646737042E-4</c:v>
                      </c:pt>
                      <c:pt idx="480" formatCode="0.0">
                        <c:v>1.1594626194293691E-3</c:v>
                      </c:pt>
                      <c:pt idx="481" formatCode="0.0">
                        <c:v>1.152940549411687E-3</c:v>
                      </c:pt>
                      <c:pt idx="482" formatCode="0.0">
                        <c:v>1.1378364291076254E-3</c:v>
                      </c:pt>
                      <c:pt idx="483" formatCode="0.0">
                        <c:v>1.0026140666031583E-3</c:v>
                      </c:pt>
                      <c:pt idx="484" formatCode="0.0">
                        <c:v>9.9616343598056632E-4</c:v>
                      </c:pt>
                      <c:pt idx="485" formatCode="0.0">
                        <c:v>9.8972903015902584E-4</c:v>
                      </c:pt>
                      <c:pt idx="486" formatCode="0.0">
                        <c:v>1.3052708028475617E-3</c:v>
                      </c:pt>
                      <c:pt idx="487" formatCode="0.0">
                        <c:v>1.2964240260621086E-3</c:v>
                      </c:pt>
                      <c:pt idx="488" formatCode="0.0">
                        <c:v>1.2899997452180305E-3</c:v>
                      </c:pt>
                      <c:pt idx="489" formatCode="0.0">
                        <c:v>1.1550330843562568E-3</c:v>
                      </c:pt>
                      <c:pt idx="490" formatCode="0.0">
                        <c:v>1.1443065972847756E-3</c:v>
                      </c:pt>
                      <c:pt idx="491" formatCode="0.0">
                        <c:v>1.2019371136839424E-3</c:v>
                      </c:pt>
                      <c:pt idx="492" formatCode="0.0">
                        <c:v>1.1910762282889887E-3</c:v>
                      </c:pt>
                      <c:pt idx="493" formatCode="0.0">
                        <c:v>1.184681875387041E-3</c:v>
                      </c:pt>
                      <c:pt idx="494" formatCode="0.0">
                        <c:v>1.1783066005081888E-3</c:v>
                      </c:pt>
                      <c:pt idx="495" formatCode="0.0">
                        <c:v>1.231183364624012E-3</c:v>
                      </c:pt>
                      <c:pt idx="496" formatCode="0.0">
                        <c:v>1.2202364335935282E-3</c:v>
                      </c:pt>
                      <c:pt idx="497" formatCode="0.0">
                        <c:v>1.2073049951679749E-3</c:v>
                      </c:pt>
                      <c:pt idx="498" formatCode="0.0">
                        <c:v>1.2010114149181674E-3</c:v>
                      </c:pt>
                      <c:pt idx="499" formatCode="0.0">
                        <c:v>1.1925308232136696E-3</c:v>
                      </c:pt>
                      <c:pt idx="500" formatCode="0.0">
                        <c:v>1.1233243404548919E-3</c:v>
                      </c:pt>
                      <c:pt idx="501" formatCode="0.0">
                        <c:v>1.1170433064742245E-3</c:v>
                      </c:pt>
                      <c:pt idx="502" formatCode="0.0">
                        <c:v>1.1067453648123484E-3</c:v>
                      </c:pt>
                      <c:pt idx="503" formatCode="0.0">
                        <c:v>1.1588627836208122E-3</c:v>
                      </c:pt>
                      <c:pt idx="504" formatCode="0.0">
                        <c:v>1.1526272294166526E-3</c:v>
                      </c:pt>
                      <c:pt idx="505" formatCode="0.0">
                        <c:v>1.0820332166739468E-3</c:v>
                      </c:pt>
                      <c:pt idx="506" formatCode="0.0">
                        <c:v>1.0758095088157097E-3</c:v>
                      </c:pt>
                      <c:pt idx="507" formatCode="0.0">
                        <c:v>1.0657362800295016E-3</c:v>
                      </c:pt>
                      <c:pt idx="508" formatCode="0.0">
                        <c:v>9.956811299107614E-4</c:v>
                      </c:pt>
                      <c:pt idx="509" formatCode="0.0">
                        <c:v>9.8766396391971397E-4</c:v>
                      </c:pt>
                      <c:pt idx="510" formatCode="0.0">
                        <c:v>9.8148599495082771E-4</c:v>
                      </c:pt>
                      <c:pt idx="511" formatCode="0.0">
                        <c:v>1.2226136965267909E-3</c:v>
                      </c:pt>
                      <c:pt idx="512" formatCode="0.0">
                        <c:v>1.0830638808256292E-3</c:v>
                      </c:pt>
                      <c:pt idx="513" formatCode="0.0">
                        <c:v>1.0769404274023936E-3</c:v>
                      </c:pt>
                      <c:pt idx="514" formatCode="0.0">
                        <c:v>1.0708170495188172E-3</c:v>
                      </c:pt>
                      <c:pt idx="515" formatCode="0.0">
                        <c:v>1.0627157839038946E-3</c:v>
                      </c:pt>
                      <c:pt idx="516" formatCode="0.0">
                        <c:v>1.0566039436537506E-3</c:v>
                      </c:pt>
                      <c:pt idx="517" formatCode="0.0">
                        <c:v>1.0504921783856416E-3</c:v>
                      </c:pt>
                      <c:pt idx="518" formatCode="0.0">
                        <c:v>1.1605340197977715E-3</c:v>
                      </c:pt>
                      <c:pt idx="519" formatCode="0.0">
                        <c:v>1.1544540501229833E-3</c:v>
                      </c:pt>
                      <c:pt idx="520" formatCode="0.0">
                        <c:v>1.0875213264507143E-3</c:v>
                      </c:pt>
                      <c:pt idx="521" formatCode="0.0">
                        <c:v>1.0814419427827245E-3</c:v>
                      </c:pt>
                      <c:pt idx="522" formatCode="0.0">
                        <c:v>1.0753626331443979E-3</c:v>
                      </c:pt>
                      <c:pt idx="523" formatCode="0.0">
                        <c:v>1.1909520583012674E-3</c:v>
                      </c:pt>
                      <c:pt idx="524" formatCode="0.0">
                        <c:v>1.1933120000349709E-3</c:v>
                      </c:pt>
                      <c:pt idx="525" formatCode="0.0">
                        <c:v>1.0646549590179158E-3</c:v>
                      </c:pt>
                      <c:pt idx="526" formatCode="0.0">
                        <c:v>9.9726599341241505E-4</c:v>
                      </c:pt>
                      <c:pt idx="527" formatCode="0.0">
                        <c:v>9.3488294422734383E-4</c:v>
                      </c:pt>
                      <c:pt idx="528" formatCode="0.0">
                        <c:v>9.2872845290149547E-4</c:v>
                      </c:pt>
                      <c:pt idx="529" formatCode="0.0">
                        <c:v>9.8595331492037615E-4</c:v>
                      </c:pt>
                      <c:pt idx="530" formatCode="0.0">
                        <c:v>1.2266139696082553E-3</c:v>
                      </c:pt>
                      <c:pt idx="531" formatCode="0.0">
                        <c:v>1.2204467798808962E-3</c:v>
                      </c:pt>
                      <c:pt idx="532" formatCode="0.0">
                        <c:v>1.1630072360278641E-3</c:v>
                      </c:pt>
                      <c:pt idx="533" formatCode="0.0">
                        <c:v>1.156784666829338E-3</c:v>
                      </c:pt>
                      <c:pt idx="534" formatCode="0.0">
                        <c:v>1.1589879459535254E-3</c:v>
                      </c:pt>
                      <c:pt idx="535" formatCode="0.0">
                        <c:v>1.1061670456634569E-3</c:v>
                      </c:pt>
                      <c:pt idx="536" formatCode="0.0">
                        <c:v>1.0998064008370684E-3</c:v>
                      </c:pt>
                      <c:pt idx="537" formatCode="0.0">
                        <c:v>1.0954940679765986E-3</c:v>
                      </c:pt>
                      <c:pt idx="538" formatCode="0.0">
                        <c:v>1.1055492299842813E-3</c:v>
                      </c:pt>
                      <c:pt idx="539" formatCode="0.0">
                        <c:v>1.0990806856691197E-3</c:v>
                      </c:pt>
                      <c:pt idx="540" formatCode="0.0">
                        <c:v>1.1660587001060783E-3</c:v>
                      </c:pt>
                      <c:pt idx="541" formatCode="0.0">
                        <c:v>1.5144396876720675E-3</c:v>
                      </c:pt>
                      <c:pt idx="542" formatCode="0.0">
                        <c:v>1.5077936490540821E-3</c:v>
                      </c:pt>
                      <c:pt idx="543" formatCode="0.0">
                        <c:v>1.2352260953756046E-3</c:v>
                      </c:pt>
                      <c:pt idx="544" formatCode="0.0">
                        <c:v>1.3445282364278875E-3</c:v>
                      </c:pt>
                      <c:pt idx="545" formatCode="0.0">
                        <c:v>1.3376295650165441E-3</c:v>
                      </c:pt>
                      <c:pt idx="546" formatCode="0.0">
                        <c:v>1.3721061361145347E-3</c:v>
                      </c:pt>
                      <c:pt idx="547" formatCode="0.0">
                        <c:v>1.6256005069079052E-3</c:v>
                      </c:pt>
                      <c:pt idx="548" formatCode="0.0">
                        <c:v>1.618273314412646E-3</c:v>
                      </c:pt>
                      <c:pt idx="549" formatCode="0.0">
                        <c:v>1.417690536209702E-3</c:v>
                      </c:pt>
                      <c:pt idx="550" formatCode="0.0">
                        <c:v>1.4098095408429916E-3</c:v>
                      </c:pt>
                      <c:pt idx="551" formatCode="0.0">
                        <c:v>1.4019286669612965E-3</c:v>
                      </c:pt>
                      <c:pt idx="552" formatCode="0.0">
                        <c:v>1.8475774442583031E-3</c:v>
                      </c:pt>
                      <c:pt idx="553" formatCode="0.0">
                        <c:v>1.7579765361046484E-3</c:v>
                      </c:pt>
                      <c:pt idx="554" formatCode="0.0">
                        <c:v>1.8189543491167522E-3</c:v>
                      </c:pt>
                      <c:pt idx="555" formatCode="0.0">
                        <c:v>1.8849069791495325E-3</c:v>
                      </c:pt>
                      <c:pt idx="556" formatCode="0.0">
                        <c:v>2.5013951031394046E-3</c:v>
                      </c:pt>
                      <c:pt idx="557" formatCode="0.0">
                        <c:v>2.4922214898726292E-3</c:v>
                      </c:pt>
                      <c:pt idx="558" formatCode="0.0">
                        <c:v>2.960393431466697E-3</c:v>
                      </c:pt>
                      <c:pt idx="559" formatCode="0.0">
                        <c:v>3.0609575645198896E-3</c:v>
                      </c:pt>
                      <c:pt idx="560" formatCode="0.0">
                        <c:v>2.8534794085223855E-3</c:v>
                      </c:pt>
                      <c:pt idx="561" formatCode="0.0">
                        <c:v>3.7865730997239571E-3</c:v>
                      </c:pt>
                      <c:pt idx="562" formatCode="0.0">
                        <c:v>3.776261312744627E-3</c:v>
                      </c:pt>
                      <c:pt idx="563" formatCode="0.0">
                        <c:v>4.0510879492542777E-3</c:v>
                      </c:pt>
                      <c:pt idx="564" formatCode="0.0">
                        <c:v>4.4810799279921239E-3</c:v>
                      </c:pt>
                      <c:pt idx="565" formatCode="0.0">
                        <c:v>4.4697045029814175E-3</c:v>
                      </c:pt>
                      <c:pt idx="566" formatCode="0.0">
                        <c:v>6.068326782116433E-3</c:v>
                      </c:pt>
                      <c:pt idx="567" formatCode="0.0">
                        <c:v>5.5421026214689554E-3</c:v>
                      </c:pt>
                      <c:pt idx="568" formatCode="0.0">
                        <c:v>5.5292272951768034E-3</c:v>
                      </c:pt>
                      <c:pt idx="569" formatCode="0.0">
                        <c:v>5.8207762688149371E-3</c:v>
                      </c:pt>
                      <c:pt idx="570" formatCode="0.0">
                        <c:v>8.9000903853480098E-3</c:v>
                      </c:pt>
                      <c:pt idx="571" formatCode="0.0">
                        <c:v>8.8858491820236613E-3</c:v>
                      </c:pt>
                      <c:pt idx="572" formatCode="0.0">
                        <c:v>9.2544084392161031E-3</c:v>
                      </c:pt>
                      <c:pt idx="573" formatCode="0.0">
                        <c:v>9.9182852477271363E-3</c:v>
                      </c:pt>
                      <c:pt idx="574" formatCode="0.0">
                        <c:v>9.9028190951748578E-3</c:v>
                      </c:pt>
                      <c:pt idx="575" formatCode="0.0">
                        <c:v>1.1209871166998356E-2</c:v>
                      </c:pt>
                      <c:pt idx="576" formatCode="0.0">
                        <c:v>1.3332146398590938E-2</c:v>
                      </c:pt>
                      <c:pt idx="577" formatCode="0.0">
                        <c:v>1.3314943973989274E-2</c:v>
                      </c:pt>
                      <c:pt idx="578" formatCode="0.0">
                        <c:v>1.7131785248272122E-2</c:v>
                      </c:pt>
                      <c:pt idx="579" formatCode="0.0">
                        <c:v>1.9534802691888405E-2</c:v>
                      </c:pt>
                      <c:pt idx="580" formatCode="0.0">
                        <c:v>1.9517243847896291E-2</c:v>
                      </c:pt>
                      <c:pt idx="581" formatCode="0.0">
                        <c:v>2.2658652757495325E-2</c:v>
                      </c:pt>
                      <c:pt idx="582" formatCode="0.0">
                        <c:v>2.5330615557859756E-2</c:v>
                      </c:pt>
                      <c:pt idx="583" formatCode="0.0">
                        <c:v>2.5311838472153913E-2</c:v>
                      </c:pt>
                      <c:pt idx="584" formatCode="0.0">
                        <c:v>2.9340338783228389E-2</c:v>
                      </c:pt>
                      <c:pt idx="585" formatCode="0.0">
                        <c:v>3.4467305616660067E-2</c:v>
                      </c:pt>
                      <c:pt idx="586" formatCode="0.0">
                        <c:v>3.4447759587947116E-2</c:v>
                      </c:pt>
                      <c:pt idx="587" formatCode="0.0">
                        <c:v>3.8309269174723312E-2</c:v>
                      </c:pt>
                      <c:pt idx="588" formatCode="0.0">
                        <c:v>4.1203339473104575E-2</c:v>
                      </c:pt>
                      <c:pt idx="589" formatCode="0.0">
                        <c:v>4.189856801262714E-2</c:v>
                      </c:pt>
                      <c:pt idx="590" formatCode="0.0">
                        <c:v>5.4256945209356637E-2</c:v>
                      </c:pt>
                      <c:pt idx="591" formatCode="0.0">
                        <c:v>7.2127701863442764E-2</c:v>
                      </c:pt>
                      <c:pt idx="592" formatCode="0.0">
                        <c:v>7.3831912835724198E-2</c:v>
                      </c:pt>
                      <c:pt idx="593" formatCode="0.0">
                        <c:v>8.838900575916725E-2</c:v>
                      </c:pt>
                      <c:pt idx="594" formatCode="0.0">
                        <c:v>8.8366185688112553E-2</c:v>
                      </c:pt>
                      <c:pt idx="595" formatCode="0.0">
                        <c:v>9.2296800965544018E-2</c:v>
                      </c:pt>
                      <c:pt idx="596" formatCode="0.0">
                        <c:v>0.1033966793663363</c:v>
                      </c:pt>
                      <c:pt idx="597" formatCode="0.0">
                        <c:v>0.10337140623521281</c:v>
                      </c:pt>
                      <c:pt idx="598" formatCode="0.0">
                        <c:v>0.11622532371834199</c:v>
                      </c:pt>
                      <c:pt idx="599" formatCode="0.0">
                        <c:v>0.14692916689697472</c:v>
                      </c:pt>
                      <c:pt idx="600" formatCode="0.0">
                        <c:v>0.14689722709985917</c:v>
                      </c:pt>
                      <c:pt idx="601" formatCode="0.0">
                        <c:v>0.16700362780892397</c:v>
                      </c:pt>
                      <c:pt idx="602" formatCode="0.0">
                        <c:v>0.20001636064533418</c:v>
                      </c:pt>
                      <c:pt idx="603" formatCode="0.0">
                        <c:v>0.21303771009155426</c:v>
                      </c:pt>
                      <c:pt idx="604" formatCode="0.0">
                        <c:v>0.22070930922355081</c:v>
                      </c:pt>
                      <c:pt idx="605" formatCode="0.0">
                        <c:v>0.24425888002985954</c:v>
                      </c:pt>
                      <c:pt idx="606" formatCode="0.0">
                        <c:v>0.24421940431756559</c:v>
                      </c:pt>
                      <c:pt idx="607" formatCode="0.0">
                        <c:v>0.26063039128798843</c:v>
                      </c:pt>
                      <c:pt idx="608" formatCode="0.0">
                        <c:v>0.26819659096039006</c:v>
                      </c:pt>
                      <c:pt idx="609" formatCode="0.0">
                        <c:v>0.26815458667522124</c:v>
                      </c:pt>
                      <c:pt idx="610" formatCode="0.0">
                        <c:v>0.26563298774614202</c:v>
                      </c:pt>
                      <c:pt idx="611" formatCode="0.0">
                        <c:v>0.25761725695348853</c:v>
                      </c:pt>
                      <c:pt idx="612" formatCode="0.0">
                        <c:v>0.25757483462485908</c:v>
                      </c:pt>
                      <c:pt idx="613" formatCode="0.0">
                        <c:v>0.23722621464879617</c:v>
                      </c:pt>
                      <c:pt idx="614" formatCode="0.0">
                        <c:v>0.22098053566591752</c:v>
                      </c:pt>
                      <c:pt idx="615" formatCode="0.0">
                        <c:v>0.22093896852791989</c:v>
                      </c:pt>
                      <c:pt idx="616" formatCode="0.0">
                        <c:v>0.16516257080894167</c:v>
                      </c:pt>
                      <c:pt idx="617" formatCode="0.0">
                        <c:v>0.10507227620804764</c:v>
                      </c:pt>
                      <c:pt idx="618" formatCode="0.0">
                        <c:v>5.9908297817633856E-2</c:v>
                      </c:pt>
                      <c:pt idx="619" formatCode="0.0">
                        <c:v>4.8434524756160724E-2</c:v>
                      </c:pt>
                      <c:pt idx="620" formatCode="0.0">
                        <c:v>3.9655784166987069E-2</c:v>
                      </c:pt>
                      <c:pt idx="621" formatCode="0.0">
                        <c:v>1.8136316712419394E-2</c:v>
                      </c:pt>
                      <c:pt idx="622" formatCode="0.0">
                        <c:v>1.400943347737192E-2</c:v>
                      </c:pt>
                      <c:pt idx="623" formatCode="0.0">
                        <c:v>1.3994165167267827E-2</c:v>
                      </c:pt>
                      <c:pt idx="624" formatCode="0.0">
                        <c:v>1.1258502829759466E-2</c:v>
                      </c:pt>
                      <c:pt idx="625" formatCode="0.0">
                        <c:v>9.9220839985627064E-3</c:v>
                      </c:pt>
                      <c:pt idx="626" formatCode="0.0">
                        <c:v>8.041480419583566E-3</c:v>
                      </c:pt>
                      <c:pt idx="627" formatCode="0.0">
                        <c:v>7.1598831045839679E-3</c:v>
                      </c:pt>
                      <c:pt idx="628" formatCode="0.0">
                        <c:v>5.0205020393268721E-3</c:v>
                      </c:pt>
                      <c:pt idx="629" formatCode="0.0">
                        <c:v>3.304157710075905E-3</c:v>
                      </c:pt>
                      <c:pt idx="630" formatCode="0.0">
                        <c:v>2.9906708982009363E-3</c:v>
                      </c:pt>
                      <c:pt idx="631" formatCode="0.0">
                        <c:v>2.5659911038690177E-3</c:v>
                      </c:pt>
                      <c:pt idx="632" formatCode="0.0">
                        <c:v>2.3702412744118482E-3</c:v>
                      </c:pt>
                      <c:pt idx="633" formatCode="0.0">
                        <c:v>2.3619787540786995E-3</c:v>
                      </c:pt>
                      <c:pt idx="634" formatCode="0.0">
                        <c:v>2.116316524475346E-3</c:v>
                      </c:pt>
                      <c:pt idx="635" formatCode="0.0">
                        <c:v>1.8007454607522606E-3</c:v>
                      </c:pt>
                      <c:pt idx="636" formatCode="0.0">
                        <c:v>1.686259083517177E-3</c:v>
                      </c:pt>
                      <c:pt idx="637" formatCode="0.0">
                        <c:v>1.578927822634956E-3</c:v>
                      </c:pt>
                      <c:pt idx="638" formatCode="0.0">
                        <c:v>1.3679192844428584E-3</c:v>
                      </c:pt>
                      <c:pt idx="639" formatCode="0.0">
                        <c:v>1.2825919939485346E-3</c:v>
                      </c:pt>
                      <c:pt idx="640" formatCode="0.0">
                        <c:v>1.2047382010282194E-3</c:v>
                      </c:pt>
                      <c:pt idx="641" formatCode="0.0">
                        <c:v>1.3197857859222543E-3</c:v>
                      </c:pt>
                      <c:pt idx="642" formatCode="0.0">
                        <c:v>1.2488687453116364E-3</c:v>
                      </c:pt>
                      <c:pt idx="643" formatCode="0.0">
                        <c:v>1.1957767408071313E-3</c:v>
                      </c:pt>
                      <c:pt idx="644" formatCode="0.0">
                        <c:v>1.0795102488148538E-3</c:v>
                      </c:pt>
                      <c:pt idx="645" formatCode="0.0">
                        <c:v>1.0490722566421529E-3</c:v>
                      </c:pt>
                      <c:pt idx="646" formatCode="0.0">
                        <c:v>1.0212766192152886E-3</c:v>
                      </c:pt>
                      <c:pt idx="647" formatCode="0.0">
                        <c:v>8.7939224158452951E-4</c:v>
                      </c:pt>
                      <c:pt idx="648" formatCode="0.0">
                        <c:v>8.7428379496526116E-4</c:v>
                      </c:pt>
                      <c:pt idx="649" formatCode="0.0">
                        <c:v>1.0225749127476366E-3</c:v>
                      </c:pt>
                      <c:pt idx="650" formatCode="0.0">
                        <c:v>8.938258045098202E-4</c:v>
                      </c:pt>
                      <c:pt idx="651" formatCode="0.0">
                        <c:v>8.888366771204199E-4</c:v>
                      </c:pt>
                      <c:pt idx="652" formatCode="0.0">
                        <c:v>8.838475944354967E-4</c:v>
                      </c:pt>
                      <c:pt idx="653" formatCode="0.0">
                        <c:v>8.765058589892045E-4</c:v>
                      </c:pt>
                      <c:pt idx="654" formatCode="0.0">
                        <c:v>7.7192172780165148E-4</c:v>
                      </c:pt>
                      <c:pt idx="655" formatCode="0.0">
                        <c:v>9.12546233534226E-4</c:v>
                      </c:pt>
                      <c:pt idx="656" formatCode="0.0">
                        <c:v>9.0759120549814955E-4</c:v>
                      </c:pt>
                      <c:pt idx="657" formatCode="0.0">
                        <c:v>8.4827476998504609E-4</c:v>
                      </c:pt>
                      <c:pt idx="658" formatCode="0.0">
                        <c:v>7.3743953508826775E-4</c:v>
                      </c:pt>
                      <c:pt idx="659" formatCode="0.0">
                        <c:v>7.3256106081445662E-4</c:v>
                      </c:pt>
                      <c:pt idx="660" formatCode="0.0">
                        <c:v>7.2563571434848442E-4</c:v>
                      </c:pt>
                      <c:pt idx="661" formatCode="0.0">
                        <c:v>7.6947082872814195E-4</c:v>
                      </c:pt>
                      <c:pt idx="662" formatCode="0.0">
                        <c:v>7.646060155353686E-4</c:v>
                      </c:pt>
                      <c:pt idx="663" formatCode="0.0">
                        <c:v>7.0703909322413633E-4</c:v>
                      </c:pt>
                      <c:pt idx="664" formatCode="0.0">
                        <c:v>6.97317963630875E-4</c:v>
                      </c:pt>
                      <c:pt idx="665" formatCode="0.0">
                        <c:v>7.4060257547171762E-4</c:v>
                      </c:pt>
                      <c:pt idx="666" formatCode="0.0">
                        <c:v>7.3579899500135059E-4</c:v>
                      </c:pt>
                      <c:pt idx="667" formatCode="0.0">
                        <c:v>7.2897943858636822E-4</c:v>
                      </c:pt>
                      <c:pt idx="668" formatCode="0.0">
                        <c:v>7.7214404945702495E-4</c:v>
                      </c:pt>
                      <c:pt idx="669" formatCode="0.0">
                        <c:v>6.6864235690963368E-4</c:v>
                      </c:pt>
                      <c:pt idx="670" formatCode="0.0">
                        <c:v>6.6385652942238678E-4</c:v>
                      </c:pt>
                      <c:pt idx="671" formatCode="0.0">
                        <c:v>5.1582759344105081E-4</c:v>
                      </c:pt>
                      <c:pt idx="672" formatCode="0.0">
                        <c:v>6.5431692296383866E-4</c:v>
                      </c:pt>
                      <c:pt idx="673" formatCode="0.0">
                        <c:v>6.5046769479009281E-4</c:v>
                      </c:pt>
                      <c:pt idx="674" formatCode="0.0">
                        <c:v>6.9351138063051914E-4</c:v>
                      </c:pt>
                      <c:pt idx="675" formatCode="0.0">
                        <c:v>5.4375994700607208E-4</c:v>
                      </c:pt>
                      <c:pt idx="676" formatCode="0.0">
                        <c:v>5.3677345622431141E-4</c:v>
                      </c:pt>
                      <c:pt idx="677" formatCode="0.0">
                        <c:v>5.3203041042655685E-4</c:v>
                      </c:pt>
                      <c:pt idx="678" formatCode="0.0">
                        <c:v>6.2570651797986578E-4</c:v>
                      </c:pt>
                      <c:pt idx="679" formatCode="0.0">
                        <c:v>6.2008934865917281E-4</c:v>
                      </c:pt>
                      <c:pt idx="680" formatCode="0.0">
                        <c:v>8.0607336856194868E-4</c:v>
                      </c:pt>
                      <c:pt idx="681" formatCode="0.0">
                        <c:v>6.1141253661844432E-4</c:v>
                      </c:pt>
                      <c:pt idx="682" formatCode="0.0">
                        <c:v>6.0664297422920231E-4</c:v>
                      </c:pt>
                      <c:pt idx="683" formatCode="0.0">
                        <c:v>6.0021822223369761E-4</c:v>
                      </c:pt>
                      <c:pt idx="684" formatCode="0.0">
                        <c:v>4.5008549707177943E-4</c:v>
                      </c:pt>
                      <c:pt idx="685" formatCode="0.0">
                        <c:v>4.4535614050235741E-4</c:v>
                      </c:pt>
                      <c:pt idx="686" formatCode="0.0">
                        <c:v>6.2919132861608039E-4</c:v>
                      </c:pt>
                      <c:pt idx="687" formatCode="0.0">
                        <c:v>6.2106047325722951E-4</c:v>
                      </c:pt>
                      <c:pt idx="688" formatCode="0.0">
                        <c:v>6.163627569536152E-4</c:v>
                      </c:pt>
                      <c:pt idx="689" formatCode="0.0">
                        <c:v>6.5689836859456432E-4</c:v>
                      </c:pt>
                      <c:pt idx="690" formatCode="0.0">
                        <c:v>6.0283117438808889E-4</c:v>
                      </c:pt>
                      <c:pt idx="691" formatCode="0.0">
                        <c:v>5.9816559860276144E-4</c:v>
                      </c:pt>
                      <c:pt idx="692" formatCode="0.0">
                        <c:v>5.918964376616121E-4</c:v>
                      </c:pt>
                      <c:pt idx="693" formatCode="0.0">
                        <c:v>5.4065799646782833E-4</c:v>
                      </c:pt>
                      <c:pt idx="694" formatCode="0.0">
                        <c:v>5.3599907411250401E-4</c:v>
                      </c:pt>
                      <c:pt idx="695" formatCode="0.0">
                        <c:v>5.7481130555756921E-4</c:v>
                      </c:pt>
                      <c:pt idx="696" formatCode="0.0">
                        <c:v>6.165167212874845E-4</c:v>
                      </c:pt>
                      <c:pt idx="697" formatCode="0.0">
                        <c:v>6.1105732227640004E-4</c:v>
                      </c:pt>
                      <c:pt idx="698" formatCode="0.0">
                        <c:v>5.5717543687515425E-4</c:v>
                      </c:pt>
                      <c:pt idx="699" formatCode="0.0">
                        <c:v>5.5257892364357273E-4</c:v>
                      </c:pt>
                      <c:pt idx="700" formatCode="0.0">
                        <c:v>6.824138136976224E-4</c:v>
                      </c:pt>
                      <c:pt idx="701" formatCode="0.0">
                        <c:v>5.8392873836220942E-4</c:v>
                      </c:pt>
                      <c:pt idx="702" formatCode="0.0">
                        <c:v>5.7937491514020115E-4</c:v>
                      </c:pt>
                      <c:pt idx="703" formatCode="0.0">
                        <c:v>6.6423740066704948E-4</c:v>
                      </c:pt>
                      <c:pt idx="704" formatCode="0.0">
                        <c:v>9.3628302102931067E-4</c:v>
                      </c:pt>
                      <c:pt idx="705" formatCode="0.0">
                        <c:v>8.8606650283962033E-4</c:v>
                      </c:pt>
                      <c:pt idx="706" formatCode="0.0">
                        <c:v>8.8150550439864089E-4</c:v>
                      </c:pt>
                      <c:pt idx="707" formatCode="0.0">
                        <c:v>7.8666299793617243E-4</c:v>
                      </c:pt>
                      <c:pt idx="708" formatCode="0.0">
                        <c:v>7.8209642605588786E-4</c:v>
                      </c:pt>
                      <c:pt idx="709" formatCode="0.0">
                        <c:v>8.3095121143252288E-4</c:v>
                      </c:pt>
                      <c:pt idx="710" formatCode="0.0">
                        <c:v>8.3084677213787045E-4</c:v>
                      </c:pt>
                      <c:pt idx="711" formatCode="0.0">
                        <c:v>8.2621221818668345E-4</c:v>
                      </c:pt>
                      <c:pt idx="712" formatCode="0.0">
                        <c:v>9.1436457262266996E-4</c:v>
                      </c:pt>
                      <c:pt idx="713" formatCode="0.0">
                        <c:v>8.7161130629270138E-4</c:v>
                      </c:pt>
                      <c:pt idx="714" formatCode="0.0">
                        <c:v>7.7325672081933656E-4</c:v>
                      </c:pt>
                      <c:pt idx="715" formatCode="0.0">
                        <c:v>7.7170039662907003E-4</c:v>
                      </c:pt>
                      <c:pt idx="716" formatCode="0.0">
                        <c:v>7.7335863817092217E-4</c:v>
                      </c:pt>
                      <c:pt idx="717" formatCode="0.0">
                        <c:v>8.160392805842755E-4</c:v>
                      </c:pt>
                      <c:pt idx="718" formatCode="0.0">
                        <c:v>8.1693429803495615E-4</c:v>
                      </c:pt>
                      <c:pt idx="719" formatCode="0.0">
                        <c:v>9.2437994027755495E-4</c:v>
                      </c:pt>
                      <c:pt idx="720" formatCode="0.0">
                        <c:v>9.1952209666234575E-4</c:v>
                      </c:pt>
                      <c:pt idx="721" formatCode="0.0">
                        <c:v>9.146642931239351E-4</c:v>
                      </c:pt>
                      <c:pt idx="722" formatCode="0.0">
                        <c:v>9.6527909298673126E-4</c:v>
                      </c:pt>
                      <c:pt idx="723" formatCode="0.0">
                        <c:v>9.1141407750564083E-4</c:v>
                      </c:pt>
                      <c:pt idx="724" formatCode="0.0">
                        <c:v>9.1171251864072863E-4</c:v>
                      </c:pt>
                      <c:pt idx="725" formatCode="0.0">
                        <c:v>1.0730082612576066E-3</c:v>
                      </c:pt>
                      <c:pt idx="726" formatCode="0.0">
                        <c:v>1.0680011235839433E-3</c:v>
                      </c:pt>
                      <c:pt idx="727" formatCode="0.0">
                        <c:v>1.0692505800748756E-3</c:v>
                      </c:pt>
                      <c:pt idx="728" formatCode="0.0">
                        <c:v>8.6257837895658152E-4</c:v>
                      </c:pt>
                      <c:pt idx="729" formatCode="0.0">
                        <c:v>9.146313728002791E-4</c:v>
                      </c:pt>
                      <c:pt idx="730" formatCode="0.0">
                        <c:v>9.1499458514709335E-4</c:v>
                      </c:pt>
                      <c:pt idx="731" formatCode="0.0">
                        <c:v>1.0120566952766202E-3</c:v>
                      </c:pt>
                      <c:pt idx="732" formatCode="0.0">
                        <c:v>1.0144748043584718E-3</c:v>
                      </c:pt>
                      <c:pt idx="733" formatCode="0.0">
                        <c:v>1.0168760322251742E-3</c:v>
                      </c:pt>
                      <c:pt idx="734" formatCode="0.0">
                        <c:v>9.163140446563795E-4</c:v>
                      </c:pt>
                      <c:pt idx="735" formatCode="0.0">
                        <c:v>9.1108691699519036E-4</c:v>
                      </c:pt>
                      <c:pt idx="736" formatCode="0.0">
                        <c:v>7.5582299938461094E-4</c:v>
                      </c:pt>
                      <c:pt idx="737" formatCode="0.0">
                        <c:v>7.5054819483959332E-4</c:v>
                      </c:pt>
                      <c:pt idx="738" formatCode="0.0">
                        <c:v>8.548195407704081E-4</c:v>
                      </c:pt>
                      <c:pt idx="739" formatCode="0.0">
                        <c:v>8.5613449203040637E-4</c:v>
                      </c:pt>
                      <c:pt idx="740" formatCode="0.0">
                        <c:v>8.5079370763328939E-4</c:v>
                      </c:pt>
                      <c:pt idx="741" formatCode="0.0">
                        <c:v>9.5682338433657004E-4</c:v>
                      </c:pt>
                      <c:pt idx="742" formatCode="0.0">
                        <c:v>7.95308016227501E-4</c:v>
                      </c:pt>
                      <c:pt idx="743" formatCode="0.0">
                        <c:v>7.9242555374669263E-4</c:v>
                      </c:pt>
                      <c:pt idx="744" formatCode="0.0">
                        <c:v>8.4123206370559139E-4</c:v>
                      </c:pt>
                      <c:pt idx="745" formatCode="0.0">
                        <c:v>8.3581548049926847E-4</c:v>
                      </c:pt>
                      <c:pt idx="746" formatCode="0.0">
                        <c:v>8.4236099915580064E-4</c:v>
                      </c:pt>
                      <c:pt idx="747" formatCode="0.0">
                        <c:v>8.3686643663951276E-4</c:v>
                      </c:pt>
                      <c:pt idx="748" formatCode="0.0">
                        <c:v>8.3806208208303307E-4</c:v>
                      </c:pt>
                      <c:pt idx="749" formatCode="0.0">
                        <c:v>8.3252337535223556E-4</c:v>
                      </c:pt>
                      <c:pt idx="750" formatCode="0.0">
                        <c:v>8.3101057667489488E-4</c:v>
                      </c:pt>
                      <c:pt idx="751" formatCode="0.0">
                        <c:v>8.3218580502461223E-4</c:v>
                      </c:pt>
                      <c:pt idx="752" formatCode="0.0">
                        <c:v>9.4667201360707745E-4</c:v>
                      </c:pt>
                      <c:pt idx="753" formatCode="0.0">
                        <c:v>8.8438063985226897E-4</c:v>
                      </c:pt>
                      <c:pt idx="754" formatCode="0.0">
                        <c:v>8.8599296275846144E-4</c:v>
                      </c:pt>
                      <c:pt idx="755" formatCode="0.0">
                        <c:v>9.3739022060102992E-4</c:v>
                      </c:pt>
                      <c:pt idx="756" formatCode="0.0">
                        <c:v>9.3168569874537549E-4</c:v>
                      </c:pt>
                      <c:pt idx="757" formatCode="0.0">
                        <c:v>9.2757682155288751E-4</c:v>
                      </c:pt>
                      <c:pt idx="758" formatCode="0.0">
                        <c:v>1.0970999904203775E-3</c:v>
                      </c:pt>
                      <c:pt idx="759" formatCode="0.0">
                        <c:v>1.0913660149580652E-3</c:v>
                      </c:pt>
                      <c:pt idx="760" formatCode="0.0">
                        <c:v>1.0333957429817773E-3</c:v>
                      </c:pt>
                      <c:pt idx="761" formatCode="0.0">
                        <c:v>1.027633367504045E-3</c:v>
                      </c:pt>
                      <c:pt idx="762" formatCode="0.0">
                        <c:v>1.0218710461064344E-3</c:v>
                      </c:pt>
                      <c:pt idx="763" formatCode="0.0">
                        <c:v>9.11501706996069E-4</c:v>
                      </c:pt>
                      <c:pt idx="764" formatCode="0.0">
                        <c:v>9.6403494695931988E-4</c:v>
                      </c:pt>
                      <c:pt idx="765" formatCode="0.0">
                        <c:v>9.6151575560847068E-4</c:v>
                      </c:pt>
                      <c:pt idx="766" formatCode="0.0">
                        <c:v>8.3853510744951603E-4</c:v>
                      </c:pt>
                      <c:pt idx="767" formatCode="0.0">
                        <c:v>1.0152767691737489E-3</c:v>
                      </c:pt>
                      <c:pt idx="768" formatCode="0.0">
                        <c:v>1.0163682499333797E-3</c:v>
                      </c:pt>
                      <c:pt idx="769" formatCode="0.0">
                        <c:v>1.0104365226620551E-3</c:v>
                      </c:pt>
                      <c:pt idx="770" formatCode="0.0">
                        <c:v>8.8420429563933461E-4</c:v>
                      </c:pt>
                      <c:pt idx="771" formatCode="0.0">
                        <c:v>8.8443021197730926E-4</c:v>
                      </c:pt>
                      <c:pt idx="772" formatCode="0.0">
                        <c:v>9.3815050569122382E-4</c:v>
                      </c:pt>
                      <c:pt idx="773" formatCode="0.0">
                        <c:v>9.9531628448812966E-4</c:v>
                      </c:pt>
                      <c:pt idx="774" formatCode="0.0">
                        <c:v>9.8933306775416839E-4</c:v>
                      </c:pt>
                      <c:pt idx="775" formatCode="0.0">
                        <c:v>9.3487627299086479E-4</c:v>
                      </c:pt>
                      <c:pt idx="776" formatCode="0.0">
                        <c:v>8.6819047078491064E-4</c:v>
                      </c:pt>
                      <c:pt idx="777" formatCode="0.0">
                        <c:v>8.6213395633082503E-4</c:v>
                      </c:pt>
                      <c:pt idx="778" formatCode="0.0">
                        <c:v>8.5759183916450145E-4</c:v>
                      </c:pt>
                      <c:pt idx="779" formatCode="0.0">
                        <c:v>9.8167866326858452E-4</c:v>
                      </c:pt>
                      <c:pt idx="780" formatCode="0.0">
                        <c:v>9.7555687202812303E-4</c:v>
                      </c:pt>
                      <c:pt idx="781" formatCode="0.0">
                        <c:v>9.7287851250619888E-4</c:v>
                      </c:pt>
                      <c:pt idx="782" formatCode="0.0">
                        <c:v>1.2192826269229807E-3</c:v>
                      </c:pt>
                      <c:pt idx="783" formatCode="0.0">
                        <c:v>1.2131048260764208E-3</c:v>
                      </c:pt>
                      <c:pt idx="784" formatCode="0.0">
                        <c:v>1.213464377969936E-3</c:v>
                      </c:pt>
                      <c:pt idx="785" formatCode="0.0">
                        <c:v>1.0207683304221337E-3</c:v>
                      </c:pt>
                      <c:pt idx="786" formatCode="0.0">
                        <c:v>1.0163982048390591E-3</c:v>
                      </c:pt>
                      <c:pt idx="787" formatCode="0.0">
                        <c:v>1.0156562914836798E-3</c:v>
                      </c:pt>
                      <c:pt idx="788" formatCode="0.0">
                        <c:v>1.0720122109004744E-3</c:v>
                      </c:pt>
                      <c:pt idx="789" formatCode="0.0">
                        <c:v>1.0677205518224964E-3</c:v>
                      </c:pt>
                      <c:pt idx="790" formatCode="0.0">
                        <c:v>9.4463119510626624E-4</c:v>
                      </c:pt>
                      <c:pt idx="791" formatCode="0.0">
                        <c:v>1.2548272393082128E-3</c:v>
                      </c:pt>
                      <c:pt idx="792" formatCode="0.0">
                        <c:v>1.2485413094172608E-3</c:v>
                      </c:pt>
                      <c:pt idx="793" formatCode="0.0">
                        <c:v>1.0561778077164262E-3</c:v>
                      </c:pt>
                      <c:pt idx="794" formatCode="0.0">
                        <c:v>1.1133688310749417E-3</c:v>
                      </c:pt>
                      <c:pt idx="795" formatCode="0.0">
                        <c:v>1.1070557939276649E-3</c:v>
                      </c:pt>
                      <c:pt idx="796" formatCode="0.0">
                        <c:v>1.1088628434493489E-3</c:v>
                      </c:pt>
                      <c:pt idx="797" formatCode="0.0">
                        <c:v>1.1730392174752477E-3</c:v>
                      </c:pt>
                      <c:pt idx="798" formatCode="0.0">
                        <c:v>1.1666076238693029E-3</c:v>
                      </c:pt>
                      <c:pt idx="799" formatCode="0.0">
                        <c:v>1.1645809836735395E-3</c:v>
                      </c:pt>
                      <c:pt idx="800" formatCode="0.0">
                        <c:v>1.028896775072529E-3</c:v>
                      </c:pt>
                      <c:pt idx="801" formatCode="0.0">
                        <c:v>1.0301795586419667E-3</c:v>
                      </c:pt>
                      <c:pt idx="802" formatCode="0.0">
                        <c:v>1.0887606656232196E-3</c:v>
                      </c:pt>
                      <c:pt idx="803" formatCode="0.0">
                        <c:v>1.0822564725979928E-3</c:v>
                      </c:pt>
                      <c:pt idx="804" formatCode="0.0">
                        <c:v>1.1495911254212293E-3</c:v>
                      </c:pt>
                      <c:pt idx="805" formatCode="0.0">
                        <c:v>1.0836677859092758E-3</c:v>
                      </c:pt>
                      <c:pt idx="806" formatCode="0.0">
                        <c:v>1.0770760119089818E-3</c:v>
                      </c:pt>
                      <c:pt idx="807" formatCode="0.0">
                        <c:v>1.4030681567300672E-3</c:v>
                      </c:pt>
                      <c:pt idx="808" formatCode="0.0">
                        <c:v>1.195807681619476E-3</c:v>
                      </c:pt>
                      <c:pt idx="809" formatCode="0.0">
                        <c:v>1.1892157039653023E-3</c:v>
                      </c:pt>
                      <c:pt idx="810" formatCode="0.0">
                        <c:v>1.7203373299455448E-3</c:v>
                      </c:pt>
                      <c:pt idx="811" formatCode="0.0">
                        <c:v>1.5932019818775255E-3</c:v>
                      </c:pt>
                      <c:pt idx="812" formatCode="0.0">
                        <c:v>1.5958438656039642E-3</c:v>
                      </c:pt>
                      <c:pt idx="813" formatCode="0.0">
                        <c:v>1.7236445577551247E-3</c:v>
                      </c:pt>
                      <c:pt idx="814" formatCode="0.0">
                        <c:v>1.5241732230382634E-3</c:v>
                      </c:pt>
                      <c:pt idx="815" formatCode="0.0">
                        <c:v>1.5174111099964611E-3</c:v>
                      </c:pt>
                      <c:pt idx="816" formatCode="0.0">
                        <c:v>1.6459724802233831E-3</c:v>
                      </c:pt>
                      <c:pt idx="817" formatCode="0.0">
                        <c:v>1.3712433715488382E-3</c:v>
                      </c:pt>
                      <c:pt idx="818" formatCode="0.0">
                        <c:v>1.3644688765458257E-3</c:v>
                      </c:pt>
                      <c:pt idx="819" formatCode="0.0">
                        <c:v>1.3658321097968266E-3</c:v>
                      </c:pt>
                      <c:pt idx="820" formatCode="0.0">
                        <c:v>1.3616056009313358E-3</c:v>
                      </c:pt>
                      <c:pt idx="821" formatCode="0.0">
                        <c:v>1.354777685949803E-3</c:v>
                      </c:pt>
                      <c:pt idx="822" formatCode="0.0">
                        <c:v>1.4876434311347549E-3</c:v>
                      </c:pt>
                      <c:pt idx="823" formatCode="0.0">
                        <c:v>1.4896884474047279E-3</c:v>
                      </c:pt>
                      <c:pt idx="824" formatCode="0.0">
                        <c:v>1.4828049998848857E-3</c:v>
                      </c:pt>
                      <c:pt idx="825" formatCode="0.0">
                        <c:v>1.4042255437552772E-3</c:v>
                      </c:pt>
                      <c:pt idx="826" formatCode="0.0">
                        <c:v>1.3366224604087398E-3</c:v>
                      </c:pt>
                      <c:pt idx="827" formatCode="0.0">
                        <c:v>1.3297122705525119E-3</c:v>
                      </c:pt>
                      <c:pt idx="828" formatCode="0.0">
                        <c:v>1.3228021542991597E-3</c:v>
                      </c:pt>
                      <c:pt idx="829" formatCode="0.0">
                        <c:v>1.3266266662862721E-3</c:v>
                      </c:pt>
                      <c:pt idx="830" formatCode="0.0">
                        <c:v>1.3196602757826162E-3</c:v>
                      </c:pt>
                      <c:pt idx="831" formatCode="0.0">
                        <c:v>1.3153418285257823E-3</c:v>
                      </c:pt>
                      <c:pt idx="832" formatCode="0.0">
                        <c:v>1.3083615222413011E-3</c:v>
                      </c:pt>
                      <c:pt idx="833" formatCode="0.0">
                        <c:v>1.2390670153487821E-3</c:v>
                      </c:pt>
                      <c:pt idx="834" formatCode="0.0">
                        <c:v>1.2320660647121325E-3</c:v>
                      </c:pt>
                      <c:pt idx="835" formatCode="0.0">
                        <c:v>1.225043416913244E-3</c:v>
                      </c:pt>
                      <c:pt idx="836" formatCode="0.0">
                        <c:v>1.4287486457419461E-3</c:v>
                      </c:pt>
                      <c:pt idx="837" formatCode="0.0">
                        <c:v>1.421800674015355E-3</c:v>
                      </c:pt>
                      <c:pt idx="838" formatCode="0.0">
                        <c:v>1.4147774664911537E-3</c:v>
                      </c:pt>
                      <c:pt idx="839" formatCode="0.0">
                        <c:v>1.2827675071568785E-3</c:v>
                      </c:pt>
                      <c:pt idx="840" formatCode="0.0">
                        <c:v>1.2730661351581249E-3</c:v>
                      </c:pt>
                      <c:pt idx="841" formatCode="0.0">
                        <c:v>1.2659719127537795E-3</c:v>
                      </c:pt>
                      <c:pt idx="842" formatCode="0.0">
                        <c:v>1.2693327891078467E-3</c:v>
                      </c:pt>
                      <c:pt idx="843" formatCode="0.0">
                        <c:v>1.1881768969244501E-3</c:v>
                      </c:pt>
                      <c:pt idx="844" formatCode="0.0">
                        <c:v>1.1810388069059044E-3</c:v>
                      </c:pt>
                      <c:pt idx="845" formatCode="0.0">
                        <c:v>1.2531218352766745E-3</c:v>
                      </c:pt>
                      <c:pt idx="846" formatCode="0.0">
                        <c:v>1.179072640565187E-3</c:v>
                      </c:pt>
                      <c:pt idx="847" formatCode="0.0">
                        <c:v>1.1718594112360445E-3</c:v>
                      </c:pt>
                      <c:pt idx="848" formatCode="0.0">
                        <c:v>1.3400340242322424E-3</c:v>
                      </c:pt>
                      <c:pt idx="849" formatCode="0.0">
                        <c:v>1.3326492569644402E-3</c:v>
                      </c:pt>
                      <c:pt idx="850" formatCode="0.0">
                        <c:v>1.3252645715724288E-3</c:v>
                      </c:pt>
                      <c:pt idx="851" formatCode="0.0">
                        <c:v>1.2574639320161354E-3</c:v>
                      </c:pt>
                      <c:pt idx="852" formatCode="0.0">
                        <c:v>1.8043400095521661E-3</c:v>
                      </c:pt>
                      <c:pt idx="853" formatCode="0.0">
                        <c:v>1.7967406913136006E-3</c:v>
                      </c:pt>
                      <c:pt idx="854" formatCode="0.0">
                        <c:v>1.8173463925711657E-3</c:v>
                      </c:pt>
                      <c:pt idx="855" formatCode="0.0">
                        <c:v>1.6105883874093405E-3</c:v>
                      </c:pt>
                      <c:pt idx="856" formatCode="0.0">
                        <c:v>1.6027108154248999E-3</c:v>
                      </c:pt>
                      <c:pt idx="857" formatCode="0.0">
                        <c:v>1.5516347523651971E-3</c:v>
                      </c:pt>
                      <c:pt idx="858" formatCode="0.0">
                        <c:v>1.9469420545499927E-3</c:v>
                      </c:pt>
                      <c:pt idx="859" formatCode="0.0">
                        <c:v>2.070221208548397E-3</c:v>
                      </c:pt>
                      <c:pt idx="860" formatCode="0.0">
                        <c:v>2.0616098832957207E-3</c:v>
                      </c:pt>
                      <c:pt idx="861" formatCode="0.0">
                        <c:v>1.7945852917875542E-3</c:v>
                      </c:pt>
                      <c:pt idx="862" formatCode="0.0">
                        <c:v>1.8414550478681234E-3</c:v>
                      </c:pt>
                      <c:pt idx="863" formatCode="0.0">
                        <c:v>2.2459215283037702E-3</c:v>
                      </c:pt>
                      <c:pt idx="864" formatCode="0.0">
                        <c:v>2.23680609908544E-3</c:v>
                      </c:pt>
                      <c:pt idx="865" formatCode="0.0">
                        <c:v>2.3791560441685932E-3</c:v>
                      </c:pt>
                      <c:pt idx="866" formatCode="0.0">
                        <c:v>2.4667911752626376E-3</c:v>
                      </c:pt>
                      <c:pt idx="867" formatCode="0.0">
                        <c:v>2.2623238190635632E-3</c:v>
                      </c:pt>
                      <c:pt idx="868" formatCode="0.0">
                        <c:v>3.1582173556355224E-3</c:v>
                      </c:pt>
                      <c:pt idx="869" formatCode="0.0">
                        <c:v>3.1477326883434641E-3</c:v>
                      </c:pt>
                      <c:pt idx="870" formatCode="0.0">
                        <c:v>3.5564431131813513E-3</c:v>
                      </c:pt>
                      <c:pt idx="871" formatCode="0.0">
                        <c:v>4.2926852641707669E-3</c:v>
                      </c:pt>
                      <c:pt idx="872" formatCode="0.0">
                        <c:v>4.4641693737253714E-3</c:v>
                      </c:pt>
                      <c:pt idx="873" formatCode="0.0">
                        <c:v>4.2282325586566515E-3</c:v>
                      </c:pt>
                      <c:pt idx="874" formatCode="0.0">
                        <c:v>4.6255261201139123E-3</c:v>
                      </c:pt>
                      <c:pt idx="875" formatCode="0.0">
                        <c:v>3.6757614244631357E-3</c:v>
                      </c:pt>
                      <c:pt idx="876" formatCode="0.0">
                        <c:v>4.5676646747606015E-3</c:v>
                      </c:pt>
                      <c:pt idx="877" formatCode="0.0">
                        <c:v>4.7699170250825899E-3</c:v>
                      </c:pt>
                      <c:pt idx="878" formatCode="0.0">
                        <c:v>4.7563601482520316E-3</c:v>
                      </c:pt>
                      <c:pt idx="879" formatCode="0.0">
                        <c:v>4.742803560506402E-3</c:v>
                      </c:pt>
                      <c:pt idx="880" formatCode="0.0">
                        <c:v>5.1124027084257784E-3</c:v>
                      </c:pt>
                      <c:pt idx="881" formatCode="0.0">
                        <c:v>4.5190283826804295E-3</c:v>
                      </c:pt>
                      <c:pt idx="882" formatCode="0.0">
                        <c:v>4.5038631298114241E-3</c:v>
                      </c:pt>
                      <c:pt idx="883" formatCode="0.0">
                        <c:v>4.6401404304819011E-3</c:v>
                      </c:pt>
                      <c:pt idx="884" formatCode="0.0">
                        <c:v>6.2363348903621101E-3</c:v>
                      </c:pt>
                      <c:pt idx="885" formatCode="0.0">
                        <c:v>7.6400722099007109E-3</c:v>
                      </c:pt>
                      <c:pt idx="886" formatCode="0.0">
                        <c:v>7.8779021937901064E-3</c:v>
                      </c:pt>
                      <c:pt idx="887" formatCode="0.0">
                        <c:v>8.3767729045294698E-3</c:v>
                      </c:pt>
                      <c:pt idx="888" formatCode="0.0">
                        <c:v>9.0539565356140619E-3</c:v>
                      </c:pt>
                      <c:pt idx="889" formatCode="0.0">
                        <c:v>9.0365170810045234E-3</c:v>
                      </c:pt>
                      <c:pt idx="890" formatCode="0.0">
                        <c:v>1.0642280886847067E-2</c:v>
                      </c:pt>
                      <c:pt idx="891" formatCode="0.0">
                        <c:v>1.3613946151985927E-2</c:v>
                      </c:pt>
                      <c:pt idx="892" formatCode="0.0">
                        <c:v>1.4051465250231727E-2</c:v>
                      </c:pt>
                      <c:pt idx="893" formatCode="0.0">
                        <c:v>1.4804706253156288E-2</c:v>
                      </c:pt>
                      <c:pt idx="894" formatCode="0.0">
                        <c:v>1.4785233865545073E-2</c:v>
                      </c:pt>
                      <c:pt idx="895" formatCode="0.0">
                        <c:v>1.5788677103341434E-2</c:v>
                      </c:pt>
                      <c:pt idx="896" formatCode="0.0">
                        <c:v>1.604894663968242E-2</c:v>
                      </c:pt>
                      <c:pt idx="897" formatCode="0.0">
                        <c:v>1.6311068953643672E-2</c:v>
                      </c:pt>
                      <c:pt idx="898" formatCode="0.0">
                        <c:v>2.0818784362655288E-2</c:v>
                      </c:pt>
                      <c:pt idx="899" formatCode="0.0">
                        <c:v>2.3689208443027465E-2</c:v>
                      </c:pt>
                      <c:pt idx="900" formatCode="0.0">
                        <c:v>2.3952850498489608E-2</c:v>
                      </c:pt>
                      <c:pt idx="901" formatCode="0.0">
                        <c:v>2.5840083503760478E-2</c:v>
                      </c:pt>
                      <c:pt idx="902" formatCode="0.0">
                        <c:v>2.9580386961815201E-2</c:v>
                      </c:pt>
                      <c:pt idx="903" formatCode="0.0">
                        <c:v>2.9558534583364122E-2</c:v>
                      </c:pt>
                      <c:pt idx="904" formatCode="0.0">
                        <c:v>3.3825809139662308E-2</c:v>
                      </c:pt>
                      <c:pt idx="905" formatCode="0.0">
                        <c:v>3.9079676914563315E-2</c:v>
                      </c:pt>
                      <c:pt idx="906" formatCode="0.0">
                        <c:v>3.9056067394181132E-2</c:v>
                      </c:pt>
                      <c:pt idx="907" formatCode="0.0">
                        <c:v>4.5028875554081152E-2</c:v>
                      </c:pt>
                      <c:pt idx="908" formatCode="0.0">
                        <c:v>4.9156480438664919E-2</c:v>
                      </c:pt>
                      <c:pt idx="909" formatCode="0.0">
                        <c:v>4.9132723427291622E-2</c:v>
                      </c:pt>
                      <c:pt idx="910" formatCode="0.0">
                        <c:v>6.2079453155885117E-2</c:v>
                      </c:pt>
                      <c:pt idx="911" formatCode="0.0">
                        <c:v>6.7648218013139347E-2</c:v>
                      </c:pt>
                      <c:pt idx="912" formatCode="0.0">
                        <c:v>6.9227906613278697E-2</c:v>
                      </c:pt>
                      <c:pt idx="913" formatCode="0.0">
                        <c:v>7.8915740682398691E-2</c:v>
                      </c:pt>
                      <c:pt idx="914" formatCode="0.0">
                        <c:v>9.6944071368562021E-2</c:v>
                      </c:pt>
                      <c:pt idx="915" formatCode="0.0">
                        <c:v>9.6912679630437232E-2</c:v>
                      </c:pt>
                      <c:pt idx="916" formatCode="0.0">
                        <c:v>0.10124521479091619</c:v>
                      </c:pt>
                      <c:pt idx="917" formatCode="0.0">
                        <c:v>0.12624505219650908</c:v>
                      </c:pt>
                      <c:pt idx="918" formatCode="0.0">
                        <c:v>0.12620977782775913</c:v>
                      </c:pt>
                      <c:pt idx="919" formatCode="0.0">
                        <c:v>0.13756679541833067</c:v>
                      </c:pt>
                      <c:pt idx="920" formatCode="0.0">
                        <c:v>0.14599706629019263</c:v>
                      </c:pt>
                      <c:pt idx="921" formatCode="0.0">
                        <c:v>0.15424985542602654</c:v>
                      </c:pt>
                      <c:pt idx="922" formatCode="0.0">
                        <c:v>0.16091119219415875</c:v>
                      </c:pt>
                      <c:pt idx="923" formatCode="0.0">
                        <c:v>0.17290740187288703</c:v>
                      </c:pt>
                      <c:pt idx="924" formatCode="0.0">
                        <c:v>0.1747308724564047</c:v>
                      </c:pt>
                      <c:pt idx="925" formatCode="0.0">
                        <c:v>0.18495456372276439</c:v>
                      </c:pt>
                      <c:pt idx="926" formatCode="0.0">
                        <c:v>0.19974020638721379</c:v>
                      </c:pt>
                      <c:pt idx="927" formatCode="0.0">
                        <c:v>0.21343259005776041</c:v>
                      </c:pt>
                      <c:pt idx="928" formatCode="0.0">
                        <c:v>0.22096272911260667</c:v>
                      </c:pt>
                      <c:pt idx="929" formatCode="0.0">
                        <c:v>0.23101293786526345</c:v>
                      </c:pt>
                      <c:pt idx="930" formatCode="0.0">
                        <c:v>0.23653850810154087</c:v>
                      </c:pt>
                      <c:pt idx="931" formatCode="0.0">
                        <c:v>0.25141500989522214</c:v>
                      </c:pt>
                      <c:pt idx="932" formatCode="0.0">
                        <c:v>0.2606288732876525</c:v>
                      </c:pt>
                      <c:pt idx="933" formatCode="0.0">
                        <c:v>0.26705809968865241</c:v>
                      </c:pt>
                      <c:pt idx="934" formatCode="0.0">
                        <c:v>0.28335472038251064</c:v>
                      </c:pt>
                      <c:pt idx="935" formatCode="0.0">
                        <c:v>0.28330019998839107</c:v>
                      </c:pt>
                      <c:pt idx="936" formatCode="0.0">
                        <c:v>0.29020446721907184</c:v>
                      </c:pt>
                      <c:pt idx="937" formatCode="0.0">
                        <c:v>0.31903619287396678</c:v>
                      </c:pt>
                      <c:pt idx="938" formatCode="0.0">
                        <c:v>0.31897862902652513</c:v>
                      </c:pt>
                      <c:pt idx="939" formatCode="0.0">
                        <c:v>0.32265988745380636</c:v>
                      </c:pt>
                      <c:pt idx="940" formatCode="0.0">
                        <c:v>0.33228717719074269</c:v>
                      </c:pt>
                      <c:pt idx="941" formatCode="0.0">
                        <c:v>0.33910991810971275</c:v>
                      </c:pt>
                      <c:pt idx="942" formatCode="0.0">
                        <c:v>0.3381362568963151</c:v>
                      </c:pt>
                      <c:pt idx="943" formatCode="0.0">
                        <c:v>0.36597129140506179</c:v>
                      </c:pt>
                      <c:pt idx="944" formatCode="0.0">
                        <c:v>0.36986355676354116</c:v>
                      </c:pt>
                      <c:pt idx="945" formatCode="0.0">
                        <c:v>0.36980284681795295</c:v>
                      </c:pt>
                      <c:pt idx="946" formatCode="0.0">
                        <c:v>0.37786410807061016</c:v>
                      </c:pt>
                      <c:pt idx="947" formatCode="0.0">
                        <c:v>0.38133623215268175</c:v>
                      </c:pt>
                      <c:pt idx="948" formatCode="0.0">
                        <c:v>0.38602524391552745</c:v>
                      </c:pt>
                      <c:pt idx="949" formatCode="0.0">
                        <c:v>0.39056252034717731</c:v>
                      </c:pt>
                      <c:pt idx="950" formatCode="0.0">
                        <c:v>0.37151664104515941</c:v>
                      </c:pt>
                      <c:pt idx="951" formatCode="0.0">
                        <c:v>0.37145404318670144</c:v>
                      </c:pt>
                      <c:pt idx="952" formatCode="0.0">
                        <c:v>0.33648546412535774</c:v>
                      </c:pt>
                      <c:pt idx="953" formatCode="0.0">
                        <c:v>0.33642513934240881</c:v>
                      </c:pt>
                      <c:pt idx="954" formatCode="0.0">
                        <c:v>0.33043571528625487</c:v>
                      </c:pt>
                      <c:pt idx="955" formatCode="0.0">
                        <c:v>0.28609928454407568</c:v>
                      </c:pt>
                      <c:pt idx="956" formatCode="0.0">
                        <c:v>0.24692043480008738</c:v>
                      </c:pt>
                      <c:pt idx="957" formatCode="0.0">
                        <c:v>0.24686929751524808</c:v>
                      </c:pt>
                      <c:pt idx="958" formatCode="0.0">
                        <c:v>0.22575179160670297</c:v>
                      </c:pt>
                      <c:pt idx="959" formatCode="0.0">
                        <c:v>0.14112452880816739</c:v>
                      </c:pt>
                      <c:pt idx="960" formatCode="0.0">
                        <c:v>0.12861897546819315</c:v>
                      </c:pt>
                      <c:pt idx="961" formatCode="0.0">
                        <c:v>8.8037994064960864E-2</c:v>
                      </c:pt>
                      <c:pt idx="962" formatCode="0.0">
                        <c:v>5.6821090107043344E-2</c:v>
                      </c:pt>
                      <c:pt idx="963" formatCode="0.0">
                        <c:v>4.9720602794110794E-2</c:v>
                      </c:pt>
                      <c:pt idx="964" formatCode="0.0">
                        <c:v>2.9708211528278666E-2</c:v>
                      </c:pt>
                      <c:pt idx="965" formatCode="0.0">
                        <c:v>1.1948100274674646E-2</c:v>
                      </c:pt>
                      <c:pt idx="966" formatCode="0.0">
                        <c:v>8.481308119538046E-3</c:v>
                      </c:pt>
                      <c:pt idx="967" formatCode="0.0">
                        <c:v>5.8579022883171045E-3</c:v>
                      </c:pt>
                      <c:pt idx="968" formatCode="0.0">
                        <c:v>5.8378394776386795E-3</c:v>
                      </c:pt>
                      <c:pt idx="969" formatCode="0.0">
                        <c:v>5.2345304710434953E-3</c:v>
                      </c:pt>
                      <c:pt idx="970" formatCode="0.0">
                        <c:v>4.1896097136561476E-3</c:v>
                      </c:pt>
                      <c:pt idx="971" formatCode="0.0">
                        <c:v>4.1734528376458895E-3</c:v>
                      </c:pt>
                      <c:pt idx="972" formatCode="0.0">
                        <c:v>3.2797286706728224E-3</c:v>
                      </c:pt>
                      <c:pt idx="973" formatCode="0.0">
                        <c:v>2.625135066352236E-3</c:v>
                      </c:pt>
                      <c:pt idx="974" formatCode="0.0">
                        <c:v>2.4917845741658571E-3</c:v>
                      </c:pt>
                      <c:pt idx="975" formatCode="0.0">
                        <c:v>2.4796633631825344E-3</c:v>
                      </c:pt>
                      <c:pt idx="976" formatCode="0.0">
                        <c:v>2.242356374336995E-3</c:v>
                      </c:pt>
                      <c:pt idx="977" formatCode="0.0">
                        <c:v>2.3326349656375834E-3</c:v>
                      </c:pt>
                      <c:pt idx="978" formatCode="0.0">
                        <c:v>2.1349852467618716E-3</c:v>
                      </c:pt>
                      <c:pt idx="979" formatCode="0.0">
                        <c:v>1.9589844267972499E-3</c:v>
                      </c:pt>
                      <c:pt idx="980" formatCode="0.0">
                        <c:v>1.7805466355557558E-3</c:v>
                      </c:pt>
                      <c:pt idx="981" formatCode="0.0">
                        <c:v>1.643818389315291E-3</c:v>
                      </c:pt>
                      <c:pt idx="982" formatCode="0.0">
                        <c:v>1.793586698190284E-3</c:v>
                      </c:pt>
                      <c:pt idx="983" formatCode="0.0">
                        <c:v>1.7857092639332499E-3</c:v>
                      </c:pt>
                      <c:pt idx="984" formatCode="0.0">
                        <c:v>1.6749612720695587E-3</c:v>
                      </c:pt>
                      <c:pt idx="985" formatCode="0.0">
                        <c:v>1.3863423451027897E-3</c:v>
                      </c:pt>
                      <c:pt idx="986" formatCode="0.0">
                        <c:v>1.2440224353447943E-3</c:v>
                      </c:pt>
                      <c:pt idx="987" formatCode="0.0">
                        <c:v>1.2372514101430642E-3</c:v>
                      </c:pt>
                      <c:pt idx="988" formatCode="0.0">
                        <c:v>1.190039198358246E-3</c:v>
                      </c:pt>
                      <c:pt idx="989" formatCode="0.0">
                        <c:v>1.5767729020494969E-3</c:v>
                      </c:pt>
                      <c:pt idx="990" formatCode="0.0">
                        <c:v>1.5142165897407828E-3</c:v>
                      </c:pt>
                      <c:pt idx="991" formatCode="0.0">
                        <c:v>1.4104964115792113E-3</c:v>
                      </c:pt>
                      <c:pt idx="992" formatCode="0.0">
                        <c:v>1.0957710875776033E-3</c:v>
                      </c:pt>
                      <c:pt idx="993" formatCode="0.0">
                        <c:v>1.0565782442140228E-3</c:v>
                      </c:pt>
                      <c:pt idx="994" formatCode="0.0">
                        <c:v>1.0562098108537652E-3</c:v>
                      </c:pt>
                      <c:pt idx="995" formatCode="0.0">
                        <c:v>9.9360372936997156E-4</c:v>
                      </c:pt>
                      <c:pt idx="996" formatCode="0.0">
                        <c:v>9.3831338027064416E-4</c:v>
                      </c:pt>
                      <c:pt idx="997" formatCode="0.0">
                        <c:v>1.0410319262640518E-3</c:v>
                      </c:pt>
                      <c:pt idx="998" formatCode="0.0">
                        <c:v>1.1978115881504275E-3</c:v>
                      </c:pt>
                      <c:pt idx="999" formatCode="0.0">
                        <c:v>1.1667382501971114E-3</c:v>
                      </c:pt>
                      <c:pt idx="1000" formatCode="0.0">
                        <c:v>8.4407992753961084E-4</c:v>
                      </c:pt>
                      <c:pt idx="1001" formatCode="0.0">
                        <c:v>9.2605557822379877E-4</c:v>
                      </c:pt>
                      <c:pt idx="1002" formatCode="0.0">
                        <c:v>8.9917985304322997E-4</c:v>
                      </c:pt>
                      <c:pt idx="1003" formatCode="0.0">
                        <c:v>7.2616031378547633E-4</c:v>
                      </c:pt>
                      <c:pt idx="1004" formatCode="0.0">
                        <c:v>9.1936921584212451E-4</c:v>
                      </c:pt>
                      <c:pt idx="1005" formatCode="0.0">
                        <c:v>8.9883530318398644E-4</c:v>
                      </c:pt>
                      <c:pt idx="1006" formatCode="0.0">
                        <c:v>9.2559055712241906E-4</c:v>
                      </c:pt>
                      <c:pt idx="1007" formatCode="0.0">
                        <c:v>9.2081478865789772E-4</c:v>
                      </c:pt>
                      <c:pt idx="1008" formatCode="0.0">
                        <c:v>8.9729492707421848E-4</c:v>
                      </c:pt>
                      <c:pt idx="1009" formatCode="0.0">
                        <c:v>7.8190182854790942E-4</c:v>
                      </c:pt>
                      <c:pt idx="1010" formatCode="0.0">
                        <c:v>7.3148755061534158E-4</c:v>
                      </c:pt>
                      <c:pt idx="1011" formatCode="0.0">
                        <c:v>7.0250932698226627E-4</c:v>
                      </c:pt>
                      <c:pt idx="1012" formatCode="0.0">
                        <c:v>7.4238305602298887E-4</c:v>
                      </c:pt>
                      <c:pt idx="1013" formatCode="0.0">
                        <c:v>7.3795906555430358E-4</c:v>
                      </c:pt>
                      <c:pt idx="1014" formatCode="0.0">
                        <c:v>7.1962414346044424E-4</c:v>
                      </c:pt>
                      <c:pt idx="1015" formatCode="0.0">
                        <c:v>7.0023198518538959E-4</c:v>
                      </c:pt>
                      <c:pt idx="1016" formatCode="0.0">
                        <c:v>6.9598336503594001E-4</c:v>
                      </c:pt>
                      <c:pt idx="1017" formatCode="0.0">
                        <c:v>5.9630542046190367E-4</c:v>
                      </c:pt>
                      <c:pt idx="1018" formatCode="0.0">
                        <c:v>7.448318655785761E-4</c:v>
                      </c:pt>
                      <c:pt idx="1019" formatCode="0.0">
                        <c:v>6.997206335624727E-4</c:v>
                      </c:pt>
                      <c:pt idx="1020" formatCode="0.0">
                        <c:v>6.7939910558297381E-4</c:v>
                      </c:pt>
                      <c:pt idx="1021" formatCode="0.0">
                        <c:v>5.8373756027698634E-4</c:v>
                      </c:pt>
                      <c:pt idx="1022" formatCode="0.0">
                        <c:v>5.0125700487229231E-4</c:v>
                      </c:pt>
                      <c:pt idx="1023" formatCode="0.0">
                        <c:v>4.8674895824979566E-4</c:v>
                      </c:pt>
                      <c:pt idx="1024" formatCode="0.0">
                        <c:v>5.4934369623344404E-4</c:v>
                      </c:pt>
                      <c:pt idx="1025" formatCode="0.0">
                        <c:v>5.4557635662331853E-4</c:v>
                      </c:pt>
                      <c:pt idx="1026" formatCode="0.0">
                        <c:v>7.1780182702719706E-4</c:v>
                      </c:pt>
                      <c:pt idx="1027" formatCode="0.0">
                        <c:v>7.3605172469423056E-4</c:v>
                      </c:pt>
                      <c:pt idx="1028" formatCode="0.0">
                        <c:v>7.3242371252570234E-4</c:v>
                      </c:pt>
                      <c:pt idx="1029" formatCode="0.0">
                        <c:v>6.0889699558642877E-4</c:v>
                      </c:pt>
                      <c:pt idx="1030" formatCode="0.0">
                        <c:v>5.9420502670553329E-4</c:v>
                      </c:pt>
                      <c:pt idx="1031" formatCode="0.0">
                        <c:v>5.9070675800404937E-4</c:v>
                      </c:pt>
                      <c:pt idx="1032" formatCode="0.0">
                        <c:v>5.7779120652799558E-4</c:v>
                      </c:pt>
                      <c:pt idx="1033" formatCode="0.0">
                        <c:v>5.663689967853804E-4</c:v>
                      </c:pt>
                      <c:pt idx="1034" formatCode="0.0">
                        <c:v>5.6297473437575362E-4</c:v>
                      </c:pt>
                      <c:pt idx="1035" formatCode="0.0">
                        <c:v>6.5122730426336341E-4</c:v>
                      </c:pt>
                      <c:pt idx="1036" formatCode="0.0">
                        <c:v>6.715259786861321E-4</c:v>
                      </c:pt>
                      <c:pt idx="1037" formatCode="0.0">
                        <c:v>6.6823263965189086E-4</c:v>
                      </c:pt>
                      <c:pt idx="1038" formatCode="0.0">
                        <c:v>5.9104863026555432E-4</c:v>
                      </c:pt>
                      <c:pt idx="1039" formatCode="0.0">
                        <c:v>6.8283500744815799E-4</c:v>
                      </c:pt>
                      <c:pt idx="1040" formatCode="0.0">
                        <c:v>6.7959756299810852E-4</c:v>
                      </c:pt>
                      <c:pt idx="1041" formatCode="0.0">
                        <c:v>7.315171326506164E-4</c:v>
                      </c:pt>
                      <c:pt idx="1042" formatCode="0.0">
                        <c:v>6.6433554455723172E-4</c:v>
                      </c:pt>
                      <c:pt idx="1043" formatCode="0.0">
                        <c:v>6.6114041738489146E-4</c:v>
                      </c:pt>
                      <c:pt idx="1044" formatCode="0.0">
                        <c:v>7.1329049575551053E-4</c:v>
                      </c:pt>
                      <c:pt idx="1045" formatCode="0.0">
                        <c:v>6.4691340571713669E-4</c:v>
                      </c:pt>
                      <c:pt idx="1046" formatCode="0.0">
                        <c:v>6.3789326385167071E-4</c:v>
                      </c:pt>
                      <c:pt idx="1047" formatCode="0.0">
                        <c:v>6.3301295150957314E-4</c:v>
                      </c:pt>
                      <c:pt idx="1048" formatCode="0.0">
                        <c:v>6.2421921771949615E-4</c:v>
                      </c:pt>
                      <c:pt idx="1049" formatCode="0.0">
                        <c:v>6.2112793238618417E-4</c:v>
                      </c:pt>
                      <c:pt idx="1050" formatCode="0.0">
                        <c:v>6.432028545111276E-4</c:v>
                      </c:pt>
                      <c:pt idx="1051" formatCode="0.0">
                        <c:v>6.6843668347961731E-4</c:v>
                      </c:pt>
                      <c:pt idx="1052" formatCode="0.0">
                        <c:v>6.6538378291011409E-4</c:v>
                      </c:pt>
                      <c:pt idx="1053" formatCode="0.0">
                        <c:v>6.635022263483982E-4</c:v>
                      </c:pt>
                      <c:pt idx="1054" formatCode="0.0">
                        <c:v>6.6044394800742444E-4</c:v>
                      </c:pt>
                      <c:pt idx="1055" formatCode="0.0">
                        <c:v>6.5794732080743778E-4</c:v>
                      </c:pt>
                      <c:pt idx="1056" formatCode="0.0">
                        <c:v>6.4966170551748758E-4</c:v>
                      </c:pt>
                      <c:pt idx="1057" formatCode="0.0">
                        <c:v>6.4662527673841729E-4</c:v>
                      </c:pt>
                      <c:pt idx="1058" formatCode="0.0">
                        <c:v>6.4133158994301314E-4</c:v>
                      </c:pt>
                      <c:pt idx="1059" formatCode="0.0">
                        <c:v>7.2727527124642527E-4</c:v>
                      </c:pt>
                      <c:pt idx="1060" formatCode="0.0">
                        <c:v>7.1982231929024545E-4</c:v>
                      </c:pt>
                      <c:pt idx="1061" formatCode="0.0">
                        <c:v>7.1682291836224919E-4</c:v>
                      </c:pt>
                      <c:pt idx="1062" formatCode="0.0">
                        <c:v>5.6365925076101405E-4</c:v>
                      </c:pt>
                      <c:pt idx="1063" formatCode="0.0">
                        <c:v>5.9069414747443436E-4</c:v>
                      </c:pt>
                      <c:pt idx="1064" formatCode="0.0">
                        <c:v>5.8665546200248233E-4</c:v>
                      </c:pt>
                      <c:pt idx="1065" formatCode="0.0">
                        <c:v>5.8365723494757606E-4</c:v>
                      </c:pt>
                      <c:pt idx="1066" formatCode="0.0">
                        <c:v>7.3055997802776585E-4</c:v>
                      </c:pt>
                      <c:pt idx="1067" formatCode="0.0">
                        <c:v>7.2567571659159624E-4</c:v>
                      </c:pt>
                      <c:pt idx="1068" formatCode="0.0">
                        <c:v>7.5126359536038811E-4</c:v>
                      </c:pt>
                      <c:pt idx="1069" formatCode="0.0">
                        <c:v>7.4828255876937394E-4</c:v>
                      </c:pt>
                      <c:pt idx="1070" formatCode="0.0">
                        <c:v>6.5403949424616985E-4</c:v>
                      </c:pt>
                      <c:pt idx="1071" formatCode="0.0">
                        <c:v>7.3974792670254892E-4</c:v>
                      </c:pt>
                      <c:pt idx="1072" formatCode="0.0">
                        <c:v>7.367772583524502E-4</c:v>
                      </c:pt>
                      <c:pt idx="1073" formatCode="0.0">
                        <c:v>7.3252649659413685E-4</c:v>
                      </c:pt>
                      <c:pt idx="1074" formatCode="0.0">
                        <c:v>6.9746723209357419E-4</c:v>
                      </c:pt>
                      <c:pt idx="1075" formatCode="0.0">
                        <c:v>6.9451201187123077E-4</c:v>
                      </c:pt>
                      <c:pt idx="1076" formatCode="0.0">
                        <c:v>6.3291781990596581E-4</c:v>
                      </c:pt>
                      <c:pt idx="1077" formatCode="0.0">
                        <c:v>6.2887525312231617E-4</c:v>
                      </c:pt>
                      <c:pt idx="1078" formatCode="0.0">
                        <c:v>6.2592270448771253E-4</c:v>
                      </c:pt>
                      <c:pt idx="1079" formatCode="0.0">
                        <c:v>6.8268618741054992E-4</c:v>
                      </c:pt>
                      <c:pt idx="1080" formatCode="0.0">
                        <c:v>6.7855622182651752E-4</c:v>
                      </c:pt>
                      <c:pt idx="1081" formatCode="0.0">
                        <c:v>6.7560619688140726E-4</c:v>
                      </c:pt>
                      <c:pt idx="1082" formatCode="0.0">
                        <c:v>7.0098759020750096E-4</c:v>
                      </c:pt>
                      <c:pt idx="1083" formatCode="0.0">
                        <c:v>6.9565253857439217E-4</c:v>
                      </c:pt>
                      <c:pt idx="1084" formatCode="0.0">
                        <c:v>6.9271765517563198E-4</c:v>
                      </c:pt>
                      <c:pt idx="1085" formatCode="0.0">
                        <c:v>6.6039704304079799E-4</c:v>
                      </c:pt>
                      <c:pt idx="1086" formatCode="0.0">
                        <c:v>6.5802543796635124E-4</c:v>
                      </c:pt>
                      <c:pt idx="1087" formatCode="0.0">
                        <c:v>6.5508811683715547E-4</c:v>
                      </c:pt>
                      <c:pt idx="1088" formatCode="0.0">
                        <c:v>5.050768122421786E-4</c:v>
                      </c:pt>
                      <c:pt idx="1089" formatCode="0.0">
                        <c:v>6.4919918467056328E-4</c:v>
                      </c:pt>
                      <c:pt idx="1090" formatCode="0.0">
                        <c:v>6.4626195945301104E-4</c:v>
                      </c:pt>
                      <c:pt idx="1091" formatCode="0.0">
                        <c:v>6.3788358212851825E-4</c:v>
                      </c:pt>
                      <c:pt idx="1092" formatCode="0.0">
                        <c:v>7.2368207802446147E-4</c:v>
                      </c:pt>
                      <c:pt idx="1093" formatCode="0.0">
                        <c:v>7.2076466244525657E-4</c:v>
                      </c:pt>
                      <c:pt idx="1094" formatCode="0.0">
                        <c:v>7.1480601418141235E-4</c:v>
                      </c:pt>
                      <c:pt idx="1095" formatCode="0.0">
                        <c:v>7.1187509948299871E-4</c:v>
                      </c:pt>
                      <c:pt idx="1096" formatCode="0.0">
                        <c:v>7.3805876907329278E-4</c:v>
                      </c:pt>
                      <c:pt idx="1097" formatCode="0.0">
                        <c:v>7.3019946950802594E-4</c:v>
                      </c:pt>
                      <c:pt idx="1098" formatCode="0.0">
                        <c:v>6.1175014565492344E-4</c:v>
                      </c:pt>
                      <c:pt idx="1099" formatCode="0.0">
                        <c:v>6.0480637148875864E-4</c:v>
                      </c:pt>
                      <c:pt idx="1100" formatCode="0.0">
                        <c:v>6.2695535936165404E-4</c:v>
                      </c:pt>
                      <c:pt idx="1101" formatCode="0.0">
                        <c:v>6.8116759509829095E-4</c:v>
                      </c:pt>
                      <c:pt idx="1102" formatCode="0.0">
                        <c:v>8.8742717887096653E-4</c:v>
                      </c:pt>
                      <c:pt idx="1103" formatCode="0.0">
                        <c:v>8.8019488987918059E-4</c:v>
                      </c:pt>
                      <c:pt idx="1104" formatCode="0.0">
                        <c:v>9.3514041652702478E-4</c:v>
                      </c:pt>
                      <c:pt idx="1105" formatCode="0.0">
                        <c:v>7.8268623887932636E-4</c:v>
                      </c:pt>
                      <c:pt idx="1106" formatCode="0.0">
                        <c:v>0</c:v>
                      </c:pt>
                      <c:pt idx="1107" formatCode="0.0">
                        <c:v>0</c:v>
                      </c:pt>
                      <c:pt idx="1108" formatCode="0.0">
                        <c:v>0</c:v>
                      </c:pt>
                      <c:pt idx="1109" formatCode="0.0">
                        <c:v>0</c:v>
                      </c:pt>
                      <c:pt idx="1110" formatCode="0.0">
                        <c:v>0</c:v>
                      </c:pt>
                      <c:pt idx="1111" formatCode="0.0">
                        <c:v>0</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numCache>
                  </c:numRef>
                </c:xVal>
                <c:yVal>
                  <c:numRef>
                    <c:extLst xmlns:c15="http://schemas.microsoft.com/office/drawing/2012/chart">
                      <c:ext xmlns:c15="http://schemas.microsoft.com/office/drawing/2012/chart" uri="{02D57815-91ED-43cb-92C2-25804820EDAC}">
                        <c15:formulaRef>
                          <c15:sqref>'Forsøk 3 - Samlet'!$BK$14:$BK$1148</c15:sqref>
                        </c15:formulaRef>
                      </c:ext>
                    </c:extLst>
                    <c:numCache>
                      <c:formatCode>0.00</c:formatCode>
                      <c:ptCount val="1135"/>
                      <c:pt idx="0">
                        <c:v>-1.36481E-9</c:v>
                      </c:pt>
                      <c:pt idx="1">
                        <c:v>-1.36481E-9</c:v>
                      </c:pt>
                      <c:pt idx="2">
                        <c:v>-2.4567887310000001E-5</c:v>
                      </c:pt>
                      <c:pt idx="3">
                        <c:v>-2.4567887310000001E-5</c:v>
                      </c:pt>
                      <c:pt idx="4">
                        <c:v>-1.36481E-9</c:v>
                      </c:pt>
                      <c:pt idx="5">
                        <c:v>2.8622119999999998E-3</c:v>
                      </c:pt>
                      <c:pt idx="6">
                        <c:v>2.8622119999999998E-3</c:v>
                      </c:pt>
                      <c:pt idx="7">
                        <c:v>2.8622119999999998E-3</c:v>
                      </c:pt>
                      <c:pt idx="8">
                        <c:v>2.8622119999999998E-3</c:v>
                      </c:pt>
                      <c:pt idx="9">
                        <c:v>8.5866380000000006E-3</c:v>
                      </c:pt>
                      <c:pt idx="10">
                        <c:v>1.7173279999999999E-2</c:v>
                      </c:pt>
                      <c:pt idx="11">
                        <c:v>1.7173279999999999E-2</c:v>
                      </c:pt>
                      <c:pt idx="12">
                        <c:v>3.148434E-2</c:v>
                      </c:pt>
                      <c:pt idx="13">
                        <c:v>3.148434E-2</c:v>
                      </c:pt>
                      <c:pt idx="14">
                        <c:v>5.1519830000000003E-2</c:v>
                      </c:pt>
                      <c:pt idx="15">
                        <c:v>9.4453029999999993E-2</c:v>
                      </c:pt>
                      <c:pt idx="16">
                        <c:v>9.4453029999999993E-2</c:v>
                      </c:pt>
                      <c:pt idx="17">
                        <c:v>0.17173279999999999</c:v>
                      </c:pt>
                      <c:pt idx="18">
                        <c:v>0.28049689999999999</c:v>
                      </c:pt>
                      <c:pt idx="19">
                        <c:v>0.28049689999999999</c:v>
                      </c:pt>
                      <c:pt idx="20">
                        <c:v>0.43794316652249998</c:v>
                      </c:pt>
                      <c:pt idx="21">
                        <c:v>0.61253816652250004</c:v>
                      </c:pt>
                      <c:pt idx="22">
                        <c:v>0.61253816652250004</c:v>
                      </c:pt>
                      <c:pt idx="23">
                        <c:v>0.79858196652250002</c:v>
                      </c:pt>
                      <c:pt idx="24">
                        <c:v>0.79858196652250002</c:v>
                      </c:pt>
                      <c:pt idx="25">
                        <c:v>0.9874880665225001</c:v>
                      </c:pt>
                      <c:pt idx="26">
                        <c:v>1.1678075665225001</c:v>
                      </c:pt>
                      <c:pt idx="27">
                        <c:v>1.1678075665225001</c:v>
                      </c:pt>
                      <c:pt idx="28">
                        <c:v>1.3395405665225</c:v>
                      </c:pt>
                      <c:pt idx="29">
                        <c:v>1.522697</c:v>
                      </c:pt>
                      <c:pt idx="30">
                        <c:v>1.522697</c:v>
                      </c:pt>
                      <c:pt idx="31">
                        <c:v>1.688706</c:v>
                      </c:pt>
                      <c:pt idx="32">
                        <c:v>1.688706</c:v>
                      </c:pt>
                      <c:pt idx="33">
                        <c:v>1.688706</c:v>
                      </c:pt>
                      <c:pt idx="34">
                        <c:v>2.1494974334775003</c:v>
                      </c:pt>
                      <c:pt idx="35">
                        <c:v>2.1494974334775003</c:v>
                      </c:pt>
                      <c:pt idx="36">
                        <c:v>2.26692213305</c:v>
                      </c:pt>
                      <c:pt idx="37">
                        <c:v>2.3727749999999999</c:v>
                      </c:pt>
                      <c:pt idx="38">
                        <c:v>2.3727749999999999</c:v>
                      </c:pt>
                      <c:pt idx="39">
                        <c:v>2.4643649999999999</c:v>
                      </c:pt>
                      <c:pt idx="40">
                        <c:v>2.5559560000000001</c:v>
                      </c:pt>
                      <c:pt idx="41">
                        <c:v>2.5559560000000001</c:v>
                      </c:pt>
                      <c:pt idx="42">
                        <c:v>2.6218115665224997</c:v>
                      </c:pt>
                      <c:pt idx="43">
                        <c:v>2.6905291330500001</c:v>
                      </c:pt>
                      <c:pt idx="44">
                        <c:v>2.6905291330500001</c:v>
                      </c:pt>
                      <c:pt idx="45">
                        <c:v>2.7420736995750001</c:v>
                      </c:pt>
                      <c:pt idx="46">
                        <c:v>2.7420736995750001</c:v>
                      </c:pt>
                      <c:pt idx="47">
                        <c:v>2.7420736995750001</c:v>
                      </c:pt>
                      <c:pt idx="48">
                        <c:v>2.8422762661000003</c:v>
                      </c:pt>
                      <c:pt idx="49">
                        <c:v>2.8880712661000003</c:v>
                      </c:pt>
                      <c:pt idx="50">
                        <c:v>2.8880712661000003</c:v>
                      </c:pt>
                      <c:pt idx="51">
                        <c:v>2.95967539915</c:v>
                      </c:pt>
                      <c:pt idx="52">
                        <c:v>2.95967539915</c:v>
                      </c:pt>
                      <c:pt idx="53">
                        <c:v>2.95967539915</c:v>
                      </c:pt>
                      <c:pt idx="54">
                        <c:v>2.9997463991499997</c:v>
                      </c:pt>
                      <c:pt idx="55">
                        <c:v>2.9997463991499997</c:v>
                      </c:pt>
                      <c:pt idx="56">
                        <c:v>3.0512663991499998</c:v>
                      </c:pt>
                      <c:pt idx="57">
                        <c:v>3.0770018326249997</c:v>
                      </c:pt>
                      <c:pt idx="58">
                        <c:v>3.0770018326249997</c:v>
                      </c:pt>
                      <c:pt idx="59">
                        <c:v>3.108485832625</c:v>
                      </c:pt>
                      <c:pt idx="60">
                        <c:v>3.1285709656749998</c:v>
                      </c:pt>
                      <c:pt idx="61">
                        <c:v>3.1543063991499998</c:v>
                      </c:pt>
                      <c:pt idx="62">
                        <c:v>3.1543063991499998</c:v>
                      </c:pt>
                      <c:pt idx="63">
                        <c:v>3.2001013991499998</c:v>
                      </c:pt>
                      <c:pt idx="64">
                        <c:v>3.2001013991499998</c:v>
                      </c:pt>
                      <c:pt idx="65">
                        <c:v>3.2144615322000001</c:v>
                      </c:pt>
                      <c:pt idx="66">
                        <c:v>3.2488085322</c:v>
                      </c:pt>
                      <c:pt idx="67">
                        <c:v>3.2488085322</c:v>
                      </c:pt>
                      <c:pt idx="68">
                        <c:v>3.2774305321999999</c:v>
                      </c:pt>
                      <c:pt idx="69">
                        <c:v>3.2774305321999999</c:v>
                      </c:pt>
                      <c:pt idx="70">
                        <c:v>3.3174769656750001</c:v>
                      </c:pt>
                      <c:pt idx="71">
                        <c:v>3.3489609656749999</c:v>
                      </c:pt>
                      <c:pt idx="72">
                        <c:v>3.3489609656749999</c:v>
                      </c:pt>
                      <c:pt idx="73">
                        <c:v>3.3804705321999999</c:v>
                      </c:pt>
                      <c:pt idx="74">
                        <c:v>3.3890565322000001</c:v>
                      </c:pt>
                      <c:pt idx="75">
                        <c:v>3.3890565322000001</c:v>
                      </c:pt>
                      <c:pt idx="76">
                        <c:v>3.4377390987249998</c:v>
                      </c:pt>
                      <c:pt idx="77">
                        <c:v>3.4377390987249998</c:v>
                      </c:pt>
                      <c:pt idx="78">
                        <c:v>3.4377390987249998</c:v>
                      </c:pt>
                      <c:pt idx="79">
                        <c:v>3.477810098725</c:v>
                      </c:pt>
                      <c:pt idx="80">
                        <c:v>3.5064320987249999</c:v>
                      </c:pt>
                      <c:pt idx="81">
                        <c:v>3.5064320987249999</c:v>
                      </c:pt>
                      <c:pt idx="82">
                        <c:v>3.5350786652249999</c:v>
                      </c:pt>
                      <c:pt idx="83">
                        <c:v>3.5551637982500002</c:v>
                      </c:pt>
                      <c:pt idx="84">
                        <c:v>3.5551637982500002</c:v>
                      </c:pt>
                      <c:pt idx="85">
                        <c:v>3.5923717982500003</c:v>
                      </c:pt>
                      <c:pt idx="86">
                        <c:v>3.5923717982500003</c:v>
                      </c:pt>
                      <c:pt idx="87">
                        <c:v>3.5923717982500003</c:v>
                      </c:pt>
                      <c:pt idx="88">
                        <c:v>3.6209456652249998</c:v>
                      </c:pt>
                      <c:pt idx="89">
                        <c:v>3.6209456652249998</c:v>
                      </c:pt>
                      <c:pt idx="90">
                        <c:v>3.6438917982500003</c:v>
                      </c:pt>
                      <c:pt idx="91">
                        <c:v>3.6438917982500003</c:v>
                      </c:pt>
                      <c:pt idx="92">
                        <c:v>3.6782879312500003</c:v>
                      </c:pt>
                      <c:pt idx="93">
                        <c:v>3.6782879312500003</c:v>
                      </c:pt>
                      <c:pt idx="94">
                        <c:v>3.6868739312500001</c:v>
                      </c:pt>
                      <c:pt idx="95">
                        <c:v>3.6868739312500001</c:v>
                      </c:pt>
                      <c:pt idx="96">
                        <c:v>3.6868739312500001</c:v>
                      </c:pt>
                      <c:pt idx="97">
                        <c:v>3.7354827982500001</c:v>
                      </c:pt>
                      <c:pt idx="98">
                        <c:v>3.7411576652249998</c:v>
                      </c:pt>
                      <c:pt idx="99">
                        <c:v>3.7411576652249998</c:v>
                      </c:pt>
                      <c:pt idx="100">
                        <c:v>3.73836936475</c:v>
                      </c:pt>
                      <c:pt idx="101">
                        <c:v>3.7526557982500002</c:v>
                      </c:pt>
                      <c:pt idx="102">
                        <c:v>3.7526557982500002</c:v>
                      </c:pt>
                      <c:pt idx="103">
                        <c:v>3.7612427982500001</c:v>
                      </c:pt>
                      <c:pt idx="104">
                        <c:v>3.7641784977499997</c:v>
                      </c:pt>
                      <c:pt idx="105">
                        <c:v>3.7641784977499997</c:v>
                      </c:pt>
                      <c:pt idx="106">
                        <c:v>3.7555679312500003</c:v>
                      </c:pt>
                      <c:pt idx="107">
                        <c:v>3.7555679312500003</c:v>
                      </c:pt>
                      <c:pt idx="108">
                        <c:v>3.7555679312500003</c:v>
                      </c:pt>
                      <c:pt idx="109">
                        <c:v>3.7527540644999999</c:v>
                      </c:pt>
                      <c:pt idx="110">
                        <c:v>3.7527540644999999</c:v>
                      </c:pt>
                      <c:pt idx="111">
                        <c:v>3.7327190644999999</c:v>
                      </c:pt>
                      <c:pt idx="112">
                        <c:v>3.7384430644999997</c:v>
                      </c:pt>
                      <c:pt idx="113">
                        <c:v>3.7384430644999997</c:v>
                      </c:pt>
                      <c:pt idx="114">
                        <c:v>3.72124549775</c:v>
                      </c:pt>
                      <c:pt idx="115">
                        <c:v>3.7127321974999998</c:v>
                      </c:pt>
                      <c:pt idx="116">
                        <c:v>3.7127321974999998</c:v>
                      </c:pt>
                      <c:pt idx="117">
                        <c:v>3.6898106309999998</c:v>
                      </c:pt>
                      <c:pt idx="118">
                        <c:v>3.6755241975000001</c:v>
                      </c:pt>
                      <c:pt idx="119">
                        <c:v>3.6755241975000001</c:v>
                      </c:pt>
                      <c:pt idx="120">
                        <c:v>3.6697500645000001</c:v>
                      </c:pt>
                      <c:pt idx="121">
                        <c:v>3.6697500645000001</c:v>
                      </c:pt>
                      <c:pt idx="122">
                        <c:v>3.6440146310000001</c:v>
                      </c:pt>
                      <c:pt idx="123">
                        <c:v>3.609717764</c:v>
                      </c:pt>
                      <c:pt idx="124">
                        <c:v>3.609717764</c:v>
                      </c:pt>
                      <c:pt idx="125">
                        <c:v>3.609717764</c:v>
                      </c:pt>
                      <c:pt idx="126">
                        <c:v>3.5896817639999998</c:v>
                      </c:pt>
                      <c:pt idx="127">
                        <c:v>3.5582223305</c:v>
                      </c:pt>
                      <c:pt idx="128">
                        <c:v>3.5582223305</c:v>
                      </c:pt>
                      <c:pt idx="129">
                        <c:v>3.5295511975</c:v>
                      </c:pt>
                      <c:pt idx="130">
                        <c:v>3.5295511975</c:v>
                      </c:pt>
                      <c:pt idx="131">
                        <c:v>3.5295511975</c:v>
                      </c:pt>
                      <c:pt idx="132">
                        <c:v>3.5124017639999998</c:v>
                      </c:pt>
                      <c:pt idx="133">
                        <c:v>3.5124017639999998</c:v>
                      </c:pt>
                      <c:pt idx="134">
                        <c:v>3.4981398970000002</c:v>
                      </c:pt>
                      <c:pt idx="135">
                        <c:v>3.4695670300000003</c:v>
                      </c:pt>
                      <c:pt idx="136">
                        <c:v>3.4466454635000003</c:v>
                      </c:pt>
                      <c:pt idx="137">
                        <c:v>3.4466454635000003</c:v>
                      </c:pt>
                      <c:pt idx="138">
                        <c:v>3.432308897</c:v>
                      </c:pt>
                      <c:pt idx="139">
                        <c:v>3.3751385964999998</c:v>
                      </c:pt>
                      <c:pt idx="140">
                        <c:v>3.3751385964999998</c:v>
                      </c:pt>
                      <c:pt idx="141">
                        <c:v>3.3436300300000004</c:v>
                      </c:pt>
                      <c:pt idx="142">
                        <c:v>3.3436300300000004</c:v>
                      </c:pt>
                      <c:pt idx="143">
                        <c:v>3.3436300300000004</c:v>
                      </c:pt>
                      <c:pt idx="144">
                        <c:v>3.3236185964999998</c:v>
                      </c:pt>
                      <c:pt idx="145">
                        <c:v>3.3006478970000002</c:v>
                      </c:pt>
                      <c:pt idx="146">
                        <c:v>3.3006478970000002</c:v>
                      </c:pt>
                      <c:pt idx="147">
                        <c:v>3.2720258970000002</c:v>
                      </c:pt>
                      <c:pt idx="148">
                        <c:v>3.2405900300000003</c:v>
                      </c:pt>
                      <c:pt idx="149">
                        <c:v>3.2405900300000003</c:v>
                      </c:pt>
                      <c:pt idx="150">
                        <c:v>3.220604163</c:v>
                      </c:pt>
                      <c:pt idx="151">
                        <c:v>3.1604234635000004</c:v>
                      </c:pt>
                      <c:pt idx="152">
                        <c:v>3.1604234635000004</c:v>
                      </c:pt>
                      <c:pt idx="153">
                        <c:v>3.1604234635000004</c:v>
                      </c:pt>
                      <c:pt idx="154">
                        <c:v>3.1059923304999999</c:v>
                      </c:pt>
                      <c:pt idx="155">
                        <c:v>3.1059923304999999</c:v>
                      </c:pt>
                      <c:pt idx="156">
                        <c:v>3.0831925965</c:v>
                      </c:pt>
                      <c:pt idx="157">
                        <c:v>3.0831925965</c:v>
                      </c:pt>
                      <c:pt idx="158">
                        <c:v>3.0488220300000002</c:v>
                      </c:pt>
                      <c:pt idx="159">
                        <c:v>3.0488220300000002</c:v>
                      </c:pt>
                      <c:pt idx="160">
                        <c:v>2.9944400300000003</c:v>
                      </c:pt>
                      <c:pt idx="161">
                        <c:v>2.9944400300000003</c:v>
                      </c:pt>
                      <c:pt idx="162">
                        <c:v>2.9744285964999997</c:v>
                      </c:pt>
                      <c:pt idx="163">
                        <c:v>2.9744285964999997</c:v>
                      </c:pt>
                      <c:pt idx="164">
                        <c:v>2.9344312962500001</c:v>
                      </c:pt>
                      <c:pt idx="165">
                        <c:v>2.9115097295000001</c:v>
                      </c:pt>
                      <c:pt idx="166">
                        <c:v>2.9115097295000001</c:v>
                      </c:pt>
                      <c:pt idx="167">
                        <c:v>2.8914245964999998</c:v>
                      </c:pt>
                      <c:pt idx="168">
                        <c:v>2.8657137294999999</c:v>
                      </c:pt>
                      <c:pt idx="169">
                        <c:v>2.8657137294999999</c:v>
                      </c:pt>
                      <c:pt idx="170">
                        <c:v>2.8657137294999999</c:v>
                      </c:pt>
                      <c:pt idx="171">
                        <c:v>2.81994329625</c:v>
                      </c:pt>
                      <c:pt idx="172">
                        <c:v>2.81994329625</c:v>
                      </c:pt>
                      <c:pt idx="173">
                        <c:v>2.7941587294999999</c:v>
                      </c:pt>
                      <c:pt idx="174">
                        <c:v>2.7798477294999997</c:v>
                      </c:pt>
                      <c:pt idx="175">
                        <c:v>2.7798477294999997</c:v>
                      </c:pt>
                      <c:pt idx="176">
                        <c:v>2.7655367295</c:v>
                      </c:pt>
                      <c:pt idx="177">
                        <c:v>2.7341254292500001</c:v>
                      </c:pt>
                      <c:pt idx="178">
                        <c:v>2.7341254292500001</c:v>
                      </c:pt>
                      <c:pt idx="179">
                        <c:v>2.7083418627499998</c:v>
                      </c:pt>
                      <c:pt idx="180">
                        <c:v>2.6911432962499999</c:v>
                      </c:pt>
                      <c:pt idx="181">
                        <c:v>2.6911432962499999</c:v>
                      </c:pt>
                      <c:pt idx="182">
                        <c:v>2.6625949957500001</c:v>
                      </c:pt>
                      <c:pt idx="183">
                        <c:v>2.6625949957500001</c:v>
                      </c:pt>
                      <c:pt idx="184">
                        <c:v>2.6625949957500001</c:v>
                      </c:pt>
                      <c:pt idx="185">
                        <c:v>2.59099086275</c:v>
                      </c:pt>
                      <c:pt idx="186">
                        <c:v>2.59099086275</c:v>
                      </c:pt>
                      <c:pt idx="187">
                        <c:v>2.59099086275</c:v>
                      </c:pt>
                      <c:pt idx="188">
                        <c:v>2.59099086275</c:v>
                      </c:pt>
                      <c:pt idx="189">
                        <c:v>2.5680928627499999</c:v>
                      </c:pt>
                      <c:pt idx="190">
                        <c:v>2.5680928627499999</c:v>
                      </c:pt>
                      <c:pt idx="191">
                        <c:v>2.5395199957500001</c:v>
                      </c:pt>
                      <c:pt idx="192">
                        <c:v>2.5395199957500001</c:v>
                      </c:pt>
                      <c:pt idx="193">
                        <c:v>2.5395199957500001</c:v>
                      </c:pt>
                      <c:pt idx="194">
                        <c:v>2.5165237294999998</c:v>
                      </c:pt>
                      <c:pt idx="195">
                        <c:v>2.5165237294999998</c:v>
                      </c:pt>
                      <c:pt idx="196">
                        <c:v>2.5193857294999997</c:v>
                      </c:pt>
                      <c:pt idx="197">
                        <c:v>2.5051238627500001</c:v>
                      </c:pt>
                      <c:pt idx="198">
                        <c:v>2.4765018627500002</c:v>
                      </c:pt>
                      <c:pt idx="199">
                        <c:v>2.4765018627500002</c:v>
                      </c:pt>
                      <c:pt idx="200">
                        <c:v>2.4621662962499999</c:v>
                      </c:pt>
                      <c:pt idx="201">
                        <c:v>2.4450178627499999</c:v>
                      </c:pt>
                      <c:pt idx="202">
                        <c:v>2.4450178627499999</c:v>
                      </c:pt>
                      <c:pt idx="203">
                        <c:v>2.4364062962499999</c:v>
                      </c:pt>
                      <c:pt idx="204">
                        <c:v>2.4278939957499999</c:v>
                      </c:pt>
                      <c:pt idx="205">
                        <c:v>2.4278939957499999</c:v>
                      </c:pt>
                      <c:pt idx="206">
                        <c:v>2.41639586275</c:v>
                      </c:pt>
                      <c:pt idx="207">
                        <c:v>2.4020848627499998</c:v>
                      </c:pt>
                      <c:pt idx="208">
                        <c:v>2.4020848627499998</c:v>
                      </c:pt>
                      <c:pt idx="209">
                        <c:v>2.3820979957500001</c:v>
                      </c:pt>
                      <c:pt idx="210">
                        <c:v>2.3648758627499999</c:v>
                      </c:pt>
                      <c:pt idx="211">
                        <c:v>2.3648758627499999</c:v>
                      </c:pt>
                      <c:pt idx="212">
                        <c:v>2.3506139957500003</c:v>
                      </c:pt>
                      <c:pt idx="213">
                        <c:v>2.3219919957499999</c:v>
                      </c:pt>
                      <c:pt idx="214">
                        <c:v>2.3219919957499999</c:v>
                      </c:pt>
                      <c:pt idx="215">
                        <c:v>2.3219919957499999</c:v>
                      </c:pt>
                      <c:pt idx="216">
                        <c:v>2.31912999575</c:v>
                      </c:pt>
                      <c:pt idx="217">
                        <c:v>2.31912999575</c:v>
                      </c:pt>
                      <c:pt idx="218">
                        <c:v>2.29339456225</c:v>
                      </c:pt>
                      <c:pt idx="219">
                        <c:v>2.2619095622500001</c:v>
                      </c:pt>
                      <c:pt idx="220">
                        <c:v>2.2619095622500001</c:v>
                      </c:pt>
                      <c:pt idx="221">
                        <c:v>2.2504851287500003</c:v>
                      </c:pt>
                      <c:pt idx="222">
                        <c:v>2.2247015622499999</c:v>
                      </c:pt>
                      <c:pt idx="223">
                        <c:v>2.2247015622499999</c:v>
                      </c:pt>
                      <c:pt idx="224">
                        <c:v>2.2247015622499999</c:v>
                      </c:pt>
                      <c:pt idx="225">
                        <c:v>2.1960539957500003</c:v>
                      </c:pt>
                      <c:pt idx="226">
                        <c:v>2.1960539957500003</c:v>
                      </c:pt>
                      <c:pt idx="227">
                        <c:v>2.1789055622500002</c:v>
                      </c:pt>
                      <c:pt idx="228">
                        <c:v>2.1560321287500002</c:v>
                      </c:pt>
                      <c:pt idx="229">
                        <c:v>2.1560321287500002</c:v>
                      </c:pt>
                      <c:pt idx="230">
                        <c:v>2.13883456225</c:v>
                      </c:pt>
                      <c:pt idx="231">
                        <c:v>2.11882412875</c:v>
                      </c:pt>
                      <c:pt idx="232">
                        <c:v>2.11882412875</c:v>
                      </c:pt>
                      <c:pt idx="233">
                        <c:v>2.0901775622500001</c:v>
                      </c:pt>
                      <c:pt idx="234">
                        <c:v>2.06157912875</c:v>
                      </c:pt>
                      <c:pt idx="235">
                        <c:v>2.06157912875</c:v>
                      </c:pt>
                      <c:pt idx="236">
                        <c:v>2.0243465622500003</c:v>
                      </c:pt>
                      <c:pt idx="237">
                        <c:v>1.9957245622499999</c:v>
                      </c:pt>
                      <c:pt idx="238">
                        <c:v>1.9957245622499999</c:v>
                      </c:pt>
                      <c:pt idx="239">
                        <c:v>1.9613775622499998</c:v>
                      </c:pt>
                      <c:pt idx="240">
                        <c:v>1.92419312875</c:v>
                      </c:pt>
                      <c:pt idx="241">
                        <c:v>1.92419312875</c:v>
                      </c:pt>
                      <c:pt idx="242">
                        <c:v>1.8870332617500001</c:v>
                      </c:pt>
                      <c:pt idx="243">
                        <c:v>1.8497761287499999</c:v>
                      </c:pt>
                      <c:pt idx="244">
                        <c:v>1.8497761287499999</c:v>
                      </c:pt>
                      <c:pt idx="245">
                        <c:v>1.75532312875</c:v>
                      </c:pt>
                      <c:pt idx="246">
                        <c:v>1.75532312875</c:v>
                      </c:pt>
                      <c:pt idx="247">
                        <c:v>1.75532312875</c:v>
                      </c:pt>
                      <c:pt idx="248">
                        <c:v>1.7123891287499999</c:v>
                      </c:pt>
                      <c:pt idx="249">
                        <c:v>1.66955439475</c:v>
                      </c:pt>
                      <c:pt idx="250">
                        <c:v>1.66955439475</c:v>
                      </c:pt>
                      <c:pt idx="251">
                        <c:v>1.6151723947499999</c:v>
                      </c:pt>
                      <c:pt idx="252">
                        <c:v>1.5665399615</c:v>
                      </c:pt>
                      <c:pt idx="253">
                        <c:v>1.5665399615</c:v>
                      </c:pt>
                      <c:pt idx="254">
                        <c:v>1.5064820945000001</c:v>
                      </c:pt>
                      <c:pt idx="255">
                        <c:v>1.4578486610000001</c:v>
                      </c:pt>
                      <c:pt idx="256">
                        <c:v>1.4578486610000001</c:v>
                      </c:pt>
                      <c:pt idx="257">
                        <c:v>1.412004528</c:v>
                      </c:pt>
                      <c:pt idx="258">
                        <c:v>1.3176252275</c:v>
                      </c:pt>
                      <c:pt idx="259">
                        <c:v>1.3176252275</c:v>
                      </c:pt>
                      <c:pt idx="260">
                        <c:v>1.2603320945000001</c:v>
                      </c:pt>
                      <c:pt idx="261">
                        <c:v>1.2603320945000001</c:v>
                      </c:pt>
                      <c:pt idx="262">
                        <c:v>1.2603320945000001</c:v>
                      </c:pt>
                      <c:pt idx="263">
                        <c:v>1.2174236610000002</c:v>
                      </c:pt>
                      <c:pt idx="264">
                        <c:v>1.177450927</c:v>
                      </c:pt>
                      <c:pt idx="265">
                        <c:v>1.177450927</c:v>
                      </c:pt>
                      <c:pt idx="266">
                        <c:v>1.1401927940000001</c:v>
                      </c:pt>
                      <c:pt idx="267">
                        <c:v>1.0771992275</c:v>
                      </c:pt>
                      <c:pt idx="268">
                        <c:v>1.0771992275</c:v>
                      </c:pt>
                      <c:pt idx="269">
                        <c:v>1.0771992275</c:v>
                      </c:pt>
                      <c:pt idx="270">
                        <c:v>1.0115647597500002</c:v>
                      </c:pt>
                      <c:pt idx="271">
                        <c:v>1.0115647597500002</c:v>
                      </c:pt>
                      <c:pt idx="272">
                        <c:v>0.98012979275000001</c:v>
                      </c:pt>
                      <c:pt idx="273">
                        <c:v>0.94003422624999999</c:v>
                      </c:pt>
                      <c:pt idx="274">
                        <c:v>0.94003422624999999</c:v>
                      </c:pt>
                      <c:pt idx="275">
                        <c:v>0.92860989274999994</c:v>
                      </c:pt>
                      <c:pt idx="276">
                        <c:v>0.91143669274999994</c:v>
                      </c:pt>
                      <c:pt idx="277">
                        <c:v>0.91143669274999994</c:v>
                      </c:pt>
                      <c:pt idx="278">
                        <c:v>0.89715015924999997</c:v>
                      </c:pt>
                      <c:pt idx="279">
                        <c:v>0.89715015924999997</c:v>
                      </c:pt>
                      <c:pt idx="280">
                        <c:v>0.8743507252499999</c:v>
                      </c:pt>
                      <c:pt idx="281">
                        <c:v>0.85717742524999996</c:v>
                      </c:pt>
                      <c:pt idx="282">
                        <c:v>0.85717742524999996</c:v>
                      </c:pt>
                      <c:pt idx="283">
                        <c:v>0.83721562500000002</c:v>
                      </c:pt>
                      <c:pt idx="284">
                        <c:v>0.82036168975000001</c:v>
                      </c:pt>
                      <c:pt idx="285">
                        <c:v>0.82036168975000001</c:v>
                      </c:pt>
                      <c:pt idx="286">
                        <c:v>0.82036168975000001</c:v>
                      </c:pt>
                      <c:pt idx="287">
                        <c:v>0.83467278975000003</c:v>
                      </c:pt>
                      <c:pt idx="288">
                        <c:v>0.83467278975000003</c:v>
                      </c:pt>
                      <c:pt idx="289">
                        <c:v>0.84325938975000003</c:v>
                      </c:pt>
                      <c:pt idx="290">
                        <c:v>0.85752135674999996</c:v>
                      </c:pt>
                      <c:pt idx="291">
                        <c:v>0.85752135674999996</c:v>
                      </c:pt>
                      <c:pt idx="292">
                        <c:v>0.87772882224999993</c:v>
                      </c:pt>
                      <c:pt idx="293">
                        <c:v>0.89793628799999992</c:v>
                      </c:pt>
                      <c:pt idx="294">
                        <c:v>0.89793628799999992</c:v>
                      </c:pt>
                      <c:pt idx="295">
                        <c:v>0.92988735249999999</c:v>
                      </c:pt>
                      <c:pt idx="296">
                        <c:v>0.95917284749999998</c:v>
                      </c:pt>
                      <c:pt idx="297">
                        <c:v>0.95917284749999998</c:v>
                      </c:pt>
                      <c:pt idx="298">
                        <c:v>1.0086659099999999</c:v>
                      </c:pt>
                      <c:pt idx="299">
                        <c:v>1.0611440050000001</c:v>
                      </c:pt>
                      <c:pt idx="300">
                        <c:v>1.0611440050000001</c:v>
                      </c:pt>
                      <c:pt idx="301">
                        <c:v>1.1221589649999999</c:v>
                      </c:pt>
                      <c:pt idx="302">
                        <c:v>1.1789607675</c:v>
                      </c:pt>
                      <c:pt idx="303">
                        <c:v>1.1789607675</c:v>
                      </c:pt>
                      <c:pt idx="304">
                        <c:v>1.260183695</c:v>
                      </c:pt>
                      <c:pt idx="305">
                        <c:v>1.3562089524999998</c:v>
                      </c:pt>
                      <c:pt idx="306">
                        <c:v>1.3562089524999998</c:v>
                      </c:pt>
                      <c:pt idx="307">
                        <c:v>1.4494459099999999</c:v>
                      </c:pt>
                      <c:pt idx="308">
                        <c:v>1.4494459099999999</c:v>
                      </c:pt>
                      <c:pt idx="309">
                        <c:v>1.5362955700000001</c:v>
                      </c:pt>
                      <c:pt idx="310">
                        <c:v>1.6256131674999998</c:v>
                      </c:pt>
                      <c:pt idx="311">
                        <c:v>1.6256131674999998</c:v>
                      </c:pt>
                      <c:pt idx="312">
                        <c:v>1.703335365</c:v>
                      </c:pt>
                      <c:pt idx="313">
                        <c:v>1.7633185325</c:v>
                      </c:pt>
                      <c:pt idx="314">
                        <c:v>1.7633185325</c:v>
                      </c:pt>
                      <c:pt idx="315">
                        <c:v>1.8133891074999999</c:v>
                      </c:pt>
                      <c:pt idx="316">
                        <c:v>1.8476501249999999</c:v>
                      </c:pt>
                      <c:pt idx="317">
                        <c:v>1.8476501249999999</c:v>
                      </c:pt>
                      <c:pt idx="318">
                        <c:v>1.8790982749999998</c:v>
                      </c:pt>
                      <c:pt idx="319">
                        <c:v>1.91999225325</c:v>
                      </c:pt>
                      <c:pt idx="320">
                        <c:v>1.9473122274999999</c:v>
                      </c:pt>
                      <c:pt idx="321">
                        <c:v>1.9473122274999999</c:v>
                      </c:pt>
                      <c:pt idx="322">
                        <c:v>1.9669787295000001</c:v>
                      </c:pt>
                      <c:pt idx="323">
                        <c:v>1.98711299575</c:v>
                      </c:pt>
                      <c:pt idx="324">
                        <c:v>1.98711299575</c:v>
                      </c:pt>
                      <c:pt idx="325">
                        <c:v>1.9958228282500001</c:v>
                      </c:pt>
                      <c:pt idx="326">
                        <c:v>1.9958228282500001</c:v>
                      </c:pt>
                      <c:pt idx="327">
                        <c:v>2.0072216952500002</c:v>
                      </c:pt>
                      <c:pt idx="328">
                        <c:v>2.0072216952500002</c:v>
                      </c:pt>
                      <c:pt idx="329">
                        <c:v>2.0072216952500002</c:v>
                      </c:pt>
                      <c:pt idx="330">
                        <c:v>2.0330799614999999</c:v>
                      </c:pt>
                      <c:pt idx="331">
                        <c:v>2.0388049614999999</c:v>
                      </c:pt>
                      <c:pt idx="332">
                        <c:v>2.0388049614999999</c:v>
                      </c:pt>
                      <c:pt idx="333">
                        <c:v>2.033104528</c:v>
                      </c:pt>
                      <c:pt idx="334">
                        <c:v>2.0474155280000002</c:v>
                      </c:pt>
                      <c:pt idx="335">
                        <c:v>2.0474155280000002</c:v>
                      </c:pt>
                      <c:pt idx="336">
                        <c:v>2.0474400945000002</c:v>
                      </c:pt>
                      <c:pt idx="337">
                        <c:v>2.0474400945000002</c:v>
                      </c:pt>
                      <c:pt idx="338">
                        <c:v>2.0474400945000002</c:v>
                      </c:pt>
                      <c:pt idx="339">
                        <c:v>2.0474400945000002</c:v>
                      </c:pt>
                      <c:pt idx="340">
                        <c:v>2.0645649614999999</c:v>
                      </c:pt>
                      <c:pt idx="341">
                        <c:v>2.0645649614999999</c:v>
                      </c:pt>
                      <c:pt idx="342">
                        <c:v>2.064638661</c:v>
                      </c:pt>
                      <c:pt idx="343">
                        <c:v>2.0732737940000003</c:v>
                      </c:pt>
                      <c:pt idx="344">
                        <c:v>2.0732737940000003</c:v>
                      </c:pt>
                      <c:pt idx="345">
                        <c:v>2.0761112275000002</c:v>
                      </c:pt>
                      <c:pt idx="346">
                        <c:v>2.0761112275000002</c:v>
                      </c:pt>
                      <c:pt idx="347">
                        <c:v>2.0847964934999998</c:v>
                      </c:pt>
                      <c:pt idx="348">
                        <c:v>2.096171794</c:v>
                      </c:pt>
                      <c:pt idx="349">
                        <c:v>2.096171794</c:v>
                      </c:pt>
                      <c:pt idx="350">
                        <c:v>2.0989846610000003</c:v>
                      </c:pt>
                      <c:pt idx="351">
                        <c:v>2.10771906</c:v>
                      </c:pt>
                      <c:pt idx="352">
                        <c:v>2.1191680599999998</c:v>
                      </c:pt>
                      <c:pt idx="353">
                        <c:v>2.1191680599999998</c:v>
                      </c:pt>
                      <c:pt idx="354">
                        <c:v>2.1218580944999998</c:v>
                      </c:pt>
                      <c:pt idx="355">
                        <c:v>2.121931794</c:v>
                      </c:pt>
                      <c:pt idx="356">
                        <c:v>2.121931794</c:v>
                      </c:pt>
                      <c:pt idx="357">
                        <c:v>2.1333316610000002</c:v>
                      </c:pt>
                      <c:pt idx="358">
                        <c:v>2.1419913604999996</c:v>
                      </c:pt>
                      <c:pt idx="359">
                        <c:v>2.1419913604999996</c:v>
                      </c:pt>
                      <c:pt idx="360">
                        <c:v>2.1476426609999999</c:v>
                      </c:pt>
                      <c:pt idx="361">
                        <c:v>2.1620764934999999</c:v>
                      </c:pt>
                      <c:pt idx="362">
                        <c:v>2.1620764934999999</c:v>
                      </c:pt>
                      <c:pt idx="363">
                        <c:v>2.1619536610000001</c:v>
                      </c:pt>
                      <c:pt idx="364">
                        <c:v>2.1619536610000001</c:v>
                      </c:pt>
                      <c:pt idx="365">
                        <c:v>2.1820132275000002</c:v>
                      </c:pt>
                      <c:pt idx="366">
                        <c:v>2.1848762275000002</c:v>
                      </c:pt>
                      <c:pt idx="367">
                        <c:v>2.1848762275000002</c:v>
                      </c:pt>
                      <c:pt idx="368">
                        <c:v>2.202122927</c:v>
                      </c:pt>
                      <c:pt idx="369">
                        <c:v>2.2135227940000002</c:v>
                      </c:pt>
                      <c:pt idx="370">
                        <c:v>2.2135227940000002</c:v>
                      </c:pt>
                      <c:pt idx="371">
                        <c:v>2.2335332275000002</c:v>
                      </c:pt>
                      <c:pt idx="372">
                        <c:v>2.250779927</c:v>
                      </c:pt>
                      <c:pt idx="373">
                        <c:v>2.250779927</c:v>
                      </c:pt>
                      <c:pt idx="374">
                        <c:v>2.2507062275000003</c:v>
                      </c:pt>
                      <c:pt idx="375">
                        <c:v>2.2736287940000004</c:v>
                      </c:pt>
                      <c:pt idx="376">
                        <c:v>2.2736287940000004</c:v>
                      </c:pt>
                      <c:pt idx="377">
                        <c:v>2.2879397940000001</c:v>
                      </c:pt>
                      <c:pt idx="378">
                        <c:v>2.2879397940000001</c:v>
                      </c:pt>
                      <c:pt idx="379">
                        <c:v>2.2879397940000001</c:v>
                      </c:pt>
                      <c:pt idx="380">
                        <c:v>2.3308482275000002</c:v>
                      </c:pt>
                      <c:pt idx="381">
                        <c:v>2.3308482275000002</c:v>
                      </c:pt>
                      <c:pt idx="382">
                        <c:v>2.3308482275000002</c:v>
                      </c:pt>
                      <c:pt idx="383">
                        <c:v>2.347997661</c:v>
                      </c:pt>
                      <c:pt idx="384">
                        <c:v>2.347997661</c:v>
                      </c:pt>
                      <c:pt idx="385">
                        <c:v>2.3594220945000002</c:v>
                      </c:pt>
                      <c:pt idx="386">
                        <c:v>2.3622840945000001</c:v>
                      </c:pt>
                      <c:pt idx="387">
                        <c:v>2.3537462275000003</c:v>
                      </c:pt>
                      <c:pt idx="388">
                        <c:v>2.3537462275000003</c:v>
                      </c:pt>
                      <c:pt idx="389">
                        <c:v>2.3336866610000002</c:v>
                      </c:pt>
                      <c:pt idx="390">
                        <c:v>2.3194002275000001</c:v>
                      </c:pt>
                      <c:pt idx="391">
                        <c:v>2.3194002275000001</c:v>
                      </c:pt>
                      <c:pt idx="392">
                        <c:v>2.2993396610000003</c:v>
                      </c:pt>
                      <c:pt idx="393">
                        <c:v>2.2764662275000003</c:v>
                      </c:pt>
                      <c:pt idx="394">
                        <c:v>2.2764662275000003</c:v>
                      </c:pt>
                      <c:pt idx="395">
                        <c:v>2.2478687940000004</c:v>
                      </c:pt>
                      <c:pt idx="396">
                        <c:v>2.2335823604999998</c:v>
                      </c:pt>
                      <c:pt idx="397">
                        <c:v>2.2335823604999998</c:v>
                      </c:pt>
                      <c:pt idx="398">
                        <c:v>2.2077977940000002</c:v>
                      </c:pt>
                      <c:pt idx="399">
                        <c:v>2.1849499269999999</c:v>
                      </c:pt>
                      <c:pt idx="400">
                        <c:v>2.1849499269999999</c:v>
                      </c:pt>
                      <c:pt idx="401">
                        <c:v>2.1563514934999999</c:v>
                      </c:pt>
                      <c:pt idx="402">
                        <c:v>2.1277786265</c:v>
                      </c:pt>
                      <c:pt idx="403">
                        <c:v>2.1277786265</c:v>
                      </c:pt>
                      <c:pt idx="404">
                        <c:v>2.1277786265</c:v>
                      </c:pt>
                      <c:pt idx="405">
                        <c:v>2.0619721932499999</c:v>
                      </c:pt>
                      <c:pt idx="406">
                        <c:v>2.0619721932499999</c:v>
                      </c:pt>
                      <c:pt idx="407">
                        <c:v>2.0619721932499999</c:v>
                      </c:pt>
                      <c:pt idx="408">
                        <c:v>2.0276261932500002</c:v>
                      </c:pt>
                      <c:pt idx="409">
                        <c:v>2.0276261932500002</c:v>
                      </c:pt>
                      <c:pt idx="410">
                        <c:v>2.0276261932500002</c:v>
                      </c:pt>
                      <c:pt idx="411">
                        <c:v>2.00467906</c:v>
                      </c:pt>
                      <c:pt idx="412">
                        <c:v>2.00467906</c:v>
                      </c:pt>
                      <c:pt idx="413">
                        <c:v>1.9846440599999999</c:v>
                      </c:pt>
                      <c:pt idx="414">
                        <c:v>1.9617460599999998</c:v>
                      </c:pt>
                      <c:pt idx="415">
                        <c:v>1.9617460599999998</c:v>
                      </c:pt>
                      <c:pt idx="416">
                        <c:v>1.93897089275</c:v>
                      </c:pt>
                      <c:pt idx="417">
                        <c:v>1.9302374935000002</c:v>
                      </c:pt>
                      <c:pt idx="418">
                        <c:v>1.9302374935000002</c:v>
                      </c:pt>
                      <c:pt idx="419">
                        <c:v>1.9103243262499998</c:v>
                      </c:pt>
                      <c:pt idx="420">
                        <c:v>1.8873771932500001</c:v>
                      </c:pt>
                      <c:pt idx="421">
                        <c:v>1.8873771932500001</c:v>
                      </c:pt>
                      <c:pt idx="422">
                        <c:v>1.8645538927500001</c:v>
                      </c:pt>
                      <c:pt idx="423">
                        <c:v>1.84750272525</c:v>
                      </c:pt>
                      <c:pt idx="424">
                        <c:v>1.84750272525</c:v>
                      </c:pt>
                      <c:pt idx="425">
                        <c:v>1.8159450257500001</c:v>
                      </c:pt>
                      <c:pt idx="426">
                        <c:v>1.8159450257500001</c:v>
                      </c:pt>
                      <c:pt idx="427">
                        <c:v>1.8159450257500001</c:v>
                      </c:pt>
                      <c:pt idx="428">
                        <c:v>1.80160945925</c:v>
                      </c:pt>
                      <c:pt idx="429">
                        <c:v>1.7902341587499999</c:v>
                      </c:pt>
                      <c:pt idx="430">
                        <c:v>1.7902341587499999</c:v>
                      </c:pt>
                      <c:pt idx="431">
                        <c:v>1.76148932625</c:v>
                      </c:pt>
                      <c:pt idx="432">
                        <c:v>1.76148932625</c:v>
                      </c:pt>
                      <c:pt idx="433">
                        <c:v>1.76148932625</c:v>
                      </c:pt>
                      <c:pt idx="434">
                        <c:v>1.7328918927499999</c:v>
                      </c:pt>
                      <c:pt idx="435">
                        <c:v>1.7185563262499999</c:v>
                      </c:pt>
                      <c:pt idx="436">
                        <c:v>1.7185563262499999</c:v>
                      </c:pt>
                      <c:pt idx="437">
                        <c:v>1.7014570257500001</c:v>
                      </c:pt>
                      <c:pt idx="438">
                        <c:v>1.7014570257500001</c:v>
                      </c:pt>
                      <c:pt idx="439">
                        <c:v>1.6927963262499999</c:v>
                      </c:pt>
                      <c:pt idx="440">
                        <c:v>1.6813964592499999</c:v>
                      </c:pt>
                      <c:pt idx="441">
                        <c:v>1.6813964592499999</c:v>
                      </c:pt>
                      <c:pt idx="442">
                        <c:v>1.6700457252500001</c:v>
                      </c:pt>
                      <c:pt idx="443">
                        <c:v>1.6613860257499999</c:v>
                      </c:pt>
                      <c:pt idx="444">
                        <c:v>1.6613860257499999</c:v>
                      </c:pt>
                      <c:pt idx="445">
                        <c:v>1.6499124592500001</c:v>
                      </c:pt>
                      <c:pt idx="446">
                        <c:v>1.6527007597500001</c:v>
                      </c:pt>
                      <c:pt idx="447">
                        <c:v>1.6527007597500001</c:v>
                      </c:pt>
                      <c:pt idx="448">
                        <c:v>1.6327875922500001</c:v>
                      </c:pt>
                      <c:pt idx="449">
                        <c:v>1.6327875922500001</c:v>
                      </c:pt>
                      <c:pt idx="450">
                        <c:v>1.6327875922500001</c:v>
                      </c:pt>
                      <c:pt idx="451">
                        <c:v>1.62691619325</c:v>
                      </c:pt>
                      <c:pt idx="452">
                        <c:v>1.62691619325</c:v>
                      </c:pt>
                      <c:pt idx="453">
                        <c:v>1.6240787597500002</c:v>
                      </c:pt>
                      <c:pt idx="454">
                        <c:v>1.6155163262499999</c:v>
                      </c:pt>
                      <c:pt idx="455">
                        <c:v>1.6126051932500001</c:v>
                      </c:pt>
                      <c:pt idx="456">
                        <c:v>1.6126051932500001</c:v>
                      </c:pt>
                      <c:pt idx="457">
                        <c:v>1.6069303262499999</c:v>
                      </c:pt>
                      <c:pt idx="458">
                        <c:v>1.5955058927499999</c:v>
                      </c:pt>
                      <c:pt idx="459">
                        <c:v>1.5955058927499999</c:v>
                      </c:pt>
                      <c:pt idx="460">
                        <c:v>1.59545675975</c:v>
                      </c:pt>
                      <c:pt idx="461">
                        <c:v>1.5897808927499999</c:v>
                      </c:pt>
                      <c:pt idx="462">
                        <c:v>1.5897808927499999</c:v>
                      </c:pt>
                      <c:pt idx="463">
                        <c:v>1.5811948927499999</c:v>
                      </c:pt>
                      <c:pt idx="464">
                        <c:v>1.5840568927500001</c:v>
                      </c:pt>
                      <c:pt idx="465">
                        <c:v>1.5840568927500001</c:v>
                      </c:pt>
                      <c:pt idx="466">
                        <c:v>1.58403232625</c:v>
                      </c:pt>
                      <c:pt idx="467">
                        <c:v>1.5840568927500001</c:v>
                      </c:pt>
                      <c:pt idx="468">
                        <c:v>1.5840568927500001</c:v>
                      </c:pt>
                      <c:pt idx="469">
                        <c:v>1.58126859225</c:v>
                      </c:pt>
                      <c:pt idx="470">
                        <c:v>1.58694345925</c:v>
                      </c:pt>
                      <c:pt idx="471">
                        <c:v>1.58694345925</c:v>
                      </c:pt>
                      <c:pt idx="472">
                        <c:v>1.58694345925</c:v>
                      </c:pt>
                      <c:pt idx="473">
                        <c:v>1.59264289275</c:v>
                      </c:pt>
                      <c:pt idx="474">
                        <c:v>1.59264289275</c:v>
                      </c:pt>
                      <c:pt idx="475">
                        <c:v>1.5869680257500001</c:v>
                      </c:pt>
                      <c:pt idx="476">
                        <c:v>1.58983002575</c:v>
                      </c:pt>
                      <c:pt idx="477">
                        <c:v>1.58983002575</c:v>
                      </c:pt>
                      <c:pt idx="478">
                        <c:v>1.5955058927499999</c:v>
                      </c:pt>
                      <c:pt idx="479">
                        <c:v>1.5897808927499999</c:v>
                      </c:pt>
                      <c:pt idx="480">
                        <c:v>1.5897808927499999</c:v>
                      </c:pt>
                      <c:pt idx="481">
                        <c:v>1.58983002575</c:v>
                      </c:pt>
                      <c:pt idx="482">
                        <c:v>1.6013035922500001</c:v>
                      </c:pt>
                      <c:pt idx="483">
                        <c:v>1.6013035922500001</c:v>
                      </c:pt>
                      <c:pt idx="484">
                        <c:v>1.6013281587499999</c:v>
                      </c:pt>
                      <c:pt idx="485">
                        <c:v>1.6013281587499999</c:v>
                      </c:pt>
                      <c:pt idx="486">
                        <c:v>1.6013035922500001</c:v>
                      </c:pt>
                      <c:pt idx="487">
                        <c:v>1.6041410257499999</c:v>
                      </c:pt>
                      <c:pt idx="488">
                        <c:v>1.6041410257499999</c:v>
                      </c:pt>
                      <c:pt idx="489">
                        <c:v>1.6041410257499999</c:v>
                      </c:pt>
                      <c:pt idx="490">
                        <c:v>1.6098905922500002</c:v>
                      </c:pt>
                      <c:pt idx="491">
                        <c:v>1.6098905922500002</c:v>
                      </c:pt>
                      <c:pt idx="492">
                        <c:v>1.6156391587499999</c:v>
                      </c:pt>
                      <c:pt idx="493">
                        <c:v>1.6156637252499999</c:v>
                      </c:pt>
                      <c:pt idx="494">
                        <c:v>1.6156637252499999</c:v>
                      </c:pt>
                      <c:pt idx="495">
                        <c:v>1.62133959225</c:v>
                      </c:pt>
                      <c:pt idx="496">
                        <c:v>1.62716185825</c:v>
                      </c:pt>
                      <c:pt idx="497">
                        <c:v>1.6356505922500002</c:v>
                      </c:pt>
                      <c:pt idx="498">
                        <c:v>1.6356505922500002</c:v>
                      </c:pt>
                      <c:pt idx="499">
                        <c:v>1.6385125922500001</c:v>
                      </c:pt>
                      <c:pt idx="500">
                        <c:v>1.6386108582500001</c:v>
                      </c:pt>
                      <c:pt idx="501">
                        <c:v>1.6386108582500001</c:v>
                      </c:pt>
                      <c:pt idx="502">
                        <c:v>1.6442857252500001</c:v>
                      </c:pt>
                      <c:pt idx="503">
                        <c:v>1.6500352917500001</c:v>
                      </c:pt>
                      <c:pt idx="504">
                        <c:v>1.6500352917500001</c:v>
                      </c:pt>
                      <c:pt idx="505">
                        <c:v>1.65289729175</c:v>
                      </c:pt>
                      <c:pt idx="506">
                        <c:v>1.65289729175</c:v>
                      </c:pt>
                      <c:pt idx="507">
                        <c:v>1.65859672525</c:v>
                      </c:pt>
                      <c:pt idx="508">
                        <c:v>1.6614597252499999</c:v>
                      </c:pt>
                      <c:pt idx="509">
                        <c:v>1.6643954249999999</c:v>
                      </c:pt>
                      <c:pt idx="510">
                        <c:v>1.6643954249999999</c:v>
                      </c:pt>
                      <c:pt idx="511">
                        <c:v>1.6643954249999999</c:v>
                      </c:pt>
                      <c:pt idx="512">
                        <c:v>1.67865729175</c:v>
                      </c:pt>
                      <c:pt idx="513">
                        <c:v>1.67865729175</c:v>
                      </c:pt>
                      <c:pt idx="514">
                        <c:v>1.67865729175</c:v>
                      </c:pt>
                      <c:pt idx="515">
                        <c:v>1.6816421244999999</c:v>
                      </c:pt>
                      <c:pt idx="516">
                        <c:v>1.6816421244999999</c:v>
                      </c:pt>
                      <c:pt idx="517">
                        <c:v>1.6816421244999999</c:v>
                      </c:pt>
                      <c:pt idx="518">
                        <c:v>1.6901799915</c:v>
                      </c:pt>
                      <c:pt idx="519">
                        <c:v>1.6901799915</c:v>
                      </c:pt>
                      <c:pt idx="520">
                        <c:v>1.690204558</c:v>
                      </c:pt>
                      <c:pt idx="521">
                        <c:v>1.690204558</c:v>
                      </c:pt>
                      <c:pt idx="522">
                        <c:v>1.690204558</c:v>
                      </c:pt>
                      <c:pt idx="523">
                        <c:v>1.690204558</c:v>
                      </c:pt>
                      <c:pt idx="524">
                        <c:v>1.6787801245</c:v>
                      </c:pt>
                      <c:pt idx="525">
                        <c:v>1.6787801245</c:v>
                      </c:pt>
                      <c:pt idx="526">
                        <c:v>1.6787801245</c:v>
                      </c:pt>
                      <c:pt idx="527">
                        <c:v>1.6701931245000001</c:v>
                      </c:pt>
                      <c:pt idx="528">
                        <c:v>1.6701931245000001</c:v>
                      </c:pt>
                      <c:pt idx="529">
                        <c:v>1.6673065579999999</c:v>
                      </c:pt>
                      <c:pt idx="530">
                        <c:v>1.6673065579999999</c:v>
                      </c:pt>
                      <c:pt idx="531">
                        <c:v>1.6673065579999999</c:v>
                      </c:pt>
                      <c:pt idx="532">
                        <c:v>1.6530201245</c:v>
                      </c:pt>
                      <c:pt idx="533">
                        <c:v>1.6530201245</c:v>
                      </c:pt>
                      <c:pt idx="534">
                        <c:v>1.6415465579999999</c:v>
                      </c:pt>
                      <c:pt idx="535">
                        <c:v>1.6186485580000001</c:v>
                      </c:pt>
                      <c:pt idx="536">
                        <c:v>1.6186485580000001</c:v>
                      </c:pt>
                      <c:pt idx="537">
                        <c:v>1.6157619914999999</c:v>
                      </c:pt>
                      <c:pt idx="538">
                        <c:v>1.5928639915</c:v>
                      </c:pt>
                      <c:pt idx="539">
                        <c:v>1.5928639915</c:v>
                      </c:pt>
                      <c:pt idx="540">
                        <c:v>1.5815142574999999</c:v>
                      </c:pt>
                      <c:pt idx="541">
                        <c:v>1.5528421244999999</c:v>
                      </c:pt>
                      <c:pt idx="542">
                        <c:v>1.5528421244999999</c:v>
                      </c:pt>
                      <c:pt idx="543">
                        <c:v>1.5528421244999999</c:v>
                      </c:pt>
                      <c:pt idx="544">
                        <c:v>1.4984601245</c:v>
                      </c:pt>
                      <c:pt idx="545">
                        <c:v>1.4984601245</c:v>
                      </c:pt>
                      <c:pt idx="546">
                        <c:v>1.4555271245000001</c:v>
                      </c:pt>
                      <c:pt idx="547">
                        <c:v>1.4155052575</c:v>
                      </c:pt>
                      <c:pt idx="548">
                        <c:v>1.4155052575</c:v>
                      </c:pt>
                      <c:pt idx="549">
                        <c:v>1.3210276910000001</c:v>
                      </c:pt>
                      <c:pt idx="550">
                        <c:v>1.3210276910000001</c:v>
                      </c:pt>
                      <c:pt idx="551">
                        <c:v>1.3210276910000001</c:v>
                      </c:pt>
                      <c:pt idx="552">
                        <c:v>1.281005824</c:v>
                      </c:pt>
                      <c:pt idx="553">
                        <c:v>1.281005824</c:v>
                      </c:pt>
                      <c:pt idx="554">
                        <c:v>1.2351616910000001</c:v>
                      </c:pt>
                      <c:pt idx="555">
                        <c:v>1.1893411245000001</c:v>
                      </c:pt>
                      <c:pt idx="556">
                        <c:v>1.1463835579999999</c:v>
                      </c:pt>
                      <c:pt idx="557">
                        <c:v>1.1463835579999999</c:v>
                      </c:pt>
                      <c:pt idx="558">
                        <c:v>1.1063371245</c:v>
                      </c:pt>
                      <c:pt idx="559">
                        <c:v>1.0692263904999999</c:v>
                      </c:pt>
                      <c:pt idx="560">
                        <c:v>1.0692263904999999</c:v>
                      </c:pt>
                      <c:pt idx="561">
                        <c:v>1.0291308239999999</c:v>
                      </c:pt>
                      <c:pt idx="562">
                        <c:v>1.0291308239999999</c:v>
                      </c:pt>
                      <c:pt idx="563">
                        <c:v>0.98619812400000006</c:v>
                      </c:pt>
                      <c:pt idx="564">
                        <c:v>0.94037815749999998</c:v>
                      </c:pt>
                      <c:pt idx="565">
                        <c:v>0.94037815749999998</c:v>
                      </c:pt>
                      <c:pt idx="566">
                        <c:v>0.84020065750000006</c:v>
                      </c:pt>
                      <c:pt idx="567">
                        <c:v>0.84020065750000006</c:v>
                      </c:pt>
                      <c:pt idx="568">
                        <c:v>0.84020065750000006</c:v>
                      </c:pt>
                      <c:pt idx="569">
                        <c:v>0.80015422400000003</c:v>
                      </c:pt>
                      <c:pt idx="570">
                        <c:v>0.76879275674999992</c:v>
                      </c:pt>
                      <c:pt idx="571">
                        <c:v>0.76879275674999992</c:v>
                      </c:pt>
                      <c:pt idx="572">
                        <c:v>0.74007239049999995</c:v>
                      </c:pt>
                      <c:pt idx="573">
                        <c:v>0.71433705700000005</c:v>
                      </c:pt>
                      <c:pt idx="574">
                        <c:v>0.71433705700000005</c:v>
                      </c:pt>
                      <c:pt idx="575">
                        <c:v>0.69143925700000008</c:v>
                      </c:pt>
                      <c:pt idx="576">
                        <c:v>0.65144205675</c:v>
                      </c:pt>
                      <c:pt idx="577">
                        <c:v>0.65144205675</c:v>
                      </c:pt>
                      <c:pt idx="578">
                        <c:v>0.64275709049999996</c:v>
                      </c:pt>
                      <c:pt idx="579">
                        <c:v>0.64275709049999996</c:v>
                      </c:pt>
                      <c:pt idx="580">
                        <c:v>0.64275709049999996</c:v>
                      </c:pt>
                      <c:pt idx="581">
                        <c:v>0.62856892325000002</c:v>
                      </c:pt>
                      <c:pt idx="582">
                        <c:v>0.60850885674999999</c:v>
                      </c:pt>
                      <c:pt idx="583">
                        <c:v>0.60850885674999999</c:v>
                      </c:pt>
                      <c:pt idx="584">
                        <c:v>0.60850885674999999</c:v>
                      </c:pt>
                      <c:pt idx="585">
                        <c:v>0.59148295574999998</c:v>
                      </c:pt>
                      <c:pt idx="586">
                        <c:v>0.59148295574999998</c:v>
                      </c:pt>
                      <c:pt idx="587">
                        <c:v>0.58013232199999998</c:v>
                      </c:pt>
                      <c:pt idx="588">
                        <c:v>0.58013232199999998</c:v>
                      </c:pt>
                      <c:pt idx="589">
                        <c:v>0.57149658874999998</c:v>
                      </c:pt>
                      <c:pt idx="590">
                        <c:v>0.56310652100000003</c:v>
                      </c:pt>
                      <c:pt idx="591">
                        <c:v>0.56310652100000003</c:v>
                      </c:pt>
                      <c:pt idx="592">
                        <c:v>0.55168218749999998</c:v>
                      </c:pt>
                      <c:pt idx="593">
                        <c:v>0.53742022049999993</c:v>
                      </c:pt>
                      <c:pt idx="594">
                        <c:v>0.53742022049999993</c:v>
                      </c:pt>
                      <c:pt idx="595">
                        <c:v>0.51758135274999995</c:v>
                      </c:pt>
                      <c:pt idx="596">
                        <c:v>0.49744758675</c:v>
                      </c:pt>
                      <c:pt idx="597">
                        <c:v>0.49744758675</c:v>
                      </c:pt>
                      <c:pt idx="598">
                        <c:v>0.47168758675</c:v>
                      </c:pt>
                      <c:pt idx="599">
                        <c:v>0.42065911750000001</c:v>
                      </c:pt>
                      <c:pt idx="600">
                        <c:v>0.42065911750000001</c:v>
                      </c:pt>
                      <c:pt idx="601">
                        <c:v>0.42065911750000001</c:v>
                      </c:pt>
                      <c:pt idx="602">
                        <c:v>0.39781054999999999</c:v>
                      </c:pt>
                      <c:pt idx="603">
                        <c:v>0.39781054999999999</c:v>
                      </c:pt>
                      <c:pt idx="604">
                        <c:v>0.38650905000000002</c:v>
                      </c:pt>
                      <c:pt idx="605">
                        <c:v>0.3752567825</c:v>
                      </c:pt>
                      <c:pt idx="606">
                        <c:v>0.3752567825</c:v>
                      </c:pt>
                      <c:pt idx="607">
                        <c:v>0.36718607750000004</c:v>
                      </c:pt>
                      <c:pt idx="608">
                        <c:v>0.36180551</c:v>
                      </c:pt>
                      <c:pt idx="609">
                        <c:v>0.36180551</c:v>
                      </c:pt>
                      <c:pt idx="610">
                        <c:v>0.35931180750000002</c:v>
                      </c:pt>
                      <c:pt idx="611">
                        <c:v>0.35669527249999999</c:v>
                      </c:pt>
                      <c:pt idx="612">
                        <c:v>0.35669527249999999</c:v>
                      </c:pt>
                      <c:pt idx="613">
                        <c:v>0.3543735375</c:v>
                      </c:pt>
                      <c:pt idx="614">
                        <c:v>0.35491400000000001</c:v>
                      </c:pt>
                      <c:pt idx="615">
                        <c:v>0.35491400000000001</c:v>
                      </c:pt>
                      <c:pt idx="616">
                        <c:v>0.361031465</c:v>
                      </c:pt>
                      <c:pt idx="617">
                        <c:v>0.40719536249999999</c:v>
                      </c:pt>
                      <c:pt idx="618">
                        <c:v>0.40719536249999999</c:v>
                      </c:pt>
                      <c:pt idx="619">
                        <c:v>0.48590001999999999</c:v>
                      </c:pt>
                      <c:pt idx="620">
                        <c:v>0.57681503999999995</c:v>
                      </c:pt>
                      <c:pt idx="621">
                        <c:v>0.57681503999999995</c:v>
                      </c:pt>
                      <c:pt idx="622">
                        <c:v>0.72421279999999999</c:v>
                      </c:pt>
                      <c:pt idx="623">
                        <c:v>0.72421279999999999</c:v>
                      </c:pt>
                      <c:pt idx="624">
                        <c:v>0.72421279999999999</c:v>
                      </c:pt>
                      <c:pt idx="625">
                        <c:v>0.81079152999999993</c:v>
                      </c:pt>
                      <c:pt idx="626">
                        <c:v>0.81079152999999993</c:v>
                      </c:pt>
                      <c:pt idx="627">
                        <c:v>0.90013429249999999</c:v>
                      </c:pt>
                      <c:pt idx="628">
                        <c:v>0.99576658499999993</c:v>
                      </c:pt>
                      <c:pt idx="629">
                        <c:v>0.99576658499999993</c:v>
                      </c:pt>
                      <c:pt idx="630">
                        <c:v>1.0891017074999998</c:v>
                      </c:pt>
                      <c:pt idx="631">
                        <c:v>1.1766873649999998</c:v>
                      </c:pt>
                      <c:pt idx="632">
                        <c:v>1.2636107249999999</c:v>
                      </c:pt>
                      <c:pt idx="633">
                        <c:v>1.2636107249999999</c:v>
                      </c:pt>
                      <c:pt idx="634">
                        <c:v>1.3506313525</c:v>
                      </c:pt>
                      <c:pt idx="635">
                        <c:v>1.3506313525</c:v>
                      </c:pt>
                      <c:pt idx="636">
                        <c:v>1.43148578</c:v>
                      </c:pt>
                      <c:pt idx="637">
                        <c:v>1.5175483125</c:v>
                      </c:pt>
                      <c:pt idx="638">
                        <c:v>1.5175483125</c:v>
                      </c:pt>
                      <c:pt idx="639">
                        <c:v>1.6059333825</c:v>
                      </c:pt>
                      <c:pt idx="640">
                        <c:v>1.6967873874999999</c:v>
                      </c:pt>
                      <c:pt idx="641">
                        <c:v>1.6967873874999999</c:v>
                      </c:pt>
                      <c:pt idx="642">
                        <c:v>1.78108113</c:v>
                      </c:pt>
                      <c:pt idx="643">
                        <c:v>1.8486686350000001</c:v>
                      </c:pt>
                      <c:pt idx="644">
                        <c:v>1.8486686350000001</c:v>
                      </c:pt>
                      <c:pt idx="645">
                        <c:v>1.8908042225000001</c:v>
                      </c:pt>
                      <c:pt idx="646">
                        <c:v>1.9306418400000001</c:v>
                      </c:pt>
                      <c:pt idx="647">
                        <c:v>1.9955761625000001</c:v>
                      </c:pt>
                      <c:pt idx="648">
                        <c:v>1.9955761625000001</c:v>
                      </c:pt>
                      <c:pt idx="649">
                        <c:v>1.9955761625000001</c:v>
                      </c:pt>
                      <c:pt idx="650">
                        <c:v>2.0415318449999997</c:v>
                      </c:pt>
                      <c:pt idx="651">
                        <c:v>2.0415318449999997</c:v>
                      </c:pt>
                      <c:pt idx="652">
                        <c:v>2.0415318449999997</c:v>
                      </c:pt>
                      <c:pt idx="653">
                        <c:v>2.0468136475000001</c:v>
                      </c:pt>
                      <c:pt idx="654">
                        <c:v>2.0468136475000001</c:v>
                      </c:pt>
                      <c:pt idx="655">
                        <c:v>2.0550567175000003</c:v>
                      </c:pt>
                      <c:pt idx="656">
                        <c:v>2.0550567175000003</c:v>
                      </c:pt>
                      <c:pt idx="657">
                        <c:v>2.0661863524999999</c:v>
                      </c:pt>
                      <c:pt idx="658">
                        <c:v>2.0858282875</c:v>
                      </c:pt>
                      <c:pt idx="659">
                        <c:v>2.0858282875</c:v>
                      </c:pt>
                      <c:pt idx="660">
                        <c:v>2.0915041544999999</c:v>
                      </c:pt>
                      <c:pt idx="661">
                        <c:v>2.0915041544999999</c:v>
                      </c:pt>
                      <c:pt idx="662">
                        <c:v>2.0915041544999999</c:v>
                      </c:pt>
                      <c:pt idx="663">
                        <c:v>2.102927588</c:v>
                      </c:pt>
                      <c:pt idx="664">
                        <c:v>2.117140322</c:v>
                      </c:pt>
                      <c:pt idx="665">
                        <c:v>2.117140322</c:v>
                      </c:pt>
                      <c:pt idx="666">
                        <c:v>2.117140322</c:v>
                      </c:pt>
                      <c:pt idx="667">
                        <c:v>2.1227916222499998</c:v>
                      </c:pt>
                      <c:pt idx="668">
                        <c:v>2.1227916222499998</c:v>
                      </c:pt>
                      <c:pt idx="669">
                        <c:v>2.1313786222500002</c:v>
                      </c:pt>
                      <c:pt idx="670">
                        <c:v>2.1314277552500003</c:v>
                      </c:pt>
                      <c:pt idx="671">
                        <c:v>2.1314277552500003</c:v>
                      </c:pt>
                      <c:pt idx="672">
                        <c:v>2.1314277552500003</c:v>
                      </c:pt>
                      <c:pt idx="673">
                        <c:v>2.1285156222500001</c:v>
                      </c:pt>
                      <c:pt idx="674">
                        <c:v>2.1285156222500001</c:v>
                      </c:pt>
                      <c:pt idx="675">
                        <c:v>2.1342406222500001</c:v>
                      </c:pt>
                      <c:pt idx="676">
                        <c:v>2.1427774892499998</c:v>
                      </c:pt>
                      <c:pt idx="677">
                        <c:v>2.1427774892499998</c:v>
                      </c:pt>
                      <c:pt idx="678">
                        <c:v>2.1314031887500002</c:v>
                      </c:pt>
                      <c:pt idx="679">
                        <c:v>2.1342160557500001</c:v>
                      </c:pt>
                      <c:pt idx="680">
                        <c:v>2.1342160557500001</c:v>
                      </c:pt>
                      <c:pt idx="681">
                        <c:v>2.1313540557500001</c:v>
                      </c:pt>
                      <c:pt idx="682">
                        <c:v>2.1313540557500001</c:v>
                      </c:pt>
                      <c:pt idx="683">
                        <c:v>2.1370289227499999</c:v>
                      </c:pt>
                      <c:pt idx="684">
                        <c:v>2.1485516222499998</c:v>
                      </c:pt>
                      <c:pt idx="685">
                        <c:v>2.1485516222499998</c:v>
                      </c:pt>
                      <c:pt idx="686">
                        <c:v>2.1513890557500002</c:v>
                      </c:pt>
                      <c:pt idx="687">
                        <c:v>2.1627889227499999</c:v>
                      </c:pt>
                      <c:pt idx="688">
                        <c:v>2.1627889227499999</c:v>
                      </c:pt>
                      <c:pt idx="689">
                        <c:v>2.1685129227499997</c:v>
                      </c:pt>
                      <c:pt idx="690">
                        <c:v>2.1771244892500001</c:v>
                      </c:pt>
                      <c:pt idx="691">
                        <c:v>2.1771244892500001</c:v>
                      </c:pt>
                      <c:pt idx="692">
                        <c:v>2.1828239227499999</c:v>
                      </c:pt>
                      <c:pt idx="693">
                        <c:v>2.1828239227499999</c:v>
                      </c:pt>
                      <c:pt idx="694">
                        <c:v>2.18284848925</c:v>
                      </c:pt>
                      <c:pt idx="695">
                        <c:v>2.1942974892499998</c:v>
                      </c:pt>
                      <c:pt idx="696">
                        <c:v>2.1942974892499998</c:v>
                      </c:pt>
                      <c:pt idx="697">
                        <c:v>2.1971840557500002</c:v>
                      </c:pt>
                      <c:pt idx="698">
                        <c:v>2.2085839227499999</c:v>
                      </c:pt>
                      <c:pt idx="699">
                        <c:v>2.2085839227499999</c:v>
                      </c:pt>
                      <c:pt idx="700">
                        <c:v>2.2199592232499996</c:v>
                      </c:pt>
                      <c:pt idx="701">
                        <c:v>2.2286199227500001</c:v>
                      </c:pt>
                      <c:pt idx="702">
                        <c:v>2.2286199227500001</c:v>
                      </c:pt>
                      <c:pt idx="703">
                        <c:v>2.23436848925</c:v>
                      </c:pt>
                      <c:pt idx="704">
                        <c:v>2.2257087897499996</c:v>
                      </c:pt>
                      <c:pt idx="705">
                        <c:v>2.2257087897499996</c:v>
                      </c:pt>
                      <c:pt idx="706">
                        <c:v>2.2257087897499996</c:v>
                      </c:pt>
                      <c:pt idx="707">
                        <c:v>2.2228949227500001</c:v>
                      </c:pt>
                      <c:pt idx="708">
                        <c:v>2.2228949227500001</c:v>
                      </c:pt>
                      <c:pt idx="709">
                        <c:v>2.2029581887500003</c:v>
                      </c:pt>
                      <c:pt idx="710">
                        <c:v>2.1914109227499998</c:v>
                      </c:pt>
                      <c:pt idx="711">
                        <c:v>2.1914109227499998</c:v>
                      </c:pt>
                      <c:pt idx="712">
                        <c:v>2.1914109227499998</c:v>
                      </c:pt>
                      <c:pt idx="713">
                        <c:v>2.1713022232499997</c:v>
                      </c:pt>
                      <c:pt idx="714">
                        <c:v>2.1713022232499997</c:v>
                      </c:pt>
                      <c:pt idx="715">
                        <c:v>2.1628134892499999</c:v>
                      </c:pt>
                      <c:pt idx="716">
                        <c:v>2.1456404892499998</c:v>
                      </c:pt>
                      <c:pt idx="717">
                        <c:v>2.1456404892499998</c:v>
                      </c:pt>
                      <c:pt idx="718">
                        <c:v>2.1313540557500001</c:v>
                      </c:pt>
                      <c:pt idx="719">
                        <c:v>2.0941204892499998</c:v>
                      </c:pt>
                      <c:pt idx="720">
                        <c:v>2.0941204892499998</c:v>
                      </c:pt>
                      <c:pt idx="721">
                        <c:v>2.0941204892499998</c:v>
                      </c:pt>
                      <c:pt idx="722">
                        <c:v>2.07978492275</c:v>
                      </c:pt>
                      <c:pt idx="723">
                        <c:v>2.07978492275</c:v>
                      </c:pt>
                      <c:pt idx="724">
                        <c:v>2.0683604892499998</c:v>
                      </c:pt>
                      <c:pt idx="725">
                        <c:v>2.03403805575</c:v>
                      </c:pt>
                      <c:pt idx="726">
                        <c:v>2.03403805575</c:v>
                      </c:pt>
                      <c:pt idx="727">
                        <c:v>2.0225644892500001</c:v>
                      </c:pt>
                      <c:pt idx="728">
                        <c:v>2.0225644892500001</c:v>
                      </c:pt>
                      <c:pt idx="729">
                        <c:v>2.00832718875</c:v>
                      </c:pt>
                      <c:pt idx="730">
                        <c:v>1.9968300557500001</c:v>
                      </c:pt>
                      <c:pt idx="731">
                        <c:v>1.9968300557500001</c:v>
                      </c:pt>
                      <c:pt idx="732">
                        <c:v>1.98256718875</c:v>
                      </c:pt>
                      <c:pt idx="733">
                        <c:v>1.9684035879999999</c:v>
                      </c:pt>
                      <c:pt idx="734">
                        <c:v>1.9512060215</c:v>
                      </c:pt>
                      <c:pt idx="735">
                        <c:v>1.9512060215</c:v>
                      </c:pt>
                      <c:pt idx="736">
                        <c:v>1.9339838885</c:v>
                      </c:pt>
                      <c:pt idx="737">
                        <c:v>1.9339838885</c:v>
                      </c:pt>
                      <c:pt idx="738">
                        <c:v>1.9254214550000002</c:v>
                      </c:pt>
                      <c:pt idx="739">
                        <c:v>1.911110455</c:v>
                      </c:pt>
                      <c:pt idx="740">
                        <c:v>1.911110455</c:v>
                      </c:pt>
                      <c:pt idx="741">
                        <c:v>1.902572588</c:v>
                      </c:pt>
                      <c:pt idx="742">
                        <c:v>1.8911000215</c:v>
                      </c:pt>
                      <c:pt idx="743">
                        <c:v>1.8853258884999999</c:v>
                      </c:pt>
                      <c:pt idx="744">
                        <c:v>1.8853258884999999</c:v>
                      </c:pt>
                      <c:pt idx="745">
                        <c:v>1.8853258884999999</c:v>
                      </c:pt>
                      <c:pt idx="746">
                        <c:v>1.859590455</c:v>
                      </c:pt>
                      <c:pt idx="747">
                        <c:v>1.859590455</c:v>
                      </c:pt>
                      <c:pt idx="748">
                        <c:v>1.8453285879999999</c:v>
                      </c:pt>
                      <c:pt idx="749">
                        <c:v>1.8453285879999999</c:v>
                      </c:pt>
                      <c:pt idx="750">
                        <c:v>1.8367425879999999</c:v>
                      </c:pt>
                      <c:pt idx="751">
                        <c:v>1.8224561545</c:v>
                      </c:pt>
                      <c:pt idx="752">
                        <c:v>1.8081195880000001</c:v>
                      </c:pt>
                      <c:pt idx="753">
                        <c:v>1.8081195880000001</c:v>
                      </c:pt>
                      <c:pt idx="754">
                        <c:v>1.7938822875</c:v>
                      </c:pt>
                      <c:pt idx="755">
                        <c:v>1.7938822875</c:v>
                      </c:pt>
                      <c:pt idx="756">
                        <c:v>1.7938822875</c:v>
                      </c:pt>
                      <c:pt idx="757">
                        <c:v>1.7909220214999999</c:v>
                      </c:pt>
                      <c:pt idx="758">
                        <c:v>1.7852225879999999</c:v>
                      </c:pt>
                      <c:pt idx="759">
                        <c:v>1.7852225879999999</c:v>
                      </c:pt>
                      <c:pt idx="760">
                        <c:v>1.7766847210000001</c:v>
                      </c:pt>
                      <c:pt idx="761">
                        <c:v>1.7766847210000001</c:v>
                      </c:pt>
                      <c:pt idx="762">
                        <c:v>1.7766847210000001</c:v>
                      </c:pt>
                      <c:pt idx="763">
                        <c:v>1.756600588</c:v>
                      </c:pt>
                      <c:pt idx="764">
                        <c:v>1.756600588</c:v>
                      </c:pt>
                      <c:pt idx="765">
                        <c:v>1.7508018885000001</c:v>
                      </c:pt>
                      <c:pt idx="766">
                        <c:v>1.7508018885000001</c:v>
                      </c:pt>
                      <c:pt idx="767">
                        <c:v>1.7394020214999999</c:v>
                      </c:pt>
                      <c:pt idx="768">
                        <c:v>1.7279530214999999</c:v>
                      </c:pt>
                      <c:pt idx="769">
                        <c:v>1.7279530214999999</c:v>
                      </c:pt>
                      <c:pt idx="770">
                        <c:v>1.7308651545</c:v>
                      </c:pt>
                      <c:pt idx="771">
                        <c:v>1.719342455</c:v>
                      </c:pt>
                      <c:pt idx="772">
                        <c:v>1.719342455</c:v>
                      </c:pt>
                      <c:pt idx="773">
                        <c:v>1.7136420214999999</c:v>
                      </c:pt>
                      <c:pt idx="774">
                        <c:v>1.7136420214999999</c:v>
                      </c:pt>
                      <c:pt idx="775">
                        <c:v>1.6936070214999999</c:v>
                      </c:pt>
                      <c:pt idx="776">
                        <c:v>1.6936070214999999</c:v>
                      </c:pt>
                      <c:pt idx="777">
                        <c:v>1.6936070214999999</c:v>
                      </c:pt>
                      <c:pt idx="778">
                        <c:v>1.6907450214999999</c:v>
                      </c:pt>
                      <c:pt idx="779">
                        <c:v>1.6764340215</c:v>
                      </c:pt>
                      <c:pt idx="780">
                        <c:v>1.6764340215</c:v>
                      </c:pt>
                      <c:pt idx="781">
                        <c:v>1.6707581545000001</c:v>
                      </c:pt>
                      <c:pt idx="782">
                        <c:v>1.6621475879999998</c:v>
                      </c:pt>
                      <c:pt idx="783">
                        <c:v>1.6621475879999998</c:v>
                      </c:pt>
                      <c:pt idx="784">
                        <c:v>1.6535851545</c:v>
                      </c:pt>
                      <c:pt idx="785">
                        <c:v>1.6535851545</c:v>
                      </c:pt>
                      <c:pt idx="786">
                        <c:v>1.6507231545000001</c:v>
                      </c:pt>
                      <c:pt idx="787">
                        <c:v>1.6422098539999999</c:v>
                      </c:pt>
                      <c:pt idx="788">
                        <c:v>1.6422098539999999</c:v>
                      </c:pt>
                      <c:pt idx="789">
                        <c:v>1.6393232875000001</c:v>
                      </c:pt>
                      <c:pt idx="790">
                        <c:v>1.6250122875000002</c:v>
                      </c:pt>
                      <c:pt idx="791">
                        <c:v>1.6250122875000002</c:v>
                      </c:pt>
                      <c:pt idx="792">
                        <c:v>1.6249631545000001</c:v>
                      </c:pt>
                      <c:pt idx="793">
                        <c:v>1.6192627210000001</c:v>
                      </c:pt>
                      <c:pt idx="794">
                        <c:v>1.6192627210000001</c:v>
                      </c:pt>
                      <c:pt idx="795">
                        <c:v>1.619213588</c:v>
                      </c:pt>
                      <c:pt idx="796">
                        <c:v>1.6078392875</c:v>
                      </c:pt>
                      <c:pt idx="797">
                        <c:v>1.5992522875000001</c:v>
                      </c:pt>
                      <c:pt idx="798">
                        <c:v>1.5992522875000001</c:v>
                      </c:pt>
                      <c:pt idx="799">
                        <c:v>1.5934781545000001</c:v>
                      </c:pt>
                      <c:pt idx="800">
                        <c:v>1.5934781545000001</c:v>
                      </c:pt>
                      <c:pt idx="801">
                        <c:v>1.582054721</c:v>
                      </c:pt>
                      <c:pt idx="802">
                        <c:v>1.5820792875</c:v>
                      </c:pt>
                      <c:pt idx="803">
                        <c:v>1.5820792875</c:v>
                      </c:pt>
                      <c:pt idx="804">
                        <c:v>1.570605721</c:v>
                      </c:pt>
                      <c:pt idx="805">
                        <c:v>1.5619941545</c:v>
                      </c:pt>
                      <c:pt idx="806">
                        <c:v>1.5619941545</c:v>
                      </c:pt>
                      <c:pt idx="807">
                        <c:v>1.5591321545000001</c:v>
                      </c:pt>
                      <c:pt idx="808">
                        <c:v>1.5620432875000001</c:v>
                      </c:pt>
                      <c:pt idx="809">
                        <c:v>1.5620432875000001</c:v>
                      </c:pt>
                      <c:pt idx="810">
                        <c:v>1.5534562875</c:v>
                      </c:pt>
                      <c:pt idx="811">
                        <c:v>1.5421065537500001</c:v>
                      </c:pt>
                      <c:pt idx="812">
                        <c:v>1.5335195537500002</c:v>
                      </c:pt>
                      <c:pt idx="813">
                        <c:v>1.5335195537500002</c:v>
                      </c:pt>
                      <c:pt idx="814">
                        <c:v>1.5248588539999999</c:v>
                      </c:pt>
                      <c:pt idx="815">
                        <c:v>1.5248588539999999</c:v>
                      </c:pt>
                      <c:pt idx="816">
                        <c:v>1.5248588539999999</c:v>
                      </c:pt>
                      <c:pt idx="817">
                        <c:v>1.5220214205</c:v>
                      </c:pt>
                      <c:pt idx="818">
                        <c:v>1.5220214205</c:v>
                      </c:pt>
                      <c:pt idx="819">
                        <c:v>1.5133852875</c:v>
                      </c:pt>
                      <c:pt idx="820">
                        <c:v>1.5106461202500001</c:v>
                      </c:pt>
                      <c:pt idx="821">
                        <c:v>1.5106461202500001</c:v>
                      </c:pt>
                      <c:pt idx="822">
                        <c:v>1.5077104205</c:v>
                      </c:pt>
                      <c:pt idx="823">
                        <c:v>1.49914798725</c:v>
                      </c:pt>
                      <c:pt idx="824">
                        <c:v>1.49914798725</c:v>
                      </c:pt>
                      <c:pt idx="825">
                        <c:v>1.50201098725</c:v>
                      </c:pt>
                      <c:pt idx="826">
                        <c:v>1.49344855375</c:v>
                      </c:pt>
                      <c:pt idx="827">
                        <c:v>1.49344855375</c:v>
                      </c:pt>
                      <c:pt idx="828">
                        <c:v>1.49344855375</c:v>
                      </c:pt>
                      <c:pt idx="829">
                        <c:v>1.4819504205</c:v>
                      </c:pt>
                      <c:pt idx="830">
                        <c:v>1.4819504205</c:v>
                      </c:pt>
                      <c:pt idx="831">
                        <c:v>1.47911298725</c:v>
                      </c:pt>
                      <c:pt idx="832">
                        <c:v>1.47911298725</c:v>
                      </c:pt>
                      <c:pt idx="833">
                        <c:v>1.4705505537500001</c:v>
                      </c:pt>
                      <c:pt idx="834">
                        <c:v>1.4705259872500001</c:v>
                      </c:pt>
                      <c:pt idx="835">
                        <c:v>1.4705259872500001</c:v>
                      </c:pt>
                      <c:pt idx="836">
                        <c:v>1.4706488197500001</c:v>
                      </c:pt>
                      <c:pt idx="837">
                        <c:v>1.4705751202500001</c:v>
                      </c:pt>
                      <c:pt idx="838">
                        <c:v>1.4705751202500001</c:v>
                      </c:pt>
                      <c:pt idx="839">
                        <c:v>1.45359865225</c:v>
                      </c:pt>
                      <c:pt idx="840">
                        <c:v>1.45641151925</c:v>
                      </c:pt>
                      <c:pt idx="841">
                        <c:v>1.45641151925</c:v>
                      </c:pt>
                      <c:pt idx="842">
                        <c:v>1.4450116522500001</c:v>
                      </c:pt>
                      <c:pt idx="843">
                        <c:v>1.44780095275</c:v>
                      </c:pt>
                      <c:pt idx="844">
                        <c:v>1.44780095275</c:v>
                      </c:pt>
                      <c:pt idx="845">
                        <c:v>1.4392630857499999</c:v>
                      </c:pt>
                      <c:pt idx="846">
                        <c:v>1.4334408197499999</c:v>
                      </c:pt>
                      <c:pt idx="847">
                        <c:v>1.4334408197499999</c:v>
                      </c:pt>
                      <c:pt idx="848">
                        <c:v>1.4019558197499999</c:v>
                      </c:pt>
                      <c:pt idx="849">
                        <c:v>1.4019558197499999</c:v>
                      </c:pt>
                      <c:pt idx="850">
                        <c:v>1.4019558197499999</c:v>
                      </c:pt>
                      <c:pt idx="851">
                        <c:v>1.3876939527499998</c:v>
                      </c:pt>
                      <c:pt idx="852">
                        <c:v>1.36479595275</c:v>
                      </c:pt>
                      <c:pt idx="853">
                        <c:v>1.36479595275</c:v>
                      </c:pt>
                      <c:pt idx="854">
                        <c:v>1.3447363862500001</c:v>
                      </c:pt>
                      <c:pt idx="855">
                        <c:v>1.3189518197500001</c:v>
                      </c:pt>
                      <c:pt idx="856">
                        <c:v>1.3189518197500001</c:v>
                      </c:pt>
                      <c:pt idx="857">
                        <c:v>1.2903298197499999</c:v>
                      </c:pt>
                      <c:pt idx="858">
                        <c:v>1.2903298197499999</c:v>
                      </c:pt>
                      <c:pt idx="859">
                        <c:v>1.2130498197499999</c:v>
                      </c:pt>
                      <c:pt idx="860">
                        <c:v>1.2130498197499999</c:v>
                      </c:pt>
                      <c:pt idx="861">
                        <c:v>1.2130498197499999</c:v>
                      </c:pt>
                      <c:pt idx="862">
                        <c:v>1.1786792532499999</c:v>
                      </c:pt>
                      <c:pt idx="863">
                        <c:v>1.15005625325</c:v>
                      </c:pt>
                      <c:pt idx="864">
                        <c:v>1.15005625325</c:v>
                      </c:pt>
                      <c:pt idx="865">
                        <c:v>1.0814369527499998</c:v>
                      </c:pt>
                      <c:pt idx="866">
                        <c:v>1.0814369527499998</c:v>
                      </c:pt>
                      <c:pt idx="867">
                        <c:v>1.0814369527499998</c:v>
                      </c:pt>
                      <c:pt idx="868">
                        <c:v>1.0098328197499999</c:v>
                      </c:pt>
                      <c:pt idx="869">
                        <c:v>1.0098328197499999</c:v>
                      </c:pt>
                      <c:pt idx="870">
                        <c:v>1.0098328197499999</c:v>
                      </c:pt>
                      <c:pt idx="871">
                        <c:v>0.98407291975</c:v>
                      </c:pt>
                      <c:pt idx="872">
                        <c:v>0.94683955325000002</c:v>
                      </c:pt>
                      <c:pt idx="873">
                        <c:v>0.94683955325000002</c:v>
                      </c:pt>
                      <c:pt idx="874">
                        <c:v>0.86958441975</c:v>
                      </c:pt>
                      <c:pt idx="875">
                        <c:v>0.83235105325000003</c:v>
                      </c:pt>
                      <c:pt idx="876">
                        <c:v>0.83235105325000003</c:v>
                      </c:pt>
                      <c:pt idx="877">
                        <c:v>0.79805358625</c:v>
                      </c:pt>
                      <c:pt idx="878">
                        <c:v>0.79805358625</c:v>
                      </c:pt>
                      <c:pt idx="879">
                        <c:v>0.79805358625</c:v>
                      </c:pt>
                      <c:pt idx="880">
                        <c:v>0.74364701975000003</c:v>
                      </c:pt>
                      <c:pt idx="881">
                        <c:v>0.72092128499999997</c:v>
                      </c:pt>
                      <c:pt idx="882">
                        <c:v>0.72092128499999997</c:v>
                      </c:pt>
                      <c:pt idx="883">
                        <c:v>0.72092128499999997</c:v>
                      </c:pt>
                      <c:pt idx="884">
                        <c:v>0.69508768575000002</c:v>
                      </c:pt>
                      <c:pt idx="885">
                        <c:v>0.69508768575000002</c:v>
                      </c:pt>
                      <c:pt idx="886">
                        <c:v>0.6750276192500001</c:v>
                      </c:pt>
                      <c:pt idx="887">
                        <c:v>0.63794165250000001</c:v>
                      </c:pt>
                      <c:pt idx="888">
                        <c:v>0.63794165250000001</c:v>
                      </c:pt>
                      <c:pt idx="889">
                        <c:v>0.63794165250000001</c:v>
                      </c:pt>
                      <c:pt idx="890">
                        <c:v>0.59779695225000007</c:v>
                      </c:pt>
                      <c:pt idx="891">
                        <c:v>0.59779695225000007</c:v>
                      </c:pt>
                      <c:pt idx="892">
                        <c:v>0.58072191750000002</c:v>
                      </c:pt>
                      <c:pt idx="893">
                        <c:v>0.58072191750000002</c:v>
                      </c:pt>
                      <c:pt idx="894">
                        <c:v>0.58072191750000002</c:v>
                      </c:pt>
                      <c:pt idx="895">
                        <c:v>0.56643548500000007</c:v>
                      </c:pt>
                      <c:pt idx="896">
                        <c:v>0.55779965249999997</c:v>
                      </c:pt>
                      <c:pt idx="897">
                        <c:v>0.54938501750000002</c:v>
                      </c:pt>
                      <c:pt idx="898">
                        <c:v>0.54938501750000002</c:v>
                      </c:pt>
                      <c:pt idx="899">
                        <c:v>0.5408966825</c:v>
                      </c:pt>
                      <c:pt idx="900">
                        <c:v>0.53531958249999989</c:v>
                      </c:pt>
                      <c:pt idx="901">
                        <c:v>0.53531958249999989</c:v>
                      </c:pt>
                      <c:pt idx="902">
                        <c:v>0.52954604999999999</c:v>
                      </c:pt>
                      <c:pt idx="903">
                        <c:v>0.52954604999999999</c:v>
                      </c:pt>
                      <c:pt idx="904">
                        <c:v>0.50928945000000003</c:v>
                      </c:pt>
                      <c:pt idx="905">
                        <c:v>0.49801261750000003</c:v>
                      </c:pt>
                      <c:pt idx="906">
                        <c:v>0.49801261750000003</c:v>
                      </c:pt>
                      <c:pt idx="907">
                        <c:v>0.49801261750000003</c:v>
                      </c:pt>
                      <c:pt idx="908">
                        <c:v>0.49801261750000003</c:v>
                      </c:pt>
                      <c:pt idx="909">
                        <c:v>0.49801261750000003</c:v>
                      </c:pt>
                      <c:pt idx="910">
                        <c:v>0.440645485</c:v>
                      </c:pt>
                      <c:pt idx="911">
                        <c:v>0.440645485</c:v>
                      </c:pt>
                      <c:pt idx="912">
                        <c:v>0.43208344999999998</c:v>
                      </c:pt>
                      <c:pt idx="913">
                        <c:v>0.41513125000000001</c:v>
                      </c:pt>
                      <c:pt idx="914">
                        <c:v>0.40390344750000001</c:v>
                      </c:pt>
                      <c:pt idx="915">
                        <c:v>0.40390344750000001</c:v>
                      </c:pt>
                      <c:pt idx="916">
                        <c:v>0.38959244749999999</c:v>
                      </c:pt>
                      <c:pt idx="917">
                        <c:v>0.37251741499999996</c:v>
                      </c:pt>
                      <c:pt idx="918">
                        <c:v>0.37251741499999996</c:v>
                      </c:pt>
                      <c:pt idx="919">
                        <c:v>0.36119134749999998</c:v>
                      </c:pt>
                      <c:pt idx="920">
                        <c:v>0.34441121000000002</c:v>
                      </c:pt>
                      <c:pt idx="921">
                        <c:v>0.34441121000000002</c:v>
                      </c:pt>
                      <c:pt idx="922">
                        <c:v>0.33306057750000001</c:v>
                      </c:pt>
                      <c:pt idx="923">
                        <c:v>0.33306057750000001</c:v>
                      </c:pt>
                      <c:pt idx="924">
                        <c:v>0.33027207749999998</c:v>
                      </c:pt>
                      <c:pt idx="925">
                        <c:v>0.33027207749999998</c:v>
                      </c:pt>
                      <c:pt idx="926">
                        <c:v>0.33027207749999998</c:v>
                      </c:pt>
                      <c:pt idx="927">
                        <c:v>0.31363923999999999</c:v>
                      </c:pt>
                      <c:pt idx="928">
                        <c:v>0.30534743749999999</c:v>
                      </c:pt>
                      <c:pt idx="929">
                        <c:v>0.30534743749999999</c:v>
                      </c:pt>
                      <c:pt idx="930">
                        <c:v>0.29984403749999999</c:v>
                      </c:pt>
                      <c:pt idx="931">
                        <c:v>0.2945127025</c:v>
                      </c:pt>
                      <c:pt idx="932">
                        <c:v>0.2945127025</c:v>
                      </c:pt>
                      <c:pt idx="933">
                        <c:v>0.2891076675</c:v>
                      </c:pt>
                      <c:pt idx="934">
                        <c:v>0.28385003000000003</c:v>
                      </c:pt>
                      <c:pt idx="935">
                        <c:v>0.28385003000000003</c:v>
                      </c:pt>
                      <c:pt idx="936">
                        <c:v>0.27876425999999999</c:v>
                      </c:pt>
                      <c:pt idx="937">
                        <c:v>0.27634425750000002</c:v>
                      </c:pt>
                      <c:pt idx="938">
                        <c:v>0.27634425750000002</c:v>
                      </c:pt>
                      <c:pt idx="939">
                        <c:v>0.2739733875</c:v>
                      </c:pt>
                      <c:pt idx="940">
                        <c:v>0.27162708499999999</c:v>
                      </c:pt>
                      <c:pt idx="941">
                        <c:v>0.27162708499999999</c:v>
                      </c:pt>
                      <c:pt idx="942">
                        <c:v>0.2721675475</c:v>
                      </c:pt>
                      <c:pt idx="943">
                        <c:v>0.27058280750000002</c:v>
                      </c:pt>
                      <c:pt idx="944">
                        <c:v>0.27058280750000002</c:v>
                      </c:pt>
                      <c:pt idx="945">
                        <c:v>0.27058280750000002</c:v>
                      </c:pt>
                      <c:pt idx="946">
                        <c:v>0.26630783250000001</c:v>
                      </c:pt>
                      <c:pt idx="947">
                        <c:v>0.26630783250000001</c:v>
                      </c:pt>
                      <c:pt idx="948">
                        <c:v>0.2639122975</c:v>
                      </c:pt>
                      <c:pt idx="949">
                        <c:v>0.2639122975</c:v>
                      </c:pt>
                      <c:pt idx="950">
                        <c:v>0.26447732750000003</c:v>
                      </c:pt>
                      <c:pt idx="951">
                        <c:v>0.26447732750000003</c:v>
                      </c:pt>
                      <c:pt idx="952">
                        <c:v>0.26812575499999997</c:v>
                      </c:pt>
                      <c:pt idx="953">
                        <c:v>0.26812575499999997</c:v>
                      </c:pt>
                      <c:pt idx="954">
                        <c:v>0.2716512525</c:v>
                      </c:pt>
                      <c:pt idx="955">
                        <c:v>0.29264484499999999</c:v>
                      </c:pt>
                      <c:pt idx="956">
                        <c:v>0.29264484499999999</c:v>
                      </c:pt>
                      <c:pt idx="957">
                        <c:v>0.29264484499999999</c:v>
                      </c:pt>
                      <c:pt idx="958">
                        <c:v>0.31326994250000001</c:v>
                      </c:pt>
                      <c:pt idx="959">
                        <c:v>0.31326994250000001</c:v>
                      </c:pt>
                      <c:pt idx="960">
                        <c:v>0.33668354</c:v>
                      </c:pt>
                      <c:pt idx="961">
                        <c:v>0.3772703375</c:v>
                      </c:pt>
                      <c:pt idx="962">
                        <c:v>0.3772703375</c:v>
                      </c:pt>
                      <c:pt idx="963">
                        <c:v>0.42071943249999999</c:v>
                      </c:pt>
                      <c:pt idx="964">
                        <c:v>0.42071943249999999</c:v>
                      </c:pt>
                      <c:pt idx="965">
                        <c:v>0.42071943249999999</c:v>
                      </c:pt>
                      <c:pt idx="966">
                        <c:v>0.56226996000000007</c:v>
                      </c:pt>
                      <c:pt idx="967">
                        <c:v>0.56226996000000007</c:v>
                      </c:pt>
                      <c:pt idx="968">
                        <c:v>0.56226996000000007</c:v>
                      </c:pt>
                      <c:pt idx="969">
                        <c:v>0.61694675749999994</c:v>
                      </c:pt>
                      <c:pt idx="970">
                        <c:v>0.68025938999999991</c:v>
                      </c:pt>
                      <c:pt idx="971">
                        <c:v>0.68025938999999991</c:v>
                      </c:pt>
                      <c:pt idx="972">
                        <c:v>0.81317408250000001</c:v>
                      </c:pt>
                      <c:pt idx="973">
                        <c:v>0.88206371499999991</c:v>
                      </c:pt>
                      <c:pt idx="974">
                        <c:v>0.88206371499999991</c:v>
                      </c:pt>
                      <c:pt idx="975">
                        <c:v>0.88206371499999991</c:v>
                      </c:pt>
                      <c:pt idx="976">
                        <c:v>1.0511065799999999</c:v>
                      </c:pt>
                      <c:pt idx="977">
                        <c:v>1.0511065799999999</c:v>
                      </c:pt>
                      <c:pt idx="978">
                        <c:v>1.1371936775</c:v>
                      </c:pt>
                      <c:pt idx="979">
                        <c:v>1.22792485</c:v>
                      </c:pt>
                      <c:pt idx="980">
                        <c:v>1.22792485</c:v>
                      </c:pt>
                      <c:pt idx="981">
                        <c:v>1.318140125</c:v>
                      </c:pt>
                      <c:pt idx="982">
                        <c:v>1.318140125</c:v>
                      </c:pt>
                      <c:pt idx="983">
                        <c:v>1.318140125</c:v>
                      </c:pt>
                      <c:pt idx="984">
                        <c:v>1.394706695</c:v>
                      </c:pt>
                      <c:pt idx="985">
                        <c:v>1.5213448425</c:v>
                      </c:pt>
                      <c:pt idx="986">
                        <c:v>1.5213448425</c:v>
                      </c:pt>
                      <c:pt idx="987">
                        <c:v>1.5213448425</c:v>
                      </c:pt>
                      <c:pt idx="988">
                        <c:v>1.5706170050000001</c:v>
                      </c:pt>
                      <c:pt idx="989">
                        <c:v>1.5706170050000001</c:v>
                      </c:pt>
                      <c:pt idx="990">
                        <c:v>1.6260676475</c:v>
                      </c:pt>
                      <c:pt idx="991">
                        <c:v>1.6637556950000001</c:v>
                      </c:pt>
                      <c:pt idx="992">
                        <c:v>1.6637556950000001</c:v>
                      </c:pt>
                      <c:pt idx="993">
                        <c:v>1.7135314725000002</c:v>
                      </c:pt>
                      <c:pt idx="994">
                        <c:v>1.7978507799999999</c:v>
                      </c:pt>
                      <c:pt idx="995">
                        <c:v>1.7978507799999999</c:v>
                      </c:pt>
                      <c:pt idx="996">
                        <c:v>1.8891214175</c:v>
                      </c:pt>
                      <c:pt idx="997">
                        <c:v>1.8891214175</c:v>
                      </c:pt>
                      <c:pt idx="998">
                        <c:v>1.8891214175</c:v>
                      </c:pt>
                      <c:pt idx="999">
                        <c:v>1.9291187175</c:v>
                      </c:pt>
                      <c:pt idx="1000">
                        <c:v>1.9291187175</c:v>
                      </c:pt>
                      <c:pt idx="1001">
                        <c:v>1.9663031500000001</c:v>
                      </c:pt>
                      <c:pt idx="1002">
                        <c:v>2.0120254499999999</c:v>
                      </c:pt>
                      <c:pt idx="1003">
                        <c:v>2.0549338850000001</c:v>
                      </c:pt>
                      <c:pt idx="1004">
                        <c:v>2.0549338850000001</c:v>
                      </c:pt>
                      <c:pt idx="1005">
                        <c:v>2.0893290174999999</c:v>
                      </c:pt>
                      <c:pt idx="1006">
                        <c:v>2.1265625825000001</c:v>
                      </c:pt>
                      <c:pt idx="1007">
                        <c:v>2.1265625825000001</c:v>
                      </c:pt>
                      <c:pt idx="1008">
                        <c:v>2.1694955824999997</c:v>
                      </c:pt>
                      <c:pt idx="1009">
                        <c:v>2.2152424499999999</c:v>
                      </c:pt>
                      <c:pt idx="1010">
                        <c:v>2.2152424499999999</c:v>
                      </c:pt>
                      <c:pt idx="1011">
                        <c:v>2.2897085824999999</c:v>
                      </c:pt>
                      <c:pt idx="1012">
                        <c:v>2.2897085824999999</c:v>
                      </c:pt>
                      <c:pt idx="1013">
                        <c:v>2.2897085824999999</c:v>
                      </c:pt>
                      <c:pt idx="1014">
                        <c:v>2.3325924499999999</c:v>
                      </c:pt>
                      <c:pt idx="1015">
                        <c:v>2.3812013175</c:v>
                      </c:pt>
                      <c:pt idx="1016">
                        <c:v>2.3812013175</c:v>
                      </c:pt>
                      <c:pt idx="1017">
                        <c:v>2.4212723174999997</c:v>
                      </c:pt>
                      <c:pt idx="1018">
                        <c:v>2.4672147175000001</c:v>
                      </c:pt>
                      <c:pt idx="1019">
                        <c:v>2.4672147175000001</c:v>
                      </c:pt>
                      <c:pt idx="1020">
                        <c:v>2.52443515</c:v>
                      </c:pt>
                      <c:pt idx="1021">
                        <c:v>2.5729693174999997</c:v>
                      </c:pt>
                      <c:pt idx="1022">
                        <c:v>2.5729693174999997</c:v>
                      </c:pt>
                      <c:pt idx="1023">
                        <c:v>2.6273758849999997</c:v>
                      </c:pt>
                      <c:pt idx="1024">
                        <c:v>2.6760093174999997</c:v>
                      </c:pt>
                      <c:pt idx="1025">
                        <c:v>2.6760093174999997</c:v>
                      </c:pt>
                      <c:pt idx="1026">
                        <c:v>2.7218534499999998</c:v>
                      </c:pt>
                      <c:pt idx="1027">
                        <c:v>2.7763091499999999</c:v>
                      </c:pt>
                      <c:pt idx="1028">
                        <c:v>2.7763091499999999</c:v>
                      </c:pt>
                      <c:pt idx="1029">
                        <c:v>2.8248197500000001</c:v>
                      </c:pt>
                      <c:pt idx="1030">
                        <c:v>2.8763888849999999</c:v>
                      </c:pt>
                      <c:pt idx="1031">
                        <c:v>2.8763888849999999</c:v>
                      </c:pt>
                      <c:pt idx="1032">
                        <c:v>2.9221101849999997</c:v>
                      </c:pt>
                      <c:pt idx="1033">
                        <c:v>2.96227945</c:v>
                      </c:pt>
                      <c:pt idx="1034">
                        <c:v>2.96227945</c:v>
                      </c:pt>
                      <c:pt idx="1035">
                        <c:v>3.0081000174999999</c:v>
                      </c:pt>
                      <c:pt idx="1036">
                        <c:v>3.0510330175</c:v>
                      </c:pt>
                      <c:pt idx="1037">
                        <c:v>3.0510330175</c:v>
                      </c:pt>
                      <c:pt idx="1038">
                        <c:v>3.0910548850000001</c:v>
                      </c:pt>
                      <c:pt idx="1039">
                        <c:v>3.1024793174999998</c:v>
                      </c:pt>
                      <c:pt idx="1040">
                        <c:v>3.1024793174999998</c:v>
                      </c:pt>
                      <c:pt idx="1041">
                        <c:v>3.1425748850000002</c:v>
                      </c:pt>
                      <c:pt idx="1042">
                        <c:v>3.1425748850000002</c:v>
                      </c:pt>
                      <c:pt idx="1043">
                        <c:v>3.1425748850000002</c:v>
                      </c:pt>
                      <c:pt idx="1044">
                        <c:v>3.1797828849999998</c:v>
                      </c:pt>
                      <c:pt idx="1045">
                        <c:v>3.1797828849999998</c:v>
                      </c:pt>
                      <c:pt idx="1046">
                        <c:v>3.2083567500000001</c:v>
                      </c:pt>
                      <c:pt idx="1047">
                        <c:v>3.2170410175000002</c:v>
                      </c:pt>
                      <c:pt idx="1048">
                        <c:v>3.24563845</c:v>
                      </c:pt>
                      <c:pt idx="1049">
                        <c:v>3.24563845</c:v>
                      </c:pt>
                      <c:pt idx="1050">
                        <c:v>3.2742123175</c:v>
                      </c:pt>
                      <c:pt idx="1051">
                        <c:v>3.2856111849999996</c:v>
                      </c:pt>
                      <c:pt idx="1052">
                        <c:v>3.2856111849999996</c:v>
                      </c:pt>
                      <c:pt idx="1053">
                        <c:v>3.2799363174999998</c:v>
                      </c:pt>
                      <c:pt idx="1054">
                        <c:v>3.2799363174999998</c:v>
                      </c:pt>
                      <c:pt idx="1055">
                        <c:v>3.2771971500000001</c:v>
                      </c:pt>
                      <c:pt idx="1056">
                        <c:v>3.3029817175000002</c:v>
                      </c:pt>
                      <c:pt idx="1057">
                        <c:v>3.3029817175000002</c:v>
                      </c:pt>
                      <c:pt idx="1058">
                        <c:v>3.3143570174999999</c:v>
                      </c:pt>
                      <c:pt idx="1059">
                        <c:v>3.3229430175000001</c:v>
                      </c:pt>
                      <c:pt idx="1060">
                        <c:v>3.3429790174999998</c:v>
                      </c:pt>
                      <c:pt idx="1061">
                        <c:v>3.3429790174999998</c:v>
                      </c:pt>
                      <c:pt idx="1062">
                        <c:v>3.3429790174999998</c:v>
                      </c:pt>
                      <c:pt idx="1063">
                        <c:v>3.3429790174999998</c:v>
                      </c:pt>
                      <c:pt idx="1064">
                        <c:v>3.3487767175000003</c:v>
                      </c:pt>
                      <c:pt idx="1065">
                        <c:v>3.3488012825000002</c:v>
                      </c:pt>
                      <c:pt idx="1066">
                        <c:v>3.3488012825000002</c:v>
                      </c:pt>
                      <c:pt idx="1067">
                        <c:v>3.35733915</c:v>
                      </c:pt>
                      <c:pt idx="1068">
                        <c:v>3.3631368499999996</c:v>
                      </c:pt>
                      <c:pt idx="1069">
                        <c:v>3.3631368499999996</c:v>
                      </c:pt>
                      <c:pt idx="1070">
                        <c:v>3.3717729825</c:v>
                      </c:pt>
                      <c:pt idx="1071">
                        <c:v>3.3745858499999999</c:v>
                      </c:pt>
                      <c:pt idx="1072">
                        <c:v>3.3745858499999999</c:v>
                      </c:pt>
                      <c:pt idx="1073">
                        <c:v>3.3803589824999998</c:v>
                      </c:pt>
                      <c:pt idx="1074">
                        <c:v>3.39175885</c:v>
                      </c:pt>
                      <c:pt idx="1075">
                        <c:v>3.39175885</c:v>
                      </c:pt>
                      <c:pt idx="1076">
                        <c:v>3.3888968499999996</c:v>
                      </c:pt>
                      <c:pt idx="1077">
                        <c:v>3.3946208499999999</c:v>
                      </c:pt>
                      <c:pt idx="1078">
                        <c:v>3.3946208499999999</c:v>
                      </c:pt>
                      <c:pt idx="1079">
                        <c:v>3.3917834175000001</c:v>
                      </c:pt>
                      <c:pt idx="1080">
                        <c:v>3.3975329825</c:v>
                      </c:pt>
                      <c:pt idx="1081">
                        <c:v>3.3975329825</c:v>
                      </c:pt>
                      <c:pt idx="1082">
                        <c:v>3.4032569824999999</c:v>
                      </c:pt>
                      <c:pt idx="1083">
                        <c:v>3.4147059824999997</c:v>
                      </c:pt>
                      <c:pt idx="1084">
                        <c:v>3.4147059824999997</c:v>
                      </c:pt>
                      <c:pt idx="1085">
                        <c:v>3.4147059824999997</c:v>
                      </c:pt>
                      <c:pt idx="1086">
                        <c:v>3.4118439824999998</c:v>
                      </c:pt>
                      <c:pt idx="1087">
                        <c:v>3.4118439824999998</c:v>
                      </c:pt>
                      <c:pt idx="1088">
                        <c:v>3.4119176824999999</c:v>
                      </c:pt>
                      <c:pt idx="1089">
                        <c:v>3.4119176824999999</c:v>
                      </c:pt>
                      <c:pt idx="1090">
                        <c:v>3.4119176824999999</c:v>
                      </c:pt>
                      <c:pt idx="1091">
                        <c:v>3.4404168499999996</c:v>
                      </c:pt>
                      <c:pt idx="1092">
                        <c:v>3.4347164174999998</c:v>
                      </c:pt>
                      <c:pt idx="1093">
                        <c:v>3.4347164174999998</c:v>
                      </c:pt>
                      <c:pt idx="1094">
                        <c:v>3.4490284175000001</c:v>
                      </c:pt>
                      <c:pt idx="1095">
                        <c:v>3.4491512500000003</c:v>
                      </c:pt>
                      <c:pt idx="1096">
                        <c:v>3.4491512500000003</c:v>
                      </c:pt>
                      <c:pt idx="1097">
                        <c:v>3.4720728150000002</c:v>
                      </c:pt>
                      <c:pt idx="1098">
                        <c:v>3.4720728150000002</c:v>
                      </c:pt>
                      <c:pt idx="1099">
                        <c:v>3.4948971149999997</c:v>
                      </c:pt>
                      <c:pt idx="1100">
                        <c:v>3.5150058149999999</c:v>
                      </c:pt>
                      <c:pt idx="1101">
                        <c:v>3.5150058149999999</c:v>
                      </c:pt>
                      <c:pt idx="1102">
                        <c:v>3.5150058149999999</c:v>
                      </c:pt>
                      <c:pt idx="1103">
                        <c:v>3.5321552500000002</c:v>
                      </c:pt>
                      <c:pt idx="1104">
                        <c:v>3.5321552500000002</c:v>
                      </c:pt>
                      <c:pt idx="1105">
                        <c:v>3.5550031149999999</c:v>
                      </c:pt>
                      <c:pt idx="1106">
                        <c:v>3.552141115</c:v>
                      </c:pt>
                      <c:pt idx="1107">
                        <c:v>3.552141115</c:v>
                      </c:pt>
                      <c:pt idx="1108">
                        <c:v>3.5607772500000001</c:v>
                      </c:pt>
                      <c:pt idx="1109">
                        <c:v>3.5779502500000002</c:v>
                      </c:pt>
                      <c:pt idx="1110">
                        <c:v>3.5779502500000002</c:v>
                      </c:pt>
                      <c:pt idx="1111">
                        <c:v>3.6065968150000001</c:v>
                      </c:pt>
                      <c:pt idx="1112">
                        <c:v>3.6237708149999999</c:v>
                      </c:pt>
                      <c:pt idx="1113">
                        <c:v>3.6237708149999999</c:v>
                      </c:pt>
                      <c:pt idx="1114">
                        <c:v>3.64378125</c:v>
                      </c:pt>
                      <c:pt idx="1115">
                        <c:v>3.66954125</c:v>
                      </c:pt>
                      <c:pt idx="1116">
                        <c:v>3.66954125</c:v>
                      </c:pt>
                      <c:pt idx="1117">
                        <c:v>3.6837294174999999</c:v>
                      </c:pt>
                      <c:pt idx="1118">
                        <c:v>3.7181992500000001</c:v>
                      </c:pt>
                      <c:pt idx="1119">
                        <c:v>3.7181992500000001</c:v>
                      </c:pt>
                      <c:pt idx="1120">
                        <c:v>3.7181992500000001</c:v>
                      </c:pt>
                      <c:pt idx="1121">
                        <c:v>3.7440319474999999</c:v>
                      </c:pt>
                      <c:pt idx="1122">
                        <c:v>3.7440319474999999</c:v>
                      </c:pt>
                      <c:pt idx="1123">
                        <c:v>3.7755169474999999</c:v>
                      </c:pt>
                      <c:pt idx="1124">
                        <c:v>3.7755169474999999</c:v>
                      </c:pt>
                      <c:pt idx="1125">
                        <c:v>3.7927145149999997</c:v>
                      </c:pt>
                      <c:pt idx="1126">
                        <c:v>3.7927145149999997</c:v>
                      </c:pt>
                      <c:pt idx="1127">
                        <c:v>3.84413625</c:v>
                      </c:pt>
                      <c:pt idx="1128">
                        <c:v>3.84413625</c:v>
                      </c:pt>
                      <c:pt idx="1129">
                        <c:v>3.8613338150000001</c:v>
                      </c:pt>
                      <c:pt idx="1130">
                        <c:v>3.8671079475000001</c:v>
                      </c:pt>
                      <c:pt idx="1131">
                        <c:v>4.6217000000000006</c:v>
                      </c:pt>
                      <c:pt idx="1132">
                        <c:v>4.6419000000000006</c:v>
                      </c:pt>
                      <c:pt idx="1133">
                        <c:v>4.6851500000000001</c:v>
                      </c:pt>
                      <c:pt idx="1134">
                        <c:v>4.584225</c:v>
                      </c:pt>
                    </c:numCache>
                  </c:numRef>
                </c:yVal>
                <c:smooth val="0"/>
                <c:extLst xmlns:c15="http://schemas.microsoft.com/office/drawing/2012/chart">
                  <c:ext xmlns:c16="http://schemas.microsoft.com/office/drawing/2014/chart" uri="{C3380CC4-5D6E-409C-BE32-E72D297353CC}">
                    <c16:uniqueId val="{0000000B-133E-4806-9D9B-7DF5DAC60C8D}"/>
                  </c:ext>
                </c:extLst>
              </c15:ser>
            </c15:filteredScatterSeries>
            <c15:filteredScatterSeries>
              <c15:ser>
                <c:idx val="1"/>
                <c:order val="3"/>
                <c:tx>
                  <c:strRef>
                    <c:extLst xmlns:c15="http://schemas.microsoft.com/office/drawing/2012/chart">
                      <c:ext xmlns:c15="http://schemas.microsoft.com/office/drawing/2012/chart" uri="{02D57815-91ED-43cb-92C2-25804820EDAC}">
                        <c15:formulaRef>
                          <c15:sqref>'Forsøk 3 - Samlet'!$CC$12</c15:sqref>
                        </c15:formulaRef>
                      </c:ext>
                    </c:extLst>
                    <c:strCache>
                      <c:ptCount val="1"/>
                      <c:pt idx="0">
                        <c:v>B_q-4c</c:v>
                      </c:pt>
                    </c:strCache>
                  </c:strRef>
                </c:tx>
                <c:spPr>
                  <a:ln w="19050" cap="rnd">
                    <a:noFill/>
                    <a:round/>
                  </a:ln>
                  <a:effectLst/>
                </c:spPr>
                <c:marker>
                  <c:symbol val="circle"/>
                  <c:size val="5"/>
                  <c:spPr>
                    <a:solidFill>
                      <a:schemeClr val="accent6"/>
                    </a:solidFill>
                    <a:ln w="9525">
                      <a:solidFill>
                        <a:schemeClr val="bg1">
                          <a:lumMod val="50000"/>
                        </a:schemeClr>
                      </a:solidFill>
                    </a:ln>
                    <a:effectLst/>
                  </c:spPr>
                </c:marker>
                <c:xVal>
                  <c:numRef>
                    <c:extLst xmlns:c15="http://schemas.microsoft.com/office/drawing/2012/chart">
                      <c:ext xmlns:c15="http://schemas.microsoft.com/office/drawing/2012/chart" uri="{02D57815-91ED-43cb-92C2-25804820EDAC}">
                        <c15:formulaRef>
                          <c15:sqref>'Forsøk 3 - Samlet'!$CC$14:$CC$1149</c15:sqref>
                        </c15:formulaRef>
                      </c:ext>
                    </c:extLst>
                    <c:numCache>
                      <c:formatCode>General</c:formatCode>
                      <c:ptCount val="1136"/>
                      <c:pt idx="20" formatCode="0.00">
                        <c:v>1.1916530389698515E-2</c:v>
                      </c:pt>
                      <c:pt idx="21" formatCode="0.00">
                        <c:v>1.1912682085513673E-2</c:v>
                      </c:pt>
                      <c:pt idx="22" formatCode="0.00">
                        <c:v>4.2195367298181602E-3</c:v>
                      </c:pt>
                      <c:pt idx="23" formatCode="0.00">
                        <c:v>3.2017205855925696E-3</c:v>
                      </c:pt>
                      <c:pt idx="24" formatCode="0.00">
                        <c:v>3.2014430588273809E-3</c:v>
                      </c:pt>
                      <c:pt idx="25" formatCode="0.00">
                        <c:v>2.6518156806909681E-3</c:v>
                      </c:pt>
                      <c:pt idx="26" formatCode="0.00">
                        <c:v>2.651657287926362E-3</c:v>
                      </c:pt>
                      <c:pt idx="27" formatCode="0.00">
                        <c:v>1.9845565458505867E-3</c:v>
                      </c:pt>
                      <c:pt idx="28" formatCode="0.00">
                        <c:v>2.1164012287921336E-3</c:v>
                      </c:pt>
                      <c:pt idx="29" formatCode="0.00">
                        <c:v>2.1163257320763987E-3</c:v>
                      </c:pt>
                      <c:pt idx="30" formatCode="0.00">
                        <c:v>1.7622304285040823E-3</c:v>
                      </c:pt>
                      <c:pt idx="31" formatCode="0.00">
                        <c:v>1.485801178278073E-3</c:v>
                      </c:pt>
                      <c:pt idx="32" formatCode="0.00">
                        <c:v>1.4857681549252412E-3</c:v>
                      </c:pt>
                      <c:pt idx="33" formatCode="0.00">
                        <c:v>1.4857351465805467E-3</c:v>
                      </c:pt>
                      <c:pt idx="34" formatCode="0.00">
                        <c:v>1.448675128087343E-3</c:v>
                      </c:pt>
                      <c:pt idx="35" formatCode="0.00">
                        <c:v>1.448646916328128E-3</c:v>
                      </c:pt>
                      <c:pt idx="36" formatCode="0.00">
                        <c:v>1.3050855911988402E-3</c:v>
                      </c:pt>
                      <c:pt idx="37" formatCode="0.00">
                        <c:v>1.0430276961837493E-3</c:v>
                      </c:pt>
                      <c:pt idx="38" formatCode="0.00">
                        <c:v>1.0430114621801916E-3</c:v>
                      </c:pt>
                      <c:pt idx="39" formatCode="0.00">
                        <c:v>8.439409672611883E-4</c:v>
                      </c:pt>
                      <c:pt idx="40" formatCode="0.00">
                        <c:v>1.0660994674381965E-3</c:v>
                      </c:pt>
                      <c:pt idx="41" formatCode="0.00">
                        <c:v>1.0660856149988553E-3</c:v>
                      </c:pt>
                      <c:pt idx="42" formatCode="0.00">
                        <c:v>9.9036790043109408E-4</c:v>
                      </c:pt>
                      <c:pt idx="43" formatCode="0.00">
                        <c:v>7.5253812010540335E-4</c:v>
                      </c:pt>
                      <c:pt idx="44" formatCode="0.00">
                        <c:v>7.525296901718236E-4</c:v>
                      </c:pt>
                      <c:pt idx="45" formatCode="0.00">
                        <c:v>7.9741859134974753E-4</c:v>
                      </c:pt>
                      <c:pt idx="46" formatCode="0.00">
                        <c:v>7.6361221389144101E-4</c:v>
                      </c:pt>
                      <c:pt idx="47" formatCode="0.00">
                        <c:v>9.1670845257938783E-4</c:v>
                      </c:pt>
                      <c:pt idx="48" formatCode="0.00">
                        <c:v>8.6464528714515047E-4</c:v>
                      </c:pt>
                      <c:pt idx="49" formatCode="0.00">
                        <c:v>8.2307814155663521E-4</c:v>
                      </c:pt>
                      <c:pt idx="50" formatCode="0.00">
                        <c:v>8.918029150827906E-4</c:v>
                      </c:pt>
                      <c:pt idx="51" formatCode="0.00">
                        <c:v>8.4930219137277854E-4</c:v>
                      </c:pt>
                      <c:pt idx="52" formatCode="0.00">
                        <c:v>8.1509338538122717E-4</c:v>
                      </c:pt>
                      <c:pt idx="53" formatCode="0.00">
                        <c:v>8.1508656973555661E-4</c:v>
                      </c:pt>
                      <c:pt idx="54" formatCode="0.00">
                        <c:v>6.9975420421415071E-4</c:v>
                      </c:pt>
                      <c:pt idx="55" formatCode="0.00">
                        <c:v>7.5818281897432622E-4</c:v>
                      </c:pt>
                      <c:pt idx="56" formatCode="0.00">
                        <c:v>7.5817692909971508E-4</c:v>
                      </c:pt>
                      <c:pt idx="57" formatCode="0.00">
                        <c:v>8.7534183912266715E-4</c:v>
                      </c:pt>
                      <c:pt idx="58" formatCode="0.00">
                        <c:v>8.7533546788026338E-4</c:v>
                      </c:pt>
                      <c:pt idx="59" formatCode="0.00">
                        <c:v>8.7532909934305678E-4</c:v>
                      </c:pt>
                      <c:pt idx="60" formatCode="0.00">
                        <c:v>6.9215421152015193E-4</c:v>
                      </c:pt>
                      <c:pt idx="61" formatCode="0.00">
                        <c:v>6.9214931290168425E-4</c:v>
                      </c:pt>
                      <c:pt idx="62" formatCode="0.00">
                        <c:v>7.7359170651100087E-4</c:v>
                      </c:pt>
                      <c:pt idx="63" formatCode="0.00">
                        <c:v>6.0317430582080623E-4</c:v>
                      </c:pt>
                      <c:pt idx="64" formatCode="0.00">
                        <c:v>6.5353933508463806E-4</c:v>
                      </c:pt>
                      <c:pt idx="65" formatCode="0.00">
                        <c:v>6.3581180546478787E-4</c:v>
                      </c:pt>
                      <c:pt idx="66" formatCode="0.00">
                        <c:v>6.6289788959276292E-4</c:v>
                      </c:pt>
                      <c:pt idx="67" formatCode="0.00">
                        <c:v>6.1034892639516656E-4</c:v>
                      </c:pt>
                      <c:pt idx="68" formatCode="0.00">
                        <c:v>5.891851171180983E-4</c:v>
                      </c:pt>
                      <c:pt idx="69" formatCode="0.00">
                        <c:v>5.5735630147693668E-4</c:v>
                      </c:pt>
                      <c:pt idx="70" formatCode="0.00">
                        <c:v>6.4156794767926775E-4</c:v>
                      </c:pt>
                      <c:pt idx="71" formatCode="0.00">
                        <c:v>6.3713974039666639E-4</c:v>
                      </c:pt>
                      <c:pt idx="72" formatCode="0.00">
                        <c:v>6.2070641027271159E-4</c:v>
                      </c:pt>
                      <c:pt idx="73" formatCode="0.00">
                        <c:v>5.7288439143542125E-4</c:v>
                      </c:pt>
                      <c:pt idx="74" formatCode="0.00">
                        <c:v>5.4374541068613472E-4</c:v>
                      </c:pt>
                      <c:pt idx="75" formatCode="0.00">
                        <c:v>6.2275407215217106E-4</c:v>
                      </c:pt>
                      <c:pt idx="76" formatCode="0.00">
                        <c:v>5.9689936662752805E-4</c:v>
                      </c:pt>
                      <c:pt idx="77" formatCode="0.00">
                        <c:v>5.9289077047068128E-4</c:v>
                      </c:pt>
                      <c:pt idx="78" formatCode="0.00">
                        <c:v>6.2900429395801923E-4</c:v>
                      </c:pt>
                      <c:pt idx="79" formatCode="0.00">
                        <c:v>6.0450266783742602E-4</c:v>
                      </c:pt>
                      <c:pt idx="80" formatCode="0.00">
                        <c:v>5.230133064813156E-4</c:v>
                      </c:pt>
                      <c:pt idx="81" formatCode="0.00">
                        <c:v>5.191366122147417E-4</c:v>
                      </c:pt>
                      <c:pt idx="82" formatCode="0.00">
                        <c:v>5.1525995924193253E-4</c:v>
                      </c:pt>
                      <c:pt idx="83" formatCode="0.00">
                        <c:v>6.026042526181024E-4</c:v>
                      </c:pt>
                      <c:pt idx="84" formatCode="0.00">
                        <c:v>5.8991707109934725E-4</c:v>
                      </c:pt>
                      <c:pt idx="85" formatCode="0.00">
                        <c:v>5.862514285532661E-4</c:v>
                      </c:pt>
                      <c:pt idx="86" formatCode="0.00">
                        <c:v>6.1271106506894291E-4</c:v>
                      </c:pt>
                      <c:pt idx="87" formatCode="0.00">
                        <c:v>6.0208139848570924E-4</c:v>
                      </c:pt>
                      <c:pt idx="88" formatCode="0.00">
                        <c:v>5.6261298289171169E-4</c:v>
                      </c:pt>
                      <c:pt idx="89" formatCode="0.00">
                        <c:v>5.5154904350380725E-4</c:v>
                      </c:pt>
                      <c:pt idx="90" formatCode="0.00">
                        <c:v>5.8341512011053447E-4</c:v>
                      </c:pt>
                      <c:pt idx="91" formatCode="0.00">
                        <c:v>6.7768848125706411E-4</c:v>
                      </c:pt>
                      <c:pt idx="92" formatCode="0.00">
                        <c:v>6.6540104785940853E-4</c:v>
                      </c:pt>
                      <c:pt idx="93" formatCode="0.00">
                        <c:v>5.8353586104852213E-4</c:v>
                      </c:pt>
                      <c:pt idx="94" formatCode="0.00">
                        <c:v>5.4617615022834463E-4</c:v>
                      </c:pt>
                      <c:pt idx="95" formatCode="0.00">
                        <c:v>5.3693488469802044E-4</c:v>
                      </c:pt>
                      <c:pt idx="96" formatCode="0.00">
                        <c:v>5.6332388018464838E-4</c:v>
                      </c:pt>
                      <c:pt idx="97" formatCode="0.00">
                        <c:v>5.9336145633552757E-4</c:v>
                      </c:pt>
                      <c:pt idx="98" formatCode="0.00">
                        <c:v>5.9002739432617731E-4</c:v>
                      </c:pt>
                      <c:pt idx="99" formatCode="0.00">
                        <c:v>5.7549604682325338E-4</c:v>
                      </c:pt>
                      <c:pt idx="100" formatCode="0.00">
                        <c:v>5.3949153140794349E-4</c:v>
                      </c:pt>
                      <c:pt idx="101" formatCode="0.00">
                        <c:v>5.362213763521797E-4</c:v>
                      </c:pt>
                      <c:pt idx="102" formatCode="0.00">
                        <c:v>4.9040223633144565E-4</c:v>
                      </c:pt>
                      <c:pt idx="103" formatCode="0.00">
                        <c:v>6.7974574327586777E-4</c:v>
                      </c:pt>
                      <c:pt idx="104" formatCode="0.00">
                        <c:v>6.7275541267450192E-4</c:v>
                      </c:pt>
                      <c:pt idx="105" formatCode="0.00">
                        <c:v>5.4191957190499274E-4</c:v>
                      </c:pt>
                      <c:pt idx="106" formatCode="0.00">
                        <c:v>5.9921338159140715E-4</c:v>
                      </c:pt>
                      <c:pt idx="107" formatCode="0.00">
                        <c:v>5.9220626564743261E-4</c:v>
                      </c:pt>
                      <c:pt idx="108" formatCode="0.00">
                        <c:v>6.20586290262246E-4</c:v>
                      </c:pt>
                      <c:pt idx="109" formatCode="0.00">
                        <c:v>5.5134649663416942E-4</c:v>
                      </c:pt>
                      <c:pt idx="110" formatCode="0.00">
                        <c:v>5.4721429037716987E-4</c:v>
                      </c:pt>
                      <c:pt idx="111" formatCode="0.00">
                        <c:v>5.753879379474503E-4</c:v>
                      </c:pt>
                      <c:pt idx="112" formatCode="0.00">
                        <c:v>5.3751741807656864E-4</c:v>
                      </c:pt>
                      <c:pt idx="113" formatCode="0.00">
                        <c:v>5.3441045315671617E-4</c:v>
                      </c:pt>
                      <c:pt idx="114" formatCode="0.00">
                        <c:v>6.5570652967888738E-4</c:v>
                      </c:pt>
                      <c:pt idx="115" formatCode="0.00">
                        <c:v>5.5777724507471928E-4</c:v>
                      </c:pt>
                      <c:pt idx="116" formatCode="0.00">
                        <c:v>5.5467868653401179E-4</c:v>
                      </c:pt>
                      <c:pt idx="117" formatCode="0.00">
                        <c:v>4.9266773589069389E-4</c:v>
                      </c:pt>
                      <c:pt idx="118" formatCode="0.00">
                        <c:v>5.8318988368598009E-4</c:v>
                      </c:pt>
                      <c:pt idx="119" formatCode="0.00">
                        <c:v>5.8059480080985216E-4</c:v>
                      </c:pt>
                      <c:pt idx="120" formatCode="0.00">
                        <c:v>6.1204207963070766E-4</c:v>
                      </c:pt>
                      <c:pt idx="121" formatCode="0.00">
                        <c:v>6.0890375754116147E-4</c:v>
                      </c:pt>
                      <c:pt idx="122" formatCode="0.00">
                        <c:v>6.0688562694084954E-4</c:v>
                      </c:pt>
                      <c:pt idx="123" formatCode="0.00">
                        <c:v>6.3696767384884803E-4</c:v>
                      </c:pt>
                      <c:pt idx="124" formatCode="0.00">
                        <c:v>6.3381479783851228E-4</c:v>
                      </c:pt>
                      <c:pt idx="125" formatCode="0.00">
                        <c:v>6.3474100187539293E-4</c:v>
                      </c:pt>
                      <c:pt idx="126" formatCode="0.00">
                        <c:v>6.0315033818651709E-4</c:v>
                      </c:pt>
                      <c:pt idx="127" formatCode="0.00">
                        <c:v>5.9995956476248283E-4</c:v>
                      </c:pt>
                      <c:pt idx="128" formatCode="0.00">
                        <c:v>6.287059802746694E-4</c:v>
                      </c:pt>
                      <c:pt idx="129" formatCode="0.00">
                        <c:v>5.6374325394590577E-4</c:v>
                      </c:pt>
                      <c:pt idx="130" formatCode="0.00">
                        <c:v>5.6054074153302281E-4</c:v>
                      </c:pt>
                      <c:pt idx="131" formatCode="0.00">
                        <c:v>6.220366225918023E-4</c:v>
                      </c:pt>
                      <c:pt idx="132" formatCode="0.00">
                        <c:v>6.2346237542931662E-4</c:v>
                      </c:pt>
                      <c:pt idx="133" formatCode="0.00">
                        <c:v>5.555798411910033E-4</c:v>
                      </c:pt>
                      <c:pt idx="134" formatCode="0.00">
                        <c:v>5.863519918513178E-4</c:v>
                      </c:pt>
                      <c:pt idx="135" formatCode="0.00">
                        <c:v>5.853143199678392E-4</c:v>
                      </c:pt>
                      <c:pt idx="136" formatCode="0.00">
                        <c:v>6.1460432914899076E-4</c:v>
                      </c:pt>
                      <c:pt idx="137" formatCode="0.00">
                        <c:v>5.4939149428619789E-4</c:v>
                      </c:pt>
                      <c:pt idx="138" formatCode="0.00">
                        <c:v>5.4769720070784551E-4</c:v>
                      </c:pt>
                      <c:pt idx="139" formatCode="0.00">
                        <c:v>5.7723925485122509E-4</c:v>
                      </c:pt>
                      <c:pt idx="140" formatCode="0.00">
                        <c:v>6.0910525827372107E-4</c:v>
                      </c:pt>
                      <c:pt idx="141" formatCode="0.00">
                        <c:v>6.0873951281886014E-4</c:v>
                      </c:pt>
                      <c:pt idx="142" formatCode="0.00">
                        <c:v>6.0543205354824953E-4</c:v>
                      </c:pt>
                      <c:pt idx="143" formatCode="0.00">
                        <c:v>5.390151378872086E-4</c:v>
                      </c:pt>
                      <c:pt idx="144" formatCode="0.00">
                        <c:v>5.3831266685140839E-4</c:v>
                      </c:pt>
                      <c:pt idx="145" formatCode="0.00">
                        <c:v>6.0188910253878897E-4</c:v>
                      </c:pt>
                      <c:pt idx="146" formatCode="0.00">
                        <c:v>6.0325963651144477E-4</c:v>
                      </c:pt>
                      <c:pt idx="147" formatCode="0.00">
                        <c:v>7.0729336077063559E-4</c:v>
                      </c:pt>
                      <c:pt idx="148" formatCode="0.00">
                        <c:v>6.6987140823065365E-4</c:v>
                      </c:pt>
                      <c:pt idx="149" formatCode="0.00">
                        <c:v>6.7925567169228667E-4</c:v>
                      </c:pt>
                      <c:pt idx="150" formatCode="0.00">
                        <c:v>6.7579112242396888E-4</c:v>
                      </c:pt>
                      <c:pt idx="151" formatCode="0.00">
                        <c:v>7.0700119663518704E-4</c:v>
                      </c:pt>
                      <c:pt idx="152" formatCode="0.00">
                        <c:v>7.0926114330696372E-4</c:v>
                      </c:pt>
                      <c:pt idx="153" formatCode="0.00">
                        <c:v>6.0089903100770824E-4</c:v>
                      </c:pt>
                      <c:pt idx="154" formatCode="0.00">
                        <c:v>6.6731925966647819E-4</c:v>
                      </c:pt>
                      <c:pt idx="155" formatCode="0.00">
                        <c:v>6.6722925091907109E-4</c:v>
                      </c:pt>
                      <c:pt idx="156" formatCode="0.00">
                        <c:v>6.6371876507926382E-4</c:v>
                      </c:pt>
                      <c:pt idx="157" formatCode="0.00">
                        <c:v>7.4032109081252542E-4</c:v>
                      </c:pt>
                      <c:pt idx="158" formatCode="0.00">
                        <c:v>7.4449793762914002E-4</c:v>
                      </c:pt>
                      <c:pt idx="159" formatCode="0.00">
                        <c:v>6.6893863094432413E-4</c:v>
                      </c:pt>
                      <c:pt idx="160" formatCode="0.00">
                        <c:v>6.7024854759811293E-4</c:v>
                      </c:pt>
                      <c:pt idx="161" formatCode="0.00">
                        <c:v>7.3912073935746415E-4</c:v>
                      </c:pt>
                      <c:pt idx="162" formatCode="0.00">
                        <c:v>7.4098862278383767E-4</c:v>
                      </c:pt>
                      <c:pt idx="163" formatCode="0.00">
                        <c:v>7.420686599098579E-4</c:v>
                      </c:pt>
                      <c:pt idx="164" formatCode="0.00">
                        <c:v>7.3839639433642571E-4</c:v>
                      </c:pt>
                      <c:pt idx="165" formatCode="0.00">
                        <c:v>7.4026442966960905E-4</c:v>
                      </c:pt>
                      <c:pt idx="166" formatCode="0.00">
                        <c:v>7.4218132240978091E-4</c:v>
                      </c:pt>
                      <c:pt idx="167" formatCode="0.00">
                        <c:v>7.3845320909685325E-4</c:v>
                      </c:pt>
                      <c:pt idx="168" formatCode="0.00">
                        <c:v>7.012188244986281E-4</c:v>
                      </c:pt>
                      <c:pt idx="169" formatCode="0.00">
                        <c:v>7.0361455603340766E-4</c:v>
                      </c:pt>
                      <c:pt idx="170" formatCode="0.00">
                        <c:v>7.7552038623633613E-4</c:v>
                      </c:pt>
                      <c:pt idx="171" formatCode="0.00">
                        <c:v>7.7687673369064092E-4</c:v>
                      </c:pt>
                      <c:pt idx="172" formatCode="0.00">
                        <c:v>7.7394348030308086E-4</c:v>
                      </c:pt>
                      <c:pt idx="173" formatCode="0.00">
                        <c:v>7.7013251152845E-4</c:v>
                      </c:pt>
                      <c:pt idx="174" formatCode="0.00">
                        <c:v>7.3800759545799004E-4</c:v>
                      </c:pt>
                      <c:pt idx="175" formatCode="0.00">
                        <c:v>7.3414542496132954E-4</c:v>
                      </c:pt>
                      <c:pt idx="176" formatCode="0.00">
                        <c:v>7.3439598458736335E-4</c:v>
                      </c:pt>
                      <c:pt idx="177" formatCode="0.00">
                        <c:v>7.7288924926146132E-4</c:v>
                      </c:pt>
                      <c:pt idx="178" formatCode="0.00">
                        <c:v>7.6898751851458267E-4</c:v>
                      </c:pt>
                      <c:pt idx="179" formatCode="0.00">
                        <c:v>7.6946138294291288E-4</c:v>
                      </c:pt>
                      <c:pt idx="180" formatCode="0.00">
                        <c:v>8.5284768949450186E-4</c:v>
                      </c:pt>
                      <c:pt idx="181" formatCode="0.00">
                        <c:v>8.4888254775565021E-4</c:v>
                      </c:pt>
                      <c:pt idx="182" formatCode="0.00">
                        <c:v>7.6735923944943479E-4</c:v>
                      </c:pt>
                      <c:pt idx="183" formatCode="0.00">
                        <c:v>7.678171142366456E-4</c:v>
                      </c:pt>
                      <c:pt idx="184" formatCode="0.00">
                        <c:v>8.0382075149840844E-4</c:v>
                      </c:pt>
                      <c:pt idx="185" formatCode="0.00">
                        <c:v>7.5982307729865973E-4</c:v>
                      </c:pt>
                      <c:pt idx="186" formatCode="0.00">
                        <c:v>7.7108338614447424E-4</c:v>
                      </c:pt>
                      <c:pt idx="187" formatCode="0.00">
                        <c:v>8.8942875200495261E-4</c:v>
                      </c:pt>
                      <c:pt idx="188" formatCode="0.00">
                        <c:v>8.8853713546178709E-4</c:v>
                      </c:pt>
                      <c:pt idx="189" formatCode="0.00">
                        <c:v>8.8444425095509705E-4</c:v>
                      </c:pt>
                      <c:pt idx="190" formatCode="0.00">
                        <c:v>8.4441668100391511E-4</c:v>
                      </c:pt>
                      <c:pt idx="191" formatCode="0.00">
                        <c:v>8.857497151694237E-4</c:v>
                      </c:pt>
                      <c:pt idx="192" formatCode="0.00">
                        <c:v>8.8161258454395072E-4</c:v>
                      </c:pt>
                      <c:pt idx="193" formatCode="0.00">
                        <c:v>8.8279773869656436E-4</c:v>
                      </c:pt>
                      <c:pt idx="194" formatCode="0.00">
                        <c:v>8.894249605735211E-4</c:v>
                      </c:pt>
                      <c:pt idx="195" formatCode="0.00">
                        <c:v>8.8521168076267595E-4</c:v>
                      </c:pt>
                      <c:pt idx="196" formatCode="0.00">
                        <c:v>9.2542971638192141E-4</c:v>
                      </c:pt>
                      <c:pt idx="197" formatCode="0.00">
                        <c:v>9.2463044866160869E-4</c:v>
                      </c:pt>
                      <c:pt idx="198" formatCode="0.00">
                        <c:v>9.2039099096631746E-4</c:v>
                      </c:pt>
                      <c:pt idx="199" formatCode="0.00">
                        <c:v>8.7696480459898806E-4</c:v>
                      </c:pt>
                      <c:pt idx="200" formatCode="0.00">
                        <c:v>8.7815496715790045E-4</c:v>
                      </c:pt>
                      <c:pt idx="201" formatCode="0.00">
                        <c:v>8.7387359320857943E-4</c:v>
                      </c:pt>
                      <c:pt idx="202" formatCode="0.00">
                        <c:v>9.2047303377479318E-4</c:v>
                      </c:pt>
                      <c:pt idx="203" formatCode="0.00">
                        <c:v>8.7958856543896187E-4</c:v>
                      </c:pt>
                      <c:pt idx="204" formatCode="0.00">
                        <c:v>8.7523661926172083E-4</c:v>
                      </c:pt>
                      <c:pt idx="205" formatCode="0.00">
                        <c:v>9.1443170876768609E-4</c:v>
                      </c:pt>
                      <c:pt idx="206" formatCode="0.00">
                        <c:v>9.6586682996211565E-4</c:v>
                      </c:pt>
                      <c:pt idx="207" formatCode="0.00">
                        <c:v>9.6145864905652315E-4</c:v>
                      </c:pt>
                      <c:pt idx="208" formatCode="0.00">
                        <c:v>9.5705051834664499E-4</c:v>
                      </c:pt>
                      <c:pt idx="209" formatCode="0.00">
                        <c:v>1.0448564398630503E-3</c:v>
                      </c:pt>
                      <c:pt idx="210" formatCode="0.00">
                        <c:v>1.0404309664801626E-3</c:v>
                      </c:pt>
                      <c:pt idx="211" formatCode="0.00">
                        <c:v>1.0844996009092816E-3</c:v>
                      </c:pt>
                      <c:pt idx="212" formatCode="0.00">
                        <c:v>9.4671591076681374E-4</c:v>
                      </c:pt>
                      <c:pt idx="213" formatCode="0.00">
                        <c:v>9.4963954243860722E-4</c:v>
                      </c:pt>
                      <c:pt idx="214" formatCode="0.00">
                        <c:v>1.0429263698033418E-3</c:v>
                      </c:pt>
                      <c:pt idx="215" formatCode="0.00">
                        <c:v>1.0384136531247058E-3</c:v>
                      </c:pt>
                      <c:pt idx="216" formatCode="0.00">
                        <c:v>1.0420882216320259E-3</c:v>
                      </c:pt>
                      <c:pt idx="217" formatCode="0.00">
                        <c:v>9.0102600568717694E-4</c:v>
                      </c:pt>
                      <c:pt idx="218" formatCode="0.00">
                        <c:v>8.9647840407270176E-4</c:v>
                      </c:pt>
                      <c:pt idx="219" formatCode="0.00">
                        <c:v>8.9669464486239121E-4</c:v>
                      </c:pt>
                      <c:pt idx="220" formatCode="0.00">
                        <c:v>1.1936291037111322E-3</c:v>
                      </c:pt>
                      <c:pt idx="221" formatCode="0.00">
                        <c:v>1.1889497743590659E-3</c:v>
                      </c:pt>
                      <c:pt idx="222" formatCode="0.00">
                        <c:v>1.184270501683161E-3</c:v>
                      </c:pt>
                      <c:pt idx="223" formatCode="0.00">
                        <c:v>1.1909571974772922E-3</c:v>
                      </c:pt>
                      <c:pt idx="224" formatCode="0.00">
                        <c:v>1.1862328890593556E-3</c:v>
                      </c:pt>
                      <c:pt idx="225" formatCode="0.00">
                        <c:v>1.1863932722969307E-3</c:v>
                      </c:pt>
                      <c:pt idx="226" formatCode="0.00">
                        <c:v>1.2411088738840421E-3</c:v>
                      </c:pt>
                      <c:pt idx="227" formatCode="0.00">
                        <c:v>1.1884037354785715E-3</c:v>
                      </c:pt>
                      <c:pt idx="228" formatCode="0.00">
                        <c:v>1.1969919377593761E-3</c:v>
                      </c:pt>
                      <c:pt idx="229" formatCode="0.00">
                        <c:v>1.2963781526801484E-3</c:v>
                      </c:pt>
                      <c:pt idx="230" formatCode="0.00">
                        <c:v>1.3402370383823316E-3</c:v>
                      </c:pt>
                      <c:pt idx="231" formatCode="0.00">
                        <c:v>1.3429730676905261E-3</c:v>
                      </c:pt>
                      <c:pt idx="232" formatCode="0.00">
                        <c:v>1.2598544233799304E-3</c:v>
                      </c:pt>
                      <c:pt idx="233" formatCode="0.00">
                        <c:v>1.3046663485142434E-3</c:v>
                      </c:pt>
                      <c:pt idx="234" formatCode="0.00">
                        <c:v>1.3149276182503839E-3</c:v>
                      </c:pt>
                      <c:pt idx="235" formatCode="0.00">
                        <c:v>1.3313615724817127E-3</c:v>
                      </c:pt>
                      <c:pt idx="236" formatCode="0.00">
                        <c:v>1.4798381929945522E-3</c:v>
                      </c:pt>
                      <c:pt idx="237" formatCode="0.00">
                        <c:v>1.5015896192801836E-3</c:v>
                      </c:pt>
                      <c:pt idx="238" formatCode="0.00">
                        <c:v>1.5124125710579979E-3</c:v>
                      </c:pt>
                      <c:pt idx="239" formatCode="0.00">
                        <c:v>1.4544542404553219E-3</c:v>
                      </c:pt>
                      <c:pt idx="240" formatCode="0.00">
                        <c:v>1.4809854900324027E-3</c:v>
                      </c:pt>
                      <c:pt idx="241" formatCode="0.00">
                        <c:v>1.5087899606182449E-3</c:v>
                      </c:pt>
                      <c:pt idx="242" formatCode="0.00">
                        <c:v>1.50328408059456E-3</c:v>
                      </c:pt>
                      <c:pt idx="243" formatCode="0.00">
                        <c:v>1.5681450314088575E-3</c:v>
                      </c:pt>
                      <c:pt idx="244" formatCode="0.00">
                        <c:v>1.5623801748221873E-3</c:v>
                      </c:pt>
                      <c:pt idx="245" formatCode="0.00">
                        <c:v>1.7295374201474042E-3</c:v>
                      </c:pt>
                      <c:pt idx="246" formatCode="0.00">
                        <c:v>1.7592921980118831E-3</c:v>
                      </c:pt>
                      <c:pt idx="247" formatCode="0.00">
                        <c:v>1.7933551533599564E-3</c:v>
                      </c:pt>
                      <c:pt idx="248" formatCode="0.00">
                        <c:v>2.0280060442059E-3</c:v>
                      </c:pt>
                      <c:pt idx="249" formatCode="0.00">
                        <c:v>2.1865614672711151E-3</c:v>
                      </c:pt>
                      <c:pt idx="250" formatCode="0.00">
                        <c:v>2.3752416466955384E-3</c:v>
                      </c:pt>
                      <c:pt idx="251" formatCode="0.00">
                        <c:v>2.4337917627551791E-3</c:v>
                      </c:pt>
                      <c:pt idx="252" formatCode="0.00">
                        <c:v>2.5278795331644551E-3</c:v>
                      </c:pt>
                      <c:pt idx="253" formatCode="0.00">
                        <c:v>2.6086195032363332E-3</c:v>
                      </c:pt>
                      <c:pt idx="254" formatCode="0.00">
                        <c:v>2.9521525926107729E-3</c:v>
                      </c:pt>
                      <c:pt idx="255" formatCode="0.00">
                        <c:v>3.0836119573543746E-3</c:v>
                      </c:pt>
                      <c:pt idx="256" formatCode="0.00">
                        <c:v>3.3596130107202368E-3</c:v>
                      </c:pt>
                      <c:pt idx="257" formatCode="0.00">
                        <c:v>3.2754296313833283E-3</c:v>
                      </c:pt>
                      <c:pt idx="258" formatCode="0.00">
                        <c:v>3.4200740999191397E-3</c:v>
                      </c:pt>
                      <c:pt idx="259" formatCode="0.00">
                        <c:v>3.7653543673140319E-3</c:v>
                      </c:pt>
                      <c:pt idx="260" formatCode="0.00">
                        <c:v>3.7568912709377506E-3</c:v>
                      </c:pt>
                      <c:pt idx="261" formatCode="0.00">
                        <c:v>3.9221678841928169E-3</c:v>
                      </c:pt>
                      <c:pt idx="262" formatCode="0.00">
                        <c:v>4.610440836721773E-3</c:v>
                      </c:pt>
                      <c:pt idx="263" formatCode="0.00">
                        <c:v>4.6008629782960369E-3</c:v>
                      </c:pt>
                      <c:pt idx="264" formatCode="0.00">
                        <c:v>5.5456422298005778E-3</c:v>
                      </c:pt>
                      <c:pt idx="265" formatCode="0.00">
                        <c:v>6.4425738211863681E-3</c:v>
                      </c:pt>
                      <c:pt idx="266" formatCode="0.00">
                        <c:v>8.0682519615097332E-3</c:v>
                      </c:pt>
                      <c:pt idx="267" formatCode="0.00">
                        <c:v>8.0579505626236503E-3</c:v>
                      </c:pt>
                      <c:pt idx="268" formatCode="0.00">
                        <c:v>1.1383820807093504E-2</c:v>
                      </c:pt>
                      <c:pt idx="269" formatCode="0.00">
                        <c:v>1.3787550177721472E-2</c:v>
                      </c:pt>
                      <c:pt idx="270" formatCode="0.00">
                        <c:v>1.3776420213937265E-2</c:v>
                      </c:pt>
                      <c:pt idx="271" formatCode="0.00">
                        <c:v>1.2975315513664912E-2</c:v>
                      </c:pt>
                      <c:pt idx="272" formatCode="0.00">
                        <c:v>1.6224483970255554E-2</c:v>
                      </c:pt>
                      <c:pt idx="273" formatCode="0.00">
                        <c:v>1.6212643073256722E-2</c:v>
                      </c:pt>
                      <c:pt idx="274" formatCode="0.00">
                        <c:v>2.1026208197215835E-2</c:v>
                      </c:pt>
                      <c:pt idx="275" formatCode="0.00">
                        <c:v>2.361123608813067E-2</c:v>
                      </c:pt>
                      <c:pt idx="276" formatCode="0.00">
                        <c:v>2.3928234943577507E-2</c:v>
                      </c:pt>
                      <c:pt idx="277" formatCode="0.00">
                        <c:v>2.6901469097203694E-2</c:v>
                      </c:pt>
                      <c:pt idx="278" formatCode="0.00">
                        <c:v>2.8398328095533745E-2</c:v>
                      </c:pt>
                      <c:pt idx="279" formatCode="0.00">
                        <c:v>2.9020730803417282E-2</c:v>
                      </c:pt>
                      <c:pt idx="280" formatCode="0.00">
                        <c:v>3.0884249873858217E-2</c:v>
                      </c:pt>
                      <c:pt idx="281" formatCode="0.00">
                        <c:v>3.0479015100036241E-2</c:v>
                      </c:pt>
                      <c:pt idx="282" formatCode="0.00">
                        <c:v>3.046553079590603E-2</c:v>
                      </c:pt>
                      <c:pt idx="283" formatCode="0.00">
                        <c:v>3.091735851087192E-2</c:v>
                      </c:pt>
                      <c:pt idx="284" formatCode="0.00">
                        <c:v>2.5733430832428322E-2</c:v>
                      </c:pt>
                      <c:pt idx="285" formatCode="0.00">
                        <c:v>2.4854425717515734E-2</c:v>
                      </c:pt>
                      <c:pt idx="286" formatCode="0.00">
                        <c:v>1.8438900508591909E-2</c:v>
                      </c:pt>
                      <c:pt idx="287" formatCode="0.00">
                        <c:v>1.4516648498035101E-2</c:v>
                      </c:pt>
                      <c:pt idx="288" formatCode="0.00">
                        <c:v>1.3146666921268113E-2</c:v>
                      </c:pt>
                      <c:pt idx="289" formatCode="0.00">
                        <c:v>1.0920606953525784E-2</c:v>
                      </c:pt>
                      <c:pt idx="290" formatCode="0.00">
                        <c:v>8.0301559320574145E-3</c:v>
                      </c:pt>
                      <c:pt idx="291" formatCode="0.00">
                        <c:v>7.3758320284109365E-3</c:v>
                      </c:pt>
                      <c:pt idx="292" formatCode="0.00">
                        <c:v>5.0228840120272351E-3</c:v>
                      </c:pt>
                      <c:pt idx="293" formatCode="0.00">
                        <c:v>3.1399716440437455E-3</c:v>
                      </c:pt>
                      <c:pt idx="294" formatCode="0.00">
                        <c:v>2.9437175157923053E-3</c:v>
                      </c:pt>
                      <c:pt idx="295" formatCode="0.00">
                        <c:v>2.4990001215426778E-3</c:v>
                      </c:pt>
                      <c:pt idx="296" formatCode="0.00">
                        <c:v>2.0743623724693346E-3</c:v>
                      </c:pt>
                      <c:pt idx="297" formatCode="0.00">
                        <c:v>1.9559164845358514E-3</c:v>
                      </c:pt>
                      <c:pt idx="298" formatCode="0.00">
                        <c:v>2.1349505132706413E-3</c:v>
                      </c:pt>
                      <c:pt idx="299" formatCode="0.00">
                        <c:v>1.5327067615814806E-3</c:v>
                      </c:pt>
                      <c:pt idx="300" formatCode="0.00">
                        <c:v>1.4267687203774989E-3</c:v>
                      </c:pt>
                      <c:pt idx="301" formatCode="0.00">
                        <c:v>1.3901254142648471E-3</c:v>
                      </c:pt>
                      <c:pt idx="302" formatCode="0.00">
                        <c:v>1.7082014046576437E-3</c:v>
                      </c:pt>
                      <c:pt idx="303" formatCode="0.00">
                        <c:v>1.5867037137395732E-3</c:v>
                      </c:pt>
                      <c:pt idx="304" formatCode="0.00">
                        <c:v>1.5176008467713813E-3</c:v>
                      </c:pt>
                      <c:pt idx="305" formatCode="0.00">
                        <c:v>1.5120041256181938E-3</c:v>
                      </c:pt>
                      <c:pt idx="306" formatCode="0.00">
                        <c:v>1.2563376799402078E-3</c:v>
                      </c:pt>
                      <c:pt idx="307" formatCode="0.00">
                        <c:v>1.2631760729691689E-3</c:v>
                      </c:pt>
                      <c:pt idx="308" formatCode="0.00">
                        <c:v>1.2582845380058861E-3</c:v>
                      </c:pt>
                      <c:pt idx="309" formatCode="0.00">
                        <c:v>1.231928379705921E-3</c:v>
                      </c:pt>
                      <c:pt idx="310" formatCode="0.00">
                        <c:v>1.0146193619369438E-3</c:v>
                      </c:pt>
                      <c:pt idx="311" formatCode="0.00">
                        <c:v>1.1828866341020486E-3</c:v>
                      </c:pt>
                      <c:pt idx="312" formatCode="0.00">
                        <c:v>1.1785738420243366E-3</c:v>
                      </c:pt>
                      <c:pt idx="313" formatCode="0.00">
                        <c:v>9.7872628477336404E-4</c:v>
                      </c:pt>
                      <c:pt idx="314" formatCode="0.00">
                        <c:v>1.016668738579835E-3</c:v>
                      </c:pt>
                      <c:pt idx="315" formatCode="0.00">
                        <c:v>9.9699311409324641E-4</c:v>
                      </c:pt>
                      <c:pt idx="316" formatCode="0.00">
                        <c:v>9.3803478319934405E-4</c:v>
                      </c:pt>
                      <c:pt idx="317" formatCode="0.00">
                        <c:v>1.0567366866541105E-3</c:v>
                      </c:pt>
                      <c:pt idx="318" formatCode="0.00">
                        <c:v>1.0404545672185186E-3</c:v>
                      </c:pt>
                      <c:pt idx="319" formatCode="0.00">
                        <c:v>1.1033123711645179E-3</c:v>
                      </c:pt>
                      <c:pt idx="320" formatCode="0.00">
                        <c:v>8.596263077608737E-4</c:v>
                      </c:pt>
                      <c:pt idx="321" formatCode="0.00">
                        <c:v>8.5087952138247541E-4</c:v>
                      </c:pt>
                      <c:pt idx="322" formatCode="0.00">
                        <c:v>9.1906483279385756E-4</c:v>
                      </c:pt>
                      <c:pt idx="323" formatCode="0.00">
                        <c:v>9.5453956069626482E-4</c:v>
                      </c:pt>
                      <c:pt idx="324" formatCode="0.00">
                        <c:v>9.3664988661000808E-4</c:v>
                      </c:pt>
                      <c:pt idx="325" formatCode="0.00">
                        <c:v>1.0469553158965201E-3</c:v>
                      </c:pt>
                      <c:pt idx="326" formatCode="0.00">
                        <c:v>8.1059058535439303E-4</c:v>
                      </c:pt>
                      <c:pt idx="327" formatCode="0.00">
                        <c:v>8.0126159531942087E-4</c:v>
                      </c:pt>
                      <c:pt idx="328" formatCode="0.00">
                        <c:v>7.9214920791459431E-4</c:v>
                      </c:pt>
                      <c:pt idx="329" formatCode="0.00">
                        <c:v>7.5009733371024588E-4</c:v>
                      </c:pt>
                      <c:pt idx="330" formatCode="0.00">
                        <c:v>7.4378549709039712E-4</c:v>
                      </c:pt>
                      <c:pt idx="331" formatCode="0.00">
                        <c:v>7.3585993805869339E-4</c:v>
                      </c:pt>
                      <c:pt idx="332" formatCode="0.00">
                        <c:v>8.4574908203237668E-4</c:v>
                      </c:pt>
                      <c:pt idx="333" formatCode="0.00">
                        <c:v>8.382545635327055E-4</c:v>
                      </c:pt>
                      <c:pt idx="334" formatCode="0.00">
                        <c:v>7.9676062362779869E-4</c:v>
                      </c:pt>
                      <c:pt idx="335" formatCode="0.00">
                        <c:v>6.7318023413592322E-4</c:v>
                      </c:pt>
                      <c:pt idx="336" formatCode="0.00">
                        <c:v>6.6798200686328058E-4</c:v>
                      </c:pt>
                      <c:pt idx="337" formatCode="0.00">
                        <c:v>7.3880585175851933E-4</c:v>
                      </c:pt>
                      <c:pt idx="338" formatCode="0.00">
                        <c:v>8.0612082441800209E-4</c:v>
                      </c:pt>
                      <c:pt idx="339" formatCode="0.00">
                        <c:v>7.9898047521420666E-4</c:v>
                      </c:pt>
                      <c:pt idx="340" formatCode="0.00">
                        <c:v>9.7581678155118814E-4</c:v>
                      </c:pt>
                      <c:pt idx="341" formatCode="0.00">
                        <c:v>7.8817348352151761E-4</c:v>
                      </c:pt>
                      <c:pt idx="342" formatCode="0.00">
                        <c:v>7.8368602014808049E-4</c:v>
                      </c:pt>
                      <c:pt idx="343" formatCode="0.00">
                        <c:v>6.6546847925609152E-4</c:v>
                      </c:pt>
                      <c:pt idx="344" formatCode="0.00">
                        <c:v>6.6182005986189303E-4</c:v>
                      </c:pt>
                      <c:pt idx="345" formatCode="0.00">
                        <c:v>6.560841571188632E-4</c:v>
                      </c:pt>
                      <c:pt idx="346" formatCode="0.00">
                        <c:v>7.6002574376918383E-4</c:v>
                      </c:pt>
                      <c:pt idx="347" formatCode="0.00">
                        <c:v>6.8374536095729165E-4</c:v>
                      </c:pt>
                      <c:pt idx="348" formatCode="0.00">
                        <c:v>6.7652502479696416E-4</c:v>
                      </c:pt>
                      <c:pt idx="349" formatCode="0.00">
                        <c:v>7.4365707621159292E-4</c:v>
                      </c:pt>
                      <c:pt idx="350" formatCode="0.00">
                        <c:v>5.9581704334692187E-4</c:v>
                      </c:pt>
                      <c:pt idx="351" formatCode="0.00">
                        <c:v>5.8972668996087028E-4</c:v>
                      </c:pt>
                      <c:pt idx="352" formatCode="0.00">
                        <c:v>6.9096546645802724E-4</c:v>
                      </c:pt>
                      <c:pt idx="353" formatCode="0.00">
                        <c:v>6.8739312358312237E-4</c:v>
                      </c:pt>
                      <c:pt idx="354" formatCode="0.00">
                        <c:v>6.8026008885614284E-4</c:v>
                      </c:pt>
                      <c:pt idx="355" formatCode="0.00">
                        <c:v>5.300570368195459E-4</c:v>
                      </c:pt>
                      <c:pt idx="356" formatCode="0.00">
                        <c:v>5.2653297286667515E-4</c:v>
                      </c:pt>
                      <c:pt idx="357" formatCode="0.00">
                        <c:v>5.2300893691639542E-4</c:v>
                      </c:pt>
                      <c:pt idx="358" formatCode="0.00">
                        <c:v>5.5193403277037844E-4</c:v>
                      </c:pt>
                      <c:pt idx="359" formatCode="0.00">
                        <c:v>5.4842791481511514E-4</c:v>
                      </c:pt>
                      <c:pt idx="360" formatCode="0.00">
                        <c:v>4.7472188569272689E-4</c:v>
                      </c:pt>
                      <c:pt idx="361" formatCode="0.00">
                        <c:v>6.0725340499118206E-4</c:v>
                      </c:pt>
                      <c:pt idx="362" formatCode="0.00">
                        <c:v>4.9922446487250382E-4</c:v>
                      </c:pt>
                      <c:pt idx="363" formatCode="0.00">
                        <c:v>4.9625161213212154E-4</c:v>
                      </c:pt>
                      <c:pt idx="364" formatCode="0.00">
                        <c:v>5.2341085176275232E-4</c:v>
                      </c:pt>
                      <c:pt idx="365" formatCode="0.00">
                        <c:v>6.2376685503740036E-4</c:v>
                      </c:pt>
                      <c:pt idx="366" formatCode="0.00">
                        <c:v>6.1533762773061324E-4</c:v>
                      </c:pt>
                      <c:pt idx="367" formatCode="0.00">
                        <c:v>6.1006830894322361E-4</c:v>
                      </c:pt>
                      <c:pt idx="368" formatCode="0.00">
                        <c:v>7.4354225484825765E-4</c:v>
                      </c:pt>
                      <c:pt idx="369" formatCode="0.00">
                        <c:v>7.3715224432080798E-4</c:v>
                      </c:pt>
                      <c:pt idx="370" formatCode="0.00">
                        <c:v>5.9447888225344885E-4</c:v>
                      </c:pt>
                      <c:pt idx="371" formatCode="0.00">
                        <c:v>5.5717213709926411E-4</c:v>
                      </c:pt>
                      <c:pt idx="372" formatCode="0.00">
                        <c:v>5.5053470590916401E-4</c:v>
                      </c:pt>
                      <c:pt idx="373" formatCode="0.00">
                        <c:v>5.7635717949589677E-4</c:v>
                      </c:pt>
                      <c:pt idx="374" formatCode="0.00">
                        <c:v>5.7301518438603364E-4</c:v>
                      </c:pt>
                      <c:pt idx="375" formatCode="0.00">
                        <c:v>6.3286934629025395E-4</c:v>
                      </c:pt>
                      <c:pt idx="376" formatCode="0.00">
                        <c:v>6.235163032804439E-4</c:v>
                      </c:pt>
                      <c:pt idx="377" formatCode="0.00">
                        <c:v>6.5316752245075948E-4</c:v>
                      </c:pt>
                      <c:pt idx="378" formatCode="0.00">
                        <c:v>6.4125210127274207E-4</c:v>
                      </c:pt>
                      <c:pt idx="379" formatCode="0.00">
                        <c:v>6.3322951440762947E-4</c:v>
                      </c:pt>
                      <c:pt idx="380" formatCode="0.00">
                        <c:v>6.3000671302021146E-4</c:v>
                      </c:pt>
                      <c:pt idx="381" formatCode="0.00">
                        <c:v>6.4806779398353159E-4</c:v>
                      </c:pt>
                      <c:pt idx="382" formatCode="0.00">
                        <c:v>5.8145137179244381E-4</c:v>
                      </c:pt>
                      <c:pt idx="383" formatCode="0.00">
                        <c:v>5.7828245784112878E-4</c:v>
                      </c:pt>
                      <c:pt idx="384" formatCode="0.00">
                        <c:v>5.9747065922564695E-4</c:v>
                      </c:pt>
                      <c:pt idx="385" formatCode="0.00">
                        <c:v>5.9435062791882804E-4</c:v>
                      </c:pt>
                      <c:pt idx="386" formatCode="0.00">
                        <c:v>5.9123061840538071E-4</c:v>
                      </c:pt>
                      <c:pt idx="387" formatCode="0.00">
                        <c:v>6.4587207472532578E-4</c:v>
                      </c:pt>
                      <c:pt idx="388" formatCode="0.00">
                        <c:v>5.8075953447600309E-4</c:v>
                      </c:pt>
                      <c:pt idx="389" formatCode="0.00">
                        <c:v>5.7662943026272849E-4</c:v>
                      </c:pt>
                      <c:pt idx="390" formatCode="0.00">
                        <c:v>6.6757662685373636E-4</c:v>
                      </c:pt>
                      <c:pt idx="391" formatCode="0.00">
                        <c:v>7.5615077920901592E-4</c:v>
                      </c:pt>
                      <c:pt idx="392" formatCode="0.00">
                        <c:v>9.0781548102946059E-4</c:v>
                      </c:pt>
                      <c:pt idx="393" formatCode="0.00">
                        <c:v>9.0881221096605317E-4</c:v>
                      </c:pt>
                      <c:pt idx="394" formatCode="0.00">
                        <c:v>7.6126261170332869E-4</c:v>
                      </c:pt>
                      <c:pt idx="395" formatCode="0.00">
                        <c:v>7.5811072660365874E-4</c:v>
                      </c:pt>
                      <c:pt idx="396" formatCode="0.00">
                        <c:v>7.5495886398260358E-4</c:v>
                      </c:pt>
                      <c:pt idx="397" formatCode="0.00">
                        <c:v>9.2567485336190385E-4</c:v>
                      </c:pt>
                      <c:pt idx="398" formatCode="0.00">
                        <c:v>8.5825334170856044E-4</c:v>
                      </c:pt>
                      <c:pt idx="399" formatCode="0.00">
                        <c:v>8.6151808984362389E-4</c:v>
                      </c:pt>
                      <c:pt idx="400" formatCode="0.00">
                        <c:v>8.6728209994927621E-4</c:v>
                      </c:pt>
                      <c:pt idx="401" formatCode="0.00">
                        <c:v>8.6401587247122611E-4</c:v>
                      </c:pt>
                      <c:pt idx="402" formatCode="0.00">
                        <c:v>8.7153001432810644E-4</c:v>
                      </c:pt>
                      <c:pt idx="403" formatCode="0.00">
                        <c:v>8.6822289207154541E-4</c:v>
                      </c:pt>
                      <c:pt idx="404" formatCode="0.00">
                        <c:v>8.699332028600323E-4</c:v>
                      </c:pt>
                      <c:pt idx="405" formatCode="0.00">
                        <c:v>8.0002819029910996E-4</c:v>
                      </c:pt>
                      <c:pt idx="406" formatCode="0.00">
                        <c:v>8.4140627868014152E-4</c:v>
                      </c:pt>
                      <c:pt idx="407" formatCode="0.00">
                        <c:v>8.7178135075213954E-4</c:v>
                      </c:pt>
                      <c:pt idx="408" formatCode="0.00">
                        <c:v>8.6840936603073751E-4</c:v>
                      </c:pt>
                      <c:pt idx="409" formatCode="0.00">
                        <c:v>8.9878414093068413E-4</c:v>
                      </c:pt>
                      <c:pt idx="410" formatCode="0.00">
                        <c:v>1.0156108506895287E-3</c:v>
                      </c:pt>
                      <c:pt idx="411" formatCode="0.00">
                        <c:v>1.022432881746147E-3</c:v>
                      </c:pt>
                      <c:pt idx="412" formatCode="0.00">
                        <c:v>9.4948773727085976E-4</c:v>
                      </c:pt>
                      <c:pt idx="413" formatCode="0.00">
                        <c:v>1.1265295442770093E-3</c:v>
                      </c:pt>
                      <c:pt idx="414" formatCode="0.00">
                        <c:v>1.128781801299688E-3</c:v>
                      </c:pt>
                      <c:pt idx="415" formatCode="0.00">
                        <c:v>1.1252710012051256E-3</c:v>
                      </c:pt>
                      <c:pt idx="416" formatCode="0.00">
                        <c:v>9.8628007350561649E-4</c:v>
                      </c:pt>
                      <c:pt idx="417" formatCode="0.00">
                        <c:v>9.9195037531704666E-4</c:v>
                      </c:pt>
                      <c:pt idx="418" formatCode="0.00">
                        <c:v>9.5275187310228779E-4</c:v>
                      </c:pt>
                      <c:pt idx="419" formatCode="0.00">
                        <c:v>9.9513074558596286E-4</c:v>
                      </c:pt>
                      <c:pt idx="420" formatCode="0.00">
                        <c:v>1.0009540105842406E-3</c:v>
                      </c:pt>
                      <c:pt idx="421" formatCode="0.00">
                        <c:v>9.774850650198807E-4</c:v>
                      </c:pt>
                      <c:pt idx="422" formatCode="0.00">
                        <c:v>1.1216961805142803E-3</c:v>
                      </c:pt>
                      <c:pt idx="423" formatCode="0.00">
                        <c:v>1.130225512721308E-3</c:v>
                      </c:pt>
                      <c:pt idx="424" formatCode="0.00">
                        <c:v>1.14266317093996E-3</c:v>
                      </c:pt>
                      <c:pt idx="425" formatCode="0.00">
                        <c:v>1.1388735144589332E-3</c:v>
                      </c:pt>
                      <c:pt idx="426" formatCode="0.00">
                        <c:v>1.1081289988218686E-3</c:v>
                      </c:pt>
                      <c:pt idx="427" formatCode="0.00">
                        <c:v>9.983421108188549E-4</c:v>
                      </c:pt>
                      <c:pt idx="428" formatCode="0.00">
                        <c:v>9.9448067006486433E-4</c:v>
                      </c:pt>
                      <c:pt idx="429" formatCode="0.00">
                        <c:v>9.5197843739959834E-4</c:v>
                      </c:pt>
                      <c:pt idx="430" formatCode="0.00">
                        <c:v>9.4811721235461106E-4</c:v>
                      </c:pt>
                      <c:pt idx="431" formatCode="0.00">
                        <c:v>9.2011360400184915E-4</c:v>
                      </c:pt>
                      <c:pt idx="432" formatCode="0.00">
                        <c:v>9.2678853977584143E-4</c:v>
                      </c:pt>
                      <c:pt idx="433" formatCode="0.00">
                        <c:v>8.4339440947103143E-4</c:v>
                      </c:pt>
                      <c:pt idx="434" formatCode="0.00">
                        <c:v>8.0719948644260341E-4</c:v>
                      </c:pt>
                      <c:pt idx="435" formatCode="0.00">
                        <c:v>8.0885262704224049E-4</c:v>
                      </c:pt>
                      <c:pt idx="436" formatCode="0.00">
                        <c:v>8.8867844497589311E-4</c:v>
                      </c:pt>
                      <c:pt idx="437" formatCode="0.00">
                        <c:v>8.8463081452320221E-4</c:v>
                      </c:pt>
                      <c:pt idx="438" formatCode="0.00">
                        <c:v>8.868525487487444E-4</c:v>
                      </c:pt>
                      <c:pt idx="439" formatCode="0.00">
                        <c:v>1.0147830202384643E-3</c:v>
                      </c:pt>
                      <c:pt idx="440" formatCode="0.00">
                        <c:v>9.2829297466237451E-4</c:v>
                      </c:pt>
                      <c:pt idx="441" formatCode="0.00">
                        <c:v>9.3315249711710933E-4</c:v>
                      </c:pt>
                      <c:pt idx="442" formatCode="0.00">
                        <c:v>9.3347140673407422E-4</c:v>
                      </c:pt>
                      <c:pt idx="443" formatCode="0.00">
                        <c:v>9.2929591579011389E-4</c:v>
                      </c:pt>
                      <c:pt idx="444" formatCode="0.00">
                        <c:v>9.3078486019037589E-4</c:v>
                      </c:pt>
                      <c:pt idx="445" formatCode="0.00">
                        <c:v>9.3348170405972036E-4</c:v>
                      </c:pt>
                      <c:pt idx="446" formatCode="0.00">
                        <c:v>8.4453914085843684E-4</c:v>
                      </c:pt>
                      <c:pt idx="447" formatCode="0.00">
                        <c:v>8.497511942692509E-4</c:v>
                      </c:pt>
                      <c:pt idx="448" formatCode="0.00">
                        <c:v>8.9611838381872453E-4</c:v>
                      </c:pt>
                      <c:pt idx="449" formatCode="0.00">
                        <c:v>8.9180111722183208E-4</c:v>
                      </c:pt>
                      <c:pt idx="450" formatCode="0.00">
                        <c:v>8.4855748867457726E-4</c:v>
                      </c:pt>
                      <c:pt idx="451" formatCode="0.00">
                        <c:v>8.5281130664899491E-4</c:v>
                      </c:pt>
                      <c:pt idx="452" formatCode="0.00">
                        <c:v>9.8003222941126216E-4</c:v>
                      </c:pt>
                      <c:pt idx="453" formatCode="0.00">
                        <c:v>9.8066084061161629E-4</c:v>
                      </c:pt>
                      <c:pt idx="454" formatCode="0.00">
                        <c:v>9.7625474422793597E-4</c:v>
                      </c:pt>
                      <c:pt idx="455" formatCode="0.00">
                        <c:v>9.361823825176582E-4</c:v>
                      </c:pt>
                      <c:pt idx="456" formatCode="0.00">
                        <c:v>9.341892644796105E-4</c:v>
                      </c:pt>
                      <c:pt idx="457" formatCode="0.00">
                        <c:v>9.2973171683830664E-4</c:v>
                      </c:pt>
                      <c:pt idx="458" formatCode="0.00">
                        <c:v>9.2890524489393602E-4</c:v>
                      </c:pt>
                      <c:pt idx="459" formatCode="0.00">
                        <c:v>9.7686087970361049E-4</c:v>
                      </c:pt>
                      <c:pt idx="460" formatCode="0.00">
                        <c:v>9.3335875458201299E-4</c:v>
                      </c:pt>
                      <c:pt idx="461" formatCode="0.00">
                        <c:v>9.2881861177956254E-4</c:v>
                      </c:pt>
                      <c:pt idx="462" formatCode="0.00">
                        <c:v>9.3045664011671839E-4</c:v>
                      </c:pt>
                      <c:pt idx="463" formatCode="0.00">
                        <c:v>1.0702479962046529E-3</c:v>
                      </c:pt>
                      <c:pt idx="464" formatCode="0.00">
                        <c:v>1.0656462609855066E-3</c:v>
                      </c:pt>
                      <c:pt idx="465" formatCode="0.00">
                        <c:v>1.0653061479670232E-3</c:v>
                      </c:pt>
                      <c:pt idx="466" formatCode="0.00">
                        <c:v>1.1562641591528968E-3</c:v>
                      </c:pt>
                      <c:pt idx="467" formatCode="0.00">
                        <c:v>1.0589180501066196E-3</c:v>
                      </c:pt>
                      <c:pt idx="468" formatCode="0.00">
                        <c:v>1.0585361642727765E-3</c:v>
                      </c:pt>
                      <c:pt idx="469" formatCode="0.00">
                        <c:v>9.6343424365755311E-4</c:v>
                      </c:pt>
                      <c:pt idx="470" formatCode="0.00">
                        <c:v>9.5877074759812247E-4</c:v>
                      </c:pt>
                      <c:pt idx="471" formatCode="0.00">
                        <c:v>1.0062488207904926E-3</c:v>
                      </c:pt>
                      <c:pt idx="472" formatCode="0.00">
                        <c:v>1.0015596835386365E-3</c:v>
                      </c:pt>
                      <c:pt idx="473" formatCode="0.00">
                        <c:v>9.9687059263994923E-4</c:v>
                      </c:pt>
                      <c:pt idx="474" formatCode="0.00">
                        <c:v>9.4914856223801268E-4</c:v>
                      </c:pt>
                      <c:pt idx="475" formatCode="0.00">
                        <c:v>9.4836758261164381E-4</c:v>
                      </c:pt>
                      <c:pt idx="476" formatCode="0.00">
                        <c:v>9.4363992756914825E-4</c:v>
                      </c:pt>
                      <c:pt idx="477" formatCode="0.00">
                        <c:v>9.4149593089669771E-4</c:v>
                      </c:pt>
                      <c:pt idx="478" formatCode="0.00">
                        <c:v>9.3675534862802255E-4</c:v>
                      </c:pt>
                      <c:pt idx="479" formatCode="0.00">
                        <c:v>9.2945724252695378E-4</c:v>
                      </c:pt>
                      <c:pt idx="480" formatCode="0.00">
                        <c:v>9.7607761236198696E-4</c:v>
                      </c:pt>
                      <c:pt idx="481" formatCode="0.00">
                        <c:v>1.0677868573771767E-3</c:v>
                      </c:pt>
                      <c:pt idx="482" formatCode="0.00">
                        <c:v>1.110605716421873E-3</c:v>
                      </c:pt>
                      <c:pt idx="483" formatCode="0.00">
                        <c:v>1.1043213784040771E-3</c:v>
                      </c:pt>
                      <c:pt idx="484" formatCode="0.00">
                        <c:v>1.107247489235534E-3</c:v>
                      </c:pt>
                      <c:pt idx="485" formatCode="0.00">
                        <c:v>1.1981417919335934E-3</c:v>
                      </c:pt>
                      <c:pt idx="486" formatCode="0.00">
                        <c:v>1.191699730254029E-3</c:v>
                      </c:pt>
                      <c:pt idx="487" formatCode="0.00">
                        <c:v>1.1391548053391422E-3</c:v>
                      </c:pt>
                      <c:pt idx="488" formatCode="0.00">
                        <c:v>9.9660423289672675E-4</c:v>
                      </c:pt>
                      <c:pt idx="489" formatCode="0.00">
                        <c:v>9.9043030363761054E-4</c:v>
                      </c:pt>
                      <c:pt idx="490" formatCode="0.00">
                        <c:v>1.0336069657982199E-3</c:v>
                      </c:pt>
                      <c:pt idx="491" formatCode="0.00">
                        <c:v>1.0273779850862169E-3</c:v>
                      </c:pt>
                      <c:pt idx="492" formatCode="0.00">
                        <c:v>1.0268526268512078E-3</c:v>
                      </c:pt>
                      <c:pt idx="493" formatCode="0.00">
                        <c:v>1.0220458424507908E-3</c:v>
                      </c:pt>
                      <c:pt idx="494" formatCode="0.00">
                        <c:v>9.2103526361925659E-4</c:v>
                      </c:pt>
                      <c:pt idx="495" formatCode="0.00">
                        <c:v>9.1749232072652835E-4</c:v>
                      </c:pt>
                      <c:pt idx="496" formatCode="0.00">
                        <c:v>9.5818145410923026E-4</c:v>
                      </c:pt>
                      <c:pt idx="497" formatCode="0.00">
                        <c:v>9.5338181264226619E-4</c:v>
                      </c:pt>
                      <c:pt idx="498" formatCode="0.00">
                        <c:v>9.4860500101920484E-4</c:v>
                      </c:pt>
                      <c:pt idx="499" formatCode="0.00">
                        <c:v>9.4380533877256386E-4</c:v>
                      </c:pt>
                      <c:pt idx="500" formatCode="0.00">
                        <c:v>9.3899444772103686E-4</c:v>
                      </c:pt>
                      <c:pt idx="501" formatCode="0.00">
                        <c:v>9.3419493753230348E-4</c:v>
                      </c:pt>
                      <c:pt idx="502" formatCode="0.00">
                        <c:v>1.0254628284723309E-3</c:v>
                      </c:pt>
                      <c:pt idx="503" formatCode="0.00">
                        <c:v>1.0717081581422478E-3</c:v>
                      </c:pt>
                      <c:pt idx="504" formatCode="0.00">
                        <c:v>1.065399940233891E-3</c:v>
                      </c:pt>
                      <c:pt idx="505" formatCode="0.00">
                        <c:v>9.1629066847843076E-4</c:v>
                      </c:pt>
                      <c:pt idx="506" formatCode="0.00">
                        <c:v>9.555685454023838E-4</c:v>
                      </c:pt>
                      <c:pt idx="507" formatCode="0.00">
                        <c:v>9.5611826962269401E-4</c:v>
                      </c:pt>
                      <c:pt idx="508" formatCode="0.00">
                        <c:v>8.5497033542542315E-4</c:v>
                      </c:pt>
                      <c:pt idx="509" formatCode="0.00">
                        <c:v>8.5014764396219552E-4</c:v>
                      </c:pt>
                      <c:pt idx="510" formatCode="0.00">
                        <c:v>8.4888743627400585E-4</c:v>
                      </c:pt>
                      <c:pt idx="511" formatCode="0.00">
                        <c:v>8.9241276733532558E-4</c:v>
                      </c:pt>
                      <c:pt idx="512" formatCode="0.00">
                        <c:v>8.8758011362675298E-4</c:v>
                      </c:pt>
                      <c:pt idx="513" formatCode="0.00">
                        <c:v>8.8274750704363453E-4</c:v>
                      </c:pt>
                      <c:pt idx="514" formatCode="0.00">
                        <c:v>8.7789371680054213E-4</c:v>
                      </c:pt>
                      <c:pt idx="515" formatCode="0.00">
                        <c:v>8.7306132125604624E-4</c:v>
                      </c:pt>
                      <c:pt idx="516" formatCode="0.00">
                        <c:v>8.6701812611834363E-4</c:v>
                      </c:pt>
                      <c:pt idx="517" formatCode="0.00">
                        <c:v>1.0554238778432547E-3</c:v>
                      </c:pt>
                      <c:pt idx="518" formatCode="0.00">
                        <c:v>1.0505973238811709E-3</c:v>
                      </c:pt>
                      <c:pt idx="519" formatCode="0.00">
                        <c:v>1.0516763051315714E-3</c:v>
                      </c:pt>
                      <c:pt idx="520" formatCode="0.00">
                        <c:v>9.4967858289755317E-4</c:v>
                      </c:pt>
                      <c:pt idx="521" formatCode="0.00">
                        <c:v>9.4482532795929649E-4</c:v>
                      </c:pt>
                      <c:pt idx="522" formatCode="0.00">
                        <c:v>9.3997212040355818E-4</c:v>
                      </c:pt>
                      <c:pt idx="523" formatCode="0.00">
                        <c:v>9.3912781917416556E-4</c:v>
                      </c:pt>
                      <c:pt idx="524" formatCode="0.00">
                        <c:v>9.3425388287685682E-4</c:v>
                      </c:pt>
                      <c:pt idx="525" formatCode="0.00">
                        <c:v>9.8514553650129997E-4</c:v>
                      </c:pt>
                      <c:pt idx="526" formatCode="0.00">
                        <c:v>1.0815863658262394E-3</c:v>
                      </c:pt>
                      <c:pt idx="527" formatCode="0.00">
                        <c:v>9.781268356682288E-4</c:v>
                      </c:pt>
                      <c:pt idx="528" formatCode="0.00">
                        <c:v>9.7882257392444818E-4</c:v>
                      </c:pt>
                      <c:pt idx="529" formatCode="0.00">
                        <c:v>9.8524757331093179E-4</c:v>
                      </c:pt>
                      <c:pt idx="530" formatCode="0.00">
                        <c:v>1.0303690888407136E-3</c:v>
                      </c:pt>
                      <c:pt idx="531" formatCode="0.00">
                        <c:v>1.0313577703286471E-3</c:v>
                      </c:pt>
                      <c:pt idx="532" formatCode="0.00">
                        <c:v>1.1439527139798708E-3</c:v>
                      </c:pt>
                      <c:pt idx="533" formatCode="0.00">
                        <c:v>1.138838563505441E-3</c:v>
                      </c:pt>
                      <c:pt idx="534" formatCode="0.00">
                        <c:v>1.0907212671397986E-3</c:v>
                      </c:pt>
                      <c:pt idx="535" formatCode="0.00">
                        <c:v>1.0970876116486944E-3</c:v>
                      </c:pt>
                      <c:pt idx="536" formatCode="0.00">
                        <c:v>1.0918804982914974E-3</c:v>
                      </c:pt>
                      <c:pt idx="537" formatCode="0.00">
                        <c:v>1.0933395271834415E-3</c:v>
                      </c:pt>
                      <c:pt idx="538" formatCode="0.00">
                        <c:v>1.1929523403235774E-3</c:v>
                      </c:pt>
                      <c:pt idx="539" formatCode="0.00">
                        <c:v>1.2080036901659225E-3</c:v>
                      </c:pt>
                      <c:pt idx="540" formatCode="0.00">
                        <c:v>1.1711654916697976E-3</c:v>
                      </c:pt>
                      <c:pt idx="541" formatCode="0.00">
                        <c:v>1.1844806002610712E-3</c:v>
                      </c:pt>
                      <c:pt idx="542" formatCode="0.00">
                        <c:v>1.3445814699228668E-3</c:v>
                      </c:pt>
                      <c:pt idx="543" formatCode="0.00">
                        <c:v>1.399838628109044E-3</c:v>
                      </c:pt>
                      <c:pt idx="544" formatCode="0.00">
                        <c:v>1.394069918032214E-3</c:v>
                      </c:pt>
                      <c:pt idx="545" formatCode="0.00">
                        <c:v>1.4460120145837634E-3</c:v>
                      </c:pt>
                      <c:pt idx="546" formatCode="0.00">
                        <c:v>1.5166366641509736E-3</c:v>
                      </c:pt>
                      <c:pt idx="547" formatCode="0.00">
                        <c:v>1.3890190726730291E-3</c:v>
                      </c:pt>
                      <c:pt idx="548" formatCode="0.00">
                        <c:v>1.565257144244074E-3</c:v>
                      </c:pt>
                      <c:pt idx="549" formatCode="0.00">
                        <c:v>1.6497583276617208E-3</c:v>
                      </c:pt>
                      <c:pt idx="550" formatCode="0.00">
                        <c:v>1.8362315263552975E-3</c:v>
                      </c:pt>
                      <c:pt idx="551" formatCode="0.00">
                        <c:v>1.9526134396883614E-3</c:v>
                      </c:pt>
                      <c:pt idx="552" formatCode="0.00">
                        <c:v>1.9459843346757851E-3</c:v>
                      </c:pt>
                      <c:pt idx="553" formatCode="0.00">
                        <c:v>1.8730697160973871E-3</c:v>
                      </c:pt>
                      <c:pt idx="554" formatCode="0.00">
                        <c:v>2.1003568379154456E-3</c:v>
                      </c:pt>
                      <c:pt idx="555" formatCode="0.00">
                        <c:v>2.1772317304093705E-3</c:v>
                      </c:pt>
                      <c:pt idx="556" formatCode="0.00">
                        <c:v>2.4761898520440319E-3</c:v>
                      </c:pt>
                      <c:pt idx="557" formatCode="0.00">
                        <c:v>2.4686726947448457E-3</c:v>
                      </c:pt>
                      <c:pt idx="558" formatCode="0.00">
                        <c:v>2.5389406298644002E-3</c:v>
                      </c:pt>
                      <c:pt idx="559" formatCode="0.00">
                        <c:v>2.7038935684504197E-3</c:v>
                      </c:pt>
                      <c:pt idx="560" formatCode="0.00">
                        <c:v>2.6953465328452223E-3</c:v>
                      </c:pt>
                      <c:pt idx="561" formatCode="0.00">
                        <c:v>2.8126229998159018E-3</c:v>
                      </c:pt>
                      <c:pt idx="562" formatCode="0.00">
                        <c:v>3.0718915431884324E-3</c:v>
                      </c:pt>
                      <c:pt idx="563" formatCode="0.00">
                        <c:v>3.2136505293037924E-3</c:v>
                      </c:pt>
                      <c:pt idx="564" formatCode="0.00">
                        <c:v>3.3918662082556808E-3</c:v>
                      </c:pt>
                      <c:pt idx="565" formatCode="0.00">
                        <c:v>4.126081464494725E-3</c:v>
                      </c:pt>
                      <c:pt idx="566" formatCode="0.00">
                        <c:v>4.1154969229243018E-3</c:v>
                      </c:pt>
                      <c:pt idx="567" formatCode="0.00">
                        <c:v>4.3998402576000172E-3</c:v>
                      </c:pt>
                      <c:pt idx="568" formatCode="0.00">
                        <c:v>4.9406845778468536E-3</c:v>
                      </c:pt>
                      <c:pt idx="569" formatCode="0.00">
                        <c:v>5.2147803848649425E-3</c:v>
                      </c:pt>
                      <c:pt idx="570" formatCode="0.00">
                        <c:v>5.4365992705001512E-3</c:v>
                      </c:pt>
                      <c:pt idx="571" formatCode="0.00">
                        <c:v>5.95054562664843E-3</c:v>
                      </c:pt>
                      <c:pt idx="572" formatCode="0.00">
                        <c:v>5.9376919671877641E-3</c:v>
                      </c:pt>
                      <c:pt idx="573" formatCode="0.00">
                        <c:v>6.1809871779739843E-3</c:v>
                      </c:pt>
                      <c:pt idx="574" formatCode="0.00">
                        <c:v>7.1273238853884462E-3</c:v>
                      </c:pt>
                      <c:pt idx="575" formatCode="0.00">
                        <c:v>7.1138549896467675E-3</c:v>
                      </c:pt>
                      <c:pt idx="576" formatCode="0.00">
                        <c:v>8.4712127299025712E-3</c:v>
                      </c:pt>
                      <c:pt idx="577" formatCode="0.00">
                        <c:v>9.0811356894470747E-3</c:v>
                      </c:pt>
                      <c:pt idx="578" formatCode="0.00">
                        <c:v>1.0110569294342351E-2</c:v>
                      </c:pt>
                      <c:pt idx="579" formatCode="0.00">
                        <c:v>1.2312707178321499E-2</c:v>
                      </c:pt>
                      <c:pt idx="580" formatCode="0.00">
                        <c:v>1.3114526744571474E-2</c:v>
                      </c:pt>
                      <c:pt idx="581" formatCode="0.00">
                        <c:v>1.309848571167538E-2</c:v>
                      </c:pt>
                      <c:pt idx="582" formatCode="0.00">
                        <c:v>1.697200265502959E-2</c:v>
                      </c:pt>
                      <c:pt idx="583" formatCode="0.00">
                        <c:v>2.1484959351830545E-2</c:v>
                      </c:pt>
                      <c:pt idx="584" formatCode="0.00">
                        <c:v>2.1468182283925219E-2</c:v>
                      </c:pt>
                      <c:pt idx="585" formatCode="0.00">
                        <c:v>2.4727340575031276E-2</c:v>
                      </c:pt>
                      <c:pt idx="586" formatCode="0.00">
                        <c:v>2.4542044801159485E-2</c:v>
                      </c:pt>
                      <c:pt idx="587" formatCode="0.00">
                        <c:v>2.4524897695006681E-2</c:v>
                      </c:pt>
                      <c:pt idx="588" formatCode="0.00">
                        <c:v>2.9408325542359701E-2</c:v>
                      </c:pt>
                      <c:pt idx="589" formatCode="0.00">
                        <c:v>3.2855153248717128E-2</c:v>
                      </c:pt>
                      <c:pt idx="590" formatCode="0.00">
                        <c:v>3.3172105595477695E-2</c:v>
                      </c:pt>
                      <c:pt idx="591" formatCode="0.00">
                        <c:v>4.0090845099439013E-2</c:v>
                      </c:pt>
                      <c:pt idx="592" formatCode="0.00">
                        <c:v>4.0072389610597579E-2</c:v>
                      </c:pt>
                      <c:pt idx="593" formatCode="0.00">
                        <c:v>4.0050358704682404E-2</c:v>
                      </c:pt>
                      <c:pt idx="594" formatCode="0.00">
                        <c:v>4.3661779070809453E-2</c:v>
                      </c:pt>
                      <c:pt idx="595" formatCode="0.00">
                        <c:v>6.1608442542844345E-2</c:v>
                      </c:pt>
                      <c:pt idx="596" formatCode="0.00">
                        <c:v>6.2251106515813628E-2</c:v>
                      </c:pt>
                      <c:pt idx="597" formatCode="0.00">
                        <c:v>6.3589620162341196E-2</c:v>
                      </c:pt>
                      <c:pt idx="598" formatCode="0.00">
                        <c:v>7.095346303558081E-2</c:v>
                      </c:pt>
                      <c:pt idx="599" formatCode="0.00">
                        <c:v>7.6403406968554827E-2</c:v>
                      </c:pt>
                      <c:pt idx="600" formatCode="0.00">
                        <c:v>8.6781658924394101E-2</c:v>
                      </c:pt>
                      <c:pt idx="601" formatCode="0.00">
                        <c:v>9.4508619870838056E-2</c:v>
                      </c:pt>
                      <c:pt idx="602" formatCode="0.00">
                        <c:v>0.10172658189292272</c:v>
                      </c:pt>
                      <c:pt idx="603" formatCode="0.00">
                        <c:v>0.11752804612407004</c:v>
                      </c:pt>
                      <c:pt idx="604" formatCode="0.00">
                        <c:v>0.12899066443109761</c:v>
                      </c:pt>
                      <c:pt idx="605" formatCode="0.00">
                        <c:v>0.13936842234762006</c:v>
                      </c:pt>
                      <c:pt idx="606" formatCode="0.00">
                        <c:v>0.15454175850406854</c:v>
                      </c:pt>
                      <c:pt idx="607" formatCode="0.00">
                        <c:v>0.17914225045512275</c:v>
                      </c:pt>
                      <c:pt idx="608" formatCode="0.00">
                        <c:v>0.18324021807241397</c:v>
                      </c:pt>
                      <c:pt idx="609" formatCode="0.00">
                        <c:v>0.2106689033423359</c:v>
                      </c:pt>
                      <c:pt idx="610" formatCode="0.00">
                        <c:v>0.22258116579264942</c:v>
                      </c:pt>
                      <c:pt idx="611" formatCode="0.00">
                        <c:v>0.22783710064400184</c:v>
                      </c:pt>
                      <c:pt idx="612" formatCode="0.00">
                        <c:v>0.24046991040441271</c:v>
                      </c:pt>
                      <c:pt idx="613" formatCode="0.00">
                        <c:v>0.24723401810119014</c:v>
                      </c:pt>
                      <c:pt idx="614" formatCode="0.00">
                        <c:v>0.25342651590840992</c:v>
                      </c:pt>
                      <c:pt idx="615" formatCode="0.00">
                        <c:v>0.2593355518701338</c:v>
                      </c:pt>
                      <c:pt idx="616" formatCode="0.00">
                        <c:v>0.25807507722315187</c:v>
                      </c:pt>
                      <c:pt idx="617" formatCode="0.00">
                        <c:v>0.25306567909507593</c:v>
                      </c:pt>
                      <c:pt idx="618" formatCode="0.00">
                        <c:v>0.23272123459871594</c:v>
                      </c:pt>
                      <c:pt idx="619" formatCode="0.00">
                        <c:v>0.22444589359902906</c:v>
                      </c:pt>
                      <c:pt idx="620" formatCode="0.00">
                        <c:v>0.20784183408318438</c:v>
                      </c:pt>
                      <c:pt idx="621" formatCode="0.00">
                        <c:v>0.2001784475967229</c:v>
                      </c:pt>
                      <c:pt idx="622" formatCode="0.00">
                        <c:v>0.17534524536786891</c:v>
                      </c:pt>
                      <c:pt idx="623" formatCode="0.00">
                        <c:v>0.14520593281142283</c:v>
                      </c:pt>
                      <c:pt idx="624" formatCode="0.00">
                        <c:v>4.3890541241286239E-2</c:v>
                      </c:pt>
                      <c:pt idx="625" formatCode="0.00">
                        <c:v>4.3874376826997685E-2</c:v>
                      </c:pt>
                      <c:pt idx="626" formatCode="0.00">
                        <c:v>4.3858213358978465E-2</c:v>
                      </c:pt>
                      <c:pt idx="627" formatCode="0.00">
                        <c:v>5.3442839021243345E-3</c:v>
                      </c:pt>
                      <c:pt idx="628" formatCode="0.00">
                        <c:v>5.3301319672843378E-3</c:v>
                      </c:pt>
                      <c:pt idx="629" formatCode="0.00">
                        <c:v>5.3913763123758169E-3</c:v>
                      </c:pt>
                      <c:pt idx="630" formatCode="0.00">
                        <c:v>5.066008639139391E-3</c:v>
                      </c:pt>
                      <c:pt idx="631" formatCode="0.00">
                        <c:v>4.4863045020753986E-3</c:v>
                      </c:pt>
                      <c:pt idx="632" formatCode="0.00">
                        <c:v>4.0423080781253245E-3</c:v>
                      </c:pt>
                      <c:pt idx="633" formatCode="0.00">
                        <c:v>2.8410262332586376E-3</c:v>
                      </c:pt>
                      <c:pt idx="634" formatCode="0.00">
                        <c:v>2.2685211918043423E-3</c:v>
                      </c:pt>
                      <c:pt idx="635" formatCode="0.00">
                        <c:v>2.0695291697871631E-3</c:v>
                      </c:pt>
                      <c:pt idx="636" formatCode="0.00">
                        <c:v>1.9235366791974583E-3</c:v>
                      </c:pt>
                      <c:pt idx="637" formatCode="0.00">
                        <c:v>1.6747876356399049E-3</c:v>
                      </c:pt>
                      <c:pt idx="638" formatCode="0.00">
                        <c:v>1.5487583306069326E-3</c:v>
                      </c:pt>
                      <c:pt idx="639" formatCode="0.00">
                        <c:v>1.4459668470453004E-3</c:v>
                      </c:pt>
                      <c:pt idx="640" formatCode="0.00">
                        <c:v>1.2990807361975339E-3</c:v>
                      </c:pt>
                      <c:pt idx="641" formatCode="0.00">
                        <c:v>1.2170433709288156E-3</c:v>
                      </c:pt>
                      <c:pt idx="642" formatCode="0.00">
                        <c:v>1.1359148064660931E-3</c:v>
                      </c:pt>
                      <c:pt idx="643" formatCode="0.00">
                        <c:v>1.0679098847618295E-3</c:v>
                      </c:pt>
                      <c:pt idx="644" formatCode="0.00">
                        <c:v>1.0037062582594375E-3</c:v>
                      </c:pt>
                      <c:pt idx="645" formatCode="0.00">
                        <c:v>9.5097337648004324E-4</c:v>
                      </c:pt>
                      <c:pt idx="646" formatCode="0.00">
                        <c:v>1.2796080878602731E-3</c:v>
                      </c:pt>
                      <c:pt idx="647" formatCode="0.00">
                        <c:v>1.2195421671838125E-3</c:v>
                      </c:pt>
                      <c:pt idx="648" formatCode="0.00">
                        <c:v>1.1692553427828951E-3</c:v>
                      </c:pt>
                      <c:pt idx="649" formatCode="0.00">
                        <c:v>9.0741314869906948E-4</c:v>
                      </c:pt>
                      <c:pt idx="650" formatCode="0.00">
                        <c:v>8.827979241666082E-4</c:v>
                      </c:pt>
                      <c:pt idx="651" formatCode="0.00">
                        <c:v>8.611241642241807E-4</c:v>
                      </c:pt>
                      <c:pt idx="652" formatCode="0.00">
                        <c:v>9.0548077207546363E-4</c:v>
                      </c:pt>
                      <c:pt idx="653" formatCode="0.00">
                        <c:v>8.7555732318154588E-4</c:v>
                      </c:pt>
                      <c:pt idx="654" formatCode="0.00">
                        <c:v>9.6659350785899191E-4</c:v>
                      </c:pt>
                      <c:pt idx="655" formatCode="0.00">
                        <c:v>1.249273600725205E-3</c:v>
                      </c:pt>
                      <c:pt idx="656" formatCode="0.00">
                        <c:v>1.2377241842120466E-3</c:v>
                      </c:pt>
                      <c:pt idx="657" formatCode="0.00">
                        <c:v>1.0423604372143129E-3</c:v>
                      </c:pt>
                      <c:pt idx="658" formatCode="0.00">
                        <c:v>1.028969460819596E-3</c:v>
                      </c:pt>
                      <c:pt idx="659" formatCode="0.00">
                        <c:v>1.0144505202843044E-3</c:v>
                      </c:pt>
                      <c:pt idx="660" formatCode="0.00">
                        <c:v>1.0494836138408223E-3</c:v>
                      </c:pt>
                      <c:pt idx="661" formatCode="0.00">
                        <c:v>1.0448387356909949E-3</c:v>
                      </c:pt>
                      <c:pt idx="662" formatCode="0.00">
                        <c:v>1.0333063263347065E-3</c:v>
                      </c:pt>
                      <c:pt idx="663" formatCode="0.00">
                        <c:v>9.2642971201394074E-4</c:v>
                      </c:pt>
                      <c:pt idx="664" formatCode="0.00">
                        <c:v>1.0132458169808179E-3</c:v>
                      </c:pt>
                      <c:pt idx="665" formatCode="0.00">
                        <c:v>1.0033395554509656E-3</c:v>
                      </c:pt>
                      <c:pt idx="666" formatCode="0.00">
                        <c:v>9.0553551991202029E-4</c:v>
                      </c:pt>
                      <c:pt idx="667" formatCode="0.00">
                        <c:v>9.0100687357600742E-4</c:v>
                      </c:pt>
                      <c:pt idx="668" formatCode="0.00">
                        <c:v>8.929416290162389E-4</c:v>
                      </c:pt>
                      <c:pt idx="669" formatCode="0.00">
                        <c:v>1.0239051372224082E-3</c:v>
                      </c:pt>
                      <c:pt idx="670" formatCode="0.00">
                        <c:v>1.0193938784957271E-3</c:v>
                      </c:pt>
                      <c:pt idx="671" formatCode="0.00">
                        <c:v>1.0148826563468091E-3</c:v>
                      </c:pt>
                      <c:pt idx="672" formatCode="0.00">
                        <c:v>7.8154227790567068E-4</c:v>
                      </c:pt>
                      <c:pt idx="673" formatCode="0.00">
                        <c:v>7.7704964278261222E-4</c:v>
                      </c:pt>
                      <c:pt idx="674" formatCode="0.00">
                        <c:v>7.7255704305391796E-4</c:v>
                      </c:pt>
                      <c:pt idx="675" formatCode="0.00">
                        <c:v>8.0769327822188439E-4</c:v>
                      </c:pt>
                      <c:pt idx="676" formatCode="0.00">
                        <c:v>8.0323013812151167E-4</c:v>
                      </c:pt>
                      <c:pt idx="677" formatCode="0.00">
                        <c:v>7.9876703296332253E-4</c:v>
                      </c:pt>
                      <c:pt idx="678" formatCode="0.00">
                        <c:v>7.4869422414110287E-4</c:v>
                      </c:pt>
                      <c:pt idx="679" formatCode="0.00">
                        <c:v>7.8885850083120477E-4</c:v>
                      </c:pt>
                      <c:pt idx="680" formatCode="0.00">
                        <c:v>7.8440105494813968E-4</c:v>
                      </c:pt>
                      <c:pt idx="681" formatCode="0.00">
                        <c:v>7.8094985121225061E-4</c:v>
                      </c:pt>
                      <c:pt idx="682" formatCode="0.00">
                        <c:v>7.7648672055493132E-4</c:v>
                      </c:pt>
                      <c:pt idx="683" formatCode="0.00">
                        <c:v>7.6800859352522954E-4</c:v>
                      </c:pt>
                      <c:pt idx="684" formatCode="0.00">
                        <c:v>7.1814524318315927E-4</c:v>
                      </c:pt>
                      <c:pt idx="685" formatCode="0.00">
                        <c:v>6.6932620880800326E-4</c:v>
                      </c:pt>
                      <c:pt idx="686" formatCode="0.00">
                        <c:v>6.6406382034679657E-4</c:v>
                      </c:pt>
                      <c:pt idx="687" formatCode="0.00">
                        <c:v>6.5963597144239332E-4</c:v>
                      </c:pt>
                      <c:pt idx="688" formatCode="0.00">
                        <c:v>6.9953777376540089E-4</c:v>
                      </c:pt>
                      <c:pt idx="689" formatCode="0.00">
                        <c:v>6.9153052770940871E-4</c:v>
                      </c:pt>
                      <c:pt idx="690" formatCode="0.00">
                        <c:v>8.1942855717140849E-4</c:v>
                      </c:pt>
                      <c:pt idx="691" formatCode="0.00">
                        <c:v>1.0355279070991708E-3</c:v>
                      </c:pt>
                      <c:pt idx="692" formatCode="0.00">
                        <c:v>1.03114437682771E-3</c:v>
                      </c:pt>
                      <c:pt idx="693" formatCode="0.00">
                        <c:v>1.024084217122718E-3</c:v>
                      </c:pt>
                      <c:pt idx="694" formatCode="0.00">
                        <c:v>8.4373925903120201E-4</c:v>
                      </c:pt>
                      <c:pt idx="695" formatCode="0.00">
                        <c:v>8.3614975205966379E-4</c:v>
                      </c:pt>
                      <c:pt idx="696" formatCode="0.00">
                        <c:v>8.7559192078815059E-4</c:v>
                      </c:pt>
                      <c:pt idx="697" formatCode="0.00">
                        <c:v>9.5885330887848872E-4</c:v>
                      </c:pt>
                      <c:pt idx="698" formatCode="0.00">
                        <c:v>9.4839197529084779E-4</c:v>
                      </c:pt>
                      <c:pt idx="699" formatCode="0.00">
                        <c:v>9.8758241012070875E-4</c:v>
                      </c:pt>
                      <c:pt idx="700" formatCode="0.00">
                        <c:v>9.3969219070341747E-4</c:v>
                      </c:pt>
                      <c:pt idx="701" formatCode="0.00">
                        <c:v>9.2599791930029444E-4</c:v>
                      </c:pt>
                      <c:pt idx="702" formatCode="0.00">
                        <c:v>8.7858712126356875E-4</c:v>
                      </c:pt>
                      <c:pt idx="703" formatCode="0.00">
                        <c:v>8.311766490112474E-4</c:v>
                      </c:pt>
                      <c:pt idx="704" formatCode="0.00">
                        <c:v>8.2375897957209928E-4</c:v>
                      </c:pt>
                      <c:pt idx="705" formatCode="0.00">
                        <c:v>9.4829517820260083E-4</c:v>
                      </c:pt>
                      <c:pt idx="706" formatCode="0.00">
                        <c:v>9.8694673763816327E-4</c:v>
                      </c:pt>
                      <c:pt idx="707" formatCode="0.00">
                        <c:v>9.7655977294229654E-4</c:v>
                      </c:pt>
                      <c:pt idx="708" formatCode="0.00">
                        <c:v>1.0187594289473769E-3</c:v>
                      </c:pt>
                      <c:pt idx="709" formatCode="0.00">
                        <c:v>1.0144798266515228E-3</c:v>
                      </c:pt>
                      <c:pt idx="710" formatCode="0.00">
                        <c:v>1.0102002563198967E-3</c:v>
                      </c:pt>
                      <c:pt idx="711" formatCode="0.00">
                        <c:v>8.3772064291042793E-4</c:v>
                      </c:pt>
                      <c:pt idx="712" formatCode="0.00">
                        <c:v>9.624098695526648E-4</c:v>
                      </c:pt>
                      <c:pt idx="713" formatCode="0.00">
                        <c:v>9.6053035352795639E-4</c:v>
                      </c:pt>
                      <c:pt idx="714" formatCode="0.00">
                        <c:v>1.1300658472841215E-3</c:v>
                      </c:pt>
                      <c:pt idx="715" formatCode="0.00">
                        <c:v>1.1257536059571529E-3</c:v>
                      </c:pt>
                      <c:pt idx="716" formatCode="0.00">
                        <c:v>1.0351272440088702E-3</c:v>
                      </c:pt>
                      <c:pt idx="717" formatCode="0.00">
                        <c:v>1.0506138943430676E-3</c:v>
                      </c:pt>
                      <c:pt idx="718" formatCode="0.00">
                        <c:v>1.0022334750805621E-3</c:v>
                      </c:pt>
                      <c:pt idx="719" formatCode="0.00">
                        <c:v>1.0094451429663784E-3</c:v>
                      </c:pt>
                      <c:pt idx="720" formatCode="0.00">
                        <c:v>1.0632178123237764E-3</c:v>
                      </c:pt>
                      <c:pt idx="721" formatCode="0.00">
                        <c:v>1.2841068184651541E-3</c:v>
                      </c:pt>
                      <c:pt idx="722" formatCode="0.00">
                        <c:v>1.2796020977060164E-3</c:v>
                      </c:pt>
                      <c:pt idx="723" formatCode="0.00">
                        <c:v>1.3307189437227857E-3</c:v>
                      </c:pt>
                      <c:pt idx="724" formatCode="0.00">
                        <c:v>1.0989874940445445E-3</c:v>
                      </c:pt>
                      <c:pt idx="725" formatCode="0.00">
                        <c:v>1.1031951793983945E-3</c:v>
                      </c:pt>
                      <c:pt idx="726" formatCode="0.00">
                        <c:v>1.10153299039819E-3</c:v>
                      </c:pt>
                      <c:pt idx="727" formatCode="0.00">
                        <c:v>1.1887892167725348E-3</c:v>
                      </c:pt>
                      <c:pt idx="728" formatCode="0.00">
                        <c:v>1.1905562773513411E-3</c:v>
                      </c:pt>
                      <c:pt idx="729" formatCode="0.00">
                        <c:v>1.1428617923066658E-3</c:v>
                      </c:pt>
                      <c:pt idx="730" formatCode="0.00">
                        <c:v>1.1382362042046635E-3</c:v>
                      </c:pt>
                      <c:pt idx="731" formatCode="0.00">
                        <c:v>1.1413185403486494E-3</c:v>
                      </c:pt>
                      <c:pt idx="732" formatCode="0.00">
                        <c:v>1.1413232640041743E-3</c:v>
                      </c:pt>
                      <c:pt idx="733" formatCode="0.00">
                        <c:v>1.1366471923832308E-3</c:v>
                      </c:pt>
                      <c:pt idx="734" formatCode="0.00">
                        <c:v>1.139698802939402E-3</c:v>
                      </c:pt>
                      <c:pt idx="735" formatCode="0.00">
                        <c:v>1.0552246068180231E-3</c:v>
                      </c:pt>
                      <c:pt idx="736" formatCode="0.00">
                        <c:v>1.1459971235327918E-3</c:v>
                      </c:pt>
                      <c:pt idx="737" formatCode="0.00">
                        <c:v>1.155683000053537E-3</c:v>
                      </c:pt>
                      <c:pt idx="738" formatCode="0.00">
                        <c:v>1.1573720868952881E-3</c:v>
                      </c:pt>
                      <c:pt idx="739" formatCode="0.00">
                        <c:v>1.1038590926086473E-3</c:v>
                      </c:pt>
                      <c:pt idx="740" formatCode="0.00">
                        <c:v>1.0990515285907256E-3</c:v>
                      </c:pt>
                      <c:pt idx="741" formatCode="0.00">
                        <c:v>1.100387870201966E-3</c:v>
                      </c:pt>
                      <c:pt idx="742" formatCode="0.00">
                        <c:v>1.095499121458841E-3</c:v>
                      </c:pt>
                      <c:pt idx="743" formatCode="0.00">
                        <c:v>1.0999627479742896E-3</c:v>
                      </c:pt>
                      <c:pt idx="744" formatCode="0.00">
                        <c:v>1.1443804781036816E-3</c:v>
                      </c:pt>
                      <c:pt idx="745" formatCode="0.00">
                        <c:v>1.2471398113150527E-3</c:v>
                      </c:pt>
                      <c:pt idx="746" formatCode="0.00">
                        <c:v>1.249408575782314E-3</c:v>
                      </c:pt>
                      <c:pt idx="747" formatCode="0.00">
                        <c:v>1.2102937489408517E-3</c:v>
                      </c:pt>
                      <c:pt idx="748" formatCode="0.00">
                        <c:v>1.3065519918455772E-3</c:v>
                      </c:pt>
                      <c:pt idx="749" formatCode="0.00">
                        <c:v>1.303396836376168E-3</c:v>
                      </c:pt>
                      <c:pt idx="750" formatCode="0.00">
                        <c:v>1.2056909433176334E-3</c:v>
                      </c:pt>
                      <c:pt idx="751" formatCode="0.00">
                        <c:v>1.1494758944703045E-3</c:v>
                      </c:pt>
                      <c:pt idx="752" formatCode="0.00">
                        <c:v>1.1546676336904788E-3</c:v>
                      </c:pt>
                      <c:pt idx="753" formatCode="0.00">
                        <c:v>1.2065978442073167E-3</c:v>
                      </c:pt>
                      <c:pt idx="754" formatCode="0.00">
                        <c:v>1.2532257786496148E-3</c:v>
                      </c:pt>
                      <c:pt idx="755" formatCode="0.00">
                        <c:v>1.2499351322433519E-3</c:v>
                      </c:pt>
                      <c:pt idx="756" formatCode="0.00">
                        <c:v>1.147895440981576E-3</c:v>
                      </c:pt>
                      <c:pt idx="757" formatCode="0.00">
                        <c:v>1.142680144693682E-3</c:v>
                      </c:pt>
                      <c:pt idx="758" formatCode="0.00">
                        <c:v>1.1444395825505945E-3</c:v>
                      </c:pt>
                      <c:pt idx="759" formatCode="0.00">
                        <c:v>1.1990440368567998E-3</c:v>
                      </c:pt>
                      <c:pt idx="760" formatCode="0.00">
                        <c:v>1.1937643335952412E-3</c:v>
                      </c:pt>
                      <c:pt idx="761" formatCode="0.00">
                        <c:v>1.1884846765995904E-3</c:v>
                      </c:pt>
                      <c:pt idx="762" formatCode="0.00">
                        <c:v>1.1886936226242829E-3</c:v>
                      </c:pt>
                      <c:pt idx="763" formatCode="0.00">
                        <c:v>1.1833895459013473E-3</c:v>
                      </c:pt>
                      <c:pt idx="764" formatCode="0.00">
                        <c:v>1.179941078280664E-3</c:v>
                      </c:pt>
                      <c:pt idx="765" formatCode="0.00">
                        <c:v>1.3487130792608623E-3</c:v>
                      </c:pt>
                      <c:pt idx="766" formatCode="0.00">
                        <c:v>1.2895944773955697E-3</c:v>
                      </c:pt>
                      <c:pt idx="767" formatCode="0.00">
                        <c:v>1.2842236711181146E-3</c:v>
                      </c:pt>
                      <c:pt idx="768" formatCode="0.00">
                        <c:v>1.3347072820475542E-3</c:v>
                      </c:pt>
                      <c:pt idx="769" formatCode="0.00">
                        <c:v>1.2754959759361216E-3</c:v>
                      </c:pt>
                      <c:pt idx="770" formatCode="0.00">
                        <c:v>1.2681285784863683E-3</c:v>
                      </c:pt>
                      <c:pt idx="771" formatCode="0.00">
                        <c:v>1.2647376964208309E-3</c:v>
                      </c:pt>
                      <c:pt idx="772" formatCode="0.00">
                        <c:v>1.151696157160913E-3</c:v>
                      </c:pt>
                      <c:pt idx="773" formatCode="0.00">
                        <c:v>1.1535368719432447E-3</c:v>
                      </c:pt>
                      <c:pt idx="774" formatCode="0.00">
                        <c:v>1.3189223406838814E-3</c:v>
                      </c:pt>
                      <c:pt idx="775" formatCode="0.00">
                        <c:v>1.2589628533216371E-3</c:v>
                      </c:pt>
                      <c:pt idx="776" formatCode="0.00">
                        <c:v>1.2595321068724539E-3</c:v>
                      </c:pt>
                      <c:pt idx="777" formatCode="0.00">
                        <c:v>1.3129862320745819E-3</c:v>
                      </c:pt>
                      <c:pt idx="778" formatCode="0.00">
                        <c:v>1.3074955080558913E-3</c:v>
                      </c:pt>
                      <c:pt idx="779" formatCode="0.00">
                        <c:v>1.3041276916456155E-3</c:v>
                      </c:pt>
                      <c:pt idx="780" formatCode="0.00">
                        <c:v>1.2456057360895165E-3</c:v>
                      </c:pt>
                      <c:pt idx="781" formatCode="0.00">
                        <c:v>1.2400975087558746E-3</c:v>
                      </c:pt>
                      <c:pt idx="782" formatCode="0.00">
                        <c:v>1.2486060829513999E-3</c:v>
                      </c:pt>
                      <c:pt idx="783" formatCode="0.00">
                        <c:v>1.2430180368273155E-3</c:v>
                      </c:pt>
                      <c:pt idx="784" formatCode="0.00">
                        <c:v>1.4046962716286174E-3</c:v>
                      </c:pt>
                      <c:pt idx="785" formatCode="0.00">
                        <c:v>1.4037226152833705E-3</c:v>
                      </c:pt>
                      <c:pt idx="786" formatCode="0.00">
                        <c:v>1.3981331160254214E-3</c:v>
                      </c:pt>
                      <c:pt idx="787" formatCode="0.00">
                        <c:v>1.2806792384543345E-3</c:v>
                      </c:pt>
                      <c:pt idx="788" formatCode="0.00">
                        <c:v>1.2897812178073961E-3</c:v>
                      </c:pt>
                      <c:pt idx="789" formatCode="0.00">
                        <c:v>1.3972802203027657E-3</c:v>
                      </c:pt>
                      <c:pt idx="790" formatCode="0.00">
                        <c:v>1.2218989313784049E-3</c:v>
                      </c:pt>
                      <c:pt idx="791" formatCode="0.00">
                        <c:v>1.2182533141262531E-3</c:v>
                      </c:pt>
                      <c:pt idx="792" formatCode="0.00">
                        <c:v>1.2125910199726132E-3</c:v>
                      </c:pt>
                      <c:pt idx="793" formatCode="0.00">
                        <c:v>1.2069287772334973E-3</c:v>
                      </c:pt>
                      <c:pt idx="794" formatCode="0.00">
                        <c:v>1.2132300473690853E-3</c:v>
                      </c:pt>
                      <c:pt idx="795" formatCode="0.00">
                        <c:v>1.2075287458391763E-3</c:v>
                      </c:pt>
                      <c:pt idx="796" formatCode="0.00">
                        <c:v>1.2018101372561262E-3</c:v>
                      </c:pt>
                      <c:pt idx="797" formatCode="0.00">
                        <c:v>1.2020863548655688E-3</c:v>
                      </c:pt>
                      <c:pt idx="798" formatCode="0.00">
                        <c:v>1.2602099523537627E-3</c:v>
                      </c:pt>
                      <c:pt idx="799" formatCode="0.00">
                        <c:v>1.3122437420531557E-3</c:v>
                      </c:pt>
                      <c:pt idx="800" formatCode="0.00">
                        <c:v>1.3086712435574953E-3</c:v>
                      </c:pt>
                      <c:pt idx="801" formatCode="0.00">
                        <c:v>1.3117723147657201E-3</c:v>
                      </c:pt>
                      <c:pt idx="802" formatCode="0.00">
                        <c:v>1.1893422092521396E-3</c:v>
                      </c:pt>
                      <c:pt idx="803" formatCode="0.00">
                        <c:v>1.1895251810226755E-3</c:v>
                      </c:pt>
                      <c:pt idx="804" formatCode="0.00">
                        <c:v>1.2422861272847543E-3</c:v>
                      </c:pt>
                      <c:pt idx="805" formatCode="0.00">
                        <c:v>1.2364309870918088E-3</c:v>
                      </c:pt>
                      <c:pt idx="806" formatCode="0.00">
                        <c:v>1.2432897234685714E-3</c:v>
                      </c:pt>
                      <c:pt idx="807" formatCode="0.00">
                        <c:v>1.4272903527648418E-3</c:v>
                      </c:pt>
                      <c:pt idx="808" formatCode="0.00">
                        <c:v>1.4213225729796063E-3</c:v>
                      </c:pt>
                      <c:pt idx="809" formatCode="0.00">
                        <c:v>1.408029024349511E-3</c:v>
                      </c:pt>
                      <c:pt idx="810" formatCode="0.00">
                        <c:v>1.3615314056641824E-3</c:v>
                      </c:pt>
                      <c:pt idx="811" formatCode="0.00">
                        <c:v>1.2952691141289753E-3</c:v>
                      </c:pt>
                      <c:pt idx="812" formatCode="0.00">
                        <c:v>1.2892495800409882E-3</c:v>
                      </c:pt>
                      <c:pt idx="813" formatCode="0.00">
                        <c:v>1.3481426575133915E-3</c:v>
                      </c:pt>
                      <c:pt idx="814" formatCode="0.00">
                        <c:v>1.4025525159704658E-3</c:v>
                      </c:pt>
                      <c:pt idx="815" formatCode="0.00">
                        <c:v>1.3965116887230675E-3</c:v>
                      </c:pt>
                      <c:pt idx="816" formatCode="0.00">
                        <c:v>1.3929654864615465E-3</c:v>
                      </c:pt>
                      <c:pt idx="817" formatCode="0.00">
                        <c:v>1.6291496310113316E-3</c:v>
                      </c:pt>
                      <c:pt idx="818" formatCode="0.00">
                        <c:v>1.6404080542648037E-3</c:v>
                      </c:pt>
                      <c:pt idx="819" formatCode="0.00">
                        <c:v>1.6372856718225351E-3</c:v>
                      </c:pt>
                      <c:pt idx="820" formatCode="0.00">
                        <c:v>1.8150985824482366E-3</c:v>
                      </c:pt>
                      <c:pt idx="821" formatCode="0.00">
                        <c:v>1.8219844104561264E-3</c:v>
                      </c:pt>
                      <c:pt idx="822" formatCode="0.00">
                        <c:v>1.7635763412403537E-3</c:v>
                      </c:pt>
                      <c:pt idx="823" formatCode="0.00">
                        <c:v>1.7573700406025381E-3</c:v>
                      </c:pt>
                      <c:pt idx="824" formatCode="0.00">
                        <c:v>1.7607170957726812E-3</c:v>
                      </c:pt>
                      <c:pt idx="825" formatCode="0.00">
                        <c:v>1.6951276517450469E-3</c:v>
                      </c:pt>
                      <c:pt idx="826" formatCode="0.00">
                        <c:v>1.6888765322175465E-3</c:v>
                      </c:pt>
                      <c:pt idx="827" formatCode="0.00">
                        <c:v>1.7043314914442537E-3</c:v>
                      </c:pt>
                      <c:pt idx="828" formatCode="0.00">
                        <c:v>1.7011125245999085E-3</c:v>
                      </c:pt>
                      <c:pt idx="829" formatCode="0.00">
                        <c:v>1.8216969894947429E-3</c:v>
                      </c:pt>
                      <c:pt idx="830" formatCode="0.00">
                        <c:v>1.8120027312290407E-3</c:v>
                      </c:pt>
                      <c:pt idx="831" formatCode="0.00">
                        <c:v>1.8191547266724092E-3</c:v>
                      </c:pt>
                      <c:pt idx="832" formatCode="0.00">
                        <c:v>1.8127754475906284E-3</c:v>
                      </c:pt>
                      <c:pt idx="833" formatCode="0.00">
                        <c:v>1.8198992508702597E-3</c:v>
                      </c:pt>
                      <c:pt idx="834" formatCode="0.00">
                        <c:v>1.6205893612441168E-3</c:v>
                      </c:pt>
                      <c:pt idx="835" formatCode="0.00">
                        <c:v>1.6141633950028439E-3</c:v>
                      </c:pt>
                      <c:pt idx="836" formatCode="0.00">
                        <c:v>1.6197933980594637E-3</c:v>
                      </c:pt>
                      <c:pt idx="837" formatCode="0.00">
                        <c:v>1.8724260508650571E-3</c:v>
                      </c:pt>
                      <c:pt idx="838" formatCode="0.00">
                        <c:v>1.7363980934243422E-3</c:v>
                      </c:pt>
                      <c:pt idx="839" formatCode="0.00">
                        <c:v>1.7332215736453685E-3</c:v>
                      </c:pt>
                      <c:pt idx="840" formatCode="0.00">
                        <c:v>1.6650063832341813E-3</c:v>
                      </c:pt>
                      <c:pt idx="841" formatCode="0.00">
                        <c:v>1.5934878545639899E-3</c:v>
                      </c:pt>
                      <c:pt idx="842" formatCode="0.00">
                        <c:v>1.5960321869137261E-3</c:v>
                      </c:pt>
                      <c:pt idx="843" formatCode="0.00">
                        <c:v>1.61719318660464E-3</c:v>
                      </c:pt>
                      <c:pt idx="844" formatCode="0.00">
                        <c:v>1.6105437363629915E-3</c:v>
                      </c:pt>
                      <c:pt idx="845" formatCode="0.00">
                        <c:v>1.7369578196487678E-3</c:v>
                      </c:pt>
                      <c:pt idx="846" formatCode="0.00">
                        <c:v>1.7471202450154838E-3</c:v>
                      </c:pt>
                      <c:pt idx="847" formatCode="0.00">
                        <c:v>1.7404057012159115E-3</c:v>
                      </c:pt>
                      <c:pt idx="848" formatCode="0.00">
                        <c:v>1.750820343460513E-3</c:v>
                      </c:pt>
                      <c:pt idx="849" formatCode="0.00">
                        <c:v>1.8908341289651E-3</c:v>
                      </c:pt>
                      <c:pt idx="850" formatCode="0.00">
                        <c:v>1.884012602282936E-3</c:v>
                      </c:pt>
                      <c:pt idx="851" formatCode="0.00">
                        <c:v>1.6825253357790895E-3</c:v>
                      </c:pt>
                      <c:pt idx="852" formatCode="0.00">
                        <c:v>1.6756638333306456E-3</c:v>
                      </c:pt>
                      <c:pt idx="853" formatCode="0.00">
                        <c:v>1.6688024032166062E-3</c:v>
                      </c:pt>
                      <c:pt idx="854" formatCode="0.00">
                        <c:v>1.7695490924041399E-3</c:v>
                      </c:pt>
                      <c:pt idx="855" formatCode="0.00">
                        <c:v>1.8632002277634808E-3</c:v>
                      </c:pt>
                      <c:pt idx="856" formatCode="0.00">
                        <c:v>1.8560669062588509E-3</c:v>
                      </c:pt>
                      <c:pt idx="857" formatCode="0.00">
                        <c:v>1.7062094097047939E-3</c:v>
                      </c:pt>
                      <c:pt idx="858" formatCode="0.00">
                        <c:v>1.8234398775022393E-3</c:v>
                      </c:pt>
                      <c:pt idx="859" formatCode="0.00">
                        <c:v>1.8160933574073949E-3</c:v>
                      </c:pt>
                      <c:pt idx="860" formatCode="0.00">
                        <c:v>1.8523686888352354E-3</c:v>
                      </c:pt>
                      <c:pt idx="861" formatCode="0.00">
                        <c:v>1.9953837254381695E-3</c:v>
                      </c:pt>
                      <c:pt idx="862" formatCode="0.00">
                        <c:v>2.0324177681991418E-3</c:v>
                      </c:pt>
                      <c:pt idx="863" formatCode="0.00">
                        <c:v>2.0760321456443163E-3</c:v>
                      </c:pt>
                      <c:pt idx="864" formatCode="0.00">
                        <c:v>2.0681437801862621E-3</c:v>
                      </c:pt>
                      <c:pt idx="865" formatCode="0.00">
                        <c:v>2.1287508361170697E-3</c:v>
                      </c:pt>
                      <c:pt idx="866" formatCode="0.00">
                        <c:v>2.0987032316652646E-3</c:v>
                      </c:pt>
                      <c:pt idx="867" formatCode="0.00">
                        <c:v>2.1590051324590401E-3</c:v>
                      </c:pt>
                      <c:pt idx="868" formatCode="0.00">
                        <c:v>2.150340218203079E-3</c:v>
                      </c:pt>
                      <c:pt idx="869" formatCode="0.00">
                        <c:v>2.7665111195406184E-3</c:v>
                      </c:pt>
                      <c:pt idx="870" formatCode="0.00">
                        <c:v>2.8705425812572548E-3</c:v>
                      </c:pt>
                      <c:pt idx="871" formatCode="0.00">
                        <c:v>2.8611629807869104E-3</c:v>
                      </c:pt>
                      <c:pt idx="872" formatCode="0.00">
                        <c:v>3.0540014264178426E-3</c:v>
                      </c:pt>
                      <c:pt idx="873" formatCode="0.00">
                        <c:v>3.2387232567473033E-3</c:v>
                      </c:pt>
                      <c:pt idx="874" formatCode="0.00">
                        <c:v>3.3522411126430535E-3</c:v>
                      </c:pt>
                      <c:pt idx="875" formatCode="0.00">
                        <c:v>3.5798917689366483E-3</c:v>
                      </c:pt>
                      <c:pt idx="876" formatCode="0.00">
                        <c:v>3.6743388809960973E-3</c:v>
                      </c:pt>
                      <c:pt idx="877" formatCode="0.00">
                        <c:v>3.8771629786835517E-3</c:v>
                      </c:pt>
                      <c:pt idx="878" formatCode="0.00">
                        <c:v>4.6307636178494231E-3</c:v>
                      </c:pt>
                      <c:pt idx="879" formatCode="0.00">
                        <c:v>4.6191160854166914E-3</c:v>
                      </c:pt>
                      <c:pt idx="880" formatCode="0.00">
                        <c:v>4.8031569646086363E-3</c:v>
                      </c:pt>
                      <c:pt idx="881" formatCode="0.00">
                        <c:v>4.1167241485473762E-3</c:v>
                      </c:pt>
                      <c:pt idx="882" formatCode="0.00">
                        <c:v>3.9774275145544038E-3</c:v>
                      </c:pt>
                      <c:pt idx="883" formatCode="0.00">
                        <c:v>4.1642718078373792E-3</c:v>
                      </c:pt>
                      <c:pt idx="884" formatCode="0.00">
                        <c:v>4.613343605177944E-3</c:v>
                      </c:pt>
                      <c:pt idx="885" formatCode="0.00">
                        <c:v>5.7106256843706639E-3</c:v>
                      </c:pt>
                      <c:pt idx="886" formatCode="0.00">
                        <c:v>5.8876733329170303E-3</c:v>
                      </c:pt>
                      <c:pt idx="887" formatCode="0.00">
                        <c:v>6.1027214278171109E-3</c:v>
                      </c:pt>
                      <c:pt idx="888" formatCode="0.00">
                        <c:v>6.2369351376347412E-3</c:v>
                      </c:pt>
                      <c:pt idx="889" formatCode="0.00">
                        <c:v>6.3885137428556123E-3</c:v>
                      </c:pt>
                      <c:pt idx="890" formatCode="0.00">
                        <c:v>6.5780586551430131E-3</c:v>
                      </c:pt>
                      <c:pt idx="891" formatCode="0.00">
                        <c:v>7.8267692959059082E-3</c:v>
                      </c:pt>
                      <c:pt idx="892" formatCode="0.00">
                        <c:v>8.3903537870648678E-3</c:v>
                      </c:pt>
                      <c:pt idx="893" formatCode="0.00">
                        <c:v>8.7128905774071161E-3</c:v>
                      </c:pt>
                      <c:pt idx="894" formatCode="0.00">
                        <c:v>9.5447943904771633E-3</c:v>
                      </c:pt>
                      <c:pt idx="895" formatCode="0.00">
                        <c:v>1.0129297058230053E-2</c:v>
                      </c:pt>
                      <c:pt idx="896" formatCode="0.00">
                        <c:v>1.1735724494915256E-2</c:v>
                      </c:pt>
                      <c:pt idx="897" formatCode="0.00">
                        <c:v>1.1717566217358179E-2</c:v>
                      </c:pt>
                      <c:pt idx="898" formatCode="0.00">
                        <c:v>1.2077112775533569E-2</c:v>
                      </c:pt>
                      <c:pt idx="899" formatCode="0.00">
                        <c:v>1.2803665489249478E-2</c:v>
                      </c:pt>
                      <c:pt idx="900" formatCode="0.00">
                        <c:v>1.4322365353472557E-2</c:v>
                      </c:pt>
                      <c:pt idx="901" formatCode="0.00">
                        <c:v>1.4708304040579033E-2</c:v>
                      </c:pt>
                      <c:pt idx="902" formatCode="0.00">
                        <c:v>1.6526470024478206E-2</c:v>
                      </c:pt>
                      <c:pt idx="903" formatCode="0.00">
                        <c:v>1.8289545699091921E-2</c:v>
                      </c:pt>
                      <c:pt idx="904" formatCode="0.00">
                        <c:v>1.8700249288431083E-2</c:v>
                      </c:pt>
                      <c:pt idx="905" formatCode="0.00">
                        <c:v>1.951766219816391E-2</c:v>
                      </c:pt>
                      <c:pt idx="906" formatCode="0.00">
                        <c:v>2.1343672095971201E-2</c:v>
                      </c:pt>
                      <c:pt idx="907" formatCode="0.00">
                        <c:v>2.144557576392056E-2</c:v>
                      </c:pt>
                      <c:pt idx="908" formatCode="0.00">
                        <c:v>2.5445222258051649E-2</c:v>
                      </c:pt>
                      <c:pt idx="909" formatCode="0.00">
                        <c:v>2.5424027033701228E-2</c:v>
                      </c:pt>
                      <c:pt idx="910" formatCode="0.00">
                        <c:v>2.5725260555649009E-2</c:v>
                      </c:pt>
                      <c:pt idx="911" formatCode="0.00">
                        <c:v>2.8381769087042687E-2</c:v>
                      </c:pt>
                      <c:pt idx="912" formatCode="0.00">
                        <c:v>2.835999744184169E-2</c:v>
                      </c:pt>
                      <c:pt idx="913" formatCode="0.00">
                        <c:v>2.9628843324275404E-2</c:v>
                      </c:pt>
                      <c:pt idx="914" formatCode="0.00">
                        <c:v>3.6037568376544919E-2</c:v>
                      </c:pt>
                      <c:pt idx="915" formatCode="0.00">
                        <c:v>3.6012045629466631E-2</c:v>
                      </c:pt>
                      <c:pt idx="916" formatCode="0.00">
                        <c:v>3.7985516448621526E-2</c:v>
                      </c:pt>
                      <c:pt idx="917" formatCode="0.00">
                        <c:v>4.1589641342110371E-2</c:v>
                      </c:pt>
                      <c:pt idx="918" formatCode="0.00">
                        <c:v>4.5667935621610332E-2</c:v>
                      </c:pt>
                      <c:pt idx="919" formatCode="0.00">
                        <c:v>4.5639808668508385E-2</c:v>
                      </c:pt>
                      <c:pt idx="920" formatCode="0.00">
                        <c:v>4.7478527970478183E-2</c:v>
                      </c:pt>
                      <c:pt idx="921" formatCode="0.00">
                        <c:v>4.9443837584080372E-2</c:v>
                      </c:pt>
                      <c:pt idx="922" formatCode="0.00">
                        <c:v>5.1103771568794101E-2</c:v>
                      </c:pt>
                      <c:pt idx="923" formatCode="0.00">
                        <c:v>5.6938695823836954E-2</c:v>
                      </c:pt>
                      <c:pt idx="924" formatCode="0.00">
                        <c:v>5.8419142365066484E-2</c:v>
                      </c:pt>
                      <c:pt idx="925" formatCode="0.00">
                        <c:v>6.0477018259841885E-2</c:v>
                      </c:pt>
                      <c:pt idx="926" formatCode="0.00">
                        <c:v>6.2323472445817006E-2</c:v>
                      </c:pt>
                      <c:pt idx="927" formatCode="0.00">
                        <c:v>6.4482979973031609E-2</c:v>
                      </c:pt>
                      <c:pt idx="928" formatCode="0.00">
                        <c:v>6.5627033772676022E-2</c:v>
                      </c:pt>
                      <c:pt idx="929" formatCode="0.00">
                        <c:v>6.7435085872008887E-2</c:v>
                      </c:pt>
                      <c:pt idx="930" formatCode="0.00">
                        <c:v>7.2973450611618515E-2</c:v>
                      </c:pt>
                      <c:pt idx="931" formatCode="0.00">
                        <c:v>7.5039345086680309E-2</c:v>
                      </c:pt>
                      <c:pt idx="932" formatCode="0.00">
                        <c:v>7.644783937980329E-2</c:v>
                      </c:pt>
                      <c:pt idx="933" formatCode="0.00">
                        <c:v>7.9161474751707275E-2</c:v>
                      </c:pt>
                      <c:pt idx="934" formatCode="0.00">
                        <c:v>8.07207955963022E-2</c:v>
                      </c:pt>
                      <c:pt idx="935" formatCode="0.00">
                        <c:v>8.3575244712725746E-2</c:v>
                      </c:pt>
                      <c:pt idx="936" formatCode="0.00">
                        <c:v>8.6015636353348371E-2</c:v>
                      </c:pt>
                      <c:pt idx="937" formatCode="0.00">
                        <c:v>8.764592399952395E-2</c:v>
                      </c:pt>
                      <c:pt idx="938" formatCode="0.00">
                        <c:v>9.0494251460293065E-2</c:v>
                      </c:pt>
                      <c:pt idx="939" formatCode="0.00">
                        <c:v>9.5507155774629093E-2</c:v>
                      </c:pt>
                      <c:pt idx="940" formatCode="0.00">
                        <c:v>9.4383505932108619E-2</c:v>
                      </c:pt>
                      <c:pt idx="941" formatCode="0.00">
                        <c:v>0.10326238471914338</c:v>
                      </c:pt>
                      <c:pt idx="942" formatCode="0.00">
                        <c:v>0.11392414841565889</c:v>
                      </c:pt>
                      <c:pt idx="943" formatCode="0.00">
                        <c:v>0.11259588780476158</c:v>
                      </c:pt>
                      <c:pt idx="944" formatCode="0.00">
                        <c:v>0.12666223979389726</c:v>
                      </c:pt>
                      <c:pt idx="945" formatCode="0.00">
                        <c:v>0.14707095199156131</c:v>
                      </c:pt>
                      <c:pt idx="946" formatCode="0.00">
                        <c:v>0.14703216564494087</c:v>
                      </c:pt>
                      <c:pt idx="947" formatCode="0.00">
                        <c:v>0.16563927907255746</c:v>
                      </c:pt>
                      <c:pt idx="948" formatCode="0.00">
                        <c:v>0.18550809236934077</c:v>
                      </c:pt>
                      <c:pt idx="949" formatCode="0.00">
                        <c:v>0.18546852584395074</c:v>
                      </c:pt>
                      <c:pt idx="950" formatCode="0.00">
                        <c:v>0.19818396665989033</c:v>
                      </c:pt>
                      <c:pt idx="951" formatCode="0.00">
                        <c:v>0.21467051205363874</c:v>
                      </c:pt>
                      <c:pt idx="952" formatCode="0.00">
                        <c:v>0.20195477313235621</c:v>
                      </c:pt>
                      <c:pt idx="953" formatCode="0.00">
                        <c:v>0.20709352761927205</c:v>
                      </c:pt>
                      <c:pt idx="954" formatCode="0.00">
                        <c:v>0.20705734800268585</c:v>
                      </c:pt>
                      <c:pt idx="955" formatCode="0.00">
                        <c:v>0.20312027151033743</c:v>
                      </c:pt>
                      <c:pt idx="956" formatCode="0.00">
                        <c:v>0.20457471532854016</c:v>
                      </c:pt>
                      <c:pt idx="957" formatCode="0.00">
                        <c:v>0.20453993916561761</c:v>
                      </c:pt>
                      <c:pt idx="958" formatCode="0.00">
                        <c:v>0.20295782481133542</c:v>
                      </c:pt>
                      <c:pt idx="959" formatCode="0.00">
                        <c:v>0.17832802983503851</c:v>
                      </c:pt>
                      <c:pt idx="960" formatCode="0.00">
                        <c:v>0.17116162750083441</c:v>
                      </c:pt>
                      <c:pt idx="961" formatCode="0.00">
                        <c:v>0.17113136088801315</c:v>
                      </c:pt>
                      <c:pt idx="962" formatCode="0.00">
                        <c:v>0.15038434738669237</c:v>
                      </c:pt>
                      <c:pt idx="963" formatCode="0.00">
                        <c:v>0.12236952409363619</c:v>
                      </c:pt>
                      <c:pt idx="964" formatCode="0.00">
                        <c:v>0.11016508442409557</c:v>
                      </c:pt>
                      <c:pt idx="965" formatCode="0.00">
                        <c:v>3.9767004762320833E-2</c:v>
                      </c:pt>
                      <c:pt idx="966" formatCode="0.00">
                        <c:v>3.0283666543377784E-2</c:v>
                      </c:pt>
                      <c:pt idx="967" formatCode="0.00">
                        <c:v>2.739825400013118E-2</c:v>
                      </c:pt>
                      <c:pt idx="968" formatCode="0.00">
                        <c:v>1.7537018868328692E-2</c:v>
                      </c:pt>
                      <c:pt idx="969" formatCode="0.00">
                        <c:v>7.4045473646067936E-3</c:v>
                      </c:pt>
                      <c:pt idx="970" formatCode="0.00">
                        <c:v>6.7832241887909915E-3</c:v>
                      </c:pt>
                      <c:pt idx="971" formatCode="0.00">
                        <c:v>4.6591891347968874E-3</c:v>
                      </c:pt>
                      <c:pt idx="972" formatCode="0.00">
                        <c:v>3.5755891372022497E-3</c:v>
                      </c:pt>
                      <c:pt idx="973" formatCode="0.00">
                        <c:v>3.3191795816958428E-3</c:v>
                      </c:pt>
                      <c:pt idx="974" formatCode="0.00">
                        <c:v>4.3415569179596067E-3</c:v>
                      </c:pt>
                      <c:pt idx="975" formatCode="0.00">
                        <c:v>3.8058486382484178E-3</c:v>
                      </c:pt>
                      <c:pt idx="976" formatCode="0.00">
                        <c:v>3.5064755616365686E-3</c:v>
                      </c:pt>
                      <c:pt idx="977" formatCode="0.00">
                        <c:v>3.2172850599835349E-3</c:v>
                      </c:pt>
                      <c:pt idx="978" formatCode="0.00">
                        <c:v>2.7613189256075919E-3</c:v>
                      </c:pt>
                      <c:pt idx="979" formatCode="0.00">
                        <c:v>2.5644500259052218E-3</c:v>
                      </c:pt>
                      <c:pt idx="980" formatCode="0.00">
                        <c:v>2.4893367173780649E-3</c:v>
                      </c:pt>
                      <c:pt idx="981" formatCode="0.00">
                        <c:v>1.9939950180974555E-3</c:v>
                      </c:pt>
                      <c:pt idx="982" formatCode="0.00">
                        <c:v>1.8566927737741039E-3</c:v>
                      </c:pt>
                      <c:pt idx="983" formatCode="0.00">
                        <c:v>2.665524033928118E-3</c:v>
                      </c:pt>
                      <c:pt idx="984" formatCode="0.00">
                        <c:v>2.2020408132366175E-3</c:v>
                      </c:pt>
                      <c:pt idx="985" formatCode="0.00">
                        <c:v>1.9405115989609798E-3</c:v>
                      </c:pt>
                      <c:pt idx="986" formatCode="0.00">
                        <c:v>1.8520542119500739E-3</c:v>
                      </c:pt>
                      <c:pt idx="987" formatCode="0.00">
                        <c:v>1.8221856251622701E-3</c:v>
                      </c:pt>
                      <c:pt idx="988" formatCode="0.00">
                        <c:v>1.730345328704529E-3</c:v>
                      </c:pt>
                      <c:pt idx="989" formatCode="0.00">
                        <c:v>1.6926848472974259E-3</c:v>
                      </c:pt>
                      <c:pt idx="990" formatCode="0.00">
                        <c:v>1.4120700112926592E-3</c:v>
                      </c:pt>
                      <c:pt idx="991" formatCode="0.00">
                        <c:v>1.3519530513450627E-3</c:v>
                      </c:pt>
                      <c:pt idx="992" formatCode="0.00">
                        <c:v>1.3665437929352179E-3</c:v>
                      </c:pt>
                      <c:pt idx="993" formatCode="0.00">
                        <c:v>1.6152196863821388E-3</c:v>
                      </c:pt>
                      <c:pt idx="994" formatCode="0.00">
                        <c:v>1.5611268123114084E-3</c:v>
                      </c:pt>
                      <c:pt idx="995" formatCode="0.00">
                        <c:v>1.447142435094408E-3</c:v>
                      </c:pt>
                      <c:pt idx="996" formatCode="0.00">
                        <c:v>1.4411507858890257E-3</c:v>
                      </c:pt>
                      <c:pt idx="997" formatCode="0.00">
                        <c:v>1.4018257135379718E-3</c:v>
                      </c:pt>
                      <c:pt idx="998" formatCode="0.00">
                        <c:v>1.364520526026069E-3</c:v>
                      </c:pt>
                      <c:pt idx="999" formatCode="0.00">
                        <c:v>1.3588002561799267E-3</c:v>
                      </c:pt>
                      <c:pt idx="1000" formatCode="0.00">
                        <c:v>1.3224140015443264E-3</c:v>
                      </c:pt>
                      <c:pt idx="1001" formatCode="0.00">
                        <c:v>1.2289387512911063E-3</c:v>
                      </c:pt>
                      <c:pt idx="1002" formatCode="0.00">
                        <c:v>1.2234901864702308E-3</c:v>
                      </c:pt>
                      <c:pt idx="1003" formatCode="0.00">
                        <c:v>1.1932370442044057E-3</c:v>
                      </c:pt>
                      <c:pt idx="1004" formatCode="0.00">
                        <c:v>1.0871565058955986E-3</c:v>
                      </c:pt>
                      <c:pt idx="1005" formatCode="0.00">
                        <c:v>1.0820419850518775E-3</c:v>
                      </c:pt>
                      <c:pt idx="1006" formatCode="0.00">
                        <c:v>9.233341438199819E-4</c:v>
                      </c:pt>
                      <c:pt idx="1007" formatCode="0.00">
                        <c:v>1.0041957907478995E-3</c:v>
                      </c:pt>
                      <c:pt idx="1008" formatCode="0.00">
                        <c:v>9.487867062676164E-4</c:v>
                      </c:pt>
                      <c:pt idx="1009" formatCode="0.00">
                        <c:v>9.2341967163843885E-4</c:v>
                      </c:pt>
                      <c:pt idx="1010" formatCode="0.00">
                        <c:v>1.0410220604350781E-3</c:v>
                      </c:pt>
                      <c:pt idx="1011" formatCode="0.00">
                        <c:v>1.0362155132994976E-3</c:v>
                      </c:pt>
                      <c:pt idx="1012" formatCode="0.00">
                        <c:v>1.0072997654934175E-3</c:v>
                      </c:pt>
                      <c:pt idx="1013" formatCode="0.00">
                        <c:v>9.3895865636390837E-4</c:v>
                      </c:pt>
                      <c:pt idx="1014" formatCode="0.00">
                        <c:v>8.4199993631915433E-4</c:v>
                      </c:pt>
                      <c:pt idx="1015" formatCode="0.00">
                        <c:v>8.1653249352407027E-4</c:v>
                      </c:pt>
                      <c:pt idx="1016" formatCode="0.00">
                        <c:v>8.3836105026570851E-4</c:v>
                      </c:pt>
                      <c:pt idx="1017" formatCode="0.00">
                        <c:v>8.3396226109839306E-4</c:v>
                      </c:pt>
                      <c:pt idx="1018" formatCode="0.00">
                        <c:v>8.1287080683095409E-4</c:v>
                      </c:pt>
                      <c:pt idx="1019" formatCode="0.00">
                        <c:v>7.9167763328771455E-4</c:v>
                      </c:pt>
                      <c:pt idx="1020" formatCode="0.00">
                        <c:v>7.8745750846473102E-4</c:v>
                      </c:pt>
                      <c:pt idx="1021" formatCode="0.00">
                        <c:v>8.0468237623667086E-4</c:v>
                      </c:pt>
                      <c:pt idx="1022" formatCode="0.00">
                        <c:v>7.8917500507203386E-4</c:v>
                      </c:pt>
                      <c:pt idx="1023" formatCode="0.00">
                        <c:v>7.851198327733064E-4</c:v>
                      </c:pt>
                      <c:pt idx="1024" formatCode="0.00">
                        <c:v>7.4327474217958638E-4</c:v>
                      </c:pt>
                      <c:pt idx="1025" formatCode="0.00">
                        <c:v>8.1669392073063763E-4</c:v>
                      </c:pt>
                      <c:pt idx="1026" formatCode="0.00">
                        <c:v>8.1283491955747315E-4</c:v>
                      </c:pt>
                      <c:pt idx="1027" formatCode="0.00">
                        <c:v>7.6998178417008812E-4</c:v>
                      </c:pt>
                      <c:pt idx="1028" formatCode="0.00">
                        <c:v>8.0308147231868653E-4</c:v>
                      </c:pt>
                      <c:pt idx="1029" formatCode="0.00">
                        <c:v>7.9940853969807685E-4</c:v>
                      </c:pt>
                      <c:pt idx="1030" formatCode="0.00">
                        <c:v>7.5760210071132677E-4</c:v>
                      </c:pt>
                      <c:pt idx="1031" formatCode="0.00">
                        <c:v>7.5410529139987377E-4</c:v>
                      </c:pt>
                      <c:pt idx="1032" formatCode="0.00">
                        <c:v>7.5060849760362101E-4</c:v>
                      </c:pt>
                      <c:pt idx="1033" formatCode="0.00">
                        <c:v>7.3072373107985861E-4</c:v>
                      </c:pt>
                      <c:pt idx="1034" formatCode="0.00">
                        <c:v>8.6428202098122226E-4</c:v>
                      </c:pt>
                      <c:pt idx="1035" formatCode="0.00">
                        <c:v>8.407570283171593E-4</c:v>
                      </c:pt>
                      <c:pt idx="1036" formatCode="0.00">
                        <c:v>8.2139992222234255E-4</c:v>
                      </c:pt>
                      <c:pt idx="1037" formatCode="0.00">
                        <c:v>7.370248490687235E-4</c:v>
                      </c:pt>
                      <c:pt idx="1038" formatCode="0.00">
                        <c:v>7.3381602255519912E-4</c:v>
                      </c:pt>
                      <c:pt idx="1039" formatCode="0.00">
                        <c:v>8.1402557774837053E-4</c:v>
                      </c:pt>
                      <c:pt idx="1040" formatCode="0.00">
                        <c:v>7.476170589033863E-4</c:v>
                      </c:pt>
                      <c:pt idx="1041" formatCode="0.00">
                        <c:v>7.3033075021798621E-4</c:v>
                      </c:pt>
                      <c:pt idx="1042" formatCode="0.00">
                        <c:v>7.1879356082135638E-4</c:v>
                      </c:pt>
                      <c:pt idx="1043" formatCode="0.00">
                        <c:v>6.7128495620008544E-4</c:v>
                      </c:pt>
                      <c:pt idx="1044" formatCode="0.00">
                        <c:v>6.6828410246586815E-4</c:v>
                      </c:pt>
                      <c:pt idx="1045" formatCode="0.00">
                        <c:v>6.9109322131248607E-4</c:v>
                      </c:pt>
                      <c:pt idx="1046" formatCode="0.00">
                        <c:v>7.7770557889511843E-4</c:v>
                      </c:pt>
                      <c:pt idx="1047" formatCode="0.00">
                        <c:v>7.7270630294942711E-4</c:v>
                      </c:pt>
                      <c:pt idx="1048" formatCode="0.00">
                        <c:v>7.6973136564240476E-4</c:v>
                      </c:pt>
                      <c:pt idx="1049" formatCode="0.00">
                        <c:v>7.6675643960716388E-4</c:v>
                      </c:pt>
                      <c:pt idx="1050" formatCode="0.00">
                        <c:v>7.6047690090883218E-4</c:v>
                      </c:pt>
                      <c:pt idx="1051" formatCode="0.00">
                        <c:v>7.1854504413363036E-4</c:v>
                      </c:pt>
                      <c:pt idx="1052" formatCode="0.00">
                        <c:v>7.4490065984550251E-4</c:v>
                      </c:pt>
                      <c:pt idx="1053" formatCode="0.00">
                        <c:v>7.419765606211903E-4</c:v>
                      </c:pt>
                      <c:pt idx="1054" formatCode="0.00">
                        <c:v>7.9286410209528525E-4</c:v>
                      </c:pt>
                      <c:pt idx="1055" formatCode="0.00">
                        <c:v>7.3174955686923526E-4</c:v>
                      </c:pt>
                      <c:pt idx="1056" formatCode="0.00">
                        <c:v>7.2884289070231155E-4</c:v>
                      </c:pt>
                      <c:pt idx="1057" formatCode="0.00">
                        <c:v>7.2164858164437738E-4</c:v>
                      </c:pt>
                      <c:pt idx="1058" formatCode="0.00">
                        <c:v>8.0555613601651893E-4</c:v>
                      </c:pt>
                      <c:pt idx="1059" formatCode="0.00">
                        <c:v>8.0131608357946241E-4</c:v>
                      </c:pt>
                      <c:pt idx="1060" formatCode="0.00">
                        <c:v>7.9642120829885935E-4</c:v>
                      </c:pt>
                      <c:pt idx="1061" formatCode="0.00">
                        <c:v>7.3592312015293934E-4</c:v>
                      </c:pt>
                      <c:pt idx="1062" formatCode="0.00">
                        <c:v>7.3304577451108286E-4</c:v>
                      </c:pt>
                      <c:pt idx="1063" formatCode="0.00">
                        <c:v>8.4114998898679569E-4</c:v>
                      </c:pt>
                      <c:pt idx="1064" formatCode="0.00">
                        <c:v>8.3828698767634906E-4</c:v>
                      </c:pt>
                      <c:pt idx="1065" formatCode="0.00">
                        <c:v>8.3542399680641536E-4</c:v>
                      </c:pt>
                      <c:pt idx="1066" formatCode="0.00">
                        <c:v>7.9724953283413704E-4</c:v>
                      </c:pt>
                      <c:pt idx="1067" formatCode="0.00">
                        <c:v>8.2283968160366935E-4</c:v>
                      </c:pt>
                      <c:pt idx="1068" formatCode="0.00">
                        <c:v>8.1795099985322247E-4</c:v>
                      </c:pt>
                      <c:pt idx="1069" formatCode="0.00">
                        <c:v>8.9356093119250229E-4</c:v>
                      </c:pt>
                      <c:pt idx="1070" formatCode="0.00">
                        <c:v>8.0630428645130645E-4</c:v>
                      </c:pt>
                      <c:pt idx="1071" formatCode="0.00">
                        <c:v>8.034929999781148E-4</c:v>
                      </c:pt>
                      <c:pt idx="1072" formatCode="0.00">
                        <c:v>8.5558059630956845E-4</c:v>
                      </c:pt>
                      <c:pt idx="1073" formatCode="0.00">
                        <c:v>7.4036613992871174E-4</c:v>
                      </c:pt>
                      <c:pt idx="1074" formatCode="0.00">
                        <c:v>7.3695119745829506E-4</c:v>
                      </c:pt>
                      <c:pt idx="1075" formatCode="0.00">
                        <c:v>7.6283194438953646E-4</c:v>
                      </c:pt>
                      <c:pt idx="1076" formatCode="0.00">
                        <c:v>7.0382340218213678E-4</c:v>
                      </c:pt>
                      <c:pt idx="1077" formatCode="0.00">
                        <c:v>6.9815972242661295E-4</c:v>
                      </c:pt>
                      <c:pt idx="1078" formatCode="0.00">
                        <c:v>6.9593200072240284E-4</c:v>
                      </c:pt>
                      <c:pt idx="1079" formatCode="0.00">
                        <c:v>5.8109804692885484E-4</c:v>
                      </c:pt>
                      <c:pt idx="1080" formatCode="0.00">
                        <c:v>5.7408970826465543E-4</c:v>
                      </c:pt>
                      <c:pt idx="1081" formatCode="0.00">
                        <c:v>7.8991294465320953E-4</c:v>
                      </c:pt>
                      <c:pt idx="1082" formatCode="0.00">
                        <c:v>7.8714938365934042E-4</c:v>
                      </c:pt>
                      <c:pt idx="1083" formatCode="0.00">
                        <c:v>7.7810381872950838E-4</c:v>
                      </c:pt>
                      <c:pt idx="1084" formatCode="0.00">
                        <c:v>7.7290121561381575E-4</c:v>
                      </c:pt>
                      <c:pt idx="1085" formatCode="0.00">
                        <c:v>7.975287141581993E-4</c:v>
                      </c:pt>
                      <c:pt idx="1086" formatCode="0.00">
                        <c:v>7.9164142875059768E-4</c:v>
                      </c:pt>
                      <c:pt idx="1087" formatCode="0.00">
                        <c:v>7.8578471247060355E-4</c:v>
                      </c:pt>
                      <c:pt idx="1088" formatCode="0.00">
                        <c:v>7.8307368595139639E-4</c:v>
                      </c:pt>
                      <c:pt idx="1089" formatCode="0.00">
                        <c:v>7.8036266854027354E-4</c:v>
                      </c:pt>
                      <c:pt idx="1090" formatCode="0.00">
                        <c:v>7.6674986522711126E-4</c:v>
                      </c:pt>
                      <c:pt idx="1091" formatCode="0.00">
                        <c:v>7.6407688644446984E-4</c:v>
                      </c:pt>
                      <c:pt idx="1092" formatCode="0.00">
                        <c:v>7.5783877874357531E-4</c:v>
                      </c:pt>
                      <c:pt idx="1093" formatCode="0.00">
                        <c:v>7.5225990872536364E-4</c:v>
                      </c:pt>
                      <c:pt idx="1094" formatCode="0.00">
                        <c:v>7.2307557119767683E-4</c:v>
                      </c:pt>
                      <c:pt idx="1095" formatCode="0.00">
                        <c:v>7.1380976159107095E-4</c:v>
                      </c:pt>
                      <c:pt idx="1096" formatCode="0.00">
                        <c:v>8.375077355844933E-4</c:v>
                      </c:pt>
                      <c:pt idx="1097" formatCode="0.00">
                        <c:v>7.8263219762636288E-4</c:v>
                      </c:pt>
                      <c:pt idx="1098" formatCode="0.00">
                        <c:v>7.7411509904852798E-4</c:v>
                      </c:pt>
                      <c:pt idx="1099" formatCode="0.00">
                        <c:v>7.6403708711654593E-4</c:v>
                      </c:pt>
                      <c:pt idx="1100" formatCode="0.00">
                        <c:v>7.1010862400569855E-4</c:v>
                      </c:pt>
                      <c:pt idx="1101" formatCode="0.00">
                        <c:v>7.0280321561112054E-4</c:v>
                      </c:pt>
                      <c:pt idx="1102" formatCode="0.00">
                        <c:v>6.7077721256635721E-4</c:v>
                      </c:pt>
                      <c:pt idx="1103" formatCode="0.00">
                        <c:v>6.754345431288669E-4</c:v>
                      </c:pt>
                      <c:pt idx="1104" formatCode="0.00">
                        <c:v>6.6894469917047703E-4</c:v>
                      </c:pt>
                      <c:pt idx="1105" formatCode="0.00">
                        <c:v>7.36909092918815E-4</c:v>
                      </c:pt>
                      <c:pt idx="1106" formatCode="0.00">
                        <c:v>7.5984492687118112E-4</c:v>
                      </c:pt>
                      <c:pt idx="1107" formatCode="0.00">
                        <c:v>0</c:v>
                      </c:pt>
                      <c:pt idx="1108" formatCode="0.00">
                        <c:v>0</c:v>
                      </c:pt>
                      <c:pt idx="1109" formatCode="0.00">
                        <c:v>0</c:v>
                      </c:pt>
                      <c:pt idx="1110" formatCode="0.00">
                        <c:v>0</c:v>
                      </c:pt>
                      <c:pt idx="1111" formatCode="0.00">
                        <c:v>0</c:v>
                      </c:pt>
                      <c:pt idx="1112" formatCode="0.00">
                        <c:v>0</c:v>
                      </c:pt>
                      <c:pt idx="1113" formatCode="0.00">
                        <c:v>0</c:v>
                      </c:pt>
                      <c:pt idx="1114" formatCode="0.00">
                        <c:v>0</c:v>
                      </c:pt>
                      <c:pt idx="1115" formatCode="0.00">
                        <c:v>0</c:v>
                      </c:pt>
                      <c:pt idx="1116" formatCode="0.00">
                        <c:v>0</c:v>
                      </c:pt>
                      <c:pt idx="1117" formatCode="0.00">
                        <c:v>0</c:v>
                      </c:pt>
                      <c:pt idx="1118" formatCode="0.00">
                        <c:v>0</c:v>
                      </c:pt>
                      <c:pt idx="1119" formatCode="0.00">
                        <c:v>0</c:v>
                      </c:pt>
                      <c:pt idx="1120" formatCode="0.00">
                        <c:v>0</c:v>
                      </c:pt>
                      <c:pt idx="1121" formatCode="0.00">
                        <c:v>0</c:v>
                      </c:pt>
                      <c:pt idx="1122" formatCode="0.00">
                        <c:v>0</c:v>
                      </c:pt>
                      <c:pt idx="1123" formatCode="0.00">
                        <c:v>0</c:v>
                      </c:pt>
                      <c:pt idx="1124" formatCode="0.00">
                        <c:v>0</c:v>
                      </c:pt>
                      <c:pt idx="1125" formatCode="0.00">
                        <c:v>0</c:v>
                      </c:pt>
                      <c:pt idx="1126" formatCode="0.00">
                        <c:v>0</c:v>
                      </c:pt>
                      <c:pt idx="1127" formatCode="0.00">
                        <c:v>0</c:v>
                      </c:pt>
                      <c:pt idx="1128" formatCode="0.00">
                        <c:v>0</c:v>
                      </c:pt>
                      <c:pt idx="1129" formatCode="0.00">
                        <c:v>0</c:v>
                      </c:pt>
                      <c:pt idx="1130" formatCode="0.00">
                        <c:v>0</c:v>
                      </c:pt>
                      <c:pt idx="1131" formatCode="0.00">
                        <c:v>0</c:v>
                      </c:pt>
                      <c:pt idx="1132" formatCode="0.00">
                        <c:v>0</c:v>
                      </c:pt>
                      <c:pt idx="1133" formatCode="0.00">
                        <c:v>0</c:v>
                      </c:pt>
                      <c:pt idx="1134" formatCode="0.00">
                        <c:v>0</c:v>
                      </c:pt>
                      <c:pt idx="1135" formatCode="0.00">
                        <c:v>0</c:v>
                      </c:pt>
                    </c:numCache>
                  </c:numRef>
                </c:xVal>
                <c:yVal>
                  <c:numRef>
                    <c:extLst xmlns:c15="http://schemas.microsoft.com/office/drawing/2012/chart">
                      <c:ext xmlns:c15="http://schemas.microsoft.com/office/drawing/2012/chart" uri="{02D57815-91ED-43cb-92C2-25804820EDAC}">
                        <c15:formulaRef>
                          <c15:sqref>'Forsøk 3 - Samlet'!$CJ$14:$CJ$1149</c15:sqref>
                        </c15:formulaRef>
                      </c:ext>
                    </c:extLst>
                    <c:numCache>
                      <c:formatCode>0.00</c:formatCode>
                      <c:ptCount val="1136"/>
                      <c:pt idx="0">
                        <c:v>-1.57482915375E-3</c:v>
                      </c:pt>
                      <c:pt idx="1">
                        <c:v>1.28738384625E-3</c:v>
                      </c:pt>
                      <c:pt idx="2">
                        <c:v>-1.57482915375E-3</c:v>
                      </c:pt>
                      <c:pt idx="3">
                        <c:v>-1.57482915375E-3</c:v>
                      </c:pt>
                      <c:pt idx="4">
                        <c:v>-1.57482915375E-3</c:v>
                      </c:pt>
                      <c:pt idx="5">
                        <c:v>-1.57482915375E-3</c:v>
                      </c:pt>
                      <c:pt idx="6">
                        <c:v>1.28738384625E-3</c:v>
                      </c:pt>
                      <c:pt idx="7">
                        <c:v>1.28738384625E-3</c:v>
                      </c:pt>
                      <c:pt idx="8">
                        <c:v>1.28738384625E-3</c:v>
                      </c:pt>
                      <c:pt idx="9">
                        <c:v>1.28738384625E-3</c:v>
                      </c:pt>
                      <c:pt idx="10">
                        <c:v>1.28738384625E-3</c:v>
                      </c:pt>
                      <c:pt idx="11">
                        <c:v>1.28738384625E-3</c:v>
                      </c:pt>
                      <c:pt idx="12">
                        <c:v>4.1741633700000001E-3</c:v>
                      </c:pt>
                      <c:pt idx="13">
                        <c:v>4.1741633700000001E-3</c:v>
                      </c:pt>
                      <c:pt idx="14">
                        <c:v>1.848523237E-2</c:v>
                      </c:pt>
                      <c:pt idx="15">
                        <c:v>1.848523237E-2</c:v>
                      </c:pt>
                      <c:pt idx="16">
                        <c:v>1.848523237E-2</c:v>
                      </c:pt>
                      <c:pt idx="17">
                        <c:v>5.2831782369999997E-2</c:v>
                      </c:pt>
                      <c:pt idx="18">
                        <c:v>5.2831782369999997E-2</c:v>
                      </c:pt>
                      <c:pt idx="19">
                        <c:v>8.1453912369999992E-2</c:v>
                      </c:pt>
                      <c:pt idx="20">
                        <c:v>0.12152485236999999</c:v>
                      </c:pt>
                      <c:pt idx="21">
                        <c:v>0.12152485236999999</c:v>
                      </c:pt>
                      <c:pt idx="22">
                        <c:v>0.17304475237</c:v>
                      </c:pt>
                      <c:pt idx="23">
                        <c:v>0.23315125237000001</c:v>
                      </c:pt>
                      <c:pt idx="24">
                        <c:v>0.23315125237000001</c:v>
                      </c:pt>
                      <c:pt idx="25">
                        <c:v>0.30184435237000001</c:v>
                      </c:pt>
                      <c:pt idx="26">
                        <c:v>0.30184435237000001</c:v>
                      </c:pt>
                      <c:pt idx="27">
                        <c:v>0.37626185237000004</c:v>
                      </c:pt>
                      <c:pt idx="28">
                        <c:v>0.45067935237000001</c:v>
                      </c:pt>
                      <c:pt idx="29">
                        <c:v>0.45067935237000001</c:v>
                      </c:pt>
                      <c:pt idx="30">
                        <c:v>0.52507238584625004</c:v>
                      </c:pt>
                      <c:pt idx="31">
                        <c:v>0.67393205236999998</c:v>
                      </c:pt>
                      <c:pt idx="32">
                        <c:v>0.67393205236999998</c:v>
                      </c:pt>
                      <c:pt idx="33">
                        <c:v>0.67393205236999998</c:v>
                      </c:pt>
                      <c:pt idx="34">
                        <c:v>0.75693615237</c:v>
                      </c:pt>
                      <c:pt idx="35">
                        <c:v>0.75693615237</c:v>
                      </c:pt>
                      <c:pt idx="36">
                        <c:v>0.83135375236999998</c:v>
                      </c:pt>
                      <c:pt idx="37">
                        <c:v>0.92583131890000003</c:v>
                      </c:pt>
                      <c:pt idx="38">
                        <c:v>0.92583131890000003</c:v>
                      </c:pt>
                      <c:pt idx="39">
                        <c:v>1.0088355189</c:v>
                      </c:pt>
                      <c:pt idx="40">
                        <c:v>1.0918395188999999</c:v>
                      </c:pt>
                      <c:pt idx="41">
                        <c:v>1.0918395188999999</c:v>
                      </c:pt>
                      <c:pt idx="42">
                        <c:v>1.16916865195</c:v>
                      </c:pt>
                      <c:pt idx="43">
                        <c:v>1.252148085425</c:v>
                      </c:pt>
                      <c:pt idx="44">
                        <c:v>1.252148085425</c:v>
                      </c:pt>
                      <c:pt idx="45">
                        <c:v>1.3093920854249999</c:v>
                      </c:pt>
                      <c:pt idx="46">
                        <c:v>1.3637986519500001</c:v>
                      </c:pt>
                      <c:pt idx="47">
                        <c:v>1.3637986519500001</c:v>
                      </c:pt>
                      <c:pt idx="48">
                        <c:v>1.4410786519500001</c:v>
                      </c:pt>
                      <c:pt idx="49">
                        <c:v>1.509796218475</c:v>
                      </c:pt>
                      <c:pt idx="50">
                        <c:v>1.509796218475</c:v>
                      </c:pt>
                      <c:pt idx="51">
                        <c:v>1.5813276519499999</c:v>
                      </c:pt>
                      <c:pt idx="52">
                        <c:v>1.6443202184750001</c:v>
                      </c:pt>
                      <c:pt idx="53">
                        <c:v>1.6443202184750001</c:v>
                      </c:pt>
                      <c:pt idx="54">
                        <c:v>1.7616957850000001</c:v>
                      </c:pt>
                      <c:pt idx="55">
                        <c:v>1.7616957850000001</c:v>
                      </c:pt>
                      <c:pt idx="56">
                        <c:v>1.7616957850000001</c:v>
                      </c:pt>
                      <c:pt idx="57">
                        <c:v>1.873370918025</c:v>
                      </c:pt>
                      <c:pt idx="58">
                        <c:v>1.873370918025</c:v>
                      </c:pt>
                      <c:pt idx="59">
                        <c:v>1.873370918025</c:v>
                      </c:pt>
                      <c:pt idx="60">
                        <c:v>1.9220534845499999</c:v>
                      </c:pt>
                      <c:pt idx="61">
                        <c:v>1.9220534845499999</c:v>
                      </c:pt>
                      <c:pt idx="62">
                        <c:v>1.9821594845499999</c:v>
                      </c:pt>
                      <c:pt idx="63">
                        <c:v>2.030842051075</c:v>
                      </c:pt>
                      <c:pt idx="64">
                        <c:v>2.030842051075</c:v>
                      </c:pt>
                      <c:pt idx="65">
                        <c:v>2.085224051075</c:v>
                      </c:pt>
                      <c:pt idx="66">
                        <c:v>2.1367194845499999</c:v>
                      </c:pt>
                      <c:pt idx="67">
                        <c:v>2.1367194845499999</c:v>
                      </c:pt>
                      <c:pt idx="68">
                        <c:v>2.1939389180250002</c:v>
                      </c:pt>
                      <c:pt idx="69">
                        <c:v>2.2970526174999999</c:v>
                      </c:pt>
                      <c:pt idx="70">
                        <c:v>2.2970526174999999</c:v>
                      </c:pt>
                      <c:pt idx="71">
                        <c:v>2.2970526174999999</c:v>
                      </c:pt>
                      <c:pt idx="72">
                        <c:v>2.3399364845499999</c:v>
                      </c:pt>
                      <c:pt idx="73">
                        <c:v>2.3399364845499999</c:v>
                      </c:pt>
                      <c:pt idx="74">
                        <c:v>2.443001051075</c:v>
                      </c:pt>
                      <c:pt idx="75">
                        <c:v>2.443001051075</c:v>
                      </c:pt>
                      <c:pt idx="76">
                        <c:v>2.5289161842499999</c:v>
                      </c:pt>
                      <c:pt idx="77">
                        <c:v>2.5289161842499999</c:v>
                      </c:pt>
                      <c:pt idx="78">
                        <c:v>2.5289161842499999</c:v>
                      </c:pt>
                      <c:pt idx="79">
                        <c:v>2.6119447507499998</c:v>
                      </c:pt>
                      <c:pt idx="80">
                        <c:v>2.6119447507499998</c:v>
                      </c:pt>
                      <c:pt idx="81">
                        <c:v>2.6119447507499998</c:v>
                      </c:pt>
                      <c:pt idx="82">
                        <c:v>2.6119447507499998</c:v>
                      </c:pt>
                      <c:pt idx="83">
                        <c:v>2.7178221842500001</c:v>
                      </c:pt>
                      <c:pt idx="84">
                        <c:v>2.7579177507499999</c:v>
                      </c:pt>
                      <c:pt idx="85">
                        <c:v>2.7579177507499999</c:v>
                      </c:pt>
                      <c:pt idx="86">
                        <c:v>2.78661345025</c:v>
                      </c:pt>
                      <c:pt idx="87">
                        <c:v>2.8180984502499999</c:v>
                      </c:pt>
                      <c:pt idx="88">
                        <c:v>2.8180984502499999</c:v>
                      </c:pt>
                      <c:pt idx="89">
                        <c:v>2.8552327507499999</c:v>
                      </c:pt>
                      <c:pt idx="90">
                        <c:v>2.8552327507499999</c:v>
                      </c:pt>
                      <c:pt idx="91">
                        <c:v>2.8896288837499999</c:v>
                      </c:pt>
                      <c:pt idx="92">
                        <c:v>2.9267641842500001</c:v>
                      </c:pt>
                      <c:pt idx="93">
                        <c:v>2.9725837507500001</c:v>
                      </c:pt>
                      <c:pt idx="94">
                        <c:v>2.9725837507500001</c:v>
                      </c:pt>
                      <c:pt idx="95">
                        <c:v>3.0040933172500002</c:v>
                      </c:pt>
                      <c:pt idx="96">
                        <c:v>3.0241037507500002</c:v>
                      </c:pt>
                      <c:pt idx="97">
                        <c:v>3.0241037507500002</c:v>
                      </c:pt>
                      <c:pt idx="98">
                        <c:v>3.0241037507500002</c:v>
                      </c:pt>
                      <c:pt idx="99">
                        <c:v>3.0813968837500001</c:v>
                      </c:pt>
                      <c:pt idx="100">
                        <c:v>3.0813968837500001</c:v>
                      </c:pt>
                      <c:pt idx="101">
                        <c:v>3.0813968837500001</c:v>
                      </c:pt>
                      <c:pt idx="102">
                        <c:v>3.14147931725</c:v>
                      </c:pt>
                      <c:pt idx="103">
                        <c:v>3.14147931725</c:v>
                      </c:pt>
                      <c:pt idx="104">
                        <c:v>3.1587014502500002</c:v>
                      </c:pt>
                      <c:pt idx="105">
                        <c:v>3.1587014502500002</c:v>
                      </c:pt>
                      <c:pt idx="106">
                        <c:v>3.1758744502500003</c:v>
                      </c:pt>
                      <c:pt idx="107">
                        <c:v>3.19593501675</c:v>
                      </c:pt>
                      <c:pt idx="108">
                        <c:v>3.19593501675</c:v>
                      </c:pt>
                      <c:pt idx="109">
                        <c:v>3.21305888375</c:v>
                      </c:pt>
                      <c:pt idx="110">
                        <c:v>3.2187828837499999</c:v>
                      </c:pt>
                      <c:pt idx="111">
                        <c:v>3.2187828837499999</c:v>
                      </c:pt>
                      <c:pt idx="112">
                        <c:v>3.2388925832500002</c:v>
                      </c:pt>
                      <c:pt idx="113">
                        <c:v>3.2388925832500002</c:v>
                      </c:pt>
                      <c:pt idx="114">
                        <c:v>3.2388925832500002</c:v>
                      </c:pt>
                      <c:pt idx="115">
                        <c:v>3.2475041497499997</c:v>
                      </c:pt>
                      <c:pt idx="116">
                        <c:v>3.2475041497499997</c:v>
                      </c:pt>
                      <c:pt idx="117">
                        <c:v>3.2274435832500004</c:v>
                      </c:pt>
                      <c:pt idx="118">
                        <c:v>3.2274435832500004</c:v>
                      </c:pt>
                      <c:pt idx="119">
                        <c:v>3.2246061497499996</c:v>
                      </c:pt>
                      <c:pt idx="120">
                        <c:v>3.2075068492500001</c:v>
                      </c:pt>
                      <c:pt idx="121">
                        <c:v>3.2075068492500001</c:v>
                      </c:pt>
                      <c:pt idx="122">
                        <c:v>3.20173271625</c:v>
                      </c:pt>
                      <c:pt idx="123">
                        <c:v>3.1931221497499997</c:v>
                      </c:pt>
                      <c:pt idx="124">
                        <c:v>3.1931221497499997</c:v>
                      </c:pt>
                      <c:pt idx="125">
                        <c:v>3.1731107162500001</c:v>
                      </c:pt>
                      <c:pt idx="126">
                        <c:v>3.15596228275</c:v>
                      </c:pt>
                      <c:pt idx="127">
                        <c:v>3.15596228275</c:v>
                      </c:pt>
                      <c:pt idx="128">
                        <c:v>3.15596228275</c:v>
                      </c:pt>
                      <c:pt idx="129">
                        <c:v>3.1444887162499997</c:v>
                      </c:pt>
                      <c:pt idx="130">
                        <c:v>3.1444887162499997</c:v>
                      </c:pt>
                      <c:pt idx="131">
                        <c:v>3.1416021497499997</c:v>
                      </c:pt>
                      <c:pt idx="132">
                        <c:v>3.1188515489999999</c:v>
                      </c:pt>
                      <c:pt idx="133">
                        <c:v>3.1188515489999999</c:v>
                      </c:pt>
                      <c:pt idx="134">
                        <c:v>3.1101662827499998</c:v>
                      </c:pt>
                      <c:pt idx="135">
                        <c:v>3.0987674159999998</c:v>
                      </c:pt>
                      <c:pt idx="136">
                        <c:v>3.0987674159999998</c:v>
                      </c:pt>
                      <c:pt idx="137">
                        <c:v>3.0816179825000001</c:v>
                      </c:pt>
                      <c:pt idx="138">
                        <c:v>3.0729828492499998</c:v>
                      </c:pt>
                      <c:pt idx="139">
                        <c:v>3.0729828492499998</c:v>
                      </c:pt>
                      <c:pt idx="140">
                        <c:v>3.061558416</c:v>
                      </c:pt>
                      <c:pt idx="141">
                        <c:v>3.0472228492499998</c:v>
                      </c:pt>
                      <c:pt idx="142">
                        <c:v>3.0472228492499998</c:v>
                      </c:pt>
                      <c:pt idx="143">
                        <c:v>3.0301471155000002</c:v>
                      </c:pt>
                      <c:pt idx="144">
                        <c:v>3.0157624159999998</c:v>
                      </c:pt>
                      <c:pt idx="145">
                        <c:v>3.0157624159999998</c:v>
                      </c:pt>
                      <c:pt idx="146">
                        <c:v>2.9928162827499998</c:v>
                      </c:pt>
                      <c:pt idx="147">
                        <c:v>2.9671299824999999</c:v>
                      </c:pt>
                      <c:pt idx="148">
                        <c:v>2.9671299824999999</c:v>
                      </c:pt>
                      <c:pt idx="149">
                        <c:v>2.912772549</c:v>
                      </c:pt>
                      <c:pt idx="150">
                        <c:v>2.912772549</c:v>
                      </c:pt>
                      <c:pt idx="151">
                        <c:v>2.912772549</c:v>
                      </c:pt>
                      <c:pt idx="152">
                        <c:v>2.8898991155</c:v>
                      </c:pt>
                      <c:pt idx="153">
                        <c:v>2.8898991155</c:v>
                      </c:pt>
                      <c:pt idx="154">
                        <c:v>2.8898991155</c:v>
                      </c:pt>
                      <c:pt idx="155">
                        <c:v>2.8755635490000002</c:v>
                      </c:pt>
                      <c:pt idx="156">
                        <c:v>2.8755635490000002</c:v>
                      </c:pt>
                      <c:pt idx="157">
                        <c:v>2.8383791155</c:v>
                      </c:pt>
                      <c:pt idx="158">
                        <c:v>2.8097079825</c:v>
                      </c:pt>
                      <c:pt idx="159">
                        <c:v>2.8097079825</c:v>
                      </c:pt>
                      <c:pt idx="160">
                        <c:v>2.7897221155</c:v>
                      </c:pt>
                      <c:pt idx="161">
                        <c:v>2.7897221155</c:v>
                      </c:pt>
                      <c:pt idx="162">
                        <c:v>2.7696369825000002</c:v>
                      </c:pt>
                      <c:pt idx="163">
                        <c:v>2.7524885490000002</c:v>
                      </c:pt>
                      <c:pt idx="164">
                        <c:v>2.7524885490000002</c:v>
                      </c:pt>
                      <c:pt idx="165">
                        <c:v>2.7324771155000001</c:v>
                      </c:pt>
                      <c:pt idx="166">
                        <c:v>2.7123929824999999</c:v>
                      </c:pt>
                      <c:pt idx="167">
                        <c:v>2.7123929824999999</c:v>
                      </c:pt>
                      <c:pt idx="168">
                        <c:v>2.6981065490000002</c:v>
                      </c:pt>
                      <c:pt idx="169">
                        <c:v>2.6752331155000002</c:v>
                      </c:pt>
                      <c:pt idx="170">
                        <c:v>2.6752331155000002</c:v>
                      </c:pt>
                      <c:pt idx="171">
                        <c:v>2.6580601155000001</c:v>
                      </c:pt>
                      <c:pt idx="172">
                        <c:v>2.6551489825000001</c:v>
                      </c:pt>
                      <c:pt idx="173">
                        <c:v>2.6551489825000001</c:v>
                      </c:pt>
                      <c:pt idx="174">
                        <c:v>2.6208511155000003</c:v>
                      </c:pt>
                      <c:pt idx="175">
                        <c:v>2.6208511155000003</c:v>
                      </c:pt>
                      <c:pt idx="176">
                        <c:v>2.6066138149999998</c:v>
                      </c:pt>
                      <c:pt idx="177">
                        <c:v>2.5951402484999999</c:v>
                      </c:pt>
                      <c:pt idx="178">
                        <c:v>2.5951402484999999</c:v>
                      </c:pt>
                      <c:pt idx="179">
                        <c:v>2.5808292484999997</c:v>
                      </c:pt>
                      <c:pt idx="180">
                        <c:v>2.5550938149999998</c:v>
                      </c:pt>
                      <c:pt idx="181">
                        <c:v>2.5550938149999998</c:v>
                      </c:pt>
                      <c:pt idx="182">
                        <c:v>2.5492961155000002</c:v>
                      </c:pt>
                      <c:pt idx="183">
                        <c:v>2.5350342484999997</c:v>
                      </c:pt>
                      <c:pt idx="184">
                        <c:v>2.5350342484999997</c:v>
                      </c:pt>
                      <c:pt idx="185">
                        <c:v>2.5350342484999997</c:v>
                      </c:pt>
                      <c:pt idx="186">
                        <c:v>2.4864253814999997</c:v>
                      </c:pt>
                      <c:pt idx="187">
                        <c:v>2.4864253814999997</c:v>
                      </c:pt>
                      <c:pt idx="188">
                        <c:v>2.4777892484999997</c:v>
                      </c:pt>
                      <c:pt idx="189">
                        <c:v>2.4777892484999997</c:v>
                      </c:pt>
                      <c:pt idx="190">
                        <c:v>2.4635273815000001</c:v>
                      </c:pt>
                      <c:pt idx="191">
                        <c:v>2.4520783814999998</c:v>
                      </c:pt>
                      <c:pt idx="192">
                        <c:v>2.4520783814999998</c:v>
                      </c:pt>
                      <c:pt idx="193">
                        <c:v>2.4377673815000001</c:v>
                      </c:pt>
                      <c:pt idx="194">
                        <c:v>2.4091453814999997</c:v>
                      </c:pt>
                      <c:pt idx="195">
                        <c:v>2.4091453814999997</c:v>
                      </c:pt>
                      <c:pt idx="196">
                        <c:v>2.4034213814999998</c:v>
                      </c:pt>
                      <c:pt idx="197">
                        <c:v>2.3948098149999999</c:v>
                      </c:pt>
                      <c:pt idx="198">
                        <c:v>2.3948098149999999</c:v>
                      </c:pt>
                      <c:pt idx="199">
                        <c:v>2.3862719480000001</c:v>
                      </c:pt>
                      <c:pt idx="200">
                        <c:v>2.3719609479999999</c:v>
                      </c:pt>
                      <c:pt idx="201">
                        <c:v>2.3719609479999999</c:v>
                      </c:pt>
                      <c:pt idx="202">
                        <c:v>2.3519259479999999</c:v>
                      </c:pt>
                      <c:pt idx="203">
                        <c:v>2.3347283814999997</c:v>
                      </c:pt>
                      <c:pt idx="204">
                        <c:v>2.3347283814999997</c:v>
                      </c:pt>
                      <c:pt idx="205">
                        <c:v>2.3347283814999997</c:v>
                      </c:pt>
                      <c:pt idx="206">
                        <c:v>2.3061309479999998</c:v>
                      </c:pt>
                      <c:pt idx="207">
                        <c:v>2.3061309479999998</c:v>
                      </c:pt>
                      <c:pt idx="208">
                        <c:v>2.3061309479999998</c:v>
                      </c:pt>
                      <c:pt idx="209">
                        <c:v>2.2975930812500001</c:v>
                      </c:pt>
                      <c:pt idx="210">
                        <c:v>2.2975930812500001</c:v>
                      </c:pt>
                      <c:pt idx="211">
                        <c:v>2.288956948</c:v>
                      </c:pt>
                      <c:pt idx="212">
                        <c:v>2.288956948</c:v>
                      </c:pt>
                      <c:pt idx="213">
                        <c:v>2.2718085145</c:v>
                      </c:pt>
                      <c:pt idx="214">
                        <c:v>2.2546109479999998</c:v>
                      </c:pt>
                      <c:pt idx="215">
                        <c:v>2.2546109479999998</c:v>
                      </c:pt>
                      <c:pt idx="216">
                        <c:v>2.2375106477500002</c:v>
                      </c:pt>
                      <c:pt idx="217">
                        <c:v>2.2375106477500002</c:v>
                      </c:pt>
                      <c:pt idx="218">
                        <c:v>2.2375106477500002</c:v>
                      </c:pt>
                      <c:pt idx="219">
                        <c:v>2.22603808125</c:v>
                      </c:pt>
                      <c:pt idx="220">
                        <c:v>2.17740464775</c:v>
                      </c:pt>
                      <c:pt idx="221">
                        <c:v>2.17740464775</c:v>
                      </c:pt>
                      <c:pt idx="222">
                        <c:v>2.17740464775</c:v>
                      </c:pt>
                      <c:pt idx="223">
                        <c:v>2.1573686477500003</c:v>
                      </c:pt>
                      <c:pt idx="224">
                        <c:v>2.1573686477500003</c:v>
                      </c:pt>
                      <c:pt idx="225">
                        <c:v>2.1488072142500001</c:v>
                      </c:pt>
                      <c:pt idx="226">
                        <c:v>2.1287712142499999</c:v>
                      </c:pt>
                      <c:pt idx="227">
                        <c:v>2.1287712142499999</c:v>
                      </c:pt>
                      <c:pt idx="228">
                        <c:v>2.1058496477499999</c:v>
                      </c:pt>
                      <c:pt idx="229">
                        <c:v>2.0944006477500001</c:v>
                      </c:pt>
                      <c:pt idx="230">
                        <c:v>2.0944006477500001</c:v>
                      </c:pt>
                      <c:pt idx="231">
                        <c:v>2.0829762142500003</c:v>
                      </c:pt>
                      <c:pt idx="232">
                        <c:v>2.05146764775</c:v>
                      </c:pt>
                      <c:pt idx="233">
                        <c:v>2.05146764775</c:v>
                      </c:pt>
                      <c:pt idx="234">
                        <c:v>2.02859421425</c:v>
                      </c:pt>
                      <c:pt idx="235">
                        <c:v>1.9971347807499999</c:v>
                      </c:pt>
                      <c:pt idx="236">
                        <c:v>1.9971347807499999</c:v>
                      </c:pt>
                      <c:pt idx="237">
                        <c:v>1.96278778075</c:v>
                      </c:pt>
                      <c:pt idx="238">
                        <c:v>1.94280091375</c:v>
                      </c:pt>
                      <c:pt idx="239">
                        <c:v>1.94280091375</c:v>
                      </c:pt>
                      <c:pt idx="240">
                        <c:v>1.90275448025</c:v>
                      </c:pt>
                      <c:pt idx="241">
                        <c:v>1.8626097807499999</c:v>
                      </c:pt>
                      <c:pt idx="242">
                        <c:v>1.8626097807499999</c:v>
                      </c:pt>
                      <c:pt idx="243">
                        <c:v>1.78251791375</c:v>
                      </c:pt>
                      <c:pt idx="244">
                        <c:v>1.78251791375</c:v>
                      </c:pt>
                      <c:pt idx="245">
                        <c:v>1.78251791375</c:v>
                      </c:pt>
                      <c:pt idx="246">
                        <c:v>1.74809721425</c:v>
                      </c:pt>
                      <c:pt idx="247">
                        <c:v>1.7108882142499999</c:v>
                      </c:pt>
                      <c:pt idx="248">
                        <c:v>1.7108882142499999</c:v>
                      </c:pt>
                      <c:pt idx="249">
                        <c:v>1.5879606132499999</c:v>
                      </c:pt>
                      <c:pt idx="250">
                        <c:v>1.5879606132499999</c:v>
                      </c:pt>
                      <c:pt idx="251">
                        <c:v>1.5879606132499999</c:v>
                      </c:pt>
                      <c:pt idx="252">
                        <c:v>1.5278546132499999</c:v>
                      </c:pt>
                      <c:pt idx="253">
                        <c:v>1.4791966132499998</c:v>
                      </c:pt>
                      <c:pt idx="254">
                        <c:v>1.4791966132499998</c:v>
                      </c:pt>
                      <c:pt idx="255">
                        <c:v>1.4162521797500001</c:v>
                      </c:pt>
                      <c:pt idx="256">
                        <c:v>1.3618456132499999</c:v>
                      </c:pt>
                      <c:pt idx="257">
                        <c:v>1.3618456132499999</c:v>
                      </c:pt>
                      <c:pt idx="258">
                        <c:v>1.3046507462500001</c:v>
                      </c:pt>
                      <c:pt idx="259">
                        <c:v>1.2417063130000001</c:v>
                      </c:pt>
                      <c:pt idx="260">
                        <c:v>1.2417063130000001</c:v>
                      </c:pt>
                      <c:pt idx="261">
                        <c:v>1.19013717975</c:v>
                      </c:pt>
                      <c:pt idx="262">
                        <c:v>1.10715774625</c:v>
                      </c:pt>
                      <c:pt idx="263">
                        <c:v>1.10715774625</c:v>
                      </c:pt>
                      <c:pt idx="264">
                        <c:v>1.10715774625</c:v>
                      </c:pt>
                      <c:pt idx="265">
                        <c:v>1.038538446</c:v>
                      </c:pt>
                      <c:pt idx="266">
                        <c:v>1.038538446</c:v>
                      </c:pt>
                      <c:pt idx="267">
                        <c:v>1.038538446</c:v>
                      </c:pt>
                      <c:pt idx="268">
                        <c:v>0.97268307949999999</c:v>
                      </c:pt>
                      <c:pt idx="269">
                        <c:v>0.97268307949999999</c:v>
                      </c:pt>
                      <c:pt idx="270">
                        <c:v>0.97268307949999999</c:v>
                      </c:pt>
                      <c:pt idx="271">
                        <c:v>0.9211632795000001</c:v>
                      </c:pt>
                      <c:pt idx="272">
                        <c:v>0.9211632795000001</c:v>
                      </c:pt>
                      <c:pt idx="273">
                        <c:v>0.9211632795000001</c:v>
                      </c:pt>
                      <c:pt idx="274">
                        <c:v>0.90978807899999992</c:v>
                      </c:pt>
                      <c:pt idx="275">
                        <c:v>0.90978807899999992</c:v>
                      </c:pt>
                      <c:pt idx="276">
                        <c:v>0.89833927899999999</c:v>
                      </c:pt>
                      <c:pt idx="277">
                        <c:v>0.85836654499999998</c:v>
                      </c:pt>
                      <c:pt idx="278">
                        <c:v>0.85836654499999998</c:v>
                      </c:pt>
                      <c:pt idx="279">
                        <c:v>0.84126694474999997</c:v>
                      </c:pt>
                      <c:pt idx="280">
                        <c:v>0.82984271124999998</c:v>
                      </c:pt>
                      <c:pt idx="281">
                        <c:v>0.82984271124999998</c:v>
                      </c:pt>
                      <c:pt idx="282">
                        <c:v>0.82984271124999998</c:v>
                      </c:pt>
                      <c:pt idx="283">
                        <c:v>0.81851664374999999</c:v>
                      </c:pt>
                      <c:pt idx="284">
                        <c:v>0.81851664374999999</c:v>
                      </c:pt>
                      <c:pt idx="285">
                        <c:v>0.84432567675000003</c:v>
                      </c:pt>
                      <c:pt idx="286">
                        <c:v>0.88150991025000003</c:v>
                      </c:pt>
                      <c:pt idx="287">
                        <c:v>0.88150991025000003</c:v>
                      </c:pt>
                      <c:pt idx="288">
                        <c:v>0.96456324324999998</c:v>
                      </c:pt>
                      <c:pt idx="289">
                        <c:v>0.96456324324999998</c:v>
                      </c:pt>
                      <c:pt idx="290">
                        <c:v>0.96456324324999998</c:v>
                      </c:pt>
                      <c:pt idx="291">
                        <c:v>1.0419409094999998</c:v>
                      </c:pt>
                      <c:pt idx="292">
                        <c:v>1.0419409094999998</c:v>
                      </c:pt>
                      <c:pt idx="293">
                        <c:v>1.11660457475</c:v>
                      </c:pt>
                      <c:pt idx="294">
                        <c:v>1.1825584072499999</c:v>
                      </c:pt>
                      <c:pt idx="295">
                        <c:v>1.25736847175</c:v>
                      </c:pt>
                      <c:pt idx="296">
                        <c:v>1.25736847175</c:v>
                      </c:pt>
                      <c:pt idx="297">
                        <c:v>1.323813635</c:v>
                      </c:pt>
                      <c:pt idx="298">
                        <c:v>1.3987720975</c:v>
                      </c:pt>
                      <c:pt idx="299">
                        <c:v>1.3987720975</c:v>
                      </c:pt>
                      <c:pt idx="300">
                        <c:v>1.4900191675000001</c:v>
                      </c:pt>
                      <c:pt idx="301">
                        <c:v>1.59088403</c:v>
                      </c:pt>
                      <c:pt idx="302">
                        <c:v>1.59088403</c:v>
                      </c:pt>
                      <c:pt idx="303">
                        <c:v>1.700606125</c:v>
                      </c:pt>
                      <c:pt idx="304">
                        <c:v>1.8328085875</c:v>
                      </c:pt>
                      <c:pt idx="305">
                        <c:v>1.8328085875</c:v>
                      </c:pt>
                      <c:pt idx="306">
                        <c:v>1.94764052</c:v>
                      </c:pt>
                      <c:pt idx="307">
                        <c:v>2.0853223174999997</c:v>
                      </c:pt>
                      <c:pt idx="308">
                        <c:v>2.0853223174999997</c:v>
                      </c:pt>
                      <c:pt idx="309">
                        <c:v>2.20008055</c:v>
                      </c:pt>
                      <c:pt idx="310">
                        <c:v>2.3545668499999999</c:v>
                      </c:pt>
                      <c:pt idx="311">
                        <c:v>2.3545668499999999</c:v>
                      </c:pt>
                      <c:pt idx="312">
                        <c:v>2.3545668499999999</c:v>
                      </c:pt>
                      <c:pt idx="313">
                        <c:v>2.4079907550000001</c:v>
                      </c:pt>
                      <c:pt idx="314">
                        <c:v>2.4079907550000001</c:v>
                      </c:pt>
                      <c:pt idx="315">
                        <c:v>2.4441433949999998</c:v>
                      </c:pt>
                      <c:pt idx="316">
                        <c:v>2.4777032650000002</c:v>
                      </c:pt>
                      <c:pt idx="317">
                        <c:v>2.4777032650000002</c:v>
                      </c:pt>
                      <c:pt idx="318">
                        <c:v>2.5058339350000001</c:v>
                      </c:pt>
                      <c:pt idx="319">
                        <c:v>2.5366802054999997</c:v>
                      </c:pt>
                      <c:pt idx="320">
                        <c:v>2.5366802054999997</c:v>
                      </c:pt>
                      <c:pt idx="321">
                        <c:v>2.5504261755000002</c:v>
                      </c:pt>
                      <c:pt idx="322">
                        <c:v>2.5700681112499999</c:v>
                      </c:pt>
                      <c:pt idx="323">
                        <c:v>2.5700681112499999</c:v>
                      </c:pt>
                      <c:pt idx="324">
                        <c:v>2.6072034115</c:v>
                      </c:pt>
                      <c:pt idx="325">
                        <c:v>2.6128045789999996</c:v>
                      </c:pt>
                      <c:pt idx="326">
                        <c:v>2.6128045789999996</c:v>
                      </c:pt>
                      <c:pt idx="327">
                        <c:v>2.6300768450000001</c:v>
                      </c:pt>
                      <c:pt idx="328">
                        <c:v>2.6470533130000002</c:v>
                      </c:pt>
                      <c:pt idx="329">
                        <c:v>2.6470533130000002</c:v>
                      </c:pt>
                      <c:pt idx="330">
                        <c:v>2.6556648795000002</c:v>
                      </c:pt>
                      <c:pt idx="331">
                        <c:v>2.6700987120000002</c:v>
                      </c:pt>
                      <c:pt idx="332">
                        <c:v>2.6700987120000002</c:v>
                      </c:pt>
                      <c:pt idx="333">
                        <c:v>2.6815712784999999</c:v>
                      </c:pt>
                      <c:pt idx="334">
                        <c:v>2.6815712784999999</c:v>
                      </c:pt>
                      <c:pt idx="335">
                        <c:v>2.7072575789999997</c:v>
                      </c:pt>
                      <c:pt idx="336">
                        <c:v>2.7130317119999998</c:v>
                      </c:pt>
                      <c:pt idx="337">
                        <c:v>2.7130317119999998</c:v>
                      </c:pt>
                      <c:pt idx="338">
                        <c:v>2.7245052785000001</c:v>
                      </c:pt>
                      <c:pt idx="339">
                        <c:v>2.7358795789999997</c:v>
                      </c:pt>
                      <c:pt idx="340">
                        <c:v>2.7474268450000001</c:v>
                      </c:pt>
                      <c:pt idx="341">
                        <c:v>2.7474268450000001</c:v>
                      </c:pt>
                      <c:pt idx="342">
                        <c:v>2.750191579</c:v>
                      </c:pt>
                      <c:pt idx="343">
                        <c:v>2.7673891454999997</c:v>
                      </c:pt>
                      <c:pt idx="344">
                        <c:v>2.7673891454999997</c:v>
                      </c:pt>
                      <c:pt idx="345">
                        <c:v>2.7759505789999999</c:v>
                      </c:pt>
                      <c:pt idx="346">
                        <c:v>2.7817492785</c:v>
                      </c:pt>
                      <c:pt idx="347">
                        <c:v>2.7817492785</c:v>
                      </c:pt>
                      <c:pt idx="348">
                        <c:v>2.7961094115000003</c:v>
                      </c:pt>
                      <c:pt idx="349">
                        <c:v>2.8016860124999998</c:v>
                      </c:pt>
                      <c:pt idx="350">
                        <c:v>2.8016860124999998</c:v>
                      </c:pt>
                      <c:pt idx="351">
                        <c:v>2.8131841454999997</c:v>
                      </c:pt>
                      <c:pt idx="352">
                        <c:v>2.824657712</c:v>
                      </c:pt>
                      <c:pt idx="353">
                        <c:v>2.824657712</c:v>
                      </c:pt>
                      <c:pt idx="354">
                        <c:v>2.8390424114999999</c:v>
                      </c:pt>
                      <c:pt idx="355">
                        <c:v>2.8617930124999997</c:v>
                      </c:pt>
                      <c:pt idx="356">
                        <c:v>2.8617930124999997</c:v>
                      </c:pt>
                      <c:pt idx="357">
                        <c:v>2.8617930124999997</c:v>
                      </c:pt>
                      <c:pt idx="358">
                        <c:v>2.8760794460000003</c:v>
                      </c:pt>
                      <c:pt idx="359">
                        <c:v>2.8760794460000003</c:v>
                      </c:pt>
                      <c:pt idx="360">
                        <c:v>2.8760794460000003</c:v>
                      </c:pt>
                      <c:pt idx="361">
                        <c:v>2.8961881455</c:v>
                      </c:pt>
                      <c:pt idx="362">
                        <c:v>2.8961881455</c:v>
                      </c:pt>
                      <c:pt idx="363">
                        <c:v>2.8933015790000001</c:v>
                      </c:pt>
                      <c:pt idx="364">
                        <c:v>2.9161258795</c:v>
                      </c:pt>
                      <c:pt idx="365">
                        <c:v>2.9161258795</c:v>
                      </c:pt>
                      <c:pt idx="366">
                        <c:v>2.9390730124999997</c:v>
                      </c:pt>
                      <c:pt idx="367">
                        <c:v>2.9477081455</c:v>
                      </c:pt>
                      <c:pt idx="368">
                        <c:v>2.9477081455</c:v>
                      </c:pt>
                      <c:pt idx="369">
                        <c:v>2.9592799782500001</c:v>
                      </c:pt>
                      <c:pt idx="370">
                        <c:v>2.9734681455</c:v>
                      </c:pt>
                      <c:pt idx="371">
                        <c:v>2.9734681455</c:v>
                      </c:pt>
                      <c:pt idx="372">
                        <c:v>2.990567446</c:v>
                      </c:pt>
                      <c:pt idx="373">
                        <c:v>3.0134654460000001</c:v>
                      </c:pt>
                      <c:pt idx="374">
                        <c:v>3.0134654460000001</c:v>
                      </c:pt>
                      <c:pt idx="375">
                        <c:v>3.0307121454999999</c:v>
                      </c:pt>
                      <c:pt idx="376">
                        <c:v>3.0592860124999999</c:v>
                      </c:pt>
                      <c:pt idx="377">
                        <c:v>3.0592860124999999</c:v>
                      </c:pt>
                      <c:pt idx="378">
                        <c:v>3.0994061454999997</c:v>
                      </c:pt>
                      <c:pt idx="379">
                        <c:v>3.1222048795000004</c:v>
                      </c:pt>
                      <c:pt idx="380">
                        <c:v>3.1222048795000004</c:v>
                      </c:pt>
                      <c:pt idx="381">
                        <c:v>3.1737985790000001</c:v>
                      </c:pt>
                      <c:pt idx="382">
                        <c:v>3.1737985790000001</c:v>
                      </c:pt>
                      <c:pt idx="383">
                        <c:v>3.1737985790000001</c:v>
                      </c:pt>
                      <c:pt idx="384">
                        <c:v>3.222358313</c:v>
                      </c:pt>
                      <c:pt idx="385">
                        <c:v>3.222358313</c:v>
                      </c:pt>
                      <c:pt idx="386">
                        <c:v>3.222358313</c:v>
                      </c:pt>
                      <c:pt idx="387">
                        <c:v>3.2452798795</c:v>
                      </c:pt>
                      <c:pt idx="388">
                        <c:v>3.2452798795</c:v>
                      </c:pt>
                      <c:pt idx="389">
                        <c:v>3.2509557462499998</c:v>
                      </c:pt>
                      <c:pt idx="390">
                        <c:v>3.2453290124999996</c:v>
                      </c:pt>
                      <c:pt idx="391">
                        <c:v>3.2509803129999999</c:v>
                      </c:pt>
                      <c:pt idx="392">
                        <c:v>3.2509803129999999</c:v>
                      </c:pt>
                      <c:pt idx="393">
                        <c:v>3.2366938795000002</c:v>
                      </c:pt>
                      <c:pt idx="394">
                        <c:v>3.1909715789999997</c:v>
                      </c:pt>
                      <c:pt idx="395">
                        <c:v>3.1909715789999997</c:v>
                      </c:pt>
                      <c:pt idx="396">
                        <c:v>3.1909715789999997</c:v>
                      </c:pt>
                      <c:pt idx="397">
                        <c:v>3.136687845</c:v>
                      </c:pt>
                      <c:pt idx="398">
                        <c:v>3.136687845</c:v>
                      </c:pt>
                      <c:pt idx="399">
                        <c:v>3.1136925789999998</c:v>
                      </c:pt>
                      <c:pt idx="400">
                        <c:v>3.0821830124999998</c:v>
                      </c:pt>
                      <c:pt idx="401">
                        <c:v>3.0821830124999998</c:v>
                      </c:pt>
                      <c:pt idx="402">
                        <c:v>3.044998579</c:v>
                      </c:pt>
                      <c:pt idx="403">
                        <c:v>3.044998579</c:v>
                      </c:pt>
                      <c:pt idx="404">
                        <c:v>3.027874712</c:v>
                      </c:pt>
                      <c:pt idx="405">
                        <c:v>3.027874712</c:v>
                      </c:pt>
                      <c:pt idx="406">
                        <c:v>2.9878282784999999</c:v>
                      </c:pt>
                      <c:pt idx="407">
                        <c:v>2.9878282784999999</c:v>
                      </c:pt>
                      <c:pt idx="408">
                        <c:v>2.9878282784999999</c:v>
                      </c:pt>
                      <c:pt idx="409">
                        <c:v>2.9878282784999999</c:v>
                      </c:pt>
                      <c:pt idx="410">
                        <c:v>2.933470845</c:v>
                      </c:pt>
                      <c:pt idx="411">
                        <c:v>2.904799712</c:v>
                      </c:pt>
                      <c:pt idx="412">
                        <c:v>2.904799712</c:v>
                      </c:pt>
                      <c:pt idx="413">
                        <c:v>2.8876512784999999</c:v>
                      </c:pt>
                      <c:pt idx="414">
                        <c:v>2.8733402785000002</c:v>
                      </c:pt>
                      <c:pt idx="415">
                        <c:v>2.8733402785000002</c:v>
                      </c:pt>
                      <c:pt idx="416">
                        <c:v>2.8590784115000001</c:v>
                      </c:pt>
                      <c:pt idx="417">
                        <c:v>2.8332692785</c:v>
                      </c:pt>
                      <c:pt idx="418">
                        <c:v>2.8332692785</c:v>
                      </c:pt>
                      <c:pt idx="419">
                        <c:v>2.8047209782500002</c:v>
                      </c:pt>
                      <c:pt idx="420">
                        <c:v>2.7790346777499999</c:v>
                      </c:pt>
                      <c:pt idx="421">
                        <c:v>2.73336151025</c:v>
                      </c:pt>
                      <c:pt idx="422">
                        <c:v>2.73336151025</c:v>
                      </c:pt>
                      <c:pt idx="423">
                        <c:v>2.7046166777499998</c:v>
                      </c:pt>
                      <c:pt idx="424">
                        <c:v>2.66740767775</c:v>
                      </c:pt>
                      <c:pt idx="425">
                        <c:v>2.66740767775</c:v>
                      </c:pt>
                      <c:pt idx="426">
                        <c:v>2.6417705102500002</c:v>
                      </c:pt>
                      <c:pt idx="427">
                        <c:v>2.6188243772500002</c:v>
                      </c:pt>
                      <c:pt idx="428">
                        <c:v>2.6188243772500002</c:v>
                      </c:pt>
                      <c:pt idx="429">
                        <c:v>2.6188243772500002</c:v>
                      </c:pt>
                      <c:pt idx="430">
                        <c:v>2.6188243772500002</c:v>
                      </c:pt>
                      <c:pt idx="431">
                        <c:v>2.57875337725</c:v>
                      </c:pt>
                      <c:pt idx="432">
                        <c:v>2.5501313772500001</c:v>
                      </c:pt>
                      <c:pt idx="433">
                        <c:v>2.5501313772500001</c:v>
                      </c:pt>
                      <c:pt idx="434">
                        <c:v>2.5271842442499999</c:v>
                      </c:pt>
                      <c:pt idx="435">
                        <c:v>2.5100358107499998</c:v>
                      </c:pt>
                      <c:pt idx="436">
                        <c:v>2.50147337725</c:v>
                      </c:pt>
                      <c:pt idx="437">
                        <c:v>2.50147337725</c:v>
                      </c:pt>
                      <c:pt idx="438">
                        <c:v>2.4843249437499999</c:v>
                      </c:pt>
                      <c:pt idx="439">
                        <c:v>2.46150064325</c:v>
                      </c:pt>
                      <c:pt idx="440">
                        <c:v>2.46150064325</c:v>
                      </c:pt>
                      <c:pt idx="441">
                        <c:v>2.4385535102500002</c:v>
                      </c:pt>
                      <c:pt idx="442">
                        <c:v>2.4272273429999998</c:v>
                      </c:pt>
                      <c:pt idx="443">
                        <c:v>2.4272273429999998</c:v>
                      </c:pt>
                      <c:pt idx="444">
                        <c:v>2.412916343</c:v>
                      </c:pt>
                      <c:pt idx="445">
                        <c:v>2.3956450767500002</c:v>
                      </c:pt>
                      <c:pt idx="446">
                        <c:v>2.3956450767500002</c:v>
                      </c:pt>
                      <c:pt idx="447">
                        <c:v>2.3698605102500001</c:v>
                      </c:pt>
                      <c:pt idx="448">
                        <c:v>2.3498500767500001</c:v>
                      </c:pt>
                      <c:pt idx="449">
                        <c:v>2.3498500767500001</c:v>
                      </c:pt>
                      <c:pt idx="450">
                        <c:v>2.3383765102500003</c:v>
                      </c:pt>
                      <c:pt idx="451">
                        <c:v>2.3155767764999999</c:v>
                      </c:pt>
                      <c:pt idx="452">
                        <c:v>2.3155767764999999</c:v>
                      </c:pt>
                      <c:pt idx="453">
                        <c:v>2.3041277764999997</c:v>
                      </c:pt>
                      <c:pt idx="454">
                        <c:v>2.3041277764999997</c:v>
                      </c:pt>
                      <c:pt idx="455">
                        <c:v>2.28406821</c:v>
                      </c:pt>
                      <c:pt idx="456">
                        <c:v>2.2782695102499999</c:v>
                      </c:pt>
                      <c:pt idx="457">
                        <c:v>2.2782695102499999</c:v>
                      </c:pt>
                      <c:pt idx="458">
                        <c:v>2.2696589437500001</c:v>
                      </c:pt>
                      <c:pt idx="459">
                        <c:v>2.2524849437499999</c:v>
                      </c:pt>
                      <c:pt idx="460">
                        <c:v>2.2381493772500001</c:v>
                      </c:pt>
                      <c:pt idx="461">
                        <c:v>2.2381493772500001</c:v>
                      </c:pt>
                      <c:pt idx="462">
                        <c:v>2.2237892442499998</c:v>
                      </c:pt>
                      <c:pt idx="463">
                        <c:v>2.20945367775</c:v>
                      </c:pt>
                      <c:pt idx="464">
                        <c:v>2.20945367775</c:v>
                      </c:pt>
                      <c:pt idx="465">
                        <c:v>2.2009168107499999</c:v>
                      </c:pt>
                      <c:pt idx="466">
                        <c:v>2.1951918107499999</c:v>
                      </c:pt>
                      <c:pt idx="467">
                        <c:v>2.1951918107499999</c:v>
                      </c:pt>
                      <c:pt idx="468">
                        <c:v>2.1866795102499998</c:v>
                      </c:pt>
                      <c:pt idx="469">
                        <c:v>2.1809053772499998</c:v>
                      </c:pt>
                      <c:pt idx="470">
                        <c:v>2.1809053772499998</c:v>
                      </c:pt>
                      <c:pt idx="471">
                        <c:v>2.16945637725</c:v>
                      </c:pt>
                      <c:pt idx="472">
                        <c:v>2.16945637725</c:v>
                      </c:pt>
                      <c:pt idx="473">
                        <c:v>2.16945637725</c:v>
                      </c:pt>
                      <c:pt idx="474">
                        <c:v>2.1608703772499998</c:v>
                      </c:pt>
                      <c:pt idx="475">
                        <c:v>2.1522342442499998</c:v>
                      </c:pt>
                      <c:pt idx="476">
                        <c:v>2.1522342442499998</c:v>
                      </c:pt>
                      <c:pt idx="477">
                        <c:v>2.14653481075</c:v>
                      </c:pt>
                      <c:pt idx="478">
                        <c:v>2.14653481075</c:v>
                      </c:pt>
                      <c:pt idx="479">
                        <c:v>2.1522342442499998</c:v>
                      </c:pt>
                      <c:pt idx="480">
                        <c:v>2.1436472442499999</c:v>
                      </c:pt>
                      <c:pt idx="481">
                        <c:v>2.1408589437500001</c:v>
                      </c:pt>
                      <c:pt idx="482">
                        <c:v>2.1408589437500001</c:v>
                      </c:pt>
                      <c:pt idx="483">
                        <c:v>2.14372094375</c:v>
                      </c:pt>
                      <c:pt idx="484">
                        <c:v>2.1293853772499998</c:v>
                      </c:pt>
                      <c:pt idx="485">
                        <c:v>2.1293853772499998</c:v>
                      </c:pt>
                      <c:pt idx="486">
                        <c:v>2.1322483772499998</c:v>
                      </c:pt>
                      <c:pt idx="487">
                        <c:v>2.1322483772499998</c:v>
                      </c:pt>
                      <c:pt idx="488">
                        <c:v>2.1208239437500001</c:v>
                      </c:pt>
                      <c:pt idx="489">
                        <c:v>2.1236613772499999</c:v>
                      </c:pt>
                      <c:pt idx="490">
                        <c:v>2.1236613772499999</c:v>
                      </c:pt>
                      <c:pt idx="491">
                        <c:v>2.1265233772499998</c:v>
                      </c:pt>
                      <c:pt idx="492">
                        <c:v>2.1180100767500001</c:v>
                      </c:pt>
                      <c:pt idx="493">
                        <c:v>2.1180100767500001</c:v>
                      </c:pt>
                      <c:pt idx="494">
                        <c:v>2.1180100767500001</c:v>
                      </c:pt>
                      <c:pt idx="495">
                        <c:v>2.1151972100000003</c:v>
                      </c:pt>
                      <c:pt idx="496">
                        <c:v>2.1208730767500001</c:v>
                      </c:pt>
                      <c:pt idx="497">
                        <c:v>2.1208730767500001</c:v>
                      </c:pt>
                      <c:pt idx="498">
                        <c:v>2.1208239437500001</c:v>
                      </c:pt>
                      <c:pt idx="499">
                        <c:v>2.1208239437500001</c:v>
                      </c:pt>
                      <c:pt idx="500">
                        <c:v>2.1208485102500001</c:v>
                      </c:pt>
                      <c:pt idx="501">
                        <c:v>2.1208485102500001</c:v>
                      </c:pt>
                      <c:pt idx="502">
                        <c:v>2.1208485102500001</c:v>
                      </c:pt>
                      <c:pt idx="503">
                        <c:v>2.1150989437500001</c:v>
                      </c:pt>
                      <c:pt idx="504">
                        <c:v>2.11796094375</c:v>
                      </c:pt>
                      <c:pt idx="505">
                        <c:v>2.11796094375</c:v>
                      </c:pt>
                      <c:pt idx="506">
                        <c:v>2.1265479437499999</c:v>
                      </c:pt>
                      <c:pt idx="507">
                        <c:v>2.1150989437500001</c:v>
                      </c:pt>
                      <c:pt idx="508">
                        <c:v>2.1150989437500001</c:v>
                      </c:pt>
                      <c:pt idx="509">
                        <c:v>2.1151235102500001</c:v>
                      </c:pt>
                      <c:pt idx="510">
                        <c:v>2.10658664325</c:v>
                      </c:pt>
                      <c:pt idx="511">
                        <c:v>2.1066112100000001</c:v>
                      </c:pt>
                      <c:pt idx="512">
                        <c:v>2.1066112100000001</c:v>
                      </c:pt>
                      <c:pt idx="513">
                        <c:v>2.1066112100000001</c:v>
                      </c:pt>
                      <c:pt idx="514">
                        <c:v>2.1066603429999997</c:v>
                      </c:pt>
                      <c:pt idx="515">
                        <c:v>2.1066603429999997</c:v>
                      </c:pt>
                      <c:pt idx="516">
                        <c:v>2.1094977764999996</c:v>
                      </c:pt>
                      <c:pt idx="517">
                        <c:v>2.1094240767499999</c:v>
                      </c:pt>
                      <c:pt idx="518">
                        <c:v>2.1094240767499999</c:v>
                      </c:pt>
                      <c:pt idx="519">
                        <c:v>2.0979996432500001</c:v>
                      </c:pt>
                      <c:pt idx="520">
                        <c:v>2.0979996432500001</c:v>
                      </c:pt>
                      <c:pt idx="521">
                        <c:v>2.0979996432500001</c:v>
                      </c:pt>
                      <c:pt idx="522">
                        <c:v>2.0979996432500001</c:v>
                      </c:pt>
                      <c:pt idx="523">
                        <c:v>2.0893635102500001</c:v>
                      </c:pt>
                      <c:pt idx="524">
                        <c:v>2.0893635102500001</c:v>
                      </c:pt>
                      <c:pt idx="525">
                        <c:v>2.07507707675</c:v>
                      </c:pt>
                      <c:pt idx="526">
                        <c:v>2.0693530767500001</c:v>
                      </c:pt>
                      <c:pt idx="527">
                        <c:v>2.0693530767500001</c:v>
                      </c:pt>
                      <c:pt idx="528">
                        <c:v>2.0579040767500003</c:v>
                      </c:pt>
                      <c:pt idx="529">
                        <c:v>2.0350060767500002</c:v>
                      </c:pt>
                      <c:pt idx="530">
                        <c:v>2.0350060767500002</c:v>
                      </c:pt>
                      <c:pt idx="531">
                        <c:v>2.0236062100000001</c:v>
                      </c:pt>
                      <c:pt idx="532">
                        <c:v>1.9950087765</c:v>
                      </c:pt>
                      <c:pt idx="533">
                        <c:v>1.9950087765</c:v>
                      </c:pt>
                      <c:pt idx="534">
                        <c:v>1.9806240767500001</c:v>
                      </c:pt>
                      <c:pt idx="535">
                        <c:v>1.9606136432499999</c:v>
                      </c:pt>
                      <c:pt idx="536">
                        <c:v>1.9606136432499999</c:v>
                      </c:pt>
                      <c:pt idx="537">
                        <c:v>1.94911551025</c:v>
                      </c:pt>
                      <c:pt idx="538">
                        <c:v>1.94911551025</c:v>
                      </c:pt>
                      <c:pt idx="539">
                        <c:v>1.9176315102500001</c:v>
                      </c:pt>
                      <c:pt idx="540">
                        <c:v>1.88330907675</c:v>
                      </c:pt>
                      <c:pt idx="541">
                        <c:v>1.8546870767500001</c:v>
                      </c:pt>
                      <c:pt idx="542">
                        <c:v>1.8546870767500001</c:v>
                      </c:pt>
                      <c:pt idx="543">
                        <c:v>1.7774070767500001</c:v>
                      </c:pt>
                      <c:pt idx="544">
                        <c:v>1.7774070767500001</c:v>
                      </c:pt>
                      <c:pt idx="545">
                        <c:v>1.7774070767500001</c:v>
                      </c:pt>
                      <c:pt idx="546">
                        <c:v>1.6916393430000001</c:v>
                      </c:pt>
                      <c:pt idx="547">
                        <c:v>1.6916393430000001</c:v>
                      </c:pt>
                      <c:pt idx="548">
                        <c:v>1.6916393430000001</c:v>
                      </c:pt>
                      <c:pt idx="549">
                        <c:v>1.6028612099999999</c:v>
                      </c:pt>
                      <c:pt idx="550">
                        <c:v>1.6028612099999999</c:v>
                      </c:pt>
                      <c:pt idx="551">
                        <c:v>1.5570662099999999</c:v>
                      </c:pt>
                      <c:pt idx="552">
                        <c:v>1.5570662099999999</c:v>
                      </c:pt>
                      <c:pt idx="553">
                        <c:v>1.5570662099999999</c:v>
                      </c:pt>
                      <c:pt idx="554">
                        <c:v>1.4855347765</c:v>
                      </c:pt>
                      <c:pt idx="555">
                        <c:v>1.4312019094999999</c:v>
                      </c:pt>
                      <c:pt idx="556">
                        <c:v>1.3824957765000001</c:v>
                      </c:pt>
                      <c:pt idx="557">
                        <c:v>1.3824957765000001</c:v>
                      </c:pt>
                      <c:pt idx="558">
                        <c:v>1.3424247765000001</c:v>
                      </c:pt>
                      <c:pt idx="559">
                        <c:v>1.225098343</c:v>
                      </c:pt>
                      <c:pt idx="560">
                        <c:v>1.225098343</c:v>
                      </c:pt>
                      <c:pt idx="561">
                        <c:v>1.1736274759999998</c:v>
                      </c:pt>
                      <c:pt idx="562">
                        <c:v>1.1736274759999998</c:v>
                      </c:pt>
                      <c:pt idx="563">
                        <c:v>1.1220829095</c:v>
                      </c:pt>
                      <c:pt idx="564">
                        <c:v>1.1220829095</c:v>
                      </c:pt>
                      <c:pt idx="565">
                        <c:v>1.0047329094999999</c:v>
                      </c:pt>
                      <c:pt idx="566">
                        <c:v>1.0047329094999999</c:v>
                      </c:pt>
                      <c:pt idx="567">
                        <c:v>0.96471064249999994</c:v>
                      </c:pt>
                      <c:pt idx="568">
                        <c:v>0.96471064249999994</c:v>
                      </c:pt>
                      <c:pt idx="569">
                        <c:v>0.91602847599999992</c:v>
                      </c:pt>
                      <c:pt idx="570">
                        <c:v>0.91602847599999992</c:v>
                      </c:pt>
                      <c:pt idx="571">
                        <c:v>0.84168457549999998</c:v>
                      </c:pt>
                      <c:pt idx="572">
                        <c:v>0.84168457549999998</c:v>
                      </c:pt>
                      <c:pt idx="573">
                        <c:v>0.84168457549999998</c:v>
                      </c:pt>
                      <c:pt idx="574">
                        <c:v>0.80736264199999996</c:v>
                      </c:pt>
                      <c:pt idx="575">
                        <c:v>0.80736264199999996</c:v>
                      </c:pt>
                      <c:pt idx="576">
                        <c:v>0.78155360900000004</c:v>
                      </c:pt>
                      <c:pt idx="577">
                        <c:v>0.73296960849999993</c:v>
                      </c:pt>
                      <c:pt idx="578">
                        <c:v>0.73296960849999993</c:v>
                      </c:pt>
                      <c:pt idx="579">
                        <c:v>0.71014560824999995</c:v>
                      </c:pt>
                      <c:pt idx="580">
                        <c:v>0.69299687475000005</c:v>
                      </c:pt>
                      <c:pt idx="581">
                        <c:v>0.69299687475000005</c:v>
                      </c:pt>
                      <c:pt idx="582">
                        <c:v>0.68438570825</c:v>
                      </c:pt>
                      <c:pt idx="583">
                        <c:v>0.67012374124999996</c:v>
                      </c:pt>
                      <c:pt idx="584">
                        <c:v>0.67012374124999996</c:v>
                      </c:pt>
                      <c:pt idx="585">
                        <c:v>0.65874864074999995</c:v>
                      </c:pt>
                      <c:pt idx="586">
                        <c:v>0.65874864074999995</c:v>
                      </c:pt>
                      <c:pt idx="587">
                        <c:v>0.65874864074999995</c:v>
                      </c:pt>
                      <c:pt idx="588">
                        <c:v>0.64155077424999996</c:v>
                      </c:pt>
                      <c:pt idx="589">
                        <c:v>0.64155077424999996</c:v>
                      </c:pt>
                      <c:pt idx="590">
                        <c:v>0.63582637424999999</c:v>
                      </c:pt>
                      <c:pt idx="591">
                        <c:v>0.62445117374999992</c:v>
                      </c:pt>
                      <c:pt idx="592">
                        <c:v>0.62445117374999992</c:v>
                      </c:pt>
                      <c:pt idx="593">
                        <c:v>0.62450030699999992</c:v>
                      </c:pt>
                      <c:pt idx="594">
                        <c:v>0.61026300649999998</c:v>
                      </c:pt>
                      <c:pt idx="595">
                        <c:v>0.61026300649999998</c:v>
                      </c:pt>
                      <c:pt idx="596">
                        <c:v>0.60456307300000001</c:v>
                      </c:pt>
                      <c:pt idx="597">
                        <c:v>0.59323710550000008</c:v>
                      </c:pt>
                      <c:pt idx="598">
                        <c:v>0.59323710550000008</c:v>
                      </c:pt>
                      <c:pt idx="599">
                        <c:v>0.55607743875000004</c:v>
                      </c:pt>
                      <c:pt idx="600">
                        <c:v>0.55607743875000004</c:v>
                      </c:pt>
                      <c:pt idx="601">
                        <c:v>0.55607743875000004</c:v>
                      </c:pt>
                      <c:pt idx="602">
                        <c:v>0.52178007175000007</c:v>
                      </c:pt>
                      <c:pt idx="603">
                        <c:v>0.49328070499999999</c:v>
                      </c:pt>
                      <c:pt idx="604">
                        <c:v>0.49328070499999999</c:v>
                      </c:pt>
                      <c:pt idx="605">
                        <c:v>0.46199293749999998</c:v>
                      </c:pt>
                      <c:pt idx="606">
                        <c:v>0.46199293749999998</c:v>
                      </c:pt>
                      <c:pt idx="607">
                        <c:v>0.44212940249999999</c:v>
                      </c:pt>
                      <c:pt idx="608">
                        <c:v>0.43383759999999999</c:v>
                      </c:pt>
                      <c:pt idx="609">
                        <c:v>0.41960019999999998</c:v>
                      </c:pt>
                      <c:pt idx="610">
                        <c:v>0.41960019999999998</c:v>
                      </c:pt>
                      <c:pt idx="611">
                        <c:v>0.41157863</c:v>
                      </c:pt>
                      <c:pt idx="612">
                        <c:v>0.40646829249999999</c:v>
                      </c:pt>
                      <c:pt idx="613">
                        <c:v>0.40646829249999999</c:v>
                      </c:pt>
                      <c:pt idx="614">
                        <c:v>0.39829932500000004</c:v>
                      </c:pt>
                      <c:pt idx="615">
                        <c:v>0.39541255749999998</c:v>
                      </c:pt>
                      <c:pt idx="616">
                        <c:v>0.39541255749999998</c:v>
                      </c:pt>
                      <c:pt idx="617">
                        <c:v>0.40172655499999999</c:v>
                      </c:pt>
                      <c:pt idx="618">
                        <c:v>0.40794228500000002</c:v>
                      </c:pt>
                      <c:pt idx="619">
                        <c:v>0.40794228500000002</c:v>
                      </c:pt>
                      <c:pt idx="620">
                        <c:v>0.43456201250000004</c:v>
                      </c:pt>
                      <c:pt idx="621">
                        <c:v>0.43456201250000004</c:v>
                      </c:pt>
                      <c:pt idx="622">
                        <c:v>0.43456201250000004</c:v>
                      </c:pt>
                      <c:pt idx="623">
                        <c:v>0.50932354499999999</c:v>
                      </c:pt>
                      <c:pt idx="624">
                        <c:v>0.7034993625</c:v>
                      </c:pt>
                      <c:pt idx="625">
                        <c:v>0.7034993625</c:v>
                      </c:pt>
                      <c:pt idx="626">
                        <c:v>0.7034993625</c:v>
                      </c:pt>
                      <c:pt idx="627">
                        <c:v>0.77028835750000002</c:v>
                      </c:pt>
                      <c:pt idx="628">
                        <c:v>0.77028835750000002</c:v>
                      </c:pt>
                      <c:pt idx="629">
                        <c:v>0.85168315000000006</c:v>
                      </c:pt>
                      <c:pt idx="630">
                        <c:v>0.93848307750000004</c:v>
                      </c:pt>
                      <c:pt idx="631">
                        <c:v>0.93848307750000004</c:v>
                      </c:pt>
                      <c:pt idx="632">
                        <c:v>1.0310078075</c:v>
                      </c:pt>
                      <c:pt idx="633">
                        <c:v>1.120939565</c:v>
                      </c:pt>
                      <c:pt idx="634">
                        <c:v>1.120939565</c:v>
                      </c:pt>
                      <c:pt idx="635">
                        <c:v>1.2168665574999999</c:v>
                      </c:pt>
                      <c:pt idx="636">
                        <c:v>1.298507115</c:v>
                      </c:pt>
                      <c:pt idx="637">
                        <c:v>1.298507115</c:v>
                      </c:pt>
                      <c:pt idx="638">
                        <c:v>1.3918177725</c:v>
                      </c:pt>
                      <c:pt idx="639">
                        <c:v>1.4787155649999999</c:v>
                      </c:pt>
                      <c:pt idx="640">
                        <c:v>1.4787155649999999</c:v>
                      </c:pt>
                      <c:pt idx="641">
                        <c:v>1.5653441275000002</c:v>
                      </c:pt>
                      <c:pt idx="642">
                        <c:v>1.6632241575</c:v>
                      </c:pt>
                      <c:pt idx="643">
                        <c:v>1.6632241575</c:v>
                      </c:pt>
                      <c:pt idx="644">
                        <c:v>1.7551099575000002</c:v>
                      </c:pt>
                      <c:pt idx="645">
                        <c:v>1.83801569</c:v>
                      </c:pt>
                      <c:pt idx="646">
                        <c:v>1.83801569</c:v>
                      </c:pt>
                      <c:pt idx="647">
                        <c:v>1.9168556649999999</c:v>
                      </c:pt>
                      <c:pt idx="648">
                        <c:v>1.9877228025</c:v>
                      </c:pt>
                      <c:pt idx="649">
                        <c:v>1.9877228025</c:v>
                      </c:pt>
                      <c:pt idx="650">
                        <c:v>2.0299689400000003</c:v>
                      </c:pt>
                      <c:pt idx="651">
                        <c:v>2.0678043850000001</c:v>
                      </c:pt>
                      <c:pt idx="652">
                        <c:v>2.0678043850000001</c:v>
                      </c:pt>
                      <c:pt idx="653">
                        <c:v>2.1247413050000001</c:v>
                      </c:pt>
                      <c:pt idx="654">
                        <c:v>2.1247413050000001</c:v>
                      </c:pt>
                      <c:pt idx="655">
                        <c:v>2.1247413050000001</c:v>
                      </c:pt>
                      <c:pt idx="656">
                        <c:v>2.1359456389999996</c:v>
                      </c:pt>
                      <c:pt idx="657">
                        <c:v>2.1359456389999996</c:v>
                      </c:pt>
                      <c:pt idx="658">
                        <c:v>2.1532414717499999</c:v>
                      </c:pt>
                      <c:pt idx="659">
                        <c:v>2.17332560475</c:v>
                      </c:pt>
                      <c:pt idx="660">
                        <c:v>2.1875147719999997</c:v>
                      </c:pt>
                      <c:pt idx="661">
                        <c:v>2.1875147719999997</c:v>
                      </c:pt>
                      <c:pt idx="662">
                        <c:v>2.2016046734999999</c:v>
                      </c:pt>
                      <c:pt idx="663">
                        <c:v>2.22435427425</c:v>
                      </c:pt>
                      <c:pt idx="664">
                        <c:v>2.22435427425</c:v>
                      </c:pt>
                      <c:pt idx="665">
                        <c:v>2.2358032742500002</c:v>
                      </c:pt>
                      <c:pt idx="666">
                        <c:v>2.2414545747500001</c:v>
                      </c:pt>
                      <c:pt idx="667">
                        <c:v>2.2414545747500001</c:v>
                      </c:pt>
                      <c:pt idx="668">
                        <c:v>2.2500405747499999</c:v>
                      </c:pt>
                      <c:pt idx="669">
                        <c:v>2.2499914417499998</c:v>
                      </c:pt>
                      <c:pt idx="670">
                        <c:v>2.2499914417499998</c:v>
                      </c:pt>
                      <c:pt idx="671">
                        <c:v>2.2499914417499998</c:v>
                      </c:pt>
                      <c:pt idx="672">
                        <c:v>2.258553875</c:v>
                      </c:pt>
                      <c:pt idx="673">
                        <c:v>2.258553875</c:v>
                      </c:pt>
                      <c:pt idx="674">
                        <c:v>2.258553875</c:v>
                      </c:pt>
                      <c:pt idx="675">
                        <c:v>2.2730122742500001</c:v>
                      </c:pt>
                      <c:pt idx="676">
                        <c:v>2.2730122742500001</c:v>
                      </c:pt>
                      <c:pt idx="677">
                        <c:v>2.2730122742500001</c:v>
                      </c:pt>
                      <c:pt idx="678">
                        <c:v>2.2757514417499998</c:v>
                      </c:pt>
                      <c:pt idx="679">
                        <c:v>2.2757514417499998</c:v>
                      </c:pt>
                      <c:pt idx="680">
                        <c:v>2.2757514417499998</c:v>
                      </c:pt>
                      <c:pt idx="681">
                        <c:v>2.2729140082499999</c:v>
                      </c:pt>
                      <c:pt idx="682">
                        <c:v>2.2729140082499999</c:v>
                      </c:pt>
                      <c:pt idx="683">
                        <c:v>2.2844121412499998</c:v>
                      </c:pt>
                      <c:pt idx="684">
                        <c:v>2.28742154025</c:v>
                      </c:pt>
                      <c:pt idx="685">
                        <c:v>2.28742154025</c:v>
                      </c:pt>
                      <c:pt idx="686">
                        <c:v>2.2901852742500002</c:v>
                      </c:pt>
                      <c:pt idx="687">
                        <c:v>2.2901852742500002</c:v>
                      </c:pt>
                      <c:pt idx="688">
                        <c:v>2.2901852742500002</c:v>
                      </c:pt>
                      <c:pt idx="689">
                        <c:v>2.30165884075</c:v>
                      </c:pt>
                      <c:pt idx="690">
                        <c:v>2.30165884075</c:v>
                      </c:pt>
                      <c:pt idx="691">
                        <c:v>2.30165884075</c:v>
                      </c:pt>
                      <c:pt idx="692">
                        <c:v>2.30160970775</c:v>
                      </c:pt>
                      <c:pt idx="693">
                        <c:v>2.30738384075</c:v>
                      </c:pt>
                      <c:pt idx="694">
                        <c:v>2.30738384075</c:v>
                      </c:pt>
                      <c:pt idx="695">
                        <c:v>2.3159207077500001</c:v>
                      </c:pt>
                      <c:pt idx="696">
                        <c:v>2.3159207077500001</c:v>
                      </c:pt>
                      <c:pt idx="697">
                        <c:v>2.3159207077500001</c:v>
                      </c:pt>
                      <c:pt idx="698">
                        <c:v>2.33030540725</c:v>
                      </c:pt>
                      <c:pt idx="699">
                        <c:v>2.33030540725</c:v>
                      </c:pt>
                      <c:pt idx="700">
                        <c:v>2.33030540725</c:v>
                      </c:pt>
                      <c:pt idx="701">
                        <c:v>2.3530805747499999</c:v>
                      </c:pt>
                      <c:pt idx="702">
                        <c:v>2.3530805747499999</c:v>
                      </c:pt>
                      <c:pt idx="703">
                        <c:v>2.3530805747499999</c:v>
                      </c:pt>
                      <c:pt idx="704">
                        <c:v>2.3616921412499998</c:v>
                      </c:pt>
                      <c:pt idx="705">
                        <c:v>2.3616921412499998</c:v>
                      </c:pt>
                      <c:pt idx="706">
                        <c:v>2.3616921412499998</c:v>
                      </c:pt>
                      <c:pt idx="707">
                        <c:v>2.37597857475</c:v>
                      </c:pt>
                      <c:pt idx="708">
                        <c:v>2.3674161412500001</c:v>
                      </c:pt>
                      <c:pt idx="709">
                        <c:v>2.3674161412500001</c:v>
                      </c:pt>
                      <c:pt idx="710">
                        <c:v>2.3674161412500001</c:v>
                      </c:pt>
                      <c:pt idx="711">
                        <c:v>2.3588291412499998</c:v>
                      </c:pt>
                      <c:pt idx="712">
                        <c:v>2.3588291412499998</c:v>
                      </c:pt>
                      <c:pt idx="713">
                        <c:v>2.3530805747499999</c:v>
                      </c:pt>
                      <c:pt idx="714">
                        <c:v>2.3501940082499999</c:v>
                      </c:pt>
                      <c:pt idx="715">
                        <c:v>2.3501940082499999</c:v>
                      </c:pt>
                      <c:pt idx="716">
                        <c:v>2.3501940082499999</c:v>
                      </c:pt>
                      <c:pt idx="717">
                        <c:v>2.3072855747499998</c:v>
                      </c:pt>
                      <c:pt idx="718">
                        <c:v>2.3072855747499998</c:v>
                      </c:pt>
                      <c:pt idx="719">
                        <c:v>2.28159927425</c:v>
                      </c:pt>
                      <c:pt idx="720">
                        <c:v>2.2530991069999997</c:v>
                      </c:pt>
                      <c:pt idx="721">
                        <c:v>2.2530991069999997</c:v>
                      </c:pt>
                      <c:pt idx="722">
                        <c:v>2.2530991069999997</c:v>
                      </c:pt>
                      <c:pt idx="723">
                        <c:v>2.2358278407500003</c:v>
                      </c:pt>
                      <c:pt idx="724">
                        <c:v>2.2358278407500003</c:v>
                      </c:pt>
                      <c:pt idx="725">
                        <c:v>2.2186794072500002</c:v>
                      </c:pt>
                      <c:pt idx="726">
                        <c:v>2.2130035402499999</c:v>
                      </c:pt>
                      <c:pt idx="727">
                        <c:v>2.2130035402499999</c:v>
                      </c:pt>
                      <c:pt idx="728">
                        <c:v>2.2015801069999998</c:v>
                      </c:pt>
                      <c:pt idx="729">
                        <c:v>2.1958305402499998</c:v>
                      </c:pt>
                      <c:pt idx="730">
                        <c:v>2.1958305402499998</c:v>
                      </c:pt>
                      <c:pt idx="731">
                        <c:v>2.18149497375</c:v>
                      </c:pt>
                      <c:pt idx="732">
                        <c:v>2.1728834072500001</c:v>
                      </c:pt>
                      <c:pt idx="733">
                        <c:v>2.1728834072500001</c:v>
                      </c:pt>
                      <c:pt idx="734">
                        <c:v>2.158646107</c:v>
                      </c:pt>
                      <c:pt idx="735">
                        <c:v>2.1300486734999997</c:v>
                      </c:pt>
                      <c:pt idx="736">
                        <c:v>2.1300486734999997</c:v>
                      </c:pt>
                      <c:pt idx="737">
                        <c:v>2.1043132399999998</c:v>
                      </c:pt>
                      <c:pt idx="738">
                        <c:v>2.0928652400000001</c:v>
                      </c:pt>
                      <c:pt idx="739">
                        <c:v>2.0928652400000001</c:v>
                      </c:pt>
                      <c:pt idx="740">
                        <c:v>2.0927669737500003</c:v>
                      </c:pt>
                      <c:pt idx="741">
                        <c:v>2.0813916734999998</c:v>
                      </c:pt>
                      <c:pt idx="742">
                        <c:v>2.0813916734999998</c:v>
                      </c:pt>
                      <c:pt idx="743">
                        <c:v>2.0643159395000001</c:v>
                      </c:pt>
                      <c:pt idx="744">
                        <c:v>2.0643159395000001</c:v>
                      </c:pt>
                      <c:pt idx="745">
                        <c:v>2.0499558064999999</c:v>
                      </c:pt>
                      <c:pt idx="746">
                        <c:v>2.0385068065</c:v>
                      </c:pt>
                      <c:pt idx="747">
                        <c:v>2.0127232400000001</c:v>
                      </c:pt>
                      <c:pt idx="748">
                        <c:v>2.0127232400000001</c:v>
                      </c:pt>
                      <c:pt idx="749">
                        <c:v>2.0098848065000001</c:v>
                      </c:pt>
                      <c:pt idx="750">
                        <c:v>1.9956966389999999</c:v>
                      </c:pt>
                      <c:pt idx="751">
                        <c:v>1.9956966389999999</c:v>
                      </c:pt>
                      <c:pt idx="752">
                        <c:v>1.9785482055000001</c:v>
                      </c:pt>
                      <c:pt idx="753">
                        <c:v>1.969838373</c:v>
                      </c:pt>
                      <c:pt idx="754">
                        <c:v>1.969838373</c:v>
                      </c:pt>
                      <c:pt idx="755">
                        <c:v>1.9669763730000001</c:v>
                      </c:pt>
                      <c:pt idx="756">
                        <c:v>1.9555765059999999</c:v>
                      </c:pt>
                      <c:pt idx="757">
                        <c:v>1.9555765059999999</c:v>
                      </c:pt>
                      <c:pt idx="758">
                        <c:v>1.9441029395</c:v>
                      </c:pt>
                      <c:pt idx="759">
                        <c:v>1.9326549395000001</c:v>
                      </c:pt>
                      <c:pt idx="760">
                        <c:v>1.9326549395000001</c:v>
                      </c:pt>
                      <c:pt idx="761">
                        <c:v>1.9326549395000001</c:v>
                      </c:pt>
                      <c:pt idx="762">
                        <c:v>1.9240679395</c:v>
                      </c:pt>
                      <c:pt idx="763">
                        <c:v>1.9240679395</c:v>
                      </c:pt>
                      <c:pt idx="764">
                        <c:v>1.9211568065</c:v>
                      </c:pt>
                      <c:pt idx="765">
                        <c:v>1.9011699395000001</c:v>
                      </c:pt>
                      <c:pt idx="766">
                        <c:v>1.9011699395000001</c:v>
                      </c:pt>
                      <c:pt idx="767">
                        <c:v>1.9011699395000001</c:v>
                      </c:pt>
                      <c:pt idx="768">
                        <c:v>1.8982833729999999</c:v>
                      </c:pt>
                      <c:pt idx="769">
                        <c:v>1.8982833729999999</c:v>
                      </c:pt>
                      <c:pt idx="770">
                        <c:v>1.9011453730000001</c:v>
                      </c:pt>
                      <c:pt idx="771">
                        <c:v>1.8982833729999999</c:v>
                      </c:pt>
                      <c:pt idx="772">
                        <c:v>1.8982833729999999</c:v>
                      </c:pt>
                      <c:pt idx="773">
                        <c:v>1.8868589395000002</c:v>
                      </c:pt>
                      <c:pt idx="774">
                        <c:v>1.8754590725</c:v>
                      </c:pt>
                      <c:pt idx="775">
                        <c:v>1.8754590725</c:v>
                      </c:pt>
                      <c:pt idx="776">
                        <c:v>1.866848506</c:v>
                      </c:pt>
                      <c:pt idx="777">
                        <c:v>1.8611726390000001</c:v>
                      </c:pt>
                      <c:pt idx="778">
                        <c:v>1.8611726390000001</c:v>
                      </c:pt>
                      <c:pt idx="779">
                        <c:v>1.8582615059999998</c:v>
                      </c:pt>
                      <c:pt idx="780">
                        <c:v>1.8553749395000001</c:v>
                      </c:pt>
                      <c:pt idx="781">
                        <c:v>1.8553749395000001</c:v>
                      </c:pt>
                      <c:pt idx="782">
                        <c:v>1.835363506</c:v>
                      </c:pt>
                      <c:pt idx="783">
                        <c:v>1.8353880725</c:v>
                      </c:pt>
                      <c:pt idx="784">
                        <c:v>1.8353880725</c:v>
                      </c:pt>
                      <c:pt idx="785">
                        <c:v>1.8296149395000001</c:v>
                      </c:pt>
                      <c:pt idx="786">
                        <c:v>1.8296149395000001</c:v>
                      </c:pt>
                      <c:pt idx="787">
                        <c:v>1.8296149395000001</c:v>
                      </c:pt>
                      <c:pt idx="788">
                        <c:v>1.809603506</c:v>
                      </c:pt>
                      <c:pt idx="789">
                        <c:v>1.809603506</c:v>
                      </c:pt>
                      <c:pt idx="790">
                        <c:v>1.809603506</c:v>
                      </c:pt>
                      <c:pt idx="791">
                        <c:v>1.8067415059999998</c:v>
                      </c:pt>
                      <c:pt idx="792">
                        <c:v>1.8067415059999998</c:v>
                      </c:pt>
                      <c:pt idx="793">
                        <c:v>1.8067415059999998</c:v>
                      </c:pt>
                      <c:pt idx="794">
                        <c:v>1.7896422055000001</c:v>
                      </c:pt>
                      <c:pt idx="795">
                        <c:v>1.789617639</c:v>
                      </c:pt>
                      <c:pt idx="796">
                        <c:v>1.789617639</c:v>
                      </c:pt>
                      <c:pt idx="797">
                        <c:v>1.7810552055</c:v>
                      </c:pt>
                      <c:pt idx="798">
                        <c:v>1.7724446389999999</c:v>
                      </c:pt>
                      <c:pt idx="799">
                        <c:v>1.7724446389999999</c:v>
                      </c:pt>
                      <c:pt idx="800">
                        <c:v>1.7695816390000001</c:v>
                      </c:pt>
                      <c:pt idx="801">
                        <c:v>1.7580845059999999</c:v>
                      </c:pt>
                      <c:pt idx="802">
                        <c:v>1.7580845059999999</c:v>
                      </c:pt>
                      <c:pt idx="803">
                        <c:v>1.7495712055000001</c:v>
                      </c:pt>
                      <c:pt idx="804">
                        <c:v>1.7495466390000001</c:v>
                      </c:pt>
                      <c:pt idx="805">
                        <c:v>1.7495466390000001</c:v>
                      </c:pt>
                      <c:pt idx="806">
                        <c:v>1.7323982055</c:v>
                      </c:pt>
                      <c:pt idx="807">
                        <c:v>1.7180872055</c:v>
                      </c:pt>
                      <c:pt idx="808">
                        <c:v>1.7180872055</c:v>
                      </c:pt>
                      <c:pt idx="809">
                        <c:v>1.726648639</c:v>
                      </c:pt>
                      <c:pt idx="810">
                        <c:v>1.703751639</c:v>
                      </c:pt>
                      <c:pt idx="811">
                        <c:v>1.703751639</c:v>
                      </c:pt>
                      <c:pt idx="812">
                        <c:v>1.703751639</c:v>
                      </c:pt>
                      <c:pt idx="813">
                        <c:v>1.69810033875</c:v>
                      </c:pt>
                      <c:pt idx="814">
                        <c:v>1.69810033875</c:v>
                      </c:pt>
                      <c:pt idx="815">
                        <c:v>1.69810033875</c:v>
                      </c:pt>
                      <c:pt idx="816">
                        <c:v>1.6951892055</c:v>
                      </c:pt>
                      <c:pt idx="817">
                        <c:v>1.6951892055</c:v>
                      </c:pt>
                      <c:pt idx="818">
                        <c:v>1.67806533875</c:v>
                      </c:pt>
                      <c:pt idx="819">
                        <c:v>1.675128639</c:v>
                      </c:pt>
                      <c:pt idx="820">
                        <c:v>1.675128639</c:v>
                      </c:pt>
                      <c:pt idx="821">
                        <c:v>1.6636806390000001</c:v>
                      </c:pt>
                      <c:pt idx="822">
                        <c:v>1.6550936389999999</c:v>
                      </c:pt>
                      <c:pt idx="823">
                        <c:v>1.6550936389999999</c:v>
                      </c:pt>
                      <c:pt idx="824">
                        <c:v>1.646506639</c:v>
                      </c:pt>
                      <c:pt idx="825">
                        <c:v>1.6436446389999999</c:v>
                      </c:pt>
                      <c:pt idx="826">
                        <c:v>1.6436446389999999</c:v>
                      </c:pt>
                      <c:pt idx="827">
                        <c:v>1.6236342055000001</c:v>
                      </c:pt>
                      <c:pt idx="828">
                        <c:v>1.6207957720000001</c:v>
                      </c:pt>
                      <c:pt idx="829">
                        <c:v>1.6207957720000001</c:v>
                      </c:pt>
                      <c:pt idx="830">
                        <c:v>1.6236587720000002</c:v>
                      </c:pt>
                      <c:pt idx="831">
                        <c:v>1.6121606390000001</c:v>
                      </c:pt>
                      <c:pt idx="832">
                        <c:v>1.6121606390000001</c:v>
                      </c:pt>
                      <c:pt idx="833">
                        <c:v>1.6007362055000001</c:v>
                      </c:pt>
                      <c:pt idx="834">
                        <c:v>1.6007362055000001</c:v>
                      </c:pt>
                      <c:pt idx="835">
                        <c:v>1.6007362055000001</c:v>
                      </c:pt>
                      <c:pt idx="836">
                        <c:v>1.58936090525</c:v>
                      </c:pt>
                      <c:pt idx="837">
                        <c:v>1.58936090525</c:v>
                      </c:pt>
                      <c:pt idx="838">
                        <c:v>1.58936090525</c:v>
                      </c:pt>
                      <c:pt idx="839">
                        <c:v>1.58647433875</c:v>
                      </c:pt>
                      <c:pt idx="840">
                        <c:v>1.583587772</c:v>
                      </c:pt>
                      <c:pt idx="841">
                        <c:v>1.583587772</c:v>
                      </c:pt>
                      <c:pt idx="842">
                        <c:v>1.5750253387499999</c:v>
                      </c:pt>
                      <c:pt idx="843">
                        <c:v>1.54928990525</c:v>
                      </c:pt>
                      <c:pt idx="844">
                        <c:v>1.54928990525</c:v>
                      </c:pt>
                      <c:pt idx="845">
                        <c:v>1.54928990525</c:v>
                      </c:pt>
                      <c:pt idx="846">
                        <c:v>1.5350771725000001</c:v>
                      </c:pt>
                      <c:pt idx="847">
                        <c:v>1.5350771725000001</c:v>
                      </c:pt>
                      <c:pt idx="848">
                        <c:v>1.5207661725000001</c:v>
                      </c:pt>
                      <c:pt idx="849">
                        <c:v>1.51225287</c:v>
                      </c:pt>
                      <c:pt idx="850">
                        <c:v>1.51225287</c:v>
                      </c:pt>
                      <c:pt idx="851">
                        <c:v>1.5036423050000001</c:v>
                      </c:pt>
                      <c:pt idx="852">
                        <c:v>1.5036423050000001</c:v>
                      </c:pt>
                      <c:pt idx="853">
                        <c:v>1.5036423050000001</c:v>
                      </c:pt>
                      <c:pt idx="854">
                        <c:v>1.4721327375</c:v>
                      </c:pt>
                      <c:pt idx="855">
                        <c:v>1.4492357375</c:v>
                      </c:pt>
                      <c:pt idx="856">
                        <c:v>1.4492357375</c:v>
                      </c:pt>
                      <c:pt idx="857">
                        <c:v>1.4492357375</c:v>
                      </c:pt>
                      <c:pt idx="858">
                        <c:v>1.4092138700000001</c:v>
                      </c:pt>
                      <c:pt idx="859">
                        <c:v>1.4092138700000001</c:v>
                      </c:pt>
                      <c:pt idx="860">
                        <c:v>1.3777288700000001</c:v>
                      </c:pt>
                      <c:pt idx="861">
                        <c:v>1.3777288700000001</c:v>
                      </c:pt>
                      <c:pt idx="862">
                        <c:v>1.34910687</c:v>
                      </c:pt>
                      <c:pt idx="863">
                        <c:v>1.3175491725000001</c:v>
                      </c:pt>
                      <c:pt idx="864">
                        <c:v>1.3175491725000001</c:v>
                      </c:pt>
                      <c:pt idx="865">
                        <c:v>1.2774781725</c:v>
                      </c:pt>
                      <c:pt idx="866">
                        <c:v>1.2432294374999999</c:v>
                      </c:pt>
                      <c:pt idx="867">
                        <c:v>1.205971305</c:v>
                      </c:pt>
                      <c:pt idx="868">
                        <c:v>1.205971305</c:v>
                      </c:pt>
                      <c:pt idx="869">
                        <c:v>1.1630137375</c:v>
                      </c:pt>
                      <c:pt idx="870">
                        <c:v>1.1200561725</c:v>
                      </c:pt>
                      <c:pt idx="871">
                        <c:v>1.1200561725</c:v>
                      </c:pt>
                      <c:pt idx="872">
                        <c:v>1.0828471725</c:v>
                      </c:pt>
                      <c:pt idx="873">
                        <c:v>1.0828471725</c:v>
                      </c:pt>
                      <c:pt idx="874">
                        <c:v>1.0456883050000001</c:v>
                      </c:pt>
                      <c:pt idx="875">
                        <c:v>1.008479305</c:v>
                      </c:pt>
                      <c:pt idx="876">
                        <c:v>1.008479305</c:v>
                      </c:pt>
                      <c:pt idx="877">
                        <c:v>0.95695920499999998</c:v>
                      </c:pt>
                      <c:pt idx="878">
                        <c:v>0.91693743750000001</c:v>
                      </c:pt>
                      <c:pt idx="879">
                        <c:v>0.91693743750000001</c:v>
                      </c:pt>
                      <c:pt idx="880">
                        <c:v>0.88251713749999994</c:v>
                      </c:pt>
                      <c:pt idx="881">
                        <c:v>0.84817063749999999</c:v>
                      </c:pt>
                      <c:pt idx="882">
                        <c:v>0.84817063749999999</c:v>
                      </c:pt>
                      <c:pt idx="883">
                        <c:v>0.81098640499999997</c:v>
                      </c:pt>
                      <c:pt idx="884">
                        <c:v>0.77952657000000003</c:v>
                      </c:pt>
                      <c:pt idx="885">
                        <c:v>0.77952657000000003</c:v>
                      </c:pt>
                      <c:pt idx="886">
                        <c:v>0.75657973749999996</c:v>
                      </c:pt>
                      <c:pt idx="887">
                        <c:v>0.73084440500000003</c:v>
                      </c:pt>
                      <c:pt idx="888">
                        <c:v>0.73084440500000003</c:v>
                      </c:pt>
                      <c:pt idx="889">
                        <c:v>0.71367110499999997</c:v>
                      </c:pt>
                      <c:pt idx="890">
                        <c:v>0.69368473750000004</c:v>
                      </c:pt>
                      <c:pt idx="891">
                        <c:v>0.69368473750000004</c:v>
                      </c:pt>
                      <c:pt idx="892">
                        <c:v>0.65075163749999998</c:v>
                      </c:pt>
                      <c:pt idx="893">
                        <c:v>0.65075163749999998</c:v>
                      </c:pt>
                      <c:pt idx="894">
                        <c:v>0.65075163749999998</c:v>
                      </c:pt>
                      <c:pt idx="895">
                        <c:v>0.61638046999999996</c:v>
                      </c:pt>
                      <c:pt idx="896">
                        <c:v>0.61638046999999996</c:v>
                      </c:pt>
                      <c:pt idx="897">
                        <c:v>0.61638046999999996</c:v>
                      </c:pt>
                      <c:pt idx="898">
                        <c:v>0.59935457000000003</c:v>
                      </c:pt>
                      <c:pt idx="899">
                        <c:v>0.59935457000000003</c:v>
                      </c:pt>
                      <c:pt idx="900">
                        <c:v>0.59076797000000003</c:v>
                      </c:pt>
                      <c:pt idx="901">
                        <c:v>0.57648143750000003</c:v>
                      </c:pt>
                      <c:pt idx="902">
                        <c:v>0.56794396999999996</c:v>
                      </c:pt>
                      <c:pt idx="903">
                        <c:v>0.56794396999999996</c:v>
                      </c:pt>
                      <c:pt idx="904">
                        <c:v>0.55651963500000001</c:v>
                      </c:pt>
                      <c:pt idx="905">
                        <c:v>0.55081980250000007</c:v>
                      </c:pt>
                      <c:pt idx="906">
                        <c:v>0.55081980250000007</c:v>
                      </c:pt>
                      <c:pt idx="907">
                        <c:v>0.54808043500000003</c:v>
                      </c:pt>
                      <c:pt idx="908">
                        <c:v>0.54235603500000007</c:v>
                      </c:pt>
                      <c:pt idx="909">
                        <c:v>0.54235603500000007</c:v>
                      </c:pt>
                      <c:pt idx="910">
                        <c:v>0.53645957</c:v>
                      </c:pt>
                      <c:pt idx="911">
                        <c:v>0.53071060250000002</c:v>
                      </c:pt>
                      <c:pt idx="912">
                        <c:v>0.53071060250000002</c:v>
                      </c:pt>
                      <c:pt idx="913">
                        <c:v>0.51072423499999997</c:v>
                      </c:pt>
                      <c:pt idx="914">
                        <c:v>0.4651253675</c:v>
                      </c:pt>
                      <c:pt idx="915">
                        <c:v>0.4651253675</c:v>
                      </c:pt>
                      <c:pt idx="916">
                        <c:v>0.4651253675</c:v>
                      </c:pt>
                      <c:pt idx="917">
                        <c:v>0.43080333500000001</c:v>
                      </c:pt>
                      <c:pt idx="918">
                        <c:v>0.43080333500000001</c:v>
                      </c:pt>
                      <c:pt idx="919">
                        <c:v>0.43080333500000001</c:v>
                      </c:pt>
                      <c:pt idx="920">
                        <c:v>0.4166888675</c:v>
                      </c:pt>
                      <c:pt idx="921">
                        <c:v>0.4166888675</c:v>
                      </c:pt>
                      <c:pt idx="922">
                        <c:v>0.40528910000000001</c:v>
                      </c:pt>
                      <c:pt idx="923">
                        <c:v>0.39682533250000002</c:v>
                      </c:pt>
                      <c:pt idx="924">
                        <c:v>0.39682533250000002</c:v>
                      </c:pt>
                      <c:pt idx="925">
                        <c:v>0.38559753249999995</c:v>
                      </c:pt>
                      <c:pt idx="926">
                        <c:v>0.38559753249999995</c:v>
                      </c:pt>
                      <c:pt idx="927">
                        <c:v>0.38559753249999995</c:v>
                      </c:pt>
                      <c:pt idx="928">
                        <c:v>0.37997139750000003</c:v>
                      </c:pt>
                      <c:pt idx="929">
                        <c:v>0.37155676250000003</c:v>
                      </c:pt>
                      <c:pt idx="930">
                        <c:v>0.37155676250000003</c:v>
                      </c:pt>
                      <c:pt idx="931">
                        <c:v>0.36316659500000004</c:v>
                      </c:pt>
                      <c:pt idx="932">
                        <c:v>0.35766329499999999</c:v>
                      </c:pt>
                      <c:pt idx="933">
                        <c:v>0.35766329499999999</c:v>
                      </c:pt>
                      <c:pt idx="934">
                        <c:v>0.3520125925</c:v>
                      </c:pt>
                      <c:pt idx="935">
                        <c:v>0.34937149249999999</c:v>
                      </c:pt>
                      <c:pt idx="936">
                        <c:v>0.34937149249999999</c:v>
                      </c:pt>
                      <c:pt idx="937">
                        <c:v>0.34408919000000004</c:v>
                      </c:pt>
                      <c:pt idx="938">
                        <c:v>0.34408919000000004</c:v>
                      </c:pt>
                      <c:pt idx="939">
                        <c:v>0.34408919000000004</c:v>
                      </c:pt>
                      <c:pt idx="940">
                        <c:v>0.3472217225</c:v>
                      </c:pt>
                      <c:pt idx="941">
                        <c:v>0.3472217225</c:v>
                      </c:pt>
                      <c:pt idx="942">
                        <c:v>0.3472217225</c:v>
                      </c:pt>
                      <c:pt idx="943">
                        <c:v>0.35037871999999998</c:v>
                      </c:pt>
                      <c:pt idx="944">
                        <c:v>0.35037871999999998</c:v>
                      </c:pt>
                      <c:pt idx="945">
                        <c:v>0.34771305250000001</c:v>
                      </c:pt>
                      <c:pt idx="946">
                        <c:v>0.34771305250000001</c:v>
                      </c:pt>
                      <c:pt idx="947">
                        <c:v>0.34808155000000002</c:v>
                      </c:pt>
                      <c:pt idx="948">
                        <c:v>0.34808155000000002</c:v>
                      </c:pt>
                      <c:pt idx="949">
                        <c:v>0.34808155000000002</c:v>
                      </c:pt>
                      <c:pt idx="950">
                        <c:v>0.35111571499999999</c:v>
                      </c:pt>
                      <c:pt idx="951">
                        <c:v>0.35111571499999999</c:v>
                      </c:pt>
                      <c:pt idx="952">
                        <c:v>0.3686574125</c:v>
                      </c:pt>
                      <c:pt idx="953">
                        <c:v>0.37736694500000001</c:v>
                      </c:pt>
                      <c:pt idx="954">
                        <c:v>0.37736694500000001</c:v>
                      </c:pt>
                      <c:pt idx="955">
                        <c:v>0.38323874499999999</c:v>
                      </c:pt>
                      <c:pt idx="956">
                        <c:v>0.38913510999999995</c:v>
                      </c:pt>
                      <c:pt idx="957">
                        <c:v>0.38913510999999995</c:v>
                      </c:pt>
                      <c:pt idx="958">
                        <c:v>0.38913510999999995</c:v>
                      </c:pt>
                      <c:pt idx="959">
                        <c:v>0.42962374250000002</c:v>
                      </c:pt>
                      <c:pt idx="960">
                        <c:v>0.42962374250000002</c:v>
                      </c:pt>
                      <c:pt idx="961">
                        <c:v>0.42962374250000002</c:v>
                      </c:pt>
                      <c:pt idx="962">
                        <c:v>0.461304675</c:v>
                      </c:pt>
                      <c:pt idx="963">
                        <c:v>0.461304675</c:v>
                      </c:pt>
                      <c:pt idx="964">
                        <c:v>0.50438527249999998</c:v>
                      </c:pt>
                      <c:pt idx="965">
                        <c:v>0.53890373749999998</c:v>
                      </c:pt>
                      <c:pt idx="966">
                        <c:v>0.53890373749999998</c:v>
                      </c:pt>
                      <c:pt idx="967">
                        <c:v>0.58775787000000002</c:v>
                      </c:pt>
                      <c:pt idx="968">
                        <c:v>0.62531060250000003</c:v>
                      </c:pt>
                      <c:pt idx="969">
                        <c:v>0.62531060250000003</c:v>
                      </c:pt>
                      <c:pt idx="970">
                        <c:v>0.67458236499999991</c:v>
                      </c:pt>
                      <c:pt idx="971">
                        <c:v>0.71539036</c:v>
                      </c:pt>
                      <c:pt idx="972">
                        <c:v>0.71539036</c:v>
                      </c:pt>
                      <c:pt idx="973">
                        <c:v>0.76216842249999994</c:v>
                      </c:pt>
                      <c:pt idx="974">
                        <c:v>0.82360151500000001</c:v>
                      </c:pt>
                      <c:pt idx="975">
                        <c:v>0.82360151500000001</c:v>
                      </c:pt>
                      <c:pt idx="976">
                        <c:v>0.88501003999999994</c:v>
                      </c:pt>
                      <c:pt idx="977">
                        <c:v>0.95507886500000005</c:v>
                      </c:pt>
                      <c:pt idx="978">
                        <c:v>0.95507886500000005</c:v>
                      </c:pt>
                      <c:pt idx="979">
                        <c:v>1.0190797600000001</c:v>
                      </c:pt>
                      <c:pt idx="980">
                        <c:v>1.0832023849999999</c:v>
                      </c:pt>
                      <c:pt idx="981">
                        <c:v>1.0832023849999999</c:v>
                      </c:pt>
                      <c:pt idx="982">
                        <c:v>1.1527306475000001</c:v>
                      </c:pt>
                      <c:pt idx="983">
                        <c:v>1.1527306475000001</c:v>
                      </c:pt>
                      <c:pt idx="984">
                        <c:v>1.1527306475000001</c:v>
                      </c:pt>
                      <c:pt idx="985">
                        <c:v>1.2933972775</c:v>
                      </c:pt>
                      <c:pt idx="986">
                        <c:v>1.2933972775</c:v>
                      </c:pt>
                      <c:pt idx="987">
                        <c:v>1.3619674450000001</c:v>
                      </c:pt>
                      <c:pt idx="988">
                        <c:v>1.4247890475</c:v>
                      </c:pt>
                      <c:pt idx="989">
                        <c:v>1.5071543175</c:v>
                      </c:pt>
                      <c:pt idx="990">
                        <c:v>1.5071543175</c:v>
                      </c:pt>
                      <c:pt idx="991">
                        <c:v>1.56373502</c:v>
                      </c:pt>
                      <c:pt idx="992">
                        <c:v>1.6125281375</c:v>
                      </c:pt>
                      <c:pt idx="993">
                        <c:v>1.6125281375</c:v>
                      </c:pt>
                      <c:pt idx="994">
                        <c:v>1.6596384449999999</c:v>
                      </c:pt>
                      <c:pt idx="995">
                        <c:v>1.7100529524999999</c:v>
                      </c:pt>
                      <c:pt idx="996">
                        <c:v>1.7100529524999999</c:v>
                      </c:pt>
                      <c:pt idx="997">
                        <c:v>1.7490184599999998</c:v>
                      </c:pt>
                      <c:pt idx="998">
                        <c:v>1.7876891675</c:v>
                      </c:pt>
                      <c:pt idx="999">
                        <c:v>1.7876891675</c:v>
                      </c:pt>
                      <c:pt idx="1000">
                        <c:v>1.827489935</c:v>
                      </c:pt>
                      <c:pt idx="1001">
                        <c:v>1.87311297</c:v>
                      </c:pt>
                      <c:pt idx="1002">
                        <c:v>1.87311297</c:v>
                      </c:pt>
                      <c:pt idx="1003">
                        <c:v>1.910567635</c:v>
                      </c:pt>
                      <c:pt idx="1004">
                        <c:v>1.9906113675000001</c:v>
                      </c:pt>
                      <c:pt idx="1005">
                        <c:v>1.9906113675000001</c:v>
                      </c:pt>
                      <c:pt idx="1006">
                        <c:v>1.9906113675000001</c:v>
                      </c:pt>
                      <c:pt idx="1007">
                        <c:v>2.0219971024999999</c:v>
                      </c:pt>
                      <c:pt idx="1008">
                        <c:v>2.0219971024999999</c:v>
                      </c:pt>
                      <c:pt idx="1009">
                        <c:v>2.0649546700000001</c:v>
                      </c:pt>
                      <c:pt idx="1010">
                        <c:v>2.1134898375</c:v>
                      </c:pt>
                      <c:pt idx="1011">
                        <c:v>2.1134898375</c:v>
                      </c:pt>
                      <c:pt idx="1012">
                        <c:v>2.1623689349999999</c:v>
                      </c:pt>
                      <c:pt idx="1013">
                        <c:v>2.1994541024999998</c:v>
                      </c:pt>
                      <c:pt idx="1014">
                        <c:v>2.1994541024999998</c:v>
                      </c:pt>
                      <c:pt idx="1015">
                        <c:v>2.2538115349999996</c:v>
                      </c:pt>
                      <c:pt idx="1016">
                        <c:v>2.3024941024999999</c:v>
                      </c:pt>
                      <c:pt idx="1017">
                        <c:v>2.3024941024999999</c:v>
                      </c:pt>
                      <c:pt idx="1018">
                        <c:v>2.34831367</c:v>
                      </c:pt>
                      <c:pt idx="1019">
                        <c:v>2.3968734025000002</c:v>
                      </c:pt>
                      <c:pt idx="1020">
                        <c:v>2.3968734025000002</c:v>
                      </c:pt>
                      <c:pt idx="1021">
                        <c:v>2.4570049699999998</c:v>
                      </c:pt>
                      <c:pt idx="1022">
                        <c:v>2.4914492350000002</c:v>
                      </c:pt>
                      <c:pt idx="1023">
                        <c:v>2.4914492350000002</c:v>
                      </c:pt>
                      <c:pt idx="1024">
                        <c:v>2.6144996699999998</c:v>
                      </c:pt>
                      <c:pt idx="1025">
                        <c:v>2.6144996699999998</c:v>
                      </c:pt>
                      <c:pt idx="1026">
                        <c:v>2.6144996699999998</c:v>
                      </c:pt>
                      <c:pt idx="1027">
                        <c:v>2.7432996699999999</c:v>
                      </c:pt>
                      <c:pt idx="1028">
                        <c:v>2.7432996699999999</c:v>
                      </c:pt>
                      <c:pt idx="1029">
                        <c:v>2.7432996699999999</c:v>
                      </c:pt>
                      <c:pt idx="1030">
                        <c:v>2.8777991025</c:v>
                      </c:pt>
                      <c:pt idx="1031">
                        <c:v>2.8777991025</c:v>
                      </c:pt>
                      <c:pt idx="1032">
                        <c:v>2.8777991025</c:v>
                      </c:pt>
                      <c:pt idx="1033">
                        <c:v>2.9407435349999997</c:v>
                      </c:pt>
                      <c:pt idx="1034">
                        <c:v>2.9407435349999997</c:v>
                      </c:pt>
                      <c:pt idx="1035">
                        <c:v>3.0093628374999999</c:v>
                      </c:pt>
                      <c:pt idx="1036">
                        <c:v>3.0666559699999998</c:v>
                      </c:pt>
                      <c:pt idx="1037">
                        <c:v>3.1296004025000004</c:v>
                      </c:pt>
                      <c:pt idx="1038">
                        <c:v>3.1296004025000004</c:v>
                      </c:pt>
                      <c:pt idx="1039">
                        <c:v>3.1783311025000001</c:v>
                      </c:pt>
                      <c:pt idx="1040">
                        <c:v>3.1783311025000001</c:v>
                      </c:pt>
                      <c:pt idx="1041">
                        <c:v>3.2384381025</c:v>
                      </c:pt>
                      <c:pt idx="1042">
                        <c:v>3.2756225349999997</c:v>
                      </c:pt>
                      <c:pt idx="1043">
                        <c:v>3.3414034025000001</c:v>
                      </c:pt>
                      <c:pt idx="1044">
                        <c:v>3.3414034025000001</c:v>
                      </c:pt>
                      <c:pt idx="1045">
                        <c:v>3.36146397</c:v>
                      </c:pt>
                      <c:pt idx="1046">
                        <c:v>3.36146397</c:v>
                      </c:pt>
                      <c:pt idx="1047">
                        <c:v>3.3700509699999999</c:v>
                      </c:pt>
                      <c:pt idx="1048">
                        <c:v>3.3700509699999999</c:v>
                      </c:pt>
                      <c:pt idx="1049">
                        <c:v>3.3700509699999999</c:v>
                      </c:pt>
                      <c:pt idx="1050">
                        <c:v>3.384386535</c:v>
                      </c:pt>
                      <c:pt idx="1051">
                        <c:v>3.4273195349999996</c:v>
                      </c:pt>
                      <c:pt idx="1052">
                        <c:v>3.4273195349999996</c:v>
                      </c:pt>
                      <c:pt idx="1053">
                        <c:v>3.4273195349999996</c:v>
                      </c:pt>
                      <c:pt idx="1054">
                        <c:v>3.4474036699999999</c:v>
                      </c:pt>
                      <c:pt idx="1055">
                        <c:v>3.4474036699999999</c:v>
                      </c:pt>
                      <c:pt idx="1056">
                        <c:v>3.4474036699999999</c:v>
                      </c:pt>
                      <c:pt idx="1057">
                        <c:v>3.467464235</c:v>
                      </c:pt>
                      <c:pt idx="1058">
                        <c:v>3.467464235</c:v>
                      </c:pt>
                      <c:pt idx="1059">
                        <c:v>3.4731882349999998</c:v>
                      </c:pt>
                      <c:pt idx="1060">
                        <c:v>3.4817752350000002</c:v>
                      </c:pt>
                      <c:pt idx="1061">
                        <c:v>3.4817752350000002</c:v>
                      </c:pt>
                      <c:pt idx="1062">
                        <c:v>3.4817752350000002</c:v>
                      </c:pt>
                      <c:pt idx="1063">
                        <c:v>3.4990465024999997</c:v>
                      </c:pt>
                      <c:pt idx="1064">
                        <c:v>3.4990465024999997</c:v>
                      </c:pt>
                      <c:pt idx="1065">
                        <c:v>3.4990465024999997</c:v>
                      </c:pt>
                      <c:pt idx="1066">
                        <c:v>3.5276193674999998</c:v>
                      </c:pt>
                      <c:pt idx="1067">
                        <c:v>3.5276193674999998</c:v>
                      </c:pt>
                      <c:pt idx="1068">
                        <c:v>3.5362800675000003</c:v>
                      </c:pt>
                      <c:pt idx="1069">
                        <c:v>3.5619909350000003</c:v>
                      </c:pt>
                      <c:pt idx="1070">
                        <c:v>3.5619909350000003</c:v>
                      </c:pt>
                      <c:pt idx="1071">
                        <c:v>3.5619909350000003</c:v>
                      </c:pt>
                      <c:pt idx="1072">
                        <c:v>3.5676903675</c:v>
                      </c:pt>
                      <c:pt idx="1073">
                        <c:v>3.5676903675</c:v>
                      </c:pt>
                      <c:pt idx="1074">
                        <c:v>3.5705769350000001</c:v>
                      </c:pt>
                      <c:pt idx="1075">
                        <c:v>3.5677886349999999</c:v>
                      </c:pt>
                      <c:pt idx="1076">
                        <c:v>3.5677886349999999</c:v>
                      </c:pt>
                      <c:pt idx="1077">
                        <c:v>3.5820996350000001</c:v>
                      </c:pt>
                      <c:pt idx="1078">
                        <c:v>3.5792376349999997</c:v>
                      </c:pt>
                      <c:pt idx="1079">
                        <c:v>3.5792376349999997</c:v>
                      </c:pt>
                      <c:pt idx="1080">
                        <c:v>3.6049730675</c:v>
                      </c:pt>
                      <c:pt idx="1081">
                        <c:v>3.6221706349999998</c:v>
                      </c:pt>
                      <c:pt idx="1082">
                        <c:v>3.6221706349999998</c:v>
                      </c:pt>
                      <c:pt idx="1083">
                        <c:v>3.6508417674999998</c:v>
                      </c:pt>
                      <c:pt idx="1084">
                        <c:v>3.662241635</c:v>
                      </c:pt>
                      <c:pt idx="1085">
                        <c:v>3.662241635</c:v>
                      </c:pt>
                      <c:pt idx="1086">
                        <c:v>3.6765526349999997</c:v>
                      </c:pt>
                      <c:pt idx="1087">
                        <c:v>3.6909373350000001</c:v>
                      </c:pt>
                      <c:pt idx="1088">
                        <c:v>3.6909373350000001</c:v>
                      </c:pt>
                      <c:pt idx="1089">
                        <c:v>3.6909373350000001</c:v>
                      </c:pt>
                      <c:pt idx="1090">
                        <c:v>3.7424082025000001</c:v>
                      </c:pt>
                      <c:pt idx="1091">
                        <c:v>3.7424082025000001</c:v>
                      </c:pt>
                      <c:pt idx="1092">
                        <c:v>3.7596804675</c:v>
                      </c:pt>
                      <c:pt idx="1093">
                        <c:v>3.7739914675000001</c:v>
                      </c:pt>
                      <c:pt idx="1094">
                        <c:v>3.7739914675000001</c:v>
                      </c:pt>
                      <c:pt idx="1095">
                        <c:v>3.8083128999999998</c:v>
                      </c:pt>
                      <c:pt idx="1096">
                        <c:v>3.8312354675</c:v>
                      </c:pt>
                      <c:pt idx="1097">
                        <c:v>3.8312354675</c:v>
                      </c:pt>
                      <c:pt idx="1098">
                        <c:v>3.8599311674999996</c:v>
                      </c:pt>
                      <c:pt idx="1099">
                        <c:v>3.8970664675000002</c:v>
                      </c:pt>
                      <c:pt idx="1100">
                        <c:v>3.8970664675000002</c:v>
                      </c:pt>
                      <c:pt idx="1101">
                        <c:v>3.9228756000000002</c:v>
                      </c:pt>
                      <c:pt idx="1102">
                        <c:v>3.9456743350000001</c:v>
                      </c:pt>
                      <c:pt idx="1103">
                        <c:v>3.9456743350000001</c:v>
                      </c:pt>
                      <c:pt idx="1104">
                        <c:v>3.9685969000000001</c:v>
                      </c:pt>
                      <c:pt idx="1105">
                        <c:v>4.0028947675</c:v>
                      </c:pt>
                      <c:pt idx="1106">
                        <c:v>4.0028947675</c:v>
                      </c:pt>
                      <c:pt idx="1107">
                        <c:v>4.0257917675000003</c:v>
                      </c:pt>
                      <c:pt idx="1108">
                        <c:v>4.0457295025000004</c:v>
                      </c:pt>
                      <c:pt idx="1109">
                        <c:v>4.0457295025000004</c:v>
                      </c:pt>
                      <c:pt idx="1110">
                        <c:v>4.0859970350000001</c:v>
                      </c:pt>
                      <c:pt idx="1111">
                        <c:v>4.0859970350000001</c:v>
                      </c:pt>
                      <c:pt idx="1112">
                        <c:v>4.0859970350000001</c:v>
                      </c:pt>
                      <c:pt idx="1113">
                        <c:v>4.1117570350000001</c:v>
                      </c:pt>
                      <c:pt idx="1114">
                        <c:v>4.1375416000000005</c:v>
                      </c:pt>
                      <c:pt idx="1115">
                        <c:v>4.1375416000000005</c:v>
                      </c:pt>
                      <c:pt idx="1116">
                        <c:v>4.1547146000000001</c:v>
                      </c:pt>
                      <c:pt idx="1117">
                        <c:v>4.1747496000000002</c:v>
                      </c:pt>
                      <c:pt idx="1118">
                        <c:v>4.1747496000000002</c:v>
                      </c:pt>
                      <c:pt idx="1119">
                        <c:v>4.2119586</c:v>
                      </c:pt>
                      <c:pt idx="1120">
                        <c:v>4.2319946000000002</c:v>
                      </c:pt>
                      <c:pt idx="1121">
                        <c:v>4.2319946000000002</c:v>
                      </c:pt>
                      <c:pt idx="1122">
                        <c:v>4.2663406000000004</c:v>
                      </c:pt>
                      <c:pt idx="1123">
                        <c:v>4.2863520350000002</c:v>
                      </c:pt>
                      <c:pt idx="1124">
                        <c:v>4.2863520350000002</c:v>
                      </c:pt>
                      <c:pt idx="1125">
                        <c:v>4.3007858674999992</c:v>
                      </c:pt>
                      <c:pt idx="1126">
                        <c:v>4.3322207325000006</c:v>
                      </c:pt>
                      <c:pt idx="1127">
                        <c:v>4.3322207325000006</c:v>
                      </c:pt>
                      <c:pt idx="1128">
                        <c:v>4.3637047325000005</c:v>
                      </c:pt>
                      <c:pt idx="1129">
                        <c:v>4.3836916000000006</c:v>
                      </c:pt>
                      <c:pt idx="1130">
                        <c:v>4.3836916000000006</c:v>
                      </c:pt>
                      <c:pt idx="1131">
                        <c:v>4.4037020349999993</c:v>
                      </c:pt>
                      <c:pt idx="1132">
                        <c:v>4.7770999999999999</c:v>
                      </c:pt>
                      <c:pt idx="1133">
                        <c:v>4.7770999999999999</c:v>
                      </c:pt>
                      <c:pt idx="1134">
                        <c:v>4.7886750000000005</c:v>
                      </c:pt>
                      <c:pt idx="1135">
                        <c:v>4.7571000000000003</c:v>
                      </c:pt>
                    </c:numCache>
                  </c:numRef>
                </c:yVal>
                <c:smooth val="0"/>
                <c:extLst xmlns:c15="http://schemas.microsoft.com/office/drawing/2012/chart">
                  <c:ext xmlns:c16="http://schemas.microsoft.com/office/drawing/2014/chart" uri="{C3380CC4-5D6E-409C-BE32-E72D297353CC}">
                    <c16:uniqueId val="{0000000C-133E-4806-9D9B-7DF5DAC60C8D}"/>
                  </c:ext>
                </c:extLst>
              </c15:ser>
            </c15:filteredScatterSeries>
          </c:ext>
        </c:extLst>
      </c:scatterChart>
      <c:valAx>
        <c:axId val="222705920"/>
        <c:scaling>
          <c:logBase val="10"/>
          <c:orientation val="minMax"/>
          <c:max val="10"/>
          <c:min val="0.1"/>
        </c:scaling>
        <c:delete val="0"/>
        <c:axPos val="b"/>
        <c:numFmt formatCode="0.0" sourceLinked="0"/>
        <c:majorTickMark val="in"/>
        <c:minorTickMark val="in"/>
        <c:tickLblPos val="none"/>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22712960"/>
        <c:crosses val="autoZero"/>
        <c:crossBetween val="midCat"/>
      </c:valAx>
      <c:valAx>
        <c:axId val="222712960"/>
        <c:scaling>
          <c:logBase val="10"/>
          <c:orientation val="minMax"/>
          <c:max val="1000"/>
          <c:min val="1"/>
        </c:scaling>
        <c:delete val="0"/>
        <c:axPos val="l"/>
        <c:numFmt formatCode="0" sourceLinked="0"/>
        <c:majorTickMark val="in"/>
        <c:minorTickMark val="in"/>
        <c:tickLblPos val="none"/>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effectLst/>
                <a:latin typeface="Cambria" panose="02040503050406030204" pitchFamily="18" charset="0"/>
                <a:ea typeface="Cambria" panose="02040503050406030204" pitchFamily="18" charset="0"/>
                <a:cs typeface="+mn-cs"/>
              </a:defRPr>
            </a:pPr>
            <a:endParaRPr lang="nb-NO"/>
          </a:p>
        </c:txPr>
        <c:crossAx val="222705920"/>
        <c:crossesAt val="-0.60000000000000009"/>
        <c:crossBetween val="midCat"/>
      </c:valAx>
      <c:spPr>
        <a:noFill/>
        <a:ln w="6350">
          <a:solidFill>
            <a:schemeClr val="bg1">
              <a:lumMod val="50000"/>
            </a:schemeClr>
          </a:solidFill>
        </a:ln>
        <a:effectLst/>
      </c:spPr>
    </c:plotArea>
    <c:legend>
      <c:legendPos val="r"/>
      <c:layout>
        <c:manualLayout>
          <c:xMode val="edge"/>
          <c:yMode val="edge"/>
          <c:x val="0.74726752092190785"/>
          <c:y val="0.12128827103128695"/>
          <c:w val="0.2249104575163399"/>
          <c:h val="0.77317977139283911"/>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lumMod val="50000"/>
        <a:alpha val="10000"/>
      </a:schemeClr>
    </a:solidFill>
    <a:ln w="9525" cap="flat" cmpd="sng" algn="ctr">
      <a:noFill/>
      <a:round/>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9375816993464"/>
          <c:y val="0.11489106500494578"/>
          <c:w val="0.64741678466640407"/>
          <c:h val="0.78395032194822345"/>
        </c:manualLayout>
      </c:layout>
      <c:scatterChart>
        <c:scatterStyle val="lineMarker"/>
        <c:varyColors val="0"/>
        <c:ser>
          <c:idx val="2"/>
          <c:order val="4"/>
          <c:tx>
            <c:v>   0,0-23,6</c:v>
          </c:tx>
          <c:spPr>
            <a:ln w="25400" cap="rnd">
              <a:noFill/>
              <a:round/>
            </a:ln>
            <a:effectLst/>
          </c:spPr>
          <c:marker>
            <c:symbol val="circle"/>
            <c:size val="3"/>
            <c:spPr>
              <a:solidFill>
                <a:srgbClr val="FFC000"/>
              </a:solidFill>
              <a:ln w="6350">
                <a:solidFill>
                  <a:schemeClr val="accent4">
                    <a:lumMod val="50000"/>
                  </a:schemeClr>
                </a:solidFill>
              </a:ln>
              <a:effectLst/>
            </c:spPr>
          </c:marker>
          <c:xVal>
            <c:numRef>
              <c:f>'Forsøk 3 - Samlet'!$BD$14:$BD$272</c:f>
              <c:numCache>
                <c:formatCode>General</c:formatCode>
                <c:ptCount val="259"/>
                <c:pt idx="23" formatCode="0.0">
                  <c:v>8.2107144795081819E-4</c:v>
                </c:pt>
                <c:pt idx="24" formatCode="0.0">
                  <c:v>8.2105629470101166E-4</c:v>
                </c:pt>
                <c:pt idx="25" formatCode="0.0">
                  <c:v>6.5004093835401564E-4</c:v>
                </c:pt>
                <c:pt idx="26" formatCode="0.0">
                  <c:v>5.4223392596220604E-4</c:v>
                </c:pt>
                <c:pt idx="27" formatCode="0.0">
                  <c:v>5.4222732532852231E-4</c:v>
                </c:pt>
                <c:pt idx="28" formatCode="0.0">
                  <c:v>3.9022147234263024E-4</c:v>
                </c:pt>
                <c:pt idx="29" formatCode="0.0">
                  <c:v>3.4066319605073039E-4</c:v>
                </c:pt>
                <c:pt idx="30" formatCode="0.0">
                  <c:v>3.4066007349002327E-4</c:v>
                </c:pt>
                <c:pt idx="31" formatCode="0.0">
                  <c:v>4.2769236039071865E-4</c:v>
                </c:pt>
                <c:pt idx="32" formatCode="0.0">
                  <c:v>3.6659044088798375E-4</c:v>
                </c:pt>
                <c:pt idx="33" formatCode="0.0">
                  <c:v>3.6658743129652094E-4</c:v>
                </c:pt>
                <c:pt idx="34" formatCode="0.0">
                  <c:v>2.8494725791209161E-4</c:v>
                </c:pt>
                <c:pt idx="35" formatCode="0.0">
                  <c:v>2.8494544106323866E-4</c:v>
                </c:pt>
                <c:pt idx="36" formatCode="0.0">
                  <c:v>3.5952207015644535E-4</c:v>
                </c:pt>
                <c:pt idx="37" formatCode="0.0">
                  <c:v>3.4291930263270987E-4</c:v>
                </c:pt>
                <c:pt idx="38" formatCode="0.0">
                  <c:v>3.4291733156800107E-4</c:v>
                </c:pt>
                <c:pt idx="39" formatCode="0.0">
                  <c:v>3.2974144709656641E-4</c:v>
                </c:pt>
                <c:pt idx="40" formatCode="0.0">
                  <c:v>3.1754048273123048E-4</c:v>
                </c:pt>
                <c:pt idx="41" formatCode="0.0">
                  <c:v>2.7784644536053691E-4</c:v>
                </c:pt>
                <c:pt idx="42" formatCode="0.0">
                  <c:v>2.7064560310888843E-4</c:v>
                </c:pt>
                <c:pt idx="43" formatCode="0.0">
                  <c:v>2.6351932836851189E-4</c:v>
                </c:pt>
                <c:pt idx="44" formatCode="0.0">
                  <c:v>3.0116343015431252E-4</c:v>
                </c:pt>
                <c:pt idx="45" formatCode="0.0">
                  <c:v>2.9533018869911661E-4</c:v>
                </c:pt>
                <c:pt idx="46" formatCode="0.0">
                  <c:v>2.9532873153617823E-4</c:v>
                </c:pt>
                <c:pt idx="47" formatCode="0.0">
                  <c:v>3.322431843582546E-4</c:v>
                </c:pt>
                <c:pt idx="48" formatCode="0.0">
                  <c:v>3.2018862154364582E-4</c:v>
                </c:pt>
                <c:pt idx="49" formatCode="0.0">
                  <c:v>3.1496508634335939E-4</c:v>
                </c:pt>
                <c:pt idx="50" formatCode="0.0">
                  <c:v>3.1496361554755116E-4</c:v>
                </c:pt>
                <c:pt idx="51" formatCode="0.0">
                  <c:v>3.0713014558152315E-4</c:v>
                </c:pt>
                <c:pt idx="52" formatCode="0.0">
                  <c:v>3.0712874819593093E-4</c:v>
                </c:pt>
                <c:pt idx="53" formatCode="0.0">
                  <c:v>3.4125257793486723E-4</c:v>
                </c:pt>
                <c:pt idx="54" formatCode="0.0">
                  <c:v>4.0388097695931457E-4</c:v>
                </c:pt>
                <c:pt idx="55" formatCode="0.0">
                  <c:v>4.0387916684842977E-4</c:v>
                </c:pt>
                <c:pt idx="56" formatCode="0.0">
                  <c:v>3.9687420884554261E-4</c:v>
                </c:pt>
                <c:pt idx="57" formatCode="0.0">
                  <c:v>3.9346443529166453E-4</c:v>
                </c:pt>
                <c:pt idx="58" formatCode="0.0">
                  <c:v>3.9346271945853167E-4</c:v>
                </c:pt>
                <c:pt idx="59" formatCode="0.0">
                  <c:v>3.2447549387341727E-4</c:v>
                </c:pt>
                <c:pt idx="60" formatCode="0.0">
                  <c:v>3.2233632799603387E-4</c:v>
                </c:pt>
                <c:pt idx="61" formatCode="0.0">
                  <c:v>3.8356393999145497E-4</c:v>
                </c:pt>
                <c:pt idx="62" formatCode="0.0">
                  <c:v>3.8356231209339388E-4</c:v>
                </c:pt>
                <c:pt idx="63" formatCode="0.0">
                  <c:v>4.4091951084952101E-4</c:v>
                </c:pt>
                <c:pt idx="64" formatCode="0.0">
                  <c:v>4.4091766851981853E-4</c:v>
                </c:pt>
                <c:pt idx="65" formatCode="0.0">
                  <c:v>4.3889586119964552E-4</c:v>
                </c:pt>
                <c:pt idx="66" formatCode="0.0">
                  <c:v>4.3413692295431411E-4</c:v>
                </c:pt>
                <c:pt idx="67" formatCode="0.0">
                  <c:v>4.3413513906524255E-4</c:v>
                </c:pt>
                <c:pt idx="68" formatCode="0.0">
                  <c:v>3.6878344003368562E-4</c:v>
                </c:pt>
                <c:pt idx="69" formatCode="0.0">
                  <c:v>3.0425184954417542E-4</c:v>
                </c:pt>
                <c:pt idx="70" formatCode="0.0">
                  <c:v>2.9745724908369702E-4</c:v>
                </c:pt>
                <c:pt idx="71" formatCode="0.0">
                  <c:v>3.8176787490086972E-4</c:v>
                </c:pt>
                <c:pt idx="72" formatCode="0.0">
                  <c:v>3.4870653380161083E-4</c:v>
                </c:pt>
                <c:pt idx="73" formatCode="0.0">
                  <c:v>3.4240405882907045E-4</c:v>
                </c:pt>
                <c:pt idx="74" formatCode="0.0">
                  <c:v>3.3854988805312545E-4</c:v>
                </c:pt>
                <c:pt idx="75" formatCode="0.0">
                  <c:v>4.2466747587369813E-4</c:v>
                </c:pt>
                <c:pt idx="76" formatCode="0.0">
                  <c:v>4.1558766626459734E-4</c:v>
                </c:pt>
                <c:pt idx="77" formatCode="0.0">
                  <c:v>3.8340092084587351E-4</c:v>
                </c:pt>
                <c:pt idx="78" formatCode="0.0">
                  <c:v>3.8047802826411599E-4</c:v>
                </c:pt>
                <c:pt idx="79" formatCode="0.0">
                  <c:v>3.7310288760012799E-4</c:v>
                </c:pt>
                <c:pt idx="80" formatCode="0.0">
                  <c:v>4.2447602853165183E-4</c:v>
                </c:pt>
                <c:pt idx="81" formatCode="0.0">
                  <c:v>4.2161161113832182E-4</c:v>
                </c:pt>
                <c:pt idx="82" formatCode="0.0">
                  <c:v>4.1527559496637337E-4</c:v>
                </c:pt>
                <c:pt idx="83" formatCode="0.0">
                  <c:v>4.1005146003910548E-4</c:v>
                </c:pt>
                <c:pt idx="84" formatCode="0.0">
                  <c:v>4.0722729515863546E-4</c:v>
                </c:pt>
                <c:pt idx="85" formatCode="0.0">
                  <c:v>3.7214460575057669E-4</c:v>
                </c:pt>
                <c:pt idx="86" formatCode="0.0">
                  <c:v>4.5327439013463563E-4</c:v>
                </c:pt>
                <c:pt idx="87" formatCode="0.0">
                  <c:v>4.5048001617778449E-4</c:v>
                </c:pt>
                <c:pt idx="88" formatCode="0.0">
                  <c:v>4.1632478780877154E-4</c:v>
                </c:pt>
                <c:pt idx="89" formatCode="0.0">
                  <c:v>4.4130162364703176E-4</c:v>
                </c:pt>
                <c:pt idx="90" formatCode="0.0">
                  <c:v>4.3570669434432271E-4</c:v>
                </c:pt>
                <c:pt idx="91" formatCode="0.0">
                  <c:v>3.7781348486801581E-4</c:v>
                </c:pt>
                <c:pt idx="92" formatCode="0.0">
                  <c:v>3.7147502092383218E-4</c:v>
                </c:pt>
                <c:pt idx="93" formatCode="0.0">
                  <c:v>3.9605368026910759E-4</c:v>
                </c:pt>
                <c:pt idx="94" formatCode="0.0">
                  <c:v>4.4687186141375434E-4</c:v>
                </c:pt>
                <c:pt idx="95" formatCode="0.0">
                  <c:v>4.4415080402437673E-4</c:v>
                </c:pt>
                <c:pt idx="96" formatCode="0.0">
                  <c:v>4.4142976702768211E-4</c:v>
                </c:pt>
                <c:pt idx="97" formatCode="0.0">
                  <c:v>4.3287575154381811E-4</c:v>
                </c:pt>
                <c:pt idx="98" formatCode="0.0">
                  <c:v>4.5636088323218363E-4</c:v>
                </c:pt>
                <c:pt idx="99" formatCode="0.0">
                  <c:v>4.5368017478582918E-4</c:v>
                </c:pt>
                <c:pt idx="100" formatCode="0.0">
                  <c:v>3.9762935310858017E-4</c:v>
                </c:pt>
                <c:pt idx="101" formatCode="0.0">
                  <c:v>3.9341072034109896E-4</c:v>
                </c:pt>
                <c:pt idx="102" formatCode="0.0">
                  <c:v>3.9073865224406281E-4</c:v>
                </c:pt>
                <c:pt idx="103" formatCode="0.0">
                  <c:v>4.1385130132848567E-4</c:v>
                </c:pt>
                <c:pt idx="104" formatCode="0.0">
                  <c:v>4.1085781558789132E-4</c:v>
                </c:pt>
                <c:pt idx="105" formatCode="0.0">
                  <c:v>4.6153074417992459E-4</c:v>
                </c:pt>
                <c:pt idx="106" formatCode="0.0">
                  <c:v>5.1340304934146858E-4</c:v>
                </c:pt>
                <c:pt idx="107" formatCode="0.0">
                  <c:v>4.8400211994082179E-4</c:v>
                </c:pt>
                <c:pt idx="108" formatCode="0.0">
                  <c:v>4.8133191809229836E-4</c:v>
                </c:pt>
                <c:pt idx="109" formatCode="0.0">
                  <c:v>4.5227749107851613E-4</c:v>
                </c:pt>
                <c:pt idx="110" formatCode="0.0">
                  <c:v>5.2985782200811154E-4</c:v>
                </c:pt>
                <c:pt idx="111" formatCode="0.0">
                  <c:v>5.3007652892551958E-4</c:v>
                </c:pt>
                <c:pt idx="112" formatCode="0.0">
                  <c:v>4.9970924776521198E-4</c:v>
                </c:pt>
                <c:pt idx="113" formatCode="0.0">
                  <c:v>4.9702654724169805E-4</c:v>
                </c:pt>
                <c:pt idx="114" formatCode="0.0">
                  <c:v>4.9667821197693033E-4</c:v>
                </c:pt>
                <c:pt idx="115" formatCode="0.0">
                  <c:v>5.2218531259243901E-4</c:v>
                </c:pt>
                <c:pt idx="116" formatCode="0.0">
                  <c:v>4.3834883259444198E-4</c:v>
                </c:pt>
                <c:pt idx="117" formatCode="0.0">
                  <c:v>4.3841312641724583E-4</c:v>
                </c:pt>
                <c:pt idx="118" formatCode="0.0">
                  <c:v>4.3742539195802129E-4</c:v>
                </c:pt>
                <c:pt idx="119" formatCode="0.0">
                  <c:v>4.8934493288573455E-4</c:v>
                </c:pt>
                <c:pt idx="120" formatCode="0.0">
                  <c:v>4.8739796672855439E-4</c:v>
                </c:pt>
                <c:pt idx="121" formatCode="0.0">
                  <c:v>5.3940046814135575E-4</c:v>
                </c:pt>
                <c:pt idx="122" formatCode="0.0">
                  <c:v>4.5784372323844888E-4</c:v>
                </c:pt>
                <c:pt idx="123" formatCode="0.0">
                  <c:v>4.5951115309619508E-4</c:v>
                </c:pt>
                <c:pt idx="124" formatCode="0.0">
                  <c:v>4.5673090091337588E-4</c:v>
                </c:pt>
                <c:pt idx="125" formatCode="0.0">
                  <c:v>3.982843230570208E-4</c:v>
                </c:pt>
                <c:pt idx="126" formatCode="0.0">
                  <c:v>3.9776162251825911E-4</c:v>
                </c:pt>
                <c:pt idx="127" formatCode="0.0">
                  <c:v>5.1151701883424771E-4</c:v>
                </c:pt>
                <c:pt idx="128" formatCode="0.0">
                  <c:v>5.0869547326504747E-4</c:v>
                </c:pt>
                <c:pt idx="129" formatCode="0.0">
                  <c:v>4.8159804796923201E-4</c:v>
                </c:pt>
                <c:pt idx="130" formatCode="0.0">
                  <c:v>4.7875318792674735E-4</c:v>
                </c:pt>
                <c:pt idx="131" formatCode="0.0">
                  <c:v>4.7590834966400016E-4</c:v>
                </c:pt>
                <c:pt idx="132" formatCode="0.0">
                  <c:v>4.7542649484493964E-4</c:v>
                </c:pt>
                <c:pt idx="133" formatCode="0.0">
                  <c:v>5.0118876740820606E-4</c:v>
                </c:pt>
                <c:pt idx="134" formatCode="0.0">
                  <c:v>5.0040834121634255E-4</c:v>
                </c:pt>
                <c:pt idx="135" formatCode="0.0">
                  <c:v>5.886785394534148E-4</c:v>
                </c:pt>
                <c:pt idx="136" formatCode="0.0">
                  <c:v>5.6059002952031645E-4</c:v>
                </c:pt>
                <c:pt idx="137" formatCode="0.0">
                  <c:v>5.5767492523114222E-4</c:v>
                </c:pt>
                <c:pt idx="138" formatCode="0.0">
                  <c:v>4.9852290527367595E-4</c:v>
                </c:pt>
                <c:pt idx="139" formatCode="0.0">
                  <c:v>5.6381661042327808E-4</c:v>
                </c:pt>
                <c:pt idx="140" formatCode="0.0">
                  <c:v>5.6083829089670302E-4</c:v>
                </c:pt>
                <c:pt idx="141" formatCode="0.0">
                  <c:v>5.6324415265114906E-4</c:v>
                </c:pt>
                <c:pt idx="142" formatCode="0.0">
                  <c:v>5.9033735479527977E-4</c:v>
                </c:pt>
                <c:pt idx="143" formatCode="0.0">
                  <c:v>5.8733022871936414E-4</c:v>
                </c:pt>
                <c:pt idx="144" formatCode="0.0">
                  <c:v>5.5764127288853154E-4</c:v>
                </c:pt>
                <c:pt idx="145" formatCode="0.0">
                  <c:v>5.5857014093606456E-4</c:v>
                </c:pt>
                <c:pt idx="146" formatCode="0.0">
                  <c:v>5.5552305649816914E-4</c:v>
                </c:pt>
                <c:pt idx="147" formatCode="0.0">
                  <c:v>5.5742820298063252E-4</c:v>
                </c:pt>
                <c:pt idx="148" formatCode="0.0">
                  <c:v>6.5310651830966112E-4</c:v>
                </c:pt>
                <c:pt idx="149" formatCode="0.0">
                  <c:v>6.5000122663432913E-4</c:v>
                </c:pt>
                <c:pt idx="150" formatCode="0.0">
                  <c:v>6.1973347495850517E-4</c:v>
                </c:pt>
                <c:pt idx="151" formatCode="0.0">
                  <c:v>5.9676214157397328E-4</c:v>
                </c:pt>
                <c:pt idx="152" formatCode="0.0">
                  <c:v>5.9357633302808098E-4</c:v>
                </c:pt>
                <c:pt idx="153" formatCode="0.0">
                  <c:v>6.860548957554625E-4</c:v>
                </c:pt>
                <c:pt idx="154" formatCode="0.0">
                  <c:v>6.951473399732052E-4</c:v>
                </c:pt>
                <c:pt idx="155" formatCode="0.0">
                  <c:v>6.9190389489765772E-4</c:v>
                </c:pt>
                <c:pt idx="156" formatCode="0.0">
                  <c:v>6.2847170220214281E-4</c:v>
                </c:pt>
                <c:pt idx="157" formatCode="0.0">
                  <c:v>6.2520394464355604E-4</c:v>
                </c:pt>
                <c:pt idx="158" formatCode="0.0">
                  <c:v>6.2913350995334413E-4</c:v>
                </c:pt>
                <c:pt idx="159" formatCode="0.0">
                  <c:v>6.2582796467265558E-4</c:v>
                </c:pt>
                <c:pt idx="160" formatCode="0.0">
                  <c:v>6.3413343164992354E-4</c:v>
                </c:pt>
                <c:pt idx="161" formatCode="0.0">
                  <c:v>6.3076624384012219E-4</c:v>
                </c:pt>
                <c:pt idx="162" formatCode="0.0">
                  <c:v>6.9960512303335928E-4</c:v>
                </c:pt>
                <c:pt idx="163" formatCode="0.0">
                  <c:v>6.962144231656101E-4</c:v>
                </c:pt>
                <c:pt idx="164" formatCode="0.0">
                  <c:v>7.0252743421730663E-4</c:v>
                </c:pt>
                <c:pt idx="165" formatCode="0.0">
                  <c:v>5.6599190675724433E-4</c:v>
                </c:pt>
                <c:pt idx="166" formatCode="0.0">
                  <c:v>5.6252651923256779E-4</c:v>
                </c:pt>
                <c:pt idx="167" formatCode="0.0">
                  <c:v>5.630532647824362E-4</c:v>
                </c:pt>
                <c:pt idx="168" formatCode="0.0">
                  <c:v>6.3524144667432864E-4</c:v>
                </c:pt>
                <c:pt idx="169" formatCode="0.0">
                  <c:v>6.317188675262471E-4</c:v>
                </c:pt>
                <c:pt idx="170" formatCode="0.0">
                  <c:v>6.2819632096728923E-4</c:v>
                </c:pt>
                <c:pt idx="171" formatCode="0.0">
                  <c:v>5.9925748620095467E-4</c:v>
                </c:pt>
                <c:pt idx="172" formatCode="0.0">
                  <c:v>6.3152230832749334E-4</c:v>
                </c:pt>
                <c:pt idx="173" formatCode="0.0">
                  <c:v>6.3390336548147885E-4</c:v>
                </c:pt>
                <c:pt idx="174" formatCode="0.0">
                  <c:v>5.9724950012040126E-4</c:v>
                </c:pt>
                <c:pt idx="175" formatCode="0.0">
                  <c:v>7.0274800555857584E-4</c:v>
                </c:pt>
                <c:pt idx="176" formatCode="0.0">
                  <c:v>7.0283679430190179E-4</c:v>
                </c:pt>
                <c:pt idx="177" formatCode="0.0">
                  <c:v>6.3344576275016495E-4</c:v>
                </c:pt>
                <c:pt idx="178" formatCode="0.0">
                  <c:v>6.2974880611240379E-4</c:v>
                </c:pt>
                <c:pt idx="179" formatCode="0.0">
                  <c:v>6.3218988995648146E-4</c:v>
                </c:pt>
                <c:pt idx="180" formatCode="0.0">
                  <c:v>7.0781747241661832E-4</c:v>
                </c:pt>
                <c:pt idx="181" formatCode="0.0">
                  <c:v>6.2883604910007906E-4</c:v>
                </c:pt>
                <c:pt idx="182" formatCode="0.0">
                  <c:v>6.319840079048102E-4</c:v>
                </c:pt>
                <c:pt idx="183" formatCode="0.0">
                  <c:v>7.0423852191419767E-4</c:v>
                </c:pt>
                <c:pt idx="184" formatCode="0.0">
                  <c:v>7.0043901960319468E-4</c:v>
                </c:pt>
                <c:pt idx="185" formatCode="0.0">
                  <c:v>7.1649286967324466E-4</c:v>
                </c:pt>
                <c:pt idx="186" formatCode="0.0">
                  <c:v>7.1258506993195786E-4</c:v>
                </c:pt>
                <c:pt idx="187" formatCode="0.0">
                  <c:v>7.0867730984484987E-4</c:v>
                </c:pt>
                <c:pt idx="188" formatCode="0.0">
                  <c:v>7.0476958936871871E-4</c:v>
                </c:pt>
                <c:pt idx="189" formatCode="0.0">
                  <c:v>7.4677698008210748E-4</c:v>
                </c:pt>
                <c:pt idx="190" formatCode="0.0">
                  <c:v>7.4283318027279846E-4</c:v>
                </c:pt>
                <c:pt idx="191" formatCode="0.0">
                  <c:v>7.4746762987492851E-4</c:v>
                </c:pt>
                <c:pt idx="192" formatCode="0.0">
                  <c:v>7.8340488768300362E-4</c:v>
                </c:pt>
                <c:pt idx="193" formatCode="0.0">
                  <c:v>7.39488580392749E-4</c:v>
                </c:pt>
                <c:pt idx="194" formatCode="0.0">
                  <c:v>7.4243614636216356E-4</c:v>
                </c:pt>
                <c:pt idx="195" formatCode="0.0">
                  <c:v>7.3840906379684453E-4</c:v>
                </c:pt>
                <c:pt idx="196" formatCode="0.0">
                  <c:v>6.9326565666624957E-4</c:v>
                </c:pt>
                <c:pt idx="197" formatCode="0.0">
                  <c:v>6.9329411085930861E-4</c:v>
                </c:pt>
                <c:pt idx="198" formatCode="0.0">
                  <c:v>7.3844920944139204E-4</c:v>
                </c:pt>
                <c:pt idx="199" formatCode="0.0">
                  <c:v>7.7532961354226761E-4</c:v>
                </c:pt>
                <c:pt idx="200" formatCode="0.0">
                  <c:v>7.7587310599111883E-4</c:v>
                </c:pt>
                <c:pt idx="201" formatCode="0.0">
                  <c:v>7.3582670273566011E-4</c:v>
                </c:pt>
                <c:pt idx="202" formatCode="0.0">
                  <c:v>7.7319717854440917E-4</c:v>
                </c:pt>
                <c:pt idx="203" formatCode="0.0">
                  <c:v>7.7185686995439424E-4</c:v>
                </c:pt>
                <c:pt idx="204" formatCode="0.0">
                  <c:v>7.2865300333330759E-4</c:v>
                </c:pt>
                <c:pt idx="205" formatCode="0.0">
                  <c:v>7.6629530766773662E-4</c:v>
                </c:pt>
                <c:pt idx="206" formatCode="0.0">
                  <c:v>7.6586418555675431E-4</c:v>
                </c:pt>
                <c:pt idx="207" formatCode="0.0">
                  <c:v>7.2407026415193139E-4</c:v>
                </c:pt>
                <c:pt idx="208" formatCode="0.0">
                  <c:v>7.1984526669079867E-4</c:v>
                </c:pt>
                <c:pt idx="209" formatCode="0.0">
                  <c:v>7.2182839954652888E-4</c:v>
                </c:pt>
                <c:pt idx="210" formatCode="0.0">
                  <c:v>7.2297106588862386E-4</c:v>
                </c:pt>
                <c:pt idx="211" formatCode="0.0">
                  <c:v>7.6164960872184126E-4</c:v>
                </c:pt>
                <c:pt idx="212" formatCode="0.0">
                  <c:v>7.6210885406140011E-4</c:v>
                </c:pt>
                <c:pt idx="213" formatCode="0.0">
                  <c:v>8.5504019986585612E-4</c:v>
                </c:pt>
                <c:pt idx="214" formatCode="0.0">
                  <c:v>7.6307826791838988E-4</c:v>
                </c:pt>
                <c:pt idx="215" formatCode="0.0">
                  <c:v>7.5870243604367533E-4</c:v>
                </c:pt>
                <c:pt idx="216" formatCode="0.0">
                  <c:v>7.5528998971316735E-4</c:v>
                </c:pt>
                <c:pt idx="217" formatCode="0.0">
                  <c:v>7.5090866167851591E-4</c:v>
                </c:pt>
                <c:pt idx="218" formatCode="0.0">
                  <c:v>7.5519975574754464E-4</c:v>
                </c:pt>
                <c:pt idx="219" formatCode="0.0">
                  <c:v>7.6159149470196661E-4</c:v>
                </c:pt>
                <c:pt idx="220" formatCode="0.0">
                  <c:v>9.370802825878989E-4</c:v>
                </c:pt>
                <c:pt idx="221" formatCode="0.0">
                  <c:v>9.3748752313468149E-4</c:v>
                </c:pt>
                <c:pt idx="222" formatCode="0.0">
                  <c:v>9.4417264897846695E-4</c:v>
                </c:pt>
                <c:pt idx="223" formatCode="0.0">
                  <c:v>9.8537359138110435E-4</c:v>
                </c:pt>
                <c:pt idx="224" formatCode="0.0">
                  <c:v>9.8079848390416843E-4</c:v>
                </c:pt>
                <c:pt idx="225" formatCode="0.0">
                  <c:v>1.0822151569386785E-3</c:v>
                </c:pt>
                <c:pt idx="226" formatCode="0.0">
                  <c:v>1.123971458714818E-3</c:v>
                </c:pt>
                <c:pt idx="227" formatCode="0.0">
                  <c:v>1.1284700613442818E-3</c:v>
                </c:pt>
                <c:pt idx="228" formatCode="0.0">
                  <c:v>1.0415906402393377E-3</c:v>
                </c:pt>
                <c:pt idx="229" formatCode="0.0">
                  <c:v>1.178723618163093E-3</c:v>
                </c:pt>
                <c:pt idx="230" formatCode="0.0">
                  <c:v>1.1837930029761068E-3</c:v>
                </c:pt>
                <c:pt idx="231" formatCode="0.0">
                  <c:v>1.0942902570746571E-3</c:v>
                </c:pt>
                <c:pt idx="232" formatCode="0.0">
                  <c:v>1.0894774318149102E-3</c:v>
                </c:pt>
                <c:pt idx="233" formatCode="0.0">
                  <c:v>1.1001057318453195E-3</c:v>
                </c:pt>
                <c:pt idx="234" formatCode="0.0">
                  <c:v>1.1605505502926396E-3</c:v>
                </c:pt>
                <c:pt idx="235" formatCode="0.0">
                  <c:v>1.3537438942344329E-3</c:v>
                </c:pt>
                <c:pt idx="236" formatCode="0.0">
                  <c:v>1.3745904951965144E-3</c:v>
                </c:pt>
                <c:pt idx="237" formatCode="0.0">
                  <c:v>1.28750792716207E-3</c:v>
                </c:pt>
                <c:pt idx="238" formatCode="0.0">
                  <c:v>1.2311488698680205E-3</c:v>
                </c:pt>
                <c:pt idx="239" formatCode="0.0">
                  <c:v>1.2483833342196518E-3</c:v>
                </c:pt>
                <c:pt idx="240" formatCode="0.0">
                  <c:v>1.2682037279085859E-3</c:v>
                </c:pt>
                <c:pt idx="241" formatCode="0.0">
                  <c:v>1.6886462819798059E-3</c:v>
                </c:pt>
                <c:pt idx="242" formatCode="0.0">
                  <c:v>1.7178962714009946E-3</c:v>
                </c:pt>
                <c:pt idx="243" formatCode="0.0">
                  <c:v>1.8593780049130663E-3</c:v>
                </c:pt>
                <c:pt idx="244" formatCode="0.0">
                  <c:v>1.7983755846337282E-3</c:v>
                </c:pt>
                <c:pt idx="245" formatCode="0.0">
                  <c:v>1.8937701347336775E-3</c:v>
                </c:pt>
                <c:pt idx="246" formatCode="0.0">
                  <c:v>1.9464854131826729E-3</c:v>
                </c:pt>
                <c:pt idx="247" formatCode="0.0">
                  <c:v>1.9406245336048989E-3</c:v>
                </c:pt>
                <c:pt idx="248" formatCode="0.0">
                  <c:v>1.9855794585074372E-3</c:v>
                </c:pt>
                <c:pt idx="249" formatCode="0.0">
                  <c:v>2.0945627493769011E-3</c:v>
                </c:pt>
                <c:pt idx="250" formatCode="0.0">
                  <c:v>2.088385188031529E-3</c:v>
                </c:pt>
                <c:pt idx="251" formatCode="0.0">
                  <c:v>2.4115094060742871E-3</c:v>
                </c:pt>
                <c:pt idx="252" formatCode="0.0">
                  <c:v>2.4836716023499046E-3</c:v>
                </c:pt>
                <c:pt idx="253" formatCode="0.0">
                  <c:v>2.4770638328118289E-3</c:v>
                </c:pt>
                <c:pt idx="254" formatCode="0.0">
                  <c:v>2.7806173721444559E-3</c:v>
                </c:pt>
                <c:pt idx="255" formatCode="0.0">
                  <c:v>3.7970170431026462E-3</c:v>
                </c:pt>
                <c:pt idx="256" formatCode="0.0">
                  <c:v>3.7898783528226331E-3</c:v>
                </c:pt>
                <c:pt idx="257" formatCode="0.0">
                  <c:v>3.9126989437697317E-3</c:v>
                </c:pt>
                <c:pt idx="258" formatCode="0.0">
                  <c:v>4.2025510531414059E-3</c:v>
                </c:pt>
              </c:numCache>
            </c:numRef>
          </c:xVal>
          <c:yVal>
            <c:numRef>
              <c:f>'Forsøk 3 - Samlet'!$BE$14:$BE$272</c:f>
              <c:numCache>
                <c:formatCode>General</c:formatCode>
                <c:ptCount val="259"/>
                <c:pt idx="15" formatCode="0.0">
                  <c:v>0.17332956521739121</c:v>
                </c:pt>
                <c:pt idx="16" formatCode="0.0">
                  <c:v>0.17332956521739121</c:v>
                </c:pt>
                <c:pt idx="17" formatCode="0.0">
                  <c:v>1.133326708074534</c:v>
                </c:pt>
                <c:pt idx="18" formatCode="0.0">
                  <c:v>2.4844335403726707</c:v>
                </c:pt>
                <c:pt idx="19" formatCode="0.0">
                  <c:v>2.4844335403726707</c:v>
                </c:pt>
                <c:pt idx="20" formatCode="0.0">
                  <c:v>4.4402877828881984</c:v>
                </c:pt>
                <c:pt idx="21" formatCode="0.0">
                  <c:v>6.6091697704658383</c:v>
                </c:pt>
                <c:pt idx="22" formatCode="0.0">
                  <c:v>6.6091697704658383</c:v>
                </c:pt>
                <c:pt idx="23" formatCode="0.0">
                  <c:v>8.9202728760559005</c:v>
                </c:pt>
                <c:pt idx="24" formatCode="0.0">
                  <c:v>8.9219063270525041</c:v>
                </c:pt>
                <c:pt idx="25" formatCode="0.0">
                  <c:v>11.270972033963558</c:v>
                </c:pt>
                <c:pt idx="26" formatCode="0.0">
                  <c:v>13.51409175117106</c:v>
                </c:pt>
                <c:pt idx="27" formatCode="0.0">
                  <c:v>13.516479850629912</c:v>
                </c:pt>
                <c:pt idx="28" formatCode="0.0">
                  <c:v>15.653953011741519</c:v>
                </c:pt>
                <c:pt idx="29" formatCode="0.0">
                  <c:v>17.93417440639519</c:v>
                </c:pt>
                <c:pt idx="30" formatCode="0.0">
                  <c:v>17.937287475888159</c:v>
                </c:pt>
                <c:pt idx="31" formatCode="0.0">
                  <c:v>20.005339614940837</c:v>
                </c:pt>
                <c:pt idx="32" formatCode="0.0">
                  <c:v>20.008791518548531</c:v>
                </c:pt>
                <c:pt idx="33" formatCode="0.0">
                  <c:v>20.012243140736892</c:v>
                </c:pt>
                <c:pt idx="34" formatCode="0.0">
                  <c:v>25.75017519342877</c:v>
                </c:pt>
                <c:pt idx="35" formatCode="0.0">
                  <c:v>25.754567930569127</c:v>
                </c:pt>
                <c:pt idx="36" formatCode="0.0">
                  <c:v>27.220773114700041</c:v>
                </c:pt>
                <c:pt idx="37" formatCode="0.0">
                  <c:v>28.54337713019812</c:v>
                </c:pt>
                <c:pt idx="38" formatCode="0.0">
                  <c:v>28.548224969320234</c:v>
                </c:pt>
                <c:pt idx="39" formatCode="0.0">
                  <c:v>29.693832028663447</c:v>
                </c:pt>
                <c:pt idx="40" formatCode="0.0">
                  <c:v>30.839825342567995</c:v>
                </c:pt>
                <c:pt idx="41" formatCode="0.0">
                  <c:v>30.845046154572209</c:v>
                </c:pt>
                <c:pt idx="42" formatCode="0.0">
                  <c:v>31.6709056039807</c:v>
                </c:pt>
                <c:pt idx="43" formatCode="0.0">
                  <c:v>32.532703398888451</c:v>
                </c:pt>
                <c:pt idx="44" formatCode="0.0">
                  <c:v>32.538197733508703</c:v>
                </c:pt>
                <c:pt idx="45" formatCode="0.0">
                  <c:v>33.18631429555905</c:v>
                </c:pt>
                <c:pt idx="46" formatCode="0.0">
                  <c:v>33.191912965149186</c:v>
                </c:pt>
                <c:pt idx="47" formatCode="0.0">
                  <c:v>33.197511171975592</c:v>
                </c:pt>
                <c:pt idx="48" formatCode="0.0">
                  <c:v>34.452980243667916</c:v>
                </c:pt>
                <c:pt idx="49" formatCode="0.0">
                  <c:v>35.030097013630254</c:v>
                </c:pt>
                <c:pt idx="50" formatCode="0.0">
                  <c:v>35.035991823690878</c:v>
                </c:pt>
                <c:pt idx="51" formatCode="0.0">
                  <c:v>35.935474900939539</c:v>
                </c:pt>
                <c:pt idx="52" formatCode="0.0">
                  <c:v>35.941514858410265</c:v>
                </c:pt>
                <c:pt idx="53" formatCode="0.0">
                  <c:v>35.947554313719031</c:v>
                </c:pt>
                <c:pt idx="54" formatCode="0.0">
                  <c:v>36.453907400938171</c:v>
                </c:pt>
                <c:pt idx="55" formatCode="0.0">
                  <c:v>36.460027605064958</c:v>
                </c:pt>
                <c:pt idx="56" formatCode="0.0">
                  <c:v>37.109620330259609</c:v>
                </c:pt>
                <c:pt idx="57" formatCode="0.0">
                  <c:v>37.437326792081045</c:v>
                </c:pt>
                <c:pt idx="58" formatCode="0.0">
                  <c:v>37.443603044115719</c:v>
                </c:pt>
                <c:pt idx="59" formatCode="0.0">
                  <c:v>37.843299396020406</c:v>
                </c:pt>
                <c:pt idx="60" formatCode="0.0">
                  <c:v>38.10066139590792</c:v>
                </c:pt>
                <c:pt idx="61" formatCode="0.0">
                  <c:v>38.428733362785572</c:v>
                </c:pt>
                <c:pt idx="62" formatCode="0.0">
                  <c:v>38.435165140283267</c:v>
                </c:pt>
                <c:pt idx="63" formatCode="0.0">
                  <c:v>39.014219223442304</c:v>
                </c:pt>
                <c:pt idx="64" formatCode="0.0">
                  <c:v>39.020743283073749</c:v>
                </c:pt>
                <c:pt idx="65" formatCode="0.0">
                  <c:v>39.206885126373429</c:v>
                </c:pt>
                <c:pt idx="66" formatCode="0.0">
                  <c:v>39.643123923871343</c:v>
                </c:pt>
                <c:pt idx="67" formatCode="0.0">
                  <c:v>39.649745610255401</c:v>
                </c:pt>
                <c:pt idx="68" formatCode="0.0">
                  <c:v>40.014549289417019</c:v>
                </c:pt>
                <c:pt idx="69" formatCode="0.0">
                  <c:v>40.026047255349738</c:v>
                </c:pt>
                <c:pt idx="70" formatCode="0.0">
                  <c:v>40.539077321791879</c:v>
                </c:pt>
                <c:pt idx="71" formatCode="0.0">
                  <c:v>40.945151662678214</c:v>
                </c:pt>
                <c:pt idx="72" formatCode="0.0">
                  <c:v>40.957005366108021</c:v>
                </c:pt>
                <c:pt idx="73" formatCode="0.0">
                  <c:v>41.363741605166105</c:v>
                </c:pt>
                <c:pt idx="74" formatCode="0.0">
                  <c:v>41.483342970532441</c:v>
                </c:pt>
                <c:pt idx="75" formatCode="0.0">
                  <c:v>41.495345701010478</c:v>
                </c:pt>
                <c:pt idx="76" formatCode="0.0">
                  <c:v>42.117967100770862</c:v>
                </c:pt>
                <c:pt idx="77" formatCode="0.0">
                  <c:v>42.130147826159366</c:v>
                </c:pt>
                <c:pt idx="78" formatCode="0.0">
                  <c:v>42.142330455696957</c:v>
                </c:pt>
                <c:pt idx="79" formatCode="0.0">
                  <c:v>42.657548756171884</c:v>
                </c:pt>
                <c:pt idx="80" formatCode="0.0">
                  <c:v>43.029289211672562</c:v>
                </c:pt>
                <c:pt idx="81" formatCode="0.0">
                  <c:v>43.041723568543539</c:v>
                </c:pt>
                <c:pt idx="82" formatCode="0.0">
                  <c:v>43.414084090184218</c:v>
                </c:pt>
                <c:pt idx="83" formatCode="0.0">
                  <c:v>43.679052668141793</c:v>
                </c:pt>
                <c:pt idx="84" formatCode="0.0">
                  <c:v>43.691667459416855</c:v>
                </c:pt>
                <c:pt idx="85" formatCode="0.0">
                  <c:v>44.172176875027397</c:v>
                </c:pt>
                <c:pt idx="86" formatCode="0.0">
                  <c:v>44.184928964588927</c:v>
                </c:pt>
                <c:pt idx="87" formatCode="0.0">
                  <c:v>44.19768304167399</c:v>
                </c:pt>
                <c:pt idx="88" formatCode="0.0">
                  <c:v>44.570064362239407</c:v>
                </c:pt>
                <c:pt idx="89" formatCode="0.0">
                  <c:v>44.582924878521752</c:v>
                </c:pt>
                <c:pt idx="90" formatCode="0.0">
                  <c:v>44.884747646951112</c:v>
                </c:pt>
                <c:pt idx="91" formatCode="0.0">
                  <c:v>44.897694477897922</c:v>
                </c:pt>
                <c:pt idx="92" formatCode="0.0">
                  <c:v>45.344040009118054</c:v>
                </c:pt>
                <c:pt idx="93" formatCode="0.0">
                  <c:v>45.35711429070934</c:v>
                </c:pt>
                <c:pt idx="94" formatCode="0.0">
                  <c:v>45.478437178313939</c:v>
                </c:pt>
                <c:pt idx="95" formatCode="0.0">
                  <c:v>45.491546342936239</c:v>
                </c:pt>
                <c:pt idx="96" formatCode="0.0">
                  <c:v>45.504657543599173</c:v>
                </c:pt>
                <c:pt idx="97" formatCode="0.0">
                  <c:v>46.131122541791861</c:v>
                </c:pt>
                <c:pt idx="98" formatCode="0.0">
                  <c:v>46.216038817957497</c:v>
                </c:pt>
                <c:pt idx="99" formatCode="0.0">
                  <c:v>46.229351094910051</c:v>
                </c:pt>
                <c:pt idx="100" formatCode="0.0">
                  <c:v>46.207452325299649</c:v>
                </c:pt>
                <c:pt idx="101" formatCode="0.0">
                  <c:v>46.401231690842636</c:v>
                </c:pt>
                <c:pt idx="102" formatCode="0.0">
                  <c:v>46.414591477155142</c:v>
                </c:pt>
                <c:pt idx="103" formatCode="0.0">
                  <c:v>46.536490092377136</c:v>
                </c:pt>
                <c:pt idx="104" formatCode="0.0">
                  <c:v>46.587001678826844</c:v>
                </c:pt>
                <c:pt idx="105" formatCode="0.0">
                  <c:v>46.600409096391616</c:v>
                </c:pt>
                <c:pt idx="106" formatCode="0.0">
                  <c:v>46.504891086834419</c:v>
                </c:pt>
                <c:pt idx="107" formatCode="0.0">
                  <c:v>46.51827168531576</c:v>
                </c:pt>
                <c:pt idx="108" formatCode="0.0">
                  <c:v>46.531654351389491</c:v>
                </c:pt>
                <c:pt idx="109" formatCode="0.0">
                  <c:v>46.509412053710498</c:v>
                </c:pt>
                <c:pt idx="110" formatCode="0.0">
                  <c:v>46.522788728774024</c:v>
                </c:pt>
                <c:pt idx="111" formatCode="0.0">
                  <c:v>46.282355423950001</c:v>
                </c:pt>
                <c:pt idx="112" formatCode="0.0">
                  <c:v>46.368198826677556</c:v>
                </c:pt>
                <c:pt idx="113" formatCode="0.0">
                  <c:v>46.381530176741336</c:v>
                </c:pt>
                <c:pt idx="114" formatCode="0.0">
                  <c:v>46.176811650334145</c:v>
                </c:pt>
                <c:pt idx="115" formatCode="0.0">
                  <c:v>46.082112422338199</c:v>
                </c:pt>
                <c:pt idx="116" formatCode="0.0">
                  <c:v>46.095357337317353</c:v>
                </c:pt>
                <c:pt idx="117" formatCode="0.0">
                  <c:v>45.817728792116156</c:v>
                </c:pt>
                <c:pt idx="118" formatCode="0.0">
                  <c:v>45.649548386820875</c:v>
                </c:pt>
                <c:pt idx="119" formatCode="0.0">
                  <c:v>45.662665347975299</c:v>
                </c:pt>
                <c:pt idx="120" formatCode="0.0">
                  <c:v>45.602447955144271</c:v>
                </c:pt>
                <c:pt idx="121" formatCode="0.0">
                  <c:v>45.615548133118509</c:v>
                </c:pt>
                <c:pt idx="122" formatCode="0.0">
                  <c:v>45.301603040642924</c:v>
                </c:pt>
                <c:pt idx="123" formatCode="0.0">
                  <c:v>44.878644358907458</c:v>
                </c:pt>
                <c:pt idx="124" formatCode="0.0">
                  <c:v>44.891534091811415</c:v>
                </c:pt>
                <c:pt idx="125" formatCode="0.0">
                  <c:v>44.904425798637433</c:v>
                </c:pt>
                <c:pt idx="126" formatCode="0.0">
                  <c:v>44.662411890595827</c:v>
                </c:pt>
                <c:pt idx="127" formatCode="0.0">
                  <c:v>44.274879786234528</c:v>
                </c:pt>
                <c:pt idx="128" formatCode="0.0">
                  <c:v>44.287591605110748</c:v>
                </c:pt>
                <c:pt idx="129" formatCode="0.0">
                  <c:v>43.935227126572535</c:v>
                </c:pt>
                <c:pt idx="130" formatCode="0.0">
                  <c:v>43.947839345662373</c:v>
                </c:pt>
                <c:pt idx="131" formatCode="0.0">
                  <c:v>43.960453489553387</c:v>
                </c:pt>
                <c:pt idx="132" formatCode="0.0">
                  <c:v>43.754514891946258</c:v>
                </c:pt>
                <c:pt idx="133" formatCode="0.0">
                  <c:v>43.767070956467975</c:v>
                </c:pt>
                <c:pt idx="134" formatCode="0.0">
                  <c:v>43.59777079269756</c:v>
                </c:pt>
                <c:pt idx="135" formatCode="0.0">
                  <c:v>43.245833161758171</c:v>
                </c:pt>
                <c:pt idx="136" formatCode="0.0">
                  <c:v>42.96579355682475</c:v>
                </c:pt>
                <c:pt idx="137" formatCode="0.0">
                  <c:v>42.978119674156147</c:v>
                </c:pt>
                <c:pt idx="138" formatCode="0.0">
                  <c:v>42.807429811286767</c:v>
                </c:pt>
                <c:pt idx="139" formatCode="0.0">
                  <c:v>42.089676145994389</c:v>
                </c:pt>
                <c:pt idx="140" formatCode="0.0">
                  <c:v>42.10174938654842</c:v>
                </c:pt>
                <c:pt idx="141" formatCode="0.0">
                  <c:v>41.711250442913034</c:v>
                </c:pt>
                <c:pt idx="142" formatCode="0.0">
                  <c:v>41.723213407536143</c:v>
                </c:pt>
                <c:pt idx="143" formatCode="0.0">
                  <c:v>41.73517818473934</c:v>
                </c:pt>
                <c:pt idx="144" formatCode="0.0">
                  <c:v>41.491248510868431</c:v>
                </c:pt>
                <c:pt idx="145" formatCode="0.0">
                  <c:v>41.209323525275792</c:v>
                </c:pt>
                <c:pt idx="146" formatCode="0.0">
                  <c:v>41.221138211777308</c:v>
                </c:pt>
                <c:pt idx="147" formatCode="0.0">
                  <c:v>40.86664008331892</c:v>
                </c:pt>
                <c:pt idx="148" formatCode="0.0">
                  <c:v>40.475913484588034</c:v>
                </c:pt>
                <c:pt idx="149" formatCode="0.0">
                  <c:v>40.487516114957749</c:v>
                </c:pt>
                <c:pt idx="150" formatCode="0.0">
                  <c:v>40.243117166750125</c:v>
                </c:pt>
                <c:pt idx="151" formatCode="0.0">
                  <c:v>39.483565295964816</c:v>
                </c:pt>
                <c:pt idx="152" formatCode="0.0">
                  <c:v>39.494882833985308</c:v>
                </c:pt>
                <c:pt idx="153" formatCode="0.0">
                  <c:v>39.506202075720971</c:v>
                </c:pt>
                <c:pt idx="154" formatCode="0.0">
                  <c:v>38.819514165587485</c:v>
                </c:pt>
                <c:pt idx="155" formatCode="0.0">
                  <c:v>38.830639586216826</c:v>
                </c:pt>
                <c:pt idx="156" formatCode="0.0">
                  <c:v>38.549224350391107</c:v>
                </c:pt>
                <c:pt idx="157" formatCode="0.0">
                  <c:v>38.560270474809066</c:v>
                </c:pt>
                <c:pt idx="158" formatCode="0.0">
                  <c:v>38.130061940126978</c:v>
                </c:pt>
                <c:pt idx="159" formatCode="0.0">
                  <c:v>38.14098676301527</c:v>
                </c:pt>
                <c:pt idx="160" formatCode="0.0">
                  <c:v>37.45335168479648</c:v>
                </c:pt>
                <c:pt idx="161" formatCode="0.0">
                  <c:v>37.464082549737242</c:v>
                </c:pt>
                <c:pt idx="162" formatCode="0.0">
                  <c:v>37.217613884635419</c:v>
                </c:pt>
                <c:pt idx="163" formatCode="0.0">
                  <c:v>37.228275360724325</c:v>
                </c:pt>
                <c:pt idx="164" formatCode="0.0">
                  <c:v>36.724574525676758</c:v>
                </c:pt>
                <c:pt idx="165" formatCode="0.0">
                  <c:v>36.440240294425728</c:v>
                </c:pt>
                <c:pt idx="166" formatCode="0.0">
                  <c:v>36.450678179666937</c:v>
                </c:pt>
                <c:pt idx="167" formatCode="0.0">
                  <c:v>36.20260480043526</c:v>
                </c:pt>
                <c:pt idx="168" formatCode="0.0">
                  <c:v>35.881958702803274</c:v>
                </c:pt>
                <c:pt idx="169" formatCode="0.0">
                  <c:v>35.892234958866041</c:v>
                </c:pt>
                <c:pt idx="170" formatCode="0.0">
                  <c:v>35.90251274428875</c:v>
                </c:pt>
                <c:pt idx="171" formatCode="0.0">
                  <c:v>35.323022611074286</c:v>
                </c:pt>
                <c:pt idx="172" formatCode="0.0">
                  <c:v>35.33313717259459</c:v>
                </c:pt>
                <c:pt idx="173" formatCode="0.0">
                  <c:v>35.010821921339932</c:v>
                </c:pt>
                <c:pt idx="174" formatCode="0.0">
                  <c:v>34.836287107416169</c:v>
                </c:pt>
                <c:pt idx="175" formatCode="0.0">
                  <c:v>34.846260442367459</c:v>
                </c:pt>
                <c:pt idx="176" formatCode="0.0">
                  <c:v>34.671572540911541</c:v>
                </c:pt>
                <c:pt idx="177" formatCode="0.0">
                  <c:v>34.276065291492586</c:v>
                </c:pt>
                <c:pt idx="178" formatCode="0.0">
                  <c:v>34.285876800718363</c:v>
                </c:pt>
                <c:pt idx="179" formatCode="0.0">
                  <c:v>33.96270893350551</c:v>
                </c:pt>
                <c:pt idx="180" formatCode="0.0">
                  <c:v>33.750256809675655</c:v>
                </c:pt>
                <c:pt idx="181" formatCode="0.0">
                  <c:v>33.759916304391375</c:v>
                </c:pt>
                <c:pt idx="182" formatCode="0.0">
                  <c:v>33.400579779543683</c:v>
                </c:pt>
                <c:pt idx="183" formatCode="0.0">
                  <c:v>33.410138236398907</c:v>
                </c:pt>
                <c:pt idx="184" formatCode="0.0">
                  <c:v>33.419698102280968</c:v>
                </c:pt>
                <c:pt idx="185" formatCode="0.0">
                  <c:v>32.50296738069131</c:v>
                </c:pt>
                <c:pt idx="186" formatCode="0.0">
                  <c:v>32.512269371501844</c:v>
                </c:pt>
                <c:pt idx="187" formatCode="0.0">
                  <c:v>32.521572730071583</c:v>
                </c:pt>
                <c:pt idx="188" formatCode="0.0">
                  <c:v>32.530877455920425</c:v>
                </c:pt>
                <c:pt idx="189" formatCode="0.0">
                  <c:v>32.243634788459666</c:v>
                </c:pt>
                <c:pt idx="190" formatCode="0.0">
                  <c:v>32.252858831008382</c:v>
                </c:pt>
                <c:pt idx="191" formatCode="0.0">
                  <c:v>31.8918328712377</c:v>
                </c:pt>
                <c:pt idx="192" formatCode="0.0">
                  <c:v>31.900955498145393</c:v>
                </c:pt>
                <c:pt idx="193" formatCode="0.0">
                  <c:v>31.910079461378462</c:v>
                </c:pt>
                <c:pt idx="194" formatCode="0.0">
                  <c:v>31.62096436848049</c:v>
                </c:pt>
                <c:pt idx="195" formatCode="0.0">
                  <c:v>31.630007164776071</c:v>
                </c:pt>
                <c:pt idx="196" formatCode="0.0">
                  <c:v>31.676189656860725</c:v>
                </c:pt>
                <c:pt idx="197" formatCode="0.0">
                  <c:v>31.500126250324524</c:v>
                </c:pt>
                <c:pt idx="198" formatCode="0.0">
                  <c:v>31.137512967497983</c:v>
                </c:pt>
                <c:pt idx="199" formatCode="0.0">
                  <c:v>31.146415052058867</c:v>
                </c:pt>
                <c:pt idx="200" formatCode="0.0">
                  <c:v>30.969085640684487</c:v>
                </c:pt>
                <c:pt idx="201" formatCode="0.0">
                  <c:v>30.755100793030593</c:v>
                </c:pt>
                <c:pt idx="202" formatCode="0.0">
                  <c:v>30.76389186645191</c:v>
                </c:pt>
                <c:pt idx="203" formatCode="0.0">
                  <c:v>30.660717402965464</c:v>
                </c:pt>
                <c:pt idx="204" formatCode="0.0">
                  <c:v>30.558772351722521</c:v>
                </c:pt>
                <c:pt idx="205" formatCode="0.0">
                  <c:v>30.567504738035819</c:v>
                </c:pt>
                <c:pt idx="206" formatCode="0.0">
                  <c:v>30.426614749438905</c:v>
                </c:pt>
                <c:pt idx="207" formatCode="0.0">
                  <c:v>30.249028308147427</c:v>
                </c:pt>
                <c:pt idx="208" formatCode="0.0">
                  <c:v>30.257670219914345</c:v>
                </c:pt>
                <c:pt idx="209" formatCode="0.0">
                  <c:v>30.006007967096821</c:v>
                </c:pt>
                <c:pt idx="210" formatCode="0.0">
                  <c:v>29.790218410370894</c:v>
                </c:pt>
                <c:pt idx="211" formatCode="0.0">
                  <c:v>29.798728096405775</c:v>
                </c:pt>
                <c:pt idx="212" formatCode="0.0">
                  <c:v>29.62133861935401</c:v>
                </c:pt>
                <c:pt idx="213" formatCode="0.0">
                  <c:v>29.256612332914859</c:v>
                </c:pt>
                <c:pt idx="214" formatCode="0.0">
                  <c:v>29.264968917513226</c:v>
                </c:pt>
                <c:pt idx="215" formatCode="0.0">
                  <c:v>29.273326708163673</c:v>
                </c:pt>
                <c:pt idx="216" formatCode="0.0">
                  <c:v>29.244338285297456</c:v>
                </c:pt>
                <c:pt idx="217" formatCode="0.0">
                  <c:v>29.252688017881564</c:v>
                </c:pt>
                <c:pt idx="218" formatCode="0.0">
                  <c:v>28.925018372747729</c:v>
                </c:pt>
                <c:pt idx="219" formatCode="0.0">
                  <c:v>28.522070030382597</c:v>
                </c:pt>
                <c:pt idx="220" formatCode="0.0">
                  <c:v>28.530213971351134</c:v>
                </c:pt>
                <c:pt idx="221" formatCode="0.0">
                  <c:v>28.389067926446927</c:v>
                </c:pt>
                <c:pt idx="222" formatCode="0.0">
                  <c:v>28.060145895748924</c:v>
                </c:pt>
                <c:pt idx="223" formatCode="0.0">
                  <c:v>28.068157121545184</c:v>
                </c:pt>
                <c:pt idx="224" formatCode="0.0">
                  <c:v>28.076169495998109</c:v>
                </c:pt>
                <c:pt idx="225" formatCode="0.0">
                  <c:v>27.709405430238011</c:v>
                </c:pt>
                <c:pt idx="226" formatCode="0.0">
                  <c:v>27.71731516979002</c:v>
                </c:pt>
                <c:pt idx="227" formatCode="0.0">
                  <c:v>27.500758541317754</c:v>
                </c:pt>
                <c:pt idx="228" formatCode="0.0">
                  <c:v>27.209117991671665</c:v>
                </c:pt>
                <c:pt idx="229" formatCode="0.0">
                  <c:v>27.216884466155204</c:v>
                </c:pt>
                <c:pt idx="230" formatCode="0.0">
                  <c:v>26.999352354469558</c:v>
                </c:pt>
                <c:pt idx="231" formatCode="0.0">
                  <c:v>26.744834511917507</c:v>
                </c:pt>
                <c:pt idx="232" formatCode="0.0">
                  <c:v>26.752467901955612</c:v>
                </c:pt>
                <c:pt idx="233" formatCode="0.0">
                  <c:v>26.384498014985773</c:v>
                </c:pt>
                <c:pt idx="234" formatCode="0.0">
                  <c:v>26.016950389435781</c:v>
                </c:pt>
                <c:pt idx="235" formatCode="0.0">
                  <c:v>26.02437707840631</c:v>
                </c:pt>
                <c:pt idx="236" formatCode="0.0">
                  <c:v>25.543213968687262</c:v>
                </c:pt>
                <c:pt idx="237" formatCode="0.0">
                  <c:v>25.174803964647186</c:v>
                </c:pt>
                <c:pt idx="238" formatCode="0.0">
                  <c:v>25.181992169261189</c:v>
                </c:pt>
                <c:pt idx="239" formatCode="0.0">
                  <c:v>24.73807879040363</c:v>
                </c:pt>
                <c:pt idx="240" formatCode="0.0">
                  <c:v>24.256637922051826</c:v>
                </c:pt>
                <c:pt idx="241" formatCode="0.0">
                  <c:v>24.263566583016587</c:v>
                </c:pt>
                <c:pt idx="242" formatCode="0.0">
                  <c:v>23.782041072750573</c:v>
                </c:pt>
                <c:pt idx="243" formatCode="0.0">
                  <c:v>23.298964738933559</c:v>
                </c:pt>
                <c:pt idx="244" formatCode="0.0">
                  <c:v>23.305623020925143</c:v>
                </c:pt>
                <c:pt idx="245" formatCode="0.0">
                  <c:v>22.069685601755122</c:v>
                </c:pt>
                <c:pt idx="246" formatCode="0.0">
                  <c:v>22.07599875672085</c:v>
                </c:pt>
                <c:pt idx="247" formatCode="0.0">
                  <c:v>22.08231279478202</c:v>
                </c:pt>
                <c:pt idx="248" formatCode="0.0">
                  <c:v>21.523327041730628</c:v>
                </c:pt>
                <c:pt idx="249" formatCode="0.0">
                  <c:v>20.965333946926339</c:v>
                </c:pt>
                <c:pt idx="250" formatCode="0.0">
                  <c:v>20.971335352086058</c:v>
                </c:pt>
                <c:pt idx="251" formatCode="0.0">
                  <c:v>20.260704402854152</c:v>
                </c:pt>
                <c:pt idx="252" formatCode="0.0">
                  <c:v>19.625461938804222</c:v>
                </c:pt>
                <c:pt idx="253" formatCode="0.0">
                  <c:v>19.631087005952111</c:v>
                </c:pt>
                <c:pt idx="254" formatCode="0.0">
                  <c:v>18.844621823062141</c:v>
                </c:pt>
                <c:pt idx="255" formatCode="0.0">
                  <c:v>18.208432117167071</c:v>
                </c:pt>
                <c:pt idx="256" formatCode="0.0">
                  <c:v>18.213659621288052</c:v>
                </c:pt>
                <c:pt idx="257" formatCode="0.0">
                  <c:v>17.613752862275508</c:v>
                </c:pt>
                <c:pt idx="258" formatCode="0.0">
                  <c:v>16.372674567655082</c:v>
                </c:pt>
              </c:numCache>
            </c:numRef>
          </c:yVal>
          <c:smooth val="0"/>
          <c:extLst>
            <c:ext xmlns:c16="http://schemas.microsoft.com/office/drawing/2014/chart" uri="{C3380CC4-5D6E-409C-BE32-E72D297353CC}">
              <c16:uniqueId val="{00000000-C996-4A60-867B-84429CE530E9}"/>
            </c:ext>
          </c:extLst>
        </c:ser>
        <c:ser>
          <c:idx val="5"/>
          <c:order val="5"/>
          <c:tx>
            <c:v>23,6-26,4</c:v>
          </c:tx>
          <c:spPr>
            <a:ln w="25400" cap="rnd">
              <a:noFill/>
              <a:round/>
            </a:ln>
            <a:effectLst/>
          </c:spPr>
          <c:marker>
            <c:symbol val="circle"/>
            <c:size val="3"/>
            <c:spPr>
              <a:solidFill>
                <a:srgbClr val="00B0F0"/>
              </a:solidFill>
              <a:ln w="6350">
                <a:solidFill>
                  <a:schemeClr val="accent5">
                    <a:lumMod val="75000"/>
                  </a:schemeClr>
                </a:solidFill>
              </a:ln>
              <a:effectLst/>
            </c:spPr>
          </c:marker>
          <c:xVal>
            <c:numRef>
              <c:f>'Forsøk 3 - Samlet'!$BD$273:$BD$301</c:f>
              <c:numCache>
                <c:formatCode>0.0</c:formatCode>
                <c:ptCount val="29"/>
                <c:pt idx="0">
                  <c:v>4.1946016983715013E-3</c:v>
                </c:pt>
                <c:pt idx="1">
                  <c:v>4.3894559454887771E-3</c:v>
                </c:pt>
                <c:pt idx="2">
                  <c:v>4.2149567212312368E-3</c:v>
                </c:pt>
                <c:pt idx="3">
                  <c:v>4.206622504741857E-3</c:v>
                </c:pt>
                <c:pt idx="4">
                  <c:v>4.9597764635731841E-3</c:v>
                </c:pt>
                <c:pt idx="5">
                  <c:v>5.7564300112523305E-3</c:v>
                </c:pt>
                <c:pt idx="6">
                  <c:v>5.7474523944653494E-3</c:v>
                </c:pt>
                <c:pt idx="7">
                  <c:v>7.6965994358537404E-3</c:v>
                </c:pt>
                <c:pt idx="8">
                  <c:v>1.0825660186884781E-2</c:v>
                </c:pt>
                <c:pt idx="9">
                  <c:v>1.0815725845944512E-2</c:v>
                </c:pt>
                <c:pt idx="10">
                  <c:v>1.4147771806971769E-2</c:v>
                </c:pt>
                <c:pt idx="11">
                  <c:v>1.9233951876853447E-2</c:v>
                </c:pt>
                <c:pt idx="12">
                  <c:v>1.9223219400627246E-2</c:v>
                </c:pt>
                <c:pt idx="13">
                  <c:v>2.3909341522208871E-2</c:v>
                </c:pt>
                <c:pt idx="14">
                  <c:v>2.2958486861030927E-2</c:v>
                </c:pt>
                <c:pt idx="15">
                  <c:v>2.2946817185135721E-2</c:v>
                </c:pt>
                <c:pt idx="16">
                  <c:v>2.832252067267178E-2</c:v>
                </c:pt>
                <c:pt idx="17">
                  <c:v>3.643401811034698E-2</c:v>
                </c:pt>
                <c:pt idx="18">
                  <c:v>3.6421769458416076E-2</c:v>
                </c:pt>
                <c:pt idx="19">
                  <c:v>4.5075328192969367E-2</c:v>
                </c:pt>
                <c:pt idx="20">
                  <c:v>4.5062749904760571E-2</c:v>
                </c:pt>
                <c:pt idx="21">
                  <c:v>5.1270728799453165E-2</c:v>
                </c:pt>
                <c:pt idx="22">
                  <c:v>5.5410711084261058E-2</c:v>
                </c:pt>
                <c:pt idx="23">
                  <c:v>5.5397342986787723E-2</c:v>
                </c:pt>
                <c:pt idx="24">
                  <c:v>5.9166547104613547E-2</c:v>
                </c:pt>
                <c:pt idx="25">
                  <c:v>5.9833248607228891E-2</c:v>
                </c:pt>
                <c:pt idx="26">
                  <c:v>5.9819154780197711E-2</c:v>
                </c:pt>
                <c:pt idx="27">
                  <c:v>5.200273799602094E-2</c:v>
                </c:pt>
                <c:pt idx="28">
                  <c:v>3.5437377747588712E-2</c:v>
                </c:pt>
              </c:numCache>
            </c:numRef>
          </c:xVal>
          <c:yVal>
            <c:numRef>
              <c:f>'Forsøk 3 - Samlet'!$BE$273:$BE$301</c:f>
              <c:numCache>
                <c:formatCode>0.0</c:formatCode>
                <c:ptCount val="29"/>
                <c:pt idx="0">
                  <c:v>16.377388087907374</c:v>
                </c:pt>
                <c:pt idx="1">
                  <c:v>15.625209702296177</c:v>
                </c:pt>
                <c:pt idx="2">
                  <c:v>15.629713556836844</c:v>
                </c:pt>
                <c:pt idx="3">
                  <c:v>15.634218021042363</c:v>
                </c:pt>
                <c:pt idx="4">
                  <c:v>15.071391022668665</c:v>
                </c:pt>
                <c:pt idx="5">
                  <c:v>14.547074935503232</c:v>
                </c:pt>
                <c:pt idx="6">
                  <c:v>14.551275886955533</c:v>
                </c:pt>
                <c:pt idx="7">
                  <c:v>14.062441392369774</c:v>
                </c:pt>
                <c:pt idx="8">
                  <c:v>13.232681623747956</c:v>
                </c:pt>
                <c:pt idx="9">
                  <c:v>13.236514768669908</c:v>
                </c:pt>
                <c:pt idx="10">
                  <c:v>13.240348422476641</c:v>
                </c:pt>
                <c:pt idx="11">
                  <c:v>12.374675490050654</c:v>
                </c:pt>
                <c:pt idx="12">
                  <c:v>12.378268145932083</c:v>
                </c:pt>
                <c:pt idx="13">
                  <c:v>11.965187774298826</c:v>
                </c:pt>
                <c:pt idx="14">
                  <c:v>11.437046965914373</c:v>
                </c:pt>
                <c:pt idx="15">
                  <c:v>11.440377167988759</c:v>
                </c:pt>
                <c:pt idx="16">
                  <c:v>11.292150737304581</c:v>
                </c:pt>
                <c:pt idx="17">
                  <c:v>11.067553816678073</c:v>
                </c:pt>
                <c:pt idx="18">
                  <c:v>11.070779778157897</c:v>
                </c:pt>
                <c:pt idx="19">
                  <c:v>10.884320504533692</c:v>
                </c:pt>
                <c:pt idx="20">
                  <c:v>10.887494560364505</c:v>
                </c:pt>
                <c:pt idx="21">
                  <c:v>10.587787252025132</c:v>
                </c:pt>
                <c:pt idx="22">
                  <c:v>10.362673786986722</c:v>
                </c:pt>
                <c:pt idx="23">
                  <c:v>10.365701441640455</c:v>
                </c:pt>
                <c:pt idx="24">
                  <c:v>10.10332341928568</c:v>
                </c:pt>
                <c:pt idx="25">
                  <c:v>9.8821310090157422</c:v>
                </c:pt>
                <c:pt idx="26">
                  <c:v>9.8850237965074008</c:v>
                </c:pt>
                <c:pt idx="27">
                  <c:v>9.8879169511086715</c:v>
                </c:pt>
                <c:pt idx="28">
                  <c:v>10.08129805929115</c:v>
                </c:pt>
              </c:numCache>
            </c:numRef>
          </c:yVal>
          <c:smooth val="0"/>
          <c:extLst>
            <c:ext xmlns:c16="http://schemas.microsoft.com/office/drawing/2014/chart" uri="{C3380CC4-5D6E-409C-BE32-E72D297353CC}">
              <c16:uniqueId val="{00000001-C996-4A60-867B-84429CE530E9}"/>
            </c:ext>
          </c:extLst>
        </c:ser>
        <c:ser>
          <c:idx val="6"/>
          <c:order val="6"/>
          <c:tx>
            <c:v>26,4-54,2</c:v>
          </c:tx>
          <c:spPr>
            <a:ln w="25400" cap="rnd">
              <a:noFill/>
              <a:round/>
            </a:ln>
            <a:effectLst/>
          </c:spPr>
          <c:marker>
            <c:symbol val="circle"/>
            <c:size val="3"/>
            <c:spPr>
              <a:solidFill>
                <a:schemeClr val="accent4"/>
              </a:solidFill>
              <a:ln w="6350">
                <a:solidFill>
                  <a:schemeClr val="accent4">
                    <a:lumMod val="75000"/>
                  </a:schemeClr>
                </a:solidFill>
              </a:ln>
              <a:effectLst/>
            </c:spPr>
          </c:marker>
          <c:xVal>
            <c:numRef>
              <c:f>'Forsøk 3 - Samlet'!$BD$302:$BD$578</c:f>
              <c:numCache>
                <c:formatCode>0.0</c:formatCode>
                <c:ptCount val="277"/>
                <c:pt idx="0">
                  <c:v>3.5423908730726747E-2</c:v>
                </c:pt>
                <c:pt idx="1">
                  <c:v>1.9875991036364189E-2</c:v>
                </c:pt>
                <c:pt idx="2">
                  <c:v>9.0470371923954997E-3</c:v>
                </c:pt>
                <c:pt idx="3">
                  <c:v>2.3597493034804755E-3</c:v>
                </c:pt>
                <c:pt idx="4">
                  <c:v>2.2878941458924188E-3</c:v>
                </c:pt>
                <c:pt idx="5">
                  <c:v>4.2361659628448054E-4</c:v>
                </c:pt>
                <c:pt idx="6">
                  <c:v>8.9057577684620824E-4</c:v>
                </c:pt>
                <c:pt idx="7">
                  <c:v>8.4568929279269628E-4</c:v>
                </c:pt>
                <c:pt idx="8">
                  <c:v>1.3635430033388327E-3</c:v>
                </c:pt>
                <c:pt idx="9">
                  <c:v>1.3524036658491294E-3</c:v>
                </c:pt>
                <c:pt idx="10">
                  <c:v>1.0590182139724011E-3</c:v>
                </c:pt>
                <c:pt idx="11">
                  <c:v>9.9255791375324476E-4</c:v>
                </c:pt>
                <c:pt idx="12">
                  <c:v>9.825774598676367E-4</c:v>
                </c:pt>
                <c:pt idx="13">
                  <c:v>1.2919375410706665E-3</c:v>
                </c:pt>
                <c:pt idx="14">
                  <c:v>1.2164203481525831E-3</c:v>
                </c:pt>
                <c:pt idx="15">
                  <c:v>1.207505159681994E-3</c:v>
                </c:pt>
                <c:pt idx="16">
                  <c:v>1.1993618618593284E-3</c:v>
                </c:pt>
                <c:pt idx="17">
                  <c:v>1.1016453106648841E-3</c:v>
                </c:pt>
                <c:pt idx="18">
                  <c:v>1.0939667137778036E-3</c:v>
                </c:pt>
                <c:pt idx="19">
                  <c:v>1.0840904714348495E-3</c:v>
                </c:pt>
                <c:pt idx="20">
                  <c:v>1.0769338115428017E-3</c:v>
                </c:pt>
                <c:pt idx="21">
                  <c:v>1.0061081350772913E-3</c:v>
                </c:pt>
                <c:pt idx="22">
                  <c:v>9.4173717805576089E-4</c:v>
                </c:pt>
                <c:pt idx="23">
                  <c:v>8.0848625529953463E-4</c:v>
                </c:pt>
                <c:pt idx="24">
                  <c:v>7.6381142731094464E-4</c:v>
                </c:pt>
                <c:pt idx="25">
                  <c:v>9.0563686069544127E-4</c:v>
                </c:pt>
                <c:pt idx="26">
                  <c:v>1.0163574521557389E-3</c:v>
                </c:pt>
                <c:pt idx="27">
                  <c:v>9.8139432977339264E-4</c:v>
                </c:pt>
                <c:pt idx="28">
                  <c:v>9.0136327677266725E-4</c:v>
                </c:pt>
                <c:pt idx="29">
                  <c:v>8.9581759859112657E-4</c:v>
                </c:pt>
                <c:pt idx="30">
                  <c:v>1.092843719871972E-3</c:v>
                </c:pt>
                <c:pt idx="31">
                  <c:v>9.0331669538516388E-4</c:v>
                </c:pt>
                <c:pt idx="32">
                  <c:v>8.8487229173236275E-4</c:v>
                </c:pt>
                <c:pt idx="33">
                  <c:v>7.7454782944794229E-4</c:v>
                </c:pt>
                <c:pt idx="34">
                  <c:v>1.0732357512653605E-3</c:v>
                </c:pt>
                <c:pt idx="35">
                  <c:v>1.0567820350765398E-3</c:v>
                </c:pt>
                <c:pt idx="36">
                  <c:v>1.0516406088688323E-3</c:v>
                </c:pt>
                <c:pt idx="37">
                  <c:v>6.8329364987766326E-4</c:v>
                </c:pt>
                <c:pt idx="38">
                  <c:v>8.3180073195436013E-4</c:v>
                </c:pt>
                <c:pt idx="39">
                  <c:v>8.2180244024831811E-4</c:v>
                </c:pt>
                <c:pt idx="40">
                  <c:v>7.1490655731695849E-4</c:v>
                </c:pt>
                <c:pt idx="41">
                  <c:v>8.6253407895951252E-4</c:v>
                </c:pt>
                <c:pt idx="42">
                  <c:v>8.4611361809232147E-4</c:v>
                </c:pt>
                <c:pt idx="43">
                  <c:v>6.8838675108454182E-4</c:v>
                </c:pt>
                <c:pt idx="44">
                  <c:v>9.3380397278953944E-4</c:v>
                </c:pt>
                <c:pt idx="45">
                  <c:v>9.3150534182309631E-4</c:v>
                </c:pt>
                <c:pt idx="46">
                  <c:v>6.7043355967346904E-4</c:v>
                </c:pt>
                <c:pt idx="47">
                  <c:v>6.6545190647501577E-4</c:v>
                </c:pt>
                <c:pt idx="48">
                  <c:v>7.1032572100234511E-4</c:v>
                </c:pt>
                <c:pt idx="49">
                  <c:v>7.0534397414578345E-4</c:v>
                </c:pt>
                <c:pt idx="50">
                  <c:v>7.0036228402798033E-4</c:v>
                </c:pt>
                <c:pt idx="51">
                  <c:v>8.449691643778863E-4</c:v>
                </c:pt>
                <c:pt idx="52">
                  <c:v>7.3388449817931493E-4</c:v>
                </c:pt>
                <c:pt idx="53">
                  <c:v>7.2894566017138614E-4</c:v>
                </c:pt>
                <c:pt idx="54">
                  <c:v>6.7454937878969631E-4</c:v>
                </c:pt>
                <c:pt idx="55">
                  <c:v>8.1436492605374696E-4</c:v>
                </c:pt>
                <c:pt idx="56">
                  <c:v>8.0944729179505852E-4</c:v>
                </c:pt>
                <c:pt idx="57">
                  <c:v>6.5594925846184922E-4</c:v>
                </c:pt>
                <c:pt idx="58">
                  <c:v>7.0018548751502128E-4</c:v>
                </c:pt>
                <c:pt idx="59">
                  <c:v>6.9226847549705938E-4</c:v>
                </c:pt>
                <c:pt idx="60">
                  <c:v>6.835080919321058E-4</c:v>
                </c:pt>
                <c:pt idx="61">
                  <c:v>6.7864704202809725E-4</c:v>
                </c:pt>
                <c:pt idx="62">
                  <c:v>6.7284890026992586E-4</c:v>
                </c:pt>
                <c:pt idx="63">
                  <c:v>6.1674224997420668E-4</c:v>
                </c:pt>
                <c:pt idx="64">
                  <c:v>6.0847943111980629E-4</c:v>
                </c:pt>
                <c:pt idx="65">
                  <c:v>6.0367360536884402E-4</c:v>
                </c:pt>
                <c:pt idx="66">
                  <c:v>5.5003545635328864E-4</c:v>
                </c:pt>
                <c:pt idx="67">
                  <c:v>5.4521665910965873E-4</c:v>
                </c:pt>
                <c:pt idx="68">
                  <c:v>4.9237522699370235E-4</c:v>
                </c:pt>
                <c:pt idx="69">
                  <c:v>4.8487420120091822E-4</c:v>
                </c:pt>
                <c:pt idx="70">
                  <c:v>5.7324023668739595E-4</c:v>
                </c:pt>
                <c:pt idx="71">
                  <c:v>5.6848785367329309E-4</c:v>
                </c:pt>
                <c:pt idx="72">
                  <c:v>5.1475217819463867E-4</c:v>
                </c:pt>
                <c:pt idx="73">
                  <c:v>5.5359999888694711E-4</c:v>
                </c:pt>
                <c:pt idx="74">
                  <c:v>5.488935593960881E-4</c:v>
                </c:pt>
                <c:pt idx="75">
                  <c:v>4.9710036446805935E-4</c:v>
                </c:pt>
                <c:pt idx="76">
                  <c:v>5.3951260249105164E-4</c:v>
                </c:pt>
                <c:pt idx="77">
                  <c:v>5.2971099239494961E-4</c:v>
                </c:pt>
                <c:pt idx="78">
                  <c:v>5.7094227885389317E-4</c:v>
                </c:pt>
                <c:pt idx="79">
                  <c:v>6.1289243760110322E-4</c:v>
                </c:pt>
                <c:pt idx="80">
                  <c:v>6.0330190116209177E-4</c:v>
                </c:pt>
                <c:pt idx="81">
                  <c:v>5.4951005617706594E-4</c:v>
                </c:pt>
                <c:pt idx="82">
                  <c:v>6.3687768064534694E-4</c:v>
                </c:pt>
                <c:pt idx="83">
                  <c:v>6.2641909324437622E-4</c:v>
                </c:pt>
                <c:pt idx="84">
                  <c:v>6.6212799810236615E-4</c:v>
                </c:pt>
                <c:pt idx="85">
                  <c:v>7.4799686659005906E-4</c:v>
                </c:pt>
                <c:pt idx="86">
                  <c:v>7.4350699255073204E-4</c:v>
                </c:pt>
                <c:pt idx="87">
                  <c:v>7.3128250658054811E-4</c:v>
                </c:pt>
                <c:pt idx="88">
                  <c:v>7.7153617589396993E-4</c:v>
                </c:pt>
                <c:pt idx="89">
                  <c:v>7.6210445976370269E-4</c:v>
                </c:pt>
                <c:pt idx="90">
                  <c:v>7.5766527748146904E-4</c:v>
                </c:pt>
                <c:pt idx="91">
                  <c:v>7.5322613932422692E-4</c:v>
                </c:pt>
                <c:pt idx="92">
                  <c:v>7.3453626251996349E-4</c:v>
                </c:pt>
                <c:pt idx="93">
                  <c:v>7.3018176019063082E-4</c:v>
                </c:pt>
                <c:pt idx="94">
                  <c:v>6.3865685452838212E-4</c:v>
                </c:pt>
                <c:pt idx="95">
                  <c:v>6.2951446752462141E-4</c:v>
                </c:pt>
                <c:pt idx="96">
                  <c:v>6.2519337773838215E-4</c:v>
                </c:pt>
                <c:pt idx="97">
                  <c:v>6.1776565723830896E-4</c:v>
                </c:pt>
                <c:pt idx="98">
                  <c:v>6.1269826437738517E-4</c:v>
                </c:pt>
                <c:pt idx="99">
                  <c:v>8.2641462499325705E-4</c:v>
                </c:pt>
                <c:pt idx="100">
                  <c:v>5.6322942297851999E-4</c:v>
                </c:pt>
                <c:pt idx="101">
                  <c:v>5.6388607708682237E-4</c:v>
                </c:pt>
                <c:pt idx="102">
                  <c:v>7.8213122814953261E-4</c:v>
                </c:pt>
                <c:pt idx="103">
                  <c:v>6.9014322393421833E-4</c:v>
                </c:pt>
                <c:pt idx="104">
                  <c:v>6.9195488404318745E-4</c:v>
                </c:pt>
                <c:pt idx="105">
                  <c:v>8.2866648480775041E-4</c:v>
                </c:pt>
                <c:pt idx="106">
                  <c:v>1.0475032140858577E-3</c:v>
                </c:pt>
                <c:pt idx="107">
                  <c:v>1.0567747218527754E-3</c:v>
                </c:pt>
                <c:pt idx="108">
                  <c:v>9.225793257805529E-4</c:v>
                </c:pt>
                <c:pt idx="109">
                  <c:v>9.1802799867065027E-4</c:v>
                </c:pt>
                <c:pt idx="110">
                  <c:v>9.2452595098163094E-4</c:v>
                </c:pt>
                <c:pt idx="111">
                  <c:v>8.8328945304011735E-4</c:v>
                </c:pt>
                <c:pt idx="112">
                  <c:v>1.0184231268363974E-3</c:v>
                </c:pt>
                <c:pt idx="113">
                  <c:v>1.0277031372773896E-3</c:v>
                </c:pt>
                <c:pt idx="114">
                  <c:v>7.9775622256043086E-4</c:v>
                </c:pt>
                <c:pt idx="115">
                  <c:v>7.9297096226191679E-4</c:v>
                </c:pt>
                <c:pt idx="116">
                  <c:v>7.8818575215115478E-4</c:v>
                </c:pt>
                <c:pt idx="117">
                  <c:v>8.5884030962606875E-4</c:v>
                </c:pt>
                <c:pt idx="118">
                  <c:v>8.0441567375507436E-4</c:v>
                </c:pt>
                <c:pt idx="119">
                  <c:v>7.9947192635506628E-4</c:v>
                </c:pt>
                <c:pt idx="120">
                  <c:v>9.5956347384124215E-4</c:v>
                </c:pt>
                <c:pt idx="121">
                  <c:v>9.5453198308106046E-4</c:v>
                </c:pt>
                <c:pt idx="122">
                  <c:v>7.9844949973909864E-4</c:v>
                </c:pt>
                <c:pt idx="123">
                  <c:v>9.0475701386617737E-4</c:v>
                </c:pt>
                <c:pt idx="124">
                  <c:v>8.9966603552438088E-4</c:v>
                </c:pt>
                <c:pt idx="125">
                  <c:v>1.1098988274963616E-3</c:v>
                </c:pt>
                <c:pt idx="126">
                  <c:v>9.6184286746264531E-4</c:v>
                </c:pt>
                <c:pt idx="127">
                  <c:v>9.5663577671213531E-4</c:v>
                </c:pt>
                <c:pt idx="128">
                  <c:v>9.1031494291181629E-4</c:v>
                </c:pt>
                <c:pt idx="129">
                  <c:v>7.5032855751551355E-4</c:v>
                </c:pt>
                <c:pt idx="130">
                  <c:v>7.4503422209633915E-4</c:v>
                </c:pt>
                <c:pt idx="131">
                  <c:v>1.0156075290494652E-3</c:v>
                </c:pt>
                <c:pt idx="132">
                  <c:v>1.0230517513118847E-3</c:v>
                </c:pt>
                <c:pt idx="133">
                  <c:v>1.0176307523705643E-3</c:v>
                </c:pt>
                <c:pt idx="134">
                  <c:v>6.9550132677610016E-4</c:v>
                </c:pt>
                <c:pt idx="135">
                  <c:v>6.9665404074204895E-4</c:v>
                </c:pt>
                <c:pt idx="136">
                  <c:v>7.4657843030438958E-4</c:v>
                </c:pt>
                <c:pt idx="137">
                  <c:v>8.1094717526361678E-4</c:v>
                </c:pt>
                <c:pt idx="138">
                  <c:v>6.9236359140952084E-4</c:v>
                </c:pt>
                <c:pt idx="139">
                  <c:v>6.8672215511820795E-4</c:v>
                </c:pt>
                <c:pt idx="140">
                  <c:v>8.0061654334597702E-4</c:v>
                </c:pt>
                <c:pt idx="141">
                  <c:v>8.5751864639530548E-4</c:v>
                </c:pt>
                <c:pt idx="142">
                  <c:v>8.5179176466122319E-4</c:v>
                </c:pt>
                <c:pt idx="143">
                  <c:v>7.4390543794351728E-4</c:v>
                </c:pt>
                <c:pt idx="144">
                  <c:v>8.5466756957724283E-4</c:v>
                </c:pt>
                <c:pt idx="145">
                  <c:v>8.4884316359731609E-4</c:v>
                </c:pt>
                <c:pt idx="146">
                  <c:v>8.5756681372959221E-4</c:v>
                </c:pt>
                <c:pt idx="147">
                  <c:v>8.5907353588896473E-4</c:v>
                </c:pt>
                <c:pt idx="148">
                  <c:v>8.5309700847060533E-4</c:v>
                </c:pt>
                <c:pt idx="149">
                  <c:v>7.9558669878265157E-4</c:v>
                </c:pt>
                <c:pt idx="150">
                  <c:v>8.4999114233197718E-4</c:v>
                </c:pt>
                <c:pt idx="151">
                  <c:v>8.4847187642851695E-4</c:v>
                </c:pt>
                <c:pt idx="152">
                  <c:v>1.0319743446522709E-3</c:v>
                </c:pt>
                <c:pt idx="153">
                  <c:v>9.0346387522678739E-4</c:v>
                </c:pt>
                <c:pt idx="154">
                  <c:v>9.0373742952932123E-4</c:v>
                </c:pt>
                <c:pt idx="155">
                  <c:v>9.0248076682707926E-4</c:v>
                </c:pt>
                <c:pt idx="156">
                  <c:v>8.3432032219829045E-4</c:v>
                </c:pt>
                <c:pt idx="157">
                  <c:v>8.341643757676816E-4</c:v>
                </c:pt>
                <c:pt idx="158">
                  <c:v>9.5108206295036921E-4</c:v>
                </c:pt>
                <c:pt idx="159">
                  <c:v>9.4485585672112577E-4</c:v>
                </c:pt>
                <c:pt idx="160">
                  <c:v>9.5063288797701221E-4</c:v>
                </c:pt>
                <c:pt idx="161">
                  <c:v>8.1811785253322385E-4</c:v>
                </c:pt>
                <c:pt idx="162">
                  <c:v>8.1181298694917286E-4</c:v>
                </c:pt>
                <c:pt idx="163">
                  <c:v>8.0855683480360319E-4</c:v>
                </c:pt>
                <c:pt idx="164">
                  <c:v>9.2891285148986066E-4</c:v>
                </c:pt>
                <c:pt idx="165">
                  <c:v>9.8773202765138515E-4</c:v>
                </c:pt>
                <c:pt idx="166">
                  <c:v>9.8684748541944477E-4</c:v>
                </c:pt>
                <c:pt idx="167">
                  <c:v>1.0462588925526366E-3</c:v>
                </c:pt>
                <c:pt idx="168">
                  <c:v>1.039870071722954E-3</c:v>
                </c:pt>
                <c:pt idx="169">
                  <c:v>9.7314409617777192E-4</c:v>
                </c:pt>
                <c:pt idx="170">
                  <c:v>9.0934936715279129E-4</c:v>
                </c:pt>
                <c:pt idx="171">
                  <c:v>9.0288968129151412E-4</c:v>
                </c:pt>
                <c:pt idx="172">
                  <c:v>8.9645905917922159E-4</c:v>
                </c:pt>
                <c:pt idx="173">
                  <c:v>9.5822722624569945E-4</c:v>
                </c:pt>
                <c:pt idx="174">
                  <c:v>9.5174294612243159E-4</c:v>
                </c:pt>
                <c:pt idx="175">
                  <c:v>1.0159100239210571E-3</c:v>
                </c:pt>
                <c:pt idx="176">
                  <c:v>1.072610556089615E-3</c:v>
                </c:pt>
                <c:pt idx="177">
                  <c:v>1.0661010852050774E-3</c:v>
                </c:pt>
                <c:pt idx="178">
                  <c:v>9.2933451268213836E-4</c:v>
                </c:pt>
                <c:pt idx="179">
                  <c:v>1.1833539050486895E-3</c:v>
                </c:pt>
                <c:pt idx="180">
                  <c:v>9.1630253118668255E-4</c:v>
                </c:pt>
                <c:pt idx="181">
                  <c:v>9.1147883809856534E-4</c:v>
                </c:pt>
                <c:pt idx="182">
                  <c:v>9.0156105018170129E-4</c:v>
                </c:pt>
                <c:pt idx="183">
                  <c:v>1.1551042291626707E-3</c:v>
                </c:pt>
                <c:pt idx="184">
                  <c:v>1.1486069963990056E-3</c:v>
                </c:pt>
                <c:pt idx="185">
                  <c:v>1.0082902832200774E-3</c:v>
                </c:pt>
                <c:pt idx="186">
                  <c:v>1.0665827629397951E-3</c:v>
                </c:pt>
                <c:pt idx="187">
                  <c:v>1.0640904548168812E-3</c:v>
                </c:pt>
                <c:pt idx="188">
                  <c:v>1.0555955079871039E-3</c:v>
                </c:pt>
                <c:pt idx="189">
                  <c:v>1.0491115165023989E-3</c:v>
                </c:pt>
                <c:pt idx="190">
                  <c:v>9.740940905817332E-4</c:v>
                </c:pt>
                <c:pt idx="191">
                  <c:v>9.7129275646737042E-4</c:v>
                </c:pt>
                <c:pt idx="192">
                  <c:v>1.1594626194293691E-3</c:v>
                </c:pt>
                <c:pt idx="193">
                  <c:v>1.152940549411687E-3</c:v>
                </c:pt>
                <c:pt idx="194">
                  <c:v>1.1378364291076254E-3</c:v>
                </c:pt>
                <c:pt idx="195">
                  <c:v>1.0026140666031583E-3</c:v>
                </c:pt>
                <c:pt idx="196">
                  <c:v>9.9616343598056632E-4</c:v>
                </c:pt>
                <c:pt idx="197">
                  <c:v>9.8972903015902584E-4</c:v>
                </c:pt>
                <c:pt idx="198">
                  <c:v>1.3052708028475617E-3</c:v>
                </c:pt>
                <c:pt idx="199">
                  <c:v>1.2964240260621086E-3</c:v>
                </c:pt>
                <c:pt idx="200">
                  <c:v>1.2899997452180305E-3</c:v>
                </c:pt>
                <c:pt idx="201">
                  <c:v>1.1550330843562568E-3</c:v>
                </c:pt>
                <c:pt idx="202">
                  <c:v>1.1443065972847756E-3</c:v>
                </c:pt>
                <c:pt idx="203">
                  <c:v>1.2019371136839424E-3</c:v>
                </c:pt>
                <c:pt idx="204">
                  <c:v>1.1910762282889887E-3</c:v>
                </c:pt>
                <c:pt idx="205">
                  <c:v>1.184681875387041E-3</c:v>
                </c:pt>
                <c:pt idx="206">
                  <c:v>1.1783066005081888E-3</c:v>
                </c:pt>
                <c:pt idx="207">
                  <c:v>1.231183364624012E-3</c:v>
                </c:pt>
                <c:pt idx="208">
                  <c:v>1.2202364335935282E-3</c:v>
                </c:pt>
                <c:pt idx="209">
                  <c:v>1.2073049951679749E-3</c:v>
                </c:pt>
                <c:pt idx="210">
                  <c:v>1.2010114149181674E-3</c:v>
                </c:pt>
                <c:pt idx="211">
                  <c:v>1.1925308232136696E-3</c:v>
                </c:pt>
                <c:pt idx="212">
                  <c:v>1.1233243404548919E-3</c:v>
                </c:pt>
                <c:pt idx="213">
                  <c:v>1.1170433064742245E-3</c:v>
                </c:pt>
                <c:pt idx="214">
                  <c:v>1.1067453648123484E-3</c:v>
                </c:pt>
                <c:pt idx="215">
                  <c:v>1.1588627836208122E-3</c:v>
                </c:pt>
                <c:pt idx="216">
                  <c:v>1.1526272294166526E-3</c:v>
                </c:pt>
                <c:pt idx="217">
                  <c:v>1.0820332166739468E-3</c:v>
                </c:pt>
                <c:pt idx="218">
                  <c:v>1.0758095088157097E-3</c:v>
                </c:pt>
                <c:pt idx="219">
                  <c:v>1.0657362800295016E-3</c:v>
                </c:pt>
                <c:pt idx="220">
                  <c:v>9.956811299107614E-4</c:v>
                </c:pt>
                <c:pt idx="221">
                  <c:v>9.8766396391971397E-4</c:v>
                </c:pt>
                <c:pt idx="222">
                  <c:v>9.8148599495082771E-4</c:v>
                </c:pt>
                <c:pt idx="223">
                  <c:v>1.2226136965267909E-3</c:v>
                </c:pt>
                <c:pt idx="224">
                  <c:v>1.0830638808256292E-3</c:v>
                </c:pt>
                <c:pt idx="225">
                  <c:v>1.0769404274023936E-3</c:v>
                </c:pt>
                <c:pt idx="226">
                  <c:v>1.0708170495188172E-3</c:v>
                </c:pt>
                <c:pt idx="227">
                  <c:v>1.0627157839038946E-3</c:v>
                </c:pt>
                <c:pt idx="228">
                  <c:v>1.0566039436537506E-3</c:v>
                </c:pt>
                <c:pt idx="229">
                  <c:v>1.0504921783856416E-3</c:v>
                </c:pt>
                <c:pt idx="230">
                  <c:v>1.1605340197977715E-3</c:v>
                </c:pt>
                <c:pt idx="231">
                  <c:v>1.1544540501229833E-3</c:v>
                </c:pt>
                <c:pt idx="232">
                  <c:v>1.0875213264507143E-3</c:v>
                </c:pt>
                <c:pt idx="233">
                  <c:v>1.0814419427827245E-3</c:v>
                </c:pt>
                <c:pt idx="234">
                  <c:v>1.0753626331443979E-3</c:v>
                </c:pt>
                <c:pt idx="235">
                  <c:v>1.1909520583012674E-3</c:v>
                </c:pt>
                <c:pt idx="236">
                  <c:v>1.1933120000349709E-3</c:v>
                </c:pt>
                <c:pt idx="237">
                  <c:v>1.0646549590179158E-3</c:v>
                </c:pt>
                <c:pt idx="238">
                  <c:v>9.9726599341241505E-4</c:v>
                </c:pt>
                <c:pt idx="239">
                  <c:v>9.3488294422734383E-4</c:v>
                </c:pt>
                <c:pt idx="240">
                  <c:v>9.2872845290149547E-4</c:v>
                </c:pt>
                <c:pt idx="241">
                  <c:v>9.8595331492037615E-4</c:v>
                </c:pt>
                <c:pt idx="242">
                  <c:v>1.2266139696082553E-3</c:v>
                </c:pt>
                <c:pt idx="243">
                  <c:v>1.2204467798808962E-3</c:v>
                </c:pt>
                <c:pt idx="244">
                  <c:v>1.1630072360278641E-3</c:v>
                </c:pt>
                <c:pt idx="245">
                  <c:v>1.156784666829338E-3</c:v>
                </c:pt>
                <c:pt idx="246">
                  <c:v>1.1589879459535254E-3</c:v>
                </c:pt>
                <c:pt idx="247">
                  <c:v>1.1061670456634569E-3</c:v>
                </c:pt>
                <c:pt idx="248">
                  <c:v>1.0998064008370684E-3</c:v>
                </c:pt>
                <c:pt idx="249">
                  <c:v>1.0954940679765986E-3</c:v>
                </c:pt>
                <c:pt idx="250">
                  <c:v>1.1055492299842813E-3</c:v>
                </c:pt>
                <c:pt idx="251">
                  <c:v>1.0990806856691197E-3</c:v>
                </c:pt>
                <c:pt idx="252">
                  <c:v>1.1660587001060783E-3</c:v>
                </c:pt>
                <c:pt idx="253">
                  <c:v>1.5144396876720675E-3</c:v>
                </c:pt>
                <c:pt idx="254">
                  <c:v>1.5077936490540821E-3</c:v>
                </c:pt>
                <c:pt idx="255">
                  <c:v>1.2352260953756046E-3</c:v>
                </c:pt>
                <c:pt idx="256">
                  <c:v>1.3445282364278875E-3</c:v>
                </c:pt>
                <c:pt idx="257">
                  <c:v>1.3376295650165441E-3</c:v>
                </c:pt>
                <c:pt idx="258">
                  <c:v>1.3721061361145347E-3</c:v>
                </c:pt>
                <c:pt idx="259">
                  <c:v>1.6256005069079052E-3</c:v>
                </c:pt>
                <c:pt idx="260">
                  <c:v>1.618273314412646E-3</c:v>
                </c:pt>
                <c:pt idx="261">
                  <c:v>1.417690536209702E-3</c:v>
                </c:pt>
                <c:pt idx="262">
                  <c:v>1.4098095408429916E-3</c:v>
                </c:pt>
                <c:pt idx="263">
                  <c:v>1.4019286669612965E-3</c:v>
                </c:pt>
                <c:pt idx="264">
                  <c:v>1.8475774442583031E-3</c:v>
                </c:pt>
                <c:pt idx="265">
                  <c:v>1.7579765361046484E-3</c:v>
                </c:pt>
                <c:pt idx="266">
                  <c:v>1.8189543491167522E-3</c:v>
                </c:pt>
                <c:pt idx="267">
                  <c:v>1.8849069791495325E-3</c:v>
                </c:pt>
                <c:pt idx="268">
                  <c:v>2.5013951031394046E-3</c:v>
                </c:pt>
                <c:pt idx="269">
                  <c:v>2.4922214898726292E-3</c:v>
                </c:pt>
                <c:pt idx="270">
                  <c:v>2.960393431466697E-3</c:v>
                </c:pt>
                <c:pt idx="271">
                  <c:v>3.0609575645198896E-3</c:v>
                </c:pt>
                <c:pt idx="272">
                  <c:v>2.8534794085223855E-3</c:v>
                </c:pt>
                <c:pt idx="273">
                  <c:v>3.7865730997239571E-3</c:v>
                </c:pt>
                <c:pt idx="274">
                  <c:v>3.776261312744627E-3</c:v>
                </c:pt>
                <c:pt idx="275">
                  <c:v>4.0510879492542777E-3</c:v>
                </c:pt>
                <c:pt idx="276">
                  <c:v>4.4810799279921239E-3</c:v>
                </c:pt>
              </c:numCache>
            </c:numRef>
          </c:xVal>
          <c:yVal>
            <c:numRef>
              <c:f>'Forsøk 3 - Samlet'!$BE$302:$BE$578</c:f>
              <c:numCache>
                <c:formatCode>0.0</c:formatCode>
                <c:ptCount val="277"/>
                <c:pt idx="0">
                  <c:v>10.084244848130353</c:v>
                </c:pt>
                <c:pt idx="1">
                  <c:v>10.201547249410048</c:v>
                </c:pt>
                <c:pt idx="2">
                  <c:v>10.39451831856605</c:v>
                </c:pt>
                <c:pt idx="3">
                  <c:v>10.397550725474181</c:v>
                </c:pt>
                <c:pt idx="4">
                  <c:v>10.669928140103957</c:v>
                </c:pt>
                <c:pt idx="5">
                  <c:v>10.94245544479125</c:v>
                </c:pt>
                <c:pt idx="6">
                  <c:v>10.945638531678139</c:v>
                </c:pt>
                <c:pt idx="7">
                  <c:v>11.375051306592672</c:v>
                </c:pt>
                <c:pt idx="8">
                  <c:v>11.769132239341305</c:v>
                </c:pt>
                <c:pt idx="9">
                  <c:v>11.772543201310429</c:v>
                </c:pt>
                <c:pt idx="10">
                  <c:v>12.436744843958392</c:v>
                </c:pt>
                <c:pt idx="11">
                  <c:v>13.14117813317549</c:v>
                </c:pt>
                <c:pt idx="12">
                  <c:v>13.144968000989685</c:v>
                </c:pt>
                <c:pt idx="13">
                  <c:v>13.964057200264074</c:v>
                </c:pt>
                <c:pt idx="14">
                  <c:v>14.727285901205589</c:v>
                </c:pt>
                <c:pt idx="15">
                  <c:v>14.731513699873702</c:v>
                </c:pt>
                <c:pt idx="16">
                  <c:v>15.821968036123137</c:v>
                </c:pt>
                <c:pt idx="17">
                  <c:v>17.11103708186862</c:v>
                </c:pt>
                <c:pt idx="18">
                  <c:v>17.1159234453356</c:v>
                </c:pt>
                <c:pt idx="19">
                  <c:v>18.368741399365113</c:v>
                </c:pt>
                <c:pt idx="20">
                  <c:v>18.373974705665749</c:v>
                </c:pt>
                <c:pt idx="21">
                  <c:v>19.542292786175295</c:v>
                </c:pt>
                <c:pt idx="22">
                  <c:v>20.744315265832832</c:v>
                </c:pt>
                <c:pt idx="23">
                  <c:v>20.750204028647694</c:v>
                </c:pt>
                <c:pt idx="24">
                  <c:v>21.797808131039456</c:v>
                </c:pt>
                <c:pt idx="25">
                  <c:v>22.60816677007832</c:v>
                </c:pt>
                <c:pt idx="26">
                  <c:v>22.614568841554028</c:v>
                </c:pt>
                <c:pt idx="27">
                  <c:v>23.292627567820027</c:v>
                </c:pt>
                <c:pt idx="28">
                  <c:v>23.75892787007</c:v>
                </c:pt>
                <c:pt idx="29">
                  <c:v>23.765645565252957</c:v>
                </c:pt>
                <c:pt idx="30">
                  <c:v>24.194565568260302</c:v>
                </c:pt>
                <c:pt idx="31">
                  <c:v>24.750568329301167</c:v>
                </c:pt>
                <c:pt idx="32">
                  <c:v>25.124539613950684</c:v>
                </c:pt>
                <c:pt idx="33">
                  <c:v>25.131631087370341</c:v>
                </c:pt>
                <c:pt idx="34">
                  <c:v>25.403044704689481</c:v>
                </c:pt>
                <c:pt idx="35">
                  <c:v>25.680893977536964</c:v>
                </c:pt>
                <c:pt idx="36">
                  <c:v>25.688136210957715</c:v>
                </c:pt>
                <c:pt idx="37">
                  <c:v>25.812538165046476</c:v>
                </c:pt>
                <c:pt idx="38">
                  <c:v>25.819814726403738</c:v>
                </c:pt>
                <c:pt idx="39">
                  <c:v>25.980506814231163</c:v>
                </c:pt>
                <c:pt idx="40">
                  <c:v>25.987827717561267</c:v>
                </c:pt>
                <c:pt idx="41">
                  <c:v>25.995149608023507</c:v>
                </c:pt>
                <c:pt idx="42">
                  <c:v>26.350780971669785</c:v>
                </c:pt>
                <c:pt idx="43">
                  <c:v>26.435337532502778</c:v>
                </c:pt>
                <c:pt idx="44">
                  <c:v>26.442779868384513</c:v>
                </c:pt>
                <c:pt idx="45">
                  <c:v>26.373375272315371</c:v>
                </c:pt>
                <c:pt idx="46">
                  <c:v>26.573779221869213</c:v>
                </c:pt>
                <c:pt idx="47">
                  <c:v>26.581256606963123</c:v>
                </c:pt>
                <c:pt idx="48">
                  <c:v>26.589066454405518</c:v>
                </c:pt>
                <c:pt idx="49">
                  <c:v>26.59654594134183</c:v>
                </c:pt>
                <c:pt idx="50">
                  <c:v>26.604026432847448</c:v>
                </c:pt>
                <c:pt idx="51">
                  <c:v>26.611507928495296</c:v>
                </c:pt>
                <c:pt idx="52">
                  <c:v>26.850298167199647</c:v>
                </c:pt>
                <c:pt idx="53">
                  <c:v>26.857845453858925</c:v>
                </c:pt>
                <c:pt idx="54">
                  <c:v>26.866389769881618</c:v>
                </c:pt>
                <c:pt idx="55">
                  <c:v>26.990671687404504</c:v>
                </c:pt>
                <c:pt idx="56">
                  <c:v>26.998254459410337</c:v>
                </c:pt>
                <c:pt idx="57">
                  <c:v>27.044216675925803</c:v>
                </c:pt>
                <c:pt idx="58">
                  <c:v>27.051812053685811</c:v>
                </c:pt>
                <c:pt idx="59">
                  <c:v>27.176947973459949</c:v>
                </c:pt>
                <c:pt idx="60">
                  <c:v>27.338564501856613</c:v>
                </c:pt>
                <c:pt idx="61">
                  <c:v>27.346237728401857</c:v>
                </c:pt>
                <c:pt idx="62">
                  <c:v>27.392010565205208</c:v>
                </c:pt>
                <c:pt idx="63">
                  <c:v>27.518031072514752</c:v>
                </c:pt>
                <c:pt idx="64">
                  <c:v>27.680905654758522</c:v>
                </c:pt>
                <c:pt idx="65">
                  <c:v>27.688668776386592</c:v>
                </c:pt>
                <c:pt idx="66">
                  <c:v>27.732907969148272</c:v>
                </c:pt>
                <c:pt idx="67">
                  <c:v>27.741682790129545</c:v>
                </c:pt>
                <c:pt idx="68">
                  <c:v>27.749459331904816</c:v>
                </c:pt>
                <c:pt idx="69">
                  <c:v>27.911938992581309</c:v>
                </c:pt>
                <c:pt idx="70">
                  <c:v>28.037309093443795</c:v>
                </c:pt>
                <c:pt idx="71">
                  <c:v>28.045163644091829</c:v>
                </c:pt>
                <c:pt idx="72">
                  <c:v>28.129773613361937</c:v>
                </c:pt>
                <c:pt idx="73">
                  <c:v>28.333741526998338</c:v>
                </c:pt>
                <c:pt idx="74">
                  <c:v>28.341674240858183</c:v>
                </c:pt>
                <c:pt idx="75">
                  <c:v>28.347938355306276</c:v>
                </c:pt>
                <c:pt idx="76">
                  <c:v>28.355872716995833</c:v>
                </c:pt>
                <c:pt idx="77">
                  <c:v>28.636626252245687</c:v>
                </c:pt>
                <c:pt idx="78">
                  <c:v>28.683586341461876</c:v>
                </c:pt>
                <c:pt idx="79">
                  <c:v>28.691609550208902</c:v>
                </c:pt>
                <c:pt idx="80">
                  <c:v>28.934389245577751</c:v>
                </c:pt>
                <c:pt idx="81">
                  <c:v>29.097692292293157</c:v>
                </c:pt>
                <c:pt idx="82">
                  <c:v>29.105825822308908</c:v>
                </c:pt>
                <c:pt idx="83">
                  <c:v>29.386559240231044</c:v>
                </c:pt>
                <c:pt idx="84">
                  <c:v>29.629783219004437</c:v>
                </c:pt>
                <c:pt idx="85">
                  <c:v>29.638059370898823</c:v>
                </c:pt>
                <c:pt idx="86">
                  <c:v>29.645331794216144</c:v>
                </c:pt>
                <c:pt idx="87">
                  <c:v>29.966223246349422</c:v>
                </c:pt>
                <c:pt idx="88">
                  <c:v>29.974588202748738</c:v>
                </c:pt>
                <c:pt idx="89">
                  <c:v>30.178231963950417</c:v>
                </c:pt>
                <c:pt idx="90">
                  <c:v>30.18665271011092</c:v>
                </c:pt>
                <c:pt idx="91">
                  <c:v>30.195074567824157</c:v>
                </c:pt>
                <c:pt idx="92">
                  <c:v>30.789477429983631</c:v>
                </c:pt>
                <c:pt idx="93">
                  <c:v>30.798062224225038</c:v>
                </c:pt>
                <c:pt idx="94">
                  <c:v>30.806648150778877</c:v>
                </c:pt>
                <c:pt idx="95">
                  <c:v>31.049629523849084</c:v>
                </c:pt>
                <c:pt idx="96">
                  <c:v>31.058281973914848</c:v>
                </c:pt>
                <c:pt idx="97">
                  <c:v>31.223167583777162</c:v>
                </c:pt>
                <c:pt idx="98">
                  <c:v>31.271014434466288</c:v>
                </c:pt>
                <c:pt idx="99">
                  <c:v>31.162902357916387</c:v>
                </c:pt>
                <c:pt idx="100">
                  <c:v>31.171580915971955</c:v>
                </c:pt>
                <c:pt idx="101">
                  <c:v>30.905640160069172</c:v>
                </c:pt>
                <c:pt idx="102">
                  <c:v>30.718607367077045</c:v>
                </c:pt>
                <c:pt idx="103">
                  <c:v>30.727160523926898</c:v>
                </c:pt>
                <c:pt idx="104">
                  <c:v>30.460854933702869</c:v>
                </c:pt>
                <c:pt idx="105">
                  <c:v>30.155848887918484</c:v>
                </c:pt>
                <c:pt idx="106">
                  <c:v>30.164244308411657</c:v>
                </c:pt>
                <c:pt idx="107">
                  <c:v>29.780491153854065</c:v>
                </c:pt>
                <c:pt idx="108">
                  <c:v>29.592821415084053</c:v>
                </c:pt>
                <c:pt idx="109">
                  <c:v>29.601059150219822</c:v>
                </c:pt>
                <c:pt idx="110">
                  <c:v>29.255430080123514</c:v>
                </c:pt>
                <c:pt idx="111">
                  <c:v>28.949922797175709</c:v>
                </c:pt>
                <c:pt idx="112">
                  <c:v>28.95798112234343</c:v>
                </c:pt>
                <c:pt idx="113">
                  <c:v>28.573232861431435</c:v>
                </c:pt>
                <c:pt idx="114">
                  <c:v>28.188622054673733</c:v>
                </c:pt>
                <c:pt idx="115">
                  <c:v>28.196468736091084</c:v>
                </c:pt>
                <c:pt idx="116">
                  <c:v>28.204316434518681</c:v>
                </c:pt>
                <c:pt idx="117">
                  <c:v>27.307306060944345</c:v>
                </c:pt>
                <c:pt idx="118">
                  <c:v>27.314908463851292</c:v>
                </c:pt>
                <c:pt idx="119">
                  <c:v>27.322511848634853</c:v>
                </c:pt>
                <c:pt idx="120">
                  <c:v>26.857460634019702</c:v>
                </c:pt>
                <c:pt idx="121">
                  <c:v>26.864936841732554</c:v>
                </c:pt>
                <c:pt idx="122">
                  <c:v>26.872414012381281</c:v>
                </c:pt>
                <c:pt idx="123">
                  <c:v>26.563844222985999</c:v>
                </c:pt>
                <c:pt idx="124">
                  <c:v>26.571237002705715</c:v>
                </c:pt>
                <c:pt idx="125">
                  <c:v>26.302540514179793</c:v>
                </c:pt>
                <c:pt idx="126">
                  <c:v>25.994230167514157</c:v>
                </c:pt>
                <c:pt idx="127">
                  <c:v>26.001464237503765</c:v>
                </c:pt>
                <c:pt idx="128">
                  <c:v>25.69459131767745</c:v>
                </c:pt>
                <c:pt idx="129">
                  <c:v>25.581260355450919</c:v>
                </c:pt>
                <c:pt idx="130">
                  <c:v>25.588378588152395</c:v>
                </c:pt>
                <c:pt idx="131">
                  <c:v>25.320636721278095</c:v>
                </c:pt>
                <c:pt idx="132">
                  <c:v>25.010856606991027</c:v>
                </c:pt>
                <c:pt idx="133">
                  <c:v>25.017816150466409</c:v>
                </c:pt>
                <c:pt idx="134">
                  <c:v>24.709489202419753</c:v>
                </c:pt>
                <c:pt idx="135">
                  <c:v>24.480750768393239</c:v>
                </c:pt>
                <c:pt idx="136">
                  <c:v>24.487562737288329</c:v>
                </c:pt>
                <c:pt idx="137">
                  <c:v>24.058072100682111</c:v>
                </c:pt>
                <c:pt idx="138">
                  <c:v>24.064766868900765</c:v>
                </c:pt>
                <c:pt idx="139">
                  <c:v>24.071462484831819</c:v>
                </c:pt>
                <c:pt idx="140">
                  <c:v>23.879799341358005</c:v>
                </c:pt>
                <c:pt idx="141">
                  <c:v>23.729000975411857</c:v>
                </c:pt>
                <c:pt idx="142">
                  <c:v>23.735602184943602</c:v>
                </c:pt>
                <c:pt idx="143">
                  <c:v>23.344140080910005</c:v>
                </c:pt>
                <c:pt idx="144">
                  <c:v>23.350634539765817</c:v>
                </c:pt>
                <c:pt idx="145">
                  <c:v>23.35712981629019</c:v>
                </c:pt>
                <c:pt idx="146">
                  <c:v>22.967279349297435</c:v>
                </c:pt>
                <c:pt idx="147">
                  <c:v>22.774930264987525</c:v>
                </c:pt>
                <c:pt idx="148">
                  <c:v>22.781265975479723</c:v>
                </c:pt>
                <c:pt idx="149">
                  <c:v>22.550420883833837</c:v>
                </c:pt>
                <c:pt idx="150">
                  <c:v>22.556693637542516</c:v>
                </c:pt>
                <c:pt idx="151">
                  <c:v>22.442770644129514</c:v>
                </c:pt>
                <c:pt idx="152">
                  <c:v>22.290757467593149</c:v>
                </c:pt>
                <c:pt idx="153">
                  <c:v>22.296956821460242</c:v>
                </c:pt>
                <c:pt idx="154">
                  <c:v>22.145498490090521</c:v>
                </c:pt>
                <c:pt idx="155">
                  <c:v>22.031343049516707</c:v>
                </c:pt>
                <c:pt idx="156">
                  <c:v>22.037469128703243</c:v>
                </c:pt>
                <c:pt idx="157">
                  <c:v>21.884101370063043</c:v>
                </c:pt>
                <c:pt idx="158">
                  <c:v>21.928956453628821</c:v>
                </c:pt>
                <c:pt idx="159">
                  <c:v>21.93505199501082</c:v>
                </c:pt>
                <c:pt idx="160">
                  <c:v>21.664108621704244</c:v>
                </c:pt>
                <c:pt idx="161">
                  <c:v>21.670130399293022</c:v>
                </c:pt>
                <c:pt idx="162">
                  <c:v>21.676152923029893</c:v>
                </c:pt>
                <c:pt idx="163">
                  <c:v>21.600424428242231</c:v>
                </c:pt>
                <c:pt idx="164">
                  <c:v>21.606426238795102</c:v>
                </c:pt>
                <c:pt idx="165">
                  <c:v>21.572899675809044</c:v>
                </c:pt>
                <c:pt idx="166">
                  <c:v>21.459574082491407</c:v>
                </c:pt>
                <c:pt idx="167">
                  <c:v>21.42495711836818</c:v>
                </c:pt>
                <c:pt idx="168">
                  <c:v>21.430907745155217</c:v>
                </c:pt>
                <c:pt idx="169">
                  <c:v>21.357714989662803</c:v>
                </c:pt>
                <c:pt idx="170">
                  <c:v>21.204272343005112</c:v>
                </c:pt>
                <c:pt idx="171">
                  <c:v>21.210160442970206</c:v>
                </c:pt>
                <c:pt idx="172">
                  <c:v>21.215363478966548</c:v>
                </c:pt>
                <c:pt idx="173">
                  <c:v>21.142008832753206</c:v>
                </c:pt>
                <c:pt idx="174">
                  <c:v>21.147877423437823</c:v>
                </c:pt>
                <c:pt idx="175">
                  <c:v>21.033807673383414</c:v>
                </c:pt>
                <c:pt idx="176">
                  <c:v>21.079635708747606</c:v>
                </c:pt>
                <c:pt idx="177">
                  <c:v>21.08548477347621</c:v>
                </c:pt>
                <c:pt idx="178">
                  <c:v>21.090991101909484</c:v>
                </c:pt>
                <c:pt idx="179">
                  <c:v>21.097185050118149</c:v>
                </c:pt>
                <c:pt idx="180">
                  <c:v>21.10303626130754</c:v>
                </c:pt>
                <c:pt idx="181">
                  <c:v>21.069874629093917</c:v>
                </c:pt>
                <c:pt idx="182">
                  <c:v>21.15514025399079</c:v>
                </c:pt>
                <c:pt idx="183">
                  <c:v>21.161004552230111</c:v>
                </c:pt>
                <c:pt idx="184">
                  <c:v>21.166869565583497</c:v>
                </c:pt>
                <c:pt idx="185">
                  <c:v>21.252567506085921</c:v>
                </c:pt>
                <c:pt idx="186">
                  <c:v>21.258455565382228</c:v>
                </c:pt>
                <c:pt idx="187">
                  <c:v>21.184813183084682</c:v>
                </c:pt>
                <c:pt idx="188">
                  <c:v>21.230801873918882</c:v>
                </c:pt>
                <c:pt idx="189">
                  <c:v>21.236681409859592</c:v>
                </c:pt>
                <c:pt idx="190">
                  <c:v>21.322171440949244</c:v>
                </c:pt>
                <c:pt idx="191">
                  <c:v>21.247753297927026</c:v>
                </c:pt>
                <c:pt idx="192">
                  <c:v>21.253634789363705</c:v>
                </c:pt>
                <c:pt idx="193">
                  <c:v>21.260206693602882</c:v>
                </c:pt>
                <c:pt idx="194">
                  <c:v>21.427192399554016</c:v>
                </c:pt>
                <c:pt idx="195">
                  <c:v>21.433119784462075</c:v>
                </c:pt>
                <c:pt idx="196">
                  <c:v>21.439393016865882</c:v>
                </c:pt>
                <c:pt idx="197">
                  <c:v>21.44532193043074</c:v>
                </c:pt>
                <c:pt idx="198">
                  <c:v>21.450906244856572</c:v>
                </c:pt>
                <c:pt idx="199">
                  <c:v>21.496731346955244</c:v>
                </c:pt>
                <c:pt idx="200">
                  <c:v>21.502673098999921</c:v>
                </c:pt>
                <c:pt idx="201">
                  <c:v>21.508615568457142</c:v>
                </c:pt>
                <c:pt idx="202">
                  <c:v>21.595464289227746</c:v>
                </c:pt>
                <c:pt idx="203">
                  <c:v>21.601430047857054</c:v>
                </c:pt>
                <c:pt idx="204">
                  <c:v>21.688331694471238</c:v>
                </c:pt>
                <c:pt idx="205">
                  <c:v>21.694666718215441</c:v>
                </c:pt>
                <c:pt idx="206">
                  <c:v>21.700656586745104</c:v>
                </c:pt>
                <c:pt idx="207">
                  <c:v>21.786623545977065</c:v>
                </c:pt>
                <c:pt idx="208">
                  <c:v>21.874697810921642</c:v>
                </c:pt>
                <c:pt idx="209">
                  <c:v>22.000409516326926</c:v>
                </c:pt>
                <c:pt idx="210">
                  <c:v>22.00647830995117</c:v>
                </c:pt>
                <c:pt idx="211">
                  <c:v>22.052918682413644</c:v>
                </c:pt>
                <c:pt idx="212">
                  <c:v>22.060386322165538</c:v>
                </c:pt>
                <c:pt idx="213">
                  <c:v>22.066468569568926</c:v>
                </c:pt>
                <c:pt idx="214">
                  <c:v>22.152664983129863</c:v>
                </c:pt>
                <c:pt idx="215">
                  <c:v>22.239960170877396</c:v>
                </c:pt>
                <c:pt idx="216">
                  <c:v>22.246088105910651</c:v>
                </c:pt>
                <c:pt idx="217">
                  <c:v>22.292652996771103</c:v>
                </c:pt>
                <c:pt idx="218">
                  <c:v>22.298793299706354</c:v>
                </c:pt>
                <c:pt idx="219">
                  <c:v>22.385503106068644</c:v>
                </c:pt>
                <c:pt idx="220">
                  <c:v>22.432149657500926</c:v>
                </c:pt>
                <c:pt idx="221">
                  <c:v>22.47984701994886</c:v>
                </c:pt>
                <c:pt idx="222">
                  <c:v>22.486034073764859</c:v>
                </c:pt>
                <c:pt idx="223">
                  <c:v>22.492221866301669</c:v>
                </c:pt>
                <c:pt idx="224">
                  <c:v>22.700291821922217</c:v>
                </c:pt>
                <c:pt idx="225">
                  <c:v>22.706535457812034</c:v>
                </c:pt>
                <c:pt idx="226">
                  <c:v>22.712779838232077</c:v>
                </c:pt>
                <c:pt idx="227">
                  <c:v>22.761310393665649</c:v>
                </c:pt>
                <c:pt idx="228">
                  <c:v>22.767567644704336</c:v>
                </c:pt>
                <c:pt idx="229">
                  <c:v>22.773825640550463</c:v>
                </c:pt>
                <c:pt idx="230">
                  <c:v>22.901136046151972</c:v>
                </c:pt>
                <c:pt idx="231">
                  <c:v>22.907428102321948</c:v>
                </c:pt>
                <c:pt idx="232">
                  <c:v>22.914069402713174</c:v>
                </c:pt>
                <c:pt idx="233">
                  <c:v>22.920363047807321</c:v>
                </c:pt>
                <c:pt idx="234">
                  <c:v>22.926657439906478</c:v>
                </c:pt>
                <c:pt idx="235">
                  <c:v>22.932952578612635</c:v>
                </c:pt>
                <c:pt idx="236">
                  <c:v>22.777008865868719</c:v>
                </c:pt>
                <c:pt idx="237">
                  <c:v>22.783261879060319</c:v>
                </c:pt>
                <c:pt idx="238">
                  <c:v>22.78951563210401</c:v>
                </c:pt>
                <c:pt idx="239">
                  <c:v>22.673726856587248</c:v>
                </c:pt>
                <c:pt idx="240">
                  <c:v>22.679949291166412</c:v>
                </c:pt>
                <c:pt idx="241">
                  <c:v>22.645124904351206</c:v>
                </c:pt>
                <c:pt idx="242">
                  <c:v>22.651337779827763</c:v>
                </c:pt>
                <c:pt idx="243">
                  <c:v>22.657551387602265</c:v>
                </c:pt>
                <c:pt idx="244">
                  <c:v>22.460446012846827</c:v>
                </c:pt>
                <c:pt idx="245">
                  <c:v>22.466606484095454</c:v>
                </c:pt>
                <c:pt idx="246">
                  <c:v>22.309392036772021</c:v>
                </c:pt>
                <c:pt idx="247">
                  <c:v>21.9893708957038</c:v>
                </c:pt>
                <c:pt idx="248">
                  <c:v>21.995402127006844</c:v>
                </c:pt>
                <c:pt idx="249">
                  <c:v>21.96029824809877</c:v>
                </c:pt>
                <c:pt idx="250">
                  <c:v>21.639917985353723</c:v>
                </c:pt>
                <c:pt idx="251">
                  <c:v>21.645852716158583</c:v>
                </c:pt>
                <c:pt idx="252">
                  <c:v>21.489915378897798</c:v>
                </c:pt>
                <c:pt idx="253">
                  <c:v>21.086769212147939</c:v>
                </c:pt>
                <c:pt idx="254">
                  <c:v>21.092552890069097</c:v>
                </c:pt>
                <c:pt idx="255">
                  <c:v>21.098337240279839</c:v>
                </c:pt>
                <c:pt idx="256">
                  <c:v>20.327680152097095</c:v>
                </c:pt>
                <c:pt idx="257">
                  <c:v>20.33325769292345</c:v>
                </c:pt>
                <c:pt idx="258">
                  <c:v>19.725528837776558</c:v>
                </c:pt>
                <c:pt idx="259">
                  <c:v>19.159069183138715</c:v>
                </c:pt>
                <c:pt idx="260">
                  <c:v>19.164331019348793</c:v>
                </c:pt>
                <c:pt idx="261">
                  <c:v>17.818876039430823</c:v>
                </c:pt>
                <c:pt idx="262">
                  <c:v>17.823777232847842</c:v>
                </c:pt>
                <c:pt idx="263">
                  <c:v>17.828678984103714</c:v>
                </c:pt>
                <c:pt idx="264">
                  <c:v>17.260940758410488</c:v>
                </c:pt>
                <c:pt idx="265">
                  <c:v>17.265690282384444</c:v>
                </c:pt>
                <c:pt idx="266">
                  <c:v>16.61414239153688</c:v>
                </c:pt>
                <c:pt idx="267">
                  <c:v>15.962581115406543</c:v>
                </c:pt>
                <c:pt idx="268">
                  <c:v>15.351677341593568</c:v>
                </c:pt>
                <c:pt idx="269">
                  <c:v>15.355912956747135</c:v>
                </c:pt>
                <c:pt idx="270">
                  <c:v>14.78623610212035</c:v>
                </c:pt>
                <c:pt idx="271">
                  <c:v>14.258335932404659</c:v>
                </c:pt>
                <c:pt idx="272">
                  <c:v>14.262277079196826</c:v>
                </c:pt>
                <c:pt idx="273">
                  <c:v>13.691140307353461</c:v>
                </c:pt>
                <c:pt idx="274">
                  <c:v>13.694928524834735</c:v>
                </c:pt>
                <c:pt idx="275">
                  <c:v>13.082617292255168</c:v>
                </c:pt>
                <c:pt idx="276">
                  <c:v>12.428532629608256</c:v>
                </c:pt>
              </c:numCache>
            </c:numRef>
          </c:yVal>
          <c:smooth val="0"/>
          <c:extLst>
            <c:ext xmlns:c16="http://schemas.microsoft.com/office/drawing/2014/chart" uri="{C3380CC4-5D6E-409C-BE32-E72D297353CC}">
              <c16:uniqueId val="{00000002-C996-4A60-867B-84429CE530E9}"/>
            </c:ext>
          </c:extLst>
        </c:ser>
        <c:ser>
          <c:idx val="7"/>
          <c:order val="7"/>
          <c:tx>
            <c:v>54,2-59,8</c:v>
          </c:tx>
          <c:spPr>
            <a:ln w="25400" cap="rnd">
              <a:noFill/>
              <a:round/>
            </a:ln>
            <a:effectLst/>
          </c:spPr>
          <c:marker>
            <c:symbol val="circle"/>
            <c:size val="3"/>
            <c:spPr>
              <a:solidFill>
                <a:srgbClr val="FF0000"/>
              </a:solidFill>
              <a:ln w="6350">
                <a:solidFill>
                  <a:srgbClr val="C00000"/>
                </a:solidFill>
              </a:ln>
              <a:effectLst/>
            </c:spPr>
          </c:marker>
          <c:xVal>
            <c:numRef>
              <c:f>'Forsøk 3 - Samlet'!$BD$579:$BD$635</c:f>
              <c:numCache>
                <c:formatCode>0.0</c:formatCode>
                <c:ptCount val="57"/>
                <c:pt idx="0">
                  <c:v>4.4697045029814175E-3</c:v>
                </c:pt>
                <c:pt idx="1">
                  <c:v>6.068326782116433E-3</c:v>
                </c:pt>
                <c:pt idx="2">
                  <c:v>5.5421026214689554E-3</c:v>
                </c:pt>
                <c:pt idx="3">
                  <c:v>5.5292272951768034E-3</c:v>
                </c:pt>
                <c:pt idx="4">
                  <c:v>5.8207762688149371E-3</c:v>
                </c:pt>
                <c:pt idx="5">
                  <c:v>8.9000903853480098E-3</c:v>
                </c:pt>
                <c:pt idx="6">
                  <c:v>8.8858491820236613E-3</c:v>
                </c:pt>
                <c:pt idx="7">
                  <c:v>9.2544084392161031E-3</c:v>
                </c:pt>
                <c:pt idx="8">
                  <c:v>9.9182852477271363E-3</c:v>
                </c:pt>
                <c:pt idx="9">
                  <c:v>9.9028190951748578E-3</c:v>
                </c:pt>
                <c:pt idx="10">
                  <c:v>1.1209871166998356E-2</c:v>
                </c:pt>
                <c:pt idx="11">
                  <c:v>1.3332146398590938E-2</c:v>
                </c:pt>
                <c:pt idx="12">
                  <c:v>1.3314943973989274E-2</c:v>
                </c:pt>
                <c:pt idx="13">
                  <c:v>1.7131785248272122E-2</c:v>
                </c:pt>
                <c:pt idx="14">
                  <c:v>1.9534802691888405E-2</c:v>
                </c:pt>
                <c:pt idx="15">
                  <c:v>1.9517243847896291E-2</c:v>
                </c:pt>
                <c:pt idx="16">
                  <c:v>2.2658652757495325E-2</c:v>
                </c:pt>
                <c:pt idx="17">
                  <c:v>2.5330615557859756E-2</c:v>
                </c:pt>
                <c:pt idx="18">
                  <c:v>2.5311838472153913E-2</c:v>
                </c:pt>
                <c:pt idx="19">
                  <c:v>2.9340338783228389E-2</c:v>
                </c:pt>
                <c:pt idx="20">
                  <c:v>3.4467305616660067E-2</c:v>
                </c:pt>
                <c:pt idx="21">
                  <c:v>3.4447759587947116E-2</c:v>
                </c:pt>
                <c:pt idx="22">
                  <c:v>3.8309269174723312E-2</c:v>
                </c:pt>
                <c:pt idx="23">
                  <c:v>4.1203339473104575E-2</c:v>
                </c:pt>
                <c:pt idx="24">
                  <c:v>4.189856801262714E-2</c:v>
                </c:pt>
                <c:pt idx="25">
                  <c:v>5.4256945209356637E-2</c:v>
                </c:pt>
                <c:pt idx="26">
                  <c:v>7.2127701863442764E-2</c:v>
                </c:pt>
                <c:pt idx="27">
                  <c:v>7.3831912835724198E-2</c:v>
                </c:pt>
                <c:pt idx="28">
                  <c:v>8.838900575916725E-2</c:v>
                </c:pt>
                <c:pt idx="29">
                  <c:v>8.8366185688112553E-2</c:v>
                </c:pt>
                <c:pt idx="30">
                  <c:v>9.2296800965544018E-2</c:v>
                </c:pt>
                <c:pt idx="31">
                  <c:v>0.1033966793663363</c:v>
                </c:pt>
                <c:pt idx="32">
                  <c:v>0.10337140623521281</c:v>
                </c:pt>
                <c:pt idx="33">
                  <c:v>0.11622532371834199</c:v>
                </c:pt>
                <c:pt idx="34">
                  <c:v>0.14692916689697472</c:v>
                </c:pt>
                <c:pt idx="35">
                  <c:v>0.14689722709985917</c:v>
                </c:pt>
                <c:pt idx="36">
                  <c:v>0.16700362780892397</c:v>
                </c:pt>
                <c:pt idx="37">
                  <c:v>0.20001636064533418</c:v>
                </c:pt>
                <c:pt idx="38">
                  <c:v>0.21303771009155426</c:v>
                </c:pt>
                <c:pt idx="39">
                  <c:v>0.22070930922355081</c:v>
                </c:pt>
                <c:pt idx="40">
                  <c:v>0.24425888002985954</c:v>
                </c:pt>
                <c:pt idx="41">
                  <c:v>0.24421940431756559</c:v>
                </c:pt>
                <c:pt idx="42">
                  <c:v>0.26063039128798843</c:v>
                </c:pt>
                <c:pt idx="43">
                  <c:v>0.26819659096039006</c:v>
                </c:pt>
                <c:pt idx="44">
                  <c:v>0.26815458667522124</c:v>
                </c:pt>
                <c:pt idx="45">
                  <c:v>0.26563298774614202</c:v>
                </c:pt>
                <c:pt idx="46">
                  <c:v>0.25761725695348853</c:v>
                </c:pt>
                <c:pt idx="47">
                  <c:v>0.25757483462485908</c:v>
                </c:pt>
                <c:pt idx="48">
                  <c:v>0.23722621464879617</c:v>
                </c:pt>
                <c:pt idx="49">
                  <c:v>0.22098053566591752</c:v>
                </c:pt>
                <c:pt idx="50">
                  <c:v>0.22093896852791989</c:v>
                </c:pt>
                <c:pt idx="51">
                  <c:v>0.16516257080894167</c:v>
                </c:pt>
                <c:pt idx="52">
                  <c:v>0.10507227620804764</c:v>
                </c:pt>
                <c:pt idx="53">
                  <c:v>5.9908297817633856E-2</c:v>
                </c:pt>
                <c:pt idx="54">
                  <c:v>4.8434524756160724E-2</c:v>
                </c:pt>
                <c:pt idx="55">
                  <c:v>3.9655784166987069E-2</c:v>
                </c:pt>
                <c:pt idx="56">
                  <c:v>1.8136316712419394E-2</c:v>
                </c:pt>
              </c:numCache>
            </c:numRef>
          </c:xVal>
          <c:yVal>
            <c:numRef>
              <c:f>'Forsøk 3 - Samlet'!$BE$579:$BE$635</c:f>
              <c:numCache>
                <c:formatCode>0.0</c:formatCode>
                <c:ptCount val="57"/>
                <c:pt idx="0">
                  <c:v>12.431981527715056</c:v>
                </c:pt>
                <c:pt idx="1">
                  <c:v>10.996694022174641</c:v>
                </c:pt>
                <c:pt idx="2">
                  <c:v>10.999759165706324</c:v>
                </c:pt>
                <c:pt idx="3">
                  <c:v>11.002824632309281</c:v>
                </c:pt>
                <c:pt idx="4">
                  <c:v>10.430287362018682</c:v>
                </c:pt>
                <c:pt idx="5">
                  <c:v>9.9823086560600274</c:v>
                </c:pt>
                <c:pt idx="6">
                  <c:v>9.9851008797612657</c:v>
                </c:pt>
                <c:pt idx="7">
                  <c:v>9.5747534646110424</c:v>
                </c:pt>
                <c:pt idx="8">
                  <c:v>9.2071366043180092</c:v>
                </c:pt>
                <c:pt idx="9">
                  <c:v>9.2097205011125904</c:v>
                </c:pt>
                <c:pt idx="10">
                  <c:v>8.8826579478299301</c:v>
                </c:pt>
                <c:pt idx="11">
                  <c:v>8.3091835647746564</c:v>
                </c:pt>
                <c:pt idx="12">
                  <c:v>8.3115265461860321</c:v>
                </c:pt>
                <c:pt idx="13">
                  <c:v>8.1887370715744972</c:v>
                </c:pt>
                <c:pt idx="14">
                  <c:v>8.1910471317653517</c:v>
                </c:pt>
                <c:pt idx="15">
                  <c:v>8.1933574188963778</c:v>
                </c:pt>
                <c:pt idx="16">
                  <c:v>7.9910816871187844</c:v>
                </c:pt>
                <c:pt idx="17">
                  <c:v>7.7040046496883905</c:v>
                </c:pt>
                <c:pt idx="18">
                  <c:v>7.7061839061780217</c:v>
                </c:pt>
                <c:pt idx="19">
                  <c:v>7.708363372745251</c:v>
                </c:pt>
                <c:pt idx="20">
                  <c:v>7.4647761819386327</c:v>
                </c:pt>
                <c:pt idx="21">
                  <c:v>7.4668905665119167</c:v>
                </c:pt>
                <c:pt idx="22">
                  <c:v>7.3050727557083528</c:v>
                </c:pt>
                <c:pt idx="23">
                  <c:v>7.3071438646204481</c:v>
                </c:pt>
                <c:pt idx="24">
                  <c:v>7.1844264640115512</c:v>
                </c:pt>
                <c:pt idx="25">
                  <c:v>7.0651936593171731</c:v>
                </c:pt>
                <c:pt idx="26">
                  <c:v>7.0671998140080365</c:v>
                </c:pt>
                <c:pt idx="27">
                  <c:v>6.9039894797983088</c:v>
                </c:pt>
                <c:pt idx="28">
                  <c:v>6.6996430779892124</c:v>
                </c:pt>
                <c:pt idx="29">
                  <c:v>6.7015508778244302</c:v>
                </c:pt>
                <c:pt idx="30">
                  <c:v>6.4163234850461155</c:v>
                </c:pt>
                <c:pt idx="31">
                  <c:v>6.1266741238601279</c:v>
                </c:pt>
                <c:pt idx="32">
                  <c:v>6.1284284589026763</c:v>
                </c:pt>
                <c:pt idx="33">
                  <c:v>5.7570511055792926</c:v>
                </c:pt>
                <c:pt idx="34">
                  <c:v>5.0193659640108441</c:v>
                </c:pt>
                <c:pt idx="35">
                  <c:v>5.0208248405567897</c:v>
                </c:pt>
                <c:pt idx="36">
                  <c:v>5.0222838363838935</c:v>
                </c:pt>
                <c:pt idx="37">
                  <c:v>4.6924307745772209</c:v>
                </c:pt>
                <c:pt idx="38">
                  <c:v>4.6938019233335337</c:v>
                </c:pt>
                <c:pt idx="39">
                  <c:v>4.5312103551330134</c:v>
                </c:pt>
                <c:pt idx="40">
                  <c:v>4.3692461931519908</c:v>
                </c:pt>
                <c:pt idx="41">
                  <c:v>4.3705306858390189</c:v>
                </c:pt>
                <c:pt idx="42">
                  <c:v>4.2546316381305136</c:v>
                </c:pt>
                <c:pt idx="43">
                  <c:v>4.1777405960908034</c:v>
                </c:pt>
                <c:pt idx="44">
                  <c:v>4.1789734857697631</c:v>
                </c:pt>
                <c:pt idx="45">
                  <c:v>4.1439699705157036</c:v>
                </c:pt>
                <c:pt idx="46">
                  <c:v>4.1071619220347468</c:v>
                </c:pt>
                <c:pt idx="47">
                  <c:v>4.1083753613807934</c:v>
                </c:pt>
                <c:pt idx="48">
                  <c:v>4.0758244062513098</c:v>
                </c:pt>
                <c:pt idx="49">
                  <c:v>4.0848909729477132</c:v>
                </c:pt>
                <c:pt idx="50">
                  <c:v>4.0860977991903953</c:v>
                </c:pt>
                <c:pt idx="51">
                  <c:v>4.1763405179755857</c:v>
                </c:pt>
                <c:pt idx="52">
                  <c:v>4.8496355302990564</c:v>
                </c:pt>
                <c:pt idx="53">
                  <c:v>4.8510445371599502</c:v>
                </c:pt>
                <c:pt idx="54">
                  <c:v>5.9988617156915396</c:v>
                </c:pt>
                <c:pt idx="55">
                  <c:v>7.325189786951416</c:v>
                </c:pt>
                <c:pt idx="56">
                  <c:v>7.3272544644063613</c:v>
                </c:pt>
              </c:numCache>
            </c:numRef>
          </c:yVal>
          <c:smooth val="0"/>
          <c:extLst>
            <c:ext xmlns:c16="http://schemas.microsoft.com/office/drawing/2014/chart" uri="{C3380CC4-5D6E-409C-BE32-E72D297353CC}">
              <c16:uniqueId val="{00000003-C996-4A60-867B-84429CE530E9}"/>
            </c:ext>
          </c:extLst>
        </c:ser>
        <c:ser>
          <c:idx val="8"/>
          <c:order val="8"/>
          <c:tx>
            <c:v>59,8-85,6</c:v>
          </c:tx>
          <c:spPr>
            <a:ln w="25400" cap="rnd">
              <a:noFill/>
              <a:round/>
            </a:ln>
            <a:effectLst/>
          </c:spPr>
          <c:marker>
            <c:symbol val="none"/>
          </c:marker>
          <c:xVal>
            <c:numRef>
              <c:f>'Forsøk 3 - Samlet'!$BD$636:$BD$892</c:f>
              <c:numCache>
                <c:formatCode>0.0</c:formatCode>
                <c:ptCount val="257"/>
                <c:pt idx="0">
                  <c:v>1.400943347737192E-2</c:v>
                </c:pt>
                <c:pt idx="1">
                  <c:v>1.3994165167267827E-2</c:v>
                </c:pt>
                <c:pt idx="2">
                  <c:v>1.1258502829759466E-2</c:v>
                </c:pt>
                <c:pt idx="3">
                  <c:v>9.9220839985627064E-3</c:v>
                </c:pt>
                <c:pt idx="4">
                  <c:v>8.041480419583566E-3</c:v>
                </c:pt>
                <c:pt idx="5">
                  <c:v>7.1598831045839679E-3</c:v>
                </c:pt>
                <c:pt idx="6">
                  <c:v>5.0205020393268721E-3</c:v>
                </c:pt>
                <c:pt idx="7">
                  <c:v>3.304157710075905E-3</c:v>
                </c:pt>
                <c:pt idx="8">
                  <c:v>2.9906708982009363E-3</c:v>
                </c:pt>
                <c:pt idx="9">
                  <c:v>2.5659911038690177E-3</c:v>
                </c:pt>
                <c:pt idx="10">
                  <c:v>2.3702412744118482E-3</c:v>
                </c:pt>
                <c:pt idx="11">
                  <c:v>2.3619787540786995E-3</c:v>
                </c:pt>
                <c:pt idx="12">
                  <c:v>2.116316524475346E-3</c:v>
                </c:pt>
                <c:pt idx="13">
                  <c:v>1.8007454607522606E-3</c:v>
                </c:pt>
                <c:pt idx="14">
                  <c:v>1.686259083517177E-3</c:v>
                </c:pt>
                <c:pt idx="15">
                  <c:v>1.578927822634956E-3</c:v>
                </c:pt>
                <c:pt idx="16">
                  <c:v>1.3679192844428584E-3</c:v>
                </c:pt>
                <c:pt idx="17">
                  <c:v>1.2825919939485346E-3</c:v>
                </c:pt>
                <c:pt idx="18">
                  <c:v>1.2047382010282194E-3</c:v>
                </c:pt>
                <c:pt idx="19">
                  <c:v>1.3197857859222543E-3</c:v>
                </c:pt>
                <c:pt idx="20">
                  <c:v>1.2488687453116364E-3</c:v>
                </c:pt>
                <c:pt idx="21">
                  <c:v>1.1957767408071313E-3</c:v>
                </c:pt>
                <c:pt idx="22">
                  <c:v>1.0795102488148538E-3</c:v>
                </c:pt>
                <c:pt idx="23">
                  <c:v>1.0490722566421529E-3</c:v>
                </c:pt>
                <c:pt idx="24">
                  <c:v>1.0212766192152886E-3</c:v>
                </c:pt>
                <c:pt idx="25">
                  <c:v>8.7939224158452951E-4</c:v>
                </c:pt>
                <c:pt idx="26">
                  <c:v>8.7428379496526116E-4</c:v>
                </c:pt>
                <c:pt idx="27">
                  <c:v>1.0225749127476366E-3</c:v>
                </c:pt>
                <c:pt idx="28">
                  <c:v>8.938258045098202E-4</c:v>
                </c:pt>
                <c:pt idx="29">
                  <c:v>8.888366771204199E-4</c:v>
                </c:pt>
                <c:pt idx="30">
                  <c:v>8.838475944354967E-4</c:v>
                </c:pt>
                <c:pt idx="31">
                  <c:v>8.765058589892045E-4</c:v>
                </c:pt>
                <c:pt idx="32">
                  <c:v>7.7192172780165148E-4</c:v>
                </c:pt>
                <c:pt idx="33">
                  <c:v>9.12546233534226E-4</c:v>
                </c:pt>
                <c:pt idx="34">
                  <c:v>9.0759120549814955E-4</c:v>
                </c:pt>
                <c:pt idx="35">
                  <c:v>8.4827476998504609E-4</c:v>
                </c:pt>
                <c:pt idx="36">
                  <c:v>7.3743953508826775E-4</c:v>
                </c:pt>
                <c:pt idx="37">
                  <c:v>7.3256106081445662E-4</c:v>
                </c:pt>
                <c:pt idx="38">
                  <c:v>7.2563571434848442E-4</c:v>
                </c:pt>
                <c:pt idx="39">
                  <c:v>7.6947082872814195E-4</c:v>
                </c:pt>
                <c:pt idx="40">
                  <c:v>7.646060155353686E-4</c:v>
                </c:pt>
                <c:pt idx="41">
                  <c:v>7.0703909322413633E-4</c:v>
                </c:pt>
                <c:pt idx="42">
                  <c:v>6.97317963630875E-4</c:v>
                </c:pt>
                <c:pt idx="43">
                  <c:v>7.4060257547171762E-4</c:v>
                </c:pt>
                <c:pt idx="44">
                  <c:v>7.3579899500135059E-4</c:v>
                </c:pt>
                <c:pt idx="45">
                  <c:v>7.2897943858636822E-4</c:v>
                </c:pt>
                <c:pt idx="46">
                  <c:v>7.7214404945702495E-4</c:v>
                </c:pt>
                <c:pt idx="47">
                  <c:v>6.6864235690963368E-4</c:v>
                </c:pt>
                <c:pt idx="48">
                  <c:v>6.6385652942238678E-4</c:v>
                </c:pt>
                <c:pt idx="49">
                  <c:v>5.1582759344105081E-4</c:v>
                </c:pt>
                <c:pt idx="50">
                  <c:v>6.5431692296383866E-4</c:v>
                </c:pt>
                <c:pt idx="51">
                  <c:v>6.5046769479009281E-4</c:v>
                </c:pt>
                <c:pt idx="52">
                  <c:v>6.9351138063051914E-4</c:v>
                </c:pt>
                <c:pt idx="53">
                  <c:v>5.4375994700607208E-4</c:v>
                </c:pt>
                <c:pt idx="54">
                  <c:v>5.3677345622431141E-4</c:v>
                </c:pt>
                <c:pt idx="55">
                  <c:v>5.3203041042655685E-4</c:v>
                </c:pt>
                <c:pt idx="56">
                  <c:v>6.2570651797986578E-4</c:v>
                </c:pt>
                <c:pt idx="57">
                  <c:v>6.2008934865917281E-4</c:v>
                </c:pt>
                <c:pt idx="58">
                  <c:v>8.0607336856194868E-4</c:v>
                </c:pt>
                <c:pt idx="59">
                  <c:v>6.1141253661844432E-4</c:v>
                </c:pt>
                <c:pt idx="60">
                  <c:v>6.0664297422920231E-4</c:v>
                </c:pt>
                <c:pt idx="61">
                  <c:v>6.0021822223369761E-4</c:v>
                </c:pt>
                <c:pt idx="62">
                  <c:v>4.5008549707177943E-4</c:v>
                </c:pt>
                <c:pt idx="63">
                  <c:v>4.4535614050235741E-4</c:v>
                </c:pt>
                <c:pt idx="64">
                  <c:v>6.2919132861608039E-4</c:v>
                </c:pt>
                <c:pt idx="65">
                  <c:v>6.2106047325722951E-4</c:v>
                </c:pt>
                <c:pt idx="66">
                  <c:v>6.163627569536152E-4</c:v>
                </c:pt>
                <c:pt idx="67">
                  <c:v>6.5689836859456432E-4</c:v>
                </c:pt>
                <c:pt idx="68">
                  <c:v>6.0283117438808889E-4</c:v>
                </c:pt>
                <c:pt idx="69">
                  <c:v>5.9816559860276144E-4</c:v>
                </c:pt>
                <c:pt idx="70">
                  <c:v>5.918964376616121E-4</c:v>
                </c:pt>
                <c:pt idx="71">
                  <c:v>5.4065799646782833E-4</c:v>
                </c:pt>
                <c:pt idx="72">
                  <c:v>5.3599907411250401E-4</c:v>
                </c:pt>
                <c:pt idx="73">
                  <c:v>5.7481130555756921E-4</c:v>
                </c:pt>
                <c:pt idx="74">
                  <c:v>6.165167212874845E-4</c:v>
                </c:pt>
                <c:pt idx="75">
                  <c:v>6.1105732227640004E-4</c:v>
                </c:pt>
                <c:pt idx="76">
                  <c:v>5.5717543687515425E-4</c:v>
                </c:pt>
                <c:pt idx="77">
                  <c:v>5.5257892364357273E-4</c:v>
                </c:pt>
                <c:pt idx="78">
                  <c:v>6.824138136976224E-4</c:v>
                </c:pt>
                <c:pt idx="79">
                  <c:v>5.8392873836220942E-4</c:v>
                </c:pt>
                <c:pt idx="80">
                  <c:v>5.7937491514020115E-4</c:v>
                </c:pt>
                <c:pt idx="81">
                  <c:v>6.6423740066704948E-4</c:v>
                </c:pt>
                <c:pt idx="82">
                  <c:v>9.3628302102931067E-4</c:v>
                </c:pt>
                <c:pt idx="83">
                  <c:v>8.8606650283962033E-4</c:v>
                </c:pt>
                <c:pt idx="84">
                  <c:v>8.8150550439864089E-4</c:v>
                </c:pt>
                <c:pt idx="85">
                  <c:v>7.8666299793617243E-4</c:v>
                </c:pt>
                <c:pt idx="86">
                  <c:v>7.8209642605588786E-4</c:v>
                </c:pt>
                <c:pt idx="87">
                  <c:v>8.3095121143252288E-4</c:v>
                </c:pt>
                <c:pt idx="88">
                  <c:v>8.3084677213787045E-4</c:v>
                </c:pt>
                <c:pt idx="89">
                  <c:v>8.2621221818668345E-4</c:v>
                </c:pt>
                <c:pt idx="90">
                  <c:v>9.1436457262266996E-4</c:v>
                </c:pt>
                <c:pt idx="91">
                  <c:v>8.7161130629270138E-4</c:v>
                </c:pt>
                <c:pt idx="92">
                  <c:v>7.7325672081933656E-4</c:v>
                </c:pt>
                <c:pt idx="93">
                  <c:v>7.7170039662907003E-4</c:v>
                </c:pt>
                <c:pt idx="94">
                  <c:v>7.7335863817092217E-4</c:v>
                </c:pt>
                <c:pt idx="95">
                  <c:v>8.160392805842755E-4</c:v>
                </c:pt>
                <c:pt idx="96">
                  <c:v>8.1693429803495615E-4</c:v>
                </c:pt>
                <c:pt idx="97">
                  <c:v>9.2437994027755495E-4</c:v>
                </c:pt>
                <c:pt idx="98">
                  <c:v>9.1952209666234575E-4</c:v>
                </c:pt>
                <c:pt idx="99">
                  <c:v>9.146642931239351E-4</c:v>
                </c:pt>
                <c:pt idx="100">
                  <c:v>9.6527909298673126E-4</c:v>
                </c:pt>
                <c:pt idx="101">
                  <c:v>9.1141407750564083E-4</c:v>
                </c:pt>
                <c:pt idx="102">
                  <c:v>9.1171251864072863E-4</c:v>
                </c:pt>
                <c:pt idx="103">
                  <c:v>1.0730082612576066E-3</c:v>
                </c:pt>
                <c:pt idx="104">
                  <c:v>1.0680011235839433E-3</c:v>
                </c:pt>
                <c:pt idx="105">
                  <c:v>1.0692505800748756E-3</c:v>
                </c:pt>
                <c:pt idx="106">
                  <c:v>8.6257837895658152E-4</c:v>
                </c:pt>
                <c:pt idx="107">
                  <c:v>9.146313728002791E-4</c:v>
                </c:pt>
                <c:pt idx="108">
                  <c:v>9.1499458514709335E-4</c:v>
                </c:pt>
                <c:pt idx="109">
                  <c:v>1.0120566952766202E-3</c:v>
                </c:pt>
                <c:pt idx="110">
                  <c:v>1.0144748043584718E-3</c:v>
                </c:pt>
                <c:pt idx="111">
                  <c:v>1.0168760322251742E-3</c:v>
                </c:pt>
                <c:pt idx="112">
                  <c:v>9.163140446563795E-4</c:v>
                </c:pt>
                <c:pt idx="113">
                  <c:v>9.1108691699519036E-4</c:v>
                </c:pt>
                <c:pt idx="114">
                  <c:v>7.5582299938461094E-4</c:v>
                </c:pt>
                <c:pt idx="115">
                  <c:v>7.5054819483959332E-4</c:v>
                </c:pt>
                <c:pt idx="116">
                  <c:v>8.548195407704081E-4</c:v>
                </c:pt>
                <c:pt idx="117">
                  <c:v>8.5613449203040637E-4</c:v>
                </c:pt>
                <c:pt idx="118">
                  <c:v>8.5079370763328939E-4</c:v>
                </c:pt>
                <c:pt idx="119">
                  <c:v>9.5682338433657004E-4</c:v>
                </c:pt>
                <c:pt idx="120">
                  <c:v>7.95308016227501E-4</c:v>
                </c:pt>
                <c:pt idx="121">
                  <c:v>7.9242555374669263E-4</c:v>
                </c:pt>
                <c:pt idx="122">
                  <c:v>8.4123206370559139E-4</c:v>
                </c:pt>
                <c:pt idx="123">
                  <c:v>8.3581548049926847E-4</c:v>
                </c:pt>
                <c:pt idx="124">
                  <c:v>8.4236099915580064E-4</c:v>
                </c:pt>
                <c:pt idx="125">
                  <c:v>8.3686643663951276E-4</c:v>
                </c:pt>
                <c:pt idx="126">
                  <c:v>8.3806208208303307E-4</c:v>
                </c:pt>
                <c:pt idx="127">
                  <c:v>8.3252337535223556E-4</c:v>
                </c:pt>
                <c:pt idx="128">
                  <c:v>8.3101057667489488E-4</c:v>
                </c:pt>
                <c:pt idx="129">
                  <c:v>8.3218580502461223E-4</c:v>
                </c:pt>
                <c:pt idx="130">
                  <c:v>9.4667201360707745E-4</c:v>
                </c:pt>
                <c:pt idx="131">
                  <c:v>8.8438063985226897E-4</c:v>
                </c:pt>
                <c:pt idx="132">
                  <c:v>8.8599296275846144E-4</c:v>
                </c:pt>
                <c:pt idx="133">
                  <c:v>9.3739022060102992E-4</c:v>
                </c:pt>
                <c:pt idx="134">
                  <c:v>9.3168569874537549E-4</c:v>
                </c:pt>
                <c:pt idx="135">
                  <c:v>9.2757682155288751E-4</c:v>
                </c:pt>
                <c:pt idx="136">
                  <c:v>1.0970999904203775E-3</c:v>
                </c:pt>
                <c:pt idx="137">
                  <c:v>1.0913660149580652E-3</c:v>
                </c:pt>
                <c:pt idx="138">
                  <c:v>1.0333957429817773E-3</c:v>
                </c:pt>
                <c:pt idx="139">
                  <c:v>1.027633367504045E-3</c:v>
                </c:pt>
                <c:pt idx="140">
                  <c:v>1.0218710461064344E-3</c:v>
                </c:pt>
                <c:pt idx="141">
                  <c:v>9.11501706996069E-4</c:v>
                </c:pt>
                <c:pt idx="142">
                  <c:v>9.6403494695931988E-4</c:v>
                </c:pt>
                <c:pt idx="143">
                  <c:v>9.6151575560847068E-4</c:v>
                </c:pt>
                <c:pt idx="144">
                  <c:v>8.3853510744951603E-4</c:v>
                </c:pt>
                <c:pt idx="145">
                  <c:v>1.0152767691737489E-3</c:v>
                </c:pt>
                <c:pt idx="146">
                  <c:v>1.0163682499333797E-3</c:v>
                </c:pt>
                <c:pt idx="147">
                  <c:v>1.0104365226620551E-3</c:v>
                </c:pt>
                <c:pt idx="148">
                  <c:v>8.8420429563933461E-4</c:v>
                </c:pt>
                <c:pt idx="149">
                  <c:v>8.8443021197730926E-4</c:v>
                </c:pt>
                <c:pt idx="150">
                  <c:v>9.3815050569122382E-4</c:v>
                </c:pt>
                <c:pt idx="151">
                  <c:v>9.9531628448812966E-4</c:v>
                </c:pt>
                <c:pt idx="152">
                  <c:v>9.8933306775416839E-4</c:v>
                </c:pt>
                <c:pt idx="153">
                  <c:v>9.3487627299086479E-4</c:v>
                </c:pt>
                <c:pt idx="154">
                  <c:v>8.6819047078491064E-4</c:v>
                </c:pt>
                <c:pt idx="155">
                  <c:v>8.6213395633082503E-4</c:v>
                </c:pt>
                <c:pt idx="156">
                  <c:v>8.5759183916450145E-4</c:v>
                </c:pt>
                <c:pt idx="157">
                  <c:v>9.8167866326858452E-4</c:v>
                </c:pt>
                <c:pt idx="158">
                  <c:v>9.7555687202812303E-4</c:v>
                </c:pt>
                <c:pt idx="159">
                  <c:v>9.7287851250619888E-4</c:v>
                </c:pt>
                <c:pt idx="160">
                  <c:v>1.2192826269229807E-3</c:v>
                </c:pt>
                <c:pt idx="161">
                  <c:v>1.2131048260764208E-3</c:v>
                </c:pt>
                <c:pt idx="162">
                  <c:v>1.213464377969936E-3</c:v>
                </c:pt>
                <c:pt idx="163">
                  <c:v>1.0207683304221337E-3</c:v>
                </c:pt>
                <c:pt idx="164">
                  <c:v>1.0163982048390591E-3</c:v>
                </c:pt>
                <c:pt idx="165">
                  <c:v>1.0156562914836798E-3</c:v>
                </c:pt>
                <c:pt idx="166">
                  <c:v>1.0720122109004744E-3</c:v>
                </c:pt>
                <c:pt idx="167">
                  <c:v>1.0677205518224964E-3</c:v>
                </c:pt>
                <c:pt idx="168">
                  <c:v>9.4463119510626624E-4</c:v>
                </c:pt>
                <c:pt idx="169">
                  <c:v>1.2548272393082128E-3</c:v>
                </c:pt>
                <c:pt idx="170">
                  <c:v>1.2485413094172608E-3</c:v>
                </c:pt>
                <c:pt idx="171">
                  <c:v>1.0561778077164262E-3</c:v>
                </c:pt>
                <c:pt idx="172">
                  <c:v>1.1133688310749417E-3</c:v>
                </c:pt>
                <c:pt idx="173">
                  <c:v>1.1070557939276649E-3</c:v>
                </c:pt>
                <c:pt idx="174">
                  <c:v>1.1088628434493489E-3</c:v>
                </c:pt>
                <c:pt idx="175">
                  <c:v>1.1730392174752477E-3</c:v>
                </c:pt>
                <c:pt idx="176">
                  <c:v>1.1666076238693029E-3</c:v>
                </c:pt>
                <c:pt idx="177">
                  <c:v>1.1645809836735395E-3</c:v>
                </c:pt>
                <c:pt idx="178">
                  <c:v>1.028896775072529E-3</c:v>
                </c:pt>
                <c:pt idx="179">
                  <c:v>1.0301795586419667E-3</c:v>
                </c:pt>
                <c:pt idx="180">
                  <c:v>1.0887606656232196E-3</c:v>
                </c:pt>
                <c:pt idx="181">
                  <c:v>1.0822564725979928E-3</c:v>
                </c:pt>
                <c:pt idx="182">
                  <c:v>1.1495911254212293E-3</c:v>
                </c:pt>
                <c:pt idx="183">
                  <c:v>1.0836677859092758E-3</c:v>
                </c:pt>
                <c:pt idx="184">
                  <c:v>1.0770760119089818E-3</c:v>
                </c:pt>
                <c:pt idx="185">
                  <c:v>1.4030681567300672E-3</c:v>
                </c:pt>
                <c:pt idx="186">
                  <c:v>1.195807681619476E-3</c:v>
                </c:pt>
                <c:pt idx="187">
                  <c:v>1.1892157039653023E-3</c:v>
                </c:pt>
                <c:pt idx="188">
                  <c:v>1.7203373299455448E-3</c:v>
                </c:pt>
                <c:pt idx="189">
                  <c:v>1.5932019818775255E-3</c:v>
                </c:pt>
                <c:pt idx="190">
                  <c:v>1.5958438656039642E-3</c:v>
                </c:pt>
                <c:pt idx="191">
                  <c:v>1.7236445577551247E-3</c:v>
                </c:pt>
                <c:pt idx="192">
                  <c:v>1.5241732230382634E-3</c:v>
                </c:pt>
                <c:pt idx="193">
                  <c:v>1.5174111099964611E-3</c:v>
                </c:pt>
                <c:pt idx="194">
                  <c:v>1.6459724802233831E-3</c:v>
                </c:pt>
                <c:pt idx="195">
                  <c:v>1.3712433715488382E-3</c:v>
                </c:pt>
                <c:pt idx="196">
                  <c:v>1.3644688765458257E-3</c:v>
                </c:pt>
                <c:pt idx="197">
                  <c:v>1.3658321097968266E-3</c:v>
                </c:pt>
                <c:pt idx="198">
                  <c:v>1.3616056009313358E-3</c:v>
                </c:pt>
                <c:pt idx="199">
                  <c:v>1.354777685949803E-3</c:v>
                </c:pt>
                <c:pt idx="200">
                  <c:v>1.4876434311347549E-3</c:v>
                </c:pt>
                <c:pt idx="201">
                  <c:v>1.4896884474047279E-3</c:v>
                </c:pt>
                <c:pt idx="202">
                  <c:v>1.4828049998848857E-3</c:v>
                </c:pt>
                <c:pt idx="203">
                  <c:v>1.4042255437552772E-3</c:v>
                </c:pt>
                <c:pt idx="204">
                  <c:v>1.3366224604087398E-3</c:v>
                </c:pt>
                <c:pt idx="205">
                  <c:v>1.3297122705525119E-3</c:v>
                </c:pt>
                <c:pt idx="206">
                  <c:v>1.3228021542991597E-3</c:v>
                </c:pt>
                <c:pt idx="207">
                  <c:v>1.3266266662862721E-3</c:v>
                </c:pt>
                <c:pt idx="208">
                  <c:v>1.3196602757826162E-3</c:v>
                </c:pt>
                <c:pt idx="209">
                  <c:v>1.3153418285257823E-3</c:v>
                </c:pt>
                <c:pt idx="210">
                  <c:v>1.3083615222413011E-3</c:v>
                </c:pt>
                <c:pt idx="211">
                  <c:v>1.2390670153487821E-3</c:v>
                </c:pt>
                <c:pt idx="212">
                  <c:v>1.2320660647121325E-3</c:v>
                </c:pt>
                <c:pt idx="213">
                  <c:v>1.225043416913244E-3</c:v>
                </c:pt>
                <c:pt idx="214">
                  <c:v>1.4287486457419461E-3</c:v>
                </c:pt>
                <c:pt idx="215">
                  <c:v>1.421800674015355E-3</c:v>
                </c:pt>
                <c:pt idx="216">
                  <c:v>1.4147774664911537E-3</c:v>
                </c:pt>
                <c:pt idx="217">
                  <c:v>1.2827675071568785E-3</c:v>
                </c:pt>
                <c:pt idx="218">
                  <c:v>1.2730661351581249E-3</c:v>
                </c:pt>
                <c:pt idx="219">
                  <c:v>1.2659719127537795E-3</c:v>
                </c:pt>
                <c:pt idx="220">
                  <c:v>1.2693327891078467E-3</c:v>
                </c:pt>
                <c:pt idx="221">
                  <c:v>1.1881768969244501E-3</c:v>
                </c:pt>
                <c:pt idx="222">
                  <c:v>1.1810388069059044E-3</c:v>
                </c:pt>
                <c:pt idx="223">
                  <c:v>1.2531218352766745E-3</c:v>
                </c:pt>
                <c:pt idx="224">
                  <c:v>1.179072640565187E-3</c:v>
                </c:pt>
                <c:pt idx="225">
                  <c:v>1.1718594112360445E-3</c:v>
                </c:pt>
                <c:pt idx="226">
                  <c:v>1.3400340242322424E-3</c:v>
                </c:pt>
                <c:pt idx="227">
                  <c:v>1.3326492569644402E-3</c:v>
                </c:pt>
                <c:pt idx="228">
                  <c:v>1.3252645715724288E-3</c:v>
                </c:pt>
                <c:pt idx="229">
                  <c:v>1.2574639320161354E-3</c:v>
                </c:pt>
                <c:pt idx="230">
                  <c:v>1.8043400095521661E-3</c:v>
                </c:pt>
                <c:pt idx="231">
                  <c:v>1.7967406913136006E-3</c:v>
                </c:pt>
                <c:pt idx="232">
                  <c:v>1.8173463925711657E-3</c:v>
                </c:pt>
                <c:pt idx="233">
                  <c:v>1.6105883874093405E-3</c:v>
                </c:pt>
                <c:pt idx="234">
                  <c:v>1.6027108154248999E-3</c:v>
                </c:pt>
                <c:pt idx="235">
                  <c:v>1.5516347523651971E-3</c:v>
                </c:pt>
                <c:pt idx="236">
                  <c:v>1.9469420545499927E-3</c:v>
                </c:pt>
                <c:pt idx="237">
                  <c:v>2.070221208548397E-3</c:v>
                </c:pt>
                <c:pt idx="238">
                  <c:v>2.0616098832957207E-3</c:v>
                </c:pt>
                <c:pt idx="239">
                  <c:v>1.7945852917875542E-3</c:v>
                </c:pt>
                <c:pt idx="240">
                  <c:v>1.8414550478681234E-3</c:v>
                </c:pt>
                <c:pt idx="241">
                  <c:v>2.2459215283037702E-3</c:v>
                </c:pt>
                <c:pt idx="242">
                  <c:v>2.23680609908544E-3</c:v>
                </c:pt>
                <c:pt idx="243">
                  <c:v>2.3791560441685932E-3</c:v>
                </c:pt>
                <c:pt idx="244">
                  <c:v>2.4667911752626376E-3</c:v>
                </c:pt>
                <c:pt idx="245">
                  <c:v>2.2623238190635632E-3</c:v>
                </c:pt>
                <c:pt idx="246">
                  <c:v>3.1582173556355224E-3</c:v>
                </c:pt>
                <c:pt idx="247">
                  <c:v>3.1477326883434641E-3</c:v>
                </c:pt>
                <c:pt idx="248">
                  <c:v>3.5564431131813513E-3</c:v>
                </c:pt>
                <c:pt idx="249">
                  <c:v>4.2926852641707669E-3</c:v>
                </c:pt>
                <c:pt idx="250">
                  <c:v>4.4641693737253714E-3</c:v>
                </c:pt>
                <c:pt idx="251">
                  <c:v>4.2282325586566515E-3</c:v>
                </c:pt>
                <c:pt idx="252">
                  <c:v>4.6255261201139123E-3</c:v>
                </c:pt>
                <c:pt idx="253">
                  <c:v>3.6757614244631357E-3</c:v>
                </c:pt>
                <c:pt idx="254">
                  <c:v>4.5676646747606015E-3</c:v>
                </c:pt>
                <c:pt idx="255">
                  <c:v>4.7699170250825899E-3</c:v>
                </c:pt>
                <c:pt idx="256">
                  <c:v>4.7563601482520316E-3</c:v>
                </c:pt>
              </c:numCache>
            </c:numRef>
          </c:xVal>
          <c:yVal>
            <c:numRef>
              <c:f>'Forsøk 3 - Samlet'!$BE$636:$BE$892</c:f>
              <c:numCache>
                <c:formatCode>0.0</c:formatCode>
                <c:ptCount val="257"/>
                <c:pt idx="0">
                  <c:v>9.4780160947088703</c:v>
                </c:pt>
                <c:pt idx="1">
                  <c:v>9.4806507695114686</c:v>
                </c:pt>
                <c:pt idx="2">
                  <c:v>9.4832857017175929</c:v>
                </c:pt>
                <c:pt idx="3">
                  <c:v>10.749029674397544</c:v>
                </c:pt>
                <c:pt idx="4">
                  <c:v>10.751999824770991</c:v>
                </c:pt>
                <c:pt idx="5">
                  <c:v>12.059094718803623</c:v>
                </c:pt>
                <c:pt idx="6">
                  <c:v>13.458712608793363</c:v>
                </c:pt>
                <c:pt idx="7">
                  <c:v>13.462398999403513</c:v>
                </c:pt>
                <c:pt idx="8">
                  <c:v>14.829569026395104</c:v>
                </c:pt>
                <c:pt idx="9">
                  <c:v>16.113448391302231</c:v>
                </c:pt>
                <c:pt idx="10">
                  <c:v>17.388325582946958</c:v>
                </c:pt>
                <c:pt idx="11">
                  <c:v>17.393049821875884</c:v>
                </c:pt>
                <c:pt idx="12">
                  <c:v>18.670359409235338</c:v>
                </c:pt>
                <c:pt idx="13">
                  <c:v>18.675421430442405</c:v>
                </c:pt>
                <c:pt idx="14">
                  <c:v>19.863520530036954</c:v>
                </c:pt>
                <c:pt idx="15">
                  <c:v>21.128469656593722</c:v>
                </c:pt>
                <c:pt idx="16">
                  <c:v>21.134179515249091</c:v>
                </c:pt>
                <c:pt idx="17">
                  <c:v>22.434139048555778</c:v>
                </c:pt>
                <c:pt idx="18">
                  <c:v>23.770946632024735</c:v>
                </c:pt>
                <c:pt idx="19">
                  <c:v>23.777352506671075</c:v>
                </c:pt>
                <c:pt idx="20">
                  <c:v>25.01907696361992</c:v>
                </c:pt>
                <c:pt idx="21">
                  <c:v>26.016561927151507</c:v>
                </c:pt>
                <c:pt idx="22">
                  <c:v>26.023558318664403</c:v>
                </c:pt>
                <c:pt idx="23">
                  <c:v>26.648538780848103</c:v>
                </c:pt>
                <c:pt idx="24">
                  <c:v>27.240134396026253</c:v>
                </c:pt>
                <c:pt idx="25">
                  <c:v>28.200315941837225</c:v>
                </c:pt>
                <c:pt idx="26">
                  <c:v>28.207884822912714</c:v>
                </c:pt>
                <c:pt idx="27">
                  <c:v>28.215454538367386</c:v>
                </c:pt>
                <c:pt idx="28">
                  <c:v>28.89792659274179</c:v>
                </c:pt>
                <c:pt idx="29">
                  <c:v>28.905676163559622</c:v>
                </c:pt>
                <c:pt idx="30">
                  <c:v>28.913426588244779</c:v>
                </c:pt>
                <c:pt idx="31">
                  <c:v>28.998807444570577</c:v>
                </c:pt>
                <c:pt idx="32">
                  <c:v>29.006580062293505</c:v>
                </c:pt>
                <c:pt idx="33">
                  <c:v>29.135570452026691</c:v>
                </c:pt>
                <c:pt idx="34">
                  <c:v>29.143376759110648</c:v>
                </c:pt>
                <c:pt idx="35">
                  <c:v>29.314935043971317</c:v>
                </c:pt>
                <c:pt idx="36">
                  <c:v>29.611855679585322</c:v>
                </c:pt>
                <c:pt idx="37">
                  <c:v>29.619783983115557</c:v>
                </c:pt>
                <c:pt idx="38">
                  <c:v>29.711288680744868</c:v>
                </c:pt>
                <c:pt idx="39">
                  <c:v>29.719240756967036</c:v>
                </c:pt>
                <c:pt idx="40">
                  <c:v>29.727193704616965</c:v>
                </c:pt>
                <c:pt idx="41">
                  <c:v>29.903487377324126</c:v>
                </c:pt>
                <c:pt idx="42">
                  <c:v>30.120985616151458</c:v>
                </c:pt>
                <c:pt idx="43">
                  <c:v>30.129040739708984</c:v>
                </c:pt>
                <c:pt idx="44">
                  <c:v>30.137096744202086</c:v>
                </c:pt>
                <c:pt idx="45">
                  <c:v>30.228521035104777</c:v>
                </c:pt>
                <c:pt idx="46">
                  <c:v>30.236600755853623</c:v>
                </c:pt>
                <c:pt idx="47">
                  <c:v>30.371422635341858</c:v>
                </c:pt>
                <c:pt idx="48">
                  <c:v>30.380262866383365</c:v>
                </c:pt>
                <c:pt idx="49">
                  <c:v>30.388378795327206</c:v>
                </c:pt>
                <c:pt idx="50">
                  <c:v>30.396495608445012</c:v>
                </c:pt>
                <c:pt idx="51">
                  <c:v>30.361585911912755</c:v>
                </c:pt>
                <c:pt idx="52">
                  <c:v>30.369693169866256</c:v>
                </c:pt>
                <c:pt idx="53">
                  <c:v>30.462433937341814</c:v>
                </c:pt>
                <c:pt idx="54">
                  <c:v>30.59679885306582</c:v>
                </c:pt>
                <c:pt idx="55">
                  <c:v>30.604964220170206</c:v>
                </c:pt>
                <c:pt idx="56">
                  <c:v>30.4448515715039</c:v>
                </c:pt>
                <c:pt idx="57">
                  <c:v>30.494600814616657</c:v>
                </c:pt>
                <c:pt idx="58">
                  <c:v>30.502735529622356</c:v>
                </c:pt>
                <c:pt idx="59">
                  <c:v>30.468495405827429</c:v>
                </c:pt>
                <c:pt idx="60">
                  <c:v>30.476620744101581</c:v>
                </c:pt>
                <c:pt idx="61">
                  <c:v>30.568815089106728</c:v>
                </c:pt>
                <c:pt idx="62">
                  <c:v>30.747707709663445</c:v>
                </c:pt>
                <c:pt idx="63">
                  <c:v>30.755902627225861</c:v>
                </c:pt>
                <c:pt idx="64">
                  <c:v>30.806165629855741</c:v>
                </c:pt>
                <c:pt idx="65">
                  <c:v>30.983429815569551</c:v>
                </c:pt>
                <c:pt idx="66">
                  <c:v>30.991682826109749</c:v>
                </c:pt>
                <c:pt idx="67">
                  <c:v>31.084866432871973</c:v>
                </c:pt>
                <c:pt idx="68">
                  <c:v>31.220950961334939</c:v>
                </c:pt>
                <c:pt idx="69">
                  <c:v>31.229262480916535</c:v>
                </c:pt>
                <c:pt idx="70">
                  <c:v>31.322206702533656</c:v>
                </c:pt>
                <c:pt idx="71">
                  <c:v>31.330542216071745</c:v>
                </c:pt>
                <c:pt idx="72">
                  <c:v>31.339243608141835</c:v>
                </c:pt>
                <c:pt idx="73">
                  <c:v>31.517722900494594</c:v>
                </c:pt>
                <c:pt idx="74">
                  <c:v>31.526105818351489</c:v>
                </c:pt>
                <c:pt idx="75">
                  <c:v>31.577408975264426</c:v>
                </c:pt>
                <c:pt idx="76">
                  <c:v>31.755349993417276</c:v>
                </c:pt>
                <c:pt idx="77">
                  <c:v>31.763791308682897</c:v>
                </c:pt>
                <c:pt idx="78">
                  <c:v>31.941501921424397</c:v>
                </c:pt>
                <c:pt idx="79">
                  <c:v>32.078897376765198</c:v>
                </c:pt>
                <c:pt idx="80">
                  <c:v>32.087419547916554</c:v>
                </c:pt>
                <c:pt idx="81">
                  <c:v>32.181550546054716</c:v>
                </c:pt>
                <c:pt idx="82">
                  <c:v>32.061102537463107</c:v>
                </c:pt>
                <c:pt idx="83">
                  <c:v>32.069616079859792</c:v>
                </c:pt>
                <c:pt idx="84">
                  <c:v>32.07813052969091</c:v>
                </c:pt>
                <c:pt idx="85">
                  <c:v>32.044697731704986</c:v>
                </c:pt>
                <c:pt idx="86">
                  <c:v>32.053203012071251</c:v>
                </c:pt>
                <c:pt idx="87">
                  <c:v>31.764343635115562</c:v>
                </c:pt>
                <c:pt idx="88">
                  <c:v>31.600495026899324</c:v>
                </c:pt>
                <c:pt idx="89">
                  <c:v>31.608880094115751</c:v>
                </c:pt>
                <c:pt idx="90">
                  <c:v>31.617266050165579</c:v>
                </c:pt>
                <c:pt idx="91">
                  <c:v>31.325408324070132</c:v>
                </c:pt>
                <c:pt idx="92">
                  <c:v>31.333717517872639</c:v>
                </c:pt>
                <c:pt idx="93">
                  <c:v>31.21521532400978</c:v>
                </c:pt>
                <c:pt idx="94">
                  <c:v>30.966880461584282</c:v>
                </c:pt>
                <c:pt idx="95">
                  <c:v>30.975092027943067</c:v>
                </c:pt>
                <c:pt idx="96">
                  <c:v>30.769713545350555</c:v>
                </c:pt>
                <c:pt idx="97">
                  <c:v>30.221060927080089</c:v>
                </c:pt>
                <c:pt idx="98">
                  <c:v>30.229073730639591</c:v>
                </c:pt>
                <c:pt idx="99">
                  <c:v>30.237087375157667</c:v>
                </c:pt>
                <c:pt idx="100">
                  <c:v>30.030552252615497</c:v>
                </c:pt>
                <c:pt idx="101">
                  <c:v>30.038511530457541</c:v>
                </c:pt>
                <c:pt idx="102">
                  <c:v>29.875401429045919</c:v>
                </c:pt>
                <c:pt idx="103">
                  <c:v>29.369237120714658</c:v>
                </c:pt>
                <c:pt idx="104">
                  <c:v>29.377019981893451</c:v>
                </c:pt>
                <c:pt idx="105">
                  <c:v>29.212863103453188</c:v>
                </c:pt>
                <c:pt idx="106">
                  <c:v>29.220602704140894</c:v>
                </c:pt>
                <c:pt idx="107">
                  <c:v>29.014874405243226</c:v>
                </c:pt>
                <c:pt idx="108">
                  <c:v>28.850131255998015</c:v>
                </c:pt>
                <c:pt idx="109">
                  <c:v>28.857772568347784</c:v>
                </c:pt>
                <c:pt idx="110">
                  <c:v>28.651395195766799</c:v>
                </c:pt>
                <c:pt idx="111">
                  <c:v>28.446396879340313</c:v>
                </c:pt>
                <c:pt idx="112">
                  <c:v>28.195738957897383</c:v>
                </c:pt>
                <c:pt idx="113">
                  <c:v>28.203204823785185</c:v>
                </c:pt>
                <c:pt idx="114">
                  <c:v>27.95197745008598</c:v>
                </c:pt>
                <c:pt idx="115">
                  <c:v>27.959377418649275</c:v>
                </c:pt>
                <c:pt idx="116">
                  <c:v>27.838094600773907</c:v>
                </c:pt>
                <c:pt idx="117">
                  <c:v>27.630328600632598</c:v>
                </c:pt>
                <c:pt idx="118">
                  <c:v>27.637641256794186</c:v>
                </c:pt>
                <c:pt idx="119">
                  <c:v>27.516539991133751</c:v>
                </c:pt>
                <c:pt idx="120">
                  <c:v>27.351221424279075</c:v>
                </c:pt>
                <c:pt idx="121">
                  <c:v>27.271566229246119</c:v>
                </c:pt>
                <c:pt idx="122">
                  <c:v>27.278780839769471</c:v>
                </c:pt>
                <c:pt idx="123">
                  <c:v>27.285996187618846</c:v>
                </c:pt>
                <c:pt idx="124">
                  <c:v>26.905631560340897</c:v>
                </c:pt>
                <c:pt idx="125">
                  <c:v>26.91274749577866</c:v>
                </c:pt>
                <c:pt idx="126">
                  <c:v>26.704965799621402</c:v>
                </c:pt>
                <c:pt idx="127">
                  <c:v>26.712027263632848</c:v>
                </c:pt>
                <c:pt idx="128">
                  <c:v>26.589647934906651</c:v>
                </c:pt>
                <c:pt idx="129">
                  <c:v>26.381240566931396</c:v>
                </c:pt>
                <c:pt idx="130">
                  <c:v>26.171965649124207</c:v>
                </c:pt>
                <c:pt idx="131">
                  <c:v>26.17888402084446</c:v>
                </c:pt>
                <c:pt idx="132">
                  <c:v>25.970939868514673</c:v>
                </c:pt>
                <c:pt idx="133">
                  <c:v>25.977803778013079</c:v>
                </c:pt>
                <c:pt idx="134">
                  <c:v>25.984668379986005</c:v>
                </c:pt>
                <c:pt idx="135">
                  <c:v>25.946823762901776</c:v>
                </c:pt>
                <c:pt idx="136">
                  <c:v>25.867575264630158</c:v>
                </c:pt>
                <c:pt idx="137">
                  <c:v>25.874407949440258</c:v>
                </c:pt>
                <c:pt idx="138">
                  <c:v>25.752190451744141</c:v>
                </c:pt>
                <c:pt idx="139">
                  <c:v>25.758990988944255</c:v>
                </c:pt>
                <c:pt idx="140">
                  <c:v>25.765792208382525</c:v>
                </c:pt>
                <c:pt idx="141">
                  <c:v>25.468783479210778</c:v>
                </c:pt>
                <c:pt idx="142">
                  <c:v>25.475507182816351</c:v>
                </c:pt>
                <c:pt idx="143">
                  <c:v>25.394469672664027</c:v>
                </c:pt>
                <c:pt idx="144">
                  <c:v>25.401171941327476</c:v>
                </c:pt>
                <c:pt idx="145">
                  <c:v>25.235251136313117</c:v>
                </c:pt>
                <c:pt idx="146">
                  <c:v>25.068497221493985</c:v>
                </c:pt>
                <c:pt idx="147">
                  <c:v>25.075111709130102</c:v>
                </c:pt>
                <c:pt idx="148">
                  <c:v>25.125858479542607</c:v>
                </c:pt>
                <c:pt idx="149">
                  <c:v>24.957820854284495</c:v>
                </c:pt>
                <c:pt idx="150">
                  <c:v>24.96440346669938</c:v>
                </c:pt>
                <c:pt idx="151">
                  <c:v>24.88453286604296</c:v>
                </c:pt>
                <c:pt idx="152">
                  <c:v>24.891094370821023</c:v>
                </c:pt>
                <c:pt idx="153">
                  <c:v>24.59364432816724</c:v>
                </c:pt>
                <c:pt idx="154">
                  <c:v>24.600128342443362</c:v>
                </c:pt>
                <c:pt idx="155">
                  <c:v>24.606612996528721</c:v>
                </c:pt>
                <c:pt idx="156">
                  <c:v>24.569636375403416</c:v>
                </c:pt>
                <c:pt idx="157">
                  <c:v>24.358729993587232</c:v>
                </c:pt>
                <c:pt idx="158">
                  <c:v>24.365149001612753</c:v>
                </c:pt>
                <c:pt idx="159">
                  <c:v>24.285308761209027</c:v>
                </c:pt>
                <c:pt idx="160">
                  <c:v>24.160812376611194</c:v>
                </c:pt>
                <c:pt idx="161">
                  <c:v>24.167177050943337</c:v>
                </c:pt>
                <c:pt idx="162">
                  <c:v>24.043312329485524</c:v>
                </c:pt>
                <c:pt idx="163">
                  <c:v>24.049644545161946</c:v>
                </c:pt>
                <c:pt idx="164">
                  <c:v>24.012425362387692</c:v>
                </c:pt>
                <c:pt idx="165">
                  <c:v>23.889164269328219</c:v>
                </c:pt>
                <c:pt idx="166">
                  <c:v>23.895453548349444</c:v>
                </c:pt>
                <c:pt idx="167">
                  <c:v>23.857783487407541</c:v>
                </c:pt>
                <c:pt idx="168">
                  <c:v>23.646061901412359</c:v>
                </c:pt>
                <c:pt idx="169">
                  <c:v>23.652285277700692</c:v>
                </c:pt>
                <c:pt idx="170">
                  <c:v>23.657760423686177</c:v>
                </c:pt>
                <c:pt idx="171">
                  <c:v>23.577082242047858</c:v>
                </c:pt>
                <c:pt idx="172">
                  <c:v>23.583284775087709</c:v>
                </c:pt>
                <c:pt idx="173">
                  <c:v>23.588738493314604</c:v>
                </c:pt>
                <c:pt idx="174">
                  <c:v>23.421407428707575</c:v>
                </c:pt>
                <c:pt idx="175">
                  <c:v>23.296523372207005</c:v>
                </c:pt>
                <c:pt idx="176">
                  <c:v>23.302649426178277</c:v>
                </c:pt>
                <c:pt idx="177">
                  <c:v>23.220613414045751</c:v>
                </c:pt>
                <c:pt idx="178">
                  <c:v>23.22671788247165</c:v>
                </c:pt>
                <c:pt idx="179">
                  <c:v>23.058313554319703</c:v>
                </c:pt>
                <c:pt idx="180">
                  <c:v>23.064749533228859</c:v>
                </c:pt>
                <c:pt idx="181">
                  <c:v>23.070810804790394</c:v>
                </c:pt>
                <c:pt idx="182">
                  <c:v>22.901461667191821</c:v>
                </c:pt>
                <c:pt idx="183">
                  <c:v>22.775788909498999</c:v>
                </c:pt>
                <c:pt idx="184">
                  <c:v>22.781772682825562</c:v>
                </c:pt>
                <c:pt idx="185">
                  <c:v>22.743968123391127</c:v>
                </c:pt>
                <c:pt idx="186">
                  <c:v>22.794493876614336</c:v>
                </c:pt>
                <c:pt idx="187">
                  <c:v>22.800479556128039</c:v>
                </c:pt>
                <c:pt idx="188">
                  <c:v>22.674982129553797</c:v>
                </c:pt>
                <c:pt idx="189">
                  <c:v>22.507103748283022</c:v>
                </c:pt>
                <c:pt idx="190">
                  <c:v>22.381460962501773</c:v>
                </c:pt>
                <c:pt idx="191">
                  <c:v>22.387336304710818</c:v>
                </c:pt>
                <c:pt idx="192">
                  <c:v>22.260463274789661</c:v>
                </c:pt>
                <c:pt idx="193">
                  <c:v>22.266305528864333</c:v>
                </c:pt>
                <c:pt idx="194">
                  <c:v>22.272148334888769</c:v>
                </c:pt>
                <c:pt idx="195">
                  <c:v>22.234466639848765</c:v>
                </c:pt>
                <c:pt idx="196">
                  <c:v>22.240299340173259</c:v>
                </c:pt>
                <c:pt idx="197">
                  <c:v>22.11358966107867</c:v>
                </c:pt>
                <c:pt idx="198">
                  <c:v>22.077339185648462</c:v>
                </c:pt>
                <c:pt idx="199">
                  <c:v>22.083128584790991</c:v>
                </c:pt>
                <c:pt idx="200">
                  <c:v>22.043828116678792</c:v>
                </c:pt>
                <c:pt idx="201">
                  <c:v>21.918059835008918</c:v>
                </c:pt>
                <c:pt idx="202">
                  <c:v>21.923805415517403</c:v>
                </c:pt>
                <c:pt idx="203">
                  <c:v>21.973559273573073</c:v>
                </c:pt>
                <c:pt idx="204">
                  <c:v>21.847668535322988</c:v>
                </c:pt>
                <c:pt idx="205">
                  <c:v>21.853393192437846</c:v>
                </c:pt>
                <c:pt idx="206">
                  <c:v>21.85911838355732</c:v>
                </c:pt>
                <c:pt idx="207">
                  <c:v>21.687922166359666</c:v>
                </c:pt>
                <c:pt idx="208">
                  <c:v>21.693602947746086</c:v>
                </c:pt>
                <c:pt idx="209">
                  <c:v>21.655602184949519</c:v>
                </c:pt>
                <c:pt idx="210">
                  <c:v>21.661272797302203</c:v>
                </c:pt>
                <c:pt idx="211">
                  <c:v>21.535058165205186</c:v>
                </c:pt>
                <c:pt idx="212">
                  <c:v>21.540317458761816</c:v>
                </c:pt>
                <c:pt idx="213">
                  <c:v>21.545955667855932</c:v>
                </c:pt>
                <c:pt idx="214">
                  <c:v>21.553487825504622</c:v>
                </c:pt>
                <c:pt idx="215">
                  <c:v>21.557991214980124</c:v>
                </c:pt>
                <c:pt idx="216">
                  <c:v>21.563631181327175</c:v>
                </c:pt>
                <c:pt idx="217">
                  <c:v>21.307382757081786</c:v>
                </c:pt>
                <c:pt idx="218">
                  <c:v>21.356360615754408</c:v>
                </c:pt>
                <c:pt idx="219">
                  <c:v>21.361946058724975</c:v>
                </c:pt>
                <c:pt idx="220">
                  <c:v>21.19153559064835</c:v>
                </c:pt>
                <c:pt idx="221">
                  <c:v>21.240150470242209</c:v>
                </c:pt>
                <c:pt idx="222">
                  <c:v>21.24570334626253</c:v>
                </c:pt>
                <c:pt idx="223">
                  <c:v>21.119343735892222</c:v>
                </c:pt>
                <c:pt idx="224">
                  <c:v>21.034884717195389</c:v>
                </c:pt>
                <c:pt idx="225">
                  <c:v>21.040382221450528</c:v>
                </c:pt>
                <c:pt idx="226">
                  <c:v>20.559051862599137</c:v>
                </c:pt>
                <c:pt idx="227">
                  <c:v>20.564425597957847</c:v>
                </c:pt>
                <c:pt idx="228">
                  <c:v>20.56979982112901</c:v>
                </c:pt>
                <c:pt idx="229">
                  <c:v>20.354484668431358</c:v>
                </c:pt>
                <c:pt idx="230">
                  <c:v>20.005386125859676</c:v>
                </c:pt>
                <c:pt idx="231">
                  <c:v>20.010614489823567</c:v>
                </c:pt>
                <c:pt idx="232">
                  <c:v>19.705200576553807</c:v>
                </c:pt>
                <c:pt idx="233">
                  <c:v>19.310947911876916</c:v>
                </c:pt>
                <c:pt idx="234">
                  <c:v>19.315995883675583</c:v>
                </c:pt>
                <c:pt idx="235">
                  <c:v>18.877463064740141</c:v>
                </c:pt>
                <c:pt idx="236">
                  <c:v>18.882398409562388</c:v>
                </c:pt>
                <c:pt idx="237">
                  <c:v>17.68904244417201</c:v>
                </c:pt>
                <c:pt idx="238">
                  <c:v>17.693672072229699</c:v>
                </c:pt>
                <c:pt idx="239">
                  <c:v>17.698302107740439</c:v>
                </c:pt>
                <c:pt idx="240">
                  <c:v>17.169578733069407</c:v>
                </c:pt>
                <c:pt idx="241">
                  <c:v>16.729795066287217</c:v>
                </c:pt>
                <c:pt idx="242">
                  <c:v>16.73417630472186</c:v>
                </c:pt>
                <c:pt idx="243">
                  <c:v>15.672923818809931</c:v>
                </c:pt>
                <c:pt idx="244">
                  <c:v>15.677033417855881</c:v>
                </c:pt>
                <c:pt idx="245">
                  <c:v>15.681143369534047</c:v>
                </c:pt>
                <c:pt idx="246">
                  <c:v>14.572413312505804</c:v>
                </c:pt>
                <c:pt idx="247">
                  <c:v>14.576239632789788</c:v>
                </c:pt>
                <c:pt idx="248">
                  <c:v>14.58006627613544</c:v>
                </c:pt>
                <c:pt idx="249">
                  <c:v>14.183237151482626</c:v>
                </c:pt>
                <c:pt idx="250">
                  <c:v>13.607705798911377</c:v>
                </c:pt>
                <c:pt idx="251">
                  <c:v>13.611283166488223</c:v>
                </c:pt>
                <c:pt idx="252">
                  <c:v>12.412353955905084</c:v>
                </c:pt>
                <c:pt idx="253">
                  <c:v>11.835924859184008</c:v>
                </c:pt>
                <c:pt idx="254">
                  <c:v>11.839048169220382</c:v>
                </c:pt>
                <c:pt idx="255">
                  <c:v>11.307909149497165</c:v>
                </c:pt>
                <c:pt idx="256">
                  <c:v>11.310896643654997</c:v>
                </c:pt>
              </c:numCache>
            </c:numRef>
          </c:yVal>
          <c:smooth val="0"/>
          <c:extLst>
            <c:ext xmlns:c16="http://schemas.microsoft.com/office/drawing/2014/chart" uri="{C3380CC4-5D6E-409C-BE32-E72D297353CC}">
              <c16:uniqueId val="{00000004-C996-4A60-867B-84429CE530E9}"/>
            </c:ext>
          </c:extLst>
        </c:ser>
        <c:ser>
          <c:idx val="9"/>
          <c:order val="9"/>
          <c:tx>
            <c:v>85,6-94,1</c:v>
          </c:tx>
          <c:spPr>
            <a:ln w="25400" cap="rnd">
              <a:noFill/>
              <a:round/>
            </a:ln>
            <a:effectLst/>
          </c:spPr>
          <c:marker>
            <c:symbol val="none"/>
          </c:marker>
          <c:xVal>
            <c:numRef>
              <c:f>'Forsøk 3 - Samlet'!$BD$893:$BD$978</c:f>
              <c:numCache>
                <c:formatCode>0.0</c:formatCode>
                <c:ptCount val="86"/>
                <c:pt idx="0">
                  <c:v>4.742803560506402E-3</c:v>
                </c:pt>
                <c:pt idx="1">
                  <c:v>5.1124027084257784E-3</c:v>
                </c:pt>
                <c:pt idx="2">
                  <c:v>4.5190283826804295E-3</c:v>
                </c:pt>
                <c:pt idx="3">
                  <c:v>4.5038631298114241E-3</c:v>
                </c:pt>
                <c:pt idx="4">
                  <c:v>4.6401404304819011E-3</c:v>
                </c:pt>
                <c:pt idx="5">
                  <c:v>6.2363348903621101E-3</c:v>
                </c:pt>
                <c:pt idx="6">
                  <c:v>7.6400722099007109E-3</c:v>
                </c:pt>
                <c:pt idx="7">
                  <c:v>7.8779021937901064E-3</c:v>
                </c:pt>
                <c:pt idx="8">
                  <c:v>8.3767729045294698E-3</c:v>
                </c:pt>
                <c:pt idx="9">
                  <c:v>9.0539565356140619E-3</c:v>
                </c:pt>
                <c:pt idx="10">
                  <c:v>9.0365170810045234E-3</c:v>
                </c:pt>
                <c:pt idx="11">
                  <c:v>1.0642280886847067E-2</c:v>
                </c:pt>
                <c:pt idx="12">
                  <c:v>1.3613946151985927E-2</c:v>
                </c:pt>
                <c:pt idx="13">
                  <c:v>1.4051465250231727E-2</c:v>
                </c:pt>
                <c:pt idx="14">
                  <c:v>1.4804706253156288E-2</c:v>
                </c:pt>
                <c:pt idx="15">
                  <c:v>1.4785233865545073E-2</c:v>
                </c:pt>
                <c:pt idx="16">
                  <c:v>1.5788677103341434E-2</c:v>
                </c:pt>
                <c:pt idx="17">
                  <c:v>1.604894663968242E-2</c:v>
                </c:pt>
                <c:pt idx="18">
                  <c:v>1.6311068953643672E-2</c:v>
                </c:pt>
                <c:pt idx="19">
                  <c:v>2.0818784362655288E-2</c:v>
                </c:pt>
                <c:pt idx="20">
                  <c:v>2.3689208443027465E-2</c:v>
                </c:pt>
                <c:pt idx="21">
                  <c:v>2.3952850498489608E-2</c:v>
                </c:pt>
                <c:pt idx="22">
                  <c:v>2.5840083503760478E-2</c:v>
                </c:pt>
                <c:pt idx="23">
                  <c:v>2.9580386961815201E-2</c:v>
                </c:pt>
                <c:pt idx="24">
                  <c:v>2.9558534583364122E-2</c:v>
                </c:pt>
                <c:pt idx="25">
                  <c:v>3.3825809139662308E-2</c:v>
                </c:pt>
                <c:pt idx="26">
                  <c:v>3.9079676914563315E-2</c:v>
                </c:pt>
                <c:pt idx="27">
                  <c:v>3.9056067394181132E-2</c:v>
                </c:pt>
                <c:pt idx="28">
                  <c:v>4.5028875554081152E-2</c:v>
                </c:pt>
                <c:pt idx="29">
                  <c:v>4.9156480438664919E-2</c:v>
                </c:pt>
                <c:pt idx="30">
                  <c:v>4.9132723427291622E-2</c:v>
                </c:pt>
                <c:pt idx="31">
                  <c:v>6.2079453155885117E-2</c:v>
                </c:pt>
                <c:pt idx="32">
                  <c:v>6.7648218013139347E-2</c:v>
                </c:pt>
                <c:pt idx="33">
                  <c:v>6.9227906613278697E-2</c:v>
                </c:pt>
                <c:pt idx="34">
                  <c:v>7.8915740682398691E-2</c:v>
                </c:pt>
                <c:pt idx="35">
                  <c:v>9.6944071368562021E-2</c:v>
                </c:pt>
                <c:pt idx="36">
                  <c:v>9.6912679630437232E-2</c:v>
                </c:pt>
                <c:pt idx="37">
                  <c:v>0.10124521479091619</c:v>
                </c:pt>
                <c:pt idx="38">
                  <c:v>0.12624505219650908</c:v>
                </c:pt>
                <c:pt idx="39">
                  <c:v>0.12620977782775913</c:v>
                </c:pt>
                <c:pt idx="40">
                  <c:v>0.13756679541833067</c:v>
                </c:pt>
                <c:pt idx="41">
                  <c:v>0.14599706629019263</c:v>
                </c:pt>
                <c:pt idx="42">
                  <c:v>0.15424985542602654</c:v>
                </c:pt>
                <c:pt idx="43">
                  <c:v>0.16091119219415875</c:v>
                </c:pt>
                <c:pt idx="44">
                  <c:v>0.17290740187288703</c:v>
                </c:pt>
                <c:pt idx="45">
                  <c:v>0.1747308724564047</c:v>
                </c:pt>
                <c:pt idx="46">
                  <c:v>0.18495456372276439</c:v>
                </c:pt>
                <c:pt idx="47">
                  <c:v>0.19974020638721379</c:v>
                </c:pt>
                <c:pt idx="48">
                  <c:v>0.21343259005776041</c:v>
                </c:pt>
                <c:pt idx="49">
                  <c:v>0.22096272911260667</c:v>
                </c:pt>
                <c:pt idx="50">
                  <c:v>0.23101293786526345</c:v>
                </c:pt>
                <c:pt idx="51">
                  <c:v>0.23653850810154087</c:v>
                </c:pt>
                <c:pt idx="52">
                  <c:v>0.25141500989522214</c:v>
                </c:pt>
                <c:pt idx="53">
                  <c:v>0.2606288732876525</c:v>
                </c:pt>
                <c:pt idx="54">
                  <c:v>0.26705809968865241</c:v>
                </c:pt>
                <c:pt idx="55">
                  <c:v>0.28335472038251064</c:v>
                </c:pt>
                <c:pt idx="56">
                  <c:v>0.28330019998839107</c:v>
                </c:pt>
                <c:pt idx="57">
                  <c:v>0.29020446721907184</c:v>
                </c:pt>
                <c:pt idx="58">
                  <c:v>0.31903619287396678</c:v>
                </c:pt>
                <c:pt idx="59">
                  <c:v>0.31897862902652513</c:v>
                </c:pt>
                <c:pt idx="60">
                  <c:v>0.32265988745380636</c:v>
                </c:pt>
                <c:pt idx="61">
                  <c:v>0.33228717719074269</c:v>
                </c:pt>
                <c:pt idx="62">
                  <c:v>0.33910991810971275</c:v>
                </c:pt>
                <c:pt idx="63">
                  <c:v>0.3381362568963151</c:v>
                </c:pt>
                <c:pt idx="64">
                  <c:v>0.36597129140506179</c:v>
                </c:pt>
                <c:pt idx="65">
                  <c:v>0.36986355676354116</c:v>
                </c:pt>
                <c:pt idx="66">
                  <c:v>0.36980284681795295</c:v>
                </c:pt>
                <c:pt idx="67">
                  <c:v>0.37786410807061016</c:v>
                </c:pt>
                <c:pt idx="68">
                  <c:v>0.38133623215268175</c:v>
                </c:pt>
                <c:pt idx="69">
                  <c:v>0.38602524391552745</c:v>
                </c:pt>
                <c:pt idx="70">
                  <c:v>0.39056252034717731</c:v>
                </c:pt>
                <c:pt idx="71">
                  <c:v>0.37151664104515941</c:v>
                </c:pt>
                <c:pt idx="72">
                  <c:v>0.37145404318670144</c:v>
                </c:pt>
                <c:pt idx="73">
                  <c:v>0.33648546412535774</c:v>
                </c:pt>
                <c:pt idx="74">
                  <c:v>0.33642513934240881</c:v>
                </c:pt>
                <c:pt idx="75">
                  <c:v>0.33043571528625487</c:v>
                </c:pt>
                <c:pt idx="76">
                  <c:v>0.28609928454407568</c:v>
                </c:pt>
                <c:pt idx="77">
                  <c:v>0.24692043480008738</c:v>
                </c:pt>
                <c:pt idx="78">
                  <c:v>0.24686929751524808</c:v>
                </c:pt>
                <c:pt idx="79">
                  <c:v>0.22575179160670297</c:v>
                </c:pt>
                <c:pt idx="80">
                  <c:v>0.14112452880816739</c:v>
                </c:pt>
                <c:pt idx="81">
                  <c:v>0.12861897546819315</c:v>
                </c:pt>
                <c:pt idx="82">
                  <c:v>8.8037994064960864E-2</c:v>
                </c:pt>
                <c:pt idx="83">
                  <c:v>5.6821090107043344E-2</c:v>
                </c:pt>
                <c:pt idx="84">
                  <c:v>4.9720602794110794E-2</c:v>
                </c:pt>
                <c:pt idx="85">
                  <c:v>2.9708211528278666E-2</c:v>
                </c:pt>
              </c:numCache>
            </c:numRef>
          </c:xVal>
          <c:yVal>
            <c:numRef>
              <c:f>'Forsøk 3 - Samlet'!$BE$893:$BE$978</c:f>
              <c:numCache>
                <c:formatCode>0.0</c:formatCode>
                <c:ptCount val="86"/>
                <c:pt idx="0">
                  <c:v>11.313884374069104</c:v>
                </c:pt>
                <c:pt idx="1">
                  <c:v>10.468715118287152</c:v>
                </c:pt>
                <c:pt idx="2">
                  <c:v>10.117119647229222</c:v>
                </c:pt>
                <c:pt idx="3">
                  <c:v>10.119801397644759</c:v>
                </c:pt>
                <c:pt idx="4">
                  <c:v>10.122483352809065</c:v>
                </c:pt>
                <c:pt idx="5">
                  <c:v>9.7220283484377301</c:v>
                </c:pt>
                <c:pt idx="6">
                  <c:v>9.7246079642318328</c:v>
                </c:pt>
                <c:pt idx="7">
                  <c:v>9.4139878701873059</c:v>
                </c:pt>
                <c:pt idx="8">
                  <c:v>8.8373134864655256</c:v>
                </c:pt>
                <c:pt idx="9">
                  <c:v>8.8396663280356993</c:v>
                </c:pt>
                <c:pt idx="10">
                  <c:v>8.8420193403323637</c:v>
                </c:pt>
                <c:pt idx="11">
                  <c:v>8.2169502506962502</c:v>
                </c:pt>
                <c:pt idx="12">
                  <c:v>8.2191438407858772</c:v>
                </c:pt>
                <c:pt idx="13">
                  <c:v>7.9543356340331366</c:v>
                </c:pt>
                <c:pt idx="14">
                  <c:v>7.9564615659955971</c:v>
                </c:pt>
                <c:pt idx="15">
                  <c:v>7.9585876452360598</c:v>
                </c:pt>
                <c:pt idx="16">
                  <c:v>7.7371466168364007</c:v>
                </c:pt>
                <c:pt idx="17">
                  <c:v>7.6040402604321589</c:v>
                </c:pt>
                <c:pt idx="18">
                  <c:v>7.474328532463403</c:v>
                </c:pt>
                <c:pt idx="19">
                  <c:v>7.4763304019728327</c:v>
                </c:pt>
                <c:pt idx="20">
                  <c:v>7.3453639108037931</c:v>
                </c:pt>
                <c:pt idx="21">
                  <c:v>7.259945587601389</c:v>
                </c:pt>
                <c:pt idx="22">
                  <c:v>7.2618918278311124</c:v>
                </c:pt>
                <c:pt idx="23">
                  <c:v>7.1733276769241012</c:v>
                </c:pt>
                <c:pt idx="24">
                  <c:v>7.1752511692726957</c:v>
                </c:pt>
                <c:pt idx="25">
                  <c:v>6.8594546744080684</c:v>
                </c:pt>
                <c:pt idx="26">
                  <c:v>6.6843782270020355</c:v>
                </c:pt>
                <c:pt idx="27">
                  <c:v>6.686176417093705</c:v>
                </c:pt>
                <c:pt idx="28">
                  <c:v>6.6879747199950188</c:v>
                </c:pt>
                <c:pt idx="29">
                  <c:v>6.6897731355583208</c:v>
                </c:pt>
                <c:pt idx="30">
                  <c:v>6.6915716636359095</c:v>
                </c:pt>
                <c:pt idx="31">
                  <c:v>5.7922079794968599</c:v>
                </c:pt>
                <c:pt idx="32">
                  <c:v>5.7937779800749629</c:v>
                </c:pt>
                <c:pt idx="33">
                  <c:v>5.6607814573741608</c:v>
                </c:pt>
                <c:pt idx="34">
                  <c:v>5.3958178758987625</c:v>
                </c:pt>
                <c:pt idx="35">
                  <c:v>5.2207332328783327</c:v>
                </c:pt>
                <c:pt idx="36">
                  <c:v>5.2221570254429732</c:v>
                </c:pt>
                <c:pt idx="37">
                  <c:v>4.9984313993732883</c:v>
                </c:pt>
                <c:pt idx="38">
                  <c:v>4.7310951560225325</c:v>
                </c:pt>
                <c:pt idx="39">
                  <c:v>4.7323939359163054</c:v>
                </c:pt>
                <c:pt idx="40">
                  <c:v>4.5553685062345304</c:v>
                </c:pt>
                <c:pt idx="41">
                  <c:v>4.2923588793412222</c:v>
                </c:pt>
                <c:pt idx="42">
                  <c:v>4.2935456637624752</c:v>
                </c:pt>
                <c:pt idx="43">
                  <c:v>4.1158855473933151</c:v>
                </c:pt>
                <c:pt idx="44">
                  <c:v>4.1170271208756999</c:v>
                </c:pt>
                <c:pt idx="45">
                  <c:v>4.0742093008235507</c:v>
                </c:pt>
                <c:pt idx="46">
                  <c:v>4.0753398334232518</c:v>
                </c:pt>
                <c:pt idx="47">
                  <c:v>4.0764704114927257</c:v>
                </c:pt>
                <c:pt idx="48">
                  <c:v>3.8151926203571467</c:v>
                </c:pt>
                <c:pt idx="49">
                  <c:v>3.685407889725953</c:v>
                </c:pt>
                <c:pt idx="50">
                  <c:v>3.6864390430397886</c:v>
                </c:pt>
                <c:pt idx="51">
                  <c:v>3.6005797422370547</c:v>
                </c:pt>
                <c:pt idx="52">
                  <c:v>3.5173938396735283</c:v>
                </c:pt>
                <c:pt idx="53">
                  <c:v>3.5183818078060716</c:v>
                </c:pt>
                <c:pt idx="54">
                  <c:v>3.4339675649612169</c:v>
                </c:pt>
                <c:pt idx="55">
                  <c:v>3.3518396948579929</c:v>
                </c:pt>
                <c:pt idx="56">
                  <c:v>3.3527851397881596</c:v>
                </c:pt>
                <c:pt idx="57">
                  <c:v>3.2733119354221691</c:v>
                </c:pt>
                <c:pt idx="58">
                  <c:v>3.2359611692315311</c:v>
                </c:pt>
                <c:pt idx="59">
                  <c:v>3.2368766867076784</c:v>
                </c:pt>
                <c:pt idx="60">
                  <c:v>3.2002744393209066</c:v>
                </c:pt>
                <c:pt idx="61">
                  <c:v>3.164042120995489</c:v>
                </c:pt>
                <c:pt idx="62">
                  <c:v>3.164938844815099</c:v>
                </c:pt>
                <c:pt idx="63">
                  <c:v>3.1743946130207763</c:v>
                </c:pt>
                <c:pt idx="64">
                  <c:v>3.1501905017704797</c:v>
                </c:pt>
                <c:pt idx="65">
                  <c:v>3.1510831126674019</c:v>
                </c:pt>
                <c:pt idx="66">
                  <c:v>3.151975744458154</c:v>
                </c:pt>
                <c:pt idx="67">
                  <c:v>3.0850994407233641</c:v>
                </c:pt>
                <c:pt idx="68">
                  <c:v>3.0859750084856676</c:v>
                </c:pt>
                <c:pt idx="69">
                  <c:v>3.0488562526986978</c:v>
                </c:pt>
                <c:pt idx="70">
                  <c:v>3.0497222712927567</c:v>
                </c:pt>
                <c:pt idx="71">
                  <c:v>3.0595544794485683</c:v>
                </c:pt>
                <c:pt idx="72">
                  <c:v>3.0604227955754641</c:v>
                </c:pt>
                <c:pt idx="73">
                  <c:v>3.119215366160268</c:v>
                </c:pt>
                <c:pt idx="74">
                  <c:v>3.1200983250006877</c:v>
                </c:pt>
                <c:pt idx="75">
                  <c:v>3.1769820727545612</c:v>
                </c:pt>
                <c:pt idx="76">
                  <c:v>3.5114360006832013</c:v>
                </c:pt>
                <c:pt idx="77">
                  <c:v>3.5124172089687296</c:v>
                </c:pt>
                <c:pt idx="78">
                  <c:v>3.5133984454184848</c:v>
                </c:pt>
                <c:pt idx="79">
                  <c:v>3.8423295050045927</c:v>
                </c:pt>
                <c:pt idx="80">
                  <c:v>3.8433934184975365</c:v>
                </c:pt>
                <c:pt idx="81">
                  <c:v>4.2169333567431462</c:v>
                </c:pt>
                <c:pt idx="82">
                  <c:v>4.8639301737067635</c:v>
                </c:pt>
                <c:pt idx="83">
                  <c:v>4.8652506415496415</c:v>
                </c:pt>
                <c:pt idx="84">
                  <c:v>5.55830482937019</c:v>
                </c:pt>
                <c:pt idx="85">
                  <c:v>5.5597995474619948</c:v>
                </c:pt>
              </c:numCache>
            </c:numRef>
          </c:yVal>
          <c:smooth val="0"/>
          <c:extLst>
            <c:ext xmlns:c16="http://schemas.microsoft.com/office/drawing/2014/chart" uri="{C3380CC4-5D6E-409C-BE32-E72D297353CC}">
              <c16:uniqueId val="{00000005-C996-4A60-867B-84429CE530E9}"/>
            </c:ext>
          </c:extLst>
        </c:ser>
        <c:ser>
          <c:idx val="10"/>
          <c:order val="10"/>
          <c:tx>
            <c:v>94,1-120</c:v>
          </c:tx>
          <c:spPr>
            <a:ln w="25400" cap="rnd">
              <a:noFill/>
              <a:round/>
            </a:ln>
            <a:effectLst/>
          </c:spPr>
          <c:marker>
            <c:symbol val="none"/>
          </c:marker>
          <c:xVal>
            <c:numRef>
              <c:f>'Forsøk 3 - Samlet'!$BD$979:$BD$1148</c:f>
              <c:numCache>
                <c:formatCode>0.0</c:formatCode>
                <c:ptCount val="170"/>
                <c:pt idx="0">
                  <c:v>1.1948100274674646E-2</c:v>
                </c:pt>
                <c:pt idx="1">
                  <c:v>8.481308119538046E-3</c:v>
                </c:pt>
                <c:pt idx="2">
                  <c:v>5.8579022883171045E-3</c:v>
                </c:pt>
                <c:pt idx="3">
                  <c:v>5.8378394776386795E-3</c:v>
                </c:pt>
                <c:pt idx="4">
                  <c:v>5.2345304710434953E-3</c:v>
                </c:pt>
                <c:pt idx="5">
                  <c:v>4.1896097136561476E-3</c:v>
                </c:pt>
                <c:pt idx="6">
                  <c:v>4.1734528376458895E-3</c:v>
                </c:pt>
                <c:pt idx="7">
                  <c:v>3.2797286706728224E-3</c:v>
                </c:pt>
                <c:pt idx="8">
                  <c:v>2.625135066352236E-3</c:v>
                </c:pt>
                <c:pt idx="9">
                  <c:v>2.4917845741658571E-3</c:v>
                </c:pt>
                <c:pt idx="10">
                  <c:v>2.4796633631825344E-3</c:v>
                </c:pt>
                <c:pt idx="11">
                  <c:v>2.242356374336995E-3</c:v>
                </c:pt>
                <c:pt idx="12">
                  <c:v>2.3326349656375834E-3</c:v>
                </c:pt>
                <c:pt idx="13">
                  <c:v>2.1349852467618716E-3</c:v>
                </c:pt>
                <c:pt idx="14">
                  <c:v>1.9589844267972499E-3</c:v>
                </c:pt>
                <c:pt idx="15">
                  <c:v>1.7805466355557558E-3</c:v>
                </c:pt>
                <c:pt idx="16">
                  <c:v>1.643818389315291E-3</c:v>
                </c:pt>
                <c:pt idx="17">
                  <c:v>1.793586698190284E-3</c:v>
                </c:pt>
                <c:pt idx="18">
                  <c:v>1.7857092639332499E-3</c:v>
                </c:pt>
                <c:pt idx="19">
                  <c:v>1.6749612720695587E-3</c:v>
                </c:pt>
                <c:pt idx="20">
                  <c:v>1.3863423451027897E-3</c:v>
                </c:pt>
                <c:pt idx="21">
                  <c:v>1.2440224353447943E-3</c:v>
                </c:pt>
                <c:pt idx="22">
                  <c:v>1.2372514101430642E-3</c:v>
                </c:pt>
                <c:pt idx="23">
                  <c:v>1.190039198358246E-3</c:v>
                </c:pt>
                <c:pt idx="24">
                  <c:v>1.5767729020494969E-3</c:v>
                </c:pt>
                <c:pt idx="25">
                  <c:v>1.5142165897407828E-3</c:v>
                </c:pt>
                <c:pt idx="26">
                  <c:v>1.4104964115792113E-3</c:v>
                </c:pt>
                <c:pt idx="27">
                  <c:v>1.0957710875776033E-3</c:v>
                </c:pt>
                <c:pt idx="28">
                  <c:v>1.0565782442140228E-3</c:v>
                </c:pt>
                <c:pt idx="29">
                  <c:v>1.0562098108537652E-3</c:v>
                </c:pt>
                <c:pt idx="30">
                  <c:v>9.9360372936997156E-4</c:v>
                </c:pt>
                <c:pt idx="31">
                  <c:v>9.3831338027064416E-4</c:v>
                </c:pt>
                <c:pt idx="32">
                  <c:v>1.0410319262640518E-3</c:v>
                </c:pt>
                <c:pt idx="33">
                  <c:v>1.1978115881504275E-3</c:v>
                </c:pt>
                <c:pt idx="34">
                  <c:v>1.1667382501971114E-3</c:v>
                </c:pt>
                <c:pt idx="35">
                  <c:v>8.4407992753961084E-4</c:v>
                </c:pt>
                <c:pt idx="36">
                  <c:v>9.2605557822379877E-4</c:v>
                </c:pt>
                <c:pt idx="37">
                  <c:v>8.9917985304322997E-4</c:v>
                </c:pt>
                <c:pt idx="38">
                  <c:v>7.2616031378547633E-4</c:v>
                </c:pt>
                <c:pt idx="39">
                  <c:v>9.1936921584212451E-4</c:v>
                </c:pt>
                <c:pt idx="40">
                  <c:v>8.9883530318398644E-4</c:v>
                </c:pt>
                <c:pt idx="41">
                  <c:v>9.2559055712241906E-4</c:v>
                </c:pt>
                <c:pt idx="42">
                  <c:v>9.2081478865789772E-4</c:v>
                </c:pt>
                <c:pt idx="43">
                  <c:v>8.9729492707421848E-4</c:v>
                </c:pt>
                <c:pt idx="44">
                  <c:v>7.8190182854790942E-4</c:v>
                </c:pt>
                <c:pt idx="45">
                  <c:v>7.3148755061534158E-4</c:v>
                </c:pt>
                <c:pt idx="46">
                  <c:v>7.0250932698226627E-4</c:v>
                </c:pt>
                <c:pt idx="47">
                  <c:v>7.4238305602298887E-4</c:v>
                </c:pt>
                <c:pt idx="48">
                  <c:v>7.3795906555430358E-4</c:v>
                </c:pt>
                <c:pt idx="49">
                  <c:v>7.1962414346044424E-4</c:v>
                </c:pt>
                <c:pt idx="50">
                  <c:v>7.0023198518538959E-4</c:v>
                </c:pt>
                <c:pt idx="51">
                  <c:v>6.9598336503594001E-4</c:v>
                </c:pt>
                <c:pt idx="52">
                  <c:v>5.9630542046190367E-4</c:v>
                </c:pt>
                <c:pt idx="53">
                  <c:v>7.448318655785761E-4</c:v>
                </c:pt>
                <c:pt idx="54">
                  <c:v>6.997206335624727E-4</c:v>
                </c:pt>
                <c:pt idx="55">
                  <c:v>6.7939910558297381E-4</c:v>
                </c:pt>
                <c:pt idx="56">
                  <c:v>5.8373756027698634E-4</c:v>
                </c:pt>
                <c:pt idx="57">
                  <c:v>5.0125700487229231E-4</c:v>
                </c:pt>
                <c:pt idx="58">
                  <c:v>4.8674895824979566E-4</c:v>
                </c:pt>
                <c:pt idx="59">
                  <c:v>5.4934369623344404E-4</c:v>
                </c:pt>
                <c:pt idx="60">
                  <c:v>5.4557635662331853E-4</c:v>
                </c:pt>
                <c:pt idx="61">
                  <c:v>7.1780182702719706E-4</c:v>
                </c:pt>
                <c:pt idx="62">
                  <c:v>7.3605172469423056E-4</c:v>
                </c:pt>
                <c:pt idx="63">
                  <c:v>7.3242371252570234E-4</c:v>
                </c:pt>
                <c:pt idx="64">
                  <c:v>6.0889699558642877E-4</c:v>
                </c:pt>
                <c:pt idx="65">
                  <c:v>5.9420502670553329E-4</c:v>
                </c:pt>
                <c:pt idx="66">
                  <c:v>5.9070675800404937E-4</c:v>
                </c:pt>
                <c:pt idx="67">
                  <c:v>5.7779120652799558E-4</c:v>
                </c:pt>
                <c:pt idx="68">
                  <c:v>5.663689967853804E-4</c:v>
                </c:pt>
                <c:pt idx="69">
                  <c:v>5.6297473437575362E-4</c:v>
                </c:pt>
                <c:pt idx="70">
                  <c:v>6.5122730426336341E-4</c:v>
                </c:pt>
                <c:pt idx="71">
                  <c:v>6.715259786861321E-4</c:v>
                </c:pt>
                <c:pt idx="72">
                  <c:v>6.6823263965189086E-4</c:v>
                </c:pt>
                <c:pt idx="73">
                  <c:v>5.9104863026555432E-4</c:v>
                </c:pt>
                <c:pt idx="74">
                  <c:v>6.8283500744815799E-4</c:v>
                </c:pt>
                <c:pt idx="75">
                  <c:v>6.7959756299810852E-4</c:v>
                </c:pt>
                <c:pt idx="76">
                  <c:v>7.315171326506164E-4</c:v>
                </c:pt>
                <c:pt idx="77">
                  <c:v>6.6433554455723172E-4</c:v>
                </c:pt>
                <c:pt idx="78">
                  <c:v>6.6114041738489146E-4</c:v>
                </c:pt>
                <c:pt idx="79">
                  <c:v>7.1329049575551053E-4</c:v>
                </c:pt>
                <c:pt idx="80">
                  <c:v>6.4691340571713669E-4</c:v>
                </c:pt>
                <c:pt idx="81">
                  <c:v>6.3789326385167071E-4</c:v>
                </c:pt>
                <c:pt idx="82">
                  <c:v>6.3301295150957314E-4</c:v>
                </c:pt>
                <c:pt idx="83">
                  <c:v>6.2421921771949615E-4</c:v>
                </c:pt>
                <c:pt idx="84">
                  <c:v>6.2112793238618417E-4</c:v>
                </c:pt>
                <c:pt idx="85">
                  <c:v>6.432028545111276E-4</c:v>
                </c:pt>
                <c:pt idx="86">
                  <c:v>6.6843668347961731E-4</c:v>
                </c:pt>
                <c:pt idx="87">
                  <c:v>6.6538378291011409E-4</c:v>
                </c:pt>
                <c:pt idx="88">
                  <c:v>6.635022263483982E-4</c:v>
                </c:pt>
                <c:pt idx="89">
                  <c:v>6.6044394800742444E-4</c:v>
                </c:pt>
                <c:pt idx="90">
                  <c:v>6.5794732080743778E-4</c:v>
                </c:pt>
                <c:pt idx="91">
                  <c:v>6.4966170551748758E-4</c:v>
                </c:pt>
                <c:pt idx="92">
                  <c:v>6.4662527673841729E-4</c:v>
                </c:pt>
                <c:pt idx="93">
                  <c:v>6.4133158994301314E-4</c:v>
                </c:pt>
                <c:pt idx="94">
                  <c:v>7.2727527124642527E-4</c:v>
                </c:pt>
                <c:pt idx="95">
                  <c:v>7.1982231929024545E-4</c:v>
                </c:pt>
                <c:pt idx="96">
                  <c:v>7.1682291836224919E-4</c:v>
                </c:pt>
                <c:pt idx="97">
                  <c:v>5.6365925076101405E-4</c:v>
                </c:pt>
                <c:pt idx="98">
                  <c:v>5.9069414747443436E-4</c:v>
                </c:pt>
                <c:pt idx="99">
                  <c:v>5.8665546200248233E-4</c:v>
                </c:pt>
                <c:pt idx="100">
                  <c:v>5.8365723494757606E-4</c:v>
                </c:pt>
                <c:pt idx="101">
                  <c:v>7.3055997802776585E-4</c:v>
                </c:pt>
                <c:pt idx="102">
                  <c:v>7.2567571659159624E-4</c:v>
                </c:pt>
                <c:pt idx="103">
                  <c:v>7.5126359536038811E-4</c:v>
                </c:pt>
                <c:pt idx="104">
                  <c:v>7.4828255876937394E-4</c:v>
                </c:pt>
                <c:pt idx="105">
                  <c:v>6.5403949424616985E-4</c:v>
                </c:pt>
                <c:pt idx="106">
                  <c:v>7.3974792670254892E-4</c:v>
                </c:pt>
                <c:pt idx="107">
                  <c:v>7.367772583524502E-4</c:v>
                </c:pt>
                <c:pt idx="108">
                  <c:v>7.3252649659413685E-4</c:v>
                </c:pt>
                <c:pt idx="109">
                  <c:v>6.9746723209357419E-4</c:v>
                </c:pt>
                <c:pt idx="110">
                  <c:v>6.9451201187123077E-4</c:v>
                </c:pt>
                <c:pt idx="111">
                  <c:v>6.3291781990596581E-4</c:v>
                </c:pt>
                <c:pt idx="112">
                  <c:v>6.2887525312231617E-4</c:v>
                </c:pt>
                <c:pt idx="113">
                  <c:v>6.2592270448771253E-4</c:v>
                </c:pt>
                <c:pt idx="114">
                  <c:v>6.8268618741054992E-4</c:v>
                </c:pt>
                <c:pt idx="115">
                  <c:v>6.7855622182651752E-4</c:v>
                </c:pt>
                <c:pt idx="116">
                  <c:v>6.7560619688140726E-4</c:v>
                </c:pt>
                <c:pt idx="117">
                  <c:v>7.0098759020750096E-4</c:v>
                </c:pt>
                <c:pt idx="118">
                  <c:v>6.9565253857439217E-4</c:v>
                </c:pt>
                <c:pt idx="119">
                  <c:v>6.9271765517563198E-4</c:v>
                </c:pt>
                <c:pt idx="120">
                  <c:v>6.6039704304079799E-4</c:v>
                </c:pt>
                <c:pt idx="121">
                  <c:v>6.5802543796635124E-4</c:v>
                </c:pt>
                <c:pt idx="122">
                  <c:v>6.5508811683715547E-4</c:v>
                </c:pt>
                <c:pt idx="123">
                  <c:v>5.050768122421786E-4</c:v>
                </c:pt>
                <c:pt idx="124">
                  <c:v>6.4919918467056328E-4</c:v>
                </c:pt>
                <c:pt idx="125">
                  <c:v>6.4626195945301104E-4</c:v>
                </c:pt>
                <c:pt idx="126">
                  <c:v>6.3788358212851825E-4</c:v>
                </c:pt>
                <c:pt idx="127">
                  <c:v>7.2368207802446147E-4</c:v>
                </c:pt>
                <c:pt idx="128">
                  <c:v>7.2076466244525657E-4</c:v>
                </c:pt>
                <c:pt idx="129">
                  <c:v>7.1480601418141235E-4</c:v>
                </c:pt>
                <c:pt idx="130">
                  <c:v>7.1187509948299871E-4</c:v>
                </c:pt>
                <c:pt idx="131">
                  <c:v>7.3805876907329278E-4</c:v>
                </c:pt>
                <c:pt idx="132">
                  <c:v>7.3019946950802594E-4</c:v>
                </c:pt>
                <c:pt idx="133">
                  <c:v>6.1175014565492344E-4</c:v>
                </c:pt>
                <c:pt idx="134">
                  <c:v>6.0480637148875864E-4</c:v>
                </c:pt>
                <c:pt idx="135">
                  <c:v>6.2695535936165404E-4</c:v>
                </c:pt>
                <c:pt idx="136">
                  <c:v>6.8116759509829095E-4</c:v>
                </c:pt>
                <c:pt idx="137">
                  <c:v>8.8742717887096653E-4</c:v>
                </c:pt>
                <c:pt idx="138">
                  <c:v>8.8019488987918059E-4</c:v>
                </c:pt>
                <c:pt idx="139">
                  <c:v>9.3514041652702478E-4</c:v>
                </c:pt>
                <c:pt idx="140">
                  <c:v>7.8268623887932636E-4</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numCache>
            </c:numRef>
          </c:xVal>
          <c:yVal>
            <c:numRef>
              <c:f>'Forsøk 3 - Samlet'!$BE$979:$BE$1148</c:f>
              <c:numCache>
                <c:formatCode>0.0</c:formatCode>
                <c:ptCount val="170"/>
                <c:pt idx="0">
                  <c:v>5.5612943408403073</c:v>
                </c:pt>
                <c:pt idx="1">
                  <c:v>7.8180540612031626</c:v>
                </c:pt>
                <c:pt idx="2">
                  <c:v>7.820116458176134</c:v>
                </c:pt>
                <c:pt idx="3">
                  <c:v>7.8221789828212174</c:v>
                </c:pt>
                <c:pt idx="4">
                  <c:v>8.6960416208156559</c:v>
                </c:pt>
                <c:pt idx="5">
                  <c:v>9.7080725040933267</c:v>
                </c:pt>
                <c:pt idx="6">
                  <c:v>9.7106085872260444</c:v>
                </c:pt>
                <c:pt idx="7">
                  <c:v>11.834016321249738</c:v>
                </c:pt>
                <c:pt idx="8">
                  <c:v>12.936609046075226</c:v>
                </c:pt>
                <c:pt idx="9">
                  <c:v>12.939955167808208</c:v>
                </c:pt>
                <c:pt idx="10">
                  <c:v>12.94330153461183</c:v>
                </c:pt>
                <c:pt idx="11">
                  <c:v>15.646716303770615</c:v>
                </c:pt>
                <c:pt idx="12">
                  <c:v>15.650741453748619</c:v>
                </c:pt>
                <c:pt idx="13">
                  <c:v>17.030499750920427</c:v>
                </c:pt>
                <c:pt idx="14">
                  <c:v>18.485183588865439</c:v>
                </c:pt>
                <c:pt idx="15">
                  <c:v>18.489919347536251</c:v>
                </c:pt>
                <c:pt idx="16">
                  <c:v>19.93744580182706</c:v>
                </c:pt>
                <c:pt idx="17">
                  <c:v>19.942544462835098</c:v>
                </c:pt>
                <c:pt idx="18">
                  <c:v>19.94764352752637</c:v>
                </c:pt>
                <c:pt idx="19">
                  <c:v>21.178175186926964</c:v>
                </c:pt>
                <c:pt idx="20">
                  <c:v>23.210908509655795</c:v>
                </c:pt>
                <c:pt idx="21">
                  <c:v>23.216824827687532</c:v>
                </c:pt>
                <c:pt idx="22">
                  <c:v>23.222741622506085</c:v>
                </c:pt>
                <c:pt idx="23">
                  <c:v>24.01804123109476</c:v>
                </c:pt>
                <c:pt idx="24">
                  <c:v>24.024156903223577</c:v>
                </c:pt>
                <c:pt idx="25">
                  <c:v>24.919085467441384</c:v>
                </c:pt>
                <c:pt idx="26">
                  <c:v>25.529673999529365</c:v>
                </c:pt>
                <c:pt idx="27">
                  <c:v>25.536165388971735</c:v>
                </c:pt>
                <c:pt idx="28">
                  <c:v>26.341107909316392</c:v>
                </c:pt>
                <c:pt idx="29">
                  <c:v>27.70070078850069</c:v>
                </c:pt>
                <c:pt idx="30">
                  <c:v>27.707732706007896</c:v>
                </c:pt>
                <c:pt idx="31">
                  <c:v>29.179933145205457</c:v>
                </c:pt>
                <c:pt idx="32">
                  <c:v>29.187333108247756</c:v>
                </c:pt>
                <c:pt idx="33">
                  <c:v>29.194733677111277</c:v>
                </c:pt>
                <c:pt idx="34">
                  <c:v>29.844694084376698</c:v>
                </c:pt>
                <c:pt idx="35">
                  <c:v>29.852256692016152</c:v>
                </c:pt>
                <c:pt idx="36">
                  <c:v>30.457489301705717</c:v>
                </c:pt>
                <c:pt idx="37">
                  <c:v>31.200286019703587</c:v>
                </c:pt>
                <c:pt idx="38">
                  <c:v>31.898200977300952</c:v>
                </c:pt>
                <c:pt idx="39">
                  <c:v>31.906272140638592</c:v>
                </c:pt>
                <c:pt idx="40">
                  <c:v>32.467734015261954</c:v>
                </c:pt>
                <c:pt idx="41">
                  <c:v>33.075152824047343</c:v>
                </c:pt>
                <c:pt idx="42">
                  <c:v>33.083514171671773</c:v>
                </c:pt>
                <c:pt idx="43">
                  <c:v>33.783151909944252</c:v>
                </c:pt>
                <c:pt idx="44">
                  <c:v>34.528454036165691</c:v>
                </c:pt>
                <c:pt idx="45">
                  <c:v>34.537174342138329</c:v>
                </c:pt>
                <c:pt idx="46">
                  <c:v>35.745793552551028</c:v>
                </c:pt>
                <c:pt idx="47">
                  <c:v>35.754815041104095</c:v>
                </c:pt>
                <c:pt idx="48">
                  <c:v>35.763837271309804</c:v>
                </c:pt>
                <c:pt idx="49">
                  <c:v>36.464380535995154</c:v>
                </c:pt>
                <c:pt idx="50">
                  <c:v>37.257610946992514</c:v>
                </c:pt>
                <c:pt idx="51">
                  <c:v>37.267003818303465</c:v>
                </c:pt>
                <c:pt idx="52">
                  <c:v>37.923043160443648</c:v>
                </c:pt>
                <c:pt idx="53">
                  <c:v>38.674179399708635</c:v>
                </c:pt>
                <c:pt idx="54">
                  <c:v>38.683921032898965</c:v>
                </c:pt>
                <c:pt idx="55">
                  <c:v>39.617749530496852</c:v>
                </c:pt>
                <c:pt idx="56">
                  <c:v>40.411725318145685</c:v>
                </c:pt>
                <c:pt idx="57">
                  <c:v>40.421895427090767</c:v>
                </c:pt>
                <c:pt idx="58">
                  <c:v>41.311367291316003</c:v>
                </c:pt>
                <c:pt idx="59">
                  <c:v>42.107951708755458</c:v>
                </c:pt>
                <c:pt idx="60">
                  <c:v>42.118539573419071</c:v>
                </c:pt>
                <c:pt idx="61">
                  <c:v>42.87060024385142</c:v>
                </c:pt>
                <c:pt idx="62">
                  <c:v>43.762347476898952</c:v>
                </c:pt>
                <c:pt idx="63">
                  <c:v>43.773342264648612</c:v>
                </c:pt>
                <c:pt idx="64">
                  <c:v>44.569523339930242</c:v>
                </c:pt>
                <c:pt idx="65">
                  <c:v>45.415613810398185</c:v>
                </c:pt>
                <c:pt idx="66">
                  <c:v>45.427014840252838</c:v>
                </c:pt>
                <c:pt idx="67">
                  <c:v>46.179008055373451</c:v>
                </c:pt>
                <c:pt idx="68">
                  <c:v>46.841417012944724</c:v>
                </c:pt>
                <c:pt idx="69">
                  <c:v>46.853167262614463</c:v>
                </c:pt>
                <c:pt idx="70">
                  <c:v>47.60767206319592</c:v>
                </c:pt>
                <c:pt idx="71">
                  <c:v>48.315728242381375</c:v>
                </c:pt>
                <c:pt idx="72">
                  <c:v>48.327839436255893</c:v>
                </c:pt>
                <c:pt idx="73">
                  <c:v>48.989192379495329</c:v>
                </c:pt>
                <c:pt idx="74">
                  <c:v>49.186842004774043</c:v>
                </c:pt>
                <c:pt idx="75">
                  <c:v>49.199163776622207</c:v>
                </c:pt>
                <c:pt idx="76">
                  <c:v>49.86240827838742</c:v>
                </c:pt>
                <c:pt idx="77">
                  <c:v>49.874893892195047</c:v>
                </c:pt>
                <c:pt idx="78">
                  <c:v>49.887380526805778</c:v>
                </c:pt>
                <c:pt idx="79">
                  <c:v>50.504362945379732</c:v>
                </c:pt>
                <c:pt idx="80">
                  <c:v>50.517001829490603</c:v>
                </c:pt>
                <c:pt idx="81">
                  <c:v>50.994093914992966</c:v>
                </c:pt>
                <c:pt idx="82">
                  <c:v>51.148043203252755</c:v>
                </c:pt>
                <c:pt idx="83">
                  <c:v>51.6259018254786</c:v>
                </c:pt>
                <c:pt idx="84">
                  <c:v>51.638810782675087</c:v>
                </c:pt>
                <c:pt idx="85">
                  <c:v>52.116634557968005</c:v>
                </c:pt>
                <c:pt idx="86">
                  <c:v>52.315173404078706</c:v>
                </c:pt>
                <c:pt idx="87">
                  <c:v>52.328246978967918</c:v>
                </c:pt>
                <c:pt idx="88">
                  <c:v>52.248919384994444</c:v>
                </c:pt>
                <c:pt idx="89">
                  <c:v>52.26197215390124</c:v>
                </c:pt>
                <c:pt idx="90">
                  <c:v>52.230402771596431</c:v>
                </c:pt>
                <c:pt idx="91">
                  <c:v>52.663601809509039</c:v>
                </c:pt>
                <c:pt idx="92">
                  <c:v>52.676750879476749</c:v>
                </c:pt>
                <c:pt idx="93">
                  <c:v>52.875351571316621</c:v>
                </c:pt>
                <c:pt idx="94">
                  <c:v>53.028560283392949</c:v>
                </c:pt>
                <c:pt idx="95">
                  <c:v>53.36860042524382</c:v>
                </c:pt>
                <c:pt idx="96">
                  <c:v>53.381915432943153</c:v>
                </c:pt>
                <c:pt idx="97">
                  <c:v>53.395231512948513</c:v>
                </c:pt>
                <c:pt idx="98">
                  <c:v>53.408548664263868</c:v>
                </c:pt>
                <c:pt idx="99">
                  <c:v>53.516526934953674</c:v>
                </c:pt>
                <c:pt idx="100">
                  <c:v>53.530270848146415</c:v>
                </c:pt>
                <c:pt idx="101">
                  <c:v>53.543614754666599</c:v>
                </c:pt>
                <c:pt idx="102">
                  <c:v>53.696462557795073</c:v>
                </c:pt>
                <c:pt idx="103">
                  <c:v>53.804596982597189</c:v>
                </c:pt>
                <c:pt idx="104">
                  <c:v>53.818002086872852</c:v>
                </c:pt>
                <c:pt idx="105">
                  <c:v>53.972621480792469</c:v>
                </c:pt>
                <c:pt idx="106">
                  <c:v>54.03206948929364</c:v>
                </c:pt>
                <c:pt idx="107">
                  <c:v>54.04552413158742</c:v>
                </c:pt>
                <c:pt idx="108">
                  <c:v>54.153448967713899</c:v>
                </c:pt>
                <c:pt idx="109">
                  <c:v>54.353517909979793</c:v>
                </c:pt>
                <c:pt idx="110">
                  <c:v>54.367045272229561</c:v>
                </c:pt>
                <c:pt idx="111">
                  <c:v>54.333706389193473</c:v>
                </c:pt>
                <c:pt idx="112">
                  <c:v>54.440982126622579</c:v>
                </c:pt>
                <c:pt idx="113">
                  <c:v>54.454524297443768</c:v>
                </c:pt>
                <c:pt idx="114">
                  <c:v>54.421568069839566</c:v>
                </c:pt>
                <c:pt idx="115">
                  <c:v>54.529347293535601</c:v>
                </c:pt>
                <c:pt idx="116">
                  <c:v>54.542904472634362</c:v>
                </c:pt>
                <c:pt idx="117">
                  <c:v>54.650336420757739</c:v>
                </c:pt>
                <c:pt idx="118">
                  <c:v>54.851729090198802</c:v>
                </c:pt>
                <c:pt idx="119">
                  <c:v>54.865359037884474</c:v>
                </c:pt>
                <c:pt idx="120">
                  <c:v>54.878990059170164</c:v>
                </c:pt>
                <c:pt idx="121">
                  <c:v>54.845638931958938</c:v>
                </c:pt>
                <c:pt idx="122">
                  <c:v>54.85926050195178</c:v>
                </c:pt>
                <c:pt idx="123">
                  <c:v>54.874093614117086</c:v>
                </c:pt>
                <c:pt idx="124">
                  <c:v>54.887717620842039</c:v>
                </c:pt>
                <c:pt idx="125">
                  <c:v>54.901342695096119</c:v>
                </c:pt>
                <c:pt idx="126">
                  <c:v>55.383394852906264</c:v>
                </c:pt>
                <c:pt idx="127">
                  <c:v>55.303419417971952</c:v>
                </c:pt>
                <c:pt idx="128">
                  <c:v>55.317140104015941</c:v>
                </c:pt>
                <c:pt idx="129">
                  <c:v>55.566274815528402</c:v>
                </c:pt>
                <c:pt idx="130">
                  <c:v>55.582076592159659</c:v>
                </c:pt>
                <c:pt idx="131">
                  <c:v>55.595859014910658</c:v>
                </c:pt>
                <c:pt idx="132">
                  <c:v>55.986949920370904</c:v>
                </c:pt>
                <c:pt idx="133">
                  <c:v>56.000827439403395</c:v>
                </c:pt>
                <c:pt idx="134">
                  <c:v>56.390597508705156</c:v>
                </c:pt>
                <c:pt idx="135">
                  <c:v>56.735819798889587</c:v>
                </c:pt>
                <c:pt idx="136">
                  <c:v>56.749874695230609</c:v>
                </c:pt>
                <c:pt idx="137">
                  <c:v>56.763930681149695</c:v>
                </c:pt>
                <c:pt idx="138">
                  <c:v>57.060698612595331</c:v>
                </c:pt>
                <c:pt idx="139">
                  <c:v>57.074826353337286</c:v>
                </c:pt>
                <c:pt idx="140">
                  <c:v>57.465790870954187</c:v>
                </c:pt>
                <c:pt idx="141">
                  <c:v>57.432798196502063</c:v>
                </c:pt>
                <c:pt idx="142">
                  <c:v>57.447010317105338</c:v>
                </c:pt>
                <c:pt idx="143">
                  <c:v>57.603766659648258</c:v>
                </c:pt>
                <c:pt idx="144">
                  <c:v>57.901533484888631</c:v>
                </c:pt>
                <c:pt idx="145">
                  <c:v>57.915853653311125</c:v>
                </c:pt>
                <c:pt idx="146">
                  <c:v>58.403347658016401</c:v>
                </c:pt>
                <c:pt idx="147">
                  <c:v>58.701529454557189</c:v>
                </c:pt>
                <c:pt idx="148">
                  <c:v>58.716038962576185</c:v>
                </c:pt>
                <c:pt idx="149">
                  <c:v>59.061317846164663</c:v>
                </c:pt>
                <c:pt idx="150">
                  <c:v>59.501822803063042</c:v>
                </c:pt>
                <c:pt idx="151">
                  <c:v>59.516521527967242</c:v>
                </c:pt>
                <c:pt idx="152">
                  <c:v>59.765921650707831</c:v>
                </c:pt>
                <c:pt idx="153">
                  <c:v>60.351019277848948</c:v>
                </c:pt>
                <c:pt idx="154">
                  <c:v>60.365919029807131</c:v>
                </c:pt>
                <c:pt idx="155">
                  <c:v>60.380819918863288</c:v>
                </c:pt>
                <c:pt idx="156">
                  <c:v>60.823465473613055</c:v>
                </c:pt>
                <c:pt idx="157">
                  <c:v>60.838473595648132</c:v>
                </c:pt>
                <c:pt idx="158">
                  <c:v>61.375074333887049</c:v>
                </c:pt>
                <c:pt idx="159">
                  <c:v>61.39021268804234</c:v>
                </c:pt>
                <c:pt idx="160">
                  <c:v>61.690392865067011</c:v>
                </c:pt>
                <c:pt idx="161">
                  <c:v>61.705603417224459</c:v>
                </c:pt>
                <c:pt idx="162">
                  <c:v>62.573521464037647</c:v>
                </c:pt>
                <c:pt idx="163">
                  <c:v>62.588943357053886</c:v>
                </c:pt>
                <c:pt idx="164">
                  <c:v>62.889686678053963</c:v>
                </c:pt>
                <c:pt idx="165">
                  <c:v>63.001001410862145</c:v>
                </c:pt>
                <c:pt idx="166">
                  <c:v>75.541893937426039</c:v>
                </c:pt>
                <c:pt idx="167">
                  <c:v>75.895861659868999</c:v>
                </c:pt>
                <c:pt idx="168">
                  <c:v>76.632786465723782</c:v>
                </c:pt>
                <c:pt idx="169">
                  <c:v>74.975163761909783</c:v>
                </c:pt>
              </c:numCache>
            </c:numRef>
          </c:yVal>
          <c:smooth val="0"/>
          <c:extLst>
            <c:ext xmlns:c16="http://schemas.microsoft.com/office/drawing/2014/chart" uri="{C3380CC4-5D6E-409C-BE32-E72D297353CC}">
              <c16:uniqueId val="{00000006-C996-4A60-867B-84429CE530E9}"/>
            </c:ext>
          </c:extLst>
        </c:ser>
        <c:ser>
          <c:idx val="11"/>
          <c:order val="11"/>
          <c:tx>
            <c:strRef>
              <c:f>'Forsøk 3 - Samlet'!$EO$13</c:f>
              <c:strCache>
                <c:ptCount val="1"/>
                <c:pt idx="0">
                  <c:v>Robertson diagram</c:v>
                </c:pt>
              </c:strCache>
            </c:strRef>
          </c:tx>
          <c:spPr>
            <a:ln w="9525" cap="rnd">
              <a:solidFill>
                <a:schemeClr val="tx1"/>
              </a:solidFill>
              <a:round/>
            </a:ln>
            <a:effectLst/>
          </c:spPr>
          <c:marker>
            <c:symbol val="none"/>
          </c:marker>
          <c:xVal>
            <c:numRef>
              <c:f>'Forsøk 3 - Samlet'!$EP$18:$EP$59</c:f>
              <c:numCache>
                <c:formatCode>General</c:formatCode>
                <c:ptCount val="42"/>
                <c:pt idx="0">
                  <c:v>1.4</c:v>
                </c:pt>
                <c:pt idx="1">
                  <c:v>0.81200000000000006</c:v>
                </c:pt>
                <c:pt idx="2">
                  <c:v>0.81200000000000006</c:v>
                </c:pt>
                <c:pt idx="3">
                  <c:v>0.54500000000000004</c:v>
                </c:pt>
                <c:pt idx="4">
                  <c:v>0.14599999999999999</c:v>
                </c:pt>
                <c:pt idx="5">
                  <c:v>-0.55600000000000005</c:v>
                </c:pt>
                <c:pt idx="6">
                  <c:v>0.14599999999999999</c:v>
                </c:pt>
                <c:pt idx="7">
                  <c:v>0.54500000000000004</c:v>
                </c:pt>
                <c:pt idx="8">
                  <c:v>0.81200000000000006</c:v>
                </c:pt>
                <c:pt idx="9">
                  <c:v>1.4</c:v>
                </c:pt>
                <c:pt idx="10">
                  <c:v>0.60299999999999998</c:v>
                </c:pt>
                <c:pt idx="11">
                  <c:v>8.0000000000000002E-3</c:v>
                </c:pt>
                <c:pt idx="12">
                  <c:v>-0.39900000000000002</c:v>
                </c:pt>
                <c:pt idx="13">
                  <c:v>-0.55600000000000005</c:v>
                </c:pt>
                <c:pt idx="14">
                  <c:v>-0.39900000000000002</c:v>
                </c:pt>
                <c:pt idx="15">
                  <c:v>8.0000000000000002E-3</c:v>
                </c:pt>
                <c:pt idx="16">
                  <c:v>0.60299999999999998</c:v>
                </c:pt>
                <c:pt idx="17">
                  <c:v>0.42199999999999999</c:v>
                </c:pt>
                <c:pt idx="18">
                  <c:v>8.9999999999999993E-3</c:v>
                </c:pt>
                <c:pt idx="19">
                  <c:v>-0.311</c:v>
                </c:pt>
                <c:pt idx="20">
                  <c:v>-0.39900000000000002</c:v>
                </c:pt>
                <c:pt idx="21">
                  <c:v>-0.311</c:v>
                </c:pt>
                <c:pt idx="22">
                  <c:v>8.9999999999999993E-3</c:v>
                </c:pt>
                <c:pt idx="23">
                  <c:v>0.42199999999999999</c:v>
                </c:pt>
                <c:pt idx="24">
                  <c:v>0.223</c:v>
                </c:pt>
                <c:pt idx="25">
                  <c:v>8.0000000000000002E-3</c:v>
                </c:pt>
                <c:pt idx="26">
                  <c:v>-0.245</c:v>
                </c:pt>
                <c:pt idx="27">
                  <c:v>-0.311</c:v>
                </c:pt>
                <c:pt idx="28">
                  <c:v>-0.245</c:v>
                </c:pt>
                <c:pt idx="29">
                  <c:v>8.0000000000000002E-3</c:v>
                </c:pt>
                <c:pt idx="30">
                  <c:v>0.223</c:v>
                </c:pt>
                <c:pt idx="31">
                  <c:v>0.17699999999999999</c:v>
                </c:pt>
                <c:pt idx="32">
                  <c:v>0.13400000000000001</c:v>
                </c:pt>
                <c:pt idx="33">
                  <c:v>8.0000000000000002E-3</c:v>
                </c:pt>
                <c:pt idx="34">
                  <c:v>-0.154</c:v>
                </c:pt>
                <c:pt idx="35">
                  <c:v>-0.245</c:v>
                </c:pt>
                <c:pt idx="36">
                  <c:v>-3.5999999999999997E-2</c:v>
                </c:pt>
                <c:pt idx="37">
                  <c:v>-0.154</c:v>
                </c:pt>
                <c:pt idx="38">
                  <c:v>8.0000000000000002E-3</c:v>
                </c:pt>
                <c:pt idx="39">
                  <c:v>0.13400000000000001</c:v>
                </c:pt>
                <c:pt idx="40">
                  <c:v>8.5999999999999993E-2</c:v>
                </c:pt>
              </c:numCache>
            </c:numRef>
          </c:xVal>
          <c:yVal>
            <c:numRef>
              <c:f>'Forsøk 3 - Samlet'!$EQ$18:$EQ$59</c:f>
              <c:numCache>
                <c:formatCode>General</c:formatCode>
                <c:ptCount val="42"/>
                <c:pt idx="0">
                  <c:v>10.715999999999999</c:v>
                </c:pt>
                <c:pt idx="1">
                  <c:v>1</c:v>
                </c:pt>
                <c:pt idx="2">
                  <c:v>1</c:v>
                </c:pt>
                <c:pt idx="3">
                  <c:v>2.6379999999999999</c:v>
                </c:pt>
                <c:pt idx="4">
                  <c:v>1</c:v>
                </c:pt>
                <c:pt idx="5">
                  <c:v>19.408999999999999</c:v>
                </c:pt>
                <c:pt idx="6">
                  <c:v>1</c:v>
                </c:pt>
                <c:pt idx="7">
                  <c:v>2.6379999999999999</c:v>
                </c:pt>
                <c:pt idx="8">
                  <c:v>1</c:v>
                </c:pt>
                <c:pt idx="9">
                  <c:v>10.715999999999999</c:v>
                </c:pt>
                <c:pt idx="10">
                  <c:v>47.847000000000001</c:v>
                </c:pt>
                <c:pt idx="11">
                  <c:v>4.8440000000000003</c:v>
                </c:pt>
                <c:pt idx="12">
                  <c:v>63.984999999999999</c:v>
                </c:pt>
                <c:pt idx="13">
                  <c:v>19.408999999999999</c:v>
                </c:pt>
                <c:pt idx="14">
                  <c:v>63.984999999999999</c:v>
                </c:pt>
                <c:pt idx="15">
                  <c:v>4.8440000000000003</c:v>
                </c:pt>
                <c:pt idx="16">
                  <c:v>47.847000000000001</c:v>
                </c:pt>
                <c:pt idx="17">
                  <c:v>67.162999999999997</c:v>
                </c:pt>
                <c:pt idx="18">
                  <c:v>11.324999999999999</c:v>
                </c:pt>
                <c:pt idx="19">
                  <c:v>124.64</c:v>
                </c:pt>
                <c:pt idx="20">
                  <c:v>63.984999999999999</c:v>
                </c:pt>
                <c:pt idx="21">
                  <c:v>124.64</c:v>
                </c:pt>
                <c:pt idx="22">
                  <c:v>11.324999999999999</c:v>
                </c:pt>
                <c:pt idx="23">
                  <c:v>67.162999999999997</c:v>
                </c:pt>
                <c:pt idx="24">
                  <c:v>97.584000000000003</c:v>
                </c:pt>
                <c:pt idx="25">
                  <c:v>29.841000000000001</c:v>
                </c:pt>
                <c:pt idx="26">
                  <c:v>204.78100000000001</c:v>
                </c:pt>
                <c:pt idx="27">
                  <c:v>124.64</c:v>
                </c:pt>
                <c:pt idx="28">
                  <c:v>204.78100000000001</c:v>
                </c:pt>
                <c:pt idx="29">
                  <c:v>29.841000000000001</c:v>
                </c:pt>
                <c:pt idx="30">
                  <c:v>97.584000000000003</c:v>
                </c:pt>
                <c:pt idx="31">
                  <c:v>106.456</c:v>
                </c:pt>
                <c:pt idx="32">
                  <c:v>307.613</c:v>
                </c:pt>
                <c:pt idx="33">
                  <c:v>172.626</c:v>
                </c:pt>
                <c:pt idx="34">
                  <c:v>407.83800000000002</c:v>
                </c:pt>
                <c:pt idx="35">
                  <c:v>204.78100000000001</c:v>
                </c:pt>
                <c:pt idx="36">
                  <c:v>1000</c:v>
                </c:pt>
                <c:pt idx="37">
                  <c:v>407.83800000000002</c:v>
                </c:pt>
                <c:pt idx="38">
                  <c:v>172.626</c:v>
                </c:pt>
                <c:pt idx="39">
                  <c:v>307.613</c:v>
                </c:pt>
                <c:pt idx="40">
                  <c:v>1000</c:v>
                </c:pt>
              </c:numCache>
            </c:numRef>
          </c:yVal>
          <c:smooth val="0"/>
          <c:extLst>
            <c:ext xmlns:c16="http://schemas.microsoft.com/office/drawing/2014/chart" uri="{C3380CC4-5D6E-409C-BE32-E72D297353CC}">
              <c16:uniqueId val="{00000007-C996-4A60-867B-84429CE530E9}"/>
            </c:ext>
          </c:extLst>
        </c:ser>
        <c:ser>
          <c:idx val="12"/>
          <c:order val="12"/>
          <c:tx>
            <c:strRef>
              <c:f>'Forsøk 3 - Samlet'!$EO$60</c:f>
              <c:strCache>
                <c:ptCount val="1"/>
                <c:pt idx="0">
                  <c:v>Axis</c:v>
                </c:pt>
              </c:strCache>
            </c:strRef>
          </c:tx>
          <c:spPr>
            <a:ln w="9525" cap="rnd">
              <a:solidFill>
                <a:schemeClr val="bg1">
                  <a:lumMod val="50000"/>
                </a:schemeClr>
              </a:solidFill>
              <a:round/>
            </a:ln>
            <a:effectLst/>
          </c:spPr>
          <c:marker>
            <c:symbol val="circle"/>
            <c:size val="5"/>
            <c:spPr>
              <a:solidFill>
                <a:schemeClr val="accent1">
                  <a:lumMod val="80000"/>
                  <a:lumOff val="20000"/>
                </a:schemeClr>
              </a:solidFill>
              <a:ln w="9525">
                <a:solidFill>
                  <a:schemeClr val="accent1">
                    <a:lumMod val="80000"/>
                    <a:lumOff val="20000"/>
                  </a:schemeClr>
                </a:solidFill>
              </a:ln>
              <a:effectLst/>
            </c:spPr>
          </c:marker>
          <c:xVal>
            <c:numRef>
              <c:f>'Forsøk 3 - Samlet'!$EP$61:$EP$62</c:f>
              <c:numCache>
                <c:formatCode>General</c:formatCode>
                <c:ptCount val="2"/>
                <c:pt idx="0">
                  <c:v>0</c:v>
                </c:pt>
                <c:pt idx="1">
                  <c:v>0</c:v>
                </c:pt>
              </c:numCache>
            </c:numRef>
          </c:xVal>
          <c:yVal>
            <c:numRef>
              <c:f>'Forsøk 3 - Samlet'!$EQ$61:$EQ$62</c:f>
              <c:numCache>
                <c:formatCode>General</c:formatCode>
                <c:ptCount val="2"/>
                <c:pt idx="0">
                  <c:v>0.1</c:v>
                </c:pt>
                <c:pt idx="1">
                  <c:v>1100</c:v>
                </c:pt>
              </c:numCache>
            </c:numRef>
          </c:yVal>
          <c:smooth val="0"/>
          <c:extLst>
            <c:ext xmlns:c16="http://schemas.microsoft.com/office/drawing/2014/chart" uri="{C3380CC4-5D6E-409C-BE32-E72D297353CC}">
              <c16:uniqueId val="{00000008-C996-4A60-867B-84429CE530E9}"/>
            </c:ext>
          </c:extLst>
        </c:ser>
        <c:dLbls>
          <c:showLegendKey val="0"/>
          <c:showVal val="0"/>
          <c:showCatName val="0"/>
          <c:showSerName val="0"/>
          <c:showPercent val="0"/>
          <c:showBubbleSize val="0"/>
        </c:dLbls>
        <c:axId val="222917760"/>
        <c:axId val="222919680"/>
        <c:extLst>
          <c:ext xmlns:c15="http://schemas.microsoft.com/office/drawing/2012/chart" uri="{02D57815-91ED-43cb-92C2-25804820EDAC}">
            <c15:filteredScatterSeries>
              <c15:ser>
                <c:idx val="0"/>
                <c:order val="0"/>
                <c:tx>
                  <c:strRef>
                    <c:extLst>
                      <c:ext uri="{02D57815-91ED-43cb-92C2-25804820EDAC}">
                        <c15:formulaRef>
                          <c15:sqref>'Forsøk 3 - Samlet'!$DQ$12</c15:sqref>
                        </c15:formulaRef>
                      </c:ext>
                    </c:extLst>
                    <c:strCache>
                      <c:ptCount val="1"/>
                      <c:pt idx="0">
                        <c:v>B_q-1</c:v>
                      </c:pt>
                    </c:strCache>
                  </c:strRef>
                </c:tx>
                <c:spPr>
                  <a:ln w="19050" cap="rnd">
                    <a:noFill/>
                    <a:round/>
                  </a:ln>
                  <a:effectLst/>
                </c:spPr>
                <c:marker>
                  <c:symbol val="circle"/>
                  <c:size val="5"/>
                  <c:spPr>
                    <a:solidFill>
                      <a:schemeClr val="accent4"/>
                    </a:solidFill>
                    <a:ln w="9525">
                      <a:solidFill>
                        <a:schemeClr val="bg1">
                          <a:lumMod val="50000"/>
                        </a:schemeClr>
                      </a:solidFill>
                    </a:ln>
                    <a:effectLst/>
                  </c:spPr>
                </c:marker>
                <c:xVal>
                  <c:numRef>
                    <c:extLst>
                      <c:ext uri="{02D57815-91ED-43cb-92C2-25804820EDAC}">
                        <c15:formulaRef>
                          <c15:sqref>'Forsøk 3 - Samlet'!$DQ$14:$DQ$89</c15:sqref>
                        </c15:formulaRef>
                      </c:ext>
                    </c:extLst>
                    <c:numCache>
                      <c:formatCode>0.00</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extLst>
                      <c:ext uri="{02D57815-91ED-43cb-92C2-25804820EDAC}">
                        <c15:formulaRef>
                          <c15:sqref>'Forsøk 3 - Samlet'!$DX$14:$DX$89</c15:sqref>
                        </c15:formulaRef>
                      </c:ext>
                    </c:extLst>
                    <c:numCache>
                      <c:formatCode>0.00</c:formatCode>
                      <c:ptCount val="76"/>
                      <c:pt idx="0">
                        <c:v>5.6935853314826214E-4</c:v>
                      </c:pt>
                      <c:pt idx="1">
                        <c:v>0.18692609734075527</c:v>
                      </c:pt>
                      <c:pt idx="2">
                        <c:v>0.83232876133822253</c:v>
                      </c:pt>
                      <c:pt idx="3">
                        <c:v>1.2267898272368518</c:v>
                      </c:pt>
                      <c:pt idx="4">
                        <c:v>1.3996576677034296</c:v>
                      </c:pt>
                      <c:pt idx="5">
                        <c:v>1.6577179933516111</c:v>
                      </c:pt>
                      <c:pt idx="6">
                        <c:v>1.8822540304357454</c:v>
                      </c:pt>
                      <c:pt idx="7">
                        <c:v>1.9187245230937009</c:v>
                      </c:pt>
                      <c:pt idx="8">
                        <c:v>1.8881871049831611</c:v>
                      </c:pt>
                      <c:pt idx="9">
                        <c:v>1.8665256589567232</c:v>
                      </c:pt>
                      <c:pt idx="10">
                        <c:v>1.8571438400035158</c:v>
                      </c:pt>
                      <c:pt idx="11">
                        <c:v>1.8818200689794908</c:v>
                      </c:pt>
                      <c:pt idx="12">
                        <c:v>1.9118650811613207</c:v>
                      </c:pt>
                      <c:pt idx="13">
                        <c:v>1.9277720067303286</c:v>
                      </c:pt>
                      <c:pt idx="14">
                        <c:v>1.8108253602099105</c:v>
                      </c:pt>
                      <c:pt idx="15">
                        <c:v>1.3917953781469643</c:v>
                      </c:pt>
                      <c:pt idx="16">
                        <c:v>1.1132755346065728</c:v>
                      </c:pt>
                      <c:pt idx="17">
                        <c:v>0.85060035029789227</c:v>
                      </c:pt>
                      <c:pt idx="18">
                        <c:v>0.75680294483978405</c:v>
                      </c:pt>
                      <c:pt idx="19">
                        <c:v>1.2385495331979637</c:v>
                      </c:pt>
                      <c:pt idx="20">
                        <c:v>1.8717750573408836</c:v>
                      </c:pt>
                      <c:pt idx="21">
                        <c:v>2.4558661897625869</c:v>
                      </c:pt>
                      <c:pt idx="22">
                        <c:v>2.6050291452831096</c:v>
                      </c:pt>
                      <c:pt idx="23">
                        <c:v>2.7783344255323703</c:v>
                      </c:pt>
                      <c:pt idx="24">
                        <c:v>2.9235331117049417</c:v>
                      </c:pt>
                      <c:pt idx="25">
                        <c:v>2.8366039084087364</c:v>
                      </c:pt>
                      <c:pt idx="26">
                        <c:v>2.7308397400431859</c:v>
                      </c:pt>
                      <c:pt idx="27">
                        <c:v>2.6056750269976803</c:v>
                      </c:pt>
                      <c:pt idx="28">
                        <c:v>2.5439821356734567</c:v>
                      </c:pt>
                      <c:pt idx="29">
                        <c:v>2.4928730773212719</c:v>
                      </c:pt>
                      <c:pt idx="30">
                        <c:v>2.4864263833481632</c:v>
                      </c:pt>
                      <c:pt idx="31">
                        <c:v>2.4088485958556447</c:v>
                      </c:pt>
                      <c:pt idx="32">
                        <c:v>2.2742502754412217</c:v>
                      </c:pt>
                      <c:pt idx="33">
                        <c:v>1.9051499253622624</c:v>
                      </c:pt>
                      <c:pt idx="34">
                        <c:v>1.4907739223965575</c:v>
                      </c:pt>
                      <c:pt idx="35">
                        <c:v>1.0187759071342157</c:v>
                      </c:pt>
                      <c:pt idx="36">
                        <c:v>0.76372594137850824</c:v>
                      </c:pt>
                      <c:pt idx="37">
                        <c:v>0.59868330176337947</c:v>
                      </c:pt>
                      <c:pt idx="38">
                        <c:v>0.3752754313829042</c:v>
                      </c:pt>
                      <c:pt idx="39">
                        <c:v>0.33969204079106802</c:v>
                      </c:pt>
                      <c:pt idx="40">
                        <c:v>0.57222938510544652</c:v>
                      </c:pt>
                      <c:pt idx="41">
                        <c:v>1.3333075579425027</c:v>
                      </c:pt>
                      <c:pt idx="42">
                        <c:v>2.2805804482832901</c:v>
                      </c:pt>
                      <c:pt idx="43">
                        <c:v>2.6658006344741554</c:v>
                      </c:pt>
                      <c:pt idx="44">
                        <c:v>2.7664580266710121</c:v>
                      </c:pt>
                      <c:pt idx="45">
                        <c:v>2.7639949529686723</c:v>
                      </c:pt>
                      <c:pt idx="46">
                        <c:v>2.6940589597575375</c:v>
                      </c:pt>
                      <c:pt idx="47">
                        <c:v>2.5612605685256469</c:v>
                      </c:pt>
                      <c:pt idx="48">
                        <c:v>2.444915014899248</c:v>
                      </c:pt>
                      <c:pt idx="49">
                        <c:v>2.3056298645268716</c:v>
                      </c:pt>
                      <c:pt idx="50">
                        <c:v>2.1729310915615372</c:v>
                      </c:pt>
                      <c:pt idx="51">
                        <c:v>1.8706866873188863</c:v>
                      </c:pt>
                      <c:pt idx="52">
                        <c:v>1.6425526467449925</c:v>
                      </c:pt>
                      <c:pt idx="53">
                        <c:v>1.1988537704833044</c:v>
                      </c:pt>
                      <c:pt idx="54">
                        <c:v>0.83912531968588644</c:v>
                      </c:pt>
                      <c:pt idx="55">
                        <c:v>0.68045147670879269</c:v>
                      </c:pt>
                      <c:pt idx="56">
                        <c:v>0.60582972709724436</c:v>
                      </c:pt>
                      <c:pt idx="57">
                        <c:v>0.37272685955811069</c:v>
                      </c:pt>
                      <c:pt idx="58">
                        <c:v>0.28498959491780479</c:v>
                      </c:pt>
                      <c:pt idx="59">
                        <c:v>0.26808996955143766</c:v>
                      </c:pt>
                      <c:pt idx="60">
                        <c:v>0.28510642486521698</c:v>
                      </c:pt>
                      <c:pt idx="61">
                        <c:v>0.44544004679602578</c:v>
                      </c:pt>
                      <c:pt idx="62">
                        <c:v>0.80374336881913466</c:v>
                      </c:pt>
                      <c:pt idx="63">
                        <c:v>1.9780401476544101</c:v>
                      </c:pt>
                      <c:pt idx="64">
                        <c:v>2.8072332864064382</c:v>
                      </c:pt>
                      <c:pt idx="65">
                        <c:v>3.7051601493086062</c:v>
                      </c:pt>
                      <c:pt idx="66">
                        <c:v>4.4078560888405338</c:v>
                      </c:pt>
                      <c:pt idx="67">
                        <c:v>4.7334833776379783</c:v>
                      </c:pt>
                      <c:pt idx="68">
                        <c:v>4.8933946620327102</c:v>
                      </c:pt>
                      <c:pt idx="69">
                        <c:v>5.0797641547038879</c:v>
                      </c:pt>
                      <c:pt idx="70">
                        <c:v>5.2561191729361747</c:v>
                      </c:pt>
                      <c:pt idx="71">
                        <c:v>5.6628972257104131</c:v>
                      </c:pt>
                      <c:pt idx="72">
                        <c:v>6.1114016160952946</c:v>
                      </c:pt>
                      <c:pt idx="73">
                        <c:v>6.4922788382240926</c:v>
                      </c:pt>
                      <c:pt idx="74">
                        <c:v>6.559873627984782</c:v>
                      </c:pt>
                      <c:pt idx="75">
                        <c:v>6.5833959383196996</c:v>
                      </c:pt>
                    </c:numCache>
                  </c:numRef>
                </c:yVal>
                <c:smooth val="0"/>
                <c:extLst>
                  <c:ext xmlns:c16="http://schemas.microsoft.com/office/drawing/2014/chart" uri="{C3380CC4-5D6E-409C-BE32-E72D297353CC}">
                    <c16:uniqueId val="{00000009-C996-4A60-867B-84429CE530E9}"/>
                  </c:ext>
                </c:extLst>
              </c15:ser>
            </c15:filteredScatterSeries>
            <c15:filteredScatterSeries>
              <c15:ser>
                <c:idx val="4"/>
                <c:order val="1"/>
                <c:tx>
                  <c:strRef>
                    <c:extLst xmlns:c15="http://schemas.microsoft.com/office/drawing/2012/chart">
                      <c:ext xmlns:c15="http://schemas.microsoft.com/office/drawing/2012/chart" uri="{02D57815-91ED-43cb-92C2-25804820EDAC}">
                        <c15:formulaRef>
                          <c15:sqref>'Forsøk 3 - Samlet'!$AE$12</c15:sqref>
                        </c15:formulaRef>
                      </c:ext>
                    </c:extLst>
                    <c:strCache>
                      <c:ptCount val="1"/>
                      <c:pt idx="0">
                        <c:v>B_q-3a</c:v>
                      </c:pt>
                    </c:strCache>
                  </c:strRef>
                </c:tx>
                <c:spPr>
                  <a:ln w="19050" cap="rnd">
                    <a:noFill/>
                    <a:round/>
                  </a:ln>
                  <a:effectLst/>
                </c:spPr>
                <c:marker>
                  <c:symbol val="circle"/>
                  <c:size val="5"/>
                  <c:spPr>
                    <a:solidFill>
                      <a:srgbClr val="FF0000"/>
                    </a:solidFill>
                    <a:ln w="9525">
                      <a:solidFill>
                        <a:srgbClr val="C00000"/>
                      </a:solidFill>
                    </a:ln>
                    <a:effectLst/>
                  </c:spPr>
                </c:marker>
                <c:xVal>
                  <c:numRef>
                    <c:extLst xmlns:c15="http://schemas.microsoft.com/office/drawing/2012/chart">
                      <c:ext xmlns:c15="http://schemas.microsoft.com/office/drawing/2012/chart" uri="{02D57815-91ED-43cb-92C2-25804820EDAC}">
                        <c15:formulaRef>
                          <c15:sqref>'Forsøk 3 - Samlet'!$AE$14:$AE$1154</c15:sqref>
                        </c15:formulaRef>
                      </c:ext>
                    </c:extLst>
                    <c:numCache>
                      <c:formatCode>General</c:formatCode>
                      <c:ptCount val="1141"/>
                      <c:pt idx="30" formatCode="0.0">
                        <c:v>2.3148148148148147E-3</c:v>
                      </c:pt>
                      <c:pt idx="31" formatCode="0.0">
                        <c:v>1.9840400329405828E-3</c:v>
                      </c:pt>
                      <c:pt idx="32" formatCode="0.0">
                        <c:v>1.3050519863426436E-3</c:v>
                      </c:pt>
                      <c:pt idx="33" formatCode="0.0">
                        <c:v>1.0918467084452717E-3</c:v>
                      </c:pt>
                      <c:pt idx="34" formatCode="0.0">
                        <c:v>1.7469042402677691E-3</c:v>
                      </c:pt>
                      <c:pt idx="35" formatCode="0.0">
                        <c:v>1.3482399016140187E-3</c:v>
                      </c:pt>
                      <c:pt idx="36" formatCode="0.0">
                        <c:v>1.3482098511650271E-3</c:v>
                      </c:pt>
                      <c:pt idx="37" formatCode="0.0">
                        <c:v>1.3481798143768417E-3</c:v>
                      </c:pt>
                      <c:pt idx="38" formatCode="0.0">
                        <c:v>1.3584785290443669E-3</c:v>
                      </c:pt>
                      <c:pt idx="39" formatCode="0.0">
                        <c:v>1.2497932988723495E-3</c:v>
                      </c:pt>
                      <c:pt idx="40" formatCode="0.0">
                        <c:v>8.3318025556809445E-4</c:v>
                      </c:pt>
                      <c:pt idx="41" formatCode="0.0">
                        <c:v>7.8314107970195923E-4</c:v>
                      </c:pt>
                      <c:pt idx="42" formatCode="0.0">
                        <c:v>7.8312759414596691E-4</c:v>
                      </c:pt>
                      <c:pt idx="43" formatCode="0.0">
                        <c:v>8.6486824381454416E-4</c:v>
                      </c:pt>
                      <c:pt idx="44" formatCode="0.0">
                        <c:v>1.0556131673995345E-3</c:v>
                      </c:pt>
                      <c:pt idx="45" formatCode="0.0">
                        <c:v>1.0555968529059351E-3</c:v>
                      </c:pt>
                      <c:pt idx="46" formatCode="0.0">
                        <c:v>1.1092482598504113E-3</c:v>
                      </c:pt>
                      <c:pt idx="47" formatCode="0.0">
                        <c:v>1.0715534250243085E-3</c:v>
                      </c:pt>
                      <c:pt idx="48" formatCode="0.0">
                        <c:v>1.0715383137739145E-3</c:v>
                      </c:pt>
                      <c:pt idx="49" formatCode="0.0">
                        <c:v>1.3512798534100852E-3</c:v>
                      </c:pt>
                      <c:pt idx="50" formatCode="0.0">
                        <c:v>1.0151623629757226E-3</c:v>
                      </c:pt>
                      <c:pt idx="51" formatCode="0.0">
                        <c:v>1.0151488170173409E-3</c:v>
                      </c:pt>
                      <c:pt idx="52" formatCode="0.0">
                        <c:v>1.3886266145303233E-3</c:v>
                      </c:pt>
                      <c:pt idx="53" formatCode="0.0">
                        <c:v>1.3651829635573445E-3</c:v>
                      </c:pt>
                      <c:pt idx="54" formatCode="0.0">
                        <c:v>1.1701418459171651E-3</c:v>
                      </c:pt>
                      <c:pt idx="55" formatCode="0.0">
                        <c:v>1.144459692439935E-3</c:v>
                      </c:pt>
                      <c:pt idx="56" formatCode="0.0">
                        <c:v>1.1258694753990578E-3</c:v>
                      </c:pt>
                      <c:pt idx="57" formatCode="0.0">
                        <c:v>1.1258556249035382E-3</c:v>
                      </c:pt>
                      <c:pt idx="58" formatCode="0.0">
                        <c:v>1.090543059184418E-3</c:v>
                      </c:pt>
                      <c:pt idx="59" formatCode="0.0">
                        <c:v>1.0905300748768473E-3</c:v>
                      </c:pt>
                      <c:pt idx="60" formatCode="0.0">
                        <c:v>1.0764307273256751E-3</c:v>
                      </c:pt>
                      <c:pt idx="61" formatCode="0.0">
                        <c:v>1.2303274549288631E-3</c:v>
                      </c:pt>
                      <c:pt idx="62" formatCode="0.0">
                        <c:v>1.0545542631217424E-3</c:v>
                      </c:pt>
                      <c:pt idx="63" formatCode="0.0">
                        <c:v>1.0492861193493051E-3</c:v>
                      </c:pt>
                      <c:pt idx="64" formatCode="0.0">
                        <c:v>1.0362266932464402E-3</c:v>
                      </c:pt>
                      <c:pt idx="65" formatCode="0.0">
                        <c:v>1.0362149989452897E-3</c:v>
                      </c:pt>
                      <c:pt idx="66" formatCode="0.0">
                        <c:v>1.023476947300761E-3</c:v>
                      </c:pt>
                      <c:pt idx="67" formatCode="0.0">
                        <c:v>1.0061315536997388E-3</c:v>
                      </c:pt>
                      <c:pt idx="68" formatCode="0.0">
                        <c:v>1.1738072994231321E-3</c:v>
                      </c:pt>
                      <c:pt idx="69" formatCode="0.0">
                        <c:v>1.1571079887067676E-3</c:v>
                      </c:pt>
                      <c:pt idx="70" formatCode="0.0">
                        <c:v>1.0744458358953857E-3</c:v>
                      </c:pt>
                      <c:pt idx="71" formatCode="0.0">
                        <c:v>1.0744342587047015E-3</c:v>
                      </c:pt>
                      <c:pt idx="72" formatCode="0.0">
                        <c:v>1.0667523235412429E-3</c:v>
                      </c:pt>
                      <c:pt idx="73" formatCode="0.0">
                        <c:v>1.0445414870311135E-3</c:v>
                      </c:pt>
                      <c:pt idx="74" formatCode="0.0">
                        <c:v>1.2052275678045698E-3</c:v>
                      </c:pt>
                      <c:pt idx="75" formatCode="0.0">
                        <c:v>1.1779568681516968E-3</c:v>
                      </c:pt>
                      <c:pt idx="76" formatCode="0.0">
                        <c:v>1.0747510157954002E-3</c:v>
                      </c:pt>
                      <c:pt idx="77" formatCode="0.0">
                        <c:v>9.1253903571625035E-4</c:v>
                      </c:pt>
                      <c:pt idx="78" formatCode="0.0">
                        <c:v>8.9690276018291281E-4</c:v>
                      </c:pt>
                      <c:pt idx="79" formatCode="0.0">
                        <c:v>8.7780915061115778E-4</c:v>
                      </c:pt>
                      <c:pt idx="80" formatCode="0.0">
                        <c:v>8.7038196322918688E-4</c:v>
                      </c:pt>
                      <c:pt idx="81" formatCode="0.0">
                        <c:v>8.4997103301619051E-4</c:v>
                      </c:pt>
                      <c:pt idx="82" formatCode="0.0">
                        <c:v>8.4265601707513634E-4</c:v>
                      </c:pt>
                      <c:pt idx="83" formatCode="0.0">
                        <c:v>8.1099786270061531E-4</c:v>
                      </c:pt>
                      <c:pt idx="84" formatCode="0.0">
                        <c:v>8.0389652982645649E-4</c:v>
                      </c:pt>
                      <c:pt idx="85" formatCode="0.0">
                        <c:v>7.7894008241301597E-4</c:v>
                      </c:pt>
                      <c:pt idx="86" formatCode="0.0">
                        <c:v>7.719983137397438E-4</c:v>
                      </c:pt>
                      <c:pt idx="87" formatCode="0.0">
                        <c:v>8.1907070547261899E-4</c:v>
                      </c:pt>
                      <c:pt idx="88" formatCode="0.0">
                        <c:v>7.3424013626403157E-4</c:v>
                      </c:pt>
                      <c:pt idx="89" formatCode="0.0">
                        <c:v>7.2751757331396879E-4</c:v>
                      </c:pt>
                      <c:pt idx="90" formatCode="0.0">
                        <c:v>8.3949822789511493E-4</c:v>
                      </c:pt>
                      <c:pt idx="91" formatCode="0.0">
                        <c:v>8.8457253309293571E-4</c:v>
                      </c:pt>
                      <c:pt idx="92" formatCode="0.0">
                        <c:v>8.7810391447984816E-4</c:v>
                      </c:pt>
                      <c:pt idx="93" formatCode="0.0">
                        <c:v>7.2613762357837098E-4</c:v>
                      </c:pt>
                      <c:pt idx="94" formatCode="0.0">
                        <c:v>8.9865343923260311E-4</c:v>
                      </c:pt>
                      <c:pt idx="95" formatCode="0.0">
                        <c:v>8.7320327808574922E-4</c:v>
                      </c:pt>
                      <c:pt idx="96" formatCode="0.0">
                        <c:v>8.0489217083365373E-4</c:v>
                      </c:pt>
                      <c:pt idx="97" formatCode="0.0">
                        <c:v>8.4583306082805368E-4</c:v>
                      </c:pt>
                      <c:pt idx="98" formatCode="0.0">
                        <c:v>8.3983189891527336E-4</c:v>
                      </c:pt>
                      <c:pt idx="99" formatCode="0.0">
                        <c:v>9.4279246522779164E-4</c:v>
                      </c:pt>
                      <c:pt idx="100" formatCode="0.0">
                        <c:v>7.4192571634601565E-4</c:v>
                      </c:pt>
                      <c:pt idx="101" formatCode="0.0">
                        <c:v>7.3611958722093456E-4</c:v>
                      </c:pt>
                      <c:pt idx="102" formatCode="0.0">
                        <c:v>9.5224366179316581E-4</c:v>
                      </c:pt>
                      <c:pt idx="103" formatCode="0.0">
                        <c:v>9.3091042101018122E-4</c:v>
                      </c:pt>
                      <c:pt idx="104" formatCode="0.0">
                        <c:v>9.8255988084545304E-4</c:v>
                      </c:pt>
                      <c:pt idx="105" formatCode="0.0">
                        <c:v>9.6734912730655988E-4</c:v>
                      </c:pt>
                      <c:pt idx="106" formatCode="0.0">
                        <c:v>9.5248767382546387E-4</c:v>
                      </c:pt>
                      <c:pt idx="107" formatCode="0.0">
                        <c:v>1.0592990107563683E-3</c:v>
                      </c:pt>
                      <c:pt idx="108" formatCode="0.0">
                        <c:v>9.3089377199490335E-4</c:v>
                      </c:pt>
                      <c:pt idx="109" formatCode="0.0">
                        <c:v>9.1956677562738949E-4</c:v>
                      </c:pt>
                      <c:pt idx="110" formatCode="0.0">
                        <c:v>8.5896684574160616E-4</c:v>
                      </c:pt>
                      <c:pt idx="111" formatCode="0.0">
                        <c:v>7.9455339390422611E-4</c:v>
                      </c:pt>
                      <c:pt idx="112" formatCode="0.0">
                        <c:v>7.8794902799053505E-4</c:v>
                      </c:pt>
                      <c:pt idx="113" formatCode="0.0">
                        <c:v>8.3739582197809301E-4</c:v>
                      </c:pt>
                      <c:pt idx="114" formatCode="0.0">
                        <c:v>1.0463430623156478E-3</c:v>
                      </c:pt>
                      <c:pt idx="115" formatCode="0.0">
                        <c:v>1.0409825112495091E-3</c:v>
                      </c:pt>
                      <c:pt idx="116" formatCode="0.0">
                        <c:v>9.7801019162663586E-4</c:v>
                      </c:pt>
                      <c:pt idx="117" formatCode="0.0">
                        <c:v>9.8034649604432085E-4</c:v>
                      </c:pt>
                      <c:pt idx="118" formatCode="0.0">
                        <c:v>9.7496095815247541E-4</c:v>
                      </c:pt>
                      <c:pt idx="119" formatCode="0.0">
                        <c:v>9.6650192182071929E-4</c:v>
                      </c:pt>
                      <c:pt idx="120" formatCode="0.0">
                        <c:v>9.7186324325940557E-4</c:v>
                      </c:pt>
                      <c:pt idx="121" formatCode="0.0">
                        <c:v>9.1117053720376063E-4</c:v>
                      </c:pt>
                      <c:pt idx="122" formatCode="0.0">
                        <c:v>9.1153596828962111E-4</c:v>
                      </c:pt>
                      <c:pt idx="123" formatCode="0.0">
                        <c:v>9.1631706918928401E-4</c:v>
                      </c:pt>
                      <c:pt idx="124" formatCode="0.0">
                        <c:v>9.1079290339604743E-4</c:v>
                      </c:pt>
                      <c:pt idx="125" formatCode="0.0">
                        <c:v>9.6308490638246475E-4</c:v>
                      </c:pt>
                      <c:pt idx="126" formatCode="0.0">
                        <c:v>9.6379561785956281E-4</c:v>
                      </c:pt>
                      <c:pt idx="127" formatCode="0.0">
                        <c:v>9.5822614015208542E-4</c:v>
                      </c:pt>
                      <c:pt idx="128" formatCode="0.0">
                        <c:v>9.0633469409695272E-4</c:v>
                      </c:pt>
                      <c:pt idx="129" formatCode="0.0">
                        <c:v>9.0668204580188086E-4</c:v>
                      </c:pt>
                      <c:pt idx="130" formatCode="0.0">
                        <c:v>7.8553059236015018E-4</c:v>
                      </c:pt>
                      <c:pt idx="131" formatCode="0.0">
                        <c:v>7.2817516781068848E-4</c:v>
                      </c:pt>
                      <c:pt idx="132" formatCode="0.0">
                        <c:v>7.2245814168591478E-4</c:v>
                      </c:pt>
                      <c:pt idx="133" formatCode="0.0">
                        <c:v>8.9894747331204677E-4</c:v>
                      </c:pt>
                      <c:pt idx="134" formatCode="0.0">
                        <c:v>7.2191052025756942E-4</c:v>
                      </c:pt>
                      <c:pt idx="135" formatCode="0.0">
                        <c:v>7.1610614840160697E-4</c:v>
                      </c:pt>
                      <c:pt idx="136" formatCode="0.0">
                        <c:v>8.9069542458111478E-4</c:v>
                      </c:pt>
                      <c:pt idx="137" formatCode="0.0">
                        <c:v>8.8639470693931198E-4</c:v>
                      </c:pt>
                      <c:pt idx="138" formatCode="0.0">
                        <c:v>8.8055925531910066E-4</c:v>
                      </c:pt>
                      <c:pt idx="139" formatCode="0.0">
                        <c:v>7.6241215168537332E-4</c:v>
                      </c:pt>
                      <c:pt idx="140" formatCode="0.0">
                        <c:v>8.8246898846052748E-4</c:v>
                      </c:pt>
                      <c:pt idx="141" formatCode="0.0">
                        <c:v>8.7654250707663557E-4</c:v>
                      </c:pt>
                      <c:pt idx="142" formatCode="0.0">
                        <c:v>9.3417418882741677E-4</c:v>
                      </c:pt>
                      <c:pt idx="143" formatCode="0.0">
                        <c:v>9.957132816395221E-4</c:v>
                      </c:pt>
                      <c:pt idx="144" formatCode="0.0">
                        <c:v>9.8972393777578029E-4</c:v>
                      </c:pt>
                      <c:pt idx="145" formatCode="0.0">
                        <c:v>9.2767962518404271E-4</c:v>
                      </c:pt>
                      <c:pt idx="146" formatCode="0.0">
                        <c:v>1.0497955783210268E-3</c:v>
                      </c:pt>
                      <c:pt idx="147" formatCode="0.0">
                        <c:v>1.0437421225880776E-3</c:v>
                      </c:pt>
                      <c:pt idx="148" formatCode="0.0">
                        <c:v>1.0395465660817476E-3</c:v>
                      </c:pt>
                      <c:pt idx="149" formatCode="0.0">
                        <c:v>1.0334824548296003E-3</c:v>
                      </c:pt>
                      <c:pt idx="150" formatCode="0.0">
                        <c:v>9.6915416601472851E-4</c:v>
                      </c:pt>
                      <c:pt idx="151" formatCode="0.0">
                        <c:v>9.5962056907044789E-4</c:v>
                      </c:pt>
                      <c:pt idx="152" formatCode="0.0">
                        <c:v>8.9182371663886579E-4</c:v>
                      </c:pt>
                      <c:pt idx="153" formatCode="0.0">
                        <c:v>8.920941779445602E-4</c:v>
                      </c:pt>
                      <c:pt idx="154" formatCode="0.0">
                        <c:v>1.1408549369064543E-3</c:v>
                      </c:pt>
                      <c:pt idx="155" formatCode="0.0">
                        <c:v>1.009690568163939E-3</c:v>
                      </c:pt>
                      <c:pt idx="156" formatCode="0.0">
                        <c:v>1.0108170217927395E-3</c:v>
                      </c:pt>
                      <c:pt idx="157" formatCode="0.0">
                        <c:v>1.0617795922215818E-3</c:v>
                      </c:pt>
                      <c:pt idx="158" formatCode="0.0">
                        <c:v>1.0556284447553895E-3</c:v>
                      </c:pt>
                      <c:pt idx="159" formatCode="0.0">
                        <c:v>1.0552261749647953E-3</c:v>
                      </c:pt>
                      <c:pt idx="160" formatCode="0.0">
                        <c:v>1.0528198925421797E-3</c:v>
                      </c:pt>
                      <c:pt idx="161" formatCode="0.0">
                        <c:v>1.0466130050505915E-3</c:v>
                      </c:pt>
                      <c:pt idx="162" formatCode="0.0">
                        <c:v>1.1157910118845069E-3</c:v>
                      </c:pt>
                      <c:pt idx="163" formatCode="0.0">
                        <c:v>1.0495185476121329E-3</c:v>
                      </c:pt>
                      <c:pt idx="164" formatCode="0.0">
                        <c:v>1.0432199116204787E-3</c:v>
                      </c:pt>
                      <c:pt idx="165" formatCode="0.0">
                        <c:v>1.0369213303064013E-3</c:v>
                      </c:pt>
                      <c:pt idx="166" formatCode="0.0">
                        <c:v>1.0306229035932834E-3</c:v>
                      </c:pt>
                      <c:pt idx="167" formatCode="0.0">
                        <c:v>1.1525667464031438E-3</c:v>
                      </c:pt>
                      <c:pt idx="168" formatCode="0.0">
                        <c:v>1.1462675647545275E-3</c:v>
                      </c:pt>
                      <c:pt idx="169" formatCode="0.0">
                        <c:v>1.2062541604945254E-3</c:v>
                      </c:pt>
                      <c:pt idx="170" formatCode="0.0">
                        <c:v>1.0714734903436299E-3</c:v>
                      </c:pt>
                      <c:pt idx="171" formatCode="0.0">
                        <c:v>1.0711497308936915E-3</c:v>
                      </c:pt>
                      <c:pt idx="172" formatCode="0.0">
                        <c:v>1.0648045644377525E-3</c:v>
                      </c:pt>
                      <c:pt idx="173" formatCode="0.0">
                        <c:v>1.1876482756544634E-3</c:v>
                      </c:pt>
                      <c:pt idx="174" formatCode="0.0">
                        <c:v>1.1856677979614802E-3</c:v>
                      </c:pt>
                      <c:pt idx="175" formatCode="0.0">
                        <c:v>1.0477323532153404E-3</c:v>
                      </c:pt>
                      <c:pt idx="176" formatCode="0.0">
                        <c:v>1.0413757031543969E-3</c:v>
                      </c:pt>
                      <c:pt idx="177" formatCode="0.0">
                        <c:v>1.0350191585888002E-3</c:v>
                      </c:pt>
                      <c:pt idx="178" formatCode="0.0">
                        <c:v>9.6394964732306914E-4</c:v>
                      </c:pt>
                      <c:pt idx="179" formatCode="0.0">
                        <c:v>9.5933209774784825E-4</c:v>
                      </c:pt>
                      <c:pt idx="180" formatCode="0.0">
                        <c:v>8.8486546444757044E-4</c:v>
                      </c:pt>
                      <c:pt idx="181" formatCode="0.0">
                        <c:v>1.0114266935978516E-3</c:v>
                      </c:pt>
                      <c:pt idx="182" formatCode="0.0">
                        <c:v>1.0050591228301519E-3</c:v>
                      </c:pt>
                      <c:pt idx="183" formatCode="0.0">
                        <c:v>1.1263031631379473E-3</c:v>
                      </c:pt>
                      <c:pt idx="184" formatCode="0.0">
                        <c:v>1.1178486385217013E-3</c:v>
                      </c:pt>
                      <c:pt idx="185" formatCode="0.0">
                        <c:v>1.1115038506666825E-3</c:v>
                      </c:pt>
                      <c:pt idx="186" formatCode="0.0">
                        <c:v>1.1010345702094147E-3</c:v>
                      </c:pt>
                      <c:pt idx="187" formatCode="0.0">
                        <c:v>1.0988145715800843E-3</c:v>
                      </c:pt>
                      <c:pt idx="188" formatCode="0.0">
                        <c:v>1.0924700979634515E-3</c:v>
                      </c:pt>
                      <c:pt idx="189" formatCode="0.0">
                        <c:v>1.0840952144007972E-3</c:v>
                      </c:pt>
                      <c:pt idx="190" formatCode="0.0">
                        <c:v>9.4883263491896542E-4</c:v>
                      </c:pt>
                      <c:pt idx="191" formatCode="0.0">
                        <c:v>9.4074263556647678E-4</c:v>
                      </c:pt>
                      <c:pt idx="192" formatCode="0.0">
                        <c:v>9.9876710401706516E-4</c:v>
                      </c:pt>
                      <c:pt idx="193" formatCode="0.0">
                        <c:v>9.9244735163357234E-4</c:v>
                      </c:pt>
                      <c:pt idx="194" formatCode="0.0">
                        <c:v>1.0485140613060934E-3</c:v>
                      </c:pt>
                      <c:pt idx="195" formatCode="0.0">
                        <c:v>9.7441628045407032E-4</c:v>
                      </c:pt>
                      <c:pt idx="196" formatCode="0.0">
                        <c:v>9.6993147042465219E-4</c:v>
                      </c:pt>
                      <c:pt idx="197" formatCode="0.0">
                        <c:v>1.0277414841983175E-3</c:v>
                      </c:pt>
                      <c:pt idx="198" formatCode="0.0">
                        <c:v>1.1496563518551507E-3</c:v>
                      </c:pt>
                      <c:pt idx="199" formatCode="0.0">
                        <c:v>1.1370175764437252E-3</c:v>
                      </c:pt>
                      <c:pt idx="200" formatCode="0.0">
                        <c:v>1.0032566953060043E-3</c:v>
                      </c:pt>
                      <c:pt idx="201" formatCode="0.0">
                        <c:v>1.0607441058732977E-3</c:v>
                      </c:pt>
                      <c:pt idx="202" formatCode="0.0">
                        <c:v>1.0468081435816739E-3</c:v>
                      </c:pt>
                      <c:pt idx="203" formatCode="0.0">
                        <c:v>9.7730829251332007E-4</c:v>
                      </c:pt>
                      <c:pt idx="204" formatCode="0.0">
                        <c:v>1.1609430468918066E-3</c:v>
                      </c:pt>
                      <c:pt idx="205" formatCode="0.0">
                        <c:v>1.154726300404784E-3</c:v>
                      </c:pt>
                      <c:pt idx="206" formatCode="0.0">
                        <c:v>1.2117920884010527E-3</c:v>
                      </c:pt>
                      <c:pt idx="207" formatCode="0.0">
                        <c:v>1.0731706993070136E-3</c:v>
                      </c:pt>
                      <c:pt idx="208" formatCode="0.0">
                        <c:v>1.0669884127525282E-3</c:v>
                      </c:pt>
                      <c:pt idx="209" formatCode="0.0">
                        <c:v>1.0550292704838678E-3</c:v>
                      </c:pt>
                      <c:pt idx="210" formatCode="0.0">
                        <c:v>1.0488808554779331E-3</c:v>
                      </c:pt>
                      <c:pt idx="211" formatCode="0.0">
                        <c:v>1.042732570008662E-3</c:v>
                      </c:pt>
                      <c:pt idx="212" formatCode="0.0">
                        <c:v>1.0991787043912982E-3</c:v>
                      </c:pt>
                      <c:pt idx="213" formatCode="0.0">
                        <c:v>1.0304362559431872E-3</c:v>
                      </c:pt>
                      <c:pt idx="214" formatCode="0.0">
                        <c:v>1.0242882595758508E-3</c:v>
                      </c:pt>
                      <c:pt idx="215" formatCode="0.0">
                        <c:v>1.2594465192104333E-3</c:v>
                      </c:pt>
                      <c:pt idx="216" formatCode="0.0">
                        <c:v>1.0631394038727487E-3</c:v>
                      </c:pt>
                      <c:pt idx="217" formatCode="0.0">
                        <c:v>1.0570568043037918E-3</c:v>
                      </c:pt>
                      <c:pt idx="218" formatCode="0.0">
                        <c:v>1.0434786871249017E-3</c:v>
                      </c:pt>
                      <c:pt idx="219" formatCode="0.0">
                        <c:v>9.742796653378756E-4</c:v>
                      </c:pt>
                      <c:pt idx="220" formatCode="0.0">
                        <c:v>9.6825161163270862E-4</c:v>
                      </c:pt>
                      <c:pt idx="221" formatCode="0.0">
                        <c:v>1.0887852753022043E-3</c:v>
                      </c:pt>
                      <c:pt idx="222" formatCode="0.0">
                        <c:v>1.0827353324353328E-3</c:v>
                      </c:pt>
                      <c:pt idx="223" formatCode="0.0">
                        <c:v>1.0691129908495709E-3</c:v>
                      </c:pt>
                      <c:pt idx="224" formatCode="0.0">
                        <c:v>1.0593482157088354E-3</c:v>
                      </c:pt>
                      <c:pt idx="225" formatCode="0.0">
                        <c:v>1.0533624114387721E-3</c:v>
                      </c:pt>
                      <c:pt idx="226" formatCode="0.0">
                        <c:v>1.0382654932477272E-3</c:v>
                      </c:pt>
                      <c:pt idx="227" formatCode="0.0">
                        <c:v>1.1512041153445627E-3</c:v>
                      </c:pt>
                      <c:pt idx="228" formatCode="0.0">
                        <c:v>1.1452798998611577E-3</c:v>
                      </c:pt>
                      <c:pt idx="229" formatCode="0.0">
                        <c:v>1.1373666693831818E-3</c:v>
                      </c:pt>
                      <c:pt idx="230" formatCode="0.0">
                        <c:v>1.0675244078952094E-3</c:v>
                      </c:pt>
                      <c:pt idx="231" formatCode="0.0">
                        <c:v>1.0616318367029955E-3</c:v>
                      </c:pt>
                      <c:pt idx="232" formatCode="0.0">
                        <c:v>1.0485057858497235E-3</c:v>
                      </c:pt>
                      <c:pt idx="233" formatCode="0.0">
                        <c:v>1.2256271541589779E-3</c:v>
                      </c:pt>
                      <c:pt idx="234" formatCode="0.0">
                        <c:v>1.2197537086943841E-3</c:v>
                      </c:pt>
                      <c:pt idx="235" formatCode="0.0">
                        <c:v>1.2117793872310689E-3</c:v>
                      </c:pt>
                      <c:pt idx="236" formatCode="0.0">
                        <c:v>1.2655975861323796E-3</c:v>
                      </c:pt>
                      <c:pt idx="237" formatCode="0.0">
                        <c:v>1.2597341712732126E-3</c:v>
                      </c:pt>
                      <c:pt idx="238" formatCode="0.0">
                        <c:v>1.1941904129369619E-3</c:v>
                      </c:pt>
                      <c:pt idx="239" formatCode="0.0">
                        <c:v>1.1883275835355069E-3</c:v>
                      </c:pt>
                      <c:pt idx="240" formatCode="0.0">
                        <c:v>1.1824648410153288E-3</c:v>
                      </c:pt>
                      <c:pt idx="241" formatCode="0.0">
                        <c:v>1.2299686615539665E-3</c:v>
                      </c:pt>
                      <c:pt idx="242" formatCode="0.0">
                        <c:v>1.0477553680694298E-3</c:v>
                      </c:pt>
                      <c:pt idx="243" formatCode="0.0">
                        <c:v>1.0419139486809892E-3</c:v>
                      </c:pt>
                      <c:pt idx="244" formatCode="0.0">
                        <c:v>1.1550167835253312E-3</c:v>
                      </c:pt>
                      <c:pt idx="245" formatCode="0.0">
                        <c:v>1.1571576792646658E-3</c:v>
                      </c:pt>
                      <c:pt idx="246" formatCode="0.0">
                        <c:v>1.2710439256551733E-3</c:v>
                      </c:pt>
                      <c:pt idx="247" formatCode="0.0">
                        <c:v>1.3849286145467289E-3</c:v>
                      </c:pt>
                      <c:pt idx="248" formatCode="0.0">
                        <c:v>1.3886073579444773E-3</c:v>
                      </c:pt>
                      <c:pt idx="249" formatCode="0.0">
                        <c:v>1.2620856025814884E-3</c:v>
                      </c:pt>
                      <c:pt idx="250" formatCode="0.0">
                        <c:v>1.3719595486681876E-3</c:v>
                      </c:pt>
                      <c:pt idx="251" formatCode="0.0">
                        <c:v>1.3660555465531978E-3</c:v>
                      </c:pt>
                      <c:pt idx="252" formatCode="0.0">
                        <c:v>1.4829097596950514E-3</c:v>
                      </c:pt>
                      <c:pt idx="253" formatCode="0.0">
                        <c:v>1.4769947852969656E-3</c:v>
                      </c:pt>
                      <c:pt idx="254" formatCode="0.0">
                        <c:v>1.4108887803546484E-3</c:v>
                      </c:pt>
                      <c:pt idx="255" formatCode="0.0">
                        <c:v>1.4727888486125635E-3</c:v>
                      </c:pt>
                      <c:pt idx="256" formatCode="0.0">
                        <c:v>1.4694215162727969E-3</c:v>
                      </c:pt>
                      <c:pt idx="257" formatCode="0.0">
                        <c:v>1.4634656017803599E-3</c:v>
                      </c:pt>
                      <c:pt idx="258" formatCode="0.0">
                        <c:v>1.4729542257404845E-3</c:v>
                      </c:pt>
                      <c:pt idx="259" formatCode="0.0">
                        <c:v>1.5417848246807955E-3</c:v>
                      </c:pt>
                      <c:pt idx="260" formatCode="0.0">
                        <c:v>1.5357118803399129E-3</c:v>
                      </c:pt>
                      <c:pt idx="261" formatCode="0.0">
                        <c:v>1.3466673698485766E-3</c:v>
                      </c:pt>
                      <c:pt idx="262" formatCode="0.0">
                        <c:v>1.3624294737325196E-3</c:v>
                      </c:pt>
                      <c:pt idx="263" formatCode="0.0">
                        <c:v>1.3562479258905976E-3</c:v>
                      </c:pt>
                      <c:pt idx="264" formatCode="0.0">
                        <c:v>1.483921960237915E-3</c:v>
                      </c:pt>
                      <c:pt idx="265" formatCode="0.0">
                        <c:v>1.4858831017447028E-3</c:v>
                      </c:pt>
                      <c:pt idx="266" formatCode="0.0">
                        <c:v>1.5432375008967824E-3</c:v>
                      </c:pt>
                      <c:pt idx="267" formatCode="0.0">
                        <c:v>1.5064391180926579E-3</c:v>
                      </c:pt>
                      <c:pt idx="268" formatCode="0.0">
                        <c:v>1.5000485479982762E-3</c:v>
                      </c:pt>
                      <c:pt idx="269" formatCode="0.0">
                        <c:v>1.4286277810848557E-3</c:v>
                      </c:pt>
                      <c:pt idx="270" formatCode="0.0">
                        <c:v>1.5070645257230554E-3</c:v>
                      </c:pt>
                      <c:pt idx="271" formatCode="0.0">
                        <c:v>1.5033629221062681E-3</c:v>
                      </c:pt>
                      <c:pt idx="272" formatCode="0.0">
                        <c:v>1.6289080756334497E-3</c:v>
                      </c:pt>
                      <c:pt idx="273" formatCode="0.0">
                        <c:v>1.4271046339279889E-3</c:v>
                      </c:pt>
                      <c:pt idx="274" formatCode="0.0">
                        <c:v>1.4206055147421236E-3</c:v>
                      </c:pt>
                      <c:pt idx="275" formatCode="0.0">
                        <c:v>1.4304746063090183E-3</c:v>
                      </c:pt>
                      <c:pt idx="276" formatCode="0.0">
                        <c:v>1.5637816394339376E-3</c:v>
                      </c:pt>
                      <c:pt idx="277" formatCode="0.0">
                        <c:v>1.5571808268473133E-3</c:v>
                      </c:pt>
                      <c:pt idx="278" formatCode="0.0">
                        <c:v>2.0168146337409131E-3</c:v>
                      </c:pt>
                      <c:pt idx="279" formatCode="0.0">
                        <c:v>2.1237923262203738E-3</c:v>
                      </c:pt>
                      <c:pt idx="280" formatCode="0.0">
                        <c:v>2.1172633493732394E-3</c:v>
                      </c:pt>
                      <c:pt idx="281" formatCode="0.0">
                        <c:v>1.7322724180476011E-3</c:v>
                      </c:pt>
                      <c:pt idx="282" formatCode="0.0">
                        <c:v>1.72567063574917E-3</c:v>
                      </c:pt>
                      <c:pt idx="283" formatCode="0.0">
                        <c:v>1.8426292756350414E-3</c:v>
                      </c:pt>
                      <c:pt idx="284" formatCode="0.0">
                        <c:v>1.5481945263089143E-3</c:v>
                      </c:pt>
                      <c:pt idx="285" formatCode="0.0">
                        <c:v>1.8535736871768235E-3</c:v>
                      </c:pt>
                      <c:pt idx="286" formatCode="0.0">
                        <c:v>1.8471573983920009E-3</c:v>
                      </c:pt>
                      <c:pt idx="287" formatCode="0.0">
                        <c:v>1.5796695398446758E-3</c:v>
                      </c:pt>
                      <c:pt idx="288" formatCode="0.0">
                        <c:v>1.5906624532098963E-3</c:v>
                      </c:pt>
                      <c:pt idx="289" formatCode="0.0">
                        <c:v>1.5844355940697447E-3</c:v>
                      </c:pt>
                      <c:pt idx="290" formatCode="0.0">
                        <c:v>1.552728210661957E-3</c:v>
                      </c:pt>
                      <c:pt idx="291" formatCode="0.0">
                        <c:v>1.4842655195284576E-3</c:v>
                      </c:pt>
                      <c:pt idx="292" formatCode="0.0">
                        <c:v>1.4571574731790219E-3</c:v>
                      </c:pt>
                      <c:pt idx="293" formatCode="0.0">
                        <c:v>1.3848175671428175E-3</c:v>
                      </c:pt>
                      <c:pt idx="294" formatCode="0.0">
                        <c:v>1.1338565643293833E-3</c:v>
                      </c:pt>
                      <c:pt idx="295" formatCode="0.0">
                        <c:v>1.1102333111250504E-3</c:v>
                      </c:pt>
                      <c:pt idx="296" formatCode="0.0">
                        <c:v>9.7024390403483178E-4</c:v>
                      </c:pt>
                      <c:pt idx="297" formatCode="0.0">
                        <c:v>9.6440539621891141E-4</c:v>
                      </c:pt>
                      <c:pt idx="298" formatCode="0.0">
                        <c:v>1.0025801711348844E-3</c:v>
                      </c:pt>
                      <c:pt idx="299" formatCode="0.0">
                        <c:v>1.0361479382905386E-3</c:v>
                      </c:pt>
                      <c:pt idx="300" formatCode="0.0">
                        <c:v>9.7302094412463796E-4</c:v>
                      </c:pt>
                      <c:pt idx="301" formatCode="0.0">
                        <c:v>9.5475339391826403E-4</c:v>
                      </c:pt>
                      <c:pt idx="302" formatCode="0.0">
                        <c:v>7.6522830103330024E-4</c:v>
                      </c:pt>
                      <c:pt idx="303" formatCode="0.0">
                        <c:v>7.5975668020096087E-4</c:v>
                      </c:pt>
                      <c:pt idx="304" formatCode="0.0">
                        <c:v>7.4123202649448844E-4</c:v>
                      </c:pt>
                      <c:pt idx="305" formatCode="0.0">
                        <c:v>8.3225545815252596E-4</c:v>
                      </c:pt>
                      <c:pt idx="306" formatCode="0.0">
                        <c:v>8.2696172253539141E-4</c:v>
                      </c:pt>
                      <c:pt idx="307" formatCode="0.0">
                        <c:v>9.1107317391154194E-4</c:v>
                      </c:pt>
                      <c:pt idx="308" formatCode="0.0">
                        <c:v>8.9772442960269307E-4</c:v>
                      </c:pt>
                      <c:pt idx="309" formatCode="0.0">
                        <c:v>6.8311289850070097E-4</c:v>
                      </c:pt>
                      <c:pt idx="310" formatCode="0.0">
                        <c:v>6.6491450297111773E-4</c:v>
                      </c:pt>
                      <c:pt idx="311" formatCode="0.0">
                        <c:v>6.5987254220961102E-4</c:v>
                      </c:pt>
                      <c:pt idx="312" formatCode="0.0">
                        <c:v>6.4248978308892389E-4</c:v>
                      </c:pt>
                      <c:pt idx="313" formatCode="0.0">
                        <c:v>7.7523513562631008E-4</c:v>
                      </c:pt>
                      <c:pt idx="314" formatCode="0.0">
                        <c:v>9.4819789300300988E-4</c:v>
                      </c:pt>
                      <c:pt idx="315" formatCode="0.0">
                        <c:v>9.9192658656211395E-4</c:v>
                      </c:pt>
                      <c:pt idx="316" formatCode="0.0">
                        <c:v>9.7356839720751499E-4</c:v>
                      </c:pt>
                      <c:pt idx="317" formatCode="0.0">
                        <c:v>1.0028817314516553E-3</c:v>
                      </c:pt>
                      <c:pt idx="318" formatCode="0.0">
                        <c:v>9.0390433102350263E-4</c:v>
                      </c:pt>
                      <c:pt idx="319" formatCode="0.0">
                        <c:v>8.8602293507024279E-4</c:v>
                      </c:pt>
                      <c:pt idx="320" formatCode="0.0">
                        <c:v>1.0631172452029119E-3</c:v>
                      </c:pt>
                      <c:pt idx="321" formatCode="0.0">
                        <c:v>1.0122791141616671E-3</c:v>
                      </c:pt>
                      <c:pt idx="322" formatCode="0.0">
                        <c:v>1.0050344571016069E-3</c:v>
                      </c:pt>
                      <c:pt idx="323" formatCode="0.0">
                        <c:v>1.1299769959822979E-3</c:v>
                      </c:pt>
                      <c:pt idx="324" formatCode="0.0">
                        <c:v>1.0338760254398607E-3</c:v>
                      </c:pt>
                      <c:pt idx="325" formatCode="0.0">
                        <c:v>1.0266975178303804E-3</c:v>
                      </c:pt>
                      <c:pt idx="326" formatCode="0.0">
                        <c:v>1.022211110912848E-3</c:v>
                      </c:pt>
                      <c:pt idx="327" formatCode="0.0">
                        <c:v>1.016378288216261E-3</c:v>
                      </c:pt>
                      <c:pt idx="328" formatCode="0.0">
                        <c:v>1.1472417566354661E-3</c:v>
                      </c:pt>
                      <c:pt idx="329" formatCode="0.0">
                        <c:v>1.1353182824435594E-3</c:v>
                      </c:pt>
                      <c:pt idx="330" formatCode="0.0">
                        <c:v>1.1308724697910858E-3</c:v>
                      </c:pt>
                      <c:pt idx="331" formatCode="0.0">
                        <c:v>1.1205938219652517E-3</c:v>
                      </c:pt>
                      <c:pt idx="332" formatCode="0.0">
                        <c:v>1.071143097033804E-3</c:v>
                      </c:pt>
                      <c:pt idx="333" formatCode="0.0">
                        <c:v>1.0667206928732485E-3</c:v>
                      </c:pt>
                      <c:pt idx="334" formatCode="0.0">
                        <c:v>1.0146209050026418E-3</c:v>
                      </c:pt>
                      <c:pt idx="335" formatCode="0.0">
                        <c:v>9.6530022619770964E-4</c:v>
                      </c:pt>
                      <c:pt idx="336" formatCode="0.0">
                        <c:v>9.6592192149667574E-4</c:v>
                      </c:pt>
                      <c:pt idx="337" formatCode="0.0">
                        <c:v>1.0940584646155823E-3</c:v>
                      </c:pt>
                      <c:pt idx="338" formatCode="0.0">
                        <c:v>1.0432471252604901E-3</c:v>
                      </c:pt>
                      <c:pt idx="339" formatCode="0.0">
                        <c:v>1.038830774061939E-3</c:v>
                      </c:pt>
                      <c:pt idx="340" formatCode="0.0">
                        <c:v>1.0357651696445878E-3</c:v>
                      </c:pt>
                      <c:pt idx="341" formatCode="0.0">
                        <c:v>1.1213953486707263E-3</c:v>
                      </c:pt>
                      <c:pt idx="342" formatCode="0.0">
                        <c:v>1.119897507790499E-3</c:v>
                      </c:pt>
                      <c:pt idx="343" formatCode="0.0">
                        <c:v>1.1096526277753712E-3</c:v>
                      </c:pt>
                      <c:pt idx="344" formatCode="0.0">
                        <c:v>1.0590020270085821E-3</c:v>
                      </c:pt>
                      <c:pt idx="345" formatCode="0.0">
                        <c:v>1.0545970417852146E-3</c:v>
                      </c:pt>
                      <c:pt idx="346" formatCode="0.0">
                        <c:v>1.0474672320859735E-3</c:v>
                      </c:pt>
                      <c:pt idx="347" formatCode="0.0">
                        <c:v>9.9322936939875029E-4</c:v>
                      </c:pt>
                      <c:pt idx="348" formatCode="0.0">
                        <c:v>9.8885868468795738E-4</c:v>
                      </c:pt>
                      <c:pt idx="349" formatCode="0.0">
                        <c:v>9.3877098446455145E-4</c:v>
                      </c:pt>
                      <c:pt idx="350" formatCode="0.0">
                        <c:v>9.3561224032308473E-4</c:v>
                      </c:pt>
                      <c:pt idx="351" formatCode="0.0">
                        <c:v>9.3124189977142357E-4</c:v>
                      </c:pt>
                      <c:pt idx="352" formatCode="0.0">
                        <c:v>9.233375822261257E-4</c:v>
                      </c:pt>
                      <c:pt idx="353" formatCode="0.0">
                        <c:v>9.1315425301667283E-4</c:v>
                      </c:pt>
                      <c:pt idx="354" formatCode="0.0">
                        <c:v>9.0882836973088402E-4</c:v>
                      </c:pt>
                      <c:pt idx="355" formatCode="0.0">
                        <c:v>8.1639612117986372E-4</c:v>
                      </c:pt>
                      <c:pt idx="356" formatCode="0.0">
                        <c:v>8.1207073373584305E-4</c:v>
                      </c:pt>
                      <c:pt idx="357" formatCode="0.0">
                        <c:v>9.2812839064438919E-4</c:v>
                      </c:pt>
                      <c:pt idx="358" formatCode="0.0">
                        <c:v>9.2385672703300381E-4</c:v>
                      </c:pt>
                      <c:pt idx="359" formatCode="0.0">
                        <c:v>6.9596711491180991E-4</c:v>
                      </c:pt>
                      <c:pt idx="360" formatCode="0.0">
                        <c:v>6.9173375620284821E-4</c:v>
                      </c:pt>
                      <c:pt idx="361" formatCode="0.0">
                        <c:v>6.8240969288904706E-4</c:v>
                      </c:pt>
                      <c:pt idx="362" formatCode="0.0">
                        <c:v>8.0661287161308581E-4</c:v>
                      </c:pt>
                      <c:pt idx="363" formatCode="0.0">
                        <c:v>7.9654637451437283E-4</c:v>
                      </c:pt>
                      <c:pt idx="364" formatCode="0.0">
                        <c:v>8.2674882270368641E-4</c:v>
                      </c:pt>
                      <c:pt idx="365" formatCode="0.0">
                        <c:v>8.2261759105637896E-4</c:v>
                      </c:pt>
                      <c:pt idx="366" formatCode="0.0">
                        <c:v>6.8809179444187258E-4</c:v>
                      </c:pt>
                      <c:pt idx="367" formatCode="0.0">
                        <c:v>6.3303082977928806E-4</c:v>
                      </c:pt>
                      <c:pt idx="368" formatCode="0.0">
                        <c:v>6.289837781048328E-4</c:v>
                      </c:pt>
                      <c:pt idx="369" formatCode="0.0">
                        <c:v>6.6616318028775272E-4</c:v>
                      </c:pt>
                      <c:pt idx="370" formatCode="0.0">
                        <c:v>6.791512431274996E-4</c:v>
                      </c:pt>
                      <c:pt idx="371" formatCode="0.0">
                        <c:v>6.7524325224171977E-4</c:v>
                      </c:pt>
                      <c:pt idx="372" formatCode="0.0">
                        <c:v>6.7133529595536775E-4</c:v>
                      </c:pt>
                      <c:pt idx="373" formatCode="0.0">
                        <c:v>7.3194984434229971E-4</c:v>
                      </c:pt>
                      <c:pt idx="374" formatCode="0.0">
                        <c:v>6.5011391552865149E-4</c:v>
                      </c:pt>
                      <c:pt idx="375" formatCode="0.0">
                        <c:v>6.4123302051644657E-4</c:v>
                      </c:pt>
                      <c:pt idx="376" formatCode="0.0">
                        <c:v>8.1907048423304893E-4</c:v>
                      </c:pt>
                      <c:pt idx="377" formatCode="0.0">
                        <c:v>7.0088737052491888E-4</c:v>
                      </c:pt>
                      <c:pt idx="378" formatCode="0.0">
                        <c:v>6.8658777079857005E-4</c:v>
                      </c:pt>
                      <c:pt idx="379" formatCode="0.0">
                        <c:v>7.5803586796641109E-4</c:v>
                      </c:pt>
                      <c:pt idx="380" formatCode="0.0">
                        <c:v>7.0682186375305752E-4</c:v>
                      </c:pt>
                      <c:pt idx="381" formatCode="0.0">
                        <c:v>6.9210856786406435E-4</c:v>
                      </c:pt>
                      <c:pt idx="382" formatCode="0.0">
                        <c:v>7.1155186050098919E-4</c:v>
                      </c:pt>
                      <c:pt idx="383" formatCode="0.0">
                        <c:v>7.0803861048275053E-4</c:v>
                      </c:pt>
                      <c:pt idx="384" formatCode="0.0">
                        <c:v>6.9379955397770707E-4</c:v>
                      </c:pt>
                      <c:pt idx="385" formatCode="0.0">
                        <c:v>6.5509877059630336E-4</c:v>
                      </c:pt>
                      <c:pt idx="386" formatCode="0.0">
                        <c:v>6.4639989157963703E-4</c:v>
                      </c:pt>
                      <c:pt idx="387" formatCode="0.0">
                        <c:v>6.3467048595043554E-4</c:v>
                      </c:pt>
                      <c:pt idx="388" formatCode="0.0">
                        <c:v>6.2139837987947543E-4</c:v>
                      </c:pt>
                      <c:pt idx="389" formatCode="0.0">
                        <c:v>7.5392746449164138E-4</c:v>
                      </c:pt>
                      <c:pt idx="390" formatCode="0.0">
                        <c:v>6.7736970320434256E-4</c:v>
                      </c:pt>
                      <c:pt idx="391" formatCode="0.0">
                        <c:v>7.0366076089340942E-4</c:v>
                      </c:pt>
                      <c:pt idx="392" formatCode="0.0">
                        <c:v>7.0037132828254468E-4</c:v>
                      </c:pt>
                      <c:pt idx="393" formatCode="0.0">
                        <c:v>6.9909641448262462E-4</c:v>
                      </c:pt>
                      <c:pt idx="394" formatCode="0.0">
                        <c:v>6.9579751794383903E-4</c:v>
                      </c:pt>
                      <c:pt idx="395" formatCode="0.0">
                        <c:v>6.8652367110000421E-4</c:v>
                      </c:pt>
                      <c:pt idx="396" formatCode="0.0">
                        <c:v>7.5060498676323133E-4</c:v>
                      </c:pt>
                      <c:pt idx="397" formatCode="0.0">
                        <c:v>7.4733125510666437E-4</c:v>
                      </c:pt>
                      <c:pt idx="398" formatCode="0.0">
                        <c:v>7.7963855529879374E-4</c:v>
                      </c:pt>
                      <c:pt idx="399" formatCode="0.0">
                        <c:v>7.7935250055284871E-4</c:v>
                      </c:pt>
                      <c:pt idx="400" formatCode="0.0">
                        <c:v>7.4609327543059562E-4</c:v>
                      </c:pt>
                      <c:pt idx="401" formatCode="0.0">
                        <c:v>7.4278151324962691E-4</c:v>
                      </c:pt>
                      <c:pt idx="402" formatCode="0.0">
                        <c:v>9.7943230792500529E-4</c:v>
                      </c:pt>
                      <c:pt idx="403" formatCode="0.0">
                        <c:v>9.8568699430196167E-4</c:v>
                      </c:pt>
                      <c:pt idx="404" formatCode="0.0">
                        <c:v>8.1134120788996201E-4</c:v>
                      </c:pt>
                      <c:pt idx="405" formatCode="0.0">
                        <c:v>8.1198214374900504E-4</c:v>
                      </c:pt>
                      <c:pt idx="406" formatCode="0.0">
                        <c:v>8.1669123317255161E-4</c:v>
                      </c:pt>
                      <c:pt idx="407" formatCode="0.0">
                        <c:v>7.7857338275987931E-4</c:v>
                      </c:pt>
                      <c:pt idx="408" formatCode="0.0">
                        <c:v>9.1769984273859203E-4</c:v>
                      </c:pt>
                      <c:pt idx="409" formatCode="0.0">
                        <c:v>9.1427783574350903E-4</c:v>
                      </c:pt>
                      <c:pt idx="410" formatCode="0.0">
                        <c:v>8.411560669103461E-4</c:v>
                      </c:pt>
                      <c:pt idx="411" formatCode="0.0">
                        <c:v>9.1569905977303848E-4</c:v>
                      </c:pt>
                      <c:pt idx="412" formatCode="0.0">
                        <c:v>9.2063128576773574E-4</c:v>
                      </c:pt>
                      <c:pt idx="413" formatCode="0.0">
                        <c:v>8.8165621598709028E-4</c:v>
                      </c:pt>
                      <c:pt idx="414" formatCode="0.0">
                        <c:v>9.2118090729087694E-4</c:v>
                      </c:pt>
                      <c:pt idx="415" formatCode="0.0">
                        <c:v>9.1766737975202588E-4</c:v>
                      </c:pt>
                      <c:pt idx="416" formatCode="0.0">
                        <c:v>8.4522129493000582E-4</c:v>
                      </c:pt>
                      <c:pt idx="417" formatCode="0.0">
                        <c:v>8.0580360136026216E-4</c:v>
                      </c:pt>
                      <c:pt idx="418" formatCode="0.0">
                        <c:v>8.072633029106239E-4</c:v>
                      </c:pt>
                      <c:pt idx="419" formatCode="0.0">
                        <c:v>8.1475205586845154E-4</c:v>
                      </c:pt>
                      <c:pt idx="420" formatCode="0.0">
                        <c:v>9.2981014455318213E-4</c:v>
                      </c:pt>
                      <c:pt idx="421" formatCode="0.0">
                        <c:v>9.2618070775311412E-4</c:v>
                      </c:pt>
                      <c:pt idx="422" formatCode="0.0">
                        <c:v>9.7296355340902333E-4</c:v>
                      </c:pt>
                      <c:pt idx="423" formatCode="0.0">
                        <c:v>9.6928311210710033E-4</c:v>
                      </c:pt>
                      <c:pt idx="424" formatCode="0.0">
                        <c:v>9.2812270535774137E-4</c:v>
                      </c:pt>
                      <c:pt idx="425" formatCode="0.0">
                        <c:v>9.3658815078692377E-4</c:v>
                      </c:pt>
                      <c:pt idx="426" formatCode="0.0">
                        <c:v>9.3285954290042066E-4</c:v>
                      </c:pt>
                      <c:pt idx="427" formatCode="0.0">
                        <c:v>9.3835948473976129E-4</c:v>
                      </c:pt>
                      <c:pt idx="428" formatCode="0.0">
                        <c:v>8.9624486894414204E-4</c:v>
                      </c:pt>
                      <c:pt idx="429" formatCode="0.0">
                        <c:v>8.994122181580804E-4</c:v>
                      </c:pt>
                      <c:pt idx="430" formatCode="0.0">
                        <c:v>8.9561753677772646E-4</c:v>
                      </c:pt>
                      <c:pt idx="431" formatCode="0.0">
                        <c:v>9.4200976842047726E-4</c:v>
                      </c:pt>
                      <c:pt idx="432" formatCode="0.0">
                        <c:v>9.3816789252266673E-4</c:v>
                      </c:pt>
                      <c:pt idx="433" formatCode="0.0">
                        <c:v>9.3961997845577543E-4</c:v>
                      </c:pt>
                      <c:pt idx="434" formatCode="0.0">
                        <c:v>9.4430213621153017E-4</c:v>
                      </c:pt>
                      <c:pt idx="435" formatCode="0.0">
                        <c:v>9.4040325317266797E-4</c:v>
                      </c:pt>
                      <c:pt idx="436" formatCode="0.0">
                        <c:v>8.6599815582518098E-4</c:v>
                      </c:pt>
                      <c:pt idx="437" formatCode="0.0">
                        <c:v>8.6507846057648561E-4</c:v>
                      </c:pt>
                      <c:pt idx="438" formatCode="0.0">
                        <c:v>8.6112563814837791E-4</c:v>
                      </c:pt>
                      <c:pt idx="439" formatCode="0.0">
                        <c:v>1.0241446543873105E-3</c:v>
                      </c:pt>
                      <c:pt idx="440" formatCode="0.0">
                        <c:v>9.8658629635694551E-4</c:v>
                      </c:pt>
                      <c:pt idx="441" formatCode="0.0">
                        <c:v>9.8258194511728842E-4</c:v>
                      </c:pt>
                      <c:pt idx="442" formatCode="0.0">
                        <c:v>9.8435790157491926E-4</c:v>
                      </c:pt>
                      <c:pt idx="443" formatCode="0.0">
                        <c:v>9.437625894939233E-4</c:v>
                      </c:pt>
                      <c:pt idx="444" formatCode="0.0">
                        <c:v>9.3971572620646642E-4</c:v>
                      </c:pt>
                      <c:pt idx="445" formatCode="0.0">
                        <c:v>1.0278385955453328E-3</c:v>
                      </c:pt>
                      <c:pt idx="446" formatCode="0.0">
                        <c:v>1.0743902706236081E-3</c:v>
                      </c:pt>
                      <c:pt idx="447" formatCode="0.0">
                        <c:v>1.0702695736769156E-3</c:v>
                      </c:pt>
                      <c:pt idx="448" formatCode="0.0">
                        <c:v>1.0241889997137064E-3</c:v>
                      </c:pt>
                      <c:pt idx="449" formatCode="0.0">
                        <c:v>9.4183982249157309E-4</c:v>
                      </c:pt>
                      <c:pt idx="450" formatCode="0.0">
                        <c:v>9.3769468459219368E-4</c:v>
                      </c:pt>
                      <c:pt idx="451" formatCode="0.0">
                        <c:v>1.0242045198229491E-3</c:v>
                      </c:pt>
                      <c:pt idx="452" formatCode="0.0">
                        <c:v>9.7756125624896264E-4</c:v>
                      </c:pt>
                      <c:pt idx="453" formatCode="0.0">
                        <c:v>9.7938059281864331E-4</c:v>
                      </c:pt>
                      <c:pt idx="454" formatCode="0.0">
                        <c:v>1.0606513260072951E-3</c:v>
                      </c:pt>
                      <c:pt idx="455" formatCode="0.0">
                        <c:v>1.0577203786019721E-3</c:v>
                      </c:pt>
                      <c:pt idx="456" formatCode="0.0">
                        <c:v>9.7273625823413924E-4</c:v>
                      </c:pt>
                      <c:pt idx="457" formatCode="0.0">
                        <c:v>1.0140387778138752E-3</c:v>
                      </c:pt>
                      <c:pt idx="458" formatCode="0.0">
                        <c:v>1.0098061345077583E-3</c:v>
                      </c:pt>
                      <c:pt idx="459" formatCode="0.0">
                        <c:v>1.0499888120621829E-3</c:v>
                      </c:pt>
                      <c:pt idx="460" formatCode="0.0">
                        <c:v>9.66654722588865E-4</c:v>
                      </c:pt>
                      <c:pt idx="461" formatCode="0.0">
                        <c:v>9.6238516669715061E-4</c:v>
                      </c:pt>
                      <c:pt idx="462" formatCode="0.0">
                        <c:v>1.0015964985416242E-3</c:v>
                      </c:pt>
                      <c:pt idx="463" formatCode="0.0">
                        <c:v>9.5621605654336707E-4</c:v>
                      </c:pt>
                      <c:pt idx="464" formatCode="0.0">
                        <c:v>9.5193600068785669E-4</c:v>
                      </c:pt>
                      <c:pt idx="465" formatCode="0.0">
                        <c:v>9.4765600479399198E-4</c:v>
                      </c:pt>
                      <c:pt idx="466" formatCode="0.0">
                        <c:v>9.8571817145791472E-4</c:v>
                      </c:pt>
                      <c:pt idx="467" formatCode="0.0">
                        <c:v>9.8144345906071352E-4</c:v>
                      </c:pt>
                      <c:pt idx="468" formatCode="0.0">
                        <c:v>9.7964224168488518E-4</c:v>
                      </c:pt>
                      <c:pt idx="469" formatCode="0.0">
                        <c:v>1.1076870123257348E-3</c:v>
                      </c:pt>
                      <c:pt idx="470" formatCode="0.0">
                        <c:v>1.1033956011265908E-3</c:v>
                      </c:pt>
                      <c:pt idx="471" formatCode="0.0">
                        <c:v>9.2431341699899291E-4</c:v>
                      </c:pt>
                      <c:pt idx="472" formatCode="0.0">
                        <c:v>9.1769696503868358E-4</c:v>
                      </c:pt>
                      <c:pt idx="473" formatCode="0.0">
                        <c:v>1.0005909995279034E-3</c:v>
                      </c:pt>
                      <c:pt idx="474" formatCode="0.0">
                        <c:v>9.539300437722358E-4</c:v>
                      </c:pt>
                      <c:pt idx="475" formatCode="0.0">
                        <c:v>9.5322242278514629E-4</c:v>
                      </c:pt>
                      <c:pt idx="476" formatCode="0.0">
                        <c:v>9.0511517759138958E-4</c:v>
                      </c:pt>
                      <c:pt idx="477" formatCode="0.0">
                        <c:v>8.1015056056978302E-4</c:v>
                      </c:pt>
                      <c:pt idx="478" formatCode="0.0">
                        <c:v>7.998273827969296E-4</c:v>
                      </c:pt>
                      <c:pt idx="479" formatCode="0.0">
                        <c:v>9.2551676483956498E-4</c:v>
                      </c:pt>
                      <c:pt idx="480" formatCode="0.0">
                        <c:v>9.6579072382438368E-4</c:v>
                      </c:pt>
                      <c:pt idx="481" formatCode="0.0">
                        <c:v>9.5795948809646741E-4</c:v>
                      </c:pt>
                      <c:pt idx="482" formatCode="0.0">
                        <c:v>1.0401304119857773E-3</c:v>
                      </c:pt>
                      <c:pt idx="483" formatCode="0.0">
                        <c:v>9.4473948094087588E-4</c:v>
                      </c:pt>
                      <c:pt idx="484" formatCode="0.0">
                        <c:v>9.4051821861137206E-4</c:v>
                      </c:pt>
                      <c:pt idx="485" formatCode="0.0">
                        <c:v>8.9112262206039944E-4</c:v>
                      </c:pt>
                      <c:pt idx="486" formatCode="0.0">
                        <c:v>8.8471133503648461E-4</c:v>
                      </c:pt>
                      <c:pt idx="487" formatCode="0.0">
                        <c:v>8.8051114354645472E-4</c:v>
                      </c:pt>
                      <c:pt idx="488" formatCode="0.0">
                        <c:v>1.0902044963660958E-3</c:v>
                      </c:pt>
                      <c:pt idx="489" formatCode="0.0">
                        <c:v>1.086003537130316E-3</c:v>
                      </c:pt>
                      <c:pt idx="490" formatCode="0.0">
                        <c:v>9.9624587537390833E-4</c:v>
                      </c:pt>
                      <c:pt idx="491" formatCode="0.0">
                        <c:v>9.8840902122424327E-4</c:v>
                      </c:pt>
                      <c:pt idx="492" formatCode="0.0">
                        <c:v>9.782201365586057E-4</c:v>
                      </c:pt>
                      <c:pt idx="493" formatCode="0.0">
                        <c:v>9.7406061301938819E-4</c:v>
                      </c:pt>
                      <c:pt idx="494" formatCode="0.0">
                        <c:v>1.0533289185210594E-3</c:v>
                      </c:pt>
                      <c:pt idx="495" formatCode="0.0">
                        <c:v>1.0466501285380666E-3</c:v>
                      </c:pt>
                      <c:pt idx="496" formatCode="0.0">
                        <c:v>9.1588512702513148E-4</c:v>
                      </c:pt>
                      <c:pt idx="497" formatCode="0.0">
                        <c:v>8.6741099872572364E-4</c:v>
                      </c:pt>
                      <c:pt idx="498" formatCode="0.0">
                        <c:v>8.6016264769417556E-4</c:v>
                      </c:pt>
                      <c:pt idx="499" formatCode="0.0">
                        <c:v>8.5604384077394332E-4</c:v>
                      </c:pt>
                      <c:pt idx="500" formatCode="0.0">
                        <c:v>1.0970050611179847E-3</c:v>
                      </c:pt>
                      <c:pt idx="501" formatCode="0.0">
                        <c:v>1.0929100996477288E-3</c:v>
                      </c:pt>
                      <c:pt idx="502" formatCode="0.0">
                        <c:v>1.0888151510050046E-3</c:v>
                      </c:pt>
                      <c:pt idx="503" formatCode="0.0">
                        <c:v>9.5275094777044224E-4</c:v>
                      </c:pt>
                      <c:pt idx="504" formatCode="0.0">
                        <c:v>9.4868593094858287E-4</c:v>
                      </c:pt>
                      <c:pt idx="505" formatCode="0.0">
                        <c:v>9.8017735053705277E-4</c:v>
                      </c:pt>
                      <c:pt idx="506" formatCode="0.0">
                        <c:v>9.7038566000614125E-4</c:v>
                      </c:pt>
                      <c:pt idx="507" formatCode="0.0">
                        <c:v>9.6636852786961499E-4</c:v>
                      </c:pt>
                      <c:pt idx="508" formatCode="0.0">
                        <c:v>9.1496404514032322E-4</c:v>
                      </c:pt>
                      <c:pt idx="509" formatCode="0.0">
                        <c:v>9.1312687567561752E-4</c:v>
                      </c:pt>
                      <c:pt idx="510" formatCode="0.0">
                        <c:v>9.0912882641668155E-4</c:v>
                      </c:pt>
                      <c:pt idx="511" formatCode="0.0">
                        <c:v>9.0091205509920853E-4</c:v>
                      </c:pt>
                      <c:pt idx="512" formatCode="0.0">
                        <c:v>8.9273560986341972E-4</c:v>
                      </c:pt>
                      <c:pt idx="513" formatCode="0.0">
                        <c:v>8.8877494605576514E-4</c:v>
                      </c:pt>
                      <c:pt idx="514" formatCode="0.0">
                        <c:v>7.9674290204915913E-4</c:v>
                      </c:pt>
                      <c:pt idx="515" formatCode="0.0">
                        <c:v>8.717458010022573E-4</c:v>
                      </c:pt>
                      <c:pt idx="516" formatCode="0.0">
                        <c:v>8.6782621946562659E-4</c:v>
                      </c:pt>
                      <c:pt idx="517" formatCode="0.0">
                        <c:v>8.6591162539726276E-4</c:v>
                      </c:pt>
                      <c:pt idx="518" formatCode="0.0">
                        <c:v>8.619830032590949E-4</c:v>
                      </c:pt>
                      <c:pt idx="519" formatCode="0.0">
                        <c:v>8.521553938145933E-4</c:v>
                      </c:pt>
                      <c:pt idx="520" formatCode="0.0">
                        <c:v>8.4153206996593895E-4</c:v>
                      </c:pt>
                      <c:pt idx="521" formatCode="0.0">
                        <c:v>8.3766151298924024E-4</c:v>
                      </c:pt>
                      <c:pt idx="522" formatCode="0.0">
                        <c:v>8.3283880644291291E-4</c:v>
                      </c:pt>
                      <c:pt idx="523" formatCode="0.0">
                        <c:v>8.2897271789014672E-4</c:v>
                      </c:pt>
                      <c:pt idx="524" formatCode="0.0">
                        <c:v>8.2510667623690755E-4</c:v>
                      </c:pt>
                      <c:pt idx="525" formatCode="0.0">
                        <c:v>8.5768084236299098E-4</c:v>
                      </c:pt>
                      <c:pt idx="526" formatCode="0.0">
                        <c:v>8.4999188164084998E-4</c:v>
                      </c:pt>
                      <c:pt idx="527" formatCode="0.0">
                        <c:v>8.4615632310044823E-4</c:v>
                      </c:pt>
                      <c:pt idx="528" formatCode="0.0">
                        <c:v>8.4232079455612914E-4</c:v>
                      </c:pt>
                      <c:pt idx="529" formatCode="0.0">
                        <c:v>8.7655933476732796E-4</c:v>
                      </c:pt>
                      <c:pt idx="530" formatCode="0.0">
                        <c:v>8.7272807110906723E-4</c:v>
                      </c:pt>
                      <c:pt idx="531" formatCode="0.0">
                        <c:v>9.8596492350268078E-4</c:v>
                      </c:pt>
                      <c:pt idx="532" formatCode="0.0">
                        <c:v>9.8547899622683185E-4</c:v>
                      </c:pt>
                      <c:pt idx="533" formatCode="0.0">
                        <c:v>9.8163434175965974E-4</c:v>
                      </c:pt>
                      <c:pt idx="534" formatCode="0.0">
                        <c:v>8.6130208890208707E-4</c:v>
                      </c:pt>
                      <c:pt idx="535" formatCode="0.0">
                        <c:v>8.5745353994685024E-4</c:v>
                      </c:pt>
                      <c:pt idx="536" formatCode="0.0">
                        <c:v>8.5939935266812469E-4</c:v>
                      </c:pt>
                      <c:pt idx="537" formatCode="0.0">
                        <c:v>8.2544133118663085E-4</c:v>
                      </c:pt>
                      <c:pt idx="538" formatCode="0.0">
                        <c:v>9.013602250591957E-4</c:v>
                      </c:pt>
                      <c:pt idx="539" formatCode="0.0">
                        <c:v>8.9744092798079908E-4</c:v>
                      </c:pt>
                      <c:pt idx="540" formatCode="0.0">
                        <c:v>8.9973517126844098E-4</c:v>
                      </c:pt>
                      <c:pt idx="541" formatCode="0.0">
                        <c:v>8.2397464309424051E-4</c:v>
                      </c:pt>
                      <c:pt idx="542" formatCode="0.0">
                        <c:v>9.8246231400403602E-4</c:v>
                      </c:pt>
                      <c:pt idx="543" formatCode="0.0">
                        <c:v>9.8539846534275886E-4</c:v>
                      </c:pt>
                      <c:pt idx="544" formatCode="0.0">
                        <c:v>1.036921557887717E-3</c:v>
                      </c:pt>
                      <c:pt idx="545" formatCode="0.0">
                        <c:v>1.0328473729561988E-3</c:v>
                      </c:pt>
                      <c:pt idx="546" formatCode="0.0">
                        <c:v>9.94419910447456E-4</c:v>
                      </c:pt>
                      <c:pt idx="547" formatCode="0.0">
                        <c:v>1.0023809495337398E-3</c:v>
                      </c:pt>
                      <c:pt idx="548" formatCode="0.0">
                        <c:v>9.9822750481083156E-4</c:v>
                      </c:pt>
                      <c:pt idx="549" formatCode="0.0">
                        <c:v>1.0265994274144166E-3</c:v>
                      </c:pt>
                      <c:pt idx="550" formatCode="0.0">
                        <c:v>1.0223100301052267E-3</c:v>
                      </c:pt>
                      <c:pt idx="551" formatCode="0.0">
                        <c:v>1.0180206698636551E-3</c:v>
                      </c:pt>
                      <c:pt idx="552" formatCode="0.0">
                        <c:v>1.0763634371008725E-3</c:v>
                      </c:pt>
                      <c:pt idx="553" formatCode="0.0">
                        <c:v>1.0275310524792667E-3</c:v>
                      </c:pt>
                      <c:pt idx="554" formatCode="0.0">
                        <c:v>1.0418342363529322E-3</c:v>
                      </c:pt>
                      <c:pt idx="555" formatCode="0.0">
                        <c:v>1.1013145367727596E-3</c:v>
                      </c:pt>
                      <c:pt idx="556" formatCode="0.0">
                        <c:v>1.142848543053121E-3</c:v>
                      </c:pt>
                      <c:pt idx="557" formatCode="0.0">
                        <c:v>1.1693467762707026E-3</c:v>
                      </c:pt>
                      <c:pt idx="558" formatCode="0.0">
                        <c:v>1.1470747049172317E-3</c:v>
                      </c:pt>
                      <c:pt idx="559" formatCode="0.0">
                        <c:v>1.2394414575758663E-3</c:v>
                      </c:pt>
                      <c:pt idx="560" formatCode="0.0">
                        <c:v>1.2720489021920364E-3</c:v>
                      </c:pt>
                      <c:pt idx="561" formatCode="0.0">
                        <c:v>1.4464159176289493E-3</c:v>
                      </c:pt>
                      <c:pt idx="562" formatCode="0.0">
                        <c:v>1.4413996273898164E-3</c:v>
                      </c:pt>
                      <c:pt idx="563" formatCode="0.0">
                        <c:v>1.473171366262183E-3</c:v>
                      </c:pt>
                      <c:pt idx="564" formatCode="0.0">
                        <c:v>1.4642738472996882E-3</c:v>
                      </c:pt>
                      <c:pt idx="565" formatCode="0.0">
                        <c:v>1.5672996253045591E-3</c:v>
                      </c:pt>
                      <c:pt idx="566" formatCode="0.0">
                        <c:v>1.5968397101116737E-3</c:v>
                      </c:pt>
                      <c:pt idx="567" formatCode="0.0">
                        <c:v>1.6465691666695066E-3</c:v>
                      </c:pt>
                      <c:pt idx="568" formatCode="0.0">
                        <c:v>1.6409395126608074E-3</c:v>
                      </c:pt>
                      <c:pt idx="569" formatCode="0.0">
                        <c:v>1.6795815617284661E-3</c:v>
                      </c:pt>
                      <c:pt idx="570" formatCode="0.0">
                        <c:v>1.8642460925153148E-3</c:v>
                      </c:pt>
                      <c:pt idx="571" formatCode="0.0">
                        <c:v>1.9226350120181441E-3</c:v>
                      </c:pt>
                      <c:pt idx="572" formatCode="0.0">
                        <c:v>1.9797724324930452E-3</c:v>
                      </c:pt>
                      <c:pt idx="573" formatCode="0.0">
                        <c:v>2.0483034520414065E-3</c:v>
                      </c:pt>
                      <c:pt idx="574" formatCode="0.0">
                        <c:v>2.0418401914208753E-3</c:v>
                      </c:pt>
                      <c:pt idx="575" formatCode="0.0">
                        <c:v>2.0907883908067621E-3</c:v>
                      </c:pt>
                      <c:pt idx="576" formatCode="0.0">
                        <c:v>2.5053266645203701E-3</c:v>
                      </c:pt>
                      <c:pt idx="577" formatCode="0.0">
                        <c:v>2.642027780964369E-3</c:v>
                      </c:pt>
                      <c:pt idx="578" formatCode="0.0">
                        <c:v>2.6349593254496569E-3</c:v>
                      </c:pt>
                      <c:pt idx="579" formatCode="0.0">
                        <c:v>2.6891692422127329E-3</c:v>
                      </c:pt>
                      <c:pt idx="580" formatCode="0.0">
                        <c:v>3.2704095023911054E-3</c:v>
                      </c:pt>
                      <c:pt idx="581" formatCode="0.0">
                        <c:v>3.3849289590083763E-3</c:v>
                      </c:pt>
                      <c:pt idx="582" formatCode="0.0">
                        <c:v>3.7911099274516493E-3</c:v>
                      </c:pt>
                      <c:pt idx="583" formatCode="0.0">
                        <c:v>3.7833781958005151E-3</c:v>
                      </c:pt>
                      <c:pt idx="584" formatCode="0.0">
                        <c:v>3.8899226518209194E-3</c:v>
                      </c:pt>
                      <c:pt idx="585" formatCode="0.0">
                        <c:v>3.9555817000546676E-3</c:v>
                      </c:pt>
                      <c:pt idx="586" formatCode="0.0">
                        <c:v>4.8545298035190098E-3</c:v>
                      </c:pt>
                      <c:pt idx="587" formatCode="0.0">
                        <c:v>4.9887402286108344E-3</c:v>
                      </c:pt>
                      <c:pt idx="588" formatCode="0.0">
                        <c:v>5.0546003132559674E-3</c:v>
                      </c:pt>
                      <c:pt idx="589" formatCode="0.0">
                        <c:v>5.476838896028448E-3</c:v>
                      </c:pt>
                      <c:pt idx="590" formatCode="0.0">
                        <c:v>5.607466397169877E-3</c:v>
                      </c:pt>
                      <c:pt idx="591" formatCode="0.0">
                        <c:v>6.2972104933784363E-3</c:v>
                      </c:pt>
                      <c:pt idx="592" formatCode="0.0">
                        <c:v>7.4515355927324348E-3</c:v>
                      </c:pt>
                      <c:pt idx="593" formatCode="0.0">
                        <c:v>7.5590287539440554E-3</c:v>
                      </c:pt>
                      <c:pt idx="594" formatCode="0.0">
                        <c:v>9.1188784336695972E-3</c:v>
                      </c:pt>
                      <c:pt idx="595" formatCode="0.0">
                        <c:v>9.109868855317671E-3</c:v>
                      </c:pt>
                      <c:pt idx="596" formatCode="0.0">
                        <c:v>1.2296024855153055E-2</c:v>
                      </c:pt>
                      <c:pt idx="597" formatCode="0.0">
                        <c:v>1.2517988609970379E-2</c:v>
                      </c:pt>
                      <c:pt idx="598" formatCode="0.0">
                        <c:v>1.2508709286215284E-2</c:v>
                      </c:pt>
                      <c:pt idx="599" formatCode="0.0">
                        <c:v>1.5376527256152801E-2</c:v>
                      </c:pt>
                      <c:pt idx="600" formatCode="0.0">
                        <c:v>1.7499864405878932E-2</c:v>
                      </c:pt>
                      <c:pt idx="601" formatCode="0.0">
                        <c:v>1.7992603292324723E-2</c:v>
                      </c:pt>
                      <c:pt idx="602" formatCode="0.0">
                        <c:v>1.9977399541187671E-2</c:v>
                      </c:pt>
                      <c:pt idx="603" formatCode="0.0">
                        <c:v>2.2521933961244921E-2</c:v>
                      </c:pt>
                      <c:pt idx="604" formatCode="0.0">
                        <c:v>2.2511840783590264E-2</c:v>
                      </c:pt>
                      <c:pt idx="605" formatCode="0.0">
                        <c:v>2.6238620904571658E-2</c:v>
                      </c:pt>
                      <c:pt idx="606" formatCode="0.0">
                        <c:v>3.2519294619975762E-2</c:v>
                      </c:pt>
                      <c:pt idx="607" formatCode="0.0">
                        <c:v>3.2508319857641479E-2</c:v>
                      </c:pt>
                      <c:pt idx="608" formatCode="0.0">
                        <c:v>3.71753710807112E-2</c:v>
                      </c:pt>
                      <c:pt idx="609" formatCode="0.0">
                        <c:v>4.4166231243797413E-2</c:v>
                      </c:pt>
                      <c:pt idx="610" formatCode="0.0">
                        <c:v>4.4154124978337088E-2</c:v>
                      </c:pt>
                      <c:pt idx="611" formatCode="0.0">
                        <c:v>5.0447796545510515E-2</c:v>
                      </c:pt>
                      <c:pt idx="612" formatCode="0.0">
                        <c:v>5.5410330262580951E-2</c:v>
                      </c:pt>
                      <c:pt idx="613" formatCode="0.0">
                        <c:v>5.5397214132701503E-2</c:v>
                      </c:pt>
                      <c:pt idx="614" formatCode="0.0">
                        <c:v>6.3093111514998843E-2</c:v>
                      </c:pt>
                      <c:pt idx="615" formatCode="0.0">
                        <c:v>7.3624180229178174E-2</c:v>
                      </c:pt>
                      <c:pt idx="616" formatCode="0.0">
                        <c:v>7.36089694383983E-2</c:v>
                      </c:pt>
                      <c:pt idx="617" formatCode="0.0">
                        <c:v>7.7384022549387699E-2</c:v>
                      </c:pt>
                      <c:pt idx="618" formatCode="0.0">
                        <c:v>8.1956856719485202E-2</c:v>
                      </c:pt>
                      <c:pt idx="619" formatCode="0.0">
                        <c:v>8.1941084077322965E-2</c:v>
                      </c:pt>
                      <c:pt idx="620" formatCode="0.0">
                        <c:v>8.8522017832376135E-2</c:v>
                      </c:pt>
                      <c:pt idx="621" formatCode="0.0">
                        <c:v>9.71662682371561E-2</c:v>
                      </c:pt>
                      <c:pt idx="622" formatCode="0.0">
                        <c:v>9.7148194863860532E-2</c:v>
                      </c:pt>
                      <c:pt idx="623" formatCode="0.0">
                        <c:v>0.10127878010807138</c:v>
                      </c:pt>
                      <c:pt idx="624" formatCode="0.0">
                        <c:v>9.1510529387548334E-2</c:v>
                      </c:pt>
                      <c:pt idx="625" formatCode="0.0">
                        <c:v>9.4028833043272059E-2</c:v>
                      </c:pt>
                      <c:pt idx="626" formatCode="0.0">
                        <c:v>3.5632088353554969E-2</c:v>
                      </c:pt>
                      <c:pt idx="627" formatCode="0.0">
                        <c:v>3.5612612435509103E-2</c:v>
                      </c:pt>
                      <c:pt idx="628" formatCode="0.0">
                        <c:v>3.1718856544698928E-2</c:v>
                      </c:pt>
                      <c:pt idx="629" formatCode="0.0">
                        <c:v>2.7510103012337375E-2</c:v>
                      </c:pt>
                      <c:pt idx="630" formatCode="0.0">
                        <c:v>1.0306059427278377E-2</c:v>
                      </c:pt>
                      <c:pt idx="631" formatCode="0.0">
                        <c:v>9.3707587767677299E-3</c:v>
                      </c:pt>
                      <c:pt idx="632" formatCode="0.0">
                        <c:v>6.46137481174381E-3</c:v>
                      </c:pt>
                      <c:pt idx="633" formatCode="0.0">
                        <c:v>2.1285641672991562E-3</c:v>
                      </c:pt>
                      <c:pt idx="634" formatCode="0.0">
                        <c:v>1.9884141340094095E-3</c:v>
                      </c:pt>
                      <c:pt idx="635" formatCode="0.0">
                        <c:v>-1.108520485677246E-3</c:v>
                      </c:pt>
                      <c:pt idx="636" formatCode="0.0">
                        <c:v>1.3349879844006937E-3</c:v>
                      </c:pt>
                      <c:pt idx="637" formatCode="0.0">
                        <c:v>1.2076245968029693E-3</c:v>
                      </c:pt>
                      <c:pt idx="638" formatCode="0.0">
                        <c:v>9.992786820659837E-4</c:v>
                      </c:pt>
                      <c:pt idx="639" formatCode="0.0">
                        <c:v>9.9016877576395441E-4</c:v>
                      </c:pt>
                      <c:pt idx="640" formatCode="0.0">
                        <c:v>2.1858304453541691E-3</c:v>
                      </c:pt>
                      <c:pt idx="641" formatCode="0.0">
                        <c:v>1.6223590679814756E-3</c:v>
                      </c:pt>
                      <c:pt idx="642" formatCode="0.0">
                        <c:v>1.6145755828269044E-3</c:v>
                      </c:pt>
                      <c:pt idx="643" formatCode="0.0">
                        <c:v>1.9323031583372541E-3</c:v>
                      </c:pt>
                      <c:pt idx="644" formatCode="0.0">
                        <c:v>1.781751315372103E-3</c:v>
                      </c:pt>
                      <c:pt idx="645" formatCode="0.0">
                        <c:v>1.5709020885927311E-3</c:v>
                      </c:pt>
                      <c:pt idx="646" formatCode="0.0">
                        <c:v>1.7953772374916753E-3</c:v>
                      </c:pt>
                      <c:pt idx="647" formatCode="0.0">
                        <c:v>1.6922338930098182E-3</c:v>
                      </c:pt>
                      <c:pt idx="648" formatCode="0.0">
                        <c:v>1.5042270089448487E-3</c:v>
                      </c:pt>
                      <c:pt idx="649" formatCode="0.0">
                        <c:v>1.4142495393949333E-3</c:v>
                      </c:pt>
                      <c:pt idx="650" formatCode="0.0">
                        <c:v>1.3379648236745713E-3</c:v>
                      </c:pt>
                      <c:pt idx="651" formatCode="0.0">
                        <c:v>1.3326217085335285E-3</c:v>
                      </c:pt>
                      <c:pt idx="652" formatCode="0.0">
                        <c:v>1.163826307007867E-3</c:v>
                      </c:pt>
                      <c:pt idx="653" formatCode="0.0">
                        <c:v>1.11208828852127E-3</c:v>
                      </c:pt>
                      <c:pt idx="654" formatCode="0.0">
                        <c:v>1.4064300493759792E-3</c:v>
                      </c:pt>
                      <c:pt idx="655" formatCode="0.0">
                        <c:v>1.1015727204649933E-3</c:v>
                      </c:pt>
                      <c:pt idx="656" formatCode="0.0">
                        <c:v>1.0968907505128588E-3</c:v>
                      </c:pt>
                      <c:pt idx="657" formatCode="0.0">
                        <c:v>1.0922088209157194E-3</c:v>
                      </c:pt>
                      <c:pt idx="658" formatCode="0.0">
                        <c:v>1.0188574582076829E-3</c:v>
                      </c:pt>
                      <c:pt idx="659" formatCode="0.0">
                        <c:v>9.9685343302609569E-4</c:v>
                      </c:pt>
                      <c:pt idx="660" formatCode="0.0">
                        <c:v>9.9234521047363283E-4</c:v>
                      </c:pt>
                      <c:pt idx="661" formatCode="0.0">
                        <c:v>1.0162555611877742E-3</c:v>
                      </c:pt>
                      <c:pt idx="662" formatCode="0.0">
                        <c:v>1.0027261642466241E-3</c:v>
                      </c:pt>
                      <c:pt idx="663" formatCode="0.0">
                        <c:v>1.0430678851635444E-3</c:v>
                      </c:pt>
                      <c:pt idx="664" formatCode="0.0">
                        <c:v>8.9637542739896305E-4</c:v>
                      </c:pt>
                      <c:pt idx="665" formatCode="0.0">
                        <c:v>8.8527251449585357E-4</c:v>
                      </c:pt>
                      <c:pt idx="666" formatCode="0.0">
                        <c:v>9.6894759124968859E-4</c:v>
                      </c:pt>
                      <c:pt idx="667" formatCode="0.0">
                        <c:v>9.2176655984134849E-4</c:v>
                      </c:pt>
                      <c:pt idx="668" formatCode="0.0">
                        <c:v>9.1744185900285557E-4</c:v>
                      </c:pt>
                      <c:pt idx="669" formatCode="0.0">
                        <c:v>9.0736134011372481E-4</c:v>
                      </c:pt>
                      <c:pt idx="670" formatCode="0.0">
                        <c:v>8.9967721039670157E-4</c:v>
                      </c:pt>
                      <c:pt idx="671" formatCode="0.0">
                        <c:v>8.9539601915809277E-4</c:v>
                      </c:pt>
                      <c:pt idx="672" formatCode="0.0">
                        <c:v>8.028820925006419E-4</c:v>
                      </c:pt>
                      <c:pt idx="673" formatCode="0.0">
                        <c:v>9.2926700166626804E-4</c:v>
                      </c:pt>
                      <c:pt idx="674" formatCode="0.0">
                        <c:v>9.2616098155729333E-4</c:v>
                      </c:pt>
                      <c:pt idx="675" formatCode="0.0">
                        <c:v>9.6426848035052542E-4</c:v>
                      </c:pt>
                      <c:pt idx="676" formatCode="0.0">
                        <c:v>8.7288659864496218E-4</c:v>
                      </c:pt>
                      <c:pt idx="677" formatCode="0.0">
                        <c:v>8.6970951524800461E-4</c:v>
                      </c:pt>
                      <c:pt idx="678" formatCode="0.0">
                        <c:v>8.6542855415595659E-4</c:v>
                      </c:pt>
                      <c:pt idx="679" formatCode="0.0">
                        <c:v>7.7393241881512783E-4</c:v>
                      </c:pt>
                      <c:pt idx="680" formatCode="0.0">
                        <c:v>7.6867974258256074E-4</c:v>
                      </c:pt>
                      <c:pt idx="681" formatCode="0.0">
                        <c:v>8.9284481411948066E-4</c:v>
                      </c:pt>
                      <c:pt idx="682" formatCode="0.0">
                        <c:v>8.4513561455392848E-4</c:v>
                      </c:pt>
                      <c:pt idx="683" formatCode="0.0">
                        <c:v>8.4295819385697679E-4</c:v>
                      </c:pt>
                      <c:pt idx="684" formatCode="0.0">
                        <c:v>8.386828843362828E-4</c:v>
                      </c:pt>
                      <c:pt idx="685" formatCode="0.0">
                        <c:v>8.3440756126395817E-4</c:v>
                      </c:pt>
                      <c:pt idx="686" formatCode="0.0">
                        <c:v>8.7368373750180181E-4</c:v>
                      </c:pt>
                      <c:pt idx="687" formatCode="0.0">
                        <c:v>8.6831167026688223E-4</c:v>
                      </c:pt>
                      <c:pt idx="688" formatCode="0.0">
                        <c:v>8.6404168996047999E-4</c:v>
                      </c:pt>
                      <c:pt idx="689" formatCode="0.0">
                        <c:v>8.5549252609308133E-4</c:v>
                      </c:pt>
                      <c:pt idx="690" formatCode="0.0">
                        <c:v>8.5338604395033624E-4</c:v>
                      </c:pt>
                      <c:pt idx="691" formatCode="0.0">
                        <c:v>7.623503077415258E-4</c:v>
                      </c:pt>
                      <c:pt idx="692" formatCode="0.0">
                        <c:v>7.5904638593839256E-4</c:v>
                      </c:pt>
                      <c:pt idx="693" formatCode="0.0">
                        <c:v>7.5478208680034519E-4</c:v>
                      </c:pt>
                      <c:pt idx="694" formatCode="0.0">
                        <c:v>7.50517794595213E-4</c:v>
                      </c:pt>
                      <c:pt idx="695" formatCode="0.0">
                        <c:v>7.8672239344029153E-4</c:v>
                      </c:pt>
                      <c:pt idx="696" formatCode="0.0">
                        <c:v>7.8247409071589E-4</c:v>
                      </c:pt>
                      <c:pt idx="697" formatCode="0.0">
                        <c:v>7.8116707812260944E-4</c:v>
                      </c:pt>
                      <c:pt idx="698" formatCode="0.0">
                        <c:v>9.5067008387652533E-4</c:v>
                      </c:pt>
                      <c:pt idx="699" formatCode="0.0">
                        <c:v>8.5952184412078697E-4</c:v>
                      </c:pt>
                      <c:pt idx="700" formatCode="0.0">
                        <c:v>8.5525729629635182E-4</c:v>
                      </c:pt>
                      <c:pt idx="701" formatCode="0.0">
                        <c:v>8.4992206675228406E-4</c:v>
                      </c:pt>
                      <c:pt idx="702" formatCode="0.0">
                        <c:v>8.4566292411129298E-4</c:v>
                      </c:pt>
                      <c:pt idx="703" formatCode="0.0">
                        <c:v>8.8479027186305788E-4</c:v>
                      </c:pt>
                      <c:pt idx="704" formatCode="0.0">
                        <c:v>8.7832085270934544E-4</c:v>
                      </c:pt>
                      <c:pt idx="705" formatCode="0.0">
                        <c:v>9.1619976977503075E-4</c:v>
                      </c:pt>
                      <c:pt idx="706" formatCode="0.0">
                        <c:v>9.1195651509355712E-4</c:v>
                      </c:pt>
                      <c:pt idx="707" formatCode="0.0">
                        <c:v>9.5093598794334126E-4</c:v>
                      </c:pt>
                      <c:pt idx="708" formatCode="0.0">
                        <c:v>9.0237803343000877E-4</c:v>
                      </c:pt>
                      <c:pt idx="709" formatCode="0.0">
                        <c:v>8.9814000566652136E-4</c:v>
                      </c:pt>
                      <c:pt idx="710" formatCode="0.0">
                        <c:v>1.0639181316209692E-3</c:v>
                      </c:pt>
                      <c:pt idx="711" formatCode="0.0">
                        <c:v>9.7114057763150296E-4</c:v>
                      </c:pt>
                      <c:pt idx="712" formatCode="0.0">
                        <c:v>9.6692348830959281E-4</c:v>
                      </c:pt>
                      <c:pt idx="713" formatCode="0.0">
                        <c:v>9.6270643011597443E-4</c:v>
                      </c:pt>
                      <c:pt idx="714" formatCode="0.0">
                        <c:v>9.5848940300994701E-4</c:v>
                      </c:pt>
                      <c:pt idx="715" formatCode="0.0">
                        <c:v>9.5076023093924877E-4</c:v>
                      </c:pt>
                      <c:pt idx="716" formatCode="0.0">
                        <c:v>1.03855090658177E-3</c:v>
                      </c:pt>
                      <c:pt idx="717" formatCode="0.0">
                        <c:v>1.0343231458436423E-3</c:v>
                      </c:pt>
                      <c:pt idx="718" formatCode="0.0">
                        <c:v>1.0300954164539384E-3</c:v>
                      </c:pt>
                      <c:pt idx="719" formatCode="0.0">
                        <c:v>1.033567314771636E-3</c:v>
                      </c:pt>
                      <c:pt idx="720" formatCode="0.0">
                        <c:v>1.0396821826870308E-3</c:v>
                      </c:pt>
                      <c:pt idx="721" formatCode="0.0">
                        <c:v>1.0353798265231929E-3</c:v>
                      </c:pt>
                      <c:pt idx="722" formatCode="0.0">
                        <c:v>9.9859020650177981E-4</c:v>
                      </c:pt>
                      <c:pt idx="723" formatCode="0.0">
                        <c:v>1.0828862771570533E-3</c:v>
                      </c:pt>
                      <c:pt idx="724" formatCode="0.0">
                        <c:v>1.0910596046491518E-3</c:v>
                      </c:pt>
                      <c:pt idx="725" formatCode="0.0">
                        <c:v>1.0568406075323316E-3</c:v>
                      </c:pt>
                      <c:pt idx="726" formatCode="0.0">
                        <c:v>1.0523748817623296E-3</c:v>
                      </c:pt>
                      <c:pt idx="727" formatCode="0.0">
                        <c:v>1.1570878291894662E-3</c:v>
                      </c:pt>
                      <c:pt idx="728" formatCode="0.0">
                        <c:v>1.0758376218324762E-3</c:v>
                      </c:pt>
                      <c:pt idx="729" formatCode="0.0">
                        <c:v>1.0712332470766322E-3</c:v>
                      </c:pt>
                      <c:pt idx="730" formatCode="0.0">
                        <c:v>1.0812320891123244E-3</c:v>
                      </c:pt>
                      <c:pt idx="731" formatCode="0.0">
                        <c:v>1.1241026015106964E-3</c:v>
                      </c:pt>
                      <c:pt idx="732" formatCode="0.0">
                        <c:v>1.1349738370814849E-3</c:v>
                      </c:pt>
                      <c:pt idx="733" formatCode="0.0">
                        <c:v>1.1950269216933612E-3</c:v>
                      </c:pt>
                      <c:pt idx="734" formatCode="0.0">
                        <c:v>1.208958870205236E-3</c:v>
                      </c:pt>
                      <c:pt idx="735" formatCode="0.0">
                        <c:v>1.3033734985527668E-3</c:v>
                      </c:pt>
                      <c:pt idx="736" formatCode="0.0">
                        <c:v>1.3078479934505647E-3</c:v>
                      </c:pt>
                      <c:pt idx="737" formatCode="0.0">
                        <c:v>1.2693751121446216E-3</c:v>
                      </c:pt>
                      <c:pt idx="738" formatCode="0.0">
                        <c:v>1.2644007263914847E-3</c:v>
                      </c:pt>
                      <c:pt idx="739" formatCode="0.0">
                        <c:v>1.2818946750138369E-3</c:v>
                      </c:pt>
                      <c:pt idx="740" formatCode="0.0">
                        <c:v>1.4508899585244951E-3</c:v>
                      </c:pt>
                      <c:pt idx="741" formatCode="0.0">
                        <c:v>1.4457576564077996E-3</c:v>
                      </c:pt>
                      <c:pt idx="742" formatCode="0.0">
                        <c:v>1.3014654503711459E-3</c:v>
                      </c:pt>
                      <c:pt idx="743" formatCode="0.0">
                        <c:v>1.3575087257674014E-3</c:v>
                      </c:pt>
                      <c:pt idx="744" formatCode="0.0">
                        <c:v>1.3522745696380495E-3</c:v>
                      </c:pt>
                      <c:pt idx="745" formatCode="0.0">
                        <c:v>1.4855485153545199E-3</c:v>
                      </c:pt>
                      <c:pt idx="746" formatCode="0.0">
                        <c:v>1.316791250367239E-3</c:v>
                      </c:pt>
                      <c:pt idx="747" formatCode="0.0">
                        <c:v>1.3114424462324313E-3</c:v>
                      </c:pt>
                      <c:pt idx="748" formatCode="0.0">
                        <c:v>1.4307736641569044E-3</c:v>
                      </c:pt>
                      <c:pt idx="749" formatCode="0.0">
                        <c:v>1.4367594957425288E-3</c:v>
                      </c:pt>
                      <c:pt idx="750" formatCode="0.0">
                        <c:v>1.3757929475405094E-3</c:v>
                      </c:pt>
                      <c:pt idx="751" formatCode="0.0">
                        <c:v>1.2694607279068047E-3</c:v>
                      </c:pt>
                      <c:pt idx="752" formatCode="0.0">
                        <c:v>1.2762499389888983E-3</c:v>
                      </c:pt>
                      <c:pt idx="753" formatCode="0.0">
                        <c:v>1.4402167827628949E-3</c:v>
                      </c:pt>
                      <c:pt idx="754" formatCode="0.0">
                        <c:v>1.3940746546252951E-3</c:v>
                      </c:pt>
                      <c:pt idx="755" formatCode="0.0">
                        <c:v>1.3884616030553508E-3</c:v>
                      </c:pt>
                      <c:pt idx="756" formatCode="0.0">
                        <c:v>1.3410990072716615E-3</c:v>
                      </c:pt>
                      <c:pt idx="757" formatCode="0.0">
                        <c:v>1.2862272248298115E-3</c:v>
                      </c:pt>
                      <c:pt idx="758" formatCode="0.0">
                        <c:v>1.2805111536079862E-3</c:v>
                      </c:pt>
                      <c:pt idx="759" formatCode="0.0">
                        <c:v>1.4052867355084718E-3</c:v>
                      </c:pt>
                      <c:pt idx="760" formatCode="0.0">
                        <c:v>1.2973228204823414E-3</c:v>
                      </c:pt>
                      <c:pt idx="761" formatCode="0.0">
                        <c:v>1.2914795803903169E-3</c:v>
                      </c:pt>
                      <c:pt idx="762" formatCode="0.0">
                        <c:v>1.356767700332349E-3</c:v>
                      </c:pt>
                      <c:pt idx="763" formatCode="0.0">
                        <c:v>1.2908542590842067E-3</c:v>
                      </c:pt>
                      <c:pt idx="764" formatCode="0.0">
                        <c:v>1.300651486031483E-3</c:v>
                      </c:pt>
                      <c:pt idx="765" formatCode="0.0">
                        <c:v>1.3554377503012518E-3</c:v>
                      </c:pt>
                      <c:pt idx="766" formatCode="0.0">
                        <c:v>1.4226693877152482E-3</c:v>
                      </c:pt>
                      <c:pt idx="767" formatCode="0.0">
                        <c:v>1.4166506542118633E-3</c:v>
                      </c:pt>
                      <c:pt idx="768" formatCode="0.0">
                        <c:v>1.4156641823565551E-3</c:v>
                      </c:pt>
                      <c:pt idx="769" formatCode="0.0">
                        <c:v>1.3650783627838778E-3</c:v>
                      </c:pt>
                      <c:pt idx="770" formatCode="0.0">
                        <c:v>1.358962536306826E-3</c:v>
                      </c:pt>
                      <c:pt idx="771" formatCode="0.0">
                        <c:v>1.3601316621989956E-3</c:v>
                      </c:pt>
                      <c:pt idx="772" formatCode="0.0">
                        <c:v>1.4268711006287691E-3</c:v>
                      </c:pt>
                      <c:pt idx="773" formatCode="0.0">
                        <c:v>1.4206775633609505E-3</c:v>
                      </c:pt>
                      <c:pt idx="774" formatCode="0.0">
                        <c:v>1.4248178873448075E-3</c:v>
                      </c:pt>
                      <c:pt idx="775" formatCode="0.0">
                        <c:v>1.3600627374661925E-3</c:v>
                      </c:pt>
                      <c:pt idx="776" formatCode="0.0">
                        <c:v>1.3538012972549121E-3</c:v>
                      </c:pt>
                      <c:pt idx="777" formatCode="0.0">
                        <c:v>1.421727065859447E-3</c:v>
                      </c:pt>
                      <c:pt idx="778" formatCode="0.0">
                        <c:v>1.4154191558464527E-3</c:v>
                      </c:pt>
                      <c:pt idx="779" formatCode="0.0">
                        <c:v>1.4222665725604862E-3</c:v>
                      </c:pt>
                      <c:pt idx="780" formatCode="0.0">
                        <c:v>1.4807318102114449E-3</c:v>
                      </c:pt>
                      <c:pt idx="781" formatCode="0.0">
                        <c:v>1.474364841139317E-3</c:v>
                      </c:pt>
                      <c:pt idx="782" formatCode="0.0">
                        <c:v>1.4818318167938425E-3</c:v>
                      </c:pt>
                      <c:pt idx="783" formatCode="0.0">
                        <c:v>1.4126439337168038E-3</c:v>
                      </c:pt>
                      <c:pt idx="784" formatCode="0.0">
                        <c:v>1.4062051801658234E-3</c:v>
                      </c:pt>
                      <c:pt idx="785" formatCode="0.0">
                        <c:v>1.4024331133161889E-3</c:v>
                      </c:pt>
                      <c:pt idx="786" formatCode="0.0">
                        <c:v>1.4671661727792156E-3</c:v>
                      </c:pt>
                      <c:pt idx="787" formatCode="0.0">
                        <c:v>1.4606907592186285E-3</c:v>
                      </c:pt>
                      <c:pt idx="788" formatCode="0.0">
                        <c:v>1.3988861035105916E-3</c:v>
                      </c:pt>
                      <c:pt idx="789" formatCode="0.0">
                        <c:v>1.6009358111113922E-3</c:v>
                      </c:pt>
                      <c:pt idx="790" formatCode="0.0">
                        <c:v>1.5943724561058772E-3</c:v>
                      </c:pt>
                      <c:pt idx="791" formatCode="0.0">
                        <c:v>1.515111015967071E-3</c:v>
                      </c:pt>
                      <c:pt idx="792" formatCode="0.0">
                        <c:v>1.5173611055705864E-3</c:v>
                      </c:pt>
                      <c:pt idx="793" formatCode="0.0">
                        <c:v>1.5107855265637025E-3</c:v>
                      </c:pt>
                      <c:pt idx="794" formatCode="0.0">
                        <c:v>1.5099726632072711E-3</c:v>
                      </c:pt>
                      <c:pt idx="795" formatCode="0.0">
                        <c:v>1.5210580063649223E-3</c:v>
                      </c:pt>
                      <c:pt idx="796" formatCode="0.0">
                        <c:v>1.5823807249016871E-3</c:v>
                      </c:pt>
                      <c:pt idx="797" formatCode="0.0">
                        <c:v>1.575702143241041E-3</c:v>
                      </c:pt>
                      <c:pt idx="798" formatCode="0.0">
                        <c:v>1.503989164244902E-3</c:v>
                      </c:pt>
                      <c:pt idx="799" formatCode="0.0">
                        <c:v>1.4972978484788871E-3</c:v>
                      </c:pt>
                      <c:pt idx="800" formatCode="0.0">
                        <c:v>1.6332175949456728E-3</c:v>
                      </c:pt>
                      <c:pt idx="801" formatCode="0.0">
                        <c:v>1.6297323200176214E-3</c:v>
                      </c:pt>
                      <c:pt idx="802" formatCode="0.0">
                        <c:v>1.6230010707563478E-3</c:v>
                      </c:pt>
                      <c:pt idx="803" formatCode="0.0">
                        <c:v>1.5539120522919708E-3</c:v>
                      </c:pt>
                      <c:pt idx="804" formatCode="0.0">
                        <c:v>1.5501409507862542E-3</c:v>
                      </c:pt>
                      <c:pt idx="805" formatCode="0.0">
                        <c:v>1.5433703054432701E-3</c:v>
                      </c:pt>
                      <c:pt idx="806" formatCode="0.0">
                        <c:v>1.5458715021004759E-3</c:v>
                      </c:pt>
                      <c:pt idx="807" formatCode="0.0">
                        <c:v>1.5390601058374203E-3</c:v>
                      </c:pt>
                      <c:pt idx="808" formatCode="0.0">
                        <c:v>1.5322487840013425E-3</c:v>
                      </c:pt>
                      <c:pt idx="809" formatCode="0.0">
                        <c:v>1.5223755663611015E-3</c:v>
                      </c:pt>
                      <c:pt idx="810" formatCode="0.0">
                        <c:v>1.5216868803783876E-3</c:v>
                      </c:pt>
                      <c:pt idx="811" formatCode="0.0">
                        <c:v>1.4453680094860363E-3</c:v>
                      </c:pt>
                      <c:pt idx="812" formatCode="0.0">
                        <c:v>1.5140346030922192E-3</c:v>
                      </c:pt>
                      <c:pt idx="813" formatCode="0.0">
                        <c:v>1.5071827403608776E-3</c:v>
                      </c:pt>
                      <c:pt idx="814" formatCode="0.0">
                        <c:v>1.5003309523321324E-3</c:v>
                      </c:pt>
                      <c:pt idx="815" formatCode="0.0">
                        <c:v>1.6396522931988171E-3</c:v>
                      </c:pt>
                      <c:pt idx="816" formatCode="0.0">
                        <c:v>1.6327720956032211E-3</c:v>
                      </c:pt>
                      <c:pt idx="817" formatCode="0.0">
                        <c:v>1.5652700885369448E-3</c:v>
                      </c:pt>
                      <c:pt idx="818" formatCode="0.0">
                        <c:v>1.5551700953089088E-3</c:v>
                      </c:pt>
                      <c:pt idx="819" formatCode="0.0">
                        <c:v>1.5482628583983664E-3</c:v>
                      </c:pt>
                      <c:pt idx="820" formatCode="0.0">
                        <c:v>1.5445059241049692E-3</c:v>
                      </c:pt>
                      <c:pt idx="821" formatCode="0.0">
                        <c:v>1.5375847061610351E-3</c:v>
                      </c:pt>
                      <c:pt idx="822" formatCode="0.0">
                        <c:v>1.7420875248798974E-3</c:v>
                      </c:pt>
                      <c:pt idx="823" formatCode="0.0">
                        <c:v>1.6715234791813405E-3</c:v>
                      </c:pt>
                      <c:pt idx="824" formatCode="0.0">
                        <c:v>1.6645733525834866E-3</c:v>
                      </c:pt>
                      <c:pt idx="825" formatCode="0.0">
                        <c:v>1.6576232733951986E-3</c:v>
                      </c:pt>
                      <c:pt idx="826" formatCode="0.0">
                        <c:v>1.7249756491458793E-3</c:v>
                      </c:pt>
                      <c:pt idx="827" formatCode="0.0">
                        <c:v>1.7889187922301639E-3</c:v>
                      </c:pt>
                      <c:pt idx="828" formatCode="0.0">
                        <c:v>1.7819539651291931E-3</c:v>
                      </c:pt>
                      <c:pt idx="829" formatCode="0.0">
                        <c:v>1.7109975202419714E-3</c:v>
                      </c:pt>
                      <c:pt idx="830" formatCode="0.0">
                        <c:v>1.7040049008649819E-3</c:v>
                      </c:pt>
                      <c:pt idx="831" formatCode="0.0">
                        <c:v>1.7682063690810867E-3</c:v>
                      </c:pt>
                      <c:pt idx="832" formatCode="0.0">
                        <c:v>1.7575848466432327E-3</c:v>
                      </c:pt>
                      <c:pt idx="833" formatCode="0.0">
                        <c:v>1.7506065336620866E-3</c:v>
                      </c:pt>
                      <c:pt idx="834" formatCode="0.0">
                        <c:v>1.682984591900544E-3</c:v>
                      </c:pt>
                      <c:pt idx="835" formatCode="0.0">
                        <c:v>1.6656042097354664E-3</c:v>
                      </c:pt>
                      <c:pt idx="836" formatCode="0.0">
                        <c:v>1.6586264758882026E-3</c:v>
                      </c:pt>
                      <c:pt idx="837" formatCode="0.0">
                        <c:v>1.8763823156474637E-3</c:v>
                      </c:pt>
                      <c:pt idx="838" formatCode="0.0">
                        <c:v>1.8693602326047547E-3</c:v>
                      </c:pt>
                      <c:pt idx="839" formatCode="0.0">
                        <c:v>1.8623382277887883E-3</c:v>
                      </c:pt>
                      <c:pt idx="840" formatCode="0.0">
                        <c:v>1.7764647364583981E-3</c:v>
                      </c:pt>
                      <c:pt idx="841" formatCode="0.0">
                        <c:v>1.7694722350014242E-3</c:v>
                      </c:pt>
                      <c:pt idx="842" formatCode="0.0">
                        <c:v>1.7624798420722452E-3</c:v>
                      </c:pt>
                      <c:pt idx="843" formatCode="0.0">
                        <c:v>1.8304563344828284E-3</c:v>
                      </c:pt>
                      <c:pt idx="844" formatCode="0.0">
                        <c:v>1.6807757036400078E-3</c:v>
                      </c:pt>
                      <c:pt idx="845" formatCode="0.0">
                        <c:v>1.6737694062233801E-3</c:v>
                      </c:pt>
                      <c:pt idx="846" formatCode="0.0">
                        <c:v>1.7984023024347328E-3</c:v>
                      </c:pt>
                      <c:pt idx="847" formatCode="0.0">
                        <c:v>1.7914382406319465E-3</c:v>
                      </c:pt>
                      <c:pt idx="848" formatCode="0.0">
                        <c:v>1.7844742548310804E-3</c:v>
                      </c:pt>
                      <c:pt idx="849" formatCode="0.0">
                        <c:v>1.8559106970421299E-3</c:v>
                      </c:pt>
                      <c:pt idx="850" formatCode="0.0">
                        <c:v>1.8489182262730166E-3</c:v>
                      </c:pt>
                      <c:pt idx="851" formatCode="0.0">
                        <c:v>1.8495622973748341E-3</c:v>
                      </c:pt>
                      <c:pt idx="852" formatCode="0.0">
                        <c:v>1.7673953759671274E-3</c:v>
                      </c:pt>
                      <c:pt idx="853" formatCode="0.0">
                        <c:v>1.7603889971228371E-3</c:v>
                      </c:pt>
                      <c:pt idx="854" formatCode="0.0">
                        <c:v>1.9673825441105762E-3</c:v>
                      </c:pt>
                      <c:pt idx="855" formatCode="0.0">
                        <c:v>1.9644389965574973E-3</c:v>
                      </c:pt>
                      <c:pt idx="856" formatCode="0.0">
                        <c:v>1.8897189577843543E-3</c:v>
                      </c:pt>
                      <c:pt idx="857" formatCode="0.0">
                        <c:v>1.8826835538259738E-3</c:v>
                      </c:pt>
                      <c:pt idx="858" formatCode="0.0">
                        <c:v>1.8834724708122746E-3</c:v>
                      </c:pt>
                      <c:pt idx="859" formatCode="0.0">
                        <c:v>1.8764078358885995E-3</c:v>
                      </c:pt>
                      <c:pt idx="860" formatCode="0.0">
                        <c:v>1.8771737426146826E-3</c:v>
                      </c:pt>
                      <c:pt idx="861" formatCode="0.0">
                        <c:v>1.8857417423254479E-3</c:v>
                      </c:pt>
                      <c:pt idx="862" formatCode="0.0">
                        <c:v>1.9514148476445041E-3</c:v>
                      </c:pt>
                      <c:pt idx="863" formatCode="0.0">
                        <c:v>1.9690692804051999E-3</c:v>
                      </c:pt>
                      <c:pt idx="864" formatCode="0.0">
                        <c:v>1.9618241598368591E-3</c:v>
                      </c:pt>
                      <c:pt idx="865" formatCode="0.0">
                        <c:v>1.9796931575517974E-3</c:v>
                      </c:pt>
                      <c:pt idx="866" formatCode="0.0">
                        <c:v>1.9895955961899835E-3</c:v>
                      </c:pt>
                      <c:pt idx="867" formatCode="0.0">
                        <c:v>1.982193277704828E-3</c:v>
                      </c:pt>
                      <c:pt idx="868" formatCode="0.0">
                        <c:v>1.9920536707486633E-3</c:v>
                      </c:pt>
                      <c:pt idx="869" formatCode="0.0">
                        <c:v>2.0153788047759737E-3</c:v>
                      </c:pt>
                      <c:pt idx="870" formatCode="0.0">
                        <c:v>2.1964273855373416E-3</c:v>
                      </c:pt>
                      <c:pt idx="871" formatCode="0.0">
                        <c:v>2.1887235135872943E-3</c:v>
                      </c:pt>
                      <c:pt idx="872" formatCode="0.0">
                        <c:v>2.2210770350913661E-3</c:v>
                      </c:pt>
                      <c:pt idx="873" formatCode="0.0">
                        <c:v>2.8307498099381053E-3</c:v>
                      </c:pt>
                      <c:pt idx="874" formatCode="0.0">
                        <c:v>2.8227354914618515E-3</c:v>
                      </c:pt>
                      <c:pt idx="875" formatCode="0.0">
                        <c:v>2.875446369261076E-3</c:v>
                      </c:pt>
                      <c:pt idx="876" formatCode="0.0">
                        <c:v>2.9597100885343664E-3</c:v>
                      </c:pt>
                      <c:pt idx="877" formatCode="0.0">
                        <c:v>2.9512583376846225E-3</c:v>
                      </c:pt>
                      <c:pt idx="878" formatCode="0.0">
                        <c:v>2.9593690282138439E-3</c:v>
                      </c:pt>
                      <c:pt idx="879" formatCode="0.0">
                        <c:v>3.1698366895196654E-3</c:v>
                      </c:pt>
                      <c:pt idx="880" formatCode="0.0">
                        <c:v>3.1607056144281566E-3</c:v>
                      </c:pt>
                      <c:pt idx="881" formatCode="0.0">
                        <c:v>3.3988253942786135E-3</c:v>
                      </c:pt>
                      <c:pt idx="882" formatCode="0.0">
                        <c:v>3.389258559815317E-3</c:v>
                      </c:pt>
                      <c:pt idx="883" formatCode="0.0">
                        <c:v>3.5279833560097522E-3</c:v>
                      </c:pt>
                      <c:pt idx="884" formatCode="0.0">
                        <c:v>3.9858442995105332E-3</c:v>
                      </c:pt>
                      <c:pt idx="885" formatCode="0.0">
                        <c:v>4.3745807736352404E-3</c:v>
                      </c:pt>
                      <c:pt idx="886" formatCode="0.0">
                        <c:v>4.3634129243024745E-3</c:v>
                      </c:pt>
                      <c:pt idx="887" formatCode="0.0">
                        <c:v>4.2387366165226835E-3</c:v>
                      </c:pt>
                      <c:pt idx="888" formatCode="0.0">
                        <c:v>4.8076595685116281E-3</c:v>
                      </c:pt>
                      <c:pt idx="889" formatCode="0.0">
                        <c:v>4.7961880699150189E-3</c:v>
                      </c:pt>
                      <c:pt idx="890" formatCode="0.0">
                        <c:v>5.654807818389675E-3</c:v>
                      </c:pt>
                      <c:pt idx="891" formatCode="0.0">
                        <c:v>5.7627977324838774E-3</c:v>
                      </c:pt>
                      <c:pt idx="892" formatCode="0.0">
                        <c:v>5.7507107199619651E-3</c:v>
                      </c:pt>
                      <c:pt idx="893" formatCode="0.0">
                        <c:v>6.8905401756676815E-3</c:v>
                      </c:pt>
                      <c:pt idx="894" formatCode="0.0">
                        <c:v>7.0050811381367484E-3</c:v>
                      </c:pt>
                      <c:pt idx="895" formatCode="0.0">
                        <c:v>8.1459376631090371E-3</c:v>
                      </c:pt>
                      <c:pt idx="896" formatCode="0.0">
                        <c:v>1.0191444674801617E-2</c:v>
                      </c:pt>
                      <c:pt idx="897" formatCode="0.0">
                        <c:v>1.0178450763008759E-2</c:v>
                      </c:pt>
                      <c:pt idx="898" formatCode="0.0">
                        <c:v>1.2677125930423817E-2</c:v>
                      </c:pt>
                      <c:pt idx="899" formatCode="0.0">
                        <c:v>1.494646524696888E-2</c:v>
                      </c:pt>
                      <c:pt idx="900" formatCode="0.0">
                        <c:v>1.4933024781356587E-2</c:v>
                      </c:pt>
                      <c:pt idx="901" formatCode="0.0">
                        <c:v>1.7154794748474016E-2</c:v>
                      </c:pt>
                      <c:pt idx="902" formatCode="0.0">
                        <c:v>2.0847765558526569E-2</c:v>
                      </c:pt>
                      <c:pt idx="903" formatCode="0.0">
                        <c:v>2.3774628056779028E-2</c:v>
                      </c:pt>
                      <c:pt idx="904" formatCode="0.0">
                        <c:v>2.3760676149923672E-2</c:v>
                      </c:pt>
                      <c:pt idx="905" formatCode="0.0">
                        <c:v>2.8150701484985861E-2</c:v>
                      </c:pt>
                      <c:pt idx="906" formatCode="0.0">
                        <c:v>2.8136538352706443E-2</c:v>
                      </c:pt>
                      <c:pt idx="907" formatCode="0.0">
                        <c:v>3.2047047642573837E-2</c:v>
                      </c:pt>
                      <c:pt idx="908" formatCode="0.0">
                        <c:v>3.5659673154654403E-2</c:v>
                      </c:pt>
                      <c:pt idx="909" formatCode="0.0">
                        <c:v>3.5644837341052359E-2</c:v>
                      </c:pt>
                      <c:pt idx="910" formatCode="0.0">
                        <c:v>3.9575813862425736E-2</c:v>
                      </c:pt>
                      <c:pt idx="911" formatCode="0.0">
                        <c:v>4.4112694297017953E-2</c:v>
                      </c:pt>
                      <c:pt idx="912" formatCode="0.0">
                        <c:v>4.4096907628268733E-2</c:v>
                      </c:pt>
                      <c:pt idx="913" formatCode="0.0">
                        <c:v>5.2226552866281646E-2</c:v>
                      </c:pt>
                      <c:pt idx="914" formatCode="0.0">
                        <c:v>5.5937957168225402E-2</c:v>
                      </c:pt>
                      <c:pt idx="915" formatCode="0.0">
                        <c:v>5.5919944113002933E-2</c:v>
                      </c:pt>
                      <c:pt idx="916" formatCode="0.0">
                        <c:v>6.2525997795613103E-2</c:v>
                      </c:pt>
                      <c:pt idx="917" formatCode="0.0">
                        <c:v>6.9737740904336862E-2</c:v>
                      </c:pt>
                      <c:pt idx="918" formatCode="0.0">
                        <c:v>6.9717040925732221E-2</c:v>
                      </c:pt>
                      <c:pt idx="919" formatCode="0.0">
                        <c:v>8.2066775273729728E-2</c:v>
                      </c:pt>
                      <c:pt idx="920" formatCode="0.0">
                        <c:v>8.4784759847776281E-2</c:v>
                      </c:pt>
                      <c:pt idx="921" formatCode="0.0">
                        <c:v>8.4761122499889582E-2</c:v>
                      </c:pt>
                      <c:pt idx="922" formatCode="0.0">
                        <c:v>9.1928798566531258E-2</c:v>
                      </c:pt>
                      <c:pt idx="923" formatCode="0.0">
                        <c:v>9.4777328862246893E-2</c:v>
                      </c:pt>
                      <c:pt idx="924" formatCode="0.0">
                        <c:v>9.9568307817736221E-2</c:v>
                      </c:pt>
                      <c:pt idx="925" formatCode="0.0">
                        <c:v>0.10886122842517013</c:v>
                      </c:pt>
                      <c:pt idx="926" formatCode="0.0">
                        <c:v>0.11177090660792957</c:v>
                      </c:pt>
                      <c:pt idx="927" formatCode="0.0">
                        <c:v>0.11621180340008797</c:v>
                      </c:pt>
                      <c:pt idx="928" formatCode="0.0">
                        <c:v>0.12420493383722327</c:v>
                      </c:pt>
                      <c:pt idx="929" formatCode="0.0">
                        <c:v>0.1302496087764361</c:v>
                      </c:pt>
                      <c:pt idx="930" formatCode="0.0">
                        <c:v>0.13470005063452353</c:v>
                      </c:pt>
                      <c:pt idx="931" formatCode="0.0">
                        <c:v>0.13826762656712688</c:v>
                      </c:pt>
                      <c:pt idx="932" formatCode="0.0">
                        <c:v>0.14664014552687948</c:v>
                      </c:pt>
                      <c:pt idx="933" formatCode="0.0">
                        <c:v>0.14660660477060439</c:v>
                      </c:pt>
                      <c:pt idx="934" formatCode="0.0">
                        <c:v>0.1520401843042764</c:v>
                      </c:pt>
                      <c:pt idx="935" formatCode="0.0">
                        <c:v>0.15816809654059275</c:v>
                      </c:pt>
                      <c:pt idx="936" formatCode="0.0">
                        <c:v>0.16272462663967641</c:v>
                      </c:pt>
                      <c:pt idx="937" formatCode="0.0">
                        <c:v>0.17093222811872993</c:v>
                      </c:pt>
                      <c:pt idx="938" formatCode="0.0">
                        <c:v>0.1739874314837124</c:v>
                      </c:pt>
                      <c:pt idx="939" formatCode="0.0">
                        <c:v>0.17748690296645125</c:v>
                      </c:pt>
                      <c:pt idx="940" formatCode="0.0">
                        <c:v>0.18106670029829808</c:v>
                      </c:pt>
                      <c:pt idx="941" formatCode="0.0">
                        <c:v>0.1878244636582479</c:v>
                      </c:pt>
                      <c:pt idx="942" formatCode="0.0">
                        <c:v>0.19381654735826093</c:v>
                      </c:pt>
                      <c:pt idx="943" formatCode="0.0">
                        <c:v>0.19709873281613061</c:v>
                      </c:pt>
                      <c:pt idx="944" formatCode="0.0">
                        <c:v>0.20038077334115387</c:v>
                      </c:pt>
                      <c:pt idx="945" formatCode="0.0">
                        <c:v>0.20243231805971271</c:v>
                      </c:pt>
                      <c:pt idx="946" formatCode="0.0">
                        <c:v>0.20799817800898698</c:v>
                      </c:pt>
                      <c:pt idx="947" formatCode="0.0">
                        <c:v>0.20795635700434803</c:v>
                      </c:pt>
                      <c:pt idx="948" formatCode="0.0">
                        <c:v>0.21364447744017823</c:v>
                      </c:pt>
                      <c:pt idx="949" formatCode="0.0">
                        <c:v>0.21907403014177393</c:v>
                      </c:pt>
                      <c:pt idx="950" formatCode="0.0">
                        <c:v>0.21903103092364112</c:v>
                      </c:pt>
                      <c:pt idx="951" formatCode="0.0">
                        <c:v>0.22458245688002826</c:v>
                      </c:pt>
                      <c:pt idx="952" formatCode="0.0">
                        <c:v>0.22726751776923812</c:v>
                      </c:pt>
                      <c:pt idx="953" formatCode="0.0">
                        <c:v>0.22722385704095063</c:v>
                      </c:pt>
                      <c:pt idx="954" formatCode="0.0">
                        <c:v>0.22464037836597964</c:v>
                      </c:pt>
                      <c:pt idx="955" formatCode="0.0">
                        <c:v>0.23103423001199067</c:v>
                      </c:pt>
                      <c:pt idx="956" formatCode="0.0">
                        <c:v>0.23099050034684115</c:v>
                      </c:pt>
                      <c:pt idx="957" formatCode="0.0">
                        <c:v>0.22913593695822221</c:v>
                      </c:pt>
                      <c:pt idx="958" formatCode="0.0">
                        <c:v>0.22446710497973127</c:v>
                      </c:pt>
                      <c:pt idx="959" formatCode="0.0">
                        <c:v>0.22442403850446757</c:v>
                      </c:pt>
                      <c:pt idx="960" formatCode="0.0">
                        <c:v>0.21474562708827166</c:v>
                      </c:pt>
                      <c:pt idx="961" formatCode="0.0">
                        <c:v>0.18512747936494289</c:v>
                      </c:pt>
                      <c:pt idx="962" formatCode="0.0">
                        <c:v>0.1850862721961985</c:v>
                      </c:pt>
                      <c:pt idx="963" formatCode="0.0">
                        <c:v>0.18504507144712862</c:v>
                      </c:pt>
                      <c:pt idx="964" formatCode="0.0">
                        <c:v>0.15582842554478038</c:v>
                      </c:pt>
                      <c:pt idx="965" formatCode="0.0">
                        <c:v>0.15579222697906256</c:v>
                      </c:pt>
                      <c:pt idx="966" formatCode="0.0">
                        <c:v>0.13893587648866398</c:v>
                      </c:pt>
                      <c:pt idx="967" formatCode="0.0">
                        <c:v>0.12200841241615622</c:v>
                      </c:pt>
                      <c:pt idx="968" formatCode="0.0">
                        <c:v>0.12197767241117231</c:v>
                      </c:pt>
                      <c:pt idx="969" formatCode="0.0">
                        <c:v>0.11174335811394817</c:v>
                      </c:pt>
                      <c:pt idx="970" formatCode="0.0">
                        <c:v>7.4783555971628043E-2</c:v>
                      </c:pt>
                      <c:pt idx="971" formatCode="0.0">
                        <c:v>7.4758664427695895E-2</c:v>
                      </c:pt>
                      <c:pt idx="972" formatCode="0.0">
                        <c:v>1.6341733886006123E-2</c:v>
                      </c:pt>
                      <c:pt idx="973" formatCode="0.0">
                        <c:v>8.961522484407354E-3</c:v>
                      </c:pt>
                      <c:pt idx="974" formatCode="0.0">
                        <c:v>8.9413905951342913E-3</c:v>
                      </c:pt>
                      <c:pt idx="975" formatCode="0.0">
                        <c:v>4.822255405258523E-3</c:v>
                      </c:pt>
                      <c:pt idx="976" formatCode="0.0">
                        <c:v>3.3033140180887574E-3</c:v>
                      </c:pt>
                      <c:pt idx="977" formatCode="0.0">
                        <c:v>2.9939934054239118E-3</c:v>
                      </c:pt>
                      <c:pt idx="978" formatCode="0.0">
                        <c:v>1.4719643484505016E-3</c:v>
                      </c:pt>
                      <c:pt idx="979" formatCode="0.0">
                        <c:v>2.7072435319883182E-3</c:v>
                      </c:pt>
                      <c:pt idx="980" formatCode="0.0">
                        <c:v>2.4592876316475421E-3</c:v>
                      </c:pt>
                      <c:pt idx="981" formatCode="0.0">
                        <c:v>2.1035553287110718E-3</c:v>
                      </c:pt>
                      <c:pt idx="982" formatCode="0.0">
                        <c:v>3.1345850805668727E-3</c:v>
                      </c:pt>
                      <c:pt idx="983" formatCode="0.0">
                        <c:v>3.1217608020091339E-3</c:v>
                      </c:pt>
                      <c:pt idx="984" formatCode="0.0">
                        <c:v>2.3097428853993719E-3</c:v>
                      </c:pt>
                      <c:pt idx="985" formatCode="0.0">
                        <c:v>1.9661489125402526E-3</c:v>
                      </c:pt>
                      <c:pt idx="986" formatCode="0.0">
                        <c:v>1.8053021224761314E-3</c:v>
                      </c:pt>
                      <c:pt idx="987" formatCode="0.0">
                        <c:v>1.9315471999934179E-3</c:v>
                      </c:pt>
                      <c:pt idx="988" formatCode="0.0">
                        <c:v>2.1104492942451954E-3</c:v>
                      </c:pt>
                      <c:pt idx="989" formatCode="0.0">
                        <c:v>1.9336793942337316E-3</c:v>
                      </c:pt>
                      <c:pt idx="990" formatCode="0.0">
                        <c:v>1.8965780659306976E-3</c:v>
                      </c:pt>
                      <c:pt idx="991" formatCode="0.0">
                        <c:v>1.8140521518824589E-3</c:v>
                      </c:pt>
                      <c:pt idx="992" formatCode="0.0">
                        <c:v>1.8066723948288092E-3</c:v>
                      </c:pt>
                      <c:pt idx="993" formatCode="0.0">
                        <c:v>1.4839781994189661E-3</c:v>
                      </c:pt>
                      <c:pt idx="994" formatCode="0.0">
                        <c:v>1.3353144472535959E-3</c:v>
                      </c:pt>
                      <c:pt idx="995" formatCode="0.0">
                        <c:v>1.2687579197537763E-3</c:v>
                      </c:pt>
                      <c:pt idx="996" formatCode="0.0">
                        <c:v>9.5248617403030211E-4</c:v>
                      </c:pt>
                      <c:pt idx="997" formatCode="0.0">
                        <c:v>1.0761366901606789E-3</c:v>
                      </c:pt>
                      <c:pt idx="998" formatCode="0.0">
                        <c:v>1.0348364254026963E-3</c:v>
                      </c:pt>
                      <c:pt idx="999" formatCode="0.0">
                        <c:v>1.1180269946663493E-3</c:v>
                      </c:pt>
                      <c:pt idx="1000" formatCode="0.0">
                        <c:v>1.2947746816192231E-3</c:v>
                      </c:pt>
                      <c:pt idx="1001" formatCode="0.0">
                        <c:v>1.2493805752612102E-3</c:v>
                      </c:pt>
                      <c:pt idx="1002" formatCode="0.0">
                        <c:v>1.0364596844951389E-3</c:v>
                      </c:pt>
                      <c:pt idx="1003" formatCode="0.0">
                        <c:v>1.0308267399733425E-3</c:v>
                      </c:pt>
                      <c:pt idx="1004" formatCode="0.0">
                        <c:v>1.0020211473049986E-3</c:v>
                      </c:pt>
                      <c:pt idx="1005" formatCode="0.0">
                        <c:v>9.7294146262998083E-4</c:v>
                      </c:pt>
                      <c:pt idx="1006" formatCode="0.0">
                        <c:v>1.1318488500778197E-3</c:v>
                      </c:pt>
                      <c:pt idx="1007" formatCode="0.0">
                        <c:v>1.1004406848351518E-3</c:v>
                      </c:pt>
                      <c:pt idx="1008" formatCode="0.0">
                        <c:v>1.1295892560750651E-3</c:v>
                      </c:pt>
                      <c:pt idx="1009" formatCode="0.0">
                        <c:v>1.01921412386865E-3</c:v>
                      </c:pt>
                      <c:pt idx="1010" formatCode="0.0">
                        <c:v>9.9592320331764626E-4</c:v>
                      </c:pt>
                      <c:pt idx="1011" formatCode="0.0">
                        <c:v>9.2003105631523153E-4</c:v>
                      </c:pt>
                      <c:pt idx="1012" formatCode="0.0">
                        <c:v>1.0162853350472627E-3</c:v>
                      </c:pt>
                      <c:pt idx="1013" formatCode="0.0">
                        <c:v>9.9396220790943179E-4</c:v>
                      </c:pt>
                      <c:pt idx="1014" formatCode="0.0">
                        <c:v>9.2083270817408156E-4</c:v>
                      </c:pt>
                      <c:pt idx="1015" formatCode="0.0">
                        <c:v>9.1604658308253343E-4</c:v>
                      </c:pt>
                      <c:pt idx="1016" formatCode="0.0">
                        <c:v>8.9743212875891649E-4</c:v>
                      </c:pt>
                      <c:pt idx="1017" formatCode="0.0">
                        <c:v>9.6866696780087403E-4</c:v>
                      </c:pt>
                      <c:pt idx="1018" formatCode="0.0">
                        <c:v>9.6404918631137553E-4</c:v>
                      </c:pt>
                      <c:pt idx="1019" formatCode="0.0">
                        <c:v>8.9656845042406549E-4</c:v>
                      </c:pt>
                      <c:pt idx="1020" formatCode="0.0">
                        <c:v>8.7116900032333943E-4</c:v>
                      </c:pt>
                      <c:pt idx="1021" formatCode="0.0">
                        <c:v>8.2158910313272909E-4</c:v>
                      </c:pt>
                      <c:pt idx="1022" formatCode="0.0">
                        <c:v>7.9950676866522561E-4</c:v>
                      </c:pt>
                      <c:pt idx="1023" formatCode="0.0">
                        <c:v>8.2156195744654712E-4</c:v>
                      </c:pt>
                      <c:pt idx="1024" formatCode="0.0">
                        <c:v>8.1731838263498287E-4</c:v>
                      </c:pt>
                      <c:pt idx="1025" formatCode="0.0">
                        <c:v>7.9915005028773024E-4</c:v>
                      </c:pt>
                      <c:pt idx="1026" formatCode="0.0">
                        <c:v>9.475691558540406E-4</c:v>
                      </c:pt>
                      <c:pt idx="1027" formatCode="0.0">
                        <c:v>9.4347318734060257E-4</c:v>
                      </c:pt>
                      <c:pt idx="1028" formatCode="0.0">
                        <c:v>9.2168467685363649E-4</c:v>
                      </c:pt>
                      <c:pt idx="1029" formatCode="0.0">
                        <c:v>9.7875557656945103E-4</c:v>
                      </c:pt>
                      <c:pt idx="1030" formatCode="0.0">
                        <c:v>9.7482034021210962E-4</c:v>
                      </c:pt>
                      <c:pt idx="1031" formatCode="0.0">
                        <c:v>7.9584014101135355E-4</c:v>
                      </c:pt>
                      <c:pt idx="1032" formatCode="0.0">
                        <c:v>7.769890292971635E-4</c:v>
                      </c:pt>
                      <c:pt idx="1033" formatCode="0.0">
                        <c:v>8.1181947653044052E-4</c:v>
                      </c:pt>
                      <c:pt idx="1034" formatCode="0.0">
                        <c:v>8.345947551492073E-4</c:v>
                      </c:pt>
                      <c:pt idx="1035" formatCode="0.0">
                        <c:v>8.5486931010112345E-4</c:v>
                      </c:pt>
                      <c:pt idx="1036" formatCode="0.0">
                        <c:v>8.5119321832760684E-4</c:v>
                      </c:pt>
                      <c:pt idx="1037" formatCode="0.0">
                        <c:v>7.6030588001186705E-4</c:v>
                      </c:pt>
                      <c:pt idx="1038" formatCode="0.0">
                        <c:v>8.1570291675501225E-4</c:v>
                      </c:pt>
                      <c:pt idx="1039" formatCode="0.0">
                        <c:v>8.1214951225568976E-4</c:v>
                      </c:pt>
                      <c:pt idx="1040" formatCode="0.0">
                        <c:v>9.7237282663668965E-4</c:v>
                      </c:pt>
                      <c:pt idx="1041" formatCode="0.0">
                        <c:v>9.2759802845131408E-4</c:v>
                      </c:pt>
                      <c:pt idx="1042" formatCode="0.0">
                        <c:v>9.2412772788005068E-4</c:v>
                      </c:pt>
                      <c:pt idx="1043" formatCode="0.0">
                        <c:v>8.3634212150794694E-4</c:v>
                      </c:pt>
                      <c:pt idx="1044" formatCode="0.0">
                        <c:v>7.8707427127443772E-4</c:v>
                      </c:pt>
                      <c:pt idx="1045" formatCode="0.0">
                        <c:v>7.8370713088453132E-4</c:v>
                      </c:pt>
                      <c:pt idx="1046" formatCode="0.0">
                        <c:v>8.0432770198087694E-4</c:v>
                      </c:pt>
                      <c:pt idx="1047" formatCode="0.0">
                        <c:v>8.0100320270847642E-4</c:v>
                      </c:pt>
                      <c:pt idx="1048" formatCode="0.0">
                        <c:v>8.2994977374289513E-4</c:v>
                      </c:pt>
                      <c:pt idx="1049" formatCode="0.0">
                        <c:v>8.6043981778517341E-4</c:v>
                      </c:pt>
                      <c:pt idx="1050" formatCode="0.0">
                        <c:v>8.5130786812375207E-4</c:v>
                      </c:pt>
                      <c:pt idx="1051" formatCode="0.0">
                        <c:v>8.1443349959361001E-4</c:v>
                      </c:pt>
                      <c:pt idx="1052" formatCode="0.0">
                        <c:v>8.3662587091303019E-4</c:v>
                      </c:pt>
                      <c:pt idx="1053" formatCode="0.0">
                        <c:v>8.3336183716834281E-4</c:v>
                      </c:pt>
                      <c:pt idx="1054" formatCode="0.0">
                        <c:v>8.9661166943564034E-4</c:v>
                      </c:pt>
                      <c:pt idx="1055" formatCode="0.0">
                        <c:v>8.9764633032559142E-4</c:v>
                      </c:pt>
                      <c:pt idx="1056" formatCode="0.0">
                        <c:v>8.9436650195010687E-4</c:v>
                      </c:pt>
                      <c:pt idx="1057" formatCode="0.0">
                        <c:v>8.8767541359351262E-4</c:v>
                      </c:pt>
                      <c:pt idx="1058" formatCode="0.0">
                        <c:v>9.1244222985942649E-4</c:v>
                      </c:pt>
                      <c:pt idx="1059" formatCode="0.0">
                        <c:v>9.0919366238579344E-4</c:v>
                      </c:pt>
                      <c:pt idx="1060" formatCode="0.0">
                        <c:v>9.7120904834556388E-4</c:v>
                      </c:pt>
                      <c:pt idx="1061" formatCode="0.0">
                        <c:v>9.3489724432307508E-4</c:v>
                      </c:pt>
                      <c:pt idx="1062" formatCode="0.0">
                        <c:v>9.3344195912613216E-4</c:v>
                      </c:pt>
                      <c:pt idx="1063" formatCode="0.0">
                        <c:v>8.9619954278796234E-4</c:v>
                      </c:pt>
                      <c:pt idx="1064" formatCode="0.0">
                        <c:v>9.5822693654261241E-4</c:v>
                      </c:pt>
                      <c:pt idx="1065" formatCode="0.0">
                        <c:v>9.5498144859998706E-4</c:v>
                      </c:pt>
                      <c:pt idx="1066" formatCode="0.0">
                        <c:v>8.8309283114437948E-4</c:v>
                      </c:pt>
                      <c:pt idx="1067" formatCode="0.0">
                        <c:v>8.4688453603248392E-4</c:v>
                      </c:pt>
                      <c:pt idx="1068" formatCode="0.0">
                        <c:v>8.4364847175515264E-4</c:v>
                      </c:pt>
                      <c:pt idx="1069" formatCode="0.0">
                        <c:v>8.7171735954629035E-4</c:v>
                      </c:pt>
                      <c:pt idx="1070" formatCode="0.0">
                        <c:v>8.6686137883000818E-4</c:v>
                      </c:pt>
                      <c:pt idx="1071" formatCode="0.0">
                        <c:v>8.6363752584661896E-4</c:v>
                      </c:pt>
                      <c:pt idx="1072" formatCode="0.0">
                        <c:v>8.9156244855194053E-4</c:v>
                      </c:pt>
                      <c:pt idx="1073" formatCode="0.0">
                        <c:v>8.79207299042244E-4</c:v>
                      </c:pt>
                      <c:pt idx="1074" formatCode="0.0">
                        <c:v>8.7602267386013735E-4</c:v>
                      </c:pt>
                      <c:pt idx="1075" formatCode="0.0">
                        <c:v>8.761357456988242E-4</c:v>
                      </c:pt>
                      <c:pt idx="1076" formatCode="0.0">
                        <c:v>8.729391086096164E-4</c:v>
                      </c:pt>
                      <c:pt idx="1077" formatCode="0.0">
                        <c:v>9.313635416688344E-4</c:v>
                      </c:pt>
                      <c:pt idx="1078" formatCode="0.0">
                        <c:v>8.9323901055957697E-4</c:v>
                      </c:pt>
                      <c:pt idx="1079" formatCode="0.0">
                        <c:v>8.9006325944736276E-4</c:v>
                      </c:pt>
                      <c:pt idx="1080" formatCode="0.0">
                        <c:v>9.158365445228662E-4</c:v>
                      </c:pt>
                      <c:pt idx="1081" formatCode="0.0">
                        <c:v>8.1519981457390839E-4</c:v>
                      </c:pt>
                      <c:pt idx="1082" formatCode="0.0">
                        <c:v>8.1203894653193059E-4</c:v>
                      </c:pt>
                      <c:pt idx="1083" formatCode="0.0">
                        <c:v>8.3412684201200811E-4</c:v>
                      </c:pt>
                      <c:pt idx="1084" formatCode="0.0">
                        <c:v>7.9392957057870036E-4</c:v>
                      </c:pt>
                      <c:pt idx="1085" formatCode="0.0">
                        <c:v>7.9081500240308755E-4</c:v>
                      </c:pt>
                      <c:pt idx="1086" formatCode="0.0">
                        <c:v>8.1943575421240876E-4</c:v>
                      </c:pt>
                      <c:pt idx="1087" formatCode="0.0">
                        <c:v>8.4419852208979945E-4</c:v>
                      </c:pt>
                      <c:pt idx="1088" formatCode="0.0">
                        <c:v>8.4109805906233659E-4</c:v>
                      </c:pt>
                      <c:pt idx="1089" formatCode="0.0">
                        <c:v>8.6723227464746277E-4</c:v>
                      </c:pt>
                      <c:pt idx="1090" formatCode="0.0">
                        <c:v>8.5792352478063509E-4</c:v>
                      </c:pt>
                      <c:pt idx="1091" formatCode="0.0">
                        <c:v>8.5485370437228601E-4</c:v>
                      </c:pt>
                      <c:pt idx="1092" formatCode="0.0">
                        <c:v>8.1608952495999202E-4</c:v>
                      </c:pt>
                      <c:pt idx="1093" formatCode="0.0">
                        <c:v>8.0653762758285327E-4</c:v>
                      </c:pt>
                      <c:pt idx="1094" formatCode="0.0">
                        <c:v>8.0350883680240924E-4</c:v>
                      </c:pt>
                      <c:pt idx="1095" formatCode="0.0">
                        <c:v>7.6553167207135415E-4</c:v>
                      </c:pt>
                      <c:pt idx="1096" formatCode="0.0">
                        <c:v>7.8902611167742335E-4</c:v>
                      </c:pt>
                      <c:pt idx="1097" formatCode="0.0">
                        <c:v>7.860293672327036E-4</c:v>
                      </c:pt>
                      <c:pt idx="1098" formatCode="0.0">
                        <c:v>7.8098175988202876E-4</c:v>
                      </c:pt>
                      <c:pt idx="1099" formatCode="0.0">
                        <c:v>7.4296721465521545E-4</c:v>
                      </c:pt>
                      <c:pt idx="1100" formatCode="0.0">
                        <c:v>7.3999668484282257E-4</c:v>
                      </c:pt>
                      <c:pt idx="1101" formatCode="0.0">
                        <c:v>7.3129311944475296E-4</c:v>
                      </c:pt>
                      <c:pt idx="1102" formatCode="0.0">
                        <c:v>7.5837893152303957E-4</c:v>
                      </c:pt>
                      <c:pt idx="1103" formatCode="0.0">
                        <c:v>7.554315023083428E-4</c:v>
                      </c:pt>
                      <c:pt idx="1104" formatCode="0.0">
                        <c:v>7.7580682641748672E-4</c:v>
                      </c:pt>
                      <c:pt idx="1105" formatCode="0.0">
                        <c:v>8.3243570063211403E-4</c:v>
                      </c:pt>
                      <c:pt idx="1106" formatCode="0.0">
                        <c:v>8.2810797191830844E-4</c:v>
                      </c:pt>
                      <c:pt idx="1107" formatCode="0.0">
                        <c:v>8.2026545242069404E-4</c:v>
                      </c:pt>
                      <c:pt idx="1108" formatCode="0.0">
                        <c:v>8.1736559643405277E-4</c:v>
                      </c:pt>
                      <c:pt idx="1109" formatCode="0.0">
                        <c:v>7.209239806332152E-4</c:v>
                      </c:pt>
                      <c:pt idx="1110" formatCode="0.0">
                        <c:v>7.1082586368980002E-4</c:v>
                      </c:pt>
                      <c:pt idx="1111" formatCode="0.0">
                        <c:v>7.3702764057360167E-4</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pt idx="1135" formatCode="0.0">
                        <c:v>0</c:v>
                      </c:pt>
                      <c:pt idx="1136" formatCode="0.0">
                        <c:v>0</c:v>
                      </c:pt>
                      <c:pt idx="1137" formatCode="0.0">
                        <c:v>0</c:v>
                      </c:pt>
                      <c:pt idx="1138" formatCode="0.0">
                        <c:v>0</c:v>
                      </c:pt>
                      <c:pt idx="1139" formatCode="0.0">
                        <c:v>0</c:v>
                      </c:pt>
                      <c:pt idx="1140" formatCode="0.0">
                        <c:v>0</c:v>
                      </c:pt>
                    </c:numCache>
                  </c:numRef>
                </c:xVal>
                <c:yVal>
                  <c:numRef>
                    <c:extLst xmlns:c15="http://schemas.microsoft.com/office/drawing/2012/chart">
                      <c:ext xmlns:c15="http://schemas.microsoft.com/office/drawing/2012/chart" uri="{02D57815-91ED-43cb-92C2-25804820EDAC}">
                        <c15:formulaRef>
                          <c15:sqref>'Forsøk 3 - Samlet'!$AL$14:$AL$1154</c15:sqref>
                        </c15:formulaRef>
                      </c:ext>
                    </c:extLst>
                    <c:numCache>
                      <c:formatCode>0.00</c:formatCode>
                      <c:ptCount val="1141"/>
                      <c:pt idx="0">
                        <c:v>0</c:v>
                      </c:pt>
                      <c:pt idx="1">
                        <c:v>0</c:v>
                      </c:pt>
                      <c:pt idx="2">
                        <c:v>0</c:v>
                      </c:pt>
                      <c:pt idx="3">
                        <c:v>0</c:v>
                      </c:pt>
                      <c:pt idx="4">
                        <c:v>0</c:v>
                      </c:pt>
                      <c:pt idx="5">
                        <c:v>0</c:v>
                      </c:pt>
                      <c:pt idx="6">
                        <c:v>0</c:v>
                      </c:pt>
                      <c:pt idx="7">
                        <c:v>0</c:v>
                      </c:pt>
                      <c:pt idx="8">
                        <c:v>2.8999999999999998E-3</c:v>
                      </c:pt>
                      <c:pt idx="9">
                        <c:v>2.8999999999999998E-3</c:v>
                      </c:pt>
                      <c:pt idx="10">
                        <c:v>2.8999999999999998E-3</c:v>
                      </c:pt>
                      <c:pt idx="11">
                        <c:v>2.8999999999999998E-3</c:v>
                      </c:pt>
                      <c:pt idx="12">
                        <c:v>5.7999999999999996E-3</c:v>
                      </c:pt>
                      <c:pt idx="13">
                        <c:v>5.7999999999999996E-3</c:v>
                      </c:pt>
                      <c:pt idx="14">
                        <c:v>5.7999999999999996E-3</c:v>
                      </c:pt>
                      <c:pt idx="15">
                        <c:v>1.44E-2</c:v>
                      </c:pt>
                      <c:pt idx="16">
                        <c:v>1.44E-2</c:v>
                      </c:pt>
                      <c:pt idx="17">
                        <c:v>1.44E-2</c:v>
                      </c:pt>
                      <c:pt idx="18">
                        <c:v>2.0199999999999999E-2</c:v>
                      </c:pt>
                      <c:pt idx="19">
                        <c:v>2.0199999999999999E-2</c:v>
                      </c:pt>
                      <c:pt idx="20">
                        <c:v>3.1699999999999999E-2</c:v>
                      </c:pt>
                      <c:pt idx="21">
                        <c:v>4.8899999999999999E-2</c:v>
                      </c:pt>
                      <c:pt idx="22">
                        <c:v>4.8899999999999999E-2</c:v>
                      </c:pt>
                      <c:pt idx="23">
                        <c:v>7.7700000000000005E-2</c:v>
                      </c:pt>
                      <c:pt idx="24">
                        <c:v>0.12089999999999999</c:v>
                      </c:pt>
                      <c:pt idx="25">
                        <c:v>0.12089999999999999</c:v>
                      </c:pt>
                      <c:pt idx="26">
                        <c:v>0.1699</c:v>
                      </c:pt>
                      <c:pt idx="27">
                        <c:v>0.1699</c:v>
                      </c:pt>
                      <c:pt idx="28">
                        <c:v>0.2303</c:v>
                      </c:pt>
                      <c:pt idx="29">
                        <c:v>0.30520000000000003</c:v>
                      </c:pt>
                      <c:pt idx="30">
                        <c:v>0.38290000000000002</c:v>
                      </c:pt>
                      <c:pt idx="31">
                        <c:v>0.38290000000000002</c:v>
                      </c:pt>
                      <c:pt idx="32">
                        <c:v>0.46360000000000001</c:v>
                      </c:pt>
                      <c:pt idx="33">
                        <c:v>0.53839999999999999</c:v>
                      </c:pt>
                      <c:pt idx="34">
                        <c:v>0.53839999999999999</c:v>
                      </c:pt>
                      <c:pt idx="35">
                        <c:v>0.67379999999999995</c:v>
                      </c:pt>
                      <c:pt idx="36">
                        <c:v>0.67379999999999995</c:v>
                      </c:pt>
                      <c:pt idx="37">
                        <c:v>0.67379999999999995</c:v>
                      </c:pt>
                      <c:pt idx="38">
                        <c:v>0.7429</c:v>
                      </c:pt>
                      <c:pt idx="39">
                        <c:v>0.80049999999999999</c:v>
                      </c:pt>
                      <c:pt idx="40">
                        <c:v>0.80049999999999999</c:v>
                      </c:pt>
                      <c:pt idx="41">
                        <c:v>0.84650000000000003</c:v>
                      </c:pt>
                      <c:pt idx="42">
                        <c:v>0.84650000000000003</c:v>
                      </c:pt>
                      <c:pt idx="43">
                        <c:v>0.88969997500000009</c:v>
                      </c:pt>
                      <c:pt idx="44">
                        <c:v>0.93289999999999995</c:v>
                      </c:pt>
                      <c:pt idx="45">
                        <c:v>0.93289999999999995</c:v>
                      </c:pt>
                      <c:pt idx="46">
                        <c:v>0.98180005000000004</c:v>
                      </c:pt>
                      <c:pt idx="47">
                        <c:v>1.0135000250000001</c:v>
                      </c:pt>
                      <c:pt idx="48">
                        <c:v>1.0135000250000001</c:v>
                      </c:pt>
                      <c:pt idx="49">
                        <c:v>1.0423000250000001</c:v>
                      </c:pt>
                      <c:pt idx="50">
                        <c:v>1.0653000749999999</c:v>
                      </c:pt>
                      <c:pt idx="51">
                        <c:v>1.0653000749999999</c:v>
                      </c:pt>
                      <c:pt idx="52">
                        <c:v>1.088400075</c:v>
                      </c:pt>
                      <c:pt idx="53">
                        <c:v>1.1057001249999998</c:v>
                      </c:pt>
                      <c:pt idx="54">
                        <c:v>1.1057001249999998</c:v>
                      </c:pt>
                      <c:pt idx="55">
                        <c:v>1.1287000250000001</c:v>
                      </c:pt>
                      <c:pt idx="56">
                        <c:v>1.1460001</c:v>
                      </c:pt>
                      <c:pt idx="57">
                        <c:v>1.1460001</c:v>
                      </c:pt>
                      <c:pt idx="58">
                        <c:v>1.1805001750000002</c:v>
                      </c:pt>
                      <c:pt idx="59">
                        <c:v>1.1805001750000002</c:v>
                      </c:pt>
                      <c:pt idx="60">
                        <c:v>1.19490015</c:v>
                      </c:pt>
                      <c:pt idx="61">
                        <c:v>1.2180001249999999</c:v>
                      </c:pt>
                      <c:pt idx="62">
                        <c:v>1.2180001249999999</c:v>
                      </c:pt>
                      <c:pt idx="63">
                        <c:v>1.2237001999999999</c:v>
                      </c:pt>
                      <c:pt idx="64">
                        <c:v>1.2381001999999999</c:v>
                      </c:pt>
                      <c:pt idx="65">
                        <c:v>1.2381001999999999</c:v>
                      </c:pt>
                      <c:pt idx="66">
                        <c:v>1.2525001999999998</c:v>
                      </c:pt>
                      <c:pt idx="67">
                        <c:v>1.2727002249999999</c:v>
                      </c:pt>
                      <c:pt idx="68">
                        <c:v>1.2727002249999999</c:v>
                      </c:pt>
                      <c:pt idx="69">
                        <c:v>1.28990015</c:v>
                      </c:pt>
                      <c:pt idx="70">
                        <c:v>1.28990015</c:v>
                      </c:pt>
                      <c:pt idx="71">
                        <c:v>1.28990015</c:v>
                      </c:pt>
                      <c:pt idx="72">
                        <c:v>1.298600175</c:v>
                      </c:pt>
                      <c:pt idx="73">
                        <c:v>1.324500225</c:v>
                      </c:pt>
                      <c:pt idx="74">
                        <c:v>1.324500225</c:v>
                      </c:pt>
                      <c:pt idx="75">
                        <c:v>1.35330025</c:v>
                      </c:pt>
                      <c:pt idx="76">
                        <c:v>1.37340025</c:v>
                      </c:pt>
                      <c:pt idx="77">
                        <c:v>1.37340025</c:v>
                      </c:pt>
                      <c:pt idx="78">
                        <c:v>1.385000325</c:v>
                      </c:pt>
                      <c:pt idx="79">
                        <c:v>1.4022002499999999</c:v>
                      </c:pt>
                      <c:pt idx="80">
                        <c:v>1.4022002499999999</c:v>
                      </c:pt>
                      <c:pt idx="81">
                        <c:v>1.4224003500000002</c:v>
                      </c:pt>
                      <c:pt idx="82">
                        <c:v>1.4224003500000002</c:v>
                      </c:pt>
                      <c:pt idx="83">
                        <c:v>1.4627002999999998</c:v>
                      </c:pt>
                      <c:pt idx="84">
                        <c:v>1.4627002999999998</c:v>
                      </c:pt>
                      <c:pt idx="85">
                        <c:v>1.4944002999999999</c:v>
                      </c:pt>
                      <c:pt idx="86">
                        <c:v>1.4944002999999999</c:v>
                      </c:pt>
                      <c:pt idx="87">
                        <c:v>1.5232003000000001</c:v>
                      </c:pt>
                      <c:pt idx="88">
                        <c:v>1.5404002999999999</c:v>
                      </c:pt>
                      <c:pt idx="89">
                        <c:v>1.5404002999999999</c:v>
                      </c:pt>
                      <c:pt idx="90">
                        <c:v>1.5721003500000001</c:v>
                      </c:pt>
                      <c:pt idx="91">
                        <c:v>1.5980003</c:v>
                      </c:pt>
                      <c:pt idx="92">
                        <c:v>1.5980003</c:v>
                      </c:pt>
                      <c:pt idx="93">
                        <c:v>1.6268003</c:v>
                      </c:pt>
                      <c:pt idx="94">
                        <c:v>1.6527003</c:v>
                      </c:pt>
                      <c:pt idx="95">
                        <c:v>1.6873003</c:v>
                      </c:pt>
                      <c:pt idx="96">
                        <c:v>1.6873003</c:v>
                      </c:pt>
                      <c:pt idx="97">
                        <c:v>1.7161003500000001</c:v>
                      </c:pt>
                      <c:pt idx="98">
                        <c:v>1.7161003500000001</c:v>
                      </c:pt>
                      <c:pt idx="99">
                        <c:v>1.7391003250000001</c:v>
                      </c:pt>
                      <c:pt idx="100">
                        <c:v>1.770800325</c:v>
                      </c:pt>
                      <c:pt idx="101">
                        <c:v>1.770800325</c:v>
                      </c:pt>
                      <c:pt idx="102">
                        <c:v>1.796700325</c:v>
                      </c:pt>
                      <c:pt idx="103">
                        <c:v>1.8255003749999998</c:v>
                      </c:pt>
                      <c:pt idx="104">
                        <c:v>1.8255003749999998</c:v>
                      </c:pt>
                      <c:pt idx="105">
                        <c:v>1.8428003500000001</c:v>
                      </c:pt>
                      <c:pt idx="106">
                        <c:v>1.8600003000000001</c:v>
                      </c:pt>
                      <c:pt idx="107">
                        <c:v>1.8600003000000001</c:v>
                      </c:pt>
                      <c:pt idx="108">
                        <c:v>1.8802003</c:v>
                      </c:pt>
                      <c:pt idx="109">
                        <c:v>1.8917002999999999</c:v>
                      </c:pt>
                      <c:pt idx="110">
                        <c:v>1.8917002999999999</c:v>
                      </c:pt>
                      <c:pt idx="111">
                        <c:v>1.9004003</c:v>
                      </c:pt>
                      <c:pt idx="112">
                        <c:v>1.9032003</c:v>
                      </c:pt>
                      <c:pt idx="113">
                        <c:v>1.9032003</c:v>
                      </c:pt>
                      <c:pt idx="114">
                        <c:v>1.9119002999999999</c:v>
                      </c:pt>
                      <c:pt idx="115">
                        <c:v>1.9119002999999999</c:v>
                      </c:pt>
                      <c:pt idx="116">
                        <c:v>1.917600325</c:v>
                      </c:pt>
                      <c:pt idx="117">
                        <c:v>1.9032003</c:v>
                      </c:pt>
                      <c:pt idx="118">
                        <c:v>1.9032003</c:v>
                      </c:pt>
                      <c:pt idx="119">
                        <c:v>1.9090003500000001</c:v>
                      </c:pt>
                      <c:pt idx="120">
                        <c:v>1.888800375</c:v>
                      </c:pt>
                      <c:pt idx="121">
                        <c:v>1.888800375</c:v>
                      </c:pt>
                      <c:pt idx="122">
                        <c:v>1.877300325</c:v>
                      </c:pt>
                      <c:pt idx="123">
                        <c:v>1.8572004</c:v>
                      </c:pt>
                      <c:pt idx="124">
                        <c:v>1.8572004</c:v>
                      </c:pt>
                      <c:pt idx="125">
                        <c:v>1.854300375</c:v>
                      </c:pt>
                      <c:pt idx="126">
                        <c:v>1.8428004</c:v>
                      </c:pt>
                      <c:pt idx="127">
                        <c:v>1.8428004</c:v>
                      </c:pt>
                      <c:pt idx="128">
                        <c:v>1.8226004499999999</c:v>
                      </c:pt>
                      <c:pt idx="129">
                        <c:v>1.8111003749999999</c:v>
                      </c:pt>
                      <c:pt idx="130">
                        <c:v>1.8111003749999999</c:v>
                      </c:pt>
                      <c:pt idx="131">
                        <c:v>1.796700475</c:v>
                      </c:pt>
                      <c:pt idx="132">
                        <c:v>1.796700475</c:v>
                      </c:pt>
                      <c:pt idx="133">
                        <c:v>1.7823005000000001</c:v>
                      </c:pt>
                      <c:pt idx="134">
                        <c:v>1.7708005</c:v>
                      </c:pt>
                      <c:pt idx="135">
                        <c:v>1.7708005</c:v>
                      </c:pt>
                      <c:pt idx="136">
                        <c:v>1.7650005499999999</c:v>
                      </c:pt>
                      <c:pt idx="137">
                        <c:v>1.7621005000000001</c:v>
                      </c:pt>
                      <c:pt idx="138">
                        <c:v>1.7621005000000001</c:v>
                      </c:pt>
                      <c:pt idx="139">
                        <c:v>1.747700475</c:v>
                      </c:pt>
                      <c:pt idx="140">
                        <c:v>1.7362004499999999</c:v>
                      </c:pt>
                      <c:pt idx="141">
                        <c:v>1.7362004499999999</c:v>
                      </c:pt>
                      <c:pt idx="142">
                        <c:v>1.7305004749999999</c:v>
                      </c:pt>
                      <c:pt idx="143">
                        <c:v>1.7190005750000001</c:v>
                      </c:pt>
                      <c:pt idx="144">
                        <c:v>1.7190005750000001</c:v>
                      </c:pt>
                      <c:pt idx="145">
                        <c:v>1.7103005499999999</c:v>
                      </c:pt>
                      <c:pt idx="146">
                        <c:v>1.70170055</c:v>
                      </c:pt>
                      <c:pt idx="147">
                        <c:v>1.70170055</c:v>
                      </c:pt>
                      <c:pt idx="148">
                        <c:v>1.6988005500000001</c:v>
                      </c:pt>
                      <c:pt idx="149">
                        <c:v>1.6988005500000001</c:v>
                      </c:pt>
                      <c:pt idx="150">
                        <c:v>1.693000525</c:v>
                      </c:pt>
                      <c:pt idx="151">
                        <c:v>1.698800525</c:v>
                      </c:pt>
                      <c:pt idx="152">
                        <c:v>1.698800525</c:v>
                      </c:pt>
                      <c:pt idx="153">
                        <c:v>1.6873005249999999</c:v>
                      </c:pt>
                      <c:pt idx="154">
                        <c:v>1.6786005500000001</c:v>
                      </c:pt>
                      <c:pt idx="155">
                        <c:v>1.6786005500000001</c:v>
                      </c:pt>
                      <c:pt idx="156">
                        <c:v>1.66710055</c:v>
                      </c:pt>
                      <c:pt idx="157">
                        <c:v>1.6758005249999999</c:v>
                      </c:pt>
                      <c:pt idx="158">
                        <c:v>1.6758005249999999</c:v>
                      </c:pt>
                      <c:pt idx="159">
                        <c:v>1.667100475</c:v>
                      </c:pt>
                      <c:pt idx="160">
                        <c:v>1.6614004499999999</c:v>
                      </c:pt>
                      <c:pt idx="161">
                        <c:v>1.6614004499999999</c:v>
                      </c:pt>
                      <c:pt idx="162">
                        <c:v>1.6441005249999998</c:v>
                      </c:pt>
                      <c:pt idx="163">
                        <c:v>1.63830045</c:v>
                      </c:pt>
                      <c:pt idx="164">
                        <c:v>1.63830045</c:v>
                      </c:pt>
                      <c:pt idx="165">
                        <c:v>1.638300525</c:v>
                      </c:pt>
                      <c:pt idx="166">
                        <c:v>1.638300525</c:v>
                      </c:pt>
                      <c:pt idx="167">
                        <c:v>1.638300525</c:v>
                      </c:pt>
                      <c:pt idx="168">
                        <c:v>1.6383004750000001</c:v>
                      </c:pt>
                      <c:pt idx="169">
                        <c:v>1.6355005249999999</c:v>
                      </c:pt>
                      <c:pt idx="170">
                        <c:v>1.6355005249999999</c:v>
                      </c:pt>
                      <c:pt idx="171">
                        <c:v>1.62680055</c:v>
                      </c:pt>
                      <c:pt idx="172">
                        <c:v>1.6268005750000001</c:v>
                      </c:pt>
                      <c:pt idx="173">
                        <c:v>1.6268005750000001</c:v>
                      </c:pt>
                      <c:pt idx="174">
                        <c:v>1.62110055</c:v>
                      </c:pt>
                      <c:pt idx="175">
                        <c:v>1.6239005999999998</c:v>
                      </c:pt>
                      <c:pt idx="176">
                        <c:v>1.6239005999999998</c:v>
                      </c:pt>
                      <c:pt idx="177">
                        <c:v>1.6239005999999998</c:v>
                      </c:pt>
                      <c:pt idx="178">
                        <c:v>1.6239005999999998</c:v>
                      </c:pt>
                      <c:pt idx="179">
                        <c:v>1.621100575</c:v>
                      </c:pt>
                      <c:pt idx="180">
                        <c:v>1.6268005750000001</c:v>
                      </c:pt>
                      <c:pt idx="181">
                        <c:v>1.62110055</c:v>
                      </c:pt>
                      <c:pt idx="182">
                        <c:v>1.62110055</c:v>
                      </c:pt>
                      <c:pt idx="183">
                        <c:v>1.6239006499999999</c:v>
                      </c:pt>
                      <c:pt idx="184">
                        <c:v>1.6268005999999999</c:v>
                      </c:pt>
                      <c:pt idx="185">
                        <c:v>1.6268005999999999</c:v>
                      </c:pt>
                      <c:pt idx="186">
                        <c:v>1.632600625</c:v>
                      </c:pt>
                      <c:pt idx="187">
                        <c:v>1.626800625</c:v>
                      </c:pt>
                      <c:pt idx="188">
                        <c:v>1.626800625</c:v>
                      </c:pt>
                      <c:pt idx="189">
                        <c:v>1.6297006249999999</c:v>
                      </c:pt>
                      <c:pt idx="190">
                        <c:v>1.6297006249999999</c:v>
                      </c:pt>
                      <c:pt idx="191">
                        <c:v>1.6326006500000001</c:v>
                      </c:pt>
                      <c:pt idx="192">
                        <c:v>1.632600625</c:v>
                      </c:pt>
                      <c:pt idx="193">
                        <c:v>1.632600625</c:v>
                      </c:pt>
                      <c:pt idx="194">
                        <c:v>1.6355006249999999</c:v>
                      </c:pt>
                      <c:pt idx="195">
                        <c:v>1.641200625</c:v>
                      </c:pt>
                      <c:pt idx="196">
                        <c:v>1.638300675</c:v>
                      </c:pt>
                      <c:pt idx="197">
                        <c:v>1.638300675</c:v>
                      </c:pt>
                      <c:pt idx="198">
                        <c:v>1.6383007000000001</c:v>
                      </c:pt>
                      <c:pt idx="199">
                        <c:v>1.6470006500000001</c:v>
                      </c:pt>
                      <c:pt idx="200">
                        <c:v>1.6470006500000001</c:v>
                      </c:pt>
                      <c:pt idx="201">
                        <c:v>1.6470006500000001</c:v>
                      </c:pt>
                      <c:pt idx="202">
                        <c:v>1.6585007</c:v>
                      </c:pt>
                      <c:pt idx="203">
                        <c:v>1.6585007</c:v>
                      </c:pt>
                      <c:pt idx="204">
                        <c:v>1.6585006500000001</c:v>
                      </c:pt>
                      <c:pt idx="205">
                        <c:v>1.6585006500000001</c:v>
                      </c:pt>
                      <c:pt idx="206">
                        <c:v>1.6585006500000001</c:v>
                      </c:pt>
                      <c:pt idx="207">
                        <c:v>1.667100625</c:v>
                      </c:pt>
                      <c:pt idx="208">
                        <c:v>1.667100625</c:v>
                      </c:pt>
                      <c:pt idx="209">
                        <c:v>1.6758005999999999</c:v>
                      </c:pt>
                      <c:pt idx="210">
                        <c:v>1.67580065</c:v>
                      </c:pt>
                      <c:pt idx="211">
                        <c:v>1.67580065</c:v>
                      </c:pt>
                      <c:pt idx="212">
                        <c:v>1.6758006999999999</c:v>
                      </c:pt>
                      <c:pt idx="213">
                        <c:v>1.6758006999999999</c:v>
                      </c:pt>
                      <c:pt idx="214">
                        <c:v>1.6758006999999999</c:v>
                      </c:pt>
                      <c:pt idx="215">
                        <c:v>1.6873007</c:v>
                      </c:pt>
                      <c:pt idx="216">
                        <c:v>1.6930007</c:v>
                      </c:pt>
                      <c:pt idx="217">
                        <c:v>1.6930007</c:v>
                      </c:pt>
                      <c:pt idx="218">
                        <c:v>1.7046006999999999</c:v>
                      </c:pt>
                      <c:pt idx="219">
                        <c:v>1.7074006500000001</c:v>
                      </c:pt>
                      <c:pt idx="220">
                        <c:v>1.7074006500000001</c:v>
                      </c:pt>
                      <c:pt idx="221">
                        <c:v>1.7017006749999999</c:v>
                      </c:pt>
                      <c:pt idx="222">
                        <c:v>1.7017006749999999</c:v>
                      </c:pt>
                      <c:pt idx="223">
                        <c:v>1.7132007</c:v>
                      </c:pt>
                      <c:pt idx="224">
                        <c:v>1.719000675</c:v>
                      </c:pt>
                      <c:pt idx="225">
                        <c:v>1.719000675</c:v>
                      </c:pt>
                      <c:pt idx="226">
                        <c:v>1.7334007</c:v>
                      </c:pt>
                      <c:pt idx="227">
                        <c:v>1.7362007500000001</c:v>
                      </c:pt>
                      <c:pt idx="228">
                        <c:v>1.7362007500000001</c:v>
                      </c:pt>
                      <c:pt idx="229">
                        <c:v>1.7391007000000001</c:v>
                      </c:pt>
                      <c:pt idx="230">
                        <c:v>1.7449007249999999</c:v>
                      </c:pt>
                      <c:pt idx="231">
                        <c:v>1.7449007249999999</c:v>
                      </c:pt>
                      <c:pt idx="232">
                        <c:v>1.7564006999999999</c:v>
                      </c:pt>
                      <c:pt idx="233">
                        <c:v>1.7506007749999999</c:v>
                      </c:pt>
                      <c:pt idx="234">
                        <c:v>1.7506007749999999</c:v>
                      </c:pt>
                      <c:pt idx="235">
                        <c:v>1.7535008000000001</c:v>
                      </c:pt>
                      <c:pt idx="236">
                        <c:v>1.7535007500000002</c:v>
                      </c:pt>
                      <c:pt idx="237">
                        <c:v>1.7535007500000002</c:v>
                      </c:pt>
                      <c:pt idx="238">
                        <c:v>1.7535007500000002</c:v>
                      </c:pt>
                      <c:pt idx="239">
                        <c:v>1.7535007500000002</c:v>
                      </c:pt>
                      <c:pt idx="240">
                        <c:v>1.7535007500000002</c:v>
                      </c:pt>
                      <c:pt idx="241">
                        <c:v>1.762100775</c:v>
                      </c:pt>
                      <c:pt idx="242">
                        <c:v>1.7593007500000002</c:v>
                      </c:pt>
                      <c:pt idx="243">
                        <c:v>1.7593007500000002</c:v>
                      </c:pt>
                      <c:pt idx="244">
                        <c:v>1.75930085</c:v>
                      </c:pt>
                      <c:pt idx="245">
                        <c:v>1.747700775</c:v>
                      </c:pt>
                      <c:pt idx="246">
                        <c:v>1.747700775</c:v>
                      </c:pt>
                      <c:pt idx="247">
                        <c:v>1.747700775</c:v>
                      </c:pt>
                      <c:pt idx="248">
                        <c:v>1.7362007500000001</c:v>
                      </c:pt>
                      <c:pt idx="249">
                        <c:v>1.7362007500000001</c:v>
                      </c:pt>
                      <c:pt idx="250">
                        <c:v>1.7420008</c:v>
                      </c:pt>
                      <c:pt idx="251">
                        <c:v>1.7420008</c:v>
                      </c:pt>
                      <c:pt idx="252">
                        <c:v>1.7391008000000001</c:v>
                      </c:pt>
                      <c:pt idx="253">
                        <c:v>1.7391008000000001</c:v>
                      </c:pt>
                      <c:pt idx="254">
                        <c:v>1.7391008000000001</c:v>
                      </c:pt>
                      <c:pt idx="255">
                        <c:v>1.7305008</c:v>
                      </c:pt>
                      <c:pt idx="256">
                        <c:v>1.72760085</c:v>
                      </c:pt>
                      <c:pt idx="257">
                        <c:v>1.72760085</c:v>
                      </c:pt>
                      <c:pt idx="258">
                        <c:v>1.7103008499999999</c:v>
                      </c:pt>
                      <c:pt idx="259">
                        <c:v>1.6959008250000001</c:v>
                      </c:pt>
                      <c:pt idx="260">
                        <c:v>1.6959008250000001</c:v>
                      </c:pt>
                      <c:pt idx="261">
                        <c:v>1.6930008250000002</c:v>
                      </c:pt>
                      <c:pt idx="262">
                        <c:v>1.6671009000000001</c:v>
                      </c:pt>
                      <c:pt idx="263">
                        <c:v>1.6671009000000001</c:v>
                      </c:pt>
                      <c:pt idx="264">
                        <c:v>1.6585009000000002</c:v>
                      </c:pt>
                      <c:pt idx="265">
                        <c:v>1.6498009249999999</c:v>
                      </c:pt>
                      <c:pt idx="266">
                        <c:v>1.6498009249999999</c:v>
                      </c:pt>
                      <c:pt idx="267">
                        <c:v>1.6153009</c:v>
                      </c:pt>
                      <c:pt idx="268">
                        <c:v>1.6153009</c:v>
                      </c:pt>
                      <c:pt idx="269">
                        <c:v>1.6153009</c:v>
                      </c:pt>
                      <c:pt idx="270">
                        <c:v>1.5951009249999999</c:v>
                      </c:pt>
                      <c:pt idx="271">
                        <c:v>1.59230085</c:v>
                      </c:pt>
                      <c:pt idx="272">
                        <c:v>1.59230085</c:v>
                      </c:pt>
                      <c:pt idx="273">
                        <c:v>1.5894009</c:v>
                      </c:pt>
                      <c:pt idx="274">
                        <c:v>1.5894009</c:v>
                      </c:pt>
                      <c:pt idx="275">
                        <c:v>1.5721009500000001</c:v>
                      </c:pt>
                      <c:pt idx="276">
                        <c:v>1.5663009999999999</c:v>
                      </c:pt>
                      <c:pt idx="277">
                        <c:v>1.5663009999999999</c:v>
                      </c:pt>
                      <c:pt idx="278">
                        <c:v>1.5692009499999999</c:v>
                      </c:pt>
                      <c:pt idx="279">
                        <c:v>1.5836009999999998</c:v>
                      </c:pt>
                      <c:pt idx="280">
                        <c:v>1.5836009999999998</c:v>
                      </c:pt>
                      <c:pt idx="281">
                        <c:v>1.5663010500000001</c:v>
                      </c:pt>
                      <c:pt idx="282">
                        <c:v>1.5663010500000001</c:v>
                      </c:pt>
                      <c:pt idx="283">
                        <c:v>1.5750010249999999</c:v>
                      </c:pt>
                      <c:pt idx="284">
                        <c:v>1.59510105</c:v>
                      </c:pt>
                      <c:pt idx="285">
                        <c:v>1.60950105</c:v>
                      </c:pt>
                      <c:pt idx="286">
                        <c:v>1.60950105</c:v>
                      </c:pt>
                      <c:pt idx="287">
                        <c:v>1.60950105</c:v>
                      </c:pt>
                      <c:pt idx="288">
                        <c:v>1.6556010749999999</c:v>
                      </c:pt>
                      <c:pt idx="289">
                        <c:v>1.6556010749999999</c:v>
                      </c:pt>
                      <c:pt idx="290">
                        <c:v>1.6815009999999999</c:v>
                      </c:pt>
                      <c:pt idx="291">
                        <c:v>1.6815009999999999</c:v>
                      </c:pt>
                      <c:pt idx="292">
                        <c:v>1.7046009999999998</c:v>
                      </c:pt>
                      <c:pt idx="293">
                        <c:v>1.71030105</c:v>
                      </c:pt>
                      <c:pt idx="294">
                        <c:v>1.71030105</c:v>
                      </c:pt>
                      <c:pt idx="295">
                        <c:v>1.7362010749999999</c:v>
                      </c:pt>
                      <c:pt idx="296">
                        <c:v>1.7593010500000001</c:v>
                      </c:pt>
                      <c:pt idx="297">
                        <c:v>1.7593010500000001</c:v>
                      </c:pt>
                      <c:pt idx="298">
                        <c:v>1.7852010249999999</c:v>
                      </c:pt>
                      <c:pt idx="299">
                        <c:v>1.81690105</c:v>
                      </c:pt>
                      <c:pt idx="300">
                        <c:v>1.81690105</c:v>
                      </c:pt>
                      <c:pt idx="301">
                        <c:v>1.8399011000000001</c:v>
                      </c:pt>
                      <c:pt idx="302">
                        <c:v>1.8716010249999999</c:v>
                      </c:pt>
                      <c:pt idx="303">
                        <c:v>1.8716010249999999</c:v>
                      </c:pt>
                      <c:pt idx="304">
                        <c:v>1.903201025</c:v>
                      </c:pt>
                      <c:pt idx="305">
                        <c:v>1.9320010749999998</c:v>
                      </c:pt>
                      <c:pt idx="306">
                        <c:v>1.9320010749999998</c:v>
                      </c:pt>
                      <c:pt idx="307">
                        <c:v>1.96950125</c:v>
                      </c:pt>
                      <c:pt idx="308">
                        <c:v>1.9867013</c:v>
                      </c:pt>
                      <c:pt idx="309">
                        <c:v>1.9867013</c:v>
                      </c:pt>
                      <c:pt idx="310">
                        <c:v>2.0242011500000001</c:v>
                      </c:pt>
                      <c:pt idx="311">
                        <c:v>2.0242011500000001</c:v>
                      </c:pt>
                      <c:pt idx="312">
                        <c:v>2.0616011999999997</c:v>
                      </c:pt>
                      <c:pt idx="313">
                        <c:v>2.0961010999999998</c:v>
                      </c:pt>
                      <c:pt idx="314">
                        <c:v>2.1393012250000001</c:v>
                      </c:pt>
                      <c:pt idx="315">
                        <c:v>2.1393012250000001</c:v>
                      </c:pt>
                      <c:pt idx="316">
                        <c:v>2.1681011249999997</c:v>
                      </c:pt>
                      <c:pt idx="317">
                        <c:v>2.19690115</c:v>
                      </c:pt>
                      <c:pt idx="318">
                        <c:v>2.19690115</c:v>
                      </c:pt>
                      <c:pt idx="319">
                        <c:v>2.2286011500000003</c:v>
                      </c:pt>
                      <c:pt idx="320">
                        <c:v>2.2372011249999999</c:v>
                      </c:pt>
                      <c:pt idx="321">
                        <c:v>2.2372011249999999</c:v>
                      </c:pt>
                      <c:pt idx="322">
                        <c:v>2.2430010999999999</c:v>
                      </c:pt>
                      <c:pt idx="323">
                        <c:v>2.2603010000000001</c:v>
                      </c:pt>
                      <c:pt idx="324">
                        <c:v>2.2603010000000001</c:v>
                      </c:pt>
                      <c:pt idx="325">
                        <c:v>2.26600095</c:v>
                      </c:pt>
                      <c:pt idx="326">
                        <c:v>2.26600095</c:v>
                      </c:pt>
                      <c:pt idx="327">
                        <c:v>2.2689009749999998</c:v>
                      </c:pt>
                      <c:pt idx="328">
                        <c:v>2.271801</c:v>
                      </c:pt>
                      <c:pt idx="329">
                        <c:v>2.2862009749999999</c:v>
                      </c:pt>
                      <c:pt idx="330">
                        <c:v>2.2862009749999999</c:v>
                      </c:pt>
                      <c:pt idx="331">
                        <c:v>2.2977008999999997</c:v>
                      </c:pt>
                      <c:pt idx="332">
                        <c:v>2.2977008999999997</c:v>
                      </c:pt>
                      <c:pt idx="333">
                        <c:v>2.2977008999999997</c:v>
                      </c:pt>
                      <c:pt idx="334">
                        <c:v>2.3035009500000001</c:v>
                      </c:pt>
                      <c:pt idx="335">
                        <c:v>2.3035009500000001</c:v>
                      </c:pt>
                      <c:pt idx="336">
                        <c:v>2.2919010000000002</c:v>
                      </c:pt>
                      <c:pt idx="337">
                        <c:v>2.297701</c:v>
                      </c:pt>
                      <c:pt idx="338">
                        <c:v>2.3006009000000001</c:v>
                      </c:pt>
                      <c:pt idx="339">
                        <c:v>2.3006009000000001</c:v>
                      </c:pt>
                      <c:pt idx="340">
                        <c:v>2.2977008999999997</c:v>
                      </c:pt>
                      <c:pt idx="341">
                        <c:v>2.2977008999999997</c:v>
                      </c:pt>
                      <c:pt idx="342">
                        <c:v>2.2919009749999999</c:v>
                      </c:pt>
                      <c:pt idx="343">
                        <c:v>2.3035010750000002</c:v>
                      </c:pt>
                      <c:pt idx="344">
                        <c:v>2.3063010999999998</c:v>
                      </c:pt>
                      <c:pt idx="345">
                        <c:v>2.3063010999999998</c:v>
                      </c:pt>
                      <c:pt idx="346">
                        <c:v>2.3121011249999999</c:v>
                      </c:pt>
                      <c:pt idx="347">
                        <c:v>2.323601075</c:v>
                      </c:pt>
                      <c:pt idx="348">
                        <c:v>2.323601075</c:v>
                      </c:pt>
                      <c:pt idx="349">
                        <c:v>2.3265011749999998</c:v>
                      </c:pt>
                      <c:pt idx="350">
                        <c:v>2.32360115</c:v>
                      </c:pt>
                      <c:pt idx="351">
                        <c:v>2.32360115</c:v>
                      </c:pt>
                      <c:pt idx="352">
                        <c:v>2.3322012249999999</c:v>
                      </c:pt>
                      <c:pt idx="353">
                        <c:v>2.346601175</c:v>
                      </c:pt>
                      <c:pt idx="354">
                        <c:v>2.346601175</c:v>
                      </c:pt>
                      <c:pt idx="355">
                        <c:v>2.346601175</c:v>
                      </c:pt>
                      <c:pt idx="356">
                        <c:v>2.346601175</c:v>
                      </c:pt>
                      <c:pt idx="357">
                        <c:v>2.3754012499999999</c:v>
                      </c:pt>
                      <c:pt idx="358">
                        <c:v>2.3754012499999999</c:v>
                      </c:pt>
                      <c:pt idx="359">
                        <c:v>2.3956012499999999</c:v>
                      </c:pt>
                      <c:pt idx="360">
                        <c:v>2.3956012499999999</c:v>
                      </c:pt>
                      <c:pt idx="361">
                        <c:v>2.4129012250000001</c:v>
                      </c:pt>
                      <c:pt idx="362">
                        <c:v>2.4129012250000001</c:v>
                      </c:pt>
                      <c:pt idx="363">
                        <c:v>2.4301011999999997</c:v>
                      </c:pt>
                      <c:pt idx="364">
                        <c:v>2.4532011749999998</c:v>
                      </c:pt>
                      <c:pt idx="365">
                        <c:v>2.4532011749999998</c:v>
                      </c:pt>
                      <c:pt idx="366">
                        <c:v>2.46760125</c:v>
                      </c:pt>
                      <c:pt idx="367">
                        <c:v>2.5021012250000001</c:v>
                      </c:pt>
                      <c:pt idx="368">
                        <c:v>2.5021012250000001</c:v>
                      </c:pt>
                      <c:pt idx="369">
                        <c:v>2.5021012250000001</c:v>
                      </c:pt>
                      <c:pt idx="370">
                        <c:v>2.5885012749999996</c:v>
                      </c:pt>
                      <c:pt idx="371">
                        <c:v>2.5885012749999996</c:v>
                      </c:pt>
                      <c:pt idx="372">
                        <c:v>2.5885012749999996</c:v>
                      </c:pt>
                      <c:pt idx="373">
                        <c:v>2.6403012499999998</c:v>
                      </c:pt>
                      <c:pt idx="374">
                        <c:v>2.6403012499999998</c:v>
                      </c:pt>
                      <c:pt idx="375">
                        <c:v>2.6605012499999998</c:v>
                      </c:pt>
                      <c:pt idx="376">
                        <c:v>2.6979012250000003</c:v>
                      </c:pt>
                      <c:pt idx="377">
                        <c:v>2.6979012250000003</c:v>
                      </c:pt>
                      <c:pt idx="378">
                        <c:v>2.7382011999999998</c:v>
                      </c:pt>
                      <c:pt idx="379">
                        <c:v>2.7382011999999998</c:v>
                      </c:pt>
                      <c:pt idx="380">
                        <c:v>2.7757011999999999</c:v>
                      </c:pt>
                      <c:pt idx="381">
                        <c:v>2.8189012</c:v>
                      </c:pt>
                      <c:pt idx="382">
                        <c:v>2.8707011999999996</c:v>
                      </c:pt>
                      <c:pt idx="383">
                        <c:v>2.8707011999999996</c:v>
                      </c:pt>
                      <c:pt idx="384">
                        <c:v>2.9139011500000001</c:v>
                      </c:pt>
                      <c:pt idx="385">
                        <c:v>2.9139011500000001</c:v>
                      </c:pt>
                      <c:pt idx="386">
                        <c:v>2.9369012250000002</c:v>
                      </c:pt>
                      <c:pt idx="387">
                        <c:v>2.974301225</c:v>
                      </c:pt>
                      <c:pt idx="388">
                        <c:v>3.0204010999999999</c:v>
                      </c:pt>
                      <c:pt idx="389">
                        <c:v>3.0204010999999999</c:v>
                      </c:pt>
                      <c:pt idx="390">
                        <c:v>3.0434011000000001</c:v>
                      </c:pt>
                      <c:pt idx="391">
                        <c:v>3.0607011750000002</c:v>
                      </c:pt>
                      <c:pt idx="392">
                        <c:v>3.0607011750000002</c:v>
                      </c:pt>
                      <c:pt idx="393">
                        <c:v>3.0521011999999996</c:v>
                      </c:pt>
                      <c:pt idx="394">
                        <c:v>3.0521011999999996</c:v>
                      </c:pt>
                      <c:pt idx="395">
                        <c:v>3.0780011249999997</c:v>
                      </c:pt>
                      <c:pt idx="396">
                        <c:v>3.0751010999999999</c:v>
                      </c:pt>
                      <c:pt idx="397">
                        <c:v>3.0751010999999999</c:v>
                      </c:pt>
                      <c:pt idx="398">
                        <c:v>3.0665011249999998</c:v>
                      </c:pt>
                      <c:pt idx="399">
                        <c:v>3.0550011500000003</c:v>
                      </c:pt>
                      <c:pt idx="400">
                        <c:v>3.0406011500000001</c:v>
                      </c:pt>
                      <c:pt idx="401">
                        <c:v>3.0406011500000001</c:v>
                      </c:pt>
                      <c:pt idx="402">
                        <c:v>3.0290011999999997</c:v>
                      </c:pt>
                      <c:pt idx="403">
                        <c:v>3.0003011500000003</c:v>
                      </c:pt>
                      <c:pt idx="404">
                        <c:v>3.0003011500000003</c:v>
                      </c:pt>
                      <c:pt idx="405">
                        <c:v>2.9859012749999998</c:v>
                      </c:pt>
                      <c:pt idx="406">
                        <c:v>2.9571011999999999</c:v>
                      </c:pt>
                      <c:pt idx="407">
                        <c:v>2.9571011999999999</c:v>
                      </c:pt>
                      <c:pt idx="408">
                        <c:v>2.94550125</c:v>
                      </c:pt>
                      <c:pt idx="409">
                        <c:v>2.9455012250000001</c:v>
                      </c:pt>
                      <c:pt idx="410">
                        <c:v>2.9455012250000001</c:v>
                      </c:pt>
                      <c:pt idx="411">
                        <c:v>2.9196012499999999</c:v>
                      </c:pt>
                      <c:pt idx="412">
                        <c:v>2.8937012499999999</c:v>
                      </c:pt>
                      <c:pt idx="413">
                        <c:v>2.8937012499999999</c:v>
                      </c:pt>
                      <c:pt idx="414">
                        <c:v>2.8707012249999999</c:v>
                      </c:pt>
                      <c:pt idx="415">
                        <c:v>2.8707012249999999</c:v>
                      </c:pt>
                      <c:pt idx="416">
                        <c:v>2.8620012250000002</c:v>
                      </c:pt>
                      <c:pt idx="417">
                        <c:v>2.8620012250000002</c:v>
                      </c:pt>
                      <c:pt idx="418">
                        <c:v>2.8448013250000002</c:v>
                      </c:pt>
                      <c:pt idx="419">
                        <c:v>2.8073012749999999</c:v>
                      </c:pt>
                      <c:pt idx="420">
                        <c:v>2.7814013000000002</c:v>
                      </c:pt>
                      <c:pt idx="421">
                        <c:v>2.7814013000000002</c:v>
                      </c:pt>
                      <c:pt idx="422">
                        <c:v>2.7440013000000003</c:v>
                      </c:pt>
                      <c:pt idx="423">
                        <c:v>2.7440013000000003</c:v>
                      </c:pt>
                      <c:pt idx="424">
                        <c:v>2.7440013000000003</c:v>
                      </c:pt>
                      <c:pt idx="425">
                        <c:v>2.7094013499999998</c:v>
                      </c:pt>
                      <c:pt idx="426">
                        <c:v>2.7094013499999998</c:v>
                      </c:pt>
                      <c:pt idx="427">
                        <c:v>2.6835013750000001</c:v>
                      </c:pt>
                      <c:pt idx="428">
                        <c:v>2.6835013750000001</c:v>
                      </c:pt>
                      <c:pt idx="429">
                        <c:v>2.66340135</c:v>
                      </c:pt>
                      <c:pt idx="430">
                        <c:v>2.66340135</c:v>
                      </c:pt>
                      <c:pt idx="431">
                        <c:v>2.631701525</c:v>
                      </c:pt>
                      <c:pt idx="432">
                        <c:v>2.631701525</c:v>
                      </c:pt>
                      <c:pt idx="433">
                        <c:v>2.6173014000000001</c:v>
                      </c:pt>
                      <c:pt idx="434">
                        <c:v>2.5943014</c:v>
                      </c:pt>
                      <c:pt idx="435">
                        <c:v>2.5943014</c:v>
                      </c:pt>
                      <c:pt idx="436">
                        <c:v>2.5684013750000001</c:v>
                      </c:pt>
                      <c:pt idx="437">
                        <c:v>2.5597014749999998</c:v>
                      </c:pt>
                      <c:pt idx="438">
                        <c:v>2.5597014749999998</c:v>
                      </c:pt>
                      <c:pt idx="439">
                        <c:v>2.5453014250000003</c:v>
                      </c:pt>
                      <c:pt idx="440">
                        <c:v>2.5280014749999999</c:v>
                      </c:pt>
                      <c:pt idx="441">
                        <c:v>2.5280014749999999</c:v>
                      </c:pt>
                      <c:pt idx="442">
                        <c:v>2.5136014499999999</c:v>
                      </c:pt>
                      <c:pt idx="443">
                        <c:v>2.5021014749999999</c:v>
                      </c:pt>
                      <c:pt idx="444">
                        <c:v>2.5021014749999999</c:v>
                      </c:pt>
                      <c:pt idx="445">
                        <c:v>2.4791014250000001</c:v>
                      </c:pt>
                      <c:pt idx="446">
                        <c:v>2.4589013999999998</c:v>
                      </c:pt>
                      <c:pt idx="447">
                        <c:v>2.4589013999999998</c:v>
                      </c:pt>
                      <c:pt idx="448">
                        <c:v>2.4589013999999998</c:v>
                      </c:pt>
                      <c:pt idx="449">
                        <c:v>2.444501475</c:v>
                      </c:pt>
                      <c:pt idx="450">
                        <c:v>2.444501475</c:v>
                      </c:pt>
                      <c:pt idx="451">
                        <c:v>2.4301015000000001</c:v>
                      </c:pt>
                      <c:pt idx="452">
                        <c:v>2.4301015000000001</c:v>
                      </c:pt>
                      <c:pt idx="453">
                        <c:v>2.4157014750000001</c:v>
                      </c:pt>
                      <c:pt idx="454">
                        <c:v>2.4157014750000001</c:v>
                      </c:pt>
                      <c:pt idx="455">
                        <c:v>2.412901475</c:v>
                      </c:pt>
                      <c:pt idx="456">
                        <c:v>2.4014014750000001</c:v>
                      </c:pt>
                      <c:pt idx="457">
                        <c:v>2.39560145</c:v>
                      </c:pt>
                      <c:pt idx="458">
                        <c:v>2.39560145</c:v>
                      </c:pt>
                      <c:pt idx="459">
                        <c:v>2.3927014500000001</c:v>
                      </c:pt>
                      <c:pt idx="460">
                        <c:v>2.3754014749999999</c:v>
                      </c:pt>
                      <c:pt idx="461">
                        <c:v>2.3754014749999999</c:v>
                      </c:pt>
                      <c:pt idx="462">
                        <c:v>2.3754014749999999</c:v>
                      </c:pt>
                      <c:pt idx="463">
                        <c:v>2.3697014749999998</c:v>
                      </c:pt>
                      <c:pt idx="464">
                        <c:v>2.3697014749999998</c:v>
                      </c:pt>
                      <c:pt idx="465">
                        <c:v>2.3697014250000001</c:v>
                      </c:pt>
                      <c:pt idx="466">
                        <c:v>2.372601425</c:v>
                      </c:pt>
                      <c:pt idx="467">
                        <c:v>2.372601425</c:v>
                      </c:pt>
                      <c:pt idx="468">
                        <c:v>2.3668015250000001</c:v>
                      </c:pt>
                      <c:pt idx="469">
                        <c:v>2.3639015000000003</c:v>
                      </c:pt>
                      <c:pt idx="470">
                        <c:v>2.3639015000000003</c:v>
                      </c:pt>
                      <c:pt idx="471">
                        <c:v>2.3639015000000003</c:v>
                      </c:pt>
                      <c:pt idx="472">
                        <c:v>2.3697014749999998</c:v>
                      </c:pt>
                      <c:pt idx="473">
                        <c:v>2.3697014749999998</c:v>
                      </c:pt>
                      <c:pt idx="474">
                        <c:v>2.3668015250000001</c:v>
                      </c:pt>
                      <c:pt idx="475">
                        <c:v>2.35820155</c:v>
                      </c:pt>
                      <c:pt idx="476">
                        <c:v>2.35820155</c:v>
                      </c:pt>
                      <c:pt idx="477">
                        <c:v>2.3668015250000001</c:v>
                      </c:pt>
                      <c:pt idx="478">
                        <c:v>2.384101475</c:v>
                      </c:pt>
                      <c:pt idx="479">
                        <c:v>2.384101475</c:v>
                      </c:pt>
                      <c:pt idx="480">
                        <c:v>2.3812015250000003</c:v>
                      </c:pt>
                      <c:pt idx="481">
                        <c:v>2.3898015000000004</c:v>
                      </c:pt>
                      <c:pt idx="482">
                        <c:v>2.3898015000000004</c:v>
                      </c:pt>
                      <c:pt idx="483">
                        <c:v>2.4014015500000001</c:v>
                      </c:pt>
                      <c:pt idx="484">
                        <c:v>2.4014015500000001</c:v>
                      </c:pt>
                      <c:pt idx="485">
                        <c:v>2.4071015</c:v>
                      </c:pt>
                      <c:pt idx="486">
                        <c:v>2.4129015250000001</c:v>
                      </c:pt>
                      <c:pt idx="487">
                        <c:v>2.4129015250000001</c:v>
                      </c:pt>
                      <c:pt idx="488">
                        <c:v>2.41290155</c:v>
                      </c:pt>
                      <c:pt idx="489">
                        <c:v>2.4129015000000003</c:v>
                      </c:pt>
                      <c:pt idx="490">
                        <c:v>2.4129015000000003</c:v>
                      </c:pt>
                      <c:pt idx="491">
                        <c:v>2.421501525</c:v>
                      </c:pt>
                      <c:pt idx="492">
                        <c:v>2.4359015000000004</c:v>
                      </c:pt>
                      <c:pt idx="493">
                        <c:v>2.4359015000000004</c:v>
                      </c:pt>
                      <c:pt idx="494">
                        <c:v>2.4388015000000003</c:v>
                      </c:pt>
                      <c:pt idx="495">
                        <c:v>2.4445015250000002</c:v>
                      </c:pt>
                      <c:pt idx="496">
                        <c:v>2.4445015250000002</c:v>
                      </c:pt>
                      <c:pt idx="497">
                        <c:v>2.450301525</c:v>
                      </c:pt>
                      <c:pt idx="498">
                        <c:v>2.4589015999999999</c:v>
                      </c:pt>
                      <c:pt idx="499">
                        <c:v>2.4589015999999999</c:v>
                      </c:pt>
                      <c:pt idx="500">
                        <c:v>2.4733015000000003</c:v>
                      </c:pt>
                      <c:pt idx="501">
                        <c:v>2.4733015000000003</c:v>
                      </c:pt>
                      <c:pt idx="502">
                        <c:v>2.47330155</c:v>
                      </c:pt>
                      <c:pt idx="503">
                        <c:v>2.4906015250000002</c:v>
                      </c:pt>
                      <c:pt idx="504">
                        <c:v>2.4906015250000002</c:v>
                      </c:pt>
                      <c:pt idx="505">
                        <c:v>2.5050015000000001</c:v>
                      </c:pt>
                      <c:pt idx="506">
                        <c:v>2.5194014500000002</c:v>
                      </c:pt>
                      <c:pt idx="507">
                        <c:v>2.5194014500000002</c:v>
                      </c:pt>
                      <c:pt idx="508">
                        <c:v>2.5367015250000002</c:v>
                      </c:pt>
                      <c:pt idx="509">
                        <c:v>2.5309015499999998</c:v>
                      </c:pt>
                      <c:pt idx="510">
                        <c:v>2.5309015499999998</c:v>
                      </c:pt>
                      <c:pt idx="511">
                        <c:v>2.5424016000000003</c:v>
                      </c:pt>
                      <c:pt idx="512">
                        <c:v>2.5540015499999997</c:v>
                      </c:pt>
                      <c:pt idx="513">
                        <c:v>2.5540015499999997</c:v>
                      </c:pt>
                      <c:pt idx="514">
                        <c:v>2.577001525</c:v>
                      </c:pt>
                      <c:pt idx="515">
                        <c:v>2.5799015249999999</c:v>
                      </c:pt>
                      <c:pt idx="516">
                        <c:v>2.5799015249999999</c:v>
                      </c:pt>
                      <c:pt idx="517">
                        <c:v>2.5741016500000002</c:v>
                      </c:pt>
                      <c:pt idx="518">
                        <c:v>2.5741016500000002</c:v>
                      </c:pt>
                      <c:pt idx="519">
                        <c:v>2.5914016000000002</c:v>
                      </c:pt>
                      <c:pt idx="520">
                        <c:v>2.6115016</c:v>
                      </c:pt>
                      <c:pt idx="521">
                        <c:v>2.6115016</c:v>
                      </c:pt>
                      <c:pt idx="522">
                        <c:v>2.6144015999999999</c:v>
                      </c:pt>
                      <c:pt idx="523">
                        <c:v>2.61440165</c:v>
                      </c:pt>
                      <c:pt idx="524">
                        <c:v>2.61440165</c:v>
                      </c:pt>
                      <c:pt idx="525">
                        <c:v>2.6231015750000002</c:v>
                      </c:pt>
                      <c:pt idx="526">
                        <c:v>2.6346015499999997</c:v>
                      </c:pt>
                      <c:pt idx="527">
                        <c:v>2.6346015499999997</c:v>
                      </c:pt>
                      <c:pt idx="528">
                        <c:v>2.6346015499999997</c:v>
                      </c:pt>
                      <c:pt idx="529">
                        <c:v>2.6375017000000001</c:v>
                      </c:pt>
                      <c:pt idx="530">
                        <c:v>2.6375017000000001</c:v>
                      </c:pt>
                      <c:pt idx="531">
                        <c:v>2.6375017000000001</c:v>
                      </c:pt>
                      <c:pt idx="532">
                        <c:v>2.6288016249999999</c:v>
                      </c:pt>
                      <c:pt idx="533">
                        <c:v>2.6288016249999999</c:v>
                      </c:pt>
                      <c:pt idx="534">
                        <c:v>2.6259016500000003</c:v>
                      </c:pt>
                      <c:pt idx="535">
                        <c:v>2.6259016500000003</c:v>
                      </c:pt>
                      <c:pt idx="536">
                        <c:v>2.60870165</c:v>
                      </c:pt>
                      <c:pt idx="537">
                        <c:v>2.5799016249999998</c:v>
                      </c:pt>
                      <c:pt idx="538">
                        <c:v>2.5799016249999998</c:v>
                      </c:pt>
                      <c:pt idx="539">
                        <c:v>2.5799016249999998</c:v>
                      </c:pt>
                      <c:pt idx="540">
                        <c:v>2.5626016250000001</c:v>
                      </c:pt>
                      <c:pt idx="541">
                        <c:v>2.5367016250000001</c:v>
                      </c:pt>
                      <c:pt idx="542">
                        <c:v>2.5367016250000001</c:v>
                      </c:pt>
                      <c:pt idx="543">
                        <c:v>2.5194015750000003</c:v>
                      </c:pt>
                      <c:pt idx="544">
                        <c:v>2.484901625</c:v>
                      </c:pt>
                      <c:pt idx="545">
                        <c:v>2.484901625</c:v>
                      </c:pt>
                      <c:pt idx="546">
                        <c:v>2.4676016249999999</c:v>
                      </c:pt>
                      <c:pt idx="547">
                        <c:v>2.438801625</c:v>
                      </c:pt>
                      <c:pt idx="548">
                        <c:v>2.438801625</c:v>
                      </c:pt>
                      <c:pt idx="549">
                        <c:v>2.363901625</c:v>
                      </c:pt>
                      <c:pt idx="550">
                        <c:v>2.363901625</c:v>
                      </c:pt>
                      <c:pt idx="551">
                        <c:v>2.363901625</c:v>
                      </c:pt>
                      <c:pt idx="552">
                        <c:v>2.3236016249999998</c:v>
                      </c:pt>
                      <c:pt idx="553">
                        <c:v>2.3236016249999998</c:v>
                      </c:pt>
                      <c:pt idx="554">
                        <c:v>2.2833016500000003</c:v>
                      </c:pt>
                      <c:pt idx="555">
                        <c:v>2.24590165</c:v>
                      </c:pt>
                      <c:pt idx="556">
                        <c:v>2.24590165</c:v>
                      </c:pt>
                      <c:pt idx="557">
                        <c:v>2.1883016500000001</c:v>
                      </c:pt>
                      <c:pt idx="558">
                        <c:v>2.133601675</c:v>
                      </c:pt>
                      <c:pt idx="559">
                        <c:v>2.133601675</c:v>
                      </c:pt>
                      <c:pt idx="560">
                        <c:v>2.0731017500000002</c:v>
                      </c:pt>
                      <c:pt idx="561">
                        <c:v>2.03280175</c:v>
                      </c:pt>
                      <c:pt idx="562">
                        <c:v>2.03280175</c:v>
                      </c:pt>
                      <c:pt idx="563">
                        <c:v>1.983901675</c:v>
                      </c:pt>
                      <c:pt idx="564">
                        <c:v>1.9205016750000001</c:v>
                      </c:pt>
                      <c:pt idx="565">
                        <c:v>1.9205016750000001</c:v>
                      </c:pt>
                      <c:pt idx="566">
                        <c:v>1.8802016500000001</c:v>
                      </c:pt>
                      <c:pt idx="567">
                        <c:v>1.8197017000000002</c:v>
                      </c:pt>
                      <c:pt idx="568">
                        <c:v>1.8197017000000002</c:v>
                      </c:pt>
                      <c:pt idx="569">
                        <c:v>1.7737017000000002</c:v>
                      </c:pt>
                      <c:pt idx="570">
                        <c:v>1.70740165</c:v>
                      </c:pt>
                      <c:pt idx="571">
                        <c:v>1.6527017500000001</c:v>
                      </c:pt>
                      <c:pt idx="572">
                        <c:v>1.6527017500000001</c:v>
                      </c:pt>
                      <c:pt idx="573">
                        <c:v>1.5951017750000001</c:v>
                      </c:pt>
                      <c:pt idx="574">
                        <c:v>1.5951017750000001</c:v>
                      </c:pt>
                      <c:pt idx="575">
                        <c:v>1.55480175</c:v>
                      </c:pt>
                      <c:pt idx="576">
                        <c:v>1.46560175</c:v>
                      </c:pt>
                      <c:pt idx="577">
                        <c:v>1.46560175</c:v>
                      </c:pt>
                      <c:pt idx="578">
                        <c:v>1.46560175</c:v>
                      </c:pt>
                      <c:pt idx="579">
                        <c:v>1.43390175</c:v>
                      </c:pt>
                      <c:pt idx="580">
                        <c:v>1.43390175</c:v>
                      </c:pt>
                      <c:pt idx="581">
                        <c:v>1.3850017750000001</c:v>
                      </c:pt>
                      <c:pt idx="582">
                        <c:v>1.3475017499999999</c:v>
                      </c:pt>
                      <c:pt idx="583">
                        <c:v>1.3475017499999999</c:v>
                      </c:pt>
                      <c:pt idx="584">
                        <c:v>1.3101017750000001</c:v>
                      </c:pt>
                      <c:pt idx="585">
                        <c:v>1.2871017999999999</c:v>
                      </c:pt>
                      <c:pt idx="586">
                        <c:v>1.2871017999999999</c:v>
                      </c:pt>
                      <c:pt idx="587">
                        <c:v>1.252501775</c:v>
                      </c:pt>
                      <c:pt idx="588">
                        <c:v>1.2352018250000001</c:v>
                      </c:pt>
                      <c:pt idx="589">
                        <c:v>1.2352018250000001</c:v>
                      </c:pt>
                      <c:pt idx="590">
                        <c:v>1.2064018999999999</c:v>
                      </c:pt>
                      <c:pt idx="591">
                        <c:v>1.1920018999999999</c:v>
                      </c:pt>
                      <c:pt idx="592">
                        <c:v>1.1920018999999999</c:v>
                      </c:pt>
                      <c:pt idx="593">
                        <c:v>1.174801875</c:v>
                      </c:pt>
                      <c:pt idx="594">
                        <c:v>1.171901925</c:v>
                      </c:pt>
                      <c:pt idx="595">
                        <c:v>1.171901925</c:v>
                      </c:pt>
                      <c:pt idx="596">
                        <c:v>1.1632019250000001</c:v>
                      </c:pt>
                      <c:pt idx="597">
                        <c:v>1.1431019250000001</c:v>
                      </c:pt>
                      <c:pt idx="598">
                        <c:v>1.1431019250000001</c:v>
                      </c:pt>
                      <c:pt idx="599">
                        <c:v>1.1057019749999999</c:v>
                      </c:pt>
                      <c:pt idx="600">
                        <c:v>1.1057019749999999</c:v>
                      </c:pt>
                      <c:pt idx="601">
                        <c:v>1.076902</c:v>
                      </c:pt>
                      <c:pt idx="602">
                        <c:v>1.076902</c:v>
                      </c:pt>
                      <c:pt idx="603">
                        <c:v>1.065302</c:v>
                      </c:pt>
                      <c:pt idx="604">
                        <c:v>1.065302</c:v>
                      </c:pt>
                      <c:pt idx="605">
                        <c:v>1.0423020999999999</c:v>
                      </c:pt>
                      <c:pt idx="606">
                        <c:v>0.99340214999999998</c:v>
                      </c:pt>
                      <c:pt idx="607">
                        <c:v>0.99340214999999998</c:v>
                      </c:pt>
                      <c:pt idx="608">
                        <c:v>0.99340214999999998</c:v>
                      </c:pt>
                      <c:pt idx="609">
                        <c:v>0.91560235000000001</c:v>
                      </c:pt>
                      <c:pt idx="610">
                        <c:v>0.91560235000000001</c:v>
                      </c:pt>
                      <c:pt idx="611">
                        <c:v>0.85800244999999997</c:v>
                      </c:pt>
                      <c:pt idx="612">
                        <c:v>0.85800244999999997</c:v>
                      </c:pt>
                      <c:pt idx="613">
                        <c:v>0.85800244999999997</c:v>
                      </c:pt>
                      <c:pt idx="614">
                        <c:v>0.81770244999999997</c:v>
                      </c:pt>
                      <c:pt idx="615">
                        <c:v>0.76010272499999998</c:v>
                      </c:pt>
                      <c:pt idx="616">
                        <c:v>0.76010272499999998</c:v>
                      </c:pt>
                      <c:pt idx="617">
                        <c:v>0.76010272499999998</c:v>
                      </c:pt>
                      <c:pt idx="618">
                        <c:v>0.74000284999999999</c:v>
                      </c:pt>
                      <c:pt idx="619">
                        <c:v>0.74000284999999999</c:v>
                      </c:pt>
                      <c:pt idx="620">
                        <c:v>0.714103025</c:v>
                      </c:pt>
                      <c:pt idx="621">
                        <c:v>0.66220334999999997</c:v>
                      </c:pt>
                      <c:pt idx="622">
                        <c:v>0.66220334999999997</c:v>
                      </c:pt>
                      <c:pt idx="623">
                        <c:v>0.60750377500000008</c:v>
                      </c:pt>
                      <c:pt idx="624">
                        <c:v>0.60750377500000008</c:v>
                      </c:pt>
                      <c:pt idx="625">
                        <c:v>0.59310462499999994</c:v>
                      </c:pt>
                      <c:pt idx="626">
                        <c:v>0.59310462499999994</c:v>
                      </c:pt>
                      <c:pt idx="627">
                        <c:v>0.59310462499999994</c:v>
                      </c:pt>
                      <c:pt idx="628">
                        <c:v>0.65650524999999993</c:v>
                      </c:pt>
                      <c:pt idx="629">
                        <c:v>0.71980579999999994</c:v>
                      </c:pt>
                      <c:pt idx="630">
                        <c:v>0.71980579999999994</c:v>
                      </c:pt>
                      <c:pt idx="631">
                        <c:v>0.78320630000000002</c:v>
                      </c:pt>
                      <c:pt idx="632">
                        <c:v>0.83790687499999994</c:v>
                      </c:pt>
                      <c:pt idx="633">
                        <c:v>0.83790687499999994</c:v>
                      </c:pt>
                      <c:pt idx="634">
                        <c:v>0.88680765000000006</c:v>
                      </c:pt>
                      <c:pt idx="635">
                        <c:v>0.97030877500000001</c:v>
                      </c:pt>
                      <c:pt idx="636">
                        <c:v>0.97030877500000001</c:v>
                      </c:pt>
                      <c:pt idx="637">
                        <c:v>1.0567098500000001</c:v>
                      </c:pt>
                      <c:pt idx="638">
                        <c:v>1.1517105999999999</c:v>
                      </c:pt>
                      <c:pt idx="639">
                        <c:v>1.1517105999999999</c:v>
                      </c:pt>
                      <c:pt idx="640">
                        <c:v>1.2439112000000001</c:v>
                      </c:pt>
                      <c:pt idx="641">
                        <c:v>1.336012175</c:v>
                      </c:pt>
                      <c:pt idx="642">
                        <c:v>1.336012175</c:v>
                      </c:pt>
                      <c:pt idx="643">
                        <c:v>1.4339130499999999</c:v>
                      </c:pt>
                      <c:pt idx="644">
                        <c:v>1.5433139499999999</c:v>
                      </c:pt>
                      <c:pt idx="645">
                        <c:v>1.5433139499999999</c:v>
                      </c:pt>
                      <c:pt idx="646">
                        <c:v>1.6326146000000001</c:v>
                      </c:pt>
                      <c:pt idx="647">
                        <c:v>1.721814975</c:v>
                      </c:pt>
                      <c:pt idx="648">
                        <c:v>1.721814975</c:v>
                      </c:pt>
                      <c:pt idx="649">
                        <c:v>1.8197155</c:v>
                      </c:pt>
                      <c:pt idx="650">
                        <c:v>1.911915625</c:v>
                      </c:pt>
                      <c:pt idx="651">
                        <c:v>1.911915625</c:v>
                      </c:pt>
                      <c:pt idx="652">
                        <c:v>1.9982148499999999</c:v>
                      </c:pt>
                      <c:pt idx="653">
                        <c:v>2.0789135499999998</c:v>
                      </c:pt>
                      <c:pt idx="654">
                        <c:v>2.0789135499999998</c:v>
                      </c:pt>
                      <c:pt idx="655">
                        <c:v>2.1710059749999999</c:v>
                      </c:pt>
                      <c:pt idx="656">
                        <c:v>2.1710059749999999</c:v>
                      </c:pt>
                      <c:pt idx="657">
                        <c:v>2.1710059749999999</c:v>
                      </c:pt>
                      <c:pt idx="658">
                        <c:v>2.2142057999999998</c:v>
                      </c:pt>
                      <c:pt idx="659">
                        <c:v>2.2516030249999996</c:v>
                      </c:pt>
                      <c:pt idx="660">
                        <c:v>2.2516030249999996</c:v>
                      </c:pt>
                      <c:pt idx="661">
                        <c:v>2.2891026000000001</c:v>
                      </c:pt>
                      <c:pt idx="662">
                        <c:v>2.309201775</c:v>
                      </c:pt>
                      <c:pt idx="663">
                        <c:v>2.309201775</c:v>
                      </c:pt>
                      <c:pt idx="664">
                        <c:v>2.329401125</c:v>
                      </c:pt>
                      <c:pt idx="665">
                        <c:v>2.3466016750000001</c:v>
                      </c:pt>
                      <c:pt idx="666">
                        <c:v>2.3466016750000001</c:v>
                      </c:pt>
                      <c:pt idx="667">
                        <c:v>2.3438016500000001</c:v>
                      </c:pt>
                      <c:pt idx="668">
                        <c:v>2.3438016500000001</c:v>
                      </c:pt>
                      <c:pt idx="669">
                        <c:v>2.3582020250000002</c:v>
                      </c:pt>
                      <c:pt idx="670">
                        <c:v>2.3668019</c:v>
                      </c:pt>
                      <c:pt idx="671">
                        <c:v>2.3668019</c:v>
                      </c:pt>
                      <c:pt idx="672">
                        <c:v>2.3697020499999999</c:v>
                      </c:pt>
                      <c:pt idx="673">
                        <c:v>2.3697020499999999</c:v>
                      </c:pt>
                      <c:pt idx="674">
                        <c:v>2.366801975</c:v>
                      </c:pt>
                      <c:pt idx="675">
                        <c:v>2.3697021</c:v>
                      </c:pt>
                      <c:pt idx="676">
                        <c:v>2.3697021</c:v>
                      </c:pt>
                      <c:pt idx="677">
                        <c:v>2.3668020250000001</c:v>
                      </c:pt>
                      <c:pt idx="678">
                        <c:v>2.3668020250000001</c:v>
                      </c:pt>
                      <c:pt idx="679">
                        <c:v>2.3668020250000001</c:v>
                      </c:pt>
                      <c:pt idx="680">
                        <c:v>2.369702025</c:v>
                      </c:pt>
                      <c:pt idx="681">
                        <c:v>2.3754019749999999</c:v>
                      </c:pt>
                      <c:pt idx="682">
                        <c:v>2.3754019749999999</c:v>
                      </c:pt>
                      <c:pt idx="683">
                        <c:v>2.3697021249999999</c:v>
                      </c:pt>
                      <c:pt idx="684">
                        <c:v>2.3697019999999998</c:v>
                      </c:pt>
                      <c:pt idx="685">
                        <c:v>2.3697019999999998</c:v>
                      </c:pt>
                      <c:pt idx="686">
                        <c:v>2.3697019999999998</c:v>
                      </c:pt>
                      <c:pt idx="687">
                        <c:v>2.3726019749999998</c:v>
                      </c:pt>
                      <c:pt idx="688">
                        <c:v>2.3726019749999998</c:v>
                      </c:pt>
                      <c:pt idx="689">
                        <c:v>2.3841019750000001</c:v>
                      </c:pt>
                      <c:pt idx="690">
                        <c:v>2.3783019999999997</c:v>
                      </c:pt>
                      <c:pt idx="691">
                        <c:v>2.3783019999999997</c:v>
                      </c:pt>
                      <c:pt idx="692">
                        <c:v>2.3754020250000001</c:v>
                      </c:pt>
                      <c:pt idx="693">
                        <c:v>2.3754019500000001</c:v>
                      </c:pt>
                      <c:pt idx="694">
                        <c:v>2.3754019500000001</c:v>
                      </c:pt>
                      <c:pt idx="695">
                        <c:v>2.3841019999999999</c:v>
                      </c:pt>
                      <c:pt idx="696">
                        <c:v>2.3841019750000001</c:v>
                      </c:pt>
                      <c:pt idx="697">
                        <c:v>2.3754019749999999</c:v>
                      </c:pt>
                      <c:pt idx="698">
                        <c:v>2.3754019749999999</c:v>
                      </c:pt>
                      <c:pt idx="699">
                        <c:v>2.3754019749999999</c:v>
                      </c:pt>
                      <c:pt idx="700">
                        <c:v>2.3754019749999999</c:v>
                      </c:pt>
                      <c:pt idx="701">
                        <c:v>2.3783019249999997</c:v>
                      </c:pt>
                      <c:pt idx="702">
                        <c:v>2.3783019999999997</c:v>
                      </c:pt>
                      <c:pt idx="703">
                        <c:v>2.3783019999999997</c:v>
                      </c:pt>
                      <c:pt idx="704">
                        <c:v>2.3841020250000002</c:v>
                      </c:pt>
                      <c:pt idx="705">
                        <c:v>2.387001975</c:v>
                      </c:pt>
                      <c:pt idx="706">
                        <c:v>2.387001975</c:v>
                      </c:pt>
                      <c:pt idx="707">
                        <c:v>2.387001975</c:v>
                      </c:pt>
                      <c:pt idx="708">
                        <c:v>2.389801925</c:v>
                      </c:pt>
                      <c:pt idx="709">
                        <c:v>2.389801925</c:v>
                      </c:pt>
                      <c:pt idx="710">
                        <c:v>2.3956019999999998</c:v>
                      </c:pt>
                      <c:pt idx="711">
                        <c:v>2.4014019750000002</c:v>
                      </c:pt>
                      <c:pt idx="712">
                        <c:v>2.4014019750000002</c:v>
                      </c:pt>
                      <c:pt idx="713">
                        <c:v>2.4014019750000002</c:v>
                      </c:pt>
                      <c:pt idx="714">
                        <c:v>2.4014019750000002</c:v>
                      </c:pt>
                      <c:pt idx="715">
                        <c:v>2.410002</c:v>
                      </c:pt>
                      <c:pt idx="716">
                        <c:v>2.3956019999999998</c:v>
                      </c:pt>
                      <c:pt idx="717">
                        <c:v>2.3956019999999998</c:v>
                      </c:pt>
                      <c:pt idx="718">
                        <c:v>2.3956019999999998</c:v>
                      </c:pt>
                      <c:pt idx="719">
                        <c:v>2.3783019999999997</c:v>
                      </c:pt>
                      <c:pt idx="720">
                        <c:v>2.3553019500000003</c:v>
                      </c:pt>
                      <c:pt idx="721">
                        <c:v>2.3553019500000003</c:v>
                      </c:pt>
                      <c:pt idx="722">
                        <c:v>2.3294019500000003</c:v>
                      </c:pt>
                      <c:pt idx="723">
                        <c:v>2.3294019500000003</c:v>
                      </c:pt>
                      <c:pt idx="724">
                        <c:v>2.3035019750000001</c:v>
                      </c:pt>
                      <c:pt idx="725">
                        <c:v>2.2718019749999998</c:v>
                      </c:pt>
                      <c:pt idx="726">
                        <c:v>2.2718019749999998</c:v>
                      </c:pt>
                      <c:pt idx="727">
                        <c:v>2.2372020749999999</c:v>
                      </c:pt>
                      <c:pt idx="728">
                        <c:v>2.2056020250000001</c:v>
                      </c:pt>
                      <c:pt idx="729">
                        <c:v>2.2056020250000001</c:v>
                      </c:pt>
                      <c:pt idx="730">
                        <c:v>2.1768020250000002</c:v>
                      </c:pt>
                      <c:pt idx="731">
                        <c:v>2.1768020250000002</c:v>
                      </c:pt>
                      <c:pt idx="732">
                        <c:v>2.1480020500000001</c:v>
                      </c:pt>
                      <c:pt idx="733">
                        <c:v>2.1192020500000002</c:v>
                      </c:pt>
                      <c:pt idx="734">
                        <c:v>2.0875020749999997</c:v>
                      </c:pt>
                      <c:pt idx="735">
                        <c:v>2.0875020749999997</c:v>
                      </c:pt>
                      <c:pt idx="736">
                        <c:v>2.0731021000000003</c:v>
                      </c:pt>
                      <c:pt idx="737">
                        <c:v>2.047202075</c:v>
                      </c:pt>
                      <c:pt idx="738">
                        <c:v>2.047202075</c:v>
                      </c:pt>
                      <c:pt idx="739">
                        <c:v>2.012602175</c:v>
                      </c:pt>
                      <c:pt idx="740">
                        <c:v>1.9867021249999999</c:v>
                      </c:pt>
                      <c:pt idx="741">
                        <c:v>1.9867021249999999</c:v>
                      </c:pt>
                      <c:pt idx="742">
                        <c:v>1.9608021250000001</c:v>
                      </c:pt>
                      <c:pt idx="743">
                        <c:v>1.949302125</c:v>
                      </c:pt>
                      <c:pt idx="744">
                        <c:v>1.949302125</c:v>
                      </c:pt>
                      <c:pt idx="745">
                        <c:v>1.9090021750000001</c:v>
                      </c:pt>
                      <c:pt idx="746">
                        <c:v>1.9090021750000001</c:v>
                      </c:pt>
                      <c:pt idx="747">
                        <c:v>1.9090021750000001</c:v>
                      </c:pt>
                      <c:pt idx="748">
                        <c:v>1.8888021750000001</c:v>
                      </c:pt>
                      <c:pt idx="749">
                        <c:v>1.8744021750000002</c:v>
                      </c:pt>
                      <c:pt idx="750">
                        <c:v>1.8744021750000002</c:v>
                      </c:pt>
                      <c:pt idx="751">
                        <c:v>1.8600021500000001</c:v>
                      </c:pt>
                      <c:pt idx="752">
                        <c:v>1.8428021999999999</c:v>
                      </c:pt>
                      <c:pt idx="753">
                        <c:v>1.8428021999999999</c:v>
                      </c:pt>
                      <c:pt idx="754">
                        <c:v>1.8226021750000001</c:v>
                      </c:pt>
                      <c:pt idx="755">
                        <c:v>1.8226021750000001</c:v>
                      </c:pt>
                      <c:pt idx="756">
                        <c:v>1.802502225</c:v>
                      </c:pt>
                      <c:pt idx="757">
                        <c:v>1.790902175</c:v>
                      </c:pt>
                      <c:pt idx="758">
                        <c:v>1.790902175</c:v>
                      </c:pt>
                      <c:pt idx="759">
                        <c:v>1.7737021750000002</c:v>
                      </c:pt>
                      <c:pt idx="760">
                        <c:v>1.7535022</c:v>
                      </c:pt>
                      <c:pt idx="761">
                        <c:v>1.7535022</c:v>
                      </c:pt>
                      <c:pt idx="762">
                        <c:v>1.7391022250000001</c:v>
                      </c:pt>
                      <c:pt idx="763">
                        <c:v>1.7391022250000001</c:v>
                      </c:pt>
                      <c:pt idx="764">
                        <c:v>1.719002275</c:v>
                      </c:pt>
                      <c:pt idx="765">
                        <c:v>1.719002275</c:v>
                      </c:pt>
                      <c:pt idx="766">
                        <c:v>1.70460225</c:v>
                      </c:pt>
                      <c:pt idx="767">
                        <c:v>1.70460225</c:v>
                      </c:pt>
                      <c:pt idx="768">
                        <c:v>1.6988022500000002</c:v>
                      </c:pt>
                      <c:pt idx="769">
                        <c:v>1.6786023250000002</c:v>
                      </c:pt>
                      <c:pt idx="770">
                        <c:v>1.6786023250000002</c:v>
                      </c:pt>
                      <c:pt idx="771">
                        <c:v>1.67000225</c:v>
                      </c:pt>
                      <c:pt idx="772">
                        <c:v>1.658502275</c:v>
                      </c:pt>
                      <c:pt idx="773">
                        <c:v>1.658502275</c:v>
                      </c:pt>
                      <c:pt idx="774">
                        <c:v>1.6470023250000001</c:v>
                      </c:pt>
                      <c:pt idx="775">
                        <c:v>1.6412022500000001</c:v>
                      </c:pt>
                      <c:pt idx="776">
                        <c:v>1.6412022500000001</c:v>
                      </c:pt>
                      <c:pt idx="777">
                        <c:v>1.6297022999999999</c:v>
                      </c:pt>
                      <c:pt idx="778">
                        <c:v>1.6297022999999999</c:v>
                      </c:pt>
                      <c:pt idx="779">
                        <c:v>1.6153022749999999</c:v>
                      </c:pt>
                      <c:pt idx="780">
                        <c:v>1.615302225</c:v>
                      </c:pt>
                      <c:pt idx="781">
                        <c:v>1.615302225</c:v>
                      </c:pt>
                      <c:pt idx="782">
                        <c:v>1.6009023</c:v>
                      </c:pt>
                      <c:pt idx="783">
                        <c:v>1.598002275</c:v>
                      </c:pt>
                      <c:pt idx="784">
                        <c:v>1.598002275</c:v>
                      </c:pt>
                      <c:pt idx="785">
                        <c:v>1.5951022500000001</c:v>
                      </c:pt>
                      <c:pt idx="786">
                        <c:v>1.5894022249999999</c:v>
                      </c:pt>
                      <c:pt idx="787">
                        <c:v>1.5894022249999999</c:v>
                      </c:pt>
                      <c:pt idx="788">
                        <c:v>1.577902275</c:v>
                      </c:pt>
                      <c:pt idx="789">
                        <c:v>1.569202225</c:v>
                      </c:pt>
                      <c:pt idx="790">
                        <c:v>1.569202225</c:v>
                      </c:pt>
                      <c:pt idx="791">
                        <c:v>1.57500225</c:v>
                      </c:pt>
                      <c:pt idx="792">
                        <c:v>1.566302225</c:v>
                      </c:pt>
                      <c:pt idx="793">
                        <c:v>1.566302225</c:v>
                      </c:pt>
                      <c:pt idx="794">
                        <c:v>1.5606022500000001</c:v>
                      </c:pt>
                      <c:pt idx="795">
                        <c:v>1.5433022749999998</c:v>
                      </c:pt>
                      <c:pt idx="796">
                        <c:v>1.5433022749999998</c:v>
                      </c:pt>
                      <c:pt idx="797">
                        <c:v>1.5433022749999998</c:v>
                      </c:pt>
                      <c:pt idx="798">
                        <c:v>1.5404022500000001</c:v>
                      </c:pt>
                      <c:pt idx="799">
                        <c:v>1.5404022500000001</c:v>
                      </c:pt>
                      <c:pt idx="800">
                        <c:v>1.53470225</c:v>
                      </c:pt>
                      <c:pt idx="801">
                        <c:v>1.531802275</c:v>
                      </c:pt>
                      <c:pt idx="802">
                        <c:v>1.531802275</c:v>
                      </c:pt>
                      <c:pt idx="803">
                        <c:v>1.526002275</c:v>
                      </c:pt>
                      <c:pt idx="804">
                        <c:v>1.5232022500000002</c:v>
                      </c:pt>
                      <c:pt idx="805">
                        <c:v>1.5232022500000002</c:v>
                      </c:pt>
                      <c:pt idx="806">
                        <c:v>1.5145022749999999</c:v>
                      </c:pt>
                      <c:pt idx="807">
                        <c:v>1.5145022749999999</c:v>
                      </c:pt>
                      <c:pt idx="808">
                        <c:v>1.5145022749999999</c:v>
                      </c:pt>
                      <c:pt idx="809">
                        <c:v>1.5174023000000001</c:v>
                      </c:pt>
                      <c:pt idx="810">
                        <c:v>1.5116023000000001</c:v>
                      </c:pt>
                      <c:pt idx="811">
                        <c:v>1.5116023000000001</c:v>
                      </c:pt>
                      <c:pt idx="812">
                        <c:v>1.505902275</c:v>
                      </c:pt>
                      <c:pt idx="813">
                        <c:v>1.505902275</c:v>
                      </c:pt>
                      <c:pt idx="814">
                        <c:v>1.505902275</c:v>
                      </c:pt>
                      <c:pt idx="815">
                        <c:v>1.5001023</c:v>
                      </c:pt>
                      <c:pt idx="816">
                        <c:v>1.5001023</c:v>
                      </c:pt>
                      <c:pt idx="817">
                        <c:v>1.491502275</c:v>
                      </c:pt>
                      <c:pt idx="818">
                        <c:v>1.4944023499999999</c:v>
                      </c:pt>
                      <c:pt idx="819">
                        <c:v>1.4944023499999999</c:v>
                      </c:pt>
                      <c:pt idx="820">
                        <c:v>1.4915023250000001</c:v>
                      </c:pt>
                      <c:pt idx="821">
                        <c:v>1.4915023250000001</c:v>
                      </c:pt>
                      <c:pt idx="822">
                        <c:v>1.4915023250000001</c:v>
                      </c:pt>
                      <c:pt idx="823">
                        <c:v>1.4857023250000001</c:v>
                      </c:pt>
                      <c:pt idx="824">
                        <c:v>1.4857023250000001</c:v>
                      </c:pt>
                      <c:pt idx="825">
                        <c:v>1.4857023499999999</c:v>
                      </c:pt>
                      <c:pt idx="826">
                        <c:v>1.4828023499999998</c:v>
                      </c:pt>
                      <c:pt idx="827">
                        <c:v>1.482802325</c:v>
                      </c:pt>
                      <c:pt idx="828">
                        <c:v>1.482802325</c:v>
                      </c:pt>
                      <c:pt idx="829">
                        <c:v>1.4771023750000001</c:v>
                      </c:pt>
                      <c:pt idx="830">
                        <c:v>1.4771023750000001</c:v>
                      </c:pt>
                      <c:pt idx="831">
                        <c:v>1.4771023750000001</c:v>
                      </c:pt>
                      <c:pt idx="832">
                        <c:v>1.4800023499999999</c:v>
                      </c:pt>
                      <c:pt idx="833">
                        <c:v>1.4800023499999999</c:v>
                      </c:pt>
                      <c:pt idx="834">
                        <c:v>1.47130235</c:v>
                      </c:pt>
                      <c:pt idx="835">
                        <c:v>1.4800023499999999</c:v>
                      </c:pt>
                      <c:pt idx="836">
                        <c:v>1.4800023499999999</c:v>
                      </c:pt>
                      <c:pt idx="837">
                        <c:v>1.47130235</c:v>
                      </c:pt>
                      <c:pt idx="838">
                        <c:v>1.47130235</c:v>
                      </c:pt>
                      <c:pt idx="839">
                        <c:v>1.47130235</c:v>
                      </c:pt>
                      <c:pt idx="840">
                        <c:v>1.4771023250000002</c:v>
                      </c:pt>
                      <c:pt idx="841">
                        <c:v>1.47710235</c:v>
                      </c:pt>
                      <c:pt idx="842">
                        <c:v>1.47710235</c:v>
                      </c:pt>
                      <c:pt idx="843">
                        <c:v>1.4742023499999999</c:v>
                      </c:pt>
                      <c:pt idx="844">
                        <c:v>1.4742024</c:v>
                      </c:pt>
                      <c:pt idx="845">
                        <c:v>1.4742024</c:v>
                      </c:pt>
                      <c:pt idx="846">
                        <c:v>1.4828023749999999</c:v>
                      </c:pt>
                      <c:pt idx="847">
                        <c:v>1.4828023749999999</c:v>
                      </c:pt>
                      <c:pt idx="848">
                        <c:v>1.4828023749999999</c:v>
                      </c:pt>
                      <c:pt idx="849">
                        <c:v>1.4771023750000001</c:v>
                      </c:pt>
                      <c:pt idx="850">
                        <c:v>1.4771023750000001</c:v>
                      </c:pt>
                      <c:pt idx="851">
                        <c:v>1.47130245</c:v>
                      </c:pt>
                      <c:pt idx="852">
                        <c:v>1.4742024249999999</c:v>
                      </c:pt>
                      <c:pt idx="853">
                        <c:v>1.4742024249999999</c:v>
                      </c:pt>
                      <c:pt idx="854">
                        <c:v>1.4742024249999999</c:v>
                      </c:pt>
                      <c:pt idx="855">
                        <c:v>1.47130245</c:v>
                      </c:pt>
                      <c:pt idx="856">
                        <c:v>1.468502475</c:v>
                      </c:pt>
                      <c:pt idx="857">
                        <c:v>1.468502475</c:v>
                      </c:pt>
                      <c:pt idx="858">
                        <c:v>1.4627024499999999</c:v>
                      </c:pt>
                      <c:pt idx="859">
                        <c:v>1.4627024499999999</c:v>
                      </c:pt>
                      <c:pt idx="860">
                        <c:v>1.4569024750000001</c:v>
                      </c:pt>
                      <c:pt idx="861">
                        <c:v>1.4454024750000001</c:v>
                      </c:pt>
                      <c:pt idx="862">
                        <c:v>1.4454024750000001</c:v>
                      </c:pt>
                      <c:pt idx="863">
                        <c:v>1.4281024499999999</c:v>
                      </c:pt>
                      <c:pt idx="864">
                        <c:v>1.4281024499999999</c:v>
                      </c:pt>
                      <c:pt idx="865">
                        <c:v>1.41090245</c:v>
                      </c:pt>
                      <c:pt idx="866">
                        <c:v>1.399302525</c:v>
                      </c:pt>
                      <c:pt idx="867">
                        <c:v>1.399302525</c:v>
                      </c:pt>
                      <c:pt idx="868">
                        <c:v>1.3878025249999999</c:v>
                      </c:pt>
                      <c:pt idx="869">
                        <c:v>1.3677024999999998</c:v>
                      </c:pt>
                      <c:pt idx="870">
                        <c:v>1.3475024999999998</c:v>
                      </c:pt>
                      <c:pt idx="871">
                        <c:v>1.3475024999999998</c:v>
                      </c:pt>
                      <c:pt idx="872">
                        <c:v>1.324502525</c:v>
                      </c:pt>
                      <c:pt idx="873">
                        <c:v>1.298602475</c:v>
                      </c:pt>
                      <c:pt idx="874">
                        <c:v>1.298602475</c:v>
                      </c:pt>
                      <c:pt idx="875">
                        <c:v>1.2727025249999999</c:v>
                      </c:pt>
                      <c:pt idx="876">
                        <c:v>1.2352025250000001</c:v>
                      </c:pt>
                      <c:pt idx="877">
                        <c:v>1.2352025250000001</c:v>
                      </c:pt>
                      <c:pt idx="878">
                        <c:v>1.1949025500000001</c:v>
                      </c:pt>
                      <c:pt idx="879">
                        <c:v>1.1488025500000001</c:v>
                      </c:pt>
                      <c:pt idx="880">
                        <c:v>1.1488025500000001</c:v>
                      </c:pt>
                      <c:pt idx="881">
                        <c:v>1.0999025250000001</c:v>
                      </c:pt>
                      <c:pt idx="882">
                        <c:v>1.0999025250000001</c:v>
                      </c:pt>
                      <c:pt idx="883">
                        <c:v>1.0567025999999999</c:v>
                      </c:pt>
                      <c:pt idx="884">
                        <c:v>1.0164025999999999</c:v>
                      </c:pt>
                      <c:pt idx="885">
                        <c:v>0.95310257499999995</c:v>
                      </c:pt>
                      <c:pt idx="886">
                        <c:v>0.95310257499999995</c:v>
                      </c:pt>
                      <c:pt idx="887">
                        <c:v>0.95310257499999995</c:v>
                      </c:pt>
                      <c:pt idx="888">
                        <c:v>0.93000257500000005</c:v>
                      </c:pt>
                      <c:pt idx="889">
                        <c:v>0.93000257500000005</c:v>
                      </c:pt>
                      <c:pt idx="890">
                        <c:v>0.90410257500000002</c:v>
                      </c:pt>
                      <c:pt idx="891">
                        <c:v>0.8868026</c:v>
                      </c:pt>
                      <c:pt idx="892">
                        <c:v>0.8868026</c:v>
                      </c:pt>
                      <c:pt idx="893">
                        <c:v>0.86670259999999999</c:v>
                      </c:pt>
                      <c:pt idx="894">
                        <c:v>0.85230259999999991</c:v>
                      </c:pt>
                      <c:pt idx="895">
                        <c:v>0.85230259999999991</c:v>
                      </c:pt>
                      <c:pt idx="896">
                        <c:v>0.83210259999999991</c:v>
                      </c:pt>
                      <c:pt idx="897">
                        <c:v>0.83210259999999991</c:v>
                      </c:pt>
                      <c:pt idx="898">
                        <c:v>0.82350259999999997</c:v>
                      </c:pt>
                      <c:pt idx="899">
                        <c:v>0.80910265000000003</c:v>
                      </c:pt>
                      <c:pt idx="900">
                        <c:v>0.80910265000000003</c:v>
                      </c:pt>
                      <c:pt idx="901">
                        <c:v>0.80050264999999998</c:v>
                      </c:pt>
                      <c:pt idx="902">
                        <c:v>0.78610282500000006</c:v>
                      </c:pt>
                      <c:pt idx="903">
                        <c:v>0.78610282500000006</c:v>
                      </c:pt>
                      <c:pt idx="904">
                        <c:v>0.78610282500000006</c:v>
                      </c:pt>
                      <c:pt idx="905">
                        <c:v>0.77740282500000002</c:v>
                      </c:pt>
                      <c:pt idx="906">
                        <c:v>0.77740282500000002</c:v>
                      </c:pt>
                      <c:pt idx="907">
                        <c:v>0.76590279999999999</c:v>
                      </c:pt>
                      <c:pt idx="908">
                        <c:v>0.74860282500000008</c:v>
                      </c:pt>
                      <c:pt idx="909">
                        <c:v>0.74860282500000008</c:v>
                      </c:pt>
                      <c:pt idx="910">
                        <c:v>0.73420284999999996</c:v>
                      </c:pt>
                      <c:pt idx="911">
                        <c:v>0.71120285000000005</c:v>
                      </c:pt>
                      <c:pt idx="912">
                        <c:v>0.71120285000000005</c:v>
                      </c:pt>
                      <c:pt idx="913">
                        <c:v>0.67660292499999997</c:v>
                      </c:pt>
                      <c:pt idx="914">
                        <c:v>0.63630294999999992</c:v>
                      </c:pt>
                      <c:pt idx="915">
                        <c:v>0.63630294999999992</c:v>
                      </c:pt>
                      <c:pt idx="916">
                        <c:v>0.59890292499999997</c:v>
                      </c:pt>
                      <c:pt idx="917">
                        <c:v>0.56720302500000008</c:v>
                      </c:pt>
                      <c:pt idx="918">
                        <c:v>0.56720302500000008</c:v>
                      </c:pt>
                      <c:pt idx="919">
                        <c:v>0.50960317500000007</c:v>
                      </c:pt>
                      <c:pt idx="920">
                        <c:v>0.50960317500000007</c:v>
                      </c:pt>
                      <c:pt idx="921">
                        <c:v>0.50960317500000007</c:v>
                      </c:pt>
                      <c:pt idx="922">
                        <c:v>0.48950337500000002</c:v>
                      </c:pt>
                      <c:pt idx="923">
                        <c:v>0.48950337500000002</c:v>
                      </c:pt>
                      <c:pt idx="924">
                        <c:v>0.46930359999999999</c:v>
                      </c:pt>
                      <c:pt idx="925">
                        <c:v>0.44630394999999995</c:v>
                      </c:pt>
                      <c:pt idx="926">
                        <c:v>0.44630394999999995</c:v>
                      </c:pt>
                      <c:pt idx="927">
                        <c:v>0.43190440000000002</c:v>
                      </c:pt>
                      <c:pt idx="928">
                        <c:v>0.41750477499999999</c:v>
                      </c:pt>
                      <c:pt idx="929">
                        <c:v>0.41750477499999999</c:v>
                      </c:pt>
                      <c:pt idx="930">
                        <c:v>0.40600515000000004</c:v>
                      </c:pt>
                      <c:pt idx="931">
                        <c:v>0.39730575000000001</c:v>
                      </c:pt>
                      <c:pt idx="932">
                        <c:v>0.391606275</c:v>
                      </c:pt>
                      <c:pt idx="933">
                        <c:v>0.391606275</c:v>
                      </c:pt>
                      <c:pt idx="934">
                        <c:v>0.38010699999999997</c:v>
                      </c:pt>
                      <c:pt idx="935">
                        <c:v>0.38010699999999997</c:v>
                      </c:pt>
                      <c:pt idx="936">
                        <c:v>0.3714076</c:v>
                      </c:pt>
                      <c:pt idx="937">
                        <c:v>0.36280807500000001</c:v>
                      </c:pt>
                      <c:pt idx="938">
                        <c:v>0.36280807500000001</c:v>
                      </c:pt>
                      <c:pt idx="939">
                        <c:v>0.35700860000000001</c:v>
                      </c:pt>
                      <c:pt idx="940">
                        <c:v>0.35130909999999999</c:v>
                      </c:pt>
                      <c:pt idx="941">
                        <c:v>0.35130909999999999</c:v>
                      </c:pt>
                      <c:pt idx="942">
                        <c:v>0.34260995</c:v>
                      </c:pt>
                      <c:pt idx="943">
                        <c:v>0.34260995</c:v>
                      </c:pt>
                      <c:pt idx="944">
                        <c:v>0.34260995</c:v>
                      </c:pt>
                      <c:pt idx="945">
                        <c:v>0.33981030000000001</c:v>
                      </c:pt>
                      <c:pt idx="946">
                        <c:v>0.33691069999999995</c:v>
                      </c:pt>
                      <c:pt idx="947">
                        <c:v>0.33691069999999995</c:v>
                      </c:pt>
                      <c:pt idx="948">
                        <c:v>0.33401105000000003</c:v>
                      </c:pt>
                      <c:pt idx="949">
                        <c:v>0.33111135000000003</c:v>
                      </c:pt>
                      <c:pt idx="950">
                        <c:v>0.33111135000000003</c:v>
                      </c:pt>
                      <c:pt idx="951">
                        <c:v>0.32821167499999998</c:v>
                      </c:pt>
                      <c:pt idx="952">
                        <c:v>0.32821197499999999</c:v>
                      </c:pt>
                      <c:pt idx="953">
                        <c:v>0.32821197499999999</c:v>
                      </c:pt>
                      <c:pt idx="954">
                        <c:v>0.33111227500000001</c:v>
                      </c:pt>
                      <c:pt idx="955">
                        <c:v>0.32821254999999999</c:v>
                      </c:pt>
                      <c:pt idx="956">
                        <c:v>0.32821254999999999</c:v>
                      </c:pt>
                      <c:pt idx="957">
                        <c:v>0.331112825</c:v>
                      </c:pt>
                      <c:pt idx="958">
                        <c:v>0.33111335000000003</c:v>
                      </c:pt>
                      <c:pt idx="959">
                        <c:v>0.33111335000000003</c:v>
                      </c:pt>
                      <c:pt idx="960">
                        <c:v>0.33111335000000003</c:v>
                      </c:pt>
                      <c:pt idx="961">
                        <c:v>0.336913825</c:v>
                      </c:pt>
                      <c:pt idx="962">
                        <c:v>0.336913825</c:v>
                      </c:pt>
                      <c:pt idx="963">
                        <c:v>0.336913825</c:v>
                      </c:pt>
                      <c:pt idx="964">
                        <c:v>0.36861430000000001</c:v>
                      </c:pt>
                      <c:pt idx="965">
                        <c:v>0.36861430000000001</c:v>
                      </c:pt>
                      <c:pt idx="966">
                        <c:v>0.39161455000000001</c:v>
                      </c:pt>
                      <c:pt idx="967">
                        <c:v>0.41461477500000005</c:v>
                      </c:pt>
                      <c:pt idx="968">
                        <c:v>0.41461477500000005</c:v>
                      </c:pt>
                      <c:pt idx="969">
                        <c:v>0.41461477500000005</c:v>
                      </c:pt>
                      <c:pt idx="970">
                        <c:v>0.48371525000000004</c:v>
                      </c:pt>
                      <c:pt idx="971">
                        <c:v>0.48371525000000004</c:v>
                      </c:pt>
                      <c:pt idx="972">
                        <c:v>0.51831547499999997</c:v>
                      </c:pt>
                      <c:pt idx="973">
                        <c:v>0.56151569999999995</c:v>
                      </c:pt>
                      <c:pt idx="974">
                        <c:v>0.56151569999999995</c:v>
                      </c:pt>
                      <c:pt idx="975">
                        <c:v>0.60471592500000004</c:v>
                      </c:pt>
                      <c:pt idx="976">
                        <c:v>0.60471592500000004</c:v>
                      </c:pt>
                      <c:pt idx="977">
                        <c:v>0.65651614999999997</c:v>
                      </c:pt>
                      <c:pt idx="978">
                        <c:v>0.71121635000000005</c:v>
                      </c:pt>
                      <c:pt idx="979">
                        <c:v>0.71121635000000005</c:v>
                      </c:pt>
                      <c:pt idx="980">
                        <c:v>0.77171655000000006</c:v>
                      </c:pt>
                      <c:pt idx="981">
                        <c:v>0.83791672500000003</c:v>
                      </c:pt>
                      <c:pt idx="982">
                        <c:v>0.83791672500000003</c:v>
                      </c:pt>
                      <c:pt idx="983">
                        <c:v>0.83791672500000003</c:v>
                      </c:pt>
                      <c:pt idx="984">
                        <c:v>0.97321697499999993</c:v>
                      </c:pt>
                      <c:pt idx="985">
                        <c:v>0.97321697499999993</c:v>
                      </c:pt>
                      <c:pt idx="986">
                        <c:v>1.048117025</c:v>
                      </c:pt>
                      <c:pt idx="987">
                        <c:v>1.1345167250000001</c:v>
                      </c:pt>
                      <c:pt idx="988">
                        <c:v>1.1345167250000001</c:v>
                      </c:pt>
                      <c:pt idx="989">
                        <c:v>1.2266161</c:v>
                      </c:pt>
                      <c:pt idx="990">
                        <c:v>1.40221445</c:v>
                      </c:pt>
                      <c:pt idx="991">
                        <c:v>1.40221445</c:v>
                      </c:pt>
                      <c:pt idx="992">
                        <c:v>1.40221445</c:v>
                      </c:pt>
                      <c:pt idx="993">
                        <c:v>1.4828137499999998</c:v>
                      </c:pt>
                      <c:pt idx="994">
                        <c:v>1.4828137499999998</c:v>
                      </c:pt>
                      <c:pt idx="995">
                        <c:v>1.5491132999999999</c:v>
                      </c:pt>
                      <c:pt idx="996">
                        <c:v>1.6095126499999999</c:v>
                      </c:pt>
                      <c:pt idx="997">
                        <c:v>1.6095126499999999</c:v>
                      </c:pt>
                      <c:pt idx="998">
                        <c:v>1.6614117749999999</c:v>
                      </c:pt>
                      <c:pt idx="999">
                        <c:v>1.7132099000000001</c:v>
                      </c:pt>
                      <c:pt idx="1000">
                        <c:v>1.7132099000000001</c:v>
                      </c:pt>
                      <c:pt idx="1001">
                        <c:v>1.7650040249999999</c:v>
                      </c:pt>
                      <c:pt idx="1002">
                        <c:v>1.8140033</c:v>
                      </c:pt>
                      <c:pt idx="1003">
                        <c:v>1.8140033</c:v>
                      </c:pt>
                      <c:pt idx="1004">
                        <c:v>1.8543028500000001</c:v>
                      </c:pt>
                      <c:pt idx="1005">
                        <c:v>1.8975026500000001</c:v>
                      </c:pt>
                      <c:pt idx="1006">
                        <c:v>1.8975026500000001</c:v>
                      </c:pt>
                      <c:pt idx="1007">
                        <c:v>1.9407024500000001</c:v>
                      </c:pt>
                      <c:pt idx="1008">
                        <c:v>1.97230265</c:v>
                      </c:pt>
                      <c:pt idx="1009">
                        <c:v>1.97230265</c:v>
                      </c:pt>
                      <c:pt idx="1010">
                        <c:v>2.0069026249999999</c:v>
                      </c:pt>
                      <c:pt idx="1011">
                        <c:v>2.0472028250000003</c:v>
                      </c:pt>
                      <c:pt idx="1012">
                        <c:v>2.0472028250000003</c:v>
                      </c:pt>
                      <c:pt idx="1013">
                        <c:v>2.0817027500000003</c:v>
                      </c:pt>
                      <c:pt idx="1014">
                        <c:v>2.1221026750000003</c:v>
                      </c:pt>
                      <c:pt idx="1015">
                        <c:v>2.1221026750000003</c:v>
                      </c:pt>
                      <c:pt idx="1016">
                        <c:v>2.1537027500000003</c:v>
                      </c:pt>
                      <c:pt idx="1017">
                        <c:v>2.1969027999999997</c:v>
                      </c:pt>
                      <c:pt idx="1018">
                        <c:v>2.1969027999999997</c:v>
                      </c:pt>
                      <c:pt idx="1019">
                        <c:v>2.2344028749999998</c:v>
                      </c:pt>
                      <c:pt idx="1020">
                        <c:v>2.28620285</c:v>
                      </c:pt>
                      <c:pt idx="1021">
                        <c:v>2.28620285</c:v>
                      </c:pt>
                      <c:pt idx="1022">
                        <c:v>2.3351027750000002</c:v>
                      </c:pt>
                      <c:pt idx="1023">
                        <c:v>2.384102725</c:v>
                      </c:pt>
                      <c:pt idx="1024">
                        <c:v>2.384102725</c:v>
                      </c:pt>
                      <c:pt idx="1025">
                        <c:v>2.4244026249999999</c:v>
                      </c:pt>
                      <c:pt idx="1026">
                        <c:v>2.4676026750000002</c:v>
                      </c:pt>
                      <c:pt idx="1027">
                        <c:v>2.4676026750000002</c:v>
                      </c:pt>
                      <c:pt idx="1028">
                        <c:v>2.5136027249999997</c:v>
                      </c:pt>
                      <c:pt idx="1029">
                        <c:v>2.5655028</c:v>
                      </c:pt>
                      <c:pt idx="1030">
                        <c:v>2.5655028</c:v>
                      </c:pt>
                      <c:pt idx="1031">
                        <c:v>2.6115027249999998</c:v>
                      </c:pt>
                      <c:pt idx="1032">
                        <c:v>2.6605027249999997</c:v>
                      </c:pt>
                      <c:pt idx="1033">
                        <c:v>2.6605027249999997</c:v>
                      </c:pt>
                      <c:pt idx="1034">
                        <c:v>2.6979027250000001</c:v>
                      </c:pt>
                      <c:pt idx="1035">
                        <c:v>2.7411027999999997</c:v>
                      </c:pt>
                      <c:pt idx="1036">
                        <c:v>2.7411027999999997</c:v>
                      </c:pt>
                      <c:pt idx="1037">
                        <c:v>2.7843028250000001</c:v>
                      </c:pt>
                      <c:pt idx="1038">
                        <c:v>2.8332027750000002</c:v>
                      </c:pt>
                      <c:pt idx="1039">
                        <c:v>2.8332027750000002</c:v>
                      </c:pt>
                      <c:pt idx="1040">
                        <c:v>2.8822027500000003</c:v>
                      </c:pt>
                      <c:pt idx="1041">
                        <c:v>2.8995028</c:v>
                      </c:pt>
                      <c:pt idx="1042">
                        <c:v>2.8995028</c:v>
                      </c:pt>
                      <c:pt idx="1043">
                        <c:v>2.945502775</c:v>
                      </c:pt>
                      <c:pt idx="1044">
                        <c:v>2.985902775</c:v>
                      </c:pt>
                      <c:pt idx="1045">
                        <c:v>2.985902775</c:v>
                      </c:pt>
                      <c:pt idx="1046">
                        <c:v>3.023302825</c:v>
                      </c:pt>
                      <c:pt idx="1047">
                        <c:v>3.023302825</c:v>
                      </c:pt>
                      <c:pt idx="1048">
                        <c:v>3.0290027999999998</c:v>
                      </c:pt>
                      <c:pt idx="1049">
                        <c:v>3.0290027999999998</c:v>
                      </c:pt>
                      <c:pt idx="1050">
                        <c:v>3.0492027749999999</c:v>
                      </c:pt>
                      <c:pt idx="1051">
                        <c:v>3.0492027749999999</c:v>
                      </c:pt>
                      <c:pt idx="1052">
                        <c:v>3.0780027999999997</c:v>
                      </c:pt>
                      <c:pt idx="1053">
                        <c:v>3.0780027999999997</c:v>
                      </c:pt>
                      <c:pt idx="1054">
                        <c:v>3.0780027999999997</c:v>
                      </c:pt>
                      <c:pt idx="1055">
                        <c:v>3.0636029000000002</c:v>
                      </c:pt>
                      <c:pt idx="1056">
                        <c:v>3.0636029000000002</c:v>
                      </c:pt>
                      <c:pt idx="1057">
                        <c:v>3.0751029000000001</c:v>
                      </c:pt>
                      <c:pt idx="1058">
                        <c:v>3.0924029499999999</c:v>
                      </c:pt>
                      <c:pt idx="1059">
                        <c:v>3.0924029499999999</c:v>
                      </c:pt>
                      <c:pt idx="1060">
                        <c:v>3.0953028499999999</c:v>
                      </c:pt>
                      <c:pt idx="1061">
                        <c:v>3.0953028499999999</c:v>
                      </c:pt>
                      <c:pt idx="1062">
                        <c:v>3.089502875</c:v>
                      </c:pt>
                      <c:pt idx="1063">
                        <c:v>3.0924029000000002</c:v>
                      </c:pt>
                      <c:pt idx="1064">
                        <c:v>3.0953029249999999</c:v>
                      </c:pt>
                      <c:pt idx="1065">
                        <c:v>3.0953029249999999</c:v>
                      </c:pt>
                      <c:pt idx="1066">
                        <c:v>3.1039028749999997</c:v>
                      </c:pt>
                      <c:pt idx="1067">
                        <c:v>3.1039029249999999</c:v>
                      </c:pt>
                      <c:pt idx="1068">
                        <c:v>3.1039029249999999</c:v>
                      </c:pt>
                      <c:pt idx="1069">
                        <c:v>3.1097030500000002</c:v>
                      </c:pt>
                      <c:pt idx="1070">
                        <c:v>3.115403025</c:v>
                      </c:pt>
                      <c:pt idx="1071">
                        <c:v>3.115403025</c:v>
                      </c:pt>
                      <c:pt idx="1072">
                        <c:v>3.1212029750000001</c:v>
                      </c:pt>
                      <c:pt idx="1073">
                        <c:v>3.1529029499999996</c:v>
                      </c:pt>
                      <c:pt idx="1074">
                        <c:v>3.1529029499999996</c:v>
                      </c:pt>
                      <c:pt idx="1075">
                        <c:v>3.1413029750000003</c:v>
                      </c:pt>
                      <c:pt idx="1076">
                        <c:v>3.1413029750000003</c:v>
                      </c:pt>
                      <c:pt idx="1077">
                        <c:v>3.1529029999999998</c:v>
                      </c:pt>
                      <c:pt idx="1078">
                        <c:v>3.161503025</c:v>
                      </c:pt>
                      <c:pt idx="1079">
                        <c:v>3.161503025</c:v>
                      </c:pt>
                      <c:pt idx="1080">
                        <c:v>3.173003</c:v>
                      </c:pt>
                      <c:pt idx="1081">
                        <c:v>3.1759030249999998</c:v>
                      </c:pt>
                      <c:pt idx="1082">
                        <c:v>3.1759030249999998</c:v>
                      </c:pt>
                      <c:pt idx="1083">
                        <c:v>3.2018030749999999</c:v>
                      </c:pt>
                      <c:pt idx="1084">
                        <c:v>3.2220030749999999</c:v>
                      </c:pt>
                      <c:pt idx="1085">
                        <c:v>3.2220030749999999</c:v>
                      </c:pt>
                      <c:pt idx="1086">
                        <c:v>3.2220030749999999</c:v>
                      </c:pt>
                      <c:pt idx="1087">
                        <c:v>3.2364031</c:v>
                      </c:pt>
                      <c:pt idx="1088">
                        <c:v>3.2364031</c:v>
                      </c:pt>
                      <c:pt idx="1089">
                        <c:v>3.2450031500000001</c:v>
                      </c:pt>
                      <c:pt idx="1090">
                        <c:v>3.2680031249999999</c:v>
                      </c:pt>
                      <c:pt idx="1091">
                        <c:v>3.2680031249999999</c:v>
                      </c:pt>
                      <c:pt idx="1092">
                        <c:v>3.2853030999999997</c:v>
                      </c:pt>
                      <c:pt idx="1093">
                        <c:v>3.3112031499999999</c:v>
                      </c:pt>
                      <c:pt idx="1094">
                        <c:v>3.3112031499999999</c:v>
                      </c:pt>
                      <c:pt idx="1095">
                        <c:v>3.3285030999999998</c:v>
                      </c:pt>
                      <c:pt idx="1096">
                        <c:v>3.3458030750000001</c:v>
                      </c:pt>
                      <c:pt idx="1097">
                        <c:v>3.3458030750000001</c:v>
                      </c:pt>
                      <c:pt idx="1098">
                        <c:v>3.3544030999999999</c:v>
                      </c:pt>
                      <c:pt idx="1099">
                        <c:v>3.3746030999999999</c:v>
                      </c:pt>
                      <c:pt idx="1100">
                        <c:v>3.3746030999999999</c:v>
                      </c:pt>
                      <c:pt idx="1101">
                        <c:v>3.4005031250000002</c:v>
                      </c:pt>
                      <c:pt idx="1102">
                        <c:v>3.4005031250000002</c:v>
                      </c:pt>
                      <c:pt idx="1103">
                        <c:v>3.4005031250000002</c:v>
                      </c:pt>
                      <c:pt idx="1104">
                        <c:v>3.4293031250000001</c:v>
                      </c:pt>
                      <c:pt idx="1105">
                        <c:v>3.4293031250000001</c:v>
                      </c:pt>
                      <c:pt idx="1106">
                        <c:v>3.4350031749999999</c:v>
                      </c:pt>
                      <c:pt idx="1107">
                        <c:v>3.45520315</c:v>
                      </c:pt>
                      <c:pt idx="1108">
                        <c:v>3.45520315</c:v>
                      </c:pt>
                      <c:pt idx="1109">
                        <c:v>3.478203175</c:v>
                      </c:pt>
                      <c:pt idx="1110">
                        <c:v>3.5128030999999997</c:v>
                      </c:pt>
                      <c:pt idx="1111">
                        <c:v>3.5128030999999997</c:v>
                      </c:pt>
                      <c:pt idx="1112">
                        <c:v>3.5272031250000002</c:v>
                      </c:pt>
                      <c:pt idx="1113">
                        <c:v>3.5416030999999997</c:v>
                      </c:pt>
                      <c:pt idx="1114">
                        <c:v>3.5416030999999997</c:v>
                      </c:pt>
                      <c:pt idx="1115">
                        <c:v>3.5531031250000003</c:v>
                      </c:pt>
                      <c:pt idx="1116">
                        <c:v>3.5704031499999997</c:v>
                      </c:pt>
                      <c:pt idx="1117">
                        <c:v>3.5704031499999997</c:v>
                      </c:pt>
                      <c:pt idx="1118">
                        <c:v>3.625103175</c:v>
                      </c:pt>
                      <c:pt idx="1119">
                        <c:v>3.625103175</c:v>
                      </c:pt>
                      <c:pt idx="1120">
                        <c:v>3.625103175</c:v>
                      </c:pt>
                      <c:pt idx="1121">
                        <c:v>3.6769031499999998</c:v>
                      </c:pt>
                      <c:pt idx="1122">
                        <c:v>3.6769031499999998</c:v>
                      </c:pt>
                      <c:pt idx="1123">
                        <c:v>3.6769031499999998</c:v>
                      </c:pt>
                      <c:pt idx="1124">
                        <c:v>3.702803125</c:v>
                      </c:pt>
                      <c:pt idx="1125">
                        <c:v>3.7287031499999999</c:v>
                      </c:pt>
                      <c:pt idx="1126">
                        <c:v>3.7287031499999999</c:v>
                      </c:pt>
                      <c:pt idx="1127">
                        <c:v>3.7489031499999999</c:v>
                      </c:pt>
                      <c:pt idx="1128">
                        <c:v>3.7863031250000003</c:v>
                      </c:pt>
                      <c:pt idx="1129">
                        <c:v>3.7863031250000003</c:v>
                      </c:pt>
                      <c:pt idx="1130">
                        <c:v>3.8151031250000003</c:v>
                      </c:pt>
                      <c:pt idx="1131">
                        <c:v>3.8381031499999998</c:v>
                      </c:pt>
                      <c:pt idx="1132">
                        <c:v>3.8381031499999998</c:v>
                      </c:pt>
                      <c:pt idx="1133">
                        <c:v>3.8640031749999997</c:v>
                      </c:pt>
                      <c:pt idx="1134">
                        <c:v>3.8871032250000002</c:v>
                      </c:pt>
                      <c:pt idx="1135">
                        <c:v>3.8871032250000002</c:v>
                      </c:pt>
                      <c:pt idx="1136">
                        <c:v>3.918803225</c:v>
                      </c:pt>
                      <c:pt idx="1137">
                        <c:v>3.918803225</c:v>
                      </c:pt>
                      <c:pt idx="1138">
                        <c:v>3.9648031499999998</c:v>
                      </c:pt>
                      <c:pt idx="1139">
                        <c:v>3.9879031499999997</c:v>
                      </c:pt>
                      <c:pt idx="1140">
                        <c:v>3.9331031749999998</c:v>
                      </c:pt>
                    </c:numCache>
                  </c:numRef>
                </c:yVal>
                <c:smooth val="0"/>
                <c:extLst xmlns:c15="http://schemas.microsoft.com/office/drawing/2012/chart">
                  <c:ext xmlns:c16="http://schemas.microsoft.com/office/drawing/2014/chart" uri="{C3380CC4-5D6E-409C-BE32-E72D297353CC}">
                    <c16:uniqueId val="{0000000A-C996-4A60-867B-84429CE530E9}"/>
                  </c:ext>
                </c:extLst>
              </c15:ser>
            </c15:filteredScatterSeries>
            <c15:filteredScatterSeries>
              <c15:ser>
                <c:idx val="3"/>
                <c:order val="2"/>
                <c:tx>
                  <c:strRef>
                    <c:extLst xmlns:c15="http://schemas.microsoft.com/office/drawing/2012/chart">
                      <c:ext xmlns:c15="http://schemas.microsoft.com/office/drawing/2012/chart" uri="{02D57815-91ED-43cb-92C2-25804820EDAC}">
                        <c15:formulaRef>
                          <c15:sqref>'Forsøk 3 - Samlet'!$BD$12</c15:sqref>
                        </c15:formulaRef>
                      </c:ext>
                    </c:extLst>
                    <c:strCache>
                      <c:ptCount val="1"/>
                      <c:pt idx="0">
                        <c:v>B_q-4b</c:v>
                      </c:pt>
                    </c:strCache>
                  </c:strRef>
                </c:tx>
                <c:spPr>
                  <a:ln w="19050" cap="rnd">
                    <a:noFill/>
                    <a:round/>
                  </a:ln>
                  <a:effectLst/>
                </c:spPr>
                <c:marker>
                  <c:symbol val="circle"/>
                  <c:size val="5"/>
                  <c:spPr>
                    <a:solidFill>
                      <a:schemeClr val="accent1"/>
                    </a:solidFill>
                    <a:ln w="9525">
                      <a:solidFill>
                        <a:schemeClr val="bg1">
                          <a:lumMod val="50000"/>
                        </a:schemeClr>
                      </a:solidFill>
                    </a:ln>
                    <a:effectLst/>
                  </c:spPr>
                </c:marker>
                <c:dPt>
                  <c:idx val="0"/>
                  <c:marker>
                    <c:symbol val="circle"/>
                    <c:size val="5"/>
                    <c:spPr>
                      <a:solidFill>
                        <a:srgbClr val="FFC000"/>
                      </a:solidFill>
                      <a:ln w="6350">
                        <a:solidFill>
                          <a:schemeClr val="accent4">
                            <a:lumMod val="50000"/>
                          </a:schemeClr>
                        </a:solidFill>
                      </a:ln>
                      <a:effectLst/>
                    </c:spPr>
                  </c:marker>
                  <c:bubble3D val="0"/>
                  <c:spPr>
                    <a:ln w="25400" cap="rnd">
                      <a:noFill/>
                      <a:round/>
                    </a:ln>
                    <a:effectLst/>
                  </c:spPr>
                  <c:extLst xmlns:c15="http://schemas.microsoft.com/office/drawing/2012/chart">
                    <c:ext xmlns:c16="http://schemas.microsoft.com/office/drawing/2014/chart" uri="{C3380CC4-5D6E-409C-BE32-E72D297353CC}">
                      <c16:uniqueId val="{0000000C-C996-4A60-867B-84429CE530E9}"/>
                    </c:ext>
                  </c:extLst>
                </c:dPt>
                <c:xVal>
                  <c:numRef>
                    <c:extLst xmlns:c15="http://schemas.microsoft.com/office/drawing/2012/chart">
                      <c:ext xmlns:c15="http://schemas.microsoft.com/office/drawing/2012/chart" uri="{02D57815-91ED-43cb-92C2-25804820EDAC}">
                        <c15:formulaRef>
                          <c15:sqref>'Forsøk 3 - Samlet'!$BD$14:$BD$1148</c15:sqref>
                        </c15:formulaRef>
                      </c:ext>
                    </c:extLst>
                    <c:numCache>
                      <c:formatCode>General</c:formatCode>
                      <c:ptCount val="1135"/>
                      <c:pt idx="23" formatCode="0.0">
                        <c:v>8.2107144795081819E-4</c:v>
                      </c:pt>
                      <c:pt idx="24" formatCode="0.0">
                        <c:v>8.2105629470101166E-4</c:v>
                      </c:pt>
                      <c:pt idx="25" formatCode="0.0">
                        <c:v>6.5004093835401564E-4</c:v>
                      </c:pt>
                      <c:pt idx="26" formatCode="0.0">
                        <c:v>5.4223392596220604E-4</c:v>
                      </c:pt>
                      <c:pt idx="27" formatCode="0.0">
                        <c:v>5.4222732532852231E-4</c:v>
                      </c:pt>
                      <c:pt idx="28" formatCode="0.0">
                        <c:v>3.9022147234263024E-4</c:v>
                      </c:pt>
                      <c:pt idx="29" formatCode="0.0">
                        <c:v>3.4066319605073039E-4</c:v>
                      </c:pt>
                      <c:pt idx="30" formatCode="0.0">
                        <c:v>3.4066007349002327E-4</c:v>
                      </c:pt>
                      <c:pt idx="31" formatCode="0.0">
                        <c:v>4.2769236039071865E-4</c:v>
                      </c:pt>
                      <c:pt idx="32" formatCode="0.0">
                        <c:v>3.6659044088798375E-4</c:v>
                      </c:pt>
                      <c:pt idx="33" formatCode="0.0">
                        <c:v>3.6658743129652094E-4</c:v>
                      </c:pt>
                      <c:pt idx="34" formatCode="0.0">
                        <c:v>2.8494725791209161E-4</c:v>
                      </c:pt>
                      <c:pt idx="35" formatCode="0.0">
                        <c:v>2.8494544106323866E-4</c:v>
                      </c:pt>
                      <c:pt idx="36" formatCode="0.0">
                        <c:v>3.5952207015644535E-4</c:v>
                      </c:pt>
                      <c:pt idx="37" formatCode="0.0">
                        <c:v>3.4291930263270987E-4</c:v>
                      </c:pt>
                      <c:pt idx="38" formatCode="0.0">
                        <c:v>3.4291733156800107E-4</c:v>
                      </c:pt>
                      <c:pt idx="39" formatCode="0.0">
                        <c:v>3.2974144709656641E-4</c:v>
                      </c:pt>
                      <c:pt idx="40" formatCode="0.0">
                        <c:v>3.1754048273123048E-4</c:v>
                      </c:pt>
                      <c:pt idx="41" formatCode="0.0">
                        <c:v>2.7784644536053691E-4</c:v>
                      </c:pt>
                      <c:pt idx="42" formatCode="0.0">
                        <c:v>2.7064560310888843E-4</c:v>
                      </c:pt>
                      <c:pt idx="43" formatCode="0.0">
                        <c:v>2.6351932836851189E-4</c:v>
                      </c:pt>
                      <c:pt idx="44" formatCode="0.0">
                        <c:v>3.0116343015431252E-4</c:v>
                      </c:pt>
                      <c:pt idx="45" formatCode="0.0">
                        <c:v>2.9533018869911661E-4</c:v>
                      </c:pt>
                      <c:pt idx="46" formatCode="0.0">
                        <c:v>2.9532873153617823E-4</c:v>
                      </c:pt>
                      <c:pt idx="47" formatCode="0.0">
                        <c:v>3.322431843582546E-4</c:v>
                      </c:pt>
                      <c:pt idx="48" formatCode="0.0">
                        <c:v>3.2018862154364582E-4</c:v>
                      </c:pt>
                      <c:pt idx="49" formatCode="0.0">
                        <c:v>3.1496508634335939E-4</c:v>
                      </c:pt>
                      <c:pt idx="50" formatCode="0.0">
                        <c:v>3.1496361554755116E-4</c:v>
                      </c:pt>
                      <c:pt idx="51" formatCode="0.0">
                        <c:v>3.0713014558152315E-4</c:v>
                      </c:pt>
                      <c:pt idx="52" formatCode="0.0">
                        <c:v>3.0712874819593093E-4</c:v>
                      </c:pt>
                      <c:pt idx="53" formatCode="0.0">
                        <c:v>3.4125257793486723E-4</c:v>
                      </c:pt>
                      <c:pt idx="54" formatCode="0.0">
                        <c:v>4.0388097695931457E-4</c:v>
                      </c:pt>
                      <c:pt idx="55" formatCode="0.0">
                        <c:v>4.0387916684842977E-4</c:v>
                      </c:pt>
                      <c:pt idx="56" formatCode="0.0">
                        <c:v>3.9687420884554261E-4</c:v>
                      </c:pt>
                      <c:pt idx="57" formatCode="0.0">
                        <c:v>3.9346443529166453E-4</c:v>
                      </c:pt>
                      <c:pt idx="58" formatCode="0.0">
                        <c:v>3.9346271945853167E-4</c:v>
                      </c:pt>
                      <c:pt idx="59" formatCode="0.0">
                        <c:v>3.2447549387341727E-4</c:v>
                      </c:pt>
                      <c:pt idx="60" formatCode="0.0">
                        <c:v>3.2233632799603387E-4</c:v>
                      </c:pt>
                      <c:pt idx="61" formatCode="0.0">
                        <c:v>3.8356393999145497E-4</c:v>
                      </c:pt>
                      <c:pt idx="62" formatCode="0.0">
                        <c:v>3.8356231209339388E-4</c:v>
                      </c:pt>
                      <c:pt idx="63" formatCode="0.0">
                        <c:v>4.4091951084952101E-4</c:v>
                      </c:pt>
                      <c:pt idx="64" formatCode="0.0">
                        <c:v>4.4091766851981853E-4</c:v>
                      </c:pt>
                      <c:pt idx="65" formatCode="0.0">
                        <c:v>4.3889586119964552E-4</c:v>
                      </c:pt>
                      <c:pt idx="66" formatCode="0.0">
                        <c:v>4.3413692295431411E-4</c:v>
                      </c:pt>
                      <c:pt idx="67" formatCode="0.0">
                        <c:v>4.3413513906524255E-4</c:v>
                      </c:pt>
                      <c:pt idx="68" formatCode="0.0">
                        <c:v>3.6878344003368562E-4</c:v>
                      </c:pt>
                      <c:pt idx="69" formatCode="0.0">
                        <c:v>3.0425184954417542E-4</c:v>
                      </c:pt>
                      <c:pt idx="70" formatCode="0.0">
                        <c:v>2.9745724908369702E-4</c:v>
                      </c:pt>
                      <c:pt idx="71" formatCode="0.0">
                        <c:v>3.8176787490086972E-4</c:v>
                      </c:pt>
                      <c:pt idx="72" formatCode="0.0">
                        <c:v>3.4870653380161083E-4</c:v>
                      </c:pt>
                      <c:pt idx="73" formatCode="0.0">
                        <c:v>3.4240405882907045E-4</c:v>
                      </c:pt>
                      <c:pt idx="74" formatCode="0.0">
                        <c:v>3.3854988805312545E-4</c:v>
                      </c:pt>
                      <c:pt idx="75" formatCode="0.0">
                        <c:v>4.2466747587369813E-4</c:v>
                      </c:pt>
                      <c:pt idx="76" formatCode="0.0">
                        <c:v>4.1558766626459734E-4</c:v>
                      </c:pt>
                      <c:pt idx="77" formatCode="0.0">
                        <c:v>3.8340092084587351E-4</c:v>
                      </c:pt>
                      <c:pt idx="78" formatCode="0.0">
                        <c:v>3.8047802826411599E-4</c:v>
                      </c:pt>
                      <c:pt idx="79" formatCode="0.0">
                        <c:v>3.7310288760012799E-4</c:v>
                      </c:pt>
                      <c:pt idx="80" formatCode="0.0">
                        <c:v>4.2447602853165183E-4</c:v>
                      </c:pt>
                      <c:pt idx="81" formatCode="0.0">
                        <c:v>4.2161161113832182E-4</c:v>
                      </c:pt>
                      <c:pt idx="82" formatCode="0.0">
                        <c:v>4.1527559496637337E-4</c:v>
                      </c:pt>
                      <c:pt idx="83" formatCode="0.0">
                        <c:v>4.1005146003910548E-4</c:v>
                      </c:pt>
                      <c:pt idx="84" formatCode="0.0">
                        <c:v>4.0722729515863546E-4</c:v>
                      </c:pt>
                      <c:pt idx="85" formatCode="0.0">
                        <c:v>3.7214460575057669E-4</c:v>
                      </c:pt>
                      <c:pt idx="86" formatCode="0.0">
                        <c:v>4.5327439013463563E-4</c:v>
                      </c:pt>
                      <c:pt idx="87" formatCode="0.0">
                        <c:v>4.5048001617778449E-4</c:v>
                      </c:pt>
                      <c:pt idx="88" formatCode="0.0">
                        <c:v>4.1632478780877154E-4</c:v>
                      </c:pt>
                      <c:pt idx="89" formatCode="0.0">
                        <c:v>4.4130162364703176E-4</c:v>
                      </c:pt>
                      <c:pt idx="90" formatCode="0.0">
                        <c:v>4.3570669434432271E-4</c:v>
                      </c:pt>
                      <c:pt idx="91" formatCode="0.0">
                        <c:v>3.7781348486801581E-4</c:v>
                      </c:pt>
                      <c:pt idx="92" formatCode="0.0">
                        <c:v>3.7147502092383218E-4</c:v>
                      </c:pt>
                      <c:pt idx="93" formatCode="0.0">
                        <c:v>3.9605368026910759E-4</c:v>
                      </c:pt>
                      <c:pt idx="94" formatCode="0.0">
                        <c:v>4.4687186141375434E-4</c:v>
                      </c:pt>
                      <c:pt idx="95" formatCode="0.0">
                        <c:v>4.4415080402437673E-4</c:v>
                      </c:pt>
                      <c:pt idx="96" formatCode="0.0">
                        <c:v>4.4142976702768211E-4</c:v>
                      </c:pt>
                      <c:pt idx="97" formatCode="0.0">
                        <c:v>4.3287575154381811E-4</c:v>
                      </c:pt>
                      <c:pt idx="98" formatCode="0.0">
                        <c:v>4.5636088323218363E-4</c:v>
                      </c:pt>
                      <c:pt idx="99" formatCode="0.0">
                        <c:v>4.5368017478582918E-4</c:v>
                      </c:pt>
                      <c:pt idx="100" formatCode="0.0">
                        <c:v>3.9762935310858017E-4</c:v>
                      </c:pt>
                      <c:pt idx="101" formatCode="0.0">
                        <c:v>3.9341072034109896E-4</c:v>
                      </c:pt>
                      <c:pt idx="102" formatCode="0.0">
                        <c:v>3.9073865224406281E-4</c:v>
                      </c:pt>
                      <c:pt idx="103" formatCode="0.0">
                        <c:v>4.1385130132848567E-4</c:v>
                      </c:pt>
                      <c:pt idx="104" formatCode="0.0">
                        <c:v>4.1085781558789132E-4</c:v>
                      </c:pt>
                      <c:pt idx="105" formatCode="0.0">
                        <c:v>4.6153074417992459E-4</c:v>
                      </c:pt>
                      <c:pt idx="106" formatCode="0.0">
                        <c:v>5.1340304934146858E-4</c:v>
                      </c:pt>
                      <c:pt idx="107" formatCode="0.0">
                        <c:v>4.8400211994082179E-4</c:v>
                      </c:pt>
                      <c:pt idx="108" formatCode="0.0">
                        <c:v>4.8133191809229836E-4</c:v>
                      </c:pt>
                      <c:pt idx="109" formatCode="0.0">
                        <c:v>4.5227749107851613E-4</c:v>
                      </c:pt>
                      <c:pt idx="110" formatCode="0.0">
                        <c:v>5.2985782200811154E-4</c:v>
                      </c:pt>
                      <c:pt idx="111" formatCode="0.0">
                        <c:v>5.3007652892551958E-4</c:v>
                      </c:pt>
                      <c:pt idx="112" formatCode="0.0">
                        <c:v>4.9970924776521198E-4</c:v>
                      </c:pt>
                      <c:pt idx="113" formatCode="0.0">
                        <c:v>4.9702654724169805E-4</c:v>
                      </c:pt>
                      <c:pt idx="114" formatCode="0.0">
                        <c:v>4.9667821197693033E-4</c:v>
                      </c:pt>
                      <c:pt idx="115" formatCode="0.0">
                        <c:v>5.2218531259243901E-4</c:v>
                      </c:pt>
                      <c:pt idx="116" formatCode="0.0">
                        <c:v>4.3834883259444198E-4</c:v>
                      </c:pt>
                      <c:pt idx="117" formatCode="0.0">
                        <c:v>4.3841312641724583E-4</c:v>
                      </c:pt>
                      <c:pt idx="118" formatCode="0.0">
                        <c:v>4.3742539195802129E-4</c:v>
                      </c:pt>
                      <c:pt idx="119" formatCode="0.0">
                        <c:v>4.8934493288573455E-4</c:v>
                      </c:pt>
                      <c:pt idx="120" formatCode="0.0">
                        <c:v>4.8739796672855439E-4</c:v>
                      </c:pt>
                      <c:pt idx="121" formatCode="0.0">
                        <c:v>5.3940046814135575E-4</c:v>
                      </c:pt>
                      <c:pt idx="122" formatCode="0.0">
                        <c:v>4.5784372323844888E-4</c:v>
                      </c:pt>
                      <c:pt idx="123" formatCode="0.0">
                        <c:v>4.5951115309619508E-4</c:v>
                      </c:pt>
                      <c:pt idx="124" formatCode="0.0">
                        <c:v>4.5673090091337588E-4</c:v>
                      </c:pt>
                      <c:pt idx="125" formatCode="0.0">
                        <c:v>3.982843230570208E-4</c:v>
                      </c:pt>
                      <c:pt idx="126" formatCode="0.0">
                        <c:v>3.9776162251825911E-4</c:v>
                      </c:pt>
                      <c:pt idx="127" formatCode="0.0">
                        <c:v>5.1151701883424771E-4</c:v>
                      </c:pt>
                      <c:pt idx="128" formatCode="0.0">
                        <c:v>5.0869547326504747E-4</c:v>
                      </c:pt>
                      <c:pt idx="129" formatCode="0.0">
                        <c:v>4.8159804796923201E-4</c:v>
                      </c:pt>
                      <c:pt idx="130" formatCode="0.0">
                        <c:v>4.7875318792674735E-4</c:v>
                      </c:pt>
                      <c:pt idx="131" formatCode="0.0">
                        <c:v>4.7590834966400016E-4</c:v>
                      </c:pt>
                      <c:pt idx="132" formatCode="0.0">
                        <c:v>4.7542649484493964E-4</c:v>
                      </c:pt>
                      <c:pt idx="133" formatCode="0.0">
                        <c:v>5.0118876740820606E-4</c:v>
                      </c:pt>
                      <c:pt idx="134" formatCode="0.0">
                        <c:v>5.0040834121634255E-4</c:v>
                      </c:pt>
                      <c:pt idx="135" formatCode="0.0">
                        <c:v>5.886785394534148E-4</c:v>
                      </c:pt>
                      <c:pt idx="136" formatCode="0.0">
                        <c:v>5.6059002952031645E-4</c:v>
                      </c:pt>
                      <c:pt idx="137" formatCode="0.0">
                        <c:v>5.5767492523114222E-4</c:v>
                      </c:pt>
                      <c:pt idx="138" formatCode="0.0">
                        <c:v>4.9852290527367595E-4</c:v>
                      </c:pt>
                      <c:pt idx="139" formatCode="0.0">
                        <c:v>5.6381661042327808E-4</c:v>
                      </c:pt>
                      <c:pt idx="140" formatCode="0.0">
                        <c:v>5.6083829089670302E-4</c:v>
                      </c:pt>
                      <c:pt idx="141" formatCode="0.0">
                        <c:v>5.6324415265114906E-4</c:v>
                      </c:pt>
                      <c:pt idx="142" formatCode="0.0">
                        <c:v>5.9033735479527977E-4</c:v>
                      </c:pt>
                      <c:pt idx="143" formatCode="0.0">
                        <c:v>5.8733022871936414E-4</c:v>
                      </c:pt>
                      <c:pt idx="144" formatCode="0.0">
                        <c:v>5.5764127288853154E-4</c:v>
                      </c:pt>
                      <c:pt idx="145" formatCode="0.0">
                        <c:v>5.5857014093606456E-4</c:v>
                      </c:pt>
                      <c:pt idx="146" formatCode="0.0">
                        <c:v>5.5552305649816914E-4</c:v>
                      </c:pt>
                      <c:pt idx="147" formatCode="0.0">
                        <c:v>5.5742820298063252E-4</c:v>
                      </c:pt>
                      <c:pt idx="148" formatCode="0.0">
                        <c:v>6.5310651830966112E-4</c:v>
                      </c:pt>
                      <c:pt idx="149" formatCode="0.0">
                        <c:v>6.5000122663432913E-4</c:v>
                      </c:pt>
                      <c:pt idx="150" formatCode="0.0">
                        <c:v>6.1973347495850517E-4</c:v>
                      </c:pt>
                      <c:pt idx="151" formatCode="0.0">
                        <c:v>5.9676214157397328E-4</c:v>
                      </c:pt>
                      <c:pt idx="152" formatCode="0.0">
                        <c:v>5.9357633302808098E-4</c:v>
                      </c:pt>
                      <c:pt idx="153" formatCode="0.0">
                        <c:v>6.860548957554625E-4</c:v>
                      </c:pt>
                      <c:pt idx="154" formatCode="0.0">
                        <c:v>6.951473399732052E-4</c:v>
                      </c:pt>
                      <c:pt idx="155" formatCode="0.0">
                        <c:v>6.9190389489765772E-4</c:v>
                      </c:pt>
                      <c:pt idx="156" formatCode="0.0">
                        <c:v>6.2847170220214281E-4</c:v>
                      </c:pt>
                      <c:pt idx="157" formatCode="0.0">
                        <c:v>6.2520394464355604E-4</c:v>
                      </c:pt>
                      <c:pt idx="158" formatCode="0.0">
                        <c:v>6.2913350995334413E-4</c:v>
                      </c:pt>
                      <c:pt idx="159" formatCode="0.0">
                        <c:v>6.2582796467265558E-4</c:v>
                      </c:pt>
                      <c:pt idx="160" formatCode="0.0">
                        <c:v>6.3413343164992354E-4</c:v>
                      </c:pt>
                      <c:pt idx="161" formatCode="0.0">
                        <c:v>6.3076624384012219E-4</c:v>
                      </c:pt>
                      <c:pt idx="162" formatCode="0.0">
                        <c:v>6.9960512303335928E-4</c:v>
                      </c:pt>
                      <c:pt idx="163" formatCode="0.0">
                        <c:v>6.962144231656101E-4</c:v>
                      </c:pt>
                      <c:pt idx="164" formatCode="0.0">
                        <c:v>7.0252743421730663E-4</c:v>
                      </c:pt>
                      <c:pt idx="165" formatCode="0.0">
                        <c:v>5.6599190675724433E-4</c:v>
                      </c:pt>
                      <c:pt idx="166" formatCode="0.0">
                        <c:v>5.6252651923256779E-4</c:v>
                      </c:pt>
                      <c:pt idx="167" formatCode="0.0">
                        <c:v>5.630532647824362E-4</c:v>
                      </c:pt>
                      <c:pt idx="168" formatCode="0.0">
                        <c:v>6.3524144667432864E-4</c:v>
                      </c:pt>
                      <c:pt idx="169" formatCode="0.0">
                        <c:v>6.317188675262471E-4</c:v>
                      </c:pt>
                      <c:pt idx="170" formatCode="0.0">
                        <c:v>6.2819632096728923E-4</c:v>
                      </c:pt>
                      <c:pt idx="171" formatCode="0.0">
                        <c:v>5.9925748620095467E-4</c:v>
                      </c:pt>
                      <c:pt idx="172" formatCode="0.0">
                        <c:v>6.3152230832749334E-4</c:v>
                      </c:pt>
                      <c:pt idx="173" formatCode="0.0">
                        <c:v>6.3390336548147885E-4</c:v>
                      </c:pt>
                      <c:pt idx="174" formatCode="0.0">
                        <c:v>5.9724950012040126E-4</c:v>
                      </c:pt>
                      <c:pt idx="175" formatCode="0.0">
                        <c:v>7.0274800555857584E-4</c:v>
                      </c:pt>
                      <c:pt idx="176" formatCode="0.0">
                        <c:v>7.0283679430190179E-4</c:v>
                      </c:pt>
                      <c:pt idx="177" formatCode="0.0">
                        <c:v>6.3344576275016495E-4</c:v>
                      </c:pt>
                      <c:pt idx="178" formatCode="0.0">
                        <c:v>6.2974880611240379E-4</c:v>
                      </c:pt>
                      <c:pt idx="179" formatCode="0.0">
                        <c:v>6.3218988995648146E-4</c:v>
                      </c:pt>
                      <c:pt idx="180" formatCode="0.0">
                        <c:v>7.0781747241661832E-4</c:v>
                      </c:pt>
                      <c:pt idx="181" formatCode="0.0">
                        <c:v>6.2883604910007906E-4</c:v>
                      </c:pt>
                      <c:pt idx="182" formatCode="0.0">
                        <c:v>6.319840079048102E-4</c:v>
                      </c:pt>
                      <c:pt idx="183" formatCode="0.0">
                        <c:v>7.0423852191419767E-4</c:v>
                      </c:pt>
                      <c:pt idx="184" formatCode="0.0">
                        <c:v>7.0043901960319468E-4</c:v>
                      </c:pt>
                      <c:pt idx="185" formatCode="0.0">
                        <c:v>7.1649286967324466E-4</c:v>
                      </c:pt>
                      <c:pt idx="186" formatCode="0.0">
                        <c:v>7.1258506993195786E-4</c:v>
                      </c:pt>
                      <c:pt idx="187" formatCode="0.0">
                        <c:v>7.0867730984484987E-4</c:v>
                      </c:pt>
                      <c:pt idx="188" formatCode="0.0">
                        <c:v>7.0476958936871871E-4</c:v>
                      </c:pt>
                      <c:pt idx="189" formatCode="0.0">
                        <c:v>7.4677698008210748E-4</c:v>
                      </c:pt>
                      <c:pt idx="190" formatCode="0.0">
                        <c:v>7.4283318027279846E-4</c:v>
                      </c:pt>
                      <c:pt idx="191" formatCode="0.0">
                        <c:v>7.4746762987492851E-4</c:v>
                      </c:pt>
                      <c:pt idx="192" formatCode="0.0">
                        <c:v>7.8340488768300362E-4</c:v>
                      </c:pt>
                      <c:pt idx="193" formatCode="0.0">
                        <c:v>7.39488580392749E-4</c:v>
                      </c:pt>
                      <c:pt idx="194" formatCode="0.0">
                        <c:v>7.4243614636216356E-4</c:v>
                      </c:pt>
                      <c:pt idx="195" formatCode="0.0">
                        <c:v>7.3840906379684453E-4</c:v>
                      </c:pt>
                      <c:pt idx="196" formatCode="0.0">
                        <c:v>6.9326565666624957E-4</c:v>
                      </c:pt>
                      <c:pt idx="197" formatCode="0.0">
                        <c:v>6.9329411085930861E-4</c:v>
                      </c:pt>
                      <c:pt idx="198" formatCode="0.0">
                        <c:v>7.3844920944139204E-4</c:v>
                      </c:pt>
                      <c:pt idx="199" formatCode="0.0">
                        <c:v>7.7532961354226761E-4</c:v>
                      </c:pt>
                      <c:pt idx="200" formatCode="0.0">
                        <c:v>7.7587310599111883E-4</c:v>
                      </c:pt>
                      <c:pt idx="201" formatCode="0.0">
                        <c:v>7.3582670273566011E-4</c:v>
                      </c:pt>
                      <c:pt idx="202" formatCode="0.0">
                        <c:v>7.7319717854440917E-4</c:v>
                      </c:pt>
                      <c:pt idx="203" formatCode="0.0">
                        <c:v>7.7185686995439424E-4</c:v>
                      </c:pt>
                      <c:pt idx="204" formatCode="0.0">
                        <c:v>7.2865300333330759E-4</c:v>
                      </c:pt>
                      <c:pt idx="205" formatCode="0.0">
                        <c:v>7.6629530766773662E-4</c:v>
                      </c:pt>
                      <c:pt idx="206" formatCode="0.0">
                        <c:v>7.6586418555675431E-4</c:v>
                      </c:pt>
                      <c:pt idx="207" formatCode="0.0">
                        <c:v>7.2407026415193139E-4</c:v>
                      </c:pt>
                      <c:pt idx="208" formatCode="0.0">
                        <c:v>7.1984526669079867E-4</c:v>
                      </c:pt>
                      <c:pt idx="209" formatCode="0.0">
                        <c:v>7.2182839954652888E-4</c:v>
                      </c:pt>
                      <c:pt idx="210" formatCode="0.0">
                        <c:v>7.2297106588862386E-4</c:v>
                      </c:pt>
                      <c:pt idx="211" formatCode="0.0">
                        <c:v>7.6164960872184126E-4</c:v>
                      </c:pt>
                      <c:pt idx="212" formatCode="0.0">
                        <c:v>7.6210885406140011E-4</c:v>
                      </c:pt>
                      <c:pt idx="213" formatCode="0.0">
                        <c:v>8.5504019986585612E-4</c:v>
                      </c:pt>
                      <c:pt idx="214" formatCode="0.0">
                        <c:v>7.6307826791838988E-4</c:v>
                      </c:pt>
                      <c:pt idx="215" formatCode="0.0">
                        <c:v>7.5870243604367533E-4</c:v>
                      </c:pt>
                      <c:pt idx="216" formatCode="0.0">
                        <c:v>7.5528998971316735E-4</c:v>
                      </c:pt>
                      <c:pt idx="217" formatCode="0.0">
                        <c:v>7.5090866167851591E-4</c:v>
                      </c:pt>
                      <c:pt idx="218" formatCode="0.0">
                        <c:v>7.5519975574754464E-4</c:v>
                      </c:pt>
                      <c:pt idx="219" formatCode="0.0">
                        <c:v>7.6159149470196661E-4</c:v>
                      </c:pt>
                      <c:pt idx="220" formatCode="0.0">
                        <c:v>9.370802825878989E-4</c:v>
                      </c:pt>
                      <c:pt idx="221" formatCode="0.0">
                        <c:v>9.3748752313468149E-4</c:v>
                      </c:pt>
                      <c:pt idx="222" formatCode="0.0">
                        <c:v>9.4417264897846695E-4</c:v>
                      </c:pt>
                      <c:pt idx="223" formatCode="0.0">
                        <c:v>9.8537359138110435E-4</c:v>
                      </c:pt>
                      <c:pt idx="224" formatCode="0.0">
                        <c:v>9.8079848390416843E-4</c:v>
                      </c:pt>
                      <c:pt idx="225" formatCode="0.0">
                        <c:v>1.0822151569386785E-3</c:v>
                      </c:pt>
                      <c:pt idx="226" formatCode="0.0">
                        <c:v>1.123971458714818E-3</c:v>
                      </c:pt>
                      <c:pt idx="227" formatCode="0.0">
                        <c:v>1.1284700613442818E-3</c:v>
                      </c:pt>
                      <c:pt idx="228" formatCode="0.0">
                        <c:v>1.0415906402393377E-3</c:v>
                      </c:pt>
                      <c:pt idx="229" formatCode="0.0">
                        <c:v>1.178723618163093E-3</c:v>
                      </c:pt>
                      <c:pt idx="230" formatCode="0.0">
                        <c:v>1.1837930029761068E-3</c:v>
                      </c:pt>
                      <c:pt idx="231" formatCode="0.0">
                        <c:v>1.0942902570746571E-3</c:v>
                      </c:pt>
                      <c:pt idx="232" formatCode="0.0">
                        <c:v>1.0894774318149102E-3</c:v>
                      </c:pt>
                      <c:pt idx="233" formatCode="0.0">
                        <c:v>1.1001057318453195E-3</c:v>
                      </c:pt>
                      <c:pt idx="234" formatCode="0.0">
                        <c:v>1.1605505502926396E-3</c:v>
                      </c:pt>
                      <c:pt idx="235" formatCode="0.0">
                        <c:v>1.3537438942344329E-3</c:v>
                      </c:pt>
                      <c:pt idx="236" formatCode="0.0">
                        <c:v>1.3745904951965144E-3</c:v>
                      </c:pt>
                      <c:pt idx="237" formatCode="0.0">
                        <c:v>1.28750792716207E-3</c:v>
                      </c:pt>
                      <c:pt idx="238" formatCode="0.0">
                        <c:v>1.2311488698680205E-3</c:v>
                      </c:pt>
                      <c:pt idx="239" formatCode="0.0">
                        <c:v>1.2483833342196518E-3</c:v>
                      </c:pt>
                      <c:pt idx="240" formatCode="0.0">
                        <c:v>1.2682037279085859E-3</c:v>
                      </c:pt>
                      <c:pt idx="241" formatCode="0.0">
                        <c:v>1.6886462819798059E-3</c:v>
                      </c:pt>
                      <c:pt idx="242" formatCode="0.0">
                        <c:v>1.7178962714009946E-3</c:v>
                      </c:pt>
                      <c:pt idx="243" formatCode="0.0">
                        <c:v>1.8593780049130663E-3</c:v>
                      </c:pt>
                      <c:pt idx="244" formatCode="0.0">
                        <c:v>1.7983755846337282E-3</c:v>
                      </c:pt>
                      <c:pt idx="245" formatCode="0.0">
                        <c:v>1.8937701347336775E-3</c:v>
                      </c:pt>
                      <c:pt idx="246" formatCode="0.0">
                        <c:v>1.9464854131826729E-3</c:v>
                      </c:pt>
                      <c:pt idx="247" formatCode="0.0">
                        <c:v>1.9406245336048989E-3</c:v>
                      </c:pt>
                      <c:pt idx="248" formatCode="0.0">
                        <c:v>1.9855794585074372E-3</c:v>
                      </c:pt>
                      <c:pt idx="249" formatCode="0.0">
                        <c:v>2.0945627493769011E-3</c:v>
                      </c:pt>
                      <c:pt idx="250" formatCode="0.0">
                        <c:v>2.088385188031529E-3</c:v>
                      </c:pt>
                      <c:pt idx="251" formatCode="0.0">
                        <c:v>2.4115094060742871E-3</c:v>
                      </c:pt>
                      <c:pt idx="252" formatCode="0.0">
                        <c:v>2.4836716023499046E-3</c:v>
                      </c:pt>
                      <c:pt idx="253" formatCode="0.0">
                        <c:v>2.4770638328118289E-3</c:v>
                      </c:pt>
                      <c:pt idx="254" formatCode="0.0">
                        <c:v>2.7806173721444559E-3</c:v>
                      </c:pt>
                      <c:pt idx="255" formatCode="0.0">
                        <c:v>3.7970170431026462E-3</c:v>
                      </c:pt>
                      <c:pt idx="256" formatCode="0.0">
                        <c:v>3.7898783528226331E-3</c:v>
                      </c:pt>
                      <c:pt idx="257" formatCode="0.0">
                        <c:v>3.9126989437697317E-3</c:v>
                      </c:pt>
                      <c:pt idx="258" formatCode="0.0">
                        <c:v>4.2025510531414059E-3</c:v>
                      </c:pt>
                      <c:pt idx="259" formatCode="0.0">
                        <c:v>4.1946016983715013E-3</c:v>
                      </c:pt>
                      <c:pt idx="260" formatCode="0.0">
                        <c:v>4.3894559454887771E-3</c:v>
                      </c:pt>
                      <c:pt idx="261" formatCode="0.0">
                        <c:v>4.2149567212312368E-3</c:v>
                      </c:pt>
                      <c:pt idx="262" formatCode="0.0">
                        <c:v>4.206622504741857E-3</c:v>
                      </c:pt>
                      <c:pt idx="263" formatCode="0.0">
                        <c:v>4.9597764635731841E-3</c:v>
                      </c:pt>
                      <c:pt idx="264" formatCode="0.0">
                        <c:v>5.7564300112523305E-3</c:v>
                      </c:pt>
                      <c:pt idx="265" formatCode="0.0">
                        <c:v>5.7474523944653494E-3</c:v>
                      </c:pt>
                      <c:pt idx="266" formatCode="0.0">
                        <c:v>7.6965994358537404E-3</c:v>
                      </c:pt>
                      <c:pt idx="267" formatCode="0.0">
                        <c:v>1.0825660186884781E-2</c:v>
                      </c:pt>
                      <c:pt idx="268" formatCode="0.0">
                        <c:v>1.0815725845944512E-2</c:v>
                      </c:pt>
                      <c:pt idx="269" formatCode="0.0">
                        <c:v>1.4147771806971769E-2</c:v>
                      </c:pt>
                      <c:pt idx="270" formatCode="0.0">
                        <c:v>1.9233951876853447E-2</c:v>
                      </c:pt>
                      <c:pt idx="271" formatCode="0.0">
                        <c:v>1.9223219400627246E-2</c:v>
                      </c:pt>
                      <c:pt idx="272" formatCode="0.0">
                        <c:v>2.3909341522208871E-2</c:v>
                      </c:pt>
                      <c:pt idx="273" formatCode="0.0">
                        <c:v>2.2958486861030927E-2</c:v>
                      </c:pt>
                      <c:pt idx="274" formatCode="0.0">
                        <c:v>2.2946817185135721E-2</c:v>
                      </c:pt>
                      <c:pt idx="275" formatCode="0.0">
                        <c:v>2.832252067267178E-2</c:v>
                      </c:pt>
                      <c:pt idx="276" formatCode="0.0">
                        <c:v>3.643401811034698E-2</c:v>
                      </c:pt>
                      <c:pt idx="277" formatCode="0.0">
                        <c:v>3.6421769458416076E-2</c:v>
                      </c:pt>
                      <c:pt idx="278" formatCode="0.0">
                        <c:v>4.5075328192969367E-2</c:v>
                      </c:pt>
                      <c:pt idx="279" formatCode="0.0">
                        <c:v>4.5062749904760571E-2</c:v>
                      </c:pt>
                      <c:pt idx="280" formatCode="0.0">
                        <c:v>5.1270728799453165E-2</c:v>
                      </c:pt>
                      <c:pt idx="281" formatCode="0.0">
                        <c:v>5.5410711084261058E-2</c:v>
                      </c:pt>
                      <c:pt idx="282" formatCode="0.0">
                        <c:v>5.5397342986787723E-2</c:v>
                      </c:pt>
                      <c:pt idx="283" formatCode="0.0">
                        <c:v>5.9166547104613547E-2</c:v>
                      </c:pt>
                      <c:pt idx="284" formatCode="0.0">
                        <c:v>5.9833248607228891E-2</c:v>
                      </c:pt>
                      <c:pt idx="285" formatCode="0.0">
                        <c:v>5.9819154780197711E-2</c:v>
                      </c:pt>
                      <c:pt idx="286" formatCode="0.0">
                        <c:v>5.200273799602094E-2</c:v>
                      </c:pt>
                      <c:pt idx="287" formatCode="0.0">
                        <c:v>3.5437377747588712E-2</c:v>
                      </c:pt>
                      <c:pt idx="288" formatCode="0.0">
                        <c:v>3.5423908730726747E-2</c:v>
                      </c:pt>
                      <c:pt idx="289" formatCode="0.0">
                        <c:v>1.9875991036364189E-2</c:v>
                      </c:pt>
                      <c:pt idx="290" formatCode="0.0">
                        <c:v>9.0470371923954997E-3</c:v>
                      </c:pt>
                      <c:pt idx="291" formatCode="0.0">
                        <c:v>2.3597493034804755E-3</c:v>
                      </c:pt>
                      <c:pt idx="292" formatCode="0.0">
                        <c:v>2.2878941458924188E-3</c:v>
                      </c:pt>
                      <c:pt idx="293" formatCode="0.0">
                        <c:v>4.2361659628448054E-4</c:v>
                      </c:pt>
                      <c:pt idx="294" formatCode="0.0">
                        <c:v>8.9057577684620824E-4</c:v>
                      </c:pt>
                      <c:pt idx="295" formatCode="0.0">
                        <c:v>8.4568929279269628E-4</c:v>
                      </c:pt>
                      <c:pt idx="296" formatCode="0.0">
                        <c:v>1.3635430033388327E-3</c:v>
                      </c:pt>
                      <c:pt idx="297" formatCode="0.0">
                        <c:v>1.3524036658491294E-3</c:v>
                      </c:pt>
                      <c:pt idx="298" formatCode="0.0">
                        <c:v>1.0590182139724011E-3</c:v>
                      </c:pt>
                      <c:pt idx="299" formatCode="0.0">
                        <c:v>9.9255791375324476E-4</c:v>
                      </c:pt>
                      <c:pt idx="300" formatCode="0.0">
                        <c:v>9.825774598676367E-4</c:v>
                      </c:pt>
                      <c:pt idx="301" formatCode="0.0">
                        <c:v>1.2919375410706665E-3</c:v>
                      </c:pt>
                      <c:pt idx="302" formatCode="0.0">
                        <c:v>1.2164203481525831E-3</c:v>
                      </c:pt>
                      <c:pt idx="303" formatCode="0.0">
                        <c:v>1.207505159681994E-3</c:v>
                      </c:pt>
                      <c:pt idx="304" formatCode="0.0">
                        <c:v>1.1993618618593284E-3</c:v>
                      </c:pt>
                      <c:pt idx="305" formatCode="0.0">
                        <c:v>1.1016453106648841E-3</c:v>
                      </c:pt>
                      <c:pt idx="306" formatCode="0.0">
                        <c:v>1.0939667137778036E-3</c:v>
                      </c:pt>
                      <c:pt idx="307" formatCode="0.0">
                        <c:v>1.0840904714348495E-3</c:v>
                      </c:pt>
                      <c:pt idx="308" formatCode="0.0">
                        <c:v>1.0769338115428017E-3</c:v>
                      </c:pt>
                      <c:pt idx="309" formatCode="0.0">
                        <c:v>1.0061081350772913E-3</c:v>
                      </c:pt>
                      <c:pt idx="310" formatCode="0.0">
                        <c:v>9.4173717805576089E-4</c:v>
                      </c:pt>
                      <c:pt idx="311" formatCode="0.0">
                        <c:v>8.0848625529953463E-4</c:v>
                      </c:pt>
                      <c:pt idx="312" formatCode="0.0">
                        <c:v>7.6381142731094464E-4</c:v>
                      </c:pt>
                      <c:pt idx="313" formatCode="0.0">
                        <c:v>9.0563686069544127E-4</c:v>
                      </c:pt>
                      <c:pt idx="314" formatCode="0.0">
                        <c:v>1.0163574521557389E-3</c:v>
                      </c:pt>
                      <c:pt idx="315" formatCode="0.0">
                        <c:v>9.8139432977339264E-4</c:v>
                      </c:pt>
                      <c:pt idx="316" formatCode="0.0">
                        <c:v>9.0136327677266725E-4</c:v>
                      </c:pt>
                      <c:pt idx="317" formatCode="0.0">
                        <c:v>8.9581759859112657E-4</c:v>
                      </c:pt>
                      <c:pt idx="318" formatCode="0.0">
                        <c:v>1.092843719871972E-3</c:v>
                      </c:pt>
                      <c:pt idx="319" formatCode="0.0">
                        <c:v>9.0331669538516388E-4</c:v>
                      </c:pt>
                      <c:pt idx="320" formatCode="0.0">
                        <c:v>8.8487229173236275E-4</c:v>
                      </c:pt>
                      <c:pt idx="321" formatCode="0.0">
                        <c:v>7.7454782944794229E-4</c:v>
                      </c:pt>
                      <c:pt idx="322" formatCode="0.0">
                        <c:v>1.0732357512653605E-3</c:v>
                      </c:pt>
                      <c:pt idx="323" formatCode="0.0">
                        <c:v>1.0567820350765398E-3</c:v>
                      </c:pt>
                      <c:pt idx="324" formatCode="0.0">
                        <c:v>1.0516406088688323E-3</c:v>
                      </c:pt>
                      <c:pt idx="325" formatCode="0.0">
                        <c:v>6.8329364987766326E-4</c:v>
                      </c:pt>
                      <c:pt idx="326" formatCode="0.0">
                        <c:v>8.3180073195436013E-4</c:v>
                      </c:pt>
                      <c:pt idx="327" formatCode="0.0">
                        <c:v>8.2180244024831811E-4</c:v>
                      </c:pt>
                      <c:pt idx="328" formatCode="0.0">
                        <c:v>7.1490655731695849E-4</c:v>
                      </c:pt>
                      <c:pt idx="329" formatCode="0.0">
                        <c:v>8.6253407895951252E-4</c:v>
                      </c:pt>
                      <c:pt idx="330" formatCode="0.0">
                        <c:v>8.4611361809232147E-4</c:v>
                      </c:pt>
                      <c:pt idx="331" formatCode="0.0">
                        <c:v>6.8838675108454182E-4</c:v>
                      </c:pt>
                      <c:pt idx="332" formatCode="0.0">
                        <c:v>9.3380397278953944E-4</c:v>
                      </c:pt>
                      <c:pt idx="333" formatCode="0.0">
                        <c:v>9.3150534182309631E-4</c:v>
                      </c:pt>
                      <c:pt idx="334" formatCode="0.0">
                        <c:v>6.7043355967346904E-4</c:v>
                      </c:pt>
                      <c:pt idx="335" formatCode="0.0">
                        <c:v>6.6545190647501577E-4</c:v>
                      </c:pt>
                      <c:pt idx="336" formatCode="0.0">
                        <c:v>7.1032572100234511E-4</c:v>
                      </c:pt>
                      <c:pt idx="337" formatCode="0.0">
                        <c:v>7.0534397414578345E-4</c:v>
                      </c:pt>
                      <c:pt idx="338" formatCode="0.0">
                        <c:v>7.0036228402798033E-4</c:v>
                      </c:pt>
                      <c:pt idx="339" formatCode="0.0">
                        <c:v>8.449691643778863E-4</c:v>
                      </c:pt>
                      <c:pt idx="340" formatCode="0.0">
                        <c:v>7.3388449817931493E-4</c:v>
                      </c:pt>
                      <c:pt idx="341" formatCode="0.0">
                        <c:v>7.2894566017138614E-4</c:v>
                      </c:pt>
                      <c:pt idx="342" formatCode="0.0">
                        <c:v>6.7454937878969631E-4</c:v>
                      </c:pt>
                      <c:pt idx="343" formatCode="0.0">
                        <c:v>8.1436492605374696E-4</c:v>
                      </c:pt>
                      <c:pt idx="344" formatCode="0.0">
                        <c:v>8.0944729179505852E-4</c:v>
                      </c:pt>
                      <c:pt idx="345" formatCode="0.0">
                        <c:v>6.5594925846184922E-4</c:v>
                      </c:pt>
                      <c:pt idx="346" formatCode="0.0">
                        <c:v>7.0018548751502128E-4</c:v>
                      </c:pt>
                      <c:pt idx="347" formatCode="0.0">
                        <c:v>6.9226847549705938E-4</c:v>
                      </c:pt>
                      <c:pt idx="348" formatCode="0.0">
                        <c:v>6.835080919321058E-4</c:v>
                      </c:pt>
                      <c:pt idx="349" formatCode="0.0">
                        <c:v>6.7864704202809725E-4</c:v>
                      </c:pt>
                      <c:pt idx="350" formatCode="0.0">
                        <c:v>6.7284890026992586E-4</c:v>
                      </c:pt>
                      <c:pt idx="351" formatCode="0.0">
                        <c:v>6.1674224997420668E-4</c:v>
                      </c:pt>
                      <c:pt idx="352" formatCode="0.0">
                        <c:v>6.0847943111980629E-4</c:v>
                      </c:pt>
                      <c:pt idx="353" formatCode="0.0">
                        <c:v>6.0367360536884402E-4</c:v>
                      </c:pt>
                      <c:pt idx="354" formatCode="0.0">
                        <c:v>5.5003545635328864E-4</c:v>
                      </c:pt>
                      <c:pt idx="355" formatCode="0.0">
                        <c:v>5.4521665910965873E-4</c:v>
                      </c:pt>
                      <c:pt idx="356" formatCode="0.0">
                        <c:v>4.9237522699370235E-4</c:v>
                      </c:pt>
                      <c:pt idx="357" formatCode="0.0">
                        <c:v>4.8487420120091822E-4</c:v>
                      </c:pt>
                      <c:pt idx="358" formatCode="0.0">
                        <c:v>5.7324023668739595E-4</c:v>
                      </c:pt>
                      <c:pt idx="359" formatCode="0.0">
                        <c:v>5.6848785367329309E-4</c:v>
                      </c:pt>
                      <c:pt idx="360" formatCode="0.0">
                        <c:v>5.1475217819463867E-4</c:v>
                      </c:pt>
                      <c:pt idx="361" formatCode="0.0">
                        <c:v>5.5359999888694711E-4</c:v>
                      </c:pt>
                      <c:pt idx="362" formatCode="0.0">
                        <c:v>5.488935593960881E-4</c:v>
                      </c:pt>
                      <c:pt idx="363" formatCode="0.0">
                        <c:v>4.9710036446805935E-4</c:v>
                      </c:pt>
                      <c:pt idx="364" formatCode="0.0">
                        <c:v>5.3951260249105164E-4</c:v>
                      </c:pt>
                      <c:pt idx="365" formatCode="0.0">
                        <c:v>5.2971099239494961E-4</c:v>
                      </c:pt>
                      <c:pt idx="366" formatCode="0.0">
                        <c:v>5.7094227885389317E-4</c:v>
                      </c:pt>
                      <c:pt idx="367" formatCode="0.0">
                        <c:v>6.1289243760110322E-4</c:v>
                      </c:pt>
                      <c:pt idx="368" formatCode="0.0">
                        <c:v>6.0330190116209177E-4</c:v>
                      </c:pt>
                      <c:pt idx="369" formatCode="0.0">
                        <c:v>5.4951005617706594E-4</c:v>
                      </c:pt>
                      <c:pt idx="370" formatCode="0.0">
                        <c:v>6.3687768064534694E-4</c:v>
                      </c:pt>
                      <c:pt idx="371" formatCode="0.0">
                        <c:v>6.2641909324437622E-4</c:v>
                      </c:pt>
                      <c:pt idx="372" formatCode="0.0">
                        <c:v>6.6212799810236615E-4</c:v>
                      </c:pt>
                      <c:pt idx="373" formatCode="0.0">
                        <c:v>7.4799686659005906E-4</c:v>
                      </c:pt>
                      <c:pt idx="374" formatCode="0.0">
                        <c:v>7.4350699255073204E-4</c:v>
                      </c:pt>
                      <c:pt idx="375" formatCode="0.0">
                        <c:v>7.3128250658054811E-4</c:v>
                      </c:pt>
                      <c:pt idx="376" formatCode="0.0">
                        <c:v>7.7153617589396993E-4</c:v>
                      </c:pt>
                      <c:pt idx="377" formatCode="0.0">
                        <c:v>7.6210445976370269E-4</c:v>
                      </c:pt>
                      <c:pt idx="378" formatCode="0.0">
                        <c:v>7.5766527748146904E-4</c:v>
                      </c:pt>
                      <c:pt idx="379" formatCode="0.0">
                        <c:v>7.5322613932422692E-4</c:v>
                      </c:pt>
                      <c:pt idx="380" formatCode="0.0">
                        <c:v>7.3453626251996349E-4</c:v>
                      </c:pt>
                      <c:pt idx="381" formatCode="0.0">
                        <c:v>7.3018176019063082E-4</c:v>
                      </c:pt>
                      <c:pt idx="382" formatCode="0.0">
                        <c:v>6.3865685452838212E-4</c:v>
                      </c:pt>
                      <c:pt idx="383" formatCode="0.0">
                        <c:v>6.2951446752462141E-4</c:v>
                      </c:pt>
                      <c:pt idx="384" formatCode="0.0">
                        <c:v>6.2519337773838215E-4</c:v>
                      </c:pt>
                      <c:pt idx="385" formatCode="0.0">
                        <c:v>6.1776565723830896E-4</c:v>
                      </c:pt>
                      <c:pt idx="386" formatCode="0.0">
                        <c:v>6.1269826437738517E-4</c:v>
                      </c:pt>
                      <c:pt idx="387" formatCode="0.0">
                        <c:v>8.2641462499325705E-4</c:v>
                      </c:pt>
                      <c:pt idx="388" formatCode="0.0">
                        <c:v>5.6322942297851999E-4</c:v>
                      </c:pt>
                      <c:pt idx="389" formatCode="0.0">
                        <c:v>5.6388607708682237E-4</c:v>
                      </c:pt>
                      <c:pt idx="390" formatCode="0.0">
                        <c:v>7.8213122814953261E-4</c:v>
                      </c:pt>
                      <c:pt idx="391" formatCode="0.0">
                        <c:v>6.9014322393421833E-4</c:v>
                      </c:pt>
                      <c:pt idx="392" formatCode="0.0">
                        <c:v>6.9195488404318745E-4</c:v>
                      </c:pt>
                      <c:pt idx="393" formatCode="0.0">
                        <c:v>8.2866648480775041E-4</c:v>
                      </c:pt>
                      <c:pt idx="394" formatCode="0.0">
                        <c:v>1.0475032140858577E-3</c:v>
                      </c:pt>
                      <c:pt idx="395" formatCode="0.0">
                        <c:v>1.0567747218527754E-3</c:v>
                      </c:pt>
                      <c:pt idx="396" formatCode="0.0">
                        <c:v>9.225793257805529E-4</c:v>
                      </c:pt>
                      <c:pt idx="397" formatCode="0.0">
                        <c:v>9.1802799867065027E-4</c:v>
                      </c:pt>
                      <c:pt idx="398" formatCode="0.0">
                        <c:v>9.2452595098163094E-4</c:v>
                      </c:pt>
                      <c:pt idx="399" formatCode="0.0">
                        <c:v>8.8328945304011735E-4</c:v>
                      </c:pt>
                      <c:pt idx="400" formatCode="0.0">
                        <c:v>1.0184231268363974E-3</c:v>
                      </c:pt>
                      <c:pt idx="401" formatCode="0.0">
                        <c:v>1.0277031372773896E-3</c:v>
                      </c:pt>
                      <c:pt idx="402" formatCode="0.0">
                        <c:v>7.9775622256043086E-4</c:v>
                      </c:pt>
                      <c:pt idx="403" formatCode="0.0">
                        <c:v>7.9297096226191679E-4</c:v>
                      </c:pt>
                      <c:pt idx="404" formatCode="0.0">
                        <c:v>7.8818575215115478E-4</c:v>
                      </c:pt>
                      <c:pt idx="405" formatCode="0.0">
                        <c:v>8.5884030962606875E-4</c:v>
                      </c:pt>
                      <c:pt idx="406" formatCode="0.0">
                        <c:v>8.0441567375507436E-4</c:v>
                      </c:pt>
                      <c:pt idx="407" formatCode="0.0">
                        <c:v>7.9947192635506628E-4</c:v>
                      </c:pt>
                      <c:pt idx="408" formatCode="0.0">
                        <c:v>9.5956347384124215E-4</c:v>
                      </c:pt>
                      <c:pt idx="409" formatCode="0.0">
                        <c:v>9.5453198308106046E-4</c:v>
                      </c:pt>
                      <c:pt idx="410" formatCode="0.0">
                        <c:v>7.9844949973909864E-4</c:v>
                      </c:pt>
                      <c:pt idx="411" formatCode="0.0">
                        <c:v>9.0475701386617737E-4</c:v>
                      </c:pt>
                      <c:pt idx="412" formatCode="0.0">
                        <c:v>8.9966603552438088E-4</c:v>
                      </c:pt>
                      <c:pt idx="413" formatCode="0.0">
                        <c:v>1.1098988274963616E-3</c:v>
                      </c:pt>
                      <c:pt idx="414" formatCode="0.0">
                        <c:v>9.6184286746264531E-4</c:v>
                      </c:pt>
                      <c:pt idx="415" formatCode="0.0">
                        <c:v>9.5663577671213531E-4</c:v>
                      </c:pt>
                      <c:pt idx="416" formatCode="0.0">
                        <c:v>9.1031494291181629E-4</c:v>
                      </c:pt>
                      <c:pt idx="417" formatCode="0.0">
                        <c:v>7.5032855751551355E-4</c:v>
                      </c:pt>
                      <c:pt idx="418" formatCode="0.0">
                        <c:v>7.4503422209633915E-4</c:v>
                      </c:pt>
                      <c:pt idx="419" formatCode="0.0">
                        <c:v>1.0156075290494652E-3</c:v>
                      </c:pt>
                      <c:pt idx="420" formatCode="0.0">
                        <c:v>1.0230517513118847E-3</c:v>
                      </c:pt>
                      <c:pt idx="421" formatCode="0.0">
                        <c:v>1.0176307523705643E-3</c:v>
                      </c:pt>
                      <c:pt idx="422" formatCode="0.0">
                        <c:v>6.9550132677610016E-4</c:v>
                      </c:pt>
                      <c:pt idx="423" formatCode="0.0">
                        <c:v>6.9665404074204895E-4</c:v>
                      </c:pt>
                      <c:pt idx="424" formatCode="0.0">
                        <c:v>7.4657843030438958E-4</c:v>
                      </c:pt>
                      <c:pt idx="425" formatCode="0.0">
                        <c:v>8.1094717526361678E-4</c:v>
                      </c:pt>
                      <c:pt idx="426" formatCode="0.0">
                        <c:v>6.9236359140952084E-4</c:v>
                      </c:pt>
                      <c:pt idx="427" formatCode="0.0">
                        <c:v>6.8672215511820795E-4</c:v>
                      </c:pt>
                      <c:pt idx="428" formatCode="0.0">
                        <c:v>8.0061654334597702E-4</c:v>
                      </c:pt>
                      <c:pt idx="429" formatCode="0.0">
                        <c:v>8.5751864639530548E-4</c:v>
                      </c:pt>
                      <c:pt idx="430" formatCode="0.0">
                        <c:v>8.5179176466122319E-4</c:v>
                      </c:pt>
                      <c:pt idx="431" formatCode="0.0">
                        <c:v>7.4390543794351728E-4</c:v>
                      </c:pt>
                      <c:pt idx="432" formatCode="0.0">
                        <c:v>8.5466756957724283E-4</c:v>
                      </c:pt>
                      <c:pt idx="433" formatCode="0.0">
                        <c:v>8.4884316359731609E-4</c:v>
                      </c:pt>
                      <c:pt idx="434" formatCode="0.0">
                        <c:v>8.5756681372959221E-4</c:v>
                      </c:pt>
                      <c:pt idx="435" formatCode="0.0">
                        <c:v>8.5907353588896473E-4</c:v>
                      </c:pt>
                      <c:pt idx="436" formatCode="0.0">
                        <c:v>8.5309700847060533E-4</c:v>
                      </c:pt>
                      <c:pt idx="437" formatCode="0.0">
                        <c:v>7.9558669878265157E-4</c:v>
                      </c:pt>
                      <c:pt idx="438" formatCode="0.0">
                        <c:v>8.4999114233197718E-4</c:v>
                      </c:pt>
                      <c:pt idx="439" formatCode="0.0">
                        <c:v>8.4847187642851695E-4</c:v>
                      </c:pt>
                      <c:pt idx="440" formatCode="0.0">
                        <c:v>1.0319743446522709E-3</c:v>
                      </c:pt>
                      <c:pt idx="441" formatCode="0.0">
                        <c:v>9.0346387522678739E-4</c:v>
                      </c:pt>
                      <c:pt idx="442" formatCode="0.0">
                        <c:v>9.0373742952932123E-4</c:v>
                      </c:pt>
                      <c:pt idx="443" formatCode="0.0">
                        <c:v>9.0248076682707926E-4</c:v>
                      </c:pt>
                      <c:pt idx="444" formatCode="0.0">
                        <c:v>8.3432032219829045E-4</c:v>
                      </c:pt>
                      <c:pt idx="445" formatCode="0.0">
                        <c:v>8.341643757676816E-4</c:v>
                      </c:pt>
                      <c:pt idx="446" formatCode="0.0">
                        <c:v>9.5108206295036921E-4</c:v>
                      </c:pt>
                      <c:pt idx="447" formatCode="0.0">
                        <c:v>9.4485585672112577E-4</c:v>
                      </c:pt>
                      <c:pt idx="448" formatCode="0.0">
                        <c:v>9.5063288797701221E-4</c:v>
                      </c:pt>
                      <c:pt idx="449" formatCode="0.0">
                        <c:v>8.1811785253322385E-4</c:v>
                      </c:pt>
                      <c:pt idx="450" formatCode="0.0">
                        <c:v>8.1181298694917286E-4</c:v>
                      </c:pt>
                      <c:pt idx="451" formatCode="0.0">
                        <c:v>8.0855683480360319E-4</c:v>
                      </c:pt>
                      <c:pt idx="452" formatCode="0.0">
                        <c:v>9.2891285148986066E-4</c:v>
                      </c:pt>
                      <c:pt idx="453" formatCode="0.0">
                        <c:v>9.8773202765138515E-4</c:v>
                      </c:pt>
                      <c:pt idx="454" formatCode="0.0">
                        <c:v>9.8684748541944477E-4</c:v>
                      </c:pt>
                      <c:pt idx="455" formatCode="0.0">
                        <c:v>1.0462588925526366E-3</c:v>
                      </c:pt>
                      <c:pt idx="456" formatCode="0.0">
                        <c:v>1.039870071722954E-3</c:v>
                      </c:pt>
                      <c:pt idx="457" formatCode="0.0">
                        <c:v>9.7314409617777192E-4</c:v>
                      </c:pt>
                      <c:pt idx="458" formatCode="0.0">
                        <c:v>9.0934936715279129E-4</c:v>
                      </c:pt>
                      <c:pt idx="459" formatCode="0.0">
                        <c:v>9.0288968129151412E-4</c:v>
                      </c:pt>
                      <c:pt idx="460" formatCode="0.0">
                        <c:v>8.9645905917922159E-4</c:v>
                      </c:pt>
                      <c:pt idx="461" formatCode="0.0">
                        <c:v>9.5822722624569945E-4</c:v>
                      </c:pt>
                      <c:pt idx="462" formatCode="0.0">
                        <c:v>9.5174294612243159E-4</c:v>
                      </c:pt>
                      <c:pt idx="463" formatCode="0.0">
                        <c:v>1.0159100239210571E-3</c:v>
                      </c:pt>
                      <c:pt idx="464" formatCode="0.0">
                        <c:v>1.072610556089615E-3</c:v>
                      </c:pt>
                      <c:pt idx="465" formatCode="0.0">
                        <c:v>1.0661010852050774E-3</c:v>
                      </c:pt>
                      <c:pt idx="466" formatCode="0.0">
                        <c:v>9.2933451268213836E-4</c:v>
                      </c:pt>
                      <c:pt idx="467" formatCode="0.0">
                        <c:v>1.1833539050486895E-3</c:v>
                      </c:pt>
                      <c:pt idx="468" formatCode="0.0">
                        <c:v>9.1630253118668255E-4</c:v>
                      </c:pt>
                      <c:pt idx="469" formatCode="0.0">
                        <c:v>9.1147883809856534E-4</c:v>
                      </c:pt>
                      <c:pt idx="470" formatCode="0.0">
                        <c:v>9.0156105018170129E-4</c:v>
                      </c:pt>
                      <c:pt idx="471" formatCode="0.0">
                        <c:v>1.1551042291626707E-3</c:v>
                      </c:pt>
                      <c:pt idx="472" formatCode="0.0">
                        <c:v>1.1486069963990056E-3</c:v>
                      </c:pt>
                      <c:pt idx="473" formatCode="0.0">
                        <c:v>1.0082902832200774E-3</c:v>
                      </c:pt>
                      <c:pt idx="474" formatCode="0.0">
                        <c:v>1.0665827629397951E-3</c:v>
                      </c:pt>
                      <c:pt idx="475" formatCode="0.0">
                        <c:v>1.0640904548168812E-3</c:v>
                      </c:pt>
                      <c:pt idx="476" formatCode="0.0">
                        <c:v>1.0555955079871039E-3</c:v>
                      </c:pt>
                      <c:pt idx="477" formatCode="0.0">
                        <c:v>1.0491115165023989E-3</c:v>
                      </c:pt>
                      <c:pt idx="478" formatCode="0.0">
                        <c:v>9.740940905817332E-4</c:v>
                      </c:pt>
                      <c:pt idx="479" formatCode="0.0">
                        <c:v>9.7129275646737042E-4</c:v>
                      </c:pt>
                      <c:pt idx="480" formatCode="0.0">
                        <c:v>1.1594626194293691E-3</c:v>
                      </c:pt>
                      <c:pt idx="481" formatCode="0.0">
                        <c:v>1.152940549411687E-3</c:v>
                      </c:pt>
                      <c:pt idx="482" formatCode="0.0">
                        <c:v>1.1378364291076254E-3</c:v>
                      </c:pt>
                      <c:pt idx="483" formatCode="0.0">
                        <c:v>1.0026140666031583E-3</c:v>
                      </c:pt>
                      <c:pt idx="484" formatCode="0.0">
                        <c:v>9.9616343598056632E-4</c:v>
                      </c:pt>
                      <c:pt idx="485" formatCode="0.0">
                        <c:v>9.8972903015902584E-4</c:v>
                      </c:pt>
                      <c:pt idx="486" formatCode="0.0">
                        <c:v>1.3052708028475617E-3</c:v>
                      </c:pt>
                      <c:pt idx="487" formatCode="0.0">
                        <c:v>1.2964240260621086E-3</c:v>
                      </c:pt>
                      <c:pt idx="488" formatCode="0.0">
                        <c:v>1.2899997452180305E-3</c:v>
                      </c:pt>
                      <c:pt idx="489" formatCode="0.0">
                        <c:v>1.1550330843562568E-3</c:v>
                      </c:pt>
                      <c:pt idx="490" formatCode="0.0">
                        <c:v>1.1443065972847756E-3</c:v>
                      </c:pt>
                      <c:pt idx="491" formatCode="0.0">
                        <c:v>1.2019371136839424E-3</c:v>
                      </c:pt>
                      <c:pt idx="492" formatCode="0.0">
                        <c:v>1.1910762282889887E-3</c:v>
                      </c:pt>
                      <c:pt idx="493" formatCode="0.0">
                        <c:v>1.184681875387041E-3</c:v>
                      </c:pt>
                      <c:pt idx="494" formatCode="0.0">
                        <c:v>1.1783066005081888E-3</c:v>
                      </c:pt>
                      <c:pt idx="495" formatCode="0.0">
                        <c:v>1.231183364624012E-3</c:v>
                      </c:pt>
                      <c:pt idx="496" formatCode="0.0">
                        <c:v>1.2202364335935282E-3</c:v>
                      </c:pt>
                      <c:pt idx="497" formatCode="0.0">
                        <c:v>1.2073049951679749E-3</c:v>
                      </c:pt>
                      <c:pt idx="498" formatCode="0.0">
                        <c:v>1.2010114149181674E-3</c:v>
                      </c:pt>
                      <c:pt idx="499" formatCode="0.0">
                        <c:v>1.1925308232136696E-3</c:v>
                      </c:pt>
                      <c:pt idx="500" formatCode="0.0">
                        <c:v>1.1233243404548919E-3</c:v>
                      </c:pt>
                      <c:pt idx="501" formatCode="0.0">
                        <c:v>1.1170433064742245E-3</c:v>
                      </c:pt>
                      <c:pt idx="502" formatCode="0.0">
                        <c:v>1.1067453648123484E-3</c:v>
                      </c:pt>
                      <c:pt idx="503" formatCode="0.0">
                        <c:v>1.1588627836208122E-3</c:v>
                      </c:pt>
                      <c:pt idx="504" formatCode="0.0">
                        <c:v>1.1526272294166526E-3</c:v>
                      </c:pt>
                      <c:pt idx="505" formatCode="0.0">
                        <c:v>1.0820332166739468E-3</c:v>
                      </c:pt>
                      <c:pt idx="506" formatCode="0.0">
                        <c:v>1.0758095088157097E-3</c:v>
                      </c:pt>
                      <c:pt idx="507" formatCode="0.0">
                        <c:v>1.0657362800295016E-3</c:v>
                      </c:pt>
                      <c:pt idx="508" formatCode="0.0">
                        <c:v>9.956811299107614E-4</c:v>
                      </c:pt>
                      <c:pt idx="509" formatCode="0.0">
                        <c:v>9.8766396391971397E-4</c:v>
                      </c:pt>
                      <c:pt idx="510" formatCode="0.0">
                        <c:v>9.8148599495082771E-4</c:v>
                      </c:pt>
                      <c:pt idx="511" formatCode="0.0">
                        <c:v>1.2226136965267909E-3</c:v>
                      </c:pt>
                      <c:pt idx="512" formatCode="0.0">
                        <c:v>1.0830638808256292E-3</c:v>
                      </c:pt>
                      <c:pt idx="513" formatCode="0.0">
                        <c:v>1.0769404274023936E-3</c:v>
                      </c:pt>
                      <c:pt idx="514" formatCode="0.0">
                        <c:v>1.0708170495188172E-3</c:v>
                      </c:pt>
                      <c:pt idx="515" formatCode="0.0">
                        <c:v>1.0627157839038946E-3</c:v>
                      </c:pt>
                      <c:pt idx="516" formatCode="0.0">
                        <c:v>1.0566039436537506E-3</c:v>
                      </c:pt>
                      <c:pt idx="517" formatCode="0.0">
                        <c:v>1.0504921783856416E-3</c:v>
                      </c:pt>
                      <c:pt idx="518" formatCode="0.0">
                        <c:v>1.1605340197977715E-3</c:v>
                      </c:pt>
                      <c:pt idx="519" formatCode="0.0">
                        <c:v>1.1544540501229833E-3</c:v>
                      </c:pt>
                      <c:pt idx="520" formatCode="0.0">
                        <c:v>1.0875213264507143E-3</c:v>
                      </c:pt>
                      <c:pt idx="521" formatCode="0.0">
                        <c:v>1.0814419427827245E-3</c:v>
                      </c:pt>
                      <c:pt idx="522" formatCode="0.0">
                        <c:v>1.0753626331443979E-3</c:v>
                      </c:pt>
                      <c:pt idx="523" formatCode="0.0">
                        <c:v>1.1909520583012674E-3</c:v>
                      </c:pt>
                      <c:pt idx="524" formatCode="0.0">
                        <c:v>1.1933120000349709E-3</c:v>
                      </c:pt>
                      <c:pt idx="525" formatCode="0.0">
                        <c:v>1.0646549590179158E-3</c:v>
                      </c:pt>
                      <c:pt idx="526" formatCode="0.0">
                        <c:v>9.9726599341241505E-4</c:v>
                      </c:pt>
                      <c:pt idx="527" formatCode="0.0">
                        <c:v>9.3488294422734383E-4</c:v>
                      </c:pt>
                      <c:pt idx="528" formatCode="0.0">
                        <c:v>9.2872845290149547E-4</c:v>
                      </c:pt>
                      <c:pt idx="529" formatCode="0.0">
                        <c:v>9.8595331492037615E-4</c:v>
                      </c:pt>
                      <c:pt idx="530" formatCode="0.0">
                        <c:v>1.2266139696082553E-3</c:v>
                      </c:pt>
                      <c:pt idx="531" formatCode="0.0">
                        <c:v>1.2204467798808962E-3</c:v>
                      </c:pt>
                      <c:pt idx="532" formatCode="0.0">
                        <c:v>1.1630072360278641E-3</c:v>
                      </c:pt>
                      <c:pt idx="533" formatCode="0.0">
                        <c:v>1.156784666829338E-3</c:v>
                      </c:pt>
                      <c:pt idx="534" formatCode="0.0">
                        <c:v>1.1589879459535254E-3</c:v>
                      </c:pt>
                      <c:pt idx="535" formatCode="0.0">
                        <c:v>1.1061670456634569E-3</c:v>
                      </c:pt>
                      <c:pt idx="536" formatCode="0.0">
                        <c:v>1.0998064008370684E-3</c:v>
                      </c:pt>
                      <c:pt idx="537" formatCode="0.0">
                        <c:v>1.0954940679765986E-3</c:v>
                      </c:pt>
                      <c:pt idx="538" formatCode="0.0">
                        <c:v>1.1055492299842813E-3</c:v>
                      </c:pt>
                      <c:pt idx="539" formatCode="0.0">
                        <c:v>1.0990806856691197E-3</c:v>
                      </c:pt>
                      <c:pt idx="540" formatCode="0.0">
                        <c:v>1.1660587001060783E-3</c:v>
                      </c:pt>
                      <c:pt idx="541" formatCode="0.0">
                        <c:v>1.5144396876720675E-3</c:v>
                      </c:pt>
                      <c:pt idx="542" formatCode="0.0">
                        <c:v>1.5077936490540821E-3</c:v>
                      </c:pt>
                      <c:pt idx="543" formatCode="0.0">
                        <c:v>1.2352260953756046E-3</c:v>
                      </c:pt>
                      <c:pt idx="544" formatCode="0.0">
                        <c:v>1.3445282364278875E-3</c:v>
                      </c:pt>
                      <c:pt idx="545" formatCode="0.0">
                        <c:v>1.3376295650165441E-3</c:v>
                      </c:pt>
                      <c:pt idx="546" formatCode="0.0">
                        <c:v>1.3721061361145347E-3</c:v>
                      </c:pt>
                      <c:pt idx="547" formatCode="0.0">
                        <c:v>1.6256005069079052E-3</c:v>
                      </c:pt>
                      <c:pt idx="548" formatCode="0.0">
                        <c:v>1.618273314412646E-3</c:v>
                      </c:pt>
                      <c:pt idx="549" formatCode="0.0">
                        <c:v>1.417690536209702E-3</c:v>
                      </c:pt>
                      <c:pt idx="550" formatCode="0.0">
                        <c:v>1.4098095408429916E-3</c:v>
                      </c:pt>
                      <c:pt idx="551" formatCode="0.0">
                        <c:v>1.4019286669612965E-3</c:v>
                      </c:pt>
                      <c:pt idx="552" formatCode="0.0">
                        <c:v>1.8475774442583031E-3</c:v>
                      </c:pt>
                      <c:pt idx="553" formatCode="0.0">
                        <c:v>1.7579765361046484E-3</c:v>
                      </c:pt>
                      <c:pt idx="554" formatCode="0.0">
                        <c:v>1.8189543491167522E-3</c:v>
                      </c:pt>
                      <c:pt idx="555" formatCode="0.0">
                        <c:v>1.8849069791495325E-3</c:v>
                      </c:pt>
                      <c:pt idx="556" formatCode="0.0">
                        <c:v>2.5013951031394046E-3</c:v>
                      </c:pt>
                      <c:pt idx="557" formatCode="0.0">
                        <c:v>2.4922214898726292E-3</c:v>
                      </c:pt>
                      <c:pt idx="558" formatCode="0.0">
                        <c:v>2.960393431466697E-3</c:v>
                      </c:pt>
                      <c:pt idx="559" formatCode="0.0">
                        <c:v>3.0609575645198896E-3</c:v>
                      </c:pt>
                      <c:pt idx="560" formatCode="0.0">
                        <c:v>2.8534794085223855E-3</c:v>
                      </c:pt>
                      <c:pt idx="561" formatCode="0.0">
                        <c:v>3.7865730997239571E-3</c:v>
                      </c:pt>
                      <c:pt idx="562" formatCode="0.0">
                        <c:v>3.776261312744627E-3</c:v>
                      </c:pt>
                      <c:pt idx="563" formatCode="0.0">
                        <c:v>4.0510879492542777E-3</c:v>
                      </c:pt>
                      <c:pt idx="564" formatCode="0.0">
                        <c:v>4.4810799279921239E-3</c:v>
                      </c:pt>
                      <c:pt idx="565" formatCode="0.0">
                        <c:v>4.4697045029814175E-3</c:v>
                      </c:pt>
                      <c:pt idx="566" formatCode="0.0">
                        <c:v>6.068326782116433E-3</c:v>
                      </c:pt>
                      <c:pt idx="567" formatCode="0.0">
                        <c:v>5.5421026214689554E-3</c:v>
                      </c:pt>
                      <c:pt idx="568" formatCode="0.0">
                        <c:v>5.5292272951768034E-3</c:v>
                      </c:pt>
                      <c:pt idx="569" formatCode="0.0">
                        <c:v>5.8207762688149371E-3</c:v>
                      </c:pt>
                      <c:pt idx="570" formatCode="0.0">
                        <c:v>8.9000903853480098E-3</c:v>
                      </c:pt>
                      <c:pt idx="571" formatCode="0.0">
                        <c:v>8.8858491820236613E-3</c:v>
                      </c:pt>
                      <c:pt idx="572" formatCode="0.0">
                        <c:v>9.2544084392161031E-3</c:v>
                      </c:pt>
                      <c:pt idx="573" formatCode="0.0">
                        <c:v>9.9182852477271363E-3</c:v>
                      </c:pt>
                      <c:pt idx="574" formatCode="0.0">
                        <c:v>9.9028190951748578E-3</c:v>
                      </c:pt>
                      <c:pt idx="575" formatCode="0.0">
                        <c:v>1.1209871166998356E-2</c:v>
                      </c:pt>
                      <c:pt idx="576" formatCode="0.0">
                        <c:v>1.3332146398590938E-2</c:v>
                      </c:pt>
                      <c:pt idx="577" formatCode="0.0">
                        <c:v>1.3314943973989274E-2</c:v>
                      </c:pt>
                      <c:pt idx="578" formatCode="0.0">
                        <c:v>1.7131785248272122E-2</c:v>
                      </c:pt>
                      <c:pt idx="579" formatCode="0.0">
                        <c:v>1.9534802691888405E-2</c:v>
                      </c:pt>
                      <c:pt idx="580" formatCode="0.0">
                        <c:v>1.9517243847896291E-2</c:v>
                      </c:pt>
                      <c:pt idx="581" formatCode="0.0">
                        <c:v>2.2658652757495325E-2</c:v>
                      </c:pt>
                      <c:pt idx="582" formatCode="0.0">
                        <c:v>2.5330615557859756E-2</c:v>
                      </c:pt>
                      <c:pt idx="583" formatCode="0.0">
                        <c:v>2.5311838472153913E-2</c:v>
                      </c:pt>
                      <c:pt idx="584" formatCode="0.0">
                        <c:v>2.9340338783228389E-2</c:v>
                      </c:pt>
                      <c:pt idx="585" formatCode="0.0">
                        <c:v>3.4467305616660067E-2</c:v>
                      </c:pt>
                      <c:pt idx="586" formatCode="0.0">
                        <c:v>3.4447759587947116E-2</c:v>
                      </c:pt>
                      <c:pt idx="587" formatCode="0.0">
                        <c:v>3.8309269174723312E-2</c:v>
                      </c:pt>
                      <c:pt idx="588" formatCode="0.0">
                        <c:v>4.1203339473104575E-2</c:v>
                      </c:pt>
                      <c:pt idx="589" formatCode="0.0">
                        <c:v>4.189856801262714E-2</c:v>
                      </c:pt>
                      <c:pt idx="590" formatCode="0.0">
                        <c:v>5.4256945209356637E-2</c:v>
                      </c:pt>
                      <c:pt idx="591" formatCode="0.0">
                        <c:v>7.2127701863442764E-2</c:v>
                      </c:pt>
                      <c:pt idx="592" formatCode="0.0">
                        <c:v>7.3831912835724198E-2</c:v>
                      </c:pt>
                      <c:pt idx="593" formatCode="0.0">
                        <c:v>8.838900575916725E-2</c:v>
                      </c:pt>
                      <c:pt idx="594" formatCode="0.0">
                        <c:v>8.8366185688112553E-2</c:v>
                      </c:pt>
                      <c:pt idx="595" formatCode="0.0">
                        <c:v>9.2296800965544018E-2</c:v>
                      </c:pt>
                      <c:pt idx="596" formatCode="0.0">
                        <c:v>0.1033966793663363</c:v>
                      </c:pt>
                      <c:pt idx="597" formatCode="0.0">
                        <c:v>0.10337140623521281</c:v>
                      </c:pt>
                      <c:pt idx="598" formatCode="0.0">
                        <c:v>0.11622532371834199</c:v>
                      </c:pt>
                      <c:pt idx="599" formatCode="0.0">
                        <c:v>0.14692916689697472</c:v>
                      </c:pt>
                      <c:pt idx="600" formatCode="0.0">
                        <c:v>0.14689722709985917</c:v>
                      </c:pt>
                      <c:pt idx="601" formatCode="0.0">
                        <c:v>0.16700362780892397</c:v>
                      </c:pt>
                      <c:pt idx="602" formatCode="0.0">
                        <c:v>0.20001636064533418</c:v>
                      </c:pt>
                      <c:pt idx="603" formatCode="0.0">
                        <c:v>0.21303771009155426</c:v>
                      </c:pt>
                      <c:pt idx="604" formatCode="0.0">
                        <c:v>0.22070930922355081</c:v>
                      </c:pt>
                      <c:pt idx="605" formatCode="0.0">
                        <c:v>0.24425888002985954</c:v>
                      </c:pt>
                      <c:pt idx="606" formatCode="0.0">
                        <c:v>0.24421940431756559</c:v>
                      </c:pt>
                      <c:pt idx="607" formatCode="0.0">
                        <c:v>0.26063039128798843</c:v>
                      </c:pt>
                      <c:pt idx="608" formatCode="0.0">
                        <c:v>0.26819659096039006</c:v>
                      </c:pt>
                      <c:pt idx="609" formatCode="0.0">
                        <c:v>0.26815458667522124</c:v>
                      </c:pt>
                      <c:pt idx="610" formatCode="0.0">
                        <c:v>0.26563298774614202</c:v>
                      </c:pt>
                      <c:pt idx="611" formatCode="0.0">
                        <c:v>0.25761725695348853</c:v>
                      </c:pt>
                      <c:pt idx="612" formatCode="0.0">
                        <c:v>0.25757483462485908</c:v>
                      </c:pt>
                      <c:pt idx="613" formatCode="0.0">
                        <c:v>0.23722621464879617</c:v>
                      </c:pt>
                      <c:pt idx="614" formatCode="0.0">
                        <c:v>0.22098053566591752</c:v>
                      </c:pt>
                      <c:pt idx="615" formatCode="0.0">
                        <c:v>0.22093896852791989</c:v>
                      </c:pt>
                      <c:pt idx="616" formatCode="0.0">
                        <c:v>0.16516257080894167</c:v>
                      </c:pt>
                      <c:pt idx="617" formatCode="0.0">
                        <c:v>0.10507227620804764</c:v>
                      </c:pt>
                      <c:pt idx="618" formatCode="0.0">
                        <c:v>5.9908297817633856E-2</c:v>
                      </c:pt>
                      <c:pt idx="619" formatCode="0.0">
                        <c:v>4.8434524756160724E-2</c:v>
                      </c:pt>
                      <c:pt idx="620" formatCode="0.0">
                        <c:v>3.9655784166987069E-2</c:v>
                      </c:pt>
                      <c:pt idx="621" formatCode="0.0">
                        <c:v>1.8136316712419394E-2</c:v>
                      </c:pt>
                      <c:pt idx="622" formatCode="0.0">
                        <c:v>1.400943347737192E-2</c:v>
                      </c:pt>
                      <c:pt idx="623" formatCode="0.0">
                        <c:v>1.3994165167267827E-2</c:v>
                      </c:pt>
                      <c:pt idx="624" formatCode="0.0">
                        <c:v>1.1258502829759466E-2</c:v>
                      </c:pt>
                      <c:pt idx="625" formatCode="0.0">
                        <c:v>9.9220839985627064E-3</c:v>
                      </c:pt>
                      <c:pt idx="626" formatCode="0.0">
                        <c:v>8.041480419583566E-3</c:v>
                      </c:pt>
                      <c:pt idx="627" formatCode="0.0">
                        <c:v>7.1598831045839679E-3</c:v>
                      </c:pt>
                      <c:pt idx="628" formatCode="0.0">
                        <c:v>5.0205020393268721E-3</c:v>
                      </c:pt>
                      <c:pt idx="629" formatCode="0.0">
                        <c:v>3.304157710075905E-3</c:v>
                      </c:pt>
                      <c:pt idx="630" formatCode="0.0">
                        <c:v>2.9906708982009363E-3</c:v>
                      </c:pt>
                      <c:pt idx="631" formatCode="0.0">
                        <c:v>2.5659911038690177E-3</c:v>
                      </c:pt>
                      <c:pt idx="632" formatCode="0.0">
                        <c:v>2.3702412744118482E-3</c:v>
                      </c:pt>
                      <c:pt idx="633" formatCode="0.0">
                        <c:v>2.3619787540786995E-3</c:v>
                      </c:pt>
                      <c:pt idx="634" formatCode="0.0">
                        <c:v>2.116316524475346E-3</c:v>
                      </c:pt>
                      <c:pt idx="635" formatCode="0.0">
                        <c:v>1.8007454607522606E-3</c:v>
                      </c:pt>
                      <c:pt idx="636" formatCode="0.0">
                        <c:v>1.686259083517177E-3</c:v>
                      </c:pt>
                      <c:pt idx="637" formatCode="0.0">
                        <c:v>1.578927822634956E-3</c:v>
                      </c:pt>
                      <c:pt idx="638" formatCode="0.0">
                        <c:v>1.3679192844428584E-3</c:v>
                      </c:pt>
                      <c:pt idx="639" formatCode="0.0">
                        <c:v>1.2825919939485346E-3</c:v>
                      </c:pt>
                      <c:pt idx="640" formatCode="0.0">
                        <c:v>1.2047382010282194E-3</c:v>
                      </c:pt>
                      <c:pt idx="641" formatCode="0.0">
                        <c:v>1.3197857859222543E-3</c:v>
                      </c:pt>
                      <c:pt idx="642" formatCode="0.0">
                        <c:v>1.2488687453116364E-3</c:v>
                      </c:pt>
                      <c:pt idx="643" formatCode="0.0">
                        <c:v>1.1957767408071313E-3</c:v>
                      </c:pt>
                      <c:pt idx="644" formatCode="0.0">
                        <c:v>1.0795102488148538E-3</c:v>
                      </c:pt>
                      <c:pt idx="645" formatCode="0.0">
                        <c:v>1.0490722566421529E-3</c:v>
                      </c:pt>
                      <c:pt idx="646" formatCode="0.0">
                        <c:v>1.0212766192152886E-3</c:v>
                      </c:pt>
                      <c:pt idx="647" formatCode="0.0">
                        <c:v>8.7939224158452951E-4</c:v>
                      </c:pt>
                      <c:pt idx="648" formatCode="0.0">
                        <c:v>8.7428379496526116E-4</c:v>
                      </c:pt>
                      <c:pt idx="649" formatCode="0.0">
                        <c:v>1.0225749127476366E-3</c:v>
                      </c:pt>
                      <c:pt idx="650" formatCode="0.0">
                        <c:v>8.938258045098202E-4</c:v>
                      </c:pt>
                      <c:pt idx="651" formatCode="0.0">
                        <c:v>8.888366771204199E-4</c:v>
                      </c:pt>
                      <c:pt idx="652" formatCode="0.0">
                        <c:v>8.838475944354967E-4</c:v>
                      </c:pt>
                      <c:pt idx="653" formatCode="0.0">
                        <c:v>8.765058589892045E-4</c:v>
                      </c:pt>
                      <c:pt idx="654" formatCode="0.0">
                        <c:v>7.7192172780165148E-4</c:v>
                      </c:pt>
                      <c:pt idx="655" formatCode="0.0">
                        <c:v>9.12546233534226E-4</c:v>
                      </c:pt>
                      <c:pt idx="656" formatCode="0.0">
                        <c:v>9.0759120549814955E-4</c:v>
                      </c:pt>
                      <c:pt idx="657" formatCode="0.0">
                        <c:v>8.4827476998504609E-4</c:v>
                      </c:pt>
                      <c:pt idx="658" formatCode="0.0">
                        <c:v>7.3743953508826775E-4</c:v>
                      </c:pt>
                      <c:pt idx="659" formatCode="0.0">
                        <c:v>7.3256106081445662E-4</c:v>
                      </c:pt>
                      <c:pt idx="660" formatCode="0.0">
                        <c:v>7.2563571434848442E-4</c:v>
                      </c:pt>
                      <c:pt idx="661" formatCode="0.0">
                        <c:v>7.6947082872814195E-4</c:v>
                      </c:pt>
                      <c:pt idx="662" formatCode="0.0">
                        <c:v>7.646060155353686E-4</c:v>
                      </c:pt>
                      <c:pt idx="663" formatCode="0.0">
                        <c:v>7.0703909322413633E-4</c:v>
                      </c:pt>
                      <c:pt idx="664" formatCode="0.0">
                        <c:v>6.97317963630875E-4</c:v>
                      </c:pt>
                      <c:pt idx="665" formatCode="0.0">
                        <c:v>7.4060257547171762E-4</c:v>
                      </c:pt>
                      <c:pt idx="666" formatCode="0.0">
                        <c:v>7.3579899500135059E-4</c:v>
                      </c:pt>
                      <c:pt idx="667" formatCode="0.0">
                        <c:v>7.2897943858636822E-4</c:v>
                      </c:pt>
                      <c:pt idx="668" formatCode="0.0">
                        <c:v>7.7214404945702495E-4</c:v>
                      </c:pt>
                      <c:pt idx="669" formatCode="0.0">
                        <c:v>6.6864235690963368E-4</c:v>
                      </c:pt>
                      <c:pt idx="670" formatCode="0.0">
                        <c:v>6.6385652942238678E-4</c:v>
                      </c:pt>
                      <c:pt idx="671" formatCode="0.0">
                        <c:v>5.1582759344105081E-4</c:v>
                      </c:pt>
                      <c:pt idx="672" formatCode="0.0">
                        <c:v>6.5431692296383866E-4</c:v>
                      </c:pt>
                      <c:pt idx="673" formatCode="0.0">
                        <c:v>6.5046769479009281E-4</c:v>
                      </c:pt>
                      <c:pt idx="674" formatCode="0.0">
                        <c:v>6.9351138063051914E-4</c:v>
                      </c:pt>
                      <c:pt idx="675" formatCode="0.0">
                        <c:v>5.4375994700607208E-4</c:v>
                      </c:pt>
                      <c:pt idx="676" formatCode="0.0">
                        <c:v>5.3677345622431141E-4</c:v>
                      </c:pt>
                      <c:pt idx="677" formatCode="0.0">
                        <c:v>5.3203041042655685E-4</c:v>
                      </c:pt>
                      <c:pt idx="678" formatCode="0.0">
                        <c:v>6.2570651797986578E-4</c:v>
                      </c:pt>
                      <c:pt idx="679" formatCode="0.0">
                        <c:v>6.2008934865917281E-4</c:v>
                      </c:pt>
                      <c:pt idx="680" formatCode="0.0">
                        <c:v>8.0607336856194868E-4</c:v>
                      </c:pt>
                      <c:pt idx="681" formatCode="0.0">
                        <c:v>6.1141253661844432E-4</c:v>
                      </c:pt>
                      <c:pt idx="682" formatCode="0.0">
                        <c:v>6.0664297422920231E-4</c:v>
                      </c:pt>
                      <c:pt idx="683" formatCode="0.0">
                        <c:v>6.0021822223369761E-4</c:v>
                      </c:pt>
                      <c:pt idx="684" formatCode="0.0">
                        <c:v>4.5008549707177943E-4</c:v>
                      </c:pt>
                      <c:pt idx="685" formatCode="0.0">
                        <c:v>4.4535614050235741E-4</c:v>
                      </c:pt>
                      <c:pt idx="686" formatCode="0.0">
                        <c:v>6.2919132861608039E-4</c:v>
                      </c:pt>
                      <c:pt idx="687" formatCode="0.0">
                        <c:v>6.2106047325722951E-4</c:v>
                      </c:pt>
                      <c:pt idx="688" formatCode="0.0">
                        <c:v>6.163627569536152E-4</c:v>
                      </c:pt>
                      <c:pt idx="689" formatCode="0.0">
                        <c:v>6.5689836859456432E-4</c:v>
                      </c:pt>
                      <c:pt idx="690" formatCode="0.0">
                        <c:v>6.0283117438808889E-4</c:v>
                      </c:pt>
                      <c:pt idx="691" formatCode="0.0">
                        <c:v>5.9816559860276144E-4</c:v>
                      </c:pt>
                      <c:pt idx="692" formatCode="0.0">
                        <c:v>5.918964376616121E-4</c:v>
                      </c:pt>
                      <c:pt idx="693" formatCode="0.0">
                        <c:v>5.4065799646782833E-4</c:v>
                      </c:pt>
                      <c:pt idx="694" formatCode="0.0">
                        <c:v>5.3599907411250401E-4</c:v>
                      </c:pt>
                      <c:pt idx="695" formatCode="0.0">
                        <c:v>5.7481130555756921E-4</c:v>
                      </c:pt>
                      <c:pt idx="696" formatCode="0.0">
                        <c:v>6.165167212874845E-4</c:v>
                      </c:pt>
                      <c:pt idx="697" formatCode="0.0">
                        <c:v>6.1105732227640004E-4</c:v>
                      </c:pt>
                      <c:pt idx="698" formatCode="0.0">
                        <c:v>5.5717543687515425E-4</c:v>
                      </c:pt>
                      <c:pt idx="699" formatCode="0.0">
                        <c:v>5.5257892364357273E-4</c:v>
                      </c:pt>
                      <c:pt idx="700" formatCode="0.0">
                        <c:v>6.824138136976224E-4</c:v>
                      </c:pt>
                      <c:pt idx="701" formatCode="0.0">
                        <c:v>5.8392873836220942E-4</c:v>
                      </c:pt>
                      <c:pt idx="702" formatCode="0.0">
                        <c:v>5.7937491514020115E-4</c:v>
                      </c:pt>
                      <c:pt idx="703" formatCode="0.0">
                        <c:v>6.6423740066704948E-4</c:v>
                      </c:pt>
                      <c:pt idx="704" formatCode="0.0">
                        <c:v>9.3628302102931067E-4</c:v>
                      </c:pt>
                      <c:pt idx="705" formatCode="0.0">
                        <c:v>8.8606650283962033E-4</c:v>
                      </c:pt>
                      <c:pt idx="706" formatCode="0.0">
                        <c:v>8.8150550439864089E-4</c:v>
                      </c:pt>
                      <c:pt idx="707" formatCode="0.0">
                        <c:v>7.8666299793617243E-4</c:v>
                      </c:pt>
                      <c:pt idx="708" formatCode="0.0">
                        <c:v>7.8209642605588786E-4</c:v>
                      </c:pt>
                      <c:pt idx="709" formatCode="0.0">
                        <c:v>8.3095121143252288E-4</c:v>
                      </c:pt>
                      <c:pt idx="710" formatCode="0.0">
                        <c:v>8.3084677213787045E-4</c:v>
                      </c:pt>
                      <c:pt idx="711" formatCode="0.0">
                        <c:v>8.2621221818668345E-4</c:v>
                      </c:pt>
                      <c:pt idx="712" formatCode="0.0">
                        <c:v>9.1436457262266996E-4</c:v>
                      </c:pt>
                      <c:pt idx="713" formatCode="0.0">
                        <c:v>8.7161130629270138E-4</c:v>
                      </c:pt>
                      <c:pt idx="714" formatCode="0.0">
                        <c:v>7.7325672081933656E-4</c:v>
                      </c:pt>
                      <c:pt idx="715" formatCode="0.0">
                        <c:v>7.7170039662907003E-4</c:v>
                      </c:pt>
                      <c:pt idx="716" formatCode="0.0">
                        <c:v>7.7335863817092217E-4</c:v>
                      </c:pt>
                      <c:pt idx="717" formatCode="0.0">
                        <c:v>8.160392805842755E-4</c:v>
                      </c:pt>
                      <c:pt idx="718" formatCode="0.0">
                        <c:v>8.1693429803495615E-4</c:v>
                      </c:pt>
                      <c:pt idx="719" formatCode="0.0">
                        <c:v>9.2437994027755495E-4</c:v>
                      </c:pt>
                      <c:pt idx="720" formatCode="0.0">
                        <c:v>9.1952209666234575E-4</c:v>
                      </c:pt>
                      <c:pt idx="721" formatCode="0.0">
                        <c:v>9.146642931239351E-4</c:v>
                      </c:pt>
                      <c:pt idx="722" formatCode="0.0">
                        <c:v>9.6527909298673126E-4</c:v>
                      </c:pt>
                      <c:pt idx="723" formatCode="0.0">
                        <c:v>9.1141407750564083E-4</c:v>
                      </c:pt>
                      <c:pt idx="724" formatCode="0.0">
                        <c:v>9.1171251864072863E-4</c:v>
                      </c:pt>
                      <c:pt idx="725" formatCode="0.0">
                        <c:v>1.0730082612576066E-3</c:v>
                      </c:pt>
                      <c:pt idx="726" formatCode="0.0">
                        <c:v>1.0680011235839433E-3</c:v>
                      </c:pt>
                      <c:pt idx="727" formatCode="0.0">
                        <c:v>1.0692505800748756E-3</c:v>
                      </c:pt>
                      <c:pt idx="728" formatCode="0.0">
                        <c:v>8.6257837895658152E-4</c:v>
                      </c:pt>
                      <c:pt idx="729" formatCode="0.0">
                        <c:v>9.146313728002791E-4</c:v>
                      </c:pt>
                      <c:pt idx="730" formatCode="0.0">
                        <c:v>9.1499458514709335E-4</c:v>
                      </c:pt>
                      <c:pt idx="731" formatCode="0.0">
                        <c:v>1.0120566952766202E-3</c:v>
                      </c:pt>
                      <c:pt idx="732" formatCode="0.0">
                        <c:v>1.0144748043584718E-3</c:v>
                      </c:pt>
                      <c:pt idx="733" formatCode="0.0">
                        <c:v>1.0168760322251742E-3</c:v>
                      </c:pt>
                      <c:pt idx="734" formatCode="0.0">
                        <c:v>9.163140446563795E-4</c:v>
                      </c:pt>
                      <c:pt idx="735" formatCode="0.0">
                        <c:v>9.1108691699519036E-4</c:v>
                      </c:pt>
                      <c:pt idx="736" formatCode="0.0">
                        <c:v>7.5582299938461094E-4</c:v>
                      </c:pt>
                      <c:pt idx="737" formatCode="0.0">
                        <c:v>7.5054819483959332E-4</c:v>
                      </c:pt>
                      <c:pt idx="738" formatCode="0.0">
                        <c:v>8.548195407704081E-4</c:v>
                      </c:pt>
                      <c:pt idx="739" formatCode="0.0">
                        <c:v>8.5613449203040637E-4</c:v>
                      </c:pt>
                      <c:pt idx="740" formatCode="0.0">
                        <c:v>8.5079370763328939E-4</c:v>
                      </c:pt>
                      <c:pt idx="741" formatCode="0.0">
                        <c:v>9.5682338433657004E-4</c:v>
                      </c:pt>
                      <c:pt idx="742" formatCode="0.0">
                        <c:v>7.95308016227501E-4</c:v>
                      </c:pt>
                      <c:pt idx="743" formatCode="0.0">
                        <c:v>7.9242555374669263E-4</c:v>
                      </c:pt>
                      <c:pt idx="744" formatCode="0.0">
                        <c:v>8.4123206370559139E-4</c:v>
                      </c:pt>
                      <c:pt idx="745" formatCode="0.0">
                        <c:v>8.3581548049926847E-4</c:v>
                      </c:pt>
                      <c:pt idx="746" formatCode="0.0">
                        <c:v>8.4236099915580064E-4</c:v>
                      </c:pt>
                      <c:pt idx="747" formatCode="0.0">
                        <c:v>8.3686643663951276E-4</c:v>
                      </c:pt>
                      <c:pt idx="748" formatCode="0.0">
                        <c:v>8.3806208208303307E-4</c:v>
                      </c:pt>
                      <c:pt idx="749" formatCode="0.0">
                        <c:v>8.3252337535223556E-4</c:v>
                      </c:pt>
                      <c:pt idx="750" formatCode="0.0">
                        <c:v>8.3101057667489488E-4</c:v>
                      </c:pt>
                      <c:pt idx="751" formatCode="0.0">
                        <c:v>8.3218580502461223E-4</c:v>
                      </c:pt>
                      <c:pt idx="752" formatCode="0.0">
                        <c:v>9.4667201360707745E-4</c:v>
                      </c:pt>
                      <c:pt idx="753" formatCode="0.0">
                        <c:v>8.8438063985226897E-4</c:v>
                      </c:pt>
                      <c:pt idx="754" formatCode="0.0">
                        <c:v>8.8599296275846144E-4</c:v>
                      </c:pt>
                      <c:pt idx="755" formatCode="0.0">
                        <c:v>9.3739022060102992E-4</c:v>
                      </c:pt>
                      <c:pt idx="756" formatCode="0.0">
                        <c:v>9.3168569874537549E-4</c:v>
                      </c:pt>
                      <c:pt idx="757" formatCode="0.0">
                        <c:v>9.2757682155288751E-4</c:v>
                      </c:pt>
                      <c:pt idx="758" formatCode="0.0">
                        <c:v>1.0970999904203775E-3</c:v>
                      </c:pt>
                      <c:pt idx="759" formatCode="0.0">
                        <c:v>1.0913660149580652E-3</c:v>
                      </c:pt>
                      <c:pt idx="760" formatCode="0.0">
                        <c:v>1.0333957429817773E-3</c:v>
                      </c:pt>
                      <c:pt idx="761" formatCode="0.0">
                        <c:v>1.027633367504045E-3</c:v>
                      </c:pt>
                      <c:pt idx="762" formatCode="0.0">
                        <c:v>1.0218710461064344E-3</c:v>
                      </c:pt>
                      <c:pt idx="763" formatCode="0.0">
                        <c:v>9.11501706996069E-4</c:v>
                      </c:pt>
                      <c:pt idx="764" formatCode="0.0">
                        <c:v>9.6403494695931988E-4</c:v>
                      </c:pt>
                      <c:pt idx="765" formatCode="0.0">
                        <c:v>9.6151575560847068E-4</c:v>
                      </c:pt>
                      <c:pt idx="766" formatCode="0.0">
                        <c:v>8.3853510744951603E-4</c:v>
                      </c:pt>
                      <c:pt idx="767" formatCode="0.0">
                        <c:v>1.0152767691737489E-3</c:v>
                      </c:pt>
                      <c:pt idx="768" formatCode="0.0">
                        <c:v>1.0163682499333797E-3</c:v>
                      </c:pt>
                      <c:pt idx="769" formatCode="0.0">
                        <c:v>1.0104365226620551E-3</c:v>
                      </c:pt>
                      <c:pt idx="770" formatCode="0.0">
                        <c:v>8.8420429563933461E-4</c:v>
                      </c:pt>
                      <c:pt idx="771" formatCode="0.0">
                        <c:v>8.8443021197730926E-4</c:v>
                      </c:pt>
                      <c:pt idx="772" formatCode="0.0">
                        <c:v>9.3815050569122382E-4</c:v>
                      </c:pt>
                      <c:pt idx="773" formatCode="0.0">
                        <c:v>9.9531628448812966E-4</c:v>
                      </c:pt>
                      <c:pt idx="774" formatCode="0.0">
                        <c:v>9.8933306775416839E-4</c:v>
                      </c:pt>
                      <c:pt idx="775" formatCode="0.0">
                        <c:v>9.3487627299086479E-4</c:v>
                      </c:pt>
                      <c:pt idx="776" formatCode="0.0">
                        <c:v>8.6819047078491064E-4</c:v>
                      </c:pt>
                      <c:pt idx="777" formatCode="0.0">
                        <c:v>8.6213395633082503E-4</c:v>
                      </c:pt>
                      <c:pt idx="778" formatCode="0.0">
                        <c:v>8.5759183916450145E-4</c:v>
                      </c:pt>
                      <c:pt idx="779" formatCode="0.0">
                        <c:v>9.8167866326858452E-4</c:v>
                      </c:pt>
                      <c:pt idx="780" formatCode="0.0">
                        <c:v>9.7555687202812303E-4</c:v>
                      </c:pt>
                      <c:pt idx="781" formatCode="0.0">
                        <c:v>9.7287851250619888E-4</c:v>
                      </c:pt>
                      <c:pt idx="782" formatCode="0.0">
                        <c:v>1.2192826269229807E-3</c:v>
                      </c:pt>
                      <c:pt idx="783" formatCode="0.0">
                        <c:v>1.2131048260764208E-3</c:v>
                      </c:pt>
                      <c:pt idx="784" formatCode="0.0">
                        <c:v>1.213464377969936E-3</c:v>
                      </c:pt>
                      <c:pt idx="785" formatCode="0.0">
                        <c:v>1.0207683304221337E-3</c:v>
                      </c:pt>
                      <c:pt idx="786" formatCode="0.0">
                        <c:v>1.0163982048390591E-3</c:v>
                      </c:pt>
                      <c:pt idx="787" formatCode="0.0">
                        <c:v>1.0156562914836798E-3</c:v>
                      </c:pt>
                      <c:pt idx="788" formatCode="0.0">
                        <c:v>1.0720122109004744E-3</c:v>
                      </c:pt>
                      <c:pt idx="789" formatCode="0.0">
                        <c:v>1.0677205518224964E-3</c:v>
                      </c:pt>
                      <c:pt idx="790" formatCode="0.0">
                        <c:v>9.4463119510626624E-4</c:v>
                      </c:pt>
                      <c:pt idx="791" formatCode="0.0">
                        <c:v>1.2548272393082128E-3</c:v>
                      </c:pt>
                      <c:pt idx="792" formatCode="0.0">
                        <c:v>1.2485413094172608E-3</c:v>
                      </c:pt>
                      <c:pt idx="793" formatCode="0.0">
                        <c:v>1.0561778077164262E-3</c:v>
                      </c:pt>
                      <c:pt idx="794" formatCode="0.0">
                        <c:v>1.1133688310749417E-3</c:v>
                      </c:pt>
                      <c:pt idx="795" formatCode="0.0">
                        <c:v>1.1070557939276649E-3</c:v>
                      </c:pt>
                      <c:pt idx="796" formatCode="0.0">
                        <c:v>1.1088628434493489E-3</c:v>
                      </c:pt>
                      <c:pt idx="797" formatCode="0.0">
                        <c:v>1.1730392174752477E-3</c:v>
                      </c:pt>
                      <c:pt idx="798" formatCode="0.0">
                        <c:v>1.1666076238693029E-3</c:v>
                      </c:pt>
                      <c:pt idx="799" formatCode="0.0">
                        <c:v>1.1645809836735395E-3</c:v>
                      </c:pt>
                      <c:pt idx="800" formatCode="0.0">
                        <c:v>1.028896775072529E-3</c:v>
                      </c:pt>
                      <c:pt idx="801" formatCode="0.0">
                        <c:v>1.0301795586419667E-3</c:v>
                      </c:pt>
                      <c:pt idx="802" formatCode="0.0">
                        <c:v>1.0887606656232196E-3</c:v>
                      </c:pt>
                      <c:pt idx="803" formatCode="0.0">
                        <c:v>1.0822564725979928E-3</c:v>
                      </c:pt>
                      <c:pt idx="804" formatCode="0.0">
                        <c:v>1.1495911254212293E-3</c:v>
                      </c:pt>
                      <c:pt idx="805" formatCode="0.0">
                        <c:v>1.0836677859092758E-3</c:v>
                      </c:pt>
                      <c:pt idx="806" formatCode="0.0">
                        <c:v>1.0770760119089818E-3</c:v>
                      </c:pt>
                      <c:pt idx="807" formatCode="0.0">
                        <c:v>1.4030681567300672E-3</c:v>
                      </c:pt>
                      <c:pt idx="808" formatCode="0.0">
                        <c:v>1.195807681619476E-3</c:v>
                      </c:pt>
                      <c:pt idx="809" formatCode="0.0">
                        <c:v>1.1892157039653023E-3</c:v>
                      </c:pt>
                      <c:pt idx="810" formatCode="0.0">
                        <c:v>1.7203373299455448E-3</c:v>
                      </c:pt>
                      <c:pt idx="811" formatCode="0.0">
                        <c:v>1.5932019818775255E-3</c:v>
                      </c:pt>
                      <c:pt idx="812" formatCode="0.0">
                        <c:v>1.5958438656039642E-3</c:v>
                      </c:pt>
                      <c:pt idx="813" formatCode="0.0">
                        <c:v>1.7236445577551247E-3</c:v>
                      </c:pt>
                      <c:pt idx="814" formatCode="0.0">
                        <c:v>1.5241732230382634E-3</c:v>
                      </c:pt>
                      <c:pt idx="815" formatCode="0.0">
                        <c:v>1.5174111099964611E-3</c:v>
                      </c:pt>
                      <c:pt idx="816" formatCode="0.0">
                        <c:v>1.6459724802233831E-3</c:v>
                      </c:pt>
                      <c:pt idx="817" formatCode="0.0">
                        <c:v>1.3712433715488382E-3</c:v>
                      </c:pt>
                      <c:pt idx="818" formatCode="0.0">
                        <c:v>1.3644688765458257E-3</c:v>
                      </c:pt>
                      <c:pt idx="819" formatCode="0.0">
                        <c:v>1.3658321097968266E-3</c:v>
                      </c:pt>
                      <c:pt idx="820" formatCode="0.0">
                        <c:v>1.3616056009313358E-3</c:v>
                      </c:pt>
                      <c:pt idx="821" formatCode="0.0">
                        <c:v>1.354777685949803E-3</c:v>
                      </c:pt>
                      <c:pt idx="822" formatCode="0.0">
                        <c:v>1.4876434311347549E-3</c:v>
                      </c:pt>
                      <c:pt idx="823" formatCode="0.0">
                        <c:v>1.4896884474047279E-3</c:v>
                      </c:pt>
                      <c:pt idx="824" formatCode="0.0">
                        <c:v>1.4828049998848857E-3</c:v>
                      </c:pt>
                      <c:pt idx="825" formatCode="0.0">
                        <c:v>1.4042255437552772E-3</c:v>
                      </c:pt>
                      <c:pt idx="826" formatCode="0.0">
                        <c:v>1.3366224604087398E-3</c:v>
                      </c:pt>
                      <c:pt idx="827" formatCode="0.0">
                        <c:v>1.3297122705525119E-3</c:v>
                      </c:pt>
                      <c:pt idx="828" formatCode="0.0">
                        <c:v>1.3228021542991597E-3</c:v>
                      </c:pt>
                      <c:pt idx="829" formatCode="0.0">
                        <c:v>1.3266266662862721E-3</c:v>
                      </c:pt>
                      <c:pt idx="830" formatCode="0.0">
                        <c:v>1.3196602757826162E-3</c:v>
                      </c:pt>
                      <c:pt idx="831" formatCode="0.0">
                        <c:v>1.3153418285257823E-3</c:v>
                      </c:pt>
                      <c:pt idx="832" formatCode="0.0">
                        <c:v>1.3083615222413011E-3</c:v>
                      </c:pt>
                      <c:pt idx="833" formatCode="0.0">
                        <c:v>1.2390670153487821E-3</c:v>
                      </c:pt>
                      <c:pt idx="834" formatCode="0.0">
                        <c:v>1.2320660647121325E-3</c:v>
                      </c:pt>
                      <c:pt idx="835" formatCode="0.0">
                        <c:v>1.225043416913244E-3</c:v>
                      </c:pt>
                      <c:pt idx="836" formatCode="0.0">
                        <c:v>1.4287486457419461E-3</c:v>
                      </c:pt>
                      <c:pt idx="837" formatCode="0.0">
                        <c:v>1.421800674015355E-3</c:v>
                      </c:pt>
                      <c:pt idx="838" formatCode="0.0">
                        <c:v>1.4147774664911537E-3</c:v>
                      </c:pt>
                      <c:pt idx="839" formatCode="0.0">
                        <c:v>1.2827675071568785E-3</c:v>
                      </c:pt>
                      <c:pt idx="840" formatCode="0.0">
                        <c:v>1.2730661351581249E-3</c:v>
                      </c:pt>
                      <c:pt idx="841" formatCode="0.0">
                        <c:v>1.2659719127537795E-3</c:v>
                      </c:pt>
                      <c:pt idx="842" formatCode="0.0">
                        <c:v>1.2693327891078467E-3</c:v>
                      </c:pt>
                      <c:pt idx="843" formatCode="0.0">
                        <c:v>1.1881768969244501E-3</c:v>
                      </c:pt>
                      <c:pt idx="844" formatCode="0.0">
                        <c:v>1.1810388069059044E-3</c:v>
                      </c:pt>
                      <c:pt idx="845" formatCode="0.0">
                        <c:v>1.2531218352766745E-3</c:v>
                      </c:pt>
                      <c:pt idx="846" formatCode="0.0">
                        <c:v>1.179072640565187E-3</c:v>
                      </c:pt>
                      <c:pt idx="847" formatCode="0.0">
                        <c:v>1.1718594112360445E-3</c:v>
                      </c:pt>
                      <c:pt idx="848" formatCode="0.0">
                        <c:v>1.3400340242322424E-3</c:v>
                      </c:pt>
                      <c:pt idx="849" formatCode="0.0">
                        <c:v>1.3326492569644402E-3</c:v>
                      </c:pt>
                      <c:pt idx="850" formatCode="0.0">
                        <c:v>1.3252645715724288E-3</c:v>
                      </c:pt>
                      <c:pt idx="851" formatCode="0.0">
                        <c:v>1.2574639320161354E-3</c:v>
                      </c:pt>
                      <c:pt idx="852" formatCode="0.0">
                        <c:v>1.8043400095521661E-3</c:v>
                      </c:pt>
                      <c:pt idx="853" formatCode="0.0">
                        <c:v>1.7967406913136006E-3</c:v>
                      </c:pt>
                      <c:pt idx="854" formatCode="0.0">
                        <c:v>1.8173463925711657E-3</c:v>
                      </c:pt>
                      <c:pt idx="855" formatCode="0.0">
                        <c:v>1.6105883874093405E-3</c:v>
                      </c:pt>
                      <c:pt idx="856" formatCode="0.0">
                        <c:v>1.6027108154248999E-3</c:v>
                      </c:pt>
                      <c:pt idx="857" formatCode="0.0">
                        <c:v>1.5516347523651971E-3</c:v>
                      </c:pt>
                      <c:pt idx="858" formatCode="0.0">
                        <c:v>1.9469420545499927E-3</c:v>
                      </c:pt>
                      <c:pt idx="859" formatCode="0.0">
                        <c:v>2.070221208548397E-3</c:v>
                      </c:pt>
                      <c:pt idx="860" formatCode="0.0">
                        <c:v>2.0616098832957207E-3</c:v>
                      </c:pt>
                      <c:pt idx="861" formatCode="0.0">
                        <c:v>1.7945852917875542E-3</c:v>
                      </c:pt>
                      <c:pt idx="862" formatCode="0.0">
                        <c:v>1.8414550478681234E-3</c:v>
                      </c:pt>
                      <c:pt idx="863" formatCode="0.0">
                        <c:v>2.2459215283037702E-3</c:v>
                      </c:pt>
                      <c:pt idx="864" formatCode="0.0">
                        <c:v>2.23680609908544E-3</c:v>
                      </c:pt>
                      <c:pt idx="865" formatCode="0.0">
                        <c:v>2.3791560441685932E-3</c:v>
                      </c:pt>
                      <c:pt idx="866" formatCode="0.0">
                        <c:v>2.4667911752626376E-3</c:v>
                      </c:pt>
                      <c:pt idx="867" formatCode="0.0">
                        <c:v>2.2623238190635632E-3</c:v>
                      </c:pt>
                      <c:pt idx="868" formatCode="0.0">
                        <c:v>3.1582173556355224E-3</c:v>
                      </c:pt>
                      <c:pt idx="869" formatCode="0.0">
                        <c:v>3.1477326883434641E-3</c:v>
                      </c:pt>
                      <c:pt idx="870" formatCode="0.0">
                        <c:v>3.5564431131813513E-3</c:v>
                      </c:pt>
                      <c:pt idx="871" formatCode="0.0">
                        <c:v>4.2926852641707669E-3</c:v>
                      </c:pt>
                      <c:pt idx="872" formatCode="0.0">
                        <c:v>4.4641693737253714E-3</c:v>
                      </c:pt>
                      <c:pt idx="873" formatCode="0.0">
                        <c:v>4.2282325586566515E-3</c:v>
                      </c:pt>
                      <c:pt idx="874" formatCode="0.0">
                        <c:v>4.6255261201139123E-3</c:v>
                      </c:pt>
                      <c:pt idx="875" formatCode="0.0">
                        <c:v>3.6757614244631357E-3</c:v>
                      </c:pt>
                      <c:pt idx="876" formatCode="0.0">
                        <c:v>4.5676646747606015E-3</c:v>
                      </c:pt>
                      <c:pt idx="877" formatCode="0.0">
                        <c:v>4.7699170250825899E-3</c:v>
                      </c:pt>
                      <c:pt idx="878" formatCode="0.0">
                        <c:v>4.7563601482520316E-3</c:v>
                      </c:pt>
                      <c:pt idx="879" formatCode="0.0">
                        <c:v>4.742803560506402E-3</c:v>
                      </c:pt>
                      <c:pt idx="880" formatCode="0.0">
                        <c:v>5.1124027084257784E-3</c:v>
                      </c:pt>
                      <c:pt idx="881" formatCode="0.0">
                        <c:v>4.5190283826804295E-3</c:v>
                      </c:pt>
                      <c:pt idx="882" formatCode="0.0">
                        <c:v>4.5038631298114241E-3</c:v>
                      </c:pt>
                      <c:pt idx="883" formatCode="0.0">
                        <c:v>4.6401404304819011E-3</c:v>
                      </c:pt>
                      <c:pt idx="884" formatCode="0.0">
                        <c:v>6.2363348903621101E-3</c:v>
                      </c:pt>
                      <c:pt idx="885" formatCode="0.0">
                        <c:v>7.6400722099007109E-3</c:v>
                      </c:pt>
                      <c:pt idx="886" formatCode="0.0">
                        <c:v>7.8779021937901064E-3</c:v>
                      </c:pt>
                      <c:pt idx="887" formatCode="0.0">
                        <c:v>8.3767729045294698E-3</c:v>
                      </c:pt>
                      <c:pt idx="888" formatCode="0.0">
                        <c:v>9.0539565356140619E-3</c:v>
                      </c:pt>
                      <c:pt idx="889" formatCode="0.0">
                        <c:v>9.0365170810045234E-3</c:v>
                      </c:pt>
                      <c:pt idx="890" formatCode="0.0">
                        <c:v>1.0642280886847067E-2</c:v>
                      </c:pt>
                      <c:pt idx="891" formatCode="0.0">
                        <c:v>1.3613946151985927E-2</c:v>
                      </c:pt>
                      <c:pt idx="892" formatCode="0.0">
                        <c:v>1.4051465250231727E-2</c:v>
                      </c:pt>
                      <c:pt idx="893" formatCode="0.0">
                        <c:v>1.4804706253156288E-2</c:v>
                      </c:pt>
                      <c:pt idx="894" formatCode="0.0">
                        <c:v>1.4785233865545073E-2</c:v>
                      </c:pt>
                      <c:pt idx="895" formatCode="0.0">
                        <c:v>1.5788677103341434E-2</c:v>
                      </c:pt>
                      <c:pt idx="896" formatCode="0.0">
                        <c:v>1.604894663968242E-2</c:v>
                      </c:pt>
                      <c:pt idx="897" formatCode="0.0">
                        <c:v>1.6311068953643672E-2</c:v>
                      </c:pt>
                      <c:pt idx="898" formatCode="0.0">
                        <c:v>2.0818784362655288E-2</c:v>
                      </c:pt>
                      <c:pt idx="899" formatCode="0.0">
                        <c:v>2.3689208443027465E-2</c:v>
                      </c:pt>
                      <c:pt idx="900" formatCode="0.0">
                        <c:v>2.3952850498489608E-2</c:v>
                      </c:pt>
                      <c:pt idx="901" formatCode="0.0">
                        <c:v>2.5840083503760478E-2</c:v>
                      </c:pt>
                      <c:pt idx="902" formatCode="0.0">
                        <c:v>2.9580386961815201E-2</c:v>
                      </c:pt>
                      <c:pt idx="903" formatCode="0.0">
                        <c:v>2.9558534583364122E-2</c:v>
                      </c:pt>
                      <c:pt idx="904" formatCode="0.0">
                        <c:v>3.3825809139662308E-2</c:v>
                      </c:pt>
                      <c:pt idx="905" formatCode="0.0">
                        <c:v>3.9079676914563315E-2</c:v>
                      </c:pt>
                      <c:pt idx="906" formatCode="0.0">
                        <c:v>3.9056067394181132E-2</c:v>
                      </c:pt>
                      <c:pt idx="907" formatCode="0.0">
                        <c:v>4.5028875554081152E-2</c:v>
                      </c:pt>
                      <c:pt idx="908" formatCode="0.0">
                        <c:v>4.9156480438664919E-2</c:v>
                      </c:pt>
                      <c:pt idx="909" formatCode="0.0">
                        <c:v>4.9132723427291622E-2</c:v>
                      </c:pt>
                      <c:pt idx="910" formatCode="0.0">
                        <c:v>6.2079453155885117E-2</c:v>
                      </c:pt>
                      <c:pt idx="911" formatCode="0.0">
                        <c:v>6.7648218013139347E-2</c:v>
                      </c:pt>
                      <c:pt idx="912" formatCode="0.0">
                        <c:v>6.9227906613278697E-2</c:v>
                      </c:pt>
                      <c:pt idx="913" formatCode="0.0">
                        <c:v>7.8915740682398691E-2</c:v>
                      </c:pt>
                      <c:pt idx="914" formatCode="0.0">
                        <c:v>9.6944071368562021E-2</c:v>
                      </c:pt>
                      <c:pt idx="915" formatCode="0.0">
                        <c:v>9.6912679630437232E-2</c:v>
                      </c:pt>
                      <c:pt idx="916" formatCode="0.0">
                        <c:v>0.10124521479091619</c:v>
                      </c:pt>
                      <c:pt idx="917" formatCode="0.0">
                        <c:v>0.12624505219650908</c:v>
                      </c:pt>
                      <c:pt idx="918" formatCode="0.0">
                        <c:v>0.12620977782775913</c:v>
                      </c:pt>
                      <c:pt idx="919" formatCode="0.0">
                        <c:v>0.13756679541833067</c:v>
                      </c:pt>
                      <c:pt idx="920" formatCode="0.0">
                        <c:v>0.14599706629019263</c:v>
                      </c:pt>
                      <c:pt idx="921" formatCode="0.0">
                        <c:v>0.15424985542602654</c:v>
                      </c:pt>
                      <c:pt idx="922" formatCode="0.0">
                        <c:v>0.16091119219415875</c:v>
                      </c:pt>
                      <c:pt idx="923" formatCode="0.0">
                        <c:v>0.17290740187288703</c:v>
                      </c:pt>
                      <c:pt idx="924" formatCode="0.0">
                        <c:v>0.1747308724564047</c:v>
                      </c:pt>
                      <c:pt idx="925" formatCode="0.0">
                        <c:v>0.18495456372276439</c:v>
                      </c:pt>
                      <c:pt idx="926" formatCode="0.0">
                        <c:v>0.19974020638721379</c:v>
                      </c:pt>
                      <c:pt idx="927" formatCode="0.0">
                        <c:v>0.21343259005776041</c:v>
                      </c:pt>
                      <c:pt idx="928" formatCode="0.0">
                        <c:v>0.22096272911260667</c:v>
                      </c:pt>
                      <c:pt idx="929" formatCode="0.0">
                        <c:v>0.23101293786526345</c:v>
                      </c:pt>
                      <c:pt idx="930" formatCode="0.0">
                        <c:v>0.23653850810154087</c:v>
                      </c:pt>
                      <c:pt idx="931" formatCode="0.0">
                        <c:v>0.25141500989522214</c:v>
                      </c:pt>
                      <c:pt idx="932" formatCode="0.0">
                        <c:v>0.2606288732876525</c:v>
                      </c:pt>
                      <c:pt idx="933" formatCode="0.0">
                        <c:v>0.26705809968865241</c:v>
                      </c:pt>
                      <c:pt idx="934" formatCode="0.0">
                        <c:v>0.28335472038251064</c:v>
                      </c:pt>
                      <c:pt idx="935" formatCode="0.0">
                        <c:v>0.28330019998839107</c:v>
                      </c:pt>
                      <c:pt idx="936" formatCode="0.0">
                        <c:v>0.29020446721907184</c:v>
                      </c:pt>
                      <c:pt idx="937" formatCode="0.0">
                        <c:v>0.31903619287396678</c:v>
                      </c:pt>
                      <c:pt idx="938" formatCode="0.0">
                        <c:v>0.31897862902652513</c:v>
                      </c:pt>
                      <c:pt idx="939" formatCode="0.0">
                        <c:v>0.32265988745380636</c:v>
                      </c:pt>
                      <c:pt idx="940" formatCode="0.0">
                        <c:v>0.33228717719074269</c:v>
                      </c:pt>
                      <c:pt idx="941" formatCode="0.0">
                        <c:v>0.33910991810971275</c:v>
                      </c:pt>
                      <c:pt idx="942" formatCode="0.0">
                        <c:v>0.3381362568963151</c:v>
                      </c:pt>
                      <c:pt idx="943" formatCode="0.0">
                        <c:v>0.36597129140506179</c:v>
                      </c:pt>
                      <c:pt idx="944" formatCode="0.0">
                        <c:v>0.36986355676354116</c:v>
                      </c:pt>
                      <c:pt idx="945" formatCode="0.0">
                        <c:v>0.36980284681795295</c:v>
                      </c:pt>
                      <c:pt idx="946" formatCode="0.0">
                        <c:v>0.37786410807061016</c:v>
                      </c:pt>
                      <c:pt idx="947" formatCode="0.0">
                        <c:v>0.38133623215268175</c:v>
                      </c:pt>
                      <c:pt idx="948" formatCode="0.0">
                        <c:v>0.38602524391552745</c:v>
                      </c:pt>
                      <c:pt idx="949" formatCode="0.0">
                        <c:v>0.39056252034717731</c:v>
                      </c:pt>
                      <c:pt idx="950" formatCode="0.0">
                        <c:v>0.37151664104515941</c:v>
                      </c:pt>
                      <c:pt idx="951" formatCode="0.0">
                        <c:v>0.37145404318670144</c:v>
                      </c:pt>
                      <c:pt idx="952" formatCode="0.0">
                        <c:v>0.33648546412535774</c:v>
                      </c:pt>
                      <c:pt idx="953" formatCode="0.0">
                        <c:v>0.33642513934240881</c:v>
                      </c:pt>
                      <c:pt idx="954" formatCode="0.0">
                        <c:v>0.33043571528625487</c:v>
                      </c:pt>
                      <c:pt idx="955" formatCode="0.0">
                        <c:v>0.28609928454407568</c:v>
                      </c:pt>
                      <c:pt idx="956" formatCode="0.0">
                        <c:v>0.24692043480008738</c:v>
                      </c:pt>
                      <c:pt idx="957" formatCode="0.0">
                        <c:v>0.24686929751524808</c:v>
                      </c:pt>
                      <c:pt idx="958" formatCode="0.0">
                        <c:v>0.22575179160670297</c:v>
                      </c:pt>
                      <c:pt idx="959" formatCode="0.0">
                        <c:v>0.14112452880816739</c:v>
                      </c:pt>
                      <c:pt idx="960" formatCode="0.0">
                        <c:v>0.12861897546819315</c:v>
                      </c:pt>
                      <c:pt idx="961" formatCode="0.0">
                        <c:v>8.8037994064960864E-2</c:v>
                      </c:pt>
                      <c:pt idx="962" formatCode="0.0">
                        <c:v>5.6821090107043344E-2</c:v>
                      </c:pt>
                      <c:pt idx="963" formatCode="0.0">
                        <c:v>4.9720602794110794E-2</c:v>
                      </c:pt>
                      <c:pt idx="964" formatCode="0.0">
                        <c:v>2.9708211528278666E-2</c:v>
                      </c:pt>
                      <c:pt idx="965" formatCode="0.0">
                        <c:v>1.1948100274674646E-2</c:v>
                      </c:pt>
                      <c:pt idx="966" formatCode="0.0">
                        <c:v>8.481308119538046E-3</c:v>
                      </c:pt>
                      <c:pt idx="967" formatCode="0.0">
                        <c:v>5.8579022883171045E-3</c:v>
                      </c:pt>
                      <c:pt idx="968" formatCode="0.0">
                        <c:v>5.8378394776386795E-3</c:v>
                      </c:pt>
                      <c:pt idx="969" formatCode="0.0">
                        <c:v>5.2345304710434953E-3</c:v>
                      </c:pt>
                      <c:pt idx="970" formatCode="0.0">
                        <c:v>4.1896097136561476E-3</c:v>
                      </c:pt>
                      <c:pt idx="971" formatCode="0.0">
                        <c:v>4.1734528376458895E-3</c:v>
                      </c:pt>
                      <c:pt idx="972" formatCode="0.0">
                        <c:v>3.2797286706728224E-3</c:v>
                      </c:pt>
                      <c:pt idx="973" formatCode="0.0">
                        <c:v>2.625135066352236E-3</c:v>
                      </c:pt>
                      <c:pt idx="974" formatCode="0.0">
                        <c:v>2.4917845741658571E-3</c:v>
                      </c:pt>
                      <c:pt idx="975" formatCode="0.0">
                        <c:v>2.4796633631825344E-3</c:v>
                      </c:pt>
                      <c:pt idx="976" formatCode="0.0">
                        <c:v>2.242356374336995E-3</c:v>
                      </c:pt>
                      <c:pt idx="977" formatCode="0.0">
                        <c:v>2.3326349656375834E-3</c:v>
                      </c:pt>
                      <c:pt idx="978" formatCode="0.0">
                        <c:v>2.1349852467618716E-3</c:v>
                      </c:pt>
                      <c:pt idx="979" formatCode="0.0">
                        <c:v>1.9589844267972499E-3</c:v>
                      </c:pt>
                      <c:pt idx="980" formatCode="0.0">
                        <c:v>1.7805466355557558E-3</c:v>
                      </c:pt>
                      <c:pt idx="981" formatCode="0.0">
                        <c:v>1.643818389315291E-3</c:v>
                      </c:pt>
                      <c:pt idx="982" formatCode="0.0">
                        <c:v>1.793586698190284E-3</c:v>
                      </c:pt>
                      <c:pt idx="983" formatCode="0.0">
                        <c:v>1.7857092639332499E-3</c:v>
                      </c:pt>
                      <c:pt idx="984" formatCode="0.0">
                        <c:v>1.6749612720695587E-3</c:v>
                      </c:pt>
                      <c:pt idx="985" formatCode="0.0">
                        <c:v>1.3863423451027897E-3</c:v>
                      </c:pt>
                      <c:pt idx="986" formatCode="0.0">
                        <c:v>1.2440224353447943E-3</c:v>
                      </c:pt>
                      <c:pt idx="987" formatCode="0.0">
                        <c:v>1.2372514101430642E-3</c:v>
                      </c:pt>
                      <c:pt idx="988" formatCode="0.0">
                        <c:v>1.190039198358246E-3</c:v>
                      </c:pt>
                      <c:pt idx="989" formatCode="0.0">
                        <c:v>1.5767729020494969E-3</c:v>
                      </c:pt>
                      <c:pt idx="990" formatCode="0.0">
                        <c:v>1.5142165897407828E-3</c:v>
                      </c:pt>
                      <c:pt idx="991" formatCode="0.0">
                        <c:v>1.4104964115792113E-3</c:v>
                      </c:pt>
                      <c:pt idx="992" formatCode="0.0">
                        <c:v>1.0957710875776033E-3</c:v>
                      </c:pt>
                      <c:pt idx="993" formatCode="0.0">
                        <c:v>1.0565782442140228E-3</c:v>
                      </c:pt>
                      <c:pt idx="994" formatCode="0.0">
                        <c:v>1.0562098108537652E-3</c:v>
                      </c:pt>
                      <c:pt idx="995" formatCode="0.0">
                        <c:v>9.9360372936997156E-4</c:v>
                      </c:pt>
                      <c:pt idx="996" formatCode="0.0">
                        <c:v>9.3831338027064416E-4</c:v>
                      </c:pt>
                      <c:pt idx="997" formatCode="0.0">
                        <c:v>1.0410319262640518E-3</c:v>
                      </c:pt>
                      <c:pt idx="998" formatCode="0.0">
                        <c:v>1.1978115881504275E-3</c:v>
                      </c:pt>
                      <c:pt idx="999" formatCode="0.0">
                        <c:v>1.1667382501971114E-3</c:v>
                      </c:pt>
                      <c:pt idx="1000" formatCode="0.0">
                        <c:v>8.4407992753961084E-4</c:v>
                      </c:pt>
                      <c:pt idx="1001" formatCode="0.0">
                        <c:v>9.2605557822379877E-4</c:v>
                      </c:pt>
                      <c:pt idx="1002" formatCode="0.0">
                        <c:v>8.9917985304322997E-4</c:v>
                      </c:pt>
                      <c:pt idx="1003" formatCode="0.0">
                        <c:v>7.2616031378547633E-4</c:v>
                      </c:pt>
                      <c:pt idx="1004" formatCode="0.0">
                        <c:v>9.1936921584212451E-4</c:v>
                      </c:pt>
                      <c:pt idx="1005" formatCode="0.0">
                        <c:v>8.9883530318398644E-4</c:v>
                      </c:pt>
                      <c:pt idx="1006" formatCode="0.0">
                        <c:v>9.2559055712241906E-4</c:v>
                      </c:pt>
                      <c:pt idx="1007" formatCode="0.0">
                        <c:v>9.2081478865789772E-4</c:v>
                      </c:pt>
                      <c:pt idx="1008" formatCode="0.0">
                        <c:v>8.9729492707421848E-4</c:v>
                      </c:pt>
                      <c:pt idx="1009" formatCode="0.0">
                        <c:v>7.8190182854790942E-4</c:v>
                      </c:pt>
                      <c:pt idx="1010" formatCode="0.0">
                        <c:v>7.3148755061534158E-4</c:v>
                      </c:pt>
                      <c:pt idx="1011" formatCode="0.0">
                        <c:v>7.0250932698226627E-4</c:v>
                      </c:pt>
                      <c:pt idx="1012" formatCode="0.0">
                        <c:v>7.4238305602298887E-4</c:v>
                      </c:pt>
                      <c:pt idx="1013" formatCode="0.0">
                        <c:v>7.3795906555430358E-4</c:v>
                      </c:pt>
                      <c:pt idx="1014" formatCode="0.0">
                        <c:v>7.1962414346044424E-4</c:v>
                      </c:pt>
                      <c:pt idx="1015" formatCode="0.0">
                        <c:v>7.0023198518538959E-4</c:v>
                      </c:pt>
                      <c:pt idx="1016" formatCode="0.0">
                        <c:v>6.9598336503594001E-4</c:v>
                      </c:pt>
                      <c:pt idx="1017" formatCode="0.0">
                        <c:v>5.9630542046190367E-4</c:v>
                      </c:pt>
                      <c:pt idx="1018" formatCode="0.0">
                        <c:v>7.448318655785761E-4</c:v>
                      </c:pt>
                      <c:pt idx="1019" formatCode="0.0">
                        <c:v>6.997206335624727E-4</c:v>
                      </c:pt>
                      <c:pt idx="1020" formatCode="0.0">
                        <c:v>6.7939910558297381E-4</c:v>
                      </c:pt>
                      <c:pt idx="1021" formatCode="0.0">
                        <c:v>5.8373756027698634E-4</c:v>
                      </c:pt>
                      <c:pt idx="1022" formatCode="0.0">
                        <c:v>5.0125700487229231E-4</c:v>
                      </c:pt>
                      <c:pt idx="1023" formatCode="0.0">
                        <c:v>4.8674895824979566E-4</c:v>
                      </c:pt>
                      <c:pt idx="1024" formatCode="0.0">
                        <c:v>5.4934369623344404E-4</c:v>
                      </c:pt>
                      <c:pt idx="1025" formatCode="0.0">
                        <c:v>5.4557635662331853E-4</c:v>
                      </c:pt>
                      <c:pt idx="1026" formatCode="0.0">
                        <c:v>7.1780182702719706E-4</c:v>
                      </c:pt>
                      <c:pt idx="1027" formatCode="0.0">
                        <c:v>7.3605172469423056E-4</c:v>
                      </c:pt>
                      <c:pt idx="1028" formatCode="0.0">
                        <c:v>7.3242371252570234E-4</c:v>
                      </c:pt>
                      <c:pt idx="1029" formatCode="0.0">
                        <c:v>6.0889699558642877E-4</c:v>
                      </c:pt>
                      <c:pt idx="1030" formatCode="0.0">
                        <c:v>5.9420502670553329E-4</c:v>
                      </c:pt>
                      <c:pt idx="1031" formatCode="0.0">
                        <c:v>5.9070675800404937E-4</c:v>
                      </c:pt>
                      <c:pt idx="1032" formatCode="0.0">
                        <c:v>5.7779120652799558E-4</c:v>
                      </c:pt>
                      <c:pt idx="1033" formatCode="0.0">
                        <c:v>5.663689967853804E-4</c:v>
                      </c:pt>
                      <c:pt idx="1034" formatCode="0.0">
                        <c:v>5.6297473437575362E-4</c:v>
                      </c:pt>
                      <c:pt idx="1035" formatCode="0.0">
                        <c:v>6.5122730426336341E-4</c:v>
                      </c:pt>
                      <c:pt idx="1036" formatCode="0.0">
                        <c:v>6.715259786861321E-4</c:v>
                      </c:pt>
                      <c:pt idx="1037" formatCode="0.0">
                        <c:v>6.6823263965189086E-4</c:v>
                      </c:pt>
                      <c:pt idx="1038" formatCode="0.0">
                        <c:v>5.9104863026555432E-4</c:v>
                      </c:pt>
                      <c:pt idx="1039" formatCode="0.0">
                        <c:v>6.8283500744815799E-4</c:v>
                      </c:pt>
                      <c:pt idx="1040" formatCode="0.0">
                        <c:v>6.7959756299810852E-4</c:v>
                      </c:pt>
                      <c:pt idx="1041" formatCode="0.0">
                        <c:v>7.315171326506164E-4</c:v>
                      </c:pt>
                      <c:pt idx="1042" formatCode="0.0">
                        <c:v>6.6433554455723172E-4</c:v>
                      </c:pt>
                      <c:pt idx="1043" formatCode="0.0">
                        <c:v>6.6114041738489146E-4</c:v>
                      </c:pt>
                      <c:pt idx="1044" formatCode="0.0">
                        <c:v>7.1329049575551053E-4</c:v>
                      </c:pt>
                      <c:pt idx="1045" formatCode="0.0">
                        <c:v>6.4691340571713669E-4</c:v>
                      </c:pt>
                      <c:pt idx="1046" formatCode="0.0">
                        <c:v>6.3789326385167071E-4</c:v>
                      </c:pt>
                      <c:pt idx="1047" formatCode="0.0">
                        <c:v>6.3301295150957314E-4</c:v>
                      </c:pt>
                      <c:pt idx="1048" formatCode="0.0">
                        <c:v>6.2421921771949615E-4</c:v>
                      </c:pt>
                      <c:pt idx="1049" formatCode="0.0">
                        <c:v>6.2112793238618417E-4</c:v>
                      </c:pt>
                      <c:pt idx="1050" formatCode="0.0">
                        <c:v>6.432028545111276E-4</c:v>
                      </c:pt>
                      <c:pt idx="1051" formatCode="0.0">
                        <c:v>6.6843668347961731E-4</c:v>
                      </c:pt>
                      <c:pt idx="1052" formatCode="0.0">
                        <c:v>6.6538378291011409E-4</c:v>
                      </c:pt>
                      <c:pt idx="1053" formatCode="0.0">
                        <c:v>6.635022263483982E-4</c:v>
                      </c:pt>
                      <c:pt idx="1054" formatCode="0.0">
                        <c:v>6.6044394800742444E-4</c:v>
                      </c:pt>
                      <c:pt idx="1055" formatCode="0.0">
                        <c:v>6.5794732080743778E-4</c:v>
                      </c:pt>
                      <c:pt idx="1056" formatCode="0.0">
                        <c:v>6.4966170551748758E-4</c:v>
                      </c:pt>
                      <c:pt idx="1057" formatCode="0.0">
                        <c:v>6.4662527673841729E-4</c:v>
                      </c:pt>
                      <c:pt idx="1058" formatCode="0.0">
                        <c:v>6.4133158994301314E-4</c:v>
                      </c:pt>
                      <c:pt idx="1059" formatCode="0.0">
                        <c:v>7.2727527124642527E-4</c:v>
                      </c:pt>
                      <c:pt idx="1060" formatCode="0.0">
                        <c:v>7.1982231929024545E-4</c:v>
                      </c:pt>
                      <c:pt idx="1061" formatCode="0.0">
                        <c:v>7.1682291836224919E-4</c:v>
                      </c:pt>
                      <c:pt idx="1062" formatCode="0.0">
                        <c:v>5.6365925076101405E-4</c:v>
                      </c:pt>
                      <c:pt idx="1063" formatCode="0.0">
                        <c:v>5.9069414747443436E-4</c:v>
                      </c:pt>
                      <c:pt idx="1064" formatCode="0.0">
                        <c:v>5.8665546200248233E-4</c:v>
                      </c:pt>
                      <c:pt idx="1065" formatCode="0.0">
                        <c:v>5.8365723494757606E-4</c:v>
                      </c:pt>
                      <c:pt idx="1066" formatCode="0.0">
                        <c:v>7.3055997802776585E-4</c:v>
                      </c:pt>
                      <c:pt idx="1067" formatCode="0.0">
                        <c:v>7.2567571659159624E-4</c:v>
                      </c:pt>
                      <c:pt idx="1068" formatCode="0.0">
                        <c:v>7.5126359536038811E-4</c:v>
                      </c:pt>
                      <c:pt idx="1069" formatCode="0.0">
                        <c:v>7.4828255876937394E-4</c:v>
                      </c:pt>
                      <c:pt idx="1070" formatCode="0.0">
                        <c:v>6.5403949424616985E-4</c:v>
                      </c:pt>
                      <c:pt idx="1071" formatCode="0.0">
                        <c:v>7.3974792670254892E-4</c:v>
                      </c:pt>
                      <c:pt idx="1072" formatCode="0.0">
                        <c:v>7.367772583524502E-4</c:v>
                      </c:pt>
                      <c:pt idx="1073" formatCode="0.0">
                        <c:v>7.3252649659413685E-4</c:v>
                      </c:pt>
                      <c:pt idx="1074" formatCode="0.0">
                        <c:v>6.9746723209357419E-4</c:v>
                      </c:pt>
                      <c:pt idx="1075" formatCode="0.0">
                        <c:v>6.9451201187123077E-4</c:v>
                      </c:pt>
                      <c:pt idx="1076" formatCode="0.0">
                        <c:v>6.3291781990596581E-4</c:v>
                      </c:pt>
                      <c:pt idx="1077" formatCode="0.0">
                        <c:v>6.2887525312231617E-4</c:v>
                      </c:pt>
                      <c:pt idx="1078" formatCode="0.0">
                        <c:v>6.2592270448771253E-4</c:v>
                      </c:pt>
                      <c:pt idx="1079" formatCode="0.0">
                        <c:v>6.8268618741054992E-4</c:v>
                      </c:pt>
                      <c:pt idx="1080" formatCode="0.0">
                        <c:v>6.7855622182651752E-4</c:v>
                      </c:pt>
                      <c:pt idx="1081" formatCode="0.0">
                        <c:v>6.7560619688140726E-4</c:v>
                      </c:pt>
                      <c:pt idx="1082" formatCode="0.0">
                        <c:v>7.0098759020750096E-4</c:v>
                      </c:pt>
                      <c:pt idx="1083" formatCode="0.0">
                        <c:v>6.9565253857439217E-4</c:v>
                      </c:pt>
                      <c:pt idx="1084" formatCode="0.0">
                        <c:v>6.9271765517563198E-4</c:v>
                      </c:pt>
                      <c:pt idx="1085" formatCode="0.0">
                        <c:v>6.6039704304079799E-4</c:v>
                      </c:pt>
                      <c:pt idx="1086" formatCode="0.0">
                        <c:v>6.5802543796635124E-4</c:v>
                      </c:pt>
                      <c:pt idx="1087" formatCode="0.0">
                        <c:v>6.5508811683715547E-4</c:v>
                      </c:pt>
                      <c:pt idx="1088" formatCode="0.0">
                        <c:v>5.050768122421786E-4</c:v>
                      </c:pt>
                      <c:pt idx="1089" formatCode="0.0">
                        <c:v>6.4919918467056328E-4</c:v>
                      </c:pt>
                      <c:pt idx="1090" formatCode="0.0">
                        <c:v>6.4626195945301104E-4</c:v>
                      </c:pt>
                      <c:pt idx="1091" formatCode="0.0">
                        <c:v>6.3788358212851825E-4</c:v>
                      </c:pt>
                      <c:pt idx="1092" formatCode="0.0">
                        <c:v>7.2368207802446147E-4</c:v>
                      </c:pt>
                      <c:pt idx="1093" formatCode="0.0">
                        <c:v>7.2076466244525657E-4</c:v>
                      </c:pt>
                      <c:pt idx="1094" formatCode="0.0">
                        <c:v>7.1480601418141235E-4</c:v>
                      </c:pt>
                      <c:pt idx="1095" formatCode="0.0">
                        <c:v>7.1187509948299871E-4</c:v>
                      </c:pt>
                      <c:pt idx="1096" formatCode="0.0">
                        <c:v>7.3805876907329278E-4</c:v>
                      </c:pt>
                      <c:pt idx="1097" formatCode="0.0">
                        <c:v>7.3019946950802594E-4</c:v>
                      </c:pt>
                      <c:pt idx="1098" formatCode="0.0">
                        <c:v>6.1175014565492344E-4</c:v>
                      </c:pt>
                      <c:pt idx="1099" formatCode="0.0">
                        <c:v>6.0480637148875864E-4</c:v>
                      </c:pt>
                      <c:pt idx="1100" formatCode="0.0">
                        <c:v>6.2695535936165404E-4</c:v>
                      </c:pt>
                      <c:pt idx="1101" formatCode="0.0">
                        <c:v>6.8116759509829095E-4</c:v>
                      </c:pt>
                      <c:pt idx="1102" formatCode="0.0">
                        <c:v>8.8742717887096653E-4</c:v>
                      </c:pt>
                      <c:pt idx="1103" formatCode="0.0">
                        <c:v>8.8019488987918059E-4</c:v>
                      </c:pt>
                      <c:pt idx="1104" formatCode="0.0">
                        <c:v>9.3514041652702478E-4</c:v>
                      </c:pt>
                      <c:pt idx="1105" formatCode="0.0">
                        <c:v>7.8268623887932636E-4</c:v>
                      </c:pt>
                      <c:pt idx="1106" formatCode="0.0">
                        <c:v>0</c:v>
                      </c:pt>
                      <c:pt idx="1107" formatCode="0.0">
                        <c:v>0</c:v>
                      </c:pt>
                      <c:pt idx="1108" formatCode="0.0">
                        <c:v>0</c:v>
                      </c:pt>
                      <c:pt idx="1109" formatCode="0.0">
                        <c:v>0</c:v>
                      </c:pt>
                      <c:pt idx="1110" formatCode="0.0">
                        <c:v>0</c:v>
                      </c:pt>
                      <c:pt idx="1111" formatCode="0.0">
                        <c:v>0</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numCache>
                  </c:numRef>
                </c:xVal>
                <c:yVal>
                  <c:numRef>
                    <c:extLst xmlns:c15="http://schemas.microsoft.com/office/drawing/2012/chart">
                      <c:ext xmlns:c15="http://schemas.microsoft.com/office/drawing/2012/chart" uri="{02D57815-91ED-43cb-92C2-25804820EDAC}">
                        <c15:formulaRef>
                          <c15:sqref>'Forsøk 3 - Samlet'!$BK$14:$BK$1148</c15:sqref>
                        </c15:formulaRef>
                      </c:ext>
                    </c:extLst>
                    <c:numCache>
                      <c:formatCode>0.00</c:formatCode>
                      <c:ptCount val="1135"/>
                      <c:pt idx="0">
                        <c:v>-1.36481E-9</c:v>
                      </c:pt>
                      <c:pt idx="1">
                        <c:v>-1.36481E-9</c:v>
                      </c:pt>
                      <c:pt idx="2">
                        <c:v>-2.4567887310000001E-5</c:v>
                      </c:pt>
                      <c:pt idx="3">
                        <c:v>-2.4567887310000001E-5</c:v>
                      </c:pt>
                      <c:pt idx="4">
                        <c:v>-1.36481E-9</c:v>
                      </c:pt>
                      <c:pt idx="5">
                        <c:v>2.8622119999999998E-3</c:v>
                      </c:pt>
                      <c:pt idx="6">
                        <c:v>2.8622119999999998E-3</c:v>
                      </c:pt>
                      <c:pt idx="7">
                        <c:v>2.8622119999999998E-3</c:v>
                      </c:pt>
                      <c:pt idx="8">
                        <c:v>2.8622119999999998E-3</c:v>
                      </c:pt>
                      <c:pt idx="9">
                        <c:v>8.5866380000000006E-3</c:v>
                      </c:pt>
                      <c:pt idx="10">
                        <c:v>1.7173279999999999E-2</c:v>
                      </c:pt>
                      <c:pt idx="11">
                        <c:v>1.7173279999999999E-2</c:v>
                      </c:pt>
                      <c:pt idx="12">
                        <c:v>3.148434E-2</c:v>
                      </c:pt>
                      <c:pt idx="13">
                        <c:v>3.148434E-2</c:v>
                      </c:pt>
                      <c:pt idx="14">
                        <c:v>5.1519830000000003E-2</c:v>
                      </c:pt>
                      <c:pt idx="15">
                        <c:v>9.4453029999999993E-2</c:v>
                      </c:pt>
                      <c:pt idx="16">
                        <c:v>9.4453029999999993E-2</c:v>
                      </c:pt>
                      <c:pt idx="17">
                        <c:v>0.17173279999999999</c:v>
                      </c:pt>
                      <c:pt idx="18">
                        <c:v>0.28049689999999999</c:v>
                      </c:pt>
                      <c:pt idx="19">
                        <c:v>0.28049689999999999</c:v>
                      </c:pt>
                      <c:pt idx="20">
                        <c:v>0.43794316652249998</c:v>
                      </c:pt>
                      <c:pt idx="21">
                        <c:v>0.61253816652250004</c:v>
                      </c:pt>
                      <c:pt idx="22">
                        <c:v>0.61253816652250004</c:v>
                      </c:pt>
                      <c:pt idx="23">
                        <c:v>0.79858196652250002</c:v>
                      </c:pt>
                      <c:pt idx="24">
                        <c:v>0.79858196652250002</c:v>
                      </c:pt>
                      <c:pt idx="25">
                        <c:v>0.9874880665225001</c:v>
                      </c:pt>
                      <c:pt idx="26">
                        <c:v>1.1678075665225001</c:v>
                      </c:pt>
                      <c:pt idx="27">
                        <c:v>1.1678075665225001</c:v>
                      </c:pt>
                      <c:pt idx="28">
                        <c:v>1.3395405665225</c:v>
                      </c:pt>
                      <c:pt idx="29">
                        <c:v>1.522697</c:v>
                      </c:pt>
                      <c:pt idx="30">
                        <c:v>1.522697</c:v>
                      </c:pt>
                      <c:pt idx="31">
                        <c:v>1.688706</c:v>
                      </c:pt>
                      <c:pt idx="32">
                        <c:v>1.688706</c:v>
                      </c:pt>
                      <c:pt idx="33">
                        <c:v>1.688706</c:v>
                      </c:pt>
                      <c:pt idx="34">
                        <c:v>2.1494974334775003</c:v>
                      </c:pt>
                      <c:pt idx="35">
                        <c:v>2.1494974334775003</c:v>
                      </c:pt>
                      <c:pt idx="36">
                        <c:v>2.26692213305</c:v>
                      </c:pt>
                      <c:pt idx="37">
                        <c:v>2.3727749999999999</c:v>
                      </c:pt>
                      <c:pt idx="38">
                        <c:v>2.3727749999999999</c:v>
                      </c:pt>
                      <c:pt idx="39">
                        <c:v>2.4643649999999999</c:v>
                      </c:pt>
                      <c:pt idx="40">
                        <c:v>2.5559560000000001</c:v>
                      </c:pt>
                      <c:pt idx="41">
                        <c:v>2.5559560000000001</c:v>
                      </c:pt>
                      <c:pt idx="42">
                        <c:v>2.6218115665224997</c:v>
                      </c:pt>
                      <c:pt idx="43">
                        <c:v>2.6905291330500001</c:v>
                      </c:pt>
                      <c:pt idx="44">
                        <c:v>2.6905291330500001</c:v>
                      </c:pt>
                      <c:pt idx="45">
                        <c:v>2.7420736995750001</c:v>
                      </c:pt>
                      <c:pt idx="46">
                        <c:v>2.7420736995750001</c:v>
                      </c:pt>
                      <c:pt idx="47">
                        <c:v>2.7420736995750001</c:v>
                      </c:pt>
                      <c:pt idx="48">
                        <c:v>2.8422762661000003</c:v>
                      </c:pt>
                      <c:pt idx="49">
                        <c:v>2.8880712661000003</c:v>
                      </c:pt>
                      <c:pt idx="50">
                        <c:v>2.8880712661000003</c:v>
                      </c:pt>
                      <c:pt idx="51">
                        <c:v>2.95967539915</c:v>
                      </c:pt>
                      <c:pt idx="52">
                        <c:v>2.95967539915</c:v>
                      </c:pt>
                      <c:pt idx="53">
                        <c:v>2.95967539915</c:v>
                      </c:pt>
                      <c:pt idx="54">
                        <c:v>2.9997463991499997</c:v>
                      </c:pt>
                      <c:pt idx="55">
                        <c:v>2.9997463991499997</c:v>
                      </c:pt>
                      <c:pt idx="56">
                        <c:v>3.0512663991499998</c:v>
                      </c:pt>
                      <c:pt idx="57">
                        <c:v>3.0770018326249997</c:v>
                      </c:pt>
                      <c:pt idx="58">
                        <c:v>3.0770018326249997</c:v>
                      </c:pt>
                      <c:pt idx="59">
                        <c:v>3.108485832625</c:v>
                      </c:pt>
                      <c:pt idx="60">
                        <c:v>3.1285709656749998</c:v>
                      </c:pt>
                      <c:pt idx="61">
                        <c:v>3.1543063991499998</c:v>
                      </c:pt>
                      <c:pt idx="62">
                        <c:v>3.1543063991499998</c:v>
                      </c:pt>
                      <c:pt idx="63">
                        <c:v>3.2001013991499998</c:v>
                      </c:pt>
                      <c:pt idx="64">
                        <c:v>3.2001013991499998</c:v>
                      </c:pt>
                      <c:pt idx="65">
                        <c:v>3.2144615322000001</c:v>
                      </c:pt>
                      <c:pt idx="66">
                        <c:v>3.2488085322</c:v>
                      </c:pt>
                      <c:pt idx="67">
                        <c:v>3.2488085322</c:v>
                      </c:pt>
                      <c:pt idx="68">
                        <c:v>3.2774305321999999</c:v>
                      </c:pt>
                      <c:pt idx="69">
                        <c:v>3.2774305321999999</c:v>
                      </c:pt>
                      <c:pt idx="70">
                        <c:v>3.3174769656750001</c:v>
                      </c:pt>
                      <c:pt idx="71">
                        <c:v>3.3489609656749999</c:v>
                      </c:pt>
                      <c:pt idx="72">
                        <c:v>3.3489609656749999</c:v>
                      </c:pt>
                      <c:pt idx="73">
                        <c:v>3.3804705321999999</c:v>
                      </c:pt>
                      <c:pt idx="74">
                        <c:v>3.3890565322000001</c:v>
                      </c:pt>
                      <c:pt idx="75">
                        <c:v>3.3890565322000001</c:v>
                      </c:pt>
                      <c:pt idx="76">
                        <c:v>3.4377390987249998</c:v>
                      </c:pt>
                      <c:pt idx="77">
                        <c:v>3.4377390987249998</c:v>
                      </c:pt>
                      <c:pt idx="78">
                        <c:v>3.4377390987249998</c:v>
                      </c:pt>
                      <c:pt idx="79">
                        <c:v>3.477810098725</c:v>
                      </c:pt>
                      <c:pt idx="80">
                        <c:v>3.5064320987249999</c:v>
                      </c:pt>
                      <c:pt idx="81">
                        <c:v>3.5064320987249999</c:v>
                      </c:pt>
                      <c:pt idx="82">
                        <c:v>3.5350786652249999</c:v>
                      </c:pt>
                      <c:pt idx="83">
                        <c:v>3.5551637982500002</c:v>
                      </c:pt>
                      <c:pt idx="84">
                        <c:v>3.5551637982500002</c:v>
                      </c:pt>
                      <c:pt idx="85">
                        <c:v>3.5923717982500003</c:v>
                      </c:pt>
                      <c:pt idx="86">
                        <c:v>3.5923717982500003</c:v>
                      </c:pt>
                      <c:pt idx="87">
                        <c:v>3.5923717982500003</c:v>
                      </c:pt>
                      <c:pt idx="88">
                        <c:v>3.6209456652249998</c:v>
                      </c:pt>
                      <c:pt idx="89">
                        <c:v>3.6209456652249998</c:v>
                      </c:pt>
                      <c:pt idx="90">
                        <c:v>3.6438917982500003</c:v>
                      </c:pt>
                      <c:pt idx="91">
                        <c:v>3.6438917982500003</c:v>
                      </c:pt>
                      <c:pt idx="92">
                        <c:v>3.6782879312500003</c:v>
                      </c:pt>
                      <c:pt idx="93">
                        <c:v>3.6782879312500003</c:v>
                      </c:pt>
                      <c:pt idx="94">
                        <c:v>3.6868739312500001</c:v>
                      </c:pt>
                      <c:pt idx="95">
                        <c:v>3.6868739312500001</c:v>
                      </c:pt>
                      <c:pt idx="96">
                        <c:v>3.6868739312500001</c:v>
                      </c:pt>
                      <c:pt idx="97">
                        <c:v>3.7354827982500001</c:v>
                      </c:pt>
                      <c:pt idx="98">
                        <c:v>3.7411576652249998</c:v>
                      </c:pt>
                      <c:pt idx="99">
                        <c:v>3.7411576652249998</c:v>
                      </c:pt>
                      <c:pt idx="100">
                        <c:v>3.73836936475</c:v>
                      </c:pt>
                      <c:pt idx="101">
                        <c:v>3.7526557982500002</c:v>
                      </c:pt>
                      <c:pt idx="102">
                        <c:v>3.7526557982500002</c:v>
                      </c:pt>
                      <c:pt idx="103">
                        <c:v>3.7612427982500001</c:v>
                      </c:pt>
                      <c:pt idx="104">
                        <c:v>3.7641784977499997</c:v>
                      </c:pt>
                      <c:pt idx="105">
                        <c:v>3.7641784977499997</c:v>
                      </c:pt>
                      <c:pt idx="106">
                        <c:v>3.7555679312500003</c:v>
                      </c:pt>
                      <c:pt idx="107">
                        <c:v>3.7555679312500003</c:v>
                      </c:pt>
                      <c:pt idx="108">
                        <c:v>3.7555679312500003</c:v>
                      </c:pt>
                      <c:pt idx="109">
                        <c:v>3.7527540644999999</c:v>
                      </c:pt>
                      <c:pt idx="110">
                        <c:v>3.7527540644999999</c:v>
                      </c:pt>
                      <c:pt idx="111">
                        <c:v>3.7327190644999999</c:v>
                      </c:pt>
                      <c:pt idx="112">
                        <c:v>3.7384430644999997</c:v>
                      </c:pt>
                      <c:pt idx="113">
                        <c:v>3.7384430644999997</c:v>
                      </c:pt>
                      <c:pt idx="114">
                        <c:v>3.72124549775</c:v>
                      </c:pt>
                      <c:pt idx="115">
                        <c:v>3.7127321974999998</c:v>
                      </c:pt>
                      <c:pt idx="116">
                        <c:v>3.7127321974999998</c:v>
                      </c:pt>
                      <c:pt idx="117">
                        <c:v>3.6898106309999998</c:v>
                      </c:pt>
                      <c:pt idx="118">
                        <c:v>3.6755241975000001</c:v>
                      </c:pt>
                      <c:pt idx="119">
                        <c:v>3.6755241975000001</c:v>
                      </c:pt>
                      <c:pt idx="120">
                        <c:v>3.6697500645000001</c:v>
                      </c:pt>
                      <c:pt idx="121">
                        <c:v>3.6697500645000001</c:v>
                      </c:pt>
                      <c:pt idx="122">
                        <c:v>3.6440146310000001</c:v>
                      </c:pt>
                      <c:pt idx="123">
                        <c:v>3.609717764</c:v>
                      </c:pt>
                      <c:pt idx="124">
                        <c:v>3.609717764</c:v>
                      </c:pt>
                      <c:pt idx="125">
                        <c:v>3.609717764</c:v>
                      </c:pt>
                      <c:pt idx="126">
                        <c:v>3.5896817639999998</c:v>
                      </c:pt>
                      <c:pt idx="127">
                        <c:v>3.5582223305</c:v>
                      </c:pt>
                      <c:pt idx="128">
                        <c:v>3.5582223305</c:v>
                      </c:pt>
                      <c:pt idx="129">
                        <c:v>3.5295511975</c:v>
                      </c:pt>
                      <c:pt idx="130">
                        <c:v>3.5295511975</c:v>
                      </c:pt>
                      <c:pt idx="131">
                        <c:v>3.5295511975</c:v>
                      </c:pt>
                      <c:pt idx="132">
                        <c:v>3.5124017639999998</c:v>
                      </c:pt>
                      <c:pt idx="133">
                        <c:v>3.5124017639999998</c:v>
                      </c:pt>
                      <c:pt idx="134">
                        <c:v>3.4981398970000002</c:v>
                      </c:pt>
                      <c:pt idx="135">
                        <c:v>3.4695670300000003</c:v>
                      </c:pt>
                      <c:pt idx="136">
                        <c:v>3.4466454635000003</c:v>
                      </c:pt>
                      <c:pt idx="137">
                        <c:v>3.4466454635000003</c:v>
                      </c:pt>
                      <c:pt idx="138">
                        <c:v>3.432308897</c:v>
                      </c:pt>
                      <c:pt idx="139">
                        <c:v>3.3751385964999998</c:v>
                      </c:pt>
                      <c:pt idx="140">
                        <c:v>3.3751385964999998</c:v>
                      </c:pt>
                      <c:pt idx="141">
                        <c:v>3.3436300300000004</c:v>
                      </c:pt>
                      <c:pt idx="142">
                        <c:v>3.3436300300000004</c:v>
                      </c:pt>
                      <c:pt idx="143">
                        <c:v>3.3436300300000004</c:v>
                      </c:pt>
                      <c:pt idx="144">
                        <c:v>3.3236185964999998</c:v>
                      </c:pt>
                      <c:pt idx="145">
                        <c:v>3.3006478970000002</c:v>
                      </c:pt>
                      <c:pt idx="146">
                        <c:v>3.3006478970000002</c:v>
                      </c:pt>
                      <c:pt idx="147">
                        <c:v>3.2720258970000002</c:v>
                      </c:pt>
                      <c:pt idx="148">
                        <c:v>3.2405900300000003</c:v>
                      </c:pt>
                      <c:pt idx="149">
                        <c:v>3.2405900300000003</c:v>
                      </c:pt>
                      <c:pt idx="150">
                        <c:v>3.220604163</c:v>
                      </c:pt>
                      <c:pt idx="151">
                        <c:v>3.1604234635000004</c:v>
                      </c:pt>
                      <c:pt idx="152">
                        <c:v>3.1604234635000004</c:v>
                      </c:pt>
                      <c:pt idx="153">
                        <c:v>3.1604234635000004</c:v>
                      </c:pt>
                      <c:pt idx="154">
                        <c:v>3.1059923304999999</c:v>
                      </c:pt>
                      <c:pt idx="155">
                        <c:v>3.1059923304999999</c:v>
                      </c:pt>
                      <c:pt idx="156">
                        <c:v>3.0831925965</c:v>
                      </c:pt>
                      <c:pt idx="157">
                        <c:v>3.0831925965</c:v>
                      </c:pt>
                      <c:pt idx="158">
                        <c:v>3.0488220300000002</c:v>
                      </c:pt>
                      <c:pt idx="159">
                        <c:v>3.0488220300000002</c:v>
                      </c:pt>
                      <c:pt idx="160">
                        <c:v>2.9944400300000003</c:v>
                      </c:pt>
                      <c:pt idx="161">
                        <c:v>2.9944400300000003</c:v>
                      </c:pt>
                      <c:pt idx="162">
                        <c:v>2.9744285964999997</c:v>
                      </c:pt>
                      <c:pt idx="163">
                        <c:v>2.9744285964999997</c:v>
                      </c:pt>
                      <c:pt idx="164">
                        <c:v>2.9344312962500001</c:v>
                      </c:pt>
                      <c:pt idx="165">
                        <c:v>2.9115097295000001</c:v>
                      </c:pt>
                      <c:pt idx="166">
                        <c:v>2.9115097295000001</c:v>
                      </c:pt>
                      <c:pt idx="167">
                        <c:v>2.8914245964999998</c:v>
                      </c:pt>
                      <c:pt idx="168">
                        <c:v>2.8657137294999999</c:v>
                      </c:pt>
                      <c:pt idx="169">
                        <c:v>2.8657137294999999</c:v>
                      </c:pt>
                      <c:pt idx="170">
                        <c:v>2.8657137294999999</c:v>
                      </c:pt>
                      <c:pt idx="171">
                        <c:v>2.81994329625</c:v>
                      </c:pt>
                      <c:pt idx="172">
                        <c:v>2.81994329625</c:v>
                      </c:pt>
                      <c:pt idx="173">
                        <c:v>2.7941587294999999</c:v>
                      </c:pt>
                      <c:pt idx="174">
                        <c:v>2.7798477294999997</c:v>
                      </c:pt>
                      <c:pt idx="175">
                        <c:v>2.7798477294999997</c:v>
                      </c:pt>
                      <c:pt idx="176">
                        <c:v>2.7655367295</c:v>
                      </c:pt>
                      <c:pt idx="177">
                        <c:v>2.7341254292500001</c:v>
                      </c:pt>
                      <c:pt idx="178">
                        <c:v>2.7341254292500001</c:v>
                      </c:pt>
                      <c:pt idx="179">
                        <c:v>2.7083418627499998</c:v>
                      </c:pt>
                      <c:pt idx="180">
                        <c:v>2.6911432962499999</c:v>
                      </c:pt>
                      <c:pt idx="181">
                        <c:v>2.6911432962499999</c:v>
                      </c:pt>
                      <c:pt idx="182">
                        <c:v>2.6625949957500001</c:v>
                      </c:pt>
                      <c:pt idx="183">
                        <c:v>2.6625949957500001</c:v>
                      </c:pt>
                      <c:pt idx="184">
                        <c:v>2.6625949957500001</c:v>
                      </c:pt>
                      <c:pt idx="185">
                        <c:v>2.59099086275</c:v>
                      </c:pt>
                      <c:pt idx="186">
                        <c:v>2.59099086275</c:v>
                      </c:pt>
                      <c:pt idx="187">
                        <c:v>2.59099086275</c:v>
                      </c:pt>
                      <c:pt idx="188">
                        <c:v>2.59099086275</c:v>
                      </c:pt>
                      <c:pt idx="189">
                        <c:v>2.5680928627499999</c:v>
                      </c:pt>
                      <c:pt idx="190">
                        <c:v>2.5680928627499999</c:v>
                      </c:pt>
                      <c:pt idx="191">
                        <c:v>2.5395199957500001</c:v>
                      </c:pt>
                      <c:pt idx="192">
                        <c:v>2.5395199957500001</c:v>
                      </c:pt>
                      <c:pt idx="193">
                        <c:v>2.5395199957500001</c:v>
                      </c:pt>
                      <c:pt idx="194">
                        <c:v>2.5165237294999998</c:v>
                      </c:pt>
                      <c:pt idx="195">
                        <c:v>2.5165237294999998</c:v>
                      </c:pt>
                      <c:pt idx="196">
                        <c:v>2.5193857294999997</c:v>
                      </c:pt>
                      <c:pt idx="197">
                        <c:v>2.5051238627500001</c:v>
                      </c:pt>
                      <c:pt idx="198">
                        <c:v>2.4765018627500002</c:v>
                      </c:pt>
                      <c:pt idx="199">
                        <c:v>2.4765018627500002</c:v>
                      </c:pt>
                      <c:pt idx="200">
                        <c:v>2.4621662962499999</c:v>
                      </c:pt>
                      <c:pt idx="201">
                        <c:v>2.4450178627499999</c:v>
                      </c:pt>
                      <c:pt idx="202">
                        <c:v>2.4450178627499999</c:v>
                      </c:pt>
                      <c:pt idx="203">
                        <c:v>2.4364062962499999</c:v>
                      </c:pt>
                      <c:pt idx="204">
                        <c:v>2.4278939957499999</c:v>
                      </c:pt>
                      <c:pt idx="205">
                        <c:v>2.4278939957499999</c:v>
                      </c:pt>
                      <c:pt idx="206">
                        <c:v>2.41639586275</c:v>
                      </c:pt>
                      <c:pt idx="207">
                        <c:v>2.4020848627499998</c:v>
                      </c:pt>
                      <c:pt idx="208">
                        <c:v>2.4020848627499998</c:v>
                      </c:pt>
                      <c:pt idx="209">
                        <c:v>2.3820979957500001</c:v>
                      </c:pt>
                      <c:pt idx="210">
                        <c:v>2.3648758627499999</c:v>
                      </c:pt>
                      <c:pt idx="211">
                        <c:v>2.3648758627499999</c:v>
                      </c:pt>
                      <c:pt idx="212">
                        <c:v>2.3506139957500003</c:v>
                      </c:pt>
                      <c:pt idx="213">
                        <c:v>2.3219919957499999</c:v>
                      </c:pt>
                      <c:pt idx="214">
                        <c:v>2.3219919957499999</c:v>
                      </c:pt>
                      <c:pt idx="215">
                        <c:v>2.3219919957499999</c:v>
                      </c:pt>
                      <c:pt idx="216">
                        <c:v>2.31912999575</c:v>
                      </c:pt>
                      <c:pt idx="217">
                        <c:v>2.31912999575</c:v>
                      </c:pt>
                      <c:pt idx="218">
                        <c:v>2.29339456225</c:v>
                      </c:pt>
                      <c:pt idx="219">
                        <c:v>2.2619095622500001</c:v>
                      </c:pt>
                      <c:pt idx="220">
                        <c:v>2.2619095622500001</c:v>
                      </c:pt>
                      <c:pt idx="221">
                        <c:v>2.2504851287500003</c:v>
                      </c:pt>
                      <c:pt idx="222">
                        <c:v>2.2247015622499999</c:v>
                      </c:pt>
                      <c:pt idx="223">
                        <c:v>2.2247015622499999</c:v>
                      </c:pt>
                      <c:pt idx="224">
                        <c:v>2.2247015622499999</c:v>
                      </c:pt>
                      <c:pt idx="225">
                        <c:v>2.1960539957500003</c:v>
                      </c:pt>
                      <c:pt idx="226">
                        <c:v>2.1960539957500003</c:v>
                      </c:pt>
                      <c:pt idx="227">
                        <c:v>2.1789055622500002</c:v>
                      </c:pt>
                      <c:pt idx="228">
                        <c:v>2.1560321287500002</c:v>
                      </c:pt>
                      <c:pt idx="229">
                        <c:v>2.1560321287500002</c:v>
                      </c:pt>
                      <c:pt idx="230">
                        <c:v>2.13883456225</c:v>
                      </c:pt>
                      <c:pt idx="231">
                        <c:v>2.11882412875</c:v>
                      </c:pt>
                      <c:pt idx="232">
                        <c:v>2.11882412875</c:v>
                      </c:pt>
                      <c:pt idx="233">
                        <c:v>2.0901775622500001</c:v>
                      </c:pt>
                      <c:pt idx="234">
                        <c:v>2.06157912875</c:v>
                      </c:pt>
                      <c:pt idx="235">
                        <c:v>2.06157912875</c:v>
                      </c:pt>
                      <c:pt idx="236">
                        <c:v>2.0243465622500003</c:v>
                      </c:pt>
                      <c:pt idx="237">
                        <c:v>1.9957245622499999</c:v>
                      </c:pt>
                      <c:pt idx="238">
                        <c:v>1.9957245622499999</c:v>
                      </c:pt>
                      <c:pt idx="239">
                        <c:v>1.9613775622499998</c:v>
                      </c:pt>
                      <c:pt idx="240">
                        <c:v>1.92419312875</c:v>
                      </c:pt>
                      <c:pt idx="241">
                        <c:v>1.92419312875</c:v>
                      </c:pt>
                      <c:pt idx="242">
                        <c:v>1.8870332617500001</c:v>
                      </c:pt>
                      <c:pt idx="243">
                        <c:v>1.8497761287499999</c:v>
                      </c:pt>
                      <c:pt idx="244">
                        <c:v>1.8497761287499999</c:v>
                      </c:pt>
                      <c:pt idx="245">
                        <c:v>1.75532312875</c:v>
                      </c:pt>
                      <c:pt idx="246">
                        <c:v>1.75532312875</c:v>
                      </c:pt>
                      <c:pt idx="247">
                        <c:v>1.75532312875</c:v>
                      </c:pt>
                      <c:pt idx="248">
                        <c:v>1.7123891287499999</c:v>
                      </c:pt>
                      <c:pt idx="249">
                        <c:v>1.66955439475</c:v>
                      </c:pt>
                      <c:pt idx="250">
                        <c:v>1.66955439475</c:v>
                      </c:pt>
                      <c:pt idx="251">
                        <c:v>1.6151723947499999</c:v>
                      </c:pt>
                      <c:pt idx="252">
                        <c:v>1.5665399615</c:v>
                      </c:pt>
                      <c:pt idx="253">
                        <c:v>1.5665399615</c:v>
                      </c:pt>
                      <c:pt idx="254">
                        <c:v>1.5064820945000001</c:v>
                      </c:pt>
                      <c:pt idx="255">
                        <c:v>1.4578486610000001</c:v>
                      </c:pt>
                      <c:pt idx="256">
                        <c:v>1.4578486610000001</c:v>
                      </c:pt>
                      <c:pt idx="257">
                        <c:v>1.412004528</c:v>
                      </c:pt>
                      <c:pt idx="258">
                        <c:v>1.3176252275</c:v>
                      </c:pt>
                      <c:pt idx="259">
                        <c:v>1.3176252275</c:v>
                      </c:pt>
                      <c:pt idx="260">
                        <c:v>1.2603320945000001</c:v>
                      </c:pt>
                      <c:pt idx="261">
                        <c:v>1.2603320945000001</c:v>
                      </c:pt>
                      <c:pt idx="262">
                        <c:v>1.2603320945000001</c:v>
                      </c:pt>
                      <c:pt idx="263">
                        <c:v>1.2174236610000002</c:v>
                      </c:pt>
                      <c:pt idx="264">
                        <c:v>1.177450927</c:v>
                      </c:pt>
                      <c:pt idx="265">
                        <c:v>1.177450927</c:v>
                      </c:pt>
                      <c:pt idx="266">
                        <c:v>1.1401927940000001</c:v>
                      </c:pt>
                      <c:pt idx="267">
                        <c:v>1.0771992275</c:v>
                      </c:pt>
                      <c:pt idx="268">
                        <c:v>1.0771992275</c:v>
                      </c:pt>
                      <c:pt idx="269">
                        <c:v>1.0771992275</c:v>
                      </c:pt>
                      <c:pt idx="270">
                        <c:v>1.0115647597500002</c:v>
                      </c:pt>
                      <c:pt idx="271">
                        <c:v>1.0115647597500002</c:v>
                      </c:pt>
                      <c:pt idx="272">
                        <c:v>0.98012979275000001</c:v>
                      </c:pt>
                      <c:pt idx="273">
                        <c:v>0.94003422624999999</c:v>
                      </c:pt>
                      <c:pt idx="274">
                        <c:v>0.94003422624999999</c:v>
                      </c:pt>
                      <c:pt idx="275">
                        <c:v>0.92860989274999994</c:v>
                      </c:pt>
                      <c:pt idx="276">
                        <c:v>0.91143669274999994</c:v>
                      </c:pt>
                      <c:pt idx="277">
                        <c:v>0.91143669274999994</c:v>
                      </c:pt>
                      <c:pt idx="278">
                        <c:v>0.89715015924999997</c:v>
                      </c:pt>
                      <c:pt idx="279">
                        <c:v>0.89715015924999997</c:v>
                      </c:pt>
                      <c:pt idx="280">
                        <c:v>0.8743507252499999</c:v>
                      </c:pt>
                      <c:pt idx="281">
                        <c:v>0.85717742524999996</c:v>
                      </c:pt>
                      <c:pt idx="282">
                        <c:v>0.85717742524999996</c:v>
                      </c:pt>
                      <c:pt idx="283">
                        <c:v>0.83721562500000002</c:v>
                      </c:pt>
                      <c:pt idx="284">
                        <c:v>0.82036168975000001</c:v>
                      </c:pt>
                      <c:pt idx="285">
                        <c:v>0.82036168975000001</c:v>
                      </c:pt>
                      <c:pt idx="286">
                        <c:v>0.82036168975000001</c:v>
                      </c:pt>
                      <c:pt idx="287">
                        <c:v>0.83467278975000003</c:v>
                      </c:pt>
                      <c:pt idx="288">
                        <c:v>0.83467278975000003</c:v>
                      </c:pt>
                      <c:pt idx="289">
                        <c:v>0.84325938975000003</c:v>
                      </c:pt>
                      <c:pt idx="290">
                        <c:v>0.85752135674999996</c:v>
                      </c:pt>
                      <c:pt idx="291">
                        <c:v>0.85752135674999996</c:v>
                      </c:pt>
                      <c:pt idx="292">
                        <c:v>0.87772882224999993</c:v>
                      </c:pt>
                      <c:pt idx="293">
                        <c:v>0.89793628799999992</c:v>
                      </c:pt>
                      <c:pt idx="294">
                        <c:v>0.89793628799999992</c:v>
                      </c:pt>
                      <c:pt idx="295">
                        <c:v>0.92988735249999999</c:v>
                      </c:pt>
                      <c:pt idx="296">
                        <c:v>0.95917284749999998</c:v>
                      </c:pt>
                      <c:pt idx="297">
                        <c:v>0.95917284749999998</c:v>
                      </c:pt>
                      <c:pt idx="298">
                        <c:v>1.0086659099999999</c:v>
                      </c:pt>
                      <c:pt idx="299">
                        <c:v>1.0611440050000001</c:v>
                      </c:pt>
                      <c:pt idx="300">
                        <c:v>1.0611440050000001</c:v>
                      </c:pt>
                      <c:pt idx="301">
                        <c:v>1.1221589649999999</c:v>
                      </c:pt>
                      <c:pt idx="302">
                        <c:v>1.1789607675</c:v>
                      </c:pt>
                      <c:pt idx="303">
                        <c:v>1.1789607675</c:v>
                      </c:pt>
                      <c:pt idx="304">
                        <c:v>1.260183695</c:v>
                      </c:pt>
                      <c:pt idx="305">
                        <c:v>1.3562089524999998</c:v>
                      </c:pt>
                      <c:pt idx="306">
                        <c:v>1.3562089524999998</c:v>
                      </c:pt>
                      <c:pt idx="307">
                        <c:v>1.4494459099999999</c:v>
                      </c:pt>
                      <c:pt idx="308">
                        <c:v>1.4494459099999999</c:v>
                      </c:pt>
                      <c:pt idx="309">
                        <c:v>1.5362955700000001</c:v>
                      </c:pt>
                      <c:pt idx="310">
                        <c:v>1.6256131674999998</c:v>
                      </c:pt>
                      <c:pt idx="311">
                        <c:v>1.6256131674999998</c:v>
                      </c:pt>
                      <c:pt idx="312">
                        <c:v>1.703335365</c:v>
                      </c:pt>
                      <c:pt idx="313">
                        <c:v>1.7633185325</c:v>
                      </c:pt>
                      <c:pt idx="314">
                        <c:v>1.7633185325</c:v>
                      </c:pt>
                      <c:pt idx="315">
                        <c:v>1.8133891074999999</c:v>
                      </c:pt>
                      <c:pt idx="316">
                        <c:v>1.8476501249999999</c:v>
                      </c:pt>
                      <c:pt idx="317">
                        <c:v>1.8476501249999999</c:v>
                      </c:pt>
                      <c:pt idx="318">
                        <c:v>1.8790982749999998</c:v>
                      </c:pt>
                      <c:pt idx="319">
                        <c:v>1.91999225325</c:v>
                      </c:pt>
                      <c:pt idx="320">
                        <c:v>1.9473122274999999</c:v>
                      </c:pt>
                      <c:pt idx="321">
                        <c:v>1.9473122274999999</c:v>
                      </c:pt>
                      <c:pt idx="322">
                        <c:v>1.9669787295000001</c:v>
                      </c:pt>
                      <c:pt idx="323">
                        <c:v>1.98711299575</c:v>
                      </c:pt>
                      <c:pt idx="324">
                        <c:v>1.98711299575</c:v>
                      </c:pt>
                      <c:pt idx="325">
                        <c:v>1.9958228282500001</c:v>
                      </c:pt>
                      <c:pt idx="326">
                        <c:v>1.9958228282500001</c:v>
                      </c:pt>
                      <c:pt idx="327">
                        <c:v>2.0072216952500002</c:v>
                      </c:pt>
                      <c:pt idx="328">
                        <c:v>2.0072216952500002</c:v>
                      </c:pt>
                      <c:pt idx="329">
                        <c:v>2.0072216952500002</c:v>
                      </c:pt>
                      <c:pt idx="330">
                        <c:v>2.0330799614999999</c:v>
                      </c:pt>
                      <c:pt idx="331">
                        <c:v>2.0388049614999999</c:v>
                      </c:pt>
                      <c:pt idx="332">
                        <c:v>2.0388049614999999</c:v>
                      </c:pt>
                      <c:pt idx="333">
                        <c:v>2.033104528</c:v>
                      </c:pt>
                      <c:pt idx="334">
                        <c:v>2.0474155280000002</c:v>
                      </c:pt>
                      <c:pt idx="335">
                        <c:v>2.0474155280000002</c:v>
                      </c:pt>
                      <c:pt idx="336">
                        <c:v>2.0474400945000002</c:v>
                      </c:pt>
                      <c:pt idx="337">
                        <c:v>2.0474400945000002</c:v>
                      </c:pt>
                      <c:pt idx="338">
                        <c:v>2.0474400945000002</c:v>
                      </c:pt>
                      <c:pt idx="339">
                        <c:v>2.0474400945000002</c:v>
                      </c:pt>
                      <c:pt idx="340">
                        <c:v>2.0645649614999999</c:v>
                      </c:pt>
                      <c:pt idx="341">
                        <c:v>2.0645649614999999</c:v>
                      </c:pt>
                      <c:pt idx="342">
                        <c:v>2.064638661</c:v>
                      </c:pt>
                      <c:pt idx="343">
                        <c:v>2.0732737940000003</c:v>
                      </c:pt>
                      <c:pt idx="344">
                        <c:v>2.0732737940000003</c:v>
                      </c:pt>
                      <c:pt idx="345">
                        <c:v>2.0761112275000002</c:v>
                      </c:pt>
                      <c:pt idx="346">
                        <c:v>2.0761112275000002</c:v>
                      </c:pt>
                      <c:pt idx="347">
                        <c:v>2.0847964934999998</c:v>
                      </c:pt>
                      <c:pt idx="348">
                        <c:v>2.096171794</c:v>
                      </c:pt>
                      <c:pt idx="349">
                        <c:v>2.096171794</c:v>
                      </c:pt>
                      <c:pt idx="350">
                        <c:v>2.0989846610000003</c:v>
                      </c:pt>
                      <c:pt idx="351">
                        <c:v>2.10771906</c:v>
                      </c:pt>
                      <c:pt idx="352">
                        <c:v>2.1191680599999998</c:v>
                      </c:pt>
                      <c:pt idx="353">
                        <c:v>2.1191680599999998</c:v>
                      </c:pt>
                      <c:pt idx="354">
                        <c:v>2.1218580944999998</c:v>
                      </c:pt>
                      <c:pt idx="355">
                        <c:v>2.121931794</c:v>
                      </c:pt>
                      <c:pt idx="356">
                        <c:v>2.121931794</c:v>
                      </c:pt>
                      <c:pt idx="357">
                        <c:v>2.1333316610000002</c:v>
                      </c:pt>
                      <c:pt idx="358">
                        <c:v>2.1419913604999996</c:v>
                      </c:pt>
                      <c:pt idx="359">
                        <c:v>2.1419913604999996</c:v>
                      </c:pt>
                      <c:pt idx="360">
                        <c:v>2.1476426609999999</c:v>
                      </c:pt>
                      <c:pt idx="361">
                        <c:v>2.1620764934999999</c:v>
                      </c:pt>
                      <c:pt idx="362">
                        <c:v>2.1620764934999999</c:v>
                      </c:pt>
                      <c:pt idx="363">
                        <c:v>2.1619536610000001</c:v>
                      </c:pt>
                      <c:pt idx="364">
                        <c:v>2.1619536610000001</c:v>
                      </c:pt>
                      <c:pt idx="365">
                        <c:v>2.1820132275000002</c:v>
                      </c:pt>
                      <c:pt idx="366">
                        <c:v>2.1848762275000002</c:v>
                      </c:pt>
                      <c:pt idx="367">
                        <c:v>2.1848762275000002</c:v>
                      </c:pt>
                      <c:pt idx="368">
                        <c:v>2.202122927</c:v>
                      </c:pt>
                      <c:pt idx="369">
                        <c:v>2.2135227940000002</c:v>
                      </c:pt>
                      <c:pt idx="370">
                        <c:v>2.2135227940000002</c:v>
                      </c:pt>
                      <c:pt idx="371">
                        <c:v>2.2335332275000002</c:v>
                      </c:pt>
                      <c:pt idx="372">
                        <c:v>2.250779927</c:v>
                      </c:pt>
                      <c:pt idx="373">
                        <c:v>2.250779927</c:v>
                      </c:pt>
                      <c:pt idx="374">
                        <c:v>2.2507062275000003</c:v>
                      </c:pt>
                      <c:pt idx="375">
                        <c:v>2.2736287940000004</c:v>
                      </c:pt>
                      <c:pt idx="376">
                        <c:v>2.2736287940000004</c:v>
                      </c:pt>
                      <c:pt idx="377">
                        <c:v>2.2879397940000001</c:v>
                      </c:pt>
                      <c:pt idx="378">
                        <c:v>2.2879397940000001</c:v>
                      </c:pt>
                      <c:pt idx="379">
                        <c:v>2.2879397940000001</c:v>
                      </c:pt>
                      <c:pt idx="380">
                        <c:v>2.3308482275000002</c:v>
                      </c:pt>
                      <c:pt idx="381">
                        <c:v>2.3308482275000002</c:v>
                      </c:pt>
                      <c:pt idx="382">
                        <c:v>2.3308482275000002</c:v>
                      </c:pt>
                      <c:pt idx="383">
                        <c:v>2.347997661</c:v>
                      </c:pt>
                      <c:pt idx="384">
                        <c:v>2.347997661</c:v>
                      </c:pt>
                      <c:pt idx="385">
                        <c:v>2.3594220945000002</c:v>
                      </c:pt>
                      <c:pt idx="386">
                        <c:v>2.3622840945000001</c:v>
                      </c:pt>
                      <c:pt idx="387">
                        <c:v>2.3537462275000003</c:v>
                      </c:pt>
                      <c:pt idx="388">
                        <c:v>2.3537462275000003</c:v>
                      </c:pt>
                      <c:pt idx="389">
                        <c:v>2.3336866610000002</c:v>
                      </c:pt>
                      <c:pt idx="390">
                        <c:v>2.3194002275000001</c:v>
                      </c:pt>
                      <c:pt idx="391">
                        <c:v>2.3194002275000001</c:v>
                      </c:pt>
                      <c:pt idx="392">
                        <c:v>2.2993396610000003</c:v>
                      </c:pt>
                      <c:pt idx="393">
                        <c:v>2.2764662275000003</c:v>
                      </c:pt>
                      <c:pt idx="394">
                        <c:v>2.2764662275000003</c:v>
                      </c:pt>
                      <c:pt idx="395">
                        <c:v>2.2478687940000004</c:v>
                      </c:pt>
                      <c:pt idx="396">
                        <c:v>2.2335823604999998</c:v>
                      </c:pt>
                      <c:pt idx="397">
                        <c:v>2.2335823604999998</c:v>
                      </c:pt>
                      <c:pt idx="398">
                        <c:v>2.2077977940000002</c:v>
                      </c:pt>
                      <c:pt idx="399">
                        <c:v>2.1849499269999999</c:v>
                      </c:pt>
                      <c:pt idx="400">
                        <c:v>2.1849499269999999</c:v>
                      </c:pt>
                      <c:pt idx="401">
                        <c:v>2.1563514934999999</c:v>
                      </c:pt>
                      <c:pt idx="402">
                        <c:v>2.1277786265</c:v>
                      </c:pt>
                      <c:pt idx="403">
                        <c:v>2.1277786265</c:v>
                      </c:pt>
                      <c:pt idx="404">
                        <c:v>2.1277786265</c:v>
                      </c:pt>
                      <c:pt idx="405">
                        <c:v>2.0619721932499999</c:v>
                      </c:pt>
                      <c:pt idx="406">
                        <c:v>2.0619721932499999</c:v>
                      </c:pt>
                      <c:pt idx="407">
                        <c:v>2.0619721932499999</c:v>
                      </c:pt>
                      <c:pt idx="408">
                        <c:v>2.0276261932500002</c:v>
                      </c:pt>
                      <c:pt idx="409">
                        <c:v>2.0276261932500002</c:v>
                      </c:pt>
                      <c:pt idx="410">
                        <c:v>2.0276261932500002</c:v>
                      </c:pt>
                      <c:pt idx="411">
                        <c:v>2.00467906</c:v>
                      </c:pt>
                      <c:pt idx="412">
                        <c:v>2.00467906</c:v>
                      </c:pt>
                      <c:pt idx="413">
                        <c:v>1.9846440599999999</c:v>
                      </c:pt>
                      <c:pt idx="414">
                        <c:v>1.9617460599999998</c:v>
                      </c:pt>
                      <c:pt idx="415">
                        <c:v>1.9617460599999998</c:v>
                      </c:pt>
                      <c:pt idx="416">
                        <c:v>1.93897089275</c:v>
                      </c:pt>
                      <c:pt idx="417">
                        <c:v>1.9302374935000002</c:v>
                      </c:pt>
                      <c:pt idx="418">
                        <c:v>1.9302374935000002</c:v>
                      </c:pt>
                      <c:pt idx="419">
                        <c:v>1.9103243262499998</c:v>
                      </c:pt>
                      <c:pt idx="420">
                        <c:v>1.8873771932500001</c:v>
                      </c:pt>
                      <c:pt idx="421">
                        <c:v>1.8873771932500001</c:v>
                      </c:pt>
                      <c:pt idx="422">
                        <c:v>1.8645538927500001</c:v>
                      </c:pt>
                      <c:pt idx="423">
                        <c:v>1.84750272525</c:v>
                      </c:pt>
                      <c:pt idx="424">
                        <c:v>1.84750272525</c:v>
                      </c:pt>
                      <c:pt idx="425">
                        <c:v>1.8159450257500001</c:v>
                      </c:pt>
                      <c:pt idx="426">
                        <c:v>1.8159450257500001</c:v>
                      </c:pt>
                      <c:pt idx="427">
                        <c:v>1.8159450257500001</c:v>
                      </c:pt>
                      <c:pt idx="428">
                        <c:v>1.80160945925</c:v>
                      </c:pt>
                      <c:pt idx="429">
                        <c:v>1.7902341587499999</c:v>
                      </c:pt>
                      <c:pt idx="430">
                        <c:v>1.7902341587499999</c:v>
                      </c:pt>
                      <c:pt idx="431">
                        <c:v>1.76148932625</c:v>
                      </c:pt>
                      <c:pt idx="432">
                        <c:v>1.76148932625</c:v>
                      </c:pt>
                      <c:pt idx="433">
                        <c:v>1.76148932625</c:v>
                      </c:pt>
                      <c:pt idx="434">
                        <c:v>1.7328918927499999</c:v>
                      </c:pt>
                      <c:pt idx="435">
                        <c:v>1.7185563262499999</c:v>
                      </c:pt>
                      <c:pt idx="436">
                        <c:v>1.7185563262499999</c:v>
                      </c:pt>
                      <c:pt idx="437">
                        <c:v>1.7014570257500001</c:v>
                      </c:pt>
                      <c:pt idx="438">
                        <c:v>1.7014570257500001</c:v>
                      </c:pt>
                      <c:pt idx="439">
                        <c:v>1.6927963262499999</c:v>
                      </c:pt>
                      <c:pt idx="440">
                        <c:v>1.6813964592499999</c:v>
                      </c:pt>
                      <c:pt idx="441">
                        <c:v>1.6813964592499999</c:v>
                      </c:pt>
                      <c:pt idx="442">
                        <c:v>1.6700457252500001</c:v>
                      </c:pt>
                      <c:pt idx="443">
                        <c:v>1.6613860257499999</c:v>
                      </c:pt>
                      <c:pt idx="444">
                        <c:v>1.6613860257499999</c:v>
                      </c:pt>
                      <c:pt idx="445">
                        <c:v>1.6499124592500001</c:v>
                      </c:pt>
                      <c:pt idx="446">
                        <c:v>1.6527007597500001</c:v>
                      </c:pt>
                      <c:pt idx="447">
                        <c:v>1.6527007597500001</c:v>
                      </c:pt>
                      <c:pt idx="448">
                        <c:v>1.6327875922500001</c:v>
                      </c:pt>
                      <c:pt idx="449">
                        <c:v>1.6327875922500001</c:v>
                      </c:pt>
                      <c:pt idx="450">
                        <c:v>1.6327875922500001</c:v>
                      </c:pt>
                      <c:pt idx="451">
                        <c:v>1.62691619325</c:v>
                      </c:pt>
                      <c:pt idx="452">
                        <c:v>1.62691619325</c:v>
                      </c:pt>
                      <c:pt idx="453">
                        <c:v>1.6240787597500002</c:v>
                      </c:pt>
                      <c:pt idx="454">
                        <c:v>1.6155163262499999</c:v>
                      </c:pt>
                      <c:pt idx="455">
                        <c:v>1.6126051932500001</c:v>
                      </c:pt>
                      <c:pt idx="456">
                        <c:v>1.6126051932500001</c:v>
                      </c:pt>
                      <c:pt idx="457">
                        <c:v>1.6069303262499999</c:v>
                      </c:pt>
                      <c:pt idx="458">
                        <c:v>1.5955058927499999</c:v>
                      </c:pt>
                      <c:pt idx="459">
                        <c:v>1.5955058927499999</c:v>
                      </c:pt>
                      <c:pt idx="460">
                        <c:v>1.59545675975</c:v>
                      </c:pt>
                      <c:pt idx="461">
                        <c:v>1.5897808927499999</c:v>
                      </c:pt>
                      <c:pt idx="462">
                        <c:v>1.5897808927499999</c:v>
                      </c:pt>
                      <c:pt idx="463">
                        <c:v>1.5811948927499999</c:v>
                      </c:pt>
                      <c:pt idx="464">
                        <c:v>1.5840568927500001</c:v>
                      </c:pt>
                      <c:pt idx="465">
                        <c:v>1.5840568927500001</c:v>
                      </c:pt>
                      <c:pt idx="466">
                        <c:v>1.58403232625</c:v>
                      </c:pt>
                      <c:pt idx="467">
                        <c:v>1.5840568927500001</c:v>
                      </c:pt>
                      <c:pt idx="468">
                        <c:v>1.5840568927500001</c:v>
                      </c:pt>
                      <c:pt idx="469">
                        <c:v>1.58126859225</c:v>
                      </c:pt>
                      <c:pt idx="470">
                        <c:v>1.58694345925</c:v>
                      </c:pt>
                      <c:pt idx="471">
                        <c:v>1.58694345925</c:v>
                      </c:pt>
                      <c:pt idx="472">
                        <c:v>1.58694345925</c:v>
                      </c:pt>
                      <c:pt idx="473">
                        <c:v>1.59264289275</c:v>
                      </c:pt>
                      <c:pt idx="474">
                        <c:v>1.59264289275</c:v>
                      </c:pt>
                      <c:pt idx="475">
                        <c:v>1.5869680257500001</c:v>
                      </c:pt>
                      <c:pt idx="476">
                        <c:v>1.58983002575</c:v>
                      </c:pt>
                      <c:pt idx="477">
                        <c:v>1.58983002575</c:v>
                      </c:pt>
                      <c:pt idx="478">
                        <c:v>1.5955058927499999</c:v>
                      </c:pt>
                      <c:pt idx="479">
                        <c:v>1.5897808927499999</c:v>
                      </c:pt>
                      <c:pt idx="480">
                        <c:v>1.5897808927499999</c:v>
                      </c:pt>
                      <c:pt idx="481">
                        <c:v>1.58983002575</c:v>
                      </c:pt>
                      <c:pt idx="482">
                        <c:v>1.6013035922500001</c:v>
                      </c:pt>
                      <c:pt idx="483">
                        <c:v>1.6013035922500001</c:v>
                      </c:pt>
                      <c:pt idx="484">
                        <c:v>1.6013281587499999</c:v>
                      </c:pt>
                      <c:pt idx="485">
                        <c:v>1.6013281587499999</c:v>
                      </c:pt>
                      <c:pt idx="486">
                        <c:v>1.6013035922500001</c:v>
                      </c:pt>
                      <c:pt idx="487">
                        <c:v>1.6041410257499999</c:v>
                      </c:pt>
                      <c:pt idx="488">
                        <c:v>1.6041410257499999</c:v>
                      </c:pt>
                      <c:pt idx="489">
                        <c:v>1.6041410257499999</c:v>
                      </c:pt>
                      <c:pt idx="490">
                        <c:v>1.6098905922500002</c:v>
                      </c:pt>
                      <c:pt idx="491">
                        <c:v>1.6098905922500002</c:v>
                      </c:pt>
                      <c:pt idx="492">
                        <c:v>1.6156391587499999</c:v>
                      </c:pt>
                      <c:pt idx="493">
                        <c:v>1.6156637252499999</c:v>
                      </c:pt>
                      <c:pt idx="494">
                        <c:v>1.6156637252499999</c:v>
                      </c:pt>
                      <c:pt idx="495">
                        <c:v>1.62133959225</c:v>
                      </c:pt>
                      <c:pt idx="496">
                        <c:v>1.62716185825</c:v>
                      </c:pt>
                      <c:pt idx="497">
                        <c:v>1.6356505922500002</c:v>
                      </c:pt>
                      <c:pt idx="498">
                        <c:v>1.6356505922500002</c:v>
                      </c:pt>
                      <c:pt idx="499">
                        <c:v>1.6385125922500001</c:v>
                      </c:pt>
                      <c:pt idx="500">
                        <c:v>1.6386108582500001</c:v>
                      </c:pt>
                      <c:pt idx="501">
                        <c:v>1.6386108582500001</c:v>
                      </c:pt>
                      <c:pt idx="502">
                        <c:v>1.6442857252500001</c:v>
                      </c:pt>
                      <c:pt idx="503">
                        <c:v>1.6500352917500001</c:v>
                      </c:pt>
                      <c:pt idx="504">
                        <c:v>1.6500352917500001</c:v>
                      </c:pt>
                      <c:pt idx="505">
                        <c:v>1.65289729175</c:v>
                      </c:pt>
                      <c:pt idx="506">
                        <c:v>1.65289729175</c:v>
                      </c:pt>
                      <c:pt idx="507">
                        <c:v>1.65859672525</c:v>
                      </c:pt>
                      <c:pt idx="508">
                        <c:v>1.6614597252499999</c:v>
                      </c:pt>
                      <c:pt idx="509">
                        <c:v>1.6643954249999999</c:v>
                      </c:pt>
                      <c:pt idx="510">
                        <c:v>1.6643954249999999</c:v>
                      </c:pt>
                      <c:pt idx="511">
                        <c:v>1.6643954249999999</c:v>
                      </c:pt>
                      <c:pt idx="512">
                        <c:v>1.67865729175</c:v>
                      </c:pt>
                      <c:pt idx="513">
                        <c:v>1.67865729175</c:v>
                      </c:pt>
                      <c:pt idx="514">
                        <c:v>1.67865729175</c:v>
                      </c:pt>
                      <c:pt idx="515">
                        <c:v>1.6816421244999999</c:v>
                      </c:pt>
                      <c:pt idx="516">
                        <c:v>1.6816421244999999</c:v>
                      </c:pt>
                      <c:pt idx="517">
                        <c:v>1.6816421244999999</c:v>
                      </c:pt>
                      <c:pt idx="518">
                        <c:v>1.6901799915</c:v>
                      </c:pt>
                      <c:pt idx="519">
                        <c:v>1.6901799915</c:v>
                      </c:pt>
                      <c:pt idx="520">
                        <c:v>1.690204558</c:v>
                      </c:pt>
                      <c:pt idx="521">
                        <c:v>1.690204558</c:v>
                      </c:pt>
                      <c:pt idx="522">
                        <c:v>1.690204558</c:v>
                      </c:pt>
                      <c:pt idx="523">
                        <c:v>1.690204558</c:v>
                      </c:pt>
                      <c:pt idx="524">
                        <c:v>1.6787801245</c:v>
                      </c:pt>
                      <c:pt idx="525">
                        <c:v>1.6787801245</c:v>
                      </c:pt>
                      <c:pt idx="526">
                        <c:v>1.6787801245</c:v>
                      </c:pt>
                      <c:pt idx="527">
                        <c:v>1.6701931245000001</c:v>
                      </c:pt>
                      <c:pt idx="528">
                        <c:v>1.6701931245000001</c:v>
                      </c:pt>
                      <c:pt idx="529">
                        <c:v>1.6673065579999999</c:v>
                      </c:pt>
                      <c:pt idx="530">
                        <c:v>1.6673065579999999</c:v>
                      </c:pt>
                      <c:pt idx="531">
                        <c:v>1.6673065579999999</c:v>
                      </c:pt>
                      <c:pt idx="532">
                        <c:v>1.6530201245</c:v>
                      </c:pt>
                      <c:pt idx="533">
                        <c:v>1.6530201245</c:v>
                      </c:pt>
                      <c:pt idx="534">
                        <c:v>1.6415465579999999</c:v>
                      </c:pt>
                      <c:pt idx="535">
                        <c:v>1.6186485580000001</c:v>
                      </c:pt>
                      <c:pt idx="536">
                        <c:v>1.6186485580000001</c:v>
                      </c:pt>
                      <c:pt idx="537">
                        <c:v>1.6157619914999999</c:v>
                      </c:pt>
                      <c:pt idx="538">
                        <c:v>1.5928639915</c:v>
                      </c:pt>
                      <c:pt idx="539">
                        <c:v>1.5928639915</c:v>
                      </c:pt>
                      <c:pt idx="540">
                        <c:v>1.5815142574999999</c:v>
                      </c:pt>
                      <c:pt idx="541">
                        <c:v>1.5528421244999999</c:v>
                      </c:pt>
                      <c:pt idx="542">
                        <c:v>1.5528421244999999</c:v>
                      </c:pt>
                      <c:pt idx="543">
                        <c:v>1.5528421244999999</c:v>
                      </c:pt>
                      <c:pt idx="544">
                        <c:v>1.4984601245</c:v>
                      </c:pt>
                      <c:pt idx="545">
                        <c:v>1.4984601245</c:v>
                      </c:pt>
                      <c:pt idx="546">
                        <c:v>1.4555271245000001</c:v>
                      </c:pt>
                      <c:pt idx="547">
                        <c:v>1.4155052575</c:v>
                      </c:pt>
                      <c:pt idx="548">
                        <c:v>1.4155052575</c:v>
                      </c:pt>
                      <c:pt idx="549">
                        <c:v>1.3210276910000001</c:v>
                      </c:pt>
                      <c:pt idx="550">
                        <c:v>1.3210276910000001</c:v>
                      </c:pt>
                      <c:pt idx="551">
                        <c:v>1.3210276910000001</c:v>
                      </c:pt>
                      <c:pt idx="552">
                        <c:v>1.281005824</c:v>
                      </c:pt>
                      <c:pt idx="553">
                        <c:v>1.281005824</c:v>
                      </c:pt>
                      <c:pt idx="554">
                        <c:v>1.2351616910000001</c:v>
                      </c:pt>
                      <c:pt idx="555">
                        <c:v>1.1893411245000001</c:v>
                      </c:pt>
                      <c:pt idx="556">
                        <c:v>1.1463835579999999</c:v>
                      </c:pt>
                      <c:pt idx="557">
                        <c:v>1.1463835579999999</c:v>
                      </c:pt>
                      <c:pt idx="558">
                        <c:v>1.1063371245</c:v>
                      </c:pt>
                      <c:pt idx="559">
                        <c:v>1.0692263904999999</c:v>
                      </c:pt>
                      <c:pt idx="560">
                        <c:v>1.0692263904999999</c:v>
                      </c:pt>
                      <c:pt idx="561">
                        <c:v>1.0291308239999999</c:v>
                      </c:pt>
                      <c:pt idx="562">
                        <c:v>1.0291308239999999</c:v>
                      </c:pt>
                      <c:pt idx="563">
                        <c:v>0.98619812400000006</c:v>
                      </c:pt>
                      <c:pt idx="564">
                        <c:v>0.94037815749999998</c:v>
                      </c:pt>
                      <c:pt idx="565">
                        <c:v>0.94037815749999998</c:v>
                      </c:pt>
                      <c:pt idx="566">
                        <c:v>0.84020065750000006</c:v>
                      </c:pt>
                      <c:pt idx="567">
                        <c:v>0.84020065750000006</c:v>
                      </c:pt>
                      <c:pt idx="568">
                        <c:v>0.84020065750000006</c:v>
                      </c:pt>
                      <c:pt idx="569">
                        <c:v>0.80015422400000003</c:v>
                      </c:pt>
                      <c:pt idx="570">
                        <c:v>0.76879275674999992</c:v>
                      </c:pt>
                      <c:pt idx="571">
                        <c:v>0.76879275674999992</c:v>
                      </c:pt>
                      <c:pt idx="572">
                        <c:v>0.74007239049999995</c:v>
                      </c:pt>
                      <c:pt idx="573">
                        <c:v>0.71433705700000005</c:v>
                      </c:pt>
                      <c:pt idx="574">
                        <c:v>0.71433705700000005</c:v>
                      </c:pt>
                      <c:pt idx="575">
                        <c:v>0.69143925700000008</c:v>
                      </c:pt>
                      <c:pt idx="576">
                        <c:v>0.65144205675</c:v>
                      </c:pt>
                      <c:pt idx="577">
                        <c:v>0.65144205675</c:v>
                      </c:pt>
                      <c:pt idx="578">
                        <c:v>0.64275709049999996</c:v>
                      </c:pt>
                      <c:pt idx="579">
                        <c:v>0.64275709049999996</c:v>
                      </c:pt>
                      <c:pt idx="580">
                        <c:v>0.64275709049999996</c:v>
                      </c:pt>
                      <c:pt idx="581">
                        <c:v>0.62856892325000002</c:v>
                      </c:pt>
                      <c:pt idx="582">
                        <c:v>0.60850885674999999</c:v>
                      </c:pt>
                      <c:pt idx="583">
                        <c:v>0.60850885674999999</c:v>
                      </c:pt>
                      <c:pt idx="584">
                        <c:v>0.60850885674999999</c:v>
                      </c:pt>
                      <c:pt idx="585">
                        <c:v>0.59148295574999998</c:v>
                      </c:pt>
                      <c:pt idx="586">
                        <c:v>0.59148295574999998</c:v>
                      </c:pt>
                      <c:pt idx="587">
                        <c:v>0.58013232199999998</c:v>
                      </c:pt>
                      <c:pt idx="588">
                        <c:v>0.58013232199999998</c:v>
                      </c:pt>
                      <c:pt idx="589">
                        <c:v>0.57149658874999998</c:v>
                      </c:pt>
                      <c:pt idx="590">
                        <c:v>0.56310652100000003</c:v>
                      </c:pt>
                      <c:pt idx="591">
                        <c:v>0.56310652100000003</c:v>
                      </c:pt>
                      <c:pt idx="592">
                        <c:v>0.55168218749999998</c:v>
                      </c:pt>
                      <c:pt idx="593">
                        <c:v>0.53742022049999993</c:v>
                      </c:pt>
                      <c:pt idx="594">
                        <c:v>0.53742022049999993</c:v>
                      </c:pt>
                      <c:pt idx="595">
                        <c:v>0.51758135274999995</c:v>
                      </c:pt>
                      <c:pt idx="596">
                        <c:v>0.49744758675</c:v>
                      </c:pt>
                      <c:pt idx="597">
                        <c:v>0.49744758675</c:v>
                      </c:pt>
                      <c:pt idx="598">
                        <c:v>0.47168758675</c:v>
                      </c:pt>
                      <c:pt idx="599">
                        <c:v>0.42065911750000001</c:v>
                      </c:pt>
                      <c:pt idx="600">
                        <c:v>0.42065911750000001</c:v>
                      </c:pt>
                      <c:pt idx="601">
                        <c:v>0.42065911750000001</c:v>
                      </c:pt>
                      <c:pt idx="602">
                        <c:v>0.39781054999999999</c:v>
                      </c:pt>
                      <c:pt idx="603">
                        <c:v>0.39781054999999999</c:v>
                      </c:pt>
                      <c:pt idx="604">
                        <c:v>0.38650905000000002</c:v>
                      </c:pt>
                      <c:pt idx="605">
                        <c:v>0.3752567825</c:v>
                      </c:pt>
                      <c:pt idx="606">
                        <c:v>0.3752567825</c:v>
                      </c:pt>
                      <c:pt idx="607">
                        <c:v>0.36718607750000004</c:v>
                      </c:pt>
                      <c:pt idx="608">
                        <c:v>0.36180551</c:v>
                      </c:pt>
                      <c:pt idx="609">
                        <c:v>0.36180551</c:v>
                      </c:pt>
                      <c:pt idx="610">
                        <c:v>0.35931180750000002</c:v>
                      </c:pt>
                      <c:pt idx="611">
                        <c:v>0.35669527249999999</c:v>
                      </c:pt>
                      <c:pt idx="612">
                        <c:v>0.35669527249999999</c:v>
                      </c:pt>
                      <c:pt idx="613">
                        <c:v>0.3543735375</c:v>
                      </c:pt>
                      <c:pt idx="614">
                        <c:v>0.35491400000000001</c:v>
                      </c:pt>
                      <c:pt idx="615">
                        <c:v>0.35491400000000001</c:v>
                      </c:pt>
                      <c:pt idx="616">
                        <c:v>0.361031465</c:v>
                      </c:pt>
                      <c:pt idx="617">
                        <c:v>0.40719536249999999</c:v>
                      </c:pt>
                      <c:pt idx="618">
                        <c:v>0.40719536249999999</c:v>
                      </c:pt>
                      <c:pt idx="619">
                        <c:v>0.48590001999999999</c:v>
                      </c:pt>
                      <c:pt idx="620">
                        <c:v>0.57681503999999995</c:v>
                      </c:pt>
                      <c:pt idx="621">
                        <c:v>0.57681503999999995</c:v>
                      </c:pt>
                      <c:pt idx="622">
                        <c:v>0.72421279999999999</c:v>
                      </c:pt>
                      <c:pt idx="623">
                        <c:v>0.72421279999999999</c:v>
                      </c:pt>
                      <c:pt idx="624">
                        <c:v>0.72421279999999999</c:v>
                      </c:pt>
                      <c:pt idx="625">
                        <c:v>0.81079152999999993</c:v>
                      </c:pt>
                      <c:pt idx="626">
                        <c:v>0.81079152999999993</c:v>
                      </c:pt>
                      <c:pt idx="627">
                        <c:v>0.90013429249999999</c:v>
                      </c:pt>
                      <c:pt idx="628">
                        <c:v>0.99576658499999993</c:v>
                      </c:pt>
                      <c:pt idx="629">
                        <c:v>0.99576658499999993</c:v>
                      </c:pt>
                      <c:pt idx="630">
                        <c:v>1.0891017074999998</c:v>
                      </c:pt>
                      <c:pt idx="631">
                        <c:v>1.1766873649999998</c:v>
                      </c:pt>
                      <c:pt idx="632">
                        <c:v>1.2636107249999999</c:v>
                      </c:pt>
                      <c:pt idx="633">
                        <c:v>1.2636107249999999</c:v>
                      </c:pt>
                      <c:pt idx="634">
                        <c:v>1.3506313525</c:v>
                      </c:pt>
                      <c:pt idx="635">
                        <c:v>1.3506313525</c:v>
                      </c:pt>
                      <c:pt idx="636">
                        <c:v>1.43148578</c:v>
                      </c:pt>
                      <c:pt idx="637">
                        <c:v>1.5175483125</c:v>
                      </c:pt>
                      <c:pt idx="638">
                        <c:v>1.5175483125</c:v>
                      </c:pt>
                      <c:pt idx="639">
                        <c:v>1.6059333825</c:v>
                      </c:pt>
                      <c:pt idx="640">
                        <c:v>1.6967873874999999</c:v>
                      </c:pt>
                      <c:pt idx="641">
                        <c:v>1.6967873874999999</c:v>
                      </c:pt>
                      <c:pt idx="642">
                        <c:v>1.78108113</c:v>
                      </c:pt>
                      <c:pt idx="643">
                        <c:v>1.8486686350000001</c:v>
                      </c:pt>
                      <c:pt idx="644">
                        <c:v>1.8486686350000001</c:v>
                      </c:pt>
                      <c:pt idx="645">
                        <c:v>1.8908042225000001</c:v>
                      </c:pt>
                      <c:pt idx="646">
                        <c:v>1.9306418400000001</c:v>
                      </c:pt>
                      <c:pt idx="647">
                        <c:v>1.9955761625000001</c:v>
                      </c:pt>
                      <c:pt idx="648">
                        <c:v>1.9955761625000001</c:v>
                      </c:pt>
                      <c:pt idx="649">
                        <c:v>1.9955761625000001</c:v>
                      </c:pt>
                      <c:pt idx="650">
                        <c:v>2.0415318449999997</c:v>
                      </c:pt>
                      <c:pt idx="651">
                        <c:v>2.0415318449999997</c:v>
                      </c:pt>
                      <c:pt idx="652">
                        <c:v>2.0415318449999997</c:v>
                      </c:pt>
                      <c:pt idx="653">
                        <c:v>2.0468136475000001</c:v>
                      </c:pt>
                      <c:pt idx="654">
                        <c:v>2.0468136475000001</c:v>
                      </c:pt>
                      <c:pt idx="655">
                        <c:v>2.0550567175000003</c:v>
                      </c:pt>
                      <c:pt idx="656">
                        <c:v>2.0550567175000003</c:v>
                      </c:pt>
                      <c:pt idx="657">
                        <c:v>2.0661863524999999</c:v>
                      </c:pt>
                      <c:pt idx="658">
                        <c:v>2.0858282875</c:v>
                      </c:pt>
                      <c:pt idx="659">
                        <c:v>2.0858282875</c:v>
                      </c:pt>
                      <c:pt idx="660">
                        <c:v>2.0915041544999999</c:v>
                      </c:pt>
                      <c:pt idx="661">
                        <c:v>2.0915041544999999</c:v>
                      </c:pt>
                      <c:pt idx="662">
                        <c:v>2.0915041544999999</c:v>
                      </c:pt>
                      <c:pt idx="663">
                        <c:v>2.102927588</c:v>
                      </c:pt>
                      <c:pt idx="664">
                        <c:v>2.117140322</c:v>
                      </c:pt>
                      <c:pt idx="665">
                        <c:v>2.117140322</c:v>
                      </c:pt>
                      <c:pt idx="666">
                        <c:v>2.117140322</c:v>
                      </c:pt>
                      <c:pt idx="667">
                        <c:v>2.1227916222499998</c:v>
                      </c:pt>
                      <c:pt idx="668">
                        <c:v>2.1227916222499998</c:v>
                      </c:pt>
                      <c:pt idx="669">
                        <c:v>2.1313786222500002</c:v>
                      </c:pt>
                      <c:pt idx="670">
                        <c:v>2.1314277552500003</c:v>
                      </c:pt>
                      <c:pt idx="671">
                        <c:v>2.1314277552500003</c:v>
                      </c:pt>
                      <c:pt idx="672">
                        <c:v>2.1314277552500003</c:v>
                      </c:pt>
                      <c:pt idx="673">
                        <c:v>2.1285156222500001</c:v>
                      </c:pt>
                      <c:pt idx="674">
                        <c:v>2.1285156222500001</c:v>
                      </c:pt>
                      <c:pt idx="675">
                        <c:v>2.1342406222500001</c:v>
                      </c:pt>
                      <c:pt idx="676">
                        <c:v>2.1427774892499998</c:v>
                      </c:pt>
                      <c:pt idx="677">
                        <c:v>2.1427774892499998</c:v>
                      </c:pt>
                      <c:pt idx="678">
                        <c:v>2.1314031887500002</c:v>
                      </c:pt>
                      <c:pt idx="679">
                        <c:v>2.1342160557500001</c:v>
                      </c:pt>
                      <c:pt idx="680">
                        <c:v>2.1342160557500001</c:v>
                      </c:pt>
                      <c:pt idx="681">
                        <c:v>2.1313540557500001</c:v>
                      </c:pt>
                      <c:pt idx="682">
                        <c:v>2.1313540557500001</c:v>
                      </c:pt>
                      <c:pt idx="683">
                        <c:v>2.1370289227499999</c:v>
                      </c:pt>
                      <c:pt idx="684">
                        <c:v>2.1485516222499998</c:v>
                      </c:pt>
                      <c:pt idx="685">
                        <c:v>2.1485516222499998</c:v>
                      </c:pt>
                      <c:pt idx="686">
                        <c:v>2.1513890557500002</c:v>
                      </c:pt>
                      <c:pt idx="687">
                        <c:v>2.1627889227499999</c:v>
                      </c:pt>
                      <c:pt idx="688">
                        <c:v>2.1627889227499999</c:v>
                      </c:pt>
                      <c:pt idx="689">
                        <c:v>2.1685129227499997</c:v>
                      </c:pt>
                      <c:pt idx="690">
                        <c:v>2.1771244892500001</c:v>
                      </c:pt>
                      <c:pt idx="691">
                        <c:v>2.1771244892500001</c:v>
                      </c:pt>
                      <c:pt idx="692">
                        <c:v>2.1828239227499999</c:v>
                      </c:pt>
                      <c:pt idx="693">
                        <c:v>2.1828239227499999</c:v>
                      </c:pt>
                      <c:pt idx="694">
                        <c:v>2.18284848925</c:v>
                      </c:pt>
                      <c:pt idx="695">
                        <c:v>2.1942974892499998</c:v>
                      </c:pt>
                      <c:pt idx="696">
                        <c:v>2.1942974892499998</c:v>
                      </c:pt>
                      <c:pt idx="697">
                        <c:v>2.1971840557500002</c:v>
                      </c:pt>
                      <c:pt idx="698">
                        <c:v>2.2085839227499999</c:v>
                      </c:pt>
                      <c:pt idx="699">
                        <c:v>2.2085839227499999</c:v>
                      </c:pt>
                      <c:pt idx="700">
                        <c:v>2.2199592232499996</c:v>
                      </c:pt>
                      <c:pt idx="701">
                        <c:v>2.2286199227500001</c:v>
                      </c:pt>
                      <c:pt idx="702">
                        <c:v>2.2286199227500001</c:v>
                      </c:pt>
                      <c:pt idx="703">
                        <c:v>2.23436848925</c:v>
                      </c:pt>
                      <c:pt idx="704">
                        <c:v>2.2257087897499996</c:v>
                      </c:pt>
                      <c:pt idx="705">
                        <c:v>2.2257087897499996</c:v>
                      </c:pt>
                      <c:pt idx="706">
                        <c:v>2.2257087897499996</c:v>
                      </c:pt>
                      <c:pt idx="707">
                        <c:v>2.2228949227500001</c:v>
                      </c:pt>
                      <c:pt idx="708">
                        <c:v>2.2228949227500001</c:v>
                      </c:pt>
                      <c:pt idx="709">
                        <c:v>2.2029581887500003</c:v>
                      </c:pt>
                      <c:pt idx="710">
                        <c:v>2.1914109227499998</c:v>
                      </c:pt>
                      <c:pt idx="711">
                        <c:v>2.1914109227499998</c:v>
                      </c:pt>
                      <c:pt idx="712">
                        <c:v>2.1914109227499998</c:v>
                      </c:pt>
                      <c:pt idx="713">
                        <c:v>2.1713022232499997</c:v>
                      </c:pt>
                      <c:pt idx="714">
                        <c:v>2.1713022232499997</c:v>
                      </c:pt>
                      <c:pt idx="715">
                        <c:v>2.1628134892499999</c:v>
                      </c:pt>
                      <c:pt idx="716">
                        <c:v>2.1456404892499998</c:v>
                      </c:pt>
                      <c:pt idx="717">
                        <c:v>2.1456404892499998</c:v>
                      </c:pt>
                      <c:pt idx="718">
                        <c:v>2.1313540557500001</c:v>
                      </c:pt>
                      <c:pt idx="719">
                        <c:v>2.0941204892499998</c:v>
                      </c:pt>
                      <c:pt idx="720">
                        <c:v>2.0941204892499998</c:v>
                      </c:pt>
                      <c:pt idx="721">
                        <c:v>2.0941204892499998</c:v>
                      </c:pt>
                      <c:pt idx="722">
                        <c:v>2.07978492275</c:v>
                      </c:pt>
                      <c:pt idx="723">
                        <c:v>2.07978492275</c:v>
                      </c:pt>
                      <c:pt idx="724">
                        <c:v>2.0683604892499998</c:v>
                      </c:pt>
                      <c:pt idx="725">
                        <c:v>2.03403805575</c:v>
                      </c:pt>
                      <c:pt idx="726">
                        <c:v>2.03403805575</c:v>
                      </c:pt>
                      <c:pt idx="727">
                        <c:v>2.0225644892500001</c:v>
                      </c:pt>
                      <c:pt idx="728">
                        <c:v>2.0225644892500001</c:v>
                      </c:pt>
                      <c:pt idx="729">
                        <c:v>2.00832718875</c:v>
                      </c:pt>
                      <c:pt idx="730">
                        <c:v>1.9968300557500001</c:v>
                      </c:pt>
                      <c:pt idx="731">
                        <c:v>1.9968300557500001</c:v>
                      </c:pt>
                      <c:pt idx="732">
                        <c:v>1.98256718875</c:v>
                      </c:pt>
                      <c:pt idx="733">
                        <c:v>1.9684035879999999</c:v>
                      </c:pt>
                      <c:pt idx="734">
                        <c:v>1.9512060215</c:v>
                      </c:pt>
                      <c:pt idx="735">
                        <c:v>1.9512060215</c:v>
                      </c:pt>
                      <c:pt idx="736">
                        <c:v>1.9339838885</c:v>
                      </c:pt>
                      <c:pt idx="737">
                        <c:v>1.9339838885</c:v>
                      </c:pt>
                      <c:pt idx="738">
                        <c:v>1.9254214550000002</c:v>
                      </c:pt>
                      <c:pt idx="739">
                        <c:v>1.911110455</c:v>
                      </c:pt>
                      <c:pt idx="740">
                        <c:v>1.911110455</c:v>
                      </c:pt>
                      <c:pt idx="741">
                        <c:v>1.902572588</c:v>
                      </c:pt>
                      <c:pt idx="742">
                        <c:v>1.8911000215</c:v>
                      </c:pt>
                      <c:pt idx="743">
                        <c:v>1.8853258884999999</c:v>
                      </c:pt>
                      <c:pt idx="744">
                        <c:v>1.8853258884999999</c:v>
                      </c:pt>
                      <c:pt idx="745">
                        <c:v>1.8853258884999999</c:v>
                      </c:pt>
                      <c:pt idx="746">
                        <c:v>1.859590455</c:v>
                      </c:pt>
                      <c:pt idx="747">
                        <c:v>1.859590455</c:v>
                      </c:pt>
                      <c:pt idx="748">
                        <c:v>1.8453285879999999</c:v>
                      </c:pt>
                      <c:pt idx="749">
                        <c:v>1.8453285879999999</c:v>
                      </c:pt>
                      <c:pt idx="750">
                        <c:v>1.8367425879999999</c:v>
                      </c:pt>
                      <c:pt idx="751">
                        <c:v>1.8224561545</c:v>
                      </c:pt>
                      <c:pt idx="752">
                        <c:v>1.8081195880000001</c:v>
                      </c:pt>
                      <c:pt idx="753">
                        <c:v>1.8081195880000001</c:v>
                      </c:pt>
                      <c:pt idx="754">
                        <c:v>1.7938822875</c:v>
                      </c:pt>
                      <c:pt idx="755">
                        <c:v>1.7938822875</c:v>
                      </c:pt>
                      <c:pt idx="756">
                        <c:v>1.7938822875</c:v>
                      </c:pt>
                      <c:pt idx="757">
                        <c:v>1.7909220214999999</c:v>
                      </c:pt>
                      <c:pt idx="758">
                        <c:v>1.7852225879999999</c:v>
                      </c:pt>
                      <c:pt idx="759">
                        <c:v>1.7852225879999999</c:v>
                      </c:pt>
                      <c:pt idx="760">
                        <c:v>1.7766847210000001</c:v>
                      </c:pt>
                      <c:pt idx="761">
                        <c:v>1.7766847210000001</c:v>
                      </c:pt>
                      <c:pt idx="762">
                        <c:v>1.7766847210000001</c:v>
                      </c:pt>
                      <c:pt idx="763">
                        <c:v>1.756600588</c:v>
                      </c:pt>
                      <c:pt idx="764">
                        <c:v>1.756600588</c:v>
                      </c:pt>
                      <c:pt idx="765">
                        <c:v>1.7508018885000001</c:v>
                      </c:pt>
                      <c:pt idx="766">
                        <c:v>1.7508018885000001</c:v>
                      </c:pt>
                      <c:pt idx="767">
                        <c:v>1.7394020214999999</c:v>
                      </c:pt>
                      <c:pt idx="768">
                        <c:v>1.7279530214999999</c:v>
                      </c:pt>
                      <c:pt idx="769">
                        <c:v>1.7279530214999999</c:v>
                      </c:pt>
                      <c:pt idx="770">
                        <c:v>1.7308651545</c:v>
                      </c:pt>
                      <c:pt idx="771">
                        <c:v>1.719342455</c:v>
                      </c:pt>
                      <c:pt idx="772">
                        <c:v>1.719342455</c:v>
                      </c:pt>
                      <c:pt idx="773">
                        <c:v>1.7136420214999999</c:v>
                      </c:pt>
                      <c:pt idx="774">
                        <c:v>1.7136420214999999</c:v>
                      </c:pt>
                      <c:pt idx="775">
                        <c:v>1.6936070214999999</c:v>
                      </c:pt>
                      <c:pt idx="776">
                        <c:v>1.6936070214999999</c:v>
                      </c:pt>
                      <c:pt idx="777">
                        <c:v>1.6936070214999999</c:v>
                      </c:pt>
                      <c:pt idx="778">
                        <c:v>1.6907450214999999</c:v>
                      </c:pt>
                      <c:pt idx="779">
                        <c:v>1.6764340215</c:v>
                      </c:pt>
                      <c:pt idx="780">
                        <c:v>1.6764340215</c:v>
                      </c:pt>
                      <c:pt idx="781">
                        <c:v>1.6707581545000001</c:v>
                      </c:pt>
                      <c:pt idx="782">
                        <c:v>1.6621475879999998</c:v>
                      </c:pt>
                      <c:pt idx="783">
                        <c:v>1.6621475879999998</c:v>
                      </c:pt>
                      <c:pt idx="784">
                        <c:v>1.6535851545</c:v>
                      </c:pt>
                      <c:pt idx="785">
                        <c:v>1.6535851545</c:v>
                      </c:pt>
                      <c:pt idx="786">
                        <c:v>1.6507231545000001</c:v>
                      </c:pt>
                      <c:pt idx="787">
                        <c:v>1.6422098539999999</c:v>
                      </c:pt>
                      <c:pt idx="788">
                        <c:v>1.6422098539999999</c:v>
                      </c:pt>
                      <c:pt idx="789">
                        <c:v>1.6393232875000001</c:v>
                      </c:pt>
                      <c:pt idx="790">
                        <c:v>1.6250122875000002</c:v>
                      </c:pt>
                      <c:pt idx="791">
                        <c:v>1.6250122875000002</c:v>
                      </c:pt>
                      <c:pt idx="792">
                        <c:v>1.6249631545000001</c:v>
                      </c:pt>
                      <c:pt idx="793">
                        <c:v>1.6192627210000001</c:v>
                      </c:pt>
                      <c:pt idx="794">
                        <c:v>1.6192627210000001</c:v>
                      </c:pt>
                      <c:pt idx="795">
                        <c:v>1.619213588</c:v>
                      </c:pt>
                      <c:pt idx="796">
                        <c:v>1.6078392875</c:v>
                      </c:pt>
                      <c:pt idx="797">
                        <c:v>1.5992522875000001</c:v>
                      </c:pt>
                      <c:pt idx="798">
                        <c:v>1.5992522875000001</c:v>
                      </c:pt>
                      <c:pt idx="799">
                        <c:v>1.5934781545000001</c:v>
                      </c:pt>
                      <c:pt idx="800">
                        <c:v>1.5934781545000001</c:v>
                      </c:pt>
                      <c:pt idx="801">
                        <c:v>1.582054721</c:v>
                      </c:pt>
                      <c:pt idx="802">
                        <c:v>1.5820792875</c:v>
                      </c:pt>
                      <c:pt idx="803">
                        <c:v>1.5820792875</c:v>
                      </c:pt>
                      <c:pt idx="804">
                        <c:v>1.570605721</c:v>
                      </c:pt>
                      <c:pt idx="805">
                        <c:v>1.5619941545</c:v>
                      </c:pt>
                      <c:pt idx="806">
                        <c:v>1.5619941545</c:v>
                      </c:pt>
                      <c:pt idx="807">
                        <c:v>1.5591321545000001</c:v>
                      </c:pt>
                      <c:pt idx="808">
                        <c:v>1.5620432875000001</c:v>
                      </c:pt>
                      <c:pt idx="809">
                        <c:v>1.5620432875000001</c:v>
                      </c:pt>
                      <c:pt idx="810">
                        <c:v>1.5534562875</c:v>
                      </c:pt>
                      <c:pt idx="811">
                        <c:v>1.5421065537500001</c:v>
                      </c:pt>
                      <c:pt idx="812">
                        <c:v>1.5335195537500002</c:v>
                      </c:pt>
                      <c:pt idx="813">
                        <c:v>1.5335195537500002</c:v>
                      </c:pt>
                      <c:pt idx="814">
                        <c:v>1.5248588539999999</c:v>
                      </c:pt>
                      <c:pt idx="815">
                        <c:v>1.5248588539999999</c:v>
                      </c:pt>
                      <c:pt idx="816">
                        <c:v>1.5248588539999999</c:v>
                      </c:pt>
                      <c:pt idx="817">
                        <c:v>1.5220214205</c:v>
                      </c:pt>
                      <c:pt idx="818">
                        <c:v>1.5220214205</c:v>
                      </c:pt>
                      <c:pt idx="819">
                        <c:v>1.5133852875</c:v>
                      </c:pt>
                      <c:pt idx="820">
                        <c:v>1.5106461202500001</c:v>
                      </c:pt>
                      <c:pt idx="821">
                        <c:v>1.5106461202500001</c:v>
                      </c:pt>
                      <c:pt idx="822">
                        <c:v>1.5077104205</c:v>
                      </c:pt>
                      <c:pt idx="823">
                        <c:v>1.49914798725</c:v>
                      </c:pt>
                      <c:pt idx="824">
                        <c:v>1.49914798725</c:v>
                      </c:pt>
                      <c:pt idx="825">
                        <c:v>1.50201098725</c:v>
                      </c:pt>
                      <c:pt idx="826">
                        <c:v>1.49344855375</c:v>
                      </c:pt>
                      <c:pt idx="827">
                        <c:v>1.49344855375</c:v>
                      </c:pt>
                      <c:pt idx="828">
                        <c:v>1.49344855375</c:v>
                      </c:pt>
                      <c:pt idx="829">
                        <c:v>1.4819504205</c:v>
                      </c:pt>
                      <c:pt idx="830">
                        <c:v>1.4819504205</c:v>
                      </c:pt>
                      <c:pt idx="831">
                        <c:v>1.47911298725</c:v>
                      </c:pt>
                      <c:pt idx="832">
                        <c:v>1.47911298725</c:v>
                      </c:pt>
                      <c:pt idx="833">
                        <c:v>1.4705505537500001</c:v>
                      </c:pt>
                      <c:pt idx="834">
                        <c:v>1.4705259872500001</c:v>
                      </c:pt>
                      <c:pt idx="835">
                        <c:v>1.4705259872500001</c:v>
                      </c:pt>
                      <c:pt idx="836">
                        <c:v>1.4706488197500001</c:v>
                      </c:pt>
                      <c:pt idx="837">
                        <c:v>1.4705751202500001</c:v>
                      </c:pt>
                      <c:pt idx="838">
                        <c:v>1.4705751202500001</c:v>
                      </c:pt>
                      <c:pt idx="839">
                        <c:v>1.45359865225</c:v>
                      </c:pt>
                      <c:pt idx="840">
                        <c:v>1.45641151925</c:v>
                      </c:pt>
                      <c:pt idx="841">
                        <c:v>1.45641151925</c:v>
                      </c:pt>
                      <c:pt idx="842">
                        <c:v>1.4450116522500001</c:v>
                      </c:pt>
                      <c:pt idx="843">
                        <c:v>1.44780095275</c:v>
                      </c:pt>
                      <c:pt idx="844">
                        <c:v>1.44780095275</c:v>
                      </c:pt>
                      <c:pt idx="845">
                        <c:v>1.4392630857499999</c:v>
                      </c:pt>
                      <c:pt idx="846">
                        <c:v>1.4334408197499999</c:v>
                      </c:pt>
                      <c:pt idx="847">
                        <c:v>1.4334408197499999</c:v>
                      </c:pt>
                      <c:pt idx="848">
                        <c:v>1.4019558197499999</c:v>
                      </c:pt>
                      <c:pt idx="849">
                        <c:v>1.4019558197499999</c:v>
                      </c:pt>
                      <c:pt idx="850">
                        <c:v>1.4019558197499999</c:v>
                      </c:pt>
                      <c:pt idx="851">
                        <c:v>1.3876939527499998</c:v>
                      </c:pt>
                      <c:pt idx="852">
                        <c:v>1.36479595275</c:v>
                      </c:pt>
                      <c:pt idx="853">
                        <c:v>1.36479595275</c:v>
                      </c:pt>
                      <c:pt idx="854">
                        <c:v>1.3447363862500001</c:v>
                      </c:pt>
                      <c:pt idx="855">
                        <c:v>1.3189518197500001</c:v>
                      </c:pt>
                      <c:pt idx="856">
                        <c:v>1.3189518197500001</c:v>
                      </c:pt>
                      <c:pt idx="857">
                        <c:v>1.2903298197499999</c:v>
                      </c:pt>
                      <c:pt idx="858">
                        <c:v>1.2903298197499999</c:v>
                      </c:pt>
                      <c:pt idx="859">
                        <c:v>1.2130498197499999</c:v>
                      </c:pt>
                      <c:pt idx="860">
                        <c:v>1.2130498197499999</c:v>
                      </c:pt>
                      <c:pt idx="861">
                        <c:v>1.2130498197499999</c:v>
                      </c:pt>
                      <c:pt idx="862">
                        <c:v>1.1786792532499999</c:v>
                      </c:pt>
                      <c:pt idx="863">
                        <c:v>1.15005625325</c:v>
                      </c:pt>
                      <c:pt idx="864">
                        <c:v>1.15005625325</c:v>
                      </c:pt>
                      <c:pt idx="865">
                        <c:v>1.0814369527499998</c:v>
                      </c:pt>
                      <c:pt idx="866">
                        <c:v>1.0814369527499998</c:v>
                      </c:pt>
                      <c:pt idx="867">
                        <c:v>1.0814369527499998</c:v>
                      </c:pt>
                      <c:pt idx="868">
                        <c:v>1.0098328197499999</c:v>
                      </c:pt>
                      <c:pt idx="869">
                        <c:v>1.0098328197499999</c:v>
                      </c:pt>
                      <c:pt idx="870">
                        <c:v>1.0098328197499999</c:v>
                      </c:pt>
                      <c:pt idx="871">
                        <c:v>0.98407291975</c:v>
                      </c:pt>
                      <c:pt idx="872">
                        <c:v>0.94683955325000002</c:v>
                      </c:pt>
                      <c:pt idx="873">
                        <c:v>0.94683955325000002</c:v>
                      </c:pt>
                      <c:pt idx="874">
                        <c:v>0.86958441975</c:v>
                      </c:pt>
                      <c:pt idx="875">
                        <c:v>0.83235105325000003</c:v>
                      </c:pt>
                      <c:pt idx="876">
                        <c:v>0.83235105325000003</c:v>
                      </c:pt>
                      <c:pt idx="877">
                        <c:v>0.79805358625</c:v>
                      </c:pt>
                      <c:pt idx="878">
                        <c:v>0.79805358625</c:v>
                      </c:pt>
                      <c:pt idx="879">
                        <c:v>0.79805358625</c:v>
                      </c:pt>
                      <c:pt idx="880">
                        <c:v>0.74364701975000003</c:v>
                      </c:pt>
                      <c:pt idx="881">
                        <c:v>0.72092128499999997</c:v>
                      </c:pt>
                      <c:pt idx="882">
                        <c:v>0.72092128499999997</c:v>
                      </c:pt>
                      <c:pt idx="883">
                        <c:v>0.72092128499999997</c:v>
                      </c:pt>
                      <c:pt idx="884">
                        <c:v>0.69508768575000002</c:v>
                      </c:pt>
                      <c:pt idx="885">
                        <c:v>0.69508768575000002</c:v>
                      </c:pt>
                      <c:pt idx="886">
                        <c:v>0.6750276192500001</c:v>
                      </c:pt>
                      <c:pt idx="887">
                        <c:v>0.63794165250000001</c:v>
                      </c:pt>
                      <c:pt idx="888">
                        <c:v>0.63794165250000001</c:v>
                      </c:pt>
                      <c:pt idx="889">
                        <c:v>0.63794165250000001</c:v>
                      </c:pt>
                      <c:pt idx="890">
                        <c:v>0.59779695225000007</c:v>
                      </c:pt>
                      <c:pt idx="891">
                        <c:v>0.59779695225000007</c:v>
                      </c:pt>
                      <c:pt idx="892">
                        <c:v>0.58072191750000002</c:v>
                      </c:pt>
                      <c:pt idx="893">
                        <c:v>0.58072191750000002</c:v>
                      </c:pt>
                      <c:pt idx="894">
                        <c:v>0.58072191750000002</c:v>
                      </c:pt>
                      <c:pt idx="895">
                        <c:v>0.56643548500000007</c:v>
                      </c:pt>
                      <c:pt idx="896">
                        <c:v>0.55779965249999997</c:v>
                      </c:pt>
                      <c:pt idx="897">
                        <c:v>0.54938501750000002</c:v>
                      </c:pt>
                      <c:pt idx="898">
                        <c:v>0.54938501750000002</c:v>
                      </c:pt>
                      <c:pt idx="899">
                        <c:v>0.5408966825</c:v>
                      </c:pt>
                      <c:pt idx="900">
                        <c:v>0.53531958249999989</c:v>
                      </c:pt>
                      <c:pt idx="901">
                        <c:v>0.53531958249999989</c:v>
                      </c:pt>
                      <c:pt idx="902">
                        <c:v>0.52954604999999999</c:v>
                      </c:pt>
                      <c:pt idx="903">
                        <c:v>0.52954604999999999</c:v>
                      </c:pt>
                      <c:pt idx="904">
                        <c:v>0.50928945000000003</c:v>
                      </c:pt>
                      <c:pt idx="905">
                        <c:v>0.49801261750000003</c:v>
                      </c:pt>
                      <c:pt idx="906">
                        <c:v>0.49801261750000003</c:v>
                      </c:pt>
                      <c:pt idx="907">
                        <c:v>0.49801261750000003</c:v>
                      </c:pt>
                      <c:pt idx="908">
                        <c:v>0.49801261750000003</c:v>
                      </c:pt>
                      <c:pt idx="909">
                        <c:v>0.49801261750000003</c:v>
                      </c:pt>
                      <c:pt idx="910">
                        <c:v>0.440645485</c:v>
                      </c:pt>
                      <c:pt idx="911">
                        <c:v>0.440645485</c:v>
                      </c:pt>
                      <c:pt idx="912">
                        <c:v>0.43208344999999998</c:v>
                      </c:pt>
                      <c:pt idx="913">
                        <c:v>0.41513125000000001</c:v>
                      </c:pt>
                      <c:pt idx="914">
                        <c:v>0.40390344750000001</c:v>
                      </c:pt>
                      <c:pt idx="915">
                        <c:v>0.40390344750000001</c:v>
                      </c:pt>
                      <c:pt idx="916">
                        <c:v>0.38959244749999999</c:v>
                      </c:pt>
                      <c:pt idx="917">
                        <c:v>0.37251741499999996</c:v>
                      </c:pt>
                      <c:pt idx="918">
                        <c:v>0.37251741499999996</c:v>
                      </c:pt>
                      <c:pt idx="919">
                        <c:v>0.36119134749999998</c:v>
                      </c:pt>
                      <c:pt idx="920">
                        <c:v>0.34441121000000002</c:v>
                      </c:pt>
                      <c:pt idx="921">
                        <c:v>0.34441121000000002</c:v>
                      </c:pt>
                      <c:pt idx="922">
                        <c:v>0.33306057750000001</c:v>
                      </c:pt>
                      <c:pt idx="923">
                        <c:v>0.33306057750000001</c:v>
                      </c:pt>
                      <c:pt idx="924">
                        <c:v>0.33027207749999998</c:v>
                      </c:pt>
                      <c:pt idx="925">
                        <c:v>0.33027207749999998</c:v>
                      </c:pt>
                      <c:pt idx="926">
                        <c:v>0.33027207749999998</c:v>
                      </c:pt>
                      <c:pt idx="927">
                        <c:v>0.31363923999999999</c:v>
                      </c:pt>
                      <c:pt idx="928">
                        <c:v>0.30534743749999999</c:v>
                      </c:pt>
                      <c:pt idx="929">
                        <c:v>0.30534743749999999</c:v>
                      </c:pt>
                      <c:pt idx="930">
                        <c:v>0.29984403749999999</c:v>
                      </c:pt>
                      <c:pt idx="931">
                        <c:v>0.2945127025</c:v>
                      </c:pt>
                      <c:pt idx="932">
                        <c:v>0.2945127025</c:v>
                      </c:pt>
                      <c:pt idx="933">
                        <c:v>0.2891076675</c:v>
                      </c:pt>
                      <c:pt idx="934">
                        <c:v>0.28385003000000003</c:v>
                      </c:pt>
                      <c:pt idx="935">
                        <c:v>0.28385003000000003</c:v>
                      </c:pt>
                      <c:pt idx="936">
                        <c:v>0.27876425999999999</c:v>
                      </c:pt>
                      <c:pt idx="937">
                        <c:v>0.27634425750000002</c:v>
                      </c:pt>
                      <c:pt idx="938">
                        <c:v>0.27634425750000002</c:v>
                      </c:pt>
                      <c:pt idx="939">
                        <c:v>0.2739733875</c:v>
                      </c:pt>
                      <c:pt idx="940">
                        <c:v>0.27162708499999999</c:v>
                      </c:pt>
                      <c:pt idx="941">
                        <c:v>0.27162708499999999</c:v>
                      </c:pt>
                      <c:pt idx="942">
                        <c:v>0.2721675475</c:v>
                      </c:pt>
                      <c:pt idx="943">
                        <c:v>0.27058280750000002</c:v>
                      </c:pt>
                      <c:pt idx="944">
                        <c:v>0.27058280750000002</c:v>
                      </c:pt>
                      <c:pt idx="945">
                        <c:v>0.27058280750000002</c:v>
                      </c:pt>
                      <c:pt idx="946">
                        <c:v>0.26630783250000001</c:v>
                      </c:pt>
                      <c:pt idx="947">
                        <c:v>0.26630783250000001</c:v>
                      </c:pt>
                      <c:pt idx="948">
                        <c:v>0.2639122975</c:v>
                      </c:pt>
                      <c:pt idx="949">
                        <c:v>0.2639122975</c:v>
                      </c:pt>
                      <c:pt idx="950">
                        <c:v>0.26447732750000003</c:v>
                      </c:pt>
                      <c:pt idx="951">
                        <c:v>0.26447732750000003</c:v>
                      </c:pt>
                      <c:pt idx="952">
                        <c:v>0.26812575499999997</c:v>
                      </c:pt>
                      <c:pt idx="953">
                        <c:v>0.26812575499999997</c:v>
                      </c:pt>
                      <c:pt idx="954">
                        <c:v>0.2716512525</c:v>
                      </c:pt>
                      <c:pt idx="955">
                        <c:v>0.29264484499999999</c:v>
                      </c:pt>
                      <c:pt idx="956">
                        <c:v>0.29264484499999999</c:v>
                      </c:pt>
                      <c:pt idx="957">
                        <c:v>0.29264484499999999</c:v>
                      </c:pt>
                      <c:pt idx="958">
                        <c:v>0.31326994250000001</c:v>
                      </c:pt>
                      <c:pt idx="959">
                        <c:v>0.31326994250000001</c:v>
                      </c:pt>
                      <c:pt idx="960">
                        <c:v>0.33668354</c:v>
                      </c:pt>
                      <c:pt idx="961">
                        <c:v>0.3772703375</c:v>
                      </c:pt>
                      <c:pt idx="962">
                        <c:v>0.3772703375</c:v>
                      </c:pt>
                      <c:pt idx="963">
                        <c:v>0.42071943249999999</c:v>
                      </c:pt>
                      <c:pt idx="964">
                        <c:v>0.42071943249999999</c:v>
                      </c:pt>
                      <c:pt idx="965">
                        <c:v>0.42071943249999999</c:v>
                      </c:pt>
                      <c:pt idx="966">
                        <c:v>0.56226996000000007</c:v>
                      </c:pt>
                      <c:pt idx="967">
                        <c:v>0.56226996000000007</c:v>
                      </c:pt>
                      <c:pt idx="968">
                        <c:v>0.56226996000000007</c:v>
                      </c:pt>
                      <c:pt idx="969">
                        <c:v>0.61694675749999994</c:v>
                      </c:pt>
                      <c:pt idx="970">
                        <c:v>0.68025938999999991</c:v>
                      </c:pt>
                      <c:pt idx="971">
                        <c:v>0.68025938999999991</c:v>
                      </c:pt>
                      <c:pt idx="972">
                        <c:v>0.81317408250000001</c:v>
                      </c:pt>
                      <c:pt idx="973">
                        <c:v>0.88206371499999991</c:v>
                      </c:pt>
                      <c:pt idx="974">
                        <c:v>0.88206371499999991</c:v>
                      </c:pt>
                      <c:pt idx="975">
                        <c:v>0.88206371499999991</c:v>
                      </c:pt>
                      <c:pt idx="976">
                        <c:v>1.0511065799999999</c:v>
                      </c:pt>
                      <c:pt idx="977">
                        <c:v>1.0511065799999999</c:v>
                      </c:pt>
                      <c:pt idx="978">
                        <c:v>1.1371936775</c:v>
                      </c:pt>
                      <c:pt idx="979">
                        <c:v>1.22792485</c:v>
                      </c:pt>
                      <c:pt idx="980">
                        <c:v>1.22792485</c:v>
                      </c:pt>
                      <c:pt idx="981">
                        <c:v>1.318140125</c:v>
                      </c:pt>
                      <c:pt idx="982">
                        <c:v>1.318140125</c:v>
                      </c:pt>
                      <c:pt idx="983">
                        <c:v>1.318140125</c:v>
                      </c:pt>
                      <c:pt idx="984">
                        <c:v>1.394706695</c:v>
                      </c:pt>
                      <c:pt idx="985">
                        <c:v>1.5213448425</c:v>
                      </c:pt>
                      <c:pt idx="986">
                        <c:v>1.5213448425</c:v>
                      </c:pt>
                      <c:pt idx="987">
                        <c:v>1.5213448425</c:v>
                      </c:pt>
                      <c:pt idx="988">
                        <c:v>1.5706170050000001</c:v>
                      </c:pt>
                      <c:pt idx="989">
                        <c:v>1.5706170050000001</c:v>
                      </c:pt>
                      <c:pt idx="990">
                        <c:v>1.6260676475</c:v>
                      </c:pt>
                      <c:pt idx="991">
                        <c:v>1.6637556950000001</c:v>
                      </c:pt>
                      <c:pt idx="992">
                        <c:v>1.6637556950000001</c:v>
                      </c:pt>
                      <c:pt idx="993">
                        <c:v>1.7135314725000002</c:v>
                      </c:pt>
                      <c:pt idx="994">
                        <c:v>1.7978507799999999</c:v>
                      </c:pt>
                      <c:pt idx="995">
                        <c:v>1.7978507799999999</c:v>
                      </c:pt>
                      <c:pt idx="996">
                        <c:v>1.8891214175</c:v>
                      </c:pt>
                      <c:pt idx="997">
                        <c:v>1.8891214175</c:v>
                      </c:pt>
                      <c:pt idx="998">
                        <c:v>1.8891214175</c:v>
                      </c:pt>
                      <c:pt idx="999">
                        <c:v>1.9291187175</c:v>
                      </c:pt>
                      <c:pt idx="1000">
                        <c:v>1.9291187175</c:v>
                      </c:pt>
                      <c:pt idx="1001">
                        <c:v>1.9663031500000001</c:v>
                      </c:pt>
                      <c:pt idx="1002">
                        <c:v>2.0120254499999999</c:v>
                      </c:pt>
                      <c:pt idx="1003">
                        <c:v>2.0549338850000001</c:v>
                      </c:pt>
                      <c:pt idx="1004">
                        <c:v>2.0549338850000001</c:v>
                      </c:pt>
                      <c:pt idx="1005">
                        <c:v>2.0893290174999999</c:v>
                      </c:pt>
                      <c:pt idx="1006">
                        <c:v>2.1265625825000001</c:v>
                      </c:pt>
                      <c:pt idx="1007">
                        <c:v>2.1265625825000001</c:v>
                      </c:pt>
                      <c:pt idx="1008">
                        <c:v>2.1694955824999997</c:v>
                      </c:pt>
                      <c:pt idx="1009">
                        <c:v>2.2152424499999999</c:v>
                      </c:pt>
                      <c:pt idx="1010">
                        <c:v>2.2152424499999999</c:v>
                      </c:pt>
                      <c:pt idx="1011">
                        <c:v>2.2897085824999999</c:v>
                      </c:pt>
                      <c:pt idx="1012">
                        <c:v>2.2897085824999999</c:v>
                      </c:pt>
                      <c:pt idx="1013">
                        <c:v>2.2897085824999999</c:v>
                      </c:pt>
                      <c:pt idx="1014">
                        <c:v>2.3325924499999999</c:v>
                      </c:pt>
                      <c:pt idx="1015">
                        <c:v>2.3812013175</c:v>
                      </c:pt>
                      <c:pt idx="1016">
                        <c:v>2.3812013175</c:v>
                      </c:pt>
                      <c:pt idx="1017">
                        <c:v>2.4212723174999997</c:v>
                      </c:pt>
                      <c:pt idx="1018">
                        <c:v>2.4672147175000001</c:v>
                      </c:pt>
                      <c:pt idx="1019">
                        <c:v>2.4672147175000001</c:v>
                      </c:pt>
                      <c:pt idx="1020">
                        <c:v>2.52443515</c:v>
                      </c:pt>
                      <c:pt idx="1021">
                        <c:v>2.5729693174999997</c:v>
                      </c:pt>
                      <c:pt idx="1022">
                        <c:v>2.5729693174999997</c:v>
                      </c:pt>
                      <c:pt idx="1023">
                        <c:v>2.6273758849999997</c:v>
                      </c:pt>
                      <c:pt idx="1024">
                        <c:v>2.6760093174999997</c:v>
                      </c:pt>
                      <c:pt idx="1025">
                        <c:v>2.6760093174999997</c:v>
                      </c:pt>
                      <c:pt idx="1026">
                        <c:v>2.7218534499999998</c:v>
                      </c:pt>
                      <c:pt idx="1027">
                        <c:v>2.7763091499999999</c:v>
                      </c:pt>
                      <c:pt idx="1028">
                        <c:v>2.7763091499999999</c:v>
                      </c:pt>
                      <c:pt idx="1029">
                        <c:v>2.8248197500000001</c:v>
                      </c:pt>
                      <c:pt idx="1030">
                        <c:v>2.8763888849999999</c:v>
                      </c:pt>
                      <c:pt idx="1031">
                        <c:v>2.8763888849999999</c:v>
                      </c:pt>
                      <c:pt idx="1032">
                        <c:v>2.9221101849999997</c:v>
                      </c:pt>
                      <c:pt idx="1033">
                        <c:v>2.96227945</c:v>
                      </c:pt>
                      <c:pt idx="1034">
                        <c:v>2.96227945</c:v>
                      </c:pt>
                      <c:pt idx="1035">
                        <c:v>3.0081000174999999</c:v>
                      </c:pt>
                      <c:pt idx="1036">
                        <c:v>3.0510330175</c:v>
                      </c:pt>
                      <c:pt idx="1037">
                        <c:v>3.0510330175</c:v>
                      </c:pt>
                      <c:pt idx="1038">
                        <c:v>3.0910548850000001</c:v>
                      </c:pt>
                      <c:pt idx="1039">
                        <c:v>3.1024793174999998</c:v>
                      </c:pt>
                      <c:pt idx="1040">
                        <c:v>3.1024793174999998</c:v>
                      </c:pt>
                      <c:pt idx="1041">
                        <c:v>3.1425748850000002</c:v>
                      </c:pt>
                      <c:pt idx="1042">
                        <c:v>3.1425748850000002</c:v>
                      </c:pt>
                      <c:pt idx="1043">
                        <c:v>3.1425748850000002</c:v>
                      </c:pt>
                      <c:pt idx="1044">
                        <c:v>3.1797828849999998</c:v>
                      </c:pt>
                      <c:pt idx="1045">
                        <c:v>3.1797828849999998</c:v>
                      </c:pt>
                      <c:pt idx="1046">
                        <c:v>3.2083567500000001</c:v>
                      </c:pt>
                      <c:pt idx="1047">
                        <c:v>3.2170410175000002</c:v>
                      </c:pt>
                      <c:pt idx="1048">
                        <c:v>3.24563845</c:v>
                      </c:pt>
                      <c:pt idx="1049">
                        <c:v>3.24563845</c:v>
                      </c:pt>
                      <c:pt idx="1050">
                        <c:v>3.2742123175</c:v>
                      </c:pt>
                      <c:pt idx="1051">
                        <c:v>3.2856111849999996</c:v>
                      </c:pt>
                      <c:pt idx="1052">
                        <c:v>3.2856111849999996</c:v>
                      </c:pt>
                      <c:pt idx="1053">
                        <c:v>3.2799363174999998</c:v>
                      </c:pt>
                      <c:pt idx="1054">
                        <c:v>3.2799363174999998</c:v>
                      </c:pt>
                      <c:pt idx="1055">
                        <c:v>3.2771971500000001</c:v>
                      </c:pt>
                      <c:pt idx="1056">
                        <c:v>3.3029817175000002</c:v>
                      </c:pt>
                      <c:pt idx="1057">
                        <c:v>3.3029817175000002</c:v>
                      </c:pt>
                      <c:pt idx="1058">
                        <c:v>3.3143570174999999</c:v>
                      </c:pt>
                      <c:pt idx="1059">
                        <c:v>3.3229430175000001</c:v>
                      </c:pt>
                      <c:pt idx="1060">
                        <c:v>3.3429790174999998</c:v>
                      </c:pt>
                      <c:pt idx="1061">
                        <c:v>3.3429790174999998</c:v>
                      </c:pt>
                      <c:pt idx="1062">
                        <c:v>3.3429790174999998</c:v>
                      </c:pt>
                      <c:pt idx="1063">
                        <c:v>3.3429790174999998</c:v>
                      </c:pt>
                      <c:pt idx="1064">
                        <c:v>3.3487767175000003</c:v>
                      </c:pt>
                      <c:pt idx="1065">
                        <c:v>3.3488012825000002</c:v>
                      </c:pt>
                      <c:pt idx="1066">
                        <c:v>3.3488012825000002</c:v>
                      </c:pt>
                      <c:pt idx="1067">
                        <c:v>3.35733915</c:v>
                      </c:pt>
                      <c:pt idx="1068">
                        <c:v>3.3631368499999996</c:v>
                      </c:pt>
                      <c:pt idx="1069">
                        <c:v>3.3631368499999996</c:v>
                      </c:pt>
                      <c:pt idx="1070">
                        <c:v>3.3717729825</c:v>
                      </c:pt>
                      <c:pt idx="1071">
                        <c:v>3.3745858499999999</c:v>
                      </c:pt>
                      <c:pt idx="1072">
                        <c:v>3.3745858499999999</c:v>
                      </c:pt>
                      <c:pt idx="1073">
                        <c:v>3.3803589824999998</c:v>
                      </c:pt>
                      <c:pt idx="1074">
                        <c:v>3.39175885</c:v>
                      </c:pt>
                      <c:pt idx="1075">
                        <c:v>3.39175885</c:v>
                      </c:pt>
                      <c:pt idx="1076">
                        <c:v>3.3888968499999996</c:v>
                      </c:pt>
                      <c:pt idx="1077">
                        <c:v>3.3946208499999999</c:v>
                      </c:pt>
                      <c:pt idx="1078">
                        <c:v>3.3946208499999999</c:v>
                      </c:pt>
                      <c:pt idx="1079">
                        <c:v>3.3917834175000001</c:v>
                      </c:pt>
                      <c:pt idx="1080">
                        <c:v>3.3975329825</c:v>
                      </c:pt>
                      <c:pt idx="1081">
                        <c:v>3.3975329825</c:v>
                      </c:pt>
                      <c:pt idx="1082">
                        <c:v>3.4032569824999999</c:v>
                      </c:pt>
                      <c:pt idx="1083">
                        <c:v>3.4147059824999997</c:v>
                      </c:pt>
                      <c:pt idx="1084">
                        <c:v>3.4147059824999997</c:v>
                      </c:pt>
                      <c:pt idx="1085">
                        <c:v>3.4147059824999997</c:v>
                      </c:pt>
                      <c:pt idx="1086">
                        <c:v>3.4118439824999998</c:v>
                      </c:pt>
                      <c:pt idx="1087">
                        <c:v>3.4118439824999998</c:v>
                      </c:pt>
                      <c:pt idx="1088">
                        <c:v>3.4119176824999999</c:v>
                      </c:pt>
                      <c:pt idx="1089">
                        <c:v>3.4119176824999999</c:v>
                      </c:pt>
                      <c:pt idx="1090">
                        <c:v>3.4119176824999999</c:v>
                      </c:pt>
                      <c:pt idx="1091">
                        <c:v>3.4404168499999996</c:v>
                      </c:pt>
                      <c:pt idx="1092">
                        <c:v>3.4347164174999998</c:v>
                      </c:pt>
                      <c:pt idx="1093">
                        <c:v>3.4347164174999998</c:v>
                      </c:pt>
                      <c:pt idx="1094">
                        <c:v>3.4490284175000001</c:v>
                      </c:pt>
                      <c:pt idx="1095">
                        <c:v>3.4491512500000003</c:v>
                      </c:pt>
                      <c:pt idx="1096">
                        <c:v>3.4491512500000003</c:v>
                      </c:pt>
                      <c:pt idx="1097">
                        <c:v>3.4720728150000002</c:v>
                      </c:pt>
                      <c:pt idx="1098">
                        <c:v>3.4720728150000002</c:v>
                      </c:pt>
                      <c:pt idx="1099">
                        <c:v>3.4948971149999997</c:v>
                      </c:pt>
                      <c:pt idx="1100">
                        <c:v>3.5150058149999999</c:v>
                      </c:pt>
                      <c:pt idx="1101">
                        <c:v>3.5150058149999999</c:v>
                      </c:pt>
                      <c:pt idx="1102">
                        <c:v>3.5150058149999999</c:v>
                      </c:pt>
                      <c:pt idx="1103">
                        <c:v>3.5321552500000002</c:v>
                      </c:pt>
                      <c:pt idx="1104">
                        <c:v>3.5321552500000002</c:v>
                      </c:pt>
                      <c:pt idx="1105">
                        <c:v>3.5550031149999999</c:v>
                      </c:pt>
                      <c:pt idx="1106">
                        <c:v>3.552141115</c:v>
                      </c:pt>
                      <c:pt idx="1107">
                        <c:v>3.552141115</c:v>
                      </c:pt>
                      <c:pt idx="1108">
                        <c:v>3.5607772500000001</c:v>
                      </c:pt>
                      <c:pt idx="1109">
                        <c:v>3.5779502500000002</c:v>
                      </c:pt>
                      <c:pt idx="1110">
                        <c:v>3.5779502500000002</c:v>
                      </c:pt>
                      <c:pt idx="1111">
                        <c:v>3.6065968150000001</c:v>
                      </c:pt>
                      <c:pt idx="1112">
                        <c:v>3.6237708149999999</c:v>
                      </c:pt>
                      <c:pt idx="1113">
                        <c:v>3.6237708149999999</c:v>
                      </c:pt>
                      <c:pt idx="1114">
                        <c:v>3.64378125</c:v>
                      </c:pt>
                      <c:pt idx="1115">
                        <c:v>3.66954125</c:v>
                      </c:pt>
                      <c:pt idx="1116">
                        <c:v>3.66954125</c:v>
                      </c:pt>
                      <c:pt idx="1117">
                        <c:v>3.6837294174999999</c:v>
                      </c:pt>
                      <c:pt idx="1118">
                        <c:v>3.7181992500000001</c:v>
                      </c:pt>
                      <c:pt idx="1119">
                        <c:v>3.7181992500000001</c:v>
                      </c:pt>
                      <c:pt idx="1120">
                        <c:v>3.7181992500000001</c:v>
                      </c:pt>
                      <c:pt idx="1121">
                        <c:v>3.7440319474999999</c:v>
                      </c:pt>
                      <c:pt idx="1122">
                        <c:v>3.7440319474999999</c:v>
                      </c:pt>
                      <c:pt idx="1123">
                        <c:v>3.7755169474999999</c:v>
                      </c:pt>
                      <c:pt idx="1124">
                        <c:v>3.7755169474999999</c:v>
                      </c:pt>
                      <c:pt idx="1125">
                        <c:v>3.7927145149999997</c:v>
                      </c:pt>
                      <c:pt idx="1126">
                        <c:v>3.7927145149999997</c:v>
                      </c:pt>
                      <c:pt idx="1127">
                        <c:v>3.84413625</c:v>
                      </c:pt>
                      <c:pt idx="1128">
                        <c:v>3.84413625</c:v>
                      </c:pt>
                      <c:pt idx="1129">
                        <c:v>3.8613338150000001</c:v>
                      </c:pt>
                      <c:pt idx="1130">
                        <c:v>3.8671079475000001</c:v>
                      </c:pt>
                      <c:pt idx="1131">
                        <c:v>4.6217000000000006</c:v>
                      </c:pt>
                      <c:pt idx="1132">
                        <c:v>4.6419000000000006</c:v>
                      </c:pt>
                      <c:pt idx="1133">
                        <c:v>4.6851500000000001</c:v>
                      </c:pt>
                      <c:pt idx="1134">
                        <c:v>4.584225</c:v>
                      </c:pt>
                    </c:numCache>
                  </c:numRef>
                </c:yVal>
                <c:smooth val="0"/>
                <c:extLst xmlns:c15="http://schemas.microsoft.com/office/drawing/2012/chart">
                  <c:ext xmlns:c16="http://schemas.microsoft.com/office/drawing/2014/chart" uri="{C3380CC4-5D6E-409C-BE32-E72D297353CC}">
                    <c16:uniqueId val="{0000000D-C996-4A60-867B-84429CE530E9}"/>
                  </c:ext>
                </c:extLst>
              </c15:ser>
            </c15:filteredScatterSeries>
            <c15:filteredScatterSeries>
              <c15:ser>
                <c:idx val="1"/>
                <c:order val="3"/>
                <c:tx>
                  <c:strRef>
                    <c:extLst xmlns:c15="http://schemas.microsoft.com/office/drawing/2012/chart">
                      <c:ext xmlns:c15="http://schemas.microsoft.com/office/drawing/2012/chart" uri="{02D57815-91ED-43cb-92C2-25804820EDAC}">
                        <c15:formulaRef>
                          <c15:sqref>'Forsøk 3 - Samlet'!$CC$12</c15:sqref>
                        </c15:formulaRef>
                      </c:ext>
                    </c:extLst>
                    <c:strCache>
                      <c:ptCount val="1"/>
                      <c:pt idx="0">
                        <c:v>B_q-4c</c:v>
                      </c:pt>
                    </c:strCache>
                  </c:strRef>
                </c:tx>
                <c:spPr>
                  <a:ln w="19050" cap="rnd">
                    <a:noFill/>
                    <a:round/>
                  </a:ln>
                  <a:effectLst/>
                </c:spPr>
                <c:marker>
                  <c:symbol val="circle"/>
                  <c:size val="5"/>
                  <c:spPr>
                    <a:solidFill>
                      <a:schemeClr val="accent6"/>
                    </a:solidFill>
                    <a:ln w="9525">
                      <a:solidFill>
                        <a:schemeClr val="bg1">
                          <a:lumMod val="50000"/>
                        </a:schemeClr>
                      </a:solidFill>
                    </a:ln>
                    <a:effectLst/>
                  </c:spPr>
                </c:marker>
                <c:xVal>
                  <c:numRef>
                    <c:extLst xmlns:c15="http://schemas.microsoft.com/office/drawing/2012/chart">
                      <c:ext xmlns:c15="http://schemas.microsoft.com/office/drawing/2012/chart" uri="{02D57815-91ED-43cb-92C2-25804820EDAC}">
                        <c15:formulaRef>
                          <c15:sqref>'Forsøk 3 - Samlet'!$CC$14:$CC$1149</c15:sqref>
                        </c15:formulaRef>
                      </c:ext>
                    </c:extLst>
                    <c:numCache>
                      <c:formatCode>General</c:formatCode>
                      <c:ptCount val="1136"/>
                      <c:pt idx="20" formatCode="0.00">
                        <c:v>1.1916530389698515E-2</c:v>
                      </c:pt>
                      <c:pt idx="21" formatCode="0.00">
                        <c:v>1.1912682085513673E-2</c:v>
                      </c:pt>
                      <c:pt idx="22" formatCode="0.00">
                        <c:v>4.2195367298181602E-3</c:v>
                      </c:pt>
                      <c:pt idx="23" formatCode="0.00">
                        <c:v>3.2017205855925696E-3</c:v>
                      </c:pt>
                      <c:pt idx="24" formatCode="0.00">
                        <c:v>3.2014430588273809E-3</c:v>
                      </c:pt>
                      <c:pt idx="25" formatCode="0.00">
                        <c:v>2.6518156806909681E-3</c:v>
                      </c:pt>
                      <c:pt idx="26" formatCode="0.00">
                        <c:v>2.651657287926362E-3</c:v>
                      </c:pt>
                      <c:pt idx="27" formatCode="0.00">
                        <c:v>1.9845565458505867E-3</c:v>
                      </c:pt>
                      <c:pt idx="28" formatCode="0.00">
                        <c:v>2.1164012287921336E-3</c:v>
                      </c:pt>
                      <c:pt idx="29" formatCode="0.00">
                        <c:v>2.1163257320763987E-3</c:v>
                      </c:pt>
                      <c:pt idx="30" formatCode="0.00">
                        <c:v>1.7622304285040823E-3</c:v>
                      </c:pt>
                      <c:pt idx="31" formatCode="0.00">
                        <c:v>1.485801178278073E-3</c:v>
                      </c:pt>
                      <c:pt idx="32" formatCode="0.00">
                        <c:v>1.4857681549252412E-3</c:v>
                      </c:pt>
                      <c:pt idx="33" formatCode="0.00">
                        <c:v>1.4857351465805467E-3</c:v>
                      </c:pt>
                      <c:pt idx="34" formatCode="0.00">
                        <c:v>1.448675128087343E-3</c:v>
                      </c:pt>
                      <c:pt idx="35" formatCode="0.00">
                        <c:v>1.448646916328128E-3</c:v>
                      </c:pt>
                      <c:pt idx="36" formatCode="0.00">
                        <c:v>1.3050855911988402E-3</c:v>
                      </c:pt>
                      <c:pt idx="37" formatCode="0.00">
                        <c:v>1.0430276961837493E-3</c:v>
                      </c:pt>
                      <c:pt idx="38" formatCode="0.00">
                        <c:v>1.0430114621801916E-3</c:v>
                      </c:pt>
                      <c:pt idx="39" formatCode="0.00">
                        <c:v>8.439409672611883E-4</c:v>
                      </c:pt>
                      <c:pt idx="40" formatCode="0.00">
                        <c:v>1.0660994674381965E-3</c:v>
                      </c:pt>
                      <c:pt idx="41" formatCode="0.00">
                        <c:v>1.0660856149988553E-3</c:v>
                      </c:pt>
                      <c:pt idx="42" formatCode="0.00">
                        <c:v>9.9036790043109408E-4</c:v>
                      </c:pt>
                      <c:pt idx="43" formatCode="0.00">
                        <c:v>7.5253812010540335E-4</c:v>
                      </c:pt>
                      <c:pt idx="44" formatCode="0.00">
                        <c:v>7.525296901718236E-4</c:v>
                      </c:pt>
                      <c:pt idx="45" formatCode="0.00">
                        <c:v>7.9741859134974753E-4</c:v>
                      </c:pt>
                      <c:pt idx="46" formatCode="0.00">
                        <c:v>7.6361221389144101E-4</c:v>
                      </c:pt>
                      <c:pt idx="47" formatCode="0.00">
                        <c:v>9.1670845257938783E-4</c:v>
                      </c:pt>
                      <c:pt idx="48" formatCode="0.00">
                        <c:v>8.6464528714515047E-4</c:v>
                      </c:pt>
                      <c:pt idx="49" formatCode="0.00">
                        <c:v>8.2307814155663521E-4</c:v>
                      </c:pt>
                      <c:pt idx="50" formatCode="0.00">
                        <c:v>8.918029150827906E-4</c:v>
                      </c:pt>
                      <c:pt idx="51" formatCode="0.00">
                        <c:v>8.4930219137277854E-4</c:v>
                      </c:pt>
                      <c:pt idx="52" formatCode="0.00">
                        <c:v>8.1509338538122717E-4</c:v>
                      </c:pt>
                      <c:pt idx="53" formatCode="0.00">
                        <c:v>8.1508656973555661E-4</c:v>
                      </c:pt>
                      <c:pt idx="54" formatCode="0.00">
                        <c:v>6.9975420421415071E-4</c:v>
                      </c:pt>
                      <c:pt idx="55" formatCode="0.00">
                        <c:v>7.5818281897432622E-4</c:v>
                      </c:pt>
                      <c:pt idx="56" formatCode="0.00">
                        <c:v>7.5817692909971508E-4</c:v>
                      </c:pt>
                      <c:pt idx="57" formatCode="0.00">
                        <c:v>8.7534183912266715E-4</c:v>
                      </c:pt>
                      <c:pt idx="58" formatCode="0.00">
                        <c:v>8.7533546788026338E-4</c:v>
                      </c:pt>
                      <c:pt idx="59" formatCode="0.00">
                        <c:v>8.7532909934305678E-4</c:v>
                      </c:pt>
                      <c:pt idx="60" formatCode="0.00">
                        <c:v>6.9215421152015193E-4</c:v>
                      </c:pt>
                      <c:pt idx="61" formatCode="0.00">
                        <c:v>6.9214931290168425E-4</c:v>
                      </c:pt>
                      <c:pt idx="62" formatCode="0.00">
                        <c:v>7.7359170651100087E-4</c:v>
                      </c:pt>
                      <c:pt idx="63" formatCode="0.00">
                        <c:v>6.0317430582080623E-4</c:v>
                      </c:pt>
                      <c:pt idx="64" formatCode="0.00">
                        <c:v>6.5353933508463806E-4</c:v>
                      </c:pt>
                      <c:pt idx="65" formatCode="0.00">
                        <c:v>6.3581180546478787E-4</c:v>
                      </c:pt>
                      <c:pt idx="66" formatCode="0.00">
                        <c:v>6.6289788959276292E-4</c:v>
                      </c:pt>
                      <c:pt idx="67" formatCode="0.00">
                        <c:v>6.1034892639516656E-4</c:v>
                      </c:pt>
                      <c:pt idx="68" formatCode="0.00">
                        <c:v>5.891851171180983E-4</c:v>
                      </c:pt>
                      <c:pt idx="69" formatCode="0.00">
                        <c:v>5.5735630147693668E-4</c:v>
                      </c:pt>
                      <c:pt idx="70" formatCode="0.00">
                        <c:v>6.4156794767926775E-4</c:v>
                      </c:pt>
                      <c:pt idx="71" formatCode="0.00">
                        <c:v>6.3713974039666639E-4</c:v>
                      </c:pt>
                      <c:pt idx="72" formatCode="0.00">
                        <c:v>6.2070641027271159E-4</c:v>
                      </c:pt>
                      <c:pt idx="73" formatCode="0.00">
                        <c:v>5.7288439143542125E-4</c:v>
                      </c:pt>
                      <c:pt idx="74" formatCode="0.00">
                        <c:v>5.4374541068613472E-4</c:v>
                      </c:pt>
                      <c:pt idx="75" formatCode="0.00">
                        <c:v>6.2275407215217106E-4</c:v>
                      </c:pt>
                      <c:pt idx="76" formatCode="0.00">
                        <c:v>5.9689936662752805E-4</c:v>
                      </c:pt>
                      <c:pt idx="77" formatCode="0.00">
                        <c:v>5.9289077047068128E-4</c:v>
                      </c:pt>
                      <c:pt idx="78" formatCode="0.00">
                        <c:v>6.2900429395801923E-4</c:v>
                      </c:pt>
                      <c:pt idx="79" formatCode="0.00">
                        <c:v>6.0450266783742602E-4</c:v>
                      </c:pt>
                      <c:pt idx="80" formatCode="0.00">
                        <c:v>5.230133064813156E-4</c:v>
                      </c:pt>
                      <c:pt idx="81" formatCode="0.00">
                        <c:v>5.191366122147417E-4</c:v>
                      </c:pt>
                      <c:pt idx="82" formatCode="0.00">
                        <c:v>5.1525995924193253E-4</c:v>
                      </c:pt>
                      <c:pt idx="83" formatCode="0.00">
                        <c:v>6.026042526181024E-4</c:v>
                      </c:pt>
                      <c:pt idx="84" formatCode="0.00">
                        <c:v>5.8991707109934725E-4</c:v>
                      </c:pt>
                      <c:pt idx="85" formatCode="0.00">
                        <c:v>5.862514285532661E-4</c:v>
                      </c:pt>
                      <c:pt idx="86" formatCode="0.00">
                        <c:v>6.1271106506894291E-4</c:v>
                      </c:pt>
                      <c:pt idx="87" formatCode="0.00">
                        <c:v>6.0208139848570924E-4</c:v>
                      </c:pt>
                      <c:pt idx="88" formatCode="0.00">
                        <c:v>5.6261298289171169E-4</c:v>
                      </c:pt>
                      <c:pt idx="89" formatCode="0.00">
                        <c:v>5.5154904350380725E-4</c:v>
                      </c:pt>
                      <c:pt idx="90" formatCode="0.00">
                        <c:v>5.8341512011053447E-4</c:v>
                      </c:pt>
                      <c:pt idx="91" formatCode="0.00">
                        <c:v>6.7768848125706411E-4</c:v>
                      </c:pt>
                      <c:pt idx="92" formatCode="0.00">
                        <c:v>6.6540104785940853E-4</c:v>
                      </c:pt>
                      <c:pt idx="93" formatCode="0.00">
                        <c:v>5.8353586104852213E-4</c:v>
                      </c:pt>
                      <c:pt idx="94" formatCode="0.00">
                        <c:v>5.4617615022834463E-4</c:v>
                      </c:pt>
                      <c:pt idx="95" formatCode="0.00">
                        <c:v>5.3693488469802044E-4</c:v>
                      </c:pt>
                      <c:pt idx="96" formatCode="0.00">
                        <c:v>5.6332388018464838E-4</c:v>
                      </c:pt>
                      <c:pt idx="97" formatCode="0.00">
                        <c:v>5.9336145633552757E-4</c:v>
                      </c:pt>
                      <c:pt idx="98" formatCode="0.00">
                        <c:v>5.9002739432617731E-4</c:v>
                      </c:pt>
                      <c:pt idx="99" formatCode="0.00">
                        <c:v>5.7549604682325338E-4</c:v>
                      </c:pt>
                      <c:pt idx="100" formatCode="0.00">
                        <c:v>5.3949153140794349E-4</c:v>
                      </c:pt>
                      <c:pt idx="101" formatCode="0.00">
                        <c:v>5.362213763521797E-4</c:v>
                      </c:pt>
                      <c:pt idx="102" formatCode="0.00">
                        <c:v>4.9040223633144565E-4</c:v>
                      </c:pt>
                      <c:pt idx="103" formatCode="0.00">
                        <c:v>6.7974574327586777E-4</c:v>
                      </c:pt>
                      <c:pt idx="104" formatCode="0.00">
                        <c:v>6.7275541267450192E-4</c:v>
                      </c:pt>
                      <c:pt idx="105" formatCode="0.00">
                        <c:v>5.4191957190499274E-4</c:v>
                      </c:pt>
                      <c:pt idx="106" formatCode="0.00">
                        <c:v>5.9921338159140715E-4</c:v>
                      </c:pt>
                      <c:pt idx="107" formatCode="0.00">
                        <c:v>5.9220626564743261E-4</c:v>
                      </c:pt>
                      <c:pt idx="108" formatCode="0.00">
                        <c:v>6.20586290262246E-4</c:v>
                      </c:pt>
                      <c:pt idx="109" formatCode="0.00">
                        <c:v>5.5134649663416942E-4</c:v>
                      </c:pt>
                      <c:pt idx="110" formatCode="0.00">
                        <c:v>5.4721429037716987E-4</c:v>
                      </c:pt>
                      <c:pt idx="111" formatCode="0.00">
                        <c:v>5.753879379474503E-4</c:v>
                      </c:pt>
                      <c:pt idx="112" formatCode="0.00">
                        <c:v>5.3751741807656864E-4</c:v>
                      </c:pt>
                      <c:pt idx="113" formatCode="0.00">
                        <c:v>5.3441045315671617E-4</c:v>
                      </c:pt>
                      <c:pt idx="114" formatCode="0.00">
                        <c:v>6.5570652967888738E-4</c:v>
                      </c:pt>
                      <c:pt idx="115" formatCode="0.00">
                        <c:v>5.5777724507471928E-4</c:v>
                      </c:pt>
                      <c:pt idx="116" formatCode="0.00">
                        <c:v>5.5467868653401179E-4</c:v>
                      </c:pt>
                      <c:pt idx="117" formatCode="0.00">
                        <c:v>4.9266773589069389E-4</c:v>
                      </c:pt>
                      <c:pt idx="118" formatCode="0.00">
                        <c:v>5.8318988368598009E-4</c:v>
                      </c:pt>
                      <c:pt idx="119" formatCode="0.00">
                        <c:v>5.8059480080985216E-4</c:v>
                      </c:pt>
                      <c:pt idx="120" formatCode="0.00">
                        <c:v>6.1204207963070766E-4</c:v>
                      </c:pt>
                      <c:pt idx="121" formatCode="0.00">
                        <c:v>6.0890375754116147E-4</c:v>
                      </c:pt>
                      <c:pt idx="122" formatCode="0.00">
                        <c:v>6.0688562694084954E-4</c:v>
                      </c:pt>
                      <c:pt idx="123" formatCode="0.00">
                        <c:v>6.3696767384884803E-4</c:v>
                      </c:pt>
                      <c:pt idx="124" formatCode="0.00">
                        <c:v>6.3381479783851228E-4</c:v>
                      </c:pt>
                      <c:pt idx="125" formatCode="0.00">
                        <c:v>6.3474100187539293E-4</c:v>
                      </c:pt>
                      <c:pt idx="126" formatCode="0.00">
                        <c:v>6.0315033818651709E-4</c:v>
                      </c:pt>
                      <c:pt idx="127" formatCode="0.00">
                        <c:v>5.9995956476248283E-4</c:v>
                      </c:pt>
                      <c:pt idx="128" formatCode="0.00">
                        <c:v>6.287059802746694E-4</c:v>
                      </c:pt>
                      <c:pt idx="129" formatCode="0.00">
                        <c:v>5.6374325394590577E-4</c:v>
                      </c:pt>
                      <c:pt idx="130" formatCode="0.00">
                        <c:v>5.6054074153302281E-4</c:v>
                      </c:pt>
                      <c:pt idx="131" formatCode="0.00">
                        <c:v>6.220366225918023E-4</c:v>
                      </c:pt>
                      <c:pt idx="132" formatCode="0.00">
                        <c:v>6.2346237542931662E-4</c:v>
                      </c:pt>
                      <c:pt idx="133" formatCode="0.00">
                        <c:v>5.555798411910033E-4</c:v>
                      </c:pt>
                      <c:pt idx="134" formatCode="0.00">
                        <c:v>5.863519918513178E-4</c:v>
                      </c:pt>
                      <c:pt idx="135" formatCode="0.00">
                        <c:v>5.853143199678392E-4</c:v>
                      </c:pt>
                      <c:pt idx="136" formatCode="0.00">
                        <c:v>6.1460432914899076E-4</c:v>
                      </c:pt>
                      <c:pt idx="137" formatCode="0.00">
                        <c:v>5.4939149428619789E-4</c:v>
                      </c:pt>
                      <c:pt idx="138" formatCode="0.00">
                        <c:v>5.4769720070784551E-4</c:v>
                      </c:pt>
                      <c:pt idx="139" formatCode="0.00">
                        <c:v>5.7723925485122509E-4</c:v>
                      </c:pt>
                      <c:pt idx="140" formatCode="0.00">
                        <c:v>6.0910525827372107E-4</c:v>
                      </c:pt>
                      <c:pt idx="141" formatCode="0.00">
                        <c:v>6.0873951281886014E-4</c:v>
                      </c:pt>
                      <c:pt idx="142" formatCode="0.00">
                        <c:v>6.0543205354824953E-4</c:v>
                      </c:pt>
                      <c:pt idx="143" formatCode="0.00">
                        <c:v>5.390151378872086E-4</c:v>
                      </c:pt>
                      <c:pt idx="144" formatCode="0.00">
                        <c:v>5.3831266685140839E-4</c:v>
                      </c:pt>
                      <c:pt idx="145" formatCode="0.00">
                        <c:v>6.0188910253878897E-4</c:v>
                      </c:pt>
                      <c:pt idx="146" formatCode="0.00">
                        <c:v>6.0325963651144477E-4</c:v>
                      </c:pt>
                      <c:pt idx="147" formatCode="0.00">
                        <c:v>7.0729336077063559E-4</c:v>
                      </c:pt>
                      <c:pt idx="148" formatCode="0.00">
                        <c:v>6.6987140823065365E-4</c:v>
                      </c:pt>
                      <c:pt idx="149" formatCode="0.00">
                        <c:v>6.7925567169228667E-4</c:v>
                      </c:pt>
                      <c:pt idx="150" formatCode="0.00">
                        <c:v>6.7579112242396888E-4</c:v>
                      </c:pt>
                      <c:pt idx="151" formatCode="0.00">
                        <c:v>7.0700119663518704E-4</c:v>
                      </c:pt>
                      <c:pt idx="152" formatCode="0.00">
                        <c:v>7.0926114330696372E-4</c:v>
                      </c:pt>
                      <c:pt idx="153" formatCode="0.00">
                        <c:v>6.0089903100770824E-4</c:v>
                      </c:pt>
                      <c:pt idx="154" formatCode="0.00">
                        <c:v>6.6731925966647819E-4</c:v>
                      </c:pt>
                      <c:pt idx="155" formatCode="0.00">
                        <c:v>6.6722925091907109E-4</c:v>
                      </c:pt>
                      <c:pt idx="156" formatCode="0.00">
                        <c:v>6.6371876507926382E-4</c:v>
                      </c:pt>
                      <c:pt idx="157" formatCode="0.00">
                        <c:v>7.4032109081252542E-4</c:v>
                      </c:pt>
                      <c:pt idx="158" formatCode="0.00">
                        <c:v>7.4449793762914002E-4</c:v>
                      </c:pt>
                      <c:pt idx="159" formatCode="0.00">
                        <c:v>6.6893863094432413E-4</c:v>
                      </c:pt>
                      <c:pt idx="160" formatCode="0.00">
                        <c:v>6.7024854759811293E-4</c:v>
                      </c:pt>
                      <c:pt idx="161" formatCode="0.00">
                        <c:v>7.3912073935746415E-4</c:v>
                      </c:pt>
                      <c:pt idx="162" formatCode="0.00">
                        <c:v>7.4098862278383767E-4</c:v>
                      </c:pt>
                      <c:pt idx="163" formatCode="0.00">
                        <c:v>7.420686599098579E-4</c:v>
                      </c:pt>
                      <c:pt idx="164" formatCode="0.00">
                        <c:v>7.3839639433642571E-4</c:v>
                      </c:pt>
                      <c:pt idx="165" formatCode="0.00">
                        <c:v>7.4026442966960905E-4</c:v>
                      </c:pt>
                      <c:pt idx="166" formatCode="0.00">
                        <c:v>7.4218132240978091E-4</c:v>
                      </c:pt>
                      <c:pt idx="167" formatCode="0.00">
                        <c:v>7.3845320909685325E-4</c:v>
                      </c:pt>
                      <c:pt idx="168" formatCode="0.00">
                        <c:v>7.012188244986281E-4</c:v>
                      </c:pt>
                      <c:pt idx="169" formatCode="0.00">
                        <c:v>7.0361455603340766E-4</c:v>
                      </c:pt>
                      <c:pt idx="170" formatCode="0.00">
                        <c:v>7.7552038623633613E-4</c:v>
                      </c:pt>
                      <c:pt idx="171" formatCode="0.00">
                        <c:v>7.7687673369064092E-4</c:v>
                      </c:pt>
                      <c:pt idx="172" formatCode="0.00">
                        <c:v>7.7394348030308086E-4</c:v>
                      </c:pt>
                      <c:pt idx="173" formatCode="0.00">
                        <c:v>7.7013251152845E-4</c:v>
                      </c:pt>
                      <c:pt idx="174" formatCode="0.00">
                        <c:v>7.3800759545799004E-4</c:v>
                      </c:pt>
                      <c:pt idx="175" formatCode="0.00">
                        <c:v>7.3414542496132954E-4</c:v>
                      </c:pt>
                      <c:pt idx="176" formatCode="0.00">
                        <c:v>7.3439598458736335E-4</c:v>
                      </c:pt>
                      <c:pt idx="177" formatCode="0.00">
                        <c:v>7.7288924926146132E-4</c:v>
                      </c:pt>
                      <c:pt idx="178" formatCode="0.00">
                        <c:v>7.6898751851458267E-4</c:v>
                      </c:pt>
                      <c:pt idx="179" formatCode="0.00">
                        <c:v>7.6946138294291288E-4</c:v>
                      </c:pt>
                      <c:pt idx="180" formatCode="0.00">
                        <c:v>8.5284768949450186E-4</c:v>
                      </c:pt>
                      <c:pt idx="181" formatCode="0.00">
                        <c:v>8.4888254775565021E-4</c:v>
                      </c:pt>
                      <c:pt idx="182" formatCode="0.00">
                        <c:v>7.6735923944943479E-4</c:v>
                      </c:pt>
                      <c:pt idx="183" formatCode="0.00">
                        <c:v>7.678171142366456E-4</c:v>
                      </c:pt>
                      <c:pt idx="184" formatCode="0.00">
                        <c:v>8.0382075149840844E-4</c:v>
                      </c:pt>
                      <c:pt idx="185" formatCode="0.00">
                        <c:v>7.5982307729865973E-4</c:v>
                      </c:pt>
                      <c:pt idx="186" formatCode="0.00">
                        <c:v>7.7108338614447424E-4</c:v>
                      </c:pt>
                      <c:pt idx="187" formatCode="0.00">
                        <c:v>8.8942875200495261E-4</c:v>
                      </c:pt>
                      <c:pt idx="188" formatCode="0.00">
                        <c:v>8.8853713546178709E-4</c:v>
                      </c:pt>
                      <c:pt idx="189" formatCode="0.00">
                        <c:v>8.8444425095509705E-4</c:v>
                      </c:pt>
                      <c:pt idx="190" formatCode="0.00">
                        <c:v>8.4441668100391511E-4</c:v>
                      </c:pt>
                      <c:pt idx="191" formatCode="0.00">
                        <c:v>8.857497151694237E-4</c:v>
                      </c:pt>
                      <c:pt idx="192" formatCode="0.00">
                        <c:v>8.8161258454395072E-4</c:v>
                      </c:pt>
                      <c:pt idx="193" formatCode="0.00">
                        <c:v>8.8279773869656436E-4</c:v>
                      </c:pt>
                      <c:pt idx="194" formatCode="0.00">
                        <c:v>8.894249605735211E-4</c:v>
                      </c:pt>
                      <c:pt idx="195" formatCode="0.00">
                        <c:v>8.8521168076267595E-4</c:v>
                      </c:pt>
                      <c:pt idx="196" formatCode="0.00">
                        <c:v>9.2542971638192141E-4</c:v>
                      </c:pt>
                      <c:pt idx="197" formatCode="0.00">
                        <c:v>9.2463044866160869E-4</c:v>
                      </c:pt>
                      <c:pt idx="198" formatCode="0.00">
                        <c:v>9.2039099096631746E-4</c:v>
                      </c:pt>
                      <c:pt idx="199" formatCode="0.00">
                        <c:v>8.7696480459898806E-4</c:v>
                      </c:pt>
                      <c:pt idx="200" formatCode="0.00">
                        <c:v>8.7815496715790045E-4</c:v>
                      </c:pt>
                      <c:pt idx="201" formatCode="0.00">
                        <c:v>8.7387359320857943E-4</c:v>
                      </c:pt>
                      <c:pt idx="202" formatCode="0.00">
                        <c:v>9.2047303377479318E-4</c:v>
                      </c:pt>
                      <c:pt idx="203" formatCode="0.00">
                        <c:v>8.7958856543896187E-4</c:v>
                      </c:pt>
                      <c:pt idx="204" formatCode="0.00">
                        <c:v>8.7523661926172083E-4</c:v>
                      </c:pt>
                      <c:pt idx="205" formatCode="0.00">
                        <c:v>9.1443170876768609E-4</c:v>
                      </c:pt>
                      <c:pt idx="206" formatCode="0.00">
                        <c:v>9.6586682996211565E-4</c:v>
                      </c:pt>
                      <c:pt idx="207" formatCode="0.00">
                        <c:v>9.6145864905652315E-4</c:v>
                      </c:pt>
                      <c:pt idx="208" formatCode="0.00">
                        <c:v>9.5705051834664499E-4</c:v>
                      </c:pt>
                      <c:pt idx="209" formatCode="0.00">
                        <c:v>1.0448564398630503E-3</c:v>
                      </c:pt>
                      <c:pt idx="210" formatCode="0.00">
                        <c:v>1.0404309664801626E-3</c:v>
                      </c:pt>
                      <c:pt idx="211" formatCode="0.00">
                        <c:v>1.0844996009092816E-3</c:v>
                      </c:pt>
                      <c:pt idx="212" formatCode="0.00">
                        <c:v>9.4671591076681374E-4</c:v>
                      </c:pt>
                      <c:pt idx="213" formatCode="0.00">
                        <c:v>9.4963954243860722E-4</c:v>
                      </c:pt>
                      <c:pt idx="214" formatCode="0.00">
                        <c:v>1.0429263698033418E-3</c:v>
                      </c:pt>
                      <c:pt idx="215" formatCode="0.00">
                        <c:v>1.0384136531247058E-3</c:v>
                      </c:pt>
                      <c:pt idx="216" formatCode="0.00">
                        <c:v>1.0420882216320259E-3</c:v>
                      </c:pt>
                      <c:pt idx="217" formatCode="0.00">
                        <c:v>9.0102600568717694E-4</c:v>
                      </c:pt>
                      <c:pt idx="218" formatCode="0.00">
                        <c:v>8.9647840407270176E-4</c:v>
                      </c:pt>
                      <c:pt idx="219" formatCode="0.00">
                        <c:v>8.9669464486239121E-4</c:v>
                      </c:pt>
                      <c:pt idx="220" formatCode="0.00">
                        <c:v>1.1936291037111322E-3</c:v>
                      </c:pt>
                      <c:pt idx="221" formatCode="0.00">
                        <c:v>1.1889497743590659E-3</c:v>
                      </c:pt>
                      <c:pt idx="222" formatCode="0.00">
                        <c:v>1.184270501683161E-3</c:v>
                      </c:pt>
                      <c:pt idx="223" formatCode="0.00">
                        <c:v>1.1909571974772922E-3</c:v>
                      </c:pt>
                      <c:pt idx="224" formatCode="0.00">
                        <c:v>1.1862328890593556E-3</c:v>
                      </c:pt>
                      <c:pt idx="225" formatCode="0.00">
                        <c:v>1.1863932722969307E-3</c:v>
                      </c:pt>
                      <c:pt idx="226" formatCode="0.00">
                        <c:v>1.2411088738840421E-3</c:v>
                      </c:pt>
                      <c:pt idx="227" formatCode="0.00">
                        <c:v>1.1884037354785715E-3</c:v>
                      </c:pt>
                      <c:pt idx="228" formatCode="0.00">
                        <c:v>1.1969919377593761E-3</c:v>
                      </c:pt>
                      <c:pt idx="229" formatCode="0.00">
                        <c:v>1.2963781526801484E-3</c:v>
                      </c:pt>
                      <c:pt idx="230" formatCode="0.00">
                        <c:v>1.3402370383823316E-3</c:v>
                      </c:pt>
                      <c:pt idx="231" formatCode="0.00">
                        <c:v>1.3429730676905261E-3</c:v>
                      </c:pt>
                      <c:pt idx="232" formatCode="0.00">
                        <c:v>1.2598544233799304E-3</c:v>
                      </c:pt>
                      <c:pt idx="233" formatCode="0.00">
                        <c:v>1.3046663485142434E-3</c:v>
                      </c:pt>
                      <c:pt idx="234" formatCode="0.00">
                        <c:v>1.3149276182503839E-3</c:v>
                      </c:pt>
                      <c:pt idx="235" formatCode="0.00">
                        <c:v>1.3313615724817127E-3</c:v>
                      </c:pt>
                      <c:pt idx="236" formatCode="0.00">
                        <c:v>1.4798381929945522E-3</c:v>
                      </c:pt>
                      <c:pt idx="237" formatCode="0.00">
                        <c:v>1.5015896192801836E-3</c:v>
                      </c:pt>
                      <c:pt idx="238" formatCode="0.00">
                        <c:v>1.5124125710579979E-3</c:v>
                      </c:pt>
                      <c:pt idx="239" formatCode="0.00">
                        <c:v>1.4544542404553219E-3</c:v>
                      </c:pt>
                      <c:pt idx="240" formatCode="0.00">
                        <c:v>1.4809854900324027E-3</c:v>
                      </c:pt>
                      <c:pt idx="241" formatCode="0.00">
                        <c:v>1.5087899606182449E-3</c:v>
                      </c:pt>
                      <c:pt idx="242" formatCode="0.00">
                        <c:v>1.50328408059456E-3</c:v>
                      </c:pt>
                      <c:pt idx="243" formatCode="0.00">
                        <c:v>1.5681450314088575E-3</c:v>
                      </c:pt>
                      <c:pt idx="244" formatCode="0.00">
                        <c:v>1.5623801748221873E-3</c:v>
                      </c:pt>
                      <c:pt idx="245" formatCode="0.00">
                        <c:v>1.7295374201474042E-3</c:v>
                      </c:pt>
                      <c:pt idx="246" formatCode="0.00">
                        <c:v>1.7592921980118831E-3</c:v>
                      </c:pt>
                      <c:pt idx="247" formatCode="0.00">
                        <c:v>1.7933551533599564E-3</c:v>
                      </c:pt>
                      <c:pt idx="248" formatCode="0.00">
                        <c:v>2.0280060442059E-3</c:v>
                      </c:pt>
                      <c:pt idx="249" formatCode="0.00">
                        <c:v>2.1865614672711151E-3</c:v>
                      </c:pt>
                      <c:pt idx="250" formatCode="0.00">
                        <c:v>2.3752416466955384E-3</c:v>
                      </c:pt>
                      <c:pt idx="251" formatCode="0.00">
                        <c:v>2.4337917627551791E-3</c:v>
                      </c:pt>
                      <c:pt idx="252" formatCode="0.00">
                        <c:v>2.5278795331644551E-3</c:v>
                      </c:pt>
                      <c:pt idx="253" formatCode="0.00">
                        <c:v>2.6086195032363332E-3</c:v>
                      </c:pt>
                      <c:pt idx="254" formatCode="0.00">
                        <c:v>2.9521525926107729E-3</c:v>
                      </c:pt>
                      <c:pt idx="255" formatCode="0.00">
                        <c:v>3.0836119573543746E-3</c:v>
                      </c:pt>
                      <c:pt idx="256" formatCode="0.00">
                        <c:v>3.3596130107202368E-3</c:v>
                      </c:pt>
                      <c:pt idx="257" formatCode="0.00">
                        <c:v>3.2754296313833283E-3</c:v>
                      </c:pt>
                      <c:pt idx="258" formatCode="0.00">
                        <c:v>3.4200740999191397E-3</c:v>
                      </c:pt>
                      <c:pt idx="259" formatCode="0.00">
                        <c:v>3.7653543673140319E-3</c:v>
                      </c:pt>
                      <c:pt idx="260" formatCode="0.00">
                        <c:v>3.7568912709377506E-3</c:v>
                      </c:pt>
                      <c:pt idx="261" formatCode="0.00">
                        <c:v>3.9221678841928169E-3</c:v>
                      </c:pt>
                      <c:pt idx="262" formatCode="0.00">
                        <c:v>4.610440836721773E-3</c:v>
                      </c:pt>
                      <c:pt idx="263" formatCode="0.00">
                        <c:v>4.6008629782960369E-3</c:v>
                      </c:pt>
                      <c:pt idx="264" formatCode="0.00">
                        <c:v>5.5456422298005778E-3</c:v>
                      </c:pt>
                      <c:pt idx="265" formatCode="0.00">
                        <c:v>6.4425738211863681E-3</c:v>
                      </c:pt>
                      <c:pt idx="266" formatCode="0.00">
                        <c:v>8.0682519615097332E-3</c:v>
                      </c:pt>
                      <c:pt idx="267" formatCode="0.00">
                        <c:v>8.0579505626236503E-3</c:v>
                      </c:pt>
                      <c:pt idx="268" formatCode="0.00">
                        <c:v>1.1383820807093504E-2</c:v>
                      </c:pt>
                      <c:pt idx="269" formatCode="0.00">
                        <c:v>1.3787550177721472E-2</c:v>
                      </c:pt>
                      <c:pt idx="270" formatCode="0.00">
                        <c:v>1.3776420213937265E-2</c:v>
                      </c:pt>
                      <c:pt idx="271" formatCode="0.00">
                        <c:v>1.2975315513664912E-2</c:v>
                      </c:pt>
                      <c:pt idx="272" formatCode="0.00">
                        <c:v>1.6224483970255554E-2</c:v>
                      </c:pt>
                      <c:pt idx="273" formatCode="0.00">
                        <c:v>1.6212643073256722E-2</c:v>
                      </c:pt>
                      <c:pt idx="274" formatCode="0.00">
                        <c:v>2.1026208197215835E-2</c:v>
                      </c:pt>
                      <c:pt idx="275" formatCode="0.00">
                        <c:v>2.361123608813067E-2</c:v>
                      </c:pt>
                      <c:pt idx="276" formatCode="0.00">
                        <c:v>2.3928234943577507E-2</c:v>
                      </c:pt>
                      <c:pt idx="277" formatCode="0.00">
                        <c:v>2.6901469097203694E-2</c:v>
                      </c:pt>
                      <c:pt idx="278" formatCode="0.00">
                        <c:v>2.8398328095533745E-2</c:v>
                      </c:pt>
                      <c:pt idx="279" formatCode="0.00">
                        <c:v>2.9020730803417282E-2</c:v>
                      </c:pt>
                      <c:pt idx="280" formatCode="0.00">
                        <c:v>3.0884249873858217E-2</c:v>
                      </c:pt>
                      <c:pt idx="281" formatCode="0.00">
                        <c:v>3.0479015100036241E-2</c:v>
                      </c:pt>
                      <c:pt idx="282" formatCode="0.00">
                        <c:v>3.046553079590603E-2</c:v>
                      </c:pt>
                      <c:pt idx="283" formatCode="0.00">
                        <c:v>3.091735851087192E-2</c:v>
                      </c:pt>
                      <c:pt idx="284" formatCode="0.00">
                        <c:v>2.5733430832428322E-2</c:v>
                      </c:pt>
                      <c:pt idx="285" formatCode="0.00">
                        <c:v>2.4854425717515734E-2</c:v>
                      </c:pt>
                      <c:pt idx="286" formatCode="0.00">
                        <c:v>1.8438900508591909E-2</c:v>
                      </c:pt>
                      <c:pt idx="287" formatCode="0.00">
                        <c:v>1.4516648498035101E-2</c:v>
                      </c:pt>
                      <c:pt idx="288" formatCode="0.00">
                        <c:v>1.3146666921268113E-2</c:v>
                      </c:pt>
                      <c:pt idx="289" formatCode="0.00">
                        <c:v>1.0920606953525784E-2</c:v>
                      </c:pt>
                      <c:pt idx="290" formatCode="0.00">
                        <c:v>8.0301559320574145E-3</c:v>
                      </c:pt>
                      <c:pt idx="291" formatCode="0.00">
                        <c:v>7.3758320284109365E-3</c:v>
                      </c:pt>
                      <c:pt idx="292" formatCode="0.00">
                        <c:v>5.0228840120272351E-3</c:v>
                      </c:pt>
                      <c:pt idx="293" formatCode="0.00">
                        <c:v>3.1399716440437455E-3</c:v>
                      </c:pt>
                      <c:pt idx="294" formatCode="0.00">
                        <c:v>2.9437175157923053E-3</c:v>
                      </c:pt>
                      <c:pt idx="295" formatCode="0.00">
                        <c:v>2.4990001215426778E-3</c:v>
                      </c:pt>
                      <c:pt idx="296" formatCode="0.00">
                        <c:v>2.0743623724693346E-3</c:v>
                      </c:pt>
                      <c:pt idx="297" formatCode="0.00">
                        <c:v>1.9559164845358514E-3</c:v>
                      </c:pt>
                      <c:pt idx="298" formatCode="0.00">
                        <c:v>2.1349505132706413E-3</c:v>
                      </c:pt>
                      <c:pt idx="299" formatCode="0.00">
                        <c:v>1.5327067615814806E-3</c:v>
                      </c:pt>
                      <c:pt idx="300" formatCode="0.00">
                        <c:v>1.4267687203774989E-3</c:v>
                      </c:pt>
                      <c:pt idx="301" formatCode="0.00">
                        <c:v>1.3901254142648471E-3</c:v>
                      </c:pt>
                      <c:pt idx="302" formatCode="0.00">
                        <c:v>1.7082014046576437E-3</c:v>
                      </c:pt>
                      <c:pt idx="303" formatCode="0.00">
                        <c:v>1.5867037137395732E-3</c:v>
                      </c:pt>
                      <c:pt idx="304" formatCode="0.00">
                        <c:v>1.5176008467713813E-3</c:v>
                      </c:pt>
                      <c:pt idx="305" formatCode="0.00">
                        <c:v>1.5120041256181938E-3</c:v>
                      </c:pt>
                      <c:pt idx="306" formatCode="0.00">
                        <c:v>1.2563376799402078E-3</c:v>
                      </c:pt>
                      <c:pt idx="307" formatCode="0.00">
                        <c:v>1.2631760729691689E-3</c:v>
                      </c:pt>
                      <c:pt idx="308" formatCode="0.00">
                        <c:v>1.2582845380058861E-3</c:v>
                      </c:pt>
                      <c:pt idx="309" formatCode="0.00">
                        <c:v>1.231928379705921E-3</c:v>
                      </c:pt>
                      <c:pt idx="310" formatCode="0.00">
                        <c:v>1.0146193619369438E-3</c:v>
                      </c:pt>
                      <c:pt idx="311" formatCode="0.00">
                        <c:v>1.1828866341020486E-3</c:v>
                      </c:pt>
                      <c:pt idx="312" formatCode="0.00">
                        <c:v>1.1785738420243366E-3</c:v>
                      </c:pt>
                      <c:pt idx="313" formatCode="0.00">
                        <c:v>9.7872628477336404E-4</c:v>
                      </c:pt>
                      <c:pt idx="314" formatCode="0.00">
                        <c:v>1.016668738579835E-3</c:v>
                      </c:pt>
                      <c:pt idx="315" formatCode="0.00">
                        <c:v>9.9699311409324641E-4</c:v>
                      </c:pt>
                      <c:pt idx="316" formatCode="0.00">
                        <c:v>9.3803478319934405E-4</c:v>
                      </c:pt>
                      <c:pt idx="317" formatCode="0.00">
                        <c:v>1.0567366866541105E-3</c:v>
                      </c:pt>
                      <c:pt idx="318" formatCode="0.00">
                        <c:v>1.0404545672185186E-3</c:v>
                      </c:pt>
                      <c:pt idx="319" formatCode="0.00">
                        <c:v>1.1033123711645179E-3</c:v>
                      </c:pt>
                      <c:pt idx="320" formatCode="0.00">
                        <c:v>8.596263077608737E-4</c:v>
                      </c:pt>
                      <c:pt idx="321" formatCode="0.00">
                        <c:v>8.5087952138247541E-4</c:v>
                      </c:pt>
                      <c:pt idx="322" formatCode="0.00">
                        <c:v>9.1906483279385756E-4</c:v>
                      </c:pt>
                      <c:pt idx="323" formatCode="0.00">
                        <c:v>9.5453956069626482E-4</c:v>
                      </c:pt>
                      <c:pt idx="324" formatCode="0.00">
                        <c:v>9.3664988661000808E-4</c:v>
                      </c:pt>
                      <c:pt idx="325" formatCode="0.00">
                        <c:v>1.0469553158965201E-3</c:v>
                      </c:pt>
                      <c:pt idx="326" formatCode="0.00">
                        <c:v>8.1059058535439303E-4</c:v>
                      </c:pt>
                      <c:pt idx="327" formatCode="0.00">
                        <c:v>8.0126159531942087E-4</c:v>
                      </c:pt>
                      <c:pt idx="328" formatCode="0.00">
                        <c:v>7.9214920791459431E-4</c:v>
                      </c:pt>
                      <c:pt idx="329" formatCode="0.00">
                        <c:v>7.5009733371024588E-4</c:v>
                      </c:pt>
                      <c:pt idx="330" formatCode="0.00">
                        <c:v>7.4378549709039712E-4</c:v>
                      </c:pt>
                      <c:pt idx="331" formatCode="0.00">
                        <c:v>7.3585993805869339E-4</c:v>
                      </c:pt>
                      <c:pt idx="332" formatCode="0.00">
                        <c:v>8.4574908203237668E-4</c:v>
                      </c:pt>
                      <c:pt idx="333" formatCode="0.00">
                        <c:v>8.382545635327055E-4</c:v>
                      </c:pt>
                      <c:pt idx="334" formatCode="0.00">
                        <c:v>7.9676062362779869E-4</c:v>
                      </c:pt>
                      <c:pt idx="335" formatCode="0.00">
                        <c:v>6.7318023413592322E-4</c:v>
                      </c:pt>
                      <c:pt idx="336" formatCode="0.00">
                        <c:v>6.6798200686328058E-4</c:v>
                      </c:pt>
                      <c:pt idx="337" formatCode="0.00">
                        <c:v>7.3880585175851933E-4</c:v>
                      </c:pt>
                      <c:pt idx="338" formatCode="0.00">
                        <c:v>8.0612082441800209E-4</c:v>
                      </c:pt>
                      <c:pt idx="339" formatCode="0.00">
                        <c:v>7.9898047521420666E-4</c:v>
                      </c:pt>
                      <c:pt idx="340" formatCode="0.00">
                        <c:v>9.7581678155118814E-4</c:v>
                      </c:pt>
                      <c:pt idx="341" formatCode="0.00">
                        <c:v>7.8817348352151761E-4</c:v>
                      </c:pt>
                      <c:pt idx="342" formatCode="0.00">
                        <c:v>7.8368602014808049E-4</c:v>
                      </c:pt>
                      <c:pt idx="343" formatCode="0.00">
                        <c:v>6.6546847925609152E-4</c:v>
                      </c:pt>
                      <c:pt idx="344" formatCode="0.00">
                        <c:v>6.6182005986189303E-4</c:v>
                      </c:pt>
                      <c:pt idx="345" formatCode="0.00">
                        <c:v>6.560841571188632E-4</c:v>
                      </c:pt>
                      <c:pt idx="346" formatCode="0.00">
                        <c:v>7.6002574376918383E-4</c:v>
                      </c:pt>
                      <c:pt idx="347" formatCode="0.00">
                        <c:v>6.8374536095729165E-4</c:v>
                      </c:pt>
                      <c:pt idx="348" formatCode="0.00">
                        <c:v>6.7652502479696416E-4</c:v>
                      </c:pt>
                      <c:pt idx="349" formatCode="0.00">
                        <c:v>7.4365707621159292E-4</c:v>
                      </c:pt>
                      <c:pt idx="350" formatCode="0.00">
                        <c:v>5.9581704334692187E-4</c:v>
                      </c:pt>
                      <c:pt idx="351" formatCode="0.00">
                        <c:v>5.8972668996087028E-4</c:v>
                      </c:pt>
                      <c:pt idx="352" formatCode="0.00">
                        <c:v>6.9096546645802724E-4</c:v>
                      </c:pt>
                      <c:pt idx="353" formatCode="0.00">
                        <c:v>6.8739312358312237E-4</c:v>
                      </c:pt>
                      <c:pt idx="354" formatCode="0.00">
                        <c:v>6.8026008885614284E-4</c:v>
                      </c:pt>
                      <c:pt idx="355" formatCode="0.00">
                        <c:v>5.300570368195459E-4</c:v>
                      </c:pt>
                      <c:pt idx="356" formatCode="0.00">
                        <c:v>5.2653297286667515E-4</c:v>
                      </c:pt>
                      <c:pt idx="357" formatCode="0.00">
                        <c:v>5.2300893691639542E-4</c:v>
                      </c:pt>
                      <c:pt idx="358" formatCode="0.00">
                        <c:v>5.5193403277037844E-4</c:v>
                      </c:pt>
                      <c:pt idx="359" formatCode="0.00">
                        <c:v>5.4842791481511514E-4</c:v>
                      </c:pt>
                      <c:pt idx="360" formatCode="0.00">
                        <c:v>4.7472188569272689E-4</c:v>
                      </c:pt>
                      <c:pt idx="361" formatCode="0.00">
                        <c:v>6.0725340499118206E-4</c:v>
                      </c:pt>
                      <c:pt idx="362" formatCode="0.00">
                        <c:v>4.9922446487250382E-4</c:v>
                      </c:pt>
                      <c:pt idx="363" formatCode="0.00">
                        <c:v>4.9625161213212154E-4</c:v>
                      </c:pt>
                      <c:pt idx="364" formatCode="0.00">
                        <c:v>5.2341085176275232E-4</c:v>
                      </c:pt>
                      <c:pt idx="365" formatCode="0.00">
                        <c:v>6.2376685503740036E-4</c:v>
                      </c:pt>
                      <c:pt idx="366" formatCode="0.00">
                        <c:v>6.1533762773061324E-4</c:v>
                      </c:pt>
                      <c:pt idx="367" formatCode="0.00">
                        <c:v>6.1006830894322361E-4</c:v>
                      </c:pt>
                      <c:pt idx="368" formatCode="0.00">
                        <c:v>7.4354225484825765E-4</c:v>
                      </c:pt>
                      <c:pt idx="369" formatCode="0.00">
                        <c:v>7.3715224432080798E-4</c:v>
                      </c:pt>
                      <c:pt idx="370" formatCode="0.00">
                        <c:v>5.9447888225344885E-4</c:v>
                      </c:pt>
                      <c:pt idx="371" formatCode="0.00">
                        <c:v>5.5717213709926411E-4</c:v>
                      </c:pt>
                      <c:pt idx="372" formatCode="0.00">
                        <c:v>5.5053470590916401E-4</c:v>
                      </c:pt>
                      <c:pt idx="373" formatCode="0.00">
                        <c:v>5.7635717949589677E-4</c:v>
                      </c:pt>
                      <c:pt idx="374" formatCode="0.00">
                        <c:v>5.7301518438603364E-4</c:v>
                      </c:pt>
                      <c:pt idx="375" formatCode="0.00">
                        <c:v>6.3286934629025395E-4</c:v>
                      </c:pt>
                      <c:pt idx="376" formatCode="0.00">
                        <c:v>6.235163032804439E-4</c:v>
                      </c:pt>
                      <c:pt idx="377" formatCode="0.00">
                        <c:v>6.5316752245075948E-4</c:v>
                      </c:pt>
                      <c:pt idx="378" formatCode="0.00">
                        <c:v>6.4125210127274207E-4</c:v>
                      </c:pt>
                      <c:pt idx="379" formatCode="0.00">
                        <c:v>6.3322951440762947E-4</c:v>
                      </c:pt>
                      <c:pt idx="380" formatCode="0.00">
                        <c:v>6.3000671302021146E-4</c:v>
                      </c:pt>
                      <c:pt idx="381" formatCode="0.00">
                        <c:v>6.4806779398353159E-4</c:v>
                      </c:pt>
                      <c:pt idx="382" formatCode="0.00">
                        <c:v>5.8145137179244381E-4</c:v>
                      </c:pt>
                      <c:pt idx="383" formatCode="0.00">
                        <c:v>5.7828245784112878E-4</c:v>
                      </c:pt>
                      <c:pt idx="384" formatCode="0.00">
                        <c:v>5.9747065922564695E-4</c:v>
                      </c:pt>
                      <c:pt idx="385" formatCode="0.00">
                        <c:v>5.9435062791882804E-4</c:v>
                      </c:pt>
                      <c:pt idx="386" formatCode="0.00">
                        <c:v>5.9123061840538071E-4</c:v>
                      </c:pt>
                      <c:pt idx="387" formatCode="0.00">
                        <c:v>6.4587207472532578E-4</c:v>
                      </c:pt>
                      <c:pt idx="388" formatCode="0.00">
                        <c:v>5.8075953447600309E-4</c:v>
                      </c:pt>
                      <c:pt idx="389" formatCode="0.00">
                        <c:v>5.7662943026272849E-4</c:v>
                      </c:pt>
                      <c:pt idx="390" formatCode="0.00">
                        <c:v>6.6757662685373636E-4</c:v>
                      </c:pt>
                      <c:pt idx="391" formatCode="0.00">
                        <c:v>7.5615077920901592E-4</c:v>
                      </c:pt>
                      <c:pt idx="392" formatCode="0.00">
                        <c:v>9.0781548102946059E-4</c:v>
                      </c:pt>
                      <c:pt idx="393" formatCode="0.00">
                        <c:v>9.0881221096605317E-4</c:v>
                      </c:pt>
                      <c:pt idx="394" formatCode="0.00">
                        <c:v>7.6126261170332869E-4</c:v>
                      </c:pt>
                      <c:pt idx="395" formatCode="0.00">
                        <c:v>7.5811072660365874E-4</c:v>
                      </c:pt>
                      <c:pt idx="396" formatCode="0.00">
                        <c:v>7.5495886398260358E-4</c:v>
                      </c:pt>
                      <c:pt idx="397" formatCode="0.00">
                        <c:v>9.2567485336190385E-4</c:v>
                      </c:pt>
                      <c:pt idx="398" formatCode="0.00">
                        <c:v>8.5825334170856044E-4</c:v>
                      </c:pt>
                      <c:pt idx="399" formatCode="0.00">
                        <c:v>8.6151808984362389E-4</c:v>
                      </c:pt>
                      <c:pt idx="400" formatCode="0.00">
                        <c:v>8.6728209994927621E-4</c:v>
                      </c:pt>
                      <c:pt idx="401" formatCode="0.00">
                        <c:v>8.6401587247122611E-4</c:v>
                      </c:pt>
                      <c:pt idx="402" formatCode="0.00">
                        <c:v>8.7153001432810644E-4</c:v>
                      </c:pt>
                      <c:pt idx="403" formatCode="0.00">
                        <c:v>8.6822289207154541E-4</c:v>
                      </c:pt>
                      <c:pt idx="404" formatCode="0.00">
                        <c:v>8.699332028600323E-4</c:v>
                      </c:pt>
                      <c:pt idx="405" formatCode="0.00">
                        <c:v>8.0002819029910996E-4</c:v>
                      </c:pt>
                      <c:pt idx="406" formatCode="0.00">
                        <c:v>8.4140627868014152E-4</c:v>
                      </c:pt>
                      <c:pt idx="407" formatCode="0.00">
                        <c:v>8.7178135075213954E-4</c:v>
                      </c:pt>
                      <c:pt idx="408" formatCode="0.00">
                        <c:v>8.6840936603073751E-4</c:v>
                      </c:pt>
                      <c:pt idx="409" formatCode="0.00">
                        <c:v>8.9878414093068413E-4</c:v>
                      </c:pt>
                      <c:pt idx="410" formatCode="0.00">
                        <c:v>1.0156108506895287E-3</c:v>
                      </c:pt>
                      <c:pt idx="411" formatCode="0.00">
                        <c:v>1.022432881746147E-3</c:v>
                      </c:pt>
                      <c:pt idx="412" formatCode="0.00">
                        <c:v>9.4948773727085976E-4</c:v>
                      </c:pt>
                      <c:pt idx="413" formatCode="0.00">
                        <c:v>1.1265295442770093E-3</c:v>
                      </c:pt>
                      <c:pt idx="414" formatCode="0.00">
                        <c:v>1.128781801299688E-3</c:v>
                      </c:pt>
                      <c:pt idx="415" formatCode="0.00">
                        <c:v>1.1252710012051256E-3</c:v>
                      </c:pt>
                      <c:pt idx="416" formatCode="0.00">
                        <c:v>9.8628007350561649E-4</c:v>
                      </c:pt>
                      <c:pt idx="417" formatCode="0.00">
                        <c:v>9.9195037531704666E-4</c:v>
                      </c:pt>
                      <c:pt idx="418" formatCode="0.00">
                        <c:v>9.5275187310228779E-4</c:v>
                      </c:pt>
                      <c:pt idx="419" formatCode="0.00">
                        <c:v>9.9513074558596286E-4</c:v>
                      </c:pt>
                      <c:pt idx="420" formatCode="0.00">
                        <c:v>1.0009540105842406E-3</c:v>
                      </c:pt>
                      <c:pt idx="421" formatCode="0.00">
                        <c:v>9.774850650198807E-4</c:v>
                      </c:pt>
                      <c:pt idx="422" formatCode="0.00">
                        <c:v>1.1216961805142803E-3</c:v>
                      </c:pt>
                      <c:pt idx="423" formatCode="0.00">
                        <c:v>1.130225512721308E-3</c:v>
                      </c:pt>
                      <c:pt idx="424" formatCode="0.00">
                        <c:v>1.14266317093996E-3</c:v>
                      </c:pt>
                      <c:pt idx="425" formatCode="0.00">
                        <c:v>1.1388735144589332E-3</c:v>
                      </c:pt>
                      <c:pt idx="426" formatCode="0.00">
                        <c:v>1.1081289988218686E-3</c:v>
                      </c:pt>
                      <c:pt idx="427" formatCode="0.00">
                        <c:v>9.983421108188549E-4</c:v>
                      </c:pt>
                      <c:pt idx="428" formatCode="0.00">
                        <c:v>9.9448067006486433E-4</c:v>
                      </c:pt>
                      <c:pt idx="429" formatCode="0.00">
                        <c:v>9.5197843739959834E-4</c:v>
                      </c:pt>
                      <c:pt idx="430" formatCode="0.00">
                        <c:v>9.4811721235461106E-4</c:v>
                      </c:pt>
                      <c:pt idx="431" formatCode="0.00">
                        <c:v>9.2011360400184915E-4</c:v>
                      </c:pt>
                      <c:pt idx="432" formatCode="0.00">
                        <c:v>9.2678853977584143E-4</c:v>
                      </c:pt>
                      <c:pt idx="433" formatCode="0.00">
                        <c:v>8.4339440947103143E-4</c:v>
                      </c:pt>
                      <c:pt idx="434" formatCode="0.00">
                        <c:v>8.0719948644260341E-4</c:v>
                      </c:pt>
                      <c:pt idx="435" formatCode="0.00">
                        <c:v>8.0885262704224049E-4</c:v>
                      </c:pt>
                      <c:pt idx="436" formatCode="0.00">
                        <c:v>8.8867844497589311E-4</c:v>
                      </c:pt>
                      <c:pt idx="437" formatCode="0.00">
                        <c:v>8.8463081452320221E-4</c:v>
                      </c:pt>
                      <c:pt idx="438" formatCode="0.00">
                        <c:v>8.868525487487444E-4</c:v>
                      </c:pt>
                      <c:pt idx="439" formatCode="0.00">
                        <c:v>1.0147830202384643E-3</c:v>
                      </c:pt>
                      <c:pt idx="440" formatCode="0.00">
                        <c:v>9.2829297466237451E-4</c:v>
                      </c:pt>
                      <c:pt idx="441" formatCode="0.00">
                        <c:v>9.3315249711710933E-4</c:v>
                      </c:pt>
                      <c:pt idx="442" formatCode="0.00">
                        <c:v>9.3347140673407422E-4</c:v>
                      </c:pt>
                      <c:pt idx="443" formatCode="0.00">
                        <c:v>9.2929591579011389E-4</c:v>
                      </c:pt>
                      <c:pt idx="444" formatCode="0.00">
                        <c:v>9.3078486019037589E-4</c:v>
                      </c:pt>
                      <c:pt idx="445" formatCode="0.00">
                        <c:v>9.3348170405972036E-4</c:v>
                      </c:pt>
                      <c:pt idx="446" formatCode="0.00">
                        <c:v>8.4453914085843684E-4</c:v>
                      </c:pt>
                      <c:pt idx="447" formatCode="0.00">
                        <c:v>8.497511942692509E-4</c:v>
                      </c:pt>
                      <c:pt idx="448" formatCode="0.00">
                        <c:v>8.9611838381872453E-4</c:v>
                      </c:pt>
                      <c:pt idx="449" formatCode="0.00">
                        <c:v>8.9180111722183208E-4</c:v>
                      </c:pt>
                      <c:pt idx="450" formatCode="0.00">
                        <c:v>8.4855748867457726E-4</c:v>
                      </c:pt>
                      <c:pt idx="451" formatCode="0.00">
                        <c:v>8.5281130664899491E-4</c:v>
                      </c:pt>
                      <c:pt idx="452" formatCode="0.00">
                        <c:v>9.8003222941126216E-4</c:v>
                      </c:pt>
                      <c:pt idx="453" formatCode="0.00">
                        <c:v>9.8066084061161629E-4</c:v>
                      </c:pt>
                      <c:pt idx="454" formatCode="0.00">
                        <c:v>9.7625474422793597E-4</c:v>
                      </c:pt>
                      <c:pt idx="455" formatCode="0.00">
                        <c:v>9.361823825176582E-4</c:v>
                      </c:pt>
                      <c:pt idx="456" formatCode="0.00">
                        <c:v>9.341892644796105E-4</c:v>
                      </c:pt>
                      <c:pt idx="457" formatCode="0.00">
                        <c:v>9.2973171683830664E-4</c:v>
                      </c:pt>
                      <c:pt idx="458" formatCode="0.00">
                        <c:v>9.2890524489393602E-4</c:v>
                      </c:pt>
                      <c:pt idx="459" formatCode="0.00">
                        <c:v>9.7686087970361049E-4</c:v>
                      </c:pt>
                      <c:pt idx="460" formatCode="0.00">
                        <c:v>9.3335875458201299E-4</c:v>
                      </c:pt>
                      <c:pt idx="461" formatCode="0.00">
                        <c:v>9.2881861177956254E-4</c:v>
                      </c:pt>
                      <c:pt idx="462" formatCode="0.00">
                        <c:v>9.3045664011671839E-4</c:v>
                      </c:pt>
                      <c:pt idx="463" formatCode="0.00">
                        <c:v>1.0702479962046529E-3</c:v>
                      </c:pt>
                      <c:pt idx="464" formatCode="0.00">
                        <c:v>1.0656462609855066E-3</c:v>
                      </c:pt>
                      <c:pt idx="465" formatCode="0.00">
                        <c:v>1.0653061479670232E-3</c:v>
                      </c:pt>
                      <c:pt idx="466" formatCode="0.00">
                        <c:v>1.1562641591528968E-3</c:v>
                      </c:pt>
                      <c:pt idx="467" formatCode="0.00">
                        <c:v>1.0589180501066196E-3</c:v>
                      </c:pt>
                      <c:pt idx="468" formatCode="0.00">
                        <c:v>1.0585361642727765E-3</c:v>
                      </c:pt>
                      <c:pt idx="469" formatCode="0.00">
                        <c:v>9.6343424365755311E-4</c:v>
                      </c:pt>
                      <c:pt idx="470" formatCode="0.00">
                        <c:v>9.5877074759812247E-4</c:v>
                      </c:pt>
                      <c:pt idx="471" formatCode="0.00">
                        <c:v>1.0062488207904926E-3</c:v>
                      </c:pt>
                      <c:pt idx="472" formatCode="0.00">
                        <c:v>1.0015596835386365E-3</c:v>
                      </c:pt>
                      <c:pt idx="473" formatCode="0.00">
                        <c:v>9.9687059263994923E-4</c:v>
                      </c:pt>
                      <c:pt idx="474" formatCode="0.00">
                        <c:v>9.4914856223801268E-4</c:v>
                      </c:pt>
                      <c:pt idx="475" formatCode="0.00">
                        <c:v>9.4836758261164381E-4</c:v>
                      </c:pt>
                      <c:pt idx="476" formatCode="0.00">
                        <c:v>9.4363992756914825E-4</c:v>
                      </c:pt>
                      <c:pt idx="477" formatCode="0.00">
                        <c:v>9.4149593089669771E-4</c:v>
                      </c:pt>
                      <c:pt idx="478" formatCode="0.00">
                        <c:v>9.3675534862802255E-4</c:v>
                      </c:pt>
                      <c:pt idx="479" formatCode="0.00">
                        <c:v>9.2945724252695378E-4</c:v>
                      </c:pt>
                      <c:pt idx="480" formatCode="0.00">
                        <c:v>9.7607761236198696E-4</c:v>
                      </c:pt>
                      <c:pt idx="481" formatCode="0.00">
                        <c:v>1.0677868573771767E-3</c:v>
                      </c:pt>
                      <c:pt idx="482" formatCode="0.00">
                        <c:v>1.110605716421873E-3</c:v>
                      </c:pt>
                      <c:pt idx="483" formatCode="0.00">
                        <c:v>1.1043213784040771E-3</c:v>
                      </c:pt>
                      <c:pt idx="484" formatCode="0.00">
                        <c:v>1.107247489235534E-3</c:v>
                      </c:pt>
                      <c:pt idx="485" formatCode="0.00">
                        <c:v>1.1981417919335934E-3</c:v>
                      </c:pt>
                      <c:pt idx="486" formatCode="0.00">
                        <c:v>1.191699730254029E-3</c:v>
                      </c:pt>
                      <c:pt idx="487" formatCode="0.00">
                        <c:v>1.1391548053391422E-3</c:v>
                      </c:pt>
                      <c:pt idx="488" formatCode="0.00">
                        <c:v>9.9660423289672675E-4</c:v>
                      </c:pt>
                      <c:pt idx="489" formatCode="0.00">
                        <c:v>9.9043030363761054E-4</c:v>
                      </c:pt>
                      <c:pt idx="490" formatCode="0.00">
                        <c:v>1.0336069657982199E-3</c:v>
                      </c:pt>
                      <c:pt idx="491" formatCode="0.00">
                        <c:v>1.0273779850862169E-3</c:v>
                      </c:pt>
                      <c:pt idx="492" formatCode="0.00">
                        <c:v>1.0268526268512078E-3</c:v>
                      </c:pt>
                      <c:pt idx="493" formatCode="0.00">
                        <c:v>1.0220458424507908E-3</c:v>
                      </c:pt>
                      <c:pt idx="494" formatCode="0.00">
                        <c:v>9.2103526361925659E-4</c:v>
                      </c:pt>
                      <c:pt idx="495" formatCode="0.00">
                        <c:v>9.1749232072652835E-4</c:v>
                      </c:pt>
                      <c:pt idx="496" formatCode="0.00">
                        <c:v>9.5818145410923026E-4</c:v>
                      </c:pt>
                      <c:pt idx="497" formatCode="0.00">
                        <c:v>9.5338181264226619E-4</c:v>
                      </c:pt>
                      <c:pt idx="498" formatCode="0.00">
                        <c:v>9.4860500101920484E-4</c:v>
                      </c:pt>
                      <c:pt idx="499" formatCode="0.00">
                        <c:v>9.4380533877256386E-4</c:v>
                      </c:pt>
                      <c:pt idx="500" formatCode="0.00">
                        <c:v>9.3899444772103686E-4</c:v>
                      </c:pt>
                      <c:pt idx="501" formatCode="0.00">
                        <c:v>9.3419493753230348E-4</c:v>
                      </c:pt>
                      <c:pt idx="502" formatCode="0.00">
                        <c:v>1.0254628284723309E-3</c:v>
                      </c:pt>
                      <c:pt idx="503" formatCode="0.00">
                        <c:v>1.0717081581422478E-3</c:v>
                      </c:pt>
                      <c:pt idx="504" formatCode="0.00">
                        <c:v>1.065399940233891E-3</c:v>
                      </c:pt>
                      <c:pt idx="505" formatCode="0.00">
                        <c:v>9.1629066847843076E-4</c:v>
                      </c:pt>
                      <c:pt idx="506" formatCode="0.00">
                        <c:v>9.555685454023838E-4</c:v>
                      </c:pt>
                      <c:pt idx="507" formatCode="0.00">
                        <c:v>9.5611826962269401E-4</c:v>
                      </c:pt>
                      <c:pt idx="508" formatCode="0.00">
                        <c:v>8.5497033542542315E-4</c:v>
                      </c:pt>
                      <c:pt idx="509" formatCode="0.00">
                        <c:v>8.5014764396219552E-4</c:v>
                      </c:pt>
                      <c:pt idx="510" formatCode="0.00">
                        <c:v>8.4888743627400585E-4</c:v>
                      </c:pt>
                      <c:pt idx="511" formatCode="0.00">
                        <c:v>8.9241276733532558E-4</c:v>
                      </c:pt>
                      <c:pt idx="512" formatCode="0.00">
                        <c:v>8.8758011362675298E-4</c:v>
                      </c:pt>
                      <c:pt idx="513" formatCode="0.00">
                        <c:v>8.8274750704363453E-4</c:v>
                      </c:pt>
                      <c:pt idx="514" formatCode="0.00">
                        <c:v>8.7789371680054213E-4</c:v>
                      </c:pt>
                      <c:pt idx="515" formatCode="0.00">
                        <c:v>8.7306132125604624E-4</c:v>
                      </c:pt>
                      <c:pt idx="516" formatCode="0.00">
                        <c:v>8.6701812611834363E-4</c:v>
                      </c:pt>
                      <c:pt idx="517" formatCode="0.00">
                        <c:v>1.0554238778432547E-3</c:v>
                      </c:pt>
                      <c:pt idx="518" formatCode="0.00">
                        <c:v>1.0505973238811709E-3</c:v>
                      </c:pt>
                      <c:pt idx="519" formatCode="0.00">
                        <c:v>1.0516763051315714E-3</c:v>
                      </c:pt>
                      <c:pt idx="520" formatCode="0.00">
                        <c:v>9.4967858289755317E-4</c:v>
                      </c:pt>
                      <c:pt idx="521" formatCode="0.00">
                        <c:v>9.4482532795929649E-4</c:v>
                      </c:pt>
                      <c:pt idx="522" formatCode="0.00">
                        <c:v>9.3997212040355818E-4</c:v>
                      </c:pt>
                      <c:pt idx="523" formatCode="0.00">
                        <c:v>9.3912781917416556E-4</c:v>
                      </c:pt>
                      <c:pt idx="524" formatCode="0.00">
                        <c:v>9.3425388287685682E-4</c:v>
                      </c:pt>
                      <c:pt idx="525" formatCode="0.00">
                        <c:v>9.8514553650129997E-4</c:v>
                      </c:pt>
                      <c:pt idx="526" formatCode="0.00">
                        <c:v>1.0815863658262394E-3</c:v>
                      </c:pt>
                      <c:pt idx="527" formatCode="0.00">
                        <c:v>9.781268356682288E-4</c:v>
                      </c:pt>
                      <c:pt idx="528" formatCode="0.00">
                        <c:v>9.7882257392444818E-4</c:v>
                      </c:pt>
                      <c:pt idx="529" formatCode="0.00">
                        <c:v>9.8524757331093179E-4</c:v>
                      </c:pt>
                      <c:pt idx="530" formatCode="0.00">
                        <c:v>1.0303690888407136E-3</c:v>
                      </c:pt>
                      <c:pt idx="531" formatCode="0.00">
                        <c:v>1.0313577703286471E-3</c:v>
                      </c:pt>
                      <c:pt idx="532" formatCode="0.00">
                        <c:v>1.1439527139798708E-3</c:v>
                      </c:pt>
                      <c:pt idx="533" formatCode="0.00">
                        <c:v>1.138838563505441E-3</c:v>
                      </c:pt>
                      <c:pt idx="534" formatCode="0.00">
                        <c:v>1.0907212671397986E-3</c:v>
                      </c:pt>
                      <c:pt idx="535" formatCode="0.00">
                        <c:v>1.0970876116486944E-3</c:v>
                      </c:pt>
                      <c:pt idx="536" formatCode="0.00">
                        <c:v>1.0918804982914974E-3</c:v>
                      </c:pt>
                      <c:pt idx="537" formatCode="0.00">
                        <c:v>1.0933395271834415E-3</c:v>
                      </c:pt>
                      <c:pt idx="538" formatCode="0.00">
                        <c:v>1.1929523403235774E-3</c:v>
                      </c:pt>
                      <c:pt idx="539" formatCode="0.00">
                        <c:v>1.2080036901659225E-3</c:v>
                      </c:pt>
                      <c:pt idx="540" formatCode="0.00">
                        <c:v>1.1711654916697976E-3</c:v>
                      </c:pt>
                      <c:pt idx="541" formatCode="0.00">
                        <c:v>1.1844806002610712E-3</c:v>
                      </c:pt>
                      <c:pt idx="542" formatCode="0.00">
                        <c:v>1.3445814699228668E-3</c:v>
                      </c:pt>
                      <c:pt idx="543" formatCode="0.00">
                        <c:v>1.399838628109044E-3</c:v>
                      </c:pt>
                      <c:pt idx="544" formatCode="0.00">
                        <c:v>1.394069918032214E-3</c:v>
                      </c:pt>
                      <c:pt idx="545" formatCode="0.00">
                        <c:v>1.4460120145837634E-3</c:v>
                      </c:pt>
                      <c:pt idx="546" formatCode="0.00">
                        <c:v>1.5166366641509736E-3</c:v>
                      </c:pt>
                      <c:pt idx="547" formatCode="0.00">
                        <c:v>1.3890190726730291E-3</c:v>
                      </c:pt>
                      <c:pt idx="548" formatCode="0.00">
                        <c:v>1.565257144244074E-3</c:v>
                      </c:pt>
                      <c:pt idx="549" formatCode="0.00">
                        <c:v>1.6497583276617208E-3</c:v>
                      </c:pt>
                      <c:pt idx="550" formatCode="0.00">
                        <c:v>1.8362315263552975E-3</c:v>
                      </c:pt>
                      <c:pt idx="551" formatCode="0.00">
                        <c:v>1.9526134396883614E-3</c:v>
                      </c:pt>
                      <c:pt idx="552" formatCode="0.00">
                        <c:v>1.9459843346757851E-3</c:v>
                      </c:pt>
                      <c:pt idx="553" formatCode="0.00">
                        <c:v>1.8730697160973871E-3</c:v>
                      </c:pt>
                      <c:pt idx="554" formatCode="0.00">
                        <c:v>2.1003568379154456E-3</c:v>
                      </c:pt>
                      <c:pt idx="555" formatCode="0.00">
                        <c:v>2.1772317304093705E-3</c:v>
                      </c:pt>
                      <c:pt idx="556" formatCode="0.00">
                        <c:v>2.4761898520440319E-3</c:v>
                      </c:pt>
                      <c:pt idx="557" formatCode="0.00">
                        <c:v>2.4686726947448457E-3</c:v>
                      </c:pt>
                      <c:pt idx="558" formatCode="0.00">
                        <c:v>2.5389406298644002E-3</c:v>
                      </c:pt>
                      <c:pt idx="559" formatCode="0.00">
                        <c:v>2.7038935684504197E-3</c:v>
                      </c:pt>
                      <c:pt idx="560" formatCode="0.00">
                        <c:v>2.6953465328452223E-3</c:v>
                      </c:pt>
                      <c:pt idx="561" formatCode="0.00">
                        <c:v>2.8126229998159018E-3</c:v>
                      </c:pt>
                      <c:pt idx="562" formatCode="0.00">
                        <c:v>3.0718915431884324E-3</c:v>
                      </c:pt>
                      <c:pt idx="563" formatCode="0.00">
                        <c:v>3.2136505293037924E-3</c:v>
                      </c:pt>
                      <c:pt idx="564" formatCode="0.00">
                        <c:v>3.3918662082556808E-3</c:v>
                      </c:pt>
                      <c:pt idx="565" formatCode="0.00">
                        <c:v>4.126081464494725E-3</c:v>
                      </c:pt>
                      <c:pt idx="566" formatCode="0.00">
                        <c:v>4.1154969229243018E-3</c:v>
                      </c:pt>
                      <c:pt idx="567" formatCode="0.00">
                        <c:v>4.3998402576000172E-3</c:v>
                      </c:pt>
                      <c:pt idx="568" formatCode="0.00">
                        <c:v>4.9406845778468536E-3</c:v>
                      </c:pt>
                      <c:pt idx="569" formatCode="0.00">
                        <c:v>5.2147803848649425E-3</c:v>
                      </c:pt>
                      <c:pt idx="570" formatCode="0.00">
                        <c:v>5.4365992705001512E-3</c:v>
                      </c:pt>
                      <c:pt idx="571" formatCode="0.00">
                        <c:v>5.95054562664843E-3</c:v>
                      </c:pt>
                      <c:pt idx="572" formatCode="0.00">
                        <c:v>5.9376919671877641E-3</c:v>
                      </c:pt>
                      <c:pt idx="573" formatCode="0.00">
                        <c:v>6.1809871779739843E-3</c:v>
                      </c:pt>
                      <c:pt idx="574" formatCode="0.00">
                        <c:v>7.1273238853884462E-3</c:v>
                      </c:pt>
                      <c:pt idx="575" formatCode="0.00">
                        <c:v>7.1138549896467675E-3</c:v>
                      </c:pt>
                      <c:pt idx="576" formatCode="0.00">
                        <c:v>8.4712127299025712E-3</c:v>
                      </c:pt>
                      <c:pt idx="577" formatCode="0.00">
                        <c:v>9.0811356894470747E-3</c:v>
                      </c:pt>
                      <c:pt idx="578" formatCode="0.00">
                        <c:v>1.0110569294342351E-2</c:v>
                      </c:pt>
                      <c:pt idx="579" formatCode="0.00">
                        <c:v>1.2312707178321499E-2</c:v>
                      </c:pt>
                      <c:pt idx="580" formatCode="0.00">
                        <c:v>1.3114526744571474E-2</c:v>
                      </c:pt>
                      <c:pt idx="581" formatCode="0.00">
                        <c:v>1.309848571167538E-2</c:v>
                      </c:pt>
                      <c:pt idx="582" formatCode="0.00">
                        <c:v>1.697200265502959E-2</c:v>
                      </c:pt>
                      <c:pt idx="583" formatCode="0.00">
                        <c:v>2.1484959351830545E-2</c:v>
                      </c:pt>
                      <c:pt idx="584" formatCode="0.00">
                        <c:v>2.1468182283925219E-2</c:v>
                      </c:pt>
                      <c:pt idx="585" formatCode="0.00">
                        <c:v>2.4727340575031276E-2</c:v>
                      </c:pt>
                      <c:pt idx="586" formatCode="0.00">
                        <c:v>2.4542044801159485E-2</c:v>
                      </c:pt>
                      <c:pt idx="587" formatCode="0.00">
                        <c:v>2.4524897695006681E-2</c:v>
                      </c:pt>
                      <c:pt idx="588" formatCode="0.00">
                        <c:v>2.9408325542359701E-2</c:v>
                      </c:pt>
                      <c:pt idx="589" formatCode="0.00">
                        <c:v>3.2855153248717128E-2</c:v>
                      </c:pt>
                      <c:pt idx="590" formatCode="0.00">
                        <c:v>3.3172105595477695E-2</c:v>
                      </c:pt>
                      <c:pt idx="591" formatCode="0.00">
                        <c:v>4.0090845099439013E-2</c:v>
                      </c:pt>
                      <c:pt idx="592" formatCode="0.00">
                        <c:v>4.0072389610597579E-2</c:v>
                      </c:pt>
                      <c:pt idx="593" formatCode="0.00">
                        <c:v>4.0050358704682404E-2</c:v>
                      </c:pt>
                      <c:pt idx="594" formatCode="0.00">
                        <c:v>4.3661779070809453E-2</c:v>
                      </c:pt>
                      <c:pt idx="595" formatCode="0.00">
                        <c:v>6.1608442542844345E-2</c:v>
                      </c:pt>
                      <c:pt idx="596" formatCode="0.00">
                        <c:v>6.2251106515813628E-2</c:v>
                      </c:pt>
                      <c:pt idx="597" formatCode="0.00">
                        <c:v>6.3589620162341196E-2</c:v>
                      </c:pt>
                      <c:pt idx="598" formatCode="0.00">
                        <c:v>7.095346303558081E-2</c:v>
                      </c:pt>
                      <c:pt idx="599" formatCode="0.00">
                        <c:v>7.6403406968554827E-2</c:v>
                      </c:pt>
                      <c:pt idx="600" formatCode="0.00">
                        <c:v>8.6781658924394101E-2</c:v>
                      </c:pt>
                      <c:pt idx="601" formatCode="0.00">
                        <c:v>9.4508619870838056E-2</c:v>
                      </c:pt>
                      <c:pt idx="602" formatCode="0.00">
                        <c:v>0.10172658189292272</c:v>
                      </c:pt>
                      <c:pt idx="603" formatCode="0.00">
                        <c:v>0.11752804612407004</c:v>
                      </c:pt>
                      <c:pt idx="604" formatCode="0.00">
                        <c:v>0.12899066443109761</c:v>
                      </c:pt>
                      <c:pt idx="605" formatCode="0.00">
                        <c:v>0.13936842234762006</c:v>
                      </c:pt>
                      <c:pt idx="606" formatCode="0.00">
                        <c:v>0.15454175850406854</c:v>
                      </c:pt>
                      <c:pt idx="607" formatCode="0.00">
                        <c:v>0.17914225045512275</c:v>
                      </c:pt>
                      <c:pt idx="608" formatCode="0.00">
                        <c:v>0.18324021807241397</c:v>
                      </c:pt>
                      <c:pt idx="609" formatCode="0.00">
                        <c:v>0.2106689033423359</c:v>
                      </c:pt>
                      <c:pt idx="610" formatCode="0.00">
                        <c:v>0.22258116579264942</c:v>
                      </c:pt>
                      <c:pt idx="611" formatCode="0.00">
                        <c:v>0.22783710064400184</c:v>
                      </c:pt>
                      <c:pt idx="612" formatCode="0.00">
                        <c:v>0.24046991040441271</c:v>
                      </c:pt>
                      <c:pt idx="613" formatCode="0.00">
                        <c:v>0.24723401810119014</c:v>
                      </c:pt>
                      <c:pt idx="614" formatCode="0.00">
                        <c:v>0.25342651590840992</c:v>
                      </c:pt>
                      <c:pt idx="615" formatCode="0.00">
                        <c:v>0.2593355518701338</c:v>
                      </c:pt>
                      <c:pt idx="616" formatCode="0.00">
                        <c:v>0.25807507722315187</c:v>
                      </c:pt>
                      <c:pt idx="617" formatCode="0.00">
                        <c:v>0.25306567909507593</c:v>
                      </c:pt>
                      <c:pt idx="618" formatCode="0.00">
                        <c:v>0.23272123459871594</c:v>
                      </c:pt>
                      <c:pt idx="619" formatCode="0.00">
                        <c:v>0.22444589359902906</c:v>
                      </c:pt>
                      <c:pt idx="620" formatCode="0.00">
                        <c:v>0.20784183408318438</c:v>
                      </c:pt>
                      <c:pt idx="621" formatCode="0.00">
                        <c:v>0.2001784475967229</c:v>
                      </c:pt>
                      <c:pt idx="622" formatCode="0.00">
                        <c:v>0.17534524536786891</c:v>
                      </c:pt>
                      <c:pt idx="623" formatCode="0.00">
                        <c:v>0.14520593281142283</c:v>
                      </c:pt>
                      <c:pt idx="624" formatCode="0.00">
                        <c:v>4.3890541241286239E-2</c:v>
                      </c:pt>
                      <c:pt idx="625" formatCode="0.00">
                        <c:v>4.3874376826997685E-2</c:v>
                      </c:pt>
                      <c:pt idx="626" formatCode="0.00">
                        <c:v>4.3858213358978465E-2</c:v>
                      </c:pt>
                      <c:pt idx="627" formatCode="0.00">
                        <c:v>5.3442839021243345E-3</c:v>
                      </c:pt>
                      <c:pt idx="628" formatCode="0.00">
                        <c:v>5.3301319672843378E-3</c:v>
                      </c:pt>
                      <c:pt idx="629" formatCode="0.00">
                        <c:v>5.3913763123758169E-3</c:v>
                      </c:pt>
                      <c:pt idx="630" formatCode="0.00">
                        <c:v>5.066008639139391E-3</c:v>
                      </c:pt>
                      <c:pt idx="631" formatCode="0.00">
                        <c:v>4.4863045020753986E-3</c:v>
                      </c:pt>
                      <c:pt idx="632" formatCode="0.00">
                        <c:v>4.0423080781253245E-3</c:v>
                      </c:pt>
                      <c:pt idx="633" formatCode="0.00">
                        <c:v>2.8410262332586376E-3</c:v>
                      </c:pt>
                      <c:pt idx="634" formatCode="0.00">
                        <c:v>2.2685211918043423E-3</c:v>
                      </c:pt>
                      <c:pt idx="635" formatCode="0.00">
                        <c:v>2.0695291697871631E-3</c:v>
                      </c:pt>
                      <c:pt idx="636" formatCode="0.00">
                        <c:v>1.9235366791974583E-3</c:v>
                      </c:pt>
                      <c:pt idx="637" formatCode="0.00">
                        <c:v>1.6747876356399049E-3</c:v>
                      </c:pt>
                      <c:pt idx="638" formatCode="0.00">
                        <c:v>1.5487583306069326E-3</c:v>
                      </c:pt>
                      <c:pt idx="639" formatCode="0.00">
                        <c:v>1.4459668470453004E-3</c:v>
                      </c:pt>
                      <c:pt idx="640" formatCode="0.00">
                        <c:v>1.2990807361975339E-3</c:v>
                      </c:pt>
                      <c:pt idx="641" formatCode="0.00">
                        <c:v>1.2170433709288156E-3</c:v>
                      </c:pt>
                      <c:pt idx="642" formatCode="0.00">
                        <c:v>1.1359148064660931E-3</c:v>
                      </c:pt>
                      <c:pt idx="643" formatCode="0.00">
                        <c:v>1.0679098847618295E-3</c:v>
                      </c:pt>
                      <c:pt idx="644" formatCode="0.00">
                        <c:v>1.0037062582594375E-3</c:v>
                      </c:pt>
                      <c:pt idx="645" formatCode="0.00">
                        <c:v>9.5097337648004324E-4</c:v>
                      </c:pt>
                      <c:pt idx="646" formatCode="0.00">
                        <c:v>1.2796080878602731E-3</c:v>
                      </c:pt>
                      <c:pt idx="647" formatCode="0.00">
                        <c:v>1.2195421671838125E-3</c:v>
                      </c:pt>
                      <c:pt idx="648" formatCode="0.00">
                        <c:v>1.1692553427828951E-3</c:v>
                      </c:pt>
                      <c:pt idx="649" formatCode="0.00">
                        <c:v>9.0741314869906948E-4</c:v>
                      </c:pt>
                      <c:pt idx="650" formatCode="0.00">
                        <c:v>8.827979241666082E-4</c:v>
                      </c:pt>
                      <c:pt idx="651" formatCode="0.00">
                        <c:v>8.611241642241807E-4</c:v>
                      </c:pt>
                      <c:pt idx="652" formatCode="0.00">
                        <c:v>9.0548077207546363E-4</c:v>
                      </c:pt>
                      <c:pt idx="653" formatCode="0.00">
                        <c:v>8.7555732318154588E-4</c:v>
                      </c:pt>
                      <c:pt idx="654" formatCode="0.00">
                        <c:v>9.6659350785899191E-4</c:v>
                      </c:pt>
                      <c:pt idx="655" formatCode="0.00">
                        <c:v>1.249273600725205E-3</c:v>
                      </c:pt>
                      <c:pt idx="656" formatCode="0.00">
                        <c:v>1.2377241842120466E-3</c:v>
                      </c:pt>
                      <c:pt idx="657" formatCode="0.00">
                        <c:v>1.0423604372143129E-3</c:v>
                      </c:pt>
                      <c:pt idx="658" formatCode="0.00">
                        <c:v>1.028969460819596E-3</c:v>
                      </c:pt>
                      <c:pt idx="659" formatCode="0.00">
                        <c:v>1.0144505202843044E-3</c:v>
                      </c:pt>
                      <c:pt idx="660" formatCode="0.00">
                        <c:v>1.0494836138408223E-3</c:v>
                      </c:pt>
                      <c:pt idx="661" formatCode="0.00">
                        <c:v>1.0448387356909949E-3</c:v>
                      </c:pt>
                      <c:pt idx="662" formatCode="0.00">
                        <c:v>1.0333063263347065E-3</c:v>
                      </c:pt>
                      <c:pt idx="663" formatCode="0.00">
                        <c:v>9.2642971201394074E-4</c:v>
                      </c:pt>
                      <c:pt idx="664" formatCode="0.00">
                        <c:v>1.0132458169808179E-3</c:v>
                      </c:pt>
                      <c:pt idx="665" formatCode="0.00">
                        <c:v>1.0033395554509656E-3</c:v>
                      </c:pt>
                      <c:pt idx="666" formatCode="0.00">
                        <c:v>9.0553551991202029E-4</c:v>
                      </c:pt>
                      <c:pt idx="667" formatCode="0.00">
                        <c:v>9.0100687357600742E-4</c:v>
                      </c:pt>
                      <c:pt idx="668" formatCode="0.00">
                        <c:v>8.929416290162389E-4</c:v>
                      </c:pt>
                      <c:pt idx="669" formatCode="0.00">
                        <c:v>1.0239051372224082E-3</c:v>
                      </c:pt>
                      <c:pt idx="670" formatCode="0.00">
                        <c:v>1.0193938784957271E-3</c:v>
                      </c:pt>
                      <c:pt idx="671" formatCode="0.00">
                        <c:v>1.0148826563468091E-3</c:v>
                      </c:pt>
                      <c:pt idx="672" formatCode="0.00">
                        <c:v>7.8154227790567068E-4</c:v>
                      </c:pt>
                      <c:pt idx="673" formatCode="0.00">
                        <c:v>7.7704964278261222E-4</c:v>
                      </c:pt>
                      <c:pt idx="674" formatCode="0.00">
                        <c:v>7.7255704305391796E-4</c:v>
                      </c:pt>
                      <c:pt idx="675" formatCode="0.00">
                        <c:v>8.0769327822188439E-4</c:v>
                      </c:pt>
                      <c:pt idx="676" formatCode="0.00">
                        <c:v>8.0323013812151167E-4</c:v>
                      </c:pt>
                      <c:pt idx="677" formatCode="0.00">
                        <c:v>7.9876703296332253E-4</c:v>
                      </c:pt>
                      <c:pt idx="678" formatCode="0.00">
                        <c:v>7.4869422414110287E-4</c:v>
                      </c:pt>
                      <c:pt idx="679" formatCode="0.00">
                        <c:v>7.8885850083120477E-4</c:v>
                      </c:pt>
                      <c:pt idx="680" formatCode="0.00">
                        <c:v>7.8440105494813968E-4</c:v>
                      </c:pt>
                      <c:pt idx="681" formatCode="0.00">
                        <c:v>7.8094985121225061E-4</c:v>
                      </c:pt>
                      <c:pt idx="682" formatCode="0.00">
                        <c:v>7.7648672055493132E-4</c:v>
                      </c:pt>
                      <c:pt idx="683" formatCode="0.00">
                        <c:v>7.6800859352522954E-4</c:v>
                      </c:pt>
                      <c:pt idx="684" formatCode="0.00">
                        <c:v>7.1814524318315927E-4</c:v>
                      </c:pt>
                      <c:pt idx="685" formatCode="0.00">
                        <c:v>6.6932620880800326E-4</c:v>
                      </c:pt>
                      <c:pt idx="686" formatCode="0.00">
                        <c:v>6.6406382034679657E-4</c:v>
                      </c:pt>
                      <c:pt idx="687" formatCode="0.00">
                        <c:v>6.5963597144239332E-4</c:v>
                      </c:pt>
                      <c:pt idx="688" formatCode="0.00">
                        <c:v>6.9953777376540089E-4</c:v>
                      </c:pt>
                      <c:pt idx="689" formatCode="0.00">
                        <c:v>6.9153052770940871E-4</c:v>
                      </c:pt>
                      <c:pt idx="690" formatCode="0.00">
                        <c:v>8.1942855717140849E-4</c:v>
                      </c:pt>
                      <c:pt idx="691" formatCode="0.00">
                        <c:v>1.0355279070991708E-3</c:v>
                      </c:pt>
                      <c:pt idx="692" formatCode="0.00">
                        <c:v>1.03114437682771E-3</c:v>
                      </c:pt>
                      <c:pt idx="693" formatCode="0.00">
                        <c:v>1.024084217122718E-3</c:v>
                      </c:pt>
                      <c:pt idx="694" formatCode="0.00">
                        <c:v>8.4373925903120201E-4</c:v>
                      </c:pt>
                      <c:pt idx="695" formatCode="0.00">
                        <c:v>8.3614975205966379E-4</c:v>
                      </c:pt>
                      <c:pt idx="696" formatCode="0.00">
                        <c:v>8.7559192078815059E-4</c:v>
                      </c:pt>
                      <c:pt idx="697" formatCode="0.00">
                        <c:v>9.5885330887848872E-4</c:v>
                      </c:pt>
                      <c:pt idx="698" formatCode="0.00">
                        <c:v>9.4839197529084779E-4</c:v>
                      </c:pt>
                      <c:pt idx="699" formatCode="0.00">
                        <c:v>9.8758241012070875E-4</c:v>
                      </c:pt>
                      <c:pt idx="700" formatCode="0.00">
                        <c:v>9.3969219070341747E-4</c:v>
                      </c:pt>
                      <c:pt idx="701" formatCode="0.00">
                        <c:v>9.2599791930029444E-4</c:v>
                      </c:pt>
                      <c:pt idx="702" formatCode="0.00">
                        <c:v>8.7858712126356875E-4</c:v>
                      </c:pt>
                      <c:pt idx="703" formatCode="0.00">
                        <c:v>8.311766490112474E-4</c:v>
                      </c:pt>
                      <c:pt idx="704" formatCode="0.00">
                        <c:v>8.2375897957209928E-4</c:v>
                      </c:pt>
                      <c:pt idx="705" formatCode="0.00">
                        <c:v>9.4829517820260083E-4</c:v>
                      </c:pt>
                      <c:pt idx="706" formatCode="0.00">
                        <c:v>9.8694673763816327E-4</c:v>
                      </c:pt>
                      <c:pt idx="707" formatCode="0.00">
                        <c:v>9.7655977294229654E-4</c:v>
                      </c:pt>
                      <c:pt idx="708" formatCode="0.00">
                        <c:v>1.0187594289473769E-3</c:v>
                      </c:pt>
                      <c:pt idx="709" formatCode="0.00">
                        <c:v>1.0144798266515228E-3</c:v>
                      </c:pt>
                      <c:pt idx="710" formatCode="0.00">
                        <c:v>1.0102002563198967E-3</c:v>
                      </c:pt>
                      <c:pt idx="711" formatCode="0.00">
                        <c:v>8.3772064291042793E-4</c:v>
                      </c:pt>
                      <c:pt idx="712" formatCode="0.00">
                        <c:v>9.624098695526648E-4</c:v>
                      </c:pt>
                      <c:pt idx="713" formatCode="0.00">
                        <c:v>9.6053035352795639E-4</c:v>
                      </c:pt>
                      <c:pt idx="714" formatCode="0.00">
                        <c:v>1.1300658472841215E-3</c:v>
                      </c:pt>
                      <c:pt idx="715" formatCode="0.00">
                        <c:v>1.1257536059571529E-3</c:v>
                      </c:pt>
                      <c:pt idx="716" formatCode="0.00">
                        <c:v>1.0351272440088702E-3</c:v>
                      </c:pt>
                      <c:pt idx="717" formatCode="0.00">
                        <c:v>1.0506138943430676E-3</c:v>
                      </c:pt>
                      <c:pt idx="718" formatCode="0.00">
                        <c:v>1.0022334750805621E-3</c:v>
                      </c:pt>
                      <c:pt idx="719" formatCode="0.00">
                        <c:v>1.0094451429663784E-3</c:v>
                      </c:pt>
                      <c:pt idx="720" formatCode="0.00">
                        <c:v>1.0632178123237764E-3</c:v>
                      </c:pt>
                      <c:pt idx="721" formatCode="0.00">
                        <c:v>1.2841068184651541E-3</c:v>
                      </c:pt>
                      <c:pt idx="722" formatCode="0.00">
                        <c:v>1.2796020977060164E-3</c:v>
                      </c:pt>
                      <c:pt idx="723" formatCode="0.00">
                        <c:v>1.3307189437227857E-3</c:v>
                      </c:pt>
                      <c:pt idx="724" formatCode="0.00">
                        <c:v>1.0989874940445445E-3</c:v>
                      </c:pt>
                      <c:pt idx="725" formatCode="0.00">
                        <c:v>1.1031951793983945E-3</c:v>
                      </c:pt>
                      <c:pt idx="726" formatCode="0.00">
                        <c:v>1.10153299039819E-3</c:v>
                      </c:pt>
                      <c:pt idx="727" formatCode="0.00">
                        <c:v>1.1887892167725348E-3</c:v>
                      </c:pt>
                      <c:pt idx="728" formatCode="0.00">
                        <c:v>1.1905562773513411E-3</c:v>
                      </c:pt>
                      <c:pt idx="729" formatCode="0.00">
                        <c:v>1.1428617923066658E-3</c:v>
                      </c:pt>
                      <c:pt idx="730" formatCode="0.00">
                        <c:v>1.1382362042046635E-3</c:v>
                      </c:pt>
                      <c:pt idx="731" formatCode="0.00">
                        <c:v>1.1413185403486494E-3</c:v>
                      </c:pt>
                      <c:pt idx="732" formatCode="0.00">
                        <c:v>1.1413232640041743E-3</c:v>
                      </c:pt>
                      <c:pt idx="733" formatCode="0.00">
                        <c:v>1.1366471923832308E-3</c:v>
                      </c:pt>
                      <c:pt idx="734" formatCode="0.00">
                        <c:v>1.139698802939402E-3</c:v>
                      </c:pt>
                      <c:pt idx="735" formatCode="0.00">
                        <c:v>1.0552246068180231E-3</c:v>
                      </c:pt>
                      <c:pt idx="736" formatCode="0.00">
                        <c:v>1.1459971235327918E-3</c:v>
                      </c:pt>
                      <c:pt idx="737" formatCode="0.00">
                        <c:v>1.155683000053537E-3</c:v>
                      </c:pt>
                      <c:pt idx="738" formatCode="0.00">
                        <c:v>1.1573720868952881E-3</c:v>
                      </c:pt>
                      <c:pt idx="739" formatCode="0.00">
                        <c:v>1.1038590926086473E-3</c:v>
                      </c:pt>
                      <c:pt idx="740" formatCode="0.00">
                        <c:v>1.0990515285907256E-3</c:v>
                      </c:pt>
                      <c:pt idx="741" formatCode="0.00">
                        <c:v>1.100387870201966E-3</c:v>
                      </c:pt>
                      <c:pt idx="742" formatCode="0.00">
                        <c:v>1.095499121458841E-3</c:v>
                      </c:pt>
                      <c:pt idx="743" formatCode="0.00">
                        <c:v>1.0999627479742896E-3</c:v>
                      </c:pt>
                      <c:pt idx="744" formatCode="0.00">
                        <c:v>1.1443804781036816E-3</c:v>
                      </c:pt>
                      <c:pt idx="745" formatCode="0.00">
                        <c:v>1.2471398113150527E-3</c:v>
                      </c:pt>
                      <c:pt idx="746" formatCode="0.00">
                        <c:v>1.249408575782314E-3</c:v>
                      </c:pt>
                      <c:pt idx="747" formatCode="0.00">
                        <c:v>1.2102937489408517E-3</c:v>
                      </c:pt>
                      <c:pt idx="748" formatCode="0.00">
                        <c:v>1.3065519918455772E-3</c:v>
                      </c:pt>
                      <c:pt idx="749" formatCode="0.00">
                        <c:v>1.303396836376168E-3</c:v>
                      </c:pt>
                      <c:pt idx="750" formatCode="0.00">
                        <c:v>1.2056909433176334E-3</c:v>
                      </c:pt>
                      <c:pt idx="751" formatCode="0.00">
                        <c:v>1.1494758944703045E-3</c:v>
                      </c:pt>
                      <c:pt idx="752" formatCode="0.00">
                        <c:v>1.1546676336904788E-3</c:v>
                      </c:pt>
                      <c:pt idx="753" formatCode="0.00">
                        <c:v>1.2065978442073167E-3</c:v>
                      </c:pt>
                      <c:pt idx="754" formatCode="0.00">
                        <c:v>1.2532257786496148E-3</c:v>
                      </c:pt>
                      <c:pt idx="755" formatCode="0.00">
                        <c:v>1.2499351322433519E-3</c:v>
                      </c:pt>
                      <c:pt idx="756" formatCode="0.00">
                        <c:v>1.147895440981576E-3</c:v>
                      </c:pt>
                      <c:pt idx="757" formatCode="0.00">
                        <c:v>1.142680144693682E-3</c:v>
                      </c:pt>
                      <c:pt idx="758" formatCode="0.00">
                        <c:v>1.1444395825505945E-3</c:v>
                      </c:pt>
                      <c:pt idx="759" formatCode="0.00">
                        <c:v>1.1990440368567998E-3</c:v>
                      </c:pt>
                      <c:pt idx="760" formatCode="0.00">
                        <c:v>1.1937643335952412E-3</c:v>
                      </c:pt>
                      <c:pt idx="761" formatCode="0.00">
                        <c:v>1.1884846765995904E-3</c:v>
                      </c:pt>
                      <c:pt idx="762" formatCode="0.00">
                        <c:v>1.1886936226242829E-3</c:v>
                      </c:pt>
                      <c:pt idx="763" formatCode="0.00">
                        <c:v>1.1833895459013473E-3</c:v>
                      </c:pt>
                      <c:pt idx="764" formatCode="0.00">
                        <c:v>1.179941078280664E-3</c:v>
                      </c:pt>
                      <c:pt idx="765" formatCode="0.00">
                        <c:v>1.3487130792608623E-3</c:v>
                      </c:pt>
                      <c:pt idx="766" formatCode="0.00">
                        <c:v>1.2895944773955697E-3</c:v>
                      </c:pt>
                      <c:pt idx="767" formatCode="0.00">
                        <c:v>1.2842236711181146E-3</c:v>
                      </c:pt>
                      <c:pt idx="768" formatCode="0.00">
                        <c:v>1.3347072820475542E-3</c:v>
                      </c:pt>
                      <c:pt idx="769" formatCode="0.00">
                        <c:v>1.2754959759361216E-3</c:v>
                      </c:pt>
                      <c:pt idx="770" formatCode="0.00">
                        <c:v>1.2681285784863683E-3</c:v>
                      </c:pt>
                      <c:pt idx="771" formatCode="0.00">
                        <c:v>1.2647376964208309E-3</c:v>
                      </c:pt>
                      <c:pt idx="772" formatCode="0.00">
                        <c:v>1.151696157160913E-3</c:v>
                      </c:pt>
                      <c:pt idx="773" formatCode="0.00">
                        <c:v>1.1535368719432447E-3</c:v>
                      </c:pt>
                      <c:pt idx="774" formatCode="0.00">
                        <c:v>1.3189223406838814E-3</c:v>
                      </c:pt>
                      <c:pt idx="775" formatCode="0.00">
                        <c:v>1.2589628533216371E-3</c:v>
                      </c:pt>
                      <c:pt idx="776" formatCode="0.00">
                        <c:v>1.2595321068724539E-3</c:v>
                      </c:pt>
                      <c:pt idx="777" formatCode="0.00">
                        <c:v>1.3129862320745819E-3</c:v>
                      </c:pt>
                      <c:pt idx="778" formatCode="0.00">
                        <c:v>1.3074955080558913E-3</c:v>
                      </c:pt>
                      <c:pt idx="779" formatCode="0.00">
                        <c:v>1.3041276916456155E-3</c:v>
                      </c:pt>
                      <c:pt idx="780" formatCode="0.00">
                        <c:v>1.2456057360895165E-3</c:v>
                      </c:pt>
                      <c:pt idx="781" formatCode="0.00">
                        <c:v>1.2400975087558746E-3</c:v>
                      </c:pt>
                      <c:pt idx="782" formatCode="0.00">
                        <c:v>1.2486060829513999E-3</c:v>
                      </c:pt>
                      <c:pt idx="783" formatCode="0.00">
                        <c:v>1.2430180368273155E-3</c:v>
                      </c:pt>
                      <c:pt idx="784" formatCode="0.00">
                        <c:v>1.4046962716286174E-3</c:v>
                      </c:pt>
                      <c:pt idx="785" formatCode="0.00">
                        <c:v>1.4037226152833705E-3</c:v>
                      </c:pt>
                      <c:pt idx="786" formatCode="0.00">
                        <c:v>1.3981331160254214E-3</c:v>
                      </c:pt>
                      <c:pt idx="787" formatCode="0.00">
                        <c:v>1.2806792384543345E-3</c:v>
                      </c:pt>
                      <c:pt idx="788" formatCode="0.00">
                        <c:v>1.2897812178073961E-3</c:v>
                      </c:pt>
                      <c:pt idx="789" formatCode="0.00">
                        <c:v>1.3972802203027657E-3</c:v>
                      </c:pt>
                      <c:pt idx="790" formatCode="0.00">
                        <c:v>1.2218989313784049E-3</c:v>
                      </c:pt>
                      <c:pt idx="791" formatCode="0.00">
                        <c:v>1.2182533141262531E-3</c:v>
                      </c:pt>
                      <c:pt idx="792" formatCode="0.00">
                        <c:v>1.2125910199726132E-3</c:v>
                      </c:pt>
                      <c:pt idx="793" formatCode="0.00">
                        <c:v>1.2069287772334973E-3</c:v>
                      </c:pt>
                      <c:pt idx="794" formatCode="0.00">
                        <c:v>1.2132300473690853E-3</c:v>
                      </c:pt>
                      <c:pt idx="795" formatCode="0.00">
                        <c:v>1.2075287458391763E-3</c:v>
                      </c:pt>
                      <c:pt idx="796" formatCode="0.00">
                        <c:v>1.2018101372561262E-3</c:v>
                      </c:pt>
                      <c:pt idx="797" formatCode="0.00">
                        <c:v>1.2020863548655688E-3</c:v>
                      </c:pt>
                      <c:pt idx="798" formatCode="0.00">
                        <c:v>1.2602099523537627E-3</c:v>
                      </c:pt>
                      <c:pt idx="799" formatCode="0.00">
                        <c:v>1.3122437420531557E-3</c:v>
                      </c:pt>
                      <c:pt idx="800" formatCode="0.00">
                        <c:v>1.3086712435574953E-3</c:v>
                      </c:pt>
                      <c:pt idx="801" formatCode="0.00">
                        <c:v>1.3117723147657201E-3</c:v>
                      </c:pt>
                      <c:pt idx="802" formatCode="0.00">
                        <c:v>1.1893422092521396E-3</c:v>
                      </c:pt>
                      <c:pt idx="803" formatCode="0.00">
                        <c:v>1.1895251810226755E-3</c:v>
                      </c:pt>
                      <c:pt idx="804" formatCode="0.00">
                        <c:v>1.2422861272847543E-3</c:v>
                      </c:pt>
                      <c:pt idx="805" formatCode="0.00">
                        <c:v>1.2364309870918088E-3</c:v>
                      </c:pt>
                      <c:pt idx="806" formatCode="0.00">
                        <c:v>1.2432897234685714E-3</c:v>
                      </c:pt>
                      <c:pt idx="807" formatCode="0.00">
                        <c:v>1.4272903527648418E-3</c:v>
                      </c:pt>
                      <c:pt idx="808" formatCode="0.00">
                        <c:v>1.4213225729796063E-3</c:v>
                      </c:pt>
                      <c:pt idx="809" formatCode="0.00">
                        <c:v>1.408029024349511E-3</c:v>
                      </c:pt>
                      <c:pt idx="810" formatCode="0.00">
                        <c:v>1.3615314056641824E-3</c:v>
                      </c:pt>
                      <c:pt idx="811" formatCode="0.00">
                        <c:v>1.2952691141289753E-3</c:v>
                      </c:pt>
                      <c:pt idx="812" formatCode="0.00">
                        <c:v>1.2892495800409882E-3</c:v>
                      </c:pt>
                      <c:pt idx="813" formatCode="0.00">
                        <c:v>1.3481426575133915E-3</c:v>
                      </c:pt>
                      <c:pt idx="814" formatCode="0.00">
                        <c:v>1.4025525159704658E-3</c:v>
                      </c:pt>
                      <c:pt idx="815" formatCode="0.00">
                        <c:v>1.3965116887230675E-3</c:v>
                      </c:pt>
                      <c:pt idx="816" formatCode="0.00">
                        <c:v>1.3929654864615465E-3</c:v>
                      </c:pt>
                      <c:pt idx="817" formatCode="0.00">
                        <c:v>1.6291496310113316E-3</c:v>
                      </c:pt>
                      <c:pt idx="818" formatCode="0.00">
                        <c:v>1.6404080542648037E-3</c:v>
                      </c:pt>
                      <c:pt idx="819" formatCode="0.00">
                        <c:v>1.6372856718225351E-3</c:v>
                      </c:pt>
                      <c:pt idx="820" formatCode="0.00">
                        <c:v>1.8150985824482366E-3</c:v>
                      </c:pt>
                      <c:pt idx="821" formatCode="0.00">
                        <c:v>1.8219844104561264E-3</c:v>
                      </c:pt>
                      <c:pt idx="822" formatCode="0.00">
                        <c:v>1.7635763412403537E-3</c:v>
                      </c:pt>
                      <c:pt idx="823" formatCode="0.00">
                        <c:v>1.7573700406025381E-3</c:v>
                      </c:pt>
                      <c:pt idx="824" formatCode="0.00">
                        <c:v>1.7607170957726812E-3</c:v>
                      </c:pt>
                      <c:pt idx="825" formatCode="0.00">
                        <c:v>1.6951276517450469E-3</c:v>
                      </c:pt>
                      <c:pt idx="826" formatCode="0.00">
                        <c:v>1.6888765322175465E-3</c:v>
                      </c:pt>
                      <c:pt idx="827" formatCode="0.00">
                        <c:v>1.7043314914442537E-3</c:v>
                      </c:pt>
                      <c:pt idx="828" formatCode="0.00">
                        <c:v>1.7011125245999085E-3</c:v>
                      </c:pt>
                      <c:pt idx="829" formatCode="0.00">
                        <c:v>1.8216969894947429E-3</c:v>
                      </c:pt>
                      <c:pt idx="830" formatCode="0.00">
                        <c:v>1.8120027312290407E-3</c:v>
                      </c:pt>
                      <c:pt idx="831" formatCode="0.00">
                        <c:v>1.8191547266724092E-3</c:v>
                      </c:pt>
                      <c:pt idx="832" formatCode="0.00">
                        <c:v>1.8127754475906284E-3</c:v>
                      </c:pt>
                      <c:pt idx="833" formatCode="0.00">
                        <c:v>1.8198992508702597E-3</c:v>
                      </c:pt>
                      <c:pt idx="834" formatCode="0.00">
                        <c:v>1.6205893612441168E-3</c:v>
                      </c:pt>
                      <c:pt idx="835" formatCode="0.00">
                        <c:v>1.6141633950028439E-3</c:v>
                      </c:pt>
                      <c:pt idx="836" formatCode="0.00">
                        <c:v>1.6197933980594637E-3</c:v>
                      </c:pt>
                      <c:pt idx="837" formatCode="0.00">
                        <c:v>1.8724260508650571E-3</c:v>
                      </c:pt>
                      <c:pt idx="838" formatCode="0.00">
                        <c:v>1.7363980934243422E-3</c:v>
                      </c:pt>
                      <c:pt idx="839" formatCode="0.00">
                        <c:v>1.7332215736453685E-3</c:v>
                      </c:pt>
                      <c:pt idx="840" formatCode="0.00">
                        <c:v>1.6650063832341813E-3</c:v>
                      </c:pt>
                      <c:pt idx="841" formatCode="0.00">
                        <c:v>1.5934878545639899E-3</c:v>
                      </c:pt>
                      <c:pt idx="842" formatCode="0.00">
                        <c:v>1.5960321869137261E-3</c:v>
                      </c:pt>
                      <c:pt idx="843" formatCode="0.00">
                        <c:v>1.61719318660464E-3</c:v>
                      </c:pt>
                      <c:pt idx="844" formatCode="0.00">
                        <c:v>1.6105437363629915E-3</c:v>
                      </c:pt>
                      <c:pt idx="845" formatCode="0.00">
                        <c:v>1.7369578196487678E-3</c:v>
                      </c:pt>
                      <c:pt idx="846" formatCode="0.00">
                        <c:v>1.7471202450154838E-3</c:v>
                      </c:pt>
                      <c:pt idx="847" formatCode="0.00">
                        <c:v>1.7404057012159115E-3</c:v>
                      </c:pt>
                      <c:pt idx="848" formatCode="0.00">
                        <c:v>1.750820343460513E-3</c:v>
                      </c:pt>
                      <c:pt idx="849" formatCode="0.00">
                        <c:v>1.8908341289651E-3</c:v>
                      </c:pt>
                      <c:pt idx="850" formatCode="0.00">
                        <c:v>1.884012602282936E-3</c:v>
                      </c:pt>
                      <c:pt idx="851" formatCode="0.00">
                        <c:v>1.6825253357790895E-3</c:v>
                      </c:pt>
                      <c:pt idx="852" formatCode="0.00">
                        <c:v>1.6756638333306456E-3</c:v>
                      </c:pt>
                      <c:pt idx="853" formatCode="0.00">
                        <c:v>1.6688024032166062E-3</c:v>
                      </c:pt>
                      <c:pt idx="854" formatCode="0.00">
                        <c:v>1.7695490924041399E-3</c:v>
                      </c:pt>
                      <c:pt idx="855" formatCode="0.00">
                        <c:v>1.8632002277634808E-3</c:v>
                      </c:pt>
                      <c:pt idx="856" formatCode="0.00">
                        <c:v>1.8560669062588509E-3</c:v>
                      </c:pt>
                      <c:pt idx="857" formatCode="0.00">
                        <c:v>1.7062094097047939E-3</c:v>
                      </c:pt>
                      <c:pt idx="858" formatCode="0.00">
                        <c:v>1.8234398775022393E-3</c:v>
                      </c:pt>
                      <c:pt idx="859" formatCode="0.00">
                        <c:v>1.8160933574073949E-3</c:v>
                      </c:pt>
                      <c:pt idx="860" formatCode="0.00">
                        <c:v>1.8523686888352354E-3</c:v>
                      </c:pt>
                      <c:pt idx="861" formatCode="0.00">
                        <c:v>1.9953837254381695E-3</c:v>
                      </c:pt>
                      <c:pt idx="862" formatCode="0.00">
                        <c:v>2.0324177681991418E-3</c:v>
                      </c:pt>
                      <c:pt idx="863" formatCode="0.00">
                        <c:v>2.0760321456443163E-3</c:v>
                      </c:pt>
                      <c:pt idx="864" formatCode="0.00">
                        <c:v>2.0681437801862621E-3</c:v>
                      </c:pt>
                      <c:pt idx="865" formatCode="0.00">
                        <c:v>2.1287508361170697E-3</c:v>
                      </c:pt>
                      <c:pt idx="866" formatCode="0.00">
                        <c:v>2.0987032316652646E-3</c:v>
                      </c:pt>
                      <c:pt idx="867" formatCode="0.00">
                        <c:v>2.1590051324590401E-3</c:v>
                      </c:pt>
                      <c:pt idx="868" formatCode="0.00">
                        <c:v>2.150340218203079E-3</c:v>
                      </c:pt>
                      <c:pt idx="869" formatCode="0.00">
                        <c:v>2.7665111195406184E-3</c:v>
                      </c:pt>
                      <c:pt idx="870" formatCode="0.00">
                        <c:v>2.8705425812572548E-3</c:v>
                      </c:pt>
                      <c:pt idx="871" formatCode="0.00">
                        <c:v>2.8611629807869104E-3</c:v>
                      </c:pt>
                      <c:pt idx="872" formatCode="0.00">
                        <c:v>3.0540014264178426E-3</c:v>
                      </c:pt>
                      <c:pt idx="873" formatCode="0.00">
                        <c:v>3.2387232567473033E-3</c:v>
                      </c:pt>
                      <c:pt idx="874" formatCode="0.00">
                        <c:v>3.3522411126430535E-3</c:v>
                      </c:pt>
                      <c:pt idx="875" formatCode="0.00">
                        <c:v>3.5798917689366483E-3</c:v>
                      </c:pt>
                      <c:pt idx="876" formatCode="0.00">
                        <c:v>3.6743388809960973E-3</c:v>
                      </c:pt>
                      <c:pt idx="877" formatCode="0.00">
                        <c:v>3.8771629786835517E-3</c:v>
                      </c:pt>
                      <c:pt idx="878" formatCode="0.00">
                        <c:v>4.6307636178494231E-3</c:v>
                      </c:pt>
                      <c:pt idx="879" formatCode="0.00">
                        <c:v>4.6191160854166914E-3</c:v>
                      </c:pt>
                      <c:pt idx="880" formatCode="0.00">
                        <c:v>4.8031569646086363E-3</c:v>
                      </c:pt>
                      <c:pt idx="881" formatCode="0.00">
                        <c:v>4.1167241485473762E-3</c:v>
                      </c:pt>
                      <c:pt idx="882" formatCode="0.00">
                        <c:v>3.9774275145544038E-3</c:v>
                      </c:pt>
                      <c:pt idx="883" formatCode="0.00">
                        <c:v>4.1642718078373792E-3</c:v>
                      </c:pt>
                      <c:pt idx="884" formatCode="0.00">
                        <c:v>4.613343605177944E-3</c:v>
                      </c:pt>
                      <c:pt idx="885" formatCode="0.00">
                        <c:v>5.7106256843706639E-3</c:v>
                      </c:pt>
                      <c:pt idx="886" formatCode="0.00">
                        <c:v>5.8876733329170303E-3</c:v>
                      </c:pt>
                      <c:pt idx="887" formatCode="0.00">
                        <c:v>6.1027214278171109E-3</c:v>
                      </c:pt>
                      <c:pt idx="888" formatCode="0.00">
                        <c:v>6.2369351376347412E-3</c:v>
                      </c:pt>
                      <c:pt idx="889" formatCode="0.00">
                        <c:v>6.3885137428556123E-3</c:v>
                      </c:pt>
                      <c:pt idx="890" formatCode="0.00">
                        <c:v>6.5780586551430131E-3</c:v>
                      </c:pt>
                      <c:pt idx="891" formatCode="0.00">
                        <c:v>7.8267692959059082E-3</c:v>
                      </c:pt>
                      <c:pt idx="892" formatCode="0.00">
                        <c:v>8.3903537870648678E-3</c:v>
                      </c:pt>
                      <c:pt idx="893" formatCode="0.00">
                        <c:v>8.7128905774071161E-3</c:v>
                      </c:pt>
                      <c:pt idx="894" formatCode="0.00">
                        <c:v>9.5447943904771633E-3</c:v>
                      </c:pt>
                      <c:pt idx="895" formatCode="0.00">
                        <c:v>1.0129297058230053E-2</c:v>
                      </c:pt>
                      <c:pt idx="896" formatCode="0.00">
                        <c:v>1.1735724494915256E-2</c:v>
                      </c:pt>
                      <c:pt idx="897" formatCode="0.00">
                        <c:v>1.1717566217358179E-2</c:v>
                      </c:pt>
                      <c:pt idx="898" formatCode="0.00">
                        <c:v>1.2077112775533569E-2</c:v>
                      </c:pt>
                      <c:pt idx="899" formatCode="0.00">
                        <c:v>1.2803665489249478E-2</c:v>
                      </c:pt>
                      <c:pt idx="900" formatCode="0.00">
                        <c:v>1.4322365353472557E-2</c:v>
                      </c:pt>
                      <c:pt idx="901" formatCode="0.00">
                        <c:v>1.4708304040579033E-2</c:v>
                      </c:pt>
                      <c:pt idx="902" formatCode="0.00">
                        <c:v>1.6526470024478206E-2</c:v>
                      </c:pt>
                      <c:pt idx="903" formatCode="0.00">
                        <c:v>1.8289545699091921E-2</c:v>
                      </c:pt>
                      <c:pt idx="904" formatCode="0.00">
                        <c:v>1.8700249288431083E-2</c:v>
                      </c:pt>
                      <c:pt idx="905" formatCode="0.00">
                        <c:v>1.951766219816391E-2</c:v>
                      </c:pt>
                      <c:pt idx="906" formatCode="0.00">
                        <c:v>2.1343672095971201E-2</c:v>
                      </c:pt>
                      <c:pt idx="907" formatCode="0.00">
                        <c:v>2.144557576392056E-2</c:v>
                      </c:pt>
                      <c:pt idx="908" formatCode="0.00">
                        <c:v>2.5445222258051649E-2</c:v>
                      </c:pt>
                      <c:pt idx="909" formatCode="0.00">
                        <c:v>2.5424027033701228E-2</c:v>
                      </c:pt>
                      <c:pt idx="910" formatCode="0.00">
                        <c:v>2.5725260555649009E-2</c:v>
                      </c:pt>
                      <c:pt idx="911" formatCode="0.00">
                        <c:v>2.8381769087042687E-2</c:v>
                      </c:pt>
                      <c:pt idx="912" formatCode="0.00">
                        <c:v>2.835999744184169E-2</c:v>
                      </c:pt>
                      <c:pt idx="913" formatCode="0.00">
                        <c:v>2.9628843324275404E-2</c:v>
                      </c:pt>
                      <c:pt idx="914" formatCode="0.00">
                        <c:v>3.6037568376544919E-2</c:v>
                      </c:pt>
                      <c:pt idx="915" formatCode="0.00">
                        <c:v>3.6012045629466631E-2</c:v>
                      </c:pt>
                      <c:pt idx="916" formatCode="0.00">
                        <c:v>3.7985516448621526E-2</c:v>
                      </c:pt>
                      <c:pt idx="917" formatCode="0.00">
                        <c:v>4.1589641342110371E-2</c:v>
                      </c:pt>
                      <c:pt idx="918" formatCode="0.00">
                        <c:v>4.5667935621610332E-2</c:v>
                      </c:pt>
                      <c:pt idx="919" formatCode="0.00">
                        <c:v>4.5639808668508385E-2</c:v>
                      </c:pt>
                      <c:pt idx="920" formatCode="0.00">
                        <c:v>4.7478527970478183E-2</c:v>
                      </c:pt>
                      <c:pt idx="921" formatCode="0.00">
                        <c:v>4.9443837584080372E-2</c:v>
                      </c:pt>
                      <c:pt idx="922" formatCode="0.00">
                        <c:v>5.1103771568794101E-2</c:v>
                      </c:pt>
                      <c:pt idx="923" formatCode="0.00">
                        <c:v>5.6938695823836954E-2</c:v>
                      </c:pt>
                      <c:pt idx="924" formatCode="0.00">
                        <c:v>5.8419142365066484E-2</c:v>
                      </c:pt>
                      <c:pt idx="925" formatCode="0.00">
                        <c:v>6.0477018259841885E-2</c:v>
                      </c:pt>
                      <c:pt idx="926" formatCode="0.00">
                        <c:v>6.2323472445817006E-2</c:v>
                      </c:pt>
                      <c:pt idx="927" formatCode="0.00">
                        <c:v>6.4482979973031609E-2</c:v>
                      </c:pt>
                      <c:pt idx="928" formatCode="0.00">
                        <c:v>6.5627033772676022E-2</c:v>
                      </c:pt>
                      <c:pt idx="929" formatCode="0.00">
                        <c:v>6.7435085872008887E-2</c:v>
                      </c:pt>
                      <c:pt idx="930" formatCode="0.00">
                        <c:v>7.2973450611618515E-2</c:v>
                      </c:pt>
                      <c:pt idx="931" formatCode="0.00">
                        <c:v>7.5039345086680309E-2</c:v>
                      </c:pt>
                      <c:pt idx="932" formatCode="0.00">
                        <c:v>7.644783937980329E-2</c:v>
                      </c:pt>
                      <c:pt idx="933" formatCode="0.00">
                        <c:v>7.9161474751707275E-2</c:v>
                      </c:pt>
                      <c:pt idx="934" formatCode="0.00">
                        <c:v>8.07207955963022E-2</c:v>
                      </c:pt>
                      <c:pt idx="935" formatCode="0.00">
                        <c:v>8.3575244712725746E-2</c:v>
                      </c:pt>
                      <c:pt idx="936" formatCode="0.00">
                        <c:v>8.6015636353348371E-2</c:v>
                      </c:pt>
                      <c:pt idx="937" formatCode="0.00">
                        <c:v>8.764592399952395E-2</c:v>
                      </c:pt>
                      <c:pt idx="938" formatCode="0.00">
                        <c:v>9.0494251460293065E-2</c:v>
                      </c:pt>
                      <c:pt idx="939" formatCode="0.00">
                        <c:v>9.5507155774629093E-2</c:v>
                      </c:pt>
                      <c:pt idx="940" formatCode="0.00">
                        <c:v>9.4383505932108619E-2</c:v>
                      </c:pt>
                      <c:pt idx="941" formatCode="0.00">
                        <c:v>0.10326238471914338</c:v>
                      </c:pt>
                      <c:pt idx="942" formatCode="0.00">
                        <c:v>0.11392414841565889</c:v>
                      </c:pt>
                      <c:pt idx="943" formatCode="0.00">
                        <c:v>0.11259588780476158</c:v>
                      </c:pt>
                      <c:pt idx="944" formatCode="0.00">
                        <c:v>0.12666223979389726</c:v>
                      </c:pt>
                      <c:pt idx="945" formatCode="0.00">
                        <c:v>0.14707095199156131</c:v>
                      </c:pt>
                      <c:pt idx="946" formatCode="0.00">
                        <c:v>0.14703216564494087</c:v>
                      </c:pt>
                      <c:pt idx="947" formatCode="0.00">
                        <c:v>0.16563927907255746</c:v>
                      </c:pt>
                      <c:pt idx="948" formatCode="0.00">
                        <c:v>0.18550809236934077</c:v>
                      </c:pt>
                      <c:pt idx="949" formatCode="0.00">
                        <c:v>0.18546852584395074</c:v>
                      </c:pt>
                      <c:pt idx="950" formatCode="0.00">
                        <c:v>0.19818396665989033</c:v>
                      </c:pt>
                      <c:pt idx="951" formatCode="0.00">
                        <c:v>0.21467051205363874</c:v>
                      </c:pt>
                      <c:pt idx="952" formatCode="0.00">
                        <c:v>0.20195477313235621</c:v>
                      </c:pt>
                      <c:pt idx="953" formatCode="0.00">
                        <c:v>0.20709352761927205</c:v>
                      </c:pt>
                      <c:pt idx="954" formatCode="0.00">
                        <c:v>0.20705734800268585</c:v>
                      </c:pt>
                      <c:pt idx="955" formatCode="0.00">
                        <c:v>0.20312027151033743</c:v>
                      </c:pt>
                      <c:pt idx="956" formatCode="0.00">
                        <c:v>0.20457471532854016</c:v>
                      </c:pt>
                      <c:pt idx="957" formatCode="0.00">
                        <c:v>0.20453993916561761</c:v>
                      </c:pt>
                      <c:pt idx="958" formatCode="0.00">
                        <c:v>0.20295782481133542</c:v>
                      </c:pt>
                      <c:pt idx="959" formatCode="0.00">
                        <c:v>0.17832802983503851</c:v>
                      </c:pt>
                      <c:pt idx="960" formatCode="0.00">
                        <c:v>0.17116162750083441</c:v>
                      </c:pt>
                      <c:pt idx="961" formatCode="0.00">
                        <c:v>0.17113136088801315</c:v>
                      </c:pt>
                      <c:pt idx="962" formatCode="0.00">
                        <c:v>0.15038434738669237</c:v>
                      </c:pt>
                      <c:pt idx="963" formatCode="0.00">
                        <c:v>0.12236952409363619</c:v>
                      </c:pt>
                      <c:pt idx="964" formatCode="0.00">
                        <c:v>0.11016508442409557</c:v>
                      </c:pt>
                      <c:pt idx="965" formatCode="0.00">
                        <c:v>3.9767004762320833E-2</c:v>
                      </c:pt>
                      <c:pt idx="966" formatCode="0.00">
                        <c:v>3.0283666543377784E-2</c:v>
                      </c:pt>
                      <c:pt idx="967" formatCode="0.00">
                        <c:v>2.739825400013118E-2</c:v>
                      </c:pt>
                      <c:pt idx="968" formatCode="0.00">
                        <c:v>1.7537018868328692E-2</c:v>
                      </c:pt>
                      <c:pt idx="969" formatCode="0.00">
                        <c:v>7.4045473646067936E-3</c:v>
                      </c:pt>
                      <c:pt idx="970" formatCode="0.00">
                        <c:v>6.7832241887909915E-3</c:v>
                      </c:pt>
                      <c:pt idx="971" formatCode="0.00">
                        <c:v>4.6591891347968874E-3</c:v>
                      </c:pt>
                      <c:pt idx="972" formatCode="0.00">
                        <c:v>3.5755891372022497E-3</c:v>
                      </c:pt>
                      <c:pt idx="973" formatCode="0.00">
                        <c:v>3.3191795816958428E-3</c:v>
                      </c:pt>
                      <c:pt idx="974" formatCode="0.00">
                        <c:v>4.3415569179596067E-3</c:v>
                      </c:pt>
                      <c:pt idx="975" formatCode="0.00">
                        <c:v>3.8058486382484178E-3</c:v>
                      </c:pt>
                      <c:pt idx="976" formatCode="0.00">
                        <c:v>3.5064755616365686E-3</c:v>
                      </c:pt>
                      <c:pt idx="977" formatCode="0.00">
                        <c:v>3.2172850599835349E-3</c:v>
                      </c:pt>
                      <c:pt idx="978" formatCode="0.00">
                        <c:v>2.7613189256075919E-3</c:v>
                      </c:pt>
                      <c:pt idx="979" formatCode="0.00">
                        <c:v>2.5644500259052218E-3</c:v>
                      </c:pt>
                      <c:pt idx="980" formatCode="0.00">
                        <c:v>2.4893367173780649E-3</c:v>
                      </c:pt>
                      <c:pt idx="981" formatCode="0.00">
                        <c:v>1.9939950180974555E-3</c:v>
                      </c:pt>
                      <c:pt idx="982" formatCode="0.00">
                        <c:v>1.8566927737741039E-3</c:v>
                      </c:pt>
                      <c:pt idx="983" formatCode="0.00">
                        <c:v>2.665524033928118E-3</c:v>
                      </c:pt>
                      <c:pt idx="984" formatCode="0.00">
                        <c:v>2.2020408132366175E-3</c:v>
                      </c:pt>
                      <c:pt idx="985" formatCode="0.00">
                        <c:v>1.9405115989609798E-3</c:v>
                      </c:pt>
                      <c:pt idx="986" formatCode="0.00">
                        <c:v>1.8520542119500739E-3</c:v>
                      </c:pt>
                      <c:pt idx="987" formatCode="0.00">
                        <c:v>1.8221856251622701E-3</c:v>
                      </c:pt>
                      <c:pt idx="988" formatCode="0.00">
                        <c:v>1.730345328704529E-3</c:v>
                      </c:pt>
                      <c:pt idx="989" formatCode="0.00">
                        <c:v>1.6926848472974259E-3</c:v>
                      </c:pt>
                      <c:pt idx="990" formatCode="0.00">
                        <c:v>1.4120700112926592E-3</c:v>
                      </c:pt>
                      <c:pt idx="991" formatCode="0.00">
                        <c:v>1.3519530513450627E-3</c:v>
                      </c:pt>
                      <c:pt idx="992" formatCode="0.00">
                        <c:v>1.3665437929352179E-3</c:v>
                      </c:pt>
                      <c:pt idx="993" formatCode="0.00">
                        <c:v>1.6152196863821388E-3</c:v>
                      </c:pt>
                      <c:pt idx="994" formatCode="0.00">
                        <c:v>1.5611268123114084E-3</c:v>
                      </c:pt>
                      <c:pt idx="995" formatCode="0.00">
                        <c:v>1.447142435094408E-3</c:v>
                      </c:pt>
                      <c:pt idx="996" formatCode="0.00">
                        <c:v>1.4411507858890257E-3</c:v>
                      </c:pt>
                      <c:pt idx="997" formatCode="0.00">
                        <c:v>1.4018257135379718E-3</c:v>
                      </c:pt>
                      <c:pt idx="998" formatCode="0.00">
                        <c:v>1.364520526026069E-3</c:v>
                      </c:pt>
                      <c:pt idx="999" formatCode="0.00">
                        <c:v>1.3588002561799267E-3</c:v>
                      </c:pt>
                      <c:pt idx="1000" formatCode="0.00">
                        <c:v>1.3224140015443264E-3</c:v>
                      </c:pt>
                      <c:pt idx="1001" formatCode="0.00">
                        <c:v>1.2289387512911063E-3</c:v>
                      </c:pt>
                      <c:pt idx="1002" formatCode="0.00">
                        <c:v>1.2234901864702308E-3</c:v>
                      </c:pt>
                      <c:pt idx="1003" formatCode="0.00">
                        <c:v>1.1932370442044057E-3</c:v>
                      </c:pt>
                      <c:pt idx="1004" formatCode="0.00">
                        <c:v>1.0871565058955986E-3</c:v>
                      </c:pt>
                      <c:pt idx="1005" formatCode="0.00">
                        <c:v>1.0820419850518775E-3</c:v>
                      </c:pt>
                      <c:pt idx="1006" formatCode="0.00">
                        <c:v>9.233341438199819E-4</c:v>
                      </c:pt>
                      <c:pt idx="1007" formatCode="0.00">
                        <c:v>1.0041957907478995E-3</c:v>
                      </c:pt>
                      <c:pt idx="1008" formatCode="0.00">
                        <c:v>9.487867062676164E-4</c:v>
                      </c:pt>
                      <c:pt idx="1009" formatCode="0.00">
                        <c:v>9.2341967163843885E-4</c:v>
                      </c:pt>
                      <c:pt idx="1010" formatCode="0.00">
                        <c:v>1.0410220604350781E-3</c:v>
                      </c:pt>
                      <c:pt idx="1011" formatCode="0.00">
                        <c:v>1.0362155132994976E-3</c:v>
                      </c:pt>
                      <c:pt idx="1012" formatCode="0.00">
                        <c:v>1.0072997654934175E-3</c:v>
                      </c:pt>
                      <c:pt idx="1013" formatCode="0.00">
                        <c:v>9.3895865636390837E-4</c:v>
                      </c:pt>
                      <c:pt idx="1014" formatCode="0.00">
                        <c:v>8.4199993631915433E-4</c:v>
                      </c:pt>
                      <c:pt idx="1015" formatCode="0.00">
                        <c:v>8.1653249352407027E-4</c:v>
                      </c:pt>
                      <c:pt idx="1016" formatCode="0.00">
                        <c:v>8.3836105026570851E-4</c:v>
                      </c:pt>
                      <c:pt idx="1017" formatCode="0.00">
                        <c:v>8.3396226109839306E-4</c:v>
                      </c:pt>
                      <c:pt idx="1018" formatCode="0.00">
                        <c:v>8.1287080683095409E-4</c:v>
                      </c:pt>
                      <c:pt idx="1019" formatCode="0.00">
                        <c:v>7.9167763328771455E-4</c:v>
                      </c:pt>
                      <c:pt idx="1020" formatCode="0.00">
                        <c:v>7.8745750846473102E-4</c:v>
                      </c:pt>
                      <c:pt idx="1021" formatCode="0.00">
                        <c:v>8.0468237623667086E-4</c:v>
                      </c:pt>
                      <c:pt idx="1022" formatCode="0.00">
                        <c:v>7.8917500507203386E-4</c:v>
                      </c:pt>
                      <c:pt idx="1023" formatCode="0.00">
                        <c:v>7.851198327733064E-4</c:v>
                      </c:pt>
                      <c:pt idx="1024" formatCode="0.00">
                        <c:v>7.4327474217958638E-4</c:v>
                      </c:pt>
                      <c:pt idx="1025" formatCode="0.00">
                        <c:v>8.1669392073063763E-4</c:v>
                      </c:pt>
                      <c:pt idx="1026" formatCode="0.00">
                        <c:v>8.1283491955747315E-4</c:v>
                      </c:pt>
                      <c:pt idx="1027" formatCode="0.00">
                        <c:v>7.6998178417008812E-4</c:v>
                      </c:pt>
                      <c:pt idx="1028" formatCode="0.00">
                        <c:v>8.0308147231868653E-4</c:v>
                      </c:pt>
                      <c:pt idx="1029" formatCode="0.00">
                        <c:v>7.9940853969807685E-4</c:v>
                      </c:pt>
                      <c:pt idx="1030" formatCode="0.00">
                        <c:v>7.5760210071132677E-4</c:v>
                      </c:pt>
                      <c:pt idx="1031" formatCode="0.00">
                        <c:v>7.5410529139987377E-4</c:v>
                      </c:pt>
                      <c:pt idx="1032" formatCode="0.00">
                        <c:v>7.5060849760362101E-4</c:v>
                      </c:pt>
                      <c:pt idx="1033" formatCode="0.00">
                        <c:v>7.3072373107985861E-4</c:v>
                      </c:pt>
                      <c:pt idx="1034" formatCode="0.00">
                        <c:v>8.6428202098122226E-4</c:v>
                      </c:pt>
                      <c:pt idx="1035" formatCode="0.00">
                        <c:v>8.407570283171593E-4</c:v>
                      </c:pt>
                      <c:pt idx="1036" formatCode="0.00">
                        <c:v>8.2139992222234255E-4</c:v>
                      </c:pt>
                      <c:pt idx="1037" formatCode="0.00">
                        <c:v>7.370248490687235E-4</c:v>
                      </c:pt>
                      <c:pt idx="1038" formatCode="0.00">
                        <c:v>7.3381602255519912E-4</c:v>
                      </c:pt>
                      <c:pt idx="1039" formatCode="0.00">
                        <c:v>8.1402557774837053E-4</c:v>
                      </c:pt>
                      <c:pt idx="1040" formatCode="0.00">
                        <c:v>7.476170589033863E-4</c:v>
                      </c:pt>
                      <c:pt idx="1041" formatCode="0.00">
                        <c:v>7.3033075021798621E-4</c:v>
                      </c:pt>
                      <c:pt idx="1042" formatCode="0.00">
                        <c:v>7.1879356082135638E-4</c:v>
                      </c:pt>
                      <c:pt idx="1043" formatCode="0.00">
                        <c:v>6.7128495620008544E-4</c:v>
                      </c:pt>
                      <c:pt idx="1044" formatCode="0.00">
                        <c:v>6.6828410246586815E-4</c:v>
                      </c:pt>
                      <c:pt idx="1045" formatCode="0.00">
                        <c:v>6.9109322131248607E-4</c:v>
                      </c:pt>
                      <c:pt idx="1046" formatCode="0.00">
                        <c:v>7.7770557889511843E-4</c:v>
                      </c:pt>
                      <c:pt idx="1047" formatCode="0.00">
                        <c:v>7.7270630294942711E-4</c:v>
                      </c:pt>
                      <c:pt idx="1048" formatCode="0.00">
                        <c:v>7.6973136564240476E-4</c:v>
                      </c:pt>
                      <c:pt idx="1049" formatCode="0.00">
                        <c:v>7.6675643960716388E-4</c:v>
                      </c:pt>
                      <c:pt idx="1050" formatCode="0.00">
                        <c:v>7.6047690090883218E-4</c:v>
                      </c:pt>
                      <c:pt idx="1051" formatCode="0.00">
                        <c:v>7.1854504413363036E-4</c:v>
                      </c:pt>
                      <c:pt idx="1052" formatCode="0.00">
                        <c:v>7.4490065984550251E-4</c:v>
                      </c:pt>
                      <c:pt idx="1053" formatCode="0.00">
                        <c:v>7.419765606211903E-4</c:v>
                      </c:pt>
                      <c:pt idx="1054" formatCode="0.00">
                        <c:v>7.9286410209528525E-4</c:v>
                      </c:pt>
                      <c:pt idx="1055" formatCode="0.00">
                        <c:v>7.3174955686923526E-4</c:v>
                      </c:pt>
                      <c:pt idx="1056" formatCode="0.00">
                        <c:v>7.2884289070231155E-4</c:v>
                      </c:pt>
                      <c:pt idx="1057" formatCode="0.00">
                        <c:v>7.2164858164437738E-4</c:v>
                      </c:pt>
                      <c:pt idx="1058" formatCode="0.00">
                        <c:v>8.0555613601651893E-4</c:v>
                      </c:pt>
                      <c:pt idx="1059" formatCode="0.00">
                        <c:v>8.0131608357946241E-4</c:v>
                      </c:pt>
                      <c:pt idx="1060" formatCode="0.00">
                        <c:v>7.9642120829885935E-4</c:v>
                      </c:pt>
                      <c:pt idx="1061" formatCode="0.00">
                        <c:v>7.3592312015293934E-4</c:v>
                      </c:pt>
                      <c:pt idx="1062" formatCode="0.00">
                        <c:v>7.3304577451108286E-4</c:v>
                      </c:pt>
                      <c:pt idx="1063" formatCode="0.00">
                        <c:v>8.4114998898679569E-4</c:v>
                      </c:pt>
                      <c:pt idx="1064" formatCode="0.00">
                        <c:v>8.3828698767634906E-4</c:v>
                      </c:pt>
                      <c:pt idx="1065" formatCode="0.00">
                        <c:v>8.3542399680641536E-4</c:v>
                      </c:pt>
                      <c:pt idx="1066" formatCode="0.00">
                        <c:v>7.9724953283413704E-4</c:v>
                      </c:pt>
                      <c:pt idx="1067" formatCode="0.00">
                        <c:v>8.2283968160366935E-4</c:v>
                      </c:pt>
                      <c:pt idx="1068" formatCode="0.00">
                        <c:v>8.1795099985322247E-4</c:v>
                      </c:pt>
                      <c:pt idx="1069" formatCode="0.00">
                        <c:v>8.9356093119250229E-4</c:v>
                      </c:pt>
                      <c:pt idx="1070" formatCode="0.00">
                        <c:v>8.0630428645130645E-4</c:v>
                      </c:pt>
                      <c:pt idx="1071" formatCode="0.00">
                        <c:v>8.034929999781148E-4</c:v>
                      </c:pt>
                      <c:pt idx="1072" formatCode="0.00">
                        <c:v>8.5558059630956845E-4</c:v>
                      </c:pt>
                      <c:pt idx="1073" formatCode="0.00">
                        <c:v>7.4036613992871174E-4</c:v>
                      </c:pt>
                      <c:pt idx="1074" formatCode="0.00">
                        <c:v>7.3695119745829506E-4</c:v>
                      </c:pt>
                      <c:pt idx="1075" formatCode="0.00">
                        <c:v>7.6283194438953646E-4</c:v>
                      </c:pt>
                      <c:pt idx="1076" formatCode="0.00">
                        <c:v>7.0382340218213678E-4</c:v>
                      </c:pt>
                      <c:pt idx="1077" formatCode="0.00">
                        <c:v>6.9815972242661295E-4</c:v>
                      </c:pt>
                      <c:pt idx="1078" formatCode="0.00">
                        <c:v>6.9593200072240284E-4</c:v>
                      </c:pt>
                      <c:pt idx="1079" formatCode="0.00">
                        <c:v>5.8109804692885484E-4</c:v>
                      </c:pt>
                      <c:pt idx="1080" formatCode="0.00">
                        <c:v>5.7408970826465543E-4</c:v>
                      </c:pt>
                      <c:pt idx="1081" formatCode="0.00">
                        <c:v>7.8991294465320953E-4</c:v>
                      </c:pt>
                      <c:pt idx="1082" formatCode="0.00">
                        <c:v>7.8714938365934042E-4</c:v>
                      </c:pt>
                      <c:pt idx="1083" formatCode="0.00">
                        <c:v>7.7810381872950838E-4</c:v>
                      </c:pt>
                      <c:pt idx="1084" formatCode="0.00">
                        <c:v>7.7290121561381575E-4</c:v>
                      </c:pt>
                      <c:pt idx="1085" formatCode="0.00">
                        <c:v>7.975287141581993E-4</c:v>
                      </c:pt>
                      <c:pt idx="1086" formatCode="0.00">
                        <c:v>7.9164142875059768E-4</c:v>
                      </c:pt>
                      <c:pt idx="1087" formatCode="0.00">
                        <c:v>7.8578471247060355E-4</c:v>
                      </c:pt>
                      <c:pt idx="1088" formatCode="0.00">
                        <c:v>7.8307368595139639E-4</c:v>
                      </c:pt>
                      <c:pt idx="1089" formatCode="0.00">
                        <c:v>7.8036266854027354E-4</c:v>
                      </c:pt>
                      <c:pt idx="1090" formatCode="0.00">
                        <c:v>7.6674986522711126E-4</c:v>
                      </c:pt>
                      <c:pt idx="1091" formatCode="0.00">
                        <c:v>7.6407688644446984E-4</c:v>
                      </c:pt>
                      <c:pt idx="1092" formatCode="0.00">
                        <c:v>7.5783877874357531E-4</c:v>
                      </c:pt>
                      <c:pt idx="1093" formatCode="0.00">
                        <c:v>7.5225990872536364E-4</c:v>
                      </c:pt>
                      <c:pt idx="1094" formatCode="0.00">
                        <c:v>7.2307557119767683E-4</c:v>
                      </c:pt>
                      <c:pt idx="1095" formatCode="0.00">
                        <c:v>7.1380976159107095E-4</c:v>
                      </c:pt>
                      <c:pt idx="1096" formatCode="0.00">
                        <c:v>8.375077355844933E-4</c:v>
                      </c:pt>
                      <c:pt idx="1097" formatCode="0.00">
                        <c:v>7.8263219762636288E-4</c:v>
                      </c:pt>
                      <c:pt idx="1098" formatCode="0.00">
                        <c:v>7.7411509904852798E-4</c:v>
                      </c:pt>
                      <c:pt idx="1099" formatCode="0.00">
                        <c:v>7.6403708711654593E-4</c:v>
                      </c:pt>
                      <c:pt idx="1100" formatCode="0.00">
                        <c:v>7.1010862400569855E-4</c:v>
                      </c:pt>
                      <c:pt idx="1101" formatCode="0.00">
                        <c:v>7.0280321561112054E-4</c:v>
                      </c:pt>
                      <c:pt idx="1102" formatCode="0.00">
                        <c:v>6.7077721256635721E-4</c:v>
                      </c:pt>
                      <c:pt idx="1103" formatCode="0.00">
                        <c:v>6.754345431288669E-4</c:v>
                      </c:pt>
                      <c:pt idx="1104" formatCode="0.00">
                        <c:v>6.6894469917047703E-4</c:v>
                      </c:pt>
                      <c:pt idx="1105" formatCode="0.00">
                        <c:v>7.36909092918815E-4</c:v>
                      </c:pt>
                      <c:pt idx="1106" formatCode="0.00">
                        <c:v>7.5984492687118112E-4</c:v>
                      </c:pt>
                      <c:pt idx="1107" formatCode="0.00">
                        <c:v>0</c:v>
                      </c:pt>
                      <c:pt idx="1108" formatCode="0.00">
                        <c:v>0</c:v>
                      </c:pt>
                      <c:pt idx="1109" formatCode="0.00">
                        <c:v>0</c:v>
                      </c:pt>
                      <c:pt idx="1110" formatCode="0.00">
                        <c:v>0</c:v>
                      </c:pt>
                      <c:pt idx="1111" formatCode="0.00">
                        <c:v>0</c:v>
                      </c:pt>
                      <c:pt idx="1112" formatCode="0.00">
                        <c:v>0</c:v>
                      </c:pt>
                      <c:pt idx="1113" formatCode="0.00">
                        <c:v>0</c:v>
                      </c:pt>
                      <c:pt idx="1114" formatCode="0.00">
                        <c:v>0</c:v>
                      </c:pt>
                      <c:pt idx="1115" formatCode="0.00">
                        <c:v>0</c:v>
                      </c:pt>
                      <c:pt idx="1116" formatCode="0.00">
                        <c:v>0</c:v>
                      </c:pt>
                      <c:pt idx="1117" formatCode="0.00">
                        <c:v>0</c:v>
                      </c:pt>
                      <c:pt idx="1118" formatCode="0.00">
                        <c:v>0</c:v>
                      </c:pt>
                      <c:pt idx="1119" formatCode="0.00">
                        <c:v>0</c:v>
                      </c:pt>
                      <c:pt idx="1120" formatCode="0.00">
                        <c:v>0</c:v>
                      </c:pt>
                      <c:pt idx="1121" formatCode="0.00">
                        <c:v>0</c:v>
                      </c:pt>
                      <c:pt idx="1122" formatCode="0.00">
                        <c:v>0</c:v>
                      </c:pt>
                      <c:pt idx="1123" formatCode="0.00">
                        <c:v>0</c:v>
                      </c:pt>
                      <c:pt idx="1124" formatCode="0.00">
                        <c:v>0</c:v>
                      </c:pt>
                      <c:pt idx="1125" formatCode="0.00">
                        <c:v>0</c:v>
                      </c:pt>
                      <c:pt idx="1126" formatCode="0.00">
                        <c:v>0</c:v>
                      </c:pt>
                      <c:pt idx="1127" formatCode="0.00">
                        <c:v>0</c:v>
                      </c:pt>
                      <c:pt idx="1128" formatCode="0.00">
                        <c:v>0</c:v>
                      </c:pt>
                      <c:pt idx="1129" formatCode="0.00">
                        <c:v>0</c:v>
                      </c:pt>
                      <c:pt idx="1130" formatCode="0.00">
                        <c:v>0</c:v>
                      </c:pt>
                      <c:pt idx="1131" formatCode="0.00">
                        <c:v>0</c:v>
                      </c:pt>
                      <c:pt idx="1132" formatCode="0.00">
                        <c:v>0</c:v>
                      </c:pt>
                      <c:pt idx="1133" formatCode="0.00">
                        <c:v>0</c:v>
                      </c:pt>
                      <c:pt idx="1134" formatCode="0.00">
                        <c:v>0</c:v>
                      </c:pt>
                      <c:pt idx="1135" formatCode="0.00">
                        <c:v>0</c:v>
                      </c:pt>
                    </c:numCache>
                  </c:numRef>
                </c:xVal>
                <c:yVal>
                  <c:numRef>
                    <c:extLst xmlns:c15="http://schemas.microsoft.com/office/drawing/2012/chart">
                      <c:ext xmlns:c15="http://schemas.microsoft.com/office/drawing/2012/chart" uri="{02D57815-91ED-43cb-92C2-25804820EDAC}">
                        <c15:formulaRef>
                          <c15:sqref>'Forsøk 3 - Samlet'!$CJ$14:$CJ$1149</c15:sqref>
                        </c15:formulaRef>
                      </c:ext>
                    </c:extLst>
                    <c:numCache>
                      <c:formatCode>0.00</c:formatCode>
                      <c:ptCount val="1136"/>
                      <c:pt idx="0">
                        <c:v>-1.57482915375E-3</c:v>
                      </c:pt>
                      <c:pt idx="1">
                        <c:v>1.28738384625E-3</c:v>
                      </c:pt>
                      <c:pt idx="2">
                        <c:v>-1.57482915375E-3</c:v>
                      </c:pt>
                      <c:pt idx="3">
                        <c:v>-1.57482915375E-3</c:v>
                      </c:pt>
                      <c:pt idx="4">
                        <c:v>-1.57482915375E-3</c:v>
                      </c:pt>
                      <c:pt idx="5">
                        <c:v>-1.57482915375E-3</c:v>
                      </c:pt>
                      <c:pt idx="6">
                        <c:v>1.28738384625E-3</c:v>
                      </c:pt>
                      <c:pt idx="7">
                        <c:v>1.28738384625E-3</c:v>
                      </c:pt>
                      <c:pt idx="8">
                        <c:v>1.28738384625E-3</c:v>
                      </c:pt>
                      <c:pt idx="9">
                        <c:v>1.28738384625E-3</c:v>
                      </c:pt>
                      <c:pt idx="10">
                        <c:v>1.28738384625E-3</c:v>
                      </c:pt>
                      <c:pt idx="11">
                        <c:v>1.28738384625E-3</c:v>
                      </c:pt>
                      <c:pt idx="12">
                        <c:v>4.1741633700000001E-3</c:v>
                      </c:pt>
                      <c:pt idx="13">
                        <c:v>4.1741633700000001E-3</c:v>
                      </c:pt>
                      <c:pt idx="14">
                        <c:v>1.848523237E-2</c:v>
                      </c:pt>
                      <c:pt idx="15">
                        <c:v>1.848523237E-2</c:v>
                      </c:pt>
                      <c:pt idx="16">
                        <c:v>1.848523237E-2</c:v>
                      </c:pt>
                      <c:pt idx="17">
                        <c:v>5.2831782369999997E-2</c:v>
                      </c:pt>
                      <c:pt idx="18">
                        <c:v>5.2831782369999997E-2</c:v>
                      </c:pt>
                      <c:pt idx="19">
                        <c:v>8.1453912369999992E-2</c:v>
                      </c:pt>
                      <c:pt idx="20">
                        <c:v>0.12152485236999999</c:v>
                      </c:pt>
                      <c:pt idx="21">
                        <c:v>0.12152485236999999</c:v>
                      </c:pt>
                      <c:pt idx="22">
                        <c:v>0.17304475237</c:v>
                      </c:pt>
                      <c:pt idx="23">
                        <c:v>0.23315125237000001</c:v>
                      </c:pt>
                      <c:pt idx="24">
                        <c:v>0.23315125237000001</c:v>
                      </c:pt>
                      <c:pt idx="25">
                        <c:v>0.30184435237000001</c:v>
                      </c:pt>
                      <c:pt idx="26">
                        <c:v>0.30184435237000001</c:v>
                      </c:pt>
                      <c:pt idx="27">
                        <c:v>0.37626185237000004</c:v>
                      </c:pt>
                      <c:pt idx="28">
                        <c:v>0.45067935237000001</c:v>
                      </c:pt>
                      <c:pt idx="29">
                        <c:v>0.45067935237000001</c:v>
                      </c:pt>
                      <c:pt idx="30">
                        <c:v>0.52507238584625004</c:v>
                      </c:pt>
                      <c:pt idx="31">
                        <c:v>0.67393205236999998</c:v>
                      </c:pt>
                      <c:pt idx="32">
                        <c:v>0.67393205236999998</c:v>
                      </c:pt>
                      <c:pt idx="33">
                        <c:v>0.67393205236999998</c:v>
                      </c:pt>
                      <c:pt idx="34">
                        <c:v>0.75693615237</c:v>
                      </c:pt>
                      <c:pt idx="35">
                        <c:v>0.75693615237</c:v>
                      </c:pt>
                      <c:pt idx="36">
                        <c:v>0.83135375236999998</c:v>
                      </c:pt>
                      <c:pt idx="37">
                        <c:v>0.92583131890000003</c:v>
                      </c:pt>
                      <c:pt idx="38">
                        <c:v>0.92583131890000003</c:v>
                      </c:pt>
                      <c:pt idx="39">
                        <c:v>1.0088355189</c:v>
                      </c:pt>
                      <c:pt idx="40">
                        <c:v>1.0918395188999999</c:v>
                      </c:pt>
                      <c:pt idx="41">
                        <c:v>1.0918395188999999</c:v>
                      </c:pt>
                      <c:pt idx="42">
                        <c:v>1.16916865195</c:v>
                      </c:pt>
                      <c:pt idx="43">
                        <c:v>1.252148085425</c:v>
                      </c:pt>
                      <c:pt idx="44">
                        <c:v>1.252148085425</c:v>
                      </c:pt>
                      <c:pt idx="45">
                        <c:v>1.3093920854249999</c:v>
                      </c:pt>
                      <c:pt idx="46">
                        <c:v>1.3637986519500001</c:v>
                      </c:pt>
                      <c:pt idx="47">
                        <c:v>1.3637986519500001</c:v>
                      </c:pt>
                      <c:pt idx="48">
                        <c:v>1.4410786519500001</c:v>
                      </c:pt>
                      <c:pt idx="49">
                        <c:v>1.509796218475</c:v>
                      </c:pt>
                      <c:pt idx="50">
                        <c:v>1.509796218475</c:v>
                      </c:pt>
                      <c:pt idx="51">
                        <c:v>1.5813276519499999</c:v>
                      </c:pt>
                      <c:pt idx="52">
                        <c:v>1.6443202184750001</c:v>
                      </c:pt>
                      <c:pt idx="53">
                        <c:v>1.6443202184750001</c:v>
                      </c:pt>
                      <c:pt idx="54">
                        <c:v>1.7616957850000001</c:v>
                      </c:pt>
                      <c:pt idx="55">
                        <c:v>1.7616957850000001</c:v>
                      </c:pt>
                      <c:pt idx="56">
                        <c:v>1.7616957850000001</c:v>
                      </c:pt>
                      <c:pt idx="57">
                        <c:v>1.873370918025</c:v>
                      </c:pt>
                      <c:pt idx="58">
                        <c:v>1.873370918025</c:v>
                      </c:pt>
                      <c:pt idx="59">
                        <c:v>1.873370918025</c:v>
                      </c:pt>
                      <c:pt idx="60">
                        <c:v>1.9220534845499999</c:v>
                      </c:pt>
                      <c:pt idx="61">
                        <c:v>1.9220534845499999</c:v>
                      </c:pt>
                      <c:pt idx="62">
                        <c:v>1.9821594845499999</c:v>
                      </c:pt>
                      <c:pt idx="63">
                        <c:v>2.030842051075</c:v>
                      </c:pt>
                      <c:pt idx="64">
                        <c:v>2.030842051075</c:v>
                      </c:pt>
                      <c:pt idx="65">
                        <c:v>2.085224051075</c:v>
                      </c:pt>
                      <c:pt idx="66">
                        <c:v>2.1367194845499999</c:v>
                      </c:pt>
                      <c:pt idx="67">
                        <c:v>2.1367194845499999</c:v>
                      </c:pt>
                      <c:pt idx="68">
                        <c:v>2.1939389180250002</c:v>
                      </c:pt>
                      <c:pt idx="69">
                        <c:v>2.2970526174999999</c:v>
                      </c:pt>
                      <c:pt idx="70">
                        <c:v>2.2970526174999999</c:v>
                      </c:pt>
                      <c:pt idx="71">
                        <c:v>2.2970526174999999</c:v>
                      </c:pt>
                      <c:pt idx="72">
                        <c:v>2.3399364845499999</c:v>
                      </c:pt>
                      <c:pt idx="73">
                        <c:v>2.3399364845499999</c:v>
                      </c:pt>
                      <c:pt idx="74">
                        <c:v>2.443001051075</c:v>
                      </c:pt>
                      <c:pt idx="75">
                        <c:v>2.443001051075</c:v>
                      </c:pt>
                      <c:pt idx="76">
                        <c:v>2.5289161842499999</c:v>
                      </c:pt>
                      <c:pt idx="77">
                        <c:v>2.5289161842499999</c:v>
                      </c:pt>
                      <c:pt idx="78">
                        <c:v>2.5289161842499999</c:v>
                      </c:pt>
                      <c:pt idx="79">
                        <c:v>2.6119447507499998</c:v>
                      </c:pt>
                      <c:pt idx="80">
                        <c:v>2.6119447507499998</c:v>
                      </c:pt>
                      <c:pt idx="81">
                        <c:v>2.6119447507499998</c:v>
                      </c:pt>
                      <c:pt idx="82">
                        <c:v>2.6119447507499998</c:v>
                      </c:pt>
                      <c:pt idx="83">
                        <c:v>2.7178221842500001</c:v>
                      </c:pt>
                      <c:pt idx="84">
                        <c:v>2.7579177507499999</c:v>
                      </c:pt>
                      <c:pt idx="85">
                        <c:v>2.7579177507499999</c:v>
                      </c:pt>
                      <c:pt idx="86">
                        <c:v>2.78661345025</c:v>
                      </c:pt>
                      <c:pt idx="87">
                        <c:v>2.8180984502499999</c:v>
                      </c:pt>
                      <c:pt idx="88">
                        <c:v>2.8180984502499999</c:v>
                      </c:pt>
                      <c:pt idx="89">
                        <c:v>2.8552327507499999</c:v>
                      </c:pt>
                      <c:pt idx="90">
                        <c:v>2.8552327507499999</c:v>
                      </c:pt>
                      <c:pt idx="91">
                        <c:v>2.8896288837499999</c:v>
                      </c:pt>
                      <c:pt idx="92">
                        <c:v>2.9267641842500001</c:v>
                      </c:pt>
                      <c:pt idx="93">
                        <c:v>2.9725837507500001</c:v>
                      </c:pt>
                      <c:pt idx="94">
                        <c:v>2.9725837507500001</c:v>
                      </c:pt>
                      <c:pt idx="95">
                        <c:v>3.0040933172500002</c:v>
                      </c:pt>
                      <c:pt idx="96">
                        <c:v>3.0241037507500002</c:v>
                      </c:pt>
                      <c:pt idx="97">
                        <c:v>3.0241037507500002</c:v>
                      </c:pt>
                      <c:pt idx="98">
                        <c:v>3.0241037507500002</c:v>
                      </c:pt>
                      <c:pt idx="99">
                        <c:v>3.0813968837500001</c:v>
                      </c:pt>
                      <c:pt idx="100">
                        <c:v>3.0813968837500001</c:v>
                      </c:pt>
                      <c:pt idx="101">
                        <c:v>3.0813968837500001</c:v>
                      </c:pt>
                      <c:pt idx="102">
                        <c:v>3.14147931725</c:v>
                      </c:pt>
                      <c:pt idx="103">
                        <c:v>3.14147931725</c:v>
                      </c:pt>
                      <c:pt idx="104">
                        <c:v>3.1587014502500002</c:v>
                      </c:pt>
                      <c:pt idx="105">
                        <c:v>3.1587014502500002</c:v>
                      </c:pt>
                      <c:pt idx="106">
                        <c:v>3.1758744502500003</c:v>
                      </c:pt>
                      <c:pt idx="107">
                        <c:v>3.19593501675</c:v>
                      </c:pt>
                      <c:pt idx="108">
                        <c:v>3.19593501675</c:v>
                      </c:pt>
                      <c:pt idx="109">
                        <c:v>3.21305888375</c:v>
                      </c:pt>
                      <c:pt idx="110">
                        <c:v>3.2187828837499999</c:v>
                      </c:pt>
                      <c:pt idx="111">
                        <c:v>3.2187828837499999</c:v>
                      </c:pt>
                      <c:pt idx="112">
                        <c:v>3.2388925832500002</c:v>
                      </c:pt>
                      <c:pt idx="113">
                        <c:v>3.2388925832500002</c:v>
                      </c:pt>
                      <c:pt idx="114">
                        <c:v>3.2388925832500002</c:v>
                      </c:pt>
                      <c:pt idx="115">
                        <c:v>3.2475041497499997</c:v>
                      </c:pt>
                      <c:pt idx="116">
                        <c:v>3.2475041497499997</c:v>
                      </c:pt>
                      <c:pt idx="117">
                        <c:v>3.2274435832500004</c:v>
                      </c:pt>
                      <c:pt idx="118">
                        <c:v>3.2274435832500004</c:v>
                      </c:pt>
                      <c:pt idx="119">
                        <c:v>3.2246061497499996</c:v>
                      </c:pt>
                      <c:pt idx="120">
                        <c:v>3.2075068492500001</c:v>
                      </c:pt>
                      <c:pt idx="121">
                        <c:v>3.2075068492500001</c:v>
                      </c:pt>
                      <c:pt idx="122">
                        <c:v>3.20173271625</c:v>
                      </c:pt>
                      <c:pt idx="123">
                        <c:v>3.1931221497499997</c:v>
                      </c:pt>
                      <c:pt idx="124">
                        <c:v>3.1931221497499997</c:v>
                      </c:pt>
                      <c:pt idx="125">
                        <c:v>3.1731107162500001</c:v>
                      </c:pt>
                      <c:pt idx="126">
                        <c:v>3.15596228275</c:v>
                      </c:pt>
                      <c:pt idx="127">
                        <c:v>3.15596228275</c:v>
                      </c:pt>
                      <c:pt idx="128">
                        <c:v>3.15596228275</c:v>
                      </c:pt>
                      <c:pt idx="129">
                        <c:v>3.1444887162499997</c:v>
                      </c:pt>
                      <c:pt idx="130">
                        <c:v>3.1444887162499997</c:v>
                      </c:pt>
                      <c:pt idx="131">
                        <c:v>3.1416021497499997</c:v>
                      </c:pt>
                      <c:pt idx="132">
                        <c:v>3.1188515489999999</c:v>
                      </c:pt>
                      <c:pt idx="133">
                        <c:v>3.1188515489999999</c:v>
                      </c:pt>
                      <c:pt idx="134">
                        <c:v>3.1101662827499998</c:v>
                      </c:pt>
                      <c:pt idx="135">
                        <c:v>3.0987674159999998</c:v>
                      </c:pt>
                      <c:pt idx="136">
                        <c:v>3.0987674159999998</c:v>
                      </c:pt>
                      <c:pt idx="137">
                        <c:v>3.0816179825000001</c:v>
                      </c:pt>
                      <c:pt idx="138">
                        <c:v>3.0729828492499998</c:v>
                      </c:pt>
                      <c:pt idx="139">
                        <c:v>3.0729828492499998</c:v>
                      </c:pt>
                      <c:pt idx="140">
                        <c:v>3.061558416</c:v>
                      </c:pt>
                      <c:pt idx="141">
                        <c:v>3.0472228492499998</c:v>
                      </c:pt>
                      <c:pt idx="142">
                        <c:v>3.0472228492499998</c:v>
                      </c:pt>
                      <c:pt idx="143">
                        <c:v>3.0301471155000002</c:v>
                      </c:pt>
                      <c:pt idx="144">
                        <c:v>3.0157624159999998</c:v>
                      </c:pt>
                      <c:pt idx="145">
                        <c:v>3.0157624159999998</c:v>
                      </c:pt>
                      <c:pt idx="146">
                        <c:v>2.9928162827499998</c:v>
                      </c:pt>
                      <c:pt idx="147">
                        <c:v>2.9671299824999999</c:v>
                      </c:pt>
                      <c:pt idx="148">
                        <c:v>2.9671299824999999</c:v>
                      </c:pt>
                      <c:pt idx="149">
                        <c:v>2.912772549</c:v>
                      </c:pt>
                      <c:pt idx="150">
                        <c:v>2.912772549</c:v>
                      </c:pt>
                      <c:pt idx="151">
                        <c:v>2.912772549</c:v>
                      </c:pt>
                      <c:pt idx="152">
                        <c:v>2.8898991155</c:v>
                      </c:pt>
                      <c:pt idx="153">
                        <c:v>2.8898991155</c:v>
                      </c:pt>
                      <c:pt idx="154">
                        <c:v>2.8898991155</c:v>
                      </c:pt>
                      <c:pt idx="155">
                        <c:v>2.8755635490000002</c:v>
                      </c:pt>
                      <c:pt idx="156">
                        <c:v>2.8755635490000002</c:v>
                      </c:pt>
                      <c:pt idx="157">
                        <c:v>2.8383791155</c:v>
                      </c:pt>
                      <c:pt idx="158">
                        <c:v>2.8097079825</c:v>
                      </c:pt>
                      <c:pt idx="159">
                        <c:v>2.8097079825</c:v>
                      </c:pt>
                      <c:pt idx="160">
                        <c:v>2.7897221155</c:v>
                      </c:pt>
                      <c:pt idx="161">
                        <c:v>2.7897221155</c:v>
                      </c:pt>
                      <c:pt idx="162">
                        <c:v>2.7696369825000002</c:v>
                      </c:pt>
                      <c:pt idx="163">
                        <c:v>2.7524885490000002</c:v>
                      </c:pt>
                      <c:pt idx="164">
                        <c:v>2.7524885490000002</c:v>
                      </c:pt>
                      <c:pt idx="165">
                        <c:v>2.7324771155000001</c:v>
                      </c:pt>
                      <c:pt idx="166">
                        <c:v>2.7123929824999999</c:v>
                      </c:pt>
                      <c:pt idx="167">
                        <c:v>2.7123929824999999</c:v>
                      </c:pt>
                      <c:pt idx="168">
                        <c:v>2.6981065490000002</c:v>
                      </c:pt>
                      <c:pt idx="169">
                        <c:v>2.6752331155000002</c:v>
                      </c:pt>
                      <c:pt idx="170">
                        <c:v>2.6752331155000002</c:v>
                      </c:pt>
                      <c:pt idx="171">
                        <c:v>2.6580601155000001</c:v>
                      </c:pt>
                      <c:pt idx="172">
                        <c:v>2.6551489825000001</c:v>
                      </c:pt>
                      <c:pt idx="173">
                        <c:v>2.6551489825000001</c:v>
                      </c:pt>
                      <c:pt idx="174">
                        <c:v>2.6208511155000003</c:v>
                      </c:pt>
                      <c:pt idx="175">
                        <c:v>2.6208511155000003</c:v>
                      </c:pt>
                      <c:pt idx="176">
                        <c:v>2.6066138149999998</c:v>
                      </c:pt>
                      <c:pt idx="177">
                        <c:v>2.5951402484999999</c:v>
                      </c:pt>
                      <c:pt idx="178">
                        <c:v>2.5951402484999999</c:v>
                      </c:pt>
                      <c:pt idx="179">
                        <c:v>2.5808292484999997</c:v>
                      </c:pt>
                      <c:pt idx="180">
                        <c:v>2.5550938149999998</c:v>
                      </c:pt>
                      <c:pt idx="181">
                        <c:v>2.5550938149999998</c:v>
                      </c:pt>
                      <c:pt idx="182">
                        <c:v>2.5492961155000002</c:v>
                      </c:pt>
                      <c:pt idx="183">
                        <c:v>2.5350342484999997</c:v>
                      </c:pt>
                      <c:pt idx="184">
                        <c:v>2.5350342484999997</c:v>
                      </c:pt>
                      <c:pt idx="185">
                        <c:v>2.5350342484999997</c:v>
                      </c:pt>
                      <c:pt idx="186">
                        <c:v>2.4864253814999997</c:v>
                      </c:pt>
                      <c:pt idx="187">
                        <c:v>2.4864253814999997</c:v>
                      </c:pt>
                      <c:pt idx="188">
                        <c:v>2.4777892484999997</c:v>
                      </c:pt>
                      <c:pt idx="189">
                        <c:v>2.4777892484999997</c:v>
                      </c:pt>
                      <c:pt idx="190">
                        <c:v>2.4635273815000001</c:v>
                      </c:pt>
                      <c:pt idx="191">
                        <c:v>2.4520783814999998</c:v>
                      </c:pt>
                      <c:pt idx="192">
                        <c:v>2.4520783814999998</c:v>
                      </c:pt>
                      <c:pt idx="193">
                        <c:v>2.4377673815000001</c:v>
                      </c:pt>
                      <c:pt idx="194">
                        <c:v>2.4091453814999997</c:v>
                      </c:pt>
                      <c:pt idx="195">
                        <c:v>2.4091453814999997</c:v>
                      </c:pt>
                      <c:pt idx="196">
                        <c:v>2.4034213814999998</c:v>
                      </c:pt>
                      <c:pt idx="197">
                        <c:v>2.3948098149999999</c:v>
                      </c:pt>
                      <c:pt idx="198">
                        <c:v>2.3948098149999999</c:v>
                      </c:pt>
                      <c:pt idx="199">
                        <c:v>2.3862719480000001</c:v>
                      </c:pt>
                      <c:pt idx="200">
                        <c:v>2.3719609479999999</c:v>
                      </c:pt>
                      <c:pt idx="201">
                        <c:v>2.3719609479999999</c:v>
                      </c:pt>
                      <c:pt idx="202">
                        <c:v>2.3519259479999999</c:v>
                      </c:pt>
                      <c:pt idx="203">
                        <c:v>2.3347283814999997</c:v>
                      </c:pt>
                      <c:pt idx="204">
                        <c:v>2.3347283814999997</c:v>
                      </c:pt>
                      <c:pt idx="205">
                        <c:v>2.3347283814999997</c:v>
                      </c:pt>
                      <c:pt idx="206">
                        <c:v>2.3061309479999998</c:v>
                      </c:pt>
                      <c:pt idx="207">
                        <c:v>2.3061309479999998</c:v>
                      </c:pt>
                      <c:pt idx="208">
                        <c:v>2.3061309479999998</c:v>
                      </c:pt>
                      <c:pt idx="209">
                        <c:v>2.2975930812500001</c:v>
                      </c:pt>
                      <c:pt idx="210">
                        <c:v>2.2975930812500001</c:v>
                      </c:pt>
                      <c:pt idx="211">
                        <c:v>2.288956948</c:v>
                      </c:pt>
                      <c:pt idx="212">
                        <c:v>2.288956948</c:v>
                      </c:pt>
                      <c:pt idx="213">
                        <c:v>2.2718085145</c:v>
                      </c:pt>
                      <c:pt idx="214">
                        <c:v>2.2546109479999998</c:v>
                      </c:pt>
                      <c:pt idx="215">
                        <c:v>2.2546109479999998</c:v>
                      </c:pt>
                      <c:pt idx="216">
                        <c:v>2.2375106477500002</c:v>
                      </c:pt>
                      <c:pt idx="217">
                        <c:v>2.2375106477500002</c:v>
                      </c:pt>
                      <c:pt idx="218">
                        <c:v>2.2375106477500002</c:v>
                      </c:pt>
                      <c:pt idx="219">
                        <c:v>2.22603808125</c:v>
                      </c:pt>
                      <c:pt idx="220">
                        <c:v>2.17740464775</c:v>
                      </c:pt>
                      <c:pt idx="221">
                        <c:v>2.17740464775</c:v>
                      </c:pt>
                      <c:pt idx="222">
                        <c:v>2.17740464775</c:v>
                      </c:pt>
                      <c:pt idx="223">
                        <c:v>2.1573686477500003</c:v>
                      </c:pt>
                      <c:pt idx="224">
                        <c:v>2.1573686477500003</c:v>
                      </c:pt>
                      <c:pt idx="225">
                        <c:v>2.1488072142500001</c:v>
                      </c:pt>
                      <c:pt idx="226">
                        <c:v>2.1287712142499999</c:v>
                      </c:pt>
                      <c:pt idx="227">
                        <c:v>2.1287712142499999</c:v>
                      </c:pt>
                      <c:pt idx="228">
                        <c:v>2.1058496477499999</c:v>
                      </c:pt>
                      <c:pt idx="229">
                        <c:v>2.0944006477500001</c:v>
                      </c:pt>
                      <c:pt idx="230">
                        <c:v>2.0944006477500001</c:v>
                      </c:pt>
                      <c:pt idx="231">
                        <c:v>2.0829762142500003</c:v>
                      </c:pt>
                      <c:pt idx="232">
                        <c:v>2.05146764775</c:v>
                      </c:pt>
                      <c:pt idx="233">
                        <c:v>2.05146764775</c:v>
                      </c:pt>
                      <c:pt idx="234">
                        <c:v>2.02859421425</c:v>
                      </c:pt>
                      <c:pt idx="235">
                        <c:v>1.9971347807499999</c:v>
                      </c:pt>
                      <c:pt idx="236">
                        <c:v>1.9971347807499999</c:v>
                      </c:pt>
                      <c:pt idx="237">
                        <c:v>1.96278778075</c:v>
                      </c:pt>
                      <c:pt idx="238">
                        <c:v>1.94280091375</c:v>
                      </c:pt>
                      <c:pt idx="239">
                        <c:v>1.94280091375</c:v>
                      </c:pt>
                      <c:pt idx="240">
                        <c:v>1.90275448025</c:v>
                      </c:pt>
                      <c:pt idx="241">
                        <c:v>1.8626097807499999</c:v>
                      </c:pt>
                      <c:pt idx="242">
                        <c:v>1.8626097807499999</c:v>
                      </c:pt>
                      <c:pt idx="243">
                        <c:v>1.78251791375</c:v>
                      </c:pt>
                      <c:pt idx="244">
                        <c:v>1.78251791375</c:v>
                      </c:pt>
                      <c:pt idx="245">
                        <c:v>1.78251791375</c:v>
                      </c:pt>
                      <c:pt idx="246">
                        <c:v>1.74809721425</c:v>
                      </c:pt>
                      <c:pt idx="247">
                        <c:v>1.7108882142499999</c:v>
                      </c:pt>
                      <c:pt idx="248">
                        <c:v>1.7108882142499999</c:v>
                      </c:pt>
                      <c:pt idx="249">
                        <c:v>1.5879606132499999</c:v>
                      </c:pt>
                      <c:pt idx="250">
                        <c:v>1.5879606132499999</c:v>
                      </c:pt>
                      <c:pt idx="251">
                        <c:v>1.5879606132499999</c:v>
                      </c:pt>
                      <c:pt idx="252">
                        <c:v>1.5278546132499999</c:v>
                      </c:pt>
                      <c:pt idx="253">
                        <c:v>1.4791966132499998</c:v>
                      </c:pt>
                      <c:pt idx="254">
                        <c:v>1.4791966132499998</c:v>
                      </c:pt>
                      <c:pt idx="255">
                        <c:v>1.4162521797500001</c:v>
                      </c:pt>
                      <c:pt idx="256">
                        <c:v>1.3618456132499999</c:v>
                      </c:pt>
                      <c:pt idx="257">
                        <c:v>1.3618456132499999</c:v>
                      </c:pt>
                      <c:pt idx="258">
                        <c:v>1.3046507462500001</c:v>
                      </c:pt>
                      <c:pt idx="259">
                        <c:v>1.2417063130000001</c:v>
                      </c:pt>
                      <c:pt idx="260">
                        <c:v>1.2417063130000001</c:v>
                      </c:pt>
                      <c:pt idx="261">
                        <c:v>1.19013717975</c:v>
                      </c:pt>
                      <c:pt idx="262">
                        <c:v>1.10715774625</c:v>
                      </c:pt>
                      <c:pt idx="263">
                        <c:v>1.10715774625</c:v>
                      </c:pt>
                      <c:pt idx="264">
                        <c:v>1.10715774625</c:v>
                      </c:pt>
                      <c:pt idx="265">
                        <c:v>1.038538446</c:v>
                      </c:pt>
                      <c:pt idx="266">
                        <c:v>1.038538446</c:v>
                      </c:pt>
                      <c:pt idx="267">
                        <c:v>1.038538446</c:v>
                      </c:pt>
                      <c:pt idx="268">
                        <c:v>0.97268307949999999</c:v>
                      </c:pt>
                      <c:pt idx="269">
                        <c:v>0.97268307949999999</c:v>
                      </c:pt>
                      <c:pt idx="270">
                        <c:v>0.97268307949999999</c:v>
                      </c:pt>
                      <c:pt idx="271">
                        <c:v>0.9211632795000001</c:v>
                      </c:pt>
                      <c:pt idx="272">
                        <c:v>0.9211632795000001</c:v>
                      </c:pt>
                      <c:pt idx="273">
                        <c:v>0.9211632795000001</c:v>
                      </c:pt>
                      <c:pt idx="274">
                        <c:v>0.90978807899999992</c:v>
                      </c:pt>
                      <c:pt idx="275">
                        <c:v>0.90978807899999992</c:v>
                      </c:pt>
                      <c:pt idx="276">
                        <c:v>0.89833927899999999</c:v>
                      </c:pt>
                      <c:pt idx="277">
                        <c:v>0.85836654499999998</c:v>
                      </c:pt>
                      <c:pt idx="278">
                        <c:v>0.85836654499999998</c:v>
                      </c:pt>
                      <c:pt idx="279">
                        <c:v>0.84126694474999997</c:v>
                      </c:pt>
                      <c:pt idx="280">
                        <c:v>0.82984271124999998</c:v>
                      </c:pt>
                      <c:pt idx="281">
                        <c:v>0.82984271124999998</c:v>
                      </c:pt>
                      <c:pt idx="282">
                        <c:v>0.82984271124999998</c:v>
                      </c:pt>
                      <c:pt idx="283">
                        <c:v>0.81851664374999999</c:v>
                      </c:pt>
                      <c:pt idx="284">
                        <c:v>0.81851664374999999</c:v>
                      </c:pt>
                      <c:pt idx="285">
                        <c:v>0.84432567675000003</c:v>
                      </c:pt>
                      <c:pt idx="286">
                        <c:v>0.88150991025000003</c:v>
                      </c:pt>
                      <c:pt idx="287">
                        <c:v>0.88150991025000003</c:v>
                      </c:pt>
                      <c:pt idx="288">
                        <c:v>0.96456324324999998</c:v>
                      </c:pt>
                      <c:pt idx="289">
                        <c:v>0.96456324324999998</c:v>
                      </c:pt>
                      <c:pt idx="290">
                        <c:v>0.96456324324999998</c:v>
                      </c:pt>
                      <c:pt idx="291">
                        <c:v>1.0419409094999998</c:v>
                      </c:pt>
                      <c:pt idx="292">
                        <c:v>1.0419409094999998</c:v>
                      </c:pt>
                      <c:pt idx="293">
                        <c:v>1.11660457475</c:v>
                      </c:pt>
                      <c:pt idx="294">
                        <c:v>1.1825584072499999</c:v>
                      </c:pt>
                      <c:pt idx="295">
                        <c:v>1.25736847175</c:v>
                      </c:pt>
                      <c:pt idx="296">
                        <c:v>1.25736847175</c:v>
                      </c:pt>
                      <c:pt idx="297">
                        <c:v>1.323813635</c:v>
                      </c:pt>
                      <c:pt idx="298">
                        <c:v>1.3987720975</c:v>
                      </c:pt>
                      <c:pt idx="299">
                        <c:v>1.3987720975</c:v>
                      </c:pt>
                      <c:pt idx="300">
                        <c:v>1.4900191675000001</c:v>
                      </c:pt>
                      <c:pt idx="301">
                        <c:v>1.59088403</c:v>
                      </c:pt>
                      <c:pt idx="302">
                        <c:v>1.59088403</c:v>
                      </c:pt>
                      <c:pt idx="303">
                        <c:v>1.700606125</c:v>
                      </c:pt>
                      <c:pt idx="304">
                        <c:v>1.8328085875</c:v>
                      </c:pt>
                      <c:pt idx="305">
                        <c:v>1.8328085875</c:v>
                      </c:pt>
                      <c:pt idx="306">
                        <c:v>1.94764052</c:v>
                      </c:pt>
                      <c:pt idx="307">
                        <c:v>2.0853223174999997</c:v>
                      </c:pt>
                      <c:pt idx="308">
                        <c:v>2.0853223174999997</c:v>
                      </c:pt>
                      <c:pt idx="309">
                        <c:v>2.20008055</c:v>
                      </c:pt>
                      <c:pt idx="310">
                        <c:v>2.3545668499999999</c:v>
                      </c:pt>
                      <c:pt idx="311">
                        <c:v>2.3545668499999999</c:v>
                      </c:pt>
                      <c:pt idx="312">
                        <c:v>2.3545668499999999</c:v>
                      </c:pt>
                      <c:pt idx="313">
                        <c:v>2.4079907550000001</c:v>
                      </c:pt>
                      <c:pt idx="314">
                        <c:v>2.4079907550000001</c:v>
                      </c:pt>
                      <c:pt idx="315">
                        <c:v>2.4441433949999998</c:v>
                      </c:pt>
                      <c:pt idx="316">
                        <c:v>2.4777032650000002</c:v>
                      </c:pt>
                      <c:pt idx="317">
                        <c:v>2.4777032650000002</c:v>
                      </c:pt>
                      <c:pt idx="318">
                        <c:v>2.5058339350000001</c:v>
                      </c:pt>
                      <c:pt idx="319">
                        <c:v>2.5366802054999997</c:v>
                      </c:pt>
                      <c:pt idx="320">
                        <c:v>2.5366802054999997</c:v>
                      </c:pt>
                      <c:pt idx="321">
                        <c:v>2.5504261755000002</c:v>
                      </c:pt>
                      <c:pt idx="322">
                        <c:v>2.5700681112499999</c:v>
                      </c:pt>
                      <c:pt idx="323">
                        <c:v>2.5700681112499999</c:v>
                      </c:pt>
                      <c:pt idx="324">
                        <c:v>2.6072034115</c:v>
                      </c:pt>
                      <c:pt idx="325">
                        <c:v>2.6128045789999996</c:v>
                      </c:pt>
                      <c:pt idx="326">
                        <c:v>2.6128045789999996</c:v>
                      </c:pt>
                      <c:pt idx="327">
                        <c:v>2.6300768450000001</c:v>
                      </c:pt>
                      <c:pt idx="328">
                        <c:v>2.6470533130000002</c:v>
                      </c:pt>
                      <c:pt idx="329">
                        <c:v>2.6470533130000002</c:v>
                      </c:pt>
                      <c:pt idx="330">
                        <c:v>2.6556648795000002</c:v>
                      </c:pt>
                      <c:pt idx="331">
                        <c:v>2.6700987120000002</c:v>
                      </c:pt>
                      <c:pt idx="332">
                        <c:v>2.6700987120000002</c:v>
                      </c:pt>
                      <c:pt idx="333">
                        <c:v>2.6815712784999999</c:v>
                      </c:pt>
                      <c:pt idx="334">
                        <c:v>2.6815712784999999</c:v>
                      </c:pt>
                      <c:pt idx="335">
                        <c:v>2.7072575789999997</c:v>
                      </c:pt>
                      <c:pt idx="336">
                        <c:v>2.7130317119999998</c:v>
                      </c:pt>
                      <c:pt idx="337">
                        <c:v>2.7130317119999998</c:v>
                      </c:pt>
                      <c:pt idx="338">
                        <c:v>2.7245052785000001</c:v>
                      </c:pt>
                      <c:pt idx="339">
                        <c:v>2.7358795789999997</c:v>
                      </c:pt>
                      <c:pt idx="340">
                        <c:v>2.7474268450000001</c:v>
                      </c:pt>
                      <c:pt idx="341">
                        <c:v>2.7474268450000001</c:v>
                      </c:pt>
                      <c:pt idx="342">
                        <c:v>2.750191579</c:v>
                      </c:pt>
                      <c:pt idx="343">
                        <c:v>2.7673891454999997</c:v>
                      </c:pt>
                      <c:pt idx="344">
                        <c:v>2.7673891454999997</c:v>
                      </c:pt>
                      <c:pt idx="345">
                        <c:v>2.7759505789999999</c:v>
                      </c:pt>
                      <c:pt idx="346">
                        <c:v>2.7817492785</c:v>
                      </c:pt>
                      <c:pt idx="347">
                        <c:v>2.7817492785</c:v>
                      </c:pt>
                      <c:pt idx="348">
                        <c:v>2.7961094115000003</c:v>
                      </c:pt>
                      <c:pt idx="349">
                        <c:v>2.8016860124999998</c:v>
                      </c:pt>
                      <c:pt idx="350">
                        <c:v>2.8016860124999998</c:v>
                      </c:pt>
                      <c:pt idx="351">
                        <c:v>2.8131841454999997</c:v>
                      </c:pt>
                      <c:pt idx="352">
                        <c:v>2.824657712</c:v>
                      </c:pt>
                      <c:pt idx="353">
                        <c:v>2.824657712</c:v>
                      </c:pt>
                      <c:pt idx="354">
                        <c:v>2.8390424114999999</c:v>
                      </c:pt>
                      <c:pt idx="355">
                        <c:v>2.8617930124999997</c:v>
                      </c:pt>
                      <c:pt idx="356">
                        <c:v>2.8617930124999997</c:v>
                      </c:pt>
                      <c:pt idx="357">
                        <c:v>2.8617930124999997</c:v>
                      </c:pt>
                      <c:pt idx="358">
                        <c:v>2.8760794460000003</c:v>
                      </c:pt>
                      <c:pt idx="359">
                        <c:v>2.8760794460000003</c:v>
                      </c:pt>
                      <c:pt idx="360">
                        <c:v>2.8760794460000003</c:v>
                      </c:pt>
                      <c:pt idx="361">
                        <c:v>2.8961881455</c:v>
                      </c:pt>
                      <c:pt idx="362">
                        <c:v>2.8961881455</c:v>
                      </c:pt>
                      <c:pt idx="363">
                        <c:v>2.8933015790000001</c:v>
                      </c:pt>
                      <c:pt idx="364">
                        <c:v>2.9161258795</c:v>
                      </c:pt>
                      <c:pt idx="365">
                        <c:v>2.9161258795</c:v>
                      </c:pt>
                      <c:pt idx="366">
                        <c:v>2.9390730124999997</c:v>
                      </c:pt>
                      <c:pt idx="367">
                        <c:v>2.9477081455</c:v>
                      </c:pt>
                      <c:pt idx="368">
                        <c:v>2.9477081455</c:v>
                      </c:pt>
                      <c:pt idx="369">
                        <c:v>2.9592799782500001</c:v>
                      </c:pt>
                      <c:pt idx="370">
                        <c:v>2.9734681455</c:v>
                      </c:pt>
                      <c:pt idx="371">
                        <c:v>2.9734681455</c:v>
                      </c:pt>
                      <c:pt idx="372">
                        <c:v>2.990567446</c:v>
                      </c:pt>
                      <c:pt idx="373">
                        <c:v>3.0134654460000001</c:v>
                      </c:pt>
                      <c:pt idx="374">
                        <c:v>3.0134654460000001</c:v>
                      </c:pt>
                      <c:pt idx="375">
                        <c:v>3.0307121454999999</c:v>
                      </c:pt>
                      <c:pt idx="376">
                        <c:v>3.0592860124999999</c:v>
                      </c:pt>
                      <c:pt idx="377">
                        <c:v>3.0592860124999999</c:v>
                      </c:pt>
                      <c:pt idx="378">
                        <c:v>3.0994061454999997</c:v>
                      </c:pt>
                      <c:pt idx="379">
                        <c:v>3.1222048795000004</c:v>
                      </c:pt>
                      <c:pt idx="380">
                        <c:v>3.1222048795000004</c:v>
                      </c:pt>
                      <c:pt idx="381">
                        <c:v>3.1737985790000001</c:v>
                      </c:pt>
                      <c:pt idx="382">
                        <c:v>3.1737985790000001</c:v>
                      </c:pt>
                      <c:pt idx="383">
                        <c:v>3.1737985790000001</c:v>
                      </c:pt>
                      <c:pt idx="384">
                        <c:v>3.222358313</c:v>
                      </c:pt>
                      <c:pt idx="385">
                        <c:v>3.222358313</c:v>
                      </c:pt>
                      <c:pt idx="386">
                        <c:v>3.222358313</c:v>
                      </c:pt>
                      <c:pt idx="387">
                        <c:v>3.2452798795</c:v>
                      </c:pt>
                      <c:pt idx="388">
                        <c:v>3.2452798795</c:v>
                      </c:pt>
                      <c:pt idx="389">
                        <c:v>3.2509557462499998</c:v>
                      </c:pt>
                      <c:pt idx="390">
                        <c:v>3.2453290124999996</c:v>
                      </c:pt>
                      <c:pt idx="391">
                        <c:v>3.2509803129999999</c:v>
                      </c:pt>
                      <c:pt idx="392">
                        <c:v>3.2509803129999999</c:v>
                      </c:pt>
                      <c:pt idx="393">
                        <c:v>3.2366938795000002</c:v>
                      </c:pt>
                      <c:pt idx="394">
                        <c:v>3.1909715789999997</c:v>
                      </c:pt>
                      <c:pt idx="395">
                        <c:v>3.1909715789999997</c:v>
                      </c:pt>
                      <c:pt idx="396">
                        <c:v>3.1909715789999997</c:v>
                      </c:pt>
                      <c:pt idx="397">
                        <c:v>3.136687845</c:v>
                      </c:pt>
                      <c:pt idx="398">
                        <c:v>3.136687845</c:v>
                      </c:pt>
                      <c:pt idx="399">
                        <c:v>3.1136925789999998</c:v>
                      </c:pt>
                      <c:pt idx="400">
                        <c:v>3.0821830124999998</c:v>
                      </c:pt>
                      <c:pt idx="401">
                        <c:v>3.0821830124999998</c:v>
                      </c:pt>
                      <c:pt idx="402">
                        <c:v>3.044998579</c:v>
                      </c:pt>
                      <c:pt idx="403">
                        <c:v>3.044998579</c:v>
                      </c:pt>
                      <c:pt idx="404">
                        <c:v>3.027874712</c:v>
                      </c:pt>
                      <c:pt idx="405">
                        <c:v>3.027874712</c:v>
                      </c:pt>
                      <c:pt idx="406">
                        <c:v>2.9878282784999999</c:v>
                      </c:pt>
                      <c:pt idx="407">
                        <c:v>2.9878282784999999</c:v>
                      </c:pt>
                      <c:pt idx="408">
                        <c:v>2.9878282784999999</c:v>
                      </c:pt>
                      <c:pt idx="409">
                        <c:v>2.9878282784999999</c:v>
                      </c:pt>
                      <c:pt idx="410">
                        <c:v>2.933470845</c:v>
                      </c:pt>
                      <c:pt idx="411">
                        <c:v>2.904799712</c:v>
                      </c:pt>
                      <c:pt idx="412">
                        <c:v>2.904799712</c:v>
                      </c:pt>
                      <c:pt idx="413">
                        <c:v>2.8876512784999999</c:v>
                      </c:pt>
                      <c:pt idx="414">
                        <c:v>2.8733402785000002</c:v>
                      </c:pt>
                      <c:pt idx="415">
                        <c:v>2.8733402785000002</c:v>
                      </c:pt>
                      <c:pt idx="416">
                        <c:v>2.8590784115000001</c:v>
                      </c:pt>
                      <c:pt idx="417">
                        <c:v>2.8332692785</c:v>
                      </c:pt>
                      <c:pt idx="418">
                        <c:v>2.8332692785</c:v>
                      </c:pt>
                      <c:pt idx="419">
                        <c:v>2.8047209782500002</c:v>
                      </c:pt>
                      <c:pt idx="420">
                        <c:v>2.7790346777499999</c:v>
                      </c:pt>
                      <c:pt idx="421">
                        <c:v>2.73336151025</c:v>
                      </c:pt>
                      <c:pt idx="422">
                        <c:v>2.73336151025</c:v>
                      </c:pt>
                      <c:pt idx="423">
                        <c:v>2.7046166777499998</c:v>
                      </c:pt>
                      <c:pt idx="424">
                        <c:v>2.66740767775</c:v>
                      </c:pt>
                      <c:pt idx="425">
                        <c:v>2.66740767775</c:v>
                      </c:pt>
                      <c:pt idx="426">
                        <c:v>2.6417705102500002</c:v>
                      </c:pt>
                      <c:pt idx="427">
                        <c:v>2.6188243772500002</c:v>
                      </c:pt>
                      <c:pt idx="428">
                        <c:v>2.6188243772500002</c:v>
                      </c:pt>
                      <c:pt idx="429">
                        <c:v>2.6188243772500002</c:v>
                      </c:pt>
                      <c:pt idx="430">
                        <c:v>2.6188243772500002</c:v>
                      </c:pt>
                      <c:pt idx="431">
                        <c:v>2.57875337725</c:v>
                      </c:pt>
                      <c:pt idx="432">
                        <c:v>2.5501313772500001</c:v>
                      </c:pt>
                      <c:pt idx="433">
                        <c:v>2.5501313772500001</c:v>
                      </c:pt>
                      <c:pt idx="434">
                        <c:v>2.5271842442499999</c:v>
                      </c:pt>
                      <c:pt idx="435">
                        <c:v>2.5100358107499998</c:v>
                      </c:pt>
                      <c:pt idx="436">
                        <c:v>2.50147337725</c:v>
                      </c:pt>
                      <c:pt idx="437">
                        <c:v>2.50147337725</c:v>
                      </c:pt>
                      <c:pt idx="438">
                        <c:v>2.4843249437499999</c:v>
                      </c:pt>
                      <c:pt idx="439">
                        <c:v>2.46150064325</c:v>
                      </c:pt>
                      <c:pt idx="440">
                        <c:v>2.46150064325</c:v>
                      </c:pt>
                      <c:pt idx="441">
                        <c:v>2.4385535102500002</c:v>
                      </c:pt>
                      <c:pt idx="442">
                        <c:v>2.4272273429999998</c:v>
                      </c:pt>
                      <c:pt idx="443">
                        <c:v>2.4272273429999998</c:v>
                      </c:pt>
                      <c:pt idx="444">
                        <c:v>2.412916343</c:v>
                      </c:pt>
                      <c:pt idx="445">
                        <c:v>2.3956450767500002</c:v>
                      </c:pt>
                      <c:pt idx="446">
                        <c:v>2.3956450767500002</c:v>
                      </c:pt>
                      <c:pt idx="447">
                        <c:v>2.3698605102500001</c:v>
                      </c:pt>
                      <c:pt idx="448">
                        <c:v>2.3498500767500001</c:v>
                      </c:pt>
                      <c:pt idx="449">
                        <c:v>2.3498500767500001</c:v>
                      </c:pt>
                      <c:pt idx="450">
                        <c:v>2.3383765102500003</c:v>
                      </c:pt>
                      <c:pt idx="451">
                        <c:v>2.3155767764999999</c:v>
                      </c:pt>
                      <c:pt idx="452">
                        <c:v>2.3155767764999999</c:v>
                      </c:pt>
                      <c:pt idx="453">
                        <c:v>2.3041277764999997</c:v>
                      </c:pt>
                      <c:pt idx="454">
                        <c:v>2.3041277764999997</c:v>
                      </c:pt>
                      <c:pt idx="455">
                        <c:v>2.28406821</c:v>
                      </c:pt>
                      <c:pt idx="456">
                        <c:v>2.2782695102499999</c:v>
                      </c:pt>
                      <c:pt idx="457">
                        <c:v>2.2782695102499999</c:v>
                      </c:pt>
                      <c:pt idx="458">
                        <c:v>2.2696589437500001</c:v>
                      </c:pt>
                      <c:pt idx="459">
                        <c:v>2.2524849437499999</c:v>
                      </c:pt>
                      <c:pt idx="460">
                        <c:v>2.2381493772500001</c:v>
                      </c:pt>
                      <c:pt idx="461">
                        <c:v>2.2381493772500001</c:v>
                      </c:pt>
                      <c:pt idx="462">
                        <c:v>2.2237892442499998</c:v>
                      </c:pt>
                      <c:pt idx="463">
                        <c:v>2.20945367775</c:v>
                      </c:pt>
                      <c:pt idx="464">
                        <c:v>2.20945367775</c:v>
                      </c:pt>
                      <c:pt idx="465">
                        <c:v>2.2009168107499999</c:v>
                      </c:pt>
                      <c:pt idx="466">
                        <c:v>2.1951918107499999</c:v>
                      </c:pt>
                      <c:pt idx="467">
                        <c:v>2.1951918107499999</c:v>
                      </c:pt>
                      <c:pt idx="468">
                        <c:v>2.1866795102499998</c:v>
                      </c:pt>
                      <c:pt idx="469">
                        <c:v>2.1809053772499998</c:v>
                      </c:pt>
                      <c:pt idx="470">
                        <c:v>2.1809053772499998</c:v>
                      </c:pt>
                      <c:pt idx="471">
                        <c:v>2.16945637725</c:v>
                      </c:pt>
                      <c:pt idx="472">
                        <c:v>2.16945637725</c:v>
                      </c:pt>
                      <c:pt idx="473">
                        <c:v>2.16945637725</c:v>
                      </c:pt>
                      <c:pt idx="474">
                        <c:v>2.1608703772499998</c:v>
                      </c:pt>
                      <c:pt idx="475">
                        <c:v>2.1522342442499998</c:v>
                      </c:pt>
                      <c:pt idx="476">
                        <c:v>2.1522342442499998</c:v>
                      </c:pt>
                      <c:pt idx="477">
                        <c:v>2.14653481075</c:v>
                      </c:pt>
                      <c:pt idx="478">
                        <c:v>2.14653481075</c:v>
                      </c:pt>
                      <c:pt idx="479">
                        <c:v>2.1522342442499998</c:v>
                      </c:pt>
                      <c:pt idx="480">
                        <c:v>2.1436472442499999</c:v>
                      </c:pt>
                      <c:pt idx="481">
                        <c:v>2.1408589437500001</c:v>
                      </c:pt>
                      <c:pt idx="482">
                        <c:v>2.1408589437500001</c:v>
                      </c:pt>
                      <c:pt idx="483">
                        <c:v>2.14372094375</c:v>
                      </c:pt>
                      <c:pt idx="484">
                        <c:v>2.1293853772499998</c:v>
                      </c:pt>
                      <c:pt idx="485">
                        <c:v>2.1293853772499998</c:v>
                      </c:pt>
                      <c:pt idx="486">
                        <c:v>2.1322483772499998</c:v>
                      </c:pt>
                      <c:pt idx="487">
                        <c:v>2.1322483772499998</c:v>
                      </c:pt>
                      <c:pt idx="488">
                        <c:v>2.1208239437500001</c:v>
                      </c:pt>
                      <c:pt idx="489">
                        <c:v>2.1236613772499999</c:v>
                      </c:pt>
                      <c:pt idx="490">
                        <c:v>2.1236613772499999</c:v>
                      </c:pt>
                      <c:pt idx="491">
                        <c:v>2.1265233772499998</c:v>
                      </c:pt>
                      <c:pt idx="492">
                        <c:v>2.1180100767500001</c:v>
                      </c:pt>
                      <c:pt idx="493">
                        <c:v>2.1180100767500001</c:v>
                      </c:pt>
                      <c:pt idx="494">
                        <c:v>2.1180100767500001</c:v>
                      </c:pt>
                      <c:pt idx="495">
                        <c:v>2.1151972100000003</c:v>
                      </c:pt>
                      <c:pt idx="496">
                        <c:v>2.1208730767500001</c:v>
                      </c:pt>
                      <c:pt idx="497">
                        <c:v>2.1208730767500001</c:v>
                      </c:pt>
                      <c:pt idx="498">
                        <c:v>2.1208239437500001</c:v>
                      </c:pt>
                      <c:pt idx="499">
                        <c:v>2.1208239437500001</c:v>
                      </c:pt>
                      <c:pt idx="500">
                        <c:v>2.1208485102500001</c:v>
                      </c:pt>
                      <c:pt idx="501">
                        <c:v>2.1208485102500001</c:v>
                      </c:pt>
                      <c:pt idx="502">
                        <c:v>2.1208485102500001</c:v>
                      </c:pt>
                      <c:pt idx="503">
                        <c:v>2.1150989437500001</c:v>
                      </c:pt>
                      <c:pt idx="504">
                        <c:v>2.11796094375</c:v>
                      </c:pt>
                      <c:pt idx="505">
                        <c:v>2.11796094375</c:v>
                      </c:pt>
                      <c:pt idx="506">
                        <c:v>2.1265479437499999</c:v>
                      </c:pt>
                      <c:pt idx="507">
                        <c:v>2.1150989437500001</c:v>
                      </c:pt>
                      <c:pt idx="508">
                        <c:v>2.1150989437500001</c:v>
                      </c:pt>
                      <c:pt idx="509">
                        <c:v>2.1151235102500001</c:v>
                      </c:pt>
                      <c:pt idx="510">
                        <c:v>2.10658664325</c:v>
                      </c:pt>
                      <c:pt idx="511">
                        <c:v>2.1066112100000001</c:v>
                      </c:pt>
                      <c:pt idx="512">
                        <c:v>2.1066112100000001</c:v>
                      </c:pt>
                      <c:pt idx="513">
                        <c:v>2.1066112100000001</c:v>
                      </c:pt>
                      <c:pt idx="514">
                        <c:v>2.1066603429999997</c:v>
                      </c:pt>
                      <c:pt idx="515">
                        <c:v>2.1066603429999997</c:v>
                      </c:pt>
                      <c:pt idx="516">
                        <c:v>2.1094977764999996</c:v>
                      </c:pt>
                      <c:pt idx="517">
                        <c:v>2.1094240767499999</c:v>
                      </c:pt>
                      <c:pt idx="518">
                        <c:v>2.1094240767499999</c:v>
                      </c:pt>
                      <c:pt idx="519">
                        <c:v>2.0979996432500001</c:v>
                      </c:pt>
                      <c:pt idx="520">
                        <c:v>2.0979996432500001</c:v>
                      </c:pt>
                      <c:pt idx="521">
                        <c:v>2.0979996432500001</c:v>
                      </c:pt>
                      <c:pt idx="522">
                        <c:v>2.0979996432500001</c:v>
                      </c:pt>
                      <c:pt idx="523">
                        <c:v>2.0893635102500001</c:v>
                      </c:pt>
                      <c:pt idx="524">
                        <c:v>2.0893635102500001</c:v>
                      </c:pt>
                      <c:pt idx="525">
                        <c:v>2.07507707675</c:v>
                      </c:pt>
                      <c:pt idx="526">
                        <c:v>2.0693530767500001</c:v>
                      </c:pt>
                      <c:pt idx="527">
                        <c:v>2.0693530767500001</c:v>
                      </c:pt>
                      <c:pt idx="528">
                        <c:v>2.0579040767500003</c:v>
                      </c:pt>
                      <c:pt idx="529">
                        <c:v>2.0350060767500002</c:v>
                      </c:pt>
                      <c:pt idx="530">
                        <c:v>2.0350060767500002</c:v>
                      </c:pt>
                      <c:pt idx="531">
                        <c:v>2.0236062100000001</c:v>
                      </c:pt>
                      <c:pt idx="532">
                        <c:v>1.9950087765</c:v>
                      </c:pt>
                      <c:pt idx="533">
                        <c:v>1.9950087765</c:v>
                      </c:pt>
                      <c:pt idx="534">
                        <c:v>1.9806240767500001</c:v>
                      </c:pt>
                      <c:pt idx="535">
                        <c:v>1.9606136432499999</c:v>
                      </c:pt>
                      <c:pt idx="536">
                        <c:v>1.9606136432499999</c:v>
                      </c:pt>
                      <c:pt idx="537">
                        <c:v>1.94911551025</c:v>
                      </c:pt>
                      <c:pt idx="538">
                        <c:v>1.94911551025</c:v>
                      </c:pt>
                      <c:pt idx="539">
                        <c:v>1.9176315102500001</c:v>
                      </c:pt>
                      <c:pt idx="540">
                        <c:v>1.88330907675</c:v>
                      </c:pt>
                      <c:pt idx="541">
                        <c:v>1.8546870767500001</c:v>
                      </c:pt>
                      <c:pt idx="542">
                        <c:v>1.8546870767500001</c:v>
                      </c:pt>
                      <c:pt idx="543">
                        <c:v>1.7774070767500001</c:v>
                      </c:pt>
                      <c:pt idx="544">
                        <c:v>1.7774070767500001</c:v>
                      </c:pt>
                      <c:pt idx="545">
                        <c:v>1.7774070767500001</c:v>
                      </c:pt>
                      <c:pt idx="546">
                        <c:v>1.6916393430000001</c:v>
                      </c:pt>
                      <c:pt idx="547">
                        <c:v>1.6916393430000001</c:v>
                      </c:pt>
                      <c:pt idx="548">
                        <c:v>1.6916393430000001</c:v>
                      </c:pt>
                      <c:pt idx="549">
                        <c:v>1.6028612099999999</c:v>
                      </c:pt>
                      <c:pt idx="550">
                        <c:v>1.6028612099999999</c:v>
                      </c:pt>
                      <c:pt idx="551">
                        <c:v>1.5570662099999999</c:v>
                      </c:pt>
                      <c:pt idx="552">
                        <c:v>1.5570662099999999</c:v>
                      </c:pt>
                      <c:pt idx="553">
                        <c:v>1.5570662099999999</c:v>
                      </c:pt>
                      <c:pt idx="554">
                        <c:v>1.4855347765</c:v>
                      </c:pt>
                      <c:pt idx="555">
                        <c:v>1.4312019094999999</c:v>
                      </c:pt>
                      <c:pt idx="556">
                        <c:v>1.3824957765000001</c:v>
                      </c:pt>
                      <c:pt idx="557">
                        <c:v>1.3824957765000001</c:v>
                      </c:pt>
                      <c:pt idx="558">
                        <c:v>1.3424247765000001</c:v>
                      </c:pt>
                      <c:pt idx="559">
                        <c:v>1.225098343</c:v>
                      </c:pt>
                      <c:pt idx="560">
                        <c:v>1.225098343</c:v>
                      </c:pt>
                      <c:pt idx="561">
                        <c:v>1.1736274759999998</c:v>
                      </c:pt>
                      <c:pt idx="562">
                        <c:v>1.1736274759999998</c:v>
                      </c:pt>
                      <c:pt idx="563">
                        <c:v>1.1220829095</c:v>
                      </c:pt>
                      <c:pt idx="564">
                        <c:v>1.1220829095</c:v>
                      </c:pt>
                      <c:pt idx="565">
                        <c:v>1.0047329094999999</c:v>
                      </c:pt>
                      <c:pt idx="566">
                        <c:v>1.0047329094999999</c:v>
                      </c:pt>
                      <c:pt idx="567">
                        <c:v>0.96471064249999994</c:v>
                      </c:pt>
                      <c:pt idx="568">
                        <c:v>0.96471064249999994</c:v>
                      </c:pt>
                      <c:pt idx="569">
                        <c:v>0.91602847599999992</c:v>
                      </c:pt>
                      <c:pt idx="570">
                        <c:v>0.91602847599999992</c:v>
                      </c:pt>
                      <c:pt idx="571">
                        <c:v>0.84168457549999998</c:v>
                      </c:pt>
                      <c:pt idx="572">
                        <c:v>0.84168457549999998</c:v>
                      </c:pt>
                      <c:pt idx="573">
                        <c:v>0.84168457549999998</c:v>
                      </c:pt>
                      <c:pt idx="574">
                        <c:v>0.80736264199999996</c:v>
                      </c:pt>
                      <c:pt idx="575">
                        <c:v>0.80736264199999996</c:v>
                      </c:pt>
                      <c:pt idx="576">
                        <c:v>0.78155360900000004</c:v>
                      </c:pt>
                      <c:pt idx="577">
                        <c:v>0.73296960849999993</c:v>
                      </c:pt>
                      <c:pt idx="578">
                        <c:v>0.73296960849999993</c:v>
                      </c:pt>
                      <c:pt idx="579">
                        <c:v>0.71014560824999995</c:v>
                      </c:pt>
                      <c:pt idx="580">
                        <c:v>0.69299687475000005</c:v>
                      </c:pt>
                      <c:pt idx="581">
                        <c:v>0.69299687475000005</c:v>
                      </c:pt>
                      <c:pt idx="582">
                        <c:v>0.68438570825</c:v>
                      </c:pt>
                      <c:pt idx="583">
                        <c:v>0.67012374124999996</c:v>
                      </c:pt>
                      <c:pt idx="584">
                        <c:v>0.67012374124999996</c:v>
                      </c:pt>
                      <c:pt idx="585">
                        <c:v>0.65874864074999995</c:v>
                      </c:pt>
                      <c:pt idx="586">
                        <c:v>0.65874864074999995</c:v>
                      </c:pt>
                      <c:pt idx="587">
                        <c:v>0.65874864074999995</c:v>
                      </c:pt>
                      <c:pt idx="588">
                        <c:v>0.64155077424999996</c:v>
                      </c:pt>
                      <c:pt idx="589">
                        <c:v>0.64155077424999996</c:v>
                      </c:pt>
                      <c:pt idx="590">
                        <c:v>0.63582637424999999</c:v>
                      </c:pt>
                      <c:pt idx="591">
                        <c:v>0.62445117374999992</c:v>
                      </c:pt>
                      <c:pt idx="592">
                        <c:v>0.62445117374999992</c:v>
                      </c:pt>
                      <c:pt idx="593">
                        <c:v>0.62450030699999992</c:v>
                      </c:pt>
                      <c:pt idx="594">
                        <c:v>0.61026300649999998</c:v>
                      </c:pt>
                      <c:pt idx="595">
                        <c:v>0.61026300649999998</c:v>
                      </c:pt>
                      <c:pt idx="596">
                        <c:v>0.60456307300000001</c:v>
                      </c:pt>
                      <c:pt idx="597">
                        <c:v>0.59323710550000008</c:v>
                      </c:pt>
                      <c:pt idx="598">
                        <c:v>0.59323710550000008</c:v>
                      </c:pt>
                      <c:pt idx="599">
                        <c:v>0.55607743875000004</c:v>
                      </c:pt>
                      <c:pt idx="600">
                        <c:v>0.55607743875000004</c:v>
                      </c:pt>
                      <c:pt idx="601">
                        <c:v>0.55607743875000004</c:v>
                      </c:pt>
                      <c:pt idx="602">
                        <c:v>0.52178007175000007</c:v>
                      </c:pt>
                      <c:pt idx="603">
                        <c:v>0.49328070499999999</c:v>
                      </c:pt>
                      <c:pt idx="604">
                        <c:v>0.49328070499999999</c:v>
                      </c:pt>
                      <c:pt idx="605">
                        <c:v>0.46199293749999998</c:v>
                      </c:pt>
                      <c:pt idx="606">
                        <c:v>0.46199293749999998</c:v>
                      </c:pt>
                      <c:pt idx="607">
                        <c:v>0.44212940249999999</c:v>
                      </c:pt>
                      <c:pt idx="608">
                        <c:v>0.43383759999999999</c:v>
                      </c:pt>
                      <c:pt idx="609">
                        <c:v>0.41960019999999998</c:v>
                      </c:pt>
                      <c:pt idx="610">
                        <c:v>0.41960019999999998</c:v>
                      </c:pt>
                      <c:pt idx="611">
                        <c:v>0.41157863</c:v>
                      </c:pt>
                      <c:pt idx="612">
                        <c:v>0.40646829249999999</c:v>
                      </c:pt>
                      <c:pt idx="613">
                        <c:v>0.40646829249999999</c:v>
                      </c:pt>
                      <c:pt idx="614">
                        <c:v>0.39829932500000004</c:v>
                      </c:pt>
                      <c:pt idx="615">
                        <c:v>0.39541255749999998</c:v>
                      </c:pt>
                      <c:pt idx="616">
                        <c:v>0.39541255749999998</c:v>
                      </c:pt>
                      <c:pt idx="617">
                        <c:v>0.40172655499999999</c:v>
                      </c:pt>
                      <c:pt idx="618">
                        <c:v>0.40794228500000002</c:v>
                      </c:pt>
                      <c:pt idx="619">
                        <c:v>0.40794228500000002</c:v>
                      </c:pt>
                      <c:pt idx="620">
                        <c:v>0.43456201250000004</c:v>
                      </c:pt>
                      <c:pt idx="621">
                        <c:v>0.43456201250000004</c:v>
                      </c:pt>
                      <c:pt idx="622">
                        <c:v>0.43456201250000004</c:v>
                      </c:pt>
                      <c:pt idx="623">
                        <c:v>0.50932354499999999</c:v>
                      </c:pt>
                      <c:pt idx="624">
                        <c:v>0.7034993625</c:v>
                      </c:pt>
                      <c:pt idx="625">
                        <c:v>0.7034993625</c:v>
                      </c:pt>
                      <c:pt idx="626">
                        <c:v>0.7034993625</c:v>
                      </c:pt>
                      <c:pt idx="627">
                        <c:v>0.77028835750000002</c:v>
                      </c:pt>
                      <c:pt idx="628">
                        <c:v>0.77028835750000002</c:v>
                      </c:pt>
                      <c:pt idx="629">
                        <c:v>0.85168315000000006</c:v>
                      </c:pt>
                      <c:pt idx="630">
                        <c:v>0.93848307750000004</c:v>
                      </c:pt>
                      <c:pt idx="631">
                        <c:v>0.93848307750000004</c:v>
                      </c:pt>
                      <c:pt idx="632">
                        <c:v>1.0310078075</c:v>
                      </c:pt>
                      <c:pt idx="633">
                        <c:v>1.120939565</c:v>
                      </c:pt>
                      <c:pt idx="634">
                        <c:v>1.120939565</c:v>
                      </c:pt>
                      <c:pt idx="635">
                        <c:v>1.2168665574999999</c:v>
                      </c:pt>
                      <c:pt idx="636">
                        <c:v>1.298507115</c:v>
                      </c:pt>
                      <c:pt idx="637">
                        <c:v>1.298507115</c:v>
                      </c:pt>
                      <c:pt idx="638">
                        <c:v>1.3918177725</c:v>
                      </c:pt>
                      <c:pt idx="639">
                        <c:v>1.4787155649999999</c:v>
                      </c:pt>
                      <c:pt idx="640">
                        <c:v>1.4787155649999999</c:v>
                      </c:pt>
                      <c:pt idx="641">
                        <c:v>1.5653441275000002</c:v>
                      </c:pt>
                      <c:pt idx="642">
                        <c:v>1.6632241575</c:v>
                      </c:pt>
                      <c:pt idx="643">
                        <c:v>1.6632241575</c:v>
                      </c:pt>
                      <c:pt idx="644">
                        <c:v>1.7551099575000002</c:v>
                      </c:pt>
                      <c:pt idx="645">
                        <c:v>1.83801569</c:v>
                      </c:pt>
                      <c:pt idx="646">
                        <c:v>1.83801569</c:v>
                      </c:pt>
                      <c:pt idx="647">
                        <c:v>1.9168556649999999</c:v>
                      </c:pt>
                      <c:pt idx="648">
                        <c:v>1.9877228025</c:v>
                      </c:pt>
                      <c:pt idx="649">
                        <c:v>1.9877228025</c:v>
                      </c:pt>
                      <c:pt idx="650">
                        <c:v>2.0299689400000003</c:v>
                      </c:pt>
                      <c:pt idx="651">
                        <c:v>2.0678043850000001</c:v>
                      </c:pt>
                      <c:pt idx="652">
                        <c:v>2.0678043850000001</c:v>
                      </c:pt>
                      <c:pt idx="653">
                        <c:v>2.1247413050000001</c:v>
                      </c:pt>
                      <c:pt idx="654">
                        <c:v>2.1247413050000001</c:v>
                      </c:pt>
                      <c:pt idx="655">
                        <c:v>2.1247413050000001</c:v>
                      </c:pt>
                      <c:pt idx="656">
                        <c:v>2.1359456389999996</c:v>
                      </c:pt>
                      <c:pt idx="657">
                        <c:v>2.1359456389999996</c:v>
                      </c:pt>
                      <c:pt idx="658">
                        <c:v>2.1532414717499999</c:v>
                      </c:pt>
                      <c:pt idx="659">
                        <c:v>2.17332560475</c:v>
                      </c:pt>
                      <c:pt idx="660">
                        <c:v>2.1875147719999997</c:v>
                      </c:pt>
                      <c:pt idx="661">
                        <c:v>2.1875147719999997</c:v>
                      </c:pt>
                      <c:pt idx="662">
                        <c:v>2.2016046734999999</c:v>
                      </c:pt>
                      <c:pt idx="663">
                        <c:v>2.22435427425</c:v>
                      </c:pt>
                      <c:pt idx="664">
                        <c:v>2.22435427425</c:v>
                      </c:pt>
                      <c:pt idx="665">
                        <c:v>2.2358032742500002</c:v>
                      </c:pt>
                      <c:pt idx="666">
                        <c:v>2.2414545747500001</c:v>
                      </c:pt>
                      <c:pt idx="667">
                        <c:v>2.2414545747500001</c:v>
                      </c:pt>
                      <c:pt idx="668">
                        <c:v>2.2500405747499999</c:v>
                      </c:pt>
                      <c:pt idx="669">
                        <c:v>2.2499914417499998</c:v>
                      </c:pt>
                      <c:pt idx="670">
                        <c:v>2.2499914417499998</c:v>
                      </c:pt>
                      <c:pt idx="671">
                        <c:v>2.2499914417499998</c:v>
                      </c:pt>
                      <c:pt idx="672">
                        <c:v>2.258553875</c:v>
                      </c:pt>
                      <c:pt idx="673">
                        <c:v>2.258553875</c:v>
                      </c:pt>
                      <c:pt idx="674">
                        <c:v>2.258553875</c:v>
                      </c:pt>
                      <c:pt idx="675">
                        <c:v>2.2730122742500001</c:v>
                      </c:pt>
                      <c:pt idx="676">
                        <c:v>2.2730122742500001</c:v>
                      </c:pt>
                      <c:pt idx="677">
                        <c:v>2.2730122742500001</c:v>
                      </c:pt>
                      <c:pt idx="678">
                        <c:v>2.2757514417499998</c:v>
                      </c:pt>
                      <c:pt idx="679">
                        <c:v>2.2757514417499998</c:v>
                      </c:pt>
                      <c:pt idx="680">
                        <c:v>2.2757514417499998</c:v>
                      </c:pt>
                      <c:pt idx="681">
                        <c:v>2.2729140082499999</c:v>
                      </c:pt>
                      <c:pt idx="682">
                        <c:v>2.2729140082499999</c:v>
                      </c:pt>
                      <c:pt idx="683">
                        <c:v>2.2844121412499998</c:v>
                      </c:pt>
                      <c:pt idx="684">
                        <c:v>2.28742154025</c:v>
                      </c:pt>
                      <c:pt idx="685">
                        <c:v>2.28742154025</c:v>
                      </c:pt>
                      <c:pt idx="686">
                        <c:v>2.2901852742500002</c:v>
                      </c:pt>
                      <c:pt idx="687">
                        <c:v>2.2901852742500002</c:v>
                      </c:pt>
                      <c:pt idx="688">
                        <c:v>2.2901852742500002</c:v>
                      </c:pt>
                      <c:pt idx="689">
                        <c:v>2.30165884075</c:v>
                      </c:pt>
                      <c:pt idx="690">
                        <c:v>2.30165884075</c:v>
                      </c:pt>
                      <c:pt idx="691">
                        <c:v>2.30165884075</c:v>
                      </c:pt>
                      <c:pt idx="692">
                        <c:v>2.30160970775</c:v>
                      </c:pt>
                      <c:pt idx="693">
                        <c:v>2.30738384075</c:v>
                      </c:pt>
                      <c:pt idx="694">
                        <c:v>2.30738384075</c:v>
                      </c:pt>
                      <c:pt idx="695">
                        <c:v>2.3159207077500001</c:v>
                      </c:pt>
                      <c:pt idx="696">
                        <c:v>2.3159207077500001</c:v>
                      </c:pt>
                      <c:pt idx="697">
                        <c:v>2.3159207077500001</c:v>
                      </c:pt>
                      <c:pt idx="698">
                        <c:v>2.33030540725</c:v>
                      </c:pt>
                      <c:pt idx="699">
                        <c:v>2.33030540725</c:v>
                      </c:pt>
                      <c:pt idx="700">
                        <c:v>2.33030540725</c:v>
                      </c:pt>
                      <c:pt idx="701">
                        <c:v>2.3530805747499999</c:v>
                      </c:pt>
                      <c:pt idx="702">
                        <c:v>2.3530805747499999</c:v>
                      </c:pt>
                      <c:pt idx="703">
                        <c:v>2.3530805747499999</c:v>
                      </c:pt>
                      <c:pt idx="704">
                        <c:v>2.3616921412499998</c:v>
                      </c:pt>
                      <c:pt idx="705">
                        <c:v>2.3616921412499998</c:v>
                      </c:pt>
                      <c:pt idx="706">
                        <c:v>2.3616921412499998</c:v>
                      </c:pt>
                      <c:pt idx="707">
                        <c:v>2.37597857475</c:v>
                      </c:pt>
                      <c:pt idx="708">
                        <c:v>2.3674161412500001</c:v>
                      </c:pt>
                      <c:pt idx="709">
                        <c:v>2.3674161412500001</c:v>
                      </c:pt>
                      <c:pt idx="710">
                        <c:v>2.3674161412500001</c:v>
                      </c:pt>
                      <c:pt idx="711">
                        <c:v>2.3588291412499998</c:v>
                      </c:pt>
                      <c:pt idx="712">
                        <c:v>2.3588291412499998</c:v>
                      </c:pt>
                      <c:pt idx="713">
                        <c:v>2.3530805747499999</c:v>
                      </c:pt>
                      <c:pt idx="714">
                        <c:v>2.3501940082499999</c:v>
                      </c:pt>
                      <c:pt idx="715">
                        <c:v>2.3501940082499999</c:v>
                      </c:pt>
                      <c:pt idx="716">
                        <c:v>2.3501940082499999</c:v>
                      </c:pt>
                      <c:pt idx="717">
                        <c:v>2.3072855747499998</c:v>
                      </c:pt>
                      <c:pt idx="718">
                        <c:v>2.3072855747499998</c:v>
                      </c:pt>
                      <c:pt idx="719">
                        <c:v>2.28159927425</c:v>
                      </c:pt>
                      <c:pt idx="720">
                        <c:v>2.2530991069999997</c:v>
                      </c:pt>
                      <c:pt idx="721">
                        <c:v>2.2530991069999997</c:v>
                      </c:pt>
                      <c:pt idx="722">
                        <c:v>2.2530991069999997</c:v>
                      </c:pt>
                      <c:pt idx="723">
                        <c:v>2.2358278407500003</c:v>
                      </c:pt>
                      <c:pt idx="724">
                        <c:v>2.2358278407500003</c:v>
                      </c:pt>
                      <c:pt idx="725">
                        <c:v>2.2186794072500002</c:v>
                      </c:pt>
                      <c:pt idx="726">
                        <c:v>2.2130035402499999</c:v>
                      </c:pt>
                      <c:pt idx="727">
                        <c:v>2.2130035402499999</c:v>
                      </c:pt>
                      <c:pt idx="728">
                        <c:v>2.2015801069999998</c:v>
                      </c:pt>
                      <c:pt idx="729">
                        <c:v>2.1958305402499998</c:v>
                      </c:pt>
                      <c:pt idx="730">
                        <c:v>2.1958305402499998</c:v>
                      </c:pt>
                      <c:pt idx="731">
                        <c:v>2.18149497375</c:v>
                      </c:pt>
                      <c:pt idx="732">
                        <c:v>2.1728834072500001</c:v>
                      </c:pt>
                      <c:pt idx="733">
                        <c:v>2.1728834072500001</c:v>
                      </c:pt>
                      <c:pt idx="734">
                        <c:v>2.158646107</c:v>
                      </c:pt>
                      <c:pt idx="735">
                        <c:v>2.1300486734999997</c:v>
                      </c:pt>
                      <c:pt idx="736">
                        <c:v>2.1300486734999997</c:v>
                      </c:pt>
                      <c:pt idx="737">
                        <c:v>2.1043132399999998</c:v>
                      </c:pt>
                      <c:pt idx="738">
                        <c:v>2.0928652400000001</c:v>
                      </c:pt>
                      <c:pt idx="739">
                        <c:v>2.0928652400000001</c:v>
                      </c:pt>
                      <c:pt idx="740">
                        <c:v>2.0927669737500003</c:v>
                      </c:pt>
                      <c:pt idx="741">
                        <c:v>2.0813916734999998</c:v>
                      </c:pt>
                      <c:pt idx="742">
                        <c:v>2.0813916734999998</c:v>
                      </c:pt>
                      <c:pt idx="743">
                        <c:v>2.0643159395000001</c:v>
                      </c:pt>
                      <c:pt idx="744">
                        <c:v>2.0643159395000001</c:v>
                      </c:pt>
                      <c:pt idx="745">
                        <c:v>2.0499558064999999</c:v>
                      </c:pt>
                      <c:pt idx="746">
                        <c:v>2.0385068065</c:v>
                      </c:pt>
                      <c:pt idx="747">
                        <c:v>2.0127232400000001</c:v>
                      </c:pt>
                      <c:pt idx="748">
                        <c:v>2.0127232400000001</c:v>
                      </c:pt>
                      <c:pt idx="749">
                        <c:v>2.0098848065000001</c:v>
                      </c:pt>
                      <c:pt idx="750">
                        <c:v>1.9956966389999999</c:v>
                      </c:pt>
                      <c:pt idx="751">
                        <c:v>1.9956966389999999</c:v>
                      </c:pt>
                      <c:pt idx="752">
                        <c:v>1.9785482055000001</c:v>
                      </c:pt>
                      <c:pt idx="753">
                        <c:v>1.969838373</c:v>
                      </c:pt>
                      <c:pt idx="754">
                        <c:v>1.969838373</c:v>
                      </c:pt>
                      <c:pt idx="755">
                        <c:v>1.9669763730000001</c:v>
                      </c:pt>
                      <c:pt idx="756">
                        <c:v>1.9555765059999999</c:v>
                      </c:pt>
                      <c:pt idx="757">
                        <c:v>1.9555765059999999</c:v>
                      </c:pt>
                      <c:pt idx="758">
                        <c:v>1.9441029395</c:v>
                      </c:pt>
                      <c:pt idx="759">
                        <c:v>1.9326549395000001</c:v>
                      </c:pt>
                      <c:pt idx="760">
                        <c:v>1.9326549395000001</c:v>
                      </c:pt>
                      <c:pt idx="761">
                        <c:v>1.9326549395000001</c:v>
                      </c:pt>
                      <c:pt idx="762">
                        <c:v>1.9240679395</c:v>
                      </c:pt>
                      <c:pt idx="763">
                        <c:v>1.9240679395</c:v>
                      </c:pt>
                      <c:pt idx="764">
                        <c:v>1.9211568065</c:v>
                      </c:pt>
                      <c:pt idx="765">
                        <c:v>1.9011699395000001</c:v>
                      </c:pt>
                      <c:pt idx="766">
                        <c:v>1.9011699395000001</c:v>
                      </c:pt>
                      <c:pt idx="767">
                        <c:v>1.9011699395000001</c:v>
                      </c:pt>
                      <c:pt idx="768">
                        <c:v>1.8982833729999999</c:v>
                      </c:pt>
                      <c:pt idx="769">
                        <c:v>1.8982833729999999</c:v>
                      </c:pt>
                      <c:pt idx="770">
                        <c:v>1.9011453730000001</c:v>
                      </c:pt>
                      <c:pt idx="771">
                        <c:v>1.8982833729999999</c:v>
                      </c:pt>
                      <c:pt idx="772">
                        <c:v>1.8982833729999999</c:v>
                      </c:pt>
                      <c:pt idx="773">
                        <c:v>1.8868589395000002</c:v>
                      </c:pt>
                      <c:pt idx="774">
                        <c:v>1.8754590725</c:v>
                      </c:pt>
                      <c:pt idx="775">
                        <c:v>1.8754590725</c:v>
                      </c:pt>
                      <c:pt idx="776">
                        <c:v>1.866848506</c:v>
                      </c:pt>
                      <c:pt idx="777">
                        <c:v>1.8611726390000001</c:v>
                      </c:pt>
                      <c:pt idx="778">
                        <c:v>1.8611726390000001</c:v>
                      </c:pt>
                      <c:pt idx="779">
                        <c:v>1.8582615059999998</c:v>
                      </c:pt>
                      <c:pt idx="780">
                        <c:v>1.8553749395000001</c:v>
                      </c:pt>
                      <c:pt idx="781">
                        <c:v>1.8553749395000001</c:v>
                      </c:pt>
                      <c:pt idx="782">
                        <c:v>1.835363506</c:v>
                      </c:pt>
                      <c:pt idx="783">
                        <c:v>1.8353880725</c:v>
                      </c:pt>
                      <c:pt idx="784">
                        <c:v>1.8353880725</c:v>
                      </c:pt>
                      <c:pt idx="785">
                        <c:v>1.8296149395000001</c:v>
                      </c:pt>
                      <c:pt idx="786">
                        <c:v>1.8296149395000001</c:v>
                      </c:pt>
                      <c:pt idx="787">
                        <c:v>1.8296149395000001</c:v>
                      </c:pt>
                      <c:pt idx="788">
                        <c:v>1.809603506</c:v>
                      </c:pt>
                      <c:pt idx="789">
                        <c:v>1.809603506</c:v>
                      </c:pt>
                      <c:pt idx="790">
                        <c:v>1.809603506</c:v>
                      </c:pt>
                      <c:pt idx="791">
                        <c:v>1.8067415059999998</c:v>
                      </c:pt>
                      <c:pt idx="792">
                        <c:v>1.8067415059999998</c:v>
                      </c:pt>
                      <c:pt idx="793">
                        <c:v>1.8067415059999998</c:v>
                      </c:pt>
                      <c:pt idx="794">
                        <c:v>1.7896422055000001</c:v>
                      </c:pt>
                      <c:pt idx="795">
                        <c:v>1.789617639</c:v>
                      </c:pt>
                      <c:pt idx="796">
                        <c:v>1.789617639</c:v>
                      </c:pt>
                      <c:pt idx="797">
                        <c:v>1.7810552055</c:v>
                      </c:pt>
                      <c:pt idx="798">
                        <c:v>1.7724446389999999</c:v>
                      </c:pt>
                      <c:pt idx="799">
                        <c:v>1.7724446389999999</c:v>
                      </c:pt>
                      <c:pt idx="800">
                        <c:v>1.7695816390000001</c:v>
                      </c:pt>
                      <c:pt idx="801">
                        <c:v>1.7580845059999999</c:v>
                      </c:pt>
                      <c:pt idx="802">
                        <c:v>1.7580845059999999</c:v>
                      </c:pt>
                      <c:pt idx="803">
                        <c:v>1.7495712055000001</c:v>
                      </c:pt>
                      <c:pt idx="804">
                        <c:v>1.7495466390000001</c:v>
                      </c:pt>
                      <c:pt idx="805">
                        <c:v>1.7495466390000001</c:v>
                      </c:pt>
                      <c:pt idx="806">
                        <c:v>1.7323982055</c:v>
                      </c:pt>
                      <c:pt idx="807">
                        <c:v>1.7180872055</c:v>
                      </c:pt>
                      <c:pt idx="808">
                        <c:v>1.7180872055</c:v>
                      </c:pt>
                      <c:pt idx="809">
                        <c:v>1.726648639</c:v>
                      </c:pt>
                      <c:pt idx="810">
                        <c:v>1.703751639</c:v>
                      </c:pt>
                      <c:pt idx="811">
                        <c:v>1.703751639</c:v>
                      </c:pt>
                      <c:pt idx="812">
                        <c:v>1.703751639</c:v>
                      </c:pt>
                      <c:pt idx="813">
                        <c:v>1.69810033875</c:v>
                      </c:pt>
                      <c:pt idx="814">
                        <c:v>1.69810033875</c:v>
                      </c:pt>
                      <c:pt idx="815">
                        <c:v>1.69810033875</c:v>
                      </c:pt>
                      <c:pt idx="816">
                        <c:v>1.6951892055</c:v>
                      </c:pt>
                      <c:pt idx="817">
                        <c:v>1.6951892055</c:v>
                      </c:pt>
                      <c:pt idx="818">
                        <c:v>1.67806533875</c:v>
                      </c:pt>
                      <c:pt idx="819">
                        <c:v>1.675128639</c:v>
                      </c:pt>
                      <c:pt idx="820">
                        <c:v>1.675128639</c:v>
                      </c:pt>
                      <c:pt idx="821">
                        <c:v>1.6636806390000001</c:v>
                      </c:pt>
                      <c:pt idx="822">
                        <c:v>1.6550936389999999</c:v>
                      </c:pt>
                      <c:pt idx="823">
                        <c:v>1.6550936389999999</c:v>
                      </c:pt>
                      <c:pt idx="824">
                        <c:v>1.646506639</c:v>
                      </c:pt>
                      <c:pt idx="825">
                        <c:v>1.6436446389999999</c:v>
                      </c:pt>
                      <c:pt idx="826">
                        <c:v>1.6436446389999999</c:v>
                      </c:pt>
                      <c:pt idx="827">
                        <c:v>1.6236342055000001</c:v>
                      </c:pt>
                      <c:pt idx="828">
                        <c:v>1.6207957720000001</c:v>
                      </c:pt>
                      <c:pt idx="829">
                        <c:v>1.6207957720000001</c:v>
                      </c:pt>
                      <c:pt idx="830">
                        <c:v>1.6236587720000002</c:v>
                      </c:pt>
                      <c:pt idx="831">
                        <c:v>1.6121606390000001</c:v>
                      </c:pt>
                      <c:pt idx="832">
                        <c:v>1.6121606390000001</c:v>
                      </c:pt>
                      <c:pt idx="833">
                        <c:v>1.6007362055000001</c:v>
                      </c:pt>
                      <c:pt idx="834">
                        <c:v>1.6007362055000001</c:v>
                      </c:pt>
                      <c:pt idx="835">
                        <c:v>1.6007362055000001</c:v>
                      </c:pt>
                      <c:pt idx="836">
                        <c:v>1.58936090525</c:v>
                      </c:pt>
                      <c:pt idx="837">
                        <c:v>1.58936090525</c:v>
                      </c:pt>
                      <c:pt idx="838">
                        <c:v>1.58936090525</c:v>
                      </c:pt>
                      <c:pt idx="839">
                        <c:v>1.58647433875</c:v>
                      </c:pt>
                      <c:pt idx="840">
                        <c:v>1.583587772</c:v>
                      </c:pt>
                      <c:pt idx="841">
                        <c:v>1.583587772</c:v>
                      </c:pt>
                      <c:pt idx="842">
                        <c:v>1.5750253387499999</c:v>
                      </c:pt>
                      <c:pt idx="843">
                        <c:v>1.54928990525</c:v>
                      </c:pt>
                      <c:pt idx="844">
                        <c:v>1.54928990525</c:v>
                      </c:pt>
                      <c:pt idx="845">
                        <c:v>1.54928990525</c:v>
                      </c:pt>
                      <c:pt idx="846">
                        <c:v>1.5350771725000001</c:v>
                      </c:pt>
                      <c:pt idx="847">
                        <c:v>1.5350771725000001</c:v>
                      </c:pt>
                      <c:pt idx="848">
                        <c:v>1.5207661725000001</c:v>
                      </c:pt>
                      <c:pt idx="849">
                        <c:v>1.51225287</c:v>
                      </c:pt>
                      <c:pt idx="850">
                        <c:v>1.51225287</c:v>
                      </c:pt>
                      <c:pt idx="851">
                        <c:v>1.5036423050000001</c:v>
                      </c:pt>
                      <c:pt idx="852">
                        <c:v>1.5036423050000001</c:v>
                      </c:pt>
                      <c:pt idx="853">
                        <c:v>1.5036423050000001</c:v>
                      </c:pt>
                      <c:pt idx="854">
                        <c:v>1.4721327375</c:v>
                      </c:pt>
                      <c:pt idx="855">
                        <c:v>1.4492357375</c:v>
                      </c:pt>
                      <c:pt idx="856">
                        <c:v>1.4492357375</c:v>
                      </c:pt>
                      <c:pt idx="857">
                        <c:v>1.4492357375</c:v>
                      </c:pt>
                      <c:pt idx="858">
                        <c:v>1.4092138700000001</c:v>
                      </c:pt>
                      <c:pt idx="859">
                        <c:v>1.4092138700000001</c:v>
                      </c:pt>
                      <c:pt idx="860">
                        <c:v>1.3777288700000001</c:v>
                      </c:pt>
                      <c:pt idx="861">
                        <c:v>1.3777288700000001</c:v>
                      </c:pt>
                      <c:pt idx="862">
                        <c:v>1.34910687</c:v>
                      </c:pt>
                      <c:pt idx="863">
                        <c:v>1.3175491725000001</c:v>
                      </c:pt>
                      <c:pt idx="864">
                        <c:v>1.3175491725000001</c:v>
                      </c:pt>
                      <c:pt idx="865">
                        <c:v>1.2774781725</c:v>
                      </c:pt>
                      <c:pt idx="866">
                        <c:v>1.2432294374999999</c:v>
                      </c:pt>
                      <c:pt idx="867">
                        <c:v>1.205971305</c:v>
                      </c:pt>
                      <c:pt idx="868">
                        <c:v>1.205971305</c:v>
                      </c:pt>
                      <c:pt idx="869">
                        <c:v>1.1630137375</c:v>
                      </c:pt>
                      <c:pt idx="870">
                        <c:v>1.1200561725</c:v>
                      </c:pt>
                      <c:pt idx="871">
                        <c:v>1.1200561725</c:v>
                      </c:pt>
                      <c:pt idx="872">
                        <c:v>1.0828471725</c:v>
                      </c:pt>
                      <c:pt idx="873">
                        <c:v>1.0828471725</c:v>
                      </c:pt>
                      <c:pt idx="874">
                        <c:v>1.0456883050000001</c:v>
                      </c:pt>
                      <c:pt idx="875">
                        <c:v>1.008479305</c:v>
                      </c:pt>
                      <c:pt idx="876">
                        <c:v>1.008479305</c:v>
                      </c:pt>
                      <c:pt idx="877">
                        <c:v>0.95695920499999998</c:v>
                      </c:pt>
                      <c:pt idx="878">
                        <c:v>0.91693743750000001</c:v>
                      </c:pt>
                      <c:pt idx="879">
                        <c:v>0.91693743750000001</c:v>
                      </c:pt>
                      <c:pt idx="880">
                        <c:v>0.88251713749999994</c:v>
                      </c:pt>
                      <c:pt idx="881">
                        <c:v>0.84817063749999999</c:v>
                      </c:pt>
                      <c:pt idx="882">
                        <c:v>0.84817063749999999</c:v>
                      </c:pt>
                      <c:pt idx="883">
                        <c:v>0.81098640499999997</c:v>
                      </c:pt>
                      <c:pt idx="884">
                        <c:v>0.77952657000000003</c:v>
                      </c:pt>
                      <c:pt idx="885">
                        <c:v>0.77952657000000003</c:v>
                      </c:pt>
                      <c:pt idx="886">
                        <c:v>0.75657973749999996</c:v>
                      </c:pt>
                      <c:pt idx="887">
                        <c:v>0.73084440500000003</c:v>
                      </c:pt>
                      <c:pt idx="888">
                        <c:v>0.73084440500000003</c:v>
                      </c:pt>
                      <c:pt idx="889">
                        <c:v>0.71367110499999997</c:v>
                      </c:pt>
                      <c:pt idx="890">
                        <c:v>0.69368473750000004</c:v>
                      </c:pt>
                      <c:pt idx="891">
                        <c:v>0.69368473750000004</c:v>
                      </c:pt>
                      <c:pt idx="892">
                        <c:v>0.65075163749999998</c:v>
                      </c:pt>
                      <c:pt idx="893">
                        <c:v>0.65075163749999998</c:v>
                      </c:pt>
                      <c:pt idx="894">
                        <c:v>0.65075163749999998</c:v>
                      </c:pt>
                      <c:pt idx="895">
                        <c:v>0.61638046999999996</c:v>
                      </c:pt>
                      <c:pt idx="896">
                        <c:v>0.61638046999999996</c:v>
                      </c:pt>
                      <c:pt idx="897">
                        <c:v>0.61638046999999996</c:v>
                      </c:pt>
                      <c:pt idx="898">
                        <c:v>0.59935457000000003</c:v>
                      </c:pt>
                      <c:pt idx="899">
                        <c:v>0.59935457000000003</c:v>
                      </c:pt>
                      <c:pt idx="900">
                        <c:v>0.59076797000000003</c:v>
                      </c:pt>
                      <c:pt idx="901">
                        <c:v>0.57648143750000003</c:v>
                      </c:pt>
                      <c:pt idx="902">
                        <c:v>0.56794396999999996</c:v>
                      </c:pt>
                      <c:pt idx="903">
                        <c:v>0.56794396999999996</c:v>
                      </c:pt>
                      <c:pt idx="904">
                        <c:v>0.55651963500000001</c:v>
                      </c:pt>
                      <c:pt idx="905">
                        <c:v>0.55081980250000007</c:v>
                      </c:pt>
                      <c:pt idx="906">
                        <c:v>0.55081980250000007</c:v>
                      </c:pt>
                      <c:pt idx="907">
                        <c:v>0.54808043500000003</c:v>
                      </c:pt>
                      <c:pt idx="908">
                        <c:v>0.54235603500000007</c:v>
                      </c:pt>
                      <c:pt idx="909">
                        <c:v>0.54235603500000007</c:v>
                      </c:pt>
                      <c:pt idx="910">
                        <c:v>0.53645957</c:v>
                      </c:pt>
                      <c:pt idx="911">
                        <c:v>0.53071060250000002</c:v>
                      </c:pt>
                      <c:pt idx="912">
                        <c:v>0.53071060250000002</c:v>
                      </c:pt>
                      <c:pt idx="913">
                        <c:v>0.51072423499999997</c:v>
                      </c:pt>
                      <c:pt idx="914">
                        <c:v>0.4651253675</c:v>
                      </c:pt>
                      <c:pt idx="915">
                        <c:v>0.4651253675</c:v>
                      </c:pt>
                      <c:pt idx="916">
                        <c:v>0.4651253675</c:v>
                      </c:pt>
                      <c:pt idx="917">
                        <c:v>0.43080333500000001</c:v>
                      </c:pt>
                      <c:pt idx="918">
                        <c:v>0.43080333500000001</c:v>
                      </c:pt>
                      <c:pt idx="919">
                        <c:v>0.43080333500000001</c:v>
                      </c:pt>
                      <c:pt idx="920">
                        <c:v>0.4166888675</c:v>
                      </c:pt>
                      <c:pt idx="921">
                        <c:v>0.4166888675</c:v>
                      </c:pt>
                      <c:pt idx="922">
                        <c:v>0.40528910000000001</c:v>
                      </c:pt>
                      <c:pt idx="923">
                        <c:v>0.39682533250000002</c:v>
                      </c:pt>
                      <c:pt idx="924">
                        <c:v>0.39682533250000002</c:v>
                      </c:pt>
                      <c:pt idx="925">
                        <c:v>0.38559753249999995</c:v>
                      </c:pt>
                      <c:pt idx="926">
                        <c:v>0.38559753249999995</c:v>
                      </c:pt>
                      <c:pt idx="927">
                        <c:v>0.38559753249999995</c:v>
                      </c:pt>
                      <c:pt idx="928">
                        <c:v>0.37997139750000003</c:v>
                      </c:pt>
                      <c:pt idx="929">
                        <c:v>0.37155676250000003</c:v>
                      </c:pt>
                      <c:pt idx="930">
                        <c:v>0.37155676250000003</c:v>
                      </c:pt>
                      <c:pt idx="931">
                        <c:v>0.36316659500000004</c:v>
                      </c:pt>
                      <c:pt idx="932">
                        <c:v>0.35766329499999999</c:v>
                      </c:pt>
                      <c:pt idx="933">
                        <c:v>0.35766329499999999</c:v>
                      </c:pt>
                      <c:pt idx="934">
                        <c:v>0.3520125925</c:v>
                      </c:pt>
                      <c:pt idx="935">
                        <c:v>0.34937149249999999</c:v>
                      </c:pt>
                      <c:pt idx="936">
                        <c:v>0.34937149249999999</c:v>
                      </c:pt>
                      <c:pt idx="937">
                        <c:v>0.34408919000000004</c:v>
                      </c:pt>
                      <c:pt idx="938">
                        <c:v>0.34408919000000004</c:v>
                      </c:pt>
                      <c:pt idx="939">
                        <c:v>0.34408919000000004</c:v>
                      </c:pt>
                      <c:pt idx="940">
                        <c:v>0.3472217225</c:v>
                      </c:pt>
                      <c:pt idx="941">
                        <c:v>0.3472217225</c:v>
                      </c:pt>
                      <c:pt idx="942">
                        <c:v>0.3472217225</c:v>
                      </c:pt>
                      <c:pt idx="943">
                        <c:v>0.35037871999999998</c:v>
                      </c:pt>
                      <c:pt idx="944">
                        <c:v>0.35037871999999998</c:v>
                      </c:pt>
                      <c:pt idx="945">
                        <c:v>0.34771305250000001</c:v>
                      </c:pt>
                      <c:pt idx="946">
                        <c:v>0.34771305250000001</c:v>
                      </c:pt>
                      <c:pt idx="947">
                        <c:v>0.34808155000000002</c:v>
                      </c:pt>
                      <c:pt idx="948">
                        <c:v>0.34808155000000002</c:v>
                      </c:pt>
                      <c:pt idx="949">
                        <c:v>0.34808155000000002</c:v>
                      </c:pt>
                      <c:pt idx="950">
                        <c:v>0.35111571499999999</c:v>
                      </c:pt>
                      <c:pt idx="951">
                        <c:v>0.35111571499999999</c:v>
                      </c:pt>
                      <c:pt idx="952">
                        <c:v>0.3686574125</c:v>
                      </c:pt>
                      <c:pt idx="953">
                        <c:v>0.37736694500000001</c:v>
                      </c:pt>
                      <c:pt idx="954">
                        <c:v>0.37736694500000001</c:v>
                      </c:pt>
                      <c:pt idx="955">
                        <c:v>0.38323874499999999</c:v>
                      </c:pt>
                      <c:pt idx="956">
                        <c:v>0.38913510999999995</c:v>
                      </c:pt>
                      <c:pt idx="957">
                        <c:v>0.38913510999999995</c:v>
                      </c:pt>
                      <c:pt idx="958">
                        <c:v>0.38913510999999995</c:v>
                      </c:pt>
                      <c:pt idx="959">
                        <c:v>0.42962374250000002</c:v>
                      </c:pt>
                      <c:pt idx="960">
                        <c:v>0.42962374250000002</c:v>
                      </c:pt>
                      <c:pt idx="961">
                        <c:v>0.42962374250000002</c:v>
                      </c:pt>
                      <c:pt idx="962">
                        <c:v>0.461304675</c:v>
                      </c:pt>
                      <c:pt idx="963">
                        <c:v>0.461304675</c:v>
                      </c:pt>
                      <c:pt idx="964">
                        <c:v>0.50438527249999998</c:v>
                      </c:pt>
                      <c:pt idx="965">
                        <c:v>0.53890373749999998</c:v>
                      </c:pt>
                      <c:pt idx="966">
                        <c:v>0.53890373749999998</c:v>
                      </c:pt>
                      <c:pt idx="967">
                        <c:v>0.58775787000000002</c:v>
                      </c:pt>
                      <c:pt idx="968">
                        <c:v>0.62531060250000003</c:v>
                      </c:pt>
                      <c:pt idx="969">
                        <c:v>0.62531060250000003</c:v>
                      </c:pt>
                      <c:pt idx="970">
                        <c:v>0.67458236499999991</c:v>
                      </c:pt>
                      <c:pt idx="971">
                        <c:v>0.71539036</c:v>
                      </c:pt>
                      <c:pt idx="972">
                        <c:v>0.71539036</c:v>
                      </c:pt>
                      <c:pt idx="973">
                        <c:v>0.76216842249999994</c:v>
                      </c:pt>
                      <c:pt idx="974">
                        <c:v>0.82360151500000001</c:v>
                      </c:pt>
                      <c:pt idx="975">
                        <c:v>0.82360151500000001</c:v>
                      </c:pt>
                      <c:pt idx="976">
                        <c:v>0.88501003999999994</c:v>
                      </c:pt>
                      <c:pt idx="977">
                        <c:v>0.95507886500000005</c:v>
                      </c:pt>
                      <c:pt idx="978">
                        <c:v>0.95507886500000005</c:v>
                      </c:pt>
                      <c:pt idx="979">
                        <c:v>1.0190797600000001</c:v>
                      </c:pt>
                      <c:pt idx="980">
                        <c:v>1.0832023849999999</c:v>
                      </c:pt>
                      <c:pt idx="981">
                        <c:v>1.0832023849999999</c:v>
                      </c:pt>
                      <c:pt idx="982">
                        <c:v>1.1527306475000001</c:v>
                      </c:pt>
                      <c:pt idx="983">
                        <c:v>1.1527306475000001</c:v>
                      </c:pt>
                      <c:pt idx="984">
                        <c:v>1.1527306475000001</c:v>
                      </c:pt>
                      <c:pt idx="985">
                        <c:v>1.2933972775</c:v>
                      </c:pt>
                      <c:pt idx="986">
                        <c:v>1.2933972775</c:v>
                      </c:pt>
                      <c:pt idx="987">
                        <c:v>1.3619674450000001</c:v>
                      </c:pt>
                      <c:pt idx="988">
                        <c:v>1.4247890475</c:v>
                      </c:pt>
                      <c:pt idx="989">
                        <c:v>1.5071543175</c:v>
                      </c:pt>
                      <c:pt idx="990">
                        <c:v>1.5071543175</c:v>
                      </c:pt>
                      <c:pt idx="991">
                        <c:v>1.56373502</c:v>
                      </c:pt>
                      <c:pt idx="992">
                        <c:v>1.6125281375</c:v>
                      </c:pt>
                      <c:pt idx="993">
                        <c:v>1.6125281375</c:v>
                      </c:pt>
                      <c:pt idx="994">
                        <c:v>1.6596384449999999</c:v>
                      </c:pt>
                      <c:pt idx="995">
                        <c:v>1.7100529524999999</c:v>
                      </c:pt>
                      <c:pt idx="996">
                        <c:v>1.7100529524999999</c:v>
                      </c:pt>
                      <c:pt idx="997">
                        <c:v>1.7490184599999998</c:v>
                      </c:pt>
                      <c:pt idx="998">
                        <c:v>1.7876891675</c:v>
                      </c:pt>
                      <c:pt idx="999">
                        <c:v>1.7876891675</c:v>
                      </c:pt>
                      <c:pt idx="1000">
                        <c:v>1.827489935</c:v>
                      </c:pt>
                      <c:pt idx="1001">
                        <c:v>1.87311297</c:v>
                      </c:pt>
                      <c:pt idx="1002">
                        <c:v>1.87311297</c:v>
                      </c:pt>
                      <c:pt idx="1003">
                        <c:v>1.910567635</c:v>
                      </c:pt>
                      <c:pt idx="1004">
                        <c:v>1.9906113675000001</c:v>
                      </c:pt>
                      <c:pt idx="1005">
                        <c:v>1.9906113675000001</c:v>
                      </c:pt>
                      <c:pt idx="1006">
                        <c:v>1.9906113675000001</c:v>
                      </c:pt>
                      <c:pt idx="1007">
                        <c:v>2.0219971024999999</c:v>
                      </c:pt>
                      <c:pt idx="1008">
                        <c:v>2.0219971024999999</c:v>
                      </c:pt>
                      <c:pt idx="1009">
                        <c:v>2.0649546700000001</c:v>
                      </c:pt>
                      <c:pt idx="1010">
                        <c:v>2.1134898375</c:v>
                      </c:pt>
                      <c:pt idx="1011">
                        <c:v>2.1134898375</c:v>
                      </c:pt>
                      <c:pt idx="1012">
                        <c:v>2.1623689349999999</c:v>
                      </c:pt>
                      <c:pt idx="1013">
                        <c:v>2.1994541024999998</c:v>
                      </c:pt>
                      <c:pt idx="1014">
                        <c:v>2.1994541024999998</c:v>
                      </c:pt>
                      <c:pt idx="1015">
                        <c:v>2.2538115349999996</c:v>
                      </c:pt>
                      <c:pt idx="1016">
                        <c:v>2.3024941024999999</c:v>
                      </c:pt>
                      <c:pt idx="1017">
                        <c:v>2.3024941024999999</c:v>
                      </c:pt>
                      <c:pt idx="1018">
                        <c:v>2.34831367</c:v>
                      </c:pt>
                      <c:pt idx="1019">
                        <c:v>2.3968734025000002</c:v>
                      </c:pt>
                      <c:pt idx="1020">
                        <c:v>2.3968734025000002</c:v>
                      </c:pt>
                      <c:pt idx="1021">
                        <c:v>2.4570049699999998</c:v>
                      </c:pt>
                      <c:pt idx="1022">
                        <c:v>2.4914492350000002</c:v>
                      </c:pt>
                      <c:pt idx="1023">
                        <c:v>2.4914492350000002</c:v>
                      </c:pt>
                      <c:pt idx="1024">
                        <c:v>2.6144996699999998</c:v>
                      </c:pt>
                      <c:pt idx="1025">
                        <c:v>2.6144996699999998</c:v>
                      </c:pt>
                      <c:pt idx="1026">
                        <c:v>2.6144996699999998</c:v>
                      </c:pt>
                      <c:pt idx="1027">
                        <c:v>2.7432996699999999</c:v>
                      </c:pt>
                      <c:pt idx="1028">
                        <c:v>2.7432996699999999</c:v>
                      </c:pt>
                      <c:pt idx="1029">
                        <c:v>2.7432996699999999</c:v>
                      </c:pt>
                      <c:pt idx="1030">
                        <c:v>2.8777991025</c:v>
                      </c:pt>
                      <c:pt idx="1031">
                        <c:v>2.8777991025</c:v>
                      </c:pt>
                      <c:pt idx="1032">
                        <c:v>2.8777991025</c:v>
                      </c:pt>
                      <c:pt idx="1033">
                        <c:v>2.9407435349999997</c:v>
                      </c:pt>
                      <c:pt idx="1034">
                        <c:v>2.9407435349999997</c:v>
                      </c:pt>
                      <c:pt idx="1035">
                        <c:v>3.0093628374999999</c:v>
                      </c:pt>
                      <c:pt idx="1036">
                        <c:v>3.0666559699999998</c:v>
                      </c:pt>
                      <c:pt idx="1037">
                        <c:v>3.1296004025000004</c:v>
                      </c:pt>
                      <c:pt idx="1038">
                        <c:v>3.1296004025000004</c:v>
                      </c:pt>
                      <c:pt idx="1039">
                        <c:v>3.1783311025000001</c:v>
                      </c:pt>
                      <c:pt idx="1040">
                        <c:v>3.1783311025000001</c:v>
                      </c:pt>
                      <c:pt idx="1041">
                        <c:v>3.2384381025</c:v>
                      </c:pt>
                      <c:pt idx="1042">
                        <c:v>3.2756225349999997</c:v>
                      </c:pt>
                      <c:pt idx="1043">
                        <c:v>3.3414034025000001</c:v>
                      </c:pt>
                      <c:pt idx="1044">
                        <c:v>3.3414034025000001</c:v>
                      </c:pt>
                      <c:pt idx="1045">
                        <c:v>3.36146397</c:v>
                      </c:pt>
                      <c:pt idx="1046">
                        <c:v>3.36146397</c:v>
                      </c:pt>
                      <c:pt idx="1047">
                        <c:v>3.3700509699999999</c:v>
                      </c:pt>
                      <c:pt idx="1048">
                        <c:v>3.3700509699999999</c:v>
                      </c:pt>
                      <c:pt idx="1049">
                        <c:v>3.3700509699999999</c:v>
                      </c:pt>
                      <c:pt idx="1050">
                        <c:v>3.384386535</c:v>
                      </c:pt>
                      <c:pt idx="1051">
                        <c:v>3.4273195349999996</c:v>
                      </c:pt>
                      <c:pt idx="1052">
                        <c:v>3.4273195349999996</c:v>
                      </c:pt>
                      <c:pt idx="1053">
                        <c:v>3.4273195349999996</c:v>
                      </c:pt>
                      <c:pt idx="1054">
                        <c:v>3.4474036699999999</c:v>
                      </c:pt>
                      <c:pt idx="1055">
                        <c:v>3.4474036699999999</c:v>
                      </c:pt>
                      <c:pt idx="1056">
                        <c:v>3.4474036699999999</c:v>
                      </c:pt>
                      <c:pt idx="1057">
                        <c:v>3.467464235</c:v>
                      </c:pt>
                      <c:pt idx="1058">
                        <c:v>3.467464235</c:v>
                      </c:pt>
                      <c:pt idx="1059">
                        <c:v>3.4731882349999998</c:v>
                      </c:pt>
                      <c:pt idx="1060">
                        <c:v>3.4817752350000002</c:v>
                      </c:pt>
                      <c:pt idx="1061">
                        <c:v>3.4817752350000002</c:v>
                      </c:pt>
                      <c:pt idx="1062">
                        <c:v>3.4817752350000002</c:v>
                      </c:pt>
                      <c:pt idx="1063">
                        <c:v>3.4990465024999997</c:v>
                      </c:pt>
                      <c:pt idx="1064">
                        <c:v>3.4990465024999997</c:v>
                      </c:pt>
                      <c:pt idx="1065">
                        <c:v>3.4990465024999997</c:v>
                      </c:pt>
                      <c:pt idx="1066">
                        <c:v>3.5276193674999998</c:v>
                      </c:pt>
                      <c:pt idx="1067">
                        <c:v>3.5276193674999998</c:v>
                      </c:pt>
                      <c:pt idx="1068">
                        <c:v>3.5362800675000003</c:v>
                      </c:pt>
                      <c:pt idx="1069">
                        <c:v>3.5619909350000003</c:v>
                      </c:pt>
                      <c:pt idx="1070">
                        <c:v>3.5619909350000003</c:v>
                      </c:pt>
                      <c:pt idx="1071">
                        <c:v>3.5619909350000003</c:v>
                      </c:pt>
                      <c:pt idx="1072">
                        <c:v>3.5676903675</c:v>
                      </c:pt>
                      <c:pt idx="1073">
                        <c:v>3.5676903675</c:v>
                      </c:pt>
                      <c:pt idx="1074">
                        <c:v>3.5705769350000001</c:v>
                      </c:pt>
                      <c:pt idx="1075">
                        <c:v>3.5677886349999999</c:v>
                      </c:pt>
                      <c:pt idx="1076">
                        <c:v>3.5677886349999999</c:v>
                      </c:pt>
                      <c:pt idx="1077">
                        <c:v>3.5820996350000001</c:v>
                      </c:pt>
                      <c:pt idx="1078">
                        <c:v>3.5792376349999997</c:v>
                      </c:pt>
                      <c:pt idx="1079">
                        <c:v>3.5792376349999997</c:v>
                      </c:pt>
                      <c:pt idx="1080">
                        <c:v>3.6049730675</c:v>
                      </c:pt>
                      <c:pt idx="1081">
                        <c:v>3.6221706349999998</c:v>
                      </c:pt>
                      <c:pt idx="1082">
                        <c:v>3.6221706349999998</c:v>
                      </c:pt>
                      <c:pt idx="1083">
                        <c:v>3.6508417674999998</c:v>
                      </c:pt>
                      <c:pt idx="1084">
                        <c:v>3.662241635</c:v>
                      </c:pt>
                      <c:pt idx="1085">
                        <c:v>3.662241635</c:v>
                      </c:pt>
                      <c:pt idx="1086">
                        <c:v>3.6765526349999997</c:v>
                      </c:pt>
                      <c:pt idx="1087">
                        <c:v>3.6909373350000001</c:v>
                      </c:pt>
                      <c:pt idx="1088">
                        <c:v>3.6909373350000001</c:v>
                      </c:pt>
                      <c:pt idx="1089">
                        <c:v>3.6909373350000001</c:v>
                      </c:pt>
                      <c:pt idx="1090">
                        <c:v>3.7424082025000001</c:v>
                      </c:pt>
                      <c:pt idx="1091">
                        <c:v>3.7424082025000001</c:v>
                      </c:pt>
                      <c:pt idx="1092">
                        <c:v>3.7596804675</c:v>
                      </c:pt>
                      <c:pt idx="1093">
                        <c:v>3.7739914675000001</c:v>
                      </c:pt>
                      <c:pt idx="1094">
                        <c:v>3.7739914675000001</c:v>
                      </c:pt>
                      <c:pt idx="1095">
                        <c:v>3.8083128999999998</c:v>
                      </c:pt>
                      <c:pt idx="1096">
                        <c:v>3.8312354675</c:v>
                      </c:pt>
                      <c:pt idx="1097">
                        <c:v>3.8312354675</c:v>
                      </c:pt>
                      <c:pt idx="1098">
                        <c:v>3.8599311674999996</c:v>
                      </c:pt>
                      <c:pt idx="1099">
                        <c:v>3.8970664675000002</c:v>
                      </c:pt>
                      <c:pt idx="1100">
                        <c:v>3.8970664675000002</c:v>
                      </c:pt>
                      <c:pt idx="1101">
                        <c:v>3.9228756000000002</c:v>
                      </c:pt>
                      <c:pt idx="1102">
                        <c:v>3.9456743350000001</c:v>
                      </c:pt>
                      <c:pt idx="1103">
                        <c:v>3.9456743350000001</c:v>
                      </c:pt>
                      <c:pt idx="1104">
                        <c:v>3.9685969000000001</c:v>
                      </c:pt>
                      <c:pt idx="1105">
                        <c:v>4.0028947675</c:v>
                      </c:pt>
                      <c:pt idx="1106">
                        <c:v>4.0028947675</c:v>
                      </c:pt>
                      <c:pt idx="1107">
                        <c:v>4.0257917675000003</c:v>
                      </c:pt>
                      <c:pt idx="1108">
                        <c:v>4.0457295025000004</c:v>
                      </c:pt>
                      <c:pt idx="1109">
                        <c:v>4.0457295025000004</c:v>
                      </c:pt>
                      <c:pt idx="1110">
                        <c:v>4.0859970350000001</c:v>
                      </c:pt>
                      <c:pt idx="1111">
                        <c:v>4.0859970350000001</c:v>
                      </c:pt>
                      <c:pt idx="1112">
                        <c:v>4.0859970350000001</c:v>
                      </c:pt>
                      <c:pt idx="1113">
                        <c:v>4.1117570350000001</c:v>
                      </c:pt>
                      <c:pt idx="1114">
                        <c:v>4.1375416000000005</c:v>
                      </c:pt>
                      <c:pt idx="1115">
                        <c:v>4.1375416000000005</c:v>
                      </c:pt>
                      <c:pt idx="1116">
                        <c:v>4.1547146000000001</c:v>
                      </c:pt>
                      <c:pt idx="1117">
                        <c:v>4.1747496000000002</c:v>
                      </c:pt>
                      <c:pt idx="1118">
                        <c:v>4.1747496000000002</c:v>
                      </c:pt>
                      <c:pt idx="1119">
                        <c:v>4.2119586</c:v>
                      </c:pt>
                      <c:pt idx="1120">
                        <c:v>4.2319946000000002</c:v>
                      </c:pt>
                      <c:pt idx="1121">
                        <c:v>4.2319946000000002</c:v>
                      </c:pt>
                      <c:pt idx="1122">
                        <c:v>4.2663406000000004</c:v>
                      </c:pt>
                      <c:pt idx="1123">
                        <c:v>4.2863520350000002</c:v>
                      </c:pt>
                      <c:pt idx="1124">
                        <c:v>4.2863520350000002</c:v>
                      </c:pt>
                      <c:pt idx="1125">
                        <c:v>4.3007858674999992</c:v>
                      </c:pt>
                      <c:pt idx="1126">
                        <c:v>4.3322207325000006</c:v>
                      </c:pt>
                      <c:pt idx="1127">
                        <c:v>4.3322207325000006</c:v>
                      </c:pt>
                      <c:pt idx="1128">
                        <c:v>4.3637047325000005</c:v>
                      </c:pt>
                      <c:pt idx="1129">
                        <c:v>4.3836916000000006</c:v>
                      </c:pt>
                      <c:pt idx="1130">
                        <c:v>4.3836916000000006</c:v>
                      </c:pt>
                      <c:pt idx="1131">
                        <c:v>4.4037020349999993</c:v>
                      </c:pt>
                      <c:pt idx="1132">
                        <c:v>4.7770999999999999</c:v>
                      </c:pt>
                      <c:pt idx="1133">
                        <c:v>4.7770999999999999</c:v>
                      </c:pt>
                      <c:pt idx="1134">
                        <c:v>4.7886750000000005</c:v>
                      </c:pt>
                      <c:pt idx="1135">
                        <c:v>4.7571000000000003</c:v>
                      </c:pt>
                    </c:numCache>
                  </c:numRef>
                </c:yVal>
                <c:smooth val="0"/>
                <c:extLst xmlns:c15="http://schemas.microsoft.com/office/drawing/2012/chart">
                  <c:ext xmlns:c16="http://schemas.microsoft.com/office/drawing/2014/chart" uri="{C3380CC4-5D6E-409C-BE32-E72D297353CC}">
                    <c16:uniqueId val="{0000000E-C996-4A60-867B-84429CE530E9}"/>
                  </c:ext>
                </c:extLst>
              </c15:ser>
            </c15:filteredScatterSeries>
          </c:ext>
        </c:extLst>
      </c:scatterChart>
      <c:valAx>
        <c:axId val="222917760"/>
        <c:scaling>
          <c:orientation val="minMax"/>
          <c:max val="1.4"/>
          <c:min val="-0.60000000000000009"/>
        </c:scaling>
        <c:delete val="0"/>
        <c:axPos val="b"/>
        <c:numFmt formatCode="0.0" sourceLinked="0"/>
        <c:majorTickMark val="in"/>
        <c:minorTickMark val="in"/>
        <c:tickLblPos val="low"/>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22919680"/>
        <c:crosses val="autoZero"/>
        <c:crossBetween val="midCat"/>
        <c:majorUnit val="0.60000000000000009"/>
        <c:minorUnit val="0.2"/>
      </c:valAx>
      <c:valAx>
        <c:axId val="222919680"/>
        <c:scaling>
          <c:logBase val="10"/>
          <c:orientation val="minMax"/>
          <c:max val="1000"/>
          <c:min val="1"/>
        </c:scaling>
        <c:delete val="0"/>
        <c:axPos val="l"/>
        <c:numFmt formatCode="0" sourceLinked="0"/>
        <c:majorTickMark val="in"/>
        <c:minorTickMark val="in"/>
        <c:tickLblPos val="low"/>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effectLst/>
                <a:latin typeface="Cambria" panose="02040503050406030204" pitchFamily="18" charset="0"/>
                <a:ea typeface="Cambria" panose="02040503050406030204" pitchFamily="18" charset="0"/>
                <a:cs typeface="+mn-cs"/>
              </a:defRPr>
            </a:pPr>
            <a:endParaRPr lang="nb-NO"/>
          </a:p>
        </c:txPr>
        <c:crossAx val="222917760"/>
        <c:crossesAt val="-0.60000000000000009"/>
        <c:crossBetween val="midCat"/>
      </c:valAx>
      <c:spPr>
        <a:noFill/>
        <a:ln w="6350">
          <a:solidFill>
            <a:schemeClr val="bg1">
              <a:lumMod val="50000"/>
            </a:schemeClr>
          </a:solidFill>
        </a:ln>
        <a:effectLst/>
      </c:spPr>
    </c:plotArea>
    <c:legend>
      <c:legendPos val="r"/>
      <c:layout>
        <c:manualLayout>
          <c:xMode val="edge"/>
          <c:yMode val="edge"/>
          <c:x val="0.74732251067007072"/>
          <c:y val="0.23707035690448519"/>
          <c:w val="0.24618716240370067"/>
          <c:h val="0.56647079561420832"/>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740017414767079"/>
          <c:y val="0.10488017224832862"/>
          <c:w val="0.52336716402668115"/>
          <c:h val="0.78392538112859234"/>
        </c:manualLayout>
      </c:layout>
      <c:scatterChart>
        <c:scatterStyle val="lineMarker"/>
        <c:varyColors val="0"/>
        <c:ser>
          <c:idx val="2"/>
          <c:order val="4"/>
          <c:tx>
            <c:v>4b-s3</c:v>
          </c:tx>
          <c:spPr>
            <a:ln w="25400" cap="rnd">
              <a:noFill/>
              <a:round/>
            </a:ln>
            <a:effectLst/>
          </c:spPr>
          <c:marker>
            <c:symbol val="circle"/>
            <c:size val="3"/>
            <c:spPr>
              <a:solidFill>
                <a:srgbClr val="FFC000"/>
              </a:solidFill>
              <a:ln w="6350">
                <a:solidFill>
                  <a:schemeClr val="accent4">
                    <a:lumMod val="50000"/>
                  </a:schemeClr>
                </a:solidFill>
              </a:ln>
              <a:effectLst/>
            </c:spPr>
          </c:marker>
          <c:xVal>
            <c:numRef>
              <c:f>'Forsøk 3 - Samlet'!$BF$14:$BF$272</c:f>
              <c:numCache>
                <c:formatCode>General</c:formatCode>
                <c:ptCount val="259"/>
                <c:pt idx="44" formatCode="0.0">
                  <c:v>10.365225330985464</c:v>
                </c:pt>
                <c:pt idx="45" formatCode="0.0">
                  <c:v>16.338365215297333</c:v>
                </c:pt>
                <c:pt idx="46" formatCode="0.0">
                  <c:v>2.498769083049079</c:v>
                </c:pt>
                <c:pt idx="47" formatCode="0.0">
                  <c:v>1.1398661679256028</c:v>
                </c:pt>
                <c:pt idx="48" formatCode="0.0">
                  <c:v>1.0049760771291958</c:v>
                </c:pt>
                <c:pt idx="49" formatCode="0.0">
                  <c:v>0.56230505664835018</c:v>
                </c:pt>
                <c:pt idx="50" formatCode="0.0">
                  <c:v>0.43439064063879745</c:v>
                </c:pt>
                <c:pt idx="51" formatCode="0.0">
                  <c:v>0.46269725649388971</c:v>
                </c:pt>
                <c:pt idx="52" formatCode="0.0">
                  <c:v>0.3428196382540496</c:v>
                </c:pt>
                <c:pt idx="53" formatCode="0.0">
                  <c:v>0.27348072333883389</c:v>
                </c:pt>
                <c:pt idx="54" formatCode="0.0">
                  <c:v>0.21635683396658997</c:v>
                </c:pt>
                <c:pt idx="55" formatCode="0.0">
                  <c:v>0.26794842614571829</c:v>
                </c:pt>
                <c:pt idx="56" formatCode="0.0">
                  <c:v>0.26794516439959282</c:v>
                </c:pt>
                <c:pt idx="57" formatCode="0.0">
                  <c:v>0.20085460963571994</c:v>
                </c:pt>
                <c:pt idx="58" formatCode="0.0">
                  <c:v>0.17534599736210144</c:v>
                </c:pt>
                <c:pt idx="59" formatCode="0.0">
                  <c:v>0.18320113370572907</c:v>
                </c:pt>
                <c:pt idx="60" formatCode="0.0">
                  <c:v>0.20442788870544942</c:v>
                </c:pt>
                <c:pt idx="61" formatCode="0.0">
                  <c:v>0.20442620971495881</c:v>
                </c:pt>
                <c:pt idx="62" formatCode="0.0">
                  <c:v>0.18533277672991685</c:v>
                </c:pt>
                <c:pt idx="63" formatCode="0.0">
                  <c:v>0.14405858472465558</c:v>
                </c:pt>
                <c:pt idx="64" formatCode="0.0">
                  <c:v>0.13101974223710977</c:v>
                </c:pt>
                <c:pt idx="65" formatCode="0.0">
                  <c:v>0.16223240375857603</c:v>
                </c:pt>
                <c:pt idx="66" formatCode="0.0">
                  <c:v>0.15474049405954596</c:v>
                </c:pt>
                <c:pt idx="67" formatCode="0.0">
                  <c:v>0.13302188093867506</c:v>
                </c:pt>
                <c:pt idx="68" formatCode="0.0">
                  <c:v>0.15986413062522867</c:v>
                </c:pt>
                <c:pt idx="69" formatCode="0.0">
                  <c:v>0.15394890044040266</c:v>
                </c:pt>
                <c:pt idx="70" formatCode="0.0">
                  <c:v>0.16304331052038076</c:v>
                </c:pt>
                <c:pt idx="71" formatCode="0.0">
                  <c:v>0.15881777811264977</c:v>
                </c:pt>
                <c:pt idx="72" formatCode="0.0">
                  <c:v>0.15463600273006003</c:v>
                </c:pt>
                <c:pt idx="73" formatCode="0.0">
                  <c:v>0.14430023003441489</c:v>
                </c:pt>
                <c:pt idx="74" formatCode="0.0">
                  <c:v>0.15001938441823356</c:v>
                </c:pt>
                <c:pt idx="75" formatCode="0.0">
                  <c:v>0.15001864422066699</c:v>
                </c:pt>
                <c:pt idx="76" formatCode="0.0">
                  <c:v>0.14850724852513467</c:v>
                </c:pt>
                <c:pt idx="77" formatCode="0.0">
                  <c:v>0.14306605382756576</c:v>
                </c:pt>
                <c:pt idx="78" formatCode="0.0">
                  <c:v>0.14073208404271975</c:v>
                </c:pt>
                <c:pt idx="79" formatCode="0.0">
                  <c:v>0.16642938664556581</c:v>
                </c:pt>
                <c:pt idx="80" formatCode="0.0">
                  <c:v>0.16229011614765113</c:v>
                </c:pt>
                <c:pt idx="81" formatCode="0.0">
                  <c:v>0.16228937775751484</c:v>
                </c:pt>
                <c:pt idx="82" formatCode="0.0">
                  <c:v>0.15162524434072713</c:v>
                </c:pt>
                <c:pt idx="83" formatCode="0.0">
                  <c:v>0.14954357351483372</c:v>
                </c:pt>
                <c:pt idx="84" formatCode="0.0">
                  <c:v>0.17037619806723744</c:v>
                </c:pt>
                <c:pt idx="85" formatCode="0.0">
                  <c:v>0.16742116049630851</c:v>
                </c:pt>
                <c:pt idx="86" formatCode="0.0">
                  <c:v>0.15190706965621878</c:v>
                </c:pt>
                <c:pt idx="87" formatCode="0.0">
                  <c:v>0.15190640721468693</c:v>
                </c:pt>
                <c:pt idx="88" formatCode="0.0">
                  <c:v>0.13142440793236745</c:v>
                </c:pt>
                <c:pt idx="89" formatCode="0.0">
                  <c:v>0.13055796774131281</c:v>
                </c:pt>
                <c:pt idx="90" formatCode="0.0">
                  <c:v>0.1294644949807105</c:v>
                </c:pt>
                <c:pt idx="91" formatCode="0.0">
                  <c:v>0.13678816859139345</c:v>
                </c:pt>
                <c:pt idx="92" formatCode="0.0">
                  <c:v>0.12254875011259984</c:v>
                </c:pt>
                <c:pt idx="93" formatCode="0.0">
                  <c:v>0.12254823805723195</c:v>
                </c:pt>
                <c:pt idx="94" formatCode="0.0">
                  <c:v>0.12807381451403632</c:v>
                </c:pt>
                <c:pt idx="95" formatCode="0.0">
                  <c:v>0.13026105243898323</c:v>
                </c:pt>
                <c:pt idx="96" formatCode="0.0">
                  <c:v>0.13026051719018125</c:v>
                </c:pt>
                <c:pt idx="97" formatCode="0.0">
                  <c:v>0.12788217139214214</c:v>
                </c:pt>
                <c:pt idx="98" formatCode="0.0">
                  <c:v>0.12191412279442637</c:v>
                </c:pt>
                <c:pt idx="99" formatCode="0.0">
                  <c:v>0.12040565358638278</c:v>
                </c:pt>
                <c:pt idx="100" formatCode="0.0">
                  <c:v>0.11226812630895459</c:v>
                </c:pt>
                <c:pt idx="101" formatCode="0.0">
                  <c:v>0.11226768053267004</c:v>
                </c:pt>
                <c:pt idx="102" formatCode="0.0">
                  <c:v>0.11119547125165731</c:v>
                </c:pt>
                <c:pt idx="103" formatCode="0.0">
                  <c:v>9.2481464142455283E-2</c:v>
                </c:pt>
                <c:pt idx="104" formatCode="0.0">
                  <c:v>9.2481102168578674E-2</c:v>
                </c:pt>
                <c:pt idx="105" formatCode="0.0">
                  <c:v>0.11502385946844092</c:v>
                </c:pt>
                <c:pt idx="106" formatCode="0.0">
                  <c:v>0.11955195765860491</c:v>
                </c:pt>
                <c:pt idx="107" formatCode="0.0">
                  <c:v>0.11955149751616879</c:v>
                </c:pt>
                <c:pt idx="108" formatCode="0.0">
                  <c:v>0.10471596297968309</c:v>
                </c:pt>
                <c:pt idx="109" formatCode="0.0">
                  <c:v>0.10497171159575286</c:v>
                </c:pt>
                <c:pt idx="110" formatCode="0.0">
                  <c:v>0.10497131653128078</c:v>
                </c:pt>
                <c:pt idx="111" formatCode="0.0">
                  <c:v>0.10966530578037238</c:v>
                </c:pt>
                <c:pt idx="112" formatCode="0.0">
                  <c:v>0.12112674511529738</c:v>
                </c:pt>
                <c:pt idx="113" formatCode="0.0">
                  <c:v>0.12112629662095796</c:v>
                </c:pt>
                <c:pt idx="114" formatCode="0.0">
                  <c:v>9.2723751195075574E-2</c:v>
                </c:pt>
                <c:pt idx="115" formatCode="0.0">
                  <c:v>9.2723411998134275E-2</c:v>
                </c:pt>
                <c:pt idx="116" formatCode="0.0">
                  <c:v>0.10362896038843052</c:v>
                </c:pt>
                <c:pt idx="117" formatCode="0.0">
                  <c:v>0.10716918804309913</c:v>
                </c:pt>
                <c:pt idx="118" formatCode="0.0">
                  <c:v>0.10716880001340606</c:v>
                </c:pt>
                <c:pt idx="119" formatCode="0.0">
                  <c:v>0.10647848054592078</c:v>
                </c:pt>
                <c:pt idx="120" formatCode="0.0">
                  <c:v>8.405906485681687E-2</c:v>
                </c:pt>
                <c:pt idx="121" formatCode="0.0">
                  <c:v>0.10450532455469172</c:v>
                </c:pt>
                <c:pt idx="122" formatCode="0.0">
                  <c:v>0.10450495328204322</c:v>
                </c:pt>
                <c:pt idx="123" formatCode="0.0">
                  <c:v>9.7973194109624254E-2</c:v>
                </c:pt>
                <c:pt idx="124" formatCode="0.0">
                  <c:v>9.7972847377545927E-2</c:v>
                </c:pt>
                <c:pt idx="125" formatCode="0.0">
                  <c:v>9.7972500899346643E-2</c:v>
                </c:pt>
                <c:pt idx="126" formatCode="0.0">
                  <c:v>0.10608826896662985</c:v>
                </c:pt>
                <c:pt idx="127" formatCode="0.0">
                  <c:v>0.10592348239229883</c:v>
                </c:pt>
                <c:pt idx="128" formatCode="0.0">
                  <c:v>9.5540792919726364E-2</c:v>
                </c:pt>
                <c:pt idx="129" formatCode="0.0">
                  <c:v>9.6712296405242898E-2</c:v>
                </c:pt>
                <c:pt idx="130" formatCode="0.0">
                  <c:v>0.10883525415104391</c:v>
                </c:pt>
                <c:pt idx="131" formatCode="0.0">
                  <c:v>0.10883487780257597</c:v>
                </c:pt>
                <c:pt idx="132" formatCode="0.0">
                  <c:v>9.8255128195744293E-2</c:v>
                </c:pt>
                <c:pt idx="133" formatCode="0.0">
                  <c:v>0.10760112901690297</c:v>
                </c:pt>
                <c:pt idx="134" formatCode="0.0">
                  <c:v>0.10760075891172823</c:v>
                </c:pt>
                <c:pt idx="135" formatCode="0.0">
                  <c:v>0.11413690766972771</c:v>
                </c:pt>
                <c:pt idx="136" formatCode="0.0">
                  <c:v>0.11413651473960537</c:v>
                </c:pt>
                <c:pt idx="137" formatCode="0.0">
                  <c:v>0.11413612209819712</c:v>
                </c:pt>
                <c:pt idx="138" formatCode="0.0">
                  <c:v>9.9734286868858033E-2</c:v>
                </c:pt>
                <c:pt idx="139" formatCode="0.0">
                  <c:v>0.11949697850599035</c:v>
                </c:pt>
                <c:pt idx="140" formatCode="0.0">
                  <c:v>0.12015188617541066</c:v>
                </c:pt>
                <c:pt idx="141" formatCode="0.0">
                  <c:v>0.11376980300799859</c:v>
                </c:pt>
                <c:pt idx="142" formatCode="0.0">
                  <c:v>0.12008315951215721</c:v>
                </c:pt>
                <c:pt idx="143" formatCode="0.0">
                  <c:v>0.12064979009789277</c:v>
                </c:pt>
                <c:pt idx="144" formatCode="0.0">
                  <c:v>0.12097235353732809</c:v>
                </c:pt>
                <c:pt idx="145" formatCode="0.0">
                  <c:v>0.12843704311392856</c:v>
                </c:pt>
                <c:pt idx="146" formatCode="0.0">
                  <c:v>0.12925198337069052</c:v>
                </c:pt>
                <c:pt idx="147" formatCode="0.0">
                  <c:v>0.12976499694789964</c:v>
                </c:pt>
                <c:pt idx="148" formatCode="0.0">
                  <c:v>0.11927488821797549</c:v>
                </c:pt>
                <c:pt idx="149" formatCode="0.0">
                  <c:v>0.11946628575479877</c:v>
                </c:pt>
                <c:pt idx="150" formatCode="0.0">
                  <c:v>0.13225302268293398</c:v>
                </c:pt>
                <c:pt idx="151" formatCode="0.0">
                  <c:v>0.13320733665888937</c:v>
                </c:pt>
                <c:pt idx="152" formatCode="0.0">
                  <c:v>0.11621608975146619</c:v>
                </c:pt>
                <c:pt idx="153" formatCode="0.0">
                  <c:v>0.11621567829772916</c:v>
                </c:pt>
                <c:pt idx="154" formatCode="0.0">
                  <c:v>0.13576335112146054</c:v>
                </c:pt>
                <c:pt idx="155" formatCode="0.0">
                  <c:v>0.13653772824875071</c:v>
                </c:pt>
                <c:pt idx="156" formatCode="0.0">
                  <c:v>0.11480372563054486</c:v>
                </c:pt>
                <c:pt idx="157" formatCode="0.0">
                  <c:v>0.11480331437362158</c:v>
                </c:pt>
                <c:pt idx="158" formatCode="0.0">
                  <c:v>0.13130925708144436</c:v>
                </c:pt>
                <c:pt idx="159" formatCode="0.0">
                  <c:v>0.1368813626454114</c:v>
                </c:pt>
                <c:pt idx="160" formatCode="0.0">
                  <c:v>0.1368808693179451</c:v>
                </c:pt>
                <c:pt idx="161" formatCode="0.0">
                  <c:v>0.15315134479909823</c:v>
                </c:pt>
                <c:pt idx="162" formatCode="0.0">
                  <c:v>0.15653661098489677</c:v>
                </c:pt>
                <c:pt idx="163" formatCode="0.0">
                  <c:v>0.15718899960843186</c:v>
                </c:pt>
                <c:pt idx="164" formatCode="0.0">
                  <c:v>0.15851310506095195</c:v>
                </c:pt>
                <c:pt idx="165" formatCode="0.0">
                  <c:v>0.15516282709215415</c:v>
                </c:pt>
                <c:pt idx="166" formatCode="0.0">
                  <c:v>0.15516225664176961</c:v>
                </c:pt>
                <c:pt idx="167" formatCode="0.0">
                  <c:v>0.15929168858343923</c:v>
                </c:pt>
                <c:pt idx="168" formatCode="0.0">
                  <c:v>0.15861607337285108</c:v>
                </c:pt>
                <c:pt idx="169" formatCode="0.0">
                  <c:v>0.15861547889554634</c:v>
                </c:pt>
                <c:pt idx="170" formatCode="0.0">
                  <c:v>0.15667468305201526</c:v>
                </c:pt>
                <c:pt idx="171" formatCode="0.0">
                  <c:v>0.14740307536764088</c:v>
                </c:pt>
                <c:pt idx="172" formatCode="0.0">
                  <c:v>0.14740251882038702</c:v>
                </c:pt>
                <c:pt idx="173" formatCode="0.0">
                  <c:v>0.17656621522369467</c:v>
                </c:pt>
                <c:pt idx="174" formatCode="0.0">
                  <c:v>0.16366437701380537</c:v>
                </c:pt>
                <c:pt idx="175" formatCode="0.0">
                  <c:v>0.16366375221467189</c:v>
                </c:pt>
                <c:pt idx="176" formatCode="0.0">
                  <c:v>0.18310337628367304</c:v>
                </c:pt>
                <c:pt idx="177" formatCode="0.0">
                  <c:v>0.18492321330099526</c:v>
                </c:pt>
                <c:pt idx="178" formatCode="0.0">
                  <c:v>0.18492249553328832</c:v>
                </c:pt>
                <c:pt idx="179" formatCode="0.0">
                  <c:v>0.17655757455969159</c:v>
                </c:pt>
                <c:pt idx="180" formatCode="0.0">
                  <c:v>0.18000491490885356</c:v>
                </c:pt>
                <c:pt idx="181" formatCode="0.0">
                  <c:v>0.1800041996496643</c:v>
                </c:pt>
                <c:pt idx="182" formatCode="0.0">
                  <c:v>0.18000348492441362</c:v>
                </c:pt>
                <c:pt idx="183" formatCode="0.0">
                  <c:v>0.19840622668150973</c:v>
                </c:pt>
                <c:pt idx="184" formatCode="0.0">
                  <c:v>0.19840542591505517</c:v>
                </c:pt>
                <c:pt idx="185" formatCode="0.0">
                  <c:v>0.18348492968005159</c:v>
                </c:pt>
                <c:pt idx="186" formatCode="0.0">
                  <c:v>0.18348418462509325</c:v>
                </c:pt>
                <c:pt idx="187" formatCode="0.0">
                  <c:v>0.18560678383150492</c:v>
                </c:pt>
                <c:pt idx="188" formatCode="0.0">
                  <c:v>0.21903364364265493</c:v>
                </c:pt>
                <c:pt idx="189" formatCode="0.0">
                  <c:v>0.22311803725791646</c:v>
                </c:pt>
                <c:pt idx="190" formatCode="0.0">
                  <c:v>0.2074206760309438</c:v>
                </c:pt>
                <c:pt idx="191" formatCode="0.0">
                  <c:v>0.17729408135704541</c:v>
                </c:pt>
                <c:pt idx="192" formatCode="0.0">
                  <c:v>0.2155430060460887</c:v>
                </c:pt>
                <c:pt idx="193" formatCode="0.0">
                  <c:v>0.21856098250098463</c:v>
                </c:pt>
                <c:pt idx="194" formatCode="0.0">
                  <c:v>0.19748869298711669</c:v>
                </c:pt>
                <c:pt idx="195" formatCode="0.0">
                  <c:v>0.20964331868570518</c:v>
                </c:pt>
                <c:pt idx="196" formatCode="0.0">
                  <c:v>0.21113942127243382</c:v>
                </c:pt>
                <c:pt idx="197" formatCode="0.0">
                  <c:v>0.21447656636231902</c:v>
                </c:pt>
                <c:pt idx="198" formatCode="0.0">
                  <c:v>0.19671703355487405</c:v>
                </c:pt>
                <c:pt idx="199" formatCode="0.0">
                  <c:v>0.19671618074580052</c:v>
                </c:pt>
                <c:pt idx="200" formatCode="0.0">
                  <c:v>0.2181081711924068</c:v>
                </c:pt>
                <c:pt idx="201" formatCode="0.0">
                  <c:v>0.22370772543296494</c:v>
                </c:pt>
                <c:pt idx="202" formatCode="0.0">
                  <c:v>0.2258308598953615</c:v>
                </c:pt>
                <c:pt idx="203" formatCode="0.0">
                  <c:v>0.19744470646882351</c:v>
                </c:pt>
                <c:pt idx="204" formatCode="0.0">
                  <c:v>0.22006985619546302</c:v>
                </c:pt>
                <c:pt idx="205" formatCode="0.0">
                  <c:v>0.22124097524741948</c:v>
                </c:pt>
                <c:pt idx="206" formatCode="0.0">
                  <c:v>0.20954119838227198</c:v>
                </c:pt>
                <c:pt idx="207" formatCode="0.0">
                  <c:v>0.22110302111797284</c:v>
                </c:pt>
                <c:pt idx="208" formatCode="0.0">
                  <c:v>0.22326977396824027</c:v>
                </c:pt>
                <c:pt idx="209" formatCode="0.0">
                  <c:v>0.22473849966077072</c:v>
                </c:pt>
                <c:pt idx="210" formatCode="0.0">
                  <c:v>0.21161360783395194</c:v>
                </c:pt>
                <c:pt idx="211" formatCode="0.0">
                  <c:v>0.21395045728703563</c:v>
                </c:pt>
                <c:pt idx="212" formatCode="0.0">
                  <c:v>0.19779511729645805</c:v>
                </c:pt>
                <c:pt idx="213" formatCode="0.0">
                  <c:v>0.23771350374608263</c:v>
                </c:pt>
                <c:pt idx="214" formatCode="0.0">
                  <c:v>0.24448689679171348</c:v>
                </c:pt>
                <c:pt idx="215" formatCode="0.0">
                  <c:v>0.22176068327294046</c:v>
                </c:pt>
                <c:pt idx="216" formatCode="0.0">
                  <c:v>0.21576571585219523</c:v>
                </c:pt>
                <c:pt idx="217" formatCode="0.0">
                  <c:v>0.21576469209675259</c:v>
                </c:pt>
                <c:pt idx="218" formatCode="0.0">
                  <c:v>0.21774807468876506</c:v>
                </c:pt>
                <c:pt idx="219" formatCode="0.0">
                  <c:v>0.24079821862610434</c:v>
                </c:pt>
                <c:pt idx="220" formatCode="0.0">
                  <c:v>0.2435926253241055</c:v>
                </c:pt>
                <c:pt idx="221" formatCode="0.0">
                  <c:v>0.22505554858389373</c:v>
                </c:pt>
                <c:pt idx="222" formatCode="0.0">
                  <c:v>0.22202463794070379</c:v>
                </c:pt>
                <c:pt idx="223" formatCode="0.0">
                  <c:v>0.22411763360239895</c:v>
                </c:pt>
                <c:pt idx="224" formatCode="0.0">
                  <c:v>0.2491839596637454</c:v>
                </c:pt>
                <c:pt idx="225" formatCode="0.0">
                  <c:v>0.22708742585471789</c:v>
                </c:pt>
                <c:pt idx="226" formatCode="0.0">
                  <c:v>0.22842086043701854</c:v>
                </c:pt>
                <c:pt idx="227" formatCode="0.0">
                  <c:v>0.22169569331115238</c:v>
                </c:pt>
                <c:pt idx="228" formatCode="0.0">
                  <c:v>0.23449827083006006</c:v>
                </c:pt>
                <c:pt idx="229" formatCode="0.0">
                  <c:v>0.23590726547584778</c:v>
                </c:pt>
                <c:pt idx="230" formatCode="0.0">
                  <c:v>0.22967682531917846</c:v>
                </c:pt>
                <c:pt idx="231" formatCode="0.0">
                  <c:v>0.23137474719015744</c:v>
                </c:pt>
                <c:pt idx="232" formatCode="0.0">
                  <c:v>0.23221852493400777</c:v>
                </c:pt>
                <c:pt idx="233" formatCode="0.0">
                  <c:v>0.22829826256342525</c:v>
                </c:pt>
                <c:pt idx="234" formatCode="0.0">
                  <c:v>0.23165761703190837</c:v>
                </c:pt>
                <c:pt idx="235" formatCode="0.0">
                  <c:v>0.23279563389356903</c:v>
                </c:pt>
                <c:pt idx="236" formatCode="0.0">
                  <c:v>0.23762584282979277</c:v>
                </c:pt>
                <c:pt idx="237" formatCode="0.0">
                  <c:v>0.21805703913598454</c:v>
                </c:pt>
                <c:pt idx="238" formatCode="0.0">
                  <c:v>0.21994759723534765</c:v>
                </c:pt>
                <c:pt idx="239" formatCode="0.0">
                  <c:v>0.22857303901224257</c:v>
                </c:pt>
                <c:pt idx="240" formatCode="0.0">
                  <c:v>0.22857186777318944</c:v>
                </c:pt>
                <c:pt idx="241" formatCode="0.0">
                  <c:v>0.2300051829956877</c:v>
                </c:pt>
                <c:pt idx="242" formatCode="0.0">
                  <c:v>0.25346440324535646</c:v>
                </c:pt>
                <c:pt idx="243" formatCode="0.0">
                  <c:v>0.23831292987742678</c:v>
                </c:pt>
                <c:pt idx="244" formatCode="0.0">
                  <c:v>0.23831168916525997</c:v>
                </c:pt>
                <c:pt idx="245" formatCode="0.0">
                  <c:v>0.24559630706819727</c:v>
                </c:pt>
                <c:pt idx="246" formatCode="0.0">
                  <c:v>0.22364030899043227</c:v>
                </c:pt>
                <c:pt idx="247" formatCode="0.0">
                  <c:v>0.22623715129674488</c:v>
                </c:pt>
                <c:pt idx="248" formatCode="0.0">
                  <c:v>0.26635593523336948</c:v>
                </c:pt>
                <c:pt idx="249" formatCode="0.0">
                  <c:v>0.26826291474256364</c:v>
                </c:pt>
                <c:pt idx="250" formatCode="0.0">
                  <c:v>0.26967220767682698</c:v>
                </c:pt>
                <c:pt idx="251" formatCode="0.0">
                  <c:v>0.30325435199287154</c:v>
                </c:pt>
                <c:pt idx="252" formatCode="0.0">
                  <c:v>0.31067741225178663</c:v>
                </c:pt>
                <c:pt idx="253" formatCode="0.0">
                  <c:v>0.3106757330279098</c:v>
                </c:pt>
                <c:pt idx="254" formatCode="0.0">
                  <c:v>0.36906738704427444</c:v>
                </c:pt>
                <c:pt idx="255" formatCode="0.0">
                  <c:v>0.36906536832090819</c:v>
                </c:pt>
                <c:pt idx="256" formatCode="0.0">
                  <c:v>0.37207573088082252</c:v>
                </c:pt>
                <c:pt idx="257" formatCode="0.0">
                  <c:v>0.37265118553830412</c:v>
                </c:pt>
                <c:pt idx="258" formatCode="0.0">
                  <c:v>0.39847184276087261</c:v>
                </c:pt>
              </c:numCache>
            </c:numRef>
          </c:xVal>
          <c:yVal>
            <c:numRef>
              <c:f>'Forsøk 3 - Samlet'!$BE$14:$BE$272</c:f>
              <c:numCache>
                <c:formatCode>General</c:formatCode>
                <c:ptCount val="259"/>
                <c:pt idx="15" formatCode="0.0">
                  <c:v>0.17332956521739121</c:v>
                </c:pt>
                <c:pt idx="16" formatCode="0.0">
                  <c:v>0.17332956521739121</c:v>
                </c:pt>
                <c:pt idx="17" formatCode="0.0">
                  <c:v>1.133326708074534</c:v>
                </c:pt>
                <c:pt idx="18" formatCode="0.0">
                  <c:v>2.4844335403726707</c:v>
                </c:pt>
                <c:pt idx="19" formatCode="0.0">
                  <c:v>2.4844335403726707</c:v>
                </c:pt>
                <c:pt idx="20" formatCode="0.0">
                  <c:v>4.4402877828881984</c:v>
                </c:pt>
                <c:pt idx="21" formatCode="0.0">
                  <c:v>6.6091697704658383</c:v>
                </c:pt>
                <c:pt idx="22" formatCode="0.0">
                  <c:v>6.6091697704658383</c:v>
                </c:pt>
                <c:pt idx="23" formatCode="0.0">
                  <c:v>8.9202728760559005</c:v>
                </c:pt>
                <c:pt idx="24" formatCode="0.0">
                  <c:v>8.9219063270525041</c:v>
                </c:pt>
                <c:pt idx="25" formatCode="0.0">
                  <c:v>11.270972033963558</c:v>
                </c:pt>
                <c:pt idx="26" formatCode="0.0">
                  <c:v>13.51409175117106</c:v>
                </c:pt>
                <c:pt idx="27" formatCode="0.0">
                  <c:v>13.516479850629912</c:v>
                </c:pt>
                <c:pt idx="28" formatCode="0.0">
                  <c:v>15.653953011741519</c:v>
                </c:pt>
                <c:pt idx="29" formatCode="0.0">
                  <c:v>17.93417440639519</c:v>
                </c:pt>
                <c:pt idx="30" formatCode="0.0">
                  <c:v>17.937287475888159</c:v>
                </c:pt>
                <c:pt idx="31" formatCode="0.0">
                  <c:v>20.005339614940837</c:v>
                </c:pt>
                <c:pt idx="32" formatCode="0.0">
                  <c:v>20.008791518548531</c:v>
                </c:pt>
                <c:pt idx="33" formatCode="0.0">
                  <c:v>20.012243140736892</c:v>
                </c:pt>
                <c:pt idx="34" formatCode="0.0">
                  <c:v>25.75017519342877</c:v>
                </c:pt>
                <c:pt idx="35" formatCode="0.0">
                  <c:v>25.754567930569127</c:v>
                </c:pt>
                <c:pt idx="36" formatCode="0.0">
                  <c:v>27.220773114700041</c:v>
                </c:pt>
                <c:pt idx="37" formatCode="0.0">
                  <c:v>28.54337713019812</c:v>
                </c:pt>
                <c:pt idx="38" formatCode="0.0">
                  <c:v>28.548224969320234</c:v>
                </c:pt>
                <c:pt idx="39" formatCode="0.0">
                  <c:v>29.693832028663447</c:v>
                </c:pt>
                <c:pt idx="40" formatCode="0.0">
                  <c:v>30.839825342567995</c:v>
                </c:pt>
                <c:pt idx="41" formatCode="0.0">
                  <c:v>30.845046154572209</c:v>
                </c:pt>
                <c:pt idx="42" formatCode="0.0">
                  <c:v>31.6709056039807</c:v>
                </c:pt>
                <c:pt idx="43" formatCode="0.0">
                  <c:v>32.532703398888451</c:v>
                </c:pt>
                <c:pt idx="44" formatCode="0.0">
                  <c:v>32.538197733508703</c:v>
                </c:pt>
                <c:pt idx="45" formatCode="0.0">
                  <c:v>33.18631429555905</c:v>
                </c:pt>
                <c:pt idx="46" formatCode="0.0">
                  <c:v>33.191912965149186</c:v>
                </c:pt>
                <c:pt idx="47" formatCode="0.0">
                  <c:v>33.197511171975592</c:v>
                </c:pt>
                <c:pt idx="48" formatCode="0.0">
                  <c:v>34.452980243667916</c:v>
                </c:pt>
                <c:pt idx="49" formatCode="0.0">
                  <c:v>35.030097013630254</c:v>
                </c:pt>
                <c:pt idx="50" formatCode="0.0">
                  <c:v>35.035991823690878</c:v>
                </c:pt>
                <c:pt idx="51" formatCode="0.0">
                  <c:v>35.935474900939539</c:v>
                </c:pt>
                <c:pt idx="52" formatCode="0.0">
                  <c:v>35.941514858410265</c:v>
                </c:pt>
                <c:pt idx="53" formatCode="0.0">
                  <c:v>35.947554313719031</c:v>
                </c:pt>
                <c:pt idx="54" formatCode="0.0">
                  <c:v>36.453907400938171</c:v>
                </c:pt>
                <c:pt idx="55" formatCode="0.0">
                  <c:v>36.460027605064958</c:v>
                </c:pt>
                <c:pt idx="56" formatCode="0.0">
                  <c:v>37.109620330259609</c:v>
                </c:pt>
                <c:pt idx="57" formatCode="0.0">
                  <c:v>37.437326792081045</c:v>
                </c:pt>
                <c:pt idx="58" formatCode="0.0">
                  <c:v>37.443603044115719</c:v>
                </c:pt>
                <c:pt idx="59" formatCode="0.0">
                  <c:v>37.843299396020406</c:v>
                </c:pt>
                <c:pt idx="60" formatCode="0.0">
                  <c:v>38.10066139590792</c:v>
                </c:pt>
                <c:pt idx="61" formatCode="0.0">
                  <c:v>38.428733362785572</c:v>
                </c:pt>
                <c:pt idx="62" formatCode="0.0">
                  <c:v>38.435165140283267</c:v>
                </c:pt>
                <c:pt idx="63" formatCode="0.0">
                  <c:v>39.014219223442304</c:v>
                </c:pt>
                <c:pt idx="64" formatCode="0.0">
                  <c:v>39.020743283073749</c:v>
                </c:pt>
                <c:pt idx="65" formatCode="0.0">
                  <c:v>39.206885126373429</c:v>
                </c:pt>
                <c:pt idx="66" formatCode="0.0">
                  <c:v>39.643123923871343</c:v>
                </c:pt>
                <c:pt idx="67" formatCode="0.0">
                  <c:v>39.649745610255401</c:v>
                </c:pt>
                <c:pt idx="68" formatCode="0.0">
                  <c:v>40.014549289417019</c:v>
                </c:pt>
                <c:pt idx="69" formatCode="0.0">
                  <c:v>40.026047255349738</c:v>
                </c:pt>
                <c:pt idx="70" formatCode="0.0">
                  <c:v>40.539077321791879</c:v>
                </c:pt>
                <c:pt idx="71" formatCode="0.0">
                  <c:v>40.945151662678214</c:v>
                </c:pt>
                <c:pt idx="72" formatCode="0.0">
                  <c:v>40.957005366108021</c:v>
                </c:pt>
                <c:pt idx="73" formatCode="0.0">
                  <c:v>41.363741605166105</c:v>
                </c:pt>
                <c:pt idx="74" formatCode="0.0">
                  <c:v>41.483342970532441</c:v>
                </c:pt>
                <c:pt idx="75" formatCode="0.0">
                  <c:v>41.495345701010478</c:v>
                </c:pt>
                <c:pt idx="76" formatCode="0.0">
                  <c:v>42.117967100770862</c:v>
                </c:pt>
                <c:pt idx="77" formatCode="0.0">
                  <c:v>42.130147826159366</c:v>
                </c:pt>
                <c:pt idx="78" formatCode="0.0">
                  <c:v>42.142330455696957</c:v>
                </c:pt>
                <c:pt idx="79" formatCode="0.0">
                  <c:v>42.657548756171884</c:v>
                </c:pt>
                <c:pt idx="80" formatCode="0.0">
                  <c:v>43.029289211672562</c:v>
                </c:pt>
                <c:pt idx="81" formatCode="0.0">
                  <c:v>43.041723568543539</c:v>
                </c:pt>
                <c:pt idx="82" formatCode="0.0">
                  <c:v>43.414084090184218</c:v>
                </c:pt>
                <c:pt idx="83" formatCode="0.0">
                  <c:v>43.679052668141793</c:v>
                </c:pt>
                <c:pt idx="84" formatCode="0.0">
                  <c:v>43.691667459416855</c:v>
                </c:pt>
                <c:pt idx="85" formatCode="0.0">
                  <c:v>44.172176875027397</c:v>
                </c:pt>
                <c:pt idx="86" formatCode="0.0">
                  <c:v>44.184928964588927</c:v>
                </c:pt>
                <c:pt idx="87" formatCode="0.0">
                  <c:v>44.19768304167399</c:v>
                </c:pt>
                <c:pt idx="88" formatCode="0.0">
                  <c:v>44.570064362239407</c:v>
                </c:pt>
                <c:pt idx="89" formatCode="0.0">
                  <c:v>44.582924878521752</c:v>
                </c:pt>
                <c:pt idx="90" formatCode="0.0">
                  <c:v>44.884747646951112</c:v>
                </c:pt>
                <c:pt idx="91" formatCode="0.0">
                  <c:v>44.897694477897922</c:v>
                </c:pt>
                <c:pt idx="92" formatCode="0.0">
                  <c:v>45.344040009118054</c:v>
                </c:pt>
                <c:pt idx="93" formatCode="0.0">
                  <c:v>45.35711429070934</c:v>
                </c:pt>
                <c:pt idx="94" formatCode="0.0">
                  <c:v>45.478437178313939</c:v>
                </c:pt>
                <c:pt idx="95" formatCode="0.0">
                  <c:v>45.491546342936239</c:v>
                </c:pt>
                <c:pt idx="96" formatCode="0.0">
                  <c:v>45.504657543599173</c:v>
                </c:pt>
                <c:pt idx="97" formatCode="0.0">
                  <c:v>46.131122541791861</c:v>
                </c:pt>
                <c:pt idx="98" formatCode="0.0">
                  <c:v>46.216038817957497</c:v>
                </c:pt>
                <c:pt idx="99" formatCode="0.0">
                  <c:v>46.229351094910051</c:v>
                </c:pt>
                <c:pt idx="100" formatCode="0.0">
                  <c:v>46.207452325299649</c:v>
                </c:pt>
                <c:pt idx="101" formatCode="0.0">
                  <c:v>46.401231690842636</c:v>
                </c:pt>
                <c:pt idx="102" formatCode="0.0">
                  <c:v>46.414591477155142</c:v>
                </c:pt>
                <c:pt idx="103" formatCode="0.0">
                  <c:v>46.536490092377136</c:v>
                </c:pt>
                <c:pt idx="104" formatCode="0.0">
                  <c:v>46.587001678826844</c:v>
                </c:pt>
                <c:pt idx="105" formatCode="0.0">
                  <c:v>46.600409096391616</c:v>
                </c:pt>
                <c:pt idx="106" formatCode="0.0">
                  <c:v>46.504891086834419</c:v>
                </c:pt>
                <c:pt idx="107" formatCode="0.0">
                  <c:v>46.51827168531576</c:v>
                </c:pt>
                <c:pt idx="108" formatCode="0.0">
                  <c:v>46.531654351389491</c:v>
                </c:pt>
                <c:pt idx="109" formatCode="0.0">
                  <c:v>46.509412053710498</c:v>
                </c:pt>
                <c:pt idx="110" formatCode="0.0">
                  <c:v>46.522788728774024</c:v>
                </c:pt>
                <c:pt idx="111" formatCode="0.0">
                  <c:v>46.282355423950001</c:v>
                </c:pt>
                <c:pt idx="112" formatCode="0.0">
                  <c:v>46.368198826677556</c:v>
                </c:pt>
                <c:pt idx="113" formatCode="0.0">
                  <c:v>46.381530176741336</c:v>
                </c:pt>
                <c:pt idx="114" formatCode="0.0">
                  <c:v>46.176811650334145</c:v>
                </c:pt>
                <c:pt idx="115" formatCode="0.0">
                  <c:v>46.082112422338199</c:v>
                </c:pt>
                <c:pt idx="116" formatCode="0.0">
                  <c:v>46.095357337317353</c:v>
                </c:pt>
                <c:pt idx="117" formatCode="0.0">
                  <c:v>45.817728792116156</c:v>
                </c:pt>
                <c:pt idx="118" formatCode="0.0">
                  <c:v>45.649548386820875</c:v>
                </c:pt>
                <c:pt idx="119" formatCode="0.0">
                  <c:v>45.662665347975299</c:v>
                </c:pt>
                <c:pt idx="120" formatCode="0.0">
                  <c:v>45.602447955144271</c:v>
                </c:pt>
                <c:pt idx="121" formatCode="0.0">
                  <c:v>45.615548133118509</c:v>
                </c:pt>
                <c:pt idx="122" formatCode="0.0">
                  <c:v>45.301603040642924</c:v>
                </c:pt>
                <c:pt idx="123" formatCode="0.0">
                  <c:v>44.878644358907458</c:v>
                </c:pt>
                <c:pt idx="124" formatCode="0.0">
                  <c:v>44.891534091811415</c:v>
                </c:pt>
                <c:pt idx="125" formatCode="0.0">
                  <c:v>44.904425798637433</c:v>
                </c:pt>
                <c:pt idx="126" formatCode="0.0">
                  <c:v>44.662411890595827</c:v>
                </c:pt>
                <c:pt idx="127" formatCode="0.0">
                  <c:v>44.274879786234528</c:v>
                </c:pt>
                <c:pt idx="128" formatCode="0.0">
                  <c:v>44.287591605110748</c:v>
                </c:pt>
                <c:pt idx="129" formatCode="0.0">
                  <c:v>43.935227126572535</c:v>
                </c:pt>
                <c:pt idx="130" formatCode="0.0">
                  <c:v>43.947839345662373</c:v>
                </c:pt>
                <c:pt idx="131" formatCode="0.0">
                  <c:v>43.960453489553387</c:v>
                </c:pt>
                <c:pt idx="132" formatCode="0.0">
                  <c:v>43.754514891946258</c:v>
                </c:pt>
                <c:pt idx="133" formatCode="0.0">
                  <c:v>43.767070956467975</c:v>
                </c:pt>
                <c:pt idx="134" formatCode="0.0">
                  <c:v>43.59777079269756</c:v>
                </c:pt>
                <c:pt idx="135" formatCode="0.0">
                  <c:v>43.245833161758171</c:v>
                </c:pt>
                <c:pt idx="136" formatCode="0.0">
                  <c:v>42.96579355682475</c:v>
                </c:pt>
                <c:pt idx="137" formatCode="0.0">
                  <c:v>42.978119674156147</c:v>
                </c:pt>
                <c:pt idx="138" formatCode="0.0">
                  <c:v>42.807429811286767</c:v>
                </c:pt>
                <c:pt idx="139" formatCode="0.0">
                  <c:v>42.089676145994389</c:v>
                </c:pt>
                <c:pt idx="140" formatCode="0.0">
                  <c:v>42.10174938654842</c:v>
                </c:pt>
                <c:pt idx="141" formatCode="0.0">
                  <c:v>41.711250442913034</c:v>
                </c:pt>
                <c:pt idx="142" formatCode="0.0">
                  <c:v>41.723213407536143</c:v>
                </c:pt>
                <c:pt idx="143" formatCode="0.0">
                  <c:v>41.73517818473934</c:v>
                </c:pt>
                <c:pt idx="144" formatCode="0.0">
                  <c:v>41.491248510868431</c:v>
                </c:pt>
                <c:pt idx="145" formatCode="0.0">
                  <c:v>41.209323525275792</c:v>
                </c:pt>
                <c:pt idx="146" formatCode="0.0">
                  <c:v>41.221138211777308</c:v>
                </c:pt>
                <c:pt idx="147" formatCode="0.0">
                  <c:v>40.86664008331892</c:v>
                </c:pt>
                <c:pt idx="148" formatCode="0.0">
                  <c:v>40.475913484588034</c:v>
                </c:pt>
                <c:pt idx="149" formatCode="0.0">
                  <c:v>40.487516114957749</c:v>
                </c:pt>
                <c:pt idx="150" formatCode="0.0">
                  <c:v>40.243117166750125</c:v>
                </c:pt>
                <c:pt idx="151" formatCode="0.0">
                  <c:v>39.483565295964816</c:v>
                </c:pt>
                <c:pt idx="152" formatCode="0.0">
                  <c:v>39.494882833985308</c:v>
                </c:pt>
                <c:pt idx="153" formatCode="0.0">
                  <c:v>39.506202075720971</c:v>
                </c:pt>
                <c:pt idx="154" formatCode="0.0">
                  <c:v>38.819514165587485</c:v>
                </c:pt>
                <c:pt idx="155" formatCode="0.0">
                  <c:v>38.830639586216826</c:v>
                </c:pt>
                <c:pt idx="156" formatCode="0.0">
                  <c:v>38.549224350391107</c:v>
                </c:pt>
                <c:pt idx="157" formatCode="0.0">
                  <c:v>38.560270474809066</c:v>
                </c:pt>
                <c:pt idx="158" formatCode="0.0">
                  <c:v>38.130061940126978</c:v>
                </c:pt>
                <c:pt idx="159" formatCode="0.0">
                  <c:v>38.14098676301527</c:v>
                </c:pt>
                <c:pt idx="160" formatCode="0.0">
                  <c:v>37.45335168479648</c:v>
                </c:pt>
                <c:pt idx="161" formatCode="0.0">
                  <c:v>37.464082549737242</c:v>
                </c:pt>
                <c:pt idx="162" formatCode="0.0">
                  <c:v>37.217613884635419</c:v>
                </c:pt>
                <c:pt idx="163" formatCode="0.0">
                  <c:v>37.228275360724325</c:v>
                </c:pt>
                <c:pt idx="164" formatCode="0.0">
                  <c:v>36.724574525676758</c:v>
                </c:pt>
                <c:pt idx="165" formatCode="0.0">
                  <c:v>36.440240294425728</c:v>
                </c:pt>
                <c:pt idx="166" formatCode="0.0">
                  <c:v>36.450678179666937</c:v>
                </c:pt>
                <c:pt idx="167" formatCode="0.0">
                  <c:v>36.20260480043526</c:v>
                </c:pt>
                <c:pt idx="168" formatCode="0.0">
                  <c:v>35.881958702803274</c:v>
                </c:pt>
                <c:pt idx="169" formatCode="0.0">
                  <c:v>35.892234958866041</c:v>
                </c:pt>
                <c:pt idx="170" formatCode="0.0">
                  <c:v>35.90251274428875</c:v>
                </c:pt>
                <c:pt idx="171" formatCode="0.0">
                  <c:v>35.323022611074286</c:v>
                </c:pt>
                <c:pt idx="172" formatCode="0.0">
                  <c:v>35.33313717259459</c:v>
                </c:pt>
                <c:pt idx="173" formatCode="0.0">
                  <c:v>35.010821921339932</c:v>
                </c:pt>
                <c:pt idx="174" formatCode="0.0">
                  <c:v>34.836287107416169</c:v>
                </c:pt>
                <c:pt idx="175" formatCode="0.0">
                  <c:v>34.846260442367459</c:v>
                </c:pt>
                <c:pt idx="176" formatCode="0.0">
                  <c:v>34.671572540911541</c:v>
                </c:pt>
                <c:pt idx="177" formatCode="0.0">
                  <c:v>34.276065291492586</c:v>
                </c:pt>
                <c:pt idx="178" formatCode="0.0">
                  <c:v>34.285876800718363</c:v>
                </c:pt>
                <c:pt idx="179" formatCode="0.0">
                  <c:v>33.96270893350551</c:v>
                </c:pt>
                <c:pt idx="180" formatCode="0.0">
                  <c:v>33.750256809675655</c:v>
                </c:pt>
                <c:pt idx="181" formatCode="0.0">
                  <c:v>33.759916304391375</c:v>
                </c:pt>
                <c:pt idx="182" formatCode="0.0">
                  <c:v>33.400579779543683</c:v>
                </c:pt>
                <c:pt idx="183" formatCode="0.0">
                  <c:v>33.410138236398907</c:v>
                </c:pt>
                <c:pt idx="184" formatCode="0.0">
                  <c:v>33.419698102280968</c:v>
                </c:pt>
                <c:pt idx="185" formatCode="0.0">
                  <c:v>32.50296738069131</c:v>
                </c:pt>
                <c:pt idx="186" formatCode="0.0">
                  <c:v>32.512269371501844</c:v>
                </c:pt>
                <c:pt idx="187" formatCode="0.0">
                  <c:v>32.521572730071583</c:v>
                </c:pt>
                <c:pt idx="188" formatCode="0.0">
                  <c:v>32.530877455920425</c:v>
                </c:pt>
                <c:pt idx="189" formatCode="0.0">
                  <c:v>32.243634788459666</c:v>
                </c:pt>
                <c:pt idx="190" formatCode="0.0">
                  <c:v>32.252858831008382</c:v>
                </c:pt>
                <c:pt idx="191" formatCode="0.0">
                  <c:v>31.8918328712377</c:v>
                </c:pt>
                <c:pt idx="192" formatCode="0.0">
                  <c:v>31.900955498145393</c:v>
                </c:pt>
                <c:pt idx="193" formatCode="0.0">
                  <c:v>31.910079461378462</c:v>
                </c:pt>
                <c:pt idx="194" formatCode="0.0">
                  <c:v>31.62096436848049</c:v>
                </c:pt>
                <c:pt idx="195" formatCode="0.0">
                  <c:v>31.630007164776071</c:v>
                </c:pt>
                <c:pt idx="196" formatCode="0.0">
                  <c:v>31.676189656860725</c:v>
                </c:pt>
                <c:pt idx="197" formatCode="0.0">
                  <c:v>31.500126250324524</c:v>
                </c:pt>
                <c:pt idx="198" formatCode="0.0">
                  <c:v>31.137512967497983</c:v>
                </c:pt>
                <c:pt idx="199" formatCode="0.0">
                  <c:v>31.146415052058867</c:v>
                </c:pt>
                <c:pt idx="200" formatCode="0.0">
                  <c:v>30.969085640684487</c:v>
                </c:pt>
                <c:pt idx="201" formatCode="0.0">
                  <c:v>30.755100793030593</c:v>
                </c:pt>
                <c:pt idx="202" formatCode="0.0">
                  <c:v>30.76389186645191</c:v>
                </c:pt>
                <c:pt idx="203" formatCode="0.0">
                  <c:v>30.660717402965464</c:v>
                </c:pt>
                <c:pt idx="204" formatCode="0.0">
                  <c:v>30.558772351722521</c:v>
                </c:pt>
                <c:pt idx="205" formatCode="0.0">
                  <c:v>30.567504738035819</c:v>
                </c:pt>
                <c:pt idx="206" formatCode="0.0">
                  <c:v>30.426614749438905</c:v>
                </c:pt>
                <c:pt idx="207" formatCode="0.0">
                  <c:v>30.249028308147427</c:v>
                </c:pt>
                <c:pt idx="208" formatCode="0.0">
                  <c:v>30.257670219914345</c:v>
                </c:pt>
                <c:pt idx="209" formatCode="0.0">
                  <c:v>30.006007967096821</c:v>
                </c:pt>
                <c:pt idx="210" formatCode="0.0">
                  <c:v>29.790218410370894</c:v>
                </c:pt>
                <c:pt idx="211" formatCode="0.0">
                  <c:v>29.798728096405775</c:v>
                </c:pt>
                <c:pt idx="212" formatCode="0.0">
                  <c:v>29.62133861935401</c:v>
                </c:pt>
                <c:pt idx="213" formatCode="0.0">
                  <c:v>29.256612332914859</c:v>
                </c:pt>
                <c:pt idx="214" formatCode="0.0">
                  <c:v>29.264968917513226</c:v>
                </c:pt>
                <c:pt idx="215" formatCode="0.0">
                  <c:v>29.273326708163673</c:v>
                </c:pt>
                <c:pt idx="216" formatCode="0.0">
                  <c:v>29.244338285297456</c:v>
                </c:pt>
                <c:pt idx="217" formatCode="0.0">
                  <c:v>29.252688017881564</c:v>
                </c:pt>
                <c:pt idx="218" formatCode="0.0">
                  <c:v>28.925018372747729</c:v>
                </c:pt>
                <c:pt idx="219" formatCode="0.0">
                  <c:v>28.522070030382597</c:v>
                </c:pt>
                <c:pt idx="220" formatCode="0.0">
                  <c:v>28.530213971351134</c:v>
                </c:pt>
                <c:pt idx="221" formatCode="0.0">
                  <c:v>28.389067926446927</c:v>
                </c:pt>
                <c:pt idx="222" formatCode="0.0">
                  <c:v>28.060145895748924</c:v>
                </c:pt>
                <c:pt idx="223" formatCode="0.0">
                  <c:v>28.068157121545184</c:v>
                </c:pt>
                <c:pt idx="224" formatCode="0.0">
                  <c:v>28.076169495998109</c:v>
                </c:pt>
                <c:pt idx="225" formatCode="0.0">
                  <c:v>27.709405430238011</c:v>
                </c:pt>
                <c:pt idx="226" formatCode="0.0">
                  <c:v>27.71731516979002</c:v>
                </c:pt>
                <c:pt idx="227" formatCode="0.0">
                  <c:v>27.500758541317754</c:v>
                </c:pt>
                <c:pt idx="228" formatCode="0.0">
                  <c:v>27.209117991671665</c:v>
                </c:pt>
                <c:pt idx="229" formatCode="0.0">
                  <c:v>27.216884466155204</c:v>
                </c:pt>
                <c:pt idx="230" formatCode="0.0">
                  <c:v>26.999352354469558</c:v>
                </c:pt>
                <c:pt idx="231" formatCode="0.0">
                  <c:v>26.744834511917507</c:v>
                </c:pt>
                <c:pt idx="232" formatCode="0.0">
                  <c:v>26.752467901955612</c:v>
                </c:pt>
                <c:pt idx="233" formatCode="0.0">
                  <c:v>26.384498014985773</c:v>
                </c:pt>
                <c:pt idx="234" formatCode="0.0">
                  <c:v>26.016950389435781</c:v>
                </c:pt>
                <c:pt idx="235" formatCode="0.0">
                  <c:v>26.02437707840631</c:v>
                </c:pt>
                <c:pt idx="236" formatCode="0.0">
                  <c:v>25.543213968687262</c:v>
                </c:pt>
                <c:pt idx="237" formatCode="0.0">
                  <c:v>25.174803964647186</c:v>
                </c:pt>
                <c:pt idx="238" formatCode="0.0">
                  <c:v>25.181992169261189</c:v>
                </c:pt>
                <c:pt idx="239" formatCode="0.0">
                  <c:v>24.73807879040363</c:v>
                </c:pt>
                <c:pt idx="240" formatCode="0.0">
                  <c:v>24.256637922051826</c:v>
                </c:pt>
                <c:pt idx="241" formatCode="0.0">
                  <c:v>24.263566583016587</c:v>
                </c:pt>
                <c:pt idx="242" formatCode="0.0">
                  <c:v>23.782041072750573</c:v>
                </c:pt>
                <c:pt idx="243" formatCode="0.0">
                  <c:v>23.298964738933559</c:v>
                </c:pt>
                <c:pt idx="244" formatCode="0.0">
                  <c:v>23.305623020925143</c:v>
                </c:pt>
                <c:pt idx="245" formatCode="0.0">
                  <c:v>22.069685601755122</c:v>
                </c:pt>
                <c:pt idx="246" formatCode="0.0">
                  <c:v>22.07599875672085</c:v>
                </c:pt>
                <c:pt idx="247" formatCode="0.0">
                  <c:v>22.08231279478202</c:v>
                </c:pt>
                <c:pt idx="248" formatCode="0.0">
                  <c:v>21.523327041730628</c:v>
                </c:pt>
                <c:pt idx="249" formatCode="0.0">
                  <c:v>20.965333946926339</c:v>
                </c:pt>
                <c:pt idx="250" formatCode="0.0">
                  <c:v>20.971335352086058</c:v>
                </c:pt>
                <c:pt idx="251" formatCode="0.0">
                  <c:v>20.260704402854152</c:v>
                </c:pt>
                <c:pt idx="252" formatCode="0.0">
                  <c:v>19.625461938804222</c:v>
                </c:pt>
                <c:pt idx="253" formatCode="0.0">
                  <c:v>19.631087005952111</c:v>
                </c:pt>
                <c:pt idx="254" formatCode="0.0">
                  <c:v>18.844621823062141</c:v>
                </c:pt>
                <c:pt idx="255" formatCode="0.0">
                  <c:v>18.208432117167071</c:v>
                </c:pt>
                <c:pt idx="256" formatCode="0.0">
                  <c:v>18.213659621288052</c:v>
                </c:pt>
                <c:pt idx="257" formatCode="0.0">
                  <c:v>17.613752862275508</c:v>
                </c:pt>
                <c:pt idx="258" formatCode="0.0">
                  <c:v>16.372674567655082</c:v>
                </c:pt>
              </c:numCache>
            </c:numRef>
          </c:yVal>
          <c:smooth val="0"/>
          <c:extLst>
            <c:ext xmlns:c16="http://schemas.microsoft.com/office/drawing/2014/chart" uri="{C3380CC4-5D6E-409C-BE32-E72D297353CC}">
              <c16:uniqueId val="{00000000-133E-4806-9D9B-7DF5DAC60C8D}"/>
            </c:ext>
          </c:extLst>
        </c:ser>
        <c:ser>
          <c:idx val="6"/>
          <c:order val="5"/>
          <c:tx>
            <c:v>4b-s2</c:v>
          </c:tx>
          <c:spPr>
            <a:ln w="25400" cap="rnd">
              <a:noFill/>
              <a:round/>
            </a:ln>
            <a:effectLst/>
          </c:spPr>
          <c:marker>
            <c:symbol val="circle"/>
            <c:size val="3"/>
            <c:spPr>
              <a:solidFill>
                <a:schemeClr val="accent4"/>
              </a:solidFill>
              <a:ln w="6350">
                <a:solidFill>
                  <a:schemeClr val="accent4">
                    <a:lumMod val="75000"/>
                  </a:schemeClr>
                </a:solidFill>
              </a:ln>
              <a:effectLst/>
            </c:spPr>
          </c:marker>
          <c:xVal>
            <c:numRef>
              <c:f>'Forsøk 3 - Samlet'!$BF$302:$BF$578</c:f>
              <c:numCache>
                <c:formatCode>0.0</c:formatCode>
                <c:ptCount val="277"/>
                <c:pt idx="0">
                  <c:v>2.0466636377667711</c:v>
                </c:pt>
                <c:pt idx="1">
                  <c:v>2.1939375072431675</c:v>
                </c:pt>
                <c:pt idx="2">
                  <c:v>2.3710067571869482</c:v>
                </c:pt>
                <c:pt idx="3">
                  <c:v>2.3709841613536451</c:v>
                </c:pt>
                <c:pt idx="4">
                  <c:v>2.479965498124419</c:v>
                </c:pt>
                <c:pt idx="5">
                  <c:v>2.5731898630447358</c:v>
                </c:pt>
                <c:pt idx="6">
                  <c:v>2.5731635539759301</c:v>
                </c:pt>
                <c:pt idx="7">
                  <c:v>2.6378285978184284</c:v>
                </c:pt>
                <c:pt idx="8">
                  <c:v>2.7158916835265896</c:v>
                </c:pt>
                <c:pt idx="9">
                  <c:v>2.7158612021002964</c:v>
                </c:pt>
                <c:pt idx="10">
                  <c:v>2.661860726337284</c:v>
                </c:pt>
                <c:pt idx="11">
                  <c:v>2.7175315080439044</c:v>
                </c:pt>
                <c:pt idx="12">
                  <c:v>2.7174989414950943</c:v>
                </c:pt>
                <c:pt idx="13">
                  <c:v>2.6973347759403032</c:v>
                </c:pt>
                <c:pt idx="14">
                  <c:v>2.8226777293425656</c:v>
                </c:pt>
                <c:pt idx="15">
                  <c:v>2.7467867432491135</c:v>
                </c:pt>
                <c:pt idx="16">
                  <c:v>2.7156771778886557</c:v>
                </c:pt>
                <c:pt idx="17">
                  <c:v>2.7715578643927756</c:v>
                </c:pt>
                <c:pt idx="18">
                  <c:v>2.6017321648108127</c:v>
                </c:pt>
                <c:pt idx="19">
                  <c:v>2.5813994257308246</c:v>
                </c:pt>
                <c:pt idx="20">
                  <c:v>2.5813643930727403</c:v>
                </c:pt>
                <c:pt idx="21">
                  <c:v>2.5255572741363981</c:v>
                </c:pt>
                <c:pt idx="22">
                  <c:v>2.5025755797199087</c:v>
                </c:pt>
                <c:pt idx="23">
                  <c:v>2.5025399600099973</c:v>
                </c:pt>
                <c:pt idx="24">
                  <c:v>2.5127301246366027</c:v>
                </c:pt>
                <c:pt idx="25">
                  <c:v>2.3999634105830161</c:v>
                </c:pt>
                <c:pt idx="26">
                  <c:v>2.2867810225046723</c:v>
                </c:pt>
                <c:pt idx="27">
                  <c:v>2.2867469690560327</c:v>
                </c:pt>
                <c:pt idx="28">
                  <c:v>2.2080798274978566</c:v>
                </c:pt>
                <c:pt idx="29">
                  <c:v>2.1021586646245343</c:v>
                </c:pt>
                <c:pt idx="30">
                  <c:v>2.0785640155871206</c:v>
                </c:pt>
                <c:pt idx="31">
                  <c:v>2.0013782001857812</c:v>
                </c:pt>
                <c:pt idx="32">
                  <c:v>2.0013499279169173</c:v>
                </c:pt>
                <c:pt idx="33">
                  <c:v>1.9554586848527105</c:v>
                </c:pt>
                <c:pt idx="34">
                  <c:v>1.907286188996846</c:v>
                </c:pt>
                <c:pt idx="35">
                  <c:v>1.9072606332621704</c:v>
                </c:pt>
                <c:pt idx="36">
                  <c:v>1.6969600401715392</c:v>
                </c:pt>
                <c:pt idx="37">
                  <c:v>1.5973245928586641</c:v>
                </c:pt>
                <c:pt idx="38">
                  <c:v>1.5973047233877089</c:v>
                </c:pt>
                <c:pt idx="39">
                  <c:v>1.5820327277873869</c:v>
                </c:pt>
                <c:pt idx="40">
                  <c:v>1.4549224234435805</c:v>
                </c:pt>
                <c:pt idx="41">
                  <c:v>1.4549062392048939</c:v>
                </c:pt>
                <c:pt idx="42">
                  <c:v>1.3444105317634623</c:v>
                </c:pt>
                <c:pt idx="43">
                  <c:v>1.2750909844427303</c:v>
                </c:pt>
                <c:pt idx="44">
                  <c:v>1.2750783471785962</c:v>
                </c:pt>
                <c:pt idx="45">
                  <c:v>1.1875286000336789</c:v>
                </c:pt>
                <c:pt idx="46">
                  <c:v>1.0505880415749775</c:v>
                </c:pt>
                <c:pt idx="47">
                  <c:v>1.0505790933394783</c:v>
                </c:pt>
                <c:pt idx="48">
                  <c:v>0.99864098936839407</c:v>
                </c:pt>
                <c:pt idx="49">
                  <c:v>0.95692144244717348</c:v>
                </c:pt>
                <c:pt idx="50">
                  <c:v>0.89996193437407745</c:v>
                </c:pt>
                <c:pt idx="51">
                  <c:v>0.85295897791000408</c:v>
                </c:pt>
                <c:pt idx="52">
                  <c:v>0.8529530004279402</c:v>
                </c:pt>
                <c:pt idx="53">
                  <c:v>0.80980213242048937</c:v>
                </c:pt>
                <c:pt idx="54">
                  <c:v>0.75155462857767696</c:v>
                </c:pt>
                <c:pt idx="55">
                  <c:v>0.75154980324364717</c:v>
                </c:pt>
                <c:pt idx="56">
                  <c:v>0.70351721087063313</c:v>
                </c:pt>
                <c:pt idx="57">
                  <c:v>0.68771217319388445</c:v>
                </c:pt>
                <c:pt idx="58">
                  <c:v>0.67474305400742052</c:v>
                </c:pt>
                <c:pt idx="59">
                  <c:v>0.66296457284597277</c:v>
                </c:pt>
                <c:pt idx="60">
                  <c:v>0.63789794547724565</c:v>
                </c:pt>
                <c:pt idx="61">
                  <c:v>0.61430975908393781</c:v>
                </c:pt>
                <c:pt idx="62">
                  <c:v>0.61430622250758948</c:v>
                </c:pt>
                <c:pt idx="63">
                  <c:v>0.60988373771259763</c:v>
                </c:pt>
                <c:pt idx="64">
                  <c:v>0.60142342999325504</c:v>
                </c:pt>
                <c:pt idx="65">
                  <c:v>0.60142004776901103</c:v>
                </c:pt>
                <c:pt idx="66">
                  <c:v>0.59270557334023255</c:v>
                </c:pt>
                <c:pt idx="67">
                  <c:v>0.57079571965595721</c:v>
                </c:pt>
                <c:pt idx="68">
                  <c:v>0.56742200956272226</c:v>
                </c:pt>
                <c:pt idx="69">
                  <c:v>0.59506611709566037</c:v>
                </c:pt>
                <c:pt idx="70">
                  <c:v>0.5950628185543485</c:v>
                </c:pt>
                <c:pt idx="71">
                  <c:v>0.54619704552463688</c:v>
                </c:pt>
                <c:pt idx="72">
                  <c:v>0.56207629791413072</c:v>
                </c:pt>
                <c:pt idx="73">
                  <c:v>0.56207323967048184</c:v>
                </c:pt>
                <c:pt idx="74">
                  <c:v>0.53246625638881462</c:v>
                </c:pt>
                <c:pt idx="75">
                  <c:v>0.51694760821661312</c:v>
                </c:pt>
                <c:pt idx="76">
                  <c:v>0.51694481446023544</c:v>
                </c:pt>
                <c:pt idx="77">
                  <c:v>0.53040189872913357</c:v>
                </c:pt>
                <c:pt idx="78">
                  <c:v>0.51292610146368234</c:v>
                </c:pt>
                <c:pt idx="79">
                  <c:v>0.51292333606838492</c:v>
                </c:pt>
                <c:pt idx="80">
                  <c:v>0.54000145332634342</c:v>
                </c:pt>
                <c:pt idx="81">
                  <c:v>0.49882631350307083</c:v>
                </c:pt>
                <c:pt idx="82">
                  <c:v>0.49882365364205528</c:v>
                </c:pt>
                <c:pt idx="83">
                  <c:v>0.49107949727948425</c:v>
                </c:pt>
                <c:pt idx="84">
                  <c:v>0.48895301771483807</c:v>
                </c:pt>
                <c:pt idx="85">
                  <c:v>0.48895042806015521</c:v>
                </c:pt>
                <c:pt idx="86">
                  <c:v>0.46521826490029761</c:v>
                </c:pt>
                <c:pt idx="87">
                  <c:v>0.46521580836405196</c:v>
                </c:pt>
                <c:pt idx="88">
                  <c:v>0.46320131928667596</c:v>
                </c:pt>
                <c:pt idx="89">
                  <c:v>0.43032620518376918</c:v>
                </c:pt>
                <c:pt idx="90">
                  <c:v>0.43032396083452523</c:v>
                </c:pt>
                <c:pt idx="91">
                  <c:v>0.4447614682510142</c:v>
                </c:pt>
                <c:pt idx="92">
                  <c:v>0.42031421220857895</c:v>
                </c:pt>
                <c:pt idx="93">
                  <c:v>0.36759662307637803</c:v>
                </c:pt>
                <c:pt idx="94">
                  <c:v>0.36759473351559763</c:v>
                </c:pt>
                <c:pt idx="95">
                  <c:v>0.38022778017801229</c:v>
                </c:pt>
                <c:pt idx="96">
                  <c:v>0.37467200481543278</c:v>
                </c:pt>
                <c:pt idx="97">
                  <c:v>0.37467008609150226</c:v>
                </c:pt>
                <c:pt idx="98">
                  <c:v>0.33374121252408595</c:v>
                </c:pt>
                <c:pt idx="99">
                  <c:v>0.2899718730931794</c:v>
                </c:pt>
                <c:pt idx="100">
                  <c:v>0.28997040607101232</c:v>
                </c:pt>
                <c:pt idx="101">
                  <c:v>0.27823526357369016</c:v>
                </c:pt>
                <c:pt idx="102">
                  <c:v>0.25808018857827913</c:v>
                </c:pt>
                <c:pt idx="103">
                  <c:v>0.2580788985785733</c:v>
                </c:pt>
                <c:pt idx="104">
                  <c:v>0.26366684233356608</c:v>
                </c:pt>
                <c:pt idx="105">
                  <c:v>0.23449926957597994</c:v>
                </c:pt>
                <c:pt idx="106">
                  <c:v>0.23226406149866935</c:v>
                </c:pt>
                <c:pt idx="107">
                  <c:v>0.23385471864984295</c:v>
                </c:pt>
                <c:pt idx="108">
                  <c:v>0.23576079184039378</c:v>
                </c:pt>
                <c:pt idx="109">
                  <c:v>0.23384682647382221</c:v>
                </c:pt>
                <c:pt idx="110">
                  <c:v>0.23259830388560757</c:v>
                </c:pt>
                <c:pt idx="111">
                  <c:v>0.22568731450203286</c:v>
                </c:pt>
                <c:pt idx="112">
                  <c:v>0.2235926863113398</c:v>
                </c:pt>
                <c:pt idx="113">
                  <c:v>0.22181816113894789</c:v>
                </c:pt>
                <c:pt idx="114">
                  <c:v>0.2289451621139256</c:v>
                </c:pt>
                <c:pt idx="115">
                  <c:v>0.22895183497127031</c:v>
                </c:pt>
                <c:pt idx="116">
                  <c:v>0.2265622905031219</c:v>
                </c:pt>
                <c:pt idx="117">
                  <c:v>0.23531186879044685</c:v>
                </c:pt>
                <c:pt idx="118">
                  <c:v>0.23378811369003677</c:v>
                </c:pt>
                <c:pt idx="119">
                  <c:v>0.22178761398401456</c:v>
                </c:pt>
                <c:pt idx="120">
                  <c:v>0.21841497268564836</c:v>
                </c:pt>
                <c:pt idx="121">
                  <c:v>0.21425714202150398</c:v>
                </c:pt>
                <c:pt idx="122">
                  <c:v>0.23462033562269452</c:v>
                </c:pt>
                <c:pt idx="123">
                  <c:v>0.2481737038828398</c:v>
                </c:pt>
                <c:pt idx="124">
                  <c:v>0.24629911542037308</c:v>
                </c:pt>
                <c:pt idx="125">
                  <c:v>0.22286984038696411</c:v>
                </c:pt>
                <c:pt idx="126">
                  <c:v>0.21848765866845288</c:v>
                </c:pt>
                <c:pt idx="127">
                  <c:v>0.21821314875827783</c:v>
                </c:pt>
                <c:pt idx="128">
                  <c:v>0.21575607915418787</c:v>
                </c:pt>
                <c:pt idx="129">
                  <c:v>0.24259066147239822</c:v>
                </c:pt>
                <c:pt idx="130">
                  <c:v>0.24474517034003443</c:v>
                </c:pt>
                <c:pt idx="131">
                  <c:v>0.23281022933346276</c:v>
                </c:pt>
                <c:pt idx="132">
                  <c:v>0.23280917224147066</c:v>
                </c:pt>
                <c:pt idx="133">
                  <c:v>0.23490883210239588</c:v>
                </c:pt>
                <c:pt idx="134">
                  <c:v>0.25645507448171334</c:v>
                </c:pt>
                <c:pt idx="135">
                  <c:v>0.24263178578235153</c:v>
                </c:pt>
                <c:pt idx="136">
                  <c:v>0.24582562819265358</c:v>
                </c:pt>
                <c:pt idx="137">
                  <c:v>0.24931615790148431</c:v>
                </c:pt>
                <c:pt idx="138">
                  <c:v>0.24931498654498085</c:v>
                </c:pt>
                <c:pt idx="139">
                  <c:v>0.25232946661359951</c:v>
                </c:pt>
                <c:pt idx="140">
                  <c:v>0.24431528780006945</c:v>
                </c:pt>
                <c:pt idx="141">
                  <c:v>0.25159432573327095</c:v>
                </c:pt>
                <c:pt idx="142">
                  <c:v>0.25505187135713431</c:v>
                </c:pt>
                <c:pt idx="143">
                  <c:v>0.27538576350382754</c:v>
                </c:pt>
                <c:pt idx="144">
                  <c:v>0.27538440956247123</c:v>
                </c:pt>
                <c:pt idx="145">
                  <c:v>0.26426569603996714</c:v>
                </c:pt>
                <c:pt idx="146">
                  <c:v>0.2711437070735393</c:v>
                </c:pt>
                <c:pt idx="147">
                  <c:v>0.27114233317599207</c:v>
                </c:pt>
                <c:pt idx="148">
                  <c:v>0.26926353154073407</c:v>
                </c:pt>
                <c:pt idx="149">
                  <c:v>0.30333243701019319</c:v>
                </c:pt>
                <c:pt idx="150">
                  <c:v>0.30333087678364212</c:v>
                </c:pt>
                <c:pt idx="151">
                  <c:v>0.30141892927207004</c:v>
                </c:pt>
                <c:pt idx="152">
                  <c:v>0.2812746016338698</c:v>
                </c:pt>
                <c:pt idx="153">
                  <c:v>0.28127314123318498</c:v>
                </c:pt>
                <c:pt idx="154">
                  <c:v>0.32624271149709433</c:v>
                </c:pt>
                <c:pt idx="155">
                  <c:v>0.33020231753963841</c:v>
                </c:pt>
                <c:pt idx="156">
                  <c:v>0.33020056836640854</c:v>
                </c:pt>
                <c:pt idx="157">
                  <c:v>0.31175005393362598</c:v>
                </c:pt>
                <c:pt idx="158">
                  <c:v>0.31321663978252978</c:v>
                </c:pt>
                <c:pt idx="159">
                  <c:v>0.32350510837358781</c:v>
                </c:pt>
                <c:pt idx="160">
                  <c:v>0.31458081901868595</c:v>
                </c:pt>
                <c:pt idx="161">
                  <c:v>0.3143667959275484</c:v>
                </c:pt>
                <c:pt idx="162">
                  <c:v>0.31436507077320891</c:v>
                </c:pt>
                <c:pt idx="163">
                  <c:v>0.32479158524891072</c:v>
                </c:pt>
                <c:pt idx="164">
                  <c:v>0.32581122861440726</c:v>
                </c:pt>
                <c:pt idx="165">
                  <c:v>0.32580940491144245</c:v>
                </c:pt>
                <c:pt idx="166">
                  <c:v>0.34705128033715621</c:v>
                </c:pt>
                <c:pt idx="167">
                  <c:v>0.32297554859204991</c:v>
                </c:pt>
                <c:pt idx="168">
                  <c:v>0.32297371250917162</c:v>
                </c:pt>
                <c:pt idx="169">
                  <c:v>0.34336209499635101</c:v>
                </c:pt>
                <c:pt idx="170">
                  <c:v>0.36563783210299405</c:v>
                </c:pt>
                <c:pt idx="171">
                  <c:v>0.36563572752011042</c:v>
                </c:pt>
                <c:pt idx="172">
                  <c:v>0.34020858047126445</c:v>
                </c:pt>
                <c:pt idx="173">
                  <c:v>0.37186623385353118</c:v>
                </c:pt>
                <c:pt idx="174">
                  <c:v>0.37186406229752828</c:v>
                </c:pt>
                <c:pt idx="175">
                  <c:v>0.37369093509543205</c:v>
                </c:pt>
                <c:pt idx="176">
                  <c:v>0.38620591531937992</c:v>
                </c:pt>
                <c:pt idx="177">
                  <c:v>0.38620360680823795</c:v>
                </c:pt>
                <c:pt idx="178">
                  <c:v>0.39026330160593381</c:v>
                </c:pt>
                <c:pt idx="179">
                  <c:v>0.35037328351195435</c:v>
                </c:pt>
                <c:pt idx="180">
                  <c:v>0.35224765193596741</c:v>
                </c:pt>
                <c:pt idx="181">
                  <c:v>0.37851321014459777</c:v>
                </c:pt>
                <c:pt idx="182">
                  <c:v>0.35000902276789864</c:v>
                </c:pt>
                <c:pt idx="183">
                  <c:v>0.35249866544051628</c:v>
                </c:pt>
                <c:pt idx="184">
                  <c:v>0.34718313057312755</c:v>
                </c:pt>
                <c:pt idx="185">
                  <c:v>0.35441931467308813</c:v>
                </c:pt>
                <c:pt idx="186">
                  <c:v>0.35700018110528486</c:v>
                </c:pt>
                <c:pt idx="187">
                  <c:v>0.35636679288297096</c:v>
                </c:pt>
                <c:pt idx="188">
                  <c:v>0.37564903512951203</c:v>
                </c:pt>
                <c:pt idx="189">
                  <c:v>0.38045047286101313</c:v>
                </c:pt>
                <c:pt idx="190">
                  <c:v>0.36331160275023577</c:v>
                </c:pt>
                <c:pt idx="191">
                  <c:v>0.36330933788725611</c:v>
                </c:pt>
                <c:pt idx="192">
                  <c:v>0.3474810193331751</c:v>
                </c:pt>
                <c:pt idx="193">
                  <c:v>0.35237993846445476</c:v>
                </c:pt>
                <c:pt idx="194">
                  <c:v>0.35302341848814417</c:v>
                </c:pt>
                <c:pt idx="195">
                  <c:v>0.35498405875003758</c:v>
                </c:pt>
                <c:pt idx="196">
                  <c:v>0.34818661460322303</c:v>
                </c:pt>
                <c:pt idx="197">
                  <c:v>0.34818442647632797</c:v>
                </c:pt>
                <c:pt idx="198">
                  <c:v>0.32455245997317955</c:v>
                </c:pt>
                <c:pt idx="199">
                  <c:v>0.32698976700904975</c:v>
                </c:pt>
                <c:pt idx="200">
                  <c:v>0.32698769416306456</c:v>
                </c:pt>
                <c:pt idx="201">
                  <c:v>0.35455679802332624</c:v>
                </c:pt>
                <c:pt idx="202">
                  <c:v>0.34830368363833508</c:v>
                </c:pt>
                <c:pt idx="203">
                  <c:v>0.3104992392708309</c:v>
                </c:pt>
                <c:pt idx="204">
                  <c:v>0.31226778885585432</c:v>
                </c:pt>
                <c:pt idx="205">
                  <c:v>0.31671334770021459</c:v>
                </c:pt>
                <c:pt idx="206">
                  <c:v>0.33439954818998119</c:v>
                </c:pt>
                <c:pt idx="207">
                  <c:v>0.33440287016573927</c:v>
                </c:pt>
                <c:pt idx="208">
                  <c:v>0.34447501804037312</c:v>
                </c:pt>
                <c:pt idx="209">
                  <c:v>0.31917673205614666</c:v>
                </c:pt>
                <c:pt idx="210">
                  <c:v>0.31976570300449481</c:v>
                </c:pt>
                <c:pt idx="211">
                  <c:v>0.34124712074548735</c:v>
                </c:pt>
                <c:pt idx="212">
                  <c:v>0.3412449669829532</c:v>
                </c:pt>
                <c:pt idx="213">
                  <c:v>0.3336493106729137</c:v>
                </c:pt>
                <c:pt idx="214">
                  <c:v>0.3374050582737953</c:v>
                </c:pt>
                <c:pt idx="215">
                  <c:v>0.32482694055286715</c:v>
                </c:pt>
                <c:pt idx="216">
                  <c:v>0.32604434932968146</c:v>
                </c:pt>
                <c:pt idx="217">
                  <c:v>0.32542616450005613</c:v>
                </c:pt>
                <c:pt idx="218">
                  <c:v>0.29766735034034253</c:v>
                </c:pt>
                <c:pt idx="219">
                  <c:v>0.29655410388745723</c:v>
                </c:pt>
                <c:pt idx="220">
                  <c:v>0.29767328052880432</c:v>
                </c:pt>
                <c:pt idx="221">
                  <c:v>0.33793120092890727</c:v>
                </c:pt>
                <c:pt idx="222">
                  <c:v>0.33791812718290781</c:v>
                </c:pt>
                <c:pt idx="223">
                  <c:v>0.33537536091955766</c:v>
                </c:pt>
                <c:pt idx="224">
                  <c:v>0.31534776409708276</c:v>
                </c:pt>
                <c:pt idx="225">
                  <c:v>0.31534073753737152</c:v>
                </c:pt>
                <c:pt idx="226">
                  <c:v>0.31533878910711677</c:v>
                </c:pt>
                <c:pt idx="227">
                  <c:v>0.31534191861739075</c:v>
                </c:pt>
                <c:pt idx="228">
                  <c:v>0.29730130846793762</c:v>
                </c:pt>
                <c:pt idx="229">
                  <c:v>0.29729947951364527</c:v>
                </c:pt>
                <c:pt idx="230">
                  <c:v>0.29485907860421473</c:v>
                </c:pt>
                <c:pt idx="231">
                  <c:v>0.29375261055040724</c:v>
                </c:pt>
                <c:pt idx="232">
                  <c:v>0.29375081475318554</c:v>
                </c:pt>
                <c:pt idx="233">
                  <c:v>0.31249082290035529</c:v>
                </c:pt>
                <c:pt idx="234">
                  <c:v>0.31248393956201281</c:v>
                </c:pt>
                <c:pt idx="235">
                  <c:v>0.29022427792985239</c:v>
                </c:pt>
                <c:pt idx="236">
                  <c:v>0.28915714043824348</c:v>
                </c:pt>
                <c:pt idx="237">
                  <c:v>0.28807064743445082</c:v>
                </c:pt>
                <c:pt idx="238">
                  <c:v>0.29634034558595068</c:v>
                </c:pt>
                <c:pt idx="239">
                  <c:v>0.29633857439820926</c:v>
                </c:pt>
                <c:pt idx="240">
                  <c:v>0.25927257183922914</c:v>
                </c:pt>
                <c:pt idx="241">
                  <c:v>0.32275453589666236</c:v>
                </c:pt>
                <c:pt idx="242">
                  <c:v>0.32275261537920424</c:v>
                </c:pt>
                <c:pt idx="243">
                  <c:v>0.2657220333533471</c:v>
                </c:pt>
                <c:pt idx="244">
                  <c:v>0.29390216546118852</c:v>
                </c:pt>
                <c:pt idx="245">
                  <c:v>0.29390043372919822</c:v>
                </c:pt>
                <c:pt idx="246">
                  <c:v>0.25717804454894816</c:v>
                </c:pt>
                <c:pt idx="247">
                  <c:v>0.29354945364591262</c:v>
                </c:pt>
                <c:pt idx="248">
                  <c:v>0.29249120940210083</c:v>
                </c:pt>
                <c:pt idx="249">
                  <c:v>0.29196164836307276</c:v>
                </c:pt>
                <c:pt idx="250">
                  <c:v>0.26768569361993588</c:v>
                </c:pt>
                <c:pt idx="251">
                  <c:v>0.26768413856865275</c:v>
                </c:pt>
                <c:pt idx="252">
                  <c:v>0.27987238795983377</c:v>
                </c:pt>
                <c:pt idx="253">
                  <c:v>0.29420426765941093</c:v>
                </c:pt>
                <c:pt idx="254">
                  <c:v>0.29420257808015743</c:v>
                </c:pt>
                <c:pt idx="255">
                  <c:v>0.28749996987683574</c:v>
                </c:pt>
                <c:pt idx="256">
                  <c:v>0.28696421394662402</c:v>
                </c:pt>
                <c:pt idx="257">
                  <c:v>0.28696257321313856</c:v>
                </c:pt>
                <c:pt idx="258">
                  <c:v>0.2871432344087736</c:v>
                </c:pt>
                <c:pt idx="259">
                  <c:v>0.28562381187125535</c:v>
                </c:pt>
                <c:pt idx="260">
                  <c:v>0.29290957405367668</c:v>
                </c:pt>
                <c:pt idx="261">
                  <c:v>0.30019075130851053</c:v>
                </c:pt>
                <c:pt idx="262">
                  <c:v>0.32870349294619111</c:v>
                </c:pt>
                <c:pt idx="263">
                  <c:v>0.32870163309315031</c:v>
                </c:pt>
                <c:pt idx="264">
                  <c:v>0.31236112703706548</c:v>
                </c:pt>
                <c:pt idx="265">
                  <c:v>0.31950737828633557</c:v>
                </c:pt>
                <c:pt idx="266">
                  <c:v>0.3195055622619124</c:v>
                </c:pt>
                <c:pt idx="267">
                  <c:v>0.33632360337057482</c:v>
                </c:pt>
                <c:pt idx="268">
                  <c:v>0.33813197524040461</c:v>
                </c:pt>
                <c:pt idx="269">
                  <c:v>0.33354769942510692</c:v>
                </c:pt>
                <c:pt idx="270">
                  <c:v>0.37505587444354649</c:v>
                </c:pt>
                <c:pt idx="271">
                  <c:v>0.37505373652435087</c:v>
                </c:pt>
                <c:pt idx="272">
                  <c:v>0.44253810771253999</c:v>
                </c:pt>
                <c:pt idx="273">
                  <c:v>0.44654157445225073</c:v>
                </c:pt>
                <c:pt idx="274">
                  <c:v>0.44653901261869722</c:v>
                </c:pt>
                <c:pt idx="275">
                  <c:v>0.44999340284582556</c:v>
                </c:pt>
                <c:pt idx="276">
                  <c:v>0.48891361521212634</c:v>
                </c:pt>
              </c:numCache>
            </c:numRef>
          </c:xVal>
          <c:yVal>
            <c:numRef>
              <c:f>'Forsøk 3 - Samlet'!$BE$302:$BE$578</c:f>
              <c:numCache>
                <c:formatCode>0.0</c:formatCode>
                <c:ptCount val="277"/>
                <c:pt idx="0">
                  <c:v>10.084244848130353</c:v>
                </c:pt>
                <c:pt idx="1">
                  <c:v>10.201547249410048</c:v>
                </c:pt>
                <c:pt idx="2">
                  <c:v>10.39451831856605</c:v>
                </c:pt>
                <c:pt idx="3">
                  <c:v>10.397550725474181</c:v>
                </c:pt>
                <c:pt idx="4">
                  <c:v>10.669928140103957</c:v>
                </c:pt>
                <c:pt idx="5">
                  <c:v>10.94245544479125</c:v>
                </c:pt>
                <c:pt idx="6">
                  <c:v>10.945638531678139</c:v>
                </c:pt>
                <c:pt idx="7">
                  <c:v>11.375051306592672</c:v>
                </c:pt>
                <c:pt idx="8">
                  <c:v>11.769132239341305</c:v>
                </c:pt>
                <c:pt idx="9">
                  <c:v>11.772543201310429</c:v>
                </c:pt>
                <c:pt idx="10">
                  <c:v>12.436744843958392</c:v>
                </c:pt>
                <c:pt idx="11">
                  <c:v>13.14117813317549</c:v>
                </c:pt>
                <c:pt idx="12">
                  <c:v>13.144968000989685</c:v>
                </c:pt>
                <c:pt idx="13">
                  <c:v>13.964057200264074</c:v>
                </c:pt>
                <c:pt idx="14">
                  <c:v>14.727285901205589</c:v>
                </c:pt>
                <c:pt idx="15">
                  <c:v>14.731513699873702</c:v>
                </c:pt>
                <c:pt idx="16">
                  <c:v>15.821968036123137</c:v>
                </c:pt>
                <c:pt idx="17">
                  <c:v>17.11103708186862</c:v>
                </c:pt>
                <c:pt idx="18">
                  <c:v>17.1159234453356</c:v>
                </c:pt>
                <c:pt idx="19">
                  <c:v>18.368741399365113</c:v>
                </c:pt>
                <c:pt idx="20">
                  <c:v>18.373974705665749</c:v>
                </c:pt>
                <c:pt idx="21">
                  <c:v>19.542292786175295</c:v>
                </c:pt>
                <c:pt idx="22">
                  <c:v>20.744315265832832</c:v>
                </c:pt>
                <c:pt idx="23">
                  <c:v>20.750204028647694</c:v>
                </c:pt>
                <c:pt idx="24">
                  <c:v>21.797808131039456</c:v>
                </c:pt>
                <c:pt idx="25">
                  <c:v>22.60816677007832</c:v>
                </c:pt>
                <c:pt idx="26">
                  <c:v>22.614568841554028</c:v>
                </c:pt>
                <c:pt idx="27">
                  <c:v>23.292627567820027</c:v>
                </c:pt>
                <c:pt idx="28">
                  <c:v>23.75892787007</c:v>
                </c:pt>
                <c:pt idx="29">
                  <c:v>23.765645565252957</c:v>
                </c:pt>
                <c:pt idx="30">
                  <c:v>24.194565568260302</c:v>
                </c:pt>
                <c:pt idx="31">
                  <c:v>24.750568329301167</c:v>
                </c:pt>
                <c:pt idx="32">
                  <c:v>25.124539613950684</c:v>
                </c:pt>
                <c:pt idx="33">
                  <c:v>25.131631087370341</c:v>
                </c:pt>
                <c:pt idx="34">
                  <c:v>25.403044704689481</c:v>
                </c:pt>
                <c:pt idx="35">
                  <c:v>25.680893977536964</c:v>
                </c:pt>
                <c:pt idx="36">
                  <c:v>25.688136210957715</c:v>
                </c:pt>
                <c:pt idx="37">
                  <c:v>25.812538165046476</c:v>
                </c:pt>
                <c:pt idx="38">
                  <c:v>25.819814726403738</c:v>
                </c:pt>
                <c:pt idx="39">
                  <c:v>25.980506814231163</c:v>
                </c:pt>
                <c:pt idx="40">
                  <c:v>25.987827717561267</c:v>
                </c:pt>
                <c:pt idx="41">
                  <c:v>25.995149608023507</c:v>
                </c:pt>
                <c:pt idx="42">
                  <c:v>26.350780971669785</c:v>
                </c:pt>
                <c:pt idx="43">
                  <c:v>26.435337532502778</c:v>
                </c:pt>
                <c:pt idx="44">
                  <c:v>26.442779868384513</c:v>
                </c:pt>
                <c:pt idx="45">
                  <c:v>26.373375272315371</c:v>
                </c:pt>
                <c:pt idx="46">
                  <c:v>26.573779221869213</c:v>
                </c:pt>
                <c:pt idx="47">
                  <c:v>26.581256606963123</c:v>
                </c:pt>
                <c:pt idx="48">
                  <c:v>26.589066454405518</c:v>
                </c:pt>
                <c:pt idx="49">
                  <c:v>26.59654594134183</c:v>
                </c:pt>
                <c:pt idx="50">
                  <c:v>26.604026432847448</c:v>
                </c:pt>
                <c:pt idx="51">
                  <c:v>26.611507928495296</c:v>
                </c:pt>
                <c:pt idx="52">
                  <c:v>26.850298167199647</c:v>
                </c:pt>
                <c:pt idx="53">
                  <c:v>26.857845453858925</c:v>
                </c:pt>
                <c:pt idx="54">
                  <c:v>26.866389769881618</c:v>
                </c:pt>
                <c:pt idx="55">
                  <c:v>26.990671687404504</c:v>
                </c:pt>
                <c:pt idx="56">
                  <c:v>26.998254459410337</c:v>
                </c:pt>
                <c:pt idx="57">
                  <c:v>27.044216675925803</c:v>
                </c:pt>
                <c:pt idx="58">
                  <c:v>27.051812053685811</c:v>
                </c:pt>
                <c:pt idx="59">
                  <c:v>27.176947973459949</c:v>
                </c:pt>
                <c:pt idx="60">
                  <c:v>27.338564501856613</c:v>
                </c:pt>
                <c:pt idx="61">
                  <c:v>27.346237728401857</c:v>
                </c:pt>
                <c:pt idx="62">
                  <c:v>27.392010565205208</c:v>
                </c:pt>
                <c:pt idx="63">
                  <c:v>27.518031072514752</c:v>
                </c:pt>
                <c:pt idx="64">
                  <c:v>27.680905654758522</c:v>
                </c:pt>
                <c:pt idx="65">
                  <c:v>27.688668776386592</c:v>
                </c:pt>
                <c:pt idx="66">
                  <c:v>27.732907969148272</c:v>
                </c:pt>
                <c:pt idx="67">
                  <c:v>27.741682790129545</c:v>
                </c:pt>
                <c:pt idx="68">
                  <c:v>27.749459331904816</c:v>
                </c:pt>
                <c:pt idx="69">
                  <c:v>27.911938992581309</c:v>
                </c:pt>
                <c:pt idx="70">
                  <c:v>28.037309093443795</c:v>
                </c:pt>
                <c:pt idx="71">
                  <c:v>28.045163644091829</c:v>
                </c:pt>
                <c:pt idx="72">
                  <c:v>28.129773613361937</c:v>
                </c:pt>
                <c:pt idx="73">
                  <c:v>28.333741526998338</c:v>
                </c:pt>
                <c:pt idx="74">
                  <c:v>28.341674240858183</c:v>
                </c:pt>
                <c:pt idx="75">
                  <c:v>28.347938355306276</c:v>
                </c:pt>
                <c:pt idx="76">
                  <c:v>28.355872716995833</c:v>
                </c:pt>
                <c:pt idx="77">
                  <c:v>28.636626252245687</c:v>
                </c:pt>
                <c:pt idx="78">
                  <c:v>28.683586341461876</c:v>
                </c:pt>
                <c:pt idx="79">
                  <c:v>28.691609550208902</c:v>
                </c:pt>
                <c:pt idx="80">
                  <c:v>28.934389245577751</c:v>
                </c:pt>
                <c:pt idx="81">
                  <c:v>29.097692292293157</c:v>
                </c:pt>
                <c:pt idx="82">
                  <c:v>29.105825822308908</c:v>
                </c:pt>
                <c:pt idx="83">
                  <c:v>29.386559240231044</c:v>
                </c:pt>
                <c:pt idx="84">
                  <c:v>29.629783219004437</c:v>
                </c:pt>
                <c:pt idx="85">
                  <c:v>29.638059370898823</c:v>
                </c:pt>
                <c:pt idx="86">
                  <c:v>29.645331794216144</c:v>
                </c:pt>
                <c:pt idx="87">
                  <c:v>29.966223246349422</c:v>
                </c:pt>
                <c:pt idx="88">
                  <c:v>29.974588202748738</c:v>
                </c:pt>
                <c:pt idx="89">
                  <c:v>30.178231963950417</c:v>
                </c:pt>
                <c:pt idx="90">
                  <c:v>30.18665271011092</c:v>
                </c:pt>
                <c:pt idx="91">
                  <c:v>30.195074567824157</c:v>
                </c:pt>
                <c:pt idx="92">
                  <c:v>30.789477429983631</c:v>
                </c:pt>
                <c:pt idx="93">
                  <c:v>30.798062224225038</c:v>
                </c:pt>
                <c:pt idx="94">
                  <c:v>30.806648150778877</c:v>
                </c:pt>
                <c:pt idx="95">
                  <c:v>31.049629523849084</c:v>
                </c:pt>
                <c:pt idx="96">
                  <c:v>31.058281973914848</c:v>
                </c:pt>
                <c:pt idx="97">
                  <c:v>31.223167583777162</c:v>
                </c:pt>
                <c:pt idx="98">
                  <c:v>31.271014434466288</c:v>
                </c:pt>
                <c:pt idx="99">
                  <c:v>31.162902357916387</c:v>
                </c:pt>
                <c:pt idx="100">
                  <c:v>31.171580915971955</c:v>
                </c:pt>
                <c:pt idx="101">
                  <c:v>30.905640160069172</c:v>
                </c:pt>
                <c:pt idx="102">
                  <c:v>30.718607367077045</c:v>
                </c:pt>
                <c:pt idx="103">
                  <c:v>30.727160523926898</c:v>
                </c:pt>
                <c:pt idx="104">
                  <c:v>30.460854933702869</c:v>
                </c:pt>
                <c:pt idx="105">
                  <c:v>30.155848887918484</c:v>
                </c:pt>
                <c:pt idx="106">
                  <c:v>30.164244308411657</c:v>
                </c:pt>
                <c:pt idx="107">
                  <c:v>29.780491153854065</c:v>
                </c:pt>
                <c:pt idx="108">
                  <c:v>29.592821415084053</c:v>
                </c:pt>
                <c:pt idx="109">
                  <c:v>29.601059150219822</c:v>
                </c:pt>
                <c:pt idx="110">
                  <c:v>29.255430080123514</c:v>
                </c:pt>
                <c:pt idx="111">
                  <c:v>28.949922797175709</c:v>
                </c:pt>
                <c:pt idx="112">
                  <c:v>28.95798112234343</c:v>
                </c:pt>
                <c:pt idx="113">
                  <c:v>28.573232861431435</c:v>
                </c:pt>
                <c:pt idx="114">
                  <c:v>28.188622054673733</c:v>
                </c:pt>
                <c:pt idx="115">
                  <c:v>28.196468736091084</c:v>
                </c:pt>
                <c:pt idx="116">
                  <c:v>28.204316434518681</c:v>
                </c:pt>
                <c:pt idx="117">
                  <c:v>27.307306060944345</c:v>
                </c:pt>
                <c:pt idx="118">
                  <c:v>27.314908463851292</c:v>
                </c:pt>
                <c:pt idx="119">
                  <c:v>27.322511848634853</c:v>
                </c:pt>
                <c:pt idx="120">
                  <c:v>26.857460634019702</c:v>
                </c:pt>
                <c:pt idx="121">
                  <c:v>26.864936841732554</c:v>
                </c:pt>
                <c:pt idx="122">
                  <c:v>26.872414012381281</c:v>
                </c:pt>
                <c:pt idx="123">
                  <c:v>26.563844222985999</c:v>
                </c:pt>
                <c:pt idx="124">
                  <c:v>26.571237002705715</c:v>
                </c:pt>
                <c:pt idx="125">
                  <c:v>26.302540514179793</c:v>
                </c:pt>
                <c:pt idx="126">
                  <c:v>25.994230167514157</c:v>
                </c:pt>
                <c:pt idx="127">
                  <c:v>26.001464237503765</c:v>
                </c:pt>
                <c:pt idx="128">
                  <c:v>25.69459131767745</c:v>
                </c:pt>
                <c:pt idx="129">
                  <c:v>25.581260355450919</c:v>
                </c:pt>
                <c:pt idx="130">
                  <c:v>25.588378588152395</c:v>
                </c:pt>
                <c:pt idx="131">
                  <c:v>25.320636721278095</c:v>
                </c:pt>
                <c:pt idx="132">
                  <c:v>25.010856606991027</c:v>
                </c:pt>
                <c:pt idx="133">
                  <c:v>25.017816150466409</c:v>
                </c:pt>
                <c:pt idx="134">
                  <c:v>24.709489202419753</c:v>
                </c:pt>
                <c:pt idx="135">
                  <c:v>24.480750768393239</c:v>
                </c:pt>
                <c:pt idx="136">
                  <c:v>24.487562737288329</c:v>
                </c:pt>
                <c:pt idx="137">
                  <c:v>24.058072100682111</c:v>
                </c:pt>
                <c:pt idx="138">
                  <c:v>24.064766868900765</c:v>
                </c:pt>
                <c:pt idx="139">
                  <c:v>24.071462484831819</c:v>
                </c:pt>
                <c:pt idx="140">
                  <c:v>23.879799341358005</c:v>
                </c:pt>
                <c:pt idx="141">
                  <c:v>23.729000975411857</c:v>
                </c:pt>
                <c:pt idx="142">
                  <c:v>23.735602184943602</c:v>
                </c:pt>
                <c:pt idx="143">
                  <c:v>23.344140080910005</c:v>
                </c:pt>
                <c:pt idx="144">
                  <c:v>23.350634539765817</c:v>
                </c:pt>
                <c:pt idx="145">
                  <c:v>23.35712981629019</c:v>
                </c:pt>
                <c:pt idx="146">
                  <c:v>22.967279349297435</c:v>
                </c:pt>
                <c:pt idx="147">
                  <c:v>22.774930264987525</c:v>
                </c:pt>
                <c:pt idx="148">
                  <c:v>22.781265975479723</c:v>
                </c:pt>
                <c:pt idx="149">
                  <c:v>22.550420883833837</c:v>
                </c:pt>
                <c:pt idx="150">
                  <c:v>22.556693637542516</c:v>
                </c:pt>
                <c:pt idx="151">
                  <c:v>22.442770644129514</c:v>
                </c:pt>
                <c:pt idx="152">
                  <c:v>22.290757467593149</c:v>
                </c:pt>
                <c:pt idx="153">
                  <c:v>22.296956821460242</c:v>
                </c:pt>
                <c:pt idx="154">
                  <c:v>22.145498490090521</c:v>
                </c:pt>
                <c:pt idx="155">
                  <c:v>22.031343049516707</c:v>
                </c:pt>
                <c:pt idx="156">
                  <c:v>22.037469128703243</c:v>
                </c:pt>
                <c:pt idx="157">
                  <c:v>21.884101370063043</c:v>
                </c:pt>
                <c:pt idx="158">
                  <c:v>21.928956453628821</c:v>
                </c:pt>
                <c:pt idx="159">
                  <c:v>21.93505199501082</c:v>
                </c:pt>
                <c:pt idx="160">
                  <c:v>21.664108621704244</c:v>
                </c:pt>
                <c:pt idx="161">
                  <c:v>21.670130399293022</c:v>
                </c:pt>
                <c:pt idx="162">
                  <c:v>21.676152923029893</c:v>
                </c:pt>
                <c:pt idx="163">
                  <c:v>21.600424428242231</c:v>
                </c:pt>
                <c:pt idx="164">
                  <c:v>21.606426238795102</c:v>
                </c:pt>
                <c:pt idx="165">
                  <c:v>21.572899675809044</c:v>
                </c:pt>
                <c:pt idx="166">
                  <c:v>21.459574082491407</c:v>
                </c:pt>
                <c:pt idx="167">
                  <c:v>21.42495711836818</c:v>
                </c:pt>
                <c:pt idx="168">
                  <c:v>21.430907745155217</c:v>
                </c:pt>
                <c:pt idx="169">
                  <c:v>21.357714989662803</c:v>
                </c:pt>
                <c:pt idx="170">
                  <c:v>21.204272343005112</c:v>
                </c:pt>
                <c:pt idx="171">
                  <c:v>21.210160442970206</c:v>
                </c:pt>
                <c:pt idx="172">
                  <c:v>21.215363478966548</c:v>
                </c:pt>
                <c:pt idx="173">
                  <c:v>21.142008832753206</c:v>
                </c:pt>
                <c:pt idx="174">
                  <c:v>21.147877423437823</c:v>
                </c:pt>
                <c:pt idx="175">
                  <c:v>21.033807673383414</c:v>
                </c:pt>
                <c:pt idx="176">
                  <c:v>21.079635708747606</c:v>
                </c:pt>
                <c:pt idx="177">
                  <c:v>21.08548477347621</c:v>
                </c:pt>
                <c:pt idx="178">
                  <c:v>21.090991101909484</c:v>
                </c:pt>
                <c:pt idx="179">
                  <c:v>21.097185050118149</c:v>
                </c:pt>
                <c:pt idx="180">
                  <c:v>21.10303626130754</c:v>
                </c:pt>
                <c:pt idx="181">
                  <c:v>21.069874629093917</c:v>
                </c:pt>
                <c:pt idx="182">
                  <c:v>21.15514025399079</c:v>
                </c:pt>
                <c:pt idx="183">
                  <c:v>21.161004552230111</c:v>
                </c:pt>
                <c:pt idx="184">
                  <c:v>21.166869565583497</c:v>
                </c:pt>
                <c:pt idx="185">
                  <c:v>21.252567506085921</c:v>
                </c:pt>
                <c:pt idx="186">
                  <c:v>21.258455565382228</c:v>
                </c:pt>
                <c:pt idx="187">
                  <c:v>21.184813183084682</c:v>
                </c:pt>
                <c:pt idx="188">
                  <c:v>21.230801873918882</c:v>
                </c:pt>
                <c:pt idx="189">
                  <c:v>21.236681409859592</c:v>
                </c:pt>
                <c:pt idx="190">
                  <c:v>21.322171440949244</c:v>
                </c:pt>
                <c:pt idx="191">
                  <c:v>21.247753297927026</c:v>
                </c:pt>
                <c:pt idx="192">
                  <c:v>21.253634789363705</c:v>
                </c:pt>
                <c:pt idx="193">
                  <c:v>21.260206693602882</c:v>
                </c:pt>
                <c:pt idx="194">
                  <c:v>21.427192399554016</c:v>
                </c:pt>
                <c:pt idx="195">
                  <c:v>21.433119784462075</c:v>
                </c:pt>
                <c:pt idx="196">
                  <c:v>21.439393016865882</c:v>
                </c:pt>
                <c:pt idx="197">
                  <c:v>21.44532193043074</c:v>
                </c:pt>
                <c:pt idx="198">
                  <c:v>21.450906244856572</c:v>
                </c:pt>
                <c:pt idx="199">
                  <c:v>21.496731346955244</c:v>
                </c:pt>
                <c:pt idx="200">
                  <c:v>21.502673098999921</c:v>
                </c:pt>
                <c:pt idx="201">
                  <c:v>21.508615568457142</c:v>
                </c:pt>
                <c:pt idx="202">
                  <c:v>21.595464289227746</c:v>
                </c:pt>
                <c:pt idx="203">
                  <c:v>21.601430047857054</c:v>
                </c:pt>
                <c:pt idx="204">
                  <c:v>21.688331694471238</c:v>
                </c:pt>
                <c:pt idx="205">
                  <c:v>21.694666718215441</c:v>
                </c:pt>
                <c:pt idx="206">
                  <c:v>21.700656586745104</c:v>
                </c:pt>
                <c:pt idx="207">
                  <c:v>21.786623545977065</c:v>
                </c:pt>
                <c:pt idx="208">
                  <c:v>21.874697810921642</c:v>
                </c:pt>
                <c:pt idx="209">
                  <c:v>22.000409516326926</c:v>
                </c:pt>
                <c:pt idx="210">
                  <c:v>22.00647830995117</c:v>
                </c:pt>
                <c:pt idx="211">
                  <c:v>22.052918682413644</c:v>
                </c:pt>
                <c:pt idx="212">
                  <c:v>22.060386322165538</c:v>
                </c:pt>
                <c:pt idx="213">
                  <c:v>22.066468569568926</c:v>
                </c:pt>
                <c:pt idx="214">
                  <c:v>22.152664983129863</c:v>
                </c:pt>
                <c:pt idx="215">
                  <c:v>22.239960170877396</c:v>
                </c:pt>
                <c:pt idx="216">
                  <c:v>22.246088105910651</c:v>
                </c:pt>
                <c:pt idx="217">
                  <c:v>22.292652996771103</c:v>
                </c:pt>
                <c:pt idx="218">
                  <c:v>22.298793299706354</c:v>
                </c:pt>
                <c:pt idx="219">
                  <c:v>22.385503106068644</c:v>
                </c:pt>
                <c:pt idx="220">
                  <c:v>22.432149657500926</c:v>
                </c:pt>
                <c:pt idx="221">
                  <c:v>22.47984701994886</c:v>
                </c:pt>
                <c:pt idx="222">
                  <c:v>22.486034073764859</c:v>
                </c:pt>
                <c:pt idx="223">
                  <c:v>22.492221866301669</c:v>
                </c:pt>
                <c:pt idx="224">
                  <c:v>22.700291821922217</c:v>
                </c:pt>
                <c:pt idx="225">
                  <c:v>22.706535457812034</c:v>
                </c:pt>
                <c:pt idx="226">
                  <c:v>22.712779838232077</c:v>
                </c:pt>
                <c:pt idx="227">
                  <c:v>22.761310393665649</c:v>
                </c:pt>
                <c:pt idx="228">
                  <c:v>22.767567644704336</c:v>
                </c:pt>
                <c:pt idx="229">
                  <c:v>22.773825640550463</c:v>
                </c:pt>
                <c:pt idx="230">
                  <c:v>22.901136046151972</c:v>
                </c:pt>
                <c:pt idx="231">
                  <c:v>22.907428102321948</c:v>
                </c:pt>
                <c:pt idx="232">
                  <c:v>22.914069402713174</c:v>
                </c:pt>
                <c:pt idx="233">
                  <c:v>22.920363047807321</c:v>
                </c:pt>
                <c:pt idx="234">
                  <c:v>22.926657439906478</c:v>
                </c:pt>
                <c:pt idx="235">
                  <c:v>22.932952578612635</c:v>
                </c:pt>
                <c:pt idx="236">
                  <c:v>22.777008865868719</c:v>
                </c:pt>
                <c:pt idx="237">
                  <c:v>22.783261879060319</c:v>
                </c:pt>
                <c:pt idx="238">
                  <c:v>22.78951563210401</c:v>
                </c:pt>
                <c:pt idx="239">
                  <c:v>22.673726856587248</c:v>
                </c:pt>
                <c:pt idx="240">
                  <c:v>22.679949291166412</c:v>
                </c:pt>
                <c:pt idx="241">
                  <c:v>22.645124904351206</c:v>
                </c:pt>
                <c:pt idx="242">
                  <c:v>22.651337779827763</c:v>
                </c:pt>
                <c:pt idx="243">
                  <c:v>22.657551387602265</c:v>
                </c:pt>
                <c:pt idx="244">
                  <c:v>22.460446012846827</c:v>
                </c:pt>
                <c:pt idx="245">
                  <c:v>22.466606484095454</c:v>
                </c:pt>
                <c:pt idx="246">
                  <c:v>22.309392036772021</c:v>
                </c:pt>
                <c:pt idx="247">
                  <c:v>21.9893708957038</c:v>
                </c:pt>
                <c:pt idx="248">
                  <c:v>21.995402127006844</c:v>
                </c:pt>
                <c:pt idx="249">
                  <c:v>21.96029824809877</c:v>
                </c:pt>
                <c:pt idx="250">
                  <c:v>21.639917985353723</c:v>
                </c:pt>
                <c:pt idx="251">
                  <c:v>21.645852716158583</c:v>
                </c:pt>
                <c:pt idx="252">
                  <c:v>21.489915378897798</c:v>
                </c:pt>
                <c:pt idx="253">
                  <c:v>21.086769212147939</c:v>
                </c:pt>
                <c:pt idx="254">
                  <c:v>21.092552890069097</c:v>
                </c:pt>
                <c:pt idx="255">
                  <c:v>21.098337240279839</c:v>
                </c:pt>
                <c:pt idx="256">
                  <c:v>20.327680152097095</c:v>
                </c:pt>
                <c:pt idx="257">
                  <c:v>20.33325769292345</c:v>
                </c:pt>
                <c:pt idx="258">
                  <c:v>19.725528837776558</c:v>
                </c:pt>
                <c:pt idx="259">
                  <c:v>19.159069183138715</c:v>
                </c:pt>
                <c:pt idx="260">
                  <c:v>19.164331019348793</c:v>
                </c:pt>
                <c:pt idx="261">
                  <c:v>17.818876039430823</c:v>
                </c:pt>
                <c:pt idx="262">
                  <c:v>17.823777232847842</c:v>
                </c:pt>
                <c:pt idx="263">
                  <c:v>17.828678984103714</c:v>
                </c:pt>
                <c:pt idx="264">
                  <c:v>17.260940758410488</c:v>
                </c:pt>
                <c:pt idx="265">
                  <c:v>17.265690282384444</c:v>
                </c:pt>
                <c:pt idx="266">
                  <c:v>16.61414239153688</c:v>
                </c:pt>
                <c:pt idx="267">
                  <c:v>15.962581115406543</c:v>
                </c:pt>
                <c:pt idx="268">
                  <c:v>15.351677341593568</c:v>
                </c:pt>
                <c:pt idx="269">
                  <c:v>15.355912956747135</c:v>
                </c:pt>
                <c:pt idx="270">
                  <c:v>14.78623610212035</c:v>
                </c:pt>
                <c:pt idx="271">
                  <c:v>14.258335932404659</c:v>
                </c:pt>
                <c:pt idx="272">
                  <c:v>14.262277079196826</c:v>
                </c:pt>
                <c:pt idx="273">
                  <c:v>13.691140307353461</c:v>
                </c:pt>
                <c:pt idx="274">
                  <c:v>13.694928524834735</c:v>
                </c:pt>
                <c:pt idx="275">
                  <c:v>13.082617292255168</c:v>
                </c:pt>
                <c:pt idx="276">
                  <c:v>12.428532629608256</c:v>
                </c:pt>
              </c:numCache>
            </c:numRef>
          </c:yVal>
          <c:smooth val="0"/>
          <c:extLst>
            <c:ext xmlns:c16="http://schemas.microsoft.com/office/drawing/2014/chart" uri="{C3380CC4-5D6E-409C-BE32-E72D297353CC}">
              <c16:uniqueId val="{00000001-133E-4806-9D9B-7DF5DAC60C8D}"/>
            </c:ext>
          </c:extLst>
        </c:ser>
        <c:ser>
          <c:idx val="8"/>
          <c:order val="6"/>
          <c:tx>
            <c:v>4b-s1</c:v>
          </c:tx>
          <c:spPr>
            <a:ln w="25400" cap="rnd">
              <a:noFill/>
              <a:round/>
            </a:ln>
            <a:effectLst/>
          </c:spPr>
          <c:marker>
            <c:symbol val="circle"/>
            <c:size val="3"/>
            <c:spPr>
              <a:solidFill>
                <a:schemeClr val="accent4">
                  <a:lumMod val="40000"/>
                  <a:lumOff val="60000"/>
                </a:schemeClr>
              </a:solidFill>
              <a:ln w="6350">
                <a:solidFill>
                  <a:schemeClr val="accent4">
                    <a:lumMod val="75000"/>
                  </a:schemeClr>
                </a:solidFill>
              </a:ln>
              <a:effectLst/>
            </c:spPr>
          </c:marker>
          <c:xVal>
            <c:numRef>
              <c:f>'Forsøk 3 - Samlet'!$BF$636:$BF$892</c:f>
              <c:numCache>
                <c:formatCode>0.0</c:formatCode>
                <c:ptCount val="257"/>
                <c:pt idx="0">
                  <c:v>4.6471504978995029</c:v>
                </c:pt>
                <c:pt idx="1">
                  <c:v>4.6470643256359043</c:v>
                </c:pt>
                <c:pt idx="2">
                  <c:v>4.5610599550948825</c:v>
                </c:pt>
                <c:pt idx="3">
                  <c:v>4.6233439598103452</c:v>
                </c:pt>
                <c:pt idx="4">
                  <c:v>4.5947462971606985</c:v>
                </c:pt>
                <c:pt idx="5">
                  <c:v>4.8924467258810163</c:v>
                </c:pt>
                <c:pt idx="6">
                  <c:v>5.2700376218252671</c:v>
                </c:pt>
                <c:pt idx="7">
                  <c:v>5.2699076661357926</c:v>
                </c:pt>
                <c:pt idx="8">
                  <c:v>5.1910647635191767</c:v>
                </c:pt>
                <c:pt idx="9">
                  <c:v>5.2727874409351614</c:v>
                </c:pt>
                <c:pt idx="10">
                  <c:v>5.2726486152617555</c:v>
                </c:pt>
                <c:pt idx="11">
                  <c:v>5.3635765665099386</c:v>
                </c:pt>
                <c:pt idx="12">
                  <c:v>5.1311657826449339</c:v>
                </c:pt>
                <c:pt idx="13">
                  <c:v>5.131020961489587</c:v>
                </c:pt>
                <c:pt idx="14">
                  <c:v>4.9578261871905003</c:v>
                </c:pt>
                <c:pt idx="15">
                  <c:v>4.7571193879551892</c:v>
                </c:pt>
                <c:pt idx="16">
                  <c:v>4.7569792297145774</c:v>
                </c:pt>
                <c:pt idx="17">
                  <c:v>4.5700121087821701</c:v>
                </c:pt>
                <c:pt idx="18">
                  <c:v>4.5436289608183973</c:v>
                </c:pt>
                <c:pt idx="19">
                  <c:v>4.2449274194977784</c:v>
                </c:pt>
                <c:pt idx="20">
                  <c:v>4.279964851039737</c:v>
                </c:pt>
                <c:pt idx="21">
                  <c:v>4.2715988869656423</c:v>
                </c:pt>
                <c:pt idx="22">
                  <c:v>3.7815122192497137</c:v>
                </c:pt>
                <c:pt idx="23">
                  <c:v>3.7007827953408672</c:v>
                </c:pt>
                <c:pt idx="24">
                  <c:v>3.1878333770977827</c:v>
                </c:pt>
                <c:pt idx="25">
                  <c:v>3.2333989822998621</c:v>
                </c:pt>
                <c:pt idx="26">
                  <c:v>2.6154166923319897</c:v>
                </c:pt>
                <c:pt idx="27">
                  <c:v>1.975492472137192</c:v>
                </c:pt>
                <c:pt idx="28">
                  <c:v>1.9754595235659071</c:v>
                </c:pt>
                <c:pt idx="29">
                  <c:v>1.4922835473238225</c:v>
                </c:pt>
                <c:pt idx="30">
                  <c:v>1.5330806991242043</c:v>
                </c:pt>
                <c:pt idx="31">
                  <c:v>1.5330609797239003</c:v>
                </c:pt>
                <c:pt idx="32">
                  <c:v>1.3010983327722068</c:v>
                </c:pt>
                <c:pt idx="33">
                  <c:v>1.3010835905120011</c:v>
                </c:pt>
                <c:pt idx="34">
                  <c:v>1.1603654549651978</c:v>
                </c:pt>
                <c:pt idx="35">
                  <c:v>1.0440152451016005</c:v>
                </c:pt>
                <c:pt idx="36">
                  <c:v>1.0562990492051867</c:v>
                </c:pt>
                <c:pt idx="37">
                  <c:v>0.95917050651948277</c:v>
                </c:pt>
                <c:pt idx="38">
                  <c:v>0.88297993763882376</c:v>
                </c:pt>
                <c:pt idx="39">
                  <c:v>0.78637943911316099</c:v>
                </c:pt>
                <c:pt idx="40">
                  <c:v>0.78637395523163378</c:v>
                </c:pt>
                <c:pt idx="41">
                  <c:v>0.72973403011742555</c:v>
                </c:pt>
                <c:pt idx="42">
                  <c:v>0.72972929666687658</c:v>
                </c:pt>
                <c:pt idx="43">
                  <c:v>0.6862634488154743</c:v>
                </c:pt>
                <c:pt idx="44">
                  <c:v>0.62686362433277343</c:v>
                </c:pt>
                <c:pt idx="45">
                  <c:v>0.6585617423385226</c:v>
                </c:pt>
                <c:pt idx="46">
                  <c:v>0.62056507632603808</c:v>
                </c:pt>
                <c:pt idx="47">
                  <c:v>0.56230607430123947</c:v>
                </c:pt>
                <c:pt idx="48">
                  <c:v>0.5105881469425555</c:v>
                </c:pt>
                <c:pt idx="49">
                  <c:v>0.48537537639951561</c:v>
                </c:pt>
                <c:pt idx="50">
                  <c:v>0.4798237936394818</c:v>
                </c:pt>
                <c:pt idx="51">
                  <c:v>0.48410550580988437</c:v>
                </c:pt>
                <c:pt idx="52">
                  <c:v>0.47287684540142139</c:v>
                </c:pt>
                <c:pt idx="53">
                  <c:v>0.44426317864070358</c:v>
                </c:pt>
                <c:pt idx="54">
                  <c:v>0.4292500024183723</c:v>
                </c:pt>
                <c:pt idx="55">
                  <c:v>0.45104654867551475</c:v>
                </c:pt>
                <c:pt idx="56">
                  <c:v>0.43909926330952703</c:v>
                </c:pt>
                <c:pt idx="57">
                  <c:v>0.42884242219984431</c:v>
                </c:pt>
                <c:pt idx="58">
                  <c:v>0.41914346884307646</c:v>
                </c:pt>
                <c:pt idx="59">
                  <c:v>0.43459758570600637</c:v>
                </c:pt>
                <c:pt idx="60">
                  <c:v>0.43343237658202233</c:v>
                </c:pt>
                <c:pt idx="61">
                  <c:v>0.41408844882589663</c:v>
                </c:pt>
                <c:pt idx="62">
                  <c:v>0.41040826700441313</c:v>
                </c:pt>
                <c:pt idx="63">
                  <c:v>0.41040658372661937</c:v>
                </c:pt>
                <c:pt idx="64">
                  <c:v>0.3755656071256453</c:v>
                </c:pt>
                <c:pt idx="65">
                  <c:v>0.37189784076949139</c:v>
                </c:pt>
                <c:pt idx="66">
                  <c:v>0.38515845940245547</c:v>
                </c:pt>
                <c:pt idx="67">
                  <c:v>0.34624703879148144</c:v>
                </c:pt>
                <c:pt idx="68">
                  <c:v>0.3462456506544247</c:v>
                </c:pt>
                <c:pt idx="69">
                  <c:v>0.36323703002044194</c:v>
                </c:pt>
                <c:pt idx="70">
                  <c:v>0.34987795790918391</c:v>
                </c:pt>
                <c:pt idx="71">
                  <c:v>0.34744308556202091</c:v>
                </c:pt>
                <c:pt idx="72">
                  <c:v>0.33620768151969749</c:v>
                </c:pt>
                <c:pt idx="73">
                  <c:v>0.33431016854618051</c:v>
                </c:pt>
                <c:pt idx="74">
                  <c:v>0.33338686006830948</c:v>
                </c:pt>
                <c:pt idx="75">
                  <c:v>0.34080648630057436</c:v>
                </c:pt>
                <c:pt idx="76">
                  <c:v>0.28939395384410133</c:v>
                </c:pt>
                <c:pt idx="77">
                  <c:v>0.28938591571420536</c:v>
                </c:pt>
                <c:pt idx="78">
                  <c:v>0.28938478839551746</c:v>
                </c:pt>
                <c:pt idx="79">
                  <c:v>0.27272123784627944</c:v>
                </c:pt>
                <c:pt idx="80">
                  <c:v>0.27310666702846842</c:v>
                </c:pt>
                <c:pt idx="81">
                  <c:v>0.26019100966589814</c:v>
                </c:pt>
                <c:pt idx="82">
                  <c:v>0.25765773357948962</c:v>
                </c:pt>
                <c:pt idx="83">
                  <c:v>0.25659371788530894</c:v>
                </c:pt>
                <c:pt idx="84">
                  <c:v>0.2565927292494144</c:v>
                </c:pt>
                <c:pt idx="85">
                  <c:v>0.25808120170458587</c:v>
                </c:pt>
                <c:pt idx="86">
                  <c:v>0.25772791386281846</c:v>
                </c:pt>
                <c:pt idx="87">
                  <c:v>0.25960729163465701</c:v>
                </c:pt>
                <c:pt idx="88">
                  <c:v>0.26373336136015957</c:v>
                </c:pt>
                <c:pt idx="89">
                  <c:v>0.26373234426324499</c:v>
                </c:pt>
                <c:pt idx="90">
                  <c:v>0.25751451865536662</c:v>
                </c:pt>
                <c:pt idx="91">
                  <c:v>0.27274880499407445</c:v>
                </c:pt>
                <c:pt idx="92">
                  <c:v>0.27274776472678658</c:v>
                </c:pt>
                <c:pt idx="93">
                  <c:v>0.27237427753657967</c:v>
                </c:pt>
                <c:pt idx="94">
                  <c:v>0.29100770101877527</c:v>
                </c:pt>
                <c:pt idx="95">
                  <c:v>0.29100660172341586</c:v>
                </c:pt>
                <c:pt idx="96">
                  <c:v>0.26295641410858689</c:v>
                </c:pt>
                <c:pt idx="97">
                  <c:v>0.28193185493815692</c:v>
                </c:pt>
                <c:pt idx="98">
                  <c:v>0.28193080011412314</c:v>
                </c:pt>
                <c:pt idx="99">
                  <c:v>0.26674975763516146</c:v>
                </c:pt>
                <c:pt idx="100">
                  <c:v>0.26674876415096904</c:v>
                </c:pt>
                <c:pt idx="101">
                  <c:v>0.27402304182018217</c:v>
                </c:pt>
                <c:pt idx="102">
                  <c:v>0.24562071453044476</c:v>
                </c:pt>
                <c:pt idx="103">
                  <c:v>0.24561980721417312</c:v>
                </c:pt>
                <c:pt idx="104">
                  <c:v>0.26507907723649904</c:v>
                </c:pt>
                <c:pt idx="105">
                  <c:v>0.24585788041266457</c:v>
                </c:pt>
                <c:pt idx="106">
                  <c:v>0.22449117569063051</c:v>
                </c:pt>
                <c:pt idx="107">
                  <c:v>0.22330070771552604</c:v>
                </c:pt>
                <c:pt idx="108">
                  <c:v>0.22599834631282179</c:v>
                </c:pt>
                <c:pt idx="109">
                  <c:v>0.22599752934137196</c:v>
                </c:pt>
                <c:pt idx="110">
                  <c:v>0.22718864082085821</c:v>
                </c:pt>
                <c:pt idx="111">
                  <c:v>0.23523506493646132</c:v>
                </c:pt>
                <c:pt idx="112">
                  <c:v>0.23523421579926024</c:v>
                </c:pt>
                <c:pt idx="113">
                  <c:v>0.21223778805273358</c:v>
                </c:pt>
                <c:pt idx="114">
                  <c:v>0.22319445301022425</c:v>
                </c:pt>
                <c:pt idx="115">
                  <c:v>0.19129122333241594</c:v>
                </c:pt>
                <c:pt idx="116">
                  <c:v>0.19308132286428578</c:v>
                </c:pt>
                <c:pt idx="117">
                  <c:v>0.19413324818894492</c:v>
                </c:pt>
                <c:pt idx="118">
                  <c:v>0.22481763277240829</c:v>
                </c:pt>
                <c:pt idx="119">
                  <c:v>0.22481681346838922</c:v>
                </c:pt>
                <c:pt idx="120">
                  <c:v>0.2215695976583695</c:v>
                </c:pt>
                <c:pt idx="121">
                  <c:v>0.22156878397568444</c:v>
                </c:pt>
                <c:pt idx="122">
                  <c:v>0.21155184398518309</c:v>
                </c:pt>
                <c:pt idx="123">
                  <c:v>0.20783610896953028</c:v>
                </c:pt>
                <c:pt idx="124">
                  <c:v>0.21524371835547371</c:v>
                </c:pt>
                <c:pt idx="125">
                  <c:v>0.21673705046584998</c:v>
                </c:pt>
                <c:pt idx="126">
                  <c:v>0.24153135245330984</c:v>
                </c:pt>
                <c:pt idx="127">
                  <c:v>0.24153043675288602</c:v>
                </c:pt>
                <c:pt idx="128">
                  <c:v>0.24152952191564547</c:v>
                </c:pt>
                <c:pt idx="129">
                  <c:v>0.23946494338441424</c:v>
                </c:pt>
                <c:pt idx="130">
                  <c:v>0.23188563798960654</c:v>
                </c:pt>
                <c:pt idx="131">
                  <c:v>0.23321255644947692</c:v>
                </c:pt>
                <c:pt idx="132">
                  <c:v>0.25287880979025584</c:v>
                </c:pt>
                <c:pt idx="133">
                  <c:v>0.25287782725290786</c:v>
                </c:pt>
                <c:pt idx="134">
                  <c:v>0.25436522369318948</c:v>
                </c:pt>
                <c:pt idx="135">
                  <c:v>0.25443933233496485</c:v>
                </c:pt>
                <c:pt idx="136">
                  <c:v>0.25631029861431076</c:v>
                </c:pt>
                <c:pt idx="137">
                  <c:v>0.23606433626241663</c:v>
                </c:pt>
                <c:pt idx="138">
                  <c:v>0.2360634057148375</c:v>
                </c:pt>
                <c:pt idx="139">
                  <c:v>0.24984847313636765</c:v>
                </c:pt>
                <c:pt idx="140">
                  <c:v>0.27790690205690821</c:v>
                </c:pt>
                <c:pt idx="141">
                  <c:v>0.28045059589388549</c:v>
                </c:pt>
                <c:pt idx="142">
                  <c:v>0.24187224657244646</c:v>
                </c:pt>
                <c:pt idx="143">
                  <c:v>0.256446189710483</c:v>
                </c:pt>
                <c:pt idx="144">
                  <c:v>0.25644515059451395</c:v>
                </c:pt>
                <c:pt idx="145">
                  <c:v>0.27823235737685886</c:v>
                </c:pt>
                <c:pt idx="146">
                  <c:v>0.28039757772279156</c:v>
                </c:pt>
                <c:pt idx="147">
                  <c:v>0.30951252902937343</c:v>
                </c:pt>
                <c:pt idx="148">
                  <c:v>0.3109556966976566</c:v>
                </c:pt>
                <c:pt idx="149">
                  <c:v>0.31291669208244688</c:v>
                </c:pt>
                <c:pt idx="150">
                  <c:v>0.28026768898077542</c:v>
                </c:pt>
                <c:pt idx="151">
                  <c:v>0.30346282147929909</c:v>
                </c:pt>
                <c:pt idx="152">
                  <c:v>0.30346156839561272</c:v>
                </c:pt>
                <c:pt idx="153">
                  <c:v>0.2843834222916638</c:v>
                </c:pt>
                <c:pt idx="154">
                  <c:v>0.30148763698982417</c:v>
                </c:pt>
                <c:pt idx="155">
                  <c:v>0.30391247808855926</c:v>
                </c:pt>
                <c:pt idx="156">
                  <c:v>0.29104097172815724</c:v>
                </c:pt>
                <c:pt idx="157">
                  <c:v>0.29245656413197307</c:v>
                </c:pt>
                <c:pt idx="158">
                  <c:v>0.25999094776403775</c:v>
                </c:pt>
                <c:pt idx="159">
                  <c:v>0.31050895340416024</c:v>
                </c:pt>
                <c:pt idx="160">
                  <c:v>0.31050762435427193</c:v>
                </c:pt>
                <c:pt idx="161">
                  <c:v>0.30865694672788224</c:v>
                </c:pt>
                <c:pt idx="162">
                  <c:v>0.31757712273375466</c:v>
                </c:pt>
                <c:pt idx="163">
                  <c:v>0.31757575611364341</c:v>
                </c:pt>
                <c:pt idx="164">
                  <c:v>0.28705591164912947</c:v>
                </c:pt>
                <c:pt idx="165">
                  <c:v>0.31029813268743633</c:v>
                </c:pt>
                <c:pt idx="166">
                  <c:v>0.31029679449111469</c:v>
                </c:pt>
                <c:pt idx="167">
                  <c:v>0.29618797813523062</c:v>
                </c:pt>
                <c:pt idx="168">
                  <c:v>0.32532310530085917</c:v>
                </c:pt>
                <c:pt idx="169">
                  <c:v>0.29627140349566267</c:v>
                </c:pt>
                <c:pt idx="170">
                  <c:v>0.29980425515463299</c:v>
                </c:pt>
                <c:pt idx="171">
                  <c:v>0.30662020538346602</c:v>
                </c:pt>
                <c:pt idx="172">
                  <c:v>0.3076785261904495</c:v>
                </c:pt>
                <c:pt idx="173">
                  <c:v>0.337262402275819</c:v>
                </c:pt>
                <c:pt idx="174">
                  <c:v>0.30754326280919736</c:v>
                </c:pt>
                <c:pt idx="175">
                  <c:v>0.30966935011377855</c:v>
                </c:pt>
                <c:pt idx="176">
                  <c:v>0.33966118450195942</c:v>
                </c:pt>
                <c:pt idx="177">
                  <c:v>0.32530560656569496</c:v>
                </c:pt>
                <c:pt idx="178">
                  <c:v>0.32758078380777472</c:v>
                </c:pt>
                <c:pt idx="179">
                  <c:v>0.32296142906326653</c:v>
                </c:pt>
                <c:pt idx="180">
                  <c:v>0.29618930277950156</c:v>
                </c:pt>
                <c:pt idx="181">
                  <c:v>0.29618798882581326</c:v>
                </c:pt>
                <c:pt idx="182">
                  <c:v>0.30223867841759772</c:v>
                </c:pt>
                <c:pt idx="183">
                  <c:v>0.33286523264657586</c:v>
                </c:pt>
                <c:pt idx="184">
                  <c:v>0.30232629691864416</c:v>
                </c:pt>
                <c:pt idx="185">
                  <c:v>0.30285973543075584</c:v>
                </c:pt>
                <c:pt idx="186">
                  <c:v>0.32461770429044357</c:v>
                </c:pt>
                <c:pt idx="187">
                  <c:v>0.32461623935097511</c:v>
                </c:pt>
                <c:pt idx="188">
                  <c:v>0.32576778697104591</c:v>
                </c:pt>
                <c:pt idx="189">
                  <c:v>0.30595774107170487</c:v>
                </c:pt>
                <c:pt idx="190">
                  <c:v>0.30595635198411175</c:v>
                </c:pt>
                <c:pt idx="191">
                  <c:v>0.34382410620759957</c:v>
                </c:pt>
                <c:pt idx="192">
                  <c:v>0.3221325289244702</c:v>
                </c:pt>
                <c:pt idx="193">
                  <c:v>0.32271532101495415</c:v>
                </c:pt>
                <c:pt idx="194">
                  <c:v>0.37062728014446039</c:v>
                </c:pt>
                <c:pt idx="195">
                  <c:v>0.32208723188113675</c:v>
                </c:pt>
                <c:pt idx="196">
                  <c:v>0.3226792294457958</c:v>
                </c:pt>
                <c:pt idx="197">
                  <c:v>0.29616953188011513</c:v>
                </c:pt>
                <c:pt idx="198">
                  <c:v>0.33304548749339952</c:v>
                </c:pt>
                <c:pt idx="199">
                  <c:v>0.33305449454671421</c:v>
                </c:pt>
                <c:pt idx="200">
                  <c:v>0.33428055838570286</c:v>
                </c:pt>
                <c:pt idx="201">
                  <c:v>0.31461397673782354</c:v>
                </c:pt>
                <c:pt idx="202">
                  <c:v>0.31462252107812255</c:v>
                </c:pt>
                <c:pt idx="203">
                  <c:v>0.27723449539605205</c:v>
                </c:pt>
                <c:pt idx="204">
                  <c:v>0.27879265168754724</c:v>
                </c:pt>
                <c:pt idx="205">
                  <c:v>0.31628974836320173</c:v>
                </c:pt>
                <c:pt idx="206">
                  <c:v>0.31748914106880688</c:v>
                </c:pt>
                <c:pt idx="207">
                  <c:v>0.31748765935280393</c:v>
                </c:pt>
                <c:pt idx="208">
                  <c:v>0.31988897049259907</c:v>
                </c:pt>
                <c:pt idx="209">
                  <c:v>0.31988226296834699</c:v>
                </c:pt>
                <c:pt idx="210">
                  <c:v>0.31988076323676412</c:v>
                </c:pt>
                <c:pt idx="211">
                  <c:v>0.3096889518238391</c:v>
                </c:pt>
                <c:pt idx="212">
                  <c:v>0.29866639567496395</c:v>
                </c:pt>
                <c:pt idx="213">
                  <c:v>0.29866498071207698</c:v>
                </c:pt>
                <c:pt idx="214">
                  <c:v>0.33263253808727161</c:v>
                </c:pt>
                <c:pt idx="215">
                  <c:v>0.26542199965546787</c:v>
                </c:pt>
                <c:pt idx="216">
                  <c:v>0.26542074594640319</c:v>
                </c:pt>
                <c:pt idx="217">
                  <c:v>0.26957520076021163</c:v>
                </c:pt>
                <c:pt idx="218">
                  <c:v>0.31578412157036451</c:v>
                </c:pt>
                <c:pt idx="219">
                  <c:v>0.31763868907705839</c:v>
                </c:pt>
                <c:pt idx="220">
                  <c:v>0.29692007324415226</c:v>
                </c:pt>
                <c:pt idx="221">
                  <c:v>0.29868930686219647</c:v>
                </c:pt>
                <c:pt idx="222">
                  <c:v>0.29868786844938455</c:v>
                </c:pt>
                <c:pt idx="223">
                  <c:v>0.25413599144748095</c:v>
                </c:pt>
                <c:pt idx="224">
                  <c:v>0.30471721517816502</c:v>
                </c:pt>
                <c:pt idx="225">
                  <c:v>0.30471574922888106</c:v>
                </c:pt>
                <c:pt idx="226">
                  <c:v>0.28812229468639272</c:v>
                </c:pt>
                <c:pt idx="227">
                  <c:v>0.29675275417882818</c:v>
                </c:pt>
                <c:pt idx="228">
                  <c:v>0.2967513195322975</c:v>
                </c:pt>
                <c:pt idx="229">
                  <c:v>0.28156584968596943</c:v>
                </c:pt>
                <c:pt idx="230">
                  <c:v>0.28325437382599289</c:v>
                </c:pt>
                <c:pt idx="231">
                  <c:v>0.30769732552301027</c:v>
                </c:pt>
                <c:pt idx="232">
                  <c:v>0.3070795913855317</c:v>
                </c:pt>
                <c:pt idx="233">
                  <c:v>0.30892848288952446</c:v>
                </c:pt>
                <c:pt idx="234">
                  <c:v>0.30105543806704432</c:v>
                </c:pt>
                <c:pt idx="235">
                  <c:v>0.28510484283196097</c:v>
                </c:pt>
                <c:pt idx="236">
                  <c:v>0.2874292260669688</c:v>
                </c:pt>
                <c:pt idx="237">
                  <c:v>0.32835255764166887</c:v>
                </c:pt>
                <c:pt idx="238">
                  <c:v>0.32901327912490635</c:v>
                </c:pt>
                <c:pt idx="239">
                  <c:v>0.32901167059313541</c:v>
                </c:pt>
                <c:pt idx="240">
                  <c:v>0.3477585074416854</c:v>
                </c:pt>
                <c:pt idx="241">
                  <c:v>0.34776291080602328</c:v>
                </c:pt>
                <c:pt idx="242">
                  <c:v>0.34776120529466908</c:v>
                </c:pt>
                <c:pt idx="243">
                  <c:v>0.33695820956121691</c:v>
                </c:pt>
                <c:pt idx="244">
                  <c:v>0.36170713810702732</c:v>
                </c:pt>
                <c:pt idx="245">
                  <c:v>0.36170536960002098</c:v>
                </c:pt>
                <c:pt idx="246">
                  <c:v>0.39139792218629854</c:v>
                </c:pt>
                <c:pt idx="247">
                  <c:v>0.41558608207963244</c:v>
                </c:pt>
                <c:pt idx="248">
                  <c:v>0.41558403552277118</c:v>
                </c:pt>
                <c:pt idx="249">
                  <c:v>0.43032504046917441</c:v>
                </c:pt>
                <c:pt idx="250">
                  <c:v>0.4294502428669057</c:v>
                </c:pt>
                <c:pt idx="251">
                  <c:v>0.42944812121101905</c:v>
                </c:pt>
                <c:pt idx="252">
                  <c:v>0.50213983370505355</c:v>
                </c:pt>
                <c:pt idx="253">
                  <c:v>0.49880671506995594</c:v>
                </c:pt>
                <c:pt idx="254">
                  <c:v>0.4988042322857601</c:v>
                </c:pt>
                <c:pt idx="255">
                  <c:v>0.51061313528462193</c:v>
                </c:pt>
                <c:pt idx="256">
                  <c:v>0.5594915466597612</c:v>
                </c:pt>
              </c:numCache>
            </c:numRef>
          </c:xVal>
          <c:yVal>
            <c:numRef>
              <c:f>'Forsøk 3 - Samlet'!$BE$636:$BE$892</c:f>
              <c:numCache>
                <c:formatCode>0.0</c:formatCode>
                <c:ptCount val="257"/>
                <c:pt idx="0">
                  <c:v>9.4780160947088703</c:v>
                </c:pt>
                <c:pt idx="1">
                  <c:v>9.4806507695114686</c:v>
                </c:pt>
                <c:pt idx="2">
                  <c:v>9.4832857017175929</c:v>
                </c:pt>
                <c:pt idx="3">
                  <c:v>10.749029674397544</c:v>
                </c:pt>
                <c:pt idx="4">
                  <c:v>10.751999824770991</c:v>
                </c:pt>
                <c:pt idx="5">
                  <c:v>12.059094718803623</c:v>
                </c:pt>
                <c:pt idx="6">
                  <c:v>13.458712608793363</c:v>
                </c:pt>
                <c:pt idx="7">
                  <c:v>13.462398999403513</c:v>
                </c:pt>
                <c:pt idx="8">
                  <c:v>14.829569026395104</c:v>
                </c:pt>
                <c:pt idx="9">
                  <c:v>16.113448391302231</c:v>
                </c:pt>
                <c:pt idx="10">
                  <c:v>17.388325582946958</c:v>
                </c:pt>
                <c:pt idx="11">
                  <c:v>17.393049821875884</c:v>
                </c:pt>
                <c:pt idx="12">
                  <c:v>18.670359409235338</c:v>
                </c:pt>
                <c:pt idx="13">
                  <c:v>18.675421430442405</c:v>
                </c:pt>
                <c:pt idx="14">
                  <c:v>19.863520530036954</c:v>
                </c:pt>
                <c:pt idx="15">
                  <c:v>21.128469656593722</c:v>
                </c:pt>
                <c:pt idx="16">
                  <c:v>21.134179515249091</c:v>
                </c:pt>
                <c:pt idx="17">
                  <c:v>22.434139048555778</c:v>
                </c:pt>
                <c:pt idx="18">
                  <c:v>23.770946632024735</c:v>
                </c:pt>
                <c:pt idx="19">
                  <c:v>23.777352506671075</c:v>
                </c:pt>
                <c:pt idx="20">
                  <c:v>25.01907696361992</c:v>
                </c:pt>
                <c:pt idx="21">
                  <c:v>26.016561927151507</c:v>
                </c:pt>
                <c:pt idx="22">
                  <c:v>26.023558318664403</c:v>
                </c:pt>
                <c:pt idx="23">
                  <c:v>26.648538780848103</c:v>
                </c:pt>
                <c:pt idx="24">
                  <c:v>27.240134396026253</c:v>
                </c:pt>
                <c:pt idx="25">
                  <c:v>28.200315941837225</c:v>
                </c:pt>
                <c:pt idx="26">
                  <c:v>28.207884822912714</c:v>
                </c:pt>
                <c:pt idx="27">
                  <c:v>28.215454538367386</c:v>
                </c:pt>
                <c:pt idx="28">
                  <c:v>28.89792659274179</c:v>
                </c:pt>
                <c:pt idx="29">
                  <c:v>28.905676163559622</c:v>
                </c:pt>
                <c:pt idx="30">
                  <c:v>28.913426588244779</c:v>
                </c:pt>
                <c:pt idx="31">
                  <c:v>28.998807444570577</c:v>
                </c:pt>
                <c:pt idx="32">
                  <c:v>29.006580062293505</c:v>
                </c:pt>
                <c:pt idx="33">
                  <c:v>29.135570452026691</c:v>
                </c:pt>
                <c:pt idx="34">
                  <c:v>29.143376759110648</c:v>
                </c:pt>
                <c:pt idx="35">
                  <c:v>29.314935043971317</c:v>
                </c:pt>
                <c:pt idx="36">
                  <c:v>29.611855679585322</c:v>
                </c:pt>
                <c:pt idx="37">
                  <c:v>29.619783983115557</c:v>
                </c:pt>
                <c:pt idx="38">
                  <c:v>29.711288680744868</c:v>
                </c:pt>
                <c:pt idx="39">
                  <c:v>29.719240756967036</c:v>
                </c:pt>
                <c:pt idx="40">
                  <c:v>29.727193704616965</c:v>
                </c:pt>
                <c:pt idx="41">
                  <c:v>29.903487377324126</c:v>
                </c:pt>
                <c:pt idx="42">
                  <c:v>30.120985616151458</c:v>
                </c:pt>
                <c:pt idx="43">
                  <c:v>30.129040739708984</c:v>
                </c:pt>
                <c:pt idx="44">
                  <c:v>30.137096744202086</c:v>
                </c:pt>
                <c:pt idx="45">
                  <c:v>30.228521035104777</c:v>
                </c:pt>
                <c:pt idx="46">
                  <c:v>30.236600755853623</c:v>
                </c:pt>
                <c:pt idx="47">
                  <c:v>30.371422635341858</c:v>
                </c:pt>
                <c:pt idx="48">
                  <c:v>30.380262866383365</c:v>
                </c:pt>
                <c:pt idx="49">
                  <c:v>30.388378795327206</c:v>
                </c:pt>
                <c:pt idx="50">
                  <c:v>30.396495608445012</c:v>
                </c:pt>
                <c:pt idx="51">
                  <c:v>30.361585911912755</c:v>
                </c:pt>
                <c:pt idx="52">
                  <c:v>30.369693169866256</c:v>
                </c:pt>
                <c:pt idx="53">
                  <c:v>30.462433937341814</c:v>
                </c:pt>
                <c:pt idx="54">
                  <c:v>30.59679885306582</c:v>
                </c:pt>
                <c:pt idx="55">
                  <c:v>30.604964220170206</c:v>
                </c:pt>
                <c:pt idx="56">
                  <c:v>30.4448515715039</c:v>
                </c:pt>
                <c:pt idx="57">
                  <c:v>30.494600814616657</c:v>
                </c:pt>
                <c:pt idx="58">
                  <c:v>30.502735529622356</c:v>
                </c:pt>
                <c:pt idx="59">
                  <c:v>30.468495405827429</c:v>
                </c:pt>
                <c:pt idx="60">
                  <c:v>30.476620744101581</c:v>
                </c:pt>
                <c:pt idx="61">
                  <c:v>30.568815089106728</c:v>
                </c:pt>
                <c:pt idx="62">
                  <c:v>30.747707709663445</c:v>
                </c:pt>
                <c:pt idx="63">
                  <c:v>30.755902627225861</c:v>
                </c:pt>
                <c:pt idx="64">
                  <c:v>30.806165629855741</c:v>
                </c:pt>
                <c:pt idx="65">
                  <c:v>30.983429815569551</c:v>
                </c:pt>
                <c:pt idx="66">
                  <c:v>30.991682826109749</c:v>
                </c:pt>
                <c:pt idx="67">
                  <c:v>31.084866432871973</c:v>
                </c:pt>
                <c:pt idx="68">
                  <c:v>31.220950961334939</c:v>
                </c:pt>
                <c:pt idx="69">
                  <c:v>31.229262480916535</c:v>
                </c:pt>
                <c:pt idx="70">
                  <c:v>31.322206702533656</c:v>
                </c:pt>
                <c:pt idx="71">
                  <c:v>31.330542216071745</c:v>
                </c:pt>
                <c:pt idx="72">
                  <c:v>31.339243608141835</c:v>
                </c:pt>
                <c:pt idx="73">
                  <c:v>31.517722900494594</c:v>
                </c:pt>
                <c:pt idx="74">
                  <c:v>31.526105818351489</c:v>
                </c:pt>
                <c:pt idx="75">
                  <c:v>31.577408975264426</c:v>
                </c:pt>
                <c:pt idx="76">
                  <c:v>31.755349993417276</c:v>
                </c:pt>
                <c:pt idx="77">
                  <c:v>31.763791308682897</c:v>
                </c:pt>
                <c:pt idx="78">
                  <c:v>31.941501921424397</c:v>
                </c:pt>
                <c:pt idx="79">
                  <c:v>32.078897376765198</c:v>
                </c:pt>
                <c:pt idx="80">
                  <c:v>32.087419547916554</c:v>
                </c:pt>
                <c:pt idx="81">
                  <c:v>32.181550546054716</c:v>
                </c:pt>
                <c:pt idx="82">
                  <c:v>32.061102537463107</c:v>
                </c:pt>
                <c:pt idx="83">
                  <c:v>32.069616079859792</c:v>
                </c:pt>
                <c:pt idx="84">
                  <c:v>32.07813052969091</c:v>
                </c:pt>
                <c:pt idx="85">
                  <c:v>32.044697731704986</c:v>
                </c:pt>
                <c:pt idx="86">
                  <c:v>32.053203012071251</c:v>
                </c:pt>
                <c:pt idx="87">
                  <c:v>31.764343635115562</c:v>
                </c:pt>
                <c:pt idx="88">
                  <c:v>31.600495026899324</c:v>
                </c:pt>
                <c:pt idx="89">
                  <c:v>31.608880094115751</c:v>
                </c:pt>
                <c:pt idx="90">
                  <c:v>31.617266050165579</c:v>
                </c:pt>
                <c:pt idx="91">
                  <c:v>31.325408324070132</c:v>
                </c:pt>
                <c:pt idx="92">
                  <c:v>31.333717517872639</c:v>
                </c:pt>
                <c:pt idx="93">
                  <c:v>31.21521532400978</c:v>
                </c:pt>
                <c:pt idx="94">
                  <c:v>30.966880461584282</c:v>
                </c:pt>
                <c:pt idx="95">
                  <c:v>30.975092027943067</c:v>
                </c:pt>
                <c:pt idx="96">
                  <c:v>30.769713545350555</c:v>
                </c:pt>
                <c:pt idx="97">
                  <c:v>30.221060927080089</c:v>
                </c:pt>
                <c:pt idx="98">
                  <c:v>30.229073730639591</c:v>
                </c:pt>
                <c:pt idx="99">
                  <c:v>30.237087375157667</c:v>
                </c:pt>
                <c:pt idx="100">
                  <c:v>30.030552252615497</c:v>
                </c:pt>
                <c:pt idx="101">
                  <c:v>30.038511530457541</c:v>
                </c:pt>
                <c:pt idx="102">
                  <c:v>29.875401429045919</c:v>
                </c:pt>
                <c:pt idx="103">
                  <c:v>29.369237120714658</c:v>
                </c:pt>
                <c:pt idx="104">
                  <c:v>29.377019981893451</c:v>
                </c:pt>
                <c:pt idx="105">
                  <c:v>29.212863103453188</c:v>
                </c:pt>
                <c:pt idx="106">
                  <c:v>29.220602704140894</c:v>
                </c:pt>
                <c:pt idx="107">
                  <c:v>29.014874405243226</c:v>
                </c:pt>
                <c:pt idx="108">
                  <c:v>28.850131255998015</c:v>
                </c:pt>
                <c:pt idx="109">
                  <c:v>28.857772568347784</c:v>
                </c:pt>
                <c:pt idx="110">
                  <c:v>28.651395195766799</c:v>
                </c:pt>
                <c:pt idx="111">
                  <c:v>28.446396879340313</c:v>
                </c:pt>
                <c:pt idx="112">
                  <c:v>28.195738957897383</c:v>
                </c:pt>
                <c:pt idx="113">
                  <c:v>28.203204823785185</c:v>
                </c:pt>
                <c:pt idx="114">
                  <c:v>27.95197745008598</c:v>
                </c:pt>
                <c:pt idx="115">
                  <c:v>27.959377418649275</c:v>
                </c:pt>
                <c:pt idx="116">
                  <c:v>27.838094600773907</c:v>
                </c:pt>
                <c:pt idx="117">
                  <c:v>27.630328600632598</c:v>
                </c:pt>
                <c:pt idx="118">
                  <c:v>27.637641256794186</c:v>
                </c:pt>
                <c:pt idx="119">
                  <c:v>27.516539991133751</c:v>
                </c:pt>
                <c:pt idx="120">
                  <c:v>27.351221424279075</c:v>
                </c:pt>
                <c:pt idx="121">
                  <c:v>27.271566229246119</c:v>
                </c:pt>
                <c:pt idx="122">
                  <c:v>27.278780839769471</c:v>
                </c:pt>
                <c:pt idx="123">
                  <c:v>27.285996187618846</c:v>
                </c:pt>
                <c:pt idx="124">
                  <c:v>26.905631560340897</c:v>
                </c:pt>
                <c:pt idx="125">
                  <c:v>26.91274749577866</c:v>
                </c:pt>
                <c:pt idx="126">
                  <c:v>26.704965799621402</c:v>
                </c:pt>
                <c:pt idx="127">
                  <c:v>26.712027263632848</c:v>
                </c:pt>
                <c:pt idx="128">
                  <c:v>26.589647934906651</c:v>
                </c:pt>
                <c:pt idx="129">
                  <c:v>26.381240566931396</c:v>
                </c:pt>
                <c:pt idx="130">
                  <c:v>26.171965649124207</c:v>
                </c:pt>
                <c:pt idx="131">
                  <c:v>26.17888402084446</c:v>
                </c:pt>
                <c:pt idx="132">
                  <c:v>25.970939868514673</c:v>
                </c:pt>
                <c:pt idx="133">
                  <c:v>25.977803778013079</c:v>
                </c:pt>
                <c:pt idx="134">
                  <c:v>25.984668379986005</c:v>
                </c:pt>
                <c:pt idx="135">
                  <c:v>25.946823762901776</c:v>
                </c:pt>
                <c:pt idx="136">
                  <c:v>25.867575264630158</c:v>
                </c:pt>
                <c:pt idx="137">
                  <c:v>25.874407949440258</c:v>
                </c:pt>
                <c:pt idx="138">
                  <c:v>25.752190451744141</c:v>
                </c:pt>
                <c:pt idx="139">
                  <c:v>25.758990988944255</c:v>
                </c:pt>
                <c:pt idx="140">
                  <c:v>25.765792208382525</c:v>
                </c:pt>
                <c:pt idx="141">
                  <c:v>25.468783479210778</c:v>
                </c:pt>
                <c:pt idx="142">
                  <c:v>25.475507182816351</c:v>
                </c:pt>
                <c:pt idx="143">
                  <c:v>25.394469672664027</c:v>
                </c:pt>
                <c:pt idx="144">
                  <c:v>25.401171941327476</c:v>
                </c:pt>
                <c:pt idx="145">
                  <c:v>25.235251136313117</c:v>
                </c:pt>
                <c:pt idx="146">
                  <c:v>25.068497221493985</c:v>
                </c:pt>
                <c:pt idx="147">
                  <c:v>25.075111709130102</c:v>
                </c:pt>
                <c:pt idx="148">
                  <c:v>25.125858479542607</c:v>
                </c:pt>
                <c:pt idx="149">
                  <c:v>24.957820854284495</c:v>
                </c:pt>
                <c:pt idx="150">
                  <c:v>24.96440346669938</c:v>
                </c:pt>
                <c:pt idx="151">
                  <c:v>24.88453286604296</c:v>
                </c:pt>
                <c:pt idx="152">
                  <c:v>24.891094370821023</c:v>
                </c:pt>
                <c:pt idx="153">
                  <c:v>24.59364432816724</c:v>
                </c:pt>
                <c:pt idx="154">
                  <c:v>24.600128342443362</c:v>
                </c:pt>
                <c:pt idx="155">
                  <c:v>24.606612996528721</c:v>
                </c:pt>
                <c:pt idx="156">
                  <c:v>24.569636375403416</c:v>
                </c:pt>
                <c:pt idx="157">
                  <c:v>24.358729993587232</c:v>
                </c:pt>
                <c:pt idx="158">
                  <c:v>24.365149001612753</c:v>
                </c:pt>
                <c:pt idx="159">
                  <c:v>24.285308761209027</c:v>
                </c:pt>
                <c:pt idx="160">
                  <c:v>24.160812376611194</c:v>
                </c:pt>
                <c:pt idx="161">
                  <c:v>24.167177050943337</c:v>
                </c:pt>
                <c:pt idx="162">
                  <c:v>24.043312329485524</c:v>
                </c:pt>
                <c:pt idx="163">
                  <c:v>24.049644545161946</c:v>
                </c:pt>
                <c:pt idx="164">
                  <c:v>24.012425362387692</c:v>
                </c:pt>
                <c:pt idx="165">
                  <c:v>23.889164269328219</c:v>
                </c:pt>
                <c:pt idx="166">
                  <c:v>23.895453548349444</c:v>
                </c:pt>
                <c:pt idx="167">
                  <c:v>23.857783487407541</c:v>
                </c:pt>
                <c:pt idx="168">
                  <c:v>23.646061901412359</c:v>
                </c:pt>
                <c:pt idx="169">
                  <c:v>23.652285277700692</c:v>
                </c:pt>
                <c:pt idx="170">
                  <c:v>23.657760423686177</c:v>
                </c:pt>
                <c:pt idx="171">
                  <c:v>23.577082242047858</c:v>
                </c:pt>
                <c:pt idx="172">
                  <c:v>23.583284775087709</c:v>
                </c:pt>
                <c:pt idx="173">
                  <c:v>23.588738493314604</c:v>
                </c:pt>
                <c:pt idx="174">
                  <c:v>23.421407428707575</c:v>
                </c:pt>
                <c:pt idx="175">
                  <c:v>23.296523372207005</c:v>
                </c:pt>
                <c:pt idx="176">
                  <c:v>23.302649426178277</c:v>
                </c:pt>
                <c:pt idx="177">
                  <c:v>23.220613414045751</c:v>
                </c:pt>
                <c:pt idx="178">
                  <c:v>23.22671788247165</c:v>
                </c:pt>
                <c:pt idx="179">
                  <c:v>23.058313554319703</c:v>
                </c:pt>
                <c:pt idx="180">
                  <c:v>23.064749533228859</c:v>
                </c:pt>
                <c:pt idx="181">
                  <c:v>23.070810804790394</c:v>
                </c:pt>
                <c:pt idx="182">
                  <c:v>22.901461667191821</c:v>
                </c:pt>
                <c:pt idx="183">
                  <c:v>22.775788909498999</c:v>
                </c:pt>
                <c:pt idx="184">
                  <c:v>22.781772682825562</c:v>
                </c:pt>
                <c:pt idx="185">
                  <c:v>22.743968123391127</c:v>
                </c:pt>
                <c:pt idx="186">
                  <c:v>22.794493876614336</c:v>
                </c:pt>
                <c:pt idx="187">
                  <c:v>22.800479556128039</c:v>
                </c:pt>
                <c:pt idx="188">
                  <c:v>22.674982129553797</c:v>
                </c:pt>
                <c:pt idx="189">
                  <c:v>22.507103748283022</c:v>
                </c:pt>
                <c:pt idx="190">
                  <c:v>22.381460962501773</c:v>
                </c:pt>
                <c:pt idx="191">
                  <c:v>22.387336304710818</c:v>
                </c:pt>
                <c:pt idx="192">
                  <c:v>22.260463274789661</c:v>
                </c:pt>
                <c:pt idx="193">
                  <c:v>22.266305528864333</c:v>
                </c:pt>
                <c:pt idx="194">
                  <c:v>22.272148334888769</c:v>
                </c:pt>
                <c:pt idx="195">
                  <c:v>22.234466639848765</c:v>
                </c:pt>
                <c:pt idx="196">
                  <c:v>22.240299340173259</c:v>
                </c:pt>
                <c:pt idx="197">
                  <c:v>22.11358966107867</c:v>
                </c:pt>
                <c:pt idx="198">
                  <c:v>22.077339185648462</c:v>
                </c:pt>
                <c:pt idx="199">
                  <c:v>22.083128584790991</c:v>
                </c:pt>
                <c:pt idx="200">
                  <c:v>22.043828116678792</c:v>
                </c:pt>
                <c:pt idx="201">
                  <c:v>21.918059835008918</c:v>
                </c:pt>
                <c:pt idx="202">
                  <c:v>21.923805415517403</c:v>
                </c:pt>
                <c:pt idx="203">
                  <c:v>21.973559273573073</c:v>
                </c:pt>
                <c:pt idx="204">
                  <c:v>21.847668535322988</c:v>
                </c:pt>
                <c:pt idx="205">
                  <c:v>21.853393192437846</c:v>
                </c:pt>
                <c:pt idx="206">
                  <c:v>21.85911838355732</c:v>
                </c:pt>
                <c:pt idx="207">
                  <c:v>21.687922166359666</c:v>
                </c:pt>
                <c:pt idx="208">
                  <c:v>21.693602947746086</c:v>
                </c:pt>
                <c:pt idx="209">
                  <c:v>21.655602184949519</c:v>
                </c:pt>
                <c:pt idx="210">
                  <c:v>21.661272797302203</c:v>
                </c:pt>
                <c:pt idx="211">
                  <c:v>21.535058165205186</c:v>
                </c:pt>
                <c:pt idx="212">
                  <c:v>21.540317458761816</c:v>
                </c:pt>
                <c:pt idx="213">
                  <c:v>21.545955667855932</c:v>
                </c:pt>
                <c:pt idx="214">
                  <c:v>21.553487825504622</c:v>
                </c:pt>
                <c:pt idx="215">
                  <c:v>21.557991214980124</c:v>
                </c:pt>
                <c:pt idx="216">
                  <c:v>21.563631181327175</c:v>
                </c:pt>
                <c:pt idx="217">
                  <c:v>21.307382757081786</c:v>
                </c:pt>
                <c:pt idx="218">
                  <c:v>21.356360615754408</c:v>
                </c:pt>
                <c:pt idx="219">
                  <c:v>21.361946058724975</c:v>
                </c:pt>
                <c:pt idx="220">
                  <c:v>21.19153559064835</c:v>
                </c:pt>
                <c:pt idx="221">
                  <c:v>21.240150470242209</c:v>
                </c:pt>
                <c:pt idx="222">
                  <c:v>21.24570334626253</c:v>
                </c:pt>
                <c:pt idx="223">
                  <c:v>21.119343735892222</c:v>
                </c:pt>
                <c:pt idx="224">
                  <c:v>21.034884717195389</c:v>
                </c:pt>
                <c:pt idx="225">
                  <c:v>21.040382221450528</c:v>
                </c:pt>
                <c:pt idx="226">
                  <c:v>20.559051862599137</c:v>
                </c:pt>
                <c:pt idx="227">
                  <c:v>20.564425597957847</c:v>
                </c:pt>
                <c:pt idx="228">
                  <c:v>20.56979982112901</c:v>
                </c:pt>
                <c:pt idx="229">
                  <c:v>20.354484668431358</c:v>
                </c:pt>
                <c:pt idx="230">
                  <c:v>20.005386125859676</c:v>
                </c:pt>
                <c:pt idx="231">
                  <c:v>20.010614489823567</c:v>
                </c:pt>
                <c:pt idx="232">
                  <c:v>19.705200576553807</c:v>
                </c:pt>
                <c:pt idx="233">
                  <c:v>19.310947911876916</c:v>
                </c:pt>
                <c:pt idx="234">
                  <c:v>19.315995883675583</c:v>
                </c:pt>
                <c:pt idx="235">
                  <c:v>18.877463064740141</c:v>
                </c:pt>
                <c:pt idx="236">
                  <c:v>18.882398409562388</c:v>
                </c:pt>
                <c:pt idx="237">
                  <c:v>17.68904244417201</c:v>
                </c:pt>
                <c:pt idx="238">
                  <c:v>17.693672072229699</c:v>
                </c:pt>
                <c:pt idx="239">
                  <c:v>17.698302107740439</c:v>
                </c:pt>
                <c:pt idx="240">
                  <c:v>17.169578733069407</c:v>
                </c:pt>
                <c:pt idx="241">
                  <c:v>16.729795066287217</c:v>
                </c:pt>
                <c:pt idx="242">
                  <c:v>16.73417630472186</c:v>
                </c:pt>
                <c:pt idx="243">
                  <c:v>15.672923818809931</c:v>
                </c:pt>
                <c:pt idx="244">
                  <c:v>15.677033417855881</c:v>
                </c:pt>
                <c:pt idx="245">
                  <c:v>15.681143369534047</c:v>
                </c:pt>
                <c:pt idx="246">
                  <c:v>14.572413312505804</c:v>
                </c:pt>
                <c:pt idx="247">
                  <c:v>14.576239632789788</c:v>
                </c:pt>
                <c:pt idx="248">
                  <c:v>14.58006627613544</c:v>
                </c:pt>
                <c:pt idx="249">
                  <c:v>14.183237151482626</c:v>
                </c:pt>
                <c:pt idx="250">
                  <c:v>13.607705798911377</c:v>
                </c:pt>
                <c:pt idx="251">
                  <c:v>13.611283166488223</c:v>
                </c:pt>
                <c:pt idx="252">
                  <c:v>12.412353955905084</c:v>
                </c:pt>
                <c:pt idx="253">
                  <c:v>11.835924859184008</c:v>
                </c:pt>
                <c:pt idx="254">
                  <c:v>11.839048169220382</c:v>
                </c:pt>
                <c:pt idx="255">
                  <c:v>11.307909149497165</c:v>
                </c:pt>
                <c:pt idx="256">
                  <c:v>11.310896643654997</c:v>
                </c:pt>
              </c:numCache>
            </c:numRef>
          </c:yVal>
          <c:smooth val="0"/>
          <c:extLst>
            <c:ext xmlns:c16="http://schemas.microsoft.com/office/drawing/2014/chart" uri="{C3380CC4-5D6E-409C-BE32-E72D297353CC}">
              <c16:uniqueId val="{00000002-133E-4806-9D9B-7DF5DAC60C8D}"/>
            </c:ext>
          </c:extLst>
        </c:ser>
        <c:ser>
          <c:idx val="10"/>
          <c:order val="7"/>
          <c:tx>
            <c:v>4b-s0</c:v>
          </c:tx>
          <c:spPr>
            <a:ln w="25400" cap="rnd">
              <a:noFill/>
              <a:round/>
            </a:ln>
            <a:effectLst/>
          </c:spPr>
          <c:marker>
            <c:symbol val="none"/>
          </c:marker>
          <c:xVal>
            <c:numRef>
              <c:f>'Forsøk 3 - Samlet'!$BF$979:$BF$1148</c:f>
              <c:numCache>
                <c:formatCode>0.0</c:formatCode>
                <c:ptCount val="170"/>
                <c:pt idx="0">
                  <c:v>7.8302953055692877</c:v>
                </c:pt>
                <c:pt idx="1">
                  <c:v>7.8061792324578132</c:v>
                </c:pt>
                <c:pt idx="2">
                  <c:v>7.6544339390208451</c:v>
                </c:pt>
                <c:pt idx="3">
                  <c:v>7.7439360132550465</c:v>
                </c:pt>
                <c:pt idx="4">
                  <c:v>7.8345931713567563</c:v>
                </c:pt>
                <c:pt idx="5">
                  <c:v>7.2751522675769369</c:v>
                </c:pt>
                <c:pt idx="6">
                  <c:v>7.2553136104924612</c:v>
                </c:pt>
                <c:pt idx="7">
                  <c:v>6.9838809372919366</c:v>
                </c:pt>
                <c:pt idx="8">
                  <c:v>6.7311161398447377</c:v>
                </c:pt>
                <c:pt idx="9">
                  <c:v>6.7309089598926235</c:v>
                </c:pt>
                <c:pt idx="10">
                  <c:v>6.6204657389859571</c:v>
                </c:pt>
                <c:pt idx="11">
                  <c:v>6.6202579458740498</c:v>
                </c:pt>
                <c:pt idx="12">
                  <c:v>6.7025483613014982</c:v>
                </c:pt>
                <c:pt idx="13">
                  <c:v>6.1044867890973276</c:v>
                </c:pt>
                <c:pt idx="14">
                  <c:v>5.3697446108122859</c:v>
                </c:pt>
                <c:pt idx="15">
                  <c:v>5.3695752213739922</c:v>
                </c:pt>
                <c:pt idx="16">
                  <c:v>5.2696954534150828</c:v>
                </c:pt>
                <c:pt idx="17">
                  <c:v>5.3257183352473572</c:v>
                </c:pt>
                <c:pt idx="18">
                  <c:v>5.231680280250834</c:v>
                </c:pt>
                <c:pt idx="19">
                  <c:v>4.3359533579718388</c:v>
                </c:pt>
                <c:pt idx="20">
                  <c:v>4.0930312036931111</c:v>
                </c:pt>
                <c:pt idx="21">
                  <c:v>4.0929192880784271</c:v>
                </c:pt>
                <c:pt idx="22">
                  <c:v>3.6472683592001593</c:v>
                </c:pt>
                <c:pt idx="23">
                  <c:v>3.4868303572820163</c:v>
                </c:pt>
                <c:pt idx="24">
                  <c:v>3.1787641355363445</c:v>
                </c:pt>
                <c:pt idx="25">
                  <c:v>2.4177023591483762</c:v>
                </c:pt>
                <c:pt idx="26">
                  <c:v>2.4176548171557384</c:v>
                </c:pt>
                <c:pt idx="27">
                  <c:v>2.1167349547135035</c:v>
                </c:pt>
                <c:pt idx="28">
                  <c:v>2.0394287437274539</c:v>
                </c:pt>
                <c:pt idx="29">
                  <c:v>2.0393937465927698</c:v>
                </c:pt>
                <c:pt idx="30">
                  <c:v>1.3262130973365009</c:v>
                </c:pt>
                <c:pt idx="31">
                  <c:v>1.3565895150030922</c:v>
                </c:pt>
                <c:pt idx="32">
                  <c:v>1.1539506943462212</c:v>
                </c:pt>
                <c:pt idx="33">
                  <c:v>1.0382516208516279</c:v>
                </c:pt>
                <c:pt idx="34">
                  <c:v>0.94862719673223495</c:v>
                </c:pt>
                <c:pt idx="35">
                  <c:v>0.93564601176611673</c:v>
                </c:pt>
                <c:pt idx="36">
                  <c:v>0.76795368646472595</c:v>
                </c:pt>
                <c:pt idx="37">
                  <c:v>0.7116966446202766</c:v>
                </c:pt>
                <c:pt idx="38">
                  <c:v>0.66424674582880783</c:v>
                </c:pt>
                <c:pt idx="39">
                  <c:v>0.66424188888904412</c:v>
                </c:pt>
                <c:pt idx="40">
                  <c:v>0.47901084959183704</c:v>
                </c:pt>
                <c:pt idx="41">
                  <c:v>0.47900795784383277</c:v>
                </c:pt>
                <c:pt idx="42">
                  <c:v>0.44031078466733925</c:v>
                </c:pt>
                <c:pt idx="43">
                  <c:v>0.45823432533821817</c:v>
                </c:pt>
                <c:pt idx="44">
                  <c:v>0.40847809550146852</c:v>
                </c:pt>
                <c:pt idx="45">
                  <c:v>0.37891629936572474</c:v>
                </c:pt>
                <c:pt idx="46">
                  <c:v>0.37867964435165091</c:v>
                </c:pt>
                <c:pt idx="47">
                  <c:v>0.41204563098593533</c:v>
                </c:pt>
                <c:pt idx="48">
                  <c:v>0.38820161806874842</c:v>
                </c:pt>
                <c:pt idx="49">
                  <c:v>0.29353186547454002</c:v>
                </c:pt>
                <c:pt idx="50">
                  <c:v>0.32746547696905054</c:v>
                </c:pt>
                <c:pt idx="51">
                  <c:v>0.32746415585631122</c:v>
                </c:pt>
                <c:pt idx="52">
                  <c:v>0.28846447178101947</c:v>
                </c:pt>
                <c:pt idx="53">
                  <c:v>0.23228473433339608</c:v>
                </c:pt>
                <c:pt idx="54">
                  <c:v>0.2239987456957287</c:v>
                </c:pt>
                <c:pt idx="55">
                  <c:v>0.2783370768079253</c:v>
                </c:pt>
                <c:pt idx="56">
                  <c:v>0.25175214687710418</c:v>
                </c:pt>
                <c:pt idx="57">
                  <c:v>0.24412015504726689</c:v>
                </c:pt>
                <c:pt idx="58">
                  <c:v>0.22978248188038683</c:v>
                </c:pt>
                <c:pt idx="59">
                  <c:v>0.21631527253643471</c:v>
                </c:pt>
                <c:pt idx="60">
                  <c:v>0.20545307096267079</c:v>
                </c:pt>
                <c:pt idx="61">
                  <c:v>0.213656991387145</c:v>
                </c:pt>
                <c:pt idx="62">
                  <c:v>0.22817541984189188</c:v>
                </c:pt>
                <c:pt idx="63">
                  <c:v>0.22326207134454695</c:v>
                </c:pt>
                <c:pt idx="64">
                  <c:v>0.216925200319942</c:v>
                </c:pt>
                <c:pt idx="65">
                  <c:v>0.21652571958823827</c:v>
                </c:pt>
                <c:pt idx="66">
                  <c:v>0.21142369986383883</c:v>
                </c:pt>
                <c:pt idx="67">
                  <c:v>0.16634348470773952</c:v>
                </c:pt>
                <c:pt idx="68">
                  <c:v>0.19512824155951056</c:v>
                </c:pt>
                <c:pt idx="69">
                  <c:v>0.19180186129868829</c:v>
                </c:pt>
                <c:pt idx="70">
                  <c:v>0.17520017458486434</c:v>
                </c:pt>
                <c:pt idx="71">
                  <c:v>0.17519968685177009</c:v>
                </c:pt>
                <c:pt idx="72">
                  <c:v>0.17161424848765355</c:v>
                </c:pt>
                <c:pt idx="73">
                  <c:v>0.20160893601900032</c:v>
                </c:pt>
                <c:pt idx="74">
                  <c:v>0.20160839978319392</c:v>
                </c:pt>
                <c:pt idx="75">
                  <c:v>0.18099890639124677</c:v>
                </c:pt>
                <c:pt idx="76">
                  <c:v>0.17925173525190624</c:v>
                </c:pt>
                <c:pt idx="77">
                  <c:v>0.18946738248675768</c:v>
                </c:pt>
                <c:pt idx="78">
                  <c:v>0.18587379656923197</c:v>
                </c:pt>
                <c:pt idx="79">
                  <c:v>0.16866874531049927</c:v>
                </c:pt>
                <c:pt idx="80">
                  <c:v>0.18183464038485458</c:v>
                </c:pt>
                <c:pt idx="81">
                  <c:v>0.17873364477249146</c:v>
                </c:pt>
                <c:pt idx="82">
                  <c:v>0.18009667260205203</c:v>
                </c:pt>
                <c:pt idx="83">
                  <c:v>0.18009624826681303</c:v>
                </c:pt>
                <c:pt idx="84">
                  <c:v>0.22718379915956022</c:v>
                </c:pt>
                <c:pt idx="85">
                  <c:v>0.17546293156099241</c:v>
                </c:pt>
                <c:pt idx="86">
                  <c:v>0.17546253695554159</c:v>
                </c:pt>
                <c:pt idx="87">
                  <c:v>0.20450457541353359</c:v>
                </c:pt>
                <c:pt idx="88">
                  <c:v>0.16846459865355665</c:v>
                </c:pt>
                <c:pt idx="89">
                  <c:v>0.18889707767541034</c:v>
                </c:pt>
                <c:pt idx="90">
                  <c:v>0.18562959383468747</c:v>
                </c:pt>
                <c:pt idx="91">
                  <c:v>0.18189233014326459</c:v>
                </c:pt>
                <c:pt idx="92">
                  <c:v>0.18189195438367051</c:v>
                </c:pt>
                <c:pt idx="93">
                  <c:v>0.19390040762601901</c:v>
                </c:pt>
                <c:pt idx="94">
                  <c:v>0.19984808820553029</c:v>
                </c:pt>
                <c:pt idx="95">
                  <c:v>0.19984769143289216</c:v>
                </c:pt>
                <c:pt idx="96">
                  <c:v>0.19528312242031251</c:v>
                </c:pt>
                <c:pt idx="97">
                  <c:v>0.2070592042162655</c:v>
                </c:pt>
                <c:pt idx="98">
                  <c:v>0.20705880669655846</c:v>
                </c:pt>
                <c:pt idx="99">
                  <c:v>0.18433676532309018</c:v>
                </c:pt>
                <c:pt idx="100">
                  <c:v>0.22005215859013669</c:v>
                </c:pt>
                <c:pt idx="101">
                  <c:v>0.22005175010607128</c:v>
                </c:pt>
                <c:pt idx="102">
                  <c:v>0.20449789920739067</c:v>
                </c:pt>
                <c:pt idx="103">
                  <c:v>0.21375978918338231</c:v>
                </c:pt>
                <c:pt idx="104">
                  <c:v>0.21375940044667127</c:v>
                </c:pt>
                <c:pt idx="105">
                  <c:v>0.19980500170946372</c:v>
                </c:pt>
                <c:pt idx="106">
                  <c:v>0.20475561617966276</c:v>
                </c:pt>
                <c:pt idx="107">
                  <c:v>0.2047552499366263</c:v>
                </c:pt>
                <c:pt idx="108">
                  <c:v>0.20844229111456614</c:v>
                </c:pt>
                <c:pt idx="109">
                  <c:v>0.2219175621779664</c:v>
                </c:pt>
                <c:pt idx="110">
                  <c:v>0.21989595860239666</c:v>
                </c:pt>
                <c:pt idx="111">
                  <c:v>0.21564000405787145</c:v>
                </c:pt>
                <c:pt idx="112">
                  <c:v>0.20646567091594784</c:v>
                </c:pt>
                <c:pt idx="113">
                  <c:v>0.20646531605390214</c:v>
                </c:pt>
                <c:pt idx="114">
                  <c:v>0.20462316187466945</c:v>
                </c:pt>
                <c:pt idx="115">
                  <c:v>0.20983323990632882</c:v>
                </c:pt>
                <c:pt idx="116">
                  <c:v>0.20983288496817645</c:v>
                </c:pt>
                <c:pt idx="117">
                  <c:v>0.21851956683990831</c:v>
                </c:pt>
                <c:pt idx="118">
                  <c:v>0.21851919740753128</c:v>
                </c:pt>
                <c:pt idx="119">
                  <c:v>0.2187055206488332</c:v>
                </c:pt>
                <c:pt idx="120">
                  <c:v>0.21571605614769301</c:v>
                </c:pt>
                <c:pt idx="121">
                  <c:v>0.22752376378390235</c:v>
                </c:pt>
                <c:pt idx="122">
                  <c:v>0.22672538725917324</c:v>
                </c:pt>
                <c:pt idx="123">
                  <c:v>0.22961106003115961</c:v>
                </c:pt>
                <c:pt idx="124">
                  <c:v>0.22820463895405693</c:v>
                </c:pt>
                <c:pt idx="125">
                  <c:v>0.22820426363218094</c:v>
                </c:pt>
                <c:pt idx="126">
                  <c:v>0.23048289671911124</c:v>
                </c:pt>
                <c:pt idx="127">
                  <c:v>0.23048251852889706</c:v>
                </c:pt>
                <c:pt idx="128">
                  <c:v>0.23234946380817828</c:v>
                </c:pt>
                <c:pt idx="129">
                  <c:v>0.24858481613638986</c:v>
                </c:pt>
                <c:pt idx="130">
                  <c:v>0.24858441038547913</c:v>
                </c:pt>
                <c:pt idx="131">
                  <c:v>0.24793818655844041</c:v>
                </c:pt>
                <c:pt idx="132">
                  <c:v>0.24514714639833779</c:v>
                </c:pt>
                <c:pt idx="133">
                  <c:v>0.24514674939100978</c:v>
                </c:pt>
                <c:pt idx="134">
                  <c:v>0.22251104690215795</c:v>
                </c:pt>
                <c:pt idx="135">
                  <c:v>0.25232951076081533</c:v>
                </c:pt>
                <c:pt idx="136">
                  <c:v>0.25232910496213434</c:v>
                </c:pt>
                <c:pt idx="137">
                  <c:v>0.25878097086942614</c:v>
                </c:pt>
                <c:pt idx="138">
                  <c:v>0.27162981433280392</c:v>
                </c:pt>
                <c:pt idx="139">
                  <c:v>0.27162938127738456</c:v>
                </c:pt>
                <c:pt idx="140">
                  <c:v>0.26260872034441479</c:v>
                </c:pt>
                <c:pt idx="141">
                  <c:v>0.25982437208097758</c:v>
                </c:pt>
                <c:pt idx="142">
                  <c:v>0.25982395965737631</c:v>
                </c:pt>
                <c:pt idx="143">
                  <c:v>0.27607249507988335</c:v>
                </c:pt>
                <c:pt idx="144">
                  <c:v>0.28814369543063195</c:v>
                </c:pt>
                <c:pt idx="145">
                  <c:v>0.28814324006461151</c:v>
                </c:pt>
                <c:pt idx="146">
                  <c:v>0.27503274645342884</c:v>
                </c:pt>
                <c:pt idx="147">
                  <c:v>0.29339650074346441</c:v>
                </c:pt>
                <c:pt idx="148">
                  <c:v>0.2933960410853223</c:v>
                </c:pt>
                <c:pt idx="149">
                  <c:v>0.29339558197005322</c:v>
                </c:pt>
                <c:pt idx="150">
                  <c:v>0.3141284662505538</c:v>
                </c:pt>
                <c:pt idx="151">
                  <c:v>0.31412797543264909</c:v>
                </c:pt>
                <c:pt idx="152">
                  <c:v>0.31519268152016722</c:v>
                </c:pt>
                <c:pt idx="153">
                  <c:v>0.31519219021446021</c:v>
                </c:pt>
                <c:pt idx="154">
                  <c:v>0.30488531729495699</c:v>
                </c:pt>
                <c:pt idx="155">
                  <c:v>0.34190295265848691</c:v>
                </c:pt>
                <c:pt idx="156">
                  <c:v>0.31177202859779291</c:v>
                </c:pt>
                <c:pt idx="157">
                  <c:v>0.31177154820231057</c:v>
                </c:pt>
                <c:pt idx="158">
                  <c:v>0.28445873053994741</c:v>
                </c:pt>
                <c:pt idx="159">
                  <c:v>0.27315148840136177</c:v>
                </c:pt>
                <c:pt idx="160">
                  <c:v>0</c:v>
                </c:pt>
                <c:pt idx="161">
                  <c:v>0</c:v>
                </c:pt>
                <c:pt idx="162">
                  <c:v>0</c:v>
                </c:pt>
                <c:pt idx="163">
                  <c:v>0</c:v>
                </c:pt>
                <c:pt idx="164">
                  <c:v>0</c:v>
                </c:pt>
                <c:pt idx="165">
                  <c:v>0</c:v>
                </c:pt>
                <c:pt idx="166">
                  <c:v>0</c:v>
                </c:pt>
                <c:pt idx="167">
                  <c:v>0</c:v>
                </c:pt>
                <c:pt idx="168">
                  <c:v>0</c:v>
                </c:pt>
                <c:pt idx="169">
                  <c:v>0</c:v>
                </c:pt>
              </c:numCache>
            </c:numRef>
          </c:xVal>
          <c:yVal>
            <c:numRef>
              <c:f>'Forsøk 3 - Samlet'!$BE$979:$BE$1148</c:f>
              <c:numCache>
                <c:formatCode>0.0</c:formatCode>
                <c:ptCount val="170"/>
                <c:pt idx="0">
                  <c:v>5.5612943408403073</c:v>
                </c:pt>
                <c:pt idx="1">
                  <c:v>7.8180540612031626</c:v>
                </c:pt>
                <c:pt idx="2">
                  <c:v>7.820116458176134</c:v>
                </c:pt>
                <c:pt idx="3">
                  <c:v>7.8221789828212174</c:v>
                </c:pt>
                <c:pt idx="4">
                  <c:v>8.6960416208156559</c:v>
                </c:pt>
                <c:pt idx="5">
                  <c:v>9.7080725040933267</c:v>
                </c:pt>
                <c:pt idx="6">
                  <c:v>9.7106085872260444</c:v>
                </c:pt>
                <c:pt idx="7">
                  <c:v>11.834016321249738</c:v>
                </c:pt>
                <c:pt idx="8">
                  <c:v>12.936609046075226</c:v>
                </c:pt>
                <c:pt idx="9">
                  <c:v>12.939955167808208</c:v>
                </c:pt>
                <c:pt idx="10">
                  <c:v>12.94330153461183</c:v>
                </c:pt>
                <c:pt idx="11">
                  <c:v>15.646716303770615</c:v>
                </c:pt>
                <c:pt idx="12">
                  <c:v>15.650741453748619</c:v>
                </c:pt>
                <c:pt idx="13">
                  <c:v>17.030499750920427</c:v>
                </c:pt>
                <c:pt idx="14">
                  <c:v>18.485183588865439</c:v>
                </c:pt>
                <c:pt idx="15">
                  <c:v>18.489919347536251</c:v>
                </c:pt>
                <c:pt idx="16">
                  <c:v>19.93744580182706</c:v>
                </c:pt>
                <c:pt idx="17">
                  <c:v>19.942544462835098</c:v>
                </c:pt>
                <c:pt idx="18">
                  <c:v>19.94764352752637</c:v>
                </c:pt>
                <c:pt idx="19">
                  <c:v>21.178175186926964</c:v>
                </c:pt>
                <c:pt idx="20">
                  <c:v>23.210908509655795</c:v>
                </c:pt>
                <c:pt idx="21">
                  <c:v>23.216824827687532</c:v>
                </c:pt>
                <c:pt idx="22">
                  <c:v>23.222741622506085</c:v>
                </c:pt>
                <c:pt idx="23">
                  <c:v>24.01804123109476</c:v>
                </c:pt>
                <c:pt idx="24">
                  <c:v>24.024156903223577</c:v>
                </c:pt>
                <c:pt idx="25">
                  <c:v>24.919085467441384</c:v>
                </c:pt>
                <c:pt idx="26">
                  <c:v>25.529673999529365</c:v>
                </c:pt>
                <c:pt idx="27">
                  <c:v>25.536165388971735</c:v>
                </c:pt>
                <c:pt idx="28">
                  <c:v>26.341107909316392</c:v>
                </c:pt>
                <c:pt idx="29">
                  <c:v>27.70070078850069</c:v>
                </c:pt>
                <c:pt idx="30">
                  <c:v>27.707732706007896</c:v>
                </c:pt>
                <c:pt idx="31">
                  <c:v>29.179933145205457</c:v>
                </c:pt>
                <c:pt idx="32">
                  <c:v>29.187333108247756</c:v>
                </c:pt>
                <c:pt idx="33">
                  <c:v>29.194733677111277</c:v>
                </c:pt>
                <c:pt idx="34">
                  <c:v>29.844694084376698</c:v>
                </c:pt>
                <c:pt idx="35">
                  <c:v>29.852256692016152</c:v>
                </c:pt>
                <c:pt idx="36">
                  <c:v>30.457489301705717</c:v>
                </c:pt>
                <c:pt idx="37">
                  <c:v>31.200286019703587</c:v>
                </c:pt>
                <c:pt idx="38">
                  <c:v>31.898200977300952</c:v>
                </c:pt>
                <c:pt idx="39">
                  <c:v>31.906272140638592</c:v>
                </c:pt>
                <c:pt idx="40">
                  <c:v>32.467734015261954</c:v>
                </c:pt>
                <c:pt idx="41">
                  <c:v>33.075152824047343</c:v>
                </c:pt>
                <c:pt idx="42">
                  <c:v>33.083514171671773</c:v>
                </c:pt>
                <c:pt idx="43">
                  <c:v>33.783151909944252</c:v>
                </c:pt>
                <c:pt idx="44">
                  <c:v>34.528454036165691</c:v>
                </c:pt>
                <c:pt idx="45">
                  <c:v>34.537174342138329</c:v>
                </c:pt>
                <c:pt idx="46">
                  <c:v>35.745793552551028</c:v>
                </c:pt>
                <c:pt idx="47">
                  <c:v>35.754815041104095</c:v>
                </c:pt>
                <c:pt idx="48">
                  <c:v>35.763837271309804</c:v>
                </c:pt>
                <c:pt idx="49">
                  <c:v>36.464380535995154</c:v>
                </c:pt>
                <c:pt idx="50">
                  <c:v>37.257610946992514</c:v>
                </c:pt>
                <c:pt idx="51">
                  <c:v>37.267003818303465</c:v>
                </c:pt>
                <c:pt idx="52">
                  <c:v>37.923043160443648</c:v>
                </c:pt>
                <c:pt idx="53">
                  <c:v>38.674179399708635</c:v>
                </c:pt>
                <c:pt idx="54">
                  <c:v>38.683921032898965</c:v>
                </c:pt>
                <c:pt idx="55">
                  <c:v>39.617749530496852</c:v>
                </c:pt>
                <c:pt idx="56">
                  <c:v>40.411725318145685</c:v>
                </c:pt>
                <c:pt idx="57">
                  <c:v>40.421895427090767</c:v>
                </c:pt>
                <c:pt idx="58">
                  <c:v>41.311367291316003</c:v>
                </c:pt>
                <c:pt idx="59">
                  <c:v>42.107951708755458</c:v>
                </c:pt>
                <c:pt idx="60">
                  <c:v>42.118539573419071</c:v>
                </c:pt>
                <c:pt idx="61">
                  <c:v>42.87060024385142</c:v>
                </c:pt>
                <c:pt idx="62">
                  <c:v>43.762347476898952</c:v>
                </c:pt>
                <c:pt idx="63">
                  <c:v>43.773342264648612</c:v>
                </c:pt>
                <c:pt idx="64">
                  <c:v>44.569523339930242</c:v>
                </c:pt>
                <c:pt idx="65">
                  <c:v>45.415613810398185</c:v>
                </c:pt>
                <c:pt idx="66">
                  <c:v>45.427014840252838</c:v>
                </c:pt>
                <c:pt idx="67">
                  <c:v>46.179008055373451</c:v>
                </c:pt>
                <c:pt idx="68">
                  <c:v>46.841417012944724</c:v>
                </c:pt>
                <c:pt idx="69">
                  <c:v>46.853167262614463</c:v>
                </c:pt>
                <c:pt idx="70">
                  <c:v>47.60767206319592</c:v>
                </c:pt>
                <c:pt idx="71">
                  <c:v>48.315728242381375</c:v>
                </c:pt>
                <c:pt idx="72">
                  <c:v>48.327839436255893</c:v>
                </c:pt>
                <c:pt idx="73">
                  <c:v>48.989192379495329</c:v>
                </c:pt>
                <c:pt idx="74">
                  <c:v>49.186842004774043</c:v>
                </c:pt>
                <c:pt idx="75">
                  <c:v>49.199163776622207</c:v>
                </c:pt>
                <c:pt idx="76">
                  <c:v>49.86240827838742</c:v>
                </c:pt>
                <c:pt idx="77">
                  <c:v>49.874893892195047</c:v>
                </c:pt>
                <c:pt idx="78">
                  <c:v>49.887380526805778</c:v>
                </c:pt>
                <c:pt idx="79">
                  <c:v>50.504362945379732</c:v>
                </c:pt>
                <c:pt idx="80">
                  <c:v>50.517001829490603</c:v>
                </c:pt>
                <c:pt idx="81">
                  <c:v>50.994093914992966</c:v>
                </c:pt>
                <c:pt idx="82">
                  <c:v>51.148043203252755</c:v>
                </c:pt>
                <c:pt idx="83">
                  <c:v>51.6259018254786</c:v>
                </c:pt>
                <c:pt idx="84">
                  <c:v>51.638810782675087</c:v>
                </c:pt>
                <c:pt idx="85">
                  <c:v>52.116634557968005</c:v>
                </c:pt>
                <c:pt idx="86">
                  <c:v>52.315173404078706</c:v>
                </c:pt>
                <c:pt idx="87">
                  <c:v>52.328246978967918</c:v>
                </c:pt>
                <c:pt idx="88">
                  <c:v>52.248919384994444</c:v>
                </c:pt>
                <c:pt idx="89">
                  <c:v>52.26197215390124</c:v>
                </c:pt>
                <c:pt idx="90">
                  <c:v>52.230402771596431</c:v>
                </c:pt>
                <c:pt idx="91">
                  <c:v>52.663601809509039</c:v>
                </c:pt>
                <c:pt idx="92">
                  <c:v>52.676750879476749</c:v>
                </c:pt>
                <c:pt idx="93">
                  <c:v>52.875351571316621</c:v>
                </c:pt>
                <c:pt idx="94">
                  <c:v>53.028560283392949</c:v>
                </c:pt>
                <c:pt idx="95">
                  <c:v>53.36860042524382</c:v>
                </c:pt>
                <c:pt idx="96">
                  <c:v>53.381915432943153</c:v>
                </c:pt>
                <c:pt idx="97">
                  <c:v>53.395231512948513</c:v>
                </c:pt>
                <c:pt idx="98">
                  <c:v>53.408548664263868</c:v>
                </c:pt>
                <c:pt idx="99">
                  <c:v>53.516526934953674</c:v>
                </c:pt>
                <c:pt idx="100">
                  <c:v>53.530270848146415</c:v>
                </c:pt>
                <c:pt idx="101">
                  <c:v>53.543614754666599</c:v>
                </c:pt>
                <c:pt idx="102">
                  <c:v>53.696462557795073</c:v>
                </c:pt>
                <c:pt idx="103">
                  <c:v>53.804596982597189</c:v>
                </c:pt>
                <c:pt idx="104">
                  <c:v>53.818002086872852</c:v>
                </c:pt>
                <c:pt idx="105">
                  <c:v>53.972621480792469</c:v>
                </c:pt>
                <c:pt idx="106">
                  <c:v>54.03206948929364</c:v>
                </c:pt>
                <c:pt idx="107">
                  <c:v>54.04552413158742</c:v>
                </c:pt>
                <c:pt idx="108">
                  <c:v>54.153448967713899</c:v>
                </c:pt>
                <c:pt idx="109">
                  <c:v>54.353517909979793</c:v>
                </c:pt>
                <c:pt idx="110">
                  <c:v>54.367045272229561</c:v>
                </c:pt>
                <c:pt idx="111">
                  <c:v>54.333706389193473</c:v>
                </c:pt>
                <c:pt idx="112">
                  <c:v>54.440982126622579</c:v>
                </c:pt>
                <c:pt idx="113">
                  <c:v>54.454524297443768</c:v>
                </c:pt>
                <c:pt idx="114">
                  <c:v>54.421568069839566</c:v>
                </c:pt>
                <c:pt idx="115">
                  <c:v>54.529347293535601</c:v>
                </c:pt>
                <c:pt idx="116">
                  <c:v>54.542904472634362</c:v>
                </c:pt>
                <c:pt idx="117">
                  <c:v>54.650336420757739</c:v>
                </c:pt>
                <c:pt idx="118">
                  <c:v>54.851729090198802</c:v>
                </c:pt>
                <c:pt idx="119">
                  <c:v>54.865359037884474</c:v>
                </c:pt>
                <c:pt idx="120">
                  <c:v>54.878990059170164</c:v>
                </c:pt>
                <c:pt idx="121">
                  <c:v>54.845638931958938</c:v>
                </c:pt>
                <c:pt idx="122">
                  <c:v>54.85926050195178</c:v>
                </c:pt>
                <c:pt idx="123">
                  <c:v>54.874093614117086</c:v>
                </c:pt>
                <c:pt idx="124">
                  <c:v>54.887717620842039</c:v>
                </c:pt>
                <c:pt idx="125">
                  <c:v>54.901342695096119</c:v>
                </c:pt>
                <c:pt idx="126">
                  <c:v>55.383394852906264</c:v>
                </c:pt>
                <c:pt idx="127">
                  <c:v>55.303419417971952</c:v>
                </c:pt>
                <c:pt idx="128">
                  <c:v>55.317140104015941</c:v>
                </c:pt>
                <c:pt idx="129">
                  <c:v>55.566274815528402</c:v>
                </c:pt>
                <c:pt idx="130">
                  <c:v>55.582076592159659</c:v>
                </c:pt>
                <c:pt idx="131">
                  <c:v>55.595859014910658</c:v>
                </c:pt>
                <c:pt idx="132">
                  <c:v>55.986949920370904</c:v>
                </c:pt>
                <c:pt idx="133">
                  <c:v>56.000827439403395</c:v>
                </c:pt>
                <c:pt idx="134">
                  <c:v>56.390597508705156</c:v>
                </c:pt>
                <c:pt idx="135">
                  <c:v>56.735819798889587</c:v>
                </c:pt>
                <c:pt idx="136">
                  <c:v>56.749874695230609</c:v>
                </c:pt>
                <c:pt idx="137">
                  <c:v>56.763930681149695</c:v>
                </c:pt>
                <c:pt idx="138">
                  <c:v>57.060698612595331</c:v>
                </c:pt>
                <c:pt idx="139">
                  <c:v>57.074826353337286</c:v>
                </c:pt>
                <c:pt idx="140">
                  <c:v>57.465790870954187</c:v>
                </c:pt>
                <c:pt idx="141">
                  <c:v>57.432798196502063</c:v>
                </c:pt>
                <c:pt idx="142">
                  <c:v>57.447010317105338</c:v>
                </c:pt>
                <c:pt idx="143">
                  <c:v>57.603766659648258</c:v>
                </c:pt>
                <c:pt idx="144">
                  <c:v>57.901533484888631</c:v>
                </c:pt>
                <c:pt idx="145">
                  <c:v>57.915853653311125</c:v>
                </c:pt>
                <c:pt idx="146">
                  <c:v>58.403347658016401</c:v>
                </c:pt>
                <c:pt idx="147">
                  <c:v>58.701529454557189</c:v>
                </c:pt>
                <c:pt idx="148">
                  <c:v>58.716038962576185</c:v>
                </c:pt>
                <c:pt idx="149">
                  <c:v>59.061317846164663</c:v>
                </c:pt>
                <c:pt idx="150">
                  <c:v>59.501822803063042</c:v>
                </c:pt>
                <c:pt idx="151">
                  <c:v>59.516521527967242</c:v>
                </c:pt>
                <c:pt idx="152">
                  <c:v>59.765921650707831</c:v>
                </c:pt>
                <c:pt idx="153">
                  <c:v>60.351019277848948</c:v>
                </c:pt>
                <c:pt idx="154">
                  <c:v>60.365919029807131</c:v>
                </c:pt>
                <c:pt idx="155">
                  <c:v>60.380819918863288</c:v>
                </c:pt>
                <c:pt idx="156">
                  <c:v>60.823465473613055</c:v>
                </c:pt>
                <c:pt idx="157">
                  <c:v>60.838473595648132</c:v>
                </c:pt>
                <c:pt idx="158">
                  <c:v>61.375074333887049</c:v>
                </c:pt>
                <c:pt idx="159">
                  <c:v>61.39021268804234</c:v>
                </c:pt>
                <c:pt idx="160">
                  <c:v>61.690392865067011</c:v>
                </c:pt>
                <c:pt idx="161">
                  <c:v>61.705603417224459</c:v>
                </c:pt>
                <c:pt idx="162">
                  <c:v>62.573521464037647</c:v>
                </c:pt>
                <c:pt idx="163">
                  <c:v>62.588943357053886</c:v>
                </c:pt>
                <c:pt idx="164">
                  <c:v>62.889686678053963</c:v>
                </c:pt>
                <c:pt idx="165">
                  <c:v>63.001001410862145</c:v>
                </c:pt>
                <c:pt idx="166">
                  <c:v>75.541893937426039</c:v>
                </c:pt>
                <c:pt idx="167">
                  <c:v>75.895861659868999</c:v>
                </c:pt>
                <c:pt idx="168">
                  <c:v>76.632786465723782</c:v>
                </c:pt>
                <c:pt idx="169">
                  <c:v>74.975163761909783</c:v>
                </c:pt>
              </c:numCache>
            </c:numRef>
          </c:yVal>
          <c:smooth val="0"/>
          <c:extLst>
            <c:ext xmlns:c16="http://schemas.microsoft.com/office/drawing/2014/chart" uri="{C3380CC4-5D6E-409C-BE32-E72D297353CC}">
              <c16:uniqueId val="{00000003-133E-4806-9D9B-7DF5DAC60C8D}"/>
            </c:ext>
          </c:extLst>
        </c:ser>
        <c:ser>
          <c:idx val="5"/>
          <c:order val="8"/>
          <c:tx>
            <c:v>4b-c3</c:v>
          </c:tx>
          <c:spPr>
            <a:ln w="25400" cap="rnd">
              <a:noFill/>
              <a:round/>
            </a:ln>
            <a:effectLst/>
          </c:spPr>
          <c:marker>
            <c:symbol val="circle"/>
            <c:size val="3"/>
            <c:spPr>
              <a:solidFill>
                <a:srgbClr val="00B0F0"/>
              </a:solidFill>
              <a:ln w="6350">
                <a:solidFill>
                  <a:schemeClr val="accent5">
                    <a:lumMod val="75000"/>
                  </a:schemeClr>
                </a:solidFill>
              </a:ln>
              <a:effectLst/>
            </c:spPr>
          </c:marker>
          <c:xVal>
            <c:numRef>
              <c:f>'Forsøk 3 - Samlet'!$BF$273:$BF$301</c:f>
              <c:numCache>
                <c:formatCode>0.0</c:formatCode>
                <c:ptCount val="29"/>
                <c:pt idx="0">
                  <c:v>0.40179471092419705</c:v>
                </c:pt>
                <c:pt idx="1">
                  <c:v>0.42267571744717908</c:v>
                </c:pt>
                <c:pt idx="2">
                  <c:v>0.45838750914659054</c:v>
                </c:pt>
                <c:pt idx="3">
                  <c:v>0.46491039564754749</c:v>
                </c:pt>
                <c:pt idx="4">
                  <c:v>0.47161016280990009</c:v>
                </c:pt>
                <c:pt idx="5">
                  <c:v>0.53142245377430986</c:v>
                </c:pt>
                <c:pt idx="6">
                  <c:v>0.54158436869146742</c:v>
                </c:pt>
                <c:pt idx="7">
                  <c:v>0.54779590465589911</c:v>
                </c:pt>
                <c:pt idx="8">
                  <c:v>0.63142648453237571</c:v>
                </c:pt>
                <c:pt idx="9">
                  <c:v>0.64293679611085086</c:v>
                </c:pt>
                <c:pt idx="10">
                  <c:v>0.68276640460569471</c:v>
                </c:pt>
                <c:pt idx="11">
                  <c:v>0.71586390851348203</c:v>
                </c:pt>
                <c:pt idx="12">
                  <c:v>0.7305623824521611</c:v>
                </c:pt>
                <c:pt idx="13">
                  <c:v>0.76964146587033877</c:v>
                </c:pt>
                <c:pt idx="14">
                  <c:v>0.76963650227681646</c:v>
                </c:pt>
                <c:pt idx="15">
                  <c:v>0.85623934274692937</c:v>
                </c:pt>
                <c:pt idx="16">
                  <c:v>0.90857302455150357</c:v>
                </c:pt>
                <c:pt idx="17">
                  <c:v>0.90856684930980314</c:v>
                </c:pt>
                <c:pt idx="18">
                  <c:v>0.96516164224349799</c:v>
                </c:pt>
                <c:pt idx="19">
                  <c:v>1.1803906113195748</c:v>
                </c:pt>
                <c:pt idx="20">
                  <c:v>1.1803821758870305</c:v>
                </c:pt>
                <c:pt idx="21">
                  <c:v>1.2221242699129284</c:v>
                </c:pt>
                <c:pt idx="22">
                  <c:v>1.323413788505073</c:v>
                </c:pt>
                <c:pt idx="23">
                  <c:v>1.3234036999999279</c:v>
                </c:pt>
                <c:pt idx="24">
                  <c:v>1.4696870142041738</c:v>
                </c:pt>
                <c:pt idx="25">
                  <c:v>1.6456737624418842</c:v>
                </c:pt>
                <c:pt idx="26">
                  <c:v>1.645660260735603</c:v>
                </c:pt>
                <c:pt idx="27">
                  <c:v>1.7820648989223538</c:v>
                </c:pt>
                <c:pt idx="28">
                  <c:v>2.0466822849537554</c:v>
                </c:pt>
              </c:numCache>
            </c:numRef>
          </c:xVal>
          <c:yVal>
            <c:numRef>
              <c:f>'Forsøk 3 - Samlet'!$BE$273:$BE$301</c:f>
              <c:numCache>
                <c:formatCode>0.0</c:formatCode>
                <c:ptCount val="29"/>
                <c:pt idx="0">
                  <c:v>16.377388087907374</c:v>
                </c:pt>
                <c:pt idx="1">
                  <c:v>15.625209702296177</c:v>
                </c:pt>
                <c:pt idx="2">
                  <c:v>15.629713556836844</c:v>
                </c:pt>
                <c:pt idx="3">
                  <c:v>15.634218021042363</c:v>
                </c:pt>
                <c:pt idx="4">
                  <c:v>15.071391022668665</c:v>
                </c:pt>
                <c:pt idx="5">
                  <c:v>14.547074935503232</c:v>
                </c:pt>
                <c:pt idx="6">
                  <c:v>14.551275886955533</c:v>
                </c:pt>
                <c:pt idx="7">
                  <c:v>14.062441392369774</c:v>
                </c:pt>
                <c:pt idx="8">
                  <c:v>13.232681623747956</c:v>
                </c:pt>
                <c:pt idx="9">
                  <c:v>13.236514768669908</c:v>
                </c:pt>
                <c:pt idx="10">
                  <c:v>13.240348422476641</c:v>
                </c:pt>
                <c:pt idx="11">
                  <c:v>12.374675490050654</c:v>
                </c:pt>
                <c:pt idx="12">
                  <c:v>12.378268145932083</c:v>
                </c:pt>
                <c:pt idx="13">
                  <c:v>11.965187774298826</c:v>
                </c:pt>
                <c:pt idx="14">
                  <c:v>11.437046965914373</c:v>
                </c:pt>
                <c:pt idx="15">
                  <c:v>11.440377167988759</c:v>
                </c:pt>
                <c:pt idx="16">
                  <c:v>11.292150737304581</c:v>
                </c:pt>
                <c:pt idx="17">
                  <c:v>11.067553816678073</c:v>
                </c:pt>
                <c:pt idx="18">
                  <c:v>11.070779778157897</c:v>
                </c:pt>
                <c:pt idx="19">
                  <c:v>10.884320504533692</c:v>
                </c:pt>
                <c:pt idx="20">
                  <c:v>10.887494560364505</c:v>
                </c:pt>
                <c:pt idx="21">
                  <c:v>10.587787252025132</c:v>
                </c:pt>
                <c:pt idx="22">
                  <c:v>10.362673786986722</c:v>
                </c:pt>
                <c:pt idx="23">
                  <c:v>10.365701441640455</c:v>
                </c:pt>
                <c:pt idx="24">
                  <c:v>10.10332341928568</c:v>
                </c:pt>
                <c:pt idx="25">
                  <c:v>9.8821310090157422</c:v>
                </c:pt>
                <c:pt idx="26">
                  <c:v>9.8850237965074008</c:v>
                </c:pt>
                <c:pt idx="27">
                  <c:v>9.8879169511086715</c:v>
                </c:pt>
                <c:pt idx="28">
                  <c:v>10.08129805929115</c:v>
                </c:pt>
              </c:numCache>
            </c:numRef>
          </c:yVal>
          <c:smooth val="0"/>
          <c:extLst>
            <c:ext xmlns:c16="http://schemas.microsoft.com/office/drawing/2014/chart" uri="{C3380CC4-5D6E-409C-BE32-E72D297353CC}">
              <c16:uniqueId val="{00000004-133E-4806-9D9B-7DF5DAC60C8D}"/>
            </c:ext>
          </c:extLst>
        </c:ser>
        <c:ser>
          <c:idx val="7"/>
          <c:order val="9"/>
          <c:tx>
            <c:v>4b-c2</c:v>
          </c:tx>
          <c:spPr>
            <a:ln w="25400" cap="rnd">
              <a:noFill/>
              <a:round/>
            </a:ln>
            <a:effectLst/>
          </c:spPr>
          <c:marker>
            <c:symbol val="circle"/>
            <c:size val="3"/>
            <c:spPr>
              <a:solidFill>
                <a:srgbClr val="FF0000"/>
              </a:solidFill>
              <a:ln w="6350">
                <a:solidFill>
                  <a:srgbClr val="C00000"/>
                </a:solidFill>
              </a:ln>
              <a:effectLst/>
            </c:spPr>
          </c:marker>
          <c:xVal>
            <c:numRef>
              <c:f>'Forsøk 3 - Samlet'!$BF$579:$BF$635</c:f>
              <c:numCache>
                <c:formatCode>0.0</c:formatCode>
                <c:ptCount val="57"/>
                <c:pt idx="0">
                  <c:v>0.48891075523605898</c:v>
                </c:pt>
                <c:pt idx="1">
                  <c:v>0.54438307482010839</c:v>
                </c:pt>
                <c:pt idx="2">
                  <c:v>0.56024821385584622</c:v>
                </c:pt>
                <c:pt idx="3">
                  <c:v>0.56024488954213036</c:v>
                </c:pt>
                <c:pt idx="4">
                  <c:v>0.59493248637294349</c:v>
                </c:pt>
                <c:pt idx="5">
                  <c:v>0.67888043276093135</c:v>
                </c:pt>
                <c:pt idx="6">
                  <c:v>0.67887630615720318</c:v>
                </c:pt>
                <c:pt idx="7">
                  <c:v>0.7176003380357604</c:v>
                </c:pt>
                <c:pt idx="8">
                  <c:v>0.74500549298869612</c:v>
                </c:pt>
                <c:pt idx="9">
                  <c:v>0.74500080364695909</c:v>
                </c:pt>
                <c:pt idx="10">
                  <c:v>0.79860273466287102</c:v>
                </c:pt>
                <c:pt idx="11">
                  <c:v>0.86234750577675356</c:v>
                </c:pt>
                <c:pt idx="12">
                  <c:v>0.86234175697786486</c:v>
                </c:pt>
                <c:pt idx="13">
                  <c:v>0.92770333897368096</c:v>
                </c:pt>
                <c:pt idx="14">
                  <c:v>1.0195545202467551</c:v>
                </c:pt>
                <c:pt idx="15">
                  <c:v>1.0195472272303632</c:v>
                </c:pt>
                <c:pt idx="16">
                  <c:v>1.0945128430292403</c:v>
                </c:pt>
                <c:pt idx="17">
                  <c:v>1.0945047681349633</c:v>
                </c:pt>
                <c:pt idx="18">
                  <c:v>1.2100507432292373</c:v>
                </c:pt>
                <c:pt idx="19">
                  <c:v>1.3111321589456193</c:v>
                </c:pt>
                <c:pt idx="20">
                  <c:v>1.3636721885989067</c:v>
                </c:pt>
                <c:pt idx="21">
                  <c:v>1.3850792802624527</c:v>
                </c:pt>
                <c:pt idx="22">
                  <c:v>1.50543491800077</c:v>
                </c:pt>
                <c:pt idx="23">
                  <c:v>1.5615897860573911</c:v>
                </c:pt>
                <c:pt idx="24">
                  <c:v>1.6690358075820539</c:v>
                </c:pt>
                <c:pt idx="25">
                  <c:v>1.8231426685306977</c:v>
                </c:pt>
                <c:pt idx="26">
                  <c:v>1.8231258018463152</c:v>
                </c:pt>
                <c:pt idx="27">
                  <c:v>2.0387984850122289</c:v>
                </c:pt>
                <c:pt idx="28">
                  <c:v>2.4508931832857841</c:v>
                </c:pt>
                <c:pt idx="29">
                  <c:v>2.4508682504053021</c:v>
                </c:pt>
                <c:pt idx="30">
                  <c:v>2.7714959317113981</c:v>
                </c:pt>
                <c:pt idx="31">
                  <c:v>2.8662759720270108</c:v>
                </c:pt>
                <c:pt idx="32">
                  <c:v>2.866243085339097</c:v>
                </c:pt>
                <c:pt idx="33">
                  <c:v>3.0927916071282273</c:v>
                </c:pt>
                <c:pt idx="34">
                  <c:v>3.265515197530223</c:v>
                </c:pt>
                <c:pt idx="35">
                  <c:v>3.2654739857123602</c:v>
                </c:pt>
                <c:pt idx="36">
                  <c:v>3.4923347937607749</c:v>
                </c:pt>
                <c:pt idx="37">
                  <c:v>3.6506819427019428</c:v>
                </c:pt>
                <c:pt idx="38">
                  <c:v>3.650632081292378</c:v>
                </c:pt>
                <c:pt idx="39">
                  <c:v>3.6872389219817476</c:v>
                </c:pt>
                <c:pt idx="40">
                  <c:v>3.9295964826234049</c:v>
                </c:pt>
                <c:pt idx="41">
                  <c:v>3.9295371194739985</c:v>
                </c:pt>
                <c:pt idx="42">
                  <c:v>3.8822433325887085</c:v>
                </c:pt>
                <c:pt idx="43">
                  <c:v>3.8821838941593865</c:v>
                </c:pt>
                <c:pt idx="44">
                  <c:v>3.8821245093969212</c:v>
                </c:pt>
                <c:pt idx="45">
                  <c:v>4.0570450864602607</c:v>
                </c:pt>
                <c:pt idx="46">
                  <c:v>4.187308882399762</c:v>
                </c:pt>
                <c:pt idx="47">
                  <c:v>4.1872409048089718</c:v>
                </c:pt>
                <c:pt idx="48">
                  <c:v>4.271755685688654</c:v>
                </c:pt>
                <c:pt idx="49">
                  <c:v>4.4553007817394237</c:v>
                </c:pt>
                <c:pt idx="50">
                  <c:v>4.4552262716703881</c:v>
                </c:pt>
                <c:pt idx="51">
                  <c:v>4.6359260034313206</c:v>
                </c:pt>
                <c:pt idx="52">
                  <c:v>4.6358468741327101</c:v>
                </c:pt>
                <c:pt idx="53">
                  <c:v>4.7162880180624756</c:v>
                </c:pt>
                <c:pt idx="54">
                  <c:v>4.7724771682429923</c:v>
                </c:pt>
                <c:pt idx="55">
                  <c:v>4.7723930965785053</c:v>
                </c:pt>
                <c:pt idx="56">
                  <c:v>4.7094793666654393</c:v>
                </c:pt>
              </c:numCache>
            </c:numRef>
          </c:xVal>
          <c:yVal>
            <c:numRef>
              <c:f>'Forsøk 3 - Samlet'!$BE$579:$BE$635</c:f>
              <c:numCache>
                <c:formatCode>0.0</c:formatCode>
                <c:ptCount val="57"/>
                <c:pt idx="0">
                  <c:v>12.431981527715056</c:v>
                </c:pt>
                <c:pt idx="1">
                  <c:v>10.996694022174641</c:v>
                </c:pt>
                <c:pt idx="2">
                  <c:v>10.999759165706324</c:v>
                </c:pt>
                <c:pt idx="3">
                  <c:v>11.002824632309281</c:v>
                </c:pt>
                <c:pt idx="4">
                  <c:v>10.430287362018682</c:v>
                </c:pt>
                <c:pt idx="5">
                  <c:v>9.9823086560600274</c:v>
                </c:pt>
                <c:pt idx="6">
                  <c:v>9.9851008797612657</c:v>
                </c:pt>
                <c:pt idx="7">
                  <c:v>9.5747534646110424</c:v>
                </c:pt>
                <c:pt idx="8">
                  <c:v>9.2071366043180092</c:v>
                </c:pt>
                <c:pt idx="9">
                  <c:v>9.2097205011125904</c:v>
                </c:pt>
                <c:pt idx="10">
                  <c:v>8.8826579478299301</c:v>
                </c:pt>
                <c:pt idx="11">
                  <c:v>8.3091835647746564</c:v>
                </c:pt>
                <c:pt idx="12">
                  <c:v>8.3115265461860321</c:v>
                </c:pt>
                <c:pt idx="13">
                  <c:v>8.1887370715744972</c:v>
                </c:pt>
                <c:pt idx="14">
                  <c:v>8.1910471317653517</c:v>
                </c:pt>
                <c:pt idx="15">
                  <c:v>8.1933574188963778</c:v>
                </c:pt>
                <c:pt idx="16">
                  <c:v>7.9910816871187844</c:v>
                </c:pt>
                <c:pt idx="17">
                  <c:v>7.7040046496883905</c:v>
                </c:pt>
                <c:pt idx="18">
                  <c:v>7.7061839061780217</c:v>
                </c:pt>
                <c:pt idx="19">
                  <c:v>7.708363372745251</c:v>
                </c:pt>
                <c:pt idx="20">
                  <c:v>7.4647761819386327</c:v>
                </c:pt>
                <c:pt idx="21">
                  <c:v>7.4668905665119167</c:v>
                </c:pt>
                <c:pt idx="22">
                  <c:v>7.3050727557083528</c:v>
                </c:pt>
                <c:pt idx="23">
                  <c:v>7.3071438646204481</c:v>
                </c:pt>
                <c:pt idx="24">
                  <c:v>7.1844264640115512</c:v>
                </c:pt>
                <c:pt idx="25">
                  <c:v>7.0651936593171731</c:v>
                </c:pt>
                <c:pt idx="26">
                  <c:v>7.0671998140080365</c:v>
                </c:pt>
                <c:pt idx="27">
                  <c:v>6.9039894797983088</c:v>
                </c:pt>
                <c:pt idx="28">
                  <c:v>6.6996430779892124</c:v>
                </c:pt>
                <c:pt idx="29">
                  <c:v>6.7015508778244302</c:v>
                </c:pt>
                <c:pt idx="30">
                  <c:v>6.4163234850461155</c:v>
                </c:pt>
                <c:pt idx="31">
                  <c:v>6.1266741238601279</c:v>
                </c:pt>
                <c:pt idx="32">
                  <c:v>6.1284284589026763</c:v>
                </c:pt>
                <c:pt idx="33">
                  <c:v>5.7570511055792926</c:v>
                </c:pt>
                <c:pt idx="34">
                  <c:v>5.0193659640108441</c:v>
                </c:pt>
                <c:pt idx="35">
                  <c:v>5.0208248405567897</c:v>
                </c:pt>
                <c:pt idx="36">
                  <c:v>5.0222838363838935</c:v>
                </c:pt>
                <c:pt idx="37">
                  <c:v>4.6924307745772209</c:v>
                </c:pt>
                <c:pt idx="38">
                  <c:v>4.6938019233335337</c:v>
                </c:pt>
                <c:pt idx="39">
                  <c:v>4.5312103551330134</c:v>
                </c:pt>
                <c:pt idx="40">
                  <c:v>4.3692461931519908</c:v>
                </c:pt>
                <c:pt idx="41">
                  <c:v>4.3705306858390189</c:v>
                </c:pt>
                <c:pt idx="42">
                  <c:v>4.2546316381305136</c:v>
                </c:pt>
                <c:pt idx="43">
                  <c:v>4.1777405960908034</c:v>
                </c:pt>
                <c:pt idx="44">
                  <c:v>4.1789734857697631</c:v>
                </c:pt>
                <c:pt idx="45">
                  <c:v>4.1439699705157036</c:v>
                </c:pt>
                <c:pt idx="46">
                  <c:v>4.1071619220347468</c:v>
                </c:pt>
                <c:pt idx="47">
                  <c:v>4.1083753613807934</c:v>
                </c:pt>
                <c:pt idx="48">
                  <c:v>4.0758244062513098</c:v>
                </c:pt>
                <c:pt idx="49">
                  <c:v>4.0848909729477132</c:v>
                </c:pt>
                <c:pt idx="50">
                  <c:v>4.0860977991903953</c:v>
                </c:pt>
                <c:pt idx="51">
                  <c:v>4.1763405179755857</c:v>
                </c:pt>
                <c:pt idx="52">
                  <c:v>4.8496355302990564</c:v>
                </c:pt>
                <c:pt idx="53">
                  <c:v>4.8510445371599502</c:v>
                </c:pt>
                <c:pt idx="54">
                  <c:v>5.9988617156915396</c:v>
                </c:pt>
                <c:pt idx="55">
                  <c:v>7.325189786951416</c:v>
                </c:pt>
                <c:pt idx="56">
                  <c:v>7.3272544644063613</c:v>
                </c:pt>
              </c:numCache>
            </c:numRef>
          </c:yVal>
          <c:smooth val="0"/>
          <c:extLst>
            <c:ext xmlns:c16="http://schemas.microsoft.com/office/drawing/2014/chart" uri="{C3380CC4-5D6E-409C-BE32-E72D297353CC}">
              <c16:uniqueId val="{00000005-133E-4806-9D9B-7DF5DAC60C8D}"/>
            </c:ext>
          </c:extLst>
        </c:ser>
        <c:ser>
          <c:idx val="9"/>
          <c:order val="10"/>
          <c:tx>
            <c:v>4s-c1</c:v>
          </c:tx>
          <c:spPr>
            <a:ln w="25400" cap="rnd">
              <a:noFill/>
              <a:round/>
            </a:ln>
            <a:effectLst/>
          </c:spPr>
          <c:marker>
            <c:symbol val="none"/>
          </c:marker>
          <c:xVal>
            <c:numRef>
              <c:f>'Forsøk 3 - Samlet'!$BF$893:$BF$978</c:f>
              <c:numCache>
                <c:formatCode>0.0</c:formatCode>
                <c:ptCount val="86"/>
                <c:pt idx="0">
                  <c:v>0.55948870450067256</c:v>
                </c:pt>
                <c:pt idx="1">
                  <c:v>0.58594983964175062</c:v>
                </c:pt>
                <c:pt idx="2">
                  <c:v>0.64372846808648743</c:v>
                </c:pt>
                <c:pt idx="3">
                  <c:v>0.64372511419251921</c:v>
                </c:pt>
                <c:pt idx="4">
                  <c:v>0.65386971917908099</c:v>
                </c:pt>
                <c:pt idx="5">
                  <c:v>0.75324373616139628</c:v>
                </c:pt>
                <c:pt idx="6">
                  <c:v>0.75323967972123695</c:v>
                </c:pt>
                <c:pt idx="7">
                  <c:v>0.79920486064727281</c:v>
                </c:pt>
                <c:pt idx="8">
                  <c:v>0.79920046449610849</c:v>
                </c:pt>
                <c:pt idx="9">
                  <c:v>0.85333524194715249</c:v>
                </c:pt>
                <c:pt idx="10">
                  <c:v>0.93696206204727384</c:v>
                </c:pt>
                <c:pt idx="11">
                  <c:v>0.98713488415452744</c:v>
                </c:pt>
                <c:pt idx="12">
                  <c:v>1.0212953737417212</c:v>
                </c:pt>
                <c:pt idx="13">
                  <c:v>1.0484106794051991</c:v>
                </c:pt>
                <c:pt idx="14">
                  <c:v>1.1015142184419022</c:v>
                </c:pt>
                <c:pt idx="15">
                  <c:v>1.2406553842149135</c:v>
                </c:pt>
                <c:pt idx="16">
                  <c:v>1.2406472141085378</c:v>
                </c:pt>
                <c:pt idx="17">
                  <c:v>1.2255722507402322</c:v>
                </c:pt>
                <c:pt idx="18">
                  <c:v>1.3191559216935647</c:v>
                </c:pt>
                <c:pt idx="19">
                  <c:v>1.4615987978172964</c:v>
                </c:pt>
                <c:pt idx="20">
                  <c:v>1.5145301558357496</c:v>
                </c:pt>
                <c:pt idx="21">
                  <c:v>1.5573024765693524</c:v>
                </c:pt>
                <c:pt idx="22">
                  <c:v>1.62358236783406</c:v>
                </c:pt>
                <c:pt idx="23">
                  <c:v>1.623570118895568</c:v>
                </c:pt>
                <c:pt idx="24">
                  <c:v>1.7808479117952851</c:v>
                </c:pt>
                <c:pt idx="25">
                  <c:v>2.3349587603161517</c:v>
                </c:pt>
                <c:pt idx="26">
                  <c:v>2.3349385539497369</c:v>
                </c:pt>
                <c:pt idx="27">
                  <c:v>2.4873340233231862</c:v>
                </c:pt>
                <c:pt idx="28">
                  <c:v>2.6817839912589925</c:v>
                </c:pt>
                <c:pt idx="29">
                  <c:v>2.7501419622662251</c:v>
                </c:pt>
                <c:pt idx="30">
                  <c:v>2.9729268832567883</c:v>
                </c:pt>
                <c:pt idx="31">
                  <c:v>3.1418200734287596</c:v>
                </c:pt>
                <c:pt idx="32">
                  <c:v>3.2359883822941788</c:v>
                </c:pt>
                <c:pt idx="33">
                  <c:v>3.2359558055037354</c:v>
                </c:pt>
                <c:pt idx="34">
                  <c:v>3.364121297950927</c:v>
                </c:pt>
                <c:pt idx="35">
                  <c:v>3.4621891999912666</c:v>
                </c:pt>
                <c:pt idx="36">
                  <c:v>3.5773375671718033</c:v>
                </c:pt>
                <c:pt idx="37">
                  <c:v>3.8994702110012143</c:v>
                </c:pt>
                <c:pt idx="38">
                  <c:v>3.8994254314389178</c:v>
                </c:pt>
                <c:pt idx="39">
                  <c:v>3.8859434065039777</c:v>
                </c:pt>
                <c:pt idx="40">
                  <c:v>4.1826147403082858</c:v>
                </c:pt>
                <c:pt idx="41">
                  <c:v>4.1825632031003668</c:v>
                </c:pt>
                <c:pt idx="42">
                  <c:v>4.4430577936773634</c:v>
                </c:pt>
                <c:pt idx="43">
                  <c:v>4.5555326392553734</c:v>
                </c:pt>
                <c:pt idx="44">
                  <c:v>4.5554748044072166</c:v>
                </c:pt>
                <c:pt idx="45">
                  <c:v>4.6023197385300518</c:v>
                </c:pt>
                <c:pt idx="46">
                  <c:v>4.7626298119071411</c:v>
                </c:pt>
                <c:pt idx="47">
                  <c:v>4.8465145331763928</c:v>
                </c:pt>
                <c:pt idx="48">
                  <c:v>4.8145968285667839</c:v>
                </c:pt>
                <c:pt idx="49">
                  <c:v>4.9261646538418447</c:v>
                </c:pt>
                <c:pt idx="50">
                  <c:v>4.9853917672155603</c:v>
                </c:pt>
                <c:pt idx="51">
                  <c:v>4.8949124601337015</c:v>
                </c:pt>
                <c:pt idx="52">
                  <c:v>4.8816722213282198</c:v>
                </c:pt>
                <c:pt idx="53">
                  <c:v>4.8816039619411518</c:v>
                </c:pt>
                <c:pt idx="54">
                  <c:v>5.0902542775928765</c:v>
                </c:pt>
                <c:pt idx="55">
                  <c:v>5.1444282197675895</c:v>
                </c:pt>
                <c:pt idx="56">
                  <c:v>5.1443512063784196</c:v>
                </c:pt>
                <c:pt idx="57">
                  <c:v>5.0190168329365079</c:v>
                </c:pt>
                <c:pt idx="58">
                  <c:v>4.8758399059435575</c:v>
                </c:pt>
                <c:pt idx="59">
                  <c:v>4.8757671444480319</c:v>
                </c:pt>
                <c:pt idx="60">
                  <c:v>5.6342639339716873</c:v>
                </c:pt>
                <c:pt idx="61">
                  <c:v>5.4481894759305494</c:v>
                </c:pt>
                <c:pt idx="62">
                  <c:v>5.5776065284091629</c:v>
                </c:pt>
                <c:pt idx="63">
                  <c:v>5.7530841168872779</c:v>
                </c:pt>
                <c:pt idx="64">
                  <c:v>5.9475305337234001</c:v>
                </c:pt>
                <c:pt idx="65">
                  <c:v>5.8670477351504973</c:v>
                </c:pt>
                <c:pt idx="66">
                  <c:v>6.1312066462221608</c:v>
                </c:pt>
                <c:pt idx="67">
                  <c:v>6.3270700606522654</c:v>
                </c:pt>
                <c:pt idx="68">
                  <c:v>6.3269375027324841</c:v>
                </c:pt>
                <c:pt idx="69">
                  <c:v>6.5085248378230416</c:v>
                </c:pt>
                <c:pt idx="70">
                  <c:v>6.8106361156608468</c:v>
                </c:pt>
                <c:pt idx="71">
                  <c:v>6.8104792174982816</c:v>
                </c:pt>
                <c:pt idx="72">
                  <c:v>7.1062504044902122</c:v>
                </c:pt>
                <c:pt idx="73">
                  <c:v>6.9012132273919873</c:v>
                </c:pt>
                <c:pt idx="74">
                  <c:v>6.9755080103145852</c:v>
                </c:pt>
                <c:pt idx="75">
                  <c:v>7.1074434484114501</c:v>
                </c:pt>
                <c:pt idx="76">
                  <c:v>7.0028893682453699</c:v>
                </c:pt>
                <c:pt idx="77">
                  <c:v>7.4843664335600941</c:v>
                </c:pt>
                <c:pt idx="78">
                  <c:v>7.5526764908788291</c:v>
                </c:pt>
                <c:pt idx="79">
                  <c:v>7.5524751373068213</c:v>
                </c:pt>
                <c:pt idx="80">
                  <c:v>7.7345282087040044</c:v>
                </c:pt>
                <c:pt idx="81">
                  <c:v>7.6752323711721058</c:v>
                </c:pt>
                <c:pt idx="82">
                  <c:v>7.6750184931623195</c:v>
                </c:pt>
                <c:pt idx="83">
                  <c:v>7.8656760626553952</c:v>
                </c:pt>
                <c:pt idx="84">
                  <c:v>8.1124923766102341</c:v>
                </c:pt>
                <c:pt idx="85">
                  <c:v>7.6427563681068955</c:v>
                </c:pt>
              </c:numCache>
            </c:numRef>
          </c:xVal>
          <c:yVal>
            <c:numRef>
              <c:f>'Forsøk 3 - Samlet'!$BE$893:$BE$978</c:f>
              <c:numCache>
                <c:formatCode>0.0</c:formatCode>
                <c:ptCount val="86"/>
                <c:pt idx="0">
                  <c:v>11.313884374069104</c:v>
                </c:pt>
                <c:pt idx="1">
                  <c:v>10.468715118287152</c:v>
                </c:pt>
                <c:pt idx="2">
                  <c:v>10.117119647229222</c:v>
                </c:pt>
                <c:pt idx="3">
                  <c:v>10.119801397644759</c:v>
                </c:pt>
                <c:pt idx="4">
                  <c:v>10.122483352809065</c:v>
                </c:pt>
                <c:pt idx="5">
                  <c:v>9.7220283484377301</c:v>
                </c:pt>
                <c:pt idx="6">
                  <c:v>9.7246079642318328</c:v>
                </c:pt>
                <c:pt idx="7">
                  <c:v>9.4139878701873059</c:v>
                </c:pt>
                <c:pt idx="8">
                  <c:v>8.8373134864655256</c:v>
                </c:pt>
                <c:pt idx="9">
                  <c:v>8.8396663280356993</c:v>
                </c:pt>
                <c:pt idx="10">
                  <c:v>8.8420193403323637</c:v>
                </c:pt>
                <c:pt idx="11">
                  <c:v>8.2169502506962502</c:v>
                </c:pt>
                <c:pt idx="12">
                  <c:v>8.2191438407858772</c:v>
                </c:pt>
                <c:pt idx="13">
                  <c:v>7.9543356340331366</c:v>
                </c:pt>
                <c:pt idx="14">
                  <c:v>7.9564615659955971</c:v>
                </c:pt>
                <c:pt idx="15">
                  <c:v>7.9585876452360598</c:v>
                </c:pt>
                <c:pt idx="16">
                  <c:v>7.7371466168364007</c:v>
                </c:pt>
                <c:pt idx="17">
                  <c:v>7.6040402604321589</c:v>
                </c:pt>
                <c:pt idx="18">
                  <c:v>7.474328532463403</c:v>
                </c:pt>
                <c:pt idx="19">
                  <c:v>7.4763304019728327</c:v>
                </c:pt>
                <c:pt idx="20">
                  <c:v>7.3453639108037931</c:v>
                </c:pt>
                <c:pt idx="21">
                  <c:v>7.259945587601389</c:v>
                </c:pt>
                <c:pt idx="22">
                  <c:v>7.2618918278311124</c:v>
                </c:pt>
                <c:pt idx="23">
                  <c:v>7.1733276769241012</c:v>
                </c:pt>
                <c:pt idx="24">
                  <c:v>7.1752511692726957</c:v>
                </c:pt>
                <c:pt idx="25">
                  <c:v>6.8594546744080684</c:v>
                </c:pt>
                <c:pt idx="26">
                  <c:v>6.6843782270020355</c:v>
                </c:pt>
                <c:pt idx="27">
                  <c:v>6.686176417093705</c:v>
                </c:pt>
                <c:pt idx="28">
                  <c:v>6.6879747199950188</c:v>
                </c:pt>
                <c:pt idx="29">
                  <c:v>6.6897731355583208</c:v>
                </c:pt>
                <c:pt idx="30">
                  <c:v>6.6915716636359095</c:v>
                </c:pt>
                <c:pt idx="31">
                  <c:v>5.7922079794968599</c:v>
                </c:pt>
                <c:pt idx="32">
                  <c:v>5.7937779800749629</c:v>
                </c:pt>
                <c:pt idx="33">
                  <c:v>5.6607814573741608</c:v>
                </c:pt>
                <c:pt idx="34">
                  <c:v>5.3958178758987625</c:v>
                </c:pt>
                <c:pt idx="35">
                  <c:v>5.2207332328783327</c:v>
                </c:pt>
                <c:pt idx="36">
                  <c:v>5.2221570254429732</c:v>
                </c:pt>
                <c:pt idx="37">
                  <c:v>4.9984313993732883</c:v>
                </c:pt>
                <c:pt idx="38">
                  <c:v>4.7310951560225325</c:v>
                </c:pt>
                <c:pt idx="39">
                  <c:v>4.7323939359163054</c:v>
                </c:pt>
                <c:pt idx="40">
                  <c:v>4.5553685062345304</c:v>
                </c:pt>
                <c:pt idx="41">
                  <c:v>4.2923588793412222</c:v>
                </c:pt>
                <c:pt idx="42">
                  <c:v>4.2935456637624752</c:v>
                </c:pt>
                <c:pt idx="43">
                  <c:v>4.1158855473933151</c:v>
                </c:pt>
                <c:pt idx="44">
                  <c:v>4.1170271208756999</c:v>
                </c:pt>
                <c:pt idx="45">
                  <c:v>4.0742093008235507</c:v>
                </c:pt>
                <c:pt idx="46">
                  <c:v>4.0753398334232518</c:v>
                </c:pt>
                <c:pt idx="47">
                  <c:v>4.0764704114927257</c:v>
                </c:pt>
                <c:pt idx="48">
                  <c:v>3.8151926203571467</c:v>
                </c:pt>
                <c:pt idx="49">
                  <c:v>3.685407889725953</c:v>
                </c:pt>
                <c:pt idx="50">
                  <c:v>3.6864390430397886</c:v>
                </c:pt>
                <c:pt idx="51">
                  <c:v>3.6005797422370547</c:v>
                </c:pt>
                <c:pt idx="52">
                  <c:v>3.5173938396735283</c:v>
                </c:pt>
                <c:pt idx="53">
                  <c:v>3.5183818078060716</c:v>
                </c:pt>
                <c:pt idx="54">
                  <c:v>3.4339675649612169</c:v>
                </c:pt>
                <c:pt idx="55">
                  <c:v>3.3518396948579929</c:v>
                </c:pt>
                <c:pt idx="56">
                  <c:v>3.3527851397881596</c:v>
                </c:pt>
                <c:pt idx="57">
                  <c:v>3.2733119354221691</c:v>
                </c:pt>
                <c:pt idx="58">
                  <c:v>3.2359611692315311</c:v>
                </c:pt>
                <c:pt idx="59">
                  <c:v>3.2368766867076784</c:v>
                </c:pt>
                <c:pt idx="60">
                  <c:v>3.2002744393209066</c:v>
                </c:pt>
                <c:pt idx="61">
                  <c:v>3.164042120995489</c:v>
                </c:pt>
                <c:pt idx="62">
                  <c:v>3.164938844815099</c:v>
                </c:pt>
                <c:pt idx="63">
                  <c:v>3.1743946130207763</c:v>
                </c:pt>
                <c:pt idx="64">
                  <c:v>3.1501905017704797</c:v>
                </c:pt>
                <c:pt idx="65">
                  <c:v>3.1510831126674019</c:v>
                </c:pt>
                <c:pt idx="66">
                  <c:v>3.151975744458154</c:v>
                </c:pt>
                <c:pt idx="67">
                  <c:v>3.0850994407233641</c:v>
                </c:pt>
                <c:pt idx="68">
                  <c:v>3.0859750084856676</c:v>
                </c:pt>
                <c:pt idx="69">
                  <c:v>3.0488562526986978</c:v>
                </c:pt>
                <c:pt idx="70">
                  <c:v>3.0497222712927567</c:v>
                </c:pt>
                <c:pt idx="71">
                  <c:v>3.0595544794485683</c:v>
                </c:pt>
                <c:pt idx="72">
                  <c:v>3.0604227955754641</c:v>
                </c:pt>
                <c:pt idx="73">
                  <c:v>3.119215366160268</c:v>
                </c:pt>
                <c:pt idx="74">
                  <c:v>3.1200983250006877</c:v>
                </c:pt>
                <c:pt idx="75">
                  <c:v>3.1769820727545612</c:v>
                </c:pt>
                <c:pt idx="76">
                  <c:v>3.5114360006832013</c:v>
                </c:pt>
                <c:pt idx="77">
                  <c:v>3.5124172089687296</c:v>
                </c:pt>
                <c:pt idx="78">
                  <c:v>3.5133984454184848</c:v>
                </c:pt>
                <c:pt idx="79">
                  <c:v>3.8423295050045927</c:v>
                </c:pt>
                <c:pt idx="80">
                  <c:v>3.8433934184975365</c:v>
                </c:pt>
                <c:pt idx="81">
                  <c:v>4.2169333567431462</c:v>
                </c:pt>
                <c:pt idx="82">
                  <c:v>4.8639301737067635</c:v>
                </c:pt>
                <c:pt idx="83">
                  <c:v>4.8652506415496415</c:v>
                </c:pt>
                <c:pt idx="84">
                  <c:v>5.55830482937019</c:v>
                </c:pt>
                <c:pt idx="85">
                  <c:v>5.5597995474619948</c:v>
                </c:pt>
              </c:numCache>
            </c:numRef>
          </c:yVal>
          <c:smooth val="0"/>
          <c:extLst>
            <c:ext xmlns:c16="http://schemas.microsoft.com/office/drawing/2014/chart" uri="{C3380CC4-5D6E-409C-BE32-E72D297353CC}">
              <c16:uniqueId val="{00000006-133E-4806-9D9B-7DF5DAC60C8D}"/>
            </c:ext>
          </c:extLst>
        </c:ser>
        <c:dLbls>
          <c:showLegendKey val="0"/>
          <c:showVal val="0"/>
          <c:showCatName val="0"/>
          <c:showSerName val="0"/>
          <c:showPercent val="0"/>
          <c:showBubbleSize val="0"/>
        </c:dLbls>
        <c:axId val="222705920"/>
        <c:axId val="222712960"/>
        <c:extLst>
          <c:ext xmlns:c15="http://schemas.microsoft.com/office/drawing/2012/chart" uri="{02D57815-91ED-43cb-92C2-25804820EDAC}">
            <c15:filteredScatterSeries>
              <c15:ser>
                <c:idx val="0"/>
                <c:order val="0"/>
                <c:tx>
                  <c:strRef>
                    <c:extLst>
                      <c:ext uri="{02D57815-91ED-43cb-92C2-25804820EDAC}">
                        <c15:formulaRef>
                          <c15:sqref>'Forsøk 3 - Samlet'!$DQ$12</c15:sqref>
                        </c15:formulaRef>
                      </c:ext>
                    </c:extLst>
                    <c:strCache>
                      <c:ptCount val="1"/>
                      <c:pt idx="0">
                        <c:v>B_q-1</c:v>
                      </c:pt>
                    </c:strCache>
                  </c:strRef>
                </c:tx>
                <c:spPr>
                  <a:ln w="19050" cap="rnd">
                    <a:noFill/>
                    <a:round/>
                  </a:ln>
                  <a:effectLst/>
                </c:spPr>
                <c:marker>
                  <c:symbol val="circle"/>
                  <c:size val="5"/>
                  <c:spPr>
                    <a:solidFill>
                      <a:schemeClr val="accent4"/>
                    </a:solidFill>
                    <a:ln w="9525">
                      <a:solidFill>
                        <a:schemeClr val="bg1">
                          <a:lumMod val="50000"/>
                        </a:schemeClr>
                      </a:solidFill>
                    </a:ln>
                    <a:effectLst/>
                  </c:spPr>
                </c:marker>
                <c:xVal>
                  <c:numRef>
                    <c:extLst>
                      <c:ext uri="{02D57815-91ED-43cb-92C2-25804820EDAC}">
                        <c15:formulaRef>
                          <c15:sqref>'Forsøk 3 - Samlet'!$DQ$14:$DQ$89</c15:sqref>
                        </c15:formulaRef>
                      </c:ext>
                    </c:extLst>
                    <c:numCache>
                      <c:formatCode>0.00</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extLst>
                      <c:ext uri="{02D57815-91ED-43cb-92C2-25804820EDAC}">
                        <c15:formulaRef>
                          <c15:sqref>'Forsøk 3 - Samlet'!$DX$14:$DX$89</c15:sqref>
                        </c15:formulaRef>
                      </c:ext>
                    </c:extLst>
                    <c:numCache>
                      <c:formatCode>0.00</c:formatCode>
                      <c:ptCount val="76"/>
                      <c:pt idx="0">
                        <c:v>5.6935853314826214E-4</c:v>
                      </c:pt>
                      <c:pt idx="1">
                        <c:v>0.18692609734075527</c:v>
                      </c:pt>
                      <c:pt idx="2">
                        <c:v>0.83232876133822253</c:v>
                      </c:pt>
                      <c:pt idx="3">
                        <c:v>1.2267898272368518</c:v>
                      </c:pt>
                      <c:pt idx="4">
                        <c:v>1.3996576677034296</c:v>
                      </c:pt>
                      <c:pt idx="5">
                        <c:v>1.6577179933516111</c:v>
                      </c:pt>
                      <c:pt idx="6">
                        <c:v>1.8822540304357454</c:v>
                      </c:pt>
                      <c:pt idx="7">
                        <c:v>1.9187245230937009</c:v>
                      </c:pt>
                      <c:pt idx="8">
                        <c:v>1.8881871049831611</c:v>
                      </c:pt>
                      <c:pt idx="9">
                        <c:v>1.8665256589567232</c:v>
                      </c:pt>
                      <c:pt idx="10">
                        <c:v>1.8571438400035158</c:v>
                      </c:pt>
                      <c:pt idx="11">
                        <c:v>1.8818200689794908</c:v>
                      </c:pt>
                      <c:pt idx="12">
                        <c:v>1.9118650811613207</c:v>
                      </c:pt>
                      <c:pt idx="13">
                        <c:v>1.9277720067303286</c:v>
                      </c:pt>
                      <c:pt idx="14">
                        <c:v>1.8108253602099105</c:v>
                      </c:pt>
                      <c:pt idx="15">
                        <c:v>1.3917953781469643</c:v>
                      </c:pt>
                      <c:pt idx="16">
                        <c:v>1.1132755346065728</c:v>
                      </c:pt>
                      <c:pt idx="17">
                        <c:v>0.85060035029789227</c:v>
                      </c:pt>
                      <c:pt idx="18">
                        <c:v>0.75680294483978405</c:v>
                      </c:pt>
                      <c:pt idx="19">
                        <c:v>1.2385495331979637</c:v>
                      </c:pt>
                      <c:pt idx="20">
                        <c:v>1.8717750573408836</c:v>
                      </c:pt>
                      <c:pt idx="21">
                        <c:v>2.4558661897625869</c:v>
                      </c:pt>
                      <c:pt idx="22">
                        <c:v>2.6050291452831096</c:v>
                      </c:pt>
                      <c:pt idx="23">
                        <c:v>2.7783344255323703</c:v>
                      </c:pt>
                      <c:pt idx="24">
                        <c:v>2.9235331117049417</c:v>
                      </c:pt>
                      <c:pt idx="25">
                        <c:v>2.8366039084087364</c:v>
                      </c:pt>
                      <c:pt idx="26">
                        <c:v>2.7308397400431859</c:v>
                      </c:pt>
                      <c:pt idx="27">
                        <c:v>2.6056750269976803</c:v>
                      </c:pt>
                      <c:pt idx="28">
                        <c:v>2.5439821356734567</c:v>
                      </c:pt>
                      <c:pt idx="29">
                        <c:v>2.4928730773212719</c:v>
                      </c:pt>
                      <c:pt idx="30">
                        <c:v>2.4864263833481632</c:v>
                      </c:pt>
                      <c:pt idx="31">
                        <c:v>2.4088485958556447</c:v>
                      </c:pt>
                      <c:pt idx="32">
                        <c:v>2.2742502754412217</c:v>
                      </c:pt>
                      <c:pt idx="33">
                        <c:v>1.9051499253622624</c:v>
                      </c:pt>
                      <c:pt idx="34">
                        <c:v>1.4907739223965575</c:v>
                      </c:pt>
                      <c:pt idx="35">
                        <c:v>1.0187759071342157</c:v>
                      </c:pt>
                      <c:pt idx="36">
                        <c:v>0.76372594137850824</c:v>
                      </c:pt>
                      <c:pt idx="37">
                        <c:v>0.59868330176337947</c:v>
                      </c:pt>
                      <c:pt idx="38">
                        <c:v>0.3752754313829042</c:v>
                      </c:pt>
                      <c:pt idx="39">
                        <c:v>0.33969204079106802</c:v>
                      </c:pt>
                      <c:pt idx="40">
                        <c:v>0.57222938510544652</c:v>
                      </c:pt>
                      <c:pt idx="41">
                        <c:v>1.3333075579425027</c:v>
                      </c:pt>
                      <c:pt idx="42">
                        <c:v>2.2805804482832901</c:v>
                      </c:pt>
                      <c:pt idx="43">
                        <c:v>2.6658006344741554</c:v>
                      </c:pt>
                      <c:pt idx="44">
                        <c:v>2.7664580266710121</c:v>
                      </c:pt>
                      <c:pt idx="45">
                        <c:v>2.7639949529686723</c:v>
                      </c:pt>
                      <c:pt idx="46">
                        <c:v>2.6940589597575375</c:v>
                      </c:pt>
                      <c:pt idx="47">
                        <c:v>2.5612605685256469</c:v>
                      </c:pt>
                      <c:pt idx="48">
                        <c:v>2.444915014899248</c:v>
                      </c:pt>
                      <c:pt idx="49">
                        <c:v>2.3056298645268716</c:v>
                      </c:pt>
                      <c:pt idx="50">
                        <c:v>2.1729310915615372</c:v>
                      </c:pt>
                      <c:pt idx="51">
                        <c:v>1.8706866873188863</c:v>
                      </c:pt>
                      <c:pt idx="52">
                        <c:v>1.6425526467449925</c:v>
                      </c:pt>
                      <c:pt idx="53">
                        <c:v>1.1988537704833044</c:v>
                      </c:pt>
                      <c:pt idx="54">
                        <c:v>0.83912531968588644</c:v>
                      </c:pt>
                      <c:pt idx="55">
                        <c:v>0.68045147670879269</c:v>
                      </c:pt>
                      <c:pt idx="56">
                        <c:v>0.60582972709724436</c:v>
                      </c:pt>
                      <c:pt idx="57">
                        <c:v>0.37272685955811069</c:v>
                      </c:pt>
                      <c:pt idx="58">
                        <c:v>0.28498959491780479</c:v>
                      </c:pt>
                      <c:pt idx="59">
                        <c:v>0.26808996955143766</c:v>
                      </c:pt>
                      <c:pt idx="60">
                        <c:v>0.28510642486521698</c:v>
                      </c:pt>
                      <c:pt idx="61">
                        <c:v>0.44544004679602578</c:v>
                      </c:pt>
                      <c:pt idx="62">
                        <c:v>0.80374336881913466</c:v>
                      </c:pt>
                      <c:pt idx="63">
                        <c:v>1.9780401476544101</c:v>
                      </c:pt>
                      <c:pt idx="64">
                        <c:v>2.8072332864064382</c:v>
                      </c:pt>
                      <c:pt idx="65">
                        <c:v>3.7051601493086062</c:v>
                      </c:pt>
                      <c:pt idx="66">
                        <c:v>4.4078560888405338</c:v>
                      </c:pt>
                      <c:pt idx="67">
                        <c:v>4.7334833776379783</c:v>
                      </c:pt>
                      <c:pt idx="68">
                        <c:v>4.8933946620327102</c:v>
                      </c:pt>
                      <c:pt idx="69">
                        <c:v>5.0797641547038879</c:v>
                      </c:pt>
                      <c:pt idx="70">
                        <c:v>5.2561191729361747</c:v>
                      </c:pt>
                      <c:pt idx="71">
                        <c:v>5.6628972257104131</c:v>
                      </c:pt>
                      <c:pt idx="72">
                        <c:v>6.1114016160952946</c:v>
                      </c:pt>
                      <c:pt idx="73">
                        <c:v>6.4922788382240926</c:v>
                      </c:pt>
                      <c:pt idx="74">
                        <c:v>6.559873627984782</c:v>
                      </c:pt>
                      <c:pt idx="75">
                        <c:v>6.5833959383196996</c:v>
                      </c:pt>
                    </c:numCache>
                  </c:numRef>
                </c:yVal>
                <c:smooth val="0"/>
                <c:extLst>
                  <c:ext xmlns:c16="http://schemas.microsoft.com/office/drawing/2014/chart" uri="{C3380CC4-5D6E-409C-BE32-E72D297353CC}">
                    <c16:uniqueId val="{00000007-133E-4806-9D9B-7DF5DAC60C8D}"/>
                  </c:ext>
                </c:extLst>
              </c15:ser>
            </c15:filteredScatterSeries>
            <c15:filteredScatterSeries>
              <c15:ser>
                <c:idx val="4"/>
                <c:order val="1"/>
                <c:tx>
                  <c:strRef>
                    <c:extLst xmlns:c15="http://schemas.microsoft.com/office/drawing/2012/chart">
                      <c:ext xmlns:c15="http://schemas.microsoft.com/office/drawing/2012/chart" uri="{02D57815-91ED-43cb-92C2-25804820EDAC}">
                        <c15:formulaRef>
                          <c15:sqref>'Forsøk 3 - Samlet'!$AE$12</c15:sqref>
                        </c15:formulaRef>
                      </c:ext>
                    </c:extLst>
                    <c:strCache>
                      <c:ptCount val="1"/>
                      <c:pt idx="0">
                        <c:v>B_q-3a</c:v>
                      </c:pt>
                    </c:strCache>
                  </c:strRef>
                </c:tx>
                <c:spPr>
                  <a:ln w="19050" cap="rnd">
                    <a:noFill/>
                    <a:round/>
                  </a:ln>
                  <a:effectLst/>
                </c:spPr>
                <c:marker>
                  <c:symbol val="circle"/>
                  <c:size val="5"/>
                  <c:spPr>
                    <a:solidFill>
                      <a:srgbClr val="FF0000"/>
                    </a:solidFill>
                    <a:ln w="9525">
                      <a:solidFill>
                        <a:srgbClr val="C00000"/>
                      </a:solidFill>
                    </a:ln>
                    <a:effectLst/>
                  </c:spPr>
                </c:marker>
                <c:xVal>
                  <c:numRef>
                    <c:extLst xmlns:c15="http://schemas.microsoft.com/office/drawing/2012/chart">
                      <c:ext xmlns:c15="http://schemas.microsoft.com/office/drawing/2012/chart" uri="{02D57815-91ED-43cb-92C2-25804820EDAC}">
                        <c15:formulaRef>
                          <c15:sqref>'Forsøk 3 - Samlet'!$AE$14:$AE$1154</c15:sqref>
                        </c15:formulaRef>
                      </c:ext>
                    </c:extLst>
                    <c:numCache>
                      <c:formatCode>General</c:formatCode>
                      <c:ptCount val="1141"/>
                      <c:pt idx="30" formatCode="0.0">
                        <c:v>2.3148148148148147E-3</c:v>
                      </c:pt>
                      <c:pt idx="31" formatCode="0.0">
                        <c:v>1.9840400329405828E-3</c:v>
                      </c:pt>
                      <c:pt idx="32" formatCode="0.0">
                        <c:v>1.3050519863426436E-3</c:v>
                      </c:pt>
                      <c:pt idx="33" formatCode="0.0">
                        <c:v>1.0918467084452717E-3</c:v>
                      </c:pt>
                      <c:pt idx="34" formatCode="0.0">
                        <c:v>1.7469042402677691E-3</c:v>
                      </c:pt>
                      <c:pt idx="35" formatCode="0.0">
                        <c:v>1.3482399016140187E-3</c:v>
                      </c:pt>
                      <c:pt idx="36" formatCode="0.0">
                        <c:v>1.3482098511650271E-3</c:v>
                      </c:pt>
                      <c:pt idx="37" formatCode="0.0">
                        <c:v>1.3481798143768417E-3</c:v>
                      </c:pt>
                      <c:pt idx="38" formatCode="0.0">
                        <c:v>1.3584785290443669E-3</c:v>
                      </c:pt>
                      <c:pt idx="39" formatCode="0.0">
                        <c:v>1.2497932988723495E-3</c:v>
                      </c:pt>
                      <c:pt idx="40" formatCode="0.0">
                        <c:v>8.3318025556809445E-4</c:v>
                      </c:pt>
                      <c:pt idx="41" formatCode="0.0">
                        <c:v>7.8314107970195923E-4</c:v>
                      </c:pt>
                      <c:pt idx="42" formatCode="0.0">
                        <c:v>7.8312759414596691E-4</c:v>
                      </c:pt>
                      <c:pt idx="43" formatCode="0.0">
                        <c:v>8.6486824381454416E-4</c:v>
                      </c:pt>
                      <c:pt idx="44" formatCode="0.0">
                        <c:v>1.0556131673995345E-3</c:v>
                      </c:pt>
                      <c:pt idx="45" formatCode="0.0">
                        <c:v>1.0555968529059351E-3</c:v>
                      </c:pt>
                      <c:pt idx="46" formatCode="0.0">
                        <c:v>1.1092482598504113E-3</c:v>
                      </c:pt>
                      <c:pt idx="47" formatCode="0.0">
                        <c:v>1.0715534250243085E-3</c:v>
                      </c:pt>
                      <c:pt idx="48" formatCode="0.0">
                        <c:v>1.0715383137739145E-3</c:v>
                      </c:pt>
                      <c:pt idx="49" formatCode="0.0">
                        <c:v>1.3512798534100852E-3</c:v>
                      </c:pt>
                      <c:pt idx="50" formatCode="0.0">
                        <c:v>1.0151623629757226E-3</c:v>
                      </c:pt>
                      <c:pt idx="51" formatCode="0.0">
                        <c:v>1.0151488170173409E-3</c:v>
                      </c:pt>
                      <c:pt idx="52" formatCode="0.0">
                        <c:v>1.3886266145303233E-3</c:v>
                      </c:pt>
                      <c:pt idx="53" formatCode="0.0">
                        <c:v>1.3651829635573445E-3</c:v>
                      </c:pt>
                      <c:pt idx="54" formatCode="0.0">
                        <c:v>1.1701418459171651E-3</c:v>
                      </c:pt>
                      <c:pt idx="55" formatCode="0.0">
                        <c:v>1.144459692439935E-3</c:v>
                      </c:pt>
                      <c:pt idx="56" formatCode="0.0">
                        <c:v>1.1258694753990578E-3</c:v>
                      </c:pt>
                      <c:pt idx="57" formatCode="0.0">
                        <c:v>1.1258556249035382E-3</c:v>
                      </c:pt>
                      <c:pt idx="58" formatCode="0.0">
                        <c:v>1.090543059184418E-3</c:v>
                      </c:pt>
                      <c:pt idx="59" formatCode="0.0">
                        <c:v>1.0905300748768473E-3</c:v>
                      </c:pt>
                      <c:pt idx="60" formatCode="0.0">
                        <c:v>1.0764307273256751E-3</c:v>
                      </c:pt>
                      <c:pt idx="61" formatCode="0.0">
                        <c:v>1.2303274549288631E-3</c:v>
                      </c:pt>
                      <c:pt idx="62" formatCode="0.0">
                        <c:v>1.0545542631217424E-3</c:v>
                      </c:pt>
                      <c:pt idx="63" formatCode="0.0">
                        <c:v>1.0492861193493051E-3</c:v>
                      </c:pt>
                      <c:pt idx="64" formatCode="0.0">
                        <c:v>1.0362266932464402E-3</c:v>
                      </c:pt>
                      <c:pt idx="65" formatCode="0.0">
                        <c:v>1.0362149989452897E-3</c:v>
                      </c:pt>
                      <c:pt idx="66" formatCode="0.0">
                        <c:v>1.023476947300761E-3</c:v>
                      </c:pt>
                      <c:pt idx="67" formatCode="0.0">
                        <c:v>1.0061315536997388E-3</c:v>
                      </c:pt>
                      <c:pt idx="68" formatCode="0.0">
                        <c:v>1.1738072994231321E-3</c:v>
                      </c:pt>
                      <c:pt idx="69" formatCode="0.0">
                        <c:v>1.1571079887067676E-3</c:v>
                      </c:pt>
                      <c:pt idx="70" formatCode="0.0">
                        <c:v>1.0744458358953857E-3</c:v>
                      </c:pt>
                      <c:pt idx="71" formatCode="0.0">
                        <c:v>1.0744342587047015E-3</c:v>
                      </c:pt>
                      <c:pt idx="72" formatCode="0.0">
                        <c:v>1.0667523235412429E-3</c:v>
                      </c:pt>
                      <c:pt idx="73" formatCode="0.0">
                        <c:v>1.0445414870311135E-3</c:v>
                      </c:pt>
                      <c:pt idx="74" formatCode="0.0">
                        <c:v>1.2052275678045698E-3</c:v>
                      </c:pt>
                      <c:pt idx="75" formatCode="0.0">
                        <c:v>1.1779568681516968E-3</c:v>
                      </c:pt>
                      <c:pt idx="76" formatCode="0.0">
                        <c:v>1.0747510157954002E-3</c:v>
                      </c:pt>
                      <c:pt idx="77" formatCode="0.0">
                        <c:v>9.1253903571625035E-4</c:v>
                      </c:pt>
                      <c:pt idx="78" formatCode="0.0">
                        <c:v>8.9690276018291281E-4</c:v>
                      </c:pt>
                      <c:pt idx="79" formatCode="0.0">
                        <c:v>8.7780915061115778E-4</c:v>
                      </c:pt>
                      <c:pt idx="80" formatCode="0.0">
                        <c:v>8.7038196322918688E-4</c:v>
                      </c:pt>
                      <c:pt idx="81" formatCode="0.0">
                        <c:v>8.4997103301619051E-4</c:v>
                      </c:pt>
                      <c:pt idx="82" formatCode="0.0">
                        <c:v>8.4265601707513634E-4</c:v>
                      </c:pt>
                      <c:pt idx="83" formatCode="0.0">
                        <c:v>8.1099786270061531E-4</c:v>
                      </c:pt>
                      <c:pt idx="84" formatCode="0.0">
                        <c:v>8.0389652982645649E-4</c:v>
                      </c:pt>
                      <c:pt idx="85" formatCode="0.0">
                        <c:v>7.7894008241301597E-4</c:v>
                      </c:pt>
                      <c:pt idx="86" formatCode="0.0">
                        <c:v>7.719983137397438E-4</c:v>
                      </c:pt>
                      <c:pt idx="87" formatCode="0.0">
                        <c:v>8.1907070547261899E-4</c:v>
                      </c:pt>
                      <c:pt idx="88" formatCode="0.0">
                        <c:v>7.3424013626403157E-4</c:v>
                      </c:pt>
                      <c:pt idx="89" formatCode="0.0">
                        <c:v>7.2751757331396879E-4</c:v>
                      </c:pt>
                      <c:pt idx="90" formatCode="0.0">
                        <c:v>8.3949822789511493E-4</c:v>
                      </c:pt>
                      <c:pt idx="91" formatCode="0.0">
                        <c:v>8.8457253309293571E-4</c:v>
                      </c:pt>
                      <c:pt idx="92" formatCode="0.0">
                        <c:v>8.7810391447984816E-4</c:v>
                      </c:pt>
                      <c:pt idx="93" formatCode="0.0">
                        <c:v>7.2613762357837098E-4</c:v>
                      </c:pt>
                      <c:pt idx="94" formatCode="0.0">
                        <c:v>8.9865343923260311E-4</c:v>
                      </c:pt>
                      <c:pt idx="95" formatCode="0.0">
                        <c:v>8.7320327808574922E-4</c:v>
                      </c:pt>
                      <c:pt idx="96" formatCode="0.0">
                        <c:v>8.0489217083365373E-4</c:v>
                      </c:pt>
                      <c:pt idx="97" formatCode="0.0">
                        <c:v>8.4583306082805368E-4</c:v>
                      </c:pt>
                      <c:pt idx="98" formatCode="0.0">
                        <c:v>8.3983189891527336E-4</c:v>
                      </c:pt>
                      <c:pt idx="99" formatCode="0.0">
                        <c:v>9.4279246522779164E-4</c:v>
                      </c:pt>
                      <c:pt idx="100" formatCode="0.0">
                        <c:v>7.4192571634601565E-4</c:v>
                      </c:pt>
                      <c:pt idx="101" formatCode="0.0">
                        <c:v>7.3611958722093456E-4</c:v>
                      </c:pt>
                      <c:pt idx="102" formatCode="0.0">
                        <c:v>9.5224366179316581E-4</c:v>
                      </c:pt>
                      <c:pt idx="103" formatCode="0.0">
                        <c:v>9.3091042101018122E-4</c:v>
                      </c:pt>
                      <c:pt idx="104" formatCode="0.0">
                        <c:v>9.8255988084545304E-4</c:v>
                      </c:pt>
                      <c:pt idx="105" formatCode="0.0">
                        <c:v>9.6734912730655988E-4</c:v>
                      </c:pt>
                      <c:pt idx="106" formatCode="0.0">
                        <c:v>9.5248767382546387E-4</c:v>
                      </c:pt>
                      <c:pt idx="107" formatCode="0.0">
                        <c:v>1.0592990107563683E-3</c:v>
                      </c:pt>
                      <c:pt idx="108" formatCode="0.0">
                        <c:v>9.3089377199490335E-4</c:v>
                      </c:pt>
                      <c:pt idx="109" formatCode="0.0">
                        <c:v>9.1956677562738949E-4</c:v>
                      </c:pt>
                      <c:pt idx="110" formatCode="0.0">
                        <c:v>8.5896684574160616E-4</c:v>
                      </c:pt>
                      <c:pt idx="111" formatCode="0.0">
                        <c:v>7.9455339390422611E-4</c:v>
                      </c:pt>
                      <c:pt idx="112" formatCode="0.0">
                        <c:v>7.8794902799053505E-4</c:v>
                      </c:pt>
                      <c:pt idx="113" formatCode="0.0">
                        <c:v>8.3739582197809301E-4</c:v>
                      </c:pt>
                      <c:pt idx="114" formatCode="0.0">
                        <c:v>1.0463430623156478E-3</c:v>
                      </c:pt>
                      <c:pt idx="115" formatCode="0.0">
                        <c:v>1.0409825112495091E-3</c:v>
                      </c:pt>
                      <c:pt idx="116" formatCode="0.0">
                        <c:v>9.7801019162663586E-4</c:v>
                      </c:pt>
                      <c:pt idx="117" formatCode="0.0">
                        <c:v>9.8034649604432085E-4</c:v>
                      </c:pt>
                      <c:pt idx="118" formatCode="0.0">
                        <c:v>9.7496095815247541E-4</c:v>
                      </c:pt>
                      <c:pt idx="119" formatCode="0.0">
                        <c:v>9.6650192182071929E-4</c:v>
                      </c:pt>
                      <c:pt idx="120" formatCode="0.0">
                        <c:v>9.7186324325940557E-4</c:v>
                      </c:pt>
                      <c:pt idx="121" formatCode="0.0">
                        <c:v>9.1117053720376063E-4</c:v>
                      </c:pt>
                      <c:pt idx="122" formatCode="0.0">
                        <c:v>9.1153596828962111E-4</c:v>
                      </c:pt>
                      <c:pt idx="123" formatCode="0.0">
                        <c:v>9.1631706918928401E-4</c:v>
                      </c:pt>
                      <c:pt idx="124" formatCode="0.0">
                        <c:v>9.1079290339604743E-4</c:v>
                      </c:pt>
                      <c:pt idx="125" formatCode="0.0">
                        <c:v>9.6308490638246475E-4</c:v>
                      </c:pt>
                      <c:pt idx="126" formatCode="0.0">
                        <c:v>9.6379561785956281E-4</c:v>
                      </c:pt>
                      <c:pt idx="127" formatCode="0.0">
                        <c:v>9.5822614015208542E-4</c:v>
                      </c:pt>
                      <c:pt idx="128" formatCode="0.0">
                        <c:v>9.0633469409695272E-4</c:v>
                      </c:pt>
                      <c:pt idx="129" formatCode="0.0">
                        <c:v>9.0668204580188086E-4</c:v>
                      </c:pt>
                      <c:pt idx="130" formatCode="0.0">
                        <c:v>7.8553059236015018E-4</c:v>
                      </c:pt>
                      <c:pt idx="131" formatCode="0.0">
                        <c:v>7.2817516781068848E-4</c:v>
                      </c:pt>
                      <c:pt idx="132" formatCode="0.0">
                        <c:v>7.2245814168591478E-4</c:v>
                      </c:pt>
                      <c:pt idx="133" formatCode="0.0">
                        <c:v>8.9894747331204677E-4</c:v>
                      </c:pt>
                      <c:pt idx="134" formatCode="0.0">
                        <c:v>7.2191052025756942E-4</c:v>
                      </c:pt>
                      <c:pt idx="135" formatCode="0.0">
                        <c:v>7.1610614840160697E-4</c:v>
                      </c:pt>
                      <c:pt idx="136" formatCode="0.0">
                        <c:v>8.9069542458111478E-4</c:v>
                      </c:pt>
                      <c:pt idx="137" formatCode="0.0">
                        <c:v>8.8639470693931198E-4</c:v>
                      </c:pt>
                      <c:pt idx="138" formatCode="0.0">
                        <c:v>8.8055925531910066E-4</c:v>
                      </c:pt>
                      <c:pt idx="139" formatCode="0.0">
                        <c:v>7.6241215168537332E-4</c:v>
                      </c:pt>
                      <c:pt idx="140" formatCode="0.0">
                        <c:v>8.8246898846052748E-4</c:v>
                      </c:pt>
                      <c:pt idx="141" formatCode="0.0">
                        <c:v>8.7654250707663557E-4</c:v>
                      </c:pt>
                      <c:pt idx="142" formatCode="0.0">
                        <c:v>9.3417418882741677E-4</c:v>
                      </c:pt>
                      <c:pt idx="143" formatCode="0.0">
                        <c:v>9.957132816395221E-4</c:v>
                      </c:pt>
                      <c:pt idx="144" formatCode="0.0">
                        <c:v>9.8972393777578029E-4</c:v>
                      </c:pt>
                      <c:pt idx="145" formatCode="0.0">
                        <c:v>9.2767962518404271E-4</c:v>
                      </c:pt>
                      <c:pt idx="146" formatCode="0.0">
                        <c:v>1.0497955783210268E-3</c:v>
                      </c:pt>
                      <c:pt idx="147" formatCode="0.0">
                        <c:v>1.0437421225880776E-3</c:v>
                      </c:pt>
                      <c:pt idx="148" formatCode="0.0">
                        <c:v>1.0395465660817476E-3</c:v>
                      </c:pt>
                      <c:pt idx="149" formatCode="0.0">
                        <c:v>1.0334824548296003E-3</c:v>
                      </c:pt>
                      <c:pt idx="150" formatCode="0.0">
                        <c:v>9.6915416601472851E-4</c:v>
                      </c:pt>
                      <c:pt idx="151" formatCode="0.0">
                        <c:v>9.5962056907044789E-4</c:v>
                      </c:pt>
                      <c:pt idx="152" formatCode="0.0">
                        <c:v>8.9182371663886579E-4</c:v>
                      </c:pt>
                      <c:pt idx="153" formatCode="0.0">
                        <c:v>8.920941779445602E-4</c:v>
                      </c:pt>
                      <c:pt idx="154" formatCode="0.0">
                        <c:v>1.1408549369064543E-3</c:v>
                      </c:pt>
                      <c:pt idx="155" formatCode="0.0">
                        <c:v>1.009690568163939E-3</c:v>
                      </c:pt>
                      <c:pt idx="156" formatCode="0.0">
                        <c:v>1.0108170217927395E-3</c:v>
                      </c:pt>
                      <c:pt idx="157" formatCode="0.0">
                        <c:v>1.0617795922215818E-3</c:v>
                      </c:pt>
                      <c:pt idx="158" formatCode="0.0">
                        <c:v>1.0556284447553895E-3</c:v>
                      </c:pt>
                      <c:pt idx="159" formatCode="0.0">
                        <c:v>1.0552261749647953E-3</c:v>
                      </c:pt>
                      <c:pt idx="160" formatCode="0.0">
                        <c:v>1.0528198925421797E-3</c:v>
                      </c:pt>
                      <c:pt idx="161" formatCode="0.0">
                        <c:v>1.0466130050505915E-3</c:v>
                      </c:pt>
                      <c:pt idx="162" formatCode="0.0">
                        <c:v>1.1157910118845069E-3</c:v>
                      </c:pt>
                      <c:pt idx="163" formatCode="0.0">
                        <c:v>1.0495185476121329E-3</c:v>
                      </c:pt>
                      <c:pt idx="164" formatCode="0.0">
                        <c:v>1.0432199116204787E-3</c:v>
                      </c:pt>
                      <c:pt idx="165" formatCode="0.0">
                        <c:v>1.0369213303064013E-3</c:v>
                      </c:pt>
                      <c:pt idx="166" formatCode="0.0">
                        <c:v>1.0306229035932834E-3</c:v>
                      </c:pt>
                      <c:pt idx="167" formatCode="0.0">
                        <c:v>1.1525667464031438E-3</c:v>
                      </c:pt>
                      <c:pt idx="168" formatCode="0.0">
                        <c:v>1.1462675647545275E-3</c:v>
                      </c:pt>
                      <c:pt idx="169" formatCode="0.0">
                        <c:v>1.2062541604945254E-3</c:v>
                      </c:pt>
                      <c:pt idx="170" formatCode="0.0">
                        <c:v>1.0714734903436299E-3</c:v>
                      </c:pt>
                      <c:pt idx="171" formatCode="0.0">
                        <c:v>1.0711497308936915E-3</c:v>
                      </c:pt>
                      <c:pt idx="172" formatCode="0.0">
                        <c:v>1.0648045644377525E-3</c:v>
                      </c:pt>
                      <c:pt idx="173" formatCode="0.0">
                        <c:v>1.1876482756544634E-3</c:v>
                      </c:pt>
                      <c:pt idx="174" formatCode="0.0">
                        <c:v>1.1856677979614802E-3</c:v>
                      </c:pt>
                      <c:pt idx="175" formatCode="0.0">
                        <c:v>1.0477323532153404E-3</c:v>
                      </c:pt>
                      <c:pt idx="176" formatCode="0.0">
                        <c:v>1.0413757031543969E-3</c:v>
                      </c:pt>
                      <c:pt idx="177" formatCode="0.0">
                        <c:v>1.0350191585888002E-3</c:v>
                      </c:pt>
                      <c:pt idx="178" formatCode="0.0">
                        <c:v>9.6394964732306914E-4</c:v>
                      </c:pt>
                      <c:pt idx="179" formatCode="0.0">
                        <c:v>9.5933209774784825E-4</c:v>
                      </c:pt>
                      <c:pt idx="180" formatCode="0.0">
                        <c:v>8.8486546444757044E-4</c:v>
                      </c:pt>
                      <c:pt idx="181" formatCode="0.0">
                        <c:v>1.0114266935978516E-3</c:v>
                      </c:pt>
                      <c:pt idx="182" formatCode="0.0">
                        <c:v>1.0050591228301519E-3</c:v>
                      </c:pt>
                      <c:pt idx="183" formatCode="0.0">
                        <c:v>1.1263031631379473E-3</c:v>
                      </c:pt>
                      <c:pt idx="184" formatCode="0.0">
                        <c:v>1.1178486385217013E-3</c:v>
                      </c:pt>
                      <c:pt idx="185" formatCode="0.0">
                        <c:v>1.1115038506666825E-3</c:v>
                      </c:pt>
                      <c:pt idx="186" formatCode="0.0">
                        <c:v>1.1010345702094147E-3</c:v>
                      </c:pt>
                      <c:pt idx="187" formatCode="0.0">
                        <c:v>1.0988145715800843E-3</c:v>
                      </c:pt>
                      <c:pt idx="188" formatCode="0.0">
                        <c:v>1.0924700979634515E-3</c:v>
                      </c:pt>
                      <c:pt idx="189" formatCode="0.0">
                        <c:v>1.0840952144007972E-3</c:v>
                      </c:pt>
                      <c:pt idx="190" formatCode="0.0">
                        <c:v>9.4883263491896542E-4</c:v>
                      </c:pt>
                      <c:pt idx="191" formatCode="0.0">
                        <c:v>9.4074263556647678E-4</c:v>
                      </c:pt>
                      <c:pt idx="192" formatCode="0.0">
                        <c:v>9.9876710401706516E-4</c:v>
                      </c:pt>
                      <c:pt idx="193" formatCode="0.0">
                        <c:v>9.9244735163357234E-4</c:v>
                      </c:pt>
                      <c:pt idx="194" formatCode="0.0">
                        <c:v>1.0485140613060934E-3</c:v>
                      </c:pt>
                      <c:pt idx="195" formatCode="0.0">
                        <c:v>9.7441628045407032E-4</c:v>
                      </c:pt>
                      <c:pt idx="196" formatCode="0.0">
                        <c:v>9.6993147042465219E-4</c:v>
                      </c:pt>
                      <c:pt idx="197" formatCode="0.0">
                        <c:v>1.0277414841983175E-3</c:v>
                      </c:pt>
                      <c:pt idx="198" formatCode="0.0">
                        <c:v>1.1496563518551507E-3</c:v>
                      </c:pt>
                      <c:pt idx="199" formatCode="0.0">
                        <c:v>1.1370175764437252E-3</c:v>
                      </c:pt>
                      <c:pt idx="200" formatCode="0.0">
                        <c:v>1.0032566953060043E-3</c:v>
                      </c:pt>
                      <c:pt idx="201" formatCode="0.0">
                        <c:v>1.0607441058732977E-3</c:v>
                      </c:pt>
                      <c:pt idx="202" formatCode="0.0">
                        <c:v>1.0468081435816739E-3</c:v>
                      </c:pt>
                      <c:pt idx="203" formatCode="0.0">
                        <c:v>9.7730829251332007E-4</c:v>
                      </c:pt>
                      <c:pt idx="204" formatCode="0.0">
                        <c:v>1.1609430468918066E-3</c:v>
                      </c:pt>
                      <c:pt idx="205" formatCode="0.0">
                        <c:v>1.154726300404784E-3</c:v>
                      </c:pt>
                      <c:pt idx="206" formatCode="0.0">
                        <c:v>1.2117920884010527E-3</c:v>
                      </c:pt>
                      <c:pt idx="207" formatCode="0.0">
                        <c:v>1.0731706993070136E-3</c:v>
                      </c:pt>
                      <c:pt idx="208" formatCode="0.0">
                        <c:v>1.0669884127525282E-3</c:v>
                      </c:pt>
                      <c:pt idx="209" formatCode="0.0">
                        <c:v>1.0550292704838678E-3</c:v>
                      </c:pt>
                      <c:pt idx="210" formatCode="0.0">
                        <c:v>1.0488808554779331E-3</c:v>
                      </c:pt>
                      <c:pt idx="211" formatCode="0.0">
                        <c:v>1.042732570008662E-3</c:v>
                      </c:pt>
                      <c:pt idx="212" formatCode="0.0">
                        <c:v>1.0991787043912982E-3</c:v>
                      </c:pt>
                      <c:pt idx="213" formatCode="0.0">
                        <c:v>1.0304362559431872E-3</c:v>
                      </c:pt>
                      <c:pt idx="214" formatCode="0.0">
                        <c:v>1.0242882595758508E-3</c:v>
                      </c:pt>
                      <c:pt idx="215" formatCode="0.0">
                        <c:v>1.2594465192104333E-3</c:v>
                      </c:pt>
                      <c:pt idx="216" formatCode="0.0">
                        <c:v>1.0631394038727487E-3</c:v>
                      </c:pt>
                      <c:pt idx="217" formatCode="0.0">
                        <c:v>1.0570568043037918E-3</c:v>
                      </c:pt>
                      <c:pt idx="218" formatCode="0.0">
                        <c:v>1.0434786871249017E-3</c:v>
                      </c:pt>
                      <c:pt idx="219" formatCode="0.0">
                        <c:v>9.742796653378756E-4</c:v>
                      </c:pt>
                      <c:pt idx="220" formatCode="0.0">
                        <c:v>9.6825161163270862E-4</c:v>
                      </c:pt>
                      <c:pt idx="221" formatCode="0.0">
                        <c:v>1.0887852753022043E-3</c:v>
                      </c:pt>
                      <c:pt idx="222" formatCode="0.0">
                        <c:v>1.0827353324353328E-3</c:v>
                      </c:pt>
                      <c:pt idx="223" formatCode="0.0">
                        <c:v>1.0691129908495709E-3</c:v>
                      </c:pt>
                      <c:pt idx="224" formatCode="0.0">
                        <c:v>1.0593482157088354E-3</c:v>
                      </c:pt>
                      <c:pt idx="225" formatCode="0.0">
                        <c:v>1.0533624114387721E-3</c:v>
                      </c:pt>
                      <c:pt idx="226" formatCode="0.0">
                        <c:v>1.0382654932477272E-3</c:v>
                      </c:pt>
                      <c:pt idx="227" formatCode="0.0">
                        <c:v>1.1512041153445627E-3</c:v>
                      </c:pt>
                      <c:pt idx="228" formatCode="0.0">
                        <c:v>1.1452798998611577E-3</c:v>
                      </c:pt>
                      <c:pt idx="229" formatCode="0.0">
                        <c:v>1.1373666693831818E-3</c:v>
                      </c:pt>
                      <c:pt idx="230" formatCode="0.0">
                        <c:v>1.0675244078952094E-3</c:v>
                      </c:pt>
                      <c:pt idx="231" formatCode="0.0">
                        <c:v>1.0616318367029955E-3</c:v>
                      </c:pt>
                      <c:pt idx="232" formatCode="0.0">
                        <c:v>1.0485057858497235E-3</c:v>
                      </c:pt>
                      <c:pt idx="233" formatCode="0.0">
                        <c:v>1.2256271541589779E-3</c:v>
                      </c:pt>
                      <c:pt idx="234" formatCode="0.0">
                        <c:v>1.2197537086943841E-3</c:v>
                      </c:pt>
                      <c:pt idx="235" formatCode="0.0">
                        <c:v>1.2117793872310689E-3</c:v>
                      </c:pt>
                      <c:pt idx="236" formatCode="0.0">
                        <c:v>1.2655975861323796E-3</c:v>
                      </c:pt>
                      <c:pt idx="237" formatCode="0.0">
                        <c:v>1.2597341712732126E-3</c:v>
                      </c:pt>
                      <c:pt idx="238" formatCode="0.0">
                        <c:v>1.1941904129369619E-3</c:v>
                      </c:pt>
                      <c:pt idx="239" formatCode="0.0">
                        <c:v>1.1883275835355069E-3</c:v>
                      </c:pt>
                      <c:pt idx="240" formatCode="0.0">
                        <c:v>1.1824648410153288E-3</c:v>
                      </c:pt>
                      <c:pt idx="241" formatCode="0.0">
                        <c:v>1.2299686615539665E-3</c:v>
                      </c:pt>
                      <c:pt idx="242" formatCode="0.0">
                        <c:v>1.0477553680694298E-3</c:v>
                      </c:pt>
                      <c:pt idx="243" formatCode="0.0">
                        <c:v>1.0419139486809892E-3</c:v>
                      </c:pt>
                      <c:pt idx="244" formatCode="0.0">
                        <c:v>1.1550167835253312E-3</c:v>
                      </c:pt>
                      <c:pt idx="245" formatCode="0.0">
                        <c:v>1.1571576792646658E-3</c:v>
                      </c:pt>
                      <c:pt idx="246" formatCode="0.0">
                        <c:v>1.2710439256551733E-3</c:v>
                      </c:pt>
                      <c:pt idx="247" formatCode="0.0">
                        <c:v>1.3849286145467289E-3</c:v>
                      </c:pt>
                      <c:pt idx="248" formatCode="0.0">
                        <c:v>1.3886073579444773E-3</c:v>
                      </c:pt>
                      <c:pt idx="249" formatCode="0.0">
                        <c:v>1.2620856025814884E-3</c:v>
                      </c:pt>
                      <c:pt idx="250" formatCode="0.0">
                        <c:v>1.3719595486681876E-3</c:v>
                      </c:pt>
                      <c:pt idx="251" formatCode="0.0">
                        <c:v>1.3660555465531978E-3</c:v>
                      </c:pt>
                      <c:pt idx="252" formatCode="0.0">
                        <c:v>1.4829097596950514E-3</c:v>
                      </c:pt>
                      <c:pt idx="253" formatCode="0.0">
                        <c:v>1.4769947852969656E-3</c:v>
                      </c:pt>
                      <c:pt idx="254" formatCode="0.0">
                        <c:v>1.4108887803546484E-3</c:v>
                      </c:pt>
                      <c:pt idx="255" formatCode="0.0">
                        <c:v>1.4727888486125635E-3</c:v>
                      </c:pt>
                      <c:pt idx="256" formatCode="0.0">
                        <c:v>1.4694215162727969E-3</c:v>
                      </c:pt>
                      <c:pt idx="257" formatCode="0.0">
                        <c:v>1.4634656017803599E-3</c:v>
                      </c:pt>
                      <c:pt idx="258" formatCode="0.0">
                        <c:v>1.4729542257404845E-3</c:v>
                      </c:pt>
                      <c:pt idx="259" formatCode="0.0">
                        <c:v>1.5417848246807955E-3</c:v>
                      </c:pt>
                      <c:pt idx="260" formatCode="0.0">
                        <c:v>1.5357118803399129E-3</c:v>
                      </c:pt>
                      <c:pt idx="261" formatCode="0.0">
                        <c:v>1.3466673698485766E-3</c:v>
                      </c:pt>
                      <c:pt idx="262" formatCode="0.0">
                        <c:v>1.3624294737325196E-3</c:v>
                      </c:pt>
                      <c:pt idx="263" formatCode="0.0">
                        <c:v>1.3562479258905976E-3</c:v>
                      </c:pt>
                      <c:pt idx="264" formatCode="0.0">
                        <c:v>1.483921960237915E-3</c:v>
                      </c:pt>
                      <c:pt idx="265" formatCode="0.0">
                        <c:v>1.4858831017447028E-3</c:v>
                      </c:pt>
                      <c:pt idx="266" formatCode="0.0">
                        <c:v>1.5432375008967824E-3</c:v>
                      </c:pt>
                      <c:pt idx="267" formatCode="0.0">
                        <c:v>1.5064391180926579E-3</c:v>
                      </c:pt>
                      <c:pt idx="268" formatCode="0.0">
                        <c:v>1.5000485479982762E-3</c:v>
                      </c:pt>
                      <c:pt idx="269" formatCode="0.0">
                        <c:v>1.4286277810848557E-3</c:v>
                      </c:pt>
                      <c:pt idx="270" formatCode="0.0">
                        <c:v>1.5070645257230554E-3</c:v>
                      </c:pt>
                      <c:pt idx="271" formatCode="0.0">
                        <c:v>1.5033629221062681E-3</c:v>
                      </c:pt>
                      <c:pt idx="272" formatCode="0.0">
                        <c:v>1.6289080756334497E-3</c:v>
                      </c:pt>
                      <c:pt idx="273" formatCode="0.0">
                        <c:v>1.4271046339279889E-3</c:v>
                      </c:pt>
                      <c:pt idx="274" formatCode="0.0">
                        <c:v>1.4206055147421236E-3</c:v>
                      </c:pt>
                      <c:pt idx="275" formatCode="0.0">
                        <c:v>1.4304746063090183E-3</c:v>
                      </c:pt>
                      <c:pt idx="276" formatCode="0.0">
                        <c:v>1.5637816394339376E-3</c:v>
                      </c:pt>
                      <c:pt idx="277" formatCode="0.0">
                        <c:v>1.5571808268473133E-3</c:v>
                      </c:pt>
                      <c:pt idx="278" formatCode="0.0">
                        <c:v>2.0168146337409131E-3</c:v>
                      </c:pt>
                      <c:pt idx="279" formatCode="0.0">
                        <c:v>2.1237923262203738E-3</c:v>
                      </c:pt>
                      <c:pt idx="280" formatCode="0.0">
                        <c:v>2.1172633493732394E-3</c:v>
                      </c:pt>
                      <c:pt idx="281" formatCode="0.0">
                        <c:v>1.7322724180476011E-3</c:v>
                      </c:pt>
                      <c:pt idx="282" formatCode="0.0">
                        <c:v>1.72567063574917E-3</c:v>
                      </c:pt>
                      <c:pt idx="283" formatCode="0.0">
                        <c:v>1.8426292756350414E-3</c:v>
                      </c:pt>
                      <c:pt idx="284" formatCode="0.0">
                        <c:v>1.5481945263089143E-3</c:v>
                      </c:pt>
                      <c:pt idx="285" formatCode="0.0">
                        <c:v>1.8535736871768235E-3</c:v>
                      </c:pt>
                      <c:pt idx="286" formatCode="0.0">
                        <c:v>1.8471573983920009E-3</c:v>
                      </c:pt>
                      <c:pt idx="287" formatCode="0.0">
                        <c:v>1.5796695398446758E-3</c:v>
                      </c:pt>
                      <c:pt idx="288" formatCode="0.0">
                        <c:v>1.5906624532098963E-3</c:v>
                      </c:pt>
                      <c:pt idx="289" formatCode="0.0">
                        <c:v>1.5844355940697447E-3</c:v>
                      </c:pt>
                      <c:pt idx="290" formatCode="0.0">
                        <c:v>1.552728210661957E-3</c:v>
                      </c:pt>
                      <c:pt idx="291" formatCode="0.0">
                        <c:v>1.4842655195284576E-3</c:v>
                      </c:pt>
                      <c:pt idx="292" formatCode="0.0">
                        <c:v>1.4571574731790219E-3</c:v>
                      </c:pt>
                      <c:pt idx="293" formatCode="0.0">
                        <c:v>1.3848175671428175E-3</c:v>
                      </c:pt>
                      <c:pt idx="294" formatCode="0.0">
                        <c:v>1.1338565643293833E-3</c:v>
                      </c:pt>
                      <c:pt idx="295" formatCode="0.0">
                        <c:v>1.1102333111250504E-3</c:v>
                      </c:pt>
                      <c:pt idx="296" formatCode="0.0">
                        <c:v>9.7024390403483178E-4</c:v>
                      </c:pt>
                      <c:pt idx="297" formatCode="0.0">
                        <c:v>9.6440539621891141E-4</c:v>
                      </c:pt>
                      <c:pt idx="298" formatCode="0.0">
                        <c:v>1.0025801711348844E-3</c:v>
                      </c:pt>
                      <c:pt idx="299" formatCode="0.0">
                        <c:v>1.0361479382905386E-3</c:v>
                      </c:pt>
                      <c:pt idx="300" formatCode="0.0">
                        <c:v>9.7302094412463796E-4</c:v>
                      </c:pt>
                      <c:pt idx="301" formatCode="0.0">
                        <c:v>9.5475339391826403E-4</c:v>
                      </c:pt>
                      <c:pt idx="302" formatCode="0.0">
                        <c:v>7.6522830103330024E-4</c:v>
                      </c:pt>
                      <c:pt idx="303" formatCode="0.0">
                        <c:v>7.5975668020096087E-4</c:v>
                      </c:pt>
                      <c:pt idx="304" formatCode="0.0">
                        <c:v>7.4123202649448844E-4</c:v>
                      </c:pt>
                      <c:pt idx="305" formatCode="0.0">
                        <c:v>8.3225545815252596E-4</c:v>
                      </c:pt>
                      <c:pt idx="306" formatCode="0.0">
                        <c:v>8.2696172253539141E-4</c:v>
                      </c:pt>
                      <c:pt idx="307" formatCode="0.0">
                        <c:v>9.1107317391154194E-4</c:v>
                      </c:pt>
                      <c:pt idx="308" formatCode="0.0">
                        <c:v>8.9772442960269307E-4</c:v>
                      </c:pt>
                      <c:pt idx="309" formatCode="0.0">
                        <c:v>6.8311289850070097E-4</c:v>
                      </c:pt>
                      <c:pt idx="310" formatCode="0.0">
                        <c:v>6.6491450297111773E-4</c:v>
                      </c:pt>
                      <c:pt idx="311" formatCode="0.0">
                        <c:v>6.5987254220961102E-4</c:v>
                      </c:pt>
                      <c:pt idx="312" formatCode="0.0">
                        <c:v>6.4248978308892389E-4</c:v>
                      </c:pt>
                      <c:pt idx="313" formatCode="0.0">
                        <c:v>7.7523513562631008E-4</c:v>
                      </c:pt>
                      <c:pt idx="314" formatCode="0.0">
                        <c:v>9.4819789300300988E-4</c:v>
                      </c:pt>
                      <c:pt idx="315" formatCode="0.0">
                        <c:v>9.9192658656211395E-4</c:v>
                      </c:pt>
                      <c:pt idx="316" formatCode="0.0">
                        <c:v>9.7356839720751499E-4</c:v>
                      </c:pt>
                      <c:pt idx="317" formatCode="0.0">
                        <c:v>1.0028817314516553E-3</c:v>
                      </c:pt>
                      <c:pt idx="318" formatCode="0.0">
                        <c:v>9.0390433102350263E-4</c:v>
                      </c:pt>
                      <c:pt idx="319" formatCode="0.0">
                        <c:v>8.8602293507024279E-4</c:v>
                      </c:pt>
                      <c:pt idx="320" formatCode="0.0">
                        <c:v>1.0631172452029119E-3</c:v>
                      </c:pt>
                      <c:pt idx="321" formatCode="0.0">
                        <c:v>1.0122791141616671E-3</c:v>
                      </c:pt>
                      <c:pt idx="322" formatCode="0.0">
                        <c:v>1.0050344571016069E-3</c:v>
                      </c:pt>
                      <c:pt idx="323" formatCode="0.0">
                        <c:v>1.1299769959822979E-3</c:v>
                      </c:pt>
                      <c:pt idx="324" formatCode="0.0">
                        <c:v>1.0338760254398607E-3</c:v>
                      </c:pt>
                      <c:pt idx="325" formatCode="0.0">
                        <c:v>1.0266975178303804E-3</c:v>
                      </c:pt>
                      <c:pt idx="326" formatCode="0.0">
                        <c:v>1.022211110912848E-3</c:v>
                      </c:pt>
                      <c:pt idx="327" formatCode="0.0">
                        <c:v>1.016378288216261E-3</c:v>
                      </c:pt>
                      <c:pt idx="328" formatCode="0.0">
                        <c:v>1.1472417566354661E-3</c:v>
                      </c:pt>
                      <c:pt idx="329" formatCode="0.0">
                        <c:v>1.1353182824435594E-3</c:v>
                      </c:pt>
                      <c:pt idx="330" formatCode="0.0">
                        <c:v>1.1308724697910858E-3</c:v>
                      </c:pt>
                      <c:pt idx="331" formatCode="0.0">
                        <c:v>1.1205938219652517E-3</c:v>
                      </c:pt>
                      <c:pt idx="332" formatCode="0.0">
                        <c:v>1.071143097033804E-3</c:v>
                      </c:pt>
                      <c:pt idx="333" formatCode="0.0">
                        <c:v>1.0667206928732485E-3</c:v>
                      </c:pt>
                      <c:pt idx="334" formatCode="0.0">
                        <c:v>1.0146209050026418E-3</c:v>
                      </c:pt>
                      <c:pt idx="335" formatCode="0.0">
                        <c:v>9.6530022619770964E-4</c:v>
                      </c:pt>
                      <c:pt idx="336" formatCode="0.0">
                        <c:v>9.6592192149667574E-4</c:v>
                      </c:pt>
                      <c:pt idx="337" formatCode="0.0">
                        <c:v>1.0940584646155823E-3</c:v>
                      </c:pt>
                      <c:pt idx="338" formatCode="0.0">
                        <c:v>1.0432471252604901E-3</c:v>
                      </c:pt>
                      <c:pt idx="339" formatCode="0.0">
                        <c:v>1.038830774061939E-3</c:v>
                      </c:pt>
                      <c:pt idx="340" formatCode="0.0">
                        <c:v>1.0357651696445878E-3</c:v>
                      </c:pt>
                      <c:pt idx="341" formatCode="0.0">
                        <c:v>1.1213953486707263E-3</c:v>
                      </c:pt>
                      <c:pt idx="342" formatCode="0.0">
                        <c:v>1.119897507790499E-3</c:v>
                      </c:pt>
                      <c:pt idx="343" formatCode="0.0">
                        <c:v>1.1096526277753712E-3</c:v>
                      </c:pt>
                      <c:pt idx="344" formatCode="0.0">
                        <c:v>1.0590020270085821E-3</c:v>
                      </c:pt>
                      <c:pt idx="345" formatCode="0.0">
                        <c:v>1.0545970417852146E-3</c:v>
                      </c:pt>
                      <c:pt idx="346" formatCode="0.0">
                        <c:v>1.0474672320859735E-3</c:v>
                      </c:pt>
                      <c:pt idx="347" formatCode="0.0">
                        <c:v>9.9322936939875029E-4</c:v>
                      </c:pt>
                      <c:pt idx="348" formatCode="0.0">
                        <c:v>9.8885868468795738E-4</c:v>
                      </c:pt>
                      <c:pt idx="349" formatCode="0.0">
                        <c:v>9.3877098446455145E-4</c:v>
                      </c:pt>
                      <c:pt idx="350" formatCode="0.0">
                        <c:v>9.3561224032308473E-4</c:v>
                      </c:pt>
                      <c:pt idx="351" formatCode="0.0">
                        <c:v>9.3124189977142357E-4</c:v>
                      </c:pt>
                      <c:pt idx="352" formatCode="0.0">
                        <c:v>9.233375822261257E-4</c:v>
                      </c:pt>
                      <c:pt idx="353" formatCode="0.0">
                        <c:v>9.1315425301667283E-4</c:v>
                      </c:pt>
                      <c:pt idx="354" formatCode="0.0">
                        <c:v>9.0882836973088402E-4</c:v>
                      </c:pt>
                      <c:pt idx="355" formatCode="0.0">
                        <c:v>8.1639612117986372E-4</c:v>
                      </c:pt>
                      <c:pt idx="356" formatCode="0.0">
                        <c:v>8.1207073373584305E-4</c:v>
                      </c:pt>
                      <c:pt idx="357" formatCode="0.0">
                        <c:v>9.2812839064438919E-4</c:v>
                      </c:pt>
                      <c:pt idx="358" formatCode="0.0">
                        <c:v>9.2385672703300381E-4</c:v>
                      </c:pt>
                      <c:pt idx="359" formatCode="0.0">
                        <c:v>6.9596711491180991E-4</c:v>
                      </c:pt>
                      <c:pt idx="360" formatCode="0.0">
                        <c:v>6.9173375620284821E-4</c:v>
                      </c:pt>
                      <c:pt idx="361" formatCode="0.0">
                        <c:v>6.8240969288904706E-4</c:v>
                      </c:pt>
                      <c:pt idx="362" formatCode="0.0">
                        <c:v>8.0661287161308581E-4</c:v>
                      </c:pt>
                      <c:pt idx="363" formatCode="0.0">
                        <c:v>7.9654637451437283E-4</c:v>
                      </c:pt>
                      <c:pt idx="364" formatCode="0.0">
                        <c:v>8.2674882270368641E-4</c:v>
                      </c:pt>
                      <c:pt idx="365" formatCode="0.0">
                        <c:v>8.2261759105637896E-4</c:v>
                      </c:pt>
                      <c:pt idx="366" formatCode="0.0">
                        <c:v>6.8809179444187258E-4</c:v>
                      </c:pt>
                      <c:pt idx="367" formatCode="0.0">
                        <c:v>6.3303082977928806E-4</c:v>
                      </c:pt>
                      <c:pt idx="368" formatCode="0.0">
                        <c:v>6.289837781048328E-4</c:v>
                      </c:pt>
                      <c:pt idx="369" formatCode="0.0">
                        <c:v>6.6616318028775272E-4</c:v>
                      </c:pt>
                      <c:pt idx="370" formatCode="0.0">
                        <c:v>6.791512431274996E-4</c:v>
                      </c:pt>
                      <c:pt idx="371" formatCode="0.0">
                        <c:v>6.7524325224171977E-4</c:v>
                      </c:pt>
                      <c:pt idx="372" formatCode="0.0">
                        <c:v>6.7133529595536775E-4</c:v>
                      </c:pt>
                      <c:pt idx="373" formatCode="0.0">
                        <c:v>7.3194984434229971E-4</c:v>
                      </c:pt>
                      <c:pt idx="374" formatCode="0.0">
                        <c:v>6.5011391552865149E-4</c:v>
                      </c:pt>
                      <c:pt idx="375" formatCode="0.0">
                        <c:v>6.4123302051644657E-4</c:v>
                      </c:pt>
                      <c:pt idx="376" formatCode="0.0">
                        <c:v>8.1907048423304893E-4</c:v>
                      </c:pt>
                      <c:pt idx="377" formatCode="0.0">
                        <c:v>7.0088737052491888E-4</c:v>
                      </c:pt>
                      <c:pt idx="378" formatCode="0.0">
                        <c:v>6.8658777079857005E-4</c:v>
                      </c:pt>
                      <c:pt idx="379" formatCode="0.0">
                        <c:v>7.5803586796641109E-4</c:v>
                      </c:pt>
                      <c:pt idx="380" formatCode="0.0">
                        <c:v>7.0682186375305752E-4</c:v>
                      </c:pt>
                      <c:pt idx="381" formatCode="0.0">
                        <c:v>6.9210856786406435E-4</c:v>
                      </c:pt>
                      <c:pt idx="382" formatCode="0.0">
                        <c:v>7.1155186050098919E-4</c:v>
                      </c:pt>
                      <c:pt idx="383" formatCode="0.0">
                        <c:v>7.0803861048275053E-4</c:v>
                      </c:pt>
                      <c:pt idx="384" formatCode="0.0">
                        <c:v>6.9379955397770707E-4</c:v>
                      </c:pt>
                      <c:pt idx="385" formatCode="0.0">
                        <c:v>6.5509877059630336E-4</c:v>
                      </c:pt>
                      <c:pt idx="386" formatCode="0.0">
                        <c:v>6.4639989157963703E-4</c:v>
                      </c:pt>
                      <c:pt idx="387" formatCode="0.0">
                        <c:v>6.3467048595043554E-4</c:v>
                      </c:pt>
                      <c:pt idx="388" formatCode="0.0">
                        <c:v>6.2139837987947543E-4</c:v>
                      </c:pt>
                      <c:pt idx="389" formatCode="0.0">
                        <c:v>7.5392746449164138E-4</c:v>
                      </c:pt>
                      <c:pt idx="390" formatCode="0.0">
                        <c:v>6.7736970320434256E-4</c:v>
                      </c:pt>
                      <c:pt idx="391" formatCode="0.0">
                        <c:v>7.0366076089340942E-4</c:v>
                      </c:pt>
                      <c:pt idx="392" formatCode="0.0">
                        <c:v>7.0037132828254468E-4</c:v>
                      </c:pt>
                      <c:pt idx="393" formatCode="0.0">
                        <c:v>6.9909641448262462E-4</c:v>
                      </c:pt>
                      <c:pt idx="394" formatCode="0.0">
                        <c:v>6.9579751794383903E-4</c:v>
                      </c:pt>
                      <c:pt idx="395" formatCode="0.0">
                        <c:v>6.8652367110000421E-4</c:v>
                      </c:pt>
                      <c:pt idx="396" formatCode="0.0">
                        <c:v>7.5060498676323133E-4</c:v>
                      </c:pt>
                      <c:pt idx="397" formatCode="0.0">
                        <c:v>7.4733125510666437E-4</c:v>
                      </c:pt>
                      <c:pt idx="398" formatCode="0.0">
                        <c:v>7.7963855529879374E-4</c:v>
                      </c:pt>
                      <c:pt idx="399" formatCode="0.0">
                        <c:v>7.7935250055284871E-4</c:v>
                      </c:pt>
                      <c:pt idx="400" formatCode="0.0">
                        <c:v>7.4609327543059562E-4</c:v>
                      </c:pt>
                      <c:pt idx="401" formatCode="0.0">
                        <c:v>7.4278151324962691E-4</c:v>
                      </c:pt>
                      <c:pt idx="402" formatCode="0.0">
                        <c:v>9.7943230792500529E-4</c:v>
                      </c:pt>
                      <c:pt idx="403" formatCode="0.0">
                        <c:v>9.8568699430196167E-4</c:v>
                      </c:pt>
                      <c:pt idx="404" formatCode="0.0">
                        <c:v>8.1134120788996201E-4</c:v>
                      </c:pt>
                      <c:pt idx="405" formatCode="0.0">
                        <c:v>8.1198214374900504E-4</c:v>
                      </c:pt>
                      <c:pt idx="406" formatCode="0.0">
                        <c:v>8.1669123317255161E-4</c:v>
                      </c:pt>
                      <c:pt idx="407" formatCode="0.0">
                        <c:v>7.7857338275987931E-4</c:v>
                      </c:pt>
                      <c:pt idx="408" formatCode="0.0">
                        <c:v>9.1769984273859203E-4</c:v>
                      </c:pt>
                      <c:pt idx="409" formatCode="0.0">
                        <c:v>9.1427783574350903E-4</c:v>
                      </c:pt>
                      <c:pt idx="410" formatCode="0.0">
                        <c:v>8.411560669103461E-4</c:v>
                      </c:pt>
                      <c:pt idx="411" formatCode="0.0">
                        <c:v>9.1569905977303848E-4</c:v>
                      </c:pt>
                      <c:pt idx="412" formatCode="0.0">
                        <c:v>9.2063128576773574E-4</c:v>
                      </c:pt>
                      <c:pt idx="413" formatCode="0.0">
                        <c:v>8.8165621598709028E-4</c:v>
                      </c:pt>
                      <c:pt idx="414" formatCode="0.0">
                        <c:v>9.2118090729087694E-4</c:v>
                      </c:pt>
                      <c:pt idx="415" formatCode="0.0">
                        <c:v>9.1766737975202588E-4</c:v>
                      </c:pt>
                      <c:pt idx="416" formatCode="0.0">
                        <c:v>8.4522129493000582E-4</c:v>
                      </c:pt>
                      <c:pt idx="417" formatCode="0.0">
                        <c:v>8.0580360136026216E-4</c:v>
                      </c:pt>
                      <c:pt idx="418" formatCode="0.0">
                        <c:v>8.072633029106239E-4</c:v>
                      </c:pt>
                      <c:pt idx="419" formatCode="0.0">
                        <c:v>8.1475205586845154E-4</c:v>
                      </c:pt>
                      <c:pt idx="420" formatCode="0.0">
                        <c:v>9.2981014455318213E-4</c:v>
                      </c:pt>
                      <c:pt idx="421" formatCode="0.0">
                        <c:v>9.2618070775311412E-4</c:v>
                      </c:pt>
                      <c:pt idx="422" formatCode="0.0">
                        <c:v>9.7296355340902333E-4</c:v>
                      </c:pt>
                      <c:pt idx="423" formatCode="0.0">
                        <c:v>9.6928311210710033E-4</c:v>
                      </c:pt>
                      <c:pt idx="424" formatCode="0.0">
                        <c:v>9.2812270535774137E-4</c:v>
                      </c:pt>
                      <c:pt idx="425" formatCode="0.0">
                        <c:v>9.3658815078692377E-4</c:v>
                      </c:pt>
                      <c:pt idx="426" formatCode="0.0">
                        <c:v>9.3285954290042066E-4</c:v>
                      </c:pt>
                      <c:pt idx="427" formatCode="0.0">
                        <c:v>9.3835948473976129E-4</c:v>
                      </c:pt>
                      <c:pt idx="428" formatCode="0.0">
                        <c:v>8.9624486894414204E-4</c:v>
                      </c:pt>
                      <c:pt idx="429" formatCode="0.0">
                        <c:v>8.994122181580804E-4</c:v>
                      </c:pt>
                      <c:pt idx="430" formatCode="0.0">
                        <c:v>8.9561753677772646E-4</c:v>
                      </c:pt>
                      <c:pt idx="431" formatCode="0.0">
                        <c:v>9.4200976842047726E-4</c:v>
                      </c:pt>
                      <c:pt idx="432" formatCode="0.0">
                        <c:v>9.3816789252266673E-4</c:v>
                      </c:pt>
                      <c:pt idx="433" formatCode="0.0">
                        <c:v>9.3961997845577543E-4</c:v>
                      </c:pt>
                      <c:pt idx="434" formatCode="0.0">
                        <c:v>9.4430213621153017E-4</c:v>
                      </c:pt>
                      <c:pt idx="435" formatCode="0.0">
                        <c:v>9.4040325317266797E-4</c:v>
                      </c:pt>
                      <c:pt idx="436" formatCode="0.0">
                        <c:v>8.6599815582518098E-4</c:v>
                      </c:pt>
                      <c:pt idx="437" formatCode="0.0">
                        <c:v>8.6507846057648561E-4</c:v>
                      </c:pt>
                      <c:pt idx="438" formatCode="0.0">
                        <c:v>8.6112563814837791E-4</c:v>
                      </c:pt>
                      <c:pt idx="439" formatCode="0.0">
                        <c:v>1.0241446543873105E-3</c:v>
                      </c:pt>
                      <c:pt idx="440" formatCode="0.0">
                        <c:v>9.8658629635694551E-4</c:v>
                      </c:pt>
                      <c:pt idx="441" formatCode="0.0">
                        <c:v>9.8258194511728842E-4</c:v>
                      </c:pt>
                      <c:pt idx="442" formatCode="0.0">
                        <c:v>9.8435790157491926E-4</c:v>
                      </c:pt>
                      <c:pt idx="443" formatCode="0.0">
                        <c:v>9.437625894939233E-4</c:v>
                      </c:pt>
                      <c:pt idx="444" formatCode="0.0">
                        <c:v>9.3971572620646642E-4</c:v>
                      </c:pt>
                      <c:pt idx="445" formatCode="0.0">
                        <c:v>1.0278385955453328E-3</c:v>
                      </c:pt>
                      <c:pt idx="446" formatCode="0.0">
                        <c:v>1.0743902706236081E-3</c:v>
                      </c:pt>
                      <c:pt idx="447" formatCode="0.0">
                        <c:v>1.0702695736769156E-3</c:v>
                      </c:pt>
                      <c:pt idx="448" formatCode="0.0">
                        <c:v>1.0241889997137064E-3</c:v>
                      </c:pt>
                      <c:pt idx="449" formatCode="0.0">
                        <c:v>9.4183982249157309E-4</c:v>
                      </c:pt>
                      <c:pt idx="450" formatCode="0.0">
                        <c:v>9.3769468459219368E-4</c:v>
                      </c:pt>
                      <c:pt idx="451" formatCode="0.0">
                        <c:v>1.0242045198229491E-3</c:v>
                      </c:pt>
                      <c:pt idx="452" formatCode="0.0">
                        <c:v>9.7756125624896264E-4</c:v>
                      </c:pt>
                      <c:pt idx="453" formatCode="0.0">
                        <c:v>9.7938059281864331E-4</c:v>
                      </c:pt>
                      <c:pt idx="454" formatCode="0.0">
                        <c:v>1.0606513260072951E-3</c:v>
                      </c:pt>
                      <c:pt idx="455" formatCode="0.0">
                        <c:v>1.0577203786019721E-3</c:v>
                      </c:pt>
                      <c:pt idx="456" formatCode="0.0">
                        <c:v>9.7273625823413924E-4</c:v>
                      </c:pt>
                      <c:pt idx="457" formatCode="0.0">
                        <c:v>1.0140387778138752E-3</c:v>
                      </c:pt>
                      <c:pt idx="458" formatCode="0.0">
                        <c:v>1.0098061345077583E-3</c:v>
                      </c:pt>
                      <c:pt idx="459" formatCode="0.0">
                        <c:v>1.0499888120621829E-3</c:v>
                      </c:pt>
                      <c:pt idx="460" formatCode="0.0">
                        <c:v>9.66654722588865E-4</c:v>
                      </c:pt>
                      <c:pt idx="461" formatCode="0.0">
                        <c:v>9.6238516669715061E-4</c:v>
                      </c:pt>
                      <c:pt idx="462" formatCode="0.0">
                        <c:v>1.0015964985416242E-3</c:v>
                      </c:pt>
                      <c:pt idx="463" formatCode="0.0">
                        <c:v>9.5621605654336707E-4</c:v>
                      </c:pt>
                      <c:pt idx="464" formatCode="0.0">
                        <c:v>9.5193600068785669E-4</c:v>
                      </c:pt>
                      <c:pt idx="465" formatCode="0.0">
                        <c:v>9.4765600479399198E-4</c:v>
                      </c:pt>
                      <c:pt idx="466" formatCode="0.0">
                        <c:v>9.8571817145791472E-4</c:v>
                      </c:pt>
                      <c:pt idx="467" formatCode="0.0">
                        <c:v>9.8144345906071352E-4</c:v>
                      </c:pt>
                      <c:pt idx="468" formatCode="0.0">
                        <c:v>9.7964224168488518E-4</c:v>
                      </c:pt>
                      <c:pt idx="469" formatCode="0.0">
                        <c:v>1.1076870123257348E-3</c:v>
                      </c:pt>
                      <c:pt idx="470" formatCode="0.0">
                        <c:v>1.1033956011265908E-3</c:v>
                      </c:pt>
                      <c:pt idx="471" formatCode="0.0">
                        <c:v>9.2431341699899291E-4</c:v>
                      </c:pt>
                      <c:pt idx="472" formatCode="0.0">
                        <c:v>9.1769696503868358E-4</c:v>
                      </c:pt>
                      <c:pt idx="473" formatCode="0.0">
                        <c:v>1.0005909995279034E-3</c:v>
                      </c:pt>
                      <c:pt idx="474" formatCode="0.0">
                        <c:v>9.539300437722358E-4</c:v>
                      </c:pt>
                      <c:pt idx="475" formatCode="0.0">
                        <c:v>9.5322242278514629E-4</c:v>
                      </c:pt>
                      <c:pt idx="476" formatCode="0.0">
                        <c:v>9.0511517759138958E-4</c:v>
                      </c:pt>
                      <c:pt idx="477" formatCode="0.0">
                        <c:v>8.1015056056978302E-4</c:v>
                      </c:pt>
                      <c:pt idx="478" formatCode="0.0">
                        <c:v>7.998273827969296E-4</c:v>
                      </c:pt>
                      <c:pt idx="479" formatCode="0.0">
                        <c:v>9.2551676483956498E-4</c:v>
                      </c:pt>
                      <c:pt idx="480" formatCode="0.0">
                        <c:v>9.6579072382438368E-4</c:v>
                      </c:pt>
                      <c:pt idx="481" formatCode="0.0">
                        <c:v>9.5795948809646741E-4</c:v>
                      </c:pt>
                      <c:pt idx="482" formatCode="0.0">
                        <c:v>1.0401304119857773E-3</c:v>
                      </c:pt>
                      <c:pt idx="483" formatCode="0.0">
                        <c:v>9.4473948094087588E-4</c:v>
                      </c:pt>
                      <c:pt idx="484" formatCode="0.0">
                        <c:v>9.4051821861137206E-4</c:v>
                      </c:pt>
                      <c:pt idx="485" formatCode="0.0">
                        <c:v>8.9112262206039944E-4</c:v>
                      </c:pt>
                      <c:pt idx="486" formatCode="0.0">
                        <c:v>8.8471133503648461E-4</c:v>
                      </c:pt>
                      <c:pt idx="487" formatCode="0.0">
                        <c:v>8.8051114354645472E-4</c:v>
                      </c:pt>
                      <c:pt idx="488" formatCode="0.0">
                        <c:v>1.0902044963660958E-3</c:v>
                      </c:pt>
                      <c:pt idx="489" formatCode="0.0">
                        <c:v>1.086003537130316E-3</c:v>
                      </c:pt>
                      <c:pt idx="490" formatCode="0.0">
                        <c:v>9.9624587537390833E-4</c:v>
                      </c:pt>
                      <c:pt idx="491" formatCode="0.0">
                        <c:v>9.8840902122424327E-4</c:v>
                      </c:pt>
                      <c:pt idx="492" formatCode="0.0">
                        <c:v>9.782201365586057E-4</c:v>
                      </c:pt>
                      <c:pt idx="493" formatCode="0.0">
                        <c:v>9.7406061301938819E-4</c:v>
                      </c:pt>
                      <c:pt idx="494" formatCode="0.0">
                        <c:v>1.0533289185210594E-3</c:v>
                      </c:pt>
                      <c:pt idx="495" formatCode="0.0">
                        <c:v>1.0466501285380666E-3</c:v>
                      </c:pt>
                      <c:pt idx="496" formatCode="0.0">
                        <c:v>9.1588512702513148E-4</c:v>
                      </c:pt>
                      <c:pt idx="497" formatCode="0.0">
                        <c:v>8.6741099872572364E-4</c:v>
                      </c:pt>
                      <c:pt idx="498" formatCode="0.0">
                        <c:v>8.6016264769417556E-4</c:v>
                      </c:pt>
                      <c:pt idx="499" formatCode="0.0">
                        <c:v>8.5604384077394332E-4</c:v>
                      </c:pt>
                      <c:pt idx="500" formatCode="0.0">
                        <c:v>1.0970050611179847E-3</c:v>
                      </c:pt>
                      <c:pt idx="501" formatCode="0.0">
                        <c:v>1.0929100996477288E-3</c:v>
                      </c:pt>
                      <c:pt idx="502" formatCode="0.0">
                        <c:v>1.0888151510050046E-3</c:v>
                      </c:pt>
                      <c:pt idx="503" formatCode="0.0">
                        <c:v>9.5275094777044224E-4</c:v>
                      </c:pt>
                      <c:pt idx="504" formatCode="0.0">
                        <c:v>9.4868593094858287E-4</c:v>
                      </c:pt>
                      <c:pt idx="505" formatCode="0.0">
                        <c:v>9.8017735053705277E-4</c:v>
                      </c:pt>
                      <c:pt idx="506" formatCode="0.0">
                        <c:v>9.7038566000614125E-4</c:v>
                      </c:pt>
                      <c:pt idx="507" formatCode="0.0">
                        <c:v>9.6636852786961499E-4</c:v>
                      </c:pt>
                      <c:pt idx="508" formatCode="0.0">
                        <c:v>9.1496404514032322E-4</c:v>
                      </c:pt>
                      <c:pt idx="509" formatCode="0.0">
                        <c:v>9.1312687567561752E-4</c:v>
                      </c:pt>
                      <c:pt idx="510" formatCode="0.0">
                        <c:v>9.0912882641668155E-4</c:v>
                      </c:pt>
                      <c:pt idx="511" formatCode="0.0">
                        <c:v>9.0091205509920853E-4</c:v>
                      </c:pt>
                      <c:pt idx="512" formatCode="0.0">
                        <c:v>8.9273560986341972E-4</c:v>
                      </c:pt>
                      <c:pt idx="513" formatCode="0.0">
                        <c:v>8.8877494605576514E-4</c:v>
                      </c:pt>
                      <c:pt idx="514" formatCode="0.0">
                        <c:v>7.9674290204915913E-4</c:v>
                      </c:pt>
                      <c:pt idx="515" formatCode="0.0">
                        <c:v>8.717458010022573E-4</c:v>
                      </c:pt>
                      <c:pt idx="516" formatCode="0.0">
                        <c:v>8.6782621946562659E-4</c:v>
                      </c:pt>
                      <c:pt idx="517" formatCode="0.0">
                        <c:v>8.6591162539726276E-4</c:v>
                      </c:pt>
                      <c:pt idx="518" formatCode="0.0">
                        <c:v>8.619830032590949E-4</c:v>
                      </c:pt>
                      <c:pt idx="519" formatCode="0.0">
                        <c:v>8.521553938145933E-4</c:v>
                      </c:pt>
                      <c:pt idx="520" formatCode="0.0">
                        <c:v>8.4153206996593895E-4</c:v>
                      </c:pt>
                      <c:pt idx="521" formatCode="0.0">
                        <c:v>8.3766151298924024E-4</c:v>
                      </c:pt>
                      <c:pt idx="522" formatCode="0.0">
                        <c:v>8.3283880644291291E-4</c:v>
                      </c:pt>
                      <c:pt idx="523" formatCode="0.0">
                        <c:v>8.2897271789014672E-4</c:v>
                      </c:pt>
                      <c:pt idx="524" formatCode="0.0">
                        <c:v>8.2510667623690755E-4</c:v>
                      </c:pt>
                      <c:pt idx="525" formatCode="0.0">
                        <c:v>8.5768084236299098E-4</c:v>
                      </c:pt>
                      <c:pt idx="526" formatCode="0.0">
                        <c:v>8.4999188164084998E-4</c:v>
                      </c:pt>
                      <c:pt idx="527" formatCode="0.0">
                        <c:v>8.4615632310044823E-4</c:v>
                      </c:pt>
                      <c:pt idx="528" formatCode="0.0">
                        <c:v>8.4232079455612914E-4</c:v>
                      </c:pt>
                      <c:pt idx="529" formatCode="0.0">
                        <c:v>8.7655933476732796E-4</c:v>
                      </c:pt>
                      <c:pt idx="530" formatCode="0.0">
                        <c:v>8.7272807110906723E-4</c:v>
                      </c:pt>
                      <c:pt idx="531" formatCode="0.0">
                        <c:v>9.8596492350268078E-4</c:v>
                      </c:pt>
                      <c:pt idx="532" formatCode="0.0">
                        <c:v>9.8547899622683185E-4</c:v>
                      </c:pt>
                      <c:pt idx="533" formatCode="0.0">
                        <c:v>9.8163434175965974E-4</c:v>
                      </c:pt>
                      <c:pt idx="534" formatCode="0.0">
                        <c:v>8.6130208890208707E-4</c:v>
                      </c:pt>
                      <c:pt idx="535" formatCode="0.0">
                        <c:v>8.5745353994685024E-4</c:v>
                      </c:pt>
                      <c:pt idx="536" formatCode="0.0">
                        <c:v>8.5939935266812469E-4</c:v>
                      </c:pt>
                      <c:pt idx="537" formatCode="0.0">
                        <c:v>8.2544133118663085E-4</c:v>
                      </c:pt>
                      <c:pt idx="538" formatCode="0.0">
                        <c:v>9.013602250591957E-4</c:v>
                      </c:pt>
                      <c:pt idx="539" formatCode="0.0">
                        <c:v>8.9744092798079908E-4</c:v>
                      </c:pt>
                      <c:pt idx="540" formatCode="0.0">
                        <c:v>8.9973517126844098E-4</c:v>
                      </c:pt>
                      <c:pt idx="541" formatCode="0.0">
                        <c:v>8.2397464309424051E-4</c:v>
                      </c:pt>
                      <c:pt idx="542" formatCode="0.0">
                        <c:v>9.8246231400403602E-4</c:v>
                      </c:pt>
                      <c:pt idx="543" formatCode="0.0">
                        <c:v>9.8539846534275886E-4</c:v>
                      </c:pt>
                      <c:pt idx="544" formatCode="0.0">
                        <c:v>1.036921557887717E-3</c:v>
                      </c:pt>
                      <c:pt idx="545" formatCode="0.0">
                        <c:v>1.0328473729561988E-3</c:v>
                      </c:pt>
                      <c:pt idx="546" formatCode="0.0">
                        <c:v>9.94419910447456E-4</c:v>
                      </c:pt>
                      <c:pt idx="547" formatCode="0.0">
                        <c:v>1.0023809495337398E-3</c:v>
                      </c:pt>
                      <c:pt idx="548" formatCode="0.0">
                        <c:v>9.9822750481083156E-4</c:v>
                      </c:pt>
                      <c:pt idx="549" formatCode="0.0">
                        <c:v>1.0265994274144166E-3</c:v>
                      </c:pt>
                      <c:pt idx="550" formatCode="0.0">
                        <c:v>1.0223100301052267E-3</c:v>
                      </c:pt>
                      <c:pt idx="551" formatCode="0.0">
                        <c:v>1.0180206698636551E-3</c:v>
                      </c:pt>
                      <c:pt idx="552" formatCode="0.0">
                        <c:v>1.0763634371008725E-3</c:v>
                      </c:pt>
                      <c:pt idx="553" formatCode="0.0">
                        <c:v>1.0275310524792667E-3</c:v>
                      </c:pt>
                      <c:pt idx="554" formatCode="0.0">
                        <c:v>1.0418342363529322E-3</c:v>
                      </c:pt>
                      <c:pt idx="555" formatCode="0.0">
                        <c:v>1.1013145367727596E-3</c:v>
                      </c:pt>
                      <c:pt idx="556" formatCode="0.0">
                        <c:v>1.142848543053121E-3</c:v>
                      </c:pt>
                      <c:pt idx="557" formatCode="0.0">
                        <c:v>1.1693467762707026E-3</c:v>
                      </c:pt>
                      <c:pt idx="558" formatCode="0.0">
                        <c:v>1.1470747049172317E-3</c:v>
                      </c:pt>
                      <c:pt idx="559" formatCode="0.0">
                        <c:v>1.2394414575758663E-3</c:v>
                      </c:pt>
                      <c:pt idx="560" formatCode="0.0">
                        <c:v>1.2720489021920364E-3</c:v>
                      </c:pt>
                      <c:pt idx="561" formatCode="0.0">
                        <c:v>1.4464159176289493E-3</c:v>
                      </c:pt>
                      <c:pt idx="562" formatCode="0.0">
                        <c:v>1.4413996273898164E-3</c:v>
                      </c:pt>
                      <c:pt idx="563" formatCode="0.0">
                        <c:v>1.473171366262183E-3</c:v>
                      </c:pt>
                      <c:pt idx="564" formatCode="0.0">
                        <c:v>1.4642738472996882E-3</c:v>
                      </c:pt>
                      <c:pt idx="565" formatCode="0.0">
                        <c:v>1.5672996253045591E-3</c:v>
                      </c:pt>
                      <c:pt idx="566" formatCode="0.0">
                        <c:v>1.5968397101116737E-3</c:v>
                      </c:pt>
                      <c:pt idx="567" formatCode="0.0">
                        <c:v>1.6465691666695066E-3</c:v>
                      </c:pt>
                      <c:pt idx="568" formatCode="0.0">
                        <c:v>1.6409395126608074E-3</c:v>
                      </c:pt>
                      <c:pt idx="569" formatCode="0.0">
                        <c:v>1.6795815617284661E-3</c:v>
                      </c:pt>
                      <c:pt idx="570" formatCode="0.0">
                        <c:v>1.8642460925153148E-3</c:v>
                      </c:pt>
                      <c:pt idx="571" formatCode="0.0">
                        <c:v>1.9226350120181441E-3</c:v>
                      </c:pt>
                      <c:pt idx="572" formatCode="0.0">
                        <c:v>1.9797724324930452E-3</c:v>
                      </c:pt>
                      <c:pt idx="573" formatCode="0.0">
                        <c:v>2.0483034520414065E-3</c:v>
                      </c:pt>
                      <c:pt idx="574" formatCode="0.0">
                        <c:v>2.0418401914208753E-3</c:v>
                      </c:pt>
                      <c:pt idx="575" formatCode="0.0">
                        <c:v>2.0907883908067621E-3</c:v>
                      </c:pt>
                      <c:pt idx="576" formatCode="0.0">
                        <c:v>2.5053266645203701E-3</c:v>
                      </c:pt>
                      <c:pt idx="577" formatCode="0.0">
                        <c:v>2.642027780964369E-3</c:v>
                      </c:pt>
                      <c:pt idx="578" formatCode="0.0">
                        <c:v>2.6349593254496569E-3</c:v>
                      </c:pt>
                      <c:pt idx="579" formatCode="0.0">
                        <c:v>2.6891692422127329E-3</c:v>
                      </c:pt>
                      <c:pt idx="580" formatCode="0.0">
                        <c:v>3.2704095023911054E-3</c:v>
                      </c:pt>
                      <c:pt idx="581" formatCode="0.0">
                        <c:v>3.3849289590083763E-3</c:v>
                      </c:pt>
                      <c:pt idx="582" formatCode="0.0">
                        <c:v>3.7911099274516493E-3</c:v>
                      </c:pt>
                      <c:pt idx="583" formatCode="0.0">
                        <c:v>3.7833781958005151E-3</c:v>
                      </c:pt>
                      <c:pt idx="584" formatCode="0.0">
                        <c:v>3.8899226518209194E-3</c:v>
                      </c:pt>
                      <c:pt idx="585" formatCode="0.0">
                        <c:v>3.9555817000546676E-3</c:v>
                      </c:pt>
                      <c:pt idx="586" formatCode="0.0">
                        <c:v>4.8545298035190098E-3</c:v>
                      </c:pt>
                      <c:pt idx="587" formatCode="0.0">
                        <c:v>4.9887402286108344E-3</c:v>
                      </c:pt>
                      <c:pt idx="588" formatCode="0.0">
                        <c:v>5.0546003132559674E-3</c:v>
                      </c:pt>
                      <c:pt idx="589" formatCode="0.0">
                        <c:v>5.476838896028448E-3</c:v>
                      </c:pt>
                      <c:pt idx="590" formatCode="0.0">
                        <c:v>5.607466397169877E-3</c:v>
                      </c:pt>
                      <c:pt idx="591" formatCode="0.0">
                        <c:v>6.2972104933784363E-3</c:v>
                      </c:pt>
                      <c:pt idx="592" formatCode="0.0">
                        <c:v>7.4515355927324348E-3</c:v>
                      </c:pt>
                      <c:pt idx="593" formatCode="0.0">
                        <c:v>7.5590287539440554E-3</c:v>
                      </c:pt>
                      <c:pt idx="594" formatCode="0.0">
                        <c:v>9.1188784336695972E-3</c:v>
                      </c:pt>
                      <c:pt idx="595" formatCode="0.0">
                        <c:v>9.109868855317671E-3</c:v>
                      </c:pt>
                      <c:pt idx="596" formatCode="0.0">
                        <c:v>1.2296024855153055E-2</c:v>
                      </c:pt>
                      <c:pt idx="597" formatCode="0.0">
                        <c:v>1.2517988609970379E-2</c:v>
                      </c:pt>
                      <c:pt idx="598" formatCode="0.0">
                        <c:v>1.2508709286215284E-2</c:v>
                      </c:pt>
                      <c:pt idx="599" formatCode="0.0">
                        <c:v>1.5376527256152801E-2</c:v>
                      </c:pt>
                      <c:pt idx="600" formatCode="0.0">
                        <c:v>1.7499864405878932E-2</c:v>
                      </c:pt>
                      <c:pt idx="601" formatCode="0.0">
                        <c:v>1.7992603292324723E-2</c:v>
                      </c:pt>
                      <c:pt idx="602" formatCode="0.0">
                        <c:v>1.9977399541187671E-2</c:v>
                      </c:pt>
                      <c:pt idx="603" formatCode="0.0">
                        <c:v>2.2521933961244921E-2</c:v>
                      </c:pt>
                      <c:pt idx="604" formatCode="0.0">
                        <c:v>2.2511840783590264E-2</c:v>
                      </c:pt>
                      <c:pt idx="605" formatCode="0.0">
                        <c:v>2.6238620904571658E-2</c:v>
                      </c:pt>
                      <c:pt idx="606" formatCode="0.0">
                        <c:v>3.2519294619975762E-2</c:v>
                      </c:pt>
                      <c:pt idx="607" formatCode="0.0">
                        <c:v>3.2508319857641479E-2</c:v>
                      </c:pt>
                      <c:pt idx="608" formatCode="0.0">
                        <c:v>3.71753710807112E-2</c:v>
                      </c:pt>
                      <c:pt idx="609" formatCode="0.0">
                        <c:v>4.4166231243797413E-2</c:v>
                      </c:pt>
                      <c:pt idx="610" formatCode="0.0">
                        <c:v>4.4154124978337088E-2</c:v>
                      </c:pt>
                      <c:pt idx="611" formatCode="0.0">
                        <c:v>5.0447796545510515E-2</c:v>
                      </c:pt>
                      <c:pt idx="612" formatCode="0.0">
                        <c:v>5.5410330262580951E-2</c:v>
                      </c:pt>
                      <c:pt idx="613" formatCode="0.0">
                        <c:v>5.5397214132701503E-2</c:v>
                      </c:pt>
                      <c:pt idx="614" formatCode="0.0">
                        <c:v>6.3093111514998843E-2</c:v>
                      </c:pt>
                      <c:pt idx="615" formatCode="0.0">
                        <c:v>7.3624180229178174E-2</c:v>
                      </c:pt>
                      <c:pt idx="616" formatCode="0.0">
                        <c:v>7.36089694383983E-2</c:v>
                      </c:pt>
                      <c:pt idx="617" formatCode="0.0">
                        <c:v>7.7384022549387699E-2</c:v>
                      </c:pt>
                      <c:pt idx="618" formatCode="0.0">
                        <c:v>8.1956856719485202E-2</c:v>
                      </c:pt>
                      <c:pt idx="619" formatCode="0.0">
                        <c:v>8.1941084077322965E-2</c:v>
                      </c:pt>
                      <c:pt idx="620" formatCode="0.0">
                        <c:v>8.8522017832376135E-2</c:v>
                      </c:pt>
                      <c:pt idx="621" formatCode="0.0">
                        <c:v>9.71662682371561E-2</c:v>
                      </c:pt>
                      <c:pt idx="622" formatCode="0.0">
                        <c:v>9.7148194863860532E-2</c:v>
                      </c:pt>
                      <c:pt idx="623" formatCode="0.0">
                        <c:v>0.10127878010807138</c:v>
                      </c:pt>
                      <c:pt idx="624" formatCode="0.0">
                        <c:v>9.1510529387548334E-2</c:v>
                      </c:pt>
                      <c:pt idx="625" formatCode="0.0">
                        <c:v>9.4028833043272059E-2</c:v>
                      </c:pt>
                      <c:pt idx="626" formatCode="0.0">
                        <c:v>3.5632088353554969E-2</c:v>
                      </c:pt>
                      <c:pt idx="627" formatCode="0.0">
                        <c:v>3.5612612435509103E-2</c:v>
                      </c:pt>
                      <c:pt idx="628" formatCode="0.0">
                        <c:v>3.1718856544698928E-2</c:v>
                      </c:pt>
                      <c:pt idx="629" formatCode="0.0">
                        <c:v>2.7510103012337375E-2</c:v>
                      </c:pt>
                      <c:pt idx="630" formatCode="0.0">
                        <c:v>1.0306059427278377E-2</c:v>
                      </c:pt>
                      <c:pt idx="631" formatCode="0.0">
                        <c:v>9.3707587767677299E-3</c:v>
                      </c:pt>
                      <c:pt idx="632" formatCode="0.0">
                        <c:v>6.46137481174381E-3</c:v>
                      </c:pt>
                      <c:pt idx="633" formatCode="0.0">
                        <c:v>2.1285641672991562E-3</c:v>
                      </c:pt>
                      <c:pt idx="634" formatCode="0.0">
                        <c:v>1.9884141340094095E-3</c:v>
                      </c:pt>
                      <c:pt idx="635" formatCode="0.0">
                        <c:v>-1.108520485677246E-3</c:v>
                      </c:pt>
                      <c:pt idx="636" formatCode="0.0">
                        <c:v>1.3349879844006937E-3</c:v>
                      </c:pt>
                      <c:pt idx="637" formatCode="0.0">
                        <c:v>1.2076245968029693E-3</c:v>
                      </c:pt>
                      <c:pt idx="638" formatCode="0.0">
                        <c:v>9.992786820659837E-4</c:v>
                      </c:pt>
                      <c:pt idx="639" formatCode="0.0">
                        <c:v>9.9016877576395441E-4</c:v>
                      </c:pt>
                      <c:pt idx="640" formatCode="0.0">
                        <c:v>2.1858304453541691E-3</c:v>
                      </c:pt>
                      <c:pt idx="641" formatCode="0.0">
                        <c:v>1.6223590679814756E-3</c:v>
                      </c:pt>
                      <c:pt idx="642" formatCode="0.0">
                        <c:v>1.6145755828269044E-3</c:v>
                      </c:pt>
                      <c:pt idx="643" formatCode="0.0">
                        <c:v>1.9323031583372541E-3</c:v>
                      </c:pt>
                      <c:pt idx="644" formatCode="0.0">
                        <c:v>1.781751315372103E-3</c:v>
                      </c:pt>
                      <c:pt idx="645" formatCode="0.0">
                        <c:v>1.5709020885927311E-3</c:v>
                      </c:pt>
                      <c:pt idx="646" formatCode="0.0">
                        <c:v>1.7953772374916753E-3</c:v>
                      </c:pt>
                      <c:pt idx="647" formatCode="0.0">
                        <c:v>1.6922338930098182E-3</c:v>
                      </c:pt>
                      <c:pt idx="648" formatCode="0.0">
                        <c:v>1.5042270089448487E-3</c:v>
                      </c:pt>
                      <c:pt idx="649" formatCode="0.0">
                        <c:v>1.4142495393949333E-3</c:v>
                      </c:pt>
                      <c:pt idx="650" formatCode="0.0">
                        <c:v>1.3379648236745713E-3</c:v>
                      </c:pt>
                      <c:pt idx="651" formatCode="0.0">
                        <c:v>1.3326217085335285E-3</c:v>
                      </c:pt>
                      <c:pt idx="652" formatCode="0.0">
                        <c:v>1.163826307007867E-3</c:v>
                      </c:pt>
                      <c:pt idx="653" formatCode="0.0">
                        <c:v>1.11208828852127E-3</c:v>
                      </c:pt>
                      <c:pt idx="654" formatCode="0.0">
                        <c:v>1.4064300493759792E-3</c:v>
                      </c:pt>
                      <c:pt idx="655" formatCode="0.0">
                        <c:v>1.1015727204649933E-3</c:v>
                      </c:pt>
                      <c:pt idx="656" formatCode="0.0">
                        <c:v>1.0968907505128588E-3</c:v>
                      </c:pt>
                      <c:pt idx="657" formatCode="0.0">
                        <c:v>1.0922088209157194E-3</c:v>
                      </c:pt>
                      <c:pt idx="658" formatCode="0.0">
                        <c:v>1.0188574582076829E-3</c:v>
                      </c:pt>
                      <c:pt idx="659" formatCode="0.0">
                        <c:v>9.9685343302609569E-4</c:v>
                      </c:pt>
                      <c:pt idx="660" formatCode="0.0">
                        <c:v>9.9234521047363283E-4</c:v>
                      </c:pt>
                      <c:pt idx="661" formatCode="0.0">
                        <c:v>1.0162555611877742E-3</c:v>
                      </c:pt>
                      <c:pt idx="662" formatCode="0.0">
                        <c:v>1.0027261642466241E-3</c:v>
                      </c:pt>
                      <c:pt idx="663" formatCode="0.0">
                        <c:v>1.0430678851635444E-3</c:v>
                      </c:pt>
                      <c:pt idx="664" formatCode="0.0">
                        <c:v>8.9637542739896305E-4</c:v>
                      </c:pt>
                      <c:pt idx="665" formatCode="0.0">
                        <c:v>8.8527251449585357E-4</c:v>
                      </c:pt>
                      <c:pt idx="666" formatCode="0.0">
                        <c:v>9.6894759124968859E-4</c:v>
                      </c:pt>
                      <c:pt idx="667" formatCode="0.0">
                        <c:v>9.2176655984134849E-4</c:v>
                      </c:pt>
                      <c:pt idx="668" formatCode="0.0">
                        <c:v>9.1744185900285557E-4</c:v>
                      </c:pt>
                      <c:pt idx="669" formatCode="0.0">
                        <c:v>9.0736134011372481E-4</c:v>
                      </c:pt>
                      <c:pt idx="670" formatCode="0.0">
                        <c:v>8.9967721039670157E-4</c:v>
                      </c:pt>
                      <c:pt idx="671" formatCode="0.0">
                        <c:v>8.9539601915809277E-4</c:v>
                      </c:pt>
                      <c:pt idx="672" formatCode="0.0">
                        <c:v>8.028820925006419E-4</c:v>
                      </c:pt>
                      <c:pt idx="673" formatCode="0.0">
                        <c:v>9.2926700166626804E-4</c:v>
                      </c:pt>
                      <c:pt idx="674" formatCode="0.0">
                        <c:v>9.2616098155729333E-4</c:v>
                      </c:pt>
                      <c:pt idx="675" formatCode="0.0">
                        <c:v>9.6426848035052542E-4</c:v>
                      </c:pt>
                      <c:pt idx="676" formatCode="0.0">
                        <c:v>8.7288659864496218E-4</c:v>
                      </c:pt>
                      <c:pt idx="677" formatCode="0.0">
                        <c:v>8.6970951524800461E-4</c:v>
                      </c:pt>
                      <c:pt idx="678" formatCode="0.0">
                        <c:v>8.6542855415595659E-4</c:v>
                      </c:pt>
                      <c:pt idx="679" formatCode="0.0">
                        <c:v>7.7393241881512783E-4</c:v>
                      </c:pt>
                      <c:pt idx="680" formatCode="0.0">
                        <c:v>7.6867974258256074E-4</c:v>
                      </c:pt>
                      <c:pt idx="681" formatCode="0.0">
                        <c:v>8.9284481411948066E-4</c:v>
                      </c:pt>
                      <c:pt idx="682" formatCode="0.0">
                        <c:v>8.4513561455392848E-4</c:v>
                      </c:pt>
                      <c:pt idx="683" formatCode="0.0">
                        <c:v>8.4295819385697679E-4</c:v>
                      </c:pt>
                      <c:pt idx="684" formatCode="0.0">
                        <c:v>8.386828843362828E-4</c:v>
                      </c:pt>
                      <c:pt idx="685" formatCode="0.0">
                        <c:v>8.3440756126395817E-4</c:v>
                      </c:pt>
                      <c:pt idx="686" formatCode="0.0">
                        <c:v>8.7368373750180181E-4</c:v>
                      </c:pt>
                      <c:pt idx="687" formatCode="0.0">
                        <c:v>8.6831167026688223E-4</c:v>
                      </c:pt>
                      <c:pt idx="688" formatCode="0.0">
                        <c:v>8.6404168996047999E-4</c:v>
                      </c:pt>
                      <c:pt idx="689" formatCode="0.0">
                        <c:v>8.5549252609308133E-4</c:v>
                      </c:pt>
                      <c:pt idx="690" formatCode="0.0">
                        <c:v>8.5338604395033624E-4</c:v>
                      </c:pt>
                      <c:pt idx="691" formatCode="0.0">
                        <c:v>7.623503077415258E-4</c:v>
                      </c:pt>
                      <c:pt idx="692" formatCode="0.0">
                        <c:v>7.5904638593839256E-4</c:v>
                      </c:pt>
                      <c:pt idx="693" formatCode="0.0">
                        <c:v>7.5478208680034519E-4</c:v>
                      </c:pt>
                      <c:pt idx="694" formatCode="0.0">
                        <c:v>7.50517794595213E-4</c:v>
                      </c:pt>
                      <c:pt idx="695" formatCode="0.0">
                        <c:v>7.8672239344029153E-4</c:v>
                      </c:pt>
                      <c:pt idx="696" formatCode="0.0">
                        <c:v>7.8247409071589E-4</c:v>
                      </c:pt>
                      <c:pt idx="697" formatCode="0.0">
                        <c:v>7.8116707812260944E-4</c:v>
                      </c:pt>
                      <c:pt idx="698" formatCode="0.0">
                        <c:v>9.5067008387652533E-4</c:v>
                      </c:pt>
                      <c:pt idx="699" formatCode="0.0">
                        <c:v>8.5952184412078697E-4</c:v>
                      </c:pt>
                      <c:pt idx="700" formatCode="0.0">
                        <c:v>8.5525729629635182E-4</c:v>
                      </c:pt>
                      <c:pt idx="701" formatCode="0.0">
                        <c:v>8.4992206675228406E-4</c:v>
                      </c:pt>
                      <c:pt idx="702" formatCode="0.0">
                        <c:v>8.4566292411129298E-4</c:v>
                      </c:pt>
                      <c:pt idx="703" formatCode="0.0">
                        <c:v>8.8479027186305788E-4</c:v>
                      </c:pt>
                      <c:pt idx="704" formatCode="0.0">
                        <c:v>8.7832085270934544E-4</c:v>
                      </c:pt>
                      <c:pt idx="705" formatCode="0.0">
                        <c:v>9.1619976977503075E-4</c:v>
                      </c:pt>
                      <c:pt idx="706" formatCode="0.0">
                        <c:v>9.1195651509355712E-4</c:v>
                      </c:pt>
                      <c:pt idx="707" formatCode="0.0">
                        <c:v>9.5093598794334126E-4</c:v>
                      </c:pt>
                      <c:pt idx="708" formatCode="0.0">
                        <c:v>9.0237803343000877E-4</c:v>
                      </c:pt>
                      <c:pt idx="709" formatCode="0.0">
                        <c:v>8.9814000566652136E-4</c:v>
                      </c:pt>
                      <c:pt idx="710" formatCode="0.0">
                        <c:v>1.0639181316209692E-3</c:v>
                      </c:pt>
                      <c:pt idx="711" formatCode="0.0">
                        <c:v>9.7114057763150296E-4</c:v>
                      </c:pt>
                      <c:pt idx="712" formatCode="0.0">
                        <c:v>9.6692348830959281E-4</c:v>
                      </c:pt>
                      <c:pt idx="713" formatCode="0.0">
                        <c:v>9.6270643011597443E-4</c:v>
                      </c:pt>
                      <c:pt idx="714" formatCode="0.0">
                        <c:v>9.5848940300994701E-4</c:v>
                      </c:pt>
                      <c:pt idx="715" formatCode="0.0">
                        <c:v>9.5076023093924877E-4</c:v>
                      </c:pt>
                      <c:pt idx="716" formatCode="0.0">
                        <c:v>1.03855090658177E-3</c:v>
                      </c:pt>
                      <c:pt idx="717" formatCode="0.0">
                        <c:v>1.0343231458436423E-3</c:v>
                      </c:pt>
                      <c:pt idx="718" formatCode="0.0">
                        <c:v>1.0300954164539384E-3</c:v>
                      </c:pt>
                      <c:pt idx="719" formatCode="0.0">
                        <c:v>1.033567314771636E-3</c:v>
                      </c:pt>
                      <c:pt idx="720" formatCode="0.0">
                        <c:v>1.0396821826870308E-3</c:v>
                      </c:pt>
                      <c:pt idx="721" formatCode="0.0">
                        <c:v>1.0353798265231929E-3</c:v>
                      </c:pt>
                      <c:pt idx="722" formatCode="0.0">
                        <c:v>9.9859020650177981E-4</c:v>
                      </c:pt>
                      <c:pt idx="723" formatCode="0.0">
                        <c:v>1.0828862771570533E-3</c:v>
                      </c:pt>
                      <c:pt idx="724" formatCode="0.0">
                        <c:v>1.0910596046491518E-3</c:v>
                      </c:pt>
                      <c:pt idx="725" formatCode="0.0">
                        <c:v>1.0568406075323316E-3</c:v>
                      </c:pt>
                      <c:pt idx="726" formatCode="0.0">
                        <c:v>1.0523748817623296E-3</c:v>
                      </c:pt>
                      <c:pt idx="727" formatCode="0.0">
                        <c:v>1.1570878291894662E-3</c:v>
                      </c:pt>
                      <c:pt idx="728" formatCode="0.0">
                        <c:v>1.0758376218324762E-3</c:v>
                      </c:pt>
                      <c:pt idx="729" formatCode="0.0">
                        <c:v>1.0712332470766322E-3</c:v>
                      </c:pt>
                      <c:pt idx="730" formatCode="0.0">
                        <c:v>1.0812320891123244E-3</c:v>
                      </c:pt>
                      <c:pt idx="731" formatCode="0.0">
                        <c:v>1.1241026015106964E-3</c:v>
                      </c:pt>
                      <c:pt idx="732" formatCode="0.0">
                        <c:v>1.1349738370814849E-3</c:v>
                      </c:pt>
                      <c:pt idx="733" formatCode="0.0">
                        <c:v>1.1950269216933612E-3</c:v>
                      </c:pt>
                      <c:pt idx="734" formatCode="0.0">
                        <c:v>1.208958870205236E-3</c:v>
                      </c:pt>
                      <c:pt idx="735" formatCode="0.0">
                        <c:v>1.3033734985527668E-3</c:v>
                      </c:pt>
                      <c:pt idx="736" formatCode="0.0">
                        <c:v>1.3078479934505647E-3</c:v>
                      </c:pt>
                      <c:pt idx="737" formatCode="0.0">
                        <c:v>1.2693751121446216E-3</c:v>
                      </c:pt>
                      <c:pt idx="738" formatCode="0.0">
                        <c:v>1.2644007263914847E-3</c:v>
                      </c:pt>
                      <c:pt idx="739" formatCode="0.0">
                        <c:v>1.2818946750138369E-3</c:v>
                      </c:pt>
                      <c:pt idx="740" formatCode="0.0">
                        <c:v>1.4508899585244951E-3</c:v>
                      </c:pt>
                      <c:pt idx="741" formatCode="0.0">
                        <c:v>1.4457576564077996E-3</c:v>
                      </c:pt>
                      <c:pt idx="742" formatCode="0.0">
                        <c:v>1.3014654503711459E-3</c:v>
                      </c:pt>
                      <c:pt idx="743" formatCode="0.0">
                        <c:v>1.3575087257674014E-3</c:v>
                      </c:pt>
                      <c:pt idx="744" formatCode="0.0">
                        <c:v>1.3522745696380495E-3</c:v>
                      </c:pt>
                      <c:pt idx="745" formatCode="0.0">
                        <c:v>1.4855485153545199E-3</c:v>
                      </c:pt>
                      <c:pt idx="746" formatCode="0.0">
                        <c:v>1.316791250367239E-3</c:v>
                      </c:pt>
                      <c:pt idx="747" formatCode="0.0">
                        <c:v>1.3114424462324313E-3</c:v>
                      </c:pt>
                      <c:pt idx="748" formatCode="0.0">
                        <c:v>1.4307736641569044E-3</c:v>
                      </c:pt>
                      <c:pt idx="749" formatCode="0.0">
                        <c:v>1.4367594957425288E-3</c:v>
                      </c:pt>
                      <c:pt idx="750" formatCode="0.0">
                        <c:v>1.3757929475405094E-3</c:v>
                      </c:pt>
                      <c:pt idx="751" formatCode="0.0">
                        <c:v>1.2694607279068047E-3</c:v>
                      </c:pt>
                      <c:pt idx="752" formatCode="0.0">
                        <c:v>1.2762499389888983E-3</c:v>
                      </c:pt>
                      <c:pt idx="753" formatCode="0.0">
                        <c:v>1.4402167827628949E-3</c:v>
                      </c:pt>
                      <c:pt idx="754" formatCode="0.0">
                        <c:v>1.3940746546252951E-3</c:v>
                      </c:pt>
                      <c:pt idx="755" formatCode="0.0">
                        <c:v>1.3884616030553508E-3</c:v>
                      </c:pt>
                      <c:pt idx="756" formatCode="0.0">
                        <c:v>1.3410990072716615E-3</c:v>
                      </c:pt>
                      <c:pt idx="757" formatCode="0.0">
                        <c:v>1.2862272248298115E-3</c:v>
                      </c:pt>
                      <c:pt idx="758" formatCode="0.0">
                        <c:v>1.2805111536079862E-3</c:v>
                      </c:pt>
                      <c:pt idx="759" formatCode="0.0">
                        <c:v>1.4052867355084718E-3</c:v>
                      </c:pt>
                      <c:pt idx="760" formatCode="0.0">
                        <c:v>1.2973228204823414E-3</c:v>
                      </c:pt>
                      <c:pt idx="761" formatCode="0.0">
                        <c:v>1.2914795803903169E-3</c:v>
                      </c:pt>
                      <c:pt idx="762" formatCode="0.0">
                        <c:v>1.356767700332349E-3</c:v>
                      </c:pt>
                      <c:pt idx="763" formatCode="0.0">
                        <c:v>1.2908542590842067E-3</c:v>
                      </c:pt>
                      <c:pt idx="764" formatCode="0.0">
                        <c:v>1.300651486031483E-3</c:v>
                      </c:pt>
                      <c:pt idx="765" formatCode="0.0">
                        <c:v>1.3554377503012518E-3</c:v>
                      </c:pt>
                      <c:pt idx="766" formatCode="0.0">
                        <c:v>1.4226693877152482E-3</c:v>
                      </c:pt>
                      <c:pt idx="767" formatCode="0.0">
                        <c:v>1.4166506542118633E-3</c:v>
                      </c:pt>
                      <c:pt idx="768" formatCode="0.0">
                        <c:v>1.4156641823565551E-3</c:v>
                      </c:pt>
                      <c:pt idx="769" formatCode="0.0">
                        <c:v>1.3650783627838778E-3</c:v>
                      </c:pt>
                      <c:pt idx="770" formatCode="0.0">
                        <c:v>1.358962536306826E-3</c:v>
                      </c:pt>
                      <c:pt idx="771" formatCode="0.0">
                        <c:v>1.3601316621989956E-3</c:v>
                      </c:pt>
                      <c:pt idx="772" formatCode="0.0">
                        <c:v>1.4268711006287691E-3</c:v>
                      </c:pt>
                      <c:pt idx="773" formatCode="0.0">
                        <c:v>1.4206775633609505E-3</c:v>
                      </c:pt>
                      <c:pt idx="774" formatCode="0.0">
                        <c:v>1.4248178873448075E-3</c:v>
                      </c:pt>
                      <c:pt idx="775" formatCode="0.0">
                        <c:v>1.3600627374661925E-3</c:v>
                      </c:pt>
                      <c:pt idx="776" formatCode="0.0">
                        <c:v>1.3538012972549121E-3</c:v>
                      </c:pt>
                      <c:pt idx="777" formatCode="0.0">
                        <c:v>1.421727065859447E-3</c:v>
                      </c:pt>
                      <c:pt idx="778" formatCode="0.0">
                        <c:v>1.4154191558464527E-3</c:v>
                      </c:pt>
                      <c:pt idx="779" formatCode="0.0">
                        <c:v>1.4222665725604862E-3</c:v>
                      </c:pt>
                      <c:pt idx="780" formatCode="0.0">
                        <c:v>1.4807318102114449E-3</c:v>
                      </c:pt>
                      <c:pt idx="781" formatCode="0.0">
                        <c:v>1.474364841139317E-3</c:v>
                      </c:pt>
                      <c:pt idx="782" formatCode="0.0">
                        <c:v>1.4818318167938425E-3</c:v>
                      </c:pt>
                      <c:pt idx="783" formatCode="0.0">
                        <c:v>1.4126439337168038E-3</c:v>
                      </c:pt>
                      <c:pt idx="784" formatCode="0.0">
                        <c:v>1.4062051801658234E-3</c:v>
                      </c:pt>
                      <c:pt idx="785" formatCode="0.0">
                        <c:v>1.4024331133161889E-3</c:v>
                      </c:pt>
                      <c:pt idx="786" formatCode="0.0">
                        <c:v>1.4671661727792156E-3</c:v>
                      </c:pt>
                      <c:pt idx="787" formatCode="0.0">
                        <c:v>1.4606907592186285E-3</c:v>
                      </c:pt>
                      <c:pt idx="788" formatCode="0.0">
                        <c:v>1.3988861035105916E-3</c:v>
                      </c:pt>
                      <c:pt idx="789" formatCode="0.0">
                        <c:v>1.6009358111113922E-3</c:v>
                      </c:pt>
                      <c:pt idx="790" formatCode="0.0">
                        <c:v>1.5943724561058772E-3</c:v>
                      </c:pt>
                      <c:pt idx="791" formatCode="0.0">
                        <c:v>1.515111015967071E-3</c:v>
                      </c:pt>
                      <c:pt idx="792" formatCode="0.0">
                        <c:v>1.5173611055705864E-3</c:v>
                      </c:pt>
                      <c:pt idx="793" formatCode="0.0">
                        <c:v>1.5107855265637025E-3</c:v>
                      </c:pt>
                      <c:pt idx="794" formatCode="0.0">
                        <c:v>1.5099726632072711E-3</c:v>
                      </c:pt>
                      <c:pt idx="795" formatCode="0.0">
                        <c:v>1.5210580063649223E-3</c:v>
                      </c:pt>
                      <c:pt idx="796" formatCode="0.0">
                        <c:v>1.5823807249016871E-3</c:v>
                      </c:pt>
                      <c:pt idx="797" formatCode="0.0">
                        <c:v>1.575702143241041E-3</c:v>
                      </c:pt>
                      <c:pt idx="798" formatCode="0.0">
                        <c:v>1.503989164244902E-3</c:v>
                      </c:pt>
                      <c:pt idx="799" formatCode="0.0">
                        <c:v>1.4972978484788871E-3</c:v>
                      </c:pt>
                      <c:pt idx="800" formatCode="0.0">
                        <c:v>1.6332175949456728E-3</c:v>
                      </c:pt>
                      <c:pt idx="801" formatCode="0.0">
                        <c:v>1.6297323200176214E-3</c:v>
                      </c:pt>
                      <c:pt idx="802" formatCode="0.0">
                        <c:v>1.6230010707563478E-3</c:v>
                      </c:pt>
                      <c:pt idx="803" formatCode="0.0">
                        <c:v>1.5539120522919708E-3</c:v>
                      </c:pt>
                      <c:pt idx="804" formatCode="0.0">
                        <c:v>1.5501409507862542E-3</c:v>
                      </c:pt>
                      <c:pt idx="805" formatCode="0.0">
                        <c:v>1.5433703054432701E-3</c:v>
                      </c:pt>
                      <c:pt idx="806" formatCode="0.0">
                        <c:v>1.5458715021004759E-3</c:v>
                      </c:pt>
                      <c:pt idx="807" formatCode="0.0">
                        <c:v>1.5390601058374203E-3</c:v>
                      </c:pt>
                      <c:pt idx="808" formatCode="0.0">
                        <c:v>1.5322487840013425E-3</c:v>
                      </c:pt>
                      <c:pt idx="809" formatCode="0.0">
                        <c:v>1.5223755663611015E-3</c:v>
                      </c:pt>
                      <c:pt idx="810" formatCode="0.0">
                        <c:v>1.5216868803783876E-3</c:v>
                      </c:pt>
                      <c:pt idx="811" formatCode="0.0">
                        <c:v>1.4453680094860363E-3</c:v>
                      </c:pt>
                      <c:pt idx="812" formatCode="0.0">
                        <c:v>1.5140346030922192E-3</c:v>
                      </c:pt>
                      <c:pt idx="813" formatCode="0.0">
                        <c:v>1.5071827403608776E-3</c:v>
                      </c:pt>
                      <c:pt idx="814" formatCode="0.0">
                        <c:v>1.5003309523321324E-3</c:v>
                      </c:pt>
                      <c:pt idx="815" formatCode="0.0">
                        <c:v>1.6396522931988171E-3</c:v>
                      </c:pt>
                      <c:pt idx="816" formatCode="0.0">
                        <c:v>1.6327720956032211E-3</c:v>
                      </c:pt>
                      <c:pt idx="817" formatCode="0.0">
                        <c:v>1.5652700885369448E-3</c:v>
                      </c:pt>
                      <c:pt idx="818" formatCode="0.0">
                        <c:v>1.5551700953089088E-3</c:v>
                      </c:pt>
                      <c:pt idx="819" formatCode="0.0">
                        <c:v>1.5482628583983664E-3</c:v>
                      </c:pt>
                      <c:pt idx="820" formatCode="0.0">
                        <c:v>1.5445059241049692E-3</c:v>
                      </c:pt>
                      <c:pt idx="821" formatCode="0.0">
                        <c:v>1.5375847061610351E-3</c:v>
                      </c:pt>
                      <c:pt idx="822" formatCode="0.0">
                        <c:v>1.7420875248798974E-3</c:v>
                      </c:pt>
                      <c:pt idx="823" formatCode="0.0">
                        <c:v>1.6715234791813405E-3</c:v>
                      </c:pt>
                      <c:pt idx="824" formatCode="0.0">
                        <c:v>1.6645733525834866E-3</c:v>
                      </c:pt>
                      <c:pt idx="825" formatCode="0.0">
                        <c:v>1.6576232733951986E-3</c:v>
                      </c:pt>
                      <c:pt idx="826" formatCode="0.0">
                        <c:v>1.7249756491458793E-3</c:v>
                      </c:pt>
                      <c:pt idx="827" formatCode="0.0">
                        <c:v>1.7889187922301639E-3</c:v>
                      </c:pt>
                      <c:pt idx="828" formatCode="0.0">
                        <c:v>1.7819539651291931E-3</c:v>
                      </c:pt>
                      <c:pt idx="829" formatCode="0.0">
                        <c:v>1.7109975202419714E-3</c:v>
                      </c:pt>
                      <c:pt idx="830" formatCode="0.0">
                        <c:v>1.7040049008649819E-3</c:v>
                      </c:pt>
                      <c:pt idx="831" formatCode="0.0">
                        <c:v>1.7682063690810867E-3</c:v>
                      </c:pt>
                      <c:pt idx="832" formatCode="0.0">
                        <c:v>1.7575848466432327E-3</c:v>
                      </c:pt>
                      <c:pt idx="833" formatCode="0.0">
                        <c:v>1.7506065336620866E-3</c:v>
                      </c:pt>
                      <c:pt idx="834" formatCode="0.0">
                        <c:v>1.682984591900544E-3</c:v>
                      </c:pt>
                      <c:pt idx="835" formatCode="0.0">
                        <c:v>1.6656042097354664E-3</c:v>
                      </c:pt>
                      <c:pt idx="836" formatCode="0.0">
                        <c:v>1.6586264758882026E-3</c:v>
                      </c:pt>
                      <c:pt idx="837" formatCode="0.0">
                        <c:v>1.8763823156474637E-3</c:v>
                      </c:pt>
                      <c:pt idx="838" formatCode="0.0">
                        <c:v>1.8693602326047547E-3</c:v>
                      </c:pt>
                      <c:pt idx="839" formatCode="0.0">
                        <c:v>1.8623382277887883E-3</c:v>
                      </c:pt>
                      <c:pt idx="840" formatCode="0.0">
                        <c:v>1.7764647364583981E-3</c:v>
                      </c:pt>
                      <c:pt idx="841" formatCode="0.0">
                        <c:v>1.7694722350014242E-3</c:v>
                      </c:pt>
                      <c:pt idx="842" formatCode="0.0">
                        <c:v>1.7624798420722452E-3</c:v>
                      </c:pt>
                      <c:pt idx="843" formatCode="0.0">
                        <c:v>1.8304563344828284E-3</c:v>
                      </c:pt>
                      <c:pt idx="844" formatCode="0.0">
                        <c:v>1.6807757036400078E-3</c:v>
                      </c:pt>
                      <c:pt idx="845" formatCode="0.0">
                        <c:v>1.6737694062233801E-3</c:v>
                      </c:pt>
                      <c:pt idx="846" formatCode="0.0">
                        <c:v>1.7984023024347328E-3</c:v>
                      </c:pt>
                      <c:pt idx="847" formatCode="0.0">
                        <c:v>1.7914382406319465E-3</c:v>
                      </c:pt>
                      <c:pt idx="848" formatCode="0.0">
                        <c:v>1.7844742548310804E-3</c:v>
                      </c:pt>
                      <c:pt idx="849" formatCode="0.0">
                        <c:v>1.8559106970421299E-3</c:v>
                      </c:pt>
                      <c:pt idx="850" formatCode="0.0">
                        <c:v>1.8489182262730166E-3</c:v>
                      </c:pt>
                      <c:pt idx="851" formatCode="0.0">
                        <c:v>1.8495622973748341E-3</c:v>
                      </c:pt>
                      <c:pt idx="852" formatCode="0.0">
                        <c:v>1.7673953759671274E-3</c:v>
                      </c:pt>
                      <c:pt idx="853" formatCode="0.0">
                        <c:v>1.7603889971228371E-3</c:v>
                      </c:pt>
                      <c:pt idx="854" formatCode="0.0">
                        <c:v>1.9673825441105762E-3</c:v>
                      </c:pt>
                      <c:pt idx="855" formatCode="0.0">
                        <c:v>1.9644389965574973E-3</c:v>
                      </c:pt>
                      <c:pt idx="856" formatCode="0.0">
                        <c:v>1.8897189577843543E-3</c:v>
                      </c:pt>
                      <c:pt idx="857" formatCode="0.0">
                        <c:v>1.8826835538259738E-3</c:v>
                      </c:pt>
                      <c:pt idx="858" formatCode="0.0">
                        <c:v>1.8834724708122746E-3</c:v>
                      </c:pt>
                      <c:pt idx="859" formatCode="0.0">
                        <c:v>1.8764078358885995E-3</c:v>
                      </c:pt>
                      <c:pt idx="860" formatCode="0.0">
                        <c:v>1.8771737426146826E-3</c:v>
                      </c:pt>
                      <c:pt idx="861" formatCode="0.0">
                        <c:v>1.8857417423254479E-3</c:v>
                      </c:pt>
                      <c:pt idx="862" formatCode="0.0">
                        <c:v>1.9514148476445041E-3</c:v>
                      </c:pt>
                      <c:pt idx="863" formatCode="0.0">
                        <c:v>1.9690692804051999E-3</c:v>
                      </c:pt>
                      <c:pt idx="864" formatCode="0.0">
                        <c:v>1.9618241598368591E-3</c:v>
                      </c:pt>
                      <c:pt idx="865" formatCode="0.0">
                        <c:v>1.9796931575517974E-3</c:v>
                      </c:pt>
                      <c:pt idx="866" formatCode="0.0">
                        <c:v>1.9895955961899835E-3</c:v>
                      </c:pt>
                      <c:pt idx="867" formatCode="0.0">
                        <c:v>1.982193277704828E-3</c:v>
                      </c:pt>
                      <c:pt idx="868" formatCode="0.0">
                        <c:v>1.9920536707486633E-3</c:v>
                      </c:pt>
                      <c:pt idx="869" formatCode="0.0">
                        <c:v>2.0153788047759737E-3</c:v>
                      </c:pt>
                      <c:pt idx="870" formatCode="0.0">
                        <c:v>2.1964273855373416E-3</c:v>
                      </c:pt>
                      <c:pt idx="871" formatCode="0.0">
                        <c:v>2.1887235135872943E-3</c:v>
                      </c:pt>
                      <c:pt idx="872" formatCode="0.0">
                        <c:v>2.2210770350913661E-3</c:v>
                      </c:pt>
                      <c:pt idx="873" formatCode="0.0">
                        <c:v>2.8307498099381053E-3</c:v>
                      </c:pt>
                      <c:pt idx="874" formatCode="0.0">
                        <c:v>2.8227354914618515E-3</c:v>
                      </c:pt>
                      <c:pt idx="875" formatCode="0.0">
                        <c:v>2.875446369261076E-3</c:v>
                      </c:pt>
                      <c:pt idx="876" formatCode="0.0">
                        <c:v>2.9597100885343664E-3</c:v>
                      </c:pt>
                      <c:pt idx="877" formatCode="0.0">
                        <c:v>2.9512583376846225E-3</c:v>
                      </c:pt>
                      <c:pt idx="878" formatCode="0.0">
                        <c:v>2.9593690282138439E-3</c:v>
                      </c:pt>
                      <c:pt idx="879" formatCode="0.0">
                        <c:v>3.1698366895196654E-3</c:v>
                      </c:pt>
                      <c:pt idx="880" formatCode="0.0">
                        <c:v>3.1607056144281566E-3</c:v>
                      </c:pt>
                      <c:pt idx="881" formatCode="0.0">
                        <c:v>3.3988253942786135E-3</c:v>
                      </c:pt>
                      <c:pt idx="882" formatCode="0.0">
                        <c:v>3.389258559815317E-3</c:v>
                      </c:pt>
                      <c:pt idx="883" formatCode="0.0">
                        <c:v>3.5279833560097522E-3</c:v>
                      </c:pt>
                      <c:pt idx="884" formatCode="0.0">
                        <c:v>3.9858442995105332E-3</c:v>
                      </c:pt>
                      <c:pt idx="885" formatCode="0.0">
                        <c:v>4.3745807736352404E-3</c:v>
                      </c:pt>
                      <c:pt idx="886" formatCode="0.0">
                        <c:v>4.3634129243024745E-3</c:v>
                      </c:pt>
                      <c:pt idx="887" formatCode="0.0">
                        <c:v>4.2387366165226835E-3</c:v>
                      </c:pt>
                      <c:pt idx="888" formatCode="0.0">
                        <c:v>4.8076595685116281E-3</c:v>
                      </c:pt>
                      <c:pt idx="889" formatCode="0.0">
                        <c:v>4.7961880699150189E-3</c:v>
                      </c:pt>
                      <c:pt idx="890" formatCode="0.0">
                        <c:v>5.654807818389675E-3</c:v>
                      </c:pt>
                      <c:pt idx="891" formatCode="0.0">
                        <c:v>5.7627977324838774E-3</c:v>
                      </c:pt>
                      <c:pt idx="892" formatCode="0.0">
                        <c:v>5.7507107199619651E-3</c:v>
                      </c:pt>
                      <c:pt idx="893" formatCode="0.0">
                        <c:v>6.8905401756676815E-3</c:v>
                      </c:pt>
                      <c:pt idx="894" formatCode="0.0">
                        <c:v>7.0050811381367484E-3</c:v>
                      </c:pt>
                      <c:pt idx="895" formatCode="0.0">
                        <c:v>8.1459376631090371E-3</c:v>
                      </c:pt>
                      <c:pt idx="896" formatCode="0.0">
                        <c:v>1.0191444674801617E-2</c:v>
                      </c:pt>
                      <c:pt idx="897" formatCode="0.0">
                        <c:v>1.0178450763008759E-2</c:v>
                      </c:pt>
                      <c:pt idx="898" formatCode="0.0">
                        <c:v>1.2677125930423817E-2</c:v>
                      </c:pt>
                      <c:pt idx="899" formatCode="0.0">
                        <c:v>1.494646524696888E-2</c:v>
                      </c:pt>
                      <c:pt idx="900" formatCode="0.0">
                        <c:v>1.4933024781356587E-2</c:v>
                      </c:pt>
                      <c:pt idx="901" formatCode="0.0">
                        <c:v>1.7154794748474016E-2</c:v>
                      </c:pt>
                      <c:pt idx="902" formatCode="0.0">
                        <c:v>2.0847765558526569E-2</c:v>
                      </c:pt>
                      <c:pt idx="903" formatCode="0.0">
                        <c:v>2.3774628056779028E-2</c:v>
                      </c:pt>
                      <c:pt idx="904" formatCode="0.0">
                        <c:v>2.3760676149923672E-2</c:v>
                      </c:pt>
                      <c:pt idx="905" formatCode="0.0">
                        <c:v>2.8150701484985861E-2</c:v>
                      </c:pt>
                      <c:pt idx="906" formatCode="0.0">
                        <c:v>2.8136538352706443E-2</c:v>
                      </c:pt>
                      <c:pt idx="907" formatCode="0.0">
                        <c:v>3.2047047642573837E-2</c:v>
                      </c:pt>
                      <c:pt idx="908" formatCode="0.0">
                        <c:v>3.5659673154654403E-2</c:v>
                      </c:pt>
                      <c:pt idx="909" formatCode="0.0">
                        <c:v>3.5644837341052359E-2</c:v>
                      </c:pt>
                      <c:pt idx="910" formatCode="0.0">
                        <c:v>3.9575813862425736E-2</c:v>
                      </c:pt>
                      <c:pt idx="911" formatCode="0.0">
                        <c:v>4.4112694297017953E-2</c:v>
                      </c:pt>
                      <c:pt idx="912" formatCode="0.0">
                        <c:v>4.4096907628268733E-2</c:v>
                      </c:pt>
                      <c:pt idx="913" formatCode="0.0">
                        <c:v>5.2226552866281646E-2</c:v>
                      </c:pt>
                      <c:pt idx="914" formatCode="0.0">
                        <c:v>5.5937957168225402E-2</c:v>
                      </c:pt>
                      <c:pt idx="915" formatCode="0.0">
                        <c:v>5.5919944113002933E-2</c:v>
                      </c:pt>
                      <c:pt idx="916" formatCode="0.0">
                        <c:v>6.2525997795613103E-2</c:v>
                      </c:pt>
                      <c:pt idx="917" formatCode="0.0">
                        <c:v>6.9737740904336862E-2</c:v>
                      </c:pt>
                      <c:pt idx="918" formatCode="0.0">
                        <c:v>6.9717040925732221E-2</c:v>
                      </c:pt>
                      <c:pt idx="919" formatCode="0.0">
                        <c:v>8.2066775273729728E-2</c:v>
                      </c:pt>
                      <c:pt idx="920" formatCode="0.0">
                        <c:v>8.4784759847776281E-2</c:v>
                      </c:pt>
                      <c:pt idx="921" formatCode="0.0">
                        <c:v>8.4761122499889582E-2</c:v>
                      </c:pt>
                      <c:pt idx="922" formatCode="0.0">
                        <c:v>9.1928798566531258E-2</c:v>
                      </c:pt>
                      <c:pt idx="923" formatCode="0.0">
                        <c:v>9.4777328862246893E-2</c:v>
                      </c:pt>
                      <c:pt idx="924" formatCode="0.0">
                        <c:v>9.9568307817736221E-2</c:v>
                      </c:pt>
                      <c:pt idx="925" formatCode="0.0">
                        <c:v>0.10886122842517013</c:v>
                      </c:pt>
                      <c:pt idx="926" formatCode="0.0">
                        <c:v>0.11177090660792957</c:v>
                      </c:pt>
                      <c:pt idx="927" formatCode="0.0">
                        <c:v>0.11621180340008797</c:v>
                      </c:pt>
                      <c:pt idx="928" formatCode="0.0">
                        <c:v>0.12420493383722327</c:v>
                      </c:pt>
                      <c:pt idx="929" formatCode="0.0">
                        <c:v>0.1302496087764361</c:v>
                      </c:pt>
                      <c:pt idx="930" formatCode="0.0">
                        <c:v>0.13470005063452353</c:v>
                      </c:pt>
                      <c:pt idx="931" formatCode="0.0">
                        <c:v>0.13826762656712688</c:v>
                      </c:pt>
                      <c:pt idx="932" formatCode="0.0">
                        <c:v>0.14664014552687948</c:v>
                      </c:pt>
                      <c:pt idx="933" formatCode="0.0">
                        <c:v>0.14660660477060439</c:v>
                      </c:pt>
                      <c:pt idx="934" formatCode="0.0">
                        <c:v>0.1520401843042764</c:v>
                      </c:pt>
                      <c:pt idx="935" formatCode="0.0">
                        <c:v>0.15816809654059275</c:v>
                      </c:pt>
                      <c:pt idx="936" formatCode="0.0">
                        <c:v>0.16272462663967641</c:v>
                      </c:pt>
                      <c:pt idx="937" formatCode="0.0">
                        <c:v>0.17093222811872993</c:v>
                      </c:pt>
                      <c:pt idx="938" formatCode="0.0">
                        <c:v>0.1739874314837124</c:v>
                      </c:pt>
                      <c:pt idx="939" formatCode="0.0">
                        <c:v>0.17748690296645125</c:v>
                      </c:pt>
                      <c:pt idx="940" formatCode="0.0">
                        <c:v>0.18106670029829808</c:v>
                      </c:pt>
                      <c:pt idx="941" formatCode="0.0">
                        <c:v>0.1878244636582479</c:v>
                      </c:pt>
                      <c:pt idx="942" formatCode="0.0">
                        <c:v>0.19381654735826093</c:v>
                      </c:pt>
                      <c:pt idx="943" formatCode="0.0">
                        <c:v>0.19709873281613061</c:v>
                      </c:pt>
                      <c:pt idx="944" formatCode="0.0">
                        <c:v>0.20038077334115387</c:v>
                      </c:pt>
                      <c:pt idx="945" formatCode="0.0">
                        <c:v>0.20243231805971271</c:v>
                      </c:pt>
                      <c:pt idx="946" formatCode="0.0">
                        <c:v>0.20799817800898698</c:v>
                      </c:pt>
                      <c:pt idx="947" formatCode="0.0">
                        <c:v>0.20795635700434803</c:v>
                      </c:pt>
                      <c:pt idx="948" formatCode="0.0">
                        <c:v>0.21364447744017823</c:v>
                      </c:pt>
                      <c:pt idx="949" formatCode="0.0">
                        <c:v>0.21907403014177393</c:v>
                      </c:pt>
                      <c:pt idx="950" formatCode="0.0">
                        <c:v>0.21903103092364112</c:v>
                      </c:pt>
                      <c:pt idx="951" formatCode="0.0">
                        <c:v>0.22458245688002826</c:v>
                      </c:pt>
                      <c:pt idx="952" formatCode="0.0">
                        <c:v>0.22726751776923812</c:v>
                      </c:pt>
                      <c:pt idx="953" formatCode="0.0">
                        <c:v>0.22722385704095063</c:v>
                      </c:pt>
                      <c:pt idx="954" formatCode="0.0">
                        <c:v>0.22464037836597964</c:v>
                      </c:pt>
                      <c:pt idx="955" formatCode="0.0">
                        <c:v>0.23103423001199067</c:v>
                      </c:pt>
                      <c:pt idx="956" formatCode="0.0">
                        <c:v>0.23099050034684115</c:v>
                      </c:pt>
                      <c:pt idx="957" formatCode="0.0">
                        <c:v>0.22913593695822221</c:v>
                      </c:pt>
                      <c:pt idx="958" formatCode="0.0">
                        <c:v>0.22446710497973127</c:v>
                      </c:pt>
                      <c:pt idx="959" formatCode="0.0">
                        <c:v>0.22442403850446757</c:v>
                      </c:pt>
                      <c:pt idx="960" formatCode="0.0">
                        <c:v>0.21474562708827166</c:v>
                      </c:pt>
                      <c:pt idx="961" formatCode="0.0">
                        <c:v>0.18512747936494289</c:v>
                      </c:pt>
                      <c:pt idx="962" formatCode="0.0">
                        <c:v>0.1850862721961985</c:v>
                      </c:pt>
                      <c:pt idx="963" formatCode="0.0">
                        <c:v>0.18504507144712862</c:v>
                      </c:pt>
                      <c:pt idx="964" formatCode="0.0">
                        <c:v>0.15582842554478038</c:v>
                      </c:pt>
                      <c:pt idx="965" formatCode="0.0">
                        <c:v>0.15579222697906256</c:v>
                      </c:pt>
                      <c:pt idx="966" formatCode="0.0">
                        <c:v>0.13893587648866398</c:v>
                      </c:pt>
                      <c:pt idx="967" formatCode="0.0">
                        <c:v>0.12200841241615622</c:v>
                      </c:pt>
                      <c:pt idx="968" formatCode="0.0">
                        <c:v>0.12197767241117231</c:v>
                      </c:pt>
                      <c:pt idx="969" formatCode="0.0">
                        <c:v>0.11174335811394817</c:v>
                      </c:pt>
                      <c:pt idx="970" formatCode="0.0">
                        <c:v>7.4783555971628043E-2</c:v>
                      </c:pt>
                      <c:pt idx="971" formatCode="0.0">
                        <c:v>7.4758664427695895E-2</c:v>
                      </c:pt>
                      <c:pt idx="972" formatCode="0.0">
                        <c:v>1.6341733886006123E-2</c:v>
                      </c:pt>
                      <c:pt idx="973" formatCode="0.0">
                        <c:v>8.961522484407354E-3</c:v>
                      </c:pt>
                      <c:pt idx="974" formatCode="0.0">
                        <c:v>8.9413905951342913E-3</c:v>
                      </c:pt>
                      <c:pt idx="975" formatCode="0.0">
                        <c:v>4.822255405258523E-3</c:v>
                      </c:pt>
                      <c:pt idx="976" formatCode="0.0">
                        <c:v>3.3033140180887574E-3</c:v>
                      </c:pt>
                      <c:pt idx="977" formatCode="0.0">
                        <c:v>2.9939934054239118E-3</c:v>
                      </c:pt>
                      <c:pt idx="978" formatCode="0.0">
                        <c:v>1.4719643484505016E-3</c:v>
                      </c:pt>
                      <c:pt idx="979" formatCode="0.0">
                        <c:v>2.7072435319883182E-3</c:v>
                      </c:pt>
                      <c:pt idx="980" formatCode="0.0">
                        <c:v>2.4592876316475421E-3</c:v>
                      </c:pt>
                      <c:pt idx="981" formatCode="0.0">
                        <c:v>2.1035553287110718E-3</c:v>
                      </c:pt>
                      <c:pt idx="982" formatCode="0.0">
                        <c:v>3.1345850805668727E-3</c:v>
                      </c:pt>
                      <c:pt idx="983" formatCode="0.0">
                        <c:v>3.1217608020091339E-3</c:v>
                      </c:pt>
                      <c:pt idx="984" formatCode="0.0">
                        <c:v>2.3097428853993719E-3</c:v>
                      </c:pt>
                      <c:pt idx="985" formatCode="0.0">
                        <c:v>1.9661489125402526E-3</c:v>
                      </c:pt>
                      <c:pt idx="986" formatCode="0.0">
                        <c:v>1.8053021224761314E-3</c:v>
                      </c:pt>
                      <c:pt idx="987" formatCode="0.0">
                        <c:v>1.9315471999934179E-3</c:v>
                      </c:pt>
                      <c:pt idx="988" formatCode="0.0">
                        <c:v>2.1104492942451954E-3</c:v>
                      </c:pt>
                      <c:pt idx="989" formatCode="0.0">
                        <c:v>1.9336793942337316E-3</c:v>
                      </c:pt>
                      <c:pt idx="990" formatCode="0.0">
                        <c:v>1.8965780659306976E-3</c:v>
                      </c:pt>
                      <c:pt idx="991" formatCode="0.0">
                        <c:v>1.8140521518824589E-3</c:v>
                      </c:pt>
                      <c:pt idx="992" formatCode="0.0">
                        <c:v>1.8066723948288092E-3</c:v>
                      </c:pt>
                      <c:pt idx="993" formatCode="0.0">
                        <c:v>1.4839781994189661E-3</c:v>
                      </c:pt>
                      <c:pt idx="994" formatCode="0.0">
                        <c:v>1.3353144472535959E-3</c:v>
                      </c:pt>
                      <c:pt idx="995" formatCode="0.0">
                        <c:v>1.2687579197537763E-3</c:v>
                      </c:pt>
                      <c:pt idx="996" formatCode="0.0">
                        <c:v>9.5248617403030211E-4</c:v>
                      </c:pt>
                      <c:pt idx="997" formatCode="0.0">
                        <c:v>1.0761366901606789E-3</c:v>
                      </c:pt>
                      <c:pt idx="998" formatCode="0.0">
                        <c:v>1.0348364254026963E-3</c:v>
                      </c:pt>
                      <c:pt idx="999" formatCode="0.0">
                        <c:v>1.1180269946663493E-3</c:v>
                      </c:pt>
                      <c:pt idx="1000" formatCode="0.0">
                        <c:v>1.2947746816192231E-3</c:v>
                      </c:pt>
                      <c:pt idx="1001" formatCode="0.0">
                        <c:v>1.2493805752612102E-3</c:v>
                      </c:pt>
                      <c:pt idx="1002" formatCode="0.0">
                        <c:v>1.0364596844951389E-3</c:v>
                      </c:pt>
                      <c:pt idx="1003" formatCode="0.0">
                        <c:v>1.0308267399733425E-3</c:v>
                      </c:pt>
                      <c:pt idx="1004" formatCode="0.0">
                        <c:v>1.0020211473049986E-3</c:v>
                      </c:pt>
                      <c:pt idx="1005" formatCode="0.0">
                        <c:v>9.7294146262998083E-4</c:v>
                      </c:pt>
                      <c:pt idx="1006" formatCode="0.0">
                        <c:v>1.1318488500778197E-3</c:v>
                      </c:pt>
                      <c:pt idx="1007" formatCode="0.0">
                        <c:v>1.1004406848351518E-3</c:v>
                      </c:pt>
                      <c:pt idx="1008" formatCode="0.0">
                        <c:v>1.1295892560750651E-3</c:v>
                      </c:pt>
                      <c:pt idx="1009" formatCode="0.0">
                        <c:v>1.01921412386865E-3</c:v>
                      </c:pt>
                      <c:pt idx="1010" formatCode="0.0">
                        <c:v>9.9592320331764626E-4</c:v>
                      </c:pt>
                      <c:pt idx="1011" formatCode="0.0">
                        <c:v>9.2003105631523153E-4</c:v>
                      </c:pt>
                      <c:pt idx="1012" formatCode="0.0">
                        <c:v>1.0162853350472627E-3</c:v>
                      </c:pt>
                      <c:pt idx="1013" formatCode="0.0">
                        <c:v>9.9396220790943179E-4</c:v>
                      </c:pt>
                      <c:pt idx="1014" formatCode="0.0">
                        <c:v>9.2083270817408156E-4</c:v>
                      </c:pt>
                      <c:pt idx="1015" formatCode="0.0">
                        <c:v>9.1604658308253343E-4</c:v>
                      </c:pt>
                      <c:pt idx="1016" formatCode="0.0">
                        <c:v>8.9743212875891649E-4</c:v>
                      </c:pt>
                      <c:pt idx="1017" formatCode="0.0">
                        <c:v>9.6866696780087403E-4</c:v>
                      </c:pt>
                      <c:pt idx="1018" formatCode="0.0">
                        <c:v>9.6404918631137553E-4</c:v>
                      </c:pt>
                      <c:pt idx="1019" formatCode="0.0">
                        <c:v>8.9656845042406549E-4</c:v>
                      </c:pt>
                      <c:pt idx="1020" formatCode="0.0">
                        <c:v>8.7116900032333943E-4</c:v>
                      </c:pt>
                      <c:pt idx="1021" formatCode="0.0">
                        <c:v>8.2158910313272909E-4</c:v>
                      </c:pt>
                      <c:pt idx="1022" formatCode="0.0">
                        <c:v>7.9950676866522561E-4</c:v>
                      </c:pt>
                      <c:pt idx="1023" formatCode="0.0">
                        <c:v>8.2156195744654712E-4</c:v>
                      </c:pt>
                      <c:pt idx="1024" formatCode="0.0">
                        <c:v>8.1731838263498287E-4</c:v>
                      </c:pt>
                      <c:pt idx="1025" formatCode="0.0">
                        <c:v>7.9915005028773024E-4</c:v>
                      </c:pt>
                      <c:pt idx="1026" formatCode="0.0">
                        <c:v>9.475691558540406E-4</c:v>
                      </c:pt>
                      <c:pt idx="1027" formatCode="0.0">
                        <c:v>9.4347318734060257E-4</c:v>
                      </c:pt>
                      <c:pt idx="1028" formatCode="0.0">
                        <c:v>9.2168467685363649E-4</c:v>
                      </c:pt>
                      <c:pt idx="1029" formatCode="0.0">
                        <c:v>9.7875557656945103E-4</c:v>
                      </c:pt>
                      <c:pt idx="1030" formatCode="0.0">
                        <c:v>9.7482034021210962E-4</c:v>
                      </c:pt>
                      <c:pt idx="1031" formatCode="0.0">
                        <c:v>7.9584014101135355E-4</c:v>
                      </c:pt>
                      <c:pt idx="1032" formatCode="0.0">
                        <c:v>7.769890292971635E-4</c:v>
                      </c:pt>
                      <c:pt idx="1033" formatCode="0.0">
                        <c:v>8.1181947653044052E-4</c:v>
                      </c:pt>
                      <c:pt idx="1034" formatCode="0.0">
                        <c:v>8.345947551492073E-4</c:v>
                      </c:pt>
                      <c:pt idx="1035" formatCode="0.0">
                        <c:v>8.5486931010112345E-4</c:v>
                      </c:pt>
                      <c:pt idx="1036" formatCode="0.0">
                        <c:v>8.5119321832760684E-4</c:v>
                      </c:pt>
                      <c:pt idx="1037" formatCode="0.0">
                        <c:v>7.6030588001186705E-4</c:v>
                      </c:pt>
                      <c:pt idx="1038" formatCode="0.0">
                        <c:v>8.1570291675501225E-4</c:v>
                      </c:pt>
                      <c:pt idx="1039" formatCode="0.0">
                        <c:v>8.1214951225568976E-4</c:v>
                      </c:pt>
                      <c:pt idx="1040" formatCode="0.0">
                        <c:v>9.7237282663668965E-4</c:v>
                      </c:pt>
                      <c:pt idx="1041" formatCode="0.0">
                        <c:v>9.2759802845131408E-4</c:v>
                      </c:pt>
                      <c:pt idx="1042" formatCode="0.0">
                        <c:v>9.2412772788005068E-4</c:v>
                      </c:pt>
                      <c:pt idx="1043" formatCode="0.0">
                        <c:v>8.3634212150794694E-4</c:v>
                      </c:pt>
                      <c:pt idx="1044" formatCode="0.0">
                        <c:v>7.8707427127443772E-4</c:v>
                      </c:pt>
                      <c:pt idx="1045" formatCode="0.0">
                        <c:v>7.8370713088453132E-4</c:v>
                      </c:pt>
                      <c:pt idx="1046" formatCode="0.0">
                        <c:v>8.0432770198087694E-4</c:v>
                      </c:pt>
                      <c:pt idx="1047" formatCode="0.0">
                        <c:v>8.0100320270847642E-4</c:v>
                      </c:pt>
                      <c:pt idx="1048" formatCode="0.0">
                        <c:v>8.2994977374289513E-4</c:v>
                      </c:pt>
                      <c:pt idx="1049" formatCode="0.0">
                        <c:v>8.6043981778517341E-4</c:v>
                      </c:pt>
                      <c:pt idx="1050" formatCode="0.0">
                        <c:v>8.5130786812375207E-4</c:v>
                      </c:pt>
                      <c:pt idx="1051" formatCode="0.0">
                        <c:v>8.1443349959361001E-4</c:v>
                      </c:pt>
                      <c:pt idx="1052" formatCode="0.0">
                        <c:v>8.3662587091303019E-4</c:v>
                      </c:pt>
                      <c:pt idx="1053" formatCode="0.0">
                        <c:v>8.3336183716834281E-4</c:v>
                      </c:pt>
                      <c:pt idx="1054" formatCode="0.0">
                        <c:v>8.9661166943564034E-4</c:v>
                      </c:pt>
                      <c:pt idx="1055" formatCode="0.0">
                        <c:v>8.9764633032559142E-4</c:v>
                      </c:pt>
                      <c:pt idx="1056" formatCode="0.0">
                        <c:v>8.9436650195010687E-4</c:v>
                      </c:pt>
                      <c:pt idx="1057" formatCode="0.0">
                        <c:v>8.8767541359351262E-4</c:v>
                      </c:pt>
                      <c:pt idx="1058" formatCode="0.0">
                        <c:v>9.1244222985942649E-4</c:v>
                      </c:pt>
                      <c:pt idx="1059" formatCode="0.0">
                        <c:v>9.0919366238579344E-4</c:v>
                      </c:pt>
                      <c:pt idx="1060" formatCode="0.0">
                        <c:v>9.7120904834556388E-4</c:v>
                      </c:pt>
                      <c:pt idx="1061" formatCode="0.0">
                        <c:v>9.3489724432307508E-4</c:v>
                      </c:pt>
                      <c:pt idx="1062" formatCode="0.0">
                        <c:v>9.3344195912613216E-4</c:v>
                      </c:pt>
                      <c:pt idx="1063" formatCode="0.0">
                        <c:v>8.9619954278796234E-4</c:v>
                      </c:pt>
                      <c:pt idx="1064" formatCode="0.0">
                        <c:v>9.5822693654261241E-4</c:v>
                      </c:pt>
                      <c:pt idx="1065" formatCode="0.0">
                        <c:v>9.5498144859998706E-4</c:v>
                      </c:pt>
                      <c:pt idx="1066" formatCode="0.0">
                        <c:v>8.8309283114437948E-4</c:v>
                      </c:pt>
                      <c:pt idx="1067" formatCode="0.0">
                        <c:v>8.4688453603248392E-4</c:v>
                      </c:pt>
                      <c:pt idx="1068" formatCode="0.0">
                        <c:v>8.4364847175515264E-4</c:v>
                      </c:pt>
                      <c:pt idx="1069" formatCode="0.0">
                        <c:v>8.7171735954629035E-4</c:v>
                      </c:pt>
                      <c:pt idx="1070" formatCode="0.0">
                        <c:v>8.6686137883000818E-4</c:v>
                      </c:pt>
                      <c:pt idx="1071" formatCode="0.0">
                        <c:v>8.6363752584661896E-4</c:v>
                      </c:pt>
                      <c:pt idx="1072" formatCode="0.0">
                        <c:v>8.9156244855194053E-4</c:v>
                      </c:pt>
                      <c:pt idx="1073" formatCode="0.0">
                        <c:v>8.79207299042244E-4</c:v>
                      </c:pt>
                      <c:pt idx="1074" formatCode="0.0">
                        <c:v>8.7602267386013735E-4</c:v>
                      </c:pt>
                      <c:pt idx="1075" formatCode="0.0">
                        <c:v>8.761357456988242E-4</c:v>
                      </c:pt>
                      <c:pt idx="1076" formatCode="0.0">
                        <c:v>8.729391086096164E-4</c:v>
                      </c:pt>
                      <c:pt idx="1077" formatCode="0.0">
                        <c:v>9.313635416688344E-4</c:v>
                      </c:pt>
                      <c:pt idx="1078" formatCode="0.0">
                        <c:v>8.9323901055957697E-4</c:v>
                      </c:pt>
                      <c:pt idx="1079" formatCode="0.0">
                        <c:v>8.9006325944736276E-4</c:v>
                      </c:pt>
                      <c:pt idx="1080" formatCode="0.0">
                        <c:v>9.158365445228662E-4</c:v>
                      </c:pt>
                      <c:pt idx="1081" formatCode="0.0">
                        <c:v>8.1519981457390839E-4</c:v>
                      </c:pt>
                      <c:pt idx="1082" formatCode="0.0">
                        <c:v>8.1203894653193059E-4</c:v>
                      </c:pt>
                      <c:pt idx="1083" formatCode="0.0">
                        <c:v>8.3412684201200811E-4</c:v>
                      </c:pt>
                      <c:pt idx="1084" formatCode="0.0">
                        <c:v>7.9392957057870036E-4</c:v>
                      </c:pt>
                      <c:pt idx="1085" formatCode="0.0">
                        <c:v>7.9081500240308755E-4</c:v>
                      </c:pt>
                      <c:pt idx="1086" formatCode="0.0">
                        <c:v>8.1943575421240876E-4</c:v>
                      </c:pt>
                      <c:pt idx="1087" formatCode="0.0">
                        <c:v>8.4419852208979945E-4</c:v>
                      </c:pt>
                      <c:pt idx="1088" formatCode="0.0">
                        <c:v>8.4109805906233659E-4</c:v>
                      </c:pt>
                      <c:pt idx="1089" formatCode="0.0">
                        <c:v>8.6723227464746277E-4</c:v>
                      </c:pt>
                      <c:pt idx="1090" formatCode="0.0">
                        <c:v>8.5792352478063509E-4</c:v>
                      </c:pt>
                      <c:pt idx="1091" formatCode="0.0">
                        <c:v>8.5485370437228601E-4</c:v>
                      </c:pt>
                      <c:pt idx="1092" formatCode="0.0">
                        <c:v>8.1608952495999202E-4</c:v>
                      </c:pt>
                      <c:pt idx="1093" formatCode="0.0">
                        <c:v>8.0653762758285327E-4</c:v>
                      </c:pt>
                      <c:pt idx="1094" formatCode="0.0">
                        <c:v>8.0350883680240924E-4</c:v>
                      </c:pt>
                      <c:pt idx="1095" formatCode="0.0">
                        <c:v>7.6553167207135415E-4</c:v>
                      </c:pt>
                      <c:pt idx="1096" formatCode="0.0">
                        <c:v>7.8902611167742335E-4</c:v>
                      </c:pt>
                      <c:pt idx="1097" formatCode="0.0">
                        <c:v>7.860293672327036E-4</c:v>
                      </c:pt>
                      <c:pt idx="1098" formatCode="0.0">
                        <c:v>7.8098175988202876E-4</c:v>
                      </c:pt>
                      <c:pt idx="1099" formatCode="0.0">
                        <c:v>7.4296721465521545E-4</c:v>
                      </c:pt>
                      <c:pt idx="1100" formatCode="0.0">
                        <c:v>7.3999668484282257E-4</c:v>
                      </c:pt>
                      <c:pt idx="1101" formatCode="0.0">
                        <c:v>7.3129311944475296E-4</c:v>
                      </c:pt>
                      <c:pt idx="1102" formatCode="0.0">
                        <c:v>7.5837893152303957E-4</c:v>
                      </c:pt>
                      <c:pt idx="1103" formatCode="0.0">
                        <c:v>7.554315023083428E-4</c:v>
                      </c:pt>
                      <c:pt idx="1104" formatCode="0.0">
                        <c:v>7.7580682641748672E-4</c:v>
                      </c:pt>
                      <c:pt idx="1105" formatCode="0.0">
                        <c:v>8.3243570063211403E-4</c:v>
                      </c:pt>
                      <c:pt idx="1106" formatCode="0.0">
                        <c:v>8.2810797191830844E-4</c:v>
                      </c:pt>
                      <c:pt idx="1107" formatCode="0.0">
                        <c:v>8.2026545242069404E-4</c:v>
                      </c:pt>
                      <c:pt idx="1108" formatCode="0.0">
                        <c:v>8.1736559643405277E-4</c:v>
                      </c:pt>
                      <c:pt idx="1109" formatCode="0.0">
                        <c:v>7.209239806332152E-4</c:v>
                      </c:pt>
                      <c:pt idx="1110" formatCode="0.0">
                        <c:v>7.1082586368980002E-4</c:v>
                      </c:pt>
                      <c:pt idx="1111" formatCode="0.0">
                        <c:v>7.3702764057360167E-4</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pt idx="1135" formatCode="0.0">
                        <c:v>0</c:v>
                      </c:pt>
                      <c:pt idx="1136" formatCode="0.0">
                        <c:v>0</c:v>
                      </c:pt>
                      <c:pt idx="1137" formatCode="0.0">
                        <c:v>0</c:v>
                      </c:pt>
                      <c:pt idx="1138" formatCode="0.0">
                        <c:v>0</c:v>
                      </c:pt>
                      <c:pt idx="1139" formatCode="0.0">
                        <c:v>0</c:v>
                      </c:pt>
                      <c:pt idx="1140" formatCode="0.0">
                        <c:v>0</c:v>
                      </c:pt>
                    </c:numCache>
                  </c:numRef>
                </c:xVal>
                <c:yVal>
                  <c:numRef>
                    <c:extLst xmlns:c15="http://schemas.microsoft.com/office/drawing/2012/chart">
                      <c:ext xmlns:c15="http://schemas.microsoft.com/office/drawing/2012/chart" uri="{02D57815-91ED-43cb-92C2-25804820EDAC}">
                        <c15:formulaRef>
                          <c15:sqref>'Forsøk 3 - Samlet'!$AL$14:$AL$1154</c15:sqref>
                        </c15:formulaRef>
                      </c:ext>
                    </c:extLst>
                    <c:numCache>
                      <c:formatCode>0.00</c:formatCode>
                      <c:ptCount val="1141"/>
                      <c:pt idx="0">
                        <c:v>0</c:v>
                      </c:pt>
                      <c:pt idx="1">
                        <c:v>0</c:v>
                      </c:pt>
                      <c:pt idx="2">
                        <c:v>0</c:v>
                      </c:pt>
                      <c:pt idx="3">
                        <c:v>0</c:v>
                      </c:pt>
                      <c:pt idx="4">
                        <c:v>0</c:v>
                      </c:pt>
                      <c:pt idx="5">
                        <c:v>0</c:v>
                      </c:pt>
                      <c:pt idx="6">
                        <c:v>0</c:v>
                      </c:pt>
                      <c:pt idx="7">
                        <c:v>0</c:v>
                      </c:pt>
                      <c:pt idx="8">
                        <c:v>2.8999999999999998E-3</c:v>
                      </c:pt>
                      <c:pt idx="9">
                        <c:v>2.8999999999999998E-3</c:v>
                      </c:pt>
                      <c:pt idx="10">
                        <c:v>2.8999999999999998E-3</c:v>
                      </c:pt>
                      <c:pt idx="11">
                        <c:v>2.8999999999999998E-3</c:v>
                      </c:pt>
                      <c:pt idx="12">
                        <c:v>5.7999999999999996E-3</c:v>
                      </c:pt>
                      <c:pt idx="13">
                        <c:v>5.7999999999999996E-3</c:v>
                      </c:pt>
                      <c:pt idx="14">
                        <c:v>5.7999999999999996E-3</c:v>
                      </c:pt>
                      <c:pt idx="15">
                        <c:v>1.44E-2</c:v>
                      </c:pt>
                      <c:pt idx="16">
                        <c:v>1.44E-2</c:v>
                      </c:pt>
                      <c:pt idx="17">
                        <c:v>1.44E-2</c:v>
                      </c:pt>
                      <c:pt idx="18">
                        <c:v>2.0199999999999999E-2</c:v>
                      </c:pt>
                      <c:pt idx="19">
                        <c:v>2.0199999999999999E-2</c:v>
                      </c:pt>
                      <c:pt idx="20">
                        <c:v>3.1699999999999999E-2</c:v>
                      </c:pt>
                      <c:pt idx="21">
                        <c:v>4.8899999999999999E-2</c:v>
                      </c:pt>
                      <c:pt idx="22">
                        <c:v>4.8899999999999999E-2</c:v>
                      </c:pt>
                      <c:pt idx="23">
                        <c:v>7.7700000000000005E-2</c:v>
                      </c:pt>
                      <c:pt idx="24">
                        <c:v>0.12089999999999999</c:v>
                      </c:pt>
                      <c:pt idx="25">
                        <c:v>0.12089999999999999</c:v>
                      </c:pt>
                      <c:pt idx="26">
                        <c:v>0.1699</c:v>
                      </c:pt>
                      <c:pt idx="27">
                        <c:v>0.1699</c:v>
                      </c:pt>
                      <c:pt idx="28">
                        <c:v>0.2303</c:v>
                      </c:pt>
                      <c:pt idx="29">
                        <c:v>0.30520000000000003</c:v>
                      </c:pt>
                      <c:pt idx="30">
                        <c:v>0.38290000000000002</c:v>
                      </c:pt>
                      <c:pt idx="31">
                        <c:v>0.38290000000000002</c:v>
                      </c:pt>
                      <c:pt idx="32">
                        <c:v>0.46360000000000001</c:v>
                      </c:pt>
                      <c:pt idx="33">
                        <c:v>0.53839999999999999</c:v>
                      </c:pt>
                      <c:pt idx="34">
                        <c:v>0.53839999999999999</c:v>
                      </c:pt>
                      <c:pt idx="35">
                        <c:v>0.67379999999999995</c:v>
                      </c:pt>
                      <c:pt idx="36">
                        <c:v>0.67379999999999995</c:v>
                      </c:pt>
                      <c:pt idx="37">
                        <c:v>0.67379999999999995</c:v>
                      </c:pt>
                      <c:pt idx="38">
                        <c:v>0.7429</c:v>
                      </c:pt>
                      <c:pt idx="39">
                        <c:v>0.80049999999999999</c:v>
                      </c:pt>
                      <c:pt idx="40">
                        <c:v>0.80049999999999999</c:v>
                      </c:pt>
                      <c:pt idx="41">
                        <c:v>0.84650000000000003</c:v>
                      </c:pt>
                      <c:pt idx="42">
                        <c:v>0.84650000000000003</c:v>
                      </c:pt>
                      <c:pt idx="43">
                        <c:v>0.88969997500000009</c:v>
                      </c:pt>
                      <c:pt idx="44">
                        <c:v>0.93289999999999995</c:v>
                      </c:pt>
                      <c:pt idx="45">
                        <c:v>0.93289999999999995</c:v>
                      </c:pt>
                      <c:pt idx="46">
                        <c:v>0.98180005000000004</c:v>
                      </c:pt>
                      <c:pt idx="47">
                        <c:v>1.0135000250000001</c:v>
                      </c:pt>
                      <c:pt idx="48">
                        <c:v>1.0135000250000001</c:v>
                      </c:pt>
                      <c:pt idx="49">
                        <c:v>1.0423000250000001</c:v>
                      </c:pt>
                      <c:pt idx="50">
                        <c:v>1.0653000749999999</c:v>
                      </c:pt>
                      <c:pt idx="51">
                        <c:v>1.0653000749999999</c:v>
                      </c:pt>
                      <c:pt idx="52">
                        <c:v>1.088400075</c:v>
                      </c:pt>
                      <c:pt idx="53">
                        <c:v>1.1057001249999998</c:v>
                      </c:pt>
                      <c:pt idx="54">
                        <c:v>1.1057001249999998</c:v>
                      </c:pt>
                      <c:pt idx="55">
                        <c:v>1.1287000250000001</c:v>
                      </c:pt>
                      <c:pt idx="56">
                        <c:v>1.1460001</c:v>
                      </c:pt>
                      <c:pt idx="57">
                        <c:v>1.1460001</c:v>
                      </c:pt>
                      <c:pt idx="58">
                        <c:v>1.1805001750000002</c:v>
                      </c:pt>
                      <c:pt idx="59">
                        <c:v>1.1805001750000002</c:v>
                      </c:pt>
                      <c:pt idx="60">
                        <c:v>1.19490015</c:v>
                      </c:pt>
                      <c:pt idx="61">
                        <c:v>1.2180001249999999</c:v>
                      </c:pt>
                      <c:pt idx="62">
                        <c:v>1.2180001249999999</c:v>
                      </c:pt>
                      <c:pt idx="63">
                        <c:v>1.2237001999999999</c:v>
                      </c:pt>
                      <c:pt idx="64">
                        <c:v>1.2381001999999999</c:v>
                      </c:pt>
                      <c:pt idx="65">
                        <c:v>1.2381001999999999</c:v>
                      </c:pt>
                      <c:pt idx="66">
                        <c:v>1.2525001999999998</c:v>
                      </c:pt>
                      <c:pt idx="67">
                        <c:v>1.2727002249999999</c:v>
                      </c:pt>
                      <c:pt idx="68">
                        <c:v>1.2727002249999999</c:v>
                      </c:pt>
                      <c:pt idx="69">
                        <c:v>1.28990015</c:v>
                      </c:pt>
                      <c:pt idx="70">
                        <c:v>1.28990015</c:v>
                      </c:pt>
                      <c:pt idx="71">
                        <c:v>1.28990015</c:v>
                      </c:pt>
                      <c:pt idx="72">
                        <c:v>1.298600175</c:v>
                      </c:pt>
                      <c:pt idx="73">
                        <c:v>1.324500225</c:v>
                      </c:pt>
                      <c:pt idx="74">
                        <c:v>1.324500225</c:v>
                      </c:pt>
                      <c:pt idx="75">
                        <c:v>1.35330025</c:v>
                      </c:pt>
                      <c:pt idx="76">
                        <c:v>1.37340025</c:v>
                      </c:pt>
                      <c:pt idx="77">
                        <c:v>1.37340025</c:v>
                      </c:pt>
                      <c:pt idx="78">
                        <c:v>1.385000325</c:v>
                      </c:pt>
                      <c:pt idx="79">
                        <c:v>1.4022002499999999</c:v>
                      </c:pt>
                      <c:pt idx="80">
                        <c:v>1.4022002499999999</c:v>
                      </c:pt>
                      <c:pt idx="81">
                        <c:v>1.4224003500000002</c:v>
                      </c:pt>
                      <c:pt idx="82">
                        <c:v>1.4224003500000002</c:v>
                      </c:pt>
                      <c:pt idx="83">
                        <c:v>1.4627002999999998</c:v>
                      </c:pt>
                      <c:pt idx="84">
                        <c:v>1.4627002999999998</c:v>
                      </c:pt>
                      <c:pt idx="85">
                        <c:v>1.4944002999999999</c:v>
                      </c:pt>
                      <c:pt idx="86">
                        <c:v>1.4944002999999999</c:v>
                      </c:pt>
                      <c:pt idx="87">
                        <c:v>1.5232003000000001</c:v>
                      </c:pt>
                      <c:pt idx="88">
                        <c:v>1.5404002999999999</c:v>
                      </c:pt>
                      <c:pt idx="89">
                        <c:v>1.5404002999999999</c:v>
                      </c:pt>
                      <c:pt idx="90">
                        <c:v>1.5721003500000001</c:v>
                      </c:pt>
                      <c:pt idx="91">
                        <c:v>1.5980003</c:v>
                      </c:pt>
                      <c:pt idx="92">
                        <c:v>1.5980003</c:v>
                      </c:pt>
                      <c:pt idx="93">
                        <c:v>1.6268003</c:v>
                      </c:pt>
                      <c:pt idx="94">
                        <c:v>1.6527003</c:v>
                      </c:pt>
                      <c:pt idx="95">
                        <c:v>1.6873003</c:v>
                      </c:pt>
                      <c:pt idx="96">
                        <c:v>1.6873003</c:v>
                      </c:pt>
                      <c:pt idx="97">
                        <c:v>1.7161003500000001</c:v>
                      </c:pt>
                      <c:pt idx="98">
                        <c:v>1.7161003500000001</c:v>
                      </c:pt>
                      <c:pt idx="99">
                        <c:v>1.7391003250000001</c:v>
                      </c:pt>
                      <c:pt idx="100">
                        <c:v>1.770800325</c:v>
                      </c:pt>
                      <c:pt idx="101">
                        <c:v>1.770800325</c:v>
                      </c:pt>
                      <c:pt idx="102">
                        <c:v>1.796700325</c:v>
                      </c:pt>
                      <c:pt idx="103">
                        <c:v>1.8255003749999998</c:v>
                      </c:pt>
                      <c:pt idx="104">
                        <c:v>1.8255003749999998</c:v>
                      </c:pt>
                      <c:pt idx="105">
                        <c:v>1.8428003500000001</c:v>
                      </c:pt>
                      <c:pt idx="106">
                        <c:v>1.8600003000000001</c:v>
                      </c:pt>
                      <c:pt idx="107">
                        <c:v>1.8600003000000001</c:v>
                      </c:pt>
                      <c:pt idx="108">
                        <c:v>1.8802003</c:v>
                      </c:pt>
                      <c:pt idx="109">
                        <c:v>1.8917002999999999</c:v>
                      </c:pt>
                      <c:pt idx="110">
                        <c:v>1.8917002999999999</c:v>
                      </c:pt>
                      <c:pt idx="111">
                        <c:v>1.9004003</c:v>
                      </c:pt>
                      <c:pt idx="112">
                        <c:v>1.9032003</c:v>
                      </c:pt>
                      <c:pt idx="113">
                        <c:v>1.9032003</c:v>
                      </c:pt>
                      <c:pt idx="114">
                        <c:v>1.9119002999999999</c:v>
                      </c:pt>
                      <c:pt idx="115">
                        <c:v>1.9119002999999999</c:v>
                      </c:pt>
                      <c:pt idx="116">
                        <c:v>1.917600325</c:v>
                      </c:pt>
                      <c:pt idx="117">
                        <c:v>1.9032003</c:v>
                      </c:pt>
                      <c:pt idx="118">
                        <c:v>1.9032003</c:v>
                      </c:pt>
                      <c:pt idx="119">
                        <c:v>1.9090003500000001</c:v>
                      </c:pt>
                      <c:pt idx="120">
                        <c:v>1.888800375</c:v>
                      </c:pt>
                      <c:pt idx="121">
                        <c:v>1.888800375</c:v>
                      </c:pt>
                      <c:pt idx="122">
                        <c:v>1.877300325</c:v>
                      </c:pt>
                      <c:pt idx="123">
                        <c:v>1.8572004</c:v>
                      </c:pt>
                      <c:pt idx="124">
                        <c:v>1.8572004</c:v>
                      </c:pt>
                      <c:pt idx="125">
                        <c:v>1.854300375</c:v>
                      </c:pt>
                      <c:pt idx="126">
                        <c:v>1.8428004</c:v>
                      </c:pt>
                      <c:pt idx="127">
                        <c:v>1.8428004</c:v>
                      </c:pt>
                      <c:pt idx="128">
                        <c:v>1.8226004499999999</c:v>
                      </c:pt>
                      <c:pt idx="129">
                        <c:v>1.8111003749999999</c:v>
                      </c:pt>
                      <c:pt idx="130">
                        <c:v>1.8111003749999999</c:v>
                      </c:pt>
                      <c:pt idx="131">
                        <c:v>1.796700475</c:v>
                      </c:pt>
                      <c:pt idx="132">
                        <c:v>1.796700475</c:v>
                      </c:pt>
                      <c:pt idx="133">
                        <c:v>1.7823005000000001</c:v>
                      </c:pt>
                      <c:pt idx="134">
                        <c:v>1.7708005</c:v>
                      </c:pt>
                      <c:pt idx="135">
                        <c:v>1.7708005</c:v>
                      </c:pt>
                      <c:pt idx="136">
                        <c:v>1.7650005499999999</c:v>
                      </c:pt>
                      <c:pt idx="137">
                        <c:v>1.7621005000000001</c:v>
                      </c:pt>
                      <c:pt idx="138">
                        <c:v>1.7621005000000001</c:v>
                      </c:pt>
                      <c:pt idx="139">
                        <c:v>1.747700475</c:v>
                      </c:pt>
                      <c:pt idx="140">
                        <c:v>1.7362004499999999</c:v>
                      </c:pt>
                      <c:pt idx="141">
                        <c:v>1.7362004499999999</c:v>
                      </c:pt>
                      <c:pt idx="142">
                        <c:v>1.7305004749999999</c:v>
                      </c:pt>
                      <c:pt idx="143">
                        <c:v>1.7190005750000001</c:v>
                      </c:pt>
                      <c:pt idx="144">
                        <c:v>1.7190005750000001</c:v>
                      </c:pt>
                      <c:pt idx="145">
                        <c:v>1.7103005499999999</c:v>
                      </c:pt>
                      <c:pt idx="146">
                        <c:v>1.70170055</c:v>
                      </c:pt>
                      <c:pt idx="147">
                        <c:v>1.70170055</c:v>
                      </c:pt>
                      <c:pt idx="148">
                        <c:v>1.6988005500000001</c:v>
                      </c:pt>
                      <c:pt idx="149">
                        <c:v>1.6988005500000001</c:v>
                      </c:pt>
                      <c:pt idx="150">
                        <c:v>1.693000525</c:v>
                      </c:pt>
                      <c:pt idx="151">
                        <c:v>1.698800525</c:v>
                      </c:pt>
                      <c:pt idx="152">
                        <c:v>1.698800525</c:v>
                      </c:pt>
                      <c:pt idx="153">
                        <c:v>1.6873005249999999</c:v>
                      </c:pt>
                      <c:pt idx="154">
                        <c:v>1.6786005500000001</c:v>
                      </c:pt>
                      <c:pt idx="155">
                        <c:v>1.6786005500000001</c:v>
                      </c:pt>
                      <c:pt idx="156">
                        <c:v>1.66710055</c:v>
                      </c:pt>
                      <c:pt idx="157">
                        <c:v>1.6758005249999999</c:v>
                      </c:pt>
                      <c:pt idx="158">
                        <c:v>1.6758005249999999</c:v>
                      </c:pt>
                      <c:pt idx="159">
                        <c:v>1.667100475</c:v>
                      </c:pt>
                      <c:pt idx="160">
                        <c:v>1.6614004499999999</c:v>
                      </c:pt>
                      <c:pt idx="161">
                        <c:v>1.6614004499999999</c:v>
                      </c:pt>
                      <c:pt idx="162">
                        <c:v>1.6441005249999998</c:v>
                      </c:pt>
                      <c:pt idx="163">
                        <c:v>1.63830045</c:v>
                      </c:pt>
                      <c:pt idx="164">
                        <c:v>1.63830045</c:v>
                      </c:pt>
                      <c:pt idx="165">
                        <c:v>1.638300525</c:v>
                      </c:pt>
                      <c:pt idx="166">
                        <c:v>1.638300525</c:v>
                      </c:pt>
                      <c:pt idx="167">
                        <c:v>1.638300525</c:v>
                      </c:pt>
                      <c:pt idx="168">
                        <c:v>1.6383004750000001</c:v>
                      </c:pt>
                      <c:pt idx="169">
                        <c:v>1.6355005249999999</c:v>
                      </c:pt>
                      <c:pt idx="170">
                        <c:v>1.6355005249999999</c:v>
                      </c:pt>
                      <c:pt idx="171">
                        <c:v>1.62680055</c:v>
                      </c:pt>
                      <c:pt idx="172">
                        <c:v>1.6268005750000001</c:v>
                      </c:pt>
                      <c:pt idx="173">
                        <c:v>1.6268005750000001</c:v>
                      </c:pt>
                      <c:pt idx="174">
                        <c:v>1.62110055</c:v>
                      </c:pt>
                      <c:pt idx="175">
                        <c:v>1.6239005999999998</c:v>
                      </c:pt>
                      <c:pt idx="176">
                        <c:v>1.6239005999999998</c:v>
                      </c:pt>
                      <c:pt idx="177">
                        <c:v>1.6239005999999998</c:v>
                      </c:pt>
                      <c:pt idx="178">
                        <c:v>1.6239005999999998</c:v>
                      </c:pt>
                      <c:pt idx="179">
                        <c:v>1.621100575</c:v>
                      </c:pt>
                      <c:pt idx="180">
                        <c:v>1.6268005750000001</c:v>
                      </c:pt>
                      <c:pt idx="181">
                        <c:v>1.62110055</c:v>
                      </c:pt>
                      <c:pt idx="182">
                        <c:v>1.62110055</c:v>
                      </c:pt>
                      <c:pt idx="183">
                        <c:v>1.6239006499999999</c:v>
                      </c:pt>
                      <c:pt idx="184">
                        <c:v>1.6268005999999999</c:v>
                      </c:pt>
                      <c:pt idx="185">
                        <c:v>1.6268005999999999</c:v>
                      </c:pt>
                      <c:pt idx="186">
                        <c:v>1.632600625</c:v>
                      </c:pt>
                      <c:pt idx="187">
                        <c:v>1.626800625</c:v>
                      </c:pt>
                      <c:pt idx="188">
                        <c:v>1.626800625</c:v>
                      </c:pt>
                      <c:pt idx="189">
                        <c:v>1.6297006249999999</c:v>
                      </c:pt>
                      <c:pt idx="190">
                        <c:v>1.6297006249999999</c:v>
                      </c:pt>
                      <c:pt idx="191">
                        <c:v>1.6326006500000001</c:v>
                      </c:pt>
                      <c:pt idx="192">
                        <c:v>1.632600625</c:v>
                      </c:pt>
                      <c:pt idx="193">
                        <c:v>1.632600625</c:v>
                      </c:pt>
                      <c:pt idx="194">
                        <c:v>1.6355006249999999</c:v>
                      </c:pt>
                      <c:pt idx="195">
                        <c:v>1.641200625</c:v>
                      </c:pt>
                      <c:pt idx="196">
                        <c:v>1.638300675</c:v>
                      </c:pt>
                      <c:pt idx="197">
                        <c:v>1.638300675</c:v>
                      </c:pt>
                      <c:pt idx="198">
                        <c:v>1.6383007000000001</c:v>
                      </c:pt>
                      <c:pt idx="199">
                        <c:v>1.6470006500000001</c:v>
                      </c:pt>
                      <c:pt idx="200">
                        <c:v>1.6470006500000001</c:v>
                      </c:pt>
                      <c:pt idx="201">
                        <c:v>1.6470006500000001</c:v>
                      </c:pt>
                      <c:pt idx="202">
                        <c:v>1.6585007</c:v>
                      </c:pt>
                      <c:pt idx="203">
                        <c:v>1.6585007</c:v>
                      </c:pt>
                      <c:pt idx="204">
                        <c:v>1.6585006500000001</c:v>
                      </c:pt>
                      <c:pt idx="205">
                        <c:v>1.6585006500000001</c:v>
                      </c:pt>
                      <c:pt idx="206">
                        <c:v>1.6585006500000001</c:v>
                      </c:pt>
                      <c:pt idx="207">
                        <c:v>1.667100625</c:v>
                      </c:pt>
                      <c:pt idx="208">
                        <c:v>1.667100625</c:v>
                      </c:pt>
                      <c:pt idx="209">
                        <c:v>1.6758005999999999</c:v>
                      </c:pt>
                      <c:pt idx="210">
                        <c:v>1.67580065</c:v>
                      </c:pt>
                      <c:pt idx="211">
                        <c:v>1.67580065</c:v>
                      </c:pt>
                      <c:pt idx="212">
                        <c:v>1.6758006999999999</c:v>
                      </c:pt>
                      <c:pt idx="213">
                        <c:v>1.6758006999999999</c:v>
                      </c:pt>
                      <c:pt idx="214">
                        <c:v>1.6758006999999999</c:v>
                      </c:pt>
                      <c:pt idx="215">
                        <c:v>1.6873007</c:v>
                      </c:pt>
                      <c:pt idx="216">
                        <c:v>1.6930007</c:v>
                      </c:pt>
                      <c:pt idx="217">
                        <c:v>1.6930007</c:v>
                      </c:pt>
                      <c:pt idx="218">
                        <c:v>1.7046006999999999</c:v>
                      </c:pt>
                      <c:pt idx="219">
                        <c:v>1.7074006500000001</c:v>
                      </c:pt>
                      <c:pt idx="220">
                        <c:v>1.7074006500000001</c:v>
                      </c:pt>
                      <c:pt idx="221">
                        <c:v>1.7017006749999999</c:v>
                      </c:pt>
                      <c:pt idx="222">
                        <c:v>1.7017006749999999</c:v>
                      </c:pt>
                      <c:pt idx="223">
                        <c:v>1.7132007</c:v>
                      </c:pt>
                      <c:pt idx="224">
                        <c:v>1.719000675</c:v>
                      </c:pt>
                      <c:pt idx="225">
                        <c:v>1.719000675</c:v>
                      </c:pt>
                      <c:pt idx="226">
                        <c:v>1.7334007</c:v>
                      </c:pt>
                      <c:pt idx="227">
                        <c:v>1.7362007500000001</c:v>
                      </c:pt>
                      <c:pt idx="228">
                        <c:v>1.7362007500000001</c:v>
                      </c:pt>
                      <c:pt idx="229">
                        <c:v>1.7391007000000001</c:v>
                      </c:pt>
                      <c:pt idx="230">
                        <c:v>1.7449007249999999</c:v>
                      </c:pt>
                      <c:pt idx="231">
                        <c:v>1.7449007249999999</c:v>
                      </c:pt>
                      <c:pt idx="232">
                        <c:v>1.7564006999999999</c:v>
                      </c:pt>
                      <c:pt idx="233">
                        <c:v>1.7506007749999999</c:v>
                      </c:pt>
                      <c:pt idx="234">
                        <c:v>1.7506007749999999</c:v>
                      </c:pt>
                      <c:pt idx="235">
                        <c:v>1.7535008000000001</c:v>
                      </c:pt>
                      <c:pt idx="236">
                        <c:v>1.7535007500000002</c:v>
                      </c:pt>
                      <c:pt idx="237">
                        <c:v>1.7535007500000002</c:v>
                      </c:pt>
                      <c:pt idx="238">
                        <c:v>1.7535007500000002</c:v>
                      </c:pt>
                      <c:pt idx="239">
                        <c:v>1.7535007500000002</c:v>
                      </c:pt>
                      <c:pt idx="240">
                        <c:v>1.7535007500000002</c:v>
                      </c:pt>
                      <c:pt idx="241">
                        <c:v>1.762100775</c:v>
                      </c:pt>
                      <c:pt idx="242">
                        <c:v>1.7593007500000002</c:v>
                      </c:pt>
                      <c:pt idx="243">
                        <c:v>1.7593007500000002</c:v>
                      </c:pt>
                      <c:pt idx="244">
                        <c:v>1.75930085</c:v>
                      </c:pt>
                      <c:pt idx="245">
                        <c:v>1.747700775</c:v>
                      </c:pt>
                      <c:pt idx="246">
                        <c:v>1.747700775</c:v>
                      </c:pt>
                      <c:pt idx="247">
                        <c:v>1.747700775</c:v>
                      </c:pt>
                      <c:pt idx="248">
                        <c:v>1.7362007500000001</c:v>
                      </c:pt>
                      <c:pt idx="249">
                        <c:v>1.7362007500000001</c:v>
                      </c:pt>
                      <c:pt idx="250">
                        <c:v>1.7420008</c:v>
                      </c:pt>
                      <c:pt idx="251">
                        <c:v>1.7420008</c:v>
                      </c:pt>
                      <c:pt idx="252">
                        <c:v>1.7391008000000001</c:v>
                      </c:pt>
                      <c:pt idx="253">
                        <c:v>1.7391008000000001</c:v>
                      </c:pt>
                      <c:pt idx="254">
                        <c:v>1.7391008000000001</c:v>
                      </c:pt>
                      <c:pt idx="255">
                        <c:v>1.7305008</c:v>
                      </c:pt>
                      <c:pt idx="256">
                        <c:v>1.72760085</c:v>
                      </c:pt>
                      <c:pt idx="257">
                        <c:v>1.72760085</c:v>
                      </c:pt>
                      <c:pt idx="258">
                        <c:v>1.7103008499999999</c:v>
                      </c:pt>
                      <c:pt idx="259">
                        <c:v>1.6959008250000001</c:v>
                      </c:pt>
                      <c:pt idx="260">
                        <c:v>1.6959008250000001</c:v>
                      </c:pt>
                      <c:pt idx="261">
                        <c:v>1.6930008250000002</c:v>
                      </c:pt>
                      <c:pt idx="262">
                        <c:v>1.6671009000000001</c:v>
                      </c:pt>
                      <c:pt idx="263">
                        <c:v>1.6671009000000001</c:v>
                      </c:pt>
                      <c:pt idx="264">
                        <c:v>1.6585009000000002</c:v>
                      </c:pt>
                      <c:pt idx="265">
                        <c:v>1.6498009249999999</c:v>
                      </c:pt>
                      <c:pt idx="266">
                        <c:v>1.6498009249999999</c:v>
                      </c:pt>
                      <c:pt idx="267">
                        <c:v>1.6153009</c:v>
                      </c:pt>
                      <c:pt idx="268">
                        <c:v>1.6153009</c:v>
                      </c:pt>
                      <c:pt idx="269">
                        <c:v>1.6153009</c:v>
                      </c:pt>
                      <c:pt idx="270">
                        <c:v>1.5951009249999999</c:v>
                      </c:pt>
                      <c:pt idx="271">
                        <c:v>1.59230085</c:v>
                      </c:pt>
                      <c:pt idx="272">
                        <c:v>1.59230085</c:v>
                      </c:pt>
                      <c:pt idx="273">
                        <c:v>1.5894009</c:v>
                      </c:pt>
                      <c:pt idx="274">
                        <c:v>1.5894009</c:v>
                      </c:pt>
                      <c:pt idx="275">
                        <c:v>1.5721009500000001</c:v>
                      </c:pt>
                      <c:pt idx="276">
                        <c:v>1.5663009999999999</c:v>
                      </c:pt>
                      <c:pt idx="277">
                        <c:v>1.5663009999999999</c:v>
                      </c:pt>
                      <c:pt idx="278">
                        <c:v>1.5692009499999999</c:v>
                      </c:pt>
                      <c:pt idx="279">
                        <c:v>1.5836009999999998</c:v>
                      </c:pt>
                      <c:pt idx="280">
                        <c:v>1.5836009999999998</c:v>
                      </c:pt>
                      <c:pt idx="281">
                        <c:v>1.5663010500000001</c:v>
                      </c:pt>
                      <c:pt idx="282">
                        <c:v>1.5663010500000001</c:v>
                      </c:pt>
                      <c:pt idx="283">
                        <c:v>1.5750010249999999</c:v>
                      </c:pt>
                      <c:pt idx="284">
                        <c:v>1.59510105</c:v>
                      </c:pt>
                      <c:pt idx="285">
                        <c:v>1.60950105</c:v>
                      </c:pt>
                      <c:pt idx="286">
                        <c:v>1.60950105</c:v>
                      </c:pt>
                      <c:pt idx="287">
                        <c:v>1.60950105</c:v>
                      </c:pt>
                      <c:pt idx="288">
                        <c:v>1.6556010749999999</c:v>
                      </c:pt>
                      <c:pt idx="289">
                        <c:v>1.6556010749999999</c:v>
                      </c:pt>
                      <c:pt idx="290">
                        <c:v>1.6815009999999999</c:v>
                      </c:pt>
                      <c:pt idx="291">
                        <c:v>1.6815009999999999</c:v>
                      </c:pt>
                      <c:pt idx="292">
                        <c:v>1.7046009999999998</c:v>
                      </c:pt>
                      <c:pt idx="293">
                        <c:v>1.71030105</c:v>
                      </c:pt>
                      <c:pt idx="294">
                        <c:v>1.71030105</c:v>
                      </c:pt>
                      <c:pt idx="295">
                        <c:v>1.7362010749999999</c:v>
                      </c:pt>
                      <c:pt idx="296">
                        <c:v>1.7593010500000001</c:v>
                      </c:pt>
                      <c:pt idx="297">
                        <c:v>1.7593010500000001</c:v>
                      </c:pt>
                      <c:pt idx="298">
                        <c:v>1.7852010249999999</c:v>
                      </c:pt>
                      <c:pt idx="299">
                        <c:v>1.81690105</c:v>
                      </c:pt>
                      <c:pt idx="300">
                        <c:v>1.81690105</c:v>
                      </c:pt>
                      <c:pt idx="301">
                        <c:v>1.8399011000000001</c:v>
                      </c:pt>
                      <c:pt idx="302">
                        <c:v>1.8716010249999999</c:v>
                      </c:pt>
                      <c:pt idx="303">
                        <c:v>1.8716010249999999</c:v>
                      </c:pt>
                      <c:pt idx="304">
                        <c:v>1.903201025</c:v>
                      </c:pt>
                      <c:pt idx="305">
                        <c:v>1.9320010749999998</c:v>
                      </c:pt>
                      <c:pt idx="306">
                        <c:v>1.9320010749999998</c:v>
                      </c:pt>
                      <c:pt idx="307">
                        <c:v>1.96950125</c:v>
                      </c:pt>
                      <c:pt idx="308">
                        <c:v>1.9867013</c:v>
                      </c:pt>
                      <c:pt idx="309">
                        <c:v>1.9867013</c:v>
                      </c:pt>
                      <c:pt idx="310">
                        <c:v>2.0242011500000001</c:v>
                      </c:pt>
                      <c:pt idx="311">
                        <c:v>2.0242011500000001</c:v>
                      </c:pt>
                      <c:pt idx="312">
                        <c:v>2.0616011999999997</c:v>
                      </c:pt>
                      <c:pt idx="313">
                        <c:v>2.0961010999999998</c:v>
                      </c:pt>
                      <c:pt idx="314">
                        <c:v>2.1393012250000001</c:v>
                      </c:pt>
                      <c:pt idx="315">
                        <c:v>2.1393012250000001</c:v>
                      </c:pt>
                      <c:pt idx="316">
                        <c:v>2.1681011249999997</c:v>
                      </c:pt>
                      <c:pt idx="317">
                        <c:v>2.19690115</c:v>
                      </c:pt>
                      <c:pt idx="318">
                        <c:v>2.19690115</c:v>
                      </c:pt>
                      <c:pt idx="319">
                        <c:v>2.2286011500000003</c:v>
                      </c:pt>
                      <c:pt idx="320">
                        <c:v>2.2372011249999999</c:v>
                      </c:pt>
                      <c:pt idx="321">
                        <c:v>2.2372011249999999</c:v>
                      </c:pt>
                      <c:pt idx="322">
                        <c:v>2.2430010999999999</c:v>
                      </c:pt>
                      <c:pt idx="323">
                        <c:v>2.2603010000000001</c:v>
                      </c:pt>
                      <c:pt idx="324">
                        <c:v>2.2603010000000001</c:v>
                      </c:pt>
                      <c:pt idx="325">
                        <c:v>2.26600095</c:v>
                      </c:pt>
                      <c:pt idx="326">
                        <c:v>2.26600095</c:v>
                      </c:pt>
                      <c:pt idx="327">
                        <c:v>2.2689009749999998</c:v>
                      </c:pt>
                      <c:pt idx="328">
                        <c:v>2.271801</c:v>
                      </c:pt>
                      <c:pt idx="329">
                        <c:v>2.2862009749999999</c:v>
                      </c:pt>
                      <c:pt idx="330">
                        <c:v>2.2862009749999999</c:v>
                      </c:pt>
                      <c:pt idx="331">
                        <c:v>2.2977008999999997</c:v>
                      </c:pt>
                      <c:pt idx="332">
                        <c:v>2.2977008999999997</c:v>
                      </c:pt>
                      <c:pt idx="333">
                        <c:v>2.2977008999999997</c:v>
                      </c:pt>
                      <c:pt idx="334">
                        <c:v>2.3035009500000001</c:v>
                      </c:pt>
                      <c:pt idx="335">
                        <c:v>2.3035009500000001</c:v>
                      </c:pt>
                      <c:pt idx="336">
                        <c:v>2.2919010000000002</c:v>
                      </c:pt>
                      <c:pt idx="337">
                        <c:v>2.297701</c:v>
                      </c:pt>
                      <c:pt idx="338">
                        <c:v>2.3006009000000001</c:v>
                      </c:pt>
                      <c:pt idx="339">
                        <c:v>2.3006009000000001</c:v>
                      </c:pt>
                      <c:pt idx="340">
                        <c:v>2.2977008999999997</c:v>
                      </c:pt>
                      <c:pt idx="341">
                        <c:v>2.2977008999999997</c:v>
                      </c:pt>
                      <c:pt idx="342">
                        <c:v>2.2919009749999999</c:v>
                      </c:pt>
                      <c:pt idx="343">
                        <c:v>2.3035010750000002</c:v>
                      </c:pt>
                      <c:pt idx="344">
                        <c:v>2.3063010999999998</c:v>
                      </c:pt>
                      <c:pt idx="345">
                        <c:v>2.3063010999999998</c:v>
                      </c:pt>
                      <c:pt idx="346">
                        <c:v>2.3121011249999999</c:v>
                      </c:pt>
                      <c:pt idx="347">
                        <c:v>2.323601075</c:v>
                      </c:pt>
                      <c:pt idx="348">
                        <c:v>2.323601075</c:v>
                      </c:pt>
                      <c:pt idx="349">
                        <c:v>2.3265011749999998</c:v>
                      </c:pt>
                      <c:pt idx="350">
                        <c:v>2.32360115</c:v>
                      </c:pt>
                      <c:pt idx="351">
                        <c:v>2.32360115</c:v>
                      </c:pt>
                      <c:pt idx="352">
                        <c:v>2.3322012249999999</c:v>
                      </c:pt>
                      <c:pt idx="353">
                        <c:v>2.346601175</c:v>
                      </c:pt>
                      <c:pt idx="354">
                        <c:v>2.346601175</c:v>
                      </c:pt>
                      <c:pt idx="355">
                        <c:v>2.346601175</c:v>
                      </c:pt>
                      <c:pt idx="356">
                        <c:v>2.346601175</c:v>
                      </c:pt>
                      <c:pt idx="357">
                        <c:v>2.3754012499999999</c:v>
                      </c:pt>
                      <c:pt idx="358">
                        <c:v>2.3754012499999999</c:v>
                      </c:pt>
                      <c:pt idx="359">
                        <c:v>2.3956012499999999</c:v>
                      </c:pt>
                      <c:pt idx="360">
                        <c:v>2.3956012499999999</c:v>
                      </c:pt>
                      <c:pt idx="361">
                        <c:v>2.4129012250000001</c:v>
                      </c:pt>
                      <c:pt idx="362">
                        <c:v>2.4129012250000001</c:v>
                      </c:pt>
                      <c:pt idx="363">
                        <c:v>2.4301011999999997</c:v>
                      </c:pt>
                      <c:pt idx="364">
                        <c:v>2.4532011749999998</c:v>
                      </c:pt>
                      <c:pt idx="365">
                        <c:v>2.4532011749999998</c:v>
                      </c:pt>
                      <c:pt idx="366">
                        <c:v>2.46760125</c:v>
                      </c:pt>
                      <c:pt idx="367">
                        <c:v>2.5021012250000001</c:v>
                      </c:pt>
                      <c:pt idx="368">
                        <c:v>2.5021012250000001</c:v>
                      </c:pt>
                      <c:pt idx="369">
                        <c:v>2.5021012250000001</c:v>
                      </c:pt>
                      <c:pt idx="370">
                        <c:v>2.5885012749999996</c:v>
                      </c:pt>
                      <c:pt idx="371">
                        <c:v>2.5885012749999996</c:v>
                      </c:pt>
                      <c:pt idx="372">
                        <c:v>2.5885012749999996</c:v>
                      </c:pt>
                      <c:pt idx="373">
                        <c:v>2.6403012499999998</c:v>
                      </c:pt>
                      <c:pt idx="374">
                        <c:v>2.6403012499999998</c:v>
                      </c:pt>
                      <c:pt idx="375">
                        <c:v>2.6605012499999998</c:v>
                      </c:pt>
                      <c:pt idx="376">
                        <c:v>2.6979012250000003</c:v>
                      </c:pt>
                      <c:pt idx="377">
                        <c:v>2.6979012250000003</c:v>
                      </c:pt>
                      <c:pt idx="378">
                        <c:v>2.7382011999999998</c:v>
                      </c:pt>
                      <c:pt idx="379">
                        <c:v>2.7382011999999998</c:v>
                      </c:pt>
                      <c:pt idx="380">
                        <c:v>2.7757011999999999</c:v>
                      </c:pt>
                      <c:pt idx="381">
                        <c:v>2.8189012</c:v>
                      </c:pt>
                      <c:pt idx="382">
                        <c:v>2.8707011999999996</c:v>
                      </c:pt>
                      <c:pt idx="383">
                        <c:v>2.8707011999999996</c:v>
                      </c:pt>
                      <c:pt idx="384">
                        <c:v>2.9139011500000001</c:v>
                      </c:pt>
                      <c:pt idx="385">
                        <c:v>2.9139011500000001</c:v>
                      </c:pt>
                      <c:pt idx="386">
                        <c:v>2.9369012250000002</c:v>
                      </c:pt>
                      <c:pt idx="387">
                        <c:v>2.974301225</c:v>
                      </c:pt>
                      <c:pt idx="388">
                        <c:v>3.0204010999999999</c:v>
                      </c:pt>
                      <c:pt idx="389">
                        <c:v>3.0204010999999999</c:v>
                      </c:pt>
                      <c:pt idx="390">
                        <c:v>3.0434011000000001</c:v>
                      </c:pt>
                      <c:pt idx="391">
                        <c:v>3.0607011750000002</c:v>
                      </c:pt>
                      <c:pt idx="392">
                        <c:v>3.0607011750000002</c:v>
                      </c:pt>
                      <c:pt idx="393">
                        <c:v>3.0521011999999996</c:v>
                      </c:pt>
                      <c:pt idx="394">
                        <c:v>3.0521011999999996</c:v>
                      </c:pt>
                      <c:pt idx="395">
                        <c:v>3.0780011249999997</c:v>
                      </c:pt>
                      <c:pt idx="396">
                        <c:v>3.0751010999999999</c:v>
                      </c:pt>
                      <c:pt idx="397">
                        <c:v>3.0751010999999999</c:v>
                      </c:pt>
                      <c:pt idx="398">
                        <c:v>3.0665011249999998</c:v>
                      </c:pt>
                      <c:pt idx="399">
                        <c:v>3.0550011500000003</c:v>
                      </c:pt>
                      <c:pt idx="400">
                        <c:v>3.0406011500000001</c:v>
                      </c:pt>
                      <c:pt idx="401">
                        <c:v>3.0406011500000001</c:v>
                      </c:pt>
                      <c:pt idx="402">
                        <c:v>3.0290011999999997</c:v>
                      </c:pt>
                      <c:pt idx="403">
                        <c:v>3.0003011500000003</c:v>
                      </c:pt>
                      <c:pt idx="404">
                        <c:v>3.0003011500000003</c:v>
                      </c:pt>
                      <c:pt idx="405">
                        <c:v>2.9859012749999998</c:v>
                      </c:pt>
                      <c:pt idx="406">
                        <c:v>2.9571011999999999</c:v>
                      </c:pt>
                      <c:pt idx="407">
                        <c:v>2.9571011999999999</c:v>
                      </c:pt>
                      <c:pt idx="408">
                        <c:v>2.94550125</c:v>
                      </c:pt>
                      <c:pt idx="409">
                        <c:v>2.9455012250000001</c:v>
                      </c:pt>
                      <c:pt idx="410">
                        <c:v>2.9455012250000001</c:v>
                      </c:pt>
                      <c:pt idx="411">
                        <c:v>2.9196012499999999</c:v>
                      </c:pt>
                      <c:pt idx="412">
                        <c:v>2.8937012499999999</c:v>
                      </c:pt>
                      <c:pt idx="413">
                        <c:v>2.8937012499999999</c:v>
                      </c:pt>
                      <c:pt idx="414">
                        <c:v>2.8707012249999999</c:v>
                      </c:pt>
                      <c:pt idx="415">
                        <c:v>2.8707012249999999</c:v>
                      </c:pt>
                      <c:pt idx="416">
                        <c:v>2.8620012250000002</c:v>
                      </c:pt>
                      <c:pt idx="417">
                        <c:v>2.8620012250000002</c:v>
                      </c:pt>
                      <c:pt idx="418">
                        <c:v>2.8448013250000002</c:v>
                      </c:pt>
                      <c:pt idx="419">
                        <c:v>2.8073012749999999</c:v>
                      </c:pt>
                      <c:pt idx="420">
                        <c:v>2.7814013000000002</c:v>
                      </c:pt>
                      <c:pt idx="421">
                        <c:v>2.7814013000000002</c:v>
                      </c:pt>
                      <c:pt idx="422">
                        <c:v>2.7440013000000003</c:v>
                      </c:pt>
                      <c:pt idx="423">
                        <c:v>2.7440013000000003</c:v>
                      </c:pt>
                      <c:pt idx="424">
                        <c:v>2.7440013000000003</c:v>
                      </c:pt>
                      <c:pt idx="425">
                        <c:v>2.7094013499999998</c:v>
                      </c:pt>
                      <c:pt idx="426">
                        <c:v>2.7094013499999998</c:v>
                      </c:pt>
                      <c:pt idx="427">
                        <c:v>2.6835013750000001</c:v>
                      </c:pt>
                      <c:pt idx="428">
                        <c:v>2.6835013750000001</c:v>
                      </c:pt>
                      <c:pt idx="429">
                        <c:v>2.66340135</c:v>
                      </c:pt>
                      <c:pt idx="430">
                        <c:v>2.66340135</c:v>
                      </c:pt>
                      <c:pt idx="431">
                        <c:v>2.631701525</c:v>
                      </c:pt>
                      <c:pt idx="432">
                        <c:v>2.631701525</c:v>
                      </c:pt>
                      <c:pt idx="433">
                        <c:v>2.6173014000000001</c:v>
                      </c:pt>
                      <c:pt idx="434">
                        <c:v>2.5943014</c:v>
                      </c:pt>
                      <c:pt idx="435">
                        <c:v>2.5943014</c:v>
                      </c:pt>
                      <c:pt idx="436">
                        <c:v>2.5684013750000001</c:v>
                      </c:pt>
                      <c:pt idx="437">
                        <c:v>2.5597014749999998</c:v>
                      </c:pt>
                      <c:pt idx="438">
                        <c:v>2.5597014749999998</c:v>
                      </c:pt>
                      <c:pt idx="439">
                        <c:v>2.5453014250000003</c:v>
                      </c:pt>
                      <c:pt idx="440">
                        <c:v>2.5280014749999999</c:v>
                      </c:pt>
                      <c:pt idx="441">
                        <c:v>2.5280014749999999</c:v>
                      </c:pt>
                      <c:pt idx="442">
                        <c:v>2.5136014499999999</c:v>
                      </c:pt>
                      <c:pt idx="443">
                        <c:v>2.5021014749999999</c:v>
                      </c:pt>
                      <c:pt idx="444">
                        <c:v>2.5021014749999999</c:v>
                      </c:pt>
                      <c:pt idx="445">
                        <c:v>2.4791014250000001</c:v>
                      </c:pt>
                      <c:pt idx="446">
                        <c:v>2.4589013999999998</c:v>
                      </c:pt>
                      <c:pt idx="447">
                        <c:v>2.4589013999999998</c:v>
                      </c:pt>
                      <c:pt idx="448">
                        <c:v>2.4589013999999998</c:v>
                      </c:pt>
                      <c:pt idx="449">
                        <c:v>2.444501475</c:v>
                      </c:pt>
                      <c:pt idx="450">
                        <c:v>2.444501475</c:v>
                      </c:pt>
                      <c:pt idx="451">
                        <c:v>2.4301015000000001</c:v>
                      </c:pt>
                      <c:pt idx="452">
                        <c:v>2.4301015000000001</c:v>
                      </c:pt>
                      <c:pt idx="453">
                        <c:v>2.4157014750000001</c:v>
                      </c:pt>
                      <c:pt idx="454">
                        <c:v>2.4157014750000001</c:v>
                      </c:pt>
                      <c:pt idx="455">
                        <c:v>2.412901475</c:v>
                      </c:pt>
                      <c:pt idx="456">
                        <c:v>2.4014014750000001</c:v>
                      </c:pt>
                      <c:pt idx="457">
                        <c:v>2.39560145</c:v>
                      </c:pt>
                      <c:pt idx="458">
                        <c:v>2.39560145</c:v>
                      </c:pt>
                      <c:pt idx="459">
                        <c:v>2.3927014500000001</c:v>
                      </c:pt>
                      <c:pt idx="460">
                        <c:v>2.3754014749999999</c:v>
                      </c:pt>
                      <c:pt idx="461">
                        <c:v>2.3754014749999999</c:v>
                      </c:pt>
                      <c:pt idx="462">
                        <c:v>2.3754014749999999</c:v>
                      </c:pt>
                      <c:pt idx="463">
                        <c:v>2.3697014749999998</c:v>
                      </c:pt>
                      <c:pt idx="464">
                        <c:v>2.3697014749999998</c:v>
                      </c:pt>
                      <c:pt idx="465">
                        <c:v>2.3697014250000001</c:v>
                      </c:pt>
                      <c:pt idx="466">
                        <c:v>2.372601425</c:v>
                      </c:pt>
                      <c:pt idx="467">
                        <c:v>2.372601425</c:v>
                      </c:pt>
                      <c:pt idx="468">
                        <c:v>2.3668015250000001</c:v>
                      </c:pt>
                      <c:pt idx="469">
                        <c:v>2.3639015000000003</c:v>
                      </c:pt>
                      <c:pt idx="470">
                        <c:v>2.3639015000000003</c:v>
                      </c:pt>
                      <c:pt idx="471">
                        <c:v>2.3639015000000003</c:v>
                      </c:pt>
                      <c:pt idx="472">
                        <c:v>2.3697014749999998</c:v>
                      </c:pt>
                      <c:pt idx="473">
                        <c:v>2.3697014749999998</c:v>
                      </c:pt>
                      <c:pt idx="474">
                        <c:v>2.3668015250000001</c:v>
                      </c:pt>
                      <c:pt idx="475">
                        <c:v>2.35820155</c:v>
                      </c:pt>
                      <c:pt idx="476">
                        <c:v>2.35820155</c:v>
                      </c:pt>
                      <c:pt idx="477">
                        <c:v>2.3668015250000001</c:v>
                      </c:pt>
                      <c:pt idx="478">
                        <c:v>2.384101475</c:v>
                      </c:pt>
                      <c:pt idx="479">
                        <c:v>2.384101475</c:v>
                      </c:pt>
                      <c:pt idx="480">
                        <c:v>2.3812015250000003</c:v>
                      </c:pt>
                      <c:pt idx="481">
                        <c:v>2.3898015000000004</c:v>
                      </c:pt>
                      <c:pt idx="482">
                        <c:v>2.3898015000000004</c:v>
                      </c:pt>
                      <c:pt idx="483">
                        <c:v>2.4014015500000001</c:v>
                      </c:pt>
                      <c:pt idx="484">
                        <c:v>2.4014015500000001</c:v>
                      </c:pt>
                      <c:pt idx="485">
                        <c:v>2.4071015</c:v>
                      </c:pt>
                      <c:pt idx="486">
                        <c:v>2.4129015250000001</c:v>
                      </c:pt>
                      <c:pt idx="487">
                        <c:v>2.4129015250000001</c:v>
                      </c:pt>
                      <c:pt idx="488">
                        <c:v>2.41290155</c:v>
                      </c:pt>
                      <c:pt idx="489">
                        <c:v>2.4129015000000003</c:v>
                      </c:pt>
                      <c:pt idx="490">
                        <c:v>2.4129015000000003</c:v>
                      </c:pt>
                      <c:pt idx="491">
                        <c:v>2.421501525</c:v>
                      </c:pt>
                      <c:pt idx="492">
                        <c:v>2.4359015000000004</c:v>
                      </c:pt>
                      <c:pt idx="493">
                        <c:v>2.4359015000000004</c:v>
                      </c:pt>
                      <c:pt idx="494">
                        <c:v>2.4388015000000003</c:v>
                      </c:pt>
                      <c:pt idx="495">
                        <c:v>2.4445015250000002</c:v>
                      </c:pt>
                      <c:pt idx="496">
                        <c:v>2.4445015250000002</c:v>
                      </c:pt>
                      <c:pt idx="497">
                        <c:v>2.450301525</c:v>
                      </c:pt>
                      <c:pt idx="498">
                        <c:v>2.4589015999999999</c:v>
                      </c:pt>
                      <c:pt idx="499">
                        <c:v>2.4589015999999999</c:v>
                      </c:pt>
                      <c:pt idx="500">
                        <c:v>2.4733015000000003</c:v>
                      </c:pt>
                      <c:pt idx="501">
                        <c:v>2.4733015000000003</c:v>
                      </c:pt>
                      <c:pt idx="502">
                        <c:v>2.47330155</c:v>
                      </c:pt>
                      <c:pt idx="503">
                        <c:v>2.4906015250000002</c:v>
                      </c:pt>
                      <c:pt idx="504">
                        <c:v>2.4906015250000002</c:v>
                      </c:pt>
                      <c:pt idx="505">
                        <c:v>2.5050015000000001</c:v>
                      </c:pt>
                      <c:pt idx="506">
                        <c:v>2.5194014500000002</c:v>
                      </c:pt>
                      <c:pt idx="507">
                        <c:v>2.5194014500000002</c:v>
                      </c:pt>
                      <c:pt idx="508">
                        <c:v>2.5367015250000002</c:v>
                      </c:pt>
                      <c:pt idx="509">
                        <c:v>2.5309015499999998</c:v>
                      </c:pt>
                      <c:pt idx="510">
                        <c:v>2.5309015499999998</c:v>
                      </c:pt>
                      <c:pt idx="511">
                        <c:v>2.5424016000000003</c:v>
                      </c:pt>
                      <c:pt idx="512">
                        <c:v>2.5540015499999997</c:v>
                      </c:pt>
                      <c:pt idx="513">
                        <c:v>2.5540015499999997</c:v>
                      </c:pt>
                      <c:pt idx="514">
                        <c:v>2.577001525</c:v>
                      </c:pt>
                      <c:pt idx="515">
                        <c:v>2.5799015249999999</c:v>
                      </c:pt>
                      <c:pt idx="516">
                        <c:v>2.5799015249999999</c:v>
                      </c:pt>
                      <c:pt idx="517">
                        <c:v>2.5741016500000002</c:v>
                      </c:pt>
                      <c:pt idx="518">
                        <c:v>2.5741016500000002</c:v>
                      </c:pt>
                      <c:pt idx="519">
                        <c:v>2.5914016000000002</c:v>
                      </c:pt>
                      <c:pt idx="520">
                        <c:v>2.6115016</c:v>
                      </c:pt>
                      <c:pt idx="521">
                        <c:v>2.6115016</c:v>
                      </c:pt>
                      <c:pt idx="522">
                        <c:v>2.6144015999999999</c:v>
                      </c:pt>
                      <c:pt idx="523">
                        <c:v>2.61440165</c:v>
                      </c:pt>
                      <c:pt idx="524">
                        <c:v>2.61440165</c:v>
                      </c:pt>
                      <c:pt idx="525">
                        <c:v>2.6231015750000002</c:v>
                      </c:pt>
                      <c:pt idx="526">
                        <c:v>2.6346015499999997</c:v>
                      </c:pt>
                      <c:pt idx="527">
                        <c:v>2.6346015499999997</c:v>
                      </c:pt>
                      <c:pt idx="528">
                        <c:v>2.6346015499999997</c:v>
                      </c:pt>
                      <c:pt idx="529">
                        <c:v>2.6375017000000001</c:v>
                      </c:pt>
                      <c:pt idx="530">
                        <c:v>2.6375017000000001</c:v>
                      </c:pt>
                      <c:pt idx="531">
                        <c:v>2.6375017000000001</c:v>
                      </c:pt>
                      <c:pt idx="532">
                        <c:v>2.6288016249999999</c:v>
                      </c:pt>
                      <c:pt idx="533">
                        <c:v>2.6288016249999999</c:v>
                      </c:pt>
                      <c:pt idx="534">
                        <c:v>2.6259016500000003</c:v>
                      </c:pt>
                      <c:pt idx="535">
                        <c:v>2.6259016500000003</c:v>
                      </c:pt>
                      <c:pt idx="536">
                        <c:v>2.60870165</c:v>
                      </c:pt>
                      <c:pt idx="537">
                        <c:v>2.5799016249999998</c:v>
                      </c:pt>
                      <c:pt idx="538">
                        <c:v>2.5799016249999998</c:v>
                      </c:pt>
                      <c:pt idx="539">
                        <c:v>2.5799016249999998</c:v>
                      </c:pt>
                      <c:pt idx="540">
                        <c:v>2.5626016250000001</c:v>
                      </c:pt>
                      <c:pt idx="541">
                        <c:v>2.5367016250000001</c:v>
                      </c:pt>
                      <c:pt idx="542">
                        <c:v>2.5367016250000001</c:v>
                      </c:pt>
                      <c:pt idx="543">
                        <c:v>2.5194015750000003</c:v>
                      </c:pt>
                      <c:pt idx="544">
                        <c:v>2.484901625</c:v>
                      </c:pt>
                      <c:pt idx="545">
                        <c:v>2.484901625</c:v>
                      </c:pt>
                      <c:pt idx="546">
                        <c:v>2.4676016249999999</c:v>
                      </c:pt>
                      <c:pt idx="547">
                        <c:v>2.438801625</c:v>
                      </c:pt>
                      <c:pt idx="548">
                        <c:v>2.438801625</c:v>
                      </c:pt>
                      <c:pt idx="549">
                        <c:v>2.363901625</c:v>
                      </c:pt>
                      <c:pt idx="550">
                        <c:v>2.363901625</c:v>
                      </c:pt>
                      <c:pt idx="551">
                        <c:v>2.363901625</c:v>
                      </c:pt>
                      <c:pt idx="552">
                        <c:v>2.3236016249999998</c:v>
                      </c:pt>
                      <c:pt idx="553">
                        <c:v>2.3236016249999998</c:v>
                      </c:pt>
                      <c:pt idx="554">
                        <c:v>2.2833016500000003</c:v>
                      </c:pt>
                      <c:pt idx="555">
                        <c:v>2.24590165</c:v>
                      </c:pt>
                      <c:pt idx="556">
                        <c:v>2.24590165</c:v>
                      </c:pt>
                      <c:pt idx="557">
                        <c:v>2.1883016500000001</c:v>
                      </c:pt>
                      <c:pt idx="558">
                        <c:v>2.133601675</c:v>
                      </c:pt>
                      <c:pt idx="559">
                        <c:v>2.133601675</c:v>
                      </c:pt>
                      <c:pt idx="560">
                        <c:v>2.0731017500000002</c:v>
                      </c:pt>
                      <c:pt idx="561">
                        <c:v>2.03280175</c:v>
                      </c:pt>
                      <c:pt idx="562">
                        <c:v>2.03280175</c:v>
                      </c:pt>
                      <c:pt idx="563">
                        <c:v>1.983901675</c:v>
                      </c:pt>
                      <c:pt idx="564">
                        <c:v>1.9205016750000001</c:v>
                      </c:pt>
                      <c:pt idx="565">
                        <c:v>1.9205016750000001</c:v>
                      </c:pt>
                      <c:pt idx="566">
                        <c:v>1.8802016500000001</c:v>
                      </c:pt>
                      <c:pt idx="567">
                        <c:v>1.8197017000000002</c:v>
                      </c:pt>
                      <c:pt idx="568">
                        <c:v>1.8197017000000002</c:v>
                      </c:pt>
                      <c:pt idx="569">
                        <c:v>1.7737017000000002</c:v>
                      </c:pt>
                      <c:pt idx="570">
                        <c:v>1.70740165</c:v>
                      </c:pt>
                      <c:pt idx="571">
                        <c:v>1.6527017500000001</c:v>
                      </c:pt>
                      <c:pt idx="572">
                        <c:v>1.6527017500000001</c:v>
                      </c:pt>
                      <c:pt idx="573">
                        <c:v>1.5951017750000001</c:v>
                      </c:pt>
                      <c:pt idx="574">
                        <c:v>1.5951017750000001</c:v>
                      </c:pt>
                      <c:pt idx="575">
                        <c:v>1.55480175</c:v>
                      </c:pt>
                      <c:pt idx="576">
                        <c:v>1.46560175</c:v>
                      </c:pt>
                      <c:pt idx="577">
                        <c:v>1.46560175</c:v>
                      </c:pt>
                      <c:pt idx="578">
                        <c:v>1.46560175</c:v>
                      </c:pt>
                      <c:pt idx="579">
                        <c:v>1.43390175</c:v>
                      </c:pt>
                      <c:pt idx="580">
                        <c:v>1.43390175</c:v>
                      </c:pt>
                      <c:pt idx="581">
                        <c:v>1.3850017750000001</c:v>
                      </c:pt>
                      <c:pt idx="582">
                        <c:v>1.3475017499999999</c:v>
                      </c:pt>
                      <c:pt idx="583">
                        <c:v>1.3475017499999999</c:v>
                      </c:pt>
                      <c:pt idx="584">
                        <c:v>1.3101017750000001</c:v>
                      </c:pt>
                      <c:pt idx="585">
                        <c:v>1.2871017999999999</c:v>
                      </c:pt>
                      <c:pt idx="586">
                        <c:v>1.2871017999999999</c:v>
                      </c:pt>
                      <c:pt idx="587">
                        <c:v>1.252501775</c:v>
                      </c:pt>
                      <c:pt idx="588">
                        <c:v>1.2352018250000001</c:v>
                      </c:pt>
                      <c:pt idx="589">
                        <c:v>1.2352018250000001</c:v>
                      </c:pt>
                      <c:pt idx="590">
                        <c:v>1.2064018999999999</c:v>
                      </c:pt>
                      <c:pt idx="591">
                        <c:v>1.1920018999999999</c:v>
                      </c:pt>
                      <c:pt idx="592">
                        <c:v>1.1920018999999999</c:v>
                      </c:pt>
                      <c:pt idx="593">
                        <c:v>1.174801875</c:v>
                      </c:pt>
                      <c:pt idx="594">
                        <c:v>1.171901925</c:v>
                      </c:pt>
                      <c:pt idx="595">
                        <c:v>1.171901925</c:v>
                      </c:pt>
                      <c:pt idx="596">
                        <c:v>1.1632019250000001</c:v>
                      </c:pt>
                      <c:pt idx="597">
                        <c:v>1.1431019250000001</c:v>
                      </c:pt>
                      <c:pt idx="598">
                        <c:v>1.1431019250000001</c:v>
                      </c:pt>
                      <c:pt idx="599">
                        <c:v>1.1057019749999999</c:v>
                      </c:pt>
                      <c:pt idx="600">
                        <c:v>1.1057019749999999</c:v>
                      </c:pt>
                      <c:pt idx="601">
                        <c:v>1.076902</c:v>
                      </c:pt>
                      <c:pt idx="602">
                        <c:v>1.076902</c:v>
                      </c:pt>
                      <c:pt idx="603">
                        <c:v>1.065302</c:v>
                      </c:pt>
                      <c:pt idx="604">
                        <c:v>1.065302</c:v>
                      </c:pt>
                      <c:pt idx="605">
                        <c:v>1.0423020999999999</c:v>
                      </c:pt>
                      <c:pt idx="606">
                        <c:v>0.99340214999999998</c:v>
                      </c:pt>
                      <c:pt idx="607">
                        <c:v>0.99340214999999998</c:v>
                      </c:pt>
                      <c:pt idx="608">
                        <c:v>0.99340214999999998</c:v>
                      </c:pt>
                      <c:pt idx="609">
                        <c:v>0.91560235000000001</c:v>
                      </c:pt>
                      <c:pt idx="610">
                        <c:v>0.91560235000000001</c:v>
                      </c:pt>
                      <c:pt idx="611">
                        <c:v>0.85800244999999997</c:v>
                      </c:pt>
                      <c:pt idx="612">
                        <c:v>0.85800244999999997</c:v>
                      </c:pt>
                      <c:pt idx="613">
                        <c:v>0.85800244999999997</c:v>
                      </c:pt>
                      <c:pt idx="614">
                        <c:v>0.81770244999999997</c:v>
                      </c:pt>
                      <c:pt idx="615">
                        <c:v>0.76010272499999998</c:v>
                      </c:pt>
                      <c:pt idx="616">
                        <c:v>0.76010272499999998</c:v>
                      </c:pt>
                      <c:pt idx="617">
                        <c:v>0.76010272499999998</c:v>
                      </c:pt>
                      <c:pt idx="618">
                        <c:v>0.74000284999999999</c:v>
                      </c:pt>
                      <c:pt idx="619">
                        <c:v>0.74000284999999999</c:v>
                      </c:pt>
                      <c:pt idx="620">
                        <c:v>0.714103025</c:v>
                      </c:pt>
                      <c:pt idx="621">
                        <c:v>0.66220334999999997</c:v>
                      </c:pt>
                      <c:pt idx="622">
                        <c:v>0.66220334999999997</c:v>
                      </c:pt>
                      <c:pt idx="623">
                        <c:v>0.60750377500000008</c:v>
                      </c:pt>
                      <c:pt idx="624">
                        <c:v>0.60750377500000008</c:v>
                      </c:pt>
                      <c:pt idx="625">
                        <c:v>0.59310462499999994</c:v>
                      </c:pt>
                      <c:pt idx="626">
                        <c:v>0.59310462499999994</c:v>
                      </c:pt>
                      <c:pt idx="627">
                        <c:v>0.59310462499999994</c:v>
                      </c:pt>
                      <c:pt idx="628">
                        <c:v>0.65650524999999993</c:v>
                      </c:pt>
                      <c:pt idx="629">
                        <c:v>0.71980579999999994</c:v>
                      </c:pt>
                      <c:pt idx="630">
                        <c:v>0.71980579999999994</c:v>
                      </c:pt>
                      <c:pt idx="631">
                        <c:v>0.78320630000000002</c:v>
                      </c:pt>
                      <c:pt idx="632">
                        <c:v>0.83790687499999994</c:v>
                      </c:pt>
                      <c:pt idx="633">
                        <c:v>0.83790687499999994</c:v>
                      </c:pt>
                      <c:pt idx="634">
                        <c:v>0.88680765000000006</c:v>
                      </c:pt>
                      <c:pt idx="635">
                        <c:v>0.97030877500000001</c:v>
                      </c:pt>
                      <c:pt idx="636">
                        <c:v>0.97030877500000001</c:v>
                      </c:pt>
                      <c:pt idx="637">
                        <c:v>1.0567098500000001</c:v>
                      </c:pt>
                      <c:pt idx="638">
                        <c:v>1.1517105999999999</c:v>
                      </c:pt>
                      <c:pt idx="639">
                        <c:v>1.1517105999999999</c:v>
                      </c:pt>
                      <c:pt idx="640">
                        <c:v>1.2439112000000001</c:v>
                      </c:pt>
                      <c:pt idx="641">
                        <c:v>1.336012175</c:v>
                      </c:pt>
                      <c:pt idx="642">
                        <c:v>1.336012175</c:v>
                      </c:pt>
                      <c:pt idx="643">
                        <c:v>1.4339130499999999</c:v>
                      </c:pt>
                      <c:pt idx="644">
                        <c:v>1.5433139499999999</c:v>
                      </c:pt>
                      <c:pt idx="645">
                        <c:v>1.5433139499999999</c:v>
                      </c:pt>
                      <c:pt idx="646">
                        <c:v>1.6326146000000001</c:v>
                      </c:pt>
                      <c:pt idx="647">
                        <c:v>1.721814975</c:v>
                      </c:pt>
                      <c:pt idx="648">
                        <c:v>1.721814975</c:v>
                      </c:pt>
                      <c:pt idx="649">
                        <c:v>1.8197155</c:v>
                      </c:pt>
                      <c:pt idx="650">
                        <c:v>1.911915625</c:v>
                      </c:pt>
                      <c:pt idx="651">
                        <c:v>1.911915625</c:v>
                      </c:pt>
                      <c:pt idx="652">
                        <c:v>1.9982148499999999</c:v>
                      </c:pt>
                      <c:pt idx="653">
                        <c:v>2.0789135499999998</c:v>
                      </c:pt>
                      <c:pt idx="654">
                        <c:v>2.0789135499999998</c:v>
                      </c:pt>
                      <c:pt idx="655">
                        <c:v>2.1710059749999999</c:v>
                      </c:pt>
                      <c:pt idx="656">
                        <c:v>2.1710059749999999</c:v>
                      </c:pt>
                      <c:pt idx="657">
                        <c:v>2.1710059749999999</c:v>
                      </c:pt>
                      <c:pt idx="658">
                        <c:v>2.2142057999999998</c:v>
                      </c:pt>
                      <c:pt idx="659">
                        <c:v>2.2516030249999996</c:v>
                      </c:pt>
                      <c:pt idx="660">
                        <c:v>2.2516030249999996</c:v>
                      </c:pt>
                      <c:pt idx="661">
                        <c:v>2.2891026000000001</c:v>
                      </c:pt>
                      <c:pt idx="662">
                        <c:v>2.309201775</c:v>
                      </c:pt>
                      <c:pt idx="663">
                        <c:v>2.309201775</c:v>
                      </c:pt>
                      <c:pt idx="664">
                        <c:v>2.329401125</c:v>
                      </c:pt>
                      <c:pt idx="665">
                        <c:v>2.3466016750000001</c:v>
                      </c:pt>
                      <c:pt idx="666">
                        <c:v>2.3466016750000001</c:v>
                      </c:pt>
                      <c:pt idx="667">
                        <c:v>2.3438016500000001</c:v>
                      </c:pt>
                      <c:pt idx="668">
                        <c:v>2.3438016500000001</c:v>
                      </c:pt>
                      <c:pt idx="669">
                        <c:v>2.3582020250000002</c:v>
                      </c:pt>
                      <c:pt idx="670">
                        <c:v>2.3668019</c:v>
                      </c:pt>
                      <c:pt idx="671">
                        <c:v>2.3668019</c:v>
                      </c:pt>
                      <c:pt idx="672">
                        <c:v>2.3697020499999999</c:v>
                      </c:pt>
                      <c:pt idx="673">
                        <c:v>2.3697020499999999</c:v>
                      </c:pt>
                      <c:pt idx="674">
                        <c:v>2.366801975</c:v>
                      </c:pt>
                      <c:pt idx="675">
                        <c:v>2.3697021</c:v>
                      </c:pt>
                      <c:pt idx="676">
                        <c:v>2.3697021</c:v>
                      </c:pt>
                      <c:pt idx="677">
                        <c:v>2.3668020250000001</c:v>
                      </c:pt>
                      <c:pt idx="678">
                        <c:v>2.3668020250000001</c:v>
                      </c:pt>
                      <c:pt idx="679">
                        <c:v>2.3668020250000001</c:v>
                      </c:pt>
                      <c:pt idx="680">
                        <c:v>2.369702025</c:v>
                      </c:pt>
                      <c:pt idx="681">
                        <c:v>2.3754019749999999</c:v>
                      </c:pt>
                      <c:pt idx="682">
                        <c:v>2.3754019749999999</c:v>
                      </c:pt>
                      <c:pt idx="683">
                        <c:v>2.3697021249999999</c:v>
                      </c:pt>
                      <c:pt idx="684">
                        <c:v>2.3697019999999998</c:v>
                      </c:pt>
                      <c:pt idx="685">
                        <c:v>2.3697019999999998</c:v>
                      </c:pt>
                      <c:pt idx="686">
                        <c:v>2.3697019999999998</c:v>
                      </c:pt>
                      <c:pt idx="687">
                        <c:v>2.3726019749999998</c:v>
                      </c:pt>
                      <c:pt idx="688">
                        <c:v>2.3726019749999998</c:v>
                      </c:pt>
                      <c:pt idx="689">
                        <c:v>2.3841019750000001</c:v>
                      </c:pt>
                      <c:pt idx="690">
                        <c:v>2.3783019999999997</c:v>
                      </c:pt>
                      <c:pt idx="691">
                        <c:v>2.3783019999999997</c:v>
                      </c:pt>
                      <c:pt idx="692">
                        <c:v>2.3754020250000001</c:v>
                      </c:pt>
                      <c:pt idx="693">
                        <c:v>2.3754019500000001</c:v>
                      </c:pt>
                      <c:pt idx="694">
                        <c:v>2.3754019500000001</c:v>
                      </c:pt>
                      <c:pt idx="695">
                        <c:v>2.3841019999999999</c:v>
                      </c:pt>
                      <c:pt idx="696">
                        <c:v>2.3841019750000001</c:v>
                      </c:pt>
                      <c:pt idx="697">
                        <c:v>2.3754019749999999</c:v>
                      </c:pt>
                      <c:pt idx="698">
                        <c:v>2.3754019749999999</c:v>
                      </c:pt>
                      <c:pt idx="699">
                        <c:v>2.3754019749999999</c:v>
                      </c:pt>
                      <c:pt idx="700">
                        <c:v>2.3754019749999999</c:v>
                      </c:pt>
                      <c:pt idx="701">
                        <c:v>2.3783019249999997</c:v>
                      </c:pt>
                      <c:pt idx="702">
                        <c:v>2.3783019999999997</c:v>
                      </c:pt>
                      <c:pt idx="703">
                        <c:v>2.3783019999999997</c:v>
                      </c:pt>
                      <c:pt idx="704">
                        <c:v>2.3841020250000002</c:v>
                      </c:pt>
                      <c:pt idx="705">
                        <c:v>2.387001975</c:v>
                      </c:pt>
                      <c:pt idx="706">
                        <c:v>2.387001975</c:v>
                      </c:pt>
                      <c:pt idx="707">
                        <c:v>2.387001975</c:v>
                      </c:pt>
                      <c:pt idx="708">
                        <c:v>2.389801925</c:v>
                      </c:pt>
                      <c:pt idx="709">
                        <c:v>2.389801925</c:v>
                      </c:pt>
                      <c:pt idx="710">
                        <c:v>2.3956019999999998</c:v>
                      </c:pt>
                      <c:pt idx="711">
                        <c:v>2.4014019750000002</c:v>
                      </c:pt>
                      <c:pt idx="712">
                        <c:v>2.4014019750000002</c:v>
                      </c:pt>
                      <c:pt idx="713">
                        <c:v>2.4014019750000002</c:v>
                      </c:pt>
                      <c:pt idx="714">
                        <c:v>2.4014019750000002</c:v>
                      </c:pt>
                      <c:pt idx="715">
                        <c:v>2.410002</c:v>
                      </c:pt>
                      <c:pt idx="716">
                        <c:v>2.3956019999999998</c:v>
                      </c:pt>
                      <c:pt idx="717">
                        <c:v>2.3956019999999998</c:v>
                      </c:pt>
                      <c:pt idx="718">
                        <c:v>2.3956019999999998</c:v>
                      </c:pt>
                      <c:pt idx="719">
                        <c:v>2.3783019999999997</c:v>
                      </c:pt>
                      <c:pt idx="720">
                        <c:v>2.3553019500000003</c:v>
                      </c:pt>
                      <c:pt idx="721">
                        <c:v>2.3553019500000003</c:v>
                      </c:pt>
                      <c:pt idx="722">
                        <c:v>2.3294019500000003</c:v>
                      </c:pt>
                      <c:pt idx="723">
                        <c:v>2.3294019500000003</c:v>
                      </c:pt>
                      <c:pt idx="724">
                        <c:v>2.3035019750000001</c:v>
                      </c:pt>
                      <c:pt idx="725">
                        <c:v>2.2718019749999998</c:v>
                      </c:pt>
                      <c:pt idx="726">
                        <c:v>2.2718019749999998</c:v>
                      </c:pt>
                      <c:pt idx="727">
                        <c:v>2.2372020749999999</c:v>
                      </c:pt>
                      <c:pt idx="728">
                        <c:v>2.2056020250000001</c:v>
                      </c:pt>
                      <c:pt idx="729">
                        <c:v>2.2056020250000001</c:v>
                      </c:pt>
                      <c:pt idx="730">
                        <c:v>2.1768020250000002</c:v>
                      </c:pt>
                      <c:pt idx="731">
                        <c:v>2.1768020250000002</c:v>
                      </c:pt>
                      <c:pt idx="732">
                        <c:v>2.1480020500000001</c:v>
                      </c:pt>
                      <c:pt idx="733">
                        <c:v>2.1192020500000002</c:v>
                      </c:pt>
                      <c:pt idx="734">
                        <c:v>2.0875020749999997</c:v>
                      </c:pt>
                      <c:pt idx="735">
                        <c:v>2.0875020749999997</c:v>
                      </c:pt>
                      <c:pt idx="736">
                        <c:v>2.0731021000000003</c:v>
                      </c:pt>
                      <c:pt idx="737">
                        <c:v>2.047202075</c:v>
                      </c:pt>
                      <c:pt idx="738">
                        <c:v>2.047202075</c:v>
                      </c:pt>
                      <c:pt idx="739">
                        <c:v>2.012602175</c:v>
                      </c:pt>
                      <c:pt idx="740">
                        <c:v>1.9867021249999999</c:v>
                      </c:pt>
                      <c:pt idx="741">
                        <c:v>1.9867021249999999</c:v>
                      </c:pt>
                      <c:pt idx="742">
                        <c:v>1.9608021250000001</c:v>
                      </c:pt>
                      <c:pt idx="743">
                        <c:v>1.949302125</c:v>
                      </c:pt>
                      <c:pt idx="744">
                        <c:v>1.949302125</c:v>
                      </c:pt>
                      <c:pt idx="745">
                        <c:v>1.9090021750000001</c:v>
                      </c:pt>
                      <c:pt idx="746">
                        <c:v>1.9090021750000001</c:v>
                      </c:pt>
                      <c:pt idx="747">
                        <c:v>1.9090021750000001</c:v>
                      </c:pt>
                      <c:pt idx="748">
                        <c:v>1.8888021750000001</c:v>
                      </c:pt>
                      <c:pt idx="749">
                        <c:v>1.8744021750000002</c:v>
                      </c:pt>
                      <c:pt idx="750">
                        <c:v>1.8744021750000002</c:v>
                      </c:pt>
                      <c:pt idx="751">
                        <c:v>1.8600021500000001</c:v>
                      </c:pt>
                      <c:pt idx="752">
                        <c:v>1.8428021999999999</c:v>
                      </c:pt>
                      <c:pt idx="753">
                        <c:v>1.8428021999999999</c:v>
                      </c:pt>
                      <c:pt idx="754">
                        <c:v>1.8226021750000001</c:v>
                      </c:pt>
                      <c:pt idx="755">
                        <c:v>1.8226021750000001</c:v>
                      </c:pt>
                      <c:pt idx="756">
                        <c:v>1.802502225</c:v>
                      </c:pt>
                      <c:pt idx="757">
                        <c:v>1.790902175</c:v>
                      </c:pt>
                      <c:pt idx="758">
                        <c:v>1.790902175</c:v>
                      </c:pt>
                      <c:pt idx="759">
                        <c:v>1.7737021750000002</c:v>
                      </c:pt>
                      <c:pt idx="760">
                        <c:v>1.7535022</c:v>
                      </c:pt>
                      <c:pt idx="761">
                        <c:v>1.7535022</c:v>
                      </c:pt>
                      <c:pt idx="762">
                        <c:v>1.7391022250000001</c:v>
                      </c:pt>
                      <c:pt idx="763">
                        <c:v>1.7391022250000001</c:v>
                      </c:pt>
                      <c:pt idx="764">
                        <c:v>1.719002275</c:v>
                      </c:pt>
                      <c:pt idx="765">
                        <c:v>1.719002275</c:v>
                      </c:pt>
                      <c:pt idx="766">
                        <c:v>1.70460225</c:v>
                      </c:pt>
                      <c:pt idx="767">
                        <c:v>1.70460225</c:v>
                      </c:pt>
                      <c:pt idx="768">
                        <c:v>1.6988022500000002</c:v>
                      </c:pt>
                      <c:pt idx="769">
                        <c:v>1.6786023250000002</c:v>
                      </c:pt>
                      <c:pt idx="770">
                        <c:v>1.6786023250000002</c:v>
                      </c:pt>
                      <c:pt idx="771">
                        <c:v>1.67000225</c:v>
                      </c:pt>
                      <c:pt idx="772">
                        <c:v>1.658502275</c:v>
                      </c:pt>
                      <c:pt idx="773">
                        <c:v>1.658502275</c:v>
                      </c:pt>
                      <c:pt idx="774">
                        <c:v>1.6470023250000001</c:v>
                      </c:pt>
                      <c:pt idx="775">
                        <c:v>1.6412022500000001</c:v>
                      </c:pt>
                      <c:pt idx="776">
                        <c:v>1.6412022500000001</c:v>
                      </c:pt>
                      <c:pt idx="777">
                        <c:v>1.6297022999999999</c:v>
                      </c:pt>
                      <c:pt idx="778">
                        <c:v>1.6297022999999999</c:v>
                      </c:pt>
                      <c:pt idx="779">
                        <c:v>1.6153022749999999</c:v>
                      </c:pt>
                      <c:pt idx="780">
                        <c:v>1.615302225</c:v>
                      </c:pt>
                      <c:pt idx="781">
                        <c:v>1.615302225</c:v>
                      </c:pt>
                      <c:pt idx="782">
                        <c:v>1.6009023</c:v>
                      </c:pt>
                      <c:pt idx="783">
                        <c:v>1.598002275</c:v>
                      </c:pt>
                      <c:pt idx="784">
                        <c:v>1.598002275</c:v>
                      </c:pt>
                      <c:pt idx="785">
                        <c:v>1.5951022500000001</c:v>
                      </c:pt>
                      <c:pt idx="786">
                        <c:v>1.5894022249999999</c:v>
                      </c:pt>
                      <c:pt idx="787">
                        <c:v>1.5894022249999999</c:v>
                      </c:pt>
                      <c:pt idx="788">
                        <c:v>1.577902275</c:v>
                      </c:pt>
                      <c:pt idx="789">
                        <c:v>1.569202225</c:v>
                      </c:pt>
                      <c:pt idx="790">
                        <c:v>1.569202225</c:v>
                      </c:pt>
                      <c:pt idx="791">
                        <c:v>1.57500225</c:v>
                      </c:pt>
                      <c:pt idx="792">
                        <c:v>1.566302225</c:v>
                      </c:pt>
                      <c:pt idx="793">
                        <c:v>1.566302225</c:v>
                      </c:pt>
                      <c:pt idx="794">
                        <c:v>1.5606022500000001</c:v>
                      </c:pt>
                      <c:pt idx="795">
                        <c:v>1.5433022749999998</c:v>
                      </c:pt>
                      <c:pt idx="796">
                        <c:v>1.5433022749999998</c:v>
                      </c:pt>
                      <c:pt idx="797">
                        <c:v>1.5433022749999998</c:v>
                      </c:pt>
                      <c:pt idx="798">
                        <c:v>1.5404022500000001</c:v>
                      </c:pt>
                      <c:pt idx="799">
                        <c:v>1.5404022500000001</c:v>
                      </c:pt>
                      <c:pt idx="800">
                        <c:v>1.53470225</c:v>
                      </c:pt>
                      <c:pt idx="801">
                        <c:v>1.531802275</c:v>
                      </c:pt>
                      <c:pt idx="802">
                        <c:v>1.531802275</c:v>
                      </c:pt>
                      <c:pt idx="803">
                        <c:v>1.526002275</c:v>
                      </c:pt>
                      <c:pt idx="804">
                        <c:v>1.5232022500000002</c:v>
                      </c:pt>
                      <c:pt idx="805">
                        <c:v>1.5232022500000002</c:v>
                      </c:pt>
                      <c:pt idx="806">
                        <c:v>1.5145022749999999</c:v>
                      </c:pt>
                      <c:pt idx="807">
                        <c:v>1.5145022749999999</c:v>
                      </c:pt>
                      <c:pt idx="808">
                        <c:v>1.5145022749999999</c:v>
                      </c:pt>
                      <c:pt idx="809">
                        <c:v>1.5174023000000001</c:v>
                      </c:pt>
                      <c:pt idx="810">
                        <c:v>1.5116023000000001</c:v>
                      </c:pt>
                      <c:pt idx="811">
                        <c:v>1.5116023000000001</c:v>
                      </c:pt>
                      <c:pt idx="812">
                        <c:v>1.505902275</c:v>
                      </c:pt>
                      <c:pt idx="813">
                        <c:v>1.505902275</c:v>
                      </c:pt>
                      <c:pt idx="814">
                        <c:v>1.505902275</c:v>
                      </c:pt>
                      <c:pt idx="815">
                        <c:v>1.5001023</c:v>
                      </c:pt>
                      <c:pt idx="816">
                        <c:v>1.5001023</c:v>
                      </c:pt>
                      <c:pt idx="817">
                        <c:v>1.491502275</c:v>
                      </c:pt>
                      <c:pt idx="818">
                        <c:v>1.4944023499999999</c:v>
                      </c:pt>
                      <c:pt idx="819">
                        <c:v>1.4944023499999999</c:v>
                      </c:pt>
                      <c:pt idx="820">
                        <c:v>1.4915023250000001</c:v>
                      </c:pt>
                      <c:pt idx="821">
                        <c:v>1.4915023250000001</c:v>
                      </c:pt>
                      <c:pt idx="822">
                        <c:v>1.4915023250000001</c:v>
                      </c:pt>
                      <c:pt idx="823">
                        <c:v>1.4857023250000001</c:v>
                      </c:pt>
                      <c:pt idx="824">
                        <c:v>1.4857023250000001</c:v>
                      </c:pt>
                      <c:pt idx="825">
                        <c:v>1.4857023499999999</c:v>
                      </c:pt>
                      <c:pt idx="826">
                        <c:v>1.4828023499999998</c:v>
                      </c:pt>
                      <c:pt idx="827">
                        <c:v>1.482802325</c:v>
                      </c:pt>
                      <c:pt idx="828">
                        <c:v>1.482802325</c:v>
                      </c:pt>
                      <c:pt idx="829">
                        <c:v>1.4771023750000001</c:v>
                      </c:pt>
                      <c:pt idx="830">
                        <c:v>1.4771023750000001</c:v>
                      </c:pt>
                      <c:pt idx="831">
                        <c:v>1.4771023750000001</c:v>
                      </c:pt>
                      <c:pt idx="832">
                        <c:v>1.4800023499999999</c:v>
                      </c:pt>
                      <c:pt idx="833">
                        <c:v>1.4800023499999999</c:v>
                      </c:pt>
                      <c:pt idx="834">
                        <c:v>1.47130235</c:v>
                      </c:pt>
                      <c:pt idx="835">
                        <c:v>1.4800023499999999</c:v>
                      </c:pt>
                      <c:pt idx="836">
                        <c:v>1.4800023499999999</c:v>
                      </c:pt>
                      <c:pt idx="837">
                        <c:v>1.47130235</c:v>
                      </c:pt>
                      <c:pt idx="838">
                        <c:v>1.47130235</c:v>
                      </c:pt>
                      <c:pt idx="839">
                        <c:v>1.47130235</c:v>
                      </c:pt>
                      <c:pt idx="840">
                        <c:v>1.4771023250000002</c:v>
                      </c:pt>
                      <c:pt idx="841">
                        <c:v>1.47710235</c:v>
                      </c:pt>
                      <c:pt idx="842">
                        <c:v>1.47710235</c:v>
                      </c:pt>
                      <c:pt idx="843">
                        <c:v>1.4742023499999999</c:v>
                      </c:pt>
                      <c:pt idx="844">
                        <c:v>1.4742024</c:v>
                      </c:pt>
                      <c:pt idx="845">
                        <c:v>1.4742024</c:v>
                      </c:pt>
                      <c:pt idx="846">
                        <c:v>1.4828023749999999</c:v>
                      </c:pt>
                      <c:pt idx="847">
                        <c:v>1.4828023749999999</c:v>
                      </c:pt>
                      <c:pt idx="848">
                        <c:v>1.4828023749999999</c:v>
                      </c:pt>
                      <c:pt idx="849">
                        <c:v>1.4771023750000001</c:v>
                      </c:pt>
                      <c:pt idx="850">
                        <c:v>1.4771023750000001</c:v>
                      </c:pt>
                      <c:pt idx="851">
                        <c:v>1.47130245</c:v>
                      </c:pt>
                      <c:pt idx="852">
                        <c:v>1.4742024249999999</c:v>
                      </c:pt>
                      <c:pt idx="853">
                        <c:v>1.4742024249999999</c:v>
                      </c:pt>
                      <c:pt idx="854">
                        <c:v>1.4742024249999999</c:v>
                      </c:pt>
                      <c:pt idx="855">
                        <c:v>1.47130245</c:v>
                      </c:pt>
                      <c:pt idx="856">
                        <c:v>1.468502475</c:v>
                      </c:pt>
                      <c:pt idx="857">
                        <c:v>1.468502475</c:v>
                      </c:pt>
                      <c:pt idx="858">
                        <c:v>1.4627024499999999</c:v>
                      </c:pt>
                      <c:pt idx="859">
                        <c:v>1.4627024499999999</c:v>
                      </c:pt>
                      <c:pt idx="860">
                        <c:v>1.4569024750000001</c:v>
                      </c:pt>
                      <c:pt idx="861">
                        <c:v>1.4454024750000001</c:v>
                      </c:pt>
                      <c:pt idx="862">
                        <c:v>1.4454024750000001</c:v>
                      </c:pt>
                      <c:pt idx="863">
                        <c:v>1.4281024499999999</c:v>
                      </c:pt>
                      <c:pt idx="864">
                        <c:v>1.4281024499999999</c:v>
                      </c:pt>
                      <c:pt idx="865">
                        <c:v>1.41090245</c:v>
                      </c:pt>
                      <c:pt idx="866">
                        <c:v>1.399302525</c:v>
                      </c:pt>
                      <c:pt idx="867">
                        <c:v>1.399302525</c:v>
                      </c:pt>
                      <c:pt idx="868">
                        <c:v>1.3878025249999999</c:v>
                      </c:pt>
                      <c:pt idx="869">
                        <c:v>1.3677024999999998</c:v>
                      </c:pt>
                      <c:pt idx="870">
                        <c:v>1.3475024999999998</c:v>
                      </c:pt>
                      <c:pt idx="871">
                        <c:v>1.3475024999999998</c:v>
                      </c:pt>
                      <c:pt idx="872">
                        <c:v>1.324502525</c:v>
                      </c:pt>
                      <c:pt idx="873">
                        <c:v>1.298602475</c:v>
                      </c:pt>
                      <c:pt idx="874">
                        <c:v>1.298602475</c:v>
                      </c:pt>
                      <c:pt idx="875">
                        <c:v>1.2727025249999999</c:v>
                      </c:pt>
                      <c:pt idx="876">
                        <c:v>1.2352025250000001</c:v>
                      </c:pt>
                      <c:pt idx="877">
                        <c:v>1.2352025250000001</c:v>
                      </c:pt>
                      <c:pt idx="878">
                        <c:v>1.1949025500000001</c:v>
                      </c:pt>
                      <c:pt idx="879">
                        <c:v>1.1488025500000001</c:v>
                      </c:pt>
                      <c:pt idx="880">
                        <c:v>1.1488025500000001</c:v>
                      </c:pt>
                      <c:pt idx="881">
                        <c:v>1.0999025250000001</c:v>
                      </c:pt>
                      <c:pt idx="882">
                        <c:v>1.0999025250000001</c:v>
                      </c:pt>
                      <c:pt idx="883">
                        <c:v>1.0567025999999999</c:v>
                      </c:pt>
                      <c:pt idx="884">
                        <c:v>1.0164025999999999</c:v>
                      </c:pt>
                      <c:pt idx="885">
                        <c:v>0.95310257499999995</c:v>
                      </c:pt>
                      <c:pt idx="886">
                        <c:v>0.95310257499999995</c:v>
                      </c:pt>
                      <c:pt idx="887">
                        <c:v>0.95310257499999995</c:v>
                      </c:pt>
                      <c:pt idx="888">
                        <c:v>0.93000257500000005</c:v>
                      </c:pt>
                      <c:pt idx="889">
                        <c:v>0.93000257500000005</c:v>
                      </c:pt>
                      <c:pt idx="890">
                        <c:v>0.90410257500000002</c:v>
                      </c:pt>
                      <c:pt idx="891">
                        <c:v>0.8868026</c:v>
                      </c:pt>
                      <c:pt idx="892">
                        <c:v>0.8868026</c:v>
                      </c:pt>
                      <c:pt idx="893">
                        <c:v>0.86670259999999999</c:v>
                      </c:pt>
                      <c:pt idx="894">
                        <c:v>0.85230259999999991</c:v>
                      </c:pt>
                      <c:pt idx="895">
                        <c:v>0.85230259999999991</c:v>
                      </c:pt>
                      <c:pt idx="896">
                        <c:v>0.83210259999999991</c:v>
                      </c:pt>
                      <c:pt idx="897">
                        <c:v>0.83210259999999991</c:v>
                      </c:pt>
                      <c:pt idx="898">
                        <c:v>0.82350259999999997</c:v>
                      </c:pt>
                      <c:pt idx="899">
                        <c:v>0.80910265000000003</c:v>
                      </c:pt>
                      <c:pt idx="900">
                        <c:v>0.80910265000000003</c:v>
                      </c:pt>
                      <c:pt idx="901">
                        <c:v>0.80050264999999998</c:v>
                      </c:pt>
                      <c:pt idx="902">
                        <c:v>0.78610282500000006</c:v>
                      </c:pt>
                      <c:pt idx="903">
                        <c:v>0.78610282500000006</c:v>
                      </c:pt>
                      <c:pt idx="904">
                        <c:v>0.78610282500000006</c:v>
                      </c:pt>
                      <c:pt idx="905">
                        <c:v>0.77740282500000002</c:v>
                      </c:pt>
                      <c:pt idx="906">
                        <c:v>0.77740282500000002</c:v>
                      </c:pt>
                      <c:pt idx="907">
                        <c:v>0.76590279999999999</c:v>
                      </c:pt>
                      <c:pt idx="908">
                        <c:v>0.74860282500000008</c:v>
                      </c:pt>
                      <c:pt idx="909">
                        <c:v>0.74860282500000008</c:v>
                      </c:pt>
                      <c:pt idx="910">
                        <c:v>0.73420284999999996</c:v>
                      </c:pt>
                      <c:pt idx="911">
                        <c:v>0.71120285000000005</c:v>
                      </c:pt>
                      <c:pt idx="912">
                        <c:v>0.71120285000000005</c:v>
                      </c:pt>
                      <c:pt idx="913">
                        <c:v>0.67660292499999997</c:v>
                      </c:pt>
                      <c:pt idx="914">
                        <c:v>0.63630294999999992</c:v>
                      </c:pt>
                      <c:pt idx="915">
                        <c:v>0.63630294999999992</c:v>
                      </c:pt>
                      <c:pt idx="916">
                        <c:v>0.59890292499999997</c:v>
                      </c:pt>
                      <c:pt idx="917">
                        <c:v>0.56720302500000008</c:v>
                      </c:pt>
                      <c:pt idx="918">
                        <c:v>0.56720302500000008</c:v>
                      </c:pt>
                      <c:pt idx="919">
                        <c:v>0.50960317500000007</c:v>
                      </c:pt>
                      <c:pt idx="920">
                        <c:v>0.50960317500000007</c:v>
                      </c:pt>
                      <c:pt idx="921">
                        <c:v>0.50960317500000007</c:v>
                      </c:pt>
                      <c:pt idx="922">
                        <c:v>0.48950337500000002</c:v>
                      </c:pt>
                      <c:pt idx="923">
                        <c:v>0.48950337500000002</c:v>
                      </c:pt>
                      <c:pt idx="924">
                        <c:v>0.46930359999999999</c:v>
                      </c:pt>
                      <c:pt idx="925">
                        <c:v>0.44630394999999995</c:v>
                      </c:pt>
                      <c:pt idx="926">
                        <c:v>0.44630394999999995</c:v>
                      </c:pt>
                      <c:pt idx="927">
                        <c:v>0.43190440000000002</c:v>
                      </c:pt>
                      <c:pt idx="928">
                        <c:v>0.41750477499999999</c:v>
                      </c:pt>
                      <c:pt idx="929">
                        <c:v>0.41750477499999999</c:v>
                      </c:pt>
                      <c:pt idx="930">
                        <c:v>0.40600515000000004</c:v>
                      </c:pt>
                      <c:pt idx="931">
                        <c:v>0.39730575000000001</c:v>
                      </c:pt>
                      <c:pt idx="932">
                        <c:v>0.391606275</c:v>
                      </c:pt>
                      <c:pt idx="933">
                        <c:v>0.391606275</c:v>
                      </c:pt>
                      <c:pt idx="934">
                        <c:v>0.38010699999999997</c:v>
                      </c:pt>
                      <c:pt idx="935">
                        <c:v>0.38010699999999997</c:v>
                      </c:pt>
                      <c:pt idx="936">
                        <c:v>0.3714076</c:v>
                      </c:pt>
                      <c:pt idx="937">
                        <c:v>0.36280807500000001</c:v>
                      </c:pt>
                      <c:pt idx="938">
                        <c:v>0.36280807500000001</c:v>
                      </c:pt>
                      <c:pt idx="939">
                        <c:v>0.35700860000000001</c:v>
                      </c:pt>
                      <c:pt idx="940">
                        <c:v>0.35130909999999999</c:v>
                      </c:pt>
                      <c:pt idx="941">
                        <c:v>0.35130909999999999</c:v>
                      </c:pt>
                      <c:pt idx="942">
                        <c:v>0.34260995</c:v>
                      </c:pt>
                      <c:pt idx="943">
                        <c:v>0.34260995</c:v>
                      </c:pt>
                      <c:pt idx="944">
                        <c:v>0.34260995</c:v>
                      </c:pt>
                      <c:pt idx="945">
                        <c:v>0.33981030000000001</c:v>
                      </c:pt>
                      <c:pt idx="946">
                        <c:v>0.33691069999999995</c:v>
                      </c:pt>
                      <c:pt idx="947">
                        <c:v>0.33691069999999995</c:v>
                      </c:pt>
                      <c:pt idx="948">
                        <c:v>0.33401105000000003</c:v>
                      </c:pt>
                      <c:pt idx="949">
                        <c:v>0.33111135000000003</c:v>
                      </c:pt>
                      <c:pt idx="950">
                        <c:v>0.33111135000000003</c:v>
                      </c:pt>
                      <c:pt idx="951">
                        <c:v>0.32821167499999998</c:v>
                      </c:pt>
                      <c:pt idx="952">
                        <c:v>0.32821197499999999</c:v>
                      </c:pt>
                      <c:pt idx="953">
                        <c:v>0.32821197499999999</c:v>
                      </c:pt>
                      <c:pt idx="954">
                        <c:v>0.33111227500000001</c:v>
                      </c:pt>
                      <c:pt idx="955">
                        <c:v>0.32821254999999999</c:v>
                      </c:pt>
                      <c:pt idx="956">
                        <c:v>0.32821254999999999</c:v>
                      </c:pt>
                      <c:pt idx="957">
                        <c:v>0.331112825</c:v>
                      </c:pt>
                      <c:pt idx="958">
                        <c:v>0.33111335000000003</c:v>
                      </c:pt>
                      <c:pt idx="959">
                        <c:v>0.33111335000000003</c:v>
                      </c:pt>
                      <c:pt idx="960">
                        <c:v>0.33111335000000003</c:v>
                      </c:pt>
                      <c:pt idx="961">
                        <c:v>0.336913825</c:v>
                      </c:pt>
                      <c:pt idx="962">
                        <c:v>0.336913825</c:v>
                      </c:pt>
                      <c:pt idx="963">
                        <c:v>0.336913825</c:v>
                      </c:pt>
                      <c:pt idx="964">
                        <c:v>0.36861430000000001</c:v>
                      </c:pt>
                      <c:pt idx="965">
                        <c:v>0.36861430000000001</c:v>
                      </c:pt>
                      <c:pt idx="966">
                        <c:v>0.39161455000000001</c:v>
                      </c:pt>
                      <c:pt idx="967">
                        <c:v>0.41461477500000005</c:v>
                      </c:pt>
                      <c:pt idx="968">
                        <c:v>0.41461477500000005</c:v>
                      </c:pt>
                      <c:pt idx="969">
                        <c:v>0.41461477500000005</c:v>
                      </c:pt>
                      <c:pt idx="970">
                        <c:v>0.48371525000000004</c:v>
                      </c:pt>
                      <c:pt idx="971">
                        <c:v>0.48371525000000004</c:v>
                      </c:pt>
                      <c:pt idx="972">
                        <c:v>0.51831547499999997</c:v>
                      </c:pt>
                      <c:pt idx="973">
                        <c:v>0.56151569999999995</c:v>
                      </c:pt>
                      <c:pt idx="974">
                        <c:v>0.56151569999999995</c:v>
                      </c:pt>
                      <c:pt idx="975">
                        <c:v>0.60471592500000004</c:v>
                      </c:pt>
                      <c:pt idx="976">
                        <c:v>0.60471592500000004</c:v>
                      </c:pt>
                      <c:pt idx="977">
                        <c:v>0.65651614999999997</c:v>
                      </c:pt>
                      <c:pt idx="978">
                        <c:v>0.71121635000000005</c:v>
                      </c:pt>
                      <c:pt idx="979">
                        <c:v>0.71121635000000005</c:v>
                      </c:pt>
                      <c:pt idx="980">
                        <c:v>0.77171655000000006</c:v>
                      </c:pt>
                      <c:pt idx="981">
                        <c:v>0.83791672500000003</c:v>
                      </c:pt>
                      <c:pt idx="982">
                        <c:v>0.83791672500000003</c:v>
                      </c:pt>
                      <c:pt idx="983">
                        <c:v>0.83791672500000003</c:v>
                      </c:pt>
                      <c:pt idx="984">
                        <c:v>0.97321697499999993</c:v>
                      </c:pt>
                      <c:pt idx="985">
                        <c:v>0.97321697499999993</c:v>
                      </c:pt>
                      <c:pt idx="986">
                        <c:v>1.048117025</c:v>
                      </c:pt>
                      <c:pt idx="987">
                        <c:v>1.1345167250000001</c:v>
                      </c:pt>
                      <c:pt idx="988">
                        <c:v>1.1345167250000001</c:v>
                      </c:pt>
                      <c:pt idx="989">
                        <c:v>1.2266161</c:v>
                      </c:pt>
                      <c:pt idx="990">
                        <c:v>1.40221445</c:v>
                      </c:pt>
                      <c:pt idx="991">
                        <c:v>1.40221445</c:v>
                      </c:pt>
                      <c:pt idx="992">
                        <c:v>1.40221445</c:v>
                      </c:pt>
                      <c:pt idx="993">
                        <c:v>1.4828137499999998</c:v>
                      </c:pt>
                      <c:pt idx="994">
                        <c:v>1.4828137499999998</c:v>
                      </c:pt>
                      <c:pt idx="995">
                        <c:v>1.5491132999999999</c:v>
                      </c:pt>
                      <c:pt idx="996">
                        <c:v>1.6095126499999999</c:v>
                      </c:pt>
                      <c:pt idx="997">
                        <c:v>1.6095126499999999</c:v>
                      </c:pt>
                      <c:pt idx="998">
                        <c:v>1.6614117749999999</c:v>
                      </c:pt>
                      <c:pt idx="999">
                        <c:v>1.7132099000000001</c:v>
                      </c:pt>
                      <c:pt idx="1000">
                        <c:v>1.7132099000000001</c:v>
                      </c:pt>
                      <c:pt idx="1001">
                        <c:v>1.7650040249999999</c:v>
                      </c:pt>
                      <c:pt idx="1002">
                        <c:v>1.8140033</c:v>
                      </c:pt>
                      <c:pt idx="1003">
                        <c:v>1.8140033</c:v>
                      </c:pt>
                      <c:pt idx="1004">
                        <c:v>1.8543028500000001</c:v>
                      </c:pt>
                      <c:pt idx="1005">
                        <c:v>1.8975026500000001</c:v>
                      </c:pt>
                      <c:pt idx="1006">
                        <c:v>1.8975026500000001</c:v>
                      </c:pt>
                      <c:pt idx="1007">
                        <c:v>1.9407024500000001</c:v>
                      </c:pt>
                      <c:pt idx="1008">
                        <c:v>1.97230265</c:v>
                      </c:pt>
                      <c:pt idx="1009">
                        <c:v>1.97230265</c:v>
                      </c:pt>
                      <c:pt idx="1010">
                        <c:v>2.0069026249999999</c:v>
                      </c:pt>
                      <c:pt idx="1011">
                        <c:v>2.0472028250000003</c:v>
                      </c:pt>
                      <c:pt idx="1012">
                        <c:v>2.0472028250000003</c:v>
                      </c:pt>
                      <c:pt idx="1013">
                        <c:v>2.0817027500000003</c:v>
                      </c:pt>
                      <c:pt idx="1014">
                        <c:v>2.1221026750000003</c:v>
                      </c:pt>
                      <c:pt idx="1015">
                        <c:v>2.1221026750000003</c:v>
                      </c:pt>
                      <c:pt idx="1016">
                        <c:v>2.1537027500000003</c:v>
                      </c:pt>
                      <c:pt idx="1017">
                        <c:v>2.1969027999999997</c:v>
                      </c:pt>
                      <c:pt idx="1018">
                        <c:v>2.1969027999999997</c:v>
                      </c:pt>
                      <c:pt idx="1019">
                        <c:v>2.2344028749999998</c:v>
                      </c:pt>
                      <c:pt idx="1020">
                        <c:v>2.28620285</c:v>
                      </c:pt>
                      <c:pt idx="1021">
                        <c:v>2.28620285</c:v>
                      </c:pt>
                      <c:pt idx="1022">
                        <c:v>2.3351027750000002</c:v>
                      </c:pt>
                      <c:pt idx="1023">
                        <c:v>2.384102725</c:v>
                      </c:pt>
                      <c:pt idx="1024">
                        <c:v>2.384102725</c:v>
                      </c:pt>
                      <c:pt idx="1025">
                        <c:v>2.4244026249999999</c:v>
                      </c:pt>
                      <c:pt idx="1026">
                        <c:v>2.4676026750000002</c:v>
                      </c:pt>
                      <c:pt idx="1027">
                        <c:v>2.4676026750000002</c:v>
                      </c:pt>
                      <c:pt idx="1028">
                        <c:v>2.5136027249999997</c:v>
                      </c:pt>
                      <c:pt idx="1029">
                        <c:v>2.5655028</c:v>
                      </c:pt>
                      <c:pt idx="1030">
                        <c:v>2.5655028</c:v>
                      </c:pt>
                      <c:pt idx="1031">
                        <c:v>2.6115027249999998</c:v>
                      </c:pt>
                      <c:pt idx="1032">
                        <c:v>2.6605027249999997</c:v>
                      </c:pt>
                      <c:pt idx="1033">
                        <c:v>2.6605027249999997</c:v>
                      </c:pt>
                      <c:pt idx="1034">
                        <c:v>2.6979027250000001</c:v>
                      </c:pt>
                      <c:pt idx="1035">
                        <c:v>2.7411027999999997</c:v>
                      </c:pt>
                      <c:pt idx="1036">
                        <c:v>2.7411027999999997</c:v>
                      </c:pt>
                      <c:pt idx="1037">
                        <c:v>2.7843028250000001</c:v>
                      </c:pt>
                      <c:pt idx="1038">
                        <c:v>2.8332027750000002</c:v>
                      </c:pt>
                      <c:pt idx="1039">
                        <c:v>2.8332027750000002</c:v>
                      </c:pt>
                      <c:pt idx="1040">
                        <c:v>2.8822027500000003</c:v>
                      </c:pt>
                      <c:pt idx="1041">
                        <c:v>2.8995028</c:v>
                      </c:pt>
                      <c:pt idx="1042">
                        <c:v>2.8995028</c:v>
                      </c:pt>
                      <c:pt idx="1043">
                        <c:v>2.945502775</c:v>
                      </c:pt>
                      <c:pt idx="1044">
                        <c:v>2.985902775</c:v>
                      </c:pt>
                      <c:pt idx="1045">
                        <c:v>2.985902775</c:v>
                      </c:pt>
                      <c:pt idx="1046">
                        <c:v>3.023302825</c:v>
                      </c:pt>
                      <c:pt idx="1047">
                        <c:v>3.023302825</c:v>
                      </c:pt>
                      <c:pt idx="1048">
                        <c:v>3.0290027999999998</c:v>
                      </c:pt>
                      <c:pt idx="1049">
                        <c:v>3.0290027999999998</c:v>
                      </c:pt>
                      <c:pt idx="1050">
                        <c:v>3.0492027749999999</c:v>
                      </c:pt>
                      <c:pt idx="1051">
                        <c:v>3.0492027749999999</c:v>
                      </c:pt>
                      <c:pt idx="1052">
                        <c:v>3.0780027999999997</c:v>
                      </c:pt>
                      <c:pt idx="1053">
                        <c:v>3.0780027999999997</c:v>
                      </c:pt>
                      <c:pt idx="1054">
                        <c:v>3.0780027999999997</c:v>
                      </c:pt>
                      <c:pt idx="1055">
                        <c:v>3.0636029000000002</c:v>
                      </c:pt>
                      <c:pt idx="1056">
                        <c:v>3.0636029000000002</c:v>
                      </c:pt>
                      <c:pt idx="1057">
                        <c:v>3.0751029000000001</c:v>
                      </c:pt>
                      <c:pt idx="1058">
                        <c:v>3.0924029499999999</c:v>
                      </c:pt>
                      <c:pt idx="1059">
                        <c:v>3.0924029499999999</c:v>
                      </c:pt>
                      <c:pt idx="1060">
                        <c:v>3.0953028499999999</c:v>
                      </c:pt>
                      <c:pt idx="1061">
                        <c:v>3.0953028499999999</c:v>
                      </c:pt>
                      <c:pt idx="1062">
                        <c:v>3.089502875</c:v>
                      </c:pt>
                      <c:pt idx="1063">
                        <c:v>3.0924029000000002</c:v>
                      </c:pt>
                      <c:pt idx="1064">
                        <c:v>3.0953029249999999</c:v>
                      </c:pt>
                      <c:pt idx="1065">
                        <c:v>3.0953029249999999</c:v>
                      </c:pt>
                      <c:pt idx="1066">
                        <c:v>3.1039028749999997</c:v>
                      </c:pt>
                      <c:pt idx="1067">
                        <c:v>3.1039029249999999</c:v>
                      </c:pt>
                      <c:pt idx="1068">
                        <c:v>3.1039029249999999</c:v>
                      </c:pt>
                      <c:pt idx="1069">
                        <c:v>3.1097030500000002</c:v>
                      </c:pt>
                      <c:pt idx="1070">
                        <c:v>3.115403025</c:v>
                      </c:pt>
                      <c:pt idx="1071">
                        <c:v>3.115403025</c:v>
                      </c:pt>
                      <c:pt idx="1072">
                        <c:v>3.1212029750000001</c:v>
                      </c:pt>
                      <c:pt idx="1073">
                        <c:v>3.1529029499999996</c:v>
                      </c:pt>
                      <c:pt idx="1074">
                        <c:v>3.1529029499999996</c:v>
                      </c:pt>
                      <c:pt idx="1075">
                        <c:v>3.1413029750000003</c:v>
                      </c:pt>
                      <c:pt idx="1076">
                        <c:v>3.1413029750000003</c:v>
                      </c:pt>
                      <c:pt idx="1077">
                        <c:v>3.1529029999999998</c:v>
                      </c:pt>
                      <c:pt idx="1078">
                        <c:v>3.161503025</c:v>
                      </c:pt>
                      <c:pt idx="1079">
                        <c:v>3.161503025</c:v>
                      </c:pt>
                      <c:pt idx="1080">
                        <c:v>3.173003</c:v>
                      </c:pt>
                      <c:pt idx="1081">
                        <c:v>3.1759030249999998</c:v>
                      </c:pt>
                      <c:pt idx="1082">
                        <c:v>3.1759030249999998</c:v>
                      </c:pt>
                      <c:pt idx="1083">
                        <c:v>3.2018030749999999</c:v>
                      </c:pt>
                      <c:pt idx="1084">
                        <c:v>3.2220030749999999</c:v>
                      </c:pt>
                      <c:pt idx="1085">
                        <c:v>3.2220030749999999</c:v>
                      </c:pt>
                      <c:pt idx="1086">
                        <c:v>3.2220030749999999</c:v>
                      </c:pt>
                      <c:pt idx="1087">
                        <c:v>3.2364031</c:v>
                      </c:pt>
                      <c:pt idx="1088">
                        <c:v>3.2364031</c:v>
                      </c:pt>
                      <c:pt idx="1089">
                        <c:v>3.2450031500000001</c:v>
                      </c:pt>
                      <c:pt idx="1090">
                        <c:v>3.2680031249999999</c:v>
                      </c:pt>
                      <c:pt idx="1091">
                        <c:v>3.2680031249999999</c:v>
                      </c:pt>
                      <c:pt idx="1092">
                        <c:v>3.2853030999999997</c:v>
                      </c:pt>
                      <c:pt idx="1093">
                        <c:v>3.3112031499999999</c:v>
                      </c:pt>
                      <c:pt idx="1094">
                        <c:v>3.3112031499999999</c:v>
                      </c:pt>
                      <c:pt idx="1095">
                        <c:v>3.3285030999999998</c:v>
                      </c:pt>
                      <c:pt idx="1096">
                        <c:v>3.3458030750000001</c:v>
                      </c:pt>
                      <c:pt idx="1097">
                        <c:v>3.3458030750000001</c:v>
                      </c:pt>
                      <c:pt idx="1098">
                        <c:v>3.3544030999999999</c:v>
                      </c:pt>
                      <c:pt idx="1099">
                        <c:v>3.3746030999999999</c:v>
                      </c:pt>
                      <c:pt idx="1100">
                        <c:v>3.3746030999999999</c:v>
                      </c:pt>
                      <c:pt idx="1101">
                        <c:v>3.4005031250000002</c:v>
                      </c:pt>
                      <c:pt idx="1102">
                        <c:v>3.4005031250000002</c:v>
                      </c:pt>
                      <c:pt idx="1103">
                        <c:v>3.4005031250000002</c:v>
                      </c:pt>
                      <c:pt idx="1104">
                        <c:v>3.4293031250000001</c:v>
                      </c:pt>
                      <c:pt idx="1105">
                        <c:v>3.4293031250000001</c:v>
                      </c:pt>
                      <c:pt idx="1106">
                        <c:v>3.4350031749999999</c:v>
                      </c:pt>
                      <c:pt idx="1107">
                        <c:v>3.45520315</c:v>
                      </c:pt>
                      <c:pt idx="1108">
                        <c:v>3.45520315</c:v>
                      </c:pt>
                      <c:pt idx="1109">
                        <c:v>3.478203175</c:v>
                      </c:pt>
                      <c:pt idx="1110">
                        <c:v>3.5128030999999997</c:v>
                      </c:pt>
                      <c:pt idx="1111">
                        <c:v>3.5128030999999997</c:v>
                      </c:pt>
                      <c:pt idx="1112">
                        <c:v>3.5272031250000002</c:v>
                      </c:pt>
                      <c:pt idx="1113">
                        <c:v>3.5416030999999997</c:v>
                      </c:pt>
                      <c:pt idx="1114">
                        <c:v>3.5416030999999997</c:v>
                      </c:pt>
                      <c:pt idx="1115">
                        <c:v>3.5531031250000003</c:v>
                      </c:pt>
                      <c:pt idx="1116">
                        <c:v>3.5704031499999997</c:v>
                      </c:pt>
                      <c:pt idx="1117">
                        <c:v>3.5704031499999997</c:v>
                      </c:pt>
                      <c:pt idx="1118">
                        <c:v>3.625103175</c:v>
                      </c:pt>
                      <c:pt idx="1119">
                        <c:v>3.625103175</c:v>
                      </c:pt>
                      <c:pt idx="1120">
                        <c:v>3.625103175</c:v>
                      </c:pt>
                      <c:pt idx="1121">
                        <c:v>3.6769031499999998</c:v>
                      </c:pt>
                      <c:pt idx="1122">
                        <c:v>3.6769031499999998</c:v>
                      </c:pt>
                      <c:pt idx="1123">
                        <c:v>3.6769031499999998</c:v>
                      </c:pt>
                      <c:pt idx="1124">
                        <c:v>3.702803125</c:v>
                      </c:pt>
                      <c:pt idx="1125">
                        <c:v>3.7287031499999999</c:v>
                      </c:pt>
                      <c:pt idx="1126">
                        <c:v>3.7287031499999999</c:v>
                      </c:pt>
                      <c:pt idx="1127">
                        <c:v>3.7489031499999999</c:v>
                      </c:pt>
                      <c:pt idx="1128">
                        <c:v>3.7863031250000003</c:v>
                      </c:pt>
                      <c:pt idx="1129">
                        <c:v>3.7863031250000003</c:v>
                      </c:pt>
                      <c:pt idx="1130">
                        <c:v>3.8151031250000003</c:v>
                      </c:pt>
                      <c:pt idx="1131">
                        <c:v>3.8381031499999998</c:v>
                      </c:pt>
                      <c:pt idx="1132">
                        <c:v>3.8381031499999998</c:v>
                      </c:pt>
                      <c:pt idx="1133">
                        <c:v>3.8640031749999997</c:v>
                      </c:pt>
                      <c:pt idx="1134">
                        <c:v>3.8871032250000002</c:v>
                      </c:pt>
                      <c:pt idx="1135">
                        <c:v>3.8871032250000002</c:v>
                      </c:pt>
                      <c:pt idx="1136">
                        <c:v>3.918803225</c:v>
                      </c:pt>
                      <c:pt idx="1137">
                        <c:v>3.918803225</c:v>
                      </c:pt>
                      <c:pt idx="1138">
                        <c:v>3.9648031499999998</c:v>
                      </c:pt>
                      <c:pt idx="1139">
                        <c:v>3.9879031499999997</c:v>
                      </c:pt>
                      <c:pt idx="1140">
                        <c:v>3.9331031749999998</c:v>
                      </c:pt>
                    </c:numCache>
                  </c:numRef>
                </c:yVal>
                <c:smooth val="0"/>
                <c:extLst xmlns:c15="http://schemas.microsoft.com/office/drawing/2012/chart">
                  <c:ext xmlns:c16="http://schemas.microsoft.com/office/drawing/2014/chart" uri="{C3380CC4-5D6E-409C-BE32-E72D297353CC}">
                    <c16:uniqueId val="{00000008-133E-4806-9D9B-7DF5DAC60C8D}"/>
                  </c:ext>
                </c:extLst>
              </c15:ser>
            </c15:filteredScatterSeries>
            <c15:filteredScatterSeries>
              <c15:ser>
                <c:idx val="3"/>
                <c:order val="2"/>
                <c:tx>
                  <c:strRef>
                    <c:extLst xmlns:c15="http://schemas.microsoft.com/office/drawing/2012/chart">
                      <c:ext xmlns:c15="http://schemas.microsoft.com/office/drawing/2012/chart" uri="{02D57815-91ED-43cb-92C2-25804820EDAC}">
                        <c15:formulaRef>
                          <c15:sqref>'Forsøk 3 - Samlet'!$BD$12</c15:sqref>
                        </c15:formulaRef>
                      </c:ext>
                    </c:extLst>
                    <c:strCache>
                      <c:ptCount val="1"/>
                      <c:pt idx="0">
                        <c:v>B_q-4b</c:v>
                      </c:pt>
                    </c:strCache>
                  </c:strRef>
                </c:tx>
                <c:spPr>
                  <a:ln w="19050" cap="rnd">
                    <a:noFill/>
                    <a:round/>
                  </a:ln>
                  <a:effectLst/>
                </c:spPr>
                <c:marker>
                  <c:symbol val="circle"/>
                  <c:size val="5"/>
                  <c:spPr>
                    <a:solidFill>
                      <a:schemeClr val="accent1"/>
                    </a:solidFill>
                    <a:ln w="9525">
                      <a:solidFill>
                        <a:schemeClr val="bg1">
                          <a:lumMod val="50000"/>
                        </a:schemeClr>
                      </a:solidFill>
                    </a:ln>
                    <a:effectLst/>
                  </c:spPr>
                </c:marker>
                <c:dPt>
                  <c:idx val="0"/>
                  <c:marker>
                    <c:symbol val="circle"/>
                    <c:size val="5"/>
                    <c:spPr>
                      <a:solidFill>
                        <a:srgbClr val="FFC000"/>
                      </a:solidFill>
                      <a:ln w="6350">
                        <a:solidFill>
                          <a:schemeClr val="accent4">
                            <a:lumMod val="50000"/>
                          </a:schemeClr>
                        </a:solidFill>
                      </a:ln>
                      <a:effectLst/>
                    </c:spPr>
                  </c:marker>
                  <c:bubble3D val="0"/>
                  <c:spPr>
                    <a:ln w="25400" cap="rnd">
                      <a:noFill/>
                      <a:round/>
                    </a:ln>
                    <a:effectLst/>
                  </c:spPr>
                  <c:extLst xmlns:c15="http://schemas.microsoft.com/office/drawing/2012/chart">
                    <c:ext xmlns:c16="http://schemas.microsoft.com/office/drawing/2014/chart" uri="{C3380CC4-5D6E-409C-BE32-E72D297353CC}">
                      <c16:uniqueId val="{0000000A-133E-4806-9D9B-7DF5DAC60C8D}"/>
                    </c:ext>
                  </c:extLst>
                </c:dPt>
                <c:xVal>
                  <c:numRef>
                    <c:extLst xmlns:c15="http://schemas.microsoft.com/office/drawing/2012/chart">
                      <c:ext xmlns:c15="http://schemas.microsoft.com/office/drawing/2012/chart" uri="{02D57815-91ED-43cb-92C2-25804820EDAC}">
                        <c15:formulaRef>
                          <c15:sqref>'Forsøk 3 - Samlet'!$BD$14:$BD$1148</c15:sqref>
                        </c15:formulaRef>
                      </c:ext>
                    </c:extLst>
                    <c:numCache>
                      <c:formatCode>General</c:formatCode>
                      <c:ptCount val="1135"/>
                      <c:pt idx="23" formatCode="0.0">
                        <c:v>8.2107144795081819E-4</c:v>
                      </c:pt>
                      <c:pt idx="24" formatCode="0.0">
                        <c:v>8.2105629470101166E-4</c:v>
                      </c:pt>
                      <c:pt idx="25" formatCode="0.0">
                        <c:v>6.5004093835401564E-4</c:v>
                      </c:pt>
                      <c:pt idx="26" formatCode="0.0">
                        <c:v>5.4223392596220604E-4</c:v>
                      </c:pt>
                      <c:pt idx="27" formatCode="0.0">
                        <c:v>5.4222732532852231E-4</c:v>
                      </c:pt>
                      <c:pt idx="28" formatCode="0.0">
                        <c:v>3.9022147234263024E-4</c:v>
                      </c:pt>
                      <c:pt idx="29" formatCode="0.0">
                        <c:v>3.4066319605073039E-4</c:v>
                      </c:pt>
                      <c:pt idx="30" formatCode="0.0">
                        <c:v>3.4066007349002327E-4</c:v>
                      </c:pt>
                      <c:pt idx="31" formatCode="0.0">
                        <c:v>4.2769236039071865E-4</c:v>
                      </c:pt>
                      <c:pt idx="32" formatCode="0.0">
                        <c:v>3.6659044088798375E-4</c:v>
                      </c:pt>
                      <c:pt idx="33" formatCode="0.0">
                        <c:v>3.6658743129652094E-4</c:v>
                      </c:pt>
                      <c:pt idx="34" formatCode="0.0">
                        <c:v>2.8494725791209161E-4</c:v>
                      </c:pt>
                      <c:pt idx="35" formatCode="0.0">
                        <c:v>2.8494544106323866E-4</c:v>
                      </c:pt>
                      <c:pt idx="36" formatCode="0.0">
                        <c:v>3.5952207015644535E-4</c:v>
                      </c:pt>
                      <c:pt idx="37" formatCode="0.0">
                        <c:v>3.4291930263270987E-4</c:v>
                      </c:pt>
                      <c:pt idx="38" formatCode="0.0">
                        <c:v>3.4291733156800107E-4</c:v>
                      </c:pt>
                      <c:pt idx="39" formatCode="0.0">
                        <c:v>3.2974144709656641E-4</c:v>
                      </c:pt>
                      <c:pt idx="40" formatCode="0.0">
                        <c:v>3.1754048273123048E-4</c:v>
                      </c:pt>
                      <c:pt idx="41" formatCode="0.0">
                        <c:v>2.7784644536053691E-4</c:v>
                      </c:pt>
                      <c:pt idx="42" formatCode="0.0">
                        <c:v>2.7064560310888843E-4</c:v>
                      </c:pt>
                      <c:pt idx="43" formatCode="0.0">
                        <c:v>2.6351932836851189E-4</c:v>
                      </c:pt>
                      <c:pt idx="44" formatCode="0.0">
                        <c:v>3.0116343015431252E-4</c:v>
                      </c:pt>
                      <c:pt idx="45" formatCode="0.0">
                        <c:v>2.9533018869911661E-4</c:v>
                      </c:pt>
                      <c:pt idx="46" formatCode="0.0">
                        <c:v>2.9532873153617823E-4</c:v>
                      </c:pt>
                      <c:pt idx="47" formatCode="0.0">
                        <c:v>3.322431843582546E-4</c:v>
                      </c:pt>
                      <c:pt idx="48" formatCode="0.0">
                        <c:v>3.2018862154364582E-4</c:v>
                      </c:pt>
                      <c:pt idx="49" formatCode="0.0">
                        <c:v>3.1496508634335939E-4</c:v>
                      </c:pt>
                      <c:pt idx="50" formatCode="0.0">
                        <c:v>3.1496361554755116E-4</c:v>
                      </c:pt>
                      <c:pt idx="51" formatCode="0.0">
                        <c:v>3.0713014558152315E-4</c:v>
                      </c:pt>
                      <c:pt idx="52" formatCode="0.0">
                        <c:v>3.0712874819593093E-4</c:v>
                      </c:pt>
                      <c:pt idx="53" formatCode="0.0">
                        <c:v>3.4125257793486723E-4</c:v>
                      </c:pt>
                      <c:pt idx="54" formatCode="0.0">
                        <c:v>4.0388097695931457E-4</c:v>
                      </c:pt>
                      <c:pt idx="55" formatCode="0.0">
                        <c:v>4.0387916684842977E-4</c:v>
                      </c:pt>
                      <c:pt idx="56" formatCode="0.0">
                        <c:v>3.9687420884554261E-4</c:v>
                      </c:pt>
                      <c:pt idx="57" formatCode="0.0">
                        <c:v>3.9346443529166453E-4</c:v>
                      </c:pt>
                      <c:pt idx="58" formatCode="0.0">
                        <c:v>3.9346271945853167E-4</c:v>
                      </c:pt>
                      <c:pt idx="59" formatCode="0.0">
                        <c:v>3.2447549387341727E-4</c:v>
                      </c:pt>
                      <c:pt idx="60" formatCode="0.0">
                        <c:v>3.2233632799603387E-4</c:v>
                      </c:pt>
                      <c:pt idx="61" formatCode="0.0">
                        <c:v>3.8356393999145497E-4</c:v>
                      </c:pt>
                      <c:pt idx="62" formatCode="0.0">
                        <c:v>3.8356231209339388E-4</c:v>
                      </c:pt>
                      <c:pt idx="63" formatCode="0.0">
                        <c:v>4.4091951084952101E-4</c:v>
                      </c:pt>
                      <c:pt idx="64" formatCode="0.0">
                        <c:v>4.4091766851981853E-4</c:v>
                      </c:pt>
                      <c:pt idx="65" formatCode="0.0">
                        <c:v>4.3889586119964552E-4</c:v>
                      </c:pt>
                      <c:pt idx="66" formatCode="0.0">
                        <c:v>4.3413692295431411E-4</c:v>
                      </c:pt>
                      <c:pt idx="67" formatCode="0.0">
                        <c:v>4.3413513906524255E-4</c:v>
                      </c:pt>
                      <c:pt idx="68" formatCode="0.0">
                        <c:v>3.6878344003368562E-4</c:v>
                      </c:pt>
                      <c:pt idx="69" formatCode="0.0">
                        <c:v>3.0425184954417542E-4</c:v>
                      </c:pt>
                      <c:pt idx="70" formatCode="0.0">
                        <c:v>2.9745724908369702E-4</c:v>
                      </c:pt>
                      <c:pt idx="71" formatCode="0.0">
                        <c:v>3.8176787490086972E-4</c:v>
                      </c:pt>
                      <c:pt idx="72" formatCode="0.0">
                        <c:v>3.4870653380161083E-4</c:v>
                      </c:pt>
                      <c:pt idx="73" formatCode="0.0">
                        <c:v>3.4240405882907045E-4</c:v>
                      </c:pt>
                      <c:pt idx="74" formatCode="0.0">
                        <c:v>3.3854988805312545E-4</c:v>
                      </c:pt>
                      <c:pt idx="75" formatCode="0.0">
                        <c:v>4.2466747587369813E-4</c:v>
                      </c:pt>
                      <c:pt idx="76" formatCode="0.0">
                        <c:v>4.1558766626459734E-4</c:v>
                      </c:pt>
                      <c:pt idx="77" formatCode="0.0">
                        <c:v>3.8340092084587351E-4</c:v>
                      </c:pt>
                      <c:pt idx="78" formatCode="0.0">
                        <c:v>3.8047802826411599E-4</c:v>
                      </c:pt>
                      <c:pt idx="79" formatCode="0.0">
                        <c:v>3.7310288760012799E-4</c:v>
                      </c:pt>
                      <c:pt idx="80" formatCode="0.0">
                        <c:v>4.2447602853165183E-4</c:v>
                      </c:pt>
                      <c:pt idx="81" formatCode="0.0">
                        <c:v>4.2161161113832182E-4</c:v>
                      </c:pt>
                      <c:pt idx="82" formatCode="0.0">
                        <c:v>4.1527559496637337E-4</c:v>
                      </c:pt>
                      <c:pt idx="83" formatCode="0.0">
                        <c:v>4.1005146003910548E-4</c:v>
                      </c:pt>
                      <c:pt idx="84" formatCode="0.0">
                        <c:v>4.0722729515863546E-4</c:v>
                      </c:pt>
                      <c:pt idx="85" formatCode="0.0">
                        <c:v>3.7214460575057669E-4</c:v>
                      </c:pt>
                      <c:pt idx="86" formatCode="0.0">
                        <c:v>4.5327439013463563E-4</c:v>
                      </c:pt>
                      <c:pt idx="87" formatCode="0.0">
                        <c:v>4.5048001617778449E-4</c:v>
                      </c:pt>
                      <c:pt idx="88" formatCode="0.0">
                        <c:v>4.1632478780877154E-4</c:v>
                      </c:pt>
                      <c:pt idx="89" formatCode="0.0">
                        <c:v>4.4130162364703176E-4</c:v>
                      </c:pt>
                      <c:pt idx="90" formatCode="0.0">
                        <c:v>4.3570669434432271E-4</c:v>
                      </c:pt>
                      <c:pt idx="91" formatCode="0.0">
                        <c:v>3.7781348486801581E-4</c:v>
                      </c:pt>
                      <c:pt idx="92" formatCode="0.0">
                        <c:v>3.7147502092383218E-4</c:v>
                      </c:pt>
                      <c:pt idx="93" formatCode="0.0">
                        <c:v>3.9605368026910759E-4</c:v>
                      </c:pt>
                      <c:pt idx="94" formatCode="0.0">
                        <c:v>4.4687186141375434E-4</c:v>
                      </c:pt>
                      <c:pt idx="95" formatCode="0.0">
                        <c:v>4.4415080402437673E-4</c:v>
                      </c:pt>
                      <c:pt idx="96" formatCode="0.0">
                        <c:v>4.4142976702768211E-4</c:v>
                      </c:pt>
                      <c:pt idx="97" formatCode="0.0">
                        <c:v>4.3287575154381811E-4</c:v>
                      </c:pt>
                      <c:pt idx="98" formatCode="0.0">
                        <c:v>4.5636088323218363E-4</c:v>
                      </c:pt>
                      <c:pt idx="99" formatCode="0.0">
                        <c:v>4.5368017478582918E-4</c:v>
                      </c:pt>
                      <c:pt idx="100" formatCode="0.0">
                        <c:v>3.9762935310858017E-4</c:v>
                      </c:pt>
                      <c:pt idx="101" formatCode="0.0">
                        <c:v>3.9341072034109896E-4</c:v>
                      </c:pt>
                      <c:pt idx="102" formatCode="0.0">
                        <c:v>3.9073865224406281E-4</c:v>
                      </c:pt>
                      <c:pt idx="103" formatCode="0.0">
                        <c:v>4.1385130132848567E-4</c:v>
                      </c:pt>
                      <c:pt idx="104" formatCode="0.0">
                        <c:v>4.1085781558789132E-4</c:v>
                      </c:pt>
                      <c:pt idx="105" formatCode="0.0">
                        <c:v>4.6153074417992459E-4</c:v>
                      </c:pt>
                      <c:pt idx="106" formatCode="0.0">
                        <c:v>5.1340304934146858E-4</c:v>
                      </c:pt>
                      <c:pt idx="107" formatCode="0.0">
                        <c:v>4.8400211994082179E-4</c:v>
                      </c:pt>
                      <c:pt idx="108" formatCode="0.0">
                        <c:v>4.8133191809229836E-4</c:v>
                      </c:pt>
                      <c:pt idx="109" formatCode="0.0">
                        <c:v>4.5227749107851613E-4</c:v>
                      </c:pt>
                      <c:pt idx="110" formatCode="0.0">
                        <c:v>5.2985782200811154E-4</c:v>
                      </c:pt>
                      <c:pt idx="111" formatCode="0.0">
                        <c:v>5.3007652892551958E-4</c:v>
                      </c:pt>
                      <c:pt idx="112" formatCode="0.0">
                        <c:v>4.9970924776521198E-4</c:v>
                      </c:pt>
                      <c:pt idx="113" formatCode="0.0">
                        <c:v>4.9702654724169805E-4</c:v>
                      </c:pt>
                      <c:pt idx="114" formatCode="0.0">
                        <c:v>4.9667821197693033E-4</c:v>
                      </c:pt>
                      <c:pt idx="115" formatCode="0.0">
                        <c:v>5.2218531259243901E-4</c:v>
                      </c:pt>
                      <c:pt idx="116" formatCode="0.0">
                        <c:v>4.3834883259444198E-4</c:v>
                      </c:pt>
                      <c:pt idx="117" formatCode="0.0">
                        <c:v>4.3841312641724583E-4</c:v>
                      </c:pt>
                      <c:pt idx="118" formatCode="0.0">
                        <c:v>4.3742539195802129E-4</c:v>
                      </c:pt>
                      <c:pt idx="119" formatCode="0.0">
                        <c:v>4.8934493288573455E-4</c:v>
                      </c:pt>
                      <c:pt idx="120" formatCode="0.0">
                        <c:v>4.8739796672855439E-4</c:v>
                      </c:pt>
                      <c:pt idx="121" formatCode="0.0">
                        <c:v>5.3940046814135575E-4</c:v>
                      </c:pt>
                      <c:pt idx="122" formatCode="0.0">
                        <c:v>4.5784372323844888E-4</c:v>
                      </c:pt>
                      <c:pt idx="123" formatCode="0.0">
                        <c:v>4.5951115309619508E-4</c:v>
                      </c:pt>
                      <c:pt idx="124" formatCode="0.0">
                        <c:v>4.5673090091337588E-4</c:v>
                      </c:pt>
                      <c:pt idx="125" formatCode="0.0">
                        <c:v>3.982843230570208E-4</c:v>
                      </c:pt>
                      <c:pt idx="126" formatCode="0.0">
                        <c:v>3.9776162251825911E-4</c:v>
                      </c:pt>
                      <c:pt idx="127" formatCode="0.0">
                        <c:v>5.1151701883424771E-4</c:v>
                      </c:pt>
                      <c:pt idx="128" formatCode="0.0">
                        <c:v>5.0869547326504747E-4</c:v>
                      </c:pt>
                      <c:pt idx="129" formatCode="0.0">
                        <c:v>4.8159804796923201E-4</c:v>
                      </c:pt>
                      <c:pt idx="130" formatCode="0.0">
                        <c:v>4.7875318792674735E-4</c:v>
                      </c:pt>
                      <c:pt idx="131" formatCode="0.0">
                        <c:v>4.7590834966400016E-4</c:v>
                      </c:pt>
                      <c:pt idx="132" formatCode="0.0">
                        <c:v>4.7542649484493964E-4</c:v>
                      </c:pt>
                      <c:pt idx="133" formatCode="0.0">
                        <c:v>5.0118876740820606E-4</c:v>
                      </c:pt>
                      <c:pt idx="134" formatCode="0.0">
                        <c:v>5.0040834121634255E-4</c:v>
                      </c:pt>
                      <c:pt idx="135" formatCode="0.0">
                        <c:v>5.886785394534148E-4</c:v>
                      </c:pt>
                      <c:pt idx="136" formatCode="0.0">
                        <c:v>5.6059002952031645E-4</c:v>
                      </c:pt>
                      <c:pt idx="137" formatCode="0.0">
                        <c:v>5.5767492523114222E-4</c:v>
                      </c:pt>
                      <c:pt idx="138" formatCode="0.0">
                        <c:v>4.9852290527367595E-4</c:v>
                      </c:pt>
                      <c:pt idx="139" formatCode="0.0">
                        <c:v>5.6381661042327808E-4</c:v>
                      </c:pt>
                      <c:pt idx="140" formatCode="0.0">
                        <c:v>5.6083829089670302E-4</c:v>
                      </c:pt>
                      <c:pt idx="141" formatCode="0.0">
                        <c:v>5.6324415265114906E-4</c:v>
                      </c:pt>
                      <c:pt idx="142" formatCode="0.0">
                        <c:v>5.9033735479527977E-4</c:v>
                      </c:pt>
                      <c:pt idx="143" formatCode="0.0">
                        <c:v>5.8733022871936414E-4</c:v>
                      </c:pt>
                      <c:pt idx="144" formatCode="0.0">
                        <c:v>5.5764127288853154E-4</c:v>
                      </c:pt>
                      <c:pt idx="145" formatCode="0.0">
                        <c:v>5.5857014093606456E-4</c:v>
                      </c:pt>
                      <c:pt idx="146" formatCode="0.0">
                        <c:v>5.5552305649816914E-4</c:v>
                      </c:pt>
                      <c:pt idx="147" formatCode="0.0">
                        <c:v>5.5742820298063252E-4</c:v>
                      </c:pt>
                      <c:pt idx="148" formatCode="0.0">
                        <c:v>6.5310651830966112E-4</c:v>
                      </c:pt>
                      <c:pt idx="149" formatCode="0.0">
                        <c:v>6.5000122663432913E-4</c:v>
                      </c:pt>
                      <c:pt idx="150" formatCode="0.0">
                        <c:v>6.1973347495850517E-4</c:v>
                      </c:pt>
                      <c:pt idx="151" formatCode="0.0">
                        <c:v>5.9676214157397328E-4</c:v>
                      </c:pt>
                      <c:pt idx="152" formatCode="0.0">
                        <c:v>5.9357633302808098E-4</c:v>
                      </c:pt>
                      <c:pt idx="153" formatCode="0.0">
                        <c:v>6.860548957554625E-4</c:v>
                      </c:pt>
                      <c:pt idx="154" formatCode="0.0">
                        <c:v>6.951473399732052E-4</c:v>
                      </c:pt>
                      <c:pt idx="155" formatCode="0.0">
                        <c:v>6.9190389489765772E-4</c:v>
                      </c:pt>
                      <c:pt idx="156" formatCode="0.0">
                        <c:v>6.2847170220214281E-4</c:v>
                      </c:pt>
                      <c:pt idx="157" formatCode="0.0">
                        <c:v>6.2520394464355604E-4</c:v>
                      </c:pt>
                      <c:pt idx="158" formatCode="0.0">
                        <c:v>6.2913350995334413E-4</c:v>
                      </c:pt>
                      <c:pt idx="159" formatCode="0.0">
                        <c:v>6.2582796467265558E-4</c:v>
                      </c:pt>
                      <c:pt idx="160" formatCode="0.0">
                        <c:v>6.3413343164992354E-4</c:v>
                      </c:pt>
                      <c:pt idx="161" formatCode="0.0">
                        <c:v>6.3076624384012219E-4</c:v>
                      </c:pt>
                      <c:pt idx="162" formatCode="0.0">
                        <c:v>6.9960512303335928E-4</c:v>
                      </c:pt>
                      <c:pt idx="163" formatCode="0.0">
                        <c:v>6.962144231656101E-4</c:v>
                      </c:pt>
                      <c:pt idx="164" formatCode="0.0">
                        <c:v>7.0252743421730663E-4</c:v>
                      </c:pt>
                      <c:pt idx="165" formatCode="0.0">
                        <c:v>5.6599190675724433E-4</c:v>
                      </c:pt>
                      <c:pt idx="166" formatCode="0.0">
                        <c:v>5.6252651923256779E-4</c:v>
                      </c:pt>
                      <c:pt idx="167" formatCode="0.0">
                        <c:v>5.630532647824362E-4</c:v>
                      </c:pt>
                      <c:pt idx="168" formatCode="0.0">
                        <c:v>6.3524144667432864E-4</c:v>
                      </c:pt>
                      <c:pt idx="169" formatCode="0.0">
                        <c:v>6.317188675262471E-4</c:v>
                      </c:pt>
                      <c:pt idx="170" formatCode="0.0">
                        <c:v>6.2819632096728923E-4</c:v>
                      </c:pt>
                      <c:pt idx="171" formatCode="0.0">
                        <c:v>5.9925748620095467E-4</c:v>
                      </c:pt>
                      <c:pt idx="172" formatCode="0.0">
                        <c:v>6.3152230832749334E-4</c:v>
                      </c:pt>
                      <c:pt idx="173" formatCode="0.0">
                        <c:v>6.3390336548147885E-4</c:v>
                      </c:pt>
                      <c:pt idx="174" formatCode="0.0">
                        <c:v>5.9724950012040126E-4</c:v>
                      </c:pt>
                      <c:pt idx="175" formatCode="0.0">
                        <c:v>7.0274800555857584E-4</c:v>
                      </c:pt>
                      <c:pt idx="176" formatCode="0.0">
                        <c:v>7.0283679430190179E-4</c:v>
                      </c:pt>
                      <c:pt idx="177" formatCode="0.0">
                        <c:v>6.3344576275016495E-4</c:v>
                      </c:pt>
                      <c:pt idx="178" formatCode="0.0">
                        <c:v>6.2974880611240379E-4</c:v>
                      </c:pt>
                      <c:pt idx="179" formatCode="0.0">
                        <c:v>6.3218988995648146E-4</c:v>
                      </c:pt>
                      <c:pt idx="180" formatCode="0.0">
                        <c:v>7.0781747241661832E-4</c:v>
                      </c:pt>
                      <c:pt idx="181" formatCode="0.0">
                        <c:v>6.2883604910007906E-4</c:v>
                      </c:pt>
                      <c:pt idx="182" formatCode="0.0">
                        <c:v>6.319840079048102E-4</c:v>
                      </c:pt>
                      <c:pt idx="183" formatCode="0.0">
                        <c:v>7.0423852191419767E-4</c:v>
                      </c:pt>
                      <c:pt idx="184" formatCode="0.0">
                        <c:v>7.0043901960319468E-4</c:v>
                      </c:pt>
                      <c:pt idx="185" formatCode="0.0">
                        <c:v>7.1649286967324466E-4</c:v>
                      </c:pt>
                      <c:pt idx="186" formatCode="0.0">
                        <c:v>7.1258506993195786E-4</c:v>
                      </c:pt>
                      <c:pt idx="187" formatCode="0.0">
                        <c:v>7.0867730984484987E-4</c:v>
                      </c:pt>
                      <c:pt idx="188" formatCode="0.0">
                        <c:v>7.0476958936871871E-4</c:v>
                      </c:pt>
                      <c:pt idx="189" formatCode="0.0">
                        <c:v>7.4677698008210748E-4</c:v>
                      </c:pt>
                      <c:pt idx="190" formatCode="0.0">
                        <c:v>7.4283318027279846E-4</c:v>
                      </c:pt>
                      <c:pt idx="191" formatCode="0.0">
                        <c:v>7.4746762987492851E-4</c:v>
                      </c:pt>
                      <c:pt idx="192" formatCode="0.0">
                        <c:v>7.8340488768300362E-4</c:v>
                      </c:pt>
                      <c:pt idx="193" formatCode="0.0">
                        <c:v>7.39488580392749E-4</c:v>
                      </c:pt>
                      <c:pt idx="194" formatCode="0.0">
                        <c:v>7.4243614636216356E-4</c:v>
                      </c:pt>
                      <c:pt idx="195" formatCode="0.0">
                        <c:v>7.3840906379684453E-4</c:v>
                      </c:pt>
                      <c:pt idx="196" formatCode="0.0">
                        <c:v>6.9326565666624957E-4</c:v>
                      </c:pt>
                      <c:pt idx="197" formatCode="0.0">
                        <c:v>6.9329411085930861E-4</c:v>
                      </c:pt>
                      <c:pt idx="198" formatCode="0.0">
                        <c:v>7.3844920944139204E-4</c:v>
                      </c:pt>
                      <c:pt idx="199" formatCode="0.0">
                        <c:v>7.7532961354226761E-4</c:v>
                      </c:pt>
                      <c:pt idx="200" formatCode="0.0">
                        <c:v>7.7587310599111883E-4</c:v>
                      </c:pt>
                      <c:pt idx="201" formatCode="0.0">
                        <c:v>7.3582670273566011E-4</c:v>
                      </c:pt>
                      <c:pt idx="202" formatCode="0.0">
                        <c:v>7.7319717854440917E-4</c:v>
                      </c:pt>
                      <c:pt idx="203" formatCode="0.0">
                        <c:v>7.7185686995439424E-4</c:v>
                      </c:pt>
                      <c:pt idx="204" formatCode="0.0">
                        <c:v>7.2865300333330759E-4</c:v>
                      </c:pt>
                      <c:pt idx="205" formatCode="0.0">
                        <c:v>7.6629530766773662E-4</c:v>
                      </c:pt>
                      <c:pt idx="206" formatCode="0.0">
                        <c:v>7.6586418555675431E-4</c:v>
                      </c:pt>
                      <c:pt idx="207" formatCode="0.0">
                        <c:v>7.2407026415193139E-4</c:v>
                      </c:pt>
                      <c:pt idx="208" formatCode="0.0">
                        <c:v>7.1984526669079867E-4</c:v>
                      </c:pt>
                      <c:pt idx="209" formatCode="0.0">
                        <c:v>7.2182839954652888E-4</c:v>
                      </c:pt>
                      <c:pt idx="210" formatCode="0.0">
                        <c:v>7.2297106588862386E-4</c:v>
                      </c:pt>
                      <c:pt idx="211" formatCode="0.0">
                        <c:v>7.6164960872184126E-4</c:v>
                      </c:pt>
                      <c:pt idx="212" formatCode="0.0">
                        <c:v>7.6210885406140011E-4</c:v>
                      </c:pt>
                      <c:pt idx="213" formatCode="0.0">
                        <c:v>8.5504019986585612E-4</c:v>
                      </c:pt>
                      <c:pt idx="214" formatCode="0.0">
                        <c:v>7.6307826791838988E-4</c:v>
                      </c:pt>
                      <c:pt idx="215" formatCode="0.0">
                        <c:v>7.5870243604367533E-4</c:v>
                      </c:pt>
                      <c:pt idx="216" formatCode="0.0">
                        <c:v>7.5528998971316735E-4</c:v>
                      </c:pt>
                      <c:pt idx="217" formatCode="0.0">
                        <c:v>7.5090866167851591E-4</c:v>
                      </c:pt>
                      <c:pt idx="218" formatCode="0.0">
                        <c:v>7.5519975574754464E-4</c:v>
                      </c:pt>
                      <c:pt idx="219" formatCode="0.0">
                        <c:v>7.6159149470196661E-4</c:v>
                      </c:pt>
                      <c:pt idx="220" formatCode="0.0">
                        <c:v>9.370802825878989E-4</c:v>
                      </c:pt>
                      <c:pt idx="221" formatCode="0.0">
                        <c:v>9.3748752313468149E-4</c:v>
                      </c:pt>
                      <c:pt idx="222" formatCode="0.0">
                        <c:v>9.4417264897846695E-4</c:v>
                      </c:pt>
                      <c:pt idx="223" formatCode="0.0">
                        <c:v>9.8537359138110435E-4</c:v>
                      </c:pt>
                      <c:pt idx="224" formatCode="0.0">
                        <c:v>9.8079848390416843E-4</c:v>
                      </c:pt>
                      <c:pt idx="225" formatCode="0.0">
                        <c:v>1.0822151569386785E-3</c:v>
                      </c:pt>
                      <c:pt idx="226" formatCode="0.0">
                        <c:v>1.123971458714818E-3</c:v>
                      </c:pt>
                      <c:pt idx="227" formatCode="0.0">
                        <c:v>1.1284700613442818E-3</c:v>
                      </c:pt>
                      <c:pt idx="228" formatCode="0.0">
                        <c:v>1.0415906402393377E-3</c:v>
                      </c:pt>
                      <c:pt idx="229" formatCode="0.0">
                        <c:v>1.178723618163093E-3</c:v>
                      </c:pt>
                      <c:pt idx="230" formatCode="0.0">
                        <c:v>1.1837930029761068E-3</c:v>
                      </c:pt>
                      <c:pt idx="231" formatCode="0.0">
                        <c:v>1.0942902570746571E-3</c:v>
                      </c:pt>
                      <c:pt idx="232" formatCode="0.0">
                        <c:v>1.0894774318149102E-3</c:v>
                      </c:pt>
                      <c:pt idx="233" formatCode="0.0">
                        <c:v>1.1001057318453195E-3</c:v>
                      </c:pt>
                      <c:pt idx="234" formatCode="0.0">
                        <c:v>1.1605505502926396E-3</c:v>
                      </c:pt>
                      <c:pt idx="235" formatCode="0.0">
                        <c:v>1.3537438942344329E-3</c:v>
                      </c:pt>
                      <c:pt idx="236" formatCode="0.0">
                        <c:v>1.3745904951965144E-3</c:v>
                      </c:pt>
                      <c:pt idx="237" formatCode="0.0">
                        <c:v>1.28750792716207E-3</c:v>
                      </c:pt>
                      <c:pt idx="238" formatCode="0.0">
                        <c:v>1.2311488698680205E-3</c:v>
                      </c:pt>
                      <c:pt idx="239" formatCode="0.0">
                        <c:v>1.2483833342196518E-3</c:v>
                      </c:pt>
                      <c:pt idx="240" formatCode="0.0">
                        <c:v>1.2682037279085859E-3</c:v>
                      </c:pt>
                      <c:pt idx="241" formatCode="0.0">
                        <c:v>1.6886462819798059E-3</c:v>
                      </c:pt>
                      <c:pt idx="242" formatCode="0.0">
                        <c:v>1.7178962714009946E-3</c:v>
                      </c:pt>
                      <c:pt idx="243" formatCode="0.0">
                        <c:v>1.8593780049130663E-3</c:v>
                      </c:pt>
                      <c:pt idx="244" formatCode="0.0">
                        <c:v>1.7983755846337282E-3</c:v>
                      </c:pt>
                      <c:pt idx="245" formatCode="0.0">
                        <c:v>1.8937701347336775E-3</c:v>
                      </c:pt>
                      <c:pt idx="246" formatCode="0.0">
                        <c:v>1.9464854131826729E-3</c:v>
                      </c:pt>
                      <c:pt idx="247" formatCode="0.0">
                        <c:v>1.9406245336048989E-3</c:v>
                      </c:pt>
                      <c:pt idx="248" formatCode="0.0">
                        <c:v>1.9855794585074372E-3</c:v>
                      </c:pt>
                      <c:pt idx="249" formatCode="0.0">
                        <c:v>2.0945627493769011E-3</c:v>
                      </c:pt>
                      <c:pt idx="250" formatCode="0.0">
                        <c:v>2.088385188031529E-3</c:v>
                      </c:pt>
                      <c:pt idx="251" formatCode="0.0">
                        <c:v>2.4115094060742871E-3</c:v>
                      </c:pt>
                      <c:pt idx="252" formatCode="0.0">
                        <c:v>2.4836716023499046E-3</c:v>
                      </c:pt>
                      <c:pt idx="253" formatCode="0.0">
                        <c:v>2.4770638328118289E-3</c:v>
                      </c:pt>
                      <c:pt idx="254" formatCode="0.0">
                        <c:v>2.7806173721444559E-3</c:v>
                      </c:pt>
                      <c:pt idx="255" formatCode="0.0">
                        <c:v>3.7970170431026462E-3</c:v>
                      </c:pt>
                      <c:pt idx="256" formatCode="0.0">
                        <c:v>3.7898783528226331E-3</c:v>
                      </c:pt>
                      <c:pt idx="257" formatCode="0.0">
                        <c:v>3.9126989437697317E-3</c:v>
                      </c:pt>
                      <c:pt idx="258" formatCode="0.0">
                        <c:v>4.2025510531414059E-3</c:v>
                      </c:pt>
                      <c:pt idx="259" formatCode="0.0">
                        <c:v>4.1946016983715013E-3</c:v>
                      </c:pt>
                      <c:pt idx="260" formatCode="0.0">
                        <c:v>4.3894559454887771E-3</c:v>
                      </c:pt>
                      <c:pt idx="261" formatCode="0.0">
                        <c:v>4.2149567212312368E-3</c:v>
                      </c:pt>
                      <c:pt idx="262" formatCode="0.0">
                        <c:v>4.206622504741857E-3</c:v>
                      </c:pt>
                      <c:pt idx="263" formatCode="0.0">
                        <c:v>4.9597764635731841E-3</c:v>
                      </c:pt>
                      <c:pt idx="264" formatCode="0.0">
                        <c:v>5.7564300112523305E-3</c:v>
                      </c:pt>
                      <c:pt idx="265" formatCode="0.0">
                        <c:v>5.7474523944653494E-3</c:v>
                      </c:pt>
                      <c:pt idx="266" formatCode="0.0">
                        <c:v>7.6965994358537404E-3</c:v>
                      </c:pt>
                      <c:pt idx="267" formatCode="0.0">
                        <c:v>1.0825660186884781E-2</c:v>
                      </c:pt>
                      <c:pt idx="268" formatCode="0.0">
                        <c:v>1.0815725845944512E-2</c:v>
                      </c:pt>
                      <c:pt idx="269" formatCode="0.0">
                        <c:v>1.4147771806971769E-2</c:v>
                      </c:pt>
                      <c:pt idx="270" formatCode="0.0">
                        <c:v>1.9233951876853447E-2</c:v>
                      </c:pt>
                      <c:pt idx="271" formatCode="0.0">
                        <c:v>1.9223219400627246E-2</c:v>
                      </c:pt>
                      <c:pt idx="272" formatCode="0.0">
                        <c:v>2.3909341522208871E-2</c:v>
                      </c:pt>
                      <c:pt idx="273" formatCode="0.0">
                        <c:v>2.2958486861030927E-2</c:v>
                      </c:pt>
                      <c:pt idx="274" formatCode="0.0">
                        <c:v>2.2946817185135721E-2</c:v>
                      </c:pt>
                      <c:pt idx="275" formatCode="0.0">
                        <c:v>2.832252067267178E-2</c:v>
                      </c:pt>
                      <c:pt idx="276" formatCode="0.0">
                        <c:v>3.643401811034698E-2</c:v>
                      </c:pt>
                      <c:pt idx="277" formatCode="0.0">
                        <c:v>3.6421769458416076E-2</c:v>
                      </c:pt>
                      <c:pt idx="278" formatCode="0.0">
                        <c:v>4.5075328192969367E-2</c:v>
                      </c:pt>
                      <c:pt idx="279" formatCode="0.0">
                        <c:v>4.5062749904760571E-2</c:v>
                      </c:pt>
                      <c:pt idx="280" formatCode="0.0">
                        <c:v>5.1270728799453165E-2</c:v>
                      </c:pt>
                      <c:pt idx="281" formatCode="0.0">
                        <c:v>5.5410711084261058E-2</c:v>
                      </c:pt>
                      <c:pt idx="282" formatCode="0.0">
                        <c:v>5.5397342986787723E-2</c:v>
                      </c:pt>
                      <c:pt idx="283" formatCode="0.0">
                        <c:v>5.9166547104613547E-2</c:v>
                      </c:pt>
                      <c:pt idx="284" formatCode="0.0">
                        <c:v>5.9833248607228891E-2</c:v>
                      </c:pt>
                      <c:pt idx="285" formatCode="0.0">
                        <c:v>5.9819154780197711E-2</c:v>
                      </c:pt>
                      <c:pt idx="286" formatCode="0.0">
                        <c:v>5.200273799602094E-2</c:v>
                      </c:pt>
                      <c:pt idx="287" formatCode="0.0">
                        <c:v>3.5437377747588712E-2</c:v>
                      </c:pt>
                      <c:pt idx="288" formatCode="0.0">
                        <c:v>3.5423908730726747E-2</c:v>
                      </c:pt>
                      <c:pt idx="289" formatCode="0.0">
                        <c:v>1.9875991036364189E-2</c:v>
                      </c:pt>
                      <c:pt idx="290" formatCode="0.0">
                        <c:v>9.0470371923954997E-3</c:v>
                      </c:pt>
                      <c:pt idx="291" formatCode="0.0">
                        <c:v>2.3597493034804755E-3</c:v>
                      </c:pt>
                      <c:pt idx="292" formatCode="0.0">
                        <c:v>2.2878941458924188E-3</c:v>
                      </c:pt>
                      <c:pt idx="293" formatCode="0.0">
                        <c:v>4.2361659628448054E-4</c:v>
                      </c:pt>
                      <c:pt idx="294" formatCode="0.0">
                        <c:v>8.9057577684620824E-4</c:v>
                      </c:pt>
                      <c:pt idx="295" formatCode="0.0">
                        <c:v>8.4568929279269628E-4</c:v>
                      </c:pt>
                      <c:pt idx="296" formatCode="0.0">
                        <c:v>1.3635430033388327E-3</c:v>
                      </c:pt>
                      <c:pt idx="297" formatCode="0.0">
                        <c:v>1.3524036658491294E-3</c:v>
                      </c:pt>
                      <c:pt idx="298" formatCode="0.0">
                        <c:v>1.0590182139724011E-3</c:v>
                      </c:pt>
                      <c:pt idx="299" formatCode="0.0">
                        <c:v>9.9255791375324476E-4</c:v>
                      </c:pt>
                      <c:pt idx="300" formatCode="0.0">
                        <c:v>9.825774598676367E-4</c:v>
                      </c:pt>
                      <c:pt idx="301" formatCode="0.0">
                        <c:v>1.2919375410706665E-3</c:v>
                      </c:pt>
                      <c:pt idx="302" formatCode="0.0">
                        <c:v>1.2164203481525831E-3</c:v>
                      </c:pt>
                      <c:pt idx="303" formatCode="0.0">
                        <c:v>1.207505159681994E-3</c:v>
                      </c:pt>
                      <c:pt idx="304" formatCode="0.0">
                        <c:v>1.1993618618593284E-3</c:v>
                      </c:pt>
                      <c:pt idx="305" formatCode="0.0">
                        <c:v>1.1016453106648841E-3</c:v>
                      </c:pt>
                      <c:pt idx="306" formatCode="0.0">
                        <c:v>1.0939667137778036E-3</c:v>
                      </c:pt>
                      <c:pt idx="307" formatCode="0.0">
                        <c:v>1.0840904714348495E-3</c:v>
                      </c:pt>
                      <c:pt idx="308" formatCode="0.0">
                        <c:v>1.0769338115428017E-3</c:v>
                      </c:pt>
                      <c:pt idx="309" formatCode="0.0">
                        <c:v>1.0061081350772913E-3</c:v>
                      </c:pt>
                      <c:pt idx="310" formatCode="0.0">
                        <c:v>9.4173717805576089E-4</c:v>
                      </c:pt>
                      <c:pt idx="311" formatCode="0.0">
                        <c:v>8.0848625529953463E-4</c:v>
                      </c:pt>
                      <c:pt idx="312" formatCode="0.0">
                        <c:v>7.6381142731094464E-4</c:v>
                      </c:pt>
                      <c:pt idx="313" formatCode="0.0">
                        <c:v>9.0563686069544127E-4</c:v>
                      </c:pt>
                      <c:pt idx="314" formatCode="0.0">
                        <c:v>1.0163574521557389E-3</c:v>
                      </c:pt>
                      <c:pt idx="315" formatCode="0.0">
                        <c:v>9.8139432977339264E-4</c:v>
                      </c:pt>
                      <c:pt idx="316" formatCode="0.0">
                        <c:v>9.0136327677266725E-4</c:v>
                      </c:pt>
                      <c:pt idx="317" formatCode="0.0">
                        <c:v>8.9581759859112657E-4</c:v>
                      </c:pt>
                      <c:pt idx="318" formatCode="0.0">
                        <c:v>1.092843719871972E-3</c:v>
                      </c:pt>
                      <c:pt idx="319" formatCode="0.0">
                        <c:v>9.0331669538516388E-4</c:v>
                      </c:pt>
                      <c:pt idx="320" formatCode="0.0">
                        <c:v>8.8487229173236275E-4</c:v>
                      </c:pt>
                      <c:pt idx="321" formatCode="0.0">
                        <c:v>7.7454782944794229E-4</c:v>
                      </c:pt>
                      <c:pt idx="322" formatCode="0.0">
                        <c:v>1.0732357512653605E-3</c:v>
                      </c:pt>
                      <c:pt idx="323" formatCode="0.0">
                        <c:v>1.0567820350765398E-3</c:v>
                      </c:pt>
                      <c:pt idx="324" formatCode="0.0">
                        <c:v>1.0516406088688323E-3</c:v>
                      </c:pt>
                      <c:pt idx="325" formatCode="0.0">
                        <c:v>6.8329364987766326E-4</c:v>
                      </c:pt>
                      <c:pt idx="326" formatCode="0.0">
                        <c:v>8.3180073195436013E-4</c:v>
                      </c:pt>
                      <c:pt idx="327" formatCode="0.0">
                        <c:v>8.2180244024831811E-4</c:v>
                      </c:pt>
                      <c:pt idx="328" formatCode="0.0">
                        <c:v>7.1490655731695849E-4</c:v>
                      </c:pt>
                      <c:pt idx="329" formatCode="0.0">
                        <c:v>8.6253407895951252E-4</c:v>
                      </c:pt>
                      <c:pt idx="330" formatCode="0.0">
                        <c:v>8.4611361809232147E-4</c:v>
                      </c:pt>
                      <c:pt idx="331" formatCode="0.0">
                        <c:v>6.8838675108454182E-4</c:v>
                      </c:pt>
                      <c:pt idx="332" formatCode="0.0">
                        <c:v>9.3380397278953944E-4</c:v>
                      </c:pt>
                      <c:pt idx="333" formatCode="0.0">
                        <c:v>9.3150534182309631E-4</c:v>
                      </c:pt>
                      <c:pt idx="334" formatCode="0.0">
                        <c:v>6.7043355967346904E-4</c:v>
                      </c:pt>
                      <c:pt idx="335" formatCode="0.0">
                        <c:v>6.6545190647501577E-4</c:v>
                      </c:pt>
                      <c:pt idx="336" formatCode="0.0">
                        <c:v>7.1032572100234511E-4</c:v>
                      </c:pt>
                      <c:pt idx="337" formatCode="0.0">
                        <c:v>7.0534397414578345E-4</c:v>
                      </c:pt>
                      <c:pt idx="338" formatCode="0.0">
                        <c:v>7.0036228402798033E-4</c:v>
                      </c:pt>
                      <c:pt idx="339" formatCode="0.0">
                        <c:v>8.449691643778863E-4</c:v>
                      </c:pt>
                      <c:pt idx="340" formatCode="0.0">
                        <c:v>7.3388449817931493E-4</c:v>
                      </c:pt>
                      <c:pt idx="341" formatCode="0.0">
                        <c:v>7.2894566017138614E-4</c:v>
                      </c:pt>
                      <c:pt idx="342" formatCode="0.0">
                        <c:v>6.7454937878969631E-4</c:v>
                      </c:pt>
                      <c:pt idx="343" formatCode="0.0">
                        <c:v>8.1436492605374696E-4</c:v>
                      </c:pt>
                      <c:pt idx="344" formatCode="0.0">
                        <c:v>8.0944729179505852E-4</c:v>
                      </c:pt>
                      <c:pt idx="345" formatCode="0.0">
                        <c:v>6.5594925846184922E-4</c:v>
                      </c:pt>
                      <c:pt idx="346" formatCode="0.0">
                        <c:v>7.0018548751502128E-4</c:v>
                      </c:pt>
                      <c:pt idx="347" formatCode="0.0">
                        <c:v>6.9226847549705938E-4</c:v>
                      </c:pt>
                      <c:pt idx="348" formatCode="0.0">
                        <c:v>6.835080919321058E-4</c:v>
                      </c:pt>
                      <c:pt idx="349" formatCode="0.0">
                        <c:v>6.7864704202809725E-4</c:v>
                      </c:pt>
                      <c:pt idx="350" formatCode="0.0">
                        <c:v>6.7284890026992586E-4</c:v>
                      </c:pt>
                      <c:pt idx="351" formatCode="0.0">
                        <c:v>6.1674224997420668E-4</c:v>
                      </c:pt>
                      <c:pt idx="352" formatCode="0.0">
                        <c:v>6.0847943111980629E-4</c:v>
                      </c:pt>
                      <c:pt idx="353" formatCode="0.0">
                        <c:v>6.0367360536884402E-4</c:v>
                      </c:pt>
                      <c:pt idx="354" formatCode="0.0">
                        <c:v>5.5003545635328864E-4</c:v>
                      </c:pt>
                      <c:pt idx="355" formatCode="0.0">
                        <c:v>5.4521665910965873E-4</c:v>
                      </c:pt>
                      <c:pt idx="356" formatCode="0.0">
                        <c:v>4.9237522699370235E-4</c:v>
                      </c:pt>
                      <c:pt idx="357" formatCode="0.0">
                        <c:v>4.8487420120091822E-4</c:v>
                      </c:pt>
                      <c:pt idx="358" formatCode="0.0">
                        <c:v>5.7324023668739595E-4</c:v>
                      </c:pt>
                      <c:pt idx="359" formatCode="0.0">
                        <c:v>5.6848785367329309E-4</c:v>
                      </c:pt>
                      <c:pt idx="360" formatCode="0.0">
                        <c:v>5.1475217819463867E-4</c:v>
                      </c:pt>
                      <c:pt idx="361" formatCode="0.0">
                        <c:v>5.5359999888694711E-4</c:v>
                      </c:pt>
                      <c:pt idx="362" formatCode="0.0">
                        <c:v>5.488935593960881E-4</c:v>
                      </c:pt>
                      <c:pt idx="363" formatCode="0.0">
                        <c:v>4.9710036446805935E-4</c:v>
                      </c:pt>
                      <c:pt idx="364" formatCode="0.0">
                        <c:v>5.3951260249105164E-4</c:v>
                      </c:pt>
                      <c:pt idx="365" formatCode="0.0">
                        <c:v>5.2971099239494961E-4</c:v>
                      </c:pt>
                      <c:pt idx="366" formatCode="0.0">
                        <c:v>5.7094227885389317E-4</c:v>
                      </c:pt>
                      <c:pt idx="367" formatCode="0.0">
                        <c:v>6.1289243760110322E-4</c:v>
                      </c:pt>
                      <c:pt idx="368" formatCode="0.0">
                        <c:v>6.0330190116209177E-4</c:v>
                      </c:pt>
                      <c:pt idx="369" formatCode="0.0">
                        <c:v>5.4951005617706594E-4</c:v>
                      </c:pt>
                      <c:pt idx="370" formatCode="0.0">
                        <c:v>6.3687768064534694E-4</c:v>
                      </c:pt>
                      <c:pt idx="371" formatCode="0.0">
                        <c:v>6.2641909324437622E-4</c:v>
                      </c:pt>
                      <c:pt idx="372" formatCode="0.0">
                        <c:v>6.6212799810236615E-4</c:v>
                      </c:pt>
                      <c:pt idx="373" formatCode="0.0">
                        <c:v>7.4799686659005906E-4</c:v>
                      </c:pt>
                      <c:pt idx="374" formatCode="0.0">
                        <c:v>7.4350699255073204E-4</c:v>
                      </c:pt>
                      <c:pt idx="375" formatCode="0.0">
                        <c:v>7.3128250658054811E-4</c:v>
                      </c:pt>
                      <c:pt idx="376" formatCode="0.0">
                        <c:v>7.7153617589396993E-4</c:v>
                      </c:pt>
                      <c:pt idx="377" formatCode="0.0">
                        <c:v>7.6210445976370269E-4</c:v>
                      </c:pt>
                      <c:pt idx="378" formatCode="0.0">
                        <c:v>7.5766527748146904E-4</c:v>
                      </c:pt>
                      <c:pt idx="379" formatCode="0.0">
                        <c:v>7.5322613932422692E-4</c:v>
                      </c:pt>
                      <c:pt idx="380" formatCode="0.0">
                        <c:v>7.3453626251996349E-4</c:v>
                      </c:pt>
                      <c:pt idx="381" formatCode="0.0">
                        <c:v>7.3018176019063082E-4</c:v>
                      </c:pt>
                      <c:pt idx="382" formatCode="0.0">
                        <c:v>6.3865685452838212E-4</c:v>
                      </c:pt>
                      <c:pt idx="383" formatCode="0.0">
                        <c:v>6.2951446752462141E-4</c:v>
                      </c:pt>
                      <c:pt idx="384" formatCode="0.0">
                        <c:v>6.2519337773838215E-4</c:v>
                      </c:pt>
                      <c:pt idx="385" formatCode="0.0">
                        <c:v>6.1776565723830896E-4</c:v>
                      </c:pt>
                      <c:pt idx="386" formatCode="0.0">
                        <c:v>6.1269826437738517E-4</c:v>
                      </c:pt>
                      <c:pt idx="387" formatCode="0.0">
                        <c:v>8.2641462499325705E-4</c:v>
                      </c:pt>
                      <c:pt idx="388" formatCode="0.0">
                        <c:v>5.6322942297851999E-4</c:v>
                      </c:pt>
                      <c:pt idx="389" formatCode="0.0">
                        <c:v>5.6388607708682237E-4</c:v>
                      </c:pt>
                      <c:pt idx="390" formatCode="0.0">
                        <c:v>7.8213122814953261E-4</c:v>
                      </c:pt>
                      <c:pt idx="391" formatCode="0.0">
                        <c:v>6.9014322393421833E-4</c:v>
                      </c:pt>
                      <c:pt idx="392" formatCode="0.0">
                        <c:v>6.9195488404318745E-4</c:v>
                      </c:pt>
                      <c:pt idx="393" formatCode="0.0">
                        <c:v>8.2866648480775041E-4</c:v>
                      </c:pt>
                      <c:pt idx="394" formatCode="0.0">
                        <c:v>1.0475032140858577E-3</c:v>
                      </c:pt>
                      <c:pt idx="395" formatCode="0.0">
                        <c:v>1.0567747218527754E-3</c:v>
                      </c:pt>
                      <c:pt idx="396" formatCode="0.0">
                        <c:v>9.225793257805529E-4</c:v>
                      </c:pt>
                      <c:pt idx="397" formatCode="0.0">
                        <c:v>9.1802799867065027E-4</c:v>
                      </c:pt>
                      <c:pt idx="398" formatCode="0.0">
                        <c:v>9.2452595098163094E-4</c:v>
                      </c:pt>
                      <c:pt idx="399" formatCode="0.0">
                        <c:v>8.8328945304011735E-4</c:v>
                      </c:pt>
                      <c:pt idx="400" formatCode="0.0">
                        <c:v>1.0184231268363974E-3</c:v>
                      </c:pt>
                      <c:pt idx="401" formatCode="0.0">
                        <c:v>1.0277031372773896E-3</c:v>
                      </c:pt>
                      <c:pt idx="402" formatCode="0.0">
                        <c:v>7.9775622256043086E-4</c:v>
                      </c:pt>
                      <c:pt idx="403" formatCode="0.0">
                        <c:v>7.9297096226191679E-4</c:v>
                      </c:pt>
                      <c:pt idx="404" formatCode="0.0">
                        <c:v>7.8818575215115478E-4</c:v>
                      </c:pt>
                      <c:pt idx="405" formatCode="0.0">
                        <c:v>8.5884030962606875E-4</c:v>
                      </c:pt>
                      <c:pt idx="406" formatCode="0.0">
                        <c:v>8.0441567375507436E-4</c:v>
                      </c:pt>
                      <c:pt idx="407" formatCode="0.0">
                        <c:v>7.9947192635506628E-4</c:v>
                      </c:pt>
                      <c:pt idx="408" formatCode="0.0">
                        <c:v>9.5956347384124215E-4</c:v>
                      </c:pt>
                      <c:pt idx="409" formatCode="0.0">
                        <c:v>9.5453198308106046E-4</c:v>
                      </c:pt>
                      <c:pt idx="410" formatCode="0.0">
                        <c:v>7.9844949973909864E-4</c:v>
                      </c:pt>
                      <c:pt idx="411" formatCode="0.0">
                        <c:v>9.0475701386617737E-4</c:v>
                      </c:pt>
                      <c:pt idx="412" formatCode="0.0">
                        <c:v>8.9966603552438088E-4</c:v>
                      </c:pt>
                      <c:pt idx="413" formatCode="0.0">
                        <c:v>1.1098988274963616E-3</c:v>
                      </c:pt>
                      <c:pt idx="414" formatCode="0.0">
                        <c:v>9.6184286746264531E-4</c:v>
                      </c:pt>
                      <c:pt idx="415" formatCode="0.0">
                        <c:v>9.5663577671213531E-4</c:v>
                      </c:pt>
                      <c:pt idx="416" formatCode="0.0">
                        <c:v>9.1031494291181629E-4</c:v>
                      </c:pt>
                      <c:pt idx="417" formatCode="0.0">
                        <c:v>7.5032855751551355E-4</c:v>
                      </c:pt>
                      <c:pt idx="418" formatCode="0.0">
                        <c:v>7.4503422209633915E-4</c:v>
                      </c:pt>
                      <c:pt idx="419" formatCode="0.0">
                        <c:v>1.0156075290494652E-3</c:v>
                      </c:pt>
                      <c:pt idx="420" formatCode="0.0">
                        <c:v>1.0230517513118847E-3</c:v>
                      </c:pt>
                      <c:pt idx="421" formatCode="0.0">
                        <c:v>1.0176307523705643E-3</c:v>
                      </c:pt>
                      <c:pt idx="422" formatCode="0.0">
                        <c:v>6.9550132677610016E-4</c:v>
                      </c:pt>
                      <c:pt idx="423" formatCode="0.0">
                        <c:v>6.9665404074204895E-4</c:v>
                      </c:pt>
                      <c:pt idx="424" formatCode="0.0">
                        <c:v>7.4657843030438958E-4</c:v>
                      </c:pt>
                      <c:pt idx="425" formatCode="0.0">
                        <c:v>8.1094717526361678E-4</c:v>
                      </c:pt>
                      <c:pt idx="426" formatCode="0.0">
                        <c:v>6.9236359140952084E-4</c:v>
                      </c:pt>
                      <c:pt idx="427" formatCode="0.0">
                        <c:v>6.8672215511820795E-4</c:v>
                      </c:pt>
                      <c:pt idx="428" formatCode="0.0">
                        <c:v>8.0061654334597702E-4</c:v>
                      </c:pt>
                      <c:pt idx="429" formatCode="0.0">
                        <c:v>8.5751864639530548E-4</c:v>
                      </c:pt>
                      <c:pt idx="430" formatCode="0.0">
                        <c:v>8.5179176466122319E-4</c:v>
                      </c:pt>
                      <c:pt idx="431" formatCode="0.0">
                        <c:v>7.4390543794351728E-4</c:v>
                      </c:pt>
                      <c:pt idx="432" formatCode="0.0">
                        <c:v>8.5466756957724283E-4</c:v>
                      </c:pt>
                      <c:pt idx="433" formatCode="0.0">
                        <c:v>8.4884316359731609E-4</c:v>
                      </c:pt>
                      <c:pt idx="434" formatCode="0.0">
                        <c:v>8.5756681372959221E-4</c:v>
                      </c:pt>
                      <c:pt idx="435" formatCode="0.0">
                        <c:v>8.5907353588896473E-4</c:v>
                      </c:pt>
                      <c:pt idx="436" formatCode="0.0">
                        <c:v>8.5309700847060533E-4</c:v>
                      </c:pt>
                      <c:pt idx="437" formatCode="0.0">
                        <c:v>7.9558669878265157E-4</c:v>
                      </c:pt>
                      <c:pt idx="438" formatCode="0.0">
                        <c:v>8.4999114233197718E-4</c:v>
                      </c:pt>
                      <c:pt idx="439" formatCode="0.0">
                        <c:v>8.4847187642851695E-4</c:v>
                      </c:pt>
                      <c:pt idx="440" formatCode="0.0">
                        <c:v>1.0319743446522709E-3</c:v>
                      </c:pt>
                      <c:pt idx="441" formatCode="0.0">
                        <c:v>9.0346387522678739E-4</c:v>
                      </c:pt>
                      <c:pt idx="442" formatCode="0.0">
                        <c:v>9.0373742952932123E-4</c:v>
                      </c:pt>
                      <c:pt idx="443" formatCode="0.0">
                        <c:v>9.0248076682707926E-4</c:v>
                      </c:pt>
                      <c:pt idx="444" formatCode="0.0">
                        <c:v>8.3432032219829045E-4</c:v>
                      </c:pt>
                      <c:pt idx="445" formatCode="0.0">
                        <c:v>8.341643757676816E-4</c:v>
                      </c:pt>
                      <c:pt idx="446" formatCode="0.0">
                        <c:v>9.5108206295036921E-4</c:v>
                      </c:pt>
                      <c:pt idx="447" formatCode="0.0">
                        <c:v>9.4485585672112577E-4</c:v>
                      </c:pt>
                      <c:pt idx="448" formatCode="0.0">
                        <c:v>9.5063288797701221E-4</c:v>
                      </c:pt>
                      <c:pt idx="449" formatCode="0.0">
                        <c:v>8.1811785253322385E-4</c:v>
                      </c:pt>
                      <c:pt idx="450" formatCode="0.0">
                        <c:v>8.1181298694917286E-4</c:v>
                      </c:pt>
                      <c:pt idx="451" formatCode="0.0">
                        <c:v>8.0855683480360319E-4</c:v>
                      </c:pt>
                      <c:pt idx="452" formatCode="0.0">
                        <c:v>9.2891285148986066E-4</c:v>
                      </c:pt>
                      <c:pt idx="453" formatCode="0.0">
                        <c:v>9.8773202765138515E-4</c:v>
                      </c:pt>
                      <c:pt idx="454" formatCode="0.0">
                        <c:v>9.8684748541944477E-4</c:v>
                      </c:pt>
                      <c:pt idx="455" formatCode="0.0">
                        <c:v>1.0462588925526366E-3</c:v>
                      </c:pt>
                      <c:pt idx="456" formatCode="0.0">
                        <c:v>1.039870071722954E-3</c:v>
                      </c:pt>
                      <c:pt idx="457" formatCode="0.0">
                        <c:v>9.7314409617777192E-4</c:v>
                      </c:pt>
                      <c:pt idx="458" formatCode="0.0">
                        <c:v>9.0934936715279129E-4</c:v>
                      </c:pt>
                      <c:pt idx="459" formatCode="0.0">
                        <c:v>9.0288968129151412E-4</c:v>
                      </c:pt>
                      <c:pt idx="460" formatCode="0.0">
                        <c:v>8.9645905917922159E-4</c:v>
                      </c:pt>
                      <c:pt idx="461" formatCode="0.0">
                        <c:v>9.5822722624569945E-4</c:v>
                      </c:pt>
                      <c:pt idx="462" formatCode="0.0">
                        <c:v>9.5174294612243159E-4</c:v>
                      </c:pt>
                      <c:pt idx="463" formatCode="0.0">
                        <c:v>1.0159100239210571E-3</c:v>
                      </c:pt>
                      <c:pt idx="464" formatCode="0.0">
                        <c:v>1.072610556089615E-3</c:v>
                      </c:pt>
                      <c:pt idx="465" formatCode="0.0">
                        <c:v>1.0661010852050774E-3</c:v>
                      </c:pt>
                      <c:pt idx="466" formatCode="0.0">
                        <c:v>9.2933451268213836E-4</c:v>
                      </c:pt>
                      <c:pt idx="467" formatCode="0.0">
                        <c:v>1.1833539050486895E-3</c:v>
                      </c:pt>
                      <c:pt idx="468" formatCode="0.0">
                        <c:v>9.1630253118668255E-4</c:v>
                      </c:pt>
                      <c:pt idx="469" formatCode="0.0">
                        <c:v>9.1147883809856534E-4</c:v>
                      </c:pt>
                      <c:pt idx="470" formatCode="0.0">
                        <c:v>9.0156105018170129E-4</c:v>
                      </c:pt>
                      <c:pt idx="471" formatCode="0.0">
                        <c:v>1.1551042291626707E-3</c:v>
                      </c:pt>
                      <c:pt idx="472" formatCode="0.0">
                        <c:v>1.1486069963990056E-3</c:v>
                      </c:pt>
                      <c:pt idx="473" formatCode="0.0">
                        <c:v>1.0082902832200774E-3</c:v>
                      </c:pt>
                      <c:pt idx="474" formatCode="0.0">
                        <c:v>1.0665827629397951E-3</c:v>
                      </c:pt>
                      <c:pt idx="475" formatCode="0.0">
                        <c:v>1.0640904548168812E-3</c:v>
                      </c:pt>
                      <c:pt idx="476" formatCode="0.0">
                        <c:v>1.0555955079871039E-3</c:v>
                      </c:pt>
                      <c:pt idx="477" formatCode="0.0">
                        <c:v>1.0491115165023989E-3</c:v>
                      </c:pt>
                      <c:pt idx="478" formatCode="0.0">
                        <c:v>9.740940905817332E-4</c:v>
                      </c:pt>
                      <c:pt idx="479" formatCode="0.0">
                        <c:v>9.7129275646737042E-4</c:v>
                      </c:pt>
                      <c:pt idx="480" formatCode="0.0">
                        <c:v>1.1594626194293691E-3</c:v>
                      </c:pt>
                      <c:pt idx="481" formatCode="0.0">
                        <c:v>1.152940549411687E-3</c:v>
                      </c:pt>
                      <c:pt idx="482" formatCode="0.0">
                        <c:v>1.1378364291076254E-3</c:v>
                      </c:pt>
                      <c:pt idx="483" formatCode="0.0">
                        <c:v>1.0026140666031583E-3</c:v>
                      </c:pt>
                      <c:pt idx="484" formatCode="0.0">
                        <c:v>9.9616343598056632E-4</c:v>
                      </c:pt>
                      <c:pt idx="485" formatCode="0.0">
                        <c:v>9.8972903015902584E-4</c:v>
                      </c:pt>
                      <c:pt idx="486" formatCode="0.0">
                        <c:v>1.3052708028475617E-3</c:v>
                      </c:pt>
                      <c:pt idx="487" formatCode="0.0">
                        <c:v>1.2964240260621086E-3</c:v>
                      </c:pt>
                      <c:pt idx="488" formatCode="0.0">
                        <c:v>1.2899997452180305E-3</c:v>
                      </c:pt>
                      <c:pt idx="489" formatCode="0.0">
                        <c:v>1.1550330843562568E-3</c:v>
                      </c:pt>
                      <c:pt idx="490" formatCode="0.0">
                        <c:v>1.1443065972847756E-3</c:v>
                      </c:pt>
                      <c:pt idx="491" formatCode="0.0">
                        <c:v>1.2019371136839424E-3</c:v>
                      </c:pt>
                      <c:pt idx="492" formatCode="0.0">
                        <c:v>1.1910762282889887E-3</c:v>
                      </c:pt>
                      <c:pt idx="493" formatCode="0.0">
                        <c:v>1.184681875387041E-3</c:v>
                      </c:pt>
                      <c:pt idx="494" formatCode="0.0">
                        <c:v>1.1783066005081888E-3</c:v>
                      </c:pt>
                      <c:pt idx="495" formatCode="0.0">
                        <c:v>1.231183364624012E-3</c:v>
                      </c:pt>
                      <c:pt idx="496" formatCode="0.0">
                        <c:v>1.2202364335935282E-3</c:v>
                      </c:pt>
                      <c:pt idx="497" formatCode="0.0">
                        <c:v>1.2073049951679749E-3</c:v>
                      </c:pt>
                      <c:pt idx="498" formatCode="0.0">
                        <c:v>1.2010114149181674E-3</c:v>
                      </c:pt>
                      <c:pt idx="499" formatCode="0.0">
                        <c:v>1.1925308232136696E-3</c:v>
                      </c:pt>
                      <c:pt idx="500" formatCode="0.0">
                        <c:v>1.1233243404548919E-3</c:v>
                      </c:pt>
                      <c:pt idx="501" formatCode="0.0">
                        <c:v>1.1170433064742245E-3</c:v>
                      </c:pt>
                      <c:pt idx="502" formatCode="0.0">
                        <c:v>1.1067453648123484E-3</c:v>
                      </c:pt>
                      <c:pt idx="503" formatCode="0.0">
                        <c:v>1.1588627836208122E-3</c:v>
                      </c:pt>
                      <c:pt idx="504" formatCode="0.0">
                        <c:v>1.1526272294166526E-3</c:v>
                      </c:pt>
                      <c:pt idx="505" formatCode="0.0">
                        <c:v>1.0820332166739468E-3</c:v>
                      </c:pt>
                      <c:pt idx="506" formatCode="0.0">
                        <c:v>1.0758095088157097E-3</c:v>
                      </c:pt>
                      <c:pt idx="507" formatCode="0.0">
                        <c:v>1.0657362800295016E-3</c:v>
                      </c:pt>
                      <c:pt idx="508" formatCode="0.0">
                        <c:v>9.956811299107614E-4</c:v>
                      </c:pt>
                      <c:pt idx="509" formatCode="0.0">
                        <c:v>9.8766396391971397E-4</c:v>
                      </c:pt>
                      <c:pt idx="510" formatCode="0.0">
                        <c:v>9.8148599495082771E-4</c:v>
                      </c:pt>
                      <c:pt idx="511" formatCode="0.0">
                        <c:v>1.2226136965267909E-3</c:v>
                      </c:pt>
                      <c:pt idx="512" formatCode="0.0">
                        <c:v>1.0830638808256292E-3</c:v>
                      </c:pt>
                      <c:pt idx="513" formatCode="0.0">
                        <c:v>1.0769404274023936E-3</c:v>
                      </c:pt>
                      <c:pt idx="514" formatCode="0.0">
                        <c:v>1.0708170495188172E-3</c:v>
                      </c:pt>
                      <c:pt idx="515" formatCode="0.0">
                        <c:v>1.0627157839038946E-3</c:v>
                      </c:pt>
                      <c:pt idx="516" formatCode="0.0">
                        <c:v>1.0566039436537506E-3</c:v>
                      </c:pt>
                      <c:pt idx="517" formatCode="0.0">
                        <c:v>1.0504921783856416E-3</c:v>
                      </c:pt>
                      <c:pt idx="518" formatCode="0.0">
                        <c:v>1.1605340197977715E-3</c:v>
                      </c:pt>
                      <c:pt idx="519" formatCode="0.0">
                        <c:v>1.1544540501229833E-3</c:v>
                      </c:pt>
                      <c:pt idx="520" formatCode="0.0">
                        <c:v>1.0875213264507143E-3</c:v>
                      </c:pt>
                      <c:pt idx="521" formatCode="0.0">
                        <c:v>1.0814419427827245E-3</c:v>
                      </c:pt>
                      <c:pt idx="522" formatCode="0.0">
                        <c:v>1.0753626331443979E-3</c:v>
                      </c:pt>
                      <c:pt idx="523" formatCode="0.0">
                        <c:v>1.1909520583012674E-3</c:v>
                      </c:pt>
                      <c:pt idx="524" formatCode="0.0">
                        <c:v>1.1933120000349709E-3</c:v>
                      </c:pt>
                      <c:pt idx="525" formatCode="0.0">
                        <c:v>1.0646549590179158E-3</c:v>
                      </c:pt>
                      <c:pt idx="526" formatCode="0.0">
                        <c:v>9.9726599341241505E-4</c:v>
                      </c:pt>
                      <c:pt idx="527" formatCode="0.0">
                        <c:v>9.3488294422734383E-4</c:v>
                      </c:pt>
                      <c:pt idx="528" formatCode="0.0">
                        <c:v>9.2872845290149547E-4</c:v>
                      </c:pt>
                      <c:pt idx="529" formatCode="0.0">
                        <c:v>9.8595331492037615E-4</c:v>
                      </c:pt>
                      <c:pt idx="530" formatCode="0.0">
                        <c:v>1.2266139696082553E-3</c:v>
                      </c:pt>
                      <c:pt idx="531" formatCode="0.0">
                        <c:v>1.2204467798808962E-3</c:v>
                      </c:pt>
                      <c:pt idx="532" formatCode="0.0">
                        <c:v>1.1630072360278641E-3</c:v>
                      </c:pt>
                      <c:pt idx="533" formatCode="0.0">
                        <c:v>1.156784666829338E-3</c:v>
                      </c:pt>
                      <c:pt idx="534" formatCode="0.0">
                        <c:v>1.1589879459535254E-3</c:v>
                      </c:pt>
                      <c:pt idx="535" formatCode="0.0">
                        <c:v>1.1061670456634569E-3</c:v>
                      </c:pt>
                      <c:pt idx="536" formatCode="0.0">
                        <c:v>1.0998064008370684E-3</c:v>
                      </c:pt>
                      <c:pt idx="537" formatCode="0.0">
                        <c:v>1.0954940679765986E-3</c:v>
                      </c:pt>
                      <c:pt idx="538" formatCode="0.0">
                        <c:v>1.1055492299842813E-3</c:v>
                      </c:pt>
                      <c:pt idx="539" formatCode="0.0">
                        <c:v>1.0990806856691197E-3</c:v>
                      </c:pt>
                      <c:pt idx="540" formatCode="0.0">
                        <c:v>1.1660587001060783E-3</c:v>
                      </c:pt>
                      <c:pt idx="541" formatCode="0.0">
                        <c:v>1.5144396876720675E-3</c:v>
                      </c:pt>
                      <c:pt idx="542" formatCode="0.0">
                        <c:v>1.5077936490540821E-3</c:v>
                      </c:pt>
                      <c:pt idx="543" formatCode="0.0">
                        <c:v>1.2352260953756046E-3</c:v>
                      </c:pt>
                      <c:pt idx="544" formatCode="0.0">
                        <c:v>1.3445282364278875E-3</c:v>
                      </c:pt>
                      <c:pt idx="545" formatCode="0.0">
                        <c:v>1.3376295650165441E-3</c:v>
                      </c:pt>
                      <c:pt idx="546" formatCode="0.0">
                        <c:v>1.3721061361145347E-3</c:v>
                      </c:pt>
                      <c:pt idx="547" formatCode="0.0">
                        <c:v>1.6256005069079052E-3</c:v>
                      </c:pt>
                      <c:pt idx="548" formatCode="0.0">
                        <c:v>1.618273314412646E-3</c:v>
                      </c:pt>
                      <c:pt idx="549" formatCode="0.0">
                        <c:v>1.417690536209702E-3</c:v>
                      </c:pt>
                      <c:pt idx="550" formatCode="0.0">
                        <c:v>1.4098095408429916E-3</c:v>
                      </c:pt>
                      <c:pt idx="551" formatCode="0.0">
                        <c:v>1.4019286669612965E-3</c:v>
                      </c:pt>
                      <c:pt idx="552" formatCode="0.0">
                        <c:v>1.8475774442583031E-3</c:v>
                      </c:pt>
                      <c:pt idx="553" formatCode="0.0">
                        <c:v>1.7579765361046484E-3</c:v>
                      </c:pt>
                      <c:pt idx="554" formatCode="0.0">
                        <c:v>1.8189543491167522E-3</c:v>
                      </c:pt>
                      <c:pt idx="555" formatCode="0.0">
                        <c:v>1.8849069791495325E-3</c:v>
                      </c:pt>
                      <c:pt idx="556" formatCode="0.0">
                        <c:v>2.5013951031394046E-3</c:v>
                      </c:pt>
                      <c:pt idx="557" formatCode="0.0">
                        <c:v>2.4922214898726292E-3</c:v>
                      </c:pt>
                      <c:pt idx="558" formatCode="0.0">
                        <c:v>2.960393431466697E-3</c:v>
                      </c:pt>
                      <c:pt idx="559" formatCode="0.0">
                        <c:v>3.0609575645198896E-3</c:v>
                      </c:pt>
                      <c:pt idx="560" formatCode="0.0">
                        <c:v>2.8534794085223855E-3</c:v>
                      </c:pt>
                      <c:pt idx="561" formatCode="0.0">
                        <c:v>3.7865730997239571E-3</c:v>
                      </c:pt>
                      <c:pt idx="562" formatCode="0.0">
                        <c:v>3.776261312744627E-3</c:v>
                      </c:pt>
                      <c:pt idx="563" formatCode="0.0">
                        <c:v>4.0510879492542777E-3</c:v>
                      </c:pt>
                      <c:pt idx="564" formatCode="0.0">
                        <c:v>4.4810799279921239E-3</c:v>
                      </c:pt>
                      <c:pt idx="565" formatCode="0.0">
                        <c:v>4.4697045029814175E-3</c:v>
                      </c:pt>
                      <c:pt idx="566" formatCode="0.0">
                        <c:v>6.068326782116433E-3</c:v>
                      </c:pt>
                      <c:pt idx="567" formatCode="0.0">
                        <c:v>5.5421026214689554E-3</c:v>
                      </c:pt>
                      <c:pt idx="568" formatCode="0.0">
                        <c:v>5.5292272951768034E-3</c:v>
                      </c:pt>
                      <c:pt idx="569" formatCode="0.0">
                        <c:v>5.8207762688149371E-3</c:v>
                      </c:pt>
                      <c:pt idx="570" formatCode="0.0">
                        <c:v>8.9000903853480098E-3</c:v>
                      </c:pt>
                      <c:pt idx="571" formatCode="0.0">
                        <c:v>8.8858491820236613E-3</c:v>
                      </c:pt>
                      <c:pt idx="572" formatCode="0.0">
                        <c:v>9.2544084392161031E-3</c:v>
                      </c:pt>
                      <c:pt idx="573" formatCode="0.0">
                        <c:v>9.9182852477271363E-3</c:v>
                      </c:pt>
                      <c:pt idx="574" formatCode="0.0">
                        <c:v>9.9028190951748578E-3</c:v>
                      </c:pt>
                      <c:pt idx="575" formatCode="0.0">
                        <c:v>1.1209871166998356E-2</c:v>
                      </c:pt>
                      <c:pt idx="576" formatCode="0.0">
                        <c:v>1.3332146398590938E-2</c:v>
                      </c:pt>
                      <c:pt idx="577" formatCode="0.0">
                        <c:v>1.3314943973989274E-2</c:v>
                      </c:pt>
                      <c:pt idx="578" formatCode="0.0">
                        <c:v>1.7131785248272122E-2</c:v>
                      </c:pt>
                      <c:pt idx="579" formatCode="0.0">
                        <c:v>1.9534802691888405E-2</c:v>
                      </c:pt>
                      <c:pt idx="580" formatCode="0.0">
                        <c:v>1.9517243847896291E-2</c:v>
                      </c:pt>
                      <c:pt idx="581" formatCode="0.0">
                        <c:v>2.2658652757495325E-2</c:v>
                      </c:pt>
                      <c:pt idx="582" formatCode="0.0">
                        <c:v>2.5330615557859756E-2</c:v>
                      </c:pt>
                      <c:pt idx="583" formatCode="0.0">
                        <c:v>2.5311838472153913E-2</c:v>
                      </c:pt>
                      <c:pt idx="584" formatCode="0.0">
                        <c:v>2.9340338783228389E-2</c:v>
                      </c:pt>
                      <c:pt idx="585" formatCode="0.0">
                        <c:v>3.4467305616660067E-2</c:v>
                      </c:pt>
                      <c:pt idx="586" formatCode="0.0">
                        <c:v>3.4447759587947116E-2</c:v>
                      </c:pt>
                      <c:pt idx="587" formatCode="0.0">
                        <c:v>3.8309269174723312E-2</c:v>
                      </c:pt>
                      <c:pt idx="588" formatCode="0.0">
                        <c:v>4.1203339473104575E-2</c:v>
                      </c:pt>
                      <c:pt idx="589" formatCode="0.0">
                        <c:v>4.189856801262714E-2</c:v>
                      </c:pt>
                      <c:pt idx="590" formatCode="0.0">
                        <c:v>5.4256945209356637E-2</c:v>
                      </c:pt>
                      <c:pt idx="591" formatCode="0.0">
                        <c:v>7.2127701863442764E-2</c:v>
                      </c:pt>
                      <c:pt idx="592" formatCode="0.0">
                        <c:v>7.3831912835724198E-2</c:v>
                      </c:pt>
                      <c:pt idx="593" formatCode="0.0">
                        <c:v>8.838900575916725E-2</c:v>
                      </c:pt>
                      <c:pt idx="594" formatCode="0.0">
                        <c:v>8.8366185688112553E-2</c:v>
                      </c:pt>
                      <c:pt idx="595" formatCode="0.0">
                        <c:v>9.2296800965544018E-2</c:v>
                      </c:pt>
                      <c:pt idx="596" formatCode="0.0">
                        <c:v>0.1033966793663363</c:v>
                      </c:pt>
                      <c:pt idx="597" formatCode="0.0">
                        <c:v>0.10337140623521281</c:v>
                      </c:pt>
                      <c:pt idx="598" formatCode="0.0">
                        <c:v>0.11622532371834199</c:v>
                      </c:pt>
                      <c:pt idx="599" formatCode="0.0">
                        <c:v>0.14692916689697472</c:v>
                      </c:pt>
                      <c:pt idx="600" formatCode="0.0">
                        <c:v>0.14689722709985917</c:v>
                      </c:pt>
                      <c:pt idx="601" formatCode="0.0">
                        <c:v>0.16700362780892397</c:v>
                      </c:pt>
                      <c:pt idx="602" formatCode="0.0">
                        <c:v>0.20001636064533418</c:v>
                      </c:pt>
                      <c:pt idx="603" formatCode="0.0">
                        <c:v>0.21303771009155426</c:v>
                      </c:pt>
                      <c:pt idx="604" formatCode="0.0">
                        <c:v>0.22070930922355081</c:v>
                      </c:pt>
                      <c:pt idx="605" formatCode="0.0">
                        <c:v>0.24425888002985954</c:v>
                      </c:pt>
                      <c:pt idx="606" formatCode="0.0">
                        <c:v>0.24421940431756559</c:v>
                      </c:pt>
                      <c:pt idx="607" formatCode="0.0">
                        <c:v>0.26063039128798843</c:v>
                      </c:pt>
                      <c:pt idx="608" formatCode="0.0">
                        <c:v>0.26819659096039006</c:v>
                      </c:pt>
                      <c:pt idx="609" formatCode="0.0">
                        <c:v>0.26815458667522124</c:v>
                      </c:pt>
                      <c:pt idx="610" formatCode="0.0">
                        <c:v>0.26563298774614202</c:v>
                      </c:pt>
                      <c:pt idx="611" formatCode="0.0">
                        <c:v>0.25761725695348853</c:v>
                      </c:pt>
                      <c:pt idx="612" formatCode="0.0">
                        <c:v>0.25757483462485908</c:v>
                      </c:pt>
                      <c:pt idx="613" formatCode="0.0">
                        <c:v>0.23722621464879617</c:v>
                      </c:pt>
                      <c:pt idx="614" formatCode="0.0">
                        <c:v>0.22098053566591752</c:v>
                      </c:pt>
                      <c:pt idx="615" formatCode="0.0">
                        <c:v>0.22093896852791989</c:v>
                      </c:pt>
                      <c:pt idx="616" formatCode="0.0">
                        <c:v>0.16516257080894167</c:v>
                      </c:pt>
                      <c:pt idx="617" formatCode="0.0">
                        <c:v>0.10507227620804764</c:v>
                      </c:pt>
                      <c:pt idx="618" formatCode="0.0">
                        <c:v>5.9908297817633856E-2</c:v>
                      </c:pt>
                      <c:pt idx="619" formatCode="0.0">
                        <c:v>4.8434524756160724E-2</c:v>
                      </c:pt>
                      <c:pt idx="620" formatCode="0.0">
                        <c:v>3.9655784166987069E-2</c:v>
                      </c:pt>
                      <c:pt idx="621" formatCode="0.0">
                        <c:v>1.8136316712419394E-2</c:v>
                      </c:pt>
                      <c:pt idx="622" formatCode="0.0">
                        <c:v>1.400943347737192E-2</c:v>
                      </c:pt>
                      <c:pt idx="623" formatCode="0.0">
                        <c:v>1.3994165167267827E-2</c:v>
                      </c:pt>
                      <c:pt idx="624" formatCode="0.0">
                        <c:v>1.1258502829759466E-2</c:v>
                      </c:pt>
                      <c:pt idx="625" formatCode="0.0">
                        <c:v>9.9220839985627064E-3</c:v>
                      </c:pt>
                      <c:pt idx="626" formatCode="0.0">
                        <c:v>8.041480419583566E-3</c:v>
                      </c:pt>
                      <c:pt idx="627" formatCode="0.0">
                        <c:v>7.1598831045839679E-3</c:v>
                      </c:pt>
                      <c:pt idx="628" formatCode="0.0">
                        <c:v>5.0205020393268721E-3</c:v>
                      </c:pt>
                      <c:pt idx="629" formatCode="0.0">
                        <c:v>3.304157710075905E-3</c:v>
                      </c:pt>
                      <c:pt idx="630" formatCode="0.0">
                        <c:v>2.9906708982009363E-3</c:v>
                      </c:pt>
                      <c:pt idx="631" formatCode="0.0">
                        <c:v>2.5659911038690177E-3</c:v>
                      </c:pt>
                      <c:pt idx="632" formatCode="0.0">
                        <c:v>2.3702412744118482E-3</c:v>
                      </c:pt>
                      <c:pt idx="633" formatCode="0.0">
                        <c:v>2.3619787540786995E-3</c:v>
                      </c:pt>
                      <c:pt idx="634" formatCode="0.0">
                        <c:v>2.116316524475346E-3</c:v>
                      </c:pt>
                      <c:pt idx="635" formatCode="0.0">
                        <c:v>1.8007454607522606E-3</c:v>
                      </c:pt>
                      <c:pt idx="636" formatCode="0.0">
                        <c:v>1.686259083517177E-3</c:v>
                      </c:pt>
                      <c:pt idx="637" formatCode="0.0">
                        <c:v>1.578927822634956E-3</c:v>
                      </c:pt>
                      <c:pt idx="638" formatCode="0.0">
                        <c:v>1.3679192844428584E-3</c:v>
                      </c:pt>
                      <c:pt idx="639" formatCode="0.0">
                        <c:v>1.2825919939485346E-3</c:v>
                      </c:pt>
                      <c:pt idx="640" formatCode="0.0">
                        <c:v>1.2047382010282194E-3</c:v>
                      </c:pt>
                      <c:pt idx="641" formatCode="0.0">
                        <c:v>1.3197857859222543E-3</c:v>
                      </c:pt>
                      <c:pt idx="642" formatCode="0.0">
                        <c:v>1.2488687453116364E-3</c:v>
                      </c:pt>
                      <c:pt idx="643" formatCode="0.0">
                        <c:v>1.1957767408071313E-3</c:v>
                      </c:pt>
                      <c:pt idx="644" formatCode="0.0">
                        <c:v>1.0795102488148538E-3</c:v>
                      </c:pt>
                      <c:pt idx="645" formatCode="0.0">
                        <c:v>1.0490722566421529E-3</c:v>
                      </c:pt>
                      <c:pt idx="646" formatCode="0.0">
                        <c:v>1.0212766192152886E-3</c:v>
                      </c:pt>
                      <c:pt idx="647" formatCode="0.0">
                        <c:v>8.7939224158452951E-4</c:v>
                      </c:pt>
                      <c:pt idx="648" formatCode="0.0">
                        <c:v>8.7428379496526116E-4</c:v>
                      </c:pt>
                      <c:pt idx="649" formatCode="0.0">
                        <c:v>1.0225749127476366E-3</c:v>
                      </c:pt>
                      <c:pt idx="650" formatCode="0.0">
                        <c:v>8.938258045098202E-4</c:v>
                      </c:pt>
                      <c:pt idx="651" formatCode="0.0">
                        <c:v>8.888366771204199E-4</c:v>
                      </c:pt>
                      <c:pt idx="652" formatCode="0.0">
                        <c:v>8.838475944354967E-4</c:v>
                      </c:pt>
                      <c:pt idx="653" formatCode="0.0">
                        <c:v>8.765058589892045E-4</c:v>
                      </c:pt>
                      <c:pt idx="654" formatCode="0.0">
                        <c:v>7.7192172780165148E-4</c:v>
                      </c:pt>
                      <c:pt idx="655" formatCode="0.0">
                        <c:v>9.12546233534226E-4</c:v>
                      </c:pt>
                      <c:pt idx="656" formatCode="0.0">
                        <c:v>9.0759120549814955E-4</c:v>
                      </c:pt>
                      <c:pt idx="657" formatCode="0.0">
                        <c:v>8.4827476998504609E-4</c:v>
                      </c:pt>
                      <c:pt idx="658" formatCode="0.0">
                        <c:v>7.3743953508826775E-4</c:v>
                      </c:pt>
                      <c:pt idx="659" formatCode="0.0">
                        <c:v>7.3256106081445662E-4</c:v>
                      </c:pt>
                      <c:pt idx="660" formatCode="0.0">
                        <c:v>7.2563571434848442E-4</c:v>
                      </c:pt>
                      <c:pt idx="661" formatCode="0.0">
                        <c:v>7.6947082872814195E-4</c:v>
                      </c:pt>
                      <c:pt idx="662" formatCode="0.0">
                        <c:v>7.646060155353686E-4</c:v>
                      </c:pt>
                      <c:pt idx="663" formatCode="0.0">
                        <c:v>7.0703909322413633E-4</c:v>
                      </c:pt>
                      <c:pt idx="664" formatCode="0.0">
                        <c:v>6.97317963630875E-4</c:v>
                      </c:pt>
                      <c:pt idx="665" formatCode="0.0">
                        <c:v>7.4060257547171762E-4</c:v>
                      </c:pt>
                      <c:pt idx="666" formatCode="0.0">
                        <c:v>7.3579899500135059E-4</c:v>
                      </c:pt>
                      <c:pt idx="667" formatCode="0.0">
                        <c:v>7.2897943858636822E-4</c:v>
                      </c:pt>
                      <c:pt idx="668" formatCode="0.0">
                        <c:v>7.7214404945702495E-4</c:v>
                      </c:pt>
                      <c:pt idx="669" formatCode="0.0">
                        <c:v>6.6864235690963368E-4</c:v>
                      </c:pt>
                      <c:pt idx="670" formatCode="0.0">
                        <c:v>6.6385652942238678E-4</c:v>
                      </c:pt>
                      <c:pt idx="671" formatCode="0.0">
                        <c:v>5.1582759344105081E-4</c:v>
                      </c:pt>
                      <c:pt idx="672" formatCode="0.0">
                        <c:v>6.5431692296383866E-4</c:v>
                      </c:pt>
                      <c:pt idx="673" formatCode="0.0">
                        <c:v>6.5046769479009281E-4</c:v>
                      </c:pt>
                      <c:pt idx="674" formatCode="0.0">
                        <c:v>6.9351138063051914E-4</c:v>
                      </c:pt>
                      <c:pt idx="675" formatCode="0.0">
                        <c:v>5.4375994700607208E-4</c:v>
                      </c:pt>
                      <c:pt idx="676" formatCode="0.0">
                        <c:v>5.3677345622431141E-4</c:v>
                      </c:pt>
                      <c:pt idx="677" formatCode="0.0">
                        <c:v>5.3203041042655685E-4</c:v>
                      </c:pt>
                      <c:pt idx="678" formatCode="0.0">
                        <c:v>6.2570651797986578E-4</c:v>
                      </c:pt>
                      <c:pt idx="679" formatCode="0.0">
                        <c:v>6.2008934865917281E-4</c:v>
                      </c:pt>
                      <c:pt idx="680" formatCode="0.0">
                        <c:v>8.0607336856194868E-4</c:v>
                      </c:pt>
                      <c:pt idx="681" formatCode="0.0">
                        <c:v>6.1141253661844432E-4</c:v>
                      </c:pt>
                      <c:pt idx="682" formatCode="0.0">
                        <c:v>6.0664297422920231E-4</c:v>
                      </c:pt>
                      <c:pt idx="683" formatCode="0.0">
                        <c:v>6.0021822223369761E-4</c:v>
                      </c:pt>
                      <c:pt idx="684" formatCode="0.0">
                        <c:v>4.5008549707177943E-4</c:v>
                      </c:pt>
                      <c:pt idx="685" formatCode="0.0">
                        <c:v>4.4535614050235741E-4</c:v>
                      </c:pt>
                      <c:pt idx="686" formatCode="0.0">
                        <c:v>6.2919132861608039E-4</c:v>
                      </c:pt>
                      <c:pt idx="687" formatCode="0.0">
                        <c:v>6.2106047325722951E-4</c:v>
                      </c:pt>
                      <c:pt idx="688" formatCode="0.0">
                        <c:v>6.163627569536152E-4</c:v>
                      </c:pt>
                      <c:pt idx="689" formatCode="0.0">
                        <c:v>6.5689836859456432E-4</c:v>
                      </c:pt>
                      <c:pt idx="690" formatCode="0.0">
                        <c:v>6.0283117438808889E-4</c:v>
                      </c:pt>
                      <c:pt idx="691" formatCode="0.0">
                        <c:v>5.9816559860276144E-4</c:v>
                      </c:pt>
                      <c:pt idx="692" formatCode="0.0">
                        <c:v>5.918964376616121E-4</c:v>
                      </c:pt>
                      <c:pt idx="693" formatCode="0.0">
                        <c:v>5.4065799646782833E-4</c:v>
                      </c:pt>
                      <c:pt idx="694" formatCode="0.0">
                        <c:v>5.3599907411250401E-4</c:v>
                      </c:pt>
                      <c:pt idx="695" formatCode="0.0">
                        <c:v>5.7481130555756921E-4</c:v>
                      </c:pt>
                      <c:pt idx="696" formatCode="0.0">
                        <c:v>6.165167212874845E-4</c:v>
                      </c:pt>
                      <c:pt idx="697" formatCode="0.0">
                        <c:v>6.1105732227640004E-4</c:v>
                      </c:pt>
                      <c:pt idx="698" formatCode="0.0">
                        <c:v>5.5717543687515425E-4</c:v>
                      </c:pt>
                      <c:pt idx="699" formatCode="0.0">
                        <c:v>5.5257892364357273E-4</c:v>
                      </c:pt>
                      <c:pt idx="700" formatCode="0.0">
                        <c:v>6.824138136976224E-4</c:v>
                      </c:pt>
                      <c:pt idx="701" formatCode="0.0">
                        <c:v>5.8392873836220942E-4</c:v>
                      </c:pt>
                      <c:pt idx="702" formatCode="0.0">
                        <c:v>5.7937491514020115E-4</c:v>
                      </c:pt>
                      <c:pt idx="703" formatCode="0.0">
                        <c:v>6.6423740066704948E-4</c:v>
                      </c:pt>
                      <c:pt idx="704" formatCode="0.0">
                        <c:v>9.3628302102931067E-4</c:v>
                      </c:pt>
                      <c:pt idx="705" formatCode="0.0">
                        <c:v>8.8606650283962033E-4</c:v>
                      </c:pt>
                      <c:pt idx="706" formatCode="0.0">
                        <c:v>8.8150550439864089E-4</c:v>
                      </c:pt>
                      <c:pt idx="707" formatCode="0.0">
                        <c:v>7.8666299793617243E-4</c:v>
                      </c:pt>
                      <c:pt idx="708" formatCode="0.0">
                        <c:v>7.8209642605588786E-4</c:v>
                      </c:pt>
                      <c:pt idx="709" formatCode="0.0">
                        <c:v>8.3095121143252288E-4</c:v>
                      </c:pt>
                      <c:pt idx="710" formatCode="0.0">
                        <c:v>8.3084677213787045E-4</c:v>
                      </c:pt>
                      <c:pt idx="711" formatCode="0.0">
                        <c:v>8.2621221818668345E-4</c:v>
                      </c:pt>
                      <c:pt idx="712" formatCode="0.0">
                        <c:v>9.1436457262266996E-4</c:v>
                      </c:pt>
                      <c:pt idx="713" formatCode="0.0">
                        <c:v>8.7161130629270138E-4</c:v>
                      </c:pt>
                      <c:pt idx="714" formatCode="0.0">
                        <c:v>7.7325672081933656E-4</c:v>
                      </c:pt>
                      <c:pt idx="715" formatCode="0.0">
                        <c:v>7.7170039662907003E-4</c:v>
                      </c:pt>
                      <c:pt idx="716" formatCode="0.0">
                        <c:v>7.7335863817092217E-4</c:v>
                      </c:pt>
                      <c:pt idx="717" formatCode="0.0">
                        <c:v>8.160392805842755E-4</c:v>
                      </c:pt>
                      <c:pt idx="718" formatCode="0.0">
                        <c:v>8.1693429803495615E-4</c:v>
                      </c:pt>
                      <c:pt idx="719" formatCode="0.0">
                        <c:v>9.2437994027755495E-4</c:v>
                      </c:pt>
                      <c:pt idx="720" formatCode="0.0">
                        <c:v>9.1952209666234575E-4</c:v>
                      </c:pt>
                      <c:pt idx="721" formatCode="0.0">
                        <c:v>9.146642931239351E-4</c:v>
                      </c:pt>
                      <c:pt idx="722" formatCode="0.0">
                        <c:v>9.6527909298673126E-4</c:v>
                      </c:pt>
                      <c:pt idx="723" formatCode="0.0">
                        <c:v>9.1141407750564083E-4</c:v>
                      </c:pt>
                      <c:pt idx="724" formatCode="0.0">
                        <c:v>9.1171251864072863E-4</c:v>
                      </c:pt>
                      <c:pt idx="725" formatCode="0.0">
                        <c:v>1.0730082612576066E-3</c:v>
                      </c:pt>
                      <c:pt idx="726" formatCode="0.0">
                        <c:v>1.0680011235839433E-3</c:v>
                      </c:pt>
                      <c:pt idx="727" formatCode="0.0">
                        <c:v>1.0692505800748756E-3</c:v>
                      </c:pt>
                      <c:pt idx="728" formatCode="0.0">
                        <c:v>8.6257837895658152E-4</c:v>
                      </c:pt>
                      <c:pt idx="729" formatCode="0.0">
                        <c:v>9.146313728002791E-4</c:v>
                      </c:pt>
                      <c:pt idx="730" formatCode="0.0">
                        <c:v>9.1499458514709335E-4</c:v>
                      </c:pt>
                      <c:pt idx="731" formatCode="0.0">
                        <c:v>1.0120566952766202E-3</c:v>
                      </c:pt>
                      <c:pt idx="732" formatCode="0.0">
                        <c:v>1.0144748043584718E-3</c:v>
                      </c:pt>
                      <c:pt idx="733" formatCode="0.0">
                        <c:v>1.0168760322251742E-3</c:v>
                      </c:pt>
                      <c:pt idx="734" formatCode="0.0">
                        <c:v>9.163140446563795E-4</c:v>
                      </c:pt>
                      <c:pt idx="735" formatCode="0.0">
                        <c:v>9.1108691699519036E-4</c:v>
                      </c:pt>
                      <c:pt idx="736" formatCode="0.0">
                        <c:v>7.5582299938461094E-4</c:v>
                      </c:pt>
                      <c:pt idx="737" formatCode="0.0">
                        <c:v>7.5054819483959332E-4</c:v>
                      </c:pt>
                      <c:pt idx="738" formatCode="0.0">
                        <c:v>8.548195407704081E-4</c:v>
                      </c:pt>
                      <c:pt idx="739" formatCode="0.0">
                        <c:v>8.5613449203040637E-4</c:v>
                      </c:pt>
                      <c:pt idx="740" formatCode="0.0">
                        <c:v>8.5079370763328939E-4</c:v>
                      </c:pt>
                      <c:pt idx="741" formatCode="0.0">
                        <c:v>9.5682338433657004E-4</c:v>
                      </c:pt>
                      <c:pt idx="742" formatCode="0.0">
                        <c:v>7.95308016227501E-4</c:v>
                      </c:pt>
                      <c:pt idx="743" formatCode="0.0">
                        <c:v>7.9242555374669263E-4</c:v>
                      </c:pt>
                      <c:pt idx="744" formatCode="0.0">
                        <c:v>8.4123206370559139E-4</c:v>
                      </c:pt>
                      <c:pt idx="745" formatCode="0.0">
                        <c:v>8.3581548049926847E-4</c:v>
                      </c:pt>
                      <c:pt idx="746" formatCode="0.0">
                        <c:v>8.4236099915580064E-4</c:v>
                      </c:pt>
                      <c:pt idx="747" formatCode="0.0">
                        <c:v>8.3686643663951276E-4</c:v>
                      </c:pt>
                      <c:pt idx="748" formatCode="0.0">
                        <c:v>8.3806208208303307E-4</c:v>
                      </c:pt>
                      <c:pt idx="749" formatCode="0.0">
                        <c:v>8.3252337535223556E-4</c:v>
                      </c:pt>
                      <c:pt idx="750" formatCode="0.0">
                        <c:v>8.3101057667489488E-4</c:v>
                      </c:pt>
                      <c:pt idx="751" formatCode="0.0">
                        <c:v>8.3218580502461223E-4</c:v>
                      </c:pt>
                      <c:pt idx="752" formatCode="0.0">
                        <c:v>9.4667201360707745E-4</c:v>
                      </c:pt>
                      <c:pt idx="753" formatCode="0.0">
                        <c:v>8.8438063985226897E-4</c:v>
                      </c:pt>
                      <c:pt idx="754" formatCode="0.0">
                        <c:v>8.8599296275846144E-4</c:v>
                      </c:pt>
                      <c:pt idx="755" formatCode="0.0">
                        <c:v>9.3739022060102992E-4</c:v>
                      </c:pt>
                      <c:pt idx="756" formatCode="0.0">
                        <c:v>9.3168569874537549E-4</c:v>
                      </c:pt>
                      <c:pt idx="757" formatCode="0.0">
                        <c:v>9.2757682155288751E-4</c:v>
                      </c:pt>
                      <c:pt idx="758" formatCode="0.0">
                        <c:v>1.0970999904203775E-3</c:v>
                      </c:pt>
                      <c:pt idx="759" formatCode="0.0">
                        <c:v>1.0913660149580652E-3</c:v>
                      </c:pt>
                      <c:pt idx="760" formatCode="0.0">
                        <c:v>1.0333957429817773E-3</c:v>
                      </c:pt>
                      <c:pt idx="761" formatCode="0.0">
                        <c:v>1.027633367504045E-3</c:v>
                      </c:pt>
                      <c:pt idx="762" formatCode="0.0">
                        <c:v>1.0218710461064344E-3</c:v>
                      </c:pt>
                      <c:pt idx="763" formatCode="0.0">
                        <c:v>9.11501706996069E-4</c:v>
                      </c:pt>
                      <c:pt idx="764" formatCode="0.0">
                        <c:v>9.6403494695931988E-4</c:v>
                      </c:pt>
                      <c:pt idx="765" formatCode="0.0">
                        <c:v>9.6151575560847068E-4</c:v>
                      </c:pt>
                      <c:pt idx="766" formatCode="0.0">
                        <c:v>8.3853510744951603E-4</c:v>
                      </c:pt>
                      <c:pt idx="767" formatCode="0.0">
                        <c:v>1.0152767691737489E-3</c:v>
                      </c:pt>
                      <c:pt idx="768" formatCode="0.0">
                        <c:v>1.0163682499333797E-3</c:v>
                      </c:pt>
                      <c:pt idx="769" formatCode="0.0">
                        <c:v>1.0104365226620551E-3</c:v>
                      </c:pt>
                      <c:pt idx="770" formatCode="0.0">
                        <c:v>8.8420429563933461E-4</c:v>
                      </c:pt>
                      <c:pt idx="771" formatCode="0.0">
                        <c:v>8.8443021197730926E-4</c:v>
                      </c:pt>
                      <c:pt idx="772" formatCode="0.0">
                        <c:v>9.3815050569122382E-4</c:v>
                      </c:pt>
                      <c:pt idx="773" formatCode="0.0">
                        <c:v>9.9531628448812966E-4</c:v>
                      </c:pt>
                      <c:pt idx="774" formatCode="0.0">
                        <c:v>9.8933306775416839E-4</c:v>
                      </c:pt>
                      <c:pt idx="775" formatCode="0.0">
                        <c:v>9.3487627299086479E-4</c:v>
                      </c:pt>
                      <c:pt idx="776" formatCode="0.0">
                        <c:v>8.6819047078491064E-4</c:v>
                      </c:pt>
                      <c:pt idx="777" formatCode="0.0">
                        <c:v>8.6213395633082503E-4</c:v>
                      </c:pt>
                      <c:pt idx="778" formatCode="0.0">
                        <c:v>8.5759183916450145E-4</c:v>
                      </c:pt>
                      <c:pt idx="779" formatCode="0.0">
                        <c:v>9.8167866326858452E-4</c:v>
                      </c:pt>
                      <c:pt idx="780" formatCode="0.0">
                        <c:v>9.7555687202812303E-4</c:v>
                      </c:pt>
                      <c:pt idx="781" formatCode="0.0">
                        <c:v>9.7287851250619888E-4</c:v>
                      </c:pt>
                      <c:pt idx="782" formatCode="0.0">
                        <c:v>1.2192826269229807E-3</c:v>
                      </c:pt>
                      <c:pt idx="783" formatCode="0.0">
                        <c:v>1.2131048260764208E-3</c:v>
                      </c:pt>
                      <c:pt idx="784" formatCode="0.0">
                        <c:v>1.213464377969936E-3</c:v>
                      </c:pt>
                      <c:pt idx="785" formatCode="0.0">
                        <c:v>1.0207683304221337E-3</c:v>
                      </c:pt>
                      <c:pt idx="786" formatCode="0.0">
                        <c:v>1.0163982048390591E-3</c:v>
                      </c:pt>
                      <c:pt idx="787" formatCode="0.0">
                        <c:v>1.0156562914836798E-3</c:v>
                      </c:pt>
                      <c:pt idx="788" formatCode="0.0">
                        <c:v>1.0720122109004744E-3</c:v>
                      </c:pt>
                      <c:pt idx="789" formatCode="0.0">
                        <c:v>1.0677205518224964E-3</c:v>
                      </c:pt>
                      <c:pt idx="790" formatCode="0.0">
                        <c:v>9.4463119510626624E-4</c:v>
                      </c:pt>
                      <c:pt idx="791" formatCode="0.0">
                        <c:v>1.2548272393082128E-3</c:v>
                      </c:pt>
                      <c:pt idx="792" formatCode="0.0">
                        <c:v>1.2485413094172608E-3</c:v>
                      </c:pt>
                      <c:pt idx="793" formatCode="0.0">
                        <c:v>1.0561778077164262E-3</c:v>
                      </c:pt>
                      <c:pt idx="794" formatCode="0.0">
                        <c:v>1.1133688310749417E-3</c:v>
                      </c:pt>
                      <c:pt idx="795" formatCode="0.0">
                        <c:v>1.1070557939276649E-3</c:v>
                      </c:pt>
                      <c:pt idx="796" formatCode="0.0">
                        <c:v>1.1088628434493489E-3</c:v>
                      </c:pt>
                      <c:pt idx="797" formatCode="0.0">
                        <c:v>1.1730392174752477E-3</c:v>
                      </c:pt>
                      <c:pt idx="798" formatCode="0.0">
                        <c:v>1.1666076238693029E-3</c:v>
                      </c:pt>
                      <c:pt idx="799" formatCode="0.0">
                        <c:v>1.1645809836735395E-3</c:v>
                      </c:pt>
                      <c:pt idx="800" formatCode="0.0">
                        <c:v>1.028896775072529E-3</c:v>
                      </c:pt>
                      <c:pt idx="801" formatCode="0.0">
                        <c:v>1.0301795586419667E-3</c:v>
                      </c:pt>
                      <c:pt idx="802" formatCode="0.0">
                        <c:v>1.0887606656232196E-3</c:v>
                      </c:pt>
                      <c:pt idx="803" formatCode="0.0">
                        <c:v>1.0822564725979928E-3</c:v>
                      </c:pt>
                      <c:pt idx="804" formatCode="0.0">
                        <c:v>1.1495911254212293E-3</c:v>
                      </c:pt>
                      <c:pt idx="805" formatCode="0.0">
                        <c:v>1.0836677859092758E-3</c:v>
                      </c:pt>
                      <c:pt idx="806" formatCode="0.0">
                        <c:v>1.0770760119089818E-3</c:v>
                      </c:pt>
                      <c:pt idx="807" formatCode="0.0">
                        <c:v>1.4030681567300672E-3</c:v>
                      </c:pt>
                      <c:pt idx="808" formatCode="0.0">
                        <c:v>1.195807681619476E-3</c:v>
                      </c:pt>
                      <c:pt idx="809" formatCode="0.0">
                        <c:v>1.1892157039653023E-3</c:v>
                      </c:pt>
                      <c:pt idx="810" formatCode="0.0">
                        <c:v>1.7203373299455448E-3</c:v>
                      </c:pt>
                      <c:pt idx="811" formatCode="0.0">
                        <c:v>1.5932019818775255E-3</c:v>
                      </c:pt>
                      <c:pt idx="812" formatCode="0.0">
                        <c:v>1.5958438656039642E-3</c:v>
                      </c:pt>
                      <c:pt idx="813" formatCode="0.0">
                        <c:v>1.7236445577551247E-3</c:v>
                      </c:pt>
                      <c:pt idx="814" formatCode="0.0">
                        <c:v>1.5241732230382634E-3</c:v>
                      </c:pt>
                      <c:pt idx="815" formatCode="0.0">
                        <c:v>1.5174111099964611E-3</c:v>
                      </c:pt>
                      <c:pt idx="816" formatCode="0.0">
                        <c:v>1.6459724802233831E-3</c:v>
                      </c:pt>
                      <c:pt idx="817" formatCode="0.0">
                        <c:v>1.3712433715488382E-3</c:v>
                      </c:pt>
                      <c:pt idx="818" formatCode="0.0">
                        <c:v>1.3644688765458257E-3</c:v>
                      </c:pt>
                      <c:pt idx="819" formatCode="0.0">
                        <c:v>1.3658321097968266E-3</c:v>
                      </c:pt>
                      <c:pt idx="820" formatCode="0.0">
                        <c:v>1.3616056009313358E-3</c:v>
                      </c:pt>
                      <c:pt idx="821" formatCode="0.0">
                        <c:v>1.354777685949803E-3</c:v>
                      </c:pt>
                      <c:pt idx="822" formatCode="0.0">
                        <c:v>1.4876434311347549E-3</c:v>
                      </c:pt>
                      <c:pt idx="823" formatCode="0.0">
                        <c:v>1.4896884474047279E-3</c:v>
                      </c:pt>
                      <c:pt idx="824" formatCode="0.0">
                        <c:v>1.4828049998848857E-3</c:v>
                      </c:pt>
                      <c:pt idx="825" formatCode="0.0">
                        <c:v>1.4042255437552772E-3</c:v>
                      </c:pt>
                      <c:pt idx="826" formatCode="0.0">
                        <c:v>1.3366224604087398E-3</c:v>
                      </c:pt>
                      <c:pt idx="827" formatCode="0.0">
                        <c:v>1.3297122705525119E-3</c:v>
                      </c:pt>
                      <c:pt idx="828" formatCode="0.0">
                        <c:v>1.3228021542991597E-3</c:v>
                      </c:pt>
                      <c:pt idx="829" formatCode="0.0">
                        <c:v>1.3266266662862721E-3</c:v>
                      </c:pt>
                      <c:pt idx="830" formatCode="0.0">
                        <c:v>1.3196602757826162E-3</c:v>
                      </c:pt>
                      <c:pt idx="831" formatCode="0.0">
                        <c:v>1.3153418285257823E-3</c:v>
                      </c:pt>
                      <c:pt idx="832" formatCode="0.0">
                        <c:v>1.3083615222413011E-3</c:v>
                      </c:pt>
                      <c:pt idx="833" formatCode="0.0">
                        <c:v>1.2390670153487821E-3</c:v>
                      </c:pt>
                      <c:pt idx="834" formatCode="0.0">
                        <c:v>1.2320660647121325E-3</c:v>
                      </c:pt>
                      <c:pt idx="835" formatCode="0.0">
                        <c:v>1.225043416913244E-3</c:v>
                      </c:pt>
                      <c:pt idx="836" formatCode="0.0">
                        <c:v>1.4287486457419461E-3</c:v>
                      </c:pt>
                      <c:pt idx="837" formatCode="0.0">
                        <c:v>1.421800674015355E-3</c:v>
                      </c:pt>
                      <c:pt idx="838" formatCode="0.0">
                        <c:v>1.4147774664911537E-3</c:v>
                      </c:pt>
                      <c:pt idx="839" formatCode="0.0">
                        <c:v>1.2827675071568785E-3</c:v>
                      </c:pt>
                      <c:pt idx="840" formatCode="0.0">
                        <c:v>1.2730661351581249E-3</c:v>
                      </c:pt>
                      <c:pt idx="841" formatCode="0.0">
                        <c:v>1.2659719127537795E-3</c:v>
                      </c:pt>
                      <c:pt idx="842" formatCode="0.0">
                        <c:v>1.2693327891078467E-3</c:v>
                      </c:pt>
                      <c:pt idx="843" formatCode="0.0">
                        <c:v>1.1881768969244501E-3</c:v>
                      </c:pt>
                      <c:pt idx="844" formatCode="0.0">
                        <c:v>1.1810388069059044E-3</c:v>
                      </c:pt>
                      <c:pt idx="845" formatCode="0.0">
                        <c:v>1.2531218352766745E-3</c:v>
                      </c:pt>
                      <c:pt idx="846" formatCode="0.0">
                        <c:v>1.179072640565187E-3</c:v>
                      </c:pt>
                      <c:pt idx="847" formatCode="0.0">
                        <c:v>1.1718594112360445E-3</c:v>
                      </c:pt>
                      <c:pt idx="848" formatCode="0.0">
                        <c:v>1.3400340242322424E-3</c:v>
                      </c:pt>
                      <c:pt idx="849" formatCode="0.0">
                        <c:v>1.3326492569644402E-3</c:v>
                      </c:pt>
                      <c:pt idx="850" formatCode="0.0">
                        <c:v>1.3252645715724288E-3</c:v>
                      </c:pt>
                      <c:pt idx="851" formatCode="0.0">
                        <c:v>1.2574639320161354E-3</c:v>
                      </c:pt>
                      <c:pt idx="852" formatCode="0.0">
                        <c:v>1.8043400095521661E-3</c:v>
                      </c:pt>
                      <c:pt idx="853" formatCode="0.0">
                        <c:v>1.7967406913136006E-3</c:v>
                      </c:pt>
                      <c:pt idx="854" formatCode="0.0">
                        <c:v>1.8173463925711657E-3</c:v>
                      </c:pt>
                      <c:pt idx="855" formatCode="0.0">
                        <c:v>1.6105883874093405E-3</c:v>
                      </c:pt>
                      <c:pt idx="856" formatCode="0.0">
                        <c:v>1.6027108154248999E-3</c:v>
                      </c:pt>
                      <c:pt idx="857" formatCode="0.0">
                        <c:v>1.5516347523651971E-3</c:v>
                      </c:pt>
                      <c:pt idx="858" formatCode="0.0">
                        <c:v>1.9469420545499927E-3</c:v>
                      </c:pt>
                      <c:pt idx="859" formatCode="0.0">
                        <c:v>2.070221208548397E-3</c:v>
                      </c:pt>
                      <c:pt idx="860" formatCode="0.0">
                        <c:v>2.0616098832957207E-3</c:v>
                      </c:pt>
                      <c:pt idx="861" formatCode="0.0">
                        <c:v>1.7945852917875542E-3</c:v>
                      </c:pt>
                      <c:pt idx="862" formatCode="0.0">
                        <c:v>1.8414550478681234E-3</c:v>
                      </c:pt>
                      <c:pt idx="863" formatCode="0.0">
                        <c:v>2.2459215283037702E-3</c:v>
                      </c:pt>
                      <c:pt idx="864" formatCode="0.0">
                        <c:v>2.23680609908544E-3</c:v>
                      </c:pt>
                      <c:pt idx="865" formatCode="0.0">
                        <c:v>2.3791560441685932E-3</c:v>
                      </c:pt>
                      <c:pt idx="866" formatCode="0.0">
                        <c:v>2.4667911752626376E-3</c:v>
                      </c:pt>
                      <c:pt idx="867" formatCode="0.0">
                        <c:v>2.2623238190635632E-3</c:v>
                      </c:pt>
                      <c:pt idx="868" formatCode="0.0">
                        <c:v>3.1582173556355224E-3</c:v>
                      </c:pt>
                      <c:pt idx="869" formatCode="0.0">
                        <c:v>3.1477326883434641E-3</c:v>
                      </c:pt>
                      <c:pt idx="870" formatCode="0.0">
                        <c:v>3.5564431131813513E-3</c:v>
                      </c:pt>
                      <c:pt idx="871" formatCode="0.0">
                        <c:v>4.2926852641707669E-3</c:v>
                      </c:pt>
                      <c:pt idx="872" formatCode="0.0">
                        <c:v>4.4641693737253714E-3</c:v>
                      </c:pt>
                      <c:pt idx="873" formatCode="0.0">
                        <c:v>4.2282325586566515E-3</c:v>
                      </c:pt>
                      <c:pt idx="874" formatCode="0.0">
                        <c:v>4.6255261201139123E-3</c:v>
                      </c:pt>
                      <c:pt idx="875" formatCode="0.0">
                        <c:v>3.6757614244631357E-3</c:v>
                      </c:pt>
                      <c:pt idx="876" formatCode="0.0">
                        <c:v>4.5676646747606015E-3</c:v>
                      </c:pt>
                      <c:pt idx="877" formatCode="0.0">
                        <c:v>4.7699170250825899E-3</c:v>
                      </c:pt>
                      <c:pt idx="878" formatCode="0.0">
                        <c:v>4.7563601482520316E-3</c:v>
                      </c:pt>
                      <c:pt idx="879" formatCode="0.0">
                        <c:v>4.742803560506402E-3</c:v>
                      </c:pt>
                      <c:pt idx="880" formatCode="0.0">
                        <c:v>5.1124027084257784E-3</c:v>
                      </c:pt>
                      <c:pt idx="881" formatCode="0.0">
                        <c:v>4.5190283826804295E-3</c:v>
                      </c:pt>
                      <c:pt idx="882" formatCode="0.0">
                        <c:v>4.5038631298114241E-3</c:v>
                      </c:pt>
                      <c:pt idx="883" formatCode="0.0">
                        <c:v>4.6401404304819011E-3</c:v>
                      </c:pt>
                      <c:pt idx="884" formatCode="0.0">
                        <c:v>6.2363348903621101E-3</c:v>
                      </c:pt>
                      <c:pt idx="885" formatCode="0.0">
                        <c:v>7.6400722099007109E-3</c:v>
                      </c:pt>
                      <c:pt idx="886" formatCode="0.0">
                        <c:v>7.8779021937901064E-3</c:v>
                      </c:pt>
                      <c:pt idx="887" formatCode="0.0">
                        <c:v>8.3767729045294698E-3</c:v>
                      </c:pt>
                      <c:pt idx="888" formatCode="0.0">
                        <c:v>9.0539565356140619E-3</c:v>
                      </c:pt>
                      <c:pt idx="889" formatCode="0.0">
                        <c:v>9.0365170810045234E-3</c:v>
                      </c:pt>
                      <c:pt idx="890" formatCode="0.0">
                        <c:v>1.0642280886847067E-2</c:v>
                      </c:pt>
                      <c:pt idx="891" formatCode="0.0">
                        <c:v>1.3613946151985927E-2</c:v>
                      </c:pt>
                      <c:pt idx="892" formatCode="0.0">
                        <c:v>1.4051465250231727E-2</c:v>
                      </c:pt>
                      <c:pt idx="893" formatCode="0.0">
                        <c:v>1.4804706253156288E-2</c:v>
                      </c:pt>
                      <c:pt idx="894" formatCode="0.0">
                        <c:v>1.4785233865545073E-2</c:v>
                      </c:pt>
                      <c:pt idx="895" formatCode="0.0">
                        <c:v>1.5788677103341434E-2</c:v>
                      </c:pt>
                      <c:pt idx="896" formatCode="0.0">
                        <c:v>1.604894663968242E-2</c:v>
                      </c:pt>
                      <c:pt idx="897" formatCode="0.0">
                        <c:v>1.6311068953643672E-2</c:v>
                      </c:pt>
                      <c:pt idx="898" formatCode="0.0">
                        <c:v>2.0818784362655288E-2</c:v>
                      </c:pt>
                      <c:pt idx="899" formatCode="0.0">
                        <c:v>2.3689208443027465E-2</c:v>
                      </c:pt>
                      <c:pt idx="900" formatCode="0.0">
                        <c:v>2.3952850498489608E-2</c:v>
                      </c:pt>
                      <c:pt idx="901" formatCode="0.0">
                        <c:v>2.5840083503760478E-2</c:v>
                      </c:pt>
                      <c:pt idx="902" formatCode="0.0">
                        <c:v>2.9580386961815201E-2</c:v>
                      </c:pt>
                      <c:pt idx="903" formatCode="0.0">
                        <c:v>2.9558534583364122E-2</c:v>
                      </c:pt>
                      <c:pt idx="904" formatCode="0.0">
                        <c:v>3.3825809139662308E-2</c:v>
                      </c:pt>
                      <c:pt idx="905" formatCode="0.0">
                        <c:v>3.9079676914563315E-2</c:v>
                      </c:pt>
                      <c:pt idx="906" formatCode="0.0">
                        <c:v>3.9056067394181132E-2</c:v>
                      </c:pt>
                      <c:pt idx="907" formatCode="0.0">
                        <c:v>4.5028875554081152E-2</c:v>
                      </c:pt>
                      <c:pt idx="908" formatCode="0.0">
                        <c:v>4.9156480438664919E-2</c:v>
                      </c:pt>
                      <c:pt idx="909" formatCode="0.0">
                        <c:v>4.9132723427291622E-2</c:v>
                      </c:pt>
                      <c:pt idx="910" formatCode="0.0">
                        <c:v>6.2079453155885117E-2</c:v>
                      </c:pt>
                      <c:pt idx="911" formatCode="0.0">
                        <c:v>6.7648218013139347E-2</c:v>
                      </c:pt>
                      <c:pt idx="912" formatCode="0.0">
                        <c:v>6.9227906613278697E-2</c:v>
                      </c:pt>
                      <c:pt idx="913" formatCode="0.0">
                        <c:v>7.8915740682398691E-2</c:v>
                      </c:pt>
                      <c:pt idx="914" formatCode="0.0">
                        <c:v>9.6944071368562021E-2</c:v>
                      </c:pt>
                      <c:pt idx="915" formatCode="0.0">
                        <c:v>9.6912679630437232E-2</c:v>
                      </c:pt>
                      <c:pt idx="916" formatCode="0.0">
                        <c:v>0.10124521479091619</c:v>
                      </c:pt>
                      <c:pt idx="917" formatCode="0.0">
                        <c:v>0.12624505219650908</c:v>
                      </c:pt>
                      <c:pt idx="918" formatCode="0.0">
                        <c:v>0.12620977782775913</c:v>
                      </c:pt>
                      <c:pt idx="919" formatCode="0.0">
                        <c:v>0.13756679541833067</c:v>
                      </c:pt>
                      <c:pt idx="920" formatCode="0.0">
                        <c:v>0.14599706629019263</c:v>
                      </c:pt>
                      <c:pt idx="921" formatCode="0.0">
                        <c:v>0.15424985542602654</c:v>
                      </c:pt>
                      <c:pt idx="922" formatCode="0.0">
                        <c:v>0.16091119219415875</c:v>
                      </c:pt>
                      <c:pt idx="923" formatCode="0.0">
                        <c:v>0.17290740187288703</c:v>
                      </c:pt>
                      <c:pt idx="924" formatCode="0.0">
                        <c:v>0.1747308724564047</c:v>
                      </c:pt>
                      <c:pt idx="925" formatCode="0.0">
                        <c:v>0.18495456372276439</c:v>
                      </c:pt>
                      <c:pt idx="926" formatCode="0.0">
                        <c:v>0.19974020638721379</c:v>
                      </c:pt>
                      <c:pt idx="927" formatCode="0.0">
                        <c:v>0.21343259005776041</c:v>
                      </c:pt>
                      <c:pt idx="928" formatCode="0.0">
                        <c:v>0.22096272911260667</c:v>
                      </c:pt>
                      <c:pt idx="929" formatCode="0.0">
                        <c:v>0.23101293786526345</c:v>
                      </c:pt>
                      <c:pt idx="930" formatCode="0.0">
                        <c:v>0.23653850810154087</c:v>
                      </c:pt>
                      <c:pt idx="931" formatCode="0.0">
                        <c:v>0.25141500989522214</c:v>
                      </c:pt>
                      <c:pt idx="932" formatCode="0.0">
                        <c:v>0.2606288732876525</c:v>
                      </c:pt>
                      <c:pt idx="933" formatCode="0.0">
                        <c:v>0.26705809968865241</c:v>
                      </c:pt>
                      <c:pt idx="934" formatCode="0.0">
                        <c:v>0.28335472038251064</c:v>
                      </c:pt>
                      <c:pt idx="935" formatCode="0.0">
                        <c:v>0.28330019998839107</c:v>
                      </c:pt>
                      <c:pt idx="936" formatCode="0.0">
                        <c:v>0.29020446721907184</c:v>
                      </c:pt>
                      <c:pt idx="937" formatCode="0.0">
                        <c:v>0.31903619287396678</c:v>
                      </c:pt>
                      <c:pt idx="938" formatCode="0.0">
                        <c:v>0.31897862902652513</c:v>
                      </c:pt>
                      <c:pt idx="939" formatCode="0.0">
                        <c:v>0.32265988745380636</c:v>
                      </c:pt>
                      <c:pt idx="940" formatCode="0.0">
                        <c:v>0.33228717719074269</c:v>
                      </c:pt>
                      <c:pt idx="941" formatCode="0.0">
                        <c:v>0.33910991810971275</c:v>
                      </c:pt>
                      <c:pt idx="942" formatCode="0.0">
                        <c:v>0.3381362568963151</c:v>
                      </c:pt>
                      <c:pt idx="943" formatCode="0.0">
                        <c:v>0.36597129140506179</c:v>
                      </c:pt>
                      <c:pt idx="944" formatCode="0.0">
                        <c:v>0.36986355676354116</c:v>
                      </c:pt>
                      <c:pt idx="945" formatCode="0.0">
                        <c:v>0.36980284681795295</c:v>
                      </c:pt>
                      <c:pt idx="946" formatCode="0.0">
                        <c:v>0.37786410807061016</c:v>
                      </c:pt>
                      <c:pt idx="947" formatCode="0.0">
                        <c:v>0.38133623215268175</c:v>
                      </c:pt>
                      <c:pt idx="948" formatCode="0.0">
                        <c:v>0.38602524391552745</c:v>
                      </c:pt>
                      <c:pt idx="949" formatCode="0.0">
                        <c:v>0.39056252034717731</c:v>
                      </c:pt>
                      <c:pt idx="950" formatCode="0.0">
                        <c:v>0.37151664104515941</c:v>
                      </c:pt>
                      <c:pt idx="951" formatCode="0.0">
                        <c:v>0.37145404318670144</c:v>
                      </c:pt>
                      <c:pt idx="952" formatCode="0.0">
                        <c:v>0.33648546412535774</c:v>
                      </c:pt>
                      <c:pt idx="953" formatCode="0.0">
                        <c:v>0.33642513934240881</c:v>
                      </c:pt>
                      <c:pt idx="954" formatCode="0.0">
                        <c:v>0.33043571528625487</c:v>
                      </c:pt>
                      <c:pt idx="955" formatCode="0.0">
                        <c:v>0.28609928454407568</c:v>
                      </c:pt>
                      <c:pt idx="956" formatCode="0.0">
                        <c:v>0.24692043480008738</c:v>
                      </c:pt>
                      <c:pt idx="957" formatCode="0.0">
                        <c:v>0.24686929751524808</c:v>
                      </c:pt>
                      <c:pt idx="958" formatCode="0.0">
                        <c:v>0.22575179160670297</c:v>
                      </c:pt>
                      <c:pt idx="959" formatCode="0.0">
                        <c:v>0.14112452880816739</c:v>
                      </c:pt>
                      <c:pt idx="960" formatCode="0.0">
                        <c:v>0.12861897546819315</c:v>
                      </c:pt>
                      <c:pt idx="961" formatCode="0.0">
                        <c:v>8.8037994064960864E-2</c:v>
                      </c:pt>
                      <c:pt idx="962" formatCode="0.0">
                        <c:v>5.6821090107043344E-2</c:v>
                      </c:pt>
                      <c:pt idx="963" formatCode="0.0">
                        <c:v>4.9720602794110794E-2</c:v>
                      </c:pt>
                      <c:pt idx="964" formatCode="0.0">
                        <c:v>2.9708211528278666E-2</c:v>
                      </c:pt>
                      <c:pt idx="965" formatCode="0.0">
                        <c:v>1.1948100274674646E-2</c:v>
                      </c:pt>
                      <c:pt idx="966" formatCode="0.0">
                        <c:v>8.481308119538046E-3</c:v>
                      </c:pt>
                      <c:pt idx="967" formatCode="0.0">
                        <c:v>5.8579022883171045E-3</c:v>
                      </c:pt>
                      <c:pt idx="968" formatCode="0.0">
                        <c:v>5.8378394776386795E-3</c:v>
                      </c:pt>
                      <c:pt idx="969" formatCode="0.0">
                        <c:v>5.2345304710434953E-3</c:v>
                      </c:pt>
                      <c:pt idx="970" formatCode="0.0">
                        <c:v>4.1896097136561476E-3</c:v>
                      </c:pt>
                      <c:pt idx="971" formatCode="0.0">
                        <c:v>4.1734528376458895E-3</c:v>
                      </c:pt>
                      <c:pt idx="972" formatCode="0.0">
                        <c:v>3.2797286706728224E-3</c:v>
                      </c:pt>
                      <c:pt idx="973" formatCode="0.0">
                        <c:v>2.625135066352236E-3</c:v>
                      </c:pt>
                      <c:pt idx="974" formatCode="0.0">
                        <c:v>2.4917845741658571E-3</c:v>
                      </c:pt>
                      <c:pt idx="975" formatCode="0.0">
                        <c:v>2.4796633631825344E-3</c:v>
                      </c:pt>
                      <c:pt idx="976" formatCode="0.0">
                        <c:v>2.242356374336995E-3</c:v>
                      </c:pt>
                      <c:pt idx="977" formatCode="0.0">
                        <c:v>2.3326349656375834E-3</c:v>
                      </c:pt>
                      <c:pt idx="978" formatCode="0.0">
                        <c:v>2.1349852467618716E-3</c:v>
                      </c:pt>
                      <c:pt idx="979" formatCode="0.0">
                        <c:v>1.9589844267972499E-3</c:v>
                      </c:pt>
                      <c:pt idx="980" formatCode="0.0">
                        <c:v>1.7805466355557558E-3</c:v>
                      </c:pt>
                      <c:pt idx="981" formatCode="0.0">
                        <c:v>1.643818389315291E-3</c:v>
                      </c:pt>
                      <c:pt idx="982" formatCode="0.0">
                        <c:v>1.793586698190284E-3</c:v>
                      </c:pt>
                      <c:pt idx="983" formatCode="0.0">
                        <c:v>1.7857092639332499E-3</c:v>
                      </c:pt>
                      <c:pt idx="984" formatCode="0.0">
                        <c:v>1.6749612720695587E-3</c:v>
                      </c:pt>
                      <c:pt idx="985" formatCode="0.0">
                        <c:v>1.3863423451027897E-3</c:v>
                      </c:pt>
                      <c:pt idx="986" formatCode="0.0">
                        <c:v>1.2440224353447943E-3</c:v>
                      </c:pt>
                      <c:pt idx="987" formatCode="0.0">
                        <c:v>1.2372514101430642E-3</c:v>
                      </c:pt>
                      <c:pt idx="988" formatCode="0.0">
                        <c:v>1.190039198358246E-3</c:v>
                      </c:pt>
                      <c:pt idx="989" formatCode="0.0">
                        <c:v>1.5767729020494969E-3</c:v>
                      </c:pt>
                      <c:pt idx="990" formatCode="0.0">
                        <c:v>1.5142165897407828E-3</c:v>
                      </c:pt>
                      <c:pt idx="991" formatCode="0.0">
                        <c:v>1.4104964115792113E-3</c:v>
                      </c:pt>
                      <c:pt idx="992" formatCode="0.0">
                        <c:v>1.0957710875776033E-3</c:v>
                      </c:pt>
                      <c:pt idx="993" formatCode="0.0">
                        <c:v>1.0565782442140228E-3</c:v>
                      </c:pt>
                      <c:pt idx="994" formatCode="0.0">
                        <c:v>1.0562098108537652E-3</c:v>
                      </c:pt>
                      <c:pt idx="995" formatCode="0.0">
                        <c:v>9.9360372936997156E-4</c:v>
                      </c:pt>
                      <c:pt idx="996" formatCode="0.0">
                        <c:v>9.3831338027064416E-4</c:v>
                      </c:pt>
                      <c:pt idx="997" formatCode="0.0">
                        <c:v>1.0410319262640518E-3</c:v>
                      </c:pt>
                      <c:pt idx="998" formatCode="0.0">
                        <c:v>1.1978115881504275E-3</c:v>
                      </c:pt>
                      <c:pt idx="999" formatCode="0.0">
                        <c:v>1.1667382501971114E-3</c:v>
                      </c:pt>
                      <c:pt idx="1000" formatCode="0.0">
                        <c:v>8.4407992753961084E-4</c:v>
                      </c:pt>
                      <c:pt idx="1001" formatCode="0.0">
                        <c:v>9.2605557822379877E-4</c:v>
                      </c:pt>
                      <c:pt idx="1002" formatCode="0.0">
                        <c:v>8.9917985304322997E-4</c:v>
                      </c:pt>
                      <c:pt idx="1003" formatCode="0.0">
                        <c:v>7.2616031378547633E-4</c:v>
                      </c:pt>
                      <c:pt idx="1004" formatCode="0.0">
                        <c:v>9.1936921584212451E-4</c:v>
                      </c:pt>
                      <c:pt idx="1005" formatCode="0.0">
                        <c:v>8.9883530318398644E-4</c:v>
                      </c:pt>
                      <c:pt idx="1006" formatCode="0.0">
                        <c:v>9.2559055712241906E-4</c:v>
                      </c:pt>
                      <c:pt idx="1007" formatCode="0.0">
                        <c:v>9.2081478865789772E-4</c:v>
                      </c:pt>
                      <c:pt idx="1008" formatCode="0.0">
                        <c:v>8.9729492707421848E-4</c:v>
                      </c:pt>
                      <c:pt idx="1009" formatCode="0.0">
                        <c:v>7.8190182854790942E-4</c:v>
                      </c:pt>
                      <c:pt idx="1010" formatCode="0.0">
                        <c:v>7.3148755061534158E-4</c:v>
                      </c:pt>
                      <c:pt idx="1011" formatCode="0.0">
                        <c:v>7.0250932698226627E-4</c:v>
                      </c:pt>
                      <c:pt idx="1012" formatCode="0.0">
                        <c:v>7.4238305602298887E-4</c:v>
                      </c:pt>
                      <c:pt idx="1013" formatCode="0.0">
                        <c:v>7.3795906555430358E-4</c:v>
                      </c:pt>
                      <c:pt idx="1014" formatCode="0.0">
                        <c:v>7.1962414346044424E-4</c:v>
                      </c:pt>
                      <c:pt idx="1015" formatCode="0.0">
                        <c:v>7.0023198518538959E-4</c:v>
                      </c:pt>
                      <c:pt idx="1016" formatCode="0.0">
                        <c:v>6.9598336503594001E-4</c:v>
                      </c:pt>
                      <c:pt idx="1017" formatCode="0.0">
                        <c:v>5.9630542046190367E-4</c:v>
                      </c:pt>
                      <c:pt idx="1018" formatCode="0.0">
                        <c:v>7.448318655785761E-4</c:v>
                      </c:pt>
                      <c:pt idx="1019" formatCode="0.0">
                        <c:v>6.997206335624727E-4</c:v>
                      </c:pt>
                      <c:pt idx="1020" formatCode="0.0">
                        <c:v>6.7939910558297381E-4</c:v>
                      </c:pt>
                      <c:pt idx="1021" formatCode="0.0">
                        <c:v>5.8373756027698634E-4</c:v>
                      </c:pt>
                      <c:pt idx="1022" formatCode="0.0">
                        <c:v>5.0125700487229231E-4</c:v>
                      </c:pt>
                      <c:pt idx="1023" formatCode="0.0">
                        <c:v>4.8674895824979566E-4</c:v>
                      </c:pt>
                      <c:pt idx="1024" formatCode="0.0">
                        <c:v>5.4934369623344404E-4</c:v>
                      </c:pt>
                      <c:pt idx="1025" formatCode="0.0">
                        <c:v>5.4557635662331853E-4</c:v>
                      </c:pt>
                      <c:pt idx="1026" formatCode="0.0">
                        <c:v>7.1780182702719706E-4</c:v>
                      </c:pt>
                      <c:pt idx="1027" formatCode="0.0">
                        <c:v>7.3605172469423056E-4</c:v>
                      </c:pt>
                      <c:pt idx="1028" formatCode="0.0">
                        <c:v>7.3242371252570234E-4</c:v>
                      </c:pt>
                      <c:pt idx="1029" formatCode="0.0">
                        <c:v>6.0889699558642877E-4</c:v>
                      </c:pt>
                      <c:pt idx="1030" formatCode="0.0">
                        <c:v>5.9420502670553329E-4</c:v>
                      </c:pt>
                      <c:pt idx="1031" formatCode="0.0">
                        <c:v>5.9070675800404937E-4</c:v>
                      </c:pt>
                      <c:pt idx="1032" formatCode="0.0">
                        <c:v>5.7779120652799558E-4</c:v>
                      </c:pt>
                      <c:pt idx="1033" formatCode="0.0">
                        <c:v>5.663689967853804E-4</c:v>
                      </c:pt>
                      <c:pt idx="1034" formatCode="0.0">
                        <c:v>5.6297473437575362E-4</c:v>
                      </c:pt>
                      <c:pt idx="1035" formatCode="0.0">
                        <c:v>6.5122730426336341E-4</c:v>
                      </c:pt>
                      <c:pt idx="1036" formatCode="0.0">
                        <c:v>6.715259786861321E-4</c:v>
                      </c:pt>
                      <c:pt idx="1037" formatCode="0.0">
                        <c:v>6.6823263965189086E-4</c:v>
                      </c:pt>
                      <c:pt idx="1038" formatCode="0.0">
                        <c:v>5.9104863026555432E-4</c:v>
                      </c:pt>
                      <c:pt idx="1039" formatCode="0.0">
                        <c:v>6.8283500744815799E-4</c:v>
                      </c:pt>
                      <c:pt idx="1040" formatCode="0.0">
                        <c:v>6.7959756299810852E-4</c:v>
                      </c:pt>
                      <c:pt idx="1041" formatCode="0.0">
                        <c:v>7.315171326506164E-4</c:v>
                      </c:pt>
                      <c:pt idx="1042" formatCode="0.0">
                        <c:v>6.6433554455723172E-4</c:v>
                      </c:pt>
                      <c:pt idx="1043" formatCode="0.0">
                        <c:v>6.6114041738489146E-4</c:v>
                      </c:pt>
                      <c:pt idx="1044" formatCode="0.0">
                        <c:v>7.1329049575551053E-4</c:v>
                      </c:pt>
                      <c:pt idx="1045" formatCode="0.0">
                        <c:v>6.4691340571713669E-4</c:v>
                      </c:pt>
                      <c:pt idx="1046" formatCode="0.0">
                        <c:v>6.3789326385167071E-4</c:v>
                      </c:pt>
                      <c:pt idx="1047" formatCode="0.0">
                        <c:v>6.3301295150957314E-4</c:v>
                      </c:pt>
                      <c:pt idx="1048" formatCode="0.0">
                        <c:v>6.2421921771949615E-4</c:v>
                      </c:pt>
                      <c:pt idx="1049" formatCode="0.0">
                        <c:v>6.2112793238618417E-4</c:v>
                      </c:pt>
                      <c:pt idx="1050" formatCode="0.0">
                        <c:v>6.432028545111276E-4</c:v>
                      </c:pt>
                      <c:pt idx="1051" formatCode="0.0">
                        <c:v>6.6843668347961731E-4</c:v>
                      </c:pt>
                      <c:pt idx="1052" formatCode="0.0">
                        <c:v>6.6538378291011409E-4</c:v>
                      </c:pt>
                      <c:pt idx="1053" formatCode="0.0">
                        <c:v>6.635022263483982E-4</c:v>
                      </c:pt>
                      <c:pt idx="1054" formatCode="0.0">
                        <c:v>6.6044394800742444E-4</c:v>
                      </c:pt>
                      <c:pt idx="1055" formatCode="0.0">
                        <c:v>6.5794732080743778E-4</c:v>
                      </c:pt>
                      <c:pt idx="1056" formatCode="0.0">
                        <c:v>6.4966170551748758E-4</c:v>
                      </c:pt>
                      <c:pt idx="1057" formatCode="0.0">
                        <c:v>6.4662527673841729E-4</c:v>
                      </c:pt>
                      <c:pt idx="1058" formatCode="0.0">
                        <c:v>6.4133158994301314E-4</c:v>
                      </c:pt>
                      <c:pt idx="1059" formatCode="0.0">
                        <c:v>7.2727527124642527E-4</c:v>
                      </c:pt>
                      <c:pt idx="1060" formatCode="0.0">
                        <c:v>7.1982231929024545E-4</c:v>
                      </c:pt>
                      <c:pt idx="1061" formatCode="0.0">
                        <c:v>7.1682291836224919E-4</c:v>
                      </c:pt>
                      <c:pt idx="1062" formatCode="0.0">
                        <c:v>5.6365925076101405E-4</c:v>
                      </c:pt>
                      <c:pt idx="1063" formatCode="0.0">
                        <c:v>5.9069414747443436E-4</c:v>
                      </c:pt>
                      <c:pt idx="1064" formatCode="0.0">
                        <c:v>5.8665546200248233E-4</c:v>
                      </c:pt>
                      <c:pt idx="1065" formatCode="0.0">
                        <c:v>5.8365723494757606E-4</c:v>
                      </c:pt>
                      <c:pt idx="1066" formatCode="0.0">
                        <c:v>7.3055997802776585E-4</c:v>
                      </c:pt>
                      <c:pt idx="1067" formatCode="0.0">
                        <c:v>7.2567571659159624E-4</c:v>
                      </c:pt>
                      <c:pt idx="1068" formatCode="0.0">
                        <c:v>7.5126359536038811E-4</c:v>
                      </c:pt>
                      <c:pt idx="1069" formatCode="0.0">
                        <c:v>7.4828255876937394E-4</c:v>
                      </c:pt>
                      <c:pt idx="1070" formatCode="0.0">
                        <c:v>6.5403949424616985E-4</c:v>
                      </c:pt>
                      <c:pt idx="1071" formatCode="0.0">
                        <c:v>7.3974792670254892E-4</c:v>
                      </c:pt>
                      <c:pt idx="1072" formatCode="0.0">
                        <c:v>7.367772583524502E-4</c:v>
                      </c:pt>
                      <c:pt idx="1073" formatCode="0.0">
                        <c:v>7.3252649659413685E-4</c:v>
                      </c:pt>
                      <c:pt idx="1074" formatCode="0.0">
                        <c:v>6.9746723209357419E-4</c:v>
                      </c:pt>
                      <c:pt idx="1075" formatCode="0.0">
                        <c:v>6.9451201187123077E-4</c:v>
                      </c:pt>
                      <c:pt idx="1076" formatCode="0.0">
                        <c:v>6.3291781990596581E-4</c:v>
                      </c:pt>
                      <c:pt idx="1077" formatCode="0.0">
                        <c:v>6.2887525312231617E-4</c:v>
                      </c:pt>
                      <c:pt idx="1078" formatCode="0.0">
                        <c:v>6.2592270448771253E-4</c:v>
                      </c:pt>
                      <c:pt idx="1079" formatCode="0.0">
                        <c:v>6.8268618741054992E-4</c:v>
                      </c:pt>
                      <c:pt idx="1080" formatCode="0.0">
                        <c:v>6.7855622182651752E-4</c:v>
                      </c:pt>
                      <c:pt idx="1081" formatCode="0.0">
                        <c:v>6.7560619688140726E-4</c:v>
                      </c:pt>
                      <c:pt idx="1082" formatCode="0.0">
                        <c:v>7.0098759020750096E-4</c:v>
                      </c:pt>
                      <c:pt idx="1083" formatCode="0.0">
                        <c:v>6.9565253857439217E-4</c:v>
                      </c:pt>
                      <c:pt idx="1084" formatCode="0.0">
                        <c:v>6.9271765517563198E-4</c:v>
                      </c:pt>
                      <c:pt idx="1085" formatCode="0.0">
                        <c:v>6.6039704304079799E-4</c:v>
                      </c:pt>
                      <c:pt idx="1086" formatCode="0.0">
                        <c:v>6.5802543796635124E-4</c:v>
                      </c:pt>
                      <c:pt idx="1087" formatCode="0.0">
                        <c:v>6.5508811683715547E-4</c:v>
                      </c:pt>
                      <c:pt idx="1088" formatCode="0.0">
                        <c:v>5.050768122421786E-4</c:v>
                      </c:pt>
                      <c:pt idx="1089" formatCode="0.0">
                        <c:v>6.4919918467056328E-4</c:v>
                      </c:pt>
                      <c:pt idx="1090" formatCode="0.0">
                        <c:v>6.4626195945301104E-4</c:v>
                      </c:pt>
                      <c:pt idx="1091" formatCode="0.0">
                        <c:v>6.3788358212851825E-4</c:v>
                      </c:pt>
                      <c:pt idx="1092" formatCode="0.0">
                        <c:v>7.2368207802446147E-4</c:v>
                      </c:pt>
                      <c:pt idx="1093" formatCode="0.0">
                        <c:v>7.2076466244525657E-4</c:v>
                      </c:pt>
                      <c:pt idx="1094" formatCode="0.0">
                        <c:v>7.1480601418141235E-4</c:v>
                      </c:pt>
                      <c:pt idx="1095" formatCode="0.0">
                        <c:v>7.1187509948299871E-4</c:v>
                      </c:pt>
                      <c:pt idx="1096" formatCode="0.0">
                        <c:v>7.3805876907329278E-4</c:v>
                      </c:pt>
                      <c:pt idx="1097" formatCode="0.0">
                        <c:v>7.3019946950802594E-4</c:v>
                      </c:pt>
                      <c:pt idx="1098" formatCode="0.0">
                        <c:v>6.1175014565492344E-4</c:v>
                      </c:pt>
                      <c:pt idx="1099" formatCode="0.0">
                        <c:v>6.0480637148875864E-4</c:v>
                      </c:pt>
                      <c:pt idx="1100" formatCode="0.0">
                        <c:v>6.2695535936165404E-4</c:v>
                      </c:pt>
                      <c:pt idx="1101" formatCode="0.0">
                        <c:v>6.8116759509829095E-4</c:v>
                      </c:pt>
                      <c:pt idx="1102" formatCode="0.0">
                        <c:v>8.8742717887096653E-4</c:v>
                      </c:pt>
                      <c:pt idx="1103" formatCode="0.0">
                        <c:v>8.8019488987918059E-4</c:v>
                      </c:pt>
                      <c:pt idx="1104" formatCode="0.0">
                        <c:v>9.3514041652702478E-4</c:v>
                      </c:pt>
                      <c:pt idx="1105" formatCode="0.0">
                        <c:v>7.8268623887932636E-4</c:v>
                      </c:pt>
                      <c:pt idx="1106" formatCode="0.0">
                        <c:v>0</c:v>
                      </c:pt>
                      <c:pt idx="1107" formatCode="0.0">
                        <c:v>0</c:v>
                      </c:pt>
                      <c:pt idx="1108" formatCode="0.0">
                        <c:v>0</c:v>
                      </c:pt>
                      <c:pt idx="1109" formatCode="0.0">
                        <c:v>0</c:v>
                      </c:pt>
                      <c:pt idx="1110" formatCode="0.0">
                        <c:v>0</c:v>
                      </c:pt>
                      <c:pt idx="1111" formatCode="0.0">
                        <c:v>0</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numCache>
                  </c:numRef>
                </c:xVal>
                <c:yVal>
                  <c:numRef>
                    <c:extLst xmlns:c15="http://schemas.microsoft.com/office/drawing/2012/chart">
                      <c:ext xmlns:c15="http://schemas.microsoft.com/office/drawing/2012/chart" uri="{02D57815-91ED-43cb-92C2-25804820EDAC}">
                        <c15:formulaRef>
                          <c15:sqref>'Forsøk 3 - Samlet'!$BK$14:$BK$1148</c15:sqref>
                        </c15:formulaRef>
                      </c:ext>
                    </c:extLst>
                    <c:numCache>
                      <c:formatCode>0.00</c:formatCode>
                      <c:ptCount val="1135"/>
                      <c:pt idx="0">
                        <c:v>-1.36481E-9</c:v>
                      </c:pt>
                      <c:pt idx="1">
                        <c:v>-1.36481E-9</c:v>
                      </c:pt>
                      <c:pt idx="2">
                        <c:v>-2.4567887310000001E-5</c:v>
                      </c:pt>
                      <c:pt idx="3">
                        <c:v>-2.4567887310000001E-5</c:v>
                      </c:pt>
                      <c:pt idx="4">
                        <c:v>-1.36481E-9</c:v>
                      </c:pt>
                      <c:pt idx="5">
                        <c:v>2.8622119999999998E-3</c:v>
                      </c:pt>
                      <c:pt idx="6">
                        <c:v>2.8622119999999998E-3</c:v>
                      </c:pt>
                      <c:pt idx="7">
                        <c:v>2.8622119999999998E-3</c:v>
                      </c:pt>
                      <c:pt idx="8">
                        <c:v>2.8622119999999998E-3</c:v>
                      </c:pt>
                      <c:pt idx="9">
                        <c:v>8.5866380000000006E-3</c:v>
                      </c:pt>
                      <c:pt idx="10">
                        <c:v>1.7173279999999999E-2</c:v>
                      </c:pt>
                      <c:pt idx="11">
                        <c:v>1.7173279999999999E-2</c:v>
                      </c:pt>
                      <c:pt idx="12">
                        <c:v>3.148434E-2</c:v>
                      </c:pt>
                      <c:pt idx="13">
                        <c:v>3.148434E-2</c:v>
                      </c:pt>
                      <c:pt idx="14">
                        <c:v>5.1519830000000003E-2</c:v>
                      </c:pt>
                      <c:pt idx="15">
                        <c:v>9.4453029999999993E-2</c:v>
                      </c:pt>
                      <c:pt idx="16">
                        <c:v>9.4453029999999993E-2</c:v>
                      </c:pt>
                      <c:pt idx="17">
                        <c:v>0.17173279999999999</c:v>
                      </c:pt>
                      <c:pt idx="18">
                        <c:v>0.28049689999999999</c:v>
                      </c:pt>
                      <c:pt idx="19">
                        <c:v>0.28049689999999999</c:v>
                      </c:pt>
                      <c:pt idx="20">
                        <c:v>0.43794316652249998</c:v>
                      </c:pt>
                      <c:pt idx="21">
                        <c:v>0.61253816652250004</c:v>
                      </c:pt>
                      <c:pt idx="22">
                        <c:v>0.61253816652250004</c:v>
                      </c:pt>
                      <c:pt idx="23">
                        <c:v>0.79858196652250002</c:v>
                      </c:pt>
                      <c:pt idx="24">
                        <c:v>0.79858196652250002</c:v>
                      </c:pt>
                      <c:pt idx="25">
                        <c:v>0.9874880665225001</c:v>
                      </c:pt>
                      <c:pt idx="26">
                        <c:v>1.1678075665225001</c:v>
                      </c:pt>
                      <c:pt idx="27">
                        <c:v>1.1678075665225001</c:v>
                      </c:pt>
                      <c:pt idx="28">
                        <c:v>1.3395405665225</c:v>
                      </c:pt>
                      <c:pt idx="29">
                        <c:v>1.522697</c:v>
                      </c:pt>
                      <c:pt idx="30">
                        <c:v>1.522697</c:v>
                      </c:pt>
                      <c:pt idx="31">
                        <c:v>1.688706</c:v>
                      </c:pt>
                      <c:pt idx="32">
                        <c:v>1.688706</c:v>
                      </c:pt>
                      <c:pt idx="33">
                        <c:v>1.688706</c:v>
                      </c:pt>
                      <c:pt idx="34">
                        <c:v>2.1494974334775003</c:v>
                      </c:pt>
                      <c:pt idx="35">
                        <c:v>2.1494974334775003</c:v>
                      </c:pt>
                      <c:pt idx="36">
                        <c:v>2.26692213305</c:v>
                      </c:pt>
                      <c:pt idx="37">
                        <c:v>2.3727749999999999</c:v>
                      </c:pt>
                      <c:pt idx="38">
                        <c:v>2.3727749999999999</c:v>
                      </c:pt>
                      <c:pt idx="39">
                        <c:v>2.4643649999999999</c:v>
                      </c:pt>
                      <c:pt idx="40">
                        <c:v>2.5559560000000001</c:v>
                      </c:pt>
                      <c:pt idx="41">
                        <c:v>2.5559560000000001</c:v>
                      </c:pt>
                      <c:pt idx="42">
                        <c:v>2.6218115665224997</c:v>
                      </c:pt>
                      <c:pt idx="43">
                        <c:v>2.6905291330500001</c:v>
                      </c:pt>
                      <c:pt idx="44">
                        <c:v>2.6905291330500001</c:v>
                      </c:pt>
                      <c:pt idx="45">
                        <c:v>2.7420736995750001</c:v>
                      </c:pt>
                      <c:pt idx="46">
                        <c:v>2.7420736995750001</c:v>
                      </c:pt>
                      <c:pt idx="47">
                        <c:v>2.7420736995750001</c:v>
                      </c:pt>
                      <c:pt idx="48">
                        <c:v>2.8422762661000003</c:v>
                      </c:pt>
                      <c:pt idx="49">
                        <c:v>2.8880712661000003</c:v>
                      </c:pt>
                      <c:pt idx="50">
                        <c:v>2.8880712661000003</c:v>
                      </c:pt>
                      <c:pt idx="51">
                        <c:v>2.95967539915</c:v>
                      </c:pt>
                      <c:pt idx="52">
                        <c:v>2.95967539915</c:v>
                      </c:pt>
                      <c:pt idx="53">
                        <c:v>2.95967539915</c:v>
                      </c:pt>
                      <c:pt idx="54">
                        <c:v>2.9997463991499997</c:v>
                      </c:pt>
                      <c:pt idx="55">
                        <c:v>2.9997463991499997</c:v>
                      </c:pt>
                      <c:pt idx="56">
                        <c:v>3.0512663991499998</c:v>
                      </c:pt>
                      <c:pt idx="57">
                        <c:v>3.0770018326249997</c:v>
                      </c:pt>
                      <c:pt idx="58">
                        <c:v>3.0770018326249997</c:v>
                      </c:pt>
                      <c:pt idx="59">
                        <c:v>3.108485832625</c:v>
                      </c:pt>
                      <c:pt idx="60">
                        <c:v>3.1285709656749998</c:v>
                      </c:pt>
                      <c:pt idx="61">
                        <c:v>3.1543063991499998</c:v>
                      </c:pt>
                      <c:pt idx="62">
                        <c:v>3.1543063991499998</c:v>
                      </c:pt>
                      <c:pt idx="63">
                        <c:v>3.2001013991499998</c:v>
                      </c:pt>
                      <c:pt idx="64">
                        <c:v>3.2001013991499998</c:v>
                      </c:pt>
                      <c:pt idx="65">
                        <c:v>3.2144615322000001</c:v>
                      </c:pt>
                      <c:pt idx="66">
                        <c:v>3.2488085322</c:v>
                      </c:pt>
                      <c:pt idx="67">
                        <c:v>3.2488085322</c:v>
                      </c:pt>
                      <c:pt idx="68">
                        <c:v>3.2774305321999999</c:v>
                      </c:pt>
                      <c:pt idx="69">
                        <c:v>3.2774305321999999</c:v>
                      </c:pt>
                      <c:pt idx="70">
                        <c:v>3.3174769656750001</c:v>
                      </c:pt>
                      <c:pt idx="71">
                        <c:v>3.3489609656749999</c:v>
                      </c:pt>
                      <c:pt idx="72">
                        <c:v>3.3489609656749999</c:v>
                      </c:pt>
                      <c:pt idx="73">
                        <c:v>3.3804705321999999</c:v>
                      </c:pt>
                      <c:pt idx="74">
                        <c:v>3.3890565322000001</c:v>
                      </c:pt>
                      <c:pt idx="75">
                        <c:v>3.3890565322000001</c:v>
                      </c:pt>
                      <c:pt idx="76">
                        <c:v>3.4377390987249998</c:v>
                      </c:pt>
                      <c:pt idx="77">
                        <c:v>3.4377390987249998</c:v>
                      </c:pt>
                      <c:pt idx="78">
                        <c:v>3.4377390987249998</c:v>
                      </c:pt>
                      <c:pt idx="79">
                        <c:v>3.477810098725</c:v>
                      </c:pt>
                      <c:pt idx="80">
                        <c:v>3.5064320987249999</c:v>
                      </c:pt>
                      <c:pt idx="81">
                        <c:v>3.5064320987249999</c:v>
                      </c:pt>
                      <c:pt idx="82">
                        <c:v>3.5350786652249999</c:v>
                      </c:pt>
                      <c:pt idx="83">
                        <c:v>3.5551637982500002</c:v>
                      </c:pt>
                      <c:pt idx="84">
                        <c:v>3.5551637982500002</c:v>
                      </c:pt>
                      <c:pt idx="85">
                        <c:v>3.5923717982500003</c:v>
                      </c:pt>
                      <c:pt idx="86">
                        <c:v>3.5923717982500003</c:v>
                      </c:pt>
                      <c:pt idx="87">
                        <c:v>3.5923717982500003</c:v>
                      </c:pt>
                      <c:pt idx="88">
                        <c:v>3.6209456652249998</c:v>
                      </c:pt>
                      <c:pt idx="89">
                        <c:v>3.6209456652249998</c:v>
                      </c:pt>
                      <c:pt idx="90">
                        <c:v>3.6438917982500003</c:v>
                      </c:pt>
                      <c:pt idx="91">
                        <c:v>3.6438917982500003</c:v>
                      </c:pt>
                      <c:pt idx="92">
                        <c:v>3.6782879312500003</c:v>
                      </c:pt>
                      <c:pt idx="93">
                        <c:v>3.6782879312500003</c:v>
                      </c:pt>
                      <c:pt idx="94">
                        <c:v>3.6868739312500001</c:v>
                      </c:pt>
                      <c:pt idx="95">
                        <c:v>3.6868739312500001</c:v>
                      </c:pt>
                      <c:pt idx="96">
                        <c:v>3.6868739312500001</c:v>
                      </c:pt>
                      <c:pt idx="97">
                        <c:v>3.7354827982500001</c:v>
                      </c:pt>
                      <c:pt idx="98">
                        <c:v>3.7411576652249998</c:v>
                      </c:pt>
                      <c:pt idx="99">
                        <c:v>3.7411576652249998</c:v>
                      </c:pt>
                      <c:pt idx="100">
                        <c:v>3.73836936475</c:v>
                      </c:pt>
                      <c:pt idx="101">
                        <c:v>3.7526557982500002</c:v>
                      </c:pt>
                      <c:pt idx="102">
                        <c:v>3.7526557982500002</c:v>
                      </c:pt>
                      <c:pt idx="103">
                        <c:v>3.7612427982500001</c:v>
                      </c:pt>
                      <c:pt idx="104">
                        <c:v>3.7641784977499997</c:v>
                      </c:pt>
                      <c:pt idx="105">
                        <c:v>3.7641784977499997</c:v>
                      </c:pt>
                      <c:pt idx="106">
                        <c:v>3.7555679312500003</c:v>
                      </c:pt>
                      <c:pt idx="107">
                        <c:v>3.7555679312500003</c:v>
                      </c:pt>
                      <c:pt idx="108">
                        <c:v>3.7555679312500003</c:v>
                      </c:pt>
                      <c:pt idx="109">
                        <c:v>3.7527540644999999</c:v>
                      </c:pt>
                      <c:pt idx="110">
                        <c:v>3.7527540644999999</c:v>
                      </c:pt>
                      <c:pt idx="111">
                        <c:v>3.7327190644999999</c:v>
                      </c:pt>
                      <c:pt idx="112">
                        <c:v>3.7384430644999997</c:v>
                      </c:pt>
                      <c:pt idx="113">
                        <c:v>3.7384430644999997</c:v>
                      </c:pt>
                      <c:pt idx="114">
                        <c:v>3.72124549775</c:v>
                      </c:pt>
                      <c:pt idx="115">
                        <c:v>3.7127321974999998</c:v>
                      </c:pt>
                      <c:pt idx="116">
                        <c:v>3.7127321974999998</c:v>
                      </c:pt>
                      <c:pt idx="117">
                        <c:v>3.6898106309999998</c:v>
                      </c:pt>
                      <c:pt idx="118">
                        <c:v>3.6755241975000001</c:v>
                      </c:pt>
                      <c:pt idx="119">
                        <c:v>3.6755241975000001</c:v>
                      </c:pt>
                      <c:pt idx="120">
                        <c:v>3.6697500645000001</c:v>
                      </c:pt>
                      <c:pt idx="121">
                        <c:v>3.6697500645000001</c:v>
                      </c:pt>
                      <c:pt idx="122">
                        <c:v>3.6440146310000001</c:v>
                      </c:pt>
                      <c:pt idx="123">
                        <c:v>3.609717764</c:v>
                      </c:pt>
                      <c:pt idx="124">
                        <c:v>3.609717764</c:v>
                      </c:pt>
                      <c:pt idx="125">
                        <c:v>3.609717764</c:v>
                      </c:pt>
                      <c:pt idx="126">
                        <c:v>3.5896817639999998</c:v>
                      </c:pt>
                      <c:pt idx="127">
                        <c:v>3.5582223305</c:v>
                      </c:pt>
                      <c:pt idx="128">
                        <c:v>3.5582223305</c:v>
                      </c:pt>
                      <c:pt idx="129">
                        <c:v>3.5295511975</c:v>
                      </c:pt>
                      <c:pt idx="130">
                        <c:v>3.5295511975</c:v>
                      </c:pt>
                      <c:pt idx="131">
                        <c:v>3.5295511975</c:v>
                      </c:pt>
                      <c:pt idx="132">
                        <c:v>3.5124017639999998</c:v>
                      </c:pt>
                      <c:pt idx="133">
                        <c:v>3.5124017639999998</c:v>
                      </c:pt>
                      <c:pt idx="134">
                        <c:v>3.4981398970000002</c:v>
                      </c:pt>
                      <c:pt idx="135">
                        <c:v>3.4695670300000003</c:v>
                      </c:pt>
                      <c:pt idx="136">
                        <c:v>3.4466454635000003</c:v>
                      </c:pt>
                      <c:pt idx="137">
                        <c:v>3.4466454635000003</c:v>
                      </c:pt>
                      <c:pt idx="138">
                        <c:v>3.432308897</c:v>
                      </c:pt>
                      <c:pt idx="139">
                        <c:v>3.3751385964999998</c:v>
                      </c:pt>
                      <c:pt idx="140">
                        <c:v>3.3751385964999998</c:v>
                      </c:pt>
                      <c:pt idx="141">
                        <c:v>3.3436300300000004</c:v>
                      </c:pt>
                      <c:pt idx="142">
                        <c:v>3.3436300300000004</c:v>
                      </c:pt>
                      <c:pt idx="143">
                        <c:v>3.3436300300000004</c:v>
                      </c:pt>
                      <c:pt idx="144">
                        <c:v>3.3236185964999998</c:v>
                      </c:pt>
                      <c:pt idx="145">
                        <c:v>3.3006478970000002</c:v>
                      </c:pt>
                      <c:pt idx="146">
                        <c:v>3.3006478970000002</c:v>
                      </c:pt>
                      <c:pt idx="147">
                        <c:v>3.2720258970000002</c:v>
                      </c:pt>
                      <c:pt idx="148">
                        <c:v>3.2405900300000003</c:v>
                      </c:pt>
                      <c:pt idx="149">
                        <c:v>3.2405900300000003</c:v>
                      </c:pt>
                      <c:pt idx="150">
                        <c:v>3.220604163</c:v>
                      </c:pt>
                      <c:pt idx="151">
                        <c:v>3.1604234635000004</c:v>
                      </c:pt>
                      <c:pt idx="152">
                        <c:v>3.1604234635000004</c:v>
                      </c:pt>
                      <c:pt idx="153">
                        <c:v>3.1604234635000004</c:v>
                      </c:pt>
                      <c:pt idx="154">
                        <c:v>3.1059923304999999</c:v>
                      </c:pt>
                      <c:pt idx="155">
                        <c:v>3.1059923304999999</c:v>
                      </c:pt>
                      <c:pt idx="156">
                        <c:v>3.0831925965</c:v>
                      </c:pt>
                      <c:pt idx="157">
                        <c:v>3.0831925965</c:v>
                      </c:pt>
                      <c:pt idx="158">
                        <c:v>3.0488220300000002</c:v>
                      </c:pt>
                      <c:pt idx="159">
                        <c:v>3.0488220300000002</c:v>
                      </c:pt>
                      <c:pt idx="160">
                        <c:v>2.9944400300000003</c:v>
                      </c:pt>
                      <c:pt idx="161">
                        <c:v>2.9944400300000003</c:v>
                      </c:pt>
                      <c:pt idx="162">
                        <c:v>2.9744285964999997</c:v>
                      </c:pt>
                      <c:pt idx="163">
                        <c:v>2.9744285964999997</c:v>
                      </c:pt>
                      <c:pt idx="164">
                        <c:v>2.9344312962500001</c:v>
                      </c:pt>
                      <c:pt idx="165">
                        <c:v>2.9115097295000001</c:v>
                      </c:pt>
                      <c:pt idx="166">
                        <c:v>2.9115097295000001</c:v>
                      </c:pt>
                      <c:pt idx="167">
                        <c:v>2.8914245964999998</c:v>
                      </c:pt>
                      <c:pt idx="168">
                        <c:v>2.8657137294999999</c:v>
                      </c:pt>
                      <c:pt idx="169">
                        <c:v>2.8657137294999999</c:v>
                      </c:pt>
                      <c:pt idx="170">
                        <c:v>2.8657137294999999</c:v>
                      </c:pt>
                      <c:pt idx="171">
                        <c:v>2.81994329625</c:v>
                      </c:pt>
                      <c:pt idx="172">
                        <c:v>2.81994329625</c:v>
                      </c:pt>
                      <c:pt idx="173">
                        <c:v>2.7941587294999999</c:v>
                      </c:pt>
                      <c:pt idx="174">
                        <c:v>2.7798477294999997</c:v>
                      </c:pt>
                      <c:pt idx="175">
                        <c:v>2.7798477294999997</c:v>
                      </c:pt>
                      <c:pt idx="176">
                        <c:v>2.7655367295</c:v>
                      </c:pt>
                      <c:pt idx="177">
                        <c:v>2.7341254292500001</c:v>
                      </c:pt>
                      <c:pt idx="178">
                        <c:v>2.7341254292500001</c:v>
                      </c:pt>
                      <c:pt idx="179">
                        <c:v>2.7083418627499998</c:v>
                      </c:pt>
                      <c:pt idx="180">
                        <c:v>2.6911432962499999</c:v>
                      </c:pt>
                      <c:pt idx="181">
                        <c:v>2.6911432962499999</c:v>
                      </c:pt>
                      <c:pt idx="182">
                        <c:v>2.6625949957500001</c:v>
                      </c:pt>
                      <c:pt idx="183">
                        <c:v>2.6625949957500001</c:v>
                      </c:pt>
                      <c:pt idx="184">
                        <c:v>2.6625949957500001</c:v>
                      </c:pt>
                      <c:pt idx="185">
                        <c:v>2.59099086275</c:v>
                      </c:pt>
                      <c:pt idx="186">
                        <c:v>2.59099086275</c:v>
                      </c:pt>
                      <c:pt idx="187">
                        <c:v>2.59099086275</c:v>
                      </c:pt>
                      <c:pt idx="188">
                        <c:v>2.59099086275</c:v>
                      </c:pt>
                      <c:pt idx="189">
                        <c:v>2.5680928627499999</c:v>
                      </c:pt>
                      <c:pt idx="190">
                        <c:v>2.5680928627499999</c:v>
                      </c:pt>
                      <c:pt idx="191">
                        <c:v>2.5395199957500001</c:v>
                      </c:pt>
                      <c:pt idx="192">
                        <c:v>2.5395199957500001</c:v>
                      </c:pt>
                      <c:pt idx="193">
                        <c:v>2.5395199957500001</c:v>
                      </c:pt>
                      <c:pt idx="194">
                        <c:v>2.5165237294999998</c:v>
                      </c:pt>
                      <c:pt idx="195">
                        <c:v>2.5165237294999998</c:v>
                      </c:pt>
                      <c:pt idx="196">
                        <c:v>2.5193857294999997</c:v>
                      </c:pt>
                      <c:pt idx="197">
                        <c:v>2.5051238627500001</c:v>
                      </c:pt>
                      <c:pt idx="198">
                        <c:v>2.4765018627500002</c:v>
                      </c:pt>
                      <c:pt idx="199">
                        <c:v>2.4765018627500002</c:v>
                      </c:pt>
                      <c:pt idx="200">
                        <c:v>2.4621662962499999</c:v>
                      </c:pt>
                      <c:pt idx="201">
                        <c:v>2.4450178627499999</c:v>
                      </c:pt>
                      <c:pt idx="202">
                        <c:v>2.4450178627499999</c:v>
                      </c:pt>
                      <c:pt idx="203">
                        <c:v>2.4364062962499999</c:v>
                      </c:pt>
                      <c:pt idx="204">
                        <c:v>2.4278939957499999</c:v>
                      </c:pt>
                      <c:pt idx="205">
                        <c:v>2.4278939957499999</c:v>
                      </c:pt>
                      <c:pt idx="206">
                        <c:v>2.41639586275</c:v>
                      </c:pt>
                      <c:pt idx="207">
                        <c:v>2.4020848627499998</c:v>
                      </c:pt>
                      <c:pt idx="208">
                        <c:v>2.4020848627499998</c:v>
                      </c:pt>
                      <c:pt idx="209">
                        <c:v>2.3820979957500001</c:v>
                      </c:pt>
                      <c:pt idx="210">
                        <c:v>2.3648758627499999</c:v>
                      </c:pt>
                      <c:pt idx="211">
                        <c:v>2.3648758627499999</c:v>
                      </c:pt>
                      <c:pt idx="212">
                        <c:v>2.3506139957500003</c:v>
                      </c:pt>
                      <c:pt idx="213">
                        <c:v>2.3219919957499999</c:v>
                      </c:pt>
                      <c:pt idx="214">
                        <c:v>2.3219919957499999</c:v>
                      </c:pt>
                      <c:pt idx="215">
                        <c:v>2.3219919957499999</c:v>
                      </c:pt>
                      <c:pt idx="216">
                        <c:v>2.31912999575</c:v>
                      </c:pt>
                      <c:pt idx="217">
                        <c:v>2.31912999575</c:v>
                      </c:pt>
                      <c:pt idx="218">
                        <c:v>2.29339456225</c:v>
                      </c:pt>
                      <c:pt idx="219">
                        <c:v>2.2619095622500001</c:v>
                      </c:pt>
                      <c:pt idx="220">
                        <c:v>2.2619095622500001</c:v>
                      </c:pt>
                      <c:pt idx="221">
                        <c:v>2.2504851287500003</c:v>
                      </c:pt>
                      <c:pt idx="222">
                        <c:v>2.2247015622499999</c:v>
                      </c:pt>
                      <c:pt idx="223">
                        <c:v>2.2247015622499999</c:v>
                      </c:pt>
                      <c:pt idx="224">
                        <c:v>2.2247015622499999</c:v>
                      </c:pt>
                      <c:pt idx="225">
                        <c:v>2.1960539957500003</c:v>
                      </c:pt>
                      <c:pt idx="226">
                        <c:v>2.1960539957500003</c:v>
                      </c:pt>
                      <c:pt idx="227">
                        <c:v>2.1789055622500002</c:v>
                      </c:pt>
                      <c:pt idx="228">
                        <c:v>2.1560321287500002</c:v>
                      </c:pt>
                      <c:pt idx="229">
                        <c:v>2.1560321287500002</c:v>
                      </c:pt>
                      <c:pt idx="230">
                        <c:v>2.13883456225</c:v>
                      </c:pt>
                      <c:pt idx="231">
                        <c:v>2.11882412875</c:v>
                      </c:pt>
                      <c:pt idx="232">
                        <c:v>2.11882412875</c:v>
                      </c:pt>
                      <c:pt idx="233">
                        <c:v>2.0901775622500001</c:v>
                      </c:pt>
                      <c:pt idx="234">
                        <c:v>2.06157912875</c:v>
                      </c:pt>
                      <c:pt idx="235">
                        <c:v>2.06157912875</c:v>
                      </c:pt>
                      <c:pt idx="236">
                        <c:v>2.0243465622500003</c:v>
                      </c:pt>
                      <c:pt idx="237">
                        <c:v>1.9957245622499999</c:v>
                      </c:pt>
                      <c:pt idx="238">
                        <c:v>1.9957245622499999</c:v>
                      </c:pt>
                      <c:pt idx="239">
                        <c:v>1.9613775622499998</c:v>
                      </c:pt>
                      <c:pt idx="240">
                        <c:v>1.92419312875</c:v>
                      </c:pt>
                      <c:pt idx="241">
                        <c:v>1.92419312875</c:v>
                      </c:pt>
                      <c:pt idx="242">
                        <c:v>1.8870332617500001</c:v>
                      </c:pt>
                      <c:pt idx="243">
                        <c:v>1.8497761287499999</c:v>
                      </c:pt>
                      <c:pt idx="244">
                        <c:v>1.8497761287499999</c:v>
                      </c:pt>
                      <c:pt idx="245">
                        <c:v>1.75532312875</c:v>
                      </c:pt>
                      <c:pt idx="246">
                        <c:v>1.75532312875</c:v>
                      </c:pt>
                      <c:pt idx="247">
                        <c:v>1.75532312875</c:v>
                      </c:pt>
                      <c:pt idx="248">
                        <c:v>1.7123891287499999</c:v>
                      </c:pt>
                      <c:pt idx="249">
                        <c:v>1.66955439475</c:v>
                      </c:pt>
                      <c:pt idx="250">
                        <c:v>1.66955439475</c:v>
                      </c:pt>
                      <c:pt idx="251">
                        <c:v>1.6151723947499999</c:v>
                      </c:pt>
                      <c:pt idx="252">
                        <c:v>1.5665399615</c:v>
                      </c:pt>
                      <c:pt idx="253">
                        <c:v>1.5665399615</c:v>
                      </c:pt>
                      <c:pt idx="254">
                        <c:v>1.5064820945000001</c:v>
                      </c:pt>
                      <c:pt idx="255">
                        <c:v>1.4578486610000001</c:v>
                      </c:pt>
                      <c:pt idx="256">
                        <c:v>1.4578486610000001</c:v>
                      </c:pt>
                      <c:pt idx="257">
                        <c:v>1.412004528</c:v>
                      </c:pt>
                      <c:pt idx="258">
                        <c:v>1.3176252275</c:v>
                      </c:pt>
                      <c:pt idx="259">
                        <c:v>1.3176252275</c:v>
                      </c:pt>
                      <c:pt idx="260">
                        <c:v>1.2603320945000001</c:v>
                      </c:pt>
                      <c:pt idx="261">
                        <c:v>1.2603320945000001</c:v>
                      </c:pt>
                      <c:pt idx="262">
                        <c:v>1.2603320945000001</c:v>
                      </c:pt>
                      <c:pt idx="263">
                        <c:v>1.2174236610000002</c:v>
                      </c:pt>
                      <c:pt idx="264">
                        <c:v>1.177450927</c:v>
                      </c:pt>
                      <c:pt idx="265">
                        <c:v>1.177450927</c:v>
                      </c:pt>
                      <c:pt idx="266">
                        <c:v>1.1401927940000001</c:v>
                      </c:pt>
                      <c:pt idx="267">
                        <c:v>1.0771992275</c:v>
                      </c:pt>
                      <c:pt idx="268">
                        <c:v>1.0771992275</c:v>
                      </c:pt>
                      <c:pt idx="269">
                        <c:v>1.0771992275</c:v>
                      </c:pt>
                      <c:pt idx="270">
                        <c:v>1.0115647597500002</c:v>
                      </c:pt>
                      <c:pt idx="271">
                        <c:v>1.0115647597500002</c:v>
                      </c:pt>
                      <c:pt idx="272">
                        <c:v>0.98012979275000001</c:v>
                      </c:pt>
                      <c:pt idx="273">
                        <c:v>0.94003422624999999</c:v>
                      </c:pt>
                      <c:pt idx="274">
                        <c:v>0.94003422624999999</c:v>
                      </c:pt>
                      <c:pt idx="275">
                        <c:v>0.92860989274999994</c:v>
                      </c:pt>
                      <c:pt idx="276">
                        <c:v>0.91143669274999994</c:v>
                      </c:pt>
                      <c:pt idx="277">
                        <c:v>0.91143669274999994</c:v>
                      </c:pt>
                      <c:pt idx="278">
                        <c:v>0.89715015924999997</c:v>
                      </c:pt>
                      <c:pt idx="279">
                        <c:v>0.89715015924999997</c:v>
                      </c:pt>
                      <c:pt idx="280">
                        <c:v>0.8743507252499999</c:v>
                      </c:pt>
                      <c:pt idx="281">
                        <c:v>0.85717742524999996</c:v>
                      </c:pt>
                      <c:pt idx="282">
                        <c:v>0.85717742524999996</c:v>
                      </c:pt>
                      <c:pt idx="283">
                        <c:v>0.83721562500000002</c:v>
                      </c:pt>
                      <c:pt idx="284">
                        <c:v>0.82036168975000001</c:v>
                      </c:pt>
                      <c:pt idx="285">
                        <c:v>0.82036168975000001</c:v>
                      </c:pt>
                      <c:pt idx="286">
                        <c:v>0.82036168975000001</c:v>
                      </c:pt>
                      <c:pt idx="287">
                        <c:v>0.83467278975000003</c:v>
                      </c:pt>
                      <c:pt idx="288">
                        <c:v>0.83467278975000003</c:v>
                      </c:pt>
                      <c:pt idx="289">
                        <c:v>0.84325938975000003</c:v>
                      </c:pt>
                      <c:pt idx="290">
                        <c:v>0.85752135674999996</c:v>
                      </c:pt>
                      <c:pt idx="291">
                        <c:v>0.85752135674999996</c:v>
                      </c:pt>
                      <c:pt idx="292">
                        <c:v>0.87772882224999993</c:v>
                      </c:pt>
                      <c:pt idx="293">
                        <c:v>0.89793628799999992</c:v>
                      </c:pt>
                      <c:pt idx="294">
                        <c:v>0.89793628799999992</c:v>
                      </c:pt>
                      <c:pt idx="295">
                        <c:v>0.92988735249999999</c:v>
                      </c:pt>
                      <c:pt idx="296">
                        <c:v>0.95917284749999998</c:v>
                      </c:pt>
                      <c:pt idx="297">
                        <c:v>0.95917284749999998</c:v>
                      </c:pt>
                      <c:pt idx="298">
                        <c:v>1.0086659099999999</c:v>
                      </c:pt>
                      <c:pt idx="299">
                        <c:v>1.0611440050000001</c:v>
                      </c:pt>
                      <c:pt idx="300">
                        <c:v>1.0611440050000001</c:v>
                      </c:pt>
                      <c:pt idx="301">
                        <c:v>1.1221589649999999</c:v>
                      </c:pt>
                      <c:pt idx="302">
                        <c:v>1.1789607675</c:v>
                      </c:pt>
                      <c:pt idx="303">
                        <c:v>1.1789607675</c:v>
                      </c:pt>
                      <c:pt idx="304">
                        <c:v>1.260183695</c:v>
                      </c:pt>
                      <c:pt idx="305">
                        <c:v>1.3562089524999998</c:v>
                      </c:pt>
                      <c:pt idx="306">
                        <c:v>1.3562089524999998</c:v>
                      </c:pt>
                      <c:pt idx="307">
                        <c:v>1.4494459099999999</c:v>
                      </c:pt>
                      <c:pt idx="308">
                        <c:v>1.4494459099999999</c:v>
                      </c:pt>
                      <c:pt idx="309">
                        <c:v>1.5362955700000001</c:v>
                      </c:pt>
                      <c:pt idx="310">
                        <c:v>1.6256131674999998</c:v>
                      </c:pt>
                      <c:pt idx="311">
                        <c:v>1.6256131674999998</c:v>
                      </c:pt>
                      <c:pt idx="312">
                        <c:v>1.703335365</c:v>
                      </c:pt>
                      <c:pt idx="313">
                        <c:v>1.7633185325</c:v>
                      </c:pt>
                      <c:pt idx="314">
                        <c:v>1.7633185325</c:v>
                      </c:pt>
                      <c:pt idx="315">
                        <c:v>1.8133891074999999</c:v>
                      </c:pt>
                      <c:pt idx="316">
                        <c:v>1.8476501249999999</c:v>
                      </c:pt>
                      <c:pt idx="317">
                        <c:v>1.8476501249999999</c:v>
                      </c:pt>
                      <c:pt idx="318">
                        <c:v>1.8790982749999998</c:v>
                      </c:pt>
                      <c:pt idx="319">
                        <c:v>1.91999225325</c:v>
                      </c:pt>
                      <c:pt idx="320">
                        <c:v>1.9473122274999999</c:v>
                      </c:pt>
                      <c:pt idx="321">
                        <c:v>1.9473122274999999</c:v>
                      </c:pt>
                      <c:pt idx="322">
                        <c:v>1.9669787295000001</c:v>
                      </c:pt>
                      <c:pt idx="323">
                        <c:v>1.98711299575</c:v>
                      </c:pt>
                      <c:pt idx="324">
                        <c:v>1.98711299575</c:v>
                      </c:pt>
                      <c:pt idx="325">
                        <c:v>1.9958228282500001</c:v>
                      </c:pt>
                      <c:pt idx="326">
                        <c:v>1.9958228282500001</c:v>
                      </c:pt>
                      <c:pt idx="327">
                        <c:v>2.0072216952500002</c:v>
                      </c:pt>
                      <c:pt idx="328">
                        <c:v>2.0072216952500002</c:v>
                      </c:pt>
                      <c:pt idx="329">
                        <c:v>2.0072216952500002</c:v>
                      </c:pt>
                      <c:pt idx="330">
                        <c:v>2.0330799614999999</c:v>
                      </c:pt>
                      <c:pt idx="331">
                        <c:v>2.0388049614999999</c:v>
                      </c:pt>
                      <c:pt idx="332">
                        <c:v>2.0388049614999999</c:v>
                      </c:pt>
                      <c:pt idx="333">
                        <c:v>2.033104528</c:v>
                      </c:pt>
                      <c:pt idx="334">
                        <c:v>2.0474155280000002</c:v>
                      </c:pt>
                      <c:pt idx="335">
                        <c:v>2.0474155280000002</c:v>
                      </c:pt>
                      <c:pt idx="336">
                        <c:v>2.0474400945000002</c:v>
                      </c:pt>
                      <c:pt idx="337">
                        <c:v>2.0474400945000002</c:v>
                      </c:pt>
                      <c:pt idx="338">
                        <c:v>2.0474400945000002</c:v>
                      </c:pt>
                      <c:pt idx="339">
                        <c:v>2.0474400945000002</c:v>
                      </c:pt>
                      <c:pt idx="340">
                        <c:v>2.0645649614999999</c:v>
                      </c:pt>
                      <c:pt idx="341">
                        <c:v>2.0645649614999999</c:v>
                      </c:pt>
                      <c:pt idx="342">
                        <c:v>2.064638661</c:v>
                      </c:pt>
                      <c:pt idx="343">
                        <c:v>2.0732737940000003</c:v>
                      </c:pt>
                      <c:pt idx="344">
                        <c:v>2.0732737940000003</c:v>
                      </c:pt>
                      <c:pt idx="345">
                        <c:v>2.0761112275000002</c:v>
                      </c:pt>
                      <c:pt idx="346">
                        <c:v>2.0761112275000002</c:v>
                      </c:pt>
                      <c:pt idx="347">
                        <c:v>2.0847964934999998</c:v>
                      </c:pt>
                      <c:pt idx="348">
                        <c:v>2.096171794</c:v>
                      </c:pt>
                      <c:pt idx="349">
                        <c:v>2.096171794</c:v>
                      </c:pt>
                      <c:pt idx="350">
                        <c:v>2.0989846610000003</c:v>
                      </c:pt>
                      <c:pt idx="351">
                        <c:v>2.10771906</c:v>
                      </c:pt>
                      <c:pt idx="352">
                        <c:v>2.1191680599999998</c:v>
                      </c:pt>
                      <c:pt idx="353">
                        <c:v>2.1191680599999998</c:v>
                      </c:pt>
                      <c:pt idx="354">
                        <c:v>2.1218580944999998</c:v>
                      </c:pt>
                      <c:pt idx="355">
                        <c:v>2.121931794</c:v>
                      </c:pt>
                      <c:pt idx="356">
                        <c:v>2.121931794</c:v>
                      </c:pt>
                      <c:pt idx="357">
                        <c:v>2.1333316610000002</c:v>
                      </c:pt>
                      <c:pt idx="358">
                        <c:v>2.1419913604999996</c:v>
                      </c:pt>
                      <c:pt idx="359">
                        <c:v>2.1419913604999996</c:v>
                      </c:pt>
                      <c:pt idx="360">
                        <c:v>2.1476426609999999</c:v>
                      </c:pt>
                      <c:pt idx="361">
                        <c:v>2.1620764934999999</c:v>
                      </c:pt>
                      <c:pt idx="362">
                        <c:v>2.1620764934999999</c:v>
                      </c:pt>
                      <c:pt idx="363">
                        <c:v>2.1619536610000001</c:v>
                      </c:pt>
                      <c:pt idx="364">
                        <c:v>2.1619536610000001</c:v>
                      </c:pt>
                      <c:pt idx="365">
                        <c:v>2.1820132275000002</c:v>
                      </c:pt>
                      <c:pt idx="366">
                        <c:v>2.1848762275000002</c:v>
                      </c:pt>
                      <c:pt idx="367">
                        <c:v>2.1848762275000002</c:v>
                      </c:pt>
                      <c:pt idx="368">
                        <c:v>2.202122927</c:v>
                      </c:pt>
                      <c:pt idx="369">
                        <c:v>2.2135227940000002</c:v>
                      </c:pt>
                      <c:pt idx="370">
                        <c:v>2.2135227940000002</c:v>
                      </c:pt>
                      <c:pt idx="371">
                        <c:v>2.2335332275000002</c:v>
                      </c:pt>
                      <c:pt idx="372">
                        <c:v>2.250779927</c:v>
                      </c:pt>
                      <c:pt idx="373">
                        <c:v>2.250779927</c:v>
                      </c:pt>
                      <c:pt idx="374">
                        <c:v>2.2507062275000003</c:v>
                      </c:pt>
                      <c:pt idx="375">
                        <c:v>2.2736287940000004</c:v>
                      </c:pt>
                      <c:pt idx="376">
                        <c:v>2.2736287940000004</c:v>
                      </c:pt>
                      <c:pt idx="377">
                        <c:v>2.2879397940000001</c:v>
                      </c:pt>
                      <c:pt idx="378">
                        <c:v>2.2879397940000001</c:v>
                      </c:pt>
                      <c:pt idx="379">
                        <c:v>2.2879397940000001</c:v>
                      </c:pt>
                      <c:pt idx="380">
                        <c:v>2.3308482275000002</c:v>
                      </c:pt>
                      <c:pt idx="381">
                        <c:v>2.3308482275000002</c:v>
                      </c:pt>
                      <c:pt idx="382">
                        <c:v>2.3308482275000002</c:v>
                      </c:pt>
                      <c:pt idx="383">
                        <c:v>2.347997661</c:v>
                      </c:pt>
                      <c:pt idx="384">
                        <c:v>2.347997661</c:v>
                      </c:pt>
                      <c:pt idx="385">
                        <c:v>2.3594220945000002</c:v>
                      </c:pt>
                      <c:pt idx="386">
                        <c:v>2.3622840945000001</c:v>
                      </c:pt>
                      <c:pt idx="387">
                        <c:v>2.3537462275000003</c:v>
                      </c:pt>
                      <c:pt idx="388">
                        <c:v>2.3537462275000003</c:v>
                      </c:pt>
                      <c:pt idx="389">
                        <c:v>2.3336866610000002</c:v>
                      </c:pt>
                      <c:pt idx="390">
                        <c:v>2.3194002275000001</c:v>
                      </c:pt>
                      <c:pt idx="391">
                        <c:v>2.3194002275000001</c:v>
                      </c:pt>
                      <c:pt idx="392">
                        <c:v>2.2993396610000003</c:v>
                      </c:pt>
                      <c:pt idx="393">
                        <c:v>2.2764662275000003</c:v>
                      </c:pt>
                      <c:pt idx="394">
                        <c:v>2.2764662275000003</c:v>
                      </c:pt>
                      <c:pt idx="395">
                        <c:v>2.2478687940000004</c:v>
                      </c:pt>
                      <c:pt idx="396">
                        <c:v>2.2335823604999998</c:v>
                      </c:pt>
                      <c:pt idx="397">
                        <c:v>2.2335823604999998</c:v>
                      </c:pt>
                      <c:pt idx="398">
                        <c:v>2.2077977940000002</c:v>
                      </c:pt>
                      <c:pt idx="399">
                        <c:v>2.1849499269999999</c:v>
                      </c:pt>
                      <c:pt idx="400">
                        <c:v>2.1849499269999999</c:v>
                      </c:pt>
                      <c:pt idx="401">
                        <c:v>2.1563514934999999</c:v>
                      </c:pt>
                      <c:pt idx="402">
                        <c:v>2.1277786265</c:v>
                      </c:pt>
                      <c:pt idx="403">
                        <c:v>2.1277786265</c:v>
                      </c:pt>
                      <c:pt idx="404">
                        <c:v>2.1277786265</c:v>
                      </c:pt>
                      <c:pt idx="405">
                        <c:v>2.0619721932499999</c:v>
                      </c:pt>
                      <c:pt idx="406">
                        <c:v>2.0619721932499999</c:v>
                      </c:pt>
                      <c:pt idx="407">
                        <c:v>2.0619721932499999</c:v>
                      </c:pt>
                      <c:pt idx="408">
                        <c:v>2.0276261932500002</c:v>
                      </c:pt>
                      <c:pt idx="409">
                        <c:v>2.0276261932500002</c:v>
                      </c:pt>
                      <c:pt idx="410">
                        <c:v>2.0276261932500002</c:v>
                      </c:pt>
                      <c:pt idx="411">
                        <c:v>2.00467906</c:v>
                      </c:pt>
                      <c:pt idx="412">
                        <c:v>2.00467906</c:v>
                      </c:pt>
                      <c:pt idx="413">
                        <c:v>1.9846440599999999</c:v>
                      </c:pt>
                      <c:pt idx="414">
                        <c:v>1.9617460599999998</c:v>
                      </c:pt>
                      <c:pt idx="415">
                        <c:v>1.9617460599999998</c:v>
                      </c:pt>
                      <c:pt idx="416">
                        <c:v>1.93897089275</c:v>
                      </c:pt>
                      <c:pt idx="417">
                        <c:v>1.9302374935000002</c:v>
                      </c:pt>
                      <c:pt idx="418">
                        <c:v>1.9302374935000002</c:v>
                      </c:pt>
                      <c:pt idx="419">
                        <c:v>1.9103243262499998</c:v>
                      </c:pt>
                      <c:pt idx="420">
                        <c:v>1.8873771932500001</c:v>
                      </c:pt>
                      <c:pt idx="421">
                        <c:v>1.8873771932500001</c:v>
                      </c:pt>
                      <c:pt idx="422">
                        <c:v>1.8645538927500001</c:v>
                      </c:pt>
                      <c:pt idx="423">
                        <c:v>1.84750272525</c:v>
                      </c:pt>
                      <c:pt idx="424">
                        <c:v>1.84750272525</c:v>
                      </c:pt>
                      <c:pt idx="425">
                        <c:v>1.8159450257500001</c:v>
                      </c:pt>
                      <c:pt idx="426">
                        <c:v>1.8159450257500001</c:v>
                      </c:pt>
                      <c:pt idx="427">
                        <c:v>1.8159450257500001</c:v>
                      </c:pt>
                      <c:pt idx="428">
                        <c:v>1.80160945925</c:v>
                      </c:pt>
                      <c:pt idx="429">
                        <c:v>1.7902341587499999</c:v>
                      </c:pt>
                      <c:pt idx="430">
                        <c:v>1.7902341587499999</c:v>
                      </c:pt>
                      <c:pt idx="431">
                        <c:v>1.76148932625</c:v>
                      </c:pt>
                      <c:pt idx="432">
                        <c:v>1.76148932625</c:v>
                      </c:pt>
                      <c:pt idx="433">
                        <c:v>1.76148932625</c:v>
                      </c:pt>
                      <c:pt idx="434">
                        <c:v>1.7328918927499999</c:v>
                      </c:pt>
                      <c:pt idx="435">
                        <c:v>1.7185563262499999</c:v>
                      </c:pt>
                      <c:pt idx="436">
                        <c:v>1.7185563262499999</c:v>
                      </c:pt>
                      <c:pt idx="437">
                        <c:v>1.7014570257500001</c:v>
                      </c:pt>
                      <c:pt idx="438">
                        <c:v>1.7014570257500001</c:v>
                      </c:pt>
                      <c:pt idx="439">
                        <c:v>1.6927963262499999</c:v>
                      </c:pt>
                      <c:pt idx="440">
                        <c:v>1.6813964592499999</c:v>
                      </c:pt>
                      <c:pt idx="441">
                        <c:v>1.6813964592499999</c:v>
                      </c:pt>
                      <c:pt idx="442">
                        <c:v>1.6700457252500001</c:v>
                      </c:pt>
                      <c:pt idx="443">
                        <c:v>1.6613860257499999</c:v>
                      </c:pt>
                      <c:pt idx="444">
                        <c:v>1.6613860257499999</c:v>
                      </c:pt>
                      <c:pt idx="445">
                        <c:v>1.6499124592500001</c:v>
                      </c:pt>
                      <c:pt idx="446">
                        <c:v>1.6527007597500001</c:v>
                      </c:pt>
                      <c:pt idx="447">
                        <c:v>1.6527007597500001</c:v>
                      </c:pt>
                      <c:pt idx="448">
                        <c:v>1.6327875922500001</c:v>
                      </c:pt>
                      <c:pt idx="449">
                        <c:v>1.6327875922500001</c:v>
                      </c:pt>
                      <c:pt idx="450">
                        <c:v>1.6327875922500001</c:v>
                      </c:pt>
                      <c:pt idx="451">
                        <c:v>1.62691619325</c:v>
                      </c:pt>
                      <c:pt idx="452">
                        <c:v>1.62691619325</c:v>
                      </c:pt>
                      <c:pt idx="453">
                        <c:v>1.6240787597500002</c:v>
                      </c:pt>
                      <c:pt idx="454">
                        <c:v>1.6155163262499999</c:v>
                      </c:pt>
                      <c:pt idx="455">
                        <c:v>1.6126051932500001</c:v>
                      </c:pt>
                      <c:pt idx="456">
                        <c:v>1.6126051932500001</c:v>
                      </c:pt>
                      <c:pt idx="457">
                        <c:v>1.6069303262499999</c:v>
                      </c:pt>
                      <c:pt idx="458">
                        <c:v>1.5955058927499999</c:v>
                      </c:pt>
                      <c:pt idx="459">
                        <c:v>1.5955058927499999</c:v>
                      </c:pt>
                      <c:pt idx="460">
                        <c:v>1.59545675975</c:v>
                      </c:pt>
                      <c:pt idx="461">
                        <c:v>1.5897808927499999</c:v>
                      </c:pt>
                      <c:pt idx="462">
                        <c:v>1.5897808927499999</c:v>
                      </c:pt>
                      <c:pt idx="463">
                        <c:v>1.5811948927499999</c:v>
                      </c:pt>
                      <c:pt idx="464">
                        <c:v>1.5840568927500001</c:v>
                      </c:pt>
                      <c:pt idx="465">
                        <c:v>1.5840568927500001</c:v>
                      </c:pt>
                      <c:pt idx="466">
                        <c:v>1.58403232625</c:v>
                      </c:pt>
                      <c:pt idx="467">
                        <c:v>1.5840568927500001</c:v>
                      </c:pt>
                      <c:pt idx="468">
                        <c:v>1.5840568927500001</c:v>
                      </c:pt>
                      <c:pt idx="469">
                        <c:v>1.58126859225</c:v>
                      </c:pt>
                      <c:pt idx="470">
                        <c:v>1.58694345925</c:v>
                      </c:pt>
                      <c:pt idx="471">
                        <c:v>1.58694345925</c:v>
                      </c:pt>
                      <c:pt idx="472">
                        <c:v>1.58694345925</c:v>
                      </c:pt>
                      <c:pt idx="473">
                        <c:v>1.59264289275</c:v>
                      </c:pt>
                      <c:pt idx="474">
                        <c:v>1.59264289275</c:v>
                      </c:pt>
                      <c:pt idx="475">
                        <c:v>1.5869680257500001</c:v>
                      </c:pt>
                      <c:pt idx="476">
                        <c:v>1.58983002575</c:v>
                      </c:pt>
                      <c:pt idx="477">
                        <c:v>1.58983002575</c:v>
                      </c:pt>
                      <c:pt idx="478">
                        <c:v>1.5955058927499999</c:v>
                      </c:pt>
                      <c:pt idx="479">
                        <c:v>1.5897808927499999</c:v>
                      </c:pt>
                      <c:pt idx="480">
                        <c:v>1.5897808927499999</c:v>
                      </c:pt>
                      <c:pt idx="481">
                        <c:v>1.58983002575</c:v>
                      </c:pt>
                      <c:pt idx="482">
                        <c:v>1.6013035922500001</c:v>
                      </c:pt>
                      <c:pt idx="483">
                        <c:v>1.6013035922500001</c:v>
                      </c:pt>
                      <c:pt idx="484">
                        <c:v>1.6013281587499999</c:v>
                      </c:pt>
                      <c:pt idx="485">
                        <c:v>1.6013281587499999</c:v>
                      </c:pt>
                      <c:pt idx="486">
                        <c:v>1.6013035922500001</c:v>
                      </c:pt>
                      <c:pt idx="487">
                        <c:v>1.6041410257499999</c:v>
                      </c:pt>
                      <c:pt idx="488">
                        <c:v>1.6041410257499999</c:v>
                      </c:pt>
                      <c:pt idx="489">
                        <c:v>1.6041410257499999</c:v>
                      </c:pt>
                      <c:pt idx="490">
                        <c:v>1.6098905922500002</c:v>
                      </c:pt>
                      <c:pt idx="491">
                        <c:v>1.6098905922500002</c:v>
                      </c:pt>
                      <c:pt idx="492">
                        <c:v>1.6156391587499999</c:v>
                      </c:pt>
                      <c:pt idx="493">
                        <c:v>1.6156637252499999</c:v>
                      </c:pt>
                      <c:pt idx="494">
                        <c:v>1.6156637252499999</c:v>
                      </c:pt>
                      <c:pt idx="495">
                        <c:v>1.62133959225</c:v>
                      </c:pt>
                      <c:pt idx="496">
                        <c:v>1.62716185825</c:v>
                      </c:pt>
                      <c:pt idx="497">
                        <c:v>1.6356505922500002</c:v>
                      </c:pt>
                      <c:pt idx="498">
                        <c:v>1.6356505922500002</c:v>
                      </c:pt>
                      <c:pt idx="499">
                        <c:v>1.6385125922500001</c:v>
                      </c:pt>
                      <c:pt idx="500">
                        <c:v>1.6386108582500001</c:v>
                      </c:pt>
                      <c:pt idx="501">
                        <c:v>1.6386108582500001</c:v>
                      </c:pt>
                      <c:pt idx="502">
                        <c:v>1.6442857252500001</c:v>
                      </c:pt>
                      <c:pt idx="503">
                        <c:v>1.6500352917500001</c:v>
                      </c:pt>
                      <c:pt idx="504">
                        <c:v>1.6500352917500001</c:v>
                      </c:pt>
                      <c:pt idx="505">
                        <c:v>1.65289729175</c:v>
                      </c:pt>
                      <c:pt idx="506">
                        <c:v>1.65289729175</c:v>
                      </c:pt>
                      <c:pt idx="507">
                        <c:v>1.65859672525</c:v>
                      </c:pt>
                      <c:pt idx="508">
                        <c:v>1.6614597252499999</c:v>
                      </c:pt>
                      <c:pt idx="509">
                        <c:v>1.6643954249999999</c:v>
                      </c:pt>
                      <c:pt idx="510">
                        <c:v>1.6643954249999999</c:v>
                      </c:pt>
                      <c:pt idx="511">
                        <c:v>1.6643954249999999</c:v>
                      </c:pt>
                      <c:pt idx="512">
                        <c:v>1.67865729175</c:v>
                      </c:pt>
                      <c:pt idx="513">
                        <c:v>1.67865729175</c:v>
                      </c:pt>
                      <c:pt idx="514">
                        <c:v>1.67865729175</c:v>
                      </c:pt>
                      <c:pt idx="515">
                        <c:v>1.6816421244999999</c:v>
                      </c:pt>
                      <c:pt idx="516">
                        <c:v>1.6816421244999999</c:v>
                      </c:pt>
                      <c:pt idx="517">
                        <c:v>1.6816421244999999</c:v>
                      </c:pt>
                      <c:pt idx="518">
                        <c:v>1.6901799915</c:v>
                      </c:pt>
                      <c:pt idx="519">
                        <c:v>1.6901799915</c:v>
                      </c:pt>
                      <c:pt idx="520">
                        <c:v>1.690204558</c:v>
                      </c:pt>
                      <c:pt idx="521">
                        <c:v>1.690204558</c:v>
                      </c:pt>
                      <c:pt idx="522">
                        <c:v>1.690204558</c:v>
                      </c:pt>
                      <c:pt idx="523">
                        <c:v>1.690204558</c:v>
                      </c:pt>
                      <c:pt idx="524">
                        <c:v>1.6787801245</c:v>
                      </c:pt>
                      <c:pt idx="525">
                        <c:v>1.6787801245</c:v>
                      </c:pt>
                      <c:pt idx="526">
                        <c:v>1.6787801245</c:v>
                      </c:pt>
                      <c:pt idx="527">
                        <c:v>1.6701931245000001</c:v>
                      </c:pt>
                      <c:pt idx="528">
                        <c:v>1.6701931245000001</c:v>
                      </c:pt>
                      <c:pt idx="529">
                        <c:v>1.6673065579999999</c:v>
                      </c:pt>
                      <c:pt idx="530">
                        <c:v>1.6673065579999999</c:v>
                      </c:pt>
                      <c:pt idx="531">
                        <c:v>1.6673065579999999</c:v>
                      </c:pt>
                      <c:pt idx="532">
                        <c:v>1.6530201245</c:v>
                      </c:pt>
                      <c:pt idx="533">
                        <c:v>1.6530201245</c:v>
                      </c:pt>
                      <c:pt idx="534">
                        <c:v>1.6415465579999999</c:v>
                      </c:pt>
                      <c:pt idx="535">
                        <c:v>1.6186485580000001</c:v>
                      </c:pt>
                      <c:pt idx="536">
                        <c:v>1.6186485580000001</c:v>
                      </c:pt>
                      <c:pt idx="537">
                        <c:v>1.6157619914999999</c:v>
                      </c:pt>
                      <c:pt idx="538">
                        <c:v>1.5928639915</c:v>
                      </c:pt>
                      <c:pt idx="539">
                        <c:v>1.5928639915</c:v>
                      </c:pt>
                      <c:pt idx="540">
                        <c:v>1.5815142574999999</c:v>
                      </c:pt>
                      <c:pt idx="541">
                        <c:v>1.5528421244999999</c:v>
                      </c:pt>
                      <c:pt idx="542">
                        <c:v>1.5528421244999999</c:v>
                      </c:pt>
                      <c:pt idx="543">
                        <c:v>1.5528421244999999</c:v>
                      </c:pt>
                      <c:pt idx="544">
                        <c:v>1.4984601245</c:v>
                      </c:pt>
                      <c:pt idx="545">
                        <c:v>1.4984601245</c:v>
                      </c:pt>
                      <c:pt idx="546">
                        <c:v>1.4555271245000001</c:v>
                      </c:pt>
                      <c:pt idx="547">
                        <c:v>1.4155052575</c:v>
                      </c:pt>
                      <c:pt idx="548">
                        <c:v>1.4155052575</c:v>
                      </c:pt>
                      <c:pt idx="549">
                        <c:v>1.3210276910000001</c:v>
                      </c:pt>
                      <c:pt idx="550">
                        <c:v>1.3210276910000001</c:v>
                      </c:pt>
                      <c:pt idx="551">
                        <c:v>1.3210276910000001</c:v>
                      </c:pt>
                      <c:pt idx="552">
                        <c:v>1.281005824</c:v>
                      </c:pt>
                      <c:pt idx="553">
                        <c:v>1.281005824</c:v>
                      </c:pt>
                      <c:pt idx="554">
                        <c:v>1.2351616910000001</c:v>
                      </c:pt>
                      <c:pt idx="555">
                        <c:v>1.1893411245000001</c:v>
                      </c:pt>
                      <c:pt idx="556">
                        <c:v>1.1463835579999999</c:v>
                      </c:pt>
                      <c:pt idx="557">
                        <c:v>1.1463835579999999</c:v>
                      </c:pt>
                      <c:pt idx="558">
                        <c:v>1.1063371245</c:v>
                      </c:pt>
                      <c:pt idx="559">
                        <c:v>1.0692263904999999</c:v>
                      </c:pt>
                      <c:pt idx="560">
                        <c:v>1.0692263904999999</c:v>
                      </c:pt>
                      <c:pt idx="561">
                        <c:v>1.0291308239999999</c:v>
                      </c:pt>
                      <c:pt idx="562">
                        <c:v>1.0291308239999999</c:v>
                      </c:pt>
                      <c:pt idx="563">
                        <c:v>0.98619812400000006</c:v>
                      </c:pt>
                      <c:pt idx="564">
                        <c:v>0.94037815749999998</c:v>
                      </c:pt>
                      <c:pt idx="565">
                        <c:v>0.94037815749999998</c:v>
                      </c:pt>
                      <c:pt idx="566">
                        <c:v>0.84020065750000006</c:v>
                      </c:pt>
                      <c:pt idx="567">
                        <c:v>0.84020065750000006</c:v>
                      </c:pt>
                      <c:pt idx="568">
                        <c:v>0.84020065750000006</c:v>
                      </c:pt>
                      <c:pt idx="569">
                        <c:v>0.80015422400000003</c:v>
                      </c:pt>
                      <c:pt idx="570">
                        <c:v>0.76879275674999992</c:v>
                      </c:pt>
                      <c:pt idx="571">
                        <c:v>0.76879275674999992</c:v>
                      </c:pt>
                      <c:pt idx="572">
                        <c:v>0.74007239049999995</c:v>
                      </c:pt>
                      <c:pt idx="573">
                        <c:v>0.71433705700000005</c:v>
                      </c:pt>
                      <c:pt idx="574">
                        <c:v>0.71433705700000005</c:v>
                      </c:pt>
                      <c:pt idx="575">
                        <c:v>0.69143925700000008</c:v>
                      </c:pt>
                      <c:pt idx="576">
                        <c:v>0.65144205675</c:v>
                      </c:pt>
                      <c:pt idx="577">
                        <c:v>0.65144205675</c:v>
                      </c:pt>
                      <c:pt idx="578">
                        <c:v>0.64275709049999996</c:v>
                      </c:pt>
                      <c:pt idx="579">
                        <c:v>0.64275709049999996</c:v>
                      </c:pt>
                      <c:pt idx="580">
                        <c:v>0.64275709049999996</c:v>
                      </c:pt>
                      <c:pt idx="581">
                        <c:v>0.62856892325000002</c:v>
                      </c:pt>
                      <c:pt idx="582">
                        <c:v>0.60850885674999999</c:v>
                      </c:pt>
                      <c:pt idx="583">
                        <c:v>0.60850885674999999</c:v>
                      </c:pt>
                      <c:pt idx="584">
                        <c:v>0.60850885674999999</c:v>
                      </c:pt>
                      <c:pt idx="585">
                        <c:v>0.59148295574999998</c:v>
                      </c:pt>
                      <c:pt idx="586">
                        <c:v>0.59148295574999998</c:v>
                      </c:pt>
                      <c:pt idx="587">
                        <c:v>0.58013232199999998</c:v>
                      </c:pt>
                      <c:pt idx="588">
                        <c:v>0.58013232199999998</c:v>
                      </c:pt>
                      <c:pt idx="589">
                        <c:v>0.57149658874999998</c:v>
                      </c:pt>
                      <c:pt idx="590">
                        <c:v>0.56310652100000003</c:v>
                      </c:pt>
                      <c:pt idx="591">
                        <c:v>0.56310652100000003</c:v>
                      </c:pt>
                      <c:pt idx="592">
                        <c:v>0.55168218749999998</c:v>
                      </c:pt>
                      <c:pt idx="593">
                        <c:v>0.53742022049999993</c:v>
                      </c:pt>
                      <c:pt idx="594">
                        <c:v>0.53742022049999993</c:v>
                      </c:pt>
                      <c:pt idx="595">
                        <c:v>0.51758135274999995</c:v>
                      </c:pt>
                      <c:pt idx="596">
                        <c:v>0.49744758675</c:v>
                      </c:pt>
                      <c:pt idx="597">
                        <c:v>0.49744758675</c:v>
                      </c:pt>
                      <c:pt idx="598">
                        <c:v>0.47168758675</c:v>
                      </c:pt>
                      <c:pt idx="599">
                        <c:v>0.42065911750000001</c:v>
                      </c:pt>
                      <c:pt idx="600">
                        <c:v>0.42065911750000001</c:v>
                      </c:pt>
                      <c:pt idx="601">
                        <c:v>0.42065911750000001</c:v>
                      </c:pt>
                      <c:pt idx="602">
                        <c:v>0.39781054999999999</c:v>
                      </c:pt>
                      <c:pt idx="603">
                        <c:v>0.39781054999999999</c:v>
                      </c:pt>
                      <c:pt idx="604">
                        <c:v>0.38650905000000002</c:v>
                      </c:pt>
                      <c:pt idx="605">
                        <c:v>0.3752567825</c:v>
                      </c:pt>
                      <c:pt idx="606">
                        <c:v>0.3752567825</c:v>
                      </c:pt>
                      <c:pt idx="607">
                        <c:v>0.36718607750000004</c:v>
                      </c:pt>
                      <c:pt idx="608">
                        <c:v>0.36180551</c:v>
                      </c:pt>
                      <c:pt idx="609">
                        <c:v>0.36180551</c:v>
                      </c:pt>
                      <c:pt idx="610">
                        <c:v>0.35931180750000002</c:v>
                      </c:pt>
                      <c:pt idx="611">
                        <c:v>0.35669527249999999</c:v>
                      </c:pt>
                      <c:pt idx="612">
                        <c:v>0.35669527249999999</c:v>
                      </c:pt>
                      <c:pt idx="613">
                        <c:v>0.3543735375</c:v>
                      </c:pt>
                      <c:pt idx="614">
                        <c:v>0.35491400000000001</c:v>
                      </c:pt>
                      <c:pt idx="615">
                        <c:v>0.35491400000000001</c:v>
                      </c:pt>
                      <c:pt idx="616">
                        <c:v>0.361031465</c:v>
                      </c:pt>
                      <c:pt idx="617">
                        <c:v>0.40719536249999999</c:v>
                      </c:pt>
                      <c:pt idx="618">
                        <c:v>0.40719536249999999</c:v>
                      </c:pt>
                      <c:pt idx="619">
                        <c:v>0.48590001999999999</c:v>
                      </c:pt>
                      <c:pt idx="620">
                        <c:v>0.57681503999999995</c:v>
                      </c:pt>
                      <c:pt idx="621">
                        <c:v>0.57681503999999995</c:v>
                      </c:pt>
                      <c:pt idx="622">
                        <c:v>0.72421279999999999</c:v>
                      </c:pt>
                      <c:pt idx="623">
                        <c:v>0.72421279999999999</c:v>
                      </c:pt>
                      <c:pt idx="624">
                        <c:v>0.72421279999999999</c:v>
                      </c:pt>
                      <c:pt idx="625">
                        <c:v>0.81079152999999993</c:v>
                      </c:pt>
                      <c:pt idx="626">
                        <c:v>0.81079152999999993</c:v>
                      </c:pt>
                      <c:pt idx="627">
                        <c:v>0.90013429249999999</c:v>
                      </c:pt>
                      <c:pt idx="628">
                        <c:v>0.99576658499999993</c:v>
                      </c:pt>
                      <c:pt idx="629">
                        <c:v>0.99576658499999993</c:v>
                      </c:pt>
                      <c:pt idx="630">
                        <c:v>1.0891017074999998</c:v>
                      </c:pt>
                      <c:pt idx="631">
                        <c:v>1.1766873649999998</c:v>
                      </c:pt>
                      <c:pt idx="632">
                        <c:v>1.2636107249999999</c:v>
                      </c:pt>
                      <c:pt idx="633">
                        <c:v>1.2636107249999999</c:v>
                      </c:pt>
                      <c:pt idx="634">
                        <c:v>1.3506313525</c:v>
                      </c:pt>
                      <c:pt idx="635">
                        <c:v>1.3506313525</c:v>
                      </c:pt>
                      <c:pt idx="636">
                        <c:v>1.43148578</c:v>
                      </c:pt>
                      <c:pt idx="637">
                        <c:v>1.5175483125</c:v>
                      </c:pt>
                      <c:pt idx="638">
                        <c:v>1.5175483125</c:v>
                      </c:pt>
                      <c:pt idx="639">
                        <c:v>1.6059333825</c:v>
                      </c:pt>
                      <c:pt idx="640">
                        <c:v>1.6967873874999999</c:v>
                      </c:pt>
                      <c:pt idx="641">
                        <c:v>1.6967873874999999</c:v>
                      </c:pt>
                      <c:pt idx="642">
                        <c:v>1.78108113</c:v>
                      </c:pt>
                      <c:pt idx="643">
                        <c:v>1.8486686350000001</c:v>
                      </c:pt>
                      <c:pt idx="644">
                        <c:v>1.8486686350000001</c:v>
                      </c:pt>
                      <c:pt idx="645">
                        <c:v>1.8908042225000001</c:v>
                      </c:pt>
                      <c:pt idx="646">
                        <c:v>1.9306418400000001</c:v>
                      </c:pt>
                      <c:pt idx="647">
                        <c:v>1.9955761625000001</c:v>
                      </c:pt>
                      <c:pt idx="648">
                        <c:v>1.9955761625000001</c:v>
                      </c:pt>
                      <c:pt idx="649">
                        <c:v>1.9955761625000001</c:v>
                      </c:pt>
                      <c:pt idx="650">
                        <c:v>2.0415318449999997</c:v>
                      </c:pt>
                      <c:pt idx="651">
                        <c:v>2.0415318449999997</c:v>
                      </c:pt>
                      <c:pt idx="652">
                        <c:v>2.0415318449999997</c:v>
                      </c:pt>
                      <c:pt idx="653">
                        <c:v>2.0468136475000001</c:v>
                      </c:pt>
                      <c:pt idx="654">
                        <c:v>2.0468136475000001</c:v>
                      </c:pt>
                      <c:pt idx="655">
                        <c:v>2.0550567175000003</c:v>
                      </c:pt>
                      <c:pt idx="656">
                        <c:v>2.0550567175000003</c:v>
                      </c:pt>
                      <c:pt idx="657">
                        <c:v>2.0661863524999999</c:v>
                      </c:pt>
                      <c:pt idx="658">
                        <c:v>2.0858282875</c:v>
                      </c:pt>
                      <c:pt idx="659">
                        <c:v>2.0858282875</c:v>
                      </c:pt>
                      <c:pt idx="660">
                        <c:v>2.0915041544999999</c:v>
                      </c:pt>
                      <c:pt idx="661">
                        <c:v>2.0915041544999999</c:v>
                      </c:pt>
                      <c:pt idx="662">
                        <c:v>2.0915041544999999</c:v>
                      </c:pt>
                      <c:pt idx="663">
                        <c:v>2.102927588</c:v>
                      </c:pt>
                      <c:pt idx="664">
                        <c:v>2.117140322</c:v>
                      </c:pt>
                      <c:pt idx="665">
                        <c:v>2.117140322</c:v>
                      </c:pt>
                      <c:pt idx="666">
                        <c:v>2.117140322</c:v>
                      </c:pt>
                      <c:pt idx="667">
                        <c:v>2.1227916222499998</c:v>
                      </c:pt>
                      <c:pt idx="668">
                        <c:v>2.1227916222499998</c:v>
                      </c:pt>
                      <c:pt idx="669">
                        <c:v>2.1313786222500002</c:v>
                      </c:pt>
                      <c:pt idx="670">
                        <c:v>2.1314277552500003</c:v>
                      </c:pt>
                      <c:pt idx="671">
                        <c:v>2.1314277552500003</c:v>
                      </c:pt>
                      <c:pt idx="672">
                        <c:v>2.1314277552500003</c:v>
                      </c:pt>
                      <c:pt idx="673">
                        <c:v>2.1285156222500001</c:v>
                      </c:pt>
                      <c:pt idx="674">
                        <c:v>2.1285156222500001</c:v>
                      </c:pt>
                      <c:pt idx="675">
                        <c:v>2.1342406222500001</c:v>
                      </c:pt>
                      <c:pt idx="676">
                        <c:v>2.1427774892499998</c:v>
                      </c:pt>
                      <c:pt idx="677">
                        <c:v>2.1427774892499998</c:v>
                      </c:pt>
                      <c:pt idx="678">
                        <c:v>2.1314031887500002</c:v>
                      </c:pt>
                      <c:pt idx="679">
                        <c:v>2.1342160557500001</c:v>
                      </c:pt>
                      <c:pt idx="680">
                        <c:v>2.1342160557500001</c:v>
                      </c:pt>
                      <c:pt idx="681">
                        <c:v>2.1313540557500001</c:v>
                      </c:pt>
                      <c:pt idx="682">
                        <c:v>2.1313540557500001</c:v>
                      </c:pt>
                      <c:pt idx="683">
                        <c:v>2.1370289227499999</c:v>
                      </c:pt>
                      <c:pt idx="684">
                        <c:v>2.1485516222499998</c:v>
                      </c:pt>
                      <c:pt idx="685">
                        <c:v>2.1485516222499998</c:v>
                      </c:pt>
                      <c:pt idx="686">
                        <c:v>2.1513890557500002</c:v>
                      </c:pt>
                      <c:pt idx="687">
                        <c:v>2.1627889227499999</c:v>
                      </c:pt>
                      <c:pt idx="688">
                        <c:v>2.1627889227499999</c:v>
                      </c:pt>
                      <c:pt idx="689">
                        <c:v>2.1685129227499997</c:v>
                      </c:pt>
                      <c:pt idx="690">
                        <c:v>2.1771244892500001</c:v>
                      </c:pt>
                      <c:pt idx="691">
                        <c:v>2.1771244892500001</c:v>
                      </c:pt>
                      <c:pt idx="692">
                        <c:v>2.1828239227499999</c:v>
                      </c:pt>
                      <c:pt idx="693">
                        <c:v>2.1828239227499999</c:v>
                      </c:pt>
                      <c:pt idx="694">
                        <c:v>2.18284848925</c:v>
                      </c:pt>
                      <c:pt idx="695">
                        <c:v>2.1942974892499998</c:v>
                      </c:pt>
                      <c:pt idx="696">
                        <c:v>2.1942974892499998</c:v>
                      </c:pt>
                      <c:pt idx="697">
                        <c:v>2.1971840557500002</c:v>
                      </c:pt>
                      <c:pt idx="698">
                        <c:v>2.2085839227499999</c:v>
                      </c:pt>
                      <c:pt idx="699">
                        <c:v>2.2085839227499999</c:v>
                      </c:pt>
                      <c:pt idx="700">
                        <c:v>2.2199592232499996</c:v>
                      </c:pt>
                      <c:pt idx="701">
                        <c:v>2.2286199227500001</c:v>
                      </c:pt>
                      <c:pt idx="702">
                        <c:v>2.2286199227500001</c:v>
                      </c:pt>
                      <c:pt idx="703">
                        <c:v>2.23436848925</c:v>
                      </c:pt>
                      <c:pt idx="704">
                        <c:v>2.2257087897499996</c:v>
                      </c:pt>
                      <c:pt idx="705">
                        <c:v>2.2257087897499996</c:v>
                      </c:pt>
                      <c:pt idx="706">
                        <c:v>2.2257087897499996</c:v>
                      </c:pt>
                      <c:pt idx="707">
                        <c:v>2.2228949227500001</c:v>
                      </c:pt>
                      <c:pt idx="708">
                        <c:v>2.2228949227500001</c:v>
                      </c:pt>
                      <c:pt idx="709">
                        <c:v>2.2029581887500003</c:v>
                      </c:pt>
                      <c:pt idx="710">
                        <c:v>2.1914109227499998</c:v>
                      </c:pt>
                      <c:pt idx="711">
                        <c:v>2.1914109227499998</c:v>
                      </c:pt>
                      <c:pt idx="712">
                        <c:v>2.1914109227499998</c:v>
                      </c:pt>
                      <c:pt idx="713">
                        <c:v>2.1713022232499997</c:v>
                      </c:pt>
                      <c:pt idx="714">
                        <c:v>2.1713022232499997</c:v>
                      </c:pt>
                      <c:pt idx="715">
                        <c:v>2.1628134892499999</c:v>
                      </c:pt>
                      <c:pt idx="716">
                        <c:v>2.1456404892499998</c:v>
                      </c:pt>
                      <c:pt idx="717">
                        <c:v>2.1456404892499998</c:v>
                      </c:pt>
                      <c:pt idx="718">
                        <c:v>2.1313540557500001</c:v>
                      </c:pt>
                      <c:pt idx="719">
                        <c:v>2.0941204892499998</c:v>
                      </c:pt>
                      <c:pt idx="720">
                        <c:v>2.0941204892499998</c:v>
                      </c:pt>
                      <c:pt idx="721">
                        <c:v>2.0941204892499998</c:v>
                      </c:pt>
                      <c:pt idx="722">
                        <c:v>2.07978492275</c:v>
                      </c:pt>
                      <c:pt idx="723">
                        <c:v>2.07978492275</c:v>
                      </c:pt>
                      <c:pt idx="724">
                        <c:v>2.0683604892499998</c:v>
                      </c:pt>
                      <c:pt idx="725">
                        <c:v>2.03403805575</c:v>
                      </c:pt>
                      <c:pt idx="726">
                        <c:v>2.03403805575</c:v>
                      </c:pt>
                      <c:pt idx="727">
                        <c:v>2.0225644892500001</c:v>
                      </c:pt>
                      <c:pt idx="728">
                        <c:v>2.0225644892500001</c:v>
                      </c:pt>
                      <c:pt idx="729">
                        <c:v>2.00832718875</c:v>
                      </c:pt>
                      <c:pt idx="730">
                        <c:v>1.9968300557500001</c:v>
                      </c:pt>
                      <c:pt idx="731">
                        <c:v>1.9968300557500001</c:v>
                      </c:pt>
                      <c:pt idx="732">
                        <c:v>1.98256718875</c:v>
                      </c:pt>
                      <c:pt idx="733">
                        <c:v>1.9684035879999999</c:v>
                      </c:pt>
                      <c:pt idx="734">
                        <c:v>1.9512060215</c:v>
                      </c:pt>
                      <c:pt idx="735">
                        <c:v>1.9512060215</c:v>
                      </c:pt>
                      <c:pt idx="736">
                        <c:v>1.9339838885</c:v>
                      </c:pt>
                      <c:pt idx="737">
                        <c:v>1.9339838885</c:v>
                      </c:pt>
                      <c:pt idx="738">
                        <c:v>1.9254214550000002</c:v>
                      </c:pt>
                      <c:pt idx="739">
                        <c:v>1.911110455</c:v>
                      </c:pt>
                      <c:pt idx="740">
                        <c:v>1.911110455</c:v>
                      </c:pt>
                      <c:pt idx="741">
                        <c:v>1.902572588</c:v>
                      </c:pt>
                      <c:pt idx="742">
                        <c:v>1.8911000215</c:v>
                      </c:pt>
                      <c:pt idx="743">
                        <c:v>1.8853258884999999</c:v>
                      </c:pt>
                      <c:pt idx="744">
                        <c:v>1.8853258884999999</c:v>
                      </c:pt>
                      <c:pt idx="745">
                        <c:v>1.8853258884999999</c:v>
                      </c:pt>
                      <c:pt idx="746">
                        <c:v>1.859590455</c:v>
                      </c:pt>
                      <c:pt idx="747">
                        <c:v>1.859590455</c:v>
                      </c:pt>
                      <c:pt idx="748">
                        <c:v>1.8453285879999999</c:v>
                      </c:pt>
                      <c:pt idx="749">
                        <c:v>1.8453285879999999</c:v>
                      </c:pt>
                      <c:pt idx="750">
                        <c:v>1.8367425879999999</c:v>
                      </c:pt>
                      <c:pt idx="751">
                        <c:v>1.8224561545</c:v>
                      </c:pt>
                      <c:pt idx="752">
                        <c:v>1.8081195880000001</c:v>
                      </c:pt>
                      <c:pt idx="753">
                        <c:v>1.8081195880000001</c:v>
                      </c:pt>
                      <c:pt idx="754">
                        <c:v>1.7938822875</c:v>
                      </c:pt>
                      <c:pt idx="755">
                        <c:v>1.7938822875</c:v>
                      </c:pt>
                      <c:pt idx="756">
                        <c:v>1.7938822875</c:v>
                      </c:pt>
                      <c:pt idx="757">
                        <c:v>1.7909220214999999</c:v>
                      </c:pt>
                      <c:pt idx="758">
                        <c:v>1.7852225879999999</c:v>
                      </c:pt>
                      <c:pt idx="759">
                        <c:v>1.7852225879999999</c:v>
                      </c:pt>
                      <c:pt idx="760">
                        <c:v>1.7766847210000001</c:v>
                      </c:pt>
                      <c:pt idx="761">
                        <c:v>1.7766847210000001</c:v>
                      </c:pt>
                      <c:pt idx="762">
                        <c:v>1.7766847210000001</c:v>
                      </c:pt>
                      <c:pt idx="763">
                        <c:v>1.756600588</c:v>
                      </c:pt>
                      <c:pt idx="764">
                        <c:v>1.756600588</c:v>
                      </c:pt>
                      <c:pt idx="765">
                        <c:v>1.7508018885000001</c:v>
                      </c:pt>
                      <c:pt idx="766">
                        <c:v>1.7508018885000001</c:v>
                      </c:pt>
                      <c:pt idx="767">
                        <c:v>1.7394020214999999</c:v>
                      </c:pt>
                      <c:pt idx="768">
                        <c:v>1.7279530214999999</c:v>
                      </c:pt>
                      <c:pt idx="769">
                        <c:v>1.7279530214999999</c:v>
                      </c:pt>
                      <c:pt idx="770">
                        <c:v>1.7308651545</c:v>
                      </c:pt>
                      <c:pt idx="771">
                        <c:v>1.719342455</c:v>
                      </c:pt>
                      <c:pt idx="772">
                        <c:v>1.719342455</c:v>
                      </c:pt>
                      <c:pt idx="773">
                        <c:v>1.7136420214999999</c:v>
                      </c:pt>
                      <c:pt idx="774">
                        <c:v>1.7136420214999999</c:v>
                      </c:pt>
                      <c:pt idx="775">
                        <c:v>1.6936070214999999</c:v>
                      </c:pt>
                      <c:pt idx="776">
                        <c:v>1.6936070214999999</c:v>
                      </c:pt>
                      <c:pt idx="777">
                        <c:v>1.6936070214999999</c:v>
                      </c:pt>
                      <c:pt idx="778">
                        <c:v>1.6907450214999999</c:v>
                      </c:pt>
                      <c:pt idx="779">
                        <c:v>1.6764340215</c:v>
                      </c:pt>
                      <c:pt idx="780">
                        <c:v>1.6764340215</c:v>
                      </c:pt>
                      <c:pt idx="781">
                        <c:v>1.6707581545000001</c:v>
                      </c:pt>
                      <c:pt idx="782">
                        <c:v>1.6621475879999998</c:v>
                      </c:pt>
                      <c:pt idx="783">
                        <c:v>1.6621475879999998</c:v>
                      </c:pt>
                      <c:pt idx="784">
                        <c:v>1.6535851545</c:v>
                      </c:pt>
                      <c:pt idx="785">
                        <c:v>1.6535851545</c:v>
                      </c:pt>
                      <c:pt idx="786">
                        <c:v>1.6507231545000001</c:v>
                      </c:pt>
                      <c:pt idx="787">
                        <c:v>1.6422098539999999</c:v>
                      </c:pt>
                      <c:pt idx="788">
                        <c:v>1.6422098539999999</c:v>
                      </c:pt>
                      <c:pt idx="789">
                        <c:v>1.6393232875000001</c:v>
                      </c:pt>
                      <c:pt idx="790">
                        <c:v>1.6250122875000002</c:v>
                      </c:pt>
                      <c:pt idx="791">
                        <c:v>1.6250122875000002</c:v>
                      </c:pt>
                      <c:pt idx="792">
                        <c:v>1.6249631545000001</c:v>
                      </c:pt>
                      <c:pt idx="793">
                        <c:v>1.6192627210000001</c:v>
                      </c:pt>
                      <c:pt idx="794">
                        <c:v>1.6192627210000001</c:v>
                      </c:pt>
                      <c:pt idx="795">
                        <c:v>1.619213588</c:v>
                      </c:pt>
                      <c:pt idx="796">
                        <c:v>1.6078392875</c:v>
                      </c:pt>
                      <c:pt idx="797">
                        <c:v>1.5992522875000001</c:v>
                      </c:pt>
                      <c:pt idx="798">
                        <c:v>1.5992522875000001</c:v>
                      </c:pt>
                      <c:pt idx="799">
                        <c:v>1.5934781545000001</c:v>
                      </c:pt>
                      <c:pt idx="800">
                        <c:v>1.5934781545000001</c:v>
                      </c:pt>
                      <c:pt idx="801">
                        <c:v>1.582054721</c:v>
                      </c:pt>
                      <c:pt idx="802">
                        <c:v>1.5820792875</c:v>
                      </c:pt>
                      <c:pt idx="803">
                        <c:v>1.5820792875</c:v>
                      </c:pt>
                      <c:pt idx="804">
                        <c:v>1.570605721</c:v>
                      </c:pt>
                      <c:pt idx="805">
                        <c:v>1.5619941545</c:v>
                      </c:pt>
                      <c:pt idx="806">
                        <c:v>1.5619941545</c:v>
                      </c:pt>
                      <c:pt idx="807">
                        <c:v>1.5591321545000001</c:v>
                      </c:pt>
                      <c:pt idx="808">
                        <c:v>1.5620432875000001</c:v>
                      </c:pt>
                      <c:pt idx="809">
                        <c:v>1.5620432875000001</c:v>
                      </c:pt>
                      <c:pt idx="810">
                        <c:v>1.5534562875</c:v>
                      </c:pt>
                      <c:pt idx="811">
                        <c:v>1.5421065537500001</c:v>
                      </c:pt>
                      <c:pt idx="812">
                        <c:v>1.5335195537500002</c:v>
                      </c:pt>
                      <c:pt idx="813">
                        <c:v>1.5335195537500002</c:v>
                      </c:pt>
                      <c:pt idx="814">
                        <c:v>1.5248588539999999</c:v>
                      </c:pt>
                      <c:pt idx="815">
                        <c:v>1.5248588539999999</c:v>
                      </c:pt>
                      <c:pt idx="816">
                        <c:v>1.5248588539999999</c:v>
                      </c:pt>
                      <c:pt idx="817">
                        <c:v>1.5220214205</c:v>
                      </c:pt>
                      <c:pt idx="818">
                        <c:v>1.5220214205</c:v>
                      </c:pt>
                      <c:pt idx="819">
                        <c:v>1.5133852875</c:v>
                      </c:pt>
                      <c:pt idx="820">
                        <c:v>1.5106461202500001</c:v>
                      </c:pt>
                      <c:pt idx="821">
                        <c:v>1.5106461202500001</c:v>
                      </c:pt>
                      <c:pt idx="822">
                        <c:v>1.5077104205</c:v>
                      </c:pt>
                      <c:pt idx="823">
                        <c:v>1.49914798725</c:v>
                      </c:pt>
                      <c:pt idx="824">
                        <c:v>1.49914798725</c:v>
                      </c:pt>
                      <c:pt idx="825">
                        <c:v>1.50201098725</c:v>
                      </c:pt>
                      <c:pt idx="826">
                        <c:v>1.49344855375</c:v>
                      </c:pt>
                      <c:pt idx="827">
                        <c:v>1.49344855375</c:v>
                      </c:pt>
                      <c:pt idx="828">
                        <c:v>1.49344855375</c:v>
                      </c:pt>
                      <c:pt idx="829">
                        <c:v>1.4819504205</c:v>
                      </c:pt>
                      <c:pt idx="830">
                        <c:v>1.4819504205</c:v>
                      </c:pt>
                      <c:pt idx="831">
                        <c:v>1.47911298725</c:v>
                      </c:pt>
                      <c:pt idx="832">
                        <c:v>1.47911298725</c:v>
                      </c:pt>
                      <c:pt idx="833">
                        <c:v>1.4705505537500001</c:v>
                      </c:pt>
                      <c:pt idx="834">
                        <c:v>1.4705259872500001</c:v>
                      </c:pt>
                      <c:pt idx="835">
                        <c:v>1.4705259872500001</c:v>
                      </c:pt>
                      <c:pt idx="836">
                        <c:v>1.4706488197500001</c:v>
                      </c:pt>
                      <c:pt idx="837">
                        <c:v>1.4705751202500001</c:v>
                      </c:pt>
                      <c:pt idx="838">
                        <c:v>1.4705751202500001</c:v>
                      </c:pt>
                      <c:pt idx="839">
                        <c:v>1.45359865225</c:v>
                      </c:pt>
                      <c:pt idx="840">
                        <c:v>1.45641151925</c:v>
                      </c:pt>
                      <c:pt idx="841">
                        <c:v>1.45641151925</c:v>
                      </c:pt>
                      <c:pt idx="842">
                        <c:v>1.4450116522500001</c:v>
                      </c:pt>
                      <c:pt idx="843">
                        <c:v>1.44780095275</c:v>
                      </c:pt>
                      <c:pt idx="844">
                        <c:v>1.44780095275</c:v>
                      </c:pt>
                      <c:pt idx="845">
                        <c:v>1.4392630857499999</c:v>
                      </c:pt>
                      <c:pt idx="846">
                        <c:v>1.4334408197499999</c:v>
                      </c:pt>
                      <c:pt idx="847">
                        <c:v>1.4334408197499999</c:v>
                      </c:pt>
                      <c:pt idx="848">
                        <c:v>1.4019558197499999</c:v>
                      </c:pt>
                      <c:pt idx="849">
                        <c:v>1.4019558197499999</c:v>
                      </c:pt>
                      <c:pt idx="850">
                        <c:v>1.4019558197499999</c:v>
                      </c:pt>
                      <c:pt idx="851">
                        <c:v>1.3876939527499998</c:v>
                      </c:pt>
                      <c:pt idx="852">
                        <c:v>1.36479595275</c:v>
                      </c:pt>
                      <c:pt idx="853">
                        <c:v>1.36479595275</c:v>
                      </c:pt>
                      <c:pt idx="854">
                        <c:v>1.3447363862500001</c:v>
                      </c:pt>
                      <c:pt idx="855">
                        <c:v>1.3189518197500001</c:v>
                      </c:pt>
                      <c:pt idx="856">
                        <c:v>1.3189518197500001</c:v>
                      </c:pt>
                      <c:pt idx="857">
                        <c:v>1.2903298197499999</c:v>
                      </c:pt>
                      <c:pt idx="858">
                        <c:v>1.2903298197499999</c:v>
                      </c:pt>
                      <c:pt idx="859">
                        <c:v>1.2130498197499999</c:v>
                      </c:pt>
                      <c:pt idx="860">
                        <c:v>1.2130498197499999</c:v>
                      </c:pt>
                      <c:pt idx="861">
                        <c:v>1.2130498197499999</c:v>
                      </c:pt>
                      <c:pt idx="862">
                        <c:v>1.1786792532499999</c:v>
                      </c:pt>
                      <c:pt idx="863">
                        <c:v>1.15005625325</c:v>
                      </c:pt>
                      <c:pt idx="864">
                        <c:v>1.15005625325</c:v>
                      </c:pt>
                      <c:pt idx="865">
                        <c:v>1.0814369527499998</c:v>
                      </c:pt>
                      <c:pt idx="866">
                        <c:v>1.0814369527499998</c:v>
                      </c:pt>
                      <c:pt idx="867">
                        <c:v>1.0814369527499998</c:v>
                      </c:pt>
                      <c:pt idx="868">
                        <c:v>1.0098328197499999</c:v>
                      </c:pt>
                      <c:pt idx="869">
                        <c:v>1.0098328197499999</c:v>
                      </c:pt>
                      <c:pt idx="870">
                        <c:v>1.0098328197499999</c:v>
                      </c:pt>
                      <c:pt idx="871">
                        <c:v>0.98407291975</c:v>
                      </c:pt>
                      <c:pt idx="872">
                        <c:v>0.94683955325000002</c:v>
                      </c:pt>
                      <c:pt idx="873">
                        <c:v>0.94683955325000002</c:v>
                      </c:pt>
                      <c:pt idx="874">
                        <c:v>0.86958441975</c:v>
                      </c:pt>
                      <c:pt idx="875">
                        <c:v>0.83235105325000003</c:v>
                      </c:pt>
                      <c:pt idx="876">
                        <c:v>0.83235105325000003</c:v>
                      </c:pt>
                      <c:pt idx="877">
                        <c:v>0.79805358625</c:v>
                      </c:pt>
                      <c:pt idx="878">
                        <c:v>0.79805358625</c:v>
                      </c:pt>
                      <c:pt idx="879">
                        <c:v>0.79805358625</c:v>
                      </c:pt>
                      <c:pt idx="880">
                        <c:v>0.74364701975000003</c:v>
                      </c:pt>
                      <c:pt idx="881">
                        <c:v>0.72092128499999997</c:v>
                      </c:pt>
                      <c:pt idx="882">
                        <c:v>0.72092128499999997</c:v>
                      </c:pt>
                      <c:pt idx="883">
                        <c:v>0.72092128499999997</c:v>
                      </c:pt>
                      <c:pt idx="884">
                        <c:v>0.69508768575000002</c:v>
                      </c:pt>
                      <c:pt idx="885">
                        <c:v>0.69508768575000002</c:v>
                      </c:pt>
                      <c:pt idx="886">
                        <c:v>0.6750276192500001</c:v>
                      </c:pt>
                      <c:pt idx="887">
                        <c:v>0.63794165250000001</c:v>
                      </c:pt>
                      <c:pt idx="888">
                        <c:v>0.63794165250000001</c:v>
                      </c:pt>
                      <c:pt idx="889">
                        <c:v>0.63794165250000001</c:v>
                      </c:pt>
                      <c:pt idx="890">
                        <c:v>0.59779695225000007</c:v>
                      </c:pt>
                      <c:pt idx="891">
                        <c:v>0.59779695225000007</c:v>
                      </c:pt>
                      <c:pt idx="892">
                        <c:v>0.58072191750000002</c:v>
                      </c:pt>
                      <c:pt idx="893">
                        <c:v>0.58072191750000002</c:v>
                      </c:pt>
                      <c:pt idx="894">
                        <c:v>0.58072191750000002</c:v>
                      </c:pt>
                      <c:pt idx="895">
                        <c:v>0.56643548500000007</c:v>
                      </c:pt>
                      <c:pt idx="896">
                        <c:v>0.55779965249999997</c:v>
                      </c:pt>
                      <c:pt idx="897">
                        <c:v>0.54938501750000002</c:v>
                      </c:pt>
                      <c:pt idx="898">
                        <c:v>0.54938501750000002</c:v>
                      </c:pt>
                      <c:pt idx="899">
                        <c:v>0.5408966825</c:v>
                      </c:pt>
                      <c:pt idx="900">
                        <c:v>0.53531958249999989</c:v>
                      </c:pt>
                      <c:pt idx="901">
                        <c:v>0.53531958249999989</c:v>
                      </c:pt>
                      <c:pt idx="902">
                        <c:v>0.52954604999999999</c:v>
                      </c:pt>
                      <c:pt idx="903">
                        <c:v>0.52954604999999999</c:v>
                      </c:pt>
                      <c:pt idx="904">
                        <c:v>0.50928945000000003</c:v>
                      </c:pt>
                      <c:pt idx="905">
                        <c:v>0.49801261750000003</c:v>
                      </c:pt>
                      <c:pt idx="906">
                        <c:v>0.49801261750000003</c:v>
                      </c:pt>
                      <c:pt idx="907">
                        <c:v>0.49801261750000003</c:v>
                      </c:pt>
                      <c:pt idx="908">
                        <c:v>0.49801261750000003</c:v>
                      </c:pt>
                      <c:pt idx="909">
                        <c:v>0.49801261750000003</c:v>
                      </c:pt>
                      <c:pt idx="910">
                        <c:v>0.440645485</c:v>
                      </c:pt>
                      <c:pt idx="911">
                        <c:v>0.440645485</c:v>
                      </c:pt>
                      <c:pt idx="912">
                        <c:v>0.43208344999999998</c:v>
                      </c:pt>
                      <c:pt idx="913">
                        <c:v>0.41513125000000001</c:v>
                      </c:pt>
                      <c:pt idx="914">
                        <c:v>0.40390344750000001</c:v>
                      </c:pt>
                      <c:pt idx="915">
                        <c:v>0.40390344750000001</c:v>
                      </c:pt>
                      <c:pt idx="916">
                        <c:v>0.38959244749999999</c:v>
                      </c:pt>
                      <c:pt idx="917">
                        <c:v>0.37251741499999996</c:v>
                      </c:pt>
                      <c:pt idx="918">
                        <c:v>0.37251741499999996</c:v>
                      </c:pt>
                      <c:pt idx="919">
                        <c:v>0.36119134749999998</c:v>
                      </c:pt>
                      <c:pt idx="920">
                        <c:v>0.34441121000000002</c:v>
                      </c:pt>
                      <c:pt idx="921">
                        <c:v>0.34441121000000002</c:v>
                      </c:pt>
                      <c:pt idx="922">
                        <c:v>0.33306057750000001</c:v>
                      </c:pt>
                      <c:pt idx="923">
                        <c:v>0.33306057750000001</c:v>
                      </c:pt>
                      <c:pt idx="924">
                        <c:v>0.33027207749999998</c:v>
                      </c:pt>
                      <c:pt idx="925">
                        <c:v>0.33027207749999998</c:v>
                      </c:pt>
                      <c:pt idx="926">
                        <c:v>0.33027207749999998</c:v>
                      </c:pt>
                      <c:pt idx="927">
                        <c:v>0.31363923999999999</c:v>
                      </c:pt>
                      <c:pt idx="928">
                        <c:v>0.30534743749999999</c:v>
                      </c:pt>
                      <c:pt idx="929">
                        <c:v>0.30534743749999999</c:v>
                      </c:pt>
                      <c:pt idx="930">
                        <c:v>0.29984403749999999</c:v>
                      </c:pt>
                      <c:pt idx="931">
                        <c:v>0.2945127025</c:v>
                      </c:pt>
                      <c:pt idx="932">
                        <c:v>0.2945127025</c:v>
                      </c:pt>
                      <c:pt idx="933">
                        <c:v>0.2891076675</c:v>
                      </c:pt>
                      <c:pt idx="934">
                        <c:v>0.28385003000000003</c:v>
                      </c:pt>
                      <c:pt idx="935">
                        <c:v>0.28385003000000003</c:v>
                      </c:pt>
                      <c:pt idx="936">
                        <c:v>0.27876425999999999</c:v>
                      </c:pt>
                      <c:pt idx="937">
                        <c:v>0.27634425750000002</c:v>
                      </c:pt>
                      <c:pt idx="938">
                        <c:v>0.27634425750000002</c:v>
                      </c:pt>
                      <c:pt idx="939">
                        <c:v>0.2739733875</c:v>
                      </c:pt>
                      <c:pt idx="940">
                        <c:v>0.27162708499999999</c:v>
                      </c:pt>
                      <c:pt idx="941">
                        <c:v>0.27162708499999999</c:v>
                      </c:pt>
                      <c:pt idx="942">
                        <c:v>0.2721675475</c:v>
                      </c:pt>
                      <c:pt idx="943">
                        <c:v>0.27058280750000002</c:v>
                      </c:pt>
                      <c:pt idx="944">
                        <c:v>0.27058280750000002</c:v>
                      </c:pt>
                      <c:pt idx="945">
                        <c:v>0.27058280750000002</c:v>
                      </c:pt>
                      <c:pt idx="946">
                        <c:v>0.26630783250000001</c:v>
                      </c:pt>
                      <c:pt idx="947">
                        <c:v>0.26630783250000001</c:v>
                      </c:pt>
                      <c:pt idx="948">
                        <c:v>0.2639122975</c:v>
                      </c:pt>
                      <c:pt idx="949">
                        <c:v>0.2639122975</c:v>
                      </c:pt>
                      <c:pt idx="950">
                        <c:v>0.26447732750000003</c:v>
                      </c:pt>
                      <c:pt idx="951">
                        <c:v>0.26447732750000003</c:v>
                      </c:pt>
                      <c:pt idx="952">
                        <c:v>0.26812575499999997</c:v>
                      </c:pt>
                      <c:pt idx="953">
                        <c:v>0.26812575499999997</c:v>
                      </c:pt>
                      <c:pt idx="954">
                        <c:v>0.2716512525</c:v>
                      </c:pt>
                      <c:pt idx="955">
                        <c:v>0.29264484499999999</c:v>
                      </c:pt>
                      <c:pt idx="956">
                        <c:v>0.29264484499999999</c:v>
                      </c:pt>
                      <c:pt idx="957">
                        <c:v>0.29264484499999999</c:v>
                      </c:pt>
                      <c:pt idx="958">
                        <c:v>0.31326994250000001</c:v>
                      </c:pt>
                      <c:pt idx="959">
                        <c:v>0.31326994250000001</c:v>
                      </c:pt>
                      <c:pt idx="960">
                        <c:v>0.33668354</c:v>
                      </c:pt>
                      <c:pt idx="961">
                        <c:v>0.3772703375</c:v>
                      </c:pt>
                      <c:pt idx="962">
                        <c:v>0.3772703375</c:v>
                      </c:pt>
                      <c:pt idx="963">
                        <c:v>0.42071943249999999</c:v>
                      </c:pt>
                      <c:pt idx="964">
                        <c:v>0.42071943249999999</c:v>
                      </c:pt>
                      <c:pt idx="965">
                        <c:v>0.42071943249999999</c:v>
                      </c:pt>
                      <c:pt idx="966">
                        <c:v>0.56226996000000007</c:v>
                      </c:pt>
                      <c:pt idx="967">
                        <c:v>0.56226996000000007</c:v>
                      </c:pt>
                      <c:pt idx="968">
                        <c:v>0.56226996000000007</c:v>
                      </c:pt>
                      <c:pt idx="969">
                        <c:v>0.61694675749999994</c:v>
                      </c:pt>
                      <c:pt idx="970">
                        <c:v>0.68025938999999991</c:v>
                      </c:pt>
                      <c:pt idx="971">
                        <c:v>0.68025938999999991</c:v>
                      </c:pt>
                      <c:pt idx="972">
                        <c:v>0.81317408250000001</c:v>
                      </c:pt>
                      <c:pt idx="973">
                        <c:v>0.88206371499999991</c:v>
                      </c:pt>
                      <c:pt idx="974">
                        <c:v>0.88206371499999991</c:v>
                      </c:pt>
                      <c:pt idx="975">
                        <c:v>0.88206371499999991</c:v>
                      </c:pt>
                      <c:pt idx="976">
                        <c:v>1.0511065799999999</c:v>
                      </c:pt>
                      <c:pt idx="977">
                        <c:v>1.0511065799999999</c:v>
                      </c:pt>
                      <c:pt idx="978">
                        <c:v>1.1371936775</c:v>
                      </c:pt>
                      <c:pt idx="979">
                        <c:v>1.22792485</c:v>
                      </c:pt>
                      <c:pt idx="980">
                        <c:v>1.22792485</c:v>
                      </c:pt>
                      <c:pt idx="981">
                        <c:v>1.318140125</c:v>
                      </c:pt>
                      <c:pt idx="982">
                        <c:v>1.318140125</c:v>
                      </c:pt>
                      <c:pt idx="983">
                        <c:v>1.318140125</c:v>
                      </c:pt>
                      <c:pt idx="984">
                        <c:v>1.394706695</c:v>
                      </c:pt>
                      <c:pt idx="985">
                        <c:v>1.5213448425</c:v>
                      </c:pt>
                      <c:pt idx="986">
                        <c:v>1.5213448425</c:v>
                      </c:pt>
                      <c:pt idx="987">
                        <c:v>1.5213448425</c:v>
                      </c:pt>
                      <c:pt idx="988">
                        <c:v>1.5706170050000001</c:v>
                      </c:pt>
                      <c:pt idx="989">
                        <c:v>1.5706170050000001</c:v>
                      </c:pt>
                      <c:pt idx="990">
                        <c:v>1.6260676475</c:v>
                      </c:pt>
                      <c:pt idx="991">
                        <c:v>1.6637556950000001</c:v>
                      </c:pt>
                      <c:pt idx="992">
                        <c:v>1.6637556950000001</c:v>
                      </c:pt>
                      <c:pt idx="993">
                        <c:v>1.7135314725000002</c:v>
                      </c:pt>
                      <c:pt idx="994">
                        <c:v>1.7978507799999999</c:v>
                      </c:pt>
                      <c:pt idx="995">
                        <c:v>1.7978507799999999</c:v>
                      </c:pt>
                      <c:pt idx="996">
                        <c:v>1.8891214175</c:v>
                      </c:pt>
                      <c:pt idx="997">
                        <c:v>1.8891214175</c:v>
                      </c:pt>
                      <c:pt idx="998">
                        <c:v>1.8891214175</c:v>
                      </c:pt>
                      <c:pt idx="999">
                        <c:v>1.9291187175</c:v>
                      </c:pt>
                      <c:pt idx="1000">
                        <c:v>1.9291187175</c:v>
                      </c:pt>
                      <c:pt idx="1001">
                        <c:v>1.9663031500000001</c:v>
                      </c:pt>
                      <c:pt idx="1002">
                        <c:v>2.0120254499999999</c:v>
                      </c:pt>
                      <c:pt idx="1003">
                        <c:v>2.0549338850000001</c:v>
                      </c:pt>
                      <c:pt idx="1004">
                        <c:v>2.0549338850000001</c:v>
                      </c:pt>
                      <c:pt idx="1005">
                        <c:v>2.0893290174999999</c:v>
                      </c:pt>
                      <c:pt idx="1006">
                        <c:v>2.1265625825000001</c:v>
                      </c:pt>
                      <c:pt idx="1007">
                        <c:v>2.1265625825000001</c:v>
                      </c:pt>
                      <c:pt idx="1008">
                        <c:v>2.1694955824999997</c:v>
                      </c:pt>
                      <c:pt idx="1009">
                        <c:v>2.2152424499999999</c:v>
                      </c:pt>
                      <c:pt idx="1010">
                        <c:v>2.2152424499999999</c:v>
                      </c:pt>
                      <c:pt idx="1011">
                        <c:v>2.2897085824999999</c:v>
                      </c:pt>
                      <c:pt idx="1012">
                        <c:v>2.2897085824999999</c:v>
                      </c:pt>
                      <c:pt idx="1013">
                        <c:v>2.2897085824999999</c:v>
                      </c:pt>
                      <c:pt idx="1014">
                        <c:v>2.3325924499999999</c:v>
                      </c:pt>
                      <c:pt idx="1015">
                        <c:v>2.3812013175</c:v>
                      </c:pt>
                      <c:pt idx="1016">
                        <c:v>2.3812013175</c:v>
                      </c:pt>
                      <c:pt idx="1017">
                        <c:v>2.4212723174999997</c:v>
                      </c:pt>
                      <c:pt idx="1018">
                        <c:v>2.4672147175000001</c:v>
                      </c:pt>
                      <c:pt idx="1019">
                        <c:v>2.4672147175000001</c:v>
                      </c:pt>
                      <c:pt idx="1020">
                        <c:v>2.52443515</c:v>
                      </c:pt>
                      <c:pt idx="1021">
                        <c:v>2.5729693174999997</c:v>
                      </c:pt>
                      <c:pt idx="1022">
                        <c:v>2.5729693174999997</c:v>
                      </c:pt>
                      <c:pt idx="1023">
                        <c:v>2.6273758849999997</c:v>
                      </c:pt>
                      <c:pt idx="1024">
                        <c:v>2.6760093174999997</c:v>
                      </c:pt>
                      <c:pt idx="1025">
                        <c:v>2.6760093174999997</c:v>
                      </c:pt>
                      <c:pt idx="1026">
                        <c:v>2.7218534499999998</c:v>
                      </c:pt>
                      <c:pt idx="1027">
                        <c:v>2.7763091499999999</c:v>
                      </c:pt>
                      <c:pt idx="1028">
                        <c:v>2.7763091499999999</c:v>
                      </c:pt>
                      <c:pt idx="1029">
                        <c:v>2.8248197500000001</c:v>
                      </c:pt>
                      <c:pt idx="1030">
                        <c:v>2.8763888849999999</c:v>
                      </c:pt>
                      <c:pt idx="1031">
                        <c:v>2.8763888849999999</c:v>
                      </c:pt>
                      <c:pt idx="1032">
                        <c:v>2.9221101849999997</c:v>
                      </c:pt>
                      <c:pt idx="1033">
                        <c:v>2.96227945</c:v>
                      </c:pt>
                      <c:pt idx="1034">
                        <c:v>2.96227945</c:v>
                      </c:pt>
                      <c:pt idx="1035">
                        <c:v>3.0081000174999999</c:v>
                      </c:pt>
                      <c:pt idx="1036">
                        <c:v>3.0510330175</c:v>
                      </c:pt>
                      <c:pt idx="1037">
                        <c:v>3.0510330175</c:v>
                      </c:pt>
                      <c:pt idx="1038">
                        <c:v>3.0910548850000001</c:v>
                      </c:pt>
                      <c:pt idx="1039">
                        <c:v>3.1024793174999998</c:v>
                      </c:pt>
                      <c:pt idx="1040">
                        <c:v>3.1024793174999998</c:v>
                      </c:pt>
                      <c:pt idx="1041">
                        <c:v>3.1425748850000002</c:v>
                      </c:pt>
                      <c:pt idx="1042">
                        <c:v>3.1425748850000002</c:v>
                      </c:pt>
                      <c:pt idx="1043">
                        <c:v>3.1425748850000002</c:v>
                      </c:pt>
                      <c:pt idx="1044">
                        <c:v>3.1797828849999998</c:v>
                      </c:pt>
                      <c:pt idx="1045">
                        <c:v>3.1797828849999998</c:v>
                      </c:pt>
                      <c:pt idx="1046">
                        <c:v>3.2083567500000001</c:v>
                      </c:pt>
                      <c:pt idx="1047">
                        <c:v>3.2170410175000002</c:v>
                      </c:pt>
                      <c:pt idx="1048">
                        <c:v>3.24563845</c:v>
                      </c:pt>
                      <c:pt idx="1049">
                        <c:v>3.24563845</c:v>
                      </c:pt>
                      <c:pt idx="1050">
                        <c:v>3.2742123175</c:v>
                      </c:pt>
                      <c:pt idx="1051">
                        <c:v>3.2856111849999996</c:v>
                      </c:pt>
                      <c:pt idx="1052">
                        <c:v>3.2856111849999996</c:v>
                      </c:pt>
                      <c:pt idx="1053">
                        <c:v>3.2799363174999998</c:v>
                      </c:pt>
                      <c:pt idx="1054">
                        <c:v>3.2799363174999998</c:v>
                      </c:pt>
                      <c:pt idx="1055">
                        <c:v>3.2771971500000001</c:v>
                      </c:pt>
                      <c:pt idx="1056">
                        <c:v>3.3029817175000002</c:v>
                      </c:pt>
                      <c:pt idx="1057">
                        <c:v>3.3029817175000002</c:v>
                      </c:pt>
                      <c:pt idx="1058">
                        <c:v>3.3143570174999999</c:v>
                      </c:pt>
                      <c:pt idx="1059">
                        <c:v>3.3229430175000001</c:v>
                      </c:pt>
                      <c:pt idx="1060">
                        <c:v>3.3429790174999998</c:v>
                      </c:pt>
                      <c:pt idx="1061">
                        <c:v>3.3429790174999998</c:v>
                      </c:pt>
                      <c:pt idx="1062">
                        <c:v>3.3429790174999998</c:v>
                      </c:pt>
                      <c:pt idx="1063">
                        <c:v>3.3429790174999998</c:v>
                      </c:pt>
                      <c:pt idx="1064">
                        <c:v>3.3487767175000003</c:v>
                      </c:pt>
                      <c:pt idx="1065">
                        <c:v>3.3488012825000002</c:v>
                      </c:pt>
                      <c:pt idx="1066">
                        <c:v>3.3488012825000002</c:v>
                      </c:pt>
                      <c:pt idx="1067">
                        <c:v>3.35733915</c:v>
                      </c:pt>
                      <c:pt idx="1068">
                        <c:v>3.3631368499999996</c:v>
                      </c:pt>
                      <c:pt idx="1069">
                        <c:v>3.3631368499999996</c:v>
                      </c:pt>
                      <c:pt idx="1070">
                        <c:v>3.3717729825</c:v>
                      </c:pt>
                      <c:pt idx="1071">
                        <c:v>3.3745858499999999</c:v>
                      </c:pt>
                      <c:pt idx="1072">
                        <c:v>3.3745858499999999</c:v>
                      </c:pt>
                      <c:pt idx="1073">
                        <c:v>3.3803589824999998</c:v>
                      </c:pt>
                      <c:pt idx="1074">
                        <c:v>3.39175885</c:v>
                      </c:pt>
                      <c:pt idx="1075">
                        <c:v>3.39175885</c:v>
                      </c:pt>
                      <c:pt idx="1076">
                        <c:v>3.3888968499999996</c:v>
                      </c:pt>
                      <c:pt idx="1077">
                        <c:v>3.3946208499999999</c:v>
                      </c:pt>
                      <c:pt idx="1078">
                        <c:v>3.3946208499999999</c:v>
                      </c:pt>
                      <c:pt idx="1079">
                        <c:v>3.3917834175000001</c:v>
                      </c:pt>
                      <c:pt idx="1080">
                        <c:v>3.3975329825</c:v>
                      </c:pt>
                      <c:pt idx="1081">
                        <c:v>3.3975329825</c:v>
                      </c:pt>
                      <c:pt idx="1082">
                        <c:v>3.4032569824999999</c:v>
                      </c:pt>
                      <c:pt idx="1083">
                        <c:v>3.4147059824999997</c:v>
                      </c:pt>
                      <c:pt idx="1084">
                        <c:v>3.4147059824999997</c:v>
                      </c:pt>
                      <c:pt idx="1085">
                        <c:v>3.4147059824999997</c:v>
                      </c:pt>
                      <c:pt idx="1086">
                        <c:v>3.4118439824999998</c:v>
                      </c:pt>
                      <c:pt idx="1087">
                        <c:v>3.4118439824999998</c:v>
                      </c:pt>
                      <c:pt idx="1088">
                        <c:v>3.4119176824999999</c:v>
                      </c:pt>
                      <c:pt idx="1089">
                        <c:v>3.4119176824999999</c:v>
                      </c:pt>
                      <c:pt idx="1090">
                        <c:v>3.4119176824999999</c:v>
                      </c:pt>
                      <c:pt idx="1091">
                        <c:v>3.4404168499999996</c:v>
                      </c:pt>
                      <c:pt idx="1092">
                        <c:v>3.4347164174999998</c:v>
                      </c:pt>
                      <c:pt idx="1093">
                        <c:v>3.4347164174999998</c:v>
                      </c:pt>
                      <c:pt idx="1094">
                        <c:v>3.4490284175000001</c:v>
                      </c:pt>
                      <c:pt idx="1095">
                        <c:v>3.4491512500000003</c:v>
                      </c:pt>
                      <c:pt idx="1096">
                        <c:v>3.4491512500000003</c:v>
                      </c:pt>
                      <c:pt idx="1097">
                        <c:v>3.4720728150000002</c:v>
                      </c:pt>
                      <c:pt idx="1098">
                        <c:v>3.4720728150000002</c:v>
                      </c:pt>
                      <c:pt idx="1099">
                        <c:v>3.4948971149999997</c:v>
                      </c:pt>
                      <c:pt idx="1100">
                        <c:v>3.5150058149999999</c:v>
                      </c:pt>
                      <c:pt idx="1101">
                        <c:v>3.5150058149999999</c:v>
                      </c:pt>
                      <c:pt idx="1102">
                        <c:v>3.5150058149999999</c:v>
                      </c:pt>
                      <c:pt idx="1103">
                        <c:v>3.5321552500000002</c:v>
                      </c:pt>
                      <c:pt idx="1104">
                        <c:v>3.5321552500000002</c:v>
                      </c:pt>
                      <c:pt idx="1105">
                        <c:v>3.5550031149999999</c:v>
                      </c:pt>
                      <c:pt idx="1106">
                        <c:v>3.552141115</c:v>
                      </c:pt>
                      <c:pt idx="1107">
                        <c:v>3.552141115</c:v>
                      </c:pt>
                      <c:pt idx="1108">
                        <c:v>3.5607772500000001</c:v>
                      </c:pt>
                      <c:pt idx="1109">
                        <c:v>3.5779502500000002</c:v>
                      </c:pt>
                      <c:pt idx="1110">
                        <c:v>3.5779502500000002</c:v>
                      </c:pt>
                      <c:pt idx="1111">
                        <c:v>3.6065968150000001</c:v>
                      </c:pt>
                      <c:pt idx="1112">
                        <c:v>3.6237708149999999</c:v>
                      </c:pt>
                      <c:pt idx="1113">
                        <c:v>3.6237708149999999</c:v>
                      </c:pt>
                      <c:pt idx="1114">
                        <c:v>3.64378125</c:v>
                      </c:pt>
                      <c:pt idx="1115">
                        <c:v>3.66954125</c:v>
                      </c:pt>
                      <c:pt idx="1116">
                        <c:v>3.66954125</c:v>
                      </c:pt>
                      <c:pt idx="1117">
                        <c:v>3.6837294174999999</c:v>
                      </c:pt>
                      <c:pt idx="1118">
                        <c:v>3.7181992500000001</c:v>
                      </c:pt>
                      <c:pt idx="1119">
                        <c:v>3.7181992500000001</c:v>
                      </c:pt>
                      <c:pt idx="1120">
                        <c:v>3.7181992500000001</c:v>
                      </c:pt>
                      <c:pt idx="1121">
                        <c:v>3.7440319474999999</c:v>
                      </c:pt>
                      <c:pt idx="1122">
                        <c:v>3.7440319474999999</c:v>
                      </c:pt>
                      <c:pt idx="1123">
                        <c:v>3.7755169474999999</c:v>
                      </c:pt>
                      <c:pt idx="1124">
                        <c:v>3.7755169474999999</c:v>
                      </c:pt>
                      <c:pt idx="1125">
                        <c:v>3.7927145149999997</c:v>
                      </c:pt>
                      <c:pt idx="1126">
                        <c:v>3.7927145149999997</c:v>
                      </c:pt>
                      <c:pt idx="1127">
                        <c:v>3.84413625</c:v>
                      </c:pt>
                      <c:pt idx="1128">
                        <c:v>3.84413625</c:v>
                      </c:pt>
                      <c:pt idx="1129">
                        <c:v>3.8613338150000001</c:v>
                      </c:pt>
                      <c:pt idx="1130">
                        <c:v>3.8671079475000001</c:v>
                      </c:pt>
                      <c:pt idx="1131">
                        <c:v>4.6217000000000006</c:v>
                      </c:pt>
                      <c:pt idx="1132">
                        <c:v>4.6419000000000006</c:v>
                      </c:pt>
                      <c:pt idx="1133">
                        <c:v>4.6851500000000001</c:v>
                      </c:pt>
                      <c:pt idx="1134">
                        <c:v>4.584225</c:v>
                      </c:pt>
                    </c:numCache>
                  </c:numRef>
                </c:yVal>
                <c:smooth val="0"/>
                <c:extLst xmlns:c15="http://schemas.microsoft.com/office/drawing/2012/chart">
                  <c:ext xmlns:c16="http://schemas.microsoft.com/office/drawing/2014/chart" uri="{C3380CC4-5D6E-409C-BE32-E72D297353CC}">
                    <c16:uniqueId val="{0000000B-133E-4806-9D9B-7DF5DAC60C8D}"/>
                  </c:ext>
                </c:extLst>
              </c15:ser>
            </c15:filteredScatterSeries>
            <c15:filteredScatterSeries>
              <c15:ser>
                <c:idx val="1"/>
                <c:order val="3"/>
                <c:tx>
                  <c:strRef>
                    <c:extLst xmlns:c15="http://schemas.microsoft.com/office/drawing/2012/chart">
                      <c:ext xmlns:c15="http://schemas.microsoft.com/office/drawing/2012/chart" uri="{02D57815-91ED-43cb-92C2-25804820EDAC}">
                        <c15:formulaRef>
                          <c15:sqref>'Forsøk 3 - Samlet'!$CC$12</c15:sqref>
                        </c15:formulaRef>
                      </c:ext>
                    </c:extLst>
                    <c:strCache>
                      <c:ptCount val="1"/>
                      <c:pt idx="0">
                        <c:v>B_q-4c</c:v>
                      </c:pt>
                    </c:strCache>
                  </c:strRef>
                </c:tx>
                <c:spPr>
                  <a:ln w="19050" cap="rnd">
                    <a:noFill/>
                    <a:round/>
                  </a:ln>
                  <a:effectLst/>
                </c:spPr>
                <c:marker>
                  <c:symbol val="circle"/>
                  <c:size val="5"/>
                  <c:spPr>
                    <a:solidFill>
                      <a:schemeClr val="accent6"/>
                    </a:solidFill>
                    <a:ln w="9525">
                      <a:solidFill>
                        <a:schemeClr val="bg1">
                          <a:lumMod val="50000"/>
                        </a:schemeClr>
                      </a:solidFill>
                    </a:ln>
                    <a:effectLst/>
                  </c:spPr>
                </c:marker>
                <c:xVal>
                  <c:numRef>
                    <c:extLst xmlns:c15="http://schemas.microsoft.com/office/drawing/2012/chart">
                      <c:ext xmlns:c15="http://schemas.microsoft.com/office/drawing/2012/chart" uri="{02D57815-91ED-43cb-92C2-25804820EDAC}">
                        <c15:formulaRef>
                          <c15:sqref>'Forsøk 3 - Samlet'!$CC$14:$CC$1149</c15:sqref>
                        </c15:formulaRef>
                      </c:ext>
                    </c:extLst>
                    <c:numCache>
                      <c:formatCode>General</c:formatCode>
                      <c:ptCount val="1136"/>
                      <c:pt idx="20" formatCode="0.00">
                        <c:v>1.1916530389698515E-2</c:v>
                      </c:pt>
                      <c:pt idx="21" formatCode="0.00">
                        <c:v>1.1912682085513673E-2</c:v>
                      </c:pt>
                      <c:pt idx="22" formatCode="0.00">
                        <c:v>4.2195367298181602E-3</c:v>
                      </c:pt>
                      <c:pt idx="23" formatCode="0.00">
                        <c:v>3.2017205855925696E-3</c:v>
                      </c:pt>
                      <c:pt idx="24" formatCode="0.00">
                        <c:v>3.2014430588273809E-3</c:v>
                      </c:pt>
                      <c:pt idx="25" formatCode="0.00">
                        <c:v>2.6518156806909681E-3</c:v>
                      </c:pt>
                      <c:pt idx="26" formatCode="0.00">
                        <c:v>2.651657287926362E-3</c:v>
                      </c:pt>
                      <c:pt idx="27" formatCode="0.00">
                        <c:v>1.9845565458505867E-3</c:v>
                      </c:pt>
                      <c:pt idx="28" formatCode="0.00">
                        <c:v>2.1164012287921336E-3</c:v>
                      </c:pt>
                      <c:pt idx="29" formatCode="0.00">
                        <c:v>2.1163257320763987E-3</c:v>
                      </c:pt>
                      <c:pt idx="30" formatCode="0.00">
                        <c:v>1.7622304285040823E-3</c:v>
                      </c:pt>
                      <c:pt idx="31" formatCode="0.00">
                        <c:v>1.485801178278073E-3</c:v>
                      </c:pt>
                      <c:pt idx="32" formatCode="0.00">
                        <c:v>1.4857681549252412E-3</c:v>
                      </c:pt>
                      <c:pt idx="33" formatCode="0.00">
                        <c:v>1.4857351465805467E-3</c:v>
                      </c:pt>
                      <c:pt idx="34" formatCode="0.00">
                        <c:v>1.448675128087343E-3</c:v>
                      </c:pt>
                      <c:pt idx="35" formatCode="0.00">
                        <c:v>1.448646916328128E-3</c:v>
                      </c:pt>
                      <c:pt idx="36" formatCode="0.00">
                        <c:v>1.3050855911988402E-3</c:v>
                      </c:pt>
                      <c:pt idx="37" formatCode="0.00">
                        <c:v>1.0430276961837493E-3</c:v>
                      </c:pt>
                      <c:pt idx="38" formatCode="0.00">
                        <c:v>1.0430114621801916E-3</c:v>
                      </c:pt>
                      <c:pt idx="39" formatCode="0.00">
                        <c:v>8.439409672611883E-4</c:v>
                      </c:pt>
                      <c:pt idx="40" formatCode="0.00">
                        <c:v>1.0660994674381965E-3</c:v>
                      </c:pt>
                      <c:pt idx="41" formatCode="0.00">
                        <c:v>1.0660856149988553E-3</c:v>
                      </c:pt>
                      <c:pt idx="42" formatCode="0.00">
                        <c:v>9.9036790043109408E-4</c:v>
                      </c:pt>
                      <c:pt idx="43" formatCode="0.00">
                        <c:v>7.5253812010540335E-4</c:v>
                      </c:pt>
                      <c:pt idx="44" formatCode="0.00">
                        <c:v>7.525296901718236E-4</c:v>
                      </c:pt>
                      <c:pt idx="45" formatCode="0.00">
                        <c:v>7.9741859134974753E-4</c:v>
                      </c:pt>
                      <c:pt idx="46" formatCode="0.00">
                        <c:v>7.6361221389144101E-4</c:v>
                      </c:pt>
                      <c:pt idx="47" formatCode="0.00">
                        <c:v>9.1670845257938783E-4</c:v>
                      </c:pt>
                      <c:pt idx="48" formatCode="0.00">
                        <c:v>8.6464528714515047E-4</c:v>
                      </c:pt>
                      <c:pt idx="49" formatCode="0.00">
                        <c:v>8.2307814155663521E-4</c:v>
                      </c:pt>
                      <c:pt idx="50" formatCode="0.00">
                        <c:v>8.918029150827906E-4</c:v>
                      </c:pt>
                      <c:pt idx="51" formatCode="0.00">
                        <c:v>8.4930219137277854E-4</c:v>
                      </c:pt>
                      <c:pt idx="52" formatCode="0.00">
                        <c:v>8.1509338538122717E-4</c:v>
                      </c:pt>
                      <c:pt idx="53" formatCode="0.00">
                        <c:v>8.1508656973555661E-4</c:v>
                      </c:pt>
                      <c:pt idx="54" formatCode="0.00">
                        <c:v>6.9975420421415071E-4</c:v>
                      </c:pt>
                      <c:pt idx="55" formatCode="0.00">
                        <c:v>7.5818281897432622E-4</c:v>
                      </c:pt>
                      <c:pt idx="56" formatCode="0.00">
                        <c:v>7.5817692909971508E-4</c:v>
                      </c:pt>
                      <c:pt idx="57" formatCode="0.00">
                        <c:v>8.7534183912266715E-4</c:v>
                      </c:pt>
                      <c:pt idx="58" formatCode="0.00">
                        <c:v>8.7533546788026338E-4</c:v>
                      </c:pt>
                      <c:pt idx="59" formatCode="0.00">
                        <c:v>8.7532909934305678E-4</c:v>
                      </c:pt>
                      <c:pt idx="60" formatCode="0.00">
                        <c:v>6.9215421152015193E-4</c:v>
                      </c:pt>
                      <c:pt idx="61" formatCode="0.00">
                        <c:v>6.9214931290168425E-4</c:v>
                      </c:pt>
                      <c:pt idx="62" formatCode="0.00">
                        <c:v>7.7359170651100087E-4</c:v>
                      </c:pt>
                      <c:pt idx="63" formatCode="0.00">
                        <c:v>6.0317430582080623E-4</c:v>
                      </c:pt>
                      <c:pt idx="64" formatCode="0.00">
                        <c:v>6.5353933508463806E-4</c:v>
                      </c:pt>
                      <c:pt idx="65" formatCode="0.00">
                        <c:v>6.3581180546478787E-4</c:v>
                      </c:pt>
                      <c:pt idx="66" formatCode="0.00">
                        <c:v>6.6289788959276292E-4</c:v>
                      </c:pt>
                      <c:pt idx="67" formatCode="0.00">
                        <c:v>6.1034892639516656E-4</c:v>
                      </c:pt>
                      <c:pt idx="68" formatCode="0.00">
                        <c:v>5.891851171180983E-4</c:v>
                      </c:pt>
                      <c:pt idx="69" formatCode="0.00">
                        <c:v>5.5735630147693668E-4</c:v>
                      </c:pt>
                      <c:pt idx="70" formatCode="0.00">
                        <c:v>6.4156794767926775E-4</c:v>
                      </c:pt>
                      <c:pt idx="71" formatCode="0.00">
                        <c:v>6.3713974039666639E-4</c:v>
                      </c:pt>
                      <c:pt idx="72" formatCode="0.00">
                        <c:v>6.2070641027271159E-4</c:v>
                      </c:pt>
                      <c:pt idx="73" formatCode="0.00">
                        <c:v>5.7288439143542125E-4</c:v>
                      </c:pt>
                      <c:pt idx="74" formatCode="0.00">
                        <c:v>5.4374541068613472E-4</c:v>
                      </c:pt>
                      <c:pt idx="75" formatCode="0.00">
                        <c:v>6.2275407215217106E-4</c:v>
                      </c:pt>
                      <c:pt idx="76" formatCode="0.00">
                        <c:v>5.9689936662752805E-4</c:v>
                      </c:pt>
                      <c:pt idx="77" formatCode="0.00">
                        <c:v>5.9289077047068128E-4</c:v>
                      </c:pt>
                      <c:pt idx="78" formatCode="0.00">
                        <c:v>6.2900429395801923E-4</c:v>
                      </c:pt>
                      <c:pt idx="79" formatCode="0.00">
                        <c:v>6.0450266783742602E-4</c:v>
                      </c:pt>
                      <c:pt idx="80" formatCode="0.00">
                        <c:v>5.230133064813156E-4</c:v>
                      </c:pt>
                      <c:pt idx="81" formatCode="0.00">
                        <c:v>5.191366122147417E-4</c:v>
                      </c:pt>
                      <c:pt idx="82" formatCode="0.00">
                        <c:v>5.1525995924193253E-4</c:v>
                      </c:pt>
                      <c:pt idx="83" formatCode="0.00">
                        <c:v>6.026042526181024E-4</c:v>
                      </c:pt>
                      <c:pt idx="84" formatCode="0.00">
                        <c:v>5.8991707109934725E-4</c:v>
                      </c:pt>
                      <c:pt idx="85" formatCode="0.00">
                        <c:v>5.862514285532661E-4</c:v>
                      </c:pt>
                      <c:pt idx="86" formatCode="0.00">
                        <c:v>6.1271106506894291E-4</c:v>
                      </c:pt>
                      <c:pt idx="87" formatCode="0.00">
                        <c:v>6.0208139848570924E-4</c:v>
                      </c:pt>
                      <c:pt idx="88" formatCode="0.00">
                        <c:v>5.6261298289171169E-4</c:v>
                      </c:pt>
                      <c:pt idx="89" formatCode="0.00">
                        <c:v>5.5154904350380725E-4</c:v>
                      </c:pt>
                      <c:pt idx="90" formatCode="0.00">
                        <c:v>5.8341512011053447E-4</c:v>
                      </c:pt>
                      <c:pt idx="91" formatCode="0.00">
                        <c:v>6.7768848125706411E-4</c:v>
                      </c:pt>
                      <c:pt idx="92" formatCode="0.00">
                        <c:v>6.6540104785940853E-4</c:v>
                      </c:pt>
                      <c:pt idx="93" formatCode="0.00">
                        <c:v>5.8353586104852213E-4</c:v>
                      </c:pt>
                      <c:pt idx="94" formatCode="0.00">
                        <c:v>5.4617615022834463E-4</c:v>
                      </c:pt>
                      <c:pt idx="95" formatCode="0.00">
                        <c:v>5.3693488469802044E-4</c:v>
                      </c:pt>
                      <c:pt idx="96" formatCode="0.00">
                        <c:v>5.6332388018464838E-4</c:v>
                      </c:pt>
                      <c:pt idx="97" formatCode="0.00">
                        <c:v>5.9336145633552757E-4</c:v>
                      </c:pt>
                      <c:pt idx="98" formatCode="0.00">
                        <c:v>5.9002739432617731E-4</c:v>
                      </c:pt>
                      <c:pt idx="99" formatCode="0.00">
                        <c:v>5.7549604682325338E-4</c:v>
                      </c:pt>
                      <c:pt idx="100" formatCode="0.00">
                        <c:v>5.3949153140794349E-4</c:v>
                      </c:pt>
                      <c:pt idx="101" formatCode="0.00">
                        <c:v>5.362213763521797E-4</c:v>
                      </c:pt>
                      <c:pt idx="102" formatCode="0.00">
                        <c:v>4.9040223633144565E-4</c:v>
                      </c:pt>
                      <c:pt idx="103" formatCode="0.00">
                        <c:v>6.7974574327586777E-4</c:v>
                      </c:pt>
                      <c:pt idx="104" formatCode="0.00">
                        <c:v>6.7275541267450192E-4</c:v>
                      </c:pt>
                      <c:pt idx="105" formatCode="0.00">
                        <c:v>5.4191957190499274E-4</c:v>
                      </c:pt>
                      <c:pt idx="106" formatCode="0.00">
                        <c:v>5.9921338159140715E-4</c:v>
                      </c:pt>
                      <c:pt idx="107" formatCode="0.00">
                        <c:v>5.9220626564743261E-4</c:v>
                      </c:pt>
                      <c:pt idx="108" formatCode="0.00">
                        <c:v>6.20586290262246E-4</c:v>
                      </c:pt>
                      <c:pt idx="109" formatCode="0.00">
                        <c:v>5.5134649663416942E-4</c:v>
                      </c:pt>
                      <c:pt idx="110" formatCode="0.00">
                        <c:v>5.4721429037716987E-4</c:v>
                      </c:pt>
                      <c:pt idx="111" formatCode="0.00">
                        <c:v>5.753879379474503E-4</c:v>
                      </c:pt>
                      <c:pt idx="112" formatCode="0.00">
                        <c:v>5.3751741807656864E-4</c:v>
                      </c:pt>
                      <c:pt idx="113" formatCode="0.00">
                        <c:v>5.3441045315671617E-4</c:v>
                      </c:pt>
                      <c:pt idx="114" formatCode="0.00">
                        <c:v>6.5570652967888738E-4</c:v>
                      </c:pt>
                      <c:pt idx="115" formatCode="0.00">
                        <c:v>5.5777724507471928E-4</c:v>
                      </c:pt>
                      <c:pt idx="116" formatCode="0.00">
                        <c:v>5.5467868653401179E-4</c:v>
                      </c:pt>
                      <c:pt idx="117" formatCode="0.00">
                        <c:v>4.9266773589069389E-4</c:v>
                      </c:pt>
                      <c:pt idx="118" formatCode="0.00">
                        <c:v>5.8318988368598009E-4</c:v>
                      </c:pt>
                      <c:pt idx="119" formatCode="0.00">
                        <c:v>5.8059480080985216E-4</c:v>
                      </c:pt>
                      <c:pt idx="120" formatCode="0.00">
                        <c:v>6.1204207963070766E-4</c:v>
                      </c:pt>
                      <c:pt idx="121" formatCode="0.00">
                        <c:v>6.0890375754116147E-4</c:v>
                      </c:pt>
                      <c:pt idx="122" formatCode="0.00">
                        <c:v>6.0688562694084954E-4</c:v>
                      </c:pt>
                      <c:pt idx="123" formatCode="0.00">
                        <c:v>6.3696767384884803E-4</c:v>
                      </c:pt>
                      <c:pt idx="124" formatCode="0.00">
                        <c:v>6.3381479783851228E-4</c:v>
                      </c:pt>
                      <c:pt idx="125" formatCode="0.00">
                        <c:v>6.3474100187539293E-4</c:v>
                      </c:pt>
                      <c:pt idx="126" formatCode="0.00">
                        <c:v>6.0315033818651709E-4</c:v>
                      </c:pt>
                      <c:pt idx="127" formatCode="0.00">
                        <c:v>5.9995956476248283E-4</c:v>
                      </c:pt>
                      <c:pt idx="128" formatCode="0.00">
                        <c:v>6.287059802746694E-4</c:v>
                      </c:pt>
                      <c:pt idx="129" formatCode="0.00">
                        <c:v>5.6374325394590577E-4</c:v>
                      </c:pt>
                      <c:pt idx="130" formatCode="0.00">
                        <c:v>5.6054074153302281E-4</c:v>
                      </c:pt>
                      <c:pt idx="131" formatCode="0.00">
                        <c:v>6.220366225918023E-4</c:v>
                      </c:pt>
                      <c:pt idx="132" formatCode="0.00">
                        <c:v>6.2346237542931662E-4</c:v>
                      </c:pt>
                      <c:pt idx="133" formatCode="0.00">
                        <c:v>5.555798411910033E-4</c:v>
                      </c:pt>
                      <c:pt idx="134" formatCode="0.00">
                        <c:v>5.863519918513178E-4</c:v>
                      </c:pt>
                      <c:pt idx="135" formatCode="0.00">
                        <c:v>5.853143199678392E-4</c:v>
                      </c:pt>
                      <c:pt idx="136" formatCode="0.00">
                        <c:v>6.1460432914899076E-4</c:v>
                      </c:pt>
                      <c:pt idx="137" formatCode="0.00">
                        <c:v>5.4939149428619789E-4</c:v>
                      </c:pt>
                      <c:pt idx="138" formatCode="0.00">
                        <c:v>5.4769720070784551E-4</c:v>
                      </c:pt>
                      <c:pt idx="139" formatCode="0.00">
                        <c:v>5.7723925485122509E-4</c:v>
                      </c:pt>
                      <c:pt idx="140" formatCode="0.00">
                        <c:v>6.0910525827372107E-4</c:v>
                      </c:pt>
                      <c:pt idx="141" formatCode="0.00">
                        <c:v>6.0873951281886014E-4</c:v>
                      </c:pt>
                      <c:pt idx="142" formatCode="0.00">
                        <c:v>6.0543205354824953E-4</c:v>
                      </c:pt>
                      <c:pt idx="143" formatCode="0.00">
                        <c:v>5.390151378872086E-4</c:v>
                      </c:pt>
                      <c:pt idx="144" formatCode="0.00">
                        <c:v>5.3831266685140839E-4</c:v>
                      </c:pt>
                      <c:pt idx="145" formatCode="0.00">
                        <c:v>6.0188910253878897E-4</c:v>
                      </c:pt>
                      <c:pt idx="146" formatCode="0.00">
                        <c:v>6.0325963651144477E-4</c:v>
                      </c:pt>
                      <c:pt idx="147" formatCode="0.00">
                        <c:v>7.0729336077063559E-4</c:v>
                      </c:pt>
                      <c:pt idx="148" formatCode="0.00">
                        <c:v>6.6987140823065365E-4</c:v>
                      </c:pt>
                      <c:pt idx="149" formatCode="0.00">
                        <c:v>6.7925567169228667E-4</c:v>
                      </c:pt>
                      <c:pt idx="150" formatCode="0.00">
                        <c:v>6.7579112242396888E-4</c:v>
                      </c:pt>
                      <c:pt idx="151" formatCode="0.00">
                        <c:v>7.0700119663518704E-4</c:v>
                      </c:pt>
                      <c:pt idx="152" formatCode="0.00">
                        <c:v>7.0926114330696372E-4</c:v>
                      </c:pt>
                      <c:pt idx="153" formatCode="0.00">
                        <c:v>6.0089903100770824E-4</c:v>
                      </c:pt>
                      <c:pt idx="154" formatCode="0.00">
                        <c:v>6.6731925966647819E-4</c:v>
                      </c:pt>
                      <c:pt idx="155" formatCode="0.00">
                        <c:v>6.6722925091907109E-4</c:v>
                      </c:pt>
                      <c:pt idx="156" formatCode="0.00">
                        <c:v>6.6371876507926382E-4</c:v>
                      </c:pt>
                      <c:pt idx="157" formatCode="0.00">
                        <c:v>7.4032109081252542E-4</c:v>
                      </c:pt>
                      <c:pt idx="158" formatCode="0.00">
                        <c:v>7.4449793762914002E-4</c:v>
                      </c:pt>
                      <c:pt idx="159" formatCode="0.00">
                        <c:v>6.6893863094432413E-4</c:v>
                      </c:pt>
                      <c:pt idx="160" formatCode="0.00">
                        <c:v>6.7024854759811293E-4</c:v>
                      </c:pt>
                      <c:pt idx="161" formatCode="0.00">
                        <c:v>7.3912073935746415E-4</c:v>
                      </c:pt>
                      <c:pt idx="162" formatCode="0.00">
                        <c:v>7.4098862278383767E-4</c:v>
                      </c:pt>
                      <c:pt idx="163" formatCode="0.00">
                        <c:v>7.420686599098579E-4</c:v>
                      </c:pt>
                      <c:pt idx="164" formatCode="0.00">
                        <c:v>7.3839639433642571E-4</c:v>
                      </c:pt>
                      <c:pt idx="165" formatCode="0.00">
                        <c:v>7.4026442966960905E-4</c:v>
                      </c:pt>
                      <c:pt idx="166" formatCode="0.00">
                        <c:v>7.4218132240978091E-4</c:v>
                      </c:pt>
                      <c:pt idx="167" formatCode="0.00">
                        <c:v>7.3845320909685325E-4</c:v>
                      </c:pt>
                      <c:pt idx="168" formatCode="0.00">
                        <c:v>7.012188244986281E-4</c:v>
                      </c:pt>
                      <c:pt idx="169" formatCode="0.00">
                        <c:v>7.0361455603340766E-4</c:v>
                      </c:pt>
                      <c:pt idx="170" formatCode="0.00">
                        <c:v>7.7552038623633613E-4</c:v>
                      </c:pt>
                      <c:pt idx="171" formatCode="0.00">
                        <c:v>7.7687673369064092E-4</c:v>
                      </c:pt>
                      <c:pt idx="172" formatCode="0.00">
                        <c:v>7.7394348030308086E-4</c:v>
                      </c:pt>
                      <c:pt idx="173" formatCode="0.00">
                        <c:v>7.7013251152845E-4</c:v>
                      </c:pt>
                      <c:pt idx="174" formatCode="0.00">
                        <c:v>7.3800759545799004E-4</c:v>
                      </c:pt>
                      <c:pt idx="175" formatCode="0.00">
                        <c:v>7.3414542496132954E-4</c:v>
                      </c:pt>
                      <c:pt idx="176" formatCode="0.00">
                        <c:v>7.3439598458736335E-4</c:v>
                      </c:pt>
                      <c:pt idx="177" formatCode="0.00">
                        <c:v>7.7288924926146132E-4</c:v>
                      </c:pt>
                      <c:pt idx="178" formatCode="0.00">
                        <c:v>7.6898751851458267E-4</c:v>
                      </c:pt>
                      <c:pt idx="179" formatCode="0.00">
                        <c:v>7.6946138294291288E-4</c:v>
                      </c:pt>
                      <c:pt idx="180" formatCode="0.00">
                        <c:v>8.5284768949450186E-4</c:v>
                      </c:pt>
                      <c:pt idx="181" formatCode="0.00">
                        <c:v>8.4888254775565021E-4</c:v>
                      </c:pt>
                      <c:pt idx="182" formatCode="0.00">
                        <c:v>7.6735923944943479E-4</c:v>
                      </c:pt>
                      <c:pt idx="183" formatCode="0.00">
                        <c:v>7.678171142366456E-4</c:v>
                      </c:pt>
                      <c:pt idx="184" formatCode="0.00">
                        <c:v>8.0382075149840844E-4</c:v>
                      </c:pt>
                      <c:pt idx="185" formatCode="0.00">
                        <c:v>7.5982307729865973E-4</c:v>
                      </c:pt>
                      <c:pt idx="186" formatCode="0.00">
                        <c:v>7.7108338614447424E-4</c:v>
                      </c:pt>
                      <c:pt idx="187" formatCode="0.00">
                        <c:v>8.8942875200495261E-4</c:v>
                      </c:pt>
                      <c:pt idx="188" formatCode="0.00">
                        <c:v>8.8853713546178709E-4</c:v>
                      </c:pt>
                      <c:pt idx="189" formatCode="0.00">
                        <c:v>8.8444425095509705E-4</c:v>
                      </c:pt>
                      <c:pt idx="190" formatCode="0.00">
                        <c:v>8.4441668100391511E-4</c:v>
                      </c:pt>
                      <c:pt idx="191" formatCode="0.00">
                        <c:v>8.857497151694237E-4</c:v>
                      </c:pt>
                      <c:pt idx="192" formatCode="0.00">
                        <c:v>8.8161258454395072E-4</c:v>
                      </c:pt>
                      <c:pt idx="193" formatCode="0.00">
                        <c:v>8.8279773869656436E-4</c:v>
                      </c:pt>
                      <c:pt idx="194" formatCode="0.00">
                        <c:v>8.894249605735211E-4</c:v>
                      </c:pt>
                      <c:pt idx="195" formatCode="0.00">
                        <c:v>8.8521168076267595E-4</c:v>
                      </c:pt>
                      <c:pt idx="196" formatCode="0.00">
                        <c:v>9.2542971638192141E-4</c:v>
                      </c:pt>
                      <c:pt idx="197" formatCode="0.00">
                        <c:v>9.2463044866160869E-4</c:v>
                      </c:pt>
                      <c:pt idx="198" formatCode="0.00">
                        <c:v>9.2039099096631746E-4</c:v>
                      </c:pt>
                      <c:pt idx="199" formatCode="0.00">
                        <c:v>8.7696480459898806E-4</c:v>
                      </c:pt>
                      <c:pt idx="200" formatCode="0.00">
                        <c:v>8.7815496715790045E-4</c:v>
                      </c:pt>
                      <c:pt idx="201" formatCode="0.00">
                        <c:v>8.7387359320857943E-4</c:v>
                      </c:pt>
                      <c:pt idx="202" formatCode="0.00">
                        <c:v>9.2047303377479318E-4</c:v>
                      </c:pt>
                      <c:pt idx="203" formatCode="0.00">
                        <c:v>8.7958856543896187E-4</c:v>
                      </c:pt>
                      <c:pt idx="204" formatCode="0.00">
                        <c:v>8.7523661926172083E-4</c:v>
                      </c:pt>
                      <c:pt idx="205" formatCode="0.00">
                        <c:v>9.1443170876768609E-4</c:v>
                      </c:pt>
                      <c:pt idx="206" formatCode="0.00">
                        <c:v>9.6586682996211565E-4</c:v>
                      </c:pt>
                      <c:pt idx="207" formatCode="0.00">
                        <c:v>9.6145864905652315E-4</c:v>
                      </c:pt>
                      <c:pt idx="208" formatCode="0.00">
                        <c:v>9.5705051834664499E-4</c:v>
                      </c:pt>
                      <c:pt idx="209" formatCode="0.00">
                        <c:v>1.0448564398630503E-3</c:v>
                      </c:pt>
                      <c:pt idx="210" formatCode="0.00">
                        <c:v>1.0404309664801626E-3</c:v>
                      </c:pt>
                      <c:pt idx="211" formatCode="0.00">
                        <c:v>1.0844996009092816E-3</c:v>
                      </c:pt>
                      <c:pt idx="212" formatCode="0.00">
                        <c:v>9.4671591076681374E-4</c:v>
                      </c:pt>
                      <c:pt idx="213" formatCode="0.00">
                        <c:v>9.4963954243860722E-4</c:v>
                      </c:pt>
                      <c:pt idx="214" formatCode="0.00">
                        <c:v>1.0429263698033418E-3</c:v>
                      </c:pt>
                      <c:pt idx="215" formatCode="0.00">
                        <c:v>1.0384136531247058E-3</c:v>
                      </c:pt>
                      <c:pt idx="216" formatCode="0.00">
                        <c:v>1.0420882216320259E-3</c:v>
                      </c:pt>
                      <c:pt idx="217" formatCode="0.00">
                        <c:v>9.0102600568717694E-4</c:v>
                      </c:pt>
                      <c:pt idx="218" formatCode="0.00">
                        <c:v>8.9647840407270176E-4</c:v>
                      </c:pt>
                      <c:pt idx="219" formatCode="0.00">
                        <c:v>8.9669464486239121E-4</c:v>
                      </c:pt>
                      <c:pt idx="220" formatCode="0.00">
                        <c:v>1.1936291037111322E-3</c:v>
                      </c:pt>
                      <c:pt idx="221" formatCode="0.00">
                        <c:v>1.1889497743590659E-3</c:v>
                      </c:pt>
                      <c:pt idx="222" formatCode="0.00">
                        <c:v>1.184270501683161E-3</c:v>
                      </c:pt>
                      <c:pt idx="223" formatCode="0.00">
                        <c:v>1.1909571974772922E-3</c:v>
                      </c:pt>
                      <c:pt idx="224" formatCode="0.00">
                        <c:v>1.1862328890593556E-3</c:v>
                      </c:pt>
                      <c:pt idx="225" formatCode="0.00">
                        <c:v>1.1863932722969307E-3</c:v>
                      </c:pt>
                      <c:pt idx="226" formatCode="0.00">
                        <c:v>1.2411088738840421E-3</c:v>
                      </c:pt>
                      <c:pt idx="227" formatCode="0.00">
                        <c:v>1.1884037354785715E-3</c:v>
                      </c:pt>
                      <c:pt idx="228" formatCode="0.00">
                        <c:v>1.1969919377593761E-3</c:v>
                      </c:pt>
                      <c:pt idx="229" formatCode="0.00">
                        <c:v>1.2963781526801484E-3</c:v>
                      </c:pt>
                      <c:pt idx="230" formatCode="0.00">
                        <c:v>1.3402370383823316E-3</c:v>
                      </c:pt>
                      <c:pt idx="231" formatCode="0.00">
                        <c:v>1.3429730676905261E-3</c:v>
                      </c:pt>
                      <c:pt idx="232" formatCode="0.00">
                        <c:v>1.2598544233799304E-3</c:v>
                      </c:pt>
                      <c:pt idx="233" formatCode="0.00">
                        <c:v>1.3046663485142434E-3</c:v>
                      </c:pt>
                      <c:pt idx="234" formatCode="0.00">
                        <c:v>1.3149276182503839E-3</c:v>
                      </c:pt>
                      <c:pt idx="235" formatCode="0.00">
                        <c:v>1.3313615724817127E-3</c:v>
                      </c:pt>
                      <c:pt idx="236" formatCode="0.00">
                        <c:v>1.4798381929945522E-3</c:v>
                      </c:pt>
                      <c:pt idx="237" formatCode="0.00">
                        <c:v>1.5015896192801836E-3</c:v>
                      </c:pt>
                      <c:pt idx="238" formatCode="0.00">
                        <c:v>1.5124125710579979E-3</c:v>
                      </c:pt>
                      <c:pt idx="239" formatCode="0.00">
                        <c:v>1.4544542404553219E-3</c:v>
                      </c:pt>
                      <c:pt idx="240" formatCode="0.00">
                        <c:v>1.4809854900324027E-3</c:v>
                      </c:pt>
                      <c:pt idx="241" formatCode="0.00">
                        <c:v>1.5087899606182449E-3</c:v>
                      </c:pt>
                      <c:pt idx="242" formatCode="0.00">
                        <c:v>1.50328408059456E-3</c:v>
                      </c:pt>
                      <c:pt idx="243" formatCode="0.00">
                        <c:v>1.5681450314088575E-3</c:v>
                      </c:pt>
                      <c:pt idx="244" formatCode="0.00">
                        <c:v>1.5623801748221873E-3</c:v>
                      </c:pt>
                      <c:pt idx="245" formatCode="0.00">
                        <c:v>1.7295374201474042E-3</c:v>
                      </c:pt>
                      <c:pt idx="246" formatCode="0.00">
                        <c:v>1.7592921980118831E-3</c:v>
                      </c:pt>
                      <c:pt idx="247" formatCode="0.00">
                        <c:v>1.7933551533599564E-3</c:v>
                      </c:pt>
                      <c:pt idx="248" formatCode="0.00">
                        <c:v>2.0280060442059E-3</c:v>
                      </c:pt>
                      <c:pt idx="249" formatCode="0.00">
                        <c:v>2.1865614672711151E-3</c:v>
                      </c:pt>
                      <c:pt idx="250" formatCode="0.00">
                        <c:v>2.3752416466955384E-3</c:v>
                      </c:pt>
                      <c:pt idx="251" formatCode="0.00">
                        <c:v>2.4337917627551791E-3</c:v>
                      </c:pt>
                      <c:pt idx="252" formatCode="0.00">
                        <c:v>2.5278795331644551E-3</c:v>
                      </c:pt>
                      <c:pt idx="253" formatCode="0.00">
                        <c:v>2.6086195032363332E-3</c:v>
                      </c:pt>
                      <c:pt idx="254" formatCode="0.00">
                        <c:v>2.9521525926107729E-3</c:v>
                      </c:pt>
                      <c:pt idx="255" formatCode="0.00">
                        <c:v>3.0836119573543746E-3</c:v>
                      </c:pt>
                      <c:pt idx="256" formatCode="0.00">
                        <c:v>3.3596130107202368E-3</c:v>
                      </c:pt>
                      <c:pt idx="257" formatCode="0.00">
                        <c:v>3.2754296313833283E-3</c:v>
                      </c:pt>
                      <c:pt idx="258" formatCode="0.00">
                        <c:v>3.4200740999191397E-3</c:v>
                      </c:pt>
                      <c:pt idx="259" formatCode="0.00">
                        <c:v>3.7653543673140319E-3</c:v>
                      </c:pt>
                      <c:pt idx="260" formatCode="0.00">
                        <c:v>3.7568912709377506E-3</c:v>
                      </c:pt>
                      <c:pt idx="261" formatCode="0.00">
                        <c:v>3.9221678841928169E-3</c:v>
                      </c:pt>
                      <c:pt idx="262" formatCode="0.00">
                        <c:v>4.610440836721773E-3</c:v>
                      </c:pt>
                      <c:pt idx="263" formatCode="0.00">
                        <c:v>4.6008629782960369E-3</c:v>
                      </c:pt>
                      <c:pt idx="264" formatCode="0.00">
                        <c:v>5.5456422298005778E-3</c:v>
                      </c:pt>
                      <c:pt idx="265" formatCode="0.00">
                        <c:v>6.4425738211863681E-3</c:v>
                      </c:pt>
                      <c:pt idx="266" formatCode="0.00">
                        <c:v>8.0682519615097332E-3</c:v>
                      </c:pt>
                      <c:pt idx="267" formatCode="0.00">
                        <c:v>8.0579505626236503E-3</c:v>
                      </c:pt>
                      <c:pt idx="268" formatCode="0.00">
                        <c:v>1.1383820807093504E-2</c:v>
                      </c:pt>
                      <c:pt idx="269" formatCode="0.00">
                        <c:v>1.3787550177721472E-2</c:v>
                      </c:pt>
                      <c:pt idx="270" formatCode="0.00">
                        <c:v>1.3776420213937265E-2</c:v>
                      </c:pt>
                      <c:pt idx="271" formatCode="0.00">
                        <c:v>1.2975315513664912E-2</c:v>
                      </c:pt>
                      <c:pt idx="272" formatCode="0.00">
                        <c:v>1.6224483970255554E-2</c:v>
                      </c:pt>
                      <c:pt idx="273" formatCode="0.00">
                        <c:v>1.6212643073256722E-2</c:v>
                      </c:pt>
                      <c:pt idx="274" formatCode="0.00">
                        <c:v>2.1026208197215835E-2</c:v>
                      </c:pt>
                      <c:pt idx="275" formatCode="0.00">
                        <c:v>2.361123608813067E-2</c:v>
                      </c:pt>
                      <c:pt idx="276" formatCode="0.00">
                        <c:v>2.3928234943577507E-2</c:v>
                      </c:pt>
                      <c:pt idx="277" formatCode="0.00">
                        <c:v>2.6901469097203694E-2</c:v>
                      </c:pt>
                      <c:pt idx="278" formatCode="0.00">
                        <c:v>2.8398328095533745E-2</c:v>
                      </c:pt>
                      <c:pt idx="279" formatCode="0.00">
                        <c:v>2.9020730803417282E-2</c:v>
                      </c:pt>
                      <c:pt idx="280" formatCode="0.00">
                        <c:v>3.0884249873858217E-2</c:v>
                      </c:pt>
                      <c:pt idx="281" formatCode="0.00">
                        <c:v>3.0479015100036241E-2</c:v>
                      </c:pt>
                      <c:pt idx="282" formatCode="0.00">
                        <c:v>3.046553079590603E-2</c:v>
                      </c:pt>
                      <c:pt idx="283" formatCode="0.00">
                        <c:v>3.091735851087192E-2</c:v>
                      </c:pt>
                      <c:pt idx="284" formatCode="0.00">
                        <c:v>2.5733430832428322E-2</c:v>
                      </c:pt>
                      <c:pt idx="285" formatCode="0.00">
                        <c:v>2.4854425717515734E-2</c:v>
                      </c:pt>
                      <c:pt idx="286" formatCode="0.00">
                        <c:v>1.8438900508591909E-2</c:v>
                      </c:pt>
                      <c:pt idx="287" formatCode="0.00">
                        <c:v>1.4516648498035101E-2</c:v>
                      </c:pt>
                      <c:pt idx="288" formatCode="0.00">
                        <c:v>1.3146666921268113E-2</c:v>
                      </c:pt>
                      <c:pt idx="289" formatCode="0.00">
                        <c:v>1.0920606953525784E-2</c:v>
                      </c:pt>
                      <c:pt idx="290" formatCode="0.00">
                        <c:v>8.0301559320574145E-3</c:v>
                      </c:pt>
                      <c:pt idx="291" formatCode="0.00">
                        <c:v>7.3758320284109365E-3</c:v>
                      </c:pt>
                      <c:pt idx="292" formatCode="0.00">
                        <c:v>5.0228840120272351E-3</c:v>
                      </c:pt>
                      <c:pt idx="293" formatCode="0.00">
                        <c:v>3.1399716440437455E-3</c:v>
                      </c:pt>
                      <c:pt idx="294" formatCode="0.00">
                        <c:v>2.9437175157923053E-3</c:v>
                      </c:pt>
                      <c:pt idx="295" formatCode="0.00">
                        <c:v>2.4990001215426778E-3</c:v>
                      </c:pt>
                      <c:pt idx="296" formatCode="0.00">
                        <c:v>2.0743623724693346E-3</c:v>
                      </c:pt>
                      <c:pt idx="297" formatCode="0.00">
                        <c:v>1.9559164845358514E-3</c:v>
                      </c:pt>
                      <c:pt idx="298" formatCode="0.00">
                        <c:v>2.1349505132706413E-3</c:v>
                      </c:pt>
                      <c:pt idx="299" formatCode="0.00">
                        <c:v>1.5327067615814806E-3</c:v>
                      </c:pt>
                      <c:pt idx="300" formatCode="0.00">
                        <c:v>1.4267687203774989E-3</c:v>
                      </c:pt>
                      <c:pt idx="301" formatCode="0.00">
                        <c:v>1.3901254142648471E-3</c:v>
                      </c:pt>
                      <c:pt idx="302" formatCode="0.00">
                        <c:v>1.7082014046576437E-3</c:v>
                      </c:pt>
                      <c:pt idx="303" formatCode="0.00">
                        <c:v>1.5867037137395732E-3</c:v>
                      </c:pt>
                      <c:pt idx="304" formatCode="0.00">
                        <c:v>1.5176008467713813E-3</c:v>
                      </c:pt>
                      <c:pt idx="305" formatCode="0.00">
                        <c:v>1.5120041256181938E-3</c:v>
                      </c:pt>
                      <c:pt idx="306" formatCode="0.00">
                        <c:v>1.2563376799402078E-3</c:v>
                      </c:pt>
                      <c:pt idx="307" formatCode="0.00">
                        <c:v>1.2631760729691689E-3</c:v>
                      </c:pt>
                      <c:pt idx="308" formatCode="0.00">
                        <c:v>1.2582845380058861E-3</c:v>
                      </c:pt>
                      <c:pt idx="309" formatCode="0.00">
                        <c:v>1.231928379705921E-3</c:v>
                      </c:pt>
                      <c:pt idx="310" formatCode="0.00">
                        <c:v>1.0146193619369438E-3</c:v>
                      </c:pt>
                      <c:pt idx="311" formatCode="0.00">
                        <c:v>1.1828866341020486E-3</c:v>
                      </c:pt>
                      <c:pt idx="312" formatCode="0.00">
                        <c:v>1.1785738420243366E-3</c:v>
                      </c:pt>
                      <c:pt idx="313" formatCode="0.00">
                        <c:v>9.7872628477336404E-4</c:v>
                      </c:pt>
                      <c:pt idx="314" formatCode="0.00">
                        <c:v>1.016668738579835E-3</c:v>
                      </c:pt>
                      <c:pt idx="315" formatCode="0.00">
                        <c:v>9.9699311409324641E-4</c:v>
                      </c:pt>
                      <c:pt idx="316" formatCode="0.00">
                        <c:v>9.3803478319934405E-4</c:v>
                      </c:pt>
                      <c:pt idx="317" formatCode="0.00">
                        <c:v>1.0567366866541105E-3</c:v>
                      </c:pt>
                      <c:pt idx="318" formatCode="0.00">
                        <c:v>1.0404545672185186E-3</c:v>
                      </c:pt>
                      <c:pt idx="319" formatCode="0.00">
                        <c:v>1.1033123711645179E-3</c:v>
                      </c:pt>
                      <c:pt idx="320" formatCode="0.00">
                        <c:v>8.596263077608737E-4</c:v>
                      </c:pt>
                      <c:pt idx="321" formatCode="0.00">
                        <c:v>8.5087952138247541E-4</c:v>
                      </c:pt>
                      <c:pt idx="322" formatCode="0.00">
                        <c:v>9.1906483279385756E-4</c:v>
                      </c:pt>
                      <c:pt idx="323" formatCode="0.00">
                        <c:v>9.5453956069626482E-4</c:v>
                      </c:pt>
                      <c:pt idx="324" formatCode="0.00">
                        <c:v>9.3664988661000808E-4</c:v>
                      </c:pt>
                      <c:pt idx="325" formatCode="0.00">
                        <c:v>1.0469553158965201E-3</c:v>
                      </c:pt>
                      <c:pt idx="326" formatCode="0.00">
                        <c:v>8.1059058535439303E-4</c:v>
                      </c:pt>
                      <c:pt idx="327" formatCode="0.00">
                        <c:v>8.0126159531942087E-4</c:v>
                      </c:pt>
                      <c:pt idx="328" formatCode="0.00">
                        <c:v>7.9214920791459431E-4</c:v>
                      </c:pt>
                      <c:pt idx="329" formatCode="0.00">
                        <c:v>7.5009733371024588E-4</c:v>
                      </c:pt>
                      <c:pt idx="330" formatCode="0.00">
                        <c:v>7.4378549709039712E-4</c:v>
                      </c:pt>
                      <c:pt idx="331" formatCode="0.00">
                        <c:v>7.3585993805869339E-4</c:v>
                      </c:pt>
                      <c:pt idx="332" formatCode="0.00">
                        <c:v>8.4574908203237668E-4</c:v>
                      </c:pt>
                      <c:pt idx="333" formatCode="0.00">
                        <c:v>8.382545635327055E-4</c:v>
                      </c:pt>
                      <c:pt idx="334" formatCode="0.00">
                        <c:v>7.9676062362779869E-4</c:v>
                      </c:pt>
                      <c:pt idx="335" formatCode="0.00">
                        <c:v>6.7318023413592322E-4</c:v>
                      </c:pt>
                      <c:pt idx="336" formatCode="0.00">
                        <c:v>6.6798200686328058E-4</c:v>
                      </c:pt>
                      <c:pt idx="337" formatCode="0.00">
                        <c:v>7.3880585175851933E-4</c:v>
                      </c:pt>
                      <c:pt idx="338" formatCode="0.00">
                        <c:v>8.0612082441800209E-4</c:v>
                      </c:pt>
                      <c:pt idx="339" formatCode="0.00">
                        <c:v>7.9898047521420666E-4</c:v>
                      </c:pt>
                      <c:pt idx="340" formatCode="0.00">
                        <c:v>9.7581678155118814E-4</c:v>
                      </c:pt>
                      <c:pt idx="341" formatCode="0.00">
                        <c:v>7.8817348352151761E-4</c:v>
                      </c:pt>
                      <c:pt idx="342" formatCode="0.00">
                        <c:v>7.8368602014808049E-4</c:v>
                      </c:pt>
                      <c:pt idx="343" formatCode="0.00">
                        <c:v>6.6546847925609152E-4</c:v>
                      </c:pt>
                      <c:pt idx="344" formatCode="0.00">
                        <c:v>6.6182005986189303E-4</c:v>
                      </c:pt>
                      <c:pt idx="345" formatCode="0.00">
                        <c:v>6.560841571188632E-4</c:v>
                      </c:pt>
                      <c:pt idx="346" formatCode="0.00">
                        <c:v>7.6002574376918383E-4</c:v>
                      </c:pt>
                      <c:pt idx="347" formatCode="0.00">
                        <c:v>6.8374536095729165E-4</c:v>
                      </c:pt>
                      <c:pt idx="348" formatCode="0.00">
                        <c:v>6.7652502479696416E-4</c:v>
                      </c:pt>
                      <c:pt idx="349" formatCode="0.00">
                        <c:v>7.4365707621159292E-4</c:v>
                      </c:pt>
                      <c:pt idx="350" formatCode="0.00">
                        <c:v>5.9581704334692187E-4</c:v>
                      </c:pt>
                      <c:pt idx="351" formatCode="0.00">
                        <c:v>5.8972668996087028E-4</c:v>
                      </c:pt>
                      <c:pt idx="352" formatCode="0.00">
                        <c:v>6.9096546645802724E-4</c:v>
                      </c:pt>
                      <c:pt idx="353" formatCode="0.00">
                        <c:v>6.8739312358312237E-4</c:v>
                      </c:pt>
                      <c:pt idx="354" formatCode="0.00">
                        <c:v>6.8026008885614284E-4</c:v>
                      </c:pt>
                      <c:pt idx="355" formatCode="0.00">
                        <c:v>5.300570368195459E-4</c:v>
                      </c:pt>
                      <c:pt idx="356" formatCode="0.00">
                        <c:v>5.2653297286667515E-4</c:v>
                      </c:pt>
                      <c:pt idx="357" formatCode="0.00">
                        <c:v>5.2300893691639542E-4</c:v>
                      </c:pt>
                      <c:pt idx="358" formatCode="0.00">
                        <c:v>5.5193403277037844E-4</c:v>
                      </c:pt>
                      <c:pt idx="359" formatCode="0.00">
                        <c:v>5.4842791481511514E-4</c:v>
                      </c:pt>
                      <c:pt idx="360" formatCode="0.00">
                        <c:v>4.7472188569272689E-4</c:v>
                      </c:pt>
                      <c:pt idx="361" formatCode="0.00">
                        <c:v>6.0725340499118206E-4</c:v>
                      </c:pt>
                      <c:pt idx="362" formatCode="0.00">
                        <c:v>4.9922446487250382E-4</c:v>
                      </c:pt>
                      <c:pt idx="363" formatCode="0.00">
                        <c:v>4.9625161213212154E-4</c:v>
                      </c:pt>
                      <c:pt idx="364" formatCode="0.00">
                        <c:v>5.2341085176275232E-4</c:v>
                      </c:pt>
                      <c:pt idx="365" formatCode="0.00">
                        <c:v>6.2376685503740036E-4</c:v>
                      </c:pt>
                      <c:pt idx="366" formatCode="0.00">
                        <c:v>6.1533762773061324E-4</c:v>
                      </c:pt>
                      <c:pt idx="367" formatCode="0.00">
                        <c:v>6.1006830894322361E-4</c:v>
                      </c:pt>
                      <c:pt idx="368" formatCode="0.00">
                        <c:v>7.4354225484825765E-4</c:v>
                      </c:pt>
                      <c:pt idx="369" formatCode="0.00">
                        <c:v>7.3715224432080798E-4</c:v>
                      </c:pt>
                      <c:pt idx="370" formatCode="0.00">
                        <c:v>5.9447888225344885E-4</c:v>
                      </c:pt>
                      <c:pt idx="371" formatCode="0.00">
                        <c:v>5.5717213709926411E-4</c:v>
                      </c:pt>
                      <c:pt idx="372" formatCode="0.00">
                        <c:v>5.5053470590916401E-4</c:v>
                      </c:pt>
                      <c:pt idx="373" formatCode="0.00">
                        <c:v>5.7635717949589677E-4</c:v>
                      </c:pt>
                      <c:pt idx="374" formatCode="0.00">
                        <c:v>5.7301518438603364E-4</c:v>
                      </c:pt>
                      <c:pt idx="375" formatCode="0.00">
                        <c:v>6.3286934629025395E-4</c:v>
                      </c:pt>
                      <c:pt idx="376" formatCode="0.00">
                        <c:v>6.235163032804439E-4</c:v>
                      </c:pt>
                      <c:pt idx="377" formatCode="0.00">
                        <c:v>6.5316752245075948E-4</c:v>
                      </c:pt>
                      <c:pt idx="378" formatCode="0.00">
                        <c:v>6.4125210127274207E-4</c:v>
                      </c:pt>
                      <c:pt idx="379" formatCode="0.00">
                        <c:v>6.3322951440762947E-4</c:v>
                      </c:pt>
                      <c:pt idx="380" formatCode="0.00">
                        <c:v>6.3000671302021146E-4</c:v>
                      </c:pt>
                      <c:pt idx="381" formatCode="0.00">
                        <c:v>6.4806779398353159E-4</c:v>
                      </c:pt>
                      <c:pt idx="382" formatCode="0.00">
                        <c:v>5.8145137179244381E-4</c:v>
                      </c:pt>
                      <c:pt idx="383" formatCode="0.00">
                        <c:v>5.7828245784112878E-4</c:v>
                      </c:pt>
                      <c:pt idx="384" formatCode="0.00">
                        <c:v>5.9747065922564695E-4</c:v>
                      </c:pt>
                      <c:pt idx="385" formatCode="0.00">
                        <c:v>5.9435062791882804E-4</c:v>
                      </c:pt>
                      <c:pt idx="386" formatCode="0.00">
                        <c:v>5.9123061840538071E-4</c:v>
                      </c:pt>
                      <c:pt idx="387" formatCode="0.00">
                        <c:v>6.4587207472532578E-4</c:v>
                      </c:pt>
                      <c:pt idx="388" formatCode="0.00">
                        <c:v>5.8075953447600309E-4</c:v>
                      </c:pt>
                      <c:pt idx="389" formatCode="0.00">
                        <c:v>5.7662943026272849E-4</c:v>
                      </c:pt>
                      <c:pt idx="390" formatCode="0.00">
                        <c:v>6.6757662685373636E-4</c:v>
                      </c:pt>
                      <c:pt idx="391" formatCode="0.00">
                        <c:v>7.5615077920901592E-4</c:v>
                      </c:pt>
                      <c:pt idx="392" formatCode="0.00">
                        <c:v>9.0781548102946059E-4</c:v>
                      </c:pt>
                      <c:pt idx="393" formatCode="0.00">
                        <c:v>9.0881221096605317E-4</c:v>
                      </c:pt>
                      <c:pt idx="394" formatCode="0.00">
                        <c:v>7.6126261170332869E-4</c:v>
                      </c:pt>
                      <c:pt idx="395" formatCode="0.00">
                        <c:v>7.5811072660365874E-4</c:v>
                      </c:pt>
                      <c:pt idx="396" formatCode="0.00">
                        <c:v>7.5495886398260358E-4</c:v>
                      </c:pt>
                      <c:pt idx="397" formatCode="0.00">
                        <c:v>9.2567485336190385E-4</c:v>
                      </c:pt>
                      <c:pt idx="398" formatCode="0.00">
                        <c:v>8.5825334170856044E-4</c:v>
                      </c:pt>
                      <c:pt idx="399" formatCode="0.00">
                        <c:v>8.6151808984362389E-4</c:v>
                      </c:pt>
                      <c:pt idx="400" formatCode="0.00">
                        <c:v>8.6728209994927621E-4</c:v>
                      </c:pt>
                      <c:pt idx="401" formatCode="0.00">
                        <c:v>8.6401587247122611E-4</c:v>
                      </c:pt>
                      <c:pt idx="402" formatCode="0.00">
                        <c:v>8.7153001432810644E-4</c:v>
                      </c:pt>
                      <c:pt idx="403" formatCode="0.00">
                        <c:v>8.6822289207154541E-4</c:v>
                      </c:pt>
                      <c:pt idx="404" formatCode="0.00">
                        <c:v>8.699332028600323E-4</c:v>
                      </c:pt>
                      <c:pt idx="405" formatCode="0.00">
                        <c:v>8.0002819029910996E-4</c:v>
                      </c:pt>
                      <c:pt idx="406" formatCode="0.00">
                        <c:v>8.4140627868014152E-4</c:v>
                      </c:pt>
                      <c:pt idx="407" formatCode="0.00">
                        <c:v>8.7178135075213954E-4</c:v>
                      </c:pt>
                      <c:pt idx="408" formatCode="0.00">
                        <c:v>8.6840936603073751E-4</c:v>
                      </c:pt>
                      <c:pt idx="409" formatCode="0.00">
                        <c:v>8.9878414093068413E-4</c:v>
                      </c:pt>
                      <c:pt idx="410" formatCode="0.00">
                        <c:v>1.0156108506895287E-3</c:v>
                      </c:pt>
                      <c:pt idx="411" formatCode="0.00">
                        <c:v>1.022432881746147E-3</c:v>
                      </c:pt>
                      <c:pt idx="412" formatCode="0.00">
                        <c:v>9.4948773727085976E-4</c:v>
                      </c:pt>
                      <c:pt idx="413" formatCode="0.00">
                        <c:v>1.1265295442770093E-3</c:v>
                      </c:pt>
                      <c:pt idx="414" formatCode="0.00">
                        <c:v>1.128781801299688E-3</c:v>
                      </c:pt>
                      <c:pt idx="415" formatCode="0.00">
                        <c:v>1.1252710012051256E-3</c:v>
                      </c:pt>
                      <c:pt idx="416" formatCode="0.00">
                        <c:v>9.8628007350561649E-4</c:v>
                      </c:pt>
                      <c:pt idx="417" formatCode="0.00">
                        <c:v>9.9195037531704666E-4</c:v>
                      </c:pt>
                      <c:pt idx="418" formatCode="0.00">
                        <c:v>9.5275187310228779E-4</c:v>
                      </c:pt>
                      <c:pt idx="419" formatCode="0.00">
                        <c:v>9.9513074558596286E-4</c:v>
                      </c:pt>
                      <c:pt idx="420" formatCode="0.00">
                        <c:v>1.0009540105842406E-3</c:v>
                      </c:pt>
                      <c:pt idx="421" formatCode="0.00">
                        <c:v>9.774850650198807E-4</c:v>
                      </c:pt>
                      <c:pt idx="422" formatCode="0.00">
                        <c:v>1.1216961805142803E-3</c:v>
                      </c:pt>
                      <c:pt idx="423" formatCode="0.00">
                        <c:v>1.130225512721308E-3</c:v>
                      </c:pt>
                      <c:pt idx="424" formatCode="0.00">
                        <c:v>1.14266317093996E-3</c:v>
                      </c:pt>
                      <c:pt idx="425" formatCode="0.00">
                        <c:v>1.1388735144589332E-3</c:v>
                      </c:pt>
                      <c:pt idx="426" formatCode="0.00">
                        <c:v>1.1081289988218686E-3</c:v>
                      </c:pt>
                      <c:pt idx="427" formatCode="0.00">
                        <c:v>9.983421108188549E-4</c:v>
                      </c:pt>
                      <c:pt idx="428" formatCode="0.00">
                        <c:v>9.9448067006486433E-4</c:v>
                      </c:pt>
                      <c:pt idx="429" formatCode="0.00">
                        <c:v>9.5197843739959834E-4</c:v>
                      </c:pt>
                      <c:pt idx="430" formatCode="0.00">
                        <c:v>9.4811721235461106E-4</c:v>
                      </c:pt>
                      <c:pt idx="431" formatCode="0.00">
                        <c:v>9.2011360400184915E-4</c:v>
                      </c:pt>
                      <c:pt idx="432" formatCode="0.00">
                        <c:v>9.2678853977584143E-4</c:v>
                      </c:pt>
                      <c:pt idx="433" formatCode="0.00">
                        <c:v>8.4339440947103143E-4</c:v>
                      </c:pt>
                      <c:pt idx="434" formatCode="0.00">
                        <c:v>8.0719948644260341E-4</c:v>
                      </c:pt>
                      <c:pt idx="435" formatCode="0.00">
                        <c:v>8.0885262704224049E-4</c:v>
                      </c:pt>
                      <c:pt idx="436" formatCode="0.00">
                        <c:v>8.8867844497589311E-4</c:v>
                      </c:pt>
                      <c:pt idx="437" formatCode="0.00">
                        <c:v>8.8463081452320221E-4</c:v>
                      </c:pt>
                      <c:pt idx="438" formatCode="0.00">
                        <c:v>8.868525487487444E-4</c:v>
                      </c:pt>
                      <c:pt idx="439" formatCode="0.00">
                        <c:v>1.0147830202384643E-3</c:v>
                      </c:pt>
                      <c:pt idx="440" formatCode="0.00">
                        <c:v>9.2829297466237451E-4</c:v>
                      </c:pt>
                      <c:pt idx="441" formatCode="0.00">
                        <c:v>9.3315249711710933E-4</c:v>
                      </c:pt>
                      <c:pt idx="442" formatCode="0.00">
                        <c:v>9.3347140673407422E-4</c:v>
                      </c:pt>
                      <c:pt idx="443" formatCode="0.00">
                        <c:v>9.2929591579011389E-4</c:v>
                      </c:pt>
                      <c:pt idx="444" formatCode="0.00">
                        <c:v>9.3078486019037589E-4</c:v>
                      </c:pt>
                      <c:pt idx="445" formatCode="0.00">
                        <c:v>9.3348170405972036E-4</c:v>
                      </c:pt>
                      <c:pt idx="446" formatCode="0.00">
                        <c:v>8.4453914085843684E-4</c:v>
                      </c:pt>
                      <c:pt idx="447" formatCode="0.00">
                        <c:v>8.497511942692509E-4</c:v>
                      </c:pt>
                      <c:pt idx="448" formatCode="0.00">
                        <c:v>8.9611838381872453E-4</c:v>
                      </c:pt>
                      <c:pt idx="449" formatCode="0.00">
                        <c:v>8.9180111722183208E-4</c:v>
                      </c:pt>
                      <c:pt idx="450" formatCode="0.00">
                        <c:v>8.4855748867457726E-4</c:v>
                      </c:pt>
                      <c:pt idx="451" formatCode="0.00">
                        <c:v>8.5281130664899491E-4</c:v>
                      </c:pt>
                      <c:pt idx="452" formatCode="0.00">
                        <c:v>9.8003222941126216E-4</c:v>
                      </c:pt>
                      <c:pt idx="453" formatCode="0.00">
                        <c:v>9.8066084061161629E-4</c:v>
                      </c:pt>
                      <c:pt idx="454" formatCode="0.00">
                        <c:v>9.7625474422793597E-4</c:v>
                      </c:pt>
                      <c:pt idx="455" formatCode="0.00">
                        <c:v>9.361823825176582E-4</c:v>
                      </c:pt>
                      <c:pt idx="456" formatCode="0.00">
                        <c:v>9.341892644796105E-4</c:v>
                      </c:pt>
                      <c:pt idx="457" formatCode="0.00">
                        <c:v>9.2973171683830664E-4</c:v>
                      </c:pt>
                      <c:pt idx="458" formatCode="0.00">
                        <c:v>9.2890524489393602E-4</c:v>
                      </c:pt>
                      <c:pt idx="459" formatCode="0.00">
                        <c:v>9.7686087970361049E-4</c:v>
                      </c:pt>
                      <c:pt idx="460" formatCode="0.00">
                        <c:v>9.3335875458201299E-4</c:v>
                      </c:pt>
                      <c:pt idx="461" formatCode="0.00">
                        <c:v>9.2881861177956254E-4</c:v>
                      </c:pt>
                      <c:pt idx="462" formatCode="0.00">
                        <c:v>9.3045664011671839E-4</c:v>
                      </c:pt>
                      <c:pt idx="463" formatCode="0.00">
                        <c:v>1.0702479962046529E-3</c:v>
                      </c:pt>
                      <c:pt idx="464" formatCode="0.00">
                        <c:v>1.0656462609855066E-3</c:v>
                      </c:pt>
                      <c:pt idx="465" formatCode="0.00">
                        <c:v>1.0653061479670232E-3</c:v>
                      </c:pt>
                      <c:pt idx="466" formatCode="0.00">
                        <c:v>1.1562641591528968E-3</c:v>
                      </c:pt>
                      <c:pt idx="467" formatCode="0.00">
                        <c:v>1.0589180501066196E-3</c:v>
                      </c:pt>
                      <c:pt idx="468" formatCode="0.00">
                        <c:v>1.0585361642727765E-3</c:v>
                      </c:pt>
                      <c:pt idx="469" formatCode="0.00">
                        <c:v>9.6343424365755311E-4</c:v>
                      </c:pt>
                      <c:pt idx="470" formatCode="0.00">
                        <c:v>9.5877074759812247E-4</c:v>
                      </c:pt>
                      <c:pt idx="471" formatCode="0.00">
                        <c:v>1.0062488207904926E-3</c:v>
                      </c:pt>
                      <c:pt idx="472" formatCode="0.00">
                        <c:v>1.0015596835386365E-3</c:v>
                      </c:pt>
                      <c:pt idx="473" formatCode="0.00">
                        <c:v>9.9687059263994923E-4</c:v>
                      </c:pt>
                      <c:pt idx="474" formatCode="0.00">
                        <c:v>9.4914856223801268E-4</c:v>
                      </c:pt>
                      <c:pt idx="475" formatCode="0.00">
                        <c:v>9.4836758261164381E-4</c:v>
                      </c:pt>
                      <c:pt idx="476" formatCode="0.00">
                        <c:v>9.4363992756914825E-4</c:v>
                      </c:pt>
                      <c:pt idx="477" formatCode="0.00">
                        <c:v>9.4149593089669771E-4</c:v>
                      </c:pt>
                      <c:pt idx="478" formatCode="0.00">
                        <c:v>9.3675534862802255E-4</c:v>
                      </c:pt>
                      <c:pt idx="479" formatCode="0.00">
                        <c:v>9.2945724252695378E-4</c:v>
                      </c:pt>
                      <c:pt idx="480" formatCode="0.00">
                        <c:v>9.7607761236198696E-4</c:v>
                      </c:pt>
                      <c:pt idx="481" formatCode="0.00">
                        <c:v>1.0677868573771767E-3</c:v>
                      </c:pt>
                      <c:pt idx="482" formatCode="0.00">
                        <c:v>1.110605716421873E-3</c:v>
                      </c:pt>
                      <c:pt idx="483" formatCode="0.00">
                        <c:v>1.1043213784040771E-3</c:v>
                      </c:pt>
                      <c:pt idx="484" formatCode="0.00">
                        <c:v>1.107247489235534E-3</c:v>
                      </c:pt>
                      <c:pt idx="485" formatCode="0.00">
                        <c:v>1.1981417919335934E-3</c:v>
                      </c:pt>
                      <c:pt idx="486" formatCode="0.00">
                        <c:v>1.191699730254029E-3</c:v>
                      </c:pt>
                      <c:pt idx="487" formatCode="0.00">
                        <c:v>1.1391548053391422E-3</c:v>
                      </c:pt>
                      <c:pt idx="488" formatCode="0.00">
                        <c:v>9.9660423289672675E-4</c:v>
                      </c:pt>
                      <c:pt idx="489" formatCode="0.00">
                        <c:v>9.9043030363761054E-4</c:v>
                      </c:pt>
                      <c:pt idx="490" formatCode="0.00">
                        <c:v>1.0336069657982199E-3</c:v>
                      </c:pt>
                      <c:pt idx="491" formatCode="0.00">
                        <c:v>1.0273779850862169E-3</c:v>
                      </c:pt>
                      <c:pt idx="492" formatCode="0.00">
                        <c:v>1.0268526268512078E-3</c:v>
                      </c:pt>
                      <c:pt idx="493" formatCode="0.00">
                        <c:v>1.0220458424507908E-3</c:v>
                      </c:pt>
                      <c:pt idx="494" formatCode="0.00">
                        <c:v>9.2103526361925659E-4</c:v>
                      </c:pt>
                      <c:pt idx="495" formatCode="0.00">
                        <c:v>9.1749232072652835E-4</c:v>
                      </c:pt>
                      <c:pt idx="496" formatCode="0.00">
                        <c:v>9.5818145410923026E-4</c:v>
                      </c:pt>
                      <c:pt idx="497" formatCode="0.00">
                        <c:v>9.5338181264226619E-4</c:v>
                      </c:pt>
                      <c:pt idx="498" formatCode="0.00">
                        <c:v>9.4860500101920484E-4</c:v>
                      </c:pt>
                      <c:pt idx="499" formatCode="0.00">
                        <c:v>9.4380533877256386E-4</c:v>
                      </c:pt>
                      <c:pt idx="500" formatCode="0.00">
                        <c:v>9.3899444772103686E-4</c:v>
                      </c:pt>
                      <c:pt idx="501" formatCode="0.00">
                        <c:v>9.3419493753230348E-4</c:v>
                      </c:pt>
                      <c:pt idx="502" formatCode="0.00">
                        <c:v>1.0254628284723309E-3</c:v>
                      </c:pt>
                      <c:pt idx="503" formatCode="0.00">
                        <c:v>1.0717081581422478E-3</c:v>
                      </c:pt>
                      <c:pt idx="504" formatCode="0.00">
                        <c:v>1.065399940233891E-3</c:v>
                      </c:pt>
                      <c:pt idx="505" formatCode="0.00">
                        <c:v>9.1629066847843076E-4</c:v>
                      </c:pt>
                      <c:pt idx="506" formatCode="0.00">
                        <c:v>9.555685454023838E-4</c:v>
                      </c:pt>
                      <c:pt idx="507" formatCode="0.00">
                        <c:v>9.5611826962269401E-4</c:v>
                      </c:pt>
                      <c:pt idx="508" formatCode="0.00">
                        <c:v>8.5497033542542315E-4</c:v>
                      </c:pt>
                      <c:pt idx="509" formatCode="0.00">
                        <c:v>8.5014764396219552E-4</c:v>
                      </c:pt>
                      <c:pt idx="510" formatCode="0.00">
                        <c:v>8.4888743627400585E-4</c:v>
                      </c:pt>
                      <c:pt idx="511" formatCode="0.00">
                        <c:v>8.9241276733532558E-4</c:v>
                      </c:pt>
                      <c:pt idx="512" formatCode="0.00">
                        <c:v>8.8758011362675298E-4</c:v>
                      </c:pt>
                      <c:pt idx="513" formatCode="0.00">
                        <c:v>8.8274750704363453E-4</c:v>
                      </c:pt>
                      <c:pt idx="514" formatCode="0.00">
                        <c:v>8.7789371680054213E-4</c:v>
                      </c:pt>
                      <c:pt idx="515" formatCode="0.00">
                        <c:v>8.7306132125604624E-4</c:v>
                      </c:pt>
                      <c:pt idx="516" formatCode="0.00">
                        <c:v>8.6701812611834363E-4</c:v>
                      </c:pt>
                      <c:pt idx="517" formatCode="0.00">
                        <c:v>1.0554238778432547E-3</c:v>
                      </c:pt>
                      <c:pt idx="518" formatCode="0.00">
                        <c:v>1.0505973238811709E-3</c:v>
                      </c:pt>
                      <c:pt idx="519" formatCode="0.00">
                        <c:v>1.0516763051315714E-3</c:v>
                      </c:pt>
                      <c:pt idx="520" formatCode="0.00">
                        <c:v>9.4967858289755317E-4</c:v>
                      </c:pt>
                      <c:pt idx="521" formatCode="0.00">
                        <c:v>9.4482532795929649E-4</c:v>
                      </c:pt>
                      <c:pt idx="522" formatCode="0.00">
                        <c:v>9.3997212040355818E-4</c:v>
                      </c:pt>
                      <c:pt idx="523" formatCode="0.00">
                        <c:v>9.3912781917416556E-4</c:v>
                      </c:pt>
                      <c:pt idx="524" formatCode="0.00">
                        <c:v>9.3425388287685682E-4</c:v>
                      </c:pt>
                      <c:pt idx="525" formatCode="0.00">
                        <c:v>9.8514553650129997E-4</c:v>
                      </c:pt>
                      <c:pt idx="526" formatCode="0.00">
                        <c:v>1.0815863658262394E-3</c:v>
                      </c:pt>
                      <c:pt idx="527" formatCode="0.00">
                        <c:v>9.781268356682288E-4</c:v>
                      </c:pt>
                      <c:pt idx="528" formatCode="0.00">
                        <c:v>9.7882257392444818E-4</c:v>
                      </c:pt>
                      <c:pt idx="529" formatCode="0.00">
                        <c:v>9.8524757331093179E-4</c:v>
                      </c:pt>
                      <c:pt idx="530" formatCode="0.00">
                        <c:v>1.0303690888407136E-3</c:v>
                      </c:pt>
                      <c:pt idx="531" formatCode="0.00">
                        <c:v>1.0313577703286471E-3</c:v>
                      </c:pt>
                      <c:pt idx="532" formatCode="0.00">
                        <c:v>1.1439527139798708E-3</c:v>
                      </c:pt>
                      <c:pt idx="533" formatCode="0.00">
                        <c:v>1.138838563505441E-3</c:v>
                      </c:pt>
                      <c:pt idx="534" formatCode="0.00">
                        <c:v>1.0907212671397986E-3</c:v>
                      </c:pt>
                      <c:pt idx="535" formatCode="0.00">
                        <c:v>1.0970876116486944E-3</c:v>
                      </c:pt>
                      <c:pt idx="536" formatCode="0.00">
                        <c:v>1.0918804982914974E-3</c:v>
                      </c:pt>
                      <c:pt idx="537" formatCode="0.00">
                        <c:v>1.0933395271834415E-3</c:v>
                      </c:pt>
                      <c:pt idx="538" formatCode="0.00">
                        <c:v>1.1929523403235774E-3</c:v>
                      </c:pt>
                      <c:pt idx="539" formatCode="0.00">
                        <c:v>1.2080036901659225E-3</c:v>
                      </c:pt>
                      <c:pt idx="540" formatCode="0.00">
                        <c:v>1.1711654916697976E-3</c:v>
                      </c:pt>
                      <c:pt idx="541" formatCode="0.00">
                        <c:v>1.1844806002610712E-3</c:v>
                      </c:pt>
                      <c:pt idx="542" formatCode="0.00">
                        <c:v>1.3445814699228668E-3</c:v>
                      </c:pt>
                      <c:pt idx="543" formatCode="0.00">
                        <c:v>1.399838628109044E-3</c:v>
                      </c:pt>
                      <c:pt idx="544" formatCode="0.00">
                        <c:v>1.394069918032214E-3</c:v>
                      </c:pt>
                      <c:pt idx="545" formatCode="0.00">
                        <c:v>1.4460120145837634E-3</c:v>
                      </c:pt>
                      <c:pt idx="546" formatCode="0.00">
                        <c:v>1.5166366641509736E-3</c:v>
                      </c:pt>
                      <c:pt idx="547" formatCode="0.00">
                        <c:v>1.3890190726730291E-3</c:v>
                      </c:pt>
                      <c:pt idx="548" formatCode="0.00">
                        <c:v>1.565257144244074E-3</c:v>
                      </c:pt>
                      <c:pt idx="549" formatCode="0.00">
                        <c:v>1.6497583276617208E-3</c:v>
                      </c:pt>
                      <c:pt idx="550" formatCode="0.00">
                        <c:v>1.8362315263552975E-3</c:v>
                      </c:pt>
                      <c:pt idx="551" formatCode="0.00">
                        <c:v>1.9526134396883614E-3</c:v>
                      </c:pt>
                      <c:pt idx="552" formatCode="0.00">
                        <c:v>1.9459843346757851E-3</c:v>
                      </c:pt>
                      <c:pt idx="553" formatCode="0.00">
                        <c:v>1.8730697160973871E-3</c:v>
                      </c:pt>
                      <c:pt idx="554" formatCode="0.00">
                        <c:v>2.1003568379154456E-3</c:v>
                      </c:pt>
                      <c:pt idx="555" formatCode="0.00">
                        <c:v>2.1772317304093705E-3</c:v>
                      </c:pt>
                      <c:pt idx="556" formatCode="0.00">
                        <c:v>2.4761898520440319E-3</c:v>
                      </c:pt>
                      <c:pt idx="557" formatCode="0.00">
                        <c:v>2.4686726947448457E-3</c:v>
                      </c:pt>
                      <c:pt idx="558" formatCode="0.00">
                        <c:v>2.5389406298644002E-3</c:v>
                      </c:pt>
                      <c:pt idx="559" formatCode="0.00">
                        <c:v>2.7038935684504197E-3</c:v>
                      </c:pt>
                      <c:pt idx="560" formatCode="0.00">
                        <c:v>2.6953465328452223E-3</c:v>
                      </c:pt>
                      <c:pt idx="561" formatCode="0.00">
                        <c:v>2.8126229998159018E-3</c:v>
                      </c:pt>
                      <c:pt idx="562" formatCode="0.00">
                        <c:v>3.0718915431884324E-3</c:v>
                      </c:pt>
                      <c:pt idx="563" formatCode="0.00">
                        <c:v>3.2136505293037924E-3</c:v>
                      </c:pt>
                      <c:pt idx="564" formatCode="0.00">
                        <c:v>3.3918662082556808E-3</c:v>
                      </c:pt>
                      <c:pt idx="565" formatCode="0.00">
                        <c:v>4.126081464494725E-3</c:v>
                      </c:pt>
                      <c:pt idx="566" formatCode="0.00">
                        <c:v>4.1154969229243018E-3</c:v>
                      </c:pt>
                      <c:pt idx="567" formatCode="0.00">
                        <c:v>4.3998402576000172E-3</c:v>
                      </c:pt>
                      <c:pt idx="568" formatCode="0.00">
                        <c:v>4.9406845778468536E-3</c:v>
                      </c:pt>
                      <c:pt idx="569" formatCode="0.00">
                        <c:v>5.2147803848649425E-3</c:v>
                      </c:pt>
                      <c:pt idx="570" formatCode="0.00">
                        <c:v>5.4365992705001512E-3</c:v>
                      </c:pt>
                      <c:pt idx="571" formatCode="0.00">
                        <c:v>5.95054562664843E-3</c:v>
                      </c:pt>
                      <c:pt idx="572" formatCode="0.00">
                        <c:v>5.9376919671877641E-3</c:v>
                      </c:pt>
                      <c:pt idx="573" formatCode="0.00">
                        <c:v>6.1809871779739843E-3</c:v>
                      </c:pt>
                      <c:pt idx="574" formatCode="0.00">
                        <c:v>7.1273238853884462E-3</c:v>
                      </c:pt>
                      <c:pt idx="575" formatCode="0.00">
                        <c:v>7.1138549896467675E-3</c:v>
                      </c:pt>
                      <c:pt idx="576" formatCode="0.00">
                        <c:v>8.4712127299025712E-3</c:v>
                      </c:pt>
                      <c:pt idx="577" formatCode="0.00">
                        <c:v>9.0811356894470747E-3</c:v>
                      </c:pt>
                      <c:pt idx="578" formatCode="0.00">
                        <c:v>1.0110569294342351E-2</c:v>
                      </c:pt>
                      <c:pt idx="579" formatCode="0.00">
                        <c:v>1.2312707178321499E-2</c:v>
                      </c:pt>
                      <c:pt idx="580" formatCode="0.00">
                        <c:v>1.3114526744571474E-2</c:v>
                      </c:pt>
                      <c:pt idx="581" formatCode="0.00">
                        <c:v>1.309848571167538E-2</c:v>
                      </c:pt>
                      <c:pt idx="582" formatCode="0.00">
                        <c:v>1.697200265502959E-2</c:v>
                      </c:pt>
                      <c:pt idx="583" formatCode="0.00">
                        <c:v>2.1484959351830545E-2</c:v>
                      </c:pt>
                      <c:pt idx="584" formatCode="0.00">
                        <c:v>2.1468182283925219E-2</c:v>
                      </c:pt>
                      <c:pt idx="585" formatCode="0.00">
                        <c:v>2.4727340575031276E-2</c:v>
                      </c:pt>
                      <c:pt idx="586" formatCode="0.00">
                        <c:v>2.4542044801159485E-2</c:v>
                      </c:pt>
                      <c:pt idx="587" formatCode="0.00">
                        <c:v>2.4524897695006681E-2</c:v>
                      </c:pt>
                      <c:pt idx="588" formatCode="0.00">
                        <c:v>2.9408325542359701E-2</c:v>
                      </c:pt>
                      <c:pt idx="589" formatCode="0.00">
                        <c:v>3.2855153248717128E-2</c:v>
                      </c:pt>
                      <c:pt idx="590" formatCode="0.00">
                        <c:v>3.3172105595477695E-2</c:v>
                      </c:pt>
                      <c:pt idx="591" formatCode="0.00">
                        <c:v>4.0090845099439013E-2</c:v>
                      </c:pt>
                      <c:pt idx="592" formatCode="0.00">
                        <c:v>4.0072389610597579E-2</c:v>
                      </c:pt>
                      <c:pt idx="593" formatCode="0.00">
                        <c:v>4.0050358704682404E-2</c:v>
                      </c:pt>
                      <c:pt idx="594" formatCode="0.00">
                        <c:v>4.3661779070809453E-2</c:v>
                      </c:pt>
                      <c:pt idx="595" formatCode="0.00">
                        <c:v>6.1608442542844345E-2</c:v>
                      </c:pt>
                      <c:pt idx="596" formatCode="0.00">
                        <c:v>6.2251106515813628E-2</c:v>
                      </c:pt>
                      <c:pt idx="597" formatCode="0.00">
                        <c:v>6.3589620162341196E-2</c:v>
                      </c:pt>
                      <c:pt idx="598" formatCode="0.00">
                        <c:v>7.095346303558081E-2</c:v>
                      </c:pt>
                      <c:pt idx="599" formatCode="0.00">
                        <c:v>7.6403406968554827E-2</c:v>
                      </c:pt>
                      <c:pt idx="600" formatCode="0.00">
                        <c:v>8.6781658924394101E-2</c:v>
                      </c:pt>
                      <c:pt idx="601" formatCode="0.00">
                        <c:v>9.4508619870838056E-2</c:v>
                      </c:pt>
                      <c:pt idx="602" formatCode="0.00">
                        <c:v>0.10172658189292272</c:v>
                      </c:pt>
                      <c:pt idx="603" formatCode="0.00">
                        <c:v>0.11752804612407004</c:v>
                      </c:pt>
                      <c:pt idx="604" formatCode="0.00">
                        <c:v>0.12899066443109761</c:v>
                      </c:pt>
                      <c:pt idx="605" formatCode="0.00">
                        <c:v>0.13936842234762006</c:v>
                      </c:pt>
                      <c:pt idx="606" formatCode="0.00">
                        <c:v>0.15454175850406854</c:v>
                      </c:pt>
                      <c:pt idx="607" formatCode="0.00">
                        <c:v>0.17914225045512275</c:v>
                      </c:pt>
                      <c:pt idx="608" formatCode="0.00">
                        <c:v>0.18324021807241397</c:v>
                      </c:pt>
                      <c:pt idx="609" formatCode="0.00">
                        <c:v>0.2106689033423359</c:v>
                      </c:pt>
                      <c:pt idx="610" formatCode="0.00">
                        <c:v>0.22258116579264942</c:v>
                      </c:pt>
                      <c:pt idx="611" formatCode="0.00">
                        <c:v>0.22783710064400184</c:v>
                      </c:pt>
                      <c:pt idx="612" formatCode="0.00">
                        <c:v>0.24046991040441271</c:v>
                      </c:pt>
                      <c:pt idx="613" formatCode="0.00">
                        <c:v>0.24723401810119014</c:v>
                      </c:pt>
                      <c:pt idx="614" formatCode="0.00">
                        <c:v>0.25342651590840992</c:v>
                      </c:pt>
                      <c:pt idx="615" formatCode="0.00">
                        <c:v>0.2593355518701338</c:v>
                      </c:pt>
                      <c:pt idx="616" formatCode="0.00">
                        <c:v>0.25807507722315187</c:v>
                      </c:pt>
                      <c:pt idx="617" formatCode="0.00">
                        <c:v>0.25306567909507593</c:v>
                      </c:pt>
                      <c:pt idx="618" formatCode="0.00">
                        <c:v>0.23272123459871594</c:v>
                      </c:pt>
                      <c:pt idx="619" formatCode="0.00">
                        <c:v>0.22444589359902906</c:v>
                      </c:pt>
                      <c:pt idx="620" formatCode="0.00">
                        <c:v>0.20784183408318438</c:v>
                      </c:pt>
                      <c:pt idx="621" formatCode="0.00">
                        <c:v>0.2001784475967229</c:v>
                      </c:pt>
                      <c:pt idx="622" formatCode="0.00">
                        <c:v>0.17534524536786891</c:v>
                      </c:pt>
                      <c:pt idx="623" formatCode="0.00">
                        <c:v>0.14520593281142283</c:v>
                      </c:pt>
                      <c:pt idx="624" formatCode="0.00">
                        <c:v>4.3890541241286239E-2</c:v>
                      </c:pt>
                      <c:pt idx="625" formatCode="0.00">
                        <c:v>4.3874376826997685E-2</c:v>
                      </c:pt>
                      <c:pt idx="626" formatCode="0.00">
                        <c:v>4.3858213358978465E-2</c:v>
                      </c:pt>
                      <c:pt idx="627" formatCode="0.00">
                        <c:v>5.3442839021243345E-3</c:v>
                      </c:pt>
                      <c:pt idx="628" formatCode="0.00">
                        <c:v>5.3301319672843378E-3</c:v>
                      </c:pt>
                      <c:pt idx="629" formatCode="0.00">
                        <c:v>5.3913763123758169E-3</c:v>
                      </c:pt>
                      <c:pt idx="630" formatCode="0.00">
                        <c:v>5.066008639139391E-3</c:v>
                      </c:pt>
                      <c:pt idx="631" formatCode="0.00">
                        <c:v>4.4863045020753986E-3</c:v>
                      </c:pt>
                      <c:pt idx="632" formatCode="0.00">
                        <c:v>4.0423080781253245E-3</c:v>
                      </c:pt>
                      <c:pt idx="633" formatCode="0.00">
                        <c:v>2.8410262332586376E-3</c:v>
                      </c:pt>
                      <c:pt idx="634" formatCode="0.00">
                        <c:v>2.2685211918043423E-3</c:v>
                      </c:pt>
                      <c:pt idx="635" formatCode="0.00">
                        <c:v>2.0695291697871631E-3</c:v>
                      </c:pt>
                      <c:pt idx="636" formatCode="0.00">
                        <c:v>1.9235366791974583E-3</c:v>
                      </c:pt>
                      <c:pt idx="637" formatCode="0.00">
                        <c:v>1.6747876356399049E-3</c:v>
                      </c:pt>
                      <c:pt idx="638" formatCode="0.00">
                        <c:v>1.5487583306069326E-3</c:v>
                      </c:pt>
                      <c:pt idx="639" formatCode="0.00">
                        <c:v>1.4459668470453004E-3</c:v>
                      </c:pt>
                      <c:pt idx="640" formatCode="0.00">
                        <c:v>1.2990807361975339E-3</c:v>
                      </c:pt>
                      <c:pt idx="641" formatCode="0.00">
                        <c:v>1.2170433709288156E-3</c:v>
                      </c:pt>
                      <c:pt idx="642" formatCode="0.00">
                        <c:v>1.1359148064660931E-3</c:v>
                      </c:pt>
                      <c:pt idx="643" formatCode="0.00">
                        <c:v>1.0679098847618295E-3</c:v>
                      </c:pt>
                      <c:pt idx="644" formatCode="0.00">
                        <c:v>1.0037062582594375E-3</c:v>
                      </c:pt>
                      <c:pt idx="645" formatCode="0.00">
                        <c:v>9.5097337648004324E-4</c:v>
                      </c:pt>
                      <c:pt idx="646" formatCode="0.00">
                        <c:v>1.2796080878602731E-3</c:v>
                      </c:pt>
                      <c:pt idx="647" formatCode="0.00">
                        <c:v>1.2195421671838125E-3</c:v>
                      </c:pt>
                      <c:pt idx="648" formatCode="0.00">
                        <c:v>1.1692553427828951E-3</c:v>
                      </c:pt>
                      <c:pt idx="649" formatCode="0.00">
                        <c:v>9.0741314869906948E-4</c:v>
                      </c:pt>
                      <c:pt idx="650" formatCode="0.00">
                        <c:v>8.827979241666082E-4</c:v>
                      </c:pt>
                      <c:pt idx="651" formatCode="0.00">
                        <c:v>8.611241642241807E-4</c:v>
                      </c:pt>
                      <c:pt idx="652" formatCode="0.00">
                        <c:v>9.0548077207546363E-4</c:v>
                      </c:pt>
                      <c:pt idx="653" formatCode="0.00">
                        <c:v>8.7555732318154588E-4</c:v>
                      </c:pt>
                      <c:pt idx="654" formatCode="0.00">
                        <c:v>9.6659350785899191E-4</c:v>
                      </c:pt>
                      <c:pt idx="655" formatCode="0.00">
                        <c:v>1.249273600725205E-3</c:v>
                      </c:pt>
                      <c:pt idx="656" formatCode="0.00">
                        <c:v>1.2377241842120466E-3</c:v>
                      </c:pt>
                      <c:pt idx="657" formatCode="0.00">
                        <c:v>1.0423604372143129E-3</c:v>
                      </c:pt>
                      <c:pt idx="658" formatCode="0.00">
                        <c:v>1.028969460819596E-3</c:v>
                      </c:pt>
                      <c:pt idx="659" formatCode="0.00">
                        <c:v>1.0144505202843044E-3</c:v>
                      </c:pt>
                      <c:pt idx="660" formatCode="0.00">
                        <c:v>1.0494836138408223E-3</c:v>
                      </c:pt>
                      <c:pt idx="661" formatCode="0.00">
                        <c:v>1.0448387356909949E-3</c:v>
                      </c:pt>
                      <c:pt idx="662" formatCode="0.00">
                        <c:v>1.0333063263347065E-3</c:v>
                      </c:pt>
                      <c:pt idx="663" formatCode="0.00">
                        <c:v>9.2642971201394074E-4</c:v>
                      </c:pt>
                      <c:pt idx="664" formatCode="0.00">
                        <c:v>1.0132458169808179E-3</c:v>
                      </c:pt>
                      <c:pt idx="665" formatCode="0.00">
                        <c:v>1.0033395554509656E-3</c:v>
                      </c:pt>
                      <c:pt idx="666" formatCode="0.00">
                        <c:v>9.0553551991202029E-4</c:v>
                      </c:pt>
                      <c:pt idx="667" formatCode="0.00">
                        <c:v>9.0100687357600742E-4</c:v>
                      </c:pt>
                      <c:pt idx="668" formatCode="0.00">
                        <c:v>8.929416290162389E-4</c:v>
                      </c:pt>
                      <c:pt idx="669" formatCode="0.00">
                        <c:v>1.0239051372224082E-3</c:v>
                      </c:pt>
                      <c:pt idx="670" formatCode="0.00">
                        <c:v>1.0193938784957271E-3</c:v>
                      </c:pt>
                      <c:pt idx="671" formatCode="0.00">
                        <c:v>1.0148826563468091E-3</c:v>
                      </c:pt>
                      <c:pt idx="672" formatCode="0.00">
                        <c:v>7.8154227790567068E-4</c:v>
                      </c:pt>
                      <c:pt idx="673" formatCode="0.00">
                        <c:v>7.7704964278261222E-4</c:v>
                      </c:pt>
                      <c:pt idx="674" formatCode="0.00">
                        <c:v>7.7255704305391796E-4</c:v>
                      </c:pt>
                      <c:pt idx="675" formatCode="0.00">
                        <c:v>8.0769327822188439E-4</c:v>
                      </c:pt>
                      <c:pt idx="676" formatCode="0.00">
                        <c:v>8.0323013812151167E-4</c:v>
                      </c:pt>
                      <c:pt idx="677" formatCode="0.00">
                        <c:v>7.9876703296332253E-4</c:v>
                      </c:pt>
                      <c:pt idx="678" formatCode="0.00">
                        <c:v>7.4869422414110287E-4</c:v>
                      </c:pt>
                      <c:pt idx="679" formatCode="0.00">
                        <c:v>7.8885850083120477E-4</c:v>
                      </c:pt>
                      <c:pt idx="680" formatCode="0.00">
                        <c:v>7.8440105494813968E-4</c:v>
                      </c:pt>
                      <c:pt idx="681" formatCode="0.00">
                        <c:v>7.8094985121225061E-4</c:v>
                      </c:pt>
                      <c:pt idx="682" formatCode="0.00">
                        <c:v>7.7648672055493132E-4</c:v>
                      </c:pt>
                      <c:pt idx="683" formatCode="0.00">
                        <c:v>7.6800859352522954E-4</c:v>
                      </c:pt>
                      <c:pt idx="684" formatCode="0.00">
                        <c:v>7.1814524318315927E-4</c:v>
                      </c:pt>
                      <c:pt idx="685" formatCode="0.00">
                        <c:v>6.6932620880800326E-4</c:v>
                      </c:pt>
                      <c:pt idx="686" formatCode="0.00">
                        <c:v>6.6406382034679657E-4</c:v>
                      </c:pt>
                      <c:pt idx="687" formatCode="0.00">
                        <c:v>6.5963597144239332E-4</c:v>
                      </c:pt>
                      <c:pt idx="688" formatCode="0.00">
                        <c:v>6.9953777376540089E-4</c:v>
                      </c:pt>
                      <c:pt idx="689" formatCode="0.00">
                        <c:v>6.9153052770940871E-4</c:v>
                      </c:pt>
                      <c:pt idx="690" formatCode="0.00">
                        <c:v>8.1942855717140849E-4</c:v>
                      </c:pt>
                      <c:pt idx="691" formatCode="0.00">
                        <c:v>1.0355279070991708E-3</c:v>
                      </c:pt>
                      <c:pt idx="692" formatCode="0.00">
                        <c:v>1.03114437682771E-3</c:v>
                      </c:pt>
                      <c:pt idx="693" formatCode="0.00">
                        <c:v>1.024084217122718E-3</c:v>
                      </c:pt>
                      <c:pt idx="694" formatCode="0.00">
                        <c:v>8.4373925903120201E-4</c:v>
                      </c:pt>
                      <c:pt idx="695" formatCode="0.00">
                        <c:v>8.3614975205966379E-4</c:v>
                      </c:pt>
                      <c:pt idx="696" formatCode="0.00">
                        <c:v>8.7559192078815059E-4</c:v>
                      </c:pt>
                      <c:pt idx="697" formatCode="0.00">
                        <c:v>9.5885330887848872E-4</c:v>
                      </c:pt>
                      <c:pt idx="698" formatCode="0.00">
                        <c:v>9.4839197529084779E-4</c:v>
                      </c:pt>
                      <c:pt idx="699" formatCode="0.00">
                        <c:v>9.8758241012070875E-4</c:v>
                      </c:pt>
                      <c:pt idx="700" formatCode="0.00">
                        <c:v>9.3969219070341747E-4</c:v>
                      </c:pt>
                      <c:pt idx="701" formatCode="0.00">
                        <c:v>9.2599791930029444E-4</c:v>
                      </c:pt>
                      <c:pt idx="702" formatCode="0.00">
                        <c:v>8.7858712126356875E-4</c:v>
                      </c:pt>
                      <c:pt idx="703" formatCode="0.00">
                        <c:v>8.311766490112474E-4</c:v>
                      </c:pt>
                      <c:pt idx="704" formatCode="0.00">
                        <c:v>8.2375897957209928E-4</c:v>
                      </c:pt>
                      <c:pt idx="705" formatCode="0.00">
                        <c:v>9.4829517820260083E-4</c:v>
                      </c:pt>
                      <c:pt idx="706" formatCode="0.00">
                        <c:v>9.8694673763816327E-4</c:v>
                      </c:pt>
                      <c:pt idx="707" formatCode="0.00">
                        <c:v>9.7655977294229654E-4</c:v>
                      </c:pt>
                      <c:pt idx="708" formatCode="0.00">
                        <c:v>1.0187594289473769E-3</c:v>
                      </c:pt>
                      <c:pt idx="709" formatCode="0.00">
                        <c:v>1.0144798266515228E-3</c:v>
                      </c:pt>
                      <c:pt idx="710" formatCode="0.00">
                        <c:v>1.0102002563198967E-3</c:v>
                      </c:pt>
                      <c:pt idx="711" formatCode="0.00">
                        <c:v>8.3772064291042793E-4</c:v>
                      </c:pt>
                      <c:pt idx="712" formatCode="0.00">
                        <c:v>9.624098695526648E-4</c:v>
                      </c:pt>
                      <c:pt idx="713" formatCode="0.00">
                        <c:v>9.6053035352795639E-4</c:v>
                      </c:pt>
                      <c:pt idx="714" formatCode="0.00">
                        <c:v>1.1300658472841215E-3</c:v>
                      </c:pt>
                      <c:pt idx="715" formatCode="0.00">
                        <c:v>1.1257536059571529E-3</c:v>
                      </c:pt>
                      <c:pt idx="716" formatCode="0.00">
                        <c:v>1.0351272440088702E-3</c:v>
                      </c:pt>
                      <c:pt idx="717" formatCode="0.00">
                        <c:v>1.0506138943430676E-3</c:v>
                      </c:pt>
                      <c:pt idx="718" formatCode="0.00">
                        <c:v>1.0022334750805621E-3</c:v>
                      </c:pt>
                      <c:pt idx="719" formatCode="0.00">
                        <c:v>1.0094451429663784E-3</c:v>
                      </c:pt>
                      <c:pt idx="720" formatCode="0.00">
                        <c:v>1.0632178123237764E-3</c:v>
                      </c:pt>
                      <c:pt idx="721" formatCode="0.00">
                        <c:v>1.2841068184651541E-3</c:v>
                      </c:pt>
                      <c:pt idx="722" formatCode="0.00">
                        <c:v>1.2796020977060164E-3</c:v>
                      </c:pt>
                      <c:pt idx="723" formatCode="0.00">
                        <c:v>1.3307189437227857E-3</c:v>
                      </c:pt>
                      <c:pt idx="724" formatCode="0.00">
                        <c:v>1.0989874940445445E-3</c:v>
                      </c:pt>
                      <c:pt idx="725" formatCode="0.00">
                        <c:v>1.1031951793983945E-3</c:v>
                      </c:pt>
                      <c:pt idx="726" formatCode="0.00">
                        <c:v>1.10153299039819E-3</c:v>
                      </c:pt>
                      <c:pt idx="727" formatCode="0.00">
                        <c:v>1.1887892167725348E-3</c:v>
                      </c:pt>
                      <c:pt idx="728" formatCode="0.00">
                        <c:v>1.1905562773513411E-3</c:v>
                      </c:pt>
                      <c:pt idx="729" formatCode="0.00">
                        <c:v>1.1428617923066658E-3</c:v>
                      </c:pt>
                      <c:pt idx="730" formatCode="0.00">
                        <c:v>1.1382362042046635E-3</c:v>
                      </c:pt>
                      <c:pt idx="731" formatCode="0.00">
                        <c:v>1.1413185403486494E-3</c:v>
                      </c:pt>
                      <c:pt idx="732" formatCode="0.00">
                        <c:v>1.1413232640041743E-3</c:v>
                      </c:pt>
                      <c:pt idx="733" formatCode="0.00">
                        <c:v>1.1366471923832308E-3</c:v>
                      </c:pt>
                      <c:pt idx="734" formatCode="0.00">
                        <c:v>1.139698802939402E-3</c:v>
                      </c:pt>
                      <c:pt idx="735" formatCode="0.00">
                        <c:v>1.0552246068180231E-3</c:v>
                      </c:pt>
                      <c:pt idx="736" formatCode="0.00">
                        <c:v>1.1459971235327918E-3</c:v>
                      </c:pt>
                      <c:pt idx="737" formatCode="0.00">
                        <c:v>1.155683000053537E-3</c:v>
                      </c:pt>
                      <c:pt idx="738" formatCode="0.00">
                        <c:v>1.1573720868952881E-3</c:v>
                      </c:pt>
                      <c:pt idx="739" formatCode="0.00">
                        <c:v>1.1038590926086473E-3</c:v>
                      </c:pt>
                      <c:pt idx="740" formatCode="0.00">
                        <c:v>1.0990515285907256E-3</c:v>
                      </c:pt>
                      <c:pt idx="741" formatCode="0.00">
                        <c:v>1.100387870201966E-3</c:v>
                      </c:pt>
                      <c:pt idx="742" formatCode="0.00">
                        <c:v>1.095499121458841E-3</c:v>
                      </c:pt>
                      <c:pt idx="743" formatCode="0.00">
                        <c:v>1.0999627479742896E-3</c:v>
                      </c:pt>
                      <c:pt idx="744" formatCode="0.00">
                        <c:v>1.1443804781036816E-3</c:v>
                      </c:pt>
                      <c:pt idx="745" formatCode="0.00">
                        <c:v>1.2471398113150527E-3</c:v>
                      </c:pt>
                      <c:pt idx="746" formatCode="0.00">
                        <c:v>1.249408575782314E-3</c:v>
                      </c:pt>
                      <c:pt idx="747" formatCode="0.00">
                        <c:v>1.2102937489408517E-3</c:v>
                      </c:pt>
                      <c:pt idx="748" formatCode="0.00">
                        <c:v>1.3065519918455772E-3</c:v>
                      </c:pt>
                      <c:pt idx="749" formatCode="0.00">
                        <c:v>1.303396836376168E-3</c:v>
                      </c:pt>
                      <c:pt idx="750" formatCode="0.00">
                        <c:v>1.2056909433176334E-3</c:v>
                      </c:pt>
                      <c:pt idx="751" formatCode="0.00">
                        <c:v>1.1494758944703045E-3</c:v>
                      </c:pt>
                      <c:pt idx="752" formatCode="0.00">
                        <c:v>1.1546676336904788E-3</c:v>
                      </c:pt>
                      <c:pt idx="753" formatCode="0.00">
                        <c:v>1.2065978442073167E-3</c:v>
                      </c:pt>
                      <c:pt idx="754" formatCode="0.00">
                        <c:v>1.2532257786496148E-3</c:v>
                      </c:pt>
                      <c:pt idx="755" formatCode="0.00">
                        <c:v>1.2499351322433519E-3</c:v>
                      </c:pt>
                      <c:pt idx="756" formatCode="0.00">
                        <c:v>1.147895440981576E-3</c:v>
                      </c:pt>
                      <c:pt idx="757" formatCode="0.00">
                        <c:v>1.142680144693682E-3</c:v>
                      </c:pt>
                      <c:pt idx="758" formatCode="0.00">
                        <c:v>1.1444395825505945E-3</c:v>
                      </c:pt>
                      <c:pt idx="759" formatCode="0.00">
                        <c:v>1.1990440368567998E-3</c:v>
                      </c:pt>
                      <c:pt idx="760" formatCode="0.00">
                        <c:v>1.1937643335952412E-3</c:v>
                      </c:pt>
                      <c:pt idx="761" formatCode="0.00">
                        <c:v>1.1884846765995904E-3</c:v>
                      </c:pt>
                      <c:pt idx="762" formatCode="0.00">
                        <c:v>1.1886936226242829E-3</c:v>
                      </c:pt>
                      <c:pt idx="763" formatCode="0.00">
                        <c:v>1.1833895459013473E-3</c:v>
                      </c:pt>
                      <c:pt idx="764" formatCode="0.00">
                        <c:v>1.179941078280664E-3</c:v>
                      </c:pt>
                      <c:pt idx="765" formatCode="0.00">
                        <c:v>1.3487130792608623E-3</c:v>
                      </c:pt>
                      <c:pt idx="766" formatCode="0.00">
                        <c:v>1.2895944773955697E-3</c:v>
                      </c:pt>
                      <c:pt idx="767" formatCode="0.00">
                        <c:v>1.2842236711181146E-3</c:v>
                      </c:pt>
                      <c:pt idx="768" formatCode="0.00">
                        <c:v>1.3347072820475542E-3</c:v>
                      </c:pt>
                      <c:pt idx="769" formatCode="0.00">
                        <c:v>1.2754959759361216E-3</c:v>
                      </c:pt>
                      <c:pt idx="770" formatCode="0.00">
                        <c:v>1.2681285784863683E-3</c:v>
                      </c:pt>
                      <c:pt idx="771" formatCode="0.00">
                        <c:v>1.2647376964208309E-3</c:v>
                      </c:pt>
                      <c:pt idx="772" formatCode="0.00">
                        <c:v>1.151696157160913E-3</c:v>
                      </c:pt>
                      <c:pt idx="773" formatCode="0.00">
                        <c:v>1.1535368719432447E-3</c:v>
                      </c:pt>
                      <c:pt idx="774" formatCode="0.00">
                        <c:v>1.3189223406838814E-3</c:v>
                      </c:pt>
                      <c:pt idx="775" formatCode="0.00">
                        <c:v>1.2589628533216371E-3</c:v>
                      </c:pt>
                      <c:pt idx="776" formatCode="0.00">
                        <c:v>1.2595321068724539E-3</c:v>
                      </c:pt>
                      <c:pt idx="777" formatCode="0.00">
                        <c:v>1.3129862320745819E-3</c:v>
                      </c:pt>
                      <c:pt idx="778" formatCode="0.00">
                        <c:v>1.3074955080558913E-3</c:v>
                      </c:pt>
                      <c:pt idx="779" formatCode="0.00">
                        <c:v>1.3041276916456155E-3</c:v>
                      </c:pt>
                      <c:pt idx="780" formatCode="0.00">
                        <c:v>1.2456057360895165E-3</c:v>
                      </c:pt>
                      <c:pt idx="781" formatCode="0.00">
                        <c:v>1.2400975087558746E-3</c:v>
                      </c:pt>
                      <c:pt idx="782" formatCode="0.00">
                        <c:v>1.2486060829513999E-3</c:v>
                      </c:pt>
                      <c:pt idx="783" formatCode="0.00">
                        <c:v>1.2430180368273155E-3</c:v>
                      </c:pt>
                      <c:pt idx="784" formatCode="0.00">
                        <c:v>1.4046962716286174E-3</c:v>
                      </c:pt>
                      <c:pt idx="785" formatCode="0.00">
                        <c:v>1.4037226152833705E-3</c:v>
                      </c:pt>
                      <c:pt idx="786" formatCode="0.00">
                        <c:v>1.3981331160254214E-3</c:v>
                      </c:pt>
                      <c:pt idx="787" formatCode="0.00">
                        <c:v>1.2806792384543345E-3</c:v>
                      </c:pt>
                      <c:pt idx="788" formatCode="0.00">
                        <c:v>1.2897812178073961E-3</c:v>
                      </c:pt>
                      <c:pt idx="789" formatCode="0.00">
                        <c:v>1.3972802203027657E-3</c:v>
                      </c:pt>
                      <c:pt idx="790" formatCode="0.00">
                        <c:v>1.2218989313784049E-3</c:v>
                      </c:pt>
                      <c:pt idx="791" formatCode="0.00">
                        <c:v>1.2182533141262531E-3</c:v>
                      </c:pt>
                      <c:pt idx="792" formatCode="0.00">
                        <c:v>1.2125910199726132E-3</c:v>
                      </c:pt>
                      <c:pt idx="793" formatCode="0.00">
                        <c:v>1.2069287772334973E-3</c:v>
                      </c:pt>
                      <c:pt idx="794" formatCode="0.00">
                        <c:v>1.2132300473690853E-3</c:v>
                      </c:pt>
                      <c:pt idx="795" formatCode="0.00">
                        <c:v>1.2075287458391763E-3</c:v>
                      </c:pt>
                      <c:pt idx="796" formatCode="0.00">
                        <c:v>1.2018101372561262E-3</c:v>
                      </c:pt>
                      <c:pt idx="797" formatCode="0.00">
                        <c:v>1.2020863548655688E-3</c:v>
                      </c:pt>
                      <c:pt idx="798" formatCode="0.00">
                        <c:v>1.2602099523537627E-3</c:v>
                      </c:pt>
                      <c:pt idx="799" formatCode="0.00">
                        <c:v>1.3122437420531557E-3</c:v>
                      </c:pt>
                      <c:pt idx="800" formatCode="0.00">
                        <c:v>1.3086712435574953E-3</c:v>
                      </c:pt>
                      <c:pt idx="801" formatCode="0.00">
                        <c:v>1.3117723147657201E-3</c:v>
                      </c:pt>
                      <c:pt idx="802" formatCode="0.00">
                        <c:v>1.1893422092521396E-3</c:v>
                      </c:pt>
                      <c:pt idx="803" formatCode="0.00">
                        <c:v>1.1895251810226755E-3</c:v>
                      </c:pt>
                      <c:pt idx="804" formatCode="0.00">
                        <c:v>1.2422861272847543E-3</c:v>
                      </c:pt>
                      <c:pt idx="805" formatCode="0.00">
                        <c:v>1.2364309870918088E-3</c:v>
                      </c:pt>
                      <c:pt idx="806" formatCode="0.00">
                        <c:v>1.2432897234685714E-3</c:v>
                      </c:pt>
                      <c:pt idx="807" formatCode="0.00">
                        <c:v>1.4272903527648418E-3</c:v>
                      </c:pt>
                      <c:pt idx="808" formatCode="0.00">
                        <c:v>1.4213225729796063E-3</c:v>
                      </c:pt>
                      <c:pt idx="809" formatCode="0.00">
                        <c:v>1.408029024349511E-3</c:v>
                      </c:pt>
                      <c:pt idx="810" formatCode="0.00">
                        <c:v>1.3615314056641824E-3</c:v>
                      </c:pt>
                      <c:pt idx="811" formatCode="0.00">
                        <c:v>1.2952691141289753E-3</c:v>
                      </c:pt>
                      <c:pt idx="812" formatCode="0.00">
                        <c:v>1.2892495800409882E-3</c:v>
                      </c:pt>
                      <c:pt idx="813" formatCode="0.00">
                        <c:v>1.3481426575133915E-3</c:v>
                      </c:pt>
                      <c:pt idx="814" formatCode="0.00">
                        <c:v>1.4025525159704658E-3</c:v>
                      </c:pt>
                      <c:pt idx="815" formatCode="0.00">
                        <c:v>1.3965116887230675E-3</c:v>
                      </c:pt>
                      <c:pt idx="816" formatCode="0.00">
                        <c:v>1.3929654864615465E-3</c:v>
                      </c:pt>
                      <c:pt idx="817" formatCode="0.00">
                        <c:v>1.6291496310113316E-3</c:v>
                      </c:pt>
                      <c:pt idx="818" formatCode="0.00">
                        <c:v>1.6404080542648037E-3</c:v>
                      </c:pt>
                      <c:pt idx="819" formatCode="0.00">
                        <c:v>1.6372856718225351E-3</c:v>
                      </c:pt>
                      <c:pt idx="820" formatCode="0.00">
                        <c:v>1.8150985824482366E-3</c:v>
                      </c:pt>
                      <c:pt idx="821" formatCode="0.00">
                        <c:v>1.8219844104561264E-3</c:v>
                      </c:pt>
                      <c:pt idx="822" formatCode="0.00">
                        <c:v>1.7635763412403537E-3</c:v>
                      </c:pt>
                      <c:pt idx="823" formatCode="0.00">
                        <c:v>1.7573700406025381E-3</c:v>
                      </c:pt>
                      <c:pt idx="824" formatCode="0.00">
                        <c:v>1.7607170957726812E-3</c:v>
                      </c:pt>
                      <c:pt idx="825" formatCode="0.00">
                        <c:v>1.6951276517450469E-3</c:v>
                      </c:pt>
                      <c:pt idx="826" formatCode="0.00">
                        <c:v>1.6888765322175465E-3</c:v>
                      </c:pt>
                      <c:pt idx="827" formatCode="0.00">
                        <c:v>1.7043314914442537E-3</c:v>
                      </c:pt>
                      <c:pt idx="828" formatCode="0.00">
                        <c:v>1.7011125245999085E-3</c:v>
                      </c:pt>
                      <c:pt idx="829" formatCode="0.00">
                        <c:v>1.8216969894947429E-3</c:v>
                      </c:pt>
                      <c:pt idx="830" formatCode="0.00">
                        <c:v>1.8120027312290407E-3</c:v>
                      </c:pt>
                      <c:pt idx="831" formatCode="0.00">
                        <c:v>1.8191547266724092E-3</c:v>
                      </c:pt>
                      <c:pt idx="832" formatCode="0.00">
                        <c:v>1.8127754475906284E-3</c:v>
                      </c:pt>
                      <c:pt idx="833" formatCode="0.00">
                        <c:v>1.8198992508702597E-3</c:v>
                      </c:pt>
                      <c:pt idx="834" formatCode="0.00">
                        <c:v>1.6205893612441168E-3</c:v>
                      </c:pt>
                      <c:pt idx="835" formatCode="0.00">
                        <c:v>1.6141633950028439E-3</c:v>
                      </c:pt>
                      <c:pt idx="836" formatCode="0.00">
                        <c:v>1.6197933980594637E-3</c:v>
                      </c:pt>
                      <c:pt idx="837" formatCode="0.00">
                        <c:v>1.8724260508650571E-3</c:v>
                      </c:pt>
                      <c:pt idx="838" formatCode="0.00">
                        <c:v>1.7363980934243422E-3</c:v>
                      </c:pt>
                      <c:pt idx="839" formatCode="0.00">
                        <c:v>1.7332215736453685E-3</c:v>
                      </c:pt>
                      <c:pt idx="840" formatCode="0.00">
                        <c:v>1.6650063832341813E-3</c:v>
                      </c:pt>
                      <c:pt idx="841" formatCode="0.00">
                        <c:v>1.5934878545639899E-3</c:v>
                      </c:pt>
                      <c:pt idx="842" formatCode="0.00">
                        <c:v>1.5960321869137261E-3</c:v>
                      </c:pt>
                      <c:pt idx="843" formatCode="0.00">
                        <c:v>1.61719318660464E-3</c:v>
                      </c:pt>
                      <c:pt idx="844" formatCode="0.00">
                        <c:v>1.6105437363629915E-3</c:v>
                      </c:pt>
                      <c:pt idx="845" formatCode="0.00">
                        <c:v>1.7369578196487678E-3</c:v>
                      </c:pt>
                      <c:pt idx="846" formatCode="0.00">
                        <c:v>1.7471202450154838E-3</c:v>
                      </c:pt>
                      <c:pt idx="847" formatCode="0.00">
                        <c:v>1.7404057012159115E-3</c:v>
                      </c:pt>
                      <c:pt idx="848" formatCode="0.00">
                        <c:v>1.750820343460513E-3</c:v>
                      </c:pt>
                      <c:pt idx="849" formatCode="0.00">
                        <c:v>1.8908341289651E-3</c:v>
                      </c:pt>
                      <c:pt idx="850" formatCode="0.00">
                        <c:v>1.884012602282936E-3</c:v>
                      </c:pt>
                      <c:pt idx="851" formatCode="0.00">
                        <c:v>1.6825253357790895E-3</c:v>
                      </c:pt>
                      <c:pt idx="852" formatCode="0.00">
                        <c:v>1.6756638333306456E-3</c:v>
                      </c:pt>
                      <c:pt idx="853" formatCode="0.00">
                        <c:v>1.6688024032166062E-3</c:v>
                      </c:pt>
                      <c:pt idx="854" formatCode="0.00">
                        <c:v>1.7695490924041399E-3</c:v>
                      </c:pt>
                      <c:pt idx="855" formatCode="0.00">
                        <c:v>1.8632002277634808E-3</c:v>
                      </c:pt>
                      <c:pt idx="856" formatCode="0.00">
                        <c:v>1.8560669062588509E-3</c:v>
                      </c:pt>
                      <c:pt idx="857" formatCode="0.00">
                        <c:v>1.7062094097047939E-3</c:v>
                      </c:pt>
                      <c:pt idx="858" formatCode="0.00">
                        <c:v>1.8234398775022393E-3</c:v>
                      </c:pt>
                      <c:pt idx="859" formatCode="0.00">
                        <c:v>1.8160933574073949E-3</c:v>
                      </c:pt>
                      <c:pt idx="860" formatCode="0.00">
                        <c:v>1.8523686888352354E-3</c:v>
                      </c:pt>
                      <c:pt idx="861" formatCode="0.00">
                        <c:v>1.9953837254381695E-3</c:v>
                      </c:pt>
                      <c:pt idx="862" formatCode="0.00">
                        <c:v>2.0324177681991418E-3</c:v>
                      </c:pt>
                      <c:pt idx="863" formatCode="0.00">
                        <c:v>2.0760321456443163E-3</c:v>
                      </c:pt>
                      <c:pt idx="864" formatCode="0.00">
                        <c:v>2.0681437801862621E-3</c:v>
                      </c:pt>
                      <c:pt idx="865" formatCode="0.00">
                        <c:v>2.1287508361170697E-3</c:v>
                      </c:pt>
                      <c:pt idx="866" formatCode="0.00">
                        <c:v>2.0987032316652646E-3</c:v>
                      </c:pt>
                      <c:pt idx="867" formatCode="0.00">
                        <c:v>2.1590051324590401E-3</c:v>
                      </c:pt>
                      <c:pt idx="868" formatCode="0.00">
                        <c:v>2.150340218203079E-3</c:v>
                      </c:pt>
                      <c:pt idx="869" formatCode="0.00">
                        <c:v>2.7665111195406184E-3</c:v>
                      </c:pt>
                      <c:pt idx="870" formatCode="0.00">
                        <c:v>2.8705425812572548E-3</c:v>
                      </c:pt>
                      <c:pt idx="871" formatCode="0.00">
                        <c:v>2.8611629807869104E-3</c:v>
                      </c:pt>
                      <c:pt idx="872" formatCode="0.00">
                        <c:v>3.0540014264178426E-3</c:v>
                      </c:pt>
                      <c:pt idx="873" formatCode="0.00">
                        <c:v>3.2387232567473033E-3</c:v>
                      </c:pt>
                      <c:pt idx="874" formatCode="0.00">
                        <c:v>3.3522411126430535E-3</c:v>
                      </c:pt>
                      <c:pt idx="875" formatCode="0.00">
                        <c:v>3.5798917689366483E-3</c:v>
                      </c:pt>
                      <c:pt idx="876" formatCode="0.00">
                        <c:v>3.6743388809960973E-3</c:v>
                      </c:pt>
                      <c:pt idx="877" formatCode="0.00">
                        <c:v>3.8771629786835517E-3</c:v>
                      </c:pt>
                      <c:pt idx="878" formatCode="0.00">
                        <c:v>4.6307636178494231E-3</c:v>
                      </c:pt>
                      <c:pt idx="879" formatCode="0.00">
                        <c:v>4.6191160854166914E-3</c:v>
                      </c:pt>
                      <c:pt idx="880" formatCode="0.00">
                        <c:v>4.8031569646086363E-3</c:v>
                      </c:pt>
                      <c:pt idx="881" formatCode="0.00">
                        <c:v>4.1167241485473762E-3</c:v>
                      </c:pt>
                      <c:pt idx="882" formatCode="0.00">
                        <c:v>3.9774275145544038E-3</c:v>
                      </c:pt>
                      <c:pt idx="883" formatCode="0.00">
                        <c:v>4.1642718078373792E-3</c:v>
                      </c:pt>
                      <c:pt idx="884" formatCode="0.00">
                        <c:v>4.613343605177944E-3</c:v>
                      </c:pt>
                      <c:pt idx="885" formatCode="0.00">
                        <c:v>5.7106256843706639E-3</c:v>
                      </c:pt>
                      <c:pt idx="886" formatCode="0.00">
                        <c:v>5.8876733329170303E-3</c:v>
                      </c:pt>
                      <c:pt idx="887" formatCode="0.00">
                        <c:v>6.1027214278171109E-3</c:v>
                      </c:pt>
                      <c:pt idx="888" formatCode="0.00">
                        <c:v>6.2369351376347412E-3</c:v>
                      </c:pt>
                      <c:pt idx="889" formatCode="0.00">
                        <c:v>6.3885137428556123E-3</c:v>
                      </c:pt>
                      <c:pt idx="890" formatCode="0.00">
                        <c:v>6.5780586551430131E-3</c:v>
                      </c:pt>
                      <c:pt idx="891" formatCode="0.00">
                        <c:v>7.8267692959059082E-3</c:v>
                      </c:pt>
                      <c:pt idx="892" formatCode="0.00">
                        <c:v>8.3903537870648678E-3</c:v>
                      </c:pt>
                      <c:pt idx="893" formatCode="0.00">
                        <c:v>8.7128905774071161E-3</c:v>
                      </c:pt>
                      <c:pt idx="894" formatCode="0.00">
                        <c:v>9.5447943904771633E-3</c:v>
                      </c:pt>
                      <c:pt idx="895" formatCode="0.00">
                        <c:v>1.0129297058230053E-2</c:v>
                      </c:pt>
                      <c:pt idx="896" formatCode="0.00">
                        <c:v>1.1735724494915256E-2</c:v>
                      </c:pt>
                      <c:pt idx="897" formatCode="0.00">
                        <c:v>1.1717566217358179E-2</c:v>
                      </c:pt>
                      <c:pt idx="898" formatCode="0.00">
                        <c:v>1.2077112775533569E-2</c:v>
                      </c:pt>
                      <c:pt idx="899" formatCode="0.00">
                        <c:v>1.2803665489249478E-2</c:v>
                      </c:pt>
                      <c:pt idx="900" formatCode="0.00">
                        <c:v>1.4322365353472557E-2</c:v>
                      </c:pt>
                      <c:pt idx="901" formatCode="0.00">
                        <c:v>1.4708304040579033E-2</c:v>
                      </c:pt>
                      <c:pt idx="902" formatCode="0.00">
                        <c:v>1.6526470024478206E-2</c:v>
                      </c:pt>
                      <c:pt idx="903" formatCode="0.00">
                        <c:v>1.8289545699091921E-2</c:v>
                      </c:pt>
                      <c:pt idx="904" formatCode="0.00">
                        <c:v>1.8700249288431083E-2</c:v>
                      </c:pt>
                      <c:pt idx="905" formatCode="0.00">
                        <c:v>1.951766219816391E-2</c:v>
                      </c:pt>
                      <c:pt idx="906" formatCode="0.00">
                        <c:v>2.1343672095971201E-2</c:v>
                      </c:pt>
                      <c:pt idx="907" formatCode="0.00">
                        <c:v>2.144557576392056E-2</c:v>
                      </c:pt>
                      <c:pt idx="908" formatCode="0.00">
                        <c:v>2.5445222258051649E-2</c:v>
                      </c:pt>
                      <c:pt idx="909" formatCode="0.00">
                        <c:v>2.5424027033701228E-2</c:v>
                      </c:pt>
                      <c:pt idx="910" formatCode="0.00">
                        <c:v>2.5725260555649009E-2</c:v>
                      </c:pt>
                      <c:pt idx="911" formatCode="0.00">
                        <c:v>2.8381769087042687E-2</c:v>
                      </c:pt>
                      <c:pt idx="912" formatCode="0.00">
                        <c:v>2.835999744184169E-2</c:v>
                      </c:pt>
                      <c:pt idx="913" formatCode="0.00">
                        <c:v>2.9628843324275404E-2</c:v>
                      </c:pt>
                      <c:pt idx="914" formatCode="0.00">
                        <c:v>3.6037568376544919E-2</c:v>
                      </c:pt>
                      <c:pt idx="915" formatCode="0.00">
                        <c:v>3.6012045629466631E-2</c:v>
                      </c:pt>
                      <c:pt idx="916" formatCode="0.00">
                        <c:v>3.7985516448621526E-2</c:v>
                      </c:pt>
                      <c:pt idx="917" formatCode="0.00">
                        <c:v>4.1589641342110371E-2</c:v>
                      </c:pt>
                      <c:pt idx="918" formatCode="0.00">
                        <c:v>4.5667935621610332E-2</c:v>
                      </c:pt>
                      <c:pt idx="919" formatCode="0.00">
                        <c:v>4.5639808668508385E-2</c:v>
                      </c:pt>
                      <c:pt idx="920" formatCode="0.00">
                        <c:v>4.7478527970478183E-2</c:v>
                      </c:pt>
                      <c:pt idx="921" formatCode="0.00">
                        <c:v>4.9443837584080372E-2</c:v>
                      </c:pt>
                      <c:pt idx="922" formatCode="0.00">
                        <c:v>5.1103771568794101E-2</c:v>
                      </c:pt>
                      <c:pt idx="923" formatCode="0.00">
                        <c:v>5.6938695823836954E-2</c:v>
                      </c:pt>
                      <c:pt idx="924" formatCode="0.00">
                        <c:v>5.8419142365066484E-2</c:v>
                      </c:pt>
                      <c:pt idx="925" formatCode="0.00">
                        <c:v>6.0477018259841885E-2</c:v>
                      </c:pt>
                      <c:pt idx="926" formatCode="0.00">
                        <c:v>6.2323472445817006E-2</c:v>
                      </c:pt>
                      <c:pt idx="927" formatCode="0.00">
                        <c:v>6.4482979973031609E-2</c:v>
                      </c:pt>
                      <c:pt idx="928" formatCode="0.00">
                        <c:v>6.5627033772676022E-2</c:v>
                      </c:pt>
                      <c:pt idx="929" formatCode="0.00">
                        <c:v>6.7435085872008887E-2</c:v>
                      </c:pt>
                      <c:pt idx="930" formatCode="0.00">
                        <c:v>7.2973450611618515E-2</c:v>
                      </c:pt>
                      <c:pt idx="931" formatCode="0.00">
                        <c:v>7.5039345086680309E-2</c:v>
                      </c:pt>
                      <c:pt idx="932" formatCode="0.00">
                        <c:v>7.644783937980329E-2</c:v>
                      </c:pt>
                      <c:pt idx="933" formatCode="0.00">
                        <c:v>7.9161474751707275E-2</c:v>
                      </c:pt>
                      <c:pt idx="934" formatCode="0.00">
                        <c:v>8.07207955963022E-2</c:v>
                      </c:pt>
                      <c:pt idx="935" formatCode="0.00">
                        <c:v>8.3575244712725746E-2</c:v>
                      </c:pt>
                      <c:pt idx="936" formatCode="0.00">
                        <c:v>8.6015636353348371E-2</c:v>
                      </c:pt>
                      <c:pt idx="937" formatCode="0.00">
                        <c:v>8.764592399952395E-2</c:v>
                      </c:pt>
                      <c:pt idx="938" formatCode="0.00">
                        <c:v>9.0494251460293065E-2</c:v>
                      </c:pt>
                      <c:pt idx="939" formatCode="0.00">
                        <c:v>9.5507155774629093E-2</c:v>
                      </c:pt>
                      <c:pt idx="940" formatCode="0.00">
                        <c:v>9.4383505932108619E-2</c:v>
                      </c:pt>
                      <c:pt idx="941" formatCode="0.00">
                        <c:v>0.10326238471914338</c:v>
                      </c:pt>
                      <c:pt idx="942" formatCode="0.00">
                        <c:v>0.11392414841565889</c:v>
                      </c:pt>
                      <c:pt idx="943" formatCode="0.00">
                        <c:v>0.11259588780476158</c:v>
                      </c:pt>
                      <c:pt idx="944" formatCode="0.00">
                        <c:v>0.12666223979389726</c:v>
                      </c:pt>
                      <c:pt idx="945" formatCode="0.00">
                        <c:v>0.14707095199156131</c:v>
                      </c:pt>
                      <c:pt idx="946" formatCode="0.00">
                        <c:v>0.14703216564494087</c:v>
                      </c:pt>
                      <c:pt idx="947" formatCode="0.00">
                        <c:v>0.16563927907255746</c:v>
                      </c:pt>
                      <c:pt idx="948" formatCode="0.00">
                        <c:v>0.18550809236934077</c:v>
                      </c:pt>
                      <c:pt idx="949" formatCode="0.00">
                        <c:v>0.18546852584395074</c:v>
                      </c:pt>
                      <c:pt idx="950" formatCode="0.00">
                        <c:v>0.19818396665989033</c:v>
                      </c:pt>
                      <c:pt idx="951" formatCode="0.00">
                        <c:v>0.21467051205363874</c:v>
                      </c:pt>
                      <c:pt idx="952" formatCode="0.00">
                        <c:v>0.20195477313235621</c:v>
                      </c:pt>
                      <c:pt idx="953" formatCode="0.00">
                        <c:v>0.20709352761927205</c:v>
                      </c:pt>
                      <c:pt idx="954" formatCode="0.00">
                        <c:v>0.20705734800268585</c:v>
                      </c:pt>
                      <c:pt idx="955" formatCode="0.00">
                        <c:v>0.20312027151033743</c:v>
                      </c:pt>
                      <c:pt idx="956" formatCode="0.00">
                        <c:v>0.20457471532854016</c:v>
                      </c:pt>
                      <c:pt idx="957" formatCode="0.00">
                        <c:v>0.20453993916561761</c:v>
                      </c:pt>
                      <c:pt idx="958" formatCode="0.00">
                        <c:v>0.20295782481133542</c:v>
                      </c:pt>
                      <c:pt idx="959" formatCode="0.00">
                        <c:v>0.17832802983503851</c:v>
                      </c:pt>
                      <c:pt idx="960" formatCode="0.00">
                        <c:v>0.17116162750083441</c:v>
                      </c:pt>
                      <c:pt idx="961" formatCode="0.00">
                        <c:v>0.17113136088801315</c:v>
                      </c:pt>
                      <c:pt idx="962" formatCode="0.00">
                        <c:v>0.15038434738669237</c:v>
                      </c:pt>
                      <c:pt idx="963" formatCode="0.00">
                        <c:v>0.12236952409363619</c:v>
                      </c:pt>
                      <c:pt idx="964" formatCode="0.00">
                        <c:v>0.11016508442409557</c:v>
                      </c:pt>
                      <c:pt idx="965" formatCode="0.00">
                        <c:v>3.9767004762320833E-2</c:v>
                      </c:pt>
                      <c:pt idx="966" formatCode="0.00">
                        <c:v>3.0283666543377784E-2</c:v>
                      </c:pt>
                      <c:pt idx="967" formatCode="0.00">
                        <c:v>2.739825400013118E-2</c:v>
                      </c:pt>
                      <c:pt idx="968" formatCode="0.00">
                        <c:v>1.7537018868328692E-2</c:v>
                      </c:pt>
                      <c:pt idx="969" formatCode="0.00">
                        <c:v>7.4045473646067936E-3</c:v>
                      </c:pt>
                      <c:pt idx="970" formatCode="0.00">
                        <c:v>6.7832241887909915E-3</c:v>
                      </c:pt>
                      <c:pt idx="971" formatCode="0.00">
                        <c:v>4.6591891347968874E-3</c:v>
                      </c:pt>
                      <c:pt idx="972" formatCode="0.00">
                        <c:v>3.5755891372022497E-3</c:v>
                      </c:pt>
                      <c:pt idx="973" formatCode="0.00">
                        <c:v>3.3191795816958428E-3</c:v>
                      </c:pt>
                      <c:pt idx="974" formatCode="0.00">
                        <c:v>4.3415569179596067E-3</c:v>
                      </c:pt>
                      <c:pt idx="975" formatCode="0.00">
                        <c:v>3.8058486382484178E-3</c:v>
                      </c:pt>
                      <c:pt idx="976" formatCode="0.00">
                        <c:v>3.5064755616365686E-3</c:v>
                      </c:pt>
                      <c:pt idx="977" formatCode="0.00">
                        <c:v>3.2172850599835349E-3</c:v>
                      </c:pt>
                      <c:pt idx="978" formatCode="0.00">
                        <c:v>2.7613189256075919E-3</c:v>
                      </c:pt>
                      <c:pt idx="979" formatCode="0.00">
                        <c:v>2.5644500259052218E-3</c:v>
                      </c:pt>
                      <c:pt idx="980" formatCode="0.00">
                        <c:v>2.4893367173780649E-3</c:v>
                      </c:pt>
                      <c:pt idx="981" formatCode="0.00">
                        <c:v>1.9939950180974555E-3</c:v>
                      </c:pt>
                      <c:pt idx="982" formatCode="0.00">
                        <c:v>1.8566927737741039E-3</c:v>
                      </c:pt>
                      <c:pt idx="983" formatCode="0.00">
                        <c:v>2.665524033928118E-3</c:v>
                      </c:pt>
                      <c:pt idx="984" formatCode="0.00">
                        <c:v>2.2020408132366175E-3</c:v>
                      </c:pt>
                      <c:pt idx="985" formatCode="0.00">
                        <c:v>1.9405115989609798E-3</c:v>
                      </c:pt>
                      <c:pt idx="986" formatCode="0.00">
                        <c:v>1.8520542119500739E-3</c:v>
                      </c:pt>
                      <c:pt idx="987" formatCode="0.00">
                        <c:v>1.8221856251622701E-3</c:v>
                      </c:pt>
                      <c:pt idx="988" formatCode="0.00">
                        <c:v>1.730345328704529E-3</c:v>
                      </c:pt>
                      <c:pt idx="989" formatCode="0.00">
                        <c:v>1.6926848472974259E-3</c:v>
                      </c:pt>
                      <c:pt idx="990" formatCode="0.00">
                        <c:v>1.4120700112926592E-3</c:v>
                      </c:pt>
                      <c:pt idx="991" formatCode="0.00">
                        <c:v>1.3519530513450627E-3</c:v>
                      </c:pt>
                      <c:pt idx="992" formatCode="0.00">
                        <c:v>1.3665437929352179E-3</c:v>
                      </c:pt>
                      <c:pt idx="993" formatCode="0.00">
                        <c:v>1.6152196863821388E-3</c:v>
                      </c:pt>
                      <c:pt idx="994" formatCode="0.00">
                        <c:v>1.5611268123114084E-3</c:v>
                      </c:pt>
                      <c:pt idx="995" formatCode="0.00">
                        <c:v>1.447142435094408E-3</c:v>
                      </c:pt>
                      <c:pt idx="996" formatCode="0.00">
                        <c:v>1.4411507858890257E-3</c:v>
                      </c:pt>
                      <c:pt idx="997" formatCode="0.00">
                        <c:v>1.4018257135379718E-3</c:v>
                      </c:pt>
                      <c:pt idx="998" formatCode="0.00">
                        <c:v>1.364520526026069E-3</c:v>
                      </c:pt>
                      <c:pt idx="999" formatCode="0.00">
                        <c:v>1.3588002561799267E-3</c:v>
                      </c:pt>
                      <c:pt idx="1000" formatCode="0.00">
                        <c:v>1.3224140015443264E-3</c:v>
                      </c:pt>
                      <c:pt idx="1001" formatCode="0.00">
                        <c:v>1.2289387512911063E-3</c:v>
                      </c:pt>
                      <c:pt idx="1002" formatCode="0.00">
                        <c:v>1.2234901864702308E-3</c:v>
                      </c:pt>
                      <c:pt idx="1003" formatCode="0.00">
                        <c:v>1.1932370442044057E-3</c:v>
                      </c:pt>
                      <c:pt idx="1004" formatCode="0.00">
                        <c:v>1.0871565058955986E-3</c:v>
                      </c:pt>
                      <c:pt idx="1005" formatCode="0.00">
                        <c:v>1.0820419850518775E-3</c:v>
                      </c:pt>
                      <c:pt idx="1006" formatCode="0.00">
                        <c:v>9.233341438199819E-4</c:v>
                      </c:pt>
                      <c:pt idx="1007" formatCode="0.00">
                        <c:v>1.0041957907478995E-3</c:v>
                      </c:pt>
                      <c:pt idx="1008" formatCode="0.00">
                        <c:v>9.487867062676164E-4</c:v>
                      </c:pt>
                      <c:pt idx="1009" formatCode="0.00">
                        <c:v>9.2341967163843885E-4</c:v>
                      </c:pt>
                      <c:pt idx="1010" formatCode="0.00">
                        <c:v>1.0410220604350781E-3</c:v>
                      </c:pt>
                      <c:pt idx="1011" formatCode="0.00">
                        <c:v>1.0362155132994976E-3</c:v>
                      </c:pt>
                      <c:pt idx="1012" formatCode="0.00">
                        <c:v>1.0072997654934175E-3</c:v>
                      </c:pt>
                      <c:pt idx="1013" formatCode="0.00">
                        <c:v>9.3895865636390837E-4</c:v>
                      </c:pt>
                      <c:pt idx="1014" formatCode="0.00">
                        <c:v>8.4199993631915433E-4</c:v>
                      </c:pt>
                      <c:pt idx="1015" formatCode="0.00">
                        <c:v>8.1653249352407027E-4</c:v>
                      </c:pt>
                      <c:pt idx="1016" formatCode="0.00">
                        <c:v>8.3836105026570851E-4</c:v>
                      </c:pt>
                      <c:pt idx="1017" formatCode="0.00">
                        <c:v>8.3396226109839306E-4</c:v>
                      </c:pt>
                      <c:pt idx="1018" formatCode="0.00">
                        <c:v>8.1287080683095409E-4</c:v>
                      </c:pt>
                      <c:pt idx="1019" formatCode="0.00">
                        <c:v>7.9167763328771455E-4</c:v>
                      </c:pt>
                      <c:pt idx="1020" formatCode="0.00">
                        <c:v>7.8745750846473102E-4</c:v>
                      </c:pt>
                      <c:pt idx="1021" formatCode="0.00">
                        <c:v>8.0468237623667086E-4</c:v>
                      </c:pt>
                      <c:pt idx="1022" formatCode="0.00">
                        <c:v>7.8917500507203386E-4</c:v>
                      </c:pt>
                      <c:pt idx="1023" formatCode="0.00">
                        <c:v>7.851198327733064E-4</c:v>
                      </c:pt>
                      <c:pt idx="1024" formatCode="0.00">
                        <c:v>7.4327474217958638E-4</c:v>
                      </c:pt>
                      <c:pt idx="1025" formatCode="0.00">
                        <c:v>8.1669392073063763E-4</c:v>
                      </c:pt>
                      <c:pt idx="1026" formatCode="0.00">
                        <c:v>8.1283491955747315E-4</c:v>
                      </c:pt>
                      <c:pt idx="1027" formatCode="0.00">
                        <c:v>7.6998178417008812E-4</c:v>
                      </c:pt>
                      <c:pt idx="1028" formatCode="0.00">
                        <c:v>8.0308147231868653E-4</c:v>
                      </c:pt>
                      <c:pt idx="1029" formatCode="0.00">
                        <c:v>7.9940853969807685E-4</c:v>
                      </c:pt>
                      <c:pt idx="1030" formatCode="0.00">
                        <c:v>7.5760210071132677E-4</c:v>
                      </c:pt>
                      <c:pt idx="1031" formatCode="0.00">
                        <c:v>7.5410529139987377E-4</c:v>
                      </c:pt>
                      <c:pt idx="1032" formatCode="0.00">
                        <c:v>7.5060849760362101E-4</c:v>
                      </c:pt>
                      <c:pt idx="1033" formatCode="0.00">
                        <c:v>7.3072373107985861E-4</c:v>
                      </c:pt>
                      <c:pt idx="1034" formatCode="0.00">
                        <c:v>8.6428202098122226E-4</c:v>
                      </c:pt>
                      <c:pt idx="1035" formatCode="0.00">
                        <c:v>8.407570283171593E-4</c:v>
                      </c:pt>
                      <c:pt idx="1036" formatCode="0.00">
                        <c:v>8.2139992222234255E-4</c:v>
                      </c:pt>
                      <c:pt idx="1037" formatCode="0.00">
                        <c:v>7.370248490687235E-4</c:v>
                      </c:pt>
                      <c:pt idx="1038" formatCode="0.00">
                        <c:v>7.3381602255519912E-4</c:v>
                      </c:pt>
                      <c:pt idx="1039" formatCode="0.00">
                        <c:v>8.1402557774837053E-4</c:v>
                      </c:pt>
                      <c:pt idx="1040" formatCode="0.00">
                        <c:v>7.476170589033863E-4</c:v>
                      </c:pt>
                      <c:pt idx="1041" formatCode="0.00">
                        <c:v>7.3033075021798621E-4</c:v>
                      </c:pt>
                      <c:pt idx="1042" formatCode="0.00">
                        <c:v>7.1879356082135638E-4</c:v>
                      </c:pt>
                      <c:pt idx="1043" formatCode="0.00">
                        <c:v>6.7128495620008544E-4</c:v>
                      </c:pt>
                      <c:pt idx="1044" formatCode="0.00">
                        <c:v>6.6828410246586815E-4</c:v>
                      </c:pt>
                      <c:pt idx="1045" formatCode="0.00">
                        <c:v>6.9109322131248607E-4</c:v>
                      </c:pt>
                      <c:pt idx="1046" formatCode="0.00">
                        <c:v>7.7770557889511843E-4</c:v>
                      </c:pt>
                      <c:pt idx="1047" formatCode="0.00">
                        <c:v>7.7270630294942711E-4</c:v>
                      </c:pt>
                      <c:pt idx="1048" formatCode="0.00">
                        <c:v>7.6973136564240476E-4</c:v>
                      </c:pt>
                      <c:pt idx="1049" formatCode="0.00">
                        <c:v>7.6675643960716388E-4</c:v>
                      </c:pt>
                      <c:pt idx="1050" formatCode="0.00">
                        <c:v>7.6047690090883218E-4</c:v>
                      </c:pt>
                      <c:pt idx="1051" formatCode="0.00">
                        <c:v>7.1854504413363036E-4</c:v>
                      </c:pt>
                      <c:pt idx="1052" formatCode="0.00">
                        <c:v>7.4490065984550251E-4</c:v>
                      </c:pt>
                      <c:pt idx="1053" formatCode="0.00">
                        <c:v>7.419765606211903E-4</c:v>
                      </c:pt>
                      <c:pt idx="1054" formatCode="0.00">
                        <c:v>7.9286410209528525E-4</c:v>
                      </c:pt>
                      <c:pt idx="1055" formatCode="0.00">
                        <c:v>7.3174955686923526E-4</c:v>
                      </c:pt>
                      <c:pt idx="1056" formatCode="0.00">
                        <c:v>7.2884289070231155E-4</c:v>
                      </c:pt>
                      <c:pt idx="1057" formatCode="0.00">
                        <c:v>7.2164858164437738E-4</c:v>
                      </c:pt>
                      <c:pt idx="1058" formatCode="0.00">
                        <c:v>8.0555613601651893E-4</c:v>
                      </c:pt>
                      <c:pt idx="1059" formatCode="0.00">
                        <c:v>8.0131608357946241E-4</c:v>
                      </c:pt>
                      <c:pt idx="1060" formatCode="0.00">
                        <c:v>7.9642120829885935E-4</c:v>
                      </c:pt>
                      <c:pt idx="1061" formatCode="0.00">
                        <c:v>7.3592312015293934E-4</c:v>
                      </c:pt>
                      <c:pt idx="1062" formatCode="0.00">
                        <c:v>7.3304577451108286E-4</c:v>
                      </c:pt>
                      <c:pt idx="1063" formatCode="0.00">
                        <c:v>8.4114998898679569E-4</c:v>
                      </c:pt>
                      <c:pt idx="1064" formatCode="0.00">
                        <c:v>8.3828698767634906E-4</c:v>
                      </c:pt>
                      <c:pt idx="1065" formatCode="0.00">
                        <c:v>8.3542399680641536E-4</c:v>
                      </c:pt>
                      <c:pt idx="1066" formatCode="0.00">
                        <c:v>7.9724953283413704E-4</c:v>
                      </c:pt>
                      <c:pt idx="1067" formatCode="0.00">
                        <c:v>8.2283968160366935E-4</c:v>
                      </c:pt>
                      <c:pt idx="1068" formatCode="0.00">
                        <c:v>8.1795099985322247E-4</c:v>
                      </c:pt>
                      <c:pt idx="1069" formatCode="0.00">
                        <c:v>8.9356093119250229E-4</c:v>
                      </c:pt>
                      <c:pt idx="1070" formatCode="0.00">
                        <c:v>8.0630428645130645E-4</c:v>
                      </c:pt>
                      <c:pt idx="1071" formatCode="0.00">
                        <c:v>8.034929999781148E-4</c:v>
                      </c:pt>
                      <c:pt idx="1072" formatCode="0.00">
                        <c:v>8.5558059630956845E-4</c:v>
                      </c:pt>
                      <c:pt idx="1073" formatCode="0.00">
                        <c:v>7.4036613992871174E-4</c:v>
                      </c:pt>
                      <c:pt idx="1074" formatCode="0.00">
                        <c:v>7.3695119745829506E-4</c:v>
                      </c:pt>
                      <c:pt idx="1075" formatCode="0.00">
                        <c:v>7.6283194438953646E-4</c:v>
                      </c:pt>
                      <c:pt idx="1076" formatCode="0.00">
                        <c:v>7.0382340218213678E-4</c:v>
                      </c:pt>
                      <c:pt idx="1077" formatCode="0.00">
                        <c:v>6.9815972242661295E-4</c:v>
                      </c:pt>
                      <c:pt idx="1078" formatCode="0.00">
                        <c:v>6.9593200072240284E-4</c:v>
                      </c:pt>
                      <c:pt idx="1079" formatCode="0.00">
                        <c:v>5.8109804692885484E-4</c:v>
                      </c:pt>
                      <c:pt idx="1080" formatCode="0.00">
                        <c:v>5.7408970826465543E-4</c:v>
                      </c:pt>
                      <c:pt idx="1081" formatCode="0.00">
                        <c:v>7.8991294465320953E-4</c:v>
                      </c:pt>
                      <c:pt idx="1082" formatCode="0.00">
                        <c:v>7.8714938365934042E-4</c:v>
                      </c:pt>
                      <c:pt idx="1083" formatCode="0.00">
                        <c:v>7.7810381872950838E-4</c:v>
                      </c:pt>
                      <c:pt idx="1084" formatCode="0.00">
                        <c:v>7.7290121561381575E-4</c:v>
                      </c:pt>
                      <c:pt idx="1085" formatCode="0.00">
                        <c:v>7.975287141581993E-4</c:v>
                      </c:pt>
                      <c:pt idx="1086" formatCode="0.00">
                        <c:v>7.9164142875059768E-4</c:v>
                      </c:pt>
                      <c:pt idx="1087" formatCode="0.00">
                        <c:v>7.8578471247060355E-4</c:v>
                      </c:pt>
                      <c:pt idx="1088" formatCode="0.00">
                        <c:v>7.8307368595139639E-4</c:v>
                      </c:pt>
                      <c:pt idx="1089" formatCode="0.00">
                        <c:v>7.8036266854027354E-4</c:v>
                      </c:pt>
                      <c:pt idx="1090" formatCode="0.00">
                        <c:v>7.6674986522711126E-4</c:v>
                      </c:pt>
                      <c:pt idx="1091" formatCode="0.00">
                        <c:v>7.6407688644446984E-4</c:v>
                      </c:pt>
                      <c:pt idx="1092" formatCode="0.00">
                        <c:v>7.5783877874357531E-4</c:v>
                      </c:pt>
                      <c:pt idx="1093" formatCode="0.00">
                        <c:v>7.5225990872536364E-4</c:v>
                      </c:pt>
                      <c:pt idx="1094" formatCode="0.00">
                        <c:v>7.2307557119767683E-4</c:v>
                      </c:pt>
                      <c:pt idx="1095" formatCode="0.00">
                        <c:v>7.1380976159107095E-4</c:v>
                      </c:pt>
                      <c:pt idx="1096" formatCode="0.00">
                        <c:v>8.375077355844933E-4</c:v>
                      </c:pt>
                      <c:pt idx="1097" formatCode="0.00">
                        <c:v>7.8263219762636288E-4</c:v>
                      </c:pt>
                      <c:pt idx="1098" formatCode="0.00">
                        <c:v>7.7411509904852798E-4</c:v>
                      </c:pt>
                      <c:pt idx="1099" formatCode="0.00">
                        <c:v>7.6403708711654593E-4</c:v>
                      </c:pt>
                      <c:pt idx="1100" formatCode="0.00">
                        <c:v>7.1010862400569855E-4</c:v>
                      </c:pt>
                      <c:pt idx="1101" formatCode="0.00">
                        <c:v>7.0280321561112054E-4</c:v>
                      </c:pt>
                      <c:pt idx="1102" formatCode="0.00">
                        <c:v>6.7077721256635721E-4</c:v>
                      </c:pt>
                      <c:pt idx="1103" formatCode="0.00">
                        <c:v>6.754345431288669E-4</c:v>
                      </c:pt>
                      <c:pt idx="1104" formatCode="0.00">
                        <c:v>6.6894469917047703E-4</c:v>
                      </c:pt>
                      <c:pt idx="1105" formatCode="0.00">
                        <c:v>7.36909092918815E-4</c:v>
                      </c:pt>
                      <c:pt idx="1106" formatCode="0.00">
                        <c:v>7.5984492687118112E-4</c:v>
                      </c:pt>
                      <c:pt idx="1107" formatCode="0.00">
                        <c:v>0</c:v>
                      </c:pt>
                      <c:pt idx="1108" formatCode="0.00">
                        <c:v>0</c:v>
                      </c:pt>
                      <c:pt idx="1109" formatCode="0.00">
                        <c:v>0</c:v>
                      </c:pt>
                      <c:pt idx="1110" formatCode="0.00">
                        <c:v>0</c:v>
                      </c:pt>
                      <c:pt idx="1111" formatCode="0.00">
                        <c:v>0</c:v>
                      </c:pt>
                      <c:pt idx="1112" formatCode="0.00">
                        <c:v>0</c:v>
                      </c:pt>
                      <c:pt idx="1113" formatCode="0.00">
                        <c:v>0</c:v>
                      </c:pt>
                      <c:pt idx="1114" formatCode="0.00">
                        <c:v>0</c:v>
                      </c:pt>
                      <c:pt idx="1115" formatCode="0.00">
                        <c:v>0</c:v>
                      </c:pt>
                      <c:pt idx="1116" formatCode="0.00">
                        <c:v>0</c:v>
                      </c:pt>
                      <c:pt idx="1117" formatCode="0.00">
                        <c:v>0</c:v>
                      </c:pt>
                      <c:pt idx="1118" formatCode="0.00">
                        <c:v>0</c:v>
                      </c:pt>
                      <c:pt idx="1119" formatCode="0.00">
                        <c:v>0</c:v>
                      </c:pt>
                      <c:pt idx="1120" formatCode="0.00">
                        <c:v>0</c:v>
                      </c:pt>
                      <c:pt idx="1121" formatCode="0.00">
                        <c:v>0</c:v>
                      </c:pt>
                      <c:pt idx="1122" formatCode="0.00">
                        <c:v>0</c:v>
                      </c:pt>
                      <c:pt idx="1123" formatCode="0.00">
                        <c:v>0</c:v>
                      </c:pt>
                      <c:pt idx="1124" formatCode="0.00">
                        <c:v>0</c:v>
                      </c:pt>
                      <c:pt idx="1125" formatCode="0.00">
                        <c:v>0</c:v>
                      </c:pt>
                      <c:pt idx="1126" formatCode="0.00">
                        <c:v>0</c:v>
                      </c:pt>
                      <c:pt idx="1127" formatCode="0.00">
                        <c:v>0</c:v>
                      </c:pt>
                      <c:pt idx="1128" formatCode="0.00">
                        <c:v>0</c:v>
                      </c:pt>
                      <c:pt idx="1129" formatCode="0.00">
                        <c:v>0</c:v>
                      </c:pt>
                      <c:pt idx="1130" formatCode="0.00">
                        <c:v>0</c:v>
                      </c:pt>
                      <c:pt idx="1131" formatCode="0.00">
                        <c:v>0</c:v>
                      </c:pt>
                      <c:pt idx="1132" formatCode="0.00">
                        <c:v>0</c:v>
                      </c:pt>
                      <c:pt idx="1133" formatCode="0.00">
                        <c:v>0</c:v>
                      </c:pt>
                      <c:pt idx="1134" formatCode="0.00">
                        <c:v>0</c:v>
                      </c:pt>
                      <c:pt idx="1135" formatCode="0.00">
                        <c:v>0</c:v>
                      </c:pt>
                    </c:numCache>
                  </c:numRef>
                </c:xVal>
                <c:yVal>
                  <c:numRef>
                    <c:extLst xmlns:c15="http://schemas.microsoft.com/office/drawing/2012/chart">
                      <c:ext xmlns:c15="http://schemas.microsoft.com/office/drawing/2012/chart" uri="{02D57815-91ED-43cb-92C2-25804820EDAC}">
                        <c15:formulaRef>
                          <c15:sqref>'Forsøk 3 - Samlet'!$CJ$14:$CJ$1149</c15:sqref>
                        </c15:formulaRef>
                      </c:ext>
                    </c:extLst>
                    <c:numCache>
                      <c:formatCode>0.00</c:formatCode>
                      <c:ptCount val="1136"/>
                      <c:pt idx="0">
                        <c:v>-1.57482915375E-3</c:v>
                      </c:pt>
                      <c:pt idx="1">
                        <c:v>1.28738384625E-3</c:v>
                      </c:pt>
                      <c:pt idx="2">
                        <c:v>-1.57482915375E-3</c:v>
                      </c:pt>
                      <c:pt idx="3">
                        <c:v>-1.57482915375E-3</c:v>
                      </c:pt>
                      <c:pt idx="4">
                        <c:v>-1.57482915375E-3</c:v>
                      </c:pt>
                      <c:pt idx="5">
                        <c:v>-1.57482915375E-3</c:v>
                      </c:pt>
                      <c:pt idx="6">
                        <c:v>1.28738384625E-3</c:v>
                      </c:pt>
                      <c:pt idx="7">
                        <c:v>1.28738384625E-3</c:v>
                      </c:pt>
                      <c:pt idx="8">
                        <c:v>1.28738384625E-3</c:v>
                      </c:pt>
                      <c:pt idx="9">
                        <c:v>1.28738384625E-3</c:v>
                      </c:pt>
                      <c:pt idx="10">
                        <c:v>1.28738384625E-3</c:v>
                      </c:pt>
                      <c:pt idx="11">
                        <c:v>1.28738384625E-3</c:v>
                      </c:pt>
                      <c:pt idx="12">
                        <c:v>4.1741633700000001E-3</c:v>
                      </c:pt>
                      <c:pt idx="13">
                        <c:v>4.1741633700000001E-3</c:v>
                      </c:pt>
                      <c:pt idx="14">
                        <c:v>1.848523237E-2</c:v>
                      </c:pt>
                      <c:pt idx="15">
                        <c:v>1.848523237E-2</c:v>
                      </c:pt>
                      <c:pt idx="16">
                        <c:v>1.848523237E-2</c:v>
                      </c:pt>
                      <c:pt idx="17">
                        <c:v>5.2831782369999997E-2</c:v>
                      </c:pt>
                      <c:pt idx="18">
                        <c:v>5.2831782369999997E-2</c:v>
                      </c:pt>
                      <c:pt idx="19">
                        <c:v>8.1453912369999992E-2</c:v>
                      </c:pt>
                      <c:pt idx="20">
                        <c:v>0.12152485236999999</c:v>
                      </c:pt>
                      <c:pt idx="21">
                        <c:v>0.12152485236999999</c:v>
                      </c:pt>
                      <c:pt idx="22">
                        <c:v>0.17304475237</c:v>
                      </c:pt>
                      <c:pt idx="23">
                        <c:v>0.23315125237000001</c:v>
                      </c:pt>
                      <c:pt idx="24">
                        <c:v>0.23315125237000001</c:v>
                      </c:pt>
                      <c:pt idx="25">
                        <c:v>0.30184435237000001</c:v>
                      </c:pt>
                      <c:pt idx="26">
                        <c:v>0.30184435237000001</c:v>
                      </c:pt>
                      <c:pt idx="27">
                        <c:v>0.37626185237000004</c:v>
                      </c:pt>
                      <c:pt idx="28">
                        <c:v>0.45067935237000001</c:v>
                      </c:pt>
                      <c:pt idx="29">
                        <c:v>0.45067935237000001</c:v>
                      </c:pt>
                      <c:pt idx="30">
                        <c:v>0.52507238584625004</c:v>
                      </c:pt>
                      <c:pt idx="31">
                        <c:v>0.67393205236999998</c:v>
                      </c:pt>
                      <c:pt idx="32">
                        <c:v>0.67393205236999998</c:v>
                      </c:pt>
                      <c:pt idx="33">
                        <c:v>0.67393205236999998</c:v>
                      </c:pt>
                      <c:pt idx="34">
                        <c:v>0.75693615237</c:v>
                      </c:pt>
                      <c:pt idx="35">
                        <c:v>0.75693615237</c:v>
                      </c:pt>
                      <c:pt idx="36">
                        <c:v>0.83135375236999998</c:v>
                      </c:pt>
                      <c:pt idx="37">
                        <c:v>0.92583131890000003</c:v>
                      </c:pt>
                      <c:pt idx="38">
                        <c:v>0.92583131890000003</c:v>
                      </c:pt>
                      <c:pt idx="39">
                        <c:v>1.0088355189</c:v>
                      </c:pt>
                      <c:pt idx="40">
                        <c:v>1.0918395188999999</c:v>
                      </c:pt>
                      <c:pt idx="41">
                        <c:v>1.0918395188999999</c:v>
                      </c:pt>
                      <c:pt idx="42">
                        <c:v>1.16916865195</c:v>
                      </c:pt>
                      <c:pt idx="43">
                        <c:v>1.252148085425</c:v>
                      </c:pt>
                      <c:pt idx="44">
                        <c:v>1.252148085425</c:v>
                      </c:pt>
                      <c:pt idx="45">
                        <c:v>1.3093920854249999</c:v>
                      </c:pt>
                      <c:pt idx="46">
                        <c:v>1.3637986519500001</c:v>
                      </c:pt>
                      <c:pt idx="47">
                        <c:v>1.3637986519500001</c:v>
                      </c:pt>
                      <c:pt idx="48">
                        <c:v>1.4410786519500001</c:v>
                      </c:pt>
                      <c:pt idx="49">
                        <c:v>1.509796218475</c:v>
                      </c:pt>
                      <c:pt idx="50">
                        <c:v>1.509796218475</c:v>
                      </c:pt>
                      <c:pt idx="51">
                        <c:v>1.5813276519499999</c:v>
                      </c:pt>
                      <c:pt idx="52">
                        <c:v>1.6443202184750001</c:v>
                      </c:pt>
                      <c:pt idx="53">
                        <c:v>1.6443202184750001</c:v>
                      </c:pt>
                      <c:pt idx="54">
                        <c:v>1.7616957850000001</c:v>
                      </c:pt>
                      <c:pt idx="55">
                        <c:v>1.7616957850000001</c:v>
                      </c:pt>
                      <c:pt idx="56">
                        <c:v>1.7616957850000001</c:v>
                      </c:pt>
                      <c:pt idx="57">
                        <c:v>1.873370918025</c:v>
                      </c:pt>
                      <c:pt idx="58">
                        <c:v>1.873370918025</c:v>
                      </c:pt>
                      <c:pt idx="59">
                        <c:v>1.873370918025</c:v>
                      </c:pt>
                      <c:pt idx="60">
                        <c:v>1.9220534845499999</c:v>
                      </c:pt>
                      <c:pt idx="61">
                        <c:v>1.9220534845499999</c:v>
                      </c:pt>
                      <c:pt idx="62">
                        <c:v>1.9821594845499999</c:v>
                      </c:pt>
                      <c:pt idx="63">
                        <c:v>2.030842051075</c:v>
                      </c:pt>
                      <c:pt idx="64">
                        <c:v>2.030842051075</c:v>
                      </c:pt>
                      <c:pt idx="65">
                        <c:v>2.085224051075</c:v>
                      </c:pt>
                      <c:pt idx="66">
                        <c:v>2.1367194845499999</c:v>
                      </c:pt>
                      <c:pt idx="67">
                        <c:v>2.1367194845499999</c:v>
                      </c:pt>
                      <c:pt idx="68">
                        <c:v>2.1939389180250002</c:v>
                      </c:pt>
                      <c:pt idx="69">
                        <c:v>2.2970526174999999</c:v>
                      </c:pt>
                      <c:pt idx="70">
                        <c:v>2.2970526174999999</c:v>
                      </c:pt>
                      <c:pt idx="71">
                        <c:v>2.2970526174999999</c:v>
                      </c:pt>
                      <c:pt idx="72">
                        <c:v>2.3399364845499999</c:v>
                      </c:pt>
                      <c:pt idx="73">
                        <c:v>2.3399364845499999</c:v>
                      </c:pt>
                      <c:pt idx="74">
                        <c:v>2.443001051075</c:v>
                      </c:pt>
                      <c:pt idx="75">
                        <c:v>2.443001051075</c:v>
                      </c:pt>
                      <c:pt idx="76">
                        <c:v>2.5289161842499999</c:v>
                      </c:pt>
                      <c:pt idx="77">
                        <c:v>2.5289161842499999</c:v>
                      </c:pt>
                      <c:pt idx="78">
                        <c:v>2.5289161842499999</c:v>
                      </c:pt>
                      <c:pt idx="79">
                        <c:v>2.6119447507499998</c:v>
                      </c:pt>
                      <c:pt idx="80">
                        <c:v>2.6119447507499998</c:v>
                      </c:pt>
                      <c:pt idx="81">
                        <c:v>2.6119447507499998</c:v>
                      </c:pt>
                      <c:pt idx="82">
                        <c:v>2.6119447507499998</c:v>
                      </c:pt>
                      <c:pt idx="83">
                        <c:v>2.7178221842500001</c:v>
                      </c:pt>
                      <c:pt idx="84">
                        <c:v>2.7579177507499999</c:v>
                      </c:pt>
                      <c:pt idx="85">
                        <c:v>2.7579177507499999</c:v>
                      </c:pt>
                      <c:pt idx="86">
                        <c:v>2.78661345025</c:v>
                      </c:pt>
                      <c:pt idx="87">
                        <c:v>2.8180984502499999</c:v>
                      </c:pt>
                      <c:pt idx="88">
                        <c:v>2.8180984502499999</c:v>
                      </c:pt>
                      <c:pt idx="89">
                        <c:v>2.8552327507499999</c:v>
                      </c:pt>
                      <c:pt idx="90">
                        <c:v>2.8552327507499999</c:v>
                      </c:pt>
                      <c:pt idx="91">
                        <c:v>2.8896288837499999</c:v>
                      </c:pt>
                      <c:pt idx="92">
                        <c:v>2.9267641842500001</c:v>
                      </c:pt>
                      <c:pt idx="93">
                        <c:v>2.9725837507500001</c:v>
                      </c:pt>
                      <c:pt idx="94">
                        <c:v>2.9725837507500001</c:v>
                      </c:pt>
                      <c:pt idx="95">
                        <c:v>3.0040933172500002</c:v>
                      </c:pt>
                      <c:pt idx="96">
                        <c:v>3.0241037507500002</c:v>
                      </c:pt>
                      <c:pt idx="97">
                        <c:v>3.0241037507500002</c:v>
                      </c:pt>
                      <c:pt idx="98">
                        <c:v>3.0241037507500002</c:v>
                      </c:pt>
                      <c:pt idx="99">
                        <c:v>3.0813968837500001</c:v>
                      </c:pt>
                      <c:pt idx="100">
                        <c:v>3.0813968837500001</c:v>
                      </c:pt>
                      <c:pt idx="101">
                        <c:v>3.0813968837500001</c:v>
                      </c:pt>
                      <c:pt idx="102">
                        <c:v>3.14147931725</c:v>
                      </c:pt>
                      <c:pt idx="103">
                        <c:v>3.14147931725</c:v>
                      </c:pt>
                      <c:pt idx="104">
                        <c:v>3.1587014502500002</c:v>
                      </c:pt>
                      <c:pt idx="105">
                        <c:v>3.1587014502500002</c:v>
                      </c:pt>
                      <c:pt idx="106">
                        <c:v>3.1758744502500003</c:v>
                      </c:pt>
                      <c:pt idx="107">
                        <c:v>3.19593501675</c:v>
                      </c:pt>
                      <c:pt idx="108">
                        <c:v>3.19593501675</c:v>
                      </c:pt>
                      <c:pt idx="109">
                        <c:v>3.21305888375</c:v>
                      </c:pt>
                      <c:pt idx="110">
                        <c:v>3.2187828837499999</c:v>
                      </c:pt>
                      <c:pt idx="111">
                        <c:v>3.2187828837499999</c:v>
                      </c:pt>
                      <c:pt idx="112">
                        <c:v>3.2388925832500002</c:v>
                      </c:pt>
                      <c:pt idx="113">
                        <c:v>3.2388925832500002</c:v>
                      </c:pt>
                      <c:pt idx="114">
                        <c:v>3.2388925832500002</c:v>
                      </c:pt>
                      <c:pt idx="115">
                        <c:v>3.2475041497499997</c:v>
                      </c:pt>
                      <c:pt idx="116">
                        <c:v>3.2475041497499997</c:v>
                      </c:pt>
                      <c:pt idx="117">
                        <c:v>3.2274435832500004</c:v>
                      </c:pt>
                      <c:pt idx="118">
                        <c:v>3.2274435832500004</c:v>
                      </c:pt>
                      <c:pt idx="119">
                        <c:v>3.2246061497499996</c:v>
                      </c:pt>
                      <c:pt idx="120">
                        <c:v>3.2075068492500001</c:v>
                      </c:pt>
                      <c:pt idx="121">
                        <c:v>3.2075068492500001</c:v>
                      </c:pt>
                      <c:pt idx="122">
                        <c:v>3.20173271625</c:v>
                      </c:pt>
                      <c:pt idx="123">
                        <c:v>3.1931221497499997</c:v>
                      </c:pt>
                      <c:pt idx="124">
                        <c:v>3.1931221497499997</c:v>
                      </c:pt>
                      <c:pt idx="125">
                        <c:v>3.1731107162500001</c:v>
                      </c:pt>
                      <c:pt idx="126">
                        <c:v>3.15596228275</c:v>
                      </c:pt>
                      <c:pt idx="127">
                        <c:v>3.15596228275</c:v>
                      </c:pt>
                      <c:pt idx="128">
                        <c:v>3.15596228275</c:v>
                      </c:pt>
                      <c:pt idx="129">
                        <c:v>3.1444887162499997</c:v>
                      </c:pt>
                      <c:pt idx="130">
                        <c:v>3.1444887162499997</c:v>
                      </c:pt>
                      <c:pt idx="131">
                        <c:v>3.1416021497499997</c:v>
                      </c:pt>
                      <c:pt idx="132">
                        <c:v>3.1188515489999999</c:v>
                      </c:pt>
                      <c:pt idx="133">
                        <c:v>3.1188515489999999</c:v>
                      </c:pt>
                      <c:pt idx="134">
                        <c:v>3.1101662827499998</c:v>
                      </c:pt>
                      <c:pt idx="135">
                        <c:v>3.0987674159999998</c:v>
                      </c:pt>
                      <c:pt idx="136">
                        <c:v>3.0987674159999998</c:v>
                      </c:pt>
                      <c:pt idx="137">
                        <c:v>3.0816179825000001</c:v>
                      </c:pt>
                      <c:pt idx="138">
                        <c:v>3.0729828492499998</c:v>
                      </c:pt>
                      <c:pt idx="139">
                        <c:v>3.0729828492499998</c:v>
                      </c:pt>
                      <c:pt idx="140">
                        <c:v>3.061558416</c:v>
                      </c:pt>
                      <c:pt idx="141">
                        <c:v>3.0472228492499998</c:v>
                      </c:pt>
                      <c:pt idx="142">
                        <c:v>3.0472228492499998</c:v>
                      </c:pt>
                      <c:pt idx="143">
                        <c:v>3.0301471155000002</c:v>
                      </c:pt>
                      <c:pt idx="144">
                        <c:v>3.0157624159999998</c:v>
                      </c:pt>
                      <c:pt idx="145">
                        <c:v>3.0157624159999998</c:v>
                      </c:pt>
                      <c:pt idx="146">
                        <c:v>2.9928162827499998</c:v>
                      </c:pt>
                      <c:pt idx="147">
                        <c:v>2.9671299824999999</c:v>
                      </c:pt>
                      <c:pt idx="148">
                        <c:v>2.9671299824999999</c:v>
                      </c:pt>
                      <c:pt idx="149">
                        <c:v>2.912772549</c:v>
                      </c:pt>
                      <c:pt idx="150">
                        <c:v>2.912772549</c:v>
                      </c:pt>
                      <c:pt idx="151">
                        <c:v>2.912772549</c:v>
                      </c:pt>
                      <c:pt idx="152">
                        <c:v>2.8898991155</c:v>
                      </c:pt>
                      <c:pt idx="153">
                        <c:v>2.8898991155</c:v>
                      </c:pt>
                      <c:pt idx="154">
                        <c:v>2.8898991155</c:v>
                      </c:pt>
                      <c:pt idx="155">
                        <c:v>2.8755635490000002</c:v>
                      </c:pt>
                      <c:pt idx="156">
                        <c:v>2.8755635490000002</c:v>
                      </c:pt>
                      <c:pt idx="157">
                        <c:v>2.8383791155</c:v>
                      </c:pt>
                      <c:pt idx="158">
                        <c:v>2.8097079825</c:v>
                      </c:pt>
                      <c:pt idx="159">
                        <c:v>2.8097079825</c:v>
                      </c:pt>
                      <c:pt idx="160">
                        <c:v>2.7897221155</c:v>
                      </c:pt>
                      <c:pt idx="161">
                        <c:v>2.7897221155</c:v>
                      </c:pt>
                      <c:pt idx="162">
                        <c:v>2.7696369825000002</c:v>
                      </c:pt>
                      <c:pt idx="163">
                        <c:v>2.7524885490000002</c:v>
                      </c:pt>
                      <c:pt idx="164">
                        <c:v>2.7524885490000002</c:v>
                      </c:pt>
                      <c:pt idx="165">
                        <c:v>2.7324771155000001</c:v>
                      </c:pt>
                      <c:pt idx="166">
                        <c:v>2.7123929824999999</c:v>
                      </c:pt>
                      <c:pt idx="167">
                        <c:v>2.7123929824999999</c:v>
                      </c:pt>
                      <c:pt idx="168">
                        <c:v>2.6981065490000002</c:v>
                      </c:pt>
                      <c:pt idx="169">
                        <c:v>2.6752331155000002</c:v>
                      </c:pt>
                      <c:pt idx="170">
                        <c:v>2.6752331155000002</c:v>
                      </c:pt>
                      <c:pt idx="171">
                        <c:v>2.6580601155000001</c:v>
                      </c:pt>
                      <c:pt idx="172">
                        <c:v>2.6551489825000001</c:v>
                      </c:pt>
                      <c:pt idx="173">
                        <c:v>2.6551489825000001</c:v>
                      </c:pt>
                      <c:pt idx="174">
                        <c:v>2.6208511155000003</c:v>
                      </c:pt>
                      <c:pt idx="175">
                        <c:v>2.6208511155000003</c:v>
                      </c:pt>
                      <c:pt idx="176">
                        <c:v>2.6066138149999998</c:v>
                      </c:pt>
                      <c:pt idx="177">
                        <c:v>2.5951402484999999</c:v>
                      </c:pt>
                      <c:pt idx="178">
                        <c:v>2.5951402484999999</c:v>
                      </c:pt>
                      <c:pt idx="179">
                        <c:v>2.5808292484999997</c:v>
                      </c:pt>
                      <c:pt idx="180">
                        <c:v>2.5550938149999998</c:v>
                      </c:pt>
                      <c:pt idx="181">
                        <c:v>2.5550938149999998</c:v>
                      </c:pt>
                      <c:pt idx="182">
                        <c:v>2.5492961155000002</c:v>
                      </c:pt>
                      <c:pt idx="183">
                        <c:v>2.5350342484999997</c:v>
                      </c:pt>
                      <c:pt idx="184">
                        <c:v>2.5350342484999997</c:v>
                      </c:pt>
                      <c:pt idx="185">
                        <c:v>2.5350342484999997</c:v>
                      </c:pt>
                      <c:pt idx="186">
                        <c:v>2.4864253814999997</c:v>
                      </c:pt>
                      <c:pt idx="187">
                        <c:v>2.4864253814999997</c:v>
                      </c:pt>
                      <c:pt idx="188">
                        <c:v>2.4777892484999997</c:v>
                      </c:pt>
                      <c:pt idx="189">
                        <c:v>2.4777892484999997</c:v>
                      </c:pt>
                      <c:pt idx="190">
                        <c:v>2.4635273815000001</c:v>
                      </c:pt>
                      <c:pt idx="191">
                        <c:v>2.4520783814999998</c:v>
                      </c:pt>
                      <c:pt idx="192">
                        <c:v>2.4520783814999998</c:v>
                      </c:pt>
                      <c:pt idx="193">
                        <c:v>2.4377673815000001</c:v>
                      </c:pt>
                      <c:pt idx="194">
                        <c:v>2.4091453814999997</c:v>
                      </c:pt>
                      <c:pt idx="195">
                        <c:v>2.4091453814999997</c:v>
                      </c:pt>
                      <c:pt idx="196">
                        <c:v>2.4034213814999998</c:v>
                      </c:pt>
                      <c:pt idx="197">
                        <c:v>2.3948098149999999</c:v>
                      </c:pt>
                      <c:pt idx="198">
                        <c:v>2.3948098149999999</c:v>
                      </c:pt>
                      <c:pt idx="199">
                        <c:v>2.3862719480000001</c:v>
                      </c:pt>
                      <c:pt idx="200">
                        <c:v>2.3719609479999999</c:v>
                      </c:pt>
                      <c:pt idx="201">
                        <c:v>2.3719609479999999</c:v>
                      </c:pt>
                      <c:pt idx="202">
                        <c:v>2.3519259479999999</c:v>
                      </c:pt>
                      <c:pt idx="203">
                        <c:v>2.3347283814999997</c:v>
                      </c:pt>
                      <c:pt idx="204">
                        <c:v>2.3347283814999997</c:v>
                      </c:pt>
                      <c:pt idx="205">
                        <c:v>2.3347283814999997</c:v>
                      </c:pt>
                      <c:pt idx="206">
                        <c:v>2.3061309479999998</c:v>
                      </c:pt>
                      <c:pt idx="207">
                        <c:v>2.3061309479999998</c:v>
                      </c:pt>
                      <c:pt idx="208">
                        <c:v>2.3061309479999998</c:v>
                      </c:pt>
                      <c:pt idx="209">
                        <c:v>2.2975930812500001</c:v>
                      </c:pt>
                      <c:pt idx="210">
                        <c:v>2.2975930812500001</c:v>
                      </c:pt>
                      <c:pt idx="211">
                        <c:v>2.288956948</c:v>
                      </c:pt>
                      <c:pt idx="212">
                        <c:v>2.288956948</c:v>
                      </c:pt>
                      <c:pt idx="213">
                        <c:v>2.2718085145</c:v>
                      </c:pt>
                      <c:pt idx="214">
                        <c:v>2.2546109479999998</c:v>
                      </c:pt>
                      <c:pt idx="215">
                        <c:v>2.2546109479999998</c:v>
                      </c:pt>
                      <c:pt idx="216">
                        <c:v>2.2375106477500002</c:v>
                      </c:pt>
                      <c:pt idx="217">
                        <c:v>2.2375106477500002</c:v>
                      </c:pt>
                      <c:pt idx="218">
                        <c:v>2.2375106477500002</c:v>
                      </c:pt>
                      <c:pt idx="219">
                        <c:v>2.22603808125</c:v>
                      </c:pt>
                      <c:pt idx="220">
                        <c:v>2.17740464775</c:v>
                      </c:pt>
                      <c:pt idx="221">
                        <c:v>2.17740464775</c:v>
                      </c:pt>
                      <c:pt idx="222">
                        <c:v>2.17740464775</c:v>
                      </c:pt>
                      <c:pt idx="223">
                        <c:v>2.1573686477500003</c:v>
                      </c:pt>
                      <c:pt idx="224">
                        <c:v>2.1573686477500003</c:v>
                      </c:pt>
                      <c:pt idx="225">
                        <c:v>2.1488072142500001</c:v>
                      </c:pt>
                      <c:pt idx="226">
                        <c:v>2.1287712142499999</c:v>
                      </c:pt>
                      <c:pt idx="227">
                        <c:v>2.1287712142499999</c:v>
                      </c:pt>
                      <c:pt idx="228">
                        <c:v>2.1058496477499999</c:v>
                      </c:pt>
                      <c:pt idx="229">
                        <c:v>2.0944006477500001</c:v>
                      </c:pt>
                      <c:pt idx="230">
                        <c:v>2.0944006477500001</c:v>
                      </c:pt>
                      <c:pt idx="231">
                        <c:v>2.0829762142500003</c:v>
                      </c:pt>
                      <c:pt idx="232">
                        <c:v>2.05146764775</c:v>
                      </c:pt>
                      <c:pt idx="233">
                        <c:v>2.05146764775</c:v>
                      </c:pt>
                      <c:pt idx="234">
                        <c:v>2.02859421425</c:v>
                      </c:pt>
                      <c:pt idx="235">
                        <c:v>1.9971347807499999</c:v>
                      </c:pt>
                      <c:pt idx="236">
                        <c:v>1.9971347807499999</c:v>
                      </c:pt>
                      <c:pt idx="237">
                        <c:v>1.96278778075</c:v>
                      </c:pt>
                      <c:pt idx="238">
                        <c:v>1.94280091375</c:v>
                      </c:pt>
                      <c:pt idx="239">
                        <c:v>1.94280091375</c:v>
                      </c:pt>
                      <c:pt idx="240">
                        <c:v>1.90275448025</c:v>
                      </c:pt>
                      <c:pt idx="241">
                        <c:v>1.8626097807499999</c:v>
                      </c:pt>
                      <c:pt idx="242">
                        <c:v>1.8626097807499999</c:v>
                      </c:pt>
                      <c:pt idx="243">
                        <c:v>1.78251791375</c:v>
                      </c:pt>
                      <c:pt idx="244">
                        <c:v>1.78251791375</c:v>
                      </c:pt>
                      <c:pt idx="245">
                        <c:v>1.78251791375</c:v>
                      </c:pt>
                      <c:pt idx="246">
                        <c:v>1.74809721425</c:v>
                      </c:pt>
                      <c:pt idx="247">
                        <c:v>1.7108882142499999</c:v>
                      </c:pt>
                      <c:pt idx="248">
                        <c:v>1.7108882142499999</c:v>
                      </c:pt>
                      <c:pt idx="249">
                        <c:v>1.5879606132499999</c:v>
                      </c:pt>
                      <c:pt idx="250">
                        <c:v>1.5879606132499999</c:v>
                      </c:pt>
                      <c:pt idx="251">
                        <c:v>1.5879606132499999</c:v>
                      </c:pt>
                      <c:pt idx="252">
                        <c:v>1.5278546132499999</c:v>
                      </c:pt>
                      <c:pt idx="253">
                        <c:v>1.4791966132499998</c:v>
                      </c:pt>
                      <c:pt idx="254">
                        <c:v>1.4791966132499998</c:v>
                      </c:pt>
                      <c:pt idx="255">
                        <c:v>1.4162521797500001</c:v>
                      </c:pt>
                      <c:pt idx="256">
                        <c:v>1.3618456132499999</c:v>
                      </c:pt>
                      <c:pt idx="257">
                        <c:v>1.3618456132499999</c:v>
                      </c:pt>
                      <c:pt idx="258">
                        <c:v>1.3046507462500001</c:v>
                      </c:pt>
                      <c:pt idx="259">
                        <c:v>1.2417063130000001</c:v>
                      </c:pt>
                      <c:pt idx="260">
                        <c:v>1.2417063130000001</c:v>
                      </c:pt>
                      <c:pt idx="261">
                        <c:v>1.19013717975</c:v>
                      </c:pt>
                      <c:pt idx="262">
                        <c:v>1.10715774625</c:v>
                      </c:pt>
                      <c:pt idx="263">
                        <c:v>1.10715774625</c:v>
                      </c:pt>
                      <c:pt idx="264">
                        <c:v>1.10715774625</c:v>
                      </c:pt>
                      <c:pt idx="265">
                        <c:v>1.038538446</c:v>
                      </c:pt>
                      <c:pt idx="266">
                        <c:v>1.038538446</c:v>
                      </c:pt>
                      <c:pt idx="267">
                        <c:v>1.038538446</c:v>
                      </c:pt>
                      <c:pt idx="268">
                        <c:v>0.97268307949999999</c:v>
                      </c:pt>
                      <c:pt idx="269">
                        <c:v>0.97268307949999999</c:v>
                      </c:pt>
                      <c:pt idx="270">
                        <c:v>0.97268307949999999</c:v>
                      </c:pt>
                      <c:pt idx="271">
                        <c:v>0.9211632795000001</c:v>
                      </c:pt>
                      <c:pt idx="272">
                        <c:v>0.9211632795000001</c:v>
                      </c:pt>
                      <c:pt idx="273">
                        <c:v>0.9211632795000001</c:v>
                      </c:pt>
                      <c:pt idx="274">
                        <c:v>0.90978807899999992</c:v>
                      </c:pt>
                      <c:pt idx="275">
                        <c:v>0.90978807899999992</c:v>
                      </c:pt>
                      <c:pt idx="276">
                        <c:v>0.89833927899999999</c:v>
                      </c:pt>
                      <c:pt idx="277">
                        <c:v>0.85836654499999998</c:v>
                      </c:pt>
                      <c:pt idx="278">
                        <c:v>0.85836654499999998</c:v>
                      </c:pt>
                      <c:pt idx="279">
                        <c:v>0.84126694474999997</c:v>
                      </c:pt>
                      <c:pt idx="280">
                        <c:v>0.82984271124999998</c:v>
                      </c:pt>
                      <c:pt idx="281">
                        <c:v>0.82984271124999998</c:v>
                      </c:pt>
                      <c:pt idx="282">
                        <c:v>0.82984271124999998</c:v>
                      </c:pt>
                      <c:pt idx="283">
                        <c:v>0.81851664374999999</c:v>
                      </c:pt>
                      <c:pt idx="284">
                        <c:v>0.81851664374999999</c:v>
                      </c:pt>
                      <c:pt idx="285">
                        <c:v>0.84432567675000003</c:v>
                      </c:pt>
                      <c:pt idx="286">
                        <c:v>0.88150991025000003</c:v>
                      </c:pt>
                      <c:pt idx="287">
                        <c:v>0.88150991025000003</c:v>
                      </c:pt>
                      <c:pt idx="288">
                        <c:v>0.96456324324999998</c:v>
                      </c:pt>
                      <c:pt idx="289">
                        <c:v>0.96456324324999998</c:v>
                      </c:pt>
                      <c:pt idx="290">
                        <c:v>0.96456324324999998</c:v>
                      </c:pt>
                      <c:pt idx="291">
                        <c:v>1.0419409094999998</c:v>
                      </c:pt>
                      <c:pt idx="292">
                        <c:v>1.0419409094999998</c:v>
                      </c:pt>
                      <c:pt idx="293">
                        <c:v>1.11660457475</c:v>
                      </c:pt>
                      <c:pt idx="294">
                        <c:v>1.1825584072499999</c:v>
                      </c:pt>
                      <c:pt idx="295">
                        <c:v>1.25736847175</c:v>
                      </c:pt>
                      <c:pt idx="296">
                        <c:v>1.25736847175</c:v>
                      </c:pt>
                      <c:pt idx="297">
                        <c:v>1.323813635</c:v>
                      </c:pt>
                      <c:pt idx="298">
                        <c:v>1.3987720975</c:v>
                      </c:pt>
                      <c:pt idx="299">
                        <c:v>1.3987720975</c:v>
                      </c:pt>
                      <c:pt idx="300">
                        <c:v>1.4900191675000001</c:v>
                      </c:pt>
                      <c:pt idx="301">
                        <c:v>1.59088403</c:v>
                      </c:pt>
                      <c:pt idx="302">
                        <c:v>1.59088403</c:v>
                      </c:pt>
                      <c:pt idx="303">
                        <c:v>1.700606125</c:v>
                      </c:pt>
                      <c:pt idx="304">
                        <c:v>1.8328085875</c:v>
                      </c:pt>
                      <c:pt idx="305">
                        <c:v>1.8328085875</c:v>
                      </c:pt>
                      <c:pt idx="306">
                        <c:v>1.94764052</c:v>
                      </c:pt>
                      <c:pt idx="307">
                        <c:v>2.0853223174999997</c:v>
                      </c:pt>
                      <c:pt idx="308">
                        <c:v>2.0853223174999997</c:v>
                      </c:pt>
                      <c:pt idx="309">
                        <c:v>2.20008055</c:v>
                      </c:pt>
                      <c:pt idx="310">
                        <c:v>2.3545668499999999</c:v>
                      </c:pt>
                      <c:pt idx="311">
                        <c:v>2.3545668499999999</c:v>
                      </c:pt>
                      <c:pt idx="312">
                        <c:v>2.3545668499999999</c:v>
                      </c:pt>
                      <c:pt idx="313">
                        <c:v>2.4079907550000001</c:v>
                      </c:pt>
                      <c:pt idx="314">
                        <c:v>2.4079907550000001</c:v>
                      </c:pt>
                      <c:pt idx="315">
                        <c:v>2.4441433949999998</c:v>
                      </c:pt>
                      <c:pt idx="316">
                        <c:v>2.4777032650000002</c:v>
                      </c:pt>
                      <c:pt idx="317">
                        <c:v>2.4777032650000002</c:v>
                      </c:pt>
                      <c:pt idx="318">
                        <c:v>2.5058339350000001</c:v>
                      </c:pt>
                      <c:pt idx="319">
                        <c:v>2.5366802054999997</c:v>
                      </c:pt>
                      <c:pt idx="320">
                        <c:v>2.5366802054999997</c:v>
                      </c:pt>
                      <c:pt idx="321">
                        <c:v>2.5504261755000002</c:v>
                      </c:pt>
                      <c:pt idx="322">
                        <c:v>2.5700681112499999</c:v>
                      </c:pt>
                      <c:pt idx="323">
                        <c:v>2.5700681112499999</c:v>
                      </c:pt>
                      <c:pt idx="324">
                        <c:v>2.6072034115</c:v>
                      </c:pt>
                      <c:pt idx="325">
                        <c:v>2.6128045789999996</c:v>
                      </c:pt>
                      <c:pt idx="326">
                        <c:v>2.6128045789999996</c:v>
                      </c:pt>
                      <c:pt idx="327">
                        <c:v>2.6300768450000001</c:v>
                      </c:pt>
                      <c:pt idx="328">
                        <c:v>2.6470533130000002</c:v>
                      </c:pt>
                      <c:pt idx="329">
                        <c:v>2.6470533130000002</c:v>
                      </c:pt>
                      <c:pt idx="330">
                        <c:v>2.6556648795000002</c:v>
                      </c:pt>
                      <c:pt idx="331">
                        <c:v>2.6700987120000002</c:v>
                      </c:pt>
                      <c:pt idx="332">
                        <c:v>2.6700987120000002</c:v>
                      </c:pt>
                      <c:pt idx="333">
                        <c:v>2.6815712784999999</c:v>
                      </c:pt>
                      <c:pt idx="334">
                        <c:v>2.6815712784999999</c:v>
                      </c:pt>
                      <c:pt idx="335">
                        <c:v>2.7072575789999997</c:v>
                      </c:pt>
                      <c:pt idx="336">
                        <c:v>2.7130317119999998</c:v>
                      </c:pt>
                      <c:pt idx="337">
                        <c:v>2.7130317119999998</c:v>
                      </c:pt>
                      <c:pt idx="338">
                        <c:v>2.7245052785000001</c:v>
                      </c:pt>
                      <c:pt idx="339">
                        <c:v>2.7358795789999997</c:v>
                      </c:pt>
                      <c:pt idx="340">
                        <c:v>2.7474268450000001</c:v>
                      </c:pt>
                      <c:pt idx="341">
                        <c:v>2.7474268450000001</c:v>
                      </c:pt>
                      <c:pt idx="342">
                        <c:v>2.750191579</c:v>
                      </c:pt>
                      <c:pt idx="343">
                        <c:v>2.7673891454999997</c:v>
                      </c:pt>
                      <c:pt idx="344">
                        <c:v>2.7673891454999997</c:v>
                      </c:pt>
                      <c:pt idx="345">
                        <c:v>2.7759505789999999</c:v>
                      </c:pt>
                      <c:pt idx="346">
                        <c:v>2.7817492785</c:v>
                      </c:pt>
                      <c:pt idx="347">
                        <c:v>2.7817492785</c:v>
                      </c:pt>
                      <c:pt idx="348">
                        <c:v>2.7961094115000003</c:v>
                      </c:pt>
                      <c:pt idx="349">
                        <c:v>2.8016860124999998</c:v>
                      </c:pt>
                      <c:pt idx="350">
                        <c:v>2.8016860124999998</c:v>
                      </c:pt>
                      <c:pt idx="351">
                        <c:v>2.8131841454999997</c:v>
                      </c:pt>
                      <c:pt idx="352">
                        <c:v>2.824657712</c:v>
                      </c:pt>
                      <c:pt idx="353">
                        <c:v>2.824657712</c:v>
                      </c:pt>
                      <c:pt idx="354">
                        <c:v>2.8390424114999999</c:v>
                      </c:pt>
                      <c:pt idx="355">
                        <c:v>2.8617930124999997</c:v>
                      </c:pt>
                      <c:pt idx="356">
                        <c:v>2.8617930124999997</c:v>
                      </c:pt>
                      <c:pt idx="357">
                        <c:v>2.8617930124999997</c:v>
                      </c:pt>
                      <c:pt idx="358">
                        <c:v>2.8760794460000003</c:v>
                      </c:pt>
                      <c:pt idx="359">
                        <c:v>2.8760794460000003</c:v>
                      </c:pt>
                      <c:pt idx="360">
                        <c:v>2.8760794460000003</c:v>
                      </c:pt>
                      <c:pt idx="361">
                        <c:v>2.8961881455</c:v>
                      </c:pt>
                      <c:pt idx="362">
                        <c:v>2.8961881455</c:v>
                      </c:pt>
                      <c:pt idx="363">
                        <c:v>2.8933015790000001</c:v>
                      </c:pt>
                      <c:pt idx="364">
                        <c:v>2.9161258795</c:v>
                      </c:pt>
                      <c:pt idx="365">
                        <c:v>2.9161258795</c:v>
                      </c:pt>
                      <c:pt idx="366">
                        <c:v>2.9390730124999997</c:v>
                      </c:pt>
                      <c:pt idx="367">
                        <c:v>2.9477081455</c:v>
                      </c:pt>
                      <c:pt idx="368">
                        <c:v>2.9477081455</c:v>
                      </c:pt>
                      <c:pt idx="369">
                        <c:v>2.9592799782500001</c:v>
                      </c:pt>
                      <c:pt idx="370">
                        <c:v>2.9734681455</c:v>
                      </c:pt>
                      <c:pt idx="371">
                        <c:v>2.9734681455</c:v>
                      </c:pt>
                      <c:pt idx="372">
                        <c:v>2.990567446</c:v>
                      </c:pt>
                      <c:pt idx="373">
                        <c:v>3.0134654460000001</c:v>
                      </c:pt>
                      <c:pt idx="374">
                        <c:v>3.0134654460000001</c:v>
                      </c:pt>
                      <c:pt idx="375">
                        <c:v>3.0307121454999999</c:v>
                      </c:pt>
                      <c:pt idx="376">
                        <c:v>3.0592860124999999</c:v>
                      </c:pt>
                      <c:pt idx="377">
                        <c:v>3.0592860124999999</c:v>
                      </c:pt>
                      <c:pt idx="378">
                        <c:v>3.0994061454999997</c:v>
                      </c:pt>
                      <c:pt idx="379">
                        <c:v>3.1222048795000004</c:v>
                      </c:pt>
                      <c:pt idx="380">
                        <c:v>3.1222048795000004</c:v>
                      </c:pt>
                      <c:pt idx="381">
                        <c:v>3.1737985790000001</c:v>
                      </c:pt>
                      <c:pt idx="382">
                        <c:v>3.1737985790000001</c:v>
                      </c:pt>
                      <c:pt idx="383">
                        <c:v>3.1737985790000001</c:v>
                      </c:pt>
                      <c:pt idx="384">
                        <c:v>3.222358313</c:v>
                      </c:pt>
                      <c:pt idx="385">
                        <c:v>3.222358313</c:v>
                      </c:pt>
                      <c:pt idx="386">
                        <c:v>3.222358313</c:v>
                      </c:pt>
                      <c:pt idx="387">
                        <c:v>3.2452798795</c:v>
                      </c:pt>
                      <c:pt idx="388">
                        <c:v>3.2452798795</c:v>
                      </c:pt>
                      <c:pt idx="389">
                        <c:v>3.2509557462499998</c:v>
                      </c:pt>
                      <c:pt idx="390">
                        <c:v>3.2453290124999996</c:v>
                      </c:pt>
                      <c:pt idx="391">
                        <c:v>3.2509803129999999</c:v>
                      </c:pt>
                      <c:pt idx="392">
                        <c:v>3.2509803129999999</c:v>
                      </c:pt>
                      <c:pt idx="393">
                        <c:v>3.2366938795000002</c:v>
                      </c:pt>
                      <c:pt idx="394">
                        <c:v>3.1909715789999997</c:v>
                      </c:pt>
                      <c:pt idx="395">
                        <c:v>3.1909715789999997</c:v>
                      </c:pt>
                      <c:pt idx="396">
                        <c:v>3.1909715789999997</c:v>
                      </c:pt>
                      <c:pt idx="397">
                        <c:v>3.136687845</c:v>
                      </c:pt>
                      <c:pt idx="398">
                        <c:v>3.136687845</c:v>
                      </c:pt>
                      <c:pt idx="399">
                        <c:v>3.1136925789999998</c:v>
                      </c:pt>
                      <c:pt idx="400">
                        <c:v>3.0821830124999998</c:v>
                      </c:pt>
                      <c:pt idx="401">
                        <c:v>3.0821830124999998</c:v>
                      </c:pt>
                      <c:pt idx="402">
                        <c:v>3.044998579</c:v>
                      </c:pt>
                      <c:pt idx="403">
                        <c:v>3.044998579</c:v>
                      </c:pt>
                      <c:pt idx="404">
                        <c:v>3.027874712</c:v>
                      </c:pt>
                      <c:pt idx="405">
                        <c:v>3.027874712</c:v>
                      </c:pt>
                      <c:pt idx="406">
                        <c:v>2.9878282784999999</c:v>
                      </c:pt>
                      <c:pt idx="407">
                        <c:v>2.9878282784999999</c:v>
                      </c:pt>
                      <c:pt idx="408">
                        <c:v>2.9878282784999999</c:v>
                      </c:pt>
                      <c:pt idx="409">
                        <c:v>2.9878282784999999</c:v>
                      </c:pt>
                      <c:pt idx="410">
                        <c:v>2.933470845</c:v>
                      </c:pt>
                      <c:pt idx="411">
                        <c:v>2.904799712</c:v>
                      </c:pt>
                      <c:pt idx="412">
                        <c:v>2.904799712</c:v>
                      </c:pt>
                      <c:pt idx="413">
                        <c:v>2.8876512784999999</c:v>
                      </c:pt>
                      <c:pt idx="414">
                        <c:v>2.8733402785000002</c:v>
                      </c:pt>
                      <c:pt idx="415">
                        <c:v>2.8733402785000002</c:v>
                      </c:pt>
                      <c:pt idx="416">
                        <c:v>2.8590784115000001</c:v>
                      </c:pt>
                      <c:pt idx="417">
                        <c:v>2.8332692785</c:v>
                      </c:pt>
                      <c:pt idx="418">
                        <c:v>2.8332692785</c:v>
                      </c:pt>
                      <c:pt idx="419">
                        <c:v>2.8047209782500002</c:v>
                      </c:pt>
                      <c:pt idx="420">
                        <c:v>2.7790346777499999</c:v>
                      </c:pt>
                      <c:pt idx="421">
                        <c:v>2.73336151025</c:v>
                      </c:pt>
                      <c:pt idx="422">
                        <c:v>2.73336151025</c:v>
                      </c:pt>
                      <c:pt idx="423">
                        <c:v>2.7046166777499998</c:v>
                      </c:pt>
                      <c:pt idx="424">
                        <c:v>2.66740767775</c:v>
                      </c:pt>
                      <c:pt idx="425">
                        <c:v>2.66740767775</c:v>
                      </c:pt>
                      <c:pt idx="426">
                        <c:v>2.6417705102500002</c:v>
                      </c:pt>
                      <c:pt idx="427">
                        <c:v>2.6188243772500002</c:v>
                      </c:pt>
                      <c:pt idx="428">
                        <c:v>2.6188243772500002</c:v>
                      </c:pt>
                      <c:pt idx="429">
                        <c:v>2.6188243772500002</c:v>
                      </c:pt>
                      <c:pt idx="430">
                        <c:v>2.6188243772500002</c:v>
                      </c:pt>
                      <c:pt idx="431">
                        <c:v>2.57875337725</c:v>
                      </c:pt>
                      <c:pt idx="432">
                        <c:v>2.5501313772500001</c:v>
                      </c:pt>
                      <c:pt idx="433">
                        <c:v>2.5501313772500001</c:v>
                      </c:pt>
                      <c:pt idx="434">
                        <c:v>2.5271842442499999</c:v>
                      </c:pt>
                      <c:pt idx="435">
                        <c:v>2.5100358107499998</c:v>
                      </c:pt>
                      <c:pt idx="436">
                        <c:v>2.50147337725</c:v>
                      </c:pt>
                      <c:pt idx="437">
                        <c:v>2.50147337725</c:v>
                      </c:pt>
                      <c:pt idx="438">
                        <c:v>2.4843249437499999</c:v>
                      </c:pt>
                      <c:pt idx="439">
                        <c:v>2.46150064325</c:v>
                      </c:pt>
                      <c:pt idx="440">
                        <c:v>2.46150064325</c:v>
                      </c:pt>
                      <c:pt idx="441">
                        <c:v>2.4385535102500002</c:v>
                      </c:pt>
                      <c:pt idx="442">
                        <c:v>2.4272273429999998</c:v>
                      </c:pt>
                      <c:pt idx="443">
                        <c:v>2.4272273429999998</c:v>
                      </c:pt>
                      <c:pt idx="444">
                        <c:v>2.412916343</c:v>
                      </c:pt>
                      <c:pt idx="445">
                        <c:v>2.3956450767500002</c:v>
                      </c:pt>
                      <c:pt idx="446">
                        <c:v>2.3956450767500002</c:v>
                      </c:pt>
                      <c:pt idx="447">
                        <c:v>2.3698605102500001</c:v>
                      </c:pt>
                      <c:pt idx="448">
                        <c:v>2.3498500767500001</c:v>
                      </c:pt>
                      <c:pt idx="449">
                        <c:v>2.3498500767500001</c:v>
                      </c:pt>
                      <c:pt idx="450">
                        <c:v>2.3383765102500003</c:v>
                      </c:pt>
                      <c:pt idx="451">
                        <c:v>2.3155767764999999</c:v>
                      </c:pt>
                      <c:pt idx="452">
                        <c:v>2.3155767764999999</c:v>
                      </c:pt>
                      <c:pt idx="453">
                        <c:v>2.3041277764999997</c:v>
                      </c:pt>
                      <c:pt idx="454">
                        <c:v>2.3041277764999997</c:v>
                      </c:pt>
                      <c:pt idx="455">
                        <c:v>2.28406821</c:v>
                      </c:pt>
                      <c:pt idx="456">
                        <c:v>2.2782695102499999</c:v>
                      </c:pt>
                      <c:pt idx="457">
                        <c:v>2.2782695102499999</c:v>
                      </c:pt>
                      <c:pt idx="458">
                        <c:v>2.2696589437500001</c:v>
                      </c:pt>
                      <c:pt idx="459">
                        <c:v>2.2524849437499999</c:v>
                      </c:pt>
                      <c:pt idx="460">
                        <c:v>2.2381493772500001</c:v>
                      </c:pt>
                      <c:pt idx="461">
                        <c:v>2.2381493772500001</c:v>
                      </c:pt>
                      <c:pt idx="462">
                        <c:v>2.2237892442499998</c:v>
                      </c:pt>
                      <c:pt idx="463">
                        <c:v>2.20945367775</c:v>
                      </c:pt>
                      <c:pt idx="464">
                        <c:v>2.20945367775</c:v>
                      </c:pt>
                      <c:pt idx="465">
                        <c:v>2.2009168107499999</c:v>
                      </c:pt>
                      <c:pt idx="466">
                        <c:v>2.1951918107499999</c:v>
                      </c:pt>
                      <c:pt idx="467">
                        <c:v>2.1951918107499999</c:v>
                      </c:pt>
                      <c:pt idx="468">
                        <c:v>2.1866795102499998</c:v>
                      </c:pt>
                      <c:pt idx="469">
                        <c:v>2.1809053772499998</c:v>
                      </c:pt>
                      <c:pt idx="470">
                        <c:v>2.1809053772499998</c:v>
                      </c:pt>
                      <c:pt idx="471">
                        <c:v>2.16945637725</c:v>
                      </c:pt>
                      <c:pt idx="472">
                        <c:v>2.16945637725</c:v>
                      </c:pt>
                      <c:pt idx="473">
                        <c:v>2.16945637725</c:v>
                      </c:pt>
                      <c:pt idx="474">
                        <c:v>2.1608703772499998</c:v>
                      </c:pt>
                      <c:pt idx="475">
                        <c:v>2.1522342442499998</c:v>
                      </c:pt>
                      <c:pt idx="476">
                        <c:v>2.1522342442499998</c:v>
                      </c:pt>
                      <c:pt idx="477">
                        <c:v>2.14653481075</c:v>
                      </c:pt>
                      <c:pt idx="478">
                        <c:v>2.14653481075</c:v>
                      </c:pt>
                      <c:pt idx="479">
                        <c:v>2.1522342442499998</c:v>
                      </c:pt>
                      <c:pt idx="480">
                        <c:v>2.1436472442499999</c:v>
                      </c:pt>
                      <c:pt idx="481">
                        <c:v>2.1408589437500001</c:v>
                      </c:pt>
                      <c:pt idx="482">
                        <c:v>2.1408589437500001</c:v>
                      </c:pt>
                      <c:pt idx="483">
                        <c:v>2.14372094375</c:v>
                      </c:pt>
                      <c:pt idx="484">
                        <c:v>2.1293853772499998</c:v>
                      </c:pt>
                      <c:pt idx="485">
                        <c:v>2.1293853772499998</c:v>
                      </c:pt>
                      <c:pt idx="486">
                        <c:v>2.1322483772499998</c:v>
                      </c:pt>
                      <c:pt idx="487">
                        <c:v>2.1322483772499998</c:v>
                      </c:pt>
                      <c:pt idx="488">
                        <c:v>2.1208239437500001</c:v>
                      </c:pt>
                      <c:pt idx="489">
                        <c:v>2.1236613772499999</c:v>
                      </c:pt>
                      <c:pt idx="490">
                        <c:v>2.1236613772499999</c:v>
                      </c:pt>
                      <c:pt idx="491">
                        <c:v>2.1265233772499998</c:v>
                      </c:pt>
                      <c:pt idx="492">
                        <c:v>2.1180100767500001</c:v>
                      </c:pt>
                      <c:pt idx="493">
                        <c:v>2.1180100767500001</c:v>
                      </c:pt>
                      <c:pt idx="494">
                        <c:v>2.1180100767500001</c:v>
                      </c:pt>
                      <c:pt idx="495">
                        <c:v>2.1151972100000003</c:v>
                      </c:pt>
                      <c:pt idx="496">
                        <c:v>2.1208730767500001</c:v>
                      </c:pt>
                      <c:pt idx="497">
                        <c:v>2.1208730767500001</c:v>
                      </c:pt>
                      <c:pt idx="498">
                        <c:v>2.1208239437500001</c:v>
                      </c:pt>
                      <c:pt idx="499">
                        <c:v>2.1208239437500001</c:v>
                      </c:pt>
                      <c:pt idx="500">
                        <c:v>2.1208485102500001</c:v>
                      </c:pt>
                      <c:pt idx="501">
                        <c:v>2.1208485102500001</c:v>
                      </c:pt>
                      <c:pt idx="502">
                        <c:v>2.1208485102500001</c:v>
                      </c:pt>
                      <c:pt idx="503">
                        <c:v>2.1150989437500001</c:v>
                      </c:pt>
                      <c:pt idx="504">
                        <c:v>2.11796094375</c:v>
                      </c:pt>
                      <c:pt idx="505">
                        <c:v>2.11796094375</c:v>
                      </c:pt>
                      <c:pt idx="506">
                        <c:v>2.1265479437499999</c:v>
                      </c:pt>
                      <c:pt idx="507">
                        <c:v>2.1150989437500001</c:v>
                      </c:pt>
                      <c:pt idx="508">
                        <c:v>2.1150989437500001</c:v>
                      </c:pt>
                      <c:pt idx="509">
                        <c:v>2.1151235102500001</c:v>
                      </c:pt>
                      <c:pt idx="510">
                        <c:v>2.10658664325</c:v>
                      </c:pt>
                      <c:pt idx="511">
                        <c:v>2.1066112100000001</c:v>
                      </c:pt>
                      <c:pt idx="512">
                        <c:v>2.1066112100000001</c:v>
                      </c:pt>
                      <c:pt idx="513">
                        <c:v>2.1066112100000001</c:v>
                      </c:pt>
                      <c:pt idx="514">
                        <c:v>2.1066603429999997</c:v>
                      </c:pt>
                      <c:pt idx="515">
                        <c:v>2.1066603429999997</c:v>
                      </c:pt>
                      <c:pt idx="516">
                        <c:v>2.1094977764999996</c:v>
                      </c:pt>
                      <c:pt idx="517">
                        <c:v>2.1094240767499999</c:v>
                      </c:pt>
                      <c:pt idx="518">
                        <c:v>2.1094240767499999</c:v>
                      </c:pt>
                      <c:pt idx="519">
                        <c:v>2.0979996432500001</c:v>
                      </c:pt>
                      <c:pt idx="520">
                        <c:v>2.0979996432500001</c:v>
                      </c:pt>
                      <c:pt idx="521">
                        <c:v>2.0979996432500001</c:v>
                      </c:pt>
                      <c:pt idx="522">
                        <c:v>2.0979996432500001</c:v>
                      </c:pt>
                      <c:pt idx="523">
                        <c:v>2.0893635102500001</c:v>
                      </c:pt>
                      <c:pt idx="524">
                        <c:v>2.0893635102500001</c:v>
                      </c:pt>
                      <c:pt idx="525">
                        <c:v>2.07507707675</c:v>
                      </c:pt>
                      <c:pt idx="526">
                        <c:v>2.0693530767500001</c:v>
                      </c:pt>
                      <c:pt idx="527">
                        <c:v>2.0693530767500001</c:v>
                      </c:pt>
                      <c:pt idx="528">
                        <c:v>2.0579040767500003</c:v>
                      </c:pt>
                      <c:pt idx="529">
                        <c:v>2.0350060767500002</c:v>
                      </c:pt>
                      <c:pt idx="530">
                        <c:v>2.0350060767500002</c:v>
                      </c:pt>
                      <c:pt idx="531">
                        <c:v>2.0236062100000001</c:v>
                      </c:pt>
                      <c:pt idx="532">
                        <c:v>1.9950087765</c:v>
                      </c:pt>
                      <c:pt idx="533">
                        <c:v>1.9950087765</c:v>
                      </c:pt>
                      <c:pt idx="534">
                        <c:v>1.9806240767500001</c:v>
                      </c:pt>
                      <c:pt idx="535">
                        <c:v>1.9606136432499999</c:v>
                      </c:pt>
                      <c:pt idx="536">
                        <c:v>1.9606136432499999</c:v>
                      </c:pt>
                      <c:pt idx="537">
                        <c:v>1.94911551025</c:v>
                      </c:pt>
                      <c:pt idx="538">
                        <c:v>1.94911551025</c:v>
                      </c:pt>
                      <c:pt idx="539">
                        <c:v>1.9176315102500001</c:v>
                      </c:pt>
                      <c:pt idx="540">
                        <c:v>1.88330907675</c:v>
                      </c:pt>
                      <c:pt idx="541">
                        <c:v>1.8546870767500001</c:v>
                      </c:pt>
                      <c:pt idx="542">
                        <c:v>1.8546870767500001</c:v>
                      </c:pt>
                      <c:pt idx="543">
                        <c:v>1.7774070767500001</c:v>
                      </c:pt>
                      <c:pt idx="544">
                        <c:v>1.7774070767500001</c:v>
                      </c:pt>
                      <c:pt idx="545">
                        <c:v>1.7774070767500001</c:v>
                      </c:pt>
                      <c:pt idx="546">
                        <c:v>1.6916393430000001</c:v>
                      </c:pt>
                      <c:pt idx="547">
                        <c:v>1.6916393430000001</c:v>
                      </c:pt>
                      <c:pt idx="548">
                        <c:v>1.6916393430000001</c:v>
                      </c:pt>
                      <c:pt idx="549">
                        <c:v>1.6028612099999999</c:v>
                      </c:pt>
                      <c:pt idx="550">
                        <c:v>1.6028612099999999</c:v>
                      </c:pt>
                      <c:pt idx="551">
                        <c:v>1.5570662099999999</c:v>
                      </c:pt>
                      <c:pt idx="552">
                        <c:v>1.5570662099999999</c:v>
                      </c:pt>
                      <c:pt idx="553">
                        <c:v>1.5570662099999999</c:v>
                      </c:pt>
                      <c:pt idx="554">
                        <c:v>1.4855347765</c:v>
                      </c:pt>
                      <c:pt idx="555">
                        <c:v>1.4312019094999999</c:v>
                      </c:pt>
                      <c:pt idx="556">
                        <c:v>1.3824957765000001</c:v>
                      </c:pt>
                      <c:pt idx="557">
                        <c:v>1.3824957765000001</c:v>
                      </c:pt>
                      <c:pt idx="558">
                        <c:v>1.3424247765000001</c:v>
                      </c:pt>
                      <c:pt idx="559">
                        <c:v>1.225098343</c:v>
                      </c:pt>
                      <c:pt idx="560">
                        <c:v>1.225098343</c:v>
                      </c:pt>
                      <c:pt idx="561">
                        <c:v>1.1736274759999998</c:v>
                      </c:pt>
                      <c:pt idx="562">
                        <c:v>1.1736274759999998</c:v>
                      </c:pt>
                      <c:pt idx="563">
                        <c:v>1.1220829095</c:v>
                      </c:pt>
                      <c:pt idx="564">
                        <c:v>1.1220829095</c:v>
                      </c:pt>
                      <c:pt idx="565">
                        <c:v>1.0047329094999999</c:v>
                      </c:pt>
                      <c:pt idx="566">
                        <c:v>1.0047329094999999</c:v>
                      </c:pt>
                      <c:pt idx="567">
                        <c:v>0.96471064249999994</c:v>
                      </c:pt>
                      <c:pt idx="568">
                        <c:v>0.96471064249999994</c:v>
                      </c:pt>
                      <c:pt idx="569">
                        <c:v>0.91602847599999992</c:v>
                      </c:pt>
                      <c:pt idx="570">
                        <c:v>0.91602847599999992</c:v>
                      </c:pt>
                      <c:pt idx="571">
                        <c:v>0.84168457549999998</c:v>
                      </c:pt>
                      <c:pt idx="572">
                        <c:v>0.84168457549999998</c:v>
                      </c:pt>
                      <c:pt idx="573">
                        <c:v>0.84168457549999998</c:v>
                      </c:pt>
                      <c:pt idx="574">
                        <c:v>0.80736264199999996</c:v>
                      </c:pt>
                      <c:pt idx="575">
                        <c:v>0.80736264199999996</c:v>
                      </c:pt>
                      <c:pt idx="576">
                        <c:v>0.78155360900000004</c:v>
                      </c:pt>
                      <c:pt idx="577">
                        <c:v>0.73296960849999993</c:v>
                      </c:pt>
                      <c:pt idx="578">
                        <c:v>0.73296960849999993</c:v>
                      </c:pt>
                      <c:pt idx="579">
                        <c:v>0.71014560824999995</c:v>
                      </c:pt>
                      <c:pt idx="580">
                        <c:v>0.69299687475000005</c:v>
                      </c:pt>
                      <c:pt idx="581">
                        <c:v>0.69299687475000005</c:v>
                      </c:pt>
                      <c:pt idx="582">
                        <c:v>0.68438570825</c:v>
                      </c:pt>
                      <c:pt idx="583">
                        <c:v>0.67012374124999996</c:v>
                      </c:pt>
                      <c:pt idx="584">
                        <c:v>0.67012374124999996</c:v>
                      </c:pt>
                      <c:pt idx="585">
                        <c:v>0.65874864074999995</c:v>
                      </c:pt>
                      <c:pt idx="586">
                        <c:v>0.65874864074999995</c:v>
                      </c:pt>
                      <c:pt idx="587">
                        <c:v>0.65874864074999995</c:v>
                      </c:pt>
                      <c:pt idx="588">
                        <c:v>0.64155077424999996</c:v>
                      </c:pt>
                      <c:pt idx="589">
                        <c:v>0.64155077424999996</c:v>
                      </c:pt>
                      <c:pt idx="590">
                        <c:v>0.63582637424999999</c:v>
                      </c:pt>
                      <c:pt idx="591">
                        <c:v>0.62445117374999992</c:v>
                      </c:pt>
                      <c:pt idx="592">
                        <c:v>0.62445117374999992</c:v>
                      </c:pt>
                      <c:pt idx="593">
                        <c:v>0.62450030699999992</c:v>
                      </c:pt>
                      <c:pt idx="594">
                        <c:v>0.61026300649999998</c:v>
                      </c:pt>
                      <c:pt idx="595">
                        <c:v>0.61026300649999998</c:v>
                      </c:pt>
                      <c:pt idx="596">
                        <c:v>0.60456307300000001</c:v>
                      </c:pt>
                      <c:pt idx="597">
                        <c:v>0.59323710550000008</c:v>
                      </c:pt>
                      <c:pt idx="598">
                        <c:v>0.59323710550000008</c:v>
                      </c:pt>
                      <c:pt idx="599">
                        <c:v>0.55607743875000004</c:v>
                      </c:pt>
                      <c:pt idx="600">
                        <c:v>0.55607743875000004</c:v>
                      </c:pt>
                      <c:pt idx="601">
                        <c:v>0.55607743875000004</c:v>
                      </c:pt>
                      <c:pt idx="602">
                        <c:v>0.52178007175000007</c:v>
                      </c:pt>
                      <c:pt idx="603">
                        <c:v>0.49328070499999999</c:v>
                      </c:pt>
                      <c:pt idx="604">
                        <c:v>0.49328070499999999</c:v>
                      </c:pt>
                      <c:pt idx="605">
                        <c:v>0.46199293749999998</c:v>
                      </c:pt>
                      <c:pt idx="606">
                        <c:v>0.46199293749999998</c:v>
                      </c:pt>
                      <c:pt idx="607">
                        <c:v>0.44212940249999999</c:v>
                      </c:pt>
                      <c:pt idx="608">
                        <c:v>0.43383759999999999</c:v>
                      </c:pt>
                      <c:pt idx="609">
                        <c:v>0.41960019999999998</c:v>
                      </c:pt>
                      <c:pt idx="610">
                        <c:v>0.41960019999999998</c:v>
                      </c:pt>
                      <c:pt idx="611">
                        <c:v>0.41157863</c:v>
                      </c:pt>
                      <c:pt idx="612">
                        <c:v>0.40646829249999999</c:v>
                      </c:pt>
                      <c:pt idx="613">
                        <c:v>0.40646829249999999</c:v>
                      </c:pt>
                      <c:pt idx="614">
                        <c:v>0.39829932500000004</c:v>
                      </c:pt>
                      <c:pt idx="615">
                        <c:v>0.39541255749999998</c:v>
                      </c:pt>
                      <c:pt idx="616">
                        <c:v>0.39541255749999998</c:v>
                      </c:pt>
                      <c:pt idx="617">
                        <c:v>0.40172655499999999</c:v>
                      </c:pt>
                      <c:pt idx="618">
                        <c:v>0.40794228500000002</c:v>
                      </c:pt>
                      <c:pt idx="619">
                        <c:v>0.40794228500000002</c:v>
                      </c:pt>
                      <c:pt idx="620">
                        <c:v>0.43456201250000004</c:v>
                      </c:pt>
                      <c:pt idx="621">
                        <c:v>0.43456201250000004</c:v>
                      </c:pt>
                      <c:pt idx="622">
                        <c:v>0.43456201250000004</c:v>
                      </c:pt>
                      <c:pt idx="623">
                        <c:v>0.50932354499999999</c:v>
                      </c:pt>
                      <c:pt idx="624">
                        <c:v>0.7034993625</c:v>
                      </c:pt>
                      <c:pt idx="625">
                        <c:v>0.7034993625</c:v>
                      </c:pt>
                      <c:pt idx="626">
                        <c:v>0.7034993625</c:v>
                      </c:pt>
                      <c:pt idx="627">
                        <c:v>0.77028835750000002</c:v>
                      </c:pt>
                      <c:pt idx="628">
                        <c:v>0.77028835750000002</c:v>
                      </c:pt>
                      <c:pt idx="629">
                        <c:v>0.85168315000000006</c:v>
                      </c:pt>
                      <c:pt idx="630">
                        <c:v>0.93848307750000004</c:v>
                      </c:pt>
                      <c:pt idx="631">
                        <c:v>0.93848307750000004</c:v>
                      </c:pt>
                      <c:pt idx="632">
                        <c:v>1.0310078075</c:v>
                      </c:pt>
                      <c:pt idx="633">
                        <c:v>1.120939565</c:v>
                      </c:pt>
                      <c:pt idx="634">
                        <c:v>1.120939565</c:v>
                      </c:pt>
                      <c:pt idx="635">
                        <c:v>1.2168665574999999</c:v>
                      </c:pt>
                      <c:pt idx="636">
                        <c:v>1.298507115</c:v>
                      </c:pt>
                      <c:pt idx="637">
                        <c:v>1.298507115</c:v>
                      </c:pt>
                      <c:pt idx="638">
                        <c:v>1.3918177725</c:v>
                      </c:pt>
                      <c:pt idx="639">
                        <c:v>1.4787155649999999</c:v>
                      </c:pt>
                      <c:pt idx="640">
                        <c:v>1.4787155649999999</c:v>
                      </c:pt>
                      <c:pt idx="641">
                        <c:v>1.5653441275000002</c:v>
                      </c:pt>
                      <c:pt idx="642">
                        <c:v>1.6632241575</c:v>
                      </c:pt>
                      <c:pt idx="643">
                        <c:v>1.6632241575</c:v>
                      </c:pt>
                      <c:pt idx="644">
                        <c:v>1.7551099575000002</c:v>
                      </c:pt>
                      <c:pt idx="645">
                        <c:v>1.83801569</c:v>
                      </c:pt>
                      <c:pt idx="646">
                        <c:v>1.83801569</c:v>
                      </c:pt>
                      <c:pt idx="647">
                        <c:v>1.9168556649999999</c:v>
                      </c:pt>
                      <c:pt idx="648">
                        <c:v>1.9877228025</c:v>
                      </c:pt>
                      <c:pt idx="649">
                        <c:v>1.9877228025</c:v>
                      </c:pt>
                      <c:pt idx="650">
                        <c:v>2.0299689400000003</c:v>
                      </c:pt>
                      <c:pt idx="651">
                        <c:v>2.0678043850000001</c:v>
                      </c:pt>
                      <c:pt idx="652">
                        <c:v>2.0678043850000001</c:v>
                      </c:pt>
                      <c:pt idx="653">
                        <c:v>2.1247413050000001</c:v>
                      </c:pt>
                      <c:pt idx="654">
                        <c:v>2.1247413050000001</c:v>
                      </c:pt>
                      <c:pt idx="655">
                        <c:v>2.1247413050000001</c:v>
                      </c:pt>
                      <c:pt idx="656">
                        <c:v>2.1359456389999996</c:v>
                      </c:pt>
                      <c:pt idx="657">
                        <c:v>2.1359456389999996</c:v>
                      </c:pt>
                      <c:pt idx="658">
                        <c:v>2.1532414717499999</c:v>
                      </c:pt>
                      <c:pt idx="659">
                        <c:v>2.17332560475</c:v>
                      </c:pt>
                      <c:pt idx="660">
                        <c:v>2.1875147719999997</c:v>
                      </c:pt>
                      <c:pt idx="661">
                        <c:v>2.1875147719999997</c:v>
                      </c:pt>
                      <c:pt idx="662">
                        <c:v>2.2016046734999999</c:v>
                      </c:pt>
                      <c:pt idx="663">
                        <c:v>2.22435427425</c:v>
                      </c:pt>
                      <c:pt idx="664">
                        <c:v>2.22435427425</c:v>
                      </c:pt>
                      <c:pt idx="665">
                        <c:v>2.2358032742500002</c:v>
                      </c:pt>
                      <c:pt idx="666">
                        <c:v>2.2414545747500001</c:v>
                      </c:pt>
                      <c:pt idx="667">
                        <c:v>2.2414545747500001</c:v>
                      </c:pt>
                      <c:pt idx="668">
                        <c:v>2.2500405747499999</c:v>
                      </c:pt>
                      <c:pt idx="669">
                        <c:v>2.2499914417499998</c:v>
                      </c:pt>
                      <c:pt idx="670">
                        <c:v>2.2499914417499998</c:v>
                      </c:pt>
                      <c:pt idx="671">
                        <c:v>2.2499914417499998</c:v>
                      </c:pt>
                      <c:pt idx="672">
                        <c:v>2.258553875</c:v>
                      </c:pt>
                      <c:pt idx="673">
                        <c:v>2.258553875</c:v>
                      </c:pt>
                      <c:pt idx="674">
                        <c:v>2.258553875</c:v>
                      </c:pt>
                      <c:pt idx="675">
                        <c:v>2.2730122742500001</c:v>
                      </c:pt>
                      <c:pt idx="676">
                        <c:v>2.2730122742500001</c:v>
                      </c:pt>
                      <c:pt idx="677">
                        <c:v>2.2730122742500001</c:v>
                      </c:pt>
                      <c:pt idx="678">
                        <c:v>2.2757514417499998</c:v>
                      </c:pt>
                      <c:pt idx="679">
                        <c:v>2.2757514417499998</c:v>
                      </c:pt>
                      <c:pt idx="680">
                        <c:v>2.2757514417499998</c:v>
                      </c:pt>
                      <c:pt idx="681">
                        <c:v>2.2729140082499999</c:v>
                      </c:pt>
                      <c:pt idx="682">
                        <c:v>2.2729140082499999</c:v>
                      </c:pt>
                      <c:pt idx="683">
                        <c:v>2.2844121412499998</c:v>
                      </c:pt>
                      <c:pt idx="684">
                        <c:v>2.28742154025</c:v>
                      </c:pt>
                      <c:pt idx="685">
                        <c:v>2.28742154025</c:v>
                      </c:pt>
                      <c:pt idx="686">
                        <c:v>2.2901852742500002</c:v>
                      </c:pt>
                      <c:pt idx="687">
                        <c:v>2.2901852742500002</c:v>
                      </c:pt>
                      <c:pt idx="688">
                        <c:v>2.2901852742500002</c:v>
                      </c:pt>
                      <c:pt idx="689">
                        <c:v>2.30165884075</c:v>
                      </c:pt>
                      <c:pt idx="690">
                        <c:v>2.30165884075</c:v>
                      </c:pt>
                      <c:pt idx="691">
                        <c:v>2.30165884075</c:v>
                      </c:pt>
                      <c:pt idx="692">
                        <c:v>2.30160970775</c:v>
                      </c:pt>
                      <c:pt idx="693">
                        <c:v>2.30738384075</c:v>
                      </c:pt>
                      <c:pt idx="694">
                        <c:v>2.30738384075</c:v>
                      </c:pt>
                      <c:pt idx="695">
                        <c:v>2.3159207077500001</c:v>
                      </c:pt>
                      <c:pt idx="696">
                        <c:v>2.3159207077500001</c:v>
                      </c:pt>
                      <c:pt idx="697">
                        <c:v>2.3159207077500001</c:v>
                      </c:pt>
                      <c:pt idx="698">
                        <c:v>2.33030540725</c:v>
                      </c:pt>
                      <c:pt idx="699">
                        <c:v>2.33030540725</c:v>
                      </c:pt>
                      <c:pt idx="700">
                        <c:v>2.33030540725</c:v>
                      </c:pt>
                      <c:pt idx="701">
                        <c:v>2.3530805747499999</c:v>
                      </c:pt>
                      <c:pt idx="702">
                        <c:v>2.3530805747499999</c:v>
                      </c:pt>
                      <c:pt idx="703">
                        <c:v>2.3530805747499999</c:v>
                      </c:pt>
                      <c:pt idx="704">
                        <c:v>2.3616921412499998</c:v>
                      </c:pt>
                      <c:pt idx="705">
                        <c:v>2.3616921412499998</c:v>
                      </c:pt>
                      <c:pt idx="706">
                        <c:v>2.3616921412499998</c:v>
                      </c:pt>
                      <c:pt idx="707">
                        <c:v>2.37597857475</c:v>
                      </c:pt>
                      <c:pt idx="708">
                        <c:v>2.3674161412500001</c:v>
                      </c:pt>
                      <c:pt idx="709">
                        <c:v>2.3674161412500001</c:v>
                      </c:pt>
                      <c:pt idx="710">
                        <c:v>2.3674161412500001</c:v>
                      </c:pt>
                      <c:pt idx="711">
                        <c:v>2.3588291412499998</c:v>
                      </c:pt>
                      <c:pt idx="712">
                        <c:v>2.3588291412499998</c:v>
                      </c:pt>
                      <c:pt idx="713">
                        <c:v>2.3530805747499999</c:v>
                      </c:pt>
                      <c:pt idx="714">
                        <c:v>2.3501940082499999</c:v>
                      </c:pt>
                      <c:pt idx="715">
                        <c:v>2.3501940082499999</c:v>
                      </c:pt>
                      <c:pt idx="716">
                        <c:v>2.3501940082499999</c:v>
                      </c:pt>
                      <c:pt idx="717">
                        <c:v>2.3072855747499998</c:v>
                      </c:pt>
                      <c:pt idx="718">
                        <c:v>2.3072855747499998</c:v>
                      </c:pt>
                      <c:pt idx="719">
                        <c:v>2.28159927425</c:v>
                      </c:pt>
                      <c:pt idx="720">
                        <c:v>2.2530991069999997</c:v>
                      </c:pt>
                      <c:pt idx="721">
                        <c:v>2.2530991069999997</c:v>
                      </c:pt>
                      <c:pt idx="722">
                        <c:v>2.2530991069999997</c:v>
                      </c:pt>
                      <c:pt idx="723">
                        <c:v>2.2358278407500003</c:v>
                      </c:pt>
                      <c:pt idx="724">
                        <c:v>2.2358278407500003</c:v>
                      </c:pt>
                      <c:pt idx="725">
                        <c:v>2.2186794072500002</c:v>
                      </c:pt>
                      <c:pt idx="726">
                        <c:v>2.2130035402499999</c:v>
                      </c:pt>
                      <c:pt idx="727">
                        <c:v>2.2130035402499999</c:v>
                      </c:pt>
                      <c:pt idx="728">
                        <c:v>2.2015801069999998</c:v>
                      </c:pt>
                      <c:pt idx="729">
                        <c:v>2.1958305402499998</c:v>
                      </c:pt>
                      <c:pt idx="730">
                        <c:v>2.1958305402499998</c:v>
                      </c:pt>
                      <c:pt idx="731">
                        <c:v>2.18149497375</c:v>
                      </c:pt>
                      <c:pt idx="732">
                        <c:v>2.1728834072500001</c:v>
                      </c:pt>
                      <c:pt idx="733">
                        <c:v>2.1728834072500001</c:v>
                      </c:pt>
                      <c:pt idx="734">
                        <c:v>2.158646107</c:v>
                      </c:pt>
                      <c:pt idx="735">
                        <c:v>2.1300486734999997</c:v>
                      </c:pt>
                      <c:pt idx="736">
                        <c:v>2.1300486734999997</c:v>
                      </c:pt>
                      <c:pt idx="737">
                        <c:v>2.1043132399999998</c:v>
                      </c:pt>
                      <c:pt idx="738">
                        <c:v>2.0928652400000001</c:v>
                      </c:pt>
                      <c:pt idx="739">
                        <c:v>2.0928652400000001</c:v>
                      </c:pt>
                      <c:pt idx="740">
                        <c:v>2.0927669737500003</c:v>
                      </c:pt>
                      <c:pt idx="741">
                        <c:v>2.0813916734999998</c:v>
                      </c:pt>
                      <c:pt idx="742">
                        <c:v>2.0813916734999998</c:v>
                      </c:pt>
                      <c:pt idx="743">
                        <c:v>2.0643159395000001</c:v>
                      </c:pt>
                      <c:pt idx="744">
                        <c:v>2.0643159395000001</c:v>
                      </c:pt>
                      <c:pt idx="745">
                        <c:v>2.0499558064999999</c:v>
                      </c:pt>
                      <c:pt idx="746">
                        <c:v>2.0385068065</c:v>
                      </c:pt>
                      <c:pt idx="747">
                        <c:v>2.0127232400000001</c:v>
                      </c:pt>
                      <c:pt idx="748">
                        <c:v>2.0127232400000001</c:v>
                      </c:pt>
                      <c:pt idx="749">
                        <c:v>2.0098848065000001</c:v>
                      </c:pt>
                      <c:pt idx="750">
                        <c:v>1.9956966389999999</c:v>
                      </c:pt>
                      <c:pt idx="751">
                        <c:v>1.9956966389999999</c:v>
                      </c:pt>
                      <c:pt idx="752">
                        <c:v>1.9785482055000001</c:v>
                      </c:pt>
                      <c:pt idx="753">
                        <c:v>1.969838373</c:v>
                      </c:pt>
                      <c:pt idx="754">
                        <c:v>1.969838373</c:v>
                      </c:pt>
                      <c:pt idx="755">
                        <c:v>1.9669763730000001</c:v>
                      </c:pt>
                      <c:pt idx="756">
                        <c:v>1.9555765059999999</c:v>
                      </c:pt>
                      <c:pt idx="757">
                        <c:v>1.9555765059999999</c:v>
                      </c:pt>
                      <c:pt idx="758">
                        <c:v>1.9441029395</c:v>
                      </c:pt>
                      <c:pt idx="759">
                        <c:v>1.9326549395000001</c:v>
                      </c:pt>
                      <c:pt idx="760">
                        <c:v>1.9326549395000001</c:v>
                      </c:pt>
                      <c:pt idx="761">
                        <c:v>1.9326549395000001</c:v>
                      </c:pt>
                      <c:pt idx="762">
                        <c:v>1.9240679395</c:v>
                      </c:pt>
                      <c:pt idx="763">
                        <c:v>1.9240679395</c:v>
                      </c:pt>
                      <c:pt idx="764">
                        <c:v>1.9211568065</c:v>
                      </c:pt>
                      <c:pt idx="765">
                        <c:v>1.9011699395000001</c:v>
                      </c:pt>
                      <c:pt idx="766">
                        <c:v>1.9011699395000001</c:v>
                      </c:pt>
                      <c:pt idx="767">
                        <c:v>1.9011699395000001</c:v>
                      </c:pt>
                      <c:pt idx="768">
                        <c:v>1.8982833729999999</c:v>
                      </c:pt>
                      <c:pt idx="769">
                        <c:v>1.8982833729999999</c:v>
                      </c:pt>
                      <c:pt idx="770">
                        <c:v>1.9011453730000001</c:v>
                      </c:pt>
                      <c:pt idx="771">
                        <c:v>1.8982833729999999</c:v>
                      </c:pt>
                      <c:pt idx="772">
                        <c:v>1.8982833729999999</c:v>
                      </c:pt>
                      <c:pt idx="773">
                        <c:v>1.8868589395000002</c:v>
                      </c:pt>
                      <c:pt idx="774">
                        <c:v>1.8754590725</c:v>
                      </c:pt>
                      <c:pt idx="775">
                        <c:v>1.8754590725</c:v>
                      </c:pt>
                      <c:pt idx="776">
                        <c:v>1.866848506</c:v>
                      </c:pt>
                      <c:pt idx="777">
                        <c:v>1.8611726390000001</c:v>
                      </c:pt>
                      <c:pt idx="778">
                        <c:v>1.8611726390000001</c:v>
                      </c:pt>
                      <c:pt idx="779">
                        <c:v>1.8582615059999998</c:v>
                      </c:pt>
                      <c:pt idx="780">
                        <c:v>1.8553749395000001</c:v>
                      </c:pt>
                      <c:pt idx="781">
                        <c:v>1.8553749395000001</c:v>
                      </c:pt>
                      <c:pt idx="782">
                        <c:v>1.835363506</c:v>
                      </c:pt>
                      <c:pt idx="783">
                        <c:v>1.8353880725</c:v>
                      </c:pt>
                      <c:pt idx="784">
                        <c:v>1.8353880725</c:v>
                      </c:pt>
                      <c:pt idx="785">
                        <c:v>1.8296149395000001</c:v>
                      </c:pt>
                      <c:pt idx="786">
                        <c:v>1.8296149395000001</c:v>
                      </c:pt>
                      <c:pt idx="787">
                        <c:v>1.8296149395000001</c:v>
                      </c:pt>
                      <c:pt idx="788">
                        <c:v>1.809603506</c:v>
                      </c:pt>
                      <c:pt idx="789">
                        <c:v>1.809603506</c:v>
                      </c:pt>
                      <c:pt idx="790">
                        <c:v>1.809603506</c:v>
                      </c:pt>
                      <c:pt idx="791">
                        <c:v>1.8067415059999998</c:v>
                      </c:pt>
                      <c:pt idx="792">
                        <c:v>1.8067415059999998</c:v>
                      </c:pt>
                      <c:pt idx="793">
                        <c:v>1.8067415059999998</c:v>
                      </c:pt>
                      <c:pt idx="794">
                        <c:v>1.7896422055000001</c:v>
                      </c:pt>
                      <c:pt idx="795">
                        <c:v>1.789617639</c:v>
                      </c:pt>
                      <c:pt idx="796">
                        <c:v>1.789617639</c:v>
                      </c:pt>
                      <c:pt idx="797">
                        <c:v>1.7810552055</c:v>
                      </c:pt>
                      <c:pt idx="798">
                        <c:v>1.7724446389999999</c:v>
                      </c:pt>
                      <c:pt idx="799">
                        <c:v>1.7724446389999999</c:v>
                      </c:pt>
                      <c:pt idx="800">
                        <c:v>1.7695816390000001</c:v>
                      </c:pt>
                      <c:pt idx="801">
                        <c:v>1.7580845059999999</c:v>
                      </c:pt>
                      <c:pt idx="802">
                        <c:v>1.7580845059999999</c:v>
                      </c:pt>
                      <c:pt idx="803">
                        <c:v>1.7495712055000001</c:v>
                      </c:pt>
                      <c:pt idx="804">
                        <c:v>1.7495466390000001</c:v>
                      </c:pt>
                      <c:pt idx="805">
                        <c:v>1.7495466390000001</c:v>
                      </c:pt>
                      <c:pt idx="806">
                        <c:v>1.7323982055</c:v>
                      </c:pt>
                      <c:pt idx="807">
                        <c:v>1.7180872055</c:v>
                      </c:pt>
                      <c:pt idx="808">
                        <c:v>1.7180872055</c:v>
                      </c:pt>
                      <c:pt idx="809">
                        <c:v>1.726648639</c:v>
                      </c:pt>
                      <c:pt idx="810">
                        <c:v>1.703751639</c:v>
                      </c:pt>
                      <c:pt idx="811">
                        <c:v>1.703751639</c:v>
                      </c:pt>
                      <c:pt idx="812">
                        <c:v>1.703751639</c:v>
                      </c:pt>
                      <c:pt idx="813">
                        <c:v>1.69810033875</c:v>
                      </c:pt>
                      <c:pt idx="814">
                        <c:v>1.69810033875</c:v>
                      </c:pt>
                      <c:pt idx="815">
                        <c:v>1.69810033875</c:v>
                      </c:pt>
                      <c:pt idx="816">
                        <c:v>1.6951892055</c:v>
                      </c:pt>
                      <c:pt idx="817">
                        <c:v>1.6951892055</c:v>
                      </c:pt>
                      <c:pt idx="818">
                        <c:v>1.67806533875</c:v>
                      </c:pt>
                      <c:pt idx="819">
                        <c:v>1.675128639</c:v>
                      </c:pt>
                      <c:pt idx="820">
                        <c:v>1.675128639</c:v>
                      </c:pt>
                      <c:pt idx="821">
                        <c:v>1.6636806390000001</c:v>
                      </c:pt>
                      <c:pt idx="822">
                        <c:v>1.6550936389999999</c:v>
                      </c:pt>
                      <c:pt idx="823">
                        <c:v>1.6550936389999999</c:v>
                      </c:pt>
                      <c:pt idx="824">
                        <c:v>1.646506639</c:v>
                      </c:pt>
                      <c:pt idx="825">
                        <c:v>1.6436446389999999</c:v>
                      </c:pt>
                      <c:pt idx="826">
                        <c:v>1.6436446389999999</c:v>
                      </c:pt>
                      <c:pt idx="827">
                        <c:v>1.6236342055000001</c:v>
                      </c:pt>
                      <c:pt idx="828">
                        <c:v>1.6207957720000001</c:v>
                      </c:pt>
                      <c:pt idx="829">
                        <c:v>1.6207957720000001</c:v>
                      </c:pt>
                      <c:pt idx="830">
                        <c:v>1.6236587720000002</c:v>
                      </c:pt>
                      <c:pt idx="831">
                        <c:v>1.6121606390000001</c:v>
                      </c:pt>
                      <c:pt idx="832">
                        <c:v>1.6121606390000001</c:v>
                      </c:pt>
                      <c:pt idx="833">
                        <c:v>1.6007362055000001</c:v>
                      </c:pt>
                      <c:pt idx="834">
                        <c:v>1.6007362055000001</c:v>
                      </c:pt>
                      <c:pt idx="835">
                        <c:v>1.6007362055000001</c:v>
                      </c:pt>
                      <c:pt idx="836">
                        <c:v>1.58936090525</c:v>
                      </c:pt>
                      <c:pt idx="837">
                        <c:v>1.58936090525</c:v>
                      </c:pt>
                      <c:pt idx="838">
                        <c:v>1.58936090525</c:v>
                      </c:pt>
                      <c:pt idx="839">
                        <c:v>1.58647433875</c:v>
                      </c:pt>
                      <c:pt idx="840">
                        <c:v>1.583587772</c:v>
                      </c:pt>
                      <c:pt idx="841">
                        <c:v>1.583587772</c:v>
                      </c:pt>
                      <c:pt idx="842">
                        <c:v>1.5750253387499999</c:v>
                      </c:pt>
                      <c:pt idx="843">
                        <c:v>1.54928990525</c:v>
                      </c:pt>
                      <c:pt idx="844">
                        <c:v>1.54928990525</c:v>
                      </c:pt>
                      <c:pt idx="845">
                        <c:v>1.54928990525</c:v>
                      </c:pt>
                      <c:pt idx="846">
                        <c:v>1.5350771725000001</c:v>
                      </c:pt>
                      <c:pt idx="847">
                        <c:v>1.5350771725000001</c:v>
                      </c:pt>
                      <c:pt idx="848">
                        <c:v>1.5207661725000001</c:v>
                      </c:pt>
                      <c:pt idx="849">
                        <c:v>1.51225287</c:v>
                      </c:pt>
                      <c:pt idx="850">
                        <c:v>1.51225287</c:v>
                      </c:pt>
                      <c:pt idx="851">
                        <c:v>1.5036423050000001</c:v>
                      </c:pt>
                      <c:pt idx="852">
                        <c:v>1.5036423050000001</c:v>
                      </c:pt>
                      <c:pt idx="853">
                        <c:v>1.5036423050000001</c:v>
                      </c:pt>
                      <c:pt idx="854">
                        <c:v>1.4721327375</c:v>
                      </c:pt>
                      <c:pt idx="855">
                        <c:v>1.4492357375</c:v>
                      </c:pt>
                      <c:pt idx="856">
                        <c:v>1.4492357375</c:v>
                      </c:pt>
                      <c:pt idx="857">
                        <c:v>1.4492357375</c:v>
                      </c:pt>
                      <c:pt idx="858">
                        <c:v>1.4092138700000001</c:v>
                      </c:pt>
                      <c:pt idx="859">
                        <c:v>1.4092138700000001</c:v>
                      </c:pt>
                      <c:pt idx="860">
                        <c:v>1.3777288700000001</c:v>
                      </c:pt>
                      <c:pt idx="861">
                        <c:v>1.3777288700000001</c:v>
                      </c:pt>
                      <c:pt idx="862">
                        <c:v>1.34910687</c:v>
                      </c:pt>
                      <c:pt idx="863">
                        <c:v>1.3175491725000001</c:v>
                      </c:pt>
                      <c:pt idx="864">
                        <c:v>1.3175491725000001</c:v>
                      </c:pt>
                      <c:pt idx="865">
                        <c:v>1.2774781725</c:v>
                      </c:pt>
                      <c:pt idx="866">
                        <c:v>1.2432294374999999</c:v>
                      </c:pt>
                      <c:pt idx="867">
                        <c:v>1.205971305</c:v>
                      </c:pt>
                      <c:pt idx="868">
                        <c:v>1.205971305</c:v>
                      </c:pt>
                      <c:pt idx="869">
                        <c:v>1.1630137375</c:v>
                      </c:pt>
                      <c:pt idx="870">
                        <c:v>1.1200561725</c:v>
                      </c:pt>
                      <c:pt idx="871">
                        <c:v>1.1200561725</c:v>
                      </c:pt>
                      <c:pt idx="872">
                        <c:v>1.0828471725</c:v>
                      </c:pt>
                      <c:pt idx="873">
                        <c:v>1.0828471725</c:v>
                      </c:pt>
                      <c:pt idx="874">
                        <c:v>1.0456883050000001</c:v>
                      </c:pt>
                      <c:pt idx="875">
                        <c:v>1.008479305</c:v>
                      </c:pt>
                      <c:pt idx="876">
                        <c:v>1.008479305</c:v>
                      </c:pt>
                      <c:pt idx="877">
                        <c:v>0.95695920499999998</c:v>
                      </c:pt>
                      <c:pt idx="878">
                        <c:v>0.91693743750000001</c:v>
                      </c:pt>
                      <c:pt idx="879">
                        <c:v>0.91693743750000001</c:v>
                      </c:pt>
                      <c:pt idx="880">
                        <c:v>0.88251713749999994</c:v>
                      </c:pt>
                      <c:pt idx="881">
                        <c:v>0.84817063749999999</c:v>
                      </c:pt>
                      <c:pt idx="882">
                        <c:v>0.84817063749999999</c:v>
                      </c:pt>
                      <c:pt idx="883">
                        <c:v>0.81098640499999997</c:v>
                      </c:pt>
                      <c:pt idx="884">
                        <c:v>0.77952657000000003</c:v>
                      </c:pt>
                      <c:pt idx="885">
                        <c:v>0.77952657000000003</c:v>
                      </c:pt>
                      <c:pt idx="886">
                        <c:v>0.75657973749999996</c:v>
                      </c:pt>
                      <c:pt idx="887">
                        <c:v>0.73084440500000003</c:v>
                      </c:pt>
                      <c:pt idx="888">
                        <c:v>0.73084440500000003</c:v>
                      </c:pt>
                      <c:pt idx="889">
                        <c:v>0.71367110499999997</c:v>
                      </c:pt>
                      <c:pt idx="890">
                        <c:v>0.69368473750000004</c:v>
                      </c:pt>
                      <c:pt idx="891">
                        <c:v>0.69368473750000004</c:v>
                      </c:pt>
                      <c:pt idx="892">
                        <c:v>0.65075163749999998</c:v>
                      </c:pt>
                      <c:pt idx="893">
                        <c:v>0.65075163749999998</c:v>
                      </c:pt>
                      <c:pt idx="894">
                        <c:v>0.65075163749999998</c:v>
                      </c:pt>
                      <c:pt idx="895">
                        <c:v>0.61638046999999996</c:v>
                      </c:pt>
                      <c:pt idx="896">
                        <c:v>0.61638046999999996</c:v>
                      </c:pt>
                      <c:pt idx="897">
                        <c:v>0.61638046999999996</c:v>
                      </c:pt>
                      <c:pt idx="898">
                        <c:v>0.59935457000000003</c:v>
                      </c:pt>
                      <c:pt idx="899">
                        <c:v>0.59935457000000003</c:v>
                      </c:pt>
                      <c:pt idx="900">
                        <c:v>0.59076797000000003</c:v>
                      </c:pt>
                      <c:pt idx="901">
                        <c:v>0.57648143750000003</c:v>
                      </c:pt>
                      <c:pt idx="902">
                        <c:v>0.56794396999999996</c:v>
                      </c:pt>
                      <c:pt idx="903">
                        <c:v>0.56794396999999996</c:v>
                      </c:pt>
                      <c:pt idx="904">
                        <c:v>0.55651963500000001</c:v>
                      </c:pt>
                      <c:pt idx="905">
                        <c:v>0.55081980250000007</c:v>
                      </c:pt>
                      <c:pt idx="906">
                        <c:v>0.55081980250000007</c:v>
                      </c:pt>
                      <c:pt idx="907">
                        <c:v>0.54808043500000003</c:v>
                      </c:pt>
                      <c:pt idx="908">
                        <c:v>0.54235603500000007</c:v>
                      </c:pt>
                      <c:pt idx="909">
                        <c:v>0.54235603500000007</c:v>
                      </c:pt>
                      <c:pt idx="910">
                        <c:v>0.53645957</c:v>
                      </c:pt>
                      <c:pt idx="911">
                        <c:v>0.53071060250000002</c:v>
                      </c:pt>
                      <c:pt idx="912">
                        <c:v>0.53071060250000002</c:v>
                      </c:pt>
                      <c:pt idx="913">
                        <c:v>0.51072423499999997</c:v>
                      </c:pt>
                      <c:pt idx="914">
                        <c:v>0.4651253675</c:v>
                      </c:pt>
                      <c:pt idx="915">
                        <c:v>0.4651253675</c:v>
                      </c:pt>
                      <c:pt idx="916">
                        <c:v>0.4651253675</c:v>
                      </c:pt>
                      <c:pt idx="917">
                        <c:v>0.43080333500000001</c:v>
                      </c:pt>
                      <c:pt idx="918">
                        <c:v>0.43080333500000001</c:v>
                      </c:pt>
                      <c:pt idx="919">
                        <c:v>0.43080333500000001</c:v>
                      </c:pt>
                      <c:pt idx="920">
                        <c:v>0.4166888675</c:v>
                      </c:pt>
                      <c:pt idx="921">
                        <c:v>0.4166888675</c:v>
                      </c:pt>
                      <c:pt idx="922">
                        <c:v>0.40528910000000001</c:v>
                      </c:pt>
                      <c:pt idx="923">
                        <c:v>0.39682533250000002</c:v>
                      </c:pt>
                      <c:pt idx="924">
                        <c:v>0.39682533250000002</c:v>
                      </c:pt>
                      <c:pt idx="925">
                        <c:v>0.38559753249999995</c:v>
                      </c:pt>
                      <c:pt idx="926">
                        <c:v>0.38559753249999995</c:v>
                      </c:pt>
                      <c:pt idx="927">
                        <c:v>0.38559753249999995</c:v>
                      </c:pt>
                      <c:pt idx="928">
                        <c:v>0.37997139750000003</c:v>
                      </c:pt>
                      <c:pt idx="929">
                        <c:v>0.37155676250000003</c:v>
                      </c:pt>
                      <c:pt idx="930">
                        <c:v>0.37155676250000003</c:v>
                      </c:pt>
                      <c:pt idx="931">
                        <c:v>0.36316659500000004</c:v>
                      </c:pt>
                      <c:pt idx="932">
                        <c:v>0.35766329499999999</c:v>
                      </c:pt>
                      <c:pt idx="933">
                        <c:v>0.35766329499999999</c:v>
                      </c:pt>
                      <c:pt idx="934">
                        <c:v>0.3520125925</c:v>
                      </c:pt>
                      <c:pt idx="935">
                        <c:v>0.34937149249999999</c:v>
                      </c:pt>
                      <c:pt idx="936">
                        <c:v>0.34937149249999999</c:v>
                      </c:pt>
                      <c:pt idx="937">
                        <c:v>0.34408919000000004</c:v>
                      </c:pt>
                      <c:pt idx="938">
                        <c:v>0.34408919000000004</c:v>
                      </c:pt>
                      <c:pt idx="939">
                        <c:v>0.34408919000000004</c:v>
                      </c:pt>
                      <c:pt idx="940">
                        <c:v>0.3472217225</c:v>
                      </c:pt>
                      <c:pt idx="941">
                        <c:v>0.3472217225</c:v>
                      </c:pt>
                      <c:pt idx="942">
                        <c:v>0.3472217225</c:v>
                      </c:pt>
                      <c:pt idx="943">
                        <c:v>0.35037871999999998</c:v>
                      </c:pt>
                      <c:pt idx="944">
                        <c:v>0.35037871999999998</c:v>
                      </c:pt>
                      <c:pt idx="945">
                        <c:v>0.34771305250000001</c:v>
                      </c:pt>
                      <c:pt idx="946">
                        <c:v>0.34771305250000001</c:v>
                      </c:pt>
                      <c:pt idx="947">
                        <c:v>0.34808155000000002</c:v>
                      </c:pt>
                      <c:pt idx="948">
                        <c:v>0.34808155000000002</c:v>
                      </c:pt>
                      <c:pt idx="949">
                        <c:v>0.34808155000000002</c:v>
                      </c:pt>
                      <c:pt idx="950">
                        <c:v>0.35111571499999999</c:v>
                      </c:pt>
                      <c:pt idx="951">
                        <c:v>0.35111571499999999</c:v>
                      </c:pt>
                      <c:pt idx="952">
                        <c:v>0.3686574125</c:v>
                      </c:pt>
                      <c:pt idx="953">
                        <c:v>0.37736694500000001</c:v>
                      </c:pt>
                      <c:pt idx="954">
                        <c:v>0.37736694500000001</c:v>
                      </c:pt>
                      <c:pt idx="955">
                        <c:v>0.38323874499999999</c:v>
                      </c:pt>
                      <c:pt idx="956">
                        <c:v>0.38913510999999995</c:v>
                      </c:pt>
                      <c:pt idx="957">
                        <c:v>0.38913510999999995</c:v>
                      </c:pt>
                      <c:pt idx="958">
                        <c:v>0.38913510999999995</c:v>
                      </c:pt>
                      <c:pt idx="959">
                        <c:v>0.42962374250000002</c:v>
                      </c:pt>
                      <c:pt idx="960">
                        <c:v>0.42962374250000002</c:v>
                      </c:pt>
                      <c:pt idx="961">
                        <c:v>0.42962374250000002</c:v>
                      </c:pt>
                      <c:pt idx="962">
                        <c:v>0.461304675</c:v>
                      </c:pt>
                      <c:pt idx="963">
                        <c:v>0.461304675</c:v>
                      </c:pt>
                      <c:pt idx="964">
                        <c:v>0.50438527249999998</c:v>
                      </c:pt>
                      <c:pt idx="965">
                        <c:v>0.53890373749999998</c:v>
                      </c:pt>
                      <c:pt idx="966">
                        <c:v>0.53890373749999998</c:v>
                      </c:pt>
                      <c:pt idx="967">
                        <c:v>0.58775787000000002</c:v>
                      </c:pt>
                      <c:pt idx="968">
                        <c:v>0.62531060250000003</c:v>
                      </c:pt>
                      <c:pt idx="969">
                        <c:v>0.62531060250000003</c:v>
                      </c:pt>
                      <c:pt idx="970">
                        <c:v>0.67458236499999991</c:v>
                      </c:pt>
                      <c:pt idx="971">
                        <c:v>0.71539036</c:v>
                      </c:pt>
                      <c:pt idx="972">
                        <c:v>0.71539036</c:v>
                      </c:pt>
                      <c:pt idx="973">
                        <c:v>0.76216842249999994</c:v>
                      </c:pt>
                      <c:pt idx="974">
                        <c:v>0.82360151500000001</c:v>
                      </c:pt>
                      <c:pt idx="975">
                        <c:v>0.82360151500000001</c:v>
                      </c:pt>
                      <c:pt idx="976">
                        <c:v>0.88501003999999994</c:v>
                      </c:pt>
                      <c:pt idx="977">
                        <c:v>0.95507886500000005</c:v>
                      </c:pt>
                      <c:pt idx="978">
                        <c:v>0.95507886500000005</c:v>
                      </c:pt>
                      <c:pt idx="979">
                        <c:v>1.0190797600000001</c:v>
                      </c:pt>
                      <c:pt idx="980">
                        <c:v>1.0832023849999999</c:v>
                      </c:pt>
                      <c:pt idx="981">
                        <c:v>1.0832023849999999</c:v>
                      </c:pt>
                      <c:pt idx="982">
                        <c:v>1.1527306475000001</c:v>
                      </c:pt>
                      <c:pt idx="983">
                        <c:v>1.1527306475000001</c:v>
                      </c:pt>
                      <c:pt idx="984">
                        <c:v>1.1527306475000001</c:v>
                      </c:pt>
                      <c:pt idx="985">
                        <c:v>1.2933972775</c:v>
                      </c:pt>
                      <c:pt idx="986">
                        <c:v>1.2933972775</c:v>
                      </c:pt>
                      <c:pt idx="987">
                        <c:v>1.3619674450000001</c:v>
                      </c:pt>
                      <c:pt idx="988">
                        <c:v>1.4247890475</c:v>
                      </c:pt>
                      <c:pt idx="989">
                        <c:v>1.5071543175</c:v>
                      </c:pt>
                      <c:pt idx="990">
                        <c:v>1.5071543175</c:v>
                      </c:pt>
                      <c:pt idx="991">
                        <c:v>1.56373502</c:v>
                      </c:pt>
                      <c:pt idx="992">
                        <c:v>1.6125281375</c:v>
                      </c:pt>
                      <c:pt idx="993">
                        <c:v>1.6125281375</c:v>
                      </c:pt>
                      <c:pt idx="994">
                        <c:v>1.6596384449999999</c:v>
                      </c:pt>
                      <c:pt idx="995">
                        <c:v>1.7100529524999999</c:v>
                      </c:pt>
                      <c:pt idx="996">
                        <c:v>1.7100529524999999</c:v>
                      </c:pt>
                      <c:pt idx="997">
                        <c:v>1.7490184599999998</c:v>
                      </c:pt>
                      <c:pt idx="998">
                        <c:v>1.7876891675</c:v>
                      </c:pt>
                      <c:pt idx="999">
                        <c:v>1.7876891675</c:v>
                      </c:pt>
                      <c:pt idx="1000">
                        <c:v>1.827489935</c:v>
                      </c:pt>
                      <c:pt idx="1001">
                        <c:v>1.87311297</c:v>
                      </c:pt>
                      <c:pt idx="1002">
                        <c:v>1.87311297</c:v>
                      </c:pt>
                      <c:pt idx="1003">
                        <c:v>1.910567635</c:v>
                      </c:pt>
                      <c:pt idx="1004">
                        <c:v>1.9906113675000001</c:v>
                      </c:pt>
                      <c:pt idx="1005">
                        <c:v>1.9906113675000001</c:v>
                      </c:pt>
                      <c:pt idx="1006">
                        <c:v>1.9906113675000001</c:v>
                      </c:pt>
                      <c:pt idx="1007">
                        <c:v>2.0219971024999999</c:v>
                      </c:pt>
                      <c:pt idx="1008">
                        <c:v>2.0219971024999999</c:v>
                      </c:pt>
                      <c:pt idx="1009">
                        <c:v>2.0649546700000001</c:v>
                      </c:pt>
                      <c:pt idx="1010">
                        <c:v>2.1134898375</c:v>
                      </c:pt>
                      <c:pt idx="1011">
                        <c:v>2.1134898375</c:v>
                      </c:pt>
                      <c:pt idx="1012">
                        <c:v>2.1623689349999999</c:v>
                      </c:pt>
                      <c:pt idx="1013">
                        <c:v>2.1994541024999998</c:v>
                      </c:pt>
                      <c:pt idx="1014">
                        <c:v>2.1994541024999998</c:v>
                      </c:pt>
                      <c:pt idx="1015">
                        <c:v>2.2538115349999996</c:v>
                      </c:pt>
                      <c:pt idx="1016">
                        <c:v>2.3024941024999999</c:v>
                      </c:pt>
                      <c:pt idx="1017">
                        <c:v>2.3024941024999999</c:v>
                      </c:pt>
                      <c:pt idx="1018">
                        <c:v>2.34831367</c:v>
                      </c:pt>
                      <c:pt idx="1019">
                        <c:v>2.3968734025000002</c:v>
                      </c:pt>
                      <c:pt idx="1020">
                        <c:v>2.3968734025000002</c:v>
                      </c:pt>
                      <c:pt idx="1021">
                        <c:v>2.4570049699999998</c:v>
                      </c:pt>
                      <c:pt idx="1022">
                        <c:v>2.4914492350000002</c:v>
                      </c:pt>
                      <c:pt idx="1023">
                        <c:v>2.4914492350000002</c:v>
                      </c:pt>
                      <c:pt idx="1024">
                        <c:v>2.6144996699999998</c:v>
                      </c:pt>
                      <c:pt idx="1025">
                        <c:v>2.6144996699999998</c:v>
                      </c:pt>
                      <c:pt idx="1026">
                        <c:v>2.6144996699999998</c:v>
                      </c:pt>
                      <c:pt idx="1027">
                        <c:v>2.7432996699999999</c:v>
                      </c:pt>
                      <c:pt idx="1028">
                        <c:v>2.7432996699999999</c:v>
                      </c:pt>
                      <c:pt idx="1029">
                        <c:v>2.7432996699999999</c:v>
                      </c:pt>
                      <c:pt idx="1030">
                        <c:v>2.8777991025</c:v>
                      </c:pt>
                      <c:pt idx="1031">
                        <c:v>2.8777991025</c:v>
                      </c:pt>
                      <c:pt idx="1032">
                        <c:v>2.8777991025</c:v>
                      </c:pt>
                      <c:pt idx="1033">
                        <c:v>2.9407435349999997</c:v>
                      </c:pt>
                      <c:pt idx="1034">
                        <c:v>2.9407435349999997</c:v>
                      </c:pt>
                      <c:pt idx="1035">
                        <c:v>3.0093628374999999</c:v>
                      </c:pt>
                      <c:pt idx="1036">
                        <c:v>3.0666559699999998</c:v>
                      </c:pt>
                      <c:pt idx="1037">
                        <c:v>3.1296004025000004</c:v>
                      </c:pt>
                      <c:pt idx="1038">
                        <c:v>3.1296004025000004</c:v>
                      </c:pt>
                      <c:pt idx="1039">
                        <c:v>3.1783311025000001</c:v>
                      </c:pt>
                      <c:pt idx="1040">
                        <c:v>3.1783311025000001</c:v>
                      </c:pt>
                      <c:pt idx="1041">
                        <c:v>3.2384381025</c:v>
                      </c:pt>
                      <c:pt idx="1042">
                        <c:v>3.2756225349999997</c:v>
                      </c:pt>
                      <c:pt idx="1043">
                        <c:v>3.3414034025000001</c:v>
                      </c:pt>
                      <c:pt idx="1044">
                        <c:v>3.3414034025000001</c:v>
                      </c:pt>
                      <c:pt idx="1045">
                        <c:v>3.36146397</c:v>
                      </c:pt>
                      <c:pt idx="1046">
                        <c:v>3.36146397</c:v>
                      </c:pt>
                      <c:pt idx="1047">
                        <c:v>3.3700509699999999</c:v>
                      </c:pt>
                      <c:pt idx="1048">
                        <c:v>3.3700509699999999</c:v>
                      </c:pt>
                      <c:pt idx="1049">
                        <c:v>3.3700509699999999</c:v>
                      </c:pt>
                      <c:pt idx="1050">
                        <c:v>3.384386535</c:v>
                      </c:pt>
                      <c:pt idx="1051">
                        <c:v>3.4273195349999996</c:v>
                      </c:pt>
                      <c:pt idx="1052">
                        <c:v>3.4273195349999996</c:v>
                      </c:pt>
                      <c:pt idx="1053">
                        <c:v>3.4273195349999996</c:v>
                      </c:pt>
                      <c:pt idx="1054">
                        <c:v>3.4474036699999999</c:v>
                      </c:pt>
                      <c:pt idx="1055">
                        <c:v>3.4474036699999999</c:v>
                      </c:pt>
                      <c:pt idx="1056">
                        <c:v>3.4474036699999999</c:v>
                      </c:pt>
                      <c:pt idx="1057">
                        <c:v>3.467464235</c:v>
                      </c:pt>
                      <c:pt idx="1058">
                        <c:v>3.467464235</c:v>
                      </c:pt>
                      <c:pt idx="1059">
                        <c:v>3.4731882349999998</c:v>
                      </c:pt>
                      <c:pt idx="1060">
                        <c:v>3.4817752350000002</c:v>
                      </c:pt>
                      <c:pt idx="1061">
                        <c:v>3.4817752350000002</c:v>
                      </c:pt>
                      <c:pt idx="1062">
                        <c:v>3.4817752350000002</c:v>
                      </c:pt>
                      <c:pt idx="1063">
                        <c:v>3.4990465024999997</c:v>
                      </c:pt>
                      <c:pt idx="1064">
                        <c:v>3.4990465024999997</c:v>
                      </c:pt>
                      <c:pt idx="1065">
                        <c:v>3.4990465024999997</c:v>
                      </c:pt>
                      <c:pt idx="1066">
                        <c:v>3.5276193674999998</c:v>
                      </c:pt>
                      <c:pt idx="1067">
                        <c:v>3.5276193674999998</c:v>
                      </c:pt>
                      <c:pt idx="1068">
                        <c:v>3.5362800675000003</c:v>
                      </c:pt>
                      <c:pt idx="1069">
                        <c:v>3.5619909350000003</c:v>
                      </c:pt>
                      <c:pt idx="1070">
                        <c:v>3.5619909350000003</c:v>
                      </c:pt>
                      <c:pt idx="1071">
                        <c:v>3.5619909350000003</c:v>
                      </c:pt>
                      <c:pt idx="1072">
                        <c:v>3.5676903675</c:v>
                      </c:pt>
                      <c:pt idx="1073">
                        <c:v>3.5676903675</c:v>
                      </c:pt>
                      <c:pt idx="1074">
                        <c:v>3.5705769350000001</c:v>
                      </c:pt>
                      <c:pt idx="1075">
                        <c:v>3.5677886349999999</c:v>
                      </c:pt>
                      <c:pt idx="1076">
                        <c:v>3.5677886349999999</c:v>
                      </c:pt>
                      <c:pt idx="1077">
                        <c:v>3.5820996350000001</c:v>
                      </c:pt>
                      <c:pt idx="1078">
                        <c:v>3.5792376349999997</c:v>
                      </c:pt>
                      <c:pt idx="1079">
                        <c:v>3.5792376349999997</c:v>
                      </c:pt>
                      <c:pt idx="1080">
                        <c:v>3.6049730675</c:v>
                      </c:pt>
                      <c:pt idx="1081">
                        <c:v>3.6221706349999998</c:v>
                      </c:pt>
                      <c:pt idx="1082">
                        <c:v>3.6221706349999998</c:v>
                      </c:pt>
                      <c:pt idx="1083">
                        <c:v>3.6508417674999998</c:v>
                      </c:pt>
                      <c:pt idx="1084">
                        <c:v>3.662241635</c:v>
                      </c:pt>
                      <c:pt idx="1085">
                        <c:v>3.662241635</c:v>
                      </c:pt>
                      <c:pt idx="1086">
                        <c:v>3.6765526349999997</c:v>
                      </c:pt>
                      <c:pt idx="1087">
                        <c:v>3.6909373350000001</c:v>
                      </c:pt>
                      <c:pt idx="1088">
                        <c:v>3.6909373350000001</c:v>
                      </c:pt>
                      <c:pt idx="1089">
                        <c:v>3.6909373350000001</c:v>
                      </c:pt>
                      <c:pt idx="1090">
                        <c:v>3.7424082025000001</c:v>
                      </c:pt>
                      <c:pt idx="1091">
                        <c:v>3.7424082025000001</c:v>
                      </c:pt>
                      <c:pt idx="1092">
                        <c:v>3.7596804675</c:v>
                      </c:pt>
                      <c:pt idx="1093">
                        <c:v>3.7739914675000001</c:v>
                      </c:pt>
                      <c:pt idx="1094">
                        <c:v>3.7739914675000001</c:v>
                      </c:pt>
                      <c:pt idx="1095">
                        <c:v>3.8083128999999998</c:v>
                      </c:pt>
                      <c:pt idx="1096">
                        <c:v>3.8312354675</c:v>
                      </c:pt>
                      <c:pt idx="1097">
                        <c:v>3.8312354675</c:v>
                      </c:pt>
                      <c:pt idx="1098">
                        <c:v>3.8599311674999996</c:v>
                      </c:pt>
                      <c:pt idx="1099">
                        <c:v>3.8970664675000002</c:v>
                      </c:pt>
                      <c:pt idx="1100">
                        <c:v>3.8970664675000002</c:v>
                      </c:pt>
                      <c:pt idx="1101">
                        <c:v>3.9228756000000002</c:v>
                      </c:pt>
                      <c:pt idx="1102">
                        <c:v>3.9456743350000001</c:v>
                      </c:pt>
                      <c:pt idx="1103">
                        <c:v>3.9456743350000001</c:v>
                      </c:pt>
                      <c:pt idx="1104">
                        <c:v>3.9685969000000001</c:v>
                      </c:pt>
                      <c:pt idx="1105">
                        <c:v>4.0028947675</c:v>
                      </c:pt>
                      <c:pt idx="1106">
                        <c:v>4.0028947675</c:v>
                      </c:pt>
                      <c:pt idx="1107">
                        <c:v>4.0257917675000003</c:v>
                      </c:pt>
                      <c:pt idx="1108">
                        <c:v>4.0457295025000004</c:v>
                      </c:pt>
                      <c:pt idx="1109">
                        <c:v>4.0457295025000004</c:v>
                      </c:pt>
                      <c:pt idx="1110">
                        <c:v>4.0859970350000001</c:v>
                      </c:pt>
                      <c:pt idx="1111">
                        <c:v>4.0859970350000001</c:v>
                      </c:pt>
                      <c:pt idx="1112">
                        <c:v>4.0859970350000001</c:v>
                      </c:pt>
                      <c:pt idx="1113">
                        <c:v>4.1117570350000001</c:v>
                      </c:pt>
                      <c:pt idx="1114">
                        <c:v>4.1375416000000005</c:v>
                      </c:pt>
                      <c:pt idx="1115">
                        <c:v>4.1375416000000005</c:v>
                      </c:pt>
                      <c:pt idx="1116">
                        <c:v>4.1547146000000001</c:v>
                      </c:pt>
                      <c:pt idx="1117">
                        <c:v>4.1747496000000002</c:v>
                      </c:pt>
                      <c:pt idx="1118">
                        <c:v>4.1747496000000002</c:v>
                      </c:pt>
                      <c:pt idx="1119">
                        <c:v>4.2119586</c:v>
                      </c:pt>
                      <c:pt idx="1120">
                        <c:v>4.2319946000000002</c:v>
                      </c:pt>
                      <c:pt idx="1121">
                        <c:v>4.2319946000000002</c:v>
                      </c:pt>
                      <c:pt idx="1122">
                        <c:v>4.2663406000000004</c:v>
                      </c:pt>
                      <c:pt idx="1123">
                        <c:v>4.2863520350000002</c:v>
                      </c:pt>
                      <c:pt idx="1124">
                        <c:v>4.2863520350000002</c:v>
                      </c:pt>
                      <c:pt idx="1125">
                        <c:v>4.3007858674999992</c:v>
                      </c:pt>
                      <c:pt idx="1126">
                        <c:v>4.3322207325000006</c:v>
                      </c:pt>
                      <c:pt idx="1127">
                        <c:v>4.3322207325000006</c:v>
                      </c:pt>
                      <c:pt idx="1128">
                        <c:v>4.3637047325000005</c:v>
                      </c:pt>
                      <c:pt idx="1129">
                        <c:v>4.3836916000000006</c:v>
                      </c:pt>
                      <c:pt idx="1130">
                        <c:v>4.3836916000000006</c:v>
                      </c:pt>
                      <c:pt idx="1131">
                        <c:v>4.4037020349999993</c:v>
                      </c:pt>
                      <c:pt idx="1132">
                        <c:v>4.7770999999999999</c:v>
                      </c:pt>
                      <c:pt idx="1133">
                        <c:v>4.7770999999999999</c:v>
                      </c:pt>
                      <c:pt idx="1134">
                        <c:v>4.7886750000000005</c:v>
                      </c:pt>
                      <c:pt idx="1135">
                        <c:v>4.7571000000000003</c:v>
                      </c:pt>
                    </c:numCache>
                  </c:numRef>
                </c:yVal>
                <c:smooth val="0"/>
                <c:extLst xmlns:c15="http://schemas.microsoft.com/office/drawing/2012/chart">
                  <c:ext xmlns:c16="http://schemas.microsoft.com/office/drawing/2014/chart" uri="{C3380CC4-5D6E-409C-BE32-E72D297353CC}">
                    <c16:uniqueId val="{0000000C-133E-4806-9D9B-7DF5DAC60C8D}"/>
                  </c:ext>
                </c:extLst>
              </c15:ser>
            </c15:filteredScatterSeries>
          </c:ext>
        </c:extLst>
      </c:scatterChart>
      <c:valAx>
        <c:axId val="222705920"/>
        <c:scaling>
          <c:logBase val="10"/>
          <c:orientation val="minMax"/>
          <c:max val="10"/>
          <c:min val="0.1"/>
        </c:scaling>
        <c:delete val="0"/>
        <c:axPos val="b"/>
        <c:numFmt formatCode="0.0" sourceLinked="0"/>
        <c:majorTickMark val="in"/>
        <c:minorTickMark val="in"/>
        <c:tickLblPos val="none"/>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22712960"/>
        <c:crosses val="autoZero"/>
        <c:crossBetween val="midCat"/>
      </c:valAx>
      <c:valAx>
        <c:axId val="222712960"/>
        <c:scaling>
          <c:logBase val="10"/>
          <c:orientation val="minMax"/>
          <c:max val="1000"/>
          <c:min val="1"/>
        </c:scaling>
        <c:delete val="0"/>
        <c:axPos val="l"/>
        <c:numFmt formatCode="0" sourceLinked="0"/>
        <c:majorTickMark val="in"/>
        <c:minorTickMark val="in"/>
        <c:tickLblPos val="none"/>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effectLst/>
                <a:latin typeface="Cambria" panose="02040503050406030204" pitchFamily="18" charset="0"/>
                <a:ea typeface="Cambria" panose="02040503050406030204" pitchFamily="18" charset="0"/>
                <a:cs typeface="+mn-cs"/>
              </a:defRPr>
            </a:pPr>
            <a:endParaRPr lang="nb-NO"/>
          </a:p>
        </c:txPr>
        <c:crossAx val="222705920"/>
        <c:crossesAt val="-0.60000000000000009"/>
        <c:crossBetween val="midCat"/>
      </c:valAx>
      <c:spPr>
        <a:noFill/>
        <a:ln w="6350">
          <a:solidFill>
            <a:schemeClr val="bg1">
              <a:lumMod val="50000"/>
            </a:schemeClr>
          </a:solidFill>
        </a:ln>
        <a:effectLst/>
      </c:spPr>
    </c:plotArea>
    <c:legend>
      <c:legendPos val="r"/>
      <c:layout>
        <c:manualLayout>
          <c:xMode val="edge"/>
          <c:yMode val="edge"/>
          <c:x val="0.74726752092190785"/>
          <c:y val="0.12128827103128695"/>
          <c:w val="0.2249104575163399"/>
          <c:h val="0.77317977139283911"/>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lumMod val="50000"/>
        <a:alpha val="10000"/>
      </a:schemeClr>
    </a:solidFill>
    <a:ln w="9525" cap="flat" cmpd="sng" algn="ctr">
      <a:noFill/>
      <a:round/>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9375816993464"/>
          <c:y val="0.11489106500494578"/>
          <c:w val="0.64741678466640407"/>
          <c:h val="0.78395032194822345"/>
        </c:manualLayout>
      </c:layout>
      <c:scatterChart>
        <c:scatterStyle val="lineMarker"/>
        <c:varyColors val="0"/>
        <c:ser>
          <c:idx val="2"/>
          <c:order val="4"/>
          <c:tx>
            <c:v>   0,0-23,6</c:v>
          </c:tx>
          <c:spPr>
            <a:ln w="25400" cap="rnd">
              <a:noFill/>
              <a:round/>
            </a:ln>
            <a:effectLst/>
          </c:spPr>
          <c:marker>
            <c:symbol val="circle"/>
            <c:size val="3"/>
            <c:spPr>
              <a:solidFill>
                <a:srgbClr val="FFC000"/>
              </a:solidFill>
              <a:ln w="6350">
                <a:solidFill>
                  <a:schemeClr val="accent4">
                    <a:lumMod val="50000"/>
                  </a:schemeClr>
                </a:solidFill>
              </a:ln>
              <a:effectLst/>
            </c:spPr>
          </c:marker>
          <c:xVal>
            <c:numRef>
              <c:f>'Forsøk 3 - Samlet'!$BD$14:$BD$272</c:f>
              <c:numCache>
                <c:formatCode>General</c:formatCode>
                <c:ptCount val="259"/>
                <c:pt idx="23" formatCode="0.0">
                  <c:v>8.2107144795081819E-4</c:v>
                </c:pt>
                <c:pt idx="24" formatCode="0.0">
                  <c:v>8.2105629470101166E-4</c:v>
                </c:pt>
                <c:pt idx="25" formatCode="0.0">
                  <c:v>6.5004093835401564E-4</c:v>
                </c:pt>
                <c:pt idx="26" formatCode="0.0">
                  <c:v>5.4223392596220604E-4</c:v>
                </c:pt>
                <c:pt idx="27" formatCode="0.0">
                  <c:v>5.4222732532852231E-4</c:v>
                </c:pt>
                <c:pt idx="28" formatCode="0.0">
                  <c:v>3.9022147234263024E-4</c:v>
                </c:pt>
                <c:pt idx="29" formatCode="0.0">
                  <c:v>3.4066319605073039E-4</c:v>
                </c:pt>
                <c:pt idx="30" formatCode="0.0">
                  <c:v>3.4066007349002327E-4</c:v>
                </c:pt>
                <c:pt idx="31" formatCode="0.0">
                  <c:v>4.2769236039071865E-4</c:v>
                </c:pt>
                <c:pt idx="32" formatCode="0.0">
                  <c:v>3.6659044088798375E-4</c:v>
                </c:pt>
                <c:pt idx="33" formatCode="0.0">
                  <c:v>3.6658743129652094E-4</c:v>
                </c:pt>
                <c:pt idx="34" formatCode="0.0">
                  <c:v>2.8494725791209161E-4</c:v>
                </c:pt>
                <c:pt idx="35" formatCode="0.0">
                  <c:v>2.8494544106323866E-4</c:v>
                </c:pt>
                <c:pt idx="36" formatCode="0.0">
                  <c:v>3.5952207015644535E-4</c:v>
                </c:pt>
                <c:pt idx="37" formatCode="0.0">
                  <c:v>3.4291930263270987E-4</c:v>
                </c:pt>
                <c:pt idx="38" formatCode="0.0">
                  <c:v>3.4291733156800107E-4</c:v>
                </c:pt>
                <c:pt idx="39" formatCode="0.0">
                  <c:v>3.2974144709656641E-4</c:v>
                </c:pt>
                <c:pt idx="40" formatCode="0.0">
                  <c:v>3.1754048273123048E-4</c:v>
                </c:pt>
                <c:pt idx="41" formatCode="0.0">
                  <c:v>2.7784644536053691E-4</c:v>
                </c:pt>
                <c:pt idx="42" formatCode="0.0">
                  <c:v>2.7064560310888843E-4</c:v>
                </c:pt>
                <c:pt idx="43" formatCode="0.0">
                  <c:v>2.6351932836851189E-4</c:v>
                </c:pt>
                <c:pt idx="44" formatCode="0.0">
                  <c:v>3.0116343015431252E-4</c:v>
                </c:pt>
                <c:pt idx="45" formatCode="0.0">
                  <c:v>2.9533018869911661E-4</c:v>
                </c:pt>
                <c:pt idx="46" formatCode="0.0">
                  <c:v>2.9532873153617823E-4</c:v>
                </c:pt>
                <c:pt idx="47" formatCode="0.0">
                  <c:v>3.322431843582546E-4</c:v>
                </c:pt>
                <c:pt idx="48" formatCode="0.0">
                  <c:v>3.2018862154364582E-4</c:v>
                </c:pt>
                <c:pt idx="49" formatCode="0.0">
                  <c:v>3.1496508634335939E-4</c:v>
                </c:pt>
                <c:pt idx="50" formatCode="0.0">
                  <c:v>3.1496361554755116E-4</c:v>
                </c:pt>
                <c:pt idx="51" formatCode="0.0">
                  <c:v>3.0713014558152315E-4</c:v>
                </c:pt>
                <c:pt idx="52" formatCode="0.0">
                  <c:v>3.0712874819593093E-4</c:v>
                </c:pt>
                <c:pt idx="53" formatCode="0.0">
                  <c:v>3.4125257793486723E-4</c:v>
                </c:pt>
                <c:pt idx="54" formatCode="0.0">
                  <c:v>4.0388097695931457E-4</c:v>
                </c:pt>
                <c:pt idx="55" formatCode="0.0">
                  <c:v>4.0387916684842977E-4</c:v>
                </c:pt>
                <c:pt idx="56" formatCode="0.0">
                  <c:v>3.9687420884554261E-4</c:v>
                </c:pt>
                <c:pt idx="57" formatCode="0.0">
                  <c:v>3.9346443529166453E-4</c:v>
                </c:pt>
                <c:pt idx="58" formatCode="0.0">
                  <c:v>3.9346271945853167E-4</c:v>
                </c:pt>
                <c:pt idx="59" formatCode="0.0">
                  <c:v>3.2447549387341727E-4</c:v>
                </c:pt>
                <c:pt idx="60" formatCode="0.0">
                  <c:v>3.2233632799603387E-4</c:v>
                </c:pt>
                <c:pt idx="61" formatCode="0.0">
                  <c:v>3.8356393999145497E-4</c:v>
                </c:pt>
                <c:pt idx="62" formatCode="0.0">
                  <c:v>3.8356231209339388E-4</c:v>
                </c:pt>
                <c:pt idx="63" formatCode="0.0">
                  <c:v>4.4091951084952101E-4</c:v>
                </c:pt>
                <c:pt idx="64" formatCode="0.0">
                  <c:v>4.4091766851981853E-4</c:v>
                </c:pt>
                <c:pt idx="65" formatCode="0.0">
                  <c:v>4.3889586119964552E-4</c:v>
                </c:pt>
                <c:pt idx="66" formatCode="0.0">
                  <c:v>4.3413692295431411E-4</c:v>
                </c:pt>
                <c:pt idx="67" formatCode="0.0">
                  <c:v>4.3413513906524255E-4</c:v>
                </c:pt>
                <c:pt idx="68" formatCode="0.0">
                  <c:v>3.6878344003368562E-4</c:v>
                </c:pt>
                <c:pt idx="69" formatCode="0.0">
                  <c:v>3.0425184954417542E-4</c:v>
                </c:pt>
                <c:pt idx="70" formatCode="0.0">
                  <c:v>2.9745724908369702E-4</c:v>
                </c:pt>
                <c:pt idx="71" formatCode="0.0">
                  <c:v>3.8176787490086972E-4</c:v>
                </c:pt>
                <c:pt idx="72" formatCode="0.0">
                  <c:v>3.4870653380161083E-4</c:v>
                </c:pt>
                <c:pt idx="73" formatCode="0.0">
                  <c:v>3.4240405882907045E-4</c:v>
                </c:pt>
                <c:pt idx="74" formatCode="0.0">
                  <c:v>3.3854988805312545E-4</c:v>
                </c:pt>
                <c:pt idx="75" formatCode="0.0">
                  <c:v>4.2466747587369813E-4</c:v>
                </c:pt>
                <c:pt idx="76" formatCode="0.0">
                  <c:v>4.1558766626459734E-4</c:v>
                </c:pt>
                <c:pt idx="77" formatCode="0.0">
                  <c:v>3.8340092084587351E-4</c:v>
                </c:pt>
                <c:pt idx="78" formatCode="0.0">
                  <c:v>3.8047802826411599E-4</c:v>
                </c:pt>
                <c:pt idx="79" formatCode="0.0">
                  <c:v>3.7310288760012799E-4</c:v>
                </c:pt>
                <c:pt idx="80" formatCode="0.0">
                  <c:v>4.2447602853165183E-4</c:v>
                </c:pt>
                <c:pt idx="81" formatCode="0.0">
                  <c:v>4.2161161113832182E-4</c:v>
                </c:pt>
                <c:pt idx="82" formatCode="0.0">
                  <c:v>4.1527559496637337E-4</c:v>
                </c:pt>
                <c:pt idx="83" formatCode="0.0">
                  <c:v>4.1005146003910548E-4</c:v>
                </c:pt>
                <c:pt idx="84" formatCode="0.0">
                  <c:v>4.0722729515863546E-4</c:v>
                </c:pt>
                <c:pt idx="85" formatCode="0.0">
                  <c:v>3.7214460575057669E-4</c:v>
                </c:pt>
                <c:pt idx="86" formatCode="0.0">
                  <c:v>4.5327439013463563E-4</c:v>
                </c:pt>
                <c:pt idx="87" formatCode="0.0">
                  <c:v>4.5048001617778449E-4</c:v>
                </c:pt>
                <c:pt idx="88" formatCode="0.0">
                  <c:v>4.1632478780877154E-4</c:v>
                </c:pt>
                <c:pt idx="89" formatCode="0.0">
                  <c:v>4.4130162364703176E-4</c:v>
                </c:pt>
                <c:pt idx="90" formatCode="0.0">
                  <c:v>4.3570669434432271E-4</c:v>
                </c:pt>
                <c:pt idx="91" formatCode="0.0">
                  <c:v>3.7781348486801581E-4</c:v>
                </c:pt>
                <c:pt idx="92" formatCode="0.0">
                  <c:v>3.7147502092383218E-4</c:v>
                </c:pt>
                <c:pt idx="93" formatCode="0.0">
                  <c:v>3.9605368026910759E-4</c:v>
                </c:pt>
                <c:pt idx="94" formatCode="0.0">
                  <c:v>4.4687186141375434E-4</c:v>
                </c:pt>
                <c:pt idx="95" formatCode="0.0">
                  <c:v>4.4415080402437673E-4</c:v>
                </c:pt>
                <c:pt idx="96" formatCode="0.0">
                  <c:v>4.4142976702768211E-4</c:v>
                </c:pt>
                <c:pt idx="97" formatCode="0.0">
                  <c:v>4.3287575154381811E-4</c:v>
                </c:pt>
                <c:pt idx="98" formatCode="0.0">
                  <c:v>4.5636088323218363E-4</c:v>
                </c:pt>
                <c:pt idx="99" formatCode="0.0">
                  <c:v>4.5368017478582918E-4</c:v>
                </c:pt>
                <c:pt idx="100" formatCode="0.0">
                  <c:v>3.9762935310858017E-4</c:v>
                </c:pt>
                <c:pt idx="101" formatCode="0.0">
                  <c:v>3.9341072034109896E-4</c:v>
                </c:pt>
                <c:pt idx="102" formatCode="0.0">
                  <c:v>3.9073865224406281E-4</c:v>
                </c:pt>
                <c:pt idx="103" formatCode="0.0">
                  <c:v>4.1385130132848567E-4</c:v>
                </c:pt>
                <c:pt idx="104" formatCode="0.0">
                  <c:v>4.1085781558789132E-4</c:v>
                </c:pt>
                <c:pt idx="105" formatCode="0.0">
                  <c:v>4.6153074417992459E-4</c:v>
                </c:pt>
                <c:pt idx="106" formatCode="0.0">
                  <c:v>5.1340304934146858E-4</c:v>
                </c:pt>
                <c:pt idx="107" formatCode="0.0">
                  <c:v>4.8400211994082179E-4</c:v>
                </c:pt>
                <c:pt idx="108" formatCode="0.0">
                  <c:v>4.8133191809229836E-4</c:v>
                </c:pt>
                <c:pt idx="109" formatCode="0.0">
                  <c:v>4.5227749107851613E-4</c:v>
                </c:pt>
                <c:pt idx="110" formatCode="0.0">
                  <c:v>5.2985782200811154E-4</c:v>
                </c:pt>
                <c:pt idx="111" formatCode="0.0">
                  <c:v>5.3007652892551958E-4</c:v>
                </c:pt>
                <c:pt idx="112" formatCode="0.0">
                  <c:v>4.9970924776521198E-4</c:v>
                </c:pt>
                <c:pt idx="113" formatCode="0.0">
                  <c:v>4.9702654724169805E-4</c:v>
                </c:pt>
                <c:pt idx="114" formatCode="0.0">
                  <c:v>4.9667821197693033E-4</c:v>
                </c:pt>
                <c:pt idx="115" formatCode="0.0">
                  <c:v>5.2218531259243901E-4</c:v>
                </c:pt>
                <c:pt idx="116" formatCode="0.0">
                  <c:v>4.3834883259444198E-4</c:v>
                </c:pt>
                <c:pt idx="117" formatCode="0.0">
                  <c:v>4.3841312641724583E-4</c:v>
                </c:pt>
                <c:pt idx="118" formatCode="0.0">
                  <c:v>4.3742539195802129E-4</c:v>
                </c:pt>
                <c:pt idx="119" formatCode="0.0">
                  <c:v>4.8934493288573455E-4</c:v>
                </c:pt>
                <c:pt idx="120" formatCode="0.0">
                  <c:v>4.8739796672855439E-4</c:v>
                </c:pt>
                <c:pt idx="121" formatCode="0.0">
                  <c:v>5.3940046814135575E-4</c:v>
                </c:pt>
                <c:pt idx="122" formatCode="0.0">
                  <c:v>4.5784372323844888E-4</c:v>
                </c:pt>
                <c:pt idx="123" formatCode="0.0">
                  <c:v>4.5951115309619508E-4</c:v>
                </c:pt>
                <c:pt idx="124" formatCode="0.0">
                  <c:v>4.5673090091337588E-4</c:v>
                </c:pt>
                <c:pt idx="125" formatCode="0.0">
                  <c:v>3.982843230570208E-4</c:v>
                </c:pt>
                <c:pt idx="126" formatCode="0.0">
                  <c:v>3.9776162251825911E-4</c:v>
                </c:pt>
                <c:pt idx="127" formatCode="0.0">
                  <c:v>5.1151701883424771E-4</c:v>
                </c:pt>
                <c:pt idx="128" formatCode="0.0">
                  <c:v>5.0869547326504747E-4</c:v>
                </c:pt>
                <c:pt idx="129" formatCode="0.0">
                  <c:v>4.8159804796923201E-4</c:v>
                </c:pt>
                <c:pt idx="130" formatCode="0.0">
                  <c:v>4.7875318792674735E-4</c:v>
                </c:pt>
                <c:pt idx="131" formatCode="0.0">
                  <c:v>4.7590834966400016E-4</c:v>
                </c:pt>
                <c:pt idx="132" formatCode="0.0">
                  <c:v>4.7542649484493964E-4</c:v>
                </c:pt>
                <c:pt idx="133" formatCode="0.0">
                  <c:v>5.0118876740820606E-4</c:v>
                </c:pt>
                <c:pt idx="134" formatCode="0.0">
                  <c:v>5.0040834121634255E-4</c:v>
                </c:pt>
                <c:pt idx="135" formatCode="0.0">
                  <c:v>5.886785394534148E-4</c:v>
                </c:pt>
                <c:pt idx="136" formatCode="0.0">
                  <c:v>5.6059002952031645E-4</c:v>
                </c:pt>
                <c:pt idx="137" formatCode="0.0">
                  <c:v>5.5767492523114222E-4</c:v>
                </c:pt>
                <c:pt idx="138" formatCode="0.0">
                  <c:v>4.9852290527367595E-4</c:v>
                </c:pt>
                <c:pt idx="139" formatCode="0.0">
                  <c:v>5.6381661042327808E-4</c:v>
                </c:pt>
                <c:pt idx="140" formatCode="0.0">
                  <c:v>5.6083829089670302E-4</c:v>
                </c:pt>
                <c:pt idx="141" formatCode="0.0">
                  <c:v>5.6324415265114906E-4</c:v>
                </c:pt>
                <c:pt idx="142" formatCode="0.0">
                  <c:v>5.9033735479527977E-4</c:v>
                </c:pt>
                <c:pt idx="143" formatCode="0.0">
                  <c:v>5.8733022871936414E-4</c:v>
                </c:pt>
                <c:pt idx="144" formatCode="0.0">
                  <c:v>5.5764127288853154E-4</c:v>
                </c:pt>
                <c:pt idx="145" formatCode="0.0">
                  <c:v>5.5857014093606456E-4</c:v>
                </c:pt>
                <c:pt idx="146" formatCode="0.0">
                  <c:v>5.5552305649816914E-4</c:v>
                </c:pt>
                <c:pt idx="147" formatCode="0.0">
                  <c:v>5.5742820298063252E-4</c:v>
                </c:pt>
                <c:pt idx="148" formatCode="0.0">
                  <c:v>6.5310651830966112E-4</c:v>
                </c:pt>
                <c:pt idx="149" formatCode="0.0">
                  <c:v>6.5000122663432913E-4</c:v>
                </c:pt>
                <c:pt idx="150" formatCode="0.0">
                  <c:v>6.1973347495850517E-4</c:v>
                </c:pt>
                <c:pt idx="151" formatCode="0.0">
                  <c:v>5.9676214157397328E-4</c:v>
                </c:pt>
                <c:pt idx="152" formatCode="0.0">
                  <c:v>5.9357633302808098E-4</c:v>
                </c:pt>
                <c:pt idx="153" formatCode="0.0">
                  <c:v>6.860548957554625E-4</c:v>
                </c:pt>
                <c:pt idx="154" formatCode="0.0">
                  <c:v>6.951473399732052E-4</c:v>
                </c:pt>
                <c:pt idx="155" formatCode="0.0">
                  <c:v>6.9190389489765772E-4</c:v>
                </c:pt>
                <c:pt idx="156" formatCode="0.0">
                  <c:v>6.2847170220214281E-4</c:v>
                </c:pt>
                <c:pt idx="157" formatCode="0.0">
                  <c:v>6.2520394464355604E-4</c:v>
                </c:pt>
                <c:pt idx="158" formatCode="0.0">
                  <c:v>6.2913350995334413E-4</c:v>
                </c:pt>
                <c:pt idx="159" formatCode="0.0">
                  <c:v>6.2582796467265558E-4</c:v>
                </c:pt>
                <c:pt idx="160" formatCode="0.0">
                  <c:v>6.3413343164992354E-4</c:v>
                </c:pt>
                <c:pt idx="161" formatCode="0.0">
                  <c:v>6.3076624384012219E-4</c:v>
                </c:pt>
                <c:pt idx="162" formatCode="0.0">
                  <c:v>6.9960512303335928E-4</c:v>
                </c:pt>
                <c:pt idx="163" formatCode="0.0">
                  <c:v>6.962144231656101E-4</c:v>
                </c:pt>
                <c:pt idx="164" formatCode="0.0">
                  <c:v>7.0252743421730663E-4</c:v>
                </c:pt>
                <c:pt idx="165" formatCode="0.0">
                  <c:v>5.6599190675724433E-4</c:v>
                </c:pt>
                <c:pt idx="166" formatCode="0.0">
                  <c:v>5.6252651923256779E-4</c:v>
                </c:pt>
                <c:pt idx="167" formatCode="0.0">
                  <c:v>5.630532647824362E-4</c:v>
                </c:pt>
                <c:pt idx="168" formatCode="0.0">
                  <c:v>6.3524144667432864E-4</c:v>
                </c:pt>
                <c:pt idx="169" formatCode="0.0">
                  <c:v>6.317188675262471E-4</c:v>
                </c:pt>
                <c:pt idx="170" formatCode="0.0">
                  <c:v>6.2819632096728923E-4</c:v>
                </c:pt>
                <c:pt idx="171" formatCode="0.0">
                  <c:v>5.9925748620095467E-4</c:v>
                </c:pt>
                <c:pt idx="172" formatCode="0.0">
                  <c:v>6.3152230832749334E-4</c:v>
                </c:pt>
                <c:pt idx="173" formatCode="0.0">
                  <c:v>6.3390336548147885E-4</c:v>
                </c:pt>
                <c:pt idx="174" formatCode="0.0">
                  <c:v>5.9724950012040126E-4</c:v>
                </c:pt>
                <c:pt idx="175" formatCode="0.0">
                  <c:v>7.0274800555857584E-4</c:v>
                </c:pt>
                <c:pt idx="176" formatCode="0.0">
                  <c:v>7.0283679430190179E-4</c:v>
                </c:pt>
                <c:pt idx="177" formatCode="0.0">
                  <c:v>6.3344576275016495E-4</c:v>
                </c:pt>
                <c:pt idx="178" formatCode="0.0">
                  <c:v>6.2974880611240379E-4</c:v>
                </c:pt>
                <c:pt idx="179" formatCode="0.0">
                  <c:v>6.3218988995648146E-4</c:v>
                </c:pt>
                <c:pt idx="180" formatCode="0.0">
                  <c:v>7.0781747241661832E-4</c:v>
                </c:pt>
                <c:pt idx="181" formatCode="0.0">
                  <c:v>6.2883604910007906E-4</c:v>
                </c:pt>
                <c:pt idx="182" formatCode="0.0">
                  <c:v>6.319840079048102E-4</c:v>
                </c:pt>
                <c:pt idx="183" formatCode="0.0">
                  <c:v>7.0423852191419767E-4</c:v>
                </c:pt>
                <c:pt idx="184" formatCode="0.0">
                  <c:v>7.0043901960319468E-4</c:v>
                </c:pt>
                <c:pt idx="185" formatCode="0.0">
                  <c:v>7.1649286967324466E-4</c:v>
                </c:pt>
                <c:pt idx="186" formatCode="0.0">
                  <c:v>7.1258506993195786E-4</c:v>
                </c:pt>
                <c:pt idx="187" formatCode="0.0">
                  <c:v>7.0867730984484987E-4</c:v>
                </c:pt>
                <c:pt idx="188" formatCode="0.0">
                  <c:v>7.0476958936871871E-4</c:v>
                </c:pt>
                <c:pt idx="189" formatCode="0.0">
                  <c:v>7.4677698008210748E-4</c:v>
                </c:pt>
                <c:pt idx="190" formatCode="0.0">
                  <c:v>7.4283318027279846E-4</c:v>
                </c:pt>
                <c:pt idx="191" formatCode="0.0">
                  <c:v>7.4746762987492851E-4</c:v>
                </c:pt>
                <c:pt idx="192" formatCode="0.0">
                  <c:v>7.8340488768300362E-4</c:v>
                </c:pt>
                <c:pt idx="193" formatCode="0.0">
                  <c:v>7.39488580392749E-4</c:v>
                </c:pt>
                <c:pt idx="194" formatCode="0.0">
                  <c:v>7.4243614636216356E-4</c:v>
                </c:pt>
                <c:pt idx="195" formatCode="0.0">
                  <c:v>7.3840906379684453E-4</c:v>
                </c:pt>
                <c:pt idx="196" formatCode="0.0">
                  <c:v>6.9326565666624957E-4</c:v>
                </c:pt>
                <c:pt idx="197" formatCode="0.0">
                  <c:v>6.9329411085930861E-4</c:v>
                </c:pt>
                <c:pt idx="198" formatCode="0.0">
                  <c:v>7.3844920944139204E-4</c:v>
                </c:pt>
                <c:pt idx="199" formatCode="0.0">
                  <c:v>7.7532961354226761E-4</c:v>
                </c:pt>
                <c:pt idx="200" formatCode="0.0">
                  <c:v>7.7587310599111883E-4</c:v>
                </c:pt>
                <c:pt idx="201" formatCode="0.0">
                  <c:v>7.3582670273566011E-4</c:v>
                </c:pt>
                <c:pt idx="202" formatCode="0.0">
                  <c:v>7.7319717854440917E-4</c:v>
                </c:pt>
                <c:pt idx="203" formatCode="0.0">
                  <c:v>7.7185686995439424E-4</c:v>
                </c:pt>
                <c:pt idx="204" formatCode="0.0">
                  <c:v>7.2865300333330759E-4</c:v>
                </c:pt>
                <c:pt idx="205" formatCode="0.0">
                  <c:v>7.6629530766773662E-4</c:v>
                </c:pt>
                <c:pt idx="206" formatCode="0.0">
                  <c:v>7.6586418555675431E-4</c:v>
                </c:pt>
                <c:pt idx="207" formatCode="0.0">
                  <c:v>7.2407026415193139E-4</c:v>
                </c:pt>
                <c:pt idx="208" formatCode="0.0">
                  <c:v>7.1984526669079867E-4</c:v>
                </c:pt>
                <c:pt idx="209" formatCode="0.0">
                  <c:v>7.2182839954652888E-4</c:v>
                </c:pt>
                <c:pt idx="210" formatCode="0.0">
                  <c:v>7.2297106588862386E-4</c:v>
                </c:pt>
                <c:pt idx="211" formatCode="0.0">
                  <c:v>7.6164960872184126E-4</c:v>
                </c:pt>
                <c:pt idx="212" formatCode="0.0">
                  <c:v>7.6210885406140011E-4</c:v>
                </c:pt>
                <c:pt idx="213" formatCode="0.0">
                  <c:v>8.5504019986585612E-4</c:v>
                </c:pt>
                <c:pt idx="214" formatCode="0.0">
                  <c:v>7.6307826791838988E-4</c:v>
                </c:pt>
                <c:pt idx="215" formatCode="0.0">
                  <c:v>7.5870243604367533E-4</c:v>
                </c:pt>
                <c:pt idx="216" formatCode="0.0">
                  <c:v>7.5528998971316735E-4</c:v>
                </c:pt>
                <c:pt idx="217" formatCode="0.0">
                  <c:v>7.5090866167851591E-4</c:v>
                </c:pt>
                <c:pt idx="218" formatCode="0.0">
                  <c:v>7.5519975574754464E-4</c:v>
                </c:pt>
                <c:pt idx="219" formatCode="0.0">
                  <c:v>7.6159149470196661E-4</c:v>
                </c:pt>
                <c:pt idx="220" formatCode="0.0">
                  <c:v>9.370802825878989E-4</c:v>
                </c:pt>
                <c:pt idx="221" formatCode="0.0">
                  <c:v>9.3748752313468149E-4</c:v>
                </c:pt>
                <c:pt idx="222" formatCode="0.0">
                  <c:v>9.4417264897846695E-4</c:v>
                </c:pt>
                <c:pt idx="223" formatCode="0.0">
                  <c:v>9.8537359138110435E-4</c:v>
                </c:pt>
                <c:pt idx="224" formatCode="0.0">
                  <c:v>9.8079848390416843E-4</c:v>
                </c:pt>
                <c:pt idx="225" formatCode="0.0">
                  <c:v>1.0822151569386785E-3</c:v>
                </c:pt>
                <c:pt idx="226" formatCode="0.0">
                  <c:v>1.123971458714818E-3</c:v>
                </c:pt>
                <c:pt idx="227" formatCode="0.0">
                  <c:v>1.1284700613442818E-3</c:v>
                </c:pt>
                <c:pt idx="228" formatCode="0.0">
                  <c:v>1.0415906402393377E-3</c:v>
                </c:pt>
                <c:pt idx="229" formatCode="0.0">
                  <c:v>1.178723618163093E-3</c:v>
                </c:pt>
                <c:pt idx="230" formatCode="0.0">
                  <c:v>1.1837930029761068E-3</c:v>
                </c:pt>
                <c:pt idx="231" formatCode="0.0">
                  <c:v>1.0942902570746571E-3</c:v>
                </c:pt>
                <c:pt idx="232" formatCode="0.0">
                  <c:v>1.0894774318149102E-3</c:v>
                </c:pt>
                <c:pt idx="233" formatCode="0.0">
                  <c:v>1.1001057318453195E-3</c:v>
                </c:pt>
                <c:pt idx="234" formatCode="0.0">
                  <c:v>1.1605505502926396E-3</c:v>
                </c:pt>
                <c:pt idx="235" formatCode="0.0">
                  <c:v>1.3537438942344329E-3</c:v>
                </c:pt>
                <c:pt idx="236" formatCode="0.0">
                  <c:v>1.3745904951965144E-3</c:v>
                </c:pt>
                <c:pt idx="237" formatCode="0.0">
                  <c:v>1.28750792716207E-3</c:v>
                </c:pt>
                <c:pt idx="238" formatCode="0.0">
                  <c:v>1.2311488698680205E-3</c:v>
                </c:pt>
                <c:pt idx="239" formatCode="0.0">
                  <c:v>1.2483833342196518E-3</c:v>
                </c:pt>
                <c:pt idx="240" formatCode="0.0">
                  <c:v>1.2682037279085859E-3</c:v>
                </c:pt>
                <c:pt idx="241" formatCode="0.0">
                  <c:v>1.6886462819798059E-3</c:v>
                </c:pt>
                <c:pt idx="242" formatCode="0.0">
                  <c:v>1.7178962714009946E-3</c:v>
                </c:pt>
                <c:pt idx="243" formatCode="0.0">
                  <c:v>1.8593780049130663E-3</c:v>
                </c:pt>
                <c:pt idx="244" formatCode="0.0">
                  <c:v>1.7983755846337282E-3</c:v>
                </c:pt>
                <c:pt idx="245" formatCode="0.0">
                  <c:v>1.8937701347336775E-3</c:v>
                </c:pt>
                <c:pt idx="246" formatCode="0.0">
                  <c:v>1.9464854131826729E-3</c:v>
                </c:pt>
                <c:pt idx="247" formatCode="0.0">
                  <c:v>1.9406245336048989E-3</c:v>
                </c:pt>
                <c:pt idx="248" formatCode="0.0">
                  <c:v>1.9855794585074372E-3</c:v>
                </c:pt>
                <c:pt idx="249" formatCode="0.0">
                  <c:v>2.0945627493769011E-3</c:v>
                </c:pt>
                <c:pt idx="250" formatCode="0.0">
                  <c:v>2.088385188031529E-3</c:v>
                </c:pt>
                <c:pt idx="251" formatCode="0.0">
                  <c:v>2.4115094060742871E-3</c:v>
                </c:pt>
                <c:pt idx="252" formatCode="0.0">
                  <c:v>2.4836716023499046E-3</c:v>
                </c:pt>
                <c:pt idx="253" formatCode="0.0">
                  <c:v>2.4770638328118289E-3</c:v>
                </c:pt>
                <c:pt idx="254" formatCode="0.0">
                  <c:v>2.7806173721444559E-3</c:v>
                </c:pt>
                <c:pt idx="255" formatCode="0.0">
                  <c:v>3.7970170431026462E-3</c:v>
                </c:pt>
                <c:pt idx="256" formatCode="0.0">
                  <c:v>3.7898783528226331E-3</c:v>
                </c:pt>
                <c:pt idx="257" formatCode="0.0">
                  <c:v>3.9126989437697317E-3</c:v>
                </c:pt>
                <c:pt idx="258" formatCode="0.0">
                  <c:v>4.2025510531414059E-3</c:v>
                </c:pt>
              </c:numCache>
            </c:numRef>
          </c:xVal>
          <c:yVal>
            <c:numRef>
              <c:f>'Forsøk 3 - Samlet'!$BE$14:$BE$272</c:f>
              <c:numCache>
                <c:formatCode>General</c:formatCode>
                <c:ptCount val="259"/>
                <c:pt idx="15" formatCode="0.0">
                  <c:v>0.17332956521739121</c:v>
                </c:pt>
                <c:pt idx="16" formatCode="0.0">
                  <c:v>0.17332956521739121</c:v>
                </c:pt>
                <c:pt idx="17" formatCode="0.0">
                  <c:v>1.133326708074534</c:v>
                </c:pt>
                <c:pt idx="18" formatCode="0.0">
                  <c:v>2.4844335403726707</c:v>
                </c:pt>
                <c:pt idx="19" formatCode="0.0">
                  <c:v>2.4844335403726707</c:v>
                </c:pt>
                <c:pt idx="20" formatCode="0.0">
                  <c:v>4.4402877828881984</c:v>
                </c:pt>
                <c:pt idx="21" formatCode="0.0">
                  <c:v>6.6091697704658383</c:v>
                </c:pt>
                <c:pt idx="22" formatCode="0.0">
                  <c:v>6.6091697704658383</c:v>
                </c:pt>
                <c:pt idx="23" formatCode="0.0">
                  <c:v>8.9202728760559005</c:v>
                </c:pt>
                <c:pt idx="24" formatCode="0.0">
                  <c:v>8.9219063270525041</c:v>
                </c:pt>
                <c:pt idx="25" formatCode="0.0">
                  <c:v>11.270972033963558</c:v>
                </c:pt>
                <c:pt idx="26" formatCode="0.0">
                  <c:v>13.51409175117106</c:v>
                </c:pt>
                <c:pt idx="27" formatCode="0.0">
                  <c:v>13.516479850629912</c:v>
                </c:pt>
                <c:pt idx="28" formatCode="0.0">
                  <c:v>15.653953011741519</c:v>
                </c:pt>
                <c:pt idx="29" formatCode="0.0">
                  <c:v>17.93417440639519</c:v>
                </c:pt>
                <c:pt idx="30" formatCode="0.0">
                  <c:v>17.937287475888159</c:v>
                </c:pt>
                <c:pt idx="31" formatCode="0.0">
                  <c:v>20.005339614940837</c:v>
                </c:pt>
                <c:pt idx="32" formatCode="0.0">
                  <c:v>20.008791518548531</c:v>
                </c:pt>
                <c:pt idx="33" formatCode="0.0">
                  <c:v>20.012243140736892</c:v>
                </c:pt>
                <c:pt idx="34" formatCode="0.0">
                  <c:v>25.75017519342877</c:v>
                </c:pt>
                <c:pt idx="35" formatCode="0.0">
                  <c:v>25.754567930569127</c:v>
                </c:pt>
                <c:pt idx="36" formatCode="0.0">
                  <c:v>27.220773114700041</c:v>
                </c:pt>
                <c:pt idx="37" formatCode="0.0">
                  <c:v>28.54337713019812</c:v>
                </c:pt>
                <c:pt idx="38" formatCode="0.0">
                  <c:v>28.548224969320234</c:v>
                </c:pt>
                <c:pt idx="39" formatCode="0.0">
                  <c:v>29.693832028663447</c:v>
                </c:pt>
                <c:pt idx="40" formatCode="0.0">
                  <c:v>30.839825342567995</c:v>
                </c:pt>
                <c:pt idx="41" formatCode="0.0">
                  <c:v>30.845046154572209</c:v>
                </c:pt>
                <c:pt idx="42" formatCode="0.0">
                  <c:v>31.6709056039807</c:v>
                </c:pt>
                <c:pt idx="43" formatCode="0.0">
                  <c:v>32.532703398888451</c:v>
                </c:pt>
                <c:pt idx="44" formatCode="0.0">
                  <c:v>32.538197733508703</c:v>
                </c:pt>
                <c:pt idx="45" formatCode="0.0">
                  <c:v>33.18631429555905</c:v>
                </c:pt>
                <c:pt idx="46" formatCode="0.0">
                  <c:v>33.191912965149186</c:v>
                </c:pt>
                <c:pt idx="47" formatCode="0.0">
                  <c:v>33.197511171975592</c:v>
                </c:pt>
                <c:pt idx="48" formatCode="0.0">
                  <c:v>34.452980243667916</c:v>
                </c:pt>
                <c:pt idx="49" formatCode="0.0">
                  <c:v>35.030097013630254</c:v>
                </c:pt>
                <c:pt idx="50" formatCode="0.0">
                  <c:v>35.035991823690878</c:v>
                </c:pt>
                <c:pt idx="51" formatCode="0.0">
                  <c:v>35.935474900939539</c:v>
                </c:pt>
                <c:pt idx="52" formatCode="0.0">
                  <c:v>35.941514858410265</c:v>
                </c:pt>
                <c:pt idx="53" formatCode="0.0">
                  <c:v>35.947554313719031</c:v>
                </c:pt>
                <c:pt idx="54" formatCode="0.0">
                  <c:v>36.453907400938171</c:v>
                </c:pt>
                <c:pt idx="55" formatCode="0.0">
                  <c:v>36.460027605064958</c:v>
                </c:pt>
                <c:pt idx="56" formatCode="0.0">
                  <c:v>37.109620330259609</c:v>
                </c:pt>
                <c:pt idx="57" formatCode="0.0">
                  <c:v>37.437326792081045</c:v>
                </c:pt>
                <c:pt idx="58" formatCode="0.0">
                  <c:v>37.443603044115719</c:v>
                </c:pt>
                <c:pt idx="59" formatCode="0.0">
                  <c:v>37.843299396020406</c:v>
                </c:pt>
                <c:pt idx="60" formatCode="0.0">
                  <c:v>38.10066139590792</c:v>
                </c:pt>
                <c:pt idx="61" formatCode="0.0">
                  <c:v>38.428733362785572</c:v>
                </c:pt>
                <c:pt idx="62" formatCode="0.0">
                  <c:v>38.435165140283267</c:v>
                </c:pt>
                <c:pt idx="63" formatCode="0.0">
                  <c:v>39.014219223442304</c:v>
                </c:pt>
                <c:pt idx="64" formatCode="0.0">
                  <c:v>39.020743283073749</c:v>
                </c:pt>
                <c:pt idx="65" formatCode="0.0">
                  <c:v>39.206885126373429</c:v>
                </c:pt>
                <c:pt idx="66" formatCode="0.0">
                  <c:v>39.643123923871343</c:v>
                </c:pt>
                <c:pt idx="67" formatCode="0.0">
                  <c:v>39.649745610255401</c:v>
                </c:pt>
                <c:pt idx="68" formatCode="0.0">
                  <c:v>40.014549289417019</c:v>
                </c:pt>
                <c:pt idx="69" formatCode="0.0">
                  <c:v>40.026047255349738</c:v>
                </c:pt>
                <c:pt idx="70" formatCode="0.0">
                  <c:v>40.539077321791879</c:v>
                </c:pt>
                <c:pt idx="71" formatCode="0.0">
                  <c:v>40.945151662678214</c:v>
                </c:pt>
                <c:pt idx="72" formatCode="0.0">
                  <c:v>40.957005366108021</c:v>
                </c:pt>
                <c:pt idx="73" formatCode="0.0">
                  <c:v>41.363741605166105</c:v>
                </c:pt>
                <c:pt idx="74" formatCode="0.0">
                  <c:v>41.483342970532441</c:v>
                </c:pt>
                <c:pt idx="75" formatCode="0.0">
                  <c:v>41.495345701010478</c:v>
                </c:pt>
                <c:pt idx="76" formatCode="0.0">
                  <c:v>42.117967100770862</c:v>
                </c:pt>
                <c:pt idx="77" formatCode="0.0">
                  <c:v>42.130147826159366</c:v>
                </c:pt>
                <c:pt idx="78" formatCode="0.0">
                  <c:v>42.142330455696957</c:v>
                </c:pt>
                <c:pt idx="79" formatCode="0.0">
                  <c:v>42.657548756171884</c:v>
                </c:pt>
                <c:pt idx="80" formatCode="0.0">
                  <c:v>43.029289211672562</c:v>
                </c:pt>
                <c:pt idx="81" formatCode="0.0">
                  <c:v>43.041723568543539</c:v>
                </c:pt>
                <c:pt idx="82" formatCode="0.0">
                  <c:v>43.414084090184218</c:v>
                </c:pt>
                <c:pt idx="83" formatCode="0.0">
                  <c:v>43.679052668141793</c:v>
                </c:pt>
                <c:pt idx="84" formatCode="0.0">
                  <c:v>43.691667459416855</c:v>
                </c:pt>
                <c:pt idx="85" formatCode="0.0">
                  <c:v>44.172176875027397</c:v>
                </c:pt>
                <c:pt idx="86" formatCode="0.0">
                  <c:v>44.184928964588927</c:v>
                </c:pt>
                <c:pt idx="87" formatCode="0.0">
                  <c:v>44.19768304167399</c:v>
                </c:pt>
                <c:pt idx="88" formatCode="0.0">
                  <c:v>44.570064362239407</c:v>
                </c:pt>
                <c:pt idx="89" formatCode="0.0">
                  <c:v>44.582924878521752</c:v>
                </c:pt>
                <c:pt idx="90" formatCode="0.0">
                  <c:v>44.884747646951112</c:v>
                </c:pt>
                <c:pt idx="91" formatCode="0.0">
                  <c:v>44.897694477897922</c:v>
                </c:pt>
                <c:pt idx="92" formatCode="0.0">
                  <c:v>45.344040009118054</c:v>
                </c:pt>
                <c:pt idx="93" formatCode="0.0">
                  <c:v>45.35711429070934</c:v>
                </c:pt>
                <c:pt idx="94" formatCode="0.0">
                  <c:v>45.478437178313939</c:v>
                </c:pt>
                <c:pt idx="95" formatCode="0.0">
                  <c:v>45.491546342936239</c:v>
                </c:pt>
                <c:pt idx="96" formatCode="0.0">
                  <c:v>45.504657543599173</c:v>
                </c:pt>
                <c:pt idx="97" formatCode="0.0">
                  <c:v>46.131122541791861</c:v>
                </c:pt>
                <c:pt idx="98" formatCode="0.0">
                  <c:v>46.216038817957497</c:v>
                </c:pt>
                <c:pt idx="99" formatCode="0.0">
                  <c:v>46.229351094910051</c:v>
                </c:pt>
                <c:pt idx="100" formatCode="0.0">
                  <c:v>46.207452325299649</c:v>
                </c:pt>
                <c:pt idx="101" formatCode="0.0">
                  <c:v>46.401231690842636</c:v>
                </c:pt>
                <c:pt idx="102" formatCode="0.0">
                  <c:v>46.414591477155142</c:v>
                </c:pt>
                <c:pt idx="103" formatCode="0.0">
                  <c:v>46.536490092377136</c:v>
                </c:pt>
                <c:pt idx="104" formatCode="0.0">
                  <c:v>46.587001678826844</c:v>
                </c:pt>
                <c:pt idx="105" formatCode="0.0">
                  <c:v>46.600409096391616</c:v>
                </c:pt>
                <c:pt idx="106" formatCode="0.0">
                  <c:v>46.504891086834419</c:v>
                </c:pt>
                <c:pt idx="107" formatCode="0.0">
                  <c:v>46.51827168531576</c:v>
                </c:pt>
                <c:pt idx="108" formatCode="0.0">
                  <c:v>46.531654351389491</c:v>
                </c:pt>
                <c:pt idx="109" formatCode="0.0">
                  <c:v>46.509412053710498</c:v>
                </c:pt>
                <c:pt idx="110" formatCode="0.0">
                  <c:v>46.522788728774024</c:v>
                </c:pt>
                <c:pt idx="111" formatCode="0.0">
                  <c:v>46.282355423950001</c:v>
                </c:pt>
                <c:pt idx="112" formatCode="0.0">
                  <c:v>46.368198826677556</c:v>
                </c:pt>
                <c:pt idx="113" formatCode="0.0">
                  <c:v>46.381530176741336</c:v>
                </c:pt>
                <c:pt idx="114" formatCode="0.0">
                  <c:v>46.176811650334145</c:v>
                </c:pt>
                <c:pt idx="115" formatCode="0.0">
                  <c:v>46.082112422338199</c:v>
                </c:pt>
                <c:pt idx="116" formatCode="0.0">
                  <c:v>46.095357337317353</c:v>
                </c:pt>
                <c:pt idx="117" formatCode="0.0">
                  <c:v>45.817728792116156</c:v>
                </c:pt>
                <c:pt idx="118" formatCode="0.0">
                  <c:v>45.649548386820875</c:v>
                </c:pt>
                <c:pt idx="119" formatCode="0.0">
                  <c:v>45.662665347975299</c:v>
                </c:pt>
                <c:pt idx="120" formatCode="0.0">
                  <c:v>45.602447955144271</c:v>
                </c:pt>
                <c:pt idx="121" formatCode="0.0">
                  <c:v>45.615548133118509</c:v>
                </c:pt>
                <c:pt idx="122" formatCode="0.0">
                  <c:v>45.301603040642924</c:v>
                </c:pt>
                <c:pt idx="123" formatCode="0.0">
                  <c:v>44.878644358907458</c:v>
                </c:pt>
                <c:pt idx="124" formatCode="0.0">
                  <c:v>44.891534091811415</c:v>
                </c:pt>
                <c:pt idx="125" formatCode="0.0">
                  <c:v>44.904425798637433</c:v>
                </c:pt>
                <c:pt idx="126" formatCode="0.0">
                  <c:v>44.662411890595827</c:v>
                </c:pt>
                <c:pt idx="127" formatCode="0.0">
                  <c:v>44.274879786234528</c:v>
                </c:pt>
                <c:pt idx="128" formatCode="0.0">
                  <c:v>44.287591605110748</c:v>
                </c:pt>
                <c:pt idx="129" formatCode="0.0">
                  <c:v>43.935227126572535</c:v>
                </c:pt>
                <c:pt idx="130" formatCode="0.0">
                  <c:v>43.947839345662373</c:v>
                </c:pt>
                <c:pt idx="131" formatCode="0.0">
                  <c:v>43.960453489553387</c:v>
                </c:pt>
                <c:pt idx="132" formatCode="0.0">
                  <c:v>43.754514891946258</c:v>
                </c:pt>
                <c:pt idx="133" formatCode="0.0">
                  <c:v>43.767070956467975</c:v>
                </c:pt>
                <c:pt idx="134" formatCode="0.0">
                  <c:v>43.59777079269756</c:v>
                </c:pt>
                <c:pt idx="135" formatCode="0.0">
                  <c:v>43.245833161758171</c:v>
                </c:pt>
                <c:pt idx="136" formatCode="0.0">
                  <c:v>42.96579355682475</c:v>
                </c:pt>
                <c:pt idx="137" formatCode="0.0">
                  <c:v>42.978119674156147</c:v>
                </c:pt>
                <c:pt idx="138" formatCode="0.0">
                  <c:v>42.807429811286767</c:v>
                </c:pt>
                <c:pt idx="139" formatCode="0.0">
                  <c:v>42.089676145994389</c:v>
                </c:pt>
                <c:pt idx="140" formatCode="0.0">
                  <c:v>42.10174938654842</c:v>
                </c:pt>
                <c:pt idx="141" formatCode="0.0">
                  <c:v>41.711250442913034</c:v>
                </c:pt>
                <c:pt idx="142" formatCode="0.0">
                  <c:v>41.723213407536143</c:v>
                </c:pt>
                <c:pt idx="143" formatCode="0.0">
                  <c:v>41.73517818473934</c:v>
                </c:pt>
                <c:pt idx="144" formatCode="0.0">
                  <c:v>41.491248510868431</c:v>
                </c:pt>
                <c:pt idx="145" formatCode="0.0">
                  <c:v>41.209323525275792</c:v>
                </c:pt>
                <c:pt idx="146" formatCode="0.0">
                  <c:v>41.221138211777308</c:v>
                </c:pt>
                <c:pt idx="147" formatCode="0.0">
                  <c:v>40.86664008331892</c:v>
                </c:pt>
                <c:pt idx="148" formatCode="0.0">
                  <c:v>40.475913484588034</c:v>
                </c:pt>
                <c:pt idx="149" formatCode="0.0">
                  <c:v>40.487516114957749</c:v>
                </c:pt>
                <c:pt idx="150" formatCode="0.0">
                  <c:v>40.243117166750125</c:v>
                </c:pt>
                <c:pt idx="151" formatCode="0.0">
                  <c:v>39.483565295964816</c:v>
                </c:pt>
                <c:pt idx="152" formatCode="0.0">
                  <c:v>39.494882833985308</c:v>
                </c:pt>
                <c:pt idx="153" formatCode="0.0">
                  <c:v>39.506202075720971</c:v>
                </c:pt>
                <c:pt idx="154" formatCode="0.0">
                  <c:v>38.819514165587485</c:v>
                </c:pt>
                <c:pt idx="155" formatCode="0.0">
                  <c:v>38.830639586216826</c:v>
                </c:pt>
                <c:pt idx="156" formatCode="0.0">
                  <c:v>38.549224350391107</c:v>
                </c:pt>
                <c:pt idx="157" formatCode="0.0">
                  <c:v>38.560270474809066</c:v>
                </c:pt>
                <c:pt idx="158" formatCode="0.0">
                  <c:v>38.130061940126978</c:v>
                </c:pt>
                <c:pt idx="159" formatCode="0.0">
                  <c:v>38.14098676301527</c:v>
                </c:pt>
                <c:pt idx="160" formatCode="0.0">
                  <c:v>37.45335168479648</c:v>
                </c:pt>
                <c:pt idx="161" formatCode="0.0">
                  <c:v>37.464082549737242</c:v>
                </c:pt>
                <c:pt idx="162" formatCode="0.0">
                  <c:v>37.217613884635419</c:v>
                </c:pt>
                <c:pt idx="163" formatCode="0.0">
                  <c:v>37.228275360724325</c:v>
                </c:pt>
                <c:pt idx="164" formatCode="0.0">
                  <c:v>36.724574525676758</c:v>
                </c:pt>
                <c:pt idx="165" formatCode="0.0">
                  <c:v>36.440240294425728</c:v>
                </c:pt>
                <c:pt idx="166" formatCode="0.0">
                  <c:v>36.450678179666937</c:v>
                </c:pt>
                <c:pt idx="167" formatCode="0.0">
                  <c:v>36.20260480043526</c:v>
                </c:pt>
                <c:pt idx="168" formatCode="0.0">
                  <c:v>35.881958702803274</c:v>
                </c:pt>
                <c:pt idx="169" formatCode="0.0">
                  <c:v>35.892234958866041</c:v>
                </c:pt>
                <c:pt idx="170" formatCode="0.0">
                  <c:v>35.90251274428875</c:v>
                </c:pt>
                <c:pt idx="171" formatCode="0.0">
                  <c:v>35.323022611074286</c:v>
                </c:pt>
                <c:pt idx="172" formatCode="0.0">
                  <c:v>35.33313717259459</c:v>
                </c:pt>
                <c:pt idx="173" formatCode="0.0">
                  <c:v>35.010821921339932</c:v>
                </c:pt>
                <c:pt idx="174" formatCode="0.0">
                  <c:v>34.836287107416169</c:v>
                </c:pt>
                <c:pt idx="175" formatCode="0.0">
                  <c:v>34.846260442367459</c:v>
                </c:pt>
                <c:pt idx="176" formatCode="0.0">
                  <c:v>34.671572540911541</c:v>
                </c:pt>
                <c:pt idx="177" formatCode="0.0">
                  <c:v>34.276065291492586</c:v>
                </c:pt>
                <c:pt idx="178" formatCode="0.0">
                  <c:v>34.285876800718363</c:v>
                </c:pt>
                <c:pt idx="179" formatCode="0.0">
                  <c:v>33.96270893350551</c:v>
                </c:pt>
                <c:pt idx="180" formatCode="0.0">
                  <c:v>33.750256809675655</c:v>
                </c:pt>
                <c:pt idx="181" formatCode="0.0">
                  <c:v>33.759916304391375</c:v>
                </c:pt>
                <c:pt idx="182" formatCode="0.0">
                  <c:v>33.400579779543683</c:v>
                </c:pt>
                <c:pt idx="183" formatCode="0.0">
                  <c:v>33.410138236398907</c:v>
                </c:pt>
                <c:pt idx="184" formatCode="0.0">
                  <c:v>33.419698102280968</c:v>
                </c:pt>
                <c:pt idx="185" formatCode="0.0">
                  <c:v>32.50296738069131</c:v>
                </c:pt>
                <c:pt idx="186" formatCode="0.0">
                  <c:v>32.512269371501844</c:v>
                </c:pt>
                <c:pt idx="187" formatCode="0.0">
                  <c:v>32.521572730071583</c:v>
                </c:pt>
                <c:pt idx="188" formatCode="0.0">
                  <c:v>32.530877455920425</c:v>
                </c:pt>
                <c:pt idx="189" formatCode="0.0">
                  <c:v>32.243634788459666</c:v>
                </c:pt>
                <c:pt idx="190" formatCode="0.0">
                  <c:v>32.252858831008382</c:v>
                </c:pt>
                <c:pt idx="191" formatCode="0.0">
                  <c:v>31.8918328712377</c:v>
                </c:pt>
                <c:pt idx="192" formatCode="0.0">
                  <c:v>31.900955498145393</c:v>
                </c:pt>
                <c:pt idx="193" formatCode="0.0">
                  <c:v>31.910079461378462</c:v>
                </c:pt>
                <c:pt idx="194" formatCode="0.0">
                  <c:v>31.62096436848049</c:v>
                </c:pt>
                <c:pt idx="195" formatCode="0.0">
                  <c:v>31.630007164776071</c:v>
                </c:pt>
                <c:pt idx="196" formatCode="0.0">
                  <c:v>31.676189656860725</c:v>
                </c:pt>
                <c:pt idx="197" formatCode="0.0">
                  <c:v>31.500126250324524</c:v>
                </c:pt>
                <c:pt idx="198" formatCode="0.0">
                  <c:v>31.137512967497983</c:v>
                </c:pt>
                <c:pt idx="199" formatCode="0.0">
                  <c:v>31.146415052058867</c:v>
                </c:pt>
                <c:pt idx="200" formatCode="0.0">
                  <c:v>30.969085640684487</c:v>
                </c:pt>
                <c:pt idx="201" formatCode="0.0">
                  <c:v>30.755100793030593</c:v>
                </c:pt>
                <c:pt idx="202" formatCode="0.0">
                  <c:v>30.76389186645191</c:v>
                </c:pt>
                <c:pt idx="203" formatCode="0.0">
                  <c:v>30.660717402965464</c:v>
                </c:pt>
                <c:pt idx="204" formatCode="0.0">
                  <c:v>30.558772351722521</c:v>
                </c:pt>
                <c:pt idx="205" formatCode="0.0">
                  <c:v>30.567504738035819</c:v>
                </c:pt>
                <c:pt idx="206" formatCode="0.0">
                  <c:v>30.426614749438905</c:v>
                </c:pt>
                <c:pt idx="207" formatCode="0.0">
                  <c:v>30.249028308147427</c:v>
                </c:pt>
                <c:pt idx="208" formatCode="0.0">
                  <c:v>30.257670219914345</c:v>
                </c:pt>
                <c:pt idx="209" formatCode="0.0">
                  <c:v>30.006007967096821</c:v>
                </c:pt>
                <c:pt idx="210" formatCode="0.0">
                  <c:v>29.790218410370894</c:v>
                </c:pt>
                <c:pt idx="211" formatCode="0.0">
                  <c:v>29.798728096405775</c:v>
                </c:pt>
                <c:pt idx="212" formatCode="0.0">
                  <c:v>29.62133861935401</c:v>
                </c:pt>
                <c:pt idx="213" formatCode="0.0">
                  <c:v>29.256612332914859</c:v>
                </c:pt>
                <c:pt idx="214" formatCode="0.0">
                  <c:v>29.264968917513226</c:v>
                </c:pt>
                <c:pt idx="215" formatCode="0.0">
                  <c:v>29.273326708163673</c:v>
                </c:pt>
                <c:pt idx="216" formatCode="0.0">
                  <c:v>29.244338285297456</c:v>
                </c:pt>
                <c:pt idx="217" formatCode="0.0">
                  <c:v>29.252688017881564</c:v>
                </c:pt>
                <c:pt idx="218" formatCode="0.0">
                  <c:v>28.925018372747729</c:v>
                </c:pt>
                <c:pt idx="219" formatCode="0.0">
                  <c:v>28.522070030382597</c:v>
                </c:pt>
                <c:pt idx="220" formatCode="0.0">
                  <c:v>28.530213971351134</c:v>
                </c:pt>
                <c:pt idx="221" formatCode="0.0">
                  <c:v>28.389067926446927</c:v>
                </c:pt>
                <c:pt idx="222" formatCode="0.0">
                  <c:v>28.060145895748924</c:v>
                </c:pt>
                <c:pt idx="223" formatCode="0.0">
                  <c:v>28.068157121545184</c:v>
                </c:pt>
                <c:pt idx="224" formatCode="0.0">
                  <c:v>28.076169495998109</c:v>
                </c:pt>
                <c:pt idx="225" formatCode="0.0">
                  <c:v>27.709405430238011</c:v>
                </c:pt>
                <c:pt idx="226" formatCode="0.0">
                  <c:v>27.71731516979002</c:v>
                </c:pt>
                <c:pt idx="227" formatCode="0.0">
                  <c:v>27.500758541317754</c:v>
                </c:pt>
                <c:pt idx="228" formatCode="0.0">
                  <c:v>27.209117991671665</c:v>
                </c:pt>
                <c:pt idx="229" formatCode="0.0">
                  <c:v>27.216884466155204</c:v>
                </c:pt>
                <c:pt idx="230" formatCode="0.0">
                  <c:v>26.999352354469558</c:v>
                </c:pt>
                <c:pt idx="231" formatCode="0.0">
                  <c:v>26.744834511917507</c:v>
                </c:pt>
                <c:pt idx="232" formatCode="0.0">
                  <c:v>26.752467901955612</c:v>
                </c:pt>
                <c:pt idx="233" formatCode="0.0">
                  <c:v>26.384498014985773</c:v>
                </c:pt>
                <c:pt idx="234" formatCode="0.0">
                  <c:v>26.016950389435781</c:v>
                </c:pt>
                <c:pt idx="235" formatCode="0.0">
                  <c:v>26.02437707840631</c:v>
                </c:pt>
                <c:pt idx="236" formatCode="0.0">
                  <c:v>25.543213968687262</c:v>
                </c:pt>
                <c:pt idx="237" formatCode="0.0">
                  <c:v>25.174803964647186</c:v>
                </c:pt>
                <c:pt idx="238" formatCode="0.0">
                  <c:v>25.181992169261189</c:v>
                </c:pt>
                <c:pt idx="239" formatCode="0.0">
                  <c:v>24.73807879040363</c:v>
                </c:pt>
                <c:pt idx="240" formatCode="0.0">
                  <c:v>24.256637922051826</c:v>
                </c:pt>
                <c:pt idx="241" formatCode="0.0">
                  <c:v>24.263566583016587</c:v>
                </c:pt>
                <c:pt idx="242" formatCode="0.0">
                  <c:v>23.782041072750573</c:v>
                </c:pt>
                <c:pt idx="243" formatCode="0.0">
                  <c:v>23.298964738933559</c:v>
                </c:pt>
                <c:pt idx="244" formatCode="0.0">
                  <c:v>23.305623020925143</c:v>
                </c:pt>
                <c:pt idx="245" formatCode="0.0">
                  <c:v>22.069685601755122</c:v>
                </c:pt>
                <c:pt idx="246" formatCode="0.0">
                  <c:v>22.07599875672085</c:v>
                </c:pt>
                <c:pt idx="247" formatCode="0.0">
                  <c:v>22.08231279478202</c:v>
                </c:pt>
                <c:pt idx="248" formatCode="0.0">
                  <c:v>21.523327041730628</c:v>
                </c:pt>
                <c:pt idx="249" formatCode="0.0">
                  <c:v>20.965333946926339</c:v>
                </c:pt>
                <c:pt idx="250" formatCode="0.0">
                  <c:v>20.971335352086058</c:v>
                </c:pt>
                <c:pt idx="251" formatCode="0.0">
                  <c:v>20.260704402854152</c:v>
                </c:pt>
                <c:pt idx="252" formatCode="0.0">
                  <c:v>19.625461938804222</c:v>
                </c:pt>
                <c:pt idx="253" formatCode="0.0">
                  <c:v>19.631087005952111</c:v>
                </c:pt>
                <c:pt idx="254" formatCode="0.0">
                  <c:v>18.844621823062141</c:v>
                </c:pt>
                <c:pt idx="255" formatCode="0.0">
                  <c:v>18.208432117167071</c:v>
                </c:pt>
                <c:pt idx="256" formatCode="0.0">
                  <c:v>18.213659621288052</c:v>
                </c:pt>
                <c:pt idx="257" formatCode="0.0">
                  <c:v>17.613752862275508</c:v>
                </c:pt>
                <c:pt idx="258" formatCode="0.0">
                  <c:v>16.372674567655082</c:v>
                </c:pt>
              </c:numCache>
            </c:numRef>
          </c:yVal>
          <c:smooth val="0"/>
          <c:extLst>
            <c:ext xmlns:c16="http://schemas.microsoft.com/office/drawing/2014/chart" uri="{C3380CC4-5D6E-409C-BE32-E72D297353CC}">
              <c16:uniqueId val="{00000000-C996-4A60-867B-84429CE530E9}"/>
            </c:ext>
          </c:extLst>
        </c:ser>
        <c:ser>
          <c:idx val="5"/>
          <c:order val="5"/>
          <c:tx>
            <c:v>23,6-26,4</c:v>
          </c:tx>
          <c:spPr>
            <a:ln w="25400" cap="rnd">
              <a:noFill/>
              <a:round/>
            </a:ln>
            <a:effectLst/>
          </c:spPr>
          <c:marker>
            <c:symbol val="circle"/>
            <c:size val="3"/>
            <c:spPr>
              <a:solidFill>
                <a:srgbClr val="00B0F0"/>
              </a:solidFill>
              <a:ln w="6350">
                <a:solidFill>
                  <a:schemeClr val="accent5">
                    <a:lumMod val="75000"/>
                  </a:schemeClr>
                </a:solidFill>
              </a:ln>
              <a:effectLst/>
            </c:spPr>
          </c:marker>
          <c:xVal>
            <c:numRef>
              <c:f>'Forsøk 3 - Samlet'!$BD$273:$BD$301</c:f>
              <c:numCache>
                <c:formatCode>0.0</c:formatCode>
                <c:ptCount val="29"/>
                <c:pt idx="0">
                  <c:v>4.1946016983715013E-3</c:v>
                </c:pt>
                <c:pt idx="1">
                  <c:v>4.3894559454887771E-3</c:v>
                </c:pt>
                <c:pt idx="2">
                  <c:v>4.2149567212312368E-3</c:v>
                </c:pt>
                <c:pt idx="3">
                  <c:v>4.206622504741857E-3</c:v>
                </c:pt>
                <c:pt idx="4">
                  <c:v>4.9597764635731841E-3</c:v>
                </c:pt>
                <c:pt idx="5">
                  <c:v>5.7564300112523305E-3</c:v>
                </c:pt>
                <c:pt idx="6">
                  <c:v>5.7474523944653494E-3</c:v>
                </c:pt>
                <c:pt idx="7">
                  <c:v>7.6965994358537404E-3</c:v>
                </c:pt>
                <c:pt idx="8">
                  <c:v>1.0825660186884781E-2</c:v>
                </c:pt>
                <c:pt idx="9">
                  <c:v>1.0815725845944512E-2</c:v>
                </c:pt>
                <c:pt idx="10">
                  <c:v>1.4147771806971769E-2</c:v>
                </c:pt>
                <c:pt idx="11">
                  <c:v>1.9233951876853447E-2</c:v>
                </c:pt>
                <c:pt idx="12">
                  <c:v>1.9223219400627246E-2</c:v>
                </c:pt>
                <c:pt idx="13">
                  <c:v>2.3909341522208871E-2</c:v>
                </c:pt>
                <c:pt idx="14">
                  <c:v>2.2958486861030927E-2</c:v>
                </c:pt>
                <c:pt idx="15">
                  <c:v>2.2946817185135721E-2</c:v>
                </c:pt>
                <c:pt idx="16">
                  <c:v>2.832252067267178E-2</c:v>
                </c:pt>
                <c:pt idx="17">
                  <c:v>3.643401811034698E-2</c:v>
                </c:pt>
                <c:pt idx="18">
                  <c:v>3.6421769458416076E-2</c:v>
                </c:pt>
                <c:pt idx="19">
                  <c:v>4.5075328192969367E-2</c:v>
                </c:pt>
                <c:pt idx="20">
                  <c:v>4.5062749904760571E-2</c:v>
                </c:pt>
                <c:pt idx="21">
                  <c:v>5.1270728799453165E-2</c:v>
                </c:pt>
                <c:pt idx="22">
                  <c:v>5.5410711084261058E-2</c:v>
                </c:pt>
                <c:pt idx="23">
                  <c:v>5.5397342986787723E-2</c:v>
                </c:pt>
                <c:pt idx="24">
                  <c:v>5.9166547104613547E-2</c:v>
                </c:pt>
                <c:pt idx="25">
                  <c:v>5.9833248607228891E-2</c:v>
                </c:pt>
                <c:pt idx="26">
                  <c:v>5.9819154780197711E-2</c:v>
                </c:pt>
                <c:pt idx="27">
                  <c:v>5.200273799602094E-2</c:v>
                </c:pt>
                <c:pt idx="28">
                  <c:v>3.5437377747588712E-2</c:v>
                </c:pt>
              </c:numCache>
            </c:numRef>
          </c:xVal>
          <c:yVal>
            <c:numRef>
              <c:f>'Forsøk 3 - Samlet'!$BE$273:$BE$301</c:f>
              <c:numCache>
                <c:formatCode>0.0</c:formatCode>
                <c:ptCount val="29"/>
                <c:pt idx="0">
                  <c:v>16.377388087907374</c:v>
                </c:pt>
                <c:pt idx="1">
                  <c:v>15.625209702296177</c:v>
                </c:pt>
                <c:pt idx="2">
                  <c:v>15.629713556836844</c:v>
                </c:pt>
                <c:pt idx="3">
                  <c:v>15.634218021042363</c:v>
                </c:pt>
                <c:pt idx="4">
                  <c:v>15.071391022668665</c:v>
                </c:pt>
                <c:pt idx="5">
                  <c:v>14.547074935503232</c:v>
                </c:pt>
                <c:pt idx="6">
                  <c:v>14.551275886955533</c:v>
                </c:pt>
                <c:pt idx="7">
                  <c:v>14.062441392369774</c:v>
                </c:pt>
                <c:pt idx="8">
                  <c:v>13.232681623747956</c:v>
                </c:pt>
                <c:pt idx="9">
                  <c:v>13.236514768669908</c:v>
                </c:pt>
                <c:pt idx="10">
                  <c:v>13.240348422476641</c:v>
                </c:pt>
                <c:pt idx="11">
                  <c:v>12.374675490050654</c:v>
                </c:pt>
                <c:pt idx="12">
                  <c:v>12.378268145932083</c:v>
                </c:pt>
                <c:pt idx="13">
                  <c:v>11.965187774298826</c:v>
                </c:pt>
                <c:pt idx="14">
                  <c:v>11.437046965914373</c:v>
                </c:pt>
                <c:pt idx="15">
                  <c:v>11.440377167988759</c:v>
                </c:pt>
                <c:pt idx="16">
                  <c:v>11.292150737304581</c:v>
                </c:pt>
                <c:pt idx="17">
                  <c:v>11.067553816678073</c:v>
                </c:pt>
                <c:pt idx="18">
                  <c:v>11.070779778157897</c:v>
                </c:pt>
                <c:pt idx="19">
                  <c:v>10.884320504533692</c:v>
                </c:pt>
                <c:pt idx="20">
                  <c:v>10.887494560364505</c:v>
                </c:pt>
                <c:pt idx="21">
                  <c:v>10.587787252025132</c:v>
                </c:pt>
                <c:pt idx="22">
                  <c:v>10.362673786986722</c:v>
                </c:pt>
                <c:pt idx="23">
                  <c:v>10.365701441640455</c:v>
                </c:pt>
                <c:pt idx="24">
                  <c:v>10.10332341928568</c:v>
                </c:pt>
                <c:pt idx="25">
                  <c:v>9.8821310090157422</c:v>
                </c:pt>
                <c:pt idx="26">
                  <c:v>9.8850237965074008</c:v>
                </c:pt>
                <c:pt idx="27">
                  <c:v>9.8879169511086715</c:v>
                </c:pt>
                <c:pt idx="28">
                  <c:v>10.08129805929115</c:v>
                </c:pt>
              </c:numCache>
            </c:numRef>
          </c:yVal>
          <c:smooth val="0"/>
          <c:extLst>
            <c:ext xmlns:c16="http://schemas.microsoft.com/office/drawing/2014/chart" uri="{C3380CC4-5D6E-409C-BE32-E72D297353CC}">
              <c16:uniqueId val="{00000001-C996-4A60-867B-84429CE530E9}"/>
            </c:ext>
          </c:extLst>
        </c:ser>
        <c:ser>
          <c:idx val="6"/>
          <c:order val="6"/>
          <c:tx>
            <c:v>26,4-54,2</c:v>
          </c:tx>
          <c:spPr>
            <a:ln w="25400" cap="rnd">
              <a:noFill/>
              <a:round/>
            </a:ln>
            <a:effectLst/>
          </c:spPr>
          <c:marker>
            <c:symbol val="circle"/>
            <c:size val="3"/>
            <c:spPr>
              <a:solidFill>
                <a:schemeClr val="accent4"/>
              </a:solidFill>
              <a:ln w="6350">
                <a:solidFill>
                  <a:schemeClr val="accent4">
                    <a:lumMod val="75000"/>
                  </a:schemeClr>
                </a:solidFill>
              </a:ln>
              <a:effectLst/>
            </c:spPr>
          </c:marker>
          <c:xVal>
            <c:numRef>
              <c:f>'Forsøk 3 - Samlet'!$BD$302:$BD$578</c:f>
              <c:numCache>
                <c:formatCode>0.0</c:formatCode>
                <c:ptCount val="277"/>
                <c:pt idx="0">
                  <c:v>3.5423908730726747E-2</c:v>
                </c:pt>
                <c:pt idx="1">
                  <c:v>1.9875991036364189E-2</c:v>
                </c:pt>
                <c:pt idx="2">
                  <c:v>9.0470371923954997E-3</c:v>
                </c:pt>
                <c:pt idx="3">
                  <c:v>2.3597493034804755E-3</c:v>
                </c:pt>
                <c:pt idx="4">
                  <c:v>2.2878941458924188E-3</c:v>
                </c:pt>
                <c:pt idx="5">
                  <c:v>4.2361659628448054E-4</c:v>
                </c:pt>
                <c:pt idx="6">
                  <c:v>8.9057577684620824E-4</c:v>
                </c:pt>
                <c:pt idx="7">
                  <c:v>8.4568929279269628E-4</c:v>
                </c:pt>
                <c:pt idx="8">
                  <c:v>1.3635430033388327E-3</c:v>
                </c:pt>
                <c:pt idx="9">
                  <c:v>1.3524036658491294E-3</c:v>
                </c:pt>
                <c:pt idx="10">
                  <c:v>1.0590182139724011E-3</c:v>
                </c:pt>
                <c:pt idx="11">
                  <c:v>9.9255791375324476E-4</c:v>
                </c:pt>
                <c:pt idx="12">
                  <c:v>9.825774598676367E-4</c:v>
                </c:pt>
                <c:pt idx="13">
                  <c:v>1.2919375410706665E-3</c:v>
                </c:pt>
                <c:pt idx="14">
                  <c:v>1.2164203481525831E-3</c:v>
                </c:pt>
                <c:pt idx="15">
                  <c:v>1.207505159681994E-3</c:v>
                </c:pt>
                <c:pt idx="16">
                  <c:v>1.1993618618593284E-3</c:v>
                </c:pt>
                <c:pt idx="17">
                  <c:v>1.1016453106648841E-3</c:v>
                </c:pt>
                <c:pt idx="18">
                  <c:v>1.0939667137778036E-3</c:v>
                </c:pt>
                <c:pt idx="19">
                  <c:v>1.0840904714348495E-3</c:v>
                </c:pt>
                <c:pt idx="20">
                  <c:v>1.0769338115428017E-3</c:v>
                </c:pt>
                <c:pt idx="21">
                  <c:v>1.0061081350772913E-3</c:v>
                </c:pt>
                <c:pt idx="22">
                  <c:v>9.4173717805576089E-4</c:v>
                </c:pt>
                <c:pt idx="23">
                  <c:v>8.0848625529953463E-4</c:v>
                </c:pt>
                <c:pt idx="24">
                  <c:v>7.6381142731094464E-4</c:v>
                </c:pt>
                <c:pt idx="25">
                  <c:v>9.0563686069544127E-4</c:v>
                </c:pt>
                <c:pt idx="26">
                  <c:v>1.0163574521557389E-3</c:v>
                </c:pt>
                <c:pt idx="27">
                  <c:v>9.8139432977339264E-4</c:v>
                </c:pt>
                <c:pt idx="28">
                  <c:v>9.0136327677266725E-4</c:v>
                </c:pt>
                <c:pt idx="29">
                  <c:v>8.9581759859112657E-4</c:v>
                </c:pt>
                <c:pt idx="30">
                  <c:v>1.092843719871972E-3</c:v>
                </c:pt>
                <c:pt idx="31">
                  <c:v>9.0331669538516388E-4</c:v>
                </c:pt>
                <c:pt idx="32">
                  <c:v>8.8487229173236275E-4</c:v>
                </c:pt>
                <c:pt idx="33">
                  <c:v>7.7454782944794229E-4</c:v>
                </c:pt>
                <c:pt idx="34">
                  <c:v>1.0732357512653605E-3</c:v>
                </c:pt>
                <c:pt idx="35">
                  <c:v>1.0567820350765398E-3</c:v>
                </c:pt>
                <c:pt idx="36">
                  <c:v>1.0516406088688323E-3</c:v>
                </c:pt>
                <c:pt idx="37">
                  <c:v>6.8329364987766326E-4</c:v>
                </c:pt>
                <c:pt idx="38">
                  <c:v>8.3180073195436013E-4</c:v>
                </c:pt>
                <c:pt idx="39">
                  <c:v>8.2180244024831811E-4</c:v>
                </c:pt>
                <c:pt idx="40">
                  <c:v>7.1490655731695849E-4</c:v>
                </c:pt>
                <c:pt idx="41">
                  <c:v>8.6253407895951252E-4</c:v>
                </c:pt>
                <c:pt idx="42">
                  <c:v>8.4611361809232147E-4</c:v>
                </c:pt>
                <c:pt idx="43">
                  <c:v>6.8838675108454182E-4</c:v>
                </c:pt>
                <c:pt idx="44">
                  <c:v>9.3380397278953944E-4</c:v>
                </c:pt>
                <c:pt idx="45">
                  <c:v>9.3150534182309631E-4</c:v>
                </c:pt>
                <c:pt idx="46">
                  <c:v>6.7043355967346904E-4</c:v>
                </c:pt>
                <c:pt idx="47">
                  <c:v>6.6545190647501577E-4</c:v>
                </c:pt>
                <c:pt idx="48">
                  <c:v>7.1032572100234511E-4</c:v>
                </c:pt>
                <c:pt idx="49">
                  <c:v>7.0534397414578345E-4</c:v>
                </c:pt>
                <c:pt idx="50">
                  <c:v>7.0036228402798033E-4</c:v>
                </c:pt>
                <c:pt idx="51">
                  <c:v>8.449691643778863E-4</c:v>
                </c:pt>
                <c:pt idx="52">
                  <c:v>7.3388449817931493E-4</c:v>
                </c:pt>
                <c:pt idx="53">
                  <c:v>7.2894566017138614E-4</c:v>
                </c:pt>
                <c:pt idx="54">
                  <c:v>6.7454937878969631E-4</c:v>
                </c:pt>
                <c:pt idx="55">
                  <c:v>8.1436492605374696E-4</c:v>
                </c:pt>
                <c:pt idx="56">
                  <c:v>8.0944729179505852E-4</c:v>
                </c:pt>
                <c:pt idx="57">
                  <c:v>6.5594925846184922E-4</c:v>
                </c:pt>
                <c:pt idx="58">
                  <c:v>7.0018548751502128E-4</c:v>
                </c:pt>
                <c:pt idx="59">
                  <c:v>6.9226847549705938E-4</c:v>
                </c:pt>
                <c:pt idx="60">
                  <c:v>6.835080919321058E-4</c:v>
                </c:pt>
                <c:pt idx="61">
                  <c:v>6.7864704202809725E-4</c:v>
                </c:pt>
                <c:pt idx="62">
                  <c:v>6.7284890026992586E-4</c:v>
                </c:pt>
                <c:pt idx="63">
                  <c:v>6.1674224997420668E-4</c:v>
                </c:pt>
                <c:pt idx="64">
                  <c:v>6.0847943111980629E-4</c:v>
                </c:pt>
                <c:pt idx="65">
                  <c:v>6.0367360536884402E-4</c:v>
                </c:pt>
                <c:pt idx="66">
                  <c:v>5.5003545635328864E-4</c:v>
                </c:pt>
                <c:pt idx="67">
                  <c:v>5.4521665910965873E-4</c:v>
                </c:pt>
                <c:pt idx="68">
                  <c:v>4.9237522699370235E-4</c:v>
                </c:pt>
                <c:pt idx="69">
                  <c:v>4.8487420120091822E-4</c:v>
                </c:pt>
                <c:pt idx="70">
                  <c:v>5.7324023668739595E-4</c:v>
                </c:pt>
                <c:pt idx="71">
                  <c:v>5.6848785367329309E-4</c:v>
                </c:pt>
                <c:pt idx="72">
                  <c:v>5.1475217819463867E-4</c:v>
                </c:pt>
                <c:pt idx="73">
                  <c:v>5.5359999888694711E-4</c:v>
                </c:pt>
                <c:pt idx="74">
                  <c:v>5.488935593960881E-4</c:v>
                </c:pt>
                <c:pt idx="75">
                  <c:v>4.9710036446805935E-4</c:v>
                </c:pt>
                <c:pt idx="76">
                  <c:v>5.3951260249105164E-4</c:v>
                </c:pt>
                <c:pt idx="77">
                  <c:v>5.2971099239494961E-4</c:v>
                </c:pt>
                <c:pt idx="78">
                  <c:v>5.7094227885389317E-4</c:v>
                </c:pt>
                <c:pt idx="79">
                  <c:v>6.1289243760110322E-4</c:v>
                </c:pt>
                <c:pt idx="80">
                  <c:v>6.0330190116209177E-4</c:v>
                </c:pt>
                <c:pt idx="81">
                  <c:v>5.4951005617706594E-4</c:v>
                </c:pt>
                <c:pt idx="82">
                  <c:v>6.3687768064534694E-4</c:v>
                </c:pt>
                <c:pt idx="83">
                  <c:v>6.2641909324437622E-4</c:v>
                </c:pt>
                <c:pt idx="84">
                  <c:v>6.6212799810236615E-4</c:v>
                </c:pt>
                <c:pt idx="85">
                  <c:v>7.4799686659005906E-4</c:v>
                </c:pt>
                <c:pt idx="86">
                  <c:v>7.4350699255073204E-4</c:v>
                </c:pt>
                <c:pt idx="87">
                  <c:v>7.3128250658054811E-4</c:v>
                </c:pt>
                <c:pt idx="88">
                  <c:v>7.7153617589396993E-4</c:v>
                </c:pt>
                <c:pt idx="89">
                  <c:v>7.6210445976370269E-4</c:v>
                </c:pt>
                <c:pt idx="90">
                  <c:v>7.5766527748146904E-4</c:v>
                </c:pt>
                <c:pt idx="91">
                  <c:v>7.5322613932422692E-4</c:v>
                </c:pt>
                <c:pt idx="92">
                  <c:v>7.3453626251996349E-4</c:v>
                </c:pt>
                <c:pt idx="93">
                  <c:v>7.3018176019063082E-4</c:v>
                </c:pt>
                <c:pt idx="94">
                  <c:v>6.3865685452838212E-4</c:v>
                </c:pt>
                <c:pt idx="95">
                  <c:v>6.2951446752462141E-4</c:v>
                </c:pt>
                <c:pt idx="96">
                  <c:v>6.2519337773838215E-4</c:v>
                </c:pt>
                <c:pt idx="97">
                  <c:v>6.1776565723830896E-4</c:v>
                </c:pt>
                <c:pt idx="98">
                  <c:v>6.1269826437738517E-4</c:v>
                </c:pt>
                <c:pt idx="99">
                  <c:v>8.2641462499325705E-4</c:v>
                </c:pt>
                <c:pt idx="100">
                  <c:v>5.6322942297851999E-4</c:v>
                </c:pt>
                <c:pt idx="101">
                  <c:v>5.6388607708682237E-4</c:v>
                </c:pt>
                <c:pt idx="102">
                  <c:v>7.8213122814953261E-4</c:v>
                </c:pt>
                <c:pt idx="103">
                  <c:v>6.9014322393421833E-4</c:v>
                </c:pt>
                <c:pt idx="104">
                  <c:v>6.9195488404318745E-4</c:v>
                </c:pt>
                <c:pt idx="105">
                  <c:v>8.2866648480775041E-4</c:v>
                </c:pt>
                <c:pt idx="106">
                  <c:v>1.0475032140858577E-3</c:v>
                </c:pt>
                <c:pt idx="107">
                  <c:v>1.0567747218527754E-3</c:v>
                </c:pt>
                <c:pt idx="108">
                  <c:v>9.225793257805529E-4</c:v>
                </c:pt>
                <c:pt idx="109">
                  <c:v>9.1802799867065027E-4</c:v>
                </c:pt>
                <c:pt idx="110">
                  <c:v>9.2452595098163094E-4</c:v>
                </c:pt>
                <c:pt idx="111">
                  <c:v>8.8328945304011735E-4</c:v>
                </c:pt>
                <c:pt idx="112">
                  <c:v>1.0184231268363974E-3</c:v>
                </c:pt>
                <c:pt idx="113">
                  <c:v>1.0277031372773896E-3</c:v>
                </c:pt>
                <c:pt idx="114">
                  <c:v>7.9775622256043086E-4</c:v>
                </c:pt>
                <c:pt idx="115">
                  <c:v>7.9297096226191679E-4</c:v>
                </c:pt>
                <c:pt idx="116">
                  <c:v>7.8818575215115478E-4</c:v>
                </c:pt>
                <c:pt idx="117">
                  <c:v>8.5884030962606875E-4</c:v>
                </c:pt>
                <c:pt idx="118">
                  <c:v>8.0441567375507436E-4</c:v>
                </c:pt>
                <c:pt idx="119">
                  <c:v>7.9947192635506628E-4</c:v>
                </c:pt>
                <c:pt idx="120">
                  <c:v>9.5956347384124215E-4</c:v>
                </c:pt>
                <c:pt idx="121">
                  <c:v>9.5453198308106046E-4</c:v>
                </c:pt>
                <c:pt idx="122">
                  <c:v>7.9844949973909864E-4</c:v>
                </c:pt>
                <c:pt idx="123">
                  <c:v>9.0475701386617737E-4</c:v>
                </c:pt>
                <c:pt idx="124">
                  <c:v>8.9966603552438088E-4</c:v>
                </c:pt>
                <c:pt idx="125">
                  <c:v>1.1098988274963616E-3</c:v>
                </c:pt>
                <c:pt idx="126">
                  <c:v>9.6184286746264531E-4</c:v>
                </c:pt>
                <c:pt idx="127">
                  <c:v>9.5663577671213531E-4</c:v>
                </c:pt>
                <c:pt idx="128">
                  <c:v>9.1031494291181629E-4</c:v>
                </c:pt>
                <c:pt idx="129">
                  <c:v>7.5032855751551355E-4</c:v>
                </c:pt>
                <c:pt idx="130">
                  <c:v>7.4503422209633915E-4</c:v>
                </c:pt>
                <c:pt idx="131">
                  <c:v>1.0156075290494652E-3</c:v>
                </c:pt>
                <c:pt idx="132">
                  <c:v>1.0230517513118847E-3</c:v>
                </c:pt>
                <c:pt idx="133">
                  <c:v>1.0176307523705643E-3</c:v>
                </c:pt>
                <c:pt idx="134">
                  <c:v>6.9550132677610016E-4</c:v>
                </c:pt>
                <c:pt idx="135">
                  <c:v>6.9665404074204895E-4</c:v>
                </c:pt>
                <c:pt idx="136">
                  <c:v>7.4657843030438958E-4</c:v>
                </c:pt>
                <c:pt idx="137">
                  <c:v>8.1094717526361678E-4</c:v>
                </c:pt>
                <c:pt idx="138">
                  <c:v>6.9236359140952084E-4</c:v>
                </c:pt>
                <c:pt idx="139">
                  <c:v>6.8672215511820795E-4</c:v>
                </c:pt>
                <c:pt idx="140">
                  <c:v>8.0061654334597702E-4</c:v>
                </c:pt>
                <c:pt idx="141">
                  <c:v>8.5751864639530548E-4</c:v>
                </c:pt>
                <c:pt idx="142">
                  <c:v>8.5179176466122319E-4</c:v>
                </c:pt>
                <c:pt idx="143">
                  <c:v>7.4390543794351728E-4</c:v>
                </c:pt>
                <c:pt idx="144">
                  <c:v>8.5466756957724283E-4</c:v>
                </c:pt>
                <c:pt idx="145">
                  <c:v>8.4884316359731609E-4</c:v>
                </c:pt>
                <c:pt idx="146">
                  <c:v>8.5756681372959221E-4</c:v>
                </c:pt>
                <c:pt idx="147">
                  <c:v>8.5907353588896473E-4</c:v>
                </c:pt>
                <c:pt idx="148">
                  <c:v>8.5309700847060533E-4</c:v>
                </c:pt>
                <c:pt idx="149">
                  <c:v>7.9558669878265157E-4</c:v>
                </c:pt>
                <c:pt idx="150">
                  <c:v>8.4999114233197718E-4</c:v>
                </c:pt>
                <c:pt idx="151">
                  <c:v>8.4847187642851695E-4</c:v>
                </c:pt>
                <c:pt idx="152">
                  <c:v>1.0319743446522709E-3</c:v>
                </c:pt>
                <c:pt idx="153">
                  <c:v>9.0346387522678739E-4</c:v>
                </c:pt>
                <c:pt idx="154">
                  <c:v>9.0373742952932123E-4</c:v>
                </c:pt>
                <c:pt idx="155">
                  <c:v>9.0248076682707926E-4</c:v>
                </c:pt>
                <c:pt idx="156">
                  <c:v>8.3432032219829045E-4</c:v>
                </c:pt>
                <c:pt idx="157">
                  <c:v>8.341643757676816E-4</c:v>
                </c:pt>
                <c:pt idx="158">
                  <c:v>9.5108206295036921E-4</c:v>
                </c:pt>
                <c:pt idx="159">
                  <c:v>9.4485585672112577E-4</c:v>
                </c:pt>
                <c:pt idx="160">
                  <c:v>9.5063288797701221E-4</c:v>
                </c:pt>
                <c:pt idx="161">
                  <c:v>8.1811785253322385E-4</c:v>
                </c:pt>
                <c:pt idx="162">
                  <c:v>8.1181298694917286E-4</c:v>
                </c:pt>
                <c:pt idx="163">
                  <c:v>8.0855683480360319E-4</c:v>
                </c:pt>
                <c:pt idx="164">
                  <c:v>9.2891285148986066E-4</c:v>
                </c:pt>
                <c:pt idx="165">
                  <c:v>9.8773202765138515E-4</c:v>
                </c:pt>
                <c:pt idx="166">
                  <c:v>9.8684748541944477E-4</c:v>
                </c:pt>
                <c:pt idx="167">
                  <c:v>1.0462588925526366E-3</c:v>
                </c:pt>
                <c:pt idx="168">
                  <c:v>1.039870071722954E-3</c:v>
                </c:pt>
                <c:pt idx="169">
                  <c:v>9.7314409617777192E-4</c:v>
                </c:pt>
                <c:pt idx="170">
                  <c:v>9.0934936715279129E-4</c:v>
                </c:pt>
                <c:pt idx="171">
                  <c:v>9.0288968129151412E-4</c:v>
                </c:pt>
                <c:pt idx="172">
                  <c:v>8.9645905917922159E-4</c:v>
                </c:pt>
                <c:pt idx="173">
                  <c:v>9.5822722624569945E-4</c:v>
                </c:pt>
                <c:pt idx="174">
                  <c:v>9.5174294612243159E-4</c:v>
                </c:pt>
                <c:pt idx="175">
                  <c:v>1.0159100239210571E-3</c:v>
                </c:pt>
                <c:pt idx="176">
                  <c:v>1.072610556089615E-3</c:v>
                </c:pt>
                <c:pt idx="177">
                  <c:v>1.0661010852050774E-3</c:v>
                </c:pt>
                <c:pt idx="178">
                  <c:v>9.2933451268213836E-4</c:v>
                </c:pt>
                <c:pt idx="179">
                  <c:v>1.1833539050486895E-3</c:v>
                </c:pt>
                <c:pt idx="180">
                  <c:v>9.1630253118668255E-4</c:v>
                </c:pt>
                <c:pt idx="181">
                  <c:v>9.1147883809856534E-4</c:v>
                </c:pt>
                <c:pt idx="182">
                  <c:v>9.0156105018170129E-4</c:v>
                </c:pt>
                <c:pt idx="183">
                  <c:v>1.1551042291626707E-3</c:v>
                </c:pt>
                <c:pt idx="184">
                  <c:v>1.1486069963990056E-3</c:v>
                </c:pt>
                <c:pt idx="185">
                  <c:v>1.0082902832200774E-3</c:v>
                </c:pt>
                <c:pt idx="186">
                  <c:v>1.0665827629397951E-3</c:v>
                </c:pt>
                <c:pt idx="187">
                  <c:v>1.0640904548168812E-3</c:v>
                </c:pt>
                <c:pt idx="188">
                  <c:v>1.0555955079871039E-3</c:v>
                </c:pt>
                <c:pt idx="189">
                  <c:v>1.0491115165023989E-3</c:v>
                </c:pt>
                <c:pt idx="190">
                  <c:v>9.740940905817332E-4</c:v>
                </c:pt>
                <c:pt idx="191">
                  <c:v>9.7129275646737042E-4</c:v>
                </c:pt>
                <c:pt idx="192">
                  <c:v>1.1594626194293691E-3</c:v>
                </c:pt>
                <c:pt idx="193">
                  <c:v>1.152940549411687E-3</c:v>
                </c:pt>
                <c:pt idx="194">
                  <c:v>1.1378364291076254E-3</c:v>
                </c:pt>
                <c:pt idx="195">
                  <c:v>1.0026140666031583E-3</c:v>
                </c:pt>
                <c:pt idx="196">
                  <c:v>9.9616343598056632E-4</c:v>
                </c:pt>
                <c:pt idx="197">
                  <c:v>9.8972903015902584E-4</c:v>
                </c:pt>
                <c:pt idx="198">
                  <c:v>1.3052708028475617E-3</c:v>
                </c:pt>
                <c:pt idx="199">
                  <c:v>1.2964240260621086E-3</c:v>
                </c:pt>
                <c:pt idx="200">
                  <c:v>1.2899997452180305E-3</c:v>
                </c:pt>
                <c:pt idx="201">
                  <c:v>1.1550330843562568E-3</c:v>
                </c:pt>
                <c:pt idx="202">
                  <c:v>1.1443065972847756E-3</c:v>
                </c:pt>
                <c:pt idx="203">
                  <c:v>1.2019371136839424E-3</c:v>
                </c:pt>
                <c:pt idx="204">
                  <c:v>1.1910762282889887E-3</c:v>
                </c:pt>
                <c:pt idx="205">
                  <c:v>1.184681875387041E-3</c:v>
                </c:pt>
                <c:pt idx="206">
                  <c:v>1.1783066005081888E-3</c:v>
                </c:pt>
                <c:pt idx="207">
                  <c:v>1.231183364624012E-3</c:v>
                </c:pt>
                <c:pt idx="208">
                  <c:v>1.2202364335935282E-3</c:v>
                </c:pt>
                <c:pt idx="209">
                  <c:v>1.2073049951679749E-3</c:v>
                </c:pt>
                <c:pt idx="210">
                  <c:v>1.2010114149181674E-3</c:v>
                </c:pt>
                <c:pt idx="211">
                  <c:v>1.1925308232136696E-3</c:v>
                </c:pt>
                <c:pt idx="212">
                  <c:v>1.1233243404548919E-3</c:v>
                </c:pt>
                <c:pt idx="213">
                  <c:v>1.1170433064742245E-3</c:v>
                </c:pt>
                <c:pt idx="214">
                  <c:v>1.1067453648123484E-3</c:v>
                </c:pt>
                <c:pt idx="215">
                  <c:v>1.1588627836208122E-3</c:v>
                </c:pt>
                <c:pt idx="216">
                  <c:v>1.1526272294166526E-3</c:v>
                </c:pt>
                <c:pt idx="217">
                  <c:v>1.0820332166739468E-3</c:v>
                </c:pt>
                <c:pt idx="218">
                  <c:v>1.0758095088157097E-3</c:v>
                </c:pt>
                <c:pt idx="219">
                  <c:v>1.0657362800295016E-3</c:v>
                </c:pt>
                <c:pt idx="220">
                  <c:v>9.956811299107614E-4</c:v>
                </c:pt>
                <c:pt idx="221">
                  <c:v>9.8766396391971397E-4</c:v>
                </c:pt>
                <c:pt idx="222">
                  <c:v>9.8148599495082771E-4</c:v>
                </c:pt>
                <c:pt idx="223">
                  <c:v>1.2226136965267909E-3</c:v>
                </c:pt>
                <c:pt idx="224">
                  <c:v>1.0830638808256292E-3</c:v>
                </c:pt>
                <c:pt idx="225">
                  <c:v>1.0769404274023936E-3</c:v>
                </c:pt>
                <c:pt idx="226">
                  <c:v>1.0708170495188172E-3</c:v>
                </c:pt>
                <c:pt idx="227">
                  <c:v>1.0627157839038946E-3</c:v>
                </c:pt>
                <c:pt idx="228">
                  <c:v>1.0566039436537506E-3</c:v>
                </c:pt>
                <c:pt idx="229">
                  <c:v>1.0504921783856416E-3</c:v>
                </c:pt>
                <c:pt idx="230">
                  <c:v>1.1605340197977715E-3</c:v>
                </c:pt>
                <c:pt idx="231">
                  <c:v>1.1544540501229833E-3</c:v>
                </c:pt>
                <c:pt idx="232">
                  <c:v>1.0875213264507143E-3</c:v>
                </c:pt>
                <c:pt idx="233">
                  <c:v>1.0814419427827245E-3</c:v>
                </c:pt>
                <c:pt idx="234">
                  <c:v>1.0753626331443979E-3</c:v>
                </c:pt>
                <c:pt idx="235">
                  <c:v>1.1909520583012674E-3</c:v>
                </c:pt>
                <c:pt idx="236">
                  <c:v>1.1933120000349709E-3</c:v>
                </c:pt>
                <c:pt idx="237">
                  <c:v>1.0646549590179158E-3</c:v>
                </c:pt>
                <c:pt idx="238">
                  <c:v>9.9726599341241505E-4</c:v>
                </c:pt>
                <c:pt idx="239">
                  <c:v>9.3488294422734383E-4</c:v>
                </c:pt>
                <c:pt idx="240">
                  <c:v>9.2872845290149547E-4</c:v>
                </c:pt>
                <c:pt idx="241">
                  <c:v>9.8595331492037615E-4</c:v>
                </c:pt>
                <c:pt idx="242">
                  <c:v>1.2266139696082553E-3</c:v>
                </c:pt>
                <c:pt idx="243">
                  <c:v>1.2204467798808962E-3</c:v>
                </c:pt>
                <c:pt idx="244">
                  <c:v>1.1630072360278641E-3</c:v>
                </c:pt>
                <c:pt idx="245">
                  <c:v>1.156784666829338E-3</c:v>
                </c:pt>
                <c:pt idx="246">
                  <c:v>1.1589879459535254E-3</c:v>
                </c:pt>
                <c:pt idx="247">
                  <c:v>1.1061670456634569E-3</c:v>
                </c:pt>
                <c:pt idx="248">
                  <c:v>1.0998064008370684E-3</c:v>
                </c:pt>
                <c:pt idx="249">
                  <c:v>1.0954940679765986E-3</c:v>
                </c:pt>
                <c:pt idx="250">
                  <c:v>1.1055492299842813E-3</c:v>
                </c:pt>
                <c:pt idx="251">
                  <c:v>1.0990806856691197E-3</c:v>
                </c:pt>
                <c:pt idx="252">
                  <c:v>1.1660587001060783E-3</c:v>
                </c:pt>
                <c:pt idx="253">
                  <c:v>1.5144396876720675E-3</c:v>
                </c:pt>
                <c:pt idx="254">
                  <c:v>1.5077936490540821E-3</c:v>
                </c:pt>
                <c:pt idx="255">
                  <c:v>1.2352260953756046E-3</c:v>
                </c:pt>
                <c:pt idx="256">
                  <c:v>1.3445282364278875E-3</c:v>
                </c:pt>
                <c:pt idx="257">
                  <c:v>1.3376295650165441E-3</c:v>
                </c:pt>
                <c:pt idx="258">
                  <c:v>1.3721061361145347E-3</c:v>
                </c:pt>
                <c:pt idx="259">
                  <c:v>1.6256005069079052E-3</c:v>
                </c:pt>
                <c:pt idx="260">
                  <c:v>1.618273314412646E-3</c:v>
                </c:pt>
                <c:pt idx="261">
                  <c:v>1.417690536209702E-3</c:v>
                </c:pt>
                <c:pt idx="262">
                  <c:v>1.4098095408429916E-3</c:v>
                </c:pt>
                <c:pt idx="263">
                  <c:v>1.4019286669612965E-3</c:v>
                </c:pt>
                <c:pt idx="264">
                  <c:v>1.8475774442583031E-3</c:v>
                </c:pt>
                <c:pt idx="265">
                  <c:v>1.7579765361046484E-3</c:v>
                </c:pt>
                <c:pt idx="266">
                  <c:v>1.8189543491167522E-3</c:v>
                </c:pt>
                <c:pt idx="267">
                  <c:v>1.8849069791495325E-3</c:v>
                </c:pt>
                <c:pt idx="268">
                  <c:v>2.5013951031394046E-3</c:v>
                </c:pt>
                <c:pt idx="269">
                  <c:v>2.4922214898726292E-3</c:v>
                </c:pt>
                <c:pt idx="270">
                  <c:v>2.960393431466697E-3</c:v>
                </c:pt>
                <c:pt idx="271">
                  <c:v>3.0609575645198896E-3</c:v>
                </c:pt>
                <c:pt idx="272">
                  <c:v>2.8534794085223855E-3</c:v>
                </c:pt>
                <c:pt idx="273">
                  <c:v>3.7865730997239571E-3</c:v>
                </c:pt>
                <c:pt idx="274">
                  <c:v>3.776261312744627E-3</c:v>
                </c:pt>
                <c:pt idx="275">
                  <c:v>4.0510879492542777E-3</c:v>
                </c:pt>
                <c:pt idx="276">
                  <c:v>4.4810799279921239E-3</c:v>
                </c:pt>
              </c:numCache>
            </c:numRef>
          </c:xVal>
          <c:yVal>
            <c:numRef>
              <c:f>'Forsøk 3 - Samlet'!$BE$302:$BE$578</c:f>
              <c:numCache>
                <c:formatCode>0.0</c:formatCode>
                <c:ptCount val="277"/>
                <c:pt idx="0">
                  <c:v>10.084244848130353</c:v>
                </c:pt>
                <c:pt idx="1">
                  <c:v>10.201547249410048</c:v>
                </c:pt>
                <c:pt idx="2">
                  <c:v>10.39451831856605</c:v>
                </c:pt>
                <c:pt idx="3">
                  <c:v>10.397550725474181</c:v>
                </c:pt>
                <c:pt idx="4">
                  <c:v>10.669928140103957</c:v>
                </c:pt>
                <c:pt idx="5">
                  <c:v>10.94245544479125</c:v>
                </c:pt>
                <c:pt idx="6">
                  <c:v>10.945638531678139</c:v>
                </c:pt>
                <c:pt idx="7">
                  <c:v>11.375051306592672</c:v>
                </c:pt>
                <c:pt idx="8">
                  <c:v>11.769132239341305</c:v>
                </c:pt>
                <c:pt idx="9">
                  <c:v>11.772543201310429</c:v>
                </c:pt>
                <c:pt idx="10">
                  <c:v>12.436744843958392</c:v>
                </c:pt>
                <c:pt idx="11">
                  <c:v>13.14117813317549</c:v>
                </c:pt>
                <c:pt idx="12">
                  <c:v>13.144968000989685</c:v>
                </c:pt>
                <c:pt idx="13">
                  <c:v>13.964057200264074</c:v>
                </c:pt>
                <c:pt idx="14">
                  <c:v>14.727285901205589</c:v>
                </c:pt>
                <c:pt idx="15">
                  <c:v>14.731513699873702</c:v>
                </c:pt>
                <c:pt idx="16">
                  <c:v>15.821968036123137</c:v>
                </c:pt>
                <c:pt idx="17">
                  <c:v>17.11103708186862</c:v>
                </c:pt>
                <c:pt idx="18">
                  <c:v>17.1159234453356</c:v>
                </c:pt>
                <c:pt idx="19">
                  <c:v>18.368741399365113</c:v>
                </c:pt>
                <c:pt idx="20">
                  <c:v>18.373974705665749</c:v>
                </c:pt>
                <c:pt idx="21">
                  <c:v>19.542292786175295</c:v>
                </c:pt>
                <c:pt idx="22">
                  <c:v>20.744315265832832</c:v>
                </c:pt>
                <c:pt idx="23">
                  <c:v>20.750204028647694</c:v>
                </c:pt>
                <c:pt idx="24">
                  <c:v>21.797808131039456</c:v>
                </c:pt>
                <c:pt idx="25">
                  <c:v>22.60816677007832</c:v>
                </c:pt>
                <c:pt idx="26">
                  <c:v>22.614568841554028</c:v>
                </c:pt>
                <c:pt idx="27">
                  <c:v>23.292627567820027</c:v>
                </c:pt>
                <c:pt idx="28">
                  <c:v>23.75892787007</c:v>
                </c:pt>
                <c:pt idx="29">
                  <c:v>23.765645565252957</c:v>
                </c:pt>
                <c:pt idx="30">
                  <c:v>24.194565568260302</c:v>
                </c:pt>
                <c:pt idx="31">
                  <c:v>24.750568329301167</c:v>
                </c:pt>
                <c:pt idx="32">
                  <c:v>25.124539613950684</c:v>
                </c:pt>
                <c:pt idx="33">
                  <c:v>25.131631087370341</c:v>
                </c:pt>
                <c:pt idx="34">
                  <c:v>25.403044704689481</c:v>
                </c:pt>
                <c:pt idx="35">
                  <c:v>25.680893977536964</c:v>
                </c:pt>
                <c:pt idx="36">
                  <c:v>25.688136210957715</c:v>
                </c:pt>
                <c:pt idx="37">
                  <c:v>25.812538165046476</c:v>
                </c:pt>
                <c:pt idx="38">
                  <c:v>25.819814726403738</c:v>
                </c:pt>
                <c:pt idx="39">
                  <c:v>25.980506814231163</c:v>
                </c:pt>
                <c:pt idx="40">
                  <c:v>25.987827717561267</c:v>
                </c:pt>
                <c:pt idx="41">
                  <c:v>25.995149608023507</c:v>
                </c:pt>
                <c:pt idx="42">
                  <c:v>26.350780971669785</c:v>
                </c:pt>
                <c:pt idx="43">
                  <c:v>26.435337532502778</c:v>
                </c:pt>
                <c:pt idx="44">
                  <c:v>26.442779868384513</c:v>
                </c:pt>
                <c:pt idx="45">
                  <c:v>26.373375272315371</c:v>
                </c:pt>
                <c:pt idx="46">
                  <c:v>26.573779221869213</c:v>
                </c:pt>
                <c:pt idx="47">
                  <c:v>26.581256606963123</c:v>
                </c:pt>
                <c:pt idx="48">
                  <c:v>26.589066454405518</c:v>
                </c:pt>
                <c:pt idx="49">
                  <c:v>26.59654594134183</c:v>
                </c:pt>
                <c:pt idx="50">
                  <c:v>26.604026432847448</c:v>
                </c:pt>
                <c:pt idx="51">
                  <c:v>26.611507928495296</c:v>
                </c:pt>
                <c:pt idx="52">
                  <c:v>26.850298167199647</c:v>
                </c:pt>
                <c:pt idx="53">
                  <c:v>26.857845453858925</c:v>
                </c:pt>
                <c:pt idx="54">
                  <c:v>26.866389769881618</c:v>
                </c:pt>
                <c:pt idx="55">
                  <c:v>26.990671687404504</c:v>
                </c:pt>
                <c:pt idx="56">
                  <c:v>26.998254459410337</c:v>
                </c:pt>
                <c:pt idx="57">
                  <c:v>27.044216675925803</c:v>
                </c:pt>
                <c:pt idx="58">
                  <c:v>27.051812053685811</c:v>
                </c:pt>
                <c:pt idx="59">
                  <c:v>27.176947973459949</c:v>
                </c:pt>
                <c:pt idx="60">
                  <c:v>27.338564501856613</c:v>
                </c:pt>
                <c:pt idx="61">
                  <c:v>27.346237728401857</c:v>
                </c:pt>
                <c:pt idx="62">
                  <c:v>27.392010565205208</c:v>
                </c:pt>
                <c:pt idx="63">
                  <c:v>27.518031072514752</c:v>
                </c:pt>
                <c:pt idx="64">
                  <c:v>27.680905654758522</c:v>
                </c:pt>
                <c:pt idx="65">
                  <c:v>27.688668776386592</c:v>
                </c:pt>
                <c:pt idx="66">
                  <c:v>27.732907969148272</c:v>
                </c:pt>
                <c:pt idx="67">
                  <c:v>27.741682790129545</c:v>
                </c:pt>
                <c:pt idx="68">
                  <c:v>27.749459331904816</c:v>
                </c:pt>
                <c:pt idx="69">
                  <c:v>27.911938992581309</c:v>
                </c:pt>
                <c:pt idx="70">
                  <c:v>28.037309093443795</c:v>
                </c:pt>
                <c:pt idx="71">
                  <c:v>28.045163644091829</c:v>
                </c:pt>
                <c:pt idx="72">
                  <c:v>28.129773613361937</c:v>
                </c:pt>
                <c:pt idx="73">
                  <c:v>28.333741526998338</c:v>
                </c:pt>
                <c:pt idx="74">
                  <c:v>28.341674240858183</c:v>
                </c:pt>
                <c:pt idx="75">
                  <c:v>28.347938355306276</c:v>
                </c:pt>
                <c:pt idx="76">
                  <c:v>28.355872716995833</c:v>
                </c:pt>
                <c:pt idx="77">
                  <c:v>28.636626252245687</c:v>
                </c:pt>
                <c:pt idx="78">
                  <c:v>28.683586341461876</c:v>
                </c:pt>
                <c:pt idx="79">
                  <c:v>28.691609550208902</c:v>
                </c:pt>
                <c:pt idx="80">
                  <c:v>28.934389245577751</c:v>
                </c:pt>
                <c:pt idx="81">
                  <c:v>29.097692292293157</c:v>
                </c:pt>
                <c:pt idx="82">
                  <c:v>29.105825822308908</c:v>
                </c:pt>
                <c:pt idx="83">
                  <c:v>29.386559240231044</c:v>
                </c:pt>
                <c:pt idx="84">
                  <c:v>29.629783219004437</c:v>
                </c:pt>
                <c:pt idx="85">
                  <c:v>29.638059370898823</c:v>
                </c:pt>
                <c:pt idx="86">
                  <c:v>29.645331794216144</c:v>
                </c:pt>
                <c:pt idx="87">
                  <c:v>29.966223246349422</c:v>
                </c:pt>
                <c:pt idx="88">
                  <c:v>29.974588202748738</c:v>
                </c:pt>
                <c:pt idx="89">
                  <c:v>30.178231963950417</c:v>
                </c:pt>
                <c:pt idx="90">
                  <c:v>30.18665271011092</c:v>
                </c:pt>
                <c:pt idx="91">
                  <c:v>30.195074567824157</c:v>
                </c:pt>
                <c:pt idx="92">
                  <c:v>30.789477429983631</c:v>
                </c:pt>
                <c:pt idx="93">
                  <c:v>30.798062224225038</c:v>
                </c:pt>
                <c:pt idx="94">
                  <c:v>30.806648150778877</c:v>
                </c:pt>
                <c:pt idx="95">
                  <c:v>31.049629523849084</c:v>
                </c:pt>
                <c:pt idx="96">
                  <c:v>31.058281973914848</c:v>
                </c:pt>
                <c:pt idx="97">
                  <c:v>31.223167583777162</c:v>
                </c:pt>
                <c:pt idx="98">
                  <c:v>31.271014434466288</c:v>
                </c:pt>
                <c:pt idx="99">
                  <c:v>31.162902357916387</c:v>
                </c:pt>
                <c:pt idx="100">
                  <c:v>31.171580915971955</c:v>
                </c:pt>
                <c:pt idx="101">
                  <c:v>30.905640160069172</c:v>
                </c:pt>
                <c:pt idx="102">
                  <c:v>30.718607367077045</c:v>
                </c:pt>
                <c:pt idx="103">
                  <c:v>30.727160523926898</c:v>
                </c:pt>
                <c:pt idx="104">
                  <c:v>30.460854933702869</c:v>
                </c:pt>
                <c:pt idx="105">
                  <c:v>30.155848887918484</c:v>
                </c:pt>
                <c:pt idx="106">
                  <c:v>30.164244308411657</c:v>
                </c:pt>
                <c:pt idx="107">
                  <c:v>29.780491153854065</c:v>
                </c:pt>
                <c:pt idx="108">
                  <c:v>29.592821415084053</c:v>
                </c:pt>
                <c:pt idx="109">
                  <c:v>29.601059150219822</c:v>
                </c:pt>
                <c:pt idx="110">
                  <c:v>29.255430080123514</c:v>
                </c:pt>
                <c:pt idx="111">
                  <c:v>28.949922797175709</c:v>
                </c:pt>
                <c:pt idx="112">
                  <c:v>28.95798112234343</c:v>
                </c:pt>
                <c:pt idx="113">
                  <c:v>28.573232861431435</c:v>
                </c:pt>
                <c:pt idx="114">
                  <c:v>28.188622054673733</c:v>
                </c:pt>
                <c:pt idx="115">
                  <c:v>28.196468736091084</c:v>
                </c:pt>
                <c:pt idx="116">
                  <c:v>28.204316434518681</c:v>
                </c:pt>
                <c:pt idx="117">
                  <c:v>27.307306060944345</c:v>
                </c:pt>
                <c:pt idx="118">
                  <c:v>27.314908463851292</c:v>
                </c:pt>
                <c:pt idx="119">
                  <c:v>27.322511848634853</c:v>
                </c:pt>
                <c:pt idx="120">
                  <c:v>26.857460634019702</c:v>
                </c:pt>
                <c:pt idx="121">
                  <c:v>26.864936841732554</c:v>
                </c:pt>
                <c:pt idx="122">
                  <c:v>26.872414012381281</c:v>
                </c:pt>
                <c:pt idx="123">
                  <c:v>26.563844222985999</c:v>
                </c:pt>
                <c:pt idx="124">
                  <c:v>26.571237002705715</c:v>
                </c:pt>
                <c:pt idx="125">
                  <c:v>26.302540514179793</c:v>
                </c:pt>
                <c:pt idx="126">
                  <c:v>25.994230167514157</c:v>
                </c:pt>
                <c:pt idx="127">
                  <c:v>26.001464237503765</c:v>
                </c:pt>
                <c:pt idx="128">
                  <c:v>25.69459131767745</c:v>
                </c:pt>
                <c:pt idx="129">
                  <c:v>25.581260355450919</c:v>
                </c:pt>
                <c:pt idx="130">
                  <c:v>25.588378588152395</c:v>
                </c:pt>
                <c:pt idx="131">
                  <c:v>25.320636721278095</c:v>
                </c:pt>
                <c:pt idx="132">
                  <c:v>25.010856606991027</c:v>
                </c:pt>
                <c:pt idx="133">
                  <c:v>25.017816150466409</c:v>
                </c:pt>
                <c:pt idx="134">
                  <c:v>24.709489202419753</c:v>
                </c:pt>
                <c:pt idx="135">
                  <c:v>24.480750768393239</c:v>
                </c:pt>
                <c:pt idx="136">
                  <c:v>24.487562737288329</c:v>
                </c:pt>
                <c:pt idx="137">
                  <c:v>24.058072100682111</c:v>
                </c:pt>
                <c:pt idx="138">
                  <c:v>24.064766868900765</c:v>
                </c:pt>
                <c:pt idx="139">
                  <c:v>24.071462484831819</c:v>
                </c:pt>
                <c:pt idx="140">
                  <c:v>23.879799341358005</c:v>
                </c:pt>
                <c:pt idx="141">
                  <c:v>23.729000975411857</c:v>
                </c:pt>
                <c:pt idx="142">
                  <c:v>23.735602184943602</c:v>
                </c:pt>
                <c:pt idx="143">
                  <c:v>23.344140080910005</c:v>
                </c:pt>
                <c:pt idx="144">
                  <c:v>23.350634539765817</c:v>
                </c:pt>
                <c:pt idx="145">
                  <c:v>23.35712981629019</c:v>
                </c:pt>
                <c:pt idx="146">
                  <c:v>22.967279349297435</c:v>
                </c:pt>
                <c:pt idx="147">
                  <c:v>22.774930264987525</c:v>
                </c:pt>
                <c:pt idx="148">
                  <c:v>22.781265975479723</c:v>
                </c:pt>
                <c:pt idx="149">
                  <c:v>22.550420883833837</c:v>
                </c:pt>
                <c:pt idx="150">
                  <c:v>22.556693637542516</c:v>
                </c:pt>
                <c:pt idx="151">
                  <c:v>22.442770644129514</c:v>
                </c:pt>
                <c:pt idx="152">
                  <c:v>22.290757467593149</c:v>
                </c:pt>
                <c:pt idx="153">
                  <c:v>22.296956821460242</c:v>
                </c:pt>
                <c:pt idx="154">
                  <c:v>22.145498490090521</c:v>
                </c:pt>
                <c:pt idx="155">
                  <c:v>22.031343049516707</c:v>
                </c:pt>
                <c:pt idx="156">
                  <c:v>22.037469128703243</c:v>
                </c:pt>
                <c:pt idx="157">
                  <c:v>21.884101370063043</c:v>
                </c:pt>
                <c:pt idx="158">
                  <c:v>21.928956453628821</c:v>
                </c:pt>
                <c:pt idx="159">
                  <c:v>21.93505199501082</c:v>
                </c:pt>
                <c:pt idx="160">
                  <c:v>21.664108621704244</c:v>
                </c:pt>
                <c:pt idx="161">
                  <c:v>21.670130399293022</c:v>
                </c:pt>
                <c:pt idx="162">
                  <c:v>21.676152923029893</c:v>
                </c:pt>
                <c:pt idx="163">
                  <c:v>21.600424428242231</c:v>
                </c:pt>
                <c:pt idx="164">
                  <c:v>21.606426238795102</c:v>
                </c:pt>
                <c:pt idx="165">
                  <c:v>21.572899675809044</c:v>
                </c:pt>
                <c:pt idx="166">
                  <c:v>21.459574082491407</c:v>
                </c:pt>
                <c:pt idx="167">
                  <c:v>21.42495711836818</c:v>
                </c:pt>
                <c:pt idx="168">
                  <c:v>21.430907745155217</c:v>
                </c:pt>
                <c:pt idx="169">
                  <c:v>21.357714989662803</c:v>
                </c:pt>
                <c:pt idx="170">
                  <c:v>21.204272343005112</c:v>
                </c:pt>
                <c:pt idx="171">
                  <c:v>21.210160442970206</c:v>
                </c:pt>
                <c:pt idx="172">
                  <c:v>21.215363478966548</c:v>
                </c:pt>
                <c:pt idx="173">
                  <c:v>21.142008832753206</c:v>
                </c:pt>
                <c:pt idx="174">
                  <c:v>21.147877423437823</c:v>
                </c:pt>
                <c:pt idx="175">
                  <c:v>21.033807673383414</c:v>
                </c:pt>
                <c:pt idx="176">
                  <c:v>21.079635708747606</c:v>
                </c:pt>
                <c:pt idx="177">
                  <c:v>21.08548477347621</c:v>
                </c:pt>
                <c:pt idx="178">
                  <c:v>21.090991101909484</c:v>
                </c:pt>
                <c:pt idx="179">
                  <c:v>21.097185050118149</c:v>
                </c:pt>
                <c:pt idx="180">
                  <c:v>21.10303626130754</c:v>
                </c:pt>
                <c:pt idx="181">
                  <c:v>21.069874629093917</c:v>
                </c:pt>
                <c:pt idx="182">
                  <c:v>21.15514025399079</c:v>
                </c:pt>
                <c:pt idx="183">
                  <c:v>21.161004552230111</c:v>
                </c:pt>
                <c:pt idx="184">
                  <c:v>21.166869565583497</c:v>
                </c:pt>
                <c:pt idx="185">
                  <c:v>21.252567506085921</c:v>
                </c:pt>
                <c:pt idx="186">
                  <c:v>21.258455565382228</c:v>
                </c:pt>
                <c:pt idx="187">
                  <c:v>21.184813183084682</c:v>
                </c:pt>
                <c:pt idx="188">
                  <c:v>21.230801873918882</c:v>
                </c:pt>
                <c:pt idx="189">
                  <c:v>21.236681409859592</c:v>
                </c:pt>
                <c:pt idx="190">
                  <c:v>21.322171440949244</c:v>
                </c:pt>
                <c:pt idx="191">
                  <c:v>21.247753297927026</c:v>
                </c:pt>
                <c:pt idx="192">
                  <c:v>21.253634789363705</c:v>
                </c:pt>
                <c:pt idx="193">
                  <c:v>21.260206693602882</c:v>
                </c:pt>
                <c:pt idx="194">
                  <c:v>21.427192399554016</c:v>
                </c:pt>
                <c:pt idx="195">
                  <c:v>21.433119784462075</c:v>
                </c:pt>
                <c:pt idx="196">
                  <c:v>21.439393016865882</c:v>
                </c:pt>
                <c:pt idx="197">
                  <c:v>21.44532193043074</c:v>
                </c:pt>
                <c:pt idx="198">
                  <c:v>21.450906244856572</c:v>
                </c:pt>
                <c:pt idx="199">
                  <c:v>21.496731346955244</c:v>
                </c:pt>
                <c:pt idx="200">
                  <c:v>21.502673098999921</c:v>
                </c:pt>
                <c:pt idx="201">
                  <c:v>21.508615568457142</c:v>
                </c:pt>
                <c:pt idx="202">
                  <c:v>21.595464289227746</c:v>
                </c:pt>
                <c:pt idx="203">
                  <c:v>21.601430047857054</c:v>
                </c:pt>
                <c:pt idx="204">
                  <c:v>21.688331694471238</c:v>
                </c:pt>
                <c:pt idx="205">
                  <c:v>21.694666718215441</c:v>
                </c:pt>
                <c:pt idx="206">
                  <c:v>21.700656586745104</c:v>
                </c:pt>
                <c:pt idx="207">
                  <c:v>21.786623545977065</c:v>
                </c:pt>
                <c:pt idx="208">
                  <c:v>21.874697810921642</c:v>
                </c:pt>
                <c:pt idx="209">
                  <c:v>22.000409516326926</c:v>
                </c:pt>
                <c:pt idx="210">
                  <c:v>22.00647830995117</c:v>
                </c:pt>
                <c:pt idx="211">
                  <c:v>22.052918682413644</c:v>
                </c:pt>
                <c:pt idx="212">
                  <c:v>22.060386322165538</c:v>
                </c:pt>
                <c:pt idx="213">
                  <c:v>22.066468569568926</c:v>
                </c:pt>
                <c:pt idx="214">
                  <c:v>22.152664983129863</c:v>
                </c:pt>
                <c:pt idx="215">
                  <c:v>22.239960170877396</c:v>
                </c:pt>
                <c:pt idx="216">
                  <c:v>22.246088105910651</c:v>
                </c:pt>
                <c:pt idx="217">
                  <c:v>22.292652996771103</c:v>
                </c:pt>
                <c:pt idx="218">
                  <c:v>22.298793299706354</c:v>
                </c:pt>
                <c:pt idx="219">
                  <c:v>22.385503106068644</c:v>
                </c:pt>
                <c:pt idx="220">
                  <c:v>22.432149657500926</c:v>
                </c:pt>
                <c:pt idx="221">
                  <c:v>22.47984701994886</c:v>
                </c:pt>
                <c:pt idx="222">
                  <c:v>22.486034073764859</c:v>
                </c:pt>
                <c:pt idx="223">
                  <c:v>22.492221866301669</c:v>
                </c:pt>
                <c:pt idx="224">
                  <c:v>22.700291821922217</c:v>
                </c:pt>
                <c:pt idx="225">
                  <c:v>22.706535457812034</c:v>
                </c:pt>
                <c:pt idx="226">
                  <c:v>22.712779838232077</c:v>
                </c:pt>
                <c:pt idx="227">
                  <c:v>22.761310393665649</c:v>
                </c:pt>
                <c:pt idx="228">
                  <c:v>22.767567644704336</c:v>
                </c:pt>
                <c:pt idx="229">
                  <c:v>22.773825640550463</c:v>
                </c:pt>
                <c:pt idx="230">
                  <c:v>22.901136046151972</c:v>
                </c:pt>
                <c:pt idx="231">
                  <c:v>22.907428102321948</c:v>
                </c:pt>
                <c:pt idx="232">
                  <c:v>22.914069402713174</c:v>
                </c:pt>
                <c:pt idx="233">
                  <c:v>22.920363047807321</c:v>
                </c:pt>
                <c:pt idx="234">
                  <c:v>22.926657439906478</c:v>
                </c:pt>
                <c:pt idx="235">
                  <c:v>22.932952578612635</c:v>
                </c:pt>
                <c:pt idx="236">
                  <c:v>22.777008865868719</c:v>
                </c:pt>
                <c:pt idx="237">
                  <c:v>22.783261879060319</c:v>
                </c:pt>
                <c:pt idx="238">
                  <c:v>22.78951563210401</c:v>
                </c:pt>
                <c:pt idx="239">
                  <c:v>22.673726856587248</c:v>
                </c:pt>
                <c:pt idx="240">
                  <c:v>22.679949291166412</c:v>
                </c:pt>
                <c:pt idx="241">
                  <c:v>22.645124904351206</c:v>
                </c:pt>
                <c:pt idx="242">
                  <c:v>22.651337779827763</c:v>
                </c:pt>
                <c:pt idx="243">
                  <c:v>22.657551387602265</c:v>
                </c:pt>
                <c:pt idx="244">
                  <c:v>22.460446012846827</c:v>
                </c:pt>
                <c:pt idx="245">
                  <c:v>22.466606484095454</c:v>
                </c:pt>
                <c:pt idx="246">
                  <c:v>22.309392036772021</c:v>
                </c:pt>
                <c:pt idx="247">
                  <c:v>21.9893708957038</c:v>
                </c:pt>
                <c:pt idx="248">
                  <c:v>21.995402127006844</c:v>
                </c:pt>
                <c:pt idx="249">
                  <c:v>21.96029824809877</c:v>
                </c:pt>
                <c:pt idx="250">
                  <c:v>21.639917985353723</c:v>
                </c:pt>
                <c:pt idx="251">
                  <c:v>21.645852716158583</c:v>
                </c:pt>
                <c:pt idx="252">
                  <c:v>21.489915378897798</c:v>
                </c:pt>
                <c:pt idx="253">
                  <c:v>21.086769212147939</c:v>
                </c:pt>
                <c:pt idx="254">
                  <c:v>21.092552890069097</c:v>
                </c:pt>
                <c:pt idx="255">
                  <c:v>21.098337240279839</c:v>
                </c:pt>
                <c:pt idx="256">
                  <c:v>20.327680152097095</c:v>
                </c:pt>
                <c:pt idx="257">
                  <c:v>20.33325769292345</c:v>
                </c:pt>
                <c:pt idx="258">
                  <c:v>19.725528837776558</c:v>
                </c:pt>
                <c:pt idx="259">
                  <c:v>19.159069183138715</c:v>
                </c:pt>
                <c:pt idx="260">
                  <c:v>19.164331019348793</c:v>
                </c:pt>
                <c:pt idx="261">
                  <c:v>17.818876039430823</c:v>
                </c:pt>
                <c:pt idx="262">
                  <c:v>17.823777232847842</c:v>
                </c:pt>
                <c:pt idx="263">
                  <c:v>17.828678984103714</c:v>
                </c:pt>
                <c:pt idx="264">
                  <c:v>17.260940758410488</c:v>
                </c:pt>
                <c:pt idx="265">
                  <c:v>17.265690282384444</c:v>
                </c:pt>
                <c:pt idx="266">
                  <c:v>16.61414239153688</c:v>
                </c:pt>
                <c:pt idx="267">
                  <c:v>15.962581115406543</c:v>
                </c:pt>
                <c:pt idx="268">
                  <c:v>15.351677341593568</c:v>
                </c:pt>
                <c:pt idx="269">
                  <c:v>15.355912956747135</c:v>
                </c:pt>
                <c:pt idx="270">
                  <c:v>14.78623610212035</c:v>
                </c:pt>
                <c:pt idx="271">
                  <c:v>14.258335932404659</c:v>
                </c:pt>
                <c:pt idx="272">
                  <c:v>14.262277079196826</c:v>
                </c:pt>
                <c:pt idx="273">
                  <c:v>13.691140307353461</c:v>
                </c:pt>
                <c:pt idx="274">
                  <c:v>13.694928524834735</c:v>
                </c:pt>
                <c:pt idx="275">
                  <c:v>13.082617292255168</c:v>
                </c:pt>
                <c:pt idx="276">
                  <c:v>12.428532629608256</c:v>
                </c:pt>
              </c:numCache>
            </c:numRef>
          </c:yVal>
          <c:smooth val="0"/>
          <c:extLst>
            <c:ext xmlns:c16="http://schemas.microsoft.com/office/drawing/2014/chart" uri="{C3380CC4-5D6E-409C-BE32-E72D297353CC}">
              <c16:uniqueId val="{00000002-C996-4A60-867B-84429CE530E9}"/>
            </c:ext>
          </c:extLst>
        </c:ser>
        <c:ser>
          <c:idx val="7"/>
          <c:order val="7"/>
          <c:tx>
            <c:v>54,2-59,8</c:v>
          </c:tx>
          <c:spPr>
            <a:ln w="25400" cap="rnd">
              <a:noFill/>
              <a:round/>
            </a:ln>
            <a:effectLst/>
          </c:spPr>
          <c:marker>
            <c:symbol val="circle"/>
            <c:size val="3"/>
            <c:spPr>
              <a:solidFill>
                <a:srgbClr val="FF0000"/>
              </a:solidFill>
              <a:ln w="6350">
                <a:solidFill>
                  <a:srgbClr val="C00000"/>
                </a:solidFill>
              </a:ln>
              <a:effectLst/>
            </c:spPr>
          </c:marker>
          <c:xVal>
            <c:numRef>
              <c:f>'Forsøk 3 - Samlet'!$BD$579:$BD$635</c:f>
              <c:numCache>
                <c:formatCode>0.0</c:formatCode>
                <c:ptCount val="57"/>
                <c:pt idx="0">
                  <c:v>4.4697045029814175E-3</c:v>
                </c:pt>
                <c:pt idx="1">
                  <c:v>6.068326782116433E-3</c:v>
                </c:pt>
                <c:pt idx="2">
                  <c:v>5.5421026214689554E-3</c:v>
                </c:pt>
                <c:pt idx="3">
                  <c:v>5.5292272951768034E-3</c:v>
                </c:pt>
                <c:pt idx="4">
                  <c:v>5.8207762688149371E-3</c:v>
                </c:pt>
                <c:pt idx="5">
                  <c:v>8.9000903853480098E-3</c:v>
                </c:pt>
                <c:pt idx="6">
                  <c:v>8.8858491820236613E-3</c:v>
                </c:pt>
                <c:pt idx="7">
                  <c:v>9.2544084392161031E-3</c:v>
                </c:pt>
                <c:pt idx="8">
                  <c:v>9.9182852477271363E-3</c:v>
                </c:pt>
                <c:pt idx="9">
                  <c:v>9.9028190951748578E-3</c:v>
                </c:pt>
                <c:pt idx="10">
                  <c:v>1.1209871166998356E-2</c:v>
                </c:pt>
                <c:pt idx="11">
                  <c:v>1.3332146398590938E-2</c:v>
                </c:pt>
                <c:pt idx="12">
                  <c:v>1.3314943973989274E-2</c:v>
                </c:pt>
                <c:pt idx="13">
                  <c:v>1.7131785248272122E-2</c:v>
                </c:pt>
                <c:pt idx="14">
                  <c:v>1.9534802691888405E-2</c:v>
                </c:pt>
                <c:pt idx="15">
                  <c:v>1.9517243847896291E-2</c:v>
                </c:pt>
                <c:pt idx="16">
                  <c:v>2.2658652757495325E-2</c:v>
                </c:pt>
                <c:pt idx="17">
                  <c:v>2.5330615557859756E-2</c:v>
                </c:pt>
                <c:pt idx="18">
                  <c:v>2.5311838472153913E-2</c:v>
                </c:pt>
                <c:pt idx="19">
                  <c:v>2.9340338783228389E-2</c:v>
                </c:pt>
                <c:pt idx="20">
                  <c:v>3.4467305616660067E-2</c:v>
                </c:pt>
                <c:pt idx="21">
                  <c:v>3.4447759587947116E-2</c:v>
                </c:pt>
                <c:pt idx="22">
                  <c:v>3.8309269174723312E-2</c:v>
                </c:pt>
                <c:pt idx="23">
                  <c:v>4.1203339473104575E-2</c:v>
                </c:pt>
                <c:pt idx="24">
                  <c:v>4.189856801262714E-2</c:v>
                </c:pt>
                <c:pt idx="25">
                  <c:v>5.4256945209356637E-2</c:v>
                </c:pt>
                <c:pt idx="26">
                  <c:v>7.2127701863442764E-2</c:v>
                </c:pt>
                <c:pt idx="27">
                  <c:v>7.3831912835724198E-2</c:v>
                </c:pt>
                <c:pt idx="28">
                  <c:v>8.838900575916725E-2</c:v>
                </c:pt>
                <c:pt idx="29">
                  <c:v>8.8366185688112553E-2</c:v>
                </c:pt>
                <c:pt idx="30">
                  <c:v>9.2296800965544018E-2</c:v>
                </c:pt>
                <c:pt idx="31">
                  <c:v>0.1033966793663363</c:v>
                </c:pt>
                <c:pt idx="32">
                  <c:v>0.10337140623521281</c:v>
                </c:pt>
                <c:pt idx="33">
                  <c:v>0.11622532371834199</c:v>
                </c:pt>
                <c:pt idx="34">
                  <c:v>0.14692916689697472</c:v>
                </c:pt>
                <c:pt idx="35">
                  <c:v>0.14689722709985917</c:v>
                </c:pt>
                <c:pt idx="36">
                  <c:v>0.16700362780892397</c:v>
                </c:pt>
                <c:pt idx="37">
                  <c:v>0.20001636064533418</c:v>
                </c:pt>
                <c:pt idx="38">
                  <c:v>0.21303771009155426</c:v>
                </c:pt>
                <c:pt idx="39">
                  <c:v>0.22070930922355081</c:v>
                </c:pt>
                <c:pt idx="40">
                  <c:v>0.24425888002985954</c:v>
                </c:pt>
                <c:pt idx="41">
                  <c:v>0.24421940431756559</c:v>
                </c:pt>
                <c:pt idx="42">
                  <c:v>0.26063039128798843</c:v>
                </c:pt>
                <c:pt idx="43">
                  <c:v>0.26819659096039006</c:v>
                </c:pt>
                <c:pt idx="44">
                  <c:v>0.26815458667522124</c:v>
                </c:pt>
                <c:pt idx="45">
                  <c:v>0.26563298774614202</c:v>
                </c:pt>
                <c:pt idx="46">
                  <c:v>0.25761725695348853</c:v>
                </c:pt>
                <c:pt idx="47">
                  <c:v>0.25757483462485908</c:v>
                </c:pt>
                <c:pt idx="48">
                  <c:v>0.23722621464879617</c:v>
                </c:pt>
                <c:pt idx="49">
                  <c:v>0.22098053566591752</c:v>
                </c:pt>
                <c:pt idx="50">
                  <c:v>0.22093896852791989</c:v>
                </c:pt>
                <c:pt idx="51">
                  <c:v>0.16516257080894167</c:v>
                </c:pt>
                <c:pt idx="52">
                  <c:v>0.10507227620804764</c:v>
                </c:pt>
                <c:pt idx="53">
                  <c:v>5.9908297817633856E-2</c:v>
                </c:pt>
                <c:pt idx="54">
                  <c:v>4.8434524756160724E-2</c:v>
                </c:pt>
                <c:pt idx="55">
                  <c:v>3.9655784166987069E-2</c:v>
                </c:pt>
                <c:pt idx="56">
                  <c:v>1.8136316712419394E-2</c:v>
                </c:pt>
              </c:numCache>
            </c:numRef>
          </c:xVal>
          <c:yVal>
            <c:numRef>
              <c:f>'Forsøk 3 - Samlet'!$BE$579:$BE$635</c:f>
              <c:numCache>
                <c:formatCode>0.0</c:formatCode>
                <c:ptCount val="57"/>
                <c:pt idx="0">
                  <c:v>12.431981527715056</c:v>
                </c:pt>
                <c:pt idx="1">
                  <c:v>10.996694022174641</c:v>
                </c:pt>
                <c:pt idx="2">
                  <c:v>10.999759165706324</c:v>
                </c:pt>
                <c:pt idx="3">
                  <c:v>11.002824632309281</c:v>
                </c:pt>
                <c:pt idx="4">
                  <c:v>10.430287362018682</c:v>
                </c:pt>
                <c:pt idx="5">
                  <c:v>9.9823086560600274</c:v>
                </c:pt>
                <c:pt idx="6">
                  <c:v>9.9851008797612657</c:v>
                </c:pt>
                <c:pt idx="7">
                  <c:v>9.5747534646110424</c:v>
                </c:pt>
                <c:pt idx="8">
                  <c:v>9.2071366043180092</c:v>
                </c:pt>
                <c:pt idx="9">
                  <c:v>9.2097205011125904</c:v>
                </c:pt>
                <c:pt idx="10">
                  <c:v>8.8826579478299301</c:v>
                </c:pt>
                <c:pt idx="11">
                  <c:v>8.3091835647746564</c:v>
                </c:pt>
                <c:pt idx="12">
                  <c:v>8.3115265461860321</c:v>
                </c:pt>
                <c:pt idx="13">
                  <c:v>8.1887370715744972</c:v>
                </c:pt>
                <c:pt idx="14">
                  <c:v>8.1910471317653517</c:v>
                </c:pt>
                <c:pt idx="15">
                  <c:v>8.1933574188963778</c:v>
                </c:pt>
                <c:pt idx="16">
                  <c:v>7.9910816871187844</c:v>
                </c:pt>
                <c:pt idx="17">
                  <c:v>7.7040046496883905</c:v>
                </c:pt>
                <c:pt idx="18">
                  <c:v>7.7061839061780217</c:v>
                </c:pt>
                <c:pt idx="19">
                  <c:v>7.708363372745251</c:v>
                </c:pt>
                <c:pt idx="20">
                  <c:v>7.4647761819386327</c:v>
                </c:pt>
                <c:pt idx="21">
                  <c:v>7.4668905665119167</c:v>
                </c:pt>
                <c:pt idx="22">
                  <c:v>7.3050727557083528</c:v>
                </c:pt>
                <c:pt idx="23">
                  <c:v>7.3071438646204481</c:v>
                </c:pt>
                <c:pt idx="24">
                  <c:v>7.1844264640115512</c:v>
                </c:pt>
                <c:pt idx="25">
                  <c:v>7.0651936593171731</c:v>
                </c:pt>
                <c:pt idx="26">
                  <c:v>7.0671998140080365</c:v>
                </c:pt>
                <c:pt idx="27">
                  <c:v>6.9039894797983088</c:v>
                </c:pt>
                <c:pt idx="28">
                  <c:v>6.6996430779892124</c:v>
                </c:pt>
                <c:pt idx="29">
                  <c:v>6.7015508778244302</c:v>
                </c:pt>
                <c:pt idx="30">
                  <c:v>6.4163234850461155</c:v>
                </c:pt>
                <c:pt idx="31">
                  <c:v>6.1266741238601279</c:v>
                </c:pt>
                <c:pt idx="32">
                  <c:v>6.1284284589026763</c:v>
                </c:pt>
                <c:pt idx="33">
                  <c:v>5.7570511055792926</c:v>
                </c:pt>
                <c:pt idx="34">
                  <c:v>5.0193659640108441</c:v>
                </c:pt>
                <c:pt idx="35">
                  <c:v>5.0208248405567897</c:v>
                </c:pt>
                <c:pt idx="36">
                  <c:v>5.0222838363838935</c:v>
                </c:pt>
                <c:pt idx="37">
                  <c:v>4.6924307745772209</c:v>
                </c:pt>
                <c:pt idx="38">
                  <c:v>4.6938019233335337</c:v>
                </c:pt>
                <c:pt idx="39">
                  <c:v>4.5312103551330134</c:v>
                </c:pt>
                <c:pt idx="40">
                  <c:v>4.3692461931519908</c:v>
                </c:pt>
                <c:pt idx="41">
                  <c:v>4.3705306858390189</c:v>
                </c:pt>
                <c:pt idx="42">
                  <c:v>4.2546316381305136</c:v>
                </c:pt>
                <c:pt idx="43">
                  <c:v>4.1777405960908034</c:v>
                </c:pt>
                <c:pt idx="44">
                  <c:v>4.1789734857697631</c:v>
                </c:pt>
                <c:pt idx="45">
                  <c:v>4.1439699705157036</c:v>
                </c:pt>
                <c:pt idx="46">
                  <c:v>4.1071619220347468</c:v>
                </c:pt>
                <c:pt idx="47">
                  <c:v>4.1083753613807934</c:v>
                </c:pt>
                <c:pt idx="48">
                  <c:v>4.0758244062513098</c:v>
                </c:pt>
                <c:pt idx="49">
                  <c:v>4.0848909729477132</c:v>
                </c:pt>
                <c:pt idx="50">
                  <c:v>4.0860977991903953</c:v>
                </c:pt>
                <c:pt idx="51">
                  <c:v>4.1763405179755857</c:v>
                </c:pt>
                <c:pt idx="52">
                  <c:v>4.8496355302990564</c:v>
                </c:pt>
                <c:pt idx="53">
                  <c:v>4.8510445371599502</c:v>
                </c:pt>
                <c:pt idx="54">
                  <c:v>5.9988617156915396</c:v>
                </c:pt>
                <c:pt idx="55">
                  <c:v>7.325189786951416</c:v>
                </c:pt>
                <c:pt idx="56">
                  <c:v>7.3272544644063613</c:v>
                </c:pt>
              </c:numCache>
            </c:numRef>
          </c:yVal>
          <c:smooth val="0"/>
          <c:extLst>
            <c:ext xmlns:c16="http://schemas.microsoft.com/office/drawing/2014/chart" uri="{C3380CC4-5D6E-409C-BE32-E72D297353CC}">
              <c16:uniqueId val="{00000003-C996-4A60-867B-84429CE530E9}"/>
            </c:ext>
          </c:extLst>
        </c:ser>
        <c:ser>
          <c:idx val="8"/>
          <c:order val="8"/>
          <c:tx>
            <c:v>59,8-85,6</c:v>
          </c:tx>
          <c:spPr>
            <a:ln w="25400" cap="rnd">
              <a:noFill/>
              <a:round/>
            </a:ln>
            <a:effectLst/>
          </c:spPr>
          <c:marker>
            <c:symbol val="circle"/>
            <c:size val="3"/>
            <c:spPr>
              <a:solidFill>
                <a:schemeClr val="accent4">
                  <a:lumMod val="40000"/>
                  <a:lumOff val="60000"/>
                </a:schemeClr>
              </a:solidFill>
              <a:ln w="6350">
                <a:solidFill>
                  <a:schemeClr val="accent4">
                    <a:lumMod val="75000"/>
                  </a:schemeClr>
                </a:solidFill>
              </a:ln>
              <a:effectLst/>
            </c:spPr>
          </c:marker>
          <c:xVal>
            <c:numRef>
              <c:f>'Forsøk 3 - Samlet'!$BD$636:$BD$892</c:f>
              <c:numCache>
                <c:formatCode>0.0</c:formatCode>
                <c:ptCount val="257"/>
                <c:pt idx="0">
                  <c:v>1.400943347737192E-2</c:v>
                </c:pt>
                <c:pt idx="1">
                  <c:v>1.3994165167267827E-2</c:v>
                </c:pt>
                <c:pt idx="2">
                  <c:v>1.1258502829759466E-2</c:v>
                </c:pt>
                <c:pt idx="3">
                  <c:v>9.9220839985627064E-3</c:v>
                </c:pt>
                <c:pt idx="4">
                  <c:v>8.041480419583566E-3</c:v>
                </c:pt>
                <c:pt idx="5">
                  <c:v>7.1598831045839679E-3</c:v>
                </c:pt>
                <c:pt idx="6">
                  <c:v>5.0205020393268721E-3</c:v>
                </c:pt>
                <c:pt idx="7">
                  <c:v>3.304157710075905E-3</c:v>
                </c:pt>
                <c:pt idx="8">
                  <c:v>2.9906708982009363E-3</c:v>
                </c:pt>
                <c:pt idx="9">
                  <c:v>2.5659911038690177E-3</c:v>
                </c:pt>
                <c:pt idx="10">
                  <c:v>2.3702412744118482E-3</c:v>
                </c:pt>
                <c:pt idx="11">
                  <c:v>2.3619787540786995E-3</c:v>
                </c:pt>
                <c:pt idx="12">
                  <c:v>2.116316524475346E-3</c:v>
                </c:pt>
                <c:pt idx="13">
                  <c:v>1.8007454607522606E-3</c:v>
                </c:pt>
                <c:pt idx="14">
                  <c:v>1.686259083517177E-3</c:v>
                </c:pt>
                <c:pt idx="15">
                  <c:v>1.578927822634956E-3</c:v>
                </c:pt>
                <c:pt idx="16">
                  <c:v>1.3679192844428584E-3</c:v>
                </c:pt>
                <c:pt idx="17">
                  <c:v>1.2825919939485346E-3</c:v>
                </c:pt>
                <c:pt idx="18">
                  <c:v>1.2047382010282194E-3</c:v>
                </c:pt>
                <c:pt idx="19">
                  <c:v>1.3197857859222543E-3</c:v>
                </c:pt>
                <c:pt idx="20">
                  <c:v>1.2488687453116364E-3</c:v>
                </c:pt>
                <c:pt idx="21">
                  <c:v>1.1957767408071313E-3</c:v>
                </c:pt>
                <c:pt idx="22">
                  <c:v>1.0795102488148538E-3</c:v>
                </c:pt>
                <c:pt idx="23">
                  <c:v>1.0490722566421529E-3</c:v>
                </c:pt>
                <c:pt idx="24">
                  <c:v>1.0212766192152886E-3</c:v>
                </c:pt>
                <c:pt idx="25">
                  <c:v>8.7939224158452951E-4</c:v>
                </c:pt>
                <c:pt idx="26">
                  <c:v>8.7428379496526116E-4</c:v>
                </c:pt>
                <c:pt idx="27">
                  <c:v>1.0225749127476366E-3</c:v>
                </c:pt>
                <c:pt idx="28">
                  <c:v>8.938258045098202E-4</c:v>
                </c:pt>
                <c:pt idx="29">
                  <c:v>8.888366771204199E-4</c:v>
                </c:pt>
                <c:pt idx="30">
                  <c:v>8.838475944354967E-4</c:v>
                </c:pt>
                <c:pt idx="31">
                  <c:v>8.765058589892045E-4</c:v>
                </c:pt>
                <c:pt idx="32">
                  <c:v>7.7192172780165148E-4</c:v>
                </c:pt>
                <c:pt idx="33">
                  <c:v>9.12546233534226E-4</c:v>
                </c:pt>
                <c:pt idx="34">
                  <c:v>9.0759120549814955E-4</c:v>
                </c:pt>
                <c:pt idx="35">
                  <c:v>8.4827476998504609E-4</c:v>
                </c:pt>
                <c:pt idx="36">
                  <c:v>7.3743953508826775E-4</c:v>
                </c:pt>
                <c:pt idx="37">
                  <c:v>7.3256106081445662E-4</c:v>
                </c:pt>
                <c:pt idx="38">
                  <c:v>7.2563571434848442E-4</c:v>
                </c:pt>
                <c:pt idx="39">
                  <c:v>7.6947082872814195E-4</c:v>
                </c:pt>
                <c:pt idx="40">
                  <c:v>7.646060155353686E-4</c:v>
                </c:pt>
                <c:pt idx="41">
                  <c:v>7.0703909322413633E-4</c:v>
                </c:pt>
                <c:pt idx="42">
                  <c:v>6.97317963630875E-4</c:v>
                </c:pt>
                <c:pt idx="43">
                  <c:v>7.4060257547171762E-4</c:v>
                </c:pt>
                <c:pt idx="44">
                  <c:v>7.3579899500135059E-4</c:v>
                </c:pt>
                <c:pt idx="45">
                  <c:v>7.2897943858636822E-4</c:v>
                </c:pt>
                <c:pt idx="46">
                  <c:v>7.7214404945702495E-4</c:v>
                </c:pt>
                <c:pt idx="47">
                  <c:v>6.6864235690963368E-4</c:v>
                </c:pt>
                <c:pt idx="48">
                  <c:v>6.6385652942238678E-4</c:v>
                </c:pt>
                <c:pt idx="49">
                  <c:v>5.1582759344105081E-4</c:v>
                </c:pt>
                <c:pt idx="50">
                  <c:v>6.5431692296383866E-4</c:v>
                </c:pt>
                <c:pt idx="51">
                  <c:v>6.5046769479009281E-4</c:v>
                </c:pt>
                <c:pt idx="52">
                  <c:v>6.9351138063051914E-4</c:v>
                </c:pt>
                <c:pt idx="53">
                  <c:v>5.4375994700607208E-4</c:v>
                </c:pt>
                <c:pt idx="54">
                  <c:v>5.3677345622431141E-4</c:v>
                </c:pt>
                <c:pt idx="55">
                  <c:v>5.3203041042655685E-4</c:v>
                </c:pt>
                <c:pt idx="56">
                  <c:v>6.2570651797986578E-4</c:v>
                </c:pt>
                <c:pt idx="57">
                  <c:v>6.2008934865917281E-4</c:v>
                </c:pt>
                <c:pt idx="58">
                  <c:v>8.0607336856194868E-4</c:v>
                </c:pt>
                <c:pt idx="59">
                  <c:v>6.1141253661844432E-4</c:v>
                </c:pt>
                <c:pt idx="60">
                  <c:v>6.0664297422920231E-4</c:v>
                </c:pt>
                <c:pt idx="61">
                  <c:v>6.0021822223369761E-4</c:v>
                </c:pt>
                <c:pt idx="62">
                  <c:v>4.5008549707177943E-4</c:v>
                </c:pt>
                <c:pt idx="63">
                  <c:v>4.4535614050235741E-4</c:v>
                </c:pt>
                <c:pt idx="64">
                  <c:v>6.2919132861608039E-4</c:v>
                </c:pt>
                <c:pt idx="65">
                  <c:v>6.2106047325722951E-4</c:v>
                </c:pt>
                <c:pt idx="66">
                  <c:v>6.163627569536152E-4</c:v>
                </c:pt>
                <c:pt idx="67">
                  <c:v>6.5689836859456432E-4</c:v>
                </c:pt>
                <c:pt idx="68">
                  <c:v>6.0283117438808889E-4</c:v>
                </c:pt>
                <c:pt idx="69">
                  <c:v>5.9816559860276144E-4</c:v>
                </c:pt>
                <c:pt idx="70">
                  <c:v>5.918964376616121E-4</c:v>
                </c:pt>
                <c:pt idx="71">
                  <c:v>5.4065799646782833E-4</c:v>
                </c:pt>
                <c:pt idx="72">
                  <c:v>5.3599907411250401E-4</c:v>
                </c:pt>
                <c:pt idx="73">
                  <c:v>5.7481130555756921E-4</c:v>
                </c:pt>
                <c:pt idx="74">
                  <c:v>6.165167212874845E-4</c:v>
                </c:pt>
                <c:pt idx="75">
                  <c:v>6.1105732227640004E-4</c:v>
                </c:pt>
                <c:pt idx="76">
                  <c:v>5.5717543687515425E-4</c:v>
                </c:pt>
                <c:pt idx="77">
                  <c:v>5.5257892364357273E-4</c:v>
                </c:pt>
                <c:pt idx="78">
                  <c:v>6.824138136976224E-4</c:v>
                </c:pt>
                <c:pt idx="79">
                  <c:v>5.8392873836220942E-4</c:v>
                </c:pt>
                <c:pt idx="80">
                  <c:v>5.7937491514020115E-4</c:v>
                </c:pt>
                <c:pt idx="81">
                  <c:v>6.6423740066704948E-4</c:v>
                </c:pt>
                <c:pt idx="82">
                  <c:v>9.3628302102931067E-4</c:v>
                </c:pt>
                <c:pt idx="83">
                  <c:v>8.8606650283962033E-4</c:v>
                </c:pt>
                <c:pt idx="84">
                  <c:v>8.8150550439864089E-4</c:v>
                </c:pt>
                <c:pt idx="85">
                  <c:v>7.8666299793617243E-4</c:v>
                </c:pt>
                <c:pt idx="86">
                  <c:v>7.8209642605588786E-4</c:v>
                </c:pt>
                <c:pt idx="87">
                  <c:v>8.3095121143252288E-4</c:v>
                </c:pt>
                <c:pt idx="88">
                  <c:v>8.3084677213787045E-4</c:v>
                </c:pt>
                <c:pt idx="89">
                  <c:v>8.2621221818668345E-4</c:v>
                </c:pt>
                <c:pt idx="90">
                  <c:v>9.1436457262266996E-4</c:v>
                </c:pt>
                <c:pt idx="91">
                  <c:v>8.7161130629270138E-4</c:v>
                </c:pt>
                <c:pt idx="92">
                  <c:v>7.7325672081933656E-4</c:v>
                </c:pt>
                <c:pt idx="93">
                  <c:v>7.7170039662907003E-4</c:v>
                </c:pt>
                <c:pt idx="94">
                  <c:v>7.7335863817092217E-4</c:v>
                </c:pt>
                <c:pt idx="95">
                  <c:v>8.160392805842755E-4</c:v>
                </c:pt>
                <c:pt idx="96">
                  <c:v>8.1693429803495615E-4</c:v>
                </c:pt>
                <c:pt idx="97">
                  <c:v>9.2437994027755495E-4</c:v>
                </c:pt>
                <c:pt idx="98">
                  <c:v>9.1952209666234575E-4</c:v>
                </c:pt>
                <c:pt idx="99">
                  <c:v>9.146642931239351E-4</c:v>
                </c:pt>
                <c:pt idx="100">
                  <c:v>9.6527909298673126E-4</c:v>
                </c:pt>
                <c:pt idx="101">
                  <c:v>9.1141407750564083E-4</c:v>
                </c:pt>
                <c:pt idx="102">
                  <c:v>9.1171251864072863E-4</c:v>
                </c:pt>
                <c:pt idx="103">
                  <c:v>1.0730082612576066E-3</c:v>
                </c:pt>
                <c:pt idx="104">
                  <c:v>1.0680011235839433E-3</c:v>
                </c:pt>
                <c:pt idx="105">
                  <c:v>1.0692505800748756E-3</c:v>
                </c:pt>
                <c:pt idx="106">
                  <c:v>8.6257837895658152E-4</c:v>
                </c:pt>
                <c:pt idx="107">
                  <c:v>9.146313728002791E-4</c:v>
                </c:pt>
                <c:pt idx="108">
                  <c:v>9.1499458514709335E-4</c:v>
                </c:pt>
                <c:pt idx="109">
                  <c:v>1.0120566952766202E-3</c:v>
                </c:pt>
                <c:pt idx="110">
                  <c:v>1.0144748043584718E-3</c:v>
                </c:pt>
                <c:pt idx="111">
                  <c:v>1.0168760322251742E-3</c:v>
                </c:pt>
                <c:pt idx="112">
                  <c:v>9.163140446563795E-4</c:v>
                </c:pt>
                <c:pt idx="113">
                  <c:v>9.1108691699519036E-4</c:v>
                </c:pt>
                <c:pt idx="114">
                  <c:v>7.5582299938461094E-4</c:v>
                </c:pt>
                <c:pt idx="115">
                  <c:v>7.5054819483959332E-4</c:v>
                </c:pt>
                <c:pt idx="116">
                  <c:v>8.548195407704081E-4</c:v>
                </c:pt>
                <c:pt idx="117">
                  <c:v>8.5613449203040637E-4</c:v>
                </c:pt>
                <c:pt idx="118">
                  <c:v>8.5079370763328939E-4</c:v>
                </c:pt>
                <c:pt idx="119">
                  <c:v>9.5682338433657004E-4</c:v>
                </c:pt>
                <c:pt idx="120">
                  <c:v>7.95308016227501E-4</c:v>
                </c:pt>
                <c:pt idx="121">
                  <c:v>7.9242555374669263E-4</c:v>
                </c:pt>
                <c:pt idx="122">
                  <c:v>8.4123206370559139E-4</c:v>
                </c:pt>
                <c:pt idx="123">
                  <c:v>8.3581548049926847E-4</c:v>
                </c:pt>
                <c:pt idx="124">
                  <c:v>8.4236099915580064E-4</c:v>
                </c:pt>
                <c:pt idx="125">
                  <c:v>8.3686643663951276E-4</c:v>
                </c:pt>
                <c:pt idx="126">
                  <c:v>8.3806208208303307E-4</c:v>
                </c:pt>
                <c:pt idx="127">
                  <c:v>8.3252337535223556E-4</c:v>
                </c:pt>
                <c:pt idx="128">
                  <c:v>8.3101057667489488E-4</c:v>
                </c:pt>
                <c:pt idx="129">
                  <c:v>8.3218580502461223E-4</c:v>
                </c:pt>
                <c:pt idx="130">
                  <c:v>9.4667201360707745E-4</c:v>
                </c:pt>
                <c:pt idx="131">
                  <c:v>8.8438063985226897E-4</c:v>
                </c:pt>
                <c:pt idx="132">
                  <c:v>8.8599296275846144E-4</c:v>
                </c:pt>
                <c:pt idx="133">
                  <c:v>9.3739022060102992E-4</c:v>
                </c:pt>
                <c:pt idx="134">
                  <c:v>9.3168569874537549E-4</c:v>
                </c:pt>
                <c:pt idx="135">
                  <c:v>9.2757682155288751E-4</c:v>
                </c:pt>
                <c:pt idx="136">
                  <c:v>1.0970999904203775E-3</c:v>
                </c:pt>
                <c:pt idx="137">
                  <c:v>1.0913660149580652E-3</c:v>
                </c:pt>
                <c:pt idx="138">
                  <c:v>1.0333957429817773E-3</c:v>
                </c:pt>
                <c:pt idx="139">
                  <c:v>1.027633367504045E-3</c:v>
                </c:pt>
                <c:pt idx="140">
                  <c:v>1.0218710461064344E-3</c:v>
                </c:pt>
                <c:pt idx="141">
                  <c:v>9.11501706996069E-4</c:v>
                </c:pt>
                <c:pt idx="142">
                  <c:v>9.6403494695931988E-4</c:v>
                </c:pt>
                <c:pt idx="143">
                  <c:v>9.6151575560847068E-4</c:v>
                </c:pt>
                <c:pt idx="144">
                  <c:v>8.3853510744951603E-4</c:v>
                </c:pt>
                <c:pt idx="145">
                  <c:v>1.0152767691737489E-3</c:v>
                </c:pt>
                <c:pt idx="146">
                  <c:v>1.0163682499333797E-3</c:v>
                </c:pt>
                <c:pt idx="147">
                  <c:v>1.0104365226620551E-3</c:v>
                </c:pt>
                <c:pt idx="148">
                  <c:v>8.8420429563933461E-4</c:v>
                </c:pt>
                <c:pt idx="149">
                  <c:v>8.8443021197730926E-4</c:v>
                </c:pt>
                <c:pt idx="150">
                  <c:v>9.3815050569122382E-4</c:v>
                </c:pt>
                <c:pt idx="151">
                  <c:v>9.9531628448812966E-4</c:v>
                </c:pt>
                <c:pt idx="152">
                  <c:v>9.8933306775416839E-4</c:v>
                </c:pt>
                <c:pt idx="153">
                  <c:v>9.3487627299086479E-4</c:v>
                </c:pt>
                <c:pt idx="154">
                  <c:v>8.6819047078491064E-4</c:v>
                </c:pt>
                <c:pt idx="155">
                  <c:v>8.6213395633082503E-4</c:v>
                </c:pt>
                <c:pt idx="156">
                  <c:v>8.5759183916450145E-4</c:v>
                </c:pt>
                <c:pt idx="157">
                  <c:v>9.8167866326858452E-4</c:v>
                </c:pt>
                <c:pt idx="158">
                  <c:v>9.7555687202812303E-4</c:v>
                </c:pt>
                <c:pt idx="159">
                  <c:v>9.7287851250619888E-4</c:v>
                </c:pt>
                <c:pt idx="160">
                  <c:v>1.2192826269229807E-3</c:v>
                </c:pt>
                <c:pt idx="161">
                  <c:v>1.2131048260764208E-3</c:v>
                </c:pt>
                <c:pt idx="162">
                  <c:v>1.213464377969936E-3</c:v>
                </c:pt>
                <c:pt idx="163">
                  <c:v>1.0207683304221337E-3</c:v>
                </c:pt>
                <c:pt idx="164">
                  <c:v>1.0163982048390591E-3</c:v>
                </c:pt>
                <c:pt idx="165">
                  <c:v>1.0156562914836798E-3</c:v>
                </c:pt>
                <c:pt idx="166">
                  <c:v>1.0720122109004744E-3</c:v>
                </c:pt>
                <c:pt idx="167">
                  <c:v>1.0677205518224964E-3</c:v>
                </c:pt>
                <c:pt idx="168">
                  <c:v>9.4463119510626624E-4</c:v>
                </c:pt>
                <c:pt idx="169">
                  <c:v>1.2548272393082128E-3</c:v>
                </c:pt>
                <c:pt idx="170">
                  <c:v>1.2485413094172608E-3</c:v>
                </c:pt>
                <c:pt idx="171">
                  <c:v>1.0561778077164262E-3</c:v>
                </c:pt>
                <c:pt idx="172">
                  <c:v>1.1133688310749417E-3</c:v>
                </c:pt>
                <c:pt idx="173">
                  <c:v>1.1070557939276649E-3</c:v>
                </c:pt>
                <c:pt idx="174">
                  <c:v>1.1088628434493489E-3</c:v>
                </c:pt>
                <c:pt idx="175">
                  <c:v>1.1730392174752477E-3</c:v>
                </c:pt>
                <c:pt idx="176">
                  <c:v>1.1666076238693029E-3</c:v>
                </c:pt>
                <c:pt idx="177">
                  <c:v>1.1645809836735395E-3</c:v>
                </c:pt>
                <c:pt idx="178">
                  <c:v>1.028896775072529E-3</c:v>
                </c:pt>
                <c:pt idx="179">
                  <c:v>1.0301795586419667E-3</c:v>
                </c:pt>
                <c:pt idx="180">
                  <c:v>1.0887606656232196E-3</c:v>
                </c:pt>
                <c:pt idx="181">
                  <c:v>1.0822564725979928E-3</c:v>
                </c:pt>
                <c:pt idx="182">
                  <c:v>1.1495911254212293E-3</c:v>
                </c:pt>
                <c:pt idx="183">
                  <c:v>1.0836677859092758E-3</c:v>
                </c:pt>
                <c:pt idx="184">
                  <c:v>1.0770760119089818E-3</c:v>
                </c:pt>
                <c:pt idx="185">
                  <c:v>1.4030681567300672E-3</c:v>
                </c:pt>
                <c:pt idx="186">
                  <c:v>1.195807681619476E-3</c:v>
                </c:pt>
                <c:pt idx="187">
                  <c:v>1.1892157039653023E-3</c:v>
                </c:pt>
                <c:pt idx="188">
                  <c:v>1.7203373299455448E-3</c:v>
                </c:pt>
                <c:pt idx="189">
                  <c:v>1.5932019818775255E-3</c:v>
                </c:pt>
                <c:pt idx="190">
                  <c:v>1.5958438656039642E-3</c:v>
                </c:pt>
                <c:pt idx="191">
                  <c:v>1.7236445577551247E-3</c:v>
                </c:pt>
                <c:pt idx="192">
                  <c:v>1.5241732230382634E-3</c:v>
                </c:pt>
                <c:pt idx="193">
                  <c:v>1.5174111099964611E-3</c:v>
                </c:pt>
                <c:pt idx="194">
                  <c:v>1.6459724802233831E-3</c:v>
                </c:pt>
                <c:pt idx="195">
                  <c:v>1.3712433715488382E-3</c:v>
                </c:pt>
                <c:pt idx="196">
                  <c:v>1.3644688765458257E-3</c:v>
                </c:pt>
                <c:pt idx="197">
                  <c:v>1.3658321097968266E-3</c:v>
                </c:pt>
                <c:pt idx="198">
                  <c:v>1.3616056009313358E-3</c:v>
                </c:pt>
                <c:pt idx="199">
                  <c:v>1.354777685949803E-3</c:v>
                </c:pt>
                <c:pt idx="200">
                  <c:v>1.4876434311347549E-3</c:v>
                </c:pt>
                <c:pt idx="201">
                  <c:v>1.4896884474047279E-3</c:v>
                </c:pt>
                <c:pt idx="202">
                  <c:v>1.4828049998848857E-3</c:v>
                </c:pt>
                <c:pt idx="203">
                  <c:v>1.4042255437552772E-3</c:v>
                </c:pt>
                <c:pt idx="204">
                  <c:v>1.3366224604087398E-3</c:v>
                </c:pt>
                <c:pt idx="205">
                  <c:v>1.3297122705525119E-3</c:v>
                </c:pt>
                <c:pt idx="206">
                  <c:v>1.3228021542991597E-3</c:v>
                </c:pt>
                <c:pt idx="207">
                  <c:v>1.3266266662862721E-3</c:v>
                </c:pt>
                <c:pt idx="208">
                  <c:v>1.3196602757826162E-3</c:v>
                </c:pt>
                <c:pt idx="209">
                  <c:v>1.3153418285257823E-3</c:v>
                </c:pt>
                <c:pt idx="210">
                  <c:v>1.3083615222413011E-3</c:v>
                </c:pt>
                <c:pt idx="211">
                  <c:v>1.2390670153487821E-3</c:v>
                </c:pt>
                <c:pt idx="212">
                  <c:v>1.2320660647121325E-3</c:v>
                </c:pt>
                <c:pt idx="213">
                  <c:v>1.225043416913244E-3</c:v>
                </c:pt>
                <c:pt idx="214">
                  <c:v>1.4287486457419461E-3</c:v>
                </c:pt>
                <c:pt idx="215">
                  <c:v>1.421800674015355E-3</c:v>
                </c:pt>
                <c:pt idx="216">
                  <c:v>1.4147774664911537E-3</c:v>
                </c:pt>
                <c:pt idx="217">
                  <c:v>1.2827675071568785E-3</c:v>
                </c:pt>
                <c:pt idx="218">
                  <c:v>1.2730661351581249E-3</c:v>
                </c:pt>
                <c:pt idx="219">
                  <c:v>1.2659719127537795E-3</c:v>
                </c:pt>
                <c:pt idx="220">
                  <c:v>1.2693327891078467E-3</c:v>
                </c:pt>
                <c:pt idx="221">
                  <c:v>1.1881768969244501E-3</c:v>
                </c:pt>
                <c:pt idx="222">
                  <c:v>1.1810388069059044E-3</c:v>
                </c:pt>
                <c:pt idx="223">
                  <c:v>1.2531218352766745E-3</c:v>
                </c:pt>
                <c:pt idx="224">
                  <c:v>1.179072640565187E-3</c:v>
                </c:pt>
                <c:pt idx="225">
                  <c:v>1.1718594112360445E-3</c:v>
                </c:pt>
                <c:pt idx="226">
                  <c:v>1.3400340242322424E-3</c:v>
                </c:pt>
                <c:pt idx="227">
                  <c:v>1.3326492569644402E-3</c:v>
                </c:pt>
                <c:pt idx="228">
                  <c:v>1.3252645715724288E-3</c:v>
                </c:pt>
                <c:pt idx="229">
                  <c:v>1.2574639320161354E-3</c:v>
                </c:pt>
                <c:pt idx="230">
                  <c:v>1.8043400095521661E-3</c:v>
                </c:pt>
                <c:pt idx="231">
                  <c:v>1.7967406913136006E-3</c:v>
                </c:pt>
                <c:pt idx="232">
                  <c:v>1.8173463925711657E-3</c:v>
                </c:pt>
                <c:pt idx="233">
                  <c:v>1.6105883874093405E-3</c:v>
                </c:pt>
                <c:pt idx="234">
                  <c:v>1.6027108154248999E-3</c:v>
                </c:pt>
                <c:pt idx="235">
                  <c:v>1.5516347523651971E-3</c:v>
                </c:pt>
                <c:pt idx="236">
                  <c:v>1.9469420545499927E-3</c:v>
                </c:pt>
                <c:pt idx="237">
                  <c:v>2.070221208548397E-3</c:v>
                </c:pt>
                <c:pt idx="238">
                  <c:v>2.0616098832957207E-3</c:v>
                </c:pt>
                <c:pt idx="239">
                  <c:v>1.7945852917875542E-3</c:v>
                </c:pt>
                <c:pt idx="240">
                  <c:v>1.8414550478681234E-3</c:v>
                </c:pt>
                <c:pt idx="241">
                  <c:v>2.2459215283037702E-3</c:v>
                </c:pt>
                <c:pt idx="242">
                  <c:v>2.23680609908544E-3</c:v>
                </c:pt>
                <c:pt idx="243">
                  <c:v>2.3791560441685932E-3</c:v>
                </c:pt>
                <c:pt idx="244">
                  <c:v>2.4667911752626376E-3</c:v>
                </c:pt>
                <c:pt idx="245">
                  <c:v>2.2623238190635632E-3</c:v>
                </c:pt>
                <c:pt idx="246">
                  <c:v>3.1582173556355224E-3</c:v>
                </c:pt>
                <c:pt idx="247">
                  <c:v>3.1477326883434641E-3</c:v>
                </c:pt>
                <c:pt idx="248">
                  <c:v>3.5564431131813513E-3</c:v>
                </c:pt>
                <c:pt idx="249">
                  <c:v>4.2926852641707669E-3</c:v>
                </c:pt>
                <c:pt idx="250">
                  <c:v>4.4641693737253714E-3</c:v>
                </c:pt>
                <c:pt idx="251">
                  <c:v>4.2282325586566515E-3</c:v>
                </c:pt>
                <c:pt idx="252">
                  <c:v>4.6255261201139123E-3</c:v>
                </c:pt>
                <c:pt idx="253">
                  <c:v>3.6757614244631357E-3</c:v>
                </c:pt>
                <c:pt idx="254">
                  <c:v>4.5676646747606015E-3</c:v>
                </c:pt>
                <c:pt idx="255">
                  <c:v>4.7699170250825899E-3</c:v>
                </c:pt>
                <c:pt idx="256">
                  <c:v>4.7563601482520316E-3</c:v>
                </c:pt>
              </c:numCache>
            </c:numRef>
          </c:xVal>
          <c:yVal>
            <c:numRef>
              <c:f>'Forsøk 3 - Samlet'!$BE$636:$BE$892</c:f>
              <c:numCache>
                <c:formatCode>0.0</c:formatCode>
                <c:ptCount val="257"/>
                <c:pt idx="0">
                  <c:v>9.4780160947088703</c:v>
                </c:pt>
                <c:pt idx="1">
                  <c:v>9.4806507695114686</c:v>
                </c:pt>
                <c:pt idx="2">
                  <c:v>9.4832857017175929</c:v>
                </c:pt>
                <c:pt idx="3">
                  <c:v>10.749029674397544</c:v>
                </c:pt>
                <c:pt idx="4">
                  <c:v>10.751999824770991</c:v>
                </c:pt>
                <c:pt idx="5">
                  <c:v>12.059094718803623</c:v>
                </c:pt>
                <c:pt idx="6">
                  <c:v>13.458712608793363</c:v>
                </c:pt>
                <c:pt idx="7">
                  <c:v>13.462398999403513</c:v>
                </c:pt>
                <c:pt idx="8">
                  <c:v>14.829569026395104</c:v>
                </c:pt>
                <c:pt idx="9">
                  <c:v>16.113448391302231</c:v>
                </c:pt>
                <c:pt idx="10">
                  <c:v>17.388325582946958</c:v>
                </c:pt>
                <c:pt idx="11">
                  <c:v>17.393049821875884</c:v>
                </c:pt>
                <c:pt idx="12">
                  <c:v>18.670359409235338</c:v>
                </c:pt>
                <c:pt idx="13">
                  <c:v>18.675421430442405</c:v>
                </c:pt>
                <c:pt idx="14">
                  <c:v>19.863520530036954</c:v>
                </c:pt>
                <c:pt idx="15">
                  <c:v>21.128469656593722</c:v>
                </c:pt>
                <c:pt idx="16">
                  <c:v>21.134179515249091</c:v>
                </c:pt>
                <c:pt idx="17">
                  <c:v>22.434139048555778</c:v>
                </c:pt>
                <c:pt idx="18">
                  <c:v>23.770946632024735</c:v>
                </c:pt>
                <c:pt idx="19">
                  <c:v>23.777352506671075</c:v>
                </c:pt>
                <c:pt idx="20">
                  <c:v>25.01907696361992</c:v>
                </c:pt>
                <c:pt idx="21">
                  <c:v>26.016561927151507</c:v>
                </c:pt>
                <c:pt idx="22">
                  <c:v>26.023558318664403</c:v>
                </c:pt>
                <c:pt idx="23">
                  <c:v>26.648538780848103</c:v>
                </c:pt>
                <c:pt idx="24">
                  <c:v>27.240134396026253</c:v>
                </c:pt>
                <c:pt idx="25">
                  <c:v>28.200315941837225</c:v>
                </c:pt>
                <c:pt idx="26">
                  <c:v>28.207884822912714</c:v>
                </c:pt>
                <c:pt idx="27">
                  <c:v>28.215454538367386</c:v>
                </c:pt>
                <c:pt idx="28">
                  <c:v>28.89792659274179</c:v>
                </c:pt>
                <c:pt idx="29">
                  <c:v>28.905676163559622</c:v>
                </c:pt>
                <c:pt idx="30">
                  <c:v>28.913426588244779</c:v>
                </c:pt>
                <c:pt idx="31">
                  <c:v>28.998807444570577</c:v>
                </c:pt>
                <c:pt idx="32">
                  <c:v>29.006580062293505</c:v>
                </c:pt>
                <c:pt idx="33">
                  <c:v>29.135570452026691</c:v>
                </c:pt>
                <c:pt idx="34">
                  <c:v>29.143376759110648</c:v>
                </c:pt>
                <c:pt idx="35">
                  <c:v>29.314935043971317</c:v>
                </c:pt>
                <c:pt idx="36">
                  <c:v>29.611855679585322</c:v>
                </c:pt>
                <c:pt idx="37">
                  <c:v>29.619783983115557</c:v>
                </c:pt>
                <c:pt idx="38">
                  <c:v>29.711288680744868</c:v>
                </c:pt>
                <c:pt idx="39">
                  <c:v>29.719240756967036</c:v>
                </c:pt>
                <c:pt idx="40">
                  <c:v>29.727193704616965</c:v>
                </c:pt>
                <c:pt idx="41">
                  <c:v>29.903487377324126</c:v>
                </c:pt>
                <c:pt idx="42">
                  <c:v>30.120985616151458</c:v>
                </c:pt>
                <c:pt idx="43">
                  <c:v>30.129040739708984</c:v>
                </c:pt>
                <c:pt idx="44">
                  <c:v>30.137096744202086</c:v>
                </c:pt>
                <c:pt idx="45">
                  <c:v>30.228521035104777</c:v>
                </c:pt>
                <c:pt idx="46">
                  <c:v>30.236600755853623</c:v>
                </c:pt>
                <c:pt idx="47">
                  <c:v>30.371422635341858</c:v>
                </c:pt>
                <c:pt idx="48">
                  <c:v>30.380262866383365</c:v>
                </c:pt>
                <c:pt idx="49">
                  <c:v>30.388378795327206</c:v>
                </c:pt>
                <c:pt idx="50">
                  <c:v>30.396495608445012</c:v>
                </c:pt>
                <c:pt idx="51">
                  <c:v>30.361585911912755</c:v>
                </c:pt>
                <c:pt idx="52">
                  <c:v>30.369693169866256</c:v>
                </c:pt>
                <c:pt idx="53">
                  <c:v>30.462433937341814</c:v>
                </c:pt>
                <c:pt idx="54">
                  <c:v>30.59679885306582</c:v>
                </c:pt>
                <c:pt idx="55">
                  <c:v>30.604964220170206</c:v>
                </c:pt>
                <c:pt idx="56">
                  <c:v>30.4448515715039</c:v>
                </c:pt>
                <c:pt idx="57">
                  <c:v>30.494600814616657</c:v>
                </c:pt>
                <c:pt idx="58">
                  <c:v>30.502735529622356</c:v>
                </c:pt>
                <c:pt idx="59">
                  <c:v>30.468495405827429</c:v>
                </c:pt>
                <c:pt idx="60">
                  <c:v>30.476620744101581</c:v>
                </c:pt>
                <c:pt idx="61">
                  <c:v>30.568815089106728</c:v>
                </c:pt>
                <c:pt idx="62">
                  <c:v>30.747707709663445</c:v>
                </c:pt>
                <c:pt idx="63">
                  <c:v>30.755902627225861</c:v>
                </c:pt>
                <c:pt idx="64">
                  <c:v>30.806165629855741</c:v>
                </c:pt>
                <c:pt idx="65">
                  <c:v>30.983429815569551</c:v>
                </c:pt>
                <c:pt idx="66">
                  <c:v>30.991682826109749</c:v>
                </c:pt>
                <c:pt idx="67">
                  <c:v>31.084866432871973</c:v>
                </c:pt>
                <c:pt idx="68">
                  <c:v>31.220950961334939</c:v>
                </c:pt>
                <c:pt idx="69">
                  <c:v>31.229262480916535</c:v>
                </c:pt>
                <c:pt idx="70">
                  <c:v>31.322206702533656</c:v>
                </c:pt>
                <c:pt idx="71">
                  <c:v>31.330542216071745</c:v>
                </c:pt>
                <c:pt idx="72">
                  <c:v>31.339243608141835</c:v>
                </c:pt>
                <c:pt idx="73">
                  <c:v>31.517722900494594</c:v>
                </c:pt>
                <c:pt idx="74">
                  <c:v>31.526105818351489</c:v>
                </c:pt>
                <c:pt idx="75">
                  <c:v>31.577408975264426</c:v>
                </c:pt>
                <c:pt idx="76">
                  <c:v>31.755349993417276</c:v>
                </c:pt>
                <c:pt idx="77">
                  <c:v>31.763791308682897</c:v>
                </c:pt>
                <c:pt idx="78">
                  <c:v>31.941501921424397</c:v>
                </c:pt>
                <c:pt idx="79">
                  <c:v>32.078897376765198</c:v>
                </c:pt>
                <c:pt idx="80">
                  <c:v>32.087419547916554</c:v>
                </c:pt>
                <c:pt idx="81">
                  <c:v>32.181550546054716</c:v>
                </c:pt>
                <c:pt idx="82">
                  <c:v>32.061102537463107</c:v>
                </c:pt>
                <c:pt idx="83">
                  <c:v>32.069616079859792</c:v>
                </c:pt>
                <c:pt idx="84">
                  <c:v>32.07813052969091</c:v>
                </c:pt>
                <c:pt idx="85">
                  <c:v>32.044697731704986</c:v>
                </c:pt>
                <c:pt idx="86">
                  <c:v>32.053203012071251</c:v>
                </c:pt>
                <c:pt idx="87">
                  <c:v>31.764343635115562</c:v>
                </c:pt>
                <c:pt idx="88">
                  <c:v>31.600495026899324</c:v>
                </c:pt>
                <c:pt idx="89">
                  <c:v>31.608880094115751</c:v>
                </c:pt>
                <c:pt idx="90">
                  <c:v>31.617266050165579</c:v>
                </c:pt>
                <c:pt idx="91">
                  <c:v>31.325408324070132</c:v>
                </c:pt>
                <c:pt idx="92">
                  <c:v>31.333717517872639</c:v>
                </c:pt>
                <c:pt idx="93">
                  <c:v>31.21521532400978</c:v>
                </c:pt>
                <c:pt idx="94">
                  <c:v>30.966880461584282</c:v>
                </c:pt>
                <c:pt idx="95">
                  <c:v>30.975092027943067</c:v>
                </c:pt>
                <c:pt idx="96">
                  <c:v>30.769713545350555</c:v>
                </c:pt>
                <c:pt idx="97">
                  <c:v>30.221060927080089</c:v>
                </c:pt>
                <c:pt idx="98">
                  <c:v>30.229073730639591</c:v>
                </c:pt>
                <c:pt idx="99">
                  <c:v>30.237087375157667</c:v>
                </c:pt>
                <c:pt idx="100">
                  <c:v>30.030552252615497</c:v>
                </c:pt>
                <c:pt idx="101">
                  <c:v>30.038511530457541</c:v>
                </c:pt>
                <c:pt idx="102">
                  <c:v>29.875401429045919</c:v>
                </c:pt>
                <c:pt idx="103">
                  <c:v>29.369237120714658</c:v>
                </c:pt>
                <c:pt idx="104">
                  <c:v>29.377019981893451</c:v>
                </c:pt>
                <c:pt idx="105">
                  <c:v>29.212863103453188</c:v>
                </c:pt>
                <c:pt idx="106">
                  <c:v>29.220602704140894</c:v>
                </c:pt>
                <c:pt idx="107">
                  <c:v>29.014874405243226</c:v>
                </c:pt>
                <c:pt idx="108">
                  <c:v>28.850131255998015</c:v>
                </c:pt>
                <c:pt idx="109">
                  <c:v>28.857772568347784</c:v>
                </c:pt>
                <c:pt idx="110">
                  <c:v>28.651395195766799</c:v>
                </c:pt>
                <c:pt idx="111">
                  <c:v>28.446396879340313</c:v>
                </c:pt>
                <c:pt idx="112">
                  <c:v>28.195738957897383</c:v>
                </c:pt>
                <c:pt idx="113">
                  <c:v>28.203204823785185</c:v>
                </c:pt>
                <c:pt idx="114">
                  <c:v>27.95197745008598</c:v>
                </c:pt>
                <c:pt idx="115">
                  <c:v>27.959377418649275</c:v>
                </c:pt>
                <c:pt idx="116">
                  <c:v>27.838094600773907</c:v>
                </c:pt>
                <c:pt idx="117">
                  <c:v>27.630328600632598</c:v>
                </c:pt>
                <c:pt idx="118">
                  <c:v>27.637641256794186</c:v>
                </c:pt>
                <c:pt idx="119">
                  <c:v>27.516539991133751</c:v>
                </c:pt>
                <c:pt idx="120">
                  <c:v>27.351221424279075</c:v>
                </c:pt>
                <c:pt idx="121">
                  <c:v>27.271566229246119</c:v>
                </c:pt>
                <c:pt idx="122">
                  <c:v>27.278780839769471</c:v>
                </c:pt>
                <c:pt idx="123">
                  <c:v>27.285996187618846</c:v>
                </c:pt>
                <c:pt idx="124">
                  <c:v>26.905631560340897</c:v>
                </c:pt>
                <c:pt idx="125">
                  <c:v>26.91274749577866</c:v>
                </c:pt>
                <c:pt idx="126">
                  <c:v>26.704965799621402</c:v>
                </c:pt>
                <c:pt idx="127">
                  <c:v>26.712027263632848</c:v>
                </c:pt>
                <c:pt idx="128">
                  <c:v>26.589647934906651</c:v>
                </c:pt>
                <c:pt idx="129">
                  <c:v>26.381240566931396</c:v>
                </c:pt>
                <c:pt idx="130">
                  <c:v>26.171965649124207</c:v>
                </c:pt>
                <c:pt idx="131">
                  <c:v>26.17888402084446</c:v>
                </c:pt>
                <c:pt idx="132">
                  <c:v>25.970939868514673</c:v>
                </c:pt>
                <c:pt idx="133">
                  <c:v>25.977803778013079</c:v>
                </c:pt>
                <c:pt idx="134">
                  <c:v>25.984668379986005</c:v>
                </c:pt>
                <c:pt idx="135">
                  <c:v>25.946823762901776</c:v>
                </c:pt>
                <c:pt idx="136">
                  <c:v>25.867575264630158</c:v>
                </c:pt>
                <c:pt idx="137">
                  <c:v>25.874407949440258</c:v>
                </c:pt>
                <c:pt idx="138">
                  <c:v>25.752190451744141</c:v>
                </c:pt>
                <c:pt idx="139">
                  <c:v>25.758990988944255</c:v>
                </c:pt>
                <c:pt idx="140">
                  <c:v>25.765792208382525</c:v>
                </c:pt>
                <c:pt idx="141">
                  <c:v>25.468783479210778</c:v>
                </c:pt>
                <c:pt idx="142">
                  <c:v>25.475507182816351</c:v>
                </c:pt>
                <c:pt idx="143">
                  <c:v>25.394469672664027</c:v>
                </c:pt>
                <c:pt idx="144">
                  <c:v>25.401171941327476</c:v>
                </c:pt>
                <c:pt idx="145">
                  <c:v>25.235251136313117</c:v>
                </c:pt>
                <c:pt idx="146">
                  <c:v>25.068497221493985</c:v>
                </c:pt>
                <c:pt idx="147">
                  <c:v>25.075111709130102</c:v>
                </c:pt>
                <c:pt idx="148">
                  <c:v>25.125858479542607</c:v>
                </c:pt>
                <c:pt idx="149">
                  <c:v>24.957820854284495</c:v>
                </c:pt>
                <c:pt idx="150">
                  <c:v>24.96440346669938</c:v>
                </c:pt>
                <c:pt idx="151">
                  <c:v>24.88453286604296</c:v>
                </c:pt>
                <c:pt idx="152">
                  <c:v>24.891094370821023</c:v>
                </c:pt>
                <c:pt idx="153">
                  <c:v>24.59364432816724</c:v>
                </c:pt>
                <c:pt idx="154">
                  <c:v>24.600128342443362</c:v>
                </c:pt>
                <c:pt idx="155">
                  <c:v>24.606612996528721</c:v>
                </c:pt>
                <c:pt idx="156">
                  <c:v>24.569636375403416</c:v>
                </c:pt>
                <c:pt idx="157">
                  <c:v>24.358729993587232</c:v>
                </c:pt>
                <c:pt idx="158">
                  <c:v>24.365149001612753</c:v>
                </c:pt>
                <c:pt idx="159">
                  <c:v>24.285308761209027</c:v>
                </c:pt>
                <c:pt idx="160">
                  <c:v>24.160812376611194</c:v>
                </c:pt>
                <c:pt idx="161">
                  <c:v>24.167177050943337</c:v>
                </c:pt>
                <c:pt idx="162">
                  <c:v>24.043312329485524</c:v>
                </c:pt>
                <c:pt idx="163">
                  <c:v>24.049644545161946</c:v>
                </c:pt>
                <c:pt idx="164">
                  <c:v>24.012425362387692</c:v>
                </c:pt>
                <c:pt idx="165">
                  <c:v>23.889164269328219</c:v>
                </c:pt>
                <c:pt idx="166">
                  <c:v>23.895453548349444</c:v>
                </c:pt>
                <c:pt idx="167">
                  <c:v>23.857783487407541</c:v>
                </c:pt>
                <c:pt idx="168">
                  <c:v>23.646061901412359</c:v>
                </c:pt>
                <c:pt idx="169">
                  <c:v>23.652285277700692</c:v>
                </c:pt>
                <c:pt idx="170">
                  <c:v>23.657760423686177</c:v>
                </c:pt>
                <c:pt idx="171">
                  <c:v>23.577082242047858</c:v>
                </c:pt>
                <c:pt idx="172">
                  <c:v>23.583284775087709</c:v>
                </c:pt>
                <c:pt idx="173">
                  <c:v>23.588738493314604</c:v>
                </c:pt>
                <c:pt idx="174">
                  <c:v>23.421407428707575</c:v>
                </c:pt>
                <c:pt idx="175">
                  <c:v>23.296523372207005</c:v>
                </c:pt>
                <c:pt idx="176">
                  <c:v>23.302649426178277</c:v>
                </c:pt>
                <c:pt idx="177">
                  <c:v>23.220613414045751</c:v>
                </c:pt>
                <c:pt idx="178">
                  <c:v>23.22671788247165</c:v>
                </c:pt>
                <c:pt idx="179">
                  <c:v>23.058313554319703</c:v>
                </c:pt>
                <c:pt idx="180">
                  <c:v>23.064749533228859</c:v>
                </c:pt>
                <c:pt idx="181">
                  <c:v>23.070810804790394</c:v>
                </c:pt>
                <c:pt idx="182">
                  <c:v>22.901461667191821</c:v>
                </c:pt>
                <c:pt idx="183">
                  <c:v>22.775788909498999</c:v>
                </c:pt>
                <c:pt idx="184">
                  <c:v>22.781772682825562</c:v>
                </c:pt>
                <c:pt idx="185">
                  <c:v>22.743968123391127</c:v>
                </c:pt>
                <c:pt idx="186">
                  <c:v>22.794493876614336</c:v>
                </c:pt>
                <c:pt idx="187">
                  <c:v>22.800479556128039</c:v>
                </c:pt>
                <c:pt idx="188">
                  <c:v>22.674982129553797</c:v>
                </c:pt>
                <c:pt idx="189">
                  <c:v>22.507103748283022</c:v>
                </c:pt>
                <c:pt idx="190">
                  <c:v>22.381460962501773</c:v>
                </c:pt>
                <c:pt idx="191">
                  <c:v>22.387336304710818</c:v>
                </c:pt>
                <c:pt idx="192">
                  <c:v>22.260463274789661</c:v>
                </c:pt>
                <c:pt idx="193">
                  <c:v>22.266305528864333</c:v>
                </c:pt>
                <c:pt idx="194">
                  <c:v>22.272148334888769</c:v>
                </c:pt>
                <c:pt idx="195">
                  <c:v>22.234466639848765</c:v>
                </c:pt>
                <c:pt idx="196">
                  <c:v>22.240299340173259</c:v>
                </c:pt>
                <c:pt idx="197">
                  <c:v>22.11358966107867</c:v>
                </c:pt>
                <c:pt idx="198">
                  <c:v>22.077339185648462</c:v>
                </c:pt>
                <c:pt idx="199">
                  <c:v>22.083128584790991</c:v>
                </c:pt>
                <c:pt idx="200">
                  <c:v>22.043828116678792</c:v>
                </c:pt>
                <c:pt idx="201">
                  <c:v>21.918059835008918</c:v>
                </c:pt>
                <c:pt idx="202">
                  <c:v>21.923805415517403</c:v>
                </c:pt>
                <c:pt idx="203">
                  <c:v>21.973559273573073</c:v>
                </c:pt>
                <c:pt idx="204">
                  <c:v>21.847668535322988</c:v>
                </c:pt>
                <c:pt idx="205">
                  <c:v>21.853393192437846</c:v>
                </c:pt>
                <c:pt idx="206">
                  <c:v>21.85911838355732</c:v>
                </c:pt>
                <c:pt idx="207">
                  <c:v>21.687922166359666</c:v>
                </c:pt>
                <c:pt idx="208">
                  <c:v>21.693602947746086</c:v>
                </c:pt>
                <c:pt idx="209">
                  <c:v>21.655602184949519</c:v>
                </c:pt>
                <c:pt idx="210">
                  <c:v>21.661272797302203</c:v>
                </c:pt>
                <c:pt idx="211">
                  <c:v>21.535058165205186</c:v>
                </c:pt>
                <c:pt idx="212">
                  <c:v>21.540317458761816</c:v>
                </c:pt>
                <c:pt idx="213">
                  <c:v>21.545955667855932</c:v>
                </c:pt>
                <c:pt idx="214">
                  <c:v>21.553487825504622</c:v>
                </c:pt>
                <c:pt idx="215">
                  <c:v>21.557991214980124</c:v>
                </c:pt>
                <c:pt idx="216">
                  <c:v>21.563631181327175</c:v>
                </c:pt>
                <c:pt idx="217">
                  <c:v>21.307382757081786</c:v>
                </c:pt>
                <c:pt idx="218">
                  <c:v>21.356360615754408</c:v>
                </c:pt>
                <c:pt idx="219">
                  <c:v>21.361946058724975</c:v>
                </c:pt>
                <c:pt idx="220">
                  <c:v>21.19153559064835</c:v>
                </c:pt>
                <c:pt idx="221">
                  <c:v>21.240150470242209</c:v>
                </c:pt>
                <c:pt idx="222">
                  <c:v>21.24570334626253</c:v>
                </c:pt>
                <c:pt idx="223">
                  <c:v>21.119343735892222</c:v>
                </c:pt>
                <c:pt idx="224">
                  <c:v>21.034884717195389</c:v>
                </c:pt>
                <c:pt idx="225">
                  <c:v>21.040382221450528</c:v>
                </c:pt>
                <c:pt idx="226">
                  <c:v>20.559051862599137</c:v>
                </c:pt>
                <c:pt idx="227">
                  <c:v>20.564425597957847</c:v>
                </c:pt>
                <c:pt idx="228">
                  <c:v>20.56979982112901</c:v>
                </c:pt>
                <c:pt idx="229">
                  <c:v>20.354484668431358</c:v>
                </c:pt>
                <c:pt idx="230">
                  <c:v>20.005386125859676</c:v>
                </c:pt>
                <c:pt idx="231">
                  <c:v>20.010614489823567</c:v>
                </c:pt>
                <c:pt idx="232">
                  <c:v>19.705200576553807</c:v>
                </c:pt>
                <c:pt idx="233">
                  <c:v>19.310947911876916</c:v>
                </c:pt>
                <c:pt idx="234">
                  <c:v>19.315995883675583</c:v>
                </c:pt>
                <c:pt idx="235">
                  <c:v>18.877463064740141</c:v>
                </c:pt>
                <c:pt idx="236">
                  <c:v>18.882398409562388</c:v>
                </c:pt>
                <c:pt idx="237">
                  <c:v>17.68904244417201</c:v>
                </c:pt>
                <c:pt idx="238">
                  <c:v>17.693672072229699</c:v>
                </c:pt>
                <c:pt idx="239">
                  <c:v>17.698302107740439</c:v>
                </c:pt>
                <c:pt idx="240">
                  <c:v>17.169578733069407</c:v>
                </c:pt>
                <c:pt idx="241">
                  <c:v>16.729795066287217</c:v>
                </c:pt>
                <c:pt idx="242">
                  <c:v>16.73417630472186</c:v>
                </c:pt>
                <c:pt idx="243">
                  <c:v>15.672923818809931</c:v>
                </c:pt>
                <c:pt idx="244">
                  <c:v>15.677033417855881</c:v>
                </c:pt>
                <c:pt idx="245">
                  <c:v>15.681143369534047</c:v>
                </c:pt>
                <c:pt idx="246">
                  <c:v>14.572413312505804</c:v>
                </c:pt>
                <c:pt idx="247">
                  <c:v>14.576239632789788</c:v>
                </c:pt>
                <c:pt idx="248">
                  <c:v>14.58006627613544</c:v>
                </c:pt>
                <c:pt idx="249">
                  <c:v>14.183237151482626</c:v>
                </c:pt>
                <c:pt idx="250">
                  <c:v>13.607705798911377</c:v>
                </c:pt>
                <c:pt idx="251">
                  <c:v>13.611283166488223</c:v>
                </c:pt>
                <c:pt idx="252">
                  <c:v>12.412353955905084</c:v>
                </c:pt>
                <c:pt idx="253">
                  <c:v>11.835924859184008</c:v>
                </c:pt>
                <c:pt idx="254">
                  <c:v>11.839048169220382</c:v>
                </c:pt>
                <c:pt idx="255">
                  <c:v>11.307909149497165</c:v>
                </c:pt>
                <c:pt idx="256">
                  <c:v>11.310896643654997</c:v>
                </c:pt>
              </c:numCache>
            </c:numRef>
          </c:yVal>
          <c:smooth val="0"/>
          <c:extLst>
            <c:ext xmlns:c16="http://schemas.microsoft.com/office/drawing/2014/chart" uri="{C3380CC4-5D6E-409C-BE32-E72D297353CC}">
              <c16:uniqueId val="{00000004-C996-4A60-867B-84429CE530E9}"/>
            </c:ext>
          </c:extLst>
        </c:ser>
        <c:ser>
          <c:idx val="9"/>
          <c:order val="9"/>
          <c:tx>
            <c:v>85,6-94,1</c:v>
          </c:tx>
          <c:spPr>
            <a:ln w="25400" cap="rnd">
              <a:noFill/>
              <a:round/>
            </a:ln>
            <a:effectLst/>
          </c:spPr>
          <c:marker>
            <c:symbol val="none"/>
          </c:marker>
          <c:xVal>
            <c:numRef>
              <c:f>'Forsøk 3 - Samlet'!$BD$893:$BD$978</c:f>
              <c:numCache>
                <c:formatCode>0.0</c:formatCode>
                <c:ptCount val="86"/>
                <c:pt idx="0">
                  <c:v>4.742803560506402E-3</c:v>
                </c:pt>
                <c:pt idx="1">
                  <c:v>5.1124027084257784E-3</c:v>
                </c:pt>
                <c:pt idx="2">
                  <c:v>4.5190283826804295E-3</c:v>
                </c:pt>
                <c:pt idx="3">
                  <c:v>4.5038631298114241E-3</c:v>
                </c:pt>
                <c:pt idx="4">
                  <c:v>4.6401404304819011E-3</c:v>
                </c:pt>
                <c:pt idx="5">
                  <c:v>6.2363348903621101E-3</c:v>
                </c:pt>
                <c:pt idx="6">
                  <c:v>7.6400722099007109E-3</c:v>
                </c:pt>
                <c:pt idx="7">
                  <c:v>7.8779021937901064E-3</c:v>
                </c:pt>
                <c:pt idx="8">
                  <c:v>8.3767729045294698E-3</c:v>
                </c:pt>
                <c:pt idx="9">
                  <c:v>9.0539565356140619E-3</c:v>
                </c:pt>
                <c:pt idx="10">
                  <c:v>9.0365170810045234E-3</c:v>
                </c:pt>
                <c:pt idx="11">
                  <c:v>1.0642280886847067E-2</c:v>
                </c:pt>
                <c:pt idx="12">
                  <c:v>1.3613946151985927E-2</c:v>
                </c:pt>
                <c:pt idx="13">
                  <c:v>1.4051465250231727E-2</c:v>
                </c:pt>
                <c:pt idx="14">
                  <c:v>1.4804706253156288E-2</c:v>
                </c:pt>
                <c:pt idx="15">
                  <c:v>1.4785233865545073E-2</c:v>
                </c:pt>
                <c:pt idx="16">
                  <c:v>1.5788677103341434E-2</c:v>
                </c:pt>
                <c:pt idx="17">
                  <c:v>1.604894663968242E-2</c:v>
                </c:pt>
                <c:pt idx="18">
                  <c:v>1.6311068953643672E-2</c:v>
                </c:pt>
                <c:pt idx="19">
                  <c:v>2.0818784362655288E-2</c:v>
                </c:pt>
                <c:pt idx="20">
                  <c:v>2.3689208443027465E-2</c:v>
                </c:pt>
                <c:pt idx="21">
                  <c:v>2.3952850498489608E-2</c:v>
                </c:pt>
                <c:pt idx="22">
                  <c:v>2.5840083503760478E-2</c:v>
                </c:pt>
                <c:pt idx="23">
                  <c:v>2.9580386961815201E-2</c:v>
                </c:pt>
                <c:pt idx="24">
                  <c:v>2.9558534583364122E-2</c:v>
                </c:pt>
                <c:pt idx="25">
                  <c:v>3.3825809139662308E-2</c:v>
                </c:pt>
                <c:pt idx="26">
                  <c:v>3.9079676914563315E-2</c:v>
                </c:pt>
                <c:pt idx="27">
                  <c:v>3.9056067394181132E-2</c:v>
                </c:pt>
                <c:pt idx="28">
                  <c:v>4.5028875554081152E-2</c:v>
                </c:pt>
                <c:pt idx="29">
                  <c:v>4.9156480438664919E-2</c:v>
                </c:pt>
                <c:pt idx="30">
                  <c:v>4.9132723427291622E-2</c:v>
                </c:pt>
                <c:pt idx="31">
                  <c:v>6.2079453155885117E-2</c:v>
                </c:pt>
                <c:pt idx="32">
                  <c:v>6.7648218013139347E-2</c:v>
                </c:pt>
                <c:pt idx="33">
                  <c:v>6.9227906613278697E-2</c:v>
                </c:pt>
                <c:pt idx="34">
                  <c:v>7.8915740682398691E-2</c:v>
                </c:pt>
                <c:pt idx="35">
                  <c:v>9.6944071368562021E-2</c:v>
                </c:pt>
                <c:pt idx="36">
                  <c:v>9.6912679630437232E-2</c:v>
                </c:pt>
                <c:pt idx="37">
                  <c:v>0.10124521479091619</c:v>
                </c:pt>
                <c:pt idx="38">
                  <c:v>0.12624505219650908</c:v>
                </c:pt>
                <c:pt idx="39">
                  <c:v>0.12620977782775913</c:v>
                </c:pt>
                <c:pt idx="40">
                  <c:v>0.13756679541833067</c:v>
                </c:pt>
                <c:pt idx="41">
                  <c:v>0.14599706629019263</c:v>
                </c:pt>
                <c:pt idx="42">
                  <c:v>0.15424985542602654</c:v>
                </c:pt>
                <c:pt idx="43">
                  <c:v>0.16091119219415875</c:v>
                </c:pt>
                <c:pt idx="44">
                  <c:v>0.17290740187288703</c:v>
                </c:pt>
                <c:pt idx="45">
                  <c:v>0.1747308724564047</c:v>
                </c:pt>
                <c:pt idx="46">
                  <c:v>0.18495456372276439</c:v>
                </c:pt>
                <c:pt idx="47">
                  <c:v>0.19974020638721379</c:v>
                </c:pt>
                <c:pt idx="48">
                  <c:v>0.21343259005776041</c:v>
                </c:pt>
                <c:pt idx="49">
                  <c:v>0.22096272911260667</c:v>
                </c:pt>
                <c:pt idx="50">
                  <c:v>0.23101293786526345</c:v>
                </c:pt>
                <c:pt idx="51">
                  <c:v>0.23653850810154087</c:v>
                </c:pt>
                <c:pt idx="52">
                  <c:v>0.25141500989522214</c:v>
                </c:pt>
                <c:pt idx="53">
                  <c:v>0.2606288732876525</c:v>
                </c:pt>
                <c:pt idx="54">
                  <c:v>0.26705809968865241</c:v>
                </c:pt>
                <c:pt idx="55">
                  <c:v>0.28335472038251064</c:v>
                </c:pt>
                <c:pt idx="56">
                  <c:v>0.28330019998839107</c:v>
                </c:pt>
                <c:pt idx="57">
                  <c:v>0.29020446721907184</c:v>
                </c:pt>
                <c:pt idx="58">
                  <c:v>0.31903619287396678</c:v>
                </c:pt>
                <c:pt idx="59">
                  <c:v>0.31897862902652513</c:v>
                </c:pt>
                <c:pt idx="60">
                  <c:v>0.32265988745380636</c:v>
                </c:pt>
                <c:pt idx="61">
                  <c:v>0.33228717719074269</c:v>
                </c:pt>
                <c:pt idx="62">
                  <c:v>0.33910991810971275</c:v>
                </c:pt>
                <c:pt idx="63">
                  <c:v>0.3381362568963151</c:v>
                </c:pt>
                <c:pt idx="64">
                  <c:v>0.36597129140506179</c:v>
                </c:pt>
                <c:pt idx="65">
                  <c:v>0.36986355676354116</c:v>
                </c:pt>
                <c:pt idx="66">
                  <c:v>0.36980284681795295</c:v>
                </c:pt>
                <c:pt idx="67">
                  <c:v>0.37786410807061016</c:v>
                </c:pt>
                <c:pt idx="68">
                  <c:v>0.38133623215268175</c:v>
                </c:pt>
                <c:pt idx="69">
                  <c:v>0.38602524391552745</c:v>
                </c:pt>
                <c:pt idx="70">
                  <c:v>0.39056252034717731</c:v>
                </c:pt>
                <c:pt idx="71">
                  <c:v>0.37151664104515941</c:v>
                </c:pt>
                <c:pt idx="72">
                  <c:v>0.37145404318670144</c:v>
                </c:pt>
                <c:pt idx="73">
                  <c:v>0.33648546412535774</c:v>
                </c:pt>
                <c:pt idx="74">
                  <c:v>0.33642513934240881</c:v>
                </c:pt>
                <c:pt idx="75">
                  <c:v>0.33043571528625487</c:v>
                </c:pt>
                <c:pt idx="76">
                  <c:v>0.28609928454407568</c:v>
                </c:pt>
                <c:pt idx="77">
                  <c:v>0.24692043480008738</c:v>
                </c:pt>
                <c:pt idx="78">
                  <c:v>0.24686929751524808</c:v>
                </c:pt>
                <c:pt idx="79">
                  <c:v>0.22575179160670297</c:v>
                </c:pt>
                <c:pt idx="80">
                  <c:v>0.14112452880816739</c:v>
                </c:pt>
                <c:pt idx="81">
                  <c:v>0.12861897546819315</c:v>
                </c:pt>
                <c:pt idx="82">
                  <c:v>8.8037994064960864E-2</c:v>
                </c:pt>
                <c:pt idx="83">
                  <c:v>5.6821090107043344E-2</c:v>
                </c:pt>
                <c:pt idx="84">
                  <c:v>4.9720602794110794E-2</c:v>
                </c:pt>
                <c:pt idx="85">
                  <c:v>2.9708211528278666E-2</c:v>
                </c:pt>
              </c:numCache>
            </c:numRef>
          </c:xVal>
          <c:yVal>
            <c:numRef>
              <c:f>'Forsøk 3 - Samlet'!$BE$893:$BE$978</c:f>
              <c:numCache>
                <c:formatCode>0.0</c:formatCode>
                <c:ptCount val="86"/>
                <c:pt idx="0">
                  <c:v>11.313884374069104</c:v>
                </c:pt>
                <c:pt idx="1">
                  <c:v>10.468715118287152</c:v>
                </c:pt>
                <c:pt idx="2">
                  <c:v>10.117119647229222</c:v>
                </c:pt>
                <c:pt idx="3">
                  <c:v>10.119801397644759</c:v>
                </c:pt>
                <c:pt idx="4">
                  <c:v>10.122483352809065</c:v>
                </c:pt>
                <c:pt idx="5">
                  <c:v>9.7220283484377301</c:v>
                </c:pt>
                <c:pt idx="6">
                  <c:v>9.7246079642318328</c:v>
                </c:pt>
                <c:pt idx="7">
                  <c:v>9.4139878701873059</c:v>
                </c:pt>
                <c:pt idx="8">
                  <c:v>8.8373134864655256</c:v>
                </c:pt>
                <c:pt idx="9">
                  <c:v>8.8396663280356993</c:v>
                </c:pt>
                <c:pt idx="10">
                  <c:v>8.8420193403323637</c:v>
                </c:pt>
                <c:pt idx="11">
                  <c:v>8.2169502506962502</c:v>
                </c:pt>
                <c:pt idx="12">
                  <c:v>8.2191438407858772</c:v>
                </c:pt>
                <c:pt idx="13">
                  <c:v>7.9543356340331366</c:v>
                </c:pt>
                <c:pt idx="14">
                  <c:v>7.9564615659955971</c:v>
                </c:pt>
                <c:pt idx="15">
                  <c:v>7.9585876452360598</c:v>
                </c:pt>
                <c:pt idx="16">
                  <c:v>7.7371466168364007</c:v>
                </c:pt>
                <c:pt idx="17">
                  <c:v>7.6040402604321589</c:v>
                </c:pt>
                <c:pt idx="18">
                  <c:v>7.474328532463403</c:v>
                </c:pt>
                <c:pt idx="19">
                  <c:v>7.4763304019728327</c:v>
                </c:pt>
                <c:pt idx="20">
                  <c:v>7.3453639108037931</c:v>
                </c:pt>
                <c:pt idx="21">
                  <c:v>7.259945587601389</c:v>
                </c:pt>
                <c:pt idx="22">
                  <c:v>7.2618918278311124</c:v>
                </c:pt>
                <c:pt idx="23">
                  <c:v>7.1733276769241012</c:v>
                </c:pt>
                <c:pt idx="24">
                  <c:v>7.1752511692726957</c:v>
                </c:pt>
                <c:pt idx="25">
                  <c:v>6.8594546744080684</c:v>
                </c:pt>
                <c:pt idx="26">
                  <c:v>6.6843782270020355</c:v>
                </c:pt>
                <c:pt idx="27">
                  <c:v>6.686176417093705</c:v>
                </c:pt>
                <c:pt idx="28">
                  <c:v>6.6879747199950188</c:v>
                </c:pt>
                <c:pt idx="29">
                  <c:v>6.6897731355583208</c:v>
                </c:pt>
                <c:pt idx="30">
                  <c:v>6.6915716636359095</c:v>
                </c:pt>
                <c:pt idx="31">
                  <c:v>5.7922079794968599</c:v>
                </c:pt>
                <c:pt idx="32">
                  <c:v>5.7937779800749629</c:v>
                </c:pt>
                <c:pt idx="33">
                  <c:v>5.6607814573741608</c:v>
                </c:pt>
                <c:pt idx="34">
                  <c:v>5.3958178758987625</c:v>
                </c:pt>
                <c:pt idx="35">
                  <c:v>5.2207332328783327</c:v>
                </c:pt>
                <c:pt idx="36">
                  <c:v>5.2221570254429732</c:v>
                </c:pt>
                <c:pt idx="37">
                  <c:v>4.9984313993732883</c:v>
                </c:pt>
                <c:pt idx="38">
                  <c:v>4.7310951560225325</c:v>
                </c:pt>
                <c:pt idx="39">
                  <c:v>4.7323939359163054</c:v>
                </c:pt>
                <c:pt idx="40">
                  <c:v>4.5553685062345304</c:v>
                </c:pt>
                <c:pt idx="41">
                  <c:v>4.2923588793412222</c:v>
                </c:pt>
                <c:pt idx="42">
                  <c:v>4.2935456637624752</c:v>
                </c:pt>
                <c:pt idx="43">
                  <c:v>4.1158855473933151</c:v>
                </c:pt>
                <c:pt idx="44">
                  <c:v>4.1170271208756999</c:v>
                </c:pt>
                <c:pt idx="45">
                  <c:v>4.0742093008235507</c:v>
                </c:pt>
                <c:pt idx="46">
                  <c:v>4.0753398334232518</c:v>
                </c:pt>
                <c:pt idx="47">
                  <c:v>4.0764704114927257</c:v>
                </c:pt>
                <c:pt idx="48">
                  <c:v>3.8151926203571467</c:v>
                </c:pt>
                <c:pt idx="49">
                  <c:v>3.685407889725953</c:v>
                </c:pt>
                <c:pt idx="50">
                  <c:v>3.6864390430397886</c:v>
                </c:pt>
                <c:pt idx="51">
                  <c:v>3.6005797422370547</c:v>
                </c:pt>
                <c:pt idx="52">
                  <c:v>3.5173938396735283</c:v>
                </c:pt>
                <c:pt idx="53">
                  <c:v>3.5183818078060716</c:v>
                </c:pt>
                <c:pt idx="54">
                  <c:v>3.4339675649612169</c:v>
                </c:pt>
                <c:pt idx="55">
                  <c:v>3.3518396948579929</c:v>
                </c:pt>
                <c:pt idx="56">
                  <c:v>3.3527851397881596</c:v>
                </c:pt>
                <c:pt idx="57">
                  <c:v>3.2733119354221691</c:v>
                </c:pt>
                <c:pt idx="58">
                  <c:v>3.2359611692315311</c:v>
                </c:pt>
                <c:pt idx="59">
                  <c:v>3.2368766867076784</c:v>
                </c:pt>
                <c:pt idx="60">
                  <c:v>3.2002744393209066</c:v>
                </c:pt>
                <c:pt idx="61">
                  <c:v>3.164042120995489</c:v>
                </c:pt>
                <c:pt idx="62">
                  <c:v>3.164938844815099</c:v>
                </c:pt>
                <c:pt idx="63">
                  <c:v>3.1743946130207763</c:v>
                </c:pt>
                <c:pt idx="64">
                  <c:v>3.1501905017704797</c:v>
                </c:pt>
                <c:pt idx="65">
                  <c:v>3.1510831126674019</c:v>
                </c:pt>
                <c:pt idx="66">
                  <c:v>3.151975744458154</c:v>
                </c:pt>
                <c:pt idx="67">
                  <c:v>3.0850994407233641</c:v>
                </c:pt>
                <c:pt idx="68">
                  <c:v>3.0859750084856676</c:v>
                </c:pt>
                <c:pt idx="69">
                  <c:v>3.0488562526986978</c:v>
                </c:pt>
                <c:pt idx="70">
                  <c:v>3.0497222712927567</c:v>
                </c:pt>
                <c:pt idx="71">
                  <c:v>3.0595544794485683</c:v>
                </c:pt>
                <c:pt idx="72">
                  <c:v>3.0604227955754641</c:v>
                </c:pt>
                <c:pt idx="73">
                  <c:v>3.119215366160268</c:v>
                </c:pt>
                <c:pt idx="74">
                  <c:v>3.1200983250006877</c:v>
                </c:pt>
                <c:pt idx="75">
                  <c:v>3.1769820727545612</c:v>
                </c:pt>
                <c:pt idx="76">
                  <c:v>3.5114360006832013</c:v>
                </c:pt>
                <c:pt idx="77">
                  <c:v>3.5124172089687296</c:v>
                </c:pt>
                <c:pt idx="78">
                  <c:v>3.5133984454184848</c:v>
                </c:pt>
                <c:pt idx="79">
                  <c:v>3.8423295050045927</c:v>
                </c:pt>
                <c:pt idx="80">
                  <c:v>3.8433934184975365</c:v>
                </c:pt>
                <c:pt idx="81">
                  <c:v>4.2169333567431462</c:v>
                </c:pt>
                <c:pt idx="82">
                  <c:v>4.8639301737067635</c:v>
                </c:pt>
                <c:pt idx="83">
                  <c:v>4.8652506415496415</c:v>
                </c:pt>
                <c:pt idx="84">
                  <c:v>5.55830482937019</c:v>
                </c:pt>
                <c:pt idx="85">
                  <c:v>5.5597995474619948</c:v>
                </c:pt>
              </c:numCache>
            </c:numRef>
          </c:yVal>
          <c:smooth val="0"/>
          <c:extLst>
            <c:ext xmlns:c16="http://schemas.microsoft.com/office/drawing/2014/chart" uri="{C3380CC4-5D6E-409C-BE32-E72D297353CC}">
              <c16:uniqueId val="{00000005-C996-4A60-867B-84429CE530E9}"/>
            </c:ext>
          </c:extLst>
        </c:ser>
        <c:ser>
          <c:idx val="10"/>
          <c:order val="10"/>
          <c:tx>
            <c:v>94,1-120</c:v>
          </c:tx>
          <c:spPr>
            <a:ln w="25400" cap="rnd">
              <a:noFill/>
              <a:round/>
            </a:ln>
            <a:effectLst/>
          </c:spPr>
          <c:marker>
            <c:symbol val="none"/>
          </c:marker>
          <c:xVal>
            <c:numRef>
              <c:f>'Forsøk 3 - Samlet'!$BD$979:$BD$1148</c:f>
              <c:numCache>
                <c:formatCode>0.0</c:formatCode>
                <c:ptCount val="170"/>
                <c:pt idx="0">
                  <c:v>1.1948100274674646E-2</c:v>
                </c:pt>
                <c:pt idx="1">
                  <c:v>8.481308119538046E-3</c:v>
                </c:pt>
                <c:pt idx="2">
                  <c:v>5.8579022883171045E-3</c:v>
                </c:pt>
                <c:pt idx="3">
                  <c:v>5.8378394776386795E-3</c:v>
                </c:pt>
                <c:pt idx="4">
                  <c:v>5.2345304710434953E-3</c:v>
                </c:pt>
                <c:pt idx="5">
                  <c:v>4.1896097136561476E-3</c:v>
                </c:pt>
                <c:pt idx="6">
                  <c:v>4.1734528376458895E-3</c:v>
                </c:pt>
                <c:pt idx="7">
                  <c:v>3.2797286706728224E-3</c:v>
                </c:pt>
                <c:pt idx="8">
                  <c:v>2.625135066352236E-3</c:v>
                </c:pt>
                <c:pt idx="9">
                  <c:v>2.4917845741658571E-3</c:v>
                </c:pt>
                <c:pt idx="10">
                  <c:v>2.4796633631825344E-3</c:v>
                </c:pt>
                <c:pt idx="11">
                  <c:v>2.242356374336995E-3</c:v>
                </c:pt>
                <c:pt idx="12">
                  <c:v>2.3326349656375834E-3</c:v>
                </c:pt>
                <c:pt idx="13">
                  <c:v>2.1349852467618716E-3</c:v>
                </c:pt>
                <c:pt idx="14">
                  <c:v>1.9589844267972499E-3</c:v>
                </c:pt>
                <c:pt idx="15">
                  <c:v>1.7805466355557558E-3</c:v>
                </c:pt>
                <c:pt idx="16">
                  <c:v>1.643818389315291E-3</c:v>
                </c:pt>
                <c:pt idx="17">
                  <c:v>1.793586698190284E-3</c:v>
                </c:pt>
                <c:pt idx="18">
                  <c:v>1.7857092639332499E-3</c:v>
                </c:pt>
                <c:pt idx="19">
                  <c:v>1.6749612720695587E-3</c:v>
                </c:pt>
                <c:pt idx="20">
                  <c:v>1.3863423451027897E-3</c:v>
                </c:pt>
                <c:pt idx="21">
                  <c:v>1.2440224353447943E-3</c:v>
                </c:pt>
                <c:pt idx="22">
                  <c:v>1.2372514101430642E-3</c:v>
                </c:pt>
                <c:pt idx="23">
                  <c:v>1.190039198358246E-3</c:v>
                </c:pt>
                <c:pt idx="24">
                  <c:v>1.5767729020494969E-3</c:v>
                </c:pt>
                <c:pt idx="25">
                  <c:v>1.5142165897407828E-3</c:v>
                </c:pt>
                <c:pt idx="26">
                  <c:v>1.4104964115792113E-3</c:v>
                </c:pt>
                <c:pt idx="27">
                  <c:v>1.0957710875776033E-3</c:v>
                </c:pt>
                <c:pt idx="28">
                  <c:v>1.0565782442140228E-3</c:v>
                </c:pt>
                <c:pt idx="29">
                  <c:v>1.0562098108537652E-3</c:v>
                </c:pt>
                <c:pt idx="30">
                  <c:v>9.9360372936997156E-4</c:v>
                </c:pt>
                <c:pt idx="31">
                  <c:v>9.3831338027064416E-4</c:v>
                </c:pt>
                <c:pt idx="32">
                  <c:v>1.0410319262640518E-3</c:v>
                </c:pt>
                <c:pt idx="33">
                  <c:v>1.1978115881504275E-3</c:v>
                </c:pt>
                <c:pt idx="34">
                  <c:v>1.1667382501971114E-3</c:v>
                </c:pt>
                <c:pt idx="35">
                  <c:v>8.4407992753961084E-4</c:v>
                </c:pt>
                <c:pt idx="36">
                  <c:v>9.2605557822379877E-4</c:v>
                </c:pt>
                <c:pt idx="37">
                  <c:v>8.9917985304322997E-4</c:v>
                </c:pt>
                <c:pt idx="38">
                  <c:v>7.2616031378547633E-4</c:v>
                </c:pt>
                <c:pt idx="39">
                  <c:v>9.1936921584212451E-4</c:v>
                </c:pt>
                <c:pt idx="40">
                  <c:v>8.9883530318398644E-4</c:v>
                </c:pt>
                <c:pt idx="41">
                  <c:v>9.2559055712241906E-4</c:v>
                </c:pt>
                <c:pt idx="42">
                  <c:v>9.2081478865789772E-4</c:v>
                </c:pt>
                <c:pt idx="43">
                  <c:v>8.9729492707421848E-4</c:v>
                </c:pt>
                <c:pt idx="44">
                  <c:v>7.8190182854790942E-4</c:v>
                </c:pt>
                <c:pt idx="45">
                  <c:v>7.3148755061534158E-4</c:v>
                </c:pt>
                <c:pt idx="46">
                  <c:v>7.0250932698226627E-4</c:v>
                </c:pt>
                <c:pt idx="47">
                  <c:v>7.4238305602298887E-4</c:v>
                </c:pt>
                <c:pt idx="48">
                  <c:v>7.3795906555430358E-4</c:v>
                </c:pt>
                <c:pt idx="49">
                  <c:v>7.1962414346044424E-4</c:v>
                </c:pt>
                <c:pt idx="50">
                  <c:v>7.0023198518538959E-4</c:v>
                </c:pt>
                <c:pt idx="51">
                  <c:v>6.9598336503594001E-4</c:v>
                </c:pt>
                <c:pt idx="52">
                  <c:v>5.9630542046190367E-4</c:v>
                </c:pt>
                <c:pt idx="53">
                  <c:v>7.448318655785761E-4</c:v>
                </c:pt>
                <c:pt idx="54">
                  <c:v>6.997206335624727E-4</c:v>
                </c:pt>
                <c:pt idx="55">
                  <c:v>6.7939910558297381E-4</c:v>
                </c:pt>
                <c:pt idx="56">
                  <c:v>5.8373756027698634E-4</c:v>
                </c:pt>
                <c:pt idx="57">
                  <c:v>5.0125700487229231E-4</c:v>
                </c:pt>
                <c:pt idx="58">
                  <c:v>4.8674895824979566E-4</c:v>
                </c:pt>
                <c:pt idx="59">
                  <c:v>5.4934369623344404E-4</c:v>
                </c:pt>
                <c:pt idx="60">
                  <c:v>5.4557635662331853E-4</c:v>
                </c:pt>
                <c:pt idx="61">
                  <c:v>7.1780182702719706E-4</c:v>
                </c:pt>
                <c:pt idx="62">
                  <c:v>7.3605172469423056E-4</c:v>
                </c:pt>
                <c:pt idx="63">
                  <c:v>7.3242371252570234E-4</c:v>
                </c:pt>
                <c:pt idx="64">
                  <c:v>6.0889699558642877E-4</c:v>
                </c:pt>
                <c:pt idx="65">
                  <c:v>5.9420502670553329E-4</c:v>
                </c:pt>
                <c:pt idx="66">
                  <c:v>5.9070675800404937E-4</c:v>
                </c:pt>
                <c:pt idx="67">
                  <c:v>5.7779120652799558E-4</c:v>
                </c:pt>
                <c:pt idx="68">
                  <c:v>5.663689967853804E-4</c:v>
                </c:pt>
                <c:pt idx="69">
                  <c:v>5.6297473437575362E-4</c:v>
                </c:pt>
                <c:pt idx="70">
                  <c:v>6.5122730426336341E-4</c:v>
                </c:pt>
                <c:pt idx="71">
                  <c:v>6.715259786861321E-4</c:v>
                </c:pt>
                <c:pt idx="72">
                  <c:v>6.6823263965189086E-4</c:v>
                </c:pt>
                <c:pt idx="73">
                  <c:v>5.9104863026555432E-4</c:v>
                </c:pt>
                <c:pt idx="74">
                  <c:v>6.8283500744815799E-4</c:v>
                </c:pt>
                <c:pt idx="75">
                  <c:v>6.7959756299810852E-4</c:v>
                </c:pt>
                <c:pt idx="76">
                  <c:v>7.315171326506164E-4</c:v>
                </c:pt>
                <c:pt idx="77">
                  <c:v>6.6433554455723172E-4</c:v>
                </c:pt>
                <c:pt idx="78">
                  <c:v>6.6114041738489146E-4</c:v>
                </c:pt>
                <c:pt idx="79">
                  <c:v>7.1329049575551053E-4</c:v>
                </c:pt>
                <c:pt idx="80">
                  <c:v>6.4691340571713669E-4</c:v>
                </c:pt>
                <c:pt idx="81">
                  <c:v>6.3789326385167071E-4</c:v>
                </c:pt>
                <c:pt idx="82">
                  <c:v>6.3301295150957314E-4</c:v>
                </c:pt>
                <c:pt idx="83">
                  <c:v>6.2421921771949615E-4</c:v>
                </c:pt>
                <c:pt idx="84">
                  <c:v>6.2112793238618417E-4</c:v>
                </c:pt>
                <c:pt idx="85">
                  <c:v>6.432028545111276E-4</c:v>
                </c:pt>
                <c:pt idx="86">
                  <c:v>6.6843668347961731E-4</c:v>
                </c:pt>
                <c:pt idx="87">
                  <c:v>6.6538378291011409E-4</c:v>
                </c:pt>
                <c:pt idx="88">
                  <c:v>6.635022263483982E-4</c:v>
                </c:pt>
                <c:pt idx="89">
                  <c:v>6.6044394800742444E-4</c:v>
                </c:pt>
                <c:pt idx="90">
                  <c:v>6.5794732080743778E-4</c:v>
                </c:pt>
                <c:pt idx="91">
                  <c:v>6.4966170551748758E-4</c:v>
                </c:pt>
                <c:pt idx="92">
                  <c:v>6.4662527673841729E-4</c:v>
                </c:pt>
                <c:pt idx="93">
                  <c:v>6.4133158994301314E-4</c:v>
                </c:pt>
                <c:pt idx="94">
                  <c:v>7.2727527124642527E-4</c:v>
                </c:pt>
                <c:pt idx="95">
                  <c:v>7.1982231929024545E-4</c:v>
                </c:pt>
                <c:pt idx="96">
                  <c:v>7.1682291836224919E-4</c:v>
                </c:pt>
                <c:pt idx="97">
                  <c:v>5.6365925076101405E-4</c:v>
                </c:pt>
                <c:pt idx="98">
                  <c:v>5.9069414747443436E-4</c:v>
                </c:pt>
                <c:pt idx="99">
                  <c:v>5.8665546200248233E-4</c:v>
                </c:pt>
                <c:pt idx="100">
                  <c:v>5.8365723494757606E-4</c:v>
                </c:pt>
                <c:pt idx="101">
                  <c:v>7.3055997802776585E-4</c:v>
                </c:pt>
                <c:pt idx="102">
                  <c:v>7.2567571659159624E-4</c:v>
                </c:pt>
                <c:pt idx="103">
                  <c:v>7.5126359536038811E-4</c:v>
                </c:pt>
                <c:pt idx="104">
                  <c:v>7.4828255876937394E-4</c:v>
                </c:pt>
                <c:pt idx="105">
                  <c:v>6.5403949424616985E-4</c:v>
                </c:pt>
                <c:pt idx="106">
                  <c:v>7.3974792670254892E-4</c:v>
                </c:pt>
                <c:pt idx="107">
                  <c:v>7.367772583524502E-4</c:v>
                </c:pt>
                <c:pt idx="108">
                  <c:v>7.3252649659413685E-4</c:v>
                </c:pt>
                <c:pt idx="109">
                  <c:v>6.9746723209357419E-4</c:v>
                </c:pt>
                <c:pt idx="110">
                  <c:v>6.9451201187123077E-4</c:v>
                </c:pt>
                <c:pt idx="111">
                  <c:v>6.3291781990596581E-4</c:v>
                </c:pt>
                <c:pt idx="112">
                  <c:v>6.2887525312231617E-4</c:v>
                </c:pt>
                <c:pt idx="113">
                  <c:v>6.2592270448771253E-4</c:v>
                </c:pt>
                <c:pt idx="114">
                  <c:v>6.8268618741054992E-4</c:v>
                </c:pt>
                <c:pt idx="115">
                  <c:v>6.7855622182651752E-4</c:v>
                </c:pt>
                <c:pt idx="116">
                  <c:v>6.7560619688140726E-4</c:v>
                </c:pt>
                <c:pt idx="117">
                  <c:v>7.0098759020750096E-4</c:v>
                </c:pt>
                <c:pt idx="118">
                  <c:v>6.9565253857439217E-4</c:v>
                </c:pt>
                <c:pt idx="119">
                  <c:v>6.9271765517563198E-4</c:v>
                </c:pt>
                <c:pt idx="120">
                  <c:v>6.6039704304079799E-4</c:v>
                </c:pt>
                <c:pt idx="121">
                  <c:v>6.5802543796635124E-4</c:v>
                </c:pt>
                <c:pt idx="122">
                  <c:v>6.5508811683715547E-4</c:v>
                </c:pt>
                <c:pt idx="123">
                  <c:v>5.050768122421786E-4</c:v>
                </c:pt>
                <c:pt idx="124">
                  <c:v>6.4919918467056328E-4</c:v>
                </c:pt>
                <c:pt idx="125">
                  <c:v>6.4626195945301104E-4</c:v>
                </c:pt>
                <c:pt idx="126">
                  <c:v>6.3788358212851825E-4</c:v>
                </c:pt>
                <c:pt idx="127">
                  <c:v>7.2368207802446147E-4</c:v>
                </c:pt>
                <c:pt idx="128">
                  <c:v>7.2076466244525657E-4</c:v>
                </c:pt>
                <c:pt idx="129">
                  <c:v>7.1480601418141235E-4</c:v>
                </c:pt>
                <c:pt idx="130">
                  <c:v>7.1187509948299871E-4</c:v>
                </c:pt>
                <c:pt idx="131">
                  <c:v>7.3805876907329278E-4</c:v>
                </c:pt>
                <c:pt idx="132">
                  <c:v>7.3019946950802594E-4</c:v>
                </c:pt>
                <c:pt idx="133">
                  <c:v>6.1175014565492344E-4</c:v>
                </c:pt>
                <c:pt idx="134">
                  <c:v>6.0480637148875864E-4</c:v>
                </c:pt>
                <c:pt idx="135">
                  <c:v>6.2695535936165404E-4</c:v>
                </c:pt>
                <c:pt idx="136">
                  <c:v>6.8116759509829095E-4</c:v>
                </c:pt>
                <c:pt idx="137">
                  <c:v>8.8742717887096653E-4</c:v>
                </c:pt>
                <c:pt idx="138">
                  <c:v>8.8019488987918059E-4</c:v>
                </c:pt>
                <c:pt idx="139">
                  <c:v>9.3514041652702478E-4</c:v>
                </c:pt>
                <c:pt idx="140">
                  <c:v>7.8268623887932636E-4</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numCache>
            </c:numRef>
          </c:xVal>
          <c:yVal>
            <c:numRef>
              <c:f>'Forsøk 3 - Samlet'!$BE$979:$BE$1148</c:f>
              <c:numCache>
                <c:formatCode>0.0</c:formatCode>
                <c:ptCount val="170"/>
                <c:pt idx="0">
                  <c:v>5.5612943408403073</c:v>
                </c:pt>
                <c:pt idx="1">
                  <c:v>7.8180540612031626</c:v>
                </c:pt>
                <c:pt idx="2">
                  <c:v>7.820116458176134</c:v>
                </c:pt>
                <c:pt idx="3">
                  <c:v>7.8221789828212174</c:v>
                </c:pt>
                <c:pt idx="4">
                  <c:v>8.6960416208156559</c:v>
                </c:pt>
                <c:pt idx="5">
                  <c:v>9.7080725040933267</c:v>
                </c:pt>
                <c:pt idx="6">
                  <c:v>9.7106085872260444</c:v>
                </c:pt>
                <c:pt idx="7">
                  <c:v>11.834016321249738</c:v>
                </c:pt>
                <c:pt idx="8">
                  <c:v>12.936609046075226</c:v>
                </c:pt>
                <c:pt idx="9">
                  <c:v>12.939955167808208</c:v>
                </c:pt>
                <c:pt idx="10">
                  <c:v>12.94330153461183</c:v>
                </c:pt>
                <c:pt idx="11">
                  <c:v>15.646716303770615</c:v>
                </c:pt>
                <c:pt idx="12">
                  <c:v>15.650741453748619</c:v>
                </c:pt>
                <c:pt idx="13">
                  <c:v>17.030499750920427</c:v>
                </c:pt>
                <c:pt idx="14">
                  <c:v>18.485183588865439</c:v>
                </c:pt>
                <c:pt idx="15">
                  <c:v>18.489919347536251</c:v>
                </c:pt>
                <c:pt idx="16">
                  <c:v>19.93744580182706</c:v>
                </c:pt>
                <c:pt idx="17">
                  <c:v>19.942544462835098</c:v>
                </c:pt>
                <c:pt idx="18">
                  <c:v>19.94764352752637</c:v>
                </c:pt>
                <c:pt idx="19">
                  <c:v>21.178175186926964</c:v>
                </c:pt>
                <c:pt idx="20">
                  <c:v>23.210908509655795</c:v>
                </c:pt>
                <c:pt idx="21">
                  <c:v>23.216824827687532</c:v>
                </c:pt>
                <c:pt idx="22">
                  <c:v>23.222741622506085</c:v>
                </c:pt>
                <c:pt idx="23">
                  <c:v>24.01804123109476</c:v>
                </c:pt>
                <c:pt idx="24">
                  <c:v>24.024156903223577</c:v>
                </c:pt>
                <c:pt idx="25">
                  <c:v>24.919085467441384</c:v>
                </c:pt>
                <c:pt idx="26">
                  <c:v>25.529673999529365</c:v>
                </c:pt>
                <c:pt idx="27">
                  <c:v>25.536165388971735</c:v>
                </c:pt>
                <c:pt idx="28">
                  <c:v>26.341107909316392</c:v>
                </c:pt>
                <c:pt idx="29">
                  <c:v>27.70070078850069</c:v>
                </c:pt>
                <c:pt idx="30">
                  <c:v>27.707732706007896</c:v>
                </c:pt>
                <c:pt idx="31">
                  <c:v>29.179933145205457</c:v>
                </c:pt>
                <c:pt idx="32">
                  <c:v>29.187333108247756</c:v>
                </c:pt>
                <c:pt idx="33">
                  <c:v>29.194733677111277</c:v>
                </c:pt>
                <c:pt idx="34">
                  <c:v>29.844694084376698</c:v>
                </c:pt>
                <c:pt idx="35">
                  <c:v>29.852256692016152</c:v>
                </c:pt>
                <c:pt idx="36">
                  <c:v>30.457489301705717</c:v>
                </c:pt>
                <c:pt idx="37">
                  <c:v>31.200286019703587</c:v>
                </c:pt>
                <c:pt idx="38">
                  <c:v>31.898200977300952</c:v>
                </c:pt>
                <c:pt idx="39">
                  <c:v>31.906272140638592</c:v>
                </c:pt>
                <c:pt idx="40">
                  <c:v>32.467734015261954</c:v>
                </c:pt>
                <c:pt idx="41">
                  <c:v>33.075152824047343</c:v>
                </c:pt>
                <c:pt idx="42">
                  <c:v>33.083514171671773</c:v>
                </c:pt>
                <c:pt idx="43">
                  <c:v>33.783151909944252</c:v>
                </c:pt>
                <c:pt idx="44">
                  <c:v>34.528454036165691</c:v>
                </c:pt>
                <c:pt idx="45">
                  <c:v>34.537174342138329</c:v>
                </c:pt>
                <c:pt idx="46">
                  <c:v>35.745793552551028</c:v>
                </c:pt>
                <c:pt idx="47">
                  <c:v>35.754815041104095</c:v>
                </c:pt>
                <c:pt idx="48">
                  <c:v>35.763837271309804</c:v>
                </c:pt>
                <c:pt idx="49">
                  <c:v>36.464380535995154</c:v>
                </c:pt>
                <c:pt idx="50">
                  <c:v>37.257610946992514</c:v>
                </c:pt>
                <c:pt idx="51">
                  <c:v>37.267003818303465</c:v>
                </c:pt>
                <c:pt idx="52">
                  <c:v>37.923043160443648</c:v>
                </c:pt>
                <c:pt idx="53">
                  <c:v>38.674179399708635</c:v>
                </c:pt>
                <c:pt idx="54">
                  <c:v>38.683921032898965</c:v>
                </c:pt>
                <c:pt idx="55">
                  <c:v>39.617749530496852</c:v>
                </c:pt>
                <c:pt idx="56">
                  <c:v>40.411725318145685</c:v>
                </c:pt>
                <c:pt idx="57">
                  <c:v>40.421895427090767</c:v>
                </c:pt>
                <c:pt idx="58">
                  <c:v>41.311367291316003</c:v>
                </c:pt>
                <c:pt idx="59">
                  <c:v>42.107951708755458</c:v>
                </c:pt>
                <c:pt idx="60">
                  <c:v>42.118539573419071</c:v>
                </c:pt>
                <c:pt idx="61">
                  <c:v>42.87060024385142</c:v>
                </c:pt>
                <c:pt idx="62">
                  <c:v>43.762347476898952</c:v>
                </c:pt>
                <c:pt idx="63">
                  <c:v>43.773342264648612</c:v>
                </c:pt>
                <c:pt idx="64">
                  <c:v>44.569523339930242</c:v>
                </c:pt>
                <c:pt idx="65">
                  <c:v>45.415613810398185</c:v>
                </c:pt>
                <c:pt idx="66">
                  <c:v>45.427014840252838</c:v>
                </c:pt>
                <c:pt idx="67">
                  <c:v>46.179008055373451</c:v>
                </c:pt>
                <c:pt idx="68">
                  <c:v>46.841417012944724</c:v>
                </c:pt>
                <c:pt idx="69">
                  <c:v>46.853167262614463</c:v>
                </c:pt>
                <c:pt idx="70">
                  <c:v>47.60767206319592</c:v>
                </c:pt>
                <c:pt idx="71">
                  <c:v>48.315728242381375</c:v>
                </c:pt>
                <c:pt idx="72">
                  <c:v>48.327839436255893</c:v>
                </c:pt>
                <c:pt idx="73">
                  <c:v>48.989192379495329</c:v>
                </c:pt>
                <c:pt idx="74">
                  <c:v>49.186842004774043</c:v>
                </c:pt>
                <c:pt idx="75">
                  <c:v>49.199163776622207</c:v>
                </c:pt>
                <c:pt idx="76">
                  <c:v>49.86240827838742</c:v>
                </c:pt>
                <c:pt idx="77">
                  <c:v>49.874893892195047</c:v>
                </c:pt>
                <c:pt idx="78">
                  <c:v>49.887380526805778</c:v>
                </c:pt>
                <c:pt idx="79">
                  <c:v>50.504362945379732</c:v>
                </c:pt>
                <c:pt idx="80">
                  <c:v>50.517001829490603</c:v>
                </c:pt>
                <c:pt idx="81">
                  <c:v>50.994093914992966</c:v>
                </c:pt>
                <c:pt idx="82">
                  <c:v>51.148043203252755</c:v>
                </c:pt>
                <c:pt idx="83">
                  <c:v>51.6259018254786</c:v>
                </c:pt>
                <c:pt idx="84">
                  <c:v>51.638810782675087</c:v>
                </c:pt>
                <c:pt idx="85">
                  <c:v>52.116634557968005</c:v>
                </c:pt>
                <c:pt idx="86">
                  <c:v>52.315173404078706</c:v>
                </c:pt>
                <c:pt idx="87">
                  <c:v>52.328246978967918</c:v>
                </c:pt>
                <c:pt idx="88">
                  <c:v>52.248919384994444</c:v>
                </c:pt>
                <c:pt idx="89">
                  <c:v>52.26197215390124</c:v>
                </c:pt>
                <c:pt idx="90">
                  <c:v>52.230402771596431</c:v>
                </c:pt>
                <c:pt idx="91">
                  <c:v>52.663601809509039</c:v>
                </c:pt>
                <c:pt idx="92">
                  <c:v>52.676750879476749</c:v>
                </c:pt>
                <c:pt idx="93">
                  <c:v>52.875351571316621</c:v>
                </c:pt>
                <c:pt idx="94">
                  <c:v>53.028560283392949</c:v>
                </c:pt>
                <c:pt idx="95">
                  <c:v>53.36860042524382</c:v>
                </c:pt>
                <c:pt idx="96">
                  <c:v>53.381915432943153</c:v>
                </c:pt>
                <c:pt idx="97">
                  <c:v>53.395231512948513</c:v>
                </c:pt>
                <c:pt idx="98">
                  <c:v>53.408548664263868</c:v>
                </c:pt>
                <c:pt idx="99">
                  <c:v>53.516526934953674</c:v>
                </c:pt>
                <c:pt idx="100">
                  <c:v>53.530270848146415</c:v>
                </c:pt>
                <c:pt idx="101">
                  <c:v>53.543614754666599</c:v>
                </c:pt>
                <c:pt idx="102">
                  <c:v>53.696462557795073</c:v>
                </c:pt>
                <c:pt idx="103">
                  <c:v>53.804596982597189</c:v>
                </c:pt>
                <c:pt idx="104">
                  <c:v>53.818002086872852</c:v>
                </c:pt>
                <c:pt idx="105">
                  <c:v>53.972621480792469</c:v>
                </c:pt>
                <c:pt idx="106">
                  <c:v>54.03206948929364</c:v>
                </c:pt>
                <c:pt idx="107">
                  <c:v>54.04552413158742</c:v>
                </c:pt>
                <c:pt idx="108">
                  <c:v>54.153448967713899</c:v>
                </c:pt>
                <c:pt idx="109">
                  <c:v>54.353517909979793</c:v>
                </c:pt>
                <c:pt idx="110">
                  <c:v>54.367045272229561</c:v>
                </c:pt>
                <c:pt idx="111">
                  <c:v>54.333706389193473</c:v>
                </c:pt>
                <c:pt idx="112">
                  <c:v>54.440982126622579</c:v>
                </c:pt>
                <c:pt idx="113">
                  <c:v>54.454524297443768</c:v>
                </c:pt>
                <c:pt idx="114">
                  <c:v>54.421568069839566</c:v>
                </c:pt>
                <c:pt idx="115">
                  <c:v>54.529347293535601</c:v>
                </c:pt>
                <c:pt idx="116">
                  <c:v>54.542904472634362</c:v>
                </c:pt>
                <c:pt idx="117">
                  <c:v>54.650336420757739</c:v>
                </c:pt>
                <c:pt idx="118">
                  <c:v>54.851729090198802</c:v>
                </c:pt>
                <c:pt idx="119">
                  <c:v>54.865359037884474</c:v>
                </c:pt>
                <c:pt idx="120">
                  <c:v>54.878990059170164</c:v>
                </c:pt>
                <c:pt idx="121">
                  <c:v>54.845638931958938</c:v>
                </c:pt>
                <c:pt idx="122">
                  <c:v>54.85926050195178</c:v>
                </c:pt>
                <c:pt idx="123">
                  <c:v>54.874093614117086</c:v>
                </c:pt>
                <c:pt idx="124">
                  <c:v>54.887717620842039</c:v>
                </c:pt>
                <c:pt idx="125">
                  <c:v>54.901342695096119</c:v>
                </c:pt>
                <c:pt idx="126">
                  <c:v>55.383394852906264</c:v>
                </c:pt>
                <c:pt idx="127">
                  <c:v>55.303419417971952</c:v>
                </c:pt>
                <c:pt idx="128">
                  <c:v>55.317140104015941</c:v>
                </c:pt>
                <c:pt idx="129">
                  <c:v>55.566274815528402</c:v>
                </c:pt>
                <c:pt idx="130">
                  <c:v>55.582076592159659</c:v>
                </c:pt>
                <c:pt idx="131">
                  <c:v>55.595859014910658</c:v>
                </c:pt>
                <c:pt idx="132">
                  <c:v>55.986949920370904</c:v>
                </c:pt>
                <c:pt idx="133">
                  <c:v>56.000827439403395</c:v>
                </c:pt>
                <c:pt idx="134">
                  <c:v>56.390597508705156</c:v>
                </c:pt>
                <c:pt idx="135">
                  <c:v>56.735819798889587</c:v>
                </c:pt>
                <c:pt idx="136">
                  <c:v>56.749874695230609</c:v>
                </c:pt>
                <c:pt idx="137">
                  <c:v>56.763930681149695</c:v>
                </c:pt>
                <c:pt idx="138">
                  <c:v>57.060698612595331</c:v>
                </c:pt>
                <c:pt idx="139">
                  <c:v>57.074826353337286</c:v>
                </c:pt>
                <c:pt idx="140">
                  <c:v>57.465790870954187</c:v>
                </c:pt>
                <c:pt idx="141">
                  <c:v>57.432798196502063</c:v>
                </c:pt>
                <c:pt idx="142">
                  <c:v>57.447010317105338</c:v>
                </c:pt>
                <c:pt idx="143">
                  <c:v>57.603766659648258</c:v>
                </c:pt>
                <c:pt idx="144">
                  <c:v>57.901533484888631</c:v>
                </c:pt>
                <c:pt idx="145">
                  <c:v>57.915853653311125</c:v>
                </c:pt>
                <c:pt idx="146">
                  <c:v>58.403347658016401</c:v>
                </c:pt>
                <c:pt idx="147">
                  <c:v>58.701529454557189</c:v>
                </c:pt>
                <c:pt idx="148">
                  <c:v>58.716038962576185</c:v>
                </c:pt>
                <c:pt idx="149">
                  <c:v>59.061317846164663</c:v>
                </c:pt>
                <c:pt idx="150">
                  <c:v>59.501822803063042</c:v>
                </c:pt>
                <c:pt idx="151">
                  <c:v>59.516521527967242</c:v>
                </c:pt>
                <c:pt idx="152">
                  <c:v>59.765921650707831</c:v>
                </c:pt>
                <c:pt idx="153">
                  <c:v>60.351019277848948</c:v>
                </c:pt>
                <c:pt idx="154">
                  <c:v>60.365919029807131</c:v>
                </c:pt>
                <c:pt idx="155">
                  <c:v>60.380819918863288</c:v>
                </c:pt>
                <c:pt idx="156">
                  <c:v>60.823465473613055</c:v>
                </c:pt>
                <c:pt idx="157">
                  <c:v>60.838473595648132</c:v>
                </c:pt>
                <c:pt idx="158">
                  <c:v>61.375074333887049</c:v>
                </c:pt>
                <c:pt idx="159">
                  <c:v>61.39021268804234</c:v>
                </c:pt>
                <c:pt idx="160">
                  <c:v>61.690392865067011</c:v>
                </c:pt>
                <c:pt idx="161">
                  <c:v>61.705603417224459</c:v>
                </c:pt>
                <c:pt idx="162">
                  <c:v>62.573521464037647</c:v>
                </c:pt>
                <c:pt idx="163">
                  <c:v>62.588943357053886</c:v>
                </c:pt>
                <c:pt idx="164">
                  <c:v>62.889686678053963</c:v>
                </c:pt>
                <c:pt idx="165">
                  <c:v>63.001001410862145</c:v>
                </c:pt>
                <c:pt idx="166">
                  <c:v>75.541893937426039</c:v>
                </c:pt>
                <c:pt idx="167">
                  <c:v>75.895861659868999</c:v>
                </c:pt>
                <c:pt idx="168">
                  <c:v>76.632786465723782</c:v>
                </c:pt>
                <c:pt idx="169">
                  <c:v>74.975163761909783</c:v>
                </c:pt>
              </c:numCache>
            </c:numRef>
          </c:yVal>
          <c:smooth val="0"/>
          <c:extLst>
            <c:ext xmlns:c16="http://schemas.microsoft.com/office/drawing/2014/chart" uri="{C3380CC4-5D6E-409C-BE32-E72D297353CC}">
              <c16:uniqueId val="{00000006-C996-4A60-867B-84429CE530E9}"/>
            </c:ext>
          </c:extLst>
        </c:ser>
        <c:ser>
          <c:idx val="11"/>
          <c:order val="11"/>
          <c:tx>
            <c:strRef>
              <c:f>'Forsøk 3 - Samlet'!$EO$13</c:f>
              <c:strCache>
                <c:ptCount val="1"/>
                <c:pt idx="0">
                  <c:v>Robertson diagram</c:v>
                </c:pt>
              </c:strCache>
            </c:strRef>
          </c:tx>
          <c:spPr>
            <a:ln w="9525" cap="rnd">
              <a:solidFill>
                <a:schemeClr val="tx1"/>
              </a:solidFill>
              <a:round/>
            </a:ln>
            <a:effectLst/>
          </c:spPr>
          <c:marker>
            <c:symbol val="none"/>
          </c:marker>
          <c:xVal>
            <c:numRef>
              <c:f>'Forsøk 3 - Samlet'!$EP$18:$EP$59</c:f>
              <c:numCache>
                <c:formatCode>General</c:formatCode>
                <c:ptCount val="42"/>
                <c:pt idx="0">
                  <c:v>1.4</c:v>
                </c:pt>
                <c:pt idx="1">
                  <c:v>0.81200000000000006</c:v>
                </c:pt>
                <c:pt idx="2">
                  <c:v>0.81200000000000006</c:v>
                </c:pt>
                <c:pt idx="3">
                  <c:v>0.54500000000000004</c:v>
                </c:pt>
                <c:pt idx="4">
                  <c:v>0.14599999999999999</c:v>
                </c:pt>
                <c:pt idx="5">
                  <c:v>-0.55600000000000005</c:v>
                </c:pt>
                <c:pt idx="6">
                  <c:v>0.14599999999999999</c:v>
                </c:pt>
                <c:pt idx="7">
                  <c:v>0.54500000000000004</c:v>
                </c:pt>
                <c:pt idx="8">
                  <c:v>0.81200000000000006</c:v>
                </c:pt>
                <c:pt idx="9">
                  <c:v>1.4</c:v>
                </c:pt>
                <c:pt idx="10">
                  <c:v>0.60299999999999998</c:v>
                </c:pt>
                <c:pt idx="11">
                  <c:v>8.0000000000000002E-3</c:v>
                </c:pt>
                <c:pt idx="12">
                  <c:v>-0.39900000000000002</c:v>
                </c:pt>
                <c:pt idx="13">
                  <c:v>-0.55600000000000005</c:v>
                </c:pt>
                <c:pt idx="14">
                  <c:v>-0.39900000000000002</c:v>
                </c:pt>
                <c:pt idx="15">
                  <c:v>8.0000000000000002E-3</c:v>
                </c:pt>
                <c:pt idx="16">
                  <c:v>0.60299999999999998</c:v>
                </c:pt>
                <c:pt idx="17">
                  <c:v>0.42199999999999999</c:v>
                </c:pt>
                <c:pt idx="18">
                  <c:v>8.9999999999999993E-3</c:v>
                </c:pt>
                <c:pt idx="19">
                  <c:v>-0.311</c:v>
                </c:pt>
                <c:pt idx="20">
                  <c:v>-0.39900000000000002</c:v>
                </c:pt>
                <c:pt idx="21">
                  <c:v>-0.311</c:v>
                </c:pt>
                <c:pt idx="22">
                  <c:v>8.9999999999999993E-3</c:v>
                </c:pt>
                <c:pt idx="23">
                  <c:v>0.42199999999999999</c:v>
                </c:pt>
                <c:pt idx="24">
                  <c:v>0.223</c:v>
                </c:pt>
                <c:pt idx="25">
                  <c:v>8.0000000000000002E-3</c:v>
                </c:pt>
                <c:pt idx="26">
                  <c:v>-0.245</c:v>
                </c:pt>
                <c:pt idx="27">
                  <c:v>-0.311</c:v>
                </c:pt>
                <c:pt idx="28">
                  <c:v>-0.245</c:v>
                </c:pt>
                <c:pt idx="29">
                  <c:v>8.0000000000000002E-3</c:v>
                </c:pt>
                <c:pt idx="30">
                  <c:v>0.223</c:v>
                </c:pt>
                <c:pt idx="31">
                  <c:v>0.17699999999999999</c:v>
                </c:pt>
                <c:pt idx="32">
                  <c:v>0.13400000000000001</c:v>
                </c:pt>
                <c:pt idx="33">
                  <c:v>8.0000000000000002E-3</c:v>
                </c:pt>
                <c:pt idx="34">
                  <c:v>-0.154</c:v>
                </c:pt>
                <c:pt idx="35">
                  <c:v>-0.245</c:v>
                </c:pt>
                <c:pt idx="36">
                  <c:v>-3.5999999999999997E-2</c:v>
                </c:pt>
                <c:pt idx="37">
                  <c:v>-0.154</c:v>
                </c:pt>
                <c:pt idx="38">
                  <c:v>8.0000000000000002E-3</c:v>
                </c:pt>
                <c:pt idx="39">
                  <c:v>0.13400000000000001</c:v>
                </c:pt>
                <c:pt idx="40">
                  <c:v>8.5999999999999993E-2</c:v>
                </c:pt>
              </c:numCache>
            </c:numRef>
          </c:xVal>
          <c:yVal>
            <c:numRef>
              <c:f>'Forsøk 3 - Samlet'!$EQ$18:$EQ$59</c:f>
              <c:numCache>
                <c:formatCode>General</c:formatCode>
                <c:ptCount val="42"/>
                <c:pt idx="0">
                  <c:v>10.715999999999999</c:v>
                </c:pt>
                <c:pt idx="1">
                  <c:v>1</c:v>
                </c:pt>
                <c:pt idx="2">
                  <c:v>1</c:v>
                </c:pt>
                <c:pt idx="3">
                  <c:v>2.6379999999999999</c:v>
                </c:pt>
                <c:pt idx="4">
                  <c:v>1</c:v>
                </c:pt>
                <c:pt idx="5">
                  <c:v>19.408999999999999</c:v>
                </c:pt>
                <c:pt idx="6">
                  <c:v>1</c:v>
                </c:pt>
                <c:pt idx="7">
                  <c:v>2.6379999999999999</c:v>
                </c:pt>
                <c:pt idx="8">
                  <c:v>1</c:v>
                </c:pt>
                <c:pt idx="9">
                  <c:v>10.715999999999999</c:v>
                </c:pt>
                <c:pt idx="10">
                  <c:v>47.847000000000001</c:v>
                </c:pt>
                <c:pt idx="11">
                  <c:v>4.8440000000000003</c:v>
                </c:pt>
                <c:pt idx="12">
                  <c:v>63.984999999999999</c:v>
                </c:pt>
                <c:pt idx="13">
                  <c:v>19.408999999999999</c:v>
                </c:pt>
                <c:pt idx="14">
                  <c:v>63.984999999999999</c:v>
                </c:pt>
                <c:pt idx="15">
                  <c:v>4.8440000000000003</c:v>
                </c:pt>
                <c:pt idx="16">
                  <c:v>47.847000000000001</c:v>
                </c:pt>
                <c:pt idx="17">
                  <c:v>67.162999999999997</c:v>
                </c:pt>
                <c:pt idx="18">
                  <c:v>11.324999999999999</c:v>
                </c:pt>
                <c:pt idx="19">
                  <c:v>124.64</c:v>
                </c:pt>
                <c:pt idx="20">
                  <c:v>63.984999999999999</c:v>
                </c:pt>
                <c:pt idx="21">
                  <c:v>124.64</c:v>
                </c:pt>
                <c:pt idx="22">
                  <c:v>11.324999999999999</c:v>
                </c:pt>
                <c:pt idx="23">
                  <c:v>67.162999999999997</c:v>
                </c:pt>
                <c:pt idx="24">
                  <c:v>97.584000000000003</c:v>
                </c:pt>
                <c:pt idx="25">
                  <c:v>29.841000000000001</c:v>
                </c:pt>
                <c:pt idx="26">
                  <c:v>204.78100000000001</c:v>
                </c:pt>
                <c:pt idx="27">
                  <c:v>124.64</c:v>
                </c:pt>
                <c:pt idx="28">
                  <c:v>204.78100000000001</c:v>
                </c:pt>
                <c:pt idx="29">
                  <c:v>29.841000000000001</c:v>
                </c:pt>
                <c:pt idx="30">
                  <c:v>97.584000000000003</c:v>
                </c:pt>
                <c:pt idx="31">
                  <c:v>106.456</c:v>
                </c:pt>
                <c:pt idx="32">
                  <c:v>307.613</c:v>
                </c:pt>
                <c:pt idx="33">
                  <c:v>172.626</c:v>
                </c:pt>
                <c:pt idx="34">
                  <c:v>407.83800000000002</c:v>
                </c:pt>
                <c:pt idx="35">
                  <c:v>204.78100000000001</c:v>
                </c:pt>
                <c:pt idx="36">
                  <c:v>1000</c:v>
                </c:pt>
                <c:pt idx="37">
                  <c:v>407.83800000000002</c:v>
                </c:pt>
                <c:pt idx="38">
                  <c:v>172.626</c:v>
                </c:pt>
                <c:pt idx="39">
                  <c:v>307.613</c:v>
                </c:pt>
                <c:pt idx="40">
                  <c:v>1000</c:v>
                </c:pt>
              </c:numCache>
            </c:numRef>
          </c:yVal>
          <c:smooth val="0"/>
          <c:extLst>
            <c:ext xmlns:c16="http://schemas.microsoft.com/office/drawing/2014/chart" uri="{C3380CC4-5D6E-409C-BE32-E72D297353CC}">
              <c16:uniqueId val="{00000007-C996-4A60-867B-84429CE530E9}"/>
            </c:ext>
          </c:extLst>
        </c:ser>
        <c:ser>
          <c:idx val="12"/>
          <c:order val="12"/>
          <c:tx>
            <c:strRef>
              <c:f>'Forsøk 3 - Samlet'!$EO$60</c:f>
              <c:strCache>
                <c:ptCount val="1"/>
                <c:pt idx="0">
                  <c:v>Axis</c:v>
                </c:pt>
              </c:strCache>
            </c:strRef>
          </c:tx>
          <c:spPr>
            <a:ln w="9525" cap="rnd">
              <a:solidFill>
                <a:schemeClr val="bg1">
                  <a:lumMod val="50000"/>
                </a:schemeClr>
              </a:solidFill>
              <a:round/>
            </a:ln>
            <a:effectLst/>
          </c:spPr>
          <c:marker>
            <c:symbol val="circle"/>
            <c:size val="5"/>
            <c:spPr>
              <a:solidFill>
                <a:schemeClr val="accent1">
                  <a:lumMod val="80000"/>
                  <a:lumOff val="20000"/>
                </a:schemeClr>
              </a:solidFill>
              <a:ln w="9525">
                <a:solidFill>
                  <a:schemeClr val="accent1">
                    <a:lumMod val="80000"/>
                    <a:lumOff val="20000"/>
                  </a:schemeClr>
                </a:solidFill>
              </a:ln>
              <a:effectLst/>
            </c:spPr>
          </c:marker>
          <c:xVal>
            <c:numRef>
              <c:f>'Forsøk 3 - Samlet'!$EP$61:$EP$62</c:f>
              <c:numCache>
                <c:formatCode>General</c:formatCode>
                <c:ptCount val="2"/>
                <c:pt idx="0">
                  <c:v>0</c:v>
                </c:pt>
                <c:pt idx="1">
                  <c:v>0</c:v>
                </c:pt>
              </c:numCache>
            </c:numRef>
          </c:xVal>
          <c:yVal>
            <c:numRef>
              <c:f>'Forsøk 3 - Samlet'!$EQ$61:$EQ$62</c:f>
              <c:numCache>
                <c:formatCode>General</c:formatCode>
                <c:ptCount val="2"/>
                <c:pt idx="0">
                  <c:v>0.1</c:v>
                </c:pt>
                <c:pt idx="1">
                  <c:v>1100</c:v>
                </c:pt>
              </c:numCache>
            </c:numRef>
          </c:yVal>
          <c:smooth val="0"/>
          <c:extLst>
            <c:ext xmlns:c16="http://schemas.microsoft.com/office/drawing/2014/chart" uri="{C3380CC4-5D6E-409C-BE32-E72D297353CC}">
              <c16:uniqueId val="{00000008-C996-4A60-867B-84429CE530E9}"/>
            </c:ext>
          </c:extLst>
        </c:ser>
        <c:dLbls>
          <c:showLegendKey val="0"/>
          <c:showVal val="0"/>
          <c:showCatName val="0"/>
          <c:showSerName val="0"/>
          <c:showPercent val="0"/>
          <c:showBubbleSize val="0"/>
        </c:dLbls>
        <c:axId val="222917760"/>
        <c:axId val="222919680"/>
        <c:extLst>
          <c:ext xmlns:c15="http://schemas.microsoft.com/office/drawing/2012/chart" uri="{02D57815-91ED-43cb-92C2-25804820EDAC}">
            <c15:filteredScatterSeries>
              <c15:ser>
                <c:idx val="0"/>
                <c:order val="0"/>
                <c:tx>
                  <c:strRef>
                    <c:extLst>
                      <c:ext uri="{02D57815-91ED-43cb-92C2-25804820EDAC}">
                        <c15:formulaRef>
                          <c15:sqref>'Forsøk 3 - Samlet'!$DQ$12</c15:sqref>
                        </c15:formulaRef>
                      </c:ext>
                    </c:extLst>
                    <c:strCache>
                      <c:ptCount val="1"/>
                      <c:pt idx="0">
                        <c:v>B_q-1</c:v>
                      </c:pt>
                    </c:strCache>
                  </c:strRef>
                </c:tx>
                <c:spPr>
                  <a:ln w="19050" cap="rnd">
                    <a:noFill/>
                    <a:round/>
                  </a:ln>
                  <a:effectLst/>
                </c:spPr>
                <c:marker>
                  <c:symbol val="circle"/>
                  <c:size val="5"/>
                  <c:spPr>
                    <a:solidFill>
                      <a:schemeClr val="accent4"/>
                    </a:solidFill>
                    <a:ln w="9525">
                      <a:solidFill>
                        <a:schemeClr val="bg1">
                          <a:lumMod val="50000"/>
                        </a:schemeClr>
                      </a:solidFill>
                    </a:ln>
                    <a:effectLst/>
                  </c:spPr>
                </c:marker>
                <c:xVal>
                  <c:numRef>
                    <c:extLst>
                      <c:ext uri="{02D57815-91ED-43cb-92C2-25804820EDAC}">
                        <c15:formulaRef>
                          <c15:sqref>'Forsøk 3 - Samlet'!$DQ$14:$DQ$89</c15:sqref>
                        </c15:formulaRef>
                      </c:ext>
                    </c:extLst>
                    <c:numCache>
                      <c:formatCode>0.00</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extLst>
                      <c:ext uri="{02D57815-91ED-43cb-92C2-25804820EDAC}">
                        <c15:formulaRef>
                          <c15:sqref>'Forsøk 3 - Samlet'!$DX$14:$DX$89</c15:sqref>
                        </c15:formulaRef>
                      </c:ext>
                    </c:extLst>
                    <c:numCache>
                      <c:formatCode>0.00</c:formatCode>
                      <c:ptCount val="76"/>
                      <c:pt idx="0">
                        <c:v>5.6935853314826214E-4</c:v>
                      </c:pt>
                      <c:pt idx="1">
                        <c:v>0.18692609734075527</c:v>
                      </c:pt>
                      <c:pt idx="2">
                        <c:v>0.83232876133822253</c:v>
                      </c:pt>
                      <c:pt idx="3">
                        <c:v>1.2267898272368518</c:v>
                      </c:pt>
                      <c:pt idx="4">
                        <c:v>1.3996576677034296</c:v>
                      </c:pt>
                      <c:pt idx="5">
                        <c:v>1.6577179933516111</c:v>
                      </c:pt>
                      <c:pt idx="6">
                        <c:v>1.8822540304357454</c:v>
                      </c:pt>
                      <c:pt idx="7">
                        <c:v>1.9187245230937009</c:v>
                      </c:pt>
                      <c:pt idx="8">
                        <c:v>1.8881871049831611</c:v>
                      </c:pt>
                      <c:pt idx="9">
                        <c:v>1.8665256589567232</c:v>
                      </c:pt>
                      <c:pt idx="10">
                        <c:v>1.8571438400035158</c:v>
                      </c:pt>
                      <c:pt idx="11">
                        <c:v>1.8818200689794908</c:v>
                      </c:pt>
                      <c:pt idx="12">
                        <c:v>1.9118650811613207</c:v>
                      </c:pt>
                      <c:pt idx="13">
                        <c:v>1.9277720067303286</c:v>
                      </c:pt>
                      <c:pt idx="14">
                        <c:v>1.8108253602099105</c:v>
                      </c:pt>
                      <c:pt idx="15">
                        <c:v>1.3917953781469643</c:v>
                      </c:pt>
                      <c:pt idx="16">
                        <c:v>1.1132755346065728</c:v>
                      </c:pt>
                      <c:pt idx="17">
                        <c:v>0.85060035029789227</c:v>
                      </c:pt>
                      <c:pt idx="18">
                        <c:v>0.75680294483978405</c:v>
                      </c:pt>
                      <c:pt idx="19">
                        <c:v>1.2385495331979637</c:v>
                      </c:pt>
                      <c:pt idx="20">
                        <c:v>1.8717750573408836</c:v>
                      </c:pt>
                      <c:pt idx="21">
                        <c:v>2.4558661897625869</c:v>
                      </c:pt>
                      <c:pt idx="22">
                        <c:v>2.6050291452831096</c:v>
                      </c:pt>
                      <c:pt idx="23">
                        <c:v>2.7783344255323703</c:v>
                      </c:pt>
                      <c:pt idx="24">
                        <c:v>2.9235331117049417</c:v>
                      </c:pt>
                      <c:pt idx="25">
                        <c:v>2.8366039084087364</c:v>
                      </c:pt>
                      <c:pt idx="26">
                        <c:v>2.7308397400431859</c:v>
                      </c:pt>
                      <c:pt idx="27">
                        <c:v>2.6056750269976803</c:v>
                      </c:pt>
                      <c:pt idx="28">
                        <c:v>2.5439821356734567</c:v>
                      </c:pt>
                      <c:pt idx="29">
                        <c:v>2.4928730773212719</c:v>
                      </c:pt>
                      <c:pt idx="30">
                        <c:v>2.4864263833481632</c:v>
                      </c:pt>
                      <c:pt idx="31">
                        <c:v>2.4088485958556447</c:v>
                      </c:pt>
                      <c:pt idx="32">
                        <c:v>2.2742502754412217</c:v>
                      </c:pt>
                      <c:pt idx="33">
                        <c:v>1.9051499253622624</c:v>
                      </c:pt>
                      <c:pt idx="34">
                        <c:v>1.4907739223965575</c:v>
                      </c:pt>
                      <c:pt idx="35">
                        <c:v>1.0187759071342157</c:v>
                      </c:pt>
                      <c:pt idx="36">
                        <c:v>0.76372594137850824</c:v>
                      </c:pt>
                      <c:pt idx="37">
                        <c:v>0.59868330176337947</c:v>
                      </c:pt>
                      <c:pt idx="38">
                        <c:v>0.3752754313829042</c:v>
                      </c:pt>
                      <c:pt idx="39">
                        <c:v>0.33969204079106802</c:v>
                      </c:pt>
                      <c:pt idx="40">
                        <c:v>0.57222938510544652</c:v>
                      </c:pt>
                      <c:pt idx="41">
                        <c:v>1.3333075579425027</c:v>
                      </c:pt>
                      <c:pt idx="42">
                        <c:v>2.2805804482832901</c:v>
                      </c:pt>
                      <c:pt idx="43">
                        <c:v>2.6658006344741554</c:v>
                      </c:pt>
                      <c:pt idx="44">
                        <c:v>2.7664580266710121</c:v>
                      </c:pt>
                      <c:pt idx="45">
                        <c:v>2.7639949529686723</c:v>
                      </c:pt>
                      <c:pt idx="46">
                        <c:v>2.6940589597575375</c:v>
                      </c:pt>
                      <c:pt idx="47">
                        <c:v>2.5612605685256469</c:v>
                      </c:pt>
                      <c:pt idx="48">
                        <c:v>2.444915014899248</c:v>
                      </c:pt>
                      <c:pt idx="49">
                        <c:v>2.3056298645268716</c:v>
                      </c:pt>
                      <c:pt idx="50">
                        <c:v>2.1729310915615372</c:v>
                      </c:pt>
                      <c:pt idx="51">
                        <c:v>1.8706866873188863</c:v>
                      </c:pt>
                      <c:pt idx="52">
                        <c:v>1.6425526467449925</c:v>
                      </c:pt>
                      <c:pt idx="53">
                        <c:v>1.1988537704833044</c:v>
                      </c:pt>
                      <c:pt idx="54">
                        <c:v>0.83912531968588644</c:v>
                      </c:pt>
                      <c:pt idx="55">
                        <c:v>0.68045147670879269</c:v>
                      </c:pt>
                      <c:pt idx="56">
                        <c:v>0.60582972709724436</c:v>
                      </c:pt>
                      <c:pt idx="57">
                        <c:v>0.37272685955811069</c:v>
                      </c:pt>
                      <c:pt idx="58">
                        <c:v>0.28498959491780479</c:v>
                      </c:pt>
                      <c:pt idx="59">
                        <c:v>0.26808996955143766</c:v>
                      </c:pt>
                      <c:pt idx="60">
                        <c:v>0.28510642486521698</c:v>
                      </c:pt>
                      <c:pt idx="61">
                        <c:v>0.44544004679602578</c:v>
                      </c:pt>
                      <c:pt idx="62">
                        <c:v>0.80374336881913466</c:v>
                      </c:pt>
                      <c:pt idx="63">
                        <c:v>1.9780401476544101</c:v>
                      </c:pt>
                      <c:pt idx="64">
                        <c:v>2.8072332864064382</c:v>
                      </c:pt>
                      <c:pt idx="65">
                        <c:v>3.7051601493086062</c:v>
                      </c:pt>
                      <c:pt idx="66">
                        <c:v>4.4078560888405338</c:v>
                      </c:pt>
                      <c:pt idx="67">
                        <c:v>4.7334833776379783</c:v>
                      </c:pt>
                      <c:pt idx="68">
                        <c:v>4.8933946620327102</c:v>
                      </c:pt>
                      <c:pt idx="69">
                        <c:v>5.0797641547038879</c:v>
                      </c:pt>
                      <c:pt idx="70">
                        <c:v>5.2561191729361747</c:v>
                      </c:pt>
                      <c:pt idx="71">
                        <c:v>5.6628972257104131</c:v>
                      </c:pt>
                      <c:pt idx="72">
                        <c:v>6.1114016160952946</c:v>
                      </c:pt>
                      <c:pt idx="73">
                        <c:v>6.4922788382240926</c:v>
                      </c:pt>
                      <c:pt idx="74">
                        <c:v>6.559873627984782</c:v>
                      </c:pt>
                      <c:pt idx="75">
                        <c:v>6.5833959383196996</c:v>
                      </c:pt>
                    </c:numCache>
                  </c:numRef>
                </c:yVal>
                <c:smooth val="0"/>
                <c:extLst>
                  <c:ext xmlns:c16="http://schemas.microsoft.com/office/drawing/2014/chart" uri="{C3380CC4-5D6E-409C-BE32-E72D297353CC}">
                    <c16:uniqueId val="{00000009-C996-4A60-867B-84429CE530E9}"/>
                  </c:ext>
                </c:extLst>
              </c15:ser>
            </c15:filteredScatterSeries>
            <c15:filteredScatterSeries>
              <c15:ser>
                <c:idx val="4"/>
                <c:order val="1"/>
                <c:tx>
                  <c:strRef>
                    <c:extLst xmlns:c15="http://schemas.microsoft.com/office/drawing/2012/chart">
                      <c:ext xmlns:c15="http://schemas.microsoft.com/office/drawing/2012/chart" uri="{02D57815-91ED-43cb-92C2-25804820EDAC}">
                        <c15:formulaRef>
                          <c15:sqref>'Forsøk 3 - Samlet'!$AE$12</c15:sqref>
                        </c15:formulaRef>
                      </c:ext>
                    </c:extLst>
                    <c:strCache>
                      <c:ptCount val="1"/>
                      <c:pt idx="0">
                        <c:v>B_q-3a</c:v>
                      </c:pt>
                    </c:strCache>
                  </c:strRef>
                </c:tx>
                <c:spPr>
                  <a:ln w="19050" cap="rnd">
                    <a:noFill/>
                    <a:round/>
                  </a:ln>
                  <a:effectLst/>
                </c:spPr>
                <c:marker>
                  <c:symbol val="circle"/>
                  <c:size val="5"/>
                  <c:spPr>
                    <a:solidFill>
                      <a:srgbClr val="FF0000"/>
                    </a:solidFill>
                    <a:ln w="9525">
                      <a:solidFill>
                        <a:srgbClr val="C00000"/>
                      </a:solidFill>
                    </a:ln>
                    <a:effectLst/>
                  </c:spPr>
                </c:marker>
                <c:xVal>
                  <c:numRef>
                    <c:extLst xmlns:c15="http://schemas.microsoft.com/office/drawing/2012/chart">
                      <c:ext xmlns:c15="http://schemas.microsoft.com/office/drawing/2012/chart" uri="{02D57815-91ED-43cb-92C2-25804820EDAC}">
                        <c15:formulaRef>
                          <c15:sqref>'Forsøk 3 - Samlet'!$AE$14:$AE$1154</c15:sqref>
                        </c15:formulaRef>
                      </c:ext>
                    </c:extLst>
                    <c:numCache>
                      <c:formatCode>General</c:formatCode>
                      <c:ptCount val="1141"/>
                      <c:pt idx="30" formatCode="0.0">
                        <c:v>2.3148148148148147E-3</c:v>
                      </c:pt>
                      <c:pt idx="31" formatCode="0.0">
                        <c:v>1.9840400329405828E-3</c:v>
                      </c:pt>
                      <c:pt idx="32" formatCode="0.0">
                        <c:v>1.3050519863426436E-3</c:v>
                      </c:pt>
                      <c:pt idx="33" formatCode="0.0">
                        <c:v>1.0918467084452717E-3</c:v>
                      </c:pt>
                      <c:pt idx="34" formatCode="0.0">
                        <c:v>1.7469042402677691E-3</c:v>
                      </c:pt>
                      <c:pt idx="35" formatCode="0.0">
                        <c:v>1.3482399016140187E-3</c:v>
                      </c:pt>
                      <c:pt idx="36" formatCode="0.0">
                        <c:v>1.3482098511650271E-3</c:v>
                      </c:pt>
                      <c:pt idx="37" formatCode="0.0">
                        <c:v>1.3481798143768417E-3</c:v>
                      </c:pt>
                      <c:pt idx="38" formatCode="0.0">
                        <c:v>1.3584785290443669E-3</c:v>
                      </c:pt>
                      <c:pt idx="39" formatCode="0.0">
                        <c:v>1.2497932988723495E-3</c:v>
                      </c:pt>
                      <c:pt idx="40" formatCode="0.0">
                        <c:v>8.3318025556809445E-4</c:v>
                      </c:pt>
                      <c:pt idx="41" formatCode="0.0">
                        <c:v>7.8314107970195923E-4</c:v>
                      </c:pt>
                      <c:pt idx="42" formatCode="0.0">
                        <c:v>7.8312759414596691E-4</c:v>
                      </c:pt>
                      <c:pt idx="43" formatCode="0.0">
                        <c:v>8.6486824381454416E-4</c:v>
                      </c:pt>
                      <c:pt idx="44" formatCode="0.0">
                        <c:v>1.0556131673995345E-3</c:v>
                      </c:pt>
                      <c:pt idx="45" formatCode="0.0">
                        <c:v>1.0555968529059351E-3</c:v>
                      </c:pt>
                      <c:pt idx="46" formatCode="0.0">
                        <c:v>1.1092482598504113E-3</c:v>
                      </c:pt>
                      <c:pt idx="47" formatCode="0.0">
                        <c:v>1.0715534250243085E-3</c:v>
                      </c:pt>
                      <c:pt idx="48" formatCode="0.0">
                        <c:v>1.0715383137739145E-3</c:v>
                      </c:pt>
                      <c:pt idx="49" formatCode="0.0">
                        <c:v>1.3512798534100852E-3</c:v>
                      </c:pt>
                      <c:pt idx="50" formatCode="0.0">
                        <c:v>1.0151623629757226E-3</c:v>
                      </c:pt>
                      <c:pt idx="51" formatCode="0.0">
                        <c:v>1.0151488170173409E-3</c:v>
                      </c:pt>
                      <c:pt idx="52" formatCode="0.0">
                        <c:v>1.3886266145303233E-3</c:v>
                      </c:pt>
                      <c:pt idx="53" formatCode="0.0">
                        <c:v>1.3651829635573445E-3</c:v>
                      </c:pt>
                      <c:pt idx="54" formatCode="0.0">
                        <c:v>1.1701418459171651E-3</c:v>
                      </c:pt>
                      <c:pt idx="55" formatCode="0.0">
                        <c:v>1.144459692439935E-3</c:v>
                      </c:pt>
                      <c:pt idx="56" formatCode="0.0">
                        <c:v>1.1258694753990578E-3</c:v>
                      </c:pt>
                      <c:pt idx="57" formatCode="0.0">
                        <c:v>1.1258556249035382E-3</c:v>
                      </c:pt>
                      <c:pt idx="58" formatCode="0.0">
                        <c:v>1.090543059184418E-3</c:v>
                      </c:pt>
                      <c:pt idx="59" formatCode="0.0">
                        <c:v>1.0905300748768473E-3</c:v>
                      </c:pt>
                      <c:pt idx="60" formatCode="0.0">
                        <c:v>1.0764307273256751E-3</c:v>
                      </c:pt>
                      <c:pt idx="61" formatCode="0.0">
                        <c:v>1.2303274549288631E-3</c:v>
                      </c:pt>
                      <c:pt idx="62" formatCode="0.0">
                        <c:v>1.0545542631217424E-3</c:v>
                      </c:pt>
                      <c:pt idx="63" formatCode="0.0">
                        <c:v>1.0492861193493051E-3</c:v>
                      </c:pt>
                      <c:pt idx="64" formatCode="0.0">
                        <c:v>1.0362266932464402E-3</c:v>
                      </c:pt>
                      <c:pt idx="65" formatCode="0.0">
                        <c:v>1.0362149989452897E-3</c:v>
                      </c:pt>
                      <c:pt idx="66" formatCode="0.0">
                        <c:v>1.023476947300761E-3</c:v>
                      </c:pt>
                      <c:pt idx="67" formatCode="0.0">
                        <c:v>1.0061315536997388E-3</c:v>
                      </c:pt>
                      <c:pt idx="68" formatCode="0.0">
                        <c:v>1.1738072994231321E-3</c:v>
                      </c:pt>
                      <c:pt idx="69" formatCode="0.0">
                        <c:v>1.1571079887067676E-3</c:v>
                      </c:pt>
                      <c:pt idx="70" formatCode="0.0">
                        <c:v>1.0744458358953857E-3</c:v>
                      </c:pt>
                      <c:pt idx="71" formatCode="0.0">
                        <c:v>1.0744342587047015E-3</c:v>
                      </c:pt>
                      <c:pt idx="72" formatCode="0.0">
                        <c:v>1.0667523235412429E-3</c:v>
                      </c:pt>
                      <c:pt idx="73" formatCode="0.0">
                        <c:v>1.0445414870311135E-3</c:v>
                      </c:pt>
                      <c:pt idx="74" formatCode="0.0">
                        <c:v>1.2052275678045698E-3</c:v>
                      </c:pt>
                      <c:pt idx="75" formatCode="0.0">
                        <c:v>1.1779568681516968E-3</c:v>
                      </c:pt>
                      <c:pt idx="76" formatCode="0.0">
                        <c:v>1.0747510157954002E-3</c:v>
                      </c:pt>
                      <c:pt idx="77" formatCode="0.0">
                        <c:v>9.1253903571625035E-4</c:v>
                      </c:pt>
                      <c:pt idx="78" formatCode="0.0">
                        <c:v>8.9690276018291281E-4</c:v>
                      </c:pt>
                      <c:pt idx="79" formatCode="0.0">
                        <c:v>8.7780915061115778E-4</c:v>
                      </c:pt>
                      <c:pt idx="80" formatCode="0.0">
                        <c:v>8.7038196322918688E-4</c:v>
                      </c:pt>
                      <c:pt idx="81" formatCode="0.0">
                        <c:v>8.4997103301619051E-4</c:v>
                      </c:pt>
                      <c:pt idx="82" formatCode="0.0">
                        <c:v>8.4265601707513634E-4</c:v>
                      </c:pt>
                      <c:pt idx="83" formatCode="0.0">
                        <c:v>8.1099786270061531E-4</c:v>
                      </c:pt>
                      <c:pt idx="84" formatCode="0.0">
                        <c:v>8.0389652982645649E-4</c:v>
                      </c:pt>
                      <c:pt idx="85" formatCode="0.0">
                        <c:v>7.7894008241301597E-4</c:v>
                      </c:pt>
                      <c:pt idx="86" formatCode="0.0">
                        <c:v>7.719983137397438E-4</c:v>
                      </c:pt>
                      <c:pt idx="87" formatCode="0.0">
                        <c:v>8.1907070547261899E-4</c:v>
                      </c:pt>
                      <c:pt idx="88" formatCode="0.0">
                        <c:v>7.3424013626403157E-4</c:v>
                      </c:pt>
                      <c:pt idx="89" formatCode="0.0">
                        <c:v>7.2751757331396879E-4</c:v>
                      </c:pt>
                      <c:pt idx="90" formatCode="0.0">
                        <c:v>8.3949822789511493E-4</c:v>
                      </c:pt>
                      <c:pt idx="91" formatCode="0.0">
                        <c:v>8.8457253309293571E-4</c:v>
                      </c:pt>
                      <c:pt idx="92" formatCode="0.0">
                        <c:v>8.7810391447984816E-4</c:v>
                      </c:pt>
                      <c:pt idx="93" formatCode="0.0">
                        <c:v>7.2613762357837098E-4</c:v>
                      </c:pt>
                      <c:pt idx="94" formatCode="0.0">
                        <c:v>8.9865343923260311E-4</c:v>
                      </c:pt>
                      <c:pt idx="95" formatCode="0.0">
                        <c:v>8.7320327808574922E-4</c:v>
                      </c:pt>
                      <c:pt idx="96" formatCode="0.0">
                        <c:v>8.0489217083365373E-4</c:v>
                      </c:pt>
                      <c:pt idx="97" formatCode="0.0">
                        <c:v>8.4583306082805368E-4</c:v>
                      </c:pt>
                      <c:pt idx="98" formatCode="0.0">
                        <c:v>8.3983189891527336E-4</c:v>
                      </c:pt>
                      <c:pt idx="99" formatCode="0.0">
                        <c:v>9.4279246522779164E-4</c:v>
                      </c:pt>
                      <c:pt idx="100" formatCode="0.0">
                        <c:v>7.4192571634601565E-4</c:v>
                      </c:pt>
                      <c:pt idx="101" formatCode="0.0">
                        <c:v>7.3611958722093456E-4</c:v>
                      </c:pt>
                      <c:pt idx="102" formatCode="0.0">
                        <c:v>9.5224366179316581E-4</c:v>
                      </c:pt>
                      <c:pt idx="103" formatCode="0.0">
                        <c:v>9.3091042101018122E-4</c:v>
                      </c:pt>
                      <c:pt idx="104" formatCode="0.0">
                        <c:v>9.8255988084545304E-4</c:v>
                      </c:pt>
                      <c:pt idx="105" formatCode="0.0">
                        <c:v>9.6734912730655988E-4</c:v>
                      </c:pt>
                      <c:pt idx="106" formatCode="0.0">
                        <c:v>9.5248767382546387E-4</c:v>
                      </c:pt>
                      <c:pt idx="107" formatCode="0.0">
                        <c:v>1.0592990107563683E-3</c:v>
                      </c:pt>
                      <c:pt idx="108" formatCode="0.0">
                        <c:v>9.3089377199490335E-4</c:v>
                      </c:pt>
                      <c:pt idx="109" formatCode="0.0">
                        <c:v>9.1956677562738949E-4</c:v>
                      </c:pt>
                      <c:pt idx="110" formatCode="0.0">
                        <c:v>8.5896684574160616E-4</c:v>
                      </c:pt>
                      <c:pt idx="111" formatCode="0.0">
                        <c:v>7.9455339390422611E-4</c:v>
                      </c:pt>
                      <c:pt idx="112" formatCode="0.0">
                        <c:v>7.8794902799053505E-4</c:v>
                      </c:pt>
                      <c:pt idx="113" formatCode="0.0">
                        <c:v>8.3739582197809301E-4</c:v>
                      </c:pt>
                      <c:pt idx="114" formatCode="0.0">
                        <c:v>1.0463430623156478E-3</c:v>
                      </c:pt>
                      <c:pt idx="115" formatCode="0.0">
                        <c:v>1.0409825112495091E-3</c:v>
                      </c:pt>
                      <c:pt idx="116" formatCode="0.0">
                        <c:v>9.7801019162663586E-4</c:v>
                      </c:pt>
                      <c:pt idx="117" formatCode="0.0">
                        <c:v>9.8034649604432085E-4</c:v>
                      </c:pt>
                      <c:pt idx="118" formatCode="0.0">
                        <c:v>9.7496095815247541E-4</c:v>
                      </c:pt>
                      <c:pt idx="119" formatCode="0.0">
                        <c:v>9.6650192182071929E-4</c:v>
                      </c:pt>
                      <c:pt idx="120" formatCode="0.0">
                        <c:v>9.7186324325940557E-4</c:v>
                      </c:pt>
                      <c:pt idx="121" formatCode="0.0">
                        <c:v>9.1117053720376063E-4</c:v>
                      </c:pt>
                      <c:pt idx="122" formatCode="0.0">
                        <c:v>9.1153596828962111E-4</c:v>
                      </c:pt>
                      <c:pt idx="123" formatCode="0.0">
                        <c:v>9.1631706918928401E-4</c:v>
                      </c:pt>
                      <c:pt idx="124" formatCode="0.0">
                        <c:v>9.1079290339604743E-4</c:v>
                      </c:pt>
                      <c:pt idx="125" formatCode="0.0">
                        <c:v>9.6308490638246475E-4</c:v>
                      </c:pt>
                      <c:pt idx="126" formatCode="0.0">
                        <c:v>9.6379561785956281E-4</c:v>
                      </c:pt>
                      <c:pt idx="127" formatCode="0.0">
                        <c:v>9.5822614015208542E-4</c:v>
                      </c:pt>
                      <c:pt idx="128" formatCode="0.0">
                        <c:v>9.0633469409695272E-4</c:v>
                      </c:pt>
                      <c:pt idx="129" formatCode="0.0">
                        <c:v>9.0668204580188086E-4</c:v>
                      </c:pt>
                      <c:pt idx="130" formatCode="0.0">
                        <c:v>7.8553059236015018E-4</c:v>
                      </c:pt>
                      <c:pt idx="131" formatCode="0.0">
                        <c:v>7.2817516781068848E-4</c:v>
                      </c:pt>
                      <c:pt idx="132" formatCode="0.0">
                        <c:v>7.2245814168591478E-4</c:v>
                      </c:pt>
                      <c:pt idx="133" formatCode="0.0">
                        <c:v>8.9894747331204677E-4</c:v>
                      </c:pt>
                      <c:pt idx="134" formatCode="0.0">
                        <c:v>7.2191052025756942E-4</c:v>
                      </c:pt>
                      <c:pt idx="135" formatCode="0.0">
                        <c:v>7.1610614840160697E-4</c:v>
                      </c:pt>
                      <c:pt idx="136" formatCode="0.0">
                        <c:v>8.9069542458111478E-4</c:v>
                      </c:pt>
                      <c:pt idx="137" formatCode="0.0">
                        <c:v>8.8639470693931198E-4</c:v>
                      </c:pt>
                      <c:pt idx="138" formatCode="0.0">
                        <c:v>8.8055925531910066E-4</c:v>
                      </c:pt>
                      <c:pt idx="139" formatCode="0.0">
                        <c:v>7.6241215168537332E-4</c:v>
                      </c:pt>
                      <c:pt idx="140" formatCode="0.0">
                        <c:v>8.8246898846052748E-4</c:v>
                      </c:pt>
                      <c:pt idx="141" formatCode="0.0">
                        <c:v>8.7654250707663557E-4</c:v>
                      </c:pt>
                      <c:pt idx="142" formatCode="0.0">
                        <c:v>9.3417418882741677E-4</c:v>
                      </c:pt>
                      <c:pt idx="143" formatCode="0.0">
                        <c:v>9.957132816395221E-4</c:v>
                      </c:pt>
                      <c:pt idx="144" formatCode="0.0">
                        <c:v>9.8972393777578029E-4</c:v>
                      </c:pt>
                      <c:pt idx="145" formatCode="0.0">
                        <c:v>9.2767962518404271E-4</c:v>
                      </c:pt>
                      <c:pt idx="146" formatCode="0.0">
                        <c:v>1.0497955783210268E-3</c:v>
                      </c:pt>
                      <c:pt idx="147" formatCode="0.0">
                        <c:v>1.0437421225880776E-3</c:v>
                      </c:pt>
                      <c:pt idx="148" formatCode="0.0">
                        <c:v>1.0395465660817476E-3</c:v>
                      </c:pt>
                      <c:pt idx="149" formatCode="0.0">
                        <c:v>1.0334824548296003E-3</c:v>
                      </c:pt>
                      <c:pt idx="150" formatCode="0.0">
                        <c:v>9.6915416601472851E-4</c:v>
                      </c:pt>
                      <c:pt idx="151" formatCode="0.0">
                        <c:v>9.5962056907044789E-4</c:v>
                      </c:pt>
                      <c:pt idx="152" formatCode="0.0">
                        <c:v>8.9182371663886579E-4</c:v>
                      </c:pt>
                      <c:pt idx="153" formatCode="0.0">
                        <c:v>8.920941779445602E-4</c:v>
                      </c:pt>
                      <c:pt idx="154" formatCode="0.0">
                        <c:v>1.1408549369064543E-3</c:v>
                      </c:pt>
                      <c:pt idx="155" formatCode="0.0">
                        <c:v>1.009690568163939E-3</c:v>
                      </c:pt>
                      <c:pt idx="156" formatCode="0.0">
                        <c:v>1.0108170217927395E-3</c:v>
                      </c:pt>
                      <c:pt idx="157" formatCode="0.0">
                        <c:v>1.0617795922215818E-3</c:v>
                      </c:pt>
                      <c:pt idx="158" formatCode="0.0">
                        <c:v>1.0556284447553895E-3</c:v>
                      </c:pt>
                      <c:pt idx="159" formatCode="0.0">
                        <c:v>1.0552261749647953E-3</c:v>
                      </c:pt>
                      <c:pt idx="160" formatCode="0.0">
                        <c:v>1.0528198925421797E-3</c:v>
                      </c:pt>
                      <c:pt idx="161" formatCode="0.0">
                        <c:v>1.0466130050505915E-3</c:v>
                      </c:pt>
                      <c:pt idx="162" formatCode="0.0">
                        <c:v>1.1157910118845069E-3</c:v>
                      </c:pt>
                      <c:pt idx="163" formatCode="0.0">
                        <c:v>1.0495185476121329E-3</c:v>
                      </c:pt>
                      <c:pt idx="164" formatCode="0.0">
                        <c:v>1.0432199116204787E-3</c:v>
                      </c:pt>
                      <c:pt idx="165" formatCode="0.0">
                        <c:v>1.0369213303064013E-3</c:v>
                      </c:pt>
                      <c:pt idx="166" formatCode="0.0">
                        <c:v>1.0306229035932834E-3</c:v>
                      </c:pt>
                      <c:pt idx="167" formatCode="0.0">
                        <c:v>1.1525667464031438E-3</c:v>
                      </c:pt>
                      <c:pt idx="168" formatCode="0.0">
                        <c:v>1.1462675647545275E-3</c:v>
                      </c:pt>
                      <c:pt idx="169" formatCode="0.0">
                        <c:v>1.2062541604945254E-3</c:v>
                      </c:pt>
                      <c:pt idx="170" formatCode="0.0">
                        <c:v>1.0714734903436299E-3</c:v>
                      </c:pt>
                      <c:pt idx="171" formatCode="0.0">
                        <c:v>1.0711497308936915E-3</c:v>
                      </c:pt>
                      <c:pt idx="172" formatCode="0.0">
                        <c:v>1.0648045644377525E-3</c:v>
                      </c:pt>
                      <c:pt idx="173" formatCode="0.0">
                        <c:v>1.1876482756544634E-3</c:v>
                      </c:pt>
                      <c:pt idx="174" formatCode="0.0">
                        <c:v>1.1856677979614802E-3</c:v>
                      </c:pt>
                      <c:pt idx="175" formatCode="0.0">
                        <c:v>1.0477323532153404E-3</c:v>
                      </c:pt>
                      <c:pt idx="176" formatCode="0.0">
                        <c:v>1.0413757031543969E-3</c:v>
                      </c:pt>
                      <c:pt idx="177" formatCode="0.0">
                        <c:v>1.0350191585888002E-3</c:v>
                      </c:pt>
                      <c:pt idx="178" formatCode="0.0">
                        <c:v>9.6394964732306914E-4</c:v>
                      </c:pt>
                      <c:pt idx="179" formatCode="0.0">
                        <c:v>9.5933209774784825E-4</c:v>
                      </c:pt>
                      <c:pt idx="180" formatCode="0.0">
                        <c:v>8.8486546444757044E-4</c:v>
                      </c:pt>
                      <c:pt idx="181" formatCode="0.0">
                        <c:v>1.0114266935978516E-3</c:v>
                      </c:pt>
                      <c:pt idx="182" formatCode="0.0">
                        <c:v>1.0050591228301519E-3</c:v>
                      </c:pt>
                      <c:pt idx="183" formatCode="0.0">
                        <c:v>1.1263031631379473E-3</c:v>
                      </c:pt>
                      <c:pt idx="184" formatCode="0.0">
                        <c:v>1.1178486385217013E-3</c:v>
                      </c:pt>
                      <c:pt idx="185" formatCode="0.0">
                        <c:v>1.1115038506666825E-3</c:v>
                      </c:pt>
                      <c:pt idx="186" formatCode="0.0">
                        <c:v>1.1010345702094147E-3</c:v>
                      </c:pt>
                      <c:pt idx="187" formatCode="0.0">
                        <c:v>1.0988145715800843E-3</c:v>
                      </c:pt>
                      <c:pt idx="188" formatCode="0.0">
                        <c:v>1.0924700979634515E-3</c:v>
                      </c:pt>
                      <c:pt idx="189" formatCode="0.0">
                        <c:v>1.0840952144007972E-3</c:v>
                      </c:pt>
                      <c:pt idx="190" formatCode="0.0">
                        <c:v>9.4883263491896542E-4</c:v>
                      </c:pt>
                      <c:pt idx="191" formatCode="0.0">
                        <c:v>9.4074263556647678E-4</c:v>
                      </c:pt>
                      <c:pt idx="192" formatCode="0.0">
                        <c:v>9.9876710401706516E-4</c:v>
                      </c:pt>
                      <c:pt idx="193" formatCode="0.0">
                        <c:v>9.9244735163357234E-4</c:v>
                      </c:pt>
                      <c:pt idx="194" formatCode="0.0">
                        <c:v>1.0485140613060934E-3</c:v>
                      </c:pt>
                      <c:pt idx="195" formatCode="0.0">
                        <c:v>9.7441628045407032E-4</c:v>
                      </c:pt>
                      <c:pt idx="196" formatCode="0.0">
                        <c:v>9.6993147042465219E-4</c:v>
                      </c:pt>
                      <c:pt idx="197" formatCode="0.0">
                        <c:v>1.0277414841983175E-3</c:v>
                      </c:pt>
                      <c:pt idx="198" formatCode="0.0">
                        <c:v>1.1496563518551507E-3</c:v>
                      </c:pt>
                      <c:pt idx="199" formatCode="0.0">
                        <c:v>1.1370175764437252E-3</c:v>
                      </c:pt>
                      <c:pt idx="200" formatCode="0.0">
                        <c:v>1.0032566953060043E-3</c:v>
                      </c:pt>
                      <c:pt idx="201" formatCode="0.0">
                        <c:v>1.0607441058732977E-3</c:v>
                      </c:pt>
                      <c:pt idx="202" formatCode="0.0">
                        <c:v>1.0468081435816739E-3</c:v>
                      </c:pt>
                      <c:pt idx="203" formatCode="0.0">
                        <c:v>9.7730829251332007E-4</c:v>
                      </c:pt>
                      <c:pt idx="204" formatCode="0.0">
                        <c:v>1.1609430468918066E-3</c:v>
                      </c:pt>
                      <c:pt idx="205" formatCode="0.0">
                        <c:v>1.154726300404784E-3</c:v>
                      </c:pt>
                      <c:pt idx="206" formatCode="0.0">
                        <c:v>1.2117920884010527E-3</c:v>
                      </c:pt>
                      <c:pt idx="207" formatCode="0.0">
                        <c:v>1.0731706993070136E-3</c:v>
                      </c:pt>
                      <c:pt idx="208" formatCode="0.0">
                        <c:v>1.0669884127525282E-3</c:v>
                      </c:pt>
                      <c:pt idx="209" formatCode="0.0">
                        <c:v>1.0550292704838678E-3</c:v>
                      </c:pt>
                      <c:pt idx="210" formatCode="0.0">
                        <c:v>1.0488808554779331E-3</c:v>
                      </c:pt>
                      <c:pt idx="211" formatCode="0.0">
                        <c:v>1.042732570008662E-3</c:v>
                      </c:pt>
                      <c:pt idx="212" formatCode="0.0">
                        <c:v>1.0991787043912982E-3</c:v>
                      </c:pt>
                      <c:pt idx="213" formatCode="0.0">
                        <c:v>1.0304362559431872E-3</c:v>
                      </c:pt>
                      <c:pt idx="214" formatCode="0.0">
                        <c:v>1.0242882595758508E-3</c:v>
                      </c:pt>
                      <c:pt idx="215" formatCode="0.0">
                        <c:v>1.2594465192104333E-3</c:v>
                      </c:pt>
                      <c:pt idx="216" formatCode="0.0">
                        <c:v>1.0631394038727487E-3</c:v>
                      </c:pt>
                      <c:pt idx="217" formatCode="0.0">
                        <c:v>1.0570568043037918E-3</c:v>
                      </c:pt>
                      <c:pt idx="218" formatCode="0.0">
                        <c:v>1.0434786871249017E-3</c:v>
                      </c:pt>
                      <c:pt idx="219" formatCode="0.0">
                        <c:v>9.742796653378756E-4</c:v>
                      </c:pt>
                      <c:pt idx="220" formatCode="0.0">
                        <c:v>9.6825161163270862E-4</c:v>
                      </c:pt>
                      <c:pt idx="221" formatCode="0.0">
                        <c:v>1.0887852753022043E-3</c:v>
                      </c:pt>
                      <c:pt idx="222" formatCode="0.0">
                        <c:v>1.0827353324353328E-3</c:v>
                      </c:pt>
                      <c:pt idx="223" formatCode="0.0">
                        <c:v>1.0691129908495709E-3</c:v>
                      </c:pt>
                      <c:pt idx="224" formatCode="0.0">
                        <c:v>1.0593482157088354E-3</c:v>
                      </c:pt>
                      <c:pt idx="225" formatCode="0.0">
                        <c:v>1.0533624114387721E-3</c:v>
                      </c:pt>
                      <c:pt idx="226" formatCode="0.0">
                        <c:v>1.0382654932477272E-3</c:v>
                      </c:pt>
                      <c:pt idx="227" formatCode="0.0">
                        <c:v>1.1512041153445627E-3</c:v>
                      </c:pt>
                      <c:pt idx="228" formatCode="0.0">
                        <c:v>1.1452798998611577E-3</c:v>
                      </c:pt>
                      <c:pt idx="229" formatCode="0.0">
                        <c:v>1.1373666693831818E-3</c:v>
                      </c:pt>
                      <c:pt idx="230" formatCode="0.0">
                        <c:v>1.0675244078952094E-3</c:v>
                      </c:pt>
                      <c:pt idx="231" formatCode="0.0">
                        <c:v>1.0616318367029955E-3</c:v>
                      </c:pt>
                      <c:pt idx="232" formatCode="0.0">
                        <c:v>1.0485057858497235E-3</c:v>
                      </c:pt>
                      <c:pt idx="233" formatCode="0.0">
                        <c:v>1.2256271541589779E-3</c:v>
                      </c:pt>
                      <c:pt idx="234" formatCode="0.0">
                        <c:v>1.2197537086943841E-3</c:v>
                      </c:pt>
                      <c:pt idx="235" formatCode="0.0">
                        <c:v>1.2117793872310689E-3</c:v>
                      </c:pt>
                      <c:pt idx="236" formatCode="0.0">
                        <c:v>1.2655975861323796E-3</c:v>
                      </c:pt>
                      <c:pt idx="237" formatCode="0.0">
                        <c:v>1.2597341712732126E-3</c:v>
                      </c:pt>
                      <c:pt idx="238" formatCode="0.0">
                        <c:v>1.1941904129369619E-3</c:v>
                      </c:pt>
                      <c:pt idx="239" formatCode="0.0">
                        <c:v>1.1883275835355069E-3</c:v>
                      </c:pt>
                      <c:pt idx="240" formatCode="0.0">
                        <c:v>1.1824648410153288E-3</c:v>
                      </c:pt>
                      <c:pt idx="241" formatCode="0.0">
                        <c:v>1.2299686615539665E-3</c:v>
                      </c:pt>
                      <c:pt idx="242" formatCode="0.0">
                        <c:v>1.0477553680694298E-3</c:v>
                      </c:pt>
                      <c:pt idx="243" formatCode="0.0">
                        <c:v>1.0419139486809892E-3</c:v>
                      </c:pt>
                      <c:pt idx="244" formatCode="0.0">
                        <c:v>1.1550167835253312E-3</c:v>
                      </c:pt>
                      <c:pt idx="245" formatCode="0.0">
                        <c:v>1.1571576792646658E-3</c:v>
                      </c:pt>
                      <c:pt idx="246" formatCode="0.0">
                        <c:v>1.2710439256551733E-3</c:v>
                      </c:pt>
                      <c:pt idx="247" formatCode="0.0">
                        <c:v>1.3849286145467289E-3</c:v>
                      </c:pt>
                      <c:pt idx="248" formatCode="0.0">
                        <c:v>1.3886073579444773E-3</c:v>
                      </c:pt>
                      <c:pt idx="249" formatCode="0.0">
                        <c:v>1.2620856025814884E-3</c:v>
                      </c:pt>
                      <c:pt idx="250" formatCode="0.0">
                        <c:v>1.3719595486681876E-3</c:v>
                      </c:pt>
                      <c:pt idx="251" formatCode="0.0">
                        <c:v>1.3660555465531978E-3</c:v>
                      </c:pt>
                      <c:pt idx="252" formatCode="0.0">
                        <c:v>1.4829097596950514E-3</c:v>
                      </c:pt>
                      <c:pt idx="253" formatCode="0.0">
                        <c:v>1.4769947852969656E-3</c:v>
                      </c:pt>
                      <c:pt idx="254" formatCode="0.0">
                        <c:v>1.4108887803546484E-3</c:v>
                      </c:pt>
                      <c:pt idx="255" formatCode="0.0">
                        <c:v>1.4727888486125635E-3</c:v>
                      </c:pt>
                      <c:pt idx="256" formatCode="0.0">
                        <c:v>1.4694215162727969E-3</c:v>
                      </c:pt>
                      <c:pt idx="257" formatCode="0.0">
                        <c:v>1.4634656017803599E-3</c:v>
                      </c:pt>
                      <c:pt idx="258" formatCode="0.0">
                        <c:v>1.4729542257404845E-3</c:v>
                      </c:pt>
                      <c:pt idx="259" formatCode="0.0">
                        <c:v>1.5417848246807955E-3</c:v>
                      </c:pt>
                      <c:pt idx="260" formatCode="0.0">
                        <c:v>1.5357118803399129E-3</c:v>
                      </c:pt>
                      <c:pt idx="261" formatCode="0.0">
                        <c:v>1.3466673698485766E-3</c:v>
                      </c:pt>
                      <c:pt idx="262" formatCode="0.0">
                        <c:v>1.3624294737325196E-3</c:v>
                      </c:pt>
                      <c:pt idx="263" formatCode="0.0">
                        <c:v>1.3562479258905976E-3</c:v>
                      </c:pt>
                      <c:pt idx="264" formatCode="0.0">
                        <c:v>1.483921960237915E-3</c:v>
                      </c:pt>
                      <c:pt idx="265" formatCode="0.0">
                        <c:v>1.4858831017447028E-3</c:v>
                      </c:pt>
                      <c:pt idx="266" formatCode="0.0">
                        <c:v>1.5432375008967824E-3</c:v>
                      </c:pt>
                      <c:pt idx="267" formatCode="0.0">
                        <c:v>1.5064391180926579E-3</c:v>
                      </c:pt>
                      <c:pt idx="268" formatCode="0.0">
                        <c:v>1.5000485479982762E-3</c:v>
                      </c:pt>
                      <c:pt idx="269" formatCode="0.0">
                        <c:v>1.4286277810848557E-3</c:v>
                      </c:pt>
                      <c:pt idx="270" formatCode="0.0">
                        <c:v>1.5070645257230554E-3</c:v>
                      </c:pt>
                      <c:pt idx="271" formatCode="0.0">
                        <c:v>1.5033629221062681E-3</c:v>
                      </c:pt>
                      <c:pt idx="272" formatCode="0.0">
                        <c:v>1.6289080756334497E-3</c:v>
                      </c:pt>
                      <c:pt idx="273" formatCode="0.0">
                        <c:v>1.4271046339279889E-3</c:v>
                      </c:pt>
                      <c:pt idx="274" formatCode="0.0">
                        <c:v>1.4206055147421236E-3</c:v>
                      </c:pt>
                      <c:pt idx="275" formatCode="0.0">
                        <c:v>1.4304746063090183E-3</c:v>
                      </c:pt>
                      <c:pt idx="276" formatCode="0.0">
                        <c:v>1.5637816394339376E-3</c:v>
                      </c:pt>
                      <c:pt idx="277" formatCode="0.0">
                        <c:v>1.5571808268473133E-3</c:v>
                      </c:pt>
                      <c:pt idx="278" formatCode="0.0">
                        <c:v>2.0168146337409131E-3</c:v>
                      </c:pt>
                      <c:pt idx="279" formatCode="0.0">
                        <c:v>2.1237923262203738E-3</c:v>
                      </c:pt>
                      <c:pt idx="280" formatCode="0.0">
                        <c:v>2.1172633493732394E-3</c:v>
                      </c:pt>
                      <c:pt idx="281" formatCode="0.0">
                        <c:v>1.7322724180476011E-3</c:v>
                      </c:pt>
                      <c:pt idx="282" formatCode="0.0">
                        <c:v>1.72567063574917E-3</c:v>
                      </c:pt>
                      <c:pt idx="283" formatCode="0.0">
                        <c:v>1.8426292756350414E-3</c:v>
                      </c:pt>
                      <c:pt idx="284" formatCode="0.0">
                        <c:v>1.5481945263089143E-3</c:v>
                      </c:pt>
                      <c:pt idx="285" formatCode="0.0">
                        <c:v>1.8535736871768235E-3</c:v>
                      </c:pt>
                      <c:pt idx="286" formatCode="0.0">
                        <c:v>1.8471573983920009E-3</c:v>
                      </c:pt>
                      <c:pt idx="287" formatCode="0.0">
                        <c:v>1.5796695398446758E-3</c:v>
                      </c:pt>
                      <c:pt idx="288" formatCode="0.0">
                        <c:v>1.5906624532098963E-3</c:v>
                      </c:pt>
                      <c:pt idx="289" formatCode="0.0">
                        <c:v>1.5844355940697447E-3</c:v>
                      </c:pt>
                      <c:pt idx="290" formatCode="0.0">
                        <c:v>1.552728210661957E-3</c:v>
                      </c:pt>
                      <c:pt idx="291" formatCode="0.0">
                        <c:v>1.4842655195284576E-3</c:v>
                      </c:pt>
                      <c:pt idx="292" formatCode="0.0">
                        <c:v>1.4571574731790219E-3</c:v>
                      </c:pt>
                      <c:pt idx="293" formatCode="0.0">
                        <c:v>1.3848175671428175E-3</c:v>
                      </c:pt>
                      <c:pt idx="294" formatCode="0.0">
                        <c:v>1.1338565643293833E-3</c:v>
                      </c:pt>
                      <c:pt idx="295" formatCode="0.0">
                        <c:v>1.1102333111250504E-3</c:v>
                      </c:pt>
                      <c:pt idx="296" formatCode="0.0">
                        <c:v>9.7024390403483178E-4</c:v>
                      </c:pt>
                      <c:pt idx="297" formatCode="0.0">
                        <c:v>9.6440539621891141E-4</c:v>
                      </c:pt>
                      <c:pt idx="298" formatCode="0.0">
                        <c:v>1.0025801711348844E-3</c:v>
                      </c:pt>
                      <c:pt idx="299" formatCode="0.0">
                        <c:v>1.0361479382905386E-3</c:v>
                      </c:pt>
                      <c:pt idx="300" formatCode="0.0">
                        <c:v>9.7302094412463796E-4</c:v>
                      </c:pt>
                      <c:pt idx="301" formatCode="0.0">
                        <c:v>9.5475339391826403E-4</c:v>
                      </c:pt>
                      <c:pt idx="302" formatCode="0.0">
                        <c:v>7.6522830103330024E-4</c:v>
                      </c:pt>
                      <c:pt idx="303" formatCode="0.0">
                        <c:v>7.5975668020096087E-4</c:v>
                      </c:pt>
                      <c:pt idx="304" formatCode="0.0">
                        <c:v>7.4123202649448844E-4</c:v>
                      </c:pt>
                      <c:pt idx="305" formatCode="0.0">
                        <c:v>8.3225545815252596E-4</c:v>
                      </c:pt>
                      <c:pt idx="306" formatCode="0.0">
                        <c:v>8.2696172253539141E-4</c:v>
                      </c:pt>
                      <c:pt idx="307" formatCode="0.0">
                        <c:v>9.1107317391154194E-4</c:v>
                      </c:pt>
                      <c:pt idx="308" formatCode="0.0">
                        <c:v>8.9772442960269307E-4</c:v>
                      </c:pt>
                      <c:pt idx="309" formatCode="0.0">
                        <c:v>6.8311289850070097E-4</c:v>
                      </c:pt>
                      <c:pt idx="310" formatCode="0.0">
                        <c:v>6.6491450297111773E-4</c:v>
                      </c:pt>
                      <c:pt idx="311" formatCode="0.0">
                        <c:v>6.5987254220961102E-4</c:v>
                      </c:pt>
                      <c:pt idx="312" formatCode="0.0">
                        <c:v>6.4248978308892389E-4</c:v>
                      </c:pt>
                      <c:pt idx="313" formatCode="0.0">
                        <c:v>7.7523513562631008E-4</c:v>
                      </c:pt>
                      <c:pt idx="314" formatCode="0.0">
                        <c:v>9.4819789300300988E-4</c:v>
                      </c:pt>
                      <c:pt idx="315" formatCode="0.0">
                        <c:v>9.9192658656211395E-4</c:v>
                      </c:pt>
                      <c:pt idx="316" formatCode="0.0">
                        <c:v>9.7356839720751499E-4</c:v>
                      </c:pt>
                      <c:pt idx="317" formatCode="0.0">
                        <c:v>1.0028817314516553E-3</c:v>
                      </c:pt>
                      <c:pt idx="318" formatCode="0.0">
                        <c:v>9.0390433102350263E-4</c:v>
                      </c:pt>
                      <c:pt idx="319" formatCode="0.0">
                        <c:v>8.8602293507024279E-4</c:v>
                      </c:pt>
                      <c:pt idx="320" formatCode="0.0">
                        <c:v>1.0631172452029119E-3</c:v>
                      </c:pt>
                      <c:pt idx="321" formatCode="0.0">
                        <c:v>1.0122791141616671E-3</c:v>
                      </c:pt>
                      <c:pt idx="322" formatCode="0.0">
                        <c:v>1.0050344571016069E-3</c:v>
                      </c:pt>
                      <c:pt idx="323" formatCode="0.0">
                        <c:v>1.1299769959822979E-3</c:v>
                      </c:pt>
                      <c:pt idx="324" formatCode="0.0">
                        <c:v>1.0338760254398607E-3</c:v>
                      </c:pt>
                      <c:pt idx="325" formatCode="0.0">
                        <c:v>1.0266975178303804E-3</c:v>
                      </c:pt>
                      <c:pt idx="326" formatCode="0.0">
                        <c:v>1.022211110912848E-3</c:v>
                      </c:pt>
                      <c:pt idx="327" formatCode="0.0">
                        <c:v>1.016378288216261E-3</c:v>
                      </c:pt>
                      <c:pt idx="328" formatCode="0.0">
                        <c:v>1.1472417566354661E-3</c:v>
                      </c:pt>
                      <c:pt idx="329" formatCode="0.0">
                        <c:v>1.1353182824435594E-3</c:v>
                      </c:pt>
                      <c:pt idx="330" formatCode="0.0">
                        <c:v>1.1308724697910858E-3</c:v>
                      </c:pt>
                      <c:pt idx="331" formatCode="0.0">
                        <c:v>1.1205938219652517E-3</c:v>
                      </c:pt>
                      <c:pt idx="332" formatCode="0.0">
                        <c:v>1.071143097033804E-3</c:v>
                      </c:pt>
                      <c:pt idx="333" formatCode="0.0">
                        <c:v>1.0667206928732485E-3</c:v>
                      </c:pt>
                      <c:pt idx="334" formatCode="0.0">
                        <c:v>1.0146209050026418E-3</c:v>
                      </c:pt>
                      <c:pt idx="335" formatCode="0.0">
                        <c:v>9.6530022619770964E-4</c:v>
                      </c:pt>
                      <c:pt idx="336" formatCode="0.0">
                        <c:v>9.6592192149667574E-4</c:v>
                      </c:pt>
                      <c:pt idx="337" formatCode="0.0">
                        <c:v>1.0940584646155823E-3</c:v>
                      </c:pt>
                      <c:pt idx="338" formatCode="0.0">
                        <c:v>1.0432471252604901E-3</c:v>
                      </c:pt>
                      <c:pt idx="339" formatCode="0.0">
                        <c:v>1.038830774061939E-3</c:v>
                      </c:pt>
                      <c:pt idx="340" formatCode="0.0">
                        <c:v>1.0357651696445878E-3</c:v>
                      </c:pt>
                      <c:pt idx="341" formatCode="0.0">
                        <c:v>1.1213953486707263E-3</c:v>
                      </c:pt>
                      <c:pt idx="342" formatCode="0.0">
                        <c:v>1.119897507790499E-3</c:v>
                      </c:pt>
                      <c:pt idx="343" formatCode="0.0">
                        <c:v>1.1096526277753712E-3</c:v>
                      </c:pt>
                      <c:pt idx="344" formatCode="0.0">
                        <c:v>1.0590020270085821E-3</c:v>
                      </c:pt>
                      <c:pt idx="345" formatCode="0.0">
                        <c:v>1.0545970417852146E-3</c:v>
                      </c:pt>
                      <c:pt idx="346" formatCode="0.0">
                        <c:v>1.0474672320859735E-3</c:v>
                      </c:pt>
                      <c:pt idx="347" formatCode="0.0">
                        <c:v>9.9322936939875029E-4</c:v>
                      </c:pt>
                      <c:pt idx="348" formatCode="0.0">
                        <c:v>9.8885868468795738E-4</c:v>
                      </c:pt>
                      <c:pt idx="349" formatCode="0.0">
                        <c:v>9.3877098446455145E-4</c:v>
                      </c:pt>
                      <c:pt idx="350" formatCode="0.0">
                        <c:v>9.3561224032308473E-4</c:v>
                      </c:pt>
                      <c:pt idx="351" formatCode="0.0">
                        <c:v>9.3124189977142357E-4</c:v>
                      </c:pt>
                      <c:pt idx="352" formatCode="0.0">
                        <c:v>9.233375822261257E-4</c:v>
                      </c:pt>
                      <c:pt idx="353" formatCode="0.0">
                        <c:v>9.1315425301667283E-4</c:v>
                      </c:pt>
                      <c:pt idx="354" formatCode="0.0">
                        <c:v>9.0882836973088402E-4</c:v>
                      </c:pt>
                      <c:pt idx="355" formatCode="0.0">
                        <c:v>8.1639612117986372E-4</c:v>
                      </c:pt>
                      <c:pt idx="356" formatCode="0.0">
                        <c:v>8.1207073373584305E-4</c:v>
                      </c:pt>
                      <c:pt idx="357" formatCode="0.0">
                        <c:v>9.2812839064438919E-4</c:v>
                      </c:pt>
                      <c:pt idx="358" formatCode="0.0">
                        <c:v>9.2385672703300381E-4</c:v>
                      </c:pt>
                      <c:pt idx="359" formatCode="0.0">
                        <c:v>6.9596711491180991E-4</c:v>
                      </c:pt>
                      <c:pt idx="360" formatCode="0.0">
                        <c:v>6.9173375620284821E-4</c:v>
                      </c:pt>
                      <c:pt idx="361" formatCode="0.0">
                        <c:v>6.8240969288904706E-4</c:v>
                      </c:pt>
                      <c:pt idx="362" formatCode="0.0">
                        <c:v>8.0661287161308581E-4</c:v>
                      </c:pt>
                      <c:pt idx="363" formatCode="0.0">
                        <c:v>7.9654637451437283E-4</c:v>
                      </c:pt>
                      <c:pt idx="364" formatCode="0.0">
                        <c:v>8.2674882270368641E-4</c:v>
                      </c:pt>
                      <c:pt idx="365" formatCode="0.0">
                        <c:v>8.2261759105637896E-4</c:v>
                      </c:pt>
                      <c:pt idx="366" formatCode="0.0">
                        <c:v>6.8809179444187258E-4</c:v>
                      </c:pt>
                      <c:pt idx="367" formatCode="0.0">
                        <c:v>6.3303082977928806E-4</c:v>
                      </c:pt>
                      <c:pt idx="368" formatCode="0.0">
                        <c:v>6.289837781048328E-4</c:v>
                      </c:pt>
                      <c:pt idx="369" formatCode="0.0">
                        <c:v>6.6616318028775272E-4</c:v>
                      </c:pt>
                      <c:pt idx="370" formatCode="0.0">
                        <c:v>6.791512431274996E-4</c:v>
                      </c:pt>
                      <c:pt idx="371" formatCode="0.0">
                        <c:v>6.7524325224171977E-4</c:v>
                      </c:pt>
                      <c:pt idx="372" formatCode="0.0">
                        <c:v>6.7133529595536775E-4</c:v>
                      </c:pt>
                      <c:pt idx="373" formatCode="0.0">
                        <c:v>7.3194984434229971E-4</c:v>
                      </c:pt>
                      <c:pt idx="374" formatCode="0.0">
                        <c:v>6.5011391552865149E-4</c:v>
                      </c:pt>
                      <c:pt idx="375" formatCode="0.0">
                        <c:v>6.4123302051644657E-4</c:v>
                      </c:pt>
                      <c:pt idx="376" formatCode="0.0">
                        <c:v>8.1907048423304893E-4</c:v>
                      </c:pt>
                      <c:pt idx="377" formatCode="0.0">
                        <c:v>7.0088737052491888E-4</c:v>
                      </c:pt>
                      <c:pt idx="378" formatCode="0.0">
                        <c:v>6.8658777079857005E-4</c:v>
                      </c:pt>
                      <c:pt idx="379" formatCode="0.0">
                        <c:v>7.5803586796641109E-4</c:v>
                      </c:pt>
                      <c:pt idx="380" formatCode="0.0">
                        <c:v>7.0682186375305752E-4</c:v>
                      </c:pt>
                      <c:pt idx="381" formatCode="0.0">
                        <c:v>6.9210856786406435E-4</c:v>
                      </c:pt>
                      <c:pt idx="382" formatCode="0.0">
                        <c:v>7.1155186050098919E-4</c:v>
                      </c:pt>
                      <c:pt idx="383" formatCode="0.0">
                        <c:v>7.0803861048275053E-4</c:v>
                      </c:pt>
                      <c:pt idx="384" formatCode="0.0">
                        <c:v>6.9379955397770707E-4</c:v>
                      </c:pt>
                      <c:pt idx="385" formatCode="0.0">
                        <c:v>6.5509877059630336E-4</c:v>
                      </c:pt>
                      <c:pt idx="386" formatCode="0.0">
                        <c:v>6.4639989157963703E-4</c:v>
                      </c:pt>
                      <c:pt idx="387" formatCode="0.0">
                        <c:v>6.3467048595043554E-4</c:v>
                      </c:pt>
                      <c:pt idx="388" formatCode="0.0">
                        <c:v>6.2139837987947543E-4</c:v>
                      </c:pt>
                      <c:pt idx="389" formatCode="0.0">
                        <c:v>7.5392746449164138E-4</c:v>
                      </c:pt>
                      <c:pt idx="390" formatCode="0.0">
                        <c:v>6.7736970320434256E-4</c:v>
                      </c:pt>
                      <c:pt idx="391" formatCode="0.0">
                        <c:v>7.0366076089340942E-4</c:v>
                      </c:pt>
                      <c:pt idx="392" formatCode="0.0">
                        <c:v>7.0037132828254468E-4</c:v>
                      </c:pt>
                      <c:pt idx="393" formatCode="0.0">
                        <c:v>6.9909641448262462E-4</c:v>
                      </c:pt>
                      <c:pt idx="394" formatCode="0.0">
                        <c:v>6.9579751794383903E-4</c:v>
                      </c:pt>
                      <c:pt idx="395" formatCode="0.0">
                        <c:v>6.8652367110000421E-4</c:v>
                      </c:pt>
                      <c:pt idx="396" formatCode="0.0">
                        <c:v>7.5060498676323133E-4</c:v>
                      </c:pt>
                      <c:pt idx="397" formatCode="0.0">
                        <c:v>7.4733125510666437E-4</c:v>
                      </c:pt>
                      <c:pt idx="398" formatCode="0.0">
                        <c:v>7.7963855529879374E-4</c:v>
                      </c:pt>
                      <c:pt idx="399" formatCode="0.0">
                        <c:v>7.7935250055284871E-4</c:v>
                      </c:pt>
                      <c:pt idx="400" formatCode="0.0">
                        <c:v>7.4609327543059562E-4</c:v>
                      </c:pt>
                      <c:pt idx="401" formatCode="0.0">
                        <c:v>7.4278151324962691E-4</c:v>
                      </c:pt>
                      <c:pt idx="402" formatCode="0.0">
                        <c:v>9.7943230792500529E-4</c:v>
                      </c:pt>
                      <c:pt idx="403" formatCode="0.0">
                        <c:v>9.8568699430196167E-4</c:v>
                      </c:pt>
                      <c:pt idx="404" formatCode="0.0">
                        <c:v>8.1134120788996201E-4</c:v>
                      </c:pt>
                      <c:pt idx="405" formatCode="0.0">
                        <c:v>8.1198214374900504E-4</c:v>
                      </c:pt>
                      <c:pt idx="406" formatCode="0.0">
                        <c:v>8.1669123317255161E-4</c:v>
                      </c:pt>
                      <c:pt idx="407" formatCode="0.0">
                        <c:v>7.7857338275987931E-4</c:v>
                      </c:pt>
                      <c:pt idx="408" formatCode="0.0">
                        <c:v>9.1769984273859203E-4</c:v>
                      </c:pt>
                      <c:pt idx="409" formatCode="0.0">
                        <c:v>9.1427783574350903E-4</c:v>
                      </c:pt>
                      <c:pt idx="410" formatCode="0.0">
                        <c:v>8.411560669103461E-4</c:v>
                      </c:pt>
                      <c:pt idx="411" formatCode="0.0">
                        <c:v>9.1569905977303848E-4</c:v>
                      </c:pt>
                      <c:pt idx="412" formatCode="0.0">
                        <c:v>9.2063128576773574E-4</c:v>
                      </c:pt>
                      <c:pt idx="413" formatCode="0.0">
                        <c:v>8.8165621598709028E-4</c:v>
                      </c:pt>
                      <c:pt idx="414" formatCode="0.0">
                        <c:v>9.2118090729087694E-4</c:v>
                      </c:pt>
                      <c:pt idx="415" formatCode="0.0">
                        <c:v>9.1766737975202588E-4</c:v>
                      </c:pt>
                      <c:pt idx="416" formatCode="0.0">
                        <c:v>8.4522129493000582E-4</c:v>
                      </c:pt>
                      <c:pt idx="417" formatCode="0.0">
                        <c:v>8.0580360136026216E-4</c:v>
                      </c:pt>
                      <c:pt idx="418" formatCode="0.0">
                        <c:v>8.072633029106239E-4</c:v>
                      </c:pt>
                      <c:pt idx="419" formatCode="0.0">
                        <c:v>8.1475205586845154E-4</c:v>
                      </c:pt>
                      <c:pt idx="420" formatCode="0.0">
                        <c:v>9.2981014455318213E-4</c:v>
                      </c:pt>
                      <c:pt idx="421" formatCode="0.0">
                        <c:v>9.2618070775311412E-4</c:v>
                      </c:pt>
                      <c:pt idx="422" formatCode="0.0">
                        <c:v>9.7296355340902333E-4</c:v>
                      </c:pt>
                      <c:pt idx="423" formatCode="0.0">
                        <c:v>9.6928311210710033E-4</c:v>
                      </c:pt>
                      <c:pt idx="424" formatCode="0.0">
                        <c:v>9.2812270535774137E-4</c:v>
                      </c:pt>
                      <c:pt idx="425" formatCode="0.0">
                        <c:v>9.3658815078692377E-4</c:v>
                      </c:pt>
                      <c:pt idx="426" formatCode="0.0">
                        <c:v>9.3285954290042066E-4</c:v>
                      </c:pt>
                      <c:pt idx="427" formatCode="0.0">
                        <c:v>9.3835948473976129E-4</c:v>
                      </c:pt>
                      <c:pt idx="428" formatCode="0.0">
                        <c:v>8.9624486894414204E-4</c:v>
                      </c:pt>
                      <c:pt idx="429" formatCode="0.0">
                        <c:v>8.994122181580804E-4</c:v>
                      </c:pt>
                      <c:pt idx="430" formatCode="0.0">
                        <c:v>8.9561753677772646E-4</c:v>
                      </c:pt>
                      <c:pt idx="431" formatCode="0.0">
                        <c:v>9.4200976842047726E-4</c:v>
                      </c:pt>
                      <c:pt idx="432" formatCode="0.0">
                        <c:v>9.3816789252266673E-4</c:v>
                      </c:pt>
                      <c:pt idx="433" formatCode="0.0">
                        <c:v>9.3961997845577543E-4</c:v>
                      </c:pt>
                      <c:pt idx="434" formatCode="0.0">
                        <c:v>9.4430213621153017E-4</c:v>
                      </c:pt>
                      <c:pt idx="435" formatCode="0.0">
                        <c:v>9.4040325317266797E-4</c:v>
                      </c:pt>
                      <c:pt idx="436" formatCode="0.0">
                        <c:v>8.6599815582518098E-4</c:v>
                      </c:pt>
                      <c:pt idx="437" formatCode="0.0">
                        <c:v>8.6507846057648561E-4</c:v>
                      </c:pt>
                      <c:pt idx="438" formatCode="0.0">
                        <c:v>8.6112563814837791E-4</c:v>
                      </c:pt>
                      <c:pt idx="439" formatCode="0.0">
                        <c:v>1.0241446543873105E-3</c:v>
                      </c:pt>
                      <c:pt idx="440" formatCode="0.0">
                        <c:v>9.8658629635694551E-4</c:v>
                      </c:pt>
                      <c:pt idx="441" formatCode="0.0">
                        <c:v>9.8258194511728842E-4</c:v>
                      </c:pt>
                      <c:pt idx="442" formatCode="0.0">
                        <c:v>9.8435790157491926E-4</c:v>
                      </c:pt>
                      <c:pt idx="443" formatCode="0.0">
                        <c:v>9.437625894939233E-4</c:v>
                      </c:pt>
                      <c:pt idx="444" formatCode="0.0">
                        <c:v>9.3971572620646642E-4</c:v>
                      </c:pt>
                      <c:pt idx="445" formatCode="0.0">
                        <c:v>1.0278385955453328E-3</c:v>
                      </c:pt>
                      <c:pt idx="446" formatCode="0.0">
                        <c:v>1.0743902706236081E-3</c:v>
                      </c:pt>
                      <c:pt idx="447" formatCode="0.0">
                        <c:v>1.0702695736769156E-3</c:v>
                      </c:pt>
                      <c:pt idx="448" formatCode="0.0">
                        <c:v>1.0241889997137064E-3</c:v>
                      </c:pt>
                      <c:pt idx="449" formatCode="0.0">
                        <c:v>9.4183982249157309E-4</c:v>
                      </c:pt>
                      <c:pt idx="450" formatCode="0.0">
                        <c:v>9.3769468459219368E-4</c:v>
                      </c:pt>
                      <c:pt idx="451" formatCode="0.0">
                        <c:v>1.0242045198229491E-3</c:v>
                      </c:pt>
                      <c:pt idx="452" formatCode="0.0">
                        <c:v>9.7756125624896264E-4</c:v>
                      </c:pt>
                      <c:pt idx="453" formatCode="0.0">
                        <c:v>9.7938059281864331E-4</c:v>
                      </c:pt>
                      <c:pt idx="454" formatCode="0.0">
                        <c:v>1.0606513260072951E-3</c:v>
                      </c:pt>
                      <c:pt idx="455" formatCode="0.0">
                        <c:v>1.0577203786019721E-3</c:v>
                      </c:pt>
                      <c:pt idx="456" formatCode="0.0">
                        <c:v>9.7273625823413924E-4</c:v>
                      </c:pt>
                      <c:pt idx="457" formatCode="0.0">
                        <c:v>1.0140387778138752E-3</c:v>
                      </c:pt>
                      <c:pt idx="458" formatCode="0.0">
                        <c:v>1.0098061345077583E-3</c:v>
                      </c:pt>
                      <c:pt idx="459" formatCode="0.0">
                        <c:v>1.0499888120621829E-3</c:v>
                      </c:pt>
                      <c:pt idx="460" formatCode="0.0">
                        <c:v>9.66654722588865E-4</c:v>
                      </c:pt>
                      <c:pt idx="461" formatCode="0.0">
                        <c:v>9.6238516669715061E-4</c:v>
                      </c:pt>
                      <c:pt idx="462" formatCode="0.0">
                        <c:v>1.0015964985416242E-3</c:v>
                      </c:pt>
                      <c:pt idx="463" formatCode="0.0">
                        <c:v>9.5621605654336707E-4</c:v>
                      </c:pt>
                      <c:pt idx="464" formatCode="0.0">
                        <c:v>9.5193600068785669E-4</c:v>
                      </c:pt>
                      <c:pt idx="465" formatCode="0.0">
                        <c:v>9.4765600479399198E-4</c:v>
                      </c:pt>
                      <c:pt idx="466" formatCode="0.0">
                        <c:v>9.8571817145791472E-4</c:v>
                      </c:pt>
                      <c:pt idx="467" formatCode="0.0">
                        <c:v>9.8144345906071352E-4</c:v>
                      </c:pt>
                      <c:pt idx="468" formatCode="0.0">
                        <c:v>9.7964224168488518E-4</c:v>
                      </c:pt>
                      <c:pt idx="469" formatCode="0.0">
                        <c:v>1.1076870123257348E-3</c:v>
                      </c:pt>
                      <c:pt idx="470" formatCode="0.0">
                        <c:v>1.1033956011265908E-3</c:v>
                      </c:pt>
                      <c:pt idx="471" formatCode="0.0">
                        <c:v>9.2431341699899291E-4</c:v>
                      </c:pt>
                      <c:pt idx="472" formatCode="0.0">
                        <c:v>9.1769696503868358E-4</c:v>
                      </c:pt>
                      <c:pt idx="473" formatCode="0.0">
                        <c:v>1.0005909995279034E-3</c:v>
                      </c:pt>
                      <c:pt idx="474" formatCode="0.0">
                        <c:v>9.539300437722358E-4</c:v>
                      </c:pt>
                      <c:pt idx="475" formatCode="0.0">
                        <c:v>9.5322242278514629E-4</c:v>
                      </c:pt>
                      <c:pt idx="476" formatCode="0.0">
                        <c:v>9.0511517759138958E-4</c:v>
                      </c:pt>
                      <c:pt idx="477" formatCode="0.0">
                        <c:v>8.1015056056978302E-4</c:v>
                      </c:pt>
                      <c:pt idx="478" formatCode="0.0">
                        <c:v>7.998273827969296E-4</c:v>
                      </c:pt>
                      <c:pt idx="479" formatCode="0.0">
                        <c:v>9.2551676483956498E-4</c:v>
                      </c:pt>
                      <c:pt idx="480" formatCode="0.0">
                        <c:v>9.6579072382438368E-4</c:v>
                      </c:pt>
                      <c:pt idx="481" formatCode="0.0">
                        <c:v>9.5795948809646741E-4</c:v>
                      </c:pt>
                      <c:pt idx="482" formatCode="0.0">
                        <c:v>1.0401304119857773E-3</c:v>
                      </c:pt>
                      <c:pt idx="483" formatCode="0.0">
                        <c:v>9.4473948094087588E-4</c:v>
                      </c:pt>
                      <c:pt idx="484" formatCode="0.0">
                        <c:v>9.4051821861137206E-4</c:v>
                      </c:pt>
                      <c:pt idx="485" formatCode="0.0">
                        <c:v>8.9112262206039944E-4</c:v>
                      </c:pt>
                      <c:pt idx="486" formatCode="0.0">
                        <c:v>8.8471133503648461E-4</c:v>
                      </c:pt>
                      <c:pt idx="487" formatCode="0.0">
                        <c:v>8.8051114354645472E-4</c:v>
                      </c:pt>
                      <c:pt idx="488" formatCode="0.0">
                        <c:v>1.0902044963660958E-3</c:v>
                      </c:pt>
                      <c:pt idx="489" formatCode="0.0">
                        <c:v>1.086003537130316E-3</c:v>
                      </c:pt>
                      <c:pt idx="490" formatCode="0.0">
                        <c:v>9.9624587537390833E-4</c:v>
                      </c:pt>
                      <c:pt idx="491" formatCode="0.0">
                        <c:v>9.8840902122424327E-4</c:v>
                      </c:pt>
                      <c:pt idx="492" formatCode="0.0">
                        <c:v>9.782201365586057E-4</c:v>
                      </c:pt>
                      <c:pt idx="493" formatCode="0.0">
                        <c:v>9.7406061301938819E-4</c:v>
                      </c:pt>
                      <c:pt idx="494" formatCode="0.0">
                        <c:v>1.0533289185210594E-3</c:v>
                      </c:pt>
                      <c:pt idx="495" formatCode="0.0">
                        <c:v>1.0466501285380666E-3</c:v>
                      </c:pt>
                      <c:pt idx="496" formatCode="0.0">
                        <c:v>9.1588512702513148E-4</c:v>
                      </c:pt>
                      <c:pt idx="497" formatCode="0.0">
                        <c:v>8.6741099872572364E-4</c:v>
                      </c:pt>
                      <c:pt idx="498" formatCode="0.0">
                        <c:v>8.6016264769417556E-4</c:v>
                      </c:pt>
                      <c:pt idx="499" formatCode="0.0">
                        <c:v>8.5604384077394332E-4</c:v>
                      </c:pt>
                      <c:pt idx="500" formatCode="0.0">
                        <c:v>1.0970050611179847E-3</c:v>
                      </c:pt>
                      <c:pt idx="501" formatCode="0.0">
                        <c:v>1.0929100996477288E-3</c:v>
                      </c:pt>
                      <c:pt idx="502" formatCode="0.0">
                        <c:v>1.0888151510050046E-3</c:v>
                      </c:pt>
                      <c:pt idx="503" formatCode="0.0">
                        <c:v>9.5275094777044224E-4</c:v>
                      </c:pt>
                      <c:pt idx="504" formatCode="0.0">
                        <c:v>9.4868593094858287E-4</c:v>
                      </c:pt>
                      <c:pt idx="505" formatCode="0.0">
                        <c:v>9.8017735053705277E-4</c:v>
                      </c:pt>
                      <c:pt idx="506" formatCode="0.0">
                        <c:v>9.7038566000614125E-4</c:v>
                      </c:pt>
                      <c:pt idx="507" formatCode="0.0">
                        <c:v>9.6636852786961499E-4</c:v>
                      </c:pt>
                      <c:pt idx="508" formatCode="0.0">
                        <c:v>9.1496404514032322E-4</c:v>
                      </c:pt>
                      <c:pt idx="509" formatCode="0.0">
                        <c:v>9.1312687567561752E-4</c:v>
                      </c:pt>
                      <c:pt idx="510" formatCode="0.0">
                        <c:v>9.0912882641668155E-4</c:v>
                      </c:pt>
                      <c:pt idx="511" formatCode="0.0">
                        <c:v>9.0091205509920853E-4</c:v>
                      </c:pt>
                      <c:pt idx="512" formatCode="0.0">
                        <c:v>8.9273560986341972E-4</c:v>
                      </c:pt>
                      <c:pt idx="513" formatCode="0.0">
                        <c:v>8.8877494605576514E-4</c:v>
                      </c:pt>
                      <c:pt idx="514" formatCode="0.0">
                        <c:v>7.9674290204915913E-4</c:v>
                      </c:pt>
                      <c:pt idx="515" formatCode="0.0">
                        <c:v>8.717458010022573E-4</c:v>
                      </c:pt>
                      <c:pt idx="516" formatCode="0.0">
                        <c:v>8.6782621946562659E-4</c:v>
                      </c:pt>
                      <c:pt idx="517" formatCode="0.0">
                        <c:v>8.6591162539726276E-4</c:v>
                      </c:pt>
                      <c:pt idx="518" formatCode="0.0">
                        <c:v>8.619830032590949E-4</c:v>
                      </c:pt>
                      <c:pt idx="519" formatCode="0.0">
                        <c:v>8.521553938145933E-4</c:v>
                      </c:pt>
                      <c:pt idx="520" formatCode="0.0">
                        <c:v>8.4153206996593895E-4</c:v>
                      </c:pt>
                      <c:pt idx="521" formatCode="0.0">
                        <c:v>8.3766151298924024E-4</c:v>
                      </c:pt>
                      <c:pt idx="522" formatCode="0.0">
                        <c:v>8.3283880644291291E-4</c:v>
                      </c:pt>
                      <c:pt idx="523" formatCode="0.0">
                        <c:v>8.2897271789014672E-4</c:v>
                      </c:pt>
                      <c:pt idx="524" formatCode="0.0">
                        <c:v>8.2510667623690755E-4</c:v>
                      </c:pt>
                      <c:pt idx="525" formatCode="0.0">
                        <c:v>8.5768084236299098E-4</c:v>
                      </c:pt>
                      <c:pt idx="526" formatCode="0.0">
                        <c:v>8.4999188164084998E-4</c:v>
                      </c:pt>
                      <c:pt idx="527" formatCode="0.0">
                        <c:v>8.4615632310044823E-4</c:v>
                      </c:pt>
                      <c:pt idx="528" formatCode="0.0">
                        <c:v>8.4232079455612914E-4</c:v>
                      </c:pt>
                      <c:pt idx="529" formatCode="0.0">
                        <c:v>8.7655933476732796E-4</c:v>
                      </c:pt>
                      <c:pt idx="530" formatCode="0.0">
                        <c:v>8.7272807110906723E-4</c:v>
                      </c:pt>
                      <c:pt idx="531" formatCode="0.0">
                        <c:v>9.8596492350268078E-4</c:v>
                      </c:pt>
                      <c:pt idx="532" formatCode="0.0">
                        <c:v>9.8547899622683185E-4</c:v>
                      </c:pt>
                      <c:pt idx="533" formatCode="0.0">
                        <c:v>9.8163434175965974E-4</c:v>
                      </c:pt>
                      <c:pt idx="534" formatCode="0.0">
                        <c:v>8.6130208890208707E-4</c:v>
                      </c:pt>
                      <c:pt idx="535" formatCode="0.0">
                        <c:v>8.5745353994685024E-4</c:v>
                      </c:pt>
                      <c:pt idx="536" formatCode="0.0">
                        <c:v>8.5939935266812469E-4</c:v>
                      </c:pt>
                      <c:pt idx="537" formatCode="0.0">
                        <c:v>8.2544133118663085E-4</c:v>
                      </c:pt>
                      <c:pt idx="538" formatCode="0.0">
                        <c:v>9.013602250591957E-4</c:v>
                      </c:pt>
                      <c:pt idx="539" formatCode="0.0">
                        <c:v>8.9744092798079908E-4</c:v>
                      </c:pt>
                      <c:pt idx="540" formatCode="0.0">
                        <c:v>8.9973517126844098E-4</c:v>
                      </c:pt>
                      <c:pt idx="541" formatCode="0.0">
                        <c:v>8.2397464309424051E-4</c:v>
                      </c:pt>
                      <c:pt idx="542" formatCode="0.0">
                        <c:v>9.8246231400403602E-4</c:v>
                      </c:pt>
                      <c:pt idx="543" formatCode="0.0">
                        <c:v>9.8539846534275886E-4</c:v>
                      </c:pt>
                      <c:pt idx="544" formatCode="0.0">
                        <c:v>1.036921557887717E-3</c:v>
                      </c:pt>
                      <c:pt idx="545" formatCode="0.0">
                        <c:v>1.0328473729561988E-3</c:v>
                      </c:pt>
                      <c:pt idx="546" formatCode="0.0">
                        <c:v>9.94419910447456E-4</c:v>
                      </c:pt>
                      <c:pt idx="547" formatCode="0.0">
                        <c:v>1.0023809495337398E-3</c:v>
                      </c:pt>
                      <c:pt idx="548" formatCode="0.0">
                        <c:v>9.9822750481083156E-4</c:v>
                      </c:pt>
                      <c:pt idx="549" formatCode="0.0">
                        <c:v>1.0265994274144166E-3</c:v>
                      </c:pt>
                      <c:pt idx="550" formatCode="0.0">
                        <c:v>1.0223100301052267E-3</c:v>
                      </c:pt>
                      <c:pt idx="551" formatCode="0.0">
                        <c:v>1.0180206698636551E-3</c:v>
                      </c:pt>
                      <c:pt idx="552" formatCode="0.0">
                        <c:v>1.0763634371008725E-3</c:v>
                      </c:pt>
                      <c:pt idx="553" formatCode="0.0">
                        <c:v>1.0275310524792667E-3</c:v>
                      </c:pt>
                      <c:pt idx="554" formatCode="0.0">
                        <c:v>1.0418342363529322E-3</c:v>
                      </c:pt>
                      <c:pt idx="555" formatCode="0.0">
                        <c:v>1.1013145367727596E-3</c:v>
                      </c:pt>
                      <c:pt idx="556" formatCode="0.0">
                        <c:v>1.142848543053121E-3</c:v>
                      </c:pt>
                      <c:pt idx="557" formatCode="0.0">
                        <c:v>1.1693467762707026E-3</c:v>
                      </c:pt>
                      <c:pt idx="558" formatCode="0.0">
                        <c:v>1.1470747049172317E-3</c:v>
                      </c:pt>
                      <c:pt idx="559" formatCode="0.0">
                        <c:v>1.2394414575758663E-3</c:v>
                      </c:pt>
                      <c:pt idx="560" formatCode="0.0">
                        <c:v>1.2720489021920364E-3</c:v>
                      </c:pt>
                      <c:pt idx="561" formatCode="0.0">
                        <c:v>1.4464159176289493E-3</c:v>
                      </c:pt>
                      <c:pt idx="562" formatCode="0.0">
                        <c:v>1.4413996273898164E-3</c:v>
                      </c:pt>
                      <c:pt idx="563" formatCode="0.0">
                        <c:v>1.473171366262183E-3</c:v>
                      </c:pt>
                      <c:pt idx="564" formatCode="0.0">
                        <c:v>1.4642738472996882E-3</c:v>
                      </c:pt>
                      <c:pt idx="565" formatCode="0.0">
                        <c:v>1.5672996253045591E-3</c:v>
                      </c:pt>
                      <c:pt idx="566" formatCode="0.0">
                        <c:v>1.5968397101116737E-3</c:v>
                      </c:pt>
                      <c:pt idx="567" formatCode="0.0">
                        <c:v>1.6465691666695066E-3</c:v>
                      </c:pt>
                      <c:pt idx="568" formatCode="0.0">
                        <c:v>1.6409395126608074E-3</c:v>
                      </c:pt>
                      <c:pt idx="569" formatCode="0.0">
                        <c:v>1.6795815617284661E-3</c:v>
                      </c:pt>
                      <c:pt idx="570" formatCode="0.0">
                        <c:v>1.8642460925153148E-3</c:v>
                      </c:pt>
                      <c:pt idx="571" formatCode="0.0">
                        <c:v>1.9226350120181441E-3</c:v>
                      </c:pt>
                      <c:pt idx="572" formatCode="0.0">
                        <c:v>1.9797724324930452E-3</c:v>
                      </c:pt>
                      <c:pt idx="573" formatCode="0.0">
                        <c:v>2.0483034520414065E-3</c:v>
                      </c:pt>
                      <c:pt idx="574" formatCode="0.0">
                        <c:v>2.0418401914208753E-3</c:v>
                      </c:pt>
                      <c:pt idx="575" formatCode="0.0">
                        <c:v>2.0907883908067621E-3</c:v>
                      </c:pt>
                      <c:pt idx="576" formatCode="0.0">
                        <c:v>2.5053266645203701E-3</c:v>
                      </c:pt>
                      <c:pt idx="577" formatCode="0.0">
                        <c:v>2.642027780964369E-3</c:v>
                      </c:pt>
                      <c:pt idx="578" formatCode="0.0">
                        <c:v>2.6349593254496569E-3</c:v>
                      </c:pt>
                      <c:pt idx="579" formatCode="0.0">
                        <c:v>2.6891692422127329E-3</c:v>
                      </c:pt>
                      <c:pt idx="580" formatCode="0.0">
                        <c:v>3.2704095023911054E-3</c:v>
                      </c:pt>
                      <c:pt idx="581" formatCode="0.0">
                        <c:v>3.3849289590083763E-3</c:v>
                      </c:pt>
                      <c:pt idx="582" formatCode="0.0">
                        <c:v>3.7911099274516493E-3</c:v>
                      </c:pt>
                      <c:pt idx="583" formatCode="0.0">
                        <c:v>3.7833781958005151E-3</c:v>
                      </c:pt>
                      <c:pt idx="584" formatCode="0.0">
                        <c:v>3.8899226518209194E-3</c:v>
                      </c:pt>
                      <c:pt idx="585" formatCode="0.0">
                        <c:v>3.9555817000546676E-3</c:v>
                      </c:pt>
                      <c:pt idx="586" formatCode="0.0">
                        <c:v>4.8545298035190098E-3</c:v>
                      </c:pt>
                      <c:pt idx="587" formatCode="0.0">
                        <c:v>4.9887402286108344E-3</c:v>
                      </c:pt>
                      <c:pt idx="588" formatCode="0.0">
                        <c:v>5.0546003132559674E-3</c:v>
                      </c:pt>
                      <c:pt idx="589" formatCode="0.0">
                        <c:v>5.476838896028448E-3</c:v>
                      </c:pt>
                      <c:pt idx="590" formatCode="0.0">
                        <c:v>5.607466397169877E-3</c:v>
                      </c:pt>
                      <c:pt idx="591" formatCode="0.0">
                        <c:v>6.2972104933784363E-3</c:v>
                      </c:pt>
                      <c:pt idx="592" formatCode="0.0">
                        <c:v>7.4515355927324348E-3</c:v>
                      </c:pt>
                      <c:pt idx="593" formatCode="0.0">
                        <c:v>7.5590287539440554E-3</c:v>
                      </c:pt>
                      <c:pt idx="594" formatCode="0.0">
                        <c:v>9.1188784336695972E-3</c:v>
                      </c:pt>
                      <c:pt idx="595" formatCode="0.0">
                        <c:v>9.109868855317671E-3</c:v>
                      </c:pt>
                      <c:pt idx="596" formatCode="0.0">
                        <c:v>1.2296024855153055E-2</c:v>
                      </c:pt>
                      <c:pt idx="597" formatCode="0.0">
                        <c:v>1.2517988609970379E-2</c:v>
                      </c:pt>
                      <c:pt idx="598" formatCode="0.0">
                        <c:v>1.2508709286215284E-2</c:v>
                      </c:pt>
                      <c:pt idx="599" formatCode="0.0">
                        <c:v>1.5376527256152801E-2</c:v>
                      </c:pt>
                      <c:pt idx="600" formatCode="0.0">
                        <c:v>1.7499864405878932E-2</c:v>
                      </c:pt>
                      <c:pt idx="601" formatCode="0.0">
                        <c:v>1.7992603292324723E-2</c:v>
                      </c:pt>
                      <c:pt idx="602" formatCode="0.0">
                        <c:v>1.9977399541187671E-2</c:v>
                      </c:pt>
                      <c:pt idx="603" formatCode="0.0">
                        <c:v>2.2521933961244921E-2</c:v>
                      </c:pt>
                      <c:pt idx="604" formatCode="0.0">
                        <c:v>2.2511840783590264E-2</c:v>
                      </c:pt>
                      <c:pt idx="605" formatCode="0.0">
                        <c:v>2.6238620904571658E-2</c:v>
                      </c:pt>
                      <c:pt idx="606" formatCode="0.0">
                        <c:v>3.2519294619975762E-2</c:v>
                      </c:pt>
                      <c:pt idx="607" formatCode="0.0">
                        <c:v>3.2508319857641479E-2</c:v>
                      </c:pt>
                      <c:pt idx="608" formatCode="0.0">
                        <c:v>3.71753710807112E-2</c:v>
                      </c:pt>
                      <c:pt idx="609" formatCode="0.0">
                        <c:v>4.4166231243797413E-2</c:v>
                      </c:pt>
                      <c:pt idx="610" formatCode="0.0">
                        <c:v>4.4154124978337088E-2</c:v>
                      </c:pt>
                      <c:pt idx="611" formatCode="0.0">
                        <c:v>5.0447796545510515E-2</c:v>
                      </c:pt>
                      <c:pt idx="612" formatCode="0.0">
                        <c:v>5.5410330262580951E-2</c:v>
                      </c:pt>
                      <c:pt idx="613" formatCode="0.0">
                        <c:v>5.5397214132701503E-2</c:v>
                      </c:pt>
                      <c:pt idx="614" formatCode="0.0">
                        <c:v>6.3093111514998843E-2</c:v>
                      </c:pt>
                      <c:pt idx="615" formatCode="0.0">
                        <c:v>7.3624180229178174E-2</c:v>
                      </c:pt>
                      <c:pt idx="616" formatCode="0.0">
                        <c:v>7.36089694383983E-2</c:v>
                      </c:pt>
                      <c:pt idx="617" formatCode="0.0">
                        <c:v>7.7384022549387699E-2</c:v>
                      </c:pt>
                      <c:pt idx="618" formatCode="0.0">
                        <c:v>8.1956856719485202E-2</c:v>
                      </c:pt>
                      <c:pt idx="619" formatCode="0.0">
                        <c:v>8.1941084077322965E-2</c:v>
                      </c:pt>
                      <c:pt idx="620" formatCode="0.0">
                        <c:v>8.8522017832376135E-2</c:v>
                      </c:pt>
                      <c:pt idx="621" formatCode="0.0">
                        <c:v>9.71662682371561E-2</c:v>
                      </c:pt>
                      <c:pt idx="622" formatCode="0.0">
                        <c:v>9.7148194863860532E-2</c:v>
                      </c:pt>
                      <c:pt idx="623" formatCode="0.0">
                        <c:v>0.10127878010807138</c:v>
                      </c:pt>
                      <c:pt idx="624" formatCode="0.0">
                        <c:v>9.1510529387548334E-2</c:v>
                      </c:pt>
                      <c:pt idx="625" formatCode="0.0">
                        <c:v>9.4028833043272059E-2</c:v>
                      </c:pt>
                      <c:pt idx="626" formatCode="0.0">
                        <c:v>3.5632088353554969E-2</c:v>
                      </c:pt>
                      <c:pt idx="627" formatCode="0.0">
                        <c:v>3.5612612435509103E-2</c:v>
                      </c:pt>
                      <c:pt idx="628" formatCode="0.0">
                        <c:v>3.1718856544698928E-2</c:v>
                      </c:pt>
                      <c:pt idx="629" formatCode="0.0">
                        <c:v>2.7510103012337375E-2</c:v>
                      </c:pt>
                      <c:pt idx="630" formatCode="0.0">
                        <c:v>1.0306059427278377E-2</c:v>
                      </c:pt>
                      <c:pt idx="631" formatCode="0.0">
                        <c:v>9.3707587767677299E-3</c:v>
                      </c:pt>
                      <c:pt idx="632" formatCode="0.0">
                        <c:v>6.46137481174381E-3</c:v>
                      </c:pt>
                      <c:pt idx="633" formatCode="0.0">
                        <c:v>2.1285641672991562E-3</c:v>
                      </c:pt>
                      <c:pt idx="634" formatCode="0.0">
                        <c:v>1.9884141340094095E-3</c:v>
                      </c:pt>
                      <c:pt idx="635" formatCode="0.0">
                        <c:v>-1.108520485677246E-3</c:v>
                      </c:pt>
                      <c:pt idx="636" formatCode="0.0">
                        <c:v>1.3349879844006937E-3</c:v>
                      </c:pt>
                      <c:pt idx="637" formatCode="0.0">
                        <c:v>1.2076245968029693E-3</c:v>
                      </c:pt>
                      <c:pt idx="638" formatCode="0.0">
                        <c:v>9.992786820659837E-4</c:v>
                      </c:pt>
                      <c:pt idx="639" formatCode="0.0">
                        <c:v>9.9016877576395441E-4</c:v>
                      </c:pt>
                      <c:pt idx="640" formatCode="0.0">
                        <c:v>2.1858304453541691E-3</c:v>
                      </c:pt>
                      <c:pt idx="641" formatCode="0.0">
                        <c:v>1.6223590679814756E-3</c:v>
                      </c:pt>
                      <c:pt idx="642" formatCode="0.0">
                        <c:v>1.6145755828269044E-3</c:v>
                      </c:pt>
                      <c:pt idx="643" formatCode="0.0">
                        <c:v>1.9323031583372541E-3</c:v>
                      </c:pt>
                      <c:pt idx="644" formatCode="0.0">
                        <c:v>1.781751315372103E-3</c:v>
                      </c:pt>
                      <c:pt idx="645" formatCode="0.0">
                        <c:v>1.5709020885927311E-3</c:v>
                      </c:pt>
                      <c:pt idx="646" formatCode="0.0">
                        <c:v>1.7953772374916753E-3</c:v>
                      </c:pt>
                      <c:pt idx="647" formatCode="0.0">
                        <c:v>1.6922338930098182E-3</c:v>
                      </c:pt>
                      <c:pt idx="648" formatCode="0.0">
                        <c:v>1.5042270089448487E-3</c:v>
                      </c:pt>
                      <c:pt idx="649" formatCode="0.0">
                        <c:v>1.4142495393949333E-3</c:v>
                      </c:pt>
                      <c:pt idx="650" formatCode="0.0">
                        <c:v>1.3379648236745713E-3</c:v>
                      </c:pt>
                      <c:pt idx="651" formatCode="0.0">
                        <c:v>1.3326217085335285E-3</c:v>
                      </c:pt>
                      <c:pt idx="652" formatCode="0.0">
                        <c:v>1.163826307007867E-3</c:v>
                      </c:pt>
                      <c:pt idx="653" formatCode="0.0">
                        <c:v>1.11208828852127E-3</c:v>
                      </c:pt>
                      <c:pt idx="654" formatCode="0.0">
                        <c:v>1.4064300493759792E-3</c:v>
                      </c:pt>
                      <c:pt idx="655" formatCode="0.0">
                        <c:v>1.1015727204649933E-3</c:v>
                      </c:pt>
                      <c:pt idx="656" formatCode="0.0">
                        <c:v>1.0968907505128588E-3</c:v>
                      </c:pt>
                      <c:pt idx="657" formatCode="0.0">
                        <c:v>1.0922088209157194E-3</c:v>
                      </c:pt>
                      <c:pt idx="658" formatCode="0.0">
                        <c:v>1.0188574582076829E-3</c:v>
                      </c:pt>
                      <c:pt idx="659" formatCode="0.0">
                        <c:v>9.9685343302609569E-4</c:v>
                      </c:pt>
                      <c:pt idx="660" formatCode="0.0">
                        <c:v>9.9234521047363283E-4</c:v>
                      </c:pt>
                      <c:pt idx="661" formatCode="0.0">
                        <c:v>1.0162555611877742E-3</c:v>
                      </c:pt>
                      <c:pt idx="662" formatCode="0.0">
                        <c:v>1.0027261642466241E-3</c:v>
                      </c:pt>
                      <c:pt idx="663" formatCode="0.0">
                        <c:v>1.0430678851635444E-3</c:v>
                      </c:pt>
                      <c:pt idx="664" formatCode="0.0">
                        <c:v>8.9637542739896305E-4</c:v>
                      </c:pt>
                      <c:pt idx="665" formatCode="0.0">
                        <c:v>8.8527251449585357E-4</c:v>
                      </c:pt>
                      <c:pt idx="666" formatCode="0.0">
                        <c:v>9.6894759124968859E-4</c:v>
                      </c:pt>
                      <c:pt idx="667" formatCode="0.0">
                        <c:v>9.2176655984134849E-4</c:v>
                      </c:pt>
                      <c:pt idx="668" formatCode="0.0">
                        <c:v>9.1744185900285557E-4</c:v>
                      </c:pt>
                      <c:pt idx="669" formatCode="0.0">
                        <c:v>9.0736134011372481E-4</c:v>
                      </c:pt>
                      <c:pt idx="670" formatCode="0.0">
                        <c:v>8.9967721039670157E-4</c:v>
                      </c:pt>
                      <c:pt idx="671" formatCode="0.0">
                        <c:v>8.9539601915809277E-4</c:v>
                      </c:pt>
                      <c:pt idx="672" formatCode="0.0">
                        <c:v>8.028820925006419E-4</c:v>
                      </c:pt>
                      <c:pt idx="673" formatCode="0.0">
                        <c:v>9.2926700166626804E-4</c:v>
                      </c:pt>
                      <c:pt idx="674" formatCode="0.0">
                        <c:v>9.2616098155729333E-4</c:v>
                      </c:pt>
                      <c:pt idx="675" formatCode="0.0">
                        <c:v>9.6426848035052542E-4</c:v>
                      </c:pt>
                      <c:pt idx="676" formatCode="0.0">
                        <c:v>8.7288659864496218E-4</c:v>
                      </c:pt>
                      <c:pt idx="677" formatCode="0.0">
                        <c:v>8.6970951524800461E-4</c:v>
                      </c:pt>
                      <c:pt idx="678" formatCode="0.0">
                        <c:v>8.6542855415595659E-4</c:v>
                      </c:pt>
                      <c:pt idx="679" formatCode="0.0">
                        <c:v>7.7393241881512783E-4</c:v>
                      </c:pt>
                      <c:pt idx="680" formatCode="0.0">
                        <c:v>7.6867974258256074E-4</c:v>
                      </c:pt>
                      <c:pt idx="681" formatCode="0.0">
                        <c:v>8.9284481411948066E-4</c:v>
                      </c:pt>
                      <c:pt idx="682" formatCode="0.0">
                        <c:v>8.4513561455392848E-4</c:v>
                      </c:pt>
                      <c:pt idx="683" formatCode="0.0">
                        <c:v>8.4295819385697679E-4</c:v>
                      </c:pt>
                      <c:pt idx="684" formatCode="0.0">
                        <c:v>8.386828843362828E-4</c:v>
                      </c:pt>
                      <c:pt idx="685" formatCode="0.0">
                        <c:v>8.3440756126395817E-4</c:v>
                      </c:pt>
                      <c:pt idx="686" formatCode="0.0">
                        <c:v>8.7368373750180181E-4</c:v>
                      </c:pt>
                      <c:pt idx="687" formatCode="0.0">
                        <c:v>8.6831167026688223E-4</c:v>
                      </c:pt>
                      <c:pt idx="688" formatCode="0.0">
                        <c:v>8.6404168996047999E-4</c:v>
                      </c:pt>
                      <c:pt idx="689" formatCode="0.0">
                        <c:v>8.5549252609308133E-4</c:v>
                      </c:pt>
                      <c:pt idx="690" formatCode="0.0">
                        <c:v>8.5338604395033624E-4</c:v>
                      </c:pt>
                      <c:pt idx="691" formatCode="0.0">
                        <c:v>7.623503077415258E-4</c:v>
                      </c:pt>
                      <c:pt idx="692" formatCode="0.0">
                        <c:v>7.5904638593839256E-4</c:v>
                      </c:pt>
                      <c:pt idx="693" formatCode="0.0">
                        <c:v>7.5478208680034519E-4</c:v>
                      </c:pt>
                      <c:pt idx="694" formatCode="0.0">
                        <c:v>7.50517794595213E-4</c:v>
                      </c:pt>
                      <c:pt idx="695" formatCode="0.0">
                        <c:v>7.8672239344029153E-4</c:v>
                      </c:pt>
                      <c:pt idx="696" formatCode="0.0">
                        <c:v>7.8247409071589E-4</c:v>
                      </c:pt>
                      <c:pt idx="697" formatCode="0.0">
                        <c:v>7.8116707812260944E-4</c:v>
                      </c:pt>
                      <c:pt idx="698" formatCode="0.0">
                        <c:v>9.5067008387652533E-4</c:v>
                      </c:pt>
                      <c:pt idx="699" formatCode="0.0">
                        <c:v>8.5952184412078697E-4</c:v>
                      </c:pt>
                      <c:pt idx="700" formatCode="0.0">
                        <c:v>8.5525729629635182E-4</c:v>
                      </c:pt>
                      <c:pt idx="701" formatCode="0.0">
                        <c:v>8.4992206675228406E-4</c:v>
                      </c:pt>
                      <c:pt idx="702" formatCode="0.0">
                        <c:v>8.4566292411129298E-4</c:v>
                      </c:pt>
                      <c:pt idx="703" formatCode="0.0">
                        <c:v>8.8479027186305788E-4</c:v>
                      </c:pt>
                      <c:pt idx="704" formatCode="0.0">
                        <c:v>8.7832085270934544E-4</c:v>
                      </c:pt>
                      <c:pt idx="705" formatCode="0.0">
                        <c:v>9.1619976977503075E-4</c:v>
                      </c:pt>
                      <c:pt idx="706" formatCode="0.0">
                        <c:v>9.1195651509355712E-4</c:v>
                      </c:pt>
                      <c:pt idx="707" formatCode="0.0">
                        <c:v>9.5093598794334126E-4</c:v>
                      </c:pt>
                      <c:pt idx="708" formatCode="0.0">
                        <c:v>9.0237803343000877E-4</c:v>
                      </c:pt>
                      <c:pt idx="709" formatCode="0.0">
                        <c:v>8.9814000566652136E-4</c:v>
                      </c:pt>
                      <c:pt idx="710" formatCode="0.0">
                        <c:v>1.0639181316209692E-3</c:v>
                      </c:pt>
                      <c:pt idx="711" formatCode="0.0">
                        <c:v>9.7114057763150296E-4</c:v>
                      </c:pt>
                      <c:pt idx="712" formatCode="0.0">
                        <c:v>9.6692348830959281E-4</c:v>
                      </c:pt>
                      <c:pt idx="713" formatCode="0.0">
                        <c:v>9.6270643011597443E-4</c:v>
                      </c:pt>
                      <c:pt idx="714" formatCode="0.0">
                        <c:v>9.5848940300994701E-4</c:v>
                      </c:pt>
                      <c:pt idx="715" formatCode="0.0">
                        <c:v>9.5076023093924877E-4</c:v>
                      </c:pt>
                      <c:pt idx="716" formatCode="0.0">
                        <c:v>1.03855090658177E-3</c:v>
                      </c:pt>
                      <c:pt idx="717" formatCode="0.0">
                        <c:v>1.0343231458436423E-3</c:v>
                      </c:pt>
                      <c:pt idx="718" formatCode="0.0">
                        <c:v>1.0300954164539384E-3</c:v>
                      </c:pt>
                      <c:pt idx="719" formatCode="0.0">
                        <c:v>1.033567314771636E-3</c:v>
                      </c:pt>
                      <c:pt idx="720" formatCode="0.0">
                        <c:v>1.0396821826870308E-3</c:v>
                      </c:pt>
                      <c:pt idx="721" formatCode="0.0">
                        <c:v>1.0353798265231929E-3</c:v>
                      </c:pt>
                      <c:pt idx="722" formatCode="0.0">
                        <c:v>9.9859020650177981E-4</c:v>
                      </c:pt>
                      <c:pt idx="723" formatCode="0.0">
                        <c:v>1.0828862771570533E-3</c:v>
                      </c:pt>
                      <c:pt idx="724" formatCode="0.0">
                        <c:v>1.0910596046491518E-3</c:v>
                      </c:pt>
                      <c:pt idx="725" formatCode="0.0">
                        <c:v>1.0568406075323316E-3</c:v>
                      </c:pt>
                      <c:pt idx="726" formatCode="0.0">
                        <c:v>1.0523748817623296E-3</c:v>
                      </c:pt>
                      <c:pt idx="727" formatCode="0.0">
                        <c:v>1.1570878291894662E-3</c:v>
                      </c:pt>
                      <c:pt idx="728" formatCode="0.0">
                        <c:v>1.0758376218324762E-3</c:v>
                      </c:pt>
                      <c:pt idx="729" formatCode="0.0">
                        <c:v>1.0712332470766322E-3</c:v>
                      </c:pt>
                      <c:pt idx="730" formatCode="0.0">
                        <c:v>1.0812320891123244E-3</c:v>
                      </c:pt>
                      <c:pt idx="731" formatCode="0.0">
                        <c:v>1.1241026015106964E-3</c:v>
                      </c:pt>
                      <c:pt idx="732" formatCode="0.0">
                        <c:v>1.1349738370814849E-3</c:v>
                      </c:pt>
                      <c:pt idx="733" formatCode="0.0">
                        <c:v>1.1950269216933612E-3</c:v>
                      </c:pt>
                      <c:pt idx="734" formatCode="0.0">
                        <c:v>1.208958870205236E-3</c:v>
                      </c:pt>
                      <c:pt idx="735" formatCode="0.0">
                        <c:v>1.3033734985527668E-3</c:v>
                      </c:pt>
                      <c:pt idx="736" formatCode="0.0">
                        <c:v>1.3078479934505647E-3</c:v>
                      </c:pt>
                      <c:pt idx="737" formatCode="0.0">
                        <c:v>1.2693751121446216E-3</c:v>
                      </c:pt>
                      <c:pt idx="738" formatCode="0.0">
                        <c:v>1.2644007263914847E-3</c:v>
                      </c:pt>
                      <c:pt idx="739" formatCode="0.0">
                        <c:v>1.2818946750138369E-3</c:v>
                      </c:pt>
                      <c:pt idx="740" formatCode="0.0">
                        <c:v>1.4508899585244951E-3</c:v>
                      </c:pt>
                      <c:pt idx="741" formatCode="0.0">
                        <c:v>1.4457576564077996E-3</c:v>
                      </c:pt>
                      <c:pt idx="742" formatCode="0.0">
                        <c:v>1.3014654503711459E-3</c:v>
                      </c:pt>
                      <c:pt idx="743" formatCode="0.0">
                        <c:v>1.3575087257674014E-3</c:v>
                      </c:pt>
                      <c:pt idx="744" formatCode="0.0">
                        <c:v>1.3522745696380495E-3</c:v>
                      </c:pt>
                      <c:pt idx="745" formatCode="0.0">
                        <c:v>1.4855485153545199E-3</c:v>
                      </c:pt>
                      <c:pt idx="746" formatCode="0.0">
                        <c:v>1.316791250367239E-3</c:v>
                      </c:pt>
                      <c:pt idx="747" formatCode="0.0">
                        <c:v>1.3114424462324313E-3</c:v>
                      </c:pt>
                      <c:pt idx="748" formatCode="0.0">
                        <c:v>1.4307736641569044E-3</c:v>
                      </c:pt>
                      <c:pt idx="749" formatCode="0.0">
                        <c:v>1.4367594957425288E-3</c:v>
                      </c:pt>
                      <c:pt idx="750" formatCode="0.0">
                        <c:v>1.3757929475405094E-3</c:v>
                      </c:pt>
                      <c:pt idx="751" formatCode="0.0">
                        <c:v>1.2694607279068047E-3</c:v>
                      </c:pt>
                      <c:pt idx="752" formatCode="0.0">
                        <c:v>1.2762499389888983E-3</c:v>
                      </c:pt>
                      <c:pt idx="753" formatCode="0.0">
                        <c:v>1.4402167827628949E-3</c:v>
                      </c:pt>
                      <c:pt idx="754" formatCode="0.0">
                        <c:v>1.3940746546252951E-3</c:v>
                      </c:pt>
                      <c:pt idx="755" formatCode="0.0">
                        <c:v>1.3884616030553508E-3</c:v>
                      </c:pt>
                      <c:pt idx="756" formatCode="0.0">
                        <c:v>1.3410990072716615E-3</c:v>
                      </c:pt>
                      <c:pt idx="757" formatCode="0.0">
                        <c:v>1.2862272248298115E-3</c:v>
                      </c:pt>
                      <c:pt idx="758" formatCode="0.0">
                        <c:v>1.2805111536079862E-3</c:v>
                      </c:pt>
                      <c:pt idx="759" formatCode="0.0">
                        <c:v>1.4052867355084718E-3</c:v>
                      </c:pt>
                      <c:pt idx="760" formatCode="0.0">
                        <c:v>1.2973228204823414E-3</c:v>
                      </c:pt>
                      <c:pt idx="761" formatCode="0.0">
                        <c:v>1.2914795803903169E-3</c:v>
                      </c:pt>
                      <c:pt idx="762" formatCode="0.0">
                        <c:v>1.356767700332349E-3</c:v>
                      </c:pt>
                      <c:pt idx="763" formatCode="0.0">
                        <c:v>1.2908542590842067E-3</c:v>
                      </c:pt>
                      <c:pt idx="764" formatCode="0.0">
                        <c:v>1.300651486031483E-3</c:v>
                      </c:pt>
                      <c:pt idx="765" formatCode="0.0">
                        <c:v>1.3554377503012518E-3</c:v>
                      </c:pt>
                      <c:pt idx="766" formatCode="0.0">
                        <c:v>1.4226693877152482E-3</c:v>
                      </c:pt>
                      <c:pt idx="767" formatCode="0.0">
                        <c:v>1.4166506542118633E-3</c:v>
                      </c:pt>
                      <c:pt idx="768" formatCode="0.0">
                        <c:v>1.4156641823565551E-3</c:v>
                      </c:pt>
                      <c:pt idx="769" formatCode="0.0">
                        <c:v>1.3650783627838778E-3</c:v>
                      </c:pt>
                      <c:pt idx="770" formatCode="0.0">
                        <c:v>1.358962536306826E-3</c:v>
                      </c:pt>
                      <c:pt idx="771" formatCode="0.0">
                        <c:v>1.3601316621989956E-3</c:v>
                      </c:pt>
                      <c:pt idx="772" formatCode="0.0">
                        <c:v>1.4268711006287691E-3</c:v>
                      </c:pt>
                      <c:pt idx="773" formatCode="0.0">
                        <c:v>1.4206775633609505E-3</c:v>
                      </c:pt>
                      <c:pt idx="774" formatCode="0.0">
                        <c:v>1.4248178873448075E-3</c:v>
                      </c:pt>
                      <c:pt idx="775" formatCode="0.0">
                        <c:v>1.3600627374661925E-3</c:v>
                      </c:pt>
                      <c:pt idx="776" formatCode="0.0">
                        <c:v>1.3538012972549121E-3</c:v>
                      </c:pt>
                      <c:pt idx="777" formatCode="0.0">
                        <c:v>1.421727065859447E-3</c:v>
                      </c:pt>
                      <c:pt idx="778" formatCode="0.0">
                        <c:v>1.4154191558464527E-3</c:v>
                      </c:pt>
                      <c:pt idx="779" formatCode="0.0">
                        <c:v>1.4222665725604862E-3</c:v>
                      </c:pt>
                      <c:pt idx="780" formatCode="0.0">
                        <c:v>1.4807318102114449E-3</c:v>
                      </c:pt>
                      <c:pt idx="781" formatCode="0.0">
                        <c:v>1.474364841139317E-3</c:v>
                      </c:pt>
                      <c:pt idx="782" formatCode="0.0">
                        <c:v>1.4818318167938425E-3</c:v>
                      </c:pt>
                      <c:pt idx="783" formatCode="0.0">
                        <c:v>1.4126439337168038E-3</c:v>
                      </c:pt>
                      <c:pt idx="784" formatCode="0.0">
                        <c:v>1.4062051801658234E-3</c:v>
                      </c:pt>
                      <c:pt idx="785" formatCode="0.0">
                        <c:v>1.4024331133161889E-3</c:v>
                      </c:pt>
                      <c:pt idx="786" formatCode="0.0">
                        <c:v>1.4671661727792156E-3</c:v>
                      </c:pt>
                      <c:pt idx="787" formatCode="0.0">
                        <c:v>1.4606907592186285E-3</c:v>
                      </c:pt>
                      <c:pt idx="788" formatCode="0.0">
                        <c:v>1.3988861035105916E-3</c:v>
                      </c:pt>
                      <c:pt idx="789" formatCode="0.0">
                        <c:v>1.6009358111113922E-3</c:v>
                      </c:pt>
                      <c:pt idx="790" formatCode="0.0">
                        <c:v>1.5943724561058772E-3</c:v>
                      </c:pt>
                      <c:pt idx="791" formatCode="0.0">
                        <c:v>1.515111015967071E-3</c:v>
                      </c:pt>
                      <c:pt idx="792" formatCode="0.0">
                        <c:v>1.5173611055705864E-3</c:v>
                      </c:pt>
                      <c:pt idx="793" formatCode="0.0">
                        <c:v>1.5107855265637025E-3</c:v>
                      </c:pt>
                      <c:pt idx="794" formatCode="0.0">
                        <c:v>1.5099726632072711E-3</c:v>
                      </c:pt>
                      <c:pt idx="795" formatCode="0.0">
                        <c:v>1.5210580063649223E-3</c:v>
                      </c:pt>
                      <c:pt idx="796" formatCode="0.0">
                        <c:v>1.5823807249016871E-3</c:v>
                      </c:pt>
                      <c:pt idx="797" formatCode="0.0">
                        <c:v>1.575702143241041E-3</c:v>
                      </c:pt>
                      <c:pt idx="798" formatCode="0.0">
                        <c:v>1.503989164244902E-3</c:v>
                      </c:pt>
                      <c:pt idx="799" formatCode="0.0">
                        <c:v>1.4972978484788871E-3</c:v>
                      </c:pt>
                      <c:pt idx="800" formatCode="0.0">
                        <c:v>1.6332175949456728E-3</c:v>
                      </c:pt>
                      <c:pt idx="801" formatCode="0.0">
                        <c:v>1.6297323200176214E-3</c:v>
                      </c:pt>
                      <c:pt idx="802" formatCode="0.0">
                        <c:v>1.6230010707563478E-3</c:v>
                      </c:pt>
                      <c:pt idx="803" formatCode="0.0">
                        <c:v>1.5539120522919708E-3</c:v>
                      </c:pt>
                      <c:pt idx="804" formatCode="0.0">
                        <c:v>1.5501409507862542E-3</c:v>
                      </c:pt>
                      <c:pt idx="805" formatCode="0.0">
                        <c:v>1.5433703054432701E-3</c:v>
                      </c:pt>
                      <c:pt idx="806" formatCode="0.0">
                        <c:v>1.5458715021004759E-3</c:v>
                      </c:pt>
                      <c:pt idx="807" formatCode="0.0">
                        <c:v>1.5390601058374203E-3</c:v>
                      </c:pt>
                      <c:pt idx="808" formatCode="0.0">
                        <c:v>1.5322487840013425E-3</c:v>
                      </c:pt>
                      <c:pt idx="809" formatCode="0.0">
                        <c:v>1.5223755663611015E-3</c:v>
                      </c:pt>
                      <c:pt idx="810" formatCode="0.0">
                        <c:v>1.5216868803783876E-3</c:v>
                      </c:pt>
                      <c:pt idx="811" formatCode="0.0">
                        <c:v>1.4453680094860363E-3</c:v>
                      </c:pt>
                      <c:pt idx="812" formatCode="0.0">
                        <c:v>1.5140346030922192E-3</c:v>
                      </c:pt>
                      <c:pt idx="813" formatCode="0.0">
                        <c:v>1.5071827403608776E-3</c:v>
                      </c:pt>
                      <c:pt idx="814" formatCode="0.0">
                        <c:v>1.5003309523321324E-3</c:v>
                      </c:pt>
                      <c:pt idx="815" formatCode="0.0">
                        <c:v>1.6396522931988171E-3</c:v>
                      </c:pt>
                      <c:pt idx="816" formatCode="0.0">
                        <c:v>1.6327720956032211E-3</c:v>
                      </c:pt>
                      <c:pt idx="817" formatCode="0.0">
                        <c:v>1.5652700885369448E-3</c:v>
                      </c:pt>
                      <c:pt idx="818" formatCode="0.0">
                        <c:v>1.5551700953089088E-3</c:v>
                      </c:pt>
                      <c:pt idx="819" formatCode="0.0">
                        <c:v>1.5482628583983664E-3</c:v>
                      </c:pt>
                      <c:pt idx="820" formatCode="0.0">
                        <c:v>1.5445059241049692E-3</c:v>
                      </c:pt>
                      <c:pt idx="821" formatCode="0.0">
                        <c:v>1.5375847061610351E-3</c:v>
                      </c:pt>
                      <c:pt idx="822" formatCode="0.0">
                        <c:v>1.7420875248798974E-3</c:v>
                      </c:pt>
                      <c:pt idx="823" formatCode="0.0">
                        <c:v>1.6715234791813405E-3</c:v>
                      </c:pt>
                      <c:pt idx="824" formatCode="0.0">
                        <c:v>1.6645733525834866E-3</c:v>
                      </c:pt>
                      <c:pt idx="825" formatCode="0.0">
                        <c:v>1.6576232733951986E-3</c:v>
                      </c:pt>
                      <c:pt idx="826" formatCode="0.0">
                        <c:v>1.7249756491458793E-3</c:v>
                      </c:pt>
                      <c:pt idx="827" formatCode="0.0">
                        <c:v>1.7889187922301639E-3</c:v>
                      </c:pt>
                      <c:pt idx="828" formatCode="0.0">
                        <c:v>1.7819539651291931E-3</c:v>
                      </c:pt>
                      <c:pt idx="829" formatCode="0.0">
                        <c:v>1.7109975202419714E-3</c:v>
                      </c:pt>
                      <c:pt idx="830" formatCode="0.0">
                        <c:v>1.7040049008649819E-3</c:v>
                      </c:pt>
                      <c:pt idx="831" formatCode="0.0">
                        <c:v>1.7682063690810867E-3</c:v>
                      </c:pt>
                      <c:pt idx="832" formatCode="0.0">
                        <c:v>1.7575848466432327E-3</c:v>
                      </c:pt>
                      <c:pt idx="833" formatCode="0.0">
                        <c:v>1.7506065336620866E-3</c:v>
                      </c:pt>
                      <c:pt idx="834" formatCode="0.0">
                        <c:v>1.682984591900544E-3</c:v>
                      </c:pt>
                      <c:pt idx="835" formatCode="0.0">
                        <c:v>1.6656042097354664E-3</c:v>
                      </c:pt>
                      <c:pt idx="836" formatCode="0.0">
                        <c:v>1.6586264758882026E-3</c:v>
                      </c:pt>
                      <c:pt idx="837" formatCode="0.0">
                        <c:v>1.8763823156474637E-3</c:v>
                      </c:pt>
                      <c:pt idx="838" formatCode="0.0">
                        <c:v>1.8693602326047547E-3</c:v>
                      </c:pt>
                      <c:pt idx="839" formatCode="0.0">
                        <c:v>1.8623382277887883E-3</c:v>
                      </c:pt>
                      <c:pt idx="840" formatCode="0.0">
                        <c:v>1.7764647364583981E-3</c:v>
                      </c:pt>
                      <c:pt idx="841" formatCode="0.0">
                        <c:v>1.7694722350014242E-3</c:v>
                      </c:pt>
                      <c:pt idx="842" formatCode="0.0">
                        <c:v>1.7624798420722452E-3</c:v>
                      </c:pt>
                      <c:pt idx="843" formatCode="0.0">
                        <c:v>1.8304563344828284E-3</c:v>
                      </c:pt>
                      <c:pt idx="844" formatCode="0.0">
                        <c:v>1.6807757036400078E-3</c:v>
                      </c:pt>
                      <c:pt idx="845" formatCode="0.0">
                        <c:v>1.6737694062233801E-3</c:v>
                      </c:pt>
                      <c:pt idx="846" formatCode="0.0">
                        <c:v>1.7984023024347328E-3</c:v>
                      </c:pt>
                      <c:pt idx="847" formatCode="0.0">
                        <c:v>1.7914382406319465E-3</c:v>
                      </c:pt>
                      <c:pt idx="848" formatCode="0.0">
                        <c:v>1.7844742548310804E-3</c:v>
                      </c:pt>
                      <c:pt idx="849" formatCode="0.0">
                        <c:v>1.8559106970421299E-3</c:v>
                      </c:pt>
                      <c:pt idx="850" formatCode="0.0">
                        <c:v>1.8489182262730166E-3</c:v>
                      </c:pt>
                      <c:pt idx="851" formatCode="0.0">
                        <c:v>1.8495622973748341E-3</c:v>
                      </c:pt>
                      <c:pt idx="852" formatCode="0.0">
                        <c:v>1.7673953759671274E-3</c:v>
                      </c:pt>
                      <c:pt idx="853" formatCode="0.0">
                        <c:v>1.7603889971228371E-3</c:v>
                      </c:pt>
                      <c:pt idx="854" formatCode="0.0">
                        <c:v>1.9673825441105762E-3</c:v>
                      </c:pt>
                      <c:pt idx="855" formatCode="0.0">
                        <c:v>1.9644389965574973E-3</c:v>
                      </c:pt>
                      <c:pt idx="856" formatCode="0.0">
                        <c:v>1.8897189577843543E-3</c:v>
                      </c:pt>
                      <c:pt idx="857" formatCode="0.0">
                        <c:v>1.8826835538259738E-3</c:v>
                      </c:pt>
                      <c:pt idx="858" formatCode="0.0">
                        <c:v>1.8834724708122746E-3</c:v>
                      </c:pt>
                      <c:pt idx="859" formatCode="0.0">
                        <c:v>1.8764078358885995E-3</c:v>
                      </c:pt>
                      <c:pt idx="860" formatCode="0.0">
                        <c:v>1.8771737426146826E-3</c:v>
                      </c:pt>
                      <c:pt idx="861" formatCode="0.0">
                        <c:v>1.8857417423254479E-3</c:v>
                      </c:pt>
                      <c:pt idx="862" formatCode="0.0">
                        <c:v>1.9514148476445041E-3</c:v>
                      </c:pt>
                      <c:pt idx="863" formatCode="0.0">
                        <c:v>1.9690692804051999E-3</c:v>
                      </c:pt>
                      <c:pt idx="864" formatCode="0.0">
                        <c:v>1.9618241598368591E-3</c:v>
                      </c:pt>
                      <c:pt idx="865" formatCode="0.0">
                        <c:v>1.9796931575517974E-3</c:v>
                      </c:pt>
                      <c:pt idx="866" formatCode="0.0">
                        <c:v>1.9895955961899835E-3</c:v>
                      </c:pt>
                      <c:pt idx="867" formatCode="0.0">
                        <c:v>1.982193277704828E-3</c:v>
                      </c:pt>
                      <c:pt idx="868" formatCode="0.0">
                        <c:v>1.9920536707486633E-3</c:v>
                      </c:pt>
                      <c:pt idx="869" formatCode="0.0">
                        <c:v>2.0153788047759737E-3</c:v>
                      </c:pt>
                      <c:pt idx="870" formatCode="0.0">
                        <c:v>2.1964273855373416E-3</c:v>
                      </c:pt>
                      <c:pt idx="871" formatCode="0.0">
                        <c:v>2.1887235135872943E-3</c:v>
                      </c:pt>
                      <c:pt idx="872" formatCode="0.0">
                        <c:v>2.2210770350913661E-3</c:v>
                      </c:pt>
                      <c:pt idx="873" formatCode="0.0">
                        <c:v>2.8307498099381053E-3</c:v>
                      </c:pt>
                      <c:pt idx="874" formatCode="0.0">
                        <c:v>2.8227354914618515E-3</c:v>
                      </c:pt>
                      <c:pt idx="875" formatCode="0.0">
                        <c:v>2.875446369261076E-3</c:v>
                      </c:pt>
                      <c:pt idx="876" formatCode="0.0">
                        <c:v>2.9597100885343664E-3</c:v>
                      </c:pt>
                      <c:pt idx="877" formatCode="0.0">
                        <c:v>2.9512583376846225E-3</c:v>
                      </c:pt>
                      <c:pt idx="878" formatCode="0.0">
                        <c:v>2.9593690282138439E-3</c:v>
                      </c:pt>
                      <c:pt idx="879" formatCode="0.0">
                        <c:v>3.1698366895196654E-3</c:v>
                      </c:pt>
                      <c:pt idx="880" formatCode="0.0">
                        <c:v>3.1607056144281566E-3</c:v>
                      </c:pt>
                      <c:pt idx="881" formatCode="0.0">
                        <c:v>3.3988253942786135E-3</c:v>
                      </c:pt>
                      <c:pt idx="882" formatCode="0.0">
                        <c:v>3.389258559815317E-3</c:v>
                      </c:pt>
                      <c:pt idx="883" formatCode="0.0">
                        <c:v>3.5279833560097522E-3</c:v>
                      </c:pt>
                      <c:pt idx="884" formatCode="0.0">
                        <c:v>3.9858442995105332E-3</c:v>
                      </c:pt>
                      <c:pt idx="885" formatCode="0.0">
                        <c:v>4.3745807736352404E-3</c:v>
                      </c:pt>
                      <c:pt idx="886" formatCode="0.0">
                        <c:v>4.3634129243024745E-3</c:v>
                      </c:pt>
                      <c:pt idx="887" formatCode="0.0">
                        <c:v>4.2387366165226835E-3</c:v>
                      </c:pt>
                      <c:pt idx="888" formatCode="0.0">
                        <c:v>4.8076595685116281E-3</c:v>
                      </c:pt>
                      <c:pt idx="889" formatCode="0.0">
                        <c:v>4.7961880699150189E-3</c:v>
                      </c:pt>
                      <c:pt idx="890" formatCode="0.0">
                        <c:v>5.654807818389675E-3</c:v>
                      </c:pt>
                      <c:pt idx="891" formatCode="0.0">
                        <c:v>5.7627977324838774E-3</c:v>
                      </c:pt>
                      <c:pt idx="892" formatCode="0.0">
                        <c:v>5.7507107199619651E-3</c:v>
                      </c:pt>
                      <c:pt idx="893" formatCode="0.0">
                        <c:v>6.8905401756676815E-3</c:v>
                      </c:pt>
                      <c:pt idx="894" formatCode="0.0">
                        <c:v>7.0050811381367484E-3</c:v>
                      </c:pt>
                      <c:pt idx="895" formatCode="0.0">
                        <c:v>8.1459376631090371E-3</c:v>
                      </c:pt>
                      <c:pt idx="896" formatCode="0.0">
                        <c:v>1.0191444674801617E-2</c:v>
                      </c:pt>
                      <c:pt idx="897" formatCode="0.0">
                        <c:v>1.0178450763008759E-2</c:v>
                      </c:pt>
                      <c:pt idx="898" formatCode="0.0">
                        <c:v>1.2677125930423817E-2</c:v>
                      </c:pt>
                      <c:pt idx="899" formatCode="0.0">
                        <c:v>1.494646524696888E-2</c:v>
                      </c:pt>
                      <c:pt idx="900" formatCode="0.0">
                        <c:v>1.4933024781356587E-2</c:v>
                      </c:pt>
                      <c:pt idx="901" formatCode="0.0">
                        <c:v>1.7154794748474016E-2</c:v>
                      </c:pt>
                      <c:pt idx="902" formatCode="0.0">
                        <c:v>2.0847765558526569E-2</c:v>
                      </c:pt>
                      <c:pt idx="903" formatCode="0.0">
                        <c:v>2.3774628056779028E-2</c:v>
                      </c:pt>
                      <c:pt idx="904" formatCode="0.0">
                        <c:v>2.3760676149923672E-2</c:v>
                      </c:pt>
                      <c:pt idx="905" formatCode="0.0">
                        <c:v>2.8150701484985861E-2</c:v>
                      </c:pt>
                      <c:pt idx="906" formatCode="0.0">
                        <c:v>2.8136538352706443E-2</c:v>
                      </c:pt>
                      <c:pt idx="907" formatCode="0.0">
                        <c:v>3.2047047642573837E-2</c:v>
                      </c:pt>
                      <c:pt idx="908" formatCode="0.0">
                        <c:v>3.5659673154654403E-2</c:v>
                      </c:pt>
                      <c:pt idx="909" formatCode="0.0">
                        <c:v>3.5644837341052359E-2</c:v>
                      </c:pt>
                      <c:pt idx="910" formatCode="0.0">
                        <c:v>3.9575813862425736E-2</c:v>
                      </c:pt>
                      <c:pt idx="911" formatCode="0.0">
                        <c:v>4.4112694297017953E-2</c:v>
                      </c:pt>
                      <c:pt idx="912" formatCode="0.0">
                        <c:v>4.4096907628268733E-2</c:v>
                      </c:pt>
                      <c:pt idx="913" formatCode="0.0">
                        <c:v>5.2226552866281646E-2</c:v>
                      </c:pt>
                      <c:pt idx="914" formatCode="0.0">
                        <c:v>5.5937957168225402E-2</c:v>
                      </c:pt>
                      <c:pt idx="915" formatCode="0.0">
                        <c:v>5.5919944113002933E-2</c:v>
                      </c:pt>
                      <c:pt idx="916" formatCode="0.0">
                        <c:v>6.2525997795613103E-2</c:v>
                      </c:pt>
                      <c:pt idx="917" formatCode="0.0">
                        <c:v>6.9737740904336862E-2</c:v>
                      </c:pt>
                      <c:pt idx="918" formatCode="0.0">
                        <c:v>6.9717040925732221E-2</c:v>
                      </c:pt>
                      <c:pt idx="919" formatCode="0.0">
                        <c:v>8.2066775273729728E-2</c:v>
                      </c:pt>
                      <c:pt idx="920" formatCode="0.0">
                        <c:v>8.4784759847776281E-2</c:v>
                      </c:pt>
                      <c:pt idx="921" formatCode="0.0">
                        <c:v>8.4761122499889582E-2</c:v>
                      </c:pt>
                      <c:pt idx="922" formatCode="0.0">
                        <c:v>9.1928798566531258E-2</c:v>
                      </c:pt>
                      <c:pt idx="923" formatCode="0.0">
                        <c:v>9.4777328862246893E-2</c:v>
                      </c:pt>
                      <c:pt idx="924" formatCode="0.0">
                        <c:v>9.9568307817736221E-2</c:v>
                      </c:pt>
                      <c:pt idx="925" formatCode="0.0">
                        <c:v>0.10886122842517013</c:v>
                      </c:pt>
                      <c:pt idx="926" formatCode="0.0">
                        <c:v>0.11177090660792957</c:v>
                      </c:pt>
                      <c:pt idx="927" formatCode="0.0">
                        <c:v>0.11621180340008797</c:v>
                      </c:pt>
                      <c:pt idx="928" formatCode="0.0">
                        <c:v>0.12420493383722327</c:v>
                      </c:pt>
                      <c:pt idx="929" formatCode="0.0">
                        <c:v>0.1302496087764361</c:v>
                      </c:pt>
                      <c:pt idx="930" formatCode="0.0">
                        <c:v>0.13470005063452353</c:v>
                      </c:pt>
                      <c:pt idx="931" formatCode="0.0">
                        <c:v>0.13826762656712688</c:v>
                      </c:pt>
                      <c:pt idx="932" formatCode="0.0">
                        <c:v>0.14664014552687948</c:v>
                      </c:pt>
                      <c:pt idx="933" formatCode="0.0">
                        <c:v>0.14660660477060439</c:v>
                      </c:pt>
                      <c:pt idx="934" formatCode="0.0">
                        <c:v>0.1520401843042764</c:v>
                      </c:pt>
                      <c:pt idx="935" formatCode="0.0">
                        <c:v>0.15816809654059275</c:v>
                      </c:pt>
                      <c:pt idx="936" formatCode="0.0">
                        <c:v>0.16272462663967641</c:v>
                      </c:pt>
                      <c:pt idx="937" formatCode="0.0">
                        <c:v>0.17093222811872993</c:v>
                      </c:pt>
                      <c:pt idx="938" formatCode="0.0">
                        <c:v>0.1739874314837124</c:v>
                      </c:pt>
                      <c:pt idx="939" formatCode="0.0">
                        <c:v>0.17748690296645125</c:v>
                      </c:pt>
                      <c:pt idx="940" formatCode="0.0">
                        <c:v>0.18106670029829808</c:v>
                      </c:pt>
                      <c:pt idx="941" formatCode="0.0">
                        <c:v>0.1878244636582479</c:v>
                      </c:pt>
                      <c:pt idx="942" formatCode="0.0">
                        <c:v>0.19381654735826093</c:v>
                      </c:pt>
                      <c:pt idx="943" formatCode="0.0">
                        <c:v>0.19709873281613061</c:v>
                      </c:pt>
                      <c:pt idx="944" formatCode="0.0">
                        <c:v>0.20038077334115387</c:v>
                      </c:pt>
                      <c:pt idx="945" formatCode="0.0">
                        <c:v>0.20243231805971271</c:v>
                      </c:pt>
                      <c:pt idx="946" formatCode="0.0">
                        <c:v>0.20799817800898698</c:v>
                      </c:pt>
                      <c:pt idx="947" formatCode="0.0">
                        <c:v>0.20795635700434803</c:v>
                      </c:pt>
                      <c:pt idx="948" formatCode="0.0">
                        <c:v>0.21364447744017823</c:v>
                      </c:pt>
                      <c:pt idx="949" formatCode="0.0">
                        <c:v>0.21907403014177393</c:v>
                      </c:pt>
                      <c:pt idx="950" formatCode="0.0">
                        <c:v>0.21903103092364112</c:v>
                      </c:pt>
                      <c:pt idx="951" formatCode="0.0">
                        <c:v>0.22458245688002826</c:v>
                      </c:pt>
                      <c:pt idx="952" formatCode="0.0">
                        <c:v>0.22726751776923812</c:v>
                      </c:pt>
                      <c:pt idx="953" formatCode="0.0">
                        <c:v>0.22722385704095063</c:v>
                      </c:pt>
                      <c:pt idx="954" formatCode="0.0">
                        <c:v>0.22464037836597964</c:v>
                      </c:pt>
                      <c:pt idx="955" formatCode="0.0">
                        <c:v>0.23103423001199067</c:v>
                      </c:pt>
                      <c:pt idx="956" formatCode="0.0">
                        <c:v>0.23099050034684115</c:v>
                      </c:pt>
                      <c:pt idx="957" formatCode="0.0">
                        <c:v>0.22913593695822221</c:v>
                      </c:pt>
                      <c:pt idx="958" formatCode="0.0">
                        <c:v>0.22446710497973127</c:v>
                      </c:pt>
                      <c:pt idx="959" formatCode="0.0">
                        <c:v>0.22442403850446757</c:v>
                      </c:pt>
                      <c:pt idx="960" formatCode="0.0">
                        <c:v>0.21474562708827166</c:v>
                      </c:pt>
                      <c:pt idx="961" formatCode="0.0">
                        <c:v>0.18512747936494289</c:v>
                      </c:pt>
                      <c:pt idx="962" formatCode="0.0">
                        <c:v>0.1850862721961985</c:v>
                      </c:pt>
                      <c:pt idx="963" formatCode="0.0">
                        <c:v>0.18504507144712862</c:v>
                      </c:pt>
                      <c:pt idx="964" formatCode="0.0">
                        <c:v>0.15582842554478038</c:v>
                      </c:pt>
                      <c:pt idx="965" formatCode="0.0">
                        <c:v>0.15579222697906256</c:v>
                      </c:pt>
                      <c:pt idx="966" formatCode="0.0">
                        <c:v>0.13893587648866398</c:v>
                      </c:pt>
                      <c:pt idx="967" formatCode="0.0">
                        <c:v>0.12200841241615622</c:v>
                      </c:pt>
                      <c:pt idx="968" formatCode="0.0">
                        <c:v>0.12197767241117231</c:v>
                      </c:pt>
                      <c:pt idx="969" formatCode="0.0">
                        <c:v>0.11174335811394817</c:v>
                      </c:pt>
                      <c:pt idx="970" formatCode="0.0">
                        <c:v>7.4783555971628043E-2</c:v>
                      </c:pt>
                      <c:pt idx="971" formatCode="0.0">
                        <c:v>7.4758664427695895E-2</c:v>
                      </c:pt>
                      <c:pt idx="972" formatCode="0.0">
                        <c:v>1.6341733886006123E-2</c:v>
                      </c:pt>
                      <c:pt idx="973" formatCode="0.0">
                        <c:v>8.961522484407354E-3</c:v>
                      </c:pt>
                      <c:pt idx="974" formatCode="0.0">
                        <c:v>8.9413905951342913E-3</c:v>
                      </c:pt>
                      <c:pt idx="975" formatCode="0.0">
                        <c:v>4.822255405258523E-3</c:v>
                      </c:pt>
                      <c:pt idx="976" formatCode="0.0">
                        <c:v>3.3033140180887574E-3</c:v>
                      </c:pt>
                      <c:pt idx="977" formatCode="0.0">
                        <c:v>2.9939934054239118E-3</c:v>
                      </c:pt>
                      <c:pt idx="978" formatCode="0.0">
                        <c:v>1.4719643484505016E-3</c:v>
                      </c:pt>
                      <c:pt idx="979" formatCode="0.0">
                        <c:v>2.7072435319883182E-3</c:v>
                      </c:pt>
                      <c:pt idx="980" formatCode="0.0">
                        <c:v>2.4592876316475421E-3</c:v>
                      </c:pt>
                      <c:pt idx="981" formatCode="0.0">
                        <c:v>2.1035553287110718E-3</c:v>
                      </c:pt>
                      <c:pt idx="982" formatCode="0.0">
                        <c:v>3.1345850805668727E-3</c:v>
                      </c:pt>
                      <c:pt idx="983" formatCode="0.0">
                        <c:v>3.1217608020091339E-3</c:v>
                      </c:pt>
                      <c:pt idx="984" formatCode="0.0">
                        <c:v>2.3097428853993719E-3</c:v>
                      </c:pt>
                      <c:pt idx="985" formatCode="0.0">
                        <c:v>1.9661489125402526E-3</c:v>
                      </c:pt>
                      <c:pt idx="986" formatCode="0.0">
                        <c:v>1.8053021224761314E-3</c:v>
                      </c:pt>
                      <c:pt idx="987" formatCode="0.0">
                        <c:v>1.9315471999934179E-3</c:v>
                      </c:pt>
                      <c:pt idx="988" formatCode="0.0">
                        <c:v>2.1104492942451954E-3</c:v>
                      </c:pt>
                      <c:pt idx="989" formatCode="0.0">
                        <c:v>1.9336793942337316E-3</c:v>
                      </c:pt>
                      <c:pt idx="990" formatCode="0.0">
                        <c:v>1.8965780659306976E-3</c:v>
                      </c:pt>
                      <c:pt idx="991" formatCode="0.0">
                        <c:v>1.8140521518824589E-3</c:v>
                      </c:pt>
                      <c:pt idx="992" formatCode="0.0">
                        <c:v>1.8066723948288092E-3</c:v>
                      </c:pt>
                      <c:pt idx="993" formatCode="0.0">
                        <c:v>1.4839781994189661E-3</c:v>
                      </c:pt>
                      <c:pt idx="994" formatCode="0.0">
                        <c:v>1.3353144472535959E-3</c:v>
                      </c:pt>
                      <c:pt idx="995" formatCode="0.0">
                        <c:v>1.2687579197537763E-3</c:v>
                      </c:pt>
                      <c:pt idx="996" formatCode="0.0">
                        <c:v>9.5248617403030211E-4</c:v>
                      </c:pt>
                      <c:pt idx="997" formatCode="0.0">
                        <c:v>1.0761366901606789E-3</c:v>
                      </c:pt>
                      <c:pt idx="998" formatCode="0.0">
                        <c:v>1.0348364254026963E-3</c:v>
                      </c:pt>
                      <c:pt idx="999" formatCode="0.0">
                        <c:v>1.1180269946663493E-3</c:v>
                      </c:pt>
                      <c:pt idx="1000" formatCode="0.0">
                        <c:v>1.2947746816192231E-3</c:v>
                      </c:pt>
                      <c:pt idx="1001" formatCode="0.0">
                        <c:v>1.2493805752612102E-3</c:v>
                      </c:pt>
                      <c:pt idx="1002" formatCode="0.0">
                        <c:v>1.0364596844951389E-3</c:v>
                      </c:pt>
                      <c:pt idx="1003" formatCode="0.0">
                        <c:v>1.0308267399733425E-3</c:v>
                      </c:pt>
                      <c:pt idx="1004" formatCode="0.0">
                        <c:v>1.0020211473049986E-3</c:v>
                      </c:pt>
                      <c:pt idx="1005" formatCode="0.0">
                        <c:v>9.7294146262998083E-4</c:v>
                      </c:pt>
                      <c:pt idx="1006" formatCode="0.0">
                        <c:v>1.1318488500778197E-3</c:v>
                      </c:pt>
                      <c:pt idx="1007" formatCode="0.0">
                        <c:v>1.1004406848351518E-3</c:v>
                      </c:pt>
                      <c:pt idx="1008" formatCode="0.0">
                        <c:v>1.1295892560750651E-3</c:v>
                      </c:pt>
                      <c:pt idx="1009" formatCode="0.0">
                        <c:v>1.01921412386865E-3</c:v>
                      </c:pt>
                      <c:pt idx="1010" formatCode="0.0">
                        <c:v>9.9592320331764626E-4</c:v>
                      </c:pt>
                      <c:pt idx="1011" formatCode="0.0">
                        <c:v>9.2003105631523153E-4</c:v>
                      </c:pt>
                      <c:pt idx="1012" formatCode="0.0">
                        <c:v>1.0162853350472627E-3</c:v>
                      </c:pt>
                      <c:pt idx="1013" formatCode="0.0">
                        <c:v>9.9396220790943179E-4</c:v>
                      </c:pt>
                      <c:pt idx="1014" formatCode="0.0">
                        <c:v>9.2083270817408156E-4</c:v>
                      </c:pt>
                      <c:pt idx="1015" formatCode="0.0">
                        <c:v>9.1604658308253343E-4</c:v>
                      </c:pt>
                      <c:pt idx="1016" formatCode="0.0">
                        <c:v>8.9743212875891649E-4</c:v>
                      </c:pt>
                      <c:pt idx="1017" formatCode="0.0">
                        <c:v>9.6866696780087403E-4</c:v>
                      </c:pt>
                      <c:pt idx="1018" formatCode="0.0">
                        <c:v>9.6404918631137553E-4</c:v>
                      </c:pt>
                      <c:pt idx="1019" formatCode="0.0">
                        <c:v>8.9656845042406549E-4</c:v>
                      </c:pt>
                      <c:pt idx="1020" formatCode="0.0">
                        <c:v>8.7116900032333943E-4</c:v>
                      </c:pt>
                      <c:pt idx="1021" formatCode="0.0">
                        <c:v>8.2158910313272909E-4</c:v>
                      </c:pt>
                      <c:pt idx="1022" formatCode="0.0">
                        <c:v>7.9950676866522561E-4</c:v>
                      </c:pt>
                      <c:pt idx="1023" formatCode="0.0">
                        <c:v>8.2156195744654712E-4</c:v>
                      </c:pt>
                      <c:pt idx="1024" formatCode="0.0">
                        <c:v>8.1731838263498287E-4</c:v>
                      </c:pt>
                      <c:pt idx="1025" formatCode="0.0">
                        <c:v>7.9915005028773024E-4</c:v>
                      </c:pt>
                      <c:pt idx="1026" formatCode="0.0">
                        <c:v>9.475691558540406E-4</c:v>
                      </c:pt>
                      <c:pt idx="1027" formatCode="0.0">
                        <c:v>9.4347318734060257E-4</c:v>
                      </c:pt>
                      <c:pt idx="1028" formatCode="0.0">
                        <c:v>9.2168467685363649E-4</c:v>
                      </c:pt>
                      <c:pt idx="1029" formatCode="0.0">
                        <c:v>9.7875557656945103E-4</c:v>
                      </c:pt>
                      <c:pt idx="1030" formatCode="0.0">
                        <c:v>9.7482034021210962E-4</c:v>
                      </c:pt>
                      <c:pt idx="1031" formatCode="0.0">
                        <c:v>7.9584014101135355E-4</c:v>
                      </c:pt>
                      <c:pt idx="1032" formatCode="0.0">
                        <c:v>7.769890292971635E-4</c:v>
                      </c:pt>
                      <c:pt idx="1033" formatCode="0.0">
                        <c:v>8.1181947653044052E-4</c:v>
                      </c:pt>
                      <c:pt idx="1034" formatCode="0.0">
                        <c:v>8.345947551492073E-4</c:v>
                      </c:pt>
                      <c:pt idx="1035" formatCode="0.0">
                        <c:v>8.5486931010112345E-4</c:v>
                      </c:pt>
                      <c:pt idx="1036" formatCode="0.0">
                        <c:v>8.5119321832760684E-4</c:v>
                      </c:pt>
                      <c:pt idx="1037" formatCode="0.0">
                        <c:v>7.6030588001186705E-4</c:v>
                      </c:pt>
                      <c:pt idx="1038" formatCode="0.0">
                        <c:v>8.1570291675501225E-4</c:v>
                      </c:pt>
                      <c:pt idx="1039" formatCode="0.0">
                        <c:v>8.1214951225568976E-4</c:v>
                      </c:pt>
                      <c:pt idx="1040" formatCode="0.0">
                        <c:v>9.7237282663668965E-4</c:v>
                      </c:pt>
                      <c:pt idx="1041" formatCode="0.0">
                        <c:v>9.2759802845131408E-4</c:v>
                      </c:pt>
                      <c:pt idx="1042" formatCode="0.0">
                        <c:v>9.2412772788005068E-4</c:v>
                      </c:pt>
                      <c:pt idx="1043" formatCode="0.0">
                        <c:v>8.3634212150794694E-4</c:v>
                      </c:pt>
                      <c:pt idx="1044" formatCode="0.0">
                        <c:v>7.8707427127443772E-4</c:v>
                      </c:pt>
                      <c:pt idx="1045" formatCode="0.0">
                        <c:v>7.8370713088453132E-4</c:v>
                      </c:pt>
                      <c:pt idx="1046" formatCode="0.0">
                        <c:v>8.0432770198087694E-4</c:v>
                      </c:pt>
                      <c:pt idx="1047" formatCode="0.0">
                        <c:v>8.0100320270847642E-4</c:v>
                      </c:pt>
                      <c:pt idx="1048" formatCode="0.0">
                        <c:v>8.2994977374289513E-4</c:v>
                      </c:pt>
                      <c:pt idx="1049" formatCode="0.0">
                        <c:v>8.6043981778517341E-4</c:v>
                      </c:pt>
                      <c:pt idx="1050" formatCode="0.0">
                        <c:v>8.5130786812375207E-4</c:v>
                      </c:pt>
                      <c:pt idx="1051" formatCode="0.0">
                        <c:v>8.1443349959361001E-4</c:v>
                      </c:pt>
                      <c:pt idx="1052" formatCode="0.0">
                        <c:v>8.3662587091303019E-4</c:v>
                      </c:pt>
                      <c:pt idx="1053" formatCode="0.0">
                        <c:v>8.3336183716834281E-4</c:v>
                      </c:pt>
                      <c:pt idx="1054" formatCode="0.0">
                        <c:v>8.9661166943564034E-4</c:v>
                      </c:pt>
                      <c:pt idx="1055" formatCode="0.0">
                        <c:v>8.9764633032559142E-4</c:v>
                      </c:pt>
                      <c:pt idx="1056" formatCode="0.0">
                        <c:v>8.9436650195010687E-4</c:v>
                      </c:pt>
                      <c:pt idx="1057" formatCode="0.0">
                        <c:v>8.8767541359351262E-4</c:v>
                      </c:pt>
                      <c:pt idx="1058" formatCode="0.0">
                        <c:v>9.1244222985942649E-4</c:v>
                      </c:pt>
                      <c:pt idx="1059" formatCode="0.0">
                        <c:v>9.0919366238579344E-4</c:v>
                      </c:pt>
                      <c:pt idx="1060" formatCode="0.0">
                        <c:v>9.7120904834556388E-4</c:v>
                      </c:pt>
                      <c:pt idx="1061" formatCode="0.0">
                        <c:v>9.3489724432307508E-4</c:v>
                      </c:pt>
                      <c:pt idx="1062" formatCode="0.0">
                        <c:v>9.3344195912613216E-4</c:v>
                      </c:pt>
                      <c:pt idx="1063" formatCode="0.0">
                        <c:v>8.9619954278796234E-4</c:v>
                      </c:pt>
                      <c:pt idx="1064" formatCode="0.0">
                        <c:v>9.5822693654261241E-4</c:v>
                      </c:pt>
                      <c:pt idx="1065" formatCode="0.0">
                        <c:v>9.5498144859998706E-4</c:v>
                      </c:pt>
                      <c:pt idx="1066" formatCode="0.0">
                        <c:v>8.8309283114437948E-4</c:v>
                      </c:pt>
                      <c:pt idx="1067" formatCode="0.0">
                        <c:v>8.4688453603248392E-4</c:v>
                      </c:pt>
                      <c:pt idx="1068" formatCode="0.0">
                        <c:v>8.4364847175515264E-4</c:v>
                      </c:pt>
                      <c:pt idx="1069" formatCode="0.0">
                        <c:v>8.7171735954629035E-4</c:v>
                      </c:pt>
                      <c:pt idx="1070" formatCode="0.0">
                        <c:v>8.6686137883000818E-4</c:v>
                      </c:pt>
                      <c:pt idx="1071" formatCode="0.0">
                        <c:v>8.6363752584661896E-4</c:v>
                      </c:pt>
                      <c:pt idx="1072" formatCode="0.0">
                        <c:v>8.9156244855194053E-4</c:v>
                      </c:pt>
                      <c:pt idx="1073" formatCode="0.0">
                        <c:v>8.79207299042244E-4</c:v>
                      </c:pt>
                      <c:pt idx="1074" formatCode="0.0">
                        <c:v>8.7602267386013735E-4</c:v>
                      </c:pt>
                      <c:pt idx="1075" formatCode="0.0">
                        <c:v>8.761357456988242E-4</c:v>
                      </c:pt>
                      <c:pt idx="1076" formatCode="0.0">
                        <c:v>8.729391086096164E-4</c:v>
                      </c:pt>
                      <c:pt idx="1077" formatCode="0.0">
                        <c:v>9.313635416688344E-4</c:v>
                      </c:pt>
                      <c:pt idx="1078" formatCode="0.0">
                        <c:v>8.9323901055957697E-4</c:v>
                      </c:pt>
                      <c:pt idx="1079" formatCode="0.0">
                        <c:v>8.9006325944736276E-4</c:v>
                      </c:pt>
                      <c:pt idx="1080" formatCode="0.0">
                        <c:v>9.158365445228662E-4</c:v>
                      </c:pt>
                      <c:pt idx="1081" formatCode="0.0">
                        <c:v>8.1519981457390839E-4</c:v>
                      </c:pt>
                      <c:pt idx="1082" formatCode="0.0">
                        <c:v>8.1203894653193059E-4</c:v>
                      </c:pt>
                      <c:pt idx="1083" formatCode="0.0">
                        <c:v>8.3412684201200811E-4</c:v>
                      </c:pt>
                      <c:pt idx="1084" formatCode="0.0">
                        <c:v>7.9392957057870036E-4</c:v>
                      </c:pt>
                      <c:pt idx="1085" formatCode="0.0">
                        <c:v>7.9081500240308755E-4</c:v>
                      </c:pt>
                      <c:pt idx="1086" formatCode="0.0">
                        <c:v>8.1943575421240876E-4</c:v>
                      </c:pt>
                      <c:pt idx="1087" formatCode="0.0">
                        <c:v>8.4419852208979945E-4</c:v>
                      </c:pt>
                      <c:pt idx="1088" formatCode="0.0">
                        <c:v>8.4109805906233659E-4</c:v>
                      </c:pt>
                      <c:pt idx="1089" formatCode="0.0">
                        <c:v>8.6723227464746277E-4</c:v>
                      </c:pt>
                      <c:pt idx="1090" formatCode="0.0">
                        <c:v>8.5792352478063509E-4</c:v>
                      </c:pt>
                      <c:pt idx="1091" formatCode="0.0">
                        <c:v>8.5485370437228601E-4</c:v>
                      </c:pt>
                      <c:pt idx="1092" formatCode="0.0">
                        <c:v>8.1608952495999202E-4</c:v>
                      </c:pt>
                      <c:pt idx="1093" formatCode="0.0">
                        <c:v>8.0653762758285327E-4</c:v>
                      </c:pt>
                      <c:pt idx="1094" formatCode="0.0">
                        <c:v>8.0350883680240924E-4</c:v>
                      </c:pt>
                      <c:pt idx="1095" formatCode="0.0">
                        <c:v>7.6553167207135415E-4</c:v>
                      </c:pt>
                      <c:pt idx="1096" formatCode="0.0">
                        <c:v>7.8902611167742335E-4</c:v>
                      </c:pt>
                      <c:pt idx="1097" formatCode="0.0">
                        <c:v>7.860293672327036E-4</c:v>
                      </c:pt>
                      <c:pt idx="1098" formatCode="0.0">
                        <c:v>7.8098175988202876E-4</c:v>
                      </c:pt>
                      <c:pt idx="1099" formatCode="0.0">
                        <c:v>7.4296721465521545E-4</c:v>
                      </c:pt>
                      <c:pt idx="1100" formatCode="0.0">
                        <c:v>7.3999668484282257E-4</c:v>
                      </c:pt>
                      <c:pt idx="1101" formatCode="0.0">
                        <c:v>7.3129311944475296E-4</c:v>
                      </c:pt>
                      <c:pt idx="1102" formatCode="0.0">
                        <c:v>7.5837893152303957E-4</c:v>
                      </c:pt>
                      <c:pt idx="1103" formatCode="0.0">
                        <c:v>7.554315023083428E-4</c:v>
                      </c:pt>
                      <c:pt idx="1104" formatCode="0.0">
                        <c:v>7.7580682641748672E-4</c:v>
                      </c:pt>
                      <c:pt idx="1105" formatCode="0.0">
                        <c:v>8.3243570063211403E-4</c:v>
                      </c:pt>
                      <c:pt idx="1106" formatCode="0.0">
                        <c:v>8.2810797191830844E-4</c:v>
                      </c:pt>
                      <c:pt idx="1107" formatCode="0.0">
                        <c:v>8.2026545242069404E-4</c:v>
                      </c:pt>
                      <c:pt idx="1108" formatCode="0.0">
                        <c:v>8.1736559643405277E-4</c:v>
                      </c:pt>
                      <c:pt idx="1109" formatCode="0.0">
                        <c:v>7.209239806332152E-4</c:v>
                      </c:pt>
                      <c:pt idx="1110" formatCode="0.0">
                        <c:v>7.1082586368980002E-4</c:v>
                      </c:pt>
                      <c:pt idx="1111" formatCode="0.0">
                        <c:v>7.3702764057360167E-4</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pt idx="1135" formatCode="0.0">
                        <c:v>0</c:v>
                      </c:pt>
                      <c:pt idx="1136" formatCode="0.0">
                        <c:v>0</c:v>
                      </c:pt>
                      <c:pt idx="1137" formatCode="0.0">
                        <c:v>0</c:v>
                      </c:pt>
                      <c:pt idx="1138" formatCode="0.0">
                        <c:v>0</c:v>
                      </c:pt>
                      <c:pt idx="1139" formatCode="0.0">
                        <c:v>0</c:v>
                      </c:pt>
                      <c:pt idx="1140" formatCode="0.0">
                        <c:v>0</c:v>
                      </c:pt>
                    </c:numCache>
                  </c:numRef>
                </c:xVal>
                <c:yVal>
                  <c:numRef>
                    <c:extLst xmlns:c15="http://schemas.microsoft.com/office/drawing/2012/chart">
                      <c:ext xmlns:c15="http://schemas.microsoft.com/office/drawing/2012/chart" uri="{02D57815-91ED-43cb-92C2-25804820EDAC}">
                        <c15:formulaRef>
                          <c15:sqref>'Forsøk 3 - Samlet'!$AL$14:$AL$1154</c15:sqref>
                        </c15:formulaRef>
                      </c:ext>
                    </c:extLst>
                    <c:numCache>
                      <c:formatCode>0.00</c:formatCode>
                      <c:ptCount val="1141"/>
                      <c:pt idx="0">
                        <c:v>0</c:v>
                      </c:pt>
                      <c:pt idx="1">
                        <c:v>0</c:v>
                      </c:pt>
                      <c:pt idx="2">
                        <c:v>0</c:v>
                      </c:pt>
                      <c:pt idx="3">
                        <c:v>0</c:v>
                      </c:pt>
                      <c:pt idx="4">
                        <c:v>0</c:v>
                      </c:pt>
                      <c:pt idx="5">
                        <c:v>0</c:v>
                      </c:pt>
                      <c:pt idx="6">
                        <c:v>0</c:v>
                      </c:pt>
                      <c:pt idx="7">
                        <c:v>0</c:v>
                      </c:pt>
                      <c:pt idx="8">
                        <c:v>2.8999999999999998E-3</c:v>
                      </c:pt>
                      <c:pt idx="9">
                        <c:v>2.8999999999999998E-3</c:v>
                      </c:pt>
                      <c:pt idx="10">
                        <c:v>2.8999999999999998E-3</c:v>
                      </c:pt>
                      <c:pt idx="11">
                        <c:v>2.8999999999999998E-3</c:v>
                      </c:pt>
                      <c:pt idx="12">
                        <c:v>5.7999999999999996E-3</c:v>
                      </c:pt>
                      <c:pt idx="13">
                        <c:v>5.7999999999999996E-3</c:v>
                      </c:pt>
                      <c:pt idx="14">
                        <c:v>5.7999999999999996E-3</c:v>
                      </c:pt>
                      <c:pt idx="15">
                        <c:v>1.44E-2</c:v>
                      </c:pt>
                      <c:pt idx="16">
                        <c:v>1.44E-2</c:v>
                      </c:pt>
                      <c:pt idx="17">
                        <c:v>1.44E-2</c:v>
                      </c:pt>
                      <c:pt idx="18">
                        <c:v>2.0199999999999999E-2</c:v>
                      </c:pt>
                      <c:pt idx="19">
                        <c:v>2.0199999999999999E-2</c:v>
                      </c:pt>
                      <c:pt idx="20">
                        <c:v>3.1699999999999999E-2</c:v>
                      </c:pt>
                      <c:pt idx="21">
                        <c:v>4.8899999999999999E-2</c:v>
                      </c:pt>
                      <c:pt idx="22">
                        <c:v>4.8899999999999999E-2</c:v>
                      </c:pt>
                      <c:pt idx="23">
                        <c:v>7.7700000000000005E-2</c:v>
                      </c:pt>
                      <c:pt idx="24">
                        <c:v>0.12089999999999999</c:v>
                      </c:pt>
                      <c:pt idx="25">
                        <c:v>0.12089999999999999</c:v>
                      </c:pt>
                      <c:pt idx="26">
                        <c:v>0.1699</c:v>
                      </c:pt>
                      <c:pt idx="27">
                        <c:v>0.1699</c:v>
                      </c:pt>
                      <c:pt idx="28">
                        <c:v>0.2303</c:v>
                      </c:pt>
                      <c:pt idx="29">
                        <c:v>0.30520000000000003</c:v>
                      </c:pt>
                      <c:pt idx="30">
                        <c:v>0.38290000000000002</c:v>
                      </c:pt>
                      <c:pt idx="31">
                        <c:v>0.38290000000000002</c:v>
                      </c:pt>
                      <c:pt idx="32">
                        <c:v>0.46360000000000001</c:v>
                      </c:pt>
                      <c:pt idx="33">
                        <c:v>0.53839999999999999</c:v>
                      </c:pt>
                      <c:pt idx="34">
                        <c:v>0.53839999999999999</c:v>
                      </c:pt>
                      <c:pt idx="35">
                        <c:v>0.67379999999999995</c:v>
                      </c:pt>
                      <c:pt idx="36">
                        <c:v>0.67379999999999995</c:v>
                      </c:pt>
                      <c:pt idx="37">
                        <c:v>0.67379999999999995</c:v>
                      </c:pt>
                      <c:pt idx="38">
                        <c:v>0.7429</c:v>
                      </c:pt>
                      <c:pt idx="39">
                        <c:v>0.80049999999999999</c:v>
                      </c:pt>
                      <c:pt idx="40">
                        <c:v>0.80049999999999999</c:v>
                      </c:pt>
                      <c:pt idx="41">
                        <c:v>0.84650000000000003</c:v>
                      </c:pt>
                      <c:pt idx="42">
                        <c:v>0.84650000000000003</c:v>
                      </c:pt>
                      <c:pt idx="43">
                        <c:v>0.88969997500000009</c:v>
                      </c:pt>
                      <c:pt idx="44">
                        <c:v>0.93289999999999995</c:v>
                      </c:pt>
                      <c:pt idx="45">
                        <c:v>0.93289999999999995</c:v>
                      </c:pt>
                      <c:pt idx="46">
                        <c:v>0.98180005000000004</c:v>
                      </c:pt>
                      <c:pt idx="47">
                        <c:v>1.0135000250000001</c:v>
                      </c:pt>
                      <c:pt idx="48">
                        <c:v>1.0135000250000001</c:v>
                      </c:pt>
                      <c:pt idx="49">
                        <c:v>1.0423000250000001</c:v>
                      </c:pt>
                      <c:pt idx="50">
                        <c:v>1.0653000749999999</c:v>
                      </c:pt>
                      <c:pt idx="51">
                        <c:v>1.0653000749999999</c:v>
                      </c:pt>
                      <c:pt idx="52">
                        <c:v>1.088400075</c:v>
                      </c:pt>
                      <c:pt idx="53">
                        <c:v>1.1057001249999998</c:v>
                      </c:pt>
                      <c:pt idx="54">
                        <c:v>1.1057001249999998</c:v>
                      </c:pt>
                      <c:pt idx="55">
                        <c:v>1.1287000250000001</c:v>
                      </c:pt>
                      <c:pt idx="56">
                        <c:v>1.1460001</c:v>
                      </c:pt>
                      <c:pt idx="57">
                        <c:v>1.1460001</c:v>
                      </c:pt>
                      <c:pt idx="58">
                        <c:v>1.1805001750000002</c:v>
                      </c:pt>
                      <c:pt idx="59">
                        <c:v>1.1805001750000002</c:v>
                      </c:pt>
                      <c:pt idx="60">
                        <c:v>1.19490015</c:v>
                      </c:pt>
                      <c:pt idx="61">
                        <c:v>1.2180001249999999</c:v>
                      </c:pt>
                      <c:pt idx="62">
                        <c:v>1.2180001249999999</c:v>
                      </c:pt>
                      <c:pt idx="63">
                        <c:v>1.2237001999999999</c:v>
                      </c:pt>
                      <c:pt idx="64">
                        <c:v>1.2381001999999999</c:v>
                      </c:pt>
                      <c:pt idx="65">
                        <c:v>1.2381001999999999</c:v>
                      </c:pt>
                      <c:pt idx="66">
                        <c:v>1.2525001999999998</c:v>
                      </c:pt>
                      <c:pt idx="67">
                        <c:v>1.2727002249999999</c:v>
                      </c:pt>
                      <c:pt idx="68">
                        <c:v>1.2727002249999999</c:v>
                      </c:pt>
                      <c:pt idx="69">
                        <c:v>1.28990015</c:v>
                      </c:pt>
                      <c:pt idx="70">
                        <c:v>1.28990015</c:v>
                      </c:pt>
                      <c:pt idx="71">
                        <c:v>1.28990015</c:v>
                      </c:pt>
                      <c:pt idx="72">
                        <c:v>1.298600175</c:v>
                      </c:pt>
                      <c:pt idx="73">
                        <c:v>1.324500225</c:v>
                      </c:pt>
                      <c:pt idx="74">
                        <c:v>1.324500225</c:v>
                      </c:pt>
                      <c:pt idx="75">
                        <c:v>1.35330025</c:v>
                      </c:pt>
                      <c:pt idx="76">
                        <c:v>1.37340025</c:v>
                      </c:pt>
                      <c:pt idx="77">
                        <c:v>1.37340025</c:v>
                      </c:pt>
                      <c:pt idx="78">
                        <c:v>1.385000325</c:v>
                      </c:pt>
                      <c:pt idx="79">
                        <c:v>1.4022002499999999</c:v>
                      </c:pt>
                      <c:pt idx="80">
                        <c:v>1.4022002499999999</c:v>
                      </c:pt>
                      <c:pt idx="81">
                        <c:v>1.4224003500000002</c:v>
                      </c:pt>
                      <c:pt idx="82">
                        <c:v>1.4224003500000002</c:v>
                      </c:pt>
                      <c:pt idx="83">
                        <c:v>1.4627002999999998</c:v>
                      </c:pt>
                      <c:pt idx="84">
                        <c:v>1.4627002999999998</c:v>
                      </c:pt>
                      <c:pt idx="85">
                        <c:v>1.4944002999999999</c:v>
                      </c:pt>
                      <c:pt idx="86">
                        <c:v>1.4944002999999999</c:v>
                      </c:pt>
                      <c:pt idx="87">
                        <c:v>1.5232003000000001</c:v>
                      </c:pt>
                      <c:pt idx="88">
                        <c:v>1.5404002999999999</c:v>
                      </c:pt>
                      <c:pt idx="89">
                        <c:v>1.5404002999999999</c:v>
                      </c:pt>
                      <c:pt idx="90">
                        <c:v>1.5721003500000001</c:v>
                      </c:pt>
                      <c:pt idx="91">
                        <c:v>1.5980003</c:v>
                      </c:pt>
                      <c:pt idx="92">
                        <c:v>1.5980003</c:v>
                      </c:pt>
                      <c:pt idx="93">
                        <c:v>1.6268003</c:v>
                      </c:pt>
                      <c:pt idx="94">
                        <c:v>1.6527003</c:v>
                      </c:pt>
                      <c:pt idx="95">
                        <c:v>1.6873003</c:v>
                      </c:pt>
                      <c:pt idx="96">
                        <c:v>1.6873003</c:v>
                      </c:pt>
                      <c:pt idx="97">
                        <c:v>1.7161003500000001</c:v>
                      </c:pt>
                      <c:pt idx="98">
                        <c:v>1.7161003500000001</c:v>
                      </c:pt>
                      <c:pt idx="99">
                        <c:v>1.7391003250000001</c:v>
                      </c:pt>
                      <c:pt idx="100">
                        <c:v>1.770800325</c:v>
                      </c:pt>
                      <c:pt idx="101">
                        <c:v>1.770800325</c:v>
                      </c:pt>
                      <c:pt idx="102">
                        <c:v>1.796700325</c:v>
                      </c:pt>
                      <c:pt idx="103">
                        <c:v>1.8255003749999998</c:v>
                      </c:pt>
                      <c:pt idx="104">
                        <c:v>1.8255003749999998</c:v>
                      </c:pt>
                      <c:pt idx="105">
                        <c:v>1.8428003500000001</c:v>
                      </c:pt>
                      <c:pt idx="106">
                        <c:v>1.8600003000000001</c:v>
                      </c:pt>
                      <c:pt idx="107">
                        <c:v>1.8600003000000001</c:v>
                      </c:pt>
                      <c:pt idx="108">
                        <c:v>1.8802003</c:v>
                      </c:pt>
                      <c:pt idx="109">
                        <c:v>1.8917002999999999</c:v>
                      </c:pt>
                      <c:pt idx="110">
                        <c:v>1.8917002999999999</c:v>
                      </c:pt>
                      <c:pt idx="111">
                        <c:v>1.9004003</c:v>
                      </c:pt>
                      <c:pt idx="112">
                        <c:v>1.9032003</c:v>
                      </c:pt>
                      <c:pt idx="113">
                        <c:v>1.9032003</c:v>
                      </c:pt>
                      <c:pt idx="114">
                        <c:v>1.9119002999999999</c:v>
                      </c:pt>
                      <c:pt idx="115">
                        <c:v>1.9119002999999999</c:v>
                      </c:pt>
                      <c:pt idx="116">
                        <c:v>1.917600325</c:v>
                      </c:pt>
                      <c:pt idx="117">
                        <c:v>1.9032003</c:v>
                      </c:pt>
                      <c:pt idx="118">
                        <c:v>1.9032003</c:v>
                      </c:pt>
                      <c:pt idx="119">
                        <c:v>1.9090003500000001</c:v>
                      </c:pt>
                      <c:pt idx="120">
                        <c:v>1.888800375</c:v>
                      </c:pt>
                      <c:pt idx="121">
                        <c:v>1.888800375</c:v>
                      </c:pt>
                      <c:pt idx="122">
                        <c:v>1.877300325</c:v>
                      </c:pt>
                      <c:pt idx="123">
                        <c:v>1.8572004</c:v>
                      </c:pt>
                      <c:pt idx="124">
                        <c:v>1.8572004</c:v>
                      </c:pt>
                      <c:pt idx="125">
                        <c:v>1.854300375</c:v>
                      </c:pt>
                      <c:pt idx="126">
                        <c:v>1.8428004</c:v>
                      </c:pt>
                      <c:pt idx="127">
                        <c:v>1.8428004</c:v>
                      </c:pt>
                      <c:pt idx="128">
                        <c:v>1.8226004499999999</c:v>
                      </c:pt>
                      <c:pt idx="129">
                        <c:v>1.8111003749999999</c:v>
                      </c:pt>
                      <c:pt idx="130">
                        <c:v>1.8111003749999999</c:v>
                      </c:pt>
                      <c:pt idx="131">
                        <c:v>1.796700475</c:v>
                      </c:pt>
                      <c:pt idx="132">
                        <c:v>1.796700475</c:v>
                      </c:pt>
                      <c:pt idx="133">
                        <c:v>1.7823005000000001</c:v>
                      </c:pt>
                      <c:pt idx="134">
                        <c:v>1.7708005</c:v>
                      </c:pt>
                      <c:pt idx="135">
                        <c:v>1.7708005</c:v>
                      </c:pt>
                      <c:pt idx="136">
                        <c:v>1.7650005499999999</c:v>
                      </c:pt>
                      <c:pt idx="137">
                        <c:v>1.7621005000000001</c:v>
                      </c:pt>
                      <c:pt idx="138">
                        <c:v>1.7621005000000001</c:v>
                      </c:pt>
                      <c:pt idx="139">
                        <c:v>1.747700475</c:v>
                      </c:pt>
                      <c:pt idx="140">
                        <c:v>1.7362004499999999</c:v>
                      </c:pt>
                      <c:pt idx="141">
                        <c:v>1.7362004499999999</c:v>
                      </c:pt>
                      <c:pt idx="142">
                        <c:v>1.7305004749999999</c:v>
                      </c:pt>
                      <c:pt idx="143">
                        <c:v>1.7190005750000001</c:v>
                      </c:pt>
                      <c:pt idx="144">
                        <c:v>1.7190005750000001</c:v>
                      </c:pt>
                      <c:pt idx="145">
                        <c:v>1.7103005499999999</c:v>
                      </c:pt>
                      <c:pt idx="146">
                        <c:v>1.70170055</c:v>
                      </c:pt>
                      <c:pt idx="147">
                        <c:v>1.70170055</c:v>
                      </c:pt>
                      <c:pt idx="148">
                        <c:v>1.6988005500000001</c:v>
                      </c:pt>
                      <c:pt idx="149">
                        <c:v>1.6988005500000001</c:v>
                      </c:pt>
                      <c:pt idx="150">
                        <c:v>1.693000525</c:v>
                      </c:pt>
                      <c:pt idx="151">
                        <c:v>1.698800525</c:v>
                      </c:pt>
                      <c:pt idx="152">
                        <c:v>1.698800525</c:v>
                      </c:pt>
                      <c:pt idx="153">
                        <c:v>1.6873005249999999</c:v>
                      </c:pt>
                      <c:pt idx="154">
                        <c:v>1.6786005500000001</c:v>
                      </c:pt>
                      <c:pt idx="155">
                        <c:v>1.6786005500000001</c:v>
                      </c:pt>
                      <c:pt idx="156">
                        <c:v>1.66710055</c:v>
                      </c:pt>
                      <c:pt idx="157">
                        <c:v>1.6758005249999999</c:v>
                      </c:pt>
                      <c:pt idx="158">
                        <c:v>1.6758005249999999</c:v>
                      </c:pt>
                      <c:pt idx="159">
                        <c:v>1.667100475</c:v>
                      </c:pt>
                      <c:pt idx="160">
                        <c:v>1.6614004499999999</c:v>
                      </c:pt>
                      <c:pt idx="161">
                        <c:v>1.6614004499999999</c:v>
                      </c:pt>
                      <c:pt idx="162">
                        <c:v>1.6441005249999998</c:v>
                      </c:pt>
                      <c:pt idx="163">
                        <c:v>1.63830045</c:v>
                      </c:pt>
                      <c:pt idx="164">
                        <c:v>1.63830045</c:v>
                      </c:pt>
                      <c:pt idx="165">
                        <c:v>1.638300525</c:v>
                      </c:pt>
                      <c:pt idx="166">
                        <c:v>1.638300525</c:v>
                      </c:pt>
                      <c:pt idx="167">
                        <c:v>1.638300525</c:v>
                      </c:pt>
                      <c:pt idx="168">
                        <c:v>1.6383004750000001</c:v>
                      </c:pt>
                      <c:pt idx="169">
                        <c:v>1.6355005249999999</c:v>
                      </c:pt>
                      <c:pt idx="170">
                        <c:v>1.6355005249999999</c:v>
                      </c:pt>
                      <c:pt idx="171">
                        <c:v>1.62680055</c:v>
                      </c:pt>
                      <c:pt idx="172">
                        <c:v>1.6268005750000001</c:v>
                      </c:pt>
                      <c:pt idx="173">
                        <c:v>1.6268005750000001</c:v>
                      </c:pt>
                      <c:pt idx="174">
                        <c:v>1.62110055</c:v>
                      </c:pt>
                      <c:pt idx="175">
                        <c:v>1.6239005999999998</c:v>
                      </c:pt>
                      <c:pt idx="176">
                        <c:v>1.6239005999999998</c:v>
                      </c:pt>
                      <c:pt idx="177">
                        <c:v>1.6239005999999998</c:v>
                      </c:pt>
                      <c:pt idx="178">
                        <c:v>1.6239005999999998</c:v>
                      </c:pt>
                      <c:pt idx="179">
                        <c:v>1.621100575</c:v>
                      </c:pt>
                      <c:pt idx="180">
                        <c:v>1.6268005750000001</c:v>
                      </c:pt>
                      <c:pt idx="181">
                        <c:v>1.62110055</c:v>
                      </c:pt>
                      <c:pt idx="182">
                        <c:v>1.62110055</c:v>
                      </c:pt>
                      <c:pt idx="183">
                        <c:v>1.6239006499999999</c:v>
                      </c:pt>
                      <c:pt idx="184">
                        <c:v>1.6268005999999999</c:v>
                      </c:pt>
                      <c:pt idx="185">
                        <c:v>1.6268005999999999</c:v>
                      </c:pt>
                      <c:pt idx="186">
                        <c:v>1.632600625</c:v>
                      </c:pt>
                      <c:pt idx="187">
                        <c:v>1.626800625</c:v>
                      </c:pt>
                      <c:pt idx="188">
                        <c:v>1.626800625</c:v>
                      </c:pt>
                      <c:pt idx="189">
                        <c:v>1.6297006249999999</c:v>
                      </c:pt>
                      <c:pt idx="190">
                        <c:v>1.6297006249999999</c:v>
                      </c:pt>
                      <c:pt idx="191">
                        <c:v>1.6326006500000001</c:v>
                      </c:pt>
                      <c:pt idx="192">
                        <c:v>1.632600625</c:v>
                      </c:pt>
                      <c:pt idx="193">
                        <c:v>1.632600625</c:v>
                      </c:pt>
                      <c:pt idx="194">
                        <c:v>1.6355006249999999</c:v>
                      </c:pt>
                      <c:pt idx="195">
                        <c:v>1.641200625</c:v>
                      </c:pt>
                      <c:pt idx="196">
                        <c:v>1.638300675</c:v>
                      </c:pt>
                      <c:pt idx="197">
                        <c:v>1.638300675</c:v>
                      </c:pt>
                      <c:pt idx="198">
                        <c:v>1.6383007000000001</c:v>
                      </c:pt>
                      <c:pt idx="199">
                        <c:v>1.6470006500000001</c:v>
                      </c:pt>
                      <c:pt idx="200">
                        <c:v>1.6470006500000001</c:v>
                      </c:pt>
                      <c:pt idx="201">
                        <c:v>1.6470006500000001</c:v>
                      </c:pt>
                      <c:pt idx="202">
                        <c:v>1.6585007</c:v>
                      </c:pt>
                      <c:pt idx="203">
                        <c:v>1.6585007</c:v>
                      </c:pt>
                      <c:pt idx="204">
                        <c:v>1.6585006500000001</c:v>
                      </c:pt>
                      <c:pt idx="205">
                        <c:v>1.6585006500000001</c:v>
                      </c:pt>
                      <c:pt idx="206">
                        <c:v>1.6585006500000001</c:v>
                      </c:pt>
                      <c:pt idx="207">
                        <c:v>1.667100625</c:v>
                      </c:pt>
                      <c:pt idx="208">
                        <c:v>1.667100625</c:v>
                      </c:pt>
                      <c:pt idx="209">
                        <c:v>1.6758005999999999</c:v>
                      </c:pt>
                      <c:pt idx="210">
                        <c:v>1.67580065</c:v>
                      </c:pt>
                      <c:pt idx="211">
                        <c:v>1.67580065</c:v>
                      </c:pt>
                      <c:pt idx="212">
                        <c:v>1.6758006999999999</c:v>
                      </c:pt>
                      <c:pt idx="213">
                        <c:v>1.6758006999999999</c:v>
                      </c:pt>
                      <c:pt idx="214">
                        <c:v>1.6758006999999999</c:v>
                      </c:pt>
                      <c:pt idx="215">
                        <c:v>1.6873007</c:v>
                      </c:pt>
                      <c:pt idx="216">
                        <c:v>1.6930007</c:v>
                      </c:pt>
                      <c:pt idx="217">
                        <c:v>1.6930007</c:v>
                      </c:pt>
                      <c:pt idx="218">
                        <c:v>1.7046006999999999</c:v>
                      </c:pt>
                      <c:pt idx="219">
                        <c:v>1.7074006500000001</c:v>
                      </c:pt>
                      <c:pt idx="220">
                        <c:v>1.7074006500000001</c:v>
                      </c:pt>
                      <c:pt idx="221">
                        <c:v>1.7017006749999999</c:v>
                      </c:pt>
                      <c:pt idx="222">
                        <c:v>1.7017006749999999</c:v>
                      </c:pt>
                      <c:pt idx="223">
                        <c:v>1.7132007</c:v>
                      </c:pt>
                      <c:pt idx="224">
                        <c:v>1.719000675</c:v>
                      </c:pt>
                      <c:pt idx="225">
                        <c:v>1.719000675</c:v>
                      </c:pt>
                      <c:pt idx="226">
                        <c:v>1.7334007</c:v>
                      </c:pt>
                      <c:pt idx="227">
                        <c:v>1.7362007500000001</c:v>
                      </c:pt>
                      <c:pt idx="228">
                        <c:v>1.7362007500000001</c:v>
                      </c:pt>
                      <c:pt idx="229">
                        <c:v>1.7391007000000001</c:v>
                      </c:pt>
                      <c:pt idx="230">
                        <c:v>1.7449007249999999</c:v>
                      </c:pt>
                      <c:pt idx="231">
                        <c:v>1.7449007249999999</c:v>
                      </c:pt>
                      <c:pt idx="232">
                        <c:v>1.7564006999999999</c:v>
                      </c:pt>
                      <c:pt idx="233">
                        <c:v>1.7506007749999999</c:v>
                      </c:pt>
                      <c:pt idx="234">
                        <c:v>1.7506007749999999</c:v>
                      </c:pt>
                      <c:pt idx="235">
                        <c:v>1.7535008000000001</c:v>
                      </c:pt>
                      <c:pt idx="236">
                        <c:v>1.7535007500000002</c:v>
                      </c:pt>
                      <c:pt idx="237">
                        <c:v>1.7535007500000002</c:v>
                      </c:pt>
                      <c:pt idx="238">
                        <c:v>1.7535007500000002</c:v>
                      </c:pt>
                      <c:pt idx="239">
                        <c:v>1.7535007500000002</c:v>
                      </c:pt>
                      <c:pt idx="240">
                        <c:v>1.7535007500000002</c:v>
                      </c:pt>
                      <c:pt idx="241">
                        <c:v>1.762100775</c:v>
                      </c:pt>
                      <c:pt idx="242">
                        <c:v>1.7593007500000002</c:v>
                      </c:pt>
                      <c:pt idx="243">
                        <c:v>1.7593007500000002</c:v>
                      </c:pt>
                      <c:pt idx="244">
                        <c:v>1.75930085</c:v>
                      </c:pt>
                      <c:pt idx="245">
                        <c:v>1.747700775</c:v>
                      </c:pt>
                      <c:pt idx="246">
                        <c:v>1.747700775</c:v>
                      </c:pt>
                      <c:pt idx="247">
                        <c:v>1.747700775</c:v>
                      </c:pt>
                      <c:pt idx="248">
                        <c:v>1.7362007500000001</c:v>
                      </c:pt>
                      <c:pt idx="249">
                        <c:v>1.7362007500000001</c:v>
                      </c:pt>
                      <c:pt idx="250">
                        <c:v>1.7420008</c:v>
                      </c:pt>
                      <c:pt idx="251">
                        <c:v>1.7420008</c:v>
                      </c:pt>
                      <c:pt idx="252">
                        <c:v>1.7391008000000001</c:v>
                      </c:pt>
                      <c:pt idx="253">
                        <c:v>1.7391008000000001</c:v>
                      </c:pt>
                      <c:pt idx="254">
                        <c:v>1.7391008000000001</c:v>
                      </c:pt>
                      <c:pt idx="255">
                        <c:v>1.7305008</c:v>
                      </c:pt>
                      <c:pt idx="256">
                        <c:v>1.72760085</c:v>
                      </c:pt>
                      <c:pt idx="257">
                        <c:v>1.72760085</c:v>
                      </c:pt>
                      <c:pt idx="258">
                        <c:v>1.7103008499999999</c:v>
                      </c:pt>
                      <c:pt idx="259">
                        <c:v>1.6959008250000001</c:v>
                      </c:pt>
                      <c:pt idx="260">
                        <c:v>1.6959008250000001</c:v>
                      </c:pt>
                      <c:pt idx="261">
                        <c:v>1.6930008250000002</c:v>
                      </c:pt>
                      <c:pt idx="262">
                        <c:v>1.6671009000000001</c:v>
                      </c:pt>
                      <c:pt idx="263">
                        <c:v>1.6671009000000001</c:v>
                      </c:pt>
                      <c:pt idx="264">
                        <c:v>1.6585009000000002</c:v>
                      </c:pt>
                      <c:pt idx="265">
                        <c:v>1.6498009249999999</c:v>
                      </c:pt>
                      <c:pt idx="266">
                        <c:v>1.6498009249999999</c:v>
                      </c:pt>
                      <c:pt idx="267">
                        <c:v>1.6153009</c:v>
                      </c:pt>
                      <c:pt idx="268">
                        <c:v>1.6153009</c:v>
                      </c:pt>
                      <c:pt idx="269">
                        <c:v>1.6153009</c:v>
                      </c:pt>
                      <c:pt idx="270">
                        <c:v>1.5951009249999999</c:v>
                      </c:pt>
                      <c:pt idx="271">
                        <c:v>1.59230085</c:v>
                      </c:pt>
                      <c:pt idx="272">
                        <c:v>1.59230085</c:v>
                      </c:pt>
                      <c:pt idx="273">
                        <c:v>1.5894009</c:v>
                      </c:pt>
                      <c:pt idx="274">
                        <c:v>1.5894009</c:v>
                      </c:pt>
                      <c:pt idx="275">
                        <c:v>1.5721009500000001</c:v>
                      </c:pt>
                      <c:pt idx="276">
                        <c:v>1.5663009999999999</c:v>
                      </c:pt>
                      <c:pt idx="277">
                        <c:v>1.5663009999999999</c:v>
                      </c:pt>
                      <c:pt idx="278">
                        <c:v>1.5692009499999999</c:v>
                      </c:pt>
                      <c:pt idx="279">
                        <c:v>1.5836009999999998</c:v>
                      </c:pt>
                      <c:pt idx="280">
                        <c:v>1.5836009999999998</c:v>
                      </c:pt>
                      <c:pt idx="281">
                        <c:v>1.5663010500000001</c:v>
                      </c:pt>
                      <c:pt idx="282">
                        <c:v>1.5663010500000001</c:v>
                      </c:pt>
                      <c:pt idx="283">
                        <c:v>1.5750010249999999</c:v>
                      </c:pt>
                      <c:pt idx="284">
                        <c:v>1.59510105</c:v>
                      </c:pt>
                      <c:pt idx="285">
                        <c:v>1.60950105</c:v>
                      </c:pt>
                      <c:pt idx="286">
                        <c:v>1.60950105</c:v>
                      </c:pt>
                      <c:pt idx="287">
                        <c:v>1.60950105</c:v>
                      </c:pt>
                      <c:pt idx="288">
                        <c:v>1.6556010749999999</c:v>
                      </c:pt>
                      <c:pt idx="289">
                        <c:v>1.6556010749999999</c:v>
                      </c:pt>
                      <c:pt idx="290">
                        <c:v>1.6815009999999999</c:v>
                      </c:pt>
                      <c:pt idx="291">
                        <c:v>1.6815009999999999</c:v>
                      </c:pt>
                      <c:pt idx="292">
                        <c:v>1.7046009999999998</c:v>
                      </c:pt>
                      <c:pt idx="293">
                        <c:v>1.71030105</c:v>
                      </c:pt>
                      <c:pt idx="294">
                        <c:v>1.71030105</c:v>
                      </c:pt>
                      <c:pt idx="295">
                        <c:v>1.7362010749999999</c:v>
                      </c:pt>
                      <c:pt idx="296">
                        <c:v>1.7593010500000001</c:v>
                      </c:pt>
                      <c:pt idx="297">
                        <c:v>1.7593010500000001</c:v>
                      </c:pt>
                      <c:pt idx="298">
                        <c:v>1.7852010249999999</c:v>
                      </c:pt>
                      <c:pt idx="299">
                        <c:v>1.81690105</c:v>
                      </c:pt>
                      <c:pt idx="300">
                        <c:v>1.81690105</c:v>
                      </c:pt>
                      <c:pt idx="301">
                        <c:v>1.8399011000000001</c:v>
                      </c:pt>
                      <c:pt idx="302">
                        <c:v>1.8716010249999999</c:v>
                      </c:pt>
                      <c:pt idx="303">
                        <c:v>1.8716010249999999</c:v>
                      </c:pt>
                      <c:pt idx="304">
                        <c:v>1.903201025</c:v>
                      </c:pt>
                      <c:pt idx="305">
                        <c:v>1.9320010749999998</c:v>
                      </c:pt>
                      <c:pt idx="306">
                        <c:v>1.9320010749999998</c:v>
                      </c:pt>
                      <c:pt idx="307">
                        <c:v>1.96950125</c:v>
                      </c:pt>
                      <c:pt idx="308">
                        <c:v>1.9867013</c:v>
                      </c:pt>
                      <c:pt idx="309">
                        <c:v>1.9867013</c:v>
                      </c:pt>
                      <c:pt idx="310">
                        <c:v>2.0242011500000001</c:v>
                      </c:pt>
                      <c:pt idx="311">
                        <c:v>2.0242011500000001</c:v>
                      </c:pt>
                      <c:pt idx="312">
                        <c:v>2.0616011999999997</c:v>
                      </c:pt>
                      <c:pt idx="313">
                        <c:v>2.0961010999999998</c:v>
                      </c:pt>
                      <c:pt idx="314">
                        <c:v>2.1393012250000001</c:v>
                      </c:pt>
                      <c:pt idx="315">
                        <c:v>2.1393012250000001</c:v>
                      </c:pt>
                      <c:pt idx="316">
                        <c:v>2.1681011249999997</c:v>
                      </c:pt>
                      <c:pt idx="317">
                        <c:v>2.19690115</c:v>
                      </c:pt>
                      <c:pt idx="318">
                        <c:v>2.19690115</c:v>
                      </c:pt>
                      <c:pt idx="319">
                        <c:v>2.2286011500000003</c:v>
                      </c:pt>
                      <c:pt idx="320">
                        <c:v>2.2372011249999999</c:v>
                      </c:pt>
                      <c:pt idx="321">
                        <c:v>2.2372011249999999</c:v>
                      </c:pt>
                      <c:pt idx="322">
                        <c:v>2.2430010999999999</c:v>
                      </c:pt>
                      <c:pt idx="323">
                        <c:v>2.2603010000000001</c:v>
                      </c:pt>
                      <c:pt idx="324">
                        <c:v>2.2603010000000001</c:v>
                      </c:pt>
                      <c:pt idx="325">
                        <c:v>2.26600095</c:v>
                      </c:pt>
                      <c:pt idx="326">
                        <c:v>2.26600095</c:v>
                      </c:pt>
                      <c:pt idx="327">
                        <c:v>2.2689009749999998</c:v>
                      </c:pt>
                      <c:pt idx="328">
                        <c:v>2.271801</c:v>
                      </c:pt>
                      <c:pt idx="329">
                        <c:v>2.2862009749999999</c:v>
                      </c:pt>
                      <c:pt idx="330">
                        <c:v>2.2862009749999999</c:v>
                      </c:pt>
                      <c:pt idx="331">
                        <c:v>2.2977008999999997</c:v>
                      </c:pt>
                      <c:pt idx="332">
                        <c:v>2.2977008999999997</c:v>
                      </c:pt>
                      <c:pt idx="333">
                        <c:v>2.2977008999999997</c:v>
                      </c:pt>
                      <c:pt idx="334">
                        <c:v>2.3035009500000001</c:v>
                      </c:pt>
                      <c:pt idx="335">
                        <c:v>2.3035009500000001</c:v>
                      </c:pt>
                      <c:pt idx="336">
                        <c:v>2.2919010000000002</c:v>
                      </c:pt>
                      <c:pt idx="337">
                        <c:v>2.297701</c:v>
                      </c:pt>
                      <c:pt idx="338">
                        <c:v>2.3006009000000001</c:v>
                      </c:pt>
                      <c:pt idx="339">
                        <c:v>2.3006009000000001</c:v>
                      </c:pt>
                      <c:pt idx="340">
                        <c:v>2.2977008999999997</c:v>
                      </c:pt>
                      <c:pt idx="341">
                        <c:v>2.2977008999999997</c:v>
                      </c:pt>
                      <c:pt idx="342">
                        <c:v>2.2919009749999999</c:v>
                      </c:pt>
                      <c:pt idx="343">
                        <c:v>2.3035010750000002</c:v>
                      </c:pt>
                      <c:pt idx="344">
                        <c:v>2.3063010999999998</c:v>
                      </c:pt>
                      <c:pt idx="345">
                        <c:v>2.3063010999999998</c:v>
                      </c:pt>
                      <c:pt idx="346">
                        <c:v>2.3121011249999999</c:v>
                      </c:pt>
                      <c:pt idx="347">
                        <c:v>2.323601075</c:v>
                      </c:pt>
                      <c:pt idx="348">
                        <c:v>2.323601075</c:v>
                      </c:pt>
                      <c:pt idx="349">
                        <c:v>2.3265011749999998</c:v>
                      </c:pt>
                      <c:pt idx="350">
                        <c:v>2.32360115</c:v>
                      </c:pt>
                      <c:pt idx="351">
                        <c:v>2.32360115</c:v>
                      </c:pt>
                      <c:pt idx="352">
                        <c:v>2.3322012249999999</c:v>
                      </c:pt>
                      <c:pt idx="353">
                        <c:v>2.346601175</c:v>
                      </c:pt>
                      <c:pt idx="354">
                        <c:v>2.346601175</c:v>
                      </c:pt>
                      <c:pt idx="355">
                        <c:v>2.346601175</c:v>
                      </c:pt>
                      <c:pt idx="356">
                        <c:v>2.346601175</c:v>
                      </c:pt>
                      <c:pt idx="357">
                        <c:v>2.3754012499999999</c:v>
                      </c:pt>
                      <c:pt idx="358">
                        <c:v>2.3754012499999999</c:v>
                      </c:pt>
                      <c:pt idx="359">
                        <c:v>2.3956012499999999</c:v>
                      </c:pt>
                      <c:pt idx="360">
                        <c:v>2.3956012499999999</c:v>
                      </c:pt>
                      <c:pt idx="361">
                        <c:v>2.4129012250000001</c:v>
                      </c:pt>
                      <c:pt idx="362">
                        <c:v>2.4129012250000001</c:v>
                      </c:pt>
                      <c:pt idx="363">
                        <c:v>2.4301011999999997</c:v>
                      </c:pt>
                      <c:pt idx="364">
                        <c:v>2.4532011749999998</c:v>
                      </c:pt>
                      <c:pt idx="365">
                        <c:v>2.4532011749999998</c:v>
                      </c:pt>
                      <c:pt idx="366">
                        <c:v>2.46760125</c:v>
                      </c:pt>
                      <c:pt idx="367">
                        <c:v>2.5021012250000001</c:v>
                      </c:pt>
                      <c:pt idx="368">
                        <c:v>2.5021012250000001</c:v>
                      </c:pt>
                      <c:pt idx="369">
                        <c:v>2.5021012250000001</c:v>
                      </c:pt>
                      <c:pt idx="370">
                        <c:v>2.5885012749999996</c:v>
                      </c:pt>
                      <c:pt idx="371">
                        <c:v>2.5885012749999996</c:v>
                      </c:pt>
                      <c:pt idx="372">
                        <c:v>2.5885012749999996</c:v>
                      </c:pt>
                      <c:pt idx="373">
                        <c:v>2.6403012499999998</c:v>
                      </c:pt>
                      <c:pt idx="374">
                        <c:v>2.6403012499999998</c:v>
                      </c:pt>
                      <c:pt idx="375">
                        <c:v>2.6605012499999998</c:v>
                      </c:pt>
                      <c:pt idx="376">
                        <c:v>2.6979012250000003</c:v>
                      </c:pt>
                      <c:pt idx="377">
                        <c:v>2.6979012250000003</c:v>
                      </c:pt>
                      <c:pt idx="378">
                        <c:v>2.7382011999999998</c:v>
                      </c:pt>
                      <c:pt idx="379">
                        <c:v>2.7382011999999998</c:v>
                      </c:pt>
                      <c:pt idx="380">
                        <c:v>2.7757011999999999</c:v>
                      </c:pt>
                      <c:pt idx="381">
                        <c:v>2.8189012</c:v>
                      </c:pt>
                      <c:pt idx="382">
                        <c:v>2.8707011999999996</c:v>
                      </c:pt>
                      <c:pt idx="383">
                        <c:v>2.8707011999999996</c:v>
                      </c:pt>
                      <c:pt idx="384">
                        <c:v>2.9139011500000001</c:v>
                      </c:pt>
                      <c:pt idx="385">
                        <c:v>2.9139011500000001</c:v>
                      </c:pt>
                      <c:pt idx="386">
                        <c:v>2.9369012250000002</c:v>
                      </c:pt>
                      <c:pt idx="387">
                        <c:v>2.974301225</c:v>
                      </c:pt>
                      <c:pt idx="388">
                        <c:v>3.0204010999999999</c:v>
                      </c:pt>
                      <c:pt idx="389">
                        <c:v>3.0204010999999999</c:v>
                      </c:pt>
                      <c:pt idx="390">
                        <c:v>3.0434011000000001</c:v>
                      </c:pt>
                      <c:pt idx="391">
                        <c:v>3.0607011750000002</c:v>
                      </c:pt>
                      <c:pt idx="392">
                        <c:v>3.0607011750000002</c:v>
                      </c:pt>
                      <c:pt idx="393">
                        <c:v>3.0521011999999996</c:v>
                      </c:pt>
                      <c:pt idx="394">
                        <c:v>3.0521011999999996</c:v>
                      </c:pt>
                      <c:pt idx="395">
                        <c:v>3.0780011249999997</c:v>
                      </c:pt>
                      <c:pt idx="396">
                        <c:v>3.0751010999999999</c:v>
                      </c:pt>
                      <c:pt idx="397">
                        <c:v>3.0751010999999999</c:v>
                      </c:pt>
                      <c:pt idx="398">
                        <c:v>3.0665011249999998</c:v>
                      </c:pt>
                      <c:pt idx="399">
                        <c:v>3.0550011500000003</c:v>
                      </c:pt>
                      <c:pt idx="400">
                        <c:v>3.0406011500000001</c:v>
                      </c:pt>
                      <c:pt idx="401">
                        <c:v>3.0406011500000001</c:v>
                      </c:pt>
                      <c:pt idx="402">
                        <c:v>3.0290011999999997</c:v>
                      </c:pt>
                      <c:pt idx="403">
                        <c:v>3.0003011500000003</c:v>
                      </c:pt>
                      <c:pt idx="404">
                        <c:v>3.0003011500000003</c:v>
                      </c:pt>
                      <c:pt idx="405">
                        <c:v>2.9859012749999998</c:v>
                      </c:pt>
                      <c:pt idx="406">
                        <c:v>2.9571011999999999</c:v>
                      </c:pt>
                      <c:pt idx="407">
                        <c:v>2.9571011999999999</c:v>
                      </c:pt>
                      <c:pt idx="408">
                        <c:v>2.94550125</c:v>
                      </c:pt>
                      <c:pt idx="409">
                        <c:v>2.9455012250000001</c:v>
                      </c:pt>
                      <c:pt idx="410">
                        <c:v>2.9455012250000001</c:v>
                      </c:pt>
                      <c:pt idx="411">
                        <c:v>2.9196012499999999</c:v>
                      </c:pt>
                      <c:pt idx="412">
                        <c:v>2.8937012499999999</c:v>
                      </c:pt>
                      <c:pt idx="413">
                        <c:v>2.8937012499999999</c:v>
                      </c:pt>
                      <c:pt idx="414">
                        <c:v>2.8707012249999999</c:v>
                      </c:pt>
                      <c:pt idx="415">
                        <c:v>2.8707012249999999</c:v>
                      </c:pt>
                      <c:pt idx="416">
                        <c:v>2.8620012250000002</c:v>
                      </c:pt>
                      <c:pt idx="417">
                        <c:v>2.8620012250000002</c:v>
                      </c:pt>
                      <c:pt idx="418">
                        <c:v>2.8448013250000002</c:v>
                      </c:pt>
                      <c:pt idx="419">
                        <c:v>2.8073012749999999</c:v>
                      </c:pt>
                      <c:pt idx="420">
                        <c:v>2.7814013000000002</c:v>
                      </c:pt>
                      <c:pt idx="421">
                        <c:v>2.7814013000000002</c:v>
                      </c:pt>
                      <c:pt idx="422">
                        <c:v>2.7440013000000003</c:v>
                      </c:pt>
                      <c:pt idx="423">
                        <c:v>2.7440013000000003</c:v>
                      </c:pt>
                      <c:pt idx="424">
                        <c:v>2.7440013000000003</c:v>
                      </c:pt>
                      <c:pt idx="425">
                        <c:v>2.7094013499999998</c:v>
                      </c:pt>
                      <c:pt idx="426">
                        <c:v>2.7094013499999998</c:v>
                      </c:pt>
                      <c:pt idx="427">
                        <c:v>2.6835013750000001</c:v>
                      </c:pt>
                      <c:pt idx="428">
                        <c:v>2.6835013750000001</c:v>
                      </c:pt>
                      <c:pt idx="429">
                        <c:v>2.66340135</c:v>
                      </c:pt>
                      <c:pt idx="430">
                        <c:v>2.66340135</c:v>
                      </c:pt>
                      <c:pt idx="431">
                        <c:v>2.631701525</c:v>
                      </c:pt>
                      <c:pt idx="432">
                        <c:v>2.631701525</c:v>
                      </c:pt>
                      <c:pt idx="433">
                        <c:v>2.6173014000000001</c:v>
                      </c:pt>
                      <c:pt idx="434">
                        <c:v>2.5943014</c:v>
                      </c:pt>
                      <c:pt idx="435">
                        <c:v>2.5943014</c:v>
                      </c:pt>
                      <c:pt idx="436">
                        <c:v>2.5684013750000001</c:v>
                      </c:pt>
                      <c:pt idx="437">
                        <c:v>2.5597014749999998</c:v>
                      </c:pt>
                      <c:pt idx="438">
                        <c:v>2.5597014749999998</c:v>
                      </c:pt>
                      <c:pt idx="439">
                        <c:v>2.5453014250000003</c:v>
                      </c:pt>
                      <c:pt idx="440">
                        <c:v>2.5280014749999999</c:v>
                      </c:pt>
                      <c:pt idx="441">
                        <c:v>2.5280014749999999</c:v>
                      </c:pt>
                      <c:pt idx="442">
                        <c:v>2.5136014499999999</c:v>
                      </c:pt>
                      <c:pt idx="443">
                        <c:v>2.5021014749999999</c:v>
                      </c:pt>
                      <c:pt idx="444">
                        <c:v>2.5021014749999999</c:v>
                      </c:pt>
                      <c:pt idx="445">
                        <c:v>2.4791014250000001</c:v>
                      </c:pt>
                      <c:pt idx="446">
                        <c:v>2.4589013999999998</c:v>
                      </c:pt>
                      <c:pt idx="447">
                        <c:v>2.4589013999999998</c:v>
                      </c:pt>
                      <c:pt idx="448">
                        <c:v>2.4589013999999998</c:v>
                      </c:pt>
                      <c:pt idx="449">
                        <c:v>2.444501475</c:v>
                      </c:pt>
                      <c:pt idx="450">
                        <c:v>2.444501475</c:v>
                      </c:pt>
                      <c:pt idx="451">
                        <c:v>2.4301015000000001</c:v>
                      </c:pt>
                      <c:pt idx="452">
                        <c:v>2.4301015000000001</c:v>
                      </c:pt>
                      <c:pt idx="453">
                        <c:v>2.4157014750000001</c:v>
                      </c:pt>
                      <c:pt idx="454">
                        <c:v>2.4157014750000001</c:v>
                      </c:pt>
                      <c:pt idx="455">
                        <c:v>2.412901475</c:v>
                      </c:pt>
                      <c:pt idx="456">
                        <c:v>2.4014014750000001</c:v>
                      </c:pt>
                      <c:pt idx="457">
                        <c:v>2.39560145</c:v>
                      </c:pt>
                      <c:pt idx="458">
                        <c:v>2.39560145</c:v>
                      </c:pt>
                      <c:pt idx="459">
                        <c:v>2.3927014500000001</c:v>
                      </c:pt>
                      <c:pt idx="460">
                        <c:v>2.3754014749999999</c:v>
                      </c:pt>
                      <c:pt idx="461">
                        <c:v>2.3754014749999999</c:v>
                      </c:pt>
                      <c:pt idx="462">
                        <c:v>2.3754014749999999</c:v>
                      </c:pt>
                      <c:pt idx="463">
                        <c:v>2.3697014749999998</c:v>
                      </c:pt>
                      <c:pt idx="464">
                        <c:v>2.3697014749999998</c:v>
                      </c:pt>
                      <c:pt idx="465">
                        <c:v>2.3697014250000001</c:v>
                      </c:pt>
                      <c:pt idx="466">
                        <c:v>2.372601425</c:v>
                      </c:pt>
                      <c:pt idx="467">
                        <c:v>2.372601425</c:v>
                      </c:pt>
                      <c:pt idx="468">
                        <c:v>2.3668015250000001</c:v>
                      </c:pt>
                      <c:pt idx="469">
                        <c:v>2.3639015000000003</c:v>
                      </c:pt>
                      <c:pt idx="470">
                        <c:v>2.3639015000000003</c:v>
                      </c:pt>
                      <c:pt idx="471">
                        <c:v>2.3639015000000003</c:v>
                      </c:pt>
                      <c:pt idx="472">
                        <c:v>2.3697014749999998</c:v>
                      </c:pt>
                      <c:pt idx="473">
                        <c:v>2.3697014749999998</c:v>
                      </c:pt>
                      <c:pt idx="474">
                        <c:v>2.3668015250000001</c:v>
                      </c:pt>
                      <c:pt idx="475">
                        <c:v>2.35820155</c:v>
                      </c:pt>
                      <c:pt idx="476">
                        <c:v>2.35820155</c:v>
                      </c:pt>
                      <c:pt idx="477">
                        <c:v>2.3668015250000001</c:v>
                      </c:pt>
                      <c:pt idx="478">
                        <c:v>2.384101475</c:v>
                      </c:pt>
                      <c:pt idx="479">
                        <c:v>2.384101475</c:v>
                      </c:pt>
                      <c:pt idx="480">
                        <c:v>2.3812015250000003</c:v>
                      </c:pt>
                      <c:pt idx="481">
                        <c:v>2.3898015000000004</c:v>
                      </c:pt>
                      <c:pt idx="482">
                        <c:v>2.3898015000000004</c:v>
                      </c:pt>
                      <c:pt idx="483">
                        <c:v>2.4014015500000001</c:v>
                      </c:pt>
                      <c:pt idx="484">
                        <c:v>2.4014015500000001</c:v>
                      </c:pt>
                      <c:pt idx="485">
                        <c:v>2.4071015</c:v>
                      </c:pt>
                      <c:pt idx="486">
                        <c:v>2.4129015250000001</c:v>
                      </c:pt>
                      <c:pt idx="487">
                        <c:v>2.4129015250000001</c:v>
                      </c:pt>
                      <c:pt idx="488">
                        <c:v>2.41290155</c:v>
                      </c:pt>
                      <c:pt idx="489">
                        <c:v>2.4129015000000003</c:v>
                      </c:pt>
                      <c:pt idx="490">
                        <c:v>2.4129015000000003</c:v>
                      </c:pt>
                      <c:pt idx="491">
                        <c:v>2.421501525</c:v>
                      </c:pt>
                      <c:pt idx="492">
                        <c:v>2.4359015000000004</c:v>
                      </c:pt>
                      <c:pt idx="493">
                        <c:v>2.4359015000000004</c:v>
                      </c:pt>
                      <c:pt idx="494">
                        <c:v>2.4388015000000003</c:v>
                      </c:pt>
                      <c:pt idx="495">
                        <c:v>2.4445015250000002</c:v>
                      </c:pt>
                      <c:pt idx="496">
                        <c:v>2.4445015250000002</c:v>
                      </c:pt>
                      <c:pt idx="497">
                        <c:v>2.450301525</c:v>
                      </c:pt>
                      <c:pt idx="498">
                        <c:v>2.4589015999999999</c:v>
                      </c:pt>
                      <c:pt idx="499">
                        <c:v>2.4589015999999999</c:v>
                      </c:pt>
                      <c:pt idx="500">
                        <c:v>2.4733015000000003</c:v>
                      </c:pt>
                      <c:pt idx="501">
                        <c:v>2.4733015000000003</c:v>
                      </c:pt>
                      <c:pt idx="502">
                        <c:v>2.47330155</c:v>
                      </c:pt>
                      <c:pt idx="503">
                        <c:v>2.4906015250000002</c:v>
                      </c:pt>
                      <c:pt idx="504">
                        <c:v>2.4906015250000002</c:v>
                      </c:pt>
                      <c:pt idx="505">
                        <c:v>2.5050015000000001</c:v>
                      </c:pt>
                      <c:pt idx="506">
                        <c:v>2.5194014500000002</c:v>
                      </c:pt>
                      <c:pt idx="507">
                        <c:v>2.5194014500000002</c:v>
                      </c:pt>
                      <c:pt idx="508">
                        <c:v>2.5367015250000002</c:v>
                      </c:pt>
                      <c:pt idx="509">
                        <c:v>2.5309015499999998</c:v>
                      </c:pt>
                      <c:pt idx="510">
                        <c:v>2.5309015499999998</c:v>
                      </c:pt>
                      <c:pt idx="511">
                        <c:v>2.5424016000000003</c:v>
                      </c:pt>
                      <c:pt idx="512">
                        <c:v>2.5540015499999997</c:v>
                      </c:pt>
                      <c:pt idx="513">
                        <c:v>2.5540015499999997</c:v>
                      </c:pt>
                      <c:pt idx="514">
                        <c:v>2.577001525</c:v>
                      </c:pt>
                      <c:pt idx="515">
                        <c:v>2.5799015249999999</c:v>
                      </c:pt>
                      <c:pt idx="516">
                        <c:v>2.5799015249999999</c:v>
                      </c:pt>
                      <c:pt idx="517">
                        <c:v>2.5741016500000002</c:v>
                      </c:pt>
                      <c:pt idx="518">
                        <c:v>2.5741016500000002</c:v>
                      </c:pt>
                      <c:pt idx="519">
                        <c:v>2.5914016000000002</c:v>
                      </c:pt>
                      <c:pt idx="520">
                        <c:v>2.6115016</c:v>
                      </c:pt>
                      <c:pt idx="521">
                        <c:v>2.6115016</c:v>
                      </c:pt>
                      <c:pt idx="522">
                        <c:v>2.6144015999999999</c:v>
                      </c:pt>
                      <c:pt idx="523">
                        <c:v>2.61440165</c:v>
                      </c:pt>
                      <c:pt idx="524">
                        <c:v>2.61440165</c:v>
                      </c:pt>
                      <c:pt idx="525">
                        <c:v>2.6231015750000002</c:v>
                      </c:pt>
                      <c:pt idx="526">
                        <c:v>2.6346015499999997</c:v>
                      </c:pt>
                      <c:pt idx="527">
                        <c:v>2.6346015499999997</c:v>
                      </c:pt>
                      <c:pt idx="528">
                        <c:v>2.6346015499999997</c:v>
                      </c:pt>
                      <c:pt idx="529">
                        <c:v>2.6375017000000001</c:v>
                      </c:pt>
                      <c:pt idx="530">
                        <c:v>2.6375017000000001</c:v>
                      </c:pt>
                      <c:pt idx="531">
                        <c:v>2.6375017000000001</c:v>
                      </c:pt>
                      <c:pt idx="532">
                        <c:v>2.6288016249999999</c:v>
                      </c:pt>
                      <c:pt idx="533">
                        <c:v>2.6288016249999999</c:v>
                      </c:pt>
                      <c:pt idx="534">
                        <c:v>2.6259016500000003</c:v>
                      </c:pt>
                      <c:pt idx="535">
                        <c:v>2.6259016500000003</c:v>
                      </c:pt>
                      <c:pt idx="536">
                        <c:v>2.60870165</c:v>
                      </c:pt>
                      <c:pt idx="537">
                        <c:v>2.5799016249999998</c:v>
                      </c:pt>
                      <c:pt idx="538">
                        <c:v>2.5799016249999998</c:v>
                      </c:pt>
                      <c:pt idx="539">
                        <c:v>2.5799016249999998</c:v>
                      </c:pt>
                      <c:pt idx="540">
                        <c:v>2.5626016250000001</c:v>
                      </c:pt>
                      <c:pt idx="541">
                        <c:v>2.5367016250000001</c:v>
                      </c:pt>
                      <c:pt idx="542">
                        <c:v>2.5367016250000001</c:v>
                      </c:pt>
                      <c:pt idx="543">
                        <c:v>2.5194015750000003</c:v>
                      </c:pt>
                      <c:pt idx="544">
                        <c:v>2.484901625</c:v>
                      </c:pt>
                      <c:pt idx="545">
                        <c:v>2.484901625</c:v>
                      </c:pt>
                      <c:pt idx="546">
                        <c:v>2.4676016249999999</c:v>
                      </c:pt>
                      <c:pt idx="547">
                        <c:v>2.438801625</c:v>
                      </c:pt>
                      <c:pt idx="548">
                        <c:v>2.438801625</c:v>
                      </c:pt>
                      <c:pt idx="549">
                        <c:v>2.363901625</c:v>
                      </c:pt>
                      <c:pt idx="550">
                        <c:v>2.363901625</c:v>
                      </c:pt>
                      <c:pt idx="551">
                        <c:v>2.363901625</c:v>
                      </c:pt>
                      <c:pt idx="552">
                        <c:v>2.3236016249999998</c:v>
                      </c:pt>
                      <c:pt idx="553">
                        <c:v>2.3236016249999998</c:v>
                      </c:pt>
                      <c:pt idx="554">
                        <c:v>2.2833016500000003</c:v>
                      </c:pt>
                      <c:pt idx="555">
                        <c:v>2.24590165</c:v>
                      </c:pt>
                      <c:pt idx="556">
                        <c:v>2.24590165</c:v>
                      </c:pt>
                      <c:pt idx="557">
                        <c:v>2.1883016500000001</c:v>
                      </c:pt>
                      <c:pt idx="558">
                        <c:v>2.133601675</c:v>
                      </c:pt>
                      <c:pt idx="559">
                        <c:v>2.133601675</c:v>
                      </c:pt>
                      <c:pt idx="560">
                        <c:v>2.0731017500000002</c:v>
                      </c:pt>
                      <c:pt idx="561">
                        <c:v>2.03280175</c:v>
                      </c:pt>
                      <c:pt idx="562">
                        <c:v>2.03280175</c:v>
                      </c:pt>
                      <c:pt idx="563">
                        <c:v>1.983901675</c:v>
                      </c:pt>
                      <c:pt idx="564">
                        <c:v>1.9205016750000001</c:v>
                      </c:pt>
                      <c:pt idx="565">
                        <c:v>1.9205016750000001</c:v>
                      </c:pt>
                      <c:pt idx="566">
                        <c:v>1.8802016500000001</c:v>
                      </c:pt>
                      <c:pt idx="567">
                        <c:v>1.8197017000000002</c:v>
                      </c:pt>
                      <c:pt idx="568">
                        <c:v>1.8197017000000002</c:v>
                      </c:pt>
                      <c:pt idx="569">
                        <c:v>1.7737017000000002</c:v>
                      </c:pt>
                      <c:pt idx="570">
                        <c:v>1.70740165</c:v>
                      </c:pt>
                      <c:pt idx="571">
                        <c:v>1.6527017500000001</c:v>
                      </c:pt>
                      <c:pt idx="572">
                        <c:v>1.6527017500000001</c:v>
                      </c:pt>
                      <c:pt idx="573">
                        <c:v>1.5951017750000001</c:v>
                      </c:pt>
                      <c:pt idx="574">
                        <c:v>1.5951017750000001</c:v>
                      </c:pt>
                      <c:pt idx="575">
                        <c:v>1.55480175</c:v>
                      </c:pt>
                      <c:pt idx="576">
                        <c:v>1.46560175</c:v>
                      </c:pt>
                      <c:pt idx="577">
                        <c:v>1.46560175</c:v>
                      </c:pt>
                      <c:pt idx="578">
                        <c:v>1.46560175</c:v>
                      </c:pt>
                      <c:pt idx="579">
                        <c:v>1.43390175</c:v>
                      </c:pt>
                      <c:pt idx="580">
                        <c:v>1.43390175</c:v>
                      </c:pt>
                      <c:pt idx="581">
                        <c:v>1.3850017750000001</c:v>
                      </c:pt>
                      <c:pt idx="582">
                        <c:v>1.3475017499999999</c:v>
                      </c:pt>
                      <c:pt idx="583">
                        <c:v>1.3475017499999999</c:v>
                      </c:pt>
                      <c:pt idx="584">
                        <c:v>1.3101017750000001</c:v>
                      </c:pt>
                      <c:pt idx="585">
                        <c:v>1.2871017999999999</c:v>
                      </c:pt>
                      <c:pt idx="586">
                        <c:v>1.2871017999999999</c:v>
                      </c:pt>
                      <c:pt idx="587">
                        <c:v>1.252501775</c:v>
                      </c:pt>
                      <c:pt idx="588">
                        <c:v>1.2352018250000001</c:v>
                      </c:pt>
                      <c:pt idx="589">
                        <c:v>1.2352018250000001</c:v>
                      </c:pt>
                      <c:pt idx="590">
                        <c:v>1.2064018999999999</c:v>
                      </c:pt>
                      <c:pt idx="591">
                        <c:v>1.1920018999999999</c:v>
                      </c:pt>
                      <c:pt idx="592">
                        <c:v>1.1920018999999999</c:v>
                      </c:pt>
                      <c:pt idx="593">
                        <c:v>1.174801875</c:v>
                      </c:pt>
                      <c:pt idx="594">
                        <c:v>1.171901925</c:v>
                      </c:pt>
                      <c:pt idx="595">
                        <c:v>1.171901925</c:v>
                      </c:pt>
                      <c:pt idx="596">
                        <c:v>1.1632019250000001</c:v>
                      </c:pt>
                      <c:pt idx="597">
                        <c:v>1.1431019250000001</c:v>
                      </c:pt>
                      <c:pt idx="598">
                        <c:v>1.1431019250000001</c:v>
                      </c:pt>
                      <c:pt idx="599">
                        <c:v>1.1057019749999999</c:v>
                      </c:pt>
                      <c:pt idx="600">
                        <c:v>1.1057019749999999</c:v>
                      </c:pt>
                      <c:pt idx="601">
                        <c:v>1.076902</c:v>
                      </c:pt>
                      <c:pt idx="602">
                        <c:v>1.076902</c:v>
                      </c:pt>
                      <c:pt idx="603">
                        <c:v>1.065302</c:v>
                      </c:pt>
                      <c:pt idx="604">
                        <c:v>1.065302</c:v>
                      </c:pt>
                      <c:pt idx="605">
                        <c:v>1.0423020999999999</c:v>
                      </c:pt>
                      <c:pt idx="606">
                        <c:v>0.99340214999999998</c:v>
                      </c:pt>
                      <c:pt idx="607">
                        <c:v>0.99340214999999998</c:v>
                      </c:pt>
                      <c:pt idx="608">
                        <c:v>0.99340214999999998</c:v>
                      </c:pt>
                      <c:pt idx="609">
                        <c:v>0.91560235000000001</c:v>
                      </c:pt>
                      <c:pt idx="610">
                        <c:v>0.91560235000000001</c:v>
                      </c:pt>
                      <c:pt idx="611">
                        <c:v>0.85800244999999997</c:v>
                      </c:pt>
                      <c:pt idx="612">
                        <c:v>0.85800244999999997</c:v>
                      </c:pt>
                      <c:pt idx="613">
                        <c:v>0.85800244999999997</c:v>
                      </c:pt>
                      <c:pt idx="614">
                        <c:v>0.81770244999999997</c:v>
                      </c:pt>
                      <c:pt idx="615">
                        <c:v>0.76010272499999998</c:v>
                      </c:pt>
                      <c:pt idx="616">
                        <c:v>0.76010272499999998</c:v>
                      </c:pt>
                      <c:pt idx="617">
                        <c:v>0.76010272499999998</c:v>
                      </c:pt>
                      <c:pt idx="618">
                        <c:v>0.74000284999999999</c:v>
                      </c:pt>
                      <c:pt idx="619">
                        <c:v>0.74000284999999999</c:v>
                      </c:pt>
                      <c:pt idx="620">
                        <c:v>0.714103025</c:v>
                      </c:pt>
                      <c:pt idx="621">
                        <c:v>0.66220334999999997</c:v>
                      </c:pt>
                      <c:pt idx="622">
                        <c:v>0.66220334999999997</c:v>
                      </c:pt>
                      <c:pt idx="623">
                        <c:v>0.60750377500000008</c:v>
                      </c:pt>
                      <c:pt idx="624">
                        <c:v>0.60750377500000008</c:v>
                      </c:pt>
                      <c:pt idx="625">
                        <c:v>0.59310462499999994</c:v>
                      </c:pt>
                      <c:pt idx="626">
                        <c:v>0.59310462499999994</c:v>
                      </c:pt>
                      <c:pt idx="627">
                        <c:v>0.59310462499999994</c:v>
                      </c:pt>
                      <c:pt idx="628">
                        <c:v>0.65650524999999993</c:v>
                      </c:pt>
                      <c:pt idx="629">
                        <c:v>0.71980579999999994</c:v>
                      </c:pt>
                      <c:pt idx="630">
                        <c:v>0.71980579999999994</c:v>
                      </c:pt>
                      <c:pt idx="631">
                        <c:v>0.78320630000000002</c:v>
                      </c:pt>
                      <c:pt idx="632">
                        <c:v>0.83790687499999994</c:v>
                      </c:pt>
                      <c:pt idx="633">
                        <c:v>0.83790687499999994</c:v>
                      </c:pt>
                      <c:pt idx="634">
                        <c:v>0.88680765000000006</c:v>
                      </c:pt>
                      <c:pt idx="635">
                        <c:v>0.97030877500000001</c:v>
                      </c:pt>
                      <c:pt idx="636">
                        <c:v>0.97030877500000001</c:v>
                      </c:pt>
                      <c:pt idx="637">
                        <c:v>1.0567098500000001</c:v>
                      </c:pt>
                      <c:pt idx="638">
                        <c:v>1.1517105999999999</c:v>
                      </c:pt>
                      <c:pt idx="639">
                        <c:v>1.1517105999999999</c:v>
                      </c:pt>
                      <c:pt idx="640">
                        <c:v>1.2439112000000001</c:v>
                      </c:pt>
                      <c:pt idx="641">
                        <c:v>1.336012175</c:v>
                      </c:pt>
                      <c:pt idx="642">
                        <c:v>1.336012175</c:v>
                      </c:pt>
                      <c:pt idx="643">
                        <c:v>1.4339130499999999</c:v>
                      </c:pt>
                      <c:pt idx="644">
                        <c:v>1.5433139499999999</c:v>
                      </c:pt>
                      <c:pt idx="645">
                        <c:v>1.5433139499999999</c:v>
                      </c:pt>
                      <c:pt idx="646">
                        <c:v>1.6326146000000001</c:v>
                      </c:pt>
                      <c:pt idx="647">
                        <c:v>1.721814975</c:v>
                      </c:pt>
                      <c:pt idx="648">
                        <c:v>1.721814975</c:v>
                      </c:pt>
                      <c:pt idx="649">
                        <c:v>1.8197155</c:v>
                      </c:pt>
                      <c:pt idx="650">
                        <c:v>1.911915625</c:v>
                      </c:pt>
                      <c:pt idx="651">
                        <c:v>1.911915625</c:v>
                      </c:pt>
                      <c:pt idx="652">
                        <c:v>1.9982148499999999</c:v>
                      </c:pt>
                      <c:pt idx="653">
                        <c:v>2.0789135499999998</c:v>
                      </c:pt>
                      <c:pt idx="654">
                        <c:v>2.0789135499999998</c:v>
                      </c:pt>
                      <c:pt idx="655">
                        <c:v>2.1710059749999999</c:v>
                      </c:pt>
                      <c:pt idx="656">
                        <c:v>2.1710059749999999</c:v>
                      </c:pt>
                      <c:pt idx="657">
                        <c:v>2.1710059749999999</c:v>
                      </c:pt>
                      <c:pt idx="658">
                        <c:v>2.2142057999999998</c:v>
                      </c:pt>
                      <c:pt idx="659">
                        <c:v>2.2516030249999996</c:v>
                      </c:pt>
                      <c:pt idx="660">
                        <c:v>2.2516030249999996</c:v>
                      </c:pt>
                      <c:pt idx="661">
                        <c:v>2.2891026000000001</c:v>
                      </c:pt>
                      <c:pt idx="662">
                        <c:v>2.309201775</c:v>
                      </c:pt>
                      <c:pt idx="663">
                        <c:v>2.309201775</c:v>
                      </c:pt>
                      <c:pt idx="664">
                        <c:v>2.329401125</c:v>
                      </c:pt>
                      <c:pt idx="665">
                        <c:v>2.3466016750000001</c:v>
                      </c:pt>
                      <c:pt idx="666">
                        <c:v>2.3466016750000001</c:v>
                      </c:pt>
                      <c:pt idx="667">
                        <c:v>2.3438016500000001</c:v>
                      </c:pt>
                      <c:pt idx="668">
                        <c:v>2.3438016500000001</c:v>
                      </c:pt>
                      <c:pt idx="669">
                        <c:v>2.3582020250000002</c:v>
                      </c:pt>
                      <c:pt idx="670">
                        <c:v>2.3668019</c:v>
                      </c:pt>
                      <c:pt idx="671">
                        <c:v>2.3668019</c:v>
                      </c:pt>
                      <c:pt idx="672">
                        <c:v>2.3697020499999999</c:v>
                      </c:pt>
                      <c:pt idx="673">
                        <c:v>2.3697020499999999</c:v>
                      </c:pt>
                      <c:pt idx="674">
                        <c:v>2.366801975</c:v>
                      </c:pt>
                      <c:pt idx="675">
                        <c:v>2.3697021</c:v>
                      </c:pt>
                      <c:pt idx="676">
                        <c:v>2.3697021</c:v>
                      </c:pt>
                      <c:pt idx="677">
                        <c:v>2.3668020250000001</c:v>
                      </c:pt>
                      <c:pt idx="678">
                        <c:v>2.3668020250000001</c:v>
                      </c:pt>
                      <c:pt idx="679">
                        <c:v>2.3668020250000001</c:v>
                      </c:pt>
                      <c:pt idx="680">
                        <c:v>2.369702025</c:v>
                      </c:pt>
                      <c:pt idx="681">
                        <c:v>2.3754019749999999</c:v>
                      </c:pt>
                      <c:pt idx="682">
                        <c:v>2.3754019749999999</c:v>
                      </c:pt>
                      <c:pt idx="683">
                        <c:v>2.3697021249999999</c:v>
                      </c:pt>
                      <c:pt idx="684">
                        <c:v>2.3697019999999998</c:v>
                      </c:pt>
                      <c:pt idx="685">
                        <c:v>2.3697019999999998</c:v>
                      </c:pt>
                      <c:pt idx="686">
                        <c:v>2.3697019999999998</c:v>
                      </c:pt>
                      <c:pt idx="687">
                        <c:v>2.3726019749999998</c:v>
                      </c:pt>
                      <c:pt idx="688">
                        <c:v>2.3726019749999998</c:v>
                      </c:pt>
                      <c:pt idx="689">
                        <c:v>2.3841019750000001</c:v>
                      </c:pt>
                      <c:pt idx="690">
                        <c:v>2.3783019999999997</c:v>
                      </c:pt>
                      <c:pt idx="691">
                        <c:v>2.3783019999999997</c:v>
                      </c:pt>
                      <c:pt idx="692">
                        <c:v>2.3754020250000001</c:v>
                      </c:pt>
                      <c:pt idx="693">
                        <c:v>2.3754019500000001</c:v>
                      </c:pt>
                      <c:pt idx="694">
                        <c:v>2.3754019500000001</c:v>
                      </c:pt>
                      <c:pt idx="695">
                        <c:v>2.3841019999999999</c:v>
                      </c:pt>
                      <c:pt idx="696">
                        <c:v>2.3841019750000001</c:v>
                      </c:pt>
                      <c:pt idx="697">
                        <c:v>2.3754019749999999</c:v>
                      </c:pt>
                      <c:pt idx="698">
                        <c:v>2.3754019749999999</c:v>
                      </c:pt>
                      <c:pt idx="699">
                        <c:v>2.3754019749999999</c:v>
                      </c:pt>
                      <c:pt idx="700">
                        <c:v>2.3754019749999999</c:v>
                      </c:pt>
                      <c:pt idx="701">
                        <c:v>2.3783019249999997</c:v>
                      </c:pt>
                      <c:pt idx="702">
                        <c:v>2.3783019999999997</c:v>
                      </c:pt>
                      <c:pt idx="703">
                        <c:v>2.3783019999999997</c:v>
                      </c:pt>
                      <c:pt idx="704">
                        <c:v>2.3841020250000002</c:v>
                      </c:pt>
                      <c:pt idx="705">
                        <c:v>2.387001975</c:v>
                      </c:pt>
                      <c:pt idx="706">
                        <c:v>2.387001975</c:v>
                      </c:pt>
                      <c:pt idx="707">
                        <c:v>2.387001975</c:v>
                      </c:pt>
                      <c:pt idx="708">
                        <c:v>2.389801925</c:v>
                      </c:pt>
                      <c:pt idx="709">
                        <c:v>2.389801925</c:v>
                      </c:pt>
                      <c:pt idx="710">
                        <c:v>2.3956019999999998</c:v>
                      </c:pt>
                      <c:pt idx="711">
                        <c:v>2.4014019750000002</c:v>
                      </c:pt>
                      <c:pt idx="712">
                        <c:v>2.4014019750000002</c:v>
                      </c:pt>
                      <c:pt idx="713">
                        <c:v>2.4014019750000002</c:v>
                      </c:pt>
                      <c:pt idx="714">
                        <c:v>2.4014019750000002</c:v>
                      </c:pt>
                      <c:pt idx="715">
                        <c:v>2.410002</c:v>
                      </c:pt>
                      <c:pt idx="716">
                        <c:v>2.3956019999999998</c:v>
                      </c:pt>
                      <c:pt idx="717">
                        <c:v>2.3956019999999998</c:v>
                      </c:pt>
                      <c:pt idx="718">
                        <c:v>2.3956019999999998</c:v>
                      </c:pt>
                      <c:pt idx="719">
                        <c:v>2.3783019999999997</c:v>
                      </c:pt>
                      <c:pt idx="720">
                        <c:v>2.3553019500000003</c:v>
                      </c:pt>
                      <c:pt idx="721">
                        <c:v>2.3553019500000003</c:v>
                      </c:pt>
                      <c:pt idx="722">
                        <c:v>2.3294019500000003</c:v>
                      </c:pt>
                      <c:pt idx="723">
                        <c:v>2.3294019500000003</c:v>
                      </c:pt>
                      <c:pt idx="724">
                        <c:v>2.3035019750000001</c:v>
                      </c:pt>
                      <c:pt idx="725">
                        <c:v>2.2718019749999998</c:v>
                      </c:pt>
                      <c:pt idx="726">
                        <c:v>2.2718019749999998</c:v>
                      </c:pt>
                      <c:pt idx="727">
                        <c:v>2.2372020749999999</c:v>
                      </c:pt>
                      <c:pt idx="728">
                        <c:v>2.2056020250000001</c:v>
                      </c:pt>
                      <c:pt idx="729">
                        <c:v>2.2056020250000001</c:v>
                      </c:pt>
                      <c:pt idx="730">
                        <c:v>2.1768020250000002</c:v>
                      </c:pt>
                      <c:pt idx="731">
                        <c:v>2.1768020250000002</c:v>
                      </c:pt>
                      <c:pt idx="732">
                        <c:v>2.1480020500000001</c:v>
                      </c:pt>
                      <c:pt idx="733">
                        <c:v>2.1192020500000002</c:v>
                      </c:pt>
                      <c:pt idx="734">
                        <c:v>2.0875020749999997</c:v>
                      </c:pt>
                      <c:pt idx="735">
                        <c:v>2.0875020749999997</c:v>
                      </c:pt>
                      <c:pt idx="736">
                        <c:v>2.0731021000000003</c:v>
                      </c:pt>
                      <c:pt idx="737">
                        <c:v>2.047202075</c:v>
                      </c:pt>
                      <c:pt idx="738">
                        <c:v>2.047202075</c:v>
                      </c:pt>
                      <c:pt idx="739">
                        <c:v>2.012602175</c:v>
                      </c:pt>
                      <c:pt idx="740">
                        <c:v>1.9867021249999999</c:v>
                      </c:pt>
                      <c:pt idx="741">
                        <c:v>1.9867021249999999</c:v>
                      </c:pt>
                      <c:pt idx="742">
                        <c:v>1.9608021250000001</c:v>
                      </c:pt>
                      <c:pt idx="743">
                        <c:v>1.949302125</c:v>
                      </c:pt>
                      <c:pt idx="744">
                        <c:v>1.949302125</c:v>
                      </c:pt>
                      <c:pt idx="745">
                        <c:v>1.9090021750000001</c:v>
                      </c:pt>
                      <c:pt idx="746">
                        <c:v>1.9090021750000001</c:v>
                      </c:pt>
                      <c:pt idx="747">
                        <c:v>1.9090021750000001</c:v>
                      </c:pt>
                      <c:pt idx="748">
                        <c:v>1.8888021750000001</c:v>
                      </c:pt>
                      <c:pt idx="749">
                        <c:v>1.8744021750000002</c:v>
                      </c:pt>
                      <c:pt idx="750">
                        <c:v>1.8744021750000002</c:v>
                      </c:pt>
                      <c:pt idx="751">
                        <c:v>1.8600021500000001</c:v>
                      </c:pt>
                      <c:pt idx="752">
                        <c:v>1.8428021999999999</c:v>
                      </c:pt>
                      <c:pt idx="753">
                        <c:v>1.8428021999999999</c:v>
                      </c:pt>
                      <c:pt idx="754">
                        <c:v>1.8226021750000001</c:v>
                      </c:pt>
                      <c:pt idx="755">
                        <c:v>1.8226021750000001</c:v>
                      </c:pt>
                      <c:pt idx="756">
                        <c:v>1.802502225</c:v>
                      </c:pt>
                      <c:pt idx="757">
                        <c:v>1.790902175</c:v>
                      </c:pt>
                      <c:pt idx="758">
                        <c:v>1.790902175</c:v>
                      </c:pt>
                      <c:pt idx="759">
                        <c:v>1.7737021750000002</c:v>
                      </c:pt>
                      <c:pt idx="760">
                        <c:v>1.7535022</c:v>
                      </c:pt>
                      <c:pt idx="761">
                        <c:v>1.7535022</c:v>
                      </c:pt>
                      <c:pt idx="762">
                        <c:v>1.7391022250000001</c:v>
                      </c:pt>
                      <c:pt idx="763">
                        <c:v>1.7391022250000001</c:v>
                      </c:pt>
                      <c:pt idx="764">
                        <c:v>1.719002275</c:v>
                      </c:pt>
                      <c:pt idx="765">
                        <c:v>1.719002275</c:v>
                      </c:pt>
                      <c:pt idx="766">
                        <c:v>1.70460225</c:v>
                      </c:pt>
                      <c:pt idx="767">
                        <c:v>1.70460225</c:v>
                      </c:pt>
                      <c:pt idx="768">
                        <c:v>1.6988022500000002</c:v>
                      </c:pt>
                      <c:pt idx="769">
                        <c:v>1.6786023250000002</c:v>
                      </c:pt>
                      <c:pt idx="770">
                        <c:v>1.6786023250000002</c:v>
                      </c:pt>
                      <c:pt idx="771">
                        <c:v>1.67000225</c:v>
                      </c:pt>
                      <c:pt idx="772">
                        <c:v>1.658502275</c:v>
                      </c:pt>
                      <c:pt idx="773">
                        <c:v>1.658502275</c:v>
                      </c:pt>
                      <c:pt idx="774">
                        <c:v>1.6470023250000001</c:v>
                      </c:pt>
                      <c:pt idx="775">
                        <c:v>1.6412022500000001</c:v>
                      </c:pt>
                      <c:pt idx="776">
                        <c:v>1.6412022500000001</c:v>
                      </c:pt>
                      <c:pt idx="777">
                        <c:v>1.6297022999999999</c:v>
                      </c:pt>
                      <c:pt idx="778">
                        <c:v>1.6297022999999999</c:v>
                      </c:pt>
                      <c:pt idx="779">
                        <c:v>1.6153022749999999</c:v>
                      </c:pt>
                      <c:pt idx="780">
                        <c:v>1.615302225</c:v>
                      </c:pt>
                      <c:pt idx="781">
                        <c:v>1.615302225</c:v>
                      </c:pt>
                      <c:pt idx="782">
                        <c:v>1.6009023</c:v>
                      </c:pt>
                      <c:pt idx="783">
                        <c:v>1.598002275</c:v>
                      </c:pt>
                      <c:pt idx="784">
                        <c:v>1.598002275</c:v>
                      </c:pt>
                      <c:pt idx="785">
                        <c:v>1.5951022500000001</c:v>
                      </c:pt>
                      <c:pt idx="786">
                        <c:v>1.5894022249999999</c:v>
                      </c:pt>
                      <c:pt idx="787">
                        <c:v>1.5894022249999999</c:v>
                      </c:pt>
                      <c:pt idx="788">
                        <c:v>1.577902275</c:v>
                      </c:pt>
                      <c:pt idx="789">
                        <c:v>1.569202225</c:v>
                      </c:pt>
                      <c:pt idx="790">
                        <c:v>1.569202225</c:v>
                      </c:pt>
                      <c:pt idx="791">
                        <c:v>1.57500225</c:v>
                      </c:pt>
                      <c:pt idx="792">
                        <c:v>1.566302225</c:v>
                      </c:pt>
                      <c:pt idx="793">
                        <c:v>1.566302225</c:v>
                      </c:pt>
                      <c:pt idx="794">
                        <c:v>1.5606022500000001</c:v>
                      </c:pt>
                      <c:pt idx="795">
                        <c:v>1.5433022749999998</c:v>
                      </c:pt>
                      <c:pt idx="796">
                        <c:v>1.5433022749999998</c:v>
                      </c:pt>
                      <c:pt idx="797">
                        <c:v>1.5433022749999998</c:v>
                      </c:pt>
                      <c:pt idx="798">
                        <c:v>1.5404022500000001</c:v>
                      </c:pt>
                      <c:pt idx="799">
                        <c:v>1.5404022500000001</c:v>
                      </c:pt>
                      <c:pt idx="800">
                        <c:v>1.53470225</c:v>
                      </c:pt>
                      <c:pt idx="801">
                        <c:v>1.531802275</c:v>
                      </c:pt>
                      <c:pt idx="802">
                        <c:v>1.531802275</c:v>
                      </c:pt>
                      <c:pt idx="803">
                        <c:v>1.526002275</c:v>
                      </c:pt>
                      <c:pt idx="804">
                        <c:v>1.5232022500000002</c:v>
                      </c:pt>
                      <c:pt idx="805">
                        <c:v>1.5232022500000002</c:v>
                      </c:pt>
                      <c:pt idx="806">
                        <c:v>1.5145022749999999</c:v>
                      </c:pt>
                      <c:pt idx="807">
                        <c:v>1.5145022749999999</c:v>
                      </c:pt>
                      <c:pt idx="808">
                        <c:v>1.5145022749999999</c:v>
                      </c:pt>
                      <c:pt idx="809">
                        <c:v>1.5174023000000001</c:v>
                      </c:pt>
                      <c:pt idx="810">
                        <c:v>1.5116023000000001</c:v>
                      </c:pt>
                      <c:pt idx="811">
                        <c:v>1.5116023000000001</c:v>
                      </c:pt>
                      <c:pt idx="812">
                        <c:v>1.505902275</c:v>
                      </c:pt>
                      <c:pt idx="813">
                        <c:v>1.505902275</c:v>
                      </c:pt>
                      <c:pt idx="814">
                        <c:v>1.505902275</c:v>
                      </c:pt>
                      <c:pt idx="815">
                        <c:v>1.5001023</c:v>
                      </c:pt>
                      <c:pt idx="816">
                        <c:v>1.5001023</c:v>
                      </c:pt>
                      <c:pt idx="817">
                        <c:v>1.491502275</c:v>
                      </c:pt>
                      <c:pt idx="818">
                        <c:v>1.4944023499999999</c:v>
                      </c:pt>
                      <c:pt idx="819">
                        <c:v>1.4944023499999999</c:v>
                      </c:pt>
                      <c:pt idx="820">
                        <c:v>1.4915023250000001</c:v>
                      </c:pt>
                      <c:pt idx="821">
                        <c:v>1.4915023250000001</c:v>
                      </c:pt>
                      <c:pt idx="822">
                        <c:v>1.4915023250000001</c:v>
                      </c:pt>
                      <c:pt idx="823">
                        <c:v>1.4857023250000001</c:v>
                      </c:pt>
                      <c:pt idx="824">
                        <c:v>1.4857023250000001</c:v>
                      </c:pt>
                      <c:pt idx="825">
                        <c:v>1.4857023499999999</c:v>
                      </c:pt>
                      <c:pt idx="826">
                        <c:v>1.4828023499999998</c:v>
                      </c:pt>
                      <c:pt idx="827">
                        <c:v>1.482802325</c:v>
                      </c:pt>
                      <c:pt idx="828">
                        <c:v>1.482802325</c:v>
                      </c:pt>
                      <c:pt idx="829">
                        <c:v>1.4771023750000001</c:v>
                      </c:pt>
                      <c:pt idx="830">
                        <c:v>1.4771023750000001</c:v>
                      </c:pt>
                      <c:pt idx="831">
                        <c:v>1.4771023750000001</c:v>
                      </c:pt>
                      <c:pt idx="832">
                        <c:v>1.4800023499999999</c:v>
                      </c:pt>
                      <c:pt idx="833">
                        <c:v>1.4800023499999999</c:v>
                      </c:pt>
                      <c:pt idx="834">
                        <c:v>1.47130235</c:v>
                      </c:pt>
                      <c:pt idx="835">
                        <c:v>1.4800023499999999</c:v>
                      </c:pt>
                      <c:pt idx="836">
                        <c:v>1.4800023499999999</c:v>
                      </c:pt>
                      <c:pt idx="837">
                        <c:v>1.47130235</c:v>
                      </c:pt>
                      <c:pt idx="838">
                        <c:v>1.47130235</c:v>
                      </c:pt>
                      <c:pt idx="839">
                        <c:v>1.47130235</c:v>
                      </c:pt>
                      <c:pt idx="840">
                        <c:v>1.4771023250000002</c:v>
                      </c:pt>
                      <c:pt idx="841">
                        <c:v>1.47710235</c:v>
                      </c:pt>
                      <c:pt idx="842">
                        <c:v>1.47710235</c:v>
                      </c:pt>
                      <c:pt idx="843">
                        <c:v>1.4742023499999999</c:v>
                      </c:pt>
                      <c:pt idx="844">
                        <c:v>1.4742024</c:v>
                      </c:pt>
                      <c:pt idx="845">
                        <c:v>1.4742024</c:v>
                      </c:pt>
                      <c:pt idx="846">
                        <c:v>1.4828023749999999</c:v>
                      </c:pt>
                      <c:pt idx="847">
                        <c:v>1.4828023749999999</c:v>
                      </c:pt>
                      <c:pt idx="848">
                        <c:v>1.4828023749999999</c:v>
                      </c:pt>
                      <c:pt idx="849">
                        <c:v>1.4771023750000001</c:v>
                      </c:pt>
                      <c:pt idx="850">
                        <c:v>1.4771023750000001</c:v>
                      </c:pt>
                      <c:pt idx="851">
                        <c:v>1.47130245</c:v>
                      </c:pt>
                      <c:pt idx="852">
                        <c:v>1.4742024249999999</c:v>
                      </c:pt>
                      <c:pt idx="853">
                        <c:v>1.4742024249999999</c:v>
                      </c:pt>
                      <c:pt idx="854">
                        <c:v>1.4742024249999999</c:v>
                      </c:pt>
                      <c:pt idx="855">
                        <c:v>1.47130245</c:v>
                      </c:pt>
                      <c:pt idx="856">
                        <c:v>1.468502475</c:v>
                      </c:pt>
                      <c:pt idx="857">
                        <c:v>1.468502475</c:v>
                      </c:pt>
                      <c:pt idx="858">
                        <c:v>1.4627024499999999</c:v>
                      </c:pt>
                      <c:pt idx="859">
                        <c:v>1.4627024499999999</c:v>
                      </c:pt>
                      <c:pt idx="860">
                        <c:v>1.4569024750000001</c:v>
                      </c:pt>
                      <c:pt idx="861">
                        <c:v>1.4454024750000001</c:v>
                      </c:pt>
                      <c:pt idx="862">
                        <c:v>1.4454024750000001</c:v>
                      </c:pt>
                      <c:pt idx="863">
                        <c:v>1.4281024499999999</c:v>
                      </c:pt>
                      <c:pt idx="864">
                        <c:v>1.4281024499999999</c:v>
                      </c:pt>
                      <c:pt idx="865">
                        <c:v>1.41090245</c:v>
                      </c:pt>
                      <c:pt idx="866">
                        <c:v>1.399302525</c:v>
                      </c:pt>
                      <c:pt idx="867">
                        <c:v>1.399302525</c:v>
                      </c:pt>
                      <c:pt idx="868">
                        <c:v>1.3878025249999999</c:v>
                      </c:pt>
                      <c:pt idx="869">
                        <c:v>1.3677024999999998</c:v>
                      </c:pt>
                      <c:pt idx="870">
                        <c:v>1.3475024999999998</c:v>
                      </c:pt>
                      <c:pt idx="871">
                        <c:v>1.3475024999999998</c:v>
                      </c:pt>
                      <c:pt idx="872">
                        <c:v>1.324502525</c:v>
                      </c:pt>
                      <c:pt idx="873">
                        <c:v>1.298602475</c:v>
                      </c:pt>
                      <c:pt idx="874">
                        <c:v>1.298602475</c:v>
                      </c:pt>
                      <c:pt idx="875">
                        <c:v>1.2727025249999999</c:v>
                      </c:pt>
                      <c:pt idx="876">
                        <c:v>1.2352025250000001</c:v>
                      </c:pt>
                      <c:pt idx="877">
                        <c:v>1.2352025250000001</c:v>
                      </c:pt>
                      <c:pt idx="878">
                        <c:v>1.1949025500000001</c:v>
                      </c:pt>
                      <c:pt idx="879">
                        <c:v>1.1488025500000001</c:v>
                      </c:pt>
                      <c:pt idx="880">
                        <c:v>1.1488025500000001</c:v>
                      </c:pt>
                      <c:pt idx="881">
                        <c:v>1.0999025250000001</c:v>
                      </c:pt>
                      <c:pt idx="882">
                        <c:v>1.0999025250000001</c:v>
                      </c:pt>
                      <c:pt idx="883">
                        <c:v>1.0567025999999999</c:v>
                      </c:pt>
                      <c:pt idx="884">
                        <c:v>1.0164025999999999</c:v>
                      </c:pt>
                      <c:pt idx="885">
                        <c:v>0.95310257499999995</c:v>
                      </c:pt>
                      <c:pt idx="886">
                        <c:v>0.95310257499999995</c:v>
                      </c:pt>
                      <c:pt idx="887">
                        <c:v>0.95310257499999995</c:v>
                      </c:pt>
                      <c:pt idx="888">
                        <c:v>0.93000257500000005</c:v>
                      </c:pt>
                      <c:pt idx="889">
                        <c:v>0.93000257500000005</c:v>
                      </c:pt>
                      <c:pt idx="890">
                        <c:v>0.90410257500000002</c:v>
                      </c:pt>
                      <c:pt idx="891">
                        <c:v>0.8868026</c:v>
                      </c:pt>
                      <c:pt idx="892">
                        <c:v>0.8868026</c:v>
                      </c:pt>
                      <c:pt idx="893">
                        <c:v>0.86670259999999999</c:v>
                      </c:pt>
                      <c:pt idx="894">
                        <c:v>0.85230259999999991</c:v>
                      </c:pt>
                      <c:pt idx="895">
                        <c:v>0.85230259999999991</c:v>
                      </c:pt>
                      <c:pt idx="896">
                        <c:v>0.83210259999999991</c:v>
                      </c:pt>
                      <c:pt idx="897">
                        <c:v>0.83210259999999991</c:v>
                      </c:pt>
                      <c:pt idx="898">
                        <c:v>0.82350259999999997</c:v>
                      </c:pt>
                      <c:pt idx="899">
                        <c:v>0.80910265000000003</c:v>
                      </c:pt>
                      <c:pt idx="900">
                        <c:v>0.80910265000000003</c:v>
                      </c:pt>
                      <c:pt idx="901">
                        <c:v>0.80050264999999998</c:v>
                      </c:pt>
                      <c:pt idx="902">
                        <c:v>0.78610282500000006</c:v>
                      </c:pt>
                      <c:pt idx="903">
                        <c:v>0.78610282500000006</c:v>
                      </c:pt>
                      <c:pt idx="904">
                        <c:v>0.78610282500000006</c:v>
                      </c:pt>
                      <c:pt idx="905">
                        <c:v>0.77740282500000002</c:v>
                      </c:pt>
                      <c:pt idx="906">
                        <c:v>0.77740282500000002</c:v>
                      </c:pt>
                      <c:pt idx="907">
                        <c:v>0.76590279999999999</c:v>
                      </c:pt>
                      <c:pt idx="908">
                        <c:v>0.74860282500000008</c:v>
                      </c:pt>
                      <c:pt idx="909">
                        <c:v>0.74860282500000008</c:v>
                      </c:pt>
                      <c:pt idx="910">
                        <c:v>0.73420284999999996</c:v>
                      </c:pt>
                      <c:pt idx="911">
                        <c:v>0.71120285000000005</c:v>
                      </c:pt>
                      <c:pt idx="912">
                        <c:v>0.71120285000000005</c:v>
                      </c:pt>
                      <c:pt idx="913">
                        <c:v>0.67660292499999997</c:v>
                      </c:pt>
                      <c:pt idx="914">
                        <c:v>0.63630294999999992</c:v>
                      </c:pt>
                      <c:pt idx="915">
                        <c:v>0.63630294999999992</c:v>
                      </c:pt>
                      <c:pt idx="916">
                        <c:v>0.59890292499999997</c:v>
                      </c:pt>
                      <c:pt idx="917">
                        <c:v>0.56720302500000008</c:v>
                      </c:pt>
                      <c:pt idx="918">
                        <c:v>0.56720302500000008</c:v>
                      </c:pt>
                      <c:pt idx="919">
                        <c:v>0.50960317500000007</c:v>
                      </c:pt>
                      <c:pt idx="920">
                        <c:v>0.50960317500000007</c:v>
                      </c:pt>
                      <c:pt idx="921">
                        <c:v>0.50960317500000007</c:v>
                      </c:pt>
                      <c:pt idx="922">
                        <c:v>0.48950337500000002</c:v>
                      </c:pt>
                      <c:pt idx="923">
                        <c:v>0.48950337500000002</c:v>
                      </c:pt>
                      <c:pt idx="924">
                        <c:v>0.46930359999999999</c:v>
                      </c:pt>
                      <c:pt idx="925">
                        <c:v>0.44630394999999995</c:v>
                      </c:pt>
                      <c:pt idx="926">
                        <c:v>0.44630394999999995</c:v>
                      </c:pt>
                      <c:pt idx="927">
                        <c:v>0.43190440000000002</c:v>
                      </c:pt>
                      <c:pt idx="928">
                        <c:v>0.41750477499999999</c:v>
                      </c:pt>
                      <c:pt idx="929">
                        <c:v>0.41750477499999999</c:v>
                      </c:pt>
                      <c:pt idx="930">
                        <c:v>0.40600515000000004</c:v>
                      </c:pt>
                      <c:pt idx="931">
                        <c:v>0.39730575000000001</c:v>
                      </c:pt>
                      <c:pt idx="932">
                        <c:v>0.391606275</c:v>
                      </c:pt>
                      <c:pt idx="933">
                        <c:v>0.391606275</c:v>
                      </c:pt>
                      <c:pt idx="934">
                        <c:v>0.38010699999999997</c:v>
                      </c:pt>
                      <c:pt idx="935">
                        <c:v>0.38010699999999997</c:v>
                      </c:pt>
                      <c:pt idx="936">
                        <c:v>0.3714076</c:v>
                      </c:pt>
                      <c:pt idx="937">
                        <c:v>0.36280807500000001</c:v>
                      </c:pt>
                      <c:pt idx="938">
                        <c:v>0.36280807500000001</c:v>
                      </c:pt>
                      <c:pt idx="939">
                        <c:v>0.35700860000000001</c:v>
                      </c:pt>
                      <c:pt idx="940">
                        <c:v>0.35130909999999999</c:v>
                      </c:pt>
                      <c:pt idx="941">
                        <c:v>0.35130909999999999</c:v>
                      </c:pt>
                      <c:pt idx="942">
                        <c:v>0.34260995</c:v>
                      </c:pt>
                      <c:pt idx="943">
                        <c:v>0.34260995</c:v>
                      </c:pt>
                      <c:pt idx="944">
                        <c:v>0.34260995</c:v>
                      </c:pt>
                      <c:pt idx="945">
                        <c:v>0.33981030000000001</c:v>
                      </c:pt>
                      <c:pt idx="946">
                        <c:v>0.33691069999999995</c:v>
                      </c:pt>
                      <c:pt idx="947">
                        <c:v>0.33691069999999995</c:v>
                      </c:pt>
                      <c:pt idx="948">
                        <c:v>0.33401105000000003</c:v>
                      </c:pt>
                      <c:pt idx="949">
                        <c:v>0.33111135000000003</c:v>
                      </c:pt>
                      <c:pt idx="950">
                        <c:v>0.33111135000000003</c:v>
                      </c:pt>
                      <c:pt idx="951">
                        <c:v>0.32821167499999998</c:v>
                      </c:pt>
                      <c:pt idx="952">
                        <c:v>0.32821197499999999</c:v>
                      </c:pt>
                      <c:pt idx="953">
                        <c:v>0.32821197499999999</c:v>
                      </c:pt>
                      <c:pt idx="954">
                        <c:v>0.33111227500000001</c:v>
                      </c:pt>
                      <c:pt idx="955">
                        <c:v>0.32821254999999999</c:v>
                      </c:pt>
                      <c:pt idx="956">
                        <c:v>0.32821254999999999</c:v>
                      </c:pt>
                      <c:pt idx="957">
                        <c:v>0.331112825</c:v>
                      </c:pt>
                      <c:pt idx="958">
                        <c:v>0.33111335000000003</c:v>
                      </c:pt>
                      <c:pt idx="959">
                        <c:v>0.33111335000000003</c:v>
                      </c:pt>
                      <c:pt idx="960">
                        <c:v>0.33111335000000003</c:v>
                      </c:pt>
                      <c:pt idx="961">
                        <c:v>0.336913825</c:v>
                      </c:pt>
                      <c:pt idx="962">
                        <c:v>0.336913825</c:v>
                      </c:pt>
                      <c:pt idx="963">
                        <c:v>0.336913825</c:v>
                      </c:pt>
                      <c:pt idx="964">
                        <c:v>0.36861430000000001</c:v>
                      </c:pt>
                      <c:pt idx="965">
                        <c:v>0.36861430000000001</c:v>
                      </c:pt>
                      <c:pt idx="966">
                        <c:v>0.39161455000000001</c:v>
                      </c:pt>
                      <c:pt idx="967">
                        <c:v>0.41461477500000005</c:v>
                      </c:pt>
                      <c:pt idx="968">
                        <c:v>0.41461477500000005</c:v>
                      </c:pt>
                      <c:pt idx="969">
                        <c:v>0.41461477500000005</c:v>
                      </c:pt>
                      <c:pt idx="970">
                        <c:v>0.48371525000000004</c:v>
                      </c:pt>
                      <c:pt idx="971">
                        <c:v>0.48371525000000004</c:v>
                      </c:pt>
                      <c:pt idx="972">
                        <c:v>0.51831547499999997</c:v>
                      </c:pt>
                      <c:pt idx="973">
                        <c:v>0.56151569999999995</c:v>
                      </c:pt>
                      <c:pt idx="974">
                        <c:v>0.56151569999999995</c:v>
                      </c:pt>
                      <c:pt idx="975">
                        <c:v>0.60471592500000004</c:v>
                      </c:pt>
                      <c:pt idx="976">
                        <c:v>0.60471592500000004</c:v>
                      </c:pt>
                      <c:pt idx="977">
                        <c:v>0.65651614999999997</c:v>
                      </c:pt>
                      <c:pt idx="978">
                        <c:v>0.71121635000000005</c:v>
                      </c:pt>
                      <c:pt idx="979">
                        <c:v>0.71121635000000005</c:v>
                      </c:pt>
                      <c:pt idx="980">
                        <c:v>0.77171655000000006</c:v>
                      </c:pt>
                      <c:pt idx="981">
                        <c:v>0.83791672500000003</c:v>
                      </c:pt>
                      <c:pt idx="982">
                        <c:v>0.83791672500000003</c:v>
                      </c:pt>
                      <c:pt idx="983">
                        <c:v>0.83791672500000003</c:v>
                      </c:pt>
                      <c:pt idx="984">
                        <c:v>0.97321697499999993</c:v>
                      </c:pt>
                      <c:pt idx="985">
                        <c:v>0.97321697499999993</c:v>
                      </c:pt>
                      <c:pt idx="986">
                        <c:v>1.048117025</c:v>
                      </c:pt>
                      <c:pt idx="987">
                        <c:v>1.1345167250000001</c:v>
                      </c:pt>
                      <c:pt idx="988">
                        <c:v>1.1345167250000001</c:v>
                      </c:pt>
                      <c:pt idx="989">
                        <c:v>1.2266161</c:v>
                      </c:pt>
                      <c:pt idx="990">
                        <c:v>1.40221445</c:v>
                      </c:pt>
                      <c:pt idx="991">
                        <c:v>1.40221445</c:v>
                      </c:pt>
                      <c:pt idx="992">
                        <c:v>1.40221445</c:v>
                      </c:pt>
                      <c:pt idx="993">
                        <c:v>1.4828137499999998</c:v>
                      </c:pt>
                      <c:pt idx="994">
                        <c:v>1.4828137499999998</c:v>
                      </c:pt>
                      <c:pt idx="995">
                        <c:v>1.5491132999999999</c:v>
                      </c:pt>
                      <c:pt idx="996">
                        <c:v>1.6095126499999999</c:v>
                      </c:pt>
                      <c:pt idx="997">
                        <c:v>1.6095126499999999</c:v>
                      </c:pt>
                      <c:pt idx="998">
                        <c:v>1.6614117749999999</c:v>
                      </c:pt>
                      <c:pt idx="999">
                        <c:v>1.7132099000000001</c:v>
                      </c:pt>
                      <c:pt idx="1000">
                        <c:v>1.7132099000000001</c:v>
                      </c:pt>
                      <c:pt idx="1001">
                        <c:v>1.7650040249999999</c:v>
                      </c:pt>
                      <c:pt idx="1002">
                        <c:v>1.8140033</c:v>
                      </c:pt>
                      <c:pt idx="1003">
                        <c:v>1.8140033</c:v>
                      </c:pt>
                      <c:pt idx="1004">
                        <c:v>1.8543028500000001</c:v>
                      </c:pt>
                      <c:pt idx="1005">
                        <c:v>1.8975026500000001</c:v>
                      </c:pt>
                      <c:pt idx="1006">
                        <c:v>1.8975026500000001</c:v>
                      </c:pt>
                      <c:pt idx="1007">
                        <c:v>1.9407024500000001</c:v>
                      </c:pt>
                      <c:pt idx="1008">
                        <c:v>1.97230265</c:v>
                      </c:pt>
                      <c:pt idx="1009">
                        <c:v>1.97230265</c:v>
                      </c:pt>
                      <c:pt idx="1010">
                        <c:v>2.0069026249999999</c:v>
                      </c:pt>
                      <c:pt idx="1011">
                        <c:v>2.0472028250000003</c:v>
                      </c:pt>
                      <c:pt idx="1012">
                        <c:v>2.0472028250000003</c:v>
                      </c:pt>
                      <c:pt idx="1013">
                        <c:v>2.0817027500000003</c:v>
                      </c:pt>
                      <c:pt idx="1014">
                        <c:v>2.1221026750000003</c:v>
                      </c:pt>
                      <c:pt idx="1015">
                        <c:v>2.1221026750000003</c:v>
                      </c:pt>
                      <c:pt idx="1016">
                        <c:v>2.1537027500000003</c:v>
                      </c:pt>
                      <c:pt idx="1017">
                        <c:v>2.1969027999999997</c:v>
                      </c:pt>
                      <c:pt idx="1018">
                        <c:v>2.1969027999999997</c:v>
                      </c:pt>
                      <c:pt idx="1019">
                        <c:v>2.2344028749999998</c:v>
                      </c:pt>
                      <c:pt idx="1020">
                        <c:v>2.28620285</c:v>
                      </c:pt>
                      <c:pt idx="1021">
                        <c:v>2.28620285</c:v>
                      </c:pt>
                      <c:pt idx="1022">
                        <c:v>2.3351027750000002</c:v>
                      </c:pt>
                      <c:pt idx="1023">
                        <c:v>2.384102725</c:v>
                      </c:pt>
                      <c:pt idx="1024">
                        <c:v>2.384102725</c:v>
                      </c:pt>
                      <c:pt idx="1025">
                        <c:v>2.4244026249999999</c:v>
                      </c:pt>
                      <c:pt idx="1026">
                        <c:v>2.4676026750000002</c:v>
                      </c:pt>
                      <c:pt idx="1027">
                        <c:v>2.4676026750000002</c:v>
                      </c:pt>
                      <c:pt idx="1028">
                        <c:v>2.5136027249999997</c:v>
                      </c:pt>
                      <c:pt idx="1029">
                        <c:v>2.5655028</c:v>
                      </c:pt>
                      <c:pt idx="1030">
                        <c:v>2.5655028</c:v>
                      </c:pt>
                      <c:pt idx="1031">
                        <c:v>2.6115027249999998</c:v>
                      </c:pt>
                      <c:pt idx="1032">
                        <c:v>2.6605027249999997</c:v>
                      </c:pt>
                      <c:pt idx="1033">
                        <c:v>2.6605027249999997</c:v>
                      </c:pt>
                      <c:pt idx="1034">
                        <c:v>2.6979027250000001</c:v>
                      </c:pt>
                      <c:pt idx="1035">
                        <c:v>2.7411027999999997</c:v>
                      </c:pt>
                      <c:pt idx="1036">
                        <c:v>2.7411027999999997</c:v>
                      </c:pt>
                      <c:pt idx="1037">
                        <c:v>2.7843028250000001</c:v>
                      </c:pt>
                      <c:pt idx="1038">
                        <c:v>2.8332027750000002</c:v>
                      </c:pt>
                      <c:pt idx="1039">
                        <c:v>2.8332027750000002</c:v>
                      </c:pt>
                      <c:pt idx="1040">
                        <c:v>2.8822027500000003</c:v>
                      </c:pt>
                      <c:pt idx="1041">
                        <c:v>2.8995028</c:v>
                      </c:pt>
                      <c:pt idx="1042">
                        <c:v>2.8995028</c:v>
                      </c:pt>
                      <c:pt idx="1043">
                        <c:v>2.945502775</c:v>
                      </c:pt>
                      <c:pt idx="1044">
                        <c:v>2.985902775</c:v>
                      </c:pt>
                      <c:pt idx="1045">
                        <c:v>2.985902775</c:v>
                      </c:pt>
                      <c:pt idx="1046">
                        <c:v>3.023302825</c:v>
                      </c:pt>
                      <c:pt idx="1047">
                        <c:v>3.023302825</c:v>
                      </c:pt>
                      <c:pt idx="1048">
                        <c:v>3.0290027999999998</c:v>
                      </c:pt>
                      <c:pt idx="1049">
                        <c:v>3.0290027999999998</c:v>
                      </c:pt>
                      <c:pt idx="1050">
                        <c:v>3.0492027749999999</c:v>
                      </c:pt>
                      <c:pt idx="1051">
                        <c:v>3.0492027749999999</c:v>
                      </c:pt>
                      <c:pt idx="1052">
                        <c:v>3.0780027999999997</c:v>
                      </c:pt>
                      <c:pt idx="1053">
                        <c:v>3.0780027999999997</c:v>
                      </c:pt>
                      <c:pt idx="1054">
                        <c:v>3.0780027999999997</c:v>
                      </c:pt>
                      <c:pt idx="1055">
                        <c:v>3.0636029000000002</c:v>
                      </c:pt>
                      <c:pt idx="1056">
                        <c:v>3.0636029000000002</c:v>
                      </c:pt>
                      <c:pt idx="1057">
                        <c:v>3.0751029000000001</c:v>
                      </c:pt>
                      <c:pt idx="1058">
                        <c:v>3.0924029499999999</c:v>
                      </c:pt>
                      <c:pt idx="1059">
                        <c:v>3.0924029499999999</c:v>
                      </c:pt>
                      <c:pt idx="1060">
                        <c:v>3.0953028499999999</c:v>
                      </c:pt>
                      <c:pt idx="1061">
                        <c:v>3.0953028499999999</c:v>
                      </c:pt>
                      <c:pt idx="1062">
                        <c:v>3.089502875</c:v>
                      </c:pt>
                      <c:pt idx="1063">
                        <c:v>3.0924029000000002</c:v>
                      </c:pt>
                      <c:pt idx="1064">
                        <c:v>3.0953029249999999</c:v>
                      </c:pt>
                      <c:pt idx="1065">
                        <c:v>3.0953029249999999</c:v>
                      </c:pt>
                      <c:pt idx="1066">
                        <c:v>3.1039028749999997</c:v>
                      </c:pt>
                      <c:pt idx="1067">
                        <c:v>3.1039029249999999</c:v>
                      </c:pt>
                      <c:pt idx="1068">
                        <c:v>3.1039029249999999</c:v>
                      </c:pt>
                      <c:pt idx="1069">
                        <c:v>3.1097030500000002</c:v>
                      </c:pt>
                      <c:pt idx="1070">
                        <c:v>3.115403025</c:v>
                      </c:pt>
                      <c:pt idx="1071">
                        <c:v>3.115403025</c:v>
                      </c:pt>
                      <c:pt idx="1072">
                        <c:v>3.1212029750000001</c:v>
                      </c:pt>
                      <c:pt idx="1073">
                        <c:v>3.1529029499999996</c:v>
                      </c:pt>
                      <c:pt idx="1074">
                        <c:v>3.1529029499999996</c:v>
                      </c:pt>
                      <c:pt idx="1075">
                        <c:v>3.1413029750000003</c:v>
                      </c:pt>
                      <c:pt idx="1076">
                        <c:v>3.1413029750000003</c:v>
                      </c:pt>
                      <c:pt idx="1077">
                        <c:v>3.1529029999999998</c:v>
                      </c:pt>
                      <c:pt idx="1078">
                        <c:v>3.161503025</c:v>
                      </c:pt>
                      <c:pt idx="1079">
                        <c:v>3.161503025</c:v>
                      </c:pt>
                      <c:pt idx="1080">
                        <c:v>3.173003</c:v>
                      </c:pt>
                      <c:pt idx="1081">
                        <c:v>3.1759030249999998</c:v>
                      </c:pt>
                      <c:pt idx="1082">
                        <c:v>3.1759030249999998</c:v>
                      </c:pt>
                      <c:pt idx="1083">
                        <c:v>3.2018030749999999</c:v>
                      </c:pt>
                      <c:pt idx="1084">
                        <c:v>3.2220030749999999</c:v>
                      </c:pt>
                      <c:pt idx="1085">
                        <c:v>3.2220030749999999</c:v>
                      </c:pt>
                      <c:pt idx="1086">
                        <c:v>3.2220030749999999</c:v>
                      </c:pt>
                      <c:pt idx="1087">
                        <c:v>3.2364031</c:v>
                      </c:pt>
                      <c:pt idx="1088">
                        <c:v>3.2364031</c:v>
                      </c:pt>
                      <c:pt idx="1089">
                        <c:v>3.2450031500000001</c:v>
                      </c:pt>
                      <c:pt idx="1090">
                        <c:v>3.2680031249999999</c:v>
                      </c:pt>
                      <c:pt idx="1091">
                        <c:v>3.2680031249999999</c:v>
                      </c:pt>
                      <c:pt idx="1092">
                        <c:v>3.2853030999999997</c:v>
                      </c:pt>
                      <c:pt idx="1093">
                        <c:v>3.3112031499999999</c:v>
                      </c:pt>
                      <c:pt idx="1094">
                        <c:v>3.3112031499999999</c:v>
                      </c:pt>
                      <c:pt idx="1095">
                        <c:v>3.3285030999999998</c:v>
                      </c:pt>
                      <c:pt idx="1096">
                        <c:v>3.3458030750000001</c:v>
                      </c:pt>
                      <c:pt idx="1097">
                        <c:v>3.3458030750000001</c:v>
                      </c:pt>
                      <c:pt idx="1098">
                        <c:v>3.3544030999999999</c:v>
                      </c:pt>
                      <c:pt idx="1099">
                        <c:v>3.3746030999999999</c:v>
                      </c:pt>
                      <c:pt idx="1100">
                        <c:v>3.3746030999999999</c:v>
                      </c:pt>
                      <c:pt idx="1101">
                        <c:v>3.4005031250000002</c:v>
                      </c:pt>
                      <c:pt idx="1102">
                        <c:v>3.4005031250000002</c:v>
                      </c:pt>
                      <c:pt idx="1103">
                        <c:v>3.4005031250000002</c:v>
                      </c:pt>
                      <c:pt idx="1104">
                        <c:v>3.4293031250000001</c:v>
                      </c:pt>
                      <c:pt idx="1105">
                        <c:v>3.4293031250000001</c:v>
                      </c:pt>
                      <c:pt idx="1106">
                        <c:v>3.4350031749999999</c:v>
                      </c:pt>
                      <c:pt idx="1107">
                        <c:v>3.45520315</c:v>
                      </c:pt>
                      <c:pt idx="1108">
                        <c:v>3.45520315</c:v>
                      </c:pt>
                      <c:pt idx="1109">
                        <c:v>3.478203175</c:v>
                      </c:pt>
                      <c:pt idx="1110">
                        <c:v>3.5128030999999997</c:v>
                      </c:pt>
                      <c:pt idx="1111">
                        <c:v>3.5128030999999997</c:v>
                      </c:pt>
                      <c:pt idx="1112">
                        <c:v>3.5272031250000002</c:v>
                      </c:pt>
                      <c:pt idx="1113">
                        <c:v>3.5416030999999997</c:v>
                      </c:pt>
                      <c:pt idx="1114">
                        <c:v>3.5416030999999997</c:v>
                      </c:pt>
                      <c:pt idx="1115">
                        <c:v>3.5531031250000003</c:v>
                      </c:pt>
                      <c:pt idx="1116">
                        <c:v>3.5704031499999997</c:v>
                      </c:pt>
                      <c:pt idx="1117">
                        <c:v>3.5704031499999997</c:v>
                      </c:pt>
                      <c:pt idx="1118">
                        <c:v>3.625103175</c:v>
                      </c:pt>
                      <c:pt idx="1119">
                        <c:v>3.625103175</c:v>
                      </c:pt>
                      <c:pt idx="1120">
                        <c:v>3.625103175</c:v>
                      </c:pt>
                      <c:pt idx="1121">
                        <c:v>3.6769031499999998</c:v>
                      </c:pt>
                      <c:pt idx="1122">
                        <c:v>3.6769031499999998</c:v>
                      </c:pt>
                      <c:pt idx="1123">
                        <c:v>3.6769031499999998</c:v>
                      </c:pt>
                      <c:pt idx="1124">
                        <c:v>3.702803125</c:v>
                      </c:pt>
                      <c:pt idx="1125">
                        <c:v>3.7287031499999999</c:v>
                      </c:pt>
                      <c:pt idx="1126">
                        <c:v>3.7287031499999999</c:v>
                      </c:pt>
                      <c:pt idx="1127">
                        <c:v>3.7489031499999999</c:v>
                      </c:pt>
                      <c:pt idx="1128">
                        <c:v>3.7863031250000003</c:v>
                      </c:pt>
                      <c:pt idx="1129">
                        <c:v>3.7863031250000003</c:v>
                      </c:pt>
                      <c:pt idx="1130">
                        <c:v>3.8151031250000003</c:v>
                      </c:pt>
                      <c:pt idx="1131">
                        <c:v>3.8381031499999998</c:v>
                      </c:pt>
                      <c:pt idx="1132">
                        <c:v>3.8381031499999998</c:v>
                      </c:pt>
                      <c:pt idx="1133">
                        <c:v>3.8640031749999997</c:v>
                      </c:pt>
                      <c:pt idx="1134">
                        <c:v>3.8871032250000002</c:v>
                      </c:pt>
                      <c:pt idx="1135">
                        <c:v>3.8871032250000002</c:v>
                      </c:pt>
                      <c:pt idx="1136">
                        <c:v>3.918803225</c:v>
                      </c:pt>
                      <c:pt idx="1137">
                        <c:v>3.918803225</c:v>
                      </c:pt>
                      <c:pt idx="1138">
                        <c:v>3.9648031499999998</c:v>
                      </c:pt>
                      <c:pt idx="1139">
                        <c:v>3.9879031499999997</c:v>
                      </c:pt>
                      <c:pt idx="1140">
                        <c:v>3.9331031749999998</c:v>
                      </c:pt>
                    </c:numCache>
                  </c:numRef>
                </c:yVal>
                <c:smooth val="0"/>
                <c:extLst xmlns:c15="http://schemas.microsoft.com/office/drawing/2012/chart">
                  <c:ext xmlns:c16="http://schemas.microsoft.com/office/drawing/2014/chart" uri="{C3380CC4-5D6E-409C-BE32-E72D297353CC}">
                    <c16:uniqueId val="{0000000A-C996-4A60-867B-84429CE530E9}"/>
                  </c:ext>
                </c:extLst>
              </c15:ser>
            </c15:filteredScatterSeries>
            <c15:filteredScatterSeries>
              <c15:ser>
                <c:idx val="3"/>
                <c:order val="2"/>
                <c:tx>
                  <c:strRef>
                    <c:extLst xmlns:c15="http://schemas.microsoft.com/office/drawing/2012/chart">
                      <c:ext xmlns:c15="http://schemas.microsoft.com/office/drawing/2012/chart" uri="{02D57815-91ED-43cb-92C2-25804820EDAC}">
                        <c15:formulaRef>
                          <c15:sqref>'Forsøk 3 - Samlet'!$BD$12</c15:sqref>
                        </c15:formulaRef>
                      </c:ext>
                    </c:extLst>
                    <c:strCache>
                      <c:ptCount val="1"/>
                      <c:pt idx="0">
                        <c:v>B_q-4b</c:v>
                      </c:pt>
                    </c:strCache>
                  </c:strRef>
                </c:tx>
                <c:spPr>
                  <a:ln w="19050" cap="rnd">
                    <a:noFill/>
                    <a:round/>
                  </a:ln>
                  <a:effectLst/>
                </c:spPr>
                <c:marker>
                  <c:symbol val="circle"/>
                  <c:size val="5"/>
                  <c:spPr>
                    <a:solidFill>
                      <a:schemeClr val="accent1"/>
                    </a:solidFill>
                    <a:ln w="9525">
                      <a:solidFill>
                        <a:schemeClr val="bg1">
                          <a:lumMod val="50000"/>
                        </a:schemeClr>
                      </a:solidFill>
                    </a:ln>
                    <a:effectLst/>
                  </c:spPr>
                </c:marker>
                <c:dPt>
                  <c:idx val="0"/>
                  <c:marker>
                    <c:symbol val="circle"/>
                    <c:size val="5"/>
                    <c:spPr>
                      <a:solidFill>
                        <a:srgbClr val="FFC000"/>
                      </a:solidFill>
                      <a:ln w="6350">
                        <a:solidFill>
                          <a:schemeClr val="accent4">
                            <a:lumMod val="50000"/>
                          </a:schemeClr>
                        </a:solidFill>
                      </a:ln>
                      <a:effectLst/>
                    </c:spPr>
                  </c:marker>
                  <c:bubble3D val="0"/>
                  <c:spPr>
                    <a:ln w="25400" cap="rnd">
                      <a:noFill/>
                      <a:round/>
                    </a:ln>
                    <a:effectLst/>
                  </c:spPr>
                  <c:extLst xmlns:c15="http://schemas.microsoft.com/office/drawing/2012/chart">
                    <c:ext xmlns:c16="http://schemas.microsoft.com/office/drawing/2014/chart" uri="{C3380CC4-5D6E-409C-BE32-E72D297353CC}">
                      <c16:uniqueId val="{0000000C-C996-4A60-867B-84429CE530E9}"/>
                    </c:ext>
                  </c:extLst>
                </c:dPt>
                <c:xVal>
                  <c:numRef>
                    <c:extLst xmlns:c15="http://schemas.microsoft.com/office/drawing/2012/chart">
                      <c:ext xmlns:c15="http://schemas.microsoft.com/office/drawing/2012/chart" uri="{02D57815-91ED-43cb-92C2-25804820EDAC}">
                        <c15:formulaRef>
                          <c15:sqref>'Forsøk 3 - Samlet'!$BD$14:$BD$1148</c15:sqref>
                        </c15:formulaRef>
                      </c:ext>
                    </c:extLst>
                    <c:numCache>
                      <c:formatCode>General</c:formatCode>
                      <c:ptCount val="1135"/>
                      <c:pt idx="23" formatCode="0.0">
                        <c:v>8.2107144795081819E-4</c:v>
                      </c:pt>
                      <c:pt idx="24" formatCode="0.0">
                        <c:v>8.2105629470101166E-4</c:v>
                      </c:pt>
                      <c:pt idx="25" formatCode="0.0">
                        <c:v>6.5004093835401564E-4</c:v>
                      </c:pt>
                      <c:pt idx="26" formatCode="0.0">
                        <c:v>5.4223392596220604E-4</c:v>
                      </c:pt>
                      <c:pt idx="27" formatCode="0.0">
                        <c:v>5.4222732532852231E-4</c:v>
                      </c:pt>
                      <c:pt idx="28" formatCode="0.0">
                        <c:v>3.9022147234263024E-4</c:v>
                      </c:pt>
                      <c:pt idx="29" formatCode="0.0">
                        <c:v>3.4066319605073039E-4</c:v>
                      </c:pt>
                      <c:pt idx="30" formatCode="0.0">
                        <c:v>3.4066007349002327E-4</c:v>
                      </c:pt>
                      <c:pt idx="31" formatCode="0.0">
                        <c:v>4.2769236039071865E-4</c:v>
                      </c:pt>
                      <c:pt idx="32" formatCode="0.0">
                        <c:v>3.6659044088798375E-4</c:v>
                      </c:pt>
                      <c:pt idx="33" formatCode="0.0">
                        <c:v>3.6658743129652094E-4</c:v>
                      </c:pt>
                      <c:pt idx="34" formatCode="0.0">
                        <c:v>2.8494725791209161E-4</c:v>
                      </c:pt>
                      <c:pt idx="35" formatCode="0.0">
                        <c:v>2.8494544106323866E-4</c:v>
                      </c:pt>
                      <c:pt idx="36" formatCode="0.0">
                        <c:v>3.5952207015644535E-4</c:v>
                      </c:pt>
                      <c:pt idx="37" formatCode="0.0">
                        <c:v>3.4291930263270987E-4</c:v>
                      </c:pt>
                      <c:pt idx="38" formatCode="0.0">
                        <c:v>3.4291733156800107E-4</c:v>
                      </c:pt>
                      <c:pt idx="39" formatCode="0.0">
                        <c:v>3.2974144709656641E-4</c:v>
                      </c:pt>
                      <c:pt idx="40" formatCode="0.0">
                        <c:v>3.1754048273123048E-4</c:v>
                      </c:pt>
                      <c:pt idx="41" formatCode="0.0">
                        <c:v>2.7784644536053691E-4</c:v>
                      </c:pt>
                      <c:pt idx="42" formatCode="0.0">
                        <c:v>2.7064560310888843E-4</c:v>
                      </c:pt>
                      <c:pt idx="43" formatCode="0.0">
                        <c:v>2.6351932836851189E-4</c:v>
                      </c:pt>
                      <c:pt idx="44" formatCode="0.0">
                        <c:v>3.0116343015431252E-4</c:v>
                      </c:pt>
                      <c:pt idx="45" formatCode="0.0">
                        <c:v>2.9533018869911661E-4</c:v>
                      </c:pt>
                      <c:pt idx="46" formatCode="0.0">
                        <c:v>2.9532873153617823E-4</c:v>
                      </c:pt>
                      <c:pt idx="47" formatCode="0.0">
                        <c:v>3.322431843582546E-4</c:v>
                      </c:pt>
                      <c:pt idx="48" formatCode="0.0">
                        <c:v>3.2018862154364582E-4</c:v>
                      </c:pt>
                      <c:pt idx="49" formatCode="0.0">
                        <c:v>3.1496508634335939E-4</c:v>
                      </c:pt>
                      <c:pt idx="50" formatCode="0.0">
                        <c:v>3.1496361554755116E-4</c:v>
                      </c:pt>
                      <c:pt idx="51" formatCode="0.0">
                        <c:v>3.0713014558152315E-4</c:v>
                      </c:pt>
                      <c:pt idx="52" formatCode="0.0">
                        <c:v>3.0712874819593093E-4</c:v>
                      </c:pt>
                      <c:pt idx="53" formatCode="0.0">
                        <c:v>3.4125257793486723E-4</c:v>
                      </c:pt>
                      <c:pt idx="54" formatCode="0.0">
                        <c:v>4.0388097695931457E-4</c:v>
                      </c:pt>
                      <c:pt idx="55" formatCode="0.0">
                        <c:v>4.0387916684842977E-4</c:v>
                      </c:pt>
                      <c:pt idx="56" formatCode="0.0">
                        <c:v>3.9687420884554261E-4</c:v>
                      </c:pt>
                      <c:pt idx="57" formatCode="0.0">
                        <c:v>3.9346443529166453E-4</c:v>
                      </c:pt>
                      <c:pt idx="58" formatCode="0.0">
                        <c:v>3.9346271945853167E-4</c:v>
                      </c:pt>
                      <c:pt idx="59" formatCode="0.0">
                        <c:v>3.2447549387341727E-4</c:v>
                      </c:pt>
                      <c:pt idx="60" formatCode="0.0">
                        <c:v>3.2233632799603387E-4</c:v>
                      </c:pt>
                      <c:pt idx="61" formatCode="0.0">
                        <c:v>3.8356393999145497E-4</c:v>
                      </c:pt>
                      <c:pt idx="62" formatCode="0.0">
                        <c:v>3.8356231209339388E-4</c:v>
                      </c:pt>
                      <c:pt idx="63" formatCode="0.0">
                        <c:v>4.4091951084952101E-4</c:v>
                      </c:pt>
                      <c:pt idx="64" formatCode="0.0">
                        <c:v>4.4091766851981853E-4</c:v>
                      </c:pt>
                      <c:pt idx="65" formatCode="0.0">
                        <c:v>4.3889586119964552E-4</c:v>
                      </c:pt>
                      <c:pt idx="66" formatCode="0.0">
                        <c:v>4.3413692295431411E-4</c:v>
                      </c:pt>
                      <c:pt idx="67" formatCode="0.0">
                        <c:v>4.3413513906524255E-4</c:v>
                      </c:pt>
                      <c:pt idx="68" formatCode="0.0">
                        <c:v>3.6878344003368562E-4</c:v>
                      </c:pt>
                      <c:pt idx="69" formatCode="0.0">
                        <c:v>3.0425184954417542E-4</c:v>
                      </c:pt>
                      <c:pt idx="70" formatCode="0.0">
                        <c:v>2.9745724908369702E-4</c:v>
                      </c:pt>
                      <c:pt idx="71" formatCode="0.0">
                        <c:v>3.8176787490086972E-4</c:v>
                      </c:pt>
                      <c:pt idx="72" formatCode="0.0">
                        <c:v>3.4870653380161083E-4</c:v>
                      </c:pt>
                      <c:pt idx="73" formatCode="0.0">
                        <c:v>3.4240405882907045E-4</c:v>
                      </c:pt>
                      <c:pt idx="74" formatCode="0.0">
                        <c:v>3.3854988805312545E-4</c:v>
                      </c:pt>
                      <c:pt idx="75" formatCode="0.0">
                        <c:v>4.2466747587369813E-4</c:v>
                      </c:pt>
                      <c:pt idx="76" formatCode="0.0">
                        <c:v>4.1558766626459734E-4</c:v>
                      </c:pt>
                      <c:pt idx="77" formatCode="0.0">
                        <c:v>3.8340092084587351E-4</c:v>
                      </c:pt>
                      <c:pt idx="78" formatCode="0.0">
                        <c:v>3.8047802826411599E-4</c:v>
                      </c:pt>
                      <c:pt idx="79" formatCode="0.0">
                        <c:v>3.7310288760012799E-4</c:v>
                      </c:pt>
                      <c:pt idx="80" formatCode="0.0">
                        <c:v>4.2447602853165183E-4</c:v>
                      </c:pt>
                      <c:pt idx="81" formatCode="0.0">
                        <c:v>4.2161161113832182E-4</c:v>
                      </c:pt>
                      <c:pt idx="82" formatCode="0.0">
                        <c:v>4.1527559496637337E-4</c:v>
                      </c:pt>
                      <c:pt idx="83" formatCode="0.0">
                        <c:v>4.1005146003910548E-4</c:v>
                      </c:pt>
                      <c:pt idx="84" formatCode="0.0">
                        <c:v>4.0722729515863546E-4</c:v>
                      </c:pt>
                      <c:pt idx="85" formatCode="0.0">
                        <c:v>3.7214460575057669E-4</c:v>
                      </c:pt>
                      <c:pt idx="86" formatCode="0.0">
                        <c:v>4.5327439013463563E-4</c:v>
                      </c:pt>
                      <c:pt idx="87" formatCode="0.0">
                        <c:v>4.5048001617778449E-4</c:v>
                      </c:pt>
                      <c:pt idx="88" formatCode="0.0">
                        <c:v>4.1632478780877154E-4</c:v>
                      </c:pt>
                      <c:pt idx="89" formatCode="0.0">
                        <c:v>4.4130162364703176E-4</c:v>
                      </c:pt>
                      <c:pt idx="90" formatCode="0.0">
                        <c:v>4.3570669434432271E-4</c:v>
                      </c:pt>
                      <c:pt idx="91" formatCode="0.0">
                        <c:v>3.7781348486801581E-4</c:v>
                      </c:pt>
                      <c:pt idx="92" formatCode="0.0">
                        <c:v>3.7147502092383218E-4</c:v>
                      </c:pt>
                      <c:pt idx="93" formatCode="0.0">
                        <c:v>3.9605368026910759E-4</c:v>
                      </c:pt>
                      <c:pt idx="94" formatCode="0.0">
                        <c:v>4.4687186141375434E-4</c:v>
                      </c:pt>
                      <c:pt idx="95" formatCode="0.0">
                        <c:v>4.4415080402437673E-4</c:v>
                      </c:pt>
                      <c:pt idx="96" formatCode="0.0">
                        <c:v>4.4142976702768211E-4</c:v>
                      </c:pt>
                      <c:pt idx="97" formatCode="0.0">
                        <c:v>4.3287575154381811E-4</c:v>
                      </c:pt>
                      <c:pt idx="98" formatCode="0.0">
                        <c:v>4.5636088323218363E-4</c:v>
                      </c:pt>
                      <c:pt idx="99" formatCode="0.0">
                        <c:v>4.5368017478582918E-4</c:v>
                      </c:pt>
                      <c:pt idx="100" formatCode="0.0">
                        <c:v>3.9762935310858017E-4</c:v>
                      </c:pt>
                      <c:pt idx="101" formatCode="0.0">
                        <c:v>3.9341072034109896E-4</c:v>
                      </c:pt>
                      <c:pt idx="102" formatCode="0.0">
                        <c:v>3.9073865224406281E-4</c:v>
                      </c:pt>
                      <c:pt idx="103" formatCode="0.0">
                        <c:v>4.1385130132848567E-4</c:v>
                      </c:pt>
                      <c:pt idx="104" formatCode="0.0">
                        <c:v>4.1085781558789132E-4</c:v>
                      </c:pt>
                      <c:pt idx="105" formatCode="0.0">
                        <c:v>4.6153074417992459E-4</c:v>
                      </c:pt>
                      <c:pt idx="106" formatCode="0.0">
                        <c:v>5.1340304934146858E-4</c:v>
                      </c:pt>
                      <c:pt idx="107" formatCode="0.0">
                        <c:v>4.8400211994082179E-4</c:v>
                      </c:pt>
                      <c:pt idx="108" formatCode="0.0">
                        <c:v>4.8133191809229836E-4</c:v>
                      </c:pt>
                      <c:pt idx="109" formatCode="0.0">
                        <c:v>4.5227749107851613E-4</c:v>
                      </c:pt>
                      <c:pt idx="110" formatCode="0.0">
                        <c:v>5.2985782200811154E-4</c:v>
                      </c:pt>
                      <c:pt idx="111" formatCode="0.0">
                        <c:v>5.3007652892551958E-4</c:v>
                      </c:pt>
                      <c:pt idx="112" formatCode="0.0">
                        <c:v>4.9970924776521198E-4</c:v>
                      </c:pt>
                      <c:pt idx="113" formatCode="0.0">
                        <c:v>4.9702654724169805E-4</c:v>
                      </c:pt>
                      <c:pt idx="114" formatCode="0.0">
                        <c:v>4.9667821197693033E-4</c:v>
                      </c:pt>
                      <c:pt idx="115" formatCode="0.0">
                        <c:v>5.2218531259243901E-4</c:v>
                      </c:pt>
                      <c:pt idx="116" formatCode="0.0">
                        <c:v>4.3834883259444198E-4</c:v>
                      </c:pt>
                      <c:pt idx="117" formatCode="0.0">
                        <c:v>4.3841312641724583E-4</c:v>
                      </c:pt>
                      <c:pt idx="118" formatCode="0.0">
                        <c:v>4.3742539195802129E-4</c:v>
                      </c:pt>
                      <c:pt idx="119" formatCode="0.0">
                        <c:v>4.8934493288573455E-4</c:v>
                      </c:pt>
                      <c:pt idx="120" formatCode="0.0">
                        <c:v>4.8739796672855439E-4</c:v>
                      </c:pt>
                      <c:pt idx="121" formatCode="0.0">
                        <c:v>5.3940046814135575E-4</c:v>
                      </c:pt>
                      <c:pt idx="122" formatCode="0.0">
                        <c:v>4.5784372323844888E-4</c:v>
                      </c:pt>
                      <c:pt idx="123" formatCode="0.0">
                        <c:v>4.5951115309619508E-4</c:v>
                      </c:pt>
                      <c:pt idx="124" formatCode="0.0">
                        <c:v>4.5673090091337588E-4</c:v>
                      </c:pt>
                      <c:pt idx="125" formatCode="0.0">
                        <c:v>3.982843230570208E-4</c:v>
                      </c:pt>
                      <c:pt idx="126" formatCode="0.0">
                        <c:v>3.9776162251825911E-4</c:v>
                      </c:pt>
                      <c:pt idx="127" formatCode="0.0">
                        <c:v>5.1151701883424771E-4</c:v>
                      </c:pt>
                      <c:pt idx="128" formatCode="0.0">
                        <c:v>5.0869547326504747E-4</c:v>
                      </c:pt>
                      <c:pt idx="129" formatCode="0.0">
                        <c:v>4.8159804796923201E-4</c:v>
                      </c:pt>
                      <c:pt idx="130" formatCode="0.0">
                        <c:v>4.7875318792674735E-4</c:v>
                      </c:pt>
                      <c:pt idx="131" formatCode="0.0">
                        <c:v>4.7590834966400016E-4</c:v>
                      </c:pt>
                      <c:pt idx="132" formatCode="0.0">
                        <c:v>4.7542649484493964E-4</c:v>
                      </c:pt>
                      <c:pt idx="133" formatCode="0.0">
                        <c:v>5.0118876740820606E-4</c:v>
                      </c:pt>
                      <c:pt idx="134" formatCode="0.0">
                        <c:v>5.0040834121634255E-4</c:v>
                      </c:pt>
                      <c:pt idx="135" formatCode="0.0">
                        <c:v>5.886785394534148E-4</c:v>
                      </c:pt>
                      <c:pt idx="136" formatCode="0.0">
                        <c:v>5.6059002952031645E-4</c:v>
                      </c:pt>
                      <c:pt idx="137" formatCode="0.0">
                        <c:v>5.5767492523114222E-4</c:v>
                      </c:pt>
                      <c:pt idx="138" formatCode="0.0">
                        <c:v>4.9852290527367595E-4</c:v>
                      </c:pt>
                      <c:pt idx="139" formatCode="0.0">
                        <c:v>5.6381661042327808E-4</c:v>
                      </c:pt>
                      <c:pt idx="140" formatCode="0.0">
                        <c:v>5.6083829089670302E-4</c:v>
                      </c:pt>
                      <c:pt idx="141" formatCode="0.0">
                        <c:v>5.6324415265114906E-4</c:v>
                      </c:pt>
                      <c:pt idx="142" formatCode="0.0">
                        <c:v>5.9033735479527977E-4</c:v>
                      </c:pt>
                      <c:pt idx="143" formatCode="0.0">
                        <c:v>5.8733022871936414E-4</c:v>
                      </c:pt>
                      <c:pt idx="144" formatCode="0.0">
                        <c:v>5.5764127288853154E-4</c:v>
                      </c:pt>
                      <c:pt idx="145" formatCode="0.0">
                        <c:v>5.5857014093606456E-4</c:v>
                      </c:pt>
                      <c:pt idx="146" formatCode="0.0">
                        <c:v>5.5552305649816914E-4</c:v>
                      </c:pt>
                      <c:pt idx="147" formatCode="0.0">
                        <c:v>5.5742820298063252E-4</c:v>
                      </c:pt>
                      <c:pt idx="148" formatCode="0.0">
                        <c:v>6.5310651830966112E-4</c:v>
                      </c:pt>
                      <c:pt idx="149" formatCode="0.0">
                        <c:v>6.5000122663432913E-4</c:v>
                      </c:pt>
                      <c:pt idx="150" formatCode="0.0">
                        <c:v>6.1973347495850517E-4</c:v>
                      </c:pt>
                      <c:pt idx="151" formatCode="0.0">
                        <c:v>5.9676214157397328E-4</c:v>
                      </c:pt>
                      <c:pt idx="152" formatCode="0.0">
                        <c:v>5.9357633302808098E-4</c:v>
                      </c:pt>
                      <c:pt idx="153" formatCode="0.0">
                        <c:v>6.860548957554625E-4</c:v>
                      </c:pt>
                      <c:pt idx="154" formatCode="0.0">
                        <c:v>6.951473399732052E-4</c:v>
                      </c:pt>
                      <c:pt idx="155" formatCode="0.0">
                        <c:v>6.9190389489765772E-4</c:v>
                      </c:pt>
                      <c:pt idx="156" formatCode="0.0">
                        <c:v>6.2847170220214281E-4</c:v>
                      </c:pt>
                      <c:pt idx="157" formatCode="0.0">
                        <c:v>6.2520394464355604E-4</c:v>
                      </c:pt>
                      <c:pt idx="158" formatCode="0.0">
                        <c:v>6.2913350995334413E-4</c:v>
                      </c:pt>
                      <c:pt idx="159" formatCode="0.0">
                        <c:v>6.2582796467265558E-4</c:v>
                      </c:pt>
                      <c:pt idx="160" formatCode="0.0">
                        <c:v>6.3413343164992354E-4</c:v>
                      </c:pt>
                      <c:pt idx="161" formatCode="0.0">
                        <c:v>6.3076624384012219E-4</c:v>
                      </c:pt>
                      <c:pt idx="162" formatCode="0.0">
                        <c:v>6.9960512303335928E-4</c:v>
                      </c:pt>
                      <c:pt idx="163" formatCode="0.0">
                        <c:v>6.962144231656101E-4</c:v>
                      </c:pt>
                      <c:pt idx="164" formatCode="0.0">
                        <c:v>7.0252743421730663E-4</c:v>
                      </c:pt>
                      <c:pt idx="165" formatCode="0.0">
                        <c:v>5.6599190675724433E-4</c:v>
                      </c:pt>
                      <c:pt idx="166" formatCode="0.0">
                        <c:v>5.6252651923256779E-4</c:v>
                      </c:pt>
                      <c:pt idx="167" formatCode="0.0">
                        <c:v>5.630532647824362E-4</c:v>
                      </c:pt>
                      <c:pt idx="168" formatCode="0.0">
                        <c:v>6.3524144667432864E-4</c:v>
                      </c:pt>
                      <c:pt idx="169" formatCode="0.0">
                        <c:v>6.317188675262471E-4</c:v>
                      </c:pt>
                      <c:pt idx="170" formatCode="0.0">
                        <c:v>6.2819632096728923E-4</c:v>
                      </c:pt>
                      <c:pt idx="171" formatCode="0.0">
                        <c:v>5.9925748620095467E-4</c:v>
                      </c:pt>
                      <c:pt idx="172" formatCode="0.0">
                        <c:v>6.3152230832749334E-4</c:v>
                      </c:pt>
                      <c:pt idx="173" formatCode="0.0">
                        <c:v>6.3390336548147885E-4</c:v>
                      </c:pt>
                      <c:pt idx="174" formatCode="0.0">
                        <c:v>5.9724950012040126E-4</c:v>
                      </c:pt>
                      <c:pt idx="175" formatCode="0.0">
                        <c:v>7.0274800555857584E-4</c:v>
                      </c:pt>
                      <c:pt idx="176" formatCode="0.0">
                        <c:v>7.0283679430190179E-4</c:v>
                      </c:pt>
                      <c:pt idx="177" formatCode="0.0">
                        <c:v>6.3344576275016495E-4</c:v>
                      </c:pt>
                      <c:pt idx="178" formatCode="0.0">
                        <c:v>6.2974880611240379E-4</c:v>
                      </c:pt>
                      <c:pt idx="179" formatCode="0.0">
                        <c:v>6.3218988995648146E-4</c:v>
                      </c:pt>
                      <c:pt idx="180" formatCode="0.0">
                        <c:v>7.0781747241661832E-4</c:v>
                      </c:pt>
                      <c:pt idx="181" formatCode="0.0">
                        <c:v>6.2883604910007906E-4</c:v>
                      </c:pt>
                      <c:pt idx="182" formatCode="0.0">
                        <c:v>6.319840079048102E-4</c:v>
                      </c:pt>
                      <c:pt idx="183" formatCode="0.0">
                        <c:v>7.0423852191419767E-4</c:v>
                      </c:pt>
                      <c:pt idx="184" formatCode="0.0">
                        <c:v>7.0043901960319468E-4</c:v>
                      </c:pt>
                      <c:pt idx="185" formatCode="0.0">
                        <c:v>7.1649286967324466E-4</c:v>
                      </c:pt>
                      <c:pt idx="186" formatCode="0.0">
                        <c:v>7.1258506993195786E-4</c:v>
                      </c:pt>
                      <c:pt idx="187" formatCode="0.0">
                        <c:v>7.0867730984484987E-4</c:v>
                      </c:pt>
                      <c:pt idx="188" formatCode="0.0">
                        <c:v>7.0476958936871871E-4</c:v>
                      </c:pt>
                      <c:pt idx="189" formatCode="0.0">
                        <c:v>7.4677698008210748E-4</c:v>
                      </c:pt>
                      <c:pt idx="190" formatCode="0.0">
                        <c:v>7.4283318027279846E-4</c:v>
                      </c:pt>
                      <c:pt idx="191" formatCode="0.0">
                        <c:v>7.4746762987492851E-4</c:v>
                      </c:pt>
                      <c:pt idx="192" formatCode="0.0">
                        <c:v>7.8340488768300362E-4</c:v>
                      </c:pt>
                      <c:pt idx="193" formatCode="0.0">
                        <c:v>7.39488580392749E-4</c:v>
                      </c:pt>
                      <c:pt idx="194" formatCode="0.0">
                        <c:v>7.4243614636216356E-4</c:v>
                      </c:pt>
                      <c:pt idx="195" formatCode="0.0">
                        <c:v>7.3840906379684453E-4</c:v>
                      </c:pt>
                      <c:pt idx="196" formatCode="0.0">
                        <c:v>6.9326565666624957E-4</c:v>
                      </c:pt>
                      <c:pt idx="197" formatCode="0.0">
                        <c:v>6.9329411085930861E-4</c:v>
                      </c:pt>
                      <c:pt idx="198" formatCode="0.0">
                        <c:v>7.3844920944139204E-4</c:v>
                      </c:pt>
                      <c:pt idx="199" formatCode="0.0">
                        <c:v>7.7532961354226761E-4</c:v>
                      </c:pt>
                      <c:pt idx="200" formatCode="0.0">
                        <c:v>7.7587310599111883E-4</c:v>
                      </c:pt>
                      <c:pt idx="201" formatCode="0.0">
                        <c:v>7.3582670273566011E-4</c:v>
                      </c:pt>
                      <c:pt idx="202" formatCode="0.0">
                        <c:v>7.7319717854440917E-4</c:v>
                      </c:pt>
                      <c:pt idx="203" formatCode="0.0">
                        <c:v>7.7185686995439424E-4</c:v>
                      </c:pt>
                      <c:pt idx="204" formatCode="0.0">
                        <c:v>7.2865300333330759E-4</c:v>
                      </c:pt>
                      <c:pt idx="205" formatCode="0.0">
                        <c:v>7.6629530766773662E-4</c:v>
                      </c:pt>
                      <c:pt idx="206" formatCode="0.0">
                        <c:v>7.6586418555675431E-4</c:v>
                      </c:pt>
                      <c:pt idx="207" formatCode="0.0">
                        <c:v>7.2407026415193139E-4</c:v>
                      </c:pt>
                      <c:pt idx="208" formatCode="0.0">
                        <c:v>7.1984526669079867E-4</c:v>
                      </c:pt>
                      <c:pt idx="209" formatCode="0.0">
                        <c:v>7.2182839954652888E-4</c:v>
                      </c:pt>
                      <c:pt idx="210" formatCode="0.0">
                        <c:v>7.2297106588862386E-4</c:v>
                      </c:pt>
                      <c:pt idx="211" formatCode="0.0">
                        <c:v>7.6164960872184126E-4</c:v>
                      </c:pt>
                      <c:pt idx="212" formatCode="0.0">
                        <c:v>7.6210885406140011E-4</c:v>
                      </c:pt>
                      <c:pt idx="213" formatCode="0.0">
                        <c:v>8.5504019986585612E-4</c:v>
                      </c:pt>
                      <c:pt idx="214" formatCode="0.0">
                        <c:v>7.6307826791838988E-4</c:v>
                      </c:pt>
                      <c:pt idx="215" formatCode="0.0">
                        <c:v>7.5870243604367533E-4</c:v>
                      </c:pt>
                      <c:pt idx="216" formatCode="0.0">
                        <c:v>7.5528998971316735E-4</c:v>
                      </c:pt>
                      <c:pt idx="217" formatCode="0.0">
                        <c:v>7.5090866167851591E-4</c:v>
                      </c:pt>
                      <c:pt idx="218" formatCode="0.0">
                        <c:v>7.5519975574754464E-4</c:v>
                      </c:pt>
                      <c:pt idx="219" formatCode="0.0">
                        <c:v>7.6159149470196661E-4</c:v>
                      </c:pt>
                      <c:pt idx="220" formatCode="0.0">
                        <c:v>9.370802825878989E-4</c:v>
                      </c:pt>
                      <c:pt idx="221" formatCode="0.0">
                        <c:v>9.3748752313468149E-4</c:v>
                      </c:pt>
                      <c:pt idx="222" formatCode="0.0">
                        <c:v>9.4417264897846695E-4</c:v>
                      </c:pt>
                      <c:pt idx="223" formatCode="0.0">
                        <c:v>9.8537359138110435E-4</c:v>
                      </c:pt>
                      <c:pt idx="224" formatCode="0.0">
                        <c:v>9.8079848390416843E-4</c:v>
                      </c:pt>
                      <c:pt idx="225" formatCode="0.0">
                        <c:v>1.0822151569386785E-3</c:v>
                      </c:pt>
                      <c:pt idx="226" formatCode="0.0">
                        <c:v>1.123971458714818E-3</c:v>
                      </c:pt>
                      <c:pt idx="227" formatCode="0.0">
                        <c:v>1.1284700613442818E-3</c:v>
                      </c:pt>
                      <c:pt idx="228" formatCode="0.0">
                        <c:v>1.0415906402393377E-3</c:v>
                      </c:pt>
                      <c:pt idx="229" formatCode="0.0">
                        <c:v>1.178723618163093E-3</c:v>
                      </c:pt>
                      <c:pt idx="230" formatCode="0.0">
                        <c:v>1.1837930029761068E-3</c:v>
                      </c:pt>
                      <c:pt idx="231" formatCode="0.0">
                        <c:v>1.0942902570746571E-3</c:v>
                      </c:pt>
                      <c:pt idx="232" formatCode="0.0">
                        <c:v>1.0894774318149102E-3</c:v>
                      </c:pt>
                      <c:pt idx="233" formatCode="0.0">
                        <c:v>1.1001057318453195E-3</c:v>
                      </c:pt>
                      <c:pt idx="234" formatCode="0.0">
                        <c:v>1.1605505502926396E-3</c:v>
                      </c:pt>
                      <c:pt idx="235" formatCode="0.0">
                        <c:v>1.3537438942344329E-3</c:v>
                      </c:pt>
                      <c:pt idx="236" formatCode="0.0">
                        <c:v>1.3745904951965144E-3</c:v>
                      </c:pt>
                      <c:pt idx="237" formatCode="0.0">
                        <c:v>1.28750792716207E-3</c:v>
                      </c:pt>
                      <c:pt idx="238" formatCode="0.0">
                        <c:v>1.2311488698680205E-3</c:v>
                      </c:pt>
                      <c:pt idx="239" formatCode="0.0">
                        <c:v>1.2483833342196518E-3</c:v>
                      </c:pt>
                      <c:pt idx="240" formatCode="0.0">
                        <c:v>1.2682037279085859E-3</c:v>
                      </c:pt>
                      <c:pt idx="241" formatCode="0.0">
                        <c:v>1.6886462819798059E-3</c:v>
                      </c:pt>
                      <c:pt idx="242" formatCode="0.0">
                        <c:v>1.7178962714009946E-3</c:v>
                      </c:pt>
                      <c:pt idx="243" formatCode="0.0">
                        <c:v>1.8593780049130663E-3</c:v>
                      </c:pt>
                      <c:pt idx="244" formatCode="0.0">
                        <c:v>1.7983755846337282E-3</c:v>
                      </c:pt>
                      <c:pt idx="245" formatCode="0.0">
                        <c:v>1.8937701347336775E-3</c:v>
                      </c:pt>
                      <c:pt idx="246" formatCode="0.0">
                        <c:v>1.9464854131826729E-3</c:v>
                      </c:pt>
                      <c:pt idx="247" formatCode="0.0">
                        <c:v>1.9406245336048989E-3</c:v>
                      </c:pt>
                      <c:pt idx="248" formatCode="0.0">
                        <c:v>1.9855794585074372E-3</c:v>
                      </c:pt>
                      <c:pt idx="249" formatCode="0.0">
                        <c:v>2.0945627493769011E-3</c:v>
                      </c:pt>
                      <c:pt idx="250" formatCode="0.0">
                        <c:v>2.088385188031529E-3</c:v>
                      </c:pt>
                      <c:pt idx="251" formatCode="0.0">
                        <c:v>2.4115094060742871E-3</c:v>
                      </c:pt>
                      <c:pt idx="252" formatCode="0.0">
                        <c:v>2.4836716023499046E-3</c:v>
                      </c:pt>
                      <c:pt idx="253" formatCode="0.0">
                        <c:v>2.4770638328118289E-3</c:v>
                      </c:pt>
                      <c:pt idx="254" formatCode="0.0">
                        <c:v>2.7806173721444559E-3</c:v>
                      </c:pt>
                      <c:pt idx="255" formatCode="0.0">
                        <c:v>3.7970170431026462E-3</c:v>
                      </c:pt>
                      <c:pt idx="256" formatCode="0.0">
                        <c:v>3.7898783528226331E-3</c:v>
                      </c:pt>
                      <c:pt idx="257" formatCode="0.0">
                        <c:v>3.9126989437697317E-3</c:v>
                      </c:pt>
                      <c:pt idx="258" formatCode="0.0">
                        <c:v>4.2025510531414059E-3</c:v>
                      </c:pt>
                      <c:pt idx="259" formatCode="0.0">
                        <c:v>4.1946016983715013E-3</c:v>
                      </c:pt>
                      <c:pt idx="260" formatCode="0.0">
                        <c:v>4.3894559454887771E-3</c:v>
                      </c:pt>
                      <c:pt idx="261" formatCode="0.0">
                        <c:v>4.2149567212312368E-3</c:v>
                      </c:pt>
                      <c:pt idx="262" formatCode="0.0">
                        <c:v>4.206622504741857E-3</c:v>
                      </c:pt>
                      <c:pt idx="263" formatCode="0.0">
                        <c:v>4.9597764635731841E-3</c:v>
                      </c:pt>
                      <c:pt idx="264" formatCode="0.0">
                        <c:v>5.7564300112523305E-3</c:v>
                      </c:pt>
                      <c:pt idx="265" formatCode="0.0">
                        <c:v>5.7474523944653494E-3</c:v>
                      </c:pt>
                      <c:pt idx="266" formatCode="0.0">
                        <c:v>7.6965994358537404E-3</c:v>
                      </c:pt>
                      <c:pt idx="267" formatCode="0.0">
                        <c:v>1.0825660186884781E-2</c:v>
                      </c:pt>
                      <c:pt idx="268" formatCode="0.0">
                        <c:v>1.0815725845944512E-2</c:v>
                      </c:pt>
                      <c:pt idx="269" formatCode="0.0">
                        <c:v>1.4147771806971769E-2</c:v>
                      </c:pt>
                      <c:pt idx="270" formatCode="0.0">
                        <c:v>1.9233951876853447E-2</c:v>
                      </c:pt>
                      <c:pt idx="271" formatCode="0.0">
                        <c:v>1.9223219400627246E-2</c:v>
                      </c:pt>
                      <c:pt idx="272" formatCode="0.0">
                        <c:v>2.3909341522208871E-2</c:v>
                      </c:pt>
                      <c:pt idx="273" formatCode="0.0">
                        <c:v>2.2958486861030927E-2</c:v>
                      </c:pt>
                      <c:pt idx="274" formatCode="0.0">
                        <c:v>2.2946817185135721E-2</c:v>
                      </c:pt>
                      <c:pt idx="275" formatCode="0.0">
                        <c:v>2.832252067267178E-2</c:v>
                      </c:pt>
                      <c:pt idx="276" formatCode="0.0">
                        <c:v>3.643401811034698E-2</c:v>
                      </c:pt>
                      <c:pt idx="277" formatCode="0.0">
                        <c:v>3.6421769458416076E-2</c:v>
                      </c:pt>
                      <c:pt idx="278" formatCode="0.0">
                        <c:v>4.5075328192969367E-2</c:v>
                      </c:pt>
                      <c:pt idx="279" formatCode="0.0">
                        <c:v>4.5062749904760571E-2</c:v>
                      </c:pt>
                      <c:pt idx="280" formatCode="0.0">
                        <c:v>5.1270728799453165E-2</c:v>
                      </c:pt>
                      <c:pt idx="281" formatCode="0.0">
                        <c:v>5.5410711084261058E-2</c:v>
                      </c:pt>
                      <c:pt idx="282" formatCode="0.0">
                        <c:v>5.5397342986787723E-2</c:v>
                      </c:pt>
                      <c:pt idx="283" formatCode="0.0">
                        <c:v>5.9166547104613547E-2</c:v>
                      </c:pt>
                      <c:pt idx="284" formatCode="0.0">
                        <c:v>5.9833248607228891E-2</c:v>
                      </c:pt>
                      <c:pt idx="285" formatCode="0.0">
                        <c:v>5.9819154780197711E-2</c:v>
                      </c:pt>
                      <c:pt idx="286" formatCode="0.0">
                        <c:v>5.200273799602094E-2</c:v>
                      </c:pt>
                      <c:pt idx="287" formatCode="0.0">
                        <c:v>3.5437377747588712E-2</c:v>
                      </c:pt>
                      <c:pt idx="288" formatCode="0.0">
                        <c:v>3.5423908730726747E-2</c:v>
                      </c:pt>
                      <c:pt idx="289" formatCode="0.0">
                        <c:v>1.9875991036364189E-2</c:v>
                      </c:pt>
                      <c:pt idx="290" formatCode="0.0">
                        <c:v>9.0470371923954997E-3</c:v>
                      </c:pt>
                      <c:pt idx="291" formatCode="0.0">
                        <c:v>2.3597493034804755E-3</c:v>
                      </c:pt>
                      <c:pt idx="292" formatCode="0.0">
                        <c:v>2.2878941458924188E-3</c:v>
                      </c:pt>
                      <c:pt idx="293" formatCode="0.0">
                        <c:v>4.2361659628448054E-4</c:v>
                      </c:pt>
                      <c:pt idx="294" formatCode="0.0">
                        <c:v>8.9057577684620824E-4</c:v>
                      </c:pt>
                      <c:pt idx="295" formatCode="0.0">
                        <c:v>8.4568929279269628E-4</c:v>
                      </c:pt>
                      <c:pt idx="296" formatCode="0.0">
                        <c:v>1.3635430033388327E-3</c:v>
                      </c:pt>
                      <c:pt idx="297" formatCode="0.0">
                        <c:v>1.3524036658491294E-3</c:v>
                      </c:pt>
                      <c:pt idx="298" formatCode="0.0">
                        <c:v>1.0590182139724011E-3</c:v>
                      </c:pt>
                      <c:pt idx="299" formatCode="0.0">
                        <c:v>9.9255791375324476E-4</c:v>
                      </c:pt>
                      <c:pt idx="300" formatCode="0.0">
                        <c:v>9.825774598676367E-4</c:v>
                      </c:pt>
                      <c:pt idx="301" formatCode="0.0">
                        <c:v>1.2919375410706665E-3</c:v>
                      </c:pt>
                      <c:pt idx="302" formatCode="0.0">
                        <c:v>1.2164203481525831E-3</c:v>
                      </c:pt>
                      <c:pt idx="303" formatCode="0.0">
                        <c:v>1.207505159681994E-3</c:v>
                      </c:pt>
                      <c:pt idx="304" formatCode="0.0">
                        <c:v>1.1993618618593284E-3</c:v>
                      </c:pt>
                      <c:pt idx="305" formatCode="0.0">
                        <c:v>1.1016453106648841E-3</c:v>
                      </c:pt>
                      <c:pt idx="306" formatCode="0.0">
                        <c:v>1.0939667137778036E-3</c:v>
                      </c:pt>
                      <c:pt idx="307" formatCode="0.0">
                        <c:v>1.0840904714348495E-3</c:v>
                      </c:pt>
                      <c:pt idx="308" formatCode="0.0">
                        <c:v>1.0769338115428017E-3</c:v>
                      </c:pt>
                      <c:pt idx="309" formatCode="0.0">
                        <c:v>1.0061081350772913E-3</c:v>
                      </c:pt>
                      <c:pt idx="310" formatCode="0.0">
                        <c:v>9.4173717805576089E-4</c:v>
                      </c:pt>
                      <c:pt idx="311" formatCode="0.0">
                        <c:v>8.0848625529953463E-4</c:v>
                      </c:pt>
                      <c:pt idx="312" formatCode="0.0">
                        <c:v>7.6381142731094464E-4</c:v>
                      </c:pt>
                      <c:pt idx="313" formatCode="0.0">
                        <c:v>9.0563686069544127E-4</c:v>
                      </c:pt>
                      <c:pt idx="314" formatCode="0.0">
                        <c:v>1.0163574521557389E-3</c:v>
                      </c:pt>
                      <c:pt idx="315" formatCode="0.0">
                        <c:v>9.8139432977339264E-4</c:v>
                      </c:pt>
                      <c:pt idx="316" formatCode="0.0">
                        <c:v>9.0136327677266725E-4</c:v>
                      </c:pt>
                      <c:pt idx="317" formatCode="0.0">
                        <c:v>8.9581759859112657E-4</c:v>
                      </c:pt>
                      <c:pt idx="318" formatCode="0.0">
                        <c:v>1.092843719871972E-3</c:v>
                      </c:pt>
                      <c:pt idx="319" formatCode="0.0">
                        <c:v>9.0331669538516388E-4</c:v>
                      </c:pt>
                      <c:pt idx="320" formatCode="0.0">
                        <c:v>8.8487229173236275E-4</c:v>
                      </c:pt>
                      <c:pt idx="321" formatCode="0.0">
                        <c:v>7.7454782944794229E-4</c:v>
                      </c:pt>
                      <c:pt idx="322" formatCode="0.0">
                        <c:v>1.0732357512653605E-3</c:v>
                      </c:pt>
                      <c:pt idx="323" formatCode="0.0">
                        <c:v>1.0567820350765398E-3</c:v>
                      </c:pt>
                      <c:pt idx="324" formatCode="0.0">
                        <c:v>1.0516406088688323E-3</c:v>
                      </c:pt>
                      <c:pt idx="325" formatCode="0.0">
                        <c:v>6.8329364987766326E-4</c:v>
                      </c:pt>
                      <c:pt idx="326" formatCode="0.0">
                        <c:v>8.3180073195436013E-4</c:v>
                      </c:pt>
                      <c:pt idx="327" formatCode="0.0">
                        <c:v>8.2180244024831811E-4</c:v>
                      </c:pt>
                      <c:pt idx="328" formatCode="0.0">
                        <c:v>7.1490655731695849E-4</c:v>
                      </c:pt>
                      <c:pt idx="329" formatCode="0.0">
                        <c:v>8.6253407895951252E-4</c:v>
                      </c:pt>
                      <c:pt idx="330" formatCode="0.0">
                        <c:v>8.4611361809232147E-4</c:v>
                      </c:pt>
                      <c:pt idx="331" formatCode="0.0">
                        <c:v>6.8838675108454182E-4</c:v>
                      </c:pt>
                      <c:pt idx="332" formatCode="0.0">
                        <c:v>9.3380397278953944E-4</c:v>
                      </c:pt>
                      <c:pt idx="333" formatCode="0.0">
                        <c:v>9.3150534182309631E-4</c:v>
                      </c:pt>
                      <c:pt idx="334" formatCode="0.0">
                        <c:v>6.7043355967346904E-4</c:v>
                      </c:pt>
                      <c:pt idx="335" formatCode="0.0">
                        <c:v>6.6545190647501577E-4</c:v>
                      </c:pt>
                      <c:pt idx="336" formatCode="0.0">
                        <c:v>7.1032572100234511E-4</c:v>
                      </c:pt>
                      <c:pt idx="337" formatCode="0.0">
                        <c:v>7.0534397414578345E-4</c:v>
                      </c:pt>
                      <c:pt idx="338" formatCode="0.0">
                        <c:v>7.0036228402798033E-4</c:v>
                      </c:pt>
                      <c:pt idx="339" formatCode="0.0">
                        <c:v>8.449691643778863E-4</c:v>
                      </c:pt>
                      <c:pt idx="340" formatCode="0.0">
                        <c:v>7.3388449817931493E-4</c:v>
                      </c:pt>
                      <c:pt idx="341" formatCode="0.0">
                        <c:v>7.2894566017138614E-4</c:v>
                      </c:pt>
                      <c:pt idx="342" formatCode="0.0">
                        <c:v>6.7454937878969631E-4</c:v>
                      </c:pt>
                      <c:pt idx="343" formatCode="0.0">
                        <c:v>8.1436492605374696E-4</c:v>
                      </c:pt>
                      <c:pt idx="344" formatCode="0.0">
                        <c:v>8.0944729179505852E-4</c:v>
                      </c:pt>
                      <c:pt idx="345" formatCode="0.0">
                        <c:v>6.5594925846184922E-4</c:v>
                      </c:pt>
                      <c:pt idx="346" formatCode="0.0">
                        <c:v>7.0018548751502128E-4</c:v>
                      </c:pt>
                      <c:pt idx="347" formatCode="0.0">
                        <c:v>6.9226847549705938E-4</c:v>
                      </c:pt>
                      <c:pt idx="348" formatCode="0.0">
                        <c:v>6.835080919321058E-4</c:v>
                      </c:pt>
                      <c:pt idx="349" formatCode="0.0">
                        <c:v>6.7864704202809725E-4</c:v>
                      </c:pt>
                      <c:pt idx="350" formatCode="0.0">
                        <c:v>6.7284890026992586E-4</c:v>
                      </c:pt>
                      <c:pt idx="351" formatCode="0.0">
                        <c:v>6.1674224997420668E-4</c:v>
                      </c:pt>
                      <c:pt idx="352" formatCode="0.0">
                        <c:v>6.0847943111980629E-4</c:v>
                      </c:pt>
                      <c:pt idx="353" formatCode="0.0">
                        <c:v>6.0367360536884402E-4</c:v>
                      </c:pt>
                      <c:pt idx="354" formatCode="0.0">
                        <c:v>5.5003545635328864E-4</c:v>
                      </c:pt>
                      <c:pt idx="355" formatCode="0.0">
                        <c:v>5.4521665910965873E-4</c:v>
                      </c:pt>
                      <c:pt idx="356" formatCode="0.0">
                        <c:v>4.9237522699370235E-4</c:v>
                      </c:pt>
                      <c:pt idx="357" formatCode="0.0">
                        <c:v>4.8487420120091822E-4</c:v>
                      </c:pt>
                      <c:pt idx="358" formatCode="0.0">
                        <c:v>5.7324023668739595E-4</c:v>
                      </c:pt>
                      <c:pt idx="359" formatCode="0.0">
                        <c:v>5.6848785367329309E-4</c:v>
                      </c:pt>
                      <c:pt idx="360" formatCode="0.0">
                        <c:v>5.1475217819463867E-4</c:v>
                      </c:pt>
                      <c:pt idx="361" formatCode="0.0">
                        <c:v>5.5359999888694711E-4</c:v>
                      </c:pt>
                      <c:pt idx="362" formatCode="0.0">
                        <c:v>5.488935593960881E-4</c:v>
                      </c:pt>
                      <c:pt idx="363" formatCode="0.0">
                        <c:v>4.9710036446805935E-4</c:v>
                      </c:pt>
                      <c:pt idx="364" formatCode="0.0">
                        <c:v>5.3951260249105164E-4</c:v>
                      </c:pt>
                      <c:pt idx="365" formatCode="0.0">
                        <c:v>5.2971099239494961E-4</c:v>
                      </c:pt>
                      <c:pt idx="366" formatCode="0.0">
                        <c:v>5.7094227885389317E-4</c:v>
                      </c:pt>
                      <c:pt idx="367" formatCode="0.0">
                        <c:v>6.1289243760110322E-4</c:v>
                      </c:pt>
                      <c:pt idx="368" formatCode="0.0">
                        <c:v>6.0330190116209177E-4</c:v>
                      </c:pt>
                      <c:pt idx="369" formatCode="0.0">
                        <c:v>5.4951005617706594E-4</c:v>
                      </c:pt>
                      <c:pt idx="370" formatCode="0.0">
                        <c:v>6.3687768064534694E-4</c:v>
                      </c:pt>
                      <c:pt idx="371" formatCode="0.0">
                        <c:v>6.2641909324437622E-4</c:v>
                      </c:pt>
                      <c:pt idx="372" formatCode="0.0">
                        <c:v>6.6212799810236615E-4</c:v>
                      </c:pt>
                      <c:pt idx="373" formatCode="0.0">
                        <c:v>7.4799686659005906E-4</c:v>
                      </c:pt>
                      <c:pt idx="374" formatCode="0.0">
                        <c:v>7.4350699255073204E-4</c:v>
                      </c:pt>
                      <c:pt idx="375" formatCode="0.0">
                        <c:v>7.3128250658054811E-4</c:v>
                      </c:pt>
                      <c:pt idx="376" formatCode="0.0">
                        <c:v>7.7153617589396993E-4</c:v>
                      </c:pt>
                      <c:pt idx="377" formatCode="0.0">
                        <c:v>7.6210445976370269E-4</c:v>
                      </c:pt>
                      <c:pt idx="378" formatCode="0.0">
                        <c:v>7.5766527748146904E-4</c:v>
                      </c:pt>
                      <c:pt idx="379" formatCode="0.0">
                        <c:v>7.5322613932422692E-4</c:v>
                      </c:pt>
                      <c:pt idx="380" formatCode="0.0">
                        <c:v>7.3453626251996349E-4</c:v>
                      </c:pt>
                      <c:pt idx="381" formatCode="0.0">
                        <c:v>7.3018176019063082E-4</c:v>
                      </c:pt>
                      <c:pt idx="382" formatCode="0.0">
                        <c:v>6.3865685452838212E-4</c:v>
                      </c:pt>
                      <c:pt idx="383" formatCode="0.0">
                        <c:v>6.2951446752462141E-4</c:v>
                      </c:pt>
                      <c:pt idx="384" formatCode="0.0">
                        <c:v>6.2519337773838215E-4</c:v>
                      </c:pt>
                      <c:pt idx="385" formatCode="0.0">
                        <c:v>6.1776565723830896E-4</c:v>
                      </c:pt>
                      <c:pt idx="386" formatCode="0.0">
                        <c:v>6.1269826437738517E-4</c:v>
                      </c:pt>
                      <c:pt idx="387" formatCode="0.0">
                        <c:v>8.2641462499325705E-4</c:v>
                      </c:pt>
                      <c:pt idx="388" formatCode="0.0">
                        <c:v>5.6322942297851999E-4</c:v>
                      </c:pt>
                      <c:pt idx="389" formatCode="0.0">
                        <c:v>5.6388607708682237E-4</c:v>
                      </c:pt>
                      <c:pt idx="390" formatCode="0.0">
                        <c:v>7.8213122814953261E-4</c:v>
                      </c:pt>
                      <c:pt idx="391" formatCode="0.0">
                        <c:v>6.9014322393421833E-4</c:v>
                      </c:pt>
                      <c:pt idx="392" formatCode="0.0">
                        <c:v>6.9195488404318745E-4</c:v>
                      </c:pt>
                      <c:pt idx="393" formatCode="0.0">
                        <c:v>8.2866648480775041E-4</c:v>
                      </c:pt>
                      <c:pt idx="394" formatCode="0.0">
                        <c:v>1.0475032140858577E-3</c:v>
                      </c:pt>
                      <c:pt idx="395" formatCode="0.0">
                        <c:v>1.0567747218527754E-3</c:v>
                      </c:pt>
                      <c:pt idx="396" formatCode="0.0">
                        <c:v>9.225793257805529E-4</c:v>
                      </c:pt>
                      <c:pt idx="397" formatCode="0.0">
                        <c:v>9.1802799867065027E-4</c:v>
                      </c:pt>
                      <c:pt idx="398" formatCode="0.0">
                        <c:v>9.2452595098163094E-4</c:v>
                      </c:pt>
                      <c:pt idx="399" formatCode="0.0">
                        <c:v>8.8328945304011735E-4</c:v>
                      </c:pt>
                      <c:pt idx="400" formatCode="0.0">
                        <c:v>1.0184231268363974E-3</c:v>
                      </c:pt>
                      <c:pt idx="401" formatCode="0.0">
                        <c:v>1.0277031372773896E-3</c:v>
                      </c:pt>
                      <c:pt idx="402" formatCode="0.0">
                        <c:v>7.9775622256043086E-4</c:v>
                      </c:pt>
                      <c:pt idx="403" formatCode="0.0">
                        <c:v>7.9297096226191679E-4</c:v>
                      </c:pt>
                      <c:pt idx="404" formatCode="0.0">
                        <c:v>7.8818575215115478E-4</c:v>
                      </c:pt>
                      <c:pt idx="405" formatCode="0.0">
                        <c:v>8.5884030962606875E-4</c:v>
                      </c:pt>
                      <c:pt idx="406" formatCode="0.0">
                        <c:v>8.0441567375507436E-4</c:v>
                      </c:pt>
                      <c:pt idx="407" formatCode="0.0">
                        <c:v>7.9947192635506628E-4</c:v>
                      </c:pt>
                      <c:pt idx="408" formatCode="0.0">
                        <c:v>9.5956347384124215E-4</c:v>
                      </c:pt>
                      <c:pt idx="409" formatCode="0.0">
                        <c:v>9.5453198308106046E-4</c:v>
                      </c:pt>
                      <c:pt idx="410" formatCode="0.0">
                        <c:v>7.9844949973909864E-4</c:v>
                      </c:pt>
                      <c:pt idx="411" formatCode="0.0">
                        <c:v>9.0475701386617737E-4</c:v>
                      </c:pt>
                      <c:pt idx="412" formatCode="0.0">
                        <c:v>8.9966603552438088E-4</c:v>
                      </c:pt>
                      <c:pt idx="413" formatCode="0.0">
                        <c:v>1.1098988274963616E-3</c:v>
                      </c:pt>
                      <c:pt idx="414" formatCode="0.0">
                        <c:v>9.6184286746264531E-4</c:v>
                      </c:pt>
                      <c:pt idx="415" formatCode="0.0">
                        <c:v>9.5663577671213531E-4</c:v>
                      </c:pt>
                      <c:pt idx="416" formatCode="0.0">
                        <c:v>9.1031494291181629E-4</c:v>
                      </c:pt>
                      <c:pt idx="417" formatCode="0.0">
                        <c:v>7.5032855751551355E-4</c:v>
                      </c:pt>
                      <c:pt idx="418" formatCode="0.0">
                        <c:v>7.4503422209633915E-4</c:v>
                      </c:pt>
                      <c:pt idx="419" formatCode="0.0">
                        <c:v>1.0156075290494652E-3</c:v>
                      </c:pt>
                      <c:pt idx="420" formatCode="0.0">
                        <c:v>1.0230517513118847E-3</c:v>
                      </c:pt>
                      <c:pt idx="421" formatCode="0.0">
                        <c:v>1.0176307523705643E-3</c:v>
                      </c:pt>
                      <c:pt idx="422" formatCode="0.0">
                        <c:v>6.9550132677610016E-4</c:v>
                      </c:pt>
                      <c:pt idx="423" formatCode="0.0">
                        <c:v>6.9665404074204895E-4</c:v>
                      </c:pt>
                      <c:pt idx="424" formatCode="0.0">
                        <c:v>7.4657843030438958E-4</c:v>
                      </c:pt>
                      <c:pt idx="425" formatCode="0.0">
                        <c:v>8.1094717526361678E-4</c:v>
                      </c:pt>
                      <c:pt idx="426" formatCode="0.0">
                        <c:v>6.9236359140952084E-4</c:v>
                      </c:pt>
                      <c:pt idx="427" formatCode="0.0">
                        <c:v>6.8672215511820795E-4</c:v>
                      </c:pt>
                      <c:pt idx="428" formatCode="0.0">
                        <c:v>8.0061654334597702E-4</c:v>
                      </c:pt>
                      <c:pt idx="429" formatCode="0.0">
                        <c:v>8.5751864639530548E-4</c:v>
                      </c:pt>
                      <c:pt idx="430" formatCode="0.0">
                        <c:v>8.5179176466122319E-4</c:v>
                      </c:pt>
                      <c:pt idx="431" formatCode="0.0">
                        <c:v>7.4390543794351728E-4</c:v>
                      </c:pt>
                      <c:pt idx="432" formatCode="0.0">
                        <c:v>8.5466756957724283E-4</c:v>
                      </c:pt>
                      <c:pt idx="433" formatCode="0.0">
                        <c:v>8.4884316359731609E-4</c:v>
                      </c:pt>
                      <c:pt idx="434" formatCode="0.0">
                        <c:v>8.5756681372959221E-4</c:v>
                      </c:pt>
                      <c:pt idx="435" formatCode="0.0">
                        <c:v>8.5907353588896473E-4</c:v>
                      </c:pt>
                      <c:pt idx="436" formatCode="0.0">
                        <c:v>8.5309700847060533E-4</c:v>
                      </c:pt>
                      <c:pt idx="437" formatCode="0.0">
                        <c:v>7.9558669878265157E-4</c:v>
                      </c:pt>
                      <c:pt idx="438" formatCode="0.0">
                        <c:v>8.4999114233197718E-4</c:v>
                      </c:pt>
                      <c:pt idx="439" formatCode="0.0">
                        <c:v>8.4847187642851695E-4</c:v>
                      </c:pt>
                      <c:pt idx="440" formatCode="0.0">
                        <c:v>1.0319743446522709E-3</c:v>
                      </c:pt>
                      <c:pt idx="441" formatCode="0.0">
                        <c:v>9.0346387522678739E-4</c:v>
                      </c:pt>
                      <c:pt idx="442" formatCode="0.0">
                        <c:v>9.0373742952932123E-4</c:v>
                      </c:pt>
                      <c:pt idx="443" formatCode="0.0">
                        <c:v>9.0248076682707926E-4</c:v>
                      </c:pt>
                      <c:pt idx="444" formatCode="0.0">
                        <c:v>8.3432032219829045E-4</c:v>
                      </c:pt>
                      <c:pt idx="445" formatCode="0.0">
                        <c:v>8.341643757676816E-4</c:v>
                      </c:pt>
                      <c:pt idx="446" formatCode="0.0">
                        <c:v>9.5108206295036921E-4</c:v>
                      </c:pt>
                      <c:pt idx="447" formatCode="0.0">
                        <c:v>9.4485585672112577E-4</c:v>
                      </c:pt>
                      <c:pt idx="448" formatCode="0.0">
                        <c:v>9.5063288797701221E-4</c:v>
                      </c:pt>
                      <c:pt idx="449" formatCode="0.0">
                        <c:v>8.1811785253322385E-4</c:v>
                      </c:pt>
                      <c:pt idx="450" formatCode="0.0">
                        <c:v>8.1181298694917286E-4</c:v>
                      </c:pt>
                      <c:pt idx="451" formatCode="0.0">
                        <c:v>8.0855683480360319E-4</c:v>
                      </c:pt>
                      <c:pt idx="452" formatCode="0.0">
                        <c:v>9.2891285148986066E-4</c:v>
                      </c:pt>
                      <c:pt idx="453" formatCode="0.0">
                        <c:v>9.8773202765138515E-4</c:v>
                      </c:pt>
                      <c:pt idx="454" formatCode="0.0">
                        <c:v>9.8684748541944477E-4</c:v>
                      </c:pt>
                      <c:pt idx="455" formatCode="0.0">
                        <c:v>1.0462588925526366E-3</c:v>
                      </c:pt>
                      <c:pt idx="456" formatCode="0.0">
                        <c:v>1.039870071722954E-3</c:v>
                      </c:pt>
                      <c:pt idx="457" formatCode="0.0">
                        <c:v>9.7314409617777192E-4</c:v>
                      </c:pt>
                      <c:pt idx="458" formatCode="0.0">
                        <c:v>9.0934936715279129E-4</c:v>
                      </c:pt>
                      <c:pt idx="459" formatCode="0.0">
                        <c:v>9.0288968129151412E-4</c:v>
                      </c:pt>
                      <c:pt idx="460" formatCode="0.0">
                        <c:v>8.9645905917922159E-4</c:v>
                      </c:pt>
                      <c:pt idx="461" formatCode="0.0">
                        <c:v>9.5822722624569945E-4</c:v>
                      </c:pt>
                      <c:pt idx="462" formatCode="0.0">
                        <c:v>9.5174294612243159E-4</c:v>
                      </c:pt>
                      <c:pt idx="463" formatCode="0.0">
                        <c:v>1.0159100239210571E-3</c:v>
                      </c:pt>
                      <c:pt idx="464" formatCode="0.0">
                        <c:v>1.072610556089615E-3</c:v>
                      </c:pt>
                      <c:pt idx="465" formatCode="0.0">
                        <c:v>1.0661010852050774E-3</c:v>
                      </c:pt>
                      <c:pt idx="466" formatCode="0.0">
                        <c:v>9.2933451268213836E-4</c:v>
                      </c:pt>
                      <c:pt idx="467" formatCode="0.0">
                        <c:v>1.1833539050486895E-3</c:v>
                      </c:pt>
                      <c:pt idx="468" formatCode="0.0">
                        <c:v>9.1630253118668255E-4</c:v>
                      </c:pt>
                      <c:pt idx="469" formatCode="0.0">
                        <c:v>9.1147883809856534E-4</c:v>
                      </c:pt>
                      <c:pt idx="470" formatCode="0.0">
                        <c:v>9.0156105018170129E-4</c:v>
                      </c:pt>
                      <c:pt idx="471" formatCode="0.0">
                        <c:v>1.1551042291626707E-3</c:v>
                      </c:pt>
                      <c:pt idx="472" formatCode="0.0">
                        <c:v>1.1486069963990056E-3</c:v>
                      </c:pt>
                      <c:pt idx="473" formatCode="0.0">
                        <c:v>1.0082902832200774E-3</c:v>
                      </c:pt>
                      <c:pt idx="474" formatCode="0.0">
                        <c:v>1.0665827629397951E-3</c:v>
                      </c:pt>
                      <c:pt idx="475" formatCode="0.0">
                        <c:v>1.0640904548168812E-3</c:v>
                      </c:pt>
                      <c:pt idx="476" formatCode="0.0">
                        <c:v>1.0555955079871039E-3</c:v>
                      </c:pt>
                      <c:pt idx="477" formatCode="0.0">
                        <c:v>1.0491115165023989E-3</c:v>
                      </c:pt>
                      <c:pt idx="478" formatCode="0.0">
                        <c:v>9.740940905817332E-4</c:v>
                      </c:pt>
                      <c:pt idx="479" formatCode="0.0">
                        <c:v>9.7129275646737042E-4</c:v>
                      </c:pt>
                      <c:pt idx="480" formatCode="0.0">
                        <c:v>1.1594626194293691E-3</c:v>
                      </c:pt>
                      <c:pt idx="481" formatCode="0.0">
                        <c:v>1.152940549411687E-3</c:v>
                      </c:pt>
                      <c:pt idx="482" formatCode="0.0">
                        <c:v>1.1378364291076254E-3</c:v>
                      </c:pt>
                      <c:pt idx="483" formatCode="0.0">
                        <c:v>1.0026140666031583E-3</c:v>
                      </c:pt>
                      <c:pt idx="484" formatCode="0.0">
                        <c:v>9.9616343598056632E-4</c:v>
                      </c:pt>
                      <c:pt idx="485" formatCode="0.0">
                        <c:v>9.8972903015902584E-4</c:v>
                      </c:pt>
                      <c:pt idx="486" formatCode="0.0">
                        <c:v>1.3052708028475617E-3</c:v>
                      </c:pt>
                      <c:pt idx="487" formatCode="0.0">
                        <c:v>1.2964240260621086E-3</c:v>
                      </c:pt>
                      <c:pt idx="488" formatCode="0.0">
                        <c:v>1.2899997452180305E-3</c:v>
                      </c:pt>
                      <c:pt idx="489" formatCode="0.0">
                        <c:v>1.1550330843562568E-3</c:v>
                      </c:pt>
                      <c:pt idx="490" formatCode="0.0">
                        <c:v>1.1443065972847756E-3</c:v>
                      </c:pt>
                      <c:pt idx="491" formatCode="0.0">
                        <c:v>1.2019371136839424E-3</c:v>
                      </c:pt>
                      <c:pt idx="492" formatCode="0.0">
                        <c:v>1.1910762282889887E-3</c:v>
                      </c:pt>
                      <c:pt idx="493" formatCode="0.0">
                        <c:v>1.184681875387041E-3</c:v>
                      </c:pt>
                      <c:pt idx="494" formatCode="0.0">
                        <c:v>1.1783066005081888E-3</c:v>
                      </c:pt>
                      <c:pt idx="495" formatCode="0.0">
                        <c:v>1.231183364624012E-3</c:v>
                      </c:pt>
                      <c:pt idx="496" formatCode="0.0">
                        <c:v>1.2202364335935282E-3</c:v>
                      </c:pt>
                      <c:pt idx="497" formatCode="0.0">
                        <c:v>1.2073049951679749E-3</c:v>
                      </c:pt>
                      <c:pt idx="498" formatCode="0.0">
                        <c:v>1.2010114149181674E-3</c:v>
                      </c:pt>
                      <c:pt idx="499" formatCode="0.0">
                        <c:v>1.1925308232136696E-3</c:v>
                      </c:pt>
                      <c:pt idx="500" formatCode="0.0">
                        <c:v>1.1233243404548919E-3</c:v>
                      </c:pt>
                      <c:pt idx="501" formatCode="0.0">
                        <c:v>1.1170433064742245E-3</c:v>
                      </c:pt>
                      <c:pt idx="502" formatCode="0.0">
                        <c:v>1.1067453648123484E-3</c:v>
                      </c:pt>
                      <c:pt idx="503" formatCode="0.0">
                        <c:v>1.1588627836208122E-3</c:v>
                      </c:pt>
                      <c:pt idx="504" formatCode="0.0">
                        <c:v>1.1526272294166526E-3</c:v>
                      </c:pt>
                      <c:pt idx="505" formatCode="0.0">
                        <c:v>1.0820332166739468E-3</c:v>
                      </c:pt>
                      <c:pt idx="506" formatCode="0.0">
                        <c:v>1.0758095088157097E-3</c:v>
                      </c:pt>
                      <c:pt idx="507" formatCode="0.0">
                        <c:v>1.0657362800295016E-3</c:v>
                      </c:pt>
                      <c:pt idx="508" formatCode="0.0">
                        <c:v>9.956811299107614E-4</c:v>
                      </c:pt>
                      <c:pt idx="509" formatCode="0.0">
                        <c:v>9.8766396391971397E-4</c:v>
                      </c:pt>
                      <c:pt idx="510" formatCode="0.0">
                        <c:v>9.8148599495082771E-4</c:v>
                      </c:pt>
                      <c:pt idx="511" formatCode="0.0">
                        <c:v>1.2226136965267909E-3</c:v>
                      </c:pt>
                      <c:pt idx="512" formatCode="0.0">
                        <c:v>1.0830638808256292E-3</c:v>
                      </c:pt>
                      <c:pt idx="513" formatCode="0.0">
                        <c:v>1.0769404274023936E-3</c:v>
                      </c:pt>
                      <c:pt idx="514" formatCode="0.0">
                        <c:v>1.0708170495188172E-3</c:v>
                      </c:pt>
                      <c:pt idx="515" formatCode="0.0">
                        <c:v>1.0627157839038946E-3</c:v>
                      </c:pt>
                      <c:pt idx="516" formatCode="0.0">
                        <c:v>1.0566039436537506E-3</c:v>
                      </c:pt>
                      <c:pt idx="517" formatCode="0.0">
                        <c:v>1.0504921783856416E-3</c:v>
                      </c:pt>
                      <c:pt idx="518" formatCode="0.0">
                        <c:v>1.1605340197977715E-3</c:v>
                      </c:pt>
                      <c:pt idx="519" formatCode="0.0">
                        <c:v>1.1544540501229833E-3</c:v>
                      </c:pt>
                      <c:pt idx="520" formatCode="0.0">
                        <c:v>1.0875213264507143E-3</c:v>
                      </c:pt>
                      <c:pt idx="521" formatCode="0.0">
                        <c:v>1.0814419427827245E-3</c:v>
                      </c:pt>
                      <c:pt idx="522" formatCode="0.0">
                        <c:v>1.0753626331443979E-3</c:v>
                      </c:pt>
                      <c:pt idx="523" formatCode="0.0">
                        <c:v>1.1909520583012674E-3</c:v>
                      </c:pt>
                      <c:pt idx="524" formatCode="0.0">
                        <c:v>1.1933120000349709E-3</c:v>
                      </c:pt>
                      <c:pt idx="525" formatCode="0.0">
                        <c:v>1.0646549590179158E-3</c:v>
                      </c:pt>
                      <c:pt idx="526" formatCode="0.0">
                        <c:v>9.9726599341241505E-4</c:v>
                      </c:pt>
                      <c:pt idx="527" formatCode="0.0">
                        <c:v>9.3488294422734383E-4</c:v>
                      </c:pt>
                      <c:pt idx="528" formatCode="0.0">
                        <c:v>9.2872845290149547E-4</c:v>
                      </c:pt>
                      <c:pt idx="529" formatCode="0.0">
                        <c:v>9.8595331492037615E-4</c:v>
                      </c:pt>
                      <c:pt idx="530" formatCode="0.0">
                        <c:v>1.2266139696082553E-3</c:v>
                      </c:pt>
                      <c:pt idx="531" formatCode="0.0">
                        <c:v>1.2204467798808962E-3</c:v>
                      </c:pt>
                      <c:pt idx="532" formatCode="0.0">
                        <c:v>1.1630072360278641E-3</c:v>
                      </c:pt>
                      <c:pt idx="533" formatCode="0.0">
                        <c:v>1.156784666829338E-3</c:v>
                      </c:pt>
                      <c:pt idx="534" formatCode="0.0">
                        <c:v>1.1589879459535254E-3</c:v>
                      </c:pt>
                      <c:pt idx="535" formatCode="0.0">
                        <c:v>1.1061670456634569E-3</c:v>
                      </c:pt>
                      <c:pt idx="536" formatCode="0.0">
                        <c:v>1.0998064008370684E-3</c:v>
                      </c:pt>
                      <c:pt idx="537" formatCode="0.0">
                        <c:v>1.0954940679765986E-3</c:v>
                      </c:pt>
                      <c:pt idx="538" formatCode="0.0">
                        <c:v>1.1055492299842813E-3</c:v>
                      </c:pt>
                      <c:pt idx="539" formatCode="0.0">
                        <c:v>1.0990806856691197E-3</c:v>
                      </c:pt>
                      <c:pt idx="540" formatCode="0.0">
                        <c:v>1.1660587001060783E-3</c:v>
                      </c:pt>
                      <c:pt idx="541" formatCode="0.0">
                        <c:v>1.5144396876720675E-3</c:v>
                      </c:pt>
                      <c:pt idx="542" formatCode="0.0">
                        <c:v>1.5077936490540821E-3</c:v>
                      </c:pt>
                      <c:pt idx="543" formatCode="0.0">
                        <c:v>1.2352260953756046E-3</c:v>
                      </c:pt>
                      <c:pt idx="544" formatCode="0.0">
                        <c:v>1.3445282364278875E-3</c:v>
                      </c:pt>
                      <c:pt idx="545" formatCode="0.0">
                        <c:v>1.3376295650165441E-3</c:v>
                      </c:pt>
                      <c:pt idx="546" formatCode="0.0">
                        <c:v>1.3721061361145347E-3</c:v>
                      </c:pt>
                      <c:pt idx="547" formatCode="0.0">
                        <c:v>1.6256005069079052E-3</c:v>
                      </c:pt>
                      <c:pt idx="548" formatCode="0.0">
                        <c:v>1.618273314412646E-3</c:v>
                      </c:pt>
                      <c:pt idx="549" formatCode="0.0">
                        <c:v>1.417690536209702E-3</c:v>
                      </c:pt>
                      <c:pt idx="550" formatCode="0.0">
                        <c:v>1.4098095408429916E-3</c:v>
                      </c:pt>
                      <c:pt idx="551" formatCode="0.0">
                        <c:v>1.4019286669612965E-3</c:v>
                      </c:pt>
                      <c:pt idx="552" formatCode="0.0">
                        <c:v>1.8475774442583031E-3</c:v>
                      </c:pt>
                      <c:pt idx="553" formatCode="0.0">
                        <c:v>1.7579765361046484E-3</c:v>
                      </c:pt>
                      <c:pt idx="554" formatCode="0.0">
                        <c:v>1.8189543491167522E-3</c:v>
                      </c:pt>
                      <c:pt idx="555" formatCode="0.0">
                        <c:v>1.8849069791495325E-3</c:v>
                      </c:pt>
                      <c:pt idx="556" formatCode="0.0">
                        <c:v>2.5013951031394046E-3</c:v>
                      </c:pt>
                      <c:pt idx="557" formatCode="0.0">
                        <c:v>2.4922214898726292E-3</c:v>
                      </c:pt>
                      <c:pt idx="558" formatCode="0.0">
                        <c:v>2.960393431466697E-3</c:v>
                      </c:pt>
                      <c:pt idx="559" formatCode="0.0">
                        <c:v>3.0609575645198896E-3</c:v>
                      </c:pt>
                      <c:pt idx="560" formatCode="0.0">
                        <c:v>2.8534794085223855E-3</c:v>
                      </c:pt>
                      <c:pt idx="561" formatCode="0.0">
                        <c:v>3.7865730997239571E-3</c:v>
                      </c:pt>
                      <c:pt idx="562" formatCode="0.0">
                        <c:v>3.776261312744627E-3</c:v>
                      </c:pt>
                      <c:pt idx="563" formatCode="0.0">
                        <c:v>4.0510879492542777E-3</c:v>
                      </c:pt>
                      <c:pt idx="564" formatCode="0.0">
                        <c:v>4.4810799279921239E-3</c:v>
                      </c:pt>
                      <c:pt idx="565" formatCode="0.0">
                        <c:v>4.4697045029814175E-3</c:v>
                      </c:pt>
                      <c:pt idx="566" formatCode="0.0">
                        <c:v>6.068326782116433E-3</c:v>
                      </c:pt>
                      <c:pt idx="567" formatCode="0.0">
                        <c:v>5.5421026214689554E-3</c:v>
                      </c:pt>
                      <c:pt idx="568" formatCode="0.0">
                        <c:v>5.5292272951768034E-3</c:v>
                      </c:pt>
                      <c:pt idx="569" formatCode="0.0">
                        <c:v>5.8207762688149371E-3</c:v>
                      </c:pt>
                      <c:pt idx="570" formatCode="0.0">
                        <c:v>8.9000903853480098E-3</c:v>
                      </c:pt>
                      <c:pt idx="571" formatCode="0.0">
                        <c:v>8.8858491820236613E-3</c:v>
                      </c:pt>
                      <c:pt idx="572" formatCode="0.0">
                        <c:v>9.2544084392161031E-3</c:v>
                      </c:pt>
                      <c:pt idx="573" formatCode="0.0">
                        <c:v>9.9182852477271363E-3</c:v>
                      </c:pt>
                      <c:pt idx="574" formatCode="0.0">
                        <c:v>9.9028190951748578E-3</c:v>
                      </c:pt>
                      <c:pt idx="575" formatCode="0.0">
                        <c:v>1.1209871166998356E-2</c:v>
                      </c:pt>
                      <c:pt idx="576" formatCode="0.0">
                        <c:v>1.3332146398590938E-2</c:v>
                      </c:pt>
                      <c:pt idx="577" formatCode="0.0">
                        <c:v>1.3314943973989274E-2</c:v>
                      </c:pt>
                      <c:pt idx="578" formatCode="0.0">
                        <c:v>1.7131785248272122E-2</c:v>
                      </c:pt>
                      <c:pt idx="579" formatCode="0.0">
                        <c:v>1.9534802691888405E-2</c:v>
                      </c:pt>
                      <c:pt idx="580" formatCode="0.0">
                        <c:v>1.9517243847896291E-2</c:v>
                      </c:pt>
                      <c:pt idx="581" formatCode="0.0">
                        <c:v>2.2658652757495325E-2</c:v>
                      </c:pt>
                      <c:pt idx="582" formatCode="0.0">
                        <c:v>2.5330615557859756E-2</c:v>
                      </c:pt>
                      <c:pt idx="583" formatCode="0.0">
                        <c:v>2.5311838472153913E-2</c:v>
                      </c:pt>
                      <c:pt idx="584" formatCode="0.0">
                        <c:v>2.9340338783228389E-2</c:v>
                      </c:pt>
                      <c:pt idx="585" formatCode="0.0">
                        <c:v>3.4467305616660067E-2</c:v>
                      </c:pt>
                      <c:pt idx="586" formatCode="0.0">
                        <c:v>3.4447759587947116E-2</c:v>
                      </c:pt>
                      <c:pt idx="587" formatCode="0.0">
                        <c:v>3.8309269174723312E-2</c:v>
                      </c:pt>
                      <c:pt idx="588" formatCode="0.0">
                        <c:v>4.1203339473104575E-2</c:v>
                      </c:pt>
                      <c:pt idx="589" formatCode="0.0">
                        <c:v>4.189856801262714E-2</c:v>
                      </c:pt>
                      <c:pt idx="590" formatCode="0.0">
                        <c:v>5.4256945209356637E-2</c:v>
                      </c:pt>
                      <c:pt idx="591" formatCode="0.0">
                        <c:v>7.2127701863442764E-2</c:v>
                      </c:pt>
                      <c:pt idx="592" formatCode="0.0">
                        <c:v>7.3831912835724198E-2</c:v>
                      </c:pt>
                      <c:pt idx="593" formatCode="0.0">
                        <c:v>8.838900575916725E-2</c:v>
                      </c:pt>
                      <c:pt idx="594" formatCode="0.0">
                        <c:v>8.8366185688112553E-2</c:v>
                      </c:pt>
                      <c:pt idx="595" formatCode="0.0">
                        <c:v>9.2296800965544018E-2</c:v>
                      </c:pt>
                      <c:pt idx="596" formatCode="0.0">
                        <c:v>0.1033966793663363</c:v>
                      </c:pt>
                      <c:pt idx="597" formatCode="0.0">
                        <c:v>0.10337140623521281</c:v>
                      </c:pt>
                      <c:pt idx="598" formatCode="0.0">
                        <c:v>0.11622532371834199</c:v>
                      </c:pt>
                      <c:pt idx="599" formatCode="0.0">
                        <c:v>0.14692916689697472</c:v>
                      </c:pt>
                      <c:pt idx="600" formatCode="0.0">
                        <c:v>0.14689722709985917</c:v>
                      </c:pt>
                      <c:pt idx="601" formatCode="0.0">
                        <c:v>0.16700362780892397</c:v>
                      </c:pt>
                      <c:pt idx="602" formatCode="0.0">
                        <c:v>0.20001636064533418</c:v>
                      </c:pt>
                      <c:pt idx="603" formatCode="0.0">
                        <c:v>0.21303771009155426</c:v>
                      </c:pt>
                      <c:pt idx="604" formatCode="0.0">
                        <c:v>0.22070930922355081</c:v>
                      </c:pt>
                      <c:pt idx="605" formatCode="0.0">
                        <c:v>0.24425888002985954</c:v>
                      </c:pt>
                      <c:pt idx="606" formatCode="0.0">
                        <c:v>0.24421940431756559</c:v>
                      </c:pt>
                      <c:pt idx="607" formatCode="0.0">
                        <c:v>0.26063039128798843</c:v>
                      </c:pt>
                      <c:pt idx="608" formatCode="0.0">
                        <c:v>0.26819659096039006</c:v>
                      </c:pt>
                      <c:pt idx="609" formatCode="0.0">
                        <c:v>0.26815458667522124</c:v>
                      </c:pt>
                      <c:pt idx="610" formatCode="0.0">
                        <c:v>0.26563298774614202</c:v>
                      </c:pt>
                      <c:pt idx="611" formatCode="0.0">
                        <c:v>0.25761725695348853</c:v>
                      </c:pt>
                      <c:pt idx="612" formatCode="0.0">
                        <c:v>0.25757483462485908</c:v>
                      </c:pt>
                      <c:pt idx="613" formatCode="0.0">
                        <c:v>0.23722621464879617</c:v>
                      </c:pt>
                      <c:pt idx="614" formatCode="0.0">
                        <c:v>0.22098053566591752</c:v>
                      </c:pt>
                      <c:pt idx="615" formatCode="0.0">
                        <c:v>0.22093896852791989</c:v>
                      </c:pt>
                      <c:pt idx="616" formatCode="0.0">
                        <c:v>0.16516257080894167</c:v>
                      </c:pt>
                      <c:pt idx="617" formatCode="0.0">
                        <c:v>0.10507227620804764</c:v>
                      </c:pt>
                      <c:pt idx="618" formatCode="0.0">
                        <c:v>5.9908297817633856E-2</c:v>
                      </c:pt>
                      <c:pt idx="619" formatCode="0.0">
                        <c:v>4.8434524756160724E-2</c:v>
                      </c:pt>
                      <c:pt idx="620" formatCode="0.0">
                        <c:v>3.9655784166987069E-2</c:v>
                      </c:pt>
                      <c:pt idx="621" formatCode="0.0">
                        <c:v>1.8136316712419394E-2</c:v>
                      </c:pt>
                      <c:pt idx="622" formatCode="0.0">
                        <c:v>1.400943347737192E-2</c:v>
                      </c:pt>
                      <c:pt idx="623" formatCode="0.0">
                        <c:v>1.3994165167267827E-2</c:v>
                      </c:pt>
                      <c:pt idx="624" formatCode="0.0">
                        <c:v>1.1258502829759466E-2</c:v>
                      </c:pt>
                      <c:pt idx="625" formatCode="0.0">
                        <c:v>9.9220839985627064E-3</c:v>
                      </c:pt>
                      <c:pt idx="626" formatCode="0.0">
                        <c:v>8.041480419583566E-3</c:v>
                      </c:pt>
                      <c:pt idx="627" formatCode="0.0">
                        <c:v>7.1598831045839679E-3</c:v>
                      </c:pt>
                      <c:pt idx="628" formatCode="0.0">
                        <c:v>5.0205020393268721E-3</c:v>
                      </c:pt>
                      <c:pt idx="629" formatCode="0.0">
                        <c:v>3.304157710075905E-3</c:v>
                      </c:pt>
                      <c:pt idx="630" formatCode="0.0">
                        <c:v>2.9906708982009363E-3</c:v>
                      </c:pt>
                      <c:pt idx="631" formatCode="0.0">
                        <c:v>2.5659911038690177E-3</c:v>
                      </c:pt>
                      <c:pt idx="632" formatCode="0.0">
                        <c:v>2.3702412744118482E-3</c:v>
                      </c:pt>
                      <c:pt idx="633" formatCode="0.0">
                        <c:v>2.3619787540786995E-3</c:v>
                      </c:pt>
                      <c:pt idx="634" formatCode="0.0">
                        <c:v>2.116316524475346E-3</c:v>
                      </c:pt>
                      <c:pt idx="635" formatCode="0.0">
                        <c:v>1.8007454607522606E-3</c:v>
                      </c:pt>
                      <c:pt idx="636" formatCode="0.0">
                        <c:v>1.686259083517177E-3</c:v>
                      </c:pt>
                      <c:pt idx="637" formatCode="0.0">
                        <c:v>1.578927822634956E-3</c:v>
                      </c:pt>
                      <c:pt idx="638" formatCode="0.0">
                        <c:v>1.3679192844428584E-3</c:v>
                      </c:pt>
                      <c:pt idx="639" formatCode="0.0">
                        <c:v>1.2825919939485346E-3</c:v>
                      </c:pt>
                      <c:pt idx="640" formatCode="0.0">
                        <c:v>1.2047382010282194E-3</c:v>
                      </c:pt>
                      <c:pt idx="641" formatCode="0.0">
                        <c:v>1.3197857859222543E-3</c:v>
                      </c:pt>
                      <c:pt idx="642" formatCode="0.0">
                        <c:v>1.2488687453116364E-3</c:v>
                      </c:pt>
                      <c:pt idx="643" formatCode="0.0">
                        <c:v>1.1957767408071313E-3</c:v>
                      </c:pt>
                      <c:pt idx="644" formatCode="0.0">
                        <c:v>1.0795102488148538E-3</c:v>
                      </c:pt>
                      <c:pt idx="645" formatCode="0.0">
                        <c:v>1.0490722566421529E-3</c:v>
                      </c:pt>
                      <c:pt idx="646" formatCode="0.0">
                        <c:v>1.0212766192152886E-3</c:v>
                      </c:pt>
                      <c:pt idx="647" formatCode="0.0">
                        <c:v>8.7939224158452951E-4</c:v>
                      </c:pt>
                      <c:pt idx="648" formatCode="0.0">
                        <c:v>8.7428379496526116E-4</c:v>
                      </c:pt>
                      <c:pt idx="649" formatCode="0.0">
                        <c:v>1.0225749127476366E-3</c:v>
                      </c:pt>
                      <c:pt idx="650" formatCode="0.0">
                        <c:v>8.938258045098202E-4</c:v>
                      </c:pt>
                      <c:pt idx="651" formatCode="0.0">
                        <c:v>8.888366771204199E-4</c:v>
                      </c:pt>
                      <c:pt idx="652" formatCode="0.0">
                        <c:v>8.838475944354967E-4</c:v>
                      </c:pt>
                      <c:pt idx="653" formatCode="0.0">
                        <c:v>8.765058589892045E-4</c:v>
                      </c:pt>
                      <c:pt idx="654" formatCode="0.0">
                        <c:v>7.7192172780165148E-4</c:v>
                      </c:pt>
                      <c:pt idx="655" formatCode="0.0">
                        <c:v>9.12546233534226E-4</c:v>
                      </c:pt>
                      <c:pt idx="656" formatCode="0.0">
                        <c:v>9.0759120549814955E-4</c:v>
                      </c:pt>
                      <c:pt idx="657" formatCode="0.0">
                        <c:v>8.4827476998504609E-4</c:v>
                      </c:pt>
                      <c:pt idx="658" formatCode="0.0">
                        <c:v>7.3743953508826775E-4</c:v>
                      </c:pt>
                      <c:pt idx="659" formatCode="0.0">
                        <c:v>7.3256106081445662E-4</c:v>
                      </c:pt>
                      <c:pt idx="660" formatCode="0.0">
                        <c:v>7.2563571434848442E-4</c:v>
                      </c:pt>
                      <c:pt idx="661" formatCode="0.0">
                        <c:v>7.6947082872814195E-4</c:v>
                      </c:pt>
                      <c:pt idx="662" formatCode="0.0">
                        <c:v>7.646060155353686E-4</c:v>
                      </c:pt>
                      <c:pt idx="663" formatCode="0.0">
                        <c:v>7.0703909322413633E-4</c:v>
                      </c:pt>
                      <c:pt idx="664" formatCode="0.0">
                        <c:v>6.97317963630875E-4</c:v>
                      </c:pt>
                      <c:pt idx="665" formatCode="0.0">
                        <c:v>7.4060257547171762E-4</c:v>
                      </c:pt>
                      <c:pt idx="666" formatCode="0.0">
                        <c:v>7.3579899500135059E-4</c:v>
                      </c:pt>
                      <c:pt idx="667" formatCode="0.0">
                        <c:v>7.2897943858636822E-4</c:v>
                      </c:pt>
                      <c:pt idx="668" formatCode="0.0">
                        <c:v>7.7214404945702495E-4</c:v>
                      </c:pt>
                      <c:pt idx="669" formatCode="0.0">
                        <c:v>6.6864235690963368E-4</c:v>
                      </c:pt>
                      <c:pt idx="670" formatCode="0.0">
                        <c:v>6.6385652942238678E-4</c:v>
                      </c:pt>
                      <c:pt idx="671" formatCode="0.0">
                        <c:v>5.1582759344105081E-4</c:v>
                      </c:pt>
                      <c:pt idx="672" formatCode="0.0">
                        <c:v>6.5431692296383866E-4</c:v>
                      </c:pt>
                      <c:pt idx="673" formatCode="0.0">
                        <c:v>6.5046769479009281E-4</c:v>
                      </c:pt>
                      <c:pt idx="674" formatCode="0.0">
                        <c:v>6.9351138063051914E-4</c:v>
                      </c:pt>
                      <c:pt idx="675" formatCode="0.0">
                        <c:v>5.4375994700607208E-4</c:v>
                      </c:pt>
                      <c:pt idx="676" formatCode="0.0">
                        <c:v>5.3677345622431141E-4</c:v>
                      </c:pt>
                      <c:pt idx="677" formatCode="0.0">
                        <c:v>5.3203041042655685E-4</c:v>
                      </c:pt>
                      <c:pt idx="678" formatCode="0.0">
                        <c:v>6.2570651797986578E-4</c:v>
                      </c:pt>
                      <c:pt idx="679" formatCode="0.0">
                        <c:v>6.2008934865917281E-4</c:v>
                      </c:pt>
                      <c:pt idx="680" formatCode="0.0">
                        <c:v>8.0607336856194868E-4</c:v>
                      </c:pt>
                      <c:pt idx="681" formatCode="0.0">
                        <c:v>6.1141253661844432E-4</c:v>
                      </c:pt>
                      <c:pt idx="682" formatCode="0.0">
                        <c:v>6.0664297422920231E-4</c:v>
                      </c:pt>
                      <c:pt idx="683" formatCode="0.0">
                        <c:v>6.0021822223369761E-4</c:v>
                      </c:pt>
                      <c:pt idx="684" formatCode="0.0">
                        <c:v>4.5008549707177943E-4</c:v>
                      </c:pt>
                      <c:pt idx="685" formatCode="0.0">
                        <c:v>4.4535614050235741E-4</c:v>
                      </c:pt>
                      <c:pt idx="686" formatCode="0.0">
                        <c:v>6.2919132861608039E-4</c:v>
                      </c:pt>
                      <c:pt idx="687" formatCode="0.0">
                        <c:v>6.2106047325722951E-4</c:v>
                      </c:pt>
                      <c:pt idx="688" formatCode="0.0">
                        <c:v>6.163627569536152E-4</c:v>
                      </c:pt>
                      <c:pt idx="689" formatCode="0.0">
                        <c:v>6.5689836859456432E-4</c:v>
                      </c:pt>
                      <c:pt idx="690" formatCode="0.0">
                        <c:v>6.0283117438808889E-4</c:v>
                      </c:pt>
                      <c:pt idx="691" formatCode="0.0">
                        <c:v>5.9816559860276144E-4</c:v>
                      </c:pt>
                      <c:pt idx="692" formatCode="0.0">
                        <c:v>5.918964376616121E-4</c:v>
                      </c:pt>
                      <c:pt idx="693" formatCode="0.0">
                        <c:v>5.4065799646782833E-4</c:v>
                      </c:pt>
                      <c:pt idx="694" formatCode="0.0">
                        <c:v>5.3599907411250401E-4</c:v>
                      </c:pt>
                      <c:pt idx="695" formatCode="0.0">
                        <c:v>5.7481130555756921E-4</c:v>
                      </c:pt>
                      <c:pt idx="696" formatCode="0.0">
                        <c:v>6.165167212874845E-4</c:v>
                      </c:pt>
                      <c:pt idx="697" formatCode="0.0">
                        <c:v>6.1105732227640004E-4</c:v>
                      </c:pt>
                      <c:pt idx="698" formatCode="0.0">
                        <c:v>5.5717543687515425E-4</c:v>
                      </c:pt>
                      <c:pt idx="699" formatCode="0.0">
                        <c:v>5.5257892364357273E-4</c:v>
                      </c:pt>
                      <c:pt idx="700" formatCode="0.0">
                        <c:v>6.824138136976224E-4</c:v>
                      </c:pt>
                      <c:pt idx="701" formatCode="0.0">
                        <c:v>5.8392873836220942E-4</c:v>
                      </c:pt>
                      <c:pt idx="702" formatCode="0.0">
                        <c:v>5.7937491514020115E-4</c:v>
                      </c:pt>
                      <c:pt idx="703" formatCode="0.0">
                        <c:v>6.6423740066704948E-4</c:v>
                      </c:pt>
                      <c:pt idx="704" formatCode="0.0">
                        <c:v>9.3628302102931067E-4</c:v>
                      </c:pt>
                      <c:pt idx="705" formatCode="0.0">
                        <c:v>8.8606650283962033E-4</c:v>
                      </c:pt>
                      <c:pt idx="706" formatCode="0.0">
                        <c:v>8.8150550439864089E-4</c:v>
                      </c:pt>
                      <c:pt idx="707" formatCode="0.0">
                        <c:v>7.8666299793617243E-4</c:v>
                      </c:pt>
                      <c:pt idx="708" formatCode="0.0">
                        <c:v>7.8209642605588786E-4</c:v>
                      </c:pt>
                      <c:pt idx="709" formatCode="0.0">
                        <c:v>8.3095121143252288E-4</c:v>
                      </c:pt>
                      <c:pt idx="710" formatCode="0.0">
                        <c:v>8.3084677213787045E-4</c:v>
                      </c:pt>
                      <c:pt idx="711" formatCode="0.0">
                        <c:v>8.2621221818668345E-4</c:v>
                      </c:pt>
                      <c:pt idx="712" formatCode="0.0">
                        <c:v>9.1436457262266996E-4</c:v>
                      </c:pt>
                      <c:pt idx="713" formatCode="0.0">
                        <c:v>8.7161130629270138E-4</c:v>
                      </c:pt>
                      <c:pt idx="714" formatCode="0.0">
                        <c:v>7.7325672081933656E-4</c:v>
                      </c:pt>
                      <c:pt idx="715" formatCode="0.0">
                        <c:v>7.7170039662907003E-4</c:v>
                      </c:pt>
                      <c:pt idx="716" formatCode="0.0">
                        <c:v>7.7335863817092217E-4</c:v>
                      </c:pt>
                      <c:pt idx="717" formatCode="0.0">
                        <c:v>8.160392805842755E-4</c:v>
                      </c:pt>
                      <c:pt idx="718" formatCode="0.0">
                        <c:v>8.1693429803495615E-4</c:v>
                      </c:pt>
                      <c:pt idx="719" formatCode="0.0">
                        <c:v>9.2437994027755495E-4</c:v>
                      </c:pt>
                      <c:pt idx="720" formatCode="0.0">
                        <c:v>9.1952209666234575E-4</c:v>
                      </c:pt>
                      <c:pt idx="721" formatCode="0.0">
                        <c:v>9.146642931239351E-4</c:v>
                      </c:pt>
                      <c:pt idx="722" formatCode="0.0">
                        <c:v>9.6527909298673126E-4</c:v>
                      </c:pt>
                      <c:pt idx="723" formatCode="0.0">
                        <c:v>9.1141407750564083E-4</c:v>
                      </c:pt>
                      <c:pt idx="724" formatCode="0.0">
                        <c:v>9.1171251864072863E-4</c:v>
                      </c:pt>
                      <c:pt idx="725" formatCode="0.0">
                        <c:v>1.0730082612576066E-3</c:v>
                      </c:pt>
                      <c:pt idx="726" formatCode="0.0">
                        <c:v>1.0680011235839433E-3</c:v>
                      </c:pt>
                      <c:pt idx="727" formatCode="0.0">
                        <c:v>1.0692505800748756E-3</c:v>
                      </c:pt>
                      <c:pt idx="728" formatCode="0.0">
                        <c:v>8.6257837895658152E-4</c:v>
                      </c:pt>
                      <c:pt idx="729" formatCode="0.0">
                        <c:v>9.146313728002791E-4</c:v>
                      </c:pt>
                      <c:pt idx="730" formatCode="0.0">
                        <c:v>9.1499458514709335E-4</c:v>
                      </c:pt>
                      <c:pt idx="731" formatCode="0.0">
                        <c:v>1.0120566952766202E-3</c:v>
                      </c:pt>
                      <c:pt idx="732" formatCode="0.0">
                        <c:v>1.0144748043584718E-3</c:v>
                      </c:pt>
                      <c:pt idx="733" formatCode="0.0">
                        <c:v>1.0168760322251742E-3</c:v>
                      </c:pt>
                      <c:pt idx="734" formatCode="0.0">
                        <c:v>9.163140446563795E-4</c:v>
                      </c:pt>
                      <c:pt idx="735" formatCode="0.0">
                        <c:v>9.1108691699519036E-4</c:v>
                      </c:pt>
                      <c:pt idx="736" formatCode="0.0">
                        <c:v>7.5582299938461094E-4</c:v>
                      </c:pt>
                      <c:pt idx="737" formatCode="0.0">
                        <c:v>7.5054819483959332E-4</c:v>
                      </c:pt>
                      <c:pt idx="738" formatCode="0.0">
                        <c:v>8.548195407704081E-4</c:v>
                      </c:pt>
                      <c:pt idx="739" formatCode="0.0">
                        <c:v>8.5613449203040637E-4</c:v>
                      </c:pt>
                      <c:pt idx="740" formatCode="0.0">
                        <c:v>8.5079370763328939E-4</c:v>
                      </c:pt>
                      <c:pt idx="741" formatCode="0.0">
                        <c:v>9.5682338433657004E-4</c:v>
                      </c:pt>
                      <c:pt idx="742" formatCode="0.0">
                        <c:v>7.95308016227501E-4</c:v>
                      </c:pt>
                      <c:pt idx="743" formatCode="0.0">
                        <c:v>7.9242555374669263E-4</c:v>
                      </c:pt>
                      <c:pt idx="744" formatCode="0.0">
                        <c:v>8.4123206370559139E-4</c:v>
                      </c:pt>
                      <c:pt idx="745" formatCode="0.0">
                        <c:v>8.3581548049926847E-4</c:v>
                      </c:pt>
                      <c:pt idx="746" formatCode="0.0">
                        <c:v>8.4236099915580064E-4</c:v>
                      </c:pt>
                      <c:pt idx="747" formatCode="0.0">
                        <c:v>8.3686643663951276E-4</c:v>
                      </c:pt>
                      <c:pt idx="748" formatCode="0.0">
                        <c:v>8.3806208208303307E-4</c:v>
                      </c:pt>
                      <c:pt idx="749" formatCode="0.0">
                        <c:v>8.3252337535223556E-4</c:v>
                      </c:pt>
                      <c:pt idx="750" formatCode="0.0">
                        <c:v>8.3101057667489488E-4</c:v>
                      </c:pt>
                      <c:pt idx="751" formatCode="0.0">
                        <c:v>8.3218580502461223E-4</c:v>
                      </c:pt>
                      <c:pt idx="752" formatCode="0.0">
                        <c:v>9.4667201360707745E-4</c:v>
                      </c:pt>
                      <c:pt idx="753" formatCode="0.0">
                        <c:v>8.8438063985226897E-4</c:v>
                      </c:pt>
                      <c:pt idx="754" formatCode="0.0">
                        <c:v>8.8599296275846144E-4</c:v>
                      </c:pt>
                      <c:pt idx="755" formatCode="0.0">
                        <c:v>9.3739022060102992E-4</c:v>
                      </c:pt>
                      <c:pt idx="756" formatCode="0.0">
                        <c:v>9.3168569874537549E-4</c:v>
                      </c:pt>
                      <c:pt idx="757" formatCode="0.0">
                        <c:v>9.2757682155288751E-4</c:v>
                      </c:pt>
                      <c:pt idx="758" formatCode="0.0">
                        <c:v>1.0970999904203775E-3</c:v>
                      </c:pt>
                      <c:pt idx="759" formatCode="0.0">
                        <c:v>1.0913660149580652E-3</c:v>
                      </c:pt>
                      <c:pt idx="760" formatCode="0.0">
                        <c:v>1.0333957429817773E-3</c:v>
                      </c:pt>
                      <c:pt idx="761" formatCode="0.0">
                        <c:v>1.027633367504045E-3</c:v>
                      </c:pt>
                      <c:pt idx="762" formatCode="0.0">
                        <c:v>1.0218710461064344E-3</c:v>
                      </c:pt>
                      <c:pt idx="763" formatCode="0.0">
                        <c:v>9.11501706996069E-4</c:v>
                      </c:pt>
                      <c:pt idx="764" formatCode="0.0">
                        <c:v>9.6403494695931988E-4</c:v>
                      </c:pt>
                      <c:pt idx="765" formatCode="0.0">
                        <c:v>9.6151575560847068E-4</c:v>
                      </c:pt>
                      <c:pt idx="766" formatCode="0.0">
                        <c:v>8.3853510744951603E-4</c:v>
                      </c:pt>
                      <c:pt idx="767" formatCode="0.0">
                        <c:v>1.0152767691737489E-3</c:v>
                      </c:pt>
                      <c:pt idx="768" formatCode="0.0">
                        <c:v>1.0163682499333797E-3</c:v>
                      </c:pt>
                      <c:pt idx="769" formatCode="0.0">
                        <c:v>1.0104365226620551E-3</c:v>
                      </c:pt>
                      <c:pt idx="770" formatCode="0.0">
                        <c:v>8.8420429563933461E-4</c:v>
                      </c:pt>
                      <c:pt idx="771" formatCode="0.0">
                        <c:v>8.8443021197730926E-4</c:v>
                      </c:pt>
                      <c:pt idx="772" formatCode="0.0">
                        <c:v>9.3815050569122382E-4</c:v>
                      </c:pt>
                      <c:pt idx="773" formatCode="0.0">
                        <c:v>9.9531628448812966E-4</c:v>
                      </c:pt>
                      <c:pt idx="774" formatCode="0.0">
                        <c:v>9.8933306775416839E-4</c:v>
                      </c:pt>
                      <c:pt idx="775" formatCode="0.0">
                        <c:v>9.3487627299086479E-4</c:v>
                      </c:pt>
                      <c:pt idx="776" formatCode="0.0">
                        <c:v>8.6819047078491064E-4</c:v>
                      </c:pt>
                      <c:pt idx="777" formatCode="0.0">
                        <c:v>8.6213395633082503E-4</c:v>
                      </c:pt>
                      <c:pt idx="778" formatCode="0.0">
                        <c:v>8.5759183916450145E-4</c:v>
                      </c:pt>
                      <c:pt idx="779" formatCode="0.0">
                        <c:v>9.8167866326858452E-4</c:v>
                      </c:pt>
                      <c:pt idx="780" formatCode="0.0">
                        <c:v>9.7555687202812303E-4</c:v>
                      </c:pt>
                      <c:pt idx="781" formatCode="0.0">
                        <c:v>9.7287851250619888E-4</c:v>
                      </c:pt>
                      <c:pt idx="782" formatCode="0.0">
                        <c:v>1.2192826269229807E-3</c:v>
                      </c:pt>
                      <c:pt idx="783" formatCode="0.0">
                        <c:v>1.2131048260764208E-3</c:v>
                      </c:pt>
                      <c:pt idx="784" formatCode="0.0">
                        <c:v>1.213464377969936E-3</c:v>
                      </c:pt>
                      <c:pt idx="785" formatCode="0.0">
                        <c:v>1.0207683304221337E-3</c:v>
                      </c:pt>
                      <c:pt idx="786" formatCode="0.0">
                        <c:v>1.0163982048390591E-3</c:v>
                      </c:pt>
                      <c:pt idx="787" formatCode="0.0">
                        <c:v>1.0156562914836798E-3</c:v>
                      </c:pt>
                      <c:pt idx="788" formatCode="0.0">
                        <c:v>1.0720122109004744E-3</c:v>
                      </c:pt>
                      <c:pt idx="789" formatCode="0.0">
                        <c:v>1.0677205518224964E-3</c:v>
                      </c:pt>
                      <c:pt idx="790" formatCode="0.0">
                        <c:v>9.4463119510626624E-4</c:v>
                      </c:pt>
                      <c:pt idx="791" formatCode="0.0">
                        <c:v>1.2548272393082128E-3</c:v>
                      </c:pt>
                      <c:pt idx="792" formatCode="0.0">
                        <c:v>1.2485413094172608E-3</c:v>
                      </c:pt>
                      <c:pt idx="793" formatCode="0.0">
                        <c:v>1.0561778077164262E-3</c:v>
                      </c:pt>
                      <c:pt idx="794" formatCode="0.0">
                        <c:v>1.1133688310749417E-3</c:v>
                      </c:pt>
                      <c:pt idx="795" formatCode="0.0">
                        <c:v>1.1070557939276649E-3</c:v>
                      </c:pt>
                      <c:pt idx="796" formatCode="0.0">
                        <c:v>1.1088628434493489E-3</c:v>
                      </c:pt>
                      <c:pt idx="797" formatCode="0.0">
                        <c:v>1.1730392174752477E-3</c:v>
                      </c:pt>
                      <c:pt idx="798" formatCode="0.0">
                        <c:v>1.1666076238693029E-3</c:v>
                      </c:pt>
                      <c:pt idx="799" formatCode="0.0">
                        <c:v>1.1645809836735395E-3</c:v>
                      </c:pt>
                      <c:pt idx="800" formatCode="0.0">
                        <c:v>1.028896775072529E-3</c:v>
                      </c:pt>
                      <c:pt idx="801" formatCode="0.0">
                        <c:v>1.0301795586419667E-3</c:v>
                      </c:pt>
                      <c:pt idx="802" formatCode="0.0">
                        <c:v>1.0887606656232196E-3</c:v>
                      </c:pt>
                      <c:pt idx="803" formatCode="0.0">
                        <c:v>1.0822564725979928E-3</c:v>
                      </c:pt>
                      <c:pt idx="804" formatCode="0.0">
                        <c:v>1.1495911254212293E-3</c:v>
                      </c:pt>
                      <c:pt idx="805" formatCode="0.0">
                        <c:v>1.0836677859092758E-3</c:v>
                      </c:pt>
                      <c:pt idx="806" formatCode="0.0">
                        <c:v>1.0770760119089818E-3</c:v>
                      </c:pt>
                      <c:pt idx="807" formatCode="0.0">
                        <c:v>1.4030681567300672E-3</c:v>
                      </c:pt>
                      <c:pt idx="808" formatCode="0.0">
                        <c:v>1.195807681619476E-3</c:v>
                      </c:pt>
                      <c:pt idx="809" formatCode="0.0">
                        <c:v>1.1892157039653023E-3</c:v>
                      </c:pt>
                      <c:pt idx="810" formatCode="0.0">
                        <c:v>1.7203373299455448E-3</c:v>
                      </c:pt>
                      <c:pt idx="811" formatCode="0.0">
                        <c:v>1.5932019818775255E-3</c:v>
                      </c:pt>
                      <c:pt idx="812" formatCode="0.0">
                        <c:v>1.5958438656039642E-3</c:v>
                      </c:pt>
                      <c:pt idx="813" formatCode="0.0">
                        <c:v>1.7236445577551247E-3</c:v>
                      </c:pt>
                      <c:pt idx="814" formatCode="0.0">
                        <c:v>1.5241732230382634E-3</c:v>
                      </c:pt>
                      <c:pt idx="815" formatCode="0.0">
                        <c:v>1.5174111099964611E-3</c:v>
                      </c:pt>
                      <c:pt idx="816" formatCode="0.0">
                        <c:v>1.6459724802233831E-3</c:v>
                      </c:pt>
                      <c:pt idx="817" formatCode="0.0">
                        <c:v>1.3712433715488382E-3</c:v>
                      </c:pt>
                      <c:pt idx="818" formatCode="0.0">
                        <c:v>1.3644688765458257E-3</c:v>
                      </c:pt>
                      <c:pt idx="819" formatCode="0.0">
                        <c:v>1.3658321097968266E-3</c:v>
                      </c:pt>
                      <c:pt idx="820" formatCode="0.0">
                        <c:v>1.3616056009313358E-3</c:v>
                      </c:pt>
                      <c:pt idx="821" formatCode="0.0">
                        <c:v>1.354777685949803E-3</c:v>
                      </c:pt>
                      <c:pt idx="822" formatCode="0.0">
                        <c:v>1.4876434311347549E-3</c:v>
                      </c:pt>
                      <c:pt idx="823" formatCode="0.0">
                        <c:v>1.4896884474047279E-3</c:v>
                      </c:pt>
                      <c:pt idx="824" formatCode="0.0">
                        <c:v>1.4828049998848857E-3</c:v>
                      </c:pt>
                      <c:pt idx="825" formatCode="0.0">
                        <c:v>1.4042255437552772E-3</c:v>
                      </c:pt>
                      <c:pt idx="826" formatCode="0.0">
                        <c:v>1.3366224604087398E-3</c:v>
                      </c:pt>
                      <c:pt idx="827" formatCode="0.0">
                        <c:v>1.3297122705525119E-3</c:v>
                      </c:pt>
                      <c:pt idx="828" formatCode="0.0">
                        <c:v>1.3228021542991597E-3</c:v>
                      </c:pt>
                      <c:pt idx="829" formatCode="0.0">
                        <c:v>1.3266266662862721E-3</c:v>
                      </c:pt>
                      <c:pt idx="830" formatCode="0.0">
                        <c:v>1.3196602757826162E-3</c:v>
                      </c:pt>
                      <c:pt idx="831" formatCode="0.0">
                        <c:v>1.3153418285257823E-3</c:v>
                      </c:pt>
                      <c:pt idx="832" formatCode="0.0">
                        <c:v>1.3083615222413011E-3</c:v>
                      </c:pt>
                      <c:pt idx="833" formatCode="0.0">
                        <c:v>1.2390670153487821E-3</c:v>
                      </c:pt>
                      <c:pt idx="834" formatCode="0.0">
                        <c:v>1.2320660647121325E-3</c:v>
                      </c:pt>
                      <c:pt idx="835" formatCode="0.0">
                        <c:v>1.225043416913244E-3</c:v>
                      </c:pt>
                      <c:pt idx="836" formatCode="0.0">
                        <c:v>1.4287486457419461E-3</c:v>
                      </c:pt>
                      <c:pt idx="837" formatCode="0.0">
                        <c:v>1.421800674015355E-3</c:v>
                      </c:pt>
                      <c:pt idx="838" formatCode="0.0">
                        <c:v>1.4147774664911537E-3</c:v>
                      </c:pt>
                      <c:pt idx="839" formatCode="0.0">
                        <c:v>1.2827675071568785E-3</c:v>
                      </c:pt>
                      <c:pt idx="840" formatCode="0.0">
                        <c:v>1.2730661351581249E-3</c:v>
                      </c:pt>
                      <c:pt idx="841" formatCode="0.0">
                        <c:v>1.2659719127537795E-3</c:v>
                      </c:pt>
                      <c:pt idx="842" formatCode="0.0">
                        <c:v>1.2693327891078467E-3</c:v>
                      </c:pt>
                      <c:pt idx="843" formatCode="0.0">
                        <c:v>1.1881768969244501E-3</c:v>
                      </c:pt>
                      <c:pt idx="844" formatCode="0.0">
                        <c:v>1.1810388069059044E-3</c:v>
                      </c:pt>
                      <c:pt idx="845" formatCode="0.0">
                        <c:v>1.2531218352766745E-3</c:v>
                      </c:pt>
                      <c:pt idx="846" formatCode="0.0">
                        <c:v>1.179072640565187E-3</c:v>
                      </c:pt>
                      <c:pt idx="847" formatCode="0.0">
                        <c:v>1.1718594112360445E-3</c:v>
                      </c:pt>
                      <c:pt idx="848" formatCode="0.0">
                        <c:v>1.3400340242322424E-3</c:v>
                      </c:pt>
                      <c:pt idx="849" formatCode="0.0">
                        <c:v>1.3326492569644402E-3</c:v>
                      </c:pt>
                      <c:pt idx="850" formatCode="0.0">
                        <c:v>1.3252645715724288E-3</c:v>
                      </c:pt>
                      <c:pt idx="851" formatCode="0.0">
                        <c:v>1.2574639320161354E-3</c:v>
                      </c:pt>
                      <c:pt idx="852" formatCode="0.0">
                        <c:v>1.8043400095521661E-3</c:v>
                      </c:pt>
                      <c:pt idx="853" formatCode="0.0">
                        <c:v>1.7967406913136006E-3</c:v>
                      </c:pt>
                      <c:pt idx="854" formatCode="0.0">
                        <c:v>1.8173463925711657E-3</c:v>
                      </c:pt>
                      <c:pt idx="855" formatCode="0.0">
                        <c:v>1.6105883874093405E-3</c:v>
                      </c:pt>
                      <c:pt idx="856" formatCode="0.0">
                        <c:v>1.6027108154248999E-3</c:v>
                      </c:pt>
                      <c:pt idx="857" formatCode="0.0">
                        <c:v>1.5516347523651971E-3</c:v>
                      </c:pt>
                      <c:pt idx="858" formatCode="0.0">
                        <c:v>1.9469420545499927E-3</c:v>
                      </c:pt>
                      <c:pt idx="859" formatCode="0.0">
                        <c:v>2.070221208548397E-3</c:v>
                      </c:pt>
                      <c:pt idx="860" formatCode="0.0">
                        <c:v>2.0616098832957207E-3</c:v>
                      </c:pt>
                      <c:pt idx="861" formatCode="0.0">
                        <c:v>1.7945852917875542E-3</c:v>
                      </c:pt>
                      <c:pt idx="862" formatCode="0.0">
                        <c:v>1.8414550478681234E-3</c:v>
                      </c:pt>
                      <c:pt idx="863" formatCode="0.0">
                        <c:v>2.2459215283037702E-3</c:v>
                      </c:pt>
                      <c:pt idx="864" formatCode="0.0">
                        <c:v>2.23680609908544E-3</c:v>
                      </c:pt>
                      <c:pt idx="865" formatCode="0.0">
                        <c:v>2.3791560441685932E-3</c:v>
                      </c:pt>
                      <c:pt idx="866" formatCode="0.0">
                        <c:v>2.4667911752626376E-3</c:v>
                      </c:pt>
                      <c:pt idx="867" formatCode="0.0">
                        <c:v>2.2623238190635632E-3</c:v>
                      </c:pt>
                      <c:pt idx="868" formatCode="0.0">
                        <c:v>3.1582173556355224E-3</c:v>
                      </c:pt>
                      <c:pt idx="869" formatCode="0.0">
                        <c:v>3.1477326883434641E-3</c:v>
                      </c:pt>
                      <c:pt idx="870" formatCode="0.0">
                        <c:v>3.5564431131813513E-3</c:v>
                      </c:pt>
                      <c:pt idx="871" formatCode="0.0">
                        <c:v>4.2926852641707669E-3</c:v>
                      </c:pt>
                      <c:pt idx="872" formatCode="0.0">
                        <c:v>4.4641693737253714E-3</c:v>
                      </c:pt>
                      <c:pt idx="873" formatCode="0.0">
                        <c:v>4.2282325586566515E-3</c:v>
                      </c:pt>
                      <c:pt idx="874" formatCode="0.0">
                        <c:v>4.6255261201139123E-3</c:v>
                      </c:pt>
                      <c:pt idx="875" formatCode="0.0">
                        <c:v>3.6757614244631357E-3</c:v>
                      </c:pt>
                      <c:pt idx="876" formatCode="0.0">
                        <c:v>4.5676646747606015E-3</c:v>
                      </c:pt>
                      <c:pt idx="877" formatCode="0.0">
                        <c:v>4.7699170250825899E-3</c:v>
                      </c:pt>
                      <c:pt idx="878" formatCode="0.0">
                        <c:v>4.7563601482520316E-3</c:v>
                      </c:pt>
                      <c:pt idx="879" formatCode="0.0">
                        <c:v>4.742803560506402E-3</c:v>
                      </c:pt>
                      <c:pt idx="880" formatCode="0.0">
                        <c:v>5.1124027084257784E-3</c:v>
                      </c:pt>
                      <c:pt idx="881" formatCode="0.0">
                        <c:v>4.5190283826804295E-3</c:v>
                      </c:pt>
                      <c:pt idx="882" formatCode="0.0">
                        <c:v>4.5038631298114241E-3</c:v>
                      </c:pt>
                      <c:pt idx="883" formatCode="0.0">
                        <c:v>4.6401404304819011E-3</c:v>
                      </c:pt>
                      <c:pt idx="884" formatCode="0.0">
                        <c:v>6.2363348903621101E-3</c:v>
                      </c:pt>
                      <c:pt idx="885" formatCode="0.0">
                        <c:v>7.6400722099007109E-3</c:v>
                      </c:pt>
                      <c:pt idx="886" formatCode="0.0">
                        <c:v>7.8779021937901064E-3</c:v>
                      </c:pt>
                      <c:pt idx="887" formatCode="0.0">
                        <c:v>8.3767729045294698E-3</c:v>
                      </c:pt>
                      <c:pt idx="888" formatCode="0.0">
                        <c:v>9.0539565356140619E-3</c:v>
                      </c:pt>
                      <c:pt idx="889" formatCode="0.0">
                        <c:v>9.0365170810045234E-3</c:v>
                      </c:pt>
                      <c:pt idx="890" formatCode="0.0">
                        <c:v>1.0642280886847067E-2</c:v>
                      </c:pt>
                      <c:pt idx="891" formatCode="0.0">
                        <c:v>1.3613946151985927E-2</c:v>
                      </c:pt>
                      <c:pt idx="892" formatCode="0.0">
                        <c:v>1.4051465250231727E-2</c:v>
                      </c:pt>
                      <c:pt idx="893" formatCode="0.0">
                        <c:v>1.4804706253156288E-2</c:v>
                      </c:pt>
                      <c:pt idx="894" formatCode="0.0">
                        <c:v>1.4785233865545073E-2</c:v>
                      </c:pt>
                      <c:pt idx="895" formatCode="0.0">
                        <c:v>1.5788677103341434E-2</c:v>
                      </c:pt>
                      <c:pt idx="896" formatCode="0.0">
                        <c:v>1.604894663968242E-2</c:v>
                      </c:pt>
                      <c:pt idx="897" formatCode="0.0">
                        <c:v>1.6311068953643672E-2</c:v>
                      </c:pt>
                      <c:pt idx="898" formatCode="0.0">
                        <c:v>2.0818784362655288E-2</c:v>
                      </c:pt>
                      <c:pt idx="899" formatCode="0.0">
                        <c:v>2.3689208443027465E-2</c:v>
                      </c:pt>
                      <c:pt idx="900" formatCode="0.0">
                        <c:v>2.3952850498489608E-2</c:v>
                      </c:pt>
                      <c:pt idx="901" formatCode="0.0">
                        <c:v>2.5840083503760478E-2</c:v>
                      </c:pt>
                      <c:pt idx="902" formatCode="0.0">
                        <c:v>2.9580386961815201E-2</c:v>
                      </c:pt>
                      <c:pt idx="903" formatCode="0.0">
                        <c:v>2.9558534583364122E-2</c:v>
                      </c:pt>
                      <c:pt idx="904" formatCode="0.0">
                        <c:v>3.3825809139662308E-2</c:v>
                      </c:pt>
                      <c:pt idx="905" formatCode="0.0">
                        <c:v>3.9079676914563315E-2</c:v>
                      </c:pt>
                      <c:pt idx="906" formatCode="0.0">
                        <c:v>3.9056067394181132E-2</c:v>
                      </c:pt>
                      <c:pt idx="907" formatCode="0.0">
                        <c:v>4.5028875554081152E-2</c:v>
                      </c:pt>
                      <c:pt idx="908" formatCode="0.0">
                        <c:v>4.9156480438664919E-2</c:v>
                      </c:pt>
                      <c:pt idx="909" formatCode="0.0">
                        <c:v>4.9132723427291622E-2</c:v>
                      </c:pt>
                      <c:pt idx="910" formatCode="0.0">
                        <c:v>6.2079453155885117E-2</c:v>
                      </c:pt>
                      <c:pt idx="911" formatCode="0.0">
                        <c:v>6.7648218013139347E-2</c:v>
                      </c:pt>
                      <c:pt idx="912" formatCode="0.0">
                        <c:v>6.9227906613278697E-2</c:v>
                      </c:pt>
                      <c:pt idx="913" formatCode="0.0">
                        <c:v>7.8915740682398691E-2</c:v>
                      </c:pt>
                      <c:pt idx="914" formatCode="0.0">
                        <c:v>9.6944071368562021E-2</c:v>
                      </c:pt>
                      <c:pt idx="915" formatCode="0.0">
                        <c:v>9.6912679630437232E-2</c:v>
                      </c:pt>
                      <c:pt idx="916" formatCode="0.0">
                        <c:v>0.10124521479091619</c:v>
                      </c:pt>
                      <c:pt idx="917" formatCode="0.0">
                        <c:v>0.12624505219650908</c:v>
                      </c:pt>
                      <c:pt idx="918" formatCode="0.0">
                        <c:v>0.12620977782775913</c:v>
                      </c:pt>
                      <c:pt idx="919" formatCode="0.0">
                        <c:v>0.13756679541833067</c:v>
                      </c:pt>
                      <c:pt idx="920" formatCode="0.0">
                        <c:v>0.14599706629019263</c:v>
                      </c:pt>
                      <c:pt idx="921" formatCode="0.0">
                        <c:v>0.15424985542602654</c:v>
                      </c:pt>
                      <c:pt idx="922" formatCode="0.0">
                        <c:v>0.16091119219415875</c:v>
                      </c:pt>
                      <c:pt idx="923" formatCode="0.0">
                        <c:v>0.17290740187288703</c:v>
                      </c:pt>
                      <c:pt idx="924" formatCode="0.0">
                        <c:v>0.1747308724564047</c:v>
                      </c:pt>
                      <c:pt idx="925" formatCode="0.0">
                        <c:v>0.18495456372276439</c:v>
                      </c:pt>
                      <c:pt idx="926" formatCode="0.0">
                        <c:v>0.19974020638721379</c:v>
                      </c:pt>
                      <c:pt idx="927" formatCode="0.0">
                        <c:v>0.21343259005776041</c:v>
                      </c:pt>
                      <c:pt idx="928" formatCode="0.0">
                        <c:v>0.22096272911260667</c:v>
                      </c:pt>
                      <c:pt idx="929" formatCode="0.0">
                        <c:v>0.23101293786526345</c:v>
                      </c:pt>
                      <c:pt idx="930" formatCode="0.0">
                        <c:v>0.23653850810154087</c:v>
                      </c:pt>
                      <c:pt idx="931" formatCode="0.0">
                        <c:v>0.25141500989522214</c:v>
                      </c:pt>
                      <c:pt idx="932" formatCode="0.0">
                        <c:v>0.2606288732876525</c:v>
                      </c:pt>
                      <c:pt idx="933" formatCode="0.0">
                        <c:v>0.26705809968865241</c:v>
                      </c:pt>
                      <c:pt idx="934" formatCode="0.0">
                        <c:v>0.28335472038251064</c:v>
                      </c:pt>
                      <c:pt idx="935" formatCode="0.0">
                        <c:v>0.28330019998839107</c:v>
                      </c:pt>
                      <c:pt idx="936" formatCode="0.0">
                        <c:v>0.29020446721907184</c:v>
                      </c:pt>
                      <c:pt idx="937" formatCode="0.0">
                        <c:v>0.31903619287396678</c:v>
                      </c:pt>
                      <c:pt idx="938" formatCode="0.0">
                        <c:v>0.31897862902652513</c:v>
                      </c:pt>
                      <c:pt idx="939" formatCode="0.0">
                        <c:v>0.32265988745380636</c:v>
                      </c:pt>
                      <c:pt idx="940" formatCode="0.0">
                        <c:v>0.33228717719074269</c:v>
                      </c:pt>
                      <c:pt idx="941" formatCode="0.0">
                        <c:v>0.33910991810971275</c:v>
                      </c:pt>
                      <c:pt idx="942" formatCode="0.0">
                        <c:v>0.3381362568963151</c:v>
                      </c:pt>
                      <c:pt idx="943" formatCode="0.0">
                        <c:v>0.36597129140506179</c:v>
                      </c:pt>
                      <c:pt idx="944" formatCode="0.0">
                        <c:v>0.36986355676354116</c:v>
                      </c:pt>
                      <c:pt idx="945" formatCode="0.0">
                        <c:v>0.36980284681795295</c:v>
                      </c:pt>
                      <c:pt idx="946" formatCode="0.0">
                        <c:v>0.37786410807061016</c:v>
                      </c:pt>
                      <c:pt idx="947" formatCode="0.0">
                        <c:v>0.38133623215268175</c:v>
                      </c:pt>
                      <c:pt idx="948" formatCode="0.0">
                        <c:v>0.38602524391552745</c:v>
                      </c:pt>
                      <c:pt idx="949" formatCode="0.0">
                        <c:v>0.39056252034717731</c:v>
                      </c:pt>
                      <c:pt idx="950" formatCode="0.0">
                        <c:v>0.37151664104515941</c:v>
                      </c:pt>
                      <c:pt idx="951" formatCode="0.0">
                        <c:v>0.37145404318670144</c:v>
                      </c:pt>
                      <c:pt idx="952" formatCode="0.0">
                        <c:v>0.33648546412535774</c:v>
                      </c:pt>
                      <c:pt idx="953" formatCode="0.0">
                        <c:v>0.33642513934240881</c:v>
                      </c:pt>
                      <c:pt idx="954" formatCode="0.0">
                        <c:v>0.33043571528625487</c:v>
                      </c:pt>
                      <c:pt idx="955" formatCode="0.0">
                        <c:v>0.28609928454407568</c:v>
                      </c:pt>
                      <c:pt idx="956" formatCode="0.0">
                        <c:v>0.24692043480008738</c:v>
                      </c:pt>
                      <c:pt idx="957" formatCode="0.0">
                        <c:v>0.24686929751524808</c:v>
                      </c:pt>
                      <c:pt idx="958" formatCode="0.0">
                        <c:v>0.22575179160670297</c:v>
                      </c:pt>
                      <c:pt idx="959" formatCode="0.0">
                        <c:v>0.14112452880816739</c:v>
                      </c:pt>
                      <c:pt idx="960" formatCode="0.0">
                        <c:v>0.12861897546819315</c:v>
                      </c:pt>
                      <c:pt idx="961" formatCode="0.0">
                        <c:v>8.8037994064960864E-2</c:v>
                      </c:pt>
                      <c:pt idx="962" formatCode="0.0">
                        <c:v>5.6821090107043344E-2</c:v>
                      </c:pt>
                      <c:pt idx="963" formatCode="0.0">
                        <c:v>4.9720602794110794E-2</c:v>
                      </c:pt>
                      <c:pt idx="964" formatCode="0.0">
                        <c:v>2.9708211528278666E-2</c:v>
                      </c:pt>
                      <c:pt idx="965" formatCode="0.0">
                        <c:v>1.1948100274674646E-2</c:v>
                      </c:pt>
                      <c:pt idx="966" formatCode="0.0">
                        <c:v>8.481308119538046E-3</c:v>
                      </c:pt>
                      <c:pt idx="967" formatCode="0.0">
                        <c:v>5.8579022883171045E-3</c:v>
                      </c:pt>
                      <c:pt idx="968" formatCode="0.0">
                        <c:v>5.8378394776386795E-3</c:v>
                      </c:pt>
                      <c:pt idx="969" formatCode="0.0">
                        <c:v>5.2345304710434953E-3</c:v>
                      </c:pt>
                      <c:pt idx="970" formatCode="0.0">
                        <c:v>4.1896097136561476E-3</c:v>
                      </c:pt>
                      <c:pt idx="971" formatCode="0.0">
                        <c:v>4.1734528376458895E-3</c:v>
                      </c:pt>
                      <c:pt idx="972" formatCode="0.0">
                        <c:v>3.2797286706728224E-3</c:v>
                      </c:pt>
                      <c:pt idx="973" formatCode="0.0">
                        <c:v>2.625135066352236E-3</c:v>
                      </c:pt>
                      <c:pt idx="974" formatCode="0.0">
                        <c:v>2.4917845741658571E-3</c:v>
                      </c:pt>
                      <c:pt idx="975" formatCode="0.0">
                        <c:v>2.4796633631825344E-3</c:v>
                      </c:pt>
                      <c:pt idx="976" formatCode="0.0">
                        <c:v>2.242356374336995E-3</c:v>
                      </c:pt>
                      <c:pt idx="977" formatCode="0.0">
                        <c:v>2.3326349656375834E-3</c:v>
                      </c:pt>
                      <c:pt idx="978" formatCode="0.0">
                        <c:v>2.1349852467618716E-3</c:v>
                      </c:pt>
                      <c:pt idx="979" formatCode="0.0">
                        <c:v>1.9589844267972499E-3</c:v>
                      </c:pt>
                      <c:pt idx="980" formatCode="0.0">
                        <c:v>1.7805466355557558E-3</c:v>
                      </c:pt>
                      <c:pt idx="981" formatCode="0.0">
                        <c:v>1.643818389315291E-3</c:v>
                      </c:pt>
                      <c:pt idx="982" formatCode="0.0">
                        <c:v>1.793586698190284E-3</c:v>
                      </c:pt>
                      <c:pt idx="983" formatCode="0.0">
                        <c:v>1.7857092639332499E-3</c:v>
                      </c:pt>
                      <c:pt idx="984" formatCode="0.0">
                        <c:v>1.6749612720695587E-3</c:v>
                      </c:pt>
                      <c:pt idx="985" formatCode="0.0">
                        <c:v>1.3863423451027897E-3</c:v>
                      </c:pt>
                      <c:pt idx="986" formatCode="0.0">
                        <c:v>1.2440224353447943E-3</c:v>
                      </c:pt>
                      <c:pt idx="987" formatCode="0.0">
                        <c:v>1.2372514101430642E-3</c:v>
                      </c:pt>
                      <c:pt idx="988" formatCode="0.0">
                        <c:v>1.190039198358246E-3</c:v>
                      </c:pt>
                      <c:pt idx="989" formatCode="0.0">
                        <c:v>1.5767729020494969E-3</c:v>
                      </c:pt>
                      <c:pt idx="990" formatCode="0.0">
                        <c:v>1.5142165897407828E-3</c:v>
                      </c:pt>
                      <c:pt idx="991" formatCode="0.0">
                        <c:v>1.4104964115792113E-3</c:v>
                      </c:pt>
                      <c:pt idx="992" formatCode="0.0">
                        <c:v>1.0957710875776033E-3</c:v>
                      </c:pt>
                      <c:pt idx="993" formatCode="0.0">
                        <c:v>1.0565782442140228E-3</c:v>
                      </c:pt>
                      <c:pt idx="994" formatCode="0.0">
                        <c:v>1.0562098108537652E-3</c:v>
                      </c:pt>
                      <c:pt idx="995" formatCode="0.0">
                        <c:v>9.9360372936997156E-4</c:v>
                      </c:pt>
                      <c:pt idx="996" formatCode="0.0">
                        <c:v>9.3831338027064416E-4</c:v>
                      </c:pt>
                      <c:pt idx="997" formatCode="0.0">
                        <c:v>1.0410319262640518E-3</c:v>
                      </c:pt>
                      <c:pt idx="998" formatCode="0.0">
                        <c:v>1.1978115881504275E-3</c:v>
                      </c:pt>
                      <c:pt idx="999" formatCode="0.0">
                        <c:v>1.1667382501971114E-3</c:v>
                      </c:pt>
                      <c:pt idx="1000" formatCode="0.0">
                        <c:v>8.4407992753961084E-4</c:v>
                      </c:pt>
                      <c:pt idx="1001" formatCode="0.0">
                        <c:v>9.2605557822379877E-4</c:v>
                      </c:pt>
                      <c:pt idx="1002" formatCode="0.0">
                        <c:v>8.9917985304322997E-4</c:v>
                      </c:pt>
                      <c:pt idx="1003" formatCode="0.0">
                        <c:v>7.2616031378547633E-4</c:v>
                      </c:pt>
                      <c:pt idx="1004" formatCode="0.0">
                        <c:v>9.1936921584212451E-4</c:v>
                      </c:pt>
                      <c:pt idx="1005" formatCode="0.0">
                        <c:v>8.9883530318398644E-4</c:v>
                      </c:pt>
                      <c:pt idx="1006" formatCode="0.0">
                        <c:v>9.2559055712241906E-4</c:v>
                      </c:pt>
                      <c:pt idx="1007" formatCode="0.0">
                        <c:v>9.2081478865789772E-4</c:v>
                      </c:pt>
                      <c:pt idx="1008" formatCode="0.0">
                        <c:v>8.9729492707421848E-4</c:v>
                      </c:pt>
                      <c:pt idx="1009" formatCode="0.0">
                        <c:v>7.8190182854790942E-4</c:v>
                      </c:pt>
                      <c:pt idx="1010" formatCode="0.0">
                        <c:v>7.3148755061534158E-4</c:v>
                      </c:pt>
                      <c:pt idx="1011" formatCode="0.0">
                        <c:v>7.0250932698226627E-4</c:v>
                      </c:pt>
                      <c:pt idx="1012" formatCode="0.0">
                        <c:v>7.4238305602298887E-4</c:v>
                      </c:pt>
                      <c:pt idx="1013" formatCode="0.0">
                        <c:v>7.3795906555430358E-4</c:v>
                      </c:pt>
                      <c:pt idx="1014" formatCode="0.0">
                        <c:v>7.1962414346044424E-4</c:v>
                      </c:pt>
                      <c:pt idx="1015" formatCode="0.0">
                        <c:v>7.0023198518538959E-4</c:v>
                      </c:pt>
                      <c:pt idx="1016" formatCode="0.0">
                        <c:v>6.9598336503594001E-4</c:v>
                      </c:pt>
                      <c:pt idx="1017" formatCode="0.0">
                        <c:v>5.9630542046190367E-4</c:v>
                      </c:pt>
                      <c:pt idx="1018" formatCode="0.0">
                        <c:v>7.448318655785761E-4</c:v>
                      </c:pt>
                      <c:pt idx="1019" formatCode="0.0">
                        <c:v>6.997206335624727E-4</c:v>
                      </c:pt>
                      <c:pt idx="1020" formatCode="0.0">
                        <c:v>6.7939910558297381E-4</c:v>
                      </c:pt>
                      <c:pt idx="1021" formatCode="0.0">
                        <c:v>5.8373756027698634E-4</c:v>
                      </c:pt>
                      <c:pt idx="1022" formatCode="0.0">
                        <c:v>5.0125700487229231E-4</c:v>
                      </c:pt>
                      <c:pt idx="1023" formatCode="0.0">
                        <c:v>4.8674895824979566E-4</c:v>
                      </c:pt>
                      <c:pt idx="1024" formatCode="0.0">
                        <c:v>5.4934369623344404E-4</c:v>
                      </c:pt>
                      <c:pt idx="1025" formatCode="0.0">
                        <c:v>5.4557635662331853E-4</c:v>
                      </c:pt>
                      <c:pt idx="1026" formatCode="0.0">
                        <c:v>7.1780182702719706E-4</c:v>
                      </c:pt>
                      <c:pt idx="1027" formatCode="0.0">
                        <c:v>7.3605172469423056E-4</c:v>
                      </c:pt>
                      <c:pt idx="1028" formatCode="0.0">
                        <c:v>7.3242371252570234E-4</c:v>
                      </c:pt>
                      <c:pt idx="1029" formatCode="0.0">
                        <c:v>6.0889699558642877E-4</c:v>
                      </c:pt>
                      <c:pt idx="1030" formatCode="0.0">
                        <c:v>5.9420502670553329E-4</c:v>
                      </c:pt>
                      <c:pt idx="1031" formatCode="0.0">
                        <c:v>5.9070675800404937E-4</c:v>
                      </c:pt>
                      <c:pt idx="1032" formatCode="0.0">
                        <c:v>5.7779120652799558E-4</c:v>
                      </c:pt>
                      <c:pt idx="1033" formatCode="0.0">
                        <c:v>5.663689967853804E-4</c:v>
                      </c:pt>
                      <c:pt idx="1034" formatCode="0.0">
                        <c:v>5.6297473437575362E-4</c:v>
                      </c:pt>
                      <c:pt idx="1035" formatCode="0.0">
                        <c:v>6.5122730426336341E-4</c:v>
                      </c:pt>
                      <c:pt idx="1036" formatCode="0.0">
                        <c:v>6.715259786861321E-4</c:v>
                      </c:pt>
                      <c:pt idx="1037" formatCode="0.0">
                        <c:v>6.6823263965189086E-4</c:v>
                      </c:pt>
                      <c:pt idx="1038" formatCode="0.0">
                        <c:v>5.9104863026555432E-4</c:v>
                      </c:pt>
                      <c:pt idx="1039" formatCode="0.0">
                        <c:v>6.8283500744815799E-4</c:v>
                      </c:pt>
                      <c:pt idx="1040" formatCode="0.0">
                        <c:v>6.7959756299810852E-4</c:v>
                      </c:pt>
                      <c:pt idx="1041" formatCode="0.0">
                        <c:v>7.315171326506164E-4</c:v>
                      </c:pt>
                      <c:pt idx="1042" formatCode="0.0">
                        <c:v>6.6433554455723172E-4</c:v>
                      </c:pt>
                      <c:pt idx="1043" formatCode="0.0">
                        <c:v>6.6114041738489146E-4</c:v>
                      </c:pt>
                      <c:pt idx="1044" formatCode="0.0">
                        <c:v>7.1329049575551053E-4</c:v>
                      </c:pt>
                      <c:pt idx="1045" formatCode="0.0">
                        <c:v>6.4691340571713669E-4</c:v>
                      </c:pt>
                      <c:pt idx="1046" formatCode="0.0">
                        <c:v>6.3789326385167071E-4</c:v>
                      </c:pt>
                      <c:pt idx="1047" formatCode="0.0">
                        <c:v>6.3301295150957314E-4</c:v>
                      </c:pt>
                      <c:pt idx="1048" formatCode="0.0">
                        <c:v>6.2421921771949615E-4</c:v>
                      </c:pt>
                      <c:pt idx="1049" formatCode="0.0">
                        <c:v>6.2112793238618417E-4</c:v>
                      </c:pt>
                      <c:pt idx="1050" formatCode="0.0">
                        <c:v>6.432028545111276E-4</c:v>
                      </c:pt>
                      <c:pt idx="1051" formatCode="0.0">
                        <c:v>6.6843668347961731E-4</c:v>
                      </c:pt>
                      <c:pt idx="1052" formatCode="0.0">
                        <c:v>6.6538378291011409E-4</c:v>
                      </c:pt>
                      <c:pt idx="1053" formatCode="0.0">
                        <c:v>6.635022263483982E-4</c:v>
                      </c:pt>
                      <c:pt idx="1054" formatCode="0.0">
                        <c:v>6.6044394800742444E-4</c:v>
                      </c:pt>
                      <c:pt idx="1055" formatCode="0.0">
                        <c:v>6.5794732080743778E-4</c:v>
                      </c:pt>
                      <c:pt idx="1056" formatCode="0.0">
                        <c:v>6.4966170551748758E-4</c:v>
                      </c:pt>
                      <c:pt idx="1057" formatCode="0.0">
                        <c:v>6.4662527673841729E-4</c:v>
                      </c:pt>
                      <c:pt idx="1058" formatCode="0.0">
                        <c:v>6.4133158994301314E-4</c:v>
                      </c:pt>
                      <c:pt idx="1059" formatCode="0.0">
                        <c:v>7.2727527124642527E-4</c:v>
                      </c:pt>
                      <c:pt idx="1060" formatCode="0.0">
                        <c:v>7.1982231929024545E-4</c:v>
                      </c:pt>
                      <c:pt idx="1061" formatCode="0.0">
                        <c:v>7.1682291836224919E-4</c:v>
                      </c:pt>
                      <c:pt idx="1062" formatCode="0.0">
                        <c:v>5.6365925076101405E-4</c:v>
                      </c:pt>
                      <c:pt idx="1063" formatCode="0.0">
                        <c:v>5.9069414747443436E-4</c:v>
                      </c:pt>
                      <c:pt idx="1064" formatCode="0.0">
                        <c:v>5.8665546200248233E-4</c:v>
                      </c:pt>
                      <c:pt idx="1065" formatCode="0.0">
                        <c:v>5.8365723494757606E-4</c:v>
                      </c:pt>
                      <c:pt idx="1066" formatCode="0.0">
                        <c:v>7.3055997802776585E-4</c:v>
                      </c:pt>
                      <c:pt idx="1067" formatCode="0.0">
                        <c:v>7.2567571659159624E-4</c:v>
                      </c:pt>
                      <c:pt idx="1068" formatCode="0.0">
                        <c:v>7.5126359536038811E-4</c:v>
                      </c:pt>
                      <c:pt idx="1069" formatCode="0.0">
                        <c:v>7.4828255876937394E-4</c:v>
                      </c:pt>
                      <c:pt idx="1070" formatCode="0.0">
                        <c:v>6.5403949424616985E-4</c:v>
                      </c:pt>
                      <c:pt idx="1071" formatCode="0.0">
                        <c:v>7.3974792670254892E-4</c:v>
                      </c:pt>
                      <c:pt idx="1072" formatCode="0.0">
                        <c:v>7.367772583524502E-4</c:v>
                      </c:pt>
                      <c:pt idx="1073" formatCode="0.0">
                        <c:v>7.3252649659413685E-4</c:v>
                      </c:pt>
                      <c:pt idx="1074" formatCode="0.0">
                        <c:v>6.9746723209357419E-4</c:v>
                      </c:pt>
                      <c:pt idx="1075" formatCode="0.0">
                        <c:v>6.9451201187123077E-4</c:v>
                      </c:pt>
                      <c:pt idx="1076" formatCode="0.0">
                        <c:v>6.3291781990596581E-4</c:v>
                      </c:pt>
                      <c:pt idx="1077" formatCode="0.0">
                        <c:v>6.2887525312231617E-4</c:v>
                      </c:pt>
                      <c:pt idx="1078" formatCode="0.0">
                        <c:v>6.2592270448771253E-4</c:v>
                      </c:pt>
                      <c:pt idx="1079" formatCode="0.0">
                        <c:v>6.8268618741054992E-4</c:v>
                      </c:pt>
                      <c:pt idx="1080" formatCode="0.0">
                        <c:v>6.7855622182651752E-4</c:v>
                      </c:pt>
                      <c:pt idx="1081" formatCode="0.0">
                        <c:v>6.7560619688140726E-4</c:v>
                      </c:pt>
                      <c:pt idx="1082" formatCode="0.0">
                        <c:v>7.0098759020750096E-4</c:v>
                      </c:pt>
                      <c:pt idx="1083" formatCode="0.0">
                        <c:v>6.9565253857439217E-4</c:v>
                      </c:pt>
                      <c:pt idx="1084" formatCode="0.0">
                        <c:v>6.9271765517563198E-4</c:v>
                      </c:pt>
                      <c:pt idx="1085" formatCode="0.0">
                        <c:v>6.6039704304079799E-4</c:v>
                      </c:pt>
                      <c:pt idx="1086" formatCode="0.0">
                        <c:v>6.5802543796635124E-4</c:v>
                      </c:pt>
                      <c:pt idx="1087" formatCode="0.0">
                        <c:v>6.5508811683715547E-4</c:v>
                      </c:pt>
                      <c:pt idx="1088" formatCode="0.0">
                        <c:v>5.050768122421786E-4</c:v>
                      </c:pt>
                      <c:pt idx="1089" formatCode="0.0">
                        <c:v>6.4919918467056328E-4</c:v>
                      </c:pt>
                      <c:pt idx="1090" formatCode="0.0">
                        <c:v>6.4626195945301104E-4</c:v>
                      </c:pt>
                      <c:pt idx="1091" formatCode="0.0">
                        <c:v>6.3788358212851825E-4</c:v>
                      </c:pt>
                      <c:pt idx="1092" formatCode="0.0">
                        <c:v>7.2368207802446147E-4</c:v>
                      </c:pt>
                      <c:pt idx="1093" formatCode="0.0">
                        <c:v>7.2076466244525657E-4</c:v>
                      </c:pt>
                      <c:pt idx="1094" formatCode="0.0">
                        <c:v>7.1480601418141235E-4</c:v>
                      </c:pt>
                      <c:pt idx="1095" formatCode="0.0">
                        <c:v>7.1187509948299871E-4</c:v>
                      </c:pt>
                      <c:pt idx="1096" formatCode="0.0">
                        <c:v>7.3805876907329278E-4</c:v>
                      </c:pt>
                      <c:pt idx="1097" formatCode="0.0">
                        <c:v>7.3019946950802594E-4</c:v>
                      </c:pt>
                      <c:pt idx="1098" formatCode="0.0">
                        <c:v>6.1175014565492344E-4</c:v>
                      </c:pt>
                      <c:pt idx="1099" formatCode="0.0">
                        <c:v>6.0480637148875864E-4</c:v>
                      </c:pt>
                      <c:pt idx="1100" formatCode="0.0">
                        <c:v>6.2695535936165404E-4</c:v>
                      </c:pt>
                      <c:pt idx="1101" formatCode="0.0">
                        <c:v>6.8116759509829095E-4</c:v>
                      </c:pt>
                      <c:pt idx="1102" formatCode="0.0">
                        <c:v>8.8742717887096653E-4</c:v>
                      </c:pt>
                      <c:pt idx="1103" formatCode="0.0">
                        <c:v>8.8019488987918059E-4</c:v>
                      </c:pt>
                      <c:pt idx="1104" formatCode="0.0">
                        <c:v>9.3514041652702478E-4</c:v>
                      </c:pt>
                      <c:pt idx="1105" formatCode="0.0">
                        <c:v>7.8268623887932636E-4</c:v>
                      </c:pt>
                      <c:pt idx="1106" formatCode="0.0">
                        <c:v>0</c:v>
                      </c:pt>
                      <c:pt idx="1107" formatCode="0.0">
                        <c:v>0</c:v>
                      </c:pt>
                      <c:pt idx="1108" formatCode="0.0">
                        <c:v>0</c:v>
                      </c:pt>
                      <c:pt idx="1109" formatCode="0.0">
                        <c:v>0</c:v>
                      </c:pt>
                      <c:pt idx="1110" formatCode="0.0">
                        <c:v>0</c:v>
                      </c:pt>
                      <c:pt idx="1111" formatCode="0.0">
                        <c:v>0</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numCache>
                  </c:numRef>
                </c:xVal>
                <c:yVal>
                  <c:numRef>
                    <c:extLst xmlns:c15="http://schemas.microsoft.com/office/drawing/2012/chart">
                      <c:ext xmlns:c15="http://schemas.microsoft.com/office/drawing/2012/chart" uri="{02D57815-91ED-43cb-92C2-25804820EDAC}">
                        <c15:formulaRef>
                          <c15:sqref>'Forsøk 3 - Samlet'!$BK$14:$BK$1148</c15:sqref>
                        </c15:formulaRef>
                      </c:ext>
                    </c:extLst>
                    <c:numCache>
                      <c:formatCode>0.00</c:formatCode>
                      <c:ptCount val="1135"/>
                      <c:pt idx="0">
                        <c:v>-1.36481E-9</c:v>
                      </c:pt>
                      <c:pt idx="1">
                        <c:v>-1.36481E-9</c:v>
                      </c:pt>
                      <c:pt idx="2">
                        <c:v>-2.4567887310000001E-5</c:v>
                      </c:pt>
                      <c:pt idx="3">
                        <c:v>-2.4567887310000001E-5</c:v>
                      </c:pt>
                      <c:pt idx="4">
                        <c:v>-1.36481E-9</c:v>
                      </c:pt>
                      <c:pt idx="5">
                        <c:v>2.8622119999999998E-3</c:v>
                      </c:pt>
                      <c:pt idx="6">
                        <c:v>2.8622119999999998E-3</c:v>
                      </c:pt>
                      <c:pt idx="7">
                        <c:v>2.8622119999999998E-3</c:v>
                      </c:pt>
                      <c:pt idx="8">
                        <c:v>2.8622119999999998E-3</c:v>
                      </c:pt>
                      <c:pt idx="9">
                        <c:v>8.5866380000000006E-3</c:v>
                      </c:pt>
                      <c:pt idx="10">
                        <c:v>1.7173279999999999E-2</c:v>
                      </c:pt>
                      <c:pt idx="11">
                        <c:v>1.7173279999999999E-2</c:v>
                      </c:pt>
                      <c:pt idx="12">
                        <c:v>3.148434E-2</c:v>
                      </c:pt>
                      <c:pt idx="13">
                        <c:v>3.148434E-2</c:v>
                      </c:pt>
                      <c:pt idx="14">
                        <c:v>5.1519830000000003E-2</c:v>
                      </c:pt>
                      <c:pt idx="15">
                        <c:v>9.4453029999999993E-2</c:v>
                      </c:pt>
                      <c:pt idx="16">
                        <c:v>9.4453029999999993E-2</c:v>
                      </c:pt>
                      <c:pt idx="17">
                        <c:v>0.17173279999999999</c:v>
                      </c:pt>
                      <c:pt idx="18">
                        <c:v>0.28049689999999999</c:v>
                      </c:pt>
                      <c:pt idx="19">
                        <c:v>0.28049689999999999</c:v>
                      </c:pt>
                      <c:pt idx="20">
                        <c:v>0.43794316652249998</c:v>
                      </c:pt>
                      <c:pt idx="21">
                        <c:v>0.61253816652250004</c:v>
                      </c:pt>
                      <c:pt idx="22">
                        <c:v>0.61253816652250004</c:v>
                      </c:pt>
                      <c:pt idx="23">
                        <c:v>0.79858196652250002</c:v>
                      </c:pt>
                      <c:pt idx="24">
                        <c:v>0.79858196652250002</c:v>
                      </c:pt>
                      <c:pt idx="25">
                        <c:v>0.9874880665225001</c:v>
                      </c:pt>
                      <c:pt idx="26">
                        <c:v>1.1678075665225001</c:v>
                      </c:pt>
                      <c:pt idx="27">
                        <c:v>1.1678075665225001</c:v>
                      </c:pt>
                      <c:pt idx="28">
                        <c:v>1.3395405665225</c:v>
                      </c:pt>
                      <c:pt idx="29">
                        <c:v>1.522697</c:v>
                      </c:pt>
                      <c:pt idx="30">
                        <c:v>1.522697</c:v>
                      </c:pt>
                      <c:pt idx="31">
                        <c:v>1.688706</c:v>
                      </c:pt>
                      <c:pt idx="32">
                        <c:v>1.688706</c:v>
                      </c:pt>
                      <c:pt idx="33">
                        <c:v>1.688706</c:v>
                      </c:pt>
                      <c:pt idx="34">
                        <c:v>2.1494974334775003</c:v>
                      </c:pt>
                      <c:pt idx="35">
                        <c:v>2.1494974334775003</c:v>
                      </c:pt>
                      <c:pt idx="36">
                        <c:v>2.26692213305</c:v>
                      </c:pt>
                      <c:pt idx="37">
                        <c:v>2.3727749999999999</c:v>
                      </c:pt>
                      <c:pt idx="38">
                        <c:v>2.3727749999999999</c:v>
                      </c:pt>
                      <c:pt idx="39">
                        <c:v>2.4643649999999999</c:v>
                      </c:pt>
                      <c:pt idx="40">
                        <c:v>2.5559560000000001</c:v>
                      </c:pt>
                      <c:pt idx="41">
                        <c:v>2.5559560000000001</c:v>
                      </c:pt>
                      <c:pt idx="42">
                        <c:v>2.6218115665224997</c:v>
                      </c:pt>
                      <c:pt idx="43">
                        <c:v>2.6905291330500001</c:v>
                      </c:pt>
                      <c:pt idx="44">
                        <c:v>2.6905291330500001</c:v>
                      </c:pt>
                      <c:pt idx="45">
                        <c:v>2.7420736995750001</c:v>
                      </c:pt>
                      <c:pt idx="46">
                        <c:v>2.7420736995750001</c:v>
                      </c:pt>
                      <c:pt idx="47">
                        <c:v>2.7420736995750001</c:v>
                      </c:pt>
                      <c:pt idx="48">
                        <c:v>2.8422762661000003</c:v>
                      </c:pt>
                      <c:pt idx="49">
                        <c:v>2.8880712661000003</c:v>
                      </c:pt>
                      <c:pt idx="50">
                        <c:v>2.8880712661000003</c:v>
                      </c:pt>
                      <c:pt idx="51">
                        <c:v>2.95967539915</c:v>
                      </c:pt>
                      <c:pt idx="52">
                        <c:v>2.95967539915</c:v>
                      </c:pt>
                      <c:pt idx="53">
                        <c:v>2.95967539915</c:v>
                      </c:pt>
                      <c:pt idx="54">
                        <c:v>2.9997463991499997</c:v>
                      </c:pt>
                      <c:pt idx="55">
                        <c:v>2.9997463991499997</c:v>
                      </c:pt>
                      <c:pt idx="56">
                        <c:v>3.0512663991499998</c:v>
                      </c:pt>
                      <c:pt idx="57">
                        <c:v>3.0770018326249997</c:v>
                      </c:pt>
                      <c:pt idx="58">
                        <c:v>3.0770018326249997</c:v>
                      </c:pt>
                      <c:pt idx="59">
                        <c:v>3.108485832625</c:v>
                      </c:pt>
                      <c:pt idx="60">
                        <c:v>3.1285709656749998</c:v>
                      </c:pt>
                      <c:pt idx="61">
                        <c:v>3.1543063991499998</c:v>
                      </c:pt>
                      <c:pt idx="62">
                        <c:v>3.1543063991499998</c:v>
                      </c:pt>
                      <c:pt idx="63">
                        <c:v>3.2001013991499998</c:v>
                      </c:pt>
                      <c:pt idx="64">
                        <c:v>3.2001013991499998</c:v>
                      </c:pt>
                      <c:pt idx="65">
                        <c:v>3.2144615322000001</c:v>
                      </c:pt>
                      <c:pt idx="66">
                        <c:v>3.2488085322</c:v>
                      </c:pt>
                      <c:pt idx="67">
                        <c:v>3.2488085322</c:v>
                      </c:pt>
                      <c:pt idx="68">
                        <c:v>3.2774305321999999</c:v>
                      </c:pt>
                      <c:pt idx="69">
                        <c:v>3.2774305321999999</c:v>
                      </c:pt>
                      <c:pt idx="70">
                        <c:v>3.3174769656750001</c:v>
                      </c:pt>
                      <c:pt idx="71">
                        <c:v>3.3489609656749999</c:v>
                      </c:pt>
                      <c:pt idx="72">
                        <c:v>3.3489609656749999</c:v>
                      </c:pt>
                      <c:pt idx="73">
                        <c:v>3.3804705321999999</c:v>
                      </c:pt>
                      <c:pt idx="74">
                        <c:v>3.3890565322000001</c:v>
                      </c:pt>
                      <c:pt idx="75">
                        <c:v>3.3890565322000001</c:v>
                      </c:pt>
                      <c:pt idx="76">
                        <c:v>3.4377390987249998</c:v>
                      </c:pt>
                      <c:pt idx="77">
                        <c:v>3.4377390987249998</c:v>
                      </c:pt>
                      <c:pt idx="78">
                        <c:v>3.4377390987249998</c:v>
                      </c:pt>
                      <c:pt idx="79">
                        <c:v>3.477810098725</c:v>
                      </c:pt>
                      <c:pt idx="80">
                        <c:v>3.5064320987249999</c:v>
                      </c:pt>
                      <c:pt idx="81">
                        <c:v>3.5064320987249999</c:v>
                      </c:pt>
                      <c:pt idx="82">
                        <c:v>3.5350786652249999</c:v>
                      </c:pt>
                      <c:pt idx="83">
                        <c:v>3.5551637982500002</c:v>
                      </c:pt>
                      <c:pt idx="84">
                        <c:v>3.5551637982500002</c:v>
                      </c:pt>
                      <c:pt idx="85">
                        <c:v>3.5923717982500003</c:v>
                      </c:pt>
                      <c:pt idx="86">
                        <c:v>3.5923717982500003</c:v>
                      </c:pt>
                      <c:pt idx="87">
                        <c:v>3.5923717982500003</c:v>
                      </c:pt>
                      <c:pt idx="88">
                        <c:v>3.6209456652249998</c:v>
                      </c:pt>
                      <c:pt idx="89">
                        <c:v>3.6209456652249998</c:v>
                      </c:pt>
                      <c:pt idx="90">
                        <c:v>3.6438917982500003</c:v>
                      </c:pt>
                      <c:pt idx="91">
                        <c:v>3.6438917982500003</c:v>
                      </c:pt>
                      <c:pt idx="92">
                        <c:v>3.6782879312500003</c:v>
                      </c:pt>
                      <c:pt idx="93">
                        <c:v>3.6782879312500003</c:v>
                      </c:pt>
                      <c:pt idx="94">
                        <c:v>3.6868739312500001</c:v>
                      </c:pt>
                      <c:pt idx="95">
                        <c:v>3.6868739312500001</c:v>
                      </c:pt>
                      <c:pt idx="96">
                        <c:v>3.6868739312500001</c:v>
                      </c:pt>
                      <c:pt idx="97">
                        <c:v>3.7354827982500001</c:v>
                      </c:pt>
                      <c:pt idx="98">
                        <c:v>3.7411576652249998</c:v>
                      </c:pt>
                      <c:pt idx="99">
                        <c:v>3.7411576652249998</c:v>
                      </c:pt>
                      <c:pt idx="100">
                        <c:v>3.73836936475</c:v>
                      </c:pt>
                      <c:pt idx="101">
                        <c:v>3.7526557982500002</c:v>
                      </c:pt>
                      <c:pt idx="102">
                        <c:v>3.7526557982500002</c:v>
                      </c:pt>
                      <c:pt idx="103">
                        <c:v>3.7612427982500001</c:v>
                      </c:pt>
                      <c:pt idx="104">
                        <c:v>3.7641784977499997</c:v>
                      </c:pt>
                      <c:pt idx="105">
                        <c:v>3.7641784977499997</c:v>
                      </c:pt>
                      <c:pt idx="106">
                        <c:v>3.7555679312500003</c:v>
                      </c:pt>
                      <c:pt idx="107">
                        <c:v>3.7555679312500003</c:v>
                      </c:pt>
                      <c:pt idx="108">
                        <c:v>3.7555679312500003</c:v>
                      </c:pt>
                      <c:pt idx="109">
                        <c:v>3.7527540644999999</c:v>
                      </c:pt>
                      <c:pt idx="110">
                        <c:v>3.7527540644999999</c:v>
                      </c:pt>
                      <c:pt idx="111">
                        <c:v>3.7327190644999999</c:v>
                      </c:pt>
                      <c:pt idx="112">
                        <c:v>3.7384430644999997</c:v>
                      </c:pt>
                      <c:pt idx="113">
                        <c:v>3.7384430644999997</c:v>
                      </c:pt>
                      <c:pt idx="114">
                        <c:v>3.72124549775</c:v>
                      </c:pt>
                      <c:pt idx="115">
                        <c:v>3.7127321974999998</c:v>
                      </c:pt>
                      <c:pt idx="116">
                        <c:v>3.7127321974999998</c:v>
                      </c:pt>
                      <c:pt idx="117">
                        <c:v>3.6898106309999998</c:v>
                      </c:pt>
                      <c:pt idx="118">
                        <c:v>3.6755241975000001</c:v>
                      </c:pt>
                      <c:pt idx="119">
                        <c:v>3.6755241975000001</c:v>
                      </c:pt>
                      <c:pt idx="120">
                        <c:v>3.6697500645000001</c:v>
                      </c:pt>
                      <c:pt idx="121">
                        <c:v>3.6697500645000001</c:v>
                      </c:pt>
                      <c:pt idx="122">
                        <c:v>3.6440146310000001</c:v>
                      </c:pt>
                      <c:pt idx="123">
                        <c:v>3.609717764</c:v>
                      </c:pt>
                      <c:pt idx="124">
                        <c:v>3.609717764</c:v>
                      </c:pt>
                      <c:pt idx="125">
                        <c:v>3.609717764</c:v>
                      </c:pt>
                      <c:pt idx="126">
                        <c:v>3.5896817639999998</c:v>
                      </c:pt>
                      <c:pt idx="127">
                        <c:v>3.5582223305</c:v>
                      </c:pt>
                      <c:pt idx="128">
                        <c:v>3.5582223305</c:v>
                      </c:pt>
                      <c:pt idx="129">
                        <c:v>3.5295511975</c:v>
                      </c:pt>
                      <c:pt idx="130">
                        <c:v>3.5295511975</c:v>
                      </c:pt>
                      <c:pt idx="131">
                        <c:v>3.5295511975</c:v>
                      </c:pt>
                      <c:pt idx="132">
                        <c:v>3.5124017639999998</c:v>
                      </c:pt>
                      <c:pt idx="133">
                        <c:v>3.5124017639999998</c:v>
                      </c:pt>
                      <c:pt idx="134">
                        <c:v>3.4981398970000002</c:v>
                      </c:pt>
                      <c:pt idx="135">
                        <c:v>3.4695670300000003</c:v>
                      </c:pt>
                      <c:pt idx="136">
                        <c:v>3.4466454635000003</c:v>
                      </c:pt>
                      <c:pt idx="137">
                        <c:v>3.4466454635000003</c:v>
                      </c:pt>
                      <c:pt idx="138">
                        <c:v>3.432308897</c:v>
                      </c:pt>
                      <c:pt idx="139">
                        <c:v>3.3751385964999998</c:v>
                      </c:pt>
                      <c:pt idx="140">
                        <c:v>3.3751385964999998</c:v>
                      </c:pt>
                      <c:pt idx="141">
                        <c:v>3.3436300300000004</c:v>
                      </c:pt>
                      <c:pt idx="142">
                        <c:v>3.3436300300000004</c:v>
                      </c:pt>
                      <c:pt idx="143">
                        <c:v>3.3436300300000004</c:v>
                      </c:pt>
                      <c:pt idx="144">
                        <c:v>3.3236185964999998</c:v>
                      </c:pt>
                      <c:pt idx="145">
                        <c:v>3.3006478970000002</c:v>
                      </c:pt>
                      <c:pt idx="146">
                        <c:v>3.3006478970000002</c:v>
                      </c:pt>
                      <c:pt idx="147">
                        <c:v>3.2720258970000002</c:v>
                      </c:pt>
                      <c:pt idx="148">
                        <c:v>3.2405900300000003</c:v>
                      </c:pt>
                      <c:pt idx="149">
                        <c:v>3.2405900300000003</c:v>
                      </c:pt>
                      <c:pt idx="150">
                        <c:v>3.220604163</c:v>
                      </c:pt>
                      <c:pt idx="151">
                        <c:v>3.1604234635000004</c:v>
                      </c:pt>
                      <c:pt idx="152">
                        <c:v>3.1604234635000004</c:v>
                      </c:pt>
                      <c:pt idx="153">
                        <c:v>3.1604234635000004</c:v>
                      </c:pt>
                      <c:pt idx="154">
                        <c:v>3.1059923304999999</c:v>
                      </c:pt>
                      <c:pt idx="155">
                        <c:v>3.1059923304999999</c:v>
                      </c:pt>
                      <c:pt idx="156">
                        <c:v>3.0831925965</c:v>
                      </c:pt>
                      <c:pt idx="157">
                        <c:v>3.0831925965</c:v>
                      </c:pt>
                      <c:pt idx="158">
                        <c:v>3.0488220300000002</c:v>
                      </c:pt>
                      <c:pt idx="159">
                        <c:v>3.0488220300000002</c:v>
                      </c:pt>
                      <c:pt idx="160">
                        <c:v>2.9944400300000003</c:v>
                      </c:pt>
                      <c:pt idx="161">
                        <c:v>2.9944400300000003</c:v>
                      </c:pt>
                      <c:pt idx="162">
                        <c:v>2.9744285964999997</c:v>
                      </c:pt>
                      <c:pt idx="163">
                        <c:v>2.9744285964999997</c:v>
                      </c:pt>
                      <c:pt idx="164">
                        <c:v>2.9344312962500001</c:v>
                      </c:pt>
                      <c:pt idx="165">
                        <c:v>2.9115097295000001</c:v>
                      </c:pt>
                      <c:pt idx="166">
                        <c:v>2.9115097295000001</c:v>
                      </c:pt>
                      <c:pt idx="167">
                        <c:v>2.8914245964999998</c:v>
                      </c:pt>
                      <c:pt idx="168">
                        <c:v>2.8657137294999999</c:v>
                      </c:pt>
                      <c:pt idx="169">
                        <c:v>2.8657137294999999</c:v>
                      </c:pt>
                      <c:pt idx="170">
                        <c:v>2.8657137294999999</c:v>
                      </c:pt>
                      <c:pt idx="171">
                        <c:v>2.81994329625</c:v>
                      </c:pt>
                      <c:pt idx="172">
                        <c:v>2.81994329625</c:v>
                      </c:pt>
                      <c:pt idx="173">
                        <c:v>2.7941587294999999</c:v>
                      </c:pt>
                      <c:pt idx="174">
                        <c:v>2.7798477294999997</c:v>
                      </c:pt>
                      <c:pt idx="175">
                        <c:v>2.7798477294999997</c:v>
                      </c:pt>
                      <c:pt idx="176">
                        <c:v>2.7655367295</c:v>
                      </c:pt>
                      <c:pt idx="177">
                        <c:v>2.7341254292500001</c:v>
                      </c:pt>
                      <c:pt idx="178">
                        <c:v>2.7341254292500001</c:v>
                      </c:pt>
                      <c:pt idx="179">
                        <c:v>2.7083418627499998</c:v>
                      </c:pt>
                      <c:pt idx="180">
                        <c:v>2.6911432962499999</c:v>
                      </c:pt>
                      <c:pt idx="181">
                        <c:v>2.6911432962499999</c:v>
                      </c:pt>
                      <c:pt idx="182">
                        <c:v>2.6625949957500001</c:v>
                      </c:pt>
                      <c:pt idx="183">
                        <c:v>2.6625949957500001</c:v>
                      </c:pt>
                      <c:pt idx="184">
                        <c:v>2.6625949957500001</c:v>
                      </c:pt>
                      <c:pt idx="185">
                        <c:v>2.59099086275</c:v>
                      </c:pt>
                      <c:pt idx="186">
                        <c:v>2.59099086275</c:v>
                      </c:pt>
                      <c:pt idx="187">
                        <c:v>2.59099086275</c:v>
                      </c:pt>
                      <c:pt idx="188">
                        <c:v>2.59099086275</c:v>
                      </c:pt>
                      <c:pt idx="189">
                        <c:v>2.5680928627499999</c:v>
                      </c:pt>
                      <c:pt idx="190">
                        <c:v>2.5680928627499999</c:v>
                      </c:pt>
                      <c:pt idx="191">
                        <c:v>2.5395199957500001</c:v>
                      </c:pt>
                      <c:pt idx="192">
                        <c:v>2.5395199957500001</c:v>
                      </c:pt>
                      <c:pt idx="193">
                        <c:v>2.5395199957500001</c:v>
                      </c:pt>
                      <c:pt idx="194">
                        <c:v>2.5165237294999998</c:v>
                      </c:pt>
                      <c:pt idx="195">
                        <c:v>2.5165237294999998</c:v>
                      </c:pt>
                      <c:pt idx="196">
                        <c:v>2.5193857294999997</c:v>
                      </c:pt>
                      <c:pt idx="197">
                        <c:v>2.5051238627500001</c:v>
                      </c:pt>
                      <c:pt idx="198">
                        <c:v>2.4765018627500002</c:v>
                      </c:pt>
                      <c:pt idx="199">
                        <c:v>2.4765018627500002</c:v>
                      </c:pt>
                      <c:pt idx="200">
                        <c:v>2.4621662962499999</c:v>
                      </c:pt>
                      <c:pt idx="201">
                        <c:v>2.4450178627499999</c:v>
                      </c:pt>
                      <c:pt idx="202">
                        <c:v>2.4450178627499999</c:v>
                      </c:pt>
                      <c:pt idx="203">
                        <c:v>2.4364062962499999</c:v>
                      </c:pt>
                      <c:pt idx="204">
                        <c:v>2.4278939957499999</c:v>
                      </c:pt>
                      <c:pt idx="205">
                        <c:v>2.4278939957499999</c:v>
                      </c:pt>
                      <c:pt idx="206">
                        <c:v>2.41639586275</c:v>
                      </c:pt>
                      <c:pt idx="207">
                        <c:v>2.4020848627499998</c:v>
                      </c:pt>
                      <c:pt idx="208">
                        <c:v>2.4020848627499998</c:v>
                      </c:pt>
                      <c:pt idx="209">
                        <c:v>2.3820979957500001</c:v>
                      </c:pt>
                      <c:pt idx="210">
                        <c:v>2.3648758627499999</c:v>
                      </c:pt>
                      <c:pt idx="211">
                        <c:v>2.3648758627499999</c:v>
                      </c:pt>
                      <c:pt idx="212">
                        <c:v>2.3506139957500003</c:v>
                      </c:pt>
                      <c:pt idx="213">
                        <c:v>2.3219919957499999</c:v>
                      </c:pt>
                      <c:pt idx="214">
                        <c:v>2.3219919957499999</c:v>
                      </c:pt>
                      <c:pt idx="215">
                        <c:v>2.3219919957499999</c:v>
                      </c:pt>
                      <c:pt idx="216">
                        <c:v>2.31912999575</c:v>
                      </c:pt>
                      <c:pt idx="217">
                        <c:v>2.31912999575</c:v>
                      </c:pt>
                      <c:pt idx="218">
                        <c:v>2.29339456225</c:v>
                      </c:pt>
                      <c:pt idx="219">
                        <c:v>2.2619095622500001</c:v>
                      </c:pt>
                      <c:pt idx="220">
                        <c:v>2.2619095622500001</c:v>
                      </c:pt>
                      <c:pt idx="221">
                        <c:v>2.2504851287500003</c:v>
                      </c:pt>
                      <c:pt idx="222">
                        <c:v>2.2247015622499999</c:v>
                      </c:pt>
                      <c:pt idx="223">
                        <c:v>2.2247015622499999</c:v>
                      </c:pt>
                      <c:pt idx="224">
                        <c:v>2.2247015622499999</c:v>
                      </c:pt>
                      <c:pt idx="225">
                        <c:v>2.1960539957500003</c:v>
                      </c:pt>
                      <c:pt idx="226">
                        <c:v>2.1960539957500003</c:v>
                      </c:pt>
                      <c:pt idx="227">
                        <c:v>2.1789055622500002</c:v>
                      </c:pt>
                      <c:pt idx="228">
                        <c:v>2.1560321287500002</c:v>
                      </c:pt>
                      <c:pt idx="229">
                        <c:v>2.1560321287500002</c:v>
                      </c:pt>
                      <c:pt idx="230">
                        <c:v>2.13883456225</c:v>
                      </c:pt>
                      <c:pt idx="231">
                        <c:v>2.11882412875</c:v>
                      </c:pt>
                      <c:pt idx="232">
                        <c:v>2.11882412875</c:v>
                      </c:pt>
                      <c:pt idx="233">
                        <c:v>2.0901775622500001</c:v>
                      </c:pt>
                      <c:pt idx="234">
                        <c:v>2.06157912875</c:v>
                      </c:pt>
                      <c:pt idx="235">
                        <c:v>2.06157912875</c:v>
                      </c:pt>
                      <c:pt idx="236">
                        <c:v>2.0243465622500003</c:v>
                      </c:pt>
                      <c:pt idx="237">
                        <c:v>1.9957245622499999</c:v>
                      </c:pt>
                      <c:pt idx="238">
                        <c:v>1.9957245622499999</c:v>
                      </c:pt>
                      <c:pt idx="239">
                        <c:v>1.9613775622499998</c:v>
                      </c:pt>
                      <c:pt idx="240">
                        <c:v>1.92419312875</c:v>
                      </c:pt>
                      <c:pt idx="241">
                        <c:v>1.92419312875</c:v>
                      </c:pt>
                      <c:pt idx="242">
                        <c:v>1.8870332617500001</c:v>
                      </c:pt>
                      <c:pt idx="243">
                        <c:v>1.8497761287499999</c:v>
                      </c:pt>
                      <c:pt idx="244">
                        <c:v>1.8497761287499999</c:v>
                      </c:pt>
                      <c:pt idx="245">
                        <c:v>1.75532312875</c:v>
                      </c:pt>
                      <c:pt idx="246">
                        <c:v>1.75532312875</c:v>
                      </c:pt>
                      <c:pt idx="247">
                        <c:v>1.75532312875</c:v>
                      </c:pt>
                      <c:pt idx="248">
                        <c:v>1.7123891287499999</c:v>
                      </c:pt>
                      <c:pt idx="249">
                        <c:v>1.66955439475</c:v>
                      </c:pt>
                      <c:pt idx="250">
                        <c:v>1.66955439475</c:v>
                      </c:pt>
                      <c:pt idx="251">
                        <c:v>1.6151723947499999</c:v>
                      </c:pt>
                      <c:pt idx="252">
                        <c:v>1.5665399615</c:v>
                      </c:pt>
                      <c:pt idx="253">
                        <c:v>1.5665399615</c:v>
                      </c:pt>
                      <c:pt idx="254">
                        <c:v>1.5064820945000001</c:v>
                      </c:pt>
                      <c:pt idx="255">
                        <c:v>1.4578486610000001</c:v>
                      </c:pt>
                      <c:pt idx="256">
                        <c:v>1.4578486610000001</c:v>
                      </c:pt>
                      <c:pt idx="257">
                        <c:v>1.412004528</c:v>
                      </c:pt>
                      <c:pt idx="258">
                        <c:v>1.3176252275</c:v>
                      </c:pt>
                      <c:pt idx="259">
                        <c:v>1.3176252275</c:v>
                      </c:pt>
                      <c:pt idx="260">
                        <c:v>1.2603320945000001</c:v>
                      </c:pt>
                      <c:pt idx="261">
                        <c:v>1.2603320945000001</c:v>
                      </c:pt>
                      <c:pt idx="262">
                        <c:v>1.2603320945000001</c:v>
                      </c:pt>
                      <c:pt idx="263">
                        <c:v>1.2174236610000002</c:v>
                      </c:pt>
                      <c:pt idx="264">
                        <c:v>1.177450927</c:v>
                      </c:pt>
                      <c:pt idx="265">
                        <c:v>1.177450927</c:v>
                      </c:pt>
                      <c:pt idx="266">
                        <c:v>1.1401927940000001</c:v>
                      </c:pt>
                      <c:pt idx="267">
                        <c:v>1.0771992275</c:v>
                      </c:pt>
                      <c:pt idx="268">
                        <c:v>1.0771992275</c:v>
                      </c:pt>
                      <c:pt idx="269">
                        <c:v>1.0771992275</c:v>
                      </c:pt>
                      <c:pt idx="270">
                        <c:v>1.0115647597500002</c:v>
                      </c:pt>
                      <c:pt idx="271">
                        <c:v>1.0115647597500002</c:v>
                      </c:pt>
                      <c:pt idx="272">
                        <c:v>0.98012979275000001</c:v>
                      </c:pt>
                      <c:pt idx="273">
                        <c:v>0.94003422624999999</c:v>
                      </c:pt>
                      <c:pt idx="274">
                        <c:v>0.94003422624999999</c:v>
                      </c:pt>
                      <c:pt idx="275">
                        <c:v>0.92860989274999994</c:v>
                      </c:pt>
                      <c:pt idx="276">
                        <c:v>0.91143669274999994</c:v>
                      </c:pt>
                      <c:pt idx="277">
                        <c:v>0.91143669274999994</c:v>
                      </c:pt>
                      <c:pt idx="278">
                        <c:v>0.89715015924999997</c:v>
                      </c:pt>
                      <c:pt idx="279">
                        <c:v>0.89715015924999997</c:v>
                      </c:pt>
                      <c:pt idx="280">
                        <c:v>0.8743507252499999</c:v>
                      </c:pt>
                      <c:pt idx="281">
                        <c:v>0.85717742524999996</c:v>
                      </c:pt>
                      <c:pt idx="282">
                        <c:v>0.85717742524999996</c:v>
                      </c:pt>
                      <c:pt idx="283">
                        <c:v>0.83721562500000002</c:v>
                      </c:pt>
                      <c:pt idx="284">
                        <c:v>0.82036168975000001</c:v>
                      </c:pt>
                      <c:pt idx="285">
                        <c:v>0.82036168975000001</c:v>
                      </c:pt>
                      <c:pt idx="286">
                        <c:v>0.82036168975000001</c:v>
                      </c:pt>
                      <c:pt idx="287">
                        <c:v>0.83467278975000003</c:v>
                      </c:pt>
                      <c:pt idx="288">
                        <c:v>0.83467278975000003</c:v>
                      </c:pt>
                      <c:pt idx="289">
                        <c:v>0.84325938975000003</c:v>
                      </c:pt>
                      <c:pt idx="290">
                        <c:v>0.85752135674999996</c:v>
                      </c:pt>
                      <c:pt idx="291">
                        <c:v>0.85752135674999996</c:v>
                      </c:pt>
                      <c:pt idx="292">
                        <c:v>0.87772882224999993</c:v>
                      </c:pt>
                      <c:pt idx="293">
                        <c:v>0.89793628799999992</c:v>
                      </c:pt>
                      <c:pt idx="294">
                        <c:v>0.89793628799999992</c:v>
                      </c:pt>
                      <c:pt idx="295">
                        <c:v>0.92988735249999999</c:v>
                      </c:pt>
                      <c:pt idx="296">
                        <c:v>0.95917284749999998</c:v>
                      </c:pt>
                      <c:pt idx="297">
                        <c:v>0.95917284749999998</c:v>
                      </c:pt>
                      <c:pt idx="298">
                        <c:v>1.0086659099999999</c:v>
                      </c:pt>
                      <c:pt idx="299">
                        <c:v>1.0611440050000001</c:v>
                      </c:pt>
                      <c:pt idx="300">
                        <c:v>1.0611440050000001</c:v>
                      </c:pt>
                      <c:pt idx="301">
                        <c:v>1.1221589649999999</c:v>
                      </c:pt>
                      <c:pt idx="302">
                        <c:v>1.1789607675</c:v>
                      </c:pt>
                      <c:pt idx="303">
                        <c:v>1.1789607675</c:v>
                      </c:pt>
                      <c:pt idx="304">
                        <c:v>1.260183695</c:v>
                      </c:pt>
                      <c:pt idx="305">
                        <c:v>1.3562089524999998</c:v>
                      </c:pt>
                      <c:pt idx="306">
                        <c:v>1.3562089524999998</c:v>
                      </c:pt>
                      <c:pt idx="307">
                        <c:v>1.4494459099999999</c:v>
                      </c:pt>
                      <c:pt idx="308">
                        <c:v>1.4494459099999999</c:v>
                      </c:pt>
                      <c:pt idx="309">
                        <c:v>1.5362955700000001</c:v>
                      </c:pt>
                      <c:pt idx="310">
                        <c:v>1.6256131674999998</c:v>
                      </c:pt>
                      <c:pt idx="311">
                        <c:v>1.6256131674999998</c:v>
                      </c:pt>
                      <c:pt idx="312">
                        <c:v>1.703335365</c:v>
                      </c:pt>
                      <c:pt idx="313">
                        <c:v>1.7633185325</c:v>
                      </c:pt>
                      <c:pt idx="314">
                        <c:v>1.7633185325</c:v>
                      </c:pt>
                      <c:pt idx="315">
                        <c:v>1.8133891074999999</c:v>
                      </c:pt>
                      <c:pt idx="316">
                        <c:v>1.8476501249999999</c:v>
                      </c:pt>
                      <c:pt idx="317">
                        <c:v>1.8476501249999999</c:v>
                      </c:pt>
                      <c:pt idx="318">
                        <c:v>1.8790982749999998</c:v>
                      </c:pt>
                      <c:pt idx="319">
                        <c:v>1.91999225325</c:v>
                      </c:pt>
                      <c:pt idx="320">
                        <c:v>1.9473122274999999</c:v>
                      </c:pt>
                      <c:pt idx="321">
                        <c:v>1.9473122274999999</c:v>
                      </c:pt>
                      <c:pt idx="322">
                        <c:v>1.9669787295000001</c:v>
                      </c:pt>
                      <c:pt idx="323">
                        <c:v>1.98711299575</c:v>
                      </c:pt>
                      <c:pt idx="324">
                        <c:v>1.98711299575</c:v>
                      </c:pt>
                      <c:pt idx="325">
                        <c:v>1.9958228282500001</c:v>
                      </c:pt>
                      <c:pt idx="326">
                        <c:v>1.9958228282500001</c:v>
                      </c:pt>
                      <c:pt idx="327">
                        <c:v>2.0072216952500002</c:v>
                      </c:pt>
                      <c:pt idx="328">
                        <c:v>2.0072216952500002</c:v>
                      </c:pt>
                      <c:pt idx="329">
                        <c:v>2.0072216952500002</c:v>
                      </c:pt>
                      <c:pt idx="330">
                        <c:v>2.0330799614999999</c:v>
                      </c:pt>
                      <c:pt idx="331">
                        <c:v>2.0388049614999999</c:v>
                      </c:pt>
                      <c:pt idx="332">
                        <c:v>2.0388049614999999</c:v>
                      </c:pt>
                      <c:pt idx="333">
                        <c:v>2.033104528</c:v>
                      </c:pt>
                      <c:pt idx="334">
                        <c:v>2.0474155280000002</c:v>
                      </c:pt>
                      <c:pt idx="335">
                        <c:v>2.0474155280000002</c:v>
                      </c:pt>
                      <c:pt idx="336">
                        <c:v>2.0474400945000002</c:v>
                      </c:pt>
                      <c:pt idx="337">
                        <c:v>2.0474400945000002</c:v>
                      </c:pt>
                      <c:pt idx="338">
                        <c:v>2.0474400945000002</c:v>
                      </c:pt>
                      <c:pt idx="339">
                        <c:v>2.0474400945000002</c:v>
                      </c:pt>
                      <c:pt idx="340">
                        <c:v>2.0645649614999999</c:v>
                      </c:pt>
                      <c:pt idx="341">
                        <c:v>2.0645649614999999</c:v>
                      </c:pt>
                      <c:pt idx="342">
                        <c:v>2.064638661</c:v>
                      </c:pt>
                      <c:pt idx="343">
                        <c:v>2.0732737940000003</c:v>
                      </c:pt>
                      <c:pt idx="344">
                        <c:v>2.0732737940000003</c:v>
                      </c:pt>
                      <c:pt idx="345">
                        <c:v>2.0761112275000002</c:v>
                      </c:pt>
                      <c:pt idx="346">
                        <c:v>2.0761112275000002</c:v>
                      </c:pt>
                      <c:pt idx="347">
                        <c:v>2.0847964934999998</c:v>
                      </c:pt>
                      <c:pt idx="348">
                        <c:v>2.096171794</c:v>
                      </c:pt>
                      <c:pt idx="349">
                        <c:v>2.096171794</c:v>
                      </c:pt>
                      <c:pt idx="350">
                        <c:v>2.0989846610000003</c:v>
                      </c:pt>
                      <c:pt idx="351">
                        <c:v>2.10771906</c:v>
                      </c:pt>
                      <c:pt idx="352">
                        <c:v>2.1191680599999998</c:v>
                      </c:pt>
                      <c:pt idx="353">
                        <c:v>2.1191680599999998</c:v>
                      </c:pt>
                      <c:pt idx="354">
                        <c:v>2.1218580944999998</c:v>
                      </c:pt>
                      <c:pt idx="355">
                        <c:v>2.121931794</c:v>
                      </c:pt>
                      <c:pt idx="356">
                        <c:v>2.121931794</c:v>
                      </c:pt>
                      <c:pt idx="357">
                        <c:v>2.1333316610000002</c:v>
                      </c:pt>
                      <c:pt idx="358">
                        <c:v>2.1419913604999996</c:v>
                      </c:pt>
                      <c:pt idx="359">
                        <c:v>2.1419913604999996</c:v>
                      </c:pt>
                      <c:pt idx="360">
                        <c:v>2.1476426609999999</c:v>
                      </c:pt>
                      <c:pt idx="361">
                        <c:v>2.1620764934999999</c:v>
                      </c:pt>
                      <c:pt idx="362">
                        <c:v>2.1620764934999999</c:v>
                      </c:pt>
                      <c:pt idx="363">
                        <c:v>2.1619536610000001</c:v>
                      </c:pt>
                      <c:pt idx="364">
                        <c:v>2.1619536610000001</c:v>
                      </c:pt>
                      <c:pt idx="365">
                        <c:v>2.1820132275000002</c:v>
                      </c:pt>
                      <c:pt idx="366">
                        <c:v>2.1848762275000002</c:v>
                      </c:pt>
                      <c:pt idx="367">
                        <c:v>2.1848762275000002</c:v>
                      </c:pt>
                      <c:pt idx="368">
                        <c:v>2.202122927</c:v>
                      </c:pt>
                      <c:pt idx="369">
                        <c:v>2.2135227940000002</c:v>
                      </c:pt>
                      <c:pt idx="370">
                        <c:v>2.2135227940000002</c:v>
                      </c:pt>
                      <c:pt idx="371">
                        <c:v>2.2335332275000002</c:v>
                      </c:pt>
                      <c:pt idx="372">
                        <c:v>2.250779927</c:v>
                      </c:pt>
                      <c:pt idx="373">
                        <c:v>2.250779927</c:v>
                      </c:pt>
                      <c:pt idx="374">
                        <c:v>2.2507062275000003</c:v>
                      </c:pt>
                      <c:pt idx="375">
                        <c:v>2.2736287940000004</c:v>
                      </c:pt>
                      <c:pt idx="376">
                        <c:v>2.2736287940000004</c:v>
                      </c:pt>
                      <c:pt idx="377">
                        <c:v>2.2879397940000001</c:v>
                      </c:pt>
                      <c:pt idx="378">
                        <c:v>2.2879397940000001</c:v>
                      </c:pt>
                      <c:pt idx="379">
                        <c:v>2.2879397940000001</c:v>
                      </c:pt>
                      <c:pt idx="380">
                        <c:v>2.3308482275000002</c:v>
                      </c:pt>
                      <c:pt idx="381">
                        <c:v>2.3308482275000002</c:v>
                      </c:pt>
                      <c:pt idx="382">
                        <c:v>2.3308482275000002</c:v>
                      </c:pt>
                      <c:pt idx="383">
                        <c:v>2.347997661</c:v>
                      </c:pt>
                      <c:pt idx="384">
                        <c:v>2.347997661</c:v>
                      </c:pt>
                      <c:pt idx="385">
                        <c:v>2.3594220945000002</c:v>
                      </c:pt>
                      <c:pt idx="386">
                        <c:v>2.3622840945000001</c:v>
                      </c:pt>
                      <c:pt idx="387">
                        <c:v>2.3537462275000003</c:v>
                      </c:pt>
                      <c:pt idx="388">
                        <c:v>2.3537462275000003</c:v>
                      </c:pt>
                      <c:pt idx="389">
                        <c:v>2.3336866610000002</c:v>
                      </c:pt>
                      <c:pt idx="390">
                        <c:v>2.3194002275000001</c:v>
                      </c:pt>
                      <c:pt idx="391">
                        <c:v>2.3194002275000001</c:v>
                      </c:pt>
                      <c:pt idx="392">
                        <c:v>2.2993396610000003</c:v>
                      </c:pt>
                      <c:pt idx="393">
                        <c:v>2.2764662275000003</c:v>
                      </c:pt>
                      <c:pt idx="394">
                        <c:v>2.2764662275000003</c:v>
                      </c:pt>
                      <c:pt idx="395">
                        <c:v>2.2478687940000004</c:v>
                      </c:pt>
                      <c:pt idx="396">
                        <c:v>2.2335823604999998</c:v>
                      </c:pt>
                      <c:pt idx="397">
                        <c:v>2.2335823604999998</c:v>
                      </c:pt>
                      <c:pt idx="398">
                        <c:v>2.2077977940000002</c:v>
                      </c:pt>
                      <c:pt idx="399">
                        <c:v>2.1849499269999999</c:v>
                      </c:pt>
                      <c:pt idx="400">
                        <c:v>2.1849499269999999</c:v>
                      </c:pt>
                      <c:pt idx="401">
                        <c:v>2.1563514934999999</c:v>
                      </c:pt>
                      <c:pt idx="402">
                        <c:v>2.1277786265</c:v>
                      </c:pt>
                      <c:pt idx="403">
                        <c:v>2.1277786265</c:v>
                      </c:pt>
                      <c:pt idx="404">
                        <c:v>2.1277786265</c:v>
                      </c:pt>
                      <c:pt idx="405">
                        <c:v>2.0619721932499999</c:v>
                      </c:pt>
                      <c:pt idx="406">
                        <c:v>2.0619721932499999</c:v>
                      </c:pt>
                      <c:pt idx="407">
                        <c:v>2.0619721932499999</c:v>
                      </c:pt>
                      <c:pt idx="408">
                        <c:v>2.0276261932500002</c:v>
                      </c:pt>
                      <c:pt idx="409">
                        <c:v>2.0276261932500002</c:v>
                      </c:pt>
                      <c:pt idx="410">
                        <c:v>2.0276261932500002</c:v>
                      </c:pt>
                      <c:pt idx="411">
                        <c:v>2.00467906</c:v>
                      </c:pt>
                      <c:pt idx="412">
                        <c:v>2.00467906</c:v>
                      </c:pt>
                      <c:pt idx="413">
                        <c:v>1.9846440599999999</c:v>
                      </c:pt>
                      <c:pt idx="414">
                        <c:v>1.9617460599999998</c:v>
                      </c:pt>
                      <c:pt idx="415">
                        <c:v>1.9617460599999998</c:v>
                      </c:pt>
                      <c:pt idx="416">
                        <c:v>1.93897089275</c:v>
                      </c:pt>
                      <c:pt idx="417">
                        <c:v>1.9302374935000002</c:v>
                      </c:pt>
                      <c:pt idx="418">
                        <c:v>1.9302374935000002</c:v>
                      </c:pt>
                      <c:pt idx="419">
                        <c:v>1.9103243262499998</c:v>
                      </c:pt>
                      <c:pt idx="420">
                        <c:v>1.8873771932500001</c:v>
                      </c:pt>
                      <c:pt idx="421">
                        <c:v>1.8873771932500001</c:v>
                      </c:pt>
                      <c:pt idx="422">
                        <c:v>1.8645538927500001</c:v>
                      </c:pt>
                      <c:pt idx="423">
                        <c:v>1.84750272525</c:v>
                      </c:pt>
                      <c:pt idx="424">
                        <c:v>1.84750272525</c:v>
                      </c:pt>
                      <c:pt idx="425">
                        <c:v>1.8159450257500001</c:v>
                      </c:pt>
                      <c:pt idx="426">
                        <c:v>1.8159450257500001</c:v>
                      </c:pt>
                      <c:pt idx="427">
                        <c:v>1.8159450257500001</c:v>
                      </c:pt>
                      <c:pt idx="428">
                        <c:v>1.80160945925</c:v>
                      </c:pt>
                      <c:pt idx="429">
                        <c:v>1.7902341587499999</c:v>
                      </c:pt>
                      <c:pt idx="430">
                        <c:v>1.7902341587499999</c:v>
                      </c:pt>
                      <c:pt idx="431">
                        <c:v>1.76148932625</c:v>
                      </c:pt>
                      <c:pt idx="432">
                        <c:v>1.76148932625</c:v>
                      </c:pt>
                      <c:pt idx="433">
                        <c:v>1.76148932625</c:v>
                      </c:pt>
                      <c:pt idx="434">
                        <c:v>1.7328918927499999</c:v>
                      </c:pt>
                      <c:pt idx="435">
                        <c:v>1.7185563262499999</c:v>
                      </c:pt>
                      <c:pt idx="436">
                        <c:v>1.7185563262499999</c:v>
                      </c:pt>
                      <c:pt idx="437">
                        <c:v>1.7014570257500001</c:v>
                      </c:pt>
                      <c:pt idx="438">
                        <c:v>1.7014570257500001</c:v>
                      </c:pt>
                      <c:pt idx="439">
                        <c:v>1.6927963262499999</c:v>
                      </c:pt>
                      <c:pt idx="440">
                        <c:v>1.6813964592499999</c:v>
                      </c:pt>
                      <c:pt idx="441">
                        <c:v>1.6813964592499999</c:v>
                      </c:pt>
                      <c:pt idx="442">
                        <c:v>1.6700457252500001</c:v>
                      </c:pt>
                      <c:pt idx="443">
                        <c:v>1.6613860257499999</c:v>
                      </c:pt>
                      <c:pt idx="444">
                        <c:v>1.6613860257499999</c:v>
                      </c:pt>
                      <c:pt idx="445">
                        <c:v>1.6499124592500001</c:v>
                      </c:pt>
                      <c:pt idx="446">
                        <c:v>1.6527007597500001</c:v>
                      </c:pt>
                      <c:pt idx="447">
                        <c:v>1.6527007597500001</c:v>
                      </c:pt>
                      <c:pt idx="448">
                        <c:v>1.6327875922500001</c:v>
                      </c:pt>
                      <c:pt idx="449">
                        <c:v>1.6327875922500001</c:v>
                      </c:pt>
                      <c:pt idx="450">
                        <c:v>1.6327875922500001</c:v>
                      </c:pt>
                      <c:pt idx="451">
                        <c:v>1.62691619325</c:v>
                      </c:pt>
                      <c:pt idx="452">
                        <c:v>1.62691619325</c:v>
                      </c:pt>
                      <c:pt idx="453">
                        <c:v>1.6240787597500002</c:v>
                      </c:pt>
                      <c:pt idx="454">
                        <c:v>1.6155163262499999</c:v>
                      </c:pt>
                      <c:pt idx="455">
                        <c:v>1.6126051932500001</c:v>
                      </c:pt>
                      <c:pt idx="456">
                        <c:v>1.6126051932500001</c:v>
                      </c:pt>
                      <c:pt idx="457">
                        <c:v>1.6069303262499999</c:v>
                      </c:pt>
                      <c:pt idx="458">
                        <c:v>1.5955058927499999</c:v>
                      </c:pt>
                      <c:pt idx="459">
                        <c:v>1.5955058927499999</c:v>
                      </c:pt>
                      <c:pt idx="460">
                        <c:v>1.59545675975</c:v>
                      </c:pt>
                      <c:pt idx="461">
                        <c:v>1.5897808927499999</c:v>
                      </c:pt>
                      <c:pt idx="462">
                        <c:v>1.5897808927499999</c:v>
                      </c:pt>
                      <c:pt idx="463">
                        <c:v>1.5811948927499999</c:v>
                      </c:pt>
                      <c:pt idx="464">
                        <c:v>1.5840568927500001</c:v>
                      </c:pt>
                      <c:pt idx="465">
                        <c:v>1.5840568927500001</c:v>
                      </c:pt>
                      <c:pt idx="466">
                        <c:v>1.58403232625</c:v>
                      </c:pt>
                      <c:pt idx="467">
                        <c:v>1.5840568927500001</c:v>
                      </c:pt>
                      <c:pt idx="468">
                        <c:v>1.5840568927500001</c:v>
                      </c:pt>
                      <c:pt idx="469">
                        <c:v>1.58126859225</c:v>
                      </c:pt>
                      <c:pt idx="470">
                        <c:v>1.58694345925</c:v>
                      </c:pt>
                      <c:pt idx="471">
                        <c:v>1.58694345925</c:v>
                      </c:pt>
                      <c:pt idx="472">
                        <c:v>1.58694345925</c:v>
                      </c:pt>
                      <c:pt idx="473">
                        <c:v>1.59264289275</c:v>
                      </c:pt>
                      <c:pt idx="474">
                        <c:v>1.59264289275</c:v>
                      </c:pt>
                      <c:pt idx="475">
                        <c:v>1.5869680257500001</c:v>
                      </c:pt>
                      <c:pt idx="476">
                        <c:v>1.58983002575</c:v>
                      </c:pt>
                      <c:pt idx="477">
                        <c:v>1.58983002575</c:v>
                      </c:pt>
                      <c:pt idx="478">
                        <c:v>1.5955058927499999</c:v>
                      </c:pt>
                      <c:pt idx="479">
                        <c:v>1.5897808927499999</c:v>
                      </c:pt>
                      <c:pt idx="480">
                        <c:v>1.5897808927499999</c:v>
                      </c:pt>
                      <c:pt idx="481">
                        <c:v>1.58983002575</c:v>
                      </c:pt>
                      <c:pt idx="482">
                        <c:v>1.6013035922500001</c:v>
                      </c:pt>
                      <c:pt idx="483">
                        <c:v>1.6013035922500001</c:v>
                      </c:pt>
                      <c:pt idx="484">
                        <c:v>1.6013281587499999</c:v>
                      </c:pt>
                      <c:pt idx="485">
                        <c:v>1.6013281587499999</c:v>
                      </c:pt>
                      <c:pt idx="486">
                        <c:v>1.6013035922500001</c:v>
                      </c:pt>
                      <c:pt idx="487">
                        <c:v>1.6041410257499999</c:v>
                      </c:pt>
                      <c:pt idx="488">
                        <c:v>1.6041410257499999</c:v>
                      </c:pt>
                      <c:pt idx="489">
                        <c:v>1.6041410257499999</c:v>
                      </c:pt>
                      <c:pt idx="490">
                        <c:v>1.6098905922500002</c:v>
                      </c:pt>
                      <c:pt idx="491">
                        <c:v>1.6098905922500002</c:v>
                      </c:pt>
                      <c:pt idx="492">
                        <c:v>1.6156391587499999</c:v>
                      </c:pt>
                      <c:pt idx="493">
                        <c:v>1.6156637252499999</c:v>
                      </c:pt>
                      <c:pt idx="494">
                        <c:v>1.6156637252499999</c:v>
                      </c:pt>
                      <c:pt idx="495">
                        <c:v>1.62133959225</c:v>
                      </c:pt>
                      <c:pt idx="496">
                        <c:v>1.62716185825</c:v>
                      </c:pt>
                      <c:pt idx="497">
                        <c:v>1.6356505922500002</c:v>
                      </c:pt>
                      <c:pt idx="498">
                        <c:v>1.6356505922500002</c:v>
                      </c:pt>
                      <c:pt idx="499">
                        <c:v>1.6385125922500001</c:v>
                      </c:pt>
                      <c:pt idx="500">
                        <c:v>1.6386108582500001</c:v>
                      </c:pt>
                      <c:pt idx="501">
                        <c:v>1.6386108582500001</c:v>
                      </c:pt>
                      <c:pt idx="502">
                        <c:v>1.6442857252500001</c:v>
                      </c:pt>
                      <c:pt idx="503">
                        <c:v>1.6500352917500001</c:v>
                      </c:pt>
                      <c:pt idx="504">
                        <c:v>1.6500352917500001</c:v>
                      </c:pt>
                      <c:pt idx="505">
                        <c:v>1.65289729175</c:v>
                      </c:pt>
                      <c:pt idx="506">
                        <c:v>1.65289729175</c:v>
                      </c:pt>
                      <c:pt idx="507">
                        <c:v>1.65859672525</c:v>
                      </c:pt>
                      <c:pt idx="508">
                        <c:v>1.6614597252499999</c:v>
                      </c:pt>
                      <c:pt idx="509">
                        <c:v>1.6643954249999999</c:v>
                      </c:pt>
                      <c:pt idx="510">
                        <c:v>1.6643954249999999</c:v>
                      </c:pt>
                      <c:pt idx="511">
                        <c:v>1.6643954249999999</c:v>
                      </c:pt>
                      <c:pt idx="512">
                        <c:v>1.67865729175</c:v>
                      </c:pt>
                      <c:pt idx="513">
                        <c:v>1.67865729175</c:v>
                      </c:pt>
                      <c:pt idx="514">
                        <c:v>1.67865729175</c:v>
                      </c:pt>
                      <c:pt idx="515">
                        <c:v>1.6816421244999999</c:v>
                      </c:pt>
                      <c:pt idx="516">
                        <c:v>1.6816421244999999</c:v>
                      </c:pt>
                      <c:pt idx="517">
                        <c:v>1.6816421244999999</c:v>
                      </c:pt>
                      <c:pt idx="518">
                        <c:v>1.6901799915</c:v>
                      </c:pt>
                      <c:pt idx="519">
                        <c:v>1.6901799915</c:v>
                      </c:pt>
                      <c:pt idx="520">
                        <c:v>1.690204558</c:v>
                      </c:pt>
                      <c:pt idx="521">
                        <c:v>1.690204558</c:v>
                      </c:pt>
                      <c:pt idx="522">
                        <c:v>1.690204558</c:v>
                      </c:pt>
                      <c:pt idx="523">
                        <c:v>1.690204558</c:v>
                      </c:pt>
                      <c:pt idx="524">
                        <c:v>1.6787801245</c:v>
                      </c:pt>
                      <c:pt idx="525">
                        <c:v>1.6787801245</c:v>
                      </c:pt>
                      <c:pt idx="526">
                        <c:v>1.6787801245</c:v>
                      </c:pt>
                      <c:pt idx="527">
                        <c:v>1.6701931245000001</c:v>
                      </c:pt>
                      <c:pt idx="528">
                        <c:v>1.6701931245000001</c:v>
                      </c:pt>
                      <c:pt idx="529">
                        <c:v>1.6673065579999999</c:v>
                      </c:pt>
                      <c:pt idx="530">
                        <c:v>1.6673065579999999</c:v>
                      </c:pt>
                      <c:pt idx="531">
                        <c:v>1.6673065579999999</c:v>
                      </c:pt>
                      <c:pt idx="532">
                        <c:v>1.6530201245</c:v>
                      </c:pt>
                      <c:pt idx="533">
                        <c:v>1.6530201245</c:v>
                      </c:pt>
                      <c:pt idx="534">
                        <c:v>1.6415465579999999</c:v>
                      </c:pt>
                      <c:pt idx="535">
                        <c:v>1.6186485580000001</c:v>
                      </c:pt>
                      <c:pt idx="536">
                        <c:v>1.6186485580000001</c:v>
                      </c:pt>
                      <c:pt idx="537">
                        <c:v>1.6157619914999999</c:v>
                      </c:pt>
                      <c:pt idx="538">
                        <c:v>1.5928639915</c:v>
                      </c:pt>
                      <c:pt idx="539">
                        <c:v>1.5928639915</c:v>
                      </c:pt>
                      <c:pt idx="540">
                        <c:v>1.5815142574999999</c:v>
                      </c:pt>
                      <c:pt idx="541">
                        <c:v>1.5528421244999999</c:v>
                      </c:pt>
                      <c:pt idx="542">
                        <c:v>1.5528421244999999</c:v>
                      </c:pt>
                      <c:pt idx="543">
                        <c:v>1.5528421244999999</c:v>
                      </c:pt>
                      <c:pt idx="544">
                        <c:v>1.4984601245</c:v>
                      </c:pt>
                      <c:pt idx="545">
                        <c:v>1.4984601245</c:v>
                      </c:pt>
                      <c:pt idx="546">
                        <c:v>1.4555271245000001</c:v>
                      </c:pt>
                      <c:pt idx="547">
                        <c:v>1.4155052575</c:v>
                      </c:pt>
                      <c:pt idx="548">
                        <c:v>1.4155052575</c:v>
                      </c:pt>
                      <c:pt idx="549">
                        <c:v>1.3210276910000001</c:v>
                      </c:pt>
                      <c:pt idx="550">
                        <c:v>1.3210276910000001</c:v>
                      </c:pt>
                      <c:pt idx="551">
                        <c:v>1.3210276910000001</c:v>
                      </c:pt>
                      <c:pt idx="552">
                        <c:v>1.281005824</c:v>
                      </c:pt>
                      <c:pt idx="553">
                        <c:v>1.281005824</c:v>
                      </c:pt>
                      <c:pt idx="554">
                        <c:v>1.2351616910000001</c:v>
                      </c:pt>
                      <c:pt idx="555">
                        <c:v>1.1893411245000001</c:v>
                      </c:pt>
                      <c:pt idx="556">
                        <c:v>1.1463835579999999</c:v>
                      </c:pt>
                      <c:pt idx="557">
                        <c:v>1.1463835579999999</c:v>
                      </c:pt>
                      <c:pt idx="558">
                        <c:v>1.1063371245</c:v>
                      </c:pt>
                      <c:pt idx="559">
                        <c:v>1.0692263904999999</c:v>
                      </c:pt>
                      <c:pt idx="560">
                        <c:v>1.0692263904999999</c:v>
                      </c:pt>
                      <c:pt idx="561">
                        <c:v>1.0291308239999999</c:v>
                      </c:pt>
                      <c:pt idx="562">
                        <c:v>1.0291308239999999</c:v>
                      </c:pt>
                      <c:pt idx="563">
                        <c:v>0.98619812400000006</c:v>
                      </c:pt>
                      <c:pt idx="564">
                        <c:v>0.94037815749999998</c:v>
                      </c:pt>
                      <c:pt idx="565">
                        <c:v>0.94037815749999998</c:v>
                      </c:pt>
                      <c:pt idx="566">
                        <c:v>0.84020065750000006</c:v>
                      </c:pt>
                      <c:pt idx="567">
                        <c:v>0.84020065750000006</c:v>
                      </c:pt>
                      <c:pt idx="568">
                        <c:v>0.84020065750000006</c:v>
                      </c:pt>
                      <c:pt idx="569">
                        <c:v>0.80015422400000003</c:v>
                      </c:pt>
                      <c:pt idx="570">
                        <c:v>0.76879275674999992</c:v>
                      </c:pt>
                      <c:pt idx="571">
                        <c:v>0.76879275674999992</c:v>
                      </c:pt>
                      <c:pt idx="572">
                        <c:v>0.74007239049999995</c:v>
                      </c:pt>
                      <c:pt idx="573">
                        <c:v>0.71433705700000005</c:v>
                      </c:pt>
                      <c:pt idx="574">
                        <c:v>0.71433705700000005</c:v>
                      </c:pt>
                      <c:pt idx="575">
                        <c:v>0.69143925700000008</c:v>
                      </c:pt>
                      <c:pt idx="576">
                        <c:v>0.65144205675</c:v>
                      </c:pt>
                      <c:pt idx="577">
                        <c:v>0.65144205675</c:v>
                      </c:pt>
                      <c:pt idx="578">
                        <c:v>0.64275709049999996</c:v>
                      </c:pt>
                      <c:pt idx="579">
                        <c:v>0.64275709049999996</c:v>
                      </c:pt>
                      <c:pt idx="580">
                        <c:v>0.64275709049999996</c:v>
                      </c:pt>
                      <c:pt idx="581">
                        <c:v>0.62856892325000002</c:v>
                      </c:pt>
                      <c:pt idx="582">
                        <c:v>0.60850885674999999</c:v>
                      </c:pt>
                      <c:pt idx="583">
                        <c:v>0.60850885674999999</c:v>
                      </c:pt>
                      <c:pt idx="584">
                        <c:v>0.60850885674999999</c:v>
                      </c:pt>
                      <c:pt idx="585">
                        <c:v>0.59148295574999998</c:v>
                      </c:pt>
                      <c:pt idx="586">
                        <c:v>0.59148295574999998</c:v>
                      </c:pt>
                      <c:pt idx="587">
                        <c:v>0.58013232199999998</c:v>
                      </c:pt>
                      <c:pt idx="588">
                        <c:v>0.58013232199999998</c:v>
                      </c:pt>
                      <c:pt idx="589">
                        <c:v>0.57149658874999998</c:v>
                      </c:pt>
                      <c:pt idx="590">
                        <c:v>0.56310652100000003</c:v>
                      </c:pt>
                      <c:pt idx="591">
                        <c:v>0.56310652100000003</c:v>
                      </c:pt>
                      <c:pt idx="592">
                        <c:v>0.55168218749999998</c:v>
                      </c:pt>
                      <c:pt idx="593">
                        <c:v>0.53742022049999993</c:v>
                      </c:pt>
                      <c:pt idx="594">
                        <c:v>0.53742022049999993</c:v>
                      </c:pt>
                      <c:pt idx="595">
                        <c:v>0.51758135274999995</c:v>
                      </c:pt>
                      <c:pt idx="596">
                        <c:v>0.49744758675</c:v>
                      </c:pt>
                      <c:pt idx="597">
                        <c:v>0.49744758675</c:v>
                      </c:pt>
                      <c:pt idx="598">
                        <c:v>0.47168758675</c:v>
                      </c:pt>
                      <c:pt idx="599">
                        <c:v>0.42065911750000001</c:v>
                      </c:pt>
                      <c:pt idx="600">
                        <c:v>0.42065911750000001</c:v>
                      </c:pt>
                      <c:pt idx="601">
                        <c:v>0.42065911750000001</c:v>
                      </c:pt>
                      <c:pt idx="602">
                        <c:v>0.39781054999999999</c:v>
                      </c:pt>
                      <c:pt idx="603">
                        <c:v>0.39781054999999999</c:v>
                      </c:pt>
                      <c:pt idx="604">
                        <c:v>0.38650905000000002</c:v>
                      </c:pt>
                      <c:pt idx="605">
                        <c:v>0.3752567825</c:v>
                      </c:pt>
                      <c:pt idx="606">
                        <c:v>0.3752567825</c:v>
                      </c:pt>
                      <c:pt idx="607">
                        <c:v>0.36718607750000004</c:v>
                      </c:pt>
                      <c:pt idx="608">
                        <c:v>0.36180551</c:v>
                      </c:pt>
                      <c:pt idx="609">
                        <c:v>0.36180551</c:v>
                      </c:pt>
                      <c:pt idx="610">
                        <c:v>0.35931180750000002</c:v>
                      </c:pt>
                      <c:pt idx="611">
                        <c:v>0.35669527249999999</c:v>
                      </c:pt>
                      <c:pt idx="612">
                        <c:v>0.35669527249999999</c:v>
                      </c:pt>
                      <c:pt idx="613">
                        <c:v>0.3543735375</c:v>
                      </c:pt>
                      <c:pt idx="614">
                        <c:v>0.35491400000000001</c:v>
                      </c:pt>
                      <c:pt idx="615">
                        <c:v>0.35491400000000001</c:v>
                      </c:pt>
                      <c:pt idx="616">
                        <c:v>0.361031465</c:v>
                      </c:pt>
                      <c:pt idx="617">
                        <c:v>0.40719536249999999</c:v>
                      </c:pt>
                      <c:pt idx="618">
                        <c:v>0.40719536249999999</c:v>
                      </c:pt>
                      <c:pt idx="619">
                        <c:v>0.48590001999999999</c:v>
                      </c:pt>
                      <c:pt idx="620">
                        <c:v>0.57681503999999995</c:v>
                      </c:pt>
                      <c:pt idx="621">
                        <c:v>0.57681503999999995</c:v>
                      </c:pt>
                      <c:pt idx="622">
                        <c:v>0.72421279999999999</c:v>
                      </c:pt>
                      <c:pt idx="623">
                        <c:v>0.72421279999999999</c:v>
                      </c:pt>
                      <c:pt idx="624">
                        <c:v>0.72421279999999999</c:v>
                      </c:pt>
                      <c:pt idx="625">
                        <c:v>0.81079152999999993</c:v>
                      </c:pt>
                      <c:pt idx="626">
                        <c:v>0.81079152999999993</c:v>
                      </c:pt>
                      <c:pt idx="627">
                        <c:v>0.90013429249999999</c:v>
                      </c:pt>
                      <c:pt idx="628">
                        <c:v>0.99576658499999993</c:v>
                      </c:pt>
                      <c:pt idx="629">
                        <c:v>0.99576658499999993</c:v>
                      </c:pt>
                      <c:pt idx="630">
                        <c:v>1.0891017074999998</c:v>
                      </c:pt>
                      <c:pt idx="631">
                        <c:v>1.1766873649999998</c:v>
                      </c:pt>
                      <c:pt idx="632">
                        <c:v>1.2636107249999999</c:v>
                      </c:pt>
                      <c:pt idx="633">
                        <c:v>1.2636107249999999</c:v>
                      </c:pt>
                      <c:pt idx="634">
                        <c:v>1.3506313525</c:v>
                      </c:pt>
                      <c:pt idx="635">
                        <c:v>1.3506313525</c:v>
                      </c:pt>
                      <c:pt idx="636">
                        <c:v>1.43148578</c:v>
                      </c:pt>
                      <c:pt idx="637">
                        <c:v>1.5175483125</c:v>
                      </c:pt>
                      <c:pt idx="638">
                        <c:v>1.5175483125</c:v>
                      </c:pt>
                      <c:pt idx="639">
                        <c:v>1.6059333825</c:v>
                      </c:pt>
                      <c:pt idx="640">
                        <c:v>1.6967873874999999</c:v>
                      </c:pt>
                      <c:pt idx="641">
                        <c:v>1.6967873874999999</c:v>
                      </c:pt>
                      <c:pt idx="642">
                        <c:v>1.78108113</c:v>
                      </c:pt>
                      <c:pt idx="643">
                        <c:v>1.8486686350000001</c:v>
                      </c:pt>
                      <c:pt idx="644">
                        <c:v>1.8486686350000001</c:v>
                      </c:pt>
                      <c:pt idx="645">
                        <c:v>1.8908042225000001</c:v>
                      </c:pt>
                      <c:pt idx="646">
                        <c:v>1.9306418400000001</c:v>
                      </c:pt>
                      <c:pt idx="647">
                        <c:v>1.9955761625000001</c:v>
                      </c:pt>
                      <c:pt idx="648">
                        <c:v>1.9955761625000001</c:v>
                      </c:pt>
                      <c:pt idx="649">
                        <c:v>1.9955761625000001</c:v>
                      </c:pt>
                      <c:pt idx="650">
                        <c:v>2.0415318449999997</c:v>
                      </c:pt>
                      <c:pt idx="651">
                        <c:v>2.0415318449999997</c:v>
                      </c:pt>
                      <c:pt idx="652">
                        <c:v>2.0415318449999997</c:v>
                      </c:pt>
                      <c:pt idx="653">
                        <c:v>2.0468136475000001</c:v>
                      </c:pt>
                      <c:pt idx="654">
                        <c:v>2.0468136475000001</c:v>
                      </c:pt>
                      <c:pt idx="655">
                        <c:v>2.0550567175000003</c:v>
                      </c:pt>
                      <c:pt idx="656">
                        <c:v>2.0550567175000003</c:v>
                      </c:pt>
                      <c:pt idx="657">
                        <c:v>2.0661863524999999</c:v>
                      </c:pt>
                      <c:pt idx="658">
                        <c:v>2.0858282875</c:v>
                      </c:pt>
                      <c:pt idx="659">
                        <c:v>2.0858282875</c:v>
                      </c:pt>
                      <c:pt idx="660">
                        <c:v>2.0915041544999999</c:v>
                      </c:pt>
                      <c:pt idx="661">
                        <c:v>2.0915041544999999</c:v>
                      </c:pt>
                      <c:pt idx="662">
                        <c:v>2.0915041544999999</c:v>
                      </c:pt>
                      <c:pt idx="663">
                        <c:v>2.102927588</c:v>
                      </c:pt>
                      <c:pt idx="664">
                        <c:v>2.117140322</c:v>
                      </c:pt>
                      <c:pt idx="665">
                        <c:v>2.117140322</c:v>
                      </c:pt>
                      <c:pt idx="666">
                        <c:v>2.117140322</c:v>
                      </c:pt>
                      <c:pt idx="667">
                        <c:v>2.1227916222499998</c:v>
                      </c:pt>
                      <c:pt idx="668">
                        <c:v>2.1227916222499998</c:v>
                      </c:pt>
                      <c:pt idx="669">
                        <c:v>2.1313786222500002</c:v>
                      </c:pt>
                      <c:pt idx="670">
                        <c:v>2.1314277552500003</c:v>
                      </c:pt>
                      <c:pt idx="671">
                        <c:v>2.1314277552500003</c:v>
                      </c:pt>
                      <c:pt idx="672">
                        <c:v>2.1314277552500003</c:v>
                      </c:pt>
                      <c:pt idx="673">
                        <c:v>2.1285156222500001</c:v>
                      </c:pt>
                      <c:pt idx="674">
                        <c:v>2.1285156222500001</c:v>
                      </c:pt>
                      <c:pt idx="675">
                        <c:v>2.1342406222500001</c:v>
                      </c:pt>
                      <c:pt idx="676">
                        <c:v>2.1427774892499998</c:v>
                      </c:pt>
                      <c:pt idx="677">
                        <c:v>2.1427774892499998</c:v>
                      </c:pt>
                      <c:pt idx="678">
                        <c:v>2.1314031887500002</c:v>
                      </c:pt>
                      <c:pt idx="679">
                        <c:v>2.1342160557500001</c:v>
                      </c:pt>
                      <c:pt idx="680">
                        <c:v>2.1342160557500001</c:v>
                      </c:pt>
                      <c:pt idx="681">
                        <c:v>2.1313540557500001</c:v>
                      </c:pt>
                      <c:pt idx="682">
                        <c:v>2.1313540557500001</c:v>
                      </c:pt>
                      <c:pt idx="683">
                        <c:v>2.1370289227499999</c:v>
                      </c:pt>
                      <c:pt idx="684">
                        <c:v>2.1485516222499998</c:v>
                      </c:pt>
                      <c:pt idx="685">
                        <c:v>2.1485516222499998</c:v>
                      </c:pt>
                      <c:pt idx="686">
                        <c:v>2.1513890557500002</c:v>
                      </c:pt>
                      <c:pt idx="687">
                        <c:v>2.1627889227499999</c:v>
                      </c:pt>
                      <c:pt idx="688">
                        <c:v>2.1627889227499999</c:v>
                      </c:pt>
                      <c:pt idx="689">
                        <c:v>2.1685129227499997</c:v>
                      </c:pt>
                      <c:pt idx="690">
                        <c:v>2.1771244892500001</c:v>
                      </c:pt>
                      <c:pt idx="691">
                        <c:v>2.1771244892500001</c:v>
                      </c:pt>
                      <c:pt idx="692">
                        <c:v>2.1828239227499999</c:v>
                      </c:pt>
                      <c:pt idx="693">
                        <c:v>2.1828239227499999</c:v>
                      </c:pt>
                      <c:pt idx="694">
                        <c:v>2.18284848925</c:v>
                      </c:pt>
                      <c:pt idx="695">
                        <c:v>2.1942974892499998</c:v>
                      </c:pt>
                      <c:pt idx="696">
                        <c:v>2.1942974892499998</c:v>
                      </c:pt>
                      <c:pt idx="697">
                        <c:v>2.1971840557500002</c:v>
                      </c:pt>
                      <c:pt idx="698">
                        <c:v>2.2085839227499999</c:v>
                      </c:pt>
                      <c:pt idx="699">
                        <c:v>2.2085839227499999</c:v>
                      </c:pt>
                      <c:pt idx="700">
                        <c:v>2.2199592232499996</c:v>
                      </c:pt>
                      <c:pt idx="701">
                        <c:v>2.2286199227500001</c:v>
                      </c:pt>
                      <c:pt idx="702">
                        <c:v>2.2286199227500001</c:v>
                      </c:pt>
                      <c:pt idx="703">
                        <c:v>2.23436848925</c:v>
                      </c:pt>
                      <c:pt idx="704">
                        <c:v>2.2257087897499996</c:v>
                      </c:pt>
                      <c:pt idx="705">
                        <c:v>2.2257087897499996</c:v>
                      </c:pt>
                      <c:pt idx="706">
                        <c:v>2.2257087897499996</c:v>
                      </c:pt>
                      <c:pt idx="707">
                        <c:v>2.2228949227500001</c:v>
                      </c:pt>
                      <c:pt idx="708">
                        <c:v>2.2228949227500001</c:v>
                      </c:pt>
                      <c:pt idx="709">
                        <c:v>2.2029581887500003</c:v>
                      </c:pt>
                      <c:pt idx="710">
                        <c:v>2.1914109227499998</c:v>
                      </c:pt>
                      <c:pt idx="711">
                        <c:v>2.1914109227499998</c:v>
                      </c:pt>
                      <c:pt idx="712">
                        <c:v>2.1914109227499998</c:v>
                      </c:pt>
                      <c:pt idx="713">
                        <c:v>2.1713022232499997</c:v>
                      </c:pt>
                      <c:pt idx="714">
                        <c:v>2.1713022232499997</c:v>
                      </c:pt>
                      <c:pt idx="715">
                        <c:v>2.1628134892499999</c:v>
                      </c:pt>
                      <c:pt idx="716">
                        <c:v>2.1456404892499998</c:v>
                      </c:pt>
                      <c:pt idx="717">
                        <c:v>2.1456404892499998</c:v>
                      </c:pt>
                      <c:pt idx="718">
                        <c:v>2.1313540557500001</c:v>
                      </c:pt>
                      <c:pt idx="719">
                        <c:v>2.0941204892499998</c:v>
                      </c:pt>
                      <c:pt idx="720">
                        <c:v>2.0941204892499998</c:v>
                      </c:pt>
                      <c:pt idx="721">
                        <c:v>2.0941204892499998</c:v>
                      </c:pt>
                      <c:pt idx="722">
                        <c:v>2.07978492275</c:v>
                      </c:pt>
                      <c:pt idx="723">
                        <c:v>2.07978492275</c:v>
                      </c:pt>
                      <c:pt idx="724">
                        <c:v>2.0683604892499998</c:v>
                      </c:pt>
                      <c:pt idx="725">
                        <c:v>2.03403805575</c:v>
                      </c:pt>
                      <c:pt idx="726">
                        <c:v>2.03403805575</c:v>
                      </c:pt>
                      <c:pt idx="727">
                        <c:v>2.0225644892500001</c:v>
                      </c:pt>
                      <c:pt idx="728">
                        <c:v>2.0225644892500001</c:v>
                      </c:pt>
                      <c:pt idx="729">
                        <c:v>2.00832718875</c:v>
                      </c:pt>
                      <c:pt idx="730">
                        <c:v>1.9968300557500001</c:v>
                      </c:pt>
                      <c:pt idx="731">
                        <c:v>1.9968300557500001</c:v>
                      </c:pt>
                      <c:pt idx="732">
                        <c:v>1.98256718875</c:v>
                      </c:pt>
                      <c:pt idx="733">
                        <c:v>1.9684035879999999</c:v>
                      </c:pt>
                      <c:pt idx="734">
                        <c:v>1.9512060215</c:v>
                      </c:pt>
                      <c:pt idx="735">
                        <c:v>1.9512060215</c:v>
                      </c:pt>
                      <c:pt idx="736">
                        <c:v>1.9339838885</c:v>
                      </c:pt>
                      <c:pt idx="737">
                        <c:v>1.9339838885</c:v>
                      </c:pt>
                      <c:pt idx="738">
                        <c:v>1.9254214550000002</c:v>
                      </c:pt>
                      <c:pt idx="739">
                        <c:v>1.911110455</c:v>
                      </c:pt>
                      <c:pt idx="740">
                        <c:v>1.911110455</c:v>
                      </c:pt>
                      <c:pt idx="741">
                        <c:v>1.902572588</c:v>
                      </c:pt>
                      <c:pt idx="742">
                        <c:v>1.8911000215</c:v>
                      </c:pt>
                      <c:pt idx="743">
                        <c:v>1.8853258884999999</c:v>
                      </c:pt>
                      <c:pt idx="744">
                        <c:v>1.8853258884999999</c:v>
                      </c:pt>
                      <c:pt idx="745">
                        <c:v>1.8853258884999999</c:v>
                      </c:pt>
                      <c:pt idx="746">
                        <c:v>1.859590455</c:v>
                      </c:pt>
                      <c:pt idx="747">
                        <c:v>1.859590455</c:v>
                      </c:pt>
                      <c:pt idx="748">
                        <c:v>1.8453285879999999</c:v>
                      </c:pt>
                      <c:pt idx="749">
                        <c:v>1.8453285879999999</c:v>
                      </c:pt>
                      <c:pt idx="750">
                        <c:v>1.8367425879999999</c:v>
                      </c:pt>
                      <c:pt idx="751">
                        <c:v>1.8224561545</c:v>
                      </c:pt>
                      <c:pt idx="752">
                        <c:v>1.8081195880000001</c:v>
                      </c:pt>
                      <c:pt idx="753">
                        <c:v>1.8081195880000001</c:v>
                      </c:pt>
                      <c:pt idx="754">
                        <c:v>1.7938822875</c:v>
                      </c:pt>
                      <c:pt idx="755">
                        <c:v>1.7938822875</c:v>
                      </c:pt>
                      <c:pt idx="756">
                        <c:v>1.7938822875</c:v>
                      </c:pt>
                      <c:pt idx="757">
                        <c:v>1.7909220214999999</c:v>
                      </c:pt>
                      <c:pt idx="758">
                        <c:v>1.7852225879999999</c:v>
                      </c:pt>
                      <c:pt idx="759">
                        <c:v>1.7852225879999999</c:v>
                      </c:pt>
                      <c:pt idx="760">
                        <c:v>1.7766847210000001</c:v>
                      </c:pt>
                      <c:pt idx="761">
                        <c:v>1.7766847210000001</c:v>
                      </c:pt>
                      <c:pt idx="762">
                        <c:v>1.7766847210000001</c:v>
                      </c:pt>
                      <c:pt idx="763">
                        <c:v>1.756600588</c:v>
                      </c:pt>
                      <c:pt idx="764">
                        <c:v>1.756600588</c:v>
                      </c:pt>
                      <c:pt idx="765">
                        <c:v>1.7508018885000001</c:v>
                      </c:pt>
                      <c:pt idx="766">
                        <c:v>1.7508018885000001</c:v>
                      </c:pt>
                      <c:pt idx="767">
                        <c:v>1.7394020214999999</c:v>
                      </c:pt>
                      <c:pt idx="768">
                        <c:v>1.7279530214999999</c:v>
                      </c:pt>
                      <c:pt idx="769">
                        <c:v>1.7279530214999999</c:v>
                      </c:pt>
                      <c:pt idx="770">
                        <c:v>1.7308651545</c:v>
                      </c:pt>
                      <c:pt idx="771">
                        <c:v>1.719342455</c:v>
                      </c:pt>
                      <c:pt idx="772">
                        <c:v>1.719342455</c:v>
                      </c:pt>
                      <c:pt idx="773">
                        <c:v>1.7136420214999999</c:v>
                      </c:pt>
                      <c:pt idx="774">
                        <c:v>1.7136420214999999</c:v>
                      </c:pt>
                      <c:pt idx="775">
                        <c:v>1.6936070214999999</c:v>
                      </c:pt>
                      <c:pt idx="776">
                        <c:v>1.6936070214999999</c:v>
                      </c:pt>
                      <c:pt idx="777">
                        <c:v>1.6936070214999999</c:v>
                      </c:pt>
                      <c:pt idx="778">
                        <c:v>1.6907450214999999</c:v>
                      </c:pt>
                      <c:pt idx="779">
                        <c:v>1.6764340215</c:v>
                      </c:pt>
                      <c:pt idx="780">
                        <c:v>1.6764340215</c:v>
                      </c:pt>
                      <c:pt idx="781">
                        <c:v>1.6707581545000001</c:v>
                      </c:pt>
                      <c:pt idx="782">
                        <c:v>1.6621475879999998</c:v>
                      </c:pt>
                      <c:pt idx="783">
                        <c:v>1.6621475879999998</c:v>
                      </c:pt>
                      <c:pt idx="784">
                        <c:v>1.6535851545</c:v>
                      </c:pt>
                      <c:pt idx="785">
                        <c:v>1.6535851545</c:v>
                      </c:pt>
                      <c:pt idx="786">
                        <c:v>1.6507231545000001</c:v>
                      </c:pt>
                      <c:pt idx="787">
                        <c:v>1.6422098539999999</c:v>
                      </c:pt>
                      <c:pt idx="788">
                        <c:v>1.6422098539999999</c:v>
                      </c:pt>
                      <c:pt idx="789">
                        <c:v>1.6393232875000001</c:v>
                      </c:pt>
                      <c:pt idx="790">
                        <c:v>1.6250122875000002</c:v>
                      </c:pt>
                      <c:pt idx="791">
                        <c:v>1.6250122875000002</c:v>
                      </c:pt>
                      <c:pt idx="792">
                        <c:v>1.6249631545000001</c:v>
                      </c:pt>
                      <c:pt idx="793">
                        <c:v>1.6192627210000001</c:v>
                      </c:pt>
                      <c:pt idx="794">
                        <c:v>1.6192627210000001</c:v>
                      </c:pt>
                      <c:pt idx="795">
                        <c:v>1.619213588</c:v>
                      </c:pt>
                      <c:pt idx="796">
                        <c:v>1.6078392875</c:v>
                      </c:pt>
                      <c:pt idx="797">
                        <c:v>1.5992522875000001</c:v>
                      </c:pt>
                      <c:pt idx="798">
                        <c:v>1.5992522875000001</c:v>
                      </c:pt>
                      <c:pt idx="799">
                        <c:v>1.5934781545000001</c:v>
                      </c:pt>
                      <c:pt idx="800">
                        <c:v>1.5934781545000001</c:v>
                      </c:pt>
                      <c:pt idx="801">
                        <c:v>1.582054721</c:v>
                      </c:pt>
                      <c:pt idx="802">
                        <c:v>1.5820792875</c:v>
                      </c:pt>
                      <c:pt idx="803">
                        <c:v>1.5820792875</c:v>
                      </c:pt>
                      <c:pt idx="804">
                        <c:v>1.570605721</c:v>
                      </c:pt>
                      <c:pt idx="805">
                        <c:v>1.5619941545</c:v>
                      </c:pt>
                      <c:pt idx="806">
                        <c:v>1.5619941545</c:v>
                      </c:pt>
                      <c:pt idx="807">
                        <c:v>1.5591321545000001</c:v>
                      </c:pt>
                      <c:pt idx="808">
                        <c:v>1.5620432875000001</c:v>
                      </c:pt>
                      <c:pt idx="809">
                        <c:v>1.5620432875000001</c:v>
                      </c:pt>
                      <c:pt idx="810">
                        <c:v>1.5534562875</c:v>
                      </c:pt>
                      <c:pt idx="811">
                        <c:v>1.5421065537500001</c:v>
                      </c:pt>
                      <c:pt idx="812">
                        <c:v>1.5335195537500002</c:v>
                      </c:pt>
                      <c:pt idx="813">
                        <c:v>1.5335195537500002</c:v>
                      </c:pt>
                      <c:pt idx="814">
                        <c:v>1.5248588539999999</c:v>
                      </c:pt>
                      <c:pt idx="815">
                        <c:v>1.5248588539999999</c:v>
                      </c:pt>
                      <c:pt idx="816">
                        <c:v>1.5248588539999999</c:v>
                      </c:pt>
                      <c:pt idx="817">
                        <c:v>1.5220214205</c:v>
                      </c:pt>
                      <c:pt idx="818">
                        <c:v>1.5220214205</c:v>
                      </c:pt>
                      <c:pt idx="819">
                        <c:v>1.5133852875</c:v>
                      </c:pt>
                      <c:pt idx="820">
                        <c:v>1.5106461202500001</c:v>
                      </c:pt>
                      <c:pt idx="821">
                        <c:v>1.5106461202500001</c:v>
                      </c:pt>
                      <c:pt idx="822">
                        <c:v>1.5077104205</c:v>
                      </c:pt>
                      <c:pt idx="823">
                        <c:v>1.49914798725</c:v>
                      </c:pt>
                      <c:pt idx="824">
                        <c:v>1.49914798725</c:v>
                      </c:pt>
                      <c:pt idx="825">
                        <c:v>1.50201098725</c:v>
                      </c:pt>
                      <c:pt idx="826">
                        <c:v>1.49344855375</c:v>
                      </c:pt>
                      <c:pt idx="827">
                        <c:v>1.49344855375</c:v>
                      </c:pt>
                      <c:pt idx="828">
                        <c:v>1.49344855375</c:v>
                      </c:pt>
                      <c:pt idx="829">
                        <c:v>1.4819504205</c:v>
                      </c:pt>
                      <c:pt idx="830">
                        <c:v>1.4819504205</c:v>
                      </c:pt>
                      <c:pt idx="831">
                        <c:v>1.47911298725</c:v>
                      </c:pt>
                      <c:pt idx="832">
                        <c:v>1.47911298725</c:v>
                      </c:pt>
                      <c:pt idx="833">
                        <c:v>1.4705505537500001</c:v>
                      </c:pt>
                      <c:pt idx="834">
                        <c:v>1.4705259872500001</c:v>
                      </c:pt>
                      <c:pt idx="835">
                        <c:v>1.4705259872500001</c:v>
                      </c:pt>
                      <c:pt idx="836">
                        <c:v>1.4706488197500001</c:v>
                      </c:pt>
                      <c:pt idx="837">
                        <c:v>1.4705751202500001</c:v>
                      </c:pt>
                      <c:pt idx="838">
                        <c:v>1.4705751202500001</c:v>
                      </c:pt>
                      <c:pt idx="839">
                        <c:v>1.45359865225</c:v>
                      </c:pt>
                      <c:pt idx="840">
                        <c:v>1.45641151925</c:v>
                      </c:pt>
                      <c:pt idx="841">
                        <c:v>1.45641151925</c:v>
                      </c:pt>
                      <c:pt idx="842">
                        <c:v>1.4450116522500001</c:v>
                      </c:pt>
                      <c:pt idx="843">
                        <c:v>1.44780095275</c:v>
                      </c:pt>
                      <c:pt idx="844">
                        <c:v>1.44780095275</c:v>
                      </c:pt>
                      <c:pt idx="845">
                        <c:v>1.4392630857499999</c:v>
                      </c:pt>
                      <c:pt idx="846">
                        <c:v>1.4334408197499999</c:v>
                      </c:pt>
                      <c:pt idx="847">
                        <c:v>1.4334408197499999</c:v>
                      </c:pt>
                      <c:pt idx="848">
                        <c:v>1.4019558197499999</c:v>
                      </c:pt>
                      <c:pt idx="849">
                        <c:v>1.4019558197499999</c:v>
                      </c:pt>
                      <c:pt idx="850">
                        <c:v>1.4019558197499999</c:v>
                      </c:pt>
                      <c:pt idx="851">
                        <c:v>1.3876939527499998</c:v>
                      </c:pt>
                      <c:pt idx="852">
                        <c:v>1.36479595275</c:v>
                      </c:pt>
                      <c:pt idx="853">
                        <c:v>1.36479595275</c:v>
                      </c:pt>
                      <c:pt idx="854">
                        <c:v>1.3447363862500001</c:v>
                      </c:pt>
                      <c:pt idx="855">
                        <c:v>1.3189518197500001</c:v>
                      </c:pt>
                      <c:pt idx="856">
                        <c:v>1.3189518197500001</c:v>
                      </c:pt>
                      <c:pt idx="857">
                        <c:v>1.2903298197499999</c:v>
                      </c:pt>
                      <c:pt idx="858">
                        <c:v>1.2903298197499999</c:v>
                      </c:pt>
                      <c:pt idx="859">
                        <c:v>1.2130498197499999</c:v>
                      </c:pt>
                      <c:pt idx="860">
                        <c:v>1.2130498197499999</c:v>
                      </c:pt>
                      <c:pt idx="861">
                        <c:v>1.2130498197499999</c:v>
                      </c:pt>
                      <c:pt idx="862">
                        <c:v>1.1786792532499999</c:v>
                      </c:pt>
                      <c:pt idx="863">
                        <c:v>1.15005625325</c:v>
                      </c:pt>
                      <c:pt idx="864">
                        <c:v>1.15005625325</c:v>
                      </c:pt>
                      <c:pt idx="865">
                        <c:v>1.0814369527499998</c:v>
                      </c:pt>
                      <c:pt idx="866">
                        <c:v>1.0814369527499998</c:v>
                      </c:pt>
                      <c:pt idx="867">
                        <c:v>1.0814369527499998</c:v>
                      </c:pt>
                      <c:pt idx="868">
                        <c:v>1.0098328197499999</c:v>
                      </c:pt>
                      <c:pt idx="869">
                        <c:v>1.0098328197499999</c:v>
                      </c:pt>
                      <c:pt idx="870">
                        <c:v>1.0098328197499999</c:v>
                      </c:pt>
                      <c:pt idx="871">
                        <c:v>0.98407291975</c:v>
                      </c:pt>
                      <c:pt idx="872">
                        <c:v>0.94683955325000002</c:v>
                      </c:pt>
                      <c:pt idx="873">
                        <c:v>0.94683955325000002</c:v>
                      </c:pt>
                      <c:pt idx="874">
                        <c:v>0.86958441975</c:v>
                      </c:pt>
                      <c:pt idx="875">
                        <c:v>0.83235105325000003</c:v>
                      </c:pt>
                      <c:pt idx="876">
                        <c:v>0.83235105325000003</c:v>
                      </c:pt>
                      <c:pt idx="877">
                        <c:v>0.79805358625</c:v>
                      </c:pt>
                      <c:pt idx="878">
                        <c:v>0.79805358625</c:v>
                      </c:pt>
                      <c:pt idx="879">
                        <c:v>0.79805358625</c:v>
                      </c:pt>
                      <c:pt idx="880">
                        <c:v>0.74364701975000003</c:v>
                      </c:pt>
                      <c:pt idx="881">
                        <c:v>0.72092128499999997</c:v>
                      </c:pt>
                      <c:pt idx="882">
                        <c:v>0.72092128499999997</c:v>
                      </c:pt>
                      <c:pt idx="883">
                        <c:v>0.72092128499999997</c:v>
                      </c:pt>
                      <c:pt idx="884">
                        <c:v>0.69508768575000002</c:v>
                      </c:pt>
                      <c:pt idx="885">
                        <c:v>0.69508768575000002</c:v>
                      </c:pt>
                      <c:pt idx="886">
                        <c:v>0.6750276192500001</c:v>
                      </c:pt>
                      <c:pt idx="887">
                        <c:v>0.63794165250000001</c:v>
                      </c:pt>
                      <c:pt idx="888">
                        <c:v>0.63794165250000001</c:v>
                      </c:pt>
                      <c:pt idx="889">
                        <c:v>0.63794165250000001</c:v>
                      </c:pt>
                      <c:pt idx="890">
                        <c:v>0.59779695225000007</c:v>
                      </c:pt>
                      <c:pt idx="891">
                        <c:v>0.59779695225000007</c:v>
                      </c:pt>
                      <c:pt idx="892">
                        <c:v>0.58072191750000002</c:v>
                      </c:pt>
                      <c:pt idx="893">
                        <c:v>0.58072191750000002</c:v>
                      </c:pt>
                      <c:pt idx="894">
                        <c:v>0.58072191750000002</c:v>
                      </c:pt>
                      <c:pt idx="895">
                        <c:v>0.56643548500000007</c:v>
                      </c:pt>
                      <c:pt idx="896">
                        <c:v>0.55779965249999997</c:v>
                      </c:pt>
                      <c:pt idx="897">
                        <c:v>0.54938501750000002</c:v>
                      </c:pt>
                      <c:pt idx="898">
                        <c:v>0.54938501750000002</c:v>
                      </c:pt>
                      <c:pt idx="899">
                        <c:v>0.5408966825</c:v>
                      </c:pt>
                      <c:pt idx="900">
                        <c:v>0.53531958249999989</c:v>
                      </c:pt>
                      <c:pt idx="901">
                        <c:v>0.53531958249999989</c:v>
                      </c:pt>
                      <c:pt idx="902">
                        <c:v>0.52954604999999999</c:v>
                      </c:pt>
                      <c:pt idx="903">
                        <c:v>0.52954604999999999</c:v>
                      </c:pt>
                      <c:pt idx="904">
                        <c:v>0.50928945000000003</c:v>
                      </c:pt>
                      <c:pt idx="905">
                        <c:v>0.49801261750000003</c:v>
                      </c:pt>
                      <c:pt idx="906">
                        <c:v>0.49801261750000003</c:v>
                      </c:pt>
                      <c:pt idx="907">
                        <c:v>0.49801261750000003</c:v>
                      </c:pt>
                      <c:pt idx="908">
                        <c:v>0.49801261750000003</c:v>
                      </c:pt>
                      <c:pt idx="909">
                        <c:v>0.49801261750000003</c:v>
                      </c:pt>
                      <c:pt idx="910">
                        <c:v>0.440645485</c:v>
                      </c:pt>
                      <c:pt idx="911">
                        <c:v>0.440645485</c:v>
                      </c:pt>
                      <c:pt idx="912">
                        <c:v>0.43208344999999998</c:v>
                      </c:pt>
                      <c:pt idx="913">
                        <c:v>0.41513125000000001</c:v>
                      </c:pt>
                      <c:pt idx="914">
                        <c:v>0.40390344750000001</c:v>
                      </c:pt>
                      <c:pt idx="915">
                        <c:v>0.40390344750000001</c:v>
                      </c:pt>
                      <c:pt idx="916">
                        <c:v>0.38959244749999999</c:v>
                      </c:pt>
                      <c:pt idx="917">
                        <c:v>0.37251741499999996</c:v>
                      </c:pt>
                      <c:pt idx="918">
                        <c:v>0.37251741499999996</c:v>
                      </c:pt>
                      <c:pt idx="919">
                        <c:v>0.36119134749999998</c:v>
                      </c:pt>
                      <c:pt idx="920">
                        <c:v>0.34441121000000002</c:v>
                      </c:pt>
                      <c:pt idx="921">
                        <c:v>0.34441121000000002</c:v>
                      </c:pt>
                      <c:pt idx="922">
                        <c:v>0.33306057750000001</c:v>
                      </c:pt>
                      <c:pt idx="923">
                        <c:v>0.33306057750000001</c:v>
                      </c:pt>
                      <c:pt idx="924">
                        <c:v>0.33027207749999998</c:v>
                      </c:pt>
                      <c:pt idx="925">
                        <c:v>0.33027207749999998</c:v>
                      </c:pt>
                      <c:pt idx="926">
                        <c:v>0.33027207749999998</c:v>
                      </c:pt>
                      <c:pt idx="927">
                        <c:v>0.31363923999999999</c:v>
                      </c:pt>
                      <c:pt idx="928">
                        <c:v>0.30534743749999999</c:v>
                      </c:pt>
                      <c:pt idx="929">
                        <c:v>0.30534743749999999</c:v>
                      </c:pt>
                      <c:pt idx="930">
                        <c:v>0.29984403749999999</c:v>
                      </c:pt>
                      <c:pt idx="931">
                        <c:v>0.2945127025</c:v>
                      </c:pt>
                      <c:pt idx="932">
                        <c:v>0.2945127025</c:v>
                      </c:pt>
                      <c:pt idx="933">
                        <c:v>0.2891076675</c:v>
                      </c:pt>
                      <c:pt idx="934">
                        <c:v>0.28385003000000003</c:v>
                      </c:pt>
                      <c:pt idx="935">
                        <c:v>0.28385003000000003</c:v>
                      </c:pt>
                      <c:pt idx="936">
                        <c:v>0.27876425999999999</c:v>
                      </c:pt>
                      <c:pt idx="937">
                        <c:v>0.27634425750000002</c:v>
                      </c:pt>
                      <c:pt idx="938">
                        <c:v>0.27634425750000002</c:v>
                      </c:pt>
                      <c:pt idx="939">
                        <c:v>0.2739733875</c:v>
                      </c:pt>
                      <c:pt idx="940">
                        <c:v>0.27162708499999999</c:v>
                      </c:pt>
                      <c:pt idx="941">
                        <c:v>0.27162708499999999</c:v>
                      </c:pt>
                      <c:pt idx="942">
                        <c:v>0.2721675475</c:v>
                      </c:pt>
                      <c:pt idx="943">
                        <c:v>0.27058280750000002</c:v>
                      </c:pt>
                      <c:pt idx="944">
                        <c:v>0.27058280750000002</c:v>
                      </c:pt>
                      <c:pt idx="945">
                        <c:v>0.27058280750000002</c:v>
                      </c:pt>
                      <c:pt idx="946">
                        <c:v>0.26630783250000001</c:v>
                      </c:pt>
                      <c:pt idx="947">
                        <c:v>0.26630783250000001</c:v>
                      </c:pt>
                      <c:pt idx="948">
                        <c:v>0.2639122975</c:v>
                      </c:pt>
                      <c:pt idx="949">
                        <c:v>0.2639122975</c:v>
                      </c:pt>
                      <c:pt idx="950">
                        <c:v>0.26447732750000003</c:v>
                      </c:pt>
                      <c:pt idx="951">
                        <c:v>0.26447732750000003</c:v>
                      </c:pt>
                      <c:pt idx="952">
                        <c:v>0.26812575499999997</c:v>
                      </c:pt>
                      <c:pt idx="953">
                        <c:v>0.26812575499999997</c:v>
                      </c:pt>
                      <c:pt idx="954">
                        <c:v>0.2716512525</c:v>
                      </c:pt>
                      <c:pt idx="955">
                        <c:v>0.29264484499999999</c:v>
                      </c:pt>
                      <c:pt idx="956">
                        <c:v>0.29264484499999999</c:v>
                      </c:pt>
                      <c:pt idx="957">
                        <c:v>0.29264484499999999</c:v>
                      </c:pt>
                      <c:pt idx="958">
                        <c:v>0.31326994250000001</c:v>
                      </c:pt>
                      <c:pt idx="959">
                        <c:v>0.31326994250000001</c:v>
                      </c:pt>
                      <c:pt idx="960">
                        <c:v>0.33668354</c:v>
                      </c:pt>
                      <c:pt idx="961">
                        <c:v>0.3772703375</c:v>
                      </c:pt>
                      <c:pt idx="962">
                        <c:v>0.3772703375</c:v>
                      </c:pt>
                      <c:pt idx="963">
                        <c:v>0.42071943249999999</c:v>
                      </c:pt>
                      <c:pt idx="964">
                        <c:v>0.42071943249999999</c:v>
                      </c:pt>
                      <c:pt idx="965">
                        <c:v>0.42071943249999999</c:v>
                      </c:pt>
                      <c:pt idx="966">
                        <c:v>0.56226996000000007</c:v>
                      </c:pt>
                      <c:pt idx="967">
                        <c:v>0.56226996000000007</c:v>
                      </c:pt>
                      <c:pt idx="968">
                        <c:v>0.56226996000000007</c:v>
                      </c:pt>
                      <c:pt idx="969">
                        <c:v>0.61694675749999994</c:v>
                      </c:pt>
                      <c:pt idx="970">
                        <c:v>0.68025938999999991</c:v>
                      </c:pt>
                      <c:pt idx="971">
                        <c:v>0.68025938999999991</c:v>
                      </c:pt>
                      <c:pt idx="972">
                        <c:v>0.81317408250000001</c:v>
                      </c:pt>
                      <c:pt idx="973">
                        <c:v>0.88206371499999991</c:v>
                      </c:pt>
                      <c:pt idx="974">
                        <c:v>0.88206371499999991</c:v>
                      </c:pt>
                      <c:pt idx="975">
                        <c:v>0.88206371499999991</c:v>
                      </c:pt>
                      <c:pt idx="976">
                        <c:v>1.0511065799999999</c:v>
                      </c:pt>
                      <c:pt idx="977">
                        <c:v>1.0511065799999999</c:v>
                      </c:pt>
                      <c:pt idx="978">
                        <c:v>1.1371936775</c:v>
                      </c:pt>
                      <c:pt idx="979">
                        <c:v>1.22792485</c:v>
                      </c:pt>
                      <c:pt idx="980">
                        <c:v>1.22792485</c:v>
                      </c:pt>
                      <c:pt idx="981">
                        <c:v>1.318140125</c:v>
                      </c:pt>
                      <c:pt idx="982">
                        <c:v>1.318140125</c:v>
                      </c:pt>
                      <c:pt idx="983">
                        <c:v>1.318140125</c:v>
                      </c:pt>
                      <c:pt idx="984">
                        <c:v>1.394706695</c:v>
                      </c:pt>
                      <c:pt idx="985">
                        <c:v>1.5213448425</c:v>
                      </c:pt>
                      <c:pt idx="986">
                        <c:v>1.5213448425</c:v>
                      </c:pt>
                      <c:pt idx="987">
                        <c:v>1.5213448425</c:v>
                      </c:pt>
                      <c:pt idx="988">
                        <c:v>1.5706170050000001</c:v>
                      </c:pt>
                      <c:pt idx="989">
                        <c:v>1.5706170050000001</c:v>
                      </c:pt>
                      <c:pt idx="990">
                        <c:v>1.6260676475</c:v>
                      </c:pt>
                      <c:pt idx="991">
                        <c:v>1.6637556950000001</c:v>
                      </c:pt>
                      <c:pt idx="992">
                        <c:v>1.6637556950000001</c:v>
                      </c:pt>
                      <c:pt idx="993">
                        <c:v>1.7135314725000002</c:v>
                      </c:pt>
                      <c:pt idx="994">
                        <c:v>1.7978507799999999</c:v>
                      </c:pt>
                      <c:pt idx="995">
                        <c:v>1.7978507799999999</c:v>
                      </c:pt>
                      <c:pt idx="996">
                        <c:v>1.8891214175</c:v>
                      </c:pt>
                      <c:pt idx="997">
                        <c:v>1.8891214175</c:v>
                      </c:pt>
                      <c:pt idx="998">
                        <c:v>1.8891214175</c:v>
                      </c:pt>
                      <c:pt idx="999">
                        <c:v>1.9291187175</c:v>
                      </c:pt>
                      <c:pt idx="1000">
                        <c:v>1.9291187175</c:v>
                      </c:pt>
                      <c:pt idx="1001">
                        <c:v>1.9663031500000001</c:v>
                      </c:pt>
                      <c:pt idx="1002">
                        <c:v>2.0120254499999999</c:v>
                      </c:pt>
                      <c:pt idx="1003">
                        <c:v>2.0549338850000001</c:v>
                      </c:pt>
                      <c:pt idx="1004">
                        <c:v>2.0549338850000001</c:v>
                      </c:pt>
                      <c:pt idx="1005">
                        <c:v>2.0893290174999999</c:v>
                      </c:pt>
                      <c:pt idx="1006">
                        <c:v>2.1265625825000001</c:v>
                      </c:pt>
                      <c:pt idx="1007">
                        <c:v>2.1265625825000001</c:v>
                      </c:pt>
                      <c:pt idx="1008">
                        <c:v>2.1694955824999997</c:v>
                      </c:pt>
                      <c:pt idx="1009">
                        <c:v>2.2152424499999999</c:v>
                      </c:pt>
                      <c:pt idx="1010">
                        <c:v>2.2152424499999999</c:v>
                      </c:pt>
                      <c:pt idx="1011">
                        <c:v>2.2897085824999999</c:v>
                      </c:pt>
                      <c:pt idx="1012">
                        <c:v>2.2897085824999999</c:v>
                      </c:pt>
                      <c:pt idx="1013">
                        <c:v>2.2897085824999999</c:v>
                      </c:pt>
                      <c:pt idx="1014">
                        <c:v>2.3325924499999999</c:v>
                      </c:pt>
                      <c:pt idx="1015">
                        <c:v>2.3812013175</c:v>
                      </c:pt>
                      <c:pt idx="1016">
                        <c:v>2.3812013175</c:v>
                      </c:pt>
                      <c:pt idx="1017">
                        <c:v>2.4212723174999997</c:v>
                      </c:pt>
                      <c:pt idx="1018">
                        <c:v>2.4672147175000001</c:v>
                      </c:pt>
                      <c:pt idx="1019">
                        <c:v>2.4672147175000001</c:v>
                      </c:pt>
                      <c:pt idx="1020">
                        <c:v>2.52443515</c:v>
                      </c:pt>
                      <c:pt idx="1021">
                        <c:v>2.5729693174999997</c:v>
                      </c:pt>
                      <c:pt idx="1022">
                        <c:v>2.5729693174999997</c:v>
                      </c:pt>
                      <c:pt idx="1023">
                        <c:v>2.6273758849999997</c:v>
                      </c:pt>
                      <c:pt idx="1024">
                        <c:v>2.6760093174999997</c:v>
                      </c:pt>
                      <c:pt idx="1025">
                        <c:v>2.6760093174999997</c:v>
                      </c:pt>
                      <c:pt idx="1026">
                        <c:v>2.7218534499999998</c:v>
                      </c:pt>
                      <c:pt idx="1027">
                        <c:v>2.7763091499999999</c:v>
                      </c:pt>
                      <c:pt idx="1028">
                        <c:v>2.7763091499999999</c:v>
                      </c:pt>
                      <c:pt idx="1029">
                        <c:v>2.8248197500000001</c:v>
                      </c:pt>
                      <c:pt idx="1030">
                        <c:v>2.8763888849999999</c:v>
                      </c:pt>
                      <c:pt idx="1031">
                        <c:v>2.8763888849999999</c:v>
                      </c:pt>
                      <c:pt idx="1032">
                        <c:v>2.9221101849999997</c:v>
                      </c:pt>
                      <c:pt idx="1033">
                        <c:v>2.96227945</c:v>
                      </c:pt>
                      <c:pt idx="1034">
                        <c:v>2.96227945</c:v>
                      </c:pt>
                      <c:pt idx="1035">
                        <c:v>3.0081000174999999</c:v>
                      </c:pt>
                      <c:pt idx="1036">
                        <c:v>3.0510330175</c:v>
                      </c:pt>
                      <c:pt idx="1037">
                        <c:v>3.0510330175</c:v>
                      </c:pt>
                      <c:pt idx="1038">
                        <c:v>3.0910548850000001</c:v>
                      </c:pt>
                      <c:pt idx="1039">
                        <c:v>3.1024793174999998</c:v>
                      </c:pt>
                      <c:pt idx="1040">
                        <c:v>3.1024793174999998</c:v>
                      </c:pt>
                      <c:pt idx="1041">
                        <c:v>3.1425748850000002</c:v>
                      </c:pt>
                      <c:pt idx="1042">
                        <c:v>3.1425748850000002</c:v>
                      </c:pt>
                      <c:pt idx="1043">
                        <c:v>3.1425748850000002</c:v>
                      </c:pt>
                      <c:pt idx="1044">
                        <c:v>3.1797828849999998</c:v>
                      </c:pt>
                      <c:pt idx="1045">
                        <c:v>3.1797828849999998</c:v>
                      </c:pt>
                      <c:pt idx="1046">
                        <c:v>3.2083567500000001</c:v>
                      </c:pt>
                      <c:pt idx="1047">
                        <c:v>3.2170410175000002</c:v>
                      </c:pt>
                      <c:pt idx="1048">
                        <c:v>3.24563845</c:v>
                      </c:pt>
                      <c:pt idx="1049">
                        <c:v>3.24563845</c:v>
                      </c:pt>
                      <c:pt idx="1050">
                        <c:v>3.2742123175</c:v>
                      </c:pt>
                      <c:pt idx="1051">
                        <c:v>3.2856111849999996</c:v>
                      </c:pt>
                      <c:pt idx="1052">
                        <c:v>3.2856111849999996</c:v>
                      </c:pt>
                      <c:pt idx="1053">
                        <c:v>3.2799363174999998</c:v>
                      </c:pt>
                      <c:pt idx="1054">
                        <c:v>3.2799363174999998</c:v>
                      </c:pt>
                      <c:pt idx="1055">
                        <c:v>3.2771971500000001</c:v>
                      </c:pt>
                      <c:pt idx="1056">
                        <c:v>3.3029817175000002</c:v>
                      </c:pt>
                      <c:pt idx="1057">
                        <c:v>3.3029817175000002</c:v>
                      </c:pt>
                      <c:pt idx="1058">
                        <c:v>3.3143570174999999</c:v>
                      </c:pt>
                      <c:pt idx="1059">
                        <c:v>3.3229430175000001</c:v>
                      </c:pt>
                      <c:pt idx="1060">
                        <c:v>3.3429790174999998</c:v>
                      </c:pt>
                      <c:pt idx="1061">
                        <c:v>3.3429790174999998</c:v>
                      </c:pt>
                      <c:pt idx="1062">
                        <c:v>3.3429790174999998</c:v>
                      </c:pt>
                      <c:pt idx="1063">
                        <c:v>3.3429790174999998</c:v>
                      </c:pt>
                      <c:pt idx="1064">
                        <c:v>3.3487767175000003</c:v>
                      </c:pt>
                      <c:pt idx="1065">
                        <c:v>3.3488012825000002</c:v>
                      </c:pt>
                      <c:pt idx="1066">
                        <c:v>3.3488012825000002</c:v>
                      </c:pt>
                      <c:pt idx="1067">
                        <c:v>3.35733915</c:v>
                      </c:pt>
                      <c:pt idx="1068">
                        <c:v>3.3631368499999996</c:v>
                      </c:pt>
                      <c:pt idx="1069">
                        <c:v>3.3631368499999996</c:v>
                      </c:pt>
                      <c:pt idx="1070">
                        <c:v>3.3717729825</c:v>
                      </c:pt>
                      <c:pt idx="1071">
                        <c:v>3.3745858499999999</c:v>
                      </c:pt>
                      <c:pt idx="1072">
                        <c:v>3.3745858499999999</c:v>
                      </c:pt>
                      <c:pt idx="1073">
                        <c:v>3.3803589824999998</c:v>
                      </c:pt>
                      <c:pt idx="1074">
                        <c:v>3.39175885</c:v>
                      </c:pt>
                      <c:pt idx="1075">
                        <c:v>3.39175885</c:v>
                      </c:pt>
                      <c:pt idx="1076">
                        <c:v>3.3888968499999996</c:v>
                      </c:pt>
                      <c:pt idx="1077">
                        <c:v>3.3946208499999999</c:v>
                      </c:pt>
                      <c:pt idx="1078">
                        <c:v>3.3946208499999999</c:v>
                      </c:pt>
                      <c:pt idx="1079">
                        <c:v>3.3917834175000001</c:v>
                      </c:pt>
                      <c:pt idx="1080">
                        <c:v>3.3975329825</c:v>
                      </c:pt>
                      <c:pt idx="1081">
                        <c:v>3.3975329825</c:v>
                      </c:pt>
                      <c:pt idx="1082">
                        <c:v>3.4032569824999999</c:v>
                      </c:pt>
                      <c:pt idx="1083">
                        <c:v>3.4147059824999997</c:v>
                      </c:pt>
                      <c:pt idx="1084">
                        <c:v>3.4147059824999997</c:v>
                      </c:pt>
                      <c:pt idx="1085">
                        <c:v>3.4147059824999997</c:v>
                      </c:pt>
                      <c:pt idx="1086">
                        <c:v>3.4118439824999998</c:v>
                      </c:pt>
                      <c:pt idx="1087">
                        <c:v>3.4118439824999998</c:v>
                      </c:pt>
                      <c:pt idx="1088">
                        <c:v>3.4119176824999999</c:v>
                      </c:pt>
                      <c:pt idx="1089">
                        <c:v>3.4119176824999999</c:v>
                      </c:pt>
                      <c:pt idx="1090">
                        <c:v>3.4119176824999999</c:v>
                      </c:pt>
                      <c:pt idx="1091">
                        <c:v>3.4404168499999996</c:v>
                      </c:pt>
                      <c:pt idx="1092">
                        <c:v>3.4347164174999998</c:v>
                      </c:pt>
                      <c:pt idx="1093">
                        <c:v>3.4347164174999998</c:v>
                      </c:pt>
                      <c:pt idx="1094">
                        <c:v>3.4490284175000001</c:v>
                      </c:pt>
                      <c:pt idx="1095">
                        <c:v>3.4491512500000003</c:v>
                      </c:pt>
                      <c:pt idx="1096">
                        <c:v>3.4491512500000003</c:v>
                      </c:pt>
                      <c:pt idx="1097">
                        <c:v>3.4720728150000002</c:v>
                      </c:pt>
                      <c:pt idx="1098">
                        <c:v>3.4720728150000002</c:v>
                      </c:pt>
                      <c:pt idx="1099">
                        <c:v>3.4948971149999997</c:v>
                      </c:pt>
                      <c:pt idx="1100">
                        <c:v>3.5150058149999999</c:v>
                      </c:pt>
                      <c:pt idx="1101">
                        <c:v>3.5150058149999999</c:v>
                      </c:pt>
                      <c:pt idx="1102">
                        <c:v>3.5150058149999999</c:v>
                      </c:pt>
                      <c:pt idx="1103">
                        <c:v>3.5321552500000002</c:v>
                      </c:pt>
                      <c:pt idx="1104">
                        <c:v>3.5321552500000002</c:v>
                      </c:pt>
                      <c:pt idx="1105">
                        <c:v>3.5550031149999999</c:v>
                      </c:pt>
                      <c:pt idx="1106">
                        <c:v>3.552141115</c:v>
                      </c:pt>
                      <c:pt idx="1107">
                        <c:v>3.552141115</c:v>
                      </c:pt>
                      <c:pt idx="1108">
                        <c:v>3.5607772500000001</c:v>
                      </c:pt>
                      <c:pt idx="1109">
                        <c:v>3.5779502500000002</c:v>
                      </c:pt>
                      <c:pt idx="1110">
                        <c:v>3.5779502500000002</c:v>
                      </c:pt>
                      <c:pt idx="1111">
                        <c:v>3.6065968150000001</c:v>
                      </c:pt>
                      <c:pt idx="1112">
                        <c:v>3.6237708149999999</c:v>
                      </c:pt>
                      <c:pt idx="1113">
                        <c:v>3.6237708149999999</c:v>
                      </c:pt>
                      <c:pt idx="1114">
                        <c:v>3.64378125</c:v>
                      </c:pt>
                      <c:pt idx="1115">
                        <c:v>3.66954125</c:v>
                      </c:pt>
                      <c:pt idx="1116">
                        <c:v>3.66954125</c:v>
                      </c:pt>
                      <c:pt idx="1117">
                        <c:v>3.6837294174999999</c:v>
                      </c:pt>
                      <c:pt idx="1118">
                        <c:v>3.7181992500000001</c:v>
                      </c:pt>
                      <c:pt idx="1119">
                        <c:v>3.7181992500000001</c:v>
                      </c:pt>
                      <c:pt idx="1120">
                        <c:v>3.7181992500000001</c:v>
                      </c:pt>
                      <c:pt idx="1121">
                        <c:v>3.7440319474999999</c:v>
                      </c:pt>
                      <c:pt idx="1122">
                        <c:v>3.7440319474999999</c:v>
                      </c:pt>
                      <c:pt idx="1123">
                        <c:v>3.7755169474999999</c:v>
                      </c:pt>
                      <c:pt idx="1124">
                        <c:v>3.7755169474999999</c:v>
                      </c:pt>
                      <c:pt idx="1125">
                        <c:v>3.7927145149999997</c:v>
                      </c:pt>
                      <c:pt idx="1126">
                        <c:v>3.7927145149999997</c:v>
                      </c:pt>
                      <c:pt idx="1127">
                        <c:v>3.84413625</c:v>
                      </c:pt>
                      <c:pt idx="1128">
                        <c:v>3.84413625</c:v>
                      </c:pt>
                      <c:pt idx="1129">
                        <c:v>3.8613338150000001</c:v>
                      </c:pt>
                      <c:pt idx="1130">
                        <c:v>3.8671079475000001</c:v>
                      </c:pt>
                      <c:pt idx="1131">
                        <c:v>4.6217000000000006</c:v>
                      </c:pt>
                      <c:pt idx="1132">
                        <c:v>4.6419000000000006</c:v>
                      </c:pt>
                      <c:pt idx="1133">
                        <c:v>4.6851500000000001</c:v>
                      </c:pt>
                      <c:pt idx="1134">
                        <c:v>4.584225</c:v>
                      </c:pt>
                    </c:numCache>
                  </c:numRef>
                </c:yVal>
                <c:smooth val="0"/>
                <c:extLst xmlns:c15="http://schemas.microsoft.com/office/drawing/2012/chart">
                  <c:ext xmlns:c16="http://schemas.microsoft.com/office/drawing/2014/chart" uri="{C3380CC4-5D6E-409C-BE32-E72D297353CC}">
                    <c16:uniqueId val="{0000000D-C996-4A60-867B-84429CE530E9}"/>
                  </c:ext>
                </c:extLst>
              </c15:ser>
            </c15:filteredScatterSeries>
            <c15:filteredScatterSeries>
              <c15:ser>
                <c:idx val="1"/>
                <c:order val="3"/>
                <c:tx>
                  <c:strRef>
                    <c:extLst xmlns:c15="http://schemas.microsoft.com/office/drawing/2012/chart">
                      <c:ext xmlns:c15="http://schemas.microsoft.com/office/drawing/2012/chart" uri="{02D57815-91ED-43cb-92C2-25804820EDAC}">
                        <c15:formulaRef>
                          <c15:sqref>'Forsøk 3 - Samlet'!$CC$12</c15:sqref>
                        </c15:formulaRef>
                      </c:ext>
                    </c:extLst>
                    <c:strCache>
                      <c:ptCount val="1"/>
                      <c:pt idx="0">
                        <c:v>B_q-4c</c:v>
                      </c:pt>
                    </c:strCache>
                  </c:strRef>
                </c:tx>
                <c:spPr>
                  <a:ln w="19050" cap="rnd">
                    <a:noFill/>
                    <a:round/>
                  </a:ln>
                  <a:effectLst/>
                </c:spPr>
                <c:marker>
                  <c:symbol val="circle"/>
                  <c:size val="5"/>
                  <c:spPr>
                    <a:solidFill>
                      <a:schemeClr val="accent6"/>
                    </a:solidFill>
                    <a:ln w="9525">
                      <a:solidFill>
                        <a:schemeClr val="bg1">
                          <a:lumMod val="50000"/>
                        </a:schemeClr>
                      </a:solidFill>
                    </a:ln>
                    <a:effectLst/>
                  </c:spPr>
                </c:marker>
                <c:xVal>
                  <c:numRef>
                    <c:extLst xmlns:c15="http://schemas.microsoft.com/office/drawing/2012/chart">
                      <c:ext xmlns:c15="http://schemas.microsoft.com/office/drawing/2012/chart" uri="{02D57815-91ED-43cb-92C2-25804820EDAC}">
                        <c15:formulaRef>
                          <c15:sqref>'Forsøk 3 - Samlet'!$CC$14:$CC$1149</c15:sqref>
                        </c15:formulaRef>
                      </c:ext>
                    </c:extLst>
                    <c:numCache>
                      <c:formatCode>General</c:formatCode>
                      <c:ptCount val="1136"/>
                      <c:pt idx="20" formatCode="0.00">
                        <c:v>1.1916530389698515E-2</c:v>
                      </c:pt>
                      <c:pt idx="21" formatCode="0.00">
                        <c:v>1.1912682085513673E-2</c:v>
                      </c:pt>
                      <c:pt idx="22" formatCode="0.00">
                        <c:v>4.2195367298181602E-3</c:v>
                      </c:pt>
                      <c:pt idx="23" formatCode="0.00">
                        <c:v>3.2017205855925696E-3</c:v>
                      </c:pt>
                      <c:pt idx="24" formatCode="0.00">
                        <c:v>3.2014430588273809E-3</c:v>
                      </c:pt>
                      <c:pt idx="25" formatCode="0.00">
                        <c:v>2.6518156806909681E-3</c:v>
                      </c:pt>
                      <c:pt idx="26" formatCode="0.00">
                        <c:v>2.651657287926362E-3</c:v>
                      </c:pt>
                      <c:pt idx="27" formatCode="0.00">
                        <c:v>1.9845565458505867E-3</c:v>
                      </c:pt>
                      <c:pt idx="28" formatCode="0.00">
                        <c:v>2.1164012287921336E-3</c:v>
                      </c:pt>
                      <c:pt idx="29" formatCode="0.00">
                        <c:v>2.1163257320763987E-3</c:v>
                      </c:pt>
                      <c:pt idx="30" formatCode="0.00">
                        <c:v>1.7622304285040823E-3</c:v>
                      </c:pt>
                      <c:pt idx="31" formatCode="0.00">
                        <c:v>1.485801178278073E-3</c:v>
                      </c:pt>
                      <c:pt idx="32" formatCode="0.00">
                        <c:v>1.4857681549252412E-3</c:v>
                      </c:pt>
                      <c:pt idx="33" formatCode="0.00">
                        <c:v>1.4857351465805467E-3</c:v>
                      </c:pt>
                      <c:pt idx="34" formatCode="0.00">
                        <c:v>1.448675128087343E-3</c:v>
                      </c:pt>
                      <c:pt idx="35" formatCode="0.00">
                        <c:v>1.448646916328128E-3</c:v>
                      </c:pt>
                      <c:pt idx="36" formatCode="0.00">
                        <c:v>1.3050855911988402E-3</c:v>
                      </c:pt>
                      <c:pt idx="37" formatCode="0.00">
                        <c:v>1.0430276961837493E-3</c:v>
                      </c:pt>
                      <c:pt idx="38" formatCode="0.00">
                        <c:v>1.0430114621801916E-3</c:v>
                      </c:pt>
                      <c:pt idx="39" formatCode="0.00">
                        <c:v>8.439409672611883E-4</c:v>
                      </c:pt>
                      <c:pt idx="40" formatCode="0.00">
                        <c:v>1.0660994674381965E-3</c:v>
                      </c:pt>
                      <c:pt idx="41" formatCode="0.00">
                        <c:v>1.0660856149988553E-3</c:v>
                      </c:pt>
                      <c:pt idx="42" formatCode="0.00">
                        <c:v>9.9036790043109408E-4</c:v>
                      </c:pt>
                      <c:pt idx="43" formatCode="0.00">
                        <c:v>7.5253812010540335E-4</c:v>
                      </c:pt>
                      <c:pt idx="44" formatCode="0.00">
                        <c:v>7.525296901718236E-4</c:v>
                      </c:pt>
                      <c:pt idx="45" formatCode="0.00">
                        <c:v>7.9741859134974753E-4</c:v>
                      </c:pt>
                      <c:pt idx="46" formatCode="0.00">
                        <c:v>7.6361221389144101E-4</c:v>
                      </c:pt>
                      <c:pt idx="47" formatCode="0.00">
                        <c:v>9.1670845257938783E-4</c:v>
                      </c:pt>
                      <c:pt idx="48" formatCode="0.00">
                        <c:v>8.6464528714515047E-4</c:v>
                      </c:pt>
                      <c:pt idx="49" formatCode="0.00">
                        <c:v>8.2307814155663521E-4</c:v>
                      </c:pt>
                      <c:pt idx="50" formatCode="0.00">
                        <c:v>8.918029150827906E-4</c:v>
                      </c:pt>
                      <c:pt idx="51" formatCode="0.00">
                        <c:v>8.4930219137277854E-4</c:v>
                      </c:pt>
                      <c:pt idx="52" formatCode="0.00">
                        <c:v>8.1509338538122717E-4</c:v>
                      </c:pt>
                      <c:pt idx="53" formatCode="0.00">
                        <c:v>8.1508656973555661E-4</c:v>
                      </c:pt>
                      <c:pt idx="54" formatCode="0.00">
                        <c:v>6.9975420421415071E-4</c:v>
                      </c:pt>
                      <c:pt idx="55" formatCode="0.00">
                        <c:v>7.5818281897432622E-4</c:v>
                      </c:pt>
                      <c:pt idx="56" formatCode="0.00">
                        <c:v>7.5817692909971508E-4</c:v>
                      </c:pt>
                      <c:pt idx="57" formatCode="0.00">
                        <c:v>8.7534183912266715E-4</c:v>
                      </c:pt>
                      <c:pt idx="58" formatCode="0.00">
                        <c:v>8.7533546788026338E-4</c:v>
                      </c:pt>
                      <c:pt idx="59" formatCode="0.00">
                        <c:v>8.7532909934305678E-4</c:v>
                      </c:pt>
                      <c:pt idx="60" formatCode="0.00">
                        <c:v>6.9215421152015193E-4</c:v>
                      </c:pt>
                      <c:pt idx="61" formatCode="0.00">
                        <c:v>6.9214931290168425E-4</c:v>
                      </c:pt>
                      <c:pt idx="62" formatCode="0.00">
                        <c:v>7.7359170651100087E-4</c:v>
                      </c:pt>
                      <c:pt idx="63" formatCode="0.00">
                        <c:v>6.0317430582080623E-4</c:v>
                      </c:pt>
                      <c:pt idx="64" formatCode="0.00">
                        <c:v>6.5353933508463806E-4</c:v>
                      </c:pt>
                      <c:pt idx="65" formatCode="0.00">
                        <c:v>6.3581180546478787E-4</c:v>
                      </c:pt>
                      <c:pt idx="66" formatCode="0.00">
                        <c:v>6.6289788959276292E-4</c:v>
                      </c:pt>
                      <c:pt idx="67" formatCode="0.00">
                        <c:v>6.1034892639516656E-4</c:v>
                      </c:pt>
                      <c:pt idx="68" formatCode="0.00">
                        <c:v>5.891851171180983E-4</c:v>
                      </c:pt>
                      <c:pt idx="69" formatCode="0.00">
                        <c:v>5.5735630147693668E-4</c:v>
                      </c:pt>
                      <c:pt idx="70" formatCode="0.00">
                        <c:v>6.4156794767926775E-4</c:v>
                      </c:pt>
                      <c:pt idx="71" formatCode="0.00">
                        <c:v>6.3713974039666639E-4</c:v>
                      </c:pt>
                      <c:pt idx="72" formatCode="0.00">
                        <c:v>6.2070641027271159E-4</c:v>
                      </c:pt>
                      <c:pt idx="73" formatCode="0.00">
                        <c:v>5.7288439143542125E-4</c:v>
                      </c:pt>
                      <c:pt idx="74" formatCode="0.00">
                        <c:v>5.4374541068613472E-4</c:v>
                      </c:pt>
                      <c:pt idx="75" formatCode="0.00">
                        <c:v>6.2275407215217106E-4</c:v>
                      </c:pt>
                      <c:pt idx="76" formatCode="0.00">
                        <c:v>5.9689936662752805E-4</c:v>
                      </c:pt>
                      <c:pt idx="77" formatCode="0.00">
                        <c:v>5.9289077047068128E-4</c:v>
                      </c:pt>
                      <c:pt idx="78" formatCode="0.00">
                        <c:v>6.2900429395801923E-4</c:v>
                      </c:pt>
                      <c:pt idx="79" formatCode="0.00">
                        <c:v>6.0450266783742602E-4</c:v>
                      </c:pt>
                      <c:pt idx="80" formatCode="0.00">
                        <c:v>5.230133064813156E-4</c:v>
                      </c:pt>
                      <c:pt idx="81" formatCode="0.00">
                        <c:v>5.191366122147417E-4</c:v>
                      </c:pt>
                      <c:pt idx="82" formatCode="0.00">
                        <c:v>5.1525995924193253E-4</c:v>
                      </c:pt>
                      <c:pt idx="83" formatCode="0.00">
                        <c:v>6.026042526181024E-4</c:v>
                      </c:pt>
                      <c:pt idx="84" formatCode="0.00">
                        <c:v>5.8991707109934725E-4</c:v>
                      </c:pt>
                      <c:pt idx="85" formatCode="0.00">
                        <c:v>5.862514285532661E-4</c:v>
                      </c:pt>
                      <c:pt idx="86" formatCode="0.00">
                        <c:v>6.1271106506894291E-4</c:v>
                      </c:pt>
                      <c:pt idx="87" formatCode="0.00">
                        <c:v>6.0208139848570924E-4</c:v>
                      </c:pt>
                      <c:pt idx="88" formatCode="0.00">
                        <c:v>5.6261298289171169E-4</c:v>
                      </c:pt>
                      <c:pt idx="89" formatCode="0.00">
                        <c:v>5.5154904350380725E-4</c:v>
                      </c:pt>
                      <c:pt idx="90" formatCode="0.00">
                        <c:v>5.8341512011053447E-4</c:v>
                      </c:pt>
                      <c:pt idx="91" formatCode="0.00">
                        <c:v>6.7768848125706411E-4</c:v>
                      </c:pt>
                      <c:pt idx="92" formatCode="0.00">
                        <c:v>6.6540104785940853E-4</c:v>
                      </c:pt>
                      <c:pt idx="93" formatCode="0.00">
                        <c:v>5.8353586104852213E-4</c:v>
                      </c:pt>
                      <c:pt idx="94" formatCode="0.00">
                        <c:v>5.4617615022834463E-4</c:v>
                      </c:pt>
                      <c:pt idx="95" formatCode="0.00">
                        <c:v>5.3693488469802044E-4</c:v>
                      </c:pt>
                      <c:pt idx="96" formatCode="0.00">
                        <c:v>5.6332388018464838E-4</c:v>
                      </c:pt>
                      <c:pt idx="97" formatCode="0.00">
                        <c:v>5.9336145633552757E-4</c:v>
                      </c:pt>
                      <c:pt idx="98" formatCode="0.00">
                        <c:v>5.9002739432617731E-4</c:v>
                      </c:pt>
                      <c:pt idx="99" formatCode="0.00">
                        <c:v>5.7549604682325338E-4</c:v>
                      </c:pt>
                      <c:pt idx="100" formatCode="0.00">
                        <c:v>5.3949153140794349E-4</c:v>
                      </c:pt>
                      <c:pt idx="101" formatCode="0.00">
                        <c:v>5.362213763521797E-4</c:v>
                      </c:pt>
                      <c:pt idx="102" formatCode="0.00">
                        <c:v>4.9040223633144565E-4</c:v>
                      </c:pt>
                      <c:pt idx="103" formatCode="0.00">
                        <c:v>6.7974574327586777E-4</c:v>
                      </c:pt>
                      <c:pt idx="104" formatCode="0.00">
                        <c:v>6.7275541267450192E-4</c:v>
                      </c:pt>
                      <c:pt idx="105" formatCode="0.00">
                        <c:v>5.4191957190499274E-4</c:v>
                      </c:pt>
                      <c:pt idx="106" formatCode="0.00">
                        <c:v>5.9921338159140715E-4</c:v>
                      </c:pt>
                      <c:pt idx="107" formatCode="0.00">
                        <c:v>5.9220626564743261E-4</c:v>
                      </c:pt>
                      <c:pt idx="108" formatCode="0.00">
                        <c:v>6.20586290262246E-4</c:v>
                      </c:pt>
                      <c:pt idx="109" formatCode="0.00">
                        <c:v>5.5134649663416942E-4</c:v>
                      </c:pt>
                      <c:pt idx="110" formatCode="0.00">
                        <c:v>5.4721429037716987E-4</c:v>
                      </c:pt>
                      <c:pt idx="111" formatCode="0.00">
                        <c:v>5.753879379474503E-4</c:v>
                      </c:pt>
                      <c:pt idx="112" formatCode="0.00">
                        <c:v>5.3751741807656864E-4</c:v>
                      </c:pt>
                      <c:pt idx="113" formatCode="0.00">
                        <c:v>5.3441045315671617E-4</c:v>
                      </c:pt>
                      <c:pt idx="114" formatCode="0.00">
                        <c:v>6.5570652967888738E-4</c:v>
                      </c:pt>
                      <c:pt idx="115" formatCode="0.00">
                        <c:v>5.5777724507471928E-4</c:v>
                      </c:pt>
                      <c:pt idx="116" formatCode="0.00">
                        <c:v>5.5467868653401179E-4</c:v>
                      </c:pt>
                      <c:pt idx="117" formatCode="0.00">
                        <c:v>4.9266773589069389E-4</c:v>
                      </c:pt>
                      <c:pt idx="118" formatCode="0.00">
                        <c:v>5.8318988368598009E-4</c:v>
                      </c:pt>
                      <c:pt idx="119" formatCode="0.00">
                        <c:v>5.8059480080985216E-4</c:v>
                      </c:pt>
                      <c:pt idx="120" formatCode="0.00">
                        <c:v>6.1204207963070766E-4</c:v>
                      </c:pt>
                      <c:pt idx="121" formatCode="0.00">
                        <c:v>6.0890375754116147E-4</c:v>
                      </c:pt>
                      <c:pt idx="122" formatCode="0.00">
                        <c:v>6.0688562694084954E-4</c:v>
                      </c:pt>
                      <c:pt idx="123" formatCode="0.00">
                        <c:v>6.3696767384884803E-4</c:v>
                      </c:pt>
                      <c:pt idx="124" formatCode="0.00">
                        <c:v>6.3381479783851228E-4</c:v>
                      </c:pt>
                      <c:pt idx="125" formatCode="0.00">
                        <c:v>6.3474100187539293E-4</c:v>
                      </c:pt>
                      <c:pt idx="126" formatCode="0.00">
                        <c:v>6.0315033818651709E-4</c:v>
                      </c:pt>
                      <c:pt idx="127" formatCode="0.00">
                        <c:v>5.9995956476248283E-4</c:v>
                      </c:pt>
                      <c:pt idx="128" formatCode="0.00">
                        <c:v>6.287059802746694E-4</c:v>
                      </c:pt>
                      <c:pt idx="129" formatCode="0.00">
                        <c:v>5.6374325394590577E-4</c:v>
                      </c:pt>
                      <c:pt idx="130" formatCode="0.00">
                        <c:v>5.6054074153302281E-4</c:v>
                      </c:pt>
                      <c:pt idx="131" formatCode="0.00">
                        <c:v>6.220366225918023E-4</c:v>
                      </c:pt>
                      <c:pt idx="132" formatCode="0.00">
                        <c:v>6.2346237542931662E-4</c:v>
                      </c:pt>
                      <c:pt idx="133" formatCode="0.00">
                        <c:v>5.555798411910033E-4</c:v>
                      </c:pt>
                      <c:pt idx="134" formatCode="0.00">
                        <c:v>5.863519918513178E-4</c:v>
                      </c:pt>
                      <c:pt idx="135" formatCode="0.00">
                        <c:v>5.853143199678392E-4</c:v>
                      </c:pt>
                      <c:pt idx="136" formatCode="0.00">
                        <c:v>6.1460432914899076E-4</c:v>
                      </c:pt>
                      <c:pt idx="137" formatCode="0.00">
                        <c:v>5.4939149428619789E-4</c:v>
                      </c:pt>
                      <c:pt idx="138" formatCode="0.00">
                        <c:v>5.4769720070784551E-4</c:v>
                      </c:pt>
                      <c:pt idx="139" formatCode="0.00">
                        <c:v>5.7723925485122509E-4</c:v>
                      </c:pt>
                      <c:pt idx="140" formatCode="0.00">
                        <c:v>6.0910525827372107E-4</c:v>
                      </c:pt>
                      <c:pt idx="141" formatCode="0.00">
                        <c:v>6.0873951281886014E-4</c:v>
                      </c:pt>
                      <c:pt idx="142" formatCode="0.00">
                        <c:v>6.0543205354824953E-4</c:v>
                      </c:pt>
                      <c:pt idx="143" formatCode="0.00">
                        <c:v>5.390151378872086E-4</c:v>
                      </c:pt>
                      <c:pt idx="144" formatCode="0.00">
                        <c:v>5.3831266685140839E-4</c:v>
                      </c:pt>
                      <c:pt idx="145" formatCode="0.00">
                        <c:v>6.0188910253878897E-4</c:v>
                      </c:pt>
                      <c:pt idx="146" formatCode="0.00">
                        <c:v>6.0325963651144477E-4</c:v>
                      </c:pt>
                      <c:pt idx="147" formatCode="0.00">
                        <c:v>7.0729336077063559E-4</c:v>
                      </c:pt>
                      <c:pt idx="148" formatCode="0.00">
                        <c:v>6.6987140823065365E-4</c:v>
                      </c:pt>
                      <c:pt idx="149" formatCode="0.00">
                        <c:v>6.7925567169228667E-4</c:v>
                      </c:pt>
                      <c:pt idx="150" formatCode="0.00">
                        <c:v>6.7579112242396888E-4</c:v>
                      </c:pt>
                      <c:pt idx="151" formatCode="0.00">
                        <c:v>7.0700119663518704E-4</c:v>
                      </c:pt>
                      <c:pt idx="152" formatCode="0.00">
                        <c:v>7.0926114330696372E-4</c:v>
                      </c:pt>
                      <c:pt idx="153" formatCode="0.00">
                        <c:v>6.0089903100770824E-4</c:v>
                      </c:pt>
                      <c:pt idx="154" formatCode="0.00">
                        <c:v>6.6731925966647819E-4</c:v>
                      </c:pt>
                      <c:pt idx="155" formatCode="0.00">
                        <c:v>6.6722925091907109E-4</c:v>
                      </c:pt>
                      <c:pt idx="156" formatCode="0.00">
                        <c:v>6.6371876507926382E-4</c:v>
                      </c:pt>
                      <c:pt idx="157" formatCode="0.00">
                        <c:v>7.4032109081252542E-4</c:v>
                      </c:pt>
                      <c:pt idx="158" formatCode="0.00">
                        <c:v>7.4449793762914002E-4</c:v>
                      </c:pt>
                      <c:pt idx="159" formatCode="0.00">
                        <c:v>6.6893863094432413E-4</c:v>
                      </c:pt>
                      <c:pt idx="160" formatCode="0.00">
                        <c:v>6.7024854759811293E-4</c:v>
                      </c:pt>
                      <c:pt idx="161" formatCode="0.00">
                        <c:v>7.3912073935746415E-4</c:v>
                      </c:pt>
                      <c:pt idx="162" formatCode="0.00">
                        <c:v>7.4098862278383767E-4</c:v>
                      </c:pt>
                      <c:pt idx="163" formatCode="0.00">
                        <c:v>7.420686599098579E-4</c:v>
                      </c:pt>
                      <c:pt idx="164" formatCode="0.00">
                        <c:v>7.3839639433642571E-4</c:v>
                      </c:pt>
                      <c:pt idx="165" formatCode="0.00">
                        <c:v>7.4026442966960905E-4</c:v>
                      </c:pt>
                      <c:pt idx="166" formatCode="0.00">
                        <c:v>7.4218132240978091E-4</c:v>
                      </c:pt>
                      <c:pt idx="167" formatCode="0.00">
                        <c:v>7.3845320909685325E-4</c:v>
                      </c:pt>
                      <c:pt idx="168" formatCode="0.00">
                        <c:v>7.012188244986281E-4</c:v>
                      </c:pt>
                      <c:pt idx="169" formatCode="0.00">
                        <c:v>7.0361455603340766E-4</c:v>
                      </c:pt>
                      <c:pt idx="170" formatCode="0.00">
                        <c:v>7.7552038623633613E-4</c:v>
                      </c:pt>
                      <c:pt idx="171" formatCode="0.00">
                        <c:v>7.7687673369064092E-4</c:v>
                      </c:pt>
                      <c:pt idx="172" formatCode="0.00">
                        <c:v>7.7394348030308086E-4</c:v>
                      </c:pt>
                      <c:pt idx="173" formatCode="0.00">
                        <c:v>7.7013251152845E-4</c:v>
                      </c:pt>
                      <c:pt idx="174" formatCode="0.00">
                        <c:v>7.3800759545799004E-4</c:v>
                      </c:pt>
                      <c:pt idx="175" formatCode="0.00">
                        <c:v>7.3414542496132954E-4</c:v>
                      </c:pt>
                      <c:pt idx="176" formatCode="0.00">
                        <c:v>7.3439598458736335E-4</c:v>
                      </c:pt>
                      <c:pt idx="177" formatCode="0.00">
                        <c:v>7.7288924926146132E-4</c:v>
                      </c:pt>
                      <c:pt idx="178" formatCode="0.00">
                        <c:v>7.6898751851458267E-4</c:v>
                      </c:pt>
                      <c:pt idx="179" formatCode="0.00">
                        <c:v>7.6946138294291288E-4</c:v>
                      </c:pt>
                      <c:pt idx="180" formatCode="0.00">
                        <c:v>8.5284768949450186E-4</c:v>
                      </c:pt>
                      <c:pt idx="181" formatCode="0.00">
                        <c:v>8.4888254775565021E-4</c:v>
                      </c:pt>
                      <c:pt idx="182" formatCode="0.00">
                        <c:v>7.6735923944943479E-4</c:v>
                      </c:pt>
                      <c:pt idx="183" formatCode="0.00">
                        <c:v>7.678171142366456E-4</c:v>
                      </c:pt>
                      <c:pt idx="184" formatCode="0.00">
                        <c:v>8.0382075149840844E-4</c:v>
                      </c:pt>
                      <c:pt idx="185" formatCode="0.00">
                        <c:v>7.5982307729865973E-4</c:v>
                      </c:pt>
                      <c:pt idx="186" formatCode="0.00">
                        <c:v>7.7108338614447424E-4</c:v>
                      </c:pt>
                      <c:pt idx="187" formatCode="0.00">
                        <c:v>8.8942875200495261E-4</c:v>
                      </c:pt>
                      <c:pt idx="188" formatCode="0.00">
                        <c:v>8.8853713546178709E-4</c:v>
                      </c:pt>
                      <c:pt idx="189" formatCode="0.00">
                        <c:v>8.8444425095509705E-4</c:v>
                      </c:pt>
                      <c:pt idx="190" formatCode="0.00">
                        <c:v>8.4441668100391511E-4</c:v>
                      </c:pt>
                      <c:pt idx="191" formatCode="0.00">
                        <c:v>8.857497151694237E-4</c:v>
                      </c:pt>
                      <c:pt idx="192" formatCode="0.00">
                        <c:v>8.8161258454395072E-4</c:v>
                      </c:pt>
                      <c:pt idx="193" formatCode="0.00">
                        <c:v>8.8279773869656436E-4</c:v>
                      </c:pt>
                      <c:pt idx="194" formatCode="0.00">
                        <c:v>8.894249605735211E-4</c:v>
                      </c:pt>
                      <c:pt idx="195" formatCode="0.00">
                        <c:v>8.8521168076267595E-4</c:v>
                      </c:pt>
                      <c:pt idx="196" formatCode="0.00">
                        <c:v>9.2542971638192141E-4</c:v>
                      </c:pt>
                      <c:pt idx="197" formatCode="0.00">
                        <c:v>9.2463044866160869E-4</c:v>
                      </c:pt>
                      <c:pt idx="198" formatCode="0.00">
                        <c:v>9.2039099096631746E-4</c:v>
                      </c:pt>
                      <c:pt idx="199" formatCode="0.00">
                        <c:v>8.7696480459898806E-4</c:v>
                      </c:pt>
                      <c:pt idx="200" formatCode="0.00">
                        <c:v>8.7815496715790045E-4</c:v>
                      </c:pt>
                      <c:pt idx="201" formatCode="0.00">
                        <c:v>8.7387359320857943E-4</c:v>
                      </c:pt>
                      <c:pt idx="202" formatCode="0.00">
                        <c:v>9.2047303377479318E-4</c:v>
                      </c:pt>
                      <c:pt idx="203" formatCode="0.00">
                        <c:v>8.7958856543896187E-4</c:v>
                      </c:pt>
                      <c:pt idx="204" formatCode="0.00">
                        <c:v>8.7523661926172083E-4</c:v>
                      </c:pt>
                      <c:pt idx="205" formatCode="0.00">
                        <c:v>9.1443170876768609E-4</c:v>
                      </c:pt>
                      <c:pt idx="206" formatCode="0.00">
                        <c:v>9.6586682996211565E-4</c:v>
                      </c:pt>
                      <c:pt idx="207" formatCode="0.00">
                        <c:v>9.6145864905652315E-4</c:v>
                      </c:pt>
                      <c:pt idx="208" formatCode="0.00">
                        <c:v>9.5705051834664499E-4</c:v>
                      </c:pt>
                      <c:pt idx="209" formatCode="0.00">
                        <c:v>1.0448564398630503E-3</c:v>
                      </c:pt>
                      <c:pt idx="210" formatCode="0.00">
                        <c:v>1.0404309664801626E-3</c:v>
                      </c:pt>
                      <c:pt idx="211" formatCode="0.00">
                        <c:v>1.0844996009092816E-3</c:v>
                      </c:pt>
                      <c:pt idx="212" formatCode="0.00">
                        <c:v>9.4671591076681374E-4</c:v>
                      </c:pt>
                      <c:pt idx="213" formatCode="0.00">
                        <c:v>9.4963954243860722E-4</c:v>
                      </c:pt>
                      <c:pt idx="214" formatCode="0.00">
                        <c:v>1.0429263698033418E-3</c:v>
                      </c:pt>
                      <c:pt idx="215" formatCode="0.00">
                        <c:v>1.0384136531247058E-3</c:v>
                      </c:pt>
                      <c:pt idx="216" formatCode="0.00">
                        <c:v>1.0420882216320259E-3</c:v>
                      </c:pt>
                      <c:pt idx="217" formatCode="0.00">
                        <c:v>9.0102600568717694E-4</c:v>
                      </c:pt>
                      <c:pt idx="218" formatCode="0.00">
                        <c:v>8.9647840407270176E-4</c:v>
                      </c:pt>
                      <c:pt idx="219" formatCode="0.00">
                        <c:v>8.9669464486239121E-4</c:v>
                      </c:pt>
                      <c:pt idx="220" formatCode="0.00">
                        <c:v>1.1936291037111322E-3</c:v>
                      </c:pt>
                      <c:pt idx="221" formatCode="0.00">
                        <c:v>1.1889497743590659E-3</c:v>
                      </c:pt>
                      <c:pt idx="222" formatCode="0.00">
                        <c:v>1.184270501683161E-3</c:v>
                      </c:pt>
                      <c:pt idx="223" formatCode="0.00">
                        <c:v>1.1909571974772922E-3</c:v>
                      </c:pt>
                      <c:pt idx="224" formatCode="0.00">
                        <c:v>1.1862328890593556E-3</c:v>
                      </c:pt>
                      <c:pt idx="225" formatCode="0.00">
                        <c:v>1.1863932722969307E-3</c:v>
                      </c:pt>
                      <c:pt idx="226" formatCode="0.00">
                        <c:v>1.2411088738840421E-3</c:v>
                      </c:pt>
                      <c:pt idx="227" formatCode="0.00">
                        <c:v>1.1884037354785715E-3</c:v>
                      </c:pt>
                      <c:pt idx="228" formatCode="0.00">
                        <c:v>1.1969919377593761E-3</c:v>
                      </c:pt>
                      <c:pt idx="229" formatCode="0.00">
                        <c:v>1.2963781526801484E-3</c:v>
                      </c:pt>
                      <c:pt idx="230" formatCode="0.00">
                        <c:v>1.3402370383823316E-3</c:v>
                      </c:pt>
                      <c:pt idx="231" formatCode="0.00">
                        <c:v>1.3429730676905261E-3</c:v>
                      </c:pt>
                      <c:pt idx="232" formatCode="0.00">
                        <c:v>1.2598544233799304E-3</c:v>
                      </c:pt>
                      <c:pt idx="233" formatCode="0.00">
                        <c:v>1.3046663485142434E-3</c:v>
                      </c:pt>
                      <c:pt idx="234" formatCode="0.00">
                        <c:v>1.3149276182503839E-3</c:v>
                      </c:pt>
                      <c:pt idx="235" formatCode="0.00">
                        <c:v>1.3313615724817127E-3</c:v>
                      </c:pt>
                      <c:pt idx="236" formatCode="0.00">
                        <c:v>1.4798381929945522E-3</c:v>
                      </c:pt>
                      <c:pt idx="237" formatCode="0.00">
                        <c:v>1.5015896192801836E-3</c:v>
                      </c:pt>
                      <c:pt idx="238" formatCode="0.00">
                        <c:v>1.5124125710579979E-3</c:v>
                      </c:pt>
                      <c:pt idx="239" formatCode="0.00">
                        <c:v>1.4544542404553219E-3</c:v>
                      </c:pt>
                      <c:pt idx="240" formatCode="0.00">
                        <c:v>1.4809854900324027E-3</c:v>
                      </c:pt>
                      <c:pt idx="241" formatCode="0.00">
                        <c:v>1.5087899606182449E-3</c:v>
                      </c:pt>
                      <c:pt idx="242" formatCode="0.00">
                        <c:v>1.50328408059456E-3</c:v>
                      </c:pt>
                      <c:pt idx="243" formatCode="0.00">
                        <c:v>1.5681450314088575E-3</c:v>
                      </c:pt>
                      <c:pt idx="244" formatCode="0.00">
                        <c:v>1.5623801748221873E-3</c:v>
                      </c:pt>
                      <c:pt idx="245" formatCode="0.00">
                        <c:v>1.7295374201474042E-3</c:v>
                      </c:pt>
                      <c:pt idx="246" formatCode="0.00">
                        <c:v>1.7592921980118831E-3</c:v>
                      </c:pt>
                      <c:pt idx="247" formatCode="0.00">
                        <c:v>1.7933551533599564E-3</c:v>
                      </c:pt>
                      <c:pt idx="248" formatCode="0.00">
                        <c:v>2.0280060442059E-3</c:v>
                      </c:pt>
                      <c:pt idx="249" formatCode="0.00">
                        <c:v>2.1865614672711151E-3</c:v>
                      </c:pt>
                      <c:pt idx="250" formatCode="0.00">
                        <c:v>2.3752416466955384E-3</c:v>
                      </c:pt>
                      <c:pt idx="251" formatCode="0.00">
                        <c:v>2.4337917627551791E-3</c:v>
                      </c:pt>
                      <c:pt idx="252" formatCode="0.00">
                        <c:v>2.5278795331644551E-3</c:v>
                      </c:pt>
                      <c:pt idx="253" formatCode="0.00">
                        <c:v>2.6086195032363332E-3</c:v>
                      </c:pt>
                      <c:pt idx="254" formatCode="0.00">
                        <c:v>2.9521525926107729E-3</c:v>
                      </c:pt>
                      <c:pt idx="255" formatCode="0.00">
                        <c:v>3.0836119573543746E-3</c:v>
                      </c:pt>
                      <c:pt idx="256" formatCode="0.00">
                        <c:v>3.3596130107202368E-3</c:v>
                      </c:pt>
                      <c:pt idx="257" formatCode="0.00">
                        <c:v>3.2754296313833283E-3</c:v>
                      </c:pt>
                      <c:pt idx="258" formatCode="0.00">
                        <c:v>3.4200740999191397E-3</c:v>
                      </c:pt>
                      <c:pt idx="259" formatCode="0.00">
                        <c:v>3.7653543673140319E-3</c:v>
                      </c:pt>
                      <c:pt idx="260" formatCode="0.00">
                        <c:v>3.7568912709377506E-3</c:v>
                      </c:pt>
                      <c:pt idx="261" formatCode="0.00">
                        <c:v>3.9221678841928169E-3</c:v>
                      </c:pt>
                      <c:pt idx="262" formatCode="0.00">
                        <c:v>4.610440836721773E-3</c:v>
                      </c:pt>
                      <c:pt idx="263" formatCode="0.00">
                        <c:v>4.6008629782960369E-3</c:v>
                      </c:pt>
                      <c:pt idx="264" formatCode="0.00">
                        <c:v>5.5456422298005778E-3</c:v>
                      </c:pt>
                      <c:pt idx="265" formatCode="0.00">
                        <c:v>6.4425738211863681E-3</c:v>
                      </c:pt>
                      <c:pt idx="266" formatCode="0.00">
                        <c:v>8.0682519615097332E-3</c:v>
                      </c:pt>
                      <c:pt idx="267" formatCode="0.00">
                        <c:v>8.0579505626236503E-3</c:v>
                      </c:pt>
                      <c:pt idx="268" formatCode="0.00">
                        <c:v>1.1383820807093504E-2</c:v>
                      </c:pt>
                      <c:pt idx="269" formatCode="0.00">
                        <c:v>1.3787550177721472E-2</c:v>
                      </c:pt>
                      <c:pt idx="270" formatCode="0.00">
                        <c:v>1.3776420213937265E-2</c:v>
                      </c:pt>
                      <c:pt idx="271" formatCode="0.00">
                        <c:v>1.2975315513664912E-2</c:v>
                      </c:pt>
                      <c:pt idx="272" formatCode="0.00">
                        <c:v>1.6224483970255554E-2</c:v>
                      </c:pt>
                      <c:pt idx="273" formatCode="0.00">
                        <c:v>1.6212643073256722E-2</c:v>
                      </c:pt>
                      <c:pt idx="274" formatCode="0.00">
                        <c:v>2.1026208197215835E-2</c:v>
                      </c:pt>
                      <c:pt idx="275" formatCode="0.00">
                        <c:v>2.361123608813067E-2</c:v>
                      </c:pt>
                      <c:pt idx="276" formatCode="0.00">
                        <c:v>2.3928234943577507E-2</c:v>
                      </c:pt>
                      <c:pt idx="277" formatCode="0.00">
                        <c:v>2.6901469097203694E-2</c:v>
                      </c:pt>
                      <c:pt idx="278" formatCode="0.00">
                        <c:v>2.8398328095533745E-2</c:v>
                      </c:pt>
                      <c:pt idx="279" formatCode="0.00">
                        <c:v>2.9020730803417282E-2</c:v>
                      </c:pt>
                      <c:pt idx="280" formatCode="0.00">
                        <c:v>3.0884249873858217E-2</c:v>
                      </c:pt>
                      <c:pt idx="281" formatCode="0.00">
                        <c:v>3.0479015100036241E-2</c:v>
                      </c:pt>
                      <c:pt idx="282" formatCode="0.00">
                        <c:v>3.046553079590603E-2</c:v>
                      </c:pt>
                      <c:pt idx="283" formatCode="0.00">
                        <c:v>3.091735851087192E-2</c:v>
                      </c:pt>
                      <c:pt idx="284" formatCode="0.00">
                        <c:v>2.5733430832428322E-2</c:v>
                      </c:pt>
                      <c:pt idx="285" formatCode="0.00">
                        <c:v>2.4854425717515734E-2</c:v>
                      </c:pt>
                      <c:pt idx="286" formatCode="0.00">
                        <c:v>1.8438900508591909E-2</c:v>
                      </c:pt>
                      <c:pt idx="287" formatCode="0.00">
                        <c:v>1.4516648498035101E-2</c:v>
                      </c:pt>
                      <c:pt idx="288" formatCode="0.00">
                        <c:v>1.3146666921268113E-2</c:v>
                      </c:pt>
                      <c:pt idx="289" formatCode="0.00">
                        <c:v>1.0920606953525784E-2</c:v>
                      </c:pt>
                      <c:pt idx="290" formatCode="0.00">
                        <c:v>8.0301559320574145E-3</c:v>
                      </c:pt>
                      <c:pt idx="291" formatCode="0.00">
                        <c:v>7.3758320284109365E-3</c:v>
                      </c:pt>
                      <c:pt idx="292" formatCode="0.00">
                        <c:v>5.0228840120272351E-3</c:v>
                      </c:pt>
                      <c:pt idx="293" formatCode="0.00">
                        <c:v>3.1399716440437455E-3</c:v>
                      </c:pt>
                      <c:pt idx="294" formatCode="0.00">
                        <c:v>2.9437175157923053E-3</c:v>
                      </c:pt>
                      <c:pt idx="295" formatCode="0.00">
                        <c:v>2.4990001215426778E-3</c:v>
                      </c:pt>
                      <c:pt idx="296" formatCode="0.00">
                        <c:v>2.0743623724693346E-3</c:v>
                      </c:pt>
                      <c:pt idx="297" formatCode="0.00">
                        <c:v>1.9559164845358514E-3</c:v>
                      </c:pt>
                      <c:pt idx="298" formatCode="0.00">
                        <c:v>2.1349505132706413E-3</c:v>
                      </c:pt>
                      <c:pt idx="299" formatCode="0.00">
                        <c:v>1.5327067615814806E-3</c:v>
                      </c:pt>
                      <c:pt idx="300" formatCode="0.00">
                        <c:v>1.4267687203774989E-3</c:v>
                      </c:pt>
                      <c:pt idx="301" formatCode="0.00">
                        <c:v>1.3901254142648471E-3</c:v>
                      </c:pt>
                      <c:pt idx="302" formatCode="0.00">
                        <c:v>1.7082014046576437E-3</c:v>
                      </c:pt>
                      <c:pt idx="303" formatCode="0.00">
                        <c:v>1.5867037137395732E-3</c:v>
                      </c:pt>
                      <c:pt idx="304" formatCode="0.00">
                        <c:v>1.5176008467713813E-3</c:v>
                      </c:pt>
                      <c:pt idx="305" formatCode="0.00">
                        <c:v>1.5120041256181938E-3</c:v>
                      </c:pt>
                      <c:pt idx="306" formatCode="0.00">
                        <c:v>1.2563376799402078E-3</c:v>
                      </c:pt>
                      <c:pt idx="307" formatCode="0.00">
                        <c:v>1.2631760729691689E-3</c:v>
                      </c:pt>
                      <c:pt idx="308" formatCode="0.00">
                        <c:v>1.2582845380058861E-3</c:v>
                      </c:pt>
                      <c:pt idx="309" formatCode="0.00">
                        <c:v>1.231928379705921E-3</c:v>
                      </c:pt>
                      <c:pt idx="310" formatCode="0.00">
                        <c:v>1.0146193619369438E-3</c:v>
                      </c:pt>
                      <c:pt idx="311" formatCode="0.00">
                        <c:v>1.1828866341020486E-3</c:v>
                      </c:pt>
                      <c:pt idx="312" formatCode="0.00">
                        <c:v>1.1785738420243366E-3</c:v>
                      </c:pt>
                      <c:pt idx="313" formatCode="0.00">
                        <c:v>9.7872628477336404E-4</c:v>
                      </c:pt>
                      <c:pt idx="314" formatCode="0.00">
                        <c:v>1.016668738579835E-3</c:v>
                      </c:pt>
                      <c:pt idx="315" formatCode="0.00">
                        <c:v>9.9699311409324641E-4</c:v>
                      </c:pt>
                      <c:pt idx="316" formatCode="0.00">
                        <c:v>9.3803478319934405E-4</c:v>
                      </c:pt>
                      <c:pt idx="317" formatCode="0.00">
                        <c:v>1.0567366866541105E-3</c:v>
                      </c:pt>
                      <c:pt idx="318" formatCode="0.00">
                        <c:v>1.0404545672185186E-3</c:v>
                      </c:pt>
                      <c:pt idx="319" formatCode="0.00">
                        <c:v>1.1033123711645179E-3</c:v>
                      </c:pt>
                      <c:pt idx="320" formatCode="0.00">
                        <c:v>8.596263077608737E-4</c:v>
                      </c:pt>
                      <c:pt idx="321" formatCode="0.00">
                        <c:v>8.5087952138247541E-4</c:v>
                      </c:pt>
                      <c:pt idx="322" formatCode="0.00">
                        <c:v>9.1906483279385756E-4</c:v>
                      </c:pt>
                      <c:pt idx="323" formatCode="0.00">
                        <c:v>9.5453956069626482E-4</c:v>
                      </c:pt>
                      <c:pt idx="324" formatCode="0.00">
                        <c:v>9.3664988661000808E-4</c:v>
                      </c:pt>
                      <c:pt idx="325" formatCode="0.00">
                        <c:v>1.0469553158965201E-3</c:v>
                      </c:pt>
                      <c:pt idx="326" formatCode="0.00">
                        <c:v>8.1059058535439303E-4</c:v>
                      </c:pt>
                      <c:pt idx="327" formatCode="0.00">
                        <c:v>8.0126159531942087E-4</c:v>
                      </c:pt>
                      <c:pt idx="328" formatCode="0.00">
                        <c:v>7.9214920791459431E-4</c:v>
                      </c:pt>
                      <c:pt idx="329" formatCode="0.00">
                        <c:v>7.5009733371024588E-4</c:v>
                      </c:pt>
                      <c:pt idx="330" formatCode="0.00">
                        <c:v>7.4378549709039712E-4</c:v>
                      </c:pt>
                      <c:pt idx="331" formatCode="0.00">
                        <c:v>7.3585993805869339E-4</c:v>
                      </c:pt>
                      <c:pt idx="332" formatCode="0.00">
                        <c:v>8.4574908203237668E-4</c:v>
                      </c:pt>
                      <c:pt idx="333" formatCode="0.00">
                        <c:v>8.382545635327055E-4</c:v>
                      </c:pt>
                      <c:pt idx="334" formatCode="0.00">
                        <c:v>7.9676062362779869E-4</c:v>
                      </c:pt>
                      <c:pt idx="335" formatCode="0.00">
                        <c:v>6.7318023413592322E-4</c:v>
                      </c:pt>
                      <c:pt idx="336" formatCode="0.00">
                        <c:v>6.6798200686328058E-4</c:v>
                      </c:pt>
                      <c:pt idx="337" formatCode="0.00">
                        <c:v>7.3880585175851933E-4</c:v>
                      </c:pt>
                      <c:pt idx="338" formatCode="0.00">
                        <c:v>8.0612082441800209E-4</c:v>
                      </c:pt>
                      <c:pt idx="339" formatCode="0.00">
                        <c:v>7.9898047521420666E-4</c:v>
                      </c:pt>
                      <c:pt idx="340" formatCode="0.00">
                        <c:v>9.7581678155118814E-4</c:v>
                      </c:pt>
                      <c:pt idx="341" formatCode="0.00">
                        <c:v>7.8817348352151761E-4</c:v>
                      </c:pt>
                      <c:pt idx="342" formatCode="0.00">
                        <c:v>7.8368602014808049E-4</c:v>
                      </c:pt>
                      <c:pt idx="343" formatCode="0.00">
                        <c:v>6.6546847925609152E-4</c:v>
                      </c:pt>
                      <c:pt idx="344" formatCode="0.00">
                        <c:v>6.6182005986189303E-4</c:v>
                      </c:pt>
                      <c:pt idx="345" formatCode="0.00">
                        <c:v>6.560841571188632E-4</c:v>
                      </c:pt>
                      <c:pt idx="346" formatCode="0.00">
                        <c:v>7.6002574376918383E-4</c:v>
                      </c:pt>
                      <c:pt idx="347" formatCode="0.00">
                        <c:v>6.8374536095729165E-4</c:v>
                      </c:pt>
                      <c:pt idx="348" formatCode="0.00">
                        <c:v>6.7652502479696416E-4</c:v>
                      </c:pt>
                      <c:pt idx="349" formatCode="0.00">
                        <c:v>7.4365707621159292E-4</c:v>
                      </c:pt>
                      <c:pt idx="350" formatCode="0.00">
                        <c:v>5.9581704334692187E-4</c:v>
                      </c:pt>
                      <c:pt idx="351" formatCode="0.00">
                        <c:v>5.8972668996087028E-4</c:v>
                      </c:pt>
                      <c:pt idx="352" formatCode="0.00">
                        <c:v>6.9096546645802724E-4</c:v>
                      </c:pt>
                      <c:pt idx="353" formatCode="0.00">
                        <c:v>6.8739312358312237E-4</c:v>
                      </c:pt>
                      <c:pt idx="354" formatCode="0.00">
                        <c:v>6.8026008885614284E-4</c:v>
                      </c:pt>
                      <c:pt idx="355" formatCode="0.00">
                        <c:v>5.300570368195459E-4</c:v>
                      </c:pt>
                      <c:pt idx="356" formatCode="0.00">
                        <c:v>5.2653297286667515E-4</c:v>
                      </c:pt>
                      <c:pt idx="357" formatCode="0.00">
                        <c:v>5.2300893691639542E-4</c:v>
                      </c:pt>
                      <c:pt idx="358" formatCode="0.00">
                        <c:v>5.5193403277037844E-4</c:v>
                      </c:pt>
                      <c:pt idx="359" formatCode="0.00">
                        <c:v>5.4842791481511514E-4</c:v>
                      </c:pt>
                      <c:pt idx="360" formatCode="0.00">
                        <c:v>4.7472188569272689E-4</c:v>
                      </c:pt>
                      <c:pt idx="361" formatCode="0.00">
                        <c:v>6.0725340499118206E-4</c:v>
                      </c:pt>
                      <c:pt idx="362" formatCode="0.00">
                        <c:v>4.9922446487250382E-4</c:v>
                      </c:pt>
                      <c:pt idx="363" formatCode="0.00">
                        <c:v>4.9625161213212154E-4</c:v>
                      </c:pt>
                      <c:pt idx="364" formatCode="0.00">
                        <c:v>5.2341085176275232E-4</c:v>
                      </c:pt>
                      <c:pt idx="365" formatCode="0.00">
                        <c:v>6.2376685503740036E-4</c:v>
                      </c:pt>
                      <c:pt idx="366" formatCode="0.00">
                        <c:v>6.1533762773061324E-4</c:v>
                      </c:pt>
                      <c:pt idx="367" formatCode="0.00">
                        <c:v>6.1006830894322361E-4</c:v>
                      </c:pt>
                      <c:pt idx="368" formatCode="0.00">
                        <c:v>7.4354225484825765E-4</c:v>
                      </c:pt>
                      <c:pt idx="369" formatCode="0.00">
                        <c:v>7.3715224432080798E-4</c:v>
                      </c:pt>
                      <c:pt idx="370" formatCode="0.00">
                        <c:v>5.9447888225344885E-4</c:v>
                      </c:pt>
                      <c:pt idx="371" formatCode="0.00">
                        <c:v>5.5717213709926411E-4</c:v>
                      </c:pt>
                      <c:pt idx="372" formatCode="0.00">
                        <c:v>5.5053470590916401E-4</c:v>
                      </c:pt>
                      <c:pt idx="373" formatCode="0.00">
                        <c:v>5.7635717949589677E-4</c:v>
                      </c:pt>
                      <c:pt idx="374" formatCode="0.00">
                        <c:v>5.7301518438603364E-4</c:v>
                      </c:pt>
                      <c:pt idx="375" formatCode="0.00">
                        <c:v>6.3286934629025395E-4</c:v>
                      </c:pt>
                      <c:pt idx="376" formatCode="0.00">
                        <c:v>6.235163032804439E-4</c:v>
                      </c:pt>
                      <c:pt idx="377" formatCode="0.00">
                        <c:v>6.5316752245075948E-4</c:v>
                      </c:pt>
                      <c:pt idx="378" formatCode="0.00">
                        <c:v>6.4125210127274207E-4</c:v>
                      </c:pt>
                      <c:pt idx="379" formatCode="0.00">
                        <c:v>6.3322951440762947E-4</c:v>
                      </c:pt>
                      <c:pt idx="380" formatCode="0.00">
                        <c:v>6.3000671302021146E-4</c:v>
                      </c:pt>
                      <c:pt idx="381" formatCode="0.00">
                        <c:v>6.4806779398353159E-4</c:v>
                      </c:pt>
                      <c:pt idx="382" formatCode="0.00">
                        <c:v>5.8145137179244381E-4</c:v>
                      </c:pt>
                      <c:pt idx="383" formatCode="0.00">
                        <c:v>5.7828245784112878E-4</c:v>
                      </c:pt>
                      <c:pt idx="384" formatCode="0.00">
                        <c:v>5.9747065922564695E-4</c:v>
                      </c:pt>
                      <c:pt idx="385" formatCode="0.00">
                        <c:v>5.9435062791882804E-4</c:v>
                      </c:pt>
                      <c:pt idx="386" formatCode="0.00">
                        <c:v>5.9123061840538071E-4</c:v>
                      </c:pt>
                      <c:pt idx="387" formatCode="0.00">
                        <c:v>6.4587207472532578E-4</c:v>
                      </c:pt>
                      <c:pt idx="388" formatCode="0.00">
                        <c:v>5.8075953447600309E-4</c:v>
                      </c:pt>
                      <c:pt idx="389" formatCode="0.00">
                        <c:v>5.7662943026272849E-4</c:v>
                      </c:pt>
                      <c:pt idx="390" formatCode="0.00">
                        <c:v>6.6757662685373636E-4</c:v>
                      </c:pt>
                      <c:pt idx="391" formatCode="0.00">
                        <c:v>7.5615077920901592E-4</c:v>
                      </c:pt>
                      <c:pt idx="392" formatCode="0.00">
                        <c:v>9.0781548102946059E-4</c:v>
                      </c:pt>
                      <c:pt idx="393" formatCode="0.00">
                        <c:v>9.0881221096605317E-4</c:v>
                      </c:pt>
                      <c:pt idx="394" formatCode="0.00">
                        <c:v>7.6126261170332869E-4</c:v>
                      </c:pt>
                      <c:pt idx="395" formatCode="0.00">
                        <c:v>7.5811072660365874E-4</c:v>
                      </c:pt>
                      <c:pt idx="396" formatCode="0.00">
                        <c:v>7.5495886398260358E-4</c:v>
                      </c:pt>
                      <c:pt idx="397" formatCode="0.00">
                        <c:v>9.2567485336190385E-4</c:v>
                      </c:pt>
                      <c:pt idx="398" formatCode="0.00">
                        <c:v>8.5825334170856044E-4</c:v>
                      </c:pt>
                      <c:pt idx="399" formatCode="0.00">
                        <c:v>8.6151808984362389E-4</c:v>
                      </c:pt>
                      <c:pt idx="400" formatCode="0.00">
                        <c:v>8.6728209994927621E-4</c:v>
                      </c:pt>
                      <c:pt idx="401" formatCode="0.00">
                        <c:v>8.6401587247122611E-4</c:v>
                      </c:pt>
                      <c:pt idx="402" formatCode="0.00">
                        <c:v>8.7153001432810644E-4</c:v>
                      </c:pt>
                      <c:pt idx="403" formatCode="0.00">
                        <c:v>8.6822289207154541E-4</c:v>
                      </c:pt>
                      <c:pt idx="404" formatCode="0.00">
                        <c:v>8.699332028600323E-4</c:v>
                      </c:pt>
                      <c:pt idx="405" formatCode="0.00">
                        <c:v>8.0002819029910996E-4</c:v>
                      </c:pt>
                      <c:pt idx="406" formatCode="0.00">
                        <c:v>8.4140627868014152E-4</c:v>
                      </c:pt>
                      <c:pt idx="407" formatCode="0.00">
                        <c:v>8.7178135075213954E-4</c:v>
                      </c:pt>
                      <c:pt idx="408" formatCode="0.00">
                        <c:v>8.6840936603073751E-4</c:v>
                      </c:pt>
                      <c:pt idx="409" formatCode="0.00">
                        <c:v>8.9878414093068413E-4</c:v>
                      </c:pt>
                      <c:pt idx="410" formatCode="0.00">
                        <c:v>1.0156108506895287E-3</c:v>
                      </c:pt>
                      <c:pt idx="411" formatCode="0.00">
                        <c:v>1.022432881746147E-3</c:v>
                      </c:pt>
                      <c:pt idx="412" formatCode="0.00">
                        <c:v>9.4948773727085976E-4</c:v>
                      </c:pt>
                      <c:pt idx="413" formatCode="0.00">
                        <c:v>1.1265295442770093E-3</c:v>
                      </c:pt>
                      <c:pt idx="414" formatCode="0.00">
                        <c:v>1.128781801299688E-3</c:v>
                      </c:pt>
                      <c:pt idx="415" formatCode="0.00">
                        <c:v>1.1252710012051256E-3</c:v>
                      </c:pt>
                      <c:pt idx="416" formatCode="0.00">
                        <c:v>9.8628007350561649E-4</c:v>
                      </c:pt>
                      <c:pt idx="417" formatCode="0.00">
                        <c:v>9.9195037531704666E-4</c:v>
                      </c:pt>
                      <c:pt idx="418" formatCode="0.00">
                        <c:v>9.5275187310228779E-4</c:v>
                      </c:pt>
                      <c:pt idx="419" formatCode="0.00">
                        <c:v>9.9513074558596286E-4</c:v>
                      </c:pt>
                      <c:pt idx="420" formatCode="0.00">
                        <c:v>1.0009540105842406E-3</c:v>
                      </c:pt>
                      <c:pt idx="421" formatCode="0.00">
                        <c:v>9.774850650198807E-4</c:v>
                      </c:pt>
                      <c:pt idx="422" formatCode="0.00">
                        <c:v>1.1216961805142803E-3</c:v>
                      </c:pt>
                      <c:pt idx="423" formatCode="0.00">
                        <c:v>1.130225512721308E-3</c:v>
                      </c:pt>
                      <c:pt idx="424" formatCode="0.00">
                        <c:v>1.14266317093996E-3</c:v>
                      </c:pt>
                      <c:pt idx="425" formatCode="0.00">
                        <c:v>1.1388735144589332E-3</c:v>
                      </c:pt>
                      <c:pt idx="426" formatCode="0.00">
                        <c:v>1.1081289988218686E-3</c:v>
                      </c:pt>
                      <c:pt idx="427" formatCode="0.00">
                        <c:v>9.983421108188549E-4</c:v>
                      </c:pt>
                      <c:pt idx="428" formatCode="0.00">
                        <c:v>9.9448067006486433E-4</c:v>
                      </c:pt>
                      <c:pt idx="429" formatCode="0.00">
                        <c:v>9.5197843739959834E-4</c:v>
                      </c:pt>
                      <c:pt idx="430" formatCode="0.00">
                        <c:v>9.4811721235461106E-4</c:v>
                      </c:pt>
                      <c:pt idx="431" formatCode="0.00">
                        <c:v>9.2011360400184915E-4</c:v>
                      </c:pt>
                      <c:pt idx="432" formatCode="0.00">
                        <c:v>9.2678853977584143E-4</c:v>
                      </c:pt>
                      <c:pt idx="433" formatCode="0.00">
                        <c:v>8.4339440947103143E-4</c:v>
                      </c:pt>
                      <c:pt idx="434" formatCode="0.00">
                        <c:v>8.0719948644260341E-4</c:v>
                      </c:pt>
                      <c:pt idx="435" formatCode="0.00">
                        <c:v>8.0885262704224049E-4</c:v>
                      </c:pt>
                      <c:pt idx="436" formatCode="0.00">
                        <c:v>8.8867844497589311E-4</c:v>
                      </c:pt>
                      <c:pt idx="437" formatCode="0.00">
                        <c:v>8.8463081452320221E-4</c:v>
                      </c:pt>
                      <c:pt idx="438" formatCode="0.00">
                        <c:v>8.868525487487444E-4</c:v>
                      </c:pt>
                      <c:pt idx="439" formatCode="0.00">
                        <c:v>1.0147830202384643E-3</c:v>
                      </c:pt>
                      <c:pt idx="440" formatCode="0.00">
                        <c:v>9.2829297466237451E-4</c:v>
                      </c:pt>
                      <c:pt idx="441" formatCode="0.00">
                        <c:v>9.3315249711710933E-4</c:v>
                      </c:pt>
                      <c:pt idx="442" formatCode="0.00">
                        <c:v>9.3347140673407422E-4</c:v>
                      </c:pt>
                      <c:pt idx="443" formatCode="0.00">
                        <c:v>9.2929591579011389E-4</c:v>
                      </c:pt>
                      <c:pt idx="444" formatCode="0.00">
                        <c:v>9.3078486019037589E-4</c:v>
                      </c:pt>
                      <c:pt idx="445" formatCode="0.00">
                        <c:v>9.3348170405972036E-4</c:v>
                      </c:pt>
                      <c:pt idx="446" formatCode="0.00">
                        <c:v>8.4453914085843684E-4</c:v>
                      </c:pt>
                      <c:pt idx="447" formatCode="0.00">
                        <c:v>8.497511942692509E-4</c:v>
                      </c:pt>
                      <c:pt idx="448" formatCode="0.00">
                        <c:v>8.9611838381872453E-4</c:v>
                      </c:pt>
                      <c:pt idx="449" formatCode="0.00">
                        <c:v>8.9180111722183208E-4</c:v>
                      </c:pt>
                      <c:pt idx="450" formatCode="0.00">
                        <c:v>8.4855748867457726E-4</c:v>
                      </c:pt>
                      <c:pt idx="451" formatCode="0.00">
                        <c:v>8.5281130664899491E-4</c:v>
                      </c:pt>
                      <c:pt idx="452" formatCode="0.00">
                        <c:v>9.8003222941126216E-4</c:v>
                      </c:pt>
                      <c:pt idx="453" formatCode="0.00">
                        <c:v>9.8066084061161629E-4</c:v>
                      </c:pt>
                      <c:pt idx="454" formatCode="0.00">
                        <c:v>9.7625474422793597E-4</c:v>
                      </c:pt>
                      <c:pt idx="455" formatCode="0.00">
                        <c:v>9.361823825176582E-4</c:v>
                      </c:pt>
                      <c:pt idx="456" formatCode="0.00">
                        <c:v>9.341892644796105E-4</c:v>
                      </c:pt>
                      <c:pt idx="457" formatCode="0.00">
                        <c:v>9.2973171683830664E-4</c:v>
                      </c:pt>
                      <c:pt idx="458" formatCode="0.00">
                        <c:v>9.2890524489393602E-4</c:v>
                      </c:pt>
                      <c:pt idx="459" formatCode="0.00">
                        <c:v>9.7686087970361049E-4</c:v>
                      </c:pt>
                      <c:pt idx="460" formatCode="0.00">
                        <c:v>9.3335875458201299E-4</c:v>
                      </c:pt>
                      <c:pt idx="461" formatCode="0.00">
                        <c:v>9.2881861177956254E-4</c:v>
                      </c:pt>
                      <c:pt idx="462" formatCode="0.00">
                        <c:v>9.3045664011671839E-4</c:v>
                      </c:pt>
                      <c:pt idx="463" formatCode="0.00">
                        <c:v>1.0702479962046529E-3</c:v>
                      </c:pt>
                      <c:pt idx="464" formatCode="0.00">
                        <c:v>1.0656462609855066E-3</c:v>
                      </c:pt>
                      <c:pt idx="465" formatCode="0.00">
                        <c:v>1.0653061479670232E-3</c:v>
                      </c:pt>
                      <c:pt idx="466" formatCode="0.00">
                        <c:v>1.1562641591528968E-3</c:v>
                      </c:pt>
                      <c:pt idx="467" formatCode="0.00">
                        <c:v>1.0589180501066196E-3</c:v>
                      </c:pt>
                      <c:pt idx="468" formatCode="0.00">
                        <c:v>1.0585361642727765E-3</c:v>
                      </c:pt>
                      <c:pt idx="469" formatCode="0.00">
                        <c:v>9.6343424365755311E-4</c:v>
                      </c:pt>
                      <c:pt idx="470" formatCode="0.00">
                        <c:v>9.5877074759812247E-4</c:v>
                      </c:pt>
                      <c:pt idx="471" formatCode="0.00">
                        <c:v>1.0062488207904926E-3</c:v>
                      </c:pt>
                      <c:pt idx="472" formatCode="0.00">
                        <c:v>1.0015596835386365E-3</c:v>
                      </c:pt>
                      <c:pt idx="473" formatCode="0.00">
                        <c:v>9.9687059263994923E-4</c:v>
                      </c:pt>
                      <c:pt idx="474" formatCode="0.00">
                        <c:v>9.4914856223801268E-4</c:v>
                      </c:pt>
                      <c:pt idx="475" formatCode="0.00">
                        <c:v>9.4836758261164381E-4</c:v>
                      </c:pt>
                      <c:pt idx="476" formatCode="0.00">
                        <c:v>9.4363992756914825E-4</c:v>
                      </c:pt>
                      <c:pt idx="477" formatCode="0.00">
                        <c:v>9.4149593089669771E-4</c:v>
                      </c:pt>
                      <c:pt idx="478" formatCode="0.00">
                        <c:v>9.3675534862802255E-4</c:v>
                      </c:pt>
                      <c:pt idx="479" formatCode="0.00">
                        <c:v>9.2945724252695378E-4</c:v>
                      </c:pt>
                      <c:pt idx="480" formatCode="0.00">
                        <c:v>9.7607761236198696E-4</c:v>
                      </c:pt>
                      <c:pt idx="481" formatCode="0.00">
                        <c:v>1.0677868573771767E-3</c:v>
                      </c:pt>
                      <c:pt idx="482" formatCode="0.00">
                        <c:v>1.110605716421873E-3</c:v>
                      </c:pt>
                      <c:pt idx="483" formatCode="0.00">
                        <c:v>1.1043213784040771E-3</c:v>
                      </c:pt>
                      <c:pt idx="484" formatCode="0.00">
                        <c:v>1.107247489235534E-3</c:v>
                      </c:pt>
                      <c:pt idx="485" formatCode="0.00">
                        <c:v>1.1981417919335934E-3</c:v>
                      </c:pt>
                      <c:pt idx="486" formatCode="0.00">
                        <c:v>1.191699730254029E-3</c:v>
                      </c:pt>
                      <c:pt idx="487" formatCode="0.00">
                        <c:v>1.1391548053391422E-3</c:v>
                      </c:pt>
                      <c:pt idx="488" formatCode="0.00">
                        <c:v>9.9660423289672675E-4</c:v>
                      </c:pt>
                      <c:pt idx="489" formatCode="0.00">
                        <c:v>9.9043030363761054E-4</c:v>
                      </c:pt>
                      <c:pt idx="490" formatCode="0.00">
                        <c:v>1.0336069657982199E-3</c:v>
                      </c:pt>
                      <c:pt idx="491" formatCode="0.00">
                        <c:v>1.0273779850862169E-3</c:v>
                      </c:pt>
                      <c:pt idx="492" formatCode="0.00">
                        <c:v>1.0268526268512078E-3</c:v>
                      </c:pt>
                      <c:pt idx="493" formatCode="0.00">
                        <c:v>1.0220458424507908E-3</c:v>
                      </c:pt>
                      <c:pt idx="494" formatCode="0.00">
                        <c:v>9.2103526361925659E-4</c:v>
                      </c:pt>
                      <c:pt idx="495" formatCode="0.00">
                        <c:v>9.1749232072652835E-4</c:v>
                      </c:pt>
                      <c:pt idx="496" formatCode="0.00">
                        <c:v>9.5818145410923026E-4</c:v>
                      </c:pt>
                      <c:pt idx="497" formatCode="0.00">
                        <c:v>9.5338181264226619E-4</c:v>
                      </c:pt>
                      <c:pt idx="498" formatCode="0.00">
                        <c:v>9.4860500101920484E-4</c:v>
                      </c:pt>
                      <c:pt idx="499" formatCode="0.00">
                        <c:v>9.4380533877256386E-4</c:v>
                      </c:pt>
                      <c:pt idx="500" formatCode="0.00">
                        <c:v>9.3899444772103686E-4</c:v>
                      </c:pt>
                      <c:pt idx="501" formatCode="0.00">
                        <c:v>9.3419493753230348E-4</c:v>
                      </c:pt>
                      <c:pt idx="502" formatCode="0.00">
                        <c:v>1.0254628284723309E-3</c:v>
                      </c:pt>
                      <c:pt idx="503" formatCode="0.00">
                        <c:v>1.0717081581422478E-3</c:v>
                      </c:pt>
                      <c:pt idx="504" formatCode="0.00">
                        <c:v>1.065399940233891E-3</c:v>
                      </c:pt>
                      <c:pt idx="505" formatCode="0.00">
                        <c:v>9.1629066847843076E-4</c:v>
                      </c:pt>
                      <c:pt idx="506" formatCode="0.00">
                        <c:v>9.555685454023838E-4</c:v>
                      </c:pt>
                      <c:pt idx="507" formatCode="0.00">
                        <c:v>9.5611826962269401E-4</c:v>
                      </c:pt>
                      <c:pt idx="508" formatCode="0.00">
                        <c:v>8.5497033542542315E-4</c:v>
                      </c:pt>
                      <c:pt idx="509" formatCode="0.00">
                        <c:v>8.5014764396219552E-4</c:v>
                      </c:pt>
                      <c:pt idx="510" formatCode="0.00">
                        <c:v>8.4888743627400585E-4</c:v>
                      </c:pt>
                      <c:pt idx="511" formatCode="0.00">
                        <c:v>8.9241276733532558E-4</c:v>
                      </c:pt>
                      <c:pt idx="512" formatCode="0.00">
                        <c:v>8.8758011362675298E-4</c:v>
                      </c:pt>
                      <c:pt idx="513" formatCode="0.00">
                        <c:v>8.8274750704363453E-4</c:v>
                      </c:pt>
                      <c:pt idx="514" formatCode="0.00">
                        <c:v>8.7789371680054213E-4</c:v>
                      </c:pt>
                      <c:pt idx="515" formatCode="0.00">
                        <c:v>8.7306132125604624E-4</c:v>
                      </c:pt>
                      <c:pt idx="516" formatCode="0.00">
                        <c:v>8.6701812611834363E-4</c:v>
                      </c:pt>
                      <c:pt idx="517" formatCode="0.00">
                        <c:v>1.0554238778432547E-3</c:v>
                      </c:pt>
                      <c:pt idx="518" formatCode="0.00">
                        <c:v>1.0505973238811709E-3</c:v>
                      </c:pt>
                      <c:pt idx="519" formatCode="0.00">
                        <c:v>1.0516763051315714E-3</c:v>
                      </c:pt>
                      <c:pt idx="520" formatCode="0.00">
                        <c:v>9.4967858289755317E-4</c:v>
                      </c:pt>
                      <c:pt idx="521" formatCode="0.00">
                        <c:v>9.4482532795929649E-4</c:v>
                      </c:pt>
                      <c:pt idx="522" formatCode="0.00">
                        <c:v>9.3997212040355818E-4</c:v>
                      </c:pt>
                      <c:pt idx="523" formatCode="0.00">
                        <c:v>9.3912781917416556E-4</c:v>
                      </c:pt>
                      <c:pt idx="524" formatCode="0.00">
                        <c:v>9.3425388287685682E-4</c:v>
                      </c:pt>
                      <c:pt idx="525" formatCode="0.00">
                        <c:v>9.8514553650129997E-4</c:v>
                      </c:pt>
                      <c:pt idx="526" formatCode="0.00">
                        <c:v>1.0815863658262394E-3</c:v>
                      </c:pt>
                      <c:pt idx="527" formatCode="0.00">
                        <c:v>9.781268356682288E-4</c:v>
                      </c:pt>
                      <c:pt idx="528" formatCode="0.00">
                        <c:v>9.7882257392444818E-4</c:v>
                      </c:pt>
                      <c:pt idx="529" formatCode="0.00">
                        <c:v>9.8524757331093179E-4</c:v>
                      </c:pt>
                      <c:pt idx="530" formatCode="0.00">
                        <c:v>1.0303690888407136E-3</c:v>
                      </c:pt>
                      <c:pt idx="531" formatCode="0.00">
                        <c:v>1.0313577703286471E-3</c:v>
                      </c:pt>
                      <c:pt idx="532" formatCode="0.00">
                        <c:v>1.1439527139798708E-3</c:v>
                      </c:pt>
                      <c:pt idx="533" formatCode="0.00">
                        <c:v>1.138838563505441E-3</c:v>
                      </c:pt>
                      <c:pt idx="534" formatCode="0.00">
                        <c:v>1.0907212671397986E-3</c:v>
                      </c:pt>
                      <c:pt idx="535" formatCode="0.00">
                        <c:v>1.0970876116486944E-3</c:v>
                      </c:pt>
                      <c:pt idx="536" formatCode="0.00">
                        <c:v>1.0918804982914974E-3</c:v>
                      </c:pt>
                      <c:pt idx="537" formatCode="0.00">
                        <c:v>1.0933395271834415E-3</c:v>
                      </c:pt>
                      <c:pt idx="538" formatCode="0.00">
                        <c:v>1.1929523403235774E-3</c:v>
                      </c:pt>
                      <c:pt idx="539" formatCode="0.00">
                        <c:v>1.2080036901659225E-3</c:v>
                      </c:pt>
                      <c:pt idx="540" formatCode="0.00">
                        <c:v>1.1711654916697976E-3</c:v>
                      </c:pt>
                      <c:pt idx="541" formatCode="0.00">
                        <c:v>1.1844806002610712E-3</c:v>
                      </c:pt>
                      <c:pt idx="542" formatCode="0.00">
                        <c:v>1.3445814699228668E-3</c:v>
                      </c:pt>
                      <c:pt idx="543" formatCode="0.00">
                        <c:v>1.399838628109044E-3</c:v>
                      </c:pt>
                      <c:pt idx="544" formatCode="0.00">
                        <c:v>1.394069918032214E-3</c:v>
                      </c:pt>
                      <c:pt idx="545" formatCode="0.00">
                        <c:v>1.4460120145837634E-3</c:v>
                      </c:pt>
                      <c:pt idx="546" formatCode="0.00">
                        <c:v>1.5166366641509736E-3</c:v>
                      </c:pt>
                      <c:pt idx="547" formatCode="0.00">
                        <c:v>1.3890190726730291E-3</c:v>
                      </c:pt>
                      <c:pt idx="548" formatCode="0.00">
                        <c:v>1.565257144244074E-3</c:v>
                      </c:pt>
                      <c:pt idx="549" formatCode="0.00">
                        <c:v>1.6497583276617208E-3</c:v>
                      </c:pt>
                      <c:pt idx="550" formatCode="0.00">
                        <c:v>1.8362315263552975E-3</c:v>
                      </c:pt>
                      <c:pt idx="551" formatCode="0.00">
                        <c:v>1.9526134396883614E-3</c:v>
                      </c:pt>
                      <c:pt idx="552" formatCode="0.00">
                        <c:v>1.9459843346757851E-3</c:v>
                      </c:pt>
                      <c:pt idx="553" formatCode="0.00">
                        <c:v>1.8730697160973871E-3</c:v>
                      </c:pt>
                      <c:pt idx="554" formatCode="0.00">
                        <c:v>2.1003568379154456E-3</c:v>
                      </c:pt>
                      <c:pt idx="555" formatCode="0.00">
                        <c:v>2.1772317304093705E-3</c:v>
                      </c:pt>
                      <c:pt idx="556" formatCode="0.00">
                        <c:v>2.4761898520440319E-3</c:v>
                      </c:pt>
                      <c:pt idx="557" formatCode="0.00">
                        <c:v>2.4686726947448457E-3</c:v>
                      </c:pt>
                      <c:pt idx="558" formatCode="0.00">
                        <c:v>2.5389406298644002E-3</c:v>
                      </c:pt>
                      <c:pt idx="559" formatCode="0.00">
                        <c:v>2.7038935684504197E-3</c:v>
                      </c:pt>
                      <c:pt idx="560" formatCode="0.00">
                        <c:v>2.6953465328452223E-3</c:v>
                      </c:pt>
                      <c:pt idx="561" formatCode="0.00">
                        <c:v>2.8126229998159018E-3</c:v>
                      </c:pt>
                      <c:pt idx="562" formatCode="0.00">
                        <c:v>3.0718915431884324E-3</c:v>
                      </c:pt>
                      <c:pt idx="563" formatCode="0.00">
                        <c:v>3.2136505293037924E-3</c:v>
                      </c:pt>
                      <c:pt idx="564" formatCode="0.00">
                        <c:v>3.3918662082556808E-3</c:v>
                      </c:pt>
                      <c:pt idx="565" formatCode="0.00">
                        <c:v>4.126081464494725E-3</c:v>
                      </c:pt>
                      <c:pt idx="566" formatCode="0.00">
                        <c:v>4.1154969229243018E-3</c:v>
                      </c:pt>
                      <c:pt idx="567" formatCode="0.00">
                        <c:v>4.3998402576000172E-3</c:v>
                      </c:pt>
                      <c:pt idx="568" formatCode="0.00">
                        <c:v>4.9406845778468536E-3</c:v>
                      </c:pt>
                      <c:pt idx="569" formatCode="0.00">
                        <c:v>5.2147803848649425E-3</c:v>
                      </c:pt>
                      <c:pt idx="570" formatCode="0.00">
                        <c:v>5.4365992705001512E-3</c:v>
                      </c:pt>
                      <c:pt idx="571" formatCode="0.00">
                        <c:v>5.95054562664843E-3</c:v>
                      </c:pt>
                      <c:pt idx="572" formatCode="0.00">
                        <c:v>5.9376919671877641E-3</c:v>
                      </c:pt>
                      <c:pt idx="573" formatCode="0.00">
                        <c:v>6.1809871779739843E-3</c:v>
                      </c:pt>
                      <c:pt idx="574" formatCode="0.00">
                        <c:v>7.1273238853884462E-3</c:v>
                      </c:pt>
                      <c:pt idx="575" formatCode="0.00">
                        <c:v>7.1138549896467675E-3</c:v>
                      </c:pt>
                      <c:pt idx="576" formatCode="0.00">
                        <c:v>8.4712127299025712E-3</c:v>
                      </c:pt>
                      <c:pt idx="577" formatCode="0.00">
                        <c:v>9.0811356894470747E-3</c:v>
                      </c:pt>
                      <c:pt idx="578" formatCode="0.00">
                        <c:v>1.0110569294342351E-2</c:v>
                      </c:pt>
                      <c:pt idx="579" formatCode="0.00">
                        <c:v>1.2312707178321499E-2</c:v>
                      </c:pt>
                      <c:pt idx="580" formatCode="0.00">
                        <c:v>1.3114526744571474E-2</c:v>
                      </c:pt>
                      <c:pt idx="581" formatCode="0.00">
                        <c:v>1.309848571167538E-2</c:v>
                      </c:pt>
                      <c:pt idx="582" formatCode="0.00">
                        <c:v>1.697200265502959E-2</c:v>
                      </c:pt>
                      <c:pt idx="583" formatCode="0.00">
                        <c:v>2.1484959351830545E-2</c:v>
                      </c:pt>
                      <c:pt idx="584" formatCode="0.00">
                        <c:v>2.1468182283925219E-2</c:v>
                      </c:pt>
                      <c:pt idx="585" formatCode="0.00">
                        <c:v>2.4727340575031276E-2</c:v>
                      </c:pt>
                      <c:pt idx="586" formatCode="0.00">
                        <c:v>2.4542044801159485E-2</c:v>
                      </c:pt>
                      <c:pt idx="587" formatCode="0.00">
                        <c:v>2.4524897695006681E-2</c:v>
                      </c:pt>
                      <c:pt idx="588" formatCode="0.00">
                        <c:v>2.9408325542359701E-2</c:v>
                      </c:pt>
                      <c:pt idx="589" formatCode="0.00">
                        <c:v>3.2855153248717128E-2</c:v>
                      </c:pt>
                      <c:pt idx="590" formatCode="0.00">
                        <c:v>3.3172105595477695E-2</c:v>
                      </c:pt>
                      <c:pt idx="591" formatCode="0.00">
                        <c:v>4.0090845099439013E-2</c:v>
                      </c:pt>
                      <c:pt idx="592" formatCode="0.00">
                        <c:v>4.0072389610597579E-2</c:v>
                      </c:pt>
                      <c:pt idx="593" formatCode="0.00">
                        <c:v>4.0050358704682404E-2</c:v>
                      </c:pt>
                      <c:pt idx="594" formatCode="0.00">
                        <c:v>4.3661779070809453E-2</c:v>
                      </c:pt>
                      <c:pt idx="595" formatCode="0.00">
                        <c:v>6.1608442542844345E-2</c:v>
                      </c:pt>
                      <c:pt idx="596" formatCode="0.00">
                        <c:v>6.2251106515813628E-2</c:v>
                      </c:pt>
                      <c:pt idx="597" formatCode="0.00">
                        <c:v>6.3589620162341196E-2</c:v>
                      </c:pt>
                      <c:pt idx="598" formatCode="0.00">
                        <c:v>7.095346303558081E-2</c:v>
                      </c:pt>
                      <c:pt idx="599" formatCode="0.00">
                        <c:v>7.6403406968554827E-2</c:v>
                      </c:pt>
                      <c:pt idx="600" formatCode="0.00">
                        <c:v>8.6781658924394101E-2</c:v>
                      </c:pt>
                      <c:pt idx="601" formatCode="0.00">
                        <c:v>9.4508619870838056E-2</c:v>
                      </c:pt>
                      <c:pt idx="602" formatCode="0.00">
                        <c:v>0.10172658189292272</c:v>
                      </c:pt>
                      <c:pt idx="603" formatCode="0.00">
                        <c:v>0.11752804612407004</c:v>
                      </c:pt>
                      <c:pt idx="604" formatCode="0.00">
                        <c:v>0.12899066443109761</c:v>
                      </c:pt>
                      <c:pt idx="605" formatCode="0.00">
                        <c:v>0.13936842234762006</c:v>
                      </c:pt>
                      <c:pt idx="606" formatCode="0.00">
                        <c:v>0.15454175850406854</c:v>
                      </c:pt>
                      <c:pt idx="607" formatCode="0.00">
                        <c:v>0.17914225045512275</c:v>
                      </c:pt>
                      <c:pt idx="608" formatCode="0.00">
                        <c:v>0.18324021807241397</c:v>
                      </c:pt>
                      <c:pt idx="609" formatCode="0.00">
                        <c:v>0.2106689033423359</c:v>
                      </c:pt>
                      <c:pt idx="610" formatCode="0.00">
                        <c:v>0.22258116579264942</c:v>
                      </c:pt>
                      <c:pt idx="611" formatCode="0.00">
                        <c:v>0.22783710064400184</c:v>
                      </c:pt>
                      <c:pt idx="612" formatCode="0.00">
                        <c:v>0.24046991040441271</c:v>
                      </c:pt>
                      <c:pt idx="613" formatCode="0.00">
                        <c:v>0.24723401810119014</c:v>
                      </c:pt>
                      <c:pt idx="614" formatCode="0.00">
                        <c:v>0.25342651590840992</c:v>
                      </c:pt>
                      <c:pt idx="615" formatCode="0.00">
                        <c:v>0.2593355518701338</c:v>
                      </c:pt>
                      <c:pt idx="616" formatCode="0.00">
                        <c:v>0.25807507722315187</c:v>
                      </c:pt>
                      <c:pt idx="617" formatCode="0.00">
                        <c:v>0.25306567909507593</c:v>
                      </c:pt>
                      <c:pt idx="618" formatCode="0.00">
                        <c:v>0.23272123459871594</c:v>
                      </c:pt>
                      <c:pt idx="619" formatCode="0.00">
                        <c:v>0.22444589359902906</c:v>
                      </c:pt>
                      <c:pt idx="620" formatCode="0.00">
                        <c:v>0.20784183408318438</c:v>
                      </c:pt>
                      <c:pt idx="621" formatCode="0.00">
                        <c:v>0.2001784475967229</c:v>
                      </c:pt>
                      <c:pt idx="622" formatCode="0.00">
                        <c:v>0.17534524536786891</c:v>
                      </c:pt>
                      <c:pt idx="623" formatCode="0.00">
                        <c:v>0.14520593281142283</c:v>
                      </c:pt>
                      <c:pt idx="624" formatCode="0.00">
                        <c:v>4.3890541241286239E-2</c:v>
                      </c:pt>
                      <c:pt idx="625" formatCode="0.00">
                        <c:v>4.3874376826997685E-2</c:v>
                      </c:pt>
                      <c:pt idx="626" formatCode="0.00">
                        <c:v>4.3858213358978465E-2</c:v>
                      </c:pt>
                      <c:pt idx="627" formatCode="0.00">
                        <c:v>5.3442839021243345E-3</c:v>
                      </c:pt>
                      <c:pt idx="628" formatCode="0.00">
                        <c:v>5.3301319672843378E-3</c:v>
                      </c:pt>
                      <c:pt idx="629" formatCode="0.00">
                        <c:v>5.3913763123758169E-3</c:v>
                      </c:pt>
                      <c:pt idx="630" formatCode="0.00">
                        <c:v>5.066008639139391E-3</c:v>
                      </c:pt>
                      <c:pt idx="631" formatCode="0.00">
                        <c:v>4.4863045020753986E-3</c:v>
                      </c:pt>
                      <c:pt idx="632" formatCode="0.00">
                        <c:v>4.0423080781253245E-3</c:v>
                      </c:pt>
                      <c:pt idx="633" formatCode="0.00">
                        <c:v>2.8410262332586376E-3</c:v>
                      </c:pt>
                      <c:pt idx="634" formatCode="0.00">
                        <c:v>2.2685211918043423E-3</c:v>
                      </c:pt>
                      <c:pt idx="635" formatCode="0.00">
                        <c:v>2.0695291697871631E-3</c:v>
                      </c:pt>
                      <c:pt idx="636" formatCode="0.00">
                        <c:v>1.9235366791974583E-3</c:v>
                      </c:pt>
                      <c:pt idx="637" formatCode="0.00">
                        <c:v>1.6747876356399049E-3</c:v>
                      </c:pt>
                      <c:pt idx="638" formatCode="0.00">
                        <c:v>1.5487583306069326E-3</c:v>
                      </c:pt>
                      <c:pt idx="639" formatCode="0.00">
                        <c:v>1.4459668470453004E-3</c:v>
                      </c:pt>
                      <c:pt idx="640" formatCode="0.00">
                        <c:v>1.2990807361975339E-3</c:v>
                      </c:pt>
                      <c:pt idx="641" formatCode="0.00">
                        <c:v>1.2170433709288156E-3</c:v>
                      </c:pt>
                      <c:pt idx="642" formatCode="0.00">
                        <c:v>1.1359148064660931E-3</c:v>
                      </c:pt>
                      <c:pt idx="643" formatCode="0.00">
                        <c:v>1.0679098847618295E-3</c:v>
                      </c:pt>
                      <c:pt idx="644" formatCode="0.00">
                        <c:v>1.0037062582594375E-3</c:v>
                      </c:pt>
                      <c:pt idx="645" formatCode="0.00">
                        <c:v>9.5097337648004324E-4</c:v>
                      </c:pt>
                      <c:pt idx="646" formatCode="0.00">
                        <c:v>1.2796080878602731E-3</c:v>
                      </c:pt>
                      <c:pt idx="647" formatCode="0.00">
                        <c:v>1.2195421671838125E-3</c:v>
                      </c:pt>
                      <c:pt idx="648" formatCode="0.00">
                        <c:v>1.1692553427828951E-3</c:v>
                      </c:pt>
                      <c:pt idx="649" formatCode="0.00">
                        <c:v>9.0741314869906948E-4</c:v>
                      </c:pt>
                      <c:pt idx="650" formatCode="0.00">
                        <c:v>8.827979241666082E-4</c:v>
                      </c:pt>
                      <c:pt idx="651" formatCode="0.00">
                        <c:v>8.611241642241807E-4</c:v>
                      </c:pt>
                      <c:pt idx="652" formatCode="0.00">
                        <c:v>9.0548077207546363E-4</c:v>
                      </c:pt>
                      <c:pt idx="653" formatCode="0.00">
                        <c:v>8.7555732318154588E-4</c:v>
                      </c:pt>
                      <c:pt idx="654" formatCode="0.00">
                        <c:v>9.6659350785899191E-4</c:v>
                      </c:pt>
                      <c:pt idx="655" formatCode="0.00">
                        <c:v>1.249273600725205E-3</c:v>
                      </c:pt>
                      <c:pt idx="656" formatCode="0.00">
                        <c:v>1.2377241842120466E-3</c:v>
                      </c:pt>
                      <c:pt idx="657" formatCode="0.00">
                        <c:v>1.0423604372143129E-3</c:v>
                      </c:pt>
                      <c:pt idx="658" formatCode="0.00">
                        <c:v>1.028969460819596E-3</c:v>
                      </c:pt>
                      <c:pt idx="659" formatCode="0.00">
                        <c:v>1.0144505202843044E-3</c:v>
                      </c:pt>
                      <c:pt idx="660" formatCode="0.00">
                        <c:v>1.0494836138408223E-3</c:v>
                      </c:pt>
                      <c:pt idx="661" formatCode="0.00">
                        <c:v>1.0448387356909949E-3</c:v>
                      </c:pt>
                      <c:pt idx="662" formatCode="0.00">
                        <c:v>1.0333063263347065E-3</c:v>
                      </c:pt>
                      <c:pt idx="663" formatCode="0.00">
                        <c:v>9.2642971201394074E-4</c:v>
                      </c:pt>
                      <c:pt idx="664" formatCode="0.00">
                        <c:v>1.0132458169808179E-3</c:v>
                      </c:pt>
                      <c:pt idx="665" formatCode="0.00">
                        <c:v>1.0033395554509656E-3</c:v>
                      </c:pt>
                      <c:pt idx="666" formatCode="0.00">
                        <c:v>9.0553551991202029E-4</c:v>
                      </c:pt>
                      <c:pt idx="667" formatCode="0.00">
                        <c:v>9.0100687357600742E-4</c:v>
                      </c:pt>
                      <c:pt idx="668" formatCode="0.00">
                        <c:v>8.929416290162389E-4</c:v>
                      </c:pt>
                      <c:pt idx="669" formatCode="0.00">
                        <c:v>1.0239051372224082E-3</c:v>
                      </c:pt>
                      <c:pt idx="670" formatCode="0.00">
                        <c:v>1.0193938784957271E-3</c:v>
                      </c:pt>
                      <c:pt idx="671" formatCode="0.00">
                        <c:v>1.0148826563468091E-3</c:v>
                      </c:pt>
                      <c:pt idx="672" formatCode="0.00">
                        <c:v>7.8154227790567068E-4</c:v>
                      </c:pt>
                      <c:pt idx="673" formatCode="0.00">
                        <c:v>7.7704964278261222E-4</c:v>
                      </c:pt>
                      <c:pt idx="674" formatCode="0.00">
                        <c:v>7.7255704305391796E-4</c:v>
                      </c:pt>
                      <c:pt idx="675" formatCode="0.00">
                        <c:v>8.0769327822188439E-4</c:v>
                      </c:pt>
                      <c:pt idx="676" formatCode="0.00">
                        <c:v>8.0323013812151167E-4</c:v>
                      </c:pt>
                      <c:pt idx="677" formatCode="0.00">
                        <c:v>7.9876703296332253E-4</c:v>
                      </c:pt>
                      <c:pt idx="678" formatCode="0.00">
                        <c:v>7.4869422414110287E-4</c:v>
                      </c:pt>
                      <c:pt idx="679" formatCode="0.00">
                        <c:v>7.8885850083120477E-4</c:v>
                      </c:pt>
                      <c:pt idx="680" formatCode="0.00">
                        <c:v>7.8440105494813968E-4</c:v>
                      </c:pt>
                      <c:pt idx="681" formatCode="0.00">
                        <c:v>7.8094985121225061E-4</c:v>
                      </c:pt>
                      <c:pt idx="682" formatCode="0.00">
                        <c:v>7.7648672055493132E-4</c:v>
                      </c:pt>
                      <c:pt idx="683" formatCode="0.00">
                        <c:v>7.6800859352522954E-4</c:v>
                      </c:pt>
                      <c:pt idx="684" formatCode="0.00">
                        <c:v>7.1814524318315927E-4</c:v>
                      </c:pt>
                      <c:pt idx="685" formatCode="0.00">
                        <c:v>6.6932620880800326E-4</c:v>
                      </c:pt>
                      <c:pt idx="686" formatCode="0.00">
                        <c:v>6.6406382034679657E-4</c:v>
                      </c:pt>
                      <c:pt idx="687" formatCode="0.00">
                        <c:v>6.5963597144239332E-4</c:v>
                      </c:pt>
                      <c:pt idx="688" formatCode="0.00">
                        <c:v>6.9953777376540089E-4</c:v>
                      </c:pt>
                      <c:pt idx="689" formatCode="0.00">
                        <c:v>6.9153052770940871E-4</c:v>
                      </c:pt>
                      <c:pt idx="690" formatCode="0.00">
                        <c:v>8.1942855717140849E-4</c:v>
                      </c:pt>
                      <c:pt idx="691" formatCode="0.00">
                        <c:v>1.0355279070991708E-3</c:v>
                      </c:pt>
                      <c:pt idx="692" formatCode="0.00">
                        <c:v>1.03114437682771E-3</c:v>
                      </c:pt>
                      <c:pt idx="693" formatCode="0.00">
                        <c:v>1.024084217122718E-3</c:v>
                      </c:pt>
                      <c:pt idx="694" formatCode="0.00">
                        <c:v>8.4373925903120201E-4</c:v>
                      </c:pt>
                      <c:pt idx="695" formatCode="0.00">
                        <c:v>8.3614975205966379E-4</c:v>
                      </c:pt>
                      <c:pt idx="696" formatCode="0.00">
                        <c:v>8.7559192078815059E-4</c:v>
                      </c:pt>
                      <c:pt idx="697" formatCode="0.00">
                        <c:v>9.5885330887848872E-4</c:v>
                      </c:pt>
                      <c:pt idx="698" formatCode="0.00">
                        <c:v>9.4839197529084779E-4</c:v>
                      </c:pt>
                      <c:pt idx="699" formatCode="0.00">
                        <c:v>9.8758241012070875E-4</c:v>
                      </c:pt>
                      <c:pt idx="700" formatCode="0.00">
                        <c:v>9.3969219070341747E-4</c:v>
                      </c:pt>
                      <c:pt idx="701" formatCode="0.00">
                        <c:v>9.2599791930029444E-4</c:v>
                      </c:pt>
                      <c:pt idx="702" formatCode="0.00">
                        <c:v>8.7858712126356875E-4</c:v>
                      </c:pt>
                      <c:pt idx="703" formatCode="0.00">
                        <c:v>8.311766490112474E-4</c:v>
                      </c:pt>
                      <c:pt idx="704" formatCode="0.00">
                        <c:v>8.2375897957209928E-4</c:v>
                      </c:pt>
                      <c:pt idx="705" formatCode="0.00">
                        <c:v>9.4829517820260083E-4</c:v>
                      </c:pt>
                      <c:pt idx="706" formatCode="0.00">
                        <c:v>9.8694673763816327E-4</c:v>
                      </c:pt>
                      <c:pt idx="707" formatCode="0.00">
                        <c:v>9.7655977294229654E-4</c:v>
                      </c:pt>
                      <c:pt idx="708" formatCode="0.00">
                        <c:v>1.0187594289473769E-3</c:v>
                      </c:pt>
                      <c:pt idx="709" formatCode="0.00">
                        <c:v>1.0144798266515228E-3</c:v>
                      </c:pt>
                      <c:pt idx="710" formatCode="0.00">
                        <c:v>1.0102002563198967E-3</c:v>
                      </c:pt>
                      <c:pt idx="711" formatCode="0.00">
                        <c:v>8.3772064291042793E-4</c:v>
                      </c:pt>
                      <c:pt idx="712" formatCode="0.00">
                        <c:v>9.624098695526648E-4</c:v>
                      </c:pt>
                      <c:pt idx="713" formatCode="0.00">
                        <c:v>9.6053035352795639E-4</c:v>
                      </c:pt>
                      <c:pt idx="714" formatCode="0.00">
                        <c:v>1.1300658472841215E-3</c:v>
                      </c:pt>
                      <c:pt idx="715" formatCode="0.00">
                        <c:v>1.1257536059571529E-3</c:v>
                      </c:pt>
                      <c:pt idx="716" formatCode="0.00">
                        <c:v>1.0351272440088702E-3</c:v>
                      </c:pt>
                      <c:pt idx="717" formatCode="0.00">
                        <c:v>1.0506138943430676E-3</c:v>
                      </c:pt>
                      <c:pt idx="718" formatCode="0.00">
                        <c:v>1.0022334750805621E-3</c:v>
                      </c:pt>
                      <c:pt idx="719" formatCode="0.00">
                        <c:v>1.0094451429663784E-3</c:v>
                      </c:pt>
                      <c:pt idx="720" formatCode="0.00">
                        <c:v>1.0632178123237764E-3</c:v>
                      </c:pt>
                      <c:pt idx="721" formatCode="0.00">
                        <c:v>1.2841068184651541E-3</c:v>
                      </c:pt>
                      <c:pt idx="722" formatCode="0.00">
                        <c:v>1.2796020977060164E-3</c:v>
                      </c:pt>
                      <c:pt idx="723" formatCode="0.00">
                        <c:v>1.3307189437227857E-3</c:v>
                      </c:pt>
                      <c:pt idx="724" formatCode="0.00">
                        <c:v>1.0989874940445445E-3</c:v>
                      </c:pt>
                      <c:pt idx="725" formatCode="0.00">
                        <c:v>1.1031951793983945E-3</c:v>
                      </c:pt>
                      <c:pt idx="726" formatCode="0.00">
                        <c:v>1.10153299039819E-3</c:v>
                      </c:pt>
                      <c:pt idx="727" formatCode="0.00">
                        <c:v>1.1887892167725348E-3</c:v>
                      </c:pt>
                      <c:pt idx="728" formatCode="0.00">
                        <c:v>1.1905562773513411E-3</c:v>
                      </c:pt>
                      <c:pt idx="729" formatCode="0.00">
                        <c:v>1.1428617923066658E-3</c:v>
                      </c:pt>
                      <c:pt idx="730" formatCode="0.00">
                        <c:v>1.1382362042046635E-3</c:v>
                      </c:pt>
                      <c:pt idx="731" formatCode="0.00">
                        <c:v>1.1413185403486494E-3</c:v>
                      </c:pt>
                      <c:pt idx="732" formatCode="0.00">
                        <c:v>1.1413232640041743E-3</c:v>
                      </c:pt>
                      <c:pt idx="733" formatCode="0.00">
                        <c:v>1.1366471923832308E-3</c:v>
                      </c:pt>
                      <c:pt idx="734" formatCode="0.00">
                        <c:v>1.139698802939402E-3</c:v>
                      </c:pt>
                      <c:pt idx="735" formatCode="0.00">
                        <c:v>1.0552246068180231E-3</c:v>
                      </c:pt>
                      <c:pt idx="736" formatCode="0.00">
                        <c:v>1.1459971235327918E-3</c:v>
                      </c:pt>
                      <c:pt idx="737" formatCode="0.00">
                        <c:v>1.155683000053537E-3</c:v>
                      </c:pt>
                      <c:pt idx="738" formatCode="0.00">
                        <c:v>1.1573720868952881E-3</c:v>
                      </c:pt>
                      <c:pt idx="739" formatCode="0.00">
                        <c:v>1.1038590926086473E-3</c:v>
                      </c:pt>
                      <c:pt idx="740" formatCode="0.00">
                        <c:v>1.0990515285907256E-3</c:v>
                      </c:pt>
                      <c:pt idx="741" formatCode="0.00">
                        <c:v>1.100387870201966E-3</c:v>
                      </c:pt>
                      <c:pt idx="742" formatCode="0.00">
                        <c:v>1.095499121458841E-3</c:v>
                      </c:pt>
                      <c:pt idx="743" formatCode="0.00">
                        <c:v>1.0999627479742896E-3</c:v>
                      </c:pt>
                      <c:pt idx="744" formatCode="0.00">
                        <c:v>1.1443804781036816E-3</c:v>
                      </c:pt>
                      <c:pt idx="745" formatCode="0.00">
                        <c:v>1.2471398113150527E-3</c:v>
                      </c:pt>
                      <c:pt idx="746" formatCode="0.00">
                        <c:v>1.249408575782314E-3</c:v>
                      </c:pt>
                      <c:pt idx="747" formatCode="0.00">
                        <c:v>1.2102937489408517E-3</c:v>
                      </c:pt>
                      <c:pt idx="748" formatCode="0.00">
                        <c:v>1.3065519918455772E-3</c:v>
                      </c:pt>
                      <c:pt idx="749" formatCode="0.00">
                        <c:v>1.303396836376168E-3</c:v>
                      </c:pt>
                      <c:pt idx="750" formatCode="0.00">
                        <c:v>1.2056909433176334E-3</c:v>
                      </c:pt>
                      <c:pt idx="751" formatCode="0.00">
                        <c:v>1.1494758944703045E-3</c:v>
                      </c:pt>
                      <c:pt idx="752" formatCode="0.00">
                        <c:v>1.1546676336904788E-3</c:v>
                      </c:pt>
                      <c:pt idx="753" formatCode="0.00">
                        <c:v>1.2065978442073167E-3</c:v>
                      </c:pt>
                      <c:pt idx="754" formatCode="0.00">
                        <c:v>1.2532257786496148E-3</c:v>
                      </c:pt>
                      <c:pt idx="755" formatCode="0.00">
                        <c:v>1.2499351322433519E-3</c:v>
                      </c:pt>
                      <c:pt idx="756" formatCode="0.00">
                        <c:v>1.147895440981576E-3</c:v>
                      </c:pt>
                      <c:pt idx="757" formatCode="0.00">
                        <c:v>1.142680144693682E-3</c:v>
                      </c:pt>
                      <c:pt idx="758" formatCode="0.00">
                        <c:v>1.1444395825505945E-3</c:v>
                      </c:pt>
                      <c:pt idx="759" formatCode="0.00">
                        <c:v>1.1990440368567998E-3</c:v>
                      </c:pt>
                      <c:pt idx="760" formatCode="0.00">
                        <c:v>1.1937643335952412E-3</c:v>
                      </c:pt>
                      <c:pt idx="761" formatCode="0.00">
                        <c:v>1.1884846765995904E-3</c:v>
                      </c:pt>
                      <c:pt idx="762" formatCode="0.00">
                        <c:v>1.1886936226242829E-3</c:v>
                      </c:pt>
                      <c:pt idx="763" formatCode="0.00">
                        <c:v>1.1833895459013473E-3</c:v>
                      </c:pt>
                      <c:pt idx="764" formatCode="0.00">
                        <c:v>1.179941078280664E-3</c:v>
                      </c:pt>
                      <c:pt idx="765" formatCode="0.00">
                        <c:v>1.3487130792608623E-3</c:v>
                      </c:pt>
                      <c:pt idx="766" formatCode="0.00">
                        <c:v>1.2895944773955697E-3</c:v>
                      </c:pt>
                      <c:pt idx="767" formatCode="0.00">
                        <c:v>1.2842236711181146E-3</c:v>
                      </c:pt>
                      <c:pt idx="768" formatCode="0.00">
                        <c:v>1.3347072820475542E-3</c:v>
                      </c:pt>
                      <c:pt idx="769" formatCode="0.00">
                        <c:v>1.2754959759361216E-3</c:v>
                      </c:pt>
                      <c:pt idx="770" formatCode="0.00">
                        <c:v>1.2681285784863683E-3</c:v>
                      </c:pt>
                      <c:pt idx="771" formatCode="0.00">
                        <c:v>1.2647376964208309E-3</c:v>
                      </c:pt>
                      <c:pt idx="772" formatCode="0.00">
                        <c:v>1.151696157160913E-3</c:v>
                      </c:pt>
                      <c:pt idx="773" formatCode="0.00">
                        <c:v>1.1535368719432447E-3</c:v>
                      </c:pt>
                      <c:pt idx="774" formatCode="0.00">
                        <c:v>1.3189223406838814E-3</c:v>
                      </c:pt>
                      <c:pt idx="775" formatCode="0.00">
                        <c:v>1.2589628533216371E-3</c:v>
                      </c:pt>
                      <c:pt idx="776" formatCode="0.00">
                        <c:v>1.2595321068724539E-3</c:v>
                      </c:pt>
                      <c:pt idx="777" formatCode="0.00">
                        <c:v>1.3129862320745819E-3</c:v>
                      </c:pt>
                      <c:pt idx="778" formatCode="0.00">
                        <c:v>1.3074955080558913E-3</c:v>
                      </c:pt>
                      <c:pt idx="779" formatCode="0.00">
                        <c:v>1.3041276916456155E-3</c:v>
                      </c:pt>
                      <c:pt idx="780" formatCode="0.00">
                        <c:v>1.2456057360895165E-3</c:v>
                      </c:pt>
                      <c:pt idx="781" formatCode="0.00">
                        <c:v>1.2400975087558746E-3</c:v>
                      </c:pt>
                      <c:pt idx="782" formatCode="0.00">
                        <c:v>1.2486060829513999E-3</c:v>
                      </c:pt>
                      <c:pt idx="783" formatCode="0.00">
                        <c:v>1.2430180368273155E-3</c:v>
                      </c:pt>
                      <c:pt idx="784" formatCode="0.00">
                        <c:v>1.4046962716286174E-3</c:v>
                      </c:pt>
                      <c:pt idx="785" formatCode="0.00">
                        <c:v>1.4037226152833705E-3</c:v>
                      </c:pt>
                      <c:pt idx="786" formatCode="0.00">
                        <c:v>1.3981331160254214E-3</c:v>
                      </c:pt>
                      <c:pt idx="787" formatCode="0.00">
                        <c:v>1.2806792384543345E-3</c:v>
                      </c:pt>
                      <c:pt idx="788" formatCode="0.00">
                        <c:v>1.2897812178073961E-3</c:v>
                      </c:pt>
                      <c:pt idx="789" formatCode="0.00">
                        <c:v>1.3972802203027657E-3</c:v>
                      </c:pt>
                      <c:pt idx="790" formatCode="0.00">
                        <c:v>1.2218989313784049E-3</c:v>
                      </c:pt>
                      <c:pt idx="791" formatCode="0.00">
                        <c:v>1.2182533141262531E-3</c:v>
                      </c:pt>
                      <c:pt idx="792" formatCode="0.00">
                        <c:v>1.2125910199726132E-3</c:v>
                      </c:pt>
                      <c:pt idx="793" formatCode="0.00">
                        <c:v>1.2069287772334973E-3</c:v>
                      </c:pt>
                      <c:pt idx="794" formatCode="0.00">
                        <c:v>1.2132300473690853E-3</c:v>
                      </c:pt>
                      <c:pt idx="795" formatCode="0.00">
                        <c:v>1.2075287458391763E-3</c:v>
                      </c:pt>
                      <c:pt idx="796" formatCode="0.00">
                        <c:v>1.2018101372561262E-3</c:v>
                      </c:pt>
                      <c:pt idx="797" formatCode="0.00">
                        <c:v>1.2020863548655688E-3</c:v>
                      </c:pt>
                      <c:pt idx="798" formatCode="0.00">
                        <c:v>1.2602099523537627E-3</c:v>
                      </c:pt>
                      <c:pt idx="799" formatCode="0.00">
                        <c:v>1.3122437420531557E-3</c:v>
                      </c:pt>
                      <c:pt idx="800" formatCode="0.00">
                        <c:v>1.3086712435574953E-3</c:v>
                      </c:pt>
                      <c:pt idx="801" formatCode="0.00">
                        <c:v>1.3117723147657201E-3</c:v>
                      </c:pt>
                      <c:pt idx="802" formatCode="0.00">
                        <c:v>1.1893422092521396E-3</c:v>
                      </c:pt>
                      <c:pt idx="803" formatCode="0.00">
                        <c:v>1.1895251810226755E-3</c:v>
                      </c:pt>
                      <c:pt idx="804" formatCode="0.00">
                        <c:v>1.2422861272847543E-3</c:v>
                      </c:pt>
                      <c:pt idx="805" formatCode="0.00">
                        <c:v>1.2364309870918088E-3</c:v>
                      </c:pt>
                      <c:pt idx="806" formatCode="0.00">
                        <c:v>1.2432897234685714E-3</c:v>
                      </c:pt>
                      <c:pt idx="807" formatCode="0.00">
                        <c:v>1.4272903527648418E-3</c:v>
                      </c:pt>
                      <c:pt idx="808" formatCode="0.00">
                        <c:v>1.4213225729796063E-3</c:v>
                      </c:pt>
                      <c:pt idx="809" formatCode="0.00">
                        <c:v>1.408029024349511E-3</c:v>
                      </c:pt>
                      <c:pt idx="810" formatCode="0.00">
                        <c:v>1.3615314056641824E-3</c:v>
                      </c:pt>
                      <c:pt idx="811" formatCode="0.00">
                        <c:v>1.2952691141289753E-3</c:v>
                      </c:pt>
                      <c:pt idx="812" formatCode="0.00">
                        <c:v>1.2892495800409882E-3</c:v>
                      </c:pt>
                      <c:pt idx="813" formatCode="0.00">
                        <c:v>1.3481426575133915E-3</c:v>
                      </c:pt>
                      <c:pt idx="814" formatCode="0.00">
                        <c:v>1.4025525159704658E-3</c:v>
                      </c:pt>
                      <c:pt idx="815" formatCode="0.00">
                        <c:v>1.3965116887230675E-3</c:v>
                      </c:pt>
                      <c:pt idx="816" formatCode="0.00">
                        <c:v>1.3929654864615465E-3</c:v>
                      </c:pt>
                      <c:pt idx="817" formatCode="0.00">
                        <c:v>1.6291496310113316E-3</c:v>
                      </c:pt>
                      <c:pt idx="818" formatCode="0.00">
                        <c:v>1.6404080542648037E-3</c:v>
                      </c:pt>
                      <c:pt idx="819" formatCode="0.00">
                        <c:v>1.6372856718225351E-3</c:v>
                      </c:pt>
                      <c:pt idx="820" formatCode="0.00">
                        <c:v>1.8150985824482366E-3</c:v>
                      </c:pt>
                      <c:pt idx="821" formatCode="0.00">
                        <c:v>1.8219844104561264E-3</c:v>
                      </c:pt>
                      <c:pt idx="822" formatCode="0.00">
                        <c:v>1.7635763412403537E-3</c:v>
                      </c:pt>
                      <c:pt idx="823" formatCode="0.00">
                        <c:v>1.7573700406025381E-3</c:v>
                      </c:pt>
                      <c:pt idx="824" formatCode="0.00">
                        <c:v>1.7607170957726812E-3</c:v>
                      </c:pt>
                      <c:pt idx="825" formatCode="0.00">
                        <c:v>1.6951276517450469E-3</c:v>
                      </c:pt>
                      <c:pt idx="826" formatCode="0.00">
                        <c:v>1.6888765322175465E-3</c:v>
                      </c:pt>
                      <c:pt idx="827" formatCode="0.00">
                        <c:v>1.7043314914442537E-3</c:v>
                      </c:pt>
                      <c:pt idx="828" formatCode="0.00">
                        <c:v>1.7011125245999085E-3</c:v>
                      </c:pt>
                      <c:pt idx="829" formatCode="0.00">
                        <c:v>1.8216969894947429E-3</c:v>
                      </c:pt>
                      <c:pt idx="830" formatCode="0.00">
                        <c:v>1.8120027312290407E-3</c:v>
                      </c:pt>
                      <c:pt idx="831" formatCode="0.00">
                        <c:v>1.8191547266724092E-3</c:v>
                      </c:pt>
                      <c:pt idx="832" formatCode="0.00">
                        <c:v>1.8127754475906284E-3</c:v>
                      </c:pt>
                      <c:pt idx="833" formatCode="0.00">
                        <c:v>1.8198992508702597E-3</c:v>
                      </c:pt>
                      <c:pt idx="834" formatCode="0.00">
                        <c:v>1.6205893612441168E-3</c:v>
                      </c:pt>
                      <c:pt idx="835" formatCode="0.00">
                        <c:v>1.6141633950028439E-3</c:v>
                      </c:pt>
                      <c:pt idx="836" formatCode="0.00">
                        <c:v>1.6197933980594637E-3</c:v>
                      </c:pt>
                      <c:pt idx="837" formatCode="0.00">
                        <c:v>1.8724260508650571E-3</c:v>
                      </c:pt>
                      <c:pt idx="838" formatCode="0.00">
                        <c:v>1.7363980934243422E-3</c:v>
                      </c:pt>
                      <c:pt idx="839" formatCode="0.00">
                        <c:v>1.7332215736453685E-3</c:v>
                      </c:pt>
                      <c:pt idx="840" formatCode="0.00">
                        <c:v>1.6650063832341813E-3</c:v>
                      </c:pt>
                      <c:pt idx="841" formatCode="0.00">
                        <c:v>1.5934878545639899E-3</c:v>
                      </c:pt>
                      <c:pt idx="842" formatCode="0.00">
                        <c:v>1.5960321869137261E-3</c:v>
                      </c:pt>
                      <c:pt idx="843" formatCode="0.00">
                        <c:v>1.61719318660464E-3</c:v>
                      </c:pt>
                      <c:pt idx="844" formatCode="0.00">
                        <c:v>1.6105437363629915E-3</c:v>
                      </c:pt>
                      <c:pt idx="845" formatCode="0.00">
                        <c:v>1.7369578196487678E-3</c:v>
                      </c:pt>
                      <c:pt idx="846" formatCode="0.00">
                        <c:v>1.7471202450154838E-3</c:v>
                      </c:pt>
                      <c:pt idx="847" formatCode="0.00">
                        <c:v>1.7404057012159115E-3</c:v>
                      </c:pt>
                      <c:pt idx="848" formatCode="0.00">
                        <c:v>1.750820343460513E-3</c:v>
                      </c:pt>
                      <c:pt idx="849" formatCode="0.00">
                        <c:v>1.8908341289651E-3</c:v>
                      </c:pt>
                      <c:pt idx="850" formatCode="0.00">
                        <c:v>1.884012602282936E-3</c:v>
                      </c:pt>
                      <c:pt idx="851" formatCode="0.00">
                        <c:v>1.6825253357790895E-3</c:v>
                      </c:pt>
                      <c:pt idx="852" formatCode="0.00">
                        <c:v>1.6756638333306456E-3</c:v>
                      </c:pt>
                      <c:pt idx="853" formatCode="0.00">
                        <c:v>1.6688024032166062E-3</c:v>
                      </c:pt>
                      <c:pt idx="854" formatCode="0.00">
                        <c:v>1.7695490924041399E-3</c:v>
                      </c:pt>
                      <c:pt idx="855" formatCode="0.00">
                        <c:v>1.8632002277634808E-3</c:v>
                      </c:pt>
                      <c:pt idx="856" formatCode="0.00">
                        <c:v>1.8560669062588509E-3</c:v>
                      </c:pt>
                      <c:pt idx="857" formatCode="0.00">
                        <c:v>1.7062094097047939E-3</c:v>
                      </c:pt>
                      <c:pt idx="858" formatCode="0.00">
                        <c:v>1.8234398775022393E-3</c:v>
                      </c:pt>
                      <c:pt idx="859" formatCode="0.00">
                        <c:v>1.8160933574073949E-3</c:v>
                      </c:pt>
                      <c:pt idx="860" formatCode="0.00">
                        <c:v>1.8523686888352354E-3</c:v>
                      </c:pt>
                      <c:pt idx="861" formatCode="0.00">
                        <c:v>1.9953837254381695E-3</c:v>
                      </c:pt>
                      <c:pt idx="862" formatCode="0.00">
                        <c:v>2.0324177681991418E-3</c:v>
                      </c:pt>
                      <c:pt idx="863" formatCode="0.00">
                        <c:v>2.0760321456443163E-3</c:v>
                      </c:pt>
                      <c:pt idx="864" formatCode="0.00">
                        <c:v>2.0681437801862621E-3</c:v>
                      </c:pt>
                      <c:pt idx="865" formatCode="0.00">
                        <c:v>2.1287508361170697E-3</c:v>
                      </c:pt>
                      <c:pt idx="866" formatCode="0.00">
                        <c:v>2.0987032316652646E-3</c:v>
                      </c:pt>
                      <c:pt idx="867" formatCode="0.00">
                        <c:v>2.1590051324590401E-3</c:v>
                      </c:pt>
                      <c:pt idx="868" formatCode="0.00">
                        <c:v>2.150340218203079E-3</c:v>
                      </c:pt>
                      <c:pt idx="869" formatCode="0.00">
                        <c:v>2.7665111195406184E-3</c:v>
                      </c:pt>
                      <c:pt idx="870" formatCode="0.00">
                        <c:v>2.8705425812572548E-3</c:v>
                      </c:pt>
                      <c:pt idx="871" formatCode="0.00">
                        <c:v>2.8611629807869104E-3</c:v>
                      </c:pt>
                      <c:pt idx="872" formatCode="0.00">
                        <c:v>3.0540014264178426E-3</c:v>
                      </c:pt>
                      <c:pt idx="873" formatCode="0.00">
                        <c:v>3.2387232567473033E-3</c:v>
                      </c:pt>
                      <c:pt idx="874" formatCode="0.00">
                        <c:v>3.3522411126430535E-3</c:v>
                      </c:pt>
                      <c:pt idx="875" formatCode="0.00">
                        <c:v>3.5798917689366483E-3</c:v>
                      </c:pt>
                      <c:pt idx="876" formatCode="0.00">
                        <c:v>3.6743388809960973E-3</c:v>
                      </c:pt>
                      <c:pt idx="877" formatCode="0.00">
                        <c:v>3.8771629786835517E-3</c:v>
                      </c:pt>
                      <c:pt idx="878" formatCode="0.00">
                        <c:v>4.6307636178494231E-3</c:v>
                      </c:pt>
                      <c:pt idx="879" formatCode="0.00">
                        <c:v>4.6191160854166914E-3</c:v>
                      </c:pt>
                      <c:pt idx="880" formatCode="0.00">
                        <c:v>4.8031569646086363E-3</c:v>
                      </c:pt>
                      <c:pt idx="881" formatCode="0.00">
                        <c:v>4.1167241485473762E-3</c:v>
                      </c:pt>
                      <c:pt idx="882" formatCode="0.00">
                        <c:v>3.9774275145544038E-3</c:v>
                      </c:pt>
                      <c:pt idx="883" formatCode="0.00">
                        <c:v>4.1642718078373792E-3</c:v>
                      </c:pt>
                      <c:pt idx="884" formatCode="0.00">
                        <c:v>4.613343605177944E-3</c:v>
                      </c:pt>
                      <c:pt idx="885" formatCode="0.00">
                        <c:v>5.7106256843706639E-3</c:v>
                      </c:pt>
                      <c:pt idx="886" formatCode="0.00">
                        <c:v>5.8876733329170303E-3</c:v>
                      </c:pt>
                      <c:pt idx="887" formatCode="0.00">
                        <c:v>6.1027214278171109E-3</c:v>
                      </c:pt>
                      <c:pt idx="888" formatCode="0.00">
                        <c:v>6.2369351376347412E-3</c:v>
                      </c:pt>
                      <c:pt idx="889" formatCode="0.00">
                        <c:v>6.3885137428556123E-3</c:v>
                      </c:pt>
                      <c:pt idx="890" formatCode="0.00">
                        <c:v>6.5780586551430131E-3</c:v>
                      </c:pt>
                      <c:pt idx="891" formatCode="0.00">
                        <c:v>7.8267692959059082E-3</c:v>
                      </c:pt>
                      <c:pt idx="892" formatCode="0.00">
                        <c:v>8.3903537870648678E-3</c:v>
                      </c:pt>
                      <c:pt idx="893" formatCode="0.00">
                        <c:v>8.7128905774071161E-3</c:v>
                      </c:pt>
                      <c:pt idx="894" formatCode="0.00">
                        <c:v>9.5447943904771633E-3</c:v>
                      </c:pt>
                      <c:pt idx="895" formatCode="0.00">
                        <c:v>1.0129297058230053E-2</c:v>
                      </c:pt>
                      <c:pt idx="896" formatCode="0.00">
                        <c:v>1.1735724494915256E-2</c:v>
                      </c:pt>
                      <c:pt idx="897" formatCode="0.00">
                        <c:v>1.1717566217358179E-2</c:v>
                      </c:pt>
                      <c:pt idx="898" formatCode="0.00">
                        <c:v>1.2077112775533569E-2</c:v>
                      </c:pt>
                      <c:pt idx="899" formatCode="0.00">
                        <c:v>1.2803665489249478E-2</c:v>
                      </c:pt>
                      <c:pt idx="900" formatCode="0.00">
                        <c:v>1.4322365353472557E-2</c:v>
                      </c:pt>
                      <c:pt idx="901" formatCode="0.00">
                        <c:v>1.4708304040579033E-2</c:v>
                      </c:pt>
                      <c:pt idx="902" formatCode="0.00">
                        <c:v>1.6526470024478206E-2</c:v>
                      </c:pt>
                      <c:pt idx="903" formatCode="0.00">
                        <c:v>1.8289545699091921E-2</c:v>
                      </c:pt>
                      <c:pt idx="904" formatCode="0.00">
                        <c:v>1.8700249288431083E-2</c:v>
                      </c:pt>
                      <c:pt idx="905" formatCode="0.00">
                        <c:v>1.951766219816391E-2</c:v>
                      </c:pt>
                      <c:pt idx="906" formatCode="0.00">
                        <c:v>2.1343672095971201E-2</c:v>
                      </c:pt>
                      <c:pt idx="907" formatCode="0.00">
                        <c:v>2.144557576392056E-2</c:v>
                      </c:pt>
                      <c:pt idx="908" formatCode="0.00">
                        <c:v>2.5445222258051649E-2</c:v>
                      </c:pt>
                      <c:pt idx="909" formatCode="0.00">
                        <c:v>2.5424027033701228E-2</c:v>
                      </c:pt>
                      <c:pt idx="910" formatCode="0.00">
                        <c:v>2.5725260555649009E-2</c:v>
                      </c:pt>
                      <c:pt idx="911" formatCode="0.00">
                        <c:v>2.8381769087042687E-2</c:v>
                      </c:pt>
                      <c:pt idx="912" formatCode="0.00">
                        <c:v>2.835999744184169E-2</c:v>
                      </c:pt>
                      <c:pt idx="913" formatCode="0.00">
                        <c:v>2.9628843324275404E-2</c:v>
                      </c:pt>
                      <c:pt idx="914" formatCode="0.00">
                        <c:v>3.6037568376544919E-2</c:v>
                      </c:pt>
                      <c:pt idx="915" formatCode="0.00">
                        <c:v>3.6012045629466631E-2</c:v>
                      </c:pt>
                      <c:pt idx="916" formatCode="0.00">
                        <c:v>3.7985516448621526E-2</c:v>
                      </c:pt>
                      <c:pt idx="917" formatCode="0.00">
                        <c:v>4.1589641342110371E-2</c:v>
                      </c:pt>
                      <c:pt idx="918" formatCode="0.00">
                        <c:v>4.5667935621610332E-2</c:v>
                      </c:pt>
                      <c:pt idx="919" formatCode="0.00">
                        <c:v>4.5639808668508385E-2</c:v>
                      </c:pt>
                      <c:pt idx="920" formatCode="0.00">
                        <c:v>4.7478527970478183E-2</c:v>
                      </c:pt>
                      <c:pt idx="921" formatCode="0.00">
                        <c:v>4.9443837584080372E-2</c:v>
                      </c:pt>
                      <c:pt idx="922" formatCode="0.00">
                        <c:v>5.1103771568794101E-2</c:v>
                      </c:pt>
                      <c:pt idx="923" formatCode="0.00">
                        <c:v>5.6938695823836954E-2</c:v>
                      </c:pt>
                      <c:pt idx="924" formatCode="0.00">
                        <c:v>5.8419142365066484E-2</c:v>
                      </c:pt>
                      <c:pt idx="925" formatCode="0.00">
                        <c:v>6.0477018259841885E-2</c:v>
                      </c:pt>
                      <c:pt idx="926" formatCode="0.00">
                        <c:v>6.2323472445817006E-2</c:v>
                      </c:pt>
                      <c:pt idx="927" formatCode="0.00">
                        <c:v>6.4482979973031609E-2</c:v>
                      </c:pt>
                      <c:pt idx="928" formatCode="0.00">
                        <c:v>6.5627033772676022E-2</c:v>
                      </c:pt>
                      <c:pt idx="929" formatCode="0.00">
                        <c:v>6.7435085872008887E-2</c:v>
                      </c:pt>
                      <c:pt idx="930" formatCode="0.00">
                        <c:v>7.2973450611618515E-2</c:v>
                      </c:pt>
                      <c:pt idx="931" formatCode="0.00">
                        <c:v>7.5039345086680309E-2</c:v>
                      </c:pt>
                      <c:pt idx="932" formatCode="0.00">
                        <c:v>7.644783937980329E-2</c:v>
                      </c:pt>
                      <c:pt idx="933" formatCode="0.00">
                        <c:v>7.9161474751707275E-2</c:v>
                      </c:pt>
                      <c:pt idx="934" formatCode="0.00">
                        <c:v>8.07207955963022E-2</c:v>
                      </c:pt>
                      <c:pt idx="935" formatCode="0.00">
                        <c:v>8.3575244712725746E-2</c:v>
                      </c:pt>
                      <c:pt idx="936" formatCode="0.00">
                        <c:v>8.6015636353348371E-2</c:v>
                      </c:pt>
                      <c:pt idx="937" formatCode="0.00">
                        <c:v>8.764592399952395E-2</c:v>
                      </c:pt>
                      <c:pt idx="938" formatCode="0.00">
                        <c:v>9.0494251460293065E-2</c:v>
                      </c:pt>
                      <c:pt idx="939" formatCode="0.00">
                        <c:v>9.5507155774629093E-2</c:v>
                      </c:pt>
                      <c:pt idx="940" formatCode="0.00">
                        <c:v>9.4383505932108619E-2</c:v>
                      </c:pt>
                      <c:pt idx="941" formatCode="0.00">
                        <c:v>0.10326238471914338</c:v>
                      </c:pt>
                      <c:pt idx="942" formatCode="0.00">
                        <c:v>0.11392414841565889</c:v>
                      </c:pt>
                      <c:pt idx="943" formatCode="0.00">
                        <c:v>0.11259588780476158</c:v>
                      </c:pt>
                      <c:pt idx="944" formatCode="0.00">
                        <c:v>0.12666223979389726</c:v>
                      </c:pt>
                      <c:pt idx="945" formatCode="0.00">
                        <c:v>0.14707095199156131</c:v>
                      </c:pt>
                      <c:pt idx="946" formatCode="0.00">
                        <c:v>0.14703216564494087</c:v>
                      </c:pt>
                      <c:pt idx="947" formatCode="0.00">
                        <c:v>0.16563927907255746</c:v>
                      </c:pt>
                      <c:pt idx="948" formatCode="0.00">
                        <c:v>0.18550809236934077</c:v>
                      </c:pt>
                      <c:pt idx="949" formatCode="0.00">
                        <c:v>0.18546852584395074</c:v>
                      </c:pt>
                      <c:pt idx="950" formatCode="0.00">
                        <c:v>0.19818396665989033</c:v>
                      </c:pt>
                      <c:pt idx="951" formatCode="0.00">
                        <c:v>0.21467051205363874</c:v>
                      </c:pt>
                      <c:pt idx="952" formatCode="0.00">
                        <c:v>0.20195477313235621</c:v>
                      </c:pt>
                      <c:pt idx="953" formatCode="0.00">
                        <c:v>0.20709352761927205</c:v>
                      </c:pt>
                      <c:pt idx="954" formatCode="0.00">
                        <c:v>0.20705734800268585</c:v>
                      </c:pt>
                      <c:pt idx="955" formatCode="0.00">
                        <c:v>0.20312027151033743</c:v>
                      </c:pt>
                      <c:pt idx="956" formatCode="0.00">
                        <c:v>0.20457471532854016</c:v>
                      </c:pt>
                      <c:pt idx="957" formatCode="0.00">
                        <c:v>0.20453993916561761</c:v>
                      </c:pt>
                      <c:pt idx="958" formatCode="0.00">
                        <c:v>0.20295782481133542</c:v>
                      </c:pt>
                      <c:pt idx="959" formatCode="0.00">
                        <c:v>0.17832802983503851</c:v>
                      </c:pt>
                      <c:pt idx="960" formatCode="0.00">
                        <c:v>0.17116162750083441</c:v>
                      </c:pt>
                      <c:pt idx="961" formatCode="0.00">
                        <c:v>0.17113136088801315</c:v>
                      </c:pt>
                      <c:pt idx="962" formatCode="0.00">
                        <c:v>0.15038434738669237</c:v>
                      </c:pt>
                      <c:pt idx="963" formatCode="0.00">
                        <c:v>0.12236952409363619</c:v>
                      </c:pt>
                      <c:pt idx="964" formatCode="0.00">
                        <c:v>0.11016508442409557</c:v>
                      </c:pt>
                      <c:pt idx="965" formatCode="0.00">
                        <c:v>3.9767004762320833E-2</c:v>
                      </c:pt>
                      <c:pt idx="966" formatCode="0.00">
                        <c:v>3.0283666543377784E-2</c:v>
                      </c:pt>
                      <c:pt idx="967" formatCode="0.00">
                        <c:v>2.739825400013118E-2</c:v>
                      </c:pt>
                      <c:pt idx="968" formatCode="0.00">
                        <c:v>1.7537018868328692E-2</c:v>
                      </c:pt>
                      <c:pt idx="969" formatCode="0.00">
                        <c:v>7.4045473646067936E-3</c:v>
                      </c:pt>
                      <c:pt idx="970" formatCode="0.00">
                        <c:v>6.7832241887909915E-3</c:v>
                      </c:pt>
                      <c:pt idx="971" formatCode="0.00">
                        <c:v>4.6591891347968874E-3</c:v>
                      </c:pt>
                      <c:pt idx="972" formatCode="0.00">
                        <c:v>3.5755891372022497E-3</c:v>
                      </c:pt>
                      <c:pt idx="973" formatCode="0.00">
                        <c:v>3.3191795816958428E-3</c:v>
                      </c:pt>
                      <c:pt idx="974" formatCode="0.00">
                        <c:v>4.3415569179596067E-3</c:v>
                      </c:pt>
                      <c:pt idx="975" formatCode="0.00">
                        <c:v>3.8058486382484178E-3</c:v>
                      </c:pt>
                      <c:pt idx="976" formatCode="0.00">
                        <c:v>3.5064755616365686E-3</c:v>
                      </c:pt>
                      <c:pt idx="977" formatCode="0.00">
                        <c:v>3.2172850599835349E-3</c:v>
                      </c:pt>
                      <c:pt idx="978" formatCode="0.00">
                        <c:v>2.7613189256075919E-3</c:v>
                      </c:pt>
                      <c:pt idx="979" formatCode="0.00">
                        <c:v>2.5644500259052218E-3</c:v>
                      </c:pt>
                      <c:pt idx="980" formatCode="0.00">
                        <c:v>2.4893367173780649E-3</c:v>
                      </c:pt>
                      <c:pt idx="981" formatCode="0.00">
                        <c:v>1.9939950180974555E-3</c:v>
                      </c:pt>
                      <c:pt idx="982" formatCode="0.00">
                        <c:v>1.8566927737741039E-3</c:v>
                      </c:pt>
                      <c:pt idx="983" formatCode="0.00">
                        <c:v>2.665524033928118E-3</c:v>
                      </c:pt>
                      <c:pt idx="984" formatCode="0.00">
                        <c:v>2.2020408132366175E-3</c:v>
                      </c:pt>
                      <c:pt idx="985" formatCode="0.00">
                        <c:v>1.9405115989609798E-3</c:v>
                      </c:pt>
                      <c:pt idx="986" formatCode="0.00">
                        <c:v>1.8520542119500739E-3</c:v>
                      </c:pt>
                      <c:pt idx="987" formatCode="0.00">
                        <c:v>1.8221856251622701E-3</c:v>
                      </c:pt>
                      <c:pt idx="988" formatCode="0.00">
                        <c:v>1.730345328704529E-3</c:v>
                      </c:pt>
                      <c:pt idx="989" formatCode="0.00">
                        <c:v>1.6926848472974259E-3</c:v>
                      </c:pt>
                      <c:pt idx="990" formatCode="0.00">
                        <c:v>1.4120700112926592E-3</c:v>
                      </c:pt>
                      <c:pt idx="991" formatCode="0.00">
                        <c:v>1.3519530513450627E-3</c:v>
                      </c:pt>
                      <c:pt idx="992" formatCode="0.00">
                        <c:v>1.3665437929352179E-3</c:v>
                      </c:pt>
                      <c:pt idx="993" formatCode="0.00">
                        <c:v>1.6152196863821388E-3</c:v>
                      </c:pt>
                      <c:pt idx="994" formatCode="0.00">
                        <c:v>1.5611268123114084E-3</c:v>
                      </c:pt>
                      <c:pt idx="995" formatCode="0.00">
                        <c:v>1.447142435094408E-3</c:v>
                      </c:pt>
                      <c:pt idx="996" formatCode="0.00">
                        <c:v>1.4411507858890257E-3</c:v>
                      </c:pt>
                      <c:pt idx="997" formatCode="0.00">
                        <c:v>1.4018257135379718E-3</c:v>
                      </c:pt>
                      <c:pt idx="998" formatCode="0.00">
                        <c:v>1.364520526026069E-3</c:v>
                      </c:pt>
                      <c:pt idx="999" formatCode="0.00">
                        <c:v>1.3588002561799267E-3</c:v>
                      </c:pt>
                      <c:pt idx="1000" formatCode="0.00">
                        <c:v>1.3224140015443264E-3</c:v>
                      </c:pt>
                      <c:pt idx="1001" formatCode="0.00">
                        <c:v>1.2289387512911063E-3</c:v>
                      </c:pt>
                      <c:pt idx="1002" formatCode="0.00">
                        <c:v>1.2234901864702308E-3</c:v>
                      </c:pt>
                      <c:pt idx="1003" formatCode="0.00">
                        <c:v>1.1932370442044057E-3</c:v>
                      </c:pt>
                      <c:pt idx="1004" formatCode="0.00">
                        <c:v>1.0871565058955986E-3</c:v>
                      </c:pt>
                      <c:pt idx="1005" formatCode="0.00">
                        <c:v>1.0820419850518775E-3</c:v>
                      </c:pt>
                      <c:pt idx="1006" formatCode="0.00">
                        <c:v>9.233341438199819E-4</c:v>
                      </c:pt>
                      <c:pt idx="1007" formatCode="0.00">
                        <c:v>1.0041957907478995E-3</c:v>
                      </c:pt>
                      <c:pt idx="1008" formatCode="0.00">
                        <c:v>9.487867062676164E-4</c:v>
                      </c:pt>
                      <c:pt idx="1009" formatCode="0.00">
                        <c:v>9.2341967163843885E-4</c:v>
                      </c:pt>
                      <c:pt idx="1010" formatCode="0.00">
                        <c:v>1.0410220604350781E-3</c:v>
                      </c:pt>
                      <c:pt idx="1011" formatCode="0.00">
                        <c:v>1.0362155132994976E-3</c:v>
                      </c:pt>
                      <c:pt idx="1012" formatCode="0.00">
                        <c:v>1.0072997654934175E-3</c:v>
                      </c:pt>
                      <c:pt idx="1013" formatCode="0.00">
                        <c:v>9.3895865636390837E-4</c:v>
                      </c:pt>
                      <c:pt idx="1014" formatCode="0.00">
                        <c:v>8.4199993631915433E-4</c:v>
                      </c:pt>
                      <c:pt idx="1015" formatCode="0.00">
                        <c:v>8.1653249352407027E-4</c:v>
                      </c:pt>
                      <c:pt idx="1016" formatCode="0.00">
                        <c:v>8.3836105026570851E-4</c:v>
                      </c:pt>
                      <c:pt idx="1017" formatCode="0.00">
                        <c:v>8.3396226109839306E-4</c:v>
                      </c:pt>
                      <c:pt idx="1018" formatCode="0.00">
                        <c:v>8.1287080683095409E-4</c:v>
                      </c:pt>
                      <c:pt idx="1019" formatCode="0.00">
                        <c:v>7.9167763328771455E-4</c:v>
                      </c:pt>
                      <c:pt idx="1020" formatCode="0.00">
                        <c:v>7.8745750846473102E-4</c:v>
                      </c:pt>
                      <c:pt idx="1021" formatCode="0.00">
                        <c:v>8.0468237623667086E-4</c:v>
                      </c:pt>
                      <c:pt idx="1022" formatCode="0.00">
                        <c:v>7.8917500507203386E-4</c:v>
                      </c:pt>
                      <c:pt idx="1023" formatCode="0.00">
                        <c:v>7.851198327733064E-4</c:v>
                      </c:pt>
                      <c:pt idx="1024" formatCode="0.00">
                        <c:v>7.4327474217958638E-4</c:v>
                      </c:pt>
                      <c:pt idx="1025" formatCode="0.00">
                        <c:v>8.1669392073063763E-4</c:v>
                      </c:pt>
                      <c:pt idx="1026" formatCode="0.00">
                        <c:v>8.1283491955747315E-4</c:v>
                      </c:pt>
                      <c:pt idx="1027" formatCode="0.00">
                        <c:v>7.6998178417008812E-4</c:v>
                      </c:pt>
                      <c:pt idx="1028" formatCode="0.00">
                        <c:v>8.0308147231868653E-4</c:v>
                      </c:pt>
                      <c:pt idx="1029" formatCode="0.00">
                        <c:v>7.9940853969807685E-4</c:v>
                      </c:pt>
                      <c:pt idx="1030" formatCode="0.00">
                        <c:v>7.5760210071132677E-4</c:v>
                      </c:pt>
                      <c:pt idx="1031" formatCode="0.00">
                        <c:v>7.5410529139987377E-4</c:v>
                      </c:pt>
                      <c:pt idx="1032" formatCode="0.00">
                        <c:v>7.5060849760362101E-4</c:v>
                      </c:pt>
                      <c:pt idx="1033" formatCode="0.00">
                        <c:v>7.3072373107985861E-4</c:v>
                      </c:pt>
                      <c:pt idx="1034" formatCode="0.00">
                        <c:v>8.6428202098122226E-4</c:v>
                      </c:pt>
                      <c:pt idx="1035" formatCode="0.00">
                        <c:v>8.407570283171593E-4</c:v>
                      </c:pt>
                      <c:pt idx="1036" formatCode="0.00">
                        <c:v>8.2139992222234255E-4</c:v>
                      </c:pt>
                      <c:pt idx="1037" formatCode="0.00">
                        <c:v>7.370248490687235E-4</c:v>
                      </c:pt>
                      <c:pt idx="1038" formatCode="0.00">
                        <c:v>7.3381602255519912E-4</c:v>
                      </c:pt>
                      <c:pt idx="1039" formatCode="0.00">
                        <c:v>8.1402557774837053E-4</c:v>
                      </c:pt>
                      <c:pt idx="1040" formatCode="0.00">
                        <c:v>7.476170589033863E-4</c:v>
                      </c:pt>
                      <c:pt idx="1041" formatCode="0.00">
                        <c:v>7.3033075021798621E-4</c:v>
                      </c:pt>
                      <c:pt idx="1042" formatCode="0.00">
                        <c:v>7.1879356082135638E-4</c:v>
                      </c:pt>
                      <c:pt idx="1043" formatCode="0.00">
                        <c:v>6.7128495620008544E-4</c:v>
                      </c:pt>
                      <c:pt idx="1044" formatCode="0.00">
                        <c:v>6.6828410246586815E-4</c:v>
                      </c:pt>
                      <c:pt idx="1045" formatCode="0.00">
                        <c:v>6.9109322131248607E-4</c:v>
                      </c:pt>
                      <c:pt idx="1046" formatCode="0.00">
                        <c:v>7.7770557889511843E-4</c:v>
                      </c:pt>
                      <c:pt idx="1047" formatCode="0.00">
                        <c:v>7.7270630294942711E-4</c:v>
                      </c:pt>
                      <c:pt idx="1048" formatCode="0.00">
                        <c:v>7.6973136564240476E-4</c:v>
                      </c:pt>
                      <c:pt idx="1049" formatCode="0.00">
                        <c:v>7.6675643960716388E-4</c:v>
                      </c:pt>
                      <c:pt idx="1050" formatCode="0.00">
                        <c:v>7.6047690090883218E-4</c:v>
                      </c:pt>
                      <c:pt idx="1051" formatCode="0.00">
                        <c:v>7.1854504413363036E-4</c:v>
                      </c:pt>
                      <c:pt idx="1052" formatCode="0.00">
                        <c:v>7.4490065984550251E-4</c:v>
                      </c:pt>
                      <c:pt idx="1053" formatCode="0.00">
                        <c:v>7.419765606211903E-4</c:v>
                      </c:pt>
                      <c:pt idx="1054" formatCode="0.00">
                        <c:v>7.9286410209528525E-4</c:v>
                      </c:pt>
                      <c:pt idx="1055" formatCode="0.00">
                        <c:v>7.3174955686923526E-4</c:v>
                      </c:pt>
                      <c:pt idx="1056" formatCode="0.00">
                        <c:v>7.2884289070231155E-4</c:v>
                      </c:pt>
                      <c:pt idx="1057" formatCode="0.00">
                        <c:v>7.2164858164437738E-4</c:v>
                      </c:pt>
                      <c:pt idx="1058" formatCode="0.00">
                        <c:v>8.0555613601651893E-4</c:v>
                      </c:pt>
                      <c:pt idx="1059" formatCode="0.00">
                        <c:v>8.0131608357946241E-4</c:v>
                      </c:pt>
                      <c:pt idx="1060" formatCode="0.00">
                        <c:v>7.9642120829885935E-4</c:v>
                      </c:pt>
                      <c:pt idx="1061" formatCode="0.00">
                        <c:v>7.3592312015293934E-4</c:v>
                      </c:pt>
                      <c:pt idx="1062" formatCode="0.00">
                        <c:v>7.3304577451108286E-4</c:v>
                      </c:pt>
                      <c:pt idx="1063" formatCode="0.00">
                        <c:v>8.4114998898679569E-4</c:v>
                      </c:pt>
                      <c:pt idx="1064" formatCode="0.00">
                        <c:v>8.3828698767634906E-4</c:v>
                      </c:pt>
                      <c:pt idx="1065" formatCode="0.00">
                        <c:v>8.3542399680641536E-4</c:v>
                      </c:pt>
                      <c:pt idx="1066" formatCode="0.00">
                        <c:v>7.9724953283413704E-4</c:v>
                      </c:pt>
                      <c:pt idx="1067" formatCode="0.00">
                        <c:v>8.2283968160366935E-4</c:v>
                      </c:pt>
                      <c:pt idx="1068" formatCode="0.00">
                        <c:v>8.1795099985322247E-4</c:v>
                      </c:pt>
                      <c:pt idx="1069" formatCode="0.00">
                        <c:v>8.9356093119250229E-4</c:v>
                      </c:pt>
                      <c:pt idx="1070" formatCode="0.00">
                        <c:v>8.0630428645130645E-4</c:v>
                      </c:pt>
                      <c:pt idx="1071" formatCode="0.00">
                        <c:v>8.034929999781148E-4</c:v>
                      </c:pt>
                      <c:pt idx="1072" formatCode="0.00">
                        <c:v>8.5558059630956845E-4</c:v>
                      </c:pt>
                      <c:pt idx="1073" formatCode="0.00">
                        <c:v>7.4036613992871174E-4</c:v>
                      </c:pt>
                      <c:pt idx="1074" formatCode="0.00">
                        <c:v>7.3695119745829506E-4</c:v>
                      </c:pt>
                      <c:pt idx="1075" formatCode="0.00">
                        <c:v>7.6283194438953646E-4</c:v>
                      </c:pt>
                      <c:pt idx="1076" formatCode="0.00">
                        <c:v>7.0382340218213678E-4</c:v>
                      </c:pt>
                      <c:pt idx="1077" formatCode="0.00">
                        <c:v>6.9815972242661295E-4</c:v>
                      </c:pt>
                      <c:pt idx="1078" formatCode="0.00">
                        <c:v>6.9593200072240284E-4</c:v>
                      </c:pt>
                      <c:pt idx="1079" formatCode="0.00">
                        <c:v>5.8109804692885484E-4</c:v>
                      </c:pt>
                      <c:pt idx="1080" formatCode="0.00">
                        <c:v>5.7408970826465543E-4</c:v>
                      </c:pt>
                      <c:pt idx="1081" formatCode="0.00">
                        <c:v>7.8991294465320953E-4</c:v>
                      </c:pt>
                      <c:pt idx="1082" formatCode="0.00">
                        <c:v>7.8714938365934042E-4</c:v>
                      </c:pt>
                      <c:pt idx="1083" formatCode="0.00">
                        <c:v>7.7810381872950838E-4</c:v>
                      </c:pt>
                      <c:pt idx="1084" formatCode="0.00">
                        <c:v>7.7290121561381575E-4</c:v>
                      </c:pt>
                      <c:pt idx="1085" formatCode="0.00">
                        <c:v>7.975287141581993E-4</c:v>
                      </c:pt>
                      <c:pt idx="1086" formatCode="0.00">
                        <c:v>7.9164142875059768E-4</c:v>
                      </c:pt>
                      <c:pt idx="1087" formatCode="0.00">
                        <c:v>7.8578471247060355E-4</c:v>
                      </c:pt>
                      <c:pt idx="1088" formatCode="0.00">
                        <c:v>7.8307368595139639E-4</c:v>
                      </c:pt>
                      <c:pt idx="1089" formatCode="0.00">
                        <c:v>7.8036266854027354E-4</c:v>
                      </c:pt>
                      <c:pt idx="1090" formatCode="0.00">
                        <c:v>7.6674986522711126E-4</c:v>
                      </c:pt>
                      <c:pt idx="1091" formatCode="0.00">
                        <c:v>7.6407688644446984E-4</c:v>
                      </c:pt>
                      <c:pt idx="1092" formatCode="0.00">
                        <c:v>7.5783877874357531E-4</c:v>
                      </c:pt>
                      <c:pt idx="1093" formatCode="0.00">
                        <c:v>7.5225990872536364E-4</c:v>
                      </c:pt>
                      <c:pt idx="1094" formatCode="0.00">
                        <c:v>7.2307557119767683E-4</c:v>
                      </c:pt>
                      <c:pt idx="1095" formatCode="0.00">
                        <c:v>7.1380976159107095E-4</c:v>
                      </c:pt>
                      <c:pt idx="1096" formatCode="0.00">
                        <c:v>8.375077355844933E-4</c:v>
                      </c:pt>
                      <c:pt idx="1097" formatCode="0.00">
                        <c:v>7.8263219762636288E-4</c:v>
                      </c:pt>
                      <c:pt idx="1098" formatCode="0.00">
                        <c:v>7.7411509904852798E-4</c:v>
                      </c:pt>
                      <c:pt idx="1099" formatCode="0.00">
                        <c:v>7.6403708711654593E-4</c:v>
                      </c:pt>
                      <c:pt idx="1100" formatCode="0.00">
                        <c:v>7.1010862400569855E-4</c:v>
                      </c:pt>
                      <c:pt idx="1101" formatCode="0.00">
                        <c:v>7.0280321561112054E-4</c:v>
                      </c:pt>
                      <c:pt idx="1102" formatCode="0.00">
                        <c:v>6.7077721256635721E-4</c:v>
                      </c:pt>
                      <c:pt idx="1103" formatCode="0.00">
                        <c:v>6.754345431288669E-4</c:v>
                      </c:pt>
                      <c:pt idx="1104" formatCode="0.00">
                        <c:v>6.6894469917047703E-4</c:v>
                      </c:pt>
                      <c:pt idx="1105" formatCode="0.00">
                        <c:v>7.36909092918815E-4</c:v>
                      </c:pt>
                      <c:pt idx="1106" formatCode="0.00">
                        <c:v>7.5984492687118112E-4</c:v>
                      </c:pt>
                      <c:pt idx="1107" formatCode="0.00">
                        <c:v>0</c:v>
                      </c:pt>
                      <c:pt idx="1108" formatCode="0.00">
                        <c:v>0</c:v>
                      </c:pt>
                      <c:pt idx="1109" formatCode="0.00">
                        <c:v>0</c:v>
                      </c:pt>
                      <c:pt idx="1110" formatCode="0.00">
                        <c:v>0</c:v>
                      </c:pt>
                      <c:pt idx="1111" formatCode="0.00">
                        <c:v>0</c:v>
                      </c:pt>
                      <c:pt idx="1112" formatCode="0.00">
                        <c:v>0</c:v>
                      </c:pt>
                      <c:pt idx="1113" formatCode="0.00">
                        <c:v>0</c:v>
                      </c:pt>
                      <c:pt idx="1114" formatCode="0.00">
                        <c:v>0</c:v>
                      </c:pt>
                      <c:pt idx="1115" formatCode="0.00">
                        <c:v>0</c:v>
                      </c:pt>
                      <c:pt idx="1116" formatCode="0.00">
                        <c:v>0</c:v>
                      </c:pt>
                      <c:pt idx="1117" formatCode="0.00">
                        <c:v>0</c:v>
                      </c:pt>
                      <c:pt idx="1118" formatCode="0.00">
                        <c:v>0</c:v>
                      </c:pt>
                      <c:pt idx="1119" formatCode="0.00">
                        <c:v>0</c:v>
                      </c:pt>
                      <c:pt idx="1120" formatCode="0.00">
                        <c:v>0</c:v>
                      </c:pt>
                      <c:pt idx="1121" formatCode="0.00">
                        <c:v>0</c:v>
                      </c:pt>
                      <c:pt idx="1122" formatCode="0.00">
                        <c:v>0</c:v>
                      </c:pt>
                      <c:pt idx="1123" formatCode="0.00">
                        <c:v>0</c:v>
                      </c:pt>
                      <c:pt idx="1124" formatCode="0.00">
                        <c:v>0</c:v>
                      </c:pt>
                      <c:pt idx="1125" formatCode="0.00">
                        <c:v>0</c:v>
                      </c:pt>
                      <c:pt idx="1126" formatCode="0.00">
                        <c:v>0</c:v>
                      </c:pt>
                      <c:pt idx="1127" formatCode="0.00">
                        <c:v>0</c:v>
                      </c:pt>
                      <c:pt idx="1128" formatCode="0.00">
                        <c:v>0</c:v>
                      </c:pt>
                      <c:pt idx="1129" formatCode="0.00">
                        <c:v>0</c:v>
                      </c:pt>
                      <c:pt idx="1130" formatCode="0.00">
                        <c:v>0</c:v>
                      </c:pt>
                      <c:pt idx="1131" formatCode="0.00">
                        <c:v>0</c:v>
                      </c:pt>
                      <c:pt idx="1132" formatCode="0.00">
                        <c:v>0</c:v>
                      </c:pt>
                      <c:pt idx="1133" formatCode="0.00">
                        <c:v>0</c:v>
                      </c:pt>
                      <c:pt idx="1134" formatCode="0.00">
                        <c:v>0</c:v>
                      </c:pt>
                      <c:pt idx="1135" formatCode="0.00">
                        <c:v>0</c:v>
                      </c:pt>
                    </c:numCache>
                  </c:numRef>
                </c:xVal>
                <c:yVal>
                  <c:numRef>
                    <c:extLst xmlns:c15="http://schemas.microsoft.com/office/drawing/2012/chart">
                      <c:ext xmlns:c15="http://schemas.microsoft.com/office/drawing/2012/chart" uri="{02D57815-91ED-43cb-92C2-25804820EDAC}">
                        <c15:formulaRef>
                          <c15:sqref>'Forsøk 3 - Samlet'!$CJ$14:$CJ$1149</c15:sqref>
                        </c15:formulaRef>
                      </c:ext>
                    </c:extLst>
                    <c:numCache>
                      <c:formatCode>0.00</c:formatCode>
                      <c:ptCount val="1136"/>
                      <c:pt idx="0">
                        <c:v>-1.57482915375E-3</c:v>
                      </c:pt>
                      <c:pt idx="1">
                        <c:v>1.28738384625E-3</c:v>
                      </c:pt>
                      <c:pt idx="2">
                        <c:v>-1.57482915375E-3</c:v>
                      </c:pt>
                      <c:pt idx="3">
                        <c:v>-1.57482915375E-3</c:v>
                      </c:pt>
                      <c:pt idx="4">
                        <c:v>-1.57482915375E-3</c:v>
                      </c:pt>
                      <c:pt idx="5">
                        <c:v>-1.57482915375E-3</c:v>
                      </c:pt>
                      <c:pt idx="6">
                        <c:v>1.28738384625E-3</c:v>
                      </c:pt>
                      <c:pt idx="7">
                        <c:v>1.28738384625E-3</c:v>
                      </c:pt>
                      <c:pt idx="8">
                        <c:v>1.28738384625E-3</c:v>
                      </c:pt>
                      <c:pt idx="9">
                        <c:v>1.28738384625E-3</c:v>
                      </c:pt>
                      <c:pt idx="10">
                        <c:v>1.28738384625E-3</c:v>
                      </c:pt>
                      <c:pt idx="11">
                        <c:v>1.28738384625E-3</c:v>
                      </c:pt>
                      <c:pt idx="12">
                        <c:v>4.1741633700000001E-3</c:v>
                      </c:pt>
                      <c:pt idx="13">
                        <c:v>4.1741633700000001E-3</c:v>
                      </c:pt>
                      <c:pt idx="14">
                        <c:v>1.848523237E-2</c:v>
                      </c:pt>
                      <c:pt idx="15">
                        <c:v>1.848523237E-2</c:v>
                      </c:pt>
                      <c:pt idx="16">
                        <c:v>1.848523237E-2</c:v>
                      </c:pt>
                      <c:pt idx="17">
                        <c:v>5.2831782369999997E-2</c:v>
                      </c:pt>
                      <c:pt idx="18">
                        <c:v>5.2831782369999997E-2</c:v>
                      </c:pt>
                      <c:pt idx="19">
                        <c:v>8.1453912369999992E-2</c:v>
                      </c:pt>
                      <c:pt idx="20">
                        <c:v>0.12152485236999999</c:v>
                      </c:pt>
                      <c:pt idx="21">
                        <c:v>0.12152485236999999</c:v>
                      </c:pt>
                      <c:pt idx="22">
                        <c:v>0.17304475237</c:v>
                      </c:pt>
                      <c:pt idx="23">
                        <c:v>0.23315125237000001</c:v>
                      </c:pt>
                      <c:pt idx="24">
                        <c:v>0.23315125237000001</c:v>
                      </c:pt>
                      <c:pt idx="25">
                        <c:v>0.30184435237000001</c:v>
                      </c:pt>
                      <c:pt idx="26">
                        <c:v>0.30184435237000001</c:v>
                      </c:pt>
                      <c:pt idx="27">
                        <c:v>0.37626185237000004</c:v>
                      </c:pt>
                      <c:pt idx="28">
                        <c:v>0.45067935237000001</c:v>
                      </c:pt>
                      <c:pt idx="29">
                        <c:v>0.45067935237000001</c:v>
                      </c:pt>
                      <c:pt idx="30">
                        <c:v>0.52507238584625004</c:v>
                      </c:pt>
                      <c:pt idx="31">
                        <c:v>0.67393205236999998</c:v>
                      </c:pt>
                      <c:pt idx="32">
                        <c:v>0.67393205236999998</c:v>
                      </c:pt>
                      <c:pt idx="33">
                        <c:v>0.67393205236999998</c:v>
                      </c:pt>
                      <c:pt idx="34">
                        <c:v>0.75693615237</c:v>
                      </c:pt>
                      <c:pt idx="35">
                        <c:v>0.75693615237</c:v>
                      </c:pt>
                      <c:pt idx="36">
                        <c:v>0.83135375236999998</c:v>
                      </c:pt>
                      <c:pt idx="37">
                        <c:v>0.92583131890000003</c:v>
                      </c:pt>
                      <c:pt idx="38">
                        <c:v>0.92583131890000003</c:v>
                      </c:pt>
                      <c:pt idx="39">
                        <c:v>1.0088355189</c:v>
                      </c:pt>
                      <c:pt idx="40">
                        <c:v>1.0918395188999999</c:v>
                      </c:pt>
                      <c:pt idx="41">
                        <c:v>1.0918395188999999</c:v>
                      </c:pt>
                      <c:pt idx="42">
                        <c:v>1.16916865195</c:v>
                      </c:pt>
                      <c:pt idx="43">
                        <c:v>1.252148085425</c:v>
                      </c:pt>
                      <c:pt idx="44">
                        <c:v>1.252148085425</c:v>
                      </c:pt>
                      <c:pt idx="45">
                        <c:v>1.3093920854249999</c:v>
                      </c:pt>
                      <c:pt idx="46">
                        <c:v>1.3637986519500001</c:v>
                      </c:pt>
                      <c:pt idx="47">
                        <c:v>1.3637986519500001</c:v>
                      </c:pt>
                      <c:pt idx="48">
                        <c:v>1.4410786519500001</c:v>
                      </c:pt>
                      <c:pt idx="49">
                        <c:v>1.509796218475</c:v>
                      </c:pt>
                      <c:pt idx="50">
                        <c:v>1.509796218475</c:v>
                      </c:pt>
                      <c:pt idx="51">
                        <c:v>1.5813276519499999</c:v>
                      </c:pt>
                      <c:pt idx="52">
                        <c:v>1.6443202184750001</c:v>
                      </c:pt>
                      <c:pt idx="53">
                        <c:v>1.6443202184750001</c:v>
                      </c:pt>
                      <c:pt idx="54">
                        <c:v>1.7616957850000001</c:v>
                      </c:pt>
                      <c:pt idx="55">
                        <c:v>1.7616957850000001</c:v>
                      </c:pt>
                      <c:pt idx="56">
                        <c:v>1.7616957850000001</c:v>
                      </c:pt>
                      <c:pt idx="57">
                        <c:v>1.873370918025</c:v>
                      </c:pt>
                      <c:pt idx="58">
                        <c:v>1.873370918025</c:v>
                      </c:pt>
                      <c:pt idx="59">
                        <c:v>1.873370918025</c:v>
                      </c:pt>
                      <c:pt idx="60">
                        <c:v>1.9220534845499999</c:v>
                      </c:pt>
                      <c:pt idx="61">
                        <c:v>1.9220534845499999</c:v>
                      </c:pt>
                      <c:pt idx="62">
                        <c:v>1.9821594845499999</c:v>
                      </c:pt>
                      <c:pt idx="63">
                        <c:v>2.030842051075</c:v>
                      </c:pt>
                      <c:pt idx="64">
                        <c:v>2.030842051075</c:v>
                      </c:pt>
                      <c:pt idx="65">
                        <c:v>2.085224051075</c:v>
                      </c:pt>
                      <c:pt idx="66">
                        <c:v>2.1367194845499999</c:v>
                      </c:pt>
                      <c:pt idx="67">
                        <c:v>2.1367194845499999</c:v>
                      </c:pt>
                      <c:pt idx="68">
                        <c:v>2.1939389180250002</c:v>
                      </c:pt>
                      <c:pt idx="69">
                        <c:v>2.2970526174999999</c:v>
                      </c:pt>
                      <c:pt idx="70">
                        <c:v>2.2970526174999999</c:v>
                      </c:pt>
                      <c:pt idx="71">
                        <c:v>2.2970526174999999</c:v>
                      </c:pt>
                      <c:pt idx="72">
                        <c:v>2.3399364845499999</c:v>
                      </c:pt>
                      <c:pt idx="73">
                        <c:v>2.3399364845499999</c:v>
                      </c:pt>
                      <c:pt idx="74">
                        <c:v>2.443001051075</c:v>
                      </c:pt>
                      <c:pt idx="75">
                        <c:v>2.443001051075</c:v>
                      </c:pt>
                      <c:pt idx="76">
                        <c:v>2.5289161842499999</c:v>
                      </c:pt>
                      <c:pt idx="77">
                        <c:v>2.5289161842499999</c:v>
                      </c:pt>
                      <c:pt idx="78">
                        <c:v>2.5289161842499999</c:v>
                      </c:pt>
                      <c:pt idx="79">
                        <c:v>2.6119447507499998</c:v>
                      </c:pt>
                      <c:pt idx="80">
                        <c:v>2.6119447507499998</c:v>
                      </c:pt>
                      <c:pt idx="81">
                        <c:v>2.6119447507499998</c:v>
                      </c:pt>
                      <c:pt idx="82">
                        <c:v>2.6119447507499998</c:v>
                      </c:pt>
                      <c:pt idx="83">
                        <c:v>2.7178221842500001</c:v>
                      </c:pt>
                      <c:pt idx="84">
                        <c:v>2.7579177507499999</c:v>
                      </c:pt>
                      <c:pt idx="85">
                        <c:v>2.7579177507499999</c:v>
                      </c:pt>
                      <c:pt idx="86">
                        <c:v>2.78661345025</c:v>
                      </c:pt>
                      <c:pt idx="87">
                        <c:v>2.8180984502499999</c:v>
                      </c:pt>
                      <c:pt idx="88">
                        <c:v>2.8180984502499999</c:v>
                      </c:pt>
                      <c:pt idx="89">
                        <c:v>2.8552327507499999</c:v>
                      </c:pt>
                      <c:pt idx="90">
                        <c:v>2.8552327507499999</c:v>
                      </c:pt>
                      <c:pt idx="91">
                        <c:v>2.8896288837499999</c:v>
                      </c:pt>
                      <c:pt idx="92">
                        <c:v>2.9267641842500001</c:v>
                      </c:pt>
                      <c:pt idx="93">
                        <c:v>2.9725837507500001</c:v>
                      </c:pt>
                      <c:pt idx="94">
                        <c:v>2.9725837507500001</c:v>
                      </c:pt>
                      <c:pt idx="95">
                        <c:v>3.0040933172500002</c:v>
                      </c:pt>
                      <c:pt idx="96">
                        <c:v>3.0241037507500002</c:v>
                      </c:pt>
                      <c:pt idx="97">
                        <c:v>3.0241037507500002</c:v>
                      </c:pt>
                      <c:pt idx="98">
                        <c:v>3.0241037507500002</c:v>
                      </c:pt>
                      <c:pt idx="99">
                        <c:v>3.0813968837500001</c:v>
                      </c:pt>
                      <c:pt idx="100">
                        <c:v>3.0813968837500001</c:v>
                      </c:pt>
                      <c:pt idx="101">
                        <c:v>3.0813968837500001</c:v>
                      </c:pt>
                      <c:pt idx="102">
                        <c:v>3.14147931725</c:v>
                      </c:pt>
                      <c:pt idx="103">
                        <c:v>3.14147931725</c:v>
                      </c:pt>
                      <c:pt idx="104">
                        <c:v>3.1587014502500002</c:v>
                      </c:pt>
                      <c:pt idx="105">
                        <c:v>3.1587014502500002</c:v>
                      </c:pt>
                      <c:pt idx="106">
                        <c:v>3.1758744502500003</c:v>
                      </c:pt>
                      <c:pt idx="107">
                        <c:v>3.19593501675</c:v>
                      </c:pt>
                      <c:pt idx="108">
                        <c:v>3.19593501675</c:v>
                      </c:pt>
                      <c:pt idx="109">
                        <c:v>3.21305888375</c:v>
                      </c:pt>
                      <c:pt idx="110">
                        <c:v>3.2187828837499999</c:v>
                      </c:pt>
                      <c:pt idx="111">
                        <c:v>3.2187828837499999</c:v>
                      </c:pt>
                      <c:pt idx="112">
                        <c:v>3.2388925832500002</c:v>
                      </c:pt>
                      <c:pt idx="113">
                        <c:v>3.2388925832500002</c:v>
                      </c:pt>
                      <c:pt idx="114">
                        <c:v>3.2388925832500002</c:v>
                      </c:pt>
                      <c:pt idx="115">
                        <c:v>3.2475041497499997</c:v>
                      </c:pt>
                      <c:pt idx="116">
                        <c:v>3.2475041497499997</c:v>
                      </c:pt>
                      <c:pt idx="117">
                        <c:v>3.2274435832500004</c:v>
                      </c:pt>
                      <c:pt idx="118">
                        <c:v>3.2274435832500004</c:v>
                      </c:pt>
                      <c:pt idx="119">
                        <c:v>3.2246061497499996</c:v>
                      </c:pt>
                      <c:pt idx="120">
                        <c:v>3.2075068492500001</c:v>
                      </c:pt>
                      <c:pt idx="121">
                        <c:v>3.2075068492500001</c:v>
                      </c:pt>
                      <c:pt idx="122">
                        <c:v>3.20173271625</c:v>
                      </c:pt>
                      <c:pt idx="123">
                        <c:v>3.1931221497499997</c:v>
                      </c:pt>
                      <c:pt idx="124">
                        <c:v>3.1931221497499997</c:v>
                      </c:pt>
                      <c:pt idx="125">
                        <c:v>3.1731107162500001</c:v>
                      </c:pt>
                      <c:pt idx="126">
                        <c:v>3.15596228275</c:v>
                      </c:pt>
                      <c:pt idx="127">
                        <c:v>3.15596228275</c:v>
                      </c:pt>
                      <c:pt idx="128">
                        <c:v>3.15596228275</c:v>
                      </c:pt>
                      <c:pt idx="129">
                        <c:v>3.1444887162499997</c:v>
                      </c:pt>
                      <c:pt idx="130">
                        <c:v>3.1444887162499997</c:v>
                      </c:pt>
                      <c:pt idx="131">
                        <c:v>3.1416021497499997</c:v>
                      </c:pt>
                      <c:pt idx="132">
                        <c:v>3.1188515489999999</c:v>
                      </c:pt>
                      <c:pt idx="133">
                        <c:v>3.1188515489999999</c:v>
                      </c:pt>
                      <c:pt idx="134">
                        <c:v>3.1101662827499998</c:v>
                      </c:pt>
                      <c:pt idx="135">
                        <c:v>3.0987674159999998</c:v>
                      </c:pt>
                      <c:pt idx="136">
                        <c:v>3.0987674159999998</c:v>
                      </c:pt>
                      <c:pt idx="137">
                        <c:v>3.0816179825000001</c:v>
                      </c:pt>
                      <c:pt idx="138">
                        <c:v>3.0729828492499998</c:v>
                      </c:pt>
                      <c:pt idx="139">
                        <c:v>3.0729828492499998</c:v>
                      </c:pt>
                      <c:pt idx="140">
                        <c:v>3.061558416</c:v>
                      </c:pt>
                      <c:pt idx="141">
                        <c:v>3.0472228492499998</c:v>
                      </c:pt>
                      <c:pt idx="142">
                        <c:v>3.0472228492499998</c:v>
                      </c:pt>
                      <c:pt idx="143">
                        <c:v>3.0301471155000002</c:v>
                      </c:pt>
                      <c:pt idx="144">
                        <c:v>3.0157624159999998</c:v>
                      </c:pt>
                      <c:pt idx="145">
                        <c:v>3.0157624159999998</c:v>
                      </c:pt>
                      <c:pt idx="146">
                        <c:v>2.9928162827499998</c:v>
                      </c:pt>
                      <c:pt idx="147">
                        <c:v>2.9671299824999999</c:v>
                      </c:pt>
                      <c:pt idx="148">
                        <c:v>2.9671299824999999</c:v>
                      </c:pt>
                      <c:pt idx="149">
                        <c:v>2.912772549</c:v>
                      </c:pt>
                      <c:pt idx="150">
                        <c:v>2.912772549</c:v>
                      </c:pt>
                      <c:pt idx="151">
                        <c:v>2.912772549</c:v>
                      </c:pt>
                      <c:pt idx="152">
                        <c:v>2.8898991155</c:v>
                      </c:pt>
                      <c:pt idx="153">
                        <c:v>2.8898991155</c:v>
                      </c:pt>
                      <c:pt idx="154">
                        <c:v>2.8898991155</c:v>
                      </c:pt>
                      <c:pt idx="155">
                        <c:v>2.8755635490000002</c:v>
                      </c:pt>
                      <c:pt idx="156">
                        <c:v>2.8755635490000002</c:v>
                      </c:pt>
                      <c:pt idx="157">
                        <c:v>2.8383791155</c:v>
                      </c:pt>
                      <c:pt idx="158">
                        <c:v>2.8097079825</c:v>
                      </c:pt>
                      <c:pt idx="159">
                        <c:v>2.8097079825</c:v>
                      </c:pt>
                      <c:pt idx="160">
                        <c:v>2.7897221155</c:v>
                      </c:pt>
                      <c:pt idx="161">
                        <c:v>2.7897221155</c:v>
                      </c:pt>
                      <c:pt idx="162">
                        <c:v>2.7696369825000002</c:v>
                      </c:pt>
                      <c:pt idx="163">
                        <c:v>2.7524885490000002</c:v>
                      </c:pt>
                      <c:pt idx="164">
                        <c:v>2.7524885490000002</c:v>
                      </c:pt>
                      <c:pt idx="165">
                        <c:v>2.7324771155000001</c:v>
                      </c:pt>
                      <c:pt idx="166">
                        <c:v>2.7123929824999999</c:v>
                      </c:pt>
                      <c:pt idx="167">
                        <c:v>2.7123929824999999</c:v>
                      </c:pt>
                      <c:pt idx="168">
                        <c:v>2.6981065490000002</c:v>
                      </c:pt>
                      <c:pt idx="169">
                        <c:v>2.6752331155000002</c:v>
                      </c:pt>
                      <c:pt idx="170">
                        <c:v>2.6752331155000002</c:v>
                      </c:pt>
                      <c:pt idx="171">
                        <c:v>2.6580601155000001</c:v>
                      </c:pt>
                      <c:pt idx="172">
                        <c:v>2.6551489825000001</c:v>
                      </c:pt>
                      <c:pt idx="173">
                        <c:v>2.6551489825000001</c:v>
                      </c:pt>
                      <c:pt idx="174">
                        <c:v>2.6208511155000003</c:v>
                      </c:pt>
                      <c:pt idx="175">
                        <c:v>2.6208511155000003</c:v>
                      </c:pt>
                      <c:pt idx="176">
                        <c:v>2.6066138149999998</c:v>
                      </c:pt>
                      <c:pt idx="177">
                        <c:v>2.5951402484999999</c:v>
                      </c:pt>
                      <c:pt idx="178">
                        <c:v>2.5951402484999999</c:v>
                      </c:pt>
                      <c:pt idx="179">
                        <c:v>2.5808292484999997</c:v>
                      </c:pt>
                      <c:pt idx="180">
                        <c:v>2.5550938149999998</c:v>
                      </c:pt>
                      <c:pt idx="181">
                        <c:v>2.5550938149999998</c:v>
                      </c:pt>
                      <c:pt idx="182">
                        <c:v>2.5492961155000002</c:v>
                      </c:pt>
                      <c:pt idx="183">
                        <c:v>2.5350342484999997</c:v>
                      </c:pt>
                      <c:pt idx="184">
                        <c:v>2.5350342484999997</c:v>
                      </c:pt>
                      <c:pt idx="185">
                        <c:v>2.5350342484999997</c:v>
                      </c:pt>
                      <c:pt idx="186">
                        <c:v>2.4864253814999997</c:v>
                      </c:pt>
                      <c:pt idx="187">
                        <c:v>2.4864253814999997</c:v>
                      </c:pt>
                      <c:pt idx="188">
                        <c:v>2.4777892484999997</c:v>
                      </c:pt>
                      <c:pt idx="189">
                        <c:v>2.4777892484999997</c:v>
                      </c:pt>
                      <c:pt idx="190">
                        <c:v>2.4635273815000001</c:v>
                      </c:pt>
                      <c:pt idx="191">
                        <c:v>2.4520783814999998</c:v>
                      </c:pt>
                      <c:pt idx="192">
                        <c:v>2.4520783814999998</c:v>
                      </c:pt>
                      <c:pt idx="193">
                        <c:v>2.4377673815000001</c:v>
                      </c:pt>
                      <c:pt idx="194">
                        <c:v>2.4091453814999997</c:v>
                      </c:pt>
                      <c:pt idx="195">
                        <c:v>2.4091453814999997</c:v>
                      </c:pt>
                      <c:pt idx="196">
                        <c:v>2.4034213814999998</c:v>
                      </c:pt>
                      <c:pt idx="197">
                        <c:v>2.3948098149999999</c:v>
                      </c:pt>
                      <c:pt idx="198">
                        <c:v>2.3948098149999999</c:v>
                      </c:pt>
                      <c:pt idx="199">
                        <c:v>2.3862719480000001</c:v>
                      </c:pt>
                      <c:pt idx="200">
                        <c:v>2.3719609479999999</c:v>
                      </c:pt>
                      <c:pt idx="201">
                        <c:v>2.3719609479999999</c:v>
                      </c:pt>
                      <c:pt idx="202">
                        <c:v>2.3519259479999999</c:v>
                      </c:pt>
                      <c:pt idx="203">
                        <c:v>2.3347283814999997</c:v>
                      </c:pt>
                      <c:pt idx="204">
                        <c:v>2.3347283814999997</c:v>
                      </c:pt>
                      <c:pt idx="205">
                        <c:v>2.3347283814999997</c:v>
                      </c:pt>
                      <c:pt idx="206">
                        <c:v>2.3061309479999998</c:v>
                      </c:pt>
                      <c:pt idx="207">
                        <c:v>2.3061309479999998</c:v>
                      </c:pt>
                      <c:pt idx="208">
                        <c:v>2.3061309479999998</c:v>
                      </c:pt>
                      <c:pt idx="209">
                        <c:v>2.2975930812500001</c:v>
                      </c:pt>
                      <c:pt idx="210">
                        <c:v>2.2975930812500001</c:v>
                      </c:pt>
                      <c:pt idx="211">
                        <c:v>2.288956948</c:v>
                      </c:pt>
                      <c:pt idx="212">
                        <c:v>2.288956948</c:v>
                      </c:pt>
                      <c:pt idx="213">
                        <c:v>2.2718085145</c:v>
                      </c:pt>
                      <c:pt idx="214">
                        <c:v>2.2546109479999998</c:v>
                      </c:pt>
                      <c:pt idx="215">
                        <c:v>2.2546109479999998</c:v>
                      </c:pt>
                      <c:pt idx="216">
                        <c:v>2.2375106477500002</c:v>
                      </c:pt>
                      <c:pt idx="217">
                        <c:v>2.2375106477500002</c:v>
                      </c:pt>
                      <c:pt idx="218">
                        <c:v>2.2375106477500002</c:v>
                      </c:pt>
                      <c:pt idx="219">
                        <c:v>2.22603808125</c:v>
                      </c:pt>
                      <c:pt idx="220">
                        <c:v>2.17740464775</c:v>
                      </c:pt>
                      <c:pt idx="221">
                        <c:v>2.17740464775</c:v>
                      </c:pt>
                      <c:pt idx="222">
                        <c:v>2.17740464775</c:v>
                      </c:pt>
                      <c:pt idx="223">
                        <c:v>2.1573686477500003</c:v>
                      </c:pt>
                      <c:pt idx="224">
                        <c:v>2.1573686477500003</c:v>
                      </c:pt>
                      <c:pt idx="225">
                        <c:v>2.1488072142500001</c:v>
                      </c:pt>
                      <c:pt idx="226">
                        <c:v>2.1287712142499999</c:v>
                      </c:pt>
                      <c:pt idx="227">
                        <c:v>2.1287712142499999</c:v>
                      </c:pt>
                      <c:pt idx="228">
                        <c:v>2.1058496477499999</c:v>
                      </c:pt>
                      <c:pt idx="229">
                        <c:v>2.0944006477500001</c:v>
                      </c:pt>
                      <c:pt idx="230">
                        <c:v>2.0944006477500001</c:v>
                      </c:pt>
                      <c:pt idx="231">
                        <c:v>2.0829762142500003</c:v>
                      </c:pt>
                      <c:pt idx="232">
                        <c:v>2.05146764775</c:v>
                      </c:pt>
                      <c:pt idx="233">
                        <c:v>2.05146764775</c:v>
                      </c:pt>
                      <c:pt idx="234">
                        <c:v>2.02859421425</c:v>
                      </c:pt>
                      <c:pt idx="235">
                        <c:v>1.9971347807499999</c:v>
                      </c:pt>
                      <c:pt idx="236">
                        <c:v>1.9971347807499999</c:v>
                      </c:pt>
                      <c:pt idx="237">
                        <c:v>1.96278778075</c:v>
                      </c:pt>
                      <c:pt idx="238">
                        <c:v>1.94280091375</c:v>
                      </c:pt>
                      <c:pt idx="239">
                        <c:v>1.94280091375</c:v>
                      </c:pt>
                      <c:pt idx="240">
                        <c:v>1.90275448025</c:v>
                      </c:pt>
                      <c:pt idx="241">
                        <c:v>1.8626097807499999</c:v>
                      </c:pt>
                      <c:pt idx="242">
                        <c:v>1.8626097807499999</c:v>
                      </c:pt>
                      <c:pt idx="243">
                        <c:v>1.78251791375</c:v>
                      </c:pt>
                      <c:pt idx="244">
                        <c:v>1.78251791375</c:v>
                      </c:pt>
                      <c:pt idx="245">
                        <c:v>1.78251791375</c:v>
                      </c:pt>
                      <c:pt idx="246">
                        <c:v>1.74809721425</c:v>
                      </c:pt>
                      <c:pt idx="247">
                        <c:v>1.7108882142499999</c:v>
                      </c:pt>
                      <c:pt idx="248">
                        <c:v>1.7108882142499999</c:v>
                      </c:pt>
                      <c:pt idx="249">
                        <c:v>1.5879606132499999</c:v>
                      </c:pt>
                      <c:pt idx="250">
                        <c:v>1.5879606132499999</c:v>
                      </c:pt>
                      <c:pt idx="251">
                        <c:v>1.5879606132499999</c:v>
                      </c:pt>
                      <c:pt idx="252">
                        <c:v>1.5278546132499999</c:v>
                      </c:pt>
                      <c:pt idx="253">
                        <c:v>1.4791966132499998</c:v>
                      </c:pt>
                      <c:pt idx="254">
                        <c:v>1.4791966132499998</c:v>
                      </c:pt>
                      <c:pt idx="255">
                        <c:v>1.4162521797500001</c:v>
                      </c:pt>
                      <c:pt idx="256">
                        <c:v>1.3618456132499999</c:v>
                      </c:pt>
                      <c:pt idx="257">
                        <c:v>1.3618456132499999</c:v>
                      </c:pt>
                      <c:pt idx="258">
                        <c:v>1.3046507462500001</c:v>
                      </c:pt>
                      <c:pt idx="259">
                        <c:v>1.2417063130000001</c:v>
                      </c:pt>
                      <c:pt idx="260">
                        <c:v>1.2417063130000001</c:v>
                      </c:pt>
                      <c:pt idx="261">
                        <c:v>1.19013717975</c:v>
                      </c:pt>
                      <c:pt idx="262">
                        <c:v>1.10715774625</c:v>
                      </c:pt>
                      <c:pt idx="263">
                        <c:v>1.10715774625</c:v>
                      </c:pt>
                      <c:pt idx="264">
                        <c:v>1.10715774625</c:v>
                      </c:pt>
                      <c:pt idx="265">
                        <c:v>1.038538446</c:v>
                      </c:pt>
                      <c:pt idx="266">
                        <c:v>1.038538446</c:v>
                      </c:pt>
                      <c:pt idx="267">
                        <c:v>1.038538446</c:v>
                      </c:pt>
                      <c:pt idx="268">
                        <c:v>0.97268307949999999</c:v>
                      </c:pt>
                      <c:pt idx="269">
                        <c:v>0.97268307949999999</c:v>
                      </c:pt>
                      <c:pt idx="270">
                        <c:v>0.97268307949999999</c:v>
                      </c:pt>
                      <c:pt idx="271">
                        <c:v>0.9211632795000001</c:v>
                      </c:pt>
                      <c:pt idx="272">
                        <c:v>0.9211632795000001</c:v>
                      </c:pt>
                      <c:pt idx="273">
                        <c:v>0.9211632795000001</c:v>
                      </c:pt>
                      <c:pt idx="274">
                        <c:v>0.90978807899999992</c:v>
                      </c:pt>
                      <c:pt idx="275">
                        <c:v>0.90978807899999992</c:v>
                      </c:pt>
                      <c:pt idx="276">
                        <c:v>0.89833927899999999</c:v>
                      </c:pt>
                      <c:pt idx="277">
                        <c:v>0.85836654499999998</c:v>
                      </c:pt>
                      <c:pt idx="278">
                        <c:v>0.85836654499999998</c:v>
                      </c:pt>
                      <c:pt idx="279">
                        <c:v>0.84126694474999997</c:v>
                      </c:pt>
                      <c:pt idx="280">
                        <c:v>0.82984271124999998</c:v>
                      </c:pt>
                      <c:pt idx="281">
                        <c:v>0.82984271124999998</c:v>
                      </c:pt>
                      <c:pt idx="282">
                        <c:v>0.82984271124999998</c:v>
                      </c:pt>
                      <c:pt idx="283">
                        <c:v>0.81851664374999999</c:v>
                      </c:pt>
                      <c:pt idx="284">
                        <c:v>0.81851664374999999</c:v>
                      </c:pt>
                      <c:pt idx="285">
                        <c:v>0.84432567675000003</c:v>
                      </c:pt>
                      <c:pt idx="286">
                        <c:v>0.88150991025000003</c:v>
                      </c:pt>
                      <c:pt idx="287">
                        <c:v>0.88150991025000003</c:v>
                      </c:pt>
                      <c:pt idx="288">
                        <c:v>0.96456324324999998</c:v>
                      </c:pt>
                      <c:pt idx="289">
                        <c:v>0.96456324324999998</c:v>
                      </c:pt>
                      <c:pt idx="290">
                        <c:v>0.96456324324999998</c:v>
                      </c:pt>
                      <c:pt idx="291">
                        <c:v>1.0419409094999998</c:v>
                      </c:pt>
                      <c:pt idx="292">
                        <c:v>1.0419409094999998</c:v>
                      </c:pt>
                      <c:pt idx="293">
                        <c:v>1.11660457475</c:v>
                      </c:pt>
                      <c:pt idx="294">
                        <c:v>1.1825584072499999</c:v>
                      </c:pt>
                      <c:pt idx="295">
                        <c:v>1.25736847175</c:v>
                      </c:pt>
                      <c:pt idx="296">
                        <c:v>1.25736847175</c:v>
                      </c:pt>
                      <c:pt idx="297">
                        <c:v>1.323813635</c:v>
                      </c:pt>
                      <c:pt idx="298">
                        <c:v>1.3987720975</c:v>
                      </c:pt>
                      <c:pt idx="299">
                        <c:v>1.3987720975</c:v>
                      </c:pt>
                      <c:pt idx="300">
                        <c:v>1.4900191675000001</c:v>
                      </c:pt>
                      <c:pt idx="301">
                        <c:v>1.59088403</c:v>
                      </c:pt>
                      <c:pt idx="302">
                        <c:v>1.59088403</c:v>
                      </c:pt>
                      <c:pt idx="303">
                        <c:v>1.700606125</c:v>
                      </c:pt>
                      <c:pt idx="304">
                        <c:v>1.8328085875</c:v>
                      </c:pt>
                      <c:pt idx="305">
                        <c:v>1.8328085875</c:v>
                      </c:pt>
                      <c:pt idx="306">
                        <c:v>1.94764052</c:v>
                      </c:pt>
                      <c:pt idx="307">
                        <c:v>2.0853223174999997</c:v>
                      </c:pt>
                      <c:pt idx="308">
                        <c:v>2.0853223174999997</c:v>
                      </c:pt>
                      <c:pt idx="309">
                        <c:v>2.20008055</c:v>
                      </c:pt>
                      <c:pt idx="310">
                        <c:v>2.3545668499999999</c:v>
                      </c:pt>
                      <c:pt idx="311">
                        <c:v>2.3545668499999999</c:v>
                      </c:pt>
                      <c:pt idx="312">
                        <c:v>2.3545668499999999</c:v>
                      </c:pt>
                      <c:pt idx="313">
                        <c:v>2.4079907550000001</c:v>
                      </c:pt>
                      <c:pt idx="314">
                        <c:v>2.4079907550000001</c:v>
                      </c:pt>
                      <c:pt idx="315">
                        <c:v>2.4441433949999998</c:v>
                      </c:pt>
                      <c:pt idx="316">
                        <c:v>2.4777032650000002</c:v>
                      </c:pt>
                      <c:pt idx="317">
                        <c:v>2.4777032650000002</c:v>
                      </c:pt>
                      <c:pt idx="318">
                        <c:v>2.5058339350000001</c:v>
                      </c:pt>
                      <c:pt idx="319">
                        <c:v>2.5366802054999997</c:v>
                      </c:pt>
                      <c:pt idx="320">
                        <c:v>2.5366802054999997</c:v>
                      </c:pt>
                      <c:pt idx="321">
                        <c:v>2.5504261755000002</c:v>
                      </c:pt>
                      <c:pt idx="322">
                        <c:v>2.5700681112499999</c:v>
                      </c:pt>
                      <c:pt idx="323">
                        <c:v>2.5700681112499999</c:v>
                      </c:pt>
                      <c:pt idx="324">
                        <c:v>2.6072034115</c:v>
                      </c:pt>
                      <c:pt idx="325">
                        <c:v>2.6128045789999996</c:v>
                      </c:pt>
                      <c:pt idx="326">
                        <c:v>2.6128045789999996</c:v>
                      </c:pt>
                      <c:pt idx="327">
                        <c:v>2.6300768450000001</c:v>
                      </c:pt>
                      <c:pt idx="328">
                        <c:v>2.6470533130000002</c:v>
                      </c:pt>
                      <c:pt idx="329">
                        <c:v>2.6470533130000002</c:v>
                      </c:pt>
                      <c:pt idx="330">
                        <c:v>2.6556648795000002</c:v>
                      </c:pt>
                      <c:pt idx="331">
                        <c:v>2.6700987120000002</c:v>
                      </c:pt>
                      <c:pt idx="332">
                        <c:v>2.6700987120000002</c:v>
                      </c:pt>
                      <c:pt idx="333">
                        <c:v>2.6815712784999999</c:v>
                      </c:pt>
                      <c:pt idx="334">
                        <c:v>2.6815712784999999</c:v>
                      </c:pt>
                      <c:pt idx="335">
                        <c:v>2.7072575789999997</c:v>
                      </c:pt>
                      <c:pt idx="336">
                        <c:v>2.7130317119999998</c:v>
                      </c:pt>
                      <c:pt idx="337">
                        <c:v>2.7130317119999998</c:v>
                      </c:pt>
                      <c:pt idx="338">
                        <c:v>2.7245052785000001</c:v>
                      </c:pt>
                      <c:pt idx="339">
                        <c:v>2.7358795789999997</c:v>
                      </c:pt>
                      <c:pt idx="340">
                        <c:v>2.7474268450000001</c:v>
                      </c:pt>
                      <c:pt idx="341">
                        <c:v>2.7474268450000001</c:v>
                      </c:pt>
                      <c:pt idx="342">
                        <c:v>2.750191579</c:v>
                      </c:pt>
                      <c:pt idx="343">
                        <c:v>2.7673891454999997</c:v>
                      </c:pt>
                      <c:pt idx="344">
                        <c:v>2.7673891454999997</c:v>
                      </c:pt>
                      <c:pt idx="345">
                        <c:v>2.7759505789999999</c:v>
                      </c:pt>
                      <c:pt idx="346">
                        <c:v>2.7817492785</c:v>
                      </c:pt>
                      <c:pt idx="347">
                        <c:v>2.7817492785</c:v>
                      </c:pt>
                      <c:pt idx="348">
                        <c:v>2.7961094115000003</c:v>
                      </c:pt>
                      <c:pt idx="349">
                        <c:v>2.8016860124999998</c:v>
                      </c:pt>
                      <c:pt idx="350">
                        <c:v>2.8016860124999998</c:v>
                      </c:pt>
                      <c:pt idx="351">
                        <c:v>2.8131841454999997</c:v>
                      </c:pt>
                      <c:pt idx="352">
                        <c:v>2.824657712</c:v>
                      </c:pt>
                      <c:pt idx="353">
                        <c:v>2.824657712</c:v>
                      </c:pt>
                      <c:pt idx="354">
                        <c:v>2.8390424114999999</c:v>
                      </c:pt>
                      <c:pt idx="355">
                        <c:v>2.8617930124999997</c:v>
                      </c:pt>
                      <c:pt idx="356">
                        <c:v>2.8617930124999997</c:v>
                      </c:pt>
                      <c:pt idx="357">
                        <c:v>2.8617930124999997</c:v>
                      </c:pt>
                      <c:pt idx="358">
                        <c:v>2.8760794460000003</c:v>
                      </c:pt>
                      <c:pt idx="359">
                        <c:v>2.8760794460000003</c:v>
                      </c:pt>
                      <c:pt idx="360">
                        <c:v>2.8760794460000003</c:v>
                      </c:pt>
                      <c:pt idx="361">
                        <c:v>2.8961881455</c:v>
                      </c:pt>
                      <c:pt idx="362">
                        <c:v>2.8961881455</c:v>
                      </c:pt>
                      <c:pt idx="363">
                        <c:v>2.8933015790000001</c:v>
                      </c:pt>
                      <c:pt idx="364">
                        <c:v>2.9161258795</c:v>
                      </c:pt>
                      <c:pt idx="365">
                        <c:v>2.9161258795</c:v>
                      </c:pt>
                      <c:pt idx="366">
                        <c:v>2.9390730124999997</c:v>
                      </c:pt>
                      <c:pt idx="367">
                        <c:v>2.9477081455</c:v>
                      </c:pt>
                      <c:pt idx="368">
                        <c:v>2.9477081455</c:v>
                      </c:pt>
                      <c:pt idx="369">
                        <c:v>2.9592799782500001</c:v>
                      </c:pt>
                      <c:pt idx="370">
                        <c:v>2.9734681455</c:v>
                      </c:pt>
                      <c:pt idx="371">
                        <c:v>2.9734681455</c:v>
                      </c:pt>
                      <c:pt idx="372">
                        <c:v>2.990567446</c:v>
                      </c:pt>
                      <c:pt idx="373">
                        <c:v>3.0134654460000001</c:v>
                      </c:pt>
                      <c:pt idx="374">
                        <c:v>3.0134654460000001</c:v>
                      </c:pt>
                      <c:pt idx="375">
                        <c:v>3.0307121454999999</c:v>
                      </c:pt>
                      <c:pt idx="376">
                        <c:v>3.0592860124999999</c:v>
                      </c:pt>
                      <c:pt idx="377">
                        <c:v>3.0592860124999999</c:v>
                      </c:pt>
                      <c:pt idx="378">
                        <c:v>3.0994061454999997</c:v>
                      </c:pt>
                      <c:pt idx="379">
                        <c:v>3.1222048795000004</c:v>
                      </c:pt>
                      <c:pt idx="380">
                        <c:v>3.1222048795000004</c:v>
                      </c:pt>
                      <c:pt idx="381">
                        <c:v>3.1737985790000001</c:v>
                      </c:pt>
                      <c:pt idx="382">
                        <c:v>3.1737985790000001</c:v>
                      </c:pt>
                      <c:pt idx="383">
                        <c:v>3.1737985790000001</c:v>
                      </c:pt>
                      <c:pt idx="384">
                        <c:v>3.222358313</c:v>
                      </c:pt>
                      <c:pt idx="385">
                        <c:v>3.222358313</c:v>
                      </c:pt>
                      <c:pt idx="386">
                        <c:v>3.222358313</c:v>
                      </c:pt>
                      <c:pt idx="387">
                        <c:v>3.2452798795</c:v>
                      </c:pt>
                      <c:pt idx="388">
                        <c:v>3.2452798795</c:v>
                      </c:pt>
                      <c:pt idx="389">
                        <c:v>3.2509557462499998</c:v>
                      </c:pt>
                      <c:pt idx="390">
                        <c:v>3.2453290124999996</c:v>
                      </c:pt>
                      <c:pt idx="391">
                        <c:v>3.2509803129999999</c:v>
                      </c:pt>
                      <c:pt idx="392">
                        <c:v>3.2509803129999999</c:v>
                      </c:pt>
                      <c:pt idx="393">
                        <c:v>3.2366938795000002</c:v>
                      </c:pt>
                      <c:pt idx="394">
                        <c:v>3.1909715789999997</c:v>
                      </c:pt>
                      <c:pt idx="395">
                        <c:v>3.1909715789999997</c:v>
                      </c:pt>
                      <c:pt idx="396">
                        <c:v>3.1909715789999997</c:v>
                      </c:pt>
                      <c:pt idx="397">
                        <c:v>3.136687845</c:v>
                      </c:pt>
                      <c:pt idx="398">
                        <c:v>3.136687845</c:v>
                      </c:pt>
                      <c:pt idx="399">
                        <c:v>3.1136925789999998</c:v>
                      </c:pt>
                      <c:pt idx="400">
                        <c:v>3.0821830124999998</c:v>
                      </c:pt>
                      <c:pt idx="401">
                        <c:v>3.0821830124999998</c:v>
                      </c:pt>
                      <c:pt idx="402">
                        <c:v>3.044998579</c:v>
                      </c:pt>
                      <c:pt idx="403">
                        <c:v>3.044998579</c:v>
                      </c:pt>
                      <c:pt idx="404">
                        <c:v>3.027874712</c:v>
                      </c:pt>
                      <c:pt idx="405">
                        <c:v>3.027874712</c:v>
                      </c:pt>
                      <c:pt idx="406">
                        <c:v>2.9878282784999999</c:v>
                      </c:pt>
                      <c:pt idx="407">
                        <c:v>2.9878282784999999</c:v>
                      </c:pt>
                      <c:pt idx="408">
                        <c:v>2.9878282784999999</c:v>
                      </c:pt>
                      <c:pt idx="409">
                        <c:v>2.9878282784999999</c:v>
                      </c:pt>
                      <c:pt idx="410">
                        <c:v>2.933470845</c:v>
                      </c:pt>
                      <c:pt idx="411">
                        <c:v>2.904799712</c:v>
                      </c:pt>
                      <c:pt idx="412">
                        <c:v>2.904799712</c:v>
                      </c:pt>
                      <c:pt idx="413">
                        <c:v>2.8876512784999999</c:v>
                      </c:pt>
                      <c:pt idx="414">
                        <c:v>2.8733402785000002</c:v>
                      </c:pt>
                      <c:pt idx="415">
                        <c:v>2.8733402785000002</c:v>
                      </c:pt>
                      <c:pt idx="416">
                        <c:v>2.8590784115000001</c:v>
                      </c:pt>
                      <c:pt idx="417">
                        <c:v>2.8332692785</c:v>
                      </c:pt>
                      <c:pt idx="418">
                        <c:v>2.8332692785</c:v>
                      </c:pt>
                      <c:pt idx="419">
                        <c:v>2.8047209782500002</c:v>
                      </c:pt>
                      <c:pt idx="420">
                        <c:v>2.7790346777499999</c:v>
                      </c:pt>
                      <c:pt idx="421">
                        <c:v>2.73336151025</c:v>
                      </c:pt>
                      <c:pt idx="422">
                        <c:v>2.73336151025</c:v>
                      </c:pt>
                      <c:pt idx="423">
                        <c:v>2.7046166777499998</c:v>
                      </c:pt>
                      <c:pt idx="424">
                        <c:v>2.66740767775</c:v>
                      </c:pt>
                      <c:pt idx="425">
                        <c:v>2.66740767775</c:v>
                      </c:pt>
                      <c:pt idx="426">
                        <c:v>2.6417705102500002</c:v>
                      </c:pt>
                      <c:pt idx="427">
                        <c:v>2.6188243772500002</c:v>
                      </c:pt>
                      <c:pt idx="428">
                        <c:v>2.6188243772500002</c:v>
                      </c:pt>
                      <c:pt idx="429">
                        <c:v>2.6188243772500002</c:v>
                      </c:pt>
                      <c:pt idx="430">
                        <c:v>2.6188243772500002</c:v>
                      </c:pt>
                      <c:pt idx="431">
                        <c:v>2.57875337725</c:v>
                      </c:pt>
                      <c:pt idx="432">
                        <c:v>2.5501313772500001</c:v>
                      </c:pt>
                      <c:pt idx="433">
                        <c:v>2.5501313772500001</c:v>
                      </c:pt>
                      <c:pt idx="434">
                        <c:v>2.5271842442499999</c:v>
                      </c:pt>
                      <c:pt idx="435">
                        <c:v>2.5100358107499998</c:v>
                      </c:pt>
                      <c:pt idx="436">
                        <c:v>2.50147337725</c:v>
                      </c:pt>
                      <c:pt idx="437">
                        <c:v>2.50147337725</c:v>
                      </c:pt>
                      <c:pt idx="438">
                        <c:v>2.4843249437499999</c:v>
                      </c:pt>
                      <c:pt idx="439">
                        <c:v>2.46150064325</c:v>
                      </c:pt>
                      <c:pt idx="440">
                        <c:v>2.46150064325</c:v>
                      </c:pt>
                      <c:pt idx="441">
                        <c:v>2.4385535102500002</c:v>
                      </c:pt>
                      <c:pt idx="442">
                        <c:v>2.4272273429999998</c:v>
                      </c:pt>
                      <c:pt idx="443">
                        <c:v>2.4272273429999998</c:v>
                      </c:pt>
                      <c:pt idx="444">
                        <c:v>2.412916343</c:v>
                      </c:pt>
                      <c:pt idx="445">
                        <c:v>2.3956450767500002</c:v>
                      </c:pt>
                      <c:pt idx="446">
                        <c:v>2.3956450767500002</c:v>
                      </c:pt>
                      <c:pt idx="447">
                        <c:v>2.3698605102500001</c:v>
                      </c:pt>
                      <c:pt idx="448">
                        <c:v>2.3498500767500001</c:v>
                      </c:pt>
                      <c:pt idx="449">
                        <c:v>2.3498500767500001</c:v>
                      </c:pt>
                      <c:pt idx="450">
                        <c:v>2.3383765102500003</c:v>
                      </c:pt>
                      <c:pt idx="451">
                        <c:v>2.3155767764999999</c:v>
                      </c:pt>
                      <c:pt idx="452">
                        <c:v>2.3155767764999999</c:v>
                      </c:pt>
                      <c:pt idx="453">
                        <c:v>2.3041277764999997</c:v>
                      </c:pt>
                      <c:pt idx="454">
                        <c:v>2.3041277764999997</c:v>
                      </c:pt>
                      <c:pt idx="455">
                        <c:v>2.28406821</c:v>
                      </c:pt>
                      <c:pt idx="456">
                        <c:v>2.2782695102499999</c:v>
                      </c:pt>
                      <c:pt idx="457">
                        <c:v>2.2782695102499999</c:v>
                      </c:pt>
                      <c:pt idx="458">
                        <c:v>2.2696589437500001</c:v>
                      </c:pt>
                      <c:pt idx="459">
                        <c:v>2.2524849437499999</c:v>
                      </c:pt>
                      <c:pt idx="460">
                        <c:v>2.2381493772500001</c:v>
                      </c:pt>
                      <c:pt idx="461">
                        <c:v>2.2381493772500001</c:v>
                      </c:pt>
                      <c:pt idx="462">
                        <c:v>2.2237892442499998</c:v>
                      </c:pt>
                      <c:pt idx="463">
                        <c:v>2.20945367775</c:v>
                      </c:pt>
                      <c:pt idx="464">
                        <c:v>2.20945367775</c:v>
                      </c:pt>
                      <c:pt idx="465">
                        <c:v>2.2009168107499999</c:v>
                      </c:pt>
                      <c:pt idx="466">
                        <c:v>2.1951918107499999</c:v>
                      </c:pt>
                      <c:pt idx="467">
                        <c:v>2.1951918107499999</c:v>
                      </c:pt>
                      <c:pt idx="468">
                        <c:v>2.1866795102499998</c:v>
                      </c:pt>
                      <c:pt idx="469">
                        <c:v>2.1809053772499998</c:v>
                      </c:pt>
                      <c:pt idx="470">
                        <c:v>2.1809053772499998</c:v>
                      </c:pt>
                      <c:pt idx="471">
                        <c:v>2.16945637725</c:v>
                      </c:pt>
                      <c:pt idx="472">
                        <c:v>2.16945637725</c:v>
                      </c:pt>
                      <c:pt idx="473">
                        <c:v>2.16945637725</c:v>
                      </c:pt>
                      <c:pt idx="474">
                        <c:v>2.1608703772499998</c:v>
                      </c:pt>
                      <c:pt idx="475">
                        <c:v>2.1522342442499998</c:v>
                      </c:pt>
                      <c:pt idx="476">
                        <c:v>2.1522342442499998</c:v>
                      </c:pt>
                      <c:pt idx="477">
                        <c:v>2.14653481075</c:v>
                      </c:pt>
                      <c:pt idx="478">
                        <c:v>2.14653481075</c:v>
                      </c:pt>
                      <c:pt idx="479">
                        <c:v>2.1522342442499998</c:v>
                      </c:pt>
                      <c:pt idx="480">
                        <c:v>2.1436472442499999</c:v>
                      </c:pt>
                      <c:pt idx="481">
                        <c:v>2.1408589437500001</c:v>
                      </c:pt>
                      <c:pt idx="482">
                        <c:v>2.1408589437500001</c:v>
                      </c:pt>
                      <c:pt idx="483">
                        <c:v>2.14372094375</c:v>
                      </c:pt>
                      <c:pt idx="484">
                        <c:v>2.1293853772499998</c:v>
                      </c:pt>
                      <c:pt idx="485">
                        <c:v>2.1293853772499998</c:v>
                      </c:pt>
                      <c:pt idx="486">
                        <c:v>2.1322483772499998</c:v>
                      </c:pt>
                      <c:pt idx="487">
                        <c:v>2.1322483772499998</c:v>
                      </c:pt>
                      <c:pt idx="488">
                        <c:v>2.1208239437500001</c:v>
                      </c:pt>
                      <c:pt idx="489">
                        <c:v>2.1236613772499999</c:v>
                      </c:pt>
                      <c:pt idx="490">
                        <c:v>2.1236613772499999</c:v>
                      </c:pt>
                      <c:pt idx="491">
                        <c:v>2.1265233772499998</c:v>
                      </c:pt>
                      <c:pt idx="492">
                        <c:v>2.1180100767500001</c:v>
                      </c:pt>
                      <c:pt idx="493">
                        <c:v>2.1180100767500001</c:v>
                      </c:pt>
                      <c:pt idx="494">
                        <c:v>2.1180100767500001</c:v>
                      </c:pt>
                      <c:pt idx="495">
                        <c:v>2.1151972100000003</c:v>
                      </c:pt>
                      <c:pt idx="496">
                        <c:v>2.1208730767500001</c:v>
                      </c:pt>
                      <c:pt idx="497">
                        <c:v>2.1208730767500001</c:v>
                      </c:pt>
                      <c:pt idx="498">
                        <c:v>2.1208239437500001</c:v>
                      </c:pt>
                      <c:pt idx="499">
                        <c:v>2.1208239437500001</c:v>
                      </c:pt>
                      <c:pt idx="500">
                        <c:v>2.1208485102500001</c:v>
                      </c:pt>
                      <c:pt idx="501">
                        <c:v>2.1208485102500001</c:v>
                      </c:pt>
                      <c:pt idx="502">
                        <c:v>2.1208485102500001</c:v>
                      </c:pt>
                      <c:pt idx="503">
                        <c:v>2.1150989437500001</c:v>
                      </c:pt>
                      <c:pt idx="504">
                        <c:v>2.11796094375</c:v>
                      </c:pt>
                      <c:pt idx="505">
                        <c:v>2.11796094375</c:v>
                      </c:pt>
                      <c:pt idx="506">
                        <c:v>2.1265479437499999</c:v>
                      </c:pt>
                      <c:pt idx="507">
                        <c:v>2.1150989437500001</c:v>
                      </c:pt>
                      <c:pt idx="508">
                        <c:v>2.1150989437500001</c:v>
                      </c:pt>
                      <c:pt idx="509">
                        <c:v>2.1151235102500001</c:v>
                      </c:pt>
                      <c:pt idx="510">
                        <c:v>2.10658664325</c:v>
                      </c:pt>
                      <c:pt idx="511">
                        <c:v>2.1066112100000001</c:v>
                      </c:pt>
                      <c:pt idx="512">
                        <c:v>2.1066112100000001</c:v>
                      </c:pt>
                      <c:pt idx="513">
                        <c:v>2.1066112100000001</c:v>
                      </c:pt>
                      <c:pt idx="514">
                        <c:v>2.1066603429999997</c:v>
                      </c:pt>
                      <c:pt idx="515">
                        <c:v>2.1066603429999997</c:v>
                      </c:pt>
                      <c:pt idx="516">
                        <c:v>2.1094977764999996</c:v>
                      </c:pt>
                      <c:pt idx="517">
                        <c:v>2.1094240767499999</c:v>
                      </c:pt>
                      <c:pt idx="518">
                        <c:v>2.1094240767499999</c:v>
                      </c:pt>
                      <c:pt idx="519">
                        <c:v>2.0979996432500001</c:v>
                      </c:pt>
                      <c:pt idx="520">
                        <c:v>2.0979996432500001</c:v>
                      </c:pt>
                      <c:pt idx="521">
                        <c:v>2.0979996432500001</c:v>
                      </c:pt>
                      <c:pt idx="522">
                        <c:v>2.0979996432500001</c:v>
                      </c:pt>
                      <c:pt idx="523">
                        <c:v>2.0893635102500001</c:v>
                      </c:pt>
                      <c:pt idx="524">
                        <c:v>2.0893635102500001</c:v>
                      </c:pt>
                      <c:pt idx="525">
                        <c:v>2.07507707675</c:v>
                      </c:pt>
                      <c:pt idx="526">
                        <c:v>2.0693530767500001</c:v>
                      </c:pt>
                      <c:pt idx="527">
                        <c:v>2.0693530767500001</c:v>
                      </c:pt>
                      <c:pt idx="528">
                        <c:v>2.0579040767500003</c:v>
                      </c:pt>
                      <c:pt idx="529">
                        <c:v>2.0350060767500002</c:v>
                      </c:pt>
                      <c:pt idx="530">
                        <c:v>2.0350060767500002</c:v>
                      </c:pt>
                      <c:pt idx="531">
                        <c:v>2.0236062100000001</c:v>
                      </c:pt>
                      <c:pt idx="532">
                        <c:v>1.9950087765</c:v>
                      </c:pt>
                      <c:pt idx="533">
                        <c:v>1.9950087765</c:v>
                      </c:pt>
                      <c:pt idx="534">
                        <c:v>1.9806240767500001</c:v>
                      </c:pt>
                      <c:pt idx="535">
                        <c:v>1.9606136432499999</c:v>
                      </c:pt>
                      <c:pt idx="536">
                        <c:v>1.9606136432499999</c:v>
                      </c:pt>
                      <c:pt idx="537">
                        <c:v>1.94911551025</c:v>
                      </c:pt>
                      <c:pt idx="538">
                        <c:v>1.94911551025</c:v>
                      </c:pt>
                      <c:pt idx="539">
                        <c:v>1.9176315102500001</c:v>
                      </c:pt>
                      <c:pt idx="540">
                        <c:v>1.88330907675</c:v>
                      </c:pt>
                      <c:pt idx="541">
                        <c:v>1.8546870767500001</c:v>
                      </c:pt>
                      <c:pt idx="542">
                        <c:v>1.8546870767500001</c:v>
                      </c:pt>
                      <c:pt idx="543">
                        <c:v>1.7774070767500001</c:v>
                      </c:pt>
                      <c:pt idx="544">
                        <c:v>1.7774070767500001</c:v>
                      </c:pt>
                      <c:pt idx="545">
                        <c:v>1.7774070767500001</c:v>
                      </c:pt>
                      <c:pt idx="546">
                        <c:v>1.6916393430000001</c:v>
                      </c:pt>
                      <c:pt idx="547">
                        <c:v>1.6916393430000001</c:v>
                      </c:pt>
                      <c:pt idx="548">
                        <c:v>1.6916393430000001</c:v>
                      </c:pt>
                      <c:pt idx="549">
                        <c:v>1.6028612099999999</c:v>
                      </c:pt>
                      <c:pt idx="550">
                        <c:v>1.6028612099999999</c:v>
                      </c:pt>
                      <c:pt idx="551">
                        <c:v>1.5570662099999999</c:v>
                      </c:pt>
                      <c:pt idx="552">
                        <c:v>1.5570662099999999</c:v>
                      </c:pt>
                      <c:pt idx="553">
                        <c:v>1.5570662099999999</c:v>
                      </c:pt>
                      <c:pt idx="554">
                        <c:v>1.4855347765</c:v>
                      </c:pt>
                      <c:pt idx="555">
                        <c:v>1.4312019094999999</c:v>
                      </c:pt>
                      <c:pt idx="556">
                        <c:v>1.3824957765000001</c:v>
                      </c:pt>
                      <c:pt idx="557">
                        <c:v>1.3824957765000001</c:v>
                      </c:pt>
                      <c:pt idx="558">
                        <c:v>1.3424247765000001</c:v>
                      </c:pt>
                      <c:pt idx="559">
                        <c:v>1.225098343</c:v>
                      </c:pt>
                      <c:pt idx="560">
                        <c:v>1.225098343</c:v>
                      </c:pt>
                      <c:pt idx="561">
                        <c:v>1.1736274759999998</c:v>
                      </c:pt>
                      <c:pt idx="562">
                        <c:v>1.1736274759999998</c:v>
                      </c:pt>
                      <c:pt idx="563">
                        <c:v>1.1220829095</c:v>
                      </c:pt>
                      <c:pt idx="564">
                        <c:v>1.1220829095</c:v>
                      </c:pt>
                      <c:pt idx="565">
                        <c:v>1.0047329094999999</c:v>
                      </c:pt>
                      <c:pt idx="566">
                        <c:v>1.0047329094999999</c:v>
                      </c:pt>
                      <c:pt idx="567">
                        <c:v>0.96471064249999994</c:v>
                      </c:pt>
                      <c:pt idx="568">
                        <c:v>0.96471064249999994</c:v>
                      </c:pt>
                      <c:pt idx="569">
                        <c:v>0.91602847599999992</c:v>
                      </c:pt>
                      <c:pt idx="570">
                        <c:v>0.91602847599999992</c:v>
                      </c:pt>
                      <c:pt idx="571">
                        <c:v>0.84168457549999998</c:v>
                      </c:pt>
                      <c:pt idx="572">
                        <c:v>0.84168457549999998</c:v>
                      </c:pt>
                      <c:pt idx="573">
                        <c:v>0.84168457549999998</c:v>
                      </c:pt>
                      <c:pt idx="574">
                        <c:v>0.80736264199999996</c:v>
                      </c:pt>
                      <c:pt idx="575">
                        <c:v>0.80736264199999996</c:v>
                      </c:pt>
                      <c:pt idx="576">
                        <c:v>0.78155360900000004</c:v>
                      </c:pt>
                      <c:pt idx="577">
                        <c:v>0.73296960849999993</c:v>
                      </c:pt>
                      <c:pt idx="578">
                        <c:v>0.73296960849999993</c:v>
                      </c:pt>
                      <c:pt idx="579">
                        <c:v>0.71014560824999995</c:v>
                      </c:pt>
                      <c:pt idx="580">
                        <c:v>0.69299687475000005</c:v>
                      </c:pt>
                      <c:pt idx="581">
                        <c:v>0.69299687475000005</c:v>
                      </c:pt>
                      <c:pt idx="582">
                        <c:v>0.68438570825</c:v>
                      </c:pt>
                      <c:pt idx="583">
                        <c:v>0.67012374124999996</c:v>
                      </c:pt>
                      <c:pt idx="584">
                        <c:v>0.67012374124999996</c:v>
                      </c:pt>
                      <c:pt idx="585">
                        <c:v>0.65874864074999995</c:v>
                      </c:pt>
                      <c:pt idx="586">
                        <c:v>0.65874864074999995</c:v>
                      </c:pt>
                      <c:pt idx="587">
                        <c:v>0.65874864074999995</c:v>
                      </c:pt>
                      <c:pt idx="588">
                        <c:v>0.64155077424999996</c:v>
                      </c:pt>
                      <c:pt idx="589">
                        <c:v>0.64155077424999996</c:v>
                      </c:pt>
                      <c:pt idx="590">
                        <c:v>0.63582637424999999</c:v>
                      </c:pt>
                      <c:pt idx="591">
                        <c:v>0.62445117374999992</c:v>
                      </c:pt>
                      <c:pt idx="592">
                        <c:v>0.62445117374999992</c:v>
                      </c:pt>
                      <c:pt idx="593">
                        <c:v>0.62450030699999992</c:v>
                      </c:pt>
                      <c:pt idx="594">
                        <c:v>0.61026300649999998</c:v>
                      </c:pt>
                      <c:pt idx="595">
                        <c:v>0.61026300649999998</c:v>
                      </c:pt>
                      <c:pt idx="596">
                        <c:v>0.60456307300000001</c:v>
                      </c:pt>
                      <c:pt idx="597">
                        <c:v>0.59323710550000008</c:v>
                      </c:pt>
                      <c:pt idx="598">
                        <c:v>0.59323710550000008</c:v>
                      </c:pt>
                      <c:pt idx="599">
                        <c:v>0.55607743875000004</c:v>
                      </c:pt>
                      <c:pt idx="600">
                        <c:v>0.55607743875000004</c:v>
                      </c:pt>
                      <c:pt idx="601">
                        <c:v>0.55607743875000004</c:v>
                      </c:pt>
                      <c:pt idx="602">
                        <c:v>0.52178007175000007</c:v>
                      </c:pt>
                      <c:pt idx="603">
                        <c:v>0.49328070499999999</c:v>
                      </c:pt>
                      <c:pt idx="604">
                        <c:v>0.49328070499999999</c:v>
                      </c:pt>
                      <c:pt idx="605">
                        <c:v>0.46199293749999998</c:v>
                      </c:pt>
                      <c:pt idx="606">
                        <c:v>0.46199293749999998</c:v>
                      </c:pt>
                      <c:pt idx="607">
                        <c:v>0.44212940249999999</c:v>
                      </c:pt>
                      <c:pt idx="608">
                        <c:v>0.43383759999999999</c:v>
                      </c:pt>
                      <c:pt idx="609">
                        <c:v>0.41960019999999998</c:v>
                      </c:pt>
                      <c:pt idx="610">
                        <c:v>0.41960019999999998</c:v>
                      </c:pt>
                      <c:pt idx="611">
                        <c:v>0.41157863</c:v>
                      </c:pt>
                      <c:pt idx="612">
                        <c:v>0.40646829249999999</c:v>
                      </c:pt>
                      <c:pt idx="613">
                        <c:v>0.40646829249999999</c:v>
                      </c:pt>
                      <c:pt idx="614">
                        <c:v>0.39829932500000004</c:v>
                      </c:pt>
                      <c:pt idx="615">
                        <c:v>0.39541255749999998</c:v>
                      </c:pt>
                      <c:pt idx="616">
                        <c:v>0.39541255749999998</c:v>
                      </c:pt>
                      <c:pt idx="617">
                        <c:v>0.40172655499999999</c:v>
                      </c:pt>
                      <c:pt idx="618">
                        <c:v>0.40794228500000002</c:v>
                      </c:pt>
                      <c:pt idx="619">
                        <c:v>0.40794228500000002</c:v>
                      </c:pt>
                      <c:pt idx="620">
                        <c:v>0.43456201250000004</c:v>
                      </c:pt>
                      <c:pt idx="621">
                        <c:v>0.43456201250000004</c:v>
                      </c:pt>
                      <c:pt idx="622">
                        <c:v>0.43456201250000004</c:v>
                      </c:pt>
                      <c:pt idx="623">
                        <c:v>0.50932354499999999</c:v>
                      </c:pt>
                      <c:pt idx="624">
                        <c:v>0.7034993625</c:v>
                      </c:pt>
                      <c:pt idx="625">
                        <c:v>0.7034993625</c:v>
                      </c:pt>
                      <c:pt idx="626">
                        <c:v>0.7034993625</c:v>
                      </c:pt>
                      <c:pt idx="627">
                        <c:v>0.77028835750000002</c:v>
                      </c:pt>
                      <c:pt idx="628">
                        <c:v>0.77028835750000002</c:v>
                      </c:pt>
                      <c:pt idx="629">
                        <c:v>0.85168315000000006</c:v>
                      </c:pt>
                      <c:pt idx="630">
                        <c:v>0.93848307750000004</c:v>
                      </c:pt>
                      <c:pt idx="631">
                        <c:v>0.93848307750000004</c:v>
                      </c:pt>
                      <c:pt idx="632">
                        <c:v>1.0310078075</c:v>
                      </c:pt>
                      <c:pt idx="633">
                        <c:v>1.120939565</c:v>
                      </c:pt>
                      <c:pt idx="634">
                        <c:v>1.120939565</c:v>
                      </c:pt>
                      <c:pt idx="635">
                        <c:v>1.2168665574999999</c:v>
                      </c:pt>
                      <c:pt idx="636">
                        <c:v>1.298507115</c:v>
                      </c:pt>
                      <c:pt idx="637">
                        <c:v>1.298507115</c:v>
                      </c:pt>
                      <c:pt idx="638">
                        <c:v>1.3918177725</c:v>
                      </c:pt>
                      <c:pt idx="639">
                        <c:v>1.4787155649999999</c:v>
                      </c:pt>
                      <c:pt idx="640">
                        <c:v>1.4787155649999999</c:v>
                      </c:pt>
                      <c:pt idx="641">
                        <c:v>1.5653441275000002</c:v>
                      </c:pt>
                      <c:pt idx="642">
                        <c:v>1.6632241575</c:v>
                      </c:pt>
                      <c:pt idx="643">
                        <c:v>1.6632241575</c:v>
                      </c:pt>
                      <c:pt idx="644">
                        <c:v>1.7551099575000002</c:v>
                      </c:pt>
                      <c:pt idx="645">
                        <c:v>1.83801569</c:v>
                      </c:pt>
                      <c:pt idx="646">
                        <c:v>1.83801569</c:v>
                      </c:pt>
                      <c:pt idx="647">
                        <c:v>1.9168556649999999</c:v>
                      </c:pt>
                      <c:pt idx="648">
                        <c:v>1.9877228025</c:v>
                      </c:pt>
                      <c:pt idx="649">
                        <c:v>1.9877228025</c:v>
                      </c:pt>
                      <c:pt idx="650">
                        <c:v>2.0299689400000003</c:v>
                      </c:pt>
                      <c:pt idx="651">
                        <c:v>2.0678043850000001</c:v>
                      </c:pt>
                      <c:pt idx="652">
                        <c:v>2.0678043850000001</c:v>
                      </c:pt>
                      <c:pt idx="653">
                        <c:v>2.1247413050000001</c:v>
                      </c:pt>
                      <c:pt idx="654">
                        <c:v>2.1247413050000001</c:v>
                      </c:pt>
                      <c:pt idx="655">
                        <c:v>2.1247413050000001</c:v>
                      </c:pt>
                      <c:pt idx="656">
                        <c:v>2.1359456389999996</c:v>
                      </c:pt>
                      <c:pt idx="657">
                        <c:v>2.1359456389999996</c:v>
                      </c:pt>
                      <c:pt idx="658">
                        <c:v>2.1532414717499999</c:v>
                      </c:pt>
                      <c:pt idx="659">
                        <c:v>2.17332560475</c:v>
                      </c:pt>
                      <c:pt idx="660">
                        <c:v>2.1875147719999997</c:v>
                      </c:pt>
                      <c:pt idx="661">
                        <c:v>2.1875147719999997</c:v>
                      </c:pt>
                      <c:pt idx="662">
                        <c:v>2.2016046734999999</c:v>
                      </c:pt>
                      <c:pt idx="663">
                        <c:v>2.22435427425</c:v>
                      </c:pt>
                      <c:pt idx="664">
                        <c:v>2.22435427425</c:v>
                      </c:pt>
                      <c:pt idx="665">
                        <c:v>2.2358032742500002</c:v>
                      </c:pt>
                      <c:pt idx="666">
                        <c:v>2.2414545747500001</c:v>
                      </c:pt>
                      <c:pt idx="667">
                        <c:v>2.2414545747500001</c:v>
                      </c:pt>
                      <c:pt idx="668">
                        <c:v>2.2500405747499999</c:v>
                      </c:pt>
                      <c:pt idx="669">
                        <c:v>2.2499914417499998</c:v>
                      </c:pt>
                      <c:pt idx="670">
                        <c:v>2.2499914417499998</c:v>
                      </c:pt>
                      <c:pt idx="671">
                        <c:v>2.2499914417499998</c:v>
                      </c:pt>
                      <c:pt idx="672">
                        <c:v>2.258553875</c:v>
                      </c:pt>
                      <c:pt idx="673">
                        <c:v>2.258553875</c:v>
                      </c:pt>
                      <c:pt idx="674">
                        <c:v>2.258553875</c:v>
                      </c:pt>
                      <c:pt idx="675">
                        <c:v>2.2730122742500001</c:v>
                      </c:pt>
                      <c:pt idx="676">
                        <c:v>2.2730122742500001</c:v>
                      </c:pt>
                      <c:pt idx="677">
                        <c:v>2.2730122742500001</c:v>
                      </c:pt>
                      <c:pt idx="678">
                        <c:v>2.2757514417499998</c:v>
                      </c:pt>
                      <c:pt idx="679">
                        <c:v>2.2757514417499998</c:v>
                      </c:pt>
                      <c:pt idx="680">
                        <c:v>2.2757514417499998</c:v>
                      </c:pt>
                      <c:pt idx="681">
                        <c:v>2.2729140082499999</c:v>
                      </c:pt>
                      <c:pt idx="682">
                        <c:v>2.2729140082499999</c:v>
                      </c:pt>
                      <c:pt idx="683">
                        <c:v>2.2844121412499998</c:v>
                      </c:pt>
                      <c:pt idx="684">
                        <c:v>2.28742154025</c:v>
                      </c:pt>
                      <c:pt idx="685">
                        <c:v>2.28742154025</c:v>
                      </c:pt>
                      <c:pt idx="686">
                        <c:v>2.2901852742500002</c:v>
                      </c:pt>
                      <c:pt idx="687">
                        <c:v>2.2901852742500002</c:v>
                      </c:pt>
                      <c:pt idx="688">
                        <c:v>2.2901852742500002</c:v>
                      </c:pt>
                      <c:pt idx="689">
                        <c:v>2.30165884075</c:v>
                      </c:pt>
                      <c:pt idx="690">
                        <c:v>2.30165884075</c:v>
                      </c:pt>
                      <c:pt idx="691">
                        <c:v>2.30165884075</c:v>
                      </c:pt>
                      <c:pt idx="692">
                        <c:v>2.30160970775</c:v>
                      </c:pt>
                      <c:pt idx="693">
                        <c:v>2.30738384075</c:v>
                      </c:pt>
                      <c:pt idx="694">
                        <c:v>2.30738384075</c:v>
                      </c:pt>
                      <c:pt idx="695">
                        <c:v>2.3159207077500001</c:v>
                      </c:pt>
                      <c:pt idx="696">
                        <c:v>2.3159207077500001</c:v>
                      </c:pt>
                      <c:pt idx="697">
                        <c:v>2.3159207077500001</c:v>
                      </c:pt>
                      <c:pt idx="698">
                        <c:v>2.33030540725</c:v>
                      </c:pt>
                      <c:pt idx="699">
                        <c:v>2.33030540725</c:v>
                      </c:pt>
                      <c:pt idx="700">
                        <c:v>2.33030540725</c:v>
                      </c:pt>
                      <c:pt idx="701">
                        <c:v>2.3530805747499999</c:v>
                      </c:pt>
                      <c:pt idx="702">
                        <c:v>2.3530805747499999</c:v>
                      </c:pt>
                      <c:pt idx="703">
                        <c:v>2.3530805747499999</c:v>
                      </c:pt>
                      <c:pt idx="704">
                        <c:v>2.3616921412499998</c:v>
                      </c:pt>
                      <c:pt idx="705">
                        <c:v>2.3616921412499998</c:v>
                      </c:pt>
                      <c:pt idx="706">
                        <c:v>2.3616921412499998</c:v>
                      </c:pt>
                      <c:pt idx="707">
                        <c:v>2.37597857475</c:v>
                      </c:pt>
                      <c:pt idx="708">
                        <c:v>2.3674161412500001</c:v>
                      </c:pt>
                      <c:pt idx="709">
                        <c:v>2.3674161412500001</c:v>
                      </c:pt>
                      <c:pt idx="710">
                        <c:v>2.3674161412500001</c:v>
                      </c:pt>
                      <c:pt idx="711">
                        <c:v>2.3588291412499998</c:v>
                      </c:pt>
                      <c:pt idx="712">
                        <c:v>2.3588291412499998</c:v>
                      </c:pt>
                      <c:pt idx="713">
                        <c:v>2.3530805747499999</c:v>
                      </c:pt>
                      <c:pt idx="714">
                        <c:v>2.3501940082499999</c:v>
                      </c:pt>
                      <c:pt idx="715">
                        <c:v>2.3501940082499999</c:v>
                      </c:pt>
                      <c:pt idx="716">
                        <c:v>2.3501940082499999</c:v>
                      </c:pt>
                      <c:pt idx="717">
                        <c:v>2.3072855747499998</c:v>
                      </c:pt>
                      <c:pt idx="718">
                        <c:v>2.3072855747499998</c:v>
                      </c:pt>
                      <c:pt idx="719">
                        <c:v>2.28159927425</c:v>
                      </c:pt>
                      <c:pt idx="720">
                        <c:v>2.2530991069999997</c:v>
                      </c:pt>
                      <c:pt idx="721">
                        <c:v>2.2530991069999997</c:v>
                      </c:pt>
                      <c:pt idx="722">
                        <c:v>2.2530991069999997</c:v>
                      </c:pt>
                      <c:pt idx="723">
                        <c:v>2.2358278407500003</c:v>
                      </c:pt>
                      <c:pt idx="724">
                        <c:v>2.2358278407500003</c:v>
                      </c:pt>
                      <c:pt idx="725">
                        <c:v>2.2186794072500002</c:v>
                      </c:pt>
                      <c:pt idx="726">
                        <c:v>2.2130035402499999</c:v>
                      </c:pt>
                      <c:pt idx="727">
                        <c:v>2.2130035402499999</c:v>
                      </c:pt>
                      <c:pt idx="728">
                        <c:v>2.2015801069999998</c:v>
                      </c:pt>
                      <c:pt idx="729">
                        <c:v>2.1958305402499998</c:v>
                      </c:pt>
                      <c:pt idx="730">
                        <c:v>2.1958305402499998</c:v>
                      </c:pt>
                      <c:pt idx="731">
                        <c:v>2.18149497375</c:v>
                      </c:pt>
                      <c:pt idx="732">
                        <c:v>2.1728834072500001</c:v>
                      </c:pt>
                      <c:pt idx="733">
                        <c:v>2.1728834072500001</c:v>
                      </c:pt>
                      <c:pt idx="734">
                        <c:v>2.158646107</c:v>
                      </c:pt>
                      <c:pt idx="735">
                        <c:v>2.1300486734999997</c:v>
                      </c:pt>
                      <c:pt idx="736">
                        <c:v>2.1300486734999997</c:v>
                      </c:pt>
                      <c:pt idx="737">
                        <c:v>2.1043132399999998</c:v>
                      </c:pt>
                      <c:pt idx="738">
                        <c:v>2.0928652400000001</c:v>
                      </c:pt>
                      <c:pt idx="739">
                        <c:v>2.0928652400000001</c:v>
                      </c:pt>
                      <c:pt idx="740">
                        <c:v>2.0927669737500003</c:v>
                      </c:pt>
                      <c:pt idx="741">
                        <c:v>2.0813916734999998</c:v>
                      </c:pt>
                      <c:pt idx="742">
                        <c:v>2.0813916734999998</c:v>
                      </c:pt>
                      <c:pt idx="743">
                        <c:v>2.0643159395000001</c:v>
                      </c:pt>
                      <c:pt idx="744">
                        <c:v>2.0643159395000001</c:v>
                      </c:pt>
                      <c:pt idx="745">
                        <c:v>2.0499558064999999</c:v>
                      </c:pt>
                      <c:pt idx="746">
                        <c:v>2.0385068065</c:v>
                      </c:pt>
                      <c:pt idx="747">
                        <c:v>2.0127232400000001</c:v>
                      </c:pt>
                      <c:pt idx="748">
                        <c:v>2.0127232400000001</c:v>
                      </c:pt>
                      <c:pt idx="749">
                        <c:v>2.0098848065000001</c:v>
                      </c:pt>
                      <c:pt idx="750">
                        <c:v>1.9956966389999999</c:v>
                      </c:pt>
                      <c:pt idx="751">
                        <c:v>1.9956966389999999</c:v>
                      </c:pt>
                      <c:pt idx="752">
                        <c:v>1.9785482055000001</c:v>
                      </c:pt>
                      <c:pt idx="753">
                        <c:v>1.969838373</c:v>
                      </c:pt>
                      <c:pt idx="754">
                        <c:v>1.969838373</c:v>
                      </c:pt>
                      <c:pt idx="755">
                        <c:v>1.9669763730000001</c:v>
                      </c:pt>
                      <c:pt idx="756">
                        <c:v>1.9555765059999999</c:v>
                      </c:pt>
                      <c:pt idx="757">
                        <c:v>1.9555765059999999</c:v>
                      </c:pt>
                      <c:pt idx="758">
                        <c:v>1.9441029395</c:v>
                      </c:pt>
                      <c:pt idx="759">
                        <c:v>1.9326549395000001</c:v>
                      </c:pt>
                      <c:pt idx="760">
                        <c:v>1.9326549395000001</c:v>
                      </c:pt>
                      <c:pt idx="761">
                        <c:v>1.9326549395000001</c:v>
                      </c:pt>
                      <c:pt idx="762">
                        <c:v>1.9240679395</c:v>
                      </c:pt>
                      <c:pt idx="763">
                        <c:v>1.9240679395</c:v>
                      </c:pt>
                      <c:pt idx="764">
                        <c:v>1.9211568065</c:v>
                      </c:pt>
                      <c:pt idx="765">
                        <c:v>1.9011699395000001</c:v>
                      </c:pt>
                      <c:pt idx="766">
                        <c:v>1.9011699395000001</c:v>
                      </c:pt>
                      <c:pt idx="767">
                        <c:v>1.9011699395000001</c:v>
                      </c:pt>
                      <c:pt idx="768">
                        <c:v>1.8982833729999999</c:v>
                      </c:pt>
                      <c:pt idx="769">
                        <c:v>1.8982833729999999</c:v>
                      </c:pt>
                      <c:pt idx="770">
                        <c:v>1.9011453730000001</c:v>
                      </c:pt>
                      <c:pt idx="771">
                        <c:v>1.8982833729999999</c:v>
                      </c:pt>
                      <c:pt idx="772">
                        <c:v>1.8982833729999999</c:v>
                      </c:pt>
                      <c:pt idx="773">
                        <c:v>1.8868589395000002</c:v>
                      </c:pt>
                      <c:pt idx="774">
                        <c:v>1.8754590725</c:v>
                      </c:pt>
                      <c:pt idx="775">
                        <c:v>1.8754590725</c:v>
                      </c:pt>
                      <c:pt idx="776">
                        <c:v>1.866848506</c:v>
                      </c:pt>
                      <c:pt idx="777">
                        <c:v>1.8611726390000001</c:v>
                      </c:pt>
                      <c:pt idx="778">
                        <c:v>1.8611726390000001</c:v>
                      </c:pt>
                      <c:pt idx="779">
                        <c:v>1.8582615059999998</c:v>
                      </c:pt>
                      <c:pt idx="780">
                        <c:v>1.8553749395000001</c:v>
                      </c:pt>
                      <c:pt idx="781">
                        <c:v>1.8553749395000001</c:v>
                      </c:pt>
                      <c:pt idx="782">
                        <c:v>1.835363506</c:v>
                      </c:pt>
                      <c:pt idx="783">
                        <c:v>1.8353880725</c:v>
                      </c:pt>
                      <c:pt idx="784">
                        <c:v>1.8353880725</c:v>
                      </c:pt>
                      <c:pt idx="785">
                        <c:v>1.8296149395000001</c:v>
                      </c:pt>
                      <c:pt idx="786">
                        <c:v>1.8296149395000001</c:v>
                      </c:pt>
                      <c:pt idx="787">
                        <c:v>1.8296149395000001</c:v>
                      </c:pt>
                      <c:pt idx="788">
                        <c:v>1.809603506</c:v>
                      </c:pt>
                      <c:pt idx="789">
                        <c:v>1.809603506</c:v>
                      </c:pt>
                      <c:pt idx="790">
                        <c:v>1.809603506</c:v>
                      </c:pt>
                      <c:pt idx="791">
                        <c:v>1.8067415059999998</c:v>
                      </c:pt>
                      <c:pt idx="792">
                        <c:v>1.8067415059999998</c:v>
                      </c:pt>
                      <c:pt idx="793">
                        <c:v>1.8067415059999998</c:v>
                      </c:pt>
                      <c:pt idx="794">
                        <c:v>1.7896422055000001</c:v>
                      </c:pt>
                      <c:pt idx="795">
                        <c:v>1.789617639</c:v>
                      </c:pt>
                      <c:pt idx="796">
                        <c:v>1.789617639</c:v>
                      </c:pt>
                      <c:pt idx="797">
                        <c:v>1.7810552055</c:v>
                      </c:pt>
                      <c:pt idx="798">
                        <c:v>1.7724446389999999</c:v>
                      </c:pt>
                      <c:pt idx="799">
                        <c:v>1.7724446389999999</c:v>
                      </c:pt>
                      <c:pt idx="800">
                        <c:v>1.7695816390000001</c:v>
                      </c:pt>
                      <c:pt idx="801">
                        <c:v>1.7580845059999999</c:v>
                      </c:pt>
                      <c:pt idx="802">
                        <c:v>1.7580845059999999</c:v>
                      </c:pt>
                      <c:pt idx="803">
                        <c:v>1.7495712055000001</c:v>
                      </c:pt>
                      <c:pt idx="804">
                        <c:v>1.7495466390000001</c:v>
                      </c:pt>
                      <c:pt idx="805">
                        <c:v>1.7495466390000001</c:v>
                      </c:pt>
                      <c:pt idx="806">
                        <c:v>1.7323982055</c:v>
                      </c:pt>
                      <c:pt idx="807">
                        <c:v>1.7180872055</c:v>
                      </c:pt>
                      <c:pt idx="808">
                        <c:v>1.7180872055</c:v>
                      </c:pt>
                      <c:pt idx="809">
                        <c:v>1.726648639</c:v>
                      </c:pt>
                      <c:pt idx="810">
                        <c:v>1.703751639</c:v>
                      </c:pt>
                      <c:pt idx="811">
                        <c:v>1.703751639</c:v>
                      </c:pt>
                      <c:pt idx="812">
                        <c:v>1.703751639</c:v>
                      </c:pt>
                      <c:pt idx="813">
                        <c:v>1.69810033875</c:v>
                      </c:pt>
                      <c:pt idx="814">
                        <c:v>1.69810033875</c:v>
                      </c:pt>
                      <c:pt idx="815">
                        <c:v>1.69810033875</c:v>
                      </c:pt>
                      <c:pt idx="816">
                        <c:v>1.6951892055</c:v>
                      </c:pt>
                      <c:pt idx="817">
                        <c:v>1.6951892055</c:v>
                      </c:pt>
                      <c:pt idx="818">
                        <c:v>1.67806533875</c:v>
                      </c:pt>
                      <c:pt idx="819">
                        <c:v>1.675128639</c:v>
                      </c:pt>
                      <c:pt idx="820">
                        <c:v>1.675128639</c:v>
                      </c:pt>
                      <c:pt idx="821">
                        <c:v>1.6636806390000001</c:v>
                      </c:pt>
                      <c:pt idx="822">
                        <c:v>1.6550936389999999</c:v>
                      </c:pt>
                      <c:pt idx="823">
                        <c:v>1.6550936389999999</c:v>
                      </c:pt>
                      <c:pt idx="824">
                        <c:v>1.646506639</c:v>
                      </c:pt>
                      <c:pt idx="825">
                        <c:v>1.6436446389999999</c:v>
                      </c:pt>
                      <c:pt idx="826">
                        <c:v>1.6436446389999999</c:v>
                      </c:pt>
                      <c:pt idx="827">
                        <c:v>1.6236342055000001</c:v>
                      </c:pt>
                      <c:pt idx="828">
                        <c:v>1.6207957720000001</c:v>
                      </c:pt>
                      <c:pt idx="829">
                        <c:v>1.6207957720000001</c:v>
                      </c:pt>
                      <c:pt idx="830">
                        <c:v>1.6236587720000002</c:v>
                      </c:pt>
                      <c:pt idx="831">
                        <c:v>1.6121606390000001</c:v>
                      </c:pt>
                      <c:pt idx="832">
                        <c:v>1.6121606390000001</c:v>
                      </c:pt>
                      <c:pt idx="833">
                        <c:v>1.6007362055000001</c:v>
                      </c:pt>
                      <c:pt idx="834">
                        <c:v>1.6007362055000001</c:v>
                      </c:pt>
                      <c:pt idx="835">
                        <c:v>1.6007362055000001</c:v>
                      </c:pt>
                      <c:pt idx="836">
                        <c:v>1.58936090525</c:v>
                      </c:pt>
                      <c:pt idx="837">
                        <c:v>1.58936090525</c:v>
                      </c:pt>
                      <c:pt idx="838">
                        <c:v>1.58936090525</c:v>
                      </c:pt>
                      <c:pt idx="839">
                        <c:v>1.58647433875</c:v>
                      </c:pt>
                      <c:pt idx="840">
                        <c:v>1.583587772</c:v>
                      </c:pt>
                      <c:pt idx="841">
                        <c:v>1.583587772</c:v>
                      </c:pt>
                      <c:pt idx="842">
                        <c:v>1.5750253387499999</c:v>
                      </c:pt>
                      <c:pt idx="843">
                        <c:v>1.54928990525</c:v>
                      </c:pt>
                      <c:pt idx="844">
                        <c:v>1.54928990525</c:v>
                      </c:pt>
                      <c:pt idx="845">
                        <c:v>1.54928990525</c:v>
                      </c:pt>
                      <c:pt idx="846">
                        <c:v>1.5350771725000001</c:v>
                      </c:pt>
                      <c:pt idx="847">
                        <c:v>1.5350771725000001</c:v>
                      </c:pt>
                      <c:pt idx="848">
                        <c:v>1.5207661725000001</c:v>
                      </c:pt>
                      <c:pt idx="849">
                        <c:v>1.51225287</c:v>
                      </c:pt>
                      <c:pt idx="850">
                        <c:v>1.51225287</c:v>
                      </c:pt>
                      <c:pt idx="851">
                        <c:v>1.5036423050000001</c:v>
                      </c:pt>
                      <c:pt idx="852">
                        <c:v>1.5036423050000001</c:v>
                      </c:pt>
                      <c:pt idx="853">
                        <c:v>1.5036423050000001</c:v>
                      </c:pt>
                      <c:pt idx="854">
                        <c:v>1.4721327375</c:v>
                      </c:pt>
                      <c:pt idx="855">
                        <c:v>1.4492357375</c:v>
                      </c:pt>
                      <c:pt idx="856">
                        <c:v>1.4492357375</c:v>
                      </c:pt>
                      <c:pt idx="857">
                        <c:v>1.4492357375</c:v>
                      </c:pt>
                      <c:pt idx="858">
                        <c:v>1.4092138700000001</c:v>
                      </c:pt>
                      <c:pt idx="859">
                        <c:v>1.4092138700000001</c:v>
                      </c:pt>
                      <c:pt idx="860">
                        <c:v>1.3777288700000001</c:v>
                      </c:pt>
                      <c:pt idx="861">
                        <c:v>1.3777288700000001</c:v>
                      </c:pt>
                      <c:pt idx="862">
                        <c:v>1.34910687</c:v>
                      </c:pt>
                      <c:pt idx="863">
                        <c:v>1.3175491725000001</c:v>
                      </c:pt>
                      <c:pt idx="864">
                        <c:v>1.3175491725000001</c:v>
                      </c:pt>
                      <c:pt idx="865">
                        <c:v>1.2774781725</c:v>
                      </c:pt>
                      <c:pt idx="866">
                        <c:v>1.2432294374999999</c:v>
                      </c:pt>
                      <c:pt idx="867">
                        <c:v>1.205971305</c:v>
                      </c:pt>
                      <c:pt idx="868">
                        <c:v>1.205971305</c:v>
                      </c:pt>
                      <c:pt idx="869">
                        <c:v>1.1630137375</c:v>
                      </c:pt>
                      <c:pt idx="870">
                        <c:v>1.1200561725</c:v>
                      </c:pt>
                      <c:pt idx="871">
                        <c:v>1.1200561725</c:v>
                      </c:pt>
                      <c:pt idx="872">
                        <c:v>1.0828471725</c:v>
                      </c:pt>
                      <c:pt idx="873">
                        <c:v>1.0828471725</c:v>
                      </c:pt>
                      <c:pt idx="874">
                        <c:v>1.0456883050000001</c:v>
                      </c:pt>
                      <c:pt idx="875">
                        <c:v>1.008479305</c:v>
                      </c:pt>
                      <c:pt idx="876">
                        <c:v>1.008479305</c:v>
                      </c:pt>
                      <c:pt idx="877">
                        <c:v>0.95695920499999998</c:v>
                      </c:pt>
                      <c:pt idx="878">
                        <c:v>0.91693743750000001</c:v>
                      </c:pt>
                      <c:pt idx="879">
                        <c:v>0.91693743750000001</c:v>
                      </c:pt>
                      <c:pt idx="880">
                        <c:v>0.88251713749999994</c:v>
                      </c:pt>
                      <c:pt idx="881">
                        <c:v>0.84817063749999999</c:v>
                      </c:pt>
                      <c:pt idx="882">
                        <c:v>0.84817063749999999</c:v>
                      </c:pt>
                      <c:pt idx="883">
                        <c:v>0.81098640499999997</c:v>
                      </c:pt>
                      <c:pt idx="884">
                        <c:v>0.77952657000000003</c:v>
                      </c:pt>
                      <c:pt idx="885">
                        <c:v>0.77952657000000003</c:v>
                      </c:pt>
                      <c:pt idx="886">
                        <c:v>0.75657973749999996</c:v>
                      </c:pt>
                      <c:pt idx="887">
                        <c:v>0.73084440500000003</c:v>
                      </c:pt>
                      <c:pt idx="888">
                        <c:v>0.73084440500000003</c:v>
                      </c:pt>
                      <c:pt idx="889">
                        <c:v>0.71367110499999997</c:v>
                      </c:pt>
                      <c:pt idx="890">
                        <c:v>0.69368473750000004</c:v>
                      </c:pt>
                      <c:pt idx="891">
                        <c:v>0.69368473750000004</c:v>
                      </c:pt>
                      <c:pt idx="892">
                        <c:v>0.65075163749999998</c:v>
                      </c:pt>
                      <c:pt idx="893">
                        <c:v>0.65075163749999998</c:v>
                      </c:pt>
                      <c:pt idx="894">
                        <c:v>0.65075163749999998</c:v>
                      </c:pt>
                      <c:pt idx="895">
                        <c:v>0.61638046999999996</c:v>
                      </c:pt>
                      <c:pt idx="896">
                        <c:v>0.61638046999999996</c:v>
                      </c:pt>
                      <c:pt idx="897">
                        <c:v>0.61638046999999996</c:v>
                      </c:pt>
                      <c:pt idx="898">
                        <c:v>0.59935457000000003</c:v>
                      </c:pt>
                      <c:pt idx="899">
                        <c:v>0.59935457000000003</c:v>
                      </c:pt>
                      <c:pt idx="900">
                        <c:v>0.59076797000000003</c:v>
                      </c:pt>
                      <c:pt idx="901">
                        <c:v>0.57648143750000003</c:v>
                      </c:pt>
                      <c:pt idx="902">
                        <c:v>0.56794396999999996</c:v>
                      </c:pt>
                      <c:pt idx="903">
                        <c:v>0.56794396999999996</c:v>
                      </c:pt>
                      <c:pt idx="904">
                        <c:v>0.55651963500000001</c:v>
                      </c:pt>
                      <c:pt idx="905">
                        <c:v>0.55081980250000007</c:v>
                      </c:pt>
                      <c:pt idx="906">
                        <c:v>0.55081980250000007</c:v>
                      </c:pt>
                      <c:pt idx="907">
                        <c:v>0.54808043500000003</c:v>
                      </c:pt>
                      <c:pt idx="908">
                        <c:v>0.54235603500000007</c:v>
                      </c:pt>
                      <c:pt idx="909">
                        <c:v>0.54235603500000007</c:v>
                      </c:pt>
                      <c:pt idx="910">
                        <c:v>0.53645957</c:v>
                      </c:pt>
                      <c:pt idx="911">
                        <c:v>0.53071060250000002</c:v>
                      </c:pt>
                      <c:pt idx="912">
                        <c:v>0.53071060250000002</c:v>
                      </c:pt>
                      <c:pt idx="913">
                        <c:v>0.51072423499999997</c:v>
                      </c:pt>
                      <c:pt idx="914">
                        <c:v>0.4651253675</c:v>
                      </c:pt>
                      <c:pt idx="915">
                        <c:v>0.4651253675</c:v>
                      </c:pt>
                      <c:pt idx="916">
                        <c:v>0.4651253675</c:v>
                      </c:pt>
                      <c:pt idx="917">
                        <c:v>0.43080333500000001</c:v>
                      </c:pt>
                      <c:pt idx="918">
                        <c:v>0.43080333500000001</c:v>
                      </c:pt>
                      <c:pt idx="919">
                        <c:v>0.43080333500000001</c:v>
                      </c:pt>
                      <c:pt idx="920">
                        <c:v>0.4166888675</c:v>
                      </c:pt>
                      <c:pt idx="921">
                        <c:v>0.4166888675</c:v>
                      </c:pt>
                      <c:pt idx="922">
                        <c:v>0.40528910000000001</c:v>
                      </c:pt>
                      <c:pt idx="923">
                        <c:v>0.39682533250000002</c:v>
                      </c:pt>
                      <c:pt idx="924">
                        <c:v>0.39682533250000002</c:v>
                      </c:pt>
                      <c:pt idx="925">
                        <c:v>0.38559753249999995</c:v>
                      </c:pt>
                      <c:pt idx="926">
                        <c:v>0.38559753249999995</c:v>
                      </c:pt>
                      <c:pt idx="927">
                        <c:v>0.38559753249999995</c:v>
                      </c:pt>
                      <c:pt idx="928">
                        <c:v>0.37997139750000003</c:v>
                      </c:pt>
                      <c:pt idx="929">
                        <c:v>0.37155676250000003</c:v>
                      </c:pt>
                      <c:pt idx="930">
                        <c:v>0.37155676250000003</c:v>
                      </c:pt>
                      <c:pt idx="931">
                        <c:v>0.36316659500000004</c:v>
                      </c:pt>
                      <c:pt idx="932">
                        <c:v>0.35766329499999999</c:v>
                      </c:pt>
                      <c:pt idx="933">
                        <c:v>0.35766329499999999</c:v>
                      </c:pt>
                      <c:pt idx="934">
                        <c:v>0.3520125925</c:v>
                      </c:pt>
                      <c:pt idx="935">
                        <c:v>0.34937149249999999</c:v>
                      </c:pt>
                      <c:pt idx="936">
                        <c:v>0.34937149249999999</c:v>
                      </c:pt>
                      <c:pt idx="937">
                        <c:v>0.34408919000000004</c:v>
                      </c:pt>
                      <c:pt idx="938">
                        <c:v>0.34408919000000004</c:v>
                      </c:pt>
                      <c:pt idx="939">
                        <c:v>0.34408919000000004</c:v>
                      </c:pt>
                      <c:pt idx="940">
                        <c:v>0.3472217225</c:v>
                      </c:pt>
                      <c:pt idx="941">
                        <c:v>0.3472217225</c:v>
                      </c:pt>
                      <c:pt idx="942">
                        <c:v>0.3472217225</c:v>
                      </c:pt>
                      <c:pt idx="943">
                        <c:v>0.35037871999999998</c:v>
                      </c:pt>
                      <c:pt idx="944">
                        <c:v>0.35037871999999998</c:v>
                      </c:pt>
                      <c:pt idx="945">
                        <c:v>0.34771305250000001</c:v>
                      </c:pt>
                      <c:pt idx="946">
                        <c:v>0.34771305250000001</c:v>
                      </c:pt>
                      <c:pt idx="947">
                        <c:v>0.34808155000000002</c:v>
                      </c:pt>
                      <c:pt idx="948">
                        <c:v>0.34808155000000002</c:v>
                      </c:pt>
                      <c:pt idx="949">
                        <c:v>0.34808155000000002</c:v>
                      </c:pt>
                      <c:pt idx="950">
                        <c:v>0.35111571499999999</c:v>
                      </c:pt>
                      <c:pt idx="951">
                        <c:v>0.35111571499999999</c:v>
                      </c:pt>
                      <c:pt idx="952">
                        <c:v>0.3686574125</c:v>
                      </c:pt>
                      <c:pt idx="953">
                        <c:v>0.37736694500000001</c:v>
                      </c:pt>
                      <c:pt idx="954">
                        <c:v>0.37736694500000001</c:v>
                      </c:pt>
                      <c:pt idx="955">
                        <c:v>0.38323874499999999</c:v>
                      </c:pt>
                      <c:pt idx="956">
                        <c:v>0.38913510999999995</c:v>
                      </c:pt>
                      <c:pt idx="957">
                        <c:v>0.38913510999999995</c:v>
                      </c:pt>
                      <c:pt idx="958">
                        <c:v>0.38913510999999995</c:v>
                      </c:pt>
                      <c:pt idx="959">
                        <c:v>0.42962374250000002</c:v>
                      </c:pt>
                      <c:pt idx="960">
                        <c:v>0.42962374250000002</c:v>
                      </c:pt>
                      <c:pt idx="961">
                        <c:v>0.42962374250000002</c:v>
                      </c:pt>
                      <c:pt idx="962">
                        <c:v>0.461304675</c:v>
                      </c:pt>
                      <c:pt idx="963">
                        <c:v>0.461304675</c:v>
                      </c:pt>
                      <c:pt idx="964">
                        <c:v>0.50438527249999998</c:v>
                      </c:pt>
                      <c:pt idx="965">
                        <c:v>0.53890373749999998</c:v>
                      </c:pt>
                      <c:pt idx="966">
                        <c:v>0.53890373749999998</c:v>
                      </c:pt>
                      <c:pt idx="967">
                        <c:v>0.58775787000000002</c:v>
                      </c:pt>
                      <c:pt idx="968">
                        <c:v>0.62531060250000003</c:v>
                      </c:pt>
                      <c:pt idx="969">
                        <c:v>0.62531060250000003</c:v>
                      </c:pt>
                      <c:pt idx="970">
                        <c:v>0.67458236499999991</c:v>
                      </c:pt>
                      <c:pt idx="971">
                        <c:v>0.71539036</c:v>
                      </c:pt>
                      <c:pt idx="972">
                        <c:v>0.71539036</c:v>
                      </c:pt>
                      <c:pt idx="973">
                        <c:v>0.76216842249999994</c:v>
                      </c:pt>
                      <c:pt idx="974">
                        <c:v>0.82360151500000001</c:v>
                      </c:pt>
                      <c:pt idx="975">
                        <c:v>0.82360151500000001</c:v>
                      </c:pt>
                      <c:pt idx="976">
                        <c:v>0.88501003999999994</c:v>
                      </c:pt>
                      <c:pt idx="977">
                        <c:v>0.95507886500000005</c:v>
                      </c:pt>
                      <c:pt idx="978">
                        <c:v>0.95507886500000005</c:v>
                      </c:pt>
                      <c:pt idx="979">
                        <c:v>1.0190797600000001</c:v>
                      </c:pt>
                      <c:pt idx="980">
                        <c:v>1.0832023849999999</c:v>
                      </c:pt>
                      <c:pt idx="981">
                        <c:v>1.0832023849999999</c:v>
                      </c:pt>
                      <c:pt idx="982">
                        <c:v>1.1527306475000001</c:v>
                      </c:pt>
                      <c:pt idx="983">
                        <c:v>1.1527306475000001</c:v>
                      </c:pt>
                      <c:pt idx="984">
                        <c:v>1.1527306475000001</c:v>
                      </c:pt>
                      <c:pt idx="985">
                        <c:v>1.2933972775</c:v>
                      </c:pt>
                      <c:pt idx="986">
                        <c:v>1.2933972775</c:v>
                      </c:pt>
                      <c:pt idx="987">
                        <c:v>1.3619674450000001</c:v>
                      </c:pt>
                      <c:pt idx="988">
                        <c:v>1.4247890475</c:v>
                      </c:pt>
                      <c:pt idx="989">
                        <c:v>1.5071543175</c:v>
                      </c:pt>
                      <c:pt idx="990">
                        <c:v>1.5071543175</c:v>
                      </c:pt>
                      <c:pt idx="991">
                        <c:v>1.56373502</c:v>
                      </c:pt>
                      <c:pt idx="992">
                        <c:v>1.6125281375</c:v>
                      </c:pt>
                      <c:pt idx="993">
                        <c:v>1.6125281375</c:v>
                      </c:pt>
                      <c:pt idx="994">
                        <c:v>1.6596384449999999</c:v>
                      </c:pt>
                      <c:pt idx="995">
                        <c:v>1.7100529524999999</c:v>
                      </c:pt>
                      <c:pt idx="996">
                        <c:v>1.7100529524999999</c:v>
                      </c:pt>
                      <c:pt idx="997">
                        <c:v>1.7490184599999998</c:v>
                      </c:pt>
                      <c:pt idx="998">
                        <c:v>1.7876891675</c:v>
                      </c:pt>
                      <c:pt idx="999">
                        <c:v>1.7876891675</c:v>
                      </c:pt>
                      <c:pt idx="1000">
                        <c:v>1.827489935</c:v>
                      </c:pt>
                      <c:pt idx="1001">
                        <c:v>1.87311297</c:v>
                      </c:pt>
                      <c:pt idx="1002">
                        <c:v>1.87311297</c:v>
                      </c:pt>
                      <c:pt idx="1003">
                        <c:v>1.910567635</c:v>
                      </c:pt>
                      <c:pt idx="1004">
                        <c:v>1.9906113675000001</c:v>
                      </c:pt>
                      <c:pt idx="1005">
                        <c:v>1.9906113675000001</c:v>
                      </c:pt>
                      <c:pt idx="1006">
                        <c:v>1.9906113675000001</c:v>
                      </c:pt>
                      <c:pt idx="1007">
                        <c:v>2.0219971024999999</c:v>
                      </c:pt>
                      <c:pt idx="1008">
                        <c:v>2.0219971024999999</c:v>
                      </c:pt>
                      <c:pt idx="1009">
                        <c:v>2.0649546700000001</c:v>
                      </c:pt>
                      <c:pt idx="1010">
                        <c:v>2.1134898375</c:v>
                      </c:pt>
                      <c:pt idx="1011">
                        <c:v>2.1134898375</c:v>
                      </c:pt>
                      <c:pt idx="1012">
                        <c:v>2.1623689349999999</c:v>
                      </c:pt>
                      <c:pt idx="1013">
                        <c:v>2.1994541024999998</c:v>
                      </c:pt>
                      <c:pt idx="1014">
                        <c:v>2.1994541024999998</c:v>
                      </c:pt>
                      <c:pt idx="1015">
                        <c:v>2.2538115349999996</c:v>
                      </c:pt>
                      <c:pt idx="1016">
                        <c:v>2.3024941024999999</c:v>
                      </c:pt>
                      <c:pt idx="1017">
                        <c:v>2.3024941024999999</c:v>
                      </c:pt>
                      <c:pt idx="1018">
                        <c:v>2.34831367</c:v>
                      </c:pt>
                      <c:pt idx="1019">
                        <c:v>2.3968734025000002</c:v>
                      </c:pt>
                      <c:pt idx="1020">
                        <c:v>2.3968734025000002</c:v>
                      </c:pt>
                      <c:pt idx="1021">
                        <c:v>2.4570049699999998</c:v>
                      </c:pt>
                      <c:pt idx="1022">
                        <c:v>2.4914492350000002</c:v>
                      </c:pt>
                      <c:pt idx="1023">
                        <c:v>2.4914492350000002</c:v>
                      </c:pt>
                      <c:pt idx="1024">
                        <c:v>2.6144996699999998</c:v>
                      </c:pt>
                      <c:pt idx="1025">
                        <c:v>2.6144996699999998</c:v>
                      </c:pt>
                      <c:pt idx="1026">
                        <c:v>2.6144996699999998</c:v>
                      </c:pt>
                      <c:pt idx="1027">
                        <c:v>2.7432996699999999</c:v>
                      </c:pt>
                      <c:pt idx="1028">
                        <c:v>2.7432996699999999</c:v>
                      </c:pt>
                      <c:pt idx="1029">
                        <c:v>2.7432996699999999</c:v>
                      </c:pt>
                      <c:pt idx="1030">
                        <c:v>2.8777991025</c:v>
                      </c:pt>
                      <c:pt idx="1031">
                        <c:v>2.8777991025</c:v>
                      </c:pt>
                      <c:pt idx="1032">
                        <c:v>2.8777991025</c:v>
                      </c:pt>
                      <c:pt idx="1033">
                        <c:v>2.9407435349999997</c:v>
                      </c:pt>
                      <c:pt idx="1034">
                        <c:v>2.9407435349999997</c:v>
                      </c:pt>
                      <c:pt idx="1035">
                        <c:v>3.0093628374999999</c:v>
                      </c:pt>
                      <c:pt idx="1036">
                        <c:v>3.0666559699999998</c:v>
                      </c:pt>
                      <c:pt idx="1037">
                        <c:v>3.1296004025000004</c:v>
                      </c:pt>
                      <c:pt idx="1038">
                        <c:v>3.1296004025000004</c:v>
                      </c:pt>
                      <c:pt idx="1039">
                        <c:v>3.1783311025000001</c:v>
                      </c:pt>
                      <c:pt idx="1040">
                        <c:v>3.1783311025000001</c:v>
                      </c:pt>
                      <c:pt idx="1041">
                        <c:v>3.2384381025</c:v>
                      </c:pt>
                      <c:pt idx="1042">
                        <c:v>3.2756225349999997</c:v>
                      </c:pt>
                      <c:pt idx="1043">
                        <c:v>3.3414034025000001</c:v>
                      </c:pt>
                      <c:pt idx="1044">
                        <c:v>3.3414034025000001</c:v>
                      </c:pt>
                      <c:pt idx="1045">
                        <c:v>3.36146397</c:v>
                      </c:pt>
                      <c:pt idx="1046">
                        <c:v>3.36146397</c:v>
                      </c:pt>
                      <c:pt idx="1047">
                        <c:v>3.3700509699999999</c:v>
                      </c:pt>
                      <c:pt idx="1048">
                        <c:v>3.3700509699999999</c:v>
                      </c:pt>
                      <c:pt idx="1049">
                        <c:v>3.3700509699999999</c:v>
                      </c:pt>
                      <c:pt idx="1050">
                        <c:v>3.384386535</c:v>
                      </c:pt>
                      <c:pt idx="1051">
                        <c:v>3.4273195349999996</c:v>
                      </c:pt>
                      <c:pt idx="1052">
                        <c:v>3.4273195349999996</c:v>
                      </c:pt>
                      <c:pt idx="1053">
                        <c:v>3.4273195349999996</c:v>
                      </c:pt>
                      <c:pt idx="1054">
                        <c:v>3.4474036699999999</c:v>
                      </c:pt>
                      <c:pt idx="1055">
                        <c:v>3.4474036699999999</c:v>
                      </c:pt>
                      <c:pt idx="1056">
                        <c:v>3.4474036699999999</c:v>
                      </c:pt>
                      <c:pt idx="1057">
                        <c:v>3.467464235</c:v>
                      </c:pt>
                      <c:pt idx="1058">
                        <c:v>3.467464235</c:v>
                      </c:pt>
                      <c:pt idx="1059">
                        <c:v>3.4731882349999998</c:v>
                      </c:pt>
                      <c:pt idx="1060">
                        <c:v>3.4817752350000002</c:v>
                      </c:pt>
                      <c:pt idx="1061">
                        <c:v>3.4817752350000002</c:v>
                      </c:pt>
                      <c:pt idx="1062">
                        <c:v>3.4817752350000002</c:v>
                      </c:pt>
                      <c:pt idx="1063">
                        <c:v>3.4990465024999997</c:v>
                      </c:pt>
                      <c:pt idx="1064">
                        <c:v>3.4990465024999997</c:v>
                      </c:pt>
                      <c:pt idx="1065">
                        <c:v>3.4990465024999997</c:v>
                      </c:pt>
                      <c:pt idx="1066">
                        <c:v>3.5276193674999998</c:v>
                      </c:pt>
                      <c:pt idx="1067">
                        <c:v>3.5276193674999998</c:v>
                      </c:pt>
                      <c:pt idx="1068">
                        <c:v>3.5362800675000003</c:v>
                      </c:pt>
                      <c:pt idx="1069">
                        <c:v>3.5619909350000003</c:v>
                      </c:pt>
                      <c:pt idx="1070">
                        <c:v>3.5619909350000003</c:v>
                      </c:pt>
                      <c:pt idx="1071">
                        <c:v>3.5619909350000003</c:v>
                      </c:pt>
                      <c:pt idx="1072">
                        <c:v>3.5676903675</c:v>
                      </c:pt>
                      <c:pt idx="1073">
                        <c:v>3.5676903675</c:v>
                      </c:pt>
                      <c:pt idx="1074">
                        <c:v>3.5705769350000001</c:v>
                      </c:pt>
                      <c:pt idx="1075">
                        <c:v>3.5677886349999999</c:v>
                      </c:pt>
                      <c:pt idx="1076">
                        <c:v>3.5677886349999999</c:v>
                      </c:pt>
                      <c:pt idx="1077">
                        <c:v>3.5820996350000001</c:v>
                      </c:pt>
                      <c:pt idx="1078">
                        <c:v>3.5792376349999997</c:v>
                      </c:pt>
                      <c:pt idx="1079">
                        <c:v>3.5792376349999997</c:v>
                      </c:pt>
                      <c:pt idx="1080">
                        <c:v>3.6049730675</c:v>
                      </c:pt>
                      <c:pt idx="1081">
                        <c:v>3.6221706349999998</c:v>
                      </c:pt>
                      <c:pt idx="1082">
                        <c:v>3.6221706349999998</c:v>
                      </c:pt>
                      <c:pt idx="1083">
                        <c:v>3.6508417674999998</c:v>
                      </c:pt>
                      <c:pt idx="1084">
                        <c:v>3.662241635</c:v>
                      </c:pt>
                      <c:pt idx="1085">
                        <c:v>3.662241635</c:v>
                      </c:pt>
                      <c:pt idx="1086">
                        <c:v>3.6765526349999997</c:v>
                      </c:pt>
                      <c:pt idx="1087">
                        <c:v>3.6909373350000001</c:v>
                      </c:pt>
                      <c:pt idx="1088">
                        <c:v>3.6909373350000001</c:v>
                      </c:pt>
                      <c:pt idx="1089">
                        <c:v>3.6909373350000001</c:v>
                      </c:pt>
                      <c:pt idx="1090">
                        <c:v>3.7424082025000001</c:v>
                      </c:pt>
                      <c:pt idx="1091">
                        <c:v>3.7424082025000001</c:v>
                      </c:pt>
                      <c:pt idx="1092">
                        <c:v>3.7596804675</c:v>
                      </c:pt>
                      <c:pt idx="1093">
                        <c:v>3.7739914675000001</c:v>
                      </c:pt>
                      <c:pt idx="1094">
                        <c:v>3.7739914675000001</c:v>
                      </c:pt>
                      <c:pt idx="1095">
                        <c:v>3.8083128999999998</c:v>
                      </c:pt>
                      <c:pt idx="1096">
                        <c:v>3.8312354675</c:v>
                      </c:pt>
                      <c:pt idx="1097">
                        <c:v>3.8312354675</c:v>
                      </c:pt>
                      <c:pt idx="1098">
                        <c:v>3.8599311674999996</c:v>
                      </c:pt>
                      <c:pt idx="1099">
                        <c:v>3.8970664675000002</c:v>
                      </c:pt>
                      <c:pt idx="1100">
                        <c:v>3.8970664675000002</c:v>
                      </c:pt>
                      <c:pt idx="1101">
                        <c:v>3.9228756000000002</c:v>
                      </c:pt>
                      <c:pt idx="1102">
                        <c:v>3.9456743350000001</c:v>
                      </c:pt>
                      <c:pt idx="1103">
                        <c:v>3.9456743350000001</c:v>
                      </c:pt>
                      <c:pt idx="1104">
                        <c:v>3.9685969000000001</c:v>
                      </c:pt>
                      <c:pt idx="1105">
                        <c:v>4.0028947675</c:v>
                      </c:pt>
                      <c:pt idx="1106">
                        <c:v>4.0028947675</c:v>
                      </c:pt>
                      <c:pt idx="1107">
                        <c:v>4.0257917675000003</c:v>
                      </c:pt>
                      <c:pt idx="1108">
                        <c:v>4.0457295025000004</c:v>
                      </c:pt>
                      <c:pt idx="1109">
                        <c:v>4.0457295025000004</c:v>
                      </c:pt>
                      <c:pt idx="1110">
                        <c:v>4.0859970350000001</c:v>
                      </c:pt>
                      <c:pt idx="1111">
                        <c:v>4.0859970350000001</c:v>
                      </c:pt>
                      <c:pt idx="1112">
                        <c:v>4.0859970350000001</c:v>
                      </c:pt>
                      <c:pt idx="1113">
                        <c:v>4.1117570350000001</c:v>
                      </c:pt>
                      <c:pt idx="1114">
                        <c:v>4.1375416000000005</c:v>
                      </c:pt>
                      <c:pt idx="1115">
                        <c:v>4.1375416000000005</c:v>
                      </c:pt>
                      <c:pt idx="1116">
                        <c:v>4.1547146000000001</c:v>
                      </c:pt>
                      <c:pt idx="1117">
                        <c:v>4.1747496000000002</c:v>
                      </c:pt>
                      <c:pt idx="1118">
                        <c:v>4.1747496000000002</c:v>
                      </c:pt>
                      <c:pt idx="1119">
                        <c:v>4.2119586</c:v>
                      </c:pt>
                      <c:pt idx="1120">
                        <c:v>4.2319946000000002</c:v>
                      </c:pt>
                      <c:pt idx="1121">
                        <c:v>4.2319946000000002</c:v>
                      </c:pt>
                      <c:pt idx="1122">
                        <c:v>4.2663406000000004</c:v>
                      </c:pt>
                      <c:pt idx="1123">
                        <c:v>4.2863520350000002</c:v>
                      </c:pt>
                      <c:pt idx="1124">
                        <c:v>4.2863520350000002</c:v>
                      </c:pt>
                      <c:pt idx="1125">
                        <c:v>4.3007858674999992</c:v>
                      </c:pt>
                      <c:pt idx="1126">
                        <c:v>4.3322207325000006</c:v>
                      </c:pt>
                      <c:pt idx="1127">
                        <c:v>4.3322207325000006</c:v>
                      </c:pt>
                      <c:pt idx="1128">
                        <c:v>4.3637047325000005</c:v>
                      </c:pt>
                      <c:pt idx="1129">
                        <c:v>4.3836916000000006</c:v>
                      </c:pt>
                      <c:pt idx="1130">
                        <c:v>4.3836916000000006</c:v>
                      </c:pt>
                      <c:pt idx="1131">
                        <c:v>4.4037020349999993</c:v>
                      </c:pt>
                      <c:pt idx="1132">
                        <c:v>4.7770999999999999</c:v>
                      </c:pt>
                      <c:pt idx="1133">
                        <c:v>4.7770999999999999</c:v>
                      </c:pt>
                      <c:pt idx="1134">
                        <c:v>4.7886750000000005</c:v>
                      </c:pt>
                      <c:pt idx="1135">
                        <c:v>4.7571000000000003</c:v>
                      </c:pt>
                    </c:numCache>
                  </c:numRef>
                </c:yVal>
                <c:smooth val="0"/>
                <c:extLst xmlns:c15="http://schemas.microsoft.com/office/drawing/2012/chart">
                  <c:ext xmlns:c16="http://schemas.microsoft.com/office/drawing/2014/chart" uri="{C3380CC4-5D6E-409C-BE32-E72D297353CC}">
                    <c16:uniqueId val="{0000000E-C996-4A60-867B-84429CE530E9}"/>
                  </c:ext>
                </c:extLst>
              </c15:ser>
            </c15:filteredScatterSeries>
          </c:ext>
        </c:extLst>
      </c:scatterChart>
      <c:valAx>
        <c:axId val="222917760"/>
        <c:scaling>
          <c:orientation val="minMax"/>
          <c:max val="1.4"/>
          <c:min val="-0.60000000000000009"/>
        </c:scaling>
        <c:delete val="0"/>
        <c:axPos val="b"/>
        <c:numFmt formatCode="0.0" sourceLinked="0"/>
        <c:majorTickMark val="in"/>
        <c:minorTickMark val="in"/>
        <c:tickLblPos val="low"/>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22919680"/>
        <c:crosses val="autoZero"/>
        <c:crossBetween val="midCat"/>
        <c:majorUnit val="0.60000000000000009"/>
        <c:minorUnit val="0.2"/>
      </c:valAx>
      <c:valAx>
        <c:axId val="222919680"/>
        <c:scaling>
          <c:logBase val="10"/>
          <c:orientation val="minMax"/>
          <c:max val="1000"/>
          <c:min val="1"/>
        </c:scaling>
        <c:delete val="0"/>
        <c:axPos val="l"/>
        <c:numFmt formatCode="0" sourceLinked="0"/>
        <c:majorTickMark val="in"/>
        <c:minorTickMark val="in"/>
        <c:tickLblPos val="low"/>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effectLst/>
                <a:latin typeface="Cambria" panose="02040503050406030204" pitchFamily="18" charset="0"/>
                <a:ea typeface="Cambria" panose="02040503050406030204" pitchFamily="18" charset="0"/>
                <a:cs typeface="+mn-cs"/>
              </a:defRPr>
            </a:pPr>
            <a:endParaRPr lang="nb-NO"/>
          </a:p>
        </c:txPr>
        <c:crossAx val="222917760"/>
        <c:crossesAt val="-0.60000000000000009"/>
        <c:crossBetween val="midCat"/>
      </c:valAx>
      <c:spPr>
        <a:noFill/>
        <a:ln w="6350">
          <a:solidFill>
            <a:schemeClr val="bg1">
              <a:lumMod val="50000"/>
            </a:schemeClr>
          </a:solidFill>
        </a:ln>
        <a:effectLst/>
      </c:spPr>
    </c:plotArea>
    <c:legend>
      <c:legendPos val="r"/>
      <c:layout>
        <c:manualLayout>
          <c:xMode val="edge"/>
          <c:yMode val="edge"/>
          <c:x val="0.74732251067007072"/>
          <c:y val="0.23707035690448519"/>
          <c:w val="0.24618716240370067"/>
          <c:h val="0.56647079561420832"/>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08639417085259"/>
          <c:y val="0.17482289113918872"/>
          <c:w val="0.77045319356841335"/>
          <c:h val="0.70793014829937995"/>
        </c:manualLayout>
      </c:layout>
      <c:scatterChart>
        <c:scatterStyle val="lineMarker"/>
        <c:varyColors val="0"/>
        <c:ser>
          <c:idx val="1"/>
          <c:order val="0"/>
          <c:tx>
            <c:strRef>
              <c:f>'Forsøk 2 - Samlet'!$AT$12</c:f>
              <c:strCache>
                <c:ptCount val="1"/>
                <c:pt idx="0">
                  <c:v>fs-2a</c:v>
                </c:pt>
              </c:strCache>
            </c:strRef>
          </c:tx>
          <c:spPr>
            <a:ln w="15875" cap="rnd" cmpd="dbl">
              <a:solidFill>
                <a:srgbClr val="FF0000"/>
              </a:solidFill>
              <a:round/>
            </a:ln>
            <a:effectLst/>
          </c:spPr>
          <c:marker>
            <c:symbol val="circle"/>
            <c:size val="2"/>
            <c:spPr>
              <a:solidFill>
                <a:schemeClr val="accent4"/>
              </a:solidFill>
              <a:ln w="6350">
                <a:solidFill>
                  <a:srgbClr val="FF0000"/>
                </a:solidFill>
              </a:ln>
              <a:effectLst/>
            </c:spPr>
          </c:marker>
          <c:xVal>
            <c:numRef>
              <c:f>'Forsøk 2 - Samlet'!$AT$14:$AT$84</c:f>
              <c:numCache>
                <c:formatCode>0.0</c:formatCode>
                <c:ptCount val="71"/>
                <c:pt idx="0">
                  <c:v>1.3375807210264339</c:v>
                </c:pt>
                <c:pt idx="1">
                  <c:v>4.4897089318174093</c:v>
                </c:pt>
                <c:pt idx="2">
                  <c:v>4.3860205038308644</c:v>
                </c:pt>
                <c:pt idx="3">
                  <c:v>4.6245038881999188</c:v>
                </c:pt>
                <c:pt idx="4">
                  <c:v>4.9874133861528271</c:v>
                </c:pt>
                <c:pt idx="5">
                  <c:v>5.3192163557097718</c:v>
                </c:pt>
                <c:pt idx="6">
                  <c:v>5.7028635392599893</c:v>
                </c:pt>
                <c:pt idx="7">
                  <c:v>5.7650765960519168</c:v>
                </c:pt>
                <c:pt idx="8">
                  <c:v>6.0657730372128977</c:v>
                </c:pt>
                <c:pt idx="9">
                  <c:v>6.3872071639711878</c:v>
                </c:pt>
                <c:pt idx="10">
                  <c:v>6.0242976660182794</c:v>
                </c:pt>
                <c:pt idx="11">
                  <c:v>6.4390513779644607</c:v>
                </c:pt>
                <c:pt idx="12">
                  <c:v>6.6982724479308233</c:v>
                </c:pt>
                <c:pt idx="13">
                  <c:v>7.0715507886823863</c:v>
                </c:pt>
                <c:pt idx="14">
                  <c:v>7.1648703738702775</c:v>
                </c:pt>
                <c:pt idx="15">
                  <c:v>7.3826160726420227</c:v>
                </c:pt>
                <c:pt idx="16">
                  <c:v>7.5277798718231859</c:v>
                </c:pt>
                <c:pt idx="17">
                  <c:v>7.6522059854070399</c:v>
                </c:pt>
                <c:pt idx="18">
                  <c:v>8.2224923393330389</c:v>
                </c:pt>
                <c:pt idx="19">
                  <c:v>10.420687012647798</c:v>
                </c:pt>
                <c:pt idx="20">
                  <c:v>12.888471598727575</c:v>
                </c:pt>
                <c:pt idx="21">
                  <c:v>16.113181709109131</c:v>
                </c:pt>
                <c:pt idx="22">
                  <c:v>16.963426818598805</c:v>
                </c:pt>
                <c:pt idx="23">
                  <c:v>17.782565399692512</c:v>
                </c:pt>
                <c:pt idx="24">
                  <c:v>15.771009896753533</c:v>
                </c:pt>
                <c:pt idx="25">
                  <c:v>15.273305442418117</c:v>
                </c:pt>
                <c:pt idx="26">
                  <c:v>14.817076359277317</c:v>
                </c:pt>
                <c:pt idx="27">
                  <c:v>13.925355878593027</c:v>
                </c:pt>
                <c:pt idx="28">
                  <c:v>13.645397123029356</c:v>
                </c:pt>
                <c:pt idx="29">
                  <c:v>13.085479611902011</c:v>
                </c:pt>
                <c:pt idx="30">
                  <c:v>12.681094742754485</c:v>
                </c:pt>
                <c:pt idx="31">
                  <c:v>10.814703038996671</c:v>
                </c:pt>
                <c:pt idx="32">
                  <c:v>8.7720410076617288</c:v>
                </c:pt>
                <c:pt idx="33">
                  <c:v>8.2432300249303481</c:v>
                </c:pt>
                <c:pt idx="34">
                  <c:v>8.419500352507475</c:v>
                </c:pt>
                <c:pt idx="35">
                  <c:v>8.7513033220644196</c:v>
                </c:pt>
                <c:pt idx="36">
                  <c:v>9.508228846366201</c:v>
                </c:pt>
                <c:pt idx="37">
                  <c:v>10.897653781385907</c:v>
                </c:pt>
                <c:pt idx="38">
                  <c:v>12.618881685962558</c:v>
                </c:pt>
                <c:pt idx="39">
                  <c:v>15.802116425149498</c:v>
                </c:pt>
                <c:pt idx="40">
                  <c:v>18.871293893551236</c:v>
                </c:pt>
                <c:pt idx="41">
                  <c:v>23.475060096153847</c:v>
                </c:pt>
                <c:pt idx="42">
                  <c:v>24.543050904415264</c:v>
                </c:pt>
                <c:pt idx="43">
                  <c:v>21.577561864000067</c:v>
                </c:pt>
                <c:pt idx="44">
                  <c:v>18.62244166638353</c:v>
                </c:pt>
                <c:pt idx="45">
                  <c:v>17.398918216142295</c:v>
                </c:pt>
                <c:pt idx="46">
                  <c:v>16.53830426385397</c:v>
                </c:pt>
                <c:pt idx="47">
                  <c:v>15.345887342008698</c:v>
                </c:pt>
                <c:pt idx="48">
                  <c:v>14.599330660505572</c:v>
                </c:pt>
                <c:pt idx="49">
                  <c:v>13.780192079411865</c:v>
                </c:pt>
                <c:pt idx="50">
                  <c:v>12.411504829989468</c:v>
                </c:pt>
                <c:pt idx="51">
                  <c:v>8.7305656364671105</c:v>
                </c:pt>
                <c:pt idx="52">
                  <c:v>7.2892964874541315</c:v>
                </c:pt>
                <c:pt idx="53">
                  <c:v>7.1130261598770046</c:v>
                </c:pt>
                <c:pt idx="54">
                  <c:v>7.4551979722326038</c:v>
                </c:pt>
                <c:pt idx="55">
                  <c:v>8.3987626669101658</c:v>
                </c:pt>
                <c:pt idx="56">
                  <c:v>9.2697454619971467</c:v>
                </c:pt>
                <c:pt idx="57">
                  <c:v>11.032448737768416</c:v>
                </c:pt>
                <c:pt idx="58">
                  <c:v>12.37002945879485</c:v>
                </c:pt>
                <c:pt idx="59">
                  <c:v>15.677690311565643</c:v>
                </c:pt>
                <c:pt idx="60">
                  <c:v>21.079857409664651</c:v>
                </c:pt>
                <c:pt idx="61">
                  <c:v>25.797680883052461</c:v>
                </c:pt>
                <c:pt idx="62">
                  <c:v>25.185919157931842</c:v>
                </c:pt>
                <c:pt idx="63">
                  <c:v>21.162808152053888</c:v>
                </c:pt>
                <c:pt idx="64">
                  <c:v>18.23879448283331</c:v>
                </c:pt>
                <c:pt idx="65">
                  <c:v>14.951871315659826</c:v>
                </c:pt>
                <c:pt idx="66">
                  <c:v>13.894249350197065</c:v>
                </c:pt>
                <c:pt idx="67">
                  <c:v>13.075110769103357</c:v>
                </c:pt>
                <c:pt idx="68">
                  <c:v>12.25597218800965</c:v>
                </c:pt>
                <c:pt idx="69">
                  <c:v>10.431055855446454</c:v>
                </c:pt>
                <c:pt idx="70">
                  <c:v>9.2490077763998375</c:v>
                </c:pt>
              </c:numCache>
            </c:numRef>
          </c:xVal>
          <c:yVal>
            <c:numRef>
              <c:f>'Forsøk 2 - Samlet'!$AW$14:$AW$84</c:f>
              <c:numCache>
                <c:formatCode>0.0</c:formatCode>
                <c:ptCount val="71"/>
                <c:pt idx="0">
                  <c:v>-4.29</c:v>
                </c:pt>
                <c:pt idx="1">
                  <c:v>-2.64</c:v>
                </c:pt>
                <c:pt idx="2">
                  <c:v>-1.4399999999999995</c:v>
                </c:pt>
                <c:pt idx="3">
                  <c:v>0.35999999999999943</c:v>
                </c:pt>
                <c:pt idx="4">
                  <c:v>1.5599999999999996</c:v>
                </c:pt>
                <c:pt idx="5">
                  <c:v>3.2100000000000009</c:v>
                </c:pt>
                <c:pt idx="6">
                  <c:v>5.0100000000000016</c:v>
                </c:pt>
                <c:pt idx="7">
                  <c:v>6.8099999999999987</c:v>
                </c:pt>
                <c:pt idx="8">
                  <c:v>8.0100000000000016</c:v>
                </c:pt>
                <c:pt idx="9">
                  <c:v>9.66</c:v>
                </c:pt>
                <c:pt idx="10">
                  <c:v>10.860000000000001</c:v>
                </c:pt>
                <c:pt idx="11">
                  <c:v>12.66</c:v>
                </c:pt>
                <c:pt idx="12">
                  <c:v>14.459999999999997</c:v>
                </c:pt>
                <c:pt idx="13">
                  <c:v>16.110000000000003</c:v>
                </c:pt>
                <c:pt idx="14">
                  <c:v>17.309999999999999</c:v>
                </c:pt>
                <c:pt idx="15">
                  <c:v>19.110000000000003</c:v>
                </c:pt>
                <c:pt idx="16">
                  <c:v>20.310000000000002</c:v>
                </c:pt>
                <c:pt idx="17">
                  <c:v>21.959999999999997</c:v>
                </c:pt>
                <c:pt idx="18">
                  <c:v>23.759999999999998</c:v>
                </c:pt>
                <c:pt idx="19">
                  <c:v>25.560000000000002</c:v>
                </c:pt>
                <c:pt idx="20">
                  <c:v>26.759999999999998</c:v>
                </c:pt>
                <c:pt idx="21">
                  <c:v>28.41</c:v>
                </c:pt>
                <c:pt idx="22">
                  <c:v>29.610000000000003</c:v>
                </c:pt>
                <c:pt idx="23">
                  <c:v>31.41</c:v>
                </c:pt>
                <c:pt idx="24">
                  <c:v>33.209999999999994</c:v>
                </c:pt>
                <c:pt idx="25">
                  <c:v>34.86</c:v>
                </c:pt>
                <c:pt idx="26">
                  <c:v>36.06</c:v>
                </c:pt>
                <c:pt idx="27">
                  <c:v>37.86</c:v>
                </c:pt>
                <c:pt idx="28">
                  <c:v>39.06</c:v>
                </c:pt>
                <c:pt idx="29">
                  <c:v>40.709999999999994</c:v>
                </c:pt>
                <c:pt idx="30">
                  <c:v>42.509999999999991</c:v>
                </c:pt>
                <c:pt idx="31">
                  <c:v>44.31</c:v>
                </c:pt>
                <c:pt idx="32">
                  <c:v>45.509999999999991</c:v>
                </c:pt>
                <c:pt idx="33">
                  <c:v>47.16</c:v>
                </c:pt>
                <c:pt idx="34">
                  <c:v>48.36</c:v>
                </c:pt>
                <c:pt idx="35">
                  <c:v>50.16</c:v>
                </c:pt>
                <c:pt idx="36">
                  <c:v>51.960000000000008</c:v>
                </c:pt>
                <c:pt idx="37">
                  <c:v>53.61</c:v>
                </c:pt>
                <c:pt idx="38">
                  <c:v>54.81</c:v>
                </c:pt>
                <c:pt idx="39">
                  <c:v>56.61</c:v>
                </c:pt>
                <c:pt idx="40">
                  <c:v>57.81</c:v>
                </c:pt>
                <c:pt idx="41">
                  <c:v>59.460000000000008</c:v>
                </c:pt>
                <c:pt idx="42">
                  <c:v>61.259999999999991</c:v>
                </c:pt>
                <c:pt idx="43">
                  <c:v>63.06</c:v>
                </c:pt>
                <c:pt idx="44">
                  <c:v>64.259999999999991</c:v>
                </c:pt>
                <c:pt idx="45">
                  <c:v>65.91</c:v>
                </c:pt>
                <c:pt idx="46">
                  <c:v>67.109999999999985</c:v>
                </c:pt>
                <c:pt idx="47">
                  <c:v>68.91</c:v>
                </c:pt>
                <c:pt idx="48">
                  <c:v>70.710000000000008</c:v>
                </c:pt>
                <c:pt idx="49">
                  <c:v>72.359999999999985</c:v>
                </c:pt>
                <c:pt idx="50">
                  <c:v>73.56</c:v>
                </c:pt>
                <c:pt idx="51">
                  <c:v>75.359999999999985</c:v>
                </c:pt>
                <c:pt idx="52">
                  <c:v>76.56</c:v>
                </c:pt>
                <c:pt idx="53">
                  <c:v>78.210000000000008</c:v>
                </c:pt>
                <c:pt idx="54">
                  <c:v>80.009999999999991</c:v>
                </c:pt>
                <c:pt idx="55">
                  <c:v>81.81</c:v>
                </c:pt>
                <c:pt idx="56">
                  <c:v>83.009999999999991</c:v>
                </c:pt>
                <c:pt idx="57">
                  <c:v>84.66</c:v>
                </c:pt>
                <c:pt idx="58">
                  <c:v>85.859999999999985</c:v>
                </c:pt>
                <c:pt idx="59">
                  <c:v>87.66</c:v>
                </c:pt>
                <c:pt idx="60">
                  <c:v>89.460000000000008</c:v>
                </c:pt>
                <c:pt idx="61">
                  <c:v>91.109999999999985</c:v>
                </c:pt>
                <c:pt idx="62">
                  <c:v>92.309999999999988</c:v>
                </c:pt>
                <c:pt idx="63">
                  <c:v>94.109999999999985</c:v>
                </c:pt>
                <c:pt idx="64">
                  <c:v>95.309999999999988</c:v>
                </c:pt>
                <c:pt idx="65">
                  <c:v>96.960000000000008</c:v>
                </c:pt>
                <c:pt idx="66">
                  <c:v>98.76</c:v>
                </c:pt>
                <c:pt idx="67">
                  <c:v>100.55999999999999</c:v>
                </c:pt>
                <c:pt idx="68">
                  <c:v>101.76</c:v>
                </c:pt>
                <c:pt idx="69">
                  <c:v>103.41</c:v>
                </c:pt>
                <c:pt idx="70">
                  <c:v>104.60999999999999</c:v>
                </c:pt>
              </c:numCache>
            </c:numRef>
          </c:yVal>
          <c:smooth val="0"/>
          <c:extLst>
            <c:ext xmlns:c16="http://schemas.microsoft.com/office/drawing/2014/chart" uri="{C3380CC4-5D6E-409C-BE32-E72D297353CC}">
              <c16:uniqueId val="{00000000-A2D6-4144-983C-AFB088A87BFA}"/>
            </c:ext>
          </c:extLst>
        </c:ser>
        <c:ser>
          <c:idx val="2"/>
          <c:order val="1"/>
          <c:tx>
            <c:strRef>
              <c:f>'Forsøk 2 - Samlet'!$BW$12</c:f>
              <c:strCache>
                <c:ptCount val="1"/>
                <c:pt idx="0">
                  <c:v>fs-3a</c:v>
                </c:pt>
              </c:strCache>
            </c:strRef>
          </c:tx>
          <c:spPr>
            <a:ln w="15875" cap="rnd" cmpd="dbl">
              <a:noFill/>
              <a:round/>
            </a:ln>
            <a:effectLst/>
          </c:spPr>
          <c:marker>
            <c:symbol val="none"/>
          </c:marker>
          <c:xVal>
            <c:numRef>
              <c:f>'Forsøk 2 - Samlet'!$BW$14:$BW$85</c:f>
              <c:numCache>
                <c:formatCode>0.0</c:formatCode>
                <c:ptCount val="72"/>
                <c:pt idx="0">
                  <c:v>0.21774569877174504</c:v>
                </c:pt>
                <c:pt idx="1">
                  <c:v>5.0496264429447537</c:v>
                </c:pt>
                <c:pt idx="2">
                  <c:v>2.4159403720865047</c:v>
                </c:pt>
                <c:pt idx="3">
                  <c:v>3.3802427523613754</c:v>
                </c:pt>
                <c:pt idx="4">
                  <c:v>4.8318807441730094</c:v>
                </c:pt>
                <c:pt idx="5">
                  <c:v>5.1222083425353357</c:v>
                </c:pt>
                <c:pt idx="6">
                  <c:v>5.4125359408976621</c:v>
                </c:pt>
                <c:pt idx="7">
                  <c:v>3.4424558091533024</c:v>
                </c:pt>
                <c:pt idx="8">
                  <c:v>3.9920044774819923</c:v>
                </c:pt>
                <c:pt idx="9">
                  <c:v>3.9297914206900653</c:v>
                </c:pt>
                <c:pt idx="10">
                  <c:v>2.5196288000730496</c:v>
                </c:pt>
                <c:pt idx="11">
                  <c:v>2.8099563984353764</c:v>
                </c:pt>
                <c:pt idx="12">
                  <c:v>2.9758578832138487</c:v>
                </c:pt>
                <c:pt idx="13">
                  <c:v>3.1728658963882848</c:v>
                </c:pt>
                <c:pt idx="14">
                  <c:v>3.3491362239654117</c:v>
                </c:pt>
                <c:pt idx="15">
                  <c:v>3.7535210931129384</c:v>
                </c:pt>
                <c:pt idx="16">
                  <c:v>3.9816356346833377</c:v>
                </c:pt>
                <c:pt idx="17">
                  <c:v>4.396389346629519</c:v>
                </c:pt>
                <c:pt idx="18">
                  <c:v>4.8215119013743548</c:v>
                </c:pt>
                <c:pt idx="19">
                  <c:v>6.5012644347563873</c:v>
                </c:pt>
                <c:pt idx="20">
                  <c:v>9.4356469467756181</c:v>
                </c:pt>
                <c:pt idx="21">
                  <c:v>12.297447559204267</c:v>
                </c:pt>
                <c:pt idx="22">
                  <c:v>13.365438367465684</c:v>
                </c:pt>
                <c:pt idx="23">
                  <c:v>13.458757952653574</c:v>
                </c:pt>
                <c:pt idx="24">
                  <c:v>11.706423519680961</c:v>
                </c:pt>
                <c:pt idx="25">
                  <c:v>10.83544072459398</c:v>
                </c:pt>
                <c:pt idx="26">
                  <c:v>10.659170397016853</c:v>
                </c:pt>
                <c:pt idx="27">
                  <c:v>9.3838027327823461</c:v>
                </c:pt>
                <c:pt idx="28">
                  <c:v>8.9275736496415465</c:v>
                </c:pt>
                <c:pt idx="29">
                  <c:v>8.4506068809034378</c:v>
                </c:pt>
                <c:pt idx="30">
                  <c:v>7.9321647409707126</c:v>
                </c:pt>
                <c:pt idx="31">
                  <c:v>6.4390513779644607</c:v>
                </c:pt>
                <c:pt idx="32">
                  <c:v>4.9252003293608997</c:v>
                </c:pt>
                <c:pt idx="33">
                  <c:v>4.9874133861528271</c:v>
                </c:pt>
                <c:pt idx="34">
                  <c:v>5.1325771853339903</c:v>
                </c:pt>
                <c:pt idx="35">
                  <c:v>5.3917982553003538</c:v>
                </c:pt>
                <c:pt idx="36">
                  <c:v>5.6095439540720982</c:v>
                </c:pt>
                <c:pt idx="37">
                  <c:v>6.5220021203536964</c:v>
                </c:pt>
                <c:pt idx="38">
                  <c:v>8.0151154833599492</c:v>
                </c:pt>
                <c:pt idx="39">
                  <c:v>10.607326183023581</c:v>
                </c:pt>
                <c:pt idx="40">
                  <c:v>12.712201271150448</c:v>
                </c:pt>
                <c:pt idx="41">
                  <c:v>16.600517320645896</c:v>
                </c:pt>
                <c:pt idx="42">
                  <c:v>17.471500115732876</c:v>
                </c:pt>
                <c:pt idx="43">
                  <c:v>15.94728022433066</c:v>
                </c:pt>
                <c:pt idx="44">
                  <c:v>12.753676642345066</c:v>
                </c:pt>
                <c:pt idx="45">
                  <c:v>12.079701860432523</c:v>
                </c:pt>
                <c:pt idx="46">
                  <c:v>11.519784349305178</c:v>
                </c:pt>
                <c:pt idx="47">
                  <c:v>10.700645768211471</c:v>
                </c:pt>
                <c:pt idx="48">
                  <c:v>10.17183478548009</c:v>
                </c:pt>
                <c:pt idx="49">
                  <c:v>9.2490077763998375</c:v>
                </c:pt>
                <c:pt idx="50">
                  <c:v>7.3307718586487498</c:v>
                </c:pt>
                <c:pt idx="51">
                  <c:v>4.5830285170053005</c:v>
                </c:pt>
                <c:pt idx="52">
                  <c:v>3.9920044774819923</c:v>
                </c:pt>
                <c:pt idx="53">
                  <c:v>3.9401602634887198</c:v>
                </c:pt>
                <c:pt idx="54">
                  <c:v>4.0023733202806469</c:v>
                </c:pt>
                <c:pt idx="55">
                  <c:v>4.6452415737972279</c:v>
                </c:pt>
                <c:pt idx="56">
                  <c:v>5.8895027096357708</c:v>
                </c:pt>
                <c:pt idx="57">
                  <c:v>7.4551979722326038</c:v>
                </c:pt>
                <c:pt idx="58">
                  <c:v>8.9690490208361648</c:v>
                </c:pt>
                <c:pt idx="59">
                  <c:v>12.629250528761213</c:v>
                </c:pt>
                <c:pt idx="60">
                  <c:v>16.40350930747146</c:v>
                </c:pt>
                <c:pt idx="61">
                  <c:v>20.831005182496941</c:v>
                </c:pt>
                <c:pt idx="62">
                  <c:v>20.198505771779015</c:v>
                </c:pt>
                <c:pt idx="63">
                  <c:v>16.942689133001494</c:v>
                </c:pt>
                <c:pt idx="64">
                  <c:v>14.692650245693462</c:v>
                </c:pt>
                <c:pt idx="65">
                  <c:v>12.224865659613686</c:v>
                </c:pt>
                <c:pt idx="66">
                  <c:v>11.737530048076923</c:v>
                </c:pt>
                <c:pt idx="67">
                  <c:v>10.887284938587252</c:v>
                </c:pt>
                <c:pt idx="68">
                  <c:v>9.7985564447285274</c:v>
                </c:pt>
                <c:pt idx="69">
                  <c:v>8.0254843261586029</c:v>
                </c:pt>
                <c:pt idx="70">
                  <c:v>6.6567970767362059</c:v>
                </c:pt>
              </c:numCache>
            </c:numRef>
          </c:xVal>
          <c:yVal>
            <c:numRef>
              <c:f>'Forsøk 2 - Samlet'!$CA$14:$CA$85</c:f>
              <c:numCache>
                <c:formatCode>0.0</c:formatCode>
                <c:ptCount val="72"/>
                <c:pt idx="0">
                  <c:v>-4.6710189999999994</c:v>
                </c:pt>
                <c:pt idx="1">
                  <c:v>-2.8705599999999998</c:v>
                </c:pt>
                <c:pt idx="2">
                  <c:v>-1.0705599999999995</c:v>
                </c:pt>
                <c:pt idx="3">
                  <c:v>0.57852000000000015</c:v>
                </c:pt>
                <c:pt idx="4">
                  <c:v>1.7794400000000001</c:v>
                </c:pt>
                <c:pt idx="5">
                  <c:v>3.5775900000000007</c:v>
                </c:pt>
                <c:pt idx="6">
                  <c:v>4.7771299999999997</c:v>
                </c:pt>
                <c:pt idx="7">
                  <c:v>6.4276</c:v>
                </c:pt>
                <c:pt idx="8">
                  <c:v>8.2271000000000001</c:v>
                </c:pt>
                <c:pt idx="9">
                  <c:v>10.027099999999999</c:v>
                </c:pt>
                <c:pt idx="10">
                  <c:v>11.227599999999999</c:v>
                </c:pt>
                <c:pt idx="11">
                  <c:v>12.877099999999999</c:v>
                </c:pt>
                <c:pt idx="12">
                  <c:v>14.0776</c:v>
                </c:pt>
                <c:pt idx="13">
                  <c:v>15.876200000000001</c:v>
                </c:pt>
                <c:pt idx="14">
                  <c:v>17.677599999999998</c:v>
                </c:pt>
                <c:pt idx="15">
                  <c:v>19.3276</c:v>
                </c:pt>
                <c:pt idx="16">
                  <c:v>20.526699999999998</c:v>
                </c:pt>
                <c:pt idx="17">
                  <c:v>22.327099999999998</c:v>
                </c:pt>
                <c:pt idx="18">
                  <c:v>23.527100000000001</c:v>
                </c:pt>
                <c:pt idx="19">
                  <c:v>25.1799</c:v>
                </c:pt>
                <c:pt idx="20">
                  <c:v>26.975300000000001</c:v>
                </c:pt>
                <c:pt idx="21">
                  <c:v>28.776699999999995</c:v>
                </c:pt>
                <c:pt idx="22">
                  <c:v>29.976699999999997</c:v>
                </c:pt>
                <c:pt idx="23">
                  <c:v>31.6281</c:v>
                </c:pt>
                <c:pt idx="24">
                  <c:v>32.824799999999996</c:v>
                </c:pt>
                <c:pt idx="25">
                  <c:v>34.6267</c:v>
                </c:pt>
                <c:pt idx="26">
                  <c:v>36.426199999999994</c:v>
                </c:pt>
                <c:pt idx="27">
                  <c:v>38.075299999999999</c:v>
                </c:pt>
                <c:pt idx="28">
                  <c:v>39.275300000000001</c:v>
                </c:pt>
                <c:pt idx="29">
                  <c:v>41.0762</c:v>
                </c:pt>
                <c:pt idx="30">
                  <c:v>42.275700000000001</c:v>
                </c:pt>
                <c:pt idx="31">
                  <c:v>43.927599999999998</c:v>
                </c:pt>
                <c:pt idx="32">
                  <c:v>45.727099999999993</c:v>
                </c:pt>
                <c:pt idx="33">
                  <c:v>47.525700000000001</c:v>
                </c:pt>
                <c:pt idx="34">
                  <c:v>48.725700000000003</c:v>
                </c:pt>
                <c:pt idx="35">
                  <c:v>50.375299999999996</c:v>
                </c:pt>
                <c:pt idx="36">
                  <c:v>51.575699999999998</c:v>
                </c:pt>
                <c:pt idx="37">
                  <c:v>53.375700000000009</c:v>
                </c:pt>
                <c:pt idx="38">
                  <c:v>55.17710000000001</c:v>
                </c:pt>
                <c:pt idx="39">
                  <c:v>56.827100000000002</c:v>
                </c:pt>
                <c:pt idx="40">
                  <c:v>58.027100000000004</c:v>
                </c:pt>
                <c:pt idx="41">
                  <c:v>59.8262</c:v>
                </c:pt>
                <c:pt idx="42">
                  <c:v>61.025700000000001</c:v>
                </c:pt>
                <c:pt idx="43">
                  <c:v>62.677099999999996</c:v>
                </c:pt>
                <c:pt idx="44">
                  <c:v>64.476699999999994</c:v>
                </c:pt>
                <c:pt idx="45">
                  <c:v>66.276200000000003</c:v>
                </c:pt>
                <c:pt idx="46">
                  <c:v>67.476200000000006</c:v>
                </c:pt>
                <c:pt idx="47">
                  <c:v>69.1267</c:v>
                </c:pt>
                <c:pt idx="48">
                  <c:v>70.324799999999996</c:v>
                </c:pt>
                <c:pt idx="49">
                  <c:v>72.124799999999993</c:v>
                </c:pt>
                <c:pt idx="50">
                  <c:v>73.924399999999991</c:v>
                </c:pt>
                <c:pt idx="51">
                  <c:v>75.574799999999996</c:v>
                </c:pt>
                <c:pt idx="52">
                  <c:v>76.775300000000001</c:v>
                </c:pt>
                <c:pt idx="53">
                  <c:v>78.575699999999998</c:v>
                </c:pt>
                <c:pt idx="54">
                  <c:v>79.775700000000001</c:v>
                </c:pt>
                <c:pt idx="55">
                  <c:v>81.424399999999991</c:v>
                </c:pt>
                <c:pt idx="56">
                  <c:v>83.226200000000006</c:v>
                </c:pt>
                <c:pt idx="57">
                  <c:v>85.025300000000001</c:v>
                </c:pt>
                <c:pt idx="58">
                  <c:v>86.226699999999994</c:v>
                </c:pt>
                <c:pt idx="59">
                  <c:v>87.875299999999996</c:v>
                </c:pt>
                <c:pt idx="60">
                  <c:v>89.074399999999997</c:v>
                </c:pt>
                <c:pt idx="61">
                  <c:v>90.874399999999994</c:v>
                </c:pt>
                <c:pt idx="62">
                  <c:v>92.674800000000005</c:v>
                </c:pt>
                <c:pt idx="63">
                  <c:v>94.324399999999997</c:v>
                </c:pt>
                <c:pt idx="64">
                  <c:v>95.524999999999991</c:v>
                </c:pt>
                <c:pt idx="65">
                  <c:v>97.324000000000012</c:v>
                </c:pt>
                <c:pt idx="66">
                  <c:v>98.527000000000001</c:v>
                </c:pt>
                <c:pt idx="67">
                  <c:v>100.17400000000001</c:v>
                </c:pt>
                <c:pt idx="68">
                  <c:v>101.976</c:v>
                </c:pt>
                <c:pt idx="69">
                  <c:v>103.777</c:v>
                </c:pt>
                <c:pt idx="70">
                  <c:v>104.976</c:v>
                </c:pt>
              </c:numCache>
            </c:numRef>
          </c:yVal>
          <c:smooth val="0"/>
          <c:extLst>
            <c:ext xmlns:c16="http://schemas.microsoft.com/office/drawing/2014/chart" uri="{C3380CC4-5D6E-409C-BE32-E72D297353CC}">
              <c16:uniqueId val="{00000001-A2D6-4144-983C-AFB088A87BFA}"/>
            </c:ext>
          </c:extLst>
        </c:ser>
        <c:ser>
          <c:idx val="0"/>
          <c:order val="2"/>
          <c:tx>
            <c:strRef>
              <c:f>'Forsøk 2 - Samlet'!$DB$12</c:f>
              <c:strCache>
                <c:ptCount val="1"/>
                <c:pt idx="0">
                  <c:v>fs-2b</c:v>
                </c:pt>
              </c:strCache>
            </c:strRef>
          </c:tx>
          <c:spPr>
            <a:ln w="15875" cap="rnd" cmpd="dbl">
              <a:solidFill>
                <a:srgbClr val="00B0F0"/>
              </a:solidFill>
              <a:round/>
            </a:ln>
            <a:effectLst/>
          </c:spPr>
          <c:marker>
            <c:symbol val="circle"/>
            <c:size val="2"/>
            <c:spPr>
              <a:solidFill>
                <a:srgbClr val="00B0F0"/>
              </a:solidFill>
              <a:ln w="6350">
                <a:solidFill>
                  <a:schemeClr val="accent5">
                    <a:lumMod val="75000"/>
                  </a:schemeClr>
                </a:solidFill>
              </a:ln>
              <a:effectLst/>
            </c:spPr>
          </c:marker>
          <c:xVal>
            <c:numRef>
              <c:f>'Forsøk 2 - Samlet'!$DB$14:$DB$85</c:f>
              <c:numCache>
                <c:formatCode>0.0</c:formatCode>
                <c:ptCount val="72"/>
                <c:pt idx="0">
                  <c:v>0.20737685597309052</c:v>
                </c:pt>
                <c:pt idx="1">
                  <c:v>0.73618783870447102</c:v>
                </c:pt>
                <c:pt idx="2">
                  <c:v>2.2085635161134141</c:v>
                </c:pt>
                <c:pt idx="3">
                  <c:v>2.3537273152945772</c:v>
                </c:pt>
                <c:pt idx="4">
                  <c:v>3.0277020972071216</c:v>
                </c:pt>
                <c:pt idx="5">
                  <c:v>3.5046688659452299</c:v>
                </c:pt>
                <c:pt idx="6">
                  <c:v>4.14753711946181</c:v>
                </c:pt>
                <c:pt idx="7">
                  <c:v>5.5265932116828624</c:v>
                </c:pt>
                <c:pt idx="8">
                  <c:v>6.9989688890918051</c:v>
                </c:pt>
                <c:pt idx="9">
                  <c:v>7.921795898172058</c:v>
                </c:pt>
                <c:pt idx="10">
                  <c:v>7.9425335837693671</c:v>
                </c:pt>
                <c:pt idx="11">
                  <c:v>6.0139288232196249</c:v>
                </c:pt>
                <c:pt idx="12">
                  <c:v>6.3975760067698424</c:v>
                </c:pt>
                <c:pt idx="13">
                  <c:v>6.4390513779644607</c:v>
                </c:pt>
                <c:pt idx="14">
                  <c:v>6.7812231903200599</c:v>
                </c:pt>
                <c:pt idx="15">
                  <c:v>6.9367558322998777</c:v>
                </c:pt>
                <c:pt idx="16">
                  <c:v>7.3826160726420227</c:v>
                </c:pt>
                <c:pt idx="17">
                  <c:v>7.5381487146218404</c:v>
                </c:pt>
                <c:pt idx="18">
                  <c:v>8.5542953088899836</c:v>
                </c:pt>
                <c:pt idx="19">
                  <c:v>11.530153192103834</c:v>
                </c:pt>
                <c:pt idx="20">
                  <c:v>16.165025923102405</c:v>
                </c:pt>
                <c:pt idx="21">
                  <c:v>17.82404077088713</c:v>
                </c:pt>
                <c:pt idx="22">
                  <c:v>17.077484089384004</c:v>
                </c:pt>
                <c:pt idx="23">
                  <c:v>18.197319111638691</c:v>
                </c:pt>
                <c:pt idx="24">
                  <c:v>16.113181709109131</c:v>
                </c:pt>
                <c:pt idx="25">
                  <c:v>14.827445202075973</c:v>
                </c:pt>
                <c:pt idx="26">
                  <c:v>13.44838910985492</c:v>
                </c:pt>
                <c:pt idx="27">
                  <c:v>12.504824415177358</c:v>
                </c:pt>
                <c:pt idx="28">
                  <c:v>11.737530048076923</c:v>
                </c:pt>
                <c:pt idx="29">
                  <c:v>11.260563279338815</c:v>
                </c:pt>
                <c:pt idx="30">
                  <c:v>10.783596510600708</c:v>
                </c:pt>
                <c:pt idx="31">
                  <c:v>9.7985564447285274</c:v>
                </c:pt>
                <c:pt idx="32">
                  <c:v>7.4033537582393318</c:v>
                </c:pt>
                <c:pt idx="33">
                  <c:v>7.0508131030850771</c:v>
                </c:pt>
                <c:pt idx="34">
                  <c:v>7.3100341730514407</c:v>
                </c:pt>
                <c:pt idx="35">
                  <c:v>7.4863045006285676</c:v>
                </c:pt>
                <c:pt idx="36">
                  <c:v>8.3261807673195847</c:v>
                </c:pt>
                <c:pt idx="37">
                  <c:v>10.244416685070671</c:v>
                </c:pt>
                <c:pt idx="38">
                  <c:v>13.313594153472412</c:v>
                </c:pt>
                <c:pt idx="39">
                  <c:v>15.667321468766989</c:v>
                </c:pt>
                <c:pt idx="40">
                  <c:v>19.576375203859744</c:v>
                </c:pt>
                <c:pt idx="41">
                  <c:v>22.355225073899156</c:v>
                </c:pt>
                <c:pt idx="42">
                  <c:v>22.272274331509923</c:v>
                </c:pt>
                <c:pt idx="43">
                  <c:v>19.306785291094727</c:v>
                </c:pt>
                <c:pt idx="44">
                  <c:v>15.148879328834262</c:v>
                </c:pt>
                <c:pt idx="45">
                  <c:v>14.194945791358046</c:v>
                </c:pt>
                <c:pt idx="46">
                  <c:v>13.064741926304702</c:v>
                </c:pt>
                <c:pt idx="47">
                  <c:v>12.245603345210995</c:v>
                </c:pt>
                <c:pt idx="48">
                  <c:v>11.779005419271542</c:v>
                </c:pt>
                <c:pt idx="49">
                  <c:v>11.229456750942852</c:v>
                </c:pt>
                <c:pt idx="50">
                  <c:v>9.6015484315540913</c:v>
                </c:pt>
                <c:pt idx="51">
                  <c:v>7.5796240858164587</c:v>
                </c:pt>
                <c:pt idx="52">
                  <c:v>5.9206092380317346</c:v>
                </c:pt>
                <c:pt idx="53">
                  <c:v>5.8169208100451888</c:v>
                </c:pt>
                <c:pt idx="54">
                  <c:v>6.0657730372128977</c:v>
                </c:pt>
                <c:pt idx="55">
                  <c:v>6.9160181467025685</c:v>
                </c:pt>
                <c:pt idx="56">
                  <c:v>8.3987626669101658</c:v>
                </c:pt>
                <c:pt idx="57">
                  <c:v>9.508228846366201</c:v>
                </c:pt>
                <c:pt idx="58">
                  <c:v>11.955275746848669</c:v>
                </c:pt>
                <c:pt idx="59">
                  <c:v>13.821667450606483</c:v>
                </c:pt>
                <c:pt idx="60">
                  <c:v>19.026826535531054</c:v>
                </c:pt>
                <c:pt idx="61">
                  <c:v>24.646739332401808</c:v>
                </c:pt>
                <c:pt idx="62">
                  <c:v>25.994688896226897</c:v>
                </c:pt>
                <c:pt idx="63">
                  <c:v>23.599486209737702</c:v>
                </c:pt>
                <c:pt idx="64">
                  <c:v>18.612072823584874</c:v>
                </c:pt>
                <c:pt idx="65">
                  <c:v>15.667321468766989</c:v>
                </c:pt>
                <c:pt idx="66">
                  <c:v>13.811298607807828</c:v>
                </c:pt>
                <c:pt idx="67">
                  <c:v>13.064741926304702</c:v>
                </c:pt>
                <c:pt idx="68">
                  <c:v>11.924169218452704</c:v>
                </c:pt>
                <c:pt idx="69">
                  <c:v>10.804334196198015</c:v>
                </c:pt>
                <c:pt idx="70">
                  <c:v>8.5957706800846019</c:v>
                </c:pt>
                <c:pt idx="71">
                  <c:v>6.3561006355752241</c:v>
                </c:pt>
              </c:numCache>
            </c:numRef>
          </c:xVal>
          <c:yVal>
            <c:numRef>
              <c:f>'Forsøk 2 - Samlet'!$DE$14:$DE$85</c:f>
              <c:numCache>
                <c:formatCode>0.0</c:formatCode>
                <c:ptCount val="72"/>
                <c:pt idx="0">
                  <c:v>-4.54</c:v>
                </c:pt>
                <c:pt idx="1">
                  <c:v>-2.7399999999999998</c:v>
                </c:pt>
                <c:pt idx="2">
                  <c:v>-1.4500000000000002</c:v>
                </c:pt>
                <c:pt idx="3">
                  <c:v>-0.25000000000000044</c:v>
                </c:pt>
                <c:pt idx="4">
                  <c:v>1.5499999999999998</c:v>
                </c:pt>
                <c:pt idx="5">
                  <c:v>2.75</c:v>
                </c:pt>
                <c:pt idx="6">
                  <c:v>4.4000000000000004</c:v>
                </c:pt>
                <c:pt idx="7">
                  <c:v>6.2000000000000011</c:v>
                </c:pt>
                <c:pt idx="8">
                  <c:v>8</c:v>
                </c:pt>
                <c:pt idx="9">
                  <c:v>9.1999999999999993</c:v>
                </c:pt>
                <c:pt idx="10">
                  <c:v>10.850000000000001</c:v>
                </c:pt>
                <c:pt idx="11">
                  <c:v>12.05</c:v>
                </c:pt>
                <c:pt idx="12">
                  <c:v>13.850000000000001</c:v>
                </c:pt>
                <c:pt idx="13">
                  <c:v>15.650000000000002</c:v>
                </c:pt>
                <c:pt idx="14">
                  <c:v>17.3</c:v>
                </c:pt>
                <c:pt idx="15">
                  <c:v>18.500000000000004</c:v>
                </c:pt>
                <c:pt idx="16">
                  <c:v>20.3</c:v>
                </c:pt>
                <c:pt idx="17">
                  <c:v>21.500000000000004</c:v>
                </c:pt>
                <c:pt idx="18">
                  <c:v>23.150000000000002</c:v>
                </c:pt>
                <c:pt idx="19">
                  <c:v>24.95</c:v>
                </c:pt>
                <c:pt idx="20">
                  <c:v>26.750000000000004</c:v>
                </c:pt>
                <c:pt idx="21">
                  <c:v>27.95</c:v>
                </c:pt>
                <c:pt idx="22">
                  <c:v>29.599999999999998</c:v>
                </c:pt>
                <c:pt idx="23">
                  <c:v>30.8</c:v>
                </c:pt>
                <c:pt idx="24">
                  <c:v>32.599999999999994</c:v>
                </c:pt>
                <c:pt idx="25">
                  <c:v>34.400000000000006</c:v>
                </c:pt>
                <c:pt idx="26">
                  <c:v>36.049999999999997</c:v>
                </c:pt>
                <c:pt idx="27">
                  <c:v>37.25</c:v>
                </c:pt>
                <c:pt idx="28">
                  <c:v>39.049999999999997</c:v>
                </c:pt>
                <c:pt idx="29">
                  <c:v>40.25</c:v>
                </c:pt>
                <c:pt idx="30">
                  <c:v>41.900000000000006</c:v>
                </c:pt>
                <c:pt idx="31">
                  <c:v>43.7</c:v>
                </c:pt>
                <c:pt idx="32">
                  <c:v>45.5</c:v>
                </c:pt>
                <c:pt idx="33">
                  <c:v>46.7</c:v>
                </c:pt>
                <c:pt idx="34">
                  <c:v>48.349999999999994</c:v>
                </c:pt>
                <c:pt idx="35">
                  <c:v>49.55</c:v>
                </c:pt>
                <c:pt idx="36">
                  <c:v>51.349999999999994</c:v>
                </c:pt>
                <c:pt idx="37">
                  <c:v>53.150000000000006</c:v>
                </c:pt>
                <c:pt idx="38">
                  <c:v>54.8</c:v>
                </c:pt>
                <c:pt idx="39">
                  <c:v>56</c:v>
                </c:pt>
                <c:pt idx="40">
                  <c:v>57.8</c:v>
                </c:pt>
                <c:pt idx="41">
                  <c:v>59</c:v>
                </c:pt>
                <c:pt idx="42">
                  <c:v>60.650000000000006</c:v>
                </c:pt>
                <c:pt idx="43">
                  <c:v>62.449999999999989</c:v>
                </c:pt>
                <c:pt idx="44">
                  <c:v>64.25</c:v>
                </c:pt>
                <c:pt idx="45">
                  <c:v>65.449999999999989</c:v>
                </c:pt>
                <c:pt idx="46">
                  <c:v>67.099999999999994</c:v>
                </c:pt>
                <c:pt idx="47">
                  <c:v>68.3</c:v>
                </c:pt>
                <c:pt idx="48">
                  <c:v>70.099999999999994</c:v>
                </c:pt>
                <c:pt idx="49">
                  <c:v>71.900000000000006</c:v>
                </c:pt>
                <c:pt idx="50">
                  <c:v>73.55</c:v>
                </c:pt>
                <c:pt idx="51">
                  <c:v>74.75</c:v>
                </c:pt>
                <c:pt idx="52">
                  <c:v>76.55</c:v>
                </c:pt>
                <c:pt idx="53">
                  <c:v>77.75</c:v>
                </c:pt>
                <c:pt idx="54">
                  <c:v>79.400000000000006</c:v>
                </c:pt>
                <c:pt idx="55">
                  <c:v>81.199999999999989</c:v>
                </c:pt>
                <c:pt idx="56">
                  <c:v>83</c:v>
                </c:pt>
                <c:pt idx="57">
                  <c:v>84.199999999999989</c:v>
                </c:pt>
                <c:pt idx="58">
                  <c:v>85.85</c:v>
                </c:pt>
                <c:pt idx="59">
                  <c:v>87.05</c:v>
                </c:pt>
                <c:pt idx="60">
                  <c:v>88.85</c:v>
                </c:pt>
                <c:pt idx="61">
                  <c:v>90.65</c:v>
                </c:pt>
                <c:pt idx="62">
                  <c:v>92.3</c:v>
                </c:pt>
                <c:pt idx="63">
                  <c:v>93.499999999999972</c:v>
                </c:pt>
                <c:pt idx="64">
                  <c:v>95.299999999999983</c:v>
                </c:pt>
                <c:pt idx="65">
                  <c:v>96.499999999999972</c:v>
                </c:pt>
                <c:pt idx="66">
                  <c:v>98.149999999999991</c:v>
                </c:pt>
                <c:pt idx="67">
                  <c:v>99.949999999999989</c:v>
                </c:pt>
                <c:pt idx="68">
                  <c:v>101.74999999999997</c:v>
                </c:pt>
                <c:pt idx="69">
                  <c:v>102.94999999999999</c:v>
                </c:pt>
                <c:pt idx="70">
                  <c:v>104.6</c:v>
                </c:pt>
                <c:pt idx="71">
                  <c:v>105.79999999999998</c:v>
                </c:pt>
              </c:numCache>
            </c:numRef>
          </c:yVal>
          <c:smooth val="0"/>
          <c:extLst>
            <c:ext xmlns:c16="http://schemas.microsoft.com/office/drawing/2014/chart" uri="{C3380CC4-5D6E-409C-BE32-E72D297353CC}">
              <c16:uniqueId val="{00000002-A2D6-4144-983C-AFB088A87BFA}"/>
            </c:ext>
          </c:extLst>
        </c:ser>
        <c:ser>
          <c:idx val="6"/>
          <c:order val="3"/>
          <c:tx>
            <c:strRef>
              <c:f>'Forsøk 2 - Samlet'!$D$68</c:f>
              <c:strCache>
                <c:ptCount val="1"/>
                <c:pt idx="0">
                  <c:v>Clay</c:v>
                </c:pt>
              </c:strCache>
            </c:strRef>
          </c:tx>
          <c:spPr>
            <a:ln w="9525" cap="rnd">
              <a:noFill/>
              <a:round/>
            </a:ln>
            <a:effectLst/>
          </c:spPr>
          <c:marker>
            <c:symbol val="none"/>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03-A2D6-4144-983C-AFB088A87BFA}"/>
            </c:ext>
          </c:extLst>
        </c:ser>
        <c:ser>
          <c:idx val="5"/>
          <c:order val="4"/>
          <c:tx>
            <c:strRef>
              <c:f>'Forsøk 2 - Samlet'!$EG$12</c:f>
              <c:strCache>
                <c:ptCount val="1"/>
                <c:pt idx="0">
                  <c:v>fs-3b</c:v>
                </c:pt>
              </c:strCache>
            </c:strRef>
          </c:tx>
          <c:spPr>
            <a:ln w="15875" cap="rnd" cmpd="dbl">
              <a:noFill/>
              <a:round/>
            </a:ln>
            <a:effectLst/>
          </c:spPr>
          <c:marker>
            <c:symbol val="none"/>
          </c:marker>
          <c:xVal>
            <c:numRef>
              <c:f>'Forsøk 2 - Samlet'!$EG$14:$EG$84</c:f>
              <c:numCache>
                <c:formatCode>0.0</c:formatCode>
                <c:ptCount val="71"/>
                <c:pt idx="0">
                  <c:v>0.21774569877174499</c:v>
                </c:pt>
                <c:pt idx="1">
                  <c:v>0.69471246750985327</c:v>
                </c:pt>
                <c:pt idx="2">
                  <c:v>4.2408567046497012</c:v>
                </c:pt>
                <c:pt idx="3">
                  <c:v>4.5104466174147184</c:v>
                </c:pt>
                <c:pt idx="4">
                  <c:v>4.9044626437635905</c:v>
                </c:pt>
                <c:pt idx="5">
                  <c:v>4.8318807441730094</c:v>
                </c:pt>
                <c:pt idx="6">
                  <c:v>4.6556104165958825</c:v>
                </c:pt>
                <c:pt idx="7">
                  <c:v>4.4378647178241373</c:v>
                </c:pt>
                <c:pt idx="8">
                  <c:v>4.9977822289514817</c:v>
                </c:pt>
                <c:pt idx="9">
                  <c:v>5.4540113120922804</c:v>
                </c:pt>
                <c:pt idx="10">
                  <c:v>4.2512255474483558</c:v>
                </c:pt>
                <c:pt idx="11">
                  <c:v>4.7696676873810819</c:v>
                </c:pt>
                <c:pt idx="12">
                  <c:v>5.2777409845151535</c:v>
                </c:pt>
                <c:pt idx="13">
                  <c:v>5.6302816396694073</c:v>
                </c:pt>
                <c:pt idx="14">
                  <c:v>6.3042564215819521</c:v>
                </c:pt>
                <c:pt idx="15">
                  <c:v>6.7293789763267871</c:v>
                </c:pt>
                <c:pt idx="16">
                  <c:v>7.1441326882729683</c:v>
                </c:pt>
                <c:pt idx="17">
                  <c:v>7.672943671004349</c:v>
                </c:pt>
                <c:pt idx="18">
                  <c:v>9.8296629731244902</c:v>
                </c:pt>
                <c:pt idx="19">
                  <c:v>12.193759131217723</c:v>
                </c:pt>
                <c:pt idx="20">
                  <c:v>16.185763608699716</c:v>
                </c:pt>
                <c:pt idx="21">
                  <c:v>18.145474897645421</c:v>
                </c:pt>
                <c:pt idx="22">
                  <c:v>19.856333959423417</c:v>
                </c:pt>
                <c:pt idx="23">
                  <c:v>20.042973129799197</c:v>
                </c:pt>
                <c:pt idx="24">
                  <c:v>17.57518854371942</c:v>
                </c:pt>
                <c:pt idx="25">
                  <c:v>16.818263019417643</c:v>
                </c:pt>
                <c:pt idx="26">
                  <c:v>15.128141643236953</c:v>
                </c:pt>
                <c:pt idx="27">
                  <c:v>14.070519677774191</c:v>
                </c:pt>
                <c:pt idx="28">
                  <c:v>13.209905725485866</c:v>
                </c:pt>
                <c:pt idx="29">
                  <c:v>12.784783170741031</c:v>
                </c:pt>
                <c:pt idx="30">
                  <c:v>12.318185244801576</c:v>
                </c:pt>
                <c:pt idx="31">
                  <c:v>10.711014611010125</c:v>
                </c:pt>
                <c:pt idx="32">
                  <c:v>8.6372460512792202</c:v>
                </c:pt>
                <c:pt idx="33">
                  <c:v>8.6994591080711476</c:v>
                </c:pt>
                <c:pt idx="34">
                  <c:v>8.9586801780375112</c:v>
                </c:pt>
                <c:pt idx="35">
                  <c:v>9.881507187117764</c:v>
                </c:pt>
                <c:pt idx="36">
                  <c:v>11.675316991284996</c:v>
                </c:pt>
                <c:pt idx="37">
                  <c:v>13.645397123029356</c:v>
                </c:pt>
                <c:pt idx="38">
                  <c:v>17.398918216142295</c:v>
                </c:pt>
                <c:pt idx="39">
                  <c:v>20.105186186591126</c:v>
                </c:pt>
                <c:pt idx="40">
                  <c:v>26.46128682216635</c:v>
                </c:pt>
                <c:pt idx="41">
                  <c:v>31.148003767158194</c:v>
                </c:pt>
                <c:pt idx="42">
                  <c:v>27.705547958004892</c:v>
                </c:pt>
                <c:pt idx="43">
                  <c:v>24.37714941963679</c:v>
                </c:pt>
                <c:pt idx="44">
                  <c:v>20.063710815396508</c:v>
                </c:pt>
                <c:pt idx="45">
                  <c:v>18.788343151162</c:v>
                </c:pt>
                <c:pt idx="46">
                  <c:v>17.212279045766511</c:v>
                </c:pt>
                <c:pt idx="47">
                  <c:v>16.019862123921243</c:v>
                </c:pt>
                <c:pt idx="48">
                  <c:v>15.014084372451753</c:v>
                </c:pt>
                <c:pt idx="49">
                  <c:v>14.174208105760737</c:v>
                </c:pt>
                <c:pt idx="50">
                  <c:v>10.628063868620888</c:v>
                </c:pt>
                <c:pt idx="51">
                  <c:v>8.367656138514203</c:v>
                </c:pt>
                <c:pt idx="52">
                  <c:v>7.1752392166689321</c:v>
                </c:pt>
                <c:pt idx="53">
                  <c:v>7.4033537582393318</c:v>
                </c:pt>
                <c:pt idx="54">
                  <c:v>8.3261807673195847</c:v>
                </c:pt>
                <c:pt idx="55">
                  <c:v>9.1764258768092546</c:v>
                </c:pt>
                <c:pt idx="56">
                  <c:v>11.146506008553615</c:v>
                </c:pt>
                <c:pt idx="57">
                  <c:v>12.629250528761213</c:v>
                </c:pt>
                <c:pt idx="58">
                  <c:v>15.428838084397935</c:v>
                </c:pt>
                <c:pt idx="59">
                  <c:v>19.65932594624898</c:v>
                </c:pt>
                <c:pt idx="60">
                  <c:v>27.031573176092348</c:v>
                </c:pt>
                <c:pt idx="61">
                  <c:v>30.79546311200394</c:v>
                </c:pt>
                <c:pt idx="62">
                  <c:v>30.401447085655068</c:v>
                </c:pt>
                <c:pt idx="63">
                  <c:v>27.798867543192785</c:v>
                </c:pt>
                <c:pt idx="64">
                  <c:v>21.691619134785267</c:v>
                </c:pt>
                <c:pt idx="65">
                  <c:v>18.218056797236002</c:v>
                </c:pt>
                <c:pt idx="66">
                  <c:v>17.036008718189386</c:v>
                </c:pt>
                <c:pt idx="67">
                  <c:v>16.133919394706442</c:v>
                </c:pt>
                <c:pt idx="68">
                  <c:v>15.107403957639644</c:v>
                </c:pt>
                <c:pt idx="69">
                  <c:v>13.956462406988992</c:v>
                </c:pt>
                <c:pt idx="70">
                  <c:v>12.214496816815032</c:v>
                </c:pt>
              </c:numCache>
            </c:numRef>
          </c:xVal>
          <c:yVal>
            <c:numRef>
              <c:f>'Forsøk 2 - Samlet'!$EJ$14:$EJ$84</c:f>
              <c:numCache>
                <c:formatCode>0.0</c:formatCode>
                <c:ptCount val="71"/>
                <c:pt idx="0">
                  <c:v>-3.9210190000000003</c:v>
                </c:pt>
                <c:pt idx="1">
                  <c:v>-2.7205599999999999</c:v>
                </c:pt>
                <c:pt idx="2">
                  <c:v>-0.92056000000000004</c:v>
                </c:pt>
                <c:pt idx="3">
                  <c:v>0.27852000000000032</c:v>
                </c:pt>
                <c:pt idx="4">
                  <c:v>1.9257400000000002</c:v>
                </c:pt>
                <c:pt idx="5">
                  <c:v>3.7275900000000002</c:v>
                </c:pt>
                <c:pt idx="6">
                  <c:v>5.5275999999999996</c:v>
                </c:pt>
                <c:pt idx="7">
                  <c:v>6.7271000000000001</c:v>
                </c:pt>
                <c:pt idx="8">
                  <c:v>8.3775999999999975</c:v>
                </c:pt>
                <c:pt idx="9">
                  <c:v>9.5775999999999986</c:v>
                </c:pt>
                <c:pt idx="10">
                  <c:v>11.377099999999999</c:v>
                </c:pt>
                <c:pt idx="11">
                  <c:v>13.177599999999998</c:v>
                </c:pt>
                <c:pt idx="12">
                  <c:v>14.827099999999998</c:v>
                </c:pt>
                <c:pt idx="13">
                  <c:v>16.025700000000001</c:v>
                </c:pt>
                <c:pt idx="14">
                  <c:v>17.8262</c:v>
                </c:pt>
                <c:pt idx="15">
                  <c:v>19.027099999999997</c:v>
                </c:pt>
                <c:pt idx="16">
                  <c:v>20.677599999999998</c:v>
                </c:pt>
                <c:pt idx="17">
                  <c:v>22.4771</c:v>
                </c:pt>
                <c:pt idx="18">
                  <c:v>24.2776</c:v>
                </c:pt>
                <c:pt idx="19">
                  <c:v>25.476699999999997</c:v>
                </c:pt>
                <c:pt idx="20">
                  <c:v>27.125300000000003</c:v>
                </c:pt>
                <c:pt idx="21">
                  <c:v>28.325300000000002</c:v>
                </c:pt>
                <c:pt idx="22">
                  <c:v>30.127600000000005</c:v>
                </c:pt>
                <c:pt idx="23">
                  <c:v>31.9267</c:v>
                </c:pt>
                <c:pt idx="24">
                  <c:v>33.578100000000006</c:v>
                </c:pt>
                <c:pt idx="25">
                  <c:v>34.775300000000001</c:v>
                </c:pt>
                <c:pt idx="26">
                  <c:v>36.57480000000001</c:v>
                </c:pt>
                <c:pt idx="27">
                  <c:v>37.775300000000001</c:v>
                </c:pt>
                <c:pt idx="28">
                  <c:v>39.426199999999994</c:v>
                </c:pt>
                <c:pt idx="29">
                  <c:v>41.225700000000003</c:v>
                </c:pt>
                <c:pt idx="30">
                  <c:v>43.025700000000001</c:v>
                </c:pt>
                <c:pt idx="31">
                  <c:v>44.227100000000007</c:v>
                </c:pt>
                <c:pt idx="32">
                  <c:v>45.877099999999999</c:v>
                </c:pt>
                <c:pt idx="33">
                  <c:v>47.076700000000002</c:v>
                </c:pt>
                <c:pt idx="34">
                  <c:v>48.874800000000008</c:v>
                </c:pt>
                <c:pt idx="35">
                  <c:v>50.675700000000006</c:v>
                </c:pt>
                <c:pt idx="36">
                  <c:v>52.325700000000012</c:v>
                </c:pt>
                <c:pt idx="37">
                  <c:v>53.525700000000001</c:v>
                </c:pt>
                <c:pt idx="38">
                  <c:v>55.327100000000002</c:v>
                </c:pt>
                <c:pt idx="39">
                  <c:v>56.527100000000004</c:v>
                </c:pt>
                <c:pt idx="40">
                  <c:v>58.17710000000001</c:v>
                </c:pt>
                <c:pt idx="41">
                  <c:v>59.977100000000007</c:v>
                </c:pt>
                <c:pt idx="42">
                  <c:v>61.775300000000001</c:v>
                </c:pt>
                <c:pt idx="43">
                  <c:v>62.977100000000007</c:v>
                </c:pt>
                <c:pt idx="44">
                  <c:v>64.627099999999999</c:v>
                </c:pt>
                <c:pt idx="45">
                  <c:v>65.825699999999998</c:v>
                </c:pt>
                <c:pt idx="46">
                  <c:v>67.6267</c:v>
                </c:pt>
                <c:pt idx="47">
                  <c:v>69.426200000000009</c:v>
                </c:pt>
                <c:pt idx="48">
                  <c:v>71.075299999999999</c:v>
                </c:pt>
                <c:pt idx="49">
                  <c:v>72.275300000000001</c:v>
                </c:pt>
                <c:pt idx="50">
                  <c:v>74.075299999999999</c:v>
                </c:pt>
                <c:pt idx="51">
                  <c:v>75.275300000000001</c:v>
                </c:pt>
                <c:pt idx="52">
                  <c:v>76.924800000000005</c:v>
                </c:pt>
                <c:pt idx="53">
                  <c:v>78.724800000000002</c:v>
                </c:pt>
                <c:pt idx="54">
                  <c:v>80.524799999999999</c:v>
                </c:pt>
                <c:pt idx="55">
                  <c:v>81.724800000000002</c:v>
                </c:pt>
                <c:pt idx="56">
                  <c:v>83.376199999999997</c:v>
                </c:pt>
                <c:pt idx="57">
                  <c:v>84.579000000000008</c:v>
                </c:pt>
                <c:pt idx="58">
                  <c:v>86.3767</c:v>
                </c:pt>
                <c:pt idx="59">
                  <c:v>88.174400000000006</c:v>
                </c:pt>
                <c:pt idx="60">
                  <c:v>89.824399999999997</c:v>
                </c:pt>
                <c:pt idx="61">
                  <c:v>91.025300000000001</c:v>
                </c:pt>
                <c:pt idx="62">
                  <c:v>92.825299999999999</c:v>
                </c:pt>
                <c:pt idx="63">
                  <c:v>94.0244</c:v>
                </c:pt>
                <c:pt idx="64">
                  <c:v>95.674999999999997</c:v>
                </c:pt>
                <c:pt idx="65">
                  <c:v>97.474999999999994</c:v>
                </c:pt>
                <c:pt idx="66">
                  <c:v>99.277000000000001</c:v>
                </c:pt>
                <c:pt idx="67">
                  <c:v>100.474</c:v>
                </c:pt>
                <c:pt idx="68">
                  <c:v>102.12400000000001</c:v>
                </c:pt>
                <c:pt idx="69">
                  <c:v>103.32600000000001</c:v>
                </c:pt>
                <c:pt idx="70">
                  <c:v>105.12400000000001</c:v>
                </c:pt>
              </c:numCache>
            </c:numRef>
          </c:yVal>
          <c:smooth val="0"/>
          <c:extLst>
            <c:ext xmlns:c16="http://schemas.microsoft.com/office/drawing/2014/chart" uri="{C3380CC4-5D6E-409C-BE32-E72D297353CC}">
              <c16:uniqueId val="{00000004-A2D6-4144-983C-AFB088A87BFA}"/>
            </c:ext>
          </c:extLst>
        </c:ser>
        <c:ser>
          <c:idx val="3"/>
          <c:order val="5"/>
          <c:tx>
            <c:strRef>
              <c:f>'Forsøk 2 - Samlet'!$GK$12</c:f>
              <c:strCache>
                <c:ptCount val="1"/>
                <c:pt idx="0">
                  <c:v>fs-2c</c:v>
                </c:pt>
              </c:strCache>
            </c:strRef>
          </c:tx>
          <c:spPr>
            <a:ln w="15875" cap="rnd" cmpd="dbl">
              <a:solidFill>
                <a:schemeClr val="accent6"/>
              </a:solidFill>
              <a:round/>
            </a:ln>
            <a:effectLst/>
          </c:spPr>
          <c:marker>
            <c:symbol val="circle"/>
            <c:size val="2"/>
            <c:spPr>
              <a:solidFill>
                <a:srgbClr val="00FF00"/>
              </a:solidFill>
              <a:ln w="6350">
                <a:solidFill>
                  <a:schemeClr val="accent6"/>
                </a:solidFill>
              </a:ln>
              <a:effectLst/>
            </c:spPr>
          </c:marker>
          <c:xVal>
            <c:numRef>
              <c:f>'Forsøk 2 - Samlet'!$GK$14:$GK$85</c:f>
              <c:numCache>
                <c:formatCode>0.0</c:formatCode>
                <c:ptCount val="72"/>
                <c:pt idx="0">
                  <c:v>0</c:v>
                </c:pt>
                <c:pt idx="1">
                  <c:v>0</c:v>
                </c:pt>
                <c:pt idx="2">
                  <c:v>5.1844213993272631E-2</c:v>
                </c:pt>
                <c:pt idx="3">
                  <c:v>6.2213056791927152E-2</c:v>
                </c:pt>
                <c:pt idx="4">
                  <c:v>0.39401602634887201</c:v>
                </c:pt>
                <c:pt idx="5">
                  <c:v>0.78803205269774401</c:v>
                </c:pt>
                <c:pt idx="6">
                  <c:v>1.4309003062143246</c:v>
                </c:pt>
                <c:pt idx="7">
                  <c:v>2.1256127737241779</c:v>
                </c:pt>
                <c:pt idx="8">
                  <c:v>3.6913080363210113</c:v>
                </c:pt>
                <c:pt idx="9">
                  <c:v>4.7385611589851182</c:v>
                </c:pt>
                <c:pt idx="10">
                  <c:v>5.3192163557097718</c:v>
                </c:pt>
                <c:pt idx="11">
                  <c:v>6.6256905483402422</c:v>
                </c:pt>
                <c:pt idx="12">
                  <c:v>8.4298691953061287</c:v>
                </c:pt>
                <c:pt idx="13">
                  <c:v>9.4978600035675456</c:v>
                </c:pt>
                <c:pt idx="14">
                  <c:v>10.773227667802052</c:v>
                </c:pt>
                <c:pt idx="15">
                  <c:v>12.245603345210995</c:v>
                </c:pt>
                <c:pt idx="16">
                  <c:v>13.199536882687211</c:v>
                </c:pt>
                <c:pt idx="17">
                  <c:v>13.635028280230701</c:v>
                </c:pt>
                <c:pt idx="18">
                  <c:v>14.837814044874627</c:v>
                </c:pt>
                <c:pt idx="19">
                  <c:v>16.227238979894334</c:v>
                </c:pt>
                <c:pt idx="20">
                  <c:v>20.913955924886178</c:v>
                </c:pt>
                <c:pt idx="21">
                  <c:v>25.693992455065914</c:v>
                </c:pt>
                <c:pt idx="22">
                  <c:v>31.469437893916485</c:v>
                </c:pt>
                <c:pt idx="23">
                  <c:v>34.300131977949171</c:v>
                </c:pt>
                <c:pt idx="24">
                  <c:v>34.611197261908806</c:v>
                </c:pt>
                <c:pt idx="25">
                  <c:v>32.215994575419614</c:v>
                </c:pt>
                <c:pt idx="26">
                  <c:v>26.616819464146168</c:v>
                </c:pt>
                <c:pt idx="27">
                  <c:v>24.460100162026027</c:v>
                </c:pt>
                <c:pt idx="28">
                  <c:v>20.924324767684833</c:v>
                </c:pt>
                <c:pt idx="29">
                  <c:v>18.591335137987564</c:v>
                </c:pt>
                <c:pt idx="30">
                  <c:v>17.27449210255844</c:v>
                </c:pt>
                <c:pt idx="31">
                  <c:v>16.963426818598805</c:v>
                </c:pt>
                <c:pt idx="32">
                  <c:v>15.252567756820808</c:v>
                </c:pt>
                <c:pt idx="33">
                  <c:v>12.328554087600232</c:v>
                </c:pt>
                <c:pt idx="34">
                  <c:v>8.5750329944872927</c:v>
                </c:pt>
                <c:pt idx="35">
                  <c:v>8.5854018372859482</c:v>
                </c:pt>
                <c:pt idx="36">
                  <c:v>9.1660570340106009</c:v>
                </c:pt>
                <c:pt idx="37">
                  <c:v>10.254785527869325</c:v>
                </c:pt>
                <c:pt idx="38">
                  <c:v>13.10621729749932</c:v>
                </c:pt>
                <c:pt idx="39">
                  <c:v>16.04059980951855</c:v>
                </c:pt>
                <c:pt idx="40">
                  <c:v>20.768792125705016</c:v>
                </c:pt>
                <c:pt idx="41">
                  <c:v>29.603046190158672</c:v>
                </c:pt>
                <c:pt idx="42">
                  <c:v>33.097346213305244</c:v>
                </c:pt>
                <c:pt idx="43">
                  <c:v>30.214807915279287</c:v>
                </c:pt>
                <c:pt idx="44">
                  <c:v>26.129483852609404</c:v>
                </c:pt>
                <c:pt idx="45">
                  <c:v>21.670881449187959</c:v>
                </c:pt>
                <c:pt idx="46">
                  <c:v>19.327522976692038</c:v>
                </c:pt>
                <c:pt idx="47">
                  <c:v>17.481868958531532</c:v>
                </c:pt>
                <c:pt idx="48">
                  <c:v>16.310189722283567</c:v>
                </c:pt>
                <c:pt idx="49">
                  <c:v>15.905804853136043</c:v>
                </c:pt>
                <c:pt idx="50">
                  <c:v>14.837814044874627</c:v>
                </c:pt>
                <c:pt idx="51">
                  <c:v>12.598144000365249</c:v>
                </c:pt>
                <c:pt idx="52">
                  <c:v>8.937942492440202</c:v>
                </c:pt>
                <c:pt idx="53">
                  <c:v>7.1337638454743137</c:v>
                </c:pt>
                <c:pt idx="54">
                  <c:v>7.1856080594675866</c:v>
                </c:pt>
                <c:pt idx="55">
                  <c:v>7.672943671004349</c:v>
                </c:pt>
                <c:pt idx="56">
                  <c:v>8.8342540644536562</c:v>
                </c:pt>
                <c:pt idx="57">
                  <c:v>9.933351401111036</c:v>
                </c:pt>
                <c:pt idx="58">
                  <c:v>12.390767144392159</c:v>
                </c:pt>
                <c:pt idx="59">
                  <c:v>15.459944612793898</c:v>
                </c:pt>
                <c:pt idx="60">
                  <c:v>21.670881449187959</c:v>
                </c:pt>
                <c:pt idx="61">
                  <c:v>27.394482674045257</c:v>
                </c:pt>
                <c:pt idx="62">
                  <c:v>32.734436715352338</c:v>
                </c:pt>
                <c:pt idx="63">
                  <c:v>32.568535230573865</c:v>
                </c:pt>
                <c:pt idx="64">
                  <c:v>28.338047368722819</c:v>
                </c:pt>
                <c:pt idx="65">
                  <c:v>23.64096158093232</c:v>
                </c:pt>
                <c:pt idx="66">
                  <c:v>19.348260662289345</c:v>
                </c:pt>
                <c:pt idx="67">
                  <c:v>18.083261840853492</c:v>
                </c:pt>
                <c:pt idx="68">
                  <c:v>17.077484089384004</c:v>
                </c:pt>
                <c:pt idx="69">
                  <c:v>16.050968652317206</c:v>
                </c:pt>
                <c:pt idx="70">
                  <c:v>14.070519677774191</c:v>
                </c:pt>
              </c:numCache>
            </c:numRef>
          </c:xVal>
          <c:yVal>
            <c:numRef>
              <c:f>'Forsøk 2 - Samlet'!$GN$14:$GN$85</c:f>
              <c:numCache>
                <c:formatCode>0.0</c:formatCode>
                <c:ptCount val="72"/>
                <c:pt idx="0">
                  <c:v>-5.839537</c:v>
                </c:pt>
                <c:pt idx="1">
                  <c:v>-4.7691699999999999</c:v>
                </c:pt>
                <c:pt idx="2">
                  <c:v>-2.9696299999999995</c:v>
                </c:pt>
                <c:pt idx="3">
                  <c:v>-1.7673100000000002</c:v>
                </c:pt>
                <c:pt idx="4">
                  <c:v>-0.11869999999999958</c:v>
                </c:pt>
                <c:pt idx="5">
                  <c:v>1.6812999999999994</c:v>
                </c:pt>
                <c:pt idx="6">
                  <c:v>3.4808299999999992</c:v>
                </c:pt>
                <c:pt idx="7">
                  <c:v>4.6813000000000002</c:v>
                </c:pt>
                <c:pt idx="8">
                  <c:v>6.3312999999999988</c:v>
                </c:pt>
                <c:pt idx="9">
                  <c:v>7.5312999999999999</c:v>
                </c:pt>
                <c:pt idx="10">
                  <c:v>9.3312999999999988</c:v>
                </c:pt>
                <c:pt idx="11">
                  <c:v>11.130800000000001</c:v>
                </c:pt>
                <c:pt idx="12">
                  <c:v>12.780799999999999</c:v>
                </c:pt>
                <c:pt idx="13">
                  <c:v>13.985899999999997</c:v>
                </c:pt>
                <c:pt idx="14">
                  <c:v>15.780799999999999</c:v>
                </c:pt>
                <c:pt idx="15">
                  <c:v>16.980799999999999</c:v>
                </c:pt>
                <c:pt idx="16">
                  <c:v>18.630800000000001</c:v>
                </c:pt>
                <c:pt idx="17">
                  <c:v>20.430800000000001</c:v>
                </c:pt>
                <c:pt idx="18">
                  <c:v>22.230399999999999</c:v>
                </c:pt>
                <c:pt idx="19">
                  <c:v>23.430800000000001</c:v>
                </c:pt>
                <c:pt idx="20">
                  <c:v>25.080800000000004</c:v>
                </c:pt>
                <c:pt idx="21">
                  <c:v>26.280800000000003</c:v>
                </c:pt>
                <c:pt idx="22">
                  <c:v>28.0808</c:v>
                </c:pt>
                <c:pt idx="23">
                  <c:v>29.880800000000004</c:v>
                </c:pt>
                <c:pt idx="24">
                  <c:v>31.530800000000003</c:v>
                </c:pt>
                <c:pt idx="25">
                  <c:v>32.730400000000003</c:v>
                </c:pt>
                <c:pt idx="26">
                  <c:v>34.5304</c:v>
                </c:pt>
                <c:pt idx="27">
                  <c:v>35.730400000000003</c:v>
                </c:pt>
                <c:pt idx="28">
                  <c:v>37.380800000000008</c:v>
                </c:pt>
                <c:pt idx="29">
                  <c:v>39.180800000000005</c:v>
                </c:pt>
                <c:pt idx="30">
                  <c:v>40.980400000000003</c:v>
                </c:pt>
                <c:pt idx="31">
                  <c:v>42.180400000000006</c:v>
                </c:pt>
                <c:pt idx="32">
                  <c:v>43.830399999999997</c:v>
                </c:pt>
                <c:pt idx="33">
                  <c:v>45.030799999999999</c:v>
                </c:pt>
                <c:pt idx="34">
                  <c:v>46.830399999999997</c:v>
                </c:pt>
                <c:pt idx="35">
                  <c:v>48.630399999999995</c:v>
                </c:pt>
                <c:pt idx="36">
                  <c:v>50.281300000000002</c:v>
                </c:pt>
                <c:pt idx="37">
                  <c:v>51.48129999999999</c:v>
                </c:pt>
                <c:pt idx="38">
                  <c:v>53.279899999999998</c:v>
                </c:pt>
                <c:pt idx="39">
                  <c:v>54.479900000000001</c:v>
                </c:pt>
                <c:pt idx="40">
                  <c:v>56.130399999999995</c:v>
                </c:pt>
                <c:pt idx="41">
                  <c:v>57.929899999999989</c:v>
                </c:pt>
                <c:pt idx="42">
                  <c:v>59.730399999999989</c:v>
                </c:pt>
                <c:pt idx="43">
                  <c:v>60.929899999999989</c:v>
                </c:pt>
                <c:pt idx="44">
                  <c:v>62.579899999999995</c:v>
                </c:pt>
                <c:pt idx="45">
                  <c:v>63.780399999999986</c:v>
                </c:pt>
                <c:pt idx="46">
                  <c:v>65.580399999999997</c:v>
                </c:pt>
                <c:pt idx="47">
                  <c:v>67.379899999999992</c:v>
                </c:pt>
                <c:pt idx="48">
                  <c:v>69.030399999999986</c:v>
                </c:pt>
                <c:pt idx="49">
                  <c:v>70.230399999999989</c:v>
                </c:pt>
                <c:pt idx="50">
                  <c:v>72.029899999999998</c:v>
                </c:pt>
                <c:pt idx="51">
                  <c:v>73.230399999999989</c:v>
                </c:pt>
                <c:pt idx="52">
                  <c:v>74.880399999999995</c:v>
                </c:pt>
                <c:pt idx="53">
                  <c:v>76.679899999999989</c:v>
                </c:pt>
                <c:pt idx="54">
                  <c:v>78.479899999999986</c:v>
                </c:pt>
                <c:pt idx="55">
                  <c:v>79.679399999999987</c:v>
                </c:pt>
                <c:pt idx="56">
                  <c:v>81.329399999999993</c:v>
                </c:pt>
                <c:pt idx="57">
                  <c:v>82.529899999999998</c:v>
                </c:pt>
                <c:pt idx="58">
                  <c:v>84.329399999999993</c:v>
                </c:pt>
                <c:pt idx="59">
                  <c:v>86.12939999999999</c:v>
                </c:pt>
                <c:pt idx="60">
                  <c:v>87.779899999999998</c:v>
                </c:pt>
                <c:pt idx="61">
                  <c:v>88.979899999999986</c:v>
                </c:pt>
                <c:pt idx="62">
                  <c:v>90.779899999999998</c:v>
                </c:pt>
                <c:pt idx="63">
                  <c:v>91.979399999999998</c:v>
                </c:pt>
                <c:pt idx="64">
                  <c:v>93.62939999999999</c:v>
                </c:pt>
                <c:pt idx="65">
                  <c:v>95.43</c:v>
                </c:pt>
                <c:pt idx="66">
                  <c:v>97.23</c:v>
                </c:pt>
                <c:pt idx="67">
                  <c:v>98.429000000000002</c:v>
                </c:pt>
                <c:pt idx="68">
                  <c:v>100.08</c:v>
                </c:pt>
                <c:pt idx="69">
                  <c:v>101.28</c:v>
                </c:pt>
                <c:pt idx="70">
                  <c:v>103.07900000000001</c:v>
                </c:pt>
              </c:numCache>
            </c:numRef>
          </c:yVal>
          <c:smooth val="0"/>
          <c:extLst>
            <c:ext xmlns:c16="http://schemas.microsoft.com/office/drawing/2014/chart" uri="{C3380CC4-5D6E-409C-BE32-E72D297353CC}">
              <c16:uniqueId val="{00000005-A2D6-4144-983C-AFB088A87BFA}"/>
            </c:ext>
          </c:extLst>
        </c:ser>
        <c:ser>
          <c:idx val="4"/>
          <c:order val="6"/>
          <c:tx>
            <c:strRef>
              <c:f>'Forsøk 2 - Samlet'!$FI$12</c:f>
              <c:strCache>
                <c:ptCount val="1"/>
                <c:pt idx="0">
                  <c:v>fs-3c</c:v>
                </c:pt>
              </c:strCache>
            </c:strRef>
          </c:tx>
          <c:spPr>
            <a:ln w="15875" cap="rnd" cmpd="dbl">
              <a:noFill/>
              <a:round/>
            </a:ln>
            <a:effectLst/>
          </c:spPr>
          <c:marker>
            <c:symbol val="none"/>
          </c:marker>
          <c:xVal>
            <c:numRef>
              <c:f>'Forsøk 2 - Samlet'!$FI$14:$FI$85</c:f>
              <c:numCache>
                <c:formatCode>0.0</c:formatCode>
                <c:ptCount val="72"/>
                <c:pt idx="0">
                  <c:v>0.63249941071792604</c:v>
                </c:pt>
                <c:pt idx="1">
                  <c:v>2.9343825120192308</c:v>
                </c:pt>
                <c:pt idx="2">
                  <c:v>7.2167145878635504</c:v>
                </c:pt>
                <c:pt idx="3">
                  <c:v>5.7547077532532622</c:v>
                </c:pt>
                <c:pt idx="4">
                  <c:v>7.5692552430178042</c:v>
                </c:pt>
                <c:pt idx="5">
                  <c:v>8.2224923393330389</c:v>
                </c:pt>
                <c:pt idx="6">
                  <c:v>6.3042564215819521</c:v>
                </c:pt>
                <c:pt idx="7">
                  <c:v>6.0865107228102069</c:v>
                </c:pt>
                <c:pt idx="8">
                  <c:v>6.1694614651994426</c:v>
                </c:pt>
                <c:pt idx="9">
                  <c:v>6.4390513779644607</c:v>
                </c:pt>
                <c:pt idx="10">
                  <c:v>6.6775347623335151</c:v>
                </c:pt>
                <c:pt idx="11">
                  <c:v>6.2627810503873338</c:v>
                </c:pt>
                <c:pt idx="12">
                  <c:v>6.8434362471119874</c:v>
                </c:pt>
                <c:pt idx="13">
                  <c:v>7.6314682998097307</c:v>
                </c:pt>
                <c:pt idx="14">
                  <c:v>8.6579837368765293</c:v>
                </c:pt>
                <c:pt idx="15">
                  <c:v>9.6015484315540913</c:v>
                </c:pt>
                <c:pt idx="16">
                  <c:v>10.161465942681435</c:v>
                </c:pt>
                <c:pt idx="17">
                  <c:v>10.555481969030307</c:v>
                </c:pt>
                <c:pt idx="18">
                  <c:v>11.57162856329845</c:v>
                </c:pt>
                <c:pt idx="19">
                  <c:v>13.126954983096629</c:v>
                </c:pt>
                <c:pt idx="20">
                  <c:v>16.880476076209568</c:v>
                </c:pt>
                <c:pt idx="21">
                  <c:v>20.965800138879452</c:v>
                </c:pt>
                <c:pt idx="22">
                  <c:v>23.029199855811701</c:v>
                </c:pt>
                <c:pt idx="23">
                  <c:v>24.428993633630064</c:v>
                </c:pt>
                <c:pt idx="24">
                  <c:v>23.278052082979411</c:v>
                </c:pt>
                <c:pt idx="25">
                  <c:v>21.090226252463307</c:v>
                </c:pt>
                <c:pt idx="26">
                  <c:v>19.410473719081271</c:v>
                </c:pt>
                <c:pt idx="27">
                  <c:v>17.253754416961129</c:v>
                </c:pt>
                <c:pt idx="28">
                  <c:v>15.221461228424843</c:v>
                </c:pt>
                <c:pt idx="29">
                  <c:v>14.360847276136518</c:v>
                </c:pt>
                <c:pt idx="30">
                  <c:v>13.427651424257611</c:v>
                </c:pt>
                <c:pt idx="31">
                  <c:v>12.535930943573321</c:v>
                </c:pt>
                <c:pt idx="32">
                  <c:v>9.4978600035675456</c:v>
                </c:pt>
                <c:pt idx="33">
                  <c:v>7.0197065746891143</c:v>
                </c:pt>
                <c:pt idx="34">
                  <c:v>7.1337638454743137</c:v>
                </c:pt>
                <c:pt idx="35">
                  <c:v>7.2685588018568223</c:v>
                </c:pt>
                <c:pt idx="36">
                  <c:v>8.1602792825411115</c:v>
                </c:pt>
                <c:pt idx="37">
                  <c:v>9.3526962043863815</c:v>
                </c:pt>
                <c:pt idx="38">
                  <c:v>12.12117723162714</c:v>
                </c:pt>
                <c:pt idx="39">
                  <c:v>15.39773155600197</c:v>
                </c:pt>
                <c:pt idx="40">
                  <c:v>19.389736033483963</c:v>
                </c:pt>
                <c:pt idx="41">
                  <c:v>22.738872257449376</c:v>
                </c:pt>
                <c:pt idx="42">
                  <c:v>23.848338436905408</c:v>
                </c:pt>
                <c:pt idx="43">
                  <c:v>22.676659200657447</c:v>
                </c:pt>
                <c:pt idx="44">
                  <c:v>17.93809804167233</c:v>
                </c:pt>
                <c:pt idx="45">
                  <c:v>15.988755595525278</c:v>
                </c:pt>
                <c:pt idx="46">
                  <c:v>15.0037155296531</c:v>
                </c:pt>
                <c:pt idx="47">
                  <c:v>13.873511664599755</c:v>
                </c:pt>
                <c:pt idx="48">
                  <c:v>12.950684655519503</c:v>
                </c:pt>
                <c:pt idx="49">
                  <c:v>12.411504829989468</c:v>
                </c:pt>
                <c:pt idx="50">
                  <c:v>10.617695025822234</c:v>
                </c:pt>
                <c:pt idx="51">
                  <c:v>6.6775347623335151</c:v>
                </c:pt>
                <c:pt idx="52">
                  <c:v>5.2466344561191898</c:v>
                </c:pt>
                <c:pt idx="53">
                  <c:v>5.2258967705218806</c:v>
                </c:pt>
                <c:pt idx="54">
                  <c:v>5.7028635392599893</c:v>
                </c:pt>
                <c:pt idx="55">
                  <c:v>6.4286825351658061</c:v>
                </c:pt>
                <c:pt idx="56">
                  <c:v>7.921795898172058</c:v>
                </c:pt>
                <c:pt idx="57">
                  <c:v>10.047408671896235</c:v>
                </c:pt>
                <c:pt idx="58">
                  <c:v>12.743307799546413</c:v>
                </c:pt>
                <c:pt idx="59">
                  <c:v>15.138510486035608</c:v>
                </c:pt>
                <c:pt idx="60">
                  <c:v>21.266496580040432</c:v>
                </c:pt>
                <c:pt idx="61">
                  <c:v>25.714730140663224</c:v>
                </c:pt>
                <c:pt idx="62">
                  <c:v>28.721694552273036</c:v>
                </c:pt>
                <c:pt idx="63">
                  <c:v>25.455509070696859</c:v>
                </c:pt>
                <c:pt idx="64">
                  <c:v>20.188136928980363</c:v>
                </c:pt>
                <c:pt idx="65">
                  <c:v>17.678876971705968</c:v>
                </c:pt>
                <c:pt idx="66">
                  <c:v>16.330927407880878</c:v>
                </c:pt>
                <c:pt idx="67">
                  <c:v>15.584370726377752</c:v>
                </c:pt>
                <c:pt idx="68">
                  <c:v>14.568224132109609</c:v>
                </c:pt>
                <c:pt idx="69">
                  <c:v>12.836627384734303</c:v>
                </c:pt>
                <c:pt idx="70">
                  <c:v>10.213310156674709</c:v>
                </c:pt>
                <c:pt idx="71">
                  <c:v>6.3561006355752241</c:v>
                </c:pt>
              </c:numCache>
            </c:numRef>
          </c:xVal>
          <c:yVal>
            <c:numRef>
              <c:f>'Forsøk 2 - Samlet'!$FL$14:$FL$85</c:f>
              <c:numCache>
                <c:formatCode>0.0</c:formatCode>
                <c:ptCount val="72"/>
                <c:pt idx="0">
                  <c:v>-4.77102</c:v>
                </c:pt>
                <c:pt idx="1">
                  <c:v>-3.5705599999999995</c:v>
                </c:pt>
                <c:pt idx="2">
                  <c:v>-1.9210200000000004</c:v>
                </c:pt>
                <c:pt idx="3">
                  <c:v>-0.12148000000000003</c:v>
                </c:pt>
                <c:pt idx="4">
                  <c:v>1.6785199999999998</c:v>
                </c:pt>
                <c:pt idx="5">
                  <c:v>2.8775900000000005</c:v>
                </c:pt>
                <c:pt idx="6">
                  <c:v>4.5271000000000008</c:v>
                </c:pt>
                <c:pt idx="7">
                  <c:v>5.7276000000000007</c:v>
                </c:pt>
                <c:pt idx="8">
                  <c:v>7.5271000000000008</c:v>
                </c:pt>
                <c:pt idx="9">
                  <c:v>9.3270999999999997</c:v>
                </c:pt>
                <c:pt idx="10">
                  <c:v>10.9771</c:v>
                </c:pt>
                <c:pt idx="11">
                  <c:v>12.177099999999999</c:v>
                </c:pt>
                <c:pt idx="12">
                  <c:v>13.9771</c:v>
                </c:pt>
                <c:pt idx="13">
                  <c:v>15.176200000000001</c:v>
                </c:pt>
                <c:pt idx="14">
                  <c:v>16.8276</c:v>
                </c:pt>
                <c:pt idx="15">
                  <c:v>18.627600000000001</c:v>
                </c:pt>
                <c:pt idx="16">
                  <c:v>20.426699999999997</c:v>
                </c:pt>
                <c:pt idx="17">
                  <c:v>21.627099999999999</c:v>
                </c:pt>
                <c:pt idx="18">
                  <c:v>23.2776</c:v>
                </c:pt>
                <c:pt idx="19">
                  <c:v>24.479900000000001</c:v>
                </c:pt>
                <c:pt idx="20">
                  <c:v>26.275300000000001</c:v>
                </c:pt>
                <c:pt idx="21">
                  <c:v>28.076699999999992</c:v>
                </c:pt>
                <c:pt idx="22">
                  <c:v>29.726699999999997</c:v>
                </c:pt>
                <c:pt idx="23">
                  <c:v>30.928099999999997</c:v>
                </c:pt>
                <c:pt idx="24">
                  <c:v>32.726199999999992</c:v>
                </c:pt>
                <c:pt idx="25">
                  <c:v>33.926699999999997</c:v>
                </c:pt>
                <c:pt idx="26">
                  <c:v>35.5762</c:v>
                </c:pt>
                <c:pt idx="27">
                  <c:v>37.375299999999996</c:v>
                </c:pt>
                <c:pt idx="28">
                  <c:v>39.175299999999993</c:v>
                </c:pt>
                <c:pt idx="29">
                  <c:v>40.376199999999997</c:v>
                </c:pt>
                <c:pt idx="30">
                  <c:v>42.025700000000001</c:v>
                </c:pt>
                <c:pt idx="31">
                  <c:v>43.227599999999995</c:v>
                </c:pt>
                <c:pt idx="32">
                  <c:v>45.02709999999999</c:v>
                </c:pt>
                <c:pt idx="33">
                  <c:v>46.825699999999998</c:v>
                </c:pt>
                <c:pt idx="34">
                  <c:v>48.474800000000002</c:v>
                </c:pt>
                <c:pt idx="35">
                  <c:v>49.675299999999993</c:v>
                </c:pt>
                <c:pt idx="36">
                  <c:v>51.475700000000003</c:v>
                </c:pt>
                <c:pt idx="37">
                  <c:v>52.675700000000006</c:v>
                </c:pt>
                <c:pt idx="38">
                  <c:v>54.327100000000002</c:v>
                </c:pt>
                <c:pt idx="39">
                  <c:v>56.127099999999999</c:v>
                </c:pt>
                <c:pt idx="40">
                  <c:v>57.927099999999996</c:v>
                </c:pt>
                <c:pt idx="41">
                  <c:v>59.126199999999997</c:v>
                </c:pt>
                <c:pt idx="42">
                  <c:v>60.774799999999999</c:v>
                </c:pt>
                <c:pt idx="43">
                  <c:v>61.977099999999993</c:v>
                </c:pt>
                <c:pt idx="44">
                  <c:v>63.776699999999991</c:v>
                </c:pt>
                <c:pt idx="45">
                  <c:v>65.5762</c:v>
                </c:pt>
                <c:pt idx="46">
                  <c:v>67.227099999999993</c:v>
                </c:pt>
                <c:pt idx="47">
                  <c:v>68.426699999999997</c:v>
                </c:pt>
                <c:pt idx="48">
                  <c:v>70.224800000000002</c:v>
                </c:pt>
                <c:pt idx="49">
                  <c:v>71.424799999999991</c:v>
                </c:pt>
                <c:pt idx="50">
                  <c:v>73.074799999999996</c:v>
                </c:pt>
                <c:pt idx="51">
                  <c:v>74.874799999999993</c:v>
                </c:pt>
                <c:pt idx="52">
                  <c:v>76.674799999999991</c:v>
                </c:pt>
                <c:pt idx="53">
                  <c:v>77.875699999999995</c:v>
                </c:pt>
                <c:pt idx="54">
                  <c:v>79.524799999999999</c:v>
                </c:pt>
                <c:pt idx="55">
                  <c:v>80.724399999999989</c:v>
                </c:pt>
                <c:pt idx="56">
                  <c:v>82.526200000000003</c:v>
                </c:pt>
                <c:pt idx="57">
                  <c:v>84.325299999999999</c:v>
                </c:pt>
                <c:pt idx="58">
                  <c:v>85.976699999999994</c:v>
                </c:pt>
                <c:pt idx="59">
                  <c:v>87.175299999999993</c:v>
                </c:pt>
                <c:pt idx="60">
                  <c:v>88.97529999999999</c:v>
                </c:pt>
                <c:pt idx="61">
                  <c:v>90.174399999999991</c:v>
                </c:pt>
                <c:pt idx="62">
                  <c:v>91.824399999999997</c:v>
                </c:pt>
                <c:pt idx="63">
                  <c:v>93.624399999999994</c:v>
                </c:pt>
                <c:pt idx="64">
                  <c:v>95.423999999999992</c:v>
                </c:pt>
                <c:pt idx="65">
                  <c:v>96.624000000000009</c:v>
                </c:pt>
                <c:pt idx="66">
                  <c:v>98.275999999999996</c:v>
                </c:pt>
                <c:pt idx="67">
                  <c:v>99.474000000000004</c:v>
                </c:pt>
                <c:pt idx="68">
                  <c:v>101.276</c:v>
                </c:pt>
                <c:pt idx="69">
                  <c:v>103.077</c:v>
                </c:pt>
                <c:pt idx="70">
                  <c:v>104.425</c:v>
                </c:pt>
                <c:pt idx="71">
                  <c:v>104.79999999999998</c:v>
                </c:pt>
              </c:numCache>
            </c:numRef>
          </c:yVal>
          <c:smooth val="0"/>
          <c:extLst>
            <c:ext xmlns:c16="http://schemas.microsoft.com/office/drawing/2014/chart" uri="{C3380CC4-5D6E-409C-BE32-E72D297353CC}">
              <c16:uniqueId val="{00000006-A2D6-4144-983C-AFB088A87BFA}"/>
            </c:ext>
          </c:extLst>
        </c:ser>
        <c:dLbls>
          <c:showLegendKey val="0"/>
          <c:showVal val="0"/>
          <c:showCatName val="0"/>
          <c:showSerName val="0"/>
          <c:showPercent val="0"/>
          <c:showBubbleSize val="0"/>
        </c:dLbls>
        <c:axId val="253375232"/>
        <c:axId val="253377152"/>
        <c:extLst/>
      </c:scatterChart>
      <c:valAx>
        <c:axId val="253375232"/>
        <c:scaling>
          <c:orientation val="minMax"/>
          <c:max val="4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3377152"/>
        <c:crosses val="autoZero"/>
        <c:crossBetween val="midCat"/>
        <c:majorUnit val="10"/>
        <c:minorUnit val="5"/>
      </c:valAx>
      <c:valAx>
        <c:axId val="253377152"/>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3375232"/>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740017414767079"/>
          <c:y val="0.10488017224832862"/>
          <c:w val="0.52336716402668115"/>
          <c:h val="0.78392538112859234"/>
        </c:manualLayout>
      </c:layout>
      <c:scatterChart>
        <c:scatterStyle val="lineMarker"/>
        <c:varyColors val="0"/>
        <c:ser>
          <c:idx val="2"/>
          <c:order val="4"/>
          <c:tx>
            <c:v>4b-s3</c:v>
          </c:tx>
          <c:spPr>
            <a:ln w="25400" cap="rnd">
              <a:noFill/>
              <a:round/>
            </a:ln>
            <a:effectLst/>
          </c:spPr>
          <c:marker>
            <c:symbol val="circle"/>
            <c:size val="3"/>
            <c:spPr>
              <a:solidFill>
                <a:srgbClr val="FFC000"/>
              </a:solidFill>
              <a:ln w="6350">
                <a:solidFill>
                  <a:schemeClr val="accent4">
                    <a:lumMod val="50000"/>
                  </a:schemeClr>
                </a:solidFill>
              </a:ln>
              <a:effectLst/>
            </c:spPr>
          </c:marker>
          <c:xVal>
            <c:numRef>
              <c:f>'Forsøk 3 - Samlet'!$BF$14:$BF$272</c:f>
              <c:numCache>
                <c:formatCode>General</c:formatCode>
                <c:ptCount val="259"/>
                <c:pt idx="44" formatCode="0.0">
                  <c:v>10.365225330985464</c:v>
                </c:pt>
                <c:pt idx="45" formatCode="0.0">
                  <c:v>16.338365215297333</c:v>
                </c:pt>
                <c:pt idx="46" formatCode="0.0">
                  <c:v>2.498769083049079</c:v>
                </c:pt>
                <c:pt idx="47" formatCode="0.0">
                  <c:v>1.1398661679256028</c:v>
                </c:pt>
                <c:pt idx="48" formatCode="0.0">
                  <c:v>1.0049760771291958</c:v>
                </c:pt>
                <c:pt idx="49" formatCode="0.0">
                  <c:v>0.56230505664835018</c:v>
                </c:pt>
                <c:pt idx="50" formatCode="0.0">
                  <c:v>0.43439064063879745</c:v>
                </c:pt>
                <c:pt idx="51" formatCode="0.0">
                  <c:v>0.46269725649388971</c:v>
                </c:pt>
                <c:pt idx="52" formatCode="0.0">
                  <c:v>0.3428196382540496</c:v>
                </c:pt>
                <c:pt idx="53" formatCode="0.0">
                  <c:v>0.27348072333883389</c:v>
                </c:pt>
                <c:pt idx="54" formatCode="0.0">
                  <c:v>0.21635683396658997</c:v>
                </c:pt>
                <c:pt idx="55" formatCode="0.0">
                  <c:v>0.26794842614571829</c:v>
                </c:pt>
                <c:pt idx="56" formatCode="0.0">
                  <c:v>0.26794516439959282</c:v>
                </c:pt>
                <c:pt idx="57" formatCode="0.0">
                  <c:v>0.20085460963571994</c:v>
                </c:pt>
                <c:pt idx="58" formatCode="0.0">
                  <c:v>0.17534599736210144</c:v>
                </c:pt>
                <c:pt idx="59" formatCode="0.0">
                  <c:v>0.18320113370572907</c:v>
                </c:pt>
                <c:pt idx="60" formatCode="0.0">
                  <c:v>0.20442788870544942</c:v>
                </c:pt>
                <c:pt idx="61" formatCode="0.0">
                  <c:v>0.20442620971495881</c:v>
                </c:pt>
                <c:pt idx="62" formatCode="0.0">
                  <c:v>0.18533277672991685</c:v>
                </c:pt>
                <c:pt idx="63" formatCode="0.0">
                  <c:v>0.14405858472465558</c:v>
                </c:pt>
                <c:pt idx="64" formatCode="0.0">
                  <c:v>0.13101974223710977</c:v>
                </c:pt>
                <c:pt idx="65" formatCode="0.0">
                  <c:v>0.16223240375857603</c:v>
                </c:pt>
                <c:pt idx="66" formatCode="0.0">
                  <c:v>0.15474049405954596</c:v>
                </c:pt>
                <c:pt idx="67" formatCode="0.0">
                  <c:v>0.13302188093867506</c:v>
                </c:pt>
                <c:pt idx="68" formatCode="0.0">
                  <c:v>0.15986413062522867</c:v>
                </c:pt>
                <c:pt idx="69" formatCode="0.0">
                  <c:v>0.15394890044040266</c:v>
                </c:pt>
                <c:pt idx="70" formatCode="0.0">
                  <c:v>0.16304331052038076</c:v>
                </c:pt>
                <c:pt idx="71" formatCode="0.0">
                  <c:v>0.15881777811264977</c:v>
                </c:pt>
                <c:pt idx="72" formatCode="0.0">
                  <c:v>0.15463600273006003</c:v>
                </c:pt>
                <c:pt idx="73" formatCode="0.0">
                  <c:v>0.14430023003441489</c:v>
                </c:pt>
                <c:pt idx="74" formatCode="0.0">
                  <c:v>0.15001938441823356</c:v>
                </c:pt>
                <c:pt idx="75" formatCode="0.0">
                  <c:v>0.15001864422066699</c:v>
                </c:pt>
                <c:pt idx="76" formatCode="0.0">
                  <c:v>0.14850724852513467</c:v>
                </c:pt>
                <c:pt idx="77" formatCode="0.0">
                  <c:v>0.14306605382756576</c:v>
                </c:pt>
                <c:pt idx="78" formatCode="0.0">
                  <c:v>0.14073208404271975</c:v>
                </c:pt>
                <c:pt idx="79" formatCode="0.0">
                  <c:v>0.16642938664556581</c:v>
                </c:pt>
                <c:pt idx="80" formatCode="0.0">
                  <c:v>0.16229011614765113</c:v>
                </c:pt>
                <c:pt idx="81" formatCode="0.0">
                  <c:v>0.16228937775751484</c:v>
                </c:pt>
                <c:pt idx="82" formatCode="0.0">
                  <c:v>0.15162524434072713</c:v>
                </c:pt>
                <c:pt idx="83" formatCode="0.0">
                  <c:v>0.14954357351483372</c:v>
                </c:pt>
                <c:pt idx="84" formatCode="0.0">
                  <c:v>0.17037619806723744</c:v>
                </c:pt>
                <c:pt idx="85" formatCode="0.0">
                  <c:v>0.16742116049630851</c:v>
                </c:pt>
                <c:pt idx="86" formatCode="0.0">
                  <c:v>0.15190706965621878</c:v>
                </c:pt>
                <c:pt idx="87" formatCode="0.0">
                  <c:v>0.15190640721468693</c:v>
                </c:pt>
                <c:pt idx="88" formatCode="0.0">
                  <c:v>0.13142440793236745</c:v>
                </c:pt>
                <c:pt idx="89" formatCode="0.0">
                  <c:v>0.13055796774131281</c:v>
                </c:pt>
                <c:pt idx="90" formatCode="0.0">
                  <c:v>0.1294644949807105</c:v>
                </c:pt>
                <c:pt idx="91" formatCode="0.0">
                  <c:v>0.13678816859139345</c:v>
                </c:pt>
                <c:pt idx="92" formatCode="0.0">
                  <c:v>0.12254875011259984</c:v>
                </c:pt>
                <c:pt idx="93" formatCode="0.0">
                  <c:v>0.12254823805723195</c:v>
                </c:pt>
                <c:pt idx="94" formatCode="0.0">
                  <c:v>0.12807381451403632</c:v>
                </c:pt>
                <c:pt idx="95" formatCode="0.0">
                  <c:v>0.13026105243898323</c:v>
                </c:pt>
                <c:pt idx="96" formatCode="0.0">
                  <c:v>0.13026051719018125</c:v>
                </c:pt>
                <c:pt idx="97" formatCode="0.0">
                  <c:v>0.12788217139214214</c:v>
                </c:pt>
                <c:pt idx="98" formatCode="0.0">
                  <c:v>0.12191412279442637</c:v>
                </c:pt>
                <c:pt idx="99" formatCode="0.0">
                  <c:v>0.12040565358638278</c:v>
                </c:pt>
                <c:pt idx="100" formatCode="0.0">
                  <c:v>0.11226812630895459</c:v>
                </c:pt>
                <c:pt idx="101" formatCode="0.0">
                  <c:v>0.11226768053267004</c:v>
                </c:pt>
                <c:pt idx="102" formatCode="0.0">
                  <c:v>0.11119547125165731</c:v>
                </c:pt>
                <c:pt idx="103" formatCode="0.0">
                  <c:v>9.2481464142455283E-2</c:v>
                </c:pt>
                <c:pt idx="104" formatCode="0.0">
                  <c:v>9.2481102168578674E-2</c:v>
                </c:pt>
                <c:pt idx="105" formatCode="0.0">
                  <c:v>0.11502385946844092</c:v>
                </c:pt>
                <c:pt idx="106" formatCode="0.0">
                  <c:v>0.11955195765860491</c:v>
                </c:pt>
                <c:pt idx="107" formatCode="0.0">
                  <c:v>0.11955149751616879</c:v>
                </c:pt>
                <c:pt idx="108" formatCode="0.0">
                  <c:v>0.10471596297968309</c:v>
                </c:pt>
                <c:pt idx="109" formatCode="0.0">
                  <c:v>0.10497171159575286</c:v>
                </c:pt>
                <c:pt idx="110" formatCode="0.0">
                  <c:v>0.10497131653128078</c:v>
                </c:pt>
                <c:pt idx="111" formatCode="0.0">
                  <c:v>0.10966530578037238</c:v>
                </c:pt>
                <c:pt idx="112" formatCode="0.0">
                  <c:v>0.12112674511529738</c:v>
                </c:pt>
                <c:pt idx="113" formatCode="0.0">
                  <c:v>0.12112629662095796</c:v>
                </c:pt>
                <c:pt idx="114" formatCode="0.0">
                  <c:v>9.2723751195075574E-2</c:v>
                </c:pt>
                <c:pt idx="115" formatCode="0.0">
                  <c:v>9.2723411998134275E-2</c:v>
                </c:pt>
                <c:pt idx="116" formatCode="0.0">
                  <c:v>0.10362896038843052</c:v>
                </c:pt>
                <c:pt idx="117" formatCode="0.0">
                  <c:v>0.10716918804309913</c:v>
                </c:pt>
                <c:pt idx="118" formatCode="0.0">
                  <c:v>0.10716880001340606</c:v>
                </c:pt>
                <c:pt idx="119" formatCode="0.0">
                  <c:v>0.10647848054592078</c:v>
                </c:pt>
                <c:pt idx="120" formatCode="0.0">
                  <c:v>8.405906485681687E-2</c:v>
                </c:pt>
                <c:pt idx="121" formatCode="0.0">
                  <c:v>0.10450532455469172</c:v>
                </c:pt>
                <c:pt idx="122" formatCode="0.0">
                  <c:v>0.10450495328204322</c:v>
                </c:pt>
                <c:pt idx="123" formatCode="0.0">
                  <c:v>9.7973194109624254E-2</c:v>
                </c:pt>
                <c:pt idx="124" formatCode="0.0">
                  <c:v>9.7972847377545927E-2</c:v>
                </c:pt>
                <c:pt idx="125" formatCode="0.0">
                  <c:v>9.7972500899346643E-2</c:v>
                </c:pt>
                <c:pt idx="126" formatCode="0.0">
                  <c:v>0.10608826896662985</c:v>
                </c:pt>
                <c:pt idx="127" formatCode="0.0">
                  <c:v>0.10592348239229883</c:v>
                </c:pt>
                <c:pt idx="128" formatCode="0.0">
                  <c:v>9.5540792919726364E-2</c:v>
                </c:pt>
                <c:pt idx="129" formatCode="0.0">
                  <c:v>9.6712296405242898E-2</c:v>
                </c:pt>
                <c:pt idx="130" formatCode="0.0">
                  <c:v>0.10883525415104391</c:v>
                </c:pt>
                <c:pt idx="131" formatCode="0.0">
                  <c:v>0.10883487780257597</c:v>
                </c:pt>
                <c:pt idx="132" formatCode="0.0">
                  <c:v>9.8255128195744293E-2</c:v>
                </c:pt>
                <c:pt idx="133" formatCode="0.0">
                  <c:v>0.10760112901690297</c:v>
                </c:pt>
                <c:pt idx="134" formatCode="0.0">
                  <c:v>0.10760075891172823</c:v>
                </c:pt>
                <c:pt idx="135" formatCode="0.0">
                  <c:v>0.11413690766972771</c:v>
                </c:pt>
                <c:pt idx="136" formatCode="0.0">
                  <c:v>0.11413651473960537</c:v>
                </c:pt>
                <c:pt idx="137" formatCode="0.0">
                  <c:v>0.11413612209819712</c:v>
                </c:pt>
                <c:pt idx="138" formatCode="0.0">
                  <c:v>9.9734286868858033E-2</c:v>
                </c:pt>
                <c:pt idx="139" formatCode="0.0">
                  <c:v>0.11949697850599035</c:v>
                </c:pt>
                <c:pt idx="140" formatCode="0.0">
                  <c:v>0.12015188617541066</c:v>
                </c:pt>
                <c:pt idx="141" formatCode="0.0">
                  <c:v>0.11376980300799859</c:v>
                </c:pt>
                <c:pt idx="142" formatCode="0.0">
                  <c:v>0.12008315951215721</c:v>
                </c:pt>
                <c:pt idx="143" formatCode="0.0">
                  <c:v>0.12064979009789277</c:v>
                </c:pt>
                <c:pt idx="144" formatCode="0.0">
                  <c:v>0.12097235353732809</c:v>
                </c:pt>
                <c:pt idx="145" formatCode="0.0">
                  <c:v>0.12843704311392856</c:v>
                </c:pt>
                <c:pt idx="146" formatCode="0.0">
                  <c:v>0.12925198337069052</c:v>
                </c:pt>
                <c:pt idx="147" formatCode="0.0">
                  <c:v>0.12976499694789964</c:v>
                </c:pt>
                <c:pt idx="148" formatCode="0.0">
                  <c:v>0.11927488821797549</c:v>
                </c:pt>
                <c:pt idx="149" formatCode="0.0">
                  <c:v>0.11946628575479877</c:v>
                </c:pt>
                <c:pt idx="150" formatCode="0.0">
                  <c:v>0.13225302268293398</c:v>
                </c:pt>
                <c:pt idx="151" formatCode="0.0">
                  <c:v>0.13320733665888937</c:v>
                </c:pt>
                <c:pt idx="152" formatCode="0.0">
                  <c:v>0.11621608975146619</c:v>
                </c:pt>
                <c:pt idx="153" formatCode="0.0">
                  <c:v>0.11621567829772916</c:v>
                </c:pt>
                <c:pt idx="154" formatCode="0.0">
                  <c:v>0.13576335112146054</c:v>
                </c:pt>
                <c:pt idx="155" formatCode="0.0">
                  <c:v>0.13653772824875071</c:v>
                </c:pt>
                <c:pt idx="156" formatCode="0.0">
                  <c:v>0.11480372563054486</c:v>
                </c:pt>
                <c:pt idx="157" formatCode="0.0">
                  <c:v>0.11480331437362158</c:v>
                </c:pt>
                <c:pt idx="158" formatCode="0.0">
                  <c:v>0.13130925708144436</c:v>
                </c:pt>
                <c:pt idx="159" formatCode="0.0">
                  <c:v>0.1368813626454114</c:v>
                </c:pt>
                <c:pt idx="160" formatCode="0.0">
                  <c:v>0.1368808693179451</c:v>
                </c:pt>
                <c:pt idx="161" formatCode="0.0">
                  <c:v>0.15315134479909823</c:v>
                </c:pt>
                <c:pt idx="162" formatCode="0.0">
                  <c:v>0.15653661098489677</c:v>
                </c:pt>
                <c:pt idx="163" formatCode="0.0">
                  <c:v>0.15718899960843186</c:v>
                </c:pt>
                <c:pt idx="164" formatCode="0.0">
                  <c:v>0.15851310506095195</c:v>
                </c:pt>
                <c:pt idx="165" formatCode="0.0">
                  <c:v>0.15516282709215415</c:v>
                </c:pt>
                <c:pt idx="166" formatCode="0.0">
                  <c:v>0.15516225664176961</c:v>
                </c:pt>
                <c:pt idx="167" formatCode="0.0">
                  <c:v>0.15929168858343923</c:v>
                </c:pt>
                <c:pt idx="168" formatCode="0.0">
                  <c:v>0.15861607337285108</c:v>
                </c:pt>
                <c:pt idx="169" formatCode="0.0">
                  <c:v>0.15861547889554634</c:v>
                </c:pt>
                <c:pt idx="170" formatCode="0.0">
                  <c:v>0.15667468305201526</c:v>
                </c:pt>
                <c:pt idx="171" formatCode="0.0">
                  <c:v>0.14740307536764088</c:v>
                </c:pt>
                <c:pt idx="172" formatCode="0.0">
                  <c:v>0.14740251882038702</c:v>
                </c:pt>
                <c:pt idx="173" formatCode="0.0">
                  <c:v>0.17656621522369467</c:v>
                </c:pt>
                <c:pt idx="174" formatCode="0.0">
                  <c:v>0.16366437701380537</c:v>
                </c:pt>
                <c:pt idx="175" formatCode="0.0">
                  <c:v>0.16366375221467189</c:v>
                </c:pt>
                <c:pt idx="176" formatCode="0.0">
                  <c:v>0.18310337628367304</c:v>
                </c:pt>
                <c:pt idx="177" formatCode="0.0">
                  <c:v>0.18492321330099526</c:v>
                </c:pt>
                <c:pt idx="178" formatCode="0.0">
                  <c:v>0.18492249553328832</c:v>
                </c:pt>
                <c:pt idx="179" formatCode="0.0">
                  <c:v>0.17655757455969159</c:v>
                </c:pt>
                <c:pt idx="180" formatCode="0.0">
                  <c:v>0.18000491490885356</c:v>
                </c:pt>
                <c:pt idx="181" formatCode="0.0">
                  <c:v>0.1800041996496643</c:v>
                </c:pt>
                <c:pt idx="182" formatCode="0.0">
                  <c:v>0.18000348492441362</c:v>
                </c:pt>
                <c:pt idx="183" formatCode="0.0">
                  <c:v>0.19840622668150973</c:v>
                </c:pt>
                <c:pt idx="184" formatCode="0.0">
                  <c:v>0.19840542591505517</c:v>
                </c:pt>
                <c:pt idx="185" formatCode="0.0">
                  <c:v>0.18348492968005159</c:v>
                </c:pt>
                <c:pt idx="186" formatCode="0.0">
                  <c:v>0.18348418462509325</c:v>
                </c:pt>
                <c:pt idx="187" formatCode="0.0">
                  <c:v>0.18560678383150492</c:v>
                </c:pt>
                <c:pt idx="188" formatCode="0.0">
                  <c:v>0.21903364364265493</c:v>
                </c:pt>
                <c:pt idx="189" formatCode="0.0">
                  <c:v>0.22311803725791646</c:v>
                </c:pt>
                <c:pt idx="190" formatCode="0.0">
                  <c:v>0.2074206760309438</c:v>
                </c:pt>
                <c:pt idx="191" formatCode="0.0">
                  <c:v>0.17729408135704541</c:v>
                </c:pt>
                <c:pt idx="192" formatCode="0.0">
                  <c:v>0.2155430060460887</c:v>
                </c:pt>
                <c:pt idx="193" formatCode="0.0">
                  <c:v>0.21856098250098463</c:v>
                </c:pt>
                <c:pt idx="194" formatCode="0.0">
                  <c:v>0.19748869298711669</c:v>
                </c:pt>
                <c:pt idx="195" formatCode="0.0">
                  <c:v>0.20964331868570518</c:v>
                </c:pt>
                <c:pt idx="196" formatCode="0.0">
                  <c:v>0.21113942127243382</c:v>
                </c:pt>
                <c:pt idx="197" formatCode="0.0">
                  <c:v>0.21447656636231902</c:v>
                </c:pt>
                <c:pt idx="198" formatCode="0.0">
                  <c:v>0.19671703355487405</c:v>
                </c:pt>
                <c:pt idx="199" formatCode="0.0">
                  <c:v>0.19671618074580052</c:v>
                </c:pt>
                <c:pt idx="200" formatCode="0.0">
                  <c:v>0.2181081711924068</c:v>
                </c:pt>
                <c:pt idx="201" formatCode="0.0">
                  <c:v>0.22370772543296494</c:v>
                </c:pt>
                <c:pt idx="202" formatCode="0.0">
                  <c:v>0.2258308598953615</c:v>
                </c:pt>
                <c:pt idx="203" formatCode="0.0">
                  <c:v>0.19744470646882351</c:v>
                </c:pt>
                <c:pt idx="204" formatCode="0.0">
                  <c:v>0.22006985619546302</c:v>
                </c:pt>
                <c:pt idx="205" formatCode="0.0">
                  <c:v>0.22124097524741948</c:v>
                </c:pt>
                <c:pt idx="206" formatCode="0.0">
                  <c:v>0.20954119838227198</c:v>
                </c:pt>
                <c:pt idx="207" formatCode="0.0">
                  <c:v>0.22110302111797284</c:v>
                </c:pt>
                <c:pt idx="208" formatCode="0.0">
                  <c:v>0.22326977396824027</c:v>
                </c:pt>
                <c:pt idx="209" formatCode="0.0">
                  <c:v>0.22473849966077072</c:v>
                </c:pt>
                <c:pt idx="210" formatCode="0.0">
                  <c:v>0.21161360783395194</c:v>
                </c:pt>
                <c:pt idx="211" formatCode="0.0">
                  <c:v>0.21395045728703563</c:v>
                </c:pt>
                <c:pt idx="212" formatCode="0.0">
                  <c:v>0.19779511729645805</c:v>
                </c:pt>
                <c:pt idx="213" formatCode="0.0">
                  <c:v>0.23771350374608263</c:v>
                </c:pt>
                <c:pt idx="214" formatCode="0.0">
                  <c:v>0.24448689679171348</c:v>
                </c:pt>
                <c:pt idx="215" formatCode="0.0">
                  <c:v>0.22176068327294046</c:v>
                </c:pt>
                <c:pt idx="216" formatCode="0.0">
                  <c:v>0.21576571585219523</c:v>
                </c:pt>
                <c:pt idx="217" formatCode="0.0">
                  <c:v>0.21576469209675259</c:v>
                </c:pt>
                <c:pt idx="218" formatCode="0.0">
                  <c:v>0.21774807468876506</c:v>
                </c:pt>
                <c:pt idx="219" formatCode="0.0">
                  <c:v>0.24079821862610434</c:v>
                </c:pt>
                <c:pt idx="220" formatCode="0.0">
                  <c:v>0.2435926253241055</c:v>
                </c:pt>
                <c:pt idx="221" formatCode="0.0">
                  <c:v>0.22505554858389373</c:v>
                </c:pt>
                <c:pt idx="222" formatCode="0.0">
                  <c:v>0.22202463794070379</c:v>
                </c:pt>
                <c:pt idx="223" formatCode="0.0">
                  <c:v>0.22411763360239895</c:v>
                </c:pt>
                <c:pt idx="224" formatCode="0.0">
                  <c:v>0.2491839596637454</c:v>
                </c:pt>
                <c:pt idx="225" formatCode="0.0">
                  <c:v>0.22708742585471789</c:v>
                </c:pt>
                <c:pt idx="226" formatCode="0.0">
                  <c:v>0.22842086043701854</c:v>
                </c:pt>
                <c:pt idx="227" formatCode="0.0">
                  <c:v>0.22169569331115238</c:v>
                </c:pt>
                <c:pt idx="228" formatCode="0.0">
                  <c:v>0.23449827083006006</c:v>
                </c:pt>
                <c:pt idx="229" formatCode="0.0">
                  <c:v>0.23590726547584778</c:v>
                </c:pt>
                <c:pt idx="230" formatCode="0.0">
                  <c:v>0.22967682531917846</c:v>
                </c:pt>
                <c:pt idx="231" formatCode="0.0">
                  <c:v>0.23137474719015744</c:v>
                </c:pt>
                <c:pt idx="232" formatCode="0.0">
                  <c:v>0.23221852493400777</c:v>
                </c:pt>
                <c:pt idx="233" formatCode="0.0">
                  <c:v>0.22829826256342525</c:v>
                </c:pt>
                <c:pt idx="234" formatCode="0.0">
                  <c:v>0.23165761703190837</c:v>
                </c:pt>
                <c:pt idx="235" formatCode="0.0">
                  <c:v>0.23279563389356903</c:v>
                </c:pt>
                <c:pt idx="236" formatCode="0.0">
                  <c:v>0.23762584282979277</c:v>
                </c:pt>
                <c:pt idx="237" formatCode="0.0">
                  <c:v>0.21805703913598454</c:v>
                </c:pt>
                <c:pt idx="238" formatCode="0.0">
                  <c:v>0.21994759723534765</c:v>
                </c:pt>
                <c:pt idx="239" formatCode="0.0">
                  <c:v>0.22857303901224257</c:v>
                </c:pt>
                <c:pt idx="240" formatCode="0.0">
                  <c:v>0.22857186777318944</c:v>
                </c:pt>
                <c:pt idx="241" formatCode="0.0">
                  <c:v>0.2300051829956877</c:v>
                </c:pt>
                <c:pt idx="242" formatCode="0.0">
                  <c:v>0.25346440324535646</c:v>
                </c:pt>
                <c:pt idx="243" formatCode="0.0">
                  <c:v>0.23831292987742678</c:v>
                </c:pt>
                <c:pt idx="244" formatCode="0.0">
                  <c:v>0.23831168916525997</c:v>
                </c:pt>
                <c:pt idx="245" formatCode="0.0">
                  <c:v>0.24559630706819727</c:v>
                </c:pt>
                <c:pt idx="246" formatCode="0.0">
                  <c:v>0.22364030899043227</c:v>
                </c:pt>
                <c:pt idx="247" formatCode="0.0">
                  <c:v>0.22623715129674488</c:v>
                </c:pt>
                <c:pt idx="248" formatCode="0.0">
                  <c:v>0.26635593523336948</c:v>
                </c:pt>
                <c:pt idx="249" formatCode="0.0">
                  <c:v>0.26826291474256364</c:v>
                </c:pt>
                <c:pt idx="250" formatCode="0.0">
                  <c:v>0.26967220767682698</c:v>
                </c:pt>
                <c:pt idx="251" formatCode="0.0">
                  <c:v>0.30325435199287154</c:v>
                </c:pt>
                <c:pt idx="252" formatCode="0.0">
                  <c:v>0.31067741225178663</c:v>
                </c:pt>
                <c:pt idx="253" formatCode="0.0">
                  <c:v>0.3106757330279098</c:v>
                </c:pt>
                <c:pt idx="254" formatCode="0.0">
                  <c:v>0.36906738704427444</c:v>
                </c:pt>
                <c:pt idx="255" formatCode="0.0">
                  <c:v>0.36906536832090819</c:v>
                </c:pt>
                <c:pt idx="256" formatCode="0.0">
                  <c:v>0.37207573088082252</c:v>
                </c:pt>
                <c:pt idx="257" formatCode="0.0">
                  <c:v>0.37265118553830412</c:v>
                </c:pt>
                <c:pt idx="258" formatCode="0.0">
                  <c:v>0.39847184276087261</c:v>
                </c:pt>
              </c:numCache>
            </c:numRef>
          </c:xVal>
          <c:yVal>
            <c:numRef>
              <c:f>'Forsøk 3 - Samlet'!$BE$14:$BE$272</c:f>
              <c:numCache>
                <c:formatCode>General</c:formatCode>
                <c:ptCount val="259"/>
                <c:pt idx="15" formatCode="0.0">
                  <c:v>0.17332956521739121</c:v>
                </c:pt>
                <c:pt idx="16" formatCode="0.0">
                  <c:v>0.17332956521739121</c:v>
                </c:pt>
                <c:pt idx="17" formatCode="0.0">
                  <c:v>1.133326708074534</c:v>
                </c:pt>
                <c:pt idx="18" formatCode="0.0">
                  <c:v>2.4844335403726707</c:v>
                </c:pt>
                <c:pt idx="19" formatCode="0.0">
                  <c:v>2.4844335403726707</c:v>
                </c:pt>
                <c:pt idx="20" formatCode="0.0">
                  <c:v>4.4402877828881984</c:v>
                </c:pt>
                <c:pt idx="21" formatCode="0.0">
                  <c:v>6.6091697704658383</c:v>
                </c:pt>
                <c:pt idx="22" formatCode="0.0">
                  <c:v>6.6091697704658383</c:v>
                </c:pt>
                <c:pt idx="23" formatCode="0.0">
                  <c:v>8.9202728760559005</c:v>
                </c:pt>
                <c:pt idx="24" formatCode="0.0">
                  <c:v>8.9219063270525041</c:v>
                </c:pt>
                <c:pt idx="25" formatCode="0.0">
                  <c:v>11.270972033963558</c:v>
                </c:pt>
                <c:pt idx="26" formatCode="0.0">
                  <c:v>13.51409175117106</c:v>
                </c:pt>
                <c:pt idx="27" formatCode="0.0">
                  <c:v>13.516479850629912</c:v>
                </c:pt>
                <c:pt idx="28" formatCode="0.0">
                  <c:v>15.653953011741519</c:v>
                </c:pt>
                <c:pt idx="29" formatCode="0.0">
                  <c:v>17.93417440639519</c:v>
                </c:pt>
                <c:pt idx="30" formatCode="0.0">
                  <c:v>17.937287475888159</c:v>
                </c:pt>
                <c:pt idx="31" formatCode="0.0">
                  <c:v>20.005339614940837</c:v>
                </c:pt>
                <c:pt idx="32" formatCode="0.0">
                  <c:v>20.008791518548531</c:v>
                </c:pt>
                <c:pt idx="33" formatCode="0.0">
                  <c:v>20.012243140736892</c:v>
                </c:pt>
                <c:pt idx="34" formatCode="0.0">
                  <c:v>25.75017519342877</c:v>
                </c:pt>
                <c:pt idx="35" formatCode="0.0">
                  <c:v>25.754567930569127</c:v>
                </c:pt>
                <c:pt idx="36" formatCode="0.0">
                  <c:v>27.220773114700041</c:v>
                </c:pt>
                <c:pt idx="37" formatCode="0.0">
                  <c:v>28.54337713019812</c:v>
                </c:pt>
                <c:pt idx="38" formatCode="0.0">
                  <c:v>28.548224969320234</c:v>
                </c:pt>
                <c:pt idx="39" formatCode="0.0">
                  <c:v>29.693832028663447</c:v>
                </c:pt>
                <c:pt idx="40" formatCode="0.0">
                  <c:v>30.839825342567995</c:v>
                </c:pt>
                <c:pt idx="41" formatCode="0.0">
                  <c:v>30.845046154572209</c:v>
                </c:pt>
                <c:pt idx="42" formatCode="0.0">
                  <c:v>31.6709056039807</c:v>
                </c:pt>
                <c:pt idx="43" formatCode="0.0">
                  <c:v>32.532703398888451</c:v>
                </c:pt>
                <c:pt idx="44" formatCode="0.0">
                  <c:v>32.538197733508703</c:v>
                </c:pt>
                <c:pt idx="45" formatCode="0.0">
                  <c:v>33.18631429555905</c:v>
                </c:pt>
                <c:pt idx="46" formatCode="0.0">
                  <c:v>33.191912965149186</c:v>
                </c:pt>
                <c:pt idx="47" formatCode="0.0">
                  <c:v>33.197511171975592</c:v>
                </c:pt>
                <c:pt idx="48" formatCode="0.0">
                  <c:v>34.452980243667916</c:v>
                </c:pt>
                <c:pt idx="49" formatCode="0.0">
                  <c:v>35.030097013630254</c:v>
                </c:pt>
                <c:pt idx="50" formatCode="0.0">
                  <c:v>35.035991823690878</c:v>
                </c:pt>
                <c:pt idx="51" formatCode="0.0">
                  <c:v>35.935474900939539</c:v>
                </c:pt>
                <c:pt idx="52" formatCode="0.0">
                  <c:v>35.941514858410265</c:v>
                </c:pt>
                <c:pt idx="53" formatCode="0.0">
                  <c:v>35.947554313719031</c:v>
                </c:pt>
                <c:pt idx="54" formatCode="0.0">
                  <c:v>36.453907400938171</c:v>
                </c:pt>
                <c:pt idx="55" formatCode="0.0">
                  <c:v>36.460027605064958</c:v>
                </c:pt>
                <c:pt idx="56" formatCode="0.0">
                  <c:v>37.109620330259609</c:v>
                </c:pt>
                <c:pt idx="57" formatCode="0.0">
                  <c:v>37.437326792081045</c:v>
                </c:pt>
                <c:pt idx="58" formatCode="0.0">
                  <c:v>37.443603044115719</c:v>
                </c:pt>
                <c:pt idx="59" formatCode="0.0">
                  <c:v>37.843299396020406</c:v>
                </c:pt>
                <c:pt idx="60" formatCode="0.0">
                  <c:v>38.10066139590792</c:v>
                </c:pt>
                <c:pt idx="61" formatCode="0.0">
                  <c:v>38.428733362785572</c:v>
                </c:pt>
                <c:pt idx="62" formatCode="0.0">
                  <c:v>38.435165140283267</c:v>
                </c:pt>
                <c:pt idx="63" formatCode="0.0">
                  <c:v>39.014219223442304</c:v>
                </c:pt>
                <c:pt idx="64" formatCode="0.0">
                  <c:v>39.020743283073749</c:v>
                </c:pt>
                <c:pt idx="65" formatCode="0.0">
                  <c:v>39.206885126373429</c:v>
                </c:pt>
                <c:pt idx="66" formatCode="0.0">
                  <c:v>39.643123923871343</c:v>
                </c:pt>
                <c:pt idx="67" formatCode="0.0">
                  <c:v>39.649745610255401</c:v>
                </c:pt>
                <c:pt idx="68" formatCode="0.0">
                  <c:v>40.014549289417019</c:v>
                </c:pt>
                <c:pt idx="69" formatCode="0.0">
                  <c:v>40.026047255349738</c:v>
                </c:pt>
                <c:pt idx="70" formatCode="0.0">
                  <c:v>40.539077321791879</c:v>
                </c:pt>
                <c:pt idx="71" formatCode="0.0">
                  <c:v>40.945151662678214</c:v>
                </c:pt>
                <c:pt idx="72" formatCode="0.0">
                  <c:v>40.957005366108021</c:v>
                </c:pt>
                <c:pt idx="73" formatCode="0.0">
                  <c:v>41.363741605166105</c:v>
                </c:pt>
                <c:pt idx="74" formatCode="0.0">
                  <c:v>41.483342970532441</c:v>
                </c:pt>
                <c:pt idx="75" formatCode="0.0">
                  <c:v>41.495345701010478</c:v>
                </c:pt>
                <c:pt idx="76" formatCode="0.0">
                  <c:v>42.117967100770862</c:v>
                </c:pt>
                <c:pt idx="77" formatCode="0.0">
                  <c:v>42.130147826159366</c:v>
                </c:pt>
                <c:pt idx="78" formatCode="0.0">
                  <c:v>42.142330455696957</c:v>
                </c:pt>
                <c:pt idx="79" formatCode="0.0">
                  <c:v>42.657548756171884</c:v>
                </c:pt>
                <c:pt idx="80" formatCode="0.0">
                  <c:v>43.029289211672562</c:v>
                </c:pt>
                <c:pt idx="81" formatCode="0.0">
                  <c:v>43.041723568543539</c:v>
                </c:pt>
                <c:pt idx="82" formatCode="0.0">
                  <c:v>43.414084090184218</c:v>
                </c:pt>
                <c:pt idx="83" formatCode="0.0">
                  <c:v>43.679052668141793</c:v>
                </c:pt>
                <c:pt idx="84" formatCode="0.0">
                  <c:v>43.691667459416855</c:v>
                </c:pt>
                <c:pt idx="85" formatCode="0.0">
                  <c:v>44.172176875027397</c:v>
                </c:pt>
                <c:pt idx="86" formatCode="0.0">
                  <c:v>44.184928964588927</c:v>
                </c:pt>
                <c:pt idx="87" formatCode="0.0">
                  <c:v>44.19768304167399</c:v>
                </c:pt>
                <c:pt idx="88" formatCode="0.0">
                  <c:v>44.570064362239407</c:v>
                </c:pt>
                <c:pt idx="89" formatCode="0.0">
                  <c:v>44.582924878521752</c:v>
                </c:pt>
                <c:pt idx="90" formatCode="0.0">
                  <c:v>44.884747646951112</c:v>
                </c:pt>
                <c:pt idx="91" formatCode="0.0">
                  <c:v>44.897694477897922</c:v>
                </c:pt>
                <c:pt idx="92" formatCode="0.0">
                  <c:v>45.344040009118054</c:v>
                </c:pt>
                <c:pt idx="93" formatCode="0.0">
                  <c:v>45.35711429070934</c:v>
                </c:pt>
                <c:pt idx="94" formatCode="0.0">
                  <c:v>45.478437178313939</c:v>
                </c:pt>
                <c:pt idx="95" formatCode="0.0">
                  <c:v>45.491546342936239</c:v>
                </c:pt>
                <c:pt idx="96" formatCode="0.0">
                  <c:v>45.504657543599173</c:v>
                </c:pt>
                <c:pt idx="97" formatCode="0.0">
                  <c:v>46.131122541791861</c:v>
                </c:pt>
                <c:pt idx="98" formatCode="0.0">
                  <c:v>46.216038817957497</c:v>
                </c:pt>
                <c:pt idx="99" formatCode="0.0">
                  <c:v>46.229351094910051</c:v>
                </c:pt>
                <c:pt idx="100" formatCode="0.0">
                  <c:v>46.207452325299649</c:v>
                </c:pt>
                <c:pt idx="101" formatCode="0.0">
                  <c:v>46.401231690842636</c:v>
                </c:pt>
                <c:pt idx="102" formatCode="0.0">
                  <c:v>46.414591477155142</c:v>
                </c:pt>
                <c:pt idx="103" formatCode="0.0">
                  <c:v>46.536490092377136</c:v>
                </c:pt>
                <c:pt idx="104" formatCode="0.0">
                  <c:v>46.587001678826844</c:v>
                </c:pt>
                <c:pt idx="105" formatCode="0.0">
                  <c:v>46.600409096391616</c:v>
                </c:pt>
                <c:pt idx="106" formatCode="0.0">
                  <c:v>46.504891086834419</c:v>
                </c:pt>
                <c:pt idx="107" formatCode="0.0">
                  <c:v>46.51827168531576</c:v>
                </c:pt>
                <c:pt idx="108" formatCode="0.0">
                  <c:v>46.531654351389491</c:v>
                </c:pt>
                <c:pt idx="109" formatCode="0.0">
                  <c:v>46.509412053710498</c:v>
                </c:pt>
                <c:pt idx="110" formatCode="0.0">
                  <c:v>46.522788728774024</c:v>
                </c:pt>
                <c:pt idx="111" formatCode="0.0">
                  <c:v>46.282355423950001</c:v>
                </c:pt>
                <c:pt idx="112" formatCode="0.0">
                  <c:v>46.368198826677556</c:v>
                </c:pt>
                <c:pt idx="113" formatCode="0.0">
                  <c:v>46.381530176741336</c:v>
                </c:pt>
                <c:pt idx="114" formatCode="0.0">
                  <c:v>46.176811650334145</c:v>
                </c:pt>
                <c:pt idx="115" formatCode="0.0">
                  <c:v>46.082112422338199</c:v>
                </c:pt>
                <c:pt idx="116" formatCode="0.0">
                  <c:v>46.095357337317353</c:v>
                </c:pt>
                <c:pt idx="117" formatCode="0.0">
                  <c:v>45.817728792116156</c:v>
                </c:pt>
                <c:pt idx="118" formatCode="0.0">
                  <c:v>45.649548386820875</c:v>
                </c:pt>
                <c:pt idx="119" formatCode="0.0">
                  <c:v>45.662665347975299</c:v>
                </c:pt>
                <c:pt idx="120" formatCode="0.0">
                  <c:v>45.602447955144271</c:v>
                </c:pt>
                <c:pt idx="121" formatCode="0.0">
                  <c:v>45.615548133118509</c:v>
                </c:pt>
                <c:pt idx="122" formatCode="0.0">
                  <c:v>45.301603040642924</c:v>
                </c:pt>
                <c:pt idx="123" formatCode="0.0">
                  <c:v>44.878644358907458</c:v>
                </c:pt>
                <c:pt idx="124" formatCode="0.0">
                  <c:v>44.891534091811415</c:v>
                </c:pt>
                <c:pt idx="125" formatCode="0.0">
                  <c:v>44.904425798637433</c:v>
                </c:pt>
                <c:pt idx="126" formatCode="0.0">
                  <c:v>44.662411890595827</c:v>
                </c:pt>
                <c:pt idx="127" formatCode="0.0">
                  <c:v>44.274879786234528</c:v>
                </c:pt>
                <c:pt idx="128" formatCode="0.0">
                  <c:v>44.287591605110748</c:v>
                </c:pt>
                <c:pt idx="129" formatCode="0.0">
                  <c:v>43.935227126572535</c:v>
                </c:pt>
                <c:pt idx="130" formatCode="0.0">
                  <c:v>43.947839345662373</c:v>
                </c:pt>
                <c:pt idx="131" formatCode="0.0">
                  <c:v>43.960453489553387</c:v>
                </c:pt>
                <c:pt idx="132" formatCode="0.0">
                  <c:v>43.754514891946258</c:v>
                </c:pt>
                <c:pt idx="133" formatCode="0.0">
                  <c:v>43.767070956467975</c:v>
                </c:pt>
                <c:pt idx="134" formatCode="0.0">
                  <c:v>43.59777079269756</c:v>
                </c:pt>
                <c:pt idx="135" formatCode="0.0">
                  <c:v>43.245833161758171</c:v>
                </c:pt>
                <c:pt idx="136" formatCode="0.0">
                  <c:v>42.96579355682475</c:v>
                </c:pt>
                <c:pt idx="137" formatCode="0.0">
                  <c:v>42.978119674156147</c:v>
                </c:pt>
                <c:pt idx="138" formatCode="0.0">
                  <c:v>42.807429811286767</c:v>
                </c:pt>
                <c:pt idx="139" formatCode="0.0">
                  <c:v>42.089676145994389</c:v>
                </c:pt>
                <c:pt idx="140" formatCode="0.0">
                  <c:v>42.10174938654842</c:v>
                </c:pt>
                <c:pt idx="141" formatCode="0.0">
                  <c:v>41.711250442913034</c:v>
                </c:pt>
                <c:pt idx="142" formatCode="0.0">
                  <c:v>41.723213407536143</c:v>
                </c:pt>
                <c:pt idx="143" formatCode="0.0">
                  <c:v>41.73517818473934</c:v>
                </c:pt>
                <c:pt idx="144" formatCode="0.0">
                  <c:v>41.491248510868431</c:v>
                </c:pt>
                <c:pt idx="145" formatCode="0.0">
                  <c:v>41.209323525275792</c:v>
                </c:pt>
                <c:pt idx="146" formatCode="0.0">
                  <c:v>41.221138211777308</c:v>
                </c:pt>
                <c:pt idx="147" formatCode="0.0">
                  <c:v>40.86664008331892</c:v>
                </c:pt>
                <c:pt idx="148" formatCode="0.0">
                  <c:v>40.475913484588034</c:v>
                </c:pt>
                <c:pt idx="149" formatCode="0.0">
                  <c:v>40.487516114957749</c:v>
                </c:pt>
                <c:pt idx="150" formatCode="0.0">
                  <c:v>40.243117166750125</c:v>
                </c:pt>
                <c:pt idx="151" formatCode="0.0">
                  <c:v>39.483565295964816</c:v>
                </c:pt>
                <c:pt idx="152" formatCode="0.0">
                  <c:v>39.494882833985308</c:v>
                </c:pt>
                <c:pt idx="153" formatCode="0.0">
                  <c:v>39.506202075720971</c:v>
                </c:pt>
                <c:pt idx="154" formatCode="0.0">
                  <c:v>38.819514165587485</c:v>
                </c:pt>
                <c:pt idx="155" formatCode="0.0">
                  <c:v>38.830639586216826</c:v>
                </c:pt>
                <c:pt idx="156" formatCode="0.0">
                  <c:v>38.549224350391107</c:v>
                </c:pt>
                <c:pt idx="157" formatCode="0.0">
                  <c:v>38.560270474809066</c:v>
                </c:pt>
                <c:pt idx="158" formatCode="0.0">
                  <c:v>38.130061940126978</c:v>
                </c:pt>
                <c:pt idx="159" formatCode="0.0">
                  <c:v>38.14098676301527</c:v>
                </c:pt>
                <c:pt idx="160" formatCode="0.0">
                  <c:v>37.45335168479648</c:v>
                </c:pt>
                <c:pt idx="161" formatCode="0.0">
                  <c:v>37.464082549737242</c:v>
                </c:pt>
                <c:pt idx="162" formatCode="0.0">
                  <c:v>37.217613884635419</c:v>
                </c:pt>
                <c:pt idx="163" formatCode="0.0">
                  <c:v>37.228275360724325</c:v>
                </c:pt>
                <c:pt idx="164" formatCode="0.0">
                  <c:v>36.724574525676758</c:v>
                </c:pt>
                <c:pt idx="165" formatCode="0.0">
                  <c:v>36.440240294425728</c:v>
                </c:pt>
                <c:pt idx="166" formatCode="0.0">
                  <c:v>36.450678179666937</c:v>
                </c:pt>
                <c:pt idx="167" formatCode="0.0">
                  <c:v>36.20260480043526</c:v>
                </c:pt>
                <c:pt idx="168" formatCode="0.0">
                  <c:v>35.881958702803274</c:v>
                </c:pt>
                <c:pt idx="169" formatCode="0.0">
                  <c:v>35.892234958866041</c:v>
                </c:pt>
                <c:pt idx="170" formatCode="0.0">
                  <c:v>35.90251274428875</c:v>
                </c:pt>
                <c:pt idx="171" formatCode="0.0">
                  <c:v>35.323022611074286</c:v>
                </c:pt>
                <c:pt idx="172" formatCode="0.0">
                  <c:v>35.33313717259459</c:v>
                </c:pt>
                <c:pt idx="173" formatCode="0.0">
                  <c:v>35.010821921339932</c:v>
                </c:pt>
                <c:pt idx="174" formatCode="0.0">
                  <c:v>34.836287107416169</c:v>
                </c:pt>
                <c:pt idx="175" formatCode="0.0">
                  <c:v>34.846260442367459</c:v>
                </c:pt>
                <c:pt idx="176" formatCode="0.0">
                  <c:v>34.671572540911541</c:v>
                </c:pt>
                <c:pt idx="177" formatCode="0.0">
                  <c:v>34.276065291492586</c:v>
                </c:pt>
                <c:pt idx="178" formatCode="0.0">
                  <c:v>34.285876800718363</c:v>
                </c:pt>
                <c:pt idx="179" formatCode="0.0">
                  <c:v>33.96270893350551</c:v>
                </c:pt>
                <c:pt idx="180" formatCode="0.0">
                  <c:v>33.750256809675655</c:v>
                </c:pt>
                <c:pt idx="181" formatCode="0.0">
                  <c:v>33.759916304391375</c:v>
                </c:pt>
                <c:pt idx="182" formatCode="0.0">
                  <c:v>33.400579779543683</c:v>
                </c:pt>
                <c:pt idx="183" formatCode="0.0">
                  <c:v>33.410138236398907</c:v>
                </c:pt>
                <c:pt idx="184" formatCode="0.0">
                  <c:v>33.419698102280968</c:v>
                </c:pt>
                <c:pt idx="185" formatCode="0.0">
                  <c:v>32.50296738069131</c:v>
                </c:pt>
                <c:pt idx="186" formatCode="0.0">
                  <c:v>32.512269371501844</c:v>
                </c:pt>
                <c:pt idx="187" formatCode="0.0">
                  <c:v>32.521572730071583</c:v>
                </c:pt>
                <c:pt idx="188" formatCode="0.0">
                  <c:v>32.530877455920425</c:v>
                </c:pt>
                <c:pt idx="189" formatCode="0.0">
                  <c:v>32.243634788459666</c:v>
                </c:pt>
                <c:pt idx="190" formatCode="0.0">
                  <c:v>32.252858831008382</c:v>
                </c:pt>
                <c:pt idx="191" formatCode="0.0">
                  <c:v>31.8918328712377</c:v>
                </c:pt>
                <c:pt idx="192" formatCode="0.0">
                  <c:v>31.900955498145393</c:v>
                </c:pt>
                <c:pt idx="193" formatCode="0.0">
                  <c:v>31.910079461378462</c:v>
                </c:pt>
                <c:pt idx="194" formatCode="0.0">
                  <c:v>31.62096436848049</c:v>
                </c:pt>
                <c:pt idx="195" formatCode="0.0">
                  <c:v>31.630007164776071</c:v>
                </c:pt>
                <c:pt idx="196" formatCode="0.0">
                  <c:v>31.676189656860725</c:v>
                </c:pt>
                <c:pt idx="197" formatCode="0.0">
                  <c:v>31.500126250324524</c:v>
                </c:pt>
                <c:pt idx="198" formatCode="0.0">
                  <c:v>31.137512967497983</c:v>
                </c:pt>
                <c:pt idx="199" formatCode="0.0">
                  <c:v>31.146415052058867</c:v>
                </c:pt>
                <c:pt idx="200" formatCode="0.0">
                  <c:v>30.969085640684487</c:v>
                </c:pt>
                <c:pt idx="201" formatCode="0.0">
                  <c:v>30.755100793030593</c:v>
                </c:pt>
                <c:pt idx="202" formatCode="0.0">
                  <c:v>30.76389186645191</c:v>
                </c:pt>
                <c:pt idx="203" formatCode="0.0">
                  <c:v>30.660717402965464</c:v>
                </c:pt>
                <c:pt idx="204" formatCode="0.0">
                  <c:v>30.558772351722521</c:v>
                </c:pt>
                <c:pt idx="205" formatCode="0.0">
                  <c:v>30.567504738035819</c:v>
                </c:pt>
                <c:pt idx="206" formatCode="0.0">
                  <c:v>30.426614749438905</c:v>
                </c:pt>
                <c:pt idx="207" formatCode="0.0">
                  <c:v>30.249028308147427</c:v>
                </c:pt>
                <c:pt idx="208" formatCode="0.0">
                  <c:v>30.257670219914345</c:v>
                </c:pt>
                <c:pt idx="209" formatCode="0.0">
                  <c:v>30.006007967096821</c:v>
                </c:pt>
                <c:pt idx="210" formatCode="0.0">
                  <c:v>29.790218410370894</c:v>
                </c:pt>
                <c:pt idx="211" formatCode="0.0">
                  <c:v>29.798728096405775</c:v>
                </c:pt>
                <c:pt idx="212" formatCode="0.0">
                  <c:v>29.62133861935401</c:v>
                </c:pt>
                <c:pt idx="213" formatCode="0.0">
                  <c:v>29.256612332914859</c:v>
                </c:pt>
                <c:pt idx="214" formatCode="0.0">
                  <c:v>29.264968917513226</c:v>
                </c:pt>
                <c:pt idx="215" formatCode="0.0">
                  <c:v>29.273326708163673</c:v>
                </c:pt>
                <c:pt idx="216" formatCode="0.0">
                  <c:v>29.244338285297456</c:v>
                </c:pt>
                <c:pt idx="217" formatCode="0.0">
                  <c:v>29.252688017881564</c:v>
                </c:pt>
                <c:pt idx="218" formatCode="0.0">
                  <c:v>28.925018372747729</c:v>
                </c:pt>
                <c:pt idx="219" formatCode="0.0">
                  <c:v>28.522070030382597</c:v>
                </c:pt>
                <c:pt idx="220" formatCode="0.0">
                  <c:v>28.530213971351134</c:v>
                </c:pt>
                <c:pt idx="221" formatCode="0.0">
                  <c:v>28.389067926446927</c:v>
                </c:pt>
                <c:pt idx="222" formatCode="0.0">
                  <c:v>28.060145895748924</c:v>
                </c:pt>
                <c:pt idx="223" formatCode="0.0">
                  <c:v>28.068157121545184</c:v>
                </c:pt>
                <c:pt idx="224" formatCode="0.0">
                  <c:v>28.076169495998109</c:v>
                </c:pt>
                <c:pt idx="225" formatCode="0.0">
                  <c:v>27.709405430238011</c:v>
                </c:pt>
                <c:pt idx="226" formatCode="0.0">
                  <c:v>27.71731516979002</c:v>
                </c:pt>
                <c:pt idx="227" formatCode="0.0">
                  <c:v>27.500758541317754</c:v>
                </c:pt>
                <c:pt idx="228" formatCode="0.0">
                  <c:v>27.209117991671665</c:v>
                </c:pt>
                <c:pt idx="229" formatCode="0.0">
                  <c:v>27.216884466155204</c:v>
                </c:pt>
                <c:pt idx="230" formatCode="0.0">
                  <c:v>26.999352354469558</c:v>
                </c:pt>
                <c:pt idx="231" formatCode="0.0">
                  <c:v>26.744834511917507</c:v>
                </c:pt>
                <c:pt idx="232" formatCode="0.0">
                  <c:v>26.752467901955612</c:v>
                </c:pt>
                <c:pt idx="233" formatCode="0.0">
                  <c:v>26.384498014985773</c:v>
                </c:pt>
                <c:pt idx="234" formatCode="0.0">
                  <c:v>26.016950389435781</c:v>
                </c:pt>
                <c:pt idx="235" formatCode="0.0">
                  <c:v>26.02437707840631</c:v>
                </c:pt>
                <c:pt idx="236" formatCode="0.0">
                  <c:v>25.543213968687262</c:v>
                </c:pt>
                <c:pt idx="237" formatCode="0.0">
                  <c:v>25.174803964647186</c:v>
                </c:pt>
                <c:pt idx="238" formatCode="0.0">
                  <c:v>25.181992169261189</c:v>
                </c:pt>
                <c:pt idx="239" formatCode="0.0">
                  <c:v>24.73807879040363</c:v>
                </c:pt>
                <c:pt idx="240" formatCode="0.0">
                  <c:v>24.256637922051826</c:v>
                </c:pt>
                <c:pt idx="241" formatCode="0.0">
                  <c:v>24.263566583016587</c:v>
                </c:pt>
                <c:pt idx="242" formatCode="0.0">
                  <c:v>23.782041072750573</c:v>
                </c:pt>
                <c:pt idx="243" formatCode="0.0">
                  <c:v>23.298964738933559</c:v>
                </c:pt>
                <c:pt idx="244" formatCode="0.0">
                  <c:v>23.305623020925143</c:v>
                </c:pt>
                <c:pt idx="245" formatCode="0.0">
                  <c:v>22.069685601755122</c:v>
                </c:pt>
                <c:pt idx="246" formatCode="0.0">
                  <c:v>22.07599875672085</c:v>
                </c:pt>
                <c:pt idx="247" formatCode="0.0">
                  <c:v>22.08231279478202</c:v>
                </c:pt>
                <c:pt idx="248" formatCode="0.0">
                  <c:v>21.523327041730628</c:v>
                </c:pt>
                <c:pt idx="249" formatCode="0.0">
                  <c:v>20.965333946926339</c:v>
                </c:pt>
                <c:pt idx="250" formatCode="0.0">
                  <c:v>20.971335352086058</c:v>
                </c:pt>
                <c:pt idx="251" formatCode="0.0">
                  <c:v>20.260704402854152</c:v>
                </c:pt>
                <c:pt idx="252" formatCode="0.0">
                  <c:v>19.625461938804222</c:v>
                </c:pt>
                <c:pt idx="253" formatCode="0.0">
                  <c:v>19.631087005952111</c:v>
                </c:pt>
                <c:pt idx="254" formatCode="0.0">
                  <c:v>18.844621823062141</c:v>
                </c:pt>
                <c:pt idx="255" formatCode="0.0">
                  <c:v>18.208432117167071</c:v>
                </c:pt>
                <c:pt idx="256" formatCode="0.0">
                  <c:v>18.213659621288052</c:v>
                </c:pt>
                <c:pt idx="257" formatCode="0.0">
                  <c:v>17.613752862275508</c:v>
                </c:pt>
                <c:pt idx="258" formatCode="0.0">
                  <c:v>16.372674567655082</c:v>
                </c:pt>
              </c:numCache>
            </c:numRef>
          </c:yVal>
          <c:smooth val="0"/>
          <c:extLst>
            <c:ext xmlns:c16="http://schemas.microsoft.com/office/drawing/2014/chart" uri="{C3380CC4-5D6E-409C-BE32-E72D297353CC}">
              <c16:uniqueId val="{00000000-133E-4806-9D9B-7DF5DAC60C8D}"/>
            </c:ext>
          </c:extLst>
        </c:ser>
        <c:ser>
          <c:idx val="6"/>
          <c:order val="5"/>
          <c:tx>
            <c:v>4b-s2</c:v>
          </c:tx>
          <c:spPr>
            <a:ln w="25400" cap="rnd">
              <a:noFill/>
              <a:round/>
            </a:ln>
            <a:effectLst/>
          </c:spPr>
          <c:marker>
            <c:symbol val="circle"/>
            <c:size val="3"/>
            <c:spPr>
              <a:solidFill>
                <a:schemeClr val="accent4"/>
              </a:solidFill>
              <a:ln w="6350">
                <a:solidFill>
                  <a:schemeClr val="accent4">
                    <a:lumMod val="75000"/>
                  </a:schemeClr>
                </a:solidFill>
              </a:ln>
              <a:effectLst/>
            </c:spPr>
          </c:marker>
          <c:xVal>
            <c:numRef>
              <c:f>'Forsøk 3 - Samlet'!$BF$302:$BF$578</c:f>
              <c:numCache>
                <c:formatCode>0.0</c:formatCode>
                <c:ptCount val="277"/>
                <c:pt idx="0">
                  <c:v>2.0466636377667711</c:v>
                </c:pt>
                <c:pt idx="1">
                  <c:v>2.1939375072431675</c:v>
                </c:pt>
                <c:pt idx="2">
                  <c:v>2.3710067571869482</c:v>
                </c:pt>
                <c:pt idx="3">
                  <c:v>2.3709841613536451</c:v>
                </c:pt>
                <c:pt idx="4">
                  <c:v>2.479965498124419</c:v>
                </c:pt>
                <c:pt idx="5">
                  <c:v>2.5731898630447358</c:v>
                </c:pt>
                <c:pt idx="6">
                  <c:v>2.5731635539759301</c:v>
                </c:pt>
                <c:pt idx="7">
                  <c:v>2.6378285978184284</c:v>
                </c:pt>
                <c:pt idx="8">
                  <c:v>2.7158916835265896</c:v>
                </c:pt>
                <c:pt idx="9">
                  <c:v>2.7158612021002964</c:v>
                </c:pt>
                <c:pt idx="10">
                  <c:v>2.661860726337284</c:v>
                </c:pt>
                <c:pt idx="11">
                  <c:v>2.7175315080439044</c:v>
                </c:pt>
                <c:pt idx="12">
                  <c:v>2.7174989414950943</c:v>
                </c:pt>
                <c:pt idx="13">
                  <c:v>2.6973347759403032</c:v>
                </c:pt>
                <c:pt idx="14">
                  <c:v>2.8226777293425656</c:v>
                </c:pt>
                <c:pt idx="15">
                  <c:v>2.7467867432491135</c:v>
                </c:pt>
                <c:pt idx="16">
                  <c:v>2.7156771778886557</c:v>
                </c:pt>
                <c:pt idx="17">
                  <c:v>2.7715578643927756</c:v>
                </c:pt>
                <c:pt idx="18">
                  <c:v>2.6017321648108127</c:v>
                </c:pt>
                <c:pt idx="19">
                  <c:v>2.5813994257308246</c:v>
                </c:pt>
                <c:pt idx="20">
                  <c:v>2.5813643930727403</c:v>
                </c:pt>
                <c:pt idx="21">
                  <c:v>2.5255572741363981</c:v>
                </c:pt>
                <c:pt idx="22">
                  <c:v>2.5025755797199087</c:v>
                </c:pt>
                <c:pt idx="23">
                  <c:v>2.5025399600099973</c:v>
                </c:pt>
                <c:pt idx="24">
                  <c:v>2.5127301246366027</c:v>
                </c:pt>
                <c:pt idx="25">
                  <c:v>2.3999634105830161</c:v>
                </c:pt>
                <c:pt idx="26">
                  <c:v>2.2867810225046723</c:v>
                </c:pt>
                <c:pt idx="27">
                  <c:v>2.2867469690560327</c:v>
                </c:pt>
                <c:pt idx="28">
                  <c:v>2.2080798274978566</c:v>
                </c:pt>
                <c:pt idx="29">
                  <c:v>2.1021586646245343</c:v>
                </c:pt>
                <c:pt idx="30">
                  <c:v>2.0785640155871206</c:v>
                </c:pt>
                <c:pt idx="31">
                  <c:v>2.0013782001857812</c:v>
                </c:pt>
                <c:pt idx="32">
                  <c:v>2.0013499279169173</c:v>
                </c:pt>
                <c:pt idx="33">
                  <c:v>1.9554586848527105</c:v>
                </c:pt>
                <c:pt idx="34">
                  <c:v>1.907286188996846</c:v>
                </c:pt>
                <c:pt idx="35">
                  <c:v>1.9072606332621704</c:v>
                </c:pt>
                <c:pt idx="36">
                  <c:v>1.6969600401715392</c:v>
                </c:pt>
                <c:pt idx="37">
                  <c:v>1.5973245928586641</c:v>
                </c:pt>
                <c:pt idx="38">
                  <c:v>1.5973047233877089</c:v>
                </c:pt>
                <c:pt idx="39">
                  <c:v>1.5820327277873869</c:v>
                </c:pt>
                <c:pt idx="40">
                  <c:v>1.4549224234435805</c:v>
                </c:pt>
                <c:pt idx="41">
                  <c:v>1.4549062392048939</c:v>
                </c:pt>
                <c:pt idx="42">
                  <c:v>1.3444105317634623</c:v>
                </c:pt>
                <c:pt idx="43">
                  <c:v>1.2750909844427303</c:v>
                </c:pt>
                <c:pt idx="44">
                  <c:v>1.2750783471785962</c:v>
                </c:pt>
                <c:pt idx="45">
                  <c:v>1.1875286000336789</c:v>
                </c:pt>
                <c:pt idx="46">
                  <c:v>1.0505880415749775</c:v>
                </c:pt>
                <c:pt idx="47">
                  <c:v>1.0505790933394783</c:v>
                </c:pt>
                <c:pt idx="48">
                  <c:v>0.99864098936839407</c:v>
                </c:pt>
                <c:pt idx="49">
                  <c:v>0.95692144244717348</c:v>
                </c:pt>
                <c:pt idx="50">
                  <c:v>0.89996193437407745</c:v>
                </c:pt>
                <c:pt idx="51">
                  <c:v>0.85295897791000408</c:v>
                </c:pt>
                <c:pt idx="52">
                  <c:v>0.8529530004279402</c:v>
                </c:pt>
                <c:pt idx="53">
                  <c:v>0.80980213242048937</c:v>
                </c:pt>
                <c:pt idx="54">
                  <c:v>0.75155462857767696</c:v>
                </c:pt>
                <c:pt idx="55">
                  <c:v>0.75154980324364717</c:v>
                </c:pt>
                <c:pt idx="56">
                  <c:v>0.70351721087063313</c:v>
                </c:pt>
                <c:pt idx="57">
                  <c:v>0.68771217319388445</c:v>
                </c:pt>
                <c:pt idx="58">
                  <c:v>0.67474305400742052</c:v>
                </c:pt>
                <c:pt idx="59">
                  <c:v>0.66296457284597277</c:v>
                </c:pt>
                <c:pt idx="60">
                  <c:v>0.63789794547724565</c:v>
                </c:pt>
                <c:pt idx="61">
                  <c:v>0.61430975908393781</c:v>
                </c:pt>
                <c:pt idx="62">
                  <c:v>0.61430622250758948</c:v>
                </c:pt>
                <c:pt idx="63">
                  <c:v>0.60988373771259763</c:v>
                </c:pt>
                <c:pt idx="64">
                  <c:v>0.60142342999325504</c:v>
                </c:pt>
                <c:pt idx="65">
                  <c:v>0.60142004776901103</c:v>
                </c:pt>
                <c:pt idx="66">
                  <c:v>0.59270557334023255</c:v>
                </c:pt>
                <c:pt idx="67">
                  <c:v>0.57079571965595721</c:v>
                </c:pt>
                <c:pt idx="68">
                  <c:v>0.56742200956272226</c:v>
                </c:pt>
                <c:pt idx="69">
                  <c:v>0.59506611709566037</c:v>
                </c:pt>
                <c:pt idx="70">
                  <c:v>0.5950628185543485</c:v>
                </c:pt>
                <c:pt idx="71">
                  <c:v>0.54619704552463688</c:v>
                </c:pt>
                <c:pt idx="72">
                  <c:v>0.56207629791413072</c:v>
                </c:pt>
                <c:pt idx="73">
                  <c:v>0.56207323967048184</c:v>
                </c:pt>
                <c:pt idx="74">
                  <c:v>0.53246625638881462</c:v>
                </c:pt>
                <c:pt idx="75">
                  <c:v>0.51694760821661312</c:v>
                </c:pt>
                <c:pt idx="76">
                  <c:v>0.51694481446023544</c:v>
                </c:pt>
                <c:pt idx="77">
                  <c:v>0.53040189872913357</c:v>
                </c:pt>
                <c:pt idx="78">
                  <c:v>0.51292610146368234</c:v>
                </c:pt>
                <c:pt idx="79">
                  <c:v>0.51292333606838492</c:v>
                </c:pt>
                <c:pt idx="80">
                  <c:v>0.54000145332634342</c:v>
                </c:pt>
                <c:pt idx="81">
                  <c:v>0.49882631350307083</c:v>
                </c:pt>
                <c:pt idx="82">
                  <c:v>0.49882365364205528</c:v>
                </c:pt>
                <c:pt idx="83">
                  <c:v>0.49107949727948425</c:v>
                </c:pt>
                <c:pt idx="84">
                  <c:v>0.48895301771483807</c:v>
                </c:pt>
                <c:pt idx="85">
                  <c:v>0.48895042806015521</c:v>
                </c:pt>
                <c:pt idx="86">
                  <c:v>0.46521826490029761</c:v>
                </c:pt>
                <c:pt idx="87">
                  <c:v>0.46521580836405196</c:v>
                </c:pt>
                <c:pt idx="88">
                  <c:v>0.46320131928667596</c:v>
                </c:pt>
                <c:pt idx="89">
                  <c:v>0.43032620518376918</c:v>
                </c:pt>
                <c:pt idx="90">
                  <c:v>0.43032396083452523</c:v>
                </c:pt>
                <c:pt idx="91">
                  <c:v>0.4447614682510142</c:v>
                </c:pt>
                <c:pt idx="92">
                  <c:v>0.42031421220857895</c:v>
                </c:pt>
                <c:pt idx="93">
                  <c:v>0.36759662307637803</c:v>
                </c:pt>
                <c:pt idx="94">
                  <c:v>0.36759473351559763</c:v>
                </c:pt>
                <c:pt idx="95">
                  <c:v>0.38022778017801229</c:v>
                </c:pt>
                <c:pt idx="96">
                  <c:v>0.37467200481543278</c:v>
                </c:pt>
                <c:pt idx="97">
                  <c:v>0.37467008609150226</c:v>
                </c:pt>
                <c:pt idx="98">
                  <c:v>0.33374121252408595</c:v>
                </c:pt>
                <c:pt idx="99">
                  <c:v>0.2899718730931794</c:v>
                </c:pt>
                <c:pt idx="100">
                  <c:v>0.28997040607101232</c:v>
                </c:pt>
                <c:pt idx="101">
                  <c:v>0.27823526357369016</c:v>
                </c:pt>
                <c:pt idx="102">
                  <c:v>0.25808018857827913</c:v>
                </c:pt>
                <c:pt idx="103">
                  <c:v>0.2580788985785733</c:v>
                </c:pt>
                <c:pt idx="104">
                  <c:v>0.26366684233356608</c:v>
                </c:pt>
                <c:pt idx="105">
                  <c:v>0.23449926957597994</c:v>
                </c:pt>
                <c:pt idx="106">
                  <c:v>0.23226406149866935</c:v>
                </c:pt>
                <c:pt idx="107">
                  <c:v>0.23385471864984295</c:v>
                </c:pt>
                <c:pt idx="108">
                  <c:v>0.23576079184039378</c:v>
                </c:pt>
                <c:pt idx="109">
                  <c:v>0.23384682647382221</c:v>
                </c:pt>
                <c:pt idx="110">
                  <c:v>0.23259830388560757</c:v>
                </c:pt>
                <c:pt idx="111">
                  <c:v>0.22568731450203286</c:v>
                </c:pt>
                <c:pt idx="112">
                  <c:v>0.2235926863113398</c:v>
                </c:pt>
                <c:pt idx="113">
                  <c:v>0.22181816113894789</c:v>
                </c:pt>
                <c:pt idx="114">
                  <c:v>0.2289451621139256</c:v>
                </c:pt>
                <c:pt idx="115">
                  <c:v>0.22895183497127031</c:v>
                </c:pt>
                <c:pt idx="116">
                  <c:v>0.2265622905031219</c:v>
                </c:pt>
                <c:pt idx="117">
                  <c:v>0.23531186879044685</c:v>
                </c:pt>
                <c:pt idx="118">
                  <c:v>0.23378811369003677</c:v>
                </c:pt>
                <c:pt idx="119">
                  <c:v>0.22178761398401456</c:v>
                </c:pt>
                <c:pt idx="120">
                  <c:v>0.21841497268564836</c:v>
                </c:pt>
                <c:pt idx="121">
                  <c:v>0.21425714202150398</c:v>
                </c:pt>
                <c:pt idx="122">
                  <c:v>0.23462033562269452</c:v>
                </c:pt>
                <c:pt idx="123">
                  <c:v>0.2481737038828398</c:v>
                </c:pt>
                <c:pt idx="124">
                  <c:v>0.24629911542037308</c:v>
                </c:pt>
                <c:pt idx="125">
                  <c:v>0.22286984038696411</c:v>
                </c:pt>
                <c:pt idx="126">
                  <c:v>0.21848765866845288</c:v>
                </c:pt>
                <c:pt idx="127">
                  <c:v>0.21821314875827783</c:v>
                </c:pt>
                <c:pt idx="128">
                  <c:v>0.21575607915418787</c:v>
                </c:pt>
                <c:pt idx="129">
                  <c:v>0.24259066147239822</c:v>
                </c:pt>
                <c:pt idx="130">
                  <c:v>0.24474517034003443</c:v>
                </c:pt>
                <c:pt idx="131">
                  <c:v>0.23281022933346276</c:v>
                </c:pt>
                <c:pt idx="132">
                  <c:v>0.23280917224147066</c:v>
                </c:pt>
                <c:pt idx="133">
                  <c:v>0.23490883210239588</c:v>
                </c:pt>
                <c:pt idx="134">
                  <c:v>0.25645507448171334</c:v>
                </c:pt>
                <c:pt idx="135">
                  <c:v>0.24263178578235153</c:v>
                </c:pt>
                <c:pt idx="136">
                  <c:v>0.24582562819265358</c:v>
                </c:pt>
                <c:pt idx="137">
                  <c:v>0.24931615790148431</c:v>
                </c:pt>
                <c:pt idx="138">
                  <c:v>0.24931498654498085</c:v>
                </c:pt>
                <c:pt idx="139">
                  <c:v>0.25232946661359951</c:v>
                </c:pt>
                <c:pt idx="140">
                  <c:v>0.24431528780006945</c:v>
                </c:pt>
                <c:pt idx="141">
                  <c:v>0.25159432573327095</c:v>
                </c:pt>
                <c:pt idx="142">
                  <c:v>0.25505187135713431</c:v>
                </c:pt>
                <c:pt idx="143">
                  <c:v>0.27538576350382754</c:v>
                </c:pt>
                <c:pt idx="144">
                  <c:v>0.27538440956247123</c:v>
                </c:pt>
                <c:pt idx="145">
                  <c:v>0.26426569603996714</c:v>
                </c:pt>
                <c:pt idx="146">
                  <c:v>0.2711437070735393</c:v>
                </c:pt>
                <c:pt idx="147">
                  <c:v>0.27114233317599207</c:v>
                </c:pt>
                <c:pt idx="148">
                  <c:v>0.26926353154073407</c:v>
                </c:pt>
                <c:pt idx="149">
                  <c:v>0.30333243701019319</c:v>
                </c:pt>
                <c:pt idx="150">
                  <c:v>0.30333087678364212</c:v>
                </c:pt>
                <c:pt idx="151">
                  <c:v>0.30141892927207004</c:v>
                </c:pt>
                <c:pt idx="152">
                  <c:v>0.2812746016338698</c:v>
                </c:pt>
                <c:pt idx="153">
                  <c:v>0.28127314123318498</c:v>
                </c:pt>
                <c:pt idx="154">
                  <c:v>0.32624271149709433</c:v>
                </c:pt>
                <c:pt idx="155">
                  <c:v>0.33020231753963841</c:v>
                </c:pt>
                <c:pt idx="156">
                  <c:v>0.33020056836640854</c:v>
                </c:pt>
                <c:pt idx="157">
                  <c:v>0.31175005393362598</c:v>
                </c:pt>
                <c:pt idx="158">
                  <c:v>0.31321663978252978</c:v>
                </c:pt>
                <c:pt idx="159">
                  <c:v>0.32350510837358781</c:v>
                </c:pt>
                <c:pt idx="160">
                  <c:v>0.31458081901868595</c:v>
                </c:pt>
                <c:pt idx="161">
                  <c:v>0.3143667959275484</c:v>
                </c:pt>
                <c:pt idx="162">
                  <c:v>0.31436507077320891</c:v>
                </c:pt>
                <c:pt idx="163">
                  <c:v>0.32479158524891072</c:v>
                </c:pt>
                <c:pt idx="164">
                  <c:v>0.32581122861440726</c:v>
                </c:pt>
                <c:pt idx="165">
                  <c:v>0.32580940491144245</c:v>
                </c:pt>
                <c:pt idx="166">
                  <c:v>0.34705128033715621</c:v>
                </c:pt>
                <c:pt idx="167">
                  <c:v>0.32297554859204991</c:v>
                </c:pt>
                <c:pt idx="168">
                  <c:v>0.32297371250917162</c:v>
                </c:pt>
                <c:pt idx="169">
                  <c:v>0.34336209499635101</c:v>
                </c:pt>
                <c:pt idx="170">
                  <c:v>0.36563783210299405</c:v>
                </c:pt>
                <c:pt idx="171">
                  <c:v>0.36563572752011042</c:v>
                </c:pt>
                <c:pt idx="172">
                  <c:v>0.34020858047126445</c:v>
                </c:pt>
                <c:pt idx="173">
                  <c:v>0.37186623385353118</c:v>
                </c:pt>
                <c:pt idx="174">
                  <c:v>0.37186406229752828</c:v>
                </c:pt>
                <c:pt idx="175">
                  <c:v>0.37369093509543205</c:v>
                </c:pt>
                <c:pt idx="176">
                  <c:v>0.38620591531937992</c:v>
                </c:pt>
                <c:pt idx="177">
                  <c:v>0.38620360680823795</c:v>
                </c:pt>
                <c:pt idx="178">
                  <c:v>0.39026330160593381</c:v>
                </c:pt>
                <c:pt idx="179">
                  <c:v>0.35037328351195435</c:v>
                </c:pt>
                <c:pt idx="180">
                  <c:v>0.35224765193596741</c:v>
                </c:pt>
                <c:pt idx="181">
                  <c:v>0.37851321014459777</c:v>
                </c:pt>
                <c:pt idx="182">
                  <c:v>0.35000902276789864</c:v>
                </c:pt>
                <c:pt idx="183">
                  <c:v>0.35249866544051628</c:v>
                </c:pt>
                <c:pt idx="184">
                  <c:v>0.34718313057312755</c:v>
                </c:pt>
                <c:pt idx="185">
                  <c:v>0.35441931467308813</c:v>
                </c:pt>
                <c:pt idx="186">
                  <c:v>0.35700018110528486</c:v>
                </c:pt>
                <c:pt idx="187">
                  <c:v>0.35636679288297096</c:v>
                </c:pt>
                <c:pt idx="188">
                  <c:v>0.37564903512951203</c:v>
                </c:pt>
                <c:pt idx="189">
                  <c:v>0.38045047286101313</c:v>
                </c:pt>
                <c:pt idx="190">
                  <c:v>0.36331160275023577</c:v>
                </c:pt>
                <c:pt idx="191">
                  <c:v>0.36330933788725611</c:v>
                </c:pt>
                <c:pt idx="192">
                  <c:v>0.3474810193331751</c:v>
                </c:pt>
                <c:pt idx="193">
                  <c:v>0.35237993846445476</c:v>
                </c:pt>
                <c:pt idx="194">
                  <c:v>0.35302341848814417</c:v>
                </c:pt>
                <c:pt idx="195">
                  <c:v>0.35498405875003758</c:v>
                </c:pt>
                <c:pt idx="196">
                  <c:v>0.34818661460322303</c:v>
                </c:pt>
                <c:pt idx="197">
                  <c:v>0.34818442647632797</c:v>
                </c:pt>
                <c:pt idx="198">
                  <c:v>0.32455245997317955</c:v>
                </c:pt>
                <c:pt idx="199">
                  <c:v>0.32698976700904975</c:v>
                </c:pt>
                <c:pt idx="200">
                  <c:v>0.32698769416306456</c:v>
                </c:pt>
                <c:pt idx="201">
                  <c:v>0.35455679802332624</c:v>
                </c:pt>
                <c:pt idx="202">
                  <c:v>0.34830368363833508</c:v>
                </c:pt>
                <c:pt idx="203">
                  <c:v>0.3104992392708309</c:v>
                </c:pt>
                <c:pt idx="204">
                  <c:v>0.31226778885585432</c:v>
                </c:pt>
                <c:pt idx="205">
                  <c:v>0.31671334770021459</c:v>
                </c:pt>
                <c:pt idx="206">
                  <c:v>0.33439954818998119</c:v>
                </c:pt>
                <c:pt idx="207">
                  <c:v>0.33440287016573927</c:v>
                </c:pt>
                <c:pt idx="208">
                  <c:v>0.34447501804037312</c:v>
                </c:pt>
                <c:pt idx="209">
                  <c:v>0.31917673205614666</c:v>
                </c:pt>
                <c:pt idx="210">
                  <c:v>0.31976570300449481</c:v>
                </c:pt>
                <c:pt idx="211">
                  <c:v>0.34124712074548735</c:v>
                </c:pt>
                <c:pt idx="212">
                  <c:v>0.3412449669829532</c:v>
                </c:pt>
                <c:pt idx="213">
                  <c:v>0.3336493106729137</c:v>
                </c:pt>
                <c:pt idx="214">
                  <c:v>0.3374050582737953</c:v>
                </c:pt>
                <c:pt idx="215">
                  <c:v>0.32482694055286715</c:v>
                </c:pt>
                <c:pt idx="216">
                  <c:v>0.32604434932968146</c:v>
                </c:pt>
                <c:pt idx="217">
                  <c:v>0.32542616450005613</c:v>
                </c:pt>
                <c:pt idx="218">
                  <c:v>0.29766735034034253</c:v>
                </c:pt>
                <c:pt idx="219">
                  <c:v>0.29655410388745723</c:v>
                </c:pt>
                <c:pt idx="220">
                  <c:v>0.29767328052880432</c:v>
                </c:pt>
                <c:pt idx="221">
                  <c:v>0.33793120092890727</c:v>
                </c:pt>
                <c:pt idx="222">
                  <c:v>0.33791812718290781</c:v>
                </c:pt>
                <c:pt idx="223">
                  <c:v>0.33537536091955766</c:v>
                </c:pt>
                <c:pt idx="224">
                  <c:v>0.31534776409708276</c:v>
                </c:pt>
                <c:pt idx="225">
                  <c:v>0.31534073753737152</c:v>
                </c:pt>
                <c:pt idx="226">
                  <c:v>0.31533878910711677</c:v>
                </c:pt>
                <c:pt idx="227">
                  <c:v>0.31534191861739075</c:v>
                </c:pt>
                <c:pt idx="228">
                  <c:v>0.29730130846793762</c:v>
                </c:pt>
                <c:pt idx="229">
                  <c:v>0.29729947951364527</c:v>
                </c:pt>
                <c:pt idx="230">
                  <c:v>0.29485907860421473</c:v>
                </c:pt>
                <c:pt idx="231">
                  <c:v>0.29375261055040724</c:v>
                </c:pt>
                <c:pt idx="232">
                  <c:v>0.29375081475318554</c:v>
                </c:pt>
                <c:pt idx="233">
                  <c:v>0.31249082290035529</c:v>
                </c:pt>
                <c:pt idx="234">
                  <c:v>0.31248393956201281</c:v>
                </c:pt>
                <c:pt idx="235">
                  <c:v>0.29022427792985239</c:v>
                </c:pt>
                <c:pt idx="236">
                  <c:v>0.28915714043824348</c:v>
                </c:pt>
                <c:pt idx="237">
                  <c:v>0.28807064743445082</c:v>
                </c:pt>
                <c:pt idx="238">
                  <c:v>0.29634034558595068</c:v>
                </c:pt>
                <c:pt idx="239">
                  <c:v>0.29633857439820926</c:v>
                </c:pt>
                <c:pt idx="240">
                  <c:v>0.25927257183922914</c:v>
                </c:pt>
                <c:pt idx="241">
                  <c:v>0.32275453589666236</c:v>
                </c:pt>
                <c:pt idx="242">
                  <c:v>0.32275261537920424</c:v>
                </c:pt>
                <c:pt idx="243">
                  <c:v>0.2657220333533471</c:v>
                </c:pt>
                <c:pt idx="244">
                  <c:v>0.29390216546118852</c:v>
                </c:pt>
                <c:pt idx="245">
                  <c:v>0.29390043372919822</c:v>
                </c:pt>
                <c:pt idx="246">
                  <c:v>0.25717804454894816</c:v>
                </c:pt>
                <c:pt idx="247">
                  <c:v>0.29354945364591262</c:v>
                </c:pt>
                <c:pt idx="248">
                  <c:v>0.29249120940210083</c:v>
                </c:pt>
                <c:pt idx="249">
                  <c:v>0.29196164836307276</c:v>
                </c:pt>
                <c:pt idx="250">
                  <c:v>0.26768569361993588</c:v>
                </c:pt>
                <c:pt idx="251">
                  <c:v>0.26768413856865275</c:v>
                </c:pt>
                <c:pt idx="252">
                  <c:v>0.27987238795983377</c:v>
                </c:pt>
                <c:pt idx="253">
                  <c:v>0.29420426765941093</c:v>
                </c:pt>
                <c:pt idx="254">
                  <c:v>0.29420257808015743</c:v>
                </c:pt>
                <c:pt idx="255">
                  <c:v>0.28749996987683574</c:v>
                </c:pt>
                <c:pt idx="256">
                  <c:v>0.28696421394662402</c:v>
                </c:pt>
                <c:pt idx="257">
                  <c:v>0.28696257321313856</c:v>
                </c:pt>
                <c:pt idx="258">
                  <c:v>0.2871432344087736</c:v>
                </c:pt>
                <c:pt idx="259">
                  <c:v>0.28562381187125535</c:v>
                </c:pt>
                <c:pt idx="260">
                  <c:v>0.29290957405367668</c:v>
                </c:pt>
                <c:pt idx="261">
                  <c:v>0.30019075130851053</c:v>
                </c:pt>
                <c:pt idx="262">
                  <c:v>0.32870349294619111</c:v>
                </c:pt>
                <c:pt idx="263">
                  <c:v>0.32870163309315031</c:v>
                </c:pt>
                <c:pt idx="264">
                  <c:v>0.31236112703706548</c:v>
                </c:pt>
                <c:pt idx="265">
                  <c:v>0.31950737828633557</c:v>
                </c:pt>
                <c:pt idx="266">
                  <c:v>0.3195055622619124</c:v>
                </c:pt>
                <c:pt idx="267">
                  <c:v>0.33632360337057482</c:v>
                </c:pt>
                <c:pt idx="268">
                  <c:v>0.33813197524040461</c:v>
                </c:pt>
                <c:pt idx="269">
                  <c:v>0.33354769942510692</c:v>
                </c:pt>
                <c:pt idx="270">
                  <c:v>0.37505587444354649</c:v>
                </c:pt>
                <c:pt idx="271">
                  <c:v>0.37505373652435087</c:v>
                </c:pt>
                <c:pt idx="272">
                  <c:v>0.44253810771253999</c:v>
                </c:pt>
                <c:pt idx="273">
                  <c:v>0.44654157445225073</c:v>
                </c:pt>
                <c:pt idx="274">
                  <c:v>0.44653901261869722</c:v>
                </c:pt>
                <c:pt idx="275">
                  <c:v>0.44999340284582556</c:v>
                </c:pt>
                <c:pt idx="276">
                  <c:v>0.48891361521212634</c:v>
                </c:pt>
              </c:numCache>
            </c:numRef>
          </c:xVal>
          <c:yVal>
            <c:numRef>
              <c:f>'Forsøk 3 - Samlet'!$BE$302:$BE$578</c:f>
              <c:numCache>
                <c:formatCode>0.0</c:formatCode>
                <c:ptCount val="277"/>
                <c:pt idx="0">
                  <c:v>10.084244848130353</c:v>
                </c:pt>
                <c:pt idx="1">
                  <c:v>10.201547249410048</c:v>
                </c:pt>
                <c:pt idx="2">
                  <c:v>10.39451831856605</c:v>
                </c:pt>
                <c:pt idx="3">
                  <c:v>10.397550725474181</c:v>
                </c:pt>
                <c:pt idx="4">
                  <c:v>10.669928140103957</c:v>
                </c:pt>
                <c:pt idx="5">
                  <c:v>10.94245544479125</c:v>
                </c:pt>
                <c:pt idx="6">
                  <c:v>10.945638531678139</c:v>
                </c:pt>
                <c:pt idx="7">
                  <c:v>11.375051306592672</c:v>
                </c:pt>
                <c:pt idx="8">
                  <c:v>11.769132239341305</c:v>
                </c:pt>
                <c:pt idx="9">
                  <c:v>11.772543201310429</c:v>
                </c:pt>
                <c:pt idx="10">
                  <c:v>12.436744843958392</c:v>
                </c:pt>
                <c:pt idx="11">
                  <c:v>13.14117813317549</c:v>
                </c:pt>
                <c:pt idx="12">
                  <c:v>13.144968000989685</c:v>
                </c:pt>
                <c:pt idx="13">
                  <c:v>13.964057200264074</c:v>
                </c:pt>
                <c:pt idx="14">
                  <c:v>14.727285901205589</c:v>
                </c:pt>
                <c:pt idx="15">
                  <c:v>14.731513699873702</c:v>
                </c:pt>
                <c:pt idx="16">
                  <c:v>15.821968036123137</c:v>
                </c:pt>
                <c:pt idx="17">
                  <c:v>17.11103708186862</c:v>
                </c:pt>
                <c:pt idx="18">
                  <c:v>17.1159234453356</c:v>
                </c:pt>
                <c:pt idx="19">
                  <c:v>18.368741399365113</c:v>
                </c:pt>
                <c:pt idx="20">
                  <c:v>18.373974705665749</c:v>
                </c:pt>
                <c:pt idx="21">
                  <c:v>19.542292786175295</c:v>
                </c:pt>
                <c:pt idx="22">
                  <c:v>20.744315265832832</c:v>
                </c:pt>
                <c:pt idx="23">
                  <c:v>20.750204028647694</c:v>
                </c:pt>
                <c:pt idx="24">
                  <c:v>21.797808131039456</c:v>
                </c:pt>
                <c:pt idx="25">
                  <c:v>22.60816677007832</c:v>
                </c:pt>
                <c:pt idx="26">
                  <c:v>22.614568841554028</c:v>
                </c:pt>
                <c:pt idx="27">
                  <c:v>23.292627567820027</c:v>
                </c:pt>
                <c:pt idx="28">
                  <c:v>23.75892787007</c:v>
                </c:pt>
                <c:pt idx="29">
                  <c:v>23.765645565252957</c:v>
                </c:pt>
                <c:pt idx="30">
                  <c:v>24.194565568260302</c:v>
                </c:pt>
                <c:pt idx="31">
                  <c:v>24.750568329301167</c:v>
                </c:pt>
                <c:pt idx="32">
                  <c:v>25.124539613950684</c:v>
                </c:pt>
                <c:pt idx="33">
                  <c:v>25.131631087370341</c:v>
                </c:pt>
                <c:pt idx="34">
                  <c:v>25.403044704689481</c:v>
                </c:pt>
                <c:pt idx="35">
                  <c:v>25.680893977536964</c:v>
                </c:pt>
                <c:pt idx="36">
                  <c:v>25.688136210957715</c:v>
                </c:pt>
                <c:pt idx="37">
                  <c:v>25.812538165046476</c:v>
                </c:pt>
                <c:pt idx="38">
                  <c:v>25.819814726403738</c:v>
                </c:pt>
                <c:pt idx="39">
                  <c:v>25.980506814231163</c:v>
                </c:pt>
                <c:pt idx="40">
                  <c:v>25.987827717561267</c:v>
                </c:pt>
                <c:pt idx="41">
                  <c:v>25.995149608023507</c:v>
                </c:pt>
                <c:pt idx="42">
                  <c:v>26.350780971669785</c:v>
                </c:pt>
                <c:pt idx="43">
                  <c:v>26.435337532502778</c:v>
                </c:pt>
                <c:pt idx="44">
                  <c:v>26.442779868384513</c:v>
                </c:pt>
                <c:pt idx="45">
                  <c:v>26.373375272315371</c:v>
                </c:pt>
                <c:pt idx="46">
                  <c:v>26.573779221869213</c:v>
                </c:pt>
                <c:pt idx="47">
                  <c:v>26.581256606963123</c:v>
                </c:pt>
                <c:pt idx="48">
                  <c:v>26.589066454405518</c:v>
                </c:pt>
                <c:pt idx="49">
                  <c:v>26.59654594134183</c:v>
                </c:pt>
                <c:pt idx="50">
                  <c:v>26.604026432847448</c:v>
                </c:pt>
                <c:pt idx="51">
                  <c:v>26.611507928495296</c:v>
                </c:pt>
                <c:pt idx="52">
                  <c:v>26.850298167199647</c:v>
                </c:pt>
                <c:pt idx="53">
                  <c:v>26.857845453858925</c:v>
                </c:pt>
                <c:pt idx="54">
                  <c:v>26.866389769881618</c:v>
                </c:pt>
                <c:pt idx="55">
                  <c:v>26.990671687404504</c:v>
                </c:pt>
                <c:pt idx="56">
                  <c:v>26.998254459410337</c:v>
                </c:pt>
                <c:pt idx="57">
                  <c:v>27.044216675925803</c:v>
                </c:pt>
                <c:pt idx="58">
                  <c:v>27.051812053685811</c:v>
                </c:pt>
                <c:pt idx="59">
                  <c:v>27.176947973459949</c:v>
                </c:pt>
                <c:pt idx="60">
                  <c:v>27.338564501856613</c:v>
                </c:pt>
                <c:pt idx="61">
                  <c:v>27.346237728401857</c:v>
                </c:pt>
                <c:pt idx="62">
                  <c:v>27.392010565205208</c:v>
                </c:pt>
                <c:pt idx="63">
                  <c:v>27.518031072514752</c:v>
                </c:pt>
                <c:pt idx="64">
                  <c:v>27.680905654758522</c:v>
                </c:pt>
                <c:pt idx="65">
                  <c:v>27.688668776386592</c:v>
                </c:pt>
                <c:pt idx="66">
                  <c:v>27.732907969148272</c:v>
                </c:pt>
                <c:pt idx="67">
                  <c:v>27.741682790129545</c:v>
                </c:pt>
                <c:pt idx="68">
                  <c:v>27.749459331904816</c:v>
                </c:pt>
                <c:pt idx="69">
                  <c:v>27.911938992581309</c:v>
                </c:pt>
                <c:pt idx="70">
                  <c:v>28.037309093443795</c:v>
                </c:pt>
                <c:pt idx="71">
                  <c:v>28.045163644091829</c:v>
                </c:pt>
                <c:pt idx="72">
                  <c:v>28.129773613361937</c:v>
                </c:pt>
                <c:pt idx="73">
                  <c:v>28.333741526998338</c:v>
                </c:pt>
                <c:pt idx="74">
                  <c:v>28.341674240858183</c:v>
                </c:pt>
                <c:pt idx="75">
                  <c:v>28.347938355306276</c:v>
                </c:pt>
                <c:pt idx="76">
                  <c:v>28.355872716995833</c:v>
                </c:pt>
                <c:pt idx="77">
                  <c:v>28.636626252245687</c:v>
                </c:pt>
                <c:pt idx="78">
                  <c:v>28.683586341461876</c:v>
                </c:pt>
                <c:pt idx="79">
                  <c:v>28.691609550208902</c:v>
                </c:pt>
                <c:pt idx="80">
                  <c:v>28.934389245577751</c:v>
                </c:pt>
                <c:pt idx="81">
                  <c:v>29.097692292293157</c:v>
                </c:pt>
                <c:pt idx="82">
                  <c:v>29.105825822308908</c:v>
                </c:pt>
                <c:pt idx="83">
                  <c:v>29.386559240231044</c:v>
                </c:pt>
                <c:pt idx="84">
                  <c:v>29.629783219004437</c:v>
                </c:pt>
                <c:pt idx="85">
                  <c:v>29.638059370898823</c:v>
                </c:pt>
                <c:pt idx="86">
                  <c:v>29.645331794216144</c:v>
                </c:pt>
                <c:pt idx="87">
                  <c:v>29.966223246349422</c:v>
                </c:pt>
                <c:pt idx="88">
                  <c:v>29.974588202748738</c:v>
                </c:pt>
                <c:pt idx="89">
                  <c:v>30.178231963950417</c:v>
                </c:pt>
                <c:pt idx="90">
                  <c:v>30.18665271011092</c:v>
                </c:pt>
                <c:pt idx="91">
                  <c:v>30.195074567824157</c:v>
                </c:pt>
                <c:pt idx="92">
                  <c:v>30.789477429983631</c:v>
                </c:pt>
                <c:pt idx="93">
                  <c:v>30.798062224225038</c:v>
                </c:pt>
                <c:pt idx="94">
                  <c:v>30.806648150778877</c:v>
                </c:pt>
                <c:pt idx="95">
                  <c:v>31.049629523849084</c:v>
                </c:pt>
                <c:pt idx="96">
                  <c:v>31.058281973914848</c:v>
                </c:pt>
                <c:pt idx="97">
                  <c:v>31.223167583777162</c:v>
                </c:pt>
                <c:pt idx="98">
                  <c:v>31.271014434466288</c:v>
                </c:pt>
                <c:pt idx="99">
                  <c:v>31.162902357916387</c:v>
                </c:pt>
                <c:pt idx="100">
                  <c:v>31.171580915971955</c:v>
                </c:pt>
                <c:pt idx="101">
                  <c:v>30.905640160069172</c:v>
                </c:pt>
                <c:pt idx="102">
                  <c:v>30.718607367077045</c:v>
                </c:pt>
                <c:pt idx="103">
                  <c:v>30.727160523926898</c:v>
                </c:pt>
                <c:pt idx="104">
                  <c:v>30.460854933702869</c:v>
                </c:pt>
                <c:pt idx="105">
                  <c:v>30.155848887918484</c:v>
                </c:pt>
                <c:pt idx="106">
                  <c:v>30.164244308411657</c:v>
                </c:pt>
                <c:pt idx="107">
                  <c:v>29.780491153854065</c:v>
                </c:pt>
                <c:pt idx="108">
                  <c:v>29.592821415084053</c:v>
                </c:pt>
                <c:pt idx="109">
                  <c:v>29.601059150219822</c:v>
                </c:pt>
                <c:pt idx="110">
                  <c:v>29.255430080123514</c:v>
                </c:pt>
                <c:pt idx="111">
                  <c:v>28.949922797175709</c:v>
                </c:pt>
                <c:pt idx="112">
                  <c:v>28.95798112234343</c:v>
                </c:pt>
                <c:pt idx="113">
                  <c:v>28.573232861431435</c:v>
                </c:pt>
                <c:pt idx="114">
                  <c:v>28.188622054673733</c:v>
                </c:pt>
                <c:pt idx="115">
                  <c:v>28.196468736091084</c:v>
                </c:pt>
                <c:pt idx="116">
                  <c:v>28.204316434518681</c:v>
                </c:pt>
                <c:pt idx="117">
                  <c:v>27.307306060944345</c:v>
                </c:pt>
                <c:pt idx="118">
                  <c:v>27.314908463851292</c:v>
                </c:pt>
                <c:pt idx="119">
                  <c:v>27.322511848634853</c:v>
                </c:pt>
                <c:pt idx="120">
                  <c:v>26.857460634019702</c:v>
                </c:pt>
                <c:pt idx="121">
                  <c:v>26.864936841732554</c:v>
                </c:pt>
                <c:pt idx="122">
                  <c:v>26.872414012381281</c:v>
                </c:pt>
                <c:pt idx="123">
                  <c:v>26.563844222985999</c:v>
                </c:pt>
                <c:pt idx="124">
                  <c:v>26.571237002705715</c:v>
                </c:pt>
                <c:pt idx="125">
                  <c:v>26.302540514179793</c:v>
                </c:pt>
                <c:pt idx="126">
                  <c:v>25.994230167514157</c:v>
                </c:pt>
                <c:pt idx="127">
                  <c:v>26.001464237503765</c:v>
                </c:pt>
                <c:pt idx="128">
                  <c:v>25.69459131767745</c:v>
                </c:pt>
                <c:pt idx="129">
                  <c:v>25.581260355450919</c:v>
                </c:pt>
                <c:pt idx="130">
                  <c:v>25.588378588152395</c:v>
                </c:pt>
                <c:pt idx="131">
                  <c:v>25.320636721278095</c:v>
                </c:pt>
                <c:pt idx="132">
                  <c:v>25.010856606991027</c:v>
                </c:pt>
                <c:pt idx="133">
                  <c:v>25.017816150466409</c:v>
                </c:pt>
                <c:pt idx="134">
                  <c:v>24.709489202419753</c:v>
                </c:pt>
                <c:pt idx="135">
                  <c:v>24.480750768393239</c:v>
                </c:pt>
                <c:pt idx="136">
                  <c:v>24.487562737288329</c:v>
                </c:pt>
                <c:pt idx="137">
                  <c:v>24.058072100682111</c:v>
                </c:pt>
                <c:pt idx="138">
                  <c:v>24.064766868900765</c:v>
                </c:pt>
                <c:pt idx="139">
                  <c:v>24.071462484831819</c:v>
                </c:pt>
                <c:pt idx="140">
                  <c:v>23.879799341358005</c:v>
                </c:pt>
                <c:pt idx="141">
                  <c:v>23.729000975411857</c:v>
                </c:pt>
                <c:pt idx="142">
                  <c:v>23.735602184943602</c:v>
                </c:pt>
                <c:pt idx="143">
                  <c:v>23.344140080910005</c:v>
                </c:pt>
                <c:pt idx="144">
                  <c:v>23.350634539765817</c:v>
                </c:pt>
                <c:pt idx="145">
                  <c:v>23.35712981629019</c:v>
                </c:pt>
                <c:pt idx="146">
                  <c:v>22.967279349297435</c:v>
                </c:pt>
                <c:pt idx="147">
                  <c:v>22.774930264987525</c:v>
                </c:pt>
                <c:pt idx="148">
                  <c:v>22.781265975479723</c:v>
                </c:pt>
                <c:pt idx="149">
                  <c:v>22.550420883833837</c:v>
                </c:pt>
                <c:pt idx="150">
                  <c:v>22.556693637542516</c:v>
                </c:pt>
                <c:pt idx="151">
                  <c:v>22.442770644129514</c:v>
                </c:pt>
                <c:pt idx="152">
                  <c:v>22.290757467593149</c:v>
                </c:pt>
                <c:pt idx="153">
                  <c:v>22.296956821460242</c:v>
                </c:pt>
                <c:pt idx="154">
                  <c:v>22.145498490090521</c:v>
                </c:pt>
                <c:pt idx="155">
                  <c:v>22.031343049516707</c:v>
                </c:pt>
                <c:pt idx="156">
                  <c:v>22.037469128703243</c:v>
                </c:pt>
                <c:pt idx="157">
                  <c:v>21.884101370063043</c:v>
                </c:pt>
                <c:pt idx="158">
                  <c:v>21.928956453628821</c:v>
                </c:pt>
                <c:pt idx="159">
                  <c:v>21.93505199501082</c:v>
                </c:pt>
                <c:pt idx="160">
                  <c:v>21.664108621704244</c:v>
                </c:pt>
                <c:pt idx="161">
                  <c:v>21.670130399293022</c:v>
                </c:pt>
                <c:pt idx="162">
                  <c:v>21.676152923029893</c:v>
                </c:pt>
                <c:pt idx="163">
                  <c:v>21.600424428242231</c:v>
                </c:pt>
                <c:pt idx="164">
                  <c:v>21.606426238795102</c:v>
                </c:pt>
                <c:pt idx="165">
                  <c:v>21.572899675809044</c:v>
                </c:pt>
                <c:pt idx="166">
                  <c:v>21.459574082491407</c:v>
                </c:pt>
                <c:pt idx="167">
                  <c:v>21.42495711836818</c:v>
                </c:pt>
                <c:pt idx="168">
                  <c:v>21.430907745155217</c:v>
                </c:pt>
                <c:pt idx="169">
                  <c:v>21.357714989662803</c:v>
                </c:pt>
                <c:pt idx="170">
                  <c:v>21.204272343005112</c:v>
                </c:pt>
                <c:pt idx="171">
                  <c:v>21.210160442970206</c:v>
                </c:pt>
                <c:pt idx="172">
                  <c:v>21.215363478966548</c:v>
                </c:pt>
                <c:pt idx="173">
                  <c:v>21.142008832753206</c:v>
                </c:pt>
                <c:pt idx="174">
                  <c:v>21.147877423437823</c:v>
                </c:pt>
                <c:pt idx="175">
                  <c:v>21.033807673383414</c:v>
                </c:pt>
                <c:pt idx="176">
                  <c:v>21.079635708747606</c:v>
                </c:pt>
                <c:pt idx="177">
                  <c:v>21.08548477347621</c:v>
                </c:pt>
                <c:pt idx="178">
                  <c:v>21.090991101909484</c:v>
                </c:pt>
                <c:pt idx="179">
                  <c:v>21.097185050118149</c:v>
                </c:pt>
                <c:pt idx="180">
                  <c:v>21.10303626130754</c:v>
                </c:pt>
                <c:pt idx="181">
                  <c:v>21.069874629093917</c:v>
                </c:pt>
                <c:pt idx="182">
                  <c:v>21.15514025399079</c:v>
                </c:pt>
                <c:pt idx="183">
                  <c:v>21.161004552230111</c:v>
                </c:pt>
                <c:pt idx="184">
                  <c:v>21.166869565583497</c:v>
                </c:pt>
                <c:pt idx="185">
                  <c:v>21.252567506085921</c:v>
                </c:pt>
                <c:pt idx="186">
                  <c:v>21.258455565382228</c:v>
                </c:pt>
                <c:pt idx="187">
                  <c:v>21.184813183084682</c:v>
                </c:pt>
                <c:pt idx="188">
                  <c:v>21.230801873918882</c:v>
                </c:pt>
                <c:pt idx="189">
                  <c:v>21.236681409859592</c:v>
                </c:pt>
                <c:pt idx="190">
                  <c:v>21.322171440949244</c:v>
                </c:pt>
                <c:pt idx="191">
                  <c:v>21.247753297927026</c:v>
                </c:pt>
                <c:pt idx="192">
                  <c:v>21.253634789363705</c:v>
                </c:pt>
                <c:pt idx="193">
                  <c:v>21.260206693602882</c:v>
                </c:pt>
                <c:pt idx="194">
                  <c:v>21.427192399554016</c:v>
                </c:pt>
                <c:pt idx="195">
                  <c:v>21.433119784462075</c:v>
                </c:pt>
                <c:pt idx="196">
                  <c:v>21.439393016865882</c:v>
                </c:pt>
                <c:pt idx="197">
                  <c:v>21.44532193043074</c:v>
                </c:pt>
                <c:pt idx="198">
                  <c:v>21.450906244856572</c:v>
                </c:pt>
                <c:pt idx="199">
                  <c:v>21.496731346955244</c:v>
                </c:pt>
                <c:pt idx="200">
                  <c:v>21.502673098999921</c:v>
                </c:pt>
                <c:pt idx="201">
                  <c:v>21.508615568457142</c:v>
                </c:pt>
                <c:pt idx="202">
                  <c:v>21.595464289227746</c:v>
                </c:pt>
                <c:pt idx="203">
                  <c:v>21.601430047857054</c:v>
                </c:pt>
                <c:pt idx="204">
                  <c:v>21.688331694471238</c:v>
                </c:pt>
                <c:pt idx="205">
                  <c:v>21.694666718215441</c:v>
                </c:pt>
                <c:pt idx="206">
                  <c:v>21.700656586745104</c:v>
                </c:pt>
                <c:pt idx="207">
                  <c:v>21.786623545977065</c:v>
                </c:pt>
                <c:pt idx="208">
                  <c:v>21.874697810921642</c:v>
                </c:pt>
                <c:pt idx="209">
                  <c:v>22.000409516326926</c:v>
                </c:pt>
                <c:pt idx="210">
                  <c:v>22.00647830995117</c:v>
                </c:pt>
                <c:pt idx="211">
                  <c:v>22.052918682413644</c:v>
                </c:pt>
                <c:pt idx="212">
                  <c:v>22.060386322165538</c:v>
                </c:pt>
                <c:pt idx="213">
                  <c:v>22.066468569568926</c:v>
                </c:pt>
                <c:pt idx="214">
                  <c:v>22.152664983129863</c:v>
                </c:pt>
                <c:pt idx="215">
                  <c:v>22.239960170877396</c:v>
                </c:pt>
                <c:pt idx="216">
                  <c:v>22.246088105910651</c:v>
                </c:pt>
                <c:pt idx="217">
                  <c:v>22.292652996771103</c:v>
                </c:pt>
                <c:pt idx="218">
                  <c:v>22.298793299706354</c:v>
                </c:pt>
                <c:pt idx="219">
                  <c:v>22.385503106068644</c:v>
                </c:pt>
                <c:pt idx="220">
                  <c:v>22.432149657500926</c:v>
                </c:pt>
                <c:pt idx="221">
                  <c:v>22.47984701994886</c:v>
                </c:pt>
                <c:pt idx="222">
                  <c:v>22.486034073764859</c:v>
                </c:pt>
                <c:pt idx="223">
                  <c:v>22.492221866301669</c:v>
                </c:pt>
                <c:pt idx="224">
                  <c:v>22.700291821922217</c:v>
                </c:pt>
                <c:pt idx="225">
                  <c:v>22.706535457812034</c:v>
                </c:pt>
                <c:pt idx="226">
                  <c:v>22.712779838232077</c:v>
                </c:pt>
                <c:pt idx="227">
                  <c:v>22.761310393665649</c:v>
                </c:pt>
                <c:pt idx="228">
                  <c:v>22.767567644704336</c:v>
                </c:pt>
                <c:pt idx="229">
                  <c:v>22.773825640550463</c:v>
                </c:pt>
                <c:pt idx="230">
                  <c:v>22.901136046151972</c:v>
                </c:pt>
                <c:pt idx="231">
                  <c:v>22.907428102321948</c:v>
                </c:pt>
                <c:pt idx="232">
                  <c:v>22.914069402713174</c:v>
                </c:pt>
                <c:pt idx="233">
                  <c:v>22.920363047807321</c:v>
                </c:pt>
                <c:pt idx="234">
                  <c:v>22.926657439906478</c:v>
                </c:pt>
                <c:pt idx="235">
                  <c:v>22.932952578612635</c:v>
                </c:pt>
                <c:pt idx="236">
                  <c:v>22.777008865868719</c:v>
                </c:pt>
                <c:pt idx="237">
                  <c:v>22.783261879060319</c:v>
                </c:pt>
                <c:pt idx="238">
                  <c:v>22.78951563210401</c:v>
                </c:pt>
                <c:pt idx="239">
                  <c:v>22.673726856587248</c:v>
                </c:pt>
                <c:pt idx="240">
                  <c:v>22.679949291166412</c:v>
                </c:pt>
                <c:pt idx="241">
                  <c:v>22.645124904351206</c:v>
                </c:pt>
                <c:pt idx="242">
                  <c:v>22.651337779827763</c:v>
                </c:pt>
                <c:pt idx="243">
                  <c:v>22.657551387602265</c:v>
                </c:pt>
                <c:pt idx="244">
                  <c:v>22.460446012846827</c:v>
                </c:pt>
                <c:pt idx="245">
                  <c:v>22.466606484095454</c:v>
                </c:pt>
                <c:pt idx="246">
                  <c:v>22.309392036772021</c:v>
                </c:pt>
                <c:pt idx="247">
                  <c:v>21.9893708957038</c:v>
                </c:pt>
                <c:pt idx="248">
                  <c:v>21.995402127006844</c:v>
                </c:pt>
                <c:pt idx="249">
                  <c:v>21.96029824809877</c:v>
                </c:pt>
                <c:pt idx="250">
                  <c:v>21.639917985353723</c:v>
                </c:pt>
                <c:pt idx="251">
                  <c:v>21.645852716158583</c:v>
                </c:pt>
                <c:pt idx="252">
                  <c:v>21.489915378897798</c:v>
                </c:pt>
                <c:pt idx="253">
                  <c:v>21.086769212147939</c:v>
                </c:pt>
                <c:pt idx="254">
                  <c:v>21.092552890069097</c:v>
                </c:pt>
                <c:pt idx="255">
                  <c:v>21.098337240279839</c:v>
                </c:pt>
                <c:pt idx="256">
                  <c:v>20.327680152097095</c:v>
                </c:pt>
                <c:pt idx="257">
                  <c:v>20.33325769292345</c:v>
                </c:pt>
                <c:pt idx="258">
                  <c:v>19.725528837776558</c:v>
                </c:pt>
                <c:pt idx="259">
                  <c:v>19.159069183138715</c:v>
                </c:pt>
                <c:pt idx="260">
                  <c:v>19.164331019348793</c:v>
                </c:pt>
                <c:pt idx="261">
                  <c:v>17.818876039430823</c:v>
                </c:pt>
                <c:pt idx="262">
                  <c:v>17.823777232847842</c:v>
                </c:pt>
                <c:pt idx="263">
                  <c:v>17.828678984103714</c:v>
                </c:pt>
                <c:pt idx="264">
                  <c:v>17.260940758410488</c:v>
                </c:pt>
                <c:pt idx="265">
                  <c:v>17.265690282384444</c:v>
                </c:pt>
                <c:pt idx="266">
                  <c:v>16.61414239153688</c:v>
                </c:pt>
                <c:pt idx="267">
                  <c:v>15.962581115406543</c:v>
                </c:pt>
                <c:pt idx="268">
                  <c:v>15.351677341593568</c:v>
                </c:pt>
                <c:pt idx="269">
                  <c:v>15.355912956747135</c:v>
                </c:pt>
                <c:pt idx="270">
                  <c:v>14.78623610212035</c:v>
                </c:pt>
                <c:pt idx="271">
                  <c:v>14.258335932404659</c:v>
                </c:pt>
                <c:pt idx="272">
                  <c:v>14.262277079196826</c:v>
                </c:pt>
                <c:pt idx="273">
                  <c:v>13.691140307353461</c:v>
                </c:pt>
                <c:pt idx="274">
                  <c:v>13.694928524834735</c:v>
                </c:pt>
                <c:pt idx="275">
                  <c:v>13.082617292255168</c:v>
                </c:pt>
                <c:pt idx="276">
                  <c:v>12.428532629608256</c:v>
                </c:pt>
              </c:numCache>
            </c:numRef>
          </c:yVal>
          <c:smooth val="0"/>
          <c:extLst>
            <c:ext xmlns:c16="http://schemas.microsoft.com/office/drawing/2014/chart" uri="{C3380CC4-5D6E-409C-BE32-E72D297353CC}">
              <c16:uniqueId val="{00000001-133E-4806-9D9B-7DF5DAC60C8D}"/>
            </c:ext>
          </c:extLst>
        </c:ser>
        <c:ser>
          <c:idx val="8"/>
          <c:order val="6"/>
          <c:tx>
            <c:v>4b-s1</c:v>
          </c:tx>
          <c:spPr>
            <a:ln w="25400" cap="rnd">
              <a:noFill/>
              <a:round/>
            </a:ln>
            <a:effectLst/>
          </c:spPr>
          <c:marker>
            <c:symbol val="circle"/>
            <c:size val="3"/>
            <c:spPr>
              <a:solidFill>
                <a:schemeClr val="accent4">
                  <a:lumMod val="40000"/>
                  <a:lumOff val="60000"/>
                </a:schemeClr>
              </a:solidFill>
              <a:ln w="6350">
                <a:solidFill>
                  <a:schemeClr val="accent4">
                    <a:lumMod val="75000"/>
                  </a:schemeClr>
                </a:solidFill>
              </a:ln>
              <a:effectLst/>
            </c:spPr>
          </c:marker>
          <c:xVal>
            <c:numRef>
              <c:f>'Forsøk 3 - Samlet'!$BF$636:$BF$892</c:f>
              <c:numCache>
                <c:formatCode>0.0</c:formatCode>
                <c:ptCount val="257"/>
                <c:pt idx="0">
                  <c:v>4.6471504978995029</c:v>
                </c:pt>
                <c:pt idx="1">
                  <c:v>4.6470643256359043</c:v>
                </c:pt>
                <c:pt idx="2">
                  <c:v>4.5610599550948825</c:v>
                </c:pt>
                <c:pt idx="3">
                  <c:v>4.6233439598103452</c:v>
                </c:pt>
                <c:pt idx="4">
                  <c:v>4.5947462971606985</c:v>
                </c:pt>
                <c:pt idx="5">
                  <c:v>4.8924467258810163</c:v>
                </c:pt>
                <c:pt idx="6">
                  <c:v>5.2700376218252671</c:v>
                </c:pt>
                <c:pt idx="7">
                  <c:v>5.2699076661357926</c:v>
                </c:pt>
                <c:pt idx="8">
                  <c:v>5.1910647635191767</c:v>
                </c:pt>
                <c:pt idx="9">
                  <c:v>5.2727874409351614</c:v>
                </c:pt>
                <c:pt idx="10">
                  <c:v>5.2726486152617555</c:v>
                </c:pt>
                <c:pt idx="11">
                  <c:v>5.3635765665099386</c:v>
                </c:pt>
                <c:pt idx="12">
                  <c:v>5.1311657826449339</c:v>
                </c:pt>
                <c:pt idx="13">
                  <c:v>5.131020961489587</c:v>
                </c:pt>
                <c:pt idx="14">
                  <c:v>4.9578261871905003</c:v>
                </c:pt>
                <c:pt idx="15">
                  <c:v>4.7571193879551892</c:v>
                </c:pt>
                <c:pt idx="16">
                  <c:v>4.7569792297145774</c:v>
                </c:pt>
                <c:pt idx="17">
                  <c:v>4.5700121087821701</c:v>
                </c:pt>
                <c:pt idx="18">
                  <c:v>4.5436289608183973</c:v>
                </c:pt>
                <c:pt idx="19">
                  <c:v>4.2449274194977784</c:v>
                </c:pt>
                <c:pt idx="20">
                  <c:v>4.279964851039737</c:v>
                </c:pt>
                <c:pt idx="21">
                  <c:v>4.2715988869656423</c:v>
                </c:pt>
                <c:pt idx="22">
                  <c:v>3.7815122192497137</c:v>
                </c:pt>
                <c:pt idx="23">
                  <c:v>3.7007827953408672</c:v>
                </c:pt>
                <c:pt idx="24">
                  <c:v>3.1878333770977827</c:v>
                </c:pt>
                <c:pt idx="25">
                  <c:v>3.2333989822998621</c:v>
                </c:pt>
                <c:pt idx="26">
                  <c:v>2.6154166923319897</c:v>
                </c:pt>
                <c:pt idx="27">
                  <c:v>1.975492472137192</c:v>
                </c:pt>
                <c:pt idx="28">
                  <c:v>1.9754595235659071</c:v>
                </c:pt>
                <c:pt idx="29">
                  <c:v>1.4922835473238225</c:v>
                </c:pt>
                <c:pt idx="30">
                  <c:v>1.5330806991242043</c:v>
                </c:pt>
                <c:pt idx="31">
                  <c:v>1.5330609797239003</c:v>
                </c:pt>
                <c:pt idx="32">
                  <c:v>1.3010983327722068</c:v>
                </c:pt>
                <c:pt idx="33">
                  <c:v>1.3010835905120011</c:v>
                </c:pt>
                <c:pt idx="34">
                  <c:v>1.1603654549651978</c:v>
                </c:pt>
                <c:pt idx="35">
                  <c:v>1.0440152451016005</c:v>
                </c:pt>
                <c:pt idx="36">
                  <c:v>1.0562990492051867</c:v>
                </c:pt>
                <c:pt idx="37">
                  <c:v>0.95917050651948277</c:v>
                </c:pt>
                <c:pt idx="38">
                  <c:v>0.88297993763882376</c:v>
                </c:pt>
                <c:pt idx="39">
                  <c:v>0.78637943911316099</c:v>
                </c:pt>
                <c:pt idx="40">
                  <c:v>0.78637395523163378</c:v>
                </c:pt>
                <c:pt idx="41">
                  <c:v>0.72973403011742555</c:v>
                </c:pt>
                <c:pt idx="42">
                  <c:v>0.72972929666687658</c:v>
                </c:pt>
                <c:pt idx="43">
                  <c:v>0.6862634488154743</c:v>
                </c:pt>
                <c:pt idx="44">
                  <c:v>0.62686362433277343</c:v>
                </c:pt>
                <c:pt idx="45">
                  <c:v>0.6585617423385226</c:v>
                </c:pt>
                <c:pt idx="46">
                  <c:v>0.62056507632603808</c:v>
                </c:pt>
                <c:pt idx="47">
                  <c:v>0.56230607430123947</c:v>
                </c:pt>
                <c:pt idx="48">
                  <c:v>0.5105881469425555</c:v>
                </c:pt>
                <c:pt idx="49">
                  <c:v>0.48537537639951561</c:v>
                </c:pt>
                <c:pt idx="50">
                  <c:v>0.4798237936394818</c:v>
                </c:pt>
                <c:pt idx="51">
                  <c:v>0.48410550580988437</c:v>
                </c:pt>
                <c:pt idx="52">
                  <c:v>0.47287684540142139</c:v>
                </c:pt>
                <c:pt idx="53">
                  <c:v>0.44426317864070358</c:v>
                </c:pt>
                <c:pt idx="54">
                  <c:v>0.4292500024183723</c:v>
                </c:pt>
                <c:pt idx="55">
                  <c:v>0.45104654867551475</c:v>
                </c:pt>
                <c:pt idx="56">
                  <c:v>0.43909926330952703</c:v>
                </c:pt>
                <c:pt idx="57">
                  <c:v>0.42884242219984431</c:v>
                </c:pt>
                <c:pt idx="58">
                  <c:v>0.41914346884307646</c:v>
                </c:pt>
                <c:pt idx="59">
                  <c:v>0.43459758570600637</c:v>
                </c:pt>
                <c:pt idx="60">
                  <c:v>0.43343237658202233</c:v>
                </c:pt>
                <c:pt idx="61">
                  <c:v>0.41408844882589663</c:v>
                </c:pt>
                <c:pt idx="62">
                  <c:v>0.41040826700441313</c:v>
                </c:pt>
                <c:pt idx="63">
                  <c:v>0.41040658372661937</c:v>
                </c:pt>
                <c:pt idx="64">
                  <c:v>0.3755656071256453</c:v>
                </c:pt>
                <c:pt idx="65">
                  <c:v>0.37189784076949139</c:v>
                </c:pt>
                <c:pt idx="66">
                  <c:v>0.38515845940245547</c:v>
                </c:pt>
                <c:pt idx="67">
                  <c:v>0.34624703879148144</c:v>
                </c:pt>
                <c:pt idx="68">
                  <c:v>0.3462456506544247</c:v>
                </c:pt>
                <c:pt idx="69">
                  <c:v>0.36323703002044194</c:v>
                </c:pt>
                <c:pt idx="70">
                  <c:v>0.34987795790918391</c:v>
                </c:pt>
                <c:pt idx="71">
                  <c:v>0.34744308556202091</c:v>
                </c:pt>
                <c:pt idx="72">
                  <c:v>0.33620768151969749</c:v>
                </c:pt>
                <c:pt idx="73">
                  <c:v>0.33431016854618051</c:v>
                </c:pt>
                <c:pt idx="74">
                  <c:v>0.33338686006830948</c:v>
                </c:pt>
                <c:pt idx="75">
                  <c:v>0.34080648630057436</c:v>
                </c:pt>
                <c:pt idx="76">
                  <c:v>0.28939395384410133</c:v>
                </c:pt>
                <c:pt idx="77">
                  <c:v>0.28938591571420536</c:v>
                </c:pt>
                <c:pt idx="78">
                  <c:v>0.28938478839551746</c:v>
                </c:pt>
                <c:pt idx="79">
                  <c:v>0.27272123784627944</c:v>
                </c:pt>
                <c:pt idx="80">
                  <c:v>0.27310666702846842</c:v>
                </c:pt>
                <c:pt idx="81">
                  <c:v>0.26019100966589814</c:v>
                </c:pt>
                <c:pt idx="82">
                  <c:v>0.25765773357948962</c:v>
                </c:pt>
                <c:pt idx="83">
                  <c:v>0.25659371788530894</c:v>
                </c:pt>
                <c:pt idx="84">
                  <c:v>0.2565927292494144</c:v>
                </c:pt>
                <c:pt idx="85">
                  <c:v>0.25808120170458587</c:v>
                </c:pt>
                <c:pt idx="86">
                  <c:v>0.25772791386281846</c:v>
                </c:pt>
                <c:pt idx="87">
                  <c:v>0.25960729163465701</c:v>
                </c:pt>
                <c:pt idx="88">
                  <c:v>0.26373336136015957</c:v>
                </c:pt>
                <c:pt idx="89">
                  <c:v>0.26373234426324499</c:v>
                </c:pt>
                <c:pt idx="90">
                  <c:v>0.25751451865536662</c:v>
                </c:pt>
                <c:pt idx="91">
                  <c:v>0.27274880499407445</c:v>
                </c:pt>
                <c:pt idx="92">
                  <c:v>0.27274776472678658</c:v>
                </c:pt>
                <c:pt idx="93">
                  <c:v>0.27237427753657967</c:v>
                </c:pt>
                <c:pt idx="94">
                  <c:v>0.29100770101877527</c:v>
                </c:pt>
                <c:pt idx="95">
                  <c:v>0.29100660172341586</c:v>
                </c:pt>
                <c:pt idx="96">
                  <c:v>0.26295641410858689</c:v>
                </c:pt>
                <c:pt idx="97">
                  <c:v>0.28193185493815692</c:v>
                </c:pt>
                <c:pt idx="98">
                  <c:v>0.28193080011412314</c:v>
                </c:pt>
                <c:pt idx="99">
                  <c:v>0.26674975763516146</c:v>
                </c:pt>
                <c:pt idx="100">
                  <c:v>0.26674876415096904</c:v>
                </c:pt>
                <c:pt idx="101">
                  <c:v>0.27402304182018217</c:v>
                </c:pt>
                <c:pt idx="102">
                  <c:v>0.24562071453044476</c:v>
                </c:pt>
                <c:pt idx="103">
                  <c:v>0.24561980721417312</c:v>
                </c:pt>
                <c:pt idx="104">
                  <c:v>0.26507907723649904</c:v>
                </c:pt>
                <c:pt idx="105">
                  <c:v>0.24585788041266457</c:v>
                </c:pt>
                <c:pt idx="106">
                  <c:v>0.22449117569063051</c:v>
                </c:pt>
                <c:pt idx="107">
                  <c:v>0.22330070771552604</c:v>
                </c:pt>
                <c:pt idx="108">
                  <c:v>0.22599834631282179</c:v>
                </c:pt>
                <c:pt idx="109">
                  <c:v>0.22599752934137196</c:v>
                </c:pt>
                <c:pt idx="110">
                  <c:v>0.22718864082085821</c:v>
                </c:pt>
                <c:pt idx="111">
                  <c:v>0.23523506493646132</c:v>
                </c:pt>
                <c:pt idx="112">
                  <c:v>0.23523421579926024</c:v>
                </c:pt>
                <c:pt idx="113">
                  <c:v>0.21223778805273358</c:v>
                </c:pt>
                <c:pt idx="114">
                  <c:v>0.22319445301022425</c:v>
                </c:pt>
                <c:pt idx="115">
                  <c:v>0.19129122333241594</c:v>
                </c:pt>
                <c:pt idx="116">
                  <c:v>0.19308132286428578</c:v>
                </c:pt>
                <c:pt idx="117">
                  <c:v>0.19413324818894492</c:v>
                </c:pt>
                <c:pt idx="118">
                  <c:v>0.22481763277240829</c:v>
                </c:pt>
                <c:pt idx="119">
                  <c:v>0.22481681346838922</c:v>
                </c:pt>
                <c:pt idx="120">
                  <c:v>0.2215695976583695</c:v>
                </c:pt>
                <c:pt idx="121">
                  <c:v>0.22156878397568444</c:v>
                </c:pt>
                <c:pt idx="122">
                  <c:v>0.21155184398518309</c:v>
                </c:pt>
                <c:pt idx="123">
                  <c:v>0.20783610896953028</c:v>
                </c:pt>
                <c:pt idx="124">
                  <c:v>0.21524371835547371</c:v>
                </c:pt>
                <c:pt idx="125">
                  <c:v>0.21673705046584998</c:v>
                </c:pt>
                <c:pt idx="126">
                  <c:v>0.24153135245330984</c:v>
                </c:pt>
                <c:pt idx="127">
                  <c:v>0.24153043675288602</c:v>
                </c:pt>
                <c:pt idx="128">
                  <c:v>0.24152952191564547</c:v>
                </c:pt>
                <c:pt idx="129">
                  <c:v>0.23946494338441424</c:v>
                </c:pt>
                <c:pt idx="130">
                  <c:v>0.23188563798960654</c:v>
                </c:pt>
                <c:pt idx="131">
                  <c:v>0.23321255644947692</c:v>
                </c:pt>
                <c:pt idx="132">
                  <c:v>0.25287880979025584</c:v>
                </c:pt>
                <c:pt idx="133">
                  <c:v>0.25287782725290786</c:v>
                </c:pt>
                <c:pt idx="134">
                  <c:v>0.25436522369318948</c:v>
                </c:pt>
                <c:pt idx="135">
                  <c:v>0.25443933233496485</c:v>
                </c:pt>
                <c:pt idx="136">
                  <c:v>0.25631029861431076</c:v>
                </c:pt>
                <c:pt idx="137">
                  <c:v>0.23606433626241663</c:v>
                </c:pt>
                <c:pt idx="138">
                  <c:v>0.2360634057148375</c:v>
                </c:pt>
                <c:pt idx="139">
                  <c:v>0.24984847313636765</c:v>
                </c:pt>
                <c:pt idx="140">
                  <c:v>0.27790690205690821</c:v>
                </c:pt>
                <c:pt idx="141">
                  <c:v>0.28045059589388549</c:v>
                </c:pt>
                <c:pt idx="142">
                  <c:v>0.24187224657244646</c:v>
                </c:pt>
                <c:pt idx="143">
                  <c:v>0.256446189710483</c:v>
                </c:pt>
                <c:pt idx="144">
                  <c:v>0.25644515059451395</c:v>
                </c:pt>
                <c:pt idx="145">
                  <c:v>0.27823235737685886</c:v>
                </c:pt>
                <c:pt idx="146">
                  <c:v>0.28039757772279156</c:v>
                </c:pt>
                <c:pt idx="147">
                  <c:v>0.30951252902937343</c:v>
                </c:pt>
                <c:pt idx="148">
                  <c:v>0.3109556966976566</c:v>
                </c:pt>
                <c:pt idx="149">
                  <c:v>0.31291669208244688</c:v>
                </c:pt>
                <c:pt idx="150">
                  <c:v>0.28026768898077542</c:v>
                </c:pt>
                <c:pt idx="151">
                  <c:v>0.30346282147929909</c:v>
                </c:pt>
                <c:pt idx="152">
                  <c:v>0.30346156839561272</c:v>
                </c:pt>
                <c:pt idx="153">
                  <c:v>0.2843834222916638</c:v>
                </c:pt>
                <c:pt idx="154">
                  <c:v>0.30148763698982417</c:v>
                </c:pt>
                <c:pt idx="155">
                  <c:v>0.30391247808855926</c:v>
                </c:pt>
                <c:pt idx="156">
                  <c:v>0.29104097172815724</c:v>
                </c:pt>
                <c:pt idx="157">
                  <c:v>0.29245656413197307</c:v>
                </c:pt>
                <c:pt idx="158">
                  <c:v>0.25999094776403775</c:v>
                </c:pt>
                <c:pt idx="159">
                  <c:v>0.31050895340416024</c:v>
                </c:pt>
                <c:pt idx="160">
                  <c:v>0.31050762435427193</c:v>
                </c:pt>
                <c:pt idx="161">
                  <c:v>0.30865694672788224</c:v>
                </c:pt>
                <c:pt idx="162">
                  <c:v>0.31757712273375466</c:v>
                </c:pt>
                <c:pt idx="163">
                  <c:v>0.31757575611364341</c:v>
                </c:pt>
                <c:pt idx="164">
                  <c:v>0.28705591164912947</c:v>
                </c:pt>
                <c:pt idx="165">
                  <c:v>0.31029813268743633</c:v>
                </c:pt>
                <c:pt idx="166">
                  <c:v>0.31029679449111469</c:v>
                </c:pt>
                <c:pt idx="167">
                  <c:v>0.29618797813523062</c:v>
                </c:pt>
                <c:pt idx="168">
                  <c:v>0.32532310530085917</c:v>
                </c:pt>
                <c:pt idx="169">
                  <c:v>0.29627140349566267</c:v>
                </c:pt>
                <c:pt idx="170">
                  <c:v>0.29980425515463299</c:v>
                </c:pt>
                <c:pt idx="171">
                  <c:v>0.30662020538346602</c:v>
                </c:pt>
                <c:pt idx="172">
                  <c:v>0.3076785261904495</c:v>
                </c:pt>
                <c:pt idx="173">
                  <c:v>0.337262402275819</c:v>
                </c:pt>
                <c:pt idx="174">
                  <c:v>0.30754326280919736</c:v>
                </c:pt>
                <c:pt idx="175">
                  <c:v>0.30966935011377855</c:v>
                </c:pt>
                <c:pt idx="176">
                  <c:v>0.33966118450195942</c:v>
                </c:pt>
                <c:pt idx="177">
                  <c:v>0.32530560656569496</c:v>
                </c:pt>
                <c:pt idx="178">
                  <c:v>0.32758078380777472</c:v>
                </c:pt>
                <c:pt idx="179">
                  <c:v>0.32296142906326653</c:v>
                </c:pt>
                <c:pt idx="180">
                  <c:v>0.29618930277950156</c:v>
                </c:pt>
                <c:pt idx="181">
                  <c:v>0.29618798882581326</c:v>
                </c:pt>
                <c:pt idx="182">
                  <c:v>0.30223867841759772</c:v>
                </c:pt>
                <c:pt idx="183">
                  <c:v>0.33286523264657586</c:v>
                </c:pt>
                <c:pt idx="184">
                  <c:v>0.30232629691864416</c:v>
                </c:pt>
                <c:pt idx="185">
                  <c:v>0.30285973543075584</c:v>
                </c:pt>
                <c:pt idx="186">
                  <c:v>0.32461770429044357</c:v>
                </c:pt>
                <c:pt idx="187">
                  <c:v>0.32461623935097511</c:v>
                </c:pt>
                <c:pt idx="188">
                  <c:v>0.32576778697104591</c:v>
                </c:pt>
                <c:pt idx="189">
                  <c:v>0.30595774107170487</c:v>
                </c:pt>
                <c:pt idx="190">
                  <c:v>0.30595635198411175</c:v>
                </c:pt>
                <c:pt idx="191">
                  <c:v>0.34382410620759957</c:v>
                </c:pt>
                <c:pt idx="192">
                  <c:v>0.3221325289244702</c:v>
                </c:pt>
                <c:pt idx="193">
                  <c:v>0.32271532101495415</c:v>
                </c:pt>
                <c:pt idx="194">
                  <c:v>0.37062728014446039</c:v>
                </c:pt>
                <c:pt idx="195">
                  <c:v>0.32208723188113675</c:v>
                </c:pt>
                <c:pt idx="196">
                  <c:v>0.3226792294457958</c:v>
                </c:pt>
                <c:pt idx="197">
                  <c:v>0.29616953188011513</c:v>
                </c:pt>
                <c:pt idx="198">
                  <c:v>0.33304548749339952</c:v>
                </c:pt>
                <c:pt idx="199">
                  <c:v>0.33305449454671421</c:v>
                </c:pt>
                <c:pt idx="200">
                  <c:v>0.33428055838570286</c:v>
                </c:pt>
                <c:pt idx="201">
                  <c:v>0.31461397673782354</c:v>
                </c:pt>
                <c:pt idx="202">
                  <c:v>0.31462252107812255</c:v>
                </c:pt>
                <c:pt idx="203">
                  <c:v>0.27723449539605205</c:v>
                </c:pt>
                <c:pt idx="204">
                  <c:v>0.27879265168754724</c:v>
                </c:pt>
                <c:pt idx="205">
                  <c:v>0.31628974836320173</c:v>
                </c:pt>
                <c:pt idx="206">
                  <c:v>0.31748914106880688</c:v>
                </c:pt>
                <c:pt idx="207">
                  <c:v>0.31748765935280393</c:v>
                </c:pt>
                <c:pt idx="208">
                  <c:v>0.31988897049259907</c:v>
                </c:pt>
                <c:pt idx="209">
                  <c:v>0.31988226296834699</c:v>
                </c:pt>
                <c:pt idx="210">
                  <c:v>0.31988076323676412</c:v>
                </c:pt>
                <c:pt idx="211">
                  <c:v>0.3096889518238391</c:v>
                </c:pt>
                <c:pt idx="212">
                  <c:v>0.29866639567496395</c:v>
                </c:pt>
                <c:pt idx="213">
                  <c:v>0.29866498071207698</c:v>
                </c:pt>
                <c:pt idx="214">
                  <c:v>0.33263253808727161</c:v>
                </c:pt>
                <c:pt idx="215">
                  <c:v>0.26542199965546787</c:v>
                </c:pt>
                <c:pt idx="216">
                  <c:v>0.26542074594640319</c:v>
                </c:pt>
                <c:pt idx="217">
                  <c:v>0.26957520076021163</c:v>
                </c:pt>
                <c:pt idx="218">
                  <c:v>0.31578412157036451</c:v>
                </c:pt>
                <c:pt idx="219">
                  <c:v>0.31763868907705839</c:v>
                </c:pt>
                <c:pt idx="220">
                  <c:v>0.29692007324415226</c:v>
                </c:pt>
                <c:pt idx="221">
                  <c:v>0.29868930686219647</c:v>
                </c:pt>
                <c:pt idx="222">
                  <c:v>0.29868786844938455</c:v>
                </c:pt>
                <c:pt idx="223">
                  <c:v>0.25413599144748095</c:v>
                </c:pt>
                <c:pt idx="224">
                  <c:v>0.30471721517816502</c:v>
                </c:pt>
                <c:pt idx="225">
                  <c:v>0.30471574922888106</c:v>
                </c:pt>
                <c:pt idx="226">
                  <c:v>0.28812229468639272</c:v>
                </c:pt>
                <c:pt idx="227">
                  <c:v>0.29675275417882818</c:v>
                </c:pt>
                <c:pt idx="228">
                  <c:v>0.2967513195322975</c:v>
                </c:pt>
                <c:pt idx="229">
                  <c:v>0.28156584968596943</c:v>
                </c:pt>
                <c:pt idx="230">
                  <c:v>0.28325437382599289</c:v>
                </c:pt>
                <c:pt idx="231">
                  <c:v>0.30769732552301027</c:v>
                </c:pt>
                <c:pt idx="232">
                  <c:v>0.3070795913855317</c:v>
                </c:pt>
                <c:pt idx="233">
                  <c:v>0.30892848288952446</c:v>
                </c:pt>
                <c:pt idx="234">
                  <c:v>0.30105543806704432</c:v>
                </c:pt>
                <c:pt idx="235">
                  <c:v>0.28510484283196097</c:v>
                </c:pt>
                <c:pt idx="236">
                  <c:v>0.2874292260669688</c:v>
                </c:pt>
                <c:pt idx="237">
                  <c:v>0.32835255764166887</c:v>
                </c:pt>
                <c:pt idx="238">
                  <c:v>0.32901327912490635</c:v>
                </c:pt>
                <c:pt idx="239">
                  <c:v>0.32901167059313541</c:v>
                </c:pt>
                <c:pt idx="240">
                  <c:v>0.3477585074416854</c:v>
                </c:pt>
                <c:pt idx="241">
                  <c:v>0.34776291080602328</c:v>
                </c:pt>
                <c:pt idx="242">
                  <c:v>0.34776120529466908</c:v>
                </c:pt>
                <c:pt idx="243">
                  <c:v>0.33695820956121691</c:v>
                </c:pt>
                <c:pt idx="244">
                  <c:v>0.36170713810702732</c:v>
                </c:pt>
                <c:pt idx="245">
                  <c:v>0.36170536960002098</c:v>
                </c:pt>
                <c:pt idx="246">
                  <c:v>0.39139792218629854</c:v>
                </c:pt>
                <c:pt idx="247">
                  <c:v>0.41558608207963244</c:v>
                </c:pt>
                <c:pt idx="248">
                  <c:v>0.41558403552277118</c:v>
                </c:pt>
                <c:pt idx="249">
                  <c:v>0.43032504046917441</c:v>
                </c:pt>
                <c:pt idx="250">
                  <c:v>0.4294502428669057</c:v>
                </c:pt>
                <c:pt idx="251">
                  <c:v>0.42944812121101905</c:v>
                </c:pt>
                <c:pt idx="252">
                  <c:v>0.50213983370505355</c:v>
                </c:pt>
                <c:pt idx="253">
                  <c:v>0.49880671506995594</c:v>
                </c:pt>
                <c:pt idx="254">
                  <c:v>0.4988042322857601</c:v>
                </c:pt>
                <c:pt idx="255">
                  <c:v>0.51061313528462193</c:v>
                </c:pt>
                <c:pt idx="256">
                  <c:v>0.5594915466597612</c:v>
                </c:pt>
              </c:numCache>
            </c:numRef>
          </c:xVal>
          <c:yVal>
            <c:numRef>
              <c:f>'Forsøk 3 - Samlet'!$BE$636:$BE$892</c:f>
              <c:numCache>
                <c:formatCode>0.0</c:formatCode>
                <c:ptCount val="257"/>
                <c:pt idx="0">
                  <c:v>9.4780160947088703</c:v>
                </c:pt>
                <c:pt idx="1">
                  <c:v>9.4806507695114686</c:v>
                </c:pt>
                <c:pt idx="2">
                  <c:v>9.4832857017175929</c:v>
                </c:pt>
                <c:pt idx="3">
                  <c:v>10.749029674397544</c:v>
                </c:pt>
                <c:pt idx="4">
                  <c:v>10.751999824770991</c:v>
                </c:pt>
                <c:pt idx="5">
                  <c:v>12.059094718803623</c:v>
                </c:pt>
                <c:pt idx="6">
                  <c:v>13.458712608793363</c:v>
                </c:pt>
                <c:pt idx="7">
                  <c:v>13.462398999403513</c:v>
                </c:pt>
                <c:pt idx="8">
                  <c:v>14.829569026395104</c:v>
                </c:pt>
                <c:pt idx="9">
                  <c:v>16.113448391302231</c:v>
                </c:pt>
                <c:pt idx="10">
                  <c:v>17.388325582946958</c:v>
                </c:pt>
                <c:pt idx="11">
                  <c:v>17.393049821875884</c:v>
                </c:pt>
                <c:pt idx="12">
                  <c:v>18.670359409235338</c:v>
                </c:pt>
                <c:pt idx="13">
                  <c:v>18.675421430442405</c:v>
                </c:pt>
                <c:pt idx="14">
                  <c:v>19.863520530036954</c:v>
                </c:pt>
                <c:pt idx="15">
                  <c:v>21.128469656593722</c:v>
                </c:pt>
                <c:pt idx="16">
                  <c:v>21.134179515249091</c:v>
                </c:pt>
                <c:pt idx="17">
                  <c:v>22.434139048555778</c:v>
                </c:pt>
                <c:pt idx="18">
                  <c:v>23.770946632024735</c:v>
                </c:pt>
                <c:pt idx="19">
                  <c:v>23.777352506671075</c:v>
                </c:pt>
                <c:pt idx="20">
                  <c:v>25.01907696361992</c:v>
                </c:pt>
                <c:pt idx="21">
                  <c:v>26.016561927151507</c:v>
                </c:pt>
                <c:pt idx="22">
                  <c:v>26.023558318664403</c:v>
                </c:pt>
                <c:pt idx="23">
                  <c:v>26.648538780848103</c:v>
                </c:pt>
                <c:pt idx="24">
                  <c:v>27.240134396026253</c:v>
                </c:pt>
                <c:pt idx="25">
                  <c:v>28.200315941837225</c:v>
                </c:pt>
                <c:pt idx="26">
                  <c:v>28.207884822912714</c:v>
                </c:pt>
                <c:pt idx="27">
                  <c:v>28.215454538367386</c:v>
                </c:pt>
                <c:pt idx="28">
                  <c:v>28.89792659274179</c:v>
                </c:pt>
                <c:pt idx="29">
                  <c:v>28.905676163559622</c:v>
                </c:pt>
                <c:pt idx="30">
                  <c:v>28.913426588244779</c:v>
                </c:pt>
                <c:pt idx="31">
                  <c:v>28.998807444570577</c:v>
                </c:pt>
                <c:pt idx="32">
                  <c:v>29.006580062293505</c:v>
                </c:pt>
                <c:pt idx="33">
                  <c:v>29.135570452026691</c:v>
                </c:pt>
                <c:pt idx="34">
                  <c:v>29.143376759110648</c:v>
                </c:pt>
                <c:pt idx="35">
                  <c:v>29.314935043971317</c:v>
                </c:pt>
                <c:pt idx="36">
                  <c:v>29.611855679585322</c:v>
                </c:pt>
                <c:pt idx="37">
                  <c:v>29.619783983115557</c:v>
                </c:pt>
                <c:pt idx="38">
                  <c:v>29.711288680744868</c:v>
                </c:pt>
                <c:pt idx="39">
                  <c:v>29.719240756967036</c:v>
                </c:pt>
                <c:pt idx="40">
                  <c:v>29.727193704616965</c:v>
                </c:pt>
                <c:pt idx="41">
                  <c:v>29.903487377324126</c:v>
                </c:pt>
                <c:pt idx="42">
                  <c:v>30.120985616151458</c:v>
                </c:pt>
                <c:pt idx="43">
                  <c:v>30.129040739708984</c:v>
                </c:pt>
                <c:pt idx="44">
                  <c:v>30.137096744202086</c:v>
                </c:pt>
                <c:pt idx="45">
                  <c:v>30.228521035104777</c:v>
                </c:pt>
                <c:pt idx="46">
                  <c:v>30.236600755853623</c:v>
                </c:pt>
                <c:pt idx="47">
                  <c:v>30.371422635341858</c:v>
                </c:pt>
                <c:pt idx="48">
                  <c:v>30.380262866383365</c:v>
                </c:pt>
                <c:pt idx="49">
                  <c:v>30.388378795327206</c:v>
                </c:pt>
                <c:pt idx="50">
                  <c:v>30.396495608445012</c:v>
                </c:pt>
                <c:pt idx="51">
                  <c:v>30.361585911912755</c:v>
                </c:pt>
                <c:pt idx="52">
                  <c:v>30.369693169866256</c:v>
                </c:pt>
                <c:pt idx="53">
                  <c:v>30.462433937341814</c:v>
                </c:pt>
                <c:pt idx="54">
                  <c:v>30.59679885306582</c:v>
                </c:pt>
                <c:pt idx="55">
                  <c:v>30.604964220170206</c:v>
                </c:pt>
                <c:pt idx="56">
                  <c:v>30.4448515715039</c:v>
                </c:pt>
                <c:pt idx="57">
                  <c:v>30.494600814616657</c:v>
                </c:pt>
                <c:pt idx="58">
                  <c:v>30.502735529622356</c:v>
                </c:pt>
                <c:pt idx="59">
                  <c:v>30.468495405827429</c:v>
                </c:pt>
                <c:pt idx="60">
                  <c:v>30.476620744101581</c:v>
                </c:pt>
                <c:pt idx="61">
                  <c:v>30.568815089106728</c:v>
                </c:pt>
                <c:pt idx="62">
                  <c:v>30.747707709663445</c:v>
                </c:pt>
                <c:pt idx="63">
                  <c:v>30.755902627225861</c:v>
                </c:pt>
                <c:pt idx="64">
                  <c:v>30.806165629855741</c:v>
                </c:pt>
                <c:pt idx="65">
                  <c:v>30.983429815569551</c:v>
                </c:pt>
                <c:pt idx="66">
                  <c:v>30.991682826109749</c:v>
                </c:pt>
                <c:pt idx="67">
                  <c:v>31.084866432871973</c:v>
                </c:pt>
                <c:pt idx="68">
                  <c:v>31.220950961334939</c:v>
                </c:pt>
                <c:pt idx="69">
                  <c:v>31.229262480916535</c:v>
                </c:pt>
                <c:pt idx="70">
                  <c:v>31.322206702533656</c:v>
                </c:pt>
                <c:pt idx="71">
                  <c:v>31.330542216071745</c:v>
                </c:pt>
                <c:pt idx="72">
                  <c:v>31.339243608141835</c:v>
                </c:pt>
                <c:pt idx="73">
                  <c:v>31.517722900494594</c:v>
                </c:pt>
                <c:pt idx="74">
                  <c:v>31.526105818351489</c:v>
                </c:pt>
                <c:pt idx="75">
                  <c:v>31.577408975264426</c:v>
                </c:pt>
                <c:pt idx="76">
                  <c:v>31.755349993417276</c:v>
                </c:pt>
                <c:pt idx="77">
                  <c:v>31.763791308682897</c:v>
                </c:pt>
                <c:pt idx="78">
                  <c:v>31.941501921424397</c:v>
                </c:pt>
                <c:pt idx="79">
                  <c:v>32.078897376765198</c:v>
                </c:pt>
                <c:pt idx="80">
                  <c:v>32.087419547916554</c:v>
                </c:pt>
                <c:pt idx="81">
                  <c:v>32.181550546054716</c:v>
                </c:pt>
                <c:pt idx="82">
                  <c:v>32.061102537463107</c:v>
                </c:pt>
                <c:pt idx="83">
                  <c:v>32.069616079859792</c:v>
                </c:pt>
                <c:pt idx="84">
                  <c:v>32.07813052969091</c:v>
                </c:pt>
                <c:pt idx="85">
                  <c:v>32.044697731704986</c:v>
                </c:pt>
                <c:pt idx="86">
                  <c:v>32.053203012071251</c:v>
                </c:pt>
                <c:pt idx="87">
                  <c:v>31.764343635115562</c:v>
                </c:pt>
                <c:pt idx="88">
                  <c:v>31.600495026899324</c:v>
                </c:pt>
                <c:pt idx="89">
                  <c:v>31.608880094115751</c:v>
                </c:pt>
                <c:pt idx="90">
                  <c:v>31.617266050165579</c:v>
                </c:pt>
                <c:pt idx="91">
                  <c:v>31.325408324070132</c:v>
                </c:pt>
                <c:pt idx="92">
                  <c:v>31.333717517872639</c:v>
                </c:pt>
                <c:pt idx="93">
                  <c:v>31.21521532400978</c:v>
                </c:pt>
                <c:pt idx="94">
                  <c:v>30.966880461584282</c:v>
                </c:pt>
                <c:pt idx="95">
                  <c:v>30.975092027943067</c:v>
                </c:pt>
                <c:pt idx="96">
                  <c:v>30.769713545350555</c:v>
                </c:pt>
                <c:pt idx="97">
                  <c:v>30.221060927080089</c:v>
                </c:pt>
                <c:pt idx="98">
                  <c:v>30.229073730639591</c:v>
                </c:pt>
                <c:pt idx="99">
                  <c:v>30.237087375157667</c:v>
                </c:pt>
                <c:pt idx="100">
                  <c:v>30.030552252615497</c:v>
                </c:pt>
                <c:pt idx="101">
                  <c:v>30.038511530457541</c:v>
                </c:pt>
                <c:pt idx="102">
                  <c:v>29.875401429045919</c:v>
                </c:pt>
                <c:pt idx="103">
                  <c:v>29.369237120714658</c:v>
                </c:pt>
                <c:pt idx="104">
                  <c:v>29.377019981893451</c:v>
                </c:pt>
                <c:pt idx="105">
                  <c:v>29.212863103453188</c:v>
                </c:pt>
                <c:pt idx="106">
                  <c:v>29.220602704140894</c:v>
                </c:pt>
                <c:pt idx="107">
                  <c:v>29.014874405243226</c:v>
                </c:pt>
                <c:pt idx="108">
                  <c:v>28.850131255998015</c:v>
                </c:pt>
                <c:pt idx="109">
                  <c:v>28.857772568347784</c:v>
                </c:pt>
                <c:pt idx="110">
                  <c:v>28.651395195766799</c:v>
                </c:pt>
                <c:pt idx="111">
                  <c:v>28.446396879340313</c:v>
                </c:pt>
                <c:pt idx="112">
                  <c:v>28.195738957897383</c:v>
                </c:pt>
                <c:pt idx="113">
                  <c:v>28.203204823785185</c:v>
                </c:pt>
                <c:pt idx="114">
                  <c:v>27.95197745008598</c:v>
                </c:pt>
                <c:pt idx="115">
                  <c:v>27.959377418649275</c:v>
                </c:pt>
                <c:pt idx="116">
                  <c:v>27.838094600773907</c:v>
                </c:pt>
                <c:pt idx="117">
                  <c:v>27.630328600632598</c:v>
                </c:pt>
                <c:pt idx="118">
                  <c:v>27.637641256794186</c:v>
                </c:pt>
                <c:pt idx="119">
                  <c:v>27.516539991133751</c:v>
                </c:pt>
                <c:pt idx="120">
                  <c:v>27.351221424279075</c:v>
                </c:pt>
                <c:pt idx="121">
                  <c:v>27.271566229246119</c:v>
                </c:pt>
                <c:pt idx="122">
                  <c:v>27.278780839769471</c:v>
                </c:pt>
                <c:pt idx="123">
                  <c:v>27.285996187618846</c:v>
                </c:pt>
                <c:pt idx="124">
                  <c:v>26.905631560340897</c:v>
                </c:pt>
                <c:pt idx="125">
                  <c:v>26.91274749577866</c:v>
                </c:pt>
                <c:pt idx="126">
                  <c:v>26.704965799621402</c:v>
                </c:pt>
                <c:pt idx="127">
                  <c:v>26.712027263632848</c:v>
                </c:pt>
                <c:pt idx="128">
                  <c:v>26.589647934906651</c:v>
                </c:pt>
                <c:pt idx="129">
                  <c:v>26.381240566931396</c:v>
                </c:pt>
                <c:pt idx="130">
                  <c:v>26.171965649124207</c:v>
                </c:pt>
                <c:pt idx="131">
                  <c:v>26.17888402084446</c:v>
                </c:pt>
                <c:pt idx="132">
                  <c:v>25.970939868514673</c:v>
                </c:pt>
                <c:pt idx="133">
                  <c:v>25.977803778013079</c:v>
                </c:pt>
                <c:pt idx="134">
                  <c:v>25.984668379986005</c:v>
                </c:pt>
                <c:pt idx="135">
                  <c:v>25.946823762901776</c:v>
                </c:pt>
                <c:pt idx="136">
                  <c:v>25.867575264630158</c:v>
                </c:pt>
                <c:pt idx="137">
                  <c:v>25.874407949440258</c:v>
                </c:pt>
                <c:pt idx="138">
                  <c:v>25.752190451744141</c:v>
                </c:pt>
                <c:pt idx="139">
                  <c:v>25.758990988944255</c:v>
                </c:pt>
                <c:pt idx="140">
                  <c:v>25.765792208382525</c:v>
                </c:pt>
                <c:pt idx="141">
                  <c:v>25.468783479210778</c:v>
                </c:pt>
                <c:pt idx="142">
                  <c:v>25.475507182816351</c:v>
                </c:pt>
                <c:pt idx="143">
                  <c:v>25.394469672664027</c:v>
                </c:pt>
                <c:pt idx="144">
                  <c:v>25.401171941327476</c:v>
                </c:pt>
                <c:pt idx="145">
                  <c:v>25.235251136313117</c:v>
                </c:pt>
                <c:pt idx="146">
                  <c:v>25.068497221493985</c:v>
                </c:pt>
                <c:pt idx="147">
                  <c:v>25.075111709130102</c:v>
                </c:pt>
                <c:pt idx="148">
                  <c:v>25.125858479542607</c:v>
                </c:pt>
                <c:pt idx="149">
                  <c:v>24.957820854284495</c:v>
                </c:pt>
                <c:pt idx="150">
                  <c:v>24.96440346669938</c:v>
                </c:pt>
                <c:pt idx="151">
                  <c:v>24.88453286604296</c:v>
                </c:pt>
                <c:pt idx="152">
                  <c:v>24.891094370821023</c:v>
                </c:pt>
                <c:pt idx="153">
                  <c:v>24.59364432816724</c:v>
                </c:pt>
                <c:pt idx="154">
                  <c:v>24.600128342443362</c:v>
                </c:pt>
                <c:pt idx="155">
                  <c:v>24.606612996528721</c:v>
                </c:pt>
                <c:pt idx="156">
                  <c:v>24.569636375403416</c:v>
                </c:pt>
                <c:pt idx="157">
                  <c:v>24.358729993587232</c:v>
                </c:pt>
                <c:pt idx="158">
                  <c:v>24.365149001612753</c:v>
                </c:pt>
                <c:pt idx="159">
                  <c:v>24.285308761209027</c:v>
                </c:pt>
                <c:pt idx="160">
                  <c:v>24.160812376611194</c:v>
                </c:pt>
                <c:pt idx="161">
                  <c:v>24.167177050943337</c:v>
                </c:pt>
                <c:pt idx="162">
                  <c:v>24.043312329485524</c:v>
                </c:pt>
                <c:pt idx="163">
                  <c:v>24.049644545161946</c:v>
                </c:pt>
                <c:pt idx="164">
                  <c:v>24.012425362387692</c:v>
                </c:pt>
                <c:pt idx="165">
                  <c:v>23.889164269328219</c:v>
                </c:pt>
                <c:pt idx="166">
                  <c:v>23.895453548349444</c:v>
                </c:pt>
                <c:pt idx="167">
                  <c:v>23.857783487407541</c:v>
                </c:pt>
                <c:pt idx="168">
                  <c:v>23.646061901412359</c:v>
                </c:pt>
                <c:pt idx="169">
                  <c:v>23.652285277700692</c:v>
                </c:pt>
                <c:pt idx="170">
                  <c:v>23.657760423686177</c:v>
                </c:pt>
                <c:pt idx="171">
                  <c:v>23.577082242047858</c:v>
                </c:pt>
                <c:pt idx="172">
                  <c:v>23.583284775087709</c:v>
                </c:pt>
                <c:pt idx="173">
                  <c:v>23.588738493314604</c:v>
                </c:pt>
                <c:pt idx="174">
                  <c:v>23.421407428707575</c:v>
                </c:pt>
                <c:pt idx="175">
                  <c:v>23.296523372207005</c:v>
                </c:pt>
                <c:pt idx="176">
                  <c:v>23.302649426178277</c:v>
                </c:pt>
                <c:pt idx="177">
                  <c:v>23.220613414045751</c:v>
                </c:pt>
                <c:pt idx="178">
                  <c:v>23.22671788247165</c:v>
                </c:pt>
                <c:pt idx="179">
                  <c:v>23.058313554319703</c:v>
                </c:pt>
                <c:pt idx="180">
                  <c:v>23.064749533228859</c:v>
                </c:pt>
                <c:pt idx="181">
                  <c:v>23.070810804790394</c:v>
                </c:pt>
                <c:pt idx="182">
                  <c:v>22.901461667191821</c:v>
                </c:pt>
                <c:pt idx="183">
                  <c:v>22.775788909498999</c:v>
                </c:pt>
                <c:pt idx="184">
                  <c:v>22.781772682825562</c:v>
                </c:pt>
                <c:pt idx="185">
                  <c:v>22.743968123391127</c:v>
                </c:pt>
                <c:pt idx="186">
                  <c:v>22.794493876614336</c:v>
                </c:pt>
                <c:pt idx="187">
                  <c:v>22.800479556128039</c:v>
                </c:pt>
                <c:pt idx="188">
                  <c:v>22.674982129553797</c:v>
                </c:pt>
                <c:pt idx="189">
                  <c:v>22.507103748283022</c:v>
                </c:pt>
                <c:pt idx="190">
                  <c:v>22.381460962501773</c:v>
                </c:pt>
                <c:pt idx="191">
                  <c:v>22.387336304710818</c:v>
                </c:pt>
                <c:pt idx="192">
                  <c:v>22.260463274789661</c:v>
                </c:pt>
                <c:pt idx="193">
                  <c:v>22.266305528864333</c:v>
                </c:pt>
                <c:pt idx="194">
                  <c:v>22.272148334888769</c:v>
                </c:pt>
                <c:pt idx="195">
                  <c:v>22.234466639848765</c:v>
                </c:pt>
                <c:pt idx="196">
                  <c:v>22.240299340173259</c:v>
                </c:pt>
                <c:pt idx="197">
                  <c:v>22.11358966107867</c:v>
                </c:pt>
                <c:pt idx="198">
                  <c:v>22.077339185648462</c:v>
                </c:pt>
                <c:pt idx="199">
                  <c:v>22.083128584790991</c:v>
                </c:pt>
                <c:pt idx="200">
                  <c:v>22.043828116678792</c:v>
                </c:pt>
                <c:pt idx="201">
                  <c:v>21.918059835008918</c:v>
                </c:pt>
                <c:pt idx="202">
                  <c:v>21.923805415517403</c:v>
                </c:pt>
                <c:pt idx="203">
                  <c:v>21.973559273573073</c:v>
                </c:pt>
                <c:pt idx="204">
                  <c:v>21.847668535322988</c:v>
                </c:pt>
                <c:pt idx="205">
                  <c:v>21.853393192437846</c:v>
                </c:pt>
                <c:pt idx="206">
                  <c:v>21.85911838355732</c:v>
                </c:pt>
                <c:pt idx="207">
                  <c:v>21.687922166359666</c:v>
                </c:pt>
                <c:pt idx="208">
                  <c:v>21.693602947746086</c:v>
                </c:pt>
                <c:pt idx="209">
                  <c:v>21.655602184949519</c:v>
                </c:pt>
                <c:pt idx="210">
                  <c:v>21.661272797302203</c:v>
                </c:pt>
                <c:pt idx="211">
                  <c:v>21.535058165205186</c:v>
                </c:pt>
                <c:pt idx="212">
                  <c:v>21.540317458761816</c:v>
                </c:pt>
                <c:pt idx="213">
                  <c:v>21.545955667855932</c:v>
                </c:pt>
                <c:pt idx="214">
                  <c:v>21.553487825504622</c:v>
                </c:pt>
                <c:pt idx="215">
                  <c:v>21.557991214980124</c:v>
                </c:pt>
                <c:pt idx="216">
                  <c:v>21.563631181327175</c:v>
                </c:pt>
                <c:pt idx="217">
                  <c:v>21.307382757081786</c:v>
                </c:pt>
                <c:pt idx="218">
                  <c:v>21.356360615754408</c:v>
                </c:pt>
                <c:pt idx="219">
                  <c:v>21.361946058724975</c:v>
                </c:pt>
                <c:pt idx="220">
                  <c:v>21.19153559064835</c:v>
                </c:pt>
                <c:pt idx="221">
                  <c:v>21.240150470242209</c:v>
                </c:pt>
                <c:pt idx="222">
                  <c:v>21.24570334626253</c:v>
                </c:pt>
                <c:pt idx="223">
                  <c:v>21.119343735892222</c:v>
                </c:pt>
                <c:pt idx="224">
                  <c:v>21.034884717195389</c:v>
                </c:pt>
                <c:pt idx="225">
                  <c:v>21.040382221450528</c:v>
                </c:pt>
                <c:pt idx="226">
                  <c:v>20.559051862599137</c:v>
                </c:pt>
                <c:pt idx="227">
                  <c:v>20.564425597957847</c:v>
                </c:pt>
                <c:pt idx="228">
                  <c:v>20.56979982112901</c:v>
                </c:pt>
                <c:pt idx="229">
                  <c:v>20.354484668431358</c:v>
                </c:pt>
                <c:pt idx="230">
                  <c:v>20.005386125859676</c:v>
                </c:pt>
                <c:pt idx="231">
                  <c:v>20.010614489823567</c:v>
                </c:pt>
                <c:pt idx="232">
                  <c:v>19.705200576553807</c:v>
                </c:pt>
                <c:pt idx="233">
                  <c:v>19.310947911876916</c:v>
                </c:pt>
                <c:pt idx="234">
                  <c:v>19.315995883675583</c:v>
                </c:pt>
                <c:pt idx="235">
                  <c:v>18.877463064740141</c:v>
                </c:pt>
                <c:pt idx="236">
                  <c:v>18.882398409562388</c:v>
                </c:pt>
                <c:pt idx="237">
                  <c:v>17.68904244417201</c:v>
                </c:pt>
                <c:pt idx="238">
                  <c:v>17.693672072229699</c:v>
                </c:pt>
                <c:pt idx="239">
                  <c:v>17.698302107740439</c:v>
                </c:pt>
                <c:pt idx="240">
                  <c:v>17.169578733069407</c:v>
                </c:pt>
                <c:pt idx="241">
                  <c:v>16.729795066287217</c:v>
                </c:pt>
                <c:pt idx="242">
                  <c:v>16.73417630472186</c:v>
                </c:pt>
                <c:pt idx="243">
                  <c:v>15.672923818809931</c:v>
                </c:pt>
                <c:pt idx="244">
                  <c:v>15.677033417855881</c:v>
                </c:pt>
                <c:pt idx="245">
                  <c:v>15.681143369534047</c:v>
                </c:pt>
                <c:pt idx="246">
                  <c:v>14.572413312505804</c:v>
                </c:pt>
                <c:pt idx="247">
                  <c:v>14.576239632789788</c:v>
                </c:pt>
                <c:pt idx="248">
                  <c:v>14.58006627613544</c:v>
                </c:pt>
                <c:pt idx="249">
                  <c:v>14.183237151482626</c:v>
                </c:pt>
                <c:pt idx="250">
                  <c:v>13.607705798911377</c:v>
                </c:pt>
                <c:pt idx="251">
                  <c:v>13.611283166488223</c:v>
                </c:pt>
                <c:pt idx="252">
                  <c:v>12.412353955905084</c:v>
                </c:pt>
                <c:pt idx="253">
                  <c:v>11.835924859184008</c:v>
                </c:pt>
                <c:pt idx="254">
                  <c:v>11.839048169220382</c:v>
                </c:pt>
                <c:pt idx="255">
                  <c:v>11.307909149497165</c:v>
                </c:pt>
                <c:pt idx="256">
                  <c:v>11.310896643654997</c:v>
                </c:pt>
              </c:numCache>
            </c:numRef>
          </c:yVal>
          <c:smooth val="0"/>
          <c:extLst>
            <c:ext xmlns:c16="http://schemas.microsoft.com/office/drawing/2014/chart" uri="{C3380CC4-5D6E-409C-BE32-E72D297353CC}">
              <c16:uniqueId val="{00000002-133E-4806-9D9B-7DF5DAC60C8D}"/>
            </c:ext>
          </c:extLst>
        </c:ser>
        <c:ser>
          <c:idx val="10"/>
          <c:order val="7"/>
          <c:tx>
            <c:v>4b-s0</c:v>
          </c:tx>
          <c:spPr>
            <a:ln w="25400" cap="rnd">
              <a:noFill/>
              <a:round/>
            </a:ln>
            <a:effectLst/>
          </c:spPr>
          <c:marker>
            <c:symbol val="none"/>
          </c:marker>
          <c:xVal>
            <c:numRef>
              <c:f>'Forsøk 3 - Samlet'!$BF$979:$BF$1148</c:f>
              <c:numCache>
                <c:formatCode>0.0</c:formatCode>
                <c:ptCount val="170"/>
                <c:pt idx="0">
                  <c:v>7.8302953055692877</c:v>
                </c:pt>
                <c:pt idx="1">
                  <c:v>7.8061792324578132</c:v>
                </c:pt>
                <c:pt idx="2">
                  <c:v>7.6544339390208451</c:v>
                </c:pt>
                <c:pt idx="3">
                  <c:v>7.7439360132550465</c:v>
                </c:pt>
                <c:pt idx="4">
                  <c:v>7.8345931713567563</c:v>
                </c:pt>
                <c:pt idx="5">
                  <c:v>7.2751522675769369</c:v>
                </c:pt>
                <c:pt idx="6">
                  <c:v>7.2553136104924612</c:v>
                </c:pt>
                <c:pt idx="7">
                  <c:v>6.9838809372919366</c:v>
                </c:pt>
                <c:pt idx="8">
                  <c:v>6.7311161398447377</c:v>
                </c:pt>
                <c:pt idx="9">
                  <c:v>6.7309089598926235</c:v>
                </c:pt>
                <c:pt idx="10">
                  <c:v>6.6204657389859571</c:v>
                </c:pt>
                <c:pt idx="11">
                  <c:v>6.6202579458740498</c:v>
                </c:pt>
                <c:pt idx="12">
                  <c:v>6.7025483613014982</c:v>
                </c:pt>
                <c:pt idx="13">
                  <c:v>6.1044867890973276</c:v>
                </c:pt>
                <c:pt idx="14">
                  <c:v>5.3697446108122859</c:v>
                </c:pt>
                <c:pt idx="15">
                  <c:v>5.3695752213739922</c:v>
                </c:pt>
                <c:pt idx="16">
                  <c:v>5.2696954534150828</c:v>
                </c:pt>
                <c:pt idx="17">
                  <c:v>5.3257183352473572</c:v>
                </c:pt>
                <c:pt idx="18">
                  <c:v>5.231680280250834</c:v>
                </c:pt>
                <c:pt idx="19">
                  <c:v>4.3359533579718388</c:v>
                </c:pt>
                <c:pt idx="20">
                  <c:v>4.0930312036931111</c:v>
                </c:pt>
                <c:pt idx="21">
                  <c:v>4.0929192880784271</c:v>
                </c:pt>
                <c:pt idx="22">
                  <c:v>3.6472683592001593</c:v>
                </c:pt>
                <c:pt idx="23">
                  <c:v>3.4868303572820163</c:v>
                </c:pt>
                <c:pt idx="24">
                  <c:v>3.1787641355363445</c:v>
                </c:pt>
                <c:pt idx="25">
                  <c:v>2.4177023591483762</c:v>
                </c:pt>
                <c:pt idx="26">
                  <c:v>2.4176548171557384</c:v>
                </c:pt>
                <c:pt idx="27">
                  <c:v>2.1167349547135035</c:v>
                </c:pt>
                <c:pt idx="28">
                  <c:v>2.0394287437274539</c:v>
                </c:pt>
                <c:pt idx="29">
                  <c:v>2.0393937465927698</c:v>
                </c:pt>
                <c:pt idx="30">
                  <c:v>1.3262130973365009</c:v>
                </c:pt>
                <c:pt idx="31">
                  <c:v>1.3565895150030922</c:v>
                </c:pt>
                <c:pt idx="32">
                  <c:v>1.1539506943462212</c:v>
                </c:pt>
                <c:pt idx="33">
                  <c:v>1.0382516208516279</c:v>
                </c:pt>
                <c:pt idx="34">
                  <c:v>0.94862719673223495</c:v>
                </c:pt>
                <c:pt idx="35">
                  <c:v>0.93564601176611673</c:v>
                </c:pt>
                <c:pt idx="36">
                  <c:v>0.76795368646472595</c:v>
                </c:pt>
                <c:pt idx="37">
                  <c:v>0.7116966446202766</c:v>
                </c:pt>
                <c:pt idx="38">
                  <c:v>0.66424674582880783</c:v>
                </c:pt>
                <c:pt idx="39">
                  <c:v>0.66424188888904412</c:v>
                </c:pt>
                <c:pt idx="40">
                  <c:v>0.47901084959183704</c:v>
                </c:pt>
                <c:pt idx="41">
                  <c:v>0.47900795784383277</c:v>
                </c:pt>
                <c:pt idx="42">
                  <c:v>0.44031078466733925</c:v>
                </c:pt>
                <c:pt idx="43">
                  <c:v>0.45823432533821817</c:v>
                </c:pt>
                <c:pt idx="44">
                  <c:v>0.40847809550146852</c:v>
                </c:pt>
                <c:pt idx="45">
                  <c:v>0.37891629936572474</c:v>
                </c:pt>
                <c:pt idx="46">
                  <c:v>0.37867964435165091</c:v>
                </c:pt>
                <c:pt idx="47">
                  <c:v>0.41204563098593533</c:v>
                </c:pt>
                <c:pt idx="48">
                  <c:v>0.38820161806874842</c:v>
                </c:pt>
                <c:pt idx="49">
                  <c:v>0.29353186547454002</c:v>
                </c:pt>
                <c:pt idx="50">
                  <c:v>0.32746547696905054</c:v>
                </c:pt>
                <c:pt idx="51">
                  <c:v>0.32746415585631122</c:v>
                </c:pt>
                <c:pt idx="52">
                  <c:v>0.28846447178101947</c:v>
                </c:pt>
                <c:pt idx="53">
                  <c:v>0.23228473433339608</c:v>
                </c:pt>
                <c:pt idx="54">
                  <c:v>0.2239987456957287</c:v>
                </c:pt>
                <c:pt idx="55">
                  <c:v>0.2783370768079253</c:v>
                </c:pt>
                <c:pt idx="56">
                  <c:v>0.25175214687710418</c:v>
                </c:pt>
                <c:pt idx="57">
                  <c:v>0.24412015504726689</c:v>
                </c:pt>
                <c:pt idx="58">
                  <c:v>0.22978248188038683</c:v>
                </c:pt>
                <c:pt idx="59">
                  <c:v>0.21631527253643471</c:v>
                </c:pt>
                <c:pt idx="60">
                  <c:v>0.20545307096267079</c:v>
                </c:pt>
                <c:pt idx="61">
                  <c:v>0.213656991387145</c:v>
                </c:pt>
                <c:pt idx="62">
                  <c:v>0.22817541984189188</c:v>
                </c:pt>
                <c:pt idx="63">
                  <c:v>0.22326207134454695</c:v>
                </c:pt>
                <c:pt idx="64">
                  <c:v>0.216925200319942</c:v>
                </c:pt>
                <c:pt idx="65">
                  <c:v>0.21652571958823827</c:v>
                </c:pt>
                <c:pt idx="66">
                  <c:v>0.21142369986383883</c:v>
                </c:pt>
                <c:pt idx="67">
                  <c:v>0.16634348470773952</c:v>
                </c:pt>
                <c:pt idx="68">
                  <c:v>0.19512824155951056</c:v>
                </c:pt>
                <c:pt idx="69">
                  <c:v>0.19180186129868829</c:v>
                </c:pt>
                <c:pt idx="70">
                  <c:v>0.17520017458486434</c:v>
                </c:pt>
                <c:pt idx="71">
                  <c:v>0.17519968685177009</c:v>
                </c:pt>
                <c:pt idx="72">
                  <c:v>0.17161424848765355</c:v>
                </c:pt>
                <c:pt idx="73">
                  <c:v>0.20160893601900032</c:v>
                </c:pt>
                <c:pt idx="74">
                  <c:v>0.20160839978319392</c:v>
                </c:pt>
                <c:pt idx="75">
                  <c:v>0.18099890639124677</c:v>
                </c:pt>
                <c:pt idx="76">
                  <c:v>0.17925173525190624</c:v>
                </c:pt>
                <c:pt idx="77">
                  <c:v>0.18946738248675768</c:v>
                </c:pt>
                <c:pt idx="78">
                  <c:v>0.18587379656923197</c:v>
                </c:pt>
                <c:pt idx="79">
                  <c:v>0.16866874531049927</c:v>
                </c:pt>
                <c:pt idx="80">
                  <c:v>0.18183464038485458</c:v>
                </c:pt>
                <c:pt idx="81">
                  <c:v>0.17873364477249146</c:v>
                </c:pt>
                <c:pt idx="82">
                  <c:v>0.18009667260205203</c:v>
                </c:pt>
                <c:pt idx="83">
                  <c:v>0.18009624826681303</c:v>
                </c:pt>
                <c:pt idx="84">
                  <c:v>0.22718379915956022</c:v>
                </c:pt>
                <c:pt idx="85">
                  <c:v>0.17546293156099241</c:v>
                </c:pt>
                <c:pt idx="86">
                  <c:v>0.17546253695554159</c:v>
                </c:pt>
                <c:pt idx="87">
                  <c:v>0.20450457541353359</c:v>
                </c:pt>
                <c:pt idx="88">
                  <c:v>0.16846459865355665</c:v>
                </c:pt>
                <c:pt idx="89">
                  <c:v>0.18889707767541034</c:v>
                </c:pt>
                <c:pt idx="90">
                  <c:v>0.18562959383468747</c:v>
                </c:pt>
                <c:pt idx="91">
                  <c:v>0.18189233014326459</c:v>
                </c:pt>
                <c:pt idx="92">
                  <c:v>0.18189195438367051</c:v>
                </c:pt>
                <c:pt idx="93">
                  <c:v>0.19390040762601901</c:v>
                </c:pt>
                <c:pt idx="94">
                  <c:v>0.19984808820553029</c:v>
                </c:pt>
                <c:pt idx="95">
                  <c:v>0.19984769143289216</c:v>
                </c:pt>
                <c:pt idx="96">
                  <c:v>0.19528312242031251</c:v>
                </c:pt>
                <c:pt idx="97">
                  <c:v>0.2070592042162655</c:v>
                </c:pt>
                <c:pt idx="98">
                  <c:v>0.20705880669655846</c:v>
                </c:pt>
                <c:pt idx="99">
                  <c:v>0.18433676532309018</c:v>
                </c:pt>
                <c:pt idx="100">
                  <c:v>0.22005215859013669</c:v>
                </c:pt>
                <c:pt idx="101">
                  <c:v>0.22005175010607128</c:v>
                </c:pt>
                <c:pt idx="102">
                  <c:v>0.20449789920739067</c:v>
                </c:pt>
                <c:pt idx="103">
                  <c:v>0.21375978918338231</c:v>
                </c:pt>
                <c:pt idx="104">
                  <c:v>0.21375940044667127</c:v>
                </c:pt>
                <c:pt idx="105">
                  <c:v>0.19980500170946372</c:v>
                </c:pt>
                <c:pt idx="106">
                  <c:v>0.20475561617966276</c:v>
                </c:pt>
                <c:pt idx="107">
                  <c:v>0.2047552499366263</c:v>
                </c:pt>
                <c:pt idx="108">
                  <c:v>0.20844229111456614</c:v>
                </c:pt>
                <c:pt idx="109">
                  <c:v>0.2219175621779664</c:v>
                </c:pt>
                <c:pt idx="110">
                  <c:v>0.21989595860239666</c:v>
                </c:pt>
                <c:pt idx="111">
                  <c:v>0.21564000405787145</c:v>
                </c:pt>
                <c:pt idx="112">
                  <c:v>0.20646567091594784</c:v>
                </c:pt>
                <c:pt idx="113">
                  <c:v>0.20646531605390214</c:v>
                </c:pt>
                <c:pt idx="114">
                  <c:v>0.20462316187466945</c:v>
                </c:pt>
                <c:pt idx="115">
                  <c:v>0.20983323990632882</c:v>
                </c:pt>
                <c:pt idx="116">
                  <c:v>0.20983288496817645</c:v>
                </c:pt>
                <c:pt idx="117">
                  <c:v>0.21851956683990831</c:v>
                </c:pt>
                <c:pt idx="118">
                  <c:v>0.21851919740753128</c:v>
                </c:pt>
                <c:pt idx="119">
                  <c:v>0.2187055206488332</c:v>
                </c:pt>
                <c:pt idx="120">
                  <c:v>0.21571605614769301</c:v>
                </c:pt>
                <c:pt idx="121">
                  <c:v>0.22752376378390235</c:v>
                </c:pt>
                <c:pt idx="122">
                  <c:v>0.22672538725917324</c:v>
                </c:pt>
                <c:pt idx="123">
                  <c:v>0.22961106003115961</c:v>
                </c:pt>
                <c:pt idx="124">
                  <c:v>0.22820463895405693</c:v>
                </c:pt>
                <c:pt idx="125">
                  <c:v>0.22820426363218094</c:v>
                </c:pt>
                <c:pt idx="126">
                  <c:v>0.23048289671911124</c:v>
                </c:pt>
                <c:pt idx="127">
                  <c:v>0.23048251852889706</c:v>
                </c:pt>
                <c:pt idx="128">
                  <c:v>0.23234946380817828</c:v>
                </c:pt>
                <c:pt idx="129">
                  <c:v>0.24858481613638986</c:v>
                </c:pt>
                <c:pt idx="130">
                  <c:v>0.24858441038547913</c:v>
                </c:pt>
                <c:pt idx="131">
                  <c:v>0.24793818655844041</c:v>
                </c:pt>
                <c:pt idx="132">
                  <c:v>0.24514714639833779</c:v>
                </c:pt>
                <c:pt idx="133">
                  <c:v>0.24514674939100978</c:v>
                </c:pt>
                <c:pt idx="134">
                  <c:v>0.22251104690215795</c:v>
                </c:pt>
                <c:pt idx="135">
                  <c:v>0.25232951076081533</c:v>
                </c:pt>
                <c:pt idx="136">
                  <c:v>0.25232910496213434</c:v>
                </c:pt>
                <c:pt idx="137">
                  <c:v>0.25878097086942614</c:v>
                </c:pt>
                <c:pt idx="138">
                  <c:v>0.27162981433280392</c:v>
                </c:pt>
                <c:pt idx="139">
                  <c:v>0.27162938127738456</c:v>
                </c:pt>
                <c:pt idx="140">
                  <c:v>0.26260872034441479</c:v>
                </c:pt>
                <c:pt idx="141">
                  <c:v>0.25982437208097758</c:v>
                </c:pt>
                <c:pt idx="142">
                  <c:v>0.25982395965737631</c:v>
                </c:pt>
                <c:pt idx="143">
                  <c:v>0.27607249507988335</c:v>
                </c:pt>
                <c:pt idx="144">
                  <c:v>0.28814369543063195</c:v>
                </c:pt>
                <c:pt idx="145">
                  <c:v>0.28814324006461151</c:v>
                </c:pt>
                <c:pt idx="146">
                  <c:v>0.27503274645342884</c:v>
                </c:pt>
                <c:pt idx="147">
                  <c:v>0.29339650074346441</c:v>
                </c:pt>
                <c:pt idx="148">
                  <c:v>0.2933960410853223</c:v>
                </c:pt>
                <c:pt idx="149">
                  <c:v>0.29339558197005322</c:v>
                </c:pt>
                <c:pt idx="150">
                  <c:v>0.3141284662505538</c:v>
                </c:pt>
                <c:pt idx="151">
                  <c:v>0.31412797543264909</c:v>
                </c:pt>
                <c:pt idx="152">
                  <c:v>0.31519268152016722</c:v>
                </c:pt>
                <c:pt idx="153">
                  <c:v>0.31519219021446021</c:v>
                </c:pt>
                <c:pt idx="154">
                  <c:v>0.30488531729495699</c:v>
                </c:pt>
                <c:pt idx="155">
                  <c:v>0.34190295265848691</c:v>
                </c:pt>
                <c:pt idx="156">
                  <c:v>0.31177202859779291</c:v>
                </c:pt>
                <c:pt idx="157">
                  <c:v>0.31177154820231057</c:v>
                </c:pt>
                <c:pt idx="158">
                  <c:v>0.28445873053994741</c:v>
                </c:pt>
                <c:pt idx="159">
                  <c:v>0.27315148840136177</c:v>
                </c:pt>
                <c:pt idx="160">
                  <c:v>0</c:v>
                </c:pt>
                <c:pt idx="161">
                  <c:v>0</c:v>
                </c:pt>
                <c:pt idx="162">
                  <c:v>0</c:v>
                </c:pt>
                <c:pt idx="163">
                  <c:v>0</c:v>
                </c:pt>
                <c:pt idx="164">
                  <c:v>0</c:v>
                </c:pt>
                <c:pt idx="165">
                  <c:v>0</c:v>
                </c:pt>
                <c:pt idx="166">
                  <c:v>0</c:v>
                </c:pt>
                <c:pt idx="167">
                  <c:v>0</c:v>
                </c:pt>
                <c:pt idx="168">
                  <c:v>0</c:v>
                </c:pt>
                <c:pt idx="169">
                  <c:v>0</c:v>
                </c:pt>
              </c:numCache>
            </c:numRef>
          </c:xVal>
          <c:yVal>
            <c:numRef>
              <c:f>'Forsøk 3 - Samlet'!$BE$979:$BE$1148</c:f>
              <c:numCache>
                <c:formatCode>0.0</c:formatCode>
                <c:ptCount val="170"/>
                <c:pt idx="0">
                  <c:v>5.5612943408403073</c:v>
                </c:pt>
                <c:pt idx="1">
                  <c:v>7.8180540612031626</c:v>
                </c:pt>
                <c:pt idx="2">
                  <c:v>7.820116458176134</c:v>
                </c:pt>
                <c:pt idx="3">
                  <c:v>7.8221789828212174</c:v>
                </c:pt>
                <c:pt idx="4">
                  <c:v>8.6960416208156559</c:v>
                </c:pt>
                <c:pt idx="5">
                  <c:v>9.7080725040933267</c:v>
                </c:pt>
                <c:pt idx="6">
                  <c:v>9.7106085872260444</c:v>
                </c:pt>
                <c:pt idx="7">
                  <c:v>11.834016321249738</c:v>
                </c:pt>
                <c:pt idx="8">
                  <c:v>12.936609046075226</c:v>
                </c:pt>
                <c:pt idx="9">
                  <c:v>12.939955167808208</c:v>
                </c:pt>
                <c:pt idx="10">
                  <c:v>12.94330153461183</c:v>
                </c:pt>
                <c:pt idx="11">
                  <c:v>15.646716303770615</c:v>
                </c:pt>
                <c:pt idx="12">
                  <c:v>15.650741453748619</c:v>
                </c:pt>
                <c:pt idx="13">
                  <c:v>17.030499750920427</c:v>
                </c:pt>
                <c:pt idx="14">
                  <c:v>18.485183588865439</c:v>
                </c:pt>
                <c:pt idx="15">
                  <c:v>18.489919347536251</c:v>
                </c:pt>
                <c:pt idx="16">
                  <c:v>19.93744580182706</c:v>
                </c:pt>
                <c:pt idx="17">
                  <c:v>19.942544462835098</c:v>
                </c:pt>
                <c:pt idx="18">
                  <c:v>19.94764352752637</c:v>
                </c:pt>
                <c:pt idx="19">
                  <c:v>21.178175186926964</c:v>
                </c:pt>
                <c:pt idx="20">
                  <c:v>23.210908509655795</c:v>
                </c:pt>
                <c:pt idx="21">
                  <c:v>23.216824827687532</c:v>
                </c:pt>
                <c:pt idx="22">
                  <c:v>23.222741622506085</c:v>
                </c:pt>
                <c:pt idx="23">
                  <c:v>24.01804123109476</c:v>
                </c:pt>
                <c:pt idx="24">
                  <c:v>24.024156903223577</c:v>
                </c:pt>
                <c:pt idx="25">
                  <c:v>24.919085467441384</c:v>
                </c:pt>
                <c:pt idx="26">
                  <c:v>25.529673999529365</c:v>
                </c:pt>
                <c:pt idx="27">
                  <c:v>25.536165388971735</c:v>
                </c:pt>
                <c:pt idx="28">
                  <c:v>26.341107909316392</c:v>
                </c:pt>
                <c:pt idx="29">
                  <c:v>27.70070078850069</c:v>
                </c:pt>
                <c:pt idx="30">
                  <c:v>27.707732706007896</c:v>
                </c:pt>
                <c:pt idx="31">
                  <c:v>29.179933145205457</c:v>
                </c:pt>
                <c:pt idx="32">
                  <c:v>29.187333108247756</c:v>
                </c:pt>
                <c:pt idx="33">
                  <c:v>29.194733677111277</c:v>
                </c:pt>
                <c:pt idx="34">
                  <c:v>29.844694084376698</c:v>
                </c:pt>
                <c:pt idx="35">
                  <c:v>29.852256692016152</c:v>
                </c:pt>
                <c:pt idx="36">
                  <c:v>30.457489301705717</c:v>
                </c:pt>
                <c:pt idx="37">
                  <c:v>31.200286019703587</c:v>
                </c:pt>
                <c:pt idx="38">
                  <c:v>31.898200977300952</c:v>
                </c:pt>
                <c:pt idx="39">
                  <c:v>31.906272140638592</c:v>
                </c:pt>
                <c:pt idx="40">
                  <c:v>32.467734015261954</c:v>
                </c:pt>
                <c:pt idx="41">
                  <c:v>33.075152824047343</c:v>
                </c:pt>
                <c:pt idx="42">
                  <c:v>33.083514171671773</c:v>
                </c:pt>
                <c:pt idx="43">
                  <c:v>33.783151909944252</c:v>
                </c:pt>
                <c:pt idx="44">
                  <c:v>34.528454036165691</c:v>
                </c:pt>
                <c:pt idx="45">
                  <c:v>34.537174342138329</c:v>
                </c:pt>
                <c:pt idx="46">
                  <c:v>35.745793552551028</c:v>
                </c:pt>
                <c:pt idx="47">
                  <c:v>35.754815041104095</c:v>
                </c:pt>
                <c:pt idx="48">
                  <c:v>35.763837271309804</c:v>
                </c:pt>
                <c:pt idx="49">
                  <c:v>36.464380535995154</c:v>
                </c:pt>
                <c:pt idx="50">
                  <c:v>37.257610946992514</c:v>
                </c:pt>
                <c:pt idx="51">
                  <c:v>37.267003818303465</c:v>
                </c:pt>
                <c:pt idx="52">
                  <c:v>37.923043160443648</c:v>
                </c:pt>
                <c:pt idx="53">
                  <c:v>38.674179399708635</c:v>
                </c:pt>
                <c:pt idx="54">
                  <c:v>38.683921032898965</c:v>
                </c:pt>
                <c:pt idx="55">
                  <c:v>39.617749530496852</c:v>
                </c:pt>
                <c:pt idx="56">
                  <c:v>40.411725318145685</c:v>
                </c:pt>
                <c:pt idx="57">
                  <c:v>40.421895427090767</c:v>
                </c:pt>
                <c:pt idx="58">
                  <c:v>41.311367291316003</c:v>
                </c:pt>
                <c:pt idx="59">
                  <c:v>42.107951708755458</c:v>
                </c:pt>
                <c:pt idx="60">
                  <c:v>42.118539573419071</c:v>
                </c:pt>
                <c:pt idx="61">
                  <c:v>42.87060024385142</c:v>
                </c:pt>
                <c:pt idx="62">
                  <c:v>43.762347476898952</c:v>
                </c:pt>
                <c:pt idx="63">
                  <c:v>43.773342264648612</c:v>
                </c:pt>
                <c:pt idx="64">
                  <c:v>44.569523339930242</c:v>
                </c:pt>
                <c:pt idx="65">
                  <c:v>45.415613810398185</c:v>
                </c:pt>
                <c:pt idx="66">
                  <c:v>45.427014840252838</c:v>
                </c:pt>
                <c:pt idx="67">
                  <c:v>46.179008055373451</c:v>
                </c:pt>
                <c:pt idx="68">
                  <c:v>46.841417012944724</c:v>
                </c:pt>
                <c:pt idx="69">
                  <c:v>46.853167262614463</c:v>
                </c:pt>
                <c:pt idx="70">
                  <c:v>47.60767206319592</c:v>
                </c:pt>
                <c:pt idx="71">
                  <c:v>48.315728242381375</c:v>
                </c:pt>
                <c:pt idx="72">
                  <c:v>48.327839436255893</c:v>
                </c:pt>
                <c:pt idx="73">
                  <c:v>48.989192379495329</c:v>
                </c:pt>
                <c:pt idx="74">
                  <c:v>49.186842004774043</c:v>
                </c:pt>
                <c:pt idx="75">
                  <c:v>49.199163776622207</c:v>
                </c:pt>
                <c:pt idx="76">
                  <c:v>49.86240827838742</c:v>
                </c:pt>
                <c:pt idx="77">
                  <c:v>49.874893892195047</c:v>
                </c:pt>
                <c:pt idx="78">
                  <c:v>49.887380526805778</c:v>
                </c:pt>
                <c:pt idx="79">
                  <c:v>50.504362945379732</c:v>
                </c:pt>
                <c:pt idx="80">
                  <c:v>50.517001829490603</c:v>
                </c:pt>
                <c:pt idx="81">
                  <c:v>50.994093914992966</c:v>
                </c:pt>
                <c:pt idx="82">
                  <c:v>51.148043203252755</c:v>
                </c:pt>
                <c:pt idx="83">
                  <c:v>51.6259018254786</c:v>
                </c:pt>
                <c:pt idx="84">
                  <c:v>51.638810782675087</c:v>
                </c:pt>
                <c:pt idx="85">
                  <c:v>52.116634557968005</c:v>
                </c:pt>
                <c:pt idx="86">
                  <c:v>52.315173404078706</c:v>
                </c:pt>
                <c:pt idx="87">
                  <c:v>52.328246978967918</c:v>
                </c:pt>
                <c:pt idx="88">
                  <c:v>52.248919384994444</c:v>
                </c:pt>
                <c:pt idx="89">
                  <c:v>52.26197215390124</c:v>
                </c:pt>
                <c:pt idx="90">
                  <c:v>52.230402771596431</c:v>
                </c:pt>
                <c:pt idx="91">
                  <c:v>52.663601809509039</c:v>
                </c:pt>
                <c:pt idx="92">
                  <c:v>52.676750879476749</c:v>
                </c:pt>
                <c:pt idx="93">
                  <c:v>52.875351571316621</c:v>
                </c:pt>
                <c:pt idx="94">
                  <c:v>53.028560283392949</c:v>
                </c:pt>
                <c:pt idx="95">
                  <c:v>53.36860042524382</c:v>
                </c:pt>
                <c:pt idx="96">
                  <c:v>53.381915432943153</c:v>
                </c:pt>
                <c:pt idx="97">
                  <c:v>53.395231512948513</c:v>
                </c:pt>
                <c:pt idx="98">
                  <c:v>53.408548664263868</c:v>
                </c:pt>
                <c:pt idx="99">
                  <c:v>53.516526934953674</c:v>
                </c:pt>
                <c:pt idx="100">
                  <c:v>53.530270848146415</c:v>
                </c:pt>
                <c:pt idx="101">
                  <c:v>53.543614754666599</c:v>
                </c:pt>
                <c:pt idx="102">
                  <c:v>53.696462557795073</c:v>
                </c:pt>
                <c:pt idx="103">
                  <c:v>53.804596982597189</c:v>
                </c:pt>
                <c:pt idx="104">
                  <c:v>53.818002086872852</c:v>
                </c:pt>
                <c:pt idx="105">
                  <c:v>53.972621480792469</c:v>
                </c:pt>
                <c:pt idx="106">
                  <c:v>54.03206948929364</c:v>
                </c:pt>
                <c:pt idx="107">
                  <c:v>54.04552413158742</c:v>
                </c:pt>
                <c:pt idx="108">
                  <c:v>54.153448967713899</c:v>
                </c:pt>
                <c:pt idx="109">
                  <c:v>54.353517909979793</c:v>
                </c:pt>
                <c:pt idx="110">
                  <c:v>54.367045272229561</c:v>
                </c:pt>
                <c:pt idx="111">
                  <c:v>54.333706389193473</c:v>
                </c:pt>
                <c:pt idx="112">
                  <c:v>54.440982126622579</c:v>
                </c:pt>
                <c:pt idx="113">
                  <c:v>54.454524297443768</c:v>
                </c:pt>
                <c:pt idx="114">
                  <c:v>54.421568069839566</c:v>
                </c:pt>
                <c:pt idx="115">
                  <c:v>54.529347293535601</c:v>
                </c:pt>
                <c:pt idx="116">
                  <c:v>54.542904472634362</c:v>
                </c:pt>
                <c:pt idx="117">
                  <c:v>54.650336420757739</c:v>
                </c:pt>
                <c:pt idx="118">
                  <c:v>54.851729090198802</c:v>
                </c:pt>
                <c:pt idx="119">
                  <c:v>54.865359037884474</c:v>
                </c:pt>
                <c:pt idx="120">
                  <c:v>54.878990059170164</c:v>
                </c:pt>
                <c:pt idx="121">
                  <c:v>54.845638931958938</c:v>
                </c:pt>
                <c:pt idx="122">
                  <c:v>54.85926050195178</c:v>
                </c:pt>
                <c:pt idx="123">
                  <c:v>54.874093614117086</c:v>
                </c:pt>
                <c:pt idx="124">
                  <c:v>54.887717620842039</c:v>
                </c:pt>
                <c:pt idx="125">
                  <c:v>54.901342695096119</c:v>
                </c:pt>
                <c:pt idx="126">
                  <c:v>55.383394852906264</c:v>
                </c:pt>
                <c:pt idx="127">
                  <c:v>55.303419417971952</c:v>
                </c:pt>
                <c:pt idx="128">
                  <c:v>55.317140104015941</c:v>
                </c:pt>
                <c:pt idx="129">
                  <c:v>55.566274815528402</c:v>
                </c:pt>
                <c:pt idx="130">
                  <c:v>55.582076592159659</c:v>
                </c:pt>
                <c:pt idx="131">
                  <c:v>55.595859014910658</c:v>
                </c:pt>
                <c:pt idx="132">
                  <c:v>55.986949920370904</c:v>
                </c:pt>
                <c:pt idx="133">
                  <c:v>56.000827439403395</c:v>
                </c:pt>
                <c:pt idx="134">
                  <c:v>56.390597508705156</c:v>
                </c:pt>
                <c:pt idx="135">
                  <c:v>56.735819798889587</c:v>
                </c:pt>
                <c:pt idx="136">
                  <c:v>56.749874695230609</c:v>
                </c:pt>
                <c:pt idx="137">
                  <c:v>56.763930681149695</c:v>
                </c:pt>
                <c:pt idx="138">
                  <c:v>57.060698612595331</c:v>
                </c:pt>
                <c:pt idx="139">
                  <c:v>57.074826353337286</c:v>
                </c:pt>
                <c:pt idx="140">
                  <c:v>57.465790870954187</c:v>
                </c:pt>
                <c:pt idx="141">
                  <c:v>57.432798196502063</c:v>
                </c:pt>
                <c:pt idx="142">
                  <c:v>57.447010317105338</c:v>
                </c:pt>
                <c:pt idx="143">
                  <c:v>57.603766659648258</c:v>
                </c:pt>
                <c:pt idx="144">
                  <c:v>57.901533484888631</c:v>
                </c:pt>
                <c:pt idx="145">
                  <c:v>57.915853653311125</c:v>
                </c:pt>
                <c:pt idx="146">
                  <c:v>58.403347658016401</c:v>
                </c:pt>
                <c:pt idx="147">
                  <c:v>58.701529454557189</c:v>
                </c:pt>
                <c:pt idx="148">
                  <c:v>58.716038962576185</c:v>
                </c:pt>
                <c:pt idx="149">
                  <c:v>59.061317846164663</c:v>
                </c:pt>
                <c:pt idx="150">
                  <c:v>59.501822803063042</c:v>
                </c:pt>
                <c:pt idx="151">
                  <c:v>59.516521527967242</c:v>
                </c:pt>
                <c:pt idx="152">
                  <c:v>59.765921650707831</c:v>
                </c:pt>
                <c:pt idx="153">
                  <c:v>60.351019277848948</c:v>
                </c:pt>
                <c:pt idx="154">
                  <c:v>60.365919029807131</c:v>
                </c:pt>
                <c:pt idx="155">
                  <c:v>60.380819918863288</c:v>
                </c:pt>
                <c:pt idx="156">
                  <c:v>60.823465473613055</c:v>
                </c:pt>
                <c:pt idx="157">
                  <c:v>60.838473595648132</c:v>
                </c:pt>
                <c:pt idx="158">
                  <c:v>61.375074333887049</c:v>
                </c:pt>
                <c:pt idx="159">
                  <c:v>61.39021268804234</c:v>
                </c:pt>
                <c:pt idx="160">
                  <c:v>61.690392865067011</c:v>
                </c:pt>
                <c:pt idx="161">
                  <c:v>61.705603417224459</c:v>
                </c:pt>
                <c:pt idx="162">
                  <c:v>62.573521464037647</c:v>
                </c:pt>
                <c:pt idx="163">
                  <c:v>62.588943357053886</c:v>
                </c:pt>
                <c:pt idx="164">
                  <c:v>62.889686678053963</c:v>
                </c:pt>
                <c:pt idx="165">
                  <c:v>63.001001410862145</c:v>
                </c:pt>
                <c:pt idx="166">
                  <c:v>75.541893937426039</c:v>
                </c:pt>
                <c:pt idx="167">
                  <c:v>75.895861659868999</c:v>
                </c:pt>
                <c:pt idx="168">
                  <c:v>76.632786465723782</c:v>
                </c:pt>
                <c:pt idx="169">
                  <c:v>74.975163761909783</c:v>
                </c:pt>
              </c:numCache>
            </c:numRef>
          </c:yVal>
          <c:smooth val="0"/>
          <c:extLst>
            <c:ext xmlns:c16="http://schemas.microsoft.com/office/drawing/2014/chart" uri="{C3380CC4-5D6E-409C-BE32-E72D297353CC}">
              <c16:uniqueId val="{00000003-133E-4806-9D9B-7DF5DAC60C8D}"/>
            </c:ext>
          </c:extLst>
        </c:ser>
        <c:ser>
          <c:idx val="5"/>
          <c:order val="8"/>
          <c:tx>
            <c:v>4b-c3</c:v>
          </c:tx>
          <c:spPr>
            <a:ln w="25400" cap="rnd">
              <a:noFill/>
              <a:round/>
            </a:ln>
            <a:effectLst/>
          </c:spPr>
          <c:marker>
            <c:symbol val="circle"/>
            <c:size val="3"/>
            <c:spPr>
              <a:solidFill>
                <a:srgbClr val="00B0F0"/>
              </a:solidFill>
              <a:ln w="6350">
                <a:solidFill>
                  <a:schemeClr val="accent5">
                    <a:lumMod val="75000"/>
                  </a:schemeClr>
                </a:solidFill>
              </a:ln>
              <a:effectLst/>
            </c:spPr>
          </c:marker>
          <c:xVal>
            <c:numRef>
              <c:f>'Forsøk 3 - Samlet'!$BF$273:$BF$301</c:f>
              <c:numCache>
                <c:formatCode>0.0</c:formatCode>
                <c:ptCount val="29"/>
                <c:pt idx="0">
                  <c:v>0.40179471092419705</c:v>
                </c:pt>
                <c:pt idx="1">
                  <c:v>0.42267571744717908</c:v>
                </c:pt>
                <c:pt idx="2">
                  <c:v>0.45838750914659054</c:v>
                </c:pt>
                <c:pt idx="3">
                  <c:v>0.46491039564754749</c:v>
                </c:pt>
                <c:pt idx="4">
                  <c:v>0.47161016280990009</c:v>
                </c:pt>
                <c:pt idx="5">
                  <c:v>0.53142245377430986</c:v>
                </c:pt>
                <c:pt idx="6">
                  <c:v>0.54158436869146742</c:v>
                </c:pt>
                <c:pt idx="7">
                  <c:v>0.54779590465589911</c:v>
                </c:pt>
                <c:pt idx="8">
                  <c:v>0.63142648453237571</c:v>
                </c:pt>
                <c:pt idx="9">
                  <c:v>0.64293679611085086</c:v>
                </c:pt>
                <c:pt idx="10">
                  <c:v>0.68276640460569471</c:v>
                </c:pt>
                <c:pt idx="11">
                  <c:v>0.71586390851348203</c:v>
                </c:pt>
                <c:pt idx="12">
                  <c:v>0.7305623824521611</c:v>
                </c:pt>
                <c:pt idx="13">
                  <c:v>0.76964146587033877</c:v>
                </c:pt>
                <c:pt idx="14">
                  <c:v>0.76963650227681646</c:v>
                </c:pt>
                <c:pt idx="15">
                  <c:v>0.85623934274692937</c:v>
                </c:pt>
                <c:pt idx="16">
                  <c:v>0.90857302455150357</c:v>
                </c:pt>
                <c:pt idx="17">
                  <c:v>0.90856684930980314</c:v>
                </c:pt>
                <c:pt idx="18">
                  <c:v>0.96516164224349799</c:v>
                </c:pt>
                <c:pt idx="19">
                  <c:v>1.1803906113195748</c:v>
                </c:pt>
                <c:pt idx="20">
                  <c:v>1.1803821758870305</c:v>
                </c:pt>
                <c:pt idx="21">
                  <c:v>1.2221242699129284</c:v>
                </c:pt>
                <c:pt idx="22">
                  <c:v>1.323413788505073</c:v>
                </c:pt>
                <c:pt idx="23">
                  <c:v>1.3234036999999279</c:v>
                </c:pt>
                <c:pt idx="24">
                  <c:v>1.4696870142041738</c:v>
                </c:pt>
                <c:pt idx="25">
                  <c:v>1.6456737624418842</c:v>
                </c:pt>
                <c:pt idx="26">
                  <c:v>1.645660260735603</c:v>
                </c:pt>
                <c:pt idx="27">
                  <c:v>1.7820648989223538</c:v>
                </c:pt>
                <c:pt idx="28">
                  <c:v>2.0466822849537554</c:v>
                </c:pt>
              </c:numCache>
            </c:numRef>
          </c:xVal>
          <c:yVal>
            <c:numRef>
              <c:f>'Forsøk 3 - Samlet'!$BE$273:$BE$301</c:f>
              <c:numCache>
                <c:formatCode>0.0</c:formatCode>
                <c:ptCount val="29"/>
                <c:pt idx="0">
                  <c:v>16.377388087907374</c:v>
                </c:pt>
                <c:pt idx="1">
                  <c:v>15.625209702296177</c:v>
                </c:pt>
                <c:pt idx="2">
                  <c:v>15.629713556836844</c:v>
                </c:pt>
                <c:pt idx="3">
                  <c:v>15.634218021042363</c:v>
                </c:pt>
                <c:pt idx="4">
                  <c:v>15.071391022668665</c:v>
                </c:pt>
                <c:pt idx="5">
                  <c:v>14.547074935503232</c:v>
                </c:pt>
                <c:pt idx="6">
                  <c:v>14.551275886955533</c:v>
                </c:pt>
                <c:pt idx="7">
                  <c:v>14.062441392369774</c:v>
                </c:pt>
                <c:pt idx="8">
                  <c:v>13.232681623747956</c:v>
                </c:pt>
                <c:pt idx="9">
                  <c:v>13.236514768669908</c:v>
                </c:pt>
                <c:pt idx="10">
                  <c:v>13.240348422476641</c:v>
                </c:pt>
                <c:pt idx="11">
                  <c:v>12.374675490050654</c:v>
                </c:pt>
                <c:pt idx="12">
                  <c:v>12.378268145932083</c:v>
                </c:pt>
                <c:pt idx="13">
                  <c:v>11.965187774298826</c:v>
                </c:pt>
                <c:pt idx="14">
                  <c:v>11.437046965914373</c:v>
                </c:pt>
                <c:pt idx="15">
                  <c:v>11.440377167988759</c:v>
                </c:pt>
                <c:pt idx="16">
                  <c:v>11.292150737304581</c:v>
                </c:pt>
                <c:pt idx="17">
                  <c:v>11.067553816678073</c:v>
                </c:pt>
                <c:pt idx="18">
                  <c:v>11.070779778157897</c:v>
                </c:pt>
                <c:pt idx="19">
                  <c:v>10.884320504533692</c:v>
                </c:pt>
                <c:pt idx="20">
                  <c:v>10.887494560364505</c:v>
                </c:pt>
                <c:pt idx="21">
                  <c:v>10.587787252025132</c:v>
                </c:pt>
                <c:pt idx="22">
                  <c:v>10.362673786986722</c:v>
                </c:pt>
                <c:pt idx="23">
                  <c:v>10.365701441640455</c:v>
                </c:pt>
                <c:pt idx="24">
                  <c:v>10.10332341928568</c:v>
                </c:pt>
                <c:pt idx="25">
                  <c:v>9.8821310090157422</c:v>
                </c:pt>
                <c:pt idx="26">
                  <c:v>9.8850237965074008</c:v>
                </c:pt>
                <c:pt idx="27">
                  <c:v>9.8879169511086715</c:v>
                </c:pt>
                <c:pt idx="28">
                  <c:v>10.08129805929115</c:v>
                </c:pt>
              </c:numCache>
            </c:numRef>
          </c:yVal>
          <c:smooth val="0"/>
          <c:extLst>
            <c:ext xmlns:c16="http://schemas.microsoft.com/office/drawing/2014/chart" uri="{C3380CC4-5D6E-409C-BE32-E72D297353CC}">
              <c16:uniqueId val="{00000004-133E-4806-9D9B-7DF5DAC60C8D}"/>
            </c:ext>
          </c:extLst>
        </c:ser>
        <c:ser>
          <c:idx val="7"/>
          <c:order val="9"/>
          <c:tx>
            <c:v>4b-c2</c:v>
          </c:tx>
          <c:spPr>
            <a:ln w="25400" cap="rnd">
              <a:noFill/>
              <a:round/>
            </a:ln>
            <a:effectLst/>
          </c:spPr>
          <c:marker>
            <c:symbol val="circle"/>
            <c:size val="3"/>
            <c:spPr>
              <a:solidFill>
                <a:srgbClr val="FF0000"/>
              </a:solidFill>
              <a:ln w="6350">
                <a:solidFill>
                  <a:srgbClr val="C00000"/>
                </a:solidFill>
              </a:ln>
              <a:effectLst/>
            </c:spPr>
          </c:marker>
          <c:xVal>
            <c:numRef>
              <c:f>'Forsøk 3 - Samlet'!$BF$579:$BF$635</c:f>
              <c:numCache>
                <c:formatCode>0.0</c:formatCode>
                <c:ptCount val="57"/>
                <c:pt idx="0">
                  <c:v>0.48891075523605898</c:v>
                </c:pt>
                <c:pt idx="1">
                  <c:v>0.54438307482010839</c:v>
                </c:pt>
                <c:pt idx="2">
                  <c:v>0.56024821385584622</c:v>
                </c:pt>
                <c:pt idx="3">
                  <c:v>0.56024488954213036</c:v>
                </c:pt>
                <c:pt idx="4">
                  <c:v>0.59493248637294349</c:v>
                </c:pt>
                <c:pt idx="5">
                  <c:v>0.67888043276093135</c:v>
                </c:pt>
                <c:pt idx="6">
                  <c:v>0.67887630615720318</c:v>
                </c:pt>
                <c:pt idx="7">
                  <c:v>0.7176003380357604</c:v>
                </c:pt>
                <c:pt idx="8">
                  <c:v>0.74500549298869612</c:v>
                </c:pt>
                <c:pt idx="9">
                  <c:v>0.74500080364695909</c:v>
                </c:pt>
                <c:pt idx="10">
                  <c:v>0.79860273466287102</c:v>
                </c:pt>
                <c:pt idx="11">
                  <c:v>0.86234750577675356</c:v>
                </c:pt>
                <c:pt idx="12">
                  <c:v>0.86234175697786486</c:v>
                </c:pt>
                <c:pt idx="13">
                  <c:v>0.92770333897368096</c:v>
                </c:pt>
                <c:pt idx="14">
                  <c:v>1.0195545202467551</c:v>
                </c:pt>
                <c:pt idx="15">
                  <c:v>1.0195472272303632</c:v>
                </c:pt>
                <c:pt idx="16">
                  <c:v>1.0945128430292403</c:v>
                </c:pt>
                <c:pt idx="17">
                  <c:v>1.0945047681349633</c:v>
                </c:pt>
                <c:pt idx="18">
                  <c:v>1.2100507432292373</c:v>
                </c:pt>
                <c:pt idx="19">
                  <c:v>1.3111321589456193</c:v>
                </c:pt>
                <c:pt idx="20">
                  <c:v>1.3636721885989067</c:v>
                </c:pt>
                <c:pt idx="21">
                  <c:v>1.3850792802624527</c:v>
                </c:pt>
                <c:pt idx="22">
                  <c:v>1.50543491800077</c:v>
                </c:pt>
                <c:pt idx="23">
                  <c:v>1.5615897860573911</c:v>
                </c:pt>
                <c:pt idx="24">
                  <c:v>1.6690358075820539</c:v>
                </c:pt>
                <c:pt idx="25">
                  <c:v>1.8231426685306977</c:v>
                </c:pt>
                <c:pt idx="26">
                  <c:v>1.8231258018463152</c:v>
                </c:pt>
                <c:pt idx="27">
                  <c:v>2.0387984850122289</c:v>
                </c:pt>
                <c:pt idx="28">
                  <c:v>2.4508931832857841</c:v>
                </c:pt>
                <c:pt idx="29">
                  <c:v>2.4508682504053021</c:v>
                </c:pt>
                <c:pt idx="30">
                  <c:v>2.7714959317113981</c:v>
                </c:pt>
                <c:pt idx="31">
                  <c:v>2.8662759720270108</c:v>
                </c:pt>
                <c:pt idx="32">
                  <c:v>2.866243085339097</c:v>
                </c:pt>
                <c:pt idx="33">
                  <c:v>3.0927916071282273</c:v>
                </c:pt>
                <c:pt idx="34">
                  <c:v>3.265515197530223</c:v>
                </c:pt>
                <c:pt idx="35">
                  <c:v>3.2654739857123602</c:v>
                </c:pt>
                <c:pt idx="36">
                  <c:v>3.4923347937607749</c:v>
                </c:pt>
                <c:pt idx="37">
                  <c:v>3.6506819427019428</c:v>
                </c:pt>
                <c:pt idx="38">
                  <c:v>3.650632081292378</c:v>
                </c:pt>
                <c:pt idx="39">
                  <c:v>3.6872389219817476</c:v>
                </c:pt>
                <c:pt idx="40">
                  <c:v>3.9295964826234049</c:v>
                </c:pt>
                <c:pt idx="41">
                  <c:v>3.9295371194739985</c:v>
                </c:pt>
                <c:pt idx="42">
                  <c:v>3.8822433325887085</c:v>
                </c:pt>
                <c:pt idx="43">
                  <c:v>3.8821838941593865</c:v>
                </c:pt>
                <c:pt idx="44">
                  <c:v>3.8821245093969212</c:v>
                </c:pt>
                <c:pt idx="45">
                  <c:v>4.0570450864602607</c:v>
                </c:pt>
                <c:pt idx="46">
                  <c:v>4.187308882399762</c:v>
                </c:pt>
                <c:pt idx="47">
                  <c:v>4.1872409048089718</c:v>
                </c:pt>
                <c:pt idx="48">
                  <c:v>4.271755685688654</c:v>
                </c:pt>
                <c:pt idx="49">
                  <c:v>4.4553007817394237</c:v>
                </c:pt>
                <c:pt idx="50">
                  <c:v>4.4552262716703881</c:v>
                </c:pt>
                <c:pt idx="51">
                  <c:v>4.6359260034313206</c:v>
                </c:pt>
                <c:pt idx="52">
                  <c:v>4.6358468741327101</c:v>
                </c:pt>
                <c:pt idx="53">
                  <c:v>4.7162880180624756</c:v>
                </c:pt>
                <c:pt idx="54">
                  <c:v>4.7724771682429923</c:v>
                </c:pt>
                <c:pt idx="55">
                  <c:v>4.7723930965785053</c:v>
                </c:pt>
                <c:pt idx="56">
                  <c:v>4.7094793666654393</c:v>
                </c:pt>
              </c:numCache>
            </c:numRef>
          </c:xVal>
          <c:yVal>
            <c:numRef>
              <c:f>'Forsøk 3 - Samlet'!$BE$579:$BE$635</c:f>
              <c:numCache>
                <c:formatCode>0.0</c:formatCode>
                <c:ptCount val="57"/>
                <c:pt idx="0">
                  <c:v>12.431981527715056</c:v>
                </c:pt>
                <c:pt idx="1">
                  <c:v>10.996694022174641</c:v>
                </c:pt>
                <c:pt idx="2">
                  <c:v>10.999759165706324</c:v>
                </c:pt>
                <c:pt idx="3">
                  <c:v>11.002824632309281</c:v>
                </c:pt>
                <c:pt idx="4">
                  <c:v>10.430287362018682</c:v>
                </c:pt>
                <c:pt idx="5">
                  <c:v>9.9823086560600274</c:v>
                </c:pt>
                <c:pt idx="6">
                  <c:v>9.9851008797612657</c:v>
                </c:pt>
                <c:pt idx="7">
                  <c:v>9.5747534646110424</c:v>
                </c:pt>
                <c:pt idx="8">
                  <c:v>9.2071366043180092</c:v>
                </c:pt>
                <c:pt idx="9">
                  <c:v>9.2097205011125904</c:v>
                </c:pt>
                <c:pt idx="10">
                  <c:v>8.8826579478299301</c:v>
                </c:pt>
                <c:pt idx="11">
                  <c:v>8.3091835647746564</c:v>
                </c:pt>
                <c:pt idx="12">
                  <c:v>8.3115265461860321</c:v>
                </c:pt>
                <c:pt idx="13">
                  <c:v>8.1887370715744972</c:v>
                </c:pt>
                <c:pt idx="14">
                  <c:v>8.1910471317653517</c:v>
                </c:pt>
                <c:pt idx="15">
                  <c:v>8.1933574188963778</c:v>
                </c:pt>
                <c:pt idx="16">
                  <c:v>7.9910816871187844</c:v>
                </c:pt>
                <c:pt idx="17">
                  <c:v>7.7040046496883905</c:v>
                </c:pt>
                <c:pt idx="18">
                  <c:v>7.7061839061780217</c:v>
                </c:pt>
                <c:pt idx="19">
                  <c:v>7.708363372745251</c:v>
                </c:pt>
                <c:pt idx="20">
                  <c:v>7.4647761819386327</c:v>
                </c:pt>
                <c:pt idx="21">
                  <c:v>7.4668905665119167</c:v>
                </c:pt>
                <c:pt idx="22">
                  <c:v>7.3050727557083528</c:v>
                </c:pt>
                <c:pt idx="23">
                  <c:v>7.3071438646204481</c:v>
                </c:pt>
                <c:pt idx="24">
                  <c:v>7.1844264640115512</c:v>
                </c:pt>
                <c:pt idx="25">
                  <c:v>7.0651936593171731</c:v>
                </c:pt>
                <c:pt idx="26">
                  <c:v>7.0671998140080365</c:v>
                </c:pt>
                <c:pt idx="27">
                  <c:v>6.9039894797983088</c:v>
                </c:pt>
                <c:pt idx="28">
                  <c:v>6.6996430779892124</c:v>
                </c:pt>
                <c:pt idx="29">
                  <c:v>6.7015508778244302</c:v>
                </c:pt>
                <c:pt idx="30">
                  <c:v>6.4163234850461155</c:v>
                </c:pt>
                <c:pt idx="31">
                  <c:v>6.1266741238601279</c:v>
                </c:pt>
                <c:pt idx="32">
                  <c:v>6.1284284589026763</c:v>
                </c:pt>
                <c:pt idx="33">
                  <c:v>5.7570511055792926</c:v>
                </c:pt>
                <c:pt idx="34">
                  <c:v>5.0193659640108441</c:v>
                </c:pt>
                <c:pt idx="35">
                  <c:v>5.0208248405567897</c:v>
                </c:pt>
                <c:pt idx="36">
                  <c:v>5.0222838363838935</c:v>
                </c:pt>
                <c:pt idx="37">
                  <c:v>4.6924307745772209</c:v>
                </c:pt>
                <c:pt idx="38">
                  <c:v>4.6938019233335337</c:v>
                </c:pt>
                <c:pt idx="39">
                  <c:v>4.5312103551330134</c:v>
                </c:pt>
                <c:pt idx="40">
                  <c:v>4.3692461931519908</c:v>
                </c:pt>
                <c:pt idx="41">
                  <c:v>4.3705306858390189</c:v>
                </c:pt>
                <c:pt idx="42">
                  <c:v>4.2546316381305136</c:v>
                </c:pt>
                <c:pt idx="43">
                  <c:v>4.1777405960908034</c:v>
                </c:pt>
                <c:pt idx="44">
                  <c:v>4.1789734857697631</c:v>
                </c:pt>
                <c:pt idx="45">
                  <c:v>4.1439699705157036</c:v>
                </c:pt>
                <c:pt idx="46">
                  <c:v>4.1071619220347468</c:v>
                </c:pt>
                <c:pt idx="47">
                  <c:v>4.1083753613807934</c:v>
                </c:pt>
                <c:pt idx="48">
                  <c:v>4.0758244062513098</c:v>
                </c:pt>
                <c:pt idx="49">
                  <c:v>4.0848909729477132</c:v>
                </c:pt>
                <c:pt idx="50">
                  <c:v>4.0860977991903953</c:v>
                </c:pt>
                <c:pt idx="51">
                  <c:v>4.1763405179755857</c:v>
                </c:pt>
                <c:pt idx="52">
                  <c:v>4.8496355302990564</c:v>
                </c:pt>
                <c:pt idx="53">
                  <c:v>4.8510445371599502</c:v>
                </c:pt>
                <c:pt idx="54">
                  <c:v>5.9988617156915396</c:v>
                </c:pt>
                <c:pt idx="55">
                  <c:v>7.325189786951416</c:v>
                </c:pt>
                <c:pt idx="56">
                  <c:v>7.3272544644063613</c:v>
                </c:pt>
              </c:numCache>
            </c:numRef>
          </c:yVal>
          <c:smooth val="0"/>
          <c:extLst>
            <c:ext xmlns:c16="http://schemas.microsoft.com/office/drawing/2014/chart" uri="{C3380CC4-5D6E-409C-BE32-E72D297353CC}">
              <c16:uniqueId val="{00000005-133E-4806-9D9B-7DF5DAC60C8D}"/>
            </c:ext>
          </c:extLst>
        </c:ser>
        <c:ser>
          <c:idx val="9"/>
          <c:order val="10"/>
          <c:tx>
            <c:v>4s-c1</c:v>
          </c:tx>
          <c:spPr>
            <a:ln w="25400" cap="rnd">
              <a:noFill/>
              <a:round/>
            </a:ln>
            <a:effectLst/>
          </c:spPr>
          <c:marker>
            <c:symbol val="circle"/>
            <c:size val="3"/>
            <c:spPr>
              <a:solidFill>
                <a:schemeClr val="accent1"/>
              </a:solidFill>
              <a:ln w="6350">
                <a:solidFill>
                  <a:schemeClr val="accent5">
                    <a:lumMod val="50000"/>
                  </a:schemeClr>
                </a:solidFill>
              </a:ln>
              <a:effectLst/>
            </c:spPr>
          </c:marker>
          <c:xVal>
            <c:numRef>
              <c:f>'Forsøk 3 - Samlet'!$BF$893:$BF$978</c:f>
              <c:numCache>
                <c:formatCode>0.0</c:formatCode>
                <c:ptCount val="86"/>
                <c:pt idx="0">
                  <c:v>0.55948870450067256</c:v>
                </c:pt>
                <c:pt idx="1">
                  <c:v>0.58594983964175062</c:v>
                </c:pt>
                <c:pt idx="2">
                  <c:v>0.64372846808648743</c:v>
                </c:pt>
                <c:pt idx="3">
                  <c:v>0.64372511419251921</c:v>
                </c:pt>
                <c:pt idx="4">
                  <c:v>0.65386971917908099</c:v>
                </c:pt>
                <c:pt idx="5">
                  <c:v>0.75324373616139628</c:v>
                </c:pt>
                <c:pt idx="6">
                  <c:v>0.75323967972123695</c:v>
                </c:pt>
                <c:pt idx="7">
                  <c:v>0.79920486064727281</c:v>
                </c:pt>
                <c:pt idx="8">
                  <c:v>0.79920046449610849</c:v>
                </c:pt>
                <c:pt idx="9">
                  <c:v>0.85333524194715249</c:v>
                </c:pt>
                <c:pt idx="10">
                  <c:v>0.93696206204727384</c:v>
                </c:pt>
                <c:pt idx="11">
                  <c:v>0.98713488415452744</c:v>
                </c:pt>
                <c:pt idx="12">
                  <c:v>1.0212953737417212</c:v>
                </c:pt>
                <c:pt idx="13">
                  <c:v>1.0484106794051991</c:v>
                </c:pt>
                <c:pt idx="14">
                  <c:v>1.1015142184419022</c:v>
                </c:pt>
                <c:pt idx="15">
                  <c:v>1.2406553842149135</c:v>
                </c:pt>
                <c:pt idx="16">
                  <c:v>1.2406472141085378</c:v>
                </c:pt>
                <c:pt idx="17">
                  <c:v>1.2255722507402322</c:v>
                </c:pt>
                <c:pt idx="18">
                  <c:v>1.3191559216935647</c:v>
                </c:pt>
                <c:pt idx="19">
                  <c:v>1.4615987978172964</c:v>
                </c:pt>
                <c:pt idx="20">
                  <c:v>1.5145301558357496</c:v>
                </c:pt>
                <c:pt idx="21">
                  <c:v>1.5573024765693524</c:v>
                </c:pt>
                <c:pt idx="22">
                  <c:v>1.62358236783406</c:v>
                </c:pt>
                <c:pt idx="23">
                  <c:v>1.623570118895568</c:v>
                </c:pt>
                <c:pt idx="24">
                  <c:v>1.7808479117952851</c:v>
                </c:pt>
                <c:pt idx="25">
                  <c:v>2.3349587603161517</c:v>
                </c:pt>
                <c:pt idx="26">
                  <c:v>2.3349385539497369</c:v>
                </c:pt>
                <c:pt idx="27">
                  <c:v>2.4873340233231862</c:v>
                </c:pt>
                <c:pt idx="28">
                  <c:v>2.6817839912589925</c:v>
                </c:pt>
                <c:pt idx="29">
                  <c:v>2.7501419622662251</c:v>
                </c:pt>
                <c:pt idx="30">
                  <c:v>2.9729268832567883</c:v>
                </c:pt>
                <c:pt idx="31">
                  <c:v>3.1418200734287596</c:v>
                </c:pt>
                <c:pt idx="32">
                  <c:v>3.2359883822941788</c:v>
                </c:pt>
                <c:pt idx="33">
                  <c:v>3.2359558055037354</c:v>
                </c:pt>
                <c:pt idx="34">
                  <c:v>3.364121297950927</c:v>
                </c:pt>
                <c:pt idx="35">
                  <c:v>3.4621891999912666</c:v>
                </c:pt>
                <c:pt idx="36">
                  <c:v>3.5773375671718033</c:v>
                </c:pt>
                <c:pt idx="37">
                  <c:v>3.8994702110012143</c:v>
                </c:pt>
                <c:pt idx="38">
                  <c:v>3.8994254314389178</c:v>
                </c:pt>
                <c:pt idx="39">
                  <c:v>3.8859434065039777</c:v>
                </c:pt>
                <c:pt idx="40">
                  <c:v>4.1826147403082858</c:v>
                </c:pt>
                <c:pt idx="41">
                  <c:v>4.1825632031003668</c:v>
                </c:pt>
                <c:pt idx="42">
                  <c:v>4.4430577936773634</c:v>
                </c:pt>
                <c:pt idx="43">
                  <c:v>4.5555326392553734</c:v>
                </c:pt>
                <c:pt idx="44">
                  <c:v>4.5554748044072166</c:v>
                </c:pt>
                <c:pt idx="45">
                  <c:v>4.6023197385300518</c:v>
                </c:pt>
                <c:pt idx="46">
                  <c:v>4.7626298119071411</c:v>
                </c:pt>
                <c:pt idx="47">
                  <c:v>4.8465145331763928</c:v>
                </c:pt>
                <c:pt idx="48">
                  <c:v>4.8145968285667839</c:v>
                </c:pt>
                <c:pt idx="49">
                  <c:v>4.9261646538418447</c:v>
                </c:pt>
                <c:pt idx="50">
                  <c:v>4.9853917672155603</c:v>
                </c:pt>
                <c:pt idx="51">
                  <c:v>4.8949124601337015</c:v>
                </c:pt>
                <c:pt idx="52">
                  <c:v>4.8816722213282198</c:v>
                </c:pt>
                <c:pt idx="53">
                  <c:v>4.8816039619411518</c:v>
                </c:pt>
                <c:pt idx="54">
                  <c:v>5.0902542775928765</c:v>
                </c:pt>
                <c:pt idx="55">
                  <c:v>5.1444282197675895</c:v>
                </c:pt>
                <c:pt idx="56">
                  <c:v>5.1443512063784196</c:v>
                </c:pt>
                <c:pt idx="57">
                  <c:v>5.0190168329365079</c:v>
                </c:pt>
                <c:pt idx="58">
                  <c:v>4.8758399059435575</c:v>
                </c:pt>
                <c:pt idx="59">
                  <c:v>4.8757671444480319</c:v>
                </c:pt>
                <c:pt idx="60">
                  <c:v>5.6342639339716873</c:v>
                </c:pt>
                <c:pt idx="61">
                  <c:v>5.4481894759305494</c:v>
                </c:pt>
                <c:pt idx="62">
                  <c:v>5.5776065284091629</c:v>
                </c:pt>
                <c:pt idx="63">
                  <c:v>5.7530841168872779</c:v>
                </c:pt>
                <c:pt idx="64">
                  <c:v>5.9475305337234001</c:v>
                </c:pt>
                <c:pt idx="65">
                  <c:v>5.8670477351504973</c:v>
                </c:pt>
                <c:pt idx="66">
                  <c:v>6.1312066462221608</c:v>
                </c:pt>
                <c:pt idx="67">
                  <c:v>6.3270700606522654</c:v>
                </c:pt>
                <c:pt idx="68">
                  <c:v>6.3269375027324841</c:v>
                </c:pt>
                <c:pt idx="69">
                  <c:v>6.5085248378230416</c:v>
                </c:pt>
                <c:pt idx="70">
                  <c:v>6.8106361156608468</c:v>
                </c:pt>
                <c:pt idx="71">
                  <c:v>6.8104792174982816</c:v>
                </c:pt>
                <c:pt idx="72">
                  <c:v>7.1062504044902122</c:v>
                </c:pt>
                <c:pt idx="73">
                  <c:v>6.9012132273919873</c:v>
                </c:pt>
                <c:pt idx="74">
                  <c:v>6.9755080103145852</c:v>
                </c:pt>
                <c:pt idx="75">
                  <c:v>7.1074434484114501</c:v>
                </c:pt>
                <c:pt idx="76">
                  <c:v>7.0028893682453699</c:v>
                </c:pt>
                <c:pt idx="77">
                  <c:v>7.4843664335600941</c:v>
                </c:pt>
                <c:pt idx="78">
                  <c:v>7.5526764908788291</c:v>
                </c:pt>
                <c:pt idx="79">
                  <c:v>7.5524751373068213</c:v>
                </c:pt>
                <c:pt idx="80">
                  <c:v>7.7345282087040044</c:v>
                </c:pt>
                <c:pt idx="81">
                  <c:v>7.6752323711721058</c:v>
                </c:pt>
                <c:pt idx="82">
                  <c:v>7.6750184931623195</c:v>
                </c:pt>
                <c:pt idx="83">
                  <c:v>7.8656760626553952</c:v>
                </c:pt>
                <c:pt idx="84">
                  <c:v>8.1124923766102341</c:v>
                </c:pt>
                <c:pt idx="85">
                  <c:v>7.6427563681068955</c:v>
                </c:pt>
              </c:numCache>
            </c:numRef>
          </c:xVal>
          <c:yVal>
            <c:numRef>
              <c:f>'Forsøk 3 - Samlet'!$BE$893:$BE$978</c:f>
              <c:numCache>
                <c:formatCode>0.0</c:formatCode>
                <c:ptCount val="86"/>
                <c:pt idx="0">
                  <c:v>11.313884374069104</c:v>
                </c:pt>
                <c:pt idx="1">
                  <c:v>10.468715118287152</c:v>
                </c:pt>
                <c:pt idx="2">
                  <c:v>10.117119647229222</c:v>
                </c:pt>
                <c:pt idx="3">
                  <c:v>10.119801397644759</c:v>
                </c:pt>
                <c:pt idx="4">
                  <c:v>10.122483352809065</c:v>
                </c:pt>
                <c:pt idx="5">
                  <c:v>9.7220283484377301</c:v>
                </c:pt>
                <c:pt idx="6">
                  <c:v>9.7246079642318328</c:v>
                </c:pt>
                <c:pt idx="7">
                  <c:v>9.4139878701873059</c:v>
                </c:pt>
                <c:pt idx="8">
                  <c:v>8.8373134864655256</c:v>
                </c:pt>
                <c:pt idx="9">
                  <c:v>8.8396663280356993</c:v>
                </c:pt>
                <c:pt idx="10">
                  <c:v>8.8420193403323637</c:v>
                </c:pt>
                <c:pt idx="11">
                  <c:v>8.2169502506962502</c:v>
                </c:pt>
                <c:pt idx="12">
                  <c:v>8.2191438407858772</c:v>
                </c:pt>
                <c:pt idx="13">
                  <c:v>7.9543356340331366</c:v>
                </c:pt>
                <c:pt idx="14">
                  <c:v>7.9564615659955971</c:v>
                </c:pt>
                <c:pt idx="15">
                  <c:v>7.9585876452360598</c:v>
                </c:pt>
                <c:pt idx="16">
                  <c:v>7.7371466168364007</c:v>
                </c:pt>
                <c:pt idx="17">
                  <c:v>7.6040402604321589</c:v>
                </c:pt>
                <c:pt idx="18">
                  <c:v>7.474328532463403</c:v>
                </c:pt>
                <c:pt idx="19">
                  <c:v>7.4763304019728327</c:v>
                </c:pt>
                <c:pt idx="20">
                  <c:v>7.3453639108037931</c:v>
                </c:pt>
                <c:pt idx="21">
                  <c:v>7.259945587601389</c:v>
                </c:pt>
                <c:pt idx="22">
                  <c:v>7.2618918278311124</c:v>
                </c:pt>
                <c:pt idx="23">
                  <c:v>7.1733276769241012</c:v>
                </c:pt>
                <c:pt idx="24">
                  <c:v>7.1752511692726957</c:v>
                </c:pt>
                <c:pt idx="25">
                  <c:v>6.8594546744080684</c:v>
                </c:pt>
                <c:pt idx="26">
                  <c:v>6.6843782270020355</c:v>
                </c:pt>
                <c:pt idx="27">
                  <c:v>6.686176417093705</c:v>
                </c:pt>
                <c:pt idx="28">
                  <c:v>6.6879747199950188</c:v>
                </c:pt>
                <c:pt idx="29">
                  <c:v>6.6897731355583208</c:v>
                </c:pt>
                <c:pt idx="30">
                  <c:v>6.6915716636359095</c:v>
                </c:pt>
                <c:pt idx="31">
                  <c:v>5.7922079794968599</c:v>
                </c:pt>
                <c:pt idx="32">
                  <c:v>5.7937779800749629</c:v>
                </c:pt>
                <c:pt idx="33">
                  <c:v>5.6607814573741608</c:v>
                </c:pt>
                <c:pt idx="34">
                  <c:v>5.3958178758987625</c:v>
                </c:pt>
                <c:pt idx="35">
                  <c:v>5.2207332328783327</c:v>
                </c:pt>
                <c:pt idx="36">
                  <c:v>5.2221570254429732</c:v>
                </c:pt>
                <c:pt idx="37">
                  <c:v>4.9984313993732883</c:v>
                </c:pt>
                <c:pt idx="38">
                  <c:v>4.7310951560225325</c:v>
                </c:pt>
                <c:pt idx="39">
                  <c:v>4.7323939359163054</c:v>
                </c:pt>
                <c:pt idx="40">
                  <c:v>4.5553685062345304</c:v>
                </c:pt>
                <c:pt idx="41">
                  <c:v>4.2923588793412222</c:v>
                </c:pt>
                <c:pt idx="42">
                  <c:v>4.2935456637624752</c:v>
                </c:pt>
                <c:pt idx="43">
                  <c:v>4.1158855473933151</c:v>
                </c:pt>
                <c:pt idx="44">
                  <c:v>4.1170271208756999</c:v>
                </c:pt>
                <c:pt idx="45">
                  <c:v>4.0742093008235507</c:v>
                </c:pt>
                <c:pt idx="46">
                  <c:v>4.0753398334232518</c:v>
                </c:pt>
                <c:pt idx="47">
                  <c:v>4.0764704114927257</c:v>
                </c:pt>
                <c:pt idx="48">
                  <c:v>3.8151926203571467</c:v>
                </c:pt>
                <c:pt idx="49">
                  <c:v>3.685407889725953</c:v>
                </c:pt>
                <c:pt idx="50">
                  <c:v>3.6864390430397886</c:v>
                </c:pt>
                <c:pt idx="51">
                  <c:v>3.6005797422370547</c:v>
                </c:pt>
                <c:pt idx="52">
                  <c:v>3.5173938396735283</c:v>
                </c:pt>
                <c:pt idx="53">
                  <c:v>3.5183818078060716</c:v>
                </c:pt>
                <c:pt idx="54">
                  <c:v>3.4339675649612169</c:v>
                </c:pt>
                <c:pt idx="55">
                  <c:v>3.3518396948579929</c:v>
                </c:pt>
                <c:pt idx="56">
                  <c:v>3.3527851397881596</c:v>
                </c:pt>
                <c:pt idx="57">
                  <c:v>3.2733119354221691</c:v>
                </c:pt>
                <c:pt idx="58">
                  <c:v>3.2359611692315311</c:v>
                </c:pt>
                <c:pt idx="59">
                  <c:v>3.2368766867076784</c:v>
                </c:pt>
                <c:pt idx="60">
                  <c:v>3.2002744393209066</c:v>
                </c:pt>
                <c:pt idx="61">
                  <c:v>3.164042120995489</c:v>
                </c:pt>
                <c:pt idx="62">
                  <c:v>3.164938844815099</c:v>
                </c:pt>
                <c:pt idx="63">
                  <c:v>3.1743946130207763</c:v>
                </c:pt>
                <c:pt idx="64">
                  <c:v>3.1501905017704797</c:v>
                </c:pt>
                <c:pt idx="65">
                  <c:v>3.1510831126674019</c:v>
                </c:pt>
                <c:pt idx="66">
                  <c:v>3.151975744458154</c:v>
                </c:pt>
                <c:pt idx="67">
                  <c:v>3.0850994407233641</c:v>
                </c:pt>
                <c:pt idx="68">
                  <c:v>3.0859750084856676</c:v>
                </c:pt>
                <c:pt idx="69">
                  <c:v>3.0488562526986978</c:v>
                </c:pt>
                <c:pt idx="70">
                  <c:v>3.0497222712927567</c:v>
                </c:pt>
                <c:pt idx="71">
                  <c:v>3.0595544794485683</c:v>
                </c:pt>
                <c:pt idx="72">
                  <c:v>3.0604227955754641</c:v>
                </c:pt>
                <c:pt idx="73">
                  <c:v>3.119215366160268</c:v>
                </c:pt>
                <c:pt idx="74">
                  <c:v>3.1200983250006877</c:v>
                </c:pt>
                <c:pt idx="75">
                  <c:v>3.1769820727545612</c:v>
                </c:pt>
                <c:pt idx="76">
                  <c:v>3.5114360006832013</c:v>
                </c:pt>
                <c:pt idx="77">
                  <c:v>3.5124172089687296</c:v>
                </c:pt>
                <c:pt idx="78">
                  <c:v>3.5133984454184848</c:v>
                </c:pt>
                <c:pt idx="79">
                  <c:v>3.8423295050045927</c:v>
                </c:pt>
                <c:pt idx="80">
                  <c:v>3.8433934184975365</c:v>
                </c:pt>
                <c:pt idx="81">
                  <c:v>4.2169333567431462</c:v>
                </c:pt>
                <c:pt idx="82">
                  <c:v>4.8639301737067635</c:v>
                </c:pt>
                <c:pt idx="83">
                  <c:v>4.8652506415496415</c:v>
                </c:pt>
                <c:pt idx="84">
                  <c:v>5.55830482937019</c:v>
                </c:pt>
                <c:pt idx="85">
                  <c:v>5.5597995474619948</c:v>
                </c:pt>
              </c:numCache>
            </c:numRef>
          </c:yVal>
          <c:smooth val="0"/>
          <c:extLst>
            <c:ext xmlns:c16="http://schemas.microsoft.com/office/drawing/2014/chart" uri="{C3380CC4-5D6E-409C-BE32-E72D297353CC}">
              <c16:uniqueId val="{00000006-133E-4806-9D9B-7DF5DAC60C8D}"/>
            </c:ext>
          </c:extLst>
        </c:ser>
        <c:dLbls>
          <c:showLegendKey val="0"/>
          <c:showVal val="0"/>
          <c:showCatName val="0"/>
          <c:showSerName val="0"/>
          <c:showPercent val="0"/>
          <c:showBubbleSize val="0"/>
        </c:dLbls>
        <c:axId val="222705920"/>
        <c:axId val="222712960"/>
        <c:extLst>
          <c:ext xmlns:c15="http://schemas.microsoft.com/office/drawing/2012/chart" uri="{02D57815-91ED-43cb-92C2-25804820EDAC}">
            <c15:filteredScatterSeries>
              <c15:ser>
                <c:idx val="0"/>
                <c:order val="0"/>
                <c:tx>
                  <c:strRef>
                    <c:extLst>
                      <c:ext uri="{02D57815-91ED-43cb-92C2-25804820EDAC}">
                        <c15:formulaRef>
                          <c15:sqref>'Forsøk 3 - Samlet'!$DQ$12</c15:sqref>
                        </c15:formulaRef>
                      </c:ext>
                    </c:extLst>
                    <c:strCache>
                      <c:ptCount val="1"/>
                      <c:pt idx="0">
                        <c:v>B_q-1</c:v>
                      </c:pt>
                    </c:strCache>
                  </c:strRef>
                </c:tx>
                <c:spPr>
                  <a:ln w="19050" cap="rnd">
                    <a:noFill/>
                    <a:round/>
                  </a:ln>
                  <a:effectLst/>
                </c:spPr>
                <c:marker>
                  <c:symbol val="circle"/>
                  <c:size val="5"/>
                  <c:spPr>
                    <a:solidFill>
                      <a:schemeClr val="accent4"/>
                    </a:solidFill>
                    <a:ln w="9525">
                      <a:solidFill>
                        <a:schemeClr val="bg1">
                          <a:lumMod val="50000"/>
                        </a:schemeClr>
                      </a:solidFill>
                    </a:ln>
                    <a:effectLst/>
                  </c:spPr>
                </c:marker>
                <c:xVal>
                  <c:numRef>
                    <c:extLst>
                      <c:ext uri="{02D57815-91ED-43cb-92C2-25804820EDAC}">
                        <c15:formulaRef>
                          <c15:sqref>'Forsøk 3 - Samlet'!$DQ$14:$DQ$89</c15:sqref>
                        </c15:formulaRef>
                      </c:ext>
                    </c:extLst>
                    <c:numCache>
                      <c:formatCode>0.00</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extLst>
                      <c:ext uri="{02D57815-91ED-43cb-92C2-25804820EDAC}">
                        <c15:formulaRef>
                          <c15:sqref>'Forsøk 3 - Samlet'!$DX$14:$DX$89</c15:sqref>
                        </c15:formulaRef>
                      </c:ext>
                    </c:extLst>
                    <c:numCache>
                      <c:formatCode>0.00</c:formatCode>
                      <c:ptCount val="76"/>
                      <c:pt idx="0">
                        <c:v>5.6935853314826214E-4</c:v>
                      </c:pt>
                      <c:pt idx="1">
                        <c:v>0.18692609734075527</c:v>
                      </c:pt>
                      <c:pt idx="2">
                        <c:v>0.83232876133822253</c:v>
                      </c:pt>
                      <c:pt idx="3">
                        <c:v>1.2267898272368518</c:v>
                      </c:pt>
                      <c:pt idx="4">
                        <c:v>1.3996576677034296</c:v>
                      </c:pt>
                      <c:pt idx="5">
                        <c:v>1.6577179933516111</c:v>
                      </c:pt>
                      <c:pt idx="6">
                        <c:v>1.8822540304357454</c:v>
                      </c:pt>
                      <c:pt idx="7">
                        <c:v>1.9187245230937009</c:v>
                      </c:pt>
                      <c:pt idx="8">
                        <c:v>1.8881871049831611</c:v>
                      </c:pt>
                      <c:pt idx="9">
                        <c:v>1.8665256589567232</c:v>
                      </c:pt>
                      <c:pt idx="10">
                        <c:v>1.8571438400035158</c:v>
                      </c:pt>
                      <c:pt idx="11">
                        <c:v>1.8818200689794908</c:v>
                      </c:pt>
                      <c:pt idx="12">
                        <c:v>1.9118650811613207</c:v>
                      </c:pt>
                      <c:pt idx="13">
                        <c:v>1.9277720067303286</c:v>
                      </c:pt>
                      <c:pt idx="14">
                        <c:v>1.8108253602099105</c:v>
                      </c:pt>
                      <c:pt idx="15">
                        <c:v>1.3917953781469643</c:v>
                      </c:pt>
                      <c:pt idx="16">
                        <c:v>1.1132755346065728</c:v>
                      </c:pt>
                      <c:pt idx="17">
                        <c:v>0.85060035029789227</c:v>
                      </c:pt>
                      <c:pt idx="18">
                        <c:v>0.75680294483978405</c:v>
                      </c:pt>
                      <c:pt idx="19">
                        <c:v>1.2385495331979637</c:v>
                      </c:pt>
                      <c:pt idx="20">
                        <c:v>1.8717750573408836</c:v>
                      </c:pt>
                      <c:pt idx="21">
                        <c:v>2.4558661897625869</c:v>
                      </c:pt>
                      <c:pt idx="22">
                        <c:v>2.6050291452831096</c:v>
                      </c:pt>
                      <c:pt idx="23">
                        <c:v>2.7783344255323703</c:v>
                      </c:pt>
                      <c:pt idx="24">
                        <c:v>2.9235331117049417</c:v>
                      </c:pt>
                      <c:pt idx="25">
                        <c:v>2.8366039084087364</c:v>
                      </c:pt>
                      <c:pt idx="26">
                        <c:v>2.7308397400431859</c:v>
                      </c:pt>
                      <c:pt idx="27">
                        <c:v>2.6056750269976803</c:v>
                      </c:pt>
                      <c:pt idx="28">
                        <c:v>2.5439821356734567</c:v>
                      </c:pt>
                      <c:pt idx="29">
                        <c:v>2.4928730773212719</c:v>
                      </c:pt>
                      <c:pt idx="30">
                        <c:v>2.4864263833481632</c:v>
                      </c:pt>
                      <c:pt idx="31">
                        <c:v>2.4088485958556447</c:v>
                      </c:pt>
                      <c:pt idx="32">
                        <c:v>2.2742502754412217</c:v>
                      </c:pt>
                      <c:pt idx="33">
                        <c:v>1.9051499253622624</c:v>
                      </c:pt>
                      <c:pt idx="34">
                        <c:v>1.4907739223965575</c:v>
                      </c:pt>
                      <c:pt idx="35">
                        <c:v>1.0187759071342157</c:v>
                      </c:pt>
                      <c:pt idx="36">
                        <c:v>0.76372594137850824</c:v>
                      </c:pt>
                      <c:pt idx="37">
                        <c:v>0.59868330176337947</c:v>
                      </c:pt>
                      <c:pt idx="38">
                        <c:v>0.3752754313829042</c:v>
                      </c:pt>
                      <c:pt idx="39">
                        <c:v>0.33969204079106802</c:v>
                      </c:pt>
                      <c:pt idx="40">
                        <c:v>0.57222938510544652</c:v>
                      </c:pt>
                      <c:pt idx="41">
                        <c:v>1.3333075579425027</c:v>
                      </c:pt>
                      <c:pt idx="42">
                        <c:v>2.2805804482832901</c:v>
                      </c:pt>
                      <c:pt idx="43">
                        <c:v>2.6658006344741554</c:v>
                      </c:pt>
                      <c:pt idx="44">
                        <c:v>2.7664580266710121</c:v>
                      </c:pt>
                      <c:pt idx="45">
                        <c:v>2.7639949529686723</c:v>
                      </c:pt>
                      <c:pt idx="46">
                        <c:v>2.6940589597575375</c:v>
                      </c:pt>
                      <c:pt idx="47">
                        <c:v>2.5612605685256469</c:v>
                      </c:pt>
                      <c:pt idx="48">
                        <c:v>2.444915014899248</c:v>
                      </c:pt>
                      <c:pt idx="49">
                        <c:v>2.3056298645268716</c:v>
                      </c:pt>
                      <c:pt idx="50">
                        <c:v>2.1729310915615372</c:v>
                      </c:pt>
                      <c:pt idx="51">
                        <c:v>1.8706866873188863</c:v>
                      </c:pt>
                      <c:pt idx="52">
                        <c:v>1.6425526467449925</c:v>
                      </c:pt>
                      <c:pt idx="53">
                        <c:v>1.1988537704833044</c:v>
                      </c:pt>
                      <c:pt idx="54">
                        <c:v>0.83912531968588644</c:v>
                      </c:pt>
                      <c:pt idx="55">
                        <c:v>0.68045147670879269</c:v>
                      </c:pt>
                      <c:pt idx="56">
                        <c:v>0.60582972709724436</c:v>
                      </c:pt>
                      <c:pt idx="57">
                        <c:v>0.37272685955811069</c:v>
                      </c:pt>
                      <c:pt idx="58">
                        <c:v>0.28498959491780479</c:v>
                      </c:pt>
                      <c:pt idx="59">
                        <c:v>0.26808996955143766</c:v>
                      </c:pt>
                      <c:pt idx="60">
                        <c:v>0.28510642486521698</c:v>
                      </c:pt>
                      <c:pt idx="61">
                        <c:v>0.44544004679602578</c:v>
                      </c:pt>
                      <c:pt idx="62">
                        <c:v>0.80374336881913466</c:v>
                      </c:pt>
                      <c:pt idx="63">
                        <c:v>1.9780401476544101</c:v>
                      </c:pt>
                      <c:pt idx="64">
                        <c:v>2.8072332864064382</c:v>
                      </c:pt>
                      <c:pt idx="65">
                        <c:v>3.7051601493086062</c:v>
                      </c:pt>
                      <c:pt idx="66">
                        <c:v>4.4078560888405338</c:v>
                      </c:pt>
                      <c:pt idx="67">
                        <c:v>4.7334833776379783</c:v>
                      </c:pt>
                      <c:pt idx="68">
                        <c:v>4.8933946620327102</c:v>
                      </c:pt>
                      <c:pt idx="69">
                        <c:v>5.0797641547038879</c:v>
                      </c:pt>
                      <c:pt idx="70">
                        <c:v>5.2561191729361747</c:v>
                      </c:pt>
                      <c:pt idx="71">
                        <c:v>5.6628972257104131</c:v>
                      </c:pt>
                      <c:pt idx="72">
                        <c:v>6.1114016160952946</c:v>
                      </c:pt>
                      <c:pt idx="73">
                        <c:v>6.4922788382240926</c:v>
                      </c:pt>
                      <c:pt idx="74">
                        <c:v>6.559873627984782</c:v>
                      </c:pt>
                      <c:pt idx="75">
                        <c:v>6.5833959383196996</c:v>
                      </c:pt>
                    </c:numCache>
                  </c:numRef>
                </c:yVal>
                <c:smooth val="0"/>
                <c:extLst>
                  <c:ext xmlns:c16="http://schemas.microsoft.com/office/drawing/2014/chart" uri="{C3380CC4-5D6E-409C-BE32-E72D297353CC}">
                    <c16:uniqueId val="{00000007-133E-4806-9D9B-7DF5DAC60C8D}"/>
                  </c:ext>
                </c:extLst>
              </c15:ser>
            </c15:filteredScatterSeries>
            <c15:filteredScatterSeries>
              <c15:ser>
                <c:idx val="4"/>
                <c:order val="1"/>
                <c:tx>
                  <c:strRef>
                    <c:extLst xmlns:c15="http://schemas.microsoft.com/office/drawing/2012/chart">
                      <c:ext xmlns:c15="http://schemas.microsoft.com/office/drawing/2012/chart" uri="{02D57815-91ED-43cb-92C2-25804820EDAC}">
                        <c15:formulaRef>
                          <c15:sqref>'Forsøk 3 - Samlet'!$AE$12</c15:sqref>
                        </c15:formulaRef>
                      </c:ext>
                    </c:extLst>
                    <c:strCache>
                      <c:ptCount val="1"/>
                      <c:pt idx="0">
                        <c:v>B_q-3a</c:v>
                      </c:pt>
                    </c:strCache>
                  </c:strRef>
                </c:tx>
                <c:spPr>
                  <a:ln w="19050" cap="rnd">
                    <a:noFill/>
                    <a:round/>
                  </a:ln>
                  <a:effectLst/>
                </c:spPr>
                <c:marker>
                  <c:symbol val="circle"/>
                  <c:size val="5"/>
                  <c:spPr>
                    <a:solidFill>
                      <a:srgbClr val="FF0000"/>
                    </a:solidFill>
                    <a:ln w="9525">
                      <a:solidFill>
                        <a:srgbClr val="C00000"/>
                      </a:solidFill>
                    </a:ln>
                    <a:effectLst/>
                  </c:spPr>
                </c:marker>
                <c:xVal>
                  <c:numRef>
                    <c:extLst xmlns:c15="http://schemas.microsoft.com/office/drawing/2012/chart">
                      <c:ext xmlns:c15="http://schemas.microsoft.com/office/drawing/2012/chart" uri="{02D57815-91ED-43cb-92C2-25804820EDAC}">
                        <c15:formulaRef>
                          <c15:sqref>'Forsøk 3 - Samlet'!$AE$14:$AE$1154</c15:sqref>
                        </c15:formulaRef>
                      </c:ext>
                    </c:extLst>
                    <c:numCache>
                      <c:formatCode>General</c:formatCode>
                      <c:ptCount val="1141"/>
                      <c:pt idx="30" formatCode="0.0">
                        <c:v>2.3148148148148147E-3</c:v>
                      </c:pt>
                      <c:pt idx="31" formatCode="0.0">
                        <c:v>1.9840400329405828E-3</c:v>
                      </c:pt>
                      <c:pt idx="32" formatCode="0.0">
                        <c:v>1.3050519863426436E-3</c:v>
                      </c:pt>
                      <c:pt idx="33" formatCode="0.0">
                        <c:v>1.0918467084452717E-3</c:v>
                      </c:pt>
                      <c:pt idx="34" formatCode="0.0">
                        <c:v>1.7469042402677691E-3</c:v>
                      </c:pt>
                      <c:pt idx="35" formatCode="0.0">
                        <c:v>1.3482399016140187E-3</c:v>
                      </c:pt>
                      <c:pt idx="36" formatCode="0.0">
                        <c:v>1.3482098511650271E-3</c:v>
                      </c:pt>
                      <c:pt idx="37" formatCode="0.0">
                        <c:v>1.3481798143768417E-3</c:v>
                      </c:pt>
                      <c:pt idx="38" formatCode="0.0">
                        <c:v>1.3584785290443669E-3</c:v>
                      </c:pt>
                      <c:pt idx="39" formatCode="0.0">
                        <c:v>1.2497932988723495E-3</c:v>
                      </c:pt>
                      <c:pt idx="40" formatCode="0.0">
                        <c:v>8.3318025556809445E-4</c:v>
                      </c:pt>
                      <c:pt idx="41" formatCode="0.0">
                        <c:v>7.8314107970195923E-4</c:v>
                      </c:pt>
                      <c:pt idx="42" formatCode="0.0">
                        <c:v>7.8312759414596691E-4</c:v>
                      </c:pt>
                      <c:pt idx="43" formatCode="0.0">
                        <c:v>8.6486824381454416E-4</c:v>
                      </c:pt>
                      <c:pt idx="44" formatCode="0.0">
                        <c:v>1.0556131673995345E-3</c:v>
                      </c:pt>
                      <c:pt idx="45" formatCode="0.0">
                        <c:v>1.0555968529059351E-3</c:v>
                      </c:pt>
                      <c:pt idx="46" formatCode="0.0">
                        <c:v>1.1092482598504113E-3</c:v>
                      </c:pt>
                      <c:pt idx="47" formatCode="0.0">
                        <c:v>1.0715534250243085E-3</c:v>
                      </c:pt>
                      <c:pt idx="48" formatCode="0.0">
                        <c:v>1.0715383137739145E-3</c:v>
                      </c:pt>
                      <c:pt idx="49" formatCode="0.0">
                        <c:v>1.3512798534100852E-3</c:v>
                      </c:pt>
                      <c:pt idx="50" formatCode="0.0">
                        <c:v>1.0151623629757226E-3</c:v>
                      </c:pt>
                      <c:pt idx="51" formatCode="0.0">
                        <c:v>1.0151488170173409E-3</c:v>
                      </c:pt>
                      <c:pt idx="52" formatCode="0.0">
                        <c:v>1.3886266145303233E-3</c:v>
                      </c:pt>
                      <c:pt idx="53" formatCode="0.0">
                        <c:v>1.3651829635573445E-3</c:v>
                      </c:pt>
                      <c:pt idx="54" formatCode="0.0">
                        <c:v>1.1701418459171651E-3</c:v>
                      </c:pt>
                      <c:pt idx="55" formatCode="0.0">
                        <c:v>1.144459692439935E-3</c:v>
                      </c:pt>
                      <c:pt idx="56" formatCode="0.0">
                        <c:v>1.1258694753990578E-3</c:v>
                      </c:pt>
                      <c:pt idx="57" formatCode="0.0">
                        <c:v>1.1258556249035382E-3</c:v>
                      </c:pt>
                      <c:pt idx="58" formatCode="0.0">
                        <c:v>1.090543059184418E-3</c:v>
                      </c:pt>
                      <c:pt idx="59" formatCode="0.0">
                        <c:v>1.0905300748768473E-3</c:v>
                      </c:pt>
                      <c:pt idx="60" formatCode="0.0">
                        <c:v>1.0764307273256751E-3</c:v>
                      </c:pt>
                      <c:pt idx="61" formatCode="0.0">
                        <c:v>1.2303274549288631E-3</c:v>
                      </c:pt>
                      <c:pt idx="62" formatCode="0.0">
                        <c:v>1.0545542631217424E-3</c:v>
                      </c:pt>
                      <c:pt idx="63" formatCode="0.0">
                        <c:v>1.0492861193493051E-3</c:v>
                      </c:pt>
                      <c:pt idx="64" formatCode="0.0">
                        <c:v>1.0362266932464402E-3</c:v>
                      </c:pt>
                      <c:pt idx="65" formatCode="0.0">
                        <c:v>1.0362149989452897E-3</c:v>
                      </c:pt>
                      <c:pt idx="66" formatCode="0.0">
                        <c:v>1.023476947300761E-3</c:v>
                      </c:pt>
                      <c:pt idx="67" formatCode="0.0">
                        <c:v>1.0061315536997388E-3</c:v>
                      </c:pt>
                      <c:pt idx="68" formatCode="0.0">
                        <c:v>1.1738072994231321E-3</c:v>
                      </c:pt>
                      <c:pt idx="69" formatCode="0.0">
                        <c:v>1.1571079887067676E-3</c:v>
                      </c:pt>
                      <c:pt idx="70" formatCode="0.0">
                        <c:v>1.0744458358953857E-3</c:v>
                      </c:pt>
                      <c:pt idx="71" formatCode="0.0">
                        <c:v>1.0744342587047015E-3</c:v>
                      </c:pt>
                      <c:pt idx="72" formatCode="0.0">
                        <c:v>1.0667523235412429E-3</c:v>
                      </c:pt>
                      <c:pt idx="73" formatCode="0.0">
                        <c:v>1.0445414870311135E-3</c:v>
                      </c:pt>
                      <c:pt idx="74" formatCode="0.0">
                        <c:v>1.2052275678045698E-3</c:v>
                      </c:pt>
                      <c:pt idx="75" formatCode="0.0">
                        <c:v>1.1779568681516968E-3</c:v>
                      </c:pt>
                      <c:pt idx="76" formatCode="0.0">
                        <c:v>1.0747510157954002E-3</c:v>
                      </c:pt>
                      <c:pt idx="77" formatCode="0.0">
                        <c:v>9.1253903571625035E-4</c:v>
                      </c:pt>
                      <c:pt idx="78" formatCode="0.0">
                        <c:v>8.9690276018291281E-4</c:v>
                      </c:pt>
                      <c:pt idx="79" formatCode="0.0">
                        <c:v>8.7780915061115778E-4</c:v>
                      </c:pt>
                      <c:pt idx="80" formatCode="0.0">
                        <c:v>8.7038196322918688E-4</c:v>
                      </c:pt>
                      <c:pt idx="81" formatCode="0.0">
                        <c:v>8.4997103301619051E-4</c:v>
                      </c:pt>
                      <c:pt idx="82" formatCode="0.0">
                        <c:v>8.4265601707513634E-4</c:v>
                      </c:pt>
                      <c:pt idx="83" formatCode="0.0">
                        <c:v>8.1099786270061531E-4</c:v>
                      </c:pt>
                      <c:pt idx="84" formatCode="0.0">
                        <c:v>8.0389652982645649E-4</c:v>
                      </c:pt>
                      <c:pt idx="85" formatCode="0.0">
                        <c:v>7.7894008241301597E-4</c:v>
                      </c:pt>
                      <c:pt idx="86" formatCode="0.0">
                        <c:v>7.719983137397438E-4</c:v>
                      </c:pt>
                      <c:pt idx="87" formatCode="0.0">
                        <c:v>8.1907070547261899E-4</c:v>
                      </c:pt>
                      <c:pt idx="88" formatCode="0.0">
                        <c:v>7.3424013626403157E-4</c:v>
                      </c:pt>
                      <c:pt idx="89" formatCode="0.0">
                        <c:v>7.2751757331396879E-4</c:v>
                      </c:pt>
                      <c:pt idx="90" formatCode="0.0">
                        <c:v>8.3949822789511493E-4</c:v>
                      </c:pt>
                      <c:pt idx="91" formatCode="0.0">
                        <c:v>8.8457253309293571E-4</c:v>
                      </c:pt>
                      <c:pt idx="92" formatCode="0.0">
                        <c:v>8.7810391447984816E-4</c:v>
                      </c:pt>
                      <c:pt idx="93" formatCode="0.0">
                        <c:v>7.2613762357837098E-4</c:v>
                      </c:pt>
                      <c:pt idx="94" formatCode="0.0">
                        <c:v>8.9865343923260311E-4</c:v>
                      </c:pt>
                      <c:pt idx="95" formatCode="0.0">
                        <c:v>8.7320327808574922E-4</c:v>
                      </c:pt>
                      <c:pt idx="96" formatCode="0.0">
                        <c:v>8.0489217083365373E-4</c:v>
                      </c:pt>
                      <c:pt idx="97" formatCode="0.0">
                        <c:v>8.4583306082805368E-4</c:v>
                      </c:pt>
                      <c:pt idx="98" formatCode="0.0">
                        <c:v>8.3983189891527336E-4</c:v>
                      </c:pt>
                      <c:pt idx="99" formatCode="0.0">
                        <c:v>9.4279246522779164E-4</c:v>
                      </c:pt>
                      <c:pt idx="100" formatCode="0.0">
                        <c:v>7.4192571634601565E-4</c:v>
                      </c:pt>
                      <c:pt idx="101" formatCode="0.0">
                        <c:v>7.3611958722093456E-4</c:v>
                      </c:pt>
                      <c:pt idx="102" formatCode="0.0">
                        <c:v>9.5224366179316581E-4</c:v>
                      </c:pt>
                      <c:pt idx="103" formatCode="0.0">
                        <c:v>9.3091042101018122E-4</c:v>
                      </c:pt>
                      <c:pt idx="104" formatCode="0.0">
                        <c:v>9.8255988084545304E-4</c:v>
                      </c:pt>
                      <c:pt idx="105" formatCode="0.0">
                        <c:v>9.6734912730655988E-4</c:v>
                      </c:pt>
                      <c:pt idx="106" formatCode="0.0">
                        <c:v>9.5248767382546387E-4</c:v>
                      </c:pt>
                      <c:pt idx="107" formatCode="0.0">
                        <c:v>1.0592990107563683E-3</c:v>
                      </c:pt>
                      <c:pt idx="108" formatCode="0.0">
                        <c:v>9.3089377199490335E-4</c:v>
                      </c:pt>
                      <c:pt idx="109" formatCode="0.0">
                        <c:v>9.1956677562738949E-4</c:v>
                      </c:pt>
                      <c:pt idx="110" formatCode="0.0">
                        <c:v>8.5896684574160616E-4</c:v>
                      </c:pt>
                      <c:pt idx="111" formatCode="0.0">
                        <c:v>7.9455339390422611E-4</c:v>
                      </c:pt>
                      <c:pt idx="112" formatCode="0.0">
                        <c:v>7.8794902799053505E-4</c:v>
                      </c:pt>
                      <c:pt idx="113" formatCode="0.0">
                        <c:v>8.3739582197809301E-4</c:v>
                      </c:pt>
                      <c:pt idx="114" formatCode="0.0">
                        <c:v>1.0463430623156478E-3</c:v>
                      </c:pt>
                      <c:pt idx="115" formatCode="0.0">
                        <c:v>1.0409825112495091E-3</c:v>
                      </c:pt>
                      <c:pt idx="116" formatCode="0.0">
                        <c:v>9.7801019162663586E-4</c:v>
                      </c:pt>
                      <c:pt idx="117" formatCode="0.0">
                        <c:v>9.8034649604432085E-4</c:v>
                      </c:pt>
                      <c:pt idx="118" formatCode="0.0">
                        <c:v>9.7496095815247541E-4</c:v>
                      </c:pt>
                      <c:pt idx="119" formatCode="0.0">
                        <c:v>9.6650192182071929E-4</c:v>
                      </c:pt>
                      <c:pt idx="120" formatCode="0.0">
                        <c:v>9.7186324325940557E-4</c:v>
                      </c:pt>
                      <c:pt idx="121" formatCode="0.0">
                        <c:v>9.1117053720376063E-4</c:v>
                      </c:pt>
                      <c:pt idx="122" formatCode="0.0">
                        <c:v>9.1153596828962111E-4</c:v>
                      </c:pt>
                      <c:pt idx="123" formatCode="0.0">
                        <c:v>9.1631706918928401E-4</c:v>
                      </c:pt>
                      <c:pt idx="124" formatCode="0.0">
                        <c:v>9.1079290339604743E-4</c:v>
                      </c:pt>
                      <c:pt idx="125" formatCode="0.0">
                        <c:v>9.6308490638246475E-4</c:v>
                      </c:pt>
                      <c:pt idx="126" formatCode="0.0">
                        <c:v>9.6379561785956281E-4</c:v>
                      </c:pt>
                      <c:pt idx="127" formatCode="0.0">
                        <c:v>9.5822614015208542E-4</c:v>
                      </c:pt>
                      <c:pt idx="128" formatCode="0.0">
                        <c:v>9.0633469409695272E-4</c:v>
                      </c:pt>
                      <c:pt idx="129" formatCode="0.0">
                        <c:v>9.0668204580188086E-4</c:v>
                      </c:pt>
                      <c:pt idx="130" formatCode="0.0">
                        <c:v>7.8553059236015018E-4</c:v>
                      </c:pt>
                      <c:pt idx="131" formatCode="0.0">
                        <c:v>7.2817516781068848E-4</c:v>
                      </c:pt>
                      <c:pt idx="132" formatCode="0.0">
                        <c:v>7.2245814168591478E-4</c:v>
                      </c:pt>
                      <c:pt idx="133" formatCode="0.0">
                        <c:v>8.9894747331204677E-4</c:v>
                      </c:pt>
                      <c:pt idx="134" formatCode="0.0">
                        <c:v>7.2191052025756942E-4</c:v>
                      </c:pt>
                      <c:pt idx="135" formatCode="0.0">
                        <c:v>7.1610614840160697E-4</c:v>
                      </c:pt>
                      <c:pt idx="136" formatCode="0.0">
                        <c:v>8.9069542458111478E-4</c:v>
                      </c:pt>
                      <c:pt idx="137" formatCode="0.0">
                        <c:v>8.8639470693931198E-4</c:v>
                      </c:pt>
                      <c:pt idx="138" formatCode="0.0">
                        <c:v>8.8055925531910066E-4</c:v>
                      </c:pt>
                      <c:pt idx="139" formatCode="0.0">
                        <c:v>7.6241215168537332E-4</c:v>
                      </c:pt>
                      <c:pt idx="140" formatCode="0.0">
                        <c:v>8.8246898846052748E-4</c:v>
                      </c:pt>
                      <c:pt idx="141" formatCode="0.0">
                        <c:v>8.7654250707663557E-4</c:v>
                      </c:pt>
                      <c:pt idx="142" formatCode="0.0">
                        <c:v>9.3417418882741677E-4</c:v>
                      </c:pt>
                      <c:pt idx="143" formatCode="0.0">
                        <c:v>9.957132816395221E-4</c:v>
                      </c:pt>
                      <c:pt idx="144" formatCode="0.0">
                        <c:v>9.8972393777578029E-4</c:v>
                      </c:pt>
                      <c:pt idx="145" formatCode="0.0">
                        <c:v>9.2767962518404271E-4</c:v>
                      </c:pt>
                      <c:pt idx="146" formatCode="0.0">
                        <c:v>1.0497955783210268E-3</c:v>
                      </c:pt>
                      <c:pt idx="147" formatCode="0.0">
                        <c:v>1.0437421225880776E-3</c:v>
                      </c:pt>
                      <c:pt idx="148" formatCode="0.0">
                        <c:v>1.0395465660817476E-3</c:v>
                      </c:pt>
                      <c:pt idx="149" formatCode="0.0">
                        <c:v>1.0334824548296003E-3</c:v>
                      </c:pt>
                      <c:pt idx="150" formatCode="0.0">
                        <c:v>9.6915416601472851E-4</c:v>
                      </c:pt>
                      <c:pt idx="151" formatCode="0.0">
                        <c:v>9.5962056907044789E-4</c:v>
                      </c:pt>
                      <c:pt idx="152" formatCode="0.0">
                        <c:v>8.9182371663886579E-4</c:v>
                      </c:pt>
                      <c:pt idx="153" formatCode="0.0">
                        <c:v>8.920941779445602E-4</c:v>
                      </c:pt>
                      <c:pt idx="154" formatCode="0.0">
                        <c:v>1.1408549369064543E-3</c:v>
                      </c:pt>
                      <c:pt idx="155" formatCode="0.0">
                        <c:v>1.009690568163939E-3</c:v>
                      </c:pt>
                      <c:pt idx="156" formatCode="0.0">
                        <c:v>1.0108170217927395E-3</c:v>
                      </c:pt>
                      <c:pt idx="157" formatCode="0.0">
                        <c:v>1.0617795922215818E-3</c:v>
                      </c:pt>
                      <c:pt idx="158" formatCode="0.0">
                        <c:v>1.0556284447553895E-3</c:v>
                      </c:pt>
                      <c:pt idx="159" formatCode="0.0">
                        <c:v>1.0552261749647953E-3</c:v>
                      </c:pt>
                      <c:pt idx="160" formatCode="0.0">
                        <c:v>1.0528198925421797E-3</c:v>
                      </c:pt>
                      <c:pt idx="161" formatCode="0.0">
                        <c:v>1.0466130050505915E-3</c:v>
                      </c:pt>
                      <c:pt idx="162" formatCode="0.0">
                        <c:v>1.1157910118845069E-3</c:v>
                      </c:pt>
                      <c:pt idx="163" formatCode="0.0">
                        <c:v>1.0495185476121329E-3</c:v>
                      </c:pt>
                      <c:pt idx="164" formatCode="0.0">
                        <c:v>1.0432199116204787E-3</c:v>
                      </c:pt>
                      <c:pt idx="165" formatCode="0.0">
                        <c:v>1.0369213303064013E-3</c:v>
                      </c:pt>
                      <c:pt idx="166" formatCode="0.0">
                        <c:v>1.0306229035932834E-3</c:v>
                      </c:pt>
                      <c:pt idx="167" formatCode="0.0">
                        <c:v>1.1525667464031438E-3</c:v>
                      </c:pt>
                      <c:pt idx="168" formatCode="0.0">
                        <c:v>1.1462675647545275E-3</c:v>
                      </c:pt>
                      <c:pt idx="169" formatCode="0.0">
                        <c:v>1.2062541604945254E-3</c:v>
                      </c:pt>
                      <c:pt idx="170" formatCode="0.0">
                        <c:v>1.0714734903436299E-3</c:v>
                      </c:pt>
                      <c:pt idx="171" formatCode="0.0">
                        <c:v>1.0711497308936915E-3</c:v>
                      </c:pt>
                      <c:pt idx="172" formatCode="0.0">
                        <c:v>1.0648045644377525E-3</c:v>
                      </c:pt>
                      <c:pt idx="173" formatCode="0.0">
                        <c:v>1.1876482756544634E-3</c:v>
                      </c:pt>
                      <c:pt idx="174" formatCode="0.0">
                        <c:v>1.1856677979614802E-3</c:v>
                      </c:pt>
                      <c:pt idx="175" formatCode="0.0">
                        <c:v>1.0477323532153404E-3</c:v>
                      </c:pt>
                      <c:pt idx="176" formatCode="0.0">
                        <c:v>1.0413757031543969E-3</c:v>
                      </c:pt>
                      <c:pt idx="177" formatCode="0.0">
                        <c:v>1.0350191585888002E-3</c:v>
                      </c:pt>
                      <c:pt idx="178" formatCode="0.0">
                        <c:v>9.6394964732306914E-4</c:v>
                      </c:pt>
                      <c:pt idx="179" formatCode="0.0">
                        <c:v>9.5933209774784825E-4</c:v>
                      </c:pt>
                      <c:pt idx="180" formatCode="0.0">
                        <c:v>8.8486546444757044E-4</c:v>
                      </c:pt>
                      <c:pt idx="181" formatCode="0.0">
                        <c:v>1.0114266935978516E-3</c:v>
                      </c:pt>
                      <c:pt idx="182" formatCode="0.0">
                        <c:v>1.0050591228301519E-3</c:v>
                      </c:pt>
                      <c:pt idx="183" formatCode="0.0">
                        <c:v>1.1263031631379473E-3</c:v>
                      </c:pt>
                      <c:pt idx="184" formatCode="0.0">
                        <c:v>1.1178486385217013E-3</c:v>
                      </c:pt>
                      <c:pt idx="185" formatCode="0.0">
                        <c:v>1.1115038506666825E-3</c:v>
                      </c:pt>
                      <c:pt idx="186" formatCode="0.0">
                        <c:v>1.1010345702094147E-3</c:v>
                      </c:pt>
                      <c:pt idx="187" formatCode="0.0">
                        <c:v>1.0988145715800843E-3</c:v>
                      </c:pt>
                      <c:pt idx="188" formatCode="0.0">
                        <c:v>1.0924700979634515E-3</c:v>
                      </c:pt>
                      <c:pt idx="189" formatCode="0.0">
                        <c:v>1.0840952144007972E-3</c:v>
                      </c:pt>
                      <c:pt idx="190" formatCode="0.0">
                        <c:v>9.4883263491896542E-4</c:v>
                      </c:pt>
                      <c:pt idx="191" formatCode="0.0">
                        <c:v>9.4074263556647678E-4</c:v>
                      </c:pt>
                      <c:pt idx="192" formatCode="0.0">
                        <c:v>9.9876710401706516E-4</c:v>
                      </c:pt>
                      <c:pt idx="193" formatCode="0.0">
                        <c:v>9.9244735163357234E-4</c:v>
                      </c:pt>
                      <c:pt idx="194" formatCode="0.0">
                        <c:v>1.0485140613060934E-3</c:v>
                      </c:pt>
                      <c:pt idx="195" formatCode="0.0">
                        <c:v>9.7441628045407032E-4</c:v>
                      </c:pt>
                      <c:pt idx="196" formatCode="0.0">
                        <c:v>9.6993147042465219E-4</c:v>
                      </c:pt>
                      <c:pt idx="197" formatCode="0.0">
                        <c:v>1.0277414841983175E-3</c:v>
                      </c:pt>
                      <c:pt idx="198" formatCode="0.0">
                        <c:v>1.1496563518551507E-3</c:v>
                      </c:pt>
                      <c:pt idx="199" formatCode="0.0">
                        <c:v>1.1370175764437252E-3</c:v>
                      </c:pt>
                      <c:pt idx="200" formatCode="0.0">
                        <c:v>1.0032566953060043E-3</c:v>
                      </c:pt>
                      <c:pt idx="201" formatCode="0.0">
                        <c:v>1.0607441058732977E-3</c:v>
                      </c:pt>
                      <c:pt idx="202" formatCode="0.0">
                        <c:v>1.0468081435816739E-3</c:v>
                      </c:pt>
                      <c:pt idx="203" formatCode="0.0">
                        <c:v>9.7730829251332007E-4</c:v>
                      </c:pt>
                      <c:pt idx="204" formatCode="0.0">
                        <c:v>1.1609430468918066E-3</c:v>
                      </c:pt>
                      <c:pt idx="205" formatCode="0.0">
                        <c:v>1.154726300404784E-3</c:v>
                      </c:pt>
                      <c:pt idx="206" formatCode="0.0">
                        <c:v>1.2117920884010527E-3</c:v>
                      </c:pt>
                      <c:pt idx="207" formatCode="0.0">
                        <c:v>1.0731706993070136E-3</c:v>
                      </c:pt>
                      <c:pt idx="208" formatCode="0.0">
                        <c:v>1.0669884127525282E-3</c:v>
                      </c:pt>
                      <c:pt idx="209" formatCode="0.0">
                        <c:v>1.0550292704838678E-3</c:v>
                      </c:pt>
                      <c:pt idx="210" formatCode="0.0">
                        <c:v>1.0488808554779331E-3</c:v>
                      </c:pt>
                      <c:pt idx="211" formatCode="0.0">
                        <c:v>1.042732570008662E-3</c:v>
                      </c:pt>
                      <c:pt idx="212" formatCode="0.0">
                        <c:v>1.0991787043912982E-3</c:v>
                      </c:pt>
                      <c:pt idx="213" formatCode="0.0">
                        <c:v>1.0304362559431872E-3</c:v>
                      </c:pt>
                      <c:pt idx="214" formatCode="0.0">
                        <c:v>1.0242882595758508E-3</c:v>
                      </c:pt>
                      <c:pt idx="215" formatCode="0.0">
                        <c:v>1.2594465192104333E-3</c:v>
                      </c:pt>
                      <c:pt idx="216" formatCode="0.0">
                        <c:v>1.0631394038727487E-3</c:v>
                      </c:pt>
                      <c:pt idx="217" formatCode="0.0">
                        <c:v>1.0570568043037918E-3</c:v>
                      </c:pt>
                      <c:pt idx="218" formatCode="0.0">
                        <c:v>1.0434786871249017E-3</c:v>
                      </c:pt>
                      <c:pt idx="219" formatCode="0.0">
                        <c:v>9.742796653378756E-4</c:v>
                      </c:pt>
                      <c:pt idx="220" formatCode="0.0">
                        <c:v>9.6825161163270862E-4</c:v>
                      </c:pt>
                      <c:pt idx="221" formatCode="0.0">
                        <c:v>1.0887852753022043E-3</c:v>
                      </c:pt>
                      <c:pt idx="222" formatCode="0.0">
                        <c:v>1.0827353324353328E-3</c:v>
                      </c:pt>
                      <c:pt idx="223" formatCode="0.0">
                        <c:v>1.0691129908495709E-3</c:v>
                      </c:pt>
                      <c:pt idx="224" formatCode="0.0">
                        <c:v>1.0593482157088354E-3</c:v>
                      </c:pt>
                      <c:pt idx="225" formatCode="0.0">
                        <c:v>1.0533624114387721E-3</c:v>
                      </c:pt>
                      <c:pt idx="226" formatCode="0.0">
                        <c:v>1.0382654932477272E-3</c:v>
                      </c:pt>
                      <c:pt idx="227" formatCode="0.0">
                        <c:v>1.1512041153445627E-3</c:v>
                      </c:pt>
                      <c:pt idx="228" formatCode="0.0">
                        <c:v>1.1452798998611577E-3</c:v>
                      </c:pt>
                      <c:pt idx="229" formatCode="0.0">
                        <c:v>1.1373666693831818E-3</c:v>
                      </c:pt>
                      <c:pt idx="230" formatCode="0.0">
                        <c:v>1.0675244078952094E-3</c:v>
                      </c:pt>
                      <c:pt idx="231" formatCode="0.0">
                        <c:v>1.0616318367029955E-3</c:v>
                      </c:pt>
                      <c:pt idx="232" formatCode="0.0">
                        <c:v>1.0485057858497235E-3</c:v>
                      </c:pt>
                      <c:pt idx="233" formatCode="0.0">
                        <c:v>1.2256271541589779E-3</c:v>
                      </c:pt>
                      <c:pt idx="234" formatCode="0.0">
                        <c:v>1.2197537086943841E-3</c:v>
                      </c:pt>
                      <c:pt idx="235" formatCode="0.0">
                        <c:v>1.2117793872310689E-3</c:v>
                      </c:pt>
                      <c:pt idx="236" formatCode="0.0">
                        <c:v>1.2655975861323796E-3</c:v>
                      </c:pt>
                      <c:pt idx="237" formatCode="0.0">
                        <c:v>1.2597341712732126E-3</c:v>
                      </c:pt>
                      <c:pt idx="238" formatCode="0.0">
                        <c:v>1.1941904129369619E-3</c:v>
                      </c:pt>
                      <c:pt idx="239" formatCode="0.0">
                        <c:v>1.1883275835355069E-3</c:v>
                      </c:pt>
                      <c:pt idx="240" formatCode="0.0">
                        <c:v>1.1824648410153288E-3</c:v>
                      </c:pt>
                      <c:pt idx="241" formatCode="0.0">
                        <c:v>1.2299686615539665E-3</c:v>
                      </c:pt>
                      <c:pt idx="242" formatCode="0.0">
                        <c:v>1.0477553680694298E-3</c:v>
                      </c:pt>
                      <c:pt idx="243" formatCode="0.0">
                        <c:v>1.0419139486809892E-3</c:v>
                      </c:pt>
                      <c:pt idx="244" formatCode="0.0">
                        <c:v>1.1550167835253312E-3</c:v>
                      </c:pt>
                      <c:pt idx="245" formatCode="0.0">
                        <c:v>1.1571576792646658E-3</c:v>
                      </c:pt>
                      <c:pt idx="246" formatCode="0.0">
                        <c:v>1.2710439256551733E-3</c:v>
                      </c:pt>
                      <c:pt idx="247" formatCode="0.0">
                        <c:v>1.3849286145467289E-3</c:v>
                      </c:pt>
                      <c:pt idx="248" formatCode="0.0">
                        <c:v>1.3886073579444773E-3</c:v>
                      </c:pt>
                      <c:pt idx="249" formatCode="0.0">
                        <c:v>1.2620856025814884E-3</c:v>
                      </c:pt>
                      <c:pt idx="250" formatCode="0.0">
                        <c:v>1.3719595486681876E-3</c:v>
                      </c:pt>
                      <c:pt idx="251" formatCode="0.0">
                        <c:v>1.3660555465531978E-3</c:v>
                      </c:pt>
                      <c:pt idx="252" formatCode="0.0">
                        <c:v>1.4829097596950514E-3</c:v>
                      </c:pt>
                      <c:pt idx="253" formatCode="0.0">
                        <c:v>1.4769947852969656E-3</c:v>
                      </c:pt>
                      <c:pt idx="254" formatCode="0.0">
                        <c:v>1.4108887803546484E-3</c:v>
                      </c:pt>
                      <c:pt idx="255" formatCode="0.0">
                        <c:v>1.4727888486125635E-3</c:v>
                      </c:pt>
                      <c:pt idx="256" formatCode="0.0">
                        <c:v>1.4694215162727969E-3</c:v>
                      </c:pt>
                      <c:pt idx="257" formatCode="0.0">
                        <c:v>1.4634656017803599E-3</c:v>
                      </c:pt>
                      <c:pt idx="258" formatCode="0.0">
                        <c:v>1.4729542257404845E-3</c:v>
                      </c:pt>
                      <c:pt idx="259" formatCode="0.0">
                        <c:v>1.5417848246807955E-3</c:v>
                      </c:pt>
                      <c:pt idx="260" formatCode="0.0">
                        <c:v>1.5357118803399129E-3</c:v>
                      </c:pt>
                      <c:pt idx="261" formatCode="0.0">
                        <c:v>1.3466673698485766E-3</c:v>
                      </c:pt>
                      <c:pt idx="262" formatCode="0.0">
                        <c:v>1.3624294737325196E-3</c:v>
                      </c:pt>
                      <c:pt idx="263" formatCode="0.0">
                        <c:v>1.3562479258905976E-3</c:v>
                      </c:pt>
                      <c:pt idx="264" formatCode="0.0">
                        <c:v>1.483921960237915E-3</c:v>
                      </c:pt>
                      <c:pt idx="265" formatCode="0.0">
                        <c:v>1.4858831017447028E-3</c:v>
                      </c:pt>
                      <c:pt idx="266" formatCode="0.0">
                        <c:v>1.5432375008967824E-3</c:v>
                      </c:pt>
                      <c:pt idx="267" formatCode="0.0">
                        <c:v>1.5064391180926579E-3</c:v>
                      </c:pt>
                      <c:pt idx="268" formatCode="0.0">
                        <c:v>1.5000485479982762E-3</c:v>
                      </c:pt>
                      <c:pt idx="269" formatCode="0.0">
                        <c:v>1.4286277810848557E-3</c:v>
                      </c:pt>
                      <c:pt idx="270" formatCode="0.0">
                        <c:v>1.5070645257230554E-3</c:v>
                      </c:pt>
                      <c:pt idx="271" formatCode="0.0">
                        <c:v>1.5033629221062681E-3</c:v>
                      </c:pt>
                      <c:pt idx="272" formatCode="0.0">
                        <c:v>1.6289080756334497E-3</c:v>
                      </c:pt>
                      <c:pt idx="273" formatCode="0.0">
                        <c:v>1.4271046339279889E-3</c:v>
                      </c:pt>
                      <c:pt idx="274" formatCode="0.0">
                        <c:v>1.4206055147421236E-3</c:v>
                      </c:pt>
                      <c:pt idx="275" formatCode="0.0">
                        <c:v>1.4304746063090183E-3</c:v>
                      </c:pt>
                      <c:pt idx="276" formatCode="0.0">
                        <c:v>1.5637816394339376E-3</c:v>
                      </c:pt>
                      <c:pt idx="277" formatCode="0.0">
                        <c:v>1.5571808268473133E-3</c:v>
                      </c:pt>
                      <c:pt idx="278" formatCode="0.0">
                        <c:v>2.0168146337409131E-3</c:v>
                      </c:pt>
                      <c:pt idx="279" formatCode="0.0">
                        <c:v>2.1237923262203738E-3</c:v>
                      </c:pt>
                      <c:pt idx="280" formatCode="0.0">
                        <c:v>2.1172633493732394E-3</c:v>
                      </c:pt>
                      <c:pt idx="281" formatCode="0.0">
                        <c:v>1.7322724180476011E-3</c:v>
                      </c:pt>
                      <c:pt idx="282" formatCode="0.0">
                        <c:v>1.72567063574917E-3</c:v>
                      </c:pt>
                      <c:pt idx="283" formatCode="0.0">
                        <c:v>1.8426292756350414E-3</c:v>
                      </c:pt>
                      <c:pt idx="284" formatCode="0.0">
                        <c:v>1.5481945263089143E-3</c:v>
                      </c:pt>
                      <c:pt idx="285" formatCode="0.0">
                        <c:v>1.8535736871768235E-3</c:v>
                      </c:pt>
                      <c:pt idx="286" formatCode="0.0">
                        <c:v>1.8471573983920009E-3</c:v>
                      </c:pt>
                      <c:pt idx="287" formatCode="0.0">
                        <c:v>1.5796695398446758E-3</c:v>
                      </c:pt>
                      <c:pt idx="288" formatCode="0.0">
                        <c:v>1.5906624532098963E-3</c:v>
                      </c:pt>
                      <c:pt idx="289" formatCode="0.0">
                        <c:v>1.5844355940697447E-3</c:v>
                      </c:pt>
                      <c:pt idx="290" formatCode="0.0">
                        <c:v>1.552728210661957E-3</c:v>
                      </c:pt>
                      <c:pt idx="291" formatCode="0.0">
                        <c:v>1.4842655195284576E-3</c:v>
                      </c:pt>
                      <c:pt idx="292" formatCode="0.0">
                        <c:v>1.4571574731790219E-3</c:v>
                      </c:pt>
                      <c:pt idx="293" formatCode="0.0">
                        <c:v>1.3848175671428175E-3</c:v>
                      </c:pt>
                      <c:pt idx="294" formatCode="0.0">
                        <c:v>1.1338565643293833E-3</c:v>
                      </c:pt>
                      <c:pt idx="295" formatCode="0.0">
                        <c:v>1.1102333111250504E-3</c:v>
                      </c:pt>
                      <c:pt idx="296" formatCode="0.0">
                        <c:v>9.7024390403483178E-4</c:v>
                      </c:pt>
                      <c:pt idx="297" formatCode="0.0">
                        <c:v>9.6440539621891141E-4</c:v>
                      </c:pt>
                      <c:pt idx="298" formatCode="0.0">
                        <c:v>1.0025801711348844E-3</c:v>
                      </c:pt>
                      <c:pt idx="299" formatCode="0.0">
                        <c:v>1.0361479382905386E-3</c:v>
                      </c:pt>
                      <c:pt idx="300" formatCode="0.0">
                        <c:v>9.7302094412463796E-4</c:v>
                      </c:pt>
                      <c:pt idx="301" formatCode="0.0">
                        <c:v>9.5475339391826403E-4</c:v>
                      </c:pt>
                      <c:pt idx="302" formatCode="0.0">
                        <c:v>7.6522830103330024E-4</c:v>
                      </c:pt>
                      <c:pt idx="303" formatCode="0.0">
                        <c:v>7.5975668020096087E-4</c:v>
                      </c:pt>
                      <c:pt idx="304" formatCode="0.0">
                        <c:v>7.4123202649448844E-4</c:v>
                      </c:pt>
                      <c:pt idx="305" formatCode="0.0">
                        <c:v>8.3225545815252596E-4</c:v>
                      </c:pt>
                      <c:pt idx="306" formatCode="0.0">
                        <c:v>8.2696172253539141E-4</c:v>
                      </c:pt>
                      <c:pt idx="307" formatCode="0.0">
                        <c:v>9.1107317391154194E-4</c:v>
                      </c:pt>
                      <c:pt idx="308" formatCode="0.0">
                        <c:v>8.9772442960269307E-4</c:v>
                      </c:pt>
                      <c:pt idx="309" formatCode="0.0">
                        <c:v>6.8311289850070097E-4</c:v>
                      </c:pt>
                      <c:pt idx="310" formatCode="0.0">
                        <c:v>6.6491450297111773E-4</c:v>
                      </c:pt>
                      <c:pt idx="311" formatCode="0.0">
                        <c:v>6.5987254220961102E-4</c:v>
                      </c:pt>
                      <c:pt idx="312" formatCode="0.0">
                        <c:v>6.4248978308892389E-4</c:v>
                      </c:pt>
                      <c:pt idx="313" formatCode="0.0">
                        <c:v>7.7523513562631008E-4</c:v>
                      </c:pt>
                      <c:pt idx="314" formatCode="0.0">
                        <c:v>9.4819789300300988E-4</c:v>
                      </c:pt>
                      <c:pt idx="315" formatCode="0.0">
                        <c:v>9.9192658656211395E-4</c:v>
                      </c:pt>
                      <c:pt idx="316" formatCode="0.0">
                        <c:v>9.7356839720751499E-4</c:v>
                      </c:pt>
                      <c:pt idx="317" formatCode="0.0">
                        <c:v>1.0028817314516553E-3</c:v>
                      </c:pt>
                      <c:pt idx="318" formatCode="0.0">
                        <c:v>9.0390433102350263E-4</c:v>
                      </c:pt>
                      <c:pt idx="319" formatCode="0.0">
                        <c:v>8.8602293507024279E-4</c:v>
                      </c:pt>
                      <c:pt idx="320" formatCode="0.0">
                        <c:v>1.0631172452029119E-3</c:v>
                      </c:pt>
                      <c:pt idx="321" formatCode="0.0">
                        <c:v>1.0122791141616671E-3</c:v>
                      </c:pt>
                      <c:pt idx="322" formatCode="0.0">
                        <c:v>1.0050344571016069E-3</c:v>
                      </c:pt>
                      <c:pt idx="323" formatCode="0.0">
                        <c:v>1.1299769959822979E-3</c:v>
                      </c:pt>
                      <c:pt idx="324" formatCode="0.0">
                        <c:v>1.0338760254398607E-3</c:v>
                      </c:pt>
                      <c:pt idx="325" formatCode="0.0">
                        <c:v>1.0266975178303804E-3</c:v>
                      </c:pt>
                      <c:pt idx="326" formatCode="0.0">
                        <c:v>1.022211110912848E-3</c:v>
                      </c:pt>
                      <c:pt idx="327" formatCode="0.0">
                        <c:v>1.016378288216261E-3</c:v>
                      </c:pt>
                      <c:pt idx="328" formatCode="0.0">
                        <c:v>1.1472417566354661E-3</c:v>
                      </c:pt>
                      <c:pt idx="329" formatCode="0.0">
                        <c:v>1.1353182824435594E-3</c:v>
                      </c:pt>
                      <c:pt idx="330" formatCode="0.0">
                        <c:v>1.1308724697910858E-3</c:v>
                      </c:pt>
                      <c:pt idx="331" formatCode="0.0">
                        <c:v>1.1205938219652517E-3</c:v>
                      </c:pt>
                      <c:pt idx="332" formatCode="0.0">
                        <c:v>1.071143097033804E-3</c:v>
                      </c:pt>
                      <c:pt idx="333" formatCode="0.0">
                        <c:v>1.0667206928732485E-3</c:v>
                      </c:pt>
                      <c:pt idx="334" formatCode="0.0">
                        <c:v>1.0146209050026418E-3</c:v>
                      </c:pt>
                      <c:pt idx="335" formatCode="0.0">
                        <c:v>9.6530022619770964E-4</c:v>
                      </c:pt>
                      <c:pt idx="336" formatCode="0.0">
                        <c:v>9.6592192149667574E-4</c:v>
                      </c:pt>
                      <c:pt idx="337" formatCode="0.0">
                        <c:v>1.0940584646155823E-3</c:v>
                      </c:pt>
                      <c:pt idx="338" formatCode="0.0">
                        <c:v>1.0432471252604901E-3</c:v>
                      </c:pt>
                      <c:pt idx="339" formatCode="0.0">
                        <c:v>1.038830774061939E-3</c:v>
                      </c:pt>
                      <c:pt idx="340" formatCode="0.0">
                        <c:v>1.0357651696445878E-3</c:v>
                      </c:pt>
                      <c:pt idx="341" formatCode="0.0">
                        <c:v>1.1213953486707263E-3</c:v>
                      </c:pt>
                      <c:pt idx="342" formatCode="0.0">
                        <c:v>1.119897507790499E-3</c:v>
                      </c:pt>
                      <c:pt idx="343" formatCode="0.0">
                        <c:v>1.1096526277753712E-3</c:v>
                      </c:pt>
                      <c:pt idx="344" formatCode="0.0">
                        <c:v>1.0590020270085821E-3</c:v>
                      </c:pt>
                      <c:pt idx="345" formatCode="0.0">
                        <c:v>1.0545970417852146E-3</c:v>
                      </c:pt>
                      <c:pt idx="346" formatCode="0.0">
                        <c:v>1.0474672320859735E-3</c:v>
                      </c:pt>
                      <c:pt idx="347" formatCode="0.0">
                        <c:v>9.9322936939875029E-4</c:v>
                      </c:pt>
                      <c:pt idx="348" formatCode="0.0">
                        <c:v>9.8885868468795738E-4</c:v>
                      </c:pt>
                      <c:pt idx="349" formatCode="0.0">
                        <c:v>9.3877098446455145E-4</c:v>
                      </c:pt>
                      <c:pt idx="350" formatCode="0.0">
                        <c:v>9.3561224032308473E-4</c:v>
                      </c:pt>
                      <c:pt idx="351" formatCode="0.0">
                        <c:v>9.3124189977142357E-4</c:v>
                      </c:pt>
                      <c:pt idx="352" formatCode="0.0">
                        <c:v>9.233375822261257E-4</c:v>
                      </c:pt>
                      <c:pt idx="353" formatCode="0.0">
                        <c:v>9.1315425301667283E-4</c:v>
                      </c:pt>
                      <c:pt idx="354" formatCode="0.0">
                        <c:v>9.0882836973088402E-4</c:v>
                      </c:pt>
                      <c:pt idx="355" formatCode="0.0">
                        <c:v>8.1639612117986372E-4</c:v>
                      </c:pt>
                      <c:pt idx="356" formatCode="0.0">
                        <c:v>8.1207073373584305E-4</c:v>
                      </c:pt>
                      <c:pt idx="357" formatCode="0.0">
                        <c:v>9.2812839064438919E-4</c:v>
                      </c:pt>
                      <c:pt idx="358" formatCode="0.0">
                        <c:v>9.2385672703300381E-4</c:v>
                      </c:pt>
                      <c:pt idx="359" formatCode="0.0">
                        <c:v>6.9596711491180991E-4</c:v>
                      </c:pt>
                      <c:pt idx="360" formatCode="0.0">
                        <c:v>6.9173375620284821E-4</c:v>
                      </c:pt>
                      <c:pt idx="361" formatCode="0.0">
                        <c:v>6.8240969288904706E-4</c:v>
                      </c:pt>
                      <c:pt idx="362" formatCode="0.0">
                        <c:v>8.0661287161308581E-4</c:v>
                      </c:pt>
                      <c:pt idx="363" formatCode="0.0">
                        <c:v>7.9654637451437283E-4</c:v>
                      </c:pt>
                      <c:pt idx="364" formatCode="0.0">
                        <c:v>8.2674882270368641E-4</c:v>
                      </c:pt>
                      <c:pt idx="365" formatCode="0.0">
                        <c:v>8.2261759105637896E-4</c:v>
                      </c:pt>
                      <c:pt idx="366" formatCode="0.0">
                        <c:v>6.8809179444187258E-4</c:v>
                      </c:pt>
                      <c:pt idx="367" formatCode="0.0">
                        <c:v>6.3303082977928806E-4</c:v>
                      </c:pt>
                      <c:pt idx="368" formatCode="0.0">
                        <c:v>6.289837781048328E-4</c:v>
                      </c:pt>
                      <c:pt idx="369" formatCode="0.0">
                        <c:v>6.6616318028775272E-4</c:v>
                      </c:pt>
                      <c:pt idx="370" formatCode="0.0">
                        <c:v>6.791512431274996E-4</c:v>
                      </c:pt>
                      <c:pt idx="371" formatCode="0.0">
                        <c:v>6.7524325224171977E-4</c:v>
                      </c:pt>
                      <c:pt idx="372" formatCode="0.0">
                        <c:v>6.7133529595536775E-4</c:v>
                      </c:pt>
                      <c:pt idx="373" formatCode="0.0">
                        <c:v>7.3194984434229971E-4</c:v>
                      </c:pt>
                      <c:pt idx="374" formatCode="0.0">
                        <c:v>6.5011391552865149E-4</c:v>
                      </c:pt>
                      <c:pt idx="375" formatCode="0.0">
                        <c:v>6.4123302051644657E-4</c:v>
                      </c:pt>
                      <c:pt idx="376" formatCode="0.0">
                        <c:v>8.1907048423304893E-4</c:v>
                      </c:pt>
                      <c:pt idx="377" formatCode="0.0">
                        <c:v>7.0088737052491888E-4</c:v>
                      </c:pt>
                      <c:pt idx="378" formatCode="0.0">
                        <c:v>6.8658777079857005E-4</c:v>
                      </c:pt>
                      <c:pt idx="379" formatCode="0.0">
                        <c:v>7.5803586796641109E-4</c:v>
                      </c:pt>
                      <c:pt idx="380" formatCode="0.0">
                        <c:v>7.0682186375305752E-4</c:v>
                      </c:pt>
                      <c:pt idx="381" formatCode="0.0">
                        <c:v>6.9210856786406435E-4</c:v>
                      </c:pt>
                      <c:pt idx="382" formatCode="0.0">
                        <c:v>7.1155186050098919E-4</c:v>
                      </c:pt>
                      <c:pt idx="383" formatCode="0.0">
                        <c:v>7.0803861048275053E-4</c:v>
                      </c:pt>
                      <c:pt idx="384" formatCode="0.0">
                        <c:v>6.9379955397770707E-4</c:v>
                      </c:pt>
                      <c:pt idx="385" formatCode="0.0">
                        <c:v>6.5509877059630336E-4</c:v>
                      </c:pt>
                      <c:pt idx="386" formatCode="0.0">
                        <c:v>6.4639989157963703E-4</c:v>
                      </c:pt>
                      <c:pt idx="387" formatCode="0.0">
                        <c:v>6.3467048595043554E-4</c:v>
                      </c:pt>
                      <c:pt idx="388" formatCode="0.0">
                        <c:v>6.2139837987947543E-4</c:v>
                      </c:pt>
                      <c:pt idx="389" formatCode="0.0">
                        <c:v>7.5392746449164138E-4</c:v>
                      </c:pt>
                      <c:pt idx="390" formatCode="0.0">
                        <c:v>6.7736970320434256E-4</c:v>
                      </c:pt>
                      <c:pt idx="391" formatCode="0.0">
                        <c:v>7.0366076089340942E-4</c:v>
                      </c:pt>
                      <c:pt idx="392" formatCode="0.0">
                        <c:v>7.0037132828254468E-4</c:v>
                      </c:pt>
                      <c:pt idx="393" formatCode="0.0">
                        <c:v>6.9909641448262462E-4</c:v>
                      </c:pt>
                      <c:pt idx="394" formatCode="0.0">
                        <c:v>6.9579751794383903E-4</c:v>
                      </c:pt>
                      <c:pt idx="395" formatCode="0.0">
                        <c:v>6.8652367110000421E-4</c:v>
                      </c:pt>
                      <c:pt idx="396" formatCode="0.0">
                        <c:v>7.5060498676323133E-4</c:v>
                      </c:pt>
                      <c:pt idx="397" formatCode="0.0">
                        <c:v>7.4733125510666437E-4</c:v>
                      </c:pt>
                      <c:pt idx="398" formatCode="0.0">
                        <c:v>7.7963855529879374E-4</c:v>
                      </c:pt>
                      <c:pt idx="399" formatCode="0.0">
                        <c:v>7.7935250055284871E-4</c:v>
                      </c:pt>
                      <c:pt idx="400" formatCode="0.0">
                        <c:v>7.4609327543059562E-4</c:v>
                      </c:pt>
                      <c:pt idx="401" formatCode="0.0">
                        <c:v>7.4278151324962691E-4</c:v>
                      </c:pt>
                      <c:pt idx="402" formatCode="0.0">
                        <c:v>9.7943230792500529E-4</c:v>
                      </c:pt>
                      <c:pt idx="403" formatCode="0.0">
                        <c:v>9.8568699430196167E-4</c:v>
                      </c:pt>
                      <c:pt idx="404" formatCode="0.0">
                        <c:v>8.1134120788996201E-4</c:v>
                      </c:pt>
                      <c:pt idx="405" formatCode="0.0">
                        <c:v>8.1198214374900504E-4</c:v>
                      </c:pt>
                      <c:pt idx="406" formatCode="0.0">
                        <c:v>8.1669123317255161E-4</c:v>
                      </c:pt>
                      <c:pt idx="407" formatCode="0.0">
                        <c:v>7.7857338275987931E-4</c:v>
                      </c:pt>
                      <c:pt idx="408" formatCode="0.0">
                        <c:v>9.1769984273859203E-4</c:v>
                      </c:pt>
                      <c:pt idx="409" formatCode="0.0">
                        <c:v>9.1427783574350903E-4</c:v>
                      </c:pt>
                      <c:pt idx="410" formatCode="0.0">
                        <c:v>8.411560669103461E-4</c:v>
                      </c:pt>
                      <c:pt idx="411" formatCode="0.0">
                        <c:v>9.1569905977303848E-4</c:v>
                      </c:pt>
                      <c:pt idx="412" formatCode="0.0">
                        <c:v>9.2063128576773574E-4</c:v>
                      </c:pt>
                      <c:pt idx="413" formatCode="0.0">
                        <c:v>8.8165621598709028E-4</c:v>
                      </c:pt>
                      <c:pt idx="414" formatCode="0.0">
                        <c:v>9.2118090729087694E-4</c:v>
                      </c:pt>
                      <c:pt idx="415" formatCode="0.0">
                        <c:v>9.1766737975202588E-4</c:v>
                      </c:pt>
                      <c:pt idx="416" formatCode="0.0">
                        <c:v>8.4522129493000582E-4</c:v>
                      </c:pt>
                      <c:pt idx="417" formatCode="0.0">
                        <c:v>8.0580360136026216E-4</c:v>
                      </c:pt>
                      <c:pt idx="418" formatCode="0.0">
                        <c:v>8.072633029106239E-4</c:v>
                      </c:pt>
                      <c:pt idx="419" formatCode="0.0">
                        <c:v>8.1475205586845154E-4</c:v>
                      </c:pt>
                      <c:pt idx="420" formatCode="0.0">
                        <c:v>9.2981014455318213E-4</c:v>
                      </c:pt>
                      <c:pt idx="421" formatCode="0.0">
                        <c:v>9.2618070775311412E-4</c:v>
                      </c:pt>
                      <c:pt idx="422" formatCode="0.0">
                        <c:v>9.7296355340902333E-4</c:v>
                      </c:pt>
                      <c:pt idx="423" formatCode="0.0">
                        <c:v>9.6928311210710033E-4</c:v>
                      </c:pt>
                      <c:pt idx="424" formatCode="0.0">
                        <c:v>9.2812270535774137E-4</c:v>
                      </c:pt>
                      <c:pt idx="425" formatCode="0.0">
                        <c:v>9.3658815078692377E-4</c:v>
                      </c:pt>
                      <c:pt idx="426" formatCode="0.0">
                        <c:v>9.3285954290042066E-4</c:v>
                      </c:pt>
                      <c:pt idx="427" formatCode="0.0">
                        <c:v>9.3835948473976129E-4</c:v>
                      </c:pt>
                      <c:pt idx="428" formatCode="0.0">
                        <c:v>8.9624486894414204E-4</c:v>
                      </c:pt>
                      <c:pt idx="429" formatCode="0.0">
                        <c:v>8.994122181580804E-4</c:v>
                      </c:pt>
                      <c:pt idx="430" formatCode="0.0">
                        <c:v>8.9561753677772646E-4</c:v>
                      </c:pt>
                      <c:pt idx="431" formatCode="0.0">
                        <c:v>9.4200976842047726E-4</c:v>
                      </c:pt>
                      <c:pt idx="432" formatCode="0.0">
                        <c:v>9.3816789252266673E-4</c:v>
                      </c:pt>
                      <c:pt idx="433" formatCode="0.0">
                        <c:v>9.3961997845577543E-4</c:v>
                      </c:pt>
                      <c:pt idx="434" formatCode="0.0">
                        <c:v>9.4430213621153017E-4</c:v>
                      </c:pt>
                      <c:pt idx="435" formatCode="0.0">
                        <c:v>9.4040325317266797E-4</c:v>
                      </c:pt>
                      <c:pt idx="436" formatCode="0.0">
                        <c:v>8.6599815582518098E-4</c:v>
                      </c:pt>
                      <c:pt idx="437" formatCode="0.0">
                        <c:v>8.6507846057648561E-4</c:v>
                      </c:pt>
                      <c:pt idx="438" formatCode="0.0">
                        <c:v>8.6112563814837791E-4</c:v>
                      </c:pt>
                      <c:pt idx="439" formatCode="0.0">
                        <c:v>1.0241446543873105E-3</c:v>
                      </c:pt>
                      <c:pt idx="440" formatCode="0.0">
                        <c:v>9.8658629635694551E-4</c:v>
                      </c:pt>
                      <c:pt idx="441" formatCode="0.0">
                        <c:v>9.8258194511728842E-4</c:v>
                      </c:pt>
                      <c:pt idx="442" formatCode="0.0">
                        <c:v>9.8435790157491926E-4</c:v>
                      </c:pt>
                      <c:pt idx="443" formatCode="0.0">
                        <c:v>9.437625894939233E-4</c:v>
                      </c:pt>
                      <c:pt idx="444" formatCode="0.0">
                        <c:v>9.3971572620646642E-4</c:v>
                      </c:pt>
                      <c:pt idx="445" formatCode="0.0">
                        <c:v>1.0278385955453328E-3</c:v>
                      </c:pt>
                      <c:pt idx="446" formatCode="0.0">
                        <c:v>1.0743902706236081E-3</c:v>
                      </c:pt>
                      <c:pt idx="447" formatCode="0.0">
                        <c:v>1.0702695736769156E-3</c:v>
                      </c:pt>
                      <c:pt idx="448" formatCode="0.0">
                        <c:v>1.0241889997137064E-3</c:v>
                      </c:pt>
                      <c:pt idx="449" formatCode="0.0">
                        <c:v>9.4183982249157309E-4</c:v>
                      </c:pt>
                      <c:pt idx="450" formatCode="0.0">
                        <c:v>9.3769468459219368E-4</c:v>
                      </c:pt>
                      <c:pt idx="451" formatCode="0.0">
                        <c:v>1.0242045198229491E-3</c:v>
                      </c:pt>
                      <c:pt idx="452" formatCode="0.0">
                        <c:v>9.7756125624896264E-4</c:v>
                      </c:pt>
                      <c:pt idx="453" formatCode="0.0">
                        <c:v>9.7938059281864331E-4</c:v>
                      </c:pt>
                      <c:pt idx="454" formatCode="0.0">
                        <c:v>1.0606513260072951E-3</c:v>
                      </c:pt>
                      <c:pt idx="455" formatCode="0.0">
                        <c:v>1.0577203786019721E-3</c:v>
                      </c:pt>
                      <c:pt idx="456" formatCode="0.0">
                        <c:v>9.7273625823413924E-4</c:v>
                      </c:pt>
                      <c:pt idx="457" formatCode="0.0">
                        <c:v>1.0140387778138752E-3</c:v>
                      </c:pt>
                      <c:pt idx="458" formatCode="0.0">
                        <c:v>1.0098061345077583E-3</c:v>
                      </c:pt>
                      <c:pt idx="459" formatCode="0.0">
                        <c:v>1.0499888120621829E-3</c:v>
                      </c:pt>
                      <c:pt idx="460" formatCode="0.0">
                        <c:v>9.66654722588865E-4</c:v>
                      </c:pt>
                      <c:pt idx="461" formatCode="0.0">
                        <c:v>9.6238516669715061E-4</c:v>
                      </c:pt>
                      <c:pt idx="462" formatCode="0.0">
                        <c:v>1.0015964985416242E-3</c:v>
                      </c:pt>
                      <c:pt idx="463" formatCode="0.0">
                        <c:v>9.5621605654336707E-4</c:v>
                      </c:pt>
                      <c:pt idx="464" formatCode="0.0">
                        <c:v>9.5193600068785669E-4</c:v>
                      </c:pt>
                      <c:pt idx="465" formatCode="0.0">
                        <c:v>9.4765600479399198E-4</c:v>
                      </c:pt>
                      <c:pt idx="466" formatCode="0.0">
                        <c:v>9.8571817145791472E-4</c:v>
                      </c:pt>
                      <c:pt idx="467" formatCode="0.0">
                        <c:v>9.8144345906071352E-4</c:v>
                      </c:pt>
                      <c:pt idx="468" formatCode="0.0">
                        <c:v>9.7964224168488518E-4</c:v>
                      </c:pt>
                      <c:pt idx="469" formatCode="0.0">
                        <c:v>1.1076870123257348E-3</c:v>
                      </c:pt>
                      <c:pt idx="470" formatCode="0.0">
                        <c:v>1.1033956011265908E-3</c:v>
                      </c:pt>
                      <c:pt idx="471" formatCode="0.0">
                        <c:v>9.2431341699899291E-4</c:v>
                      </c:pt>
                      <c:pt idx="472" formatCode="0.0">
                        <c:v>9.1769696503868358E-4</c:v>
                      </c:pt>
                      <c:pt idx="473" formatCode="0.0">
                        <c:v>1.0005909995279034E-3</c:v>
                      </c:pt>
                      <c:pt idx="474" formatCode="0.0">
                        <c:v>9.539300437722358E-4</c:v>
                      </c:pt>
                      <c:pt idx="475" formatCode="0.0">
                        <c:v>9.5322242278514629E-4</c:v>
                      </c:pt>
                      <c:pt idx="476" formatCode="0.0">
                        <c:v>9.0511517759138958E-4</c:v>
                      </c:pt>
                      <c:pt idx="477" formatCode="0.0">
                        <c:v>8.1015056056978302E-4</c:v>
                      </c:pt>
                      <c:pt idx="478" formatCode="0.0">
                        <c:v>7.998273827969296E-4</c:v>
                      </c:pt>
                      <c:pt idx="479" formatCode="0.0">
                        <c:v>9.2551676483956498E-4</c:v>
                      </c:pt>
                      <c:pt idx="480" formatCode="0.0">
                        <c:v>9.6579072382438368E-4</c:v>
                      </c:pt>
                      <c:pt idx="481" formatCode="0.0">
                        <c:v>9.5795948809646741E-4</c:v>
                      </c:pt>
                      <c:pt idx="482" formatCode="0.0">
                        <c:v>1.0401304119857773E-3</c:v>
                      </c:pt>
                      <c:pt idx="483" formatCode="0.0">
                        <c:v>9.4473948094087588E-4</c:v>
                      </c:pt>
                      <c:pt idx="484" formatCode="0.0">
                        <c:v>9.4051821861137206E-4</c:v>
                      </c:pt>
                      <c:pt idx="485" formatCode="0.0">
                        <c:v>8.9112262206039944E-4</c:v>
                      </c:pt>
                      <c:pt idx="486" formatCode="0.0">
                        <c:v>8.8471133503648461E-4</c:v>
                      </c:pt>
                      <c:pt idx="487" formatCode="0.0">
                        <c:v>8.8051114354645472E-4</c:v>
                      </c:pt>
                      <c:pt idx="488" formatCode="0.0">
                        <c:v>1.0902044963660958E-3</c:v>
                      </c:pt>
                      <c:pt idx="489" formatCode="0.0">
                        <c:v>1.086003537130316E-3</c:v>
                      </c:pt>
                      <c:pt idx="490" formatCode="0.0">
                        <c:v>9.9624587537390833E-4</c:v>
                      </c:pt>
                      <c:pt idx="491" formatCode="0.0">
                        <c:v>9.8840902122424327E-4</c:v>
                      </c:pt>
                      <c:pt idx="492" formatCode="0.0">
                        <c:v>9.782201365586057E-4</c:v>
                      </c:pt>
                      <c:pt idx="493" formatCode="0.0">
                        <c:v>9.7406061301938819E-4</c:v>
                      </c:pt>
                      <c:pt idx="494" formatCode="0.0">
                        <c:v>1.0533289185210594E-3</c:v>
                      </c:pt>
                      <c:pt idx="495" formatCode="0.0">
                        <c:v>1.0466501285380666E-3</c:v>
                      </c:pt>
                      <c:pt idx="496" formatCode="0.0">
                        <c:v>9.1588512702513148E-4</c:v>
                      </c:pt>
                      <c:pt idx="497" formatCode="0.0">
                        <c:v>8.6741099872572364E-4</c:v>
                      </c:pt>
                      <c:pt idx="498" formatCode="0.0">
                        <c:v>8.6016264769417556E-4</c:v>
                      </c:pt>
                      <c:pt idx="499" formatCode="0.0">
                        <c:v>8.5604384077394332E-4</c:v>
                      </c:pt>
                      <c:pt idx="500" formatCode="0.0">
                        <c:v>1.0970050611179847E-3</c:v>
                      </c:pt>
                      <c:pt idx="501" formatCode="0.0">
                        <c:v>1.0929100996477288E-3</c:v>
                      </c:pt>
                      <c:pt idx="502" formatCode="0.0">
                        <c:v>1.0888151510050046E-3</c:v>
                      </c:pt>
                      <c:pt idx="503" formatCode="0.0">
                        <c:v>9.5275094777044224E-4</c:v>
                      </c:pt>
                      <c:pt idx="504" formatCode="0.0">
                        <c:v>9.4868593094858287E-4</c:v>
                      </c:pt>
                      <c:pt idx="505" formatCode="0.0">
                        <c:v>9.8017735053705277E-4</c:v>
                      </c:pt>
                      <c:pt idx="506" formatCode="0.0">
                        <c:v>9.7038566000614125E-4</c:v>
                      </c:pt>
                      <c:pt idx="507" formatCode="0.0">
                        <c:v>9.6636852786961499E-4</c:v>
                      </c:pt>
                      <c:pt idx="508" formatCode="0.0">
                        <c:v>9.1496404514032322E-4</c:v>
                      </c:pt>
                      <c:pt idx="509" formatCode="0.0">
                        <c:v>9.1312687567561752E-4</c:v>
                      </c:pt>
                      <c:pt idx="510" formatCode="0.0">
                        <c:v>9.0912882641668155E-4</c:v>
                      </c:pt>
                      <c:pt idx="511" formatCode="0.0">
                        <c:v>9.0091205509920853E-4</c:v>
                      </c:pt>
                      <c:pt idx="512" formatCode="0.0">
                        <c:v>8.9273560986341972E-4</c:v>
                      </c:pt>
                      <c:pt idx="513" formatCode="0.0">
                        <c:v>8.8877494605576514E-4</c:v>
                      </c:pt>
                      <c:pt idx="514" formatCode="0.0">
                        <c:v>7.9674290204915913E-4</c:v>
                      </c:pt>
                      <c:pt idx="515" formatCode="0.0">
                        <c:v>8.717458010022573E-4</c:v>
                      </c:pt>
                      <c:pt idx="516" formatCode="0.0">
                        <c:v>8.6782621946562659E-4</c:v>
                      </c:pt>
                      <c:pt idx="517" formatCode="0.0">
                        <c:v>8.6591162539726276E-4</c:v>
                      </c:pt>
                      <c:pt idx="518" formatCode="0.0">
                        <c:v>8.619830032590949E-4</c:v>
                      </c:pt>
                      <c:pt idx="519" formatCode="0.0">
                        <c:v>8.521553938145933E-4</c:v>
                      </c:pt>
                      <c:pt idx="520" formatCode="0.0">
                        <c:v>8.4153206996593895E-4</c:v>
                      </c:pt>
                      <c:pt idx="521" formatCode="0.0">
                        <c:v>8.3766151298924024E-4</c:v>
                      </c:pt>
                      <c:pt idx="522" formatCode="0.0">
                        <c:v>8.3283880644291291E-4</c:v>
                      </c:pt>
                      <c:pt idx="523" formatCode="0.0">
                        <c:v>8.2897271789014672E-4</c:v>
                      </c:pt>
                      <c:pt idx="524" formatCode="0.0">
                        <c:v>8.2510667623690755E-4</c:v>
                      </c:pt>
                      <c:pt idx="525" formatCode="0.0">
                        <c:v>8.5768084236299098E-4</c:v>
                      </c:pt>
                      <c:pt idx="526" formatCode="0.0">
                        <c:v>8.4999188164084998E-4</c:v>
                      </c:pt>
                      <c:pt idx="527" formatCode="0.0">
                        <c:v>8.4615632310044823E-4</c:v>
                      </c:pt>
                      <c:pt idx="528" formatCode="0.0">
                        <c:v>8.4232079455612914E-4</c:v>
                      </c:pt>
                      <c:pt idx="529" formatCode="0.0">
                        <c:v>8.7655933476732796E-4</c:v>
                      </c:pt>
                      <c:pt idx="530" formatCode="0.0">
                        <c:v>8.7272807110906723E-4</c:v>
                      </c:pt>
                      <c:pt idx="531" formatCode="0.0">
                        <c:v>9.8596492350268078E-4</c:v>
                      </c:pt>
                      <c:pt idx="532" formatCode="0.0">
                        <c:v>9.8547899622683185E-4</c:v>
                      </c:pt>
                      <c:pt idx="533" formatCode="0.0">
                        <c:v>9.8163434175965974E-4</c:v>
                      </c:pt>
                      <c:pt idx="534" formatCode="0.0">
                        <c:v>8.6130208890208707E-4</c:v>
                      </c:pt>
                      <c:pt idx="535" formatCode="0.0">
                        <c:v>8.5745353994685024E-4</c:v>
                      </c:pt>
                      <c:pt idx="536" formatCode="0.0">
                        <c:v>8.5939935266812469E-4</c:v>
                      </c:pt>
                      <c:pt idx="537" formatCode="0.0">
                        <c:v>8.2544133118663085E-4</c:v>
                      </c:pt>
                      <c:pt idx="538" formatCode="0.0">
                        <c:v>9.013602250591957E-4</c:v>
                      </c:pt>
                      <c:pt idx="539" formatCode="0.0">
                        <c:v>8.9744092798079908E-4</c:v>
                      </c:pt>
                      <c:pt idx="540" formatCode="0.0">
                        <c:v>8.9973517126844098E-4</c:v>
                      </c:pt>
                      <c:pt idx="541" formatCode="0.0">
                        <c:v>8.2397464309424051E-4</c:v>
                      </c:pt>
                      <c:pt idx="542" formatCode="0.0">
                        <c:v>9.8246231400403602E-4</c:v>
                      </c:pt>
                      <c:pt idx="543" formatCode="0.0">
                        <c:v>9.8539846534275886E-4</c:v>
                      </c:pt>
                      <c:pt idx="544" formatCode="0.0">
                        <c:v>1.036921557887717E-3</c:v>
                      </c:pt>
                      <c:pt idx="545" formatCode="0.0">
                        <c:v>1.0328473729561988E-3</c:v>
                      </c:pt>
                      <c:pt idx="546" formatCode="0.0">
                        <c:v>9.94419910447456E-4</c:v>
                      </c:pt>
                      <c:pt idx="547" formatCode="0.0">
                        <c:v>1.0023809495337398E-3</c:v>
                      </c:pt>
                      <c:pt idx="548" formatCode="0.0">
                        <c:v>9.9822750481083156E-4</c:v>
                      </c:pt>
                      <c:pt idx="549" formatCode="0.0">
                        <c:v>1.0265994274144166E-3</c:v>
                      </c:pt>
                      <c:pt idx="550" formatCode="0.0">
                        <c:v>1.0223100301052267E-3</c:v>
                      </c:pt>
                      <c:pt idx="551" formatCode="0.0">
                        <c:v>1.0180206698636551E-3</c:v>
                      </c:pt>
                      <c:pt idx="552" formatCode="0.0">
                        <c:v>1.0763634371008725E-3</c:v>
                      </c:pt>
                      <c:pt idx="553" formatCode="0.0">
                        <c:v>1.0275310524792667E-3</c:v>
                      </c:pt>
                      <c:pt idx="554" formatCode="0.0">
                        <c:v>1.0418342363529322E-3</c:v>
                      </c:pt>
                      <c:pt idx="555" formatCode="0.0">
                        <c:v>1.1013145367727596E-3</c:v>
                      </c:pt>
                      <c:pt idx="556" formatCode="0.0">
                        <c:v>1.142848543053121E-3</c:v>
                      </c:pt>
                      <c:pt idx="557" formatCode="0.0">
                        <c:v>1.1693467762707026E-3</c:v>
                      </c:pt>
                      <c:pt idx="558" formatCode="0.0">
                        <c:v>1.1470747049172317E-3</c:v>
                      </c:pt>
                      <c:pt idx="559" formatCode="0.0">
                        <c:v>1.2394414575758663E-3</c:v>
                      </c:pt>
                      <c:pt idx="560" formatCode="0.0">
                        <c:v>1.2720489021920364E-3</c:v>
                      </c:pt>
                      <c:pt idx="561" formatCode="0.0">
                        <c:v>1.4464159176289493E-3</c:v>
                      </c:pt>
                      <c:pt idx="562" formatCode="0.0">
                        <c:v>1.4413996273898164E-3</c:v>
                      </c:pt>
                      <c:pt idx="563" formatCode="0.0">
                        <c:v>1.473171366262183E-3</c:v>
                      </c:pt>
                      <c:pt idx="564" formatCode="0.0">
                        <c:v>1.4642738472996882E-3</c:v>
                      </c:pt>
                      <c:pt idx="565" formatCode="0.0">
                        <c:v>1.5672996253045591E-3</c:v>
                      </c:pt>
                      <c:pt idx="566" formatCode="0.0">
                        <c:v>1.5968397101116737E-3</c:v>
                      </c:pt>
                      <c:pt idx="567" formatCode="0.0">
                        <c:v>1.6465691666695066E-3</c:v>
                      </c:pt>
                      <c:pt idx="568" formatCode="0.0">
                        <c:v>1.6409395126608074E-3</c:v>
                      </c:pt>
                      <c:pt idx="569" formatCode="0.0">
                        <c:v>1.6795815617284661E-3</c:v>
                      </c:pt>
                      <c:pt idx="570" formatCode="0.0">
                        <c:v>1.8642460925153148E-3</c:v>
                      </c:pt>
                      <c:pt idx="571" formatCode="0.0">
                        <c:v>1.9226350120181441E-3</c:v>
                      </c:pt>
                      <c:pt idx="572" formatCode="0.0">
                        <c:v>1.9797724324930452E-3</c:v>
                      </c:pt>
                      <c:pt idx="573" formatCode="0.0">
                        <c:v>2.0483034520414065E-3</c:v>
                      </c:pt>
                      <c:pt idx="574" formatCode="0.0">
                        <c:v>2.0418401914208753E-3</c:v>
                      </c:pt>
                      <c:pt idx="575" formatCode="0.0">
                        <c:v>2.0907883908067621E-3</c:v>
                      </c:pt>
                      <c:pt idx="576" formatCode="0.0">
                        <c:v>2.5053266645203701E-3</c:v>
                      </c:pt>
                      <c:pt idx="577" formatCode="0.0">
                        <c:v>2.642027780964369E-3</c:v>
                      </c:pt>
                      <c:pt idx="578" formatCode="0.0">
                        <c:v>2.6349593254496569E-3</c:v>
                      </c:pt>
                      <c:pt idx="579" formatCode="0.0">
                        <c:v>2.6891692422127329E-3</c:v>
                      </c:pt>
                      <c:pt idx="580" formatCode="0.0">
                        <c:v>3.2704095023911054E-3</c:v>
                      </c:pt>
                      <c:pt idx="581" formatCode="0.0">
                        <c:v>3.3849289590083763E-3</c:v>
                      </c:pt>
                      <c:pt idx="582" formatCode="0.0">
                        <c:v>3.7911099274516493E-3</c:v>
                      </c:pt>
                      <c:pt idx="583" formatCode="0.0">
                        <c:v>3.7833781958005151E-3</c:v>
                      </c:pt>
                      <c:pt idx="584" formatCode="0.0">
                        <c:v>3.8899226518209194E-3</c:v>
                      </c:pt>
                      <c:pt idx="585" formatCode="0.0">
                        <c:v>3.9555817000546676E-3</c:v>
                      </c:pt>
                      <c:pt idx="586" formatCode="0.0">
                        <c:v>4.8545298035190098E-3</c:v>
                      </c:pt>
                      <c:pt idx="587" formatCode="0.0">
                        <c:v>4.9887402286108344E-3</c:v>
                      </c:pt>
                      <c:pt idx="588" formatCode="0.0">
                        <c:v>5.0546003132559674E-3</c:v>
                      </c:pt>
                      <c:pt idx="589" formatCode="0.0">
                        <c:v>5.476838896028448E-3</c:v>
                      </c:pt>
                      <c:pt idx="590" formatCode="0.0">
                        <c:v>5.607466397169877E-3</c:v>
                      </c:pt>
                      <c:pt idx="591" formatCode="0.0">
                        <c:v>6.2972104933784363E-3</c:v>
                      </c:pt>
                      <c:pt idx="592" formatCode="0.0">
                        <c:v>7.4515355927324348E-3</c:v>
                      </c:pt>
                      <c:pt idx="593" formatCode="0.0">
                        <c:v>7.5590287539440554E-3</c:v>
                      </c:pt>
                      <c:pt idx="594" formatCode="0.0">
                        <c:v>9.1188784336695972E-3</c:v>
                      </c:pt>
                      <c:pt idx="595" formatCode="0.0">
                        <c:v>9.109868855317671E-3</c:v>
                      </c:pt>
                      <c:pt idx="596" formatCode="0.0">
                        <c:v>1.2296024855153055E-2</c:v>
                      </c:pt>
                      <c:pt idx="597" formatCode="0.0">
                        <c:v>1.2517988609970379E-2</c:v>
                      </c:pt>
                      <c:pt idx="598" formatCode="0.0">
                        <c:v>1.2508709286215284E-2</c:v>
                      </c:pt>
                      <c:pt idx="599" formatCode="0.0">
                        <c:v>1.5376527256152801E-2</c:v>
                      </c:pt>
                      <c:pt idx="600" formatCode="0.0">
                        <c:v>1.7499864405878932E-2</c:v>
                      </c:pt>
                      <c:pt idx="601" formatCode="0.0">
                        <c:v>1.7992603292324723E-2</c:v>
                      </c:pt>
                      <c:pt idx="602" formatCode="0.0">
                        <c:v>1.9977399541187671E-2</c:v>
                      </c:pt>
                      <c:pt idx="603" formatCode="0.0">
                        <c:v>2.2521933961244921E-2</c:v>
                      </c:pt>
                      <c:pt idx="604" formatCode="0.0">
                        <c:v>2.2511840783590264E-2</c:v>
                      </c:pt>
                      <c:pt idx="605" formatCode="0.0">
                        <c:v>2.6238620904571658E-2</c:v>
                      </c:pt>
                      <c:pt idx="606" formatCode="0.0">
                        <c:v>3.2519294619975762E-2</c:v>
                      </c:pt>
                      <c:pt idx="607" formatCode="0.0">
                        <c:v>3.2508319857641479E-2</c:v>
                      </c:pt>
                      <c:pt idx="608" formatCode="0.0">
                        <c:v>3.71753710807112E-2</c:v>
                      </c:pt>
                      <c:pt idx="609" formatCode="0.0">
                        <c:v>4.4166231243797413E-2</c:v>
                      </c:pt>
                      <c:pt idx="610" formatCode="0.0">
                        <c:v>4.4154124978337088E-2</c:v>
                      </c:pt>
                      <c:pt idx="611" formatCode="0.0">
                        <c:v>5.0447796545510515E-2</c:v>
                      </c:pt>
                      <c:pt idx="612" formatCode="0.0">
                        <c:v>5.5410330262580951E-2</c:v>
                      </c:pt>
                      <c:pt idx="613" formatCode="0.0">
                        <c:v>5.5397214132701503E-2</c:v>
                      </c:pt>
                      <c:pt idx="614" formatCode="0.0">
                        <c:v>6.3093111514998843E-2</c:v>
                      </c:pt>
                      <c:pt idx="615" formatCode="0.0">
                        <c:v>7.3624180229178174E-2</c:v>
                      </c:pt>
                      <c:pt idx="616" formatCode="0.0">
                        <c:v>7.36089694383983E-2</c:v>
                      </c:pt>
                      <c:pt idx="617" formatCode="0.0">
                        <c:v>7.7384022549387699E-2</c:v>
                      </c:pt>
                      <c:pt idx="618" formatCode="0.0">
                        <c:v>8.1956856719485202E-2</c:v>
                      </c:pt>
                      <c:pt idx="619" formatCode="0.0">
                        <c:v>8.1941084077322965E-2</c:v>
                      </c:pt>
                      <c:pt idx="620" formatCode="0.0">
                        <c:v>8.8522017832376135E-2</c:v>
                      </c:pt>
                      <c:pt idx="621" formatCode="0.0">
                        <c:v>9.71662682371561E-2</c:v>
                      </c:pt>
                      <c:pt idx="622" formatCode="0.0">
                        <c:v>9.7148194863860532E-2</c:v>
                      </c:pt>
                      <c:pt idx="623" formatCode="0.0">
                        <c:v>0.10127878010807138</c:v>
                      </c:pt>
                      <c:pt idx="624" formatCode="0.0">
                        <c:v>9.1510529387548334E-2</c:v>
                      </c:pt>
                      <c:pt idx="625" formatCode="0.0">
                        <c:v>9.4028833043272059E-2</c:v>
                      </c:pt>
                      <c:pt idx="626" formatCode="0.0">
                        <c:v>3.5632088353554969E-2</c:v>
                      </c:pt>
                      <c:pt idx="627" formatCode="0.0">
                        <c:v>3.5612612435509103E-2</c:v>
                      </c:pt>
                      <c:pt idx="628" formatCode="0.0">
                        <c:v>3.1718856544698928E-2</c:v>
                      </c:pt>
                      <c:pt idx="629" formatCode="0.0">
                        <c:v>2.7510103012337375E-2</c:v>
                      </c:pt>
                      <c:pt idx="630" formatCode="0.0">
                        <c:v>1.0306059427278377E-2</c:v>
                      </c:pt>
                      <c:pt idx="631" formatCode="0.0">
                        <c:v>9.3707587767677299E-3</c:v>
                      </c:pt>
                      <c:pt idx="632" formatCode="0.0">
                        <c:v>6.46137481174381E-3</c:v>
                      </c:pt>
                      <c:pt idx="633" formatCode="0.0">
                        <c:v>2.1285641672991562E-3</c:v>
                      </c:pt>
                      <c:pt idx="634" formatCode="0.0">
                        <c:v>1.9884141340094095E-3</c:v>
                      </c:pt>
                      <c:pt idx="635" formatCode="0.0">
                        <c:v>-1.108520485677246E-3</c:v>
                      </c:pt>
                      <c:pt idx="636" formatCode="0.0">
                        <c:v>1.3349879844006937E-3</c:v>
                      </c:pt>
                      <c:pt idx="637" formatCode="0.0">
                        <c:v>1.2076245968029693E-3</c:v>
                      </c:pt>
                      <c:pt idx="638" formatCode="0.0">
                        <c:v>9.992786820659837E-4</c:v>
                      </c:pt>
                      <c:pt idx="639" formatCode="0.0">
                        <c:v>9.9016877576395441E-4</c:v>
                      </c:pt>
                      <c:pt idx="640" formatCode="0.0">
                        <c:v>2.1858304453541691E-3</c:v>
                      </c:pt>
                      <c:pt idx="641" formatCode="0.0">
                        <c:v>1.6223590679814756E-3</c:v>
                      </c:pt>
                      <c:pt idx="642" formatCode="0.0">
                        <c:v>1.6145755828269044E-3</c:v>
                      </c:pt>
                      <c:pt idx="643" formatCode="0.0">
                        <c:v>1.9323031583372541E-3</c:v>
                      </c:pt>
                      <c:pt idx="644" formatCode="0.0">
                        <c:v>1.781751315372103E-3</c:v>
                      </c:pt>
                      <c:pt idx="645" formatCode="0.0">
                        <c:v>1.5709020885927311E-3</c:v>
                      </c:pt>
                      <c:pt idx="646" formatCode="0.0">
                        <c:v>1.7953772374916753E-3</c:v>
                      </c:pt>
                      <c:pt idx="647" formatCode="0.0">
                        <c:v>1.6922338930098182E-3</c:v>
                      </c:pt>
                      <c:pt idx="648" formatCode="0.0">
                        <c:v>1.5042270089448487E-3</c:v>
                      </c:pt>
                      <c:pt idx="649" formatCode="0.0">
                        <c:v>1.4142495393949333E-3</c:v>
                      </c:pt>
                      <c:pt idx="650" formatCode="0.0">
                        <c:v>1.3379648236745713E-3</c:v>
                      </c:pt>
                      <c:pt idx="651" formatCode="0.0">
                        <c:v>1.3326217085335285E-3</c:v>
                      </c:pt>
                      <c:pt idx="652" formatCode="0.0">
                        <c:v>1.163826307007867E-3</c:v>
                      </c:pt>
                      <c:pt idx="653" formatCode="0.0">
                        <c:v>1.11208828852127E-3</c:v>
                      </c:pt>
                      <c:pt idx="654" formatCode="0.0">
                        <c:v>1.4064300493759792E-3</c:v>
                      </c:pt>
                      <c:pt idx="655" formatCode="0.0">
                        <c:v>1.1015727204649933E-3</c:v>
                      </c:pt>
                      <c:pt idx="656" formatCode="0.0">
                        <c:v>1.0968907505128588E-3</c:v>
                      </c:pt>
                      <c:pt idx="657" formatCode="0.0">
                        <c:v>1.0922088209157194E-3</c:v>
                      </c:pt>
                      <c:pt idx="658" formatCode="0.0">
                        <c:v>1.0188574582076829E-3</c:v>
                      </c:pt>
                      <c:pt idx="659" formatCode="0.0">
                        <c:v>9.9685343302609569E-4</c:v>
                      </c:pt>
                      <c:pt idx="660" formatCode="0.0">
                        <c:v>9.9234521047363283E-4</c:v>
                      </c:pt>
                      <c:pt idx="661" formatCode="0.0">
                        <c:v>1.0162555611877742E-3</c:v>
                      </c:pt>
                      <c:pt idx="662" formatCode="0.0">
                        <c:v>1.0027261642466241E-3</c:v>
                      </c:pt>
                      <c:pt idx="663" formatCode="0.0">
                        <c:v>1.0430678851635444E-3</c:v>
                      </c:pt>
                      <c:pt idx="664" formatCode="0.0">
                        <c:v>8.9637542739896305E-4</c:v>
                      </c:pt>
                      <c:pt idx="665" formatCode="0.0">
                        <c:v>8.8527251449585357E-4</c:v>
                      </c:pt>
                      <c:pt idx="666" formatCode="0.0">
                        <c:v>9.6894759124968859E-4</c:v>
                      </c:pt>
                      <c:pt idx="667" formatCode="0.0">
                        <c:v>9.2176655984134849E-4</c:v>
                      </c:pt>
                      <c:pt idx="668" formatCode="0.0">
                        <c:v>9.1744185900285557E-4</c:v>
                      </c:pt>
                      <c:pt idx="669" formatCode="0.0">
                        <c:v>9.0736134011372481E-4</c:v>
                      </c:pt>
                      <c:pt idx="670" formatCode="0.0">
                        <c:v>8.9967721039670157E-4</c:v>
                      </c:pt>
                      <c:pt idx="671" formatCode="0.0">
                        <c:v>8.9539601915809277E-4</c:v>
                      </c:pt>
                      <c:pt idx="672" formatCode="0.0">
                        <c:v>8.028820925006419E-4</c:v>
                      </c:pt>
                      <c:pt idx="673" formatCode="0.0">
                        <c:v>9.2926700166626804E-4</c:v>
                      </c:pt>
                      <c:pt idx="674" formatCode="0.0">
                        <c:v>9.2616098155729333E-4</c:v>
                      </c:pt>
                      <c:pt idx="675" formatCode="0.0">
                        <c:v>9.6426848035052542E-4</c:v>
                      </c:pt>
                      <c:pt idx="676" formatCode="0.0">
                        <c:v>8.7288659864496218E-4</c:v>
                      </c:pt>
                      <c:pt idx="677" formatCode="0.0">
                        <c:v>8.6970951524800461E-4</c:v>
                      </c:pt>
                      <c:pt idx="678" formatCode="0.0">
                        <c:v>8.6542855415595659E-4</c:v>
                      </c:pt>
                      <c:pt idx="679" formatCode="0.0">
                        <c:v>7.7393241881512783E-4</c:v>
                      </c:pt>
                      <c:pt idx="680" formatCode="0.0">
                        <c:v>7.6867974258256074E-4</c:v>
                      </c:pt>
                      <c:pt idx="681" formatCode="0.0">
                        <c:v>8.9284481411948066E-4</c:v>
                      </c:pt>
                      <c:pt idx="682" formatCode="0.0">
                        <c:v>8.4513561455392848E-4</c:v>
                      </c:pt>
                      <c:pt idx="683" formatCode="0.0">
                        <c:v>8.4295819385697679E-4</c:v>
                      </c:pt>
                      <c:pt idx="684" formatCode="0.0">
                        <c:v>8.386828843362828E-4</c:v>
                      </c:pt>
                      <c:pt idx="685" formatCode="0.0">
                        <c:v>8.3440756126395817E-4</c:v>
                      </c:pt>
                      <c:pt idx="686" formatCode="0.0">
                        <c:v>8.7368373750180181E-4</c:v>
                      </c:pt>
                      <c:pt idx="687" formatCode="0.0">
                        <c:v>8.6831167026688223E-4</c:v>
                      </c:pt>
                      <c:pt idx="688" formatCode="0.0">
                        <c:v>8.6404168996047999E-4</c:v>
                      </c:pt>
                      <c:pt idx="689" formatCode="0.0">
                        <c:v>8.5549252609308133E-4</c:v>
                      </c:pt>
                      <c:pt idx="690" formatCode="0.0">
                        <c:v>8.5338604395033624E-4</c:v>
                      </c:pt>
                      <c:pt idx="691" formatCode="0.0">
                        <c:v>7.623503077415258E-4</c:v>
                      </c:pt>
                      <c:pt idx="692" formatCode="0.0">
                        <c:v>7.5904638593839256E-4</c:v>
                      </c:pt>
                      <c:pt idx="693" formatCode="0.0">
                        <c:v>7.5478208680034519E-4</c:v>
                      </c:pt>
                      <c:pt idx="694" formatCode="0.0">
                        <c:v>7.50517794595213E-4</c:v>
                      </c:pt>
                      <c:pt idx="695" formatCode="0.0">
                        <c:v>7.8672239344029153E-4</c:v>
                      </c:pt>
                      <c:pt idx="696" formatCode="0.0">
                        <c:v>7.8247409071589E-4</c:v>
                      </c:pt>
                      <c:pt idx="697" formatCode="0.0">
                        <c:v>7.8116707812260944E-4</c:v>
                      </c:pt>
                      <c:pt idx="698" formatCode="0.0">
                        <c:v>9.5067008387652533E-4</c:v>
                      </c:pt>
                      <c:pt idx="699" formatCode="0.0">
                        <c:v>8.5952184412078697E-4</c:v>
                      </c:pt>
                      <c:pt idx="700" formatCode="0.0">
                        <c:v>8.5525729629635182E-4</c:v>
                      </c:pt>
                      <c:pt idx="701" formatCode="0.0">
                        <c:v>8.4992206675228406E-4</c:v>
                      </c:pt>
                      <c:pt idx="702" formatCode="0.0">
                        <c:v>8.4566292411129298E-4</c:v>
                      </c:pt>
                      <c:pt idx="703" formatCode="0.0">
                        <c:v>8.8479027186305788E-4</c:v>
                      </c:pt>
                      <c:pt idx="704" formatCode="0.0">
                        <c:v>8.7832085270934544E-4</c:v>
                      </c:pt>
                      <c:pt idx="705" formatCode="0.0">
                        <c:v>9.1619976977503075E-4</c:v>
                      </c:pt>
                      <c:pt idx="706" formatCode="0.0">
                        <c:v>9.1195651509355712E-4</c:v>
                      </c:pt>
                      <c:pt idx="707" formatCode="0.0">
                        <c:v>9.5093598794334126E-4</c:v>
                      </c:pt>
                      <c:pt idx="708" formatCode="0.0">
                        <c:v>9.0237803343000877E-4</c:v>
                      </c:pt>
                      <c:pt idx="709" formatCode="0.0">
                        <c:v>8.9814000566652136E-4</c:v>
                      </c:pt>
                      <c:pt idx="710" formatCode="0.0">
                        <c:v>1.0639181316209692E-3</c:v>
                      </c:pt>
                      <c:pt idx="711" formatCode="0.0">
                        <c:v>9.7114057763150296E-4</c:v>
                      </c:pt>
                      <c:pt idx="712" formatCode="0.0">
                        <c:v>9.6692348830959281E-4</c:v>
                      </c:pt>
                      <c:pt idx="713" formatCode="0.0">
                        <c:v>9.6270643011597443E-4</c:v>
                      </c:pt>
                      <c:pt idx="714" formatCode="0.0">
                        <c:v>9.5848940300994701E-4</c:v>
                      </c:pt>
                      <c:pt idx="715" formatCode="0.0">
                        <c:v>9.5076023093924877E-4</c:v>
                      </c:pt>
                      <c:pt idx="716" formatCode="0.0">
                        <c:v>1.03855090658177E-3</c:v>
                      </c:pt>
                      <c:pt idx="717" formatCode="0.0">
                        <c:v>1.0343231458436423E-3</c:v>
                      </c:pt>
                      <c:pt idx="718" formatCode="0.0">
                        <c:v>1.0300954164539384E-3</c:v>
                      </c:pt>
                      <c:pt idx="719" formatCode="0.0">
                        <c:v>1.033567314771636E-3</c:v>
                      </c:pt>
                      <c:pt idx="720" formatCode="0.0">
                        <c:v>1.0396821826870308E-3</c:v>
                      </c:pt>
                      <c:pt idx="721" formatCode="0.0">
                        <c:v>1.0353798265231929E-3</c:v>
                      </c:pt>
                      <c:pt idx="722" formatCode="0.0">
                        <c:v>9.9859020650177981E-4</c:v>
                      </c:pt>
                      <c:pt idx="723" formatCode="0.0">
                        <c:v>1.0828862771570533E-3</c:v>
                      </c:pt>
                      <c:pt idx="724" formatCode="0.0">
                        <c:v>1.0910596046491518E-3</c:v>
                      </c:pt>
                      <c:pt idx="725" formatCode="0.0">
                        <c:v>1.0568406075323316E-3</c:v>
                      </c:pt>
                      <c:pt idx="726" formatCode="0.0">
                        <c:v>1.0523748817623296E-3</c:v>
                      </c:pt>
                      <c:pt idx="727" formatCode="0.0">
                        <c:v>1.1570878291894662E-3</c:v>
                      </c:pt>
                      <c:pt idx="728" formatCode="0.0">
                        <c:v>1.0758376218324762E-3</c:v>
                      </c:pt>
                      <c:pt idx="729" formatCode="0.0">
                        <c:v>1.0712332470766322E-3</c:v>
                      </c:pt>
                      <c:pt idx="730" formatCode="0.0">
                        <c:v>1.0812320891123244E-3</c:v>
                      </c:pt>
                      <c:pt idx="731" formatCode="0.0">
                        <c:v>1.1241026015106964E-3</c:v>
                      </c:pt>
                      <c:pt idx="732" formatCode="0.0">
                        <c:v>1.1349738370814849E-3</c:v>
                      </c:pt>
                      <c:pt idx="733" formatCode="0.0">
                        <c:v>1.1950269216933612E-3</c:v>
                      </c:pt>
                      <c:pt idx="734" formatCode="0.0">
                        <c:v>1.208958870205236E-3</c:v>
                      </c:pt>
                      <c:pt idx="735" formatCode="0.0">
                        <c:v>1.3033734985527668E-3</c:v>
                      </c:pt>
                      <c:pt idx="736" formatCode="0.0">
                        <c:v>1.3078479934505647E-3</c:v>
                      </c:pt>
                      <c:pt idx="737" formatCode="0.0">
                        <c:v>1.2693751121446216E-3</c:v>
                      </c:pt>
                      <c:pt idx="738" formatCode="0.0">
                        <c:v>1.2644007263914847E-3</c:v>
                      </c:pt>
                      <c:pt idx="739" formatCode="0.0">
                        <c:v>1.2818946750138369E-3</c:v>
                      </c:pt>
                      <c:pt idx="740" formatCode="0.0">
                        <c:v>1.4508899585244951E-3</c:v>
                      </c:pt>
                      <c:pt idx="741" formatCode="0.0">
                        <c:v>1.4457576564077996E-3</c:v>
                      </c:pt>
                      <c:pt idx="742" formatCode="0.0">
                        <c:v>1.3014654503711459E-3</c:v>
                      </c:pt>
                      <c:pt idx="743" formatCode="0.0">
                        <c:v>1.3575087257674014E-3</c:v>
                      </c:pt>
                      <c:pt idx="744" formatCode="0.0">
                        <c:v>1.3522745696380495E-3</c:v>
                      </c:pt>
                      <c:pt idx="745" formatCode="0.0">
                        <c:v>1.4855485153545199E-3</c:v>
                      </c:pt>
                      <c:pt idx="746" formatCode="0.0">
                        <c:v>1.316791250367239E-3</c:v>
                      </c:pt>
                      <c:pt idx="747" formatCode="0.0">
                        <c:v>1.3114424462324313E-3</c:v>
                      </c:pt>
                      <c:pt idx="748" formatCode="0.0">
                        <c:v>1.4307736641569044E-3</c:v>
                      </c:pt>
                      <c:pt idx="749" formatCode="0.0">
                        <c:v>1.4367594957425288E-3</c:v>
                      </c:pt>
                      <c:pt idx="750" formatCode="0.0">
                        <c:v>1.3757929475405094E-3</c:v>
                      </c:pt>
                      <c:pt idx="751" formatCode="0.0">
                        <c:v>1.2694607279068047E-3</c:v>
                      </c:pt>
                      <c:pt idx="752" formatCode="0.0">
                        <c:v>1.2762499389888983E-3</c:v>
                      </c:pt>
                      <c:pt idx="753" formatCode="0.0">
                        <c:v>1.4402167827628949E-3</c:v>
                      </c:pt>
                      <c:pt idx="754" formatCode="0.0">
                        <c:v>1.3940746546252951E-3</c:v>
                      </c:pt>
                      <c:pt idx="755" formatCode="0.0">
                        <c:v>1.3884616030553508E-3</c:v>
                      </c:pt>
                      <c:pt idx="756" formatCode="0.0">
                        <c:v>1.3410990072716615E-3</c:v>
                      </c:pt>
                      <c:pt idx="757" formatCode="0.0">
                        <c:v>1.2862272248298115E-3</c:v>
                      </c:pt>
                      <c:pt idx="758" formatCode="0.0">
                        <c:v>1.2805111536079862E-3</c:v>
                      </c:pt>
                      <c:pt idx="759" formatCode="0.0">
                        <c:v>1.4052867355084718E-3</c:v>
                      </c:pt>
                      <c:pt idx="760" formatCode="0.0">
                        <c:v>1.2973228204823414E-3</c:v>
                      </c:pt>
                      <c:pt idx="761" formatCode="0.0">
                        <c:v>1.2914795803903169E-3</c:v>
                      </c:pt>
                      <c:pt idx="762" formatCode="0.0">
                        <c:v>1.356767700332349E-3</c:v>
                      </c:pt>
                      <c:pt idx="763" formatCode="0.0">
                        <c:v>1.2908542590842067E-3</c:v>
                      </c:pt>
                      <c:pt idx="764" formatCode="0.0">
                        <c:v>1.300651486031483E-3</c:v>
                      </c:pt>
                      <c:pt idx="765" formatCode="0.0">
                        <c:v>1.3554377503012518E-3</c:v>
                      </c:pt>
                      <c:pt idx="766" formatCode="0.0">
                        <c:v>1.4226693877152482E-3</c:v>
                      </c:pt>
                      <c:pt idx="767" formatCode="0.0">
                        <c:v>1.4166506542118633E-3</c:v>
                      </c:pt>
                      <c:pt idx="768" formatCode="0.0">
                        <c:v>1.4156641823565551E-3</c:v>
                      </c:pt>
                      <c:pt idx="769" formatCode="0.0">
                        <c:v>1.3650783627838778E-3</c:v>
                      </c:pt>
                      <c:pt idx="770" formatCode="0.0">
                        <c:v>1.358962536306826E-3</c:v>
                      </c:pt>
                      <c:pt idx="771" formatCode="0.0">
                        <c:v>1.3601316621989956E-3</c:v>
                      </c:pt>
                      <c:pt idx="772" formatCode="0.0">
                        <c:v>1.4268711006287691E-3</c:v>
                      </c:pt>
                      <c:pt idx="773" formatCode="0.0">
                        <c:v>1.4206775633609505E-3</c:v>
                      </c:pt>
                      <c:pt idx="774" formatCode="0.0">
                        <c:v>1.4248178873448075E-3</c:v>
                      </c:pt>
                      <c:pt idx="775" formatCode="0.0">
                        <c:v>1.3600627374661925E-3</c:v>
                      </c:pt>
                      <c:pt idx="776" formatCode="0.0">
                        <c:v>1.3538012972549121E-3</c:v>
                      </c:pt>
                      <c:pt idx="777" formatCode="0.0">
                        <c:v>1.421727065859447E-3</c:v>
                      </c:pt>
                      <c:pt idx="778" formatCode="0.0">
                        <c:v>1.4154191558464527E-3</c:v>
                      </c:pt>
                      <c:pt idx="779" formatCode="0.0">
                        <c:v>1.4222665725604862E-3</c:v>
                      </c:pt>
                      <c:pt idx="780" formatCode="0.0">
                        <c:v>1.4807318102114449E-3</c:v>
                      </c:pt>
                      <c:pt idx="781" formatCode="0.0">
                        <c:v>1.474364841139317E-3</c:v>
                      </c:pt>
                      <c:pt idx="782" formatCode="0.0">
                        <c:v>1.4818318167938425E-3</c:v>
                      </c:pt>
                      <c:pt idx="783" formatCode="0.0">
                        <c:v>1.4126439337168038E-3</c:v>
                      </c:pt>
                      <c:pt idx="784" formatCode="0.0">
                        <c:v>1.4062051801658234E-3</c:v>
                      </c:pt>
                      <c:pt idx="785" formatCode="0.0">
                        <c:v>1.4024331133161889E-3</c:v>
                      </c:pt>
                      <c:pt idx="786" formatCode="0.0">
                        <c:v>1.4671661727792156E-3</c:v>
                      </c:pt>
                      <c:pt idx="787" formatCode="0.0">
                        <c:v>1.4606907592186285E-3</c:v>
                      </c:pt>
                      <c:pt idx="788" formatCode="0.0">
                        <c:v>1.3988861035105916E-3</c:v>
                      </c:pt>
                      <c:pt idx="789" formatCode="0.0">
                        <c:v>1.6009358111113922E-3</c:v>
                      </c:pt>
                      <c:pt idx="790" formatCode="0.0">
                        <c:v>1.5943724561058772E-3</c:v>
                      </c:pt>
                      <c:pt idx="791" formatCode="0.0">
                        <c:v>1.515111015967071E-3</c:v>
                      </c:pt>
                      <c:pt idx="792" formatCode="0.0">
                        <c:v>1.5173611055705864E-3</c:v>
                      </c:pt>
                      <c:pt idx="793" formatCode="0.0">
                        <c:v>1.5107855265637025E-3</c:v>
                      </c:pt>
                      <c:pt idx="794" formatCode="0.0">
                        <c:v>1.5099726632072711E-3</c:v>
                      </c:pt>
                      <c:pt idx="795" formatCode="0.0">
                        <c:v>1.5210580063649223E-3</c:v>
                      </c:pt>
                      <c:pt idx="796" formatCode="0.0">
                        <c:v>1.5823807249016871E-3</c:v>
                      </c:pt>
                      <c:pt idx="797" formatCode="0.0">
                        <c:v>1.575702143241041E-3</c:v>
                      </c:pt>
                      <c:pt idx="798" formatCode="0.0">
                        <c:v>1.503989164244902E-3</c:v>
                      </c:pt>
                      <c:pt idx="799" formatCode="0.0">
                        <c:v>1.4972978484788871E-3</c:v>
                      </c:pt>
                      <c:pt idx="800" formatCode="0.0">
                        <c:v>1.6332175949456728E-3</c:v>
                      </c:pt>
                      <c:pt idx="801" formatCode="0.0">
                        <c:v>1.6297323200176214E-3</c:v>
                      </c:pt>
                      <c:pt idx="802" formatCode="0.0">
                        <c:v>1.6230010707563478E-3</c:v>
                      </c:pt>
                      <c:pt idx="803" formatCode="0.0">
                        <c:v>1.5539120522919708E-3</c:v>
                      </c:pt>
                      <c:pt idx="804" formatCode="0.0">
                        <c:v>1.5501409507862542E-3</c:v>
                      </c:pt>
                      <c:pt idx="805" formatCode="0.0">
                        <c:v>1.5433703054432701E-3</c:v>
                      </c:pt>
                      <c:pt idx="806" formatCode="0.0">
                        <c:v>1.5458715021004759E-3</c:v>
                      </c:pt>
                      <c:pt idx="807" formatCode="0.0">
                        <c:v>1.5390601058374203E-3</c:v>
                      </c:pt>
                      <c:pt idx="808" formatCode="0.0">
                        <c:v>1.5322487840013425E-3</c:v>
                      </c:pt>
                      <c:pt idx="809" formatCode="0.0">
                        <c:v>1.5223755663611015E-3</c:v>
                      </c:pt>
                      <c:pt idx="810" formatCode="0.0">
                        <c:v>1.5216868803783876E-3</c:v>
                      </c:pt>
                      <c:pt idx="811" formatCode="0.0">
                        <c:v>1.4453680094860363E-3</c:v>
                      </c:pt>
                      <c:pt idx="812" formatCode="0.0">
                        <c:v>1.5140346030922192E-3</c:v>
                      </c:pt>
                      <c:pt idx="813" formatCode="0.0">
                        <c:v>1.5071827403608776E-3</c:v>
                      </c:pt>
                      <c:pt idx="814" formatCode="0.0">
                        <c:v>1.5003309523321324E-3</c:v>
                      </c:pt>
                      <c:pt idx="815" formatCode="0.0">
                        <c:v>1.6396522931988171E-3</c:v>
                      </c:pt>
                      <c:pt idx="816" formatCode="0.0">
                        <c:v>1.6327720956032211E-3</c:v>
                      </c:pt>
                      <c:pt idx="817" formatCode="0.0">
                        <c:v>1.5652700885369448E-3</c:v>
                      </c:pt>
                      <c:pt idx="818" formatCode="0.0">
                        <c:v>1.5551700953089088E-3</c:v>
                      </c:pt>
                      <c:pt idx="819" formatCode="0.0">
                        <c:v>1.5482628583983664E-3</c:v>
                      </c:pt>
                      <c:pt idx="820" formatCode="0.0">
                        <c:v>1.5445059241049692E-3</c:v>
                      </c:pt>
                      <c:pt idx="821" formatCode="0.0">
                        <c:v>1.5375847061610351E-3</c:v>
                      </c:pt>
                      <c:pt idx="822" formatCode="0.0">
                        <c:v>1.7420875248798974E-3</c:v>
                      </c:pt>
                      <c:pt idx="823" formatCode="0.0">
                        <c:v>1.6715234791813405E-3</c:v>
                      </c:pt>
                      <c:pt idx="824" formatCode="0.0">
                        <c:v>1.6645733525834866E-3</c:v>
                      </c:pt>
                      <c:pt idx="825" formatCode="0.0">
                        <c:v>1.6576232733951986E-3</c:v>
                      </c:pt>
                      <c:pt idx="826" formatCode="0.0">
                        <c:v>1.7249756491458793E-3</c:v>
                      </c:pt>
                      <c:pt idx="827" formatCode="0.0">
                        <c:v>1.7889187922301639E-3</c:v>
                      </c:pt>
                      <c:pt idx="828" formatCode="0.0">
                        <c:v>1.7819539651291931E-3</c:v>
                      </c:pt>
                      <c:pt idx="829" formatCode="0.0">
                        <c:v>1.7109975202419714E-3</c:v>
                      </c:pt>
                      <c:pt idx="830" formatCode="0.0">
                        <c:v>1.7040049008649819E-3</c:v>
                      </c:pt>
                      <c:pt idx="831" formatCode="0.0">
                        <c:v>1.7682063690810867E-3</c:v>
                      </c:pt>
                      <c:pt idx="832" formatCode="0.0">
                        <c:v>1.7575848466432327E-3</c:v>
                      </c:pt>
                      <c:pt idx="833" formatCode="0.0">
                        <c:v>1.7506065336620866E-3</c:v>
                      </c:pt>
                      <c:pt idx="834" formatCode="0.0">
                        <c:v>1.682984591900544E-3</c:v>
                      </c:pt>
                      <c:pt idx="835" formatCode="0.0">
                        <c:v>1.6656042097354664E-3</c:v>
                      </c:pt>
                      <c:pt idx="836" formatCode="0.0">
                        <c:v>1.6586264758882026E-3</c:v>
                      </c:pt>
                      <c:pt idx="837" formatCode="0.0">
                        <c:v>1.8763823156474637E-3</c:v>
                      </c:pt>
                      <c:pt idx="838" formatCode="0.0">
                        <c:v>1.8693602326047547E-3</c:v>
                      </c:pt>
                      <c:pt idx="839" formatCode="0.0">
                        <c:v>1.8623382277887883E-3</c:v>
                      </c:pt>
                      <c:pt idx="840" formatCode="0.0">
                        <c:v>1.7764647364583981E-3</c:v>
                      </c:pt>
                      <c:pt idx="841" formatCode="0.0">
                        <c:v>1.7694722350014242E-3</c:v>
                      </c:pt>
                      <c:pt idx="842" formatCode="0.0">
                        <c:v>1.7624798420722452E-3</c:v>
                      </c:pt>
                      <c:pt idx="843" formatCode="0.0">
                        <c:v>1.8304563344828284E-3</c:v>
                      </c:pt>
                      <c:pt idx="844" formatCode="0.0">
                        <c:v>1.6807757036400078E-3</c:v>
                      </c:pt>
                      <c:pt idx="845" formatCode="0.0">
                        <c:v>1.6737694062233801E-3</c:v>
                      </c:pt>
                      <c:pt idx="846" formatCode="0.0">
                        <c:v>1.7984023024347328E-3</c:v>
                      </c:pt>
                      <c:pt idx="847" formatCode="0.0">
                        <c:v>1.7914382406319465E-3</c:v>
                      </c:pt>
                      <c:pt idx="848" formatCode="0.0">
                        <c:v>1.7844742548310804E-3</c:v>
                      </c:pt>
                      <c:pt idx="849" formatCode="0.0">
                        <c:v>1.8559106970421299E-3</c:v>
                      </c:pt>
                      <c:pt idx="850" formatCode="0.0">
                        <c:v>1.8489182262730166E-3</c:v>
                      </c:pt>
                      <c:pt idx="851" formatCode="0.0">
                        <c:v>1.8495622973748341E-3</c:v>
                      </c:pt>
                      <c:pt idx="852" formatCode="0.0">
                        <c:v>1.7673953759671274E-3</c:v>
                      </c:pt>
                      <c:pt idx="853" formatCode="0.0">
                        <c:v>1.7603889971228371E-3</c:v>
                      </c:pt>
                      <c:pt idx="854" formatCode="0.0">
                        <c:v>1.9673825441105762E-3</c:v>
                      </c:pt>
                      <c:pt idx="855" formatCode="0.0">
                        <c:v>1.9644389965574973E-3</c:v>
                      </c:pt>
                      <c:pt idx="856" formatCode="0.0">
                        <c:v>1.8897189577843543E-3</c:v>
                      </c:pt>
                      <c:pt idx="857" formatCode="0.0">
                        <c:v>1.8826835538259738E-3</c:v>
                      </c:pt>
                      <c:pt idx="858" formatCode="0.0">
                        <c:v>1.8834724708122746E-3</c:v>
                      </c:pt>
                      <c:pt idx="859" formatCode="0.0">
                        <c:v>1.8764078358885995E-3</c:v>
                      </c:pt>
                      <c:pt idx="860" formatCode="0.0">
                        <c:v>1.8771737426146826E-3</c:v>
                      </c:pt>
                      <c:pt idx="861" formatCode="0.0">
                        <c:v>1.8857417423254479E-3</c:v>
                      </c:pt>
                      <c:pt idx="862" formatCode="0.0">
                        <c:v>1.9514148476445041E-3</c:v>
                      </c:pt>
                      <c:pt idx="863" formatCode="0.0">
                        <c:v>1.9690692804051999E-3</c:v>
                      </c:pt>
                      <c:pt idx="864" formatCode="0.0">
                        <c:v>1.9618241598368591E-3</c:v>
                      </c:pt>
                      <c:pt idx="865" formatCode="0.0">
                        <c:v>1.9796931575517974E-3</c:v>
                      </c:pt>
                      <c:pt idx="866" formatCode="0.0">
                        <c:v>1.9895955961899835E-3</c:v>
                      </c:pt>
                      <c:pt idx="867" formatCode="0.0">
                        <c:v>1.982193277704828E-3</c:v>
                      </c:pt>
                      <c:pt idx="868" formatCode="0.0">
                        <c:v>1.9920536707486633E-3</c:v>
                      </c:pt>
                      <c:pt idx="869" formatCode="0.0">
                        <c:v>2.0153788047759737E-3</c:v>
                      </c:pt>
                      <c:pt idx="870" formatCode="0.0">
                        <c:v>2.1964273855373416E-3</c:v>
                      </c:pt>
                      <c:pt idx="871" formatCode="0.0">
                        <c:v>2.1887235135872943E-3</c:v>
                      </c:pt>
                      <c:pt idx="872" formatCode="0.0">
                        <c:v>2.2210770350913661E-3</c:v>
                      </c:pt>
                      <c:pt idx="873" formatCode="0.0">
                        <c:v>2.8307498099381053E-3</c:v>
                      </c:pt>
                      <c:pt idx="874" formatCode="0.0">
                        <c:v>2.8227354914618515E-3</c:v>
                      </c:pt>
                      <c:pt idx="875" formatCode="0.0">
                        <c:v>2.875446369261076E-3</c:v>
                      </c:pt>
                      <c:pt idx="876" formatCode="0.0">
                        <c:v>2.9597100885343664E-3</c:v>
                      </c:pt>
                      <c:pt idx="877" formatCode="0.0">
                        <c:v>2.9512583376846225E-3</c:v>
                      </c:pt>
                      <c:pt idx="878" formatCode="0.0">
                        <c:v>2.9593690282138439E-3</c:v>
                      </c:pt>
                      <c:pt idx="879" formatCode="0.0">
                        <c:v>3.1698366895196654E-3</c:v>
                      </c:pt>
                      <c:pt idx="880" formatCode="0.0">
                        <c:v>3.1607056144281566E-3</c:v>
                      </c:pt>
                      <c:pt idx="881" formatCode="0.0">
                        <c:v>3.3988253942786135E-3</c:v>
                      </c:pt>
                      <c:pt idx="882" formatCode="0.0">
                        <c:v>3.389258559815317E-3</c:v>
                      </c:pt>
                      <c:pt idx="883" formatCode="0.0">
                        <c:v>3.5279833560097522E-3</c:v>
                      </c:pt>
                      <c:pt idx="884" formatCode="0.0">
                        <c:v>3.9858442995105332E-3</c:v>
                      </c:pt>
                      <c:pt idx="885" formatCode="0.0">
                        <c:v>4.3745807736352404E-3</c:v>
                      </c:pt>
                      <c:pt idx="886" formatCode="0.0">
                        <c:v>4.3634129243024745E-3</c:v>
                      </c:pt>
                      <c:pt idx="887" formatCode="0.0">
                        <c:v>4.2387366165226835E-3</c:v>
                      </c:pt>
                      <c:pt idx="888" formatCode="0.0">
                        <c:v>4.8076595685116281E-3</c:v>
                      </c:pt>
                      <c:pt idx="889" formatCode="0.0">
                        <c:v>4.7961880699150189E-3</c:v>
                      </c:pt>
                      <c:pt idx="890" formatCode="0.0">
                        <c:v>5.654807818389675E-3</c:v>
                      </c:pt>
                      <c:pt idx="891" formatCode="0.0">
                        <c:v>5.7627977324838774E-3</c:v>
                      </c:pt>
                      <c:pt idx="892" formatCode="0.0">
                        <c:v>5.7507107199619651E-3</c:v>
                      </c:pt>
                      <c:pt idx="893" formatCode="0.0">
                        <c:v>6.8905401756676815E-3</c:v>
                      </c:pt>
                      <c:pt idx="894" formatCode="0.0">
                        <c:v>7.0050811381367484E-3</c:v>
                      </c:pt>
                      <c:pt idx="895" formatCode="0.0">
                        <c:v>8.1459376631090371E-3</c:v>
                      </c:pt>
                      <c:pt idx="896" formatCode="0.0">
                        <c:v>1.0191444674801617E-2</c:v>
                      </c:pt>
                      <c:pt idx="897" formatCode="0.0">
                        <c:v>1.0178450763008759E-2</c:v>
                      </c:pt>
                      <c:pt idx="898" formatCode="0.0">
                        <c:v>1.2677125930423817E-2</c:v>
                      </c:pt>
                      <c:pt idx="899" formatCode="0.0">
                        <c:v>1.494646524696888E-2</c:v>
                      </c:pt>
                      <c:pt idx="900" formatCode="0.0">
                        <c:v>1.4933024781356587E-2</c:v>
                      </c:pt>
                      <c:pt idx="901" formatCode="0.0">
                        <c:v>1.7154794748474016E-2</c:v>
                      </c:pt>
                      <c:pt idx="902" formatCode="0.0">
                        <c:v>2.0847765558526569E-2</c:v>
                      </c:pt>
                      <c:pt idx="903" formatCode="0.0">
                        <c:v>2.3774628056779028E-2</c:v>
                      </c:pt>
                      <c:pt idx="904" formatCode="0.0">
                        <c:v>2.3760676149923672E-2</c:v>
                      </c:pt>
                      <c:pt idx="905" formatCode="0.0">
                        <c:v>2.8150701484985861E-2</c:v>
                      </c:pt>
                      <c:pt idx="906" formatCode="0.0">
                        <c:v>2.8136538352706443E-2</c:v>
                      </c:pt>
                      <c:pt idx="907" formatCode="0.0">
                        <c:v>3.2047047642573837E-2</c:v>
                      </c:pt>
                      <c:pt idx="908" formatCode="0.0">
                        <c:v>3.5659673154654403E-2</c:v>
                      </c:pt>
                      <c:pt idx="909" formatCode="0.0">
                        <c:v>3.5644837341052359E-2</c:v>
                      </c:pt>
                      <c:pt idx="910" formatCode="0.0">
                        <c:v>3.9575813862425736E-2</c:v>
                      </c:pt>
                      <c:pt idx="911" formatCode="0.0">
                        <c:v>4.4112694297017953E-2</c:v>
                      </c:pt>
                      <c:pt idx="912" formatCode="0.0">
                        <c:v>4.4096907628268733E-2</c:v>
                      </c:pt>
                      <c:pt idx="913" formatCode="0.0">
                        <c:v>5.2226552866281646E-2</c:v>
                      </c:pt>
                      <c:pt idx="914" formatCode="0.0">
                        <c:v>5.5937957168225402E-2</c:v>
                      </c:pt>
                      <c:pt idx="915" formatCode="0.0">
                        <c:v>5.5919944113002933E-2</c:v>
                      </c:pt>
                      <c:pt idx="916" formatCode="0.0">
                        <c:v>6.2525997795613103E-2</c:v>
                      </c:pt>
                      <c:pt idx="917" formatCode="0.0">
                        <c:v>6.9737740904336862E-2</c:v>
                      </c:pt>
                      <c:pt idx="918" formatCode="0.0">
                        <c:v>6.9717040925732221E-2</c:v>
                      </c:pt>
                      <c:pt idx="919" formatCode="0.0">
                        <c:v>8.2066775273729728E-2</c:v>
                      </c:pt>
                      <c:pt idx="920" formatCode="0.0">
                        <c:v>8.4784759847776281E-2</c:v>
                      </c:pt>
                      <c:pt idx="921" formatCode="0.0">
                        <c:v>8.4761122499889582E-2</c:v>
                      </c:pt>
                      <c:pt idx="922" formatCode="0.0">
                        <c:v>9.1928798566531258E-2</c:v>
                      </c:pt>
                      <c:pt idx="923" formatCode="0.0">
                        <c:v>9.4777328862246893E-2</c:v>
                      </c:pt>
                      <c:pt idx="924" formatCode="0.0">
                        <c:v>9.9568307817736221E-2</c:v>
                      </c:pt>
                      <c:pt idx="925" formatCode="0.0">
                        <c:v>0.10886122842517013</c:v>
                      </c:pt>
                      <c:pt idx="926" formatCode="0.0">
                        <c:v>0.11177090660792957</c:v>
                      </c:pt>
                      <c:pt idx="927" formatCode="0.0">
                        <c:v>0.11621180340008797</c:v>
                      </c:pt>
                      <c:pt idx="928" formatCode="0.0">
                        <c:v>0.12420493383722327</c:v>
                      </c:pt>
                      <c:pt idx="929" formatCode="0.0">
                        <c:v>0.1302496087764361</c:v>
                      </c:pt>
                      <c:pt idx="930" formatCode="0.0">
                        <c:v>0.13470005063452353</c:v>
                      </c:pt>
                      <c:pt idx="931" formatCode="0.0">
                        <c:v>0.13826762656712688</c:v>
                      </c:pt>
                      <c:pt idx="932" formatCode="0.0">
                        <c:v>0.14664014552687948</c:v>
                      </c:pt>
                      <c:pt idx="933" formatCode="0.0">
                        <c:v>0.14660660477060439</c:v>
                      </c:pt>
                      <c:pt idx="934" formatCode="0.0">
                        <c:v>0.1520401843042764</c:v>
                      </c:pt>
                      <c:pt idx="935" formatCode="0.0">
                        <c:v>0.15816809654059275</c:v>
                      </c:pt>
                      <c:pt idx="936" formatCode="0.0">
                        <c:v>0.16272462663967641</c:v>
                      </c:pt>
                      <c:pt idx="937" formatCode="0.0">
                        <c:v>0.17093222811872993</c:v>
                      </c:pt>
                      <c:pt idx="938" formatCode="0.0">
                        <c:v>0.1739874314837124</c:v>
                      </c:pt>
                      <c:pt idx="939" formatCode="0.0">
                        <c:v>0.17748690296645125</c:v>
                      </c:pt>
                      <c:pt idx="940" formatCode="0.0">
                        <c:v>0.18106670029829808</c:v>
                      </c:pt>
                      <c:pt idx="941" formatCode="0.0">
                        <c:v>0.1878244636582479</c:v>
                      </c:pt>
                      <c:pt idx="942" formatCode="0.0">
                        <c:v>0.19381654735826093</c:v>
                      </c:pt>
                      <c:pt idx="943" formatCode="0.0">
                        <c:v>0.19709873281613061</c:v>
                      </c:pt>
                      <c:pt idx="944" formatCode="0.0">
                        <c:v>0.20038077334115387</c:v>
                      </c:pt>
                      <c:pt idx="945" formatCode="0.0">
                        <c:v>0.20243231805971271</c:v>
                      </c:pt>
                      <c:pt idx="946" formatCode="0.0">
                        <c:v>0.20799817800898698</c:v>
                      </c:pt>
                      <c:pt idx="947" formatCode="0.0">
                        <c:v>0.20795635700434803</c:v>
                      </c:pt>
                      <c:pt idx="948" formatCode="0.0">
                        <c:v>0.21364447744017823</c:v>
                      </c:pt>
                      <c:pt idx="949" formatCode="0.0">
                        <c:v>0.21907403014177393</c:v>
                      </c:pt>
                      <c:pt idx="950" formatCode="0.0">
                        <c:v>0.21903103092364112</c:v>
                      </c:pt>
                      <c:pt idx="951" formatCode="0.0">
                        <c:v>0.22458245688002826</c:v>
                      </c:pt>
                      <c:pt idx="952" formatCode="0.0">
                        <c:v>0.22726751776923812</c:v>
                      </c:pt>
                      <c:pt idx="953" formatCode="0.0">
                        <c:v>0.22722385704095063</c:v>
                      </c:pt>
                      <c:pt idx="954" formatCode="0.0">
                        <c:v>0.22464037836597964</c:v>
                      </c:pt>
                      <c:pt idx="955" formatCode="0.0">
                        <c:v>0.23103423001199067</c:v>
                      </c:pt>
                      <c:pt idx="956" formatCode="0.0">
                        <c:v>0.23099050034684115</c:v>
                      </c:pt>
                      <c:pt idx="957" formatCode="0.0">
                        <c:v>0.22913593695822221</c:v>
                      </c:pt>
                      <c:pt idx="958" formatCode="0.0">
                        <c:v>0.22446710497973127</c:v>
                      </c:pt>
                      <c:pt idx="959" formatCode="0.0">
                        <c:v>0.22442403850446757</c:v>
                      </c:pt>
                      <c:pt idx="960" formatCode="0.0">
                        <c:v>0.21474562708827166</c:v>
                      </c:pt>
                      <c:pt idx="961" formatCode="0.0">
                        <c:v>0.18512747936494289</c:v>
                      </c:pt>
                      <c:pt idx="962" formatCode="0.0">
                        <c:v>0.1850862721961985</c:v>
                      </c:pt>
                      <c:pt idx="963" formatCode="0.0">
                        <c:v>0.18504507144712862</c:v>
                      </c:pt>
                      <c:pt idx="964" formatCode="0.0">
                        <c:v>0.15582842554478038</c:v>
                      </c:pt>
                      <c:pt idx="965" formatCode="0.0">
                        <c:v>0.15579222697906256</c:v>
                      </c:pt>
                      <c:pt idx="966" formatCode="0.0">
                        <c:v>0.13893587648866398</c:v>
                      </c:pt>
                      <c:pt idx="967" formatCode="0.0">
                        <c:v>0.12200841241615622</c:v>
                      </c:pt>
                      <c:pt idx="968" formatCode="0.0">
                        <c:v>0.12197767241117231</c:v>
                      </c:pt>
                      <c:pt idx="969" formatCode="0.0">
                        <c:v>0.11174335811394817</c:v>
                      </c:pt>
                      <c:pt idx="970" formatCode="0.0">
                        <c:v>7.4783555971628043E-2</c:v>
                      </c:pt>
                      <c:pt idx="971" formatCode="0.0">
                        <c:v>7.4758664427695895E-2</c:v>
                      </c:pt>
                      <c:pt idx="972" formatCode="0.0">
                        <c:v>1.6341733886006123E-2</c:v>
                      </c:pt>
                      <c:pt idx="973" formatCode="0.0">
                        <c:v>8.961522484407354E-3</c:v>
                      </c:pt>
                      <c:pt idx="974" formatCode="0.0">
                        <c:v>8.9413905951342913E-3</c:v>
                      </c:pt>
                      <c:pt idx="975" formatCode="0.0">
                        <c:v>4.822255405258523E-3</c:v>
                      </c:pt>
                      <c:pt idx="976" formatCode="0.0">
                        <c:v>3.3033140180887574E-3</c:v>
                      </c:pt>
                      <c:pt idx="977" formatCode="0.0">
                        <c:v>2.9939934054239118E-3</c:v>
                      </c:pt>
                      <c:pt idx="978" formatCode="0.0">
                        <c:v>1.4719643484505016E-3</c:v>
                      </c:pt>
                      <c:pt idx="979" formatCode="0.0">
                        <c:v>2.7072435319883182E-3</c:v>
                      </c:pt>
                      <c:pt idx="980" formatCode="0.0">
                        <c:v>2.4592876316475421E-3</c:v>
                      </c:pt>
                      <c:pt idx="981" formatCode="0.0">
                        <c:v>2.1035553287110718E-3</c:v>
                      </c:pt>
                      <c:pt idx="982" formatCode="0.0">
                        <c:v>3.1345850805668727E-3</c:v>
                      </c:pt>
                      <c:pt idx="983" formatCode="0.0">
                        <c:v>3.1217608020091339E-3</c:v>
                      </c:pt>
                      <c:pt idx="984" formatCode="0.0">
                        <c:v>2.3097428853993719E-3</c:v>
                      </c:pt>
                      <c:pt idx="985" formatCode="0.0">
                        <c:v>1.9661489125402526E-3</c:v>
                      </c:pt>
                      <c:pt idx="986" formatCode="0.0">
                        <c:v>1.8053021224761314E-3</c:v>
                      </c:pt>
                      <c:pt idx="987" formatCode="0.0">
                        <c:v>1.9315471999934179E-3</c:v>
                      </c:pt>
                      <c:pt idx="988" formatCode="0.0">
                        <c:v>2.1104492942451954E-3</c:v>
                      </c:pt>
                      <c:pt idx="989" formatCode="0.0">
                        <c:v>1.9336793942337316E-3</c:v>
                      </c:pt>
                      <c:pt idx="990" formatCode="0.0">
                        <c:v>1.8965780659306976E-3</c:v>
                      </c:pt>
                      <c:pt idx="991" formatCode="0.0">
                        <c:v>1.8140521518824589E-3</c:v>
                      </c:pt>
                      <c:pt idx="992" formatCode="0.0">
                        <c:v>1.8066723948288092E-3</c:v>
                      </c:pt>
                      <c:pt idx="993" formatCode="0.0">
                        <c:v>1.4839781994189661E-3</c:v>
                      </c:pt>
                      <c:pt idx="994" formatCode="0.0">
                        <c:v>1.3353144472535959E-3</c:v>
                      </c:pt>
                      <c:pt idx="995" formatCode="0.0">
                        <c:v>1.2687579197537763E-3</c:v>
                      </c:pt>
                      <c:pt idx="996" formatCode="0.0">
                        <c:v>9.5248617403030211E-4</c:v>
                      </c:pt>
                      <c:pt idx="997" formatCode="0.0">
                        <c:v>1.0761366901606789E-3</c:v>
                      </c:pt>
                      <c:pt idx="998" formatCode="0.0">
                        <c:v>1.0348364254026963E-3</c:v>
                      </c:pt>
                      <c:pt idx="999" formatCode="0.0">
                        <c:v>1.1180269946663493E-3</c:v>
                      </c:pt>
                      <c:pt idx="1000" formatCode="0.0">
                        <c:v>1.2947746816192231E-3</c:v>
                      </c:pt>
                      <c:pt idx="1001" formatCode="0.0">
                        <c:v>1.2493805752612102E-3</c:v>
                      </c:pt>
                      <c:pt idx="1002" formatCode="0.0">
                        <c:v>1.0364596844951389E-3</c:v>
                      </c:pt>
                      <c:pt idx="1003" formatCode="0.0">
                        <c:v>1.0308267399733425E-3</c:v>
                      </c:pt>
                      <c:pt idx="1004" formatCode="0.0">
                        <c:v>1.0020211473049986E-3</c:v>
                      </c:pt>
                      <c:pt idx="1005" formatCode="0.0">
                        <c:v>9.7294146262998083E-4</c:v>
                      </c:pt>
                      <c:pt idx="1006" formatCode="0.0">
                        <c:v>1.1318488500778197E-3</c:v>
                      </c:pt>
                      <c:pt idx="1007" formatCode="0.0">
                        <c:v>1.1004406848351518E-3</c:v>
                      </c:pt>
                      <c:pt idx="1008" formatCode="0.0">
                        <c:v>1.1295892560750651E-3</c:v>
                      </c:pt>
                      <c:pt idx="1009" formatCode="0.0">
                        <c:v>1.01921412386865E-3</c:v>
                      </c:pt>
                      <c:pt idx="1010" formatCode="0.0">
                        <c:v>9.9592320331764626E-4</c:v>
                      </c:pt>
                      <c:pt idx="1011" formatCode="0.0">
                        <c:v>9.2003105631523153E-4</c:v>
                      </c:pt>
                      <c:pt idx="1012" formatCode="0.0">
                        <c:v>1.0162853350472627E-3</c:v>
                      </c:pt>
                      <c:pt idx="1013" formatCode="0.0">
                        <c:v>9.9396220790943179E-4</c:v>
                      </c:pt>
                      <c:pt idx="1014" formatCode="0.0">
                        <c:v>9.2083270817408156E-4</c:v>
                      </c:pt>
                      <c:pt idx="1015" formatCode="0.0">
                        <c:v>9.1604658308253343E-4</c:v>
                      </c:pt>
                      <c:pt idx="1016" formatCode="0.0">
                        <c:v>8.9743212875891649E-4</c:v>
                      </c:pt>
                      <c:pt idx="1017" formatCode="0.0">
                        <c:v>9.6866696780087403E-4</c:v>
                      </c:pt>
                      <c:pt idx="1018" formatCode="0.0">
                        <c:v>9.6404918631137553E-4</c:v>
                      </c:pt>
                      <c:pt idx="1019" formatCode="0.0">
                        <c:v>8.9656845042406549E-4</c:v>
                      </c:pt>
                      <c:pt idx="1020" formatCode="0.0">
                        <c:v>8.7116900032333943E-4</c:v>
                      </c:pt>
                      <c:pt idx="1021" formatCode="0.0">
                        <c:v>8.2158910313272909E-4</c:v>
                      </c:pt>
                      <c:pt idx="1022" formatCode="0.0">
                        <c:v>7.9950676866522561E-4</c:v>
                      </c:pt>
                      <c:pt idx="1023" formatCode="0.0">
                        <c:v>8.2156195744654712E-4</c:v>
                      </c:pt>
                      <c:pt idx="1024" formatCode="0.0">
                        <c:v>8.1731838263498287E-4</c:v>
                      </c:pt>
                      <c:pt idx="1025" formatCode="0.0">
                        <c:v>7.9915005028773024E-4</c:v>
                      </c:pt>
                      <c:pt idx="1026" formatCode="0.0">
                        <c:v>9.475691558540406E-4</c:v>
                      </c:pt>
                      <c:pt idx="1027" formatCode="0.0">
                        <c:v>9.4347318734060257E-4</c:v>
                      </c:pt>
                      <c:pt idx="1028" formatCode="0.0">
                        <c:v>9.2168467685363649E-4</c:v>
                      </c:pt>
                      <c:pt idx="1029" formatCode="0.0">
                        <c:v>9.7875557656945103E-4</c:v>
                      </c:pt>
                      <c:pt idx="1030" formatCode="0.0">
                        <c:v>9.7482034021210962E-4</c:v>
                      </c:pt>
                      <c:pt idx="1031" formatCode="0.0">
                        <c:v>7.9584014101135355E-4</c:v>
                      </c:pt>
                      <c:pt idx="1032" formatCode="0.0">
                        <c:v>7.769890292971635E-4</c:v>
                      </c:pt>
                      <c:pt idx="1033" formatCode="0.0">
                        <c:v>8.1181947653044052E-4</c:v>
                      </c:pt>
                      <c:pt idx="1034" formatCode="0.0">
                        <c:v>8.345947551492073E-4</c:v>
                      </c:pt>
                      <c:pt idx="1035" formatCode="0.0">
                        <c:v>8.5486931010112345E-4</c:v>
                      </c:pt>
                      <c:pt idx="1036" formatCode="0.0">
                        <c:v>8.5119321832760684E-4</c:v>
                      </c:pt>
                      <c:pt idx="1037" formatCode="0.0">
                        <c:v>7.6030588001186705E-4</c:v>
                      </c:pt>
                      <c:pt idx="1038" formatCode="0.0">
                        <c:v>8.1570291675501225E-4</c:v>
                      </c:pt>
                      <c:pt idx="1039" formatCode="0.0">
                        <c:v>8.1214951225568976E-4</c:v>
                      </c:pt>
                      <c:pt idx="1040" formatCode="0.0">
                        <c:v>9.7237282663668965E-4</c:v>
                      </c:pt>
                      <c:pt idx="1041" formatCode="0.0">
                        <c:v>9.2759802845131408E-4</c:v>
                      </c:pt>
                      <c:pt idx="1042" formatCode="0.0">
                        <c:v>9.2412772788005068E-4</c:v>
                      </c:pt>
                      <c:pt idx="1043" formatCode="0.0">
                        <c:v>8.3634212150794694E-4</c:v>
                      </c:pt>
                      <c:pt idx="1044" formatCode="0.0">
                        <c:v>7.8707427127443772E-4</c:v>
                      </c:pt>
                      <c:pt idx="1045" formatCode="0.0">
                        <c:v>7.8370713088453132E-4</c:v>
                      </c:pt>
                      <c:pt idx="1046" formatCode="0.0">
                        <c:v>8.0432770198087694E-4</c:v>
                      </c:pt>
                      <c:pt idx="1047" formatCode="0.0">
                        <c:v>8.0100320270847642E-4</c:v>
                      </c:pt>
                      <c:pt idx="1048" formatCode="0.0">
                        <c:v>8.2994977374289513E-4</c:v>
                      </c:pt>
                      <c:pt idx="1049" formatCode="0.0">
                        <c:v>8.6043981778517341E-4</c:v>
                      </c:pt>
                      <c:pt idx="1050" formatCode="0.0">
                        <c:v>8.5130786812375207E-4</c:v>
                      </c:pt>
                      <c:pt idx="1051" formatCode="0.0">
                        <c:v>8.1443349959361001E-4</c:v>
                      </c:pt>
                      <c:pt idx="1052" formatCode="0.0">
                        <c:v>8.3662587091303019E-4</c:v>
                      </c:pt>
                      <c:pt idx="1053" formatCode="0.0">
                        <c:v>8.3336183716834281E-4</c:v>
                      </c:pt>
                      <c:pt idx="1054" formatCode="0.0">
                        <c:v>8.9661166943564034E-4</c:v>
                      </c:pt>
                      <c:pt idx="1055" formatCode="0.0">
                        <c:v>8.9764633032559142E-4</c:v>
                      </c:pt>
                      <c:pt idx="1056" formatCode="0.0">
                        <c:v>8.9436650195010687E-4</c:v>
                      </c:pt>
                      <c:pt idx="1057" formatCode="0.0">
                        <c:v>8.8767541359351262E-4</c:v>
                      </c:pt>
                      <c:pt idx="1058" formatCode="0.0">
                        <c:v>9.1244222985942649E-4</c:v>
                      </c:pt>
                      <c:pt idx="1059" formatCode="0.0">
                        <c:v>9.0919366238579344E-4</c:v>
                      </c:pt>
                      <c:pt idx="1060" formatCode="0.0">
                        <c:v>9.7120904834556388E-4</c:v>
                      </c:pt>
                      <c:pt idx="1061" formatCode="0.0">
                        <c:v>9.3489724432307508E-4</c:v>
                      </c:pt>
                      <c:pt idx="1062" formatCode="0.0">
                        <c:v>9.3344195912613216E-4</c:v>
                      </c:pt>
                      <c:pt idx="1063" formatCode="0.0">
                        <c:v>8.9619954278796234E-4</c:v>
                      </c:pt>
                      <c:pt idx="1064" formatCode="0.0">
                        <c:v>9.5822693654261241E-4</c:v>
                      </c:pt>
                      <c:pt idx="1065" formatCode="0.0">
                        <c:v>9.5498144859998706E-4</c:v>
                      </c:pt>
                      <c:pt idx="1066" formatCode="0.0">
                        <c:v>8.8309283114437948E-4</c:v>
                      </c:pt>
                      <c:pt idx="1067" formatCode="0.0">
                        <c:v>8.4688453603248392E-4</c:v>
                      </c:pt>
                      <c:pt idx="1068" formatCode="0.0">
                        <c:v>8.4364847175515264E-4</c:v>
                      </c:pt>
                      <c:pt idx="1069" formatCode="0.0">
                        <c:v>8.7171735954629035E-4</c:v>
                      </c:pt>
                      <c:pt idx="1070" formatCode="0.0">
                        <c:v>8.6686137883000818E-4</c:v>
                      </c:pt>
                      <c:pt idx="1071" formatCode="0.0">
                        <c:v>8.6363752584661896E-4</c:v>
                      </c:pt>
                      <c:pt idx="1072" formatCode="0.0">
                        <c:v>8.9156244855194053E-4</c:v>
                      </c:pt>
                      <c:pt idx="1073" formatCode="0.0">
                        <c:v>8.79207299042244E-4</c:v>
                      </c:pt>
                      <c:pt idx="1074" formatCode="0.0">
                        <c:v>8.7602267386013735E-4</c:v>
                      </c:pt>
                      <c:pt idx="1075" formatCode="0.0">
                        <c:v>8.761357456988242E-4</c:v>
                      </c:pt>
                      <c:pt idx="1076" formatCode="0.0">
                        <c:v>8.729391086096164E-4</c:v>
                      </c:pt>
                      <c:pt idx="1077" formatCode="0.0">
                        <c:v>9.313635416688344E-4</c:v>
                      </c:pt>
                      <c:pt idx="1078" formatCode="0.0">
                        <c:v>8.9323901055957697E-4</c:v>
                      </c:pt>
                      <c:pt idx="1079" formatCode="0.0">
                        <c:v>8.9006325944736276E-4</c:v>
                      </c:pt>
                      <c:pt idx="1080" formatCode="0.0">
                        <c:v>9.158365445228662E-4</c:v>
                      </c:pt>
                      <c:pt idx="1081" formatCode="0.0">
                        <c:v>8.1519981457390839E-4</c:v>
                      </c:pt>
                      <c:pt idx="1082" formatCode="0.0">
                        <c:v>8.1203894653193059E-4</c:v>
                      </c:pt>
                      <c:pt idx="1083" formatCode="0.0">
                        <c:v>8.3412684201200811E-4</c:v>
                      </c:pt>
                      <c:pt idx="1084" formatCode="0.0">
                        <c:v>7.9392957057870036E-4</c:v>
                      </c:pt>
                      <c:pt idx="1085" formatCode="0.0">
                        <c:v>7.9081500240308755E-4</c:v>
                      </c:pt>
                      <c:pt idx="1086" formatCode="0.0">
                        <c:v>8.1943575421240876E-4</c:v>
                      </c:pt>
                      <c:pt idx="1087" formatCode="0.0">
                        <c:v>8.4419852208979945E-4</c:v>
                      </c:pt>
                      <c:pt idx="1088" formatCode="0.0">
                        <c:v>8.4109805906233659E-4</c:v>
                      </c:pt>
                      <c:pt idx="1089" formatCode="0.0">
                        <c:v>8.6723227464746277E-4</c:v>
                      </c:pt>
                      <c:pt idx="1090" formatCode="0.0">
                        <c:v>8.5792352478063509E-4</c:v>
                      </c:pt>
                      <c:pt idx="1091" formatCode="0.0">
                        <c:v>8.5485370437228601E-4</c:v>
                      </c:pt>
                      <c:pt idx="1092" formatCode="0.0">
                        <c:v>8.1608952495999202E-4</c:v>
                      </c:pt>
                      <c:pt idx="1093" formatCode="0.0">
                        <c:v>8.0653762758285327E-4</c:v>
                      </c:pt>
                      <c:pt idx="1094" formatCode="0.0">
                        <c:v>8.0350883680240924E-4</c:v>
                      </c:pt>
                      <c:pt idx="1095" formatCode="0.0">
                        <c:v>7.6553167207135415E-4</c:v>
                      </c:pt>
                      <c:pt idx="1096" formatCode="0.0">
                        <c:v>7.8902611167742335E-4</c:v>
                      </c:pt>
                      <c:pt idx="1097" formatCode="0.0">
                        <c:v>7.860293672327036E-4</c:v>
                      </c:pt>
                      <c:pt idx="1098" formatCode="0.0">
                        <c:v>7.8098175988202876E-4</c:v>
                      </c:pt>
                      <c:pt idx="1099" formatCode="0.0">
                        <c:v>7.4296721465521545E-4</c:v>
                      </c:pt>
                      <c:pt idx="1100" formatCode="0.0">
                        <c:v>7.3999668484282257E-4</c:v>
                      </c:pt>
                      <c:pt idx="1101" formatCode="0.0">
                        <c:v>7.3129311944475296E-4</c:v>
                      </c:pt>
                      <c:pt idx="1102" formatCode="0.0">
                        <c:v>7.5837893152303957E-4</c:v>
                      </c:pt>
                      <c:pt idx="1103" formatCode="0.0">
                        <c:v>7.554315023083428E-4</c:v>
                      </c:pt>
                      <c:pt idx="1104" formatCode="0.0">
                        <c:v>7.7580682641748672E-4</c:v>
                      </c:pt>
                      <c:pt idx="1105" formatCode="0.0">
                        <c:v>8.3243570063211403E-4</c:v>
                      </c:pt>
                      <c:pt idx="1106" formatCode="0.0">
                        <c:v>8.2810797191830844E-4</c:v>
                      </c:pt>
                      <c:pt idx="1107" formatCode="0.0">
                        <c:v>8.2026545242069404E-4</c:v>
                      </c:pt>
                      <c:pt idx="1108" formatCode="0.0">
                        <c:v>8.1736559643405277E-4</c:v>
                      </c:pt>
                      <c:pt idx="1109" formatCode="0.0">
                        <c:v>7.209239806332152E-4</c:v>
                      </c:pt>
                      <c:pt idx="1110" formatCode="0.0">
                        <c:v>7.1082586368980002E-4</c:v>
                      </c:pt>
                      <c:pt idx="1111" formatCode="0.0">
                        <c:v>7.3702764057360167E-4</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pt idx="1135" formatCode="0.0">
                        <c:v>0</c:v>
                      </c:pt>
                      <c:pt idx="1136" formatCode="0.0">
                        <c:v>0</c:v>
                      </c:pt>
                      <c:pt idx="1137" formatCode="0.0">
                        <c:v>0</c:v>
                      </c:pt>
                      <c:pt idx="1138" formatCode="0.0">
                        <c:v>0</c:v>
                      </c:pt>
                      <c:pt idx="1139" formatCode="0.0">
                        <c:v>0</c:v>
                      </c:pt>
                      <c:pt idx="1140" formatCode="0.0">
                        <c:v>0</c:v>
                      </c:pt>
                    </c:numCache>
                  </c:numRef>
                </c:xVal>
                <c:yVal>
                  <c:numRef>
                    <c:extLst xmlns:c15="http://schemas.microsoft.com/office/drawing/2012/chart">
                      <c:ext xmlns:c15="http://schemas.microsoft.com/office/drawing/2012/chart" uri="{02D57815-91ED-43cb-92C2-25804820EDAC}">
                        <c15:formulaRef>
                          <c15:sqref>'Forsøk 3 - Samlet'!$AL$14:$AL$1154</c15:sqref>
                        </c15:formulaRef>
                      </c:ext>
                    </c:extLst>
                    <c:numCache>
                      <c:formatCode>0.00</c:formatCode>
                      <c:ptCount val="1141"/>
                      <c:pt idx="0">
                        <c:v>0</c:v>
                      </c:pt>
                      <c:pt idx="1">
                        <c:v>0</c:v>
                      </c:pt>
                      <c:pt idx="2">
                        <c:v>0</c:v>
                      </c:pt>
                      <c:pt idx="3">
                        <c:v>0</c:v>
                      </c:pt>
                      <c:pt idx="4">
                        <c:v>0</c:v>
                      </c:pt>
                      <c:pt idx="5">
                        <c:v>0</c:v>
                      </c:pt>
                      <c:pt idx="6">
                        <c:v>0</c:v>
                      </c:pt>
                      <c:pt idx="7">
                        <c:v>0</c:v>
                      </c:pt>
                      <c:pt idx="8">
                        <c:v>2.8999999999999998E-3</c:v>
                      </c:pt>
                      <c:pt idx="9">
                        <c:v>2.8999999999999998E-3</c:v>
                      </c:pt>
                      <c:pt idx="10">
                        <c:v>2.8999999999999998E-3</c:v>
                      </c:pt>
                      <c:pt idx="11">
                        <c:v>2.8999999999999998E-3</c:v>
                      </c:pt>
                      <c:pt idx="12">
                        <c:v>5.7999999999999996E-3</c:v>
                      </c:pt>
                      <c:pt idx="13">
                        <c:v>5.7999999999999996E-3</c:v>
                      </c:pt>
                      <c:pt idx="14">
                        <c:v>5.7999999999999996E-3</c:v>
                      </c:pt>
                      <c:pt idx="15">
                        <c:v>1.44E-2</c:v>
                      </c:pt>
                      <c:pt idx="16">
                        <c:v>1.44E-2</c:v>
                      </c:pt>
                      <c:pt idx="17">
                        <c:v>1.44E-2</c:v>
                      </c:pt>
                      <c:pt idx="18">
                        <c:v>2.0199999999999999E-2</c:v>
                      </c:pt>
                      <c:pt idx="19">
                        <c:v>2.0199999999999999E-2</c:v>
                      </c:pt>
                      <c:pt idx="20">
                        <c:v>3.1699999999999999E-2</c:v>
                      </c:pt>
                      <c:pt idx="21">
                        <c:v>4.8899999999999999E-2</c:v>
                      </c:pt>
                      <c:pt idx="22">
                        <c:v>4.8899999999999999E-2</c:v>
                      </c:pt>
                      <c:pt idx="23">
                        <c:v>7.7700000000000005E-2</c:v>
                      </c:pt>
                      <c:pt idx="24">
                        <c:v>0.12089999999999999</c:v>
                      </c:pt>
                      <c:pt idx="25">
                        <c:v>0.12089999999999999</c:v>
                      </c:pt>
                      <c:pt idx="26">
                        <c:v>0.1699</c:v>
                      </c:pt>
                      <c:pt idx="27">
                        <c:v>0.1699</c:v>
                      </c:pt>
                      <c:pt idx="28">
                        <c:v>0.2303</c:v>
                      </c:pt>
                      <c:pt idx="29">
                        <c:v>0.30520000000000003</c:v>
                      </c:pt>
                      <c:pt idx="30">
                        <c:v>0.38290000000000002</c:v>
                      </c:pt>
                      <c:pt idx="31">
                        <c:v>0.38290000000000002</c:v>
                      </c:pt>
                      <c:pt idx="32">
                        <c:v>0.46360000000000001</c:v>
                      </c:pt>
                      <c:pt idx="33">
                        <c:v>0.53839999999999999</c:v>
                      </c:pt>
                      <c:pt idx="34">
                        <c:v>0.53839999999999999</c:v>
                      </c:pt>
                      <c:pt idx="35">
                        <c:v>0.67379999999999995</c:v>
                      </c:pt>
                      <c:pt idx="36">
                        <c:v>0.67379999999999995</c:v>
                      </c:pt>
                      <c:pt idx="37">
                        <c:v>0.67379999999999995</c:v>
                      </c:pt>
                      <c:pt idx="38">
                        <c:v>0.7429</c:v>
                      </c:pt>
                      <c:pt idx="39">
                        <c:v>0.80049999999999999</c:v>
                      </c:pt>
                      <c:pt idx="40">
                        <c:v>0.80049999999999999</c:v>
                      </c:pt>
                      <c:pt idx="41">
                        <c:v>0.84650000000000003</c:v>
                      </c:pt>
                      <c:pt idx="42">
                        <c:v>0.84650000000000003</c:v>
                      </c:pt>
                      <c:pt idx="43">
                        <c:v>0.88969997500000009</c:v>
                      </c:pt>
                      <c:pt idx="44">
                        <c:v>0.93289999999999995</c:v>
                      </c:pt>
                      <c:pt idx="45">
                        <c:v>0.93289999999999995</c:v>
                      </c:pt>
                      <c:pt idx="46">
                        <c:v>0.98180005000000004</c:v>
                      </c:pt>
                      <c:pt idx="47">
                        <c:v>1.0135000250000001</c:v>
                      </c:pt>
                      <c:pt idx="48">
                        <c:v>1.0135000250000001</c:v>
                      </c:pt>
                      <c:pt idx="49">
                        <c:v>1.0423000250000001</c:v>
                      </c:pt>
                      <c:pt idx="50">
                        <c:v>1.0653000749999999</c:v>
                      </c:pt>
                      <c:pt idx="51">
                        <c:v>1.0653000749999999</c:v>
                      </c:pt>
                      <c:pt idx="52">
                        <c:v>1.088400075</c:v>
                      </c:pt>
                      <c:pt idx="53">
                        <c:v>1.1057001249999998</c:v>
                      </c:pt>
                      <c:pt idx="54">
                        <c:v>1.1057001249999998</c:v>
                      </c:pt>
                      <c:pt idx="55">
                        <c:v>1.1287000250000001</c:v>
                      </c:pt>
                      <c:pt idx="56">
                        <c:v>1.1460001</c:v>
                      </c:pt>
                      <c:pt idx="57">
                        <c:v>1.1460001</c:v>
                      </c:pt>
                      <c:pt idx="58">
                        <c:v>1.1805001750000002</c:v>
                      </c:pt>
                      <c:pt idx="59">
                        <c:v>1.1805001750000002</c:v>
                      </c:pt>
                      <c:pt idx="60">
                        <c:v>1.19490015</c:v>
                      </c:pt>
                      <c:pt idx="61">
                        <c:v>1.2180001249999999</c:v>
                      </c:pt>
                      <c:pt idx="62">
                        <c:v>1.2180001249999999</c:v>
                      </c:pt>
                      <c:pt idx="63">
                        <c:v>1.2237001999999999</c:v>
                      </c:pt>
                      <c:pt idx="64">
                        <c:v>1.2381001999999999</c:v>
                      </c:pt>
                      <c:pt idx="65">
                        <c:v>1.2381001999999999</c:v>
                      </c:pt>
                      <c:pt idx="66">
                        <c:v>1.2525001999999998</c:v>
                      </c:pt>
                      <c:pt idx="67">
                        <c:v>1.2727002249999999</c:v>
                      </c:pt>
                      <c:pt idx="68">
                        <c:v>1.2727002249999999</c:v>
                      </c:pt>
                      <c:pt idx="69">
                        <c:v>1.28990015</c:v>
                      </c:pt>
                      <c:pt idx="70">
                        <c:v>1.28990015</c:v>
                      </c:pt>
                      <c:pt idx="71">
                        <c:v>1.28990015</c:v>
                      </c:pt>
                      <c:pt idx="72">
                        <c:v>1.298600175</c:v>
                      </c:pt>
                      <c:pt idx="73">
                        <c:v>1.324500225</c:v>
                      </c:pt>
                      <c:pt idx="74">
                        <c:v>1.324500225</c:v>
                      </c:pt>
                      <c:pt idx="75">
                        <c:v>1.35330025</c:v>
                      </c:pt>
                      <c:pt idx="76">
                        <c:v>1.37340025</c:v>
                      </c:pt>
                      <c:pt idx="77">
                        <c:v>1.37340025</c:v>
                      </c:pt>
                      <c:pt idx="78">
                        <c:v>1.385000325</c:v>
                      </c:pt>
                      <c:pt idx="79">
                        <c:v>1.4022002499999999</c:v>
                      </c:pt>
                      <c:pt idx="80">
                        <c:v>1.4022002499999999</c:v>
                      </c:pt>
                      <c:pt idx="81">
                        <c:v>1.4224003500000002</c:v>
                      </c:pt>
                      <c:pt idx="82">
                        <c:v>1.4224003500000002</c:v>
                      </c:pt>
                      <c:pt idx="83">
                        <c:v>1.4627002999999998</c:v>
                      </c:pt>
                      <c:pt idx="84">
                        <c:v>1.4627002999999998</c:v>
                      </c:pt>
                      <c:pt idx="85">
                        <c:v>1.4944002999999999</c:v>
                      </c:pt>
                      <c:pt idx="86">
                        <c:v>1.4944002999999999</c:v>
                      </c:pt>
                      <c:pt idx="87">
                        <c:v>1.5232003000000001</c:v>
                      </c:pt>
                      <c:pt idx="88">
                        <c:v>1.5404002999999999</c:v>
                      </c:pt>
                      <c:pt idx="89">
                        <c:v>1.5404002999999999</c:v>
                      </c:pt>
                      <c:pt idx="90">
                        <c:v>1.5721003500000001</c:v>
                      </c:pt>
                      <c:pt idx="91">
                        <c:v>1.5980003</c:v>
                      </c:pt>
                      <c:pt idx="92">
                        <c:v>1.5980003</c:v>
                      </c:pt>
                      <c:pt idx="93">
                        <c:v>1.6268003</c:v>
                      </c:pt>
                      <c:pt idx="94">
                        <c:v>1.6527003</c:v>
                      </c:pt>
                      <c:pt idx="95">
                        <c:v>1.6873003</c:v>
                      </c:pt>
                      <c:pt idx="96">
                        <c:v>1.6873003</c:v>
                      </c:pt>
                      <c:pt idx="97">
                        <c:v>1.7161003500000001</c:v>
                      </c:pt>
                      <c:pt idx="98">
                        <c:v>1.7161003500000001</c:v>
                      </c:pt>
                      <c:pt idx="99">
                        <c:v>1.7391003250000001</c:v>
                      </c:pt>
                      <c:pt idx="100">
                        <c:v>1.770800325</c:v>
                      </c:pt>
                      <c:pt idx="101">
                        <c:v>1.770800325</c:v>
                      </c:pt>
                      <c:pt idx="102">
                        <c:v>1.796700325</c:v>
                      </c:pt>
                      <c:pt idx="103">
                        <c:v>1.8255003749999998</c:v>
                      </c:pt>
                      <c:pt idx="104">
                        <c:v>1.8255003749999998</c:v>
                      </c:pt>
                      <c:pt idx="105">
                        <c:v>1.8428003500000001</c:v>
                      </c:pt>
                      <c:pt idx="106">
                        <c:v>1.8600003000000001</c:v>
                      </c:pt>
                      <c:pt idx="107">
                        <c:v>1.8600003000000001</c:v>
                      </c:pt>
                      <c:pt idx="108">
                        <c:v>1.8802003</c:v>
                      </c:pt>
                      <c:pt idx="109">
                        <c:v>1.8917002999999999</c:v>
                      </c:pt>
                      <c:pt idx="110">
                        <c:v>1.8917002999999999</c:v>
                      </c:pt>
                      <c:pt idx="111">
                        <c:v>1.9004003</c:v>
                      </c:pt>
                      <c:pt idx="112">
                        <c:v>1.9032003</c:v>
                      </c:pt>
                      <c:pt idx="113">
                        <c:v>1.9032003</c:v>
                      </c:pt>
                      <c:pt idx="114">
                        <c:v>1.9119002999999999</c:v>
                      </c:pt>
                      <c:pt idx="115">
                        <c:v>1.9119002999999999</c:v>
                      </c:pt>
                      <c:pt idx="116">
                        <c:v>1.917600325</c:v>
                      </c:pt>
                      <c:pt idx="117">
                        <c:v>1.9032003</c:v>
                      </c:pt>
                      <c:pt idx="118">
                        <c:v>1.9032003</c:v>
                      </c:pt>
                      <c:pt idx="119">
                        <c:v>1.9090003500000001</c:v>
                      </c:pt>
                      <c:pt idx="120">
                        <c:v>1.888800375</c:v>
                      </c:pt>
                      <c:pt idx="121">
                        <c:v>1.888800375</c:v>
                      </c:pt>
                      <c:pt idx="122">
                        <c:v>1.877300325</c:v>
                      </c:pt>
                      <c:pt idx="123">
                        <c:v>1.8572004</c:v>
                      </c:pt>
                      <c:pt idx="124">
                        <c:v>1.8572004</c:v>
                      </c:pt>
                      <c:pt idx="125">
                        <c:v>1.854300375</c:v>
                      </c:pt>
                      <c:pt idx="126">
                        <c:v>1.8428004</c:v>
                      </c:pt>
                      <c:pt idx="127">
                        <c:v>1.8428004</c:v>
                      </c:pt>
                      <c:pt idx="128">
                        <c:v>1.8226004499999999</c:v>
                      </c:pt>
                      <c:pt idx="129">
                        <c:v>1.8111003749999999</c:v>
                      </c:pt>
                      <c:pt idx="130">
                        <c:v>1.8111003749999999</c:v>
                      </c:pt>
                      <c:pt idx="131">
                        <c:v>1.796700475</c:v>
                      </c:pt>
                      <c:pt idx="132">
                        <c:v>1.796700475</c:v>
                      </c:pt>
                      <c:pt idx="133">
                        <c:v>1.7823005000000001</c:v>
                      </c:pt>
                      <c:pt idx="134">
                        <c:v>1.7708005</c:v>
                      </c:pt>
                      <c:pt idx="135">
                        <c:v>1.7708005</c:v>
                      </c:pt>
                      <c:pt idx="136">
                        <c:v>1.7650005499999999</c:v>
                      </c:pt>
                      <c:pt idx="137">
                        <c:v>1.7621005000000001</c:v>
                      </c:pt>
                      <c:pt idx="138">
                        <c:v>1.7621005000000001</c:v>
                      </c:pt>
                      <c:pt idx="139">
                        <c:v>1.747700475</c:v>
                      </c:pt>
                      <c:pt idx="140">
                        <c:v>1.7362004499999999</c:v>
                      </c:pt>
                      <c:pt idx="141">
                        <c:v>1.7362004499999999</c:v>
                      </c:pt>
                      <c:pt idx="142">
                        <c:v>1.7305004749999999</c:v>
                      </c:pt>
                      <c:pt idx="143">
                        <c:v>1.7190005750000001</c:v>
                      </c:pt>
                      <c:pt idx="144">
                        <c:v>1.7190005750000001</c:v>
                      </c:pt>
                      <c:pt idx="145">
                        <c:v>1.7103005499999999</c:v>
                      </c:pt>
                      <c:pt idx="146">
                        <c:v>1.70170055</c:v>
                      </c:pt>
                      <c:pt idx="147">
                        <c:v>1.70170055</c:v>
                      </c:pt>
                      <c:pt idx="148">
                        <c:v>1.6988005500000001</c:v>
                      </c:pt>
                      <c:pt idx="149">
                        <c:v>1.6988005500000001</c:v>
                      </c:pt>
                      <c:pt idx="150">
                        <c:v>1.693000525</c:v>
                      </c:pt>
                      <c:pt idx="151">
                        <c:v>1.698800525</c:v>
                      </c:pt>
                      <c:pt idx="152">
                        <c:v>1.698800525</c:v>
                      </c:pt>
                      <c:pt idx="153">
                        <c:v>1.6873005249999999</c:v>
                      </c:pt>
                      <c:pt idx="154">
                        <c:v>1.6786005500000001</c:v>
                      </c:pt>
                      <c:pt idx="155">
                        <c:v>1.6786005500000001</c:v>
                      </c:pt>
                      <c:pt idx="156">
                        <c:v>1.66710055</c:v>
                      </c:pt>
                      <c:pt idx="157">
                        <c:v>1.6758005249999999</c:v>
                      </c:pt>
                      <c:pt idx="158">
                        <c:v>1.6758005249999999</c:v>
                      </c:pt>
                      <c:pt idx="159">
                        <c:v>1.667100475</c:v>
                      </c:pt>
                      <c:pt idx="160">
                        <c:v>1.6614004499999999</c:v>
                      </c:pt>
                      <c:pt idx="161">
                        <c:v>1.6614004499999999</c:v>
                      </c:pt>
                      <c:pt idx="162">
                        <c:v>1.6441005249999998</c:v>
                      </c:pt>
                      <c:pt idx="163">
                        <c:v>1.63830045</c:v>
                      </c:pt>
                      <c:pt idx="164">
                        <c:v>1.63830045</c:v>
                      </c:pt>
                      <c:pt idx="165">
                        <c:v>1.638300525</c:v>
                      </c:pt>
                      <c:pt idx="166">
                        <c:v>1.638300525</c:v>
                      </c:pt>
                      <c:pt idx="167">
                        <c:v>1.638300525</c:v>
                      </c:pt>
                      <c:pt idx="168">
                        <c:v>1.6383004750000001</c:v>
                      </c:pt>
                      <c:pt idx="169">
                        <c:v>1.6355005249999999</c:v>
                      </c:pt>
                      <c:pt idx="170">
                        <c:v>1.6355005249999999</c:v>
                      </c:pt>
                      <c:pt idx="171">
                        <c:v>1.62680055</c:v>
                      </c:pt>
                      <c:pt idx="172">
                        <c:v>1.6268005750000001</c:v>
                      </c:pt>
                      <c:pt idx="173">
                        <c:v>1.6268005750000001</c:v>
                      </c:pt>
                      <c:pt idx="174">
                        <c:v>1.62110055</c:v>
                      </c:pt>
                      <c:pt idx="175">
                        <c:v>1.6239005999999998</c:v>
                      </c:pt>
                      <c:pt idx="176">
                        <c:v>1.6239005999999998</c:v>
                      </c:pt>
                      <c:pt idx="177">
                        <c:v>1.6239005999999998</c:v>
                      </c:pt>
                      <c:pt idx="178">
                        <c:v>1.6239005999999998</c:v>
                      </c:pt>
                      <c:pt idx="179">
                        <c:v>1.621100575</c:v>
                      </c:pt>
                      <c:pt idx="180">
                        <c:v>1.6268005750000001</c:v>
                      </c:pt>
                      <c:pt idx="181">
                        <c:v>1.62110055</c:v>
                      </c:pt>
                      <c:pt idx="182">
                        <c:v>1.62110055</c:v>
                      </c:pt>
                      <c:pt idx="183">
                        <c:v>1.6239006499999999</c:v>
                      </c:pt>
                      <c:pt idx="184">
                        <c:v>1.6268005999999999</c:v>
                      </c:pt>
                      <c:pt idx="185">
                        <c:v>1.6268005999999999</c:v>
                      </c:pt>
                      <c:pt idx="186">
                        <c:v>1.632600625</c:v>
                      </c:pt>
                      <c:pt idx="187">
                        <c:v>1.626800625</c:v>
                      </c:pt>
                      <c:pt idx="188">
                        <c:v>1.626800625</c:v>
                      </c:pt>
                      <c:pt idx="189">
                        <c:v>1.6297006249999999</c:v>
                      </c:pt>
                      <c:pt idx="190">
                        <c:v>1.6297006249999999</c:v>
                      </c:pt>
                      <c:pt idx="191">
                        <c:v>1.6326006500000001</c:v>
                      </c:pt>
                      <c:pt idx="192">
                        <c:v>1.632600625</c:v>
                      </c:pt>
                      <c:pt idx="193">
                        <c:v>1.632600625</c:v>
                      </c:pt>
                      <c:pt idx="194">
                        <c:v>1.6355006249999999</c:v>
                      </c:pt>
                      <c:pt idx="195">
                        <c:v>1.641200625</c:v>
                      </c:pt>
                      <c:pt idx="196">
                        <c:v>1.638300675</c:v>
                      </c:pt>
                      <c:pt idx="197">
                        <c:v>1.638300675</c:v>
                      </c:pt>
                      <c:pt idx="198">
                        <c:v>1.6383007000000001</c:v>
                      </c:pt>
                      <c:pt idx="199">
                        <c:v>1.6470006500000001</c:v>
                      </c:pt>
                      <c:pt idx="200">
                        <c:v>1.6470006500000001</c:v>
                      </c:pt>
                      <c:pt idx="201">
                        <c:v>1.6470006500000001</c:v>
                      </c:pt>
                      <c:pt idx="202">
                        <c:v>1.6585007</c:v>
                      </c:pt>
                      <c:pt idx="203">
                        <c:v>1.6585007</c:v>
                      </c:pt>
                      <c:pt idx="204">
                        <c:v>1.6585006500000001</c:v>
                      </c:pt>
                      <c:pt idx="205">
                        <c:v>1.6585006500000001</c:v>
                      </c:pt>
                      <c:pt idx="206">
                        <c:v>1.6585006500000001</c:v>
                      </c:pt>
                      <c:pt idx="207">
                        <c:v>1.667100625</c:v>
                      </c:pt>
                      <c:pt idx="208">
                        <c:v>1.667100625</c:v>
                      </c:pt>
                      <c:pt idx="209">
                        <c:v>1.6758005999999999</c:v>
                      </c:pt>
                      <c:pt idx="210">
                        <c:v>1.67580065</c:v>
                      </c:pt>
                      <c:pt idx="211">
                        <c:v>1.67580065</c:v>
                      </c:pt>
                      <c:pt idx="212">
                        <c:v>1.6758006999999999</c:v>
                      </c:pt>
                      <c:pt idx="213">
                        <c:v>1.6758006999999999</c:v>
                      </c:pt>
                      <c:pt idx="214">
                        <c:v>1.6758006999999999</c:v>
                      </c:pt>
                      <c:pt idx="215">
                        <c:v>1.6873007</c:v>
                      </c:pt>
                      <c:pt idx="216">
                        <c:v>1.6930007</c:v>
                      </c:pt>
                      <c:pt idx="217">
                        <c:v>1.6930007</c:v>
                      </c:pt>
                      <c:pt idx="218">
                        <c:v>1.7046006999999999</c:v>
                      </c:pt>
                      <c:pt idx="219">
                        <c:v>1.7074006500000001</c:v>
                      </c:pt>
                      <c:pt idx="220">
                        <c:v>1.7074006500000001</c:v>
                      </c:pt>
                      <c:pt idx="221">
                        <c:v>1.7017006749999999</c:v>
                      </c:pt>
                      <c:pt idx="222">
                        <c:v>1.7017006749999999</c:v>
                      </c:pt>
                      <c:pt idx="223">
                        <c:v>1.7132007</c:v>
                      </c:pt>
                      <c:pt idx="224">
                        <c:v>1.719000675</c:v>
                      </c:pt>
                      <c:pt idx="225">
                        <c:v>1.719000675</c:v>
                      </c:pt>
                      <c:pt idx="226">
                        <c:v>1.7334007</c:v>
                      </c:pt>
                      <c:pt idx="227">
                        <c:v>1.7362007500000001</c:v>
                      </c:pt>
                      <c:pt idx="228">
                        <c:v>1.7362007500000001</c:v>
                      </c:pt>
                      <c:pt idx="229">
                        <c:v>1.7391007000000001</c:v>
                      </c:pt>
                      <c:pt idx="230">
                        <c:v>1.7449007249999999</c:v>
                      </c:pt>
                      <c:pt idx="231">
                        <c:v>1.7449007249999999</c:v>
                      </c:pt>
                      <c:pt idx="232">
                        <c:v>1.7564006999999999</c:v>
                      </c:pt>
                      <c:pt idx="233">
                        <c:v>1.7506007749999999</c:v>
                      </c:pt>
                      <c:pt idx="234">
                        <c:v>1.7506007749999999</c:v>
                      </c:pt>
                      <c:pt idx="235">
                        <c:v>1.7535008000000001</c:v>
                      </c:pt>
                      <c:pt idx="236">
                        <c:v>1.7535007500000002</c:v>
                      </c:pt>
                      <c:pt idx="237">
                        <c:v>1.7535007500000002</c:v>
                      </c:pt>
                      <c:pt idx="238">
                        <c:v>1.7535007500000002</c:v>
                      </c:pt>
                      <c:pt idx="239">
                        <c:v>1.7535007500000002</c:v>
                      </c:pt>
                      <c:pt idx="240">
                        <c:v>1.7535007500000002</c:v>
                      </c:pt>
                      <c:pt idx="241">
                        <c:v>1.762100775</c:v>
                      </c:pt>
                      <c:pt idx="242">
                        <c:v>1.7593007500000002</c:v>
                      </c:pt>
                      <c:pt idx="243">
                        <c:v>1.7593007500000002</c:v>
                      </c:pt>
                      <c:pt idx="244">
                        <c:v>1.75930085</c:v>
                      </c:pt>
                      <c:pt idx="245">
                        <c:v>1.747700775</c:v>
                      </c:pt>
                      <c:pt idx="246">
                        <c:v>1.747700775</c:v>
                      </c:pt>
                      <c:pt idx="247">
                        <c:v>1.747700775</c:v>
                      </c:pt>
                      <c:pt idx="248">
                        <c:v>1.7362007500000001</c:v>
                      </c:pt>
                      <c:pt idx="249">
                        <c:v>1.7362007500000001</c:v>
                      </c:pt>
                      <c:pt idx="250">
                        <c:v>1.7420008</c:v>
                      </c:pt>
                      <c:pt idx="251">
                        <c:v>1.7420008</c:v>
                      </c:pt>
                      <c:pt idx="252">
                        <c:v>1.7391008000000001</c:v>
                      </c:pt>
                      <c:pt idx="253">
                        <c:v>1.7391008000000001</c:v>
                      </c:pt>
                      <c:pt idx="254">
                        <c:v>1.7391008000000001</c:v>
                      </c:pt>
                      <c:pt idx="255">
                        <c:v>1.7305008</c:v>
                      </c:pt>
                      <c:pt idx="256">
                        <c:v>1.72760085</c:v>
                      </c:pt>
                      <c:pt idx="257">
                        <c:v>1.72760085</c:v>
                      </c:pt>
                      <c:pt idx="258">
                        <c:v>1.7103008499999999</c:v>
                      </c:pt>
                      <c:pt idx="259">
                        <c:v>1.6959008250000001</c:v>
                      </c:pt>
                      <c:pt idx="260">
                        <c:v>1.6959008250000001</c:v>
                      </c:pt>
                      <c:pt idx="261">
                        <c:v>1.6930008250000002</c:v>
                      </c:pt>
                      <c:pt idx="262">
                        <c:v>1.6671009000000001</c:v>
                      </c:pt>
                      <c:pt idx="263">
                        <c:v>1.6671009000000001</c:v>
                      </c:pt>
                      <c:pt idx="264">
                        <c:v>1.6585009000000002</c:v>
                      </c:pt>
                      <c:pt idx="265">
                        <c:v>1.6498009249999999</c:v>
                      </c:pt>
                      <c:pt idx="266">
                        <c:v>1.6498009249999999</c:v>
                      </c:pt>
                      <c:pt idx="267">
                        <c:v>1.6153009</c:v>
                      </c:pt>
                      <c:pt idx="268">
                        <c:v>1.6153009</c:v>
                      </c:pt>
                      <c:pt idx="269">
                        <c:v>1.6153009</c:v>
                      </c:pt>
                      <c:pt idx="270">
                        <c:v>1.5951009249999999</c:v>
                      </c:pt>
                      <c:pt idx="271">
                        <c:v>1.59230085</c:v>
                      </c:pt>
                      <c:pt idx="272">
                        <c:v>1.59230085</c:v>
                      </c:pt>
                      <c:pt idx="273">
                        <c:v>1.5894009</c:v>
                      </c:pt>
                      <c:pt idx="274">
                        <c:v>1.5894009</c:v>
                      </c:pt>
                      <c:pt idx="275">
                        <c:v>1.5721009500000001</c:v>
                      </c:pt>
                      <c:pt idx="276">
                        <c:v>1.5663009999999999</c:v>
                      </c:pt>
                      <c:pt idx="277">
                        <c:v>1.5663009999999999</c:v>
                      </c:pt>
                      <c:pt idx="278">
                        <c:v>1.5692009499999999</c:v>
                      </c:pt>
                      <c:pt idx="279">
                        <c:v>1.5836009999999998</c:v>
                      </c:pt>
                      <c:pt idx="280">
                        <c:v>1.5836009999999998</c:v>
                      </c:pt>
                      <c:pt idx="281">
                        <c:v>1.5663010500000001</c:v>
                      </c:pt>
                      <c:pt idx="282">
                        <c:v>1.5663010500000001</c:v>
                      </c:pt>
                      <c:pt idx="283">
                        <c:v>1.5750010249999999</c:v>
                      </c:pt>
                      <c:pt idx="284">
                        <c:v>1.59510105</c:v>
                      </c:pt>
                      <c:pt idx="285">
                        <c:v>1.60950105</c:v>
                      </c:pt>
                      <c:pt idx="286">
                        <c:v>1.60950105</c:v>
                      </c:pt>
                      <c:pt idx="287">
                        <c:v>1.60950105</c:v>
                      </c:pt>
                      <c:pt idx="288">
                        <c:v>1.6556010749999999</c:v>
                      </c:pt>
                      <c:pt idx="289">
                        <c:v>1.6556010749999999</c:v>
                      </c:pt>
                      <c:pt idx="290">
                        <c:v>1.6815009999999999</c:v>
                      </c:pt>
                      <c:pt idx="291">
                        <c:v>1.6815009999999999</c:v>
                      </c:pt>
                      <c:pt idx="292">
                        <c:v>1.7046009999999998</c:v>
                      </c:pt>
                      <c:pt idx="293">
                        <c:v>1.71030105</c:v>
                      </c:pt>
                      <c:pt idx="294">
                        <c:v>1.71030105</c:v>
                      </c:pt>
                      <c:pt idx="295">
                        <c:v>1.7362010749999999</c:v>
                      </c:pt>
                      <c:pt idx="296">
                        <c:v>1.7593010500000001</c:v>
                      </c:pt>
                      <c:pt idx="297">
                        <c:v>1.7593010500000001</c:v>
                      </c:pt>
                      <c:pt idx="298">
                        <c:v>1.7852010249999999</c:v>
                      </c:pt>
                      <c:pt idx="299">
                        <c:v>1.81690105</c:v>
                      </c:pt>
                      <c:pt idx="300">
                        <c:v>1.81690105</c:v>
                      </c:pt>
                      <c:pt idx="301">
                        <c:v>1.8399011000000001</c:v>
                      </c:pt>
                      <c:pt idx="302">
                        <c:v>1.8716010249999999</c:v>
                      </c:pt>
                      <c:pt idx="303">
                        <c:v>1.8716010249999999</c:v>
                      </c:pt>
                      <c:pt idx="304">
                        <c:v>1.903201025</c:v>
                      </c:pt>
                      <c:pt idx="305">
                        <c:v>1.9320010749999998</c:v>
                      </c:pt>
                      <c:pt idx="306">
                        <c:v>1.9320010749999998</c:v>
                      </c:pt>
                      <c:pt idx="307">
                        <c:v>1.96950125</c:v>
                      </c:pt>
                      <c:pt idx="308">
                        <c:v>1.9867013</c:v>
                      </c:pt>
                      <c:pt idx="309">
                        <c:v>1.9867013</c:v>
                      </c:pt>
                      <c:pt idx="310">
                        <c:v>2.0242011500000001</c:v>
                      </c:pt>
                      <c:pt idx="311">
                        <c:v>2.0242011500000001</c:v>
                      </c:pt>
                      <c:pt idx="312">
                        <c:v>2.0616011999999997</c:v>
                      </c:pt>
                      <c:pt idx="313">
                        <c:v>2.0961010999999998</c:v>
                      </c:pt>
                      <c:pt idx="314">
                        <c:v>2.1393012250000001</c:v>
                      </c:pt>
                      <c:pt idx="315">
                        <c:v>2.1393012250000001</c:v>
                      </c:pt>
                      <c:pt idx="316">
                        <c:v>2.1681011249999997</c:v>
                      </c:pt>
                      <c:pt idx="317">
                        <c:v>2.19690115</c:v>
                      </c:pt>
                      <c:pt idx="318">
                        <c:v>2.19690115</c:v>
                      </c:pt>
                      <c:pt idx="319">
                        <c:v>2.2286011500000003</c:v>
                      </c:pt>
                      <c:pt idx="320">
                        <c:v>2.2372011249999999</c:v>
                      </c:pt>
                      <c:pt idx="321">
                        <c:v>2.2372011249999999</c:v>
                      </c:pt>
                      <c:pt idx="322">
                        <c:v>2.2430010999999999</c:v>
                      </c:pt>
                      <c:pt idx="323">
                        <c:v>2.2603010000000001</c:v>
                      </c:pt>
                      <c:pt idx="324">
                        <c:v>2.2603010000000001</c:v>
                      </c:pt>
                      <c:pt idx="325">
                        <c:v>2.26600095</c:v>
                      </c:pt>
                      <c:pt idx="326">
                        <c:v>2.26600095</c:v>
                      </c:pt>
                      <c:pt idx="327">
                        <c:v>2.2689009749999998</c:v>
                      </c:pt>
                      <c:pt idx="328">
                        <c:v>2.271801</c:v>
                      </c:pt>
                      <c:pt idx="329">
                        <c:v>2.2862009749999999</c:v>
                      </c:pt>
                      <c:pt idx="330">
                        <c:v>2.2862009749999999</c:v>
                      </c:pt>
                      <c:pt idx="331">
                        <c:v>2.2977008999999997</c:v>
                      </c:pt>
                      <c:pt idx="332">
                        <c:v>2.2977008999999997</c:v>
                      </c:pt>
                      <c:pt idx="333">
                        <c:v>2.2977008999999997</c:v>
                      </c:pt>
                      <c:pt idx="334">
                        <c:v>2.3035009500000001</c:v>
                      </c:pt>
                      <c:pt idx="335">
                        <c:v>2.3035009500000001</c:v>
                      </c:pt>
                      <c:pt idx="336">
                        <c:v>2.2919010000000002</c:v>
                      </c:pt>
                      <c:pt idx="337">
                        <c:v>2.297701</c:v>
                      </c:pt>
                      <c:pt idx="338">
                        <c:v>2.3006009000000001</c:v>
                      </c:pt>
                      <c:pt idx="339">
                        <c:v>2.3006009000000001</c:v>
                      </c:pt>
                      <c:pt idx="340">
                        <c:v>2.2977008999999997</c:v>
                      </c:pt>
                      <c:pt idx="341">
                        <c:v>2.2977008999999997</c:v>
                      </c:pt>
                      <c:pt idx="342">
                        <c:v>2.2919009749999999</c:v>
                      </c:pt>
                      <c:pt idx="343">
                        <c:v>2.3035010750000002</c:v>
                      </c:pt>
                      <c:pt idx="344">
                        <c:v>2.3063010999999998</c:v>
                      </c:pt>
                      <c:pt idx="345">
                        <c:v>2.3063010999999998</c:v>
                      </c:pt>
                      <c:pt idx="346">
                        <c:v>2.3121011249999999</c:v>
                      </c:pt>
                      <c:pt idx="347">
                        <c:v>2.323601075</c:v>
                      </c:pt>
                      <c:pt idx="348">
                        <c:v>2.323601075</c:v>
                      </c:pt>
                      <c:pt idx="349">
                        <c:v>2.3265011749999998</c:v>
                      </c:pt>
                      <c:pt idx="350">
                        <c:v>2.32360115</c:v>
                      </c:pt>
                      <c:pt idx="351">
                        <c:v>2.32360115</c:v>
                      </c:pt>
                      <c:pt idx="352">
                        <c:v>2.3322012249999999</c:v>
                      </c:pt>
                      <c:pt idx="353">
                        <c:v>2.346601175</c:v>
                      </c:pt>
                      <c:pt idx="354">
                        <c:v>2.346601175</c:v>
                      </c:pt>
                      <c:pt idx="355">
                        <c:v>2.346601175</c:v>
                      </c:pt>
                      <c:pt idx="356">
                        <c:v>2.346601175</c:v>
                      </c:pt>
                      <c:pt idx="357">
                        <c:v>2.3754012499999999</c:v>
                      </c:pt>
                      <c:pt idx="358">
                        <c:v>2.3754012499999999</c:v>
                      </c:pt>
                      <c:pt idx="359">
                        <c:v>2.3956012499999999</c:v>
                      </c:pt>
                      <c:pt idx="360">
                        <c:v>2.3956012499999999</c:v>
                      </c:pt>
                      <c:pt idx="361">
                        <c:v>2.4129012250000001</c:v>
                      </c:pt>
                      <c:pt idx="362">
                        <c:v>2.4129012250000001</c:v>
                      </c:pt>
                      <c:pt idx="363">
                        <c:v>2.4301011999999997</c:v>
                      </c:pt>
                      <c:pt idx="364">
                        <c:v>2.4532011749999998</c:v>
                      </c:pt>
                      <c:pt idx="365">
                        <c:v>2.4532011749999998</c:v>
                      </c:pt>
                      <c:pt idx="366">
                        <c:v>2.46760125</c:v>
                      </c:pt>
                      <c:pt idx="367">
                        <c:v>2.5021012250000001</c:v>
                      </c:pt>
                      <c:pt idx="368">
                        <c:v>2.5021012250000001</c:v>
                      </c:pt>
                      <c:pt idx="369">
                        <c:v>2.5021012250000001</c:v>
                      </c:pt>
                      <c:pt idx="370">
                        <c:v>2.5885012749999996</c:v>
                      </c:pt>
                      <c:pt idx="371">
                        <c:v>2.5885012749999996</c:v>
                      </c:pt>
                      <c:pt idx="372">
                        <c:v>2.5885012749999996</c:v>
                      </c:pt>
                      <c:pt idx="373">
                        <c:v>2.6403012499999998</c:v>
                      </c:pt>
                      <c:pt idx="374">
                        <c:v>2.6403012499999998</c:v>
                      </c:pt>
                      <c:pt idx="375">
                        <c:v>2.6605012499999998</c:v>
                      </c:pt>
                      <c:pt idx="376">
                        <c:v>2.6979012250000003</c:v>
                      </c:pt>
                      <c:pt idx="377">
                        <c:v>2.6979012250000003</c:v>
                      </c:pt>
                      <c:pt idx="378">
                        <c:v>2.7382011999999998</c:v>
                      </c:pt>
                      <c:pt idx="379">
                        <c:v>2.7382011999999998</c:v>
                      </c:pt>
                      <c:pt idx="380">
                        <c:v>2.7757011999999999</c:v>
                      </c:pt>
                      <c:pt idx="381">
                        <c:v>2.8189012</c:v>
                      </c:pt>
                      <c:pt idx="382">
                        <c:v>2.8707011999999996</c:v>
                      </c:pt>
                      <c:pt idx="383">
                        <c:v>2.8707011999999996</c:v>
                      </c:pt>
                      <c:pt idx="384">
                        <c:v>2.9139011500000001</c:v>
                      </c:pt>
                      <c:pt idx="385">
                        <c:v>2.9139011500000001</c:v>
                      </c:pt>
                      <c:pt idx="386">
                        <c:v>2.9369012250000002</c:v>
                      </c:pt>
                      <c:pt idx="387">
                        <c:v>2.974301225</c:v>
                      </c:pt>
                      <c:pt idx="388">
                        <c:v>3.0204010999999999</c:v>
                      </c:pt>
                      <c:pt idx="389">
                        <c:v>3.0204010999999999</c:v>
                      </c:pt>
                      <c:pt idx="390">
                        <c:v>3.0434011000000001</c:v>
                      </c:pt>
                      <c:pt idx="391">
                        <c:v>3.0607011750000002</c:v>
                      </c:pt>
                      <c:pt idx="392">
                        <c:v>3.0607011750000002</c:v>
                      </c:pt>
                      <c:pt idx="393">
                        <c:v>3.0521011999999996</c:v>
                      </c:pt>
                      <c:pt idx="394">
                        <c:v>3.0521011999999996</c:v>
                      </c:pt>
                      <c:pt idx="395">
                        <c:v>3.0780011249999997</c:v>
                      </c:pt>
                      <c:pt idx="396">
                        <c:v>3.0751010999999999</c:v>
                      </c:pt>
                      <c:pt idx="397">
                        <c:v>3.0751010999999999</c:v>
                      </c:pt>
                      <c:pt idx="398">
                        <c:v>3.0665011249999998</c:v>
                      </c:pt>
                      <c:pt idx="399">
                        <c:v>3.0550011500000003</c:v>
                      </c:pt>
                      <c:pt idx="400">
                        <c:v>3.0406011500000001</c:v>
                      </c:pt>
                      <c:pt idx="401">
                        <c:v>3.0406011500000001</c:v>
                      </c:pt>
                      <c:pt idx="402">
                        <c:v>3.0290011999999997</c:v>
                      </c:pt>
                      <c:pt idx="403">
                        <c:v>3.0003011500000003</c:v>
                      </c:pt>
                      <c:pt idx="404">
                        <c:v>3.0003011500000003</c:v>
                      </c:pt>
                      <c:pt idx="405">
                        <c:v>2.9859012749999998</c:v>
                      </c:pt>
                      <c:pt idx="406">
                        <c:v>2.9571011999999999</c:v>
                      </c:pt>
                      <c:pt idx="407">
                        <c:v>2.9571011999999999</c:v>
                      </c:pt>
                      <c:pt idx="408">
                        <c:v>2.94550125</c:v>
                      </c:pt>
                      <c:pt idx="409">
                        <c:v>2.9455012250000001</c:v>
                      </c:pt>
                      <c:pt idx="410">
                        <c:v>2.9455012250000001</c:v>
                      </c:pt>
                      <c:pt idx="411">
                        <c:v>2.9196012499999999</c:v>
                      </c:pt>
                      <c:pt idx="412">
                        <c:v>2.8937012499999999</c:v>
                      </c:pt>
                      <c:pt idx="413">
                        <c:v>2.8937012499999999</c:v>
                      </c:pt>
                      <c:pt idx="414">
                        <c:v>2.8707012249999999</c:v>
                      </c:pt>
                      <c:pt idx="415">
                        <c:v>2.8707012249999999</c:v>
                      </c:pt>
                      <c:pt idx="416">
                        <c:v>2.8620012250000002</c:v>
                      </c:pt>
                      <c:pt idx="417">
                        <c:v>2.8620012250000002</c:v>
                      </c:pt>
                      <c:pt idx="418">
                        <c:v>2.8448013250000002</c:v>
                      </c:pt>
                      <c:pt idx="419">
                        <c:v>2.8073012749999999</c:v>
                      </c:pt>
                      <c:pt idx="420">
                        <c:v>2.7814013000000002</c:v>
                      </c:pt>
                      <c:pt idx="421">
                        <c:v>2.7814013000000002</c:v>
                      </c:pt>
                      <c:pt idx="422">
                        <c:v>2.7440013000000003</c:v>
                      </c:pt>
                      <c:pt idx="423">
                        <c:v>2.7440013000000003</c:v>
                      </c:pt>
                      <c:pt idx="424">
                        <c:v>2.7440013000000003</c:v>
                      </c:pt>
                      <c:pt idx="425">
                        <c:v>2.7094013499999998</c:v>
                      </c:pt>
                      <c:pt idx="426">
                        <c:v>2.7094013499999998</c:v>
                      </c:pt>
                      <c:pt idx="427">
                        <c:v>2.6835013750000001</c:v>
                      </c:pt>
                      <c:pt idx="428">
                        <c:v>2.6835013750000001</c:v>
                      </c:pt>
                      <c:pt idx="429">
                        <c:v>2.66340135</c:v>
                      </c:pt>
                      <c:pt idx="430">
                        <c:v>2.66340135</c:v>
                      </c:pt>
                      <c:pt idx="431">
                        <c:v>2.631701525</c:v>
                      </c:pt>
                      <c:pt idx="432">
                        <c:v>2.631701525</c:v>
                      </c:pt>
                      <c:pt idx="433">
                        <c:v>2.6173014000000001</c:v>
                      </c:pt>
                      <c:pt idx="434">
                        <c:v>2.5943014</c:v>
                      </c:pt>
                      <c:pt idx="435">
                        <c:v>2.5943014</c:v>
                      </c:pt>
                      <c:pt idx="436">
                        <c:v>2.5684013750000001</c:v>
                      </c:pt>
                      <c:pt idx="437">
                        <c:v>2.5597014749999998</c:v>
                      </c:pt>
                      <c:pt idx="438">
                        <c:v>2.5597014749999998</c:v>
                      </c:pt>
                      <c:pt idx="439">
                        <c:v>2.5453014250000003</c:v>
                      </c:pt>
                      <c:pt idx="440">
                        <c:v>2.5280014749999999</c:v>
                      </c:pt>
                      <c:pt idx="441">
                        <c:v>2.5280014749999999</c:v>
                      </c:pt>
                      <c:pt idx="442">
                        <c:v>2.5136014499999999</c:v>
                      </c:pt>
                      <c:pt idx="443">
                        <c:v>2.5021014749999999</c:v>
                      </c:pt>
                      <c:pt idx="444">
                        <c:v>2.5021014749999999</c:v>
                      </c:pt>
                      <c:pt idx="445">
                        <c:v>2.4791014250000001</c:v>
                      </c:pt>
                      <c:pt idx="446">
                        <c:v>2.4589013999999998</c:v>
                      </c:pt>
                      <c:pt idx="447">
                        <c:v>2.4589013999999998</c:v>
                      </c:pt>
                      <c:pt idx="448">
                        <c:v>2.4589013999999998</c:v>
                      </c:pt>
                      <c:pt idx="449">
                        <c:v>2.444501475</c:v>
                      </c:pt>
                      <c:pt idx="450">
                        <c:v>2.444501475</c:v>
                      </c:pt>
                      <c:pt idx="451">
                        <c:v>2.4301015000000001</c:v>
                      </c:pt>
                      <c:pt idx="452">
                        <c:v>2.4301015000000001</c:v>
                      </c:pt>
                      <c:pt idx="453">
                        <c:v>2.4157014750000001</c:v>
                      </c:pt>
                      <c:pt idx="454">
                        <c:v>2.4157014750000001</c:v>
                      </c:pt>
                      <c:pt idx="455">
                        <c:v>2.412901475</c:v>
                      </c:pt>
                      <c:pt idx="456">
                        <c:v>2.4014014750000001</c:v>
                      </c:pt>
                      <c:pt idx="457">
                        <c:v>2.39560145</c:v>
                      </c:pt>
                      <c:pt idx="458">
                        <c:v>2.39560145</c:v>
                      </c:pt>
                      <c:pt idx="459">
                        <c:v>2.3927014500000001</c:v>
                      </c:pt>
                      <c:pt idx="460">
                        <c:v>2.3754014749999999</c:v>
                      </c:pt>
                      <c:pt idx="461">
                        <c:v>2.3754014749999999</c:v>
                      </c:pt>
                      <c:pt idx="462">
                        <c:v>2.3754014749999999</c:v>
                      </c:pt>
                      <c:pt idx="463">
                        <c:v>2.3697014749999998</c:v>
                      </c:pt>
                      <c:pt idx="464">
                        <c:v>2.3697014749999998</c:v>
                      </c:pt>
                      <c:pt idx="465">
                        <c:v>2.3697014250000001</c:v>
                      </c:pt>
                      <c:pt idx="466">
                        <c:v>2.372601425</c:v>
                      </c:pt>
                      <c:pt idx="467">
                        <c:v>2.372601425</c:v>
                      </c:pt>
                      <c:pt idx="468">
                        <c:v>2.3668015250000001</c:v>
                      </c:pt>
                      <c:pt idx="469">
                        <c:v>2.3639015000000003</c:v>
                      </c:pt>
                      <c:pt idx="470">
                        <c:v>2.3639015000000003</c:v>
                      </c:pt>
                      <c:pt idx="471">
                        <c:v>2.3639015000000003</c:v>
                      </c:pt>
                      <c:pt idx="472">
                        <c:v>2.3697014749999998</c:v>
                      </c:pt>
                      <c:pt idx="473">
                        <c:v>2.3697014749999998</c:v>
                      </c:pt>
                      <c:pt idx="474">
                        <c:v>2.3668015250000001</c:v>
                      </c:pt>
                      <c:pt idx="475">
                        <c:v>2.35820155</c:v>
                      </c:pt>
                      <c:pt idx="476">
                        <c:v>2.35820155</c:v>
                      </c:pt>
                      <c:pt idx="477">
                        <c:v>2.3668015250000001</c:v>
                      </c:pt>
                      <c:pt idx="478">
                        <c:v>2.384101475</c:v>
                      </c:pt>
                      <c:pt idx="479">
                        <c:v>2.384101475</c:v>
                      </c:pt>
                      <c:pt idx="480">
                        <c:v>2.3812015250000003</c:v>
                      </c:pt>
                      <c:pt idx="481">
                        <c:v>2.3898015000000004</c:v>
                      </c:pt>
                      <c:pt idx="482">
                        <c:v>2.3898015000000004</c:v>
                      </c:pt>
                      <c:pt idx="483">
                        <c:v>2.4014015500000001</c:v>
                      </c:pt>
                      <c:pt idx="484">
                        <c:v>2.4014015500000001</c:v>
                      </c:pt>
                      <c:pt idx="485">
                        <c:v>2.4071015</c:v>
                      </c:pt>
                      <c:pt idx="486">
                        <c:v>2.4129015250000001</c:v>
                      </c:pt>
                      <c:pt idx="487">
                        <c:v>2.4129015250000001</c:v>
                      </c:pt>
                      <c:pt idx="488">
                        <c:v>2.41290155</c:v>
                      </c:pt>
                      <c:pt idx="489">
                        <c:v>2.4129015000000003</c:v>
                      </c:pt>
                      <c:pt idx="490">
                        <c:v>2.4129015000000003</c:v>
                      </c:pt>
                      <c:pt idx="491">
                        <c:v>2.421501525</c:v>
                      </c:pt>
                      <c:pt idx="492">
                        <c:v>2.4359015000000004</c:v>
                      </c:pt>
                      <c:pt idx="493">
                        <c:v>2.4359015000000004</c:v>
                      </c:pt>
                      <c:pt idx="494">
                        <c:v>2.4388015000000003</c:v>
                      </c:pt>
                      <c:pt idx="495">
                        <c:v>2.4445015250000002</c:v>
                      </c:pt>
                      <c:pt idx="496">
                        <c:v>2.4445015250000002</c:v>
                      </c:pt>
                      <c:pt idx="497">
                        <c:v>2.450301525</c:v>
                      </c:pt>
                      <c:pt idx="498">
                        <c:v>2.4589015999999999</c:v>
                      </c:pt>
                      <c:pt idx="499">
                        <c:v>2.4589015999999999</c:v>
                      </c:pt>
                      <c:pt idx="500">
                        <c:v>2.4733015000000003</c:v>
                      </c:pt>
                      <c:pt idx="501">
                        <c:v>2.4733015000000003</c:v>
                      </c:pt>
                      <c:pt idx="502">
                        <c:v>2.47330155</c:v>
                      </c:pt>
                      <c:pt idx="503">
                        <c:v>2.4906015250000002</c:v>
                      </c:pt>
                      <c:pt idx="504">
                        <c:v>2.4906015250000002</c:v>
                      </c:pt>
                      <c:pt idx="505">
                        <c:v>2.5050015000000001</c:v>
                      </c:pt>
                      <c:pt idx="506">
                        <c:v>2.5194014500000002</c:v>
                      </c:pt>
                      <c:pt idx="507">
                        <c:v>2.5194014500000002</c:v>
                      </c:pt>
                      <c:pt idx="508">
                        <c:v>2.5367015250000002</c:v>
                      </c:pt>
                      <c:pt idx="509">
                        <c:v>2.5309015499999998</c:v>
                      </c:pt>
                      <c:pt idx="510">
                        <c:v>2.5309015499999998</c:v>
                      </c:pt>
                      <c:pt idx="511">
                        <c:v>2.5424016000000003</c:v>
                      </c:pt>
                      <c:pt idx="512">
                        <c:v>2.5540015499999997</c:v>
                      </c:pt>
                      <c:pt idx="513">
                        <c:v>2.5540015499999997</c:v>
                      </c:pt>
                      <c:pt idx="514">
                        <c:v>2.577001525</c:v>
                      </c:pt>
                      <c:pt idx="515">
                        <c:v>2.5799015249999999</c:v>
                      </c:pt>
                      <c:pt idx="516">
                        <c:v>2.5799015249999999</c:v>
                      </c:pt>
                      <c:pt idx="517">
                        <c:v>2.5741016500000002</c:v>
                      </c:pt>
                      <c:pt idx="518">
                        <c:v>2.5741016500000002</c:v>
                      </c:pt>
                      <c:pt idx="519">
                        <c:v>2.5914016000000002</c:v>
                      </c:pt>
                      <c:pt idx="520">
                        <c:v>2.6115016</c:v>
                      </c:pt>
                      <c:pt idx="521">
                        <c:v>2.6115016</c:v>
                      </c:pt>
                      <c:pt idx="522">
                        <c:v>2.6144015999999999</c:v>
                      </c:pt>
                      <c:pt idx="523">
                        <c:v>2.61440165</c:v>
                      </c:pt>
                      <c:pt idx="524">
                        <c:v>2.61440165</c:v>
                      </c:pt>
                      <c:pt idx="525">
                        <c:v>2.6231015750000002</c:v>
                      </c:pt>
                      <c:pt idx="526">
                        <c:v>2.6346015499999997</c:v>
                      </c:pt>
                      <c:pt idx="527">
                        <c:v>2.6346015499999997</c:v>
                      </c:pt>
                      <c:pt idx="528">
                        <c:v>2.6346015499999997</c:v>
                      </c:pt>
                      <c:pt idx="529">
                        <c:v>2.6375017000000001</c:v>
                      </c:pt>
                      <c:pt idx="530">
                        <c:v>2.6375017000000001</c:v>
                      </c:pt>
                      <c:pt idx="531">
                        <c:v>2.6375017000000001</c:v>
                      </c:pt>
                      <c:pt idx="532">
                        <c:v>2.6288016249999999</c:v>
                      </c:pt>
                      <c:pt idx="533">
                        <c:v>2.6288016249999999</c:v>
                      </c:pt>
                      <c:pt idx="534">
                        <c:v>2.6259016500000003</c:v>
                      </c:pt>
                      <c:pt idx="535">
                        <c:v>2.6259016500000003</c:v>
                      </c:pt>
                      <c:pt idx="536">
                        <c:v>2.60870165</c:v>
                      </c:pt>
                      <c:pt idx="537">
                        <c:v>2.5799016249999998</c:v>
                      </c:pt>
                      <c:pt idx="538">
                        <c:v>2.5799016249999998</c:v>
                      </c:pt>
                      <c:pt idx="539">
                        <c:v>2.5799016249999998</c:v>
                      </c:pt>
                      <c:pt idx="540">
                        <c:v>2.5626016250000001</c:v>
                      </c:pt>
                      <c:pt idx="541">
                        <c:v>2.5367016250000001</c:v>
                      </c:pt>
                      <c:pt idx="542">
                        <c:v>2.5367016250000001</c:v>
                      </c:pt>
                      <c:pt idx="543">
                        <c:v>2.5194015750000003</c:v>
                      </c:pt>
                      <c:pt idx="544">
                        <c:v>2.484901625</c:v>
                      </c:pt>
                      <c:pt idx="545">
                        <c:v>2.484901625</c:v>
                      </c:pt>
                      <c:pt idx="546">
                        <c:v>2.4676016249999999</c:v>
                      </c:pt>
                      <c:pt idx="547">
                        <c:v>2.438801625</c:v>
                      </c:pt>
                      <c:pt idx="548">
                        <c:v>2.438801625</c:v>
                      </c:pt>
                      <c:pt idx="549">
                        <c:v>2.363901625</c:v>
                      </c:pt>
                      <c:pt idx="550">
                        <c:v>2.363901625</c:v>
                      </c:pt>
                      <c:pt idx="551">
                        <c:v>2.363901625</c:v>
                      </c:pt>
                      <c:pt idx="552">
                        <c:v>2.3236016249999998</c:v>
                      </c:pt>
                      <c:pt idx="553">
                        <c:v>2.3236016249999998</c:v>
                      </c:pt>
                      <c:pt idx="554">
                        <c:v>2.2833016500000003</c:v>
                      </c:pt>
                      <c:pt idx="555">
                        <c:v>2.24590165</c:v>
                      </c:pt>
                      <c:pt idx="556">
                        <c:v>2.24590165</c:v>
                      </c:pt>
                      <c:pt idx="557">
                        <c:v>2.1883016500000001</c:v>
                      </c:pt>
                      <c:pt idx="558">
                        <c:v>2.133601675</c:v>
                      </c:pt>
                      <c:pt idx="559">
                        <c:v>2.133601675</c:v>
                      </c:pt>
                      <c:pt idx="560">
                        <c:v>2.0731017500000002</c:v>
                      </c:pt>
                      <c:pt idx="561">
                        <c:v>2.03280175</c:v>
                      </c:pt>
                      <c:pt idx="562">
                        <c:v>2.03280175</c:v>
                      </c:pt>
                      <c:pt idx="563">
                        <c:v>1.983901675</c:v>
                      </c:pt>
                      <c:pt idx="564">
                        <c:v>1.9205016750000001</c:v>
                      </c:pt>
                      <c:pt idx="565">
                        <c:v>1.9205016750000001</c:v>
                      </c:pt>
                      <c:pt idx="566">
                        <c:v>1.8802016500000001</c:v>
                      </c:pt>
                      <c:pt idx="567">
                        <c:v>1.8197017000000002</c:v>
                      </c:pt>
                      <c:pt idx="568">
                        <c:v>1.8197017000000002</c:v>
                      </c:pt>
                      <c:pt idx="569">
                        <c:v>1.7737017000000002</c:v>
                      </c:pt>
                      <c:pt idx="570">
                        <c:v>1.70740165</c:v>
                      </c:pt>
                      <c:pt idx="571">
                        <c:v>1.6527017500000001</c:v>
                      </c:pt>
                      <c:pt idx="572">
                        <c:v>1.6527017500000001</c:v>
                      </c:pt>
                      <c:pt idx="573">
                        <c:v>1.5951017750000001</c:v>
                      </c:pt>
                      <c:pt idx="574">
                        <c:v>1.5951017750000001</c:v>
                      </c:pt>
                      <c:pt idx="575">
                        <c:v>1.55480175</c:v>
                      </c:pt>
                      <c:pt idx="576">
                        <c:v>1.46560175</c:v>
                      </c:pt>
                      <c:pt idx="577">
                        <c:v>1.46560175</c:v>
                      </c:pt>
                      <c:pt idx="578">
                        <c:v>1.46560175</c:v>
                      </c:pt>
                      <c:pt idx="579">
                        <c:v>1.43390175</c:v>
                      </c:pt>
                      <c:pt idx="580">
                        <c:v>1.43390175</c:v>
                      </c:pt>
                      <c:pt idx="581">
                        <c:v>1.3850017750000001</c:v>
                      </c:pt>
                      <c:pt idx="582">
                        <c:v>1.3475017499999999</c:v>
                      </c:pt>
                      <c:pt idx="583">
                        <c:v>1.3475017499999999</c:v>
                      </c:pt>
                      <c:pt idx="584">
                        <c:v>1.3101017750000001</c:v>
                      </c:pt>
                      <c:pt idx="585">
                        <c:v>1.2871017999999999</c:v>
                      </c:pt>
                      <c:pt idx="586">
                        <c:v>1.2871017999999999</c:v>
                      </c:pt>
                      <c:pt idx="587">
                        <c:v>1.252501775</c:v>
                      </c:pt>
                      <c:pt idx="588">
                        <c:v>1.2352018250000001</c:v>
                      </c:pt>
                      <c:pt idx="589">
                        <c:v>1.2352018250000001</c:v>
                      </c:pt>
                      <c:pt idx="590">
                        <c:v>1.2064018999999999</c:v>
                      </c:pt>
                      <c:pt idx="591">
                        <c:v>1.1920018999999999</c:v>
                      </c:pt>
                      <c:pt idx="592">
                        <c:v>1.1920018999999999</c:v>
                      </c:pt>
                      <c:pt idx="593">
                        <c:v>1.174801875</c:v>
                      </c:pt>
                      <c:pt idx="594">
                        <c:v>1.171901925</c:v>
                      </c:pt>
                      <c:pt idx="595">
                        <c:v>1.171901925</c:v>
                      </c:pt>
                      <c:pt idx="596">
                        <c:v>1.1632019250000001</c:v>
                      </c:pt>
                      <c:pt idx="597">
                        <c:v>1.1431019250000001</c:v>
                      </c:pt>
                      <c:pt idx="598">
                        <c:v>1.1431019250000001</c:v>
                      </c:pt>
                      <c:pt idx="599">
                        <c:v>1.1057019749999999</c:v>
                      </c:pt>
                      <c:pt idx="600">
                        <c:v>1.1057019749999999</c:v>
                      </c:pt>
                      <c:pt idx="601">
                        <c:v>1.076902</c:v>
                      </c:pt>
                      <c:pt idx="602">
                        <c:v>1.076902</c:v>
                      </c:pt>
                      <c:pt idx="603">
                        <c:v>1.065302</c:v>
                      </c:pt>
                      <c:pt idx="604">
                        <c:v>1.065302</c:v>
                      </c:pt>
                      <c:pt idx="605">
                        <c:v>1.0423020999999999</c:v>
                      </c:pt>
                      <c:pt idx="606">
                        <c:v>0.99340214999999998</c:v>
                      </c:pt>
                      <c:pt idx="607">
                        <c:v>0.99340214999999998</c:v>
                      </c:pt>
                      <c:pt idx="608">
                        <c:v>0.99340214999999998</c:v>
                      </c:pt>
                      <c:pt idx="609">
                        <c:v>0.91560235000000001</c:v>
                      </c:pt>
                      <c:pt idx="610">
                        <c:v>0.91560235000000001</c:v>
                      </c:pt>
                      <c:pt idx="611">
                        <c:v>0.85800244999999997</c:v>
                      </c:pt>
                      <c:pt idx="612">
                        <c:v>0.85800244999999997</c:v>
                      </c:pt>
                      <c:pt idx="613">
                        <c:v>0.85800244999999997</c:v>
                      </c:pt>
                      <c:pt idx="614">
                        <c:v>0.81770244999999997</c:v>
                      </c:pt>
                      <c:pt idx="615">
                        <c:v>0.76010272499999998</c:v>
                      </c:pt>
                      <c:pt idx="616">
                        <c:v>0.76010272499999998</c:v>
                      </c:pt>
                      <c:pt idx="617">
                        <c:v>0.76010272499999998</c:v>
                      </c:pt>
                      <c:pt idx="618">
                        <c:v>0.74000284999999999</c:v>
                      </c:pt>
                      <c:pt idx="619">
                        <c:v>0.74000284999999999</c:v>
                      </c:pt>
                      <c:pt idx="620">
                        <c:v>0.714103025</c:v>
                      </c:pt>
                      <c:pt idx="621">
                        <c:v>0.66220334999999997</c:v>
                      </c:pt>
                      <c:pt idx="622">
                        <c:v>0.66220334999999997</c:v>
                      </c:pt>
                      <c:pt idx="623">
                        <c:v>0.60750377500000008</c:v>
                      </c:pt>
                      <c:pt idx="624">
                        <c:v>0.60750377500000008</c:v>
                      </c:pt>
                      <c:pt idx="625">
                        <c:v>0.59310462499999994</c:v>
                      </c:pt>
                      <c:pt idx="626">
                        <c:v>0.59310462499999994</c:v>
                      </c:pt>
                      <c:pt idx="627">
                        <c:v>0.59310462499999994</c:v>
                      </c:pt>
                      <c:pt idx="628">
                        <c:v>0.65650524999999993</c:v>
                      </c:pt>
                      <c:pt idx="629">
                        <c:v>0.71980579999999994</c:v>
                      </c:pt>
                      <c:pt idx="630">
                        <c:v>0.71980579999999994</c:v>
                      </c:pt>
                      <c:pt idx="631">
                        <c:v>0.78320630000000002</c:v>
                      </c:pt>
                      <c:pt idx="632">
                        <c:v>0.83790687499999994</c:v>
                      </c:pt>
                      <c:pt idx="633">
                        <c:v>0.83790687499999994</c:v>
                      </c:pt>
                      <c:pt idx="634">
                        <c:v>0.88680765000000006</c:v>
                      </c:pt>
                      <c:pt idx="635">
                        <c:v>0.97030877500000001</c:v>
                      </c:pt>
                      <c:pt idx="636">
                        <c:v>0.97030877500000001</c:v>
                      </c:pt>
                      <c:pt idx="637">
                        <c:v>1.0567098500000001</c:v>
                      </c:pt>
                      <c:pt idx="638">
                        <c:v>1.1517105999999999</c:v>
                      </c:pt>
                      <c:pt idx="639">
                        <c:v>1.1517105999999999</c:v>
                      </c:pt>
                      <c:pt idx="640">
                        <c:v>1.2439112000000001</c:v>
                      </c:pt>
                      <c:pt idx="641">
                        <c:v>1.336012175</c:v>
                      </c:pt>
                      <c:pt idx="642">
                        <c:v>1.336012175</c:v>
                      </c:pt>
                      <c:pt idx="643">
                        <c:v>1.4339130499999999</c:v>
                      </c:pt>
                      <c:pt idx="644">
                        <c:v>1.5433139499999999</c:v>
                      </c:pt>
                      <c:pt idx="645">
                        <c:v>1.5433139499999999</c:v>
                      </c:pt>
                      <c:pt idx="646">
                        <c:v>1.6326146000000001</c:v>
                      </c:pt>
                      <c:pt idx="647">
                        <c:v>1.721814975</c:v>
                      </c:pt>
                      <c:pt idx="648">
                        <c:v>1.721814975</c:v>
                      </c:pt>
                      <c:pt idx="649">
                        <c:v>1.8197155</c:v>
                      </c:pt>
                      <c:pt idx="650">
                        <c:v>1.911915625</c:v>
                      </c:pt>
                      <c:pt idx="651">
                        <c:v>1.911915625</c:v>
                      </c:pt>
                      <c:pt idx="652">
                        <c:v>1.9982148499999999</c:v>
                      </c:pt>
                      <c:pt idx="653">
                        <c:v>2.0789135499999998</c:v>
                      </c:pt>
                      <c:pt idx="654">
                        <c:v>2.0789135499999998</c:v>
                      </c:pt>
                      <c:pt idx="655">
                        <c:v>2.1710059749999999</c:v>
                      </c:pt>
                      <c:pt idx="656">
                        <c:v>2.1710059749999999</c:v>
                      </c:pt>
                      <c:pt idx="657">
                        <c:v>2.1710059749999999</c:v>
                      </c:pt>
                      <c:pt idx="658">
                        <c:v>2.2142057999999998</c:v>
                      </c:pt>
                      <c:pt idx="659">
                        <c:v>2.2516030249999996</c:v>
                      </c:pt>
                      <c:pt idx="660">
                        <c:v>2.2516030249999996</c:v>
                      </c:pt>
                      <c:pt idx="661">
                        <c:v>2.2891026000000001</c:v>
                      </c:pt>
                      <c:pt idx="662">
                        <c:v>2.309201775</c:v>
                      </c:pt>
                      <c:pt idx="663">
                        <c:v>2.309201775</c:v>
                      </c:pt>
                      <c:pt idx="664">
                        <c:v>2.329401125</c:v>
                      </c:pt>
                      <c:pt idx="665">
                        <c:v>2.3466016750000001</c:v>
                      </c:pt>
                      <c:pt idx="666">
                        <c:v>2.3466016750000001</c:v>
                      </c:pt>
                      <c:pt idx="667">
                        <c:v>2.3438016500000001</c:v>
                      </c:pt>
                      <c:pt idx="668">
                        <c:v>2.3438016500000001</c:v>
                      </c:pt>
                      <c:pt idx="669">
                        <c:v>2.3582020250000002</c:v>
                      </c:pt>
                      <c:pt idx="670">
                        <c:v>2.3668019</c:v>
                      </c:pt>
                      <c:pt idx="671">
                        <c:v>2.3668019</c:v>
                      </c:pt>
                      <c:pt idx="672">
                        <c:v>2.3697020499999999</c:v>
                      </c:pt>
                      <c:pt idx="673">
                        <c:v>2.3697020499999999</c:v>
                      </c:pt>
                      <c:pt idx="674">
                        <c:v>2.366801975</c:v>
                      </c:pt>
                      <c:pt idx="675">
                        <c:v>2.3697021</c:v>
                      </c:pt>
                      <c:pt idx="676">
                        <c:v>2.3697021</c:v>
                      </c:pt>
                      <c:pt idx="677">
                        <c:v>2.3668020250000001</c:v>
                      </c:pt>
                      <c:pt idx="678">
                        <c:v>2.3668020250000001</c:v>
                      </c:pt>
                      <c:pt idx="679">
                        <c:v>2.3668020250000001</c:v>
                      </c:pt>
                      <c:pt idx="680">
                        <c:v>2.369702025</c:v>
                      </c:pt>
                      <c:pt idx="681">
                        <c:v>2.3754019749999999</c:v>
                      </c:pt>
                      <c:pt idx="682">
                        <c:v>2.3754019749999999</c:v>
                      </c:pt>
                      <c:pt idx="683">
                        <c:v>2.3697021249999999</c:v>
                      </c:pt>
                      <c:pt idx="684">
                        <c:v>2.3697019999999998</c:v>
                      </c:pt>
                      <c:pt idx="685">
                        <c:v>2.3697019999999998</c:v>
                      </c:pt>
                      <c:pt idx="686">
                        <c:v>2.3697019999999998</c:v>
                      </c:pt>
                      <c:pt idx="687">
                        <c:v>2.3726019749999998</c:v>
                      </c:pt>
                      <c:pt idx="688">
                        <c:v>2.3726019749999998</c:v>
                      </c:pt>
                      <c:pt idx="689">
                        <c:v>2.3841019750000001</c:v>
                      </c:pt>
                      <c:pt idx="690">
                        <c:v>2.3783019999999997</c:v>
                      </c:pt>
                      <c:pt idx="691">
                        <c:v>2.3783019999999997</c:v>
                      </c:pt>
                      <c:pt idx="692">
                        <c:v>2.3754020250000001</c:v>
                      </c:pt>
                      <c:pt idx="693">
                        <c:v>2.3754019500000001</c:v>
                      </c:pt>
                      <c:pt idx="694">
                        <c:v>2.3754019500000001</c:v>
                      </c:pt>
                      <c:pt idx="695">
                        <c:v>2.3841019999999999</c:v>
                      </c:pt>
                      <c:pt idx="696">
                        <c:v>2.3841019750000001</c:v>
                      </c:pt>
                      <c:pt idx="697">
                        <c:v>2.3754019749999999</c:v>
                      </c:pt>
                      <c:pt idx="698">
                        <c:v>2.3754019749999999</c:v>
                      </c:pt>
                      <c:pt idx="699">
                        <c:v>2.3754019749999999</c:v>
                      </c:pt>
                      <c:pt idx="700">
                        <c:v>2.3754019749999999</c:v>
                      </c:pt>
                      <c:pt idx="701">
                        <c:v>2.3783019249999997</c:v>
                      </c:pt>
                      <c:pt idx="702">
                        <c:v>2.3783019999999997</c:v>
                      </c:pt>
                      <c:pt idx="703">
                        <c:v>2.3783019999999997</c:v>
                      </c:pt>
                      <c:pt idx="704">
                        <c:v>2.3841020250000002</c:v>
                      </c:pt>
                      <c:pt idx="705">
                        <c:v>2.387001975</c:v>
                      </c:pt>
                      <c:pt idx="706">
                        <c:v>2.387001975</c:v>
                      </c:pt>
                      <c:pt idx="707">
                        <c:v>2.387001975</c:v>
                      </c:pt>
                      <c:pt idx="708">
                        <c:v>2.389801925</c:v>
                      </c:pt>
                      <c:pt idx="709">
                        <c:v>2.389801925</c:v>
                      </c:pt>
                      <c:pt idx="710">
                        <c:v>2.3956019999999998</c:v>
                      </c:pt>
                      <c:pt idx="711">
                        <c:v>2.4014019750000002</c:v>
                      </c:pt>
                      <c:pt idx="712">
                        <c:v>2.4014019750000002</c:v>
                      </c:pt>
                      <c:pt idx="713">
                        <c:v>2.4014019750000002</c:v>
                      </c:pt>
                      <c:pt idx="714">
                        <c:v>2.4014019750000002</c:v>
                      </c:pt>
                      <c:pt idx="715">
                        <c:v>2.410002</c:v>
                      </c:pt>
                      <c:pt idx="716">
                        <c:v>2.3956019999999998</c:v>
                      </c:pt>
                      <c:pt idx="717">
                        <c:v>2.3956019999999998</c:v>
                      </c:pt>
                      <c:pt idx="718">
                        <c:v>2.3956019999999998</c:v>
                      </c:pt>
                      <c:pt idx="719">
                        <c:v>2.3783019999999997</c:v>
                      </c:pt>
                      <c:pt idx="720">
                        <c:v>2.3553019500000003</c:v>
                      </c:pt>
                      <c:pt idx="721">
                        <c:v>2.3553019500000003</c:v>
                      </c:pt>
                      <c:pt idx="722">
                        <c:v>2.3294019500000003</c:v>
                      </c:pt>
                      <c:pt idx="723">
                        <c:v>2.3294019500000003</c:v>
                      </c:pt>
                      <c:pt idx="724">
                        <c:v>2.3035019750000001</c:v>
                      </c:pt>
                      <c:pt idx="725">
                        <c:v>2.2718019749999998</c:v>
                      </c:pt>
                      <c:pt idx="726">
                        <c:v>2.2718019749999998</c:v>
                      </c:pt>
                      <c:pt idx="727">
                        <c:v>2.2372020749999999</c:v>
                      </c:pt>
                      <c:pt idx="728">
                        <c:v>2.2056020250000001</c:v>
                      </c:pt>
                      <c:pt idx="729">
                        <c:v>2.2056020250000001</c:v>
                      </c:pt>
                      <c:pt idx="730">
                        <c:v>2.1768020250000002</c:v>
                      </c:pt>
                      <c:pt idx="731">
                        <c:v>2.1768020250000002</c:v>
                      </c:pt>
                      <c:pt idx="732">
                        <c:v>2.1480020500000001</c:v>
                      </c:pt>
                      <c:pt idx="733">
                        <c:v>2.1192020500000002</c:v>
                      </c:pt>
                      <c:pt idx="734">
                        <c:v>2.0875020749999997</c:v>
                      </c:pt>
                      <c:pt idx="735">
                        <c:v>2.0875020749999997</c:v>
                      </c:pt>
                      <c:pt idx="736">
                        <c:v>2.0731021000000003</c:v>
                      </c:pt>
                      <c:pt idx="737">
                        <c:v>2.047202075</c:v>
                      </c:pt>
                      <c:pt idx="738">
                        <c:v>2.047202075</c:v>
                      </c:pt>
                      <c:pt idx="739">
                        <c:v>2.012602175</c:v>
                      </c:pt>
                      <c:pt idx="740">
                        <c:v>1.9867021249999999</c:v>
                      </c:pt>
                      <c:pt idx="741">
                        <c:v>1.9867021249999999</c:v>
                      </c:pt>
                      <c:pt idx="742">
                        <c:v>1.9608021250000001</c:v>
                      </c:pt>
                      <c:pt idx="743">
                        <c:v>1.949302125</c:v>
                      </c:pt>
                      <c:pt idx="744">
                        <c:v>1.949302125</c:v>
                      </c:pt>
                      <c:pt idx="745">
                        <c:v>1.9090021750000001</c:v>
                      </c:pt>
                      <c:pt idx="746">
                        <c:v>1.9090021750000001</c:v>
                      </c:pt>
                      <c:pt idx="747">
                        <c:v>1.9090021750000001</c:v>
                      </c:pt>
                      <c:pt idx="748">
                        <c:v>1.8888021750000001</c:v>
                      </c:pt>
                      <c:pt idx="749">
                        <c:v>1.8744021750000002</c:v>
                      </c:pt>
                      <c:pt idx="750">
                        <c:v>1.8744021750000002</c:v>
                      </c:pt>
                      <c:pt idx="751">
                        <c:v>1.8600021500000001</c:v>
                      </c:pt>
                      <c:pt idx="752">
                        <c:v>1.8428021999999999</c:v>
                      </c:pt>
                      <c:pt idx="753">
                        <c:v>1.8428021999999999</c:v>
                      </c:pt>
                      <c:pt idx="754">
                        <c:v>1.8226021750000001</c:v>
                      </c:pt>
                      <c:pt idx="755">
                        <c:v>1.8226021750000001</c:v>
                      </c:pt>
                      <c:pt idx="756">
                        <c:v>1.802502225</c:v>
                      </c:pt>
                      <c:pt idx="757">
                        <c:v>1.790902175</c:v>
                      </c:pt>
                      <c:pt idx="758">
                        <c:v>1.790902175</c:v>
                      </c:pt>
                      <c:pt idx="759">
                        <c:v>1.7737021750000002</c:v>
                      </c:pt>
                      <c:pt idx="760">
                        <c:v>1.7535022</c:v>
                      </c:pt>
                      <c:pt idx="761">
                        <c:v>1.7535022</c:v>
                      </c:pt>
                      <c:pt idx="762">
                        <c:v>1.7391022250000001</c:v>
                      </c:pt>
                      <c:pt idx="763">
                        <c:v>1.7391022250000001</c:v>
                      </c:pt>
                      <c:pt idx="764">
                        <c:v>1.719002275</c:v>
                      </c:pt>
                      <c:pt idx="765">
                        <c:v>1.719002275</c:v>
                      </c:pt>
                      <c:pt idx="766">
                        <c:v>1.70460225</c:v>
                      </c:pt>
                      <c:pt idx="767">
                        <c:v>1.70460225</c:v>
                      </c:pt>
                      <c:pt idx="768">
                        <c:v>1.6988022500000002</c:v>
                      </c:pt>
                      <c:pt idx="769">
                        <c:v>1.6786023250000002</c:v>
                      </c:pt>
                      <c:pt idx="770">
                        <c:v>1.6786023250000002</c:v>
                      </c:pt>
                      <c:pt idx="771">
                        <c:v>1.67000225</c:v>
                      </c:pt>
                      <c:pt idx="772">
                        <c:v>1.658502275</c:v>
                      </c:pt>
                      <c:pt idx="773">
                        <c:v>1.658502275</c:v>
                      </c:pt>
                      <c:pt idx="774">
                        <c:v>1.6470023250000001</c:v>
                      </c:pt>
                      <c:pt idx="775">
                        <c:v>1.6412022500000001</c:v>
                      </c:pt>
                      <c:pt idx="776">
                        <c:v>1.6412022500000001</c:v>
                      </c:pt>
                      <c:pt idx="777">
                        <c:v>1.6297022999999999</c:v>
                      </c:pt>
                      <c:pt idx="778">
                        <c:v>1.6297022999999999</c:v>
                      </c:pt>
                      <c:pt idx="779">
                        <c:v>1.6153022749999999</c:v>
                      </c:pt>
                      <c:pt idx="780">
                        <c:v>1.615302225</c:v>
                      </c:pt>
                      <c:pt idx="781">
                        <c:v>1.615302225</c:v>
                      </c:pt>
                      <c:pt idx="782">
                        <c:v>1.6009023</c:v>
                      </c:pt>
                      <c:pt idx="783">
                        <c:v>1.598002275</c:v>
                      </c:pt>
                      <c:pt idx="784">
                        <c:v>1.598002275</c:v>
                      </c:pt>
                      <c:pt idx="785">
                        <c:v>1.5951022500000001</c:v>
                      </c:pt>
                      <c:pt idx="786">
                        <c:v>1.5894022249999999</c:v>
                      </c:pt>
                      <c:pt idx="787">
                        <c:v>1.5894022249999999</c:v>
                      </c:pt>
                      <c:pt idx="788">
                        <c:v>1.577902275</c:v>
                      </c:pt>
                      <c:pt idx="789">
                        <c:v>1.569202225</c:v>
                      </c:pt>
                      <c:pt idx="790">
                        <c:v>1.569202225</c:v>
                      </c:pt>
                      <c:pt idx="791">
                        <c:v>1.57500225</c:v>
                      </c:pt>
                      <c:pt idx="792">
                        <c:v>1.566302225</c:v>
                      </c:pt>
                      <c:pt idx="793">
                        <c:v>1.566302225</c:v>
                      </c:pt>
                      <c:pt idx="794">
                        <c:v>1.5606022500000001</c:v>
                      </c:pt>
                      <c:pt idx="795">
                        <c:v>1.5433022749999998</c:v>
                      </c:pt>
                      <c:pt idx="796">
                        <c:v>1.5433022749999998</c:v>
                      </c:pt>
                      <c:pt idx="797">
                        <c:v>1.5433022749999998</c:v>
                      </c:pt>
                      <c:pt idx="798">
                        <c:v>1.5404022500000001</c:v>
                      </c:pt>
                      <c:pt idx="799">
                        <c:v>1.5404022500000001</c:v>
                      </c:pt>
                      <c:pt idx="800">
                        <c:v>1.53470225</c:v>
                      </c:pt>
                      <c:pt idx="801">
                        <c:v>1.531802275</c:v>
                      </c:pt>
                      <c:pt idx="802">
                        <c:v>1.531802275</c:v>
                      </c:pt>
                      <c:pt idx="803">
                        <c:v>1.526002275</c:v>
                      </c:pt>
                      <c:pt idx="804">
                        <c:v>1.5232022500000002</c:v>
                      </c:pt>
                      <c:pt idx="805">
                        <c:v>1.5232022500000002</c:v>
                      </c:pt>
                      <c:pt idx="806">
                        <c:v>1.5145022749999999</c:v>
                      </c:pt>
                      <c:pt idx="807">
                        <c:v>1.5145022749999999</c:v>
                      </c:pt>
                      <c:pt idx="808">
                        <c:v>1.5145022749999999</c:v>
                      </c:pt>
                      <c:pt idx="809">
                        <c:v>1.5174023000000001</c:v>
                      </c:pt>
                      <c:pt idx="810">
                        <c:v>1.5116023000000001</c:v>
                      </c:pt>
                      <c:pt idx="811">
                        <c:v>1.5116023000000001</c:v>
                      </c:pt>
                      <c:pt idx="812">
                        <c:v>1.505902275</c:v>
                      </c:pt>
                      <c:pt idx="813">
                        <c:v>1.505902275</c:v>
                      </c:pt>
                      <c:pt idx="814">
                        <c:v>1.505902275</c:v>
                      </c:pt>
                      <c:pt idx="815">
                        <c:v>1.5001023</c:v>
                      </c:pt>
                      <c:pt idx="816">
                        <c:v>1.5001023</c:v>
                      </c:pt>
                      <c:pt idx="817">
                        <c:v>1.491502275</c:v>
                      </c:pt>
                      <c:pt idx="818">
                        <c:v>1.4944023499999999</c:v>
                      </c:pt>
                      <c:pt idx="819">
                        <c:v>1.4944023499999999</c:v>
                      </c:pt>
                      <c:pt idx="820">
                        <c:v>1.4915023250000001</c:v>
                      </c:pt>
                      <c:pt idx="821">
                        <c:v>1.4915023250000001</c:v>
                      </c:pt>
                      <c:pt idx="822">
                        <c:v>1.4915023250000001</c:v>
                      </c:pt>
                      <c:pt idx="823">
                        <c:v>1.4857023250000001</c:v>
                      </c:pt>
                      <c:pt idx="824">
                        <c:v>1.4857023250000001</c:v>
                      </c:pt>
                      <c:pt idx="825">
                        <c:v>1.4857023499999999</c:v>
                      </c:pt>
                      <c:pt idx="826">
                        <c:v>1.4828023499999998</c:v>
                      </c:pt>
                      <c:pt idx="827">
                        <c:v>1.482802325</c:v>
                      </c:pt>
                      <c:pt idx="828">
                        <c:v>1.482802325</c:v>
                      </c:pt>
                      <c:pt idx="829">
                        <c:v>1.4771023750000001</c:v>
                      </c:pt>
                      <c:pt idx="830">
                        <c:v>1.4771023750000001</c:v>
                      </c:pt>
                      <c:pt idx="831">
                        <c:v>1.4771023750000001</c:v>
                      </c:pt>
                      <c:pt idx="832">
                        <c:v>1.4800023499999999</c:v>
                      </c:pt>
                      <c:pt idx="833">
                        <c:v>1.4800023499999999</c:v>
                      </c:pt>
                      <c:pt idx="834">
                        <c:v>1.47130235</c:v>
                      </c:pt>
                      <c:pt idx="835">
                        <c:v>1.4800023499999999</c:v>
                      </c:pt>
                      <c:pt idx="836">
                        <c:v>1.4800023499999999</c:v>
                      </c:pt>
                      <c:pt idx="837">
                        <c:v>1.47130235</c:v>
                      </c:pt>
                      <c:pt idx="838">
                        <c:v>1.47130235</c:v>
                      </c:pt>
                      <c:pt idx="839">
                        <c:v>1.47130235</c:v>
                      </c:pt>
                      <c:pt idx="840">
                        <c:v>1.4771023250000002</c:v>
                      </c:pt>
                      <c:pt idx="841">
                        <c:v>1.47710235</c:v>
                      </c:pt>
                      <c:pt idx="842">
                        <c:v>1.47710235</c:v>
                      </c:pt>
                      <c:pt idx="843">
                        <c:v>1.4742023499999999</c:v>
                      </c:pt>
                      <c:pt idx="844">
                        <c:v>1.4742024</c:v>
                      </c:pt>
                      <c:pt idx="845">
                        <c:v>1.4742024</c:v>
                      </c:pt>
                      <c:pt idx="846">
                        <c:v>1.4828023749999999</c:v>
                      </c:pt>
                      <c:pt idx="847">
                        <c:v>1.4828023749999999</c:v>
                      </c:pt>
                      <c:pt idx="848">
                        <c:v>1.4828023749999999</c:v>
                      </c:pt>
                      <c:pt idx="849">
                        <c:v>1.4771023750000001</c:v>
                      </c:pt>
                      <c:pt idx="850">
                        <c:v>1.4771023750000001</c:v>
                      </c:pt>
                      <c:pt idx="851">
                        <c:v>1.47130245</c:v>
                      </c:pt>
                      <c:pt idx="852">
                        <c:v>1.4742024249999999</c:v>
                      </c:pt>
                      <c:pt idx="853">
                        <c:v>1.4742024249999999</c:v>
                      </c:pt>
                      <c:pt idx="854">
                        <c:v>1.4742024249999999</c:v>
                      </c:pt>
                      <c:pt idx="855">
                        <c:v>1.47130245</c:v>
                      </c:pt>
                      <c:pt idx="856">
                        <c:v>1.468502475</c:v>
                      </c:pt>
                      <c:pt idx="857">
                        <c:v>1.468502475</c:v>
                      </c:pt>
                      <c:pt idx="858">
                        <c:v>1.4627024499999999</c:v>
                      </c:pt>
                      <c:pt idx="859">
                        <c:v>1.4627024499999999</c:v>
                      </c:pt>
                      <c:pt idx="860">
                        <c:v>1.4569024750000001</c:v>
                      </c:pt>
                      <c:pt idx="861">
                        <c:v>1.4454024750000001</c:v>
                      </c:pt>
                      <c:pt idx="862">
                        <c:v>1.4454024750000001</c:v>
                      </c:pt>
                      <c:pt idx="863">
                        <c:v>1.4281024499999999</c:v>
                      </c:pt>
                      <c:pt idx="864">
                        <c:v>1.4281024499999999</c:v>
                      </c:pt>
                      <c:pt idx="865">
                        <c:v>1.41090245</c:v>
                      </c:pt>
                      <c:pt idx="866">
                        <c:v>1.399302525</c:v>
                      </c:pt>
                      <c:pt idx="867">
                        <c:v>1.399302525</c:v>
                      </c:pt>
                      <c:pt idx="868">
                        <c:v>1.3878025249999999</c:v>
                      </c:pt>
                      <c:pt idx="869">
                        <c:v>1.3677024999999998</c:v>
                      </c:pt>
                      <c:pt idx="870">
                        <c:v>1.3475024999999998</c:v>
                      </c:pt>
                      <c:pt idx="871">
                        <c:v>1.3475024999999998</c:v>
                      </c:pt>
                      <c:pt idx="872">
                        <c:v>1.324502525</c:v>
                      </c:pt>
                      <c:pt idx="873">
                        <c:v>1.298602475</c:v>
                      </c:pt>
                      <c:pt idx="874">
                        <c:v>1.298602475</c:v>
                      </c:pt>
                      <c:pt idx="875">
                        <c:v>1.2727025249999999</c:v>
                      </c:pt>
                      <c:pt idx="876">
                        <c:v>1.2352025250000001</c:v>
                      </c:pt>
                      <c:pt idx="877">
                        <c:v>1.2352025250000001</c:v>
                      </c:pt>
                      <c:pt idx="878">
                        <c:v>1.1949025500000001</c:v>
                      </c:pt>
                      <c:pt idx="879">
                        <c:v>1.1488025500000001</c:v>
                      </c:pt>
                      <c:pt idx="880">
                        <c:v>1.1488025500000001</c:v>
                      </c:pt>
                      <c:pt idx="881">
                        <c:v>1.0999025250000001</c:v>
                      </c:pt>
                      <c:pt idx="882">
                        <c:v>1.0999025250000001</c:v>
                      </c:pt>
                      <c:pt idx="883">
                        <c:v>1.0567025999999999</c:v>
                      </c:pt>
                      <c:pt idx="884">
                        <c:v>1.0164025999999999</c:v>
                      </c:pt>
                      <c:pt idx="885">
                        <c:v>0.95310257499999995</c:v>
                      </c:pt>
                      <c:pt idx="886">
                        <c:v>0.95310257499999995</c:v>
                      </c:pt>
                      <c:pt idx="887">
                        <c:v>0.95310257499999995</c:v>
                      </c:pt>
                      <c:pt idx="888">
                        <c:v>0.93000257500000005</c:v>
                      </c:pt>
                      <c:pt idx="889">
                        <c:v>0.93000257500000005</c:v>
                      </c:pt>
                      <c:pt idx="890">
                        <c:v>0.90410257500000002</c:v>
                      </c:pt>
                      <c:pt idx="891">
                        <c:v>0.8868026</c:v>
                      </c:pt>
                      <c:pt idx="892">
                        <c:v>0.8868026</c:v>
                      </c:pt>
                      <c:pt idx="893">
                        <c:v>0.86670259999999999</c:v>
                      </c:pt>
                      <c:pt idx="894">
                        <c:v>0.85230259999999991</c:v>
                      </c:pt>
                      <c:pt idx="895">
                        <c:v>0.85230259999999991</c:v>
                      </c:pt>
                      <c:pt idx="896">
                        <c:v>0.83210259999999991</c:v>
                      </c:pt>
                      <c:pt idx="897">
                        <c:v>0.83210259999999991</c:v>
                      </c:pt>
                      <c:pt idx="898">
                        <c:v>0.82350259999999997</c:v>
                      </c:pt>
                      <c:pt idx="899">
                        <c:v>0.80910265000000003</c:v>
                      </c:pt>
                      <c:pt idx="900">
                        <c:v>0.80910265000000003</c:v>
                      </c:pt>
                      <c:pt idx="901">
                        <c:v>0.80050264999999998</c:v>
                      </c:pt>
                      <c:pt idx="902">
                        <c:v>0.78610282500000006</c:v>
                      </c:pt>
                      <c:pt idx="903">
                        <c:v>0.78610282500000006</c:v>
                      </c:pt>
                      <c:pt idx="904">
                        <c:v>0.78610282500000006</c:v>
                      </c:pt>
                      <c:pt idx="905">
                        <c:v>0.77740282500000002</c:v>
                      </c:pt>
                      <c:pt idx="906">
                        <c:v>0.77740282500000002</c:v>
                      </c:pt>
                      <c:pt idx="907">
                        <c:v>0.76590279999999999</c:v>
                      </c:pt>
                      <c:pt idx="908">
                        <c:v>0.74860282500000008</c:v>
                      </c:pt>
                      <c:pt idx="909">
                        <c:v>0.74860282500000008</c:v>
                      </c:pt>
                      <c:pt idx="910">
                        <c:v>0.73420284999999996</c:v>
                      </c:pt>
                      <c:pt idx="911">
                        <c:v>0.71120285000000005</c:v>
                      </c:pt>
                      <c:pt idx="912">
                        <c:v>0.71120285000000005</c:v>
                      </c:pt>
                      <c:pt idx="913">
                        <c:v>0.67660292499999997</c:v>
                      </c:pt>
                      <c:pt idx="914">
                        <c:v>0.63630294999999992</c:v>
                      </c:pt>
                      <c:pt idx="915">
                        <c:v>0.63630294999999992</c:v>
                      </c:pt>
                      <c:pt idx="916">
                        <c:v>0.59890292499999997</c:v>
                      </c:pt>
                      <c:pt idx="917">
                        <c:v>0.56720302500000008</c:v>
                      </c:pt>
                      <c:pt idx="918">
                        <c:v>0.56720302500000008</c:v>
                      </c:pt>
                      <c:pt idx="919">
                        <c:v>0.50960317500000007</c:v>
                      </c:pt>
                      <c:pt idx="920">
                        <c:v>0.50960317500000007</c:v>
                      </c:pt>
                      <c:pt idx="921">
                        <c:v>0.50960317500000007</c:v>
                      </c:pt>
                      <c:pt idx="922">
                        <c:v>0.48950337500000002</c:v>
                      </c:pt>
                      <c:pt idx="923">
                        <c:v>0.48950337500000002</c:v>
                      </c:pt>
                      <c:pt idx="924">
                        <c:v>0.46930359999999999</c:v>
                      </c:pt>
                      <c:pt idx="925">
                        <c:v>0.44630394999999995</c:v>
                      </c:pt>
                      <c:pt idx="926">
                        <c:v>0.44630394999999995</c:v>
                      </c:pt>
                      <c:pt idx="927">
                        <c:v>0.43190440000000002</c:v>
                      </c:pt>
                      <c:pt idx="928">
                        <c:v>0.41750477499999999</c:v>
                      </c:pt>
                      <c:pt idx="929">
                        <c:v>0.41750477499999999</c:v>
                      </c:pt>
                      <c:pt idx="930">
                        <c:v>0.40600515000000004</c:v>
                      </c:pt>
                      <c:pt idx="931">
                        <c:v>0.39730575000000001</c:v>
                      </c:pt>
                      <c:pt idx="932">
                        <c:v>0.391606275</c:v>
                      </c:pt>
                      <c:pt idx="933">
                        <c:v>0.391606275</c:v>
                      </c:pt>
                      <c:pt idx="934">
                        <c:v>0.38010699999999997</c:v>
                      </c:pt>
                      <c:pt idx="935">
                        <c:v>0.38010699999999997</c:v>
                      </c:pt>
                      <c:pt idx="936">
                        <c:v>0.3714076</c:v>
                      </c:pt>
                      <c:pt idx="937">
                        <c:v>0.36280807500000001</c:v>
                      </c:pt>
                      <c:pt idx="938">
                        <c:v>0.36280807500000001</c:v>
                      </c:pt>
                      <c:pt idx="939">
                        <c:v>0.35700860000000001</c:v>
                      </c:pt>
                      <c:pt idx="940">
                        <c:v>0.35130909999999999</c:v>
                      </c:pt>
                      <c:pt idx="941">
                        <c:v>0.35130909999999999</c:v>
                      </c:pt>
                      <c:pt idx="942">
                        <c:v>0.34260995</c:v>
                      </c:pt>
                      <c:pt idx="943">
                        <c:v>0.34260995</c:v>
                      </c:pt>
                      <c:pt idx="944">
                        <c:v>0.34260995</c:v>
                      </c:pt>
                      <c:pt idx="945">
                        <c:v>0.33981030000000001</c:v>
                      </c:pt>
                      <c:pt idx="946">
                        <c:v>0.33691069999999995</c:v>
                      </c:pt>
                      <c:pt idx="947">
                        <c:v>0.33691069999999995</c:v>
                      </c:pt>
                      <c:pt idx="948">
                        <c:v>0.33401105000000003</c:v>
                      </c:pt>
                      <c:pt idx="949">
                        <c:v>0.33111135000000003</c:v>
                      </c:pt>
                      <c:pt idx="950">
                        <c:v>0.33111135000000003</c:v>
                      </c:pt>
                      <c:pt idx="951">
                        <c:v>0.32821167499999998</c:v>
                      </c:pt>
                      <c:pt idx="952">
                        <c:v>0.32821197499999999</c:v>
                      </c:pt>
                      <c:pt idx="953">
                        <c:v>0.32821197499999999</c:v>
                      </c:pt>
                      <c:pt idx="954">
                        <c:v>0.33111227500000001</c:v>
                      </c:pt>
                      <c:pt idx="955">
                        <c:v>0.32821254999999999</c:v>
                      </c:pt>
                      <c:pt idx="956">
                        <c:v>0.32821254999999999</c:v>
                      </c:pt>
                      <c:pt idx="957">
                        <c:v>0.331112825</c:v>
                      </c:pt>
                      <c:pt idx="958">
                        <c:v>0.33111335000000003</c:v>
                      </c:pt>
                      <c:pt idx="959">
                        <c:v>0.33111335000000003</c:v>
                      </c:pt>
                      <c:pt idx="960">
                        <c:v>0.33111335000000003</c:v>
                      </c:pt>
                      <c:pt idx="961">
                        <c:v>0.336913825</c:v>
                      </c:pt>
                      <c:pt idx="962">
                        <c:v>0.336913825</c:v>
                      </c:pt>
                      <c:pt idx="963">
                        <c:v>0.336913825</c:v>
                      </c:pt>
                      <c:pt idx="964">
                        <c:v>0.36861430000000001</c:v>
                      </c:pt>
                      <c:pt idx="965">
                        <c:v>0.36861430000000001</c:v>
                      </c:pt>
                      <c:pt idx="966">
                        <c:v>0.39161455000000001</c:v>
                      </c:pt>
                      <c:pt idx="967">
                        <c:v>0.41461477500000005</c:v>
                      </c:pt>
                      <c:pt idx="968">
                        <c:v>0.41461477500000005</c:v>
                      </c:pt>
                      <c:pt idx="969">
                        <c:v>0.41461477500000005</c:v>
                      </c:pt>
                      <c:pt idx="970">
                        <c:v>0.48371525000000004</c:v>
                      </c:pt>
                      <c:pt idx="971">
                        <c:v>0.48371525000000004</c:v>
                      </c:pt>
                      <c:pt idx="972">
                        <c:v>0.51831547499999997</c:v>
                      </c:pt>
                      <c:pt idx="973">
                        <c:v>0.56151569999999995</c:v>
                      </c:pt>
                      <c:pt idx="974">
                        <c:v>0.56151569999999995</c:v>
                      </c:pt>
                      <c:pt idx="975">
                        <c:v>0.60471592500000004</c:v>
                      </c:pt>
                      <c:pt idx="976">
                        <c:v>0.60471592500000004</c:v>
                      </c:pt>
                      <c:pt idx="977">
                        <c:v>0.65651614999999997</c:v>
                      </c:pt>
                      <c:pt idx="978">
                        <c:v>0.71121635000000005</c:v>
                      </c:pt>
                      <c:pt idx="979">
                        <c:v>0.71121635000000005</c:v>
                      </c:pt>
                      <c:pt idx="980">
                        <c:v>0.77171655000000006</c:v>
                      </c:pt>
                      <c:pt idx="981">
                        <c:v>0.83791672500000003</c:v>
                      </c:pt>
                      <c:pt idx="982">
                        <c:v>0.83791672500000003</c:v>
                      </c:pt>
                      <c:pt idx="983">
                        <c:v>0.83791672500000003</c:v>
                      </c:pt>
                      <c:pt idx="984">
                        <c:v>0.97321697499999993</c:v>
                      </c:pt>
                      <c:pt idx="985">
                        <c:v>0.97321697499999993</c:v>
                      </c:pt>
                      <c:pt idx="986">
                        <c:v>1.048117025</c:v>
                      </c:pt>
                      <c:pt idx="987">
                        <c:v>1.1345167250000001</c:v>
                      </c:pt>
                      <c:pt idx="988">
                        <c:v>1.1345167250000001</c:v>
                      </c:pt>
                      <c:pt idx="989">
                        <c:v>1.2266161</c:v>
                      </c:pt>
                      <c:pt idx="990">
                        <c:v>1.40221445</c:v>
                      </c:pt>
                      <c:pt idx="991">
                        <c:v>1.40221445</c:v>
                      </c:pt>
                      <c:pt idx="992">
                        <c:v>1.40221445</c:v>
                      </c:pt>
                      <c:pt idx="993">
                        <c:v>1.4828137499999998</c:v>
                      </c:pt>
                      <c:pt idx="994">
                        <c:v>1.4828137499999998</c:v>
                      </c:pt>
                      <c:pt idx="995">
                        <c:v>1.5491132999999999</c:v>
                      </c:pt>
                      <c:pt idx="996">
                        <c:v>1.6095126499999999</c:v>
                      </c:pt>
                      <c:pt idx="997">
                        <c:v>1.6095126499999999</c:v>
                      </c:pt>
                      <c:pt idx="998">
                        <c:v>1.6614117749999999</c:v>
                      </c:pt>
                      <c:pt idx="999">
                        <c:v>1.7132099000000001</c:v>
                      </c:pt>
                      <c:pt idx="1000">
                        <c:v>1.7132099000000001</c:v>
                      </c:pt>
                      <c:pt idx="1001">
                        <c:v>1.7650040249999999</c:v>
                      </c:pt>
                      <c:pt idx="1002">
                        <c:v>1.8140033</c:v>
                      </c:pt>
                      <c:pt idx="1003">
                        <c:v>1.8140033</c:v>
                      </c:pt>
                      <c:pt idx="1004">
                        <c:v>1.8543028500000001</c:v>
                      </c:pt>
                      <c:pt idx="1005">
                        <c:v>1.8975026500000001</c:v>
                      </c:pt>
                      <c:pt idx="1006">
                        <c:v>1.8975026500000001</c:v>
                      </c:pt>
                      <c:pt idx="1007">
                        <c:v>1.9407024500000001</c:v>
                      </c:pt>
                      <c:pt idx="1008">
                        <c:v>1.97230265</c:v>
                      </c:pt>
                      <c:pt idx="1009">
                        <c:v>1.97230265</c:v>
                      </c:pt>
                      <c:pt idx="1010">
                        <c:v>2.0069026249999999</c:v>
                      </c:pt>
                      <c:pt idx="1011">
                        <c:v>2.0472028250000003</c:v>
                      </c:pt>
                      <c:pt idx="1012">
                        <c:v>2.0472028250000003</c:v>
                      </c:pt>
                      <c:pt idx="1013">
                        <c:v>2.0817027500000003</c:v>
                      </c:pt>
                      <c:pt idx="1014">
                        <c:v>2.1221026750000003</c:v>
                      </c:pt>
                      <c:pt idx="1015">
                        <c:v>2.1221026750000003</c:v>
                      </c:pt>
                      <c:pt idx="1016">
                        <c:v>2.1537027500000003</c:v>
                      </c:pt>
                      <c:pt idx="1017">
                        <c:v>2.1969027999999997</c:v>
                      </c:pt>
                      <c:pt idx="1018">
                        <c:v>2.1969027999999997</c:v>
                      </c:pt>
                      <c:pt idx="1019">
                        <c:v>2.2344028749999998</c:v>
                      </c:pt>
                      <c:pt idx="1020">
                        <c:v>2.28620285</c:v>
                      </c:pt>
                      <c:pt idx="1021">
                        <c:v>2.28620285</c:v>
                      </c:pt>
                      <c:pt idx="1022">
                        <c:v>2.3351027750000002</c:v>
                      </c:pt>
                      <c:pt idx="1023">
                        <c:v>2.384102725</c:v>
                      </c:pt>
                      <c:pt idx="1024">
                        <c:v>2.384102725</c:v>
                      </c:pt>
                      <c:pt idx="1025">
                        <c:v>2.4244026249999999</c:v>
                      </c:pt>
                      <c:pt idx="1026">
                        <c:v>2.4676026750000002</c:v>
                      </c:pt>
                      <c:pt idx="1027">
                        <c:v>2.4676026750000002</c:v>
                      </c:pt>
                      <c:pt idx="1028">
                        <c:v>2.5136027249999997</c:v>
                      </c:pt>
                      <c:pt idx="1029">
                        <c:v>2.5655028</c:v>
                      </c:pt>
                      <c:pt idx="1030">
                        <c:v>2.5655028</c:v>
                      </c:pt>
                      <c:pt idx="1031">
                        <c:v>2.6115027249999998</c:v>
                      </c:pt>
                      <c:pt idx="1032">
                        <c:v>2.6605027249999997</c:v>
                      </c:pt>
                      <c:pt idx="1033">
                        <c:v>2.6605027249999997</c:v>
                      </c:pt>
                      <c:pt idx="1034">
                        <c:v>2.6979027250000001</c:v>
                      </c:pt>
                      <c:pt idx="1035">
                        <c:v>2.7411027999999997</c:v>
                      </c:pt>
                      <c:pt idx="1036">
                        <c:v>2.7411027999999997</c:v>
                      </c:pt>
                      <c:pt idx="1037">
                        <c:v>2.7843028250000001</c:v>
                      </c:pt>
                      <c:pt idx="1038">
                        <c:v>2.8332027750000002</c:v>
                      </c:pt>
                      <c:pt idx="1039">
                        <c:v>2.8332027750000002</c:v>
                      </c:pt>
                      <c:pt idx="1040">
                        <c:v>2.8822027500000003</c:v>
                      </c:pt>
                      <c:pt idx="1041">
                        <c:v>2.8995028</c:v>
                      </c:pt>
                      <c:pt idx="1042">
                        <c:v>2.8995028</c:v>
                      </c:pt>
                      <c:pt idx="1043">
                        <c:v>2.945502775</c:v>
                      </c:pt>
                      <c:pt idx="1044">
                        <c:v>2.985902775</c:v>
                      </c:pt>
                      <c:pt idx="1045">
                        <c:v>2.985902775</c:v>
                      </c:pt>
                      <c:pt idx="1046">
                        <c:v>3.023302825</c:v>
                      </c:pt>
                      <c:pt idx="1047">
                        <c:v>3.023302825</c:v>
                      </c:pt>
                      <c:pt idx="1048">
                        <c:v>3.0290027999999998</c:v>
                      </c:pt>
                      <c:pt idx="1049">
                        <c:v>3.0290027999999998</c:v>
                      </c:pt>
                      <c:pt idx="1050">
                        <c:v>3.0492027749999999</c:v>
                      </c:pt>
                      <c:pt idx="1051">
                        <c:v>3.0492027749999999</c:v>
                      </c:pt>
                      <c:pt idx="1052">
                        <c:v>3.0780027999999997</c:v>
                      </c:pt>
                      <c:pt idx="1053">
                        <c:v>3.0780027999999997</c:v>
                      </c:pt>
                      <c:pt idx="1054">
                        <c:v>3.0780027999999997</c:v>
                      </c:pt>
                      <c:pt idx="1055">
                        <c:v>3.0636029000000002</c:v>
                      </c:pt>
                      <c:pt idx="1056">
                        <c:v>3.0636029000000002</c:v>
                      </c:pt>
                      <c:pt idx="1057">
                        <c:v>3.0751029000000001</c:v>
                      </c:pt>
                      <c:pt idx="1058">
                        <c:v>3.0924029499999999</c:v>
                      </c:pt>
                      <c:pt idx="1059">
                        <c:v>3.0924029499999999</c:v>
                      </c:pt>
                      <c:pt idx="1060">
                        <c:v>3.0953028499999999</c:v>
                      </c:pt>
                      <c:pt idx="1061">
                        <c:v>3.0953028499999999</c:v>
                      </c:pt>
                      <c:pt idx="1062">
                        <c:v>3.089502875</c:v>
                      </c:pt>
                      <c:pt idx="1063">
                        <c:v>3.0924029000000002</c:v>
                      </c:pt>
                      <c:pt idx="1064">
                        <c:v>3.0953029249999999</c:v>
                      </c:pt>
                      <c:pt idx="1065">
                        <c:v>3.0953029249999999</c:v>
                      </c:pt>
                      <c:pt idx="1066">
                        <c:v>3.1039028749999997</c:v>
                      </c:pt>
                      <c:pt idx="1067">
                        <c:v>3.1039029249999999</c:v>
                      </c:pt>
                      <c:pt idx="1068">
                        <c:v>3.1039029249999999</c:v>
                      </c:pt>
                      <c:pt idx="1069">
                        <c:v>3.1097030500000002</c:v>
                      </c:pt>
                      <c:pt idx="1070">
                        <c:v>3.115403025</c:v>
                      </c:pt>
                      <c:pt idx="1071">
                        <c:v>3.115403025</c:v>
                      </c:pt>
                      <c:pt idx="1072">
                        <c:v>3.1212029750000001</c:v>
                      </c:pt>
                      <c:pt idx="1073">
                        <c:v>3.1529029499999996</c:v>
                      </c:pt>
                      <c:pt idx="1074">
                        <c:v>3.1529029499999996</c:v>
                      </c:pt>
                      <c:pt idx="1075">
                        <c:v>3.1413029750000003</c:v>
                      </c:pt>
                      <c:pt idx="1076">
                        <c:v>3.1413029750000003</c:v>
                      </c:pt>
                      <c:pt idx="1077">
                        <c:v>3.1529029999999998</c:v>
                      </c:pt>
                      <c:pt idx="1078">
                        <c:v>3.161503025</c:v>
                      </c:pt>
                      <c:pt idx="1079">
                        <c:v>3.161503025</c:v>
                      </c:pt>
                      <c:pt idx="1080">
                        <c:v>3.173003</c:v>
                      </c:pt>
                      <c:pt idx="1081">
                        <c:v>3.1759030249999998</c:v>
                      </c:pt>
                      <c:pt idx="1082">
                        <c:v>3.1759030249999998</c:v>
                      </c:pt>
                      <c:pt idx="1083">
                        <c:v>3.2018030749999999</c:v>
                      </c:pt>
                      <c:pt idx="1084">
                        <c:v>3.2220030749999999</c:v>
                      </c:pt>
                      <c:pt idx="1085">
                        <c:v>3.2220030749999999</c:v>
                      </c:pt>
                      <c:pt idx="1086">
                        <c:v>3.2220030749999999</c:v>
                      </c:pt>
                      <c:pt idx="1087">
                        <c:v>3.2364031</c:v>
                      </c:pt>
                      <c:pt idx="1088">
                        <c:v>3.2364031</c:v>
                      </c:pt>
                      <c:pt idx="1089">
                        <c:v>3.2450031500000001</c:v>
                      </c:pt>
                      <c:pt idx="1090">
                        <c:v>3.2680031249999999</c:v>
                      </c:pt>
                      <c:pt idx="1091">
                        <c:v>3.2680031249999999</c:v>
                      </c:pt>
                      <c:pt idx="1092">
                        <c:v>3.2853030999999997</c:v>
                      </c:pt>
                      <c:pt idx="1093">
                        <c:v>3.3112031499999999</c:v>
                      </c:pt>
                      <c:pt idx="1094">
                        <c:v>3.3112031499999999</c:v>
                      </c:pt>
                      <c:pt idx="1095">
                        <c:v>3.3285030999999998</c:v>
                      </c:pt>
                      <c:pt idx="1096">
                        <c:v>3.3458030750000001</c:v>
                      </c:pt>
                      <c:pt idx="1097">
                        <c:v>3.3458030750000001</c:v>
                      </c:pt>
                      <c:pt idx="1098">
                        <c:v>3.3544030999999999</c:v>
                      </c:pt>
                      <c:pt idx="1099">
                        <c:v>3.3746030999999999</c:v>
                      </c:pt>
                      <c:pt idx="1100">
                        <c:v>3.3746030999999999</c:v>
                      </c:pt>
                      <c:pt idx="1101">
                        <c:v>3.4005031250000002</c:v>
                      </c:pt>
                      <c:pt idx="1102">
                        <c:v>3.4005031250000002</c:v>
                      </c:pt>
                      <c:pt idx="1103">
                        <c:v>3.4005031250000002</c:v>
                      </c:pt>
                      <c:pt idx="1104">
                        <c:v>3.4293031250000001</c:v>
                      </c:pt>
                      <c:pt idx="1105">
                        <c:v>3.4293031250000001</c:v>
                      </c:pt>
                      <c:pt idx="1106">
                        <c:v>3.4350031749999999</c:v>
                      </c:pt>
                      <c:pt idx="1107">
                        <c:v>3.45520315</c:v>
                      </c:pt>
                      <c:pt idx="1108">
                        <c:v>3.45520315</c:v>
                      </c:pt>
                      <c:pt idx="1109">
                        <c:v>3.478203175</c:v>
                      </c:pt>
                      <c:pt idx="1110">
                        <c:v>3.5128030999999997</c:v>
                      </c:pt>
                      <c:pt idx="1111">
                        <c:v>3.5128030999999997</c:v>
                      </c:pt>
                      <c:pt idx="1112">
                        <c:v>3.5272031250000002</c:v>
                      </c:pt>
                      <c:pt idx="1113">
                        <c:v>3.5416030999999997</c:v>
                      </c:pt>
                      <c:pt idx="1114">
                        <c:v>3.5416030999999997</c:v>
                      </c:pt>
                      <c:pt idx="1115">
                        <c:v>3.5531031250000003</c:v>
                      </c:pt>
                      <c:pt idx="1116">
                        <c:v>3.5704031499999997</c:v>
                      </c:pt>
                      <c:pt idx="1117">
                        <c:v>3.5704031499999997</c:v>
                      </c:pt>
                      <c:pt idx="1118">
                        <c:v>3.625103175</c:v>
                      </c:pt>
                      <c:pt idx="1119">
                        <c:v>3.625103175</c:v>
                      </c:pt>
                      <c:pt idx="1120">
                        <c:v>3.625103175</c:v>
                      </c:pt>
                      <c:pt idx="1121">
                        <c:v>3.6769031499999998</c:v>
                      </c:pt>
                      <c:pt idx="1122">
                        <c:v>3.6769031499999998</c:v>
                      </c:pt>
                      <c:pt idx="1123">
                        <c:v>3.6769031499999998</c:v>
                      </c:pt>
                      <c:pt idx="1124">
                        <c:v>3.702803125</c:v>
                      </c:pt>
                      <c:pt idx="1125">
                        <c:v>3.7287031499999999</c:v>
                      </c:pt>
                      <c:pt idx="1126">
                        <c:v>3.7287031499999999</c:v>
                      </c:pt>
                      <c:pt idx="1127">
                        <c:v>3.7489031499999999</c:v>
                      </c:pt>
                      <c:pt idx="1128">
                        <c:v>3.7863031250000003</c:v>
                      </c:pt>
                      <c:pt idx="1129">
                        <c:v>3.7863031250000003</c:v>
                      </c:pt>
                      <c:pt idx="1130">
                        <c:v>3.8151031250000003</c:v>
                      </c:pt>
                      <c:pt idx="1131">
                        <c:v>3.8381031499999998</c:v>
                      </c:pt>
                      <c:pt idx="1132">
                        <c:v>3.8381031499999998</c:v>
                      </c:pt>
                      <c:pt idx="1133">
                        <c:v>3.8640031749999997</c:v>
                      </c:pt>
                      <c:pt idx="1134">
                        <c:v>3.8871032250000002</c:v>
                      </c:pt>
                      <c:pt idx="1135">
                        <c:v>3.8871032250000002</c:v>
                      </c:pt>
                      <c:pt idx="1136">
                        <c:v>3.918803225</c:v>
                      </c:pt>
                      <c:pt idx="1137">
                        <c:v>3.918803225</c:v>
                      </c:pt>
                      <c:pt idx="1138">
                        <c:v>3.9648031499999998</c:v>
                      </c:pt>
                      <c:pt idx="1139">
                        <c:v>3.9879031499999997</c:v>
                      </c:pt>
                      <c:pt idx="1140">
                        <c:v>3.9331031749999998</c:v>
                      </c:pt>
                    </c:numCache>
                  </c:numRef>
                </c:yVal>
                <c:smooth val="0"/>
                <c:extLst xmlns:c15="http://schemas.microsoft.com/office/drawing/2012/chart">
                  <c:ext xmlns:c16="http://schemas.microsoft.com/office/drawing/2014/chart" uri="{C3380CC4-5D6E-409C-BE32-E72D297353CC}">
                    <c16:uniqueId val="{00000008-133E-4806-9D9B-7DF5DAC60C8D}"/>
                  </c:ext>
                </c:extLst>
              </c15:ser>
            </c15:filteredScatterSeries>
            <c15:filteredScatterSeries>
              <c15:ser>
                <c:idx val="3"/>
                <c:order val="2"/>
                <c:tx>
                  <c:strRef>
                    <c:extLst xmlns:c15="http://schemas.microsoft.com/office/drawing/2012/chart">
                      <c:ext xmlns:c15="http://schemas.microsoft.com/office/drawing/2012/chart" uri="{02D57815-91ED-43cb-92C2-25804820EDAC}">
                        <c15:formulaRef>
                          <c15:sqref>'Forsøk 3 - Samlet'!$BD$12</c15:sqref>
                        </c15:formulaRef>
                      </c:ext>
                    </c:extLst>
                    <c:strCache>
                      <c:ptCount val="1"/>
                      <c:pt idx="0">
                        <c:v>B_q-4b</c:v>
                      </c:pt>
                    </c:strCache>
                  </c:strRef>
                </c:tx>
                <c:spPr>
                  <a:ln w="19050" cap="rnd">
                    <a:noFill/>
                    <a:round/>
                  </a:ln>
                  <a:effectLst/>
                </c:spPr>
                <c:marker>
                  <c:symbol val="circle"/>
                  <c:size val="5"/>
                  <c:spPr>
                    <a:solidFill>
                      <a:schemeClr val="accent1"/>
                    </a:solidFill>
                    <a:ln w="9525">
                      <a:solidFill>
                        <a:schemeClr val="bg1">
                          <a:lumMod val="50000"/>
                        </a:schemeClr>
                      </a:solidFill>
                    </a:ln>
                    <a:effectLst/>
                  </c:spPr>
                </c:marker>
                <c:dPt>
                  <c:idx val="0"/>
                  <c:marker>
                    <c:symbol val="circle"/>
                    <c:size val="5"/>
                    <c:spPr>
                      <a:solidFill>
                        <a:srgbClr val="FFC000"/>
                      </a:solidFill>
                      <a:ln w="6350">
                        <a:solidFill>
                          <a:schemeClr val="accent4">
                            <a:lumMod val="50000"/>
                          </a:schemeClr>
                        </a:solidFill>
                      </a:ln>
                      <a:effectLst/>
                    </c:spPr>
                  </c:marker>
                  <c:bubble3D val="0"/>
                  <c:spPr>
                    <a:ln w="25400" cap="rnd">
                      <a:noFill/>
                      <a:round/>
                    </a:ln>
                    <a:effectLst/>
                  </c:spPr>
                  <c:extLst xmlns:c15="http://schemas.microsoft.com/office/drawing/2012/chart">
                    <c:ext xmlns:c16="http://schemas.microsoft.com/office/drawing/2014/chart" uri="{C3380CC4-5D6E-409C-BE32-E72D297353CC}">
                      <c16:uniqueId val="{0000000A-133E-4806-9D9B-7DF5DAC60C8D}"/>
                    </c:ext>
                  </c:extLst>
                </c:dPt>
                <c:xVal>
                  <c:numRef>
                    <c:extLst xmlns:c15="http://schemas.microsoft.com/office/drawing/2012/chart">
                      <c:ext xmlns:c15="http://schemas.microsoft.com/office/drawing/2012/chart" uri="{02D57815-91ED-43cb-92C2-25804820EDAC}">
                        <c15:formulaRef>
                          <c15:sqref>'Forsøk 3 - Samlet'!$BD$14:$BD$1148</c15:sqref>
                        </c15:formulaRef>
                      </c:ext>
                    </c:extLst>
                    <c:numCache>
                      <c:formatCode>General</c:formatCode>
                      <c:ptCount val="1135"/>
                      <c:pt idx="23" formatCode="0.0">
                        <c:v>8.2107144795081819E-4</c:v>
                      </c:pt>
                      <c:pt idx="24" formatCode="0.0">
                        <c:v>8.2105629470101166E-4</c:v>
                      </c:pt>
                      <c:pt idx="25" formatCode="0.0">
                        <c:v>6.5004093835401564E-4</c:v>
                      </c:pt>
                      <c:pt idx="26" formatCode="0.0">
                        <c:v>5.4223392596220604E-4</c:v>
                      </c:pt>
                      <c:pt idx="27" formatCode="0.0">
                        <c:v>5.4222732532852231E-4</c:v>
                      </c:pt>
                      <c:pt idx="28" formatCode="0.0">
                        <c:v>3.9022147234263024E-4</c:v>
                      </c:pt>
                      <c:pt idx="29" formatCode="0.0">
                        <c:v>3.4066319605073039E-4</c:v>
                      </c:pt>
                      <c:pt idx="30" formatCode="0.0">
                        <c:v>3.4066007349002327E-4</c:v>
                      </c:pt>
                      <c:pt idx="31" formatCode="0.0">
                        <c:v>4.2769236039071865E-4</c:v>
                      </c:pt>
                      <c:pt idx="32" formatCode="0.0">
                        <c:v>3.6659044088798375E-4</c:v>
                      </c:pt>
                      <c:pt idx="33" formatCode="0.0">
                        <c:v>3.6658743129652094E-4</c:v>
                      </c:pt>
                      <c:pt idx="34" formatCode="0.0">
                        <c:v>2.8494725791209161E-4</c:v>
                      </c:pt>
                      <c:pt idx="35" formatCode="0.0">
                        <c:v>2.8494544106323866E-4</c:v>
                      </c:pt>
                      <c:pt idx="36" formatCode="0.0">
                        <c:v>3.5952207015644535E-4</c:v>
                      </c:pt>
                      <c:pt idx="37" formatCode="0.0">
                        <c:v>3.4291930263270987E-4</c:v>
                      </c:pt>
                      <c:pt idx="38" formatCode="0.0">
                        <c:v>3.4291733156800107E-4</c:v>
                      </c:pt>
                      <c:pt idx="39" formatCode="0.0">
                        <c:v>3.2974144709656641E-4</c:v>
                      </c:pt>
                      <c:pt idx="40" formatCode="0.0">
                        <c:v>3.1754048273123048E-4</c:v>
                      </c:pt>
                      <c:pt idx="41" formatCode="0.0">
                        <c:v>2.7784644536053691E-4</c:v>
                      </c:pt>
                      <c:pt idx="42" formatCode="0.0">
                        <c:v>2.7064560310888843E-4</c:v>
                      </c:pt>
                      <c:pt idx="43" formatCode="0.0">
                        <c:v>2.6351932836851189E-4</c:v>
                      </c:pt>
                      <c:pt idx="44" formatCode="0.0">
                        <c:v>3.0116343015431252E-4</c:v>
                      </c:pt>
                      <c:pt idx="45" formatCode="0.0">
                        <c:v>2.9533018869911661E-4</c:v>
                      </c:pt>
                      <c:pt idx="46" formatCode="0.0">
                        <c:v>2.9532873153617823E-4</c:v>
                      </c:pt>
                      <c:pt idx="47" formatCode="0.0">
                        <c:v>3.322431843582546E-4</c:v>
                      </c:pt>
                      <c:pt idx="48" formatCode="0.0">
                        <c:v>3.2018862154364582E-4</c:v>
                      </c:pt>
                      <c:pt idx="49" formatCode="0.0">
                        <c:v>3.1496508634335939E-4</c:v>
                      </c:pt>
                      <c:pt idx="50" formatCode="0.0">
                        <c:v>3.1496361554755116E-4</c:v>
                      </c:pt>
                      <c:pt idx="51" formatCode="0.0">
                        <c:v>3.0713014558152315E-4</c:v>
                      </c:pt>
                      <c:pt idx="52" formatCode="0.0">
                        <c:v>3.0712874819593093E-4</c:v>
                      </c:pt>
                      <c:pt idx="53" formatCode="0.0">
                        <c:v>3.4125257793486723E-4</c:v>
                      </c:pt>
                      <c:pt idx="54" formatCode="0.0">
                        <c:v>4.0388097695931457E-4</c:v>
                      </c:pt>
                      <c:pt idx="55" formatCode="0.0">
                        <c:v>4.0387916684842977E-4</c:v>
                      </c:pt>
                      <c:pt idx="56" formatCode="0.0">
                        <c:v>3.9687420884554261E-4</c:v>
                      </c:pt>
                      <c:pt idx="57" formatCode="0.0">
                        <c:v>3.9346443529166453E-4</c:v>
                      </c:pt>
                      <c:pt idx="58" formatCode="0.0">
                        <c:v>3.9346271945853167E-4</c:v>
                      </c:pt>
                      <c:pt idx="59" formatCode="0.0">
                        <c:v>3.2447549387341727E-4</c:v>
                      </c:pt>
                      <c:pt idx="60" formatCode="0.0">
                        <c:v>3.2233632799603387E-4</c:v>
                      </c:pt>
                      <c:pt idx="61" formatCode="0.0">
                        <c:v>3.8356393999145497E-4</c:v>
                      </c:pt>
                      <c:pt idx="62" formatCode="0.0">
                        <c:v>3.8356231209339388E-4</c:v>
                      </c:pt>
                      <c:pt idx="63" formatCode="0.0">
                        <c:v>4.4091951084952101E-4</c:v>
                      </c:pt>
                      <c:pt idx="64" formatCode="0.0">
                        <c:v>4.4091766851981853E-4</c:v>
                      </c:pt>
                      <c:pt idx="65" formatCode="0.0">
                        <c:v>4.3889586119964552E-4</c:v>
                      </c:pt>
                      <c:pt idx="66" formatCode="0.0">
                        <c:v>4.3413692295431411E-4</c:v>
                      </c:pt>
                      <c:pt idx="67" formatCode="0.0">
                        <c:v>4.3413513906524255E-4</c:v>
                      </c:pt>
                      <c:pt idx="68" formatCode="0.0">
                        <c:v>3.6878344003368562E-4</c:v>
                      </c:pt>
                      <c:pt idx="69" formatCode="0.0">
                        <c:v>3.0425184954417542E-4</c:v>
                      </c:pt>
                      <c:pt idx="70" formatCode="0.0">
                        <c:v>2.9745724908369702E-4</c:v>
                      </c:pt>
                      <c:pt idx="71" formatCode="0.0">
                        <c:v>3.8176787490086972E-4</c:v>
                      </c:pt>
                      <c:pt idx="72" formatCode="0.0">
                        <c:v>3.4870653380161083E-4</c:v>
                      </c:pt>
                      <c:pt idx="73" formatCode="0.0">
                        <c:v>3.4240405882907045E-4</c:v>
                      </c:pt>
                      <c:pt idx="74" formatCode="0.0">
                        <c:v>3.3854988805312545E-4</c:v>
                      </c:pt>
                      <c:pt idx="75" formatCode="0.0">
                        <c:v>4.2466747587369813E-4</c:v>
                      </c:pt>
                      <c:pt idx="76" formatCode="0.0">
                        <c:v>4.1558766626459734E-4</c:v>
                      </c:pt>
                      <c:pt idx="77" formatCode="0.0">
                        <c:v>3.8340092084587351E-4</c:v>
                      </c:pt>
                      <c:pt idx="78" formatCode="0.0">
                        <c:v>3.8047802826411599E-4</c:v>
                      </c:pt>
                      <c:pt idx="79" formatCode="0.0">
                        <c:v>3.7310288760012799E-4</c:v>
                      </c:pt>
                      <c:pt idx="80" formatCode="0.0">
                        <c:v>4.2447602853165183E-4</c:v>
                      </c:pt>
                      <c:pt idx="81" formatCode="0.0">
                        <c:v>4.2161161113832182E-4</c:v>
                      </c:pt>
                      <c:pt idx="82" formatCode="0.0">
                        <c:v>4.1527559496637337E-4</c:v>
                      </c:pt>
                      <c:pt idx="83" formatCode="0.0">
                        <c:v>4.1005146003910548E-4</c:v>
                      </c:pt>
                      <c:pt idx="84" formatCode="0.0">
                        <c:v>4.0722729515863546E-4</c:v>
                      </c:pt>
                      <c:pt idx="85" formatCode="0.0">
                        <c:v>3.7214460575057669E-4</c:v>
                      </c:pt>
                      <c:pt idx="86" formatCode="0.0">
                        <c:v>4.5327439013463563E-4</c:v>
                      </c:pt>
                      <c:pt idx="87" formatCode="0.0">
                        <c:v>4.5048001617778449E-4</c:v>
                      </c:pt>
                      <c:pt idx="88" formatCode="0.0">
                        <c:v>4.1632478780877154E-4</c:v>
                      </c:pt>
                      <c:pt idx="89" formatCode="0.0">
                        <c:v>4.4130162364703176E-4</c:v>
                      </c:pt>
                      <c:pt idx="90" formatCode="0.0">
                        <c:v>4.3570669434432271E-4</c:v>
                      </c:pt>
                      <c:pt idx="91" formatCode="0.0">
                        <c:v>3.7781348486801581E-4</c:v>
                      </c:pt>
                      <c:pt idx="92" formatCode="0.0">
                        <c:v>3.7147502092383218E-4</c:v>
                      </c:pt>
                      <c:pt idx="93" formatCode="0.0">
                        <c:v>3.9605368026910759E-4</c:v>
                      </c:pt>
                      <c:pt idx="94" formatCode="0.0">
                        <c:v>4.4687186141375434E-4</c:v>
                      </c:pt>
                      <c:pt idx="95" formatCode="0.0">
                        <c:v>4.4415080402437673E-4</c:v>
                      </c:pt>
                      <c:pt idx="96" formatCode="0.0">
                        <c:v>4.4142976702768211E-4</c:v>
                      </c:pt>
                      <c:pt idx="97" formatCode="0.0">
                        <c:v>4.3287575154381811E-4</c:v>
                      </c:pt>
                      <c:pt idx="98" formatCode="0.0">
                        <c:v>4.5636088323218363E-4</c:v>
                      </c:pt>
                      <c:pt idx="99" formatCode="0.0">
                        <c:v>4.5368017478582918E-4</c:v>
                      </c:pt>
                      <c:pt idx="100" formatCode="0.0">
                        <c:v>3.9762935310858017E-4</c:v>
                      </c:pt>
                      <c:pt idx="101" formatCode="0.0">
                        <c:v>3.9341072034109896E-4</c:v>
                      </c:pt>
                      <c:pt idx="102" formatCode="0.0">
                        <c:v>3.9073865224406281E-4</c:v>
                      </c:pt>
                      <c:pt idx="103" formatCode="0.0">
                        <c:v>4.1385130132848567E-4</c:v>
                      </c:pt>
                      <c:pt idx="104" formatCode="0.0">
                        <c:v>4.1085781558789132E-4</c:v>
                      </c:pt>
                      <c:pt idx="105" formatCode="0.0">
                        <c:v>4.6153074417992459E-4</c:v>
                      </c:pt>
                      <c:pt idx="106" formatCode="0.0">
                        <c:v>5.1340304934146858E-4</c:v>
                      </c:pt>
                      <c:pt idx="107" formatCode="0.0">
                        <c:v>4.8400211994082179E-4</c:v>
                      </c:pt>
                      <c:pt idx="108" formatCode="0.0">
                        <c:v>4.8133191809229836E-4</c:v>
                      </c:pt>
                      <c:pt idx="109" formatCode="0.0">
                        <c:v>4.5227749107851613E-4</c:v>
                      </c:pt>
                      <c:pt idx="110" formatCode="0.0">
                        <c:v>5.2985782200811154E-4</c:v>
                      </c:pt>
                      <c:pt idx="111" formatCode="0.0">
                        <c:v>5.3007652892551958E-4</c:v>
                      </c:pt>
                      <c:pt idx="112" formatCode="0.0">
                        <c:v>4.9970924776521198E-4</c:v>
                      </c:pt>
                      <c:pt idx="113" formatCode="0.0">
                        <c:v>4.9702654724169805E-4</c:v>
                      </c:pt>
                      <c:pt idx="114" formatCode="0.0">
                        <c:v>4.9667821197693033E-4</c:v>
                      </c:pt>
                      <c:pt idx="115" formatCode="0.0">
                        <c:v>5.2218531259243901E-4</c:v>
                      </c:pt>
                      <c:pt idx="116" formatCode="0.0">
                        <c:v>4.3834883259444198E-4</c:v>
                      </c:pt>
                      <c:pt idx="117" formatCode="0.0">
                        <c:v>4.3841312641724583E-4</c:v>
                      </c:pt>
                      <c:pt idx="118" formatCode="0.0">
                        <c:v>4.3742539195802129E-4</c:v>
                      </c:pt>
                      <c:pt idx="119" formatCode="0.0">
                        <c:v>4.8934493288573455E-4</c:v>
                      </c:pt>
                      <c:pt idx="120" formatCode="0.0">
                        <c:v>4.8739796672855439E-4</c:v>
                      </c:pt>
                      <c:pt idx="121" formatCode="0.0">
                        <c:v>5.3940046814135575E-4</c:v>
                      </c:pt>
                      <c:pt idx="122" formatCode="0.0">
                        <c:v>4.5784372323844888E-4</c:v>
                      </c:pt>
                      <c:pt idx="123" formatCode="0.0">
                        <c:v>4.5951115309619508E-4</c:v>
                      </c:pt>
                      <c:pt idx="124" formatCode="0.0">
                        <c:v>4.5673090091337588E-4</c:v>
                      </c:pt>
                      <c:pt idx="125" formatCode="0.0">
                        <c:v>3.982843230570208E-4</c:v>
                      </c:pt>
                      <c:pt idx="126" formatCode="0.0">
                        <c:v>3.9776162251825911E-4</c:v>
                      </c:pt>
                      <c:pt idx="127" formatCode="0.0">
                        <c:v>5.1151701883424771E-4</c:v>
                      </c:pt>
                      <c:pt idx="128" formatCode="0.0">
                        <c:v>5.0869547326504747E-4</c:v>
                      </c:pt>
                      <c:pt idx="129" formatCode="0.0">
                        <c:v>4.8159804796923201E-4</c:v>
                      </c:pt>
                      <c:pt idx="130" formatCode="0.0">
                        <c:v>4.7875318792674735E-4</c:v>
                      </c:pt>
                      <c:pt idx="131" formatCode="0.0">
                        <c:v>4.7590834966400016E-4</c:v>
                      </c:pt>
                      <c:pt idx="132" formatCode="0.0">
                        <c:v>4.7542649484493964E-4</c:v>
                      </c:pt>
                      <c:pt idx="133" formatCode="0.0">
                        <c:v>5.0118876740820606E-4</c:v>
                      </c:pt>
                      <c:pt idx="134" formatCode="0.0">
                        <c:v>5.0040834121634255E-4</c:v>
                      </c:pt>
                      <c:pt idx="135" formatCode="0.0">
                        <c:v>5.886785394534148E-4</c:v>
                      </c:pt>
                      <c:pt idx="136" formatCode="0.0">
                        <c:v>5.6059002952031645E-4</c:v>
                      </c:pt>
                      <c:pt idx="137" formatCode="0.0">
                        <c:v>5.5767492523114222E-4</c:v>
                      </c:pt>
                      <c:pt idx="138" formatCode="0.0">
                        <c:v>4.9852290527367595E-4</c:v>
                      </c:pt>
                      <c:pt idx="139" formatCode="0.0">
                        <c:v>5.6381661042327808E-4</c:v>
                      </c:pt>
                      <c:pt idx="140" formatCode="0.0">
                        <c:v>5.6083829089670302E-4</c:v>
                      </c:pt>
                      <c:pt idx="141" formatCode="0.0">
                        <c:v>5.6324415265114906E-4</c:v>
                      </c:pt>
                      <c:pt idx="142" formatCode="0.0">
                        <c:v>5.9033735479527977E-4</c:v>
                      </c:pt>
                      <c:pt idx="143" formatCode="0.0">
                        <c:v>5.8733022871936414E-4</c:v>
                      </c:pt>
                      <c:pt idx="144" formatCode="0.0">
                        <c:v>5.5764127288853154E-4</c:v>
                      </c:pt>
                      <c:pt idx="145" formatCode="0.0">
                        <c:v>5.5857014093606456E-4</c:v>
                      </c:pt>
                      <c:pt idx="146" formatCode="0.0">
                        <c:v>5.5552305649816914E-4</c:v>
                      </c:pt>
                      <c:pt idx="147" formatCode="0.0">
                        <c:v>5.5742820298063252E-4</c:v>
                      </c:pt>
                      <c:pt idx="148" formatCode="0.0">
                        <c:v>6.5310651830966112E-4</c:v>
                      </c:pt>
                      <c:pt idx="149" formatCode="0.0">
                        <c:v>6.5000122663432913E-4</c:v>
                      </c:pt>
                      <c:pt idx="150" formatCode="0.0">
                        <c:v>6.1973347495850517E-4</c:v>
                      </c:pt>
                      <c:pt idx="151" formatCode="0.0">
                        <c:v>5.9676214157397328E-4</c:v>
                      </c:pt>
                      <c:pt idx="152" formatCode="0.0">
                        <c:v>5.9357633302808098E-4</c:v>
                      </c:pt>
                      <c:pt idx="153" formatCode="0.0">
                        <c:v>6.860548957554625E-4</c:v>
                      </c:pt>
                      <c:pt idx="154" formatCode="0.0">
                        <c:v>6.951473399732052E-4</c:v>
                      </c:pt>
                      <c:pt idx="155" formatCode="0.0">
                        <c:v>6.9190389489765772E-4</c:v>
                      </c:pt>
                      <c:pt idx="156" formatCode="0.0">
                        <c:v>6.2847170220214281E-4</c:v>
                      </c:pt>
                      <c:pt idx="157" formatCode="0.0">
                        <c:v>6.2520394464355604E-4</c:v>
                      </c:pt>
                      <c:pt idx="158" formatCode="0.0">
                        <c:v>6.2913350995334413E-4</c:v>
                      </c:pt>
                      <c:pt idx="159" formatCode="0.0">
                        <c:v>6.2582796467265558E-4</c:v>
                      </c:pt>
                      <c:pt idx="160" formatCode="0.0">
                        <c:v>6.3413343164992354E-4</c:v>
                      </c:pt>
                      <c:pt idx="161" formatCode="0.0">
                        <c:v>6.3076624384012219E-4</c:v>
                      </c:pt>
                      <c:pt idx="162" formatCode="0.0">
                        <c:v>6.9960512303335928E-4</c:v>
                      </c:pt>
                      <c:pt idx="163" formatCode="0.0">
                        <c:v>6.962144231656101E-4</c:v>
                      </c:pt>
                      <c:pt idx="164" formatCode="0.0">
                        <c:v>7.0252743421730663E-4</c:v>
                      </c:pt>
                      <c:pt idx="165" formatCode="0.0">
                        <c:v>5.6599190675724433E-4</c:v>
                      </c:pt>
                      <c:pt idx="166" formatCode="0.0">
                        <c:v>5.6252651923256779E-4</c:v>
                      </c:pt>
                      <c:pt idx="167" formatCode="0.0">
                        <c:v>5.630532647824362E-4</c:v>
                      </c:pt>
                      <c:pt idx="168" formatCode="0.0">
                        <c:v>6.3524144667432864E-4</c:v>
                      </c:pt>
                      <c:pt idx="169" formatCode="0.0">
                        <c:v>6.317188675262471E-4</c:v>
                      </c:pt>
                      <c:pt idx="170" formatCode="0.0">
                        <c:v>6.2819632096728923E-4</c:v>
                      </c:pt>
                      <c:pt idx="171" formatCode="0.0">
                        <c:v>5.9925748620095467E-4</c:v>
                      </c:pt>
                      <c:pt idx="172" formatCode="0.0">
                        <c:v>6.3152230832749334E-4</c:v>
                      </c:pt>
                      <c:pt idx="173" formatCode="0.0">
                        <c:v>6.3390336548147885E-4</c:v>
                      </c:pt>
                      <c:pt idx="174" formatCode="0.0">
                        <c:v>5.9724950012040126E-4</c:v>
                      </c:pt>
                      <c:pt idx="175" formatCode="0.0">
                        <c:v>7.0274800555857584E-4</c:v>
                      </c:pt>
                      <c:pt idx="176" formatCode="0.0">
                        <c:v>7.0283679430190179E-4</c:v>
                      </c:pt>
                      <c:pt idx="177" formatCode="0.0">
                        <c:v>6.3344576275016495E-4</c:v>
                      </c:pt>
                      <c:pt idx="178" formatCode="0.0">
                        <c:v>6.2974880611240379E-4</c:v>
                      </c:pt>
                      <c:pt idx="179" formatCode="0.0">
                        <c:v>6.3218988995648146E-4</c:v>
                      </c:pt>
                      <c:pt idx="180" formatCode="0.0">
                        <c:v>7.0781747241661832E-4</c:v>
                      </c:pt>
                      <c:pt idx="181" formatCode="0.0">
                        <c:v>6.2883604910007906E-4</c:v>
                      </c:pt>
                      <c:pt idx="182" formatCode="0.0">
                        <c:v>6.319840079048102E-4</c:v>
                      </c:pt>
                      <c:pt idx="183" formatCode="0.0">
                        <c:v>7.0423852191419767E-4</c:v>
                      </c:pt>
                      <c:pt idx="184" formatCode="0.0">
                        <c:v>7.0043901960319468E-4</c:v>
                      </c:pt>
                      <c:pt idx="185" formatCode="0.0">
                        <c:v>7.1649286967324466E-4</c:v>
                      </c:pt>
                      <c:pt idx="186" formatCode="0.0">
                        <c:v>7.1258506993195786E-4</c:v>
                      </c:pt>
                      <c:pt idx="187" formatCode="0.0">
                        <c:v>7.0867730984484987E-4</c:v>
                      </c:pt>
                      <c:pt idx="188" formatCode="0.0">
                        <c:v>7.0476958936871871E-4</c:v>
                      </c:pt>
                      <c:pt idx="189" formatCode="0.0">
                        <c:v>7.4677698008210748E-4</c:v>
                      </c:pt>
                      <c:pt idx="190" formatCode="0.0">
                        <c:v>7.4283318027279846E-4</c:v>
                      </c:pt>
                      <c:pt idx="191" formatCode="0.0">
                        <c:v>7.4746762987492851E-4</c:v>
                      </c:pt>
                      <c:pt idx="192" formatCode="0.0">
                        <c:v>7.8340488768300362E-4</c:v>
                      </c:pt>
                      <c:pt idx="193" formatCode="0.0">
                        <c:v>7.39488580392749E-4</c:v>
                      </c:pt>
                      <c:pt idx="194" formatCode="0.0">
                        <c:v>7.4243614636216356E-4</c:v>
                      </c:pt>
                      <c:pt idx="195" formatCode="0.0">
                        <c:v>7.3840906379684453E-4</c:v>
                      </c:pt>
                      <c:pt idx="196" formatCode="0.0">
                        <c:v>6.9326565666624957E-4</c:v>
                      </c:pt>
                      <c:pt idx="197" formatCode="0.0">
                        <c:v>6.9329411085930861E-4</c:v>
                      </c:pt>
                      <c:pt idx="198" formatCode="0.0">
                        <c:v>7.3844920944139204E-4</c:v>
                      </c:pt>
                      <c:pt idx="199" formatCode="0.0">
                        <c:v>7.7532961354226761E-4</c:v>
                      </c:pt>
                      <c:pt idx="200" formatCode="0.0">
                        <c:v>7.7587310599111883E-4</c:v>
                      </c:pt>
                      <c:pt idx="201" formatCode="0.0">
                        <c:v>7.3582670273566011E-4</c:v>
                      </c:pt>
                      <c:pt idx="202" formatCode="0.0">
                        <c:v>7.7319717854440917E-4</c:v>
                      </c:pt>
                      <c:pt idx="203" formatCode="0.0">
                        <c:v>7.7185686995439424E-4</c:v>
                      </c:pt>
                      <c:pt idx="204" formatCode="0.0">
                        <c:v>7.2865300333330759E-4</c:v>
                      </c:pt>
                      <c:pt idx="205" formatCode="0.0">
                        <c:v>7.6629530766773662E-4</c:v>
                      </c:pt>
                      <c:pt idx="206" formatCode="0.0">
                        <c:v>7.6586418555675431E-4</c:v>
                      </c:pt>
                      <c:pt idx="207" formatCode="0.0">
                        <c:v>7.2407026415193139E-4</c:v>
                      </c:pt>
                      <c:pt idx="208" formatCode="0.0">
                        <c:v>7.1984526669079867E-4</c:v>
                      </c:pt>
                      <c:pt idx="209" formatCode="0.0">
                        <c:v>7.2182839954652888E-4</c:v>
                      </c:pt>
                      <c:pt idx="210" formatCode="0.0">
                        <c:v>7.2297106588862386E-4</c:v>
                      </c:pt>
                      <c:pt idx="211" formatCode="0.0">
                        <c:v>7.6164960872184126E-4</c:v>
                      </c:pt>
                      <c:pt idx="212" formatCode="0.0">
                        <c:v>7.6210885406140011E-4</c:v>
                      </c:pt>
                      <c:pt idx="213" formatCode="0.0">
                        <c:v>8.5504019986585612E-4</c:v>
                      </c:pt>
                      <c:pt idx="214" formatCode="0.0">
                        <c:v>7.6307826791838988E-4</c:v>
                      </c:pt>
                      <c:pt idx="215" formatCode="0.0">
                        <c:v>7.5870243604367533E-4</c:v>
                      </c:pt>
                      <c:pt idx="216" formatCode="0.0">
                        <c:v>7.5528998971316735E-4</c:v>
                      </c:pt>
                      <c:pt idx="217" formatCode="0.0">
                        <c:v>7.5090866167851591E-4</c:v>
                      </c:pt>
                      <c:pt idx="218" formatCode="0.0">
                        <c:v>7.5519975574754464E-4</c:v>
                      </c:pt>
                      <c:pt idx="219" formatCode="0.0">
                        <c:v>7.6159149470196661E-4</c:v>
                      </c:pt>
                      <c:pt idx="220" formatCode="0.0">
                        <c:v>9.370802825878989E-4</c:v>
                      </c:pt>
                      <c:pt idx="221" formatCode="0.0">
                        <c:v>9.3748752313468149E-4</c:v>
                      </c:pt>
                      <c:pt idx="222" formatCode="0.0">
                        <c:v>9.4417264897846695E-4</c:v>
                      </c:pt>
                      <c:pt idx="223" formatCode="0.0">
                        <c:v>9.8537359138110435E-4</c:v>
                      </c:pt>
                      <c:pt idx="224" formatCode="0.0">
                        <c:v>9.8079848390416843E-4</c:v>
                      </c:pt>
                      <c:pt idx="225" formatCode="0.0">
                        <c:v>1.0822151569386785E-3</c:v>
                      </c:pt>
                      <c:pt idx="226" formatCode="0.0">
                        <c:v>1.123971458714818E-3</c:v>
                      </c:pt>
                      <c:pt idx="227" formatCode="0.0">
                        <c:v>1.1284700613442818E-3</c:v>
                      </c:pt>
                      <c:pt idx="228" formatCode="0.0">
                        <c:v>1.0415906402393377E-3</c:v>
                      </c:pt>
                      <c:pt idx="229" formatCode="0.0">
                        <c:v>1.178723618163093E-3</c:v>
                      </c:pt>
                      <c:pt idx="230" formatCode="0.0">
                        <c:v>1.1837930029761068E-3</c:v>
                      </c:pt>
                      <c:pt idx="231" formatCode="0.0">
                        <c:v>1.0942902570746571E-3</c:v>
                      </c:pt>
                      <c:pt idx="232" formatCode="0.0">
                        <c:v>1.0894774318149102E-3</c:v>
                      </c:pt>
                      <c:pt idx="233" formatCode="0.0">
                        <c:v>1.1001057318453195E-3</c:v>
                      </c:pt>
                      <c:pt idx="234" formatCode="0.0">
                        <c:v>1.1605505502926396E-3</c:v>
                      </c:pt>
                      <c:pt idx="235" formatCode="0.0">
                        <c:v>1.3537438942344329E-3</c:v>
                      </c:pt>
                      <c:pt idx="236" formatCode="0.0">
                        <c:v>1.3745904951965144E-3</c:v>
                      </c:pt>
                      <c:pt idx="237" formatCode="0.0">
                        <c:v>1.28750792716207E-3</c:v>
                      </c:pt>
                      <c:pt idx="238" formatCode="0.0">
                        <c:v>1.2311488698680205E-3</c:v>
                      </c:pt>
                      <c:pt idx="239" formatCode="0.0">
                        <c:v>1.2483833342196518E-3</c:v>
                      </c:pt>
                      <c:pt idx="240" formatCode="0.0">
                        <c:v>1.2682037279085859E-3</c:v>
                      </c:pt>
                      <c:pt idx="241" formatCode="0.0">
                        <c:v>1.6886462819798059E-3</c:v>
                      </c:pt>
                      <c:pt idx="242" formatCode="0.0">
                        <c:v>1.7178962714009946E-3</c:v>
                      </c:pt>
                      <c:pt idx="243" formatCode="0.0">
                        <c:v>1.8593780049130663E-3</c:v>
                      </c:pt>
                      <c:pt idx="244" formatCode="0.0">
                        <c:v>1.7983755846337282E-3</c:v>
                      </c:pt>
                      <c:pt idx="245" formatCode="0.0">
                        <c:v>1.8937701347336775E-3</c:v>
                      </c:pt>
                      <c:pt idx="246" formatCode="0.0">
                        <c:v>1.9464854131826729E-3</c:v>
                      </c:pt>
                      <c:pt idx="247" formatCode="0.0">
                        <c:v>1.9406245336048989E-3</c:v>
                      </c:pt>
                      <c:pt idx="248" formatCode="0.0">
                        <c:v>1.9855794585074372E-3</c:v>
                      </c:pt>
                      <c:pt idx="249" formatCode="0.0">
                        <c:v>2.0945627493769011E-3</c:v>
                      </c:pt>
                      <c:pt idx="250" formatCode="0.0">
                        <c:v>2.088385188031529E-3</c:v>
                      </c:pt>
                      <c:pt idx="251" formatCode="0.0">
                        <c:v>2.4115094060742871E-3</c:v>
                      </c:pt>
                      <c:pt idx="252" formatCode="0.0">
                        <c:v>2.4836716023499046E-3</c:v>
                      </c:pt>
                      <c:pt idx="253" formatCode="0.0">
                        <c:v>2.4770638328118289E-3</c:v>
                      </c:pt>
                      <c:pt idx="254" formatCode="0.0">
                        <c:v>2.7806173721444559E-3</c:v>
                      </c:pt>
                      <c:pt idx="255" formatCode="0.0">
                        <c:v>3.7970170431026462E-3</c:v>
                      </c:pt>
                      <c:pt idx="256" formatCode="0.0">
                        <c:v>3.7898783528226331E-3</c:v>
                      </c:pt>
                      <c:pt idx="257" formatCode="0.0">
                        <c:v>3.9126989437697317E-3</c:v>
                      </c:pt>
                      <c:pt idx="258" formatCode="0.0">
                        <c:v>4.2025510531414059E-3</c:v>
                      </c:pt>
                      <c:pt idx="259" formatCode="0.0">
                        <c:v>4.1946016983715013E-3</c:v>
                      </c:pt>
                      <c:pt idx="260" formatCode="0.0">
                        <c:v>4.3894559454887771E-3</c:v>
                      </c:pt>
                      <c:pt idx="261" formatCode="0.0">
                        <c:v>4.2149567212312368E-3</c:v>
                      </c:pt>
                      <c:pt idx="262" formatCode="0.0">
                        <c:v>4.206622504741857E-3</c:v>
                      </c:pt>
                      <c:pt idx="263" formatCode="0.0">
                        <c:v>4.9597764635731841E-3</c:v>
                      </c:pt>
                      <c:pt idx="264" formatCode="0.0">
                        <c:v>5.7564300112523305E-3</c:v>
                      </c:pt>
                      <c:pt idx="265" formatCode="0.0">
                        <c:v>5.7474523944653494E-3</c:v>
                      </c:pt>
                      <c:pt idx="266" formatCode="0.0">
                        <c:v>7.6965994358537404E-3</c:v>
                      </c:pt>
                      <c:pt idx="267" formatCode="0.0">
                        <c:v>1.0825660186884781E-2</c:v>
                      </c:pt>
                      <c:pt idx="268" formatCode="0.0">
                        <c:v>1.0815725845944512E-2</c:v>
                      </c:pt>
                      <c:pt idx="269" formatCode="0.0">
                        <c:v>1.4147771806971769E-2</c:v>
                      </c:pt>
                      <c:pt idx="270" formatCode="0.0">
                        <c:v>1.9233951876853447E-2</c:v>
                      </c:pt>
                      <c:pt idx="271" formatCode="0.0">
                        <c:v>1.9223219400627246E-2</c:v>
                      </c:pt>
                      <c:pt idx="272" formatCode="0.0">
                        <c:v>2.3909341522208871E-2</c:v>
                      </c:pt>
                      <c:pt idx="273" formatCode="0.0">
                        <c:v>2.2958486861030927E-2</c:v>
                      </c:pt>
                      <c:pt idx="274" formatCode="0.0">
                        <c:v>2.2946817185135721E-2</c:v>
                      </c:pt>
                      <c:pt idx="275" formatCode="0.0">
                        <c:v>2.832252067267178E-2</c:v>
                      </c:pt>
                      <c:pt idx="276" formatCode="0.0">
                        <c:v>3.643401811034698E-2</c:v>
                      </c:pt>
                      <c:pt idx="277" formatCode="0.0">
                        <c:v>3.6421769458416076E-2</c:v>
                      </c:pt>
                      <c:pt idx="278" formatCode="0.0">
                        <c:v>4.5075328192969367E-2</c:v>
                      </c:pt>
                      <c:pt idx="279" formatCode="0.0">
                        <c:v>4.5062749904760571E-2</c:v>
                      </c:pt>
                      <c:pt idx="280" formatCode="0.0">
                        <c:v>5.1270728799453165E-2</c:v>
                      </c:pt>
                      <c:pt idx="281" formatCode="0.0">
                        <c:v>5.5410711084261058E-2</c:v>
                      </c:pt>
                      <c:pt idx="282" formatCode="0.0">
                        <c:v>5.5397342986787723E-2</c:v>
                      </c:pt>
                      <c:pt idx="283" formatCode="0.0">
                        <c:v>5.9166547104613547E-2</c:v>
                      </c:pt>
                      <c:pt idx="284" formatCode="0.0">
                        <c:v>5.9833248607228891E-2</c:v>
                      </c:pt>
                      <c:pt idx="285" formatCode="0.0">
                        <c:v>5.9819154780197711E-2</c:v>
                      </c:pt>
                      <c:pt idx="286" formatCode="0.0">
                        <c:v>5.200273799602094E-2</c:v>
                      </c:pt>
                      <c:pt idx="287" formatCode="0.0">
                        <c:v>3.5437377747588712E-2</c:v>
                      </c:pt>
                      <c:pt idx="288" formatCode="0.0">
                        <c:v>3.5423908730726747E-2</c:v>
                      </c:pt>
                      <c:pt idx="289" formatCode="0.0">
                        <c:v>1.9875991036364189E-2</c:v>
                      </c:pt>
                      <c:pt idx="290" formatCode="0.0">
                        <c:v>9.0470371923954997E-3</c:v>
                      </c:pt>
                      <c:pt idx="291" formatCode="0.0">
                        <c:v>2.3597493034804755E-3</c:v>
                      </c:pt>
                      <c:pt idx="292" formatCode="0.0">
                        <c:v>2.2878941458924188E-3</c:v>
                      </c:pt>
                      <c:pt idx="293" formatCode="0.0">
                        <c:v>4.2361659628448054E-4</c:v>
                      </c:pt>
                      <c:pt idx="294" formatCode="0.0">
                        <c:v>8.9057577684620824E-4</c:v>
                      </c:pt>
                      <c:pt idx="295" formatCode="0.0">
                        <c:v>8.4568929279269628E-4</c:v>
                      </c:pt>
                      <c:pt idx="296" formatCode="0.0">
                        <c:v>1.3635430033388327E-3</c:v>
                      </c:pt>
                      <c:pt idx="297" formatCode="0.0">
                        <c:v>1.3524036658491294E-3</c:v>
                      </c:pt>
                      <c:pt idx="298" formatCode="0.0">
                        <c:v>1.0590182139724011E-3</c:v>
                      </c:pt>
                      <c:pt idx="299" formatCode="0.0">
                        <c:v>9.9255791375324476E-4</c:v>
                      </c:pt>
                      <c:pt idx="300" formatCode="0.0">
                        <c:v>9.825774598676367E-4</c:v>
                      </c:pt>
                      <c:pt idx="301" formatCode="0.0">
                        <c:v>1.2919375410706665E-3</c:v>
                      </c:pt>
                      <c:pt idx="302" formatCode="0.0">
                        <c:v>1.2164203481525831E-3</c:v>
                      </c:pt>
                      <c:pt idx="303" formatCode="0.0">
                        <c:v>1.207505159681994E-3</c:v>
                      </c:pt>
                      <c:pt idx="304" formatCode="0.0">
                        <c:v>1.1993618618593284E-3</c:v>
                      </c:pt>
                      <c:pt idx="305" formatCode="0.0">
                        <c:v>1.1016453106648841E-3</c:v>
                      </c:pt>
                      <c:pt idx="306" formatCode="0.0">
                        <c:v>1.0939667137778036E-3</c:v>
                      </c:pt>
                      <c:pt idx="307" formatCode="0.0">
                        <c:v>1.0840904714348495E-3</c:v>
                      </c:pt>
                      <c:pt idx="308" formatCode="0.0">
                        <c:v>1.0769338115428017E-3</c:v>
                      </c:pt>
                      <c:pt idx="309" formatCode="0.0">
                        <c:v>1.0061081350772913E-3</c:v>
                      </c:pt>
                      <c:pt idx="310" formatCode="0.0">
                        <c:v>9.4173717805576089E-4</c:v>
                      </c:pt>
                      <c:pt idx="311" formatCode="0.0">
                        <c:v>8.0848625529953463E-4</c:v>
                      </c:pt>
                      <c:pt idx="312" formatCode="0.0">
                        <c:v>7.6381142731094464E-4</c:v>
                      </c:pt>
                      <c:pt idx="313" formatCode="0.0">
                        <c:v>9.0563686069544127E-4</c:v>
                      </c:pt>
                      <c:pt idx="314" formatCode="0.0">
                        <c:v>1.0163574521557389E-3</c:v>
                      </c:pt>
                      <c:pt idx="315" formatCode="0.0">
                        <c:v>9.8139432977339264E-4</c:v>
                      </c:pt>
                      <c:pt idx="316" formatCode="0.0">
                        <c:v>9.0136327677266725E-4</c:v>
                      </c:pt>
                      <c:pt idx="317" formatCode="0.0">
                        <c:v>8.9581759859112657E-4</c:v>
                      </c:pt>
                      <c:pt idx="318" formatCode="0.0">
                        <c:v>1.092843719871972E-3</c:v>
                      </c:pt>
                      <c:pt idx="319" formatCode="0.0">
                        <c:v>9.0331669538516388E-4</c:v>
                      </c:pt>
                      <c:pt idx="320" formatCode="0.0">
                        <c:v>8.8487229173236275E-4</c:v>
                      </c:pt>
                      <c:pt idx="321" formatCode="0.0">
                        <c:v>7.7454782944794229E-4</c:v>
                      </c:pt>
                      <c:pt idx="322" formatCode="0.0">
                        <c:v>1.0732357512653605E-3</c:v>
                      </c:pt>
                      <c:pt idx="323" formatCode="0.0">
                        <c:v>1.0567820350765398E-3</c:v>
                      </c:pt>
                      <c:pt idx="324" formatCode="0.0">
                        <c:v>1.0516406088688323E-3</c:v>
                      </c:pt>
                      <c:pt idx="325" formatCode="0.0">
                        <c:v>6.8329364987766326E-4</c:v>
                      </c:pt>
                      <c:pt idx="326" formatCode="0.0">
                        <c:v>8.3180073195436013E-4</c:v>
                      </c:pt>
                      <c:pt idx="327" formatCode="0.0">
                        <c:v>8.2180244024831811E-4</c:v>
                      </c:pt>
                      <c:pt idx="328" formatCode="0.0">
                        <c:v>7.1490655731695849E-4</c:v>
                      </c:pt>
                      <c:pt idx="329" formatCode="0.0">
                        <c:v>8.6253407895951252E-4</c:v>
                      </c:pt>
                      <c:pt idx="330" formatCode="0.0">
                        <c:v>8.4611361809232147E-4</c:v>
                      </c:pt>
                      <c:pt idx="331" formatCode="0.0">
                        <c:v>6.8838675108454182E-4</c:v>
                      </c:pt>
                      <c:pt idx="332" formatCode="0.0">
                        <c:v>9.3380397278953944E-4</c:v>
                      </c:pt>
                      <c:pt idx="333" formatCode="0.0">
                        <c:v>9.3150534182309631E-4</c:v>
                      </c:pt>
                      <c:pt idx="334" formatCode="0.0">
                        <c:v>6.7043355967346904E-4</c:v>
                      </c:pt>
                      <c:pt idx="335" formatCode="0.0">
                        <c:v>6.6545190647501577E-4</c:v>
                      </c:pt>
                      <c:pt idx="336" formatCode="0.0">
                        <c:v>7.1032572100234511E-4</c:v>
                      </c:pt>
                      <c:pt idx="337" formatCode="0.0">
                        <c:v>7.0534397414578345E-4</c:v>
                      </c:pt>
                      <c:pt idx="338" formatCode="0.0">
                        <c:v>7.0036228402798033E-4</c:v>
                      </c:pt>
                      <c:pt idx="339" formatCode="0.0">
                        <c:v>8.449691643778863E-4</c:v>
                      </c:pt>
                      <c:pt idx="340" formatCode="0.0">
                        <c:v>7.3388449817931493E-4</c:v>
                      </c:pt>
                      <c:pt idx="341" formatCode="0.0">
                        <c:v>7.2894566017138614E-4</c:v>
                      </c:pt>
                      <c:pt idx="342" formatCode="0.0">
                        <c:v>6.7454937878969631E-4</c:v>
                      </c:pt>
                      <c:pt idx="343" formatCode="0.0">
                        <c:v>8.1436492605374696E-4</c:v>
                      </c:pt>
                      <c:pt idx="344" formatCode="0.0">
                        <c:v>8.0944729179505852E-4</c:v>
                      </c:pt>
                      <c:pt idx="345" formatCode="0.0">
                        <c:v>6.5594925846184922E-4</c:v>
                      </c:pt>
                      <c:pt idx="346" formatCode="0.0">
                        <c:v>7.0018548751502128E-4</c:v>
                      </c:pt>
                      <c:pt idx="347" formatCode="0.0">
                        <c:v>6.9226847549705938E-4</c:v>
                      </c:pt>
                      <c:pt idx="348" formatCode="0.0">
                        <c:v>6.835080919321058E-4</c:v>
                      </c:pt>
                      <c:pt idx="349" formatCode="0.0">
                        <c:v>6.7864704202809725E-4</c:v>
                      </c:pt>
                      <c:pt idx="350" formatCode="0.0">
                        <c:v>6.7284890026992586E-4</c:v>
                      </c:pt>
                      <c:pt idx="351" formatCode="0.0">
                        <c:v>6.1674224997420668E-4</c:v>
                      </c:pt>
                      <c:pt idx="352" formatCode="0.0">
                        <c:v>6.0847943111980629E-4</c:v>
                      </c:pt>
                      <c:pt idx="353" formatCode="0.0">
                        <c:v>6.0367360536884402E-4</c:v>
                      </c:pt>
                      <c:pt idx="354" formatCode="0.0">
                        <c:v>5.5003545635328864E-4</c:v>
                      </c:pt>
                      <c:pt idx="355" formatCode="0.0">
                        <c:v>5.4521665910965873E-4</c:v>
                      </c:pt>
                      <c:pt idx="356" formatCode="0.0">
                        <c:v>4.9237522699370235E-4</c:v>
                      </c:pt>
                      <c:pt idx="357" formatCode="0.0">
                        <c:v>4.8487420120091822E-4</c:v>
                      </c:pt>
                      <c:pt idx="358" formatCode="0.0">
                        <c:v>5.7324023668739595E-4</c:v>
                      </c:pt>
                      <c:pt idx="359" formatCode="0.0">
                        <c:v>5.6848785367329309E-4</c:v>
                      </c:pt>
                      <c:pt idx="360" formatCode="0.0">
                        <c:v>5.1475217819463867E-4</c:v>
                      </c:pt>
                      <c:pt idx="361" formatCode="0.0">
                        <c:v>5.5359999888694711E-4</c:v>
                      </c:pt>
                      <c:pt idx="362" formatCode="0.0">
                        <c:v>5.488935593960881E-4</c:v>
                      </c:pt>
                      <c:pt idx="363" formatCode="0.0">
                        <c:v>4.9710036446805935E-4</c:v>
                      </c:pt>
                      <c:pt idx="364" formatCode="0.0">
                        <c:v>5.3951260249105164E-4</c:v>
                      </c:pt>
                      <c:pt idx="365" formatCode="0.0">
                        <c:v>5.2971099239494961E-4</c:v>
                      </c:pt>
                      <c:pt idx="366" formatCode="0.0">
                        <c:v>5.7094227885389317E-4</c:v>
                      </c:pt>
                      <c:pt idx="367" formatCode="0.0">
                        <c:v>6.1289243760110322E-4</c:v>
                      </c:pt>
                      <c:pt idx="368" formatCode="0.0">
                        <c:v>6.0330190116209177E-4</c:v>
                      </c:pt>
                      <c:pt idx="369" formatCode="0.0">
                        <c:v>5.4951005617706594E-4</c:v>
                      </c:pt>
                      <c:pt idx="370" formatCode="0.0">
                        <c:v>6.3687768064534694E-4</c:v>
                      </c:pt>
                      <c:pt idx="371" formatCode="0.0">
                        <c:v>6.2641909324437622E-4</c:v>
                      </c:pt>
                      <c:pt idx="372" formatCode="0.0">
                        <c:v>6.6212799810236615E-4</c:v>
                      </c:pt>
                      <c:pt idx="373" formatCode="0.0">
                        <c:v>7.4799686659005906E-4</c:v>
                      </c:pt>
                      <c:pt idx="374" formatCode="0.0">
                        <c:v>7.4350699255073204E-4</c:v>
                      </c:pt>
                      <c:pt idx="375" formatCode="0.0">
                        <c:v>7.3128250658054811E-4</c:v>
                      </c:pt>
                      <c:pt idx="376" formatCode="0.0">
                        <c:v>7.7153617589396993E-4</c:v>
                      </c:pt>
                      <c:pt idx="377" formatCode="0.0">
                        <c:v>7.6210445976370269E-4</c:v>
                      </c:pt>
                      <c:pt idx="378" formatCode="0.0">
                        <c:v>7.5766527748146904E-4</c:v>
                      </c:pt>
                      <c:pt idx="379" formatCode="0.0">
                        <c:v>7.5322613932422692E-4</c:v>
                      </c:pt>
                      <c:pt idx="380" formatCode="0.0">
                        <c:v>7.3453626251996349E-4</c:v>
                      </c:pt>
                      <c:pt idx="381" formatCode="0.0">
                        <c:v>7.3018176019063082E-4</c:v>
                      </c:pt>
                      <c:pt idx="382" formatCode="0.0">
                        <c:v>6.3865685452838212E-4</c:v>
                      </c:pt>
                      <c:pt idx="383" formatCode="0.0">
                        <c:v>6.2951446752462141E-4</c:v>
                      </c:pt>
                      <c:pt idx="384" formatCode="0.0">
                        <c:v>6.2519337773838215E-4</c:v>
                      </c:pt>
                      <c:pt idx="385" formatCode="0.0">
                        <c:v>6.1776565723830896E-4</c:v>
                      </c:pt>
                      <c:pt idx="386" formatCode="0.0">
                        <c:v>6.1269826437738517E-4</c:v>
                      </c:pt>
                      <c:pt idx="387" formatCode="0.0">
                        <c:v>8.2641462499325705E-4</c:v>
                      </c:pt>
                      <c:pt idx="388" formatCode="0.0">
                        <c:v>5.6322942297851999E-4</c:v>
                      </c:pt>
                      <c:pt idx="389" formatCode="0.0">
                        <c:v>5.6388607708682237E-4</c:v>
                      </c:pt>
                      <c:pt idx="390" formatCode="0.0">
                        <c:v>7.8213122814953261E-4</c:v>
                      </c:pt>
                      <c:pt idx="391" formatCode="0.0">
                        <c:v>6.9014322393421833E-4</c:v>
                      </c:pt>
                      <c:pt idx="392" formatCode="0.0">
                        <c:v>6.9195488404318745E-4</c:v>
                      </c:pt>
                      <c:pt idx="393" formatCode="0.0">
                        <c:v>8.2866648480775041E-4</c:v>
                      </c:pt>
                      <c:pt idx="394" formatCode="0.0">
                        <c:v>1.0475032140858577E-3</c:v>
                      </c:pt>
                      <c:pt idx="395" formatCode="0.0">
                        <c:v>1.0567747218527754E-3</c:v>
                      </c:pt>
                      <c:pt idx="396" formatCode="0.0">
                        <c:v>9.225793257805529E-4</c:v>
                      </c:pt>
                      <c:pt idx="397" formatCode="0.0">
                        <c:v>9.1802799867065027E-4</c:v>
                      </c:pt>
                      <c:pt idx="398" formatCode="0.0">
                        <c:v>9.2452595098163094E-4</c:v>
                      </c:pt>
                      <c:pt idx="399" formatCode="0.0">
                        <c:v>8.8328945304011735E-4</c:v>
                      </c:pt>
                      <c:pt idx="400" formatCode="0.0">
                        <c:v>1.0184231268363974E-3</c:v>
                      </c:pt>
                      <c:pt idx="401" formatCode="0.0">
                        <c:v>1.0277031372773896E-3</c:v>
                      </c:pt>
                      <c:pt idx="402" formatCode="0.0">
                        <c:v>7.9775622256043086E-4</c:v>
                      </c:pt>
                      <c:pt idx="403" formatCode="0.0">
                        <c:v>7.9297096226191679E-4</c:v>
                      </c:pt>
                      <c:pt idx="404" formatCode="0.0">
                        <c:v>7.8818575215115478E-4</c:v>
                      </c:pt>
                      <c:pt idx="405" formatCode="0.0">
                        <c:v>8.5884030962606875E-4</c:v>
                      </c:pt>
                      <c:pt idx="406" formatCode="0.0">
                        <c:v>8.0441567375507436E-4</c:v>
                      </c:pt>
                      <c:pt idx="407" formatCode="0.0">
                        <c:v>7.9947192635506628E-4</c:v>
                      </c:pt>
                      <c:pt idx="408" formatCode="0.0">
                        <c:v>9.5956347384124215E-4</c:v>
                      </c:pt>
                      <c:pt idx="409" formatCode="0.0">
                        <c:v>9.5453198308106046E-4</c:v>
                      </c:pt>
                      <c:pt idx="410" formatCode="0.0">
                        <c:v>7.9844949973909864E-4</c:v>
                      </c:pt>
                      <c:pt idx="411" formatCode="0.0">
                        <c:v>9.0475701386617737E-4</c:v>
                      </c:pt>
                      <c:pt idx="412" formatCode="0.0">
                        <c:v>8.9966603552438088E-4</c:v>
                      </c:pt>
                      <c:pt idx="413" formatCode="0.0">
                        <c:v>1.1098988274963616E-3</c:v>
                      </c:pt>
                      <c:pt idx="414" formatCode="0.0">
                        <c:v>9.6184286746264531E-4</c:v>
                      </c:pt>
                      <c:pt idx="415" formatCode="0.0">
                        <c:v>9.5663577671213531E-4</c:v>
                      </c:pt>
                      <c:pt idx="416" formatCode="0.0">
                        <c:v>9.1031494291181629E-4</c:v>
                      </c:pt>
                      <c:pt idx="417" formatCode="0.0">
                        <c:v>7.5032855751551355E-4</c:v>
                      </c:pt>
                      <c:pt idx="418" formatCode="0.0">
                        <c:v>7.4503422209633915E-4</c:v>
                      </c:pt>
                      <c:pt idx="419" formatCode="0.0">
                        <c:v>1.0156075290494652E-3</c:v>
                      </c:pt>
                      <c:pt idx="420" formatCode="0.0">
                        <c:v>1.0230517513118847E-3</c:v>
                      </c:pt>
                      <c:pt idx="421" formatCode="0.0">
                        <c:v>1.0176307523705643E-3</c:v>
                      </c:pt>
                      <c:pt idx="422" formatCode="0.0">
                        <c:v>6.9550132677610016E-4</c:v>
                      </c:pt>
                      <c:pt idx="423" formatCode="0.0">
                        <c:v>6.9665404074204895E-4</c:v>
                      </c:pt>
                      <c:pt idx="424" formatCode="0.0">
                        <c:v>7.4657843030438958E-4</c:v>
                      </c:pt>
                      <c:pt idx="425" formatCode="0.0">
                        <c:v>8.1094717526361678E-4</c:v>
                      </c:pt>
                      <c:pt idx="426" formatCode="0.0">
                        <c:v>6.9236359140952084E-4</c:v>
                      </c:pt>
                      <c:pt idx="427" formatCode="0.0">
                        <c:v>6.8672215511820795E-4</c:v>
                      </c:pt>
                      <c:pt idx="428" formatCode="0.0">
                        <c:v>8.0061654334597702E-4</c:v>
                      </c:pt>
                      <c:pt idx="429" formatCode="0.0">
                        <c:v>8.5751864639530548E-4</c:v>
                      </c:pt>
                      <c:pt idx="430" formatCode="0.0">
                        <c:v>8.5179176466122319E-4</c:v>
                      </c:pt>
                      <c:pt idx="431" formatCode="0.0">
                        <c:v>7.4390543794351728E-4</c:v>
                      </c:pt>
                      <c:pt idx="432" formatCode="0.0">
                        <c:v>8.5466756957724283E-4</c:v>
                      </c:pt>
                      <c:pt idx="433" formatCode="0.0">
                        <c:v>8.4884316359731609E-4</c:v>
                      </c:pt>
                      <c:pt idx="434" formatCode="0.0">
                        <c:v>8.5756681372959221E-4</c:v>
                      </c:pt>
                      <c:pt idx="435" formatCode="0.0">
                        <c:v>8.5907353588896473E-4</c:v>
                      </c:pt>
                      <c:pt idx="436" formatCode="0.0">
                        <c:v>8.5309700847060533E-4</c:v>
                      </c:pt>
                      <c:pt idx="437" formatCode="0.0">
                        <c:v>7.9558669878265157E-4</c:v>
                      </c:pt>
                      <c:pt idx="438" formatCode="0.0">
                        <c:v>8.4999114233197718E-4</c:v>
                      </c:pt>
                      <c:pt idx="439" formatCode="0.0">
                        <c:v>8.4847187642851695E-4</c:v>
                      </c:pt>
                      <c:pt idx="440" formatCode="0.0">
                        <c:v>1.0319743446522709E-3</c:v>
                      </c:pt>
                      <c:pt idx="441" formatCode="0.0">
                        <c:v>9.0346387522678739E-4</c:v>
                      </c:pt>
                      <c:pt idx="442" formatCode="0.0">
                        <c:v>9.0373742952932123E-4</c:v>
                      </c:pt>
                      <c:pt idx="443" formatCode="0.0">
                        <c:v>9.0248076682707926E-4</c:v>
                      </c:pt>
                      <c:pt idx="444" formatCode="0.0">
                        <c:v>8.3432032219829045E-4</c:v>
                      </c:pt>
                      <c:pt idx="445" formatCode="0.0">
                        <c:v>8.341643757676816E-4</c:v>
                      </c:pt>
                      <c:pt idx="446" formatCode="0.0">
                        <c:v>9.5108206295036921E-4</c:v>
                      </c:pt>
                      <c:pt idx="447" formatCode="0.0">
                        <c:v>9.4485585672112577E-4</c:v>
                      </c:pt>
                      <c:pt idx="448" formatCode="0.0">
                        <c:v>9.5063288797701221E-4</c:v>
                      </c:pt>
                      <c:pt idx="449" formatCode="0.0">
                        <c:v>8.1811785253322385E-4</c:v>
                      </c:pt>
                      <c:pt idx="450" formatCode="0.0">
                        <c:v>8.1181298694917286E-4</c:v>
                      </c:pt>
                      <c:pt idx="451" formatCode="0.0">
                        <c:v>8.0855683480360319E-4</c:v>
                      </c:pt>
                      <c:pt idx="452" formatCode="0.0">
                        <c:v>9.2891285148986066E-4</c:v>
                      </c:pt>
                      <c:pt idx="453" formatCode="0.0">
                        <c:v>9.8773202765138515E-4</c:v>
                      </c:pt>
                      <c:pt idx="454" formatCode="0.0">
                        <c:v>9.8684748541944477E-4</c:v>
                      </c:pt>
                      <c:pt idx="455" formatCode="0.0">
                        <c:v>1.0462588925526366E-3</c:v>
                      </c:pt>
                      <c:pt idx="456" formatCode="0.0">
                        <c:v>1.039870071722954E-3</c:v>
                      </c:pt>
                      <c:pt idx="457" formatCode="0.0">
                        <c:v>9.7314409617777192E-4</c:v>
                      </c:pt>
                      <c:pt idx="458" formatCode="0.0">
                        <c:v>9.0934936715279129E-4</c:v>
                      </c:pt>
                      <c:pt idx="459" formatCode="0.0">
                        <c:v>9.0288968129151412E-4</c:v>
                      </c:pt>
                      <c:pt idx="460" formatCode="0.0">
                        <c:v>8.9645905917922159E-4</c:v>
                      </c:pt>
                      <c:pt idx="461" formatCode="0.0">
                        <c:v>9.5822722624569945E-4</c:v>
                      </c:pt>
                      <c:pt idx="462" formatCode="0.0">
                        <c:v>9.5174294612243159E-4</c:v>
                      </c:pt>
                      <c:pt idx="463" formatCode="0.0">
                        <c:v>1.0159100239210571E-3</c:v>
                      </c:pt>
                      <c:pt idx="464" formatCode="0.0">
                        <c:v>1.072610556089615E-3</c:v>
                      </c:pt>
                      <c:pt idx="465" formatCode="0.0">
                        <c:v>1.0661010852050774E-3</c:v>
                      </c:pt>
                      <c:pt idx="466" formatCode="0.0">
                        <c:v>9.2933451268213836E-4</c:v>
                      </c:pt>
                      <c:pt idx="467" formatCode="0.0">
                        <c:v>1.1833539050486895E-3</c:v>
                      </c:pt>
                      <c:pt idx="468" formatCode="0.0">
                        <c:v>9.1630253118668255E-4</c:v>
                      </c:pt>
                      <c:pt idx="469" formatCode="0.0">
                        <c:v>9.1147883809856534E-4</c:v>
                      </c:pt>
                      <c:pt idx="470" formatCode="0.0">
                        <c:v>9.0156105018170129E-4</c:v>
                      </c:pt>
                      <c:pt idx="471" formatCode="0.0">
                        <c:v>1.1551042291626707E-3</c:v>
                      </c:pt>
                      <c:pt idx="472" formatCode="0.0">
                        <c:v>1.1486069963990056E-3</c:v>
                      </c:pt>
                      <c:pt idx="473" formatCode="0.0">
                        <c:v>1.0082902832200774E-3</c:v>
                      </c:pt>
                      <c:pt idx="474" formatCode="0.0">
                        <c:v>1.0665827629397951E-3</c:v>
                      </c:pt>
                      <c:pt idx="475" formatCode="0.0">
                        <c:v>1.0640904548168812E-3</c:v>
                      </c:pt>
                      <c:pt idx="476" formatCode="0.0">
                        <c:v>1.0555955079871039E-3</c:v>
                      </c:pt>
                      <c:pt idx="477" formatCode="0.0">
                        <c:v>1.0491115165023989E-3</c:v>
                      </c:pt>
                      <c:pt idx="478" formatCode="0.0">
                        <c:v>9.740940905817332E-4</c:v>
                      </c:pt>
                      <c:pt idx="479" formatCode="0.0">
                        <c:v>9.7129275646737042E-4</c:v>
                      </c:pt>
                      <c:pt idx="480" formatCode="0.0">
                        <c:v>1.1594626194293691E-3</c:v>
                      </c:pt>
                      <c:pt idx="481" formatCode="0.0">
                        <c:v>1.152940549411687E-3</c:v>
                      </c:pt>
                      <c:pt idx="482" formatCode="0.0">
                        <c:v>1.1378364291076254E-3</c:v>
                      </c:pt>
                      <c:pt idx="483" formatCode="0.0">
                        <c:v>1.0026140666031583E-3</c:v>
                      </c:pt>
                      <c:pt idx="484" formatCode="0.0">
                        <c:v>9.9616343598056632E-4</c:v>
                      </c:pt>
                      <c:pt idx="485" formatCode="0.0">
                        <c:v>9.8972903015902584E-4</c:v>
                      </c:pt>
                      <c:pt idx="486" formatCode="0.0">
                        <c:v>1.3052708028475617E-3</c:v>
                      </c:pt>
                      <c:pt idx="487" formatCode="0.0">
                        <c:v>1.2964240260621086E-3</c:v>
                      </c:pt>
                      <c:pt idx="488" formatCode="0.0">
                        <c:v>1.2899997452180305E-3</c:v>
                      </c:pt>
                      <c:pt idx="489" formatCode="0.0">
                        <c:v>1.1550330843562568E-3</c:v>
                      </c:pt>
                      <c:pt idx="490" formatCode="0.0">
                        <c:v>1.1443065972847756E-3</c:v>
                      </c:pt>
                      <c:pt idx="491" formatCode="0.0">
                        <c:v>1.2019371136839424E-3</c:v>
                      </c:pt>
                      <c:pt idx="492" formatCode="0.0">
                        <c:v>1.1910762282889887E-3</c:v>
                      </c:pt>
                      <c:pt idx="493" formatCode="0.0">
                        <c:v>1.184681875387041E-3</c:v>
                      </c:pt>
                      <c:pt idx="494" formatCode="0.0">
                        <c:v>1.1783066005081888E-3</c:v>
                      </c:pt>
                      <c:pt idx="495" formatCode="0.0">
                        <c:v>1.231183364624012E-3</c:v>
                      </c:pt>
                      <c:pt idx="496" formatCode="0.0">
                        <c:v>1.2202364335935282E-3</c:v>
                      </c:pt>
                      <c:pt idx="497" formatCode="0.0">
                        <c:v>1.2073049951679749E-3</c:v>
                      </c:pt>
                      <c:pt idx="498" formatCode="0.0">
                        <c:v>1.2010114149181674E-3</c:v>
                      </c:pt>
                      <c:pt idx="499" formatCode="0.0">
                        <c:v>1.1925308232136696E-3</c:v>
                      </c:pt>
                      <c:pt idx="500" formatCode="0.0">
                        <c:v>1.1233243404548919E-3</c:v>
                      </c:pt>
                      <c:pt idx="501" formatCode="0.0">
                        <c:v>1.1170433064742245E-3</c:v>
                      </c:pt>
                      <c:pt idx="502" formatCode="0.0">
                        <c:v>1.1067453648123484E-3</c:v>
                      </c:pt>
                      <c:pt idx="503" formatCode="0.0">
                        <c:v>1.1588627836208122E-3</c:v>
                      </c:pt>
                      <c:pt idx="504" formatCode="0.0">
                        <c:v>1.1526272294166526E-3</c:v>
                      </c:pt>
                      <c:pt idx="505" formatCode="0.0">
                        <c:v>1.0820332166739468E-3</c:v>
                      </c:pt>
                      <c:pt idx="506" formatCode="0.0">
                        <c:v>1.0758095088157097E-3</c:v>
                      </c:pt>
                      <c:pt idx="507" formatCode="0.0">
                        <c:v>1.0657362800295016E-3</c:v>
                      </c:pt>
                      <c:pt idx="508" formatCode="0.0">
                        <c:v>9.956811299107614E-4</c:v>
                      </c:pt>
                      <c:pt idx="509" formatCode="0.0">
                        <c:v>9.8766396391971397E-4</c:v>
                      </c:pt>
                      <c:pt idx="510" formatCode="0.0">
                        <c:v>9.8148599495082771E-4</c:v>
                      </c:pt>
                      <c:pt idx="511" formatCode="0.0">
                        <c:v>1.2226136965267909E-3</c:v>
                      </c:pt>
                      <c:pt idx="512" formatCode="0.0">
                        <c:v>1.0830638808256292E-3</c:v>
                      </c:pt>
                      <c:pt idx="513" formatCode="0.0">
                        <c:v>1.0769404274023936E-3</c:v>
                      </c:pt>
                      <c:pt idx="514" formatCode="0.0">
                        <c:v>1.0708170495188172E-3</c:v>
                      </c:pt>
                      <c:pt idx="515" formatCode="0.0">
                        <c:v>1.0627157839038946E-3</c:v>
                      </c:pt>
                      <c:pt idx="516" formatCode="0.0">
                        <c:v>1.0566039436537506E-3</c:v>
                      </c:pt>
                      <c:pt idx="517" formatCode="0.0">
                        <c:v>1.0504921783856416E-3</c:v>
                      </c:pt>
                      <c:pt idx="518" formatCode="0.0">
                        <c:v>1.1605340197977715E-3</c:v>
                      </c:pt>
                      <c:pt idx="519" formatCode="0.0">
                        <c:v>1.1544540501229833E-3</c:v>
                      </c:pt>
                      <c:pt idx="520" formatCode="0.0">
                        <c:v>1.0875213264507143E-3</c:v>
                      </c:pt>
                      <c:pt idx="521" formatCode="0.0">
                        <c:v>1.0814419427827245E-3</c:v>
                      </c:pt>
                      <c:pt idx="522" formatCode="0.0">
                        <c:v>1.0753626331443979E-3</c:v>
                      </c:pt>
                      <c:pt idx="523" formatCode="0.0">
                        <c:v>1.1909520583012674E-3</c:v>
                      </c:pt>
                      <c:pt idx="524" formatCode="0.0">
                        <c:v>1.1933120000349709E-3</c:v>
                      </c:pt>
                      <c:pt idx="525" formatCode="0.0">
                        <c:v>1.0646549590179158E-3</c:v>
                      </c:pt>
                      <c:pt idx="526" formatCode="0.0">
                        <c:v>9.9726599341241505E-4</c:v>
                      </c:pt>
                      <c:pt idx="527" formatCode="0.0">
                        <c:v>9.3488294422734383E-4</c:v>
                      </c:pt>
                      <c:pt idx="528" formatCode="0.0">
                        <c:v>9.2872845290149547E-4</c:v>
                      </c:pt>
                      <c:pt idx="529" formatCode="0.0">
                        <c:v>9.8595331492037615E-4</c:v>
                      </c:pt>
                      <c:pt idx="530" formatCode="0.0">
                        <c:v>1.2266139696082553E-3</c:v>
                      </c:pt>
                      <c:pt idx="531" formatCode="0.0">
                        <c:v>1.2204467798808962E-3</c:v>
                      </c:pt>
                      <c:pt idx="532" formatCode="0.0">
                        <c:v>1.1630072360278641E-3</c:v>
                      </c:pt>
                      <c:pt idx="533" formatCode="0.0">
                        <c:v>1.156784666829338E-3</c:v>
                      </c:pt>
                      <c:pt idx="534" formatCode="0.0">
                        <c:v>1.1589879459535254E-3</c:v>
                      </c:pt>
                      <c:pt idx="535" formatCode="0.0">
                        <c:v>1.1061670456634569E-3</c:v>
                      </c:pt>
                      <c:pt idx="536" formatCode="0.0">
                        <c:v>1.0998064008370684E-3</c:v>
                      </c:pt>
                      <c:pt idx="537" formatCode="0.0">
                        <c:v>1.0954940679765986E-3</c:v>
                      </c:pt>
                      <c:pt idx="538" formatCode="0.0">
                        <c:v>1.1055492299842813E-3</c:v>
                      </c:pt>
                      <c:pt idx="539" formatCode="0.0">
                        <c:v>1.0990806856691197E-3</c:v>
                      </c:pt>
                      <c:pt idx="540" formatCode="0.0">
                        <c:v>1.1660587001060783E-3</c:v>
                      </c:pt>
                      <c:pt idx="541" formatCode="0.0">
                        <c:v>1.5144396876720675E-3</c:v>
                      </c:pt>
                      <c:pt idx="542" formatCode="0.0">
                        <c:v>1.5077936490540821E-3</c:v>
                      </c:pt>
                      <c:pt idx="543" formatCode="0.0">
                        <c:v>1.2352260953756046E-3</c:v>
                      </c:pt>
                      <c:pt idx="544" formatCode="0.0">
                        <c:v>1.3445282364278875E-3</c:v>
                      </c:pt>
                      <c:pt idx="545" formatCode="0.0">
                        <c:v>1.3376295650165441E-3</c:v>
                      </c:pt>
                      <c:pt idx="546" formatCode="0.0">
                        <c:v>1.3721061361145347E-3</c:v>
                      </c:pt>
                      <c:pt idx="547" formatCode="0.0">
                        <c:v>1.6256005069079052E-3</c:v>
                      </c:pt>
                      <c:pt idx="548" formatCode="0.0">
                        <c:v>1.618273314412646E-3</c:v>
                      </c:pt>
                      <c:pt idx="549" formatCode="0.0">
                        <c:v>1.417690536209702E-3</c:v>
                      </c:pt>
                      <c:pt idx="550" formatCode="0.0">
                        <c:v>1.4098095408429916E-3</c:v>
                      </c:pt>
                      <c:pt idx="551" formatCode="0.0">
                        <c:v>1.4019286669612965E-3</c:v>
                      </c:pt>
                      <c:pt idx="552" formatCode="0.0">
                        <c:v>1.8475774442583031E-3</c:v>
                      </c:pt>
                      <c:pt idx="553" formatCode="0.0">
                        <c:v>1.7579765361046484E-3</c:v>
                      </c:pt>
                      <c:pt idx="554" formatCode="0.0">
                        <c:v>1.8189543491167522E-3</c:v>
                      </c:pt>
                      <c:pt idx="555" formatCode="0.0">
                        <c:v>1.8849069791495325E-3</c:v>
                      </c:pt>
                      <c:pt idx="556" formatCode="0.0">
                        <c:v>2.5013951031394046E-3</c:v>
                      </c:pt>
                      <c:pt idx="557" formatCode="0.0">
                        <c:v>2.4922214898726292E-3</c:v>
                      </c:pt>
                      <c:pt idx="558" formatCode="0.0">
                        <c:v>2.960393431466697E-3</c:v>
                      </c:pt>
                      <c:pt idx="559" formatCode="0.0">
                        <c:v>3.0609575645198896E-3</c:v>
                      </c:pt>
                      <c:pt idx="560" formatCode="0.0">
                        <c:v>2.8534794085223855E-3</c:v>
                      </c:pt>
                      <c:pt idx="561" formatCode="0.0">
                        <c:v>3.7865730997239571E-3</c:v>
                      </c:pt>
                      <c:pt idx="562" formatCode="0.0">
                        <c:v>3.776261312744627E-3</c:v>
                      </c:pt>
                      <c:pt idx="563" formatCode="0.0">
                        <c:v>4.0510879492542777E-3</c:v>
                      </c:pt>
                      <c:pt idx="564" formatCode="0.0">
                        <c:v>4.4810799279921239E-3</c:v>
                      </c:pt>
                      <c:pt idx="565" formatCode="0.0">
                        <c:v>4.4697045029814175E-3</c:v>
                      </c:pt>
                      <c:pt idx="566" formatCode="0.0">
                        <c:v>6.068326782116433E-3</c:v>
                      </c:pt>
                      <c:pt idx="567" formatCode="0.0">
                        <c:v>5.5421026214689554E-3</c:v>
                      </c:pt>
                      <c:pt idx="568" formatCode="0.0">
                        <c:v>5.5292272951768034E-3</c:v>
                      </c:pt>
                      <c:pt idx="569" formatCode="0.0">
                        <c:v>5.8207762688149371E-3</c:v>
                      </c:pt>
                      <c:pt idx="570" formatCode="0.0">
                        <c:v>8.9000903853480098E-3</c:v>
                      </c:pt>
                      <c:pt idx="571" formatCode="0.0">
                        <c:v>8.8858491820236613E-3</c:v>
                      </c:pt>
                      <c:pt idx="572" formatCode="0.0">
                        <c:v>9.2544084392161031E-3</c:v>
                      </c:pt>
                      <c:pt idx="573" formatCode="0.0">
                        <c:v>9.9182852477271363E-3</c:v>
                      </c:pt>
                      <c:pt idx="574" formatCode="0.0">
                        <c:v>9.9028190951748578E-3</c:v>
                      </c:pt>
                      <c:pt idx="575" formatCode="0.0">
                        <c:v>1.1209871166998356E-2</c:v>
                      </c:pt>
                      <c:pt idx="576" formatCode="0.0">
                        <c:v>1.3332146398590938E-2</c:v>
                      </c:pt>
                      <c:pt idx="577" formatCode="0.0">
                        <c:v>1.3314943973989274E-2</c:v>
                      </c:pt>
                      <c:pt idx="578" formatCode="0.0">
                        <c:v>1.7131785248272122E-2</c:v>
                      </c:pt>
                      <c:pt idx="579" formatCode="0.0">
                        <c:v>1.9534802691888405E-2</c:v>
                      </c:pt>
                      <c:pt idx="580" formatCode="0.0">
                        <c:v>1.9517243847896291E-2</c:v>
                      </c:pt>
                      <c:pt idx="581" formatCode="0.0">
                        <c:v>2.2658652757495325E-2</c:v>
                      </c:pt>
                      <c:pt idx="582" formatCode="0.0">
                        <c:v>2.5330615557859756E-2</c:v>
                      </c:pt>
                      <c:pt idx="583" formatCode="0.0">
                        <c:v>2.5311838472153913E-2</c:v>
                      </c:pt>
                      <c:pt idx="584" formatCode="0.0">
                        <c:v>2.9340338783228389E-2</c:v>
                      </c:pt>
                      <c:pt idx="585" formatCode="0.0">
                        <c:v>3.4467305616660067E-2</c:v>
                      </c:pt>
                      <c:pt idx="586" formatCode="0.0">
                        <c:v>3.4447759587947116E-2</c:v>
                      </c:pt>
                      <c:pt idx="587" formatCode="0.0">
                        <c:v>3.8309269174723312E-2</c:v>
                      </c:pt>
                      <c:pt idx="588" formatCode="0.0">
                        <c:v>4.1203339473104575E-2</c:v>
                      </c:pt>
                      <c:pt idx="589" formatCode="0.0">
                        <c:v>4.189856801262714E-2</c:v>
                      </c:pt>
                      <c:pt idx="590" formatCode="0.0">
                        <c:v>5.4256945209356637E-2</c:v>
                      </c:pt>
                      <c:pt idx="591" formatCode="0.0">
                        <c:v>7.2127701863442764E-2</c:v>
                      </c:pt>
                      <c:pt idx="592" formatCode="0.0">
                        <c:v>7.3831912835724198E-2</c:v>
                      </c:pt>
                      <c:pt idx="593" formatCode="0.0">
                        <c:v>8.838900575916725E-2</c:v>
                      </c:pt>
                      <c:pt idx="594" formatCode="0.0">
                        <c:v>8.8366185688112553E-2</c:v>
                      </c:pt>
                      <c:pt idx="595" formatCode="0.0">
                        <c:v>9.2296800965544018E-2</c:v>
                      </c:pt>
                      <c:pt idx="596" formatCode="0.0">
                        <c:v>0.1033966793663363</c:v>
                      </c:pt>
                      <c:pt idx="597" formatCode="0.0">
                        <c:v>0.10337140623521281</c:v>
                      </c:pt>
                      <c:pt idx="598" formatCode="0.0">
                        <c:v>0.11622532371834199</c:v>
                      </c:pt>
                      <c:pt idx="599" formatCode="0.0">
                        <c:v>0.14692916689697472</c:v>
                      </c:pt>
                      <c:pt idx="600" formatCode="0.0">
                        <c:v>0.14689722709985917</c:v>
                      </c:pt>
                      <c:pt idx="601" formatCode="0.0">
                        <c:v>0.16700362780892397</c:v>
                      </c:pt>
                      <c:pt idx="602" formatCode="0.0">
                        <c:v>0.20001636064533418</c:v>
                      </c:pt>
                      <c:pt idx="603" formatCode="0.0">
                        <c:v>0.21303771009155426</c:v>
                      </c:pt>
                      <c:pt idx="604" formatCode="0.0">
                        <c:v>0.22070930922355081</c:v>
                      </c:pt>
                      <c:pt idx="605" formatCode="0.0">
                        <c:v>0.24425888002985954</c:v>
                      </c:pt>
                      <c:pt idx="606" formatCode="0.0">
                        <c:v>0.24421940431756559</c:v>
                      </c:pt>
                      <c:pt idx="607" formatCode="0.0">
                        <c:v>0.26063039128798843</c:v>
                      </c:pt>
                      <c:pt idx="608" formatCode="0.0">
                        <c:v>0.26819659096039006</c:v>
                      </c:pt>
                      <c:pt idx="609" formatCode="0.0">
                        <c:v>0.26815458667522124</c:v>
                      </c:pt>
                      <c:pt idx="610" formatCode="0.0">
                        <c:v>0.26563298774614202</c:v>
                      </c:pt>
                      <c:pt idx="611" formatCode="0.0">
                        <c:v>0.25761725695348853</c:v>
                      </c:pt>
                      <c:pt idx="612" formatCode="0.0">
                        <c:v>0.25757483462485908</c:v>
                      </c:pt>
                      <c:pt idx="613" formatCode="0.0">
                        <c:v>0.23722621464879617</c:v>
                      </c:pt>
                      <c:pt idx="614" formatCode="0.0">
                        <c:v>0.22098053566591752</c:v>
                      </c:pt>
                      <c:pt idx="615" formatCode="0.0">
                        <c:v>0.22093896852791989</c:v>
                      </c:pt>
                      <c:pt idx="616" formatCode="0.0">
                        <c:v>0.16516257080894167</c:v>
                      </c:pt>
                      <c:pt idx="617" formatCode="0.0">
                        <c:v>0.10507227620804764</c:v>
                      </c:pt>
                      <c:pt idx="618" formatCode="0.0">
                        <c:v>5.9908297817633856E-2</c:v>
                      </c:pt>
                      <c:pt idx="619" formatCode="0.0">
                        <c:v>4.8434524756160724E-2</c:v>
                      </c:pt>
                      <c:pt idx="620" formatCode="0.0">
                        <c:v>3.9655784166987069E-2</c:v>
                      </c:pt>
                      <c:pt idx="621" formatCode="0.0">
                        <c:v>1.8136316712419394E-2</c:v>
                      </c:pt>
                      <c:pt idx="622" formatCode="0.0">
                        <c:v>1.400943347737192E-2</c:v>
                      </c:pt>
                      <c:pt idx="623" formatCode="0.0">
                        <c:v>1.3994165167267827E-2</c:v>
                      </c:pt>
                      <c:pt idx="624" formatCode="0.0">
                        <c:v>1.1258502829759466E-2</c:v>
                      </c:pt>
                      <c:pt idx="625" formatCode="0.0">
                        <c:v>9.9220839985627064E-3</c:v>
                      </c:pt>
                      <c:pt idx="626" formatCode="0.0">
                        <c:v>8.041480419583566E-3</c:v>
                      </c:pt>
                      <c:pt idx="627" formatCode="0.0">
                        <c:v>7.1598831045839679E-3</c:v>
                      </c:pt>
                      <c:pt idx="628" formatCode="0.0">
                        <c:v>5.0205020393268721E-3</c:v>
                      </c:pt>
                      <c:pt idx="629" formatCode="0.0">
                        <c:v>3.304157710075905E-3</c:v>
                      </c:pt>
                      <c:pt idx="630" formatCode="0.0">
                        <c:v>2.9906708982009363E-3</c:v>
                      </c:pt>
                      <c:pt idx="631" formatCode="0.0">
                        <c:v>2.5659911038690177E-3</c:v>
                      </c:pt>
                      <c:pt idx="632" formatCode="0.0">
                        <c:v>2.3702412744118482E-3</c:v>
                      </c:pt>
                      <c:pt idx="633" formatCode="0.0">
                        <c:v>2.3619787540786995E-3</c:v>
                      </c:pt>
                      <c:pt idx="634" formatCode="0.0">
                        <c:v>2.116316524475346E-3</c:v>
                      </c:pt>
                      <c:pt idx="635" formatCode="0.0">
                        <c:v>1.8007454607522606E-3</c:v>
                      </c:pt>
                      <c:pt idx="636" formatCode="0.0">
                        <c:v>1.686259083517177E-3</c:v>
                      </c:pt>
                      <c:pt idx="637" formatCode="0.0">
                        <c:v>1.578927822634956E-3</c:v>
                      </c:pt>
                      <c:pt idx="638" formatCode="0.0">
                        <c:v>1.3679192844428584E-3</c:v>
                      </c:pt>
                      <c:pt idx="639" formatCode="0.0">
                        <c:v>1.2825919939485346E-3</c:v>
                      </c:pt>
                      <c:pt idx="640" formatCode="0.0">
                        <c:v>1.2047382010282194E-3</c:v>
                      </c:pt>
                      <c:pt idx="641" formatCode="0.0">
                        <c:v>1.3197857859222543E-3</c:v>
                      </c:pt>
                      <c:pt idx="642" formatCode="0.0">
                        <c:v>1.2488687453116364E-3</c:v>
                      </c:pt>
                      <c:pt idx="643" formatCode="0.0">
                        <c:v>1.1957767408071313E-3</c:v>
                      </c:pt>
                      <c:pt idx="644" formatCode="0.0">
                        <c:v>1.0795102488148538E-3</c:v>
                      </c:pt>
                      <c:pt idx="645" formatCode="0.0">
                        <c:v>1.0490722566421529E-3</c:v>
                      </c:pt>
                      <c:pt idx="646" formatCode="0.0">
                        <c:v>1.0212766192152886E-3</c:v>
                      </c:pt>
                      <c:pt idx="647" formatCode="0.0">
                        <c:v>8.7939224158452951E-4</c:v>
                      </c:pt>
                      <c:pt idx="648" formatCode="0.0">
                        <c:v>8.7428379496526116E-4</c:v>
                      </c:pt>
                      <c:pt idx="649" formatCode="0.0">
                        <c:v>1.0225749127476366E-3</c:v>
                      </c:pt>
                      <c:pt idx="650" formatCode="0.0">
                        <c:v>8.938258045098202E-4</c:v>
                      </c:pt>
                      <c:pt idx="651" formatCode="0.0">
                        <c:v>8.888366771204199E-4</c:v>
                      </c:pt>
                      <c:pt idx="652" formatCode="0.0">
                        <c:v>8.838475944354967E-4</c:v>
                      </c:pt>
                      <c:pt idx="653" formatCode="0.0">
                        <c:v>8.765058589892045E-4</c:v>
                      </c:pt>
                      <c:pt idx="654" formatCode="0.0">
                        <c:v>7.7192172780165148E-4</c:v>
                      </c:pt>
                      <c:pt idx="655" formatCode="0.0">
                        <c:v>9.12546233534226E-4</c:v>
                      </c:pt>
                      <c:pt idx="656" formatCode="0.0">
                        <c:v>9.0759120549814955E-4</c:v>
                      </c:pt>
                      <c:pt idx="657" formatCode="0.0">
                        <c:v>8.4827476998504609E-4</c:v>
                      </c:pt>
                      <c:pt idx="658" formatCode="0.0">
                        <c:v>7.3743953508826775E-4</c:v>
                      </c:pt>
                      <c:pt idx="659" formatCode="0.0">
                        <c:v>7.3256106081445662E-4</c:v>
                      </c:pt>
                      <c:pt idx="660" formatCode="0.0">
                        <c:v>7.2563571434848442E-4</c:v>
                      </c:pt>
                      <c:pt idx="661" formatCode="0.0">
                        <c:v>7.6947082872814195E-4</c:v>
                      </c:pt>
                      <c:pt idx="662" formatCode="0.0">
                        <c:v>7.646060155353686E-4</c:v>
                      </c:pt>
                      <c:pt idx="663" formatCode="0.0">
                        <c:v>7.0703909322413633E-4</c:v>
                      </c:pt>
                      <c:pt idx="664" formatCode="0.0">
                        <c:v>6.97317963630875E-4</c:v>
                      </c:pt>
                      <c:pt idx="665" formatCode="0.0">
                        <c:v>7.4060257547171762E-4</c:v>
                      </c:pt>
                      <c:pt idx="666" formatCode="0.0">
                        <c:v>7.3579899500135059E-4</c:v>
                      </c:pt>
                      <c:pt idx="667" formatCode="0.0">
                        <c:v>7.2897943858636822E-4</c:v>
                      </c:pt>
                      <c:pt idx="668" formatCode="0.0">
                        <c:v>7.7214404945702495E-4</c:v>
                      </c:pt>
                      <c:pt idx="669" formatCode="0.0">
                        <c:v>6.6864235690963368E-4</c:v>
                      </c:pt>
                      <c:pt idx="670" formatCode="0.0">
                        <c:v>6.6385652942238678E-4</c:v>
                      </c:pt>
                      <c:pt idx="671" formatCode="0.0">
                        <c:v>5.1582759344105081E-4</c:v>
                      </c:pt>
                      <c:pt idx="672" formatCode="0.0">
                        <c:v>6.5431692296383866E-4</c:v>
                      </c:pt>
                      <c:pt idx="673" formatCode="0.0">
                        <c:v>6.5046769479009281E-4</c:v>
                      </c:pt>
                      <c:pt idx="674" formatCode="0.0">
                        <c:v>6.9351138063051914E-4</c:v>
                      </c:pt>
                      <c:pt idx="675" formatCode="0.0">
                        <c:v>5.4375994700607208E-4</c:v>
                      </c:pt>
                      <c:pt idx="676" formatCode="0.0">
                        <c:v>5.3677345622431141E-4</c:v>
                      </c:pt>
                      <c:pt idx="677" formatCode="0.0">
                        <c:v>5.3203041042655685E-4</c:v>
                      </c:pt>
                      <c:pt idx="678" formatCode="0.0">
                        <c:v>6.2570651797986578E-4</c:v>
                      </c:pt>
                      <c:pt idx="679" formatCode="0.0">
                        <c:v>6.2008934865917281E-4</c:v>
                      </c:pt>
                      <c:pt idx="680" formatCode="0.0">
                        <c:v>8.0607336856194868E-4</c:v>
                      </c:pt>
                      <c:pt idx="681" formatCode="0.0">
                        <c:v>6.1141253661844432E-4</c:v>
                      </c:pt>
                      <c:pt idx="682" formatCode="0.0">
                        <c:v>6.0664297422920231E-4</c:v>
                      </c:pt>
                      <c:pt idx="683" formatCode="0.0">
                        <c:v>6.0021822223369761E-4</c:v>
                      </c:pt>
                      <c:pt idx="684" formatCode="0.0">
                        <c:v>4.5008549707177943E-4</c:v>
                      </c:pt>
                      <c:pt idx="685" formatCode="0.0">
                        <c:v>4.4535614050235741E-4</c:v>
                      </c:pt>
                      <c:pt idx="686" formatCode="0.0">
                        <c:v>6.2919132861608039E-4</c:v>
                      </c:pt>
                      <c:pt idx="687" formatCode="0.0">
                        <c:v>6.2106047325722951E-4</c:v>
                      </c:pt>
                      <c:pt idx="688" formatCode="0.0">
                        <c:v>6.163627569536152E-4</c:v>
                      </c:pt>
                      <c:pt idx="689" formatCode="0.0">
                        <c:v>6.5689836859456432E-4</c:v>
                      </c:pt>
                      <c:pt idx="690" formatCode="0.0">
                        <c:v>6.0283117438808889E-4</c:v>
                      </c:pt>
                      <c:pt idx="691" formatCode="0.0">
                        <c:v>5.9816559860276144E-4</c:v>
                      </c:pt>
                      <c:pt idx="692" formatCode="0.0">
                        <c:v>5.918964376616121E-4</c:v>
                      </c:pt>
                      <c:pt idx="693" formatCode="0.0">
                        <c:v>5.4065799646782833E-4</c:v>
                      </c:pt>
                      <c:pt idx="694" formatCode="0.0">
                        <c:v>5.3599907411250401E-4</c:v>
                      </c:pt>
                      <c:pt idx="695" formatCode="0.0">
                        <c:v>5.7481130555756921E-4</c:v>
                      </c:pt>
                      <c:pt idx="696" formatCode="0.0">
                        <c:v>6.165167212874845E-4</c:v>
                      </c:pt>
                      <c:pt idx="697" formatCode="0.0">
                        <c:v>6.1105732227640004E-4</c:v>
                      </c:pt>
                      <c:pt idx="698" formatCode="0.0">
                        <c:v>5.5717543687515425E-4</c:v>
                      </c:pt>
                      <c:pt idx="699" formatCode="0.0">
                        <c:v>5.5257892364357273E-4</c:v>
                      </c:pt>
                      <c:pt idx="700" formatCode="0.0">
                        <c:v>6.824138136976224E-4</c:v>
                      </c:pt>
                      <c:pt idx="701" formatCode="0.0">
                        <c:v>5.8392873836220942E-4</c:v>
                      </c:pt>
                      <c:pt idx="702" formatCode="0.0">
                        <c:v>5.7937491514020115E-4</c:v>
                      </c:pt>
                      <c:pt idx="703" formatCode="0.0">
                        <c:v>6.6423740066704948E-4</c:v>
                      </c:pt>
                      <c:pt idx="704" formatCode="0.0">
                        <c:v>9.3628302102931067E-4</c:v>
                      </c:pt>
                      <c:pt idx="705" formatCode="0.0">
                        <c:v>8.8606650283962033E-4</c:v>
                      </c:pt>
                      <c:pt idx="706" formatCode="0.0">
                        <c:v>8.8150550439864089E-4</c:v>
                      </c:pt>
                      <c:pt idx="707" formatCode="0.0">
                        <c:v>7.8666299793617243E-4</c:v>
                      </c:pt>
                      <c:pt idx="708" formatCode="0.0">
                        <c:v>7.8209642605588786E-4</c:v>
                      </c:pt>
                      <c:pt idx="709" formatCode="0.0">
                        <c:v>8.3095121143252288E-4</c:v>
                      </c:pt>
                      <c:pt idx="710" formatCode="0.0">
                        <c:v>8.3084677213787045E-4</c:v>
                      </c:pt>
                      <c:pt idx="711" formatCode="0.0">
                        <c:v>8.2621221818668345E-4</c:v>
                      </c:pt>
                      <c:pt idx="712" formatCode="0.0">
                        <c:v>9.1436457262266996E-4</c:v>
                      </c:pt>
                      <c:pt idx="713" formatCode="0.0">
                        <c:v>8.7161130629270138E-4</c:v>
                      </c:pt>
                      <c:pt idx="714" formatCode="0.0">
                        <c:v>7.7325672081933656E-4</c:v>
                      </c:pt>
                      <c:pt idx="715" formatCode="0.0">
                        <c:v>7.7170039662907003E-4</c:v>
                      </c:pt>
                      <c:pt idx="716" formatCode="0.0">
                        <c:v>7.7335863817092217E-4</c:v>
                      </c:pt>
                      <c:pt idx="717" formatCode="0.0">
                        <c:v>8.160392805842755E-4</c:v>
                      </c:pt>
                      <c:pt idx="718" formatCode="0.0">
                        <c:v>8.1693429803495615E-4</c:v>
                      </c:pt>
                      <c:pt idx="719" formatCode="0.0">
                        <c:v>9.2437994027755495E-4</c:v>
                      </c:pt>
                      <c:pt idx="720" formatCode="0.0">
                        <c:v>9.1952209666234575E-4</c:v>
                      </c:pt>
                      <c:pt idx="721" formatCode="0.0">
                        <c:v>9.146642931239351E-4</c:v>
                      </c:pt>
                      <c:pt idx="722" formatCode="0.0">
                        <c:v>9.6527909298673126E-4</c:v>
                      </c:pt>
                      <c:pt idx="723" formatCode="0.0">
                        <c:v>9.1141407750564083E-4</c:v>
                      </c:pt>
                      <c:pt idx="724" formatCode="0.0">
                        <c:v>9.1171251864072863E-4</c:v>
                      </c:pt>
                      <c:pt idx="725" formatCode="0.0">
                        <c:v>1.0730082612576066E-3</c:v>
                      </c:pt>
                      <c:pt idx="726" formatCode="0.0">
                        <c:v>1.0680011235839433E-3</c:v>
                      </c:pt>
                      <c:pt idx="727" formatCode="0.0">
                        <c:v>1.0692505800748756E-3</c:v>
                      </c:pt>
                      <c:pt idx="728" formatCode="0.0">
                        <c:v>8.6257837895658152E-4</c:v>
                      </c:pt>
                      <c:pt idx="729" formatCode="0.0">
                        <c:v>9.146313728002791E-4</c:v>
                      </c:pt>
                      <c:pt idx="730" formatCode="0.0">
                        <c:v>9.1499458514709335E-4</c:v>
                      </c:pt>
                      <c:pt idx="731" formatCode="0.0">
                        <c:v>1.0120566952766202E-3</c:v>
                      </c:pt>
                      <c:pt idx="732" formatCode="0.0">
                        <c:v>1.0144748043584718E-3</c:v>
                      </c:pt>
                      <c:pt idx="733" formatCode="0.0">
                        <c:v>1.0168760322251742E-3</c:v>
                      </c:pt>
                      <c:pt idx="734" formatCode="0.0">
                        <c:v>9.163140446563795E-4</c:v>
                      </c:pt>
                      <c:pt idx="735" formatCode="0.0">
                        <c:v>9.1108691699519036E-4</c:v>
                      </c:pt>
                      <c:pt idx="736" formatCode="0.0">
                        <c:v>7.5582299938461094E-4</c:v>
                      </c:pt>
                      <c:pt idx="737" formatCode="0.0">
                        <c:v>7.5054819483959332E-4</c:v>
                      </c:pt>
                      <c:pt idx="738" formatCode="0.0">
                        <c:v>8.548195407704081E-4</c:v>
                      </c:pt>
                      <c:pt idx="739" formatCode="0.0">
                        <c:v>8.5613449203040637E-4</c:v>
                      </c:pt>
                      <c:pt idx="740" formatCode="0.0">
                        <c:v>8.5079370763328939E-4</c:v>
                      </c:pt>
                      <c:pt idx="741" formatCode="0.0">
                        <c:v>9.5682338433657004E-4</c:v>
                      </c:pt>
                      <c:pt idx="742" formatCode="0.0">
                        <c:v>7.95308016227501E-4</c:v>
                      </c:pt>
                      <c:pt idx="743" formatCode="0.0">
                        <c:v>7.9242555374669263E-4</c:v>
                      </c:pt>
                      <c:pt idx="744" formatCode="0.0">
                        <c:v>8.4123206370559139E-4</c:v>
                      </c:pt>
                      <c:pt idx="745" formatCode="0.0">
                        <c:v>8.3581548049926847E-4</c:v>
                      </c:pt>
                      <c:pt idx="746" formatCode="0.0">
                        <c:v>8.4236099915580064E-4</c:v>
                      </c:pt>
                      <c:pt idx="747" formatCode="0.0">
                        <c:v>8.3686643663951276E-4</c:v>
                      </c:pt>
                      <c:pt idx="748" formatCode="0.0">
                        <c:v>8.3806208208303307E-4</c:v>
                      </c:pt>
                      <c:pt idx="749" formatCode="0.0">
                        <c:v>8.3252337535223556E-4</c:v>
                      </c:pt>
                      <c:pt idx="750" formatCode="0.0">
                        <c:v>8.3101057667489488E-4</c:v>
                      </c:pt>
                      <c:pt idx="751" formatCode="0.0">
                        <c:v>8.3218580502461223E-4</c:v>
                      </c:pt>
                      <c:pt idx="752" formatCode="0.0">
                        <c:v>9.4667201360707745E-4</c:v>
                      </c:pt>
                      <c:pt idx="753" formatCode="0.0">
                        <c:v>8.8438063985226897E-4</c:v>
                      </c:pt>
                      <c:pt idx="754" formatCode="0.0">
                        <c:v>8.8599296275846144E-4</c:v>
                      </c:pt>
                      <c:pt idx="755" formatCode="0.0">
                        <c:v>9.3739022060102992E-4</c:v>
                      </c:pt>
                      <c:pt idx="756" formatCode="0.0">
                        <c:v>9.3168569874537549E-4</c:v>
                      </c:pt>
                      <c:pt idx="757" formatCode="0.0">
                        <c:v>9.2757682155288751E-4</c:v>
                      </c:pt>
                      <c:pt idx="758" formatCode="0.0">
                        <c:v>1.0970999904203775E-3</c:v>
                      </c:pt>
                      <c:pt idx="759" formatCode="0.0">
                        <c:v>1.0913660149580652E-3</c:v>
                      </c:pt>
                      <c:pt idx="760" formatCode="0.0">
                        <c:v>1.0333957429817773E-3</c:v>
                      </c:pt>
                      <c:pt idx="761" formatCode="0.0">
                        <c:v>1.027633367504045E-3</c:v>
                      </c:pt>
                      <c:pt idx="762" formatCode="0.0">
                        <c:v>1.0218710461064344E-3</c:v>
                      </c:pt>
                      <c:pt idx="763" formatCode="0.0">
                        <c:v>9.11501706996069E-4</c:v>
                      </c:pt>
                      <c:pt idx="764" formatCode="0.0">
                        <c:v>9.6403494695931988E-4</c:v>
                      </c:pt>
                      <c:pt idx="765" formatCode="0.0">
                        <c:v>9.6151575560847068E-4</c:v>
                      </c:pt>
                      <c:pt idx="766" formatCode="0.0">
                        <c:v>8.3853510744951603E-4</c:v>
                      </c:pt>
                      <c:pt idx="767" formatCode="0.0">
                        <c:v>1.0152767691737489E-3</c:v>
                      </c:pt>
                      <c:pt idx="768" formatCode="0.0">
                        <c:v>1.0163682499333797E-3</c:v>
                      </c:pt>
                      <c:pt idx="769" formatCode="0.0">
                        <c:v>1.0104365226620551E-3</c:v>
                      </c:pt>
                      <c:pt idx="770" formatCode="0.0">
                        <c:v>8.8420429563933461E-4</c:v>
                      </c:pt>
                      <c:pt idx="771" formatCode="0.0">
                        <c:v>8.8443021197730926E-4</c:v>
                      </c:pt>
                      <c:pt idx="772" formatCode="0.0">
                        <c:v>9.3815050569122382E-4</c:v>
                      </c:pt>
                      <c:pt idx="773" formatCode="0.0">
                        <c:v>9.9531628448812966E-4</c:v>
                      </c:pt>
                      <c:pt idx="774" formatCode="0.0">
                        <c:v>9.8933306775416839E-4</c:v>
                      </c:pt>
                      <c:pt idx="775" formatCode="0.0">
                        <c:v>9.3487627299086479E-4</c:v>
                      </c:pt>
                      <c:pt idx="776" formatCode="0.0">
                        <c:v>8.6819047078491064E-4</c:v>
                      </c:pt>
                      <c:pt idx="777" formatCode="0.0">
                        <c:v>8.6213395633082503E-4</c:v>
                      </c:pt>
                      <c:pt idx="778" formatCode="0.0">
                        <c:v>8.5759183916450145E-4</c:v>
                      </c:pt>
                      <c:pt idx="779" formatCode="0.0">
                        <c:v>9.8167866326858452E-4</c:v>
                      </c:pt>
                      <c:pt idx="780" formatCode="0.0">
                        <c:v>9.7555687202812303E-4</c:v>
                      </c:pt>
                      <c:pt idx="781" formatCode="0.0">
                        <c:v>9.7287851250619888E-4</c:v>
                      </c:pt>
                      <c:pt idx="782" formatCode="0.0">
                        <c:v>1.2192826269229807E-3</c:v>
                      </c:pt>
                      <c:pt idx="783" formatCode="0.0">
                        <c:v>1.2131048260764208E-3</c:v>
                      </c:pt>
                      <c:pt idx="784" formatCode="0.0">
                        <c:v>1.213464377969936E-3</c:v>
                      </c:pt>
                      <c:pt idx="785" formatCode="0.0">
                        <c:v>1.0207683304221337E-3</c:v>
                      </c:pt>
                      <c:pt idx="786" formatCode="0.0">
                        <c:v>1.0163982048390591E-3</c:v>
                      </c:pt>
                      <c:pt idx="787" formatCode="0.0">
                        <c:v>1.0156562914836798E-3</c:v>
                      </c:pt>
                      <c:pt idx="788" formatCode="0.0">
                        <c:v>1.0720122109004744E-3</c:v>
                      </c:pt>
                      <c:pt idx="789" formatCode="0.0">
                        <c:v>1.0677205518224964E-3</c:v>
                      </c:pt>
                      <c:pt idx="790" formatCode="0.0">
                        <c:v>9.4463119510626624E-4</c:v>
                      </c:pt>
                      <c:pt idx="791" formatCode="0.0">
                        <c:v>1.2548272393082128E-3</c:v>
                      </c:pt>
                      <c:pt idx="792" formatCode="0.0">
                        <c:v>1.2485413094172608E-3</c:v>
                      </c:pt>
                      <c:pt idx="793" formatCode="0.0">
                        <c:v>1.0561778077164262E-3</c:v>
                      </c:pt>
                      <c:pt idx="794" formatCode="0.0">
                        <c:v>1.1133688310749417E-3</c:v>
                      </c:pt>
                      <c:pt idx="795" formatCode="0.0">
                        <c:v>1.1070557939276649E-3</c:v>
                      </c:pt>
                      <c:pt idx="796" formatCode="0.0">
                        <c:v>1.1088628434493489E-3</c:v>
                      </c:pt>
                      <c:pt idx="797" formatCode="0.0">
                        <c:v>1.1730392174752477E-3</c:v>
                      </c:pt>
                      <c:pt idx="798" formatCode="0.0">
                        <c:v>1.1666076238693029E-3</c:v>
                      </c:pt>
                      <c:pt idx="799" formatCode="0.0">
                        <c:v>1.1645809836735395E-3</c:v>
                      </c:pt>
                      <c:pt idx="800" formatCode="0.0">
                        <c:v>1.028896775072529E-3</c:v>
                      </c:pt>
                      <c:pt idx="801" formatCode="0.0">
                        <c:v>1.0301795586419667E-3</c:v>
                      </c:pt>
                      <c:pt idx="802" formatCode="0.0">
                        <c:v>1.0887606656232196E-3</c:v>
                      </c:pt>
                      <c:pt idx="803" formatCode="0.0">
                        <c:v>1.0822564725979928E-3</c:v>
                      </c:pt>
                      <c:pt idx="804" formatCode="0.0">
                        <c:v>1.1495911254212293E-3</c:v>
                      </c:pt>
                      <c:pt idx="805" formatCode="0.0">
                        <c:v>1.0836677859092758E-3</c:v>
                      </c:pt>
                      <c:pt idx="806" formatCode="0.0">
                        <c:v>1.0770760119089818E-3</c:v>
                      </c:pt>
                      <c:pt idx="807" formatCode="0.0">
                        <c:v>1.4030681567300672E-3</c:v>
                      </c:pt>
                      <c:pt idx="808" formatCode="0.0">
                        <c:v>1.195807681619476E-3</c:v>
                      </c:pt>
                      <c:pt idx="809" formatCode="0.0">
                        <c:v>1.1892157039653023E-3</c:v>
                      </c:pt>
                      <c:pt idx="810" formatCode="0.0">
                        <c:v>1.7203373299455448E-3</c:v>
                      </c:pt>
                      <c:pt idx="811" formatCode="0.0">
                        <c:v>1.5932019818775255E-3</c:v>
                      </c:pt>
                      <c:pt idx="812" formatCode="0.0">
                        <c:v>1.5958438656039642E-3</c:v>
                      </c:pt>
                      <c:pt idx="813" formatCode="0.0">
                        <c:v>1.7236445577551247E-3</c:v>
                      </c:pt>
                      <c:pt idx="814" formatCode="0.0">
                        <c:v>1.5241732230382634E-3</c:v>
                      </c:pt>
                      <c:pt idx="815" formatCode="0.0">
                        <c:v>1.5174111099964611E-3</c:v>
                      </c:pt>
                      <c:pt idx="816" formatCode="0.0">
                        <c:v>1.6459724802233831E-3</c:v>
                      </c:pt>
                      <c:pt idx="817" formatCode="0.0">
                        <c:v>1.3712433715488382E-3</c:v>
                      </c:pt>
                      <c:pt idx="818" formatCode="0.0">
                        <c:v>1.3644688765458257E-3</c:v>
                      </c:pt>
                      <c:pt idx="819" formatCode="0.0">
                        <c:v>1.3658321097968266E-3</c:v>
                      </c:pt>
                      <c:pt idx="820" formatCode="0.0">
                        <c:v>1.3616056009313358E-3</c:v>
                      </c:pt>
                      <c:pt idx="821" formatCode="0.0">
                        <c:v>1.354777685949803E-3</c:v>
                      </c:pt>
                      <c:pt idx="822" formatCode="0.0">
                        <c:v>1.4876434311347549E-3</c:v>
                      </c:pt>
                      <c:pt idx="823" formatCode="0.0">
                        <c:v>1.4896884474047279E-3</c:v>
                      </c:pt>
                      <c:pt idx="824" formatCode="0.0">
                        <c:v>1.4828049998848857E-3</c:v>
                      </c:pt>
                      <c:pt idx="825" formatCode="0.0">
                        <c:v>1.4042255437552772E-3</c:v>
                      </c:pt>
                      <c:pt idx="826" formatCode="0.0">
                        <c:v>1.3366224604087398E-3</c:v>
                      </c:pt>
                      <c:pt idx="827" formatCode="0.0">
                        <c:v>1.3297122705525119E-3</c:v>
                      </c:pt>
                      <c:pt idx="828" formatCode="0.0">
                        <c:v>1.3228021542991597E-3</c:v>
                      </c:pt>
                      <c:pt idx="829" formatCode="0.0">
                        <c:v>1.3266266662862721E-3</c:v>
                      </c:pt>
                      <c:pt idx="830" formatCode="0.0">
                        <c:v>1.3196602757826162E-3</c:v>
                      </c:pt>
                      <c:pt idx="831" formatCode="0.0">
                        <c:v>1.3153418285257823E-3</c:v>
                      </c:pt>
                      <c:pt idx="832" formatCode="0.0">
                        <c:v>1.3083615222413011E-3</c:v>
                      </c:pt>
                      <c:pt idx="833" formatCode="0.0">
                        <c:v>1.2390670153487821E-3</c:v>
                      </c:pt>
                      <c:pt idx="834" formatCode="0.0">
                        <c:v>1.2320660647121325E-3</c:v>
                      </c:pt>
                      <c:pt idx="835" formatCode="0.0">
                        <c:v>1.225043416913244E-3</c:v>
                      </c:pt>
                      <c:pt idx="836" formatCode="0.0">
                        <c:v>1.4287486457419461E-3</c:v>
                      </c:pt>
                      <c:pt idx="837" formatCode="0.0">
                        <c:v>1.421800674015355E-3</c:v>
                      </c:pt>
                      <c:pt idx="838" formatCode="0.0">
                        <c:v>1.4147774664911537E-3</c:v>
                      </c:pt>
                      <c:pt idx="839" formatCode="0.0">
                        <c:v>1.2827675071568785E-3</c:v>
                      </c:pt>
                      <c:pt idx="840" formatCode="0.0">
                        <c:v>1.2730661351581249E-3</c:v>
                      </c:pt>
                      <c:pt idx="841" formatCode="0.0">
                        <c:v>1.2659719127537795E-3</c:v>
                      </c:pt>
                      <c:pt idx="842" formatCode="0.0">
                        <c:v>1.2693327891078467E-3</c:v>
                      </c:pt>
                      <c:pt idx="843" formatCode="0.0">
                        <c:v>1.1881768969244501E-3</c:v>
                      </c:pt>
                      <c:pt idx="844" formatCode="0.0">
                        <c:v>1.1810388069059044E-3</c:v>
                      </c:pt>
                      <c:pt idx="845" formatCode="0.0">
                        <c:v>1.2531218352766745E-3</c:v>
                      </c:pt>
                      <c:pt idx="846" formatCode="0.0">
                        <c:v>1.179072640565187E-3</c:v>
                      </c:pt>
                      <c:pt idx="847" formatCode="0.0">
                        <c:v>1.1718594112360445E-3</c:v>
                      </c:pt>
                      <c:pt idx="848" formatCode="0.0">
                        <c:v>1.3400340242322424E-3</c:v>
                      </c:pt>
                      <c:pt idx="849" formatCode="0.0">
                        <c:v>1.3326492569644402E-3</c:v>
                      </c:pt>
                      <c:pt idx="850" formatCode="0.0">
                        <c:v>1.3252645715724288E-3</c:v>
                      </c:pt>
                      <c:pt idx="851" formatCode="0.0">
                        <c:v>1.2574639320161354E-3</c:v>
                      </c:pt>
                      <c:pt idx="852" formatCode="0.0">
                        <c:v>1.8043400095521661E-3</c:v>
                      </c:pt>
                      <c:pt idx="853" formatCode="0.0">
                        <c:v>1.7967406913136006E-3</c:v>
                      </c:pt>
                      <c:pt idx="854" formatCode="0.0">
                        <c:v>1.8173463925711657E-3</c:v>
                      </c:pt>
                      <c:pt idx="855" formatCode="0.0">
                        <c:v>1.6105883874093405E-3</c:v>
                      </c:pt>
                      <c:pt idx="856" formatCode="0.0">
                        <c:v>1.6027108154248999E-3</c:v>
                      </c:pt>
                      <c:pt idx="857" formatCode="0.0">
                        <c:v>1.5516347523651971E-3</c:v>
                      </c:pt>
                      <c:pt idx="858" formatCode="0.0">
                        <c:v>1.9469420545499927E-3</c:v>
                      </c:pt>
                      <c:pt idx="859" formatCode="0.0">
                        <c:v>2.070221208548397E-3</c:v>
                      </c:pt>
                      <c:pt idx="860" formatCode="0.0">
                        <c:v>2.0616098832957207E-3</c:v>
                      </c:pt>
                      <c:pt idx="861" formatCode="0.0">
                        <c:v>1.7945852917875542E-3</c:v>
                      </c:pt>
                      <c:pt idx="862" formatCode="0.0">
                        <c:v>1.8414550478681234E-3</c:v>
                      </c:pt>
                      <c:pt idx="863" formatCode="0.0">
                        <c:v>2.2459215283037702E-3</c:v>
                      </c:pt>
                      <c:pt idx="864" formatCode="0.0">
                        <c:v>2.23680609908544E-3</c:v>
                      </c:pt>
                      <c:pt idx="865" formatCode="0.0">
                        <c:v>2.3791560441685932E-3</c:v>
                      </c:pt>
                      <c:pt idx="866" formatCode="0.0">
                        <c:v>2.4667911752626376E-3</c:v>
                      </c:pt>
                      <c:pt idx="867" formatCode="0.0">
                        <c:v>2.2623238190635632E-3</c:v>
                      </c:pt>
                      <c:pt idx="868" formatCode="0.0">
                        <c:v>3.1582173556355224E-3</c:v>
                      </c:pt>
                      <c:pt idx="869" formatCode="0.0">
                        <c:v>3.1477326883434641E-3</c:v>
                      </c:pt>
                      <c:pt idx="870" formatCode="0.0">
                        <c:v>3.5564431131813513E-3</c:v>
                      </c:pt>
                      <c:pt idx="871" formatCode="0.0">
                        <c:v>4.2926852641707669E-3</c:v>
                      </c:pt>
                      <c:pt idx="872" formatCode="0.0">
                        <c:v>4.4641693737253714E-3</c:v>
                      </c:pt>
                      <c:pt idx="873" formatCode="0.0">
                        <c:v>4.2282325586566515E-3</c:v>
                      </c:pt>
                      <c:pt idx="874" formatCode="0.0">
                        <c:v>4.6255261201139123E-3</c:v>
                      </c:pt>
                      <c:pt idx="875" formatCode="0.0">
                        <c:v>3.6757614244631357E-3</c:v>
                      </c:pt>
                      <c:pt idx="876" formatCode="0.0">
                        <c:v>4.5676646747606015E-3</c:v>
                      </c:pt>
                      <c:pt idx="877" formatCode="0.0">
                        <c:v>4.7699170250825899E-3</c:v>
                      </c:pt>
                      <c:pt idx="878" formatCode="0.0">
                        <c:v>4.7563601482520316E-3</c:v>
                      </c:pt>
                      <c:pt idx="879" formatCode="0.0">
                        <c:v>4.742803560506402E-3</c:v>
                      </c:pt>
                      <c:pt idx="880" formatCode="0.0">
                        <c:v>5.1124027084257784E-3</c:v>
                      </c:pt>
                      <c:pt idx="881" formatCode="0.0">
                        <c:v>4.5190283826804295E-3</c:v>
                      </c:pt>
                      <c:pt idx="882" formatCode="0.0">
                        <c:v>4.5038631298114241E-3</c:v>
                      </c:pt>
                      <c:pt idx="883" formatCode="0.0">
                        <c:v>4.6401404304819011E-3</c:v>
                      </c:pt>
                      <c:pt idx="884" formatCode="0.0">
                        <c:v>6.2363348903621101E-3</c:v>
                      </c:pt>
                      <c:pt idx="885" formatCode="0.0">
                        <c:v>7.6400722099007109E-3</c:v>
                      </c:pt>
                      <c:pt idx="886" formatCode="0.0">
                        <c:v>7.8779021937901064E-3</c:v>
                      </c:pt>
                      <c:pt idx="887" formatCode="0.0">
                        <c:v>8.3767729045294698E-3</c:v>
                      </c:pt>
                      <c:pt idx="888" formatCode="0.0">
                        <c:v>9.0539565356140619E-3</c:v>
                      </c:pt>
                      <c:pt idx="889" formatCode="0.0">
                        <c:v>9.0365170810045234E-3</c:v>
                      </c:pt>
                      <c:pt idx="890" formatCode="0.0">
                        <c:v>1.0642280886847067E-2</c:v>
                      </c:pt>
                      <c:pt idx="891" formatCode="0.0">
                        <c:v>1.3613946151985927E-2</c:v>
                      </c:pt>
                      <c:pt idx="892" formatCode="0.0">
                        <c:v>1.4051465250231727E-2</c:v>
                      </c:pt>
                      <c:pt idx="893" formatCode="0.0">
                        <c:v>1.4804706253156288E-2</c:v>
                      </c:pt>
                      <c:pt idx="894" formatCode="0.0">
                        <c:v>1.4785233865545073E-2</c:v>
                      </c:pt>
                      <c:pt idx="895" formatCode="0.0">
                        <c:v>1.5788677103341434E-2</c:v>
                      </c:pt>
                      <c:pt idx="896" formatCode="0.0">
                        <c:v>1.604894663968242E-2</c:v>
                      </c:pt>
                      <c:pt idx="897" formatCode="0.0">
                        <c:v>1.6311068953643672E-2</c:v>
                      </c:pt>
                      <c:pt idx="898" formatCode="0.0">
                        <c:v>2.0818784362655288E-2</c:v>
                      </c:pt>
                      <c:pt idx="899" formatCode="0.0">
                        <c:v>2.3689208443027465E-2</c:v>
                      </c:pt>
                      <c:pt idx="900" formatCode="0.0">
                        <c:v>2.3952850498489608E-2</c:v>
                      </c:pt>
                      <c:pt idx="901" formatCode="0.0">
                        <c:v>2.5840083503760478E-2</c:v>
                      </c:pt>
                      <c:pt idx="902" formatCode="0.0">
                        <c:v>2.9580386961815201E-2</c:v>
                      </c:pt>
                      <c:pt idx="903" formatCode="0.0">
                        <c:v>2.9558534583364122E-2</c:v>
                      </c:pt>
                      <c:pt idx="904" formatCode="0.0">
                        <c:v>3.3825809139662308E-2</c:v>
                      </c:pt>
                      <c:pt idx="905" formatCode="0.0">
                        <c:v>3.9079676914563315E-2</c:v>
                      </c:pt>
                      <c:pt idx="906" formatCode="0.0">
                        <c:v>3.9056067394181132E-2</c:v>
                      </c:pt>
                      <c:pt idx="907" formatCode="0.0">
                        <c:v>4.5028875554081152E-2</c:v>
                      </c:pt>
                      <c:pt idx="908" formatCode="0.0">
                        <c:v>4.9156480438664919E-2</c:v>
                      </c:pt>
                      <c:pt idx="909" formatCode="0.0">
                        <c:v>4.9132723427291622E-2</c:v>
                      </c:pt>
                      <c:pt idx="910" formatCode="0.0">
                        <c:v>6.2079453155885117E-2</c:v>
                      </c:pt>
                      <c:pt idx="911" formatCode="0.0">
                        <c:v>6.7648218013139347E-2</c:v>
                      </c:pt>
                      <c:pt idx="912" formatCode="0.0">
                        <c:v>6.9227906613278697E-2</c:v>
                      </c:pt>
                      <c:pt idx="913" formatCode="0.0">
                        <c:v>7.8915740682398691E-2</c:v>
                      </c:pt>
                      <c:pt idx="914" formatCode="0.0">
                        <c:v>9.6944071368562021E-2</c:v>
                      </c:pt>
                      <c:pt idx="915" formatCode="0.0">
                        <c:v>9.6912679630437232E-2</c:v>
                      </c:pt>
                      <c:pt idx="916" formatCode="0.0">
                        <c:v>0.10124521479091619</c:v>
                      </c:pt>
                      <c:pt idx="917" formatCode="0.0">
                        <c:v>0.12624505219650908</c:v>
                      </c:pt>
                      <c:pt idx="918" formatCode="0.0">
                        <c:v>0.12620977782775913</c:v>
                      </c:pt>
                      <c:pt idx="919" formatCode="0.0">
                        <c:v>0.13756679541833067</c:v>
                      </c:pt>
                      <c:pt idx="920" formatCode="0.0">
                        <c:v>0.14599706629019263</c:v>
                      </c:pt>
                      <c:pt idx="921" formatCode="0.0">
                        <c:v>0.15424985542602654</c:v>
                      </c:pt>
                      <c:pt idx="922" formatCode="0.0">
                        <c:v>0.16091119219415875</c:v>
                      </c:pt>
                      <c:pt idx="923" formatCode="0.0">
                        <c:v>0.17290740187288703</c:v>
                      </c:pt>
                      <c:pt idx="924" formatCode="0.0">
                        <c:v>0.1747308724564047</c:v>
                      </c:pt>
                      <c:pt idx="925" formatCode="0.0">
                        <c:v>0.18495456372276439</c:v>
                      </c:pt>
                      <c:pt idx="926" formatCode="0.0">
                        <c:v>0.19974020638721379</c:v>
                      </c:pt>
                      <c:pt idx="927" formatCode="0.0">
                        <c:v>0.21343259005776041</c:v>
                      </c:pt>
                      <c:pt idx="928" formatCode="0.0">
                        <c:v>0.22096272911260667</c:v>
                      </c:pt>
                      <c:pt idx="929" formatCode="0.0">
                        <c:v>0.23101293786526345</c:v>
                      </c:pt>
                      <c:pt idx="930" formatCode="0.0">
                        <c:v>0.23653850810154087</c:v>
                      </c:pt>
                      <c:pt idx="931" formatCode="0.0">
                        <c:v>0.25141500989522214</c:v>
                      </c:pt>
                      <c:pt idx="932" formatCode="0.0">
                        <c:v>0.2606288732876525</c:v>
                      </c:pt>
                      <c:pt idx="933" formatCode="0.0">
                        <c:v>0.26705809968865241</c:v>
                      </c:pt>
                      <c:pt idx="934" formatCode="0.0">
                        <c:v>0.28335472038251064</c:v>
                      </c:pt>
                      <c:pt idx="935" formatCode="0.0">
                        <c:v>0.28330019998839107</c:v>
                      </c:pt>
                      <c:pt idx="936" formatCode="0.0">
                        <c:v>0.29020446721907184</c:v>
                      </c:pt>
                      <c:pt idx="937" formatCode="0.0">
                        <c:v>0.31903619287396678</c:v>
                      </c:pt>
                      <c:pt idx="938" formatCode="0.0">
                        <c:v>0.31897862902652513</c:v>
                      </c:pt>
                      <c:pt idx="939" formatCode="0.0">
                        <c:v>0.32265988745380636</c:v>
                      </c:pt>
                      <c:pt idx="940" formatCode="0.0">
                        <c:v>0.33228717719074269</c:v>
                      </c:pt>
                      <c:pt idx="941" formatCode="0.0">
                        <c:v>0.33910991810971275</c:v>
                      </c:pt>
                      <c:pt idx="942" formatCode="0.0">
                        <c:v>0.3381362568963151</c:v>
                      </c:pt>
                      <c:pt idx="943" formatCode="0.0">
                        <c:v>0.36597129140506179</c:v>
                      </c:pt>
                      <c:pt idx="944" formatCode="0.0">
                        <c:v>0.36986355676354116</c:v>
                      </c:pt>
                      <c:pt idx="945" formatCode="0.0">
                        <c:v>0.36980284681795295</c:v>
                      </c:pt>
                      <c:pt idx="946" formatCode="0.0">
                        <c:v>0.37786410807061016</c:v>
                      </c:pt>
                      <c:pt idx="947" formatCode="0.0">
                        <c:v>0.38133623215268175</c:v>
                      </c:pt>
                      <c:pt idx="948" formatCode="0.0">
                        <c:v>0.38602524391552745</c:v>
                      </c:pt>
                      <c:pt idx="949" formatCode="0.0">
                        <c:v>0.39056252034717731</c:v>
                      </c:pt>
                      <c:pt idx="950" formatCode="0.0">
                        <c:v>0.37151664104515941</c:v>
                      </c:pt>
                      <c:pt idx="951" formatCode="0.0">
                        <c:v>0.37145404318670144</c:v>
                      </c:pt>
                      <c:pt idx="952" formatCode="0.0">
                        <c:v>0.33648546412535774</c:v>
                      </c:pt>
                      <c:pt idx="953" formatCode="0.0">
                        <c:v>0.33642513934240881</c:v>
                      </c:pt>
                      <c:pt idx="954" formatCode="0.0">
                        <c:v>0.33043571528625487</c:v>
                      </c:pt>
                      <c:pt idx="955" formatCode="0.0">
                        <c:v>0.28609928454407568</c:v>
                      </c:pt>
                      <c:pt idx="956" formatCode="0.0">
                        <c:v>0.24692043480008738</c:v>
                      </c:pt>
                      <c:pt idx="957" formatCode="0.0">
                        <c:v>0.24686929751524808</c:v>
                      </c:pt>
                      <c:pt idx="958" formatCode="0.0">
                        <c:v>0.22575179160670297</c:v>
                      </c:pt>
                      <c:pt idx="959" formatCode="0.0">
                        <c:v>0.14112452880816739</c:v>
                      </c:pt>
                      <c:pt idx="960" formatCode="0.0">
                        <c:v>0.12861897546819315</c:v>
                      </c:pt>
                      <c:pt idx="961" formatCode="0.0">
                        <c:v>8.8037994064960864E-2</c:v>
                      </c:pt>
                      <c:pt idx="962" formatCode="0.0">
                        <c:v>5.6821090107043344E-2</c:v>
                      </c:pt>
                      <c:pt idx="963" formatCode="0.0">
                        <c:v>4.9720602794110794E-2</c:v>
                      </c:pt>
                      <c:pt idx="964" formatCode="0.0">
                        <c:v>2.9708211528278666E-2</c:v>
                      </c:pt>
                      <c:pt idx="965" formatCode="0.0">
                        <c:v>1.1948100274674646E-2</c:v>
                      </c:pt>
                      <c:pt idx="966" formatCode="0.0">
                        <c:v>8.481308119538046E-3</c:v>
                      </c:pt>
                      <c:pt idx="967" formatCode="0.0">
                        <c:v>5.8579022883171045E-3</c:v>
                      </c:pt>
                      <c:pt idx="968" formatCode="0.0">
                        <c:v>5.8378394776386795E-3</c:v>
                      </c:pt>
                      <c:pt idx="969" formatCode="0.0">
                        <c:v>5.2345304710434953E-3</c:v>
                      </c:pt>
                      <c:pt idx="970" formatCode="0.0">
                        <c:v>4.1896097136561476E-3</c:v>
                      </c:pt>
                      <c:pt idx="971" formatCode="0.0">
                        <c:v>4.1734528376458895E-3</c:v>
                      </c:pt>
                      <c:pt idx="972" formatCode="0.0">
                        <c:v>3.2797286706728224E-3</c:v>
                      </c:pt>
                      <c:pt idx="973" formatCode="0.0">
                        <c:v>2.625135066352236E-3</c:v>
                      </c:pt>
                      <c:pt idx="974" formatCode="0.0">
                        <c:v>2.4917845741658571E-3</c:v>
                      </c:pt>
                      <c:pt idx="975" formatCode="0.0">
                        <c:v>2.4796633631825344E-3</c:v>
                      </c:pt>
                      <c:pt idx="976" formatCode="0.0">
                        <c:v>2.242356374336995E-3</c:v>
                      </c:pt>
                      <c:pt idx="977" formatCode="0.0">
                        <c:v>2.3326349656375834E-3</c:v>
                      </c:pt>
                      <c:pt idx="978" formatCode="0.0">
                        <c:v>2.1349852467618716E-3</c:v>
                      </c:pt>
                      <c:pt idx="979" formatCode="0.0">
                        <c:v>1.9589844267972499E-3</c:v>
                      </c:pt>
                      <c:pt idx="980" formatCode="0.0">
                        <c:v>1.7805466355557558E-3</c:v>
                      </c:pt>
                      <c:pt idx="981" formatCode="0.0">
                        <c:v>1.643818389315291E-3</c:v>
                      </c:pt>
                      <c:pt idx="982" formatCode="0.0">
                        <c:v>1.793586698190284E-3</c:v>
                      </c:pt>
                      <c:pt idx="983" formatCode="0.0">
                        <c:v>1.7857092639332499E-3</c:v>
                      </c:pt>
                      <c:pt idx="984" formatCode="0.0">
                        <c:v>1.6749612720695587E-3</c:v>
                      </c:pt>
                      <c:pt idx="985" formatCode="0.0">
                        <c:v>1.3863423451027897E-3</c:v>
                      </c:pt>
                      <c:pt idx="986" formatCode="0.0">
                        <c:v>1.2440224353447943E-3</c:v>
                      </c:pt>
                      <c:pt idx="987" formatCode="0.0">
                        <c:v>1.2372514101430642E-3</c:v>
                      </c:pt>
                      <c:pt idx="988" formatCode="0.0">
                        <c:v>1.190039198358246E-3</c:v>
                      </c:pt>
                      <c:pt idx="989" formatCode="0.0">
                        <c:v>1.5767729020494969E-3</c:v>
                      </c:pt>
                      <c:pt idx="990" formatCode="0.0">
                        <c:v>1.5142165897407828E-3</c:v>
                      </c:pt>
                      <c:pt idx="991" formatCode="0.0">
                        <c:v>1.4104964115792113E-3</c:v>
                      </c:pt>
                      <c:pt idx="992" formatCode="0.0">
                        <c:v>1.0957710875776033E-3</c:v>
                      </c:pt>
                      <c:pt idx="993" formatCode="0.0">
                        <c:v>1.0565782442140228E-3</c:v>
                      </c:pt>
                      <c:pt idx="994" formatCode="0.0">
                        <c:v>1.0562098108537652E-3</c:v>
                      </c:pt>
                      <c:pt idx="995" formatCode="0.0">
                        <c:v>9.9360372936997156E-4</c:v>
                      </c:pt>
                      <c:pt idx="996" formatCode="0.0">
                        <c:v>9.3831338027064416E-4</c:v>
                      </c:pt>
                      <c:pt idx="997" formatCode="0.0">
                        <c:v>1.0410319262640518E-3</c:v>
                      </c:pt>
                      <c:pt idx="998" formatCode="0.0">
                        <c:v>1.1978115881504275E-3</c:v>
                      </c:pt>
                      <c:pt idx="999" formatCode="0.0">
                        <c:v>1.1667382501971114E-3</c:v>
                      </c:pt>
                      <c:pt idx="1000" formatCode="0.0">
                        <c:v>8.4407992753961084E-4</c:v>
                      </c:pt>
                      <c:pt idx="1001" formatCode="0.0">
                        <c:v>9.2605557822379877E-4</c:v>
                      </c:pt>
                      <c:pt idx="1002" formatCode="0.0">
                        <c:v>8.9917985304322997E-4</c:v>
                      </c:pt>
                      <c:pt idx="1003" formatCode="0.0">
                        <c:v>7.2616031378547633E-4</c:v>
                      </c:pt>
                      <c:pt idx="1004" formatCode="0.0">
                        <c:v>9.1936921584212451E-4</c:v>
                      </c:pt>
                      <c:pt idx="1005" formatCode="0.0">
                        <c:v>8.9883530318398644E-4</c:v>
                      </c:pt>
                      <c:pt idx="1006" formatCode="0.0">
                        <c:v>9.2559055712241906E-4</c:v>
                      </c:pt>
                      <c:pt idx="1007" formatCode="0.0">
                        <c:v>9.2081478865789772E-4</c:v>
                      </c:pt>
                      <c:pt idx="1008" formatCode="0.0">
                        <c:v>8.9729492707421848E-4</c:v>
                      </c:pt>
                      <c:pt idx="1009" formatCode="0.0">
                        <c:v>7.8190182854790942E-4</c:v>
                      </c:pt>
                      <c:pt idx="1010" formatCode="0.0">
                        <c:v>7.3148755061534158E-4</c:v>
                      </c:pt>
                      <c:pt idx="1011" formatCode="0.0">
                        <c:v>7.0250932698226627E-4</c:v>
                      </c:pt>
                      <c:pt idx="1012" formatCode="0.0">
                        <c:v>7.4238305602298887E-4</c:v>
                      </c:pt>
                      <c:pt idx="1013" formatCode="0.0">
                        <c:v>7.3795906555430358E-4</c:v>
                      </c:pt>
                      <c:pt idx="1014" formatCode="0.0">
                        <c:v>7.1962414346044424E-4</c:v>
                      </c:pt>
                      <c:pt idx="1015" formatCode="0.0">
                        <c:v>7.0023198518538959E-4</c:v>
                      </c:pt>
                      <c:pt idx="1016" formatCode="0.0">
                        <c:v>6.9598336503594001E-4</c:v>
                      </c:pt>
                      <c:pt idx="1017" formatCode="0.0">
                        <c:v>5.9630542046190367E-4</c:v>
                      </c:pt>
                      <c:pt idx="1018" formatCode="0.0">
                        <c:v>7.448318655785761E-4</c:v>
                      </c:pt>
                      <c:pt idx="1019" formatCode="0.0">
                        <c:v>6.997206335624727E-4</c:v>
                      </c:pt>
                      <c:pt idx="1020" formatCode="0.0">
                        <c:v>6.7939910558297381E-4</c:v>
                      </c:pt>
                      <c:pt idx="1021" formatCode="0.0">
                        <c:v>5.8373756027698634E-4</c:v>
                      </c:pt>
                      <c:pt idx="1022" formatCode="0.0">
                        <c:v>5.0125700487229231E-4</c:v>
                      </c:pt>
                      <c:pt idx="1023" formatCode="0.0">
                        <c:v>4.8674895824979566E-4</c:v>
                      </c:pt>
                      <c:pt idx="1024" formatCode="0.0">
                        <c:v>5.4934369623344404E-4</c:v>
                      </c:pt>
                      <c:pt idx="1025" formatCode="0.0">
                        <c:v>5.4557635662331853E-4</c:v>
                      </c:pt>
                      <c:pt idx="1026" formatCode="0.0">
                        <c:v>7.1780182702719706E-4</c:v>
                      </c:pt>
                      <c:pt idx="1027" formatCode="0.0">
                        <c:v>7.3605172469423056E-4</c:v>
                      </c:pt>
                      <c:pt idx="1028" formatCode="0.0">
                        <c:v>7.3242371252570234E-4</c:v>
                      </c:pt>
                      <c:pt idx="1029" formatCode="0.0">
                        <c:v>6.0889699558642877E-4</c:v>
                      </c:pt>
                      <c:pt idx="1030" formatCode="0.0">
                        <c:v>5.9420502670553329E-4</c:v>
                      </c:pt>
                      <c:pt idx="1031" formatCode="0.0">
                        <c:v>5.9070675800404937E-4</c:v>
                      </c:pt>
                      <c:pt idx="1032" formatCode="0.0">
                        <c:v>5.7779120652799558E-4</c:v>
                      </c:pt>
                      <c:pt idx="1033" formatCode="0.0">
                        <c:v>5.663689967853804E-4</c:v>
                      </c:pt>
                      <c:pt idx="1034" formatCode="0.0">
                        <c:v>5.6297473437575362E-4</c:v>
                      </c:pt>
                      <c:pt idx="1035" formatCode="0.0">
                        <c:v>6.5122730426336341E-4</c:v>
                      </c:pt>
                      <c:pt idx="1036" formatCode="0.0">
                        <c:v>6.715259786861321E-4</c:v>
                      </c:pt>
                      <c:pt idx="1037" formatCode="0.0">
                        <c:v>6.6823263965189086E-4</c:v>
                      </c:pt>
                      <c:pt idx="1038" formatCode="0.0">
                        <c:v>5.9104863026555432E-4</c:v>
                      </c:pt>
                      <c:pt idx="1039" formatCode="0.0">
                        <c:v>6.8283500744815799E-4</c:v>
                      </c:pt>
                      <c:pt idx="1040" formatCode="0.0">
                        <c:v>6.7959756299810852E-4</c:v>
                      </c:pt>
                      <c:pt idx="1041" formatCode="0.0">
                        <c:v>7.315171326506164E-4</c:v>
                      </c:pt>
                      <c:pt idx="1042" formatCode="0.0">
                        <c:v>6.6433554455723172E-4</c:v>
                      </c:pt>
                      <c:pt idx="1043" formatCode="0.0">
                        <c:v>6.6114041738489146E-4</c:v>
                      </c:pt>
                      <c:pt idx="1044" formatCode="0.0">
                        <c:v>7.1329049575551053E-4</c:v>
                      </c:pt>
                      <c:pt idx="1045" formatCode="0.0">
                        <c:v>6.4691340571713669E-4</c:v>
                      </c:pt>
                      <c:pt idx="1046" formatCode="0.0">
                        <c:v>6.3789326385167071E-4</c:v>
                      </c:pt>
                      <c:pt idx="1047" formatCode="0.0">
                        <c:v>6.3301295150957314E-4</c:v>
                      </c:pt>
                      <c:pt idx="1048" formatCode="0.0">
                        <c:v>6.2421921771949615E-4</c:v>
                      </c:pt>
                      <c:pt idx="1049" formatCode="0.0">
                        <c:v>6.2112793238618417E-4</c:v>
                      </c:pt>
                      <c:pt idx="1050" formatCode="0.0">
                        <c:v>6.432028545111276E-4</c:v>
                      </c:pt>
                      <c:pt idx="1051" formatCode="0.0">
                        <c:v>6.6843668347961731E-4</c:v>
                      </c:pt>
                      <c:pt idx="1052" formatCode="0.0">
                        <c:v>6.6538378291011409E-4</c:v>
                      </c:pt>
                      <c:pt idx="1053" formatCode="0.0">
                        <c:v>6.635022263483982E-4</c:v>
                      </c:pt>
                      <c:pt idx="1054" formatCode="0.0">
                        <c:v>6.6044394800742444E-4</c:v>
                      </c:pt>
                      <c:pt idx="1055" formatCode="0.0">
                        <c:v>6.5794732080743778E-4</c:v>
                      </c:pt>
                      <c:pt idx="1056" formatCode="0.0">
                        <c:v>6.4966170551748758E-4</c:v>
                      </c:pt>
                      <c:pt idx="1057" formatCode="0.0">
                        <c:v>6.4662527673841729E-4</c:v>
                      </c:pt>
                      <c:pt idx="1058" formatCode="0.0">
                        <c:v>6.4133158994301314E-4</c:v>
                      </c:pt>
                      <c:pt idx="1059" formatCode="0.0">
                        <c:v>7.2727527124642527E-4</c:v>
                      </c:pt>
                      <c:pt idx="1060" formatCode="0.0">
                        <c:v>7.1982231929024545E-4</c:v>
                      </c:pt>
                      <c:pt idx="1061" formatCode="0.0">
                        <c:v>7.1682291836224919E-4</c:v>
                      </c:pt>
                      <c:pt idx="1062" formatCode="0.0">
                        <c:v>5.6365925076101405E-4</c:v>
                      </c:pt>
                      <c:pt idx="1063" formatCode="0.0">
                        <c:v>5.9069414747443436E-4</c:v>
                      </c:pt>
                      <c:pt idx="1064" formatCode="0.0">
                        <c:v>5.8665546200248233E-4</c:v>
                      </c:pt>
                      <c:pt idx="1065" formatCode="0.0">
                        <c:v>5.8365723494757606E-4</c:v>
                      </c:pt>
                      <c:pt idx="1066" formatCode="0.0">
                        <c:v>7.3055997802776585E-4</c:v>
                      </c:pt>
                      <c:pt idx="1067" formatCode="0.0">
                        <c:v>7.2567571659159624E-4</c:v>
                      </c:pt>
                      <c:pt idx="1068" formatCode="0.0">
                        <c:v>7.5126359536038811E-4</c:v>
                      </c:pt>
                      <c:pt idx="1069" formatCode="0.0">
                        <c:v>7.4828255876937394E-4</c:v>
                      </c:pt>
                      <c:pt idx="1070" formatCode="0.0">
                        <c:v>6.5403949424616985E-4</c:v>
                      </c:pt>
                      <c:pt idx="1071" formatCode="0.0">
                        <c:v>7.3974792670254892E-4</c:v>
                      </c:pt>
                      <c:pt idx="1072" formatCode="0.0">
                        <c:v>7.367772583524502E-4</c:v>
                      </c:pt>
                      <c:pt idx="1073" formatCode="0.0">
                        <c:v>7.3252649659413685E-4</c:v>
                      </c:pt>
                      <c:pt idx="1074" formatCode="0.0">
                        <c:v>6.9746723209357419E-4</c:v>
                      </c:pt>
                      <c:pt idx="1075" formatCode="0.0">
                        <c:v>6.9451201187123077E-4</c:v>
                      </c:pt>
                      <c:pt idx="1076" formatCode="0.0">
                        <c:v>6.3291781990596581E-4</c:v>
                      </c:pt>
                      <c:pt idx="1077" formatCode="0.0">
                        <c:v>6.2887525312231617E-4</c:v>
                      </c:pt>
                      <c:pt idx="1078" formatCode="0.0">
                        <c:v>6.2592270448771253E-4</c:v>
                      </c:pt>
                      <c:pt idx="1079" formatCode="0.0">
                        <c:v>6.8268618741054992E-4</c:v>
                      </c:pt>
                      <c:pt idx="1080" formatCode="0.0">
                        <c:v>6.7855622182651752E-4</c:v>
                      </c:pt>
                      <c:pt idx="1081" formatCode="0.0">
                        <c:v>6.7560619688140726E-4</c:v>
                      </c:pt>
                      <c:pt idx="1082" formatCode="0.0">
                        <c:v>7.0098759020750096E-4</c:v>
                      </c:pt>
                      <c:pt idx="1083" formatCode="0.0">
                        <c:v>6.9565253857439217E-4</c:v>
                      </c:pt>
                      <c:pt idx="1084" formatCode="0.0">
                        <c:v>6.9271765517563198E-4</c:v>
                      </c:pt>
                      <c:pt idx="1085" formatCode="0.0">
                        <c:v>6.6039704304079799E-4</c:v>
                      </c:pt>
                      <c:pt idx="1086" formatCode="0.0">
                        <c:v>6.5802543796635124E-4</c:v>
                      </c:pt>
                      <c:pt idx="1087" formatCode="0.0">
                        <c:v>6.5508811683715547E-4</c:v>
                      </c:pt>
                      <c:pt idx="1088" formatCode="0.0">
                        <c:v>5.050768122421786E-4</c:v>
                      </c:pt>
                      <c:pt idx="1089" formatCode="0.0">
                        <c:v>6.4919918467056328E-4</c:v>
                      </c:pt>
                      <c:pt idx="1090" formatCode="0.0">
                        <c:v>6.4626195945301104E-4</c:v>
                      </c:pt>
                      <c:pt idx="1091" formatCode="0.0">
                        <c:v>6.3788358212851825E-4</c:v>
                      </c:pt>
                      <c:pt idx="1092" formatCode="0.0">
                        <c:v>7.2368207802446147E-4</c:v>
                      </c:pt>
                      <c:pt idx="1093" formatCode="0.0">
                        <c:v>7.2076466244525657E-4</c:v>
                      </c:pt>
                      <c:pt idx="1094" formatCode="0.0">
                        <c:v>7.1480601418141235E-4</c:v>
                      </c:pt>
                      <c:pt idx="1095" formatCode="0.0">
                        <c:v>7.1187509948299871E-4</c:v>
                      </c:pt>
                      <c:pt idx="1096" formatCode="0.0">
                        <c:v>7.3805876907329278E-4</c:v>
                      </c:pt>
                      <c:pt idx="1097" formatCode="0.0">
                        <c:v>7.3019946950802594E-4</c:v>
                      </c:pt>
                      <c:pt idx="1098" formatCode="0.0">
                        <c:v>6.1175014565492344E-4</c:v>
                      </c:pt>
                      <c:pt idx="1099" formatCode="0.0">
                        <c:v>6.0480637148875864E-4</c:v>
                      </c:pt>
                      <c:pt idx="1100" formatCode="0.0">
                        <c:v>6.2695535936165404E-4</c:v>
                      </c:pt>
                      <c:pt idx="1101" formatCode="0.0">
                        <c:v>6.8116759509829095E-4</c:v>
                      </c:pt>
                      <c:pt idx="1102" formatCode="0.0">
                        <c:v>8.8742717887096653E-4</c:v>
                      </c:pt>
                      <c:pt idx="1103" formatCode="0.0">
                        <c:v>8.8019488987918059E-4</c:v>
                      </c:pt>
                      <c:pt idx="1104" formatCode="0.0">
                        <c:v>9.3514041652702478E-4</c:v>
                      </c:pt>
                      <c:pt idx="1105" formatCode="0.0">
                        <c:v>7.8268623887932636E-4</c:v>
                      </c:pt>
                      <c:pt idx="1106" formatCode="0.0">
                        <c:v>0</c:v>
                      </c:pt>
                      <c:pt idx="1107" formatCode="0.0">
                        <c:v>0</c:v>
                      </c:pt>
                      <c:pt idx="1108" formatCode="0.0">
                        <c:v>0</c:v>
                      </c:pt>
                      <c:pt idx="1109" formatCode="0.0">
                        <c:v>0</c:v>
                      </c:pt>
                      <c:pt idx="1110" formatCode="0.0">
                        <c:v>0</c:v>
                      </c:pt>
                      <c:pt idx="1111" formatCode="0.0">
                        <c:v>0</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numCache>
                  </c:numRef>
                </c:xVal>
                <c:yVal>
                  <c:numRef>
                    <c:extLst xmlns:c15="http://schemas.microsoft.com/office/drawing/2012/chart">
                      <c:ext xmlns:c15="http://schemas.microsoft.com/office/drawing/2012/chart" uri="{02D57815-91ED-43cb-92C2-25804820EDAC}">
                        <c15:formulaRef>
                          <c15:sqref>'Forsøk 3 - Samlet'!$BK$14:$BK$1148</c15:sqref>
                        </c15:formulaRef>
                      </c:ext>
                    </c:extLst>
                    <c:numCache>
                      <c:formatCode>0.00</c:formatCode>
                      <c:ptCount val="1135"/>
                      <c:pt idx="0">
                        <c:v>-1.36481E-9</c:v>
                      </c:pt>
                      <c:pt idx="1">
                        <c:v>-1.36481E-9</c:v>
                      </c:pt>
                      <c:pt idx="2">
                        <c:v>-2.4567887310000001E-5</c:v>
                      </c:pt>
                      <c:pt idx="3">
                        <c:v>-2.4567887310000001E-5</c:v>
                      </c:pt>
                      <c:pt idx="4">
                        <c:v>-1.36481E-9</c:v>
                      </c:pt>
                      <c:pt idx="5">
                        <c:v>2.8622119999999998E-3</c:v>
                      </c:pt>
                      <c:pt idx="6">
                        <c:v>2.8622119999999998E-3</c:v>
                      </c:pt>
                      <c:pt idx="7">
                        <c:v>2.8622119999999998E-3</c:v>
                      </c:pt>
                      <c:pt idx="8">
                        <c:v>2.8622119999999998E-3</c:v>
                      </c:pt>
                      <c:pt idx="9">
                        <c:v>8.5866380000000006E-3</c:v>
                      </c:pt>
                      <c:pt idx="10">
                        <c:v>1.7173279999999999E-2</c:v>
                      </c:pt>
                      <c:pt idx="11">
                        <c:v>1.7173279999999999E-2</c:v>
                      </c:pt>
                      <c:pt idx="12">
                        <c:v>3.148434E-2</c:v>
                      </c:pt>
                      <c:pt idx="13">
                        <c:v>3.148434E-2</c:v>
                      </c:pt>
                      <c:pt idx="14">
                        <c:v>5.1519830000000003E-2</c:v>
                      </c:pt>
                      <c:pt idx="15">
                        <c:v>9.4453029999999993E-2</c:v>
                      </c:pt>
                      <c:pt idx="16">
                        <c:v>9.4453029999999993E-2</c:v>
                      </c:pt>
                      <c:pt idx="17">
                        <c:v>0.17173279999999999</c:v>
                      </c:pt>
                      <c:pt idx="18">
                        <c:v>0.28049689999999999</c:v>
                      </c:pt>
                      <c:pt idx="19">
                        <c:v>0.28049689999999999</c:v>
                      </c:pt>
                      <c:pt idx="20">
                        <c:v>0.43794316652249998</c:v>
                      </c:pt>
                      <c:pt idx="21">
                        <c:v>0.61253816652250004</c:v>
                      </c:pt>
                      <c:pt idx="22">
                        <c:v>0.61253816652250004</c:v>
                      </c:pt>
                      <c:pt idx="23">
                        <c:v>0.79858196652250002</c:v>
                      </c:pt>
                      <c:pt idx="24">
                        <c:v>0.79858196652250002</c:v>
                      </c:pt>
                      <c:pt idx="25">
                        <c:v>0.9874880665225001</c:v>
                      </c:pt>
                      <c:pt idx="26">
                        <c:v>1.1678075665225001</c:v>
                      </c:pt>
                      <c:pt idx="27">
                        <c:v>1.1678075665225001</c:v>
                      </c:pt>
                      <c:pt idx="28">
                        <c:v>1.3395405665225</c:v>
                      </c:pt>
                      <c:pt idx="29">
                        <c:v>1.522697</c:v>
                      </c:pt>
                      <c:pt idx="30">
                        <c:v>1.522697</c:v>
                      </c:pt>
                      <c:pt idx="31">
                        <c:v>1.688706</c:v>
                      </c:pt>
                      <c:pt idx="32">
                        <c:v>1.688706</c:v>
                      </c:pt>
                      <c:pt idx="33">
                        <c:v>1.688706</c:v>
                      </c:pt>
                      <c:pt idx="34">
                        <c:v>2.1494974334775003</c:v>
                      </c:pt>
                      <c:pt idx="35">
                        <c:v>2.1494974334775003</c:v>
                      </c:pt>
                      <c:pt idx="36">
                        <c:v>2.26692213305</c:v>
                      </c:pt>
                      <c:pt idx="37">
                        <c:v>2.3727749999999999</c:v>
                      </c:pt>
                      <c:pt idx="38">
                        <c:v>2.3727749999999999</c:v>
                      </c:pt>
                      <c:pt idx="39">
                        <c:v>2.4643649999999999</c:v>
                      </c:pt>
                      <c:pt idx="40">
                        <c:v>2.5559560000000001</c:v>
                      </c:pt>
                      <c:pt idx="41">
                        <c:v>2.5559560000000001</c:v>
                      </c:pt>
                      <c:pt idx="42">
                        <c:v>2.6218115665224997</c:v>
                      </c:pt>
                      <c:pt idx="43">
                        <c:v>2.6905291330500001</c:v>
                      </c:pt>
                      <c:pt idx="44">
                        <c:v>2.6905291330500001</c:v>
                      </c:pt>
                      <c:pt idx="45">
                        <c:v>2.7420736995750001</c:v>
                      </c:pt>
                      <c:pt idx="46">
                        <c:v>2.7420736995750001</c:v>
                      </c:pt>
                      <c:pt idx="47">
                        <c:v>2.7420736995750001</c:v>
                      </c:pt>
                      <c:pt idx="48">
                        <c:v>2.8422762661000003</c:v>
                      </c:pt>
                      <c:pt idx="49">
                        <c:v>2.8880712661000003</c:v>
                      </c:pt>
                      <c:pt idx="50">
                        <c:v>2.8880712661000003</c:v>
                      </c:pt>
                      <c:pt idx="51">
                        <c:v>2.95967539915</c:v>
                      </c:pt>
                      <c:pt idx="52">
                        <c:v>2.95967539915</c:v>
                      </c:pt>
                      <c:pt idx="53">
                        <c:v>2.95967539915</c:v>
                      </c:pt>
                      <c:pt idx="54">
                        <c:v>2.9997463991499997</c:v>
                      </c:pt>
                      <c:pt idx="55">
                        <c:v>2.9997463991499997</c:v>
                      </c:pt>
                      <c:pt idx="56">
                        <c:v>3.0512663991499998</c:v>
                      </c:pt>
                      <c:pt idx="57">
                        <c:v>3.0770018326249997</c:v>
                      </c:pt>
                      <c:pt idx="58">
                        <c:v>3.0770018326249997</c:v>
                      </c:pt>
                      <c:pt idx="59">
                        <c:v>3.108485832625</c:v>
                      </c:pt>
                      <c:pt idx="60">
                        <c:v>3.1285709656749998</c:v>
                      </c:pt>
                      <c:pt idx="61">
                        <c:v>3.1543063991499998</c:v>
                      </c:pt>
                      <c:pt idx="62">
                        <c:v>3.1543063991499998</c:v>
                      </c:pt>
                      <c:pt idx="63">
                        <c:v>3.2001013991499998</c:v>
                      </c:pt>
                      <c:pt idx="64">
                        <c:v>3.2001013991499998</c:v>
                      </c:pt>
                      <c:pt idx="65">
                        <c:v>3.2144615322000001</c:v>
                      </c:pt>
                      <c:pt idx="66">
                        <c:v>3.2488085322</c:v>
                      </c:pt>
                      <c:pt idx="67">
                        <c:v>3.2488085322</c:v>
                      </c:pt>
                      <c:pt idx="68">
                        <c:v>3.2774305321999999</c:v>
                      </c:pt>
                      <c:pt idx="69">
                        <c:v>3.2774305321999999</c:v>
                      </c:pt>
                      <c:pt idx="70">
                        <c:v>3.3174769656750001</c:v>
                      </c:pt>
                      <c:pt idx="71">
                        <c:v>3.3489609656749999</c:v>
                      </c:pt>
                      <c:pt idx="72">
                        <c:v>3.3489609656749999</c:v>
                      </c:pt>
                      <c:pt idx="73">
                        <c:v>3.3804705321999999</c:v>
                      </c:pt>
                      <c:pt idx="74">
                        <c:v>3.3890565322000001</c:v>
                      </c:pt>
                      <c:pt idx="75">
                        <c:v>3.3890565322000001</c:v>
                      </c:pt>
                      <c:pt idx="76">
                        <c:v>3.4377390987249998</c:v>
                      </c:pt>
                      <c:pt idx="77">
                        <c:v>3.4377390987249998</c:v>
                      </c:pt>
                      <c:pt idx="78">
                        <c:v>3.4377390987249998</c:v>
                      </c:pt>
                      <c:pt idx="79">
                        <c:v>3.477810098725</c:v>
                      </c:pt>
                      <c:pt idx="80">
                        <c:v>3.5064320987249999</c:v>
                      </c:pt>
                      <c:pt idx="81">
                        <c:v>3.5064320987249999</c:v>
                      </c:pt>
                      <c:pt idx="82">
                        <c:v>3.5350786652249999</c:v>
                      </c:pt>
                      <c:pt idx="83">
                        <c:v>3.5551637982500002</c:v>
                      </c:pt>
                      <c:pt idx="84">
                        <c:v>3.5551637982500002</c:v>
                      </c:pt>
                      <c:pt idx="85">
                        <c:v>3.5923717982500003</c:v>
                      </c:pt>
                      <c:pt idx="86">
                        <c:v>3.5923717982500003</c:v>
                      </c:pt>
                      <c:pt idx="87">
                        <c:v>3.5923717982500003</c:v>
                      </c:pt>
                      <c:pt idx="88">
                        <c:v>3.6209456652249998</c:v>
                      </c:pt>
                      <c:pt idx="89">
                        <c:v>3.6209456652249998</c:v>
                      </c:pt>
                      <c:pt idx="90">
                        <c:v>3.6438917982500003</c:v>
                      </c:pt>
                      <c:pt idx="91">
                        <c:v>3.6438917982500003</c:v>
                      </c:pt>
                      <c:pt idx="92">
                        <c:v>3.6782879312500003</c:v>
                      </c:pt>
                      <c:pt idx="93">
                        <c:v>3.6782879312500003</c:v>
                      </c:pt>
                      <c:pt idx="94">
                        <c:v>3.6868739312500001</c:v>
                      </c:pt>
                      <c:pt idx="95">
                        <c:v>3.6868739312500001</c:v>
                      </c:pt>
                      <c:pt idx="96">
                        <c:v>3.6868739312500001</c:v>
                      </c:pt>
                      <c:pt idx="97">
                        <c:v>3.7354827982500001</c:v>
                      </c:pt>
                      <c:pt idx="98">
                        <c:v>3.7411576652249998</c:v>
                      </c:pt>
                      <c:pt idx="99">
                        <c:v>3.7411576652249998</c:v>
                      </c:pt>
                      <c:pt idx="100">
                        <c:v>3.73836936475</c:v>
                      </c:pt>
                      <c:pt idx="101">
                        <c:v>3.7526557982500002</c:v>
                      </c:pt>
                      <c:pt idx="102">
                        <c:v>3.7526557982500002</c:v>
                      </c:pt>
                      <c:pt idx="103">
                        <c:v>3.7612427982500001</c:v>
                      </c:pt>
                      <c:pt idx="104">
                        <c:v>3.7641784977499997</c:v>
                      </c:pt>
                      <c:pt idx="105">
                        <c:v>3.7641784977499997</c:v>
                      </c:pt>
                      <c:pt idx="106">
                        <c:v>3.7555679312500003</c:v>
                      </c:pt>
                      <c:pt idx="107">
                        <c:v>3.7555679312500003</c:v>
                      </c:pt>
                      <c:pt idx="108">
                        <c:v>3.7555679312500003</c:v>
                      </c:pt>
                      <c:pt idx="109">
                        <c:v>3.7527540644999999</c:v>
                      </c:pt>
                      <c:pt idx="110">
                        <c:v>3.7527540644999999</c:v>
                      </c:pt>
                      <c:pt idx="111">
                        <c:v>3.7327190644999999</c:v>
                      </c:pt>
                      <c:pt idx="112">
                        <c:v>3.7384430644999997</c:v>
                      </c:pt>
                      <c:pt idx="113">
                        <c:v>3.7384430644999997</c:v>
                      </c:pt>
                      <c:pt idx="114">
                        <c:v>3.72124549775</c:v>
                      </c:pt>
                      <c:pt idx="115">
                        <c:v>3.7127321974999998</c:v>
                      </c:pt>
                      <c:pt idx="116">
                        <c:v>3.7127321974999998</c:v>
                      </c:pt>
                      <c:pt idx="117">
                        <c:v>3.6898106309999998</c:v>
                      </c:pt>
                      <c:pt idx="118">
                        <c:v>3.6755241975000001</c:v>
                      </c:pt>
                      <c:pt idx="119">
                        <c:v>3.6755241975000001</c:v>
                      </c:pt>
                      <c:pt idx="120">
                        <c:v>3.6697500645000001</c:v>
                      </c:pt>
                      <c:pt idx="121">
                        <c:v>3.6697500645000001</c:v>
                      </c:pt>
                      <c:pt idx="122">
                        <c:v>3.6440146310000001</c:v>
                      </c:pt>
                      <c:pt idx="123">
                        <c:v>3.609717764</c:v>
                      </c:pt>
                      <c:pt idx="124">
                        <c:v>3.609717764</c:v>
                      </c:pt>
                      <c:pt idx="125">
                        <c:v>3.609717764</c:v>
                      </c:pt>
                      <c:pt idx="126">
                        <c:v>3.5896817639999998</c:v>
                      </c:pt>
                      <c:pt idx="127">
                        <c:v>3.5582223305</c:v>
                      </c:pt>
                      <c:pt idx="128">
                        <c:v>3.5582223305</c:v>
                      </c:pt>
                      <c:pt idx="129">
                        <c:v>3.5295511975</c:v>
                      </c:pt>
                      <c:pt idx="130">
                        <c:v>3.5295511975</c:v>
                      </c:pt>
                      <c:pt idx="131">
                        <c:v>3.5295511975</c:v>
                      </c:pt>
                      <c:pt idx="132">
                        <c:v>3.5124017639999998</c:v>
                      </c:pt>
                      <c:pt idx="133">
                        <c:v>3.5124017639999998</c:v>
                      </c:pt>
                      <c:pt idx="134">
                        <c:v>3.4981398970000002</c:v>
                      </c:pt>
                      <c:pt idx="135">
                        <c:v>3.4695670300000003</c:v>
                      </c:pt>
                      <c:pt idx="136">
                        <c:v>3.4466454635000003</c:v>
                      </c:pt>
                      <c:pt idx="137">
                        <c:v>3.4466454635000003</c:v>
                      </c:pt>
                      <c:pt idx="138">
                        <c:v>3.432308897</c:v>
                      </c:pt>
                      <c:pt idx="139">
                        <c:v>3.3751385964999998</c:v>
                      </c:pt>
                      <c:pt idx="140">
                        <c:v>3.3751385964999998</c:v>
                      </c:pt>
                      <c:pt idx="141">
                        <c:v>3.3436300300000004</c:v>
                      </c:pt>
                      <c:pt idx="142">
                        <c:v>3.3436300300000004</c:v>
                      </c:pt>
                      <c:pt idx="143">
                        <c:v>3.3436300300000004</c:v>
                      </c:pt>
                      <c:pt idx="144">
                        <c:v>3.3236185964999998</c:v>
                      </c:pt>
                      <c:pt idx="145">
                        <c:v>3.3006478970000002</c:v>
                      </c:pt>
                      <c:pt idx="146">
                        <c:v>3.3006478970000002</c:v>
                      </c:pt>
                      <c:pt idx="147">
                        <c:v>3.2720258970000002</c:v>
                      </c:pt>
                      <c:pt idx="148">
                        <c:v>3.2405900300000003</c:v>
                      </c:pt>
                      <c:pt idx="149">
                        <c:v>3.2405900300000003</c:v>
                      </c:pt>
                      <c:pt idx="150">
                        <c:v>3.220604163</c:v>
                      </c:pt>
                      <c:pt idx="151">
                        <c:v>3.1604234635000004</c:v>
                      </c:pt>
                      <c:pt idx="152">
                        <c:v>3.1604234635000004</c:v>
                      </c:pt>
                      <c:pt idx="153">
                        <c:v>3.1604234635000004</c:v>
                      </c:pt>
                      <c:pt idx="154">
                        <c:v>3.1059923304999999</c:v>
                      </c:pt>
                      <c:pt idx="155">
                        <c:v>3.1059923304999999</c:v>
                      </c:pt>
                      <c:pt idx="156">
                        <c:v>3.0831925965</c:v>
                      </c:pt>
                      <c:pt idx="157">
                        <c:v>3.0831925965</c:v>
                      </c:pt>
                      <c:pt idx="158">
                        <c:v>3.0488220300000002</c:v>
                      </c:pt>
                      <c:pt idx="159">
                        <c:v>3.0488220300000002</c:v>
                      </c:pt>
                      <c:pt idx="160">
                        <c:v>2.9944400300000003</c:v>
                      </c:pt>
                      <c:pt idx="161">
                        <c:v>2.9944400300000003</c:v>
                      </c:pt>
                      <c:pt idx="162">
                        <c:v>2.9744285964999997</c:v>
                      </c:pt>
                      <c:pt idx="163">
                        <c:v>2.9744285964999997</c:v>
                      </c:pt>
                      <c:pt idx="164">
                        <c:v>2.9344312962500001</c:v>
                      </c:pt>
                      <c:pt idx="165">
                        <c:v>2.9115097295000001</c:v>
                      </c:pt>
                      <c:pt idx="166">
                        <c:v>2.9115097295000001</c:v>
                      </c:pt>
                      <c:pt idx="167">
                        <c:v>2.8914245964999998</c:v>
                      </c:pt>
                      <c:pt idx="168">
                        <c:v>2.8657137294999999</c:v>
                      </c:pt>
                      <c:pt idx="169">
                        <c:v>2.8657137294999999</c:v>
                      </c:pt>
                      <c:pt idx="170">
                        <c:v>2.8657137294999999</c:v>
                      </c:pt>
                      <c:pt idx="171">
                        <c:v>2.81994329625</c:v>
                      </c:pt>
                      <c:pt idx="172">
                        <c:v>2.81994329625</c:v>
                      </c:pt>
                      <c:pt idx="173">
                        <c:v>2.7941587294999999</c:v>
                      </c:pt>
                      <c:pt idx="174">
                        <c:v>2.7798477294999997</c:v>
                      </c:pt>
                      <c:pt idx="175">
                        <c:v>2.7798477294999997</c:v>
                      </c:pt>
                      <c:pt idx="176">
                        <c:v>2.7655367295</c:v>
                      </c:pt>
                      <c:pt idx="177">
                        <c:v>2.7341254292500001</c:v>
                      </c:pt>
                      <c:pt idx="178">
                        <c:v>2.7341254292500001</c:v>
                      </c:pt>
                      <c:pt idx="179">
                        <c:v>2.7083418627499998</c:v>
                      </c:pt>
                      <c:pt idx="180">
                        <c:v>2.6911432962499999</c:v>
                      </c:pt>
                      <c:pt idx="181">
                        <c:v>2.6911432962499999</c:v>
                      </c:pt>
                      <c:pt idx="182">
                        <c:v>2.6625949957500001</c:v>
                      </c:pt>
                      <c:pt idx="183">
                        <c:v>2.6625949957500001</c:v>
                      </c:pt>
                      <c:pt idx="184">
                        <c:v>2.6625949957500001</c:v>
                      </c:pt>
                      <c:pt idx="185">
                        <c:v>2.59099086275</c:v>
                      </c:pt>
                      <c:pt idx="186">
                        <c:v>2.59099086275</c:v>
                      </c:pt>
                      <c:pt idx="187">
                        <c:v>2.59099086275</c:v>
                      </c:pt>
                      <c:pt idx="188">
                        <c:v>2.59099086275</c:v>
                      </c:pt>
                      <c:pt idx="189">
                        <c:v>2.5680928627499999</c:v>
                      </c:pt>
                      <c:pt idx="190">
                        <c:v>2.5680928627499999</c:v>
                      </c:pt>
                      <c:pt idx="191">
                        <c:v>2.5395199957500001</c:v>
                      </c:pt>
                      <c:pt idx="192">
                        <c:v>2.5395199957500001</c:v>
                      </c:pt>
                      <c:pt idx="193">
                        <c:v>2.5395199957500001</c:v>
                      </c:pt>
                      <c:pt idx="194">
                        <c:v>2.5165237294999998</c:v>
                      </c:pt>
                      <c:pt idx="195">
                        <c:v>2.5165237294999998</c:v>
                      </c:pt>
                      <c:pt idx="196">
                        <c:v>2.5193857294999997</c:v>
                      </c:pt>
                      <c:pt idx="197">
                        <c:v>2.5051238627500001</c:v>
                      </c:pt>
                      <c:pt idx="198">
                        <c:v>2.4765018627500002</c:v>
                      </c:pt>
                      <c:pt idx="199">
                        <c:v>2.4765018627500002</c:v>
                      </c:pt>
                      <c:pt idx="200">
                        <c:v>2.4621662962499999</c:v>
                      </c:pt>
                      <c:pt idx="201">
                        <c:v>2.4450178627499999</c:v>
                      </c:pt>
                      <c:pt idx="202">
                        <c:v>2.4450178627499999</c:v>
                      </c:pt>
                      <c:pt idx="203">
                        <c:v>2.4364062962499999</c:v>
                      </c:pt>
                      <c:pt idx="204">
                        <c:v>2.4278939957499999</c:v>
                      </c:pt>
                      <c:pt idx="205">
                        <c:v>2.4278939957499999</c:v>
                      </c:pt>
                      <c:pt idx="206">
                        <c:v>2.41639586275</c:v>
                      </c:pt>
                      <c:pt idx="207">
                        <c:v>2.4020848627499998</c:v>
                      </c:pt>
                      <c:pt idx="208">
                        <c:v>2.4020848627499998</c:v>
                      </c:pt>
                      <c:pt idx="209">
                        <c:v>2.3820979957500001</c:v>
                      </c:pt>
                      <c:pt idx="210">
                        <c:v>2.3648758627499999</c:v>
                      </c:pt>
                      <c:pt idx="211">
                        <c:v>2.3648758627499999</c:v>
                      </c:pt>
                      <c:pt idx="212">
                        <c:v>2.3506139957500003</c:v>
                      </c:pt>
                      <c:pt idx="213">
                        <c:v>2.3219919957499999</c:v>
                      </c:pt>
                      <c:pt idx="214">
                        <c:v>2.3219919957499999</c:v>
                      </c:pt>
                      <c:pt idx="215">
                        <c:v>2.3219919957499999</c:v>
                      </c:pt>
                      <c:pt idx="216">
                        <c:v>2.31912999575</c:v>
                      </c:pt>
                      <c:pt idx="217">
                        <c:v>2.31912999575</c:v>
                      </c:pt>
                      <c:pt idx="218">
                        <c:v>2.29339456225</c:v>
                      </c:pt>
                      <c:pt idx="219">
                        <c:v>2.2619095622500001</c:v>
                      </c:pt>
                      <c:pt idx="220">
                        <c:v>2.2619095622500001</c:v>
                      </c:pt>
                      <c:pt idx="221">
                        <c:v>2.2504851287500003</c:v>
                      </c:pt>
                      <c:pt idx="222">
                        <c:v>2.2247015622499999</c:v>
                      </c:pt>
                      <c:pt idx="223">
                        <c:v>2.2247015622499999</c:v>
                      </c:pt>
                      <c:pt idx="224">
                        <c:v>2.2247015622499999</c:v>
                      </c:pt>
                      <c:pt idx="225">
                        <c:v>2.1960539957500003</c:v>
                      </c:pt>
                      <c:pt idx="226">
                        <c:v>2.1960539957500003</c:v>
                      </c:pt>
                      <c:pt idx="227">
                        <c:v>2.1789055622500002</c:v>
                      </c:pt>
                      <c:pt idx="228">
                        <c:v>2.1560321287500002</c:v>
                      </c:pt>
                      <c:pt idx="229">
                        <c:v>2.1560321287500002</c:v>
                      </c:pt>
                      <c:pt idx="230">
                        <c:v>2.13883456225</c:v>
                      </c:pt>
                      <c:pt idx="231">
                        <c:v>2.11882412875</c:v>
                      </c:pt>
                      <c:pt idx="232">
                        <c:v>2.11882412875</c:v>
                      </c:pt>
                      <c:pt idx="233">
                        <c:v>2.0901775622500001</c:v>
                      </c:pt>
                      <c:pt idx="234">
                        <c:v>2.06157912875</c:v>
                      </c:pt>
                      <c:pt idx="235">
                        <c:v>2.06157912875</c:v>
                      </c:pt>
                      <c:pt idx="236">
                        <c:v>2.0243465622500003</c:v>
                      </c:pt>
                      <c:pt idx="237">
                        <c:v>1.9957245622499999</c:v>
                      </c:pt>
                      <c:pt idx="238">
                        <c:v>1.9957245622499999</c:v>
                      </c:pt>
                      <c:pt idx="239">
                        <c:v>1.9613775622499998</c:v>
                      </c:pt>
                      <c:pt idx="240">
                        <c:v>1.92419312875</c:v>
                      </c:pt>
                      <c:pt idx="241">
                        <c:v>1.92419312875</c:v>
                      </c:pt>
                      <c:pt idx="242">
                        <c:v>1.8870332617500001</c:v>
                      </c:pt>
                      <c:pt idx="243">
                        <c:v>1.8497761287499999</c:v>
                      </c:pt>
                      <c:pt idx="244">
                        <c:v>1.8497761287499999</c:v>
                      </c:pt>
                      <c:pt idx="245">
                        <c:v>1.75532312875</c:v>
                      </c:pt>
                      <c:pt idx="246">
                        <c:v>1.75532312875</c:v>
                      </c:pt>
                      <c:pt idx="247">
                        <c:v>1.75532312875</c:v>
                      </c:pt>
                      <c:pt idx="248">
                        <c:v>1.7123891287499999</c:v>
                      </c:pt>
                      <c:pt idx="249">
                        <c:v>1.66955439475</c:v>
                      </c:pt>
                      <c:pt idx="250">
                        <c:v>1.66955439475</c:v>
                      </c:pt>
                      <c:pt idx="251">
                        <c:v>1.6151723947499999</c:v>
                      </c:pt>
                      <c:pt idx="252">
                        <c:v>1.5665399615</c:v>
                      </c:pt>
                      <c:pt idx="253">
                        <c:v>1.5665399615</c:v>
                      </c:pt>
                      <c:pt idx="254">
                        <c:v>1.5064820945000001</c:v>
                      </c:pt>
                      <c:pt idx="255">
                        <c:v>1.4578486610000001</c:v>
                      </c:pt>
                      <c:pt idx="256">
                        <c:v>1.4578486610000001</c:v>
                      </c:pt>
                      <c:pt idx="257">
                        <c:v>1.412004528</c:v>
                      </c:pt>
                      <c:pt idx="258">
                        <c:v>1.3176252275</c:v>
                      </c:pt>
                      <c:pt idx="259">
                        <c:v>1.3176252275</c:v>
                      </c:pt>
                      <c:pt idx="260">
                        <c:v>1.2603320945000001</c:v>
                      </c:pt>
                      <c:pt idx="261">
                        <c:v>1.2603320945000001</c:v>
                      </c:pt>
                      <c:pt idx="262">
                        <c:v>1.2603320945000001</c:v>
                      </c:pt>
                      <c:pt idx="263">
                        <c:v>1.2174236610000002</c:v>
                      </c:pt>
                      <c:pt idx="264">
                        <c:v>1.177450927</c:v>
                      </c:pt>
                      <c:pt idx="265">
                        <c:v>1.177450927</c:v>
                      </c:pt>
                      <c:pt idx="266">
                        <c:v>1.1401927940000001</c:v>
                      </c:pt>
                      <c:pt idx="267">
                        <c:v>1.0771992275</c:v>
                      </c:pt>
                      <c:pt idx="268">
                        <c:v>1.0771992275</c:v>
                      </c:pt>
                      <c:pt idx="269">
                        <c:v>1.0771992275</c:v>
                      </c:pt>
                      <c:pt idx="270">
                        <c:v>1.0115647597500002</c:v>
                      </c:pt>
                      <c:pt idx="271">
                        <c:v>1.0115647597500002</c:v>
                      </c:pt>
                      <c:pt idx="272">
                        <c:v>0.98012979275000001</c:v>
                      </c:pt>
                      <c:pt idx="273">
                        <c:v>0.94003422624999999</c:v>
                      </c:pt>
                      <c:pt idx="274">
                        <c:v>0.94003422624999999</c:v>
                      </c:pt>
                      <c:pt idx="275">
                        <c:v>0.92860989274999994</c:v>
                      </c:pt>
                      <c:pt idx="276">
                        <c:v>0.91143669274999994</c:v>
                      </c:pt>
                      <c:pt idx="277">
                        <c:v>0.91143669274999994</c:v>
                      </c:pt>
                      <c:pt idx="278">
                        <c:v>0.89715015924999997</c:v>
                      </c:pt>
                      <c:pt idx="279">
                        <c:v>0.89715015924999997</c:v>
                      </c:pt>
                      <c:pt idx="280">
                        <c:v>0.8743507252499999</c:v>
                      </c:pt>
                      <c:pt idx="281">
                        <c:v>0.85717742524999996</c:v>
                      </c:pt>
                      <c:pt idx="282">
                        <c:v>0.85717742524999996</c:v>
                      </c:pt>
                      <c:pt idx="283">
                        <c:v>0.83721562500000002</c:v>
                      </c:pt>
                      <c:pt idx="284">
                        <c:v>0.82036168975000001</c:v>
                      </c:pt>
                      <c:pt idx="285">
                        <c:v>0.82036168975000001</c:v>
                      </c:pt>
                      <c:pt idx="286">
                        <c:v>0.82036168975000001</c:v>
                      </c:pt>
                      <c:pt idx="287">
                        <c:v>0.83467278975000003</c:v>
                      </c:pt>
                      <c:pt idx="288">
                        <c:v>0.83467278975000003</c:v>
                      </c:pt>
                      <c:pt idx="289">
                        <c:v>0.84325938975000003</c:v>
                      </c:pt>
                      <c:pt idx="290">
                        <c:v>0.85752135674999996</c:v>
                      </c:pt>
                      <c:pt idx="291">
                        <c:v>0.85752135674999996</c:v>
                      </c:pt>
                      <c:pt idx="292">
                        <c:v>0.87772882224999993</c:v>
                      </c:pt>
                      <c:pt idx="293">
                        <c:v>0.89793628799999992</c:v>
                      </c:pt>
                      <c:pt idx="294">
                        <c:v>0.89793628799999992</c:v>
                      </c:pt>
                      <c:pt idx="295">
                        <c:v>0.92988735249999999</c:v>
                      </c:pt>
                      <c:pt idx="296">
                        <c:v>0.95917284749999998</c:v>
                      </c:pt>
                      <c:pt idx="297">
                        <c:v>0.95917284749999998</c:v>
                      </c:pt>
                      <c:pt idx="298">
                        <c:v>1.0086659099999999</c:v>
                      </c:pt>
                      <c:pt idx="299">
                        <c:v>1.0611440050000001</c:v>
                      </c:pt>
                      <c:pt idx="300">
                        <c:v>1.0611440050000001</c:v>
                      </c:pt>
                      <c:pt idx="301">
                        <c:v>1.1221589649999999</c:v>
                      </c:pt>
                      <c:pt idx="302">
                        <c:v>1.1789607675</c:v>
                      </c:pt>
                      <c:pt idx="303">
                        <c:v>1.1789607675</c:v>
                      </c:pt>
                      <c:pt idx="304">
                        <c:v>1.260183695</c:v>
                      </c:pt>
                      <c:pt idx="305">
                        <c:v>1.3562089524999998</c:v>
                      </c:pt>
                      <c:pt idx="306">
                        <c:v>1.3562089524999998</c:v>
                      </c:pt>
                      <c:pt idx="307">
                        <c:v>1.4494459099999999</c:v>
                      </c:pt>
                      <c:pt idx="308">
                        <c:v>1.4494459099999999</c:v>
                      </c:pt>
                      <c:pt idx="309">
                        <c:v>1.5362955700000001</c:v>
                      </c:pt>
                      <c:pt idx="310">
                        <c:v>1.6256131674999998</c:v>
                      </c:pt>
                      <c:pt idx="311">
                        <c:v>1.6256131674999998</c:v>
                      </c:pt>
                      <c:pt idx="312">
                        <c:v>1.703335365</c:v>
                      </c:pt>
                      <c:pt idx="313">
                        <c:v>1.7633185325</c:v>
                      </c:pt>
                      <c:pt idx="314">
                        <c:v>1.7633185325</c:v>
                      </c:pt>
                      <c:pt idx="315">
                        <c:v>1.8133891074999999</c:v>
                      </c:pt>
                      <c:pt idx="316">
                        <c:v>1.8476501249999999</c:v>
                      </c:pt>
                      <c:pt idx="317">
                        <c:v>1.8476501249999999</c:v>
                      </c:pt>
                      <c:pt idx="318">
                        <c:v>1.8790982749999998</c:v>
                      </c:pt>
                      <c:pt idx="319">
                        <c:v>1.91999225325</c:v>
                      </c:pt>
                      <c:pt idx="320">
                        <c:v>1.9473122274999999</c:v>
                      </c:pt>
                      <c:pt idx="321">
                        <c:v>1.9473122274999999</c:v>
                      </c:pt>
                      <c:pt idx="322">
                        <c:v>1.9669787295000001</c:v>
                      </c:pt>
                      <c:pt idx="323">
                        <c:v>1.98711299575</c:v>
                      </c:pt>
                      <c:pt idx="324">
                        <c:v>1.98711299575</c:v>
                      </c:pt>
                      <c:pt idx="325">
                        <c:v>1.9958228282500001</c:v>
                      </c:pt>
                      <c:pt idx="326">
                        <c:v>1.9958228282500001</c:v>
                      </c:pt>
                      <c:pt idx="327">
                        <c:v>2.0072216952500002</c:v>
                      </c:pt>
                      <c:pt idx="328">
                        <c:v>2.0072216952500002</c:v>
                      </c:pt>
                      <c:pt idx="329">
                        <c:v>2.0072216952500002</c:v>
                      </c:pt>
                      <c:pt idx="330">
                        <c:v>2.0330799614999999</c:v>
                      </c:pt>
                      <c:pt idx="331">
                        <c:v>2.0388049614999999</c:v>
                      </c:pt>
                      <c:pt idx="332">
                        <c:v>2.0388049614999999</c:v>
                      </c:pt>
                      <c:pt idx="333">
                        <c:v>2.033104528</c:v>
                      </c:pt>
                      <c:pt idx="334">
                        <c:v>2.0474155280000002</c:v>
                      </c:pt>
                      <c:pt idx="335">
                        <c:v>2.0474155280000002</c:v>
                      </c:pt>
                      <c:pt idx="336">
                        <c:v>2.0474400945000002</c:v>
                      </c:pt>
                      <c:pt idx="337">
                        <c:v>2.0474400945000002</c:v>
                      </c:pt>
                      <c:pt idx="338">
                        <c:v>2.0474400945000002</c:v>
                      </c:pt>
                      <c:pt idx="339">
                        <c:v>2.0474400945000002</c:v>
                      </c:pt>
                      <c:pt idx="340">
                        <c:v>2.0645649614999999</c:v>
                      </c:pt>
                      <c:pt idx="341">
                        <c:v>2.0645649614999999</c:v>
                      </c:pt>
                      <c:pt idx="342">
                        <c:v>2.064638661</c:v>
                      </c:pt>
                      <c:pt idx="343">
                        <c:v>2.0732737940000003</c:v>
                      </c:pt>
                      <c:pt idx="344">
                        <c:v>2.0732737940000003</c:v>
                      </c:pt>
                      <c:pt idx="345">
                        <c:v>2.0761112275000002</c:v>
                      </c:pt>
                      <c:pt idx="346">
                        <c:v>2.0761112275000002</c:v>
                      </c:pt>
                      <c:pt idx="347">
                        <c:v>2.0847964934999998</c:v>
                      </c:pt>
                      <c:pt idx="348">
                        <c:v>2.096171794</c:v>
                      </c:pt>
                      <c:pt idx="349">
                        <c:v>2.096171794</c:v>
                      </c:pt>
                      <c:pt idx="350">
                        <c:v>2.0989846610000003</c:v>
                      </c:pt>
                      <c:pt idx="351">
                        <c:v>2.10771906</c:v>
                      </c:pt>
                      <c:pt idx="352">
                        <c:v>2.1191680599999998</c:v>
                      </c:pt>
                      <c:pt idx="353">
                        <c:v>2.1191680599999998</c:v>
                      </c:pt>
                      <c:pt idx="354">
                        <c:v>2.1218580944999998</c:v>
                      </c:pt>
                      <c:pt idx="355">
                        <c:v>2.121931794</c:v>
                      </c:pt>
                      <c:pt idx="356">
                        <c:v>2.121931794</c:v>
                      </c:pt>
                      <c:pt idx="357">
                        <c:v>2.1333316610000002</c:v>
                      </c:pt>
                      <c:pt idx="358">
                        <c:v>2.1419913604999996</c:v>
                      </c:pt>
                      <c:pt idx="359">
                        <c:v>2.1419913604999996</c:v>
                      </c:pt>
                      <c:pt idx="360">
                        <c:v>2.1476426609999999</c:v>
                      </c:pt>
                      <c:pt idx="361">
                        <c:v>2.1620764934999999</c:v>
                      </c:pt>
                      <c:pt idx="362">
                        <c:v>2.1620764934999999</c:v>
                      </c:pt>
                      <c:pt idx="363">
                        <c:v>2.1619536610000001</c:v>
                      </c:pt>
                      <c:pt idx="364">
                        <c:v>2.1619536610000001</c:v>
                      </c:pt>
                      <c:pt idx="365">
                        <c:v>2.1820132275000002</c:v>
                      </c:pt>
                      <c:pt idx="366">
                        <c:v>2.1848762275000002</c:v>
                      </c:pt>
                      <c:pt idx="367">
                        <c:v>2.1848762275000002</c:v>
                      </c:pt>
                      <c:pt idx="368">
                        <c:v>2.202122927</c:v>
                      </c:pt>
                      <c:pt idx="369">
                        <c:v>2.2135227940000002</c:v>
                      </c:pt>
                      <c:pt idx="370">
                        <c:v>2.2135227940000002</c:v>
                      </c:pt>
                      <c:pt idx="371">
                        <c:v>2.2335332275000002</c:v>
                      </c:pt>
                      <c:pt idx="372">
                        <c:v>2.250779927</c:v>
                      </c:pt>
                      <c:pt idx="373">
                        <c:v>2.250779927</c:v>
                      </c:pt>
                      <c:pt idx="374">
                        <c:v>2.2507062275000003</c:v>
                      </c:pt>
                      <c:pt idx="375">
                        <c:v>2.2736287940000004</c:v>
                      </c:pt>
                      <c:pt idx="376">
                        <c:v>2.2736287940000004</c:v>
                      </c:pt>
                      <c:pt idx="377">
                        <c:v>2.2879397940000001</c:v>
                      </c:pt>
                      <c:pt idx="378">
                        <c:v>2.2879397940000001</c:v>
                      </c:pt>
                      <c:pt idx="379">
                        <c:v>2.2879397940000001</c:v>
                      </c:pt>
                      <c:pt idx="380">
                        <c:v>2.3308482275000002</c:v>
                      </c:pt>
                      <c:pt idx="381">
                        <c:v>2.3308482275000002</c:v>
                      </c:pt>
                      <c:pt idx="382">
                        <c:v>2.3308482275000002</c:v>
                      </c:pt>
                      <c:pt idx="383">
                        <c:v>2.347997661</c:v>
                      </c:pt>
                      <c:pt idx="384">
                        <c:v>2.347997661</c:v>
                      </c:pt>
                      <c:pt idx="385">
                        <c:v>2.3594220945000002</c:v>
                      </c:pt>
                      <c:pt idx="386">
                        <c:v>2.3622840945000001</c:v>
                      </c:pt>
                      <c:pt idx="387">
                        <c:v>2.3537462275000003</c:v>
                      </c:pt>
                      <c:pt idx="388">
                        <c:v>2.3537462275000003</c:v>
                      </c:pt>
                      <c:pt idx="389">
                        <c:v>2.3336866610000002</c:v>
                      </c:pt>
                      <c:pt idx="390">
                        <c:v>2.3194002275000001</c:v>
                      </c:pt>
                      <c:pt idx="391">
                        <c:v>2.3194002275000001</c:v>
                      </c:pt>
                      <c:pt idx="392">
                        <c:v>2.2993396610000003</c:v>
                      </c:pt>
                      <c:pt idx="393">
                        <c:v>2.2764662275000003</c:v>
                      </c:pt>
                      <c:pt idx="394">
                        <c:v>2.2764662275000003</c:v>
                      </c:pt>
                      <c:pt idx="395">
                        <c:v>2.2478687940000004</c:v>
                      </c:pt>
                      <c:pt idx="396">
                        <c:v>2.2335823604999998</c:v>
                      </c:pt>
                      <c:pt idx="397">
                        <c:v>2.2335823604999998</c:v>
                      </c:pt>
                      <c:pt idx="398">
                        <c:v>2.2077977940000002</c:v>
                      </c:pt>
                      <c:pt idx="399">
                        <c:v>2.1849499269999999</c:v>
                      </c:pt>
                      <c:pt idx="400">
                        <c:v>2.1849499269999999</c:v>
                      </c:pt>
                      <c:pt idx="401">
                        <c:v>2.1563514934999999</c:v>
                      </c:pt>
                      <c:pt idx="402">
                        <c:v>2.1277786265</c:v>
                      </c:pt>
                      <c:pt idx="403">
                        <c:v>2.1277786265</c:v>
                      </c:pt>
                      <c:pt idx="404">
                        <c:v>2.1277786265</c:v>
                      </c:pt>
                      <c:pt idx="405">
                        <c:v>2.0619721932499999</c:v>
                      </c:pt>
                      <c:pt idx="406">
                        <c:v>2.0619721932499999</c:v>
                      </c:pt>
                      <c:pt idx="407">
                        <c:v>2.0619721932499999</c:v>
                      </c:pt>
                      <c:pt idx="408">
                        <c:v>2.0276261932500002</c:v>
                      </c:pt>
                      <c:pt idx="409">
                        <c:v>2.0276261932500002</c:v>
                      </c:pt>
                      <c:pt idx="410">
                        <c:v>2.0276261932500002</c:v>
                      </c:pt>
                      <c:pt idx="411">
                        <c:v>2.00467906</c:v>
                      </c:pt>
                      <c:pt idx="412">
                        <c:v>2.00467906</c:v>
                      </c:pt>
                      <c:pt idx="413">
                        <c:v>1.9846440599999999</c:v>
                      </c:pt>
                      <c:pt idx="414">
                        <c:v>1.9617460599999998</c:v>
                      </c:pt>
                      <c:pt idx="415">
                        <c:v>1.9617460599999998</c:v>
                      </c:pt>
                      <c:pt idx="416">
                        <c:v>1.93897089275</c:v>
                      </c:pt>
                      <c:pt idx="417">
                        <c:v>1.9302374935000002</c:v>
                      </c:pt>
                      <c:pt idx="418">
                        <c:v>1.9302374935000002</c:v>
                      </c:pt>
                      <c:pt idx="419">
                        <c:v>1.9103243262499998</c:v>
                      </c:pt>
                      <c:pt idx="420">
                        <c:v>1.8873771932500001</c:v>
                      </c:pt>
                      <c:pt idx="421">
                        <c:v>1.8873771932500001</c:v>
                      </c:pt>
                      <c:pt idx="422">
                        <c:v>1.8645538927500001</c:v>
                      </c:pt>
                      <c:pt idx="423">
                        <c:v>1.84750272525</c:v>
                      </c:pt>
                      <c:pt idx="424">
                        <c:v>1.84750272525</c:v>
                      </c:pt>
                      <c:pt idx="425">
                        <c:v>1.8159450257500001</c:v>
                      </c:pt>
                      <c:pt idx="426">
                        <c:v>1.8159450257500001</c:v>
                      </c:pt>
                      <c:pt idx="427">
                        <c:v>1.8159450257500001</c:v>
                      </c:pt>
                      <c:pt idx="428">
                        <c:v>1.80160945925</c:v>
                      </c:pt>
                      <c:pt idx="429">
                        <c:v>1.7902341587499999</c:v>
                      </c:pt>
                      <c:pt idx="430">
                        <c:v>1.7902341587499999</c:v>
                      </c:pt>
                      <c:pt idx="431">
                        <c:v>1.76148932625</c:v>
                      </c:pt>
                      <c:pt idx="432">
                        <c:v>1.76148932625</c:v>
                      </c:pt>
                      <c:pt idx="433">
                        <c:v>1.76148932625</c:v>
                      </c:pt>
                      <c:pt idx="434">
                        <c:v>1.7328918927499999</c:v>
                      </c:pt>
                      <c:pt idx="435">
                        <c:v>1.7185563262499999</c:v>
                      </c:pt>
                      <c:pt idx="436">
                        <c:v>1.7185563262499999</c:v>
                      </c:pt>
                      <c:pt idx="437">
                        <c:v>1.7014570257500001</c:v>
                      </c:pt>
                      <c:pt idx="438">
                        <c:v>1.7014570257500001</c:v>
                      </c:pt>
                      <c:pt idx="439">
                        <c:v>1.6927963262499999</c:v>
                      </c:pt>
                      <c:pt idx="440">
                        <c:v>1.6813964592499999</c:v>
                      </c:pt>
                      <c:pt idx="441">
                        <c:v>1.6813964592499999</c:v>
                      </c:pt>
                      <c:pt idx="442">
                        <c:v>1.6700457252500001</c:v>
                      </c:pt>
                      <c:pt idx="443">
                        <c:v>1.6613860257499999</c:v>
                      </c:pt>
                      <c:pt idx="444">
                        <c:v>1.6613860257499999</c:v>
                      </c:pt>
                      <c:pt idx="445">
                        <c:v>1.6499124592500001</c:v>
                      </c:pt>
                      <c:pt idx="446">
                        <c:v>1.6527007597500001</c:v>
                      </c:pt>
                      <c:pt idx="447">
                        <c:v>1.6527007597500001</c:v>
                      </c:pt>
                      <c:pt idx="448">
                        <c:v>1.6327875922500001</c:v>
                      </c:pt>
                      <c:pt idx="449">
                        <c:v>1.6327875922500001</c:v>
                      </c:pt>
                      <c:pt idx="450">
                        <c:v>1.6327875922500001</c:v>
                      </c:pt>
                      <c:pt idx="451">
                        <c:v>1.62691619325</c:v>
                      </c:pt>
                      <c:pt idx="452">
                        <c:v>1.62691619325</c:v>
                      </c:pt>
                      <c:pt idx="453">
                        <c:v>1.6240787597500002</c:v>
                      </c:pt>
                      <c:pt idx="454">
                        <c:v>1.6155163262499999</c:v>
                      </c:pt>
                      <c:pt idx="455">
                        <c:v>1.6126051932500001</c:v>
                      </c:pt>
                      <c:pt idx="456">
                        <c:v>1.6126051932500001</c:v>
                      </c:pt>
                      <c:pt idx="457">
                        <c:v>1.6069303262499999</c:v>
                      </c:pt>
                      <c:pt idx="458">
                        <c:v>1.5955058927499999</c:v>
                      </c:pt>
                      <c:pt idx="459">
                        <c:v>1.5955058927499999</c:v>
                      </c:pt>
                      <c:pt idx="460">
                        <c:v>1.59545675975</c:v>
                      </c:pt>
                      <c:pt idx="461">
                        <c:v>1.5897808927499999</c:v>
                      </c:pt>
                      <c:pt idx="462">
                        <c:v>1.5897808927499999</c:v>
                      </c:pt>
                      <c:pt idx="463">
                        <c:v>1.5811948927499999</c:v>
                      </c:pt>
                      <c:pt idx="464">
                        <c:v>1.5840568927500001</c:v>
                      </c:pt>
                      <c:pt idx="465">
                        <c:v>1.5840568927500001</c:v>
                      </c:pt>
                      <c:pt idx="466">
                        <c:v>1.58403232625</c:v>
                      </c:pt>
                      <c:pt idx="467">
                        <c:v>1.5840568927500001</c:v>
                      </c:pt>
                      <c:pt idx="468">
                        <c:v>1.5840568927500001</c:v>
                      </c:pt>
                      <c:pt idx="469">
                        <c:v>1.58126859225</c:v>
                      </c:pt>
                      <c:pt idx="470">
                        <c:v>1.58694345925</c:v>
                      </c:pt>
                      <c:pt idx="471">
                        <c:v>1.58694345925</c:v>
                      </c:pt>
                      <c:pt idx="472">
                        <c:v>1.58694345925</c:v>
                      </c:pt>
                      <c:pt idx="473">
                        <c:v>1.59264289275</c:v>
                      </c:pt>
                      <c:pt idx="474">
                        <c:v>1.59264289275</c:v>
                      </c:pt>
                      <c:pt idx="475">
                        <c:v>1.5869680257500001</c:v>
                      </c:pt>
                      <c:pt idx="476">
                        <c:v>1.58983002575</c:v>
                      </c:pt>
                      <c:pt idx="477">
                        <c:v>1.58983002575</c:v>
                      </c:pt>
                      <c:pt idx="478">
                        <c:v>1.5955058927499999</c:v>
                      </c:pt>
                      <c:pt idx="479">
                        <c:v>1.5897808927499999</c:v>
                      </c:pt>
                      <c:pt idx="480">
                        <c:v>1.5897808927499999</c:v>
                      </c:pt>
                      <c:pt idx="481">
                        <c:v>1.58983002575</c:v>
                      </c:pt>
                      <c:pt idx="482">
                        <c:v>1.6013035922500001</c:v>
                      </c:pt>
                      <c:pt idx="483">
                        <c:v>1.6013035922500001</c:v>
                      </c:pt>
                      <c:pt idx="484">
                        <c:v>1.6013281587499999</c:v>
                      </c:pt>
                      <c:pt idx="485">
                        <c:v>1.6013281587499999</c:v>
                      </c:pt>
                      <c:pt idx="486">
                        <c:v>1.6013035922500001</c:v>
                      </c:pt>
                      <c:pt idx="487">
                        <c:v>1.6041410257499999</c:v>
                      </c:pt>
                      <c:pt idx="488">
                        <c:v>1.6041410257499999</c:v>
                      </c:pt>
                      <c:pt idx="489">
                        <c:v>1.6041410257499999</c:v>
                      </c:pt>
                      <c:pt idx="490">
                        <c:v>1.6098905922500002</c:v>
                      </c:pt>
                      <c:pt idx="491">
                        <c:v>1.6098905922500002</c:v>
                      </c:pt>
                      <c:pt idx="492">
                        <c:v>1.6156391587499999</c:v>
                      </c:pt>
                      <c:pt idx="493">
                        <c:v>1.6156637252499999</c:v>
                      </c:pt>
                      <c:pt idx="494">
                        <c:v>1.6156637252499999</c:v>
                      </c:pt>
                      <c:pt idx="495">
                        <c:v>1.62133959225</c:v>
                      </c:pt>
                      <c:pt idx="496">
                        <c:v>1.62716185825</c:v>
                      </c:pt>
                      <c:pt idx="497">
                        <c:v>1.6356505922500002</c:v>
                      </c:pt>
                      <c:pt idx="498">
                        <c:v>1.6356505922500002</c:v>
                      </c:pt>
                      <c:pt idx="499">
                        <c:v>1.6385125922500001</c:v>
                      </c:pt>
                      <c:pt idx="500">
                        <c:v>1.6386108582500001</c:v>
                      </c:pt>
                      <c:pt idx="501">
                        <c:v>1.6386108582500001</c:v>
                      </c:pt>
                      <c:pt idx="502">
                        <c:v>1.6442857252500001</c:v>
                      </c:pt>
                      <c:pt idx="503">
                        <c:v>1.6500352917500001</c:v>
                      </c:pt>
                      <c:pt idx="504">
                        <c:v>1.6500352917500001</c:v>
                      </c:pt>
                      <c:pt idx="505">
                        <c:v>1.65289729175</c:v>
                      </c:pt>
                      <c:pt idx="506">
                        <c:v>1.65289729175</c:v>
                      </c:pt>
                      <c:pt idx="507">
                        <c:v>1.65859672525</c:v>
                      </c:pt>
                      <c:pt idx="508">
                        <c:v>1.6614597252499999</c:v>
                      </c:pt>
                      <c:pt idx="509">
                        <c:v>1.6643954249999999</c:v>
                      </c:pt>
                      <c:pt idx="510">
                        <c:v>1.6643954249999999</c:v>
                      </c:pt>
                      <c:pt idx="511">
                        <c:v>1.6643954249999999</c:v>
                      </c:pt>
                      <c:pt idx="512">
                        <c:v>1.67865729175</c:v>
                      </c:pt>
                      <c:pt idx="513">
                        <c:v>1.67865729175</c:v>
                      </c:pt>
                      <c:pt idx="514">
                        <c:v>1.67865729175</c:v>
                      </c:pt>
                      <c:pt idx="515">
                        <c:v>1.6816421244999999</c:v>
                      </c:pt>
                      <c:pt idx="516">
                        <c:v>1.6816421244999999</c:v>
                      </c:pt>
                      <c:pt idx="517">
                        <c:v>1.6816421244999999</c:v>
                      </c:pt>
                      <c:pt idx="518">
                        <c:v>1.6901799915</c:v>
                      </c:pt>
                      <c:pt idx="519">
                        <c:v>1.6901799915</c:v>
                      </c:pt>
                      <c:pt idx="520">
                        <c:v>1.690204558</c:v>
                      </c:pt>
                      <c:pt idx="521">
                        <c:v>1.690204558</c:v>
                      </c:pt>
                      <c:pt idx="522">
                        <c:v>1.690204558</c:v>
                      </c:pt>
                      <c:pt idx="523">
                        <c:v>1.690204558</c:v>
                      </c:pt>
                      <c:pt idx="524">
                        <c:v>1.6787801245</c:v>
                      </c:pt>
                      <c:pt idx="525">
                        <c:v>1.6787801245</c:v>
                      </c:pt>
                      <c:pt idx="526">
                        <c:v>1.6787801245</c:v>
                      </c:pt>
                      <c:pt idx="527">
                        <c:v>1.6701931245000001</c:v>
                      </c:pt>
                      <c:pt idx="528">
                        <c:v>1.6701931245000001</c:v>
                      </c:pt>
                      <c:pt idx="529">
                        <c:v>1.6673065579999999</c:v>
                      </c:pt>
                      <c:pt idx="530">
                        <c:v>1.6673065579999999</c:v>
                      </c:pt>
                      <c:pt idx="531">
                        <c:v>1.6673065579999999</c:v>
                      </c:pt>
                      <c:pt idx="532">
                        <c:v>1.6530201245</c:v>
                      </c:pt>
                      <c:pt idx="533">
                        <c:v>1.6530201245</c:v>
                      </c:pt>
                      <c:pt idx="534">
                        <c:v>1.6415465579999999</c:v>
                      </c:pt>
                      <c:pt idx="535">
                        <c:v>1.6186485580000001</c:v>
                      </c:pt>
                      <c:pt idx="536">
                        <c:v>1.6186485580000001</c:v>
                      </c:pt>
                      <c:pt idx="537">
                        <c:v>1.6157619914999999</c:v>
                      </c:pt>
                      <c:pt idx="538">
                        <c:v>1.5928639915</c:v>
                      </c:pt>
                      <c:pt idx="539">
                        <c:v>1.5928639915</c:v>
                      </c:pt>
                      <c:pt idx="540">
                        <c:v>1.5815142574999999</c:v>
                      </c:pt>
                      <c:pt idx="541">
                        <c:v>1.5528421244999999</c:v>
                      </c:pt>
                      <c:pt idx="542">
                        <c:v>1.5528421244999999</c:v>
                      </c:pt>
                      <c:pt idx="543">
                        <c:v>1.5528421244999999</c:v>
                      </c:pt>
                      <c:pt idx="544">
                        <c:v>1.4984601245</c:v>
                      </c:pt>
                      <c:pt idx="545">
                        <c:v>1.4984601245</c:v>
                      </c:pt>
                      <c:pt idx="546">
                        <c:v>1.4555271245000001</c:v>
                      </c:pt>
                      <c:pt idx="547">
                        <c:v>1.4155052575</c:v>
                      </c:pt>
                      <c:pt idx="548">
                        <c:v>1.4155052575</c:v>
                      </c:pt>
                      <c:pt idx="549">
                        <c:v>1.3210276910000001</c:v>
                      </c:pt>
                      <c:pt idx="550">
                        <c:v>1.3210276910000001</c:v>
                      </c:pt>
                      <c:pt idx="551">
                        <c:v>1.3210276910000001</c:v>
                      </c:pt>
                      <c:pt idx="552">
                        <c:v>1.281005824</c:v>
                      </c:pt>
                      <c:pt idx="553">
                        <c:v>1.281005824</c:v>
                      </c:pt>
                      <c:pt idx="554">
                        <c:v>1.2351616910000001</c:v>
                      </c:pt>
                      <c:pt idx="555">
                        <c:v>1.1893411245000001</c:v>
                      </c:pt>
                      <c:pt idx="556">
                        <c:v>1.1463835579999999</c:v>
                      </c:pt>
                      <c:pt idx="557">
                        <c:v>1.1463835579999999</c:v>
                      </c:pt>
                      <c:pt idx="558">
                        <c:v>1.1063371245</c:v>
                      </c:pt>
                      <c:pt idx="559">
                        <c:v>1.0692263904999999</c:v>
                      </c:pt>
                      <c:pt idx="560">
                        <c:v>1.0692263904999999</c:v>
                      </c:pt>
                      <c:pt idx="561">
                        <c:v>1.0291308239999999</c:v>
                      </c:pt>
                      <c:pt idx="562">
                        <c:v>1.0291308239999999</c:v>
                      </c:pt>
                      <c:pt idx="563">
                        <c:v>0.98619812400000006</c:v>
                      </c:pt>
                      <c:pt idx="564">
                        <c:v>0.94037815749999998</c:v>
                      </c:pt>
                      <c:pt idx="565">
                        <c:v>0.94037815749999998</c:v>
                      </c:pt>
                      <c:pt idx="566">
                        <c:v>0.84020065750000006</c:v>
                      </c:pt>
                      <c:pt idx="567">
                        <c:v>0.84020065750000006</c:v>
                      </c:pt>
                      <c:pt idx="568">
                        <c:v>0.84020065750000006</c:v>
                      </c:pt>
                      <c:pt idx="569">
                        <c:v>0.80015422400000003</c:v>
                      </c:pt>
                      <c:pt idx="570">
                        <c:v>0.76879275674999992</c:v>
                      </c:pt>
                      <c:pt idx="571">
                        <c:v>0.76879275674999992</c:v>
                      </c:pt>
                      <c:pt idx="572">
                        <c:v>0.74007239049999995</c:v>
                      </c:pt>
                      <c:pt idx="573">
                        <c:v>0.71433705700000005</c:v>
                      </c:pt>
                      <c:pt idx="574">
                        <c:v>0.71433705700000005</c:v>
                      </c:pt>
                      <c:pt idx="575">
                        <c:v>0.69143925700000008</c:v>
                      </c:pt>
                      <c:pt idx="576">
                        <c:v>0.65144205675</c:v>
                      </c:pt>
                      <c:pt idx="577">
                        <c:v>0.65144205675</c:v>
                      </c:pt>
                      <c:pt idx="578">
                        <c:v>0.64275709049999996</c:v>
                      </c:pt>
                      <c:pt idx="579">
                        <c:v>0.64275709049999996</c:v>
                      </c:pt>
                      <c:pt idx="580">
                        <c:v>0.64275709049999996</c:v>
                      </c:pt>
                      <c:pt idx="581">
                        <c:v>0.62856892325000002</c:v>
                      </c:pt>
                      <c:pt idx="582">
                        <c:v>0.60850885674999999</c:v>
                      </c:pt>
                      <c:pt idx="583">
                        <c:v>0.60850885674999999</c:v>
                      </c:pt>
                      <c:pt idx="584">
                        <c:v>0.60850885674999999</c:v>
                      </c:pt>
                      <c:pt idx="585">
                        <c:v>0.59148295574999998</c:v>
                      </c:pt>
                      <c:pt idx="586">
                        <c:v>0.59148295574999998</c:v>
                      </c:pt>
                      <c:pt idx="587">
                        <c:v>0.58013232199999998</c:v>
                      </c:pt>
                      <c:pt idx="588">
                        <c:v>0.58013232199999998</c:v>
                      </c:pt>
                      <c:pt idx="589">
                        <c:v>0.57149658874999998</c:v>
                      </c:pt>
                      <c:pt idx="590">
                        <c:v>0.56310652100000003</c:v>
                      </c:pt>
                      <c:pt idx="591">
                        <c:v>0.56310652100000003</c:v>
                      </c:pt>
                      <c:pt idx="592">
                        <c:v>0.55168218749999998</c:v>
                      </c:pt>
                      <c:pt idx="593">
                        <c:v>0.53742022049999993</c:v>
                      </c:pt>
                      <c:pt idx="594">
                        <c:v>0.53742022049999993</c:v>
                      </c:pt>
                      <c:pt idx="595">
                        <c:v>0.51758135274999995</c:v>
                      </c:pt>
                      <c:pt idx="596">
                        <c:v>0.49744758675</c:v>
                      </c:pt>
                      <c:pt idx="597">
                        <c:v>0.49744758675</c:v>
                      </c:pt>
                      <c:pt idx="598">
                        <c:v>0.47168758675</c:v>
                      </c:pt>
                      <c:pt idx="599">
                        <c:v>0.42065911750000001</c:v>
                      </c:pt>
                      <c:pt idx="600">
                        <c:v>0.42065911750000001</c:v>
                      </c:pt>
                      <c:pt idx="601">
                        <c:v>0.42065911750000001</c:v>
                      </c:pt>
                      <c:pt idx="602">
                        <c:v>0.39781054999999999</c:v>
                      </c:pt>
                      <c:pt idx="603">
                        <c:v>0.39781054999999999</c:v>
                      </c:pt>
                      <c:pt idx="604">
                        <c:v>0.38650905000000002</c:v>
                      </c:pt>
                      <c:pt idx="605">
                        <c:v>0.3752567825</c:v>
                      </c:pt>
                      <c:pt idx="606">
                        <c:v>0.3752567825</c:v>
                      </c:pt>
                      <c:pt idx="607">
                        <c:v>0.36718607750000004</c:v>
                      </c:pt>
                      <c:pt idx="608">
                        <c:v>0.36180551</c:v>
                      </c:pt>
                      <c:pt idx="609">
                        <c:v>0.36180551</c:v>
                      </c:pt>
                      <c:pt idx="610">
                        <c:v>0.35931180750000002</c:v>
                      </c:pt>
                      <c:pt idx="611">
                        <c:v>0.35669527249999999</c:v>
                      </c:pt>
                      <c:pt idx="612">
                        <c:v>0.35669527249999999</c:v>
                      </c:pt>
                      <c:pt idx="613">
                        <c:v>0.3543735375</c:v>
                      </c:pt>
                      <c:pt idx="614">
                        <c:v>0.35491400000000001</c:v>
                      </c:pt>
                      <c:pt idx="615">
                        <c:v>0.35491400000000001</c:v>
                      </c:pt>
                      <c:pt idx="616">
                        <c:v>0.361031465</c:v>
                      </c:pt>
                      <c:pt idx="617">
                        <c:v>0.40719536249999999</c:v>
                      </c:pt>
                      <c:pt idx="618">
                        <c:v>0.40719536249999999</c:v>
                      </c:pt>
                      <c:pt idx="619">
                        <c:v>0.48590001999999999</c:v>
                      </c:pt>
                      <c:pt idx="620">
                        <c:v>0.57681503999999995</c:v>
                      </c:pt>
                      <c:pt idx="621">
                        <c:v>0.57681503999999995</c:v>
                      </c:pt>
                      <c:pt idx="622">
                        <c:v>0.72421279999999999</c:v>
                      </c:pt>
                      <c:pt idx="623">
                        <c:v>0.72421279999999999</c:v>
                      </c:pt>
                      <c:pt idx="624">
                        <c:v>0.72421279999999999</c:v>
                      </c:pt>
                      <c:pt idx="625">
                        <c:v>0.81079152999999993</c:v>
                      </c:pt>
                      <c:pt idx="626">
                        <c:v>0.81079152999999993</c:v>
                      </c:pt>
                      <c:pt idx="627">
                        <c:v>0.90013429249999999</c:v>
                      </c:pt>
                      <c:pt idx="628">
                        <c:v>0.99576658499999993</c:v>
                      </c:pt>
                      <c:pt idx="629">
                        <c:v>0.99576658499999993</c:v>
                      </c:pt>
                      <c:pt idx="630">
                        <c:v>1.0891017074999998</c:v>
                      </c:pt>
                      <c:pt idx="631">
                        <c:v>1.1766873649999998</c:v>
                      </c:pt>
                      <c:pt idx="632">
                        <c:v>1.2636107249999999</c:v>
                      </c:pt>
                      <c:pt idx="633">
                        <c:v>1.2636107249999999</c:v>
                      </c:pt>
                      <c:pt idx="634">
                        <c:v>1.3506313525</c:v>
                      </c:pt>
                      <c:pt idx="635">
                        <c:v>1.3506313525</c:v>
                      </c:pt>
                      <c:pt idx="636">
                        <c:v>1.43148578</c:v>
                      </c:pt>
                      <c:pt idx="637">
                        <c:v>1.5175483125</c:v>
                      </c:pt>
                      <c:pt idx="638">
                        <c:v>1.5175483125</c:v>
                      </c:pt>
                      <c:pt idx="639">
                        <c:v>1.6059333825</c:v>
                      </c:pt>
                      <c:pt idx="640">
                        <c:v>1.6967873874999999</c:v>
                      </c:pt>
                      <c:pt idx="641">
                        <c:v>1.6967873874999999</c:v>
                      </c:pt>
                      <c:pt idx="642">
                        <c:v>1.78108113</c:v>
                      </c:pt>
                      <c:pt idx="643">
                        <c:v>1.8486686350000001</c:v>
                      </c:pt>
                      <c:pt idx="644">
                        <c:v>1.8486686350000001</c:v>
                      </c:pt>
                      <c:pt idx="645">
                        <c:v>1.8908042225000001</c:v>
                      </c:pt>
                      <c:pt idx="646">
                        <c:v>1.9306418400000001</c:v>
                      </c:pt>
                      <c:pt idx="647">
                        <c:v>1.9955761625000001</c:v>
                      </c:pt>
                      <c:pt idx="648">
                        <c:v>1.9955761625000001</c:v>
                      </c:pt>
                      <c:pt idx="649">
                        <c:v>1.9955761625000001</c:v>
                      </c:pt>
                      <c:pt idx="650">
                        <c:v>2.0415318449999997</c:v>
                      </c:pt>
                      <c:pt idx="651">
                        <c:v>2.0415318449999997</c:v>
                      </c:pt>
                      <c:pt idx="652">
                        <c:v>2.0415318449999997</c:v>
                      </c:pt>
                      <c:pt idx="653">
                        <c:v>2.0468136475000001</c:v>
                      </c:pt>
                      <c:pt idx="654">
                        <c:v>2.0468136475000001</c:v>
                      </c:pt>
                      <c:pt idx="655">
                        <c:v>2.0550567175000003</c:v>
                      </c:pt>
                      <c:pt idx="656">
                        <c:v>2.0550567175000003</c:v>
                      </c:pt>
                      <c:pt idx="657">
                        <c:v>2.0661863524999999</c:v>
                      </c:pt>
                      <c:pt idx="658">
                        <c:v>2.0858282875</c:v>
                      </c:pt>
                      <c:pt idx="659">
                        <c:v>2.0858282875</c:v>
                      </c:pt>
                      <c:pt idx="660">
                        <c:v>2.0915041544999999</c:v>
                      </c:pt>
                      <c:pt idx="661">
                        <c:v>2.0915041544999999</c:v>
                      </c:pt>
                      <c:pt idx="662">
                        <c:v>2.0915041544999999</c:v>
                      </c:pt>
                      <c:pt idx="663">
                        <c:v>2.102927588</c:v>
                      </c:pt>
                      <c:pt idx="664">
                        <c:v>2.117140322</c:v>
                      </c:pt>
                      <c:pt idx="665">
                        <c:v>2.117140322</c:v>
                      </c:pt>
                      <c:pt idx="666">
                        <c:v>2.117140322</c:v>
                      </c:pt>
                      <c:pt idx="667">
                        <c:v>2.1227916222499998</c:v>
                      </c:pt>
                      <c:pt idx="668">
                        <c:v>2.1227916222499998</c:v>
                      </c:pt>
                      <c:pt idx="669">
                        <c:v>2.1313786222500002</c:v>
                      </c:pt>
                      <c:pt idx="670">
                        <c:v>2.1314277552500003</c:v>
                      </c:pt>
                      <c:pt idx="671">
                        <c:v>2.1314277552500003</c:v>
                      </c:pt>
                      <c:pt idx="672">
                        <c:v>2.1314277552500003</c:v>
                      </c:pt>
                      <c:pt idx="673">
                        <c:v>2.1285156222500001</c:v>
                      </c:pt>
                      <c:pt idx="674">
                        <c:v>2.1285156222500001</c:v>
                      </c:pt>
                      <c:pt idx="675">
                        <c:v>2.1342406222500001</c:v>
                      </c:pt>
                      <c:pt idx="676">
                        <c:v>2.1427774892499998</c:v>
                      </c:pt>
                      <c:pt idx="677">
                        <c:v>2.1427774892499998</c:v>
                      </c:pt>
                      <c:pt idx="678">
                        <c:v>2.1314031887500002</c:v>
                      </c:pt>
                      <c:pt idx="679">
                        <c:v>2.1342160557500001</c:v>
                      </c:pt>
                      <c:pt idx="680">
                        <c:v>2.1342160557500001</c:v>
                      </c:pt>
                      <c:pt idx="681">
                        <c:v>2.1313540557500001</c:v>
                      </c:pt>
                      <c:pt idx="682">
                        <c:v>2.1313540557500001</c:v>
                      </c:pt>
                      <c:pt idx="683">
                        <c:v>2.1370289227499999</c:v>
                      </c:pt>
                      <c:pt idx="684">
                        <c:v>2.1485516222499998</c:v>
                      </c:pt>
                      <c:pt idx="685">
                        <c:v>2.1485516222499998</c:v>
                      </c:pt>
                      <c:pt idx="686">
                        <c:v>2.1513890557500002</c:v>
                      </c:pt>
                      <c:pt idx="687">
                        <c:v>2.1627889227499999</c:v>
                      </c:pt>
                      <c:pt idx="688">
                        <c:v>2.1627889227499999</c:v>
                      </c:pt>
                      <c:pt idx="689">
                        <c:v>2.1685129227499997</c:v>
                      </c:pt>
                      <c:pt idx="690">
                        <c:v>2.1771244892500001</c:v>
                      </c:pt>
                      <c:pt idx="691">
                        <c:v>2.1771244892500001</c:v>
                      </c:pt>
                      <c:pt idx="692">
                        <c:v>2.1828239227499999</c:v>
                      </c:pt>
                      <c:pt idx="693">
                        <c:v>2.1828239227499999</c:v>
                      </c:pt>
                      <c:pt idx="694">
                        <c:v>2.18284848925</c:v>
                      </c:pt>
                      <c:pt idx="695">
                        <c:v>2.1942974892499998</c:v>
                      </c:pt>
                      <c:pt idx="696">
                        <c:v>2.1942974892499998</c:v>
                      </c:pt>
                      <c:pt idx="697">
                        <c:v>2.1971840557500002</c:v>
                      </c:pt>
                      <c:pt idx="698">
                        <c:v>2.2085839227499999</c:v>
                      </c:pt>
                      <c:pt idx="699">
                        <c:v>2.2085839227499999</c:v>
                      </c:pt>
                      <c:pt idx="700">
                        <c:v>2.2199592232499996</c:v>
                      </c:pt>
                      <c:pt idx="701">
                        <c:v>2.2286199227500001</c:v>
                      </c:pt>
                      <c:pt idx="702">
                        <c:v>2.2286199227500001</c:v>
                      </c:pt>
                      <c:pt idx="703">
                        <c:v>2.23436848925</c:v>
                      </c:pt>
                      <c:pt idx="704">
                        <c:v>2.2257087897499996</c:v>
                      </c:pt>
                      <c:pt idx="705">
                        <c:v>2.2257087897499996</c:v>
                      </c:pt>
                      <c:pt idx="706">
                        <c:v>2.2257087897499996</c:v>
                      </c:pt>
                      <c:pt idx="707">
                        <c:v>2.2228949227500001</c:v>
                      </c:pt>
                      <c:pt idx="708">
                        <c:v>2.2228949227500001</c:v>
                      </c:pt>
                      <c:pt idx="709">
                        <c:v>2.2029581887500003</c:v>
                      </c:pt>
                      <c:pt idx="710">
                        <c:v>2.1914109227499998</c:v>
                      </c:pt>
                      <c:pt idx="711">
                        <c:v>2.1914109227499998</c:v>
                      </c:pt>
                      <c:pt idx="712">
                        <c:v>2.1914109227499998</c:v>
                      </c:pt>
                      <c:pt idx="713">
                        <c:v>2.1713022232499997</c:v>
                      </c:pt>
                      <c:pt idx="714">
                        <c:v>2.1713022232499997</c:v>
                      </c:pt>
                      <c:pt idx="715">
                        <c:v>2.1628134892499999</c:v>
                      </c:pt>
                      <c:pt idx="716">
                        <c:v>2.1456404892499998</c:v>
                      </c:pt>
                      <c:pt idx="717">
                        <c:v>2.1456404892499998</c:v>
                      </c:pt>
                      <c:pt idx="718">
                        <c:v>2.1313540557500001</c:v>
                      </c:pt>
                      <c:pt idx="719">
                        <c:v>2.0941204892499998</c:v>
                      </c:pt>
                      <c:pt idx="720">
                        <c:v>2.0941204892499998</c:v>
                      </c:pt>
                      <c:pt idx="721">
                        <c:v>2.0941204892499998</c:v>
                      </c:pt>
                      <c:pt idx="722">
                        <c:v>2.07978492275</c:v>
                      </c:pt>
                      <c:pt idx="723">
                        <c:v>2.07978492275</c:v>
                      </c:pt>
                      <c:pt idx="724">
                        <c:v>2.0683604892499998</c:v>
                      </c:pt>
                      <c:pt idx="725">
                        <c:v>2.03403805575</c:v>
                      </c:pt>
                      <c:pt idx="726">
                        <c:v>2.03403805575</c:v>
                      </c:pt>
                      <c:pt idx="727">
                        <c:v>2.0225644892500001</c:v>
                      </c:pt>
                      <c:pt idx="728">
                        <c:v>2.0225644892500001</c:v>
                      </c:pt>
                      <c:pt idx="729">
                        <c:v>2.00832718875</c:v>
                      </c:pt>
                      <c:pt idx="730">
                        <c:v>1.9968300557500001</c:v>
                      </c:pt>
                      <c:pt idx="731">
                        <c:v>1.9968300557500001</c:v>
                      </c:pt>
                      <c:pt idx="732">
                        <c:v>1.98256718875</c:v>
                      </c:pt>
                      <c:pt idx="733">
                        <c:v>1.9684035879999999</c:v>
                      </c:pt>
                      <c:pt idx="734">
                        <c:v>1.9512060215</c:v>
                      </c:pt>
                      <c:pt idx="735">
                        <c:v>1.9512060215</c:v>
                      </c:pt>
                      <c:pt idx="736">
                        <c:v>1.9339838885</c:v>
                      </c:pt>
                      <c:pt idx="737">
                        <c:v>1.9339838885</c:v>
                      </c:pt>
                      <c:pt idx="738">
                        <c:v>1.9254214550000002</c:v>
                      </c:pt>
                      <c:pt idx="739">
                        <c:v>1.911110455</c:v>
                      </c:pt>
                      <c:pt idx="740">
                        <c:v>1.911110455</c:v>
                      </c:pt>
                      <c:pt idx="741">
                        <c:v>1.902572588</c:v>
                      </c:pt>
                      <c:pt idx="742">
                        <c:v>1.8911000215</c:v>
                      </c:pt>
                      <c:pt idx="743">
                        <c:v>1.8853258884999999</c:v>
                      </c:pt>
                      <c:pt idx="744">
                        <c:v>1.8853258884999999</c:v>
                      </c:pt>
                      <c:pt idx="745">
                        <c:v>1.8853258884999999</c:v>
                      </c:pt>
                      <c:pt idx="746">
                        <c:v>1.859590455</c:v>
                      </c:pt>
                      <c:pt idx="747">
                        <c:v>1.859590455</c:v>
                      </c:pt>
                      <c:pt idx="748">
                        <c:v>1.8453285879999999</c:v>
                      </c:pt>
                      <c:pt idx="749">
                        <c:v>1.8453285879999999</c:v>
                      </c:pt>
                      <c:pt idx="750">
                        <c:v>1.8367425879999999</c:v>
                      </c:pt>
                      <c:pt idx="751">
                        <c:v>1.8224561545</c:v>
                      </c:pt>
                      <c:pt idx="752">
                        <c:v>1.8081195880000001</c:v>
                      </c:pt>
                      <c:pt idx="753">
                        <c:v>1.8081195880000001</c:v>
                      </c:pt>
                      <c:pt idx="754">
                        <c:v>1.7938822875</c:v>
                      </c:pt>
                      <c:pt idx="755">
                        <c:v>1.7938822875</c:v>
                      </c:pt>
                      <c:pt idx="756">
                        <c:v>1.7938822875</c:v>
                      </c:pt>
                      <c:pt idx="757">
                        <c:v>1.7909220214999999</c:v>
                      </c:pt>
                      <c:pt idx="758">
                        <c:v>1.7852225879999999</c:v>
                      </c:pt>
                      <c:pt idx="759">
                        <c:v>1.7852225879999999</c:v>
                      </c:pt>
                      <c:pt idx="760">
                        <c:v>1.7766847210000001</c:v>
                      </c:pt>
                      <c:pt idx="761">
                        <c:v>1.7766847210000001</c:v>
                      </c:pt>
                      <c:pt idx="762">
                        <c:v>1.7766847210000001</c:v>
                      </c:pt>
                      <c:pt idx="763">
                        <c:v>1.756600588</c:v>
                      </c:pt>
                      <c:pt idx="764">
                        <c:v>1.756600588</c:v>
                      </c:pt>
                      <c:pt idx="765">
                        <c:v>1.7508018885000001</c:v>
                      </c:pt>
                      <c:pt idx="766">
                        <c:v>1.7508018885000001</c:v>
                      </c:pt>
                      <c:pt idx="767">
                        <c:v>1.7394020214999999</c:v>
                      </c:pt>
                      <c:pt idx="768">
                        <c:v>1.7279530214999999</c:v>
                      </c:pt>
                      <c:pt idx="769">
                        <c:v>1.7279530214999999</c:v>
                      </c:pt>
                      <c:pt idx="770">
                        <c:v>1.7308651545</c:v>
                      </c:pt>
                      <c:pt idx="771">
                        <c:v>1.719342455</c:v>
                      </c:pt>
                      <c:pt idx="772">
                        <c:v>1.719342455</c:v>
                      </c:pt>
                      <c:pt idx="773">
                        <c:v>1.7136420214999999</c:v>
                      </c:pt>
                      <c:pt idx="774">
                        <c:v>1.7136420214999999</c:v>
                      </c:pt>
                      <c:pt idx="775">
                        <c:v>1.6936070214999999</c:v>
                      </c:pt>
                      <c:pt idx="776">
                        <c:v>1.6936070214999999</c:v>
                      </c:pt>
                      <c:pt idx="777">
                        <c:v>1.6936070214999999</c:v>
                      </c:pt>
                      <c:pt idx="778">
                        <c:v>1.6907450214999999</c:v>
                      </c:pt>
                      <c:pt idx="779">
                        <c:v>1.6764340215</c:v>
                      </c:pt>
                      <c:pt idx="780">
                        <c:v>1.6764340215</c:v>
                      </c:pt>
                      <c:pt idx="781">
                        <c:v>1.6707581545000001</c:v>
                      </c:pt>
                      <c:pt idx="782">
                        <c:v>1.6621475879999998</c:v>
                      </c:pt>
                      <c:pt idx="783">
                        <c:v>1.6621475879999998</c:v>
                      </c:pt>
                      <c:pt idx="784">
                        <c:v>1.6535851545</c:v>
                      </c:pt>
                      <c:pt idx="785">
                        <c:v>1.6535851545</c:v>
                      </c:pt>
                      <c:pt idx="786">
                        <c:v>1.6507231545000001</c:v>
                      </c:pt>
                      <c:pt idx="787">
                        <c:v>1.6422098539999999</c:v>
                      </c:pt>
                      <c:pt idx="788">
                        <c:v>1.6422098539999999</c:v>
                      </c:pt>
                      <c:pt idx="789">
                        <c:v>1.6393232875000001</c:v>
                      </c:pt>
                      <c:pt idx="790">
                        <c:v>1.6250122875000002</c:v>
                      </c:pt>
                      <c:pt idx="791">
                        <c:v>1.6250122875000002</c:v>
                      </c:pt>
                      <c:pt idx="792">
                        <c:v>1.6249631545000001</c:v>
                      </c:pt>
                      <c:pt idx="793">
                        <c:v>1.6192627210000001</c:v>
                      </c:pt>
                      <c:pt idx="794">
                        <c:v>1.6192627210000001</c:v>
                      </c:pt>
                      <c:pt idx="795">
                        <c:v>1.619213588</c:v>
                      </c:pt>
                      <c:pt idx="796">
                        <c:v>1.6078392875</c:v>
                      </c:pt>
                      <c:pt idx="797">
                        <c:v>1.5992522875000001</c:v>
                      </c:pt>
                      <c:pt idx="798">
                        <c:v>1.5992522875000001</c:v>
                      </c:pt>
                      <c:pt idx="799">
                        <c:v>1.5934781545000001</c:v>
                      </c:pt>
                      <c:pt idx="800">
                        <c:v>1.5934781545000001</c:v>
                      </c:pt>
                      <c:pt idx="801">
                        <c:v>1.582054721</c:v>
                      </c:pt>
                      <c:pt idx="802">
                        <c:v>1.5820792875</c:v>
                      </c:pt>
                      <c:pt idx="803">
                        <c:v>1.5820792875</c:v>
                      </c:pt>
                      <c:pt idx="804">
                        <c:v>1.570605721</c:v>
                      </c:pt>
                      <c:pt idx="805">
                        <c:v>1.5619941545</c:v>
                      </c:pt>
                      <c:pt idx="806">
                        <c:v>1.5619941545</c:v>
                      </c:pt>
                      <c:pt idx="807">
                        <c:v>1.5591321545000001</c:v>
                      </c:pt>
                      <c:pt idx="808">
                        <c:v>1.5620432875000001</c:v>
                      </c:pt>
                      <c:pt idx="809">
                        <c:v>1.5620432875000001</c:v>
                      </c:pt>
                      <c:pt idx="810">
                        <c:v>1.5534562875</c:v>
                      </c:pt>
                      <c:pt idx="811">
                        <c:v>1.5421065537500001</c:v>
                      </c:pt>
                      <c:pt idx="812">
                        <c:v>1.5335195537500002</c:v>
                      </c:pt>
                      <c:pt idx="813">
                        <c:v>1.5335195537500002</c:v>
                      </c:pt>
                      <c:pt idx="814">
                        <c:v>1.5248588539999999</c:v>
                      </c:pt>
                      <c:pt idx="815">
                        <c:v>1.5248588539999999</c:v>
                      </c:pt>
                      <c:pt idx="816">
                        <c:v>1.5248588539999999</c:v>
                      </c:pt>
                      <c:pt idx="817">
                        <c:v>1.5220214205</c:v>
                      </c:pt>
                      <c:pt idx="818">
                        <c:v>1.5220214205</c:v>
                      </c:pt>
                      <c:pt idx="819">
                        <c:v>1.5133852875</c:v>
                      </c:pt>
                      <c:pt idx="820">
                        <c:v>1.5106461202500001</c:v>
                      </c:pt>
                      <c:pt idx="821">
                        <c:v>1.5106461202500001</c:v>
                      </c:pt>
                      <c:pt idx="822">
                        <c:v>1.5077104205</c:v>
                      </c:pt>
                      <c:pt idx="823">
                        <c:v>1.49914798725</c:v>
                      </c:pt>
                      <c:pt idx="824">
                        <c:v>1.49914798725</c:v>
                      </c:pt>
                      <c:pt idx="825">
                        <c:v>1.50201098725</c:v>
                      </c:pt>
                      <c:pt idx="826">
                        <c:v>1.49344855375</c:v>
                      </c:pt>
                      <c:pt idx="827">
                        <c:v>1.49344855375</c:v>
                      </c:pt>
                      <c:pt idx="828">
                        <c:v>1.49344855375</c:v>
                      </c:pt>
                      <c:pt idx="829">
                        <c:v>1.4819504205</c:v>
                      </c:pt>
                      <c:pt idx="830">
                        <c:v>1.4819504205</c:v>
                      </c:pt>
                      <c:pt idx="831">
                        <c:v>1.47911298725</c:v>
                      </c:pt>
                      <c:pt idx="832">
                        <c:v>1.47911298725</c:v>
                      </c:pt>
                      <c:pt idx="833">
                        <c:v>1.4705505537500001</c:v>
                      </c:pt>
                      <c:pt idx="834">
                        <c:v>1.4705259872500001</c:v>
                      </c:pt>
                      <c:pt idx="835">
                        <c:v>1.4705259872500001</c:v>
                      </c:pt>
                      <c:pt idx="836">
                        <c:v>1.4706488197500001</c:v>
                      </c:pt>
                      <c:pt idx="837">
                        <c:v>1.4705751202500001</c:v>
                      </c:pt>
                      <c:pt idx="838">
                        <c:v>1.4705751202500001</c:v>
                      </c:pt>
                      <c:pt idx="839">
                        <c:v>1.45359865225</c:v>
                      </c:pt>
                      <c:pt idx="840">
                        <c:v>1.45641151925</c:v>
                      </c:pt>
                      <c:pt idx="841">
                        <c:v>1.45641151925</c:v>
                      </c:pt>
                      <c:pt idx="842">
                        <c:v>1.4450116522500001</c:v>
                      </c:pt>
                      <c:pt idx="843">
                        <c:v>1.44780095275</c:v>
                      </c:pt>
                      <c:pt idx="844">
                        <c:v>1.44780095275</c:v>
                      </c:pt>
                      <c:pt idx="845">
                        <c:v>1.4392630857499999</c:v>
                      </c:pt>
                      <c:pt idx="846">
                        <c:v>1.4334408197499999</c:v>
                      </c:pt>
                      <c:pt idx="847">
                        <c:v>1.4334408197499999</c:v>
                      </c:pt>
                      <c:pt idx="848">
                        <c:v>1.4019558197499999</c:v>
                      </c:pt>
                      <c:pt idx="849">
                        <c:v>1.4019558197499999</c:v>
                      </c:pt>
                      <c:pt idx="850">
                        <c:v>1.4019558197499999</c:v>
                      </c:pt>
                      <c:pt idx="851">
                        <c:v>1.3876939527499998</c:v>
                      </c:pt>
                      <c:pt idx="852">
                        <c:v>1.36479595275</c:v>
                      </c:pt>
                      <c:pt idx="853">
                        <c:v>1.36479595275</c:v>
                      </c:pt>
                      <c:pt idx="854">
                        <c:v>1.3447363862500001</c:v>
                      </c:pt>
                      <c:pt idx="855">
                        <c:v>1.3189518197500001</c:v>
                      </c:pt>
                      <c:pt idx="856">
                        <c:v>1.3189518197500001</c:v>
                      </c:pt>
                      <c:pt idx="857">
                        <c:v>1.2903298197499999</c:v>
                      </c:pt>
                      <c:pt idx="858">
                        <c:v>1.2903298197499999</c:v>
                      </c:pt>
                      <c:pt idx="859">
                        <c:v>1.2130498197499999</c:v>
                      </c:pt>
                      <c:pt idx="860">
                        <c:v>1.2130498197499999</c:v>
                      </c:pt>
                      <c:pt idx="861">
                        <c:v>1.2130498197499999</c:v>
                      </c:pt>
                      <c:pt idx="862">
                        <c:v>1.1786792532499999</c:v>
                      </c:pt>
                      <c:pt idx="863">
                        <c:v>1.15005625325</c:v>
                      </c:pt>
                      <c:pt idx="864">
                        <c:v>1.15005625325</c:v>
                      </c:pt>
                      <c:pt idx="865">
                        <c:v>1.0814369527499998</c:v>
                      </c:pt>
                      <c:pt idx="866">
                        <c:v>1.0814369527499998</c:v>
                      </c:pt>
                      <c:pt idx="867">
                        <c:v>1.0814369527499998</c:v>
                      </c:pt>
                      <c:pt idx="868">
                        <c:v>1.0098328197499999</c:v>
                      </c:pt>
                      <c:pt idx="869">
                        <c:v>1.0098328197499999</c:v>
                      </c:pt>
                      <c:pt idx="870">
                        <c:v>1.0098328197499999</c:v>
                      </c:pt>
                      <c:pt idx="871">
                        <c:v>0.98407291975</c:v>
                      </c:pt>
                      <c:pt idx="872">
                        <c:v>0.94683955325000002</c:v>
                      </c:pt>
                      <c:pt idx="873">
                        <c:v>0.94683955325000002</c:v>
                      </c:pt>
                      <c:pt idx="874">
                        <c:v>0.86958441975</c:v>
                      </c:pt>
                      <c:pt idx="875">
                        <c:v>0.83235105325000003</c:v>
                      </c:pt>
                      <c:pt idx="876">
                        <c:v>0.83235105325000003</c:v>
                      </c:pt>
                      <c:pt idx="877">
                        <c:v>0.79805358625</c:v>
                      </c:pt>
                      <c:pt idx="878">
                        <c:v>0.79805358625</c:v>
                      </c:pt>
                      <c:pt idx="879">
                        <c:v>0.79805358625</c:v>
                      </c:pt>
                      <c:pt idx="880">
                        <c:v>0.74364701975000003</c:v>
                      </c:pt>
                      <c:pt idx="881">
                        <c:v>0.72092128499999997</c:v>
                      </c:pt>
                      <c:pt idx="882">
                        <c:v>0.72092128499999997</c:v>
                      </c:pt>
                      <c:pt idx="883">
                        <c:v>0.72092128499999997</c:v>
                      </c:pt>
                      <c:pt idx="884">
                        <c:v>0.69508768575000002</c:v>
                      </c:pt>
                      <c:pt idx="885">
                        <c:v>0.69508768575000002</c:v>
                      </c:pt>
                      <c:pt idx="886">
                        <c:v>0.6750276192500001</c:v>
                      </c:pt>
                      <c:pt idx="887">
                        <c:v>0.63794165250000001</c:v>
                      </c:pt>
                      <c:pt idx="888">
                        <c:v>0.63794165250000001</c:v>
                      </c:pt>
                      <c:pt idx="889">
                        <c:v>0.63794165250000001</c:v>
                      </c:pt>
                      <c:pt idx="890">
                        <c:v>0.59779695225000007</c:v>
                      </c:pt>
                      <c:pt idx="891">
                        <c:v>0.59779695225000007</c:v>
                      </c:pt>
                      <c:pt idx="892">
                        <c:v>0.58072191750000002</c:v>
                      </c:pt>
                      <c:pt idx="893">
                        <c:v>0.58072191750000002</c:v>
                      </c:pt>
                      <c:pt idx="894">
                        <c:v>0.58072191750000002</c:v>
                      </c:pt>
                      <c:pt idx="895">
                        <c:v>0.56643548500000007</c:v>
                      </c:pt>
                      <c:pt idx="896">
                        <c:v>0.55779965249999997</c:v>
                      </c:pt>
                      <c:pt idx="897">
                        <c:v>0.54938501750000002</c:v>
                      </c:pt>
                      <c:pt idx="898">
                        <c:v>0.54938501750000002</c:v>
                      </c:pt>
                      <c:pt idx="899">
                        <c:v>0.5408966825</c:v>
                      </c:pt>
                      <c:pt idx="900">
                        <c:v>0.53531958249999989</c:v>
                      </c:pt>
                      <c:pt idx="901">
                        <c:v>0.53531958249999989</c:v>
                      </c:pt>
                      <c:pt idx="902">
                        <c:v>0.52954604999999999</c:v>
                      </c:pt>
                      <c:pt idx="903">
                        <c:v>0.52954604999999999</c:v>
                      </c:pt>
                      <c:pt idx="904">
                        <c:v>0.50928945000000003</c:v>
                      </c:pt>
                      <c:pt idx="905">
                        <c:v>0.49801261750000003</c:v>
                      </c:pt>
                      <c:pt idx="906">
                        <c:v>0.49801261750000003</c:v>
                      </c:pt>
                      <c:pt idx="907">
                        <c:v>0.49801261750000003</c:v>
                      </c:pt>
                      <c:pt idx="908">
                        <c:v>0.49801261750000003</c:v>
                      </c:pt>
                      <c:pt idx="909">
                        <c:v>0.49801261750000003</c:v>
                      </c:pt>
                      <c:pt idx="910">
                        <c:v>0.440645485</c:v>
                      </c:pt>
                      <c:pt idx="911">
                        <c:v>0.440645485</c:v>
                      </c:pt>
                      <c:pt idx="912">
                        <c:v>0.43208344999999998</c:v>
                      </c:pt>
                      <c:pt idx="913">
                        <c:v>0.41513125000000001</c:v>
                      </c:pt>
                      <c:pt idx="914">
                        <c:v>0.40390344750000001</c:v>
                      </c:pt>
                      <c:pt idx="915">
                        <c:v>0.40390344750000001</c:v>
                      </c:pt>
                      <c:pt idx="916">
                        <c:v>0.38959244749999999</c:v>
                      </c:pt>
                      <c:pt idx="917">
                        <c:v>0.37251741499999996</c:v>
                      </c:pt>
                      <c:pt idx="918">
                        <c:v>0.37251741499999996</c:v>
                      </c:pt>
                      <c:pt idx="919">
                        <c:v>0.36119134749999998</c:v>
                      </c:pt>
                      <c:pt idx="920">
                        <c:v>0.34441121000000002</c:v>
                      </c:pt>
                      <c:pt idx="921">
                        <c:v>0.34441121000000002</c:v>
                      </c:pt>
                      <c:pt idx="922">
                        <c:v>0.33306057750000001</c:v>
                      </c:pt>
                      <c:pt idx="923">
                        <c:v>0.33306057750000001</c:v>
                      </c:pt>
                      <c:pt idx="924">
                        <c:v>0.33027207749999998</c:v>
                      </c:pt>
                      <c:pt idx="925">
                        <c:v>0.33027207749999998</c:v>
                      </c:pt>
                      <c:pt idx="926">
                        <c:v>0.33027207749999998</c:v>
                      </c:pt>
                      <c:pt idx="927">
                        <c:v>0.31363923999999999</c:v>
                      </c:pt>
                      <c:pt idx="928">
                        <c:v>0.30534743749999999</c:v>
                      </c:pt>
                      <c:pt idx="929">
                        <c:v>0.30534743749999999</c:v>
                      </c:pt>
                      <c:pt idx="930">
                        <c:v>0.29984403749999999</c:v>
                      </c:pt>
                      <c:pt idx="931">
                        <c:v>0.2945127025</c:v>
                      </c:pt>
                      <c:pt idx="932">
                        <c:v>0.2945127025</c:v>
                      </c:pt>
                      <c:pt idx="933">
                        <c:v>0.2891076675</c:v>
                      </c:pt>
                      <c:pt idx="934">
                        <c:v>0.28385003000000003</c:v>
                      </c:pt>
                      <c:pt idx="935">
                        <c:v>0.28385003000000003</c:v>
                      </c:pt>
                      <c:pt idx="936">
                        <c:v>0.27876425999999999</c:v>
                      </c:pt>
                      <c:pt idx="937">
                        <c:v>0.27634425750000002</c:v>
                      </c:pt>
                      <c:pt idx="938">
                        <c:v>0.27634425750000002</c:v>
                      </c:pt>
                      <c:pt idx="939">
                        <c:v>0.2739733875</c:v>
                      </c:pt>
                      <c:pt idx="940">
                        <c:v>0.27162708499999999</c:v>
                      </c:pt>
                      <c:pt idx="941">
                        <c:v>0.27162708499999999</c:v>
                      </c:pt>
                      <c:pt idx="942">
                        <c:v>0.2721675475</c:v>
                      </c:pt>
                      <c:pt idx="943">
                        <c:v>0.27058280750000002</c:v>
                      </c:pt>
                      <c:pt idx="944">
                        <c:v>0.27058280750000002</c:v>
                      </c:pt>
                      <c:pt idx="945">
                        <c:v>0.27058280750000002</c:v>
                      </c:pt>
                      <c:pt idx="946">
                        <c:v>0.26630783250000001</c:v>
                      </c:pt>
                      <c:pt idx="947">
                        <c:v>0.26630783250000001</c:v>
                      </c:pt>
                      <c:pt idx="948">
                        <c:v>0.2639122975</c:v>
                      </c:pt>
                      <c:pt idx="949">
                        <c:v>0.2639122975</c:v>
                      </c:pt>
                      <c:pt idx="950">
                        <c:v>0.26447732750000003</c:v>
                      </c:pt>
                      <c:pt idx="951">
                        <c:v>0.26447732750000003</c:v>
                      </c:pt>
                      <c:pt idx="952">
                        <c:v>0.26812575499999997</c:v>
                      </c:pt>
                      <c:pt idx="953">
                        <c:v>0.26812575499999997</c:v>
                      </c:pt>
                      <c:pt idx="954">
                        <c:v>0.2716512525</c:v>
                      </c:pt>
                      <c:pt idx="955">
                        <c:v>0.29264484499999999</c:v>
                      </c:pt>
                      <c:pt idx="956">
                        <c:v>0.29264484499999999</c:v>
                      </c:pt>
                      <c:pt idx="957">
                        <c:v>0.29264484499999999</c:v>
                      </c:pt>
                      <c:pt idx="958">
                        <c:v>0.31326994250000001</c:v>
                      </c:pt>
                      <c:pt idx="959">
                        <c:v>0.31326994250000001</c:v>
                      </c:pt>
                      <c:pt idx="960">
                        <c:v>0.33668354</c:v>
                      </c:pt>
                      <c:pt idx="961">
                        <c:v>0.3772703375</c:v>
                      </c:pt>
                      <c:pt idx="962">
                        <c:v>0.3772703375</c:v>
                      </c:pt>
                      <c:pt idx="963">
                        <c:v>0.42071943249999999</c:v>
                      </c:pt>
                      <c:pt idx="964">
                        <c:v>0.42071943249999999</c:v>
                      </c:pt>
                      <c:pt idx="965">
                        <c:v>0.42071943249999999</c:v>
                      </c:pt>
                      <c:pt idx="966">
                        <c:v>0.56226996000000007</c:v>
                      </c:pt>
                      <c:pt idx="967">
                        <c:v>0.56226996000000007</c:v>
                      </c:pt>
                      <c:pt idx="968">
                        <c:v>0.56226996000000007</c:v>
                      </c:pt>
                      <c:pt idx="969">
                        <c:v>0.61694675749999994</c:v>
                      </c:pt>
                      <c:pt idx="970">
                        <c:v>0.68025938999999991</c:v>
                      </c:pt>
                      <c:pt idx="971">
                        <c:v>0.68025938999999991</c:v>
                      </c:pt>
                      <c:pt idx="972">
                        <c:v>0.81317408250000001</c:v>
                      </c:pt>
                      <c:pt idx="973">
                        <c:v>0.88206371499999991</c:v>
                      </c:pt>
                      <c:pt idx="974">
                        <c:v>0.88206371499999991</c:v>
                      </c:pt>
                      <c:pt idx="975">
                        <c:v>0.88206371499999991</c:v>
                      </c:pt>
                      <c:pt idx="976">
                        <c:v>1.0511065799999999</c:v>
                      </c:pt>
                      <c:pt idx="977">
                        <c:v>1.0511065799999999</c:v>
                      </c:pt>
                      <c:pt idx="978">
                        <c:v>1.1371936775</c:v>
                      </c:pt>
                      <c:pt idx="979">
                        <c:v>1.22792485</c:v>
                      </c:pt>
                      <c:pt idx="980">
                        <c:v>1.22792485</c:v>
                      </c:pt>
                      <c:pt idx="981">
                        <c:v>1.318140125</c:v>
                      </c:pt>
                      <c:pt idx="982">
                        <c:v>1.318140125</c:v>
                      </c:pt>
                      <c:pt idx="983">
                        <c:v>1.318140125</c:v>
                      </c:pt>
                      <c:pt idx="984">
                        <c:v>1.394706695</c:v>
                      </c:pt>
                      <c:pt idx="985">
                        <c:v>1.5213448425</c:v>
                      </c:pt>
                      <c:pt idx="986">
                        <c:v>1.5213448425</c:v>
                      </c:pt>
                      <c:pt idx="987">
                        <c:v>1.5213448425</c:v>
                      </c:pt>
                      <c:pt idx="988">
                        <c:v>1.5706170050000001</c:v>
                      </c:pt>
                      <c:pt idx="989">
                        <c:v>1.5706170050000001</c:v>
                      </c:pt>
                      <c:pt idx="990">
                        <c:v>1.6260676475</c:v>
                      </c:pt>
                      <c:pt idx="991">
                        <c:v>1.6637556950000001</c:v>
                      </c:pt>
                      <c:pt idx="992">
                        <c:v>1.6637556950000001</c:v>
                      </c:pt>
                      <c:pt idx="993">
                        <c:v>1.7135314725000002</c:v>
                      </c:pt>
                      <c:pt idx="994">
                        <c:v>1.7978507799999999</c:v>
                      </c:pt>
                      <c:pt idx="995">
                        <c:v>1.7978507799999999</c:v>
                      </c:pt>
                      <c:pt idx="996">
                        <c:v>1.8891214175</c:v>
                      </c:pt>
                      <c:pt idx="997">
                        <c:v>1.8891214175</c:v>
                      </c:pt>
                      <c:pt idx="998">
                        <c:v>1.8891214175</c:v>
                      </c:pt>
                      <c:pt idx="999">
                        <c:v>1.9291187175</c:v>
                      </c:pt>
                      <c:pt idx="1000">
                        <c:v>1.9291187175</c:v>
                      </c:pt>
                      <c:pt idx="1001">
                        <c:v>1.9663031500000001</c:v>
                      </c:pt>
                      <c:pt idx="1002">
                        <c:v>2.0120254499999999</c:v>
                      </c:pt>
                      <c:pt idx="1003">
                        <c:v>2.0549338850000001</c:v>
                      </c:pt>
                      <c:pt idx="1004">
                        <c:v>2.0549338850000001</c:v>
                      </c:pt>
                      <c:pt idx="1005">
                        <c:v>2.0893290174999999</c:v>
                      </c:pt>
                      <c:pt idx="1006">
                        <c:v>2.1265625825000001</c:v>
                      </c:pt>
                      <c:pt idx="1007">
                        <c:v>2.1265625825000001</c:v>
                      </c:pt>
                      <c:pt idx="1008">
                        <c:v>2.1694955824999997</c:v>
                      </c:pt>
                      <c:pt idx="1009">
                        <c:v>2.2152424499999999</c:v>
                      </c:pt>
                      <c:pt idx="1010">
                        <c:v>2.2152424499999999</c:v>
                      </c:pt>
                      <c:pt idx="1011">
                        <c:v>2.2897085824999999</c:v>
                      </c:pt>
                      <c:pt idx="1012">
                        <c:v>2.2897085824999999</c:v>
                      </c:pt>
                      <c:pt idx="1013">
                        <c:v>2.2897085824999999</c:v>
                      </c:pt>
                      <c:pt idx="1014">
                        <c:v>2.3325924499999999</c:v>
                      </c:pt>
                      <c:pt idx="1015">
                        <c:v>2.3812013175</c:v>
                      </c:pt>
                      <c:pt idx="1016">
                        <c:v>2.3812013175</c:v>
                      </c:pt>
                      <c:pt idx="1017">
                        <c:v>2.4212723174999997</c:v>
                      </c:pt>
                      <c:pt idx="1018">
                        <c:v>2.4672147175000001</c:v>
                      </c:pt>
                      <c:pt idx="1019">
                        <c:v>2.4672147175000001</c:v>
                      </c:pt>
                      <c:pt idx="1020">
                        <c:v>2.52443515</c:v>
                      </c:pt>
                      <c:pt idx="1021">
                        <c:v>2.5729693174999997</c:v>
                      </c:pt>
                      <c:pt idx="1022">
                        <c:v>2.5729693174999997</c:v>
                      </c:pt>
                      <c:pt idx="1023">
                        <c:v>2.6273758849999997</c:v>
                      </c:pt>
                      <c:pt idx="1024">
                        <c:v>2.6760093174999997</c:v>
                      </c:pt>
                      <c:pt idx="1025">
                        <c:v>2.6760093174999997</c:v>
                      </c:pt>
                      <c:pt idx="1026">
                        <c:v>2.7218534499999998</c:v>
                      </c:pt>
                      <c:pt idx="1027">
                        <c:v>2.7763091499999999</c:v>
                      </c:pt>
                      <c:pt idx="1028">
                        <c:v>2.7763091499999999</c:v>
                      </c:pt>
                      <c:pt idx="1029">
                        <c:v>2.8248197500000001</c:v>
                      </c:pt>
                      <c:pt idx="1030">
                        <c:v>2.8763888849999999</c:v>
                      </c:pt>
                      <c:pt idx="1031">
                        <c:v>2.8763888849999999</c:v>
                      </c:pt>
                      <c:pt idx="1032">
                        <c:v>2.9221101849999997</c:v>
                      </c:pt>
                      <c:pt idx="1033">
                        <c:v>2.96227945</c:v>
                      </c:pt>
                      <c:pt idx="1034">
                        <c:v>2.96227945</c:v>
                      </c:pt>
                      <c:pt idx="1035">
                        <c:v>3.0081000174999999</c:v>
                      </c:pt>
                      <c:pt idx="1036">
                        <c:v>3.0510330175</c:v>
                      </c:pt>
                      <c:pt idx="1037">
                        <c:v>3.0510330175</c:v>
                      </c:pt>
                      <c:pt idx="1038">
                        <c:v>3.0910548850000001</c:v>
                      </c:pt>
                      <c:pt idx="1039">
                        <c:v>3.1024793174999998</c:v>
                      </c:pt>
                      <c:pt idx="1040">
                        <c:v>3.1024793174999998</c:v>
                      </c:pt>
                      <c:pt idx="1041">
                        <c:v>3.1425748850000002</c:v>
                      </c:pt>
                      <c:pt idx="1042">
                        <c:v>3.1425748850000002</c:v>
                      </c:pt>
                      <c:pt idx="1043">
                        <c:v>3.1425748850000002</c:v>
                      </c:pt>
                      <c:pt idx="1044">
                        <c:v>3.1797828849999998</c:v>
                      </c:pt>
                      <c:pt idx="1045">
                        <c:v>3.1797828849999998</c:v>
                      </c:pt>
                      <c:pt idx="1046">
                        <c:v>3.2083567500000001</c:v>
                      </c:pt>
                      <c:pt idx="1047">
                        <c:v>3.2170410175000002</c:v>
                      </c:pt>
                      <c:pt idx="1048">
                        <c:v>3.24563845</c:v>
                      </c:pt>
                      <c:pt idx="1049">
                        <c:v>3.24563845</c:v>
                      </c:pt>
                      <c:pt idx="1050">
                        <c:v>3.2742123175</c:v>
                      </c:pt>
                      <c:pt idx="1051">
                        <c:v>3.2856111849999996</c:v>
                      </c:pt>
                      <c:pt idx="1052">
                        <c:v>3.2856111849999996</c:v>
                      </c:pt>
                      <c:pt idx="1053">
                        <c:v>3.2799363174999998</c:v>
                      </c:pt>
                      <c:pt idx="1054">
                        <c:v>3.2799363174999998</c:v>
                      </c:pt>
                      <c:pt idx="1055">
                        <c:v>3.2771971500000001</c:v>
                      </c:pt>
                      <c:pt idx="1056">
                        <c:v>3.3029817175000002</c:v>
                      </c:pt>
                      <c:pt idx="1057">
                        <c:v>3.3029817175000002</c:v>
                      </c:pt>
                      <c:pt idx="1058">
                        <c:v>3.3143570174999999</c:v>
                      </c:pt>
                      <c:pt idx="1059">
                        <c:v>3.3229430175000001</c:v>
                      </c:pt>
                      <c:pt idx="1060">
                        <c:v>3.3429790174999998</c:v>
                      </c:pt>
                      <c:pt idx="1061">
                        <c:v>3.3429790174999998</c:v>
                      </c:pt>
                      <c:pt idx="1062">
                        <c:v>3.3429790174999998</c:v>
                      </c:pt>
                      <c:pt idx="1063">
                        <c:v>3.3429790174999998</c:v>
                      </c:pt>
                      <c:pt idx="1064">
                        <c:v>3.3487767175000003</c:v>
                      </c:pt>
                      <c:pt idx="1065">
                        <c:v>3.3488012825000002</c:v>
                      </c:pt>
                      <c:pt idx="1066">
                        <c:v>3.3488012825000002</c:v>
                      </c:pt>
                      <c:pt idx="1067">
                        <c:v>3.35733915</c:v>
                      </c:pt>
                      <c:pt idx="1068">
                        <c:v>3.3631368499999996</c:v>
                      </c:pt>
                      <c:pt idx="1069">
                        <c:v>3.3631368499999996</c:v>
                      </c:pt>
                      <c:pt idx="1070">
                        <c:v>3.3717729825</c:v>
                      </c:pt>
                      <c:pt idx="1071">
                        <c:v>3.3745858499999999</c:v>
                      </c:pt>
                      <c:pt idx="1072">
                        <c:v>3.3745858499999999</c:v>
                      </c:pt>
                      <c:pt idx="1073">
                        <c:v>3.3803589824999998</c:v>
                      </c:pt>
                      <c:pt idx="1074">
                        <c:v>3.39175885</c:v>
                      </c:pt>
                      <c:pt idx="1075">
                        <c:v>3.39175885</c:v>
                      </c:pt>
                      <c:pt idx="1076">
                        <c:v>3.3888968499999996</c:v>
                      </c:pt>
                      <c:pt idx="1077">
                        <c:v>3.3946208499999999</c:v>
                      </c:pt>
                      <c:pt idx="1078">
                        <c:v>3.3946208499999999</c:v>
                      </c:pt>
                      <c:pt idx="1079">
                        <c:v>3.3917834175000001</c:v>
                      </c:pt>
                      <c:pt idx="1080">
                        <c:v>3.3975329825</c:v>
                      </c:pt>
                      <c:pt idx="1081">
                        <c:v>3.3975329825</c:v>
                      </c:pt>
                      <c:pt idx="1082">
                        <c:v>3.4032569824999999</c:v>
                      </c:pt>
                      <c:pt idx="1083">
                        <c:v>3.4147059824999997</c:v>
                      </c:pt>
                      <c:pt idx="1084">
                        <c:v>3.4147059824999997</c:v>
                      </c:pt>
                      <c:pt idx="1085">
                        <c:v>3.4147059824999997</c:v>
                      </c:pt>
                      <c:pt idx="1086">
                        <c:v>3.4118439824999998</c:v>
                      </c:pt>
                      <c:pt idx="1087">
                        <c:v>3.4118439824999998</c:v>
                      </c:pt>
                      <c:pt idx="1088">
                        <c:v>3.4119176824999999</c:v>
                      </c:pt>
                      <c:pt idx="1089">
                        <c:v>3.4119176824999999</c:v>
                      </c:pt>
                      <c:pt idx="1090">
                        <c:v>3.4119176824999999</c:v>
                      </c:pt>
                      <c:pt idx="1091">
                        <c:v>3.4404168499999996</c:v>
                      </c:pt>
                      <c:pt idx="1092">
                        <c:v>3.4347164174999998</c:v>
                      </c:pt>
                      <c:pt idx="1093">
                        <c:v>3.4347164174999998</c:v>
                      </c:pt>
                      <c:pt idx="1094">
                        <c:v>3.4490284175000001</c:v>
                      </c:pt>
                      <c:pt idx="1095">
                        <c:v>3.4491512500000003</c:v>
                      </c:pt>
                      <c:pt idx="1096">
                        <c:v>3.4491512500000003</c:v>
                      </c:pt>
                      <c:pt idx="1097">
                        <c:v>3.4720728150000002</c:v>
                      </c:pt>
                      <c:pt idx="1098">
                        <c:v>3.4720728150000002</c:v>
                      </c:pt>
                      <c:pt idx="1099">
                        <c:v>3.4948971149999997</c:v>
                      </c:pt>
                      <c:pt idx="1100">
                        <c:v>3.5150058149999999</c:v>
                      </c:pt>
                      <c:pt idx="1101">
                        <c:v>3.5150058149999999</c:v>
                      </c:pt>
                      <c:pt idx="1102">
                        <c:v>3.5150058149999999</c:v>
                      </c:pt>
                      <c:pt idx="1103">
                        <c:v>3.5321552500000002</c:v>
                      </c:pt>
                      <c:pt idx="1104">
                        <c:v>3.5321552500000002</c:v>
                      </c:pt>
                      <c:pt idx="1105">
                        <c:v>3.5550031149999999</c:v>
                      </c:pt>
                      <c:pt idx="1106">
                        <c:v>3.552141115</c:v>
                      </c:pt>
                      <c:pt idx="1107">
                        <c:v>3.552141115</c:v>
                      </c:pt>
                      <c:pt idx="1108">
                        <c:v>3.5607772500000001</c:v>
                      </c:pt>
                      <c:pt idx="1109">
                        <c:v>3.5779502500000002</c:v>
                      </c:pt>
                      <c:pt idx="1110">
                        <c:v>3.5779502500000002</c:v>
                      </c:pt>
                      <c:pt idx="1111">
                        <c:v>3.6065968150000001</c:v>
                      </c:pt>
                      <c:pt idx="1112">
                        <c:v>3.6237708149999999</c:v>
                      </c:pt>
                      <c:pt idx="1113">
                        <c:v>3.6237708149999999</c:v>
                      </c:pt>
                      <c:pt idx="1114">
                        <c:v>3.64378125</c:v>
                      </c:pt>
                      <c:pt idx="1115">
                        <c:v>3.66954125</c:v>
                      </c:pt>
                      <c:pt idx="1116">
                        <c:v>3.66954125</c:v>
                      </c:pt>
                      <c:pt idx="1117">
                        <c:v>3.6837294174999999</c:v>
                      </c:pt>
                      <c:pt idx="1118">
                        <c:v>3.7181992500000001</c:v>
                      </c:pt>
                      <c:pt idx="1119">
                        <c:v>3.7181992500000001</c:v>
                      </c:pt>
                      <c:pt idx="1120">
                        <c:v>3.7181992500000001</c:v>
                      </c:pt>
                      <c:pt idx="1121">
                        <c:v>3.7440319474999999</c:v>
                      </c:pt>
                      <c:pt idx="1122">
                        <c:v>3.7440319474999999</c:v>
                      </c:pt>
                      <c:pt idx="1123">
                        <c:v>3.7755169474999999</c:v>
                      </c:pt>
                      <c:pt idx="1124">
                        <c:v>3.7755169474999999</c:v>
                      </c:pt>
                      <c:pt idx="1125">
                        <c:v>3.7927145149999997</c:v>
                      </c:pt>
                      <c:pt idx="1126">
                        <c:v>3.7927145149999997</c:v>
                      </c:pt>
                      <c:pt idx="1127">
                        <c:v>3.84413625</c:v>
                      </c:pt>
                      <c:pt idx="1128">
                        <c:v>3.84413625</c:v>
                      </c:pt>
                      <c:pt idx="1129">
                        <c:v>3.8613338150000001</c:v>
                      </c:pt>
                      <c:pt idx="1130">
                        <c:v>3.8671079475000001</c:v>
                      </c:pt>
                      <c:pt idx="1131">
                        <c:v>4.6217000000000006</c:v>
                      </c:pt>
                      <c:pt idx="1132">
                        <c:v>4.6419000000000006</c:v>
                      </c:pt>
                      <c:pt idx="1133">
                        <c:v>4.6851500000000001</c:v>
                      </c:pt>
                      <c:pt idx="1134">
                        <c:v>4.584225</c:v>
                      </c:pt>
                    </c:numCache>
                  </c:numRef>
                </c:yVal>
                <c:smooth val="0"/>
                <c:extLst xmlns:c15="http://schemas.microsoft.com/office/drawing/2012/chart">
                  <c:ext xmlns:c16="http://schemas.microsoft.com/office/drawing/2014/chart" uri="{C3380CC4-5D6E-409C-BE32-E72D297353CC}">
                    <c16:uniqueId val="{0000000B-133E-4806-9D9B-7DF5DAC60C8D}"/>
                  </c:ext>
                </c:extLst>
              </c15:ser>
            </c15:filteredScatterSeries>
            <c15:filteredScatterSeries>
              <c15:ser>
                <c:idx val="1"/>
                <c:order val="3"/>
                <c:tx>
                  <c:strRef>
                    <c:extLst xmlns:c15="http://schemas.microsoft.com/office/drawing/2012/chart">
                      <c:ext xmlns:c15="http://schemas.microsoft.com/office/drawing/2012/chart" uri="{02D57815-91ED-43cb-92C2-25804820EDAC}">
                        <c15:formulaRef>
                          <c15:sqref>'Forsøk 3 - Samlet'!$CC$12</c15:sqref>
                        </c15:formulaRef>
                      </c:ext>
                    </c:extLst>
                    <c:strCache>
                      <c:ptCount val="1"/>
                      <c:pt idx="0">
                        <c:v>B_q-4c</c:v>
                      </c:pt>
                    </c:strCache>
                  </c:strRef>
                </c:tx>
                <c:spPr>
                  <a:ln w="19050" cap="rnd">
                    <a:noFill/>
                    <a:round/>
                  </a:ln>
                  <a:effectLst/>
                </c:spPr>
                <c:marker>
                  <c:symbol val="circle"/>
                  <c:size val="5"/>
                  <c:spPr>
                    <a:solidFill>
                      <a:schemeClr val="accent6"/>
                    </a:solidFill>
                    <a:ln w="9525">
                      <a:solidFill>
                        <a:schemeClr val="bg1">
                          <a:lumMod val="50000"/>
                        </a:schemeClr>
                      </a:solidFill>
                    </a:ln>
                    <a:effectLst/>
                  </c:spPr>
                </c:marker>
                <c:xVal>
                  <c:numRef>
                    <c:extLst xmlns:c15="http://schemas.microsoft.com/office/drawing/2012/chart">
                      <c:ext xmlns:c15="http://schemas.microsoft.com/office/drawing/2012/chart" uri="{02D57815-91ED-43cb-92C2-25804820EDAC}">
                        <c15:formulaRef>
                          <c15:sqref>'Forsøk 3 - Samlet'!$CC$14:$CC$1149</c15:sqref>
                        </c15:formulaRef>
                      </c:ext>
                    </c:extLst>
                    <c:numCache>
                      <c:formatCode>General</c:formatCode>
                      <c:ptCount val="1136"/>
                      <c:pt idx="20" formatCode="0.00">
                        <c:v>1.1916530389698515E-2</c:v>
                      </c:pt>
                      <c:pt idx="21" formatCode="0.00">
                        <c:v>1.1912682085513673E-2</c:v>
                      </c:pt>
                      <c:pt idx="22" formatCode="0.00">
                        <c:v>4.2195367298181602E-3</c:v>
                      </c:pt>
                      <c:pt idx="23" formatCode="0.00">
                        <c:v>3.2017205855925696E-3</c:v>
                      </c:pt>
                      <c:pt idx="24" formatCode="0.00">
                        <c:v>3.2014430588273809E-3</c:v>
                      </c:pt>
                      <c:pt idx="25" formatCode="0.00">
                        <c:v>2.6518156806909681E-3</c:v>
                      </c:pt>
                      <c:pt idx="26" formatCode="0.00">
                        <c:v>2.651657287926362E-3</c:v>
                      </c:pt>
                      <c:pt idx="27" formatCode="0.00">
                        <c:v>1.9845565458505867E-3</c:v>
                      </c:pt>
                      <c:pt idx="28" formatCode="0.00">
                        <c:v>2.1164012287921336E-3</c:v>
                      </c:pt>
                      <c:pt idx="29" formatCode="0.00">
                        <c:v>2.1163257320763987E-3</c:v>
                      </c:pt>
                      <c:pt idx="30" formatCode="0.00">
                        <c:v>1.7622304285040823E-3</c:v>
                      </c:pt>
                      <c:pt idx="31" formatCode="0.00">
                        <c:v>1.485801178278073E-3</c:v>
                      </c:pt>
                      <c:pt idx="32" formatCode="0.00">
                        <c:v>1.4857681549252412E-3</c:v>
                      </c:pt>
                      <c:pt idx="33" formatCode="0.00">
                        <c:v>1.4857351465805467E-3</c:v>
                      </c:pt>
                      <c:pt idx="34" formatCode="0.00">
                        <c:v>1.448675128087343E-3</c:v>
                      </c:pt>
                      <c:pt idx="35" formatCode="0.00">
                        <c:v>1.448646916328128E-3</c:v>
                      </c:pt>
                      <c:pt idx="36" formatCode="0.00">
                        <c:v>1.3050855911988402E-3</c:v>
                      </c:pt>
                      <c:pt idx="37" formatCode="0.00">
                        <c:v>1.0430276961837493E-3</c:v>
                      </c:pt>
                      <c:pt idx="38" formatCode="0.00">
                        <c:v>1.0430114621801916E-3</c:v>
                      </c:pt>
                      <c:pt idx="39" formatCode="0.00">
                        <c:v>8.439409672611883E-4</c:v>
                      </c:pt>
                      <c:pt idx="40" formatCode="0.00">
                        <c:v>1.0660994674381965E-3</c:v>
                      </c:pt>
                      <c:pt idx="41" formatCode="0.00">
                        <c:v>1.0660856149988553E-3</c:v>
                      </c:pt>
                      <c:pt idx="42" formatCode="0.00">
                        <c:v>9.9036790043109408E-4</c:v>
                      </c:pt>
                      <c:pt idx="43" formatCode="0.00">
                        <c:v>7.5253812010540335E-4</c:v>
                      </c:pt>
                      <c:pt idx="44" formatCode="0.00">
                        <c:v>7.525296901718236E-4</c:v>
                      </c:pt>
                      <c:pt idx="45" formatCode="0.00">
                        <c:v>7.9741859134974753E-4</c:v>
                      </c:pt>
                      <c:pt idx="46" formatCode="0.00">
                        <c:v>7.6361221389144101E-4</c:v>
                      </c:pt>
                      <c:pt idx="47" formatCode="0.00">
                        <c:v>9.1670845257938783E-4</c:v>
                      </c:pt>
                      <c:pt idx="48" formatCode="0.00">
                        <c:v>8.6464528714515047E-4</c:v>
                      </c:pt>
                      <c:pt idx="49" formatCode="0.00">
                        <c:v>8.2307814155663521E-4</c:v>
                      </c:pt>
                      <c:pt idx="50" formatCode="0.00">
                        <c:v>8.918029150827906E-4</c:v>
                      </c:pt>
                      <c:pt idx="51" formatCode="0.00">
                        <c:v>8.4930219137277854E-4</c:v>
                      </c:pt>
                      <c:pt idx="52" formatCode="0.00">
                        <c:v>8.1509338538122717E-4</c:v>
                      </c:pt>
                      <c:pt idx="53" formatCode="0.00">
                        <c:v>8.1508656973555661E-4</c:v>
                      </c:pt>
                      <c:pt idx="54" formatCode="0.00">
                        <c:v>6.9975420421415071E-4</c:v>
                      </c:pt>
                      <c:pt idx="55" formatCode="0.00">
                        <c:v>7.5818281897432622E-4</c:v>
                      </c:pt>
                      <c:pt idx="56" formatCode="0.00">
                        <c:v>7.5817692909971508E-4</c:v>
                      </c:pt>
                      <c:pt idx="57" formatCode="0.00">
                        <c:v>8.7534183912266715E-4</c:v>
                      </c:pt>
                      <c:pt idx="58" formatCode="0.00">
                        <c:v>8.7533546788026338E-4</c:v>
                      </c:pt>
                      <c:pt idx="59" formatCode="0.00">
                        <c:v>8.7532909934305678E-4</c:v>
                      </c:pt>
                      <c:pt idx="60" formatCode="0.00">
                        <c:v>6.9215421152015193E-4</c:v>
                      </c:pt>
                      <c:pt idx="61" formatCode="0.00">
                        <c:v>6.9214931290168425E-4</c:v>
                      </c:pt>
                      <c:pt idx="62" formatCode="0.00">
                        <c:v>7.7359170651100087E-4</c:v>
                      </c:pt>
                      <c:pt idx="63" formatCode="0.00">
                        <c:v>6.0317430582080623E-4</c:v>
                      </c:pt>
                      <c:pt idx="64" formatCode="0.00">
                        <c:v>6.5353933508463806E-4</c:v>
                      </c:pt>
                      <c:pt idx="65" formatCode="0.00">
                        <c:v>6.3581180546478787E-4</c:v>
                      </c:pt>
                      <c:pt idx="66" formatCode="0.00">
                        <c:v>6.6289788959276292E-4</c:v>
                      </c:pt>
                      <c:pt idx="67" formatCode="0.00">
                        <c:v>6.1034892639516656E-4</c:v>
                      </c:pt>
                      <c:pt idx="68" formatCode="0.00">
                        <c:v>5.891851171180983E-4</c:v>
                      </c:pt>
                      <c:pt idx="69" formatCode="0.00">
                        <c:v>5.5735630147693668E-4</c:v>
                      </c:pt>
                      <c:pt idx="70" formatCode="0.00">
                        <c:v>6.4156794767926775E-4</c:v>
                      </c:pt>
                      <c:pt idx="71" formatCode="0.00">
                        <c:v>6.3713974039666639E-4</c:v>
                      </c:pt>
                      <c:pt idx="72" formatCode="0.00">
                        <c:v>6.2070641027271159E-4</c:v>
                      </c:pt>
                      <c:pt idx="73" formatCode="0.00">
                        <c:v>5.7288439143542125E-4</c:v>
                      </c:pt>
                      <c:pt idx="74" formatCode="0.00">
                        <c:v>5.4374541068613472E-4</c:v>
                      </c:pt>
                      <c:pt idx="75" formatCode="0.00">
                        <c:v>6.2275407215217106E-4</c:v>
                      </c:pt>
                      <c:pt idx="76" formatCode="0.00">
                        <c:v>5.9689936662752805E-4</c:v>
                      </c:pt>
                      <c:pt idx="77" formatCode="0.00">
                        <c:v>5.9289077047068128E-4</c:v>
                      </c:pt>
                      <c:pt idx="78" formatCode="0.00">
                        <c:v>6.2900429395801923E-4</c:v>
                      </c:pt>
                      <c:pt idx="79" formatCode="0.00">
                        <c:v>6.0450266783742602E-4</c:v>
                      </c:pt>
                      <c:pt idx="80" formatCode="0.00">
                        <c:v>5.230133064813156E-4</c:v>
                      </c:pt>
                      <c:pt idx="81" formatCode="0.00">
                        <c:v>5.191366122147417E-4</c:v>
                      </c:pt>
                      <c:pt idx="82" formatCode="0.00">
                        <c:v>5.1525995924193253E-4</c:v>
                      </c:pt>
                      <c:pt idx="83" formatCode="0.00">
                        <c:v>6.026042526181024E-4</c:v>
                      </c:pt>
                      <c:pt idx="84" formatCode="0.00">
                        <c:v>5.8991707109934725E-4</c:v>
                      </c:pt>
                      <c:pt idx="85" formatCode="0.00">
                        <c:v>5.862514285532661E-4</c:v>
                      </c:pt>
                      <c:pt idx="86" formatCode="0.00">
                        <c:v>6.1271106506894291E-4</c:v>
                      </c:pt>
                      <c:pt idx="87" formatCode="0.00">
                        <c:v>6.0208139848570924E-4</c:v>
                      </c:pt>
                      <c:pt idx="88" formatCode="0.00">
                        <c:v>5.6261298289171169E-4</c:v>
                      </c:pt>
                      <c:pt idx="89" formatCode="0.00">
                        <c:v>5.5154904350380725E-4</c:v>
                      </c:pt>
                      <c:pt idx="90" formatCode="0.00">
                        <c:v>5.8341512011053447E-4</c:v>
                      </c:pt>
                      <c:pt idx="91" formatCode="0.00">
                        <c:v>6.7768848125706411E-4</c:v>
                      </c:pt>
                      <c:pt idx="92" formatCode="0.00">
                        <c:v>6.6540104785940853E-4</c:v>
                      </c:pt>
                      <c:pt idx="93" formatCode="0.00">
                        <c:v>5.8353586104852213E-4</c:v>
                      </c:pt>
                      <c:pt idx="94" formatCode="0.00">
                        <c:v>5.4617615022834463E-4</c:v>
                      </c:pt>
                      <c:pt idx="95" formatCode="0.00">
                        <c:v>5.3693488469802044E-4</c:v>
                      </c:pt>
                      <c:pt idx="96" formatCode="0.00">
                        <c:v>5.6332388018464838E-4</c:v>
                      </c:pt>
                      <c:pt idx="97" formatCode="0.00">
                        <c:v>5.9336145633552757E-4</c:v>
                      </c:pt>
                      <c:pt idx="98" formatCode="0.00">
                        <c:v>5.9002739432617731E-4</c:v>
                      </c:pt>
                      <c:pt idx="99" formatCode="0.00">
                        <c:v>5.7549604682325338E-4</c:v>
                      </c:pt>
                      <c:pt idx="100" formatCode="0.00">
                        <c:v>5.3949153140794349E-4</c:v>
                      </c:pt>
                      <c:pt idx="101" formatCode="0.00">
                        <c:v>5.362213763521797E-4</c:v>
                      </c:pt>
                      <c:pt idx="102" formatCode="0.00">
                        <c:v>4.9040223633144565E-4</c:v>
                      </c:pt>
                      <c:pt idx="103" formatCode="0.00">
                        <c:v>6.7974574327586777E-4</c:v>
                      </c:pt>
                      <c:pt idx="104" formatCode="0.00">
                        <c:v>6.7275541267450192E-4</c:v>
                      </c:pt>
                      <c:pt idx="105" formatCode="0.00">
                        <c:v>5.4191957190499274E-4</c:v>
                      </c:pt>
                      <c:pt idx="106" formatCode="0.00">
                        <c:v>5.9921338159140715E-4</c:v>
                      </c:pt>
                      <c:pt idx="107" formatCode="0.00">
                        <c:v>5.9220626564743261E-4</c:v>
                      </c:pt>
                      <c:pt idx="108" formatCode="0.00">
                        <c:v>6.20586290262246E-4</c:v>
                      </c:pt>
                      <c:pt idx="109" formatCode="0.00">
                        <c:v>5.5134649663416942E-4</c:v>
                      </c:pt>
                      <c:pt idx="110" formatCode="0.00">
                        <c:v>5.4721429037716987E-4</c:v>
                      </c:pt>
                      <c:pt idx="111" formatCode="0.00">
                        <c:v>5.753879379474503E-4</c:v>
                      </c:pt>
                      <c:pt idx="112" formatCode="0.00">
                        <c:v>5.3751741807656864E-4</c:v>
                      </c:pt>
                      <c:pt idx="113" formatCode="0.00">
                        <c:v>5.3441045315671617E-4</c:v>
                      </c:pt>
                      <c:pt idx="114" formatCode="0.00">
                        <c:v>6.5570652967888738E-4</c:v>
                      </c:pt>
                      <c:pt idx="115" formatCode="0.00">
                        <c:v>5.5777724507471928E-4</c:v>
                      </c:pt>
                      <c:pt idx="116" formatCode="0.00">
                        <c:v>5.5467868653401179E-4</c:v>
                      </c:pt>
                      <c:pt idx="117" formatCode="0.00">
                        <c:v>4.9266773589069389E-4</c:v>
                      </c:pt>
                      <c:pt idx="118" formatCode="0.00">
                        <c:v>5.8318988368598009E-4</c:v>
                      </c:pt>
                      <c:pt idx="119" formatCode="0.00">
                        <c:v>5.8059480080985216E-4</c:v>
                      </c:pt>
                      <c:pt idx="120" formatCode="0.00">
                        <c:v>6.1204207963070766E-4</c:v>
                      </c:pt>
                      <c:pt idx="121" formatCode="0.00">
                        <c:v>6.0890375754116147E-4</c:v>
                      </c:pt>
                      <c:pt idx="122" formatCode="0.00">
                        <c:v>6.0688562694084954E-4</c:v>
                      </c:pt>
                      <c:pt idx="123" formatCode="0.00">
                        <c:v>6.3696767384884803E-4</c:v>
                      </c:pt>
                      <c:pt idx="124" formatCode="0.00">
                        <c:v>6.3381479783851228E-4</c:v>
                      </c:pt>
                      <c:pt idx="125" formatCode="0.00">
                        <c:v>6.3474100187539293E-4</c:v>
                      </c:pt>
                      <c:pt idx="126" formatCode="0.00">
                        <c:v>6.0315033818651709E-4</c:v>
                      </c:pt>
                      <c:pt idx="127" formatCode="0.00">
                        <c:v>5.9995956476248283E-4</c:v>
                      </c:pt>
                      <c:pt idx="128" formatCode="0.00">
                        <c:v>6.287059802746694E-4</c:v>
                      </c:pt>
                      <c:pt idx="129" formatCode="0.00">
                        <c:v>5.6374325394590577E-4</c:v>
                      </c:pt>
                      <c:pt idx="130" formatCode="0.00">
                        <c:v>5.6054074153302281E-4</c:v>
                      </c:pt>
                      <c:pt idx="131" formatCode="0.00">
                        <c:v>6.220366225918023E-4</c:v>
                      </c:pt>
                      <c:pt idx="132" formatCode="0.00">
                        <c:v>6.2346237542931662E-4</c:v>
                      </c:pt>
                      <c:pt idx="133" formatCode="0.00">
                        <c:v>5.555798411910033E-4</c:v>
                      </c:pt>
                      <c:pt idx="134" formatCode="0.00">
                        <c:v>5.863519918513178E-4</c:v>
                      </c:pt>
                      <c:pt idx="135" formatCode="0.00">
                        <c:v>5.853143199678392E-4</c:v>
                      </c:pt>
                      <c:pt idx="136" formatCode="0.00">
                        <c:v>6.1460432914899076E-4</c:v>
                      </c:pt>
                      <c:pt idx="137" formatCode="0.00">
                        <c:v>5.4939149428619789E-4</c:v>
                      </c:pt>
                      <c:pt idx="138" formatCode="0.00">
                        <c:v>5.4769720070784551E-4</c:v>
                      </c:pt>
                      <c:pt idx="139" formatCode="0.00">
                        <c:v>5.7723925485122509E-4</c:v>
                      </c:pt>
                      <c:pt idx="140" formatCode="0.00">
                        <c:v>6.0910525827372107E-4</c:v>
                      </c:pt>
                      <c:pt idx="141" formatCode="0.00">
                        <c:v>6.0873951281886014E-4</c:v>
                      </c:pt>
                      <c:pt idx="142" formatCode="0.00">
                        <c:v>6.0543205354824953E-4</c:v>
                      </c:pt>
                      <c:pt idx="143" formatCode="0.00">
                        <c:v>5.390151378872086E-4</c:v>
                      </c:pt>
                      <c:pt idx="144" formatCode="0.00">
                        <c:v>5.3831266685140839E-4</c:v>
                      </c:pt>
                      <c:pt idx="145" formatCode="0.00">
                        <c:v>6.0188910253878897E-4</c:v>
                      </c:pt>
                      <c:pt idx="146" formatCode="0.00">
                        <c:v>6.0325963651144477E-4</c:v>
                      </c:pt>
                      <c:pt idx="147" formatCode="0.00">
                        <c:v>7.0729336077063559E-4</c:v>
                      </c:pt>
                      <c:pt idx="148" formatCode="0.00">
                        <c:v>6.6987140823065365E-4</c:v>
                      </c:pt>
                      <c:pt idx="149" formatCode="0.00">
                        <c:v>6.7925567169228667E-4</c:v>
                      </c:pt>
                      <c:pt idx="150" formatCode="0.00">
                        <c:v>6.7579112242396888E-4</c:v>
                      </c:pt>
                      <c:pt idx="151" formatCode="0.00">
                        <c:v>7.0700119663518704E-4</c:v>
                      </c:pt>
                      <c:pt idx="152" formatCode="0.00">
                        <c:v>7.0926114330696372E-4</c:v>
                      </c:pt>
                      <c:pt idx="153" formatCode="0.00">
                        <c:v>6.0089903100770824E-4</c:v>
                      </c:pt>
                      <c:pt idx="154" formatCode="0.00">
                        <c:v>6.6731925966647819E-4</c:v>
                      </c:pt>
                      <c:pt idx="155" formatCode="0.00">
                        <c:v>6.6722925091907109E-4</c:v>
                      </c:pt>
                      <c:pt idx="156" formatCode="0.00">
                        <c:v>6.6371876507926382E-4</c:v>
                      </c:pt>
                      <c:pt idx="157" formatCode="0.00">
                        <c:v>7.4032109081252542E-4</c:v>
                      </c:pt>
                      <c:pt idx="158" formatCode="0.00">
                        <c:v>7.4449793762914002E-4</c:v>
                      </c:pt>
                      <c:pt idx="159" formatCode="0.00">
                        <c:v>6.6893863094432413E-4</c:v>
                      </c:pt>
                      <c:pt idx="160" formatCode="0.00">
                        <c:v>6.7024854759811293E-4</c:v>
                      </c:pt>
                      <c:pt idx="161" formatCode="0.00">
                        <c:v>7.3912073935746415E-4</c:v>
                      </c:pt>
                      <c:pt idx="162" formatCode="0.00">
                        <c:v>7.4098862278383767E-4</c:v>
                      </c:pt>
                      <c:pt idx="163" formatCode="0.00">
                        <c:v>7.420686599098579E-4</c:v>
                      </c:pt>
                      <c:pt idx="164" formatCode="0.00">
                        <c:v>7.3839639433642571E-4</c:v>
                      </c:pt>
                      <c:pt idx="165" formatCode="0.00">
                        <c:v>7.4026442966960905E-4</c:v>
                      </c:pt>
                      <c:pt idx="166" formatCode="0.00">
                        <c:v>7.4218132240978091E-4</c:v>
                      </c:pt>
                      <c:pt idx="167" formatCode="0.00">
                        <c:v>7.3845320909685325E-4</c:v>
                      </c:pt>
                      <c:pt idx="168" formatCode="0.00">
                        <c:v>7.012188244986281E-4</c:v>
                      </c:pt>
                      <c:pt idx="169" formatCode="0.00">
                        <c:v>7.0361455603340766E-4</c:v>
                      </c:pt>
                      <c:pt idx="170" formatCode="0.00">
                        <c:v>7.7552038623633613E-4</c:v>
                      </c:pt>
                      <c:pt idx="171" formatCode="0.00">
                        <c:v>7.7687673369064092E-4</c:v>
                      </c:pt>
                      <c:pt idx="172" formatCode="0.00">
                        <c:v>7.7394348030308086E-4</c:v>
                      </c:pt>
                      <c:pt idx="173" formatCode="0.00">
                        <c:v>7.7013251152845E-4</c:v>
                      </c:pt>
                      <c:pt idx="174" formatCode="0.00">
                        <c:v>7.3800759545799004E-4</c:v>
                      </c:pt>
                      <c:pt idx="175" formatCode="0.00">
                        <c:v>7.3414542496132954E-4</c:v>
                      </c:pt>
                      <c:pt idx="176" formatCode="0.00">
                        <c:v>7.3439598458736335E-4</c:v>
                      </c:pt>
                      <c:pt idx="177" formatCode="0.00">
                        <c:v>7.7288924926146132E-4</c:v>
                      </c:pt>
                      <c:pt idx="178" formatCode="0.00">
                        <c:v>7.6898751851458267E-4</c:v>
                      </c:pt>
                      <c:pt idx="179" formatCode="0.00">
                        <c:v>7.6946138294291288E-4</c:v>
                      </c:pt>
                      <c:pt idx="180" formatCode="0.00">
                        <c:v>8.5284768949450186E-4</c:v>
                      </c:pt>
                      <c:pt idx="181" formatCode="0.00">
                        <c:v>8.4888254775565021E-4</c:v>
                      </c:pt>
                      <c:pt idx="182" formatCode="0.00">
                        <c:v>7.6735923944943479E-4</c:v>
                      </c:pt>
                      <c:pt idx="183" formatCode="0.00">
                        <c:v>7.678171142366456E-4</c:v>
                      </c:pt>
                      <c:pt idx="184" formatCode="0.00">
                        <c:v>8.0382075149840844E-4</c:v>
                      </c:pt>
                      <c:pt idx="185" formatCode="0.00">
                        <c:v>7.5982307729865973E-4</c:v>
                      </c:pt>
                      <c:pt idx="186" formatCode="0.00">
                        <c:v>7.7108338614447424E-4</c:v>
                      </c:pt>
                      <c:pt idx="187" formatCode="0.00">
                        <c:v>8.8942875200495261E-4</c:v>
                      </c:pt>
                      <c:pt idx="188" formatCode="0.00">
                        <c:v>8.8853713546178709E-4</c:v>
                      </c:pt>
                      <c:pt idx="189" formatCode="0.00">
                        <c:v>8.8444425095509705E-4</c:v>
                      </c:pt>
                      <c:pt idx="190" formatCode="0.00">
                        <c:v>8.4441668100391511E-4</c:v>
                      </c:pt>
                      <c:pt idx="191" formatCode="0.00">
                        <c:v>8.857497151694237E-4</c:v>
                      </c:pt>
                      <c:pt idx="192" formatCode="0.00">
                        <c:v>8.8161258454395072E-4</c:v>
                      </c:pt>
                      <c:pt idx="193" formatCode="0.00">
                        <c:v>8.8279773869656436E-4</c:v>
                      </c:pt>
                      <c:pt idx="194" formatCode="0.00">
                        <c:v>8.894249605735211E-4</c:v>
                      </c:pt>
                      <c:pt idx="195" formatCode="0.00">
                        <c:v>8.8521168076267595E-4</c:v>
                      </c:pt>
                      <c:pt idx="196" formatCode="0.00">
                        <c:v>9.2542971638192141E-4</c:v>
                      </c:pt>
                      <c:pt idx="197" formatCode="0.00">
                        <c:v>9.2463044866160869E-4</c:v>
                      </c:pt>
                      <c:pt idx="198" formatCode="0.00">
                        <c:v>9.2039099096631746E-4</c:v>
                      </c:pt>
                      <c:pt idx="199" formatCode="0.00">
                        <c:v>8.7696480459898806E-4</c:v>
                      </c:pt>
                      <c:pt idx="200" formatCode="0.00">
                        <c:v>8.7815496715790045E-4</c:v>
                      </c:pt>
                      <c:pt idx="201" formatCode="0.00">
                        <c:v>8.7387359320857943E-4</c:v>
                      </c:pt>
                      <c:pt idx="202" formatCode="0.00">
                        <c:v>9.2047303377479318E-4</c:v>
                      </c:pt>
                      <c:pt idx="203" formatCode="0.00">
                        <c:v>8.7958856543896187E-4</c:v>
                      </c:pt>
                      <c:pt idx="204" formatCode="0.00">
                        <c:v>8.7523661926172083E-4</c:v>
                      </c:pt>
                      <c:pt idx="205" formatCode="0.00">
                        <c:v>9.1443170876768609E-4</c:v>
                      </c:pt>
                      <c:pt idx="206" formatCode="0.00">
                        <c:v>9.6586682996211565E-4</c:v>
                      </c:pt>
                      <c:pt idx="207" formatCode="0.00">
                        <c:v>9.6145864905652315E-4</c:v>
                      </c:pt>
                      <c:pt idx="208" formatCode="0.00">
                        <c:v>9.5705051834664499E-4</c:v>
                      </c:pt>
                      <c:pt idx="209" formatCode="0.00">
                        <c:v>1.0448564398630503E-3</c:v>
                      </c:pt>
                      <c:pt idx="210" formatCode="0.00">
                        <c:v>1.0404309664801626E-3</c:v>
                      </c:pt>
                      <c:pt idx="211" formatCode="0.00">
                        <c:v>1.0844996009092816E-3</c:v>
                      </c:pt>
                      <c:pt idx="212" formatCode="0.00">
                        <c:v>9.4671591076681374E-4</c:v>
                      </c:pt>
                      <c:pt idx="213" formatCode="0.00">
                        <c:v>9.4963954243860722E-4</c:v>
                      </c:pt>
                      <c:pt idx="214" formatCode="0.00">
                        <c:v>1.0429263698033418E-3</c:v>
                      </c:pt>
                      <c:pt idx="215" formatCode="0.00">
                        <c:v>1.0384136531247058E-3</c:v>
                      </c:pt>
                      <c:pt idx="216" formatCode="0.00">
                        <c:v>1.0420882216320259E-3</c:v>
                      </c:pt>
                      <c:pt idx="217" formatCode="0.00">
                        <c:v>9.0102600568717694E-4</c:v>
                      </c:pt>
                      <c:pt idx="218" formatCode="0.00">
                        <c:v>8.9647840407270176E-4</c:v>
                      </c:pt>
                      <c:pt idx="219" formatCode="0.00">
                        <c:v>8.9669464486239121E-4</c:v>
                      </c:pt>
                      <c:pt idx="220" formatCode="0.00">
                        <c:v>1.1936291037111322E-3</c:v>
                      </c:pt>
                      <c:pt idx="221" formatCode="0.00">
                        <c:v>1.1889497743590659E-3</c:v>
                      </c:pt>
                      <c:pt idx="222" formatCode="0.00">
                        <c:v>1.184270501683161E-3</c:v>
                      </c:pt>
                      <c:pt idx="223" formatCode="0.00">
                        <c:v>1.1909571974772922E-3</c:v>
                      </c:pt>
                      <c:pt idx="224" formatCode="0.00">
                        <c:v>1.1862328890593556E-3</c:v>
                      </c:pt>
                      <c:pt idx="225" formatCode="0.00">
                        <c:v>1.1863932722969307E-3</c:v>
                      </c:pt>
                      <c:pt idx="226" formatCode="0.00">
                        <c:v>1.2411088738840421E-3</c:v>
                      </c:pt>
                      <c:pt idx="227" formatCode="0.00">
                        <c:v>1.1884037354785715E-3</c:v>
                      </c:pt>
                      <c:pt idx="228" formatCode="0.00">
                        <c:v>1.1969919377593761E-3</c:v>
                      </c:pt>
                      <c:pt idx="229" formatCode="0.00">
                        <c:v>1.2963781526801484E-3</c:v>
                      </c:pt>
                      <c:pt idx="230" formatCode="0.00">
                        <c:v>1.3402370383823316E-3</c:v>
                      </c:pt>
                      <c:pt idx="231" formatCode="0.00">
                        <c:v>1.3429730676905261E-3</c:v>
                      </c:pt>
                      <c:pt idx="232" formatCode="0.00">
                        <c:v>1.2598544233799304E-3</c:v>
                      </c:pt>
                      <c:pt idx="233" formatCode="0.00">
                        <c:v>1.3046663485142434E-3</c:v>
                      </c:pt>
                      <c:pt idx="234" formatCode="0.00">
                        <c:v>1.3149276182503839E-3</c:v>
                      </c:pt>
                      <c:pt idx="235" formatCode="0.00">
                        <c:v>1.3313615724817127E-3</c:v>
                      </c:pt>
                      <c:pt idx="236" formatCode="0.00">
                        <c:v>1.4798381929945522E-3</c:v>
                      </c:pt>
                      <c:pt idx="237" formatCode="0.00">
                        <c:v>1.5015896192801836E-3</c:v>
                      </c:pt>
                      <c:pt idx="238" formatCode="0.00">
                        <c:v>1.5124125710579979E-3</c:v>
                      </c:pt>
                      <c:pt idx="239" formatCode="0.00">
                        <c:v>1.4544542404553219E-3</c:v>
                      </c:pt>
                      <c:pt idx="240" formatCode="0.00">
                        <c:v>1.4809854900324027E-3</c:v>
                      </c:pt>
                      <c:pt idx="241" formatCode="0.00">
                        <c:v>1.5087899606182449E-3</c:v>
                      </c:pt>
                      <c:pt idx="242" formatCode="0.00">
                        <c:v>1.50328408059456E-3</c:v>
                      </c:pt>
                      <c:pt idx="243" formatCode="0.00">
                        <c:v>1.5681450314088575E-3</c:v>
                      </c:pt>
                      <c:pt idx="244" formatCode="0.00">
                        <c:v>1.5623801748221873E-3</c:v>
                      </c:pt>
                      <c:pt idx="245" formatCode="0.00">
                        <c:v>1.7295374201474042E-3</c:v>
                      </c:pt>
                      <c:pt idx="246" formatCode="0.00">
                        <c:v>1.7592921980118831E-3</c:v>
                      </c:pt>
                      <c:pt idx="247" formatCode="0.00">
                        <c:v>1.7933551533599564E-3</c:v>
                      </c:pt>
                      <c:pt idx="248" formatCode="0.00">
                        <c:v>2.0280060442059E-3</c:v>
                      </c:pt>
                      <c:pt idx="249" formatCode="0.00">
                        <c:v>2.1865614672711151E-3</c:v>
                      </c:pt>
                      <c:pt idx="250" formatCode="0.00">
                        <c:v>2.3752416466955384E-3</c:v>
                      </c:pt>
                      <c:pt idx="251" formatCode="0.00">
                        <c:v>2.4337917627551791E-3</c:v>
                      </c:pt>
                      <c:pt idx="252" formatCode="0.00">
                        <c:v>2.5278795331644551E-3</c:v>
                      </c:pt>
                      <c:pt idx="253" formatCode="0.00">
                        <c:v>2.6086195032363332E-3</c:v>
                      </c:pt>
                      <c:pt idx="254" formatCode="0.00">
                        <c:v>2.9521525926107729E-3</c:v>
                      </c:pt>
                      <c:pt idx="255" formatCode="0.00">
                        <c:v>3.0836119573543746E-3</c:v>
                      </c:pt>
                      <c:pt idx="256" formatCode="0.00">
                        <c:v>3.3596130107202368E-3</c:v>
                      </c:pt>
                      <c:pt idx="257" formatCode="0.00">
                        <c:v>3.2754296313833283E-3</c:v>
                      </c:pt>
                      <c:pt idx="258" formatCode="0.00">
                        <c:v>3.4200740999191397E-3</c:v>
                      </c:pt>
                      <c:pt idx="259" formatCode="0.00">
                        <c:v>3.7653543673140319E-3</c:v>
                      </c:pt>
                      <c:pt idx="260" formatCode="0.00">
                        <c:v>3.7568912709377506E-3</c:v>
                      </c:pt>
                      <c:pt idx="261" formatCode="0.00">
                        <c:v>3.9221678841928169E-3</c:v>
                      </c:pt>
                      <c:pt idx="262" formatCode="0.00">
                        <c:v>4.610440836721773E-3</c:v>
                      </c:pt>
                      <c:pt idx="263" formatCode="0.00">
                        <c:v>4.6008629782960369E-3</c:v>
                      </c:pt>
                      <c:pt idx="264" formatCode="0.00">
                        <c:v>5.5456422298005778E-3</c:v>
                      </c:pt>
                      <c:pt idx="265" formatCode="0.00">
                        <c:v>6.4425738211863681E-3</c:v>
                      </c:pt>
                      <c:pt idx="266" formatCode="0.00">
                        <c:v>8.0682519615097332E-3</c:v>
                      </c:pt>
                      <c:pt idx="267" formatCode="0.00">
                        <c:v>8.0579505626236503E-3</c:v>
                      </c:pt>
                      <c:pt idx="268" formatCode="0.00">
                        <c:v>1.1383820807093504E-2</c:v>
                      </c:pt>
                      <c:pt idx="269" formatCode="0.00">
                        <c:v>1.3787550177721472E-2</c:v>
                      </c:pt>
                      <c:pt idx="270" formatCode="0.00">
                        <c:v>1.3776420213937265E-2</c:v>
                      </c:pt>
                      <c:pt idx="271" formatCode="0.00">
                        <c:v>1.2975315513664912E-2</c:v>
                      </c:pt>
                      <c:pt idx="272" formatCode="0.00">
                        <c:v>1.6224483970255554E-2</c:v>
                      </c:pt>
                      <c:pt idx="273" formatCode="0.00">
                        <c:v>1.6212643073256722E-2</c:v>
                      </c:pt>
                      <c:pt idx="274" formatCode="0.00">
                        <c:v>2.1026208197215835E-2</c:v>
                      </c:pt>
                      <c:pt idx="275" formatCode="0.00">
                        <c:v>2.361123608813067E-2</c:v>
                      </c:pt>
                      <c:pt idx="276" formatCode="0.00">
                        <c:v>2.3928234943577507E-2</c:v>
                      </c:pt>
                      <c:pt idx="277" formatCode="0.00">
                        <c:v>2.6901469097203694E-2</c:v>
                      </c:pt>
                      <c:pt idx="278" formatCode="0.00">
                        <c:v>2.8398328095533745E-2</c:v>
                      </c:pt>
                      <c:pt idx="279" formatCode="0.00">
                        <c:v>2.9020730803417282E-2</c:v>
                      </c:pt>
                      <c:pt idx="280" formatCode="0.00">
                        <c:v>3.0884249873858217E-2</c:v>
                      </c:pt>
                      <c:pt idx="281" formatCode="0.00">
                        <c:v>3.0479015100036241E-2</c:v>
                      </c:pt>
                      <c:pt idx="282" formatCode="0.00">
                        <c:v>3.046553079590603E-2</c:v>
                      </c:pt>
                      <c:pt idx="283" formatCode="0.00">
                        <c:v>3.091735851087192E-2</c:v>
                      </c:pt>
                      <c:pt idx="284" formatCode="0.00">
                        <c:v>2.5733430832428322E-2</c:v>
                      </c:pt>
                      <c:pt idx="285" formatCode="0.00">
                        <c:v>2.4854425717515734E-2</c:v>
                      </c:pt>
                      <c:pt idx="286" formatCode="0.00">
                        <c:v>1.8438900508591909E-2</c:v>
                      </c:pt>
                      <c:pt idx="287" formatCode="0.00">
                        <c:v>1.4516648498035101E-2</c:v>
                      </c:pt>
                      <c:pt idx="288" formatCode="0.00">
                        <c:v>1.3146666921268113E-2</c:v>
                      </c:pt>
                      <c:pt idx="289" formatCode="0.00">
                        <c:v>1.0920606953525784E-2</c:v>
                      </c:pt>
                      <c:pt idx="290" formatCode="0.00">
                        <c:v>8.0301559320574145E-3</c:v>
                      </c:pt>
                      <c:pt idx="291" formatCode="0.00">
                        <c:v>7.3758320284109365E-3</c:v>
                      </c:pt>
                      <c:pt idx="292" formatCode="0.00">
                        <c:v>5.0228840120272351E-3</c:v>
                      </c:pt>
                      <c:pt idx="293" formatCode="0.00">
                        <c:v>3.1399716440437455E-3</c:v>
                      </c:pt>
                      <c:pt idx="294" formatCode="0.00">
                        <c:v>2.9437175157923053E-3</c:v>
                      </c:pt>
                      <c:pt idx="295" formatCode="0.00">
                        <c:v>2.4990001215426778E-3</c:v>
                      </c:pt>
                      <c:pt idx="296" formatCode="0.00">
                        <c:v>2.0743623724693346E-3</c:v>
                      </c:pt>
                      <c:pt idx="297" formatCode="0.00">
                        <c:v>1.9559164845358514E-3</c:v>
                      </c:pt>
                      <c:pt idx="298" formatCode="0.00">
                        <c:v>2.1349505132706413E-3</c:v>
                      </c:pt>
                      <c:pt idx="299" formatCode="0.00">
                        <c:v>1.5327067615814806E-3</c:v>
                      </c:pt>
                      <c:pt idx="300" formatCode="0.00">
                        <c:v>1.4267687203774989E-3</c:v>
                      </c:pt>
                      <c:pt idx="301" formatCode="0.00">
                        <c:v>1.3901254142648471E-3</c:v>
                      </c:pt>
                      <c:pt idx="302" formatCode="0.00">
                        <c:v>1.7082014046576437E-3</c:v>
                      </c:pt>
                      <c:pt idx="303" formatCode="0.00">
                        <c:v>1.5867037137395732E-3</c:v>
                      </c:pt>
                      <c:pt idx="304" formatCode="0.00">
                        <c:v>1.5176008467713813E-3</c:v>
                      </c:pt>
                      <c:pt idx="305" formatCode="0.00">
                        <c:v>1.5120041256181938E-3</c:v>
                      </c:pt>
                      <c:pt idx="306" formatCode="0.00">
                        <c:v>1.2563376799402078E-3</c:v>
                      </c:pt>
                      <c:pt idx="307" formatCode="0.00">
                        <c:v>1.2631760729691689E-3</c:v>
                      </c:pt>
                      <c:pt idx="308" formatCode="0.00">
                        <c:v>1.2582845380058861E-3</c:v>
                      </c:pt>
                      <c:pt idx="309" formatCode="0.00">
                        <c:v>1.231928379705921E-3</c:v>
                      </c:pt>
                      <c:pt idx="310" formatCode="0.00">
                        <c:v>1.0146193619369438E-3</c:v>
                      </c:pt>
                      <c:pt idx="311" formatCode="0.00">
                        <c:v>1.1828866341020486E-3</c:v>
                      </c:pt>
                      <c:pt idx="312" formatCode="0.00">
                        <c:v>1.1785738420243366E-3</c:v>
                      </c:pt>
                      <c:pt idx="313" formatCode="0.00">
                        <c:v>9.7872628477336404E-4</c:v>
                      </c:pt>
                      <c:pt idx="314" formatCode="0.00">
                        <c:v>1.016668738579835E-3</c:v>
                      </c:pt>
                      <c:pt idx="315" formatCode="0.00">
                        <c:v>9.9699311409324641E-4</c:v>
                      </c:pt>
                      <c:pt idx="316" formatCode="0.00">
                        <c:v>9.3803478319934405E-4</c:v>
                      </c:pt>
                      <c:pt idx="317" formatCode="0.00">
                        <c:v>1.0567366866541105E-3</c:v>
                      </c:pt>
                      <c:pt idx="318" formatCode="0.00">
                        <c:v>1.0404545672185186E-3</c:v>
                      </c:pt>
                      <c:pt idx="319" formatCode="0.00">
                        <c:v>1.1033123711645179E-3</c:v>
                      </c:pt>
                      <c:pt idx="320" formatCode="0.00">
                        <c:v>8.596263077608737E-4</c:v>
                      </c:pt>
                      <c:pt idx="321" formatCode="0.00">
                        <c:v>8.5087952138247541E-4</c:v>
                      </c:pt>
                      <c:pt idx="322" formatCode="0.00">
                        <c:v>9.1906483279385756E-4</c:v>
                      </c:pt>
                      <c:pt idx="323" formatCode="0.00">
                        <c:v>9.5453956069626482E-4</c:v>
                      </c:pt>
                      <c:pt idx="324" formatCode="0.00">
                        <c:v>9.3664988661000808E-4</c:v>
                      </c:pt>
                      <c:pt idx="325" formatCode="0.00">
                        <c:v>1.0469553158965201E-3</c:v>
                      </c:pt>
                      <c:pt idx="326" formatCode="0.00">
                        <c:v>8.1059058535439303E-4</c:v>
                      </c:pt>
                      <c:pt idx="327" formatCode="0.00">
                        <c:v>8.0126159531942087E-4</c:v>
                      </c:pt>
                      <c:pt idx="328" formatCode="0.00">
                        <c:v>7.9214920791459431E-4</c:v>
                      </c:pt>
                      <c:pt idx="329" formatCode="0.00">
                        <c:v>7.5009733371024588E-4</c:v>
                      </c:pt>
                      <c:pt idx="330" formatCode="0.00">
                        <c:v>7.4378549709039712E-4</c:v>
                      </c:pt>
                      <c:pt idx="331" formatCode="0.00">
                        <c:v>7.3585993805869339E-4</c:v>
                      </c:pt>
                      <c:pt idx="332" formatCode="0.00">
                        <c:v>8.4574908203237668E-4</c:v>
                      </c:pt>
                      <c:pt idx="333" formatCode="0.00">
                        <c:v>8.382545635327055E-4</c:v>
                      </c:pt>
                      <c:pt idx="334" formatCode="0.00">
                        <c:v>7.9676062362779869E-4</c:v>
                      </c:pt>
                      <c:pt idx="335" formatCode="0.00">
                        <c:v>6.7318023413592322E-4</c:v>
                      </c:pt>
                      <c:pt idx="336" formatCode="0.00">
                        <c:v>6.6798200686328058E-4</c:v>
                      </c:pt>
                      <c:pt idx="337" formatCode="0.00">
                        <c:v>7.3880585175851933E-4</c:v>
                      </c:pt>
                      <c:pt idx="338" formatCode="0.00">
                        <c:v>8.0612082441800209E-4</c:v>
                      </c:pt>
                      <c:pt idx="339" formatCode="0.00">
                        <c:v>7.9898047521420666E-4</c:v>
                      </c:pt>
                      <c:pt idx="340" formatCode="0.00">
                        <c:v>9.7581678155118814E-4</c:v>
                      </c:pt>
                      <c:pt idx="341" formatCode="0.00">
                        <c:v>7.8817348352151761E-4</c:v>
                      </c:pt>
                      <c:pt idx="342" formatCode="0.00">
                        <c:v>7.8368602014808049E-4</c:v>
                      </c:pt>
                      <c:pt idx="343" formatCode="0.00">
                        <c:v>6.6546847925609152E-4</c:v>
                      </c:pt>
                      <c:pt idx="344" formatCode="0.00">
                        <c:v>6.6182005986189303E-4</c:v>
                      </c:pt>
                      <c:pt idx="345" formatCode="0.00">
                        <c:v>6.560841571188632E-4</c:v>
                      </c:pt>
                      <c:pt idx="346" formatCode="0.00">
                        <c:v>7.6002574376918383E-4</c:v>
                      </c:pt>
                      <c:pt idx="347" formatCode="0.00">
                        <c:v>6.8374536095729165E-4</c:v>
                      </c:pt>
                      <c:pt idx="348" formatCode="0.00">
                        <c:v>6.7652502479696416E-4</c:v>
                      </c:pt>
                      <c:pt idx="349" formatCode="0.00">
                        <c:v>7.4365707621159292E-4</c:v>
                      </c:pt>
                      <c:pt idx="350" formatCode="0.00">
                        <c:v>5.9581704334692187E-4</c:v>
                      </c:pt>
                      <c:pt idx="351" formatCode="0.00">
                        <c:v>5.8972668996087028E-4</c:v>
                      </c:pt>
                      <c:pt idx="352" formatCode="0.00">
                        <c:v>6.9096546645802724E-4</c:v>
                      </c:pt>
                      <c:pt idx="353" formatCode="0.00">
                        <c:v>6.8739312358312237E-4</c:v>
                      </c:pt>
                      <c:pt idx="354" formatCode="0.00">
                        <c:v>6.8026008885614284E-4</c:v>
                      </c:pt>
                      <c:pt idx="355" formatCode="0.00">
                        <c:v>5.300570368195459E-4</c:v>
                      </c:pt>
                      <c:pt idx="356" formatCode="0.00">
                        <c:v>5.2653297286667515E-4</c:v>
                      </c:pt>
                      <c:pt idx="357" formatCode="0.00">
                        <c:v>5.2300893691639542E-4</c:v>
                      </c:pt>
                      <c:pt idx="358" formatCode="0.00">
                        <c:v>5.5193403277037844E-4</c:v>
                      </c:pt>
                      <c:pt idx="359" formatCode="0.00">
                        <c:v>5.4842791481511514E-4</c:v>
                      </c:pt>
                      <c:pt idx="360" formatCode="0.00">
                        <c:v>4.7472188569272689E-4</c:v>
                      </c:pt>
                      <c:pt idx="361" formatCode="0.00">
                        <c:v>6.0725340499118206E-4</c:v>
                      </c:pt>
                      <c:pt idx="362" formatCode="0.00">
                        <c:v>4.9922446487250382E-4</c:v>
                      </c:pt>
                      <c:pt idx="363" formatCode="0.00">
                        <c:v>4.9625161213212154E-4</c:v>
                      </c:pt>
                      <c:pt idx="364" formatCode="0.00">
                        <c:v>5.2341085176275232E-4</c:v>
                      </c:pt>
                      <c:pt idx="365" formatCode="0.00">
                        <c:v>6.2376685503740036E-4</c:v>
                      </c:pt>
                      <c:pt idx="366" formatCode="0.00">
                        <c:v>6.1533762773061324E-4</c:v>
                      </c:pt>
                      <c:pt idx="367" formatCode="0.00">
                        <c:v>6.1006830894322361E-4</c:v>
                      </c:pt>
                      <c:pt idx="368" formatCode="0.00">
                        <c:v>7.4354225484825765E-4</c:v>
                      </c:pt>
                      <c:pt idx="369" formatCode="0.00">
                        <c:v>7.3715224432080798E-4</c:v>
                      </c:pt>
                      <c:pt idx="370" formatCode="0.00">
                        <c:v>5.9447888225344885E-4</c:v>
                      </c:pt>
                      <c:pt idx="371" formatCode="0.00">
                        <c:v>5.5717213709926411E-4</c:v>
                      </c:pt>
                      <c:pt idx="372" formatCode="0.00">
                        <c:v>5.5053470590916401E-4</c:v>
                      </c:pt>
                      <c:pt idx="373" formatCode="0.00">
                        <c:v>5.7635717949589677E-4</c:v>
                      </c:pt>
                      <c:pt idx="374" formatCode="0.00">
                        <c:v>5.7301518438603364E-4</c:v>
                      </c:pt>
                      <c:pt idx="375" formatCode="0.00">
                        <c:v>6.3286934629025395E-4</c:v>
                      </c:pt>
                      <c:pt idx="376" formatCode="0.00">
                        <c:v>6.235163032804439E-4</c:v>
                      </c:pt>
                      <c:pt idx="377" formatCode="0.00">
                        <c:v>6.5316752245075948E-4</c:v>
                      </c:pt>
                      <c:pt idx="378" formatCode="0.00">
                        <c:v>6.4125210127274207E-4</c:v>
                      </c:pt>
                      <c:pt idx="379" formatCode="0.00">
                        <c:v>6.3322951440762947E-4</c:v>
                      </c:pt>
                      <c:pt idx="380" formatCode="0.00">
                        <c:v>6.3000671302021146E-4</c:v>
                      </c:pt>
                      <c:pt idx="381" formatCode="0.00">
                        <c:v>6.4806779398353159E-4</c:v>
                      </c:pt>
                      <c:pt idx="382" formatCode="0.00">
                        <c:v>5.8145137179244381E-4</c:v>
                      </c:pt>
                      <c:pt idx="383" formatCode="0.00">
                        <c:v>5.7828245784112878E-4</c:v>
                      </c:pt>
                      <c:pt idx="384" formatCode="0.00">
                        <c:v>5.9747065922564695E-4</c:v>
                      </c:pt>
                      <c:pt idx="385" formatCode="0.00">
                        <c:v>5.9435062791882804E-4</c:v>
                      </c:pt>
                      <c:pt idx="386" formatCode="0.00">
                        <c:v>5.9123061840538071E-4</c:v>
                      </c:pt>
                      <c:pt idx="387" formatCode="0.00">
                        <c:v>6.4587207472532578E-4</c:v>
                      </c:pt>
                      <c:pt idx="388" formatCode="0.00">
                        <c:v>5.8075953447600309E-4</c:v>
                      </c:pt>
                      <c:pt idx="389" formatCode="0.00">
                        <c:v>5.7662943026272849E-4</c:v>
                      </c:pt>
                      <c:pt idx="390" formatCode="0.00">
                        <c:v>6.6757662685373636E-4</c:v>
                      </c:pt>
                      <c:pt idx="391" formatCode="0.00">
                        <c:v>7.5615077920901592E-4</c:v>
                      </c:pt>
                      <c:pt idx="392" formatCode="0.00">
                        <c:v>9.0781548102946059E-4</c:v>
                      </c:pt>
                      <c:pt idx="393" formatCode="0.00">
                        <c:v>9.0881221096605317E-4</c:v>
                      </c:pt>
                      <c:pt idx="394" formatCode="0.00">
                        <c:v>7.6126261170332869E-4</c:v>
                      </c:pt>
                      <c:pt idx="395" formatCode="0.00">
                        <c:v>7.5811072660365874E-4</c:v>
                      </c:pt>
                      <c:pt idx="396" formatCode="0.00">
                        <c:v>7.5495886398260358E-4</c:v>
                      </c:pt>
                      <c:pt idx="397" formatCode="0.00">
                        <c:v>9.2567485336190385E-4</c:v>
                      </c:pt>
                      <c:pt idx="398" formatCode="0.00">
                        <c:v>8.5825334170856044E-4</c:v>
                      </c:pt>
                      <c:pt idx="399" formatCode="0.00">
                        <c:v>8.6151808984362389E-4</c:v>
                      </c:pt>
                      <c:pt idx="400" formatCode="0.00">
                        <c:v>8.6728209994927621E-4</c:v>
                      </c:pt>
                      <c:pt idx="401" formatCode="0.00">
                        <c:v>8.6401587247122611E-4</c:v>
                      </c:pt>
                      <c:pt idx="402" formatCode="0.00">
                        <c:v>8.7153001432810644E-4</c:v>
                      </c:pt>
                      <c:pt idx="403" formatCode="0.00">
                        <c:v>8.6822289207154541E-4</c:v>
                      </c:pt>
                      <c:pt idx="404" formatCode="0.00">
                        <c:v>8.699332028600323E-4</c:v>
                      </c:pt>
                      <c:pt idx="405" formatCode="0.00">
                        <c:v>8.0002819029910996E-4</c:v>
                      </c:pt>
                      <c:pt idx="406" formatCode="0.00">
                        <c:v>8.4140627868014152E-4</c:v>
                      </c:pt>
                      <c:pt idx="407" formatCode="0.00">
                        <c:v>8.7178135075213954E-4</c:v>
                      </c:pt>
                      <c:pt idx="408" formatCode="0.00">
                        <c:v>8.6840936603073751E-4</c:v>
                      </c:pt>
                      <c:pt idx="409" formatCode="0.00">
                        <c:v>8.9878414093068413E-4</c:v>
                      </c:pt>
                      <c:pt idx="410" formatCode="0.00">
                        <c:v>1.0156108506895287E-3</c:v>
                      </c:pt>
                      <c:pt idx="411" formatCode="0.00">
                        <c:v>1.022432881746147E-3</c:v>
                      </c:pt>
                      <c:pt idx="412" formatCode="0.00">
                        <c:v>9.4948773727085976E-4</c:v>
                      </c:pt>
                      <c:pt idx="413" formatCode="0.00">
                        <c:v>1.1265295442770093E-3</c:v>
                      </c:pt>
                      <c:pt idx="414" formatCode="0.00">
                        <c:v>1.128781801299688E-3</c:v>
                      </c:pt>
                      <c:pt idx="415" formatCode="0.00">
                        <c:v>1.1252710012051256E-3</c:v>
                      </c:pt>
                      <c:pt idx="416" formatCode="0.00">
                        <c:v>9.8628007350561649E-4</c:v>
                      </c:pt>
                      <c:pt idx="417" formatCode="0.00">
                        <c:v>9.9195037531704666E-4</c:v>
                      </c:pt>
                      <c:pt idx="418" formatCode="0.00">
                        <c:v>9.5275187310228779E-4</c:v>
                      </c:pt>
                      <c:pt idx="419" formatCode="0.00">
                        <c:v>9.9513074558596286E-4</c:v>
                      </c:pt>
                      <c:pt idx="420" formatCode="0.00">
                        <c:v>1.0009540105842406E-3</c:v>
                      </c:pt>
                      <c:pt idx="421" formatCode="0.00">
                        <c:v>9.774850650198807E-4</c:v>
                      </c:pt>
                      <c:pt idx="422" formatCode="0.00">
                        <c:v>1.1216961805142803E-3</c:v>
                      </c:pt>
                      <c:pt idx="423" formatCode="0.00">
                        <c:v>1.130225512721308E-3</c:v>
                      </c:pt>
                      <c:pt idx="424" formatCode="0.00">
                        <c:v>1.14266317093996E-3</c:v>
                      </c:pt>
                      <c:pt idx="425" formatCode="0.00">
                        <c:v>1.1388735144589332E-3</c:v>
                      </c:pt>
                      <c:pt idx="426" formatCode="0.00">
                        <c:v>1.1081289988218686E-3</c:v>
                      </c:pt>
                      <c:pt idx="427" formatCode="0.00">
                        <c:v>9.983421108188549E-4</c:v>
                      </c:pt>
                      <c:pt idx="428" formatCode="0.00">
                        <c:v>9.9448067006486433E-4</c:v>
                      </c:pt>
                      <c:pt idx="429" formatCode="0.00">
                        <c:v>9.5197843739959834E-4</c:v>
                      </c:pt>
                      <c:pt idx="430" formatCode="0.00">
                        <c:v>9.4811721235461106E-4</c:v>
                      </c:pt>
                      <c:pt idx="431" formatCode="0.00">
                        <c:v>9.2011360400184915E-4</c:v>
                      </c:pt>
                      <c:pt idx="432" formatCode="0.00">
                        <c:v>9.2678853977584143E-4</c:v>
                      </c:pt>
                      <c:pt idx="433" formatCode="0.00">
                        <c:v>8.4339440947103143E-4</c:v>
                      </c:pt>
                      <c:pt idx="434" formatCode="0.00">
                        <c:v>8.0719948644260341E-4</c:v>
                      </c:pt>
                      <c:pt idx="435" formatCode="0.00">
                        <c:v>8.0885262704224049E-4</c:v>
                      </c:pt>
                      <c:pt idx="436" formatCode="0.00">
                        <c:v>8.8867844497589311E-4</c:v>
                      </c:pt>
                      <c:pt idx="437" formatCode="0.00">
                        <c:v>8.8463081452320221E-4</c:v>
                      </c:pt>
                      <c:pt idx="438" formatCode="0.00">
                        <c:v>8.868525487487444E-4</c:v>
                      </c:pt>
                      <c:pt idx="439" formatCode="0.00">
                        <c:v>1.0147830202384643E-3</c:v>
                      </c:pt>
                      <c:pt idx="440" formatCode="0.00">
                        <c:v>9.2829297466237451E-4</c:v>
                      </c:pt>
                      <c:pt idx="441" formatCode="0.00">
                        <c:v>9.3315249711710933E-4</c:v>
                      </c:pt>
                      <c:pt idx="442" formatCode="0.00">
                        <c:v>9.3347140673407422E-4</c:v>
                      </c:pt>
                      <c:pt idx="443" formatCode="0.00">
                        <c:v>9.2929591579011389E-4</c:v>
                      </c:pt>
                      <c:pt idx="444" formatCode="0.00">
                        <c:v>9.3078486019037589E-4</c:v>
                      </c:pt>
                      <c:pt idx="445" formatCode="0.00">
                        <c:v>9.3348170405972036E-4</c:v>
                      </c:pt>
                      <c:pt idx="446" formatCode="0.00">
                        <c:v>8.4453914085843684E-4</c:v>
                      </c:pt>
                      <c:pt idx="447" formatCode="0.00">
                        <c:v>8.497511942692509E-4</c:v>
                      </c:pt>
                      <c:pt idx="448" formatCode="0.00">
                        <c:v>8.9611838381872453E-4</c:v>
                      </c:pt>
                      <c:pt idx="449" formatCode="0.00">
                        <c:v>8.9180111722183208E-4</c:v>
                      </c:pt>
                      <c:pt idx="450" formatCode="0.00">
                        <c:v>8.4855748867457726E-4</c:v>
                      </c:pt>
                      <c:pt idx="451" formatCode="0.00">
                        <c:v>8.5281130664899491E-4</c:v>
                      </c:pt>
                      <c:pt idx="452" formatCode="0.00">
                        <c:v>9.8003222941126216E-4</c:v>
                      </c:pt>
                      <c:pt idx="453" formatCode="0.00">
                        <c:v>9.8066084061161629E-4</c:v>
                      </c:pt>
                      <c:pt idx="454" formatCode="0.00">
                        <c:v>9.7625474422793597E-4</c:v>
                      </c:pt>
                      <c:pt idx="455" formatCode="0.00">
                        <c:v>9.361823825176582E-4</c:v>
                      </c:pt>
                      <c:pt idx="456" formatCode="0.00">
                        <c:v>9.341892644796105E-4</c:v>
                      </c:pt>
                      <c:pt idx="457" formatCode="0.00">
                        <c:v>9.2973171683830664E-4</c:v>
                      </c:pt>
                      <c:pt idx="458" formatCode="0.00">
                        <c:v>9.2890524489393602E-4</c:v>
                      </c:pt>
                      <c:pt idx="459" formatCode="0.00">
                        <c:v>9.7686087970361049E-4</c:v>
                      </c:pt>
                      <c:pt idx="460" formatCode="0.00">
                        <c:v>9.3335875458201299E-4</c:v>
                      </c:pt>
                      <c:pt idx="461" formatCode="0.00">
                        <c:v>9.2881861177956254E-4</c:v>
                      </c:pt>
                      <c:pt idx="462" formatCode="0.00">
                        <c:v>9.3045664011671839E-4</c:v>
                      </c:pt>
                      <c:pt idx="463" formatCode="0.00">
                        <c:v>1.0702479962046529E-3</c:v>
                      </c:pt>
                      <c:pt idx="464" formatCode="0.00">
                        <c:v>1.0656462609855066E-3</c:v>
                      </c:pt>
                      <c:pt idx="465" formatCode="0.00">
                        <c:v>1.0653061479670232E-3</c:v>
                      </c:pt>
                      <c:pt idx="466" formatCode="0.00">
                        <c:v>1.1562641591528968E-3</c:v>
                      </c:pt>
                      <c:pt idx="467" formatCode="0.00">
                        <c:v>1.0589180501066196E-3</c:v>
                      </c:pt>
                      <c:pt idx="468" formatCode="0.00">
                        <c:v>1.0585361642727765E-3</c:v>
                      </c:pt>
                      <c:pt idx="469" formatCode="0.00">
                        <c:v>9.6343424365755311E-4</c:v>
                      </c:pt>
                      <c:pt idx="470" formatCode="0.00">
                        <c:v>9.5877074759812247E-4</c:v>
                      </c:pt>
                      <c:pt idx="471" formatCode="0.00">
                        <c:v>1.0062488207904926E-3</c:v>
                      </c:pt>
                      <c:pt idx="472" formatCode="0.00">
                        <c:v>1.0015596835386365E-3</c:v>
                      </c:pt>
                      <c:pt idx="473" formatCode="0.00">
                        <c:v>9.9687059263994923E-4</c:v>
                      </c:pt>
                      <c:pt idx="474" formatCode="0.00">
                        <c:v>9.4914856223801268E-4</c:v>
                      </c:pt>
                      <c:pt idx="475" formatCode="0.00">
                        <c:v>9.4836758261164381E-4</c:v>
                      </c:pt>
                      <c:pt idx="476" formatCode="0.00">
                        <c:v>9.4363992756914825E-4</c:v>
                      </c:pt>
                      <c:pt idx="477" formatCode="0.00">
                        <c:v>9.4149593089669771E-4</c:v>
                      </c:pt>
                      <c:pt idx="478" formatCode="0.00">
                        <c:v>9.3675534862802255E-4</c:v>
                      </c:pt>
                      <c:pt idx="479" formatCode="0.00">
                        <c:v>9.2945724252695378E-4</c:v>
                      </c:pt>
                      <c:pt idx="480" formatCode="0.00">
                        <c:v>9.7607761236198696E-4</c:v>
                      </c:pt>
                      <c:pt idx="481" formatCode="0.00">
                        <c:v>1.0677868573771767E-3</c:v>
                      </c:pt>
                      <c:pt idx="482" formatCode="0.00">
                        <c:v>1.110605716421873E-3</c:v>
                      </c:pt>
                      <c:pt idx="483" formatCode="0.00">
                        <c:v>1.1043213784040771E-3</c:v>
                      </c:pt>
                      <c:pt idx="484" formatCode="0.00">
                        <c:v>1.107247489235534E-3</c:v>
                      </c:pt>
                      <c:pt idx="485" formatCode="0.00">
                        <c:v>1.1981417919335934E-3</c:v>
                      </c:pt>
                      <c:pt idx="486" formatCode="0.00">
                        <c:v>1.191699730254029E-3</c:v>
                      </c:pt>
                      <c:pt idx="487" formatCode="0.00">
                        <c:v>1.1391548053391422E-3</c:v>
                      </c:pt>
                      <c:pt idx="488" formatCode="0.00">
                        <c:v>9.9660423289672675E-4</c:v>
                      </c:pt>
                      <c:pt idx="489" formatCode="0.00">
                        <c:v>9.9043030363761054E-4</c:v>
                      </c:pt>
                      <c:pt idx="490" formatCode="0.00">
                        <c:v>1.0336069657982199E-3</c:v>
                      </c:pt>
                      <c:pt idx="491" formatCode="0.00">
                        <c:v>1.0273779850862169E-3</c:v>
                      </c:pt>
                      <c:pt idx="492" formatCode="0.00">
                        <c:v>1.0268526268512078E-3</c:v>
                      </c:pt>
                      <c:pt idx="493" formatCode="0.00">
                        <c:v>1.0220458424507908E-3</c:v>
                      </c:pt>
                      <c:pt idx="494" formatCode="0.00">
                        <c:v>9.2103526361925659E-4</c:v>
                      </c:pt>
                      <c:pt idx="495" formatCode="0.00">
                        <c:v>9.1749232072652835E-4</c:v>
                      </c:pt>
                      <c:pt idx="496" formatCode="0.00">
                        <c:v>9.5818145410923026E-4</c:v>
                      </c:pt>
                      <c:pt idx="497" formatCode="0.00">
                        <c:v>9.5338181264226619E-4</c:v>
                      </c:pt>
                      <c:pt idx="498" formatCode="0.00">
                        <c:v>9.4860500101920484E-4</c:v>
                      </c:pt>
                      <c:pt idx="499" formatCode="0.00">
                        <c:v>9.4380533877256386E-4</c:v>
                      </c:pt>
                      <c:pt idx="500" formatCode="0.00">
                        <c:v>9.3899444772103686E-4</c:v>
                      </c:pt>
                      <c:pt idx="501" formatCode="0.00">
                        <c:v>9.3419493753230348E-4</c:v>
                      </c:pt>
                      <c:pt idx="502" formatCode="0.00">
                        <c:v>1.0254628284723309E-3</c:v>
                      </c:pt>
                      <c:pt idx="503" formatCode="0.00">
                        <c:v>1.0717081581422478E-3</c:v>
                      </c:pt>
                      <c:pt idx="504" formatCode="0.00">
                        <c:v>1.065399940233891E-3</c:v>
                      </c:pt>
                      <c:pt idx="505" formatCode="0.00">
                        <c:v>9.1629066847843076E-4</c:v>
                      </c:pt>
                      <c:pt idx="506" formatCode="0.00">
                        <c:v>9.555685454023838E-4</c:v>
                      </c:pt>
                      <c:pt idx="507" formatCode="0.00">
                        <c:v>9.5611826962269401E-4</c:v>
                      </c:pt>
                      <c:pt idx="508" formatCode="0.00">
                        <c:v>8.5497033542542315E-4</c:v>
                      </c:pt>
                      <c:pt idx="509" formatCode="0.00">
                        <c:v>8.5014764396219552E-4</c:v>
                      </c:pt>
                      <c:pt idx="510" formatCode="0.00">
                        <c:v>8.4888743627400585E-4</c:v>
                      </c:pt>
                      <c:pt idx="511" formatCode="0.00">
                        <c:v>8.9241276733532558E-4</c:v>
                      </c:pt>
                      <c:pt idx="512" formatCode="0.00">
                        <c:v>8.8758011362675298E-4</c:v>
                      </c:pt>
                      <c:pt idx="513" formatCode="0.00">
                        <c:v>8.8274750704363453E-4</c:v>
                      </c:pt>
                      <c:pt idx="514" formatCode="0.00">
                        <c:v>8.7789371680054213E-4</c:v>
                      </c:pt>
                      <c:pt idx="515" formatCode="0.00">
                        <c:v>8.7306132125604624E-4</c:v>
                      </c:pt>
                      <c:pt idx="516" formatCode="0.00">
                        <c:v>8.6701812611834363E-4</c:v>
                      </c:pt>
                      <c:pt idx="517" formatCode="0.00">
                        <c:v>1.0554238778432547E-3</c:v>
                      </c:pt>
                      <c:pt idx="518" formatCode="0.00">
                        <c:v>1.0505973238811709E-3</c:v>
                      </c:pt>
                      <c:pt idx="519" formatCode="0.00">
                        <c:v>1.0516763051315714E-3</c:v>
                      </c:pt>
                      <c:pt idx="520" formatCode="0.00">
                        <c:v>9.4967858289755317E-4</c:v>
                      </c:pt>
                      <c:pt idx="521" formatCode="0.00">
                        <c:v>9.4482532795929649E-4</c:v>
                      </c:pt>
                      <c:pt idx="522" formatCode="0.00">
                        <c:v>9.3997212040355818E-4</c:v>
                      </c:pt>
                      <c:pt idx="523" formatCode="0.00">
                        <c:v>9.3912781917416556E-4</c:v>
                      </c:pt>
                      <c:pt idx="524" formatCode="0.00">
                        <c:v>9.3425388287685682E-4</c:v>
                      </c:pt>
                      <c:pt idx="525" formatCode="0.00">
                        <c:v>9.8514553650129997E-4</c:v>
                      </c:pt>
                      <c:pt idx="526" formatCode="0.00">
                        <c:v>1.0815863658262394E-3</c:v>
                      </c:pt>
                      <c:pt idx="527" formatCode="0.00">
                        <c:v>9.781268356682288E-4</c:v>
                      </c:pt>
                      <c:pt idx="528" formatCode="0.00">
                        <c:v>9.7882257392444818E-4</c:v>
                      </c:pt>
                      <c:pt idx="529" formatCode="0.00">
                        <c:v>9.8524757331093179E-4</c:v>
                      </c:pt>
                      <c:pt idx="530" formatCode="0.00">
                        <c:v>1.0303690888407136E-3</c:v>
                      </c:pt>
                      <c:pt idx="531" formatCode="0.00">
                        <c:v>1.0313577703286471E-3</c:v>
                      </c:pt>
                      <c:pt idx="532" formatCode="0.00">
                        <c:v>1.1439527139798708E-3</c:v>
                      </c:pt>
                      <c:pt idx="533" formatCode="0.00">
                        <c:v>1.138838563505441E-3</c:v>
                      </c:pt>
                      <c:pt idx="534" formatCode="0.00">
                        <c:v>1.0907212671397986E-3</c:v>
                      </c:pt>
                      <c:pt idx="535" formatCode="0.00">
                        <c:v>1.0970876116486944E-3</c:v>
                      </c:pt>
                      <c:pt idx="536" formatCode="0.00">
                        <c:v>1.0918804982914974E-3</c:v>
                      </c:pt>
                      <c:pt idx="537" formatCode="0.00">
                        <c:v>1.0933395271834415E-3</c:v>
                      </c:pt>
                      <c:pt idx="538" formatCode="0.00">
                        <c:v>1.1929523403235774E-3</c:v>
                      </c:pt>
                      <c:pt idx="539" formatCode="0.00">
                        <c:v>1.2080036901659225E-3</c:v>
                      </c:pt>
                      <c:pt idx="540" formatCode="0.00">
                        <c:v>1.1711654916697976E-3</c:v>
                      </c:pt>
                      <c:pt idx="541" formatCode="0.00">
                        <c:v>1.1844806002610712E-3</c:v>
                      </c:pt>
                      <c:pt idx="542" formatCode="0.00">
                        <c:v>1.3445814699228668E-3</c:v>
                      </c:pt>
                      <c:pt idx="543" formatCode="0.00">
                        <c:v>1.399838628109044E-3</c:v>
                      </c:pt>
                      <c:pt idx="544" formatCode="0.00">
                        <c:v>1.394069918032214E-3</c:v>
                      </c:pt>
                      <c:pt idx="545" formatCode="0.00">
                        <c:v>1.4460120145837634E-3</c:v>
                      </c:pt>
                      <c:pt idx="546" formatCode="0.00">
                        <c:v>1.5166366641509736E-3</c:v>
                      </c:pt>
                      <c:pt idx="547" formatCode="0.00">
                        <c:v>1.3890190726730291E-3</c:v>
                      </c:pt>
                      <c:pt idx="548" formatCode="0.00">
                        <c:v>1.565257144244074E-3</c:v>
                      </c:pt>
                      <c:pt idx="549" formatCode="0.00">
                        <c:v>1.6497583276617208E-3</c:v>
                      </c:pt>
                      <c:pt idx="550" formatCode="0.00">
                        <c:v>1.8362315263552975E-3</c:v>
                      </c:pt>
                      <c:pt idx="551" formatCode="0.00">
                        <c:v>1.9526134396883614E-3</c:v>
                      </c:pt>
                      <c:pt idx="552" formatCode="0.00">
                        <c:v>1.9459843346757851E-3</c:v>
                      </c:pt>
                      <c:pt idx="553" formatCode="0.00">
                        <c:v>1.8730697160973871E-3</c:v>
                      </c:pt>
                      <c:pt idx="554" formatCode="0.00">
                        <c:v>2.1003568379154456E-3</c:v>
                      </c:pt>
                      <c:pt idx="555" formatCode="0.00">
                        <c:v>2.1772317304093705E-3</c:v>
                      </c:pt>
                      <c:pt idx="556" formatCode="0.00">
                        <c:v>2.4761898520440319E-3</c:v>
                      </c:pt>
                      <c:pt idx="557" formatCode="0.00">
                        <c:v>2.4686726947448457E-3</c:v>
                      </c:pt>
                      <c:pt idx="558" formatCode="0.00">
                        <c:v>2.5389406298644002E-3</c:v>
                      </c:pt>
                      <c:pt idx="559" formatCode="0.00">
                        <c:v>2.7038935684504197E-3</c:v>
                      </c:pt>
                      <c:pt idx="560" formatCode="0.00">
                        <c:v>2.6953465328452223E-3</c:v>
                      </c:pt>
                      <c:pt idx="561" formatCode="0.00">
                        <c:v>2.8126229998159018E-3</c:v>
                      </c:pt>
                      <c:pt idx="562" formatCode="0.00">
                        <c:v>3.0718915431884324E-3</c:v>
                      </c:pt>
                      <c:pt idx="563" formatCode="0.00">
                        <c:v>3.2136505293037924E-3</c:v>
                      </c:pt>
                      <c:pt idx="564" formatCode="0.00">
                        <c:v>3.3918662082556808E-3</c:v>
                      </c:pt>
                      <c:pt idx="565" formatCode="0.00">
                        <c:v>4.126081464494725E-3</c:v>
                      </c:pt>
                      <c:pt idx="566" formatCode="0.00">
                        <c:v>4.1154969229243018E-3</c:v>
                      </c:pt>
                      <c:pt idx="567" formatCode="0.00">
                        <c:v>4.3998402576000172E-3</c:v>
                      </c:pt>
                      <c:pt idx="568" formatCode="0.00">
                        <c:v>4.9406845778468536E-3</c:v>
                      </c:pt>
                      <c:pt idx="569" formatCode="0.00">
                        <c:v>5.2147803848649425E-3</c:v>
                      </c:pt>
                      <c:pt idx="570" formatCode="0.00">
                        <c:v>5.4365992705001512E-3</c:v>
                      </c:pt>
                      <c:pt idx="571" formatCode="0.00">
                        <c:v>5.95054562664843E-3</c:v>
                      </c:pt>
                      <c:pt idx="572" formatCode="0.00">
                        <c:v>5.9376919671877641E-3</c:v>
                      </c:pt>
                      <c:pt idx="573" formatCode="0.00">
                        <c:v>6.1809871779739843E-3</c:v>
                      </c:pt>
                      <c:pt idx="574" formatCode="0.00">
                        <c:v>7.1273238853884462E-3</c:v>
                      </c:pt>
                      <c:pt idx="575" formatCode="0.00">
                        <c:v>7.1138549896467675E-3</c:v>
                      </c:pt>
                      <c:pt idx="576" formatCode="0.00">
                        <c:v>8.4712127299025712E-3</c:v>
                      </c:pt>
                      <c:pt idx="577" formatCode="0.00">
                        <c:v>9.0811356894470747E-3</c:v>
                      </c:pt>
                      <c:pt idx="578" formatCode="0.00">
                        <c:v>1.0110569294342351E-2</c:v>
                      </c:pt>
                      <c:pt idx="579" formatCode="0.00">
                        <c:v>1.2312707178321499E-2</c:v>
                      </c:pt>
                      <c:pt idx="580" formatCode="0.00">
                        <c:v>1.3114526744571474E-2</c:v>
                      </c:pt>
                      <c:pt idx="581" formatCode="0.00">
                        <c:v>1.309848571167538E-2</c:v>
                      </c:pt>
                      <c:pt idx="582" formatCode="0.00">
                        <c:v>1.697200265502959E-2</c:v>
                      </c:pt>
                      <c:pt idx="583" formatCode="0.00">
                        <c:v>2.1484959351830545E-2</c:v>
                      </c:pt>
                      <c:pt idx="584" formatCode="0.00">
                        <c:v>2.1468182283925219E-2</c:v>
                      </c:pt>
                      <c:pt idx="585" formatCode="0.00">
                        <c:v>2.4727340575031276E-2</c:v>
                      </c:pt>
                      <c:pt idx="586" formatCode="0.00">
                        <c:v>2.4542044801159485E-2</c:v>
                      </c:pt>
                      <c:pt idx="587" formatCode="0.00">
                        <c:v>2.4524897695006681E-2</c:v>
                      </c:pt>
                      <c:pt idx="588" formatCode="0.00">
                        <c:v>2.9408325542359701E-2</c:v>
                      </c:pt>
                      <c:pt idx="589" formatCode="0.00">
                        <c:v>3.2855153248717128E-2</c:v>
                      </c:pt>
                      <c:pt idx="590" formatCode="0.00">
                        <c:v>3.3172105595477695E-2</c:v>
                      </c:pt>
                      <c:pt idx="591" formatCode="0.00">
                        <c:v>4.0090845099439013E-2</c:v>
                      </c:pt>
                      <c:pt idx="592" formatCode="0.00">
                        <c:v>4.0072389610597579E-2</c:v>
                      </c:pt>
                      <c:pt idx="593" formatCode="0.00">
                        <c:v>4.0050358704682404E-2</c:v>
                      </c:pt>
                      <c:pt idx="594" formatCode="0.00">
                        <c:v>4.3661779070809453E-2</c:v>
                      </c:pt>
                      <c:pt idx="595" formatCode="0.00">
                        <c:v>6.1608442542844345E-2</c:v>
                      </c:pt>
                      <c:pt idx="596" formatCode="0.00">
                        <c:v>6.2251106515813628E-2</c:v>
                      </c:pt>
                      <c:pt idx="597" formatCode="0.00">
                        <c:v>6.3589620162341196E-2</c:v>
                      </c:pt>
                      <c:pt idx="598" formatCode="0.00">
                        <c:v>7.095346303558081E-2</c:v>
                      </c:pt>
                      <c:pt idx="599" formatCode="0.00">
                        <c:v>7.6403406968554827E-2</c:v>
                      </c:pt>
                      <c:pt idx="600" formatCode="0.00">
                        <c:v>8.6781658924394101E-2</c:v>
                      </c:pt>
                      <c:pt idx="601" formatCode="0.00">
                        <c:v>9.4508619870838056E-2</c:v>
                      </c:pt>
                      <c:pt idx="602" formatCode="0.00">
                        <c:v>0.10172658189292272</c:v>
                      </c:pt>
                      <c:pt idx="603" formatCode="0.00">
                        <c:v>0.11752804612407004</c:v>
                      </c:pt>
                      <c:pt idx="604" formatCode="0.00">
                        <c:v>0.12899066443109761</c:v>
                      </c:pt>
                      <c:pt idx="605" formatCode="0.00">
                        <c:v>0.13936842234762006</c:v>
                      </c:pt>
                      <c:pt idx="606" formatCode="0.00">
                        <c:v>0.15454175850406854</c:v>
                      </c:pt>
                      <c:pt idx="607" formatCode="0.00">
                        <c:v>0.17914225045512275</c:v>
                      </c:pt>
                      <c:pt idx="608" formatCode="0.00">
                        <c:v>0.18324021807241397</c:v>
                      </c:pt>
                      <c:pt idx="609" formatCode="0.00">
                        <c:v>0.2106689033423359</c:v>
                      </c:pt>
                      <c:pt idx="610" formatCode="0.00">
                        <c:v>0.22258116579264942</c:v>
                      </c:pt>
                      <c:pt idx="611" formatCode="0.00">
                        <c:v>0.22783710064400184</c:v>
                      </c:pt>
                      <c:pt idx="612" formatCode="0.00">
                        <c:v>0.24046991040441271</c:v>
                      </c:pt>
                      <c:pt idx="613" formatCode="0.00">
                        <c:v>0.24723401810119014</c:v>
                      </c:pt>
                      <c:pt idx="614" formatCode="0.00">
                        <c:v>0.25342651590840992</c:v>
                      </c:pt>
                      <c:pt idx="615" formatCode="0.00">
                        <c:v>0.2593355518701338</c:v>
                      </c:pt>
                      <c:pt idx="616" formatCode="0.00">
                        <c:v>0.25807507722315187</c:v>
                      </c:pt>
                      <c:pt idx="617" formatCode="0.00">
                        <c:v>0.25306567909507593</c:v>
                      </c:pt>
                      <c:pt idx="618" formatCode="0.00">
                        <c:v>0.23272123459871594</c:v>
                      </c:pt>
                      <c:pt idx="619" formatCode="0.00">
                        <c:v>0.22444589359902906</c:v>
                      </c:pt>
                      <c:pt idx="620" formatCode="0.00">
                        <c:v>0.20784183408318438</c:v>
                      </c:pt>
                      <c:pt idx="621" formatCode="0.00">
                        <c:v>0.2001784475967229</c:v>
                      </c:pt>
                      <c:pt idx="622" formatCode="0.00">
                        <c:v>0.17534524536786891</c:v>
                      </c:pt>
                      <c:pt idx="623" formatCode="0.00">
                        <c:v>0.14520593281142283</c:v>
                      </c:pt>
                      <c:pt idx="624" formatCode="0.00">
                        <c:v>4.3890541241286239E-2</c:v>
                      </c:pt>
                      <c:pt idx="625" formatCode="0.00">
                        <c:v>4.3874376826997685E-2</c:v>
                      </c:pt>
                      <c:pt idx="626" formatCode="0.00">
                        <c:v>4.3858213358978465E-2</c:v>
                      </c:pt>
                      <c:pt idx="627" formatCode="0.00">
                        <c:v>5.3442839021243345E-3</c:v>
                      </c:pt>
                      <c:pt idx="628" formatCode="0.00">
                        <c:v>5.3301319672843378E-3</c:v>
                      </c:pt>
                      <c:pt idx="629" formatCode="0.00">
                        <c:v>5.3913763123758169E-3</c:v>
                      </c:pt>
                      <c:pt idx="630" formatCode="0.00">
                        <c:v>5.066008639139391E-3</c:v>
                      </c:pt>
                      <c:pt idx="631" formatCode="0.00">
                        <c:v>4.4863045020753986E-3</c:v>
                      </c:pt>
                      <c:pt idx="632" formatCode="0.00">
                        <c:v>4.0423080781253245E-3</c:v>
                      </c:pt>
                      <c:pt idx="633" formatCode="0.00">
                        <c:v>2.8410262332586376E-3</c:v>
                      </c:pt>
                      <c:pt idx="634" formatCode="0.00">
                        <c:v>2.2685211918043423E-3</c:v>
                      </c:pt>
                      <c:pt idx="635" formatCode="0.00">
                        <c:v>2.0695291697871631E-3</c:v>
                      </c:pt>
                      <c:pt idx="636" formatCode="0.00">
                        <c:v>1.9235366791974583E-3</c:v>
                      </c:pt>
                      <c:pt idx="637" formatCode="0.00">
                        <c:v>1.6747876356399049E-3</c:v>
                      </c:pt>
                      <c:pt idx="638" formatCode="0.00">
                        <c:v>1.5487583306069326E-3</c:v>
                      </c:pt>
                      <c:pt idx="639" formatCode="0.00">
                        <c:v>1.4459668470453004E-3</c:v>
                      </c:pt>
                      <c:pt idx="640" formatCode="0.00">
                        <c:v>1.2990807361975339E-3</c:v>
                      </c:pt>
                      <c:pt idx="641" formatCode="0.00">
                        <c:v>1.2170433709288156E-3</c:v>
                      </c:pt>
                      <c:pt idx="642" formatCode="0.00">
                        <c:v>1.1359148064660931E-3</c:v>
                      </c:pt>
                      <c:pt idx="643" formatCode="0.00">
                        <c:v>1.0679098847618295E-3</c:v>
                      </c:pt>
                      <c:pt idx="644" formatCode="0.00">
                        <c:v>1.0037062582594375E-3</c:v>
                      </c:pt>
                      <c:pt idx="645" formatCode="0.00">
                        <c:v>9.5097337648004324E-4</c:v>
                      </c:pt>
                      <c:pt idx="646" formatCode="0.00">
                        <c:v>1.2796080878602731E-3</c:v>
                      </c:pt>
                      <c:pt idx="647" formatCode="0.00">
                        <c:v>1.2195421671838125E-3</c:v>
                      </c:pt>
                      <c:pt idx="648" formatCode="0.00">
                        <c:v>1.1692553427828951E-3</c:v>
                      </c:pt>
                      <c:pt idx="649" formatCode="0.00">
                        <c:v>9.0741314869906948E-4</c:v>
                      </c:pt>
                      <c:pt idx="650" formatCode="0.00">
                        <c:v>8.827979241666082E-4</c:v>
                      </c:pt>
                      <c:pt idx="651" formatCode="0.00">
                        <c:v>8.611241642241807E-4</c:v>
                      </c:pt>
                      <c:pt idx="652" formatCode="0.00">
                        <c:v>9.0548077207546363E-4</c:v>
                      </c:pt>
                      <c:pt idx="653" formatCode="0.00">
                        <c:v>8.7555732318154588E-4</c:v>
                      </c:pt>
                      <c:pt idx="654" formatCode="0.00">
                        <c:v>9.6659350785899191E-4</c:v>
                      </c:pt>
                      <c:pt idx="655" formatCode="0.00">
                        <c:v>1.249273600725205E-3</c:v>
                      </c:pt>
                      <c:pt idx="656" formatCode="0.00">
                        <c:v>1.2377241842120466E-3</c:v>
                      </c:pt>
                      <c:pt idx="657" formatCode="0.00">
                        <c:v>1.0423604372143129E-3</c:v>
                      </c:pt>
                      <c:pt idx="658" formatCode="0.00">
                        <c:v>1.028969460819596E-3</c:v>
                      </c:pt>
                      <c:pt idx="659" formatCode="0.00">
                        <c:v>1.0144505202843044E-3</c:v>
                      </c:pt>
                      <c:pt idx="660" formatCode="0.00">
                        <c:v>1.0494836138408223E-3</c:v>
                      </c:pt>
                      <c:pt idx="661" formatCode="0.00">
                        <c:v>1.0448387356909949E-3</c:v>
                      </c:pt>
                      <c:pt idx="662" formatCode="0.00">
                        <c:v>1.0333063263347065E-3</c:v>
                      </c:pt>
                      <c:pt idx="663" formatCode="0.00">
                        <c:v>9.2642971201394074E-4</c:v>
                      </c:pt>
                      <c:pt idx="664" formatCode="0.00">
                        <c:v>1.0132458169808179E-3</c:v>
                      </c:pt>
                      <c:pt idx="665" formatCode="0.00">
                        <c:v>1.0033395554509656E-3</c:v>
                      </c:pt>
                      <c:pt idx="666" formatCode="0.00">
                        <c:v>9.0553551991202029E-4</c:v>
                      </c:pt>
                      <c:pt idx="667" formatCode="0.00">
                        <c:v>9.0100687357600742E-4</c:v>
                      </c:pt>
                      <c:pt idx="668" formatCode="0.00">
                        <c:v>8.929416290162389E-4</c:v>
                      </c:pt>
                      <c:pt idx="669" formatCode="0.00">
                        <c:v>1.0239051372224082E-3</c:v>
                      </c:pt>
                      <c:pt idx="670" formatCode="0.00">
                        <c:v>1.0193938784957271E-3</c:v>
                      </c:pt>
                      <c:pt idx="671" formatCode="0.00">
                        <c:v>1.0148826563468091E-3</c:v>
                      </c:pt>
                      <c:pt idx="672" formatCode="0.00">
                        <c:v>7.8154227790567068E-4</c:v>
                      </c:pt>
                      <c:pt idx="673" formatCode="0.00">
                        <c:v>7.7704964278261222E-4</c:v>
                      </c:pt>
                      <c:pt idx="674" formatCode="0.00">
                        <c:v>7.7255704305391796E-4</c:v>
                      </c:pt>
                      <c:pt idx="675" formatCode="0.00">
                        <c:v>8.0769327822188439E-4</c:v>
                      </c:pt>
                      <c:pt idx="676" formatCode="0.00">
                        <c:v>8.0323013812151167E-4</c:v>
                      </c:pt>
                      <c:pt idx="677" formatCode="0.00">
                        <c:v>7.9876703296332253E-4</c:v>
                      </c:pt>
                      <c:pt idx="678" formatCode="0.00">
                        <c:v>7.4869422414110287E-4</c:v>
                      </c:pt>
                      <c:pt idx="679" formatCode="0.00">
                        <c:v>7.8885850083120477E-4</c:v>
                      </c:pt>
                      <c:pt idx="680" formatCode="0.00">
                        <c:v>7.8440105494813968E-4</c:v>
                      </c:pt>
                      <c:pt idx="681" formatCode="0.00">
                        <c:v>7.8094985121225061E-4</c:v>
                      </c:pt>
                      <c:pt idx="682" formatCode="0.00">
                        <c:v>7.7648672055493132E-4</c:v>
                      </c:pt>
                      <c:pt idx="683" formatCode="0.00">
                        <c:v>7.6800859352522954E-4</c:v>
                      </c:pt>
                      <c:pt idx="684" formatCode="0.00">
                        <c:v>7.1814524318315927E-4</c:v>
                      </c:pt>
                      <c:pt idx="685" formatCode="0.00">
                        <c:v>6.6932620880800326E-4</c:v>
                      </c:pt>
                      <c:pt idx="686" formatCode="0.00">
                        <c:v>6.6406382034679657E-4</c:v>
                      </c:pt>
                      <c:pt idx="687" formatCode="0.00">
                        <c:v>6.5963597144239332E-4</c:v>
                      </c:pt>
                      <c:pt idx="688" formatCode="0.00">
                        <c:v>6.9953777376540089E-4</c:v>
                      </c:pt>
                      <c:pt idx="689" formatCode="0.00">
                        <c:v>6.9153052770940871E-4</c:v>
                      </c:pt>
                      <c:pt idx="690" formatCode="0.00">
                        <c:v>8.1942855717140849E-4</c:v>
                      </c:pt>
                      <c:pt idx="691" formatCode="0.00">
                        <c:v>1.0355279070991708E-3</c:v>
                      </c:pt>
                      <c:pt idx="692" formatCode="0.00">
                        <c:v>1.03114437682771E-3</c:v>
                      </c:pt>
                      <c:pt idx="693" formatCode="0.00">
                        <c:v>1.024084217122718E-3</c:v>
                      </c:pt>
                      <c:pt idx="694" formatCode="0.00">
                        <c:v>8.4373925903120201E-4</c:v>
                      </c:pt>
                      <c:pt idx="695" formatCode="0.00">
                        <c:v>8.3614975205966379E-4</c:v>
                      </c:pt>
                      <c:pt idx="696" formatCode="0.00">
                        <c:v>8.7559192078815059E-4</c:v>
                      </c:pt>
                      <c:pt idx="697" formatCode="0.00">
                        <c:v>9.5885330887848872E-4</c:v>
                      </c:pt>
                      <c:pt idx="698" formatCode="0.00">
                        <c:v>9.4839197529084779E-4</c:v>
                      </c:pt>
                      <c:pt idx="699" formatCode="0.00">
                        <c:v>9.8758241012070875E-4</c:v>
                      </c:pt>
                      <c:pt idx="700" formatCode="0.00">
                        <c:v>9.3969219070341747E-4</c:v>
                      </c:pt>
                      <c:pt idx="701" formatCode="0.00">
                        <c:v>9.2599791930029444E-4</c:v>
                      </c:pt>
                      <c:pt idx="702" formatCode="0.00">
                        <c:v>8.7858712126356875E-4</c:v>
                      </c:pt>
                      <c:pt idx="703" formatCode="0.00">
                        <c:v>8.311766490112474E-4</c:v>
                      </c:pt>
                      <c:pt idx="704" formatCode="0.00">
                        <c:v>8.2375897957209928E-4</c:v>
                      </c:pt>
                      <c:pt idx="705" formatCode="0.00">
                        <c:v>9.4829517820260083E-4</c:v>
                      </c:pt>
                      <c:pt idx="706" formatCode="0.00">
                        <c:v>9.8694673763816327E-4</c:v>
                      </c:pt>
                      <c:pt idx="707" formatCode="0.00">
                        <c:v>9.7655977294229654E-4</c:v>
                      </c:pt>
                      <c:pt idx="708" formatCode="0.00">
                        <c:v>1.0187594289473769E-3</c:v>
                      </c:pt>
                      <c:pt idx="709" formatCode="0.00">
                        <c:v>1.0144798266515228E-3</c:v>
                      </c:pt>
                      <c:pt idx="710" formatCode="0.00">
                        <c:v>1.0102002563198967E-3</c:v>
                      </c:pt>
                      <c:pt idx="711" formatCode="0.00">
                        <c:v>8.3772064291042793E-4</c:v>
                      </c:pt>
                      <c:pt idx="712" formatCode="0.00">
                        <c:v>9.624098695526648E-4</c:v>
                      </c:pt>
                      <c:pt idx="713" formatCode="0.00">
                        <c:v>9.6053035352795639E-4</c:v>
                      </c:pt>
                      <c:pt idx="714" formatCode="0.00">
                        <c:v>1.1300658472841215E-3</c:v>
                      </c:pt>
                      <c:pt idx="715" formatCode="0.00">
                        <c:v>1.1257536059571529E-3</c:v>
                      </c:pt>
                      <c:pt idx="716" formatCode="0.00">
                        <c:v>1.0351272440088702E-3</c:v>
                      </c:pt>
                      <c:pt idx="717" formatCode="0.00">
                        <c:v>1.0506138943430676E-3</c:v>
                      </c:pt>
                      <c:pt idx="718" formatCode="0.00">
                        <c:v>1.0022334750805621E-3</c:v>
                      </c:pt>
                      <c:pt idx="719" formatCode="0.00">
                        <c:v>1.0094451429663784E-3</c:v>
                      </c:pt>
                      <c:pt idx="720" formatCode="0.00">
                        <c:v>1.0632178123237764E-3</c:v>
                      </c:pt>
                      <c:pt idx="721" formatCode="0.00">
                        <c:v>1.2841068184651541E-3</c:v>
                      </c:pt>
                      <c:pt idx="722" formatCode="0.00">
                        <c:v>1.2796020977060164E-3</c:v>
                      </c:pt>
                      <c:pt idx="723" formatCode="0.00">
                        <c:v>1.3307189437227857E-3</c:v>
                      </c:pt>
                      <c:pt idx="724" formatCode="0.00">
                        <c:v>1.0989874940445445E-3</c:v>
                      </c:pt>
                      <c:pt idx="725" formatCode="0.00">
                        <c:v>1.1031951793983945E-3</c:v>
                      </c:pt>
                      <c:pt idx="726" formatCode="0.00">
                        <c:v>1.10153299039819E-3</c:v>
                      </c:pt>
                      <c:pt idx="727" formatCode="0.00">
                        <c:v>1.1887892167725348E-3</c:v>
                      </c:pt>
                      <c:pt idx="728" formatCode="0.00">
                        <c:v>1.1905562773513411E-3</c:v>
                      </c:pt>
                      <c:pt idx="729" formatCode="0.00">
                        <c:v>1.1428617923066658E-3</c:v>
                      </c:pt>
                      <c:pt idx="730" formatCode="0.00">
                        <c:v>1.1382362042046635E-3</c:v>
                      </c:pt>
                      <c:pt idx="731" formatCode="0.00">
                        <c:v>1.1413185403486494E-3</c:v>
                      </c:pt>
                      <c:pt idx="732" formatCode="0.00">
                        <c:v>1.1413232640041743E-3</c:v>
                      </c:pt>
                      <c:pt idx="733" formatCode="0.00">
                        <c:v>1.1366471923832308E-3</c:v>
                      </c:pt>
                      <c:pt idx="734" formatCode="0.00">
                        <c:v>1.139698802939402E-3</c:v>
                      </c:pt>
                      <c:pt idx="735" formatCode="0.00">
                        <c:v>1.0552246068180231E-3</c:v>
                      </c:pt>
                      <c:pt idx="736" formatCode="0.00">
                        <c:v>1.1459971235327918E-3</c:v>
                      </c:pt>
                      <c:pt idx="737" formatCode="0.00">
                        <c:v>1.155683000053537E-3</c:v>
                      </c:pt>
                      <c:pt idx="738" formatCode="0.00">
                        <c:v>1.1573720868952881E-3</c:v>
                      </c:pt>
                      <c:pt idx="739" formatCode="0.00">
                        <c:v>1.1038590926086473E-3</c:v>
                      </c:pt>
                      <c:pt idx="740" formatCode="0.00">
                        <c:v>1.0990515285907256E-3</c:v>
                      </c:pt>
                      <c:pt idx="741" formatCode="0.00">
                        <c:v>1.100387870201966E-3</c:v>
                      </c:pt>
                      <c:pt idx="742" formatCode="0.00">
                        <c:v>1.095499121458841E-3</c:v>
                      </c:pt>
                      <c:pt idx="743" formatCode="0.00">
                        <c:v>1.0999627479742896E-3</c:v>
                      </c:pt>
                      <c:pt idx="744" formatCode="0.00">
                        <c:v>1.1443804781036816E-3</c:v>
                      </c:pt>
                      <c:pt idx="745" formatCode="0.00">
                        <c:v>1.2471398113150527E-3</c:v>
                      </c:pt>
                      <c:pt idx="746" formatCode="0.00">
                        <c:v>1.249408575782314E-3</c:v>
                      </c:pt>
                      <c:pt idx="747" formatCode="0.00">
                        <c:v>1.2102937489408517E-3</c:v>
                      </c:pt>
                      <c:pt idx="748" formatCode="0.00">
                        <c:v>1.3065519918455772E-3</c:v>
                      </c:pt>
                      <c:pt idx="749" formatCode="0.00">
                        <c:v>1.303396836376168E-3</c:v>
                      </c:pt>
                      <c:pt idx="750" formatCode="0.00">
                        <c:v>1.2056909433176334E-3</c:v>
                      </c:pt>
                      <c:pt idx="751" formatCode="0.00">
                        <c:v>1.1494758944703045E-3</c:v>
                      </c:pt>
                      <c:pt idx="752" formatCode="0.00">
                        <c:v>1.1546676336904788E-3</c:v>
                      </c:pt>
                      <c:pt idx="753" formatCode="0.00">
                        <c:v>1.2065978442073167E-3</c:v>
                      </c:pt>
                      <c:pt idx="754" formatCode="0.00">
                        <c:v>1.2532257786496148E-3</c:v>
                      </c:pt>
                      <c:pt idx="755" formatCode="0.00">
                        <c:v>1.2499351322433519E-3</c:v>
                      </c:pt>
                      <c:pt idx="756" formatCode="0.00">
                        <c:v>1.147895440981576E-3</c:v>
                      </c:pt>
                      <c:pt idx="757" formatCode="0.00">
                        <c:v>1.142680144693682E-3</c:v>
                      </c:pt>
                      <c:pt idx="758" formatCode="0.00">
                        <c:v>1.1444395825505945E-3</c:v>
                      </c:pt>
                      <c:pt idx="759" formatCode="0.00">
                        <c:v>1.1990440368567998E-3</c:v>
                      </c:pt>
                      <c:pt idx="760" formatCode="0.00">
                        <c:v>1.1937643335952412E-3</c:v>
                      </c:pt>
                      <c:pt idx="761" formatCode="0.00">
                        <c:v>1.1884846765995904E-3</c:v>
                      </c:pt>
                      <c:pt idx="762" formatCode="0.00">
                        <c:v>1.1886936226242829E-3</c:v>
                      </c:pt>
                      <c:pt idx="763" formatCode="0.00">
                        <c:v>1.1833895459013473E-3</c:v>
                      </c:pt>
                      <c:pt idx="764" formatCode="0.00">
                        <c:v>1.179941078280664E-3</c:v>
                      </c:pt>
                      <c:pt idx="765" formatCode="0.00">
                        <c:v>1.3487130792608623E-3</c:v>
                      </c:pt>
                      <c:pt idx="766" formatCode="0.00">
                        <c:v>1.2895944773955697E-3</c:v>
                      </c:pt>
                      <c:pt idx="767" formatCode="0.00">
                        <c:v>1.2842236711181146E-3</c:v>
                      </c:pt>
                      <c:pt idx="768" formatCode="0.00">
                        <c:v>1.3347072820475542E-3</c:v>
                      </c:pt>
                      <c:pt idx="769" formatCode="0.00">
                        <c:v>1.2754959759361216E-3</c:v>
                      </c:pt>
                      <c:pt idx="770" formatCode="0.00">
                        <c:v>1.2681285784863683E-3</c:v>
                      </c:pt>
                      <c:pt idx="771" formatCode="0.00">
                        <c:v>1.2647376964208309E-3</c:v>
                      </c:pt>
                      <c:pt idx="772" formatCode="0.00">
                        <c:v>1.151696157160913E-3</c:v>
                      </c:pt>
                      <c:pt idx="773" formatCode="0.00">
                        <c:v>1.1535368719432447E-3</c:v>
                      </c:pt>
                      <c:pt idx="774" formatCode="0.00">
                        <c:v>1.3189223406838814E-3</c:v>
                      </c:pt>
                      <c:pt idx="775" formatCode="0.00">
                        <c:v>1.2589628533216371E-3</c:v>
                      </c:pt>
                      <c:pt idx="776" formatCode="0.00">
                        <c:v>1.2595321068724539E-3</c:v>
                      </c:pt>
                      <c:pt idx="777" formatCode="0.00">
                        <c:v>1.3129862320745819E-3</c:v>
                      </c:pt>
                      <c:pt idx="778" formatCode="0.00">
                        <c:v>1.3074955080558913E-3</c:v>
                      </c:pt>
                      <c:pt idx="779" formatCode="0.00">
                        <c:v>1.3041276916456155E-3</c:v>
                      </c:pt>
                      <c:pt idx="780" formatCode="0.00">
                        <c:v>1.2456057360895165E-3</c:v>
                      </c:pt>
                      <c:pt idx="781" formatCode="0.00">
                        <c:v>1.2400975087558746E-3</c:v>
                      </c:pt>
                      <c:pt idx="782" formatCode="0.00">
                        <c:v>1.2486060829513999E-3</c:v>
                      </c:pt>
                      <c:pt idx="783" formatCode="0.00">
                        <c:v>1.2430180368273155E-3</c:v>
                      </c:pt>
                      <c:pt idx="784" formatCode="0.00">
                        <c:v>1.4046962716286174E-3</c:v>
                      </c:pt>
                      <c:pt idx="785" formatCode="0.00">
                        <c:v>1.4037226152833705E-3</c:v>
                      </c:pt>
                      <c:pt idx="786" formatCode="0.00">
                        <c:v>1.3981331160254214E-3</c:v>
                      </c:pt>
                      <c:pt idx="787" formatCode="0.00">
                        <c:v>1.2806792384543345E-3</c:v>
                      </c:pt>
                      <c:pt idx="788" formatCode="0.00">
                        <c:v>1.2897812178073961E-3</c:v>
                      </c:pt>
                      <c:pt idx="789" formatCode="0.00">
                        <c:v>1.3972802203027657E-3</c:v>
                      </c:pt>
                      <c:pt idx="790" formatCode="0.00">
                        <c:v>1.2218989313784049E-3</c:v>
                      </c:pt>
                      <c:pt idx="791" formatCode="0.00">
                        <c:v>1.2182533141262531E-3</c:v>
                      </c:pt>
                      <c:pt idx="792" formatCode="0.00">
                        <c:v>1.2125910199726132E-3</c:v>
                      </c:pt>
                      <c:pt idx="793" formatCode="0.00">
                        <c:v>1.2069287772334973E-3</c:v>
                      </c:pt>
                      <c:pt idx="794" formatCode="0.00">
                        <c:v>1.2132300473690853E-3</c:v>
                      </c:pt>
                      <c:pt idx="795" formatCode="0.00">
                        <c:v>1.2075287458391763E-3</c:v>
                      </c:pt>
                      <c:pt idx="796" formatCode="0.00">
                        <c:v>1.2018101372561262E-3</c:v>
                      </c:pt>
                      <c:pt idx="797" formatCode="0.00">
                        <c:v>1.2020863548655688E-3</c:v>
                      </c:pt>
                      <c:pt idx="798" formatCode="0.00">
                        <c:v>1.2602099523537627E-3</c:v>
                      </c:pt>
                      <c:pt idx="799" formatCode="0.00">
                        <c:v>1.3122437420531557E-3</c:v>
                      </c:pt>
                      <c:pt idx="800" formatCode="0.00">
                        <c:v>1.3086712435574953E-3</c:v>
                      </c:pt>
                      <c:pt idx="801" formatCode="0.00">
                        <c:v>1.3117723147657201E-3</c:v>
                      </c:pt>
                      <c:pt idx="802" formatCode="0.00">
                        <c:v>1.1893422092521396E-3</c:v>
                      </c:pt>
                      <c:pt idx="803" formatCode="0.00">
                        <c:v>1.1895251810226755E-3</c:v>
                      </c:pt>
                      <c:pt idx="804" formatCode="0.00">
                        <c:v>1.2422861272847543E-3</c:v>
                      </c:pt>
                      <c:pt idx="805" formatCode="0.00">
                        <c:v>1.2364309870918088E-3</c:v>
                      </c:pt>
                      <c:pt idx="806" formatCode="0.00">
                        <c:v>1.2432897234685714E-3</c:v>
                      </c:pt>
                      <c:pt idx="807" formatCode="0.00">
                        <c:v>1.4272903527648418E-3</c:v>
                      </c:pt>
                      <c:pt idx="808" formatCode="0.00">
                        <c:v>1.4213225729796063E-3</c:v>
                      </c:pt>
                      <c:pt idx="809" formatCode="0.00">
                        <c:v>1.408029024349511E-3</c:v>
                      </c:pt>
                      <c:pt idx="810" formatCode="0.00">
                        <c:v>1.3615314056641824E-3</c:v>
                      </c:pt>
                      <c:pt idx="811" formatCode="0.00">
                        <c:v>1.2952691141289753E-3</c:v>
                      </c:pt>
                      <c:pt idx="812" formatCode="0.00">
                        <c:v>1.2892495800409882E-3</c:v>
                      </c:pt>
                      <c:pt idx="813" formatCode="0.00">
                        <c:v>1.3481426575133915E-3</c:v>
                      </c:pt>
                      <c:pt idx="814" formatCode="0.00">
                        <c:v>1.4025525159704658E-3</c:v>
                      </c:pt>
                      <c:pt idx="815" formatCode="0.00">
                        <c:v>1.3965116887230675E-3</c:v>
                      </c:pt>
                      <c:pt idx="816" formatCode="0.00">
                        <c:v>1.3929654864615465E-3</c:v>
                      </c:pt>
                      <c:pt idx="817" formatCode="0.00">
                        <c:v>1.6291496310113316E-3</c:v>
                      </c:pt>
                      <c:pt idx="818" formatCode="0.00">
                        <c:v>1.6404080542648037E-3</c:v>
                      </c:pt>
                      <c:pt idx="819" formatCode="0.00">
                        <c:v>1.6372856718225351E-3</c:v>
                      </c:pt>
                      <c:pt idx="820" formatCode="0.00">
                        <c:v>1.8150985824482366E-3</c:v>
                      </c:pt>
                      <c:pt idx="821" formatCode="0.00">
                        <c:v>1.8219844104561264E-3</c:v>
                      </c:pt>
                      <c:pt idx="822" formatCode="0.00">
                        <c:v>1.7635763412403537E-3</c:v>
                      </c:pt>
                      <c:pt idx="823" formatCode="0.00">
                        <c:v>1.7573700406025381E-3</c:v>
                      </c:pt>
                      <c:pt idx="824" formatCode="0.00">
                        <c:v>1.7607170957726812E-3</c:v>
                      </c:pt>
                      <c:pt idx="825" formatCode="0.00">
                        <c:v>1.6951276517450469E-3</c:v>
                      </c:pt>
                      <c:pt idx="826" formatCode="0.00">
                        <c:v>1.6888765322175465E-3</c:v>
                      </c:pt>
                      <c:pt idx="827" formatCode="0.00">
                        <c:v>1.7043314914442537E-3</c:v>
                      </c:pt>
                      <c:pt idx="828" formatCode="0.00">
                        <c:v>1.7011125245999085E-3</c:v>
                      </c:pt>
                      <c:pt idx="829" formatCode="0.00">
                        <c:v>1.8216969894947429E-3</c:v>
                      </c:pt>
                      <c:pt idx="830" formatCode="0.00">
                        <c:v>1.8120027312290407E-3</c:v>
                      </c:pt>
                      <c:pt idx="831" formatCode="0.00">
                        <c:v>1.8191547266724092E-3</c:v>
                      </c:pt>
                      <c:pt idx="832" formatCode="0.00">
                        <c:v>1.8127754475906284E-3</c:v>
                      </c:pt>
                      <c:pt idx="833" formatCode="0.00">
                        <c:v>1.8198992508702597E-3</c:v>
                      </c:pt>
                      <c:pt idx="834" formatCode="0.00">
                        <c:v>1.6205893612441168E-3</c:v>
                      </c:pt>
                      <c:pt idx="835" formatCode="0.00">
                        <c:v>1.6141633950028439E-3</c:v>
                      </c:pt>
                      <c:pt idx="836" formatCode="0.00">
                        <c:v>1.6197933980594637E-3</c:v>
                      </c:pt>
                      <c:pt idx="837" formatCode="0.00">
                        <c:v>1.8724260508650571E-3</c:v>
                      </c:pt>
                      <c:pt idx="838" formatCode="0.00">
                        <c:v>1.7363980934243422E-3</c:v>
                      </c:pt>
                      <c:pt idx="839" formatCode="0.00">
                        <c:v>1.7332215736453685E-3</c:v>
                      </c:pt>
                      <c:pt idx="840" formatCode="0.00">
                        <c:v>1.6650063832341813E-3</c:v>
                      </c:pt>
                      <c:pt idx="841" formatCode="0.00">
                        <c:v>1.5934878545639899E-3</c:v>
                      </c:pt>
                      <c:pt idx="842" formatCode="0.00">
                        <c:v>1.5960321869137261E-3</c:v>
                      </c:pt>
                      <c:pt idx="843" formatCode="0.00">
                        <c:v>1.61719318660464E-3</c:v>
                      </c:pt>
                      <c:pt idx="844" formatCode="0.00">
                        <c:v>1.6105437363629915E-3</c:v>
                      </c:pt>
                      <c:pt idx="845" formatCode="0.00">
                        <c:v>1.7369578196487678E-3</c:v>
                      </c:pt>
                      <c:pt idx="846" formatCode="0.00">
                        <c:v>1.7471202450154838E-3</c:v>
                      </c:pt>
                      <c:pt idx="847" formatCode="0.00">
                        <c:v>1.7404057012159115E-3</c:v>
                      </c:pt>
                      <c:pt idx="848" formatCode="0.00">
                        <c:v>1.750820343460513E-3</c:v>
                      </c:pt>
                      <c:pt idx="849" formatCode="0.00">
                        <c:v>1.8908341289651E-3</c:v>
                      </c:pt>
                      <c:pt idx="850" formatCode="0.00">
                        <c:v>1.884012602282936E-3</c:v>
                      </c:pt>
                      <c:pt idx="851" formatCode="0.00">
                        <c:v>1.6825253357790895E-3</c:v>
                      </c:pt>
                      <c:pt idx="852" formatCode="0.00">
                        <c:v>1.6756638333306456E-3</c:v>
                      </c:pt>
                      <c:pt idx="853" formatCode="0.00">
                        <c:v>1.6688024032166062E-3</c:v>
                      </c:pt>
                      <c:pt idx="854" formatCode="0.00">
                        <c:v>1.7695490924041399E-3</c:v>
                      </c:pt>
                      <c:pt idx="855" formatCode="0.00">
                        <c:v>1.8632002277634808E-3</c:v>
                      </c:pt>
                      <c:pt idx="856" formatCode="0.00">
                        <c:v>1.8560669062588509E-3</c:v>
                      </c:pt>
                      <c:pt idx="857" formatCode="0.00">
                        <c:v>1.7062094097047939E-3</c:v>
                      </c:pt>
                      <c:pt idx="858" formatCode="0.00">
                        <c:v>1.8234398775022393E-3</c:v>
                      </c:pt>
                      <c:pt idx="859" formatCode="0.00">
                        <c:v>1.8160933574073949E-3</c:v>
                      </c:pt>
                      <c:pt idx="860" formatCode="0.00">
                        <c:v>1.8523686888352354E-3</c:v>
                      </c:pt>
                      <c:pt idx="861" formatCode="0.00">
                        <c:v>1.9953837254381695E-3</c:v>
                      </c:pt>
                      <c:pt idx="862" formatCode="0.00">
                        <c:v>2.0324177681991418E-3</c:v>
                      </c:pt>
                      <c:pt idx="863" formatCode="0.00">
                        <c:v>2.0760321456443163E-3</c:v>
                      </c:pt>
                      <c:pt idx="864" formatCode="0.00">
                        <c:v>2.0681437801862621E-3</c:v>
                      </c:pt>
                      <c:pt idx="865" formatCode="0.00">
                        <c:v>2.1287508361170697E-3</c:v>
                      </c:pt>
                      <c:pt idx="866" formatCode="0.00">
                        <c:v>2.0987032316652646E-3</c:v>
                      </c:pt>
                      <c:pt idx="867" formatCode="0.00">
                        <c:v>2.1590051324590401E-3</c:v>
                      </c:pt>
                      <c:pt idx="868" formatCode="0.00">
                        <c:v>2.150340218203079E-3</c:v>
                      </c:pt>
                      <c:pt idx="869" formatCode="0.00">
                        <c:v>2.7665111195406184E-3</c:v>
                      </c:pt>
                      <c:pt idx="870" formatCode="0.00">
                        <c:v>2.8705425812572548E-3</c:v>
                      </c:pt>
                      <c:pt idx="871" formatCode="0.00">
                        <c:v>2.8611629807869104E-3</c:v>
                      </c:pt>
                      <c:pt idx="872" formatCode="0.00">
                        <c:v>3.0540014264178426E-3</c:v>
                      </c:pt>
                      <c:pt idx="873" formatCode="0.00">
                        <c:v>3.2387232567473033E-3</c:v>
                      </c:pt>
                      <c:pt idx="874" formatCode="0.00">
                        <c:v>3.3522411126430535E-3</c:v>
                      </c:pt>
                      <c:pt idx="875" formatCode="0.00">
                        <c:v>3.5798917689366483E-3</c:v>
                      </c:pt>
                      <c:pt idx="876" formatCode="0.00">
                        <c:v>3.6743388809960973E-3</c:v>
                      </c:pt>
                      <c:pt idx="877" formatCode="0.00">
                        <c:v>3.8771629786835517E-3</c:v>
                      </c:pt>
                      <c:pt idx="878" formatCode="0.00">
                        <c:v>4.6307636178494231E-3</c:v>
                      </c:pt>
                      <c:pt idx="879" formatCode="0.00">
                        <c:v>4.6191160854166914E-3</c:v>
                      </c:pt>
                      <c:pt idx="880" formatCode="0.00">
                        <c:v>4.8031569646086363E-3</c:v>
                      </c:pt>
                      <c:pt idx="881" formatCode="0.00">
                        <c:v>4.1167241485473762E-3</c:v>
                      </c:pt>
                      <c:pt idx="882" formatCode="0.00">
                        <c:v>3.9774275145544038E-3</c:v>
                      </c:pt>
                      <c:pt idx="883" formatCode="0.00">
                        <c:v>4.1642718078373792E-3</c:v>
                      </c:pt>
                      <c:pt idx="884" formatCode="0.00">
                        <c:v>4.613343605177944E-3</c:v>
                      </c:pt>
                      <c:pt idx="885" formatCode="0.00">
                        <c:v>5.7106256843706639E-3</c:v>
                      </c:pt>
                      <c:pt idx="886" formatCode="0.00">
                        <c:v>5.8876733329170303E-3</c:v>
                      </c:pt>
                      <c:pt idx="887" formatCode="0.00">
                        <c:v>6.1027214278171109E-3</c:v>
                      </c:pt>
                      <c:pt idx="888" formatCode="0.00">
                        <c:v>6.2369351376347412E-3</c:v>
                      </c:pt>
                      <c:pt idx="889" formatCode="0.00">
                        <c:v>6.3885137428556123E-3</c:v>
                      </c:pt>
                      <c:pt idx="890" formatCode="0.00">
                        <c:v>6.5780586551430131E-3</c:v>
                      </c:pt>
                      <c:pt idx="891" formatCode="0.00">
                        <c:v>7.8267692959059082E-3</c:v>
                      </c:pt>
                      <c:pt idx="892" formatCode="0.00">
                        <c:v>8.3903537870648678E-3</c:v>
                      </c:pt>
                      <c:pt idx="893" formatCode="0.00">
                        <c:v>8.7128905774071161E-3</c:v>
                      </c:pt>
                      <c:pt idx="894" formatCode="0.00">
                        <c:v>9.5447943904771633E-3</c:v>
                      </c:pt>
                      <c:pt idx="895" formatCode="0.00">
                        <c:v>1.0129297058230053E-2</c:v>
                      </c:pt>
                      <c:pt idx="896" formatCode="0.00">
                        <c:v>1.1735724494915256E-2</c:v>
                      </c:pt>
                      <c:pt idx="897" formatCode="0.00">
                        <c:v>1.1717566217358179E-2</c:v>
                      </c:pt>
                      <c:pt idx="898" formatCode="0.00">
                        <c:v>1.2077112775533569E-2</c:v>
                      </c:pt>
                      <c:pt idx="899" formatCode="0.00">
                        <c:v>1.2803665489249478E-2</c:v>
                      </c:pt>
                      <c:pt idx="900" formatCode="0.00">
                        <c:v>1.4322365353472557E-2</c:v>
                      </c:pt>
                      <c:pt idx="901" formatCode="0.00">
                        <c:v>1.4708304040579033E-2</c:v>
                      </c:pt>
                      <c:pt idx="902" formatCode="0.00">
                        <c:v>1.6526470024478206E-2</c:v>
                      </c:pt>
                      <c:pt idx="903" formatCode="0.00">
                        <c:v>1.8289545699091921E-2</c:v>
                      </c:pt>
                      <c:pt idx="904" formatCode="0.00">
                        <c:v>1.8700249288431083E-2</c:v>
                      </c:pt>
                      <c:pt idx="905" formatCode="0.00">
                        <c:v>1.951766219816391E-2</c:v>
                      </c:pt>
                      <c:pt idx="906" formatCode="0.00">
                        <c:v>2.1343672095971201E-2</c:v>
                      </c:pt>
                      <c:pt idx="907" formatCode="0.00">
                        <c:v>2.144557576392056E-2</c:v>
                      </c:pt>
                      <c:pt idx="908" formatCode="0.00">
                        <c:v>2.5445222258051649E-2</c:v>
                      </c:pt>
                      <c:pt idx="909" formatCode="0.00">
                        <c:v>2.5424027033701228E-2</c:v>
                      </c:pt>
                      <c:pt idx="910" formatCode="0.00">
                        <c:v>2.5725260555649009E-2</c:v>
                      </c:pt>
                      <c:pt idx="911" formatCode="0.00">
                        <c:v>2.8381769087042687E-2</c:v>
                      </c:pt>
                      <c:pt idx="912" formatCode="0.00">
                        <c:v>2.835999744184169E-2</c:v>
                      </c:pt>
                      <c:pt idx="913" formatCode="0.00">
                        <c:v>2.9628843324275404E-2</c:v>
                      </c:pt>
                      <c:pt idx="914" formatCode="0.00">
                        <c:v>3.6037568376544919E-2</c:v>
                      </c:pt>
                      <c:pt idx="915" formatCode="0.00">
                        <c:v>3.6012045629466631E-2</c:v>
                      </c:pt>
                      <c:pt idx="916" formatCode="0.00">
                        <c:v>3.7985516448621526E-2</c:v>
                      </c:pt>
                      <c:pt idx="917" formatCode="0.00">
                        <c:v>4.1589641342110371E-2</c:v>
                      </c:pt>
                      <c:pt idx="918" formatCode="0.00">
                        <c:v>4.5667935621610332E-2</c:v>
                      </c:pt>
                      <c:pt idx="919" formatCode="0.00">
                        <c:v>4.5639808668508385E-2</c:v>
                      </c:pt>
                      <c:pt idx="920" formatCode="0.00">
                        <c:v>4.7478527970478183E-2</c:v>
                      </c:pt>
                      <c:pt idx="921" formatCode="0.00">
                        <c:v>4.9443837584080372E-2</c:v>
                      </c:pt>
                      <c:pt idx="922" formatCode="0.00">
                        <c:v>5.1103771568794101E-2</c:v>
                      </c:pt>
                      <c:pt idx="923" formatCode="0.00">
                        <c:v>5.6938695823836954E-2</c:v>
                      </c:pt>
                      <c:pt idx="924" formatCode="0.00">
                        <c:v>5.8419142365066484E-2</c:v>
                      </c:pt>
                      <c:pt idx="925" formatCode="0.00">
                        <c:v>6.0477018259841885E-2</c:v>
                      </c:pt>
                      <c:pt idx="926" formatCode="0.00">
                        <c:v>6.2323472445817006E-2</c:v>
                      </c:pt>
                      <c:pt idx="927" formatCode="0.00">
                        <c:v>6.4482979973031609E-2</c:v>
                      </c:pt>
                      <c:pt idx="928" formatCode="0.00">
                        <c:v>6.5627033772676022E-2</c:v>
                      </c:pt>
                      <c:pt idx="929" formatCode="0.00">
                        <c:v>6.7435085872008887E-2</c:v>
                      </c:pt>
                      <c:pt idx="930" formatCode="0.00">
                        <c:v>7.2973450611618515E-2</c:v>
                      </c:pt>
                      <c:pt idx="931" formatCode="0.00">
                        <c:v>7.5039345086680309E-2</c:v>
                      </c:pt>
                      <c:pt idx="932" formatCode="0.00">
                        <c:v>7.644783937980329E-2</c:v>
                      </c:pt>
                      <c:pt idx="933" formatCode="0.00">
                        <c:v>7.9161474751707275E-2</c:v>
                      </c:pt>
                      <c:pt idx="934" formatCode="0.00">
                        <c:v>8.07207955963022E-2</c:v>
                      </c:pt>
                      <c:pt idx="935" formatCode="0.00">
                        <c:v>8.3575244712725746E-2</c:v>
                      </c:pt>
                      <c:pt idx="936" formatCode="0.00">
                        <c:v>8.6015636353348371E-2</c:v>
                      </c:pt>
                      <c:pt idx="937" formatCode="0.00">
                        <c:v>8.764592399952395E-2</c:v>
                      </c:pt>
                      <c:pt idx="938" formatCode="0.00">
                        <c:v>9.0494251460293065E-2</c:v>
                      </c:pt>
                      <c:pt idx="939" formatCode="0.00">
                        <c:v>9.5507155774629093E-2</c:v>
                      </c:pt>
                      <c:pt idx="940" formatCode="0.00">
                        <c:v>9.4383505932108619E-2</c:v>
                      </c:pt>
                      <c:pt idx="941" formatCode="0.00">
                        <c:v>0.10326238471914338</c:v>
                      </c:pt>
                      <c:pt idx="942" formatCode="0.00">
                        <c:v>0.11392414841565889</c:v>
                      </c:pt>
                      <c:pt idx="943" formatCode="0.00">
                        <c:v>0.11259588780476158</c:v>
                      </c:pt>
                      <c:pt idx="944" formatCode="0.00">
                        <c:v>0.12666223979389726</c:v>
                      </c:pt>
                      <c:pt idx="945" formatCode="0.00">
                        <c:v>0.14707095199156131</c:v>
                      </c:pt>
                      <c:pt idx="946" formatCode="0.00">
                        <c:v>0.14703216564494087</c:v>
                      </c:pt>
                      <c:pt idx="947" formatCode="0.00">
                        <c:v>0.16563927907255746</c:v>
                      </c:pt>
                      <c:pt idx="948" formatCode="0.00">
                        <c:v>0.18550809236934077</c:v>
                      </c:pt>
                      <c:pt idx="949" formatCode="0.00">
                        <c:v>0.18546852584395074</c:v>
                      </c:pt>
                      <c:pt idx="950" formatCode="0.00">
                        <c:v>0.19818396665989033</c:v>
                      </c:pt>
                      <c:pt idx="951" formatCode="0.00">
                        <c:v>0.21467051205363874</c:v>
                      </c:pt>
                      <c:pt idx="952" formatCode="0.00">
                        <c:v>0.20195477313235621</c:v>
                      </c:pt>
                      <c:pt idx="953" formatCode="0.00">
                        <c:v>0.20709352761927205</c:v>
                      </c:pt>
                      <c:pt idx="954" formatCode="0.00">
                        <c:v>0.20705734800268585</c:v>
                      </c:pt>
                      <c:pt idx="955" formatCode="0.00">
                        <c:v>0.20312027151033743</c:v>
                      </c:pt>
                      <c:pt idx="956" formatCode="0.00">
                        <c:v>0.20457471532854016</c:v>
                      </c:pt>
                      <c:pt idx="957" formatCode="0.00">
                        <c:v>0.20453993916561761</c:v>
                      </c:pt>
                      <c:pt idx="958" formatCode="0.00">
                        <c:v>0.20295782481133542</c:v>
                      </c:pt>
                      <c:pt idx="959" formatCode="0.00">
                        <c:v>0.17832802983503851</c:v>
                      </c:pt>
                      <c:pt idx="960" formatCode="0.00">
                        <c:v>0.17116162750083441</c:v>
                      </c:pt>
                      <c:pt idx="961" formatCode="0.00">
                        <c:v>0.17113136088801315</c:v>
                      </c:pt>
                      <c:pt idx="962" formatCode="0.00">
                        <c:v>0.15038434738669237</c:v>
                      </c:pt>
                      <c:pt idx="963" formatCode="0.00">
                        <c:v>0.12236952409363619</c:v>
                      </c:pt>
                      <c:pt idx="964" formatCode="0.00">
                        <c:v>0.11016508442409557</c:v>
                      </c:pt>
                      <c:pt idx="965" formatCode="0.00">
                        <c:v>3.9767004762320833E-2</c:v>
                      </c:pt>
                      <c:pt idx="966" formatCode="0.00">
                        <c:v>3.0283666543377784E-2</c:v>
                      </c:pt>
                      <c:pt idx="967" formatCode="0.00">
                        <c:v>2.739825400013118E-2</c:v>
                      </c:pt>
                      <c:pt idx="968" formatCode="0.00">
                        <c:v>1.7537018868328692E-2</c:v>
                      </c:pt>
                      <c:pt idx="969" formatCode="0.00">
                        <c:v>7.4045473646067936E-3</c:v>
                      </c:pt>
                      <c:pt idx="970" formatCode="0.00">
                        <c:v>6.7832241887909915E-3</c:v>
                      </c:pt>
                      <c:pt idx="971" formatCode="0.00">
                        <c:v>4.6591891347968874E-3</c:v>
                      </c:pt>
                      <c:pt idx="972" formatCode="0.00">
                        <c:v>3.5755891372022497E-3</c:v>
                      </c:pt>
                      <c:pt idx="973" formatCode="0.00">
                        <c:v>3.3191795816958428E-3</c:v>
                      </c:pt>
                      <c:pt idx="974" formatCode="0.00">
                        <c:v>4.3415569179596067E-3</c:v>
                      </c:pt>
                      <c:pt idx="975" formatCode="0.00">
                        <c:v>3.8058486382484178E-3</c:v>
                      </c:pt>
                      <c:pt idx="976" formatCode="0.00">
                        <c:v>3.5064755616365686E-3</c:v>
                      </c:pt>
                      <c:pt idx="977" formatCode="0.00">
                        <c:v>3.2172850599835349E-3</c:v>
                      </c:pt>
                      <c:pt idx="978" formatCode="0.00">
                        <c:v>2.7613189256075919E-3</c:v>
                      </c:pt>
                      <c:pt idx="979" formatCode="0.00">
                        <c:v>2.5644500259052218E-3</c:v>
                      </c:pt>
                      <c:pt idx="980" formatCode="0.00">
                        <c:v>2.4893367173780649E-3</c:v>
                      </c:pt>
                      <c:pt idx="981" formatCode="0.00">
                        <c:v>1.9939950180974555E-3</c:v>
                      </c:pt>
                      <c:pt idx="982" formatCode="0.00">
                        <c:v>1.8566927737741039E-3</c:v>
                      </c:pt>
                      <c:pt idx="983" formatCode="0.00">
                        <c:v>2.665524033928118E-3</c:v>
                      </c:pt>
                      <c:pt idx="984" formatCode="0.00">
                        <c:v>2.2020408132366175E-3</c:v>
                      </c:pt>
                      <c:pt idx="985" formatCode="0.00">
                        <c:v>1.9405115989609798E-3</c:v>
                      </c:pt>
                      <c:pt idx="986" formatCode="0.00">
                        <c:v>1.8520542119500739E-3</c:v>
                      </c:pt>
                      <c:pt idx="987" formatCode="0.00">
                        <c:v>1.8221856251622701E-3</c:v>
                      </c:pt>
                      <c:pt idx="988" formatCode="0.00">
                        <c:v>1.730345328704529E-3</c:v>
                      </c:pt>
                      <c:pt idx="989" formatCode="0.00">
                        <c:v>1.6926848472974259E-3</c:v>
                      </c:pt>
                      <c:pt idx="990" formatCode="0.00">
                        <c:v>1.4120700112926592E-3</c:v>
                      </c:pt>
                      <c:pt idx="991" formatCode="0.00">
                        <c:v>1.3519530513450627E-3</c:v>
                      </c:pt>
                      <c:pt idx="992" formatCode="0.00">
                        <c:v>1.3665437929352179E-3</c:v>
                      </c:pt>
                      <c:pt idx="993" formatCode="0.00">
                        <c:v>1.6152196863821388E-3</c:v>
                      </c:pt>
                      <c:pt idx="994" formatCode="0.00">
                        <c:v>1.5611268123114084E-3</c:v>
                      </c:pt>
                      <c:pt idx="995" formatCode="0.00">
                        <c:v>1.447142435094408E-3</c:v>
                      </c:pt>
                      <c:pt idx="996" formatCode="0.00">
                        <c:v>1.4411507858890257E-3</c:v>
                      </c:pt>
                      <c:pt idx="997" formatCode="0.00">
                        <c:v>1.4018257135379718E-3</c:v>
                      </c:pt>
                      <c:pt idx="998" formatCode="0.00">
                        <c:v>1.364520526026069E-3</c:v>
                      </c:pt>
                      <c:pt idx="999" formatCode="0.00">
                        <c:v>1.3588002561799267E-3</c:v>
                      </c:pt>
                      <c:pt idx="1000" formatCode="0.00">
                        <c:v>1.3224140015443264E-3</c:v>
                      </c:pt>
                      <c:pt idx="1001" formatCode="0.00">
                        <c:v>1.2289387512911063E-3</c:v>
                      </c:pt>
                      <c:pt idx="1002" formatCode="0.00">
                        <c:v>1.2234901864702308E-3</c:v>
                      </c:pt>
                      <c:pt idx="1003" formatCode="0.00">
                        <c:v>1.1932370442044057E-3</c:v>
                      </c:pt>
                      <c:pt idx="1004" formatCode="0.00">
                        <c:v>1.0871565058955986E-3</c:v>
                      </c:pt>
                      <c:pt idx="1005" formatCode="0.00">
                        <c:v>1.0820419850518775E-3</c:v>
                      </c:pt>
                      <c:pt idx="1006" formatCode="0.00">
                        <c:v>9.233341438199819E-4</c:v>
                      </c:pt>
                      <c:pt idx="1007" formatCode="0.00">
                        <c:v>1.0041957907478995E-3</c:v>
                      </c:pt>
                      <c:pt idx="1008" formatCode="0.00">
                        <c:v>9.487867062676164E-4</c:v>
                      </c:pt>
                      <c:pt idx="1009" formatCode="0.00">
                        <c:v>9.2341967163843885E-4</c:v>
                      </c:pt>
                      <c:pt idx="1010" formatCode="0.00">
                        <c:v>1.0410220604350781E-3</c:v>
                      </c:pt>
                      <c:pt idx="1011" formatCode="0.00">
                        <c:v>1.0362155132994976E-3</c:v>
                      </c:pt>
                      <c:pt idx="1012" formatCode="0.00">
                        <c:v>1.0072997654934175E-3</c:v>
                      </c:pt>
                      <c:pt idx="1013" formatCode="0.00">
                        <c:v>9.3895865636390837E-4</c:v>
                      </c:pt>
                      <c:pt idx="1014" formatCode="0.00">
                        <c:v>8.4199993631915433E-4</c:v>
                      </c:pt>
                      <c:pt idx="1015" formatCode="0.00">
                        <c:v>8.1653249352407027E-4</c:v>
                      </c:pt>
                      <c:pt idx="1016" formatCode="0.00">
                        <c:v>8.3836105026570851E-4</c:v>
                      </c:pt>
                      <c:pt idx="1017" formatCode="0.00">
                        <c:v>8.3396226109839306E-4</c:v>
                      </c:pt>
                      <c:pt idx="1018" formatCode="0.00">
                        <c:v>8.1287080683095409E-4</c:v>
                      </c:pt>
                      <c:pt idx="1019" formatCode="0.00">
                        <c:v>7.9167763328771455E-4</c:v>
                      </c:pt>
                      <c:pt idx="1020" formatCode="0.00">
                        <c:v>7.8745750846473102E-4</c:v>
                      </c:pt>
                      <c:pt idx="1021" formatCode="0.00">
                        <c:v>8.0468237623667086E-4</c:v>
                      </c:pt>
                      <c:pt idx="1022" formatCode="0.00">
                        <c:v>7.8917500507203386E-4</c:v>
                      </c:pt>
                      <c:pt idx="1023" formatCode="0.00">
                        <c:v>7.851198327733064E-4</c:v>
                      </c:pt>
                      <c:pt idx="1024" formatCode="0.00">
                        <c:v>7.4327474217958638E-4</c:v>
                      </c:pt>
                      <c:pt idx="1025" formatCode="0.00">
                        <c:v>8.1669392073063763E-4</c:v>
                      </c:pt>
                      <c:pt idx="1026" formatCode="0.00">
                        <c:v>8.1283491955747315E-4</c:v>
                      </c:pt>
                      <c:pt idx="1027" formatCode="0.00">
                        <c:v>7.6998178417008812E-4</c:v>
                      </c:pt>
                      <c:pt idx="1028" formatCode="0.00">
                        <c:v>8.0308147231868653E-4</c:v>
                      </c:pt>
                      <c:pt idx="1029" formatCode="0.00">
                        <c:v>7.9940853969807685E-4</c:v>
                      </c:pt>
                      <c:pt idx="1030" formatCode="0.00">
                        <c:v>7.5760210071132677E-4</c:v>
                      </c:pt>
                      <c:pt idx="1031" formatCode="0.00">
                        <c:v>7.5410529139987377E-4</c:v>
                      </c:pt>
                      <c:pt idx="1032" formatCode="0.00">
                        <c:v>7.5060849760362101E-4</c:v>
                      </c:pt>
                      <c:pt idx="1033" formatCode="0.00">
                        <c:v>7.3072373107985861E-4</c:v>
                      </c:pt>
                      <c:pt idx="1034" formatCode="0.00">
                        <c:v>8.6428202098122226E-4</c:v>
                      </c:pt>
                      <c:pt idx="1035" formatCode="0.00">
                        <c:v>8.407570283171593E-4</c:v>
                      </c:pt>
                      <c:pt idx="1036" formatCode="0.00">
                        <c:v>8.2139992222234255E-4</c:v>
                      </c:pt>
                      <c:pt idx="1037" formatCode="0.00">
                        <c:v>7.370248490687235E-4</c:v>
                      </c:pt>
                      <c:pt idx="1038" formatCode="0.00">
                        <c:v>7.3381602255519912E-4</c:v>
                      </c:pt>
                      <c:pt idx="1039" formatCode="0.00">
                        <c:v>8.1402557774837053E-4</c:v>
                      </c:pt>
                      <c:pt idx="1040" formatCode="0.00">
                        <c:v>7.476170589033863E-4</c:v>
                      </c:pt>
                      <c:pt idx="1041" formatCode="0.00">
                        <c:v>7.3033075021798621E-4</c:v>
                      </c:pt>
                      <c:pt idx="1042" formatCode="0.00">
                        <c:v>7.1879356082135638E-4</c:v>
                      </c:pt>
                      <c:pt idx="1043" formatCode="0.00">
                        <c:v>6.7128495620008544E-4</c:v>
                      </c:pt>
                      <c:pt idx="1044" formatCode="0.00">
                        <c:v>6.6828410246586815E-4</c:v>
                      </c:pt>
                      <c:pt idx="1045" formatCode="0.00">
                        <c:v>6.9109322131248607E-4</c:v>
                      </c:pt>
                      <c:pt idx="1046" formatCode="0.00">
                        <c:v>7.7770557889511843E-4</c:v>
                      </c:pt>
                      <c:pt idx="1047" formatCode="0.00">
                        <c:v>7.7270630294942711E-4</c:v>
                      </c:pt>
                      <c:pt idx="1048" formatCode="0.00">
                        <c:v>7.6973136564240476E-4</c:v>
                      </c:pt>
                      <c:pt idx="1049" formatCode="0.00">
                        <c:v>7.6675643960716388E-4</c:v>
                      </c:pt>
                      <c:pt idx="1050" formatCode="0.00">
                        <c:v>7.6047690090883218E-4</c:v>
                      </c:pt>
                      <c:pt idx="1051" formatCode="0.00">
                        <c:v>7.1854504413363036E-4</c:v>
                      </c:pt>
                      <c:pt idx="1052" formatCode="0.00">
                        <c:v>7.4490065984550251E-4</c:v>
                      </c:pt>
                      <c:pt idx="1053" formatCode="0.00">
                        <c:v>7.419765606211903E-4</c:v>
                      </c:pt>
                      <c:pt idx="1054" formatCode="0.00">
                        <c:v>7.9286410209528525E-4</c:v>
                      </c:pt>
                      <c:pt idx="1055" formatCode="0.00">
                        <c:v>7.3174955686923526E-4</c:v>
                      </c:pt>
                      <c:pt idx="1056" formatCode="0.00">
                        <c:v>7.2884289070231155E-4</c:v>
                      </c:pt>
                      <c:pt idx="1057" formatCode="0.00">
                        <c:v>7.2164858164437738E-4</c:v>
                      </c:pt>
                      <c:pt idx="1058" formatCode="0.00">
                        <c:v>8.0555613601651893E-4</c:v>
                      </c:pt>
                      <c:pt idx="1059" formatCode="0.00">
                        <c:v>8.0131608357946241E-4</c:v>
                      </c:pt>
                      <c:pt idx="1060" formatCode="0.00">
                        <c:v>7.9642120829885935E-4</c:v>
                      </c:pt>
                      <c:pt idx="1061" formatCode="0.00">
                        <c:v>7.3592312015293934E-4</c:v>
                      </c:pt>
                      <c:pt idx="1062" formatCode="0.00">
                        <c:v>7.3304577451108286E-4</c:v>
                      </c:pt>
                      <c:pt idx="1063" formatCode="0.00">
                        <c:v>8.4114998898679569E-4</c:v>
                      </c:pt>
                      <c:pt idx="1064" formatCode="0.00">
                        <c:v>8.3828698767634906E-4</c:v>
                      </c:pt>
                      <c:pt idx="1065" formatCode="0.00">
                        <c:v>8.3542399680641536E-4</c:v>
                      </c:pt>
                      <c:pt idx="1066" formatCode="0.00">
                        <c:v>7.9724953283413704E-4</c:v>
                      </c:pt>
                      <c:pt idx="1067" formatCode="0.00">
                        <c:v>8.2283968160366935E-4</c:v>
                      </c:pt>
                      <c:pt idx="1068" formatCode="0.00">
                        <c:v>8.1795099985322247E-4</c:v>
                      </c:pt>
                      <c:pt idx="1069" formatCode="0.00">
                        <c:v>8.9356093119250229E-4</c:v>
                      </c:pt>
                      <c:pt idx="1070" formatCode="0.00">
                        <c:v>8.0630428645130645E-4</c:v>
                      </c:pt>
                      <c:pt idx="1071" formatCode="0.00">
                        <c:v>8.034929999781148E-4</c:v>
                      </c:pt>
                      <c:pt idx="1072" formatCode="0.00">
                        <c:v>8.5558059630956845E-4</c:v>
                      </c:pt>
                      <c:pt idx="1073" formatCode="0.00">
                        <c:v>7.4036613992871174E-4</c:v>
                      </c:pt>
                      <c:pt idx="1074" formatCode="0.00">
                        <c:v>7.3695119745829506E-4</c:v>
                      </c:pt>
                      <c:pt idx="1075" formatCode="0.00">
                        <c:v>7.6283194438953646E-4</c:v>
                      </c:pt>
                      <c:pt idx="1076" formatCode="0.00">
                        <c:v>7.0382340218213678E-4</c:v>
                      </c:pt>
                      <c:pt idx="1077" formatCode="0.00">
                        <c:v>6.9815972242661295E-4</c:v>
                      </c:pt>
                      <c:pt idx="1078" formatCode="0.00">
                        <c:v>6.9593200072240284E-4</c:v>
                      </c:pt>
                      <c:pt idx="1079" formatCode="0.00">
                        <c:v>5.8109804692885484E-4</c:v>
                      </c:pt>
                      <c:pt idx="1080" formatCode="0.00">
                        <c:v>5.7408970826465543E-4</c:v>
                      </c:pt>
                      <c:pt idx="1081" formatCode="0.00">
                        <c:v>7.8991294465320953E-4</c:v>
                      </c:pt>
                      <c:pt idx="1082" formatCode="0.00">
                        <c:v>7.8714938365934042E-4</c:v>
                      </c:pt>
                      <c:pt idx="1083" formatCode="0.00">
                        <c:v>7.7810381872950838E-4</c:v>
                      </c:pt>
                      <c:pt idx="1084" formatCode="0.00">
                        <c:v>7.7290121561381575E-4</c:v>
                      </c:pt>
                      <c:pt idx="1085" formatCode="0.00">
                        <c:v>7.975287141581993E-4</c:v>
                      </c:pt>
                      <c:pt idx="1086" formatCode="0.00">
                        <c:v>7.9164142875059768E-4</c:v>
                      </c:pt>
                      <c:pt idx="1087" formatCode="0.00">
                        <c:v>7.8578471247060355E-4</c:v>
                      </c:pt>
                      <c:pt idx="1088" formatCode="0.00">
                        <c:v>7.8307368595139639E-4</c:v>
                      </c:pt>
                      <c:pt idx="1089" formatCode="0.00">
                        <c:v>7.8036266854027354E-4</c:v>
                      </c:pt>
                      <c:pt idx="1090" formatCode="0.00">
                        <c:v>7.6674986522711126E-4</c:v>
                      </c:pt>
                      <c:pt idx="1091" formatCode="0.00">
                        <c:v>7.6407688644446984E-4</c:v>
                      </c:pt>
                      <c:pt idx="1092" formatCode="0.00">
                        <c:v>7.5783877874357531E-4</c:v>
                      </c:pt>
                      <c:pt idx="1093" formatCode="0.00">
                        <c:v>7.5225990872536364E-4</c:v>
                      </c:pt>
                      <c:pt idx="1094" formatCode="0.00">
                        <c:v>7.2307557119767683E-4</c:v>
                      </c:pt>
                      <c:pt idx="1095" formatCode="0.00">
                        <c:v>7.1380976159107095E-4</c:v>
                      </c:pt>
                      <c:pt idx="1096" formatCode="0.00">
                        <c:v>8.375077355844933E-4</c:v>
                      </c:pt>
                      <c:pt idx="1097" formatCode="0.00">
                        <c:v>7.8263219762636288E-4</c:v>
                      </c:pt>
                      <c:pt idx="1098" formatCode="0.00">
                        <c:v>7.7411509904852798E-4</c:v>
                      </c:pt>
                      <c:pt idx="1099" formatCode="0.00">
                        <c:v>7.6403708711654593E-4</c:v>
                      </c:pt>
                      <c:pt idx="1100" formatCode="0.00">
                        <c:v>7.1010862400569855E-4</c:v>
                      </c:pt>
                      <c:pt idx="1101" formatCode="0.00">
                        <c:v>7.0280321561112054E-4</c:v>
                      </c:pt>
                      <c:pt idx="1102" formatCode="0.00">
                        <c:v>6.7077721256635721E-4</c:v>
                      </c:pt>
                      <c:pt idx="1103" formatCode="0.00">
                        <c:v>6.754345431288669E-4</c:v>
                      </c:pt>
                      <c:pt idx="1104" formatCode="0.00">
                        <c:v>6.6894469917047703E-4</c:v>
                      </c:pt>
                      <c:pt idx="1105" formatCode="0.00">
                        <c:v>7.36909092918815E-4</c:v>
                      </c:pt>
                      <c:pt idx="1106" formatCode="0.00">
                        <c:v>7.5984492687118112E-4</c:v>
                      </c:pt>
                      <c:pt idx="1107" formatCode="0.00">
                        <c:v>0</c:v>
                      </c:pt>
                      <c:pt idx="1108" formatCode="0.00">
                        <c:v>0</c:v>
                      </c:pt>
                      <c:pt idx="1109" formatCode="0.00">
                        <c:v>0</c:v>
                      </c:pt>
                      <c:pt idx="1110" formatCode="0.00">
                        <c:v>0</c:v>
                      </c:pt>
                      <c:pt idx="1111" formatCode="0.00">
                        <c:v>0</c:v>
                      </c:pt>
                      <c:pt idx="1112" formatCode="0.00">
                        <c:v>0</c:v>
                      </c:pt>
                      <c:pt idx="1113" formatCode="0.00">
                        <c:v>0</c:v>
                      </c:pt>
                      <c:pt idx="1114" formatCode="0.00">
                        <c:v>0</c:v>
                      </c:pt>
                      <c:pt idx="1115" formatCode="0.00">
                        <c:v>0</c:v>
                      </c:pt>
                      <c:pt idx="1116" formatCode="0.00">
                        <c:v>0</c:v>
                      </c:pt>
                      <c:pt idx="1117" formatCode="0.00">
                        <c:v>0</c:v>
                      </c:pt>
                      <c:pt idx="1118" formatCode="0.00">
                        <c:v>0</c:v>
                      </c:pt>
                      <c:pt idx="1119" formatCode="0.00">
                        <c:v>0</c:v>
                      </c:pt>
                      <c:pt idx="1120" formatCode="0.00">
                        <c:v>0</c:v>
                      </c:pt>
                      <c:pt idx="1121" formatCode="0.00">
                        <c:v>0</c:v>
                      </c:pt>
                      <c:pt idx="1122" formatCode="0.00">
                        <c:v>0</c:v>
                      </c:pt>
                      <c:pt idx="1123" formatCode="0.00">
                        <c:v>0</c:v>
                      </c:pt>
                      <c:pt idx="1124" formatCode="0.00">
                        <c:v>0</c:v>
                      </c:pt>
                      <c:pt idx="1125" formatCode="0.00">
                        <c:v>0</c:v>
                      </c:pt>
                      <c:pt idx="1126" formatCode="0.00">
                        <c:v>0</c:v>
                      </c:pt>
                      <c:pt idx="1127" formatCode="0.00">
                        <c:v>0</c:v>
                      </c:pt>
                      <c:pt idx="1128" formatCode="0.00">
                        <c:v>0</c:v>
                      </c:pt>
                      <c:pt idx="1129" formatCode="0.00">
                        <c:v>0</c:v>
                      </c:pt>
                      <c:pt idx="1130" formatCode="0.00">
                        <c:v>0</c:v>
                      </c:pt>
                      <c:pt idx="1131" formatCode="0.00">
                        <c:v>0</c:v>
                      </c:pt>
                      <c:pt idx="1132" formatCode="0.00">
                        <c:v>0</c:v>
                      </c:pt>
                      <c:pt idx="1133" formatCode="0.00">
                        <c:v>0</c:v>
                      </c:pt>
                      <c:pt idx="1134" formatCode="0.00">
                        <c:v>0</c:v>
                      </c:pt>
                      <c:pt idx="1135" formatCode="0.00">
                        <c:v>0</c:v>
                      </c:pt>
                    </c:numCache>
                  </c:numRef>
                </c:xVal>
                <c:yVal>
                  <c:numRef>
                    <c:extLst xmlns:c15="http://schemas.microsoft.com/office/drawing/2012/chart">
                      <c:ext xmlns:c15="http://schemas.microsoft.com/office/drawing/2012/chart" uri="{02D57815-91ED-43cb-92C2-25804820EDAC}">
                        <c15:formulaRef>
                          <c15:sqref>'Forsøk 3 - Samlet'!$CJ$14:$CJ$1149</c15:sqref>
                        </c15:formulaRef>
                      </c:ext>
                    </c:extLst>
                    <c:numCache>
                      <c:formatCode>0.00</c:formatCode>
                      <c:ptCount val="1136"/>
                      <c:pt idx="0">
                        <c:v>-1.57482915375E-3</c:v>
                      </c:pt>
                      <c:pt idx="1">
                        <c:v>1.28738384625E-3</c:v>
                      </c:pt>
                      <c:pt idx="2">
                        <c:v>-1.57482915375E-3</c:v>
                      </c:pt>
                      <c:pt idx="3">
                        <c:v>-1.57482915375E-3</c:v>
                      </c:pt>
                      <c:pt idx="4">
                        <c:v>-1.57482915375E-3</c:v>
                      </c:pt>
                      <c:pt idx="5">
                        <c:v>-1.57482915375E-3</c:v>
                      </c:pt>
                      <c:pt idx="6">
                        <c:v>1.28738384625E-3</c:v>
                      </c:pt>
                      <c:pt idx="7">
                        <c:v>1.28738384625E-3</c:v>
                      </c:pt>
                      <c:pt idx="8">
                        <c:v>1.28738384625E-3</c:v>
                      </c:pt>
                      <c:pt idx="9">
                        <c:v>1.28738384625E-3</c:v>
                      </c:pt>
                      <c:pt idx="10">
                        <c:v>1.28738384625E-3</c:v>
                      </c:pt>
                      <c:pt idx="11">
                        <c:v>1.28738384625E-3</c:v>
                      </c:pt>
                      <c:pt idx="12">
                        <c:v>4.1741633700000001E-3</c:v>
                      </c:pt>
                      <c:pt idx="13">
                        <c:v>4.1741633700000001E-3</c:v>
                      </c:pt>
                      <c:pt idx="14">
                        <c:v>1.848523237E-2</c:v>
                      </c:pt>
                      <c:pt idx="15">
                        <c:v>1.848523237E-2</c:v>
                      </c:pt>
                      <c:pt idx="16">
                        <c:v>1.848523237E-2</c:v>
                      </c:pt>
                      <c:pt idx="17">
                        <c:v>5.2831782369999997E-2</c:v>
                      </c:pt>
                      <c:pt idx="18">
                        <c:v>5.2831782369999997E-2</c:v>
                      </c:pt>
                      <c:pt idx="19">
                        <c:v>8.1453912369999992E-2</c:v>
                      </c:pt>
                      <c:pt idx="20">
                        <c:v>0.12152485236999999</c:v>
                      </c:pt>
                      <c:pt idx="21">
                        <c:v>0.12152485236999999</c:v>
                      </c:pt>
                      <c:pt idx="22">
                        <c:v>0.17304475237</c:v>
                      </c:pt>
                      <c:pt idx="23">
                        <c:v>0.23315125237000001</c:v>
                      </c:pt>
                      <c:pt idx="24">
                        <c:v>0.23315125237000001</c:v>
                      </c:pt>
                      <c:pt idx="25">
                        <c:v>0.30184435237000001</c:v>
                      </c:pt>
                      <c:pt idx="26">
                        <c:v>0.30184435237000001</c:v>
                      </c:pt>
                      <c:pt idx="27">
                        <c:v>0.37626185237000004</c:v>
                      </c:pt>
                      <c:pt idx="28">
                        <c:v>0.45067935237000001</c:v>
                      </c:pt>
                      <c:pt idx="29">
                        <c:v>0.45067935237000001</c:v>
                      </c:pt>
                      <c:pt idx="30">
                        <c:v>0.52507238584625004</c:v>
                      </c:pt>
                      <c:pt idx="31">
                        <c:v>0.67393205236999998</c:v>
                      </c:pt>
                      <c:pt idx="32">
                        <c:v>0.67393205236999998</c:v>
                      </c:pt>
                      <c:pt idx="33">
                        <c:v>0.67393205236999998</c:v>
                      </c:pt>
                      <c:pt idx="34">
                        <c:v>0.75693615237</c:v>
                      </c:pt>
                      <c:pt idx="35">
                        <c:v>0.75693615237</c:v>
                      </c:pt>
                      <c:pt idx="36">
                        <c:v>0.83135375236999998</c:v>
                      </c:pt>
                      <c:pt idx="37">
                        <c:v>0.92583131890000003</c:v>
                      </c:pt>
                      <c:pt idx="38">
                        <c:v>0.92583131890000003</c:v>
                      </c:pt>
                      <c:pt idx="39">
                        <c:v>1.0088355189</c:v>
                      </c:pt>
                      <c:pt idx="40">
                        <c:v>1.0918395188999999</c:v>
                      </c:pt>
                      <c:pt idx="41">
                        <c:v>1.0918395188999999</c:v>
                      </c:pt>
                      <c:pt idx="42">
                        <c:v>1.16916865195</c:v>
                      </c:pt>
                      <c:pt idx="43">
                        <c:v>1.252148085425</c:v>
                      </c:pt>
                      <c:pt idx="44">
                        <c:v>1.252148085425</c:v>
                      </c:pt>
                      <c:pt idx="45">
                        <c:v>1.3093920854249999</c:v>
                      </c:pt>
                      <c:pt idx="46">
                        <c:v>1.3637986519500001</c:v>
                      </c:pt>
                      <c:pt idx="47">
                        <c:v>1.3637986519500001</c:v>
                      </c:pt>
                      <c:pt idx="48">
                        <c:v>1.4410786519500001</c:v>
                      </c:pt>
                      <c:pt idx="49">
                        <c:v>1.509796218475</c:v>
                      </c:pt>
                      <c:pt idx="50">
                        <c:v>1.509796218475</c:v>
                      </c:pt>
                      <c:pt idx="51">
                        <c:v>1.5813276519499999</c:v>
                      </c:pt>
                      <c:pt idx="52">
                        <c:v>1.6443202184750001</c:v>
                      </c:pt>
                      <c:pt idx="53">
                        <c:v>1.6443202184750001</c:v>
                      </c:pt>
                      <c:pt idx="54">
                        <c:v>1.7616957850000001</c:v>
                      </c:pt>
                      <c:pt idx="55">
                        <c:v>1.7616957850000001</c:v>
                      </c:pt>
                      <c:pt idx="56">
                        <c:v>1.7616957850000001</c:v>
                      </c:pt>
                      <c:pt idx="57">
                        <c:v>1.873370918025</c:v>
                      </c:pt>
                      <c:pt idx="58">
                        <c:v>1.873370918025</c:v>
                      </c:pt>
                      <c:pt idx="59">
                        <c:v>1.873370918025</c:v>
                      </c:pt>
                      <c:pt idx="60">
                        <c:v>1.9220534845499999</c:v>
                      </c:pt>
                      <c:pt idx="61">
                        <c:v>1.9220534845499999</c:v>
                      </c:pt>
                      <c:pt idx="62">
                        <c:v>1.9821594845499999</c:v>
                      </c:pt>
                      <c:pt idx="63">
                        <c:v>2.030842051075</c:v>
                      </c:pt>
                      <c:pt idx="64">
                        <c:v>2.030842051075</c:v>
                      </c:pt>
                      <c:pt idx="65">
                        <c:v>2.085224051075</c:v>
                      </c:pt>
                      <c:pt idx="66">
                        <c:v>2.1367194845499999</c:v>
                      </c:pt>
                      <c:pt idx="67">
                        <c:v>2.1367194845499999</c:v>
                      </c:pt>
                      <c:pt idx="68">
                        <c:v>2.1939389180250002</c:v>
                      </c:pt>
                      <c:pt idx="69">
                        <c:v>2.2970526174999999</c:v>
                      </c:pt>
                      <c:pt idx="70">
                        <c:v>2.2970526174999999</c:v>
                      </c:pt>
                      <c:pt idx="71">
                        <c:v>2.2970526174999999</c:v>
                      </c:pt>
                      <c:pt idx="72">
                        <c:v>2.3399364845499999</c:v>
                      </c:pt>
                      <c:pt idx="73">
                        <c:v>2.3399364845499999</c:v>
                      </c:pt>
                      <c:pt idx="74">
                        <c:v>2.443001051075</c:v>
                      </c:pt>
                      <c:pt idx="75">
                        <c:v>2.443001051075</c:v>
                      </c:pt>
                      <c:pt idx="76">
                        <c:v>2.5289161842499999</c:v>
                      </c:pt>
                      <c:pt idx="77">
                        <c:v>2.5289161842499999</c:v>
                      </c:pt>
                      <c:pt idx="78">
                        <c:v>2.5289161842499999</c:v>
                      </c:pt>
                      <c:pt idx="79">
                        <c:v>2.6119447507499998</c:v>
                      </c:pt>
                      <c:pt idx="80">
                        <c:v>2.6119447507499998</c:v>
                      </c:pt>
                      <c:pt idx="81">
                        <c:v>2.6119447507499998</c:v>
                      </c:pt>
                      <c:pt idx="82">
                        <c:v>2.6119447507499998</c:v>
                      </c:pt>
                      <c:pt idx="83">
                        <c:v>2.7178221842500001</c:v>
                      </c:pt>
                      <c:pt idx="84">
                        <c:v>2.7579177507499999</c:v>
                      </c:pt>
                      <c:pt idx="85">
                        <c:v>2.7579177507499999</c:v>
                      </c:pt>
                      <c:pt idx="86">
                        <c:v>2.78661345025</c:v>
                      </c:pt>
                      <c:pt idx="87">
                        <c:v>2.8180984502499999</c:v>
                      </c:pt>
                      <c:pt idx="88">
                        <c:v>2.8180984502499999</c:v>
                      </c:pt>
                      <c:pt idx="89">
                        <c:v>2.8552327507499999</c:v>
                      </c:pt>
                      <c:pt idx="90">
                        <c:v>2.8552327507499999</c:v>
                      </c:pt>
                      <c:pt idx="91">
                        <c:v>2.8896288837499999</c:v>
                      </c:pt>
                      <c:pt idx="92">
                        <c:v>2.9267641842500001</c:v>
                      </c:pt>
                      <c:pt idx="93">
                        <c:v>2.9725837507500001</c:v>
                      </c:pt>
                      <c:pt idx="94">
                        <c:v>2.9725837507500001</c:v>
                      </c:pt>
                      <c:pt idx="95">
                        <c:v>3.0040933172500002</c:v>
                      </c:pt>
                      <c:pt idx="96">
                        <c:v>3.0241037507500002</c:v>
                      </c:pt>
                      <c:pt idx="97">
                        <c:v>3.0241037507500002</c:v>
                      </c:pt>
                      <c:pt idx="98">
                        <c:v>3.0241037507500002</c:v>
                      </c:pt>
                      <c:pt idx="99">
                        <c:v>3.0813968837500001</c:v>
                      </c:pt>
                      <c:pt idx="100">
                        <c:v>3.0813968837500001</c:v>
                      </c:pt>
                      <c:pt idx="101">
                        <c:v>3.0813968837500001</c:v>
                      </c:pt>
                      <c:pt idx="102">
                        <c:v>3.14147931725</c:v>
                      </c:pt>
                      <c:pt idx="103">
                        <c:v>3.14147931725</c:v>
                      </c:pt>
                      <c:pt idx="104">
                        <c:v>3.1587014502500002</c:v>
                      </c:pt>
                      <c:pt idx="105">
                        <c:v>3.1587014502500002</c:v>
                      </c:pt>
                      <c:pt idx="106">
                        <c:v>3.1758744502500003</c:v>
                      </c:pt>
                      <c:pt idx="107">
                        <c:v>3.19593501675</c:v>
                      </c:pt>
                      <c:pt idx="108">
                        <c:v>3.19593501675</c:v>
                      </c:pt>
                      <c:pt idx="109">
                        <c:v>3.21305888375</c:v>
                      </c:pt>
                      <c:pt idx="110">
                        <c:v>3.2187828837499999</c:v>
                      </c:pt>
                      <c:pt idx="111">
                        <c:v>3.2187828837499999</c:v>
                      </c:pt>
                      <c:pt idx="112">
                        <c:v>3.2388925832500002</c:v>
                      </c:pt>
                      <c:pt idx="113">
                        <c:v>3.2388925832500002</c:v>
                      </c:pt>
                      <c:pt idx="114">
                        <c:v>3.2388925832500002</c:v>
                      </c:pt>
                      <c:pt idx="115">
                        <c:v>3.2475041497499997</c:v>
                      </c:pt>
                      <c:pt idx="116">
                        <c:v>3.2475041497499997</c:v>
                      </c:pt>
                      <c:pt idx="117">
                        <c:v>3.2274435832500004</c:v>
                      </c:pt>
                      <c:pt idx="118">
                        <c:v>3.2274435832500004</c:v>
                      </c:pt>
                      <c:pt idx="119">
                        <c:v>3.2246061497499996</c:v>
                      </c:pt>
                      <c:pt idx="120">
                        <c:v>3.2075068492500001</c:v>
                      </c:pt>
                      <c:pt idx="121">
                        <c:v>3.2075068492500001</c:v>
                      </c:pt>
                      <c:pt idx="122">
                        <c:v>3.20173271625</c:v>
                      </c:pt>
                      <c:pt idx="123">
                        <c:v>3.1931221497499997</c:v>
                      </c:pt>
                      <c:pt idx="124">
                        <c:v>3.1931221497499997</c:v>
                      </c:pt>
                      <c:pt idx="125">
                        <c:v>3.1731107162500001</c:v>
                      </c:pt>
                      <c:pt idx="126">
                        <c:v>3.15596228275</c:v>
                      </c:pt>
                      <c:pt idx="127">
                        <c:v>3.15596228275</c:v>
                      </c:pt>
                      <c:pt idx="128">
                        <c:v>3.15596228275</c:v>
                      </c:pt>
                      <c:pt idx="129">
                        <c:v>3.1444887162499997</c:v>
                      </c:pt>
                      <c:pt idx="130">
                        <c:v>3.1444887162499997</c:v>
                      </c:pt>
                      <c:pt idx="131">
                        <c:v>3.1416021497499997</c:v>
                      </c:pt>
                      <c:pt idx="132">
                        <c:v>3.1188515489999999</c:v>
                      </c:pt>
                      <c:pt idx="133">
                        <c:v>3.1188515489999999</c:v>
                      </c:pt>
                      <c:pt idx="134">
                        <c:v>3.1101662827499998</c:v>
                      </c:pt>
                      <c:pt idx="135">
                        <c:v>3.0987674159999998</c:v>
                      </c:pt>
                      <c:pt idx="136">
                        <c:v>3.0987674159999998</c:v>
                      </c:pt>
                      <c:pt idx="137">
                        <c:v>3.0816179825000001</c:v>
                      </c:pt>
                      <c:pt idx="138">
                        <c:v>3.0729828492499998</c:v>
                      </c:pt>
                      <c:pt idx="139">
                        <c:v>3.0729828492499998</c:v>
                      </c:pt>
                      <c:pt idx="140">
                        <c:v>3.061558416</c:v>
                      </c:pt>
                      <c:pt idx="141">
                        <c:v>3.0472228492499998</c:v>
                      </c:pt>
                      <c:pt idx="142">
                        <c:v>3.0472228492499998</c:v>
                      </c:pt>
                      <c:pt idx="143">
                        <c:v>3.0301471155000002</c:v>
                      </c:pt>
                      <c:pt idx="144">
                        <c:v>3.0157624159999998</c:v>
                      </c:pt>
                      <c:pt idx="145">
                        <c:v>3.0157624159999998</c:v>
                      </c:pt>
                      <c:pt idx="146">
                        <c:v>2.9928162827499998</c:v>
                      </c:pt>
                      <c:pt idx="147">
                        <c:v>2.9671299824999999</c:v>
                      </c:pt>
                      <c:pt idx="148">
                        <c:v>2.9671299824999999</c:v>
                      </c:pt>
                      <c:pt idx="149">
                        <c:v>2.912772549</c:v>
                      </c:pt>
                      <c:pt idx="150">
                        <c:v>2.912772549</c:v>
                      </c:pt>
                      <c:pt idx="151">
                        <c:v>2.912772549</c:v>
                      </c:pt>
                      <c:pt idx="152">
                        <c:v>2.8898991155</c:v>
                      </c:pt>
                      <c:pt idx="153">
                        <c:v>2.8898991155</c:v>
                      </c:pt>
                      <c:pt idx="154">
                        <c:v>2.8898991155</c:v>
                      </c:pt>
                      <c:pt idx="155">
                        <c:v>2.8755635490000002</c:v>
                      </c:pt>
                      <c:pt idx="156">
                        <c:v>2.8755635490000002</c:v>
                      </c:pt>
                      <c:pt idx="157">
                        <c:v>2.8383791155</c:v>
                      </c:pt>
                      <c:pt idx="158">
                        <c:v>2.8097079825</c:v>
                      </c:pt>
                      <c:pt idx="159">
                        <c:v>2.8097079825</c:v>
                      </c:pt>
                      <c:pt idx="160">
                        <c:v>2.7897221155</c:v>
                      </c:pt>
                      <c:pt idx="161">
                        <c:v>2.7897221155</c:v>
                      </c:pt>
                      <c:pt idx="162">
                        <c:v>2.7696369825000002</c:v>
                      </c:pt>
                      <c:pt idx="163">
                        <c:v>2.7524885490000002</c:v>
                      </c:pt>
                      <c:pt idx="164">
                        <c:v>2.7524885490000002</c:v>
                      </c:pt>
                      <c:pt idx="165">
                        <c:v>2.7324771155000001</c:v>
                      </c:pt>
                      <c:pt idx="166">
                        <c:v>2.7123929824999999</c:v>
                      </c:pt>
                      <c:pt idx="167">
                        <c:v>2.7123929824999999</c:v>
                      </c:pt>
                      <c:pt idx="168">
                        <c:v>2.6981065490000002</c:v>
                      </c:pt>
                      <c:pt idx="169">
                        <c:v>2.6752331155000002</c:v>
                      </c:pt>
                      <c:pt idx="170">
                        <c:v>2.6752331155000002</c:v>
                      </c:pt>
                      <c:pt idx="171">
                        <c:v>2.6580601155000001</c:v>
                      </c:pt>
                      <c:pt idx="172">
                        <c:v>2.6551489825000001</c:v>
                      </c:pt>
                      <c:pt idx="173">
                        <c:v>2.6551489825000001</c:v>
                      </c:pt>
                      <c:pt idx="174">
                        <c:v>2.6208511155000003</c:v>
                      </c:pt>
                      <c:pt idx="175">
                        <c:v>2.6208511155000003</c:v>
                      </c:pt>
                      <c:pt idx="176">
                        <c:v>2.6066138149999998</c:v>
                      </c:pt>
                      <c:pt idx="177">
                        <c:v>2.5951402484999999</c:v>
                      </c:pt>
                      <c:pt idx="178">
                        <c:v>2.5951402484999999</c:v>
                      </c:pt>
                      <c:pt idx="179">
                        <c:v>2.5808292484999997</c:v>
                      </c:pt>
                      <c:pt idx="180">
                        <c:v>2.5550938149999998</c:v>
                      </c:pt>
                      <c:pt idx="181">
                        <c:v>2.5550938149999998</c:v>
                      </c:pt>
                      <c:pt idx="182">
                        <c:v>2.5492961155000002</c:v>
                      </c:pt>
                      <c:pt idx="183">
                        <c:v>2.5350342484999997</c:v>
                      </c:pt>
                      <c:pt idx="184">
                        <c:v>2.5350342484999997</c:v>
                      </c:pt>
                      <c:pt idx="185">
                        <c:v>2.5350342484999997</c:v>
                      </c:pt>
                      <c:pt idx="186">
                        <c:v>2.4864253814999997</c:v>
                      </c:pt>
                      <c:pt idx="187">
                        <c:v>2.4864253814999997</c:v>
                      </c:pt>
                      <c:pt idx="188">
                        <c:v>2.4777892484999997</c:v>
                      </c:pt>
                      <c:pt idx="189">
                        <c:v>2.4777892484999997</c:v>
                      </c:pt>
                      <c:pt idx="190">
                        <c:v>2.4635273815000001</c:v>
                      </c:pt>
                      <c:pt idx="191">
                        <c:v>2.4520783814999998</c:v>
                      </c:pt>
                      <c:pt idx="192">
                        <c:v>2.4520783814999998</c:v>
                      </c:pt>
                      <c:pt idx="193">
                        <c:v>2.4377673815000001</c:v>
                      </c:pt>
                      <c:pt idx="194">
                        <c:v>2.4091453814999997</c:v>
                      </c:pt>
                      <c:pt idx="195">
                        <c:v>2.4091453814999997</c:v>
                      </c:pt>
                      <c:pt idx="196">
                        <c:v>2.4034213814999998</c:v>
                      </c:pt>
                      <c:pt idx="197">
                        <c:v>2.3948098149999999</c:v>
                      </c:pt>
                      <c:pt idx="198">
                        <c:v>2.3948098149999999</c:v>
                      </c:pt>
                      <c:pt idx="199">
                        <c:v>2.3862719480000001</c:v>
                      </c:pt>
                      <c:pt idx="200">
                        <c:v>2.3719609479999999</c:v>
                      </c:pt>
                      <c:pt idx="201">
                        <c:v>2.3719609479999999</c:v>
                      </c:pt>
                      <c:pt idx="202">
                        <c:v>2.3519259479999999</c:v>
                      </c:pt>
                      <c:pt idx="203">
                        <c:v>2.3347283814999997</c:v>
                      </c:pt>
                      <c:pt idx="204">
                        <c:v>2.3347283814999997</c:v>
                      </c:pt>
                      <c:pt idx="205">
                        <c:v>2.3347283814999997</c:v>
                      </c:pt>
                      <c:pt idx="206">
                        <c:v>2.3061309479999998</c:v>
                      </c:pt>
                      <c:pt idx="207">
                        <c:v>2.3061309479999998</c:v>
                      </c:pt>
                      <c:pt idx="208">
                        <c:v>2.3061309479999998</c:v>
                      </c:pt>
                      <c:pt idx="209">
                        <c:v>2.2975930812500001</c:v>
                      </c:pt>
                      <c:pt idx="210">
                        <c:v>2.2975930812500001</c:v>
                      </c:pt>
                      <c:pt idx="211">
                        <c:v>2.288956948</c:v>
                      </c:pt>
                      <c:pt idx="212">
                        <c:v>2.288956948</c:v>
                      </c:pt>
                      <c:pt idx="213">
                        <c:v>2.2718085145</c:v>
                      </c:pt>
                      <c:pt idx="214">
                        <c:v>2.2546109479999998</c:v>
                      </c:pt>
                      <c:pt idx="215">
                        <c:v>2.2546109479999998</c:v>
                      </c:pt>
                      <c:pt idx="216">
                        <c:v>2.2375106477500002</c:v>
                      </c:pt>
                      <c:pt idx="217">
                        <c:v>2.2375106477500002</c:v>
                      </c:pt>
                      <c:pt idx="218">
                        <c:v>2.2375106477500002</c:v>
                      </c:pt>
                      <c:pt idx="219">
                        <c:v>2.22603808125</c:v>
                      </c:pt>
                      <c:pt idx="220">
                        <c:v>2.17740464775</c:v>
                      </c:pt>
                      <c:pt idx="221">
                        <c:v>2.17740464775</c:v>
                      </c:pt>
                      <c:pt idx="222">
                        <c:v>2.17740464775</c:v>
                      </c:pt>
                      <c:pt idx="223">
                        <c:v>2.1573686477500003</c:v>
                      </c:pt>
                      <c:pt idx="224">
                        <c:v>2.1573686477500003</c:v>
                      </c:pt>
                      <c:pt idx="225">
                        <c:v>2.1488072142500001</c:v>
                      </c:pt>
                      <c:pt idx="226">
                        <c:v>2.1287712142499999</c:v>
                      </c:pt>
                      <c:pt idx="227">
                        <c:v>2.1287712142499999</c:v>
                      </c:pt>
                      <c:pt idx="228">
                        <c:v>2.1058496477499999</c:v>
                      </c:pt>
                      <c:pt idx="229">
                        <c:v>2.0944006477500001</c:v>
                      </c:pt>
                      <c:pt idx="230">
                        <c:v>2.0944006477500001</c:v>
                      </c:pt>
                      <c:pt idx="231">
                        <c:v>2.0829762142500003</c:v>
                      </c:pt>
                      <c:pt idx="232">
                        <c:v>2.05146764775</c:v>
                      </c:pt>
                      <c:pt idx="233">
                        <c:v>2.05146764775</c:v>
                      </c:pt>
                      <c:pt idx="234">
                        <c:v>2.02859421425</c:v>
                      </c:pt>
                      <c:pt idx="235">
                        <c:v>1.9971347807499999</c:v>
                      </c:pt>
                      <c:pt idx="236">
                        <c:v>1.9971347807499999</c:v>
                      </c:pt>
                      <c:pt idx="237">
                        <c:v>1.96278778075</c:v>
                      </c:pt>
                      <c:pt idx="238">
                        <c:v>1.94280091375</c:v>
                      </c:pt>
                      <c:pt idx="239">
                        <c:v>1.94280091375</c:v>
                      </c:pt>
                      <c:pt idx="240">
                        <c:v>1.90275448025</c:v>
                      </c:pt>
                      <c:pt idx="241">
                        <c:v>1.8626097807499999</c:v>
                      </c:pt>
                      <c:pt idx="242">
                        <c:v>1.8626097807499999</c:v>
                      </c:pt>
                      <c:pt idx="243">
                        <c:v>1.78251791375</c:v>
                      </c:pt>
                      <c:pt idx="244">
                        <c:v>1.78251791375</c:v>
                      </c:pt>
                      <c:pt idx="245">
                        <c:v>1.78251791375</c:v>
                      </c:pt>
                      <c:pt idx="246">
                        <c:v>1.74809721425</c:v>
                      </c:pt>
                      <c:pt idx="247">
                        <c:v>1.7108882142499999</c:v>
                      </c:pt>
                      <c:pt idx="248">
                        <c:v>1.7108882142499999</c:v>
                      </c:pt>
                      <c:pt idx="249">
                        <c:v>1.5879606132499999</c:v>
                      </c:pt>
                      <c:pt idx="250">
                        <c:v>1.5879606132499999</c:v>
                      </c:pt>
                      <c:pt idx="251">
                        <c:v>1.5879606132499999</c:v>
                      </c:pt>
                      <c:pt idx="252">
                        <c:v>1.5278546132499999</c:v>
                      </c:pt>
                      <c:pt idx="253">
                        <c:v>1.4791966132499998</c:v>
                      </c:pt>
                      <c:pt idx="254">
                        <c:v>1.4791966132499998</c:v>
                      </c:pt>
                      <c:pt idx="255">
                        <c:v>1.4162521797500001</c:v>
                      </c:pt>
                      <c:pt idx="256">
                        <c:v>1.3618456132499999</c:v>
                      </c:pt>
                      <c:pt idx="257">
                        <c:v>1.3618456132499999</c:v>
                      </c:pt>
                      <c:pt idx="258">
                        <c:v>1.3046507462500001</c:v>
                      </c:pt>
                      <c:pt idx="259">
                        <c:v>1.2417063130000001</c:v>
                      </c:pt>
                      <c:pt idx="260">
                        <c:v>1.2417063130000001</c:v>
                      </c:pt>
                      <c:pt idx="261">
                        <c:v>1.19013717975</c:v>
                      </c:pt>
                      <c:pt idx="262">
                        <c:v>1.10715774625</c:v>
                      </c:pt>
                      <c:pt idx="263">
                        <c:v>1.10715774625</c:v>
                      </c:pt>
                      <c:pt idx="264">
                        <c:v>1.10715774625</c:v>
                      </c:pt>
                      <c:pt idx="265">
                        <c:v>1.038538446</c:v>
                      </c:pt>
                      <c:pt idx="266">
                        <c:v>1.038538446</c:v>
                      </c:pt>
                      <c:pt idx="267">
                        <c:v>1.038538446</c:v>
                      </c:pt>
                      <c:pt idx="268">
                        <c:v>0.97268307949999999</c:v>
                      </c:pt>
                      <c:pt idx="269">
                        <c:v>0.97268307949999999</c:v>
                      </c:pt>
                      <c:pt idx="270">
                        <c:v>0.97268307949999999</c:v>
                      </c:pt>
                      <c:pt idx="271">
                        <c:v>0.9211632795000001</c:v>
                      </c:pt>
                      <c:pt idx="272">
                        <c:v>0.9211632795000001</c:v>
                      </c:pt>
                      <c:pt idx="273">
                        <c:v>0.9211632795000001</c:v>
                      </c:pt>
                      <c:pt idx="274">
                        <c:v>0.90978807899999992</c:v>
                      </c:pt>
                      <c:pt idx="275">
                        <c:v>0.90978807899999992</c:v>
                      </c:pt>
                      <c:pt idx="276">
                        <c:v>0.89833927899999999</c:v>
                      </c:pt>
                      <c:pt idx="277">
                        <c:v>0.85836654499999998</c:v>
                      </c:pt>
                      <c:pt idx="278">
                        <c:v>0.85836654499999998</c:v>
                      </c:pt>
                      <c:pt idx="279">
                        <c:v>0.84126694474999997</c:v>
                      </c:pt>
                      <c:pt idx="280">
                        <c:v>0.82984271124999998</c:v>
                      </c:pt>
                      <c:pt idx="281">
                        <c:v>0.82984271124999998</c:v>
                      </c:pt>
                      <c:pt idx="282">
                        <c:v>0.82984271124999998</c:v>
                      </c:pt>
                      <c:pt idx="283">
                        <c:v>0.81851664374999999</c:v>
                      </c:pt>
                      <c:pt idx="284">
                        <c:v>0.81851664374999999</c:v>
                      </c:pt>
                      <c:pt idx="285">
                        <c:v>0.84432567675000003</c:v>
                      </c:pt>
                      <c:pt idx="286">
                        <c:v>0.88150991025000003</c:v>
                      </c:pt>
                      <c:pt idx="287">
                        <c:v>0.88150991025000003</c:v>
                      </c:pt>
                      <c:pt idx="288">
                        <c:v>0.96456324324999998</c:v>
                      </c:pt>
                      <c:pt idx="289">
                        <c:v>0.96456324324999998</c:v>
                      </c:pt>
                      <c:pt idx="290">
                        <c:v>0.96456324324999998</c:v>
                      </c:pt>
                      <c:pt idx="291">
                        <c:v>1.0419409094999998</c:v>
                      </c:pt>
                      <c:pt idx="292">
                        <c:v>1.0419409094999998</c:v>
                      </c:pt>
                      <c:pt idx="293">
                        <c:v>1.11660457475</c:v>
                      </c:pt>
                      <c:pt idx="294">
                        <c:v>1.1825584072499999</c:v>
                      </c:pt>
                      <c:pt idx="295">
                        <c:v>1.25736847175</c:v>
                      </c:pt>
                      <c:pt idx="296">
                        <c:v>1.25736847175</c:v>
                      </c:pt>
                      <c:pt idx="297">
                        <c:v>1.323813635</c:v>
                      </c:pt>
                      <c:pt idx="298">
                        <c:v>1.3987720975</c:v>
                      </c:pt>
                      <c:pt idx="299">
                        <c:v>1.3987720975</c:v>
                      </c:pt>
                      <c:pt idx="300">
                        <c:v>1.4900191675000001</c:v>
                      </c:pt>
                      <c:pt idx="301">
                        <c:v>1.59088403</c:v>
                      </c:pt>
                      <c:pt idx="302">
                        <c:v>1.59088403</c:v>
                      </c:pt>
                      <c:pt idx="303">
                        <c:v>1.700606125</c:v>
                      </c:pt>
                      <c:pt idx="304">
                        <c:v>1.8328085875</c:v>
                      </c:pt>
                      <c:pt idx="305">
                        <c:v>1.8328085875</c:v>
                      </c:pt>
                      <c:pt idx="306">
                        <c:v>1.94764052</c:v>
                      </c:pt>
                      <c:pt idx="307">
                        <c:v>2.0853223174999997</c:v>
                      </c:pt>
                      <c:pt idx="308">
                        <c:v>2.0853223174999997</c:v>
                      </c:pt>
                      <c:pt idx="309">
                        <c:v>2.20008055</c:v>
                      </c:pt>
                      <c:pt idx="310">
                        <c:v>2.3545668499999999</c:v>
                      </c:pt>
                      <c:pt idx="311">
                        <c:v>2.3545668499999999</c:v>
                      </c:pt>
                      <c:pt idx="312">
                        <c:v>2.3545668499999999</c:v>
                      </c:pt>
                      <c:pt idx="313">
                        <c:v>2.4079907550000001</c:v>
                      </c:pt>
                      <c:pt idx="314">
                        <c:v>2.4079907550000001</c:v>
                      </c:pt>
                      <c:pt idx="315">
                        <c:v>2.4441433949999998</c:v>
                      </c:pt>
                      <c:pt idx="316">
                        <c:v>2.4777032650000002</c:v>
                      </c:pt>
                      <c:pt idx="317">
                        <c:v>2.4777032650000002</c:v>
                      </c:pt>
                      <c:pt idx="318">
                        <c:v>2.5058339350000001</c:v>
                      </c:pt>
                      <c:pt idx="319">
                        <c:v>2.5366802054999997</c:v>
                      </c:pt>
                      <c:pt idx="320">
                        <c:v>2.5366802054999997</c:v>
                      </c:pt>
                      <c:pt idx="321">
                        <c:v>2.5504261755000002</c:v>
                      </c:pt>
                      <c:pt idx="322">
                        <c:v>2.5700681112499999</c:v>
                      </c:pt>
                      <c:pt idx="323">
                        <c:v>2.5700681112499999</c:v>
                      </c:pt>
                      <c:pt idx="324">
                        <c:v>2.6072034115</c:v>
                      </c:pt>
                      <c:pt idx="325">
                        <c:v>2.6128045789999996</c:v>
                      </c:pt>
                      <c:pt idx="326">
                        <c:v>2.6128045789999996</c:v>
                      </c:pt>
                      <c:pt idx="327">
                        <c:v>2.6300768450000001</c:v>
                      </c:pt>
                      <c:pt idx="328">
                        <c:v>2.6470533130000002</c:v>
                      </c:pt>
                      <c:pt idx="329">
                        <c:v>2.6470533130000002</c:v>
                      </c:pt>
                      <c:pt idx="330">
                        <c:v>2.6556648795000002</c:v>
                      </c:pt>
                      <c:pt idx="331">
                        <c:v>2.6700987120000002</c:v>
                      </c:pt>
                      <c:pt idx="332">
                        <c:v>2.6700987120000002</c:v>
                      </c:pt>
                      <c:pt idx="333">
                        <c:v>2.6815712784999999</c:v>
                      </c:pt>
                      <c:pt idx="334">
                        <c:v>2.6815712784999999</c:v>
                      </c:pt>
                      <c:pt idx="335">
                        <c:v>2.7072575789999997</c:v>
                      </c:pt>
                      <c:pt idx="336">
                        <c:v>2.7130317119999998</c:v>
                      </c:pt>
                      <c:pt idx="337">
                        <c:v>2.7130317119999998</c:v>
                      </c:pt>
                      <c:pt idx="338">
                        <c:v>2.7245052785000001</c:v>
                      </c:pt>
                      <c:pt idx="339">
                        <c:v>2.7358795789999997</c:v>
                      </c:pt>
                      <c:pt idx="340">
                        <c:v>2.7474268450000001</c:v>
                      </c:pt>
                      <c:pt idx="341">
                        <c:v>2.7474268450000001</c:v>
                      </c:pt>
                      <c:pt idx="342">
                        <c:v>2.750191579</c:v>
                      </c:pt>
                      <c:pt idx="343">
                        <c:v>2.7673891454999997</c:v>
                      </c:pt>
                      <c:pt idx="344">
                        <c:v>2.7673891454999997</c:v>
                      </c:pt>
                      <c:pt idx="345">
                        <c:v>2.7759505789999999</c:v>
                      </c:pt>
                      <c:pt idx="346">
                        <c:v>2.7817492785</c:v>
                      </c:pt>
                      <c:pt idx="347">
                        <c:v>2.7817492785</c:v>
                      </c:pt>
                      <c:pt idx="348">
                        <c:v>2.7961094115000003</c:v>
                      </c:pt>
                      <c:pt idx="349">
                        <c:v>2.8016860124999998</c:v>
                      </c:pt>
                      <c:pt idx="350">
                        <c:v>2.8016860124999998</c:v>
                      </c:pt>
                      <c:pt idx="351">
                        <c:v>2.8131841454999997</c:v>
                      </c:pt>
                      <c:pt idx="352">
                        <c:v>2.824657712</c:v>
                      </c:pt>
                      <c:pt idx="353">
                        <c:v>2.824657712</c:v>
                      </c:pt>
                      <c:pt idx="354">
                        <c:v>2.8390424114999999</c:v>
                      </c:pt>
                      <c:pt idx="355">
                        <c:v>2.8617930124999997</c:v>
                      </c:pt>
                      <c:pt idx="356">
                        <c:v>2.8617930124999997</c:v>
                      </c:pt>
                      <c:pt idx="357">
                        <c:v>2.8617930124999997</c:v>
                      </c:pt>
                      <c:pt idx="358">
                        <c:v>2.8760794460000003</c:v>
                      </c:pt>
                      <c:pt idx="359">
                        <c:v>2.8760794460000003</c:v>
                      </c:pt>
                      <c:pt idx="360">
                        <c:v>2.8760794460000003</c:v>
                      </c:pt>
                      <c:pt idx="361">
                        <c:v>2.8961881455</c:v>
                      </c:pt>
                      <c:pt idx="362">
                        <c:v>2.8961881455</c:v>
                      </c:pt>
                      <c:pt idx="363">
                        <c:v>2.8933015790000001</c:v>
                      </c:pt>
                      <c:pt idx="364">
                        <c:v>2.9161258795</c:v>
                      </c:pt>
                      <c:pt idx="365">
                        <c:v>2.9161258795</c:v>
                      </c:pt>
                      <c:pt idx="366">
                        <c:v>2.9390730124999997</c:v>
                      </c:pt>
                      <c:pt idx="367">
                        <c:v>2.9477081455</c:v>
                      </c:pt>
                      <c:pt idx="368">
                        <c:v>2.9477081455</c:v>
                      </c:pt>
                      <c:pt idx="369">
                        <c:v>2.9592799782500001</c:v>
                      </c:pt>
                      <c:pt idx="370">
                        <c:v>2.9734681455</c:v>
                      </c:pt>
                      <c:pt idx="371">
                        <c:v>2.9734681455</c:v>
                      </c:pt>
                      <c:pt idx="372">
                        <c:v>2.990567446</c:v>
                      </c:pt>
                      <c:pt idx="373">
                        <c:v>3.0134654460000001</c:v>
                      </c:pt>
                      <c:pt idx="374">
                        <c:v>3.0134654460000001</c:v>
                      </c:pt>
                      <c:pt idx="375">
                        <c:v>3.0307121454999999</c:v>
                      </c:pt>
                      <c:pt idx="376">
                        <c:v>3.0592860124999999</c:v>
                      </c:pt>
                      <c:pt idx="377">
                        <c:v>3.0592860124999999</c:v>
                      </c:pt>
                      <c:pt idx="378">
                        <c:v>3.0994061454999997</c:v>
                      </c:pt>
                      <c:pt idx="379">
                        <c:v>3.1222048795000004</c:v>
                      </c:pt>
                      <c:pt idx="380">
                        <c:v>3.1222048795000004</c:v>
                      </c:pt>
                      <c:pt idx="381">
                        <c:v>3.1737985790000001</c:v>
                      </c:pt>
                      <c:pt idx="382">
                        <c:v>3.1737985790000001</c:v>
                      </c:pt>
                      <c:pt idx="383">
                        <c:v>3.1737985790000001</c:v>
                      </c:pt>
                      <c:pt idx="384">
                        <c:v>3.222358313</c:v>
                      </c:pt>
                      <c:pt idx="385">
                        <c:v>3.222358313</c:v>
                      </c:pt>
                      <c:pt idx="386">
                        <c:v>3.222358313</c:v>
                      </c:pt>
                      <c:pt idx="387">
                        <c:v>3.2452798795</c:v>
                      </c:pt>
                      <c:pt idx="388">
                        <c:v>3.2452798795</c:v>
                      </c:pt>
                      <c:pt idx="389">
                        <c:v>3.2509557462499998</c:v>
                      </c:pt>
                      <c:pt idx="390">
                        <c:v>3.2453290124999996</c:v>
                      </c:pt>
                      <c:pt idx="391">
                        <c:v>3.2509803129999999</c:v>
                      </c:pt>
                      <c:pt idx="392">
                        <c:v>3.2509803129999999</c:v>
                      </c:pt>
                      <c:pt idx="393">
                        <c:v>3.2366938795000002</c:v>
                      </c:pt>
                      <c:pt idx="394">
                        <c:v>3.1909715789999997</c:v>
                      </c:pt>
                      <c:pt idx="395">
                        <c:v>3.1909715789999997</c:v>
                      </c:pt>
                      <c:pt idx="396">
                        <c:v>3.1909715789999997</c:v>
                      </c:pt>
                      <c:pt idx="397">
                        <c:v>3.136687845</c:v>
                      </c:pt>
                      <c:pt idx="398">
                        <c:v>3.136687845</c:v>
                      </c:pt>
                      <c:pt idx="399">
                        <c:v>3.1136925789999998</c:v>
                      </c:pt>
                      <c:pt idx="400">
                        <c:v>3.0821830124999998</c:v>
                      </c:pt>
                      <c:pt idx="401">
                        <c:v>3.0821830124999998</c:v>
                      </c:pt>
                      <c:pt idx="402">
                        <c:v>3.044998579</c:v>
                      </c:pt>
                      <c:pt idx="403">
                        <c:v>3.044998579</c:v>
                      </c:pt>
                      <c:pt idx="404">
                        <c:v>3.027874712</c:v>
                      </c:pt>
                      <c:pt idx="405">
                        <c:v>3.027874712</c:v>
                      </c:pt>
                      <c:pt idx="406">
                        <c:v>2.9878282784999999</c:v>
                      </c:pt>
                      <c:pt idx="407">
                        <c:v>2.9878282784999999</c:v>
                      </c:pt>
                      <c:pt idx="408">
                        <c:v>2.9878282784999999</c:v>
                      </c:pt>
                      <c:pt idx="409">
                        <c:v>2.9878282784999999</c:v>
                      </c:pt>
                      <c:pt idx="410">
                        <c:v>2.933470845</c:v>
                      </c:pt>
                      <c:pt idx="411">
                        <c:v>2.904799712</c:v>
                      </c:pt>
                      <c:pt idx="412">
                        <c:v>2.904799712</c:v>
                      </c:pt>
                      <c:pt idx="413">
                        <c:v>2.8876512784999999</c:v>
                      </c:pt>
                      <c:pt idx="414">
                        <c:v>2.8733402785000002</c:v>
                      </c:pt>
                      <c:pt idx="415">
                        <c:v>2.8733402785000002</c:v>
                      </c:pt>
                      <c:pt idx="416">
                        <c:v>2.8590784115000001</c:v>
                      </c:pt>
                      <c:pt idx="417">
                        <c:v>2.8332692785</c:v>
                      </c:pt>
                      <c:pt idx="418">
                        <c:v>2.8332692785</c:v>
                      </c:pt>
                      <c:pt idx="419">
                        <c:v>2.8047209782500002</c:v>
                      </c:pt>
                      <c:pt idx="420">
                        <c:v>2.7790346777499999</c:v>
                      </c:pt>
                      <c:pt idx="421">
                        <c:v>2.73336151025</c:v>
                      </c:pt>
                      <c:pt idx="422">
                        <c:v>2.73336151025</c:v>
                      </c:pt>
                      <c:pt idx="423">
                        <c:v>2.7046166777499998</c:v>
                      </c:pt>
                      <c:pt idx="424">
                        <c:v>2.66740767775</c:v>
                      </c:pt>
                      <c:pt idx="425">
                        <c:v>2.66740767775</c:v>
                      </c:pt>
                      <c:pt idx="426">
                        <c:v>2.6417705102500002</c:v>
                      </c:pt>
                      <c:pt idx="427">
                        <c:v>2.6188243772500002</c:v>
                      </c:pt>
                      <c:pt idx="428">
                        <c:v>2.6188243772500002</c:v>
                      </c:pt>
                      <c:pt idx="429">
                        <c:v>2.6188243772500002</c:v>
                      </c:pt>
                      <c:pt idx="430">
                        <c:v>2.6188243772500002</c:v>
                      </c:pt>
                      <c:pt idx="431">
                        <c:v>2.57875337725</c:v>
                      </c:pt>
                      <c:pt idx="432">
                        <c:v>2.5501313772500001</c:v>
                      </c:pt>
                      <c:pt idx="433">
                        <c:v>2.5501313772500001</c:v>
                      </c:pt>
                      <c:pt idx="434">
                        <c:v>2.5271842442499999</c:v>
                      </c:pt>
                      <c:pt idx="435">
                        <c:v>2.5100358107499998</c:v>
                      </c:pt>
                      <c:pt idx="436">
                        <c:v>2.50147337725</c:v>
                      </c:pt>
                      <c:pt idx="437">
                        <c:v>2.50147337725</c:v>
                      </c:pt>
                      <c:pt idx="438">
                        <c:v>2.4843249437499999</c:v>
                      </c:pt>
                      <c:pt idx="439">
                        <c:v>2.46150064325</c:v>
                      </c:pt>
                      <c:pt idx="440">
                        <c:v>2.46150064325</c:v>
                      </c:pt>
                      <c:pt idx="441">
                        <c:v>2.4385535102500002</c:v>
                      </c:pt>
                      <c:pt idx="442">
                        <c:v>2.4272273429999998</c:v>
                      </c:pt>
                      <c:pt idx="443">
                        <c:v>2.4272273429999998</c:v>
                      </c:pt>
                      <c:pt idx="444">
                        <c:v>2.412916343</c:v>
                      </c:pt>
                      <c:pt idx="445">
                        <c:v>2.3956450767500002</c:v>
                      </c:pt>
                      <c:pt idx="446">
                        <c:v>2.3956450767500002</c:v>
                      </c:pt>
                      <c:pt idx="447">
                        <c:v>2.3698605102500001</c:v>
                      </c:pt>
                      <c:pt idx="448">
                        <c:v>2.3498500767500001</c:v>
                      </c:pt>
                      <c:pt idx="449">
                        <c:v>2.3498500767500001</c:v>
                      </c:pt>
                      <c:pt idx="450">
                        <c:v>2.3383765102500003</c:v>
                      </c:pt>
                      <c:pt idx="451">
                        <c:v>2.3155767764999999</c:v>
                      </c:pt>
                      <c:pt idx="452">
                        <c:v>2.3155767764999999</c:v>
                      </c:pt>
                      <c:pt idx="453">
                        <c:v>2.3041277764999997</c:v>
                      </c:pt>
                      <c:pt idx="454">
                        <c:v>2.3041277764999997</c:v>
                      </c:pt>
                      <c:pt idx="455">
                        <c:v>2.28406821</c:v>
                      </c:pt>
                      <c:pt idx="456">
                        <c:v>2.2782695102499999</c:v>
                      </c:pt>
                      <c:pt idx="457">
                        <c:v>2.2782695102499999</c:v>
                      </c:pt>
                      <c:pt idx="458">
                        <c:v>2.2696589437500001</c:v>
                      </c:pt>
                      <c:pt idx="459">
                        <c:v>2.2524849437499999</c:v>
                      </c:pt>
                      <c:pt idx="460">
                        <c:v>2.2381493772500001</c:v>
                      </c:pt>
                      <c:pt idx="461">
                        <c:v>2.2381493772500001</c:v>
                      </c:pt>
                      <c:pt idx="462">
                        <c:v>2.2237892442499998</c:v>
                      </c:pt>
                      <c:pt idx="463">
                        <c:v>2.20945367775</c:v>
                      </c:pt>
                      <c:pt idx="464">
                        <c:v>2.20945367775</c:v>
                      </c:pt>
                      <c:pt idx="465">
                        <c:v>2.2009168107499999</c:v>
                      </c:pt>
                      <c:pt idx="466">
                        <c:v>2.1951918107499999</c:v>
                      </c:pt>
                      <c:pt idx="467">
                        <c:v>2.1951918107499999</c:v>
                      </c:pt>
                      <c:pt idx="468">
                        <c:v>2.1866795102499998</c:v>
                      </c:pt>
                      <c:pt idx="469">
                        <c:v>2.1809053772499998</c:v>
                      </c:pt>
                      <c:pt idx="470">
                        <c:v>2.1809053772499998</c:v>
                      </c:pt>
                      <c:pt idx="471">
                        <c:v>2.16945637725</c:v>
                      </c:pt>
                      <c:pt idx="472">
                        <c:v>2.16945637725</c:v>
                      </c:pt>
                      <c:pt idx="473">
                        <c:v>2.16945637725</c:v>
                      </c:pt>
                      <c:pt idx="474">
                        <c:v>2.1608703772499998</c:v>
                      </c:pt>
                      <c:pt idx="475">
                        <c:v>2.1522342442499998</c:v>
                      </c:pt>
                      <c:pt idx="476">
                        <c:v>2.1522342442499998</c:v>
                      </c:pt>
                      <c:pt idx="477">
                        <c:v>2.14653481075</c:v>
                      </c:pt>
                      <c:pt idx="478">
                        <c:v>2.14653481075</c:v>
                      </c:pt>
                      <c:pt idx="479">
                        <c:v>2.1522342442499998</c:v>
                      </c:pt>
                      <c:pt idx="480">
                        <c:v>2.1436472442499999</c:v>
                      </c:pt>
                      <c:pt idx="481">
                        <c:v>2.1408589437500001</c:v>
                      </c:pt>
                      <c:pt idx="482">
                        <c:v>2.1408589437500001</c:v>
                      </c:pt>
                      <c:pt idx="483">
                        <c:v>2.14372094375</c:v>
                      </c:pt>
                      <c:pt idx="484">
                        <c:v>2.1293853772499998</c:v>
                      </c:pt>
                      <c:pt idx="485">
                        <c:v>2.1293853772499998</c:v>
                      </c:pt>
                      <c:pt idx="486">
                        <c:v>2.1322483772499998</c:v>
                      </c:pt>
                      <c:pt idx="487">
                        <c:v>2.1322483772499998</c:v>
                      </c:pt>
                      <c:pt idx="488">
                        <c:v>2.1208239437500001</c:v>
                      </c:pt>
                      <c:pt idx="489">
                        <c:v>2.1236613772499999</c:v>
                      </c:pt>
                      <c:pt idx="490">
                        <c:v>2.1236613772499999</c:v>
                      </c:pt>
                      <c:pt idx="491">
                        <c:v>2.1265233772499998</c:v>
                      </c:pt>
                      <c:pt idx="492">
                        <c:v>2.1180100767500001</c:v>
                      </c:pt>
                      <c:pt idx="493">
                        <c:v>2.1180100767500001</c:v>
                      </c:pt>
                      <c:pt idx="494">
                        <c:v>2.1180100767500001</c:v>
                      </c:pt>
                      <c:pt idx="495">
                        <c:v>2.1151972100000003</c:v>
                      </c:pt>
                      <c:pt idx="496">
                        <c:v>2.1208730767500001</c:v>
                      </c:pt>
                      <c:pt idx="497">
                        <c:v>2.1208730767500001</c:v>
                      </c:pt>
                      <c:pt idx="498">
                        <c:v>2.1208239437500001</c:v>
                      </c:pt>
                      <c:pt idx="499">
                        <c:v>2.1208239437500001</c:v>
                      </c:pt>
                      <c:pt idx="500">
                        <c:v>2.1208485102500001</c:v>
                      </c:pt>
                      <c:pt idx="501">
                        <c:v>2.1208485102500001</c:v>
                      </c:pt>
                      <c:pt idx="502">
                        <c:v>2.1208485102500001</c:v>
                      </c:pt>
                      <c:pt idx="503">
                        <c:v>2.1150989437500001</c:v>
                      </c:pt>
                      <c:pt idx="504">
                        <c:v>2.11796094375</c:v>
                      </c:pt>
                      <c:pt idx="505">
                        <c:v>2.11796094375</c:v>
                      </c:pt>
                      <c:pt idx="506">
                        <c:v>2.1265479437499999</c:v>
                      </c:pt>
                      <c:pt idx="507">
                        <c:v>2.1150989437500001</c:v>
                      </c:pt>
                      <c:pt idx="508">
                        <c:v>2.1150989437500001</c:v>
                      </c:pt>
                      <c:pt idx="509">
                        <c:v>2.1151235102500001</c:v>
                      </c:pt>
                      <c:pt idx="510">
                        <c:v>2.10658664325</c:v>
                      </c:pt>
                      <c:pt idx="511">
                        <c:v>2.1066112100000001</c:v>
                      </c:pt>
                      <c:pt idx="512">
                        <c:v>2.1066112100000001</c:v>
                      </c:pt>
                      <c:pt idx="513">
                        <c:v>2.1066112100000001</c:v>
                      </c:pt>
                      <c:pt idx="514">
                        <c:v>2.1066603429999997</c:v>
                      </c:pt>
                      <c:pt idx="515">
                        <c:v>2.1066603429999997</c:v>
                      </c:pt>
                      <c:pt idx="516">
                        <c:v>2.1094977764999996</c:v>
                      </c:pt>
                      <c:pt idx="517">
                        <c:v>2.1094240767499999</c:v>
                      </c:pt>
                      <c:pt idx="518">
                        <c:v>2.1094240767499999</c:v>
                      </c:pt>
                      <c:pt idx="519">
                        <c:v>2.0979996432500001</c:v>
                      </c:pt>
                      <c:pt idx="520">
                        <c:v>2.0979996432500001</c:v>
                      </c:pt>
                      <c:pt idx="521">
                        <c:v>2.0979996432500001</c:v>
                      </c:pt>
                      <c:pt idx="522">
                        <c:v>2.0979996432500001</c:v>
                      </c:pt>
                      <c:pt idx="523">
                        <c:v>2.0893635102500001</c:v>
                      </c:pt>
                      <c:pt idx="524">
                        <c:v>2.0893635102500001</c:v>
                      </c:pt>
                      <c:pt idx="525">
                        <c:v>2.07507707675</c:v>
                      </c:pt>
                      <c:pt idx="526">
                        <c:v>2.0693530767500001</c:v>
                      </c:pt>
                      <c:pt idx="527">
                        <c:v>2.0693530767500001</c:v>
                      </c:pt>
                      <c:pt idx="528">
                        <c:v>2.0579040767500003</c:v>
                      </c:pt>
                      <c:pt idx="529">
                        <c:v>2.0350060767500002</c:v>
                      </c:pt>
                      <c:pt idx="530">
                        <c:v>2.0350060767500002</c:v>
                      </c:pt>
                      <c:pt idx="531">
                        <c:v>2.0236062100000001</c:v>
                      </c:pt>
                      <c:pt idx="532">
                        <c:v>1.9950087765</c:v>
                      </c:pt>
                      <c:pt idx="533">
                        <c:v>1.9950087765</c:v>
                      </c:pt>
                      <c:pt idx="534">
                        <c:v>1.9806240767500001</c:v>
                      </c:pt>
                      <c:pt idx="535">
                        <c:v>1.9606136432499999</c:v>
                      </c:pt>
                      <c:pt idx="536">
                        <c:v>1.9606136432499999</c:v>
                      </c:pt>
                      <c:pt idx="537">
                        <c:v>1.94911551025</c:v>
                      </c:pt>
                      <c:pt idx="538">
                        <c:v>1.94911551025</c:v>
                      </c:pt>
                      <c:pt idx="539">
                        <c:v>1.9176315102500001</c:v>
                      </c:pt>
                      <c:pt idx="540">
                        <c:v>1.88330907675</c:v>
                      </c:pt>
                      <c:pt idx="541">
                        <c:v>1.8546870767500001</c:v>
                      </c:pt>
                      <c:pt idx="542">
                        <c:v>1.8546870767500001</c:v>
                      </c:pt>
                      <c:pt idx="543">
                        <c:v>1.7774070767500001</c:v>
                      </c:pt>
                      <c:pt idx="544">
                        <c:v>1.7774070767500001</c:v>
                      </c:pt>
                      <c:pt idx="545">
                        <c:v>1.7774070767500001</c:v>
                      </c:pt>
                      <c:pt idx="546">
                        <c:v>1.6916393430000001</c:v>
                      </c:pt>
                      <c:pt idx="547">
                        <c:v>1.6916393430000001</c:v>
                      </c:pt>
                      <c:pt idx="548">
                        <c:v>1.6916393430000001</c:v>
                      </c:pt>
                      <c:pt idx="549">
                        <c:v>1.6028612099999999</c:v>
                      </c:pt>
                      <c:pt idx="550">
                        <c:v>1.6028612099999999</c:v>
                      </c:pt>
                      <c:pt idx="551">
                        <c:v>1.5570662099999999</c:v>
                      </c:pt>
                      <c:pt idx="552">
                        <c:v>1.5570662099999999</c:v>
                      </c:pt>
                      <c:pt idx="553">
                        <c:v>1.5570662099999999</c:v>
                      </c:pt>
                      <c:pt idx="554">
                        <c:v>1.4855347765</c:v>
                      </c:pt>
                      <c:pt idx="555">
                        <c:v>1.4312019094999999</c:v>
                      </c:pt>
                      <c:pt idx="556">
                        <c:v>1.3824957765000001</c:v>
                      </c:pt>
                      <c:pt idx="557">
                        <c:v>1.3824957765000001</c:v>
                      </c:pt>
                      <c:pt idx="558">
                        <c:v>1.3424247765000001</c:v>
                      </c:pt>
                      <c:pt idx="559">
                        <c:v>1.225098343</c:v>
                      </c:pt>
                      <c:pt idx="560">
                        <c:v>1.225098343</c:v>
                      </c:pt>
                      <c:pt idx="561">
                        <c:v>1.1736274759999998</c:v>
                      </c:pt>
                      <c:pt idx="562">
                        <c:v>1.1736274759999998</c:v>
                      </c:pt>
                      <c:pt idx="563">
                        <c:v>1.1220829095</c:v>
                      </c:pt>
                      <c:pt idx="564">
                        <c:v>1.1220829095</c:v>
                      </c:pt>
                      <c:pt idx="565">
                        <c:v>1.0047329094999999</c:v>
                      </c:pt>
                      <c:pt idx="566">
                        <c:v>1.0047329094999999</c:v>
                      </c:pt>
                      <c:pt idx="567">
                        <c:v>0.96471064249999994</c:v>
                      </c:pt>
                      <c:pt idx="568">
                        <c:v>0.96471064249999994</c:v>
                      </c:pt>
                      <c:pt idx="569">
                        <c:v>0.91602847599999992</c:v>
                      </c:pt>
                      <c:pt idx="570">
                        <c:v>0.91602847599999992</c:v>
                      </c:pt>
                      <c:pt idx="571">
                        <c:v>0.84168457549999998</c:v>
                      </c:pt>
                      <c:pt idx="572">
                        <c:v>0.84168457549999998</c:v>
                      </c:pt>
                      <c:pt idx="573">
                        <c:v>0.84168457549999998</c:v>
                      </c:pt>
                      <c:pt idx="574">
                        <c:v>0.80736264199999996</c:v>
                      </c:pt>
                      <c:pt idx="575">
                        <c:v>0.80736264199999996</c:v>
                      </c:pt>
                      <c:pt idx="576">
                        <c:v>0.78155360900000004</c:v>
                      </c:pt>
                      <c:pt idx="577">
                        <c:v>0.73296960849999993</c:v>
                      </c:pt>
                      <c:pt idx="578">
                        <c:v>0.73296960849999993</c:v>
                      </c:pt>
                      <c:pt idx="579">
                        <c:v>0.71014560824999995</c:v>
                      </c:pt>
                      <c:pt idx="580">
                        <c:v>0.69299687475000005</c:v>
                      </c:pt>
                      <c:pt idx="581">
                        <c:v>0.69299687475000005</c:v>
                      </c:pt>
                      <c:pt idx="582">
                        <c:v>0.68438570825</c:v>
                      </c:pt>
                      <c:pt idx="583">
                        <c:v>0.67012374124999996</c:v>
                      </c:pt>
                      <c:pt idx="584">
                        <c:v>0.67012374124999996</c:v>
                      </c:pt>
                      <c:pt idx="585">
                        <c:v>0.65874864074999995</c:v>
                      </c:pt>
                      <c:pt idx="586">
                        <c:v>0.65874864074999995</c:v>
                      </c:pt>
                      <c:pt idx="587">
                        <c:v>0.65874864074999995</c:v>
                      </c:pt>
                      <c:pt idx="588">
                        <c:v>0.64155077424999996</c:v>
                      </c:pt>
                      <c:pt idx="589">
                        <c:v>0.64155077424999996</c:v>
                      </c:pt>
                      <c:pt idx="590">
                        <c:v>0.63582637424999999</c:v>
                      </c:pt>
                      <c:pt idx="591">
                        <c:v>0.62445117374999992</c:v>
                      </c:pt>
                      <c:pt idx="592">
                        <c:v>0.62445117374999992</c:v>
                      </c:pt>
                      <c:pt idx="593">
                        <c:v>0.62450030699999992</c:v>
                      </c:pt>
                      <c:pt idx="594">
                        <c:v>0.61026300649999998</c:v>
                      </c:pt>
                      <c:pt idx="595">
                        <c:v>0.61026300649999998</c:v>
                      </c:pt>
                      <c:pt idx="596">
                        <c:v>0.60456307300000001</c:v>
                      </c:pt>
                      <c:pt idx="597">
                        <c:v>0.59323710550000008</c:v>
                      </c:pt>
                      <c:pt idx="598">
                        <c:v>0.59323710550000008</c:v>
                      </c:pt>
                      <c:pt idx="599">
                        <c:v>0.55607743875000004</c:v>
                      </c:pt>
                      <c:pt idx="600">
                        <c:v>0.55607743875000004</c:v>
                      </c:pt>
                      <c:pt idx="601">
                        <c:v>0.55607743875000004</c:v>
                      </c:pt>
                      <c:pt idx="602">
                        <c:v>0.52178007175000007</c:v>
                      </c:pt>
                      <c:pt idx="603">
                        <c:v>0.49328070499999999</c:v>
                      </c:pt>
                      <c:pt idx="604">
                        <c:v>0.49328070499999999</c:v>
                      </c:pt>
                      <c:pt idx="605">
                        <c:v>0.46199293749999998</c:v>
                      </c:pt>
                      <c:pt idx="606">
                        <c:v>0.46199293749999998</c:v>
                      </c:pt>
                      <c:pt idx="607">
                        <c:v>0.44212940249999999</c:v>
                      </c:pt>
                      <c:pt idx="608">
                        <c:v>0.43383759999999999</c:v>
                      </c:pt>
                      <c:pt idx="609">
                        <c:v>0.41960019999999998</c:v>
                      </c:pt>
                      <c:pt idx="610">
                        <c:v>0.41960019999999998</c:v>
                      </c:pt>
                      <c:pt idx="611">
                        <c:v>0.41157863</c:v>
                      </c:pt>
                      <c:pt idx="612">
                        <c:v>0.40646829249999999</c:v>
                      </c:pt>
                      <c:pt idx="613">
                        <c:v>0.40646829249999999</c:v>
                      </c:pt>
                      <c:pt idx="614">
                        <c:v>0.39829932500000004</c:v>
                      </c:pt>
                      <c:pt idx="615">
                        <c:v>0.39541255749999998</c:v>
                      </c:pt>
                      <c:pt idx="616">
                        <c:v>0.39541255749999998</c:v>
                      </c:pt>
                      <c:pt idx="617">
                        <c:v>0.40172655499999999</c:v>
                      </c:pt>
                      <c:pt idx="618">
                        <c:v>0.40794228500000002</c:v>
                      </c:pt>
                      <c:pt idx="619">
                        <c:v>0.40794228500000002</c:v>
                      </c:pt>
                      <c:pt idx="620">
                        <c:v>0.43456201250000004</c:v>
                      </c:pt>
                      <c:pt idx="621">
                        <c:v>0.43456201250000004</c:v>
                      </c:pt>
                      <c:pt idx="622">
                        <c:v>0.43456201250000004</c:v>
                      </c:pt>
                      <c:pt idx="623">
                        <c:v>0.50932354499999999</c:v>
                      </c:pt>
                      <c:pt idx="624">
                        <c:v>0.7034993625</c:v>
                      </c:pt>
                      <c:pt idx="625">
                        <c:v>0.7034993625</c:v>
                      </c:pt>
                      <c:pt idx="626">
                        <c:v>0.7034993625</c:v>
                      </c:pt>
                      <c:pt idx="627">
                        <c:v>0.77028835750000002</c:v>
                      </c:pt>
                      <c:pt idx="628">
                        <c:v>0.77028835750000002</c:v>
                      </c:pt>
                      <c:pt idx="629">
                        <c:v>0.85168315000000006</c:v>
                      </c:pt>
                      <c:pt idx="630">
                        <c:v>0.93848307750000004</c:v>
                      </c:pt>
                      <c:pt idx="631">
                        <c:v>0.93848307750000004</c:v>
                      </c:pt>
                      <c:pt idx="632">
                        <c:v>1.0310078075</c:v>
                      </c:pt>
                      <c:pt idx="633">
                        <c:v>1.120939565</c:v>
                      </c:pt>
                      <c:pt idx="634">
                        <c:v>1.120939565</c:v>
                      </c:pt>
                      <c:pt idx="635">
                        <c:v>1.2168665574999999</c:v>
                      </c:pt>
                      <c:pt idx="636">
                        <c:v>1.298507115</c:v>
                      </c:pt>
                      <c:pt idx="637">
                        <c:v>1.298507115</c:v>
                      </c:pt>
                      <c:pt idx="638">
                        <c:v>1.3918177725</c:v>
                      </c:pt>
                      <c:pt idx="639">
                        <c:v>1.4787155649999999</c:v>
                      </c:pt>
                      <c:pt idx="640">
                        <c:v>1.4787155649999999</c:v>
                      </c:pt>
                      <c:pt idx="641">
                        <c:v>1.5653441275000002</c:v>
                      </c:pt>
                      <c:pt idx="642">
                        <c:v>1.6632241575</c:v>
                      </c:pt>
                      <c:pt idx="643">
                        <c:v>1.6632241575</c:v>
                      </c:pt>
                      <c:pt idx="644">
                        <c:v>1.7551099575000002</c:v>
                      </c:pt>
                      <c:pt idx="645">
                        <c:v>1.83801569</c:v>
                      </c:pt>
                      <c:pt idx="646">
                        <c:v>1.83801569</c:v>
                      </c:pt>
                      <c:pt idx="647">
                        <c:v>1.9168556649999999</c:v>
                      </c:pt>
                      <c:pt idx="648">
                        <c:v>1.9877228025</c:v>
                      </c:pt>
                      <c:pt idx="649">
                        <c:v>1.9877228025</c:v>
                      </c:pt>
                      <c:pt idx="650">
                        <c:v>2.0299689400000003</c:v>
                      </c:pt>
                      <c:pt idx="651">
                        <c:v>2.0678043850000001</c:v>
                      </c:pt>
                      <c:pt idx="652">
                        <c:v>2.0678043850000001</c:v>
                      </c:pt>
                      <c:pt idx="653">
                        <c:v>2.1247413050000001</c:v>
                      </c:pt>
                      <c:pt idx="654">
                        <c:v>2.1247413050000001</c:v>
                      </c:pt>
                      <c:pt idx="655">
                        <c:v>2.1247413050000001</c:v>
                      </c:pt>
                      <c:pt idx="656">
                        <c:v>2.1359456389999996</c:v>
                      </c:pt>
                      <c:pt idx="657">
                        <c:v>2.1359456389999996</c:v>
                      </c:pt>
                      <c:pt idx="658">
                        <c:v>2.1532414717499999</c:v>
                      </c:pt>
                      <c:pt idx="659">
                        <c:v>2.17332560475</c:v>
                      </c:pt>
                      <c:pt idx="660">
                        <c:v>2.1875147719999997</c:v>
                      </c:pt>
                      <c:pt idx="661">
                        <c:v>2.1875147719999997</c:v>
                      </c:pt>
                      <c:pt idx="662">
                        <c:v>2.2016046734999999</c:v>
                      </c:pt>
                      <c:pt idx="663">
                        <c:v>2.22435427425</c:v>
                      </c:pt>
                      <c:pt idx="664">
                        <c:v>2.22435427425</c:v>
                      </c:pt>
                      <c:pt idx="665">
                        <c:v>2.2358032742500002</c:v>
                      </c:pt>
                      <c:pt idx="666">
                        <c:v>2.2414545747500001</c:v>
                      </c:pt>
                      <c:pt idx="667">
                        <c:v>2.2414545747500001</c:v>
                      </c:pt>
                      <c:pt idx="668">
                        <c:v>2.2500405747499999</c:v>
                      </c:pt>
                      <c:pt idx="669">
                        <c:v>2.2499914417499998</c:v>
                      </c:pt>
                      <c:pt idx="670">
                        <c:v>2.2499914417499998</c:v>
                      </c:pt>
                      <c:pt idx="671">
                        <c:v>2.2499914417499998</c:v>
                      </c:pt>
                      <c:pt idx="672">
                        <c:v>2.258553875</c:v>
                      </c:pt>
                      <c:pt idx="673">
                        <c:v>2.258553875</c:v>
                      </c:pt>
                      <c:pt idx="674">
                        <c:v>2.258553875</c:v>
                      </c:pt>
                      <c:pt idx="675">
                        <c:v>2.2730122742500001</c:v>
                      </c:pt>
                      <c:pt idx="676">
                        <c:v>2.2730122742500001</c:v>
                      </c:pt>
                      <c:pt idx="677">
                        <c:v>2.2730122742500001</c:v>
                      </c:pt>
                      <c:pt idx="678">
                        <c:v>2.2757514417499998</c:v>
                      </c:pt>
                      <c:pt idx="679">
                        <c:v>2.2757514417499998</c:v>
                      </c:pt>
                      <c:pt idx="680">
                        <c:v>2.2757514417499998</c:v>
                      </c:pt>
                      <c:pt idx="681">
                        <c:v>2.2729140082499999</c:v>
                      </c:pt>
                      <c:pt idx="682">
                        <c:v>2.2729140082499999</c:v>
                      </c:pt>
                      <c:pt idx="683">
                        <c:v>2.2844121412499998</c:v>
                      </c:pt>
                      <c:pt idx="684">
                        <c:v>2.28742154025</c:v>
                      </c:pt>
                      <c:pt idx="685">
                        <c:v>2.28742154025</c:v>
                      </c:pt>
                      <c:pt idx="686">
                        <c:v>2.2901852742500002</c:v>
                      </c:pt>
                      <c:pt idx="687">
                        <c:v>2.2901852742500002</c:v>
                      </c:pt>
                      <c:pt idx="688">
                        <c:v>2.2901852742500002</c:v>
                      </c:pt>
                      <c:pt idx="689">
                        <c:v>2.30165884075</c:v>
                      </c:pt>
                      <c:pt idx="690">
                        <c:v>2.30165884075</c:v>
                      </c:pt>
                      <c:pt idx="691">
                        <c:v>2.30165884075</c:v>
                      </c:pt>
                      <c:pt idx="692">
                        <c:v>2.30160970775</c:v>
                      </c:pt>
                      <c:pt idx="693">
                        <c:v>2.30738384075</c:v>
                      </c:pt>
                      <c:pt idx="694">
                        <c:v>2.30738384075</c:v>
                      </c:pt>
                      <c:pt idx="695">
                        <c:v>2.3159207077500001</c:v>
                      </c:pt>
                      <c:pt idx="696">
                        <c:v>2.3159207077500001</c:v>
                      </c:pt>
                      <c:pt idx="697">
                        <c:v>2.3159207077500001</c:v>
                      </c:pt>
                      <c:pt idx="698">
                        <c:v>2.33030540725</c:v>
                      </c:pt>
                      <c:pt idx="699">
                        <c:v>2.33030540725</c:v>
                      </c:pt>
                      <c:pt idx="700">
                        <c:v>2.33030540725</c:v>
                      </c:pt>
                      <c:pt idx="701">
                        <c:v>2.3530805747499999</c:v>
                      </c:pt>
                      <c:pt idx="702">
                        <c:v>2.3530805747499999</c:v>
                      </c:pt>
                      <c:pt idx="703">
                        <c:v>2.3530805747499999</c:v>
                      </c:pt>
                      <c:pt idx="704">
                        <c:v>2.3616921412499998</c:v>
                      </c:pt>
                      <c:pt idx="705">
                        <c:v>2.3616921412499998</c:v>
                      </c:pt>
                      <c:pt idx="706">
                        <c:v>2.3616921412499998</c:v>
                      </c:pt>
                      <c:pt idx="707">
                        <c:v>2.37597857475</c:v>
                      </c:pt>
                      <c:pt idx="708">
                        <c:v>2.3674161412500001</c:v>
                      </c:pt>
                      <c:pt idx="709">
                        <c:v>2.3674161412500001</c:v>
                      </c:pt>
                      <c:pt idx="710">
                        <c:v>2.3674161412500001</c:v>
                      </c:pt>
                      <c:pt idx="711">
                        <c:v>2.3588291412499998</c:v>
                      </c:pt>
                      <c:pt idx="712">
                        <c:v>2.3588291412499998</c:v>
                      </c:pt>
                      <c:pt idx="713">
                        <c:v>2.3530805747499999</c:v>
                      </c:pt>
                      <c:pt idx="714">
                        <c:v>2.3501940082499999</c:v>
                      </c:pt>
                      <c:pt idx="715">
                        <c:v>2.3501940082499999</c:v>
                      </c:pt>
                      <c:pt idx="716">
                        <c:v>2.3501940082499999</c:v>
                      </c:pt>
                      <c:pt idx="717">
                        <c:v>2.3072855747499998</c:v>
                      </c:pt>
                      <c:pt idx="718">
                        <c:v>2.3072855747499998</c:v>
                      </c:pt>
                      <c:pt idx="719">
                        <c:v>2.28159927425</c:v>
                      </c:pt>
                      <c:pt idx="720">
                        <c:v>2.2530991069999997</c:v>
                      </c:pt>
                      <c:pt idx="721">
                        <c:v>2.2530991069999997</c:v>
                      </c:pt>
                      <c:pt idx="722">
                        <c:v>2.2530991069999997</c:v>
                      </c:pt>
                      <c:pt idx="723">
                        <c:v>2.2358278407500003</c:v>
                      </c:pt>
                      <c:pt idx="724">
                        <c:v>2.2358278407500003</c:v>
                      </c:pt>
                      <c:pt idx="725">
                        <c:v>2.2186794072500002</c:v>
                      </c:pt>
                      <c:pt idx="726">
                        <c:v>2.2130035402499999</c:v>
                      </c:pt>
                      <c:pt idx="727">
                        <c:v>2.2130035402499999</c:v>
                      </c:pt>
                      <c:pt idx="728">
                        <c:v>2.2015801069999998</c:v>
                      </c:pt>
                      <c:pt idx="729">
                        <c:v>2.1958305402499998</c:v>
                      </c:pt>
                      <c:pt idx="730">
                        <c:v>2.1958305402499998</c:v>
                      </c:pt>
                      <c:pt idx="731">
                        <c:v>2.18149497375</c:v>
                      </c:pt>
                      <c:pt idx="732">
                        <c:v>2.1728834072500001</c:v>
                      </c:pt>
                      <c:pt idx="733">
                        <c:v>2.1728834072500001</c:v>
                      </c:pt>
                      <c:pt idx="734">
                        <c:v>2.158646107</c:v>
                      </c:pt>
                      <c:pt idx="735">
                        <c:v>2.1300486734999997</c:v>
                      </c:pt>
                      <c:pt idx="736">
                        <c:v>2.1300486734999997</c:v>
                      </c:pt>
                      <c:pt idx="737">
                        <c:v>2.1043132399999998</c:v>
                      </c:pt>
                      <c:pt idx="738">
                        <c:v>2.0928652400000001</c:v>
                      </c:pt>
                      <c:pt idx="739">
                        <c:v>2.0928652400000001</c:v>
                      </c:pt>
                      <c:pt idx="740">
                        <c:v>2.0927669737500003</c:v>
                      </c:pt>
                      <c:pt idx="741">
                        <c:v>2.0813916734999998</c:v>
                      </c:pt>
                      <c:pt idx="742">
                        <c:v>2.0813916734999998</c:v>
                      </c:pt>
                      <c:pt idx="743">
                        <c:v>2.0643159395000001</c:v>
                      </c:pt>
                      <c:pt idx="744">
                        <c:v>2.0643159395000001</c:v>
                      </c:pt>
                      <c:pt idx="745">
                        <c:v>2.0499558064999999</c:v>
                      </c:pt>
                      <c:pt idx="746">
                        <c:v>2.0385068065</c:v>
                      </c:pt>
                      <c:pt idx="747">
                        <c:v>2.0127232400000001</c:v>
                      </c:pt>
                      <c:pt idx="748">
                        <c:v>2.0127232400000001</c:v>
                      </c:pt>
                      <c:pt idx="749">
                        <c:v>2.0098848065000001</c:v>
                      </c:pt>
                      <c:pt idx="750">
                        <c:v>1.9956966389999999</c:v>
                      </c:pt>
                      <c:pt idx="751">
                        <c:v>1.9956966389999999</c:v>
                      </c:pt>
                      <c:pt idx="752">
                        <c:v>1.9785482055000001</c:v>
                      </c:pt>
                      <c:pt idx="753">
                        <c:v>1.969838373</c:v>
                      </c:pt>
                      <c:pt idx="754">
                        <c:v>1.969838373</c:v>
                      </c:pt>
                      <c:pt idx="755">
                        <c:v>1.9669763730000001</c:v>
                      </c:pt>
                      <c:pt idx="756">
                        <c:v>1.9555765059999999</c:v>
                      </c:pt>
                      <c:pt idx="757">
                        <c:v>1.9555765059999999</c:v>
                      </c:pt>
                      <c:pt idx="758">
                        <c:v>1.9441029395</c:v>
                      </c:pt>
                      <c:pt idx="759">
                        <c:v>1.9326549395000001</c:v>
                      </c:pt>
                      <c:pt idx="760">
                        <c:v>1.9326549395000001</c:v>
                      </c:pt>
                      <c:pt idx="761">
                        <c:v>1.9326549395000001</c:v>
                      </c:pt>
                      <c:pt idx="762">
                        <c:v>1.9240679395</c:v>
                      </c:pt>
                      <c:pt idx="763">
                        <c:v>1.9240679395</c:v>
                      </c:pt>
                      <c:pt idx="764">
                        <c:v>1.9211568065</c:v>
                      </c:pt>
                      <c:pt idx="765">
                        <c:v>1.9011699395000001</c:v>
                      </c:pt>
                      <c:pt idx="766">
                        <c:v>1.9011699395000001</c:v>
                      </c:pt>
                      <c:pt idx="767">
                        <c:v>1.9011699395000001</c:v>
                      </c:pt>
                      <c:pt idx="768">
                        <c:v>1.8982833729999999</c:v>
                      </c:pt>
                      <c:pt idx="769">
                        <c:v>1.8982833729999999</c:v>
                      </c:pt>
                      <c:pt idx="770">
                        <c:v>1.9011453730000001</c:v>
                      </c:pt>
                      <c:pt idx="771">
                        <c:v>1.8982833729999999</c:v>
                      </c:pt>
                      <c:pt idx="772">
                        <c:v>1.8982833729999999</c:v>
                      </c:pt>
                      <c:pt idx="773">
                        <c:v>1.8868589395000002</c:v>
                      </c:pt>
                      <c:pt idx="774">
                        <c:v>1.8754590725</c:v>
                      </c:pt>
                      <c:pt idx="775">
                        <c:v>1.8754590725</c:v>
                      </c:pt>
                      <c:pt idx="776">
                        <c:v>1.866848506</c:v>
                      </c:pt>
                      <c:pt idx="777">
                        <c:v>1.8611726390000001</c:v>
                      </c:pt>
                      <c:pt idx="778">
                        <c:v>1.8611726390000001</c:v>
                      </c:pt>
                      <c:pt idx="779">
                        <c:v>1.8582615059999998</c:v>
                      </c:pt>
                      <c:pt idx="780">
                        <c:v>1.8553749395000001</c:v>
                      </c:pt>
                      <c:pt idx="781">
                        <c:v>1.8553749395000001</c:v>
                      </c:pt>
                      <c:pt idx="782">
                        <c:v>1.835363506</c:v>
                      </c:pt>
                      <c:pt idx="783">
                        <c:v>1.8353880725</c:v>
                      </c:pt>
                      <c:pt idx="784">
                        <c:v>1.8353880725</c:v>
                      </c:pt>
                      <c:pt idx="785">
                        <c:v>1.8296149395000001</c:v>
                      </c:pt>
                      <c:pt idx="786">
                        <c:v>1.8296149395000001</c:v>
                      </c:pt>
                      <c:pt idx="787">
                        <c:v>1.8296149395000001</c:v>
                      </c:pt>
                      <c:pt idx="788">
                        <c:v>1.809603506</c:v>
                      </c:pt>
                      <c:pt idx="789">
                        <c:v>1.809603506</c:v>
                      </c:pt>
                      <c:pt idx="790">
                        <c:v>1.809603506</c:v>
                      </c:pt>
                      <c:pt idx="791">
                        <c:v>1.8067415059999998</c:v>
                      </c:pt>
                      <c:pt idx="792">
                        <c:v>1.8067415059999998</c:v>
                      </c:pt>
                      <c:pt idx="793">
                        <c:v>1.8067415059999998</c:v>
                      </c:pt>
                      <c:pt idx="794">
                        <c:v>1.7896422055000001</c:v>
                      </c:pt>
                      <c:pt idx="795">
                        <c:v>1.789617639</c:v>
                      </c:pt>
                      <c:pt idx="796">
                        <c:v>1.789617639</c:v>
                      </c:pt>
                      <c:pt idx="797">
                        <c:v>1.7810552055</c:v>
                      </c:pt>
                      <c:pt idx="798">
                        <c:v>1.7724446389999999</c:v>
                      </c:pt>
                      <c:pt idx="799">
                        <c:v>1.7724446389999999</c:v>
                      </c:pt>
                      <c:pt idx="800">
                        <c:v>1.7695816390000001</c:v>
                      </c:pt>
                      <c:pt idx="801">
                        <c:v>1.7580845059999999</c:v>
                      </c:pt>
                      <c:pt idx="802">
                        <c:v>1.7580845059999999</c:v>
                      </c:pt>
                      <c:pt idx="803">
                        <c:v>1.7495712055000001</c:v>
                      </c:pt>
                      <c:pt idx="804">
                        <c:v>1.7495466390000001</c:v>
                      </c:pt>
                      <c:pt idx="805">
                        <c:v>1.7495466390000001</c:v>
                      </c:pt>
                      <c:pt idx="806">
                        <c:v>1.7323982055</c:v>
                      </c:pt>
                      <c:pt idx="807">
                        <c:v>1.7180872055</c:v>
                      </c:pt>
                      <c:pt idx="808">
                        <c:v>1.7180872055</c:v>
                      </c:pt>
                      <c:pt idx="809">
                        <c:v>1.726648639</c:v>
                      </c:pt>
                      <c:pt idx="810">
                        <c:v>1.703751639</c:v>
                      </c:pt>
                      <c:pt idx="811">
                        <c:v>1.703751639</c:v>
                      </c:pt>
                      <c:pt idx="812">
                        <c:v>1.703751639</c:v>
                      </c:pt>
                      <c:pt idx="813">
                        <c:v>1.69810033875</c:v>
                      </c:pt>
                      <c:pt idx="814">
                        <c:v>1.69810033875</c:v>
                      </c:pt>
                      <c:pt idx="815">
                        <c:v>1.69810033875</c:v>
                      </c:pt>
                      <c:pt idx="816">
                        <c:v>1.6951892055</c:v>
                      </c:pt>
                      <c:pt idx="817">
                        <c:v>1.6951892055</c:v>
                      </c:pt>
                      <c:pt idx="818">
                        <c:v>1.67806533875</c:v>
                      </c:pt>
                      <c:pt idx="819">
                        <c:v>1.675128639</c:v>
                      </c:pt>
                      <c:pt idx="820">
                        <c:v>1.675128639</c:v>
                      </c:pt>
                      <c:pt idx="821">
                        <c:v>1.6636806390000001</c:v>
                      </c:pt>
                      <c:pt idx="822">
                        <c:v>1.6550936389999999</c:v>
                      </c:pt>
                      <c:pt idx="823">
                        <c:v>1.6550936389999999</c:v>
                      </c:pt>
                      <c:pt idx="824">
                        <c:v>1.646506639</c:v>
                      </c:pt>
                      <c:pt idx="825">
                        <c:v>1.6436446389999999</c:v>
                      </c:pt>
                      <c:pt idx="826">
                        <c:v>1.6436446389999999</c:v>
                      </c:pt>
                      <c:pt idx="827">
                        <c:v>1.6236342055000001</c:v>
                      </c:pt>
                      <c:pt idx="828">
                        <c:v>1.6207957720000001</c:v>
                      </c:pt>
                      <c:pt idx="829">
                        <c:v>1.6207957720000001</c:v>
                      </c:pt>
                      <c:pt idx="830">
                        <c:v>1.6236587720000002</c:v>
                      </c:pt>
                      <c:pt idx="831">
                        <c:v>1.6121606390000001</c:v>
                      </c:pt>
                      <c:pt idx="832">
                        <c:v>1.6121606390000001</c:v>
                      </c:pt>
                      <c:pt idx="833">
                        <c:v>1.6007362055000001</c:v>
                      </c:pt>
                      <c:pt idx="834">
                        <c:v>1.6007362055000001</c:v>
                      </c:pt>
                      <c:pt idx="835">
                        <c:v>1.6007362055000001</c:v>
                      </c:pt>
                      <c:pt idx="836">
                        <c:v>1.58936090525</c:v>
                      </c:pt>
                      <c:pt idx="837">
                        <c:v>1.58936090525</c:v>
                      </c:pt>
                      <c:pt idx="838">
                        <c:v>1.58936090525</c:v>
                      </c:pt>
                      <c:pt idx="839">
                        <c:v>1.58647433875</c:v>
                      </c:pt>
                      <c:pt idx="840">
                        <c:v>1.583587772</c:v>
                      </c:pt>
                      <c:pt idx="841">
                        <c:v>1.583587772</c:v>
                      </c:pt>
                      <c:pt idx="842">
                        <c:v>1.5750253387499999</c:v>
                      </c:pt>
                      <c:pt idx="843">
                        <c:v>1.54928990525</c:v>
                      </c:pt>
                      <c:pt idx="844">
                        <c:v>1.54928990525</c:v>
                      </c:pt>
                      <c:pt idx="845">
                        <c:v>1.54928990525</c:v>
                      </c:pt>
                      <c:pt idx="846">
                        <c:v>1.5350771725000001</c:v>
                      </c:pt>
                      <c:pt idx="847">
                        <c:v>1.5350771725000001</c:v>
                      </c:pt>
                      <c:pt idx="848">
                        <c:v>1.5207661725000001</c:v>
                      </c:pt>
                      <c:pt idx="849">
                        <c:v>1.51225287</c:v>
                      </c:pt>
                      <c:pt idx="850">
                        <c:v>1.51225287</c:v>
                      </c:pt>
                      <c:pt idx="851">
                        <c:v>1.5036423050000001</c:v>
                      </c:pt>
                      <c:pt idx="852">
                        <c:v>1.5036423050000001</c:v>
                      </c:pt>
                      <c:pt idx="853">
                        <c:v>1.5036423050000001</c:v>
                      </c:pt>
                      <c:pt idx="854">
                        <c:v>1.4721327375</c:v>
                      </c:pt>
                      <c:pt idx="855">
                        <c:v>1.4492357375</c:v>
                      </c:pt>
                      <c:pt idx="856">
                        <c:v>1.4492357375</c:v>
                      </c:pt>
                      <c:pt idx="857">
                        <c:v>1.4492357375</c:v>
                      </c:pt>
                      <c:pt idx="858">
                        <c:v>1.4092138700000001</c:v>
                      </c:pt>
                      <c:pt idx="859">
                        <c:v>1.4092138700000001</c:v>
                      </c:pt>
                      <c:pt idx="860">
                        <c:v>1.3777288700000001</c:v>
                      </c:pt>
                      <c:pt idx="861">
                        <c:v>1.3777288700000001</c:v>
                      </c:pt>
                      <c:pt idx="862">
                        <c:v>1.34910687</c:v>
                      </c:pt>
                      <c:pt idx="863">
                        <c:v>1.3175491725000001</c:v>
                      </c:pt>
                      <c:pt idx="864">
                        <c:v>1.3175491725000001</c:v>
                      </c:pt>
                      <c:pt idx="865">
                        <c:v>1.2774781725</c:v>
                      </c:pt>
                      <c:pt idx="866">
                        <c:v>1.2432294374999999</c:v>
                      </c:pt>
                      <c:pt idx="867">
                        <c:v>1.205971305</c:v>
                      </c:pt>
                      <c:pt idx="868">
                        <c:v>1.205971305</c:v>
                      </c:pt>
                      <c:pt idx="869">
                        <c:v>1.1630137375</c:v>
                      </c:pt>
                      <c:pt idx="870">
                        <c:v>1.1200561725</c:v>
                      </c:pt>
                      <c:pt idx="871">
                        <c:v>1.1200561725</c:v>
                      </c:pt>
                      <c:pt idx="872">
                        <c:v>1.0828471725</c:v>
                      </c:pt>
                      <c:pt idx="873">
                        <c:v>1.0828471725</c:v>
                      </c:pt>
                      <c:pt idx="874">
                        <c:v>1.0456883050000001</c:v>
                      </c:pt>
                      <c:pt idx="875">
                        <c:v>1.008479305</c:v>
                      </c:pt>
                      <c:pt idx="876">
                        <c:v>1.008479305</c:v>
                      </c:pt>
                      <c:pt idx="877">
                        <c:v>0.95695920499999998</c:v>
                      </c:pt>
                      <c:pt idx="878">
                        <c:v>0.91693743750000001</c:v>
                      </c:pt>
                      <c:pt idx="879">
                        <c:v>0.91693743750000001</c:v>
                      </c:pt>
                      <c:pt idx="880">
                        <c:v>0.88251713749999994</c:v>
                      </c:pt>
                      <c:pt idx="881">
                        <c:v>0.84817063749999999</c:v>
                      </c:pt>
                      <c:pt idx="882">
                        <c:v>0.84817063749999999</c:v>
                      </c:pt>
                      <c:pt idx="883">
                        <c:v>0.81098640499999997</c:v>
                      </c:pt>
                      <c:pt idx="884">
                        <c:v>0.77952657000000003</c:v>
                      </c:pt>
                      <c:pt idx="885">
                        <c:v>0.77952657000000003</c:v>
                      </c:pt>
                      <c:pt idx="886">
                        <c:v>0.75657973749999996</c:v>
                      </c:pt>
                      <c:pt idx="887">
                        <c:v>0.73084440500000003</c:v>
                      </c:pt>
                      <c:pt idx="888">
                        <c:v>0.73084440500000003</c:v>
                      </c:pt>
                      <c:pt idx="889">
                        <c:v>0.71367110499999997</c:v>
                      </c:pt>
                      <c:pt idx="890">
                        <c:v>0.69368473750000004</c:v>
                      </c:pt>
                      <c:pt idx="891">
                        <c:v>0.69368473750000004</c:v>
                      </c:pt>
                      <c:pt idx="892">
                        <c:v>0.65075163749999998</c:v>
                      </c:pt>
                      <c:pt idx="893">
                        <c:v>0.65075163749999998</c:v>
                      </c:pt>
                      <c:pt idx="894">
                        <c:v>0.65075163749999998</c:v>
                      </c:pt>
                      <c:pt idx="895">
                        <c:v>0.61638046999999996</c:v>
                      </c:pt>
                      <c:pt idx="896">
                        <c:v>0.61638046999999996</c:v>
                      </c:pt>
                      <c:pt idx="897">
                        <c:v>0.61638046999999996</c:v>
                      </c:pt>
                      <c:pt idx="898">
                        <c:v>0.59935457000000003</c:v>
                      </c:pt>
                      <c:pt idx="899">
                        <c:v>0.59935457000000003</c:v>
                      </c:pt>
                      <c:pt idx="900">
                        <c:v>0.59076797000000003</c:v>
                      </c:pt>
                      <c:pt idx="901">
                        <c:v>0.57648143750000003</c:v>
                      </c:pt>
                      <c:pt idx="902">
                        <c:v>0.56794396999999996</c:v>
                      </c:pt>
                      <c:pt idx="903">
                        <c:v>0.56794396999999996</c:v>
                      </c:pt>
                      <c:pt idx="904">
                        <c:v>0.55651963500000001</c:v>
                      </c:pt>
                      <c:pt idx="905">
                        <c:v>0.55081980250000007</c:v>
                      </c:pt>
                      <c:pt idx="906">
                        <c:v>0.55081980250000007</c:v>
                      </c:pt>
                      <c:pt idx="907">
                        <c:v>0.54808043500000003</c:v>
                      </c:pt>
                      <c:pt idx="908">
                        <c:v>0.54235603500000007</c:v>
                      </c:pt>
                      <c:pt idx="909">
                        <c:v>0.54235603500000007</c:v>
                      </c:pt>
                      <c:pt idx="910">
                        <c:v>0.53645957</c:v>
                      </c:pt>
                      <c:pt idx="911">
                        <c:v>0.53071060250000002</c:v>
                      </c:pt>
                      <c:pt idx="912">
                        <c:v>0.53071060250000002</c:v>
                      </c:pt>
                      <c:pt idx="913">
                        <c:v>0.51072423499999997</c:v>
                      </c:pt>
                      <c:pt idx="914">
                        <c:v>0.4651253675</c:v>
                      </c:pt>
                      <c:pt idx="915">
                        <c:v>0.4651253675</c:v>
                      </c:pt>
                      <c:pt idx="916">
                        <c:v>0.4651253675</c:v>
                      </c:pt>
                      <c:pt idx="917">
                        <c:v>0.43080333500000001</c:v>
                      </c:pt>
                      <c:pt idx="918">
                        <c:v>0.43080333500000001</c:v>
                      </c:pt>
                      <c:pt idx="919">
                        <c:v>0.43080333500000001</c:v>
                      </c:pt>
                      <c:pt idx="920">
                        <c:v>0.4166888675</c:v>
                      </c:pt>
                      <c:pt idx="921">
                        <c:v>0.4166888675</c:v>
                      </c:pt>
                      <c:pt idx="922">
                        <c:v>0.40528910000000001</c:v>
                      </c:pt>
                      <c:pt idx="923">
                        <c:v>0.39682533250000002</c:v>
                      </c:pt>
                      <c:pt idx="924">
                        <c:v>0.39682533250000002</c:v>
                      </c:pt>
                      <c:pt idx="925">
                        <c:v>0.38559753249999995</c:v>
                      </c:pt>
                      <c:pt idx="926">
                        <c:v>0.38559753249999995</c:v>
                      </c:pt>
                      <c:pt idx="927">
                        <c:v>0.38559753249999995</c:v>
                      </c:pt>
                      <c:pt idx="928">
                        <c:v>0.37997139750000003</c:v>
                      </c:pt>
                      <c:pt idx="929">
                        <c:v>0.37155676250000003</c:v>
                      </c:pt>
                      <c:pt idx="930">
                        <c:v>0.37155676250000003</c:v>
                      </c:pt>
                      <c:pt idx="931">
                        <c:v>0.36316659500000004</c:v>
                      </c:pt>
                      <c:pt idx="932">
                        <c:v>0.35766329499999999</c:v>
                      </c:pt>
                      <c:pt idx="933">
                        <c:v>0.35766329499999999</c:v>
                      </c:pt>
                      <c:pt idx="934">
                        <c:v>0.3520125925</c:v>
                      </c:pt>
                      <c:pt idx="935">
                        <c:v>0.34937149249999999</c:v>
                      </c:pt>
                      <c:pt idx="936">
                        <c:v>0.34937149249999999</c:v>
                      </c:pt>
                      <c:pt idx="937">
                        <c:v>0.34408919000000004</c:v>
                      </c:pt>
                      <c:pt idx="938">
                        <c:v>0.34408919000000004</c:v>
                      </c:pt>
                      <c:pt idx="939">
                        <c:v>0.34408919000000004</c:v>
                      </c:pt>
                      <c:pt idx="940">
                        <c:v>0.3472217225</c:v>
                      </c:pt>
                      <c:pt idx="941">
                        <c:v>0.3472217225</c:v>
                      </c:pt>
                      <c:pt idx="942">
                        <c:v>0.3472217225</c:v>
                      </c:pt>
                      <c:pt idx="943">
                        <c:v>0.35037871999999998</c:v>
                      </c:pt>
                      <c:pt idx="944">
                        <c:v>0.35037871999999998</c:v>
                      </c:pt>
                      <c:pt idx="945">
                        <c:v>0.34771305250000001</c:v>
                      </c:pt>
                      <c:pt idx="946">
                        <c:v>0.34771305250000001</c:v>
                      </c:pt>
                      <c:pt idx="947">
                        <c:v>0.34808155000000002</c:v>
                      </c:pt>
                      <c:pt idx="948">
                        <c:v>0.34808155000000002</c:v>
                      </c:pt>
                      <c:pt idx="949">
                        <c:v>0.34808155000000002</c:v>
                      </c:pt>
                      <c:pt idx="950">
                        <c:v>0.35111571499999999</c:v>
                      </c:pt>
                      <c:pt idx="951">
                        <c:v>0.35111571499999999</c:v>
                      </c:pt>
                      <c:pt idx="952">
                        <c:v>0.3686574125</c:v>
                      </c:pt>
                      <c:pt idx="953">
                        <c:v>0.37736694500000001</c:v>
                      </c:pt>
                      <c:pt idx="954">
                        <c:v>0.37736694500000001</c:v>
                      </c:pt>
                      <c:pt idx="955">
                        <c:v>0.38323874499999999</c:v>
                      </c:pt>
                      <c:pt idx="956">
                        <c:v>0.38913510999999995</c:v>
                      </c:pt>
                      <c:pt idx="957">
                        <c:v>0.38913510999999995</c:v>
                      </c:pt>
                      <c:pt idx="958">
                        <c:v>0.38913510999999995</c:v>
                      </c:pt>
                      <c:pt idx="959">
                        <c:v>0.42962374250000002</c:v>
                      </c:pt>
                      <c:pt idx="960">
                        <c:v>0.42962374250000002</c:v>
                      </c:pt>
                      <c:pt idx="961">
                        <c:v>0.42962374250000002</c:v>
                      </c:pt>
                      <c:pt idx="962">
                        <c:v>0.461304675</c:v>
                      </c:pt>
                      <c:pt idx="963">
                        <c:v>0.461304675</c:v>
                      </c:pt>
                      <c:pt idx="964">
                        <c:v>0.50438527249999998</c:v>
                      </c:pt>
                      <c:pt idx="965">
                        <c:v>0.53890373749999998</c:v>
                      </c:pt>
                      <c:pt idx="966">
                        <c:v>0.53890373749999998</c:v>
                      </c:pt>
                      <c:pt idx="967">
                        <c:v>0.58775787000000002</c:v>
                      </c:pt>
                      <c:pt idx="968">
                        <c:v>0.62531060250000003</c:v>
                      </c:pt>
                      <c:pt idx="969">
                        <c:v>0.62531060250000003</c:v>
                      </c:pt>
                      <c:pt idx="970">
                        <c:v>0.67458236499999991</c:v>
                      </c:pt>
                      <c:pt idx="971">
                        <c:v>0.71539036</c:v>
                      </c:pt>
                      <c:pt idx="972">
                        <c:v>0.71539036</c:v>
                      </c:pt>
                      <c:pt idx="973">
                        <c:v>0.76216842249999994</c:v>
                      </c:pt>
                      <c:pt idx="974">
                        <c:v>0.82360151500000001</c:v>
                      </c:pt>
                      <c:pt idx="975">
                        <c:v>0.82360151500000001</c:v>
                      </c:pt>
                      <c:pt idx="976">
                        <c:v>0.88501003999999994</c:v>
                      </c:pt>
                      <c:pt idx="977">
                        <c:v>0.95507886500000005</c:v>
                      </c:pt>
                      <c:pt idx="978">
                        <c:v>0.95507886500000005</c:v>
                      </c:pt>
                      <c:pt idx="979">
                        <c:v>1.0190797600000001</c:v>
                      </c:pt>
                      <c:pt idx="980">
                        <c:v>1.0832023849999999</c:v>
                      </c:pt>
                      <c:pt idx="981">
                        <c:v>1.0832023849999999</c:v>
                      </c:pt>
                      <c:pt idx="982">
                        <c:v>1.1527306475000001</c:v>
                      </c:pt>
                      <c:pt idx="983">
                        <c:v>1.1527306475000001</c:v>
                      </c:pt>
                      <c:pt idx="984">
                        <c:v>1.1527306475000001</c:v>
                      </c:pt>
                      <c:pt idx="985">
                        <c:v>1.2933972775</c:v>
                      </c:pt>
                      <c:pt idx="986">
                        <c:v>1.2933972775</c:v>
                      </c:pt>
                      <c:pt idx="987">
                        <c:v>1.3619674450000001</c:v>
                      </c:pt>
                      <c:pt idx="988">
                        <c:v>1.4247890475</c:v>
                      </c:pt>
                      <c:pt idx="989">
                        <c:v>1.5071543175</c:v>
                      </c:pt>
                      <c:pt idx="990">
                        <c:v>1.5071543175</c:v>
                      </c:pt>
                      <c:pt idx="991">
                        <c:v>1.56373502</c:v>
                      </c:pt>
                      <c:pt idx="992">
                        <c:v>1.6125281375</c:v>
                      </c:pt>
                      <c:pt idx="993">
                        <c:v>1.6125281375</c:v>
                      </c:pt>
                      <c:pt idx="994">
                        <c:v>1.6596384449999999</c:v>
                      </c:pt>
                      <c:pt idx="995">
                        <c:v>1.7100529524999999</c:v>
                      </c:pt>
                      <c:pt idx="996">
                        <c:v>1.7100529524999999</c:v>
                      </c:pt>
                      <c:pt idx="997">
                        <c:v>1.7490184599999998</c:v>
                      </c:pt>
                      <c:pt idx="998">
                        <c:v>1.7876891675</c:v>
                      </c:pt>
                      <c:pt idx="999">
                        <c:v>1.7876891675</c:v>
                      </c:pt>
                      <c:pt idx="1000">
                        <c:v>1.827489935</c:v>
                      </c:pt>
                      <c:pt idx="1001">
                        <c:v>1.87311297</c:v>
                      </c:pt>
                      <c:pt idx="1002">
                        <c:v>1.87311297</c:v>
                      </c:pt>
                      <c:pt idx="1003">
                        <c:v>1.910567635</c:v>
                      </c:pt>
                      <c:pt idx="1004">
                        <c:v>1.9906113675000001</c:v>
                      </c:pt>
                      <c:pt idx="1005">
                        <c:v>1.9906113675000001</c:v>
                      </c:pt>
                      <c:pt idx="1006">
                        <c:v>1.9906113675000001</c:v>
                      </c:pt>
                      <c:pt idx="1007">
                        <c:v>2.0219971024999999</c:v>
                      </c:pt>
                      <c:pt idx="1008">
                        <c:v>2.0219971024999999</c:v>
                      </c:pt>
                      <c:pt idx="1009">
                        <c:v>2.0649546700000001</c:v>
                      </c:pt>
                      <c:pt idx="1010">
                        <c:v>2.1134898375</c:v>
                      </c:pt>
                      <c:pt idx="1011">
                        <c:v>2.1134898375</c:v>
                      </c:pt>
                      <c:pt idx="1012">
                        <c:v>2.1623689349999999</c:v>
                      </c:pt>
                      <c:pt idx="1013">
                        <c:v>2.1994541024999998</c:v>
                      </c:pt>
                      <c:pt idx="1014">
                        <c:v>2.1994541024999998</c:v>
                      </c:pt>
                      <c:pt idx="1015">
                        <c:v>2.2538115349999996</c:v>
                      </c:pt>
                      <c:pt idx="1016">
                        <c:v>2.3024941024999999</c:v>
                      </c:pt>
                      <c:pt idx="1017">
                        <c:v>2.3024941024999999</c:v>
                      </c:pt>
                      <c:pt idx="1018">
                        <c:v>2.34831367</c:v>
                      </c:pt>
                      <c:pt idx="1019">
                        <c:v>2.3968734025000002</c:v>
                      </c:pt>
                      <c:pt idx="1020">
                        <c:v>2.3968734025000002</c:v>
                      </c:pt>
                      <c:pt idx="1021">
                        <c:v>2.4570049699999998</c:v>
                      </c:pt>
                      <c:pt idx="1022">
                        <c:v>2.4914492350000002</c:v>
                      </c:pt>
                      <c:pt idx="1023">
                        <c:v>2.4914492350000002</c:v>
                      </c:pt>
                      <c:pt idx="1024">
                        <c:v>2.6144996699999998</c:v>
                      </c:pt>
                      <c:pt idx="1025">
                        <c:v>2.6144996699999998</c:v>
                      </c:pt>
                      <c:pt idx="1026">
                        <c:v>2.6144996699999998</c:v>
                      </c:pt>
                      <c:pt idx="1027">
                        <c:v>2.7432996699999999</c:v>
                      </c:pt>
                      <c:pt idx="1028">
                        <c:v>2.7432996699999999</c:v>
                      </c:pt>
                      <c:pt idx="1029">
                        <c:v>2.7432996699999999</c:v>
                      </c:pt>
                      <c:pt idx="1030">
                        <c:v>2.8777991025</c:v>
                      </c:pt>
                      <c:pt idx="1031">
                        <c:v>2.8777991025</c:v>
                      </c:pt>
                      <c:pt idx="1032">
                        <c:v>2.8777991025</c:v>
                      </c:pt>
                      <c:pt idx="1033">
                        <c:v>2.9407435349999997</c:v>
                      </c:pt>
                      <c:pt idx="1034">
                        <c:v>2.9407435349999997</c:v>
                      </c:pt>
                      <c:pt idx="1035">
                        <c:v>3.0093628374999999</c:v>
                      </c:pt>
                      <c:pt idx="1036">
                        <c:v>3.0666559699999998</c:v>
                      </c:pt>
                      <c:pt idx="1037">
                        <c:v>3.1296004025000004</c:v>
                      </c:pt>
                      <c:pt idx="1038">
                        <c:v>3.1296004025000004</c:v>
                      </c:pt>
                      <c:pt idx="1039">
                        <c:v>3.1783311025000001</c:v>
                      </c:pt>
                      <c:pt idx="1040">
                        <c:v>3.1783311025000001</c:v>
                      </c:pt>
                      <c:pt idx="1041">
                        <c:v>3.2384381025</c:v>
                      </c:pt>
                      <c:pt idx="1042">
                        <c:v>3.2756225349999997</c:v>
                      </c:pt>
                      <c:pt idx="1043">
                        <c:v>3.3414034025000001</c:v>
                      </c:pt>
                      <c:pt idx="1044">
                        <c:v>3.3414034025000001</c:v>
                      </c:pt>
                      <c:pt idx="1045">
                        <c:v>3.36146397</c:v>
                      </c:pt>
                      <c:pt idx="1046">
                        <c:v>3.36146397</c:v>
                      </c:pt>
                      <c:pt idx="1047">
                        <c:v>3.3700509699999999</c:v>
                      </c:pt>
                      <c:pt idx="1048">
                        <c:v>3.3700509699999999</c:v>
                      </c:pt>
                      <c:pt idx="1049">
                        <c:v>3.3700509699999999</c:v>
                      </c:pt>
                      <c:pt idx="1050">
                        <c:v>3.384386535</c:v>
                      </c:pt>
                      <c:pt idx="1051">
                        <c:v>3.4273195349999996</c:v>
                      </c:pt>
                      <c:pt idx="1052">
                        <c:v>3.4273195349999996</c:v>
                      </c:pt>
                      <c:pt idx="1053">
                        <c:v>3.4273195349999996</c:v>
                      </c:pt>
                      <c:pt idx="1054">
                        <c:v>3.4474036699999999</c:v>
                      </c:pt>
                      <c:pt idx="1055">
                        <c:v>3.4474036699999999</c:v>
                      </c:pt>
                      <c:pt idx="1056">
                        <c:v>3.4474036699999999</c:v>
                      </c:pt>
                      <c:pt idx="1057">
                        <c:v>3.467464235</c:v>
                      </c:pt>
                      <c:pt idx="1058">
                        <c:v>3.467464235</c:v>
                      </c:pt>
                      <c:pt idx="1059">
                        <c:v>3.4731882349999998</c:v>
                      </c:pt>
                      <c:pt idx="1060">
                        <c:v>3.4817752350000002</c:v>
                      </c:pt>
                      <c:pt idx="1061">
                        <c:v>3.4817752350000002</c:v>
                      </c:pt>
                      <c:pt idx="1062">
                        <c:v>3.4817752350000002</c:v>
                      </c:pt>
                      <c:pt idx="1063">
                        <c:v>3.4990465024999997</c:v>
                      </c:pt>
                      <c:pt idx="1064">
                        <c:v>3.4990465024999997</c:v>
                      </c:pt>
                      <c:pt idx="1065">
                        <c:v>3.4990465024999997</c:v>
                      </c:pt>
                      <c:pt idx="1066">
                        <c:v>3.5276193674999998</c:v>
                      </c:pt>
                      <c:pt idx="1067">
                        <c:v>3.5276193674999998</c:v>
                      </c:pt>
                      <c:pt idx="1068">
                        <c:v>3.5362800675000003</c:v>
                      </c:pt>
                      <c:pt idx="1069">
                        <c:v>3.5619909350000003</c:v>
                      </c:pt>
                      <c:pt idx="1070">
                        <c:v>3.5619909350000003</c:v>
                      </c:pt>
                      <c:pt idx="1071">
                        <c:v>3.5619909350000003</c:v>
                      </c:pt>
                      <c:pt idx="1072">
                        <c:v>3.5676903675</c:v>
                      </c:pt>
                      <c:pt idx="1073">
                        <c:v>3.5676903675</c:v>
                      </c:pt>
                      <c:pt idx="1074">
                        <c:v>3.5705769350000001</c:v>
                      </c:pt>
                      <c:pt idx="1075">
                        <c:v>3.5677886349999999</c:v>
                      </c:pt>
                      <c:pt idx="1076">
                        <c:v>3.5677886349999999</c:v>
                      </c:pt>
                      <c:pt idx="1077">
                        <c:v>3.5820996350000001</c:v>
                      </c:pt>
                      <c:pt idx="1078">
                        <c:v>3.5792376349999997</c:v>
                      </c:pt>
                      <c:pt idx="1079">
                        <c:v>3.5792376349999997</c:v>
                      </c:pt>
                      <c:pt idx="1080">
                        <c:v>3.6049730675</c:v>
                      </c:pt>
                      <c:pt idx="1081">
                        <c:v>3.6221706349999998</c:v>
                      </c:pt>
                      <c:pt idx="1082">
                        <c:v>3.6221706349999998</c:v>
                      </c:pt>
                      <c:pt idx="1083">
                        <c:v>3.6508417674999998</c:v>
                      </c:pt>
                      <c:pt idx="1084">
                        <c:v>3.662241635</c:v>
                      </c:pt>
                      <c:pt idx="1085">
                        <c:v>3.662241635</c:v>
                      </c:pt>
                      <c:pt idx="1086">
                        <c:v>3.6765526349999997</c:v>
                      </c:pt>
                      <c:pt idx="1087">
                        <c:v>3.6909373350000001</c:v>
                      </c:pt>
                      <c:pt idx="1088">
                        <c:v>3.6909373350000001</c:v>
                      </c:pt>
                      <c:pt idx="1089">
                        <c:v>3.6909373350000001</c:v>
                      </c:pt>
                      <c:pt idx="1090">
                        <c:v>3.7424082025000001</c:v>
                      </c:pt>
                      <c:pt idx="1091">
                        <c:v>3.7424082025000001</c:v>
                      </c:pt>
                      <c:pt idx="1092">
                        <c:v>3.7596804675</c:v>
                      </c:pt>
                      <c:pt idx="1093">
                        <c:v>3.7739914675000001</c:v>
                      </c:pt>
                      <c:pt idx="1094">
                        <c:v>3.7739914675000001</c:v>
                      </c:pt>
                      <c:pt idx="1095">
                        <c:v>3.8083128999999998</c:v>
                      </c:pt>
                      <c:pt idx="1096">
                        <c:v>3.8312354675</c:v>
                      </c:pt>
                      <c:pt idx="1097">
                        <c:v>3.8312354675</c:v>
                      </c:pt>
                      <c:pt idx="1098">
                        <c:v>3.8599311674999996</c:v>
                      </c:pt>
                      <c:pt idx="1099">
                        <c:v>3.8970664675000002</c:v>
                      </c:pt>
                      <c:pt idx="1100">
                        <c:v>3.8970664675000002</c:v>
                      </c:pt>
                      <c:pt idx="1101">
                        <c:v>3.9228756000000002</c:v>
                      </c:pt>
                      <c:pt idx="1102">
                        <c:v>3.9456743350000001</c:v>
                      </c:pt>
                      <c:pt idx="1103">
                        <c:v>3.9456743350000001</c:v>
                      </c:pt>
                      <c:pt idx="1104">
                        <c:v>3.9685969000000001</c:v>
                      </c:pt>
                      <c:pt idx="1105">
                        <c:v>4.0028947675</c:v>
                      </c:pt>
                      <c:pt idx="1106">
                        <c:v>4.0028947675</c:v>
                      </c:pt>
                      <c:pt idx="1107">
                        <c:v>4.0257917675000003</c:v>
                      </c:pt>
                      <c:pt idx="1108">
                        <c:v>4.0457295025000004</c:v>
                      </c:pt>
                      <c:pt idx="1109">
                        <c:v>4.0457295025000004</c:v>
                      </c:pt>
                      <c:pt idx="1110">
                        <c:v>4.0859970350000001</c:v>
                      </c:pt>
                      <c:pt idx="1111">
                        <c:v>4.0859970350000001</c:v>
                      </c:pt>
                      <c:pt idx="1112">
                        <c:v>4.0859970350000001</c:v>
                      </c:pt>
                      <c:pt idx="1113">
                        <c:v>4.1117570350000001</c:v>
                      </c:pt>
                      <c:pt idx="1114">
                        <c:v>4.1375416000000005</c:v>
                      </c:pt>
                      <c:pt idx="1115">
                        <c:v>4.1375416000000005</c:v>
                      </c:pt>
                      <c:pt idx="1116">
                        <c:v>4.1547146000000001</c:v>
                      </c:pt>
                      <c:pt idx="1117">
                        <c:v>4.1747496000000002</c:v>
                      </c:pt>
                      <c:pt idx="1118">
                        <c:v>4.1747496000000002</c:v>
                      </c:pt>
                      <c:pt idx="1119">
                        <c:v>4.2119586</c:v>
                      </c:pt>
                      <c:pt idx="1120">
                        <c:v>4.2319946000000002</c:v>
                      </c:pt>
                      <c:pt idx="1121">
                        <c:v>4.2319946000000002</c:v>
                      </c:pt>
                      <c:pt idx="1122">
                        <c:v>4.2663406000000004</c:v>
                      </c:pt>
                      <c:pt idx="1123">
                        <c:v>4.2863520350000002</c:v>
                      </c:pt>
                      <c:pt idx="1124">
                        <c:v>4.2863520350000002</c:v>
                      </c:pt>
                      <c:pt idx="1125">
                        <c:v>4.3007858674999992</c:v>
                      </c:pt>
                      <c:pt idx="1126">
                        <c:v>4.3322207325000006</c:v>
                      </c:pt>
                      <c:pt idx="1127">
                        <c:v>4.3322207325000006</c:v>
                      </c:pt>
                      <c:pt idx="1128">
                        <c:v>4.3637047325000005</c:v>
                      </c:pt>
                      <c:pt idx="1129">
                        <c:v>4.3836916000000006</c:v>
                      </c:pt>
                      <c:pt idx="1130">
                        <c:v>4.3836916000000006</c:v>
                      </c:pt>
                      <c:pt idx="1131">
                        <c:v>4.4037020349999993</c:v>
                      </c:pt>
                      <c:pt idx="1132">
                        <c:v>4.7770999999999999</c:v>
                      </c:pt>
                      <c:pt idx="1133">
                        <c:v>4.7770999999999999</c:v>
                      </c:pt>
                      <c:pt idx="1134">
                        <c:v>4.7886750000000005</c:v>
                      </c:pt>
                      <c:pt idx="1135">
                        <c:v>4.7571000000000003</c:v>
                      </c:pt>
                    </c:numCache>
                  </c:numRef>
                </c:yVal>
                <c:smooth val="0"/>
                <c:extLst xmlns:c15="http://schemas.microsoft.com/office/drawing/2012/chart">
                  <c:ext xmlns:c16="http://schemas.microsoft.com/office/drawing/2014/chart" uri="{C3380CC4-5D6E-409C-BE32-E72D297353CC}">
                    <c16:uniqueId val="{0000000C-133E-4806-9D9B-7DF5DAC60C8D}"/>
                  </c:ext>
                </c:extLst>
              </c15:ser>
            </c15:filteredScatterSeries>
          </c:ext>
        </c:extLst>
      </c:scatterChart>
      <c:valAx>
        <c:axId val="222705920"/>
        <c:scaling>
          <c:logBase val="10"/>
          <c:orientation val="minMax"/>
          <c:max val="10"/>
          <c:min val="0.1"/>
        </c:scaling>
        <c:delete val="0"/>
        <c:axPos val="b"/>
        <c:numFmt formatCode="0.0" sourceLinked="0"/>
        <c:majorTickMark val="in"/>
        <c:minorTickMark val="in"/>
        <c:tickLblPos val="none"/>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22712960"/>
        <c:crosses val="autoZero"/>
        <c:crossBetween val="midCat"/>
      </c:valAx>
      <c:valAx>
        <c:axId val="222712960"/>
        <c:scaling>
          <c:logBase val="10"/>
          <c:orientation val="minMax"/>
          <c:max val="1000"/>
          <c:min val="1"/>
        </c:scaling>
        <c:delete val="0"/>
        <c:axPos val="l"/>
        <c:numFmt formatCode="0" sourceLinked="0"/>
        <c:majorTickMark val="in"/>
        <c:minorTickMark val="in"/>
        <c:tickLblPos val="none"/>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effectLst/>
                <a:latin typeface="Cambria" panose="02040503050406030204" pitchFamily="18" charset="0"/>
                <a:ea typeface="Cambria" panose="02040503050406030204" pitchFamily="18" charset="0"/>
                <a:cs typeface="+mn-cs"/>
              </a:defRPr>
            </a:pPr>
            <a:endParaRPr lang="nb-NO"/>
          </a:p>
        </c:txPr>
        <c:crossAx val="222705920"/>
        <c:crossesAt val="-0.60000000000000009"/>
        <c:crossBetween val="midCat"/>
      </c:valAx>
      <c:spPr>
        <a:noFill/>
        <a:ln w="6350">
          <a:solidFill>
            <a:schemeClr val="bg1">
              <a:lumMod val="50000"/>
            </a:schemeClr>
          </a:solidFill>
        </a:ln>
        <a:effectLst/>
      </c:spPr>
    </c:plotArea>
    <c:legend>
      <c:legendPos val="r"/>
      <c:layout>
        <c:manualLayout>
          <c:xMode val="edge"/>
          <c:yMode val="edge"/>
          <c:x val="0.74726752092190785"/>
          <c:y val="0.12128827103128695"/>
          <c:w val="0.2249104575163399"/>
          <c:h val="0.77317977139283911"/>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lumMod val="50000"/>
        <a:alpha val="10000"/>
      </a:schemeClr>
    </a:solidFill>
    <a:ln w="9525" cap="flat" cmpd="sng" algn="ctr">
      <a:noFill/>
      <a:round/>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9375816993464"/>
          <c:y val="0.11489106500494578"/>
          <c:w val="0.64741678466640407"/>
          <c:h val="0.78395032194822345"/>
        </c:manualLayout>
      </c:layout>
      <c:scatterChart>
        <c:scatterStyle val="lineMarker"/>
        <c:varyColors val="0"/>
        <c:ser>
          <c:idx val="2"/>
          <c:order val="4"/>
          <c:tx>
            <c:v>   0,0-23,6</c:v>
          </c:tx>
          <c:spPr>
            <a:ln w="25400" cap="rnd">
              <a:noFill/>
              <a:round/>
            </a:ln>
            <a:effectLst/>
          </c:spPr>
          <c:marker>
            <c:symbol val="circle"/>
            <c:size val="3"/>
            <c:spPr>
              <a:solidFill>
                <a:srgbClr val="FFC000"/>
              </a:solidFill>
              <a:ln w="6350">
                <a:solidFill>
                  <a:schemeClr val="accent4">
                    <a:lumMod val="50000"/>
                  </a:schemeClr>
                </a:solidFill>
              </a:ln>
              <a:effectLst/>
            </c:spPr>
          </c:marker>
          <c:xVal>
            <c:numRef>
              <c:f>'Forsøk 3 - Samlet'!$BD$14:$BD$272</c:f>
              <c:numCache>
                <c:formatCode>General</c:formatCode>
                <c:ptCount val="259"/>
                <c:pt idx="23" formatCode="0.0">
                  <c:v>8.2107144795081819E-4</c:v>
                </c:pt>
                <c:pt idx="24" formatCode="0.0">
                  <c:v>8.2105629470101166E-4</c:v>
                </c:pt>
                <c:pt idx="25" formatCode="0.0">
                  <c:v>6.5004093835401564E-4</c:v>
                </c:pt>
                <c:pt idx="26" formatCode="0.0">
                  <c:v>5.4223392596220604E-4</c:v>
                </c:pt>
                <c:pt idx="27" formatCode="0.0">
                  <c:v>5.4222732532852231E-4</c:v>
                </c:pt>
                <c:pt idx="28" formatCode="0.0">
                  <c:v>3.9022147234263024E-4</c:v>
                </c:pt>
                <c:pt idx="29" formatCode="0.0">
                  <c:v>3.4066319605073039E-4</c:v>
                </c:pt>
                <c:pt idx="30" formatCode="0.0">
                  <c:v>3.4066007349002327E-4</c:v>
                </c:pt>
                <c:pt idx="31" formatCode="0.0">
                  <c:v>4.2769236039071865E-4</c:v>
                </c:pt>
                <c:pt idx="32" formatCode="0.0">
                  <c:v>3.6659044088798375E-4</c:v>
                </c:pt>
                <c:pt idx="33" formatCode="0.0">
                  <c:v>3.6658743129652094E-4</c:v>
                </c:pt>
                <c:pt idx="34" formatCode="0.0">
                  <c:v>2.8494725791209161E-4</c:v>
                </c:pt>
                <c:pt idx="35" formatCode="0.0">
                  <c:v>2.8494544106323866E-4</c:v>
                </c:pt>
                <c:pt idx="36" formatCode="0.0">
                  <c:v>3.5952207015644535E-4</c:v>
                </c:pt>
                <c:pt idx="37" formatCode="0.0">
                  <c:v>3.4291930263270987E-4</c:v>
                </c:pt>
                <c:pt idx="38" formatCode="0.0">
                  <c:v>3.4291733156800107E-4</c:v>
                </c:pt>
                <c:pt idx="39" formatCode="0.0">
                  <c:v>3.2974144709656641E-4</c:v>
                </c:pt>
                <c:pt idx="40" formatCode="0.0">
                  <c:v>3.1754048273123048E-4</c:v>
                </c:pt>
                <c:pt idx="41" formatCode="0.0">
                  <c:v>2.7784644536053691E-4</c:v>
                </c:pt>
                <c:pt idx="42" formatCode="0.0">
                  <c:v>2.7064560310888843E-4</c:v>
                </c:pt>
                <c:pt idx="43" formatCode="0.0">
                  <c:v>2.6351932836851189E-4</c:v>
                </c:pt>
                <c:pt idx="44" formatCode="0.0">
                  <c:v>3.0116343015431252E-4</c:v>
                </c:pt>
                <c:pt idx="45" formatCode="0.0">
                  <c:v>2.9533018869911661E-4</c:v>
                </c:pt>
                <c:pt idx="46" formatCode="0.0">
                  <c:v>2.9532873153617823E-4</c:v>
                </c:pt>
                <c:pt idx="47" formatCode="0.0">
                  <c:v>3.322431843582546E-4</c:v>
                </c:pt>
                <c:pt idx="48" formatCode="0.0">
                  <c:v>3.2018862154364582E-4</c:v>
                </c:pt>
                <c:pt idx="49" formatCode="0.0">
                  <c:v>3.1496508634335939E-4</c:v>
                </c:pt>
                <c:pt idx="50" formatCode="0.0">
                  <c:v>3.1496361554755116E-4</c:v>
                </c:pt>
                <c:pt idx="51" formatCode="0.0">
                  <c:v>3.0713014558152315E-4</c:v>
                </c:pt>
                <c:pt idx="52" formatCode="0.0">
                  <c:v>3.0712874819593093E-4</c:v>
                </c:pt>
                <c:pt idx="53" formatCode="0.0">
                  <c:v>3.4125257793486723E-4</c:v>
                </c:pt>
                <c:pt idx="54" formatCode="0.0">
                  <c:v>4.0388097695931457E-4</c:v>
                </c:pt>
                <c:pt idx="55" formatCode="0.0">
                  <c:v>4.0387916684842977E-4</c:v>
                </c:pt>
                <c:pt idx="56" formatCode="0.0">
                  <c:v>3.9687420884554261E-4</c:v>
                </c:pt>
                <c:pt idx="57" formatCode="0.0">
                  <c:v>3.9346443529166453E-4</c:v>
                </c:pt>
                <c:pt idx="58" formatCode="0.0">
                  <c:v>3.9346271945853167E-4</c:v>
                </c:pt>
                <c:pt idx="59" formatCode="0.0">
                  <c:v>3.2447549387341727E-4</c:v>
                </c:pt>
                <c:pt idx="60" formatCode="0.0">
                  <c:v>3.2233632799603387E-4</c:v>
                </c:pt>
                <c:pt idx="61" formatCode="0.0">
                  <c:v>3.8356393999145497E-4</c:v>
                </c:pt>
                <c:pt idx="62" formatCode="0.0">
                  <c:v>3.8356231209339388E-4</c:v>
                </c:pt>
                <c:pt idx="63" formatCode="0.0">
                  <c:v>4.4091951084952101E-4</c:v>
                </c:pt>
                <c:pt idx="64" formatCode="0.0">
                  <c:v>4.4091766851981853E-4</c:v>
                </c:pt>
                <c:pt idx="65" formatCode="0.0">
                  <c:v>4.3889586119964552E-4</c:v>
                </c:pt>
                <c:pt idx="66" formatCode="0.0">
                  <c:v>4.3413692295431411E-4</c:v>
                </c:pt>
                <c:pt idx="67" formatCode="0.0">
                  <c:v>4.3413513906524255E-4</c:v>
                </c:pt>
                <c:pt idx="68" formatCode="0.0">
                  <c:v>3.6878344003368562E-4</c:v>
                </c:pt>
                <c:pt idx="69" formatCode="0.0">
                  <c:v>3.0425184954417542E-4</c:v>
                </c:pt>
                <c:pt idx="70" formatCode="0.0">
                  <c:v>2.9745724908369702E-4</c:v>
                </c:pt>
                <c:pt idx="71" formatCode="0.0">
                  <c:v>3.8176787490086972E-4</c:v>
                </c:pt>
                <c:pt idx="72" formatCode="0.0">
                  <c:v>3.4870653380161083E-4</c:v>
                </c:pt>
                <c:pt idx="73" formatCode="0.0">
                  <c:v>3.4240405882907045E-4</c:v>
                </c:pt>
                <c:pt idx="74" formatCode="0.0">
                  <c:v>3.3854988805312545E-4</c:v>
                </c:pt>
                <c:pt idx="75" formatCode="0.0">
                  <c:v>4.2466747587369813E-4</c:v>
                </c:pt>
                <c:pt idx="76" formatCode="0.0">
                  <c:v>4.1558766626459734E-4</c:v>
                </c:pt>
                <c:pt idx="77" formatCode="0.0">
                  <c:v>3.8340092084587351E-4</c:v>
                </c:pt>
                <c:pt idx="78" formatCode="0.0">
                  <c:v>3.8047802826411599E-4</c:v>
                </c:pt>
                <c:pt idx="79" formatCode="0.0">
                  <c:v>3.7310288760012799E-4</c:v>
                </c:pt>
                <c:pt idx="80" formatCode="0.0">
                  <c:v>4.2447602853165183E-4</c:v>
                </c:pt>
                <c:pt idx="81" formatCode="0.0">
                  <c:v>4.2161161113832182E-4</c:v>
                </c:pt>
                <c:pt idx="82" formatCode="0.0">
                  <c:v>4.1527559496637337E-4</c:v>
                </c:pt>
                <c:pt idx="83" formatCode="0.0">
                  <c:v>4.1005146003910548E-4</c:v>
                </c:pt>
                <c:pt idx="84" formatCode="0.0">
                  <c:v>4.0722729515863546E-4</c:v>
                </c:pt>
                <c:pt idx="85" formatCode="0.0">
                  <c:v>3.7214460575057669E-4</c:v>
                </c:pt>
                <c:pt idx="86" formatCode="0.0">
                  <c:v>4.5327439013463563E-4</c:v>
                </c:pt>
                <c:pt idx="87" formatCode="0.0">
                  <c:v>4.5048001617778449E-4</c:v>
                </c:pt>
                <c:pt idx="88" formatCode="0.0">
                  <c:v>4.1632478780877154E-4</c:v>
                </c:pt>
                <c:pt idx="89" formatCode="0.0">
                  <c:v>4.4130162364703176E-4</c:v>
                </c:pt>
                <c:pt idx="90" formatCode="0.0">
                  <c:v>4.3570669434432271E-4</c:v>
                </c:pt>
                <c:pt idx="91" formatCode="0.0">
                  <c:v>3.7781348486801581E-4</c:v>
                </c:pt>
                <c:pt idx="92" formatCode="0.0">
                  <c:v>3.7147502092383218E-4</c:v>
                </c:pt>
                <c:pt idx="93" formatCode="0.0">
                  <c:v>3.9605368026910759E-4</c:v>
                </c:pt>
                <c:pt idx="94" formatCode="0.0">
                  <c:v>4.4687186141375434E-4</c:v>
                </c:pt>
                <c:pt idx="95" formatCode="0.0">
                  <c:v>4.4415080402437673E-4</c:v>
                </c:pt>
                <c:pt idx="96" formatCode="0.0">
                  <c:v>4.4142976702768211E-4</c:v>
                </c:pt>
                <c:pt idx="97" formatCode="0.0">
                  <c:v>4.3287575154381811E-4</c:v>
                </c:pt>
                <c:pt idx="98" formatCode="0.0">
                  <c:v>4.5636088323218363E-4</c:v>
                </c:pt>
                <c:pt idx="99" formatCode="0.0">
                  <c:v>4.5368017478582918E-4</c:v>
                </c:pt>
                <c:pt idx="100" formatCode="0.0">
                  <c:v>3.9762935310858017E-4</c:v>
                </c:pt>
                <c:pt idx="101" formatCode="0.0">
                  <c:v>3.9341072034109896E-4</c:v>
                </c:pt>
                <c:pt idx="102" formatCode="0.0">
                  <c:v>3.9073865224406281E-4</c:v>
                </c:pt>
                <c:pt idx="103" formatCode="0.0">
                  <c:v>4.1385130132848567E-4</c:v>
                </c:pt>
                <c:pt idx="104" formatCode="0.0">
                  <c:v>4.1085781558789132E-4</c:v>
                </c:pt>
                <c:pt idx="105" formatCode="0.0">
                  <c:v>4.6153074417992459E-4</c:v>
                </c:pt>
                <c:pt idx="106" formatCode="0.0">
                  <c:v>5.1340304934146858E-4</c:v>
                </c:pt>
                <c:pt idx="107" formatCode="0.0">
                  <c:v>4.8400211994082179E-4</c:v>
                </c:pt>
                <c:pt idx="108" formatCode="0.0">
                  <c:v>4.8133191809229836E-4</c:v>
                </c:pt>
                <c:pt idx="109" formatCode="0.0">
                  <c:v>4.5227749107851613E-4</c:v>
                </c:pt>
                <c:pt idx="110" formatCode="0.0">
                  <c:v>5.2985782200811154E-4</c:v>
                </c:pt>
                <c:pt idx="111" formatCode="0.0">
                  <c:v>5.3007652892551958E-4</c:v>
                </c:pt>
                <c:pt idx="112" formatCode="0.0">
                  <c:v>4.9970924776521198E-4</c:v>
                </c:pt>
                <c:pt idx="113" formatCode="0.0">
                  <c:v>4.9702654724169805E-4</c:v>
                </c:pt>
                <c:pt idx="114" formatCode="0.0">
                  <c:v>4.9667821197693033E-4</c:v>
                </c:pt>
                <c:pt idx="115" formatCode="0.0">
                  <c:v>5.2218531259243901E-4</c:v>
                </c:pt>
                <c:pt idx="116" formatCode="0.0">
                  <c:v>4.3834883259444198E-4</c:v>
                </c:pt>
                <c:pt idx="117" formatCode="0.0">
                  <c:v>4.3841312641724583E-4</c:v>
                </c:pt>
                <c:pt idx="118" formatCode="0.0">
                  <c:v>4.3742539195802129E-4</c:v>
                </c:pt>
                <c:pt idx="119" formatCode="0.0">
                  <c:v>4.8934493288573455E-4</c:v>
                </c:pt>
                <c:pt idx="120" formatCode="0.0">
                  <c:v>4.8739796672855439E-4</c:v>
                </c:pt>
                <c:pt idx="121" formatCode="0.0">
                  <c:v>5.3940046814135575E-4</c:v>
                </c:pt>
                <c:pt idx="122" formatCode="0.0">
                  <c:v>4.5784372323844888E-4</c:v>
                </c:pt>
                <c:pt idx="123" formatCode="0.0">
                  <c:v>4.5951115309619508E-4</c:v>
                </c:pt>
                <c:pt idx="124" formatCode="0.0">
                  <c:v>4.5673090091337588E-4</c:v>
                </c:pt>
                <c:pt idx="125" formatCode="0.0">
                  <c:v>3.982843230570208E-4</c:v>
                </c:pt>
                <c:pt idx="126" formatCode="0.0">
                  <c:v>3.9776162251825911E-4</c:v>
                </c:pt>
                <c:pt idx="127" formatCode="0.0">
                  <c:v>5.1151701883424771E-4</c:v>
                </c:pt>
                <c:pt idx="128" formatCode="0.0">
                  <c:v>5.0869547326504747E-4</c:v>
                </c:pt>
                <c:pt idx="129" formatCode="0.0">
                  <c:v>4.8159804796923201E-4</c:v>
                </c:pt>
                <c:pt idx="130" formatCode="0.0">
                  <c:v>4.7875318792674735E-4</c:v>
                </c:pt>
                <c:pt idx="131" formatCode="0.0">
                  <c:v>4.7590834966400016E-4</c:v>
                </c:pt>
                <c:pt idx="132" formatCode="0.0">
                  <c:v>4.7542649484493964E-4</c:v>
                </c:pt>
                <c:pt idx="133" formatCode="0.0">
                  <c:v>5.0118876740820606E-4</c:v>
                </c:pt>
                <c:pt idx="134" formatCode="0.0">
                  <c:v>5.0040834121634255E-4</c:v>
                </c:pt>
                <c:pt idx="135" formatCode="0.0">
                  <c:v>5.886785394534148E-4</c:v>
                </c:pt>
                <c:pt idx="136" formatCode="0.0">
                  <c:v>5.6059002952031645E-4</c:v>
                </c:pt>
                <c:pt idx="137" formatCode="0.0">
                  <c:v>5.5767492523114222E-4</c:v>
                </c:pt>
                <c:pt idx="138" formatCode="0.0">
                  <c:v>4.9852290527367595E-4</c:v>
                </c:pt>
                <c:pt idx="139" formatCode="0.0">
                  <c:v>5.6381661042327808E-4</c:v>
                </c:pt>
                <c:pt idx="140" formatCode="0.0">
                  <c:v>5.6083829089670302E-4</c:v>
                </c:pt>
                <c:pt idx="141" formatCode="0.0">
                  <c:v>5.6324415265114906E-4</c:v>
                </c:pt>
                <c:pt idx="142" formatCode="0.0">
                  <c:v>5.9033735479527977E-4</c:v>
                </c:pt>
                <c:pt idx="143" formatCode="0.0">
                  <c:v>5.8733022871936414E-4</c:v>
                </c:pt>
                <c:pt idx="144" formatCode="0.0">
                  <c:v>5.5764127288853154E-4</c:v>
                </c:pt>
                <c:pt idx="145" formatCode="0.0">
                  <c:v>5.5857014093606456E-4</c:v>
                </c:pt>
                <c:pt idx="146" formatCode="0.0">
                  <c:v>5.5552305649816914E-4</c:v>
                </c:pt>
                <c:pt idx="147" formatCode="0.0">
                  <c:v>5.5742820298063252E-4</c:v>
                </c:pt>
                <c:pt idx="148" formatCode="0.0">
                  <c:v>6.5310651830966112E-4</c:v>
                </c:pt>
                <c:pt idx="149" formatCode="0.0">
                  <c:v>6.5000122663432913E-4</c:v>
                </c:pt>
                <c:pt idx="150" formatCode="0.0">
                  <c:v>6.1973347495850517E-4</c:v>
                </c:pt>
                <c:pt idx="151" formatCode="0.0">
                  <c:v>5.9676214157397328E-4</c:v>
                </c:pt>
                <c:pt idx="152" formatCode="0.0">
                  <c:v>5.9357633302808098E-4</c:v>
                </c:pt>
                <c:pt idx="153" formatCode="0.0">
                  <c:v>6.860548957554625E-4</c:v>
                </c:pt>
                <c:pt idx="154" formatCode="0.0">
                  <c:v>6.951473399732052E-4</c:v>
                </c:pt>
                <c:pt idx="155" formatCode="0.0">
                  <c:v>6.9190389489765772E-4</c:v>
                </c:pt>
                <c:pt idx="156" formatCode="0.0">
                  <c:v>6.2847170220214281E-4</c:v>
                </c:pt>
                <c:pt idx="157" formatCode="0.0">
                  <c:v>6.2520394464355604E-4</c:v>
                </c:pt>
                <c:pt idx="158" formatCode="0.0">
                  <c:v>6.2913350995334413E-4</c:v>
                </c:pt>
                <c:pt idx="159" formatCode="0.0">
                  <c:v>6.2582796467265558E-4</c:v>
                </c:pt>
                <c:pt idx="160" formatCode="0.0">
                  <c:v>6.3413343164992354E-4</c:v>
                </c:pt>
                <c:pt idx="161" formatCode="0.0">
                  <c:v>6.3076624384012219E-4</c:v>
                </c:pt>
                <c:pt idx="162" formatCode="0.0">
                  <c:v>6.9960512303335928E-4</c:v>
                </c:pt>
                <c:pt idx="163" formatCode="0.0">
                  <c:v>6.962144231656101E-4</c:v>
                </c:pt>
                <c:pt idx="164" formatCode="0.0">
                  <c:v>7.0252743421730663E-4</c:v>
                </c:pt>
                <c:pt idx="165" formatCode="0.0">
                  <c:v>5.6599190675724433E-4</c:v>
                </c:pt>
                <c:pt idx="166" formatCode="0.0">
                  <c:v>5.6252651923256779E-4</c:v>
                </c:pt>
                <c:pt idx="167" formatCode="0.0">
                  <c:v>5.630532647824362E-4</c:v>
                </c:pt>
                <c:pt idx="168" formatCode="0.0">
                  <c:v>6.3524144667432864E-4</c:v>
                </c:pt>
                <c:pt idx="169" formatCode="0.0">
                  <c:v>6.317188675262471E-4</c:v>
                </c:pt>
                <c:pt idx="170" formatCode="0.0">
                  <c:v>6.2819632096728923E-4</c:v>
                </c:pt>
                <c:pt idx="171" formatCode="0.0">
                  <c:v>5.9925748620095467E-4</c:v>
                </c:pt>
                <c:pt idx="172" formatCode="0.0">
                  <c:v>6.3152230832749334E-4</c:v>
                </c:pt>
                <c:pt idx="173" formatCode="0.0">
                  <c:v>6.3390336548147885E-4</c:v>
                </c:pt>
                <c:pt idx="174" formatCode="0.0">
                  <c:v>5.9724950012040126E-4</c:v>
                </c:pt>
                <c:pt idx="175" formatCode="0.0">
                  <c:v>7.0274800555857584E-4</c:v>
                </c:pt>
                <c:pt idx="176" formatCode="0.0">
                  <c:v>7.0283679430190179E-4</c:v>
                </c:pt>
                <c:pt idx="177" formatCode="0.0">
                  <c:v>6.3344576275016495E-4</c:v>
                </c:pt>
                <c:pt idx="178" formatCode="0.0">
                  <c:v>6.2974880611240379E-4</c:v>
                </c:pt>
                <c:pt idx="179" formatCode="0.0">
                  <c:v>6.3218988995648146E-4</c:v>
                </c:pt>
                <c:pt idx="180" formatCode="0.0">
                  <c:v>7.0781747241661832E-4</c:v>
                </c:pt>
                <c:pt idx="181" formatCode="0.0">
                  <c:v>6.2883604910007906E-4</c:v>
                </c:pt>
                <c:pt idx="182" formatCode="0.0">
                  <c:v>6.319840079048102E-4</c:v>
                </c:pt>
                <c:pt idx="183" formatCode="0.0">
                  <c:v>7.0423852191419767E-4</c:v>
                </c:pt>
                <c:pt idx="184" formatCode="0.0">
                  <c:v>7.0043901960319468E-4</c:v>
                </c:pt>
                <c:pt idx="185" formatCode="0.0">
                  <c:v>7.1649286967324466E-4</c:v>
                </c:pt>
                <c:pt idx="186" formatCode="0.0">
                  <c:v>7.1258506993195786E-4</c:v>
                </c:pt>
                <c:pt idx="187" formatCode="0.0">
                  <c:v>7.0867730984484987E-4</c:v>
                </c:pt>
                <c:pt idx="188" formatCode="0.0">
                  <c:v>7.0476958936871871E-4</c:v>
                </c:pt>
                <c:pt idx="189" formatCode="0.0">
                  <c:v>7.4677698008210748E-4</c:v>
                </c:pt>
                <c:pt idx="190" formatCode="0.0">
                  <c:v>7.4283318027279846E-4</c:v>
                </c:pt>
                <c:pt idx="191" formatCode="0.0">
                  <c:v>7.4746762987492851E-4</c:v>
                </c:pt>
                <c:pt idx="192" formatCode="0.0">
                  <c:v>7.8340488768300362E-4</c:v>
                </c:pt>
                <c:pt idx="193" formatCode="0.0">
                  <c:v>7.39488580392749E-4</c:v>
                </c:pt>
                <c:pt idx="194" formatCode="0.0">
                  <c:v>7.4243614636216356E-4</c:v>
                </c:pt>
                <c:pt idx="195" formatCode="0.0">
                  <c:v>7.3840906379684453E-4</c:v>
                </c:pt>
                <c:pt idx="196" formatCode="0.0">
                  <c:v>6.9326565666624957E-4</c:v>
                </c:pt>
                <c:pt idx="197" formatCode="0.0">
                  <c:v>6.9329411085930861E-4</c:v>
                </c:pt>
                <c:pt idx="198" formatCode="0.0">
                  <c:v>7.3844920944139204E-4</c:v>
                </c:pt>
                <c:pt idx="199" formatCode="0.0">
                  <c:v>7.7532961354226761E-4</c:v>
                </c:pt>
                <c:pt idx="200" formatCode="0.0">
                  <c:v>7.7587310599111883E-4</c:v>
                </c:pt>
                <c:pt idx="201" formatCode="0.0">
                  <c:v>7.3582670273566011E-4</c:v>
                </c:pt>
                <c:pt idx="202" formatCode="0.0">
                  <c:v>7.7319717854440917E-4</c:v>
                </c:pt>
                <c:pt idx="203" formatCode="0.0">
                  <c:v>7.7185686995439424E-4</c:v>
                </c:pt>
                <c:pt idx="204" formatCode="0.0">
                  <c:v>7.2865300333330759E-4</c:v>
                </c:pt>
                <c:pt idx="205" formatCode="0.0">
                  <c:v>7.6629530766773662E-4</c:v>
                </c:pt>
                <c:pt idx="206" formatCode="0.0">
                  <c:v>7.6586418555675431E-4</c:v>
                </c:pt>
                <c:pt idx="207" formatCode="0.0">
                  <c:v>7.2407026415193139E-4</c:v>
                </c:pt>
                <c:pt idx="208" formatCode="0.0">
                  <c:v>7.1984526669079867E-4</c:v>
                </c:pt>
                <c:pt idx="209" formatCode="0.0">
                  <c:v>7.2182839954652888E-4</c:v>
                </c:pt>
                <c:pt idx="210" formatCode="0.0">
                  <c:v>7.2297106588862386E-4</c:v>
                </c:pt>
                <c:pt idx="211" formatCode="0.0">
                  <c:v>7.6164960872184126E-4</c:v>
                </c:pt>
                <c:pt idx="212" formatCode="0.0">
                  <c:v>7.6210885406140011E-4</c:v>
                </c:pt>
                <c:pt idx="213" formatCode="0.0">
                  <c:v>8.5504019986585612E-4</c:v>
                </c:pt>
                <c:pt idx="214" formatCode="0.0">
                  <c:v>7.6307826791838988E-4</c:v>
                </c:pt>
                <c:pt idx="215" formatCode="0.0">
                  <c:v>7.5870243604367533E-4</c:v>
                </c:pt>
                <c:pt idx="216" formatCode="0.0">
                  <c:v>7.5528998971316735E-4</c:v>
                </c:pt>
                <c:pt idx="217" formatCode="0.0">
                  <c:v>7.5090866167851591E-4</c:v>
                </c:pt>
                <c:pt idx="218" formatCode="0.0">
                  <c:v>7.5519975574754464E-4</c:v>
                </c:pt>
                <c:pt idx="219" formatCode="0.0">
                  <c:v>7.6159149470196661E-4</c:v>
                </c:pt>
                <c:pt idx="220" formatCode="0.0">
                  <c:v>9.370802825878989E-4</c:v>
                </c:pt>
                <c:pt idx="221" formatCode="0.0">
                  <c:v>9.3748752313468149E-4</c:v>
                </c:pt>
                <c:pt idx="222" formatCode="0.0">
                  <c:v>9.4417264897846695E-4</c:v>
                </c:pt>
                <c:pt idx="223" formatCode="0.0">
                  <c:v>9.8537359138110435E-4</c:v>
                </c:pt>
                <c:pt idx="224" formatCode="0.0">
                  <c:v>9.8079848390416843E-4</c:v>
                </c:pt>
                <c:pt idx="225" formatCode="0.0">
                  <c:v>1.0822151569386785E-3</c:v>
                </c:pt>
                <c:pt idx="226" formatCode="0.0">
                  <c:v>1.123971458714818E-3</c:v>
                </c:pt>
                <c:pt idx="227" formatCode="0.0">
                  <c:v>1.1284700613442818E-3</c:v>
                </c:pt>
                <c:pt idx="228" formatCode="0.0">
                  <c:v>1.0415906402393377E-3</c:v>
                </c:pt>
                <c:pt idx="229" formatCode="0.0">
                  <c:v>1.178723618163093E-3</c:v>
                </c:pt>
                <c:pt idx="230" formatCode="0.0">
                  <c:v>1.1837930029761068E-3</c:v>
                </c:pt>
                <c:pt idx="231" formatCode="0.0">
                  <c:v>1.0942902570746571E-3</c:v>
                </c:pt>
                <c:pt idx="232" formatCode="0.0">
                  <c:v>1.0894774318149102E-3</c:v>
                </c:pt>
                <c:pt idx="233" formatCode="0.0">
                  <c:v>1.1001057318453195E-3</c:v>
                </c:pt>
                <c:pt idx="234" formatCode="0.0">
                  <c:v>1.1605505502926396E-3</c:v>
                </c:pt>
                <c:pt idx="235" formatCode="0.0">
                  <c:v>1.3537438942344329E-3</c:v>
                </c:pt>
                <c:pt idx="236" formatCode="0.0">
                  <c:v>1.3745904951965144E-3</c:v>
                </c:pt>
                <c:pt idx="237" formatCode="0.0">
                  <c:v>1.28750792716207E-3</c:v>
                </c:pt>
                <c:pt idx="238" formatCode="0.0">
                  <c:v>1.2311488698680205E-3</c:v>
                </c:pt>
                <c:pt idx="239" formatCode="0.0">
                  <c:v>1.2483833342196518E-3</c:v>
                </c:pt>
                <c:pt idx="240" formatCode="0.0">
                  <c:v>1.2682037279085859E-3</c:v>
                </c:pt>
                <c:pt idx="241" formatCode="0.0">
                  <c:v>1.6886462819798059E-3</c:v>
                </c:pt>
                <c:pt idx="242" formatCode="0.0">
                  <c:v>1.7178962714009946E-3</c:v>
                </c:pt>
                <c:pt idx="243" formatCode="0.0">
                  <c:v>1.8593780049130663E-3</c:v>
                </c:pt>
                <c:pt idx="244" formatCode="0.0">
                  <c:v>1.7983755846337282E-3</c:v>
                </c:pt>
                <c:pt idx="245" formatCode="0.0">
                  <c:v>1.8937701347336775E-3</c:v>
                </c:pt>
                <c:pt idx="246" formatCode="0.0">
                  <c:v>1.9464854131826729E-3</c:v>
                </c:pt>
                <c:pt idx="247" formatCode="0.0">
                  <c:v>1.9406245336048989E-3</c:v>
                </c:pt>
                <c:pt idx="248" formatCode="0.0">
                  <c:v>1.9855794585074372E-3</c:v>
                </c:pt>
                <c:pt idx="249" formatCode="0.0">
                  <c:v>2.0945627493769011E-3</c:v>
                </c:pt>
                <c:pt idx="250" formatCode="0.0">
                  <c:v>2.088385188031529E-3</c:v>
                </c:pt>
                <c:pt idx="251" formatCode="0.0">
                  <c:v>2.4115094060742871E-3</c:v>
                </c:pt>
                <c:pt idx="252" formatCode="0.0">
                  <c:v>2.4836716023499046E-3</c:v>
                </c:pt>
                <c:pt idx="253" formatCode="0.0">
                  <c:v>2.4770638328118289E-3</c:v>
                </c:pt>
                <c:pt idx="254" formatCode="0.0">
                  <c:v>2.7806173721444559E-3</c:v>
                </c:pt>
                <c:pt idx="255" formatCode="0.0">
                  <c:v>3.7970170431026462E-3</c:v>
                </c:pt>
                <c:pt idx="256" formatCode="0.0">
                  <c:v>3.7898783528226331E-3</c:v>
                </c:pt>
                <c:pt idx="257" formatCode="0.0">
                  <c:v>3.9126989437697317E-3</c:v>
                </c:pt>
                <c:pt idx="258" formatCode="0.0">
                  <c:v>4.2025510531414059E-3</c:v>
                </c:pt>
              </c:numCache>
            </c:numRef>
          </c:xVal>
          <c:yVal>
            <c:numRef>
              <c:f>'Forsøk 3 - Samlet'!$BE$14:$BE$272</c:f>
              <c:numCache>
                <c:formatCode>General</c:formatCode>
                <c:ptCount val="259"/>
                <c:pt idx="15" formatCode="0.0">
                  <c:v>0.17332956521739121</c:v>
                </c:pt>
                <c:pt idx="16" formatCode="0.0">
                  <c:v>0.17332956521739121</c:v>
                </c:pt>
                <c:pt idx="17" formatCode="0.0">
                  <c:v>1.133326708074534</c:v>
                </c:pt>
                <c:pt idx="18" formatCode="0.0">
                  <c:v>2.4844335403726707</c:v>
                </c:pt>
                <c:pt idx="19" formatCode="0.0">
                  <c:v>2.4844335403726707</c:v>
                </c:pt>
                <c:pt idx="20" formatCode="0.0">
                  <c:v>4.4402877828881984</c:v>
                </c:pt>
                <c:pt idx="21" formatCode="0.0">
                  <c:v>6.6091697704658383</c:v>
                </c:pt>
                <c:pt idx="22" formatCode="0.0">
                  <c:v>6.6091697704658383</c:v>
                </c:pt>
                <c:pt idx="23" formatCode="0.0">
                  <c:v>8.9202728760559005</c:v>
                </c:pt>
                <c:pt idx="24" formatCode="0.0">
                  <c:v>8.9219063270525041</c:v>
                </c:pt>
                <c:pt idx="25" formatCode="0.0">
                  <c:v>11.270972033963558</c:v>
                </c:pt>
                <c:pt idx="26" formatCode="0.0">
                  <c:v>13.51409175117106</c:v>
                </c:pt>
                <c:pt idx="27" formatCode="0.0">
                  <c:v>13.516479850629912</c:v>
                </c:pt>
                <c:pt idx="28" formatCode="0.0">
                  <c:v>15.653953011741519</c:v>
                </c:pt>
                <c:pt idx="29" formatCode="0.0">
                  <c:v>17.93417440639519</c:v>
                </c:pt>
                <c:pt idx="30" formatCode="0.0">
                  <c:v>17.937287475888159</c:v>
                </c:pt>
                <c:pt idx="31" formatCode="0.0">
                  <c:v>20.005339614940837</c:v>
                </c:pt>
                <c:pt idx="32" formatCode="0.0">
                  <c:v>20.008791518548531</c:v>
                </c:pt>
                <c:pt idx="33" formatCode="0.0">
                  <c:v>20.012243140736892</c:v>
                </c:pt>
                <c:pt idx="34" formatCode="0.0">
                  <c:v>25.75017519342877</c:v>
                </c:pt>
                <c:pt idx="35" formatCode="0.0">
                  <c:v>25.754567930569127</c:v>
                </c:pt>
                <c:pt idx="36" formatCode="0.0">
                  <c:v>27.220773114700041</c:v>
                </c:pt>
                <c:pt idx="37" formatCode="0.0">
                  <c:v>28.54337713019812</c:v>
                </c:pt>
                <c:pt idx="38" formatCode="0.0">
                  <c:v>28.548224969320234</c:v>
                </c:pt>
                <c:pt idx="39" formatCode="0.0">
                  <c:v>29.693832028663447</c:v>
                </c:pt>
                <c:pt idx="40" formatCode="0.0">
                  <c:v>30.839825342567995</c:v>
                </c:pt>
                <c:pt idx="41" formatCode="0.0">
                  <c:v>30.845046154572209</c:v>
                </c:pt>
                <c:pt idx="42" formatCode="0.0">
                  <c:v>31.6709056039807</c:v>
                </c:pt>
                <c:pt idx="43" formatCode="0.0">
                  <c:v>32.532703398888451</c:v>
                </c:pt>
                <c:pt idx="44" formatCode="0.0">
                  <c:v>32.538197733508703</c:v>
                </c:pt>
                <c:pt idx="45" formatCode="0.0">
                  <c:v>33.18631429555905</c:v>
                </c:pt>
                <c:pt idx="46" formatCode="0.0">
                  <c:v>33.191912965149186</c:v>
                </c:pt>
                <c:pt idx="47" formatCode="0.0">
                  <c:v>33.197511171975592</c:v>
                </c:pt>
                <c:pt idx="48" formatCode="0.0">
                  <c:v>34.452980243667916</c:v>
                </c:pt>
                <c:pt idx="49" formatCode="0.0">
                  <c:v>35.030097013630254</c:v>
                </c:pt>
                <c:pt idx="50" formatCode="0.0">
                  <c:v>35.035991823690878</c:v>
                </c:pt>
                <c:pt idx="51" formatCode="0.0">
                  <c:v>35.935474900939539</c:v>
                </c:pt>
                <c:pt idx="52" formatCode="0.0">
                  <c:v>35.941514858410265</c:v>
                </c:pt>
                <c:pt idx="53" formatCode="0.0">
                  <c:v>35.947554313719031</c:v>
                </c:pt>
                <c:pt idx="54" formatCode="0.0">
                  <c:v>36.453907400938171</c:v>
                </c:pt>
                <c:pt idx="55" formatCode="0.0">
                  <c:v>36.460027605064958</c:v>
                </c:pt>
                <c:pt idx="56" formatCode="0.0">
                  <c:v>37.109620330259609</c:v>
                </c:pt>
                <c:pt idx="57" formatCode="0.0">
                  <c:v>37.437326792081045</c:v>
                </c:pt>
                <c:pt idx="58" formatCode="0.0">
                  <c:v>37.443603044115719</c:v>
                </c:pt>
                <c:pt idx="59" formatCode="0.0">
                  <c:v>37.843299396020406</c:v>
                </c:pt>
                <c:pt idx="60" formatCode="0.0">
                  <c:v>38.10066139590792</c:v>
                </c:pt>
                <c:pt idx="61" formatCode="0.0">
                  <c:v>38.428733362785572</c:v>
                </c:pt>
                <c:pt idx="62" formatCode="0.0">
                  <c:v>38.435165140283267</c:v>
                </c:pt>
                <c:pt idx="63" formatCode="0.0">
                  <c:v>39.014219223442304</c:v>
                </c:pt>
                <c:pt idx="64" formatCode="0.0">
                  <c:v>39.020743283073749</c:v>
                </c:pt>
                <c:pt idx="65" formatCode="0.0">
                  <c:v>39.206885126373429</c:v>
                </c:pt>
                <c:pt idx="66" formatCode="0.0">
                  <c:v>39.643123923871343</c:v>
                </c:pt>
                <c:pt idx="67" formatCode="0.0">
                  <c:v>39.649745610255401</c:v>
                </c:pt>
                <c:pt idx="68" formatCode="0.0">
                  <c:v>40.014549289417019</c:v>
                </c:pt>
                <c:pt idx="69" formatCode="0.0">
                  <c:v>40.026047255349738</c:v>
                </c:pt>
                <c:pt idx="70" formatCode="0.0">
                  <c:v>40.539077321791879</c:v>
                </c:pt>
                <c:pt idx="71" formatCode="0.0">
                  <c:v>40.945151662678214</c:v>
                </c:pt>
                <c:pt idx="72" formatCode="0.0">
                  <c:v>40.957005366108021</c:v>
                </c:pt>
                <c:pt idx="73" formatCode="0.0">
                  <c:v>41.363741605166105</c:v>
                </c:pt>
                <c:pt idx="74" formatCode="0.0">
                  <c:v>41.483342970532441</c:v>
                </c:pt>
                <c:pt idx="75" formatCode="0.0">
                  <c:v>41.495345701010478</c:v>
                </c:pt>
                <c:pt idx="76" formatCode="0.0">
                  <c:v>42.117967100770862</c:v>
                </c:pt>
                <c:pt idx="77" formatCode="0.0">
                  <c:v>42.130147826159366</c:v>
                </c:pt>
                <c:pt idx="78" formatCode="0.0">
                  <c:v>42.142330455696957</c:v>
                </c:pt>
                <c:pt idx="79" formatCode="0.0">
                  <c:v>42.657548756171884</c:v>
                </c:pt>
                <c:pt idx="80" formatCode="0.0">
                  <c:v>43.029289211672562</c:v>
                </c:pt>
                <c:pt idx="81" formatCode="0.0">
                  <c:v>43.041723568543539</c:v>
                </c:pt>
                <c:pt idx="82" formatCode="0.0">
                  <c:v>43.414084090184218</c:v>
                </c:pt>
                <c:pt idx="83" formatCode="0.0">
                  <c:v>43.679052668141793</c:v>
                </c:pt>
                <c:pt idx="84" formatCode="0.0">
                  <c:v>43.691667459416855</c:v>
                </c:pt>
                <c:pt idx="85" formatCode="0.0">
                  <c:v>44.172176875027397</c:v>
                </c:pt>
                <c:pt idx="86" formatCode="0.0">
                  <c:v>44.184928964588927</c:v>
                </c:pt>
                <c:pt idx="87" formatCode="0.0">
                  <c:v>44.19768304167399</c:v>
                </c:pt>
                <c:pt idx="88" formatCode="0.0">
                  <c:v>44.570064362239407</c:v>
                </c:pt>
                <c:pt idx="89" formatCode="0.0">
                  <c:v>44.582924878521752</c:v>
                </c:pt>
                <c:pt idx="90" formatCode="0.0">
                  <c:v>44.884747646951112</c:v>
                </c:pt>
                <c:pt idx="91" formatCode="0.0">
                  <c:v>44.897694477897922</c:v>
                </c:pt>
                <c:pt idx="92" formatCode="0.0">
                  <c:v>45.344040009118054</c:v>
                </c:pt>
                <c:pt idx="93" formatCode="0.0">
                  <c:v>45.35711429070934</c:v>
                </c:pt>
                <c:pt idx="94" formatCode="0.0">
                  <c:v>45.478437178313939</c:v>
                </c:pt>
                <c:pt idx="95" formatCode="0.0">
                  <c:v>45.491546342936239</c:v>
                </c:pt>
                <c:pt idx="96" formatCode="0.0">
                  <c:v>45.504657543599173</c:v>
                </c:pt>
                <c:pt idx="97" formatCode="0.0">
                  <c:v>46.131122541791861</c:v>
                </c:pt>
                <c:pt idx="98" formatCode="0.0">
                  <c:v>46.216038817957497</c:v>
                </c:pt>
                <c:pt idx="99" formatCode="0.0">
                  <c:v>46.229351094910051</c:v>
                </c:pt>
                <c:pt idx="100" formatCode="0.0">
                  <c:v>46.207452325299649</c:v>
                </c:pt>
                <c:pt idx="101" formatCode="0.0">
                  <c:v>46.401231690842636</c:v>
                </c:pt>
                <c:pt idx="102" formatCode="0.0">
                  <c:v>46.414591477155142</c:v>
                </c:pt>
                <c:pt idx="103" formatCode="0.0">
                  <c:v>46.536490092377136</c:v>
                </c:pt>
                <c:pt idx="104" formatCode="0.0">
                  <c:v>46.587001678826844</c:v>
                </c:pt>
                <c:pt idx="105" formatCode="0.0">
                  <c:v>46.600409096391616</c:v>
                </c:pt>
                <c:pt idx="106" formatCode="0.0">
                  <c:v>46.504891086834419</c:v>
                </c:pt>
                <c:pt idx="107" formatCode="0.0">
                  <c:v>46.51827168531576</c:v>
                </c:pt>
                <c:pt idx="108" formatCode="0.0">
                  <c:v>46.531654351389491</c:v>
                </c:pt>
                <c:pt idx="109" formatCode="0.0">
                  <c:v>46.509412053710498</c:v>
                </c:pt>
                <c:pt idx="110" formatCode="0.0">
                  <c:v>46.522788728774024</c:v>
                </c:pt>
                <c:pt idx="111" formatCode="0.0">
                  <c:v>46.282355423950001</c:v>
                </c:pt>
                <c:pt idx="112" formatCode="0.0">
                  <c:v>46.368198826677556</c:v>
                </c:pt>
                <c:pt idx="113" formatCode="0.0">
                  <c:v>46.381530176741336</c:v>
                </c:pt>
                <c:pt idx="114" formatCode="0.0">
                  <c:v>46.176811650334145</c:v>
                </c:pt>
                <c:pt idx="115" formatCode="0.0">
                  <c:v>46.082112422338199</c:v>
                </c:pt>
                <c:pt idx="116" formatCode="0.0">
                  <c:v>46.095357337317353</c:v>
                </c:pt>
                <c:pt idx="117" formatCode="0.0">
                  <c:v>45.817728792116156</c:v>
                </c:pt>
                <c:pt idx="118" formatCode="0.0">
                  <c:v>45.649548386820875</c:v>
                </c:pt>
                <c:pt idx="119" formatCode="0.0">
                  <c:v>45.662665347975299</c:v>
                </c:pt>
                <c:pt idx="120" formatCode="0.0">
                  <c:v>45.602447955144271</c:v>
                </c:pt>
                <c:pt idx="121" formatCode="0.0">
                  <c:v>45.615548133118509</c:v>
                </c:pt>
                <c:pt idx="122" formatCode="0.0">
                  <c:v>45.301603040642924</c:v>
                </c:pt>
                <c:pt idx="123" formatCode="0.0">
                  <c:v>44.878644358907458</c:v>
                </c:pt>
                <c:pt idx="124" formatCode="0.0">
                  <c:v>44.891534091811415</c:v>
                </c:pt>
                <c:pt idx="125" formatCode="0.0">
                  <c:v>44.904425798637433</c:v>
                </c:pt>
                <c:pt idx="126" formatCode="0.0">
                  <c:v>44.662411890595827</c:v>
                </c:pt>
                <c:pt idx="127" formatCode="0.0">
                  <c:v>44.274879786234528</c:v>
                </c:pt>
                <c:pt idx="128" formatCode="0.0">
                  <c:v>44.287591605110748</c:v>
                </c:pt>
                <c:pt idx="129" formatCode="0.0">
                  <c:v>43.935227126572535</c:v>
                </c:pt>
                <c:pt idx="130" formatCode="0.0">
                  <c:v>43.947839345662373</c:v>
                </c:pt>
                <c:pt idx="131" formatCode="0.0">
                  <c:v>43.960453489553387</c:v>
                </c:pt>
                <c:pt idx="132" formatCode="0.0">
                  <c:v>43.754514891946258</c:v>
                </c:pt>
                <c:pt idx="133" formatCode="0.0">
                  <c:v>43.767070956467975</c:v>
                </c:pt>
                <c:pt idx="134" formatCode="0.0">
                  <c:v>43.59777079269756</c:v>
                </c:pt>
                <c:pt idx="135" formatCode="0.0">
                  <c:v>43.245833161758171</c:v>
                </c:pt>
                <c:pt idx="136" formatCode="0.0">
                  <c:v>42.96579355682475</c:v>
                </c:pt>
                <c:pt idx="137" formatCode="0.0">
                  <c:v>42.978119674156147</c:v>
                </c:pt>
                <c:pt idx="138" formatCode="0.0">
                  <c:v>42.807429811286767</c:v>
                </c:pt>
                <c:pt idx="139" formatCode="0.0">
                  <c:v>42.089676145994389</c:v>
                </c:pt>
                <c:pt idx="140" formatCode="0.0">
                  <c:v>42.10174938654842</c:v>
                </c:pt>
                <c:pt idx="141" formatCode="0.0">
                  <c:v>41.711250442913034</c:v>
                </c:pt>
                <c:pt idx="142" formatCode="0.0">
                  <c:v>41.723213407536143</c:v>
                </c:pt>
                <c:pt idx="143" formatCode="0.0">
                  <c:v>41.73517818473934</c:v>
                </c:pt>
                <c:pt idx="144" formatCode="0.0">
                  <c:v>41.491248510868431</c:v>
                </c:pt>
                <c:pt idx="145" formatCode="0.0">
                  <c:v>41.209323525275792</c:v>
                </c:pt>
                <c:pt idx="146" formatCode="0.0">
                  <c:v>41.221138211777308</c:v>
                </c:pt>
                <c:pt idx="147" formatCode="0.0">
                  <c:v>40.86664008331892</c:v>
                </c:pt>
                <c:pt idx="148" formatCode="0.0">
                  <c:v>40.475913484588034</c:v>
                </c:pt>
                <c:pt idx="149" formatCode="0.0">
                  <c:v>40.487516114957749</c:v>
                </c:pt>
                <c:pt idx="150" formatCode="0.0">
                  <c:v>40.243117166750125</c:v>
                </c:pt>
                <c:pt idx="151" formatCode="0.0">
                  <c:v>39.483565295964816</c:v>
                </c:pt>
                <c:pt idx="152" formatCode="0.0">
                  <c:v>39.494882833985308</c:v>
                </c:pt>
                <c:pt idx="153" formatCode="0.0">
                  <c:v>39.506202075720971</c:v>
                </c:pt>
                <c:pt idx="154" formatCode="0.0">
                  <c:v>38.819514165587485</c:v>
                </c:pt>
                <c:pt idx="155" formatCode="0.0">
                  <c:v>38.830639586216826</c:v>
                </c:pt>
                <c:pt idx="156" formatCode="0.0">
                  <c:v>38.549224350391107</c:v>
                </c:pt>
                <c:pt idx="157" formatCode="0.0">
                  <c:v>38.560270474809066</c:v>
                </c:pt>
                <c:pt idx="158" formatCode="0.0">
                  <c:v>38.130061940126978</c:v>
                </c:pt>
                <c:pt idx="159" formatCode="0.0">
                  <c:v>38.14098676301527</c:v>
                </c:pt>
                <c:pt idx="160" formatCode="0.0">
                  <c:v>37.45335168479648</c:v>
                </c:pt>
                <c:pt idx="161" formatCode="0.0">
                  <c:v>37.464082549737242</c:v>
                </c:pt>
                <c:pt idx="162" formatCode="0.0">
                  <c:v>37.217613884635419</c:v>
                </c:pt>
                <c:pt idx="163" formatCode="0.0">
                  <c:v>37.228275360724325</c:v>
                </c:pt>
                <c:pt idx="164" formatCode="0.0">
                  <c:v>36.724574525676758</c:v>
                </c:pt>
                <c:pt idx="165" formatCode="0.0">
                  <c:v>36.440240294425728</c:v>
                </c:pt>
                <c:pt idx="166" formatCode="0.0">
                  <c:v>36.450678179666937</c:v>
                </c:pt>
                <c:pt idx="167" formatCode="0.0">
                  <c:v>36.20260480043526</c:v>
                </c:pt>
                <c:pt idx="168" formatCode="0.0">
                  <c:v>35.881958702803274</c:v>
                </c:pt>
                <c:pt idx="169" formatCode="0.0">
                  <c:v>35.892234958866041</c:v>
                </c:pt>
                <c:pt idx="170" formatCode="0.0">
                  <c:v>35.90251274428875</c:v>
                </c:pt>
                <c:pt idx="171" formatCode="0.0">
                  <c:v>35.323022611074286</c:v>
                </c:pt>
                <c:pt idx="172" formatCode="0.0">
                  <c:v>35.33313717259459</c:v>
                </c:pt>
                <c:pt idx="173" formatCode="0.0">
                  <c:v>35.010821921339932</c:v>
                </c:pt>
                <c:pt idx="174" formatCode="0.0">
                  <c:v>34.836287107416169</c:v>
                </c:pt>
                <c:pt idx="175" formatCode="0.0">
                  <c:v>34.846260442367459</c:v>
                </c:pt>
                <c:pt idx="176" formatCode="0.0">
                  <c:v>34.671572540911541</c:v>
                </c:pt>
                <c:pt idx="177" formatCode="0.0">
                  <c:v>34.276065291492586</c:v>
                </c:pt>
                <c:pt idx="178" formatCode="0.0">
                  <c:v>34.285876800718363</c:v>
                </c:pt>
                <c:pt idx="179" formatCode="0.0">
                  <c:v>33.96270893350551</c:v>
                </c:pt>
                <c:pt idx="180" formatCode="0.0">
                  <c:v>33.750256809675655</c:v>
                </c:pt>
                <c:pt idx="181" formatCode="0.0">
                  <c:v>33.759916304391375</c:v>
                </c:pt>
                <c:pt idx="182" formatCode="0.0">
                  <c:v>33.400579779543683</c:v>
                </c:pt>
                <c:pt idx="183" formatCode="0.0">
                  <c:v>33.410138236398907</c:v>
                </c:pt>
                <c:pt idx="184" formatCode="0.0">
                  <c:v>33.419698102280968</c:v>
                </c:pt>
                <c:pt idx="185" formatCode="0.0">
                  <c:v>32.50296738069131</c:v>
                </c:pt>
                <c:pt idx="186" formatCode="0.0">
                  <c:v>32.512269371501844</c:v>
                </c:pt>
                <c:pt idx="187" formatCode="0.0">
                  <c:v>32.521572730071583</c:v>
                </c:pt>
                <c:pt idx="188" formatCode="0.0">
                  <c:v>32.530877455920425</c:v>
                </c:pt>
                <c:pt idx="189" formatCode="0.0">
                  <c:v>32.243634788459666</c:v>
                </c:pt>
                <c:pt idx="190" formatCode="0.0">
                  <c:v>32.252858831008382</c:v>
                </c:pt>
                <c:pt idx="191" formatCode="0.0">
                  <c:v>31.8918328712377</c:v>
                </c:pt>
                <c:pt idx="192" formatCode="0.0">
                  <c:v>31.900955498145393</c:v>
                </c:pt>
                <c:pt idx="193" formatCode="0.0">
                  <c:v>31.910079461378462</c:v>
                </c:pt>
                <c:pt idx="194" formatCode="0.0">
                  <c:v>31.62096436848049</c:v>
                </c:pt>
                <c:pt idx="195" formatCode="0.0">
                  <c:v>31.630007164776071</c:v>
                </c:pt>
                <c:pt idx="196" formatCode="0.0">
                  <c:v>31.676189656860725</c:v>
                </c:pt>
                <c:pt idx="197" formatCode="0.0">
                  <c:v>31.500126250324524</c:v>
                </c:pt>
                <c:pt idx="198" formatCode="0.0">
                  <c:v>31.137512967497983</c:v>
                </c:pt>
                <c:pt idx="199" formatCode="0.0">
                  <c:v>31.146415052058867</c:v>
                </c:pt>
                <c:pt idx="200" formatCode="0.0">
                  <c:v>30.969085640684487</c:v>
                </c:pt>
                <c:pt idx="201" formatCode="0.0">
                  <c:v>30.755100793030593</c:v>
                </c:pt>
                <c:pt idx="202" formatCode="0.0">
                  <c:v>30.76389186645191</c:v>
                </c:pt>
                <c:pt idx="203" formatCode="0.0">
                  <c:v>30.660717402965464</c:v>
                </c:pt>
                <c:pt idx="204" formatCode="0.0">
                  <c:v>30.558772351722521</c:v>
                </c:pt>
                <c:pt idx="205" formatCode="0.0">
                  <c:v>30.567504738035819</c:v>
                </c:pt>
                <c:pt idx="206" formatCode="0.0">
                  <c:v>30.426614749438905</c:v>
                </c:pt>
                <c:pt idx="207" formatCode="0.0">
                  <c:v>30.249028308147427</c:v>
                </c:pt>
                <c:pt idx="208" formatCode="0.0">
                  <c:v>30.257670219914345</c:v>
                </c:pt>
                <c:pt idx="209" formatCode="0.0">
                  <c:v>30.006007967096821</c:v>
                </c:pt>
                <c:pt idx="210" formatCode="0.0">
                  <c:v>29.790218410370894</c:v>
                </c:pt>
                <c:pt idx="211" formatCode="0.0">
                  <c:v>29.798728096405775</c:v>
                </c:pt>
                <c:pt idx="212" formatCode="0.0">
                  <c:v>29.62133861935401</c:v>
                </c:pt>
                <c:pt idx="213" formatCode="0.0">
                  <c:v>29.256612332914859</c:v>
                </c:pt>
                <c:pt idx="214" formatCode="0.0">
                  <c:v>29.264968917513226</c:v>
                </c:pt>
                <c:pt idx="215" formatCode="0.0">
                  <c:v>29.273326708163673</c:v>
                </c:pt>
                <c:pt idx="216" formatCode="0.0">
                  <c:v>29.244338285297456</c:v>
                </c:pt>
                <c:pt idx="217" formatCode="0.0">
                  <c:v>29.252688017881564</c:v>
                </c:pt>
                <c:pt idx="218" formatCode="0.0">
                  <c:v>28.925018372747729</c:v>
                </c:pt>
                <c:pt idx="219" formatCode="0.0">
                  <c:v>28.522070030382597</c:v>
                </c:pt>
                <c:pt idx="220" formatCode="0.0">
                  <c:v>28.530213971351134</c:v>
                </c:pt>
                <c:pt idx="221" formatCode="0.0">
                  <c:v>28.389067926446927</c:v>
                </c:pt>
                <c:pt idx="222" formatCode="0.0">
                  <c:v>28.060145895748924</c:v>
                </c:pt>
                <c:pt idx="223" formatCode="0.0">
                  <c:v>28.068157121545184</c:v>
                </c:pt>
                <c:pt idx="224" formatCode="0.0">
                  <c:v>28.076169495998109</c:v>
                </c:pt>
                <c:pt idx="225" formatCode="0.0">
                  <c:v>27.709405430238011</c:v>
                </c:pt>
                <c:pt idx="226" formatCode="0.0">
                  <c:v>27.71731516979002</c:v>
                </c:pt>
                <c:pt idx="227" formatCode="0.0">
                  <c:v>27.500758541317754</c:v>
                </c:pt>
                <c:pt idx="228" formatCode="0.0">
                  <c:v>27.209117991671665</c:v>
                </c:pt>
                <c:pt idx="229" formatCode="0.0">
                  <c:v>27.216884466155204</c:v>
                </c:pt>
                <c:pt idx="230" formatCode="0.0">
                  <c:v>26.999352354469558</c:v>
                </c:pt>
                <c:pt idx="231" formatCode="0.0">
                  <c:v>26.744834511917507</c:v>
                </c:pt>
                <c:pt idx="232" formatCode="0.0">
                  <c:v>26.752467901955612</c:v>
                </c:pt>
                <c:pt idx="233" formatCode="0.0">
                  <c:v>26.384498014985773</c:v>
                </c:pt>
                <c:pt idx="234" formatCode="0.0">
                  <c:v>26.016950389435781</c:v>
                </c:pt>
                <c:pt idx="235" formatCode="0.0">
                  <c:v>26.02437707840631</c:v>
                </c:pt>
                <c:pt idx="236" formatCode="0.0">
                  <c:v>25.543213968687262</c:v>
                </c:pt>
                <c:pt idx="237" formatCode="0.0">
                  <c:v>25.174803964647186</c:v>
                </c:pt>
                <c:pt idx="238" formatCode="0.0">
                  <c:v>25.181992169261189</c:v>
                </c:pt>
                <c:pt idx="239" formatCode="0.0">
                  <c:v>24.73807879040363</c:v>
                </c:pt>
                <c:pt idx="240" formatCode="0.0">
                  <c:v>24.256637922051826</c:v>
                </c:pt>
                <c:pt idx="241" formatCode="0.0">
                  <c:v>24.263566583016587</c:v>
                </c:pt>
                <c:pt idx="242" formatCode="0.0">
                  <c:v>23.782041072750573</c:v>
                </c:pt>
                <c:pt idx="243" formatCode="0.0">
                  <c:v>23.298964738933559</c:v>
                </c:pt>
                <c:pt idx="244" formatCode="0.0">
                  <c:v>23.305623020925143</c:v>
                </c:pt>
                <c:pt idx="245" formatCode="0.0">
                  <c:v>22.069685601755122</c:v>
                </c:pt>
                <c:pt idx="246" formatCode="0.0">
                  <c:v>22.07599875672085</c:v>
                </c:pt>
                <c:pt idx="247" formatCode="0.0">
                  <c:v>22.08231279478202</c:v>
                </c:pt>
                <c:pt idx="248" formatCode="0.0">
                  <c:v>21.523327041730628</c:v>
                </c:pt>
                <c:pt idx="249" formatCode="0.0">
                  <c:v>20.965333946926339</c:v>
                </c:pt>
                <c:pt idx="250" formatCode="0.0">
                  <c:v>20.971335352086058</c:v>
                </c:pt>
                <c:pt idx="251" formatCode="0.0">
                  <c:v>20.260704402854152</c:v>
                </c:pt>
                <c:pt idx="252" formatCode="0.0">
                  <c:v>19.625461938804222</c:v>
                </c:pt>
                <c:pt idx="253" formatCode="0.0">
                  <c:v>19.631087005952111</c:v>
                </c:pt>
                <c:pt idx="254" formatCode="0.0">
                  <c:v>18.844621823062141</c:v>
                </c:pt>
                <c:pt idx="255" formatCode="0.0">
                  <c:v>18.208432117167071</c:v>
                </c:pt>
                <c:pt idx="256" formatCode="0.0">
                  <c:v>18.213659621288052</c:v>
                </c:pt>
                <c:pt idx="257" formatCode="0.0">
                  <c:v>17.613752862275508</c:v>
                </c:pt>
                <c:pt idx="258" formatCode="0.0">
                  <c:v>16.372674567655082</c:v>
                </c:pt>
              </c:numCache>
            </c:numRef>
          </c:yVal>
          <c:smooth val="0"/>
          <c:extLst>
            <c:ext xmlns:c16="http://schemas.microsoft.com/office/drawing/2014/chart" uri="{C3380CC4-5D6E-409C-BE32-E72D297353CC}">
              <c16:uniqueId val="{00000000-C996-4A60-867B-84429CE530E9}"/>
            </c:ext>
          </c:extLst>
        </c:ser>
        <c:ser>
          <c:idx val="5"/>
          <c:order val="5"/>
          <c:tx>
            <c:v>23,6-26,4</c:v>
          </c:tx>
          <c:spPr>
            <a:ln w="25400" cap="rnd">
              <a:noFill/>
              <a:round/>
            </a:ln>
            <a:effectLst/>
          </c:spPr>
          <c:marker>
            <c:symbol val="circle"/>
            <c:size val="3"/>
            <c:spPr>
              <a:solidFill>
                <a:srgbClr val="00B0F0"/>
              </a:solidFill>
              <a:ln w="6350">
                <a:solidFill>
                  <a:schemeClr val="accent5">
                    <a:lumMod val="75000"/>
                  </a:schemeClr>
                </a:solidFill>
              </a:ln>
              <a:effectLst/>
            </c:spPr>
          </c:marker>
          <c:xVal>
            <c:numRef>
              <c:f>'Forsøk 3 - Samlet'!$BD$273:$BD$301</c:f>
              <c:numCache>
                <c:formatCode>0.0</c:formatCode>
                <c:ptCount val="29"/>
                <c:pt idx="0">
                  <c:v>4.1946016983715013E-3</c:v>
                </c:pt>
                <c:pt idx="1">
                  <c:v>4.3894559454887771E-3</c:v>
                </c:pt>
                <c:pt idx="2">
                  <c:v>4.2149567212312368E-3</c:v>
                </c:pt>
                <c:pt idx="3">
                  <c:v>4.206622504741857E-3</c:v>
                </c:pt>
                <c:pt idx="4">
                  <c:v>4.9597764635731841E-3</c:v>
                </c:pt>
                <c:pt idx="5">
                  <c:v>5.7564300112523305E-3</c:v>
                </c:pt>
                <c:pt idx="6">
                  <c:v>5.7474523944653494E-3</c:v>
                </c:pt>
                <c:pt idx="7">
                  <c:v>7.6965994358537404E-3</c:v>
                </c:pt>
                <c:pt idx="8">
                  <c:v>1.0825660186884781E-2</c:v>
                </c:pt>
                <c:pt idx="9">
                  <c:v>1.0815725845944512E-2</c:v>
                </c:pt>
                <c:pt idx="10">
                  <c:v>1.4147771806971769E-2</c:v>
                </c:pt>
                <c:pt idx="11">
                  <c:v>1.9233951876853447E-2</c:v>
                </c:pt>
                <c:pt idx="12">
                  <c:v>1.9223219400627246E-2</c:v>
                </c:pt>
                <c:pt idx="13">
                  <c:v>2.3909341522208871E-2</c:v>
                </c:pt>
                <c:pt idx="14">
                  <c:v>2.2958486861030927E-2</c:v>
                </c:pt>
                <c:pt idx="15">
                  <c:v>2.2946817185135721E-2</c:v>
                </c:pt>
                <c:pt idx="16">
                  <c:v>2.832252067267178E-2</c:v>
                </c:pt>
                <c:pt idx="17">
                  <c:v>3.643401811034698E-2</c:v>
                </c:pt>
                <c:pt idx="18">
                  <c:v>3.6421769458416076E-2</c:v>
                </c:pt>
                <c:pt idx="19">
                  <c:v>4.5075328192969367E-2</c:v>
                </c:pt>
                <c:pt idx="20">
                  <c:v>4.5062749904760571E-2</c:v>
                </c:pt>
                <c:pt idx="21">
                  <c:v>5.1270728799453165E-2</c:v>
                </c:pt>
                <c:pt idx="22">
                  <c:v>5.5410711084261058E-2</c:v>
                </c:pt>
                <c:pt idx="23">
                  <c:v>5.5397342986787723E-2</c:v>
                </c:pt>
                <c:pt idx="24">
                  <c:v>5.9166547104613547E-2</c:v>
                </c:pt>
                <c:pt idx="25">
                  <c:v>5.9833248607228891E-2</c:v>
                </c:pt>
                <c:pt idx="26">
                  <c:v>5.9819154780197711E-2</c:v>
                </c:pt>
                <c:pt idx="27">
                  <c:v>5.200273799602094E-2</c:v>
                </c:pt>
                <c:pt idx="28">
                  <c:v>3.5437377747588712E-2</c:v>
                </c:pt>
              </c:numCache>
            </c:numRef>
          </c:xVal>
          <c:yVal>
            <c:numRef>
              <c:f>'Forsøk 3 - Samlet'!$BE$273:$BE$301</c:f>
              <c:numCache>
                <c:formatCode>0.0</c:formatCode>
                <c:ptCount val="29"/>
                <c:pt idx="0">
                  <c:v>16.377388087907374</c:v>
                </c:pt>
                <c:pt idx="1">
                  <c:v>15.625209702296177</c:v>
                </c:pt>
                <c:pt idx="2">
                  <c:v>15.629713556836844</c:v>
                </c:pt>
                <c:pt idx="3">
                  <c:v>15.634218021042363</c:v>
                </c:pt>
                <c:pt idx="4">
                  <c:v>15.071391022668665</c:v>
                </c:pt>
                <c:pt idx="5">
                  <c:v>14.547074935503232</c:v>
                </c:pt>
                <c:pt idx="6">
                  <c:v>14.551275886955533</c:v>
                </c:pt>
                <c:pt idx="7">
                  <c:v>14.062441392369774</c:v>
                </c:pt>
                <c:pt idx="8">
                  <c:v>13.232681623747956</c:v>
                </c:pt>
                <c:pt idx="9">
                  <c:v>13.236514768669908</c:v>
                </c:pt>
                <c:pt idx="10">
                  <c:v>13.240348422476641</c:v>
                </c:pt>
                <c:pt idx="11">
                  <c:v>12.374675490050654</c:v>
                </c:pt>
                <c:pt idx="12">
                  <c:v>12.378268145932083</c:v>
                </c:pt>
                <c:pt idx="13">
                  <c:v>11.965187774298826</c:v>
                </c:pt>
                <c:pt idx="14">
                  <c:v>11.437046965914373</c:v>
                </c:pt>
                <c:pt idx="15">
                  <c:v>11.440377167988759</c:v>
                </c:pt>
                <c:pt idx="16">
                  <c:v>11.292150737304581</c:v>
                </c:pt>
                <c:pt idx="17">
                  <c:v>11.067553816678073</c:v>
                </c:pt>
                <c:pt idx="18">
                  <c:v>11.070779778157897</c:v>
                </c:pt>
                <c:pt idx="19">
                  <c:v>10.884320504533692</c:v>
                </c:pt>
                <c:pt idx="20">
                  <c:v>10.887494560364505</c:v>
                </c:pt>
                <c:pt idx="21">
                  <c:v>10.587787252025132</c:v>
                </c:pt>
                <c:pt idx="22">
                  <c:v>10.362673786986722</c:v>
                </c:pt>
                <c:pt idx="23">
                  <c:v>10.365701441640455</c:v>
                </c:pt>
                <c:pt idx="24">
                  <c:v>10.10332341928568</c:v>
                </c:pt>
                <c:pt idx="25">
                  <c:v>9.8821310090157422</c:v>
                </c:pt>
                <c:pt idx="26">
                  <c:v>9.8850237965074008</c:v>
                </c:pt>
                <c:pt idx="27">
                  <c:v>9.8879169511086715</c:v>
                </c:pt>
                <c:pt idx="28">
                  <c:v>10.08129805929115</c:v>
                </c:pt>
              </c:numCache>
            </c:numRef>
          </c:yVal>
          <c:smooth val="0"/>
          <c:extLst>
            <c:ext xmlns:c16="http://schemas.microsoft.com/office/drawing/2014/chart" uri="{C3380CC4-5D6E-409C-BE32-E72D297353CC}">
              <c16:uniqueId val="{00000001-C996-4A60-867B-84429CE530E9}"/>
            </c:ext>
          </c:extLst>
        </c:ser>
        <c:ser>
          <c:idx val="6"/>
          <c:order val="6"/>
          <c:tx>
            <c:v>26,4-54,2</c:v>
          </c:tx>
          <c:spPr>
            <a:ln w="25400" cap="rnd">
              <a:noFill/>
              <a:round/>
            </a:ln>
            <a:effectLst/>
          </c:spPr>
          <c:marker>
            <c:symbol val="circle"/>
            <c:size val="3"/>
            <c:spPr>
              <a:solidFill>
                <a:schemeClr val="accent4"/>
              </a:solidFill>
              <a:ln w="6350">
                <a:solidFill>
                  <a:schemeClr val="accent4">
                    <a:lumMod val="75000"/>
                  </a:schemeClr>
                </a:solidFill>
              </a:ln>
              <a:effectLst/>
            </c:spPr>
          </c:marker>
          <c:xVal>
            <c:numRef>
              <c:f>'Forsøk 3 - Samlet'!$BD$302:$BD$578</c:f>
              <c:numCache>
                <c:formatCode>0.0</c:formatCode>
                <c:ptCount val="277"/>
                <c:pt idx="0">
                  <c:v>3.5423908730726747E-2</c:v>
                </c:pt>
                <c:pt idx="1">
                  <c:v>1.9875991036364189E-2</c:v>
                </c:pt>
                <c:pt idx="2">
                  <c:v>9.0470371923954997E-3</c:v>
                </c:pt>
                <c:pt idx="3">
                  <c:v>2.3597493034804755E-3</c:v>
                </c:pt>
                <c:pt idx="4">
                  <c:v>2.2878941458924188E-3</c:v>
                </c:pt>
                <c:pt idx="5">
                  <c:v>4.2361659628448054E-4</c:v>
                </c:pt>
                <c:pt idx="6">
                  <c:v>8.9057577684620824E-4</c:v>
                </c:pt>
                <c:pt idx="7">
                  <c:v>8.4568929279269628E-4</c:v>
                </c:pt>
                <c:pt idx="8">
                  <c:v>1.3635430033388327E-3</c:v>
                </c:pt>
                <c:pt idx="9">
                  <c:v>1.3524036658491294E-3</c:v>
                </c:pt>
                <c:pt idx="10">
                  <c:v>1.0590182139724011E-3</c:v>
                </c:pt>
                <c:pt idx="11">
                  <c:v>9.9255791375324476E-4</c:v>
                </c:pt>
                <c:pt idx="12">
                  <c:v>9.825774598676367E-4</c:v>
                </c:pt>
                <c:pt idx="13">
                  <c:v>1.2919375410706665E-3</c:v>
                </c:pt>
                <c:pt idx="14">
                  <c:v>1.2164203481525831E-3</c:v>
                </c:pt>
                <c:pt idx="15">
                  <c:v>1.207505159681994E-3</c:v>
                </c:pt>
                <c:pt idx="16">
                  <c:v>1.1993618618593284E-3</c:v>
                </c:pt>
                <c:pt idx="17">
                  <c:v>1.1016453106648841E-3</c:v>
                </c:pt>
                <c:pt idx="18">
                  <c:v>1.0939667137778036E-3</c:v>
                </c:pt>
                <c:pt idx="19">
                  <c:v>1.0840904714348495E-3</c:v>
                </c:pt>
                <c:pt idx="20">
                  <c:v>1.0769338115428017E-3</c:v>
                </c:pt>
                <c:pt idx="21">
                  <c:v>1.0061081350772913E-3</c:v>
                </c:pt>
                <c:pt idx="22">
                  <c:v>9.4173717805576089E-4</c:v>
                </c:pt>
                <c:pt idx="23">
                  <c:v>8.0848625529953463E-4</c:v>
                </c:pt>
                <c:pt idx="24">
                  <c:v>7.6381142731094464E-4</c:v>
                </c:pt>
                <c:pt idx="25">
                  <c:v>9.0563686069544127E-4</c:v>
                </c:pt>
                <c:pt idx="26">
                  <c:v>1.0163574521557389E-3</c:v>
                </c:pt>
                <c:pt idx="27">
                  <c:v>9.8139432977339264E-4</c:v>
                </c:pt>
                <c:pt idx="28">
                  <c:v>9.0136327677266725E-4</c:v>
                </c:pt>
                <c:pt idx="29">
                  <c:v>8.9581759859112657E-4</c:v>
                </c:pt>
                <c:pt idx="30">
                  <c:v>1.092843719871972E-3</c:v>
                </c:pt>
                <c:pt idx="31">
                  <c:v>9.0331669538516388E-4</c:v>
                </c:pt>
                <c:pt idx="32">
                  <c:v>8.8487229173236275E-4</c:v>
                </c:pt>
                <c:pt idx="33">
                  <c:v>7.7454782944794229E-4</c:v>
                </c:pt>
                <c:pt idx="34">
                  <c:v>1.0732357512653605E-3</c:v>
                </c:pt>
                <c:pt idx="35">
                  <c:v>1.0567820350765398E-3</c:v>
                </c:pt>
                <c:pt idx="36">
                  <c:v>1.0516406088688323E-3</c:v>
                </c:pt>
                <c:pt idx="37">
                  <c:v>6.8329364987766326E-4</c:v>
                </c:pt>
                <c:pt idx="38">
                  <c:v>8.3180073195436013E-4</c:v>
                </c:pt>
                <c:pt idx="39">
                  <c:v>8.2180244024831811E-4</c:v>
                </c:pt>
                <c:pt idx="40">
                  <c:v>7.1490655731695849E-4</c:v>
                </c:pt>
                <c:pt idx="41">
                  <c:v>8.6253407895951252E-4</c:v>
                </c:pt>
                <c:pt idx="42">
                  <c:v>8.4611361809232147E-4</c:v>
                </c:pt>
                <c:pt idx="43">
                  <c:v>6.8838675108454182E-4</c:v>
                </c:pt>
                <c:pt idx="44">
                  <c:v>9.3380397278953944E-4</c:v>
                </c:pt>
                <c:pt idx="45">
                  <c:v>9.3150534182309631E-4</c:v>
                </c:pt>
                <c:pt idx="46">
                  <c:v>6.7043355967346904E-4</c:v>
                </c:pt>
                <c:pt idx="47">
                  <c:v>6.6545190647501577E-4</c:v>
                </c:pt>
                <c:pt idx="48">
                  <c:v>7.1032572100234511E-4</c:v>
                </c:pt>
                <c:pt idx="49">
                  <c:v>7.0534397414578345E-4</c:v>
                </c:pt>
                <c:pt idx="50">
                  <c:v>7.0036228402798033E-4</c:v>
                </c:pt>
                <c:pt idx="51">
                  <c:v>8.449691643778863E-4</c:v>
                </c:pt>
                <c:pt idx="52">
                  <c:v>7.3388449817931493E-4</c:v>
                </c:pt>
                <c:pt idx="53">
                  <c:v>7.2894566017138614E-4</c:v>
                </c:pt>
                <c:pt idx="54">
                  <c:v>6.7454937878969631E-4</c:v>
                </c:pt>
                <c:pt idx="55">
                  <c:v>8.1436492605374696E-4</c:v>
                </c:pt>
                <c:pt idx="56">
                  <c:v>8.0944729179505852E-4</c:v>
                </c:pt>
                <c:pt idx="57">
                  <c:v>6.5594925846184922E-4</c:v>
                </c:pt>
                <c:pt idx="58">
                  <c:v>7.0018548751502128E-4</c:v>
                </c:pt>
                <c:pt idx="59">
                  <c:v>6.9226847549705938E-4</c:v>
                </c:pt>
                <c:pt idx="60">
                  <c:v>6.835080919321058E-4</c:v>
                </c:pt>
                <c:pt idx="61">
                  <c:v>6.7864704202809725E-4</c:v>
                </c:pt>
                <c:pt idx="62">
                  <c:v>6.7284890026992586E-4</c:v>
                </c:pt>
                <c:pt idx="63">
                  <c:v>6.1674224997420668E-4</c:v>
                </c:pt>
                <c:pt idx="64">
                  <c:v>6.0847943111980629E-4</c:v>
                </c:pt>
                <c:pt idx="65">
                  <c:v>6.0367360536884402E-4</c:v>
                </c:pt>
                <c:pt idx="66">
                  <c:v>5.5003545635328864E-4</c:v>
                </c:pt>
                <c:pt idx="67">
                  <c:v>5.4521665910965873E-4</c:v>
                </c:pt>
                <c:pt idx="68">
                  <c:v>4.9237522699370235E-4</c:v>
                </c:pt>
                <c:pt idx="69">
                  <c:v>4.8487420120091822E-4</c:v>
                </c:pt>
                <c:pt idx="70">
                  <c:v>5.7324023668739595E-4</c:v>
                </c:pt>
                <c:pt idx="71">
                  <c:v>5.6848785367329309E-4</c:v>
                </c:pt>
                <c:pt idx="72">
                  <c:v>5.1475217819463867E-4</c:v>
                </c:pt>
                <c:pt idx="73">
                  <c:v>5.5359999888694711E-4</c:v>
                </c:pt>
                <c:pt idx="74">
                  <c:v>5.488935593960881E-4</c:v>
                </c:pt>
                <c:pt idx="75">
                  <c:v>4.9710036446805935E-4</c:v>
                </c:pt>
                <c:pt idx="76">
                  <c:v>5.3951260249105164E-4</c:v>
                </c:pt>
                <c:pt idx="77">
                  <c:v>5.2971099239494961E-4</c:v>
                </c:pt>
                <c:pt idx="78">
                  <c:v>5.7094227885389317E-4</c:v>
                </c:pt>
                <c:pt idx="79">
                  <c:v>6.1289243760110322E-4</c:v>
                </c:pt>
                <c:pt idx="80">
                  <c:v>6.0330190116209177E-4</c:v>
                </c:pt>
                <c:pt idx="81">
                  <c:v>5.4951005617706594E-4</c:v>
                </c:pt>
                <c:pt idx="82">
                  <c:v>6.3687768064534694E-4</c:v>
                </c:pt>
                <c:pt idx="83">
                  <c:v>6.2641909324437622E-4</c:v>
                </c:pt>
                <c:pt idx="84">
                  <c:v>6.6212799810236615E-4</c:v>
                </c:pt>
                <c:pt idx="85">
                  <c:v>7.4799686659005906E-4</c:v>
                </c:pt>
                <c:pt idx="86">
                  <c:v>7.4350699255073204E-4</c:v>
                </c:pt>
                <c:pt idx="87">
                  <c:v>7.3128250658054811E-4</c:v>
                </c:pt>
                <c:pt idx="88">
                  <c:v>7.7153617589396993E-4</c:v>
                </c:pt>
                <c:pt idx="89">
                  <c:v>7.6210445976370269E-4</c:v>
                </c:pt>
                <c:pt idx="90">
                  <c:v>7.5766527748146904E-4</c:v>
                </c:pt>
                <c:pt idx="91">
                  <c:v>7.5322613932422692E-4</c:v>
                </c:pt>
                <c:pt idx="92">
                  <c:v>7.3453626251996349E-4</c:v>
                </c:pt>
                <c:pt idx="93">
                  <c:v>7.3018176019063082E-4</c:v>
                </c:pt>
                <c:pt idx="94">
                  <c:v>6.3865685452838212E-4</c:v>
                </c:pt>
                <c:pt idx="95">
                  <c:v>6.2951446752462141E-4</c:v>
                </c:pt>
                <c:pt idx="96">
                  <c:v>6.2519337773838215E-4</c:v>
                </c:pt>
                <c:pt idx="97">
                  <c:v>6.1776565723830896E-4</c:v>
                </c:pt>
                <c:pt idx="98">
                  <c:v>6.1269826437738517E-4</c:v>
                </c:pt>
                <c:pt idx="99">
                  <c:v>8.2641462499325705E-4</c:v>
                </c:pt>
                <c:pt idx="100">
                  <c:v>5.6322942297851999E-4</c:v>
                </c:pt>
                <c:pt idx="101">
                  <c:v>5.6388607708682237E-4</c:v>
                </c:pt>
                <c:pt idx="102">
                  <c:v>7.8213122814953261E-4</c:v>
                </c:pt>
                <c:pt idx="103">
                  <c:v>6.9014322393421833E-4</c:v>
                </c:pt>
                <c:pt idx="104">
                  <c:v>6.9195488404318745E-4</c:v>
                </c:pt>
                <c:pt idx="105">
                  <c:v>8.2866648480775041E-4</c:v>
                </c:pt>
                <c:pt idx="106">
                  <c:v>1.0475032140858577E-3</c:v>
                </c:pt>
                <c:pt idx="107">
                  <c:v>1.0567747218527754E-3</c:v>
                </c:pt>
                <c:pt idx="108">
                  <c:v>9.225793257805529E-4</c:v>
                </c:pt>
                <c:pt idx="109">
                  <c:v>9.1802799867065027E-4</c:v>
                </c:pt>
                <c:pt idx="110">
                  <c:v>9.2452595098163094E-4</c:v>
                </c:pt>
                <c:pt idx="111">
                  <c:v>8.8328945304011735E-4</c:v>
                </c:pt>
                <c:pt idx="112">
                  <c:v>1.0184231268363974E-3</c:v>
                </c:pt>
                <c:pt idx="113">
                  <c:v>1.0277031372773896E-3</c:v>
                </c:pt>
                <c:pt idx="114">
                  <c:v>7.9775622256043086E-4</c:v>
                </c:pt>
                <c:pt idx="115">
                  <c:v>7.9297096226191679E-4</c:v>
                </c:pt>
                <c:pt idx="116">
                  <c:v>7.8818575215115478E-4</c:v>
                </c:pt>
                <c:pt idx="117">
                  <c:v>8.5884030962606875E-4</c:v>
                </c:pt>
                <c:pt idx="118">
                  <c:v>8.0441567375507436E-4</c:v>
                </c:pt>
                <c:pt idx="119">
                  <c:v>7.9947192635506628E-4</c:v>
                </c:pt>
                <c:pt idx="120">
                  <c:v>9.5956347384124215E-4</c:v>
                </c:pt>
                <c:pt idx="121">
                  <c:v>9.5453198308106046E-4</c:v>
                </c:pt>
                <c:pt idx="122">
                  <c:v>7.9844949973909864E-4</c:v>
                </c:pt>
                <c:pt idx="123">
                  <c:v>9.0475701386617737E-4</c:v>
                </c:pt>
                <c:pt idx="124">
                  <c:v>8.9966603552438088E-4</c:v>
                </c:pt>
                <c:pt idx="125">
                  <c:v>1.1098988274963616E-3</c:v>
                </c:pt>
                <c:pt idx="126">
                  <c:v>9.6184286746264531E-4</c:v>
                </c:pt>
                <c:pt idx="127">
                  <c:v>9.5663577671213531E-4</c:v>
                </c:pt>
                <c:pt idx="128">
                  <c:v>9.1031494291181629E-4</c:v>
                </c:pt>
                <c:pt idx="129">
                  <c:v>7.5032855751551355E-4</c:v>
                </c:pt>
                <c:pt idx="130">
                  <c:v>7.4503422209633915E-4</c:v>
                </c:pt>
                <c:pt idx="131">
                  <c:v>1.0156075290494652E-3</c:v>
                </c:pt>
                <c:pt idx="132">
                  <c:v>1.0230517513118847E-3</c:v>
                </c:pt>
                <c:pt idx="133">
                  <c:v>1.0176307523705643E-3</c:v>
                </c:pt>
                <c:pt idx="134">
                  <c:v>6.9550132677610016E-4</c:v>
                </c:pt>
                <c:pt idx="135">
                  <c:v>6.9665404074204895E-4</c:v>
                </c:pt>
                <c:pt idx="136">
                  <c:v>7.4657843030438958E-4</c:v>
                </c:pt>
                <c:pt idx="137">
                  <c:v>8.1094717526361678E-4</c:v>
                </c:pt>
                <c:pt idx="138">
                  <c:v>6.9236359140952084E-4</c:v>
                </c:pt>
                <c:pt idx="139">
                  <c:v>6.8672215511820795E-4</c:v>
                </c:pt>
                <c:pt idx="140">
                  <c:v>8.0061654334597702E-4</c:v>
                </c:pt>
                <c:pt idx="141">
                  <c:v>8.5751864639530548E-4</c:v>
                </c:pt>
                <c:pt idx="142">
                  <c:v>8.5179176466122319E-4</c:v>
                </c:pt>
                <c:pt idx="143">
                  <c:v>7.4390543794351728E-4</c:v>
                </c:pt>
                <c:pt idx="144">
                  <c:v>8.5466756957724283E-4</c:v>
                </c:pt>
                <c:pt idx="145">
                  <c:v>8.4884316359731609E-4</c:v>
                </c:pt>
                <c:pt idx="146">
                  <c:v>8.5756681372959221E-4</c:v>
                </c:pt>
                <c:pt idx="147">
                  <c:v>8.5907353588896473E-4</c:v>
                </c:pt>
                <c:pt idx="148">
                  <c:v>8.5309700847060533E-4</c:v>
                </c:pt>
                <c:pt idx="149">
                  <c:v>7.9558669878265157E-4</c:v>
                </c:pt>
                <c:pt idx="150">
                  <c:v>8.4999114233197718E-4</c:v>
                </c:pt>
                <c:pt idx="151">
                  <c:v>8.4847187642851695E-4</c:v>
                </c:pt>
                <c:pt idx="152">
                  <c:v>1.0319743446522709E-3</c:v>
                </c:pt>
                <c:pt idx="153">
                  <c:v>9.0346387522678739E-4</c:v>
                </c:pt>
                <c:pt idx="154">
                  <c:v>9.0373742952932123E-4</c:v>
                </c:pt>
                <c:pt idx="155">
                  <c:v>9.0248076682707926E-4</c:v>
                </c:pt>
                <c:pt idx="156">
                  <c:v>8.3432032219829045E-4</c:v>
                </c:pt>
                <c:pt idx="157">
                  <c:v>8.341643757676816E-4</c:v>
                </c:pt>
                <c:pt idx="158">
                  <c:v>9.5108206295036921E-4</c:v>
                </c:pt>
                <c:pt idx="159">
                  <c:v>9.4485585672112577E-4</c:v>
                </c:pt>
                <c:pt idx="160">
                  <c:v>9.5063288797701221E-4</c:v>
                </c:pt>
                <c:pt idx="161">
                  <c:v>8.1811785253322385E-4</c:v>
                </c:pt>
                <c:pt idx="162">
                  <c:v>8.1181298694917286E-4</c:v>
                </c:pt>
                <c:pt idx="163">
                  <c:v>8.0855683480360319E-4</c:v>
                </c:pt>
                <c:pt idx="164">
                  <c:v>9.2891285148986066E-4</c:v>
                </c:pt>
                <c:pt idx="165">
                  <c:v>9.8773202765138515E-4</c:v>
                </c:pt>
                <c:pt idx="166">
                  <c:v>9.8684748541944477E-4</c:v>
                </c:pt>
                <c:pt idx="167">
                  <c:v>1.0462588925526366E-3</c:v>
                </c:pt>
                <c:pt idx="168">
                  <c:v>1.039870071722954E-3</c:v>
                </c:pt>
                <c:pt idx="169">
                  <c:v>9.7314409617777192E-4</c:v>
                </c:pt>
                <c:pt idx="170">
                  <c:v>9.0934936715279129E-4</c:v>
                </c:pt>
                <c:pt idx="171">
                  <c:v>9.0288968129151412E-4</c:v>
                </c:pt>
                <c:pt idx="172">
                  <c:v>8.9645905917922159E-4</c:v>
                </c:pt>
                <c:pt idx="173">
                  <c:v>9.5822722624569945E-4</c:v>
                </c:pt>
                <c:pt idx="174">
                  <c:v>9.5174294612243159E-4</c:v>
                </c:pt>
                <c:pt idx="175">
                  <c:v>1.0159100239210571E-3</c:v>
                </c:pt>
                <c:pt idx="176">
                  <c:v>1.072610556089615E-3</c:v>
                </c:pt>
                <c:pt idx="177">
                  <c:v>1.0661010852050774E-3</c:v>
                </c:pt>
                <c:pt idx="178">
                  <c:v>9.2933451268213836E-4</c:v>
                </c:pt>
                <c:pt idx="179">
                  <c:v>1.1833539050486895E-3</c:v>
                </c:pt>
                <c:pt idx="180">
                  <c:v>9.1630253118668255E-4</c:v>
                </c:pt>
                <c:pt idx="181">
                  <c:v>9.1147883809856534E-4</c:v>
                </c:pt>
                <c:pt idx="182">
                  <c:v>9.0156105018170129E-4</c:v>
                </c:pt>
                <c:pt idx="183">
                  <c:v>1.1551042291626707E-3</c:v>
                </c:pt>
                <c:pt idx="184">
                  <c:v>1.1486069963990056E-3</c:v>
                </c:pt>
                <c:pt idx="185">
                  <c:v>1.0082902832200774E-3</c:v>
                </c:pt>
                <c:pt idx="186">
                  <c:v>1.0665827629397951E-3</c:v>
                </c:pt>
                <c:pt idx="187">
                  <c:v>1.0640904548168812E-3</c:v>
                </c:pt>
                <c:pt idx="188">
                  <c:v>1.0555955079871039E-3</c:v>
                </c:pt>
                <c:pt idx="189">
                  <c:v>1.0491115165023989E-3</c:v>
                </c:pt>
                <c:pt idx="190">
                  <c:v>9.740940905817332E-4</c:v>
                </c:pt>
                <c:pt idx="191">
                  <c:v>9.7129275646737042E-4</c:v>
                </c:pt>
                <c:pt idx="192">
                  <c:v>1.1594626194293691E-3</c:v>
                </c:pt>
                <c:pt idx="193">
                  <c:v>1.152940549411687E-3</c:v>
                </c:pt>
                <c:pt idx="194">
                  <c:v>1.1378364291076254E-3</c:v>
                </c:pt>
                <c:pt idx="195">
                  <c:v>1.0026140666031583E-3</c:v>
                </c:pt>
                <c:pt idx="196">
                  <c:v>9.9616343598056632E-4</c:v>
                </c:pt>
                <c:pt idx="197">
                  <c:v>9.8972903015902584E-4</c:v>
                </c:pt>
                <c:pt idx="198">
                  <c:v>1.3052708028475617E-3</c:v>
                </c:pt>
                <c:pt idx="199">
                  <c:v>1.2964240260621086E-3</c:v>
                </c:pt>
                <c:pt idx="200">
                  <c:v>1.2899997452180305E-3</c:v>
                </c:pt>
                <c:pt idx="201">
                  <c:v>1.1550330843562568E-3</c:v>
                </c:pt>
                <c:pt idx="202">
                  <c:v>1.1443065972847756E-3</c:v>
                </c:pt>
                <c:pt idx="203">
                  <c:v>1.2019371136839424E-3</c:v>
                </c:pt>
                <c:pt idx="204">
                  <c:v>1.1910762282889887E-3</c:v>
                </c:pt>
                <c:pt idx="205">
                  <c:v>1.184681875387041E-3</c:v>
                </c:pt>
                <c:pt idx="206">
                  <c:v>1.1783066005081888E-3</c:v>
                </c:pt>
                <c:pt idx="207">
                  <c:v>1.231183364624012E-3</c:v>
                </c:pt>
                <c:pt idx="208">
                  <c:v>1.2202364335935282E-3</c:v>
                </c:pt>
                <c:pt idx="209">
                  <c:v>1.2073049951679749E-3</c:v>
                </c:pt>
                <c:pt idx="210">
                  <c:v>1.2010114149181674E-3</c:v>
                </c:pt>
                <c:pt idx="211">
                  <c:v>1.1925308232136696E-3</c:v>
                </c:pt>
                <c:pt idx="212">
                  <c:v>1.1233243404548919E-3</c:v>
                </c:pt>
                <c:pt idx="213">
                  <c:v>1.1170433064742245E-3</c:v>
                </c:pt>
                <c:pt idx="214">
                  <c:v>1.1067453648123484E-3</c:v>
                </c:pt>
                <c:pt idx="215">
                  <c:v>1.1588627836208122E-3</c:v>
                </c:pt>
                <c:pt idx="216">
                  <c:v>1.1526272294166526E-3</c:v>
                </c:pt>
                <c:pt idx="217">
                  <c:v>1.0820332166739468E-3</c:v>
                </c:pt>
                <c:pt idx="218">
                  <c:v>1.0758095088157097E-3</c:v>
                </c:pt>
                <c:pt idx="219">
                  <c:v>1.0657362800295016E-3</c:v>
                </c:pt>
                <c:pt idx="220">
                  <c:v>9.956811299107614E-4</c:v>
                </c:pt>
                <c:pt idx="221">
                  <c:v>9.8766396391971397E-4</c:v>
                </c:pt>
                <c:pt idx="222">
                  <c:v>9.8148599495082771E-4</c:v>
                </c:pt>
                <c:pt idx="223">
                  <c:v>1.2226136965267909E-3</c:v>
                </c:pt>
                <c:pt idx="224">
                  <c:v>1.0830638808256292E-3</c:v>
                </c:pt>
                <c:pt idx="225">
                  <c:v>1.0769404274023936E-3</c:v>
                </c:pt>
                <c:pt idx="226">
                  <c:v>1.0708170495188172E-3</c:v>
                </c:pt>
                <c:pt idx="227">
                  <c:v>1.0627157839038946E-3</c:v>
                </c:pt>
                <c:pt idx="228">
                  <c:v>1.0566039436537506E-3</c:v>
                </c:pt>
                <c:pt idx="229">
                  <c:v>1.0504921783856416E-3</c:v>
                </c:pt>
                <c:pt idx="230">
                  <c:v>1.1605340197977715E-3</c:v>
                </c:pt>
                <c:pt idx="231">
                  <c:v>1.1544540501229833E-3</c:v>
                </c:pt>
                <c:pt idx="232">
                  <c:v>1.0875213264507143E-3</c:v>
                </c:pt>
                <c:pt idx="233">
                  <c:v>1.0814419427827245E-3</c:v>
                </c:pt>
                <c:pt idx="234">
                  <c:v>1.0753626331443979E-3</c:v>
                </c:pt>
                <c:pt idx="235">
                  <c:v>1.1909520583012674E-3</c:v>
                </c:pt>
                <c:pt idx="236">
                  <c:v>1.1933120000349709E-3</c:v>
                </c:pt>
                <c:pt idx="237">
                  <c:v>1.0646549590179158E-3</c:v>
                </c:pt>
                <c:pt idx="238">
                  <c:v>9.9726599341241505E-4</c:v>
                </c:pt>
                <c:pt idx="239">
                  <c:v>9.3488294422734383E-4</c:v>
                </c:pt>
                <c:pt idx="240">
                  <c:v>9.2872845290149547E-4</c:v>
                </c:pt>
                <c:pt idx="241">
                  <c:v>9.8595331492037615E-4</c:v>
                </c:pt>
                <c:pt idx="242">
                  <c:v>1.2266139696082553E-3</c:v>
                </c:pt>
                <c:pt idx="243">
                  <c:v>1.2204467798808962E-3</c:v>
                </c:pt>
                <c:pt idx="244">
                  <c:v>1.1630072360278641E-3</c:v>
                </c:pt>
                <c:pt idx="245">
                  <c:v>1.156784666829338E-3</c:v>
                </c:pt>
                <c:pt idx="246">
                  <c:v>1.1589879459535254E-3</c:v>
                </c:pt>
                <c:pt idx="247">
                  <c:v>1.1061670456634569E-3</c:v>
                </c:pt>
                <c:pt idx="248">
                  <c:v>1.0998064008370684E-3</c:v>
                </c:pt>
                <c:pt idx="249">
                  <c:v>1.0954940679765986E-3</c:v>
                </c:pt>
                <c:pt idx="250">
                  <c:v>1.1055492299842813E-3</c:v>
                </c:pt>
                <c:pt idx="251">
                  <c:v>1.0990806856691197E-3</c:v>
                </c:pt>
                <c:pt idx="252">
                  <c:v>1.1660587001060783E-3</c:v>
                </c:pt>
                <c:pt idx="253">
                  <c:v>1.5144396876720675E-3</c:v>
                </c:pt>
                <c:pt idx="254">
                  <c:v>1.5077936490540821E-3</c:v>
                </c:pt>
                <c:pt idx="255">
                  <c:v>1.2352260953756046E-3</c:v>
                </c:pt>
                <c:pt idx="256">
                  <c:v>1.3445282364278875E-3</c:v>
                </c:pt>
                <c:pt idx="257">
                  <c:v>1.3376295650165441E-3</c:v>
                </c:pt>
                <c:pt idx="258">
                  <c:v>1.3721061361145347E-3</c:v>
                </c:pt>
                <c:pt idx="259">
                  <c:v>1.6256005069079052E-3</c:v>
                </c:pt>
                <c:pt idx="260">
                  <c:v>1.618273314412646E-3</c:v>
                </c:pt>
                <c:pt idx="261">
                  <c:v>1.417690536209702E-3</c:v>
                </c:pt>
                <c:pt idx="262">
                  <c:v>1.4098095408429916E-3</c:v>
                </c:pt>
                <c:pt idx="263">
                  <c:v>1.4019286669612965E-3</c:v>
                </c:pt>
                <c:pt idx="264">
                  <c:v>1.8475774442583031E-3</c:v>
                </c:pt>
                <c:pt idx="265">
                  <c:v>1.7579765361046484E-3</c:v>
                </c:pt>
                <c:pt idx="266">
                  <c:v>1.8189543491167522E-3</c:v>
                </c:pt>
                <c:pt idx="267">
                  <c:v>1.8849069791495325E-3</c:v>
                </c:pt>
                <c:pt idx="268">
                  <c:v>2.5013951031394046E-3</c:v>
                </c:pt>
                <c:pt idx="269">
                  <c:v>2.4922214898726292E-3</c:v>
                </c:pt>
                <c:pt idx="270">
                  <c:v>2.960393431466697E-3</c:v>
                </c:pt>
                <c:pt idx="271">
                  <c:v>3.0609575645198896E-3</c:v>
                </c:pt>
                <c:pt idx="272">
                  <c:v>2.8534794085223855E-3</c:v>
                </c:pt>
                <c:pt idx="273">
                  <c:v>3.7865730997239571E-3</c:v>
                </c:pt>
                <c:pt idx="274">
                  <c:v>3.776261312744627E-3</c:v>
                </c:pt>
                <c:pt idx="275">
                  <c:v>4.0510879492542777E-3</c:v>
                </c:pt>
                <c:pt idx="276">
                  <c:v>4.4810799279921239E-3</c:v>
                </c:pt>
              </c:numCache>
            </c:numRef>
          </c:xVal>
          <c:yVal>
            <c:numRef>
              <c:f>'Forsøk 3 - Samlet'!$BE$302:$BE$578</c:f>
              <c:numCache>
                <c:formatCode>0.0</c:formatCode>
                <c:ptCount val="277"/>
                <c:pt idx="0">
                  <c:v>10.084244848130353</c:v>
                </c:pt>
                <c:pt idx="1">
                  <c:v>10.201547249410048</c:v>
                </c:pt>
                <c:pt idx="2">
                  <c:v>10.39451831856605</c:v>
                </c:pt>
                <c:pt idx="3">
                  <c:v>10.397550725474181</c:v>
                </c:pt>
                <c:pt idx="4">
                  <c:v>10.669928140103957</c:v>
                </c:pt>
                <c:pt idx="5">
                  <c:v>10.94245544479125</c:v>
                </c:pt>
                <c:pt idx="6">
                  <c:v>10.945638531678139</c:v>
                </c:pt>
                <c:pt idx="7">
                  <c:v>11.375051306592672</c:v>
                </c:pt>
                <c:pt idx="8">
                  <c:v>11.769132239341305</c:v>
                </c:pt>
                <c:pt idx="9">
                  <c:v>11.772543201310429</c:v>
                </c:pt>
                <c:pt idx="10">
                  <c:v>12.436744843958392</c:v>
                </c:pt>
                <c:pt idx="11">
                  <c:v>13.14117813317549</c:v>
                </c:pt>
                <c:pt idx="12">
                  <c:v>13.144968000989685</c:v>
                </c:pt>
                <c:pt idx="13">
                  <c:v>13.964057200264074</c:v>
                </c:pt>
                <c:pt idx="14">
                  <c:v>14.727285901205589</c:v>
                </c:pt>
                <c:pt idx="15">
                  <c:v>14.731513699873702</c:v>
                </c:pt>
                <c:pt idx="16">
                  <c:v>15.821968036123137</c:v>
                </c:pt>
                <c:pt idx="17">
                  <c:v>17.11103708186862</c:v>
                </c:pt>
                <c:pt idx="18">
                  <c:v>17.1159234453356</c:v>
                </c:pt>
                <c:pt idx="19">
                  <c:v>18.368741399365113</c:v>
                </c:pt>
                <c:pt idx="20">
                  <c:v>18.373974705665749</c:v>
                </c:pt>
                <c:pt idx="21">
                  <c:v>19.542292786175295</c:v>
                </c:pt>
                <c:pt idx="22">
                  <c:v>20.744315265832832</c:v>
                </c:pt>
                <c:pt idx="23">
                  <c:v>20.750204028647694</c:v>
                </c:pt>
                <c:pt idx="24">
                  <c:v>21.797808131039456</c:v>
                </c:pt>
                <c:pt idx="25">
                  <c:v>22.60816677007832</c:v>
                </c:pt>
                <c:pt idx="26">
                  <c:v>22.614568841554028</c:v>
                </c:pt>
                <c:pt idx="27">
                  <c:v>23.292627567820027</c:v>
                </c:pt>
                <c:pt idx="28">
                  <c:v>23.75892787007</c:v>
                </c:pt>
                <c:pt idx="29">
                  <c:v>23.765645565252957</c:v>
                </c:pt>
                <c:pt idx="30">
                  <c:v>24.194565568260302</c:v>
                </c:pt>
                <c:pt idx="31">
                  <c:v>24.750568329301167</c:v>
                </c:pt>
                <c:pt idx="32">
                  <c:v>25.124539613950684</c:v>
                </c:pt>
                <c:pt idx="33">
                  <c:v>25.131631087370341</c:v>
                </c:pt>
                <c:pt idx="34">
                  <c:v>25.403044704689481</c:v>
                </c:pt>
                <c:pt idx="35">
                  <c:v>25.680893977536964</c:v>
                </c:pt>
                <c:pt idx="36">
                  <c:v>25.688136210957715</c:v>
                </c:pt>
                <c:pt idx="37">
                  <c:v>25.812538165046476</c:v>
                </c:pt>
                <c:pt idx="38">
                  <c:v>25.819814726403738</c:v>
                </c:pt>
                <c:pt idx="39">
                  <c:v>25.980506814231163</c:v>
                </c:pt>
                <c:pt idx="40">
                  <c:v>25.987827717561267</c:v>
                </c:pt>
                <c:pt idx="41">
                  <c:v>25.995149608023507</c:v>
                </c:pt>
                <c:pt idx="42">
                  <c:v>26.350780971669785</c:v>
                </c:pt>
                <c:pt idx="43">
                  <c:v>26.435337532502778</c:v>
                </c:pt>
                <c:pt idx="44">
                  <c:v>26.442779868384513</c:v>
                </c:pt>
                <c:pt idx="45">
                  <c:v>26.373375272315371</c:v>
                </c:pt>
                <c:pt idx="46">
                  <c:v>26.573779221869213</c:v>
                </c:pt>
                <c:pt idx="47">
                  <c:v>26.581256606963123</c:v>
                </c:pt>
                <c:pt idx="48">
                  <c:v>26.589066454405518</c:v>
                </c:pt>
                <c:pt idx="49">
                  <c:v>26.59654594134183</c:v>
                </c:pt>
                <c:pt idx="50">
                  <c:v>26.604026432847448</c:v>
                </c:pt>
                <c:pt idx="51">
                  <c:v>26.611507928495296</c:v>
                </c:pt>
                <c:pt idx="52">
                  <c:v>26.850298167199647</c:v>
                </c:pt>
                <c:pt idx="53">
                  <c:v>26.857845453858925</c:v>
                </c:pt>
                <c:pt idx="54">
                  <c:v>26.866389769881618</c:v>
                </c:pt>
                <c:pt idx="55">
                  <c:v>26.990671687404504</c:v>
                </c:pt>
                <c:pt idx="56">
                  <c:v>26.998254459410337</c:v>
                </c:pt>
                <c:pt idx="57">
                  <c:v>27.044216675925803</c:v>
                </c:pt>
                <c:pt idx="58">
                  <c:v>27.051812053685811</c:v>
                </c:pt>
                <c:pt idx="59">
                  <c:v>27.176947973459949</c:v>
                </c:pt>
                <c:pt idx="60">
                  <c:v>27.338564501856613</c:v>
                </c:pt>
                <c:pt idx="61">
                  <c:v>27.346237728401857</c:v>
                </c:pt>
                <c:pt idx="62">
                  <c:v>27.392010565205208</c:v>
                </c:pt>
                <c:pt idx="63">
                  <c:v>27.518031072514752</c:v>
                </c:pt>
                <c:pt idx="64">
                  <c:v>27.680905654758522</c:v>
                </c:pt>
                <c:pt idx="65">
                  <c:v>27.688668776386592</c:v>
                </c:pt>
                <c:pt idx="66">
                  <c:v>27.732907969148272</c:v>
                </c:pt>
                <c:pt idx="67">
                  <c:v>27.741682790129545</c:v>
                </c:pt>
                <c:pt idx="68">
                  <c:v>27.749459331904816</c:v>
                </c:pt>
                <c:pt idx="69">
                  <c:v>27.911938992581309</c:v>
                </c:pt>
                <c:pt idx="70">
                  <c:v>28.037309093443795</c:v>
                </c:pt>
                <c:pt idx="71">
                  <c:v>28.045163644091829</c:v>
                </c:pt>
                <c:pt idx="72">
                  <c:v>28.129773613361937</c:v>
                </c:pt>
                <c:pt idx="73">
                  <c:v>28.333741526998338</c:v>
                </c:pt>
                <c:pt idx="74">
                  <c:v>28.341674240858183</c:v>
                </c:pt>
                <c:pt idx="75">
                  <c:v>28.347938355306276</c:v>
                </c:pt>
                <c:pt idx="76">
                  <c:v>28.355872716995833</c:v>
                </c:pt>
                <c:pt idx="77">
                  <c:v>28.636626252245687</c:v>
                </c:pt>
                <c:pt idx="78">
                  <c:v>28.683586341461876</c:v>
                </c:pt>
                <c:pt idx="79">
                  <c:v>28.691609550208902</c:v>
                </c:pt>
                <c:pt idx="80">
                  <c:v>28.934389245577751</c:v>
                </c:pt>
                <c:pt idx="81">
                  <c:v>29.097692292293157</c:v>
                </c:pt>
                <c:pt idx="82">
                  <c:v>29.105825822308908</c:v>
                </c:pt>
                <c:pt idx="83">
                  <c:v>29.386559240231044</c:v>
                </c:pt>
                <c:pt idx="84">
                  <c:v>29.629783219004437</c:v>
                </c:pt>
                <c:pt idx="85">
                  <c:v>29.638059370898823</c:v>
                </c:pt>
                <c:pt idx="86">
                  <c:v>29.645331794216144</c:v>
                </c:pt>
                <c:pt idx="87">
                  <c:v>29.966223246349422</c:v>
                </c:pt>
                <c:pt idx="88">
                  <c:v>29.974588202748738</c:v>
                </c:pt>
                <c:pt idx="89">
                  <c:v>30.178231963950417</c:v>
                </c:pt>
                <c:pt idx="90">
                  <c:v>30.18665271011092</c:v>
                </c:pt>
                <c:pt idx="91">
                  <c:v>30.195074567824157</c:v>
                </c:pt>
                <c:pt idx="92">
                  <c:v>30.789477429983631</c:v>
                </c:pt>
                <c:pt idx="93">
                  <c:v>30.798062224225038</c:v>
                </c:pt>
                <c:pt idx="94">
                  <c:v>30.806648150778877</c:v>
                </c:pt>
                <c:pt idx="95">
                  <c:v>31.049629523849084</c:v>
                </c:pt>
                <c:pt idx="96">
                  <c:v>31.058281973914848</c:v>
                </c:pt>
                <c:pt idx="97">
                  <c:v>31.223167583777162</c:v>
                </c:pt>
                <c:pt idx="98">
                  <c:v>31.271014434466288</c:v>
                </c:pt>
                <c:pt idx="99">
                  <c:v>31.162902357916387</c:v>
                </c:pt>
                <c:pt idx="100">
                  <c:v>31.171580915971955</c:v>
                </c:pt>
                <c:pt idx="101">
                  <c:v>30.905640160069172</c:v>
                </c:pt>
                <c:pt idx="102">
                  <c:v>30.718607367077045</c:v>
                </c:pt>
                <c:pt idx="103">
                  <c:v>30.727160523926898</c:v>
                </c:pt>
                <c:pt idx="104">
                  <c:v>30.460854933702869</c:v>
                </c:pt>
                <c:pt idx="105">
                  <c:v>30.155848887918484</c:v>
                </c:pt>
                <c:pt idx="106">
                  <c:v>30.164244308411657</c:v>
                </c:pt>
                <c:pt idx="107">
                  <c:v>29.780491153854065</c:v>
                </c:pt>
                <c:pt idx="108">
                  <c:v>29.592821415084053</c:v>
                </c:pt>
                <c:pt idx="109">
                  <c:v>29.601059150219822</c:v>
                </c:pt>
                <c:pt idx="110">
                  <c:v>29.255430080123514</c:v>
                </c:pt>
                <c:pt idx="111">
                  <c:v>28.949922797175709</c:v>
                </c:pt>
                <c:pt idx="112">
                  <c:v>28.95798112234343</c:v>
                </c:pt>
                <c:pt idx="113">
                  <c:v>28.573232861431435</c:v>
                </c:pt>
                <c:pt idx="114">
                  <c:v>28.188622054673733</c:v>
                </c:pt>
                <c:pt idx="115">
                  <c:v>28.196468736091084</c:v>
                </c:pt>
                <c:pt idx="116">
                  <c:v>28.204316434518681</c:v>
                </c:pt>
                <c:pt idx="117">
                  <c:v>27.307306060944345</c:v>
                </c:pt>
                <c:pt idx="118">
                  <c:v>27.314908463851292</c:v>
                </c:pt>
                <c:pt idx="119">
                  <c:v>27.322511848634853</c:v>
                </c:pt>
                <c:pt idx="120">
                  <c:v>26.857460634019702</c:v>
                </c:pt>
                <c:pt idx="121">
                  <c:v>26.864936841732554</c:v>
                </c:pt>
                <c:pt idx="122">
                  <c:v>26.872414012381281</c:v>
                </c:pt>
                <c:pt idx="123">
                  <c:v>26.563844222985999</c:v>
                </c:pt>
                <c:pt idx="124">
                  <c:v>26.571237002705715</c:v>
                </c:pt>
                <c:pt idx="125">
                  <c:v>26.302540514179793</c:v>
                </c:pt>
                <c:pt idx="126">
                  <c:v>25.994230167514157</c:v>
                </c:pt>
                <c:pt idx="127">
                  <c:v>26.001464237503765</c:v>
                </c:pt>
                <c:pt idx="128">
                  <c:v>25.69459131767745</c:v>
                </c:pt>
                <c:pt idx="129">
                  <c:v>25.581260355450919</c:v>
                </c:pt>
                <c:pt idx="130">
                  <c:v>25.588378588152395</c:v>
                </c:pt>
                <c:pt idx="131">
                  <c:v>25.320636721278095</c:v>
                </c:pt>
                <c:pt idx="132">
                  <c:v>25.010856606991027</c:v>
                </c:pt>
                <c:pt idx="133">
                  <c:v>25.017816150466409</c:v>
                </c:pt>
                <c:pt idx="134">
                  <c:v>24.709489202419753</c:v>
                </c:pt>
                <c:pt idx="135">
                  <c:v>24.480750768393239</c:v>
                </c:pt>
                <c:pt idx="136">
                  <c:v>24.487562737288329</c:v>
                </c:pt>
                <c:pt idx="137">
                  <c:v>24.058072100682111</c:v>
                </c:pt>
                <c:pt idx="138">
                  <c:v>24.064766868900765</c:v>
                </c:pt>
                <c:pt idx="139">
                  <c:v>24.071462484831819</c:v>
                </c:pt>
                <c:pt idx="140">
                  <c:v>23.879799341358005</c:v>
                </c:pt>
                <c:pt idx="141">
                  <c:v>23.729000975411857</c:v>
                </c:pt>
                <c:pt idx="142">
                  <c:v>23.735602184943602</c:v>
                </c:pt>
                <c:pt idx="143">
                  <c:v>23.344140080910005</c:v>
                </c:pt>
                <c:pt idx="144">
                  <c:v>23.350634539765817</c:v>
                </c:pt>
                <c:pt idx="145">
                  <c:v>23.35712981629019</c:v>
                </c:pt>
                <c:pt idx="146">
                  <c:v>22.967279349297435</c:v>
                </c:pt>
                <c:pt idx="147">
                  <c:v>22.774930264987525</c:v>
                </c:pt>
                <c:pt idx="148">
                  <c:v>22.781265975479723</c:v>
                </c:pt>
                <c:pt idx="149">
                  <c:v>22.550420883833837</c:v>
                </c:pt>
                <c:pt idx="150">
                  <c:v>22.556693637542516</c:v>
                </c:pt>
                <c:pt idx="151">
                  <c:v>22.442770644129514</c:v>
                </c:pt>
                <c:pt idx="152">
                  <c:v>22.290757467593149</c:v>
                </c:pt>
                <c:pt idx="153">
                  <c:v>22.296956821460242</c:v>
                </c:pt>
                <c:pt idx="154">
                  <c:v>22.145498490090521</c:v>
                </c:pt>
                <c:pt idx="155">
                  <c:v>22.031343049516707</c:v>
                </c:pt>
                <c:pt idx="156">
                  <c:v>22.037469128703243</c:v>
                </c:pt>
                <c:pt idx="157">
                  <c:v>21.884101370063043</c:v>
                </c:pt>
                <c:pt idx="158">
                  <c:v>21.928956453628821</c:v>
                </c:pt>
                <c:pt idx="159">
                  <c:v>21.93505199501082</c:v>
                </c:pt>
                <c:pt idx="160">
                  <c:v>21.664108621704244</c:v>
                </c:pt>
                <c:pt idx="161">
                  <c:v>21.670130399293022</c:v>
                </c:pt>
                <c:pt idx="162">
                  <c:v>21.676152923029893</c:v>
                </c:pt>
                <c:pt idx="163">
                  <c:v>21.600424428242231</c:v>
                </c:pt>
                <c:pt idx="164">
                  <c:v>21.606426238795102</c:v>
                </c:pt>
                <c:pt idx="165">
                  <c:v>21.572899675809044</c:v>
                </c:pt>
                <c:pt idx="166">
                  <c:v>21.459574082491407</c:v>
                </c:pt>
                <c:pt idx="167">
                  <c:v>21.42495711836818</c:v>
                </c:pt>
                <c:pt idx="168">
                  <c:v>21.430907745155217</c:v>
                </c:pt>
                <c:pt idx="169">
                  <c:v>21.357714989662803</c:v>
                </c:pt>
                <c:pt idx="170">
                  <c:v>21.204272343005112</c:v>
                </c:pt>
                <c:pt idx="171">
                  <c:v>21.210160442970206</c:v>
                </c:pt>
                <c:pt idx="172">
                  <c:v>21.215363478966548</c:v>
                </c:pt>
                <c:pt idx="173">
                  <c:v>21.142008832753206</c:v>
                </c:pt>
                <c:pt idx="174">
                  <c:v>21.147877423437823</c:v>
                </c:pt>
                <c:pt idx="175">
                  <c:v>21.033807673383414</c:v>
                </c:pt>
                <c:pt idx="176">
                  <c:v>21.079635708747606</c:v>
                </c:pt>
                <c:pt idx="177">
                  <c:v>21.08548477347621</c:v>
                </c:pt>
                <c:pt idx="178">
                  <c:v>21.090991101909484</c:v>
                </c:pt>
                <c:pt idx="179">
                  <c:v>21.097185050118149</c:v>
                </c:pt>
                <c:pt idx="180">
                  <c:v>21.10303626130754</c:v>
                </c:pt>
                <c:pt idx="181">
                  <c:v>21.069874629093917</c:v>
                </c:pt>
                <c:pt idx="182">
                  <c:v>21.15514025399079</c:v>
                </c:pt>
                <c:pt idx="183">
                  <c:v>21.161004552230111</c:v>
                </c:pt>
                <c:pt idx="184">
                  <c:v>21.166869565583497</c:v>
                </c:pt>
                <c:pt idx="185">
                  <c:v>21.252567506085921</c:v>
                </c:pt>
                <c:pt idx="186">
                  <c:v>21.258455565382228</c:v>
                </c:pt>
                <c:pt idx="187">
                  <c:v>21.184813183084682</c:v>
                </c:pt>
                <c:pt idx="188">
                  <c:v>21.230801873918882</c:v>
                </c:pt>
                <c:pt idx="189">
                  <c:v>21.236681409859592</c:v>
                </c:pt>
                <c:pt idx="190">
                  <c:v>21.322171440949244</c:v>
                </c:pt>
                <c:pt idx="191">
                  <c:v>21.247753297927026</c:v>
                </c:pt>
                <c:pt idx="192">
                  <c:v>21.253634789363705</c:v>
                </c:pt>
                <c:pt idx="193">
                  <c:v>21.260206693602882</c:v>
                </c:pt>
                <c:pt idx="194">
                  <c:v>21.427192399554016</c:v>
                </c:pt>
                <c:pt idx="195">
                  <c:v>21.433119784462075</c:v>
                </c:pt>
                <c:pt idx="196">
                  <c:v>21.439393016865882</c:v>
                </c:pt>
                <c:pt idx="197">
                  <c:v>21.44532193043074</c:v>
                </c:pt>
                <c:pt idx="198">
                  <c:v>21.450906244856572</c:v>
                </c:pt>
                <c:pt idx="199">
                  <c:v>21.496731346955244</c:v>
                </c:pt>
                <c:pt idx="200">
                  <c:v>21.502673098999921</c:v>
                </c:pt>
                <c:pt idx="201">
                  <c:v>21.508615568457142</c:v>
                </c:pt>
                <c:pt idx="202">
                  <c:v>21.595464289227746</c:v>
                </c:pt>
                <c:pt idx="203">
                  <c:v>21.601430047857054</c:v>
                </c:pt>
                <c:pt idx="204">
                  <c:v>21.688331694471238</c:v>
                </c:pt>
                <c:pt idx="205">
                  <c:v>21.694666718215441</c:v>
                </c:pt>
                <c:pt idx="206">
                  <c:v>21.700656586745104</c:v>
                </c:pt>
                <c:pt idx="207">
                  <c:v>21.786623545977065</c:v>
                </c:pt>
                <c:pt idx="208">
                  <c:v>21.874697810921642</c:v>
                </c:pt>
                <c:pt idx="209">
                  <c:v>22.000409516326926</c:v>
                </c:pt>
                <c:pt idx="210">
                  <c:v>22.00647830995117</c:v>
                </c:pt>
                <c:pt idx="211">
                  <c:v>22.052918682413644</c:v>
                </c:pt>
                <c:pt idx="212">
                  <c:v>22.060386322165538</c:v>
                </c:pt>
                <c:pt idx="213">
                  <c:v>22.066468569568926</c:v>
                </c:pt>
                <c:pt idx="214">
                  <c:v>22.152664983129863</c:v>
                </c:pt>
                <c:pt idx="215">
                  <c:v>22.239960170877396</c:v>
                </c:pt>
                <c:pt idx="216">
                  <c:v>22.246088105910651</c:v>
                </c:pt>
                <c:pt idx="217">
                  <c:v>22.292652996771103</c:v>
                </c:pt>
                <c:pt idx="218">
                  <c:v>22.298793299706354</c:v>
                </c:pt>
                <c:pt idx="219">
                  <c:v>22.385503106068644</c:v>
                </c:pt>
                <c:pt idx="220">
                  <c:v>22.432149657500926</c:v>
                </c:pt>
                <c:pt idx="221">
                  <c:v>22.47984701994886</c:v>
                </c:pt>
                <c:pt idx="222">
                  <c:v>22.486034073764859</c:v>
                </c:pt>
                <c:pt idx="223">
                  <c:v>22.492221866301669</c:v>
                </c:pt>
                <c:pt idx="224">
                  <c:v>22.700291821922217</c:v>
                </c:pt>
                <c:pt idx="225">
                  <c:v>22.706535457812034</c:v>
                </c:pt>
                <c:pt idx="226">
                  <c:v>22.712779838232077</c:v>
                </c:pt>
                <c:pt idx="227">
                  <c:v>22.761310393665649</c:v>
                </c:pt>
                <c:pt idx="228">
                  <c:v>22.767567644704336</c:v>
                </c:pt>
                <c:pt idx="229">
                  <c:v>22.773825640550463</c:v>
                </c:pt>
                <c:pt idx="230">
                  <c:v>22.901136046151972</c:v>
                </c:pt>
                <c:pt idx="231">
                  <c:v>22.907428102321948</c:v>
                </c:pt>
                <c:pt idx="232">
                  <c:v>22.914069402713174</c:v>
                </c:pt>
                <c:pt idx="233">
                  <c:v>22.920363047807321</c:v>
                </c:pt>
                <c:pt idx="234">
                  <c:v>22.926657439906478</c:v>
                </c:pt>
                <c:pt idx="235">
                  <c:v>22.932952578612635</c:v>
                </c:pt>
                <c:pt idx="236">
                  <c:v>22.777008865868719</c:v>
                </c:pt>
                <c:pt idx="237">
                  <c:v>22.783261879060319</c:v>
                </c:pt>
                <c:pt idx="238">
                  <c:v>22.78951563210401</c:v>
                </c:pt>
                <c:pt idx="239">
                  <c:v>22.673726856587248</c:v>
                </c:pt>
                <c:pt idx="240">
                  <c:v>22.679949291166412</c:v>
                </c:pt>
                <c:pt idx="241">
                  <c:v>22.645124904351206</c:v>
                </c:pt>
                <c:pt idx="242">
                  <c:v>22.651337779827763</c:v>
                </c:pt>
                <c:pt idx="243">
                  <c:v>22.657551387602265</c:v>
                </c:pt>
                <c:pt idx="244">
                  <c:v>22.460446012846827</c:v>
                </c:pt>
                <c:pt idx="245">
                  <c:v>22.466606484095454</c:v>
                </c:pt>
                <c:pt idx="246">
                  <c:v>22.309392036772021</c:v>
                </c:pt>
                <c:pt idx="247">
                  <c:v>21.9893708957038</c:v>
                </c:pt>
                <c:pt idx="248">
                  <c:v>21.995402127006844</c:v>
                </c:pt>
                <c:pt idx="249">
                  <c:v>21.96029824809877</c:v>
                </c:pt>
                <c:pt idx="250">
                  <c:v>21.639917985353723</c:v>
                </c:pt>
                <c:pt idx="251">
                  <c:v>21.645852716158583</c:v>
                </c:pt>
                <c:pt idx="252">
                  <c:v>21.489915378897798</c:v>
                </c:pt>
                <c:pt idx="253">
                  <c:v>21.086769212147939</c:v>
                </c:pt>
                <c:pt idx="254">
                  <c:v>21.092552890069097</c:v>
                </c:pt>
                <c:pt idx="255">
                  <c:v>21.098337240279839</c:v>
                </c:pt>
                <c:pt idx="256">
                  <c:v>20.327680152097095</c:v>
                </c:pt>
                <c:pt idx="257">
                  <c:v>20.33325769292345</c:v>
                </c:pt>
                <c:pt idx="258">
                  <c:v>19.725528837776558</c:v>
                </c:pt>
                <c:pt idx="259">
                  <c:v>19.159069183138715</c:v>
                </c:pt>
                <c:pt idx="260">
                  <c:v>19.164331019348793</c:v>
                </c:pt>
                <c:pt idx="261">
                  <c:v>17.818876039430823</c:v>
                </c:pt>
                <c:pt idx="262">
                  <c:v>17.823777232847842</c:v>
                </c:pt>
                <c:pt idx="263">
                  <c:v>17.828678984103714</c:v>
                </c:pt>
                <c:pt idx="264">
                  <c:v>17.260940758410488</c:v>
                </c:pt>
                <c:pt idx="265">
                  <c:v>17.265690282384444</c:v>
                </c:pt>
                <c:pt idx="266">
                  <c:v>16.61414239153688</c:v>
                </c:pt>
                <c:pt idx="267">
                  <c:v>15.962581115406543</c:v>
                </c:pt>
                <c:pt idx="268">
                  <c:v>15.351677341593568</c:v>
                </c:pt>
                <c:pt idx="269">
                  <c:v>15.355912956747135</c:v>
                </c:pt>
                <c:pt idx="270">
                  <c:v>14.78623610212035</c:v>
                </c:pt>
                <c:pt idx="271">
                  <c:v>14.258335932404659</c:v>
                </c:pt>
                <c:pt idx="272">
                  <c:v>14.262277079196826</c:v>
                </c:pt>
                <c:pt idx="273">
                  <c:v>13.691140307353461</c:v>
                </c:pt>
                <c:pt idx="274">
                  <c:v>13.694928524834735</c:v>
                </c:pt>
                <c:pt idx="275">
                  <c:v>13.082617292255168</c:v>
                </c:pt>
                <c:pt idx="276">
                  <c:v>12.428532629608256</c:v>
                </c:pt>
              </c:numCache>
            </c:numRef>
          </c:yVal>
          <c:smooth val="0"/>
          <c:extLst>
            <c:ext xmlns:c16="http://schemas.microsoft.com/office/drawing/2014/chart" uri="{C3380CC4-5D6E-409C-BE32-E72D297353CC}">
              <c16:uniqueId val="{00000002-C996-4A60-867B-84429CE530E9}"/>
            </c:ext>
          </c:extLst>
        </c:ser>
        <c:ser>
          <c:idx val="7"/>
          <c:order val="7"/>
          <c:tx>
            <c:v>54,2-59,8</c:v>
          </c:tx>
          <c:spPr>
            <a:ln w="25400" cap="rnd">
              <a:noFill/>
              <a:round/>
            </a:ln>
            <a:effectLst/>
          </c:spPr>
          <c:marker>
            <c:symbol val="circle"/>
            <c:size val="3"/>
            <c:spPr>
              <a:solidFill>
                <a:srgbClr val="FF0000"/>
              </a:solidFill>
              <a:ln w="6350">
                <a:solidFill>
                  <a:srgbClr val="C00000"/>
                </a:solidFill>
              </a:ln>
              <a:effectLst/>
            </c:spPr>
          </c:marker>
          <c:xVal>
            <c:numRef>
              <c:f>'Forsøk 3 - Samlet'!$BD$579:$BD$635</c:f>
              <c:numCache>
                <c:formatCode>0.0</c:formatCode>
                <c:ptCount val="57"/>
                <c:pt idx="0">
                  <c:v>4.4697045029814175E-3</c:v>
                </c:pt>
                <c:pt idx="1">
                  <c:v>6.068326782116433E-3</c:v>
                </c:pt>
                <c:pt idx="2">
                  <c:v>5.5421026214689554E-3</c:v>
                </c:pt>
                <c:pt idx="3">
                  <c:v>5.5292272951768034E-3</c:v>
                </c:pt>
                <c:pt idx="4">
                  <c:v>5.8207762688149371E-3</c:v>
                </c:pt>
                <c:pt idx="5">
                  <c:v>8.9000903853480098E-3</c:v>
                </c:pt>
                <c:pt idx="6">
                  <c:v>8.8858491820236613E-3</c:v>
                </c:pt>
                <c:pt idx="7">
                  <c:v>9.2544084392161031E-3</c:v>
                </c:pt>
                <c:pt idx="8">
                  <c:v>9.9182852477271363E-3</c:v>
                </c:pt>
                <c:pt idx="9">
                  <c:v>9.9028190951748578E-3</c:v>
                </c:pt>
                <c:pt idx="10">
                  <c:v>1.1209871166998356E-2</c:v>
                </c:pt>
                <c:pt idx="11">
                  <c:v>1.3332146398590938E-2</c:v>
                </c:pt>
                <c:pt idx="12">
                  <c:v>1.3314943973989274E-2</c:v>
                </c:pt>
                <c:pt idx="13">
                  <c:v>1.7131785248272122E-2</c:v>
                </c:pt>
                <c:pt idx="14">
                  <c:v>1.9534802691888405E-2</c:v>
                </c:pt>
                <c:pt idx="15">
                  <c:v>1.9517243847896291E-2</c:v>
                </c:pt>
                <c:pt idx="16">
                  <c:v>2.2658652757495325E-2</c:v>
                </c:pt>
                <c:pt idx="17">
                  <c:v>2.5330615557859756E-2</c:v>
                </c:pt>
                <c:pt idx="18">
                  <c:v>2.5311838472153913E-2</c:v>
                </c:pt>
                <c:pt idx="19">
                  <c:v>2.9340338783228389E-2</c:v>
                </c:pt>
                <c:pt idx="20">
                  <c:v>3.4467305616660067E-2</c:v>
                </c:pt>
                <c:pt idx="21">
                  <c:v>3.4447759587947116E-2</c:v>
                </c:pt>
                <c:pt idx="22">
                  <c:v>3.8309269174723312E-2</c:v>
                </c:pt>
                <c:pt idx="23">
                  <c:v>4.1203339473104575E-2</c:v>
                </c:pt>
                <c:pt idx="24">
                  <c:v>4.189856801262714E-2</c:v>
                </c:pt>
                <c:pt idx="25">
                  <c:v>5.4256945209356637E-2</c:v>
                </c:pt>
                <c:pt idx="26">
                  <c:v>7.2127701863442764E-2</c:v>
                </c:pt>
                <c:pt idx="27">
                  <c:v>7.3831912835724198E-2</c:v>
                </c:pt>
                <c:pt idx="28">
                  <c:v>8.838900575916725E-2</c:v>
                </c:pt>
                <c:pt idx="29">
                  <c:v>8.8366185688112553E-2</c:v>
                </c:pt>
                <c:pt idx="30">
                  <c:v>9.2296800965544018E-2</c:v>
                </c:pt>
                <c:pt idx="31">
                  <c:v>0.1033966793663363</c:v>
                </c:pt>
                <c:pt idx="32">
                  <c:v>0.10337140623521281</c:v>
                </c:pt>
                <c:pt idx="33">
                  <c:v>0.11622532371834199</c:v>
                </c:pt>
                <c:pt idx="34">
                  <c:v>0.14692916689697472</c:v>
                </c:pt>
                <c:pt idx="35">
                  <c:v>0.14689722709985917</c:v>
                </c:pt>
                <c:pt idx="36">
                  <c:v>0.16700362780892397</c:v>
                </c:pt>
                <c:pt idx="37">
                  <c:v>0.20001636064533418</c:v>
                </c:pt>
                <c:pt idx="38">
                  <c:v>0.21303771009155426</c:v>
                </c:pt>
                <c:pt idx="39">
                  <c:v>0.22070930922355081</c:v>
                </c:pt>
                <c:pt idx="40">
                  <c:v>0.24425888002985954</c:v>
                </c:pt>
                <c:pt idx="41">
                  <c:v>0.24421940431756559</c:v>
                </c:pt>
                <c:pt idx="42">
                  <c:v>0.26063039128798843</c:v>
                </c:pt>
                <c:pt idx="43">
                  <c:v>0.26819659096039006</c:v>
                </c:pt>
                <c:pt idx="44">
                  <c:v>0.26815458667522124</c:v>
                </c:pt>
                <c:pt idx="45">
                  <c:v>0.26563298774614202</c:v>
                </c:pt>
                <c:pt idx="46">
                  <c:v>0.25761725695348853</c:v>
                </c:pt>
                <c:pt idx="47">
                  <c:v>0.25757483462485908</c:v>
                </c:pt>
                <c:pt idx="48">
                  <c:v>0.23722621464879617</c:v>
                </c:pt>
                <c:pt idx="49">
                  <c:v>0.22098053566591752</c:v>
                </c:pt>
                <c:pt idx="50">
                  <c:v>0.22093896852791989</c:v>
                </c:pt>
                <c:pt idx="51">
                  <c:v>0.16516257080894167</c:v>
                </c:pt>
                <c:pt idx="52">
                  <c:v>0.10507227620804764</c:v>
                </c:pt>
                <c:pt idx="53">
                  <c:v>5.9908297817633856E-2</c:v>
                </c:pt>
                <c:pt idx="54">
                  <c:v>4.8434524756160724E-2</c:v>
                </c:pt>
                <c:pt idx="55">
                  <c:v>3.9655784166987069E-2</c:v>
                </c:pt>
                <c:pt idx="56">
                  <c:v>1.8136316712419394E-2</c:v>
                </c:pt>
              </c:numCache>
            </c:numRef>
          </c:xVal>
          <c:yVal>
            <c:numRef>
              <c:f>'Forsøk 3 - Samlet'!$BE$579:$BE$635</c:f>
              <c:numCache>
                <c:formatCode>0.0</c:formatCode>
                <c:ptCount val="57"/>
                <c:pt idx="0">
                  <c:v>12.431981527715056</c:v>
                </c:pt>
                <c:pt idx="1">
                  <c:v>10.996694022174641</c:v>
                </c:pt>
                <c:pt idx="2">
                  <c:v>10.999759165706324</c:v>
                </c:pt>
                <c:pt idx="3">
                  <c:v>11.002824632309281</c:v>
                </c:pt>
                <c:pt idx="4">
                  <c:v>10.430287362018682</c:v>
                </c:pt>
                <c:pt idx="5">
                  <c:v>9.9823086560600274</c:v>
                </c:pt>
                <c:pt idx="6">
                  <c:v>9.9851008797612657</c:v>
                </c:pt>
                <c:pt idx="7">
                  <c:v>9.5747534646110424</c:v>
                </c:pt>
                <c:pt idx="8">
                  <c:v>9.2071366043180092</c:v>
                </c:pt>
                <c:pt idx="9">
                  <c:v>9.2097205011125904</c:v>
                </c:pt>
                <c:pt idx="10">
                  <c:v>8.8826579478299301</c:v>
                </c:pt>
                <c:pt idx="11">
                  <c:v>8.3091835647746564</c:v>
                </c:pt>
                <c:pt idx="12">
                  <c:v>8.3115265461860321</c:v>
                </c:pt>
                <c:pt idx="13">
                  <c:v>8.1887370715744972</c:v>
                </c:pt>
                <c:pt idx="14">
                  <c:v>8.1910471317653517</c:v>
                </c:pt>
                <c:pt idx="15">
                  <c:v>8.1933574188963778</c:v>
                </c:pt>
                <c:pt idx="16">
                  <c:v>7.9910816871187844</c:v>
                </c:pt>
                <c:pt idx="17">
                  <c:v>7.7040046496883905</c:v>
                </c:pt>
                <c:pt idx="18">
                  <c:v>7.7061839061780217</c:v>
                </c:pt>
                <c:pt idx="19">
                  <c:v>7.708363372745251</c:v>
                </c:pt>
                <c:pt idx="20">
                  <c:v>7.4647761819386327</c:v>
                </c:pt>
                <c:pt idx="21">
                  <c:v>7.4668905665119167</c:v>
                </c:pt>
                <c:pt idx="22">
                  <c:v>7.3050727557083528</c:v>
                </c:pt>
                <c:pt idx="23">
                  <c:v>7.3071438646204481</c:v>
                </c:pt>
                <c:pt idx="24">
                  <c:v>7.1844264640115512</c:v>
                </c:pt>
                <c:pt idx="25">
                  <c:v>7.0651936593171731</c:v>
                </c:pt>
                <c:pt idx="26">
                  <c:v>7.0671998140080365</c:v>
                </c:pt>
                <c:pt idx="27">
                  <c:v>6.9039894797983088</c:v>
                </c:pt>
                <c:pt idx="28">
                  <c:v>6.6996430779892124</c:v>
                </c:pt>
                <c:pt idx="29">
                  <c:v>6.7015508778244302</c:v>
                </c:pt>
                <c:pt idx="30">
                  <c:v>6.4163234850461155</c:v>
                </c:pt>
                <c:pt idx="31">
                  <c:v>6.1266741238601279</c:v>
                </c:pt>
                <c:pt idx="32">
                  <c:v>6.1284284589026763</c:v>
                </c:pt>
                <c:pt idx="33">
                  <c:v>5.7570511055792926</c:v>
                </c:pt>
                <c:pt idx="34">
                  <c:v>5.0193659640108441</c:v>
                </c:pt>
                <c:pt idx="35">
                  <c:v>5.0208248405567897</c:v>
                </c:pt>
                <c:pt idx="36">
                  <c:v>5.0222838363838935</c:v>
                </c:pt>
                <c:pt idx="37">
                  <c:v>4.6924307745772209</c:v>
                </c:pt>
                <c:pt idx="38">
                  <c:v>4.6938019233335337</c:v>
                </c:pt>
                <c:pt idx="39">
                  <c:v>4.5312103551330134</c:v>
                </c:pt>
                <c:pt idx="40">
                  <c:v>4.3692461931519908</c:v>
                </c:pt>
                <c:pt idx="41">
                  <c:v>4.3705306858390189</c:v>
                </c:pt>
                <c:pt idx="42">
                  <c:v>4.2546316381305136</c:v>
                </c:pt>
                <c:pt idx="43">
                  <c:v>4.1777405960908034</c:v>
                </c:pt>
                <c:pt idx="44">
                  <c:v>4.1789734857697631</c:v>
                </c:pt>
                <c:pt idx="45">
                  <c:v>4.1439699705157036</c:v>
                </c:pt>
                <c:pt idx="46">
                  <c:v>4.1071619220347468</c:v>
                </c:pt>
                <c:pt idx="47">
                  <c:v>4.1083753613807934</c:v>
                </c:pt>
                <c:pt idx="48">
                  <c:v>4.0758244062513098</c:v>
                </c:pt>
                <c:pt idx="49">
                  <c:v>4.0848909729477132</c:v>
                </c:pt>
                <c:pt idx="50">
                  <c:v>4.0860977991903953</c:v>
                </c:pt>
                <c:pt idx="51">
                  <c:v>4.1763405179755857</c:v>
                </c:pt>
                <c:pt idx="52">
                  <c:v>4.8496355302990564</c:v>
                </c:pt>
                <c:pt idx="53">
                  <c:v>4.8510445371599502</c:v>
                </c:pt>
                <c:pt idx="54">
                  <c:v>5.9988617156915396</c:v>
                </c:pt>
                <c:pt idx="55">
                  <c:v>7.325189786951416</c:v>
                </c:pt>
                <c:pt idx="56">
                  <c:v>7.3272544644063613</c:v>
                </c:pt>
              </c:numCache>
            </c:numRef>
          </c:yVal>
          <c:smooth val="0"/>
          <c:extLst>
            <c:ext xmlns:c16="http://schemas.microsoft.com/office/drawing/2014/chart" uri="{C3380CC4-5D6E-409C-BE32-E72D297353CC}">
              <c16:uniqueId val="{00000003-C996-4A60-867B-84429CE530E9}"/>
            </c:ext>
          </c:extLst>
        </c:ser>
        <c:ser>
          <c:idx val="8"/>
          <c:order val="8"/>
          <c:tx>
            <c:v>59,8-85,6</c:v>
          </c:tx>
          <c:spPr>
            <a:ln w="25400" cap="rnd">
              <a:noFill/>
              <a:round/>
            </a:ln>
            <a:effectLst/>
          </c:spPr>
          <c:marker>
            <c:symbol val="circle"/>
            <c:size val="3"/>
            <c:spPr>
              <a:solidFill>
                <a:schemeClr val="accent4">
                  <a:lumMod val="40000"/>
                  <a:lumOff val="60000"/>
                </a:schemeClr>
              </a:solidFill>
              <a:ln w="6350">
                <a:solidFill>
                  <a:schemeClr val="accent4">
                    <a:lumMod val="75000"/>
                  </a:schemeClr>
                </a:solidFill>
              </a:ln>
              <a:effectLst/>
            </c:spPr>
          </c:marker>
          <c:xVal>
            <c:numRef>
              <c:f>'Forsøk 3 - Samlet'!$BD$636:$BD$892</c:f>
              <c:numCache>
                <c:formatCode>0.0</c:formatCode>
                <c:ptCount val="257"/>
                <c:pt idx="0">
                  <c:v>1.400943347737192E-2</c:v>
                </c:pt>
                <c:pt idx="1">
                  <c:v>1.3994165167267827E-2</c:v>
                </c:pt>
                <c:pt idx="2">
                  <c:v>1.1258502829759466E-2</c:v>
                </c:pt>
                <c:pt idx="3">
                  <c:v>9.9220839985627064E-3</c:v>
                </c:pt>
                <c:pt idx="4">
                  <c:v>8.041480419583566E-3</c:v>
                </c:pt>
                <c:pt idx="5">
                  <c:v>7.1598831045839679E-3</c:v>
                </c:pt>
                <c:pt idx="6">
                  <c:v>5.0205020393268721E-3</c:v>
                </c:pt>
                <c:pt idx="7">
                  <c:v>3.304157710075905E-3</c:v>
                </c:pt>
                <c:pt idx="8">
                  <c:v>2.9906708982009363E-3</c:v>
                </c:pt>
                <c:pt idx="9">
                  <c:v>2.5659911038690177E-3</c:v>
                </c:pt>
                <c:pt idx="10">
                  <c:v>2.3702412744118482E-3</c:v>
                </c:pt>
                <c:pt idx="11">
                  <c:v>2.3619787540786995E-3</c:v>
                </c:pt>
                <c:pt idx="12">
                  <c:v>2.116316524475346E-3</c:v>
                </c:pt>
                <c:pt idx="13">
                  <c:v>1.8007454607522606E-3</c:v>
                </c:pt>
                <c:pt idx="14">
                  <c:v>1.686259083517177E-3</c:v>
                </c:pt>
                <c:pt idx="15">
                  <c:v>1.578927822634956E-3</c:v>
                </c:pt>
                <c:pt idx="16">
                  <c:v>1.3679192844428584E-3</c:v>
                </c:pt>
                <c:pt idx="17">
                  <c:v>1.2825919939485346E-3</c:v>
                </c:pt>
                <c:pt idx="18">
                  <c:v>1.2047382010282194E-3</c:v>
                </c:pt>
                <c:pt idx="19">
                  <c:v>1.3197857859222543E-3</c:v>
                </c:pt>
                <c:pt idx="20">
                  <c:v>1.2488687453116364E-3</c:v>
                </c:pt>
                <c:pt idx="21">
                  <c:v>1.1957767408071313E-3</c:v>
                </c:pt>
                <c:pt idx="22">
                  <c:v>1.0795102488148538E-3</c:v>
                </c:pt>
                <c:pt idx="23">
                  <c:v>1.0490722566421529E-3</c:v>
                </c:pt>
                <c:pt idx="24">
                  <c:v>1.0212766192152886E-3</c:v>
                </c:pt>
                <c:pt idx="25">
                  <c:v>8.7939224158452951E-4</c:v>
                </c:pt>
                <c:pt idx="26">
                  <c:v>8.7428379496526116E-4</c:v>
                </c:pt>
                <c:pt idx="27">
                  <c:v>1.0225749127476366E-3</c:v>
                </c:pt>
                <c:pt idx="28">
                  <c:v>8.938258045098202E-4</c:v>
                </c:pt>
                <c:pt idx="29">
                  <c:v>8.888366771204199E-4</c:v>
                </c:pt>
                <c:pt idx="30">
                  <c:v>8.838475944354967E-4</c:v>
                </c:pt>
                <c:pt idx="31">
                  <c:v>8.765058589892045E-4</c:v>
                </c:pt>
                <c:pt idx="32">
                  <c:v>7.7192172780165148E-4</c:v>
                </c:pt>
                <c:pt idx="33">
                  <c:v>9.12546233534226E-4</c:v>
                </c:pt>
                <c:pt idx="34">
                  <c:v>9.0759120549814955E-4</c:v>
                </c:pt>
                <c:pt idx="35">
                  <c:v>8.4827476998504609E-4</c:v>
                </c:pt>
                <c:pt idx="36">
                  <c:v>7.3743953508826775E-4</c:v>
                </c:pt>
                <c:pt idx="37">
                  <c:v>7.3256106081445662E-4</c:v>
                </c:pt>
                <c:pt idx="38">
                  <c:v>7.2563571434848442E-4</c:v>
                </c:pt>
                <c:pt idx="39">
                  <c:v>7.6947082872814195E-4</c:v>
                </c:pt>
                <c:pt idx="40">
                  <c:v>7.646060155353686E-4</c:v>
                </c:pt>
                <c:pt idx="41">
                  <c:v>7.0703909322413633E-4</c:v>
                </c:pt>
                <c:pt idx="42">
                  <c:v>6.97317963630875E-4</c:v>
                </c:pt>
                <c:pt idx="43">
                  <c:v>7.4060257547171762E-4</c:v>
                </c:pt>
                <c:pt idx="44">
                  <c:v>7.3579899500135059E-4</c:v>
                </c:pt>
                <c:pt idx="45">
                  <c:v>7.2897943858636822E-4</c:v>
                </c:pt>
                <c:pt idx="46">
                  <c:v>7.7214404945702495E-4</c:v>
                </c:pt>
                <c:pt idx="47">
                  <c:v>6.6864235690963368E-4</c:v>
                </c:pt>
                <c:pt idx="48">
                  <c:v>6.6385652942238678E-4</c:v>
                </c:pt>
                <c:pt idx="49">
                  <c:v>5.1582759344105081E-4</c:v>
                </c:pt>
                <c:pt idx="50">
                  <c:v>6.5431692296383866E-4</c:v>
                </c:pt>
                <c:pt idx="51">
                  <c:v>6.5046769479009281E-4</c:v>
                </c:pt>
                <c:pt idx="52">
                  <c:v>6.9351138063051914E-4</c:v>
                </c:pt>
                <c:pt idx="53">
                  <c:v>5.4375994700607208E-4</c:v>
                </c:pt>
                <c:pt idx="54">
                  <c:v>5.3677345622431141E-4</c:v>
                </c:pt>
                <c:pt idx="55">
                  <c:v>5.3203041042655685E-4</c:v>
                </c:pt>
                <c:pt idx="56">
                  <c:v>6.2570651797986578E-4</c:v>
                </c:pt>
                <c:pt idx="57">
                  <c:v>6.2008934865917281E-4</c:v>
                </c:pt>
                <c:pt idx="58">
                  <c:v>8.0607336856194868E-4</c:v>
                </c:pt>
                <c:pt idx="59">
                  <c:v>6.1141253661844432E-4</c:v>
                </c:pt>
                <c:pt idx="60">
                  <c:v>6.0664297422920231E-4</c:v>
                </c:pt>
                <c:pt idx="61">
                  <c:v>6.0021822223369761E-4</c:v>
                </c:pt>
                <c:pt idx="62">
                  <c:v>4.5008549707177943E-4</c:v>
                </c:pt>
                <c:pt idx="63">
                  <c:v>4.4535614050235741E-4</c:v>
                </c:pt>
                <c:pt idx="64">
                  <c:v>6.2919132861608039E-4</c:v>
                </c:pt>
                <c:pt idx="65">
                  <c:v>6.2106047325722951E-4</c:v>
                </c:pt>
                <c:pt idx="66">
                  <c:v>6.163627569536152E-4</c:v>
                </c:pt>
                <c:pt idx="67">
                  <c:v>6.5689836859456432E-4</c:v>
                </c:pt>
                <c:pt idx="68">
                  <c:v>6.0283117438808889E-4</c:v>
                </c:pt>
                <c:pt idx="69">
                  <c:v>5.9816559860276144E-4</c:v>
                </c:pt>
                <c:pt idx="70">
                  <c:v>5.918964376616121E-4</c:v>
                </c:pt>
                <c:pt idx="71">
                  <c:v>5.4065799646782833E-4</c:v>
                </c:pt>
                <c:pt idx="72">
                  <c:v>5.3599907411250401E-4</c:v>
                </c:pt>
                <c:pt idx="73">
                  <c:v>5.7481130555756921E-4</c:v>
                </c:pt>
                <c:pt idx="74">
                  <c:v>6.165167212874845E-4</c:v>
                </c:pt>
                <c:pt idx="75">
                  <c:v>6.1105732227640004E-4</c:v>
                </c:pt>
                <c:pt idx="76">
                  <c:v>5.5717543687515425E-4</c:v>
                </c:pt>
                <c:pt idx="77">
                  <c:v>5.5257892364357273E-4</c:v>
                </c:pt>
                <c:pt idx="78">
                  <c:v>6.824138136976224E-4</c:v>
                </c:pt>
                <c:pt idx="79">
                  <c:v>5.8392873836220942E-4</c:v>
                </c:pt>
                <c:pt idx="80">
                  <c:v>5.7937491514020115E-4</c:v>
                </c:pt>
                <c:pt idx="81">
                  <c:v>6.6423740066704948E-4</c:v>
                </c:pt>
                <c:pt idx="82">
                  <c:v>9.3628302102931067E-4</c:v>
                </c:pt>
                <c:pt idx="83">
                  <c:v>8.8606650283962033E-4</c:v>
                </c:pt>
                <c:pt idx="84">
                  <c:v>8.8150550439864089E-4</c:v>
                </c:pt>
                <c:pt idx="85">
                  <c:v>7.8666299793617243E-4</c:v>
                </c:pt>
                <c:pt idx="86">
                  <c:v>7.8209642605588786E-4</c:v>
                </c:pt>
                <c:pt idx="87">
                  <c:v>8.3095121143252288E-4</c:v>
                </c:pt>
                <c:pt idx="88">
                  <c:v>8.3084677213787045E-4</c:v>
                </c:pt>
                <c:pt idx="89">
                  <c:v>8.2621221818668345E-4</c:v>
                </c:pt>
                <c:pt idx="90">
                  <c:v>9.1436457262266996E-4</c:v>
                </c:pt>
                <c:pt idx="91">
                  <c:v>8.7161130629270138E-4</c:v>
                </c:pt>
                <c:pt idx="92">
                  <c:v>7.7325672081933656E-4</c:v>
                </c:pt>
                <c:pt idx="93">
                  <c:v>7.7170039662907003E-4</c:v>
                </c:pt>
                <c:pt idx="94">
                  <c:v>7.7335863817092217E-4</c:v>
                </c:pt>
                <c:pt idx="95">
                  <c:v>8.160392805842755E-4</c:v>
                </c:pt>
                <c:pt idx="96">
                  <c:v>8.1693429803495615E-4</c:v>
                </c:pt>
                <c:pt idx="97">
                  <c:v>9.2437994027755495E-4</c:v>
                </c:pt>
                <c:pt idx="98">
                  <c:v>9.1952209666234575E-4</c:v>
                </c:pt>
                <c:pt idx="99">
                  <c:v>9.146642931239351E-4</c:v>
                </c:pt>
                <c:pt idx="100">
                  <c:v>9.6527909298673126E-4</c:v>
                </c:pt>
                <c:pt idx="101">
                  <c:v>9.1141407750564083E-4</c:v>
                </c:pt>
                <c:pt idx="102">
                  <c:v>9.1171251864072863E-4</c:v>
                </c:pt>
                <c:pt idx="103">
                  <c:v>1.0730082612576066E-3</c:v>
                </c:pt>
                <c:pt idx="104">
                  <c:v>1.0680011235839433E-3</c:v>
                </c:pt>
                <c:pt idx="105">
                  <c:v>1.0692505800748756E-3</c:v>
                </c:pt>
                <c:pt idx="106">
                  <c:v>8.6257837895658152E-4</c:v>
                </c:pt>
                <c:pt idx="107">
                  <c:v>9.146313728002791E-4</c:v>
                </c:pt>
                <c:pt idx="108">
                  <c:v>9.1499458514709335E-4</c:v>
                </c:pt>
                <c:pt idx="109">
                  <c:v>1.0120566952766202E-3</c:v>
                </c:pt>
                <c:pt idx="110">
                  <c:v>1.0144748043584718E-3</c:v>
                </c:pt>
                <c:pt idx="111">
                  <c:v>1.0168760322251742E-3</c:v>
                </c:pt>
                <c:pt idx="112">
                  <c:v>9.163140446563795E-4</c:v>
                </c:pt>
                <c:pt idx="113">
                  <c:v>9.1108691699519036E-4</c:v>
                </c:pt>
                <c:pt idx="114">
                  <c:v>7.5582299938461094E-4</c:v>
                </c:pt>
                <c:pt idx="115">
                  <c:v>7.5054819483959332E-4</c:v>
                </c:pt>
                <c:pt idx="116">
                  <c:v>8.548195407704081E-4</c:v>
                </c:pt>
                <c:pt idx="117">
                  <c:v>8.5613449203040637E-4</c:v>
                </c:pt>
                <c:pt idx="118">
                  <c:v>8.5079370763328939E-4</c:v>
                </c:pt>
                <c:pt idx="119">
                  <c:v>9.5682338433657004E-4</c:v>
                </c:pt>
                <c:pt idx="120">
                  <c:v>7.95308016227501E-4</c:v>
                </c:pt>
                <c:pt idx="121">
                  <c:v>7.9242555374669263E-4</c:v>
                </c:pt>
                <c:pt idx="122">
                  <c:v>8.4123206370559139E-4</c:v>
                </c:pt>
                <c:pt idx="123">
                  <c:v>8.3581548049926847E-4</c:v>
                </c:pt>
                <c:pt idx="124">
                  <c:v>8.4236099915580064E-4</c:v>
                </c:pt>
                <c:pt idx="125">
                  <c:v>8.3686643663951276E-4</c:v>
                </c:pt>
                <c:pt idx="126">
                  <c:v>8.3806208208303307E-4</c:v>
                </c:pt>
                <c:pt idx="127">
                  <c:v>8.3252337535223556E-4</c:v>
                </c:pt>
                <c:pt idx="128">
                  <c:v>8.3101057667489488E-4</c:v>
                </c:pt>
                <c:pt idx="129">
                  <c:v>8.3218580502461223E-4</c:v>
                </c:pt>
                <c:pt idx="130">
                  <c:v>9.4667201360707745E-4</c:v>
                </c:pt>
                <c:pt idx="131">
                  <c:v>8.8438063985226897E-4</c:v>
                </c:pt>
                <c:pt idx="132">
                  <c:v>8.8599296275846144E-4</c:v>
                </c:pt>
                <c:pt idx="133">
                  <c:v>9.3739022060102992E-4</c:v>
                </c:pt>
                <c:pt idx="134">
                  <c:v>9.3168569874537549E-4</c:v>
                </c:pt>
                <c:pt idx="135">
                  <c:v>9.2757682155288751E-4</c:v>
                </c:pt>
                <c:pt idx="136">
                  <c:v>1.0970999904203775E-3</c:v>
                </c:pt>
                <c:pt idx="137">
                  <c:v>1.0913660149580652E-3</c:v>
                </c:pt>
                <c:pt idx="138">
                  <c:v>1.0333957429817773E-3</c:v>
                </c:pt>
                <c:pt idx="139">
                  <c:v>1.027633367504045E-3</c:v>
                </c:pt>
                <c:pt idx="140">
                  <c:v>1.0218710461064344E-3</c:v>
                </c:pt>
                <c:pt idx="141">
                  <c:v>9.11501706996069E-4</c:v>
                </c:pt>
                <c:pt idx="142">
                  <c:v>9.6403494695931988E-4</c:v>
                </c:pt>
                <c:pt idx="143">
                  <c:v>9.6151575560847068E-4</c:v>
                </c:pt>
                <c:pt idx="144">
                  <c:v>8.3853510744951603E-4</c:v>
                </c:pt>
                <c:pt idx="145">
                  <c:v>1.0152767691737489E-3</c:v>
                </c:pt>
                <c:pt idx="146">
                  <c:v>1.0163682499333797E-3</c:v>
                </c:pt>
                <c:pt idx="147">
                  <c:v>1.0104365226620551E-3</c:v>
                </c:pt>
                <c:pt idx="148">
                  <c:v>8.8420429563933461E-4</c:v>
                </c:pt>
                <c:pt idx="149">
                  <c:v>8.8443021197730926E-4</c:v>
                </c:pt>
                <c:pt idx="150">
                  <c:v>9.3815050569122382E-4</c:v>
                </c:pt>
                <c:pt idx="151">
                  <c:v>9.9531628448812966E-4</c:v>
                </c:pt>
                <c:pt idx="152">
                  <c:v>9.8933306775416839E-4</c:v>
                </c:pt>
                <c:pt idx="153">
                  <c:v>9.3487627299086479E-4</c:v>
                </c:pt>
                <c:pt idx="154">
                  <c:v>8.6819047078491064E-4</c:v>
                </c:pt>
                <c:pt idx="155">
                  <c:v>8.6213395633082503E-4</c:v>
                </c:pt>
                <c:pt idx="156">
                  <c:v>8.5759183916450145E-4</c:v>
                </c:pt>
                <c:pt idx="157">
                  <c:v>9.8167866326858452E-4</c:v>
                </c:pt>
                <c:pt idx="158">
                  <c:v>9.7555687202812303E-4</c:v>
                </c:pt>
                <c:pt idx="159">
                  <c:v>9.7287851250619888E-4</c:v>
                </c:pt>
                <c:pt idx="160">
                  <c:v>1.2192826269229807E-3</c:v>
                </c:pt>
                <c:pt idx="161">
                  <c:v>1.2131048260764208E-3</c:v>
                </c:pt>
                <c:pt idx="162">
                  <c:v>1.213464377969936E-3</c:v>
                </c:pt>
                <c:pt idx="163">
                  <c:v>1.0207683304221337E-3</c:v>
                </c:pt>
                <c:pt idx="164">
                  <c:v>1.0163982048390591E-3</c:v>
                </c:pt>
                <c:pt idx="165">
                  <c:v>1.0156562914836798E-3</c:v>
                </c:pt>
                <c:pt idx="166">
                  <c:v>1.0720122109004744E-3</c:v>
                </c:pt>
                <c:pt idx="167">
                  <c:v>1.0677205518224964E-3</c:v>
                </c:pt>
                <c:pt idx="168">
                  <c:v>9.4463119510626624E-4</c:v>
                </c:pt>
                <c:pt idx="169">
                  <c:v>1.2548272393082128E-3</c:v>
                </c:pt>
                <c:pt idx="170">
                  <c:v>1.2485413094172608E-3</c:v>
                </c:pt>
                <c:pt idx="171">
                  <c:v>1.0561778077164262E-3</c:v>
                </c:pt>
                <c:pt idx="172">
                  <c:v>1.1133688310749417E-3</c:v>
                </c:pt>
                <c:pt idx="173">
                  <c:v>1.1070557939276649E-3</c:v>
                </c:pt>
                <c:pt idx="174">
                  <c:v>1.1088628434493489E-3</c:v>
                </c:pt>
                <c:pt idx="175">
                  <c:v>1.1730392174752477E-3</c:v>
                </c:pt>
                <c:pt idx="176">
                  <c:v>1.1666076238693029E-3</c:v>
                </c:pt>
                <c:pt idx="177">
                  <c:v>1.1645809836735395E-3</c:v>
                </c:pt>
                <c:pt idx="178">
                  <c:v>1.028896775072529E-3</c:v>
                </c:pt>
                <c:pt idx="179">
                  <c:v>1.0301795586419667E-3</c:v>
                </c:pt>
                <c:pt idx="180">
                  <c:v>1.0887606656232196E-3</c:v>
                </c:pt>
                <c:pt idx="181">
                  <c:v>1.0822564725979928E-3</c:v>
                </c:pt>
                <c:pt idx="182">
                  <c:v>1.1495911254212293E-3</c:v>
                </c:pt>
                <c:pt idx="183">
                  <c:v>1.0836677859092758E-3</c:v>
                </c:pt>
                <c:pt idx="184">
                  <c:v>1.0770760119089818E-3</c:v>
                </c:pt>
                <c:pt idx="185">
                  <c:v>1.4030681567300672E-3</c:v>
                </c:pt>
                <c:pt idx="186">
                  <c:v>1.195807681619476E-3</c:v>
                </c:pt>
                <c:pt idx="187">
                  <c:v>1.1892157039653023E-3</c:v>
                </c:pt>
                <c:pt idx="188">
                  <c:v>1.7203373299455448E-3</c:v>
                </c:pt>
                <c:pt idx="189">
                  <c:v>1.5932019818775255E-3</c:v>
                </c:pt>
                <c:pt idx="190">
                  <c:v>1.5958438656039642E-3</c:v>
                </c:pt>
                <c:pt idx="191">
                  <c:v>1.7236445577551247E-3</c:v>
                </c:pt>
                <c:pt idx="192">
                  <c:v>1.5241732230382634E-3</c:v>
                </c:pt>
                <c:pt idx="193">
                  <c:v>1.5174111099964611E-3</c:v>
                </c:pt>
                <c:pt idx="194">
                  <c:v>1.6459724802233831E-3</c:v>
                </c:pt>
                <c:pt idx="195">
                  <c:v>1.3712433715488382E-3</c:v>
                </c:pt>
                <c:pt idx="196">
                  <c:v>1.3644688765458257E-3</c:v>
                </c:pt>
                <c:pt idx="197">
                  <c:v>1.3658321097968266E-3</c:v>
                </c:pt>
                <c:pt idx="198">
                  <c:v>1.3616056009313358E-3</c:v>
                </c:pt>
                <c:pt idx="199">
                  <c:v>1.354777685949803E-3</c:v>
                </c:pt>
                <c:pt idx="200">
                  <c:v>1.4876434311347549E-3</c:v>
                </c:pt>
                <c:pt idx="201">
                  <c:v>1.4896884474047279E-3</c:v>
                </c:pt>
                <c:pt idx="202">
                  <c:v>1.4828049998848857E-3</c:v>
                </c:pt>
                <c:pt idx="203">
                  <c:v>1.4042255437552772E-3</c:v>
                </c:pt>
                <c:pt idx="204">
                  <c:v>1.3366224604087398E-3</c:v>
                </c:pt>
                <c:pt idx="205">
                  <c:v>1.3297122705525119E-3</c:v>
                </c:pt>
                <c:pt idx="206">
                  <c:v>1.3228021542991597E-3</c:v>
                </c:pt>
                <c:pt idx="207">
                  <c:v>1.3266266662862721E-3</c:v>
                </c:pt>
                <c:pt idx="208">
                  <c:v>1.3196602757826162E-3</c:v>
                </c:pt>
                <c:pt idx="209">
                  <c:v>1.3153418285257823E-3</c:v>
                </c:pt>
                <c:pt idx="210">
                  <c:v>1.3083615222413011E-3</c:v>
                </c:pt>
                <c:pt idx="211">
                  <c:v>1.2390670153487821E-3</c:v>
                </c:pt>
                <c:pt idx="212">
                  <c:v>1.2320660647121325E-3</c:v>
                </c:pt>
                <c:pt idx="213">
                  <c:v>1.225043416913244E-3</c:v>
                </c:pt>
                <c:pt idx="214">
                  <c:v>1.4287486457419461E-3</c:v>
                </c:pt>
                <c:pt idx="215">
                  <c:v>1.421800674015355E-3</c:v>
                </c:pt>
                <c:pt idx="216">
                  <c:v>1.4147774664911537E-3</c:v>
                </c:pt>
                <c:pt idx="217">
                  <c:v>1.2827675071568785E-3</c:v>
                </c:pt>
                <c:pt idx="218">
                  <c:v>1.2730661351581249E-3</c:v>
                </c:pt>
                <c:pt idx="219">
                  <c:v>1.2659719127537795E-3</c:v>
                </c:pt>
                <c:pt idx="220">
                  <c:v>1.2693327891078467E-3</c:v>
                </c:pt>
                <c:pt idx="221">
                  <c:v>1.1881768969244501E-3</c:v>
                </c:pt>
                <c:pt idx="222">
                  <c:v>1.1810388069059044E-3</c:v>
                </c:pt>
                <c:pt idx="223">
                  <c:v>1.2531218352766745E-3</c:v>
                </c:pt>
                <c:pt idx="224">
                  <c:v>1.179072640565187E-3</c:v>
                </c:pt>
                <c:pt idx="225">
                  <c:v>1.1718594112360445E-3</c:v>
                </c:pt>
                <c:pt idx="226">
                  <c:v>1.3400340242322424E-3</c:v>
                </c:pt>
                <c:pt idx="227">
                  <c:v>1.3326492569644402E-3</c:v>
                </c:pt>
                <c:pt idx="228">
                  <c:v>1.3252645715724288E-3</c:v>
                </c:pt>
                <c:pt idx="229">
                  <c:v>1.2574639320161354E-3</c:v>
                </c:pt>
                <c:pt idx="230">
                  <c:v>1.8043400095521661E-3</c:v>
                </c:pt>
                <c:pt idx="231">
                  <c:v>1.7967406913136006E-3</c:v>
                </c:pt>
                <c:pt idx="232">
                  <c:v>1.8173463925711657E-3</c:v>
                </c:pt>
                <c:pt idx="233">
                  <c:v>1.6105883874093405E-3</c:v>
                </c:pt>
                <c:pt idx="234">
                  <c:v>1.6027108154248999E-3</c:v>
                </c:pt>
                <c:pt idx="235">
                  <c:v>1.5516347523651971E-3</c:v>
                </c:pt>
                <c:pt idx="236">
                  <c:v>1.9469420545499927E-3</c:v>
                </c:pt>
                <c:pt idx="237">
                  <c:v>2.070221208548397E-3</c:v>
                </c:pt>
                <c:pt idx="238">
                  <c:v>2.0616098832957207E-3</c:v>
                </c:pt>
                <c:pt idx="239">
                  <c:v>1.7945852917875542E-3</c:v>
                </c:pt>
                <c:pt idx="240">
                  <c:v>1.8414550478681234E-3</c:v>
                </c:pt>
                <c:pt idx="241">
                  <c:v>2.2459215283037702E-3</c:v>
                </c:pt>
                <c:pt idx="242">
                  <c:v>2.23680609908544E-3</c:v>
                </c:pt>
                <c:pt idx="243">
                  <c:v>2.3791560441685932E-3</c:v>
                </c:pt>
                <c:pt idx="244">
                  <c:v>2.4667911752626376E-3</c:v>
                </c:pt>
                <c:pt idx="245">
                  <c:v>2.2623238190635632E-3</c:v>
                </c:pt>
                <c:pt idx="246">
                  <c:v>3.1582173556355224E-3</c:v>
                </c:pt>
                <c:pt idx="247">
                  <c:v>3.1477326883434641E-3</c:v>
                </c:pt>
                <c:pt idx="248">
                  <c:v>3.5564431131813513E-3</c:v>
                </c:pt>
                <c:pt idx="249">
                  <c:v>4.2926852641707669E-3</c:v>
                </c:pt>
                <c:pt idx="250">
                  <c:v>4.4641693737253714E-3</c:v>
                </c:pt>
                <c:pt idx="251">
                  <c:v>4.2282325586566515E-3</c:v>
                </c:pt>
                <c:pt idx="252">
                  <c:v>4.6255261201139123E-3</c:v>
                </c:pt>
                <c:pt idx="253">
                  <c:v>3.6757614244631357E-3</c:v>
                </c:pt>
                <c:pt idx="254">
                  <c:v>4.5676646747606015E-3</c:v>
                </c:pt>
                <c:pt idx="255">
                  <c:v>4.7699170250825899E-3</c:v>
                </c:pt>
                <c:pt idx="256">
                  <c:v>4.7563601482520316E-3</c:v>
                </c:pt>
              </c:numCache>
            </c:numRef>
          </c:xVal>
          <c:yVal>
            <c:numRef>
              <c:f>'Forsøk 3 - Samlet'!$BE$636:$BE$892</c:f>
              <c:numCache>
                <c:formatCode>0.0</c:formatCode>
                <c:ptCount val="257"/>
                <c:pt idx="0">
                  <c:v>9.4780160947088703</c:v>
                </c:pt>
                <c:pt idx="1">
                  <c:v>9.4806507695114686</c:v>
                </c:pt>
                <c:pt idx="2">
                  <c:v>9.4832857017175929</c:v>
                </c:pt>
                <c:pt idx="3">
                  <c:v>10.749029674397544</c:v>
                </c:pt>
                <c:pt idx="4">
                  <c:v>10.751999824770991</c:v>
                </c:pt>
                <c:pt idx="5">
                  <c:v>12.059094718803623</c:v>
                </c:pt>
                <c:pt idx="6">
                  <c:v>13.458712608793363</c:v>
                </c:pt>
                <c:pt idx="7">
                  <c:v>13.462398999403513</c:v>
                </c:pt>
                <c:pt idx="8">
                  <c:v>14.829569026395104</c:v>
                </c:pt>
                <c:pt idx="9">
                  <c:v>16.113448391302231</c:v>
                </c:pt>
                <c:pt idx="10">
                  <c:v>17.388325582946958</c:v>
                </c:pt>
                <c:pt idx="11">
                  <c:v>17.393049821875884</c:v>
                </c:pt>
                <c:pt idx="12">
                  <c:v>18.670359409235338</c:v>
                </c:pt>
                <c:pt idx="13">
                  <c:v>18.675421430442405</c:v>
                </c:pt>
                <c:pt idx="14">
                  <c:v>19.863520530036954</c:v>
                </c:pt>
                <c:pt idx="15">
                  <c:v>21.128469656593722</c:v>
                </c:pt>
                <c:pt idx="16">
                  <c:v>21.134179515249091</c:v>
                </c:pt>
                <c:pt idx="17">
                  <c:v>22.434139048555778</c:v>
                </c:pt>
                <c:pt idx="18">
                  <c:v>23.770946632024735</c:v>
                </c:pt>
                <c:pt idx="19">
                  <c:v>23.777352506671075</c:v>
                </c:pt>
                <c:pt idx="20">
                  <c:v>25.01907696361992</c:v>
                </c:pt>
                <c:pt idx="21">
                  <c:v>26.016561927151507</c:v>
                </c:pt>
                <c:pt idx="22">
                  <c:v>26.023558318664403</c:v>
                </c:pt>
                <c:pt idx="23">
                  <c:v>26.648538780848103</c:v>
                </c:pt>
                <c:pt idx="24">
                  <c:v>27.240134396026253</c:v>
                </c:pt>
                <c:pt idx="25">
                  <c:v>28.200315941837225</c:v>
                </c:pt>
                <c:pt idx="26">
                  <c:v>28.207884822912714</c:v>
                </c:pt>
                <c:pt idx="27">
                  <c:v>28.215454538367386</c:v>
                </c:pt>
                <c:pt idx="28">
                  <c:v>28.89792659274179</c:v>
                </c:pt>
                <c:pt idx="29">
                  <c:v>28.905676163559622</c:v>
                </c:pt>
                <c:pt idx="30">
                  <c:v>28.913426588244779</c:v>
                </c:pt>
                <c:pt idx="31">
                  <c:v>28.998807444570577</c:v>
                </c:pt>
                <c:pt idx="32">
                  <c:v>29.006580062293505</c:v>
                </c:pt>
                <c:pt idx="33">
                  <c:v>29.135570452026691</c:v>
                </c:pt>
                <c:pt idx="34">
                  <c:v>29.143376759110648</c:v>
                </c:pt>
                <c:pt idx="35">
                  <c:v>29.314935043971317</c:v>
                </c:pt>
                <c:pt idx="36">
                  <c:v>29.611855679585322</c:v>
                </c:pt>
                <c:pt idx="37">
                  <c:v>29.619783983115557</c:v>
                </c:pt>
                <c:pt idx="38">
                  <c:v>29.711288680744868</c:v>
                </c:pt>
                <c:pt idx="39">
                  <c:v>29.719240756967036</c:v>
                </c:pt>
                <c:pt idx="40">
                  <c:v>29.727193704616965</c:v>
                </c:pt>
                <c:pt idx="41">
                  <c:v>29.903487377324126</c:v>
                </c:pt>
                <c:pt idx="42">
                  <c:v>30.120985616151458</c:v>
                </c:pt>
                <c:pt idx="43">
                  <c:v>30.129040739708984</c:v>
                </c:pt>
                <c:pt idx="44">
                  <c:v>30.137096744202086</c:v>
                </c:pt>
                <c:pt idx="45">
                  <c:v>30.228521035104777</c:v>
                </c:pt>
                <c:pt idx="46">
                  <c:v>30.236600755853623</c:v>
                </c:pt>
                <c:pt idx="47">
                  <c:v>30.371422635341858</c:v>
                </c:pt>
                <c:pt idx="48">
                  <c:v>30.380262866383365</c:v>
                </c:pt>
                <c:pt idx="49">
                  <c:v>30.388378795327206</c:v>
                </c:pt>
                <c:pt idx="50">
                  <c:v>30.396495608445012</c:v>
                </c:pt>
                <c:pt idx="51">
                  <c:v>30.361585911912755</c:v>
                </c:pt>
                <c:pt idx="52">
                  <c:v>30.369693169866256</c:v>
                </c:pt>
                <c:pt idx="53">
                  <c:v>30.462433937341814</c:v>
                </c:pt>
                <c:pt idx="54">
                  <c:v>30.59679885306582</c:v>
                </c:pt>
                <c:pt idx="55">
                  <c:v>30.604964220170206</c:v>
                </c:pt>
                <c:pt idx="56">
                  <c:v>30.4448515715039</c:v>
                </c:pt>
                <c:pt idx="57">
                  <c:v>30.494600814616657</c:v>
                </c:pt>
                <c:pt idx="58">
                  <c:v>30.502735529622356</c:v>
                </c:pt>
                <c:pt idx="59">
                  <c:v>30.468495405827429</c:v>
                </c:pt>
                <c:pt idx="60">
                  <c:v>30.476620744101581</c:v>
                </c:pt>
                <c:pt idx="61">
                  <c:v>30.568815089106728</c:v>
                </c:pt>
                <c:pt idx="62">
                  <c:v>30.747707709663445</c:v>
                </c:pt>
                <c:pt idx="63">
                  <c:v>30.755902627225861</c:v>
                </c:pt>
                <c:pt idx="64">
                  <c:v>30.806165629855741</c:v>
                </c:pt>
                <c:pt idx="65">
                  <c:v>30.983429815569551</c:v>
                </c:pt>
                <c:pt idx="66">
                  <c:v>30.991682826109749</c:v>
                </c:pt>
                <c:pt idx="67">
                  <c:v>31.084866432871973</c:v>
                </c:pt>
                <c:pt idx="68">
                  <c:v>31.220950961334939</c:v>
                </c:pt>
                <c:pt idx="69">
                  <c:v>31.229262480916535</c:v>
                </c:pt>
                <c:pt idx="70">
                  <c:v>31.322206702533656</c:v>
                </c:pt>
                <c:pt idx="71">
                  <c:v>31.330542216071745</c:v>
                </c:pt>
                <c:pt idx="72">
                  <c:v>31.339243608141835</c:v>
                </c:pt>
                <c:pt idx="73">
                  <c:v>31.517722900494594</c:v>
                </c:pt>
                <c:pt idx="74">
                  <c:v>31.526105818351489</c:v>
                </c:pt>
                <c:pt idx="75">
                  <c:v>31.577408975264426</c:v>
                </c:pt>
                <c:pt idx="76">
                  <c:v>31.755349993417276</c:v>
                </c:pt>
                <c:pt idx="77">
                  <c:v>31.763791308682897</c:v>
                </c:pt>
                <c:pt idx="78">
                  <c:v>31.941501921424397</c:v>
                </c:pt>
                <c:pt idx="79">
                  <c:v>32.078897376765198</c:v>
                </c:pt>
                <c:pt idx="80">
                  <c:v>32.087419547916554</c:v>
                </c:pt>
                <c:pt idx="81">
                  <c:v>32.181550546054716</c:v>
                </c:pt>
                <c:pt idx="82">
                  <c:v>32.061102537463107</c:v>
                </c:pt>
                <c:pt idx="83">
                  <c:v>32.069616079859792</c:v>
                </c:pt>
                <c:pt idx="84">
                  <c:v>32.07813052969091</c:v>
                </c:pt>
                <c:pt idx="85">
                  <c:v>32.044697731704986</c:v>
                </c:pt>
                <c:pt idx="86">
                  <c:v>32.053203012071251</c:v>
                </c:pt>
                <c:pt idx="87">
                  <c:v>31.764343635115562</c:v>
                </c:pt>
                <c:pt idx="88">
                  <c:v>31.600495026899324</c:v>
                </c:pt>
                <c:pt idx="89">
                  <c:v>31.608880094115751</c:v>
                </c:pt>
                <c:pt idx="90">
                  <c:v>31.617266050165579</c:v>
                </c:pt>
                <c:pt idx="91">
                  <c:v>31.325408324070132</c:v>
                </c:pt>
                <c:pt idx="92">
                  <c:v>31.333717517872639</c:v>
                </c:pt>
                <c:pt idx="93">
                  <c:v>31.21521532400978</c:v>
                </c:pt>
                <c:pt idx="94">
                  <c:v>30.966880461584282</c:v>
                </c:pt>
                <c:pt idx="95">
                  <c:v>30.975092027943067</c:v>
                </c:pt>
                <c:pt idx="96">
                  <c:v>30.769713545350555</c:v>
                </c:pt>
                <c:pt idx="97">
                  <c:v>30.221060927080089</c:v>
                </c:pt>
                <c:pt idx="98">
                  <c:v>30.229073730639591</c:v>
                </c:pt>
                <c:pt idx="99">
                  <c:v>30.237087375157667</c:v>
                </c:pt>
                <c:pt idx="100">
                  <c:v>30.030552252615497</c:v>
                </c:pt>
                <c:pt idx="101">
                  <c:v>30.038511530457541</c:v>
                </c:pt>
                <c:pt idx="102">
                  <c:v>29.875401429045919</c:v>
                </c:pt>
                <c:pt idx="103">
                  <c:v>29.369237120714658</c:v>
                </c:pt>
                <c:pt idx="104">
                  <c:v>29.377019981893451</c:v>
                </c:pt>
                <c:pt idx="105">
                  <c:v>29.212863103453188</c:v>
                </c:pt>
                <c:pt idx="106">
                  <c:v>29.220602704140894</c:v>
                </c:pt>
                <c:pt idx="107">
                  <c:v>29.014874405243226</c:v>
                </c:pt>
                <c:pt idx="108">
                  <c:v>28.850131255998015</c:v>
                </c:pt>
                <c:pt idx="109">
                  <c:v>28.857772568347784</c:v>
                </c:pt>
                <c:pt idx="110">
                  <c:v>28.651395195766799</c:v>
                </c:pt>
                <c:pt idx="111">
                  <c:v>28.446396879340313</c:v>
                </c:pt>
                <c:pt idx="112">
                  <c:v>28.195738957897383</c:v>
                </c:pt>
                <c:pt idx="113">
                  <c:v>28.203204823785185</c:v>
                </c:pt>
                <c:pt idx="114">
                  <c:v>27.95197745008598</c:v>
                </c:pt>
                <c:pt idx="115">
                  <c:v>27.959377418649275</c:v>
                </c:pt>
                <c:pt idx="116">
                  <c:v>27.838094600773907</c:v>
                </c:pt>
                <c:pt idx="117">
                  <c:v>27.630328600632598</c:v>
                </c:pt>
                <c:pt idx="118">
                  <c:v>27.637641256794186</c:v>
                </c:pt>
                <c:pt idx="119">
                  <c:v>27.516539991133751</c:v>
                </c:pt>
                <c:pt idx="120">
                  <c:v>27.351221424279075</c:v>
                </c:pt>
                <c:pt idx="121">
                  <c:v>27.271566229246119</c:v>
                </c:pt>
                <c:pt idx="122">
                  <c:v>27.278780839769471</c:v>
                </c:pt>
                <c:pt idx="123">
                  <c:v>27.285996187618846</c:v>
                </c:pt>
                <c:pt idx="124">
                  <c:v>26.905631560340897</c:v>
                </c:pt>
                <c:pt idx="125">
                  <c:v>26.91274749577866</c:v>
                </c:pt>
                <c:pt idx="126">
                  <c:v>26.704965799621402</c:v>
                </c:pt>
                <c:pt idx="127">
                  <c:v>26.712027263632848</c:v>
                </c:pt>
                <c:pt idx="128">
                  <c:v>26.589647934906651</c:v>
                </c:pt>
                <c:pt idx="129">
                  <c:v>26.381240566931396</c:v>
                </c:pt>
                <c:pt idx="130">
                  <c:v>26.171965649124207</c:v>
                </c:pt>
                <c:pt idx="131">
                  <c:v>26.17888402084446</c:v>
                </c:pt>
                <c:pt idx="132">
                  <c:v>25.970939868514673</c:v>
                </c:pt>
                <c:pt idx="133">
                  <c:v>25.977803778013079</c:v>
                </c:pt>
                <c:pt idx="134">
                  <c:v>25.984668379986005</c:v>
                </c:pt>
                <c:pt idx="135">
                  <c:v>25.946823762901776</c:v>
                </c:pt>
                <c:pt idx="136">
                  <c:v>25.867575264630158</c:v>
                </c:pt>
                <c:pt idx="137">
                  <c:v>25.874407949440258</c:v>
                </c:pt>
                <c:pt idx="138">
                  <c:v>25.752190451744141</c:v>
                </c:pt>
                <c:pt idx="139">
                  <c:v>25.758990988944255</c:v>
                </c:pt>
                <c:pt idx="140">
                  <c:v>25.765792208382525</c:v>
                </c:pt>
                <c:pt idx="141">
                  <c:v>25.468783479210778</c:v>
                </c:pt>
                <c:pt idx="142">
                  <c:v>25.475507182816351</c:v>
                </c:pt>
                <c:pt idx="143">
                  <c:v>25.394469672664027</c:v>
                </c:pt>
                <c:pt idx="144">
                  <c:v>25.401171941327476</c:v>
                </c:pt>
                <c:pt idx="145">
                  <c:v>25.235251136313117</c:v>
                </c:pt>
                <c:pt idx="146">
                  <c:v>25.068497221493985</c:v>
                </c:pt>
                <c:pt idx="147">
                  <c:v>25.075111709130102</c:v>
                </c:pt>
                <c:pt idx="148">
                  <c:v>25.125858479542607</c:v>
                </c:pt>
                <c:pt idx="149">
                  <c:v>24.957820854284495</c:v>
                </c:pt>
                <c:pt idx="150">
                  <c:v>24.96440346669938</c:v>
                </c:pt>
                <c:pt idx="151">
                  <c:v>24.88453286604296</c:v>
                </c:pt>
                <c:pt idx="152">
                  <c:v>24.891094370821023</c:v>
                </c:pt>
                <c:pt idx="153">
                  <c:v>24.59364432816724</c:v>
                </c:pt>
                <c:pt idx="154">
                  <c:v>24.600128342443362</c:v>
                </c:pt>
                <c:pt idx="155">
                  <c:v>24.606612996528721</c:v>
                </c:pt>
                <c:pt idx="156">
                  <c:v>24.569636375403416</c:v>
                </c:pt>
                <c:pt idx="157">
                  <c:v>24.358729993587232</c:v>
                </c:pt>
                <c:pt idx="158">
                  <c:v>24.365149001612753</c:v>
                </c:pt>
                <c:pt idx="159">
                  <c:v>24.285308761209027</c:v>
                </c:pt>
                <c:pt idx="160">
                  <c:v>24.160812376611194</c:v>
                </c:pt>
                <c:pt idx="161">
                  <c:v>24.167177050943337</c:v>
                </c:pt>
                <c:pt idx="162">
                  <c:v>24.043312329485524</c:v>
                </c:pt>
                <c:pt idx="163">
                  <c:v>24.049644545161946</c:v>
                </c:pt>
                <c:pt idx="164">
                  <c:v>24.012425362387692</c:v>
                </c:pt>
                <c:pt idx="165">
                  <c:v>23.889164269328219</c:v>
                </c:pt>
                <c:pt idx="166">
                  <c:v>23.895453548349444</c:v>
                </c:pt>
                <c:pt idx="167">
                  <c:v>23.857783487407541</c:v>
                </c:pt>
                <c:pt idx="168">
                  <c:v>23.646061901412359</c:v>
                </c:pt>
                <c:pt idx="169">
                  <c:v>23.652285277700692</c:v>
                </c:pt>
                <c:pt idx="170">
                  <c:v>23.657760423686177</c:v>
                </c:pt>
                <c:pt idx="171">
                  <c:v>23.577082242047858</c:v>
                </c:pt>
                <c:pt idx="172">
                  <c:v>23.583284775087709</c:v>
                </c:pt>
                <c:pt idx="173">
                  <c:v>23.588738493314604</c:v>
                </c:pt>
                <c:pt idx="174">
                  <c:v>23.421407428707575</c:v>
                </c:pt>
                <c:pt idx="175">
                  <c:v>23.296523372207005</c:v>
                </c:pt>
                <c:pt idx="176">
                  <c:v>23.302649426178277</c:v>
                </c:pt>
                <c:pt idx="177">
                  <c:v>23.220613414045751</c:v>
                </c:pt>
                <c:pt idx="178">
                  <c:v>23.22671788247165</c:v>
                </c:pt>
                <c:pt idx="179">
                  <c:v>23.058313554319703</c:v>
                </c:pt>
                <c:pt idx="180">
                  <c:v>23.064749533228859</c:v>
                </c:pt>
                <c:pt idx="181">
                  <c:v>23.070810804790394</c:v>
                </c:pt>
                <c:pt idx="182">
                  <c:v>22.901461667191821</c:v>
                </c:pt>
                <c:pt idx="183">
                  <c:v>22.775788909498999</c:v>
                </c:pt>
                <c:pt idx="184">
                  <c:v>22.781772682825562</c:v>
                </c:pt>
                <c:pt idx="185">
                  <c:v>22.743968123391127</c:v>
                </c:pt>
                <c:pt idx="186">
                  <c:v>22.794493876614336</c:v>
                </c:pt>
                <c:pt idx="187">
                  <c:v>22.800479556128039</c:v>
                </c:pt>
                <c:pt idx="188">
                  <c:v>22.674982129553797</c:v>
                </c:pt>
                <c:pt idx="189">
                  <c:v>22.507103748283022</c:v>
                </c:pt>
                <c:pt idx="190">
                  <c:v>22.381460962501773</c:v>
                </c:pt>
                <c:pt idx="191">
                  <c:v>22.387336304710818</c:v>
                </c:pt>
                <c:pt idx="192">
                  <c:v>22.260463274789661</c:v>
                </c:pt>
                <c:pt idx="193">
                  <c:v>22.266305528864333</c:v>
                </c:pt>
                <c:pt idx="194">
                  <c:v>22.272148334888769</c:v>
                </c:pt>
                <c:pt idx="195">
                  <c:v>22.234466639848765</c:v>
                </c:pt>
                <c:pt idx="196">
                  <c:v>22.240299340173259</c:v>
                </c:pt>
                <c:pt idx="197">
                  <c:v>22.11358966107867</c:v>
                </c:pt>
                <c:pt idx="198">
                  <c:v>22.077339185648462</c:v>
                </c:pt>
                <c:pt idx="199">
                  <c:v>22.083128584790991</c:v>
                </c:pt>
                <c:pt idx="200">
                  <c:v>22.043828116678792</c:v>
                </c:pt>
                <c:pt idx="201">
                  <c:v>21.918059835008918</c:v>
                </c:pt>
                <c:pt idx="202">
                  <c:v>21.923805415517403</c:v>
                </c:pt>
                <c:pt idx="203">
                  <c:v>21.973559273573073</c:v>
                </c:pt>
                <c:pt idx="204">
                  <c:v>21.847668535322988</c:v>
                </c:pt>
                <c:pt idx="205">
                  <c:v>21.853393192437846</c:v>
                </c:pt>
                <c:pt idx="206">
                  <c:v>21.85911838355732</c:v>
                </c:pt>
                <c:pt idx="207">
                  <c:v>21.687922166359666</c:v>
                </c:pt>
                <c:pt idx="208">
                  <c:v>21.693602947746086</c:v>
                </c:pt>
                <c:pt idx="209">
                  <c:v>21.655602184949519</c:v>
                </c:pt>
                <c:pt idx="210">
                  <c:v>21.661272797302203</c:v>
                </c:pt>
                <c:pt idx="211">
                  <c:v>21.535058165205186</c:v>
                </c:pt>
                <c:pt idx="212">
                  <c:v>21.540317458761816</c:v>
                </c:pt>
                <c:pt idx="213">
                  <c:v>21.545955667855932</c:v>
                </c:pt>
                <c:pt idx="214">
                  <c:v>21.553487825504622</c:v>
                </c:pt>
                <c:pt idx="215">
                  <c:v>21.557991214980124</c:v>
                </c:pt>
                <c:pt idx="216">
                  <c:v>21.563631181327175</c:v>
                </c:pt>
                <c:pt idx="217">
                  <c:v>21.307382757081786</c:v>
                </c:pt>
                <c:pt idx="218">
                  <c:v>21.356360615754408</c:v>
                </c:pt>
                <c:pt idx="219">
                  <c:v>21.361946058724975</c:v>
                </c:pt>
                <c:pt idx="220">
                  <c:v>21.19153559064835</c:v>
                </c:pt>
                <c:pt idx="221">
                  <c:v>21.240150470242209</c:v>
                </c:pt>
                <c:pt idx="222">
                  <c:v>21.24570334626253</c:v>
                </c:pt>
                <c:pt idx="223">
                  <c:v>21.119343735892222</c:v>
                </c:pt>
                <c:pt idx="224">
                  <c:v>21.034884717195389</c:v>
                </c:pt>
                <c:pt idx="225">
                  <c:v>21.040382221450528</c:v>
                </c:pt>
                <c:pt idx="226">
                  <c:v>20.559051862599137</c:v>
                </c:pt>
                <c:pt idx="227">
                  <c:v>20.564425597957847</c:v>
                </c:pt>
                <c:pt idx="228">
                  <c:v>20.56979982112901</c:v>
                </c:pt>
                <c:pt idx="229">
                  <c:v>20.354484668431358</c:v>
                </c:pt>
                <c:pt idx="230">
                  <c:v>20.005386125859676</c:v>
                </c:pt>
                <c:pt idx="231">
                  <c:v>20.010614489823567</c:v>
                </c:pt>
                <c:pt idx="232">
                  <c:v>19.705200576553807</c:v>
                </c:pt>
                <c:pt idx="233">
                  <c:v>19.310947911876916</c:v>
                </c:pt>
                <c:pt idx="234">
                  <c:v>19.315995883675583</c:v>
                </c:pt>
                <c:pt idx="235">
                  <c:v>18.877463064740141</c:v>
                </c:pt>
                <c:pt idx="236">
                  <c:v>18.882398409562388</c:v>
                </c:pt>
                <c:pt idx="237">
                  <c:v>17.68904244417201</c:v>
                </c:pt>
                <c:pt idx="238">
                  <c:v>17.693672072229699</c:v>
                </c:pt>
                <c:pt idx="239">
                  <c:v>17.698302107740439</c:v>
                </c:pt>
                <c:pt idx="240">
                  <c:v>17.169578733069407</c:v>
                </c:pt>
                <c:pt idx="241">
                  <c:v>16.729795066287217</c:v>
                </c:pt>
                <c:pt idx="242">
                  <c:v>16.73417630472186</c:v>
                </c:pt>
                <c:pt idx="243">
                  <c:v>15.672923818809931</c:v>
                </c:pt>
                <c:pt idx="244">
                  <c:v>15.677033417855881</c:v>
                </c:pt>
                <c:pt idx="245">
                  <c:v>15.681143369534047</c:v>
                </c:pt>
                <c:pt idx="246">
                  <c:v>14.572413312505804</c:v>
                </c:pt>
                <c:pt idx="247">
                  <c:v>14.576239632789788</c:v>
                </c:pt>
                <c:pt idx="248">
                  <c:v>14.58006627613544</c:v>
                </c:pt>
                <c:pt idx="249">
                  <c:v>14.183237151482626</c:v>
                </c:pt>
                <c:pt idx="250">
                  <c:v>13.607705798911377</c:v>
                </c:pt>
                <c:pt idx="251">
                  <c:v>13.611283166488223</c:v>
                </c:pt>
                <c:pt idx="252">
                  <c:v>12.412353955905084</c:v>
                </c:pt>
                <c:pt idx="253">
                  <c:v>11.835924859184008</c:v>
                </c:pt>
                <c:pt idx="254">
                  <c:v>11.839048169220382</c:v>
                </c:pt>
                <c:pt idx="255">
                  <c:v>11.307909149497165</c:v>
                </c:pt>
                <c:pt idx="256">
                  <c:v>11.310896643654997</c:v>
                </c:pt>
              </c:numCache>
            </c:numRef>
          </c:yVal>
          <c:smooth val="0"/>
          <c:extLst>
            <c:ext xmlns:c16="http://schemas.microsoft.com/office/drawing/2014/chart" uri="{C3380CC4-5D6E-409C-BE32-E72D297353CC}">
              <c16:uniqueId val="{00000004-C996-4A60-867B-84429CE530E9}"/>
            </c:ext>
          </c:extLst>
        </c:ser>
        <c:ser>
          <c:idx val="9"/>
          <c:order val="9"/>
          <c:tx>
            <c:v>85,6-94,1</c:v>
          </c:tx>
          <c:spPr>
            <a:ln w="25400" cap="rnd">
              <a:noFill/>
              <a:round/>
            </a:ln>
            <a:effectLst/>
          </c:spPr>
          <c:marker>
            <c:symbol val="circle"/>
            <c:size val="3"/>
            <c:spPr>
              <a:solidFill>
                <a:schemeClr val="accent1"/>
              </a:solidFill>
              <a:ln w="6350">
                <a:solidFill>
                  <a:schemeClr val="accent5">
                    <a:lumMod val="50000"/>
                  </a:schemeClr>
                </a:solidFill>
              </a:ln>
              <a:effectLst/>
            </c:spPr>
          </c:marker>
          <c:xVal>
            <c:numRef>
              <c:f>'Forsøk 3 - Samlet'!$BD$893:$BD$978</c:f>
              <c:numCache>
                <c:formatCode>0.0</c:formatCode>
                <c:ptCount val="86"/>
                <c:pt idx="0">
                  <c:v>4.742803560506402E-3</c:v>
                </c:pt>
                <c:pt idx="1">
                  <c:v>5.1124027084257784E-3</c:v>
                </c:pt>
                <c:pt idx="2">
                  <c:v>4.5190283826804295E-3</c:v>
                </c:pt>
                <c:pt idx="3">
                  <c:v>4.5038631298114241E-3</c:v>
                </c:pt>
                <c:pt idx="4">
                  <c:v>4.6401404304819011E-3</c:v>
                </c:pt>
                <c:pt idx="5">
                  <c:v>6.2363348903621101E-3</c:v>
                </c:pt>
                <c:pt idx="6">
                  <c:v>7.6400722099007109E-3</c:v>
                </c:pt>
                <c:pt idx="7">
                  <c:v>7.8779021937901064E-3</c:v>
                </c:pt>
                <c:pt idx="8">
                  <c:v>8.3767729045294698E-3</c:v>
                </c:pt>
                <c:pt idx="9">
                  <c:v>9.0539565356140619E-3</c:v>
                </c:pt>
                <c:pt idx="10">
                  <c:v>9.0365170810045234E-3</c:v>
                </c:pt>
                <c:pt idx="11">
                  <c:v>1.0642280886847067E-2</c:v>
                </c:pt>
                <c:pt idx="12">
                  <c:v>1.3613946151985927E-2</c:v>
                </c:pt>
                <c:pt idx="13">
                  <c:v>1.4051465250231727E-2</c:v>
                </c:pt>
                <c:pt idx="14">
                  <c:v>1.4804706253156288E-2</c:v>
                </c:pt>
                <c:pt idx="15">
                  <c:v>1.4785233865545073E-2</c:v>
                </c:pt>
                <c:pt idx="16">
                  <c:v>1.5788677103341434E-2</c:v>
                </c:pt>
                <c:pt idx="17">
                  <c:v>1.604894663968242E-2</c:v>
                </c:pt>
                <c:pt idx="18">
                  <c:v>1.6311068953643672E-2</c:v>
                </c:pt>
                <c:pt idx="19">
                  <c:v>2.0818784362655288E-2</c:v>
                </c:pt>
                <c:pt idx="20">
                  <c:v>2.3689208443027465E-2</c:v>
                </c:pt>
                <c:pt idx="21">
                  <c:v>2.3952850498489608E-2</c:v>
                </c:pt>
                <c:pt idx="22">
                  <c:v>2.5840083503760478E-2</c:v>
                </c:pt>
                <c:pt idx="23">
                  <c:v>2.9580386961815201E-2</c:v>
                </c:pt>
                <c:pt idx="24">
                  <c:v>2.9558534583364122E-2</c:v>
                </c:pt>
                <c:pt idx="25">
                  <c:v>3.3825809139662308E-2</c:v>
                </c:pt>
                <c:pt idx="26">
                  <c:v>3.9079676914563315E-2</c:v>
                </c:pt>
                <c:pt idx="27">
                  <c:v>3.9056067394181132E-2</c:v>
                </c:pt>
                <c:pt idx="28">
                  <c:v>4.5028875554081152E-2</c:v>
                </c:pt>
                <c:pt idx="29">
                  <c:v>4.9156480438664919E-2</c:v>
                </c:pt>
                <c:pt idx="30">
                  <c:v>4.9132723427291622E-2</c:v>
                </c:pt>
                <c:pt idx="31">
                  <c:v>6.2079453155885117E-2</c:v>
                </c:pt>
                <c:pt idx="32">
                  <c:v>6.7648218013139347E-2</c:v>
                </c:pt>
                <c:pt idx="33">
                  <c:v>6.9227906613278697E-2</c:v>
                </c:pt>
                <c:pt idx="34">
                  <c:v>7.8915740682398691E-2</c:v>
                </c:pt>
                <c:pt idx="35">
                  <c:v>9.6944071368562021E-2</c:v>
                </c:pt>
                <c:pt idx="36">
                  <c:v>9.6912679630437232E-2</c:v>
                </c:pt>
                <c:pt idx="37">
                  <c:v>0.10124521479091619</c:v>
                </c:pt>
                <c:pt idx="38">
                  <c:v>0.12624505219650908</c:v>
                </c:pt>
                <c:pt idx="39">
                  <c:v>0.12620977782775913</c:v>
                </c:pt>
                <c:pt idx="40">
                  <c:v>0.13756679541833067</c:v>
                </c:pt>
                <c:pt idx="41">
                  <c:v>0.14599706629019263</c:v>
                </c:pt>
                <c:pt idx="42">
                  <c:v>0.15424985542602654</c:v>
                </c:pt>
                <c:pt idx="43">
                  <c:v>0.16091119219415875</c:v>
                </c:pt>
                <c:pt idx="44">
                  <c:v>0.17290740187288703</c:v>
                </c:pt>
                <c:pt idx="45">
                  <c:v>0.1747308724564047</c:v>
                </c:pt>
                <c:pt idx="46">
                  <c:v>0.18495456372276439</c:v>
                </c:pt>
                <c:pt idx="47">
                  <c:v>0.19974020638721379</c:v>
                </c:pt>
                <c:pt idx="48">
                  <c:v>0.21343259005776041</c:v>
                </c:pt>
                <c:pt idx="49">
                  <c:v>0.22096272911260667</c:v>
                </c:pt>
                <c:pt idx="50">
                  <c:v>0.23101293786526345</c:v>
                </c:pt>
                <c:pt idx="51">
                  <c:v>0.23653850810154087</c:v>
                </c:pt>
                <c:pt idx="52">
                  <c:v>0.25141500989522214</c:v>
                </c:pt>
                <c:pt idx="53">
                  <c:v>0.2606288732876525</c:v>
                </c:pt>
                <c:pt idx="54">
                  <c:v>0.26705809968865241</c:v>
                </c:pt>
                <c:pt idx="55">
                  <c:v>0.28335472038251064</c:v>
                </c:pt>
                <c:pt idx="56">
                  <c:v>0.28330019998839107</c:v>
                </c:pt>
                <c:pt idx="57">
                  <c:v>0.29020446721907184</c:v>
                </c:pt>
                <c:pt idx="58">
                  <c:v>0.31903619287396678</c:v>
                </c:pt>
                <c:pt idx="59">
                  <c:v>0.31897862902652513</c:v>
                </c:pt>
                <c:pt idx="60">
                  <c:v>0.32265988745380636</c:v>
                </c:pt>
                <c:pt idx="61">
                  <c:v>0.33228717719074269</c:v>
                </c:pt>
                <c:pt idx="62">
                  <c:v>0.33910991810971275</c:v>
                </c:pt>
                <c:pt idx="63">
                  <c:v>0.3381362568963151</c:v>
                </c:pt>
                <c:pt idx="64">
                  <c:v>0.36597129140506179</c:v>
                </c:pt>
                <c:pt idx="65">
                  <c:v>0.36986355676354116</c:v>
                </c:pt>
                <c:pt idx="66">
                  <c:v>0.36980284681795295</c:v>
                </c:pt>
                <c:pt idx="67">
                  <c:v>0.37786410807061016</c:v>
                </c:pt>
                <c:pt idx="68">
                  <c:v>0.38133623215268175</c:v>
                </c:pt>
                <c:pt idx="69">
                  <c:v>0.38602524391552745</c:v>
                </c:pt>
                <c:pt idx="70">
                  <c:v>0.39056252034717731</c:v>
                </c:pt>
                <c:pt idx="71">
                  <c:v>0.37151664104515941</c:v>
                </c:pt>
                <c:pt idx="72">
                  <c:v>0.37145404318670144</c:v>
                </c:pt>
                <c:pt idx="73">
                  <c:v>0.33648546412535774</c:v>
                </c:pt>
                <c:pt idx="74">
                  <c:v>0.33642513934240881</c:v>
                </c:pt>
                <c:pt idx="75">
                  <c:v>0.33043571528625487</c:v>
                </c:pt>
                <c:pt idx="76">
                  <c:v>0.28609928454407568</c:v>
                </c:pt>
                <c:pt idx="77">
                  <c:v>0.24692043480008738</c:v>
                </c:pt>
                <c:pt idx="78">
                  <c:v>0.24686929751524808</c:v>
                </c:pt>
                <c:pt idx="79">
                  <c:v>0.22575179160670297</c:v>
                </c:pt>
                <c:pt idx="80">
                  <c:v>0.14112452880816739</c:v>
                </c:pt>
                <c:pt idx="81">
                  <c:v>0.12861897546819315</c:v>
                </c:pt>
                <c:pt idx="82">
                  <c:v>8.8037994064960864E-2</c:v>
                </c:pt>
                <c:pt idx="83">
                  <c:v>5.6821090107043344E-2</c:v>
                </c:pt>
                <c:pt idx="84">
                  <c:v>4.9720602794110794E-2</c:v>
                </c:pt>
                <c:pt idx="85">
                  <c:v>2.9708211528278666E-2</c:v>
                </c:pt>
              </c:numCache>
            </c:numRef>
          </c:xVal>
          <c:yVal>
            <c:numRef>
              <c:f>'Forsøk 3 - Samlet'!$BE$893:$BE$978</c:f>
              <c:numCache>
                <c:formatCode>0.0</c:formatCode>
                <c:ptCount val="86"/>
                <c:pt idx="0">
                  <c:v>11.313884374069104</c:v>
                </c:pt>
                <c:pt idx="1">
                  <c:v>10.468715118287152</c:v>
                </c:pt>
                <c:pt idx="2">
                  <c:v>10.117119647229222</c:v>
                </c:pt>
                <c:pt idx="3">
                  <c:v>10.119801397644759</c:v>
                </c:pt>
                <c:pt idx="4">
                  <c:v>10.122483352809065</c:v>
                </c:pt>
                <c:pt idx="5">
                  <c:v>9.7220283484377301</c:v>
                </c:pt>
                <c:pt idx="6">
                  <c:v>9.7246079642318328</c:v>
                </c:pt>
                <c:pt idx="7">
                  <c:v>9.4139878701873059</c:v>
                </c:pt>
                <c:pt idx="8">
                  <c:v>8.8373134864655256</c:v>
                </c:pt>
                <c:pt idx="9">
                  <c:v>8.8396663280356993</c:v>
                </c:pt>
                <c:pt idx="10">
                  <c:v>8.8420193403323637</c:v>
                </c:pt>
                <c:pt idx="11">
                  <c:v>8.2169502506962502</c:v>
                </c:pt>
                <c:pt idx="12">
                  <c:v>8.2191438407858772</c:v>
                </c:pt>
                <c:pt idx="13">
                  <c:v>7.9543356340331366</c:v>
                </c:pt>
                <c:pt idx="14">
                  <c:v>7.9564615659955971</c:v>
                </c:pt>
                <c:pt idx="15">
                  <c:v>7.9585876452360598</c:v>
                </c:pt>
                <c:pt idx="16">
                  <c:v>7.7371466168364007</c:v>
                </c:pt>
                <c:pt idx="17">
                  <c:v>7.6040402604321589</c:v>
                </c:pt>
                <c:pt idx="18">
                  <c:v>7.474328532463403</c:v>
                </c:pt>
                <c:pt idx="19">
                  <c:v>7.4763304019728327</c:v>
                </c:pt>
                <c:pt idx="20">
                  <c:v>7.3453639108037931</c:v>
                </c:pt>
                <c:pt idx="21">
                  <c:v>7.259945587601389</c:v>
                </c:pt>
                <c:pt idx="22">
                  <c:v>7.2618918278311124</c:v>
                </c:pt>
                <c:pt idx="23">
                  <c:v>7.1733276769241012</c:v>
                </c:pt>
                <c:pt idx="24">
                  <c:v>7.1752511692726957</c:v>
                </c:pt>
                <c:pt idx="25">
                  <c:v>6.8594546744080684</c:v>
                </c:pt>
                <c:pt idx="26">
                  <c:v>6.6843782270020355</c:v>
                </c:pt>
                <c:pt idx="27">
                  <c:v>6.686176417093705</c:v>
                </c:pt>
                <c:pt idx="28">
                  <c:v>6.6879747199950188</c:v>
                </c:pt>
                <c:pt idx="29">
                  <c:v>6.6897731355583208</c:v>
                </c:pt>
                <c:pt idx="30">
                  <c:v>6.6915716636359095</c:v>
                </c:pt>
                <c:pt idx="31">
                  <c:v>5.7922079794968599</c:v>
                </c:pt>
                <c:pt idx="32">
                  <c:v>5.7937779800749629</c:v>
                </c:pt>
                <c:pt idx="33">
                  <c:v>5.6607814573741608</c:v>
                </c:pt>
                <c:pt idx="34">
                  <c:v>5.3958178758987625</c:v>
                </c:pt>
                <c:pt idx="35">
                  <c:v>5.2207332328783327</c:v>
                </c:pt>
                <c:pt idx="36">
                  <c:v>5.2221570254429732</c:v>
                </c:pt>
                <c:pt idx="37">
                  <c:v>4.9984313993732883</c:v>
                </c:pt>
                <c:pt idx="38">
                  <c:v>4.7310951560225325</c:v>
                </c:pt>
                <c:pt idx="39">
                  <c:v>4.7323939359163054</c:v>
                </c:pt>
                <c:pt idx="40">
                  <c:v>4.5553685062345304</c:v>
                </c:pt>
                <c:pt idx="41">
                  <c:v>4.2923588793412222</c:v>
                </c:pt>
                <c:pt idx="42">
                  <c:v>4.2935456637624752</c:v>
                </c:pt>
                <c:pt idx="43">
                  <c:v>4.1158855473933151</c:v>
                </c:pt>
                <c:pt idx="44">
                  <c:v>4.1170271208756999</c:v>
                </c:pt>
                <c:pt idx="45">
                  <c:v>4.0742093008235507</c:v>
                </c:pt>
                <c:pt idx="46">
                  <c:v>4.0753398334232518</c:v>
                </c:pt>
                <c:pt idx="47">
                  <c:v>4.0764704114927257</c:v>
                </c:pt>
                <c:pt idx="48">
                  <c:v>3.8151926203571467</c:v>
                </c:pt>
                <c:pt idx="49">
                  <c:v>3.685407889725953</c:v>
                </c:pt>
                <c:pt idx="50">
                  <c:v>3.6864390430397886</c:v>
                </c:pt>
                <c:pt idx="51">
                  <c:v>3.6005797422370547</c:v>
                </c:pt>
                <c:pt idx="52">
                  <c:v>3.5173938396735283</c:v>
                </c:pt>
                <c:pt idx="53">
                  <c:v>3.5183818078060716</c:v>
                </c:pt>
                <c:pt idx="54">
                  <c:v>3.4339675649612169</c:v>
                </c:pt>
                <c:pt idx="55">
                  <c:v>3.3518396948579929</c:v>
                </c:pt>
                <c:pt idx="56">
                  <c:v>3.3527851397881596</c:v>
                </c:pt>
                <c:pt idx="57">
                  <c:v>3.2733119354221691</c:v>
                </c:pt>
                <c:pt idx="58">
                  <c:v>3.2359611692315311</c:v>
                </c:pt>
                <c:pt idx="59">
                  <c:v>3.2368766867076784</c:v>
                </c:pt>
                <c:pt idx="60">
                  <c:v>3.2002744393209066</c:v>
                </c:pt>
                <c:pt idx="61">
                  <c:v>3.164042120995489</c:v>
                </c:pt>
                <c:pt idx="62">
                  <c:v>3.164938844815099</c:v>
                </c:pt>
                <c:pt idx="63">
                  <c:v>3.1743946130207763</c:v>
                </c:pt>
                <c:pt idx="64">
                  <c:v>3.1501905017704797</c:v>
                </c:pt>
                <c:pt idx="65">
                  <c:v>3.1510831126674019</c:v>
                </c:pt>
                <c:pt idx="66">
                  <c:v>3.151975744458154</c:v>
                </c:pt>
                <c:pt idx="67">
                  <c:v>3.0850994407233641</c:v>
                </c:pt>
                <c:pt idx="68">
                  <c:v>3.0859750084856676</c:v>
                </c:pt>
                <c:pt idx="69">
                  <c:v>3.0488562526986978</c:v>
                </c:pt>
                <c:pt idx="70">
                  <c:v>3.0497222712927567</c:v>
                </c:pt>
                <c:pt idx="71">
                  <c:v>3.0595544794485683</c:v>
                </c:pt>
                <c:pt idx="72">
                  <c:v>3.0604227955754641</c:v>
                </c:pt>
                <c:pt idx="73">
                  <c:v>3.119215366160268</c:v>
                </c:pt>
                <c:pt idx="74">
                  <c:v>3.1200983250006877</c:v>
                </c:pt>
                <c:pt idx="75">
                  <c:v>3.1769820727545612</c:v>
                </c:pt>
                <c:pt idx="76">
                  <c:v>3.5114360006832013</c:v>
                </c:pt>
                <c:pt idx="77">
                  <c:v>3.5124172089687296</c:v>
                </c:pt>
                <c:pt idx="78">
                  <c:v>3.5133984454184848</c:v>
                </c:pt>
                <c:pt idx="79">
                  <c:v>3.8423295050045927</c:v>
                </c:pt>
                <c:pt idx="80">
                  <c:v>3.8433934184975365</c:v>
                </c:pt>
                <c:pt idx="81">
                  <c:v>4.2169333567431462</c:v>
                </c:pt>
                <c:pt idx="82">
                  <c:v>4.8639301737067635</c:v>
                </c:pt>
                <c:pt idx="83">
                  <c:v>4.8652506415496415</c:v>
                </c:pt>
                <c:pt idx="84">
                  <c:v>5.55830482937019</c:v>
                </c:pt>
                <c:pt idx="85">
                  <c:v>5.5597995474619948</c:v>
                </c:pt>
              </c:numCache>
            </c:numRef>
          </c:yVal>
          <c:smooth val="0"/>
          <c:extLst>
            <c:ext xmlns:c16="http://schemas.microsoft.com/office/drawing/2014/chart" uri="{C3380CC4-5D6E-409C-BE32-E72D297353CC}">
              <c16:uniqueId val="{00000005-C996-4A60-867B-84429CE530E9}"/>
            </c:ext>
          </c:extLst>
        </c:ser>
        <c:ser>
          <c:idx val="10"/>
          <c:order val="10"/>
          <c:tx>
            <c:v>94,1-120</c:v>
          </c:tx>
          <c:spPr>
            <a:ln w="25400" cap="rnd">
              <a:noFill/>
              <a:round/>
            </a:ln>
            <a:effectLst/>
          </c:spPr>
          <c:marker>
            <c:symbol val="none"/>
          </c:marker>
          <c:xVal>
            <c:numRef>
              <c:f>'Forsøk 3 - Samlet'!$BD$979:$BD$1148</c:f>
              <c:numCache>
                <c:formatCode>0.0</c:formatCode>
                <c:ptCount val="170"/>
                <c:pt idx="0">
                  <c:v>1.1948100274674646E-2</c:v>
                </c:pt>
                <c:pt idx="1">
                  <c:v>8.481308119538046E-3</c:v>
                </c:pt>
                <c:pt idx="2">
                  <c:v>5.8579022883171045E-3</c:v>
                </c:pt>
                <c:pt idx="3">
                  <c:v>5.8378394776386795E-3</c:v>
                </c:pt>
                <c:pt idx="4">
                  <c:v>5.2345304710434953E-3</c:v>
                </c:pt>
                <c:pt idx="5">
                  <c:v>4.1896097136561476E-3</c:v>
                </c:pt>
                <c:pt idx="6">
                  <c:v>4.1734528376458895E-3</c:v>
                </c:pt>
                <c:pt idx="7">
                  <c:v>3.2797286706728224E-3</c:v>
                </c:pt>
                <c:pt idx="8">
                  <c:v>2.625135066352236E-3</c:v>
                </c:pt>
                <c:pt idx="9">
                  <c:v>2.4917845741658571E-3</c:v>
                </c:pt>
                <c:pt idx="10">
                  <c:v>2.4796633631825344E-3</c:v>
                </c:pt>
                <c:pt idx="11">
                  <c:v>2.242356374336995E-3</c:v>
                </c:pt>
                <c:pt idx="12">
                  <c:v>2.3326349656375834E-3</c:v>
                </c:pt>
                <c:pt idx="13">
                  <c:v>2.1349852467618716E-3</c:v>
                </c:pt>
                <c:pt idx="14">
                  <c:v>1.9589844267972499E-3</c:v>
                </c:pt>
                <c:pt idx="15">
                  <c:v>1.7805466355557558E-3</c:v>
                </c:pt>
                <c:pt idx="16">
                  <c:v>1.643818389315291E-3</c:v>
                </c:pt>
                <c:pt idx="17">
                  <c:v>1.793586698190284E-3</c:v>
                </c:pt>
                <c:pt idx="18">
                  <c:v>1.7857092639332499E-3</c:v>
                </c:pt>
                <c:pt idx="19">
                  <c:v>1.6749612720695587E-3</c:v>
                </c:pt>
                <c:pt idx="20">
                  <c:v>1.3863423451027897E-3</c:v>
                </c:pt>
                <c:pt idx="21">
                  <c:v>1.2440224353447943E-3</c:v>
                </c:pt>
                <c:pt idx="22">
                  <c:v>1.2372514101430642E-3</c:v>
                </c:pt>
                <c:pt idx="23">
                  <c:v>1.190039198358246E-3</c:v>
                </c:pt>
                <c:pt idx="24">
                  <c:v>1.5767729020494969E-3</c:v>
                </c:pt>
                <c:pt idx="25">
                  <c:v>1.5142165897407828E-3</c:v>
                </c:pt>
                <c:pt idx="26">
                  <c:v>1.4104964115792113E-3</c:v>
                </c:pt>
                <c:pt idx="27">
                  <c:v>1.0957710875776033E-3</c:v>
                </c:pt>
                <c:pt idx="28">
                  <c:v>1.0565782442140228E-3</c:v>
                </c:pt>
                <c:pt idx="29">
                  <c:v>1.0562098108537652E-3</c:v>
                </c:pt>
                <c:pt idx="30">
                  <c:v>9.9360372936997156E-4</c:v>
                </c:pt>
                <c:pt idx="31">
                  <c:v>9.3831338027064416E-4</c:v>
                </c:pt>
                <c:pt idx="32">
                  <c:v>1.0410319262640518E-3</c:v>
                </c:pt>
                <c:pt idx="33">
                  <c:v>1.1978115881504275E-3</c:v>
                </c:pt>
                <c:pt idx="34">
                  <c:v>1.1667382501971114E-3</c:v>
                </c:pt>
                <c:pt idx="35">
                  <c:v>8.4407992753961084E-4</c:v>
                </c:pt>
                <c:pt idx="36">
                  <c:v>9.2605557822379877E-4</c:v>
                </c:pt>
                <c:pt idx="37">
                  <c:v>8.9917985304322997E-4</c:v>
                </c:pt>
                <c:pt idx="38">
                  <c:v>7.2616031378547633E-4</c:v>
                </c:pt>
                <c:pt idx="39">
                  <c:v>9.1936921584212451E-4</c:v>
                </c:pt>
                <c:pt idx="40">
                  <c:v>8.9883530318398644E-4</c:v>
                </c:pt>
                <c:pt idx="41">
                  <c:v>9.2559055712241906E-4</c:v>
                </c:pt>
                <c:pt idx="42">
                  <c:v>9.2081478865789772E-4</c:v>
                </c:pt>
                <c:pt idx="43">
                  <c:v>8.9729492707421848E-4</c:v>
                </c:pt>
                <c:pt idx="44">
                  <c:v>7.8190182854790942E-4</c:v>
                </c:pt>
                <c:pt idx="45">
                  <c:v>7.3148755061534158E-4</c:v>
                </c:pt>
                <c:pt idx="46">
                  <c:v>7.0250932698226627E-4</c:v>
                </c:pt>
                <c:pt idx="47">
                  <c:v>7.4238305602298887E-4</c:v>
                </c:pt>
                <c:pt idx="48">
                  <c:v>7.3795906555430358E-4</c:v>
                </c:pt>
                <c:pt idx="49">
                  <c:v>7.1962414346044424E-4</c:v>
                </c:pt>
                <c:pt idx="50">
                  <c:v>7.0023198518538959E-4</c:v>
                </c:pt>
                <c:pt idx="51">
                  <c:v>6.9598336503594001E-4</c:v>
                </c:pt>
                <c:pt idx="52">
                  <c:v>5.9630542046190367E-4</c:v>
                </c:pt>
                <c:pt idx="53">
                  <c:v>7.448318655785761E-4</c:v>
                </c:pt>
                <c:pt idx="54">
                  <c:v>6.997206335624727E-4</c:v>
                </c:pt>
                <c:pt idx="55">
                  <c:v>6.7939910558297381E-4</c:v>
                </c:pt>
                <c:pt idx="56">
                  <c:v>5.8373756027698634E-4</c:v>
                </c:pt>
                <c:pt idx="57">
                  <c:v>5.0125700487229231E-4</c:v>
                </c:pt>
                <c:pt idx="58">
                  <c:v>4.8674895824979566E-4</c:v>
                </c:pt>
                <c:pt idx="59">
                  <c:v>5.4934369623344404E-4</c:v>
                </c:pt>
                <c:pt idx="60">
                  <c:v>5.4557635662331853E-4</c:v>
                </c:pt>
                <c:pt idx="61">
                  <c:v>7.1780182702719706E-4</c:v>
                </c:pt>
                <c:pt idx="62">
                  <c:v>7.3605172469423056E-4</c:v>
                </c:pt>
                <c:pt idx="63">
                  <c:v>7.3242371252570234E-4</c:v>
                </c:pt>
                <c:pt idx="64">
                  <c:v>6.0889699558642877E-4</c:v>
                </c:pt>
                <c:pt idx="65">
                  <c:v>5.9420502670553329E-4</c:v>
                </c:pt>
                <c:pt idx="66">
                  <c:v>5.9070675800404937E-4</c:v>
                </c:pt>
                <c:pt idx="67">
                  <c:v>5.7779120652799558E-4</c:v>
                </c:pt>
                <c:pt idx="68">
                  <c:v>5.663689967853804E-4</c:v>
                </c:pt>
                <c:pt idx="69">
                  <c:v>5.6297473437575362E-4</c:v>
                </c:pt>
                <c:pt idx="70">
                  <c:v>6.5122730426336341E-4</c:v>
                </c:pt>
                <c:pt idx="71">
                  <c:v>6.715259786861321E-4</c:v>
                </c:pt>
                <c:pt idx="72">
                  <c:v>6.6823263965189086E-4</c:v>
                </c:pt>
                <c:pt idx="73">
                  <c:v>5.9104863026555432E-4</c:v>
                </c:pt>
                <c:pt idx="74">
                  <c:v>6.8283500744815799E-4</c:v>
                </c:pt>
                <c:pt idx="75">
                  <c:v>6.7959756299810852E-4</c:v>
                </c:pt>
                <c:pt idx="76">
                  <c:v>7.315171326506164E-4</c:v>
                </c:pt>
                <c:pt idx="77">
                  <c:v>6.6433554455723172E-4</c:v>
                </c:pt>
                <c:pt idx="78">
                  <c:v>6.6114041738489146E-4</c:v>
                </c:pt>
                <c:pt idx="79">
                  <c:v>7.1329049575551053E-4</c:v>
                </c:pt>
                <c:pt idx="80">
                  <c:v>6.4691340571713669E-4</c:v>
                </c:pt>
                <c:pt idx="81">
                  <c:v>6.3789326385167071E-4</c:v>
                </c:pt>
                <c:pt idx="82">
                  <c:v>6.3301295150957314E-4</c:v>
                </c:pt>
                <c:pt idx="83">
                  <c:v>6.2421921771949615E-4</c:v>
                </c:pt>
                <c:pt idx="84">
                  <c:v>6.2112793238618417E-4</c:v>
                </c:pt>
                <c:pt idx="85">
                  <c:v>6.432028545111276E-4</c:v>
                </c:pt>
                <c:pt idx="86">
                  <c:v>6.6843668347961731E-4</c:v>
                </c:pt>
                <c:pt idx="87">
                  <c:v>6.6538378291011409E-4</c:v>
                </c:pt>
                <c:pt idx="88">
                  <c:v>6.635022263483982E-4</c:v>
                </c:pt>
                <c:pt idx="89">
                  <c:v>6.6044394800742444E-4</c:v>
                </c:pt>
                <c:pt idx="90">
                  <c:v>6.5794732080743778E-4</c:v>
                </c:pt>
                <c:pt idx="91">
                  <c:v>6.4966170551748758E-4</c:v>
                </c:pt>
                <c:pt idx="92">
                  <c:v>6.4662527673841729E-4</c:v>
                </c:pt>
                <c:pt idx="93">
                  <c:v>6.4133158994301314E-4</c:v>
                </c:pt>
                <c:pt idx="94">
                  <c:v>7.2727527124642527E-4</c:v>
                </c:pt>
                <c:pt idx="95">
                  <c:v>7.1982231929024545E-4</c:v>
                </c:pt>
                <c:pt idx="96">
                  <c:v>7.1682291836224919E-4</c:v>
                </c:pt>
                <c:pt idx="97">
                  <c:v>5.6365925076101405E-4</c:v>
                </c:pt>
                <c:pt idx="98">
                  <c:v>5.9069414747443436E-4</c:v>
                </c:pt>
                <c:pt idx="99">
                  <c:v>5.8665546200248233E-4</c:v>
                </c:pt>
                <c:pt idx="100">
                  <c:v>5.8365723494757606E-4</c:v>
                </c:pt>
                <c:pt idx="101">
                  <c:v>7.3055997802776585E-4</c:v>
                </c:pt>
                <c:pt idx="102">
                  <c:v>7.2567571659159624E-4</c:v>
                </c:pt>
                <c:pt idx="103">
                  <c:v>7.5126359536038811E-4</c:v>
                </c:pt>
                <c:pt idx="104">
                  <c:v>7.4828255876937394E-4</c:v>
                </c:pt>
                <c:pt idx="105">
                  <c:v>6.5403949424616985E-4</c:v>
                </c:pt>
                <c:pt idx="106">
                  <c:v>7.3974792670254892E-4</c:v>
                </c:pt>
                <c:pt idx="107">
                  <c:v>7.367772583524502E-4</c:v>
                </c:pt>
                <c:pt idx="108">
                  <c:v>7.3252649659413685E-4</c:v>
                </c:pt>
                <c:pt idx="109">
                  <c:v>6.9746723209357419E-4</c:v>
                </c:pt>
                <c:pt idx="110">
                  <c:v>6.9451201187123077E-4</c:v>
                </c:pt>
                <c:pt idx="111">
                  <c:v>6.3291781990596581E-4</c:v>
                </c:pt>
                <c:pt idx="112">
                  <c:v>6.2887525312231617E-4</c:v>
                </c:pt>
                <c:pt idx="113">
                  <c:v>6.2592270448771253E-4</c:v>
                </c:pt>
                <c:pt idx="114">
                  <c:v>6.8268618741054992E-4</c:v>
                </c:pt>
                <c:pt idx="115">
                  <c:v>6.7855622182651752E-4</c:v>
                </c:pt>
                <c:pt idx="116">
                  <c:v>6.7560619688140726E-4</c:v>
                </c:pt>
                <c:pt idx="117">
                  <c:v>7.0098759020750096E-4</c:v>
                </c:pt>
                <c:pt idx="118">
                  <c:v>6.9565253857439217E-4</c:v>
                </c:pt>
                <c:pt idx="119">
                  <c:v>6.9271765517563198E-4</c:v>
                </c:pt>
                <c:pt idx="120">
                  <c:v>6.6039704304079799E-4</c:v>
                </c:pt>
                <c:pt idx="121">
                  <c:v>6.5802543796635124E-4</c:v>
                </c:pt>
                <c:pt idx="122">
                  <c:v>6.5508811683715547E-4</c:v>
                </c:pt>
                <c:pt idx="123">
                  <c:v>5.050768122421786E-4</c:v>
                </c:pt>
                <c:pt idx="124">
                  <c:v>6.4919918467056328E-4</c:v>
                </c:pt>
                <c:pt idx="125">
                  <c:v>6.4626195945301104E-4</c:v>
                </c:pt>
                <c:pt idx="126">
                  <c:v>6.3788358212851825E-4</c:v>
                </c:pt>
                <c:pt idx="127">
                  <c:v>7.2368207802446147E-4</c:v>
                </c:pt>
                <c:pt idx="128">
                  <c:v>7.2076466244525657E-4</c:v>
                </c:pt>
                <c:pt idx="129">
                  <c:v>7.1480601418141235E-4</c:v>
                </c:pt>
                <c:pt idx="130">
                  <c:v>7.1187509948299871E-4</c:v>
                </c:pt>
                <c:pt idx="131">
                  <c:v>7.3805876907329278E-4</c:v>
                </c:pt>
                <c:pt idx="132">
                  <c:v>7.3019946950802594E-4</c:v>
                </c:pt>
                <c:pt idx="133">
                  <c:v>6.1175014565492344E-4</c:v>
                </c:pt>
                <c:pt idx="134">
                  <c:v>6.0480637148875864E-4</c:v>
                </c:pt>
                <c:pt idx="135">
                  <c:v>6.2695535936165404E-4</c:v>
                </c:pt>
                <c:pt idx="136">
                  <c:v>6.8116759509829095E-4</c:v>
                </c:pt>
                <c:pt idx="137">
                  <c:v>8.8742717887096653E-4</c:v>
                </c:pt>
                <c:pt idx="138">
                  <c:v>8.8019488987918059E-4</c:v>
                </c:pt>
                <c:pt idx="139">
                  <c:v>9.3514041652702478E-4</c:v>
                </c:pt>
                <c:pt idx="140">
                  <c:v>7.8268623887932636E-4</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numCache>
            </c:numRef>
          </c:xVal>
          <c:yVal>
            <c:numRef>
              <c:f>'Forsøk 3 - Samlet'!$BE$979:$BE$1148</c:f>
              <c:numCache>
                <c:formatCode>0.0</c:formatCode>
                <c:ptCount val="170"/>
                <c:pt idx="0">
                  <c:v>5.5612943408403073</c:v>
                </c:pt>
                <c:pt idx="1">
                  <c:v>7.8180540612031626</c:v>
                </c:pt>
                <c:pt idx="2">
                  <c:v>7.820116458176134</c:v>
                </c:pt>
                <c:pt idx="3">
                  <c:v>7.8221789828212174</c:v>
                </c:pt>
                <c:pt idx="4">
                  <c:v>8.6960416208156559</c:v>
                </c:pt>
                <c:pt idx="5">
                  <c:v>9.7080725040933267</c:v>
                </c:pt>
                <c:pt idx="6">
                  <c:v>9.7106085872260444</c:v>
                </c:pt>
                <c:pt idx="7">
                  <c:v>11.834016321249738</c:v>
                </c:pt>
                <c:pt idx="8">
                  <c:v>12.936609046075226</c:v>
                </c:pt>
                <c:pt idx="9">
                  <c:v>12.939955167808208</c:v>
                </c:pt>
                <c:pt idx="10">
                  <c:v>12.94330153461183</c:v>
                </c:pt>
                <c:pt idx="11">
                  <c:v>15.646716303770615</c:v>
                </c:pt>
                <c:pt idx="12">
                  <c:v>15.650741453748619</c:v>
                </c:pt>
                <c:pt idx="13">
                  <c:v>17.030499750920427</c:v>
                </c:pt>
                <c:pt idx="14">
                  <c:v>18.485183588865439</c:v>
                </c:pt>
                <c:pt idx="15">
                  <c:v>18.489919347536251</c:v>
                </c:pt>
                <c:pt idx="16">
                  <c:v>19.93744580182706</c:v>
                </c:pt>
                <c:pt idx="17">
                  <c:v>19.942544462835098</c:v>
                </c:pt>
                <c:pt idx="18">
                  <c:v>19.94764352752637</c:v>
                </c:pt>
                <c:pt idx="19">
                  <c:v>21.178175186926964</c:v>
                </c:pt>
                <c:pt idx="20">
                  <c:v>23.210908509655795</c:v>
                </c:pt>
                <c:pt idx="21">
                  <c:v>23.216824827687532</c:v>
                </c:pt>
                <c:pt idx="22">
                  <c:v>23.222741622506085</c:v>
                </c:pt>
                <c:pt idx="23">
                  <c:v>24.01804123109476</c:v>
                </c:pt>
                <c:pt idx="24">
                  <c:v>24.024156903223577</c:v>
                </c:pt>
                <c:pt idx="25">
                  <c:v>24.919085467441384</c:v>
                </c:pt>
                <c:pt idx="26">
                  <c:v>25.529673999529365</c:v>
                </c:pt>
                <c:pt idx="27">
                  <c:v>25.536165388971735</c:v>
                </c:pt>
                <c:pt idx="28">
                  <c:v>26.341107909316392</c:v>
                </c:pt>
                <c:pt idx="29">
                  <c:v>27.70070078850069</c:v>
                </c:pt>
                <c:pt idx="30">
                  <c:v>27.707732706007896</c:v>
                </c:pt>
                <c:pt idx="31">
                  <c:v>29.179933145205457</c:v>
                </c:pt>
                <c:pt idx="32">
                  <c:v>29.187333108247756</c:v>
                </c:pt>
                <c:pt idx="33">
                  <c:v>29.194733677111277</c:v>
                </c:pt>
                <c:pt idx="34">
                  <c:v>29.844694084376698</c:v>
                </c:pt>
                <c:pt idx="35">
                  <c:v>29.852256692016152</c:v>
                </c:pt>
                <c:pt idx="36">
                  <c:v>30.457489301705717</c:v>
                </c:pt>
                <c:pt idx="37">
                  <c:v>31.200286019703587</c:v>
                </c:pt>
                <c:pt idx="38">
                  <c:v>31.898200977300952</c:v>
                </c:pt>
                <c:pt idx="39">
                  <c:v>31.906272140638592</c:v>
                </c:pt>
                <c:pt idx="40">
                  <c:v>32.467734015261954</c:v>
                </c:pt>
                <c:pt idx="41">
                  <c:v>33.075152824047343</c:v>
                </c:pt>
                <c:pt idx="42">
                  <c:v>33.083514171671773</c:v>
                </c:pt>
                <c:pt idx="43">
                  <c:v>33.783151909944252</c:v>
                </c:pt>
                <c:pt idx="44">
                  <c:v>34.528454036165691</c:v>
                </c:pt>
                <c:pt idx="45">
                  <c:v>34.537174342138329</c:v>
                </c:pt>
                <c:pt idx="46">
                  <c:v>35.745793552551028</c:v>
                </c:pt>
                <c:pt idx="47">
                  <c:v>35.754815041104095</c:v>
                </c:pt>
                <c:pt idx="48">
                  <c:v>35.763837271309804</c:v>
                </c:pt>
                <c:pt idx="49">
                  <c:v>36.464380535995154</c:v>
                </c:pt>
                <c:pt idx="50">
                  <c:v>37.257610946992514</c:v>
                </c:pt>
                <c:pt idx="51">
                  <c:v>37.267003818303465</c:v>
                </c:pt>
                <c:pt idx="52">
                  <c:v>37.923043160443648</c:v>
                </c:pt>
                <c:pt idx="53">
                  <c:v>38.674179399708635</c:v>
                </c:pt>
                <c:pt idx="54">
                  <c:v>38.683921032898965</c:v>
                </c:pt>
                <c:pt idx="55">
                  <c:v>39.617749530496852</c:v>
                </c:pt>
                <c:pt idx="56">
                  <c:v>40.411725318145685</c:v>
                </c:pt>
                <c:pt idx="57">
                  <c:v>40.421895427090767</c:v>
                </c:pt>
                <c:pt idx="58">
                  <c:v>41.311367291316003</c:v>
                </c:pt>
                <c:pt idx="59">
                  <c:v>42.107951708755458</c:v>
                </c:pt>
                <c:pt idx="60">
                  <c:v>42.118539573419071</c:v>
                </c:pt>
                <c:pt idx="61">
                  <c:v>42.87060024385142</c:v>
                </c:pt>
                <c:pt idx="62">
                  <c:v>43.762347476898952</c:v>
                </c:pt>
                <c:pt idx="63">
                  <c:v>43.773342264648612</c:v>
                </c:pt>
                <c:pt idx="64">
                  <c:v>44.569523339930242</c:v>
                </c:pt>
                <c:pt idx="65">
                  <c:v>45.415613810398185</c:v>
                </c:pt>
                <c:pt idx="66">
                  <c:v>45.427014840252838</c:v>
                </c:pt>
                <c:pt idx="67">
                  <c:v>46.179008055373451</c:v>
                </c:pt>
                <c:pt idx="68">
                  <c:v>46.841417012944724</c:v>
                </c:pt>
                <c:pt idx="69">
                  <c:v>46.853167262614463</c:v>
                </c:pt>
                <c:pt idx="70">
                  <c:v>47.60767206319592</c:v>
                </c:pt>
                <c:pt idx="71">
                  <c:v>48.315728242381375</c:v>
                </c:pt>
                <c:pt idx="72">
                  <c:v>48.327839436255893</c:v>
                </c:pt>
                <c:pt idx="73">
                  <c:v>48.989192379495329</c:v>
                </c:pt>
                <c:pt idx="74">
                  <c:v>49.186842004774043</c:v>
                </c:pt>
                <c:pt idx="75">
                  <c:v>49.199163776622207</c:v>
                </c:pt>
                <c:pt idx="76">
                  <c:v>49.86240827838742</c:v>
                </c:pt>
                <c:pt idx="77">
                  <c:v>49.874893892195047</c:v>
                </c:pt>
                <c:pt idx="78">
                  <c:v>49.887380526805778</c:v>
                </c:pt>
                <c:pt idx="79">
                  <c:v>50.504362945379732</c:v>
                </c:pt>
                <c:pt idx="80">
                  <c:v>50.517001829490603</c:v>
                </c:pt>
                <c:pt idx="81">
                  <c:v>50.994093914992966</c:v>
                </c:pt>
                <c:pt idx="82">
                  <c:v>51.148043203252755</c:v>
                </c:pt>
                <c:pt idx="83">
                  <c:v>51.6259018254786</c:v>
                </c:pt>
                <c:pt idx="84">
                  <c:v>51.638810782675087</c:v>
                </c:pt>
                <c:pt idx="85">
                  <c:v>52.116634557968005</c:v>
                </c:pt>
                <c:pt idx="86">
                  <c:v>52.315173404078706</c:v>
                </c:pt>
                <c:pt idx="87">
                  <c:v>52.328246978967918</c:v>
                </c:pt>
                <c:pt idx="88">
                  <c:v>52.248919384994444</c:v>
                </c:pt>
                <c:pt idx="89">
                  <c:v>52.26197215390124</c:v>
                </c:pt>
                <c:pt idx="90">
                  <c:v>52.230402771596431</c:v>
                </c:pt>
                <c:pt idx="91">
                  <c:v>52.663601809509039</c:v>
                </c:pt>
                <c:pt idx="92">
                  <c:v>52.676750879476749</c:v>
                </c:pt>
                <c:pt idx="93">
                  <c:v>52.875351571316621</c:v>
                </c:pt>
                <c:pt idx="94">
                  <c:v>53.028560283392949</c:v>
                </c:pt>
                <c:pt idx="95">
                  <c:v>53.36860042524382</c:v>
                </c:pt>
                <c:pt idx="96">
                  <c:v>53.381915432943153</c:v>
                </c:pt>
                <c:pt idx="97">
                  <c:v>53.395231512948513</c:v>
                </c:pt>
                <c:pt idx="98">
                  <c:v>53.408548664263868</c:v>
                </c:pt>
                <c:pt idx="99">
                  <c:v>53.516526934953674</c:v>
                </c:pt>
                <c:pt idx="100">
                  <c:v>53.530270848146415</c:v>
                </c:pt>
                <c:pt idx="101">
                  <c:v>53.543614754666599</c:v>
                </c:pt>
                <c:pt idx="102">
                  <c:v>53.696462557795073</c:v>
                </c:pt>
                <c:pt idx="103">
                  <c:v>53.804596982597189</c:v>
                </c:pt>
                <c:pt idx="104">
                  <c:v>53.818002086872852</c:v>
                </c:pt>
                <c:pt idx="105">
                  <c:v>53.972621480792469</c:v>
                </c:pt>
                <c:pt idx="106">
                  <c:v>54.03206948929364</c:v>
                </c:pt>
                <c:pt idx="107">
                  <c:v>54.04552413158742</c:v>
                </c:pt>
                <c:pt idx="108">
                  <c:v>54.153448967713899</c:v>
                </c:pt>
                <c:pt idx="109">
                  <c:v>54.353517909979793</c:v>
                </c:pt>
                <c:pt idx="110">
                  <c:v>54.367045272229561</c:v>
                </c:pt>
                <c:pt idx="111">
                  <c:v>54.333706389193473</c:v>
                </c:pt>
                <c:pt idx="112">
                  <c:v>54.440982126622579</c:v>
                </c:pt>
                <c:pt idx="113">
                  <c:v>54.454524297443768</c:v>
                </c:pt>
                <c:pt idx="114">
                  <c:v>54.421568069839566</c:v>
                </c:pt>
                <c:pt idx="115">
                  <c:v>54.529347293535601</c:v>
                </c:pt>
                <c:pt idx="116">
                  <c:v>54.542904472634362</c:v>
                </c:pt>
                <c:pt idx="117">
                  <c:v>54.650336420757739</c:v>
                </c:pt>
                <c:pt idx="118">
                  <c:v>54.851729090198802</c:v>
                </c:pt>
                <c:pt idx="119">
                  <c:v>54.865359037884474</c:v>
                </c:pt>
                <c:pt idx="120">
                  <c:v>54.878990059170164</c:v>
                </c:pt>
                <c:pt idx="121">
                  <c:v>54.845638931958938</c:v>
                </c:pt>
                <c:pt idx="122">
                  <c:v>54.85926050195178</c:v>
                </c:pt>
                <c:pt idx="123">
                  <c:v>54.874093614117086</c:v>
                </c:pt>
                <c:pt idx="124">
                  <c:v>54.887717620842039</c:v>
                </c:pt>
                <c:pt idx="125">
                  <c:v>54.901342695096119</c:v>
                </c:pt>
                <c:pt idx="126">
                  <c:v>55.383394852906264</c:v>
                </c:pt>
                <c:pt idx="127">
                  <c:v>55.303419417971952</c:v>
                </c:pt>
                <c:pt idx="128">
                  <c:v>55.317140104015941</c:v>
                </c:pt>
                <c:pt idx="129">
                  <c:v>55.566274815528402</c:v>
                </c:pt>
                <c:pt idx="130">
                  <c:v>55.582076592159659</c:v>
                </c:pt>
                <c:pt idx="131">
                  <c:v>55.595859014910658</c:v>
                </c:pt>
                <c:pt idx="132">
                  <c:v>55.986949920370904</c:v>
                </c:pt>
                <c:pt idx="133">
                  <c:v>56.000827439403395</c:v>
                </c:pt>
                <c:pt idx="134">
                  <c:v>56.390597508705156</c:v>
                </c:pt>
                <c:pt idx="135">
                  <c:v>56.735819798889587</c:v>
                </c:pt>
                <c:pt idx="136">
                  <c:v>56.749874695230609</c:v>
                </c:pt>
                <c:pt idx="137">
                  <c:v>56.763930681149695</c:v>
                </c:pt>
                <c:pt idx="138">
                  <c:v>57.060698612595331</c:v>
                </c:pt>
                <c:pt idx="139">
                  <c:v>57.074826353337286</c:v>
                </c:pt>
                <c:pt idx="140">
                  <c:v>57.465790870954187</c:v>
                </c:pt>
                <c:pt idx="141">
                  <c:v>57.432798196502063</c:v>
                </c:pt>
                <c:pt idx="142">
                  <c:v>57.447010317105338</c:v>
                </c:pt>
                <c:pt idx="143">
                  <c:v>57.603766659648258</c:v>
                </c:pt>
                <c:pt idx="144">
                  <c:v>57.901533484888631</c:v>
                </c:pt>
                <c:pt idx="145">
                  <c:v>57.915853653311125</c:v>
                </c:pt>
                <c:pt idx="146">
                  <c:v>58.403347658016401</c:v>
                </c:pt>
                <c:pt idx="147">
                  <c:v>58.701529454557189</c:v>
                </c:pt>
                <c:pt idx="148">
                  <c:v>58.716038962576185</c:v>
                </c:pt>
                <c:pt idx="149">
                  <c:v>59.061317846164663</c:v>
                </c:pt>
                <c:pt idx="150">
                  <c:v>59.501822803063042</c:v>
                </c:pt>
                <c:pt idx="151">
                  <c:v>59.516521527967242</c:v>
                </c:pt>
                <c:pt idx="152">
                  <c:v>59.765921650707831</c:v>
                </c:pt>
                <c:pt idx="153">
                  <c:v>60.351019277848948</c:v>
                </c:pt>
                <c:pt idx="154">
                  <c:v>60.365919029807131</c:v>
                </c:pt>
                <c:pt idx="155">
                  <c:v>60.380819918863288</c:v>
                </c:pt>
                <c:pt idx="156">
                  <c:v>60.823465473613055</c:v>
                </c:pt>
                <c:pt idx="157">
                  <c:v>60.838473595648132</c:v>
                </c:pt>
                <c:pt idx="158">
                  <c:v>61.375074333887049</c:v>
                </c:pt>
                <c:pt idx="159">
                  <c:v>61.39021268804234</c:v>
                </c:pt>
                <c:pt idx="160">
                  <c:v>61.690392865067011</c:v>
                </c:pt>
                <c:pt idx="161">
                  <c:v>61.705603417224459</c:v>
                </c:pt>
                <c:pt idx="162">
                  <c:v>62.573521464037647</c:v>
                </c:pt>
                <c:pt idx="163">
                  <c:v>62.588943357053886</c:v>
                </c:pt>
                <c:pt idx="164">
                  <c:v>62.889686678053963</c:v>
                </c:pt>
                <c:pt idx="165">
                  <c:v>63.001001410862145</c:v>
                </c:pt>
                <c:pt idx="166">
                  <c:v>75.541893937426039</c:v>
                </c:pt>
                <c:pt idx="167">
                  <c:v>75.895861659868999</c:v>
                </c:pt>
                <c:pt idx="168">
                  <c:v>76.632786465723782</c:v>
                </c:pt>
                <c:pt idx="169">
                  <c:v>74.975163761909783</c:v>
                </c:pt>
              </c:numCache>
            </c:numRef>
          </c:yVal>
          <c:smooth val="0"/>
          <c:extLst>
            <c:ext xmlns:c16="http://schemas.microsoft.com/office/drawing/2014/chart" uri="{C3380CC4-5D6E-409C-BE32-E72D297353CC}">
              <c16:uniqueId val="{00000006-C996-4A60-867B-84429CE530E9}"/>
            </c:ext>
          </c:extLst>
        </c:ser>
        <c:ser>
          <c:idx val="11"/>
          <c:order val="11"/>
          <c:tx>
            <c:strRef>
              <c:f>'Forsøk 3 - Samlet'!$EO$13</c:f>
              <c:strCache>
                <c:ptCount val="1"/>
                <c:pt idx="0">
                  <c:v>Robertson diagram</c:v>
                </c:pt>
              </c:strCache>
            </c:strRef>
          </c:tx>
          <c:spPr>
            <a:ln w="9525" cap="rnd">
              <a:solidFill>
                <a:schemeClr val="tx1"/>
              </a:solidFill>
              <a:round/>
            </a:ln>
            <a:effectLst/>
          </c:spPr>
          <c:marker>
            <c:symbol val="none"/>
          </c:marker>
          <c:xVal>
            <c:numRef>
              <c:f>'Forsøk 3 - Samlet'!$EP$18:$EP$59</c:f>
              <c:numCache>
                <c:formatCode>General</c:formatCode>
                <c:ptCount val="42"/>
                <c:pt idx="0">
                  <c:v>1.4</c:v>
                </c:pt>
                <c:pt idx="1">
                  <c:v>0.81200000000000006</c:v>
                </c:pt>
                <c:pt idx="2">
                  <c:v>0.81200000000000006</c:v>
                </c:pt>
                <c:pt idx="3">
                  <c:v>0.54500000000000004</c:v>
                </c:pt>
                <c:pt idx="4">
                  <c:v>0.14599999999999999</c:v>
                </c:pt>
                <c:pt idx="5">
                  <c:v>-0.55600000000000005</c:v>
                </c:pt>
                <c:pt idx="6">
                  <c:v>0.14599999999999999</c:v>
                </c:pt>
                <c:pt idx="7">
                  <c:v>0.54500000000000004</c:v>
                </c:pt>
                <c:pt idx="8">
                  <c:v>0.81200000000000006</c:v>
                </c:pt>
                <c:pt idx="9">
                  <c:v>1.4</c:v>
                </c:pt>
                <c:pt idx="10">
                  <c:v>0.60299999999999998</c:v>
                </c:pt>
                <c:pt idx="11">
                  <c:v>8.0000000000000002E-3</c:v>
                </c:pt>
                <c:pt idx="12">
                  <c:v>-0.39900000000000002</c:v>
                </c:pt>
                <c:pt idx="13">
                  <c:v>-0.55600000000000005</c:v>
                </c:pt>
                <c:pt idx="14">
                  <c:v>-0.39900000000000002</c:v>
                </c:pt>
                <c:pt idx="15">
                  <c:v>8.0000000000000002E-3</c:v>
                </c:pt>
                <c:pt idx="16">
                  <c:v>0.60299999999999998</c:v>
                </c:pt>
                <c:pt idx="17">
                  <c:v>0.42199999999999999</c:v>
                </c:pt>
                <c:pt idx="18">
                  <c:v>8.9999999999999993E-3</c:v>
                </c:pt>
                <c:pt idx="19">
                  <c:v>-0.311</c:v>
                </c:pt>
                <c:pt idx="20">
                  <c:v>-0.39900000000000002</c:v>
                </c:pt>
                <c:pt idx="21">
                  <c:v>-0.311</c:v>
                </c:pt>
                <c:pt idx="22">
                  <c:v>8.9999999999999993E-3</c:v>
                </c:pt>
                <c:pt idx="23">
                  <c:v>0.42199999999999999</c:v>
                </c:pt>
                <c:pt idx="24">
                  <c:v>0.223</c:v>
                </c:pt>
                <c:pt idx="25">
                  <c:v>8.0000000000000002E-3</c:v>
                </c:pt>
                <c:pt idx="26">
                  <c:v>-0.245</c:v>
                </c:pt>
                <c:pt idx="27">
                  <c:v>-0.311</c:v>
                </c:pt>
                <c:pt idx="28">
                  <c:v>-0.245</c:v>
                </c:pt>
                <c:pt idx="29">
                  <c:v>8.0000000000000002E-3</c:v>
                </c:pt>
                <c:pt idx="30">
                  <c:v>0.223</c:v>
                </c:pt>
                <c:pt idx="31">
                  <c:v>0.17699999999999999</c:v>
                </c:pt>
                <c:pt idx="32">
                  <c:v>0.13400000000000001</c:v>
                </c:pt>
                <c:pt idx="33">
                  <c:v>8.0000000000000002E-3</c:v>
                </c:pt>
                <c:pt idx="34">
                  <c:v>-0.154</c:v>
                </c:pt>
                <c:pt idx="35">
                  <c:v>-0.245</c:v>
                </c:pt>
                <c:pt idx="36">
                  <c:v>-3.5999999999999997E-2</c:v>
                </c:pt>
                <c:pt idx="37">
                  <c:v>-0.154</c:v>
                </c:pt>
                <c:pt idx="38">
                  <c:v>8.0000000000000002E-3</c:v>
                </c:pt>
                <c:pt idx="39">
                  <c:v>0.13400000000000001</c:v>
                </c:pt>
                <c:pt idx="40">
                  <c:v>8.5999999999999993E-2</c:v>
                </c:pt>
              </c:numCache>
            </c:numRef>
          </c:xVal>
          <c:yVal>
            <c:numRef>
              <c:f>'Forsøk 3 - Samlet'!$EQ$18:$EQ$59</c:f>
              <c:numCache>
                <c:formatCode>General</c:formatCode>
                <c:ptCount val="42"/>
                <c:pt idx="0">
                  <c:v>10.715999999999999</c:v>
                </c:pt>
                <c:pt idx="1">
                  <c:v>1</c:v>
                </c:pt>
                <c:pt idx="2">
                  <c:v>1</c:v>
                </c:pt>
                <c:pt idx="3">
                  <c:v>2.6379999999999999</c:v>
                </c:pt>
                <c:pt idx="4">
                  <c:v>1</c:v>
                </c:pt>
                <c:pt idx="5">
                  <c:v>19.408999999999999</c:v>
                </c:pt>
                <c:pt idx="6">
                  <c:v>1</c:v>
                </c:pt>
                <c:pt idx="7">
                  <c:v>2.6379999999999999</c:v>
                </c:pt>
                <c:pt idx="8">
                  <c:v>1</c:v>
                </c:pt>
                <c:pt idx="9">
                  <c:v>10.715999999999999</c:v>
                </c:pt>
                <c:pt idx="10">
                  <c:v>47.847000000000001</c:v>
                </c:pt>
                <c:pt idx="11">
                  <c:v>4.8440000000000003</c:v>
                </c:pt>
                <c:pt idx="12">
                  <c:v>63.984999999999999</c:v>
                </c:pt>
                <c:pt idx="13">
                  <c:v>19.408999999999999</c:v>
                </c:pt>
                <c:pt idx="14">
                  <c:v>63.984999999999999</c:v>
                </c:pt>
                <c:pt idx="15">
                  <c:v>4.8440000000000003</c:v>
                </c:pt>
                <c:pt idx="16">
                  <c:v>47.847000000000001</c:v>
                </c:pt>
                <c:pt idx="17">
                  <c:v>67.162999999999997</c:v>
                </c:pt>
                <c:pt idx="18">
                  <c:v>11.324999999999999</c:v>
                </c:pt>
                <c:pt idx="19">
                  <c:v>124.64</c:v>
                </c:pt>
                <c:pt idx="20">
                  <c:v>63.984999999999999</c:v>
                </c:pt>
                <c:pt idx="21">
                  <c:v>124.64</c:v>
                </c:pt>
                <c:pt idx="22">
                  <c:v>11.324999999999999</c:v>
                </c:pt>
                <c:pt idx="23">
                  <c:v>67.162999999999997</c:v>
                </c:pt>
                <c:pt idx="24">
                  <c:v>97.584000000000003</c:v>
                </c:pt>
                <c:pt idx="25">
                  <c:v>29.841000000000001</c:v>
                </c:pt>
                <c:pt idx="26">
                  <c:v>204.78100000000001</c:v>
                </c:pt>
                <c:pt idx="27">
                  <c:v>124.64</c:v>
                </c:pt>
                <c:pt idx="28">
                  <c:v>204.78100000000001</c:v>
                </c:pt>
                <c:pt idx="29">
                  <c:v>29.841000000000001</c:v>
                </c:pt>
                <c:pt idx="30">
                  <c:v>97.584000000000003</c:v>
                </c:pt>
                <c:pt idx="31">
                  <c:v>106.456</c:v>
                </c:pt>
                <c:pt idx="32">
                  <c:v>307.613</c:v>
                </c:pt>
                <c:pt idx="33">
                  <c:v>172.626</c:v>
                </c:pt>
                <c:pt idx="34">
                  <c:v>407.83800000000002</c:v>
                </c:pt>
                <c:pt idx="35">
                  <c:v>204.78100000000001</c:v>
                </c:pt>
                <c:pt idx="36">
                  <c:v>1000</c:v>
                </c:pt>
                <c:pt idx="37">
                  <c:v>407.83800000000002</c:v>
                </c:pt>
                <c:pt idx="38">
                  <c:v>172.626</c:v>
                </c:pt>
                <c:pt idx="39">
                  <c:v>307.613</c:v>
                </c:pt>
                <c:pt idx="40">
                  <c:v>1000</c:v>
                </c:pt>
              </c:numCache>
            </c:numRef>
          </c:yVal>
          <c:smooth val="0"/>
          <c:extLst>
            <c:ext xmlns:c16="http://schemas.microsoft.com/office/drawing/2014/chart" uri="{C3380CC4-5D6E-409C-BE32-E72D297353CC}">
              <c16:uniqueId val="{00000007-C996-4A60-867B-84429CE530E9}"/>
            </c:ext>
          </c:extLst>
        </c:ser>
        <c:ser>
          <c:idx val="12"/>
          <c:order val="12"/>
          <c:tx>
            <c:strRef>
              <c:f>'Forsøk 3 - Samlet'!$EO$60</c:f>
              <c:strCache>
                <c:ptCount val="1"/>
                <c:pt idx="0">
                  <c:v>Axis</c:v>
                </c:pt>
              </c:strCache>
            </c:strRef>
          </c:tx>
          <c:spPr>
            <a:ln w="9525" cap="rnd">
              <a:solidFill>
                <a:schemeClr val="bg1">
                  <a:lumMod val="50000"/>
                </a:schemeClr>
              </a:solidFill>
              <a:round/>
            </a:ln>
            <a:effectLst/>
          </c:spPr>
          <c:marker>
            <c:symbol val="circle"/>
            <c:size val="5"/>
            <c:spPr>
              <a:solidFill>
                <a:schemeClr val="accent1">
                  <a:lumMod val="80000"/>
                  <a:lumOff val="20000"/>
                </a:schemeClr>
              </a:solidFill>
              <a:ln w="9525">
                <a:solidFill>
                  <a:schemeClr val="accent1">
                    <a:lumMod val="80000"/>
                    <a:lumOff val="20000"/>
                  </a:schemeClr>
                </a:solidFill>
              </a:ln>
              <a:effectLst/>
            </c:spPr>
          </c:marker>
          <c:xVal>
            <c:numRef>
              <c:f>'Forsøk 3 - Samlet'!$EP$61:$EP$62</c:f>
              <c:numCache>
                <c:formatCode>General</c:formatCode>
                <c:ptCount val="2"/>
                <c:pt idx="0">
                  <c:v>0</c:v>
                </c:pt>
                <c:pt idx="1">
                  <c:v>0</c:v>
                </c:pt>
              </c:numCache>
            </c:numRef>
          </c:xVal>
          <c:yVal>
            <c:numRef>
              <c:f>'Forsøk 3 - Samlet'!$EQ$61:$EQ$62</c:f>
              <c:numCache>
                <c:formatCode>General</c:formatCode>
                <c:ptCount val="2"/>
                <c:pt idx="0">
                  <c:v>0.1</c:v>
                </c:pt>
                <c:pt idx="1">
                  <c:v>1100</c:v>
                </c:pt>
              </c:numCache>
            </c:numRef>
          </c:yVal>
          <c:smooth val="0"/>
          <c:extLst>
            <c:ext xmlns:c16="http://schemas.microsoft.com/office/drawing/2014/chart" uri="{C3380CC4-5D6E-409C-BE32-E72D297353CC}">
              <c16:uniqueId val="{00000008-C996-4A60-867B-84429CE530E9}"/>
            </c:ext>
          </c:extLst>
        </c:ser>
        <c:dLbls>
          <c:showLegendKey val="0"/>
          <c:showVal val="0"/>
          <c:showCatName val="0"/>
          <c:showSerName val="0"/>
          <c:showPercent val="0"/>
          <c:showBubbleSize val="0"/>
        </c:dLbls>
        <c:axId val="222917760"/>
        <c:axId val="222919680"/>
        <c:extLst>
          <c:ext xmlns:c15="http://schemas.microsoft.com/office/drawing/2012/chart" uri="{02D57815-91ED-43cb-92C2-25804820EDAC}">
            <c15:filteredScatterSeries>
              <c15:ser>
                <c:idx val="0"/>
                <c:order val="0"/>
                <c:tx>
                  <c:strRef>
                    <c:extLst>
                      <c:ext uri="{02D57815-91ED-43cb-92C2-25804820EDAC}">
                        <c15:formulaRef>
                          <c15:sqref>'Forsøk 3 - Samlet'!$DQ$12</c15:sqref>
                        </c15:formulaRef>
                      </c:ext>
                    </c:extLst>
                    <c:strCache>
                      <c:ptCount val="1"/>
                      <c:pt idx="0">
                        <c:v>B_q-1</c:v>
                      </c:pt>
                    </c:strCache>
                  </c:strRef>
                </c:tx>
                <c:spPr>
                  <a:ln w="19050" cap="rnd">
                    <a:noFill/>
                    <a:round/>
                  </a:ln>
                  <a:effectLst/>
                </c:spPr>
                <c:marker>
                  <c:symbol val="circle"/>
                  <c:size val="5"/>
                  <c:spPr>
                    <a:solidFill>
                      <a:schemeClr val="accent4"/>
                    </a:solidFill>
                    <a:ln w="9525">
                      <a:solidFill>
                        <a:schemeClr val="bg1">
                          <a:lumMod val="50000"/>
                        </a:schemeClr>
                      </a:solidFill>
                    </a:ln>
                    <a:effectLst/>
                  </c:spPr>
                </c:marker>
                <c:xVal>
                  <c:numRef>
                    <c:extLst>
                      <c:ext uri="{02D57815-91ED-43cb-92C2-25804820EDAC}">
                        <c15:formulaRef>
                          <c15:sqref>'Forsøk 3 - Samlet'!$DQ$14:$DQ$89</c15:sqref>
                        </c15:formulaRef>
                      </c:ext>
                    </c:extLst>
                    <c:numCache>
                      <c:formatCode>0.00</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extLst>
                      <c:ext uri="{02D57815-91ED-43cb-92C2-25804820EDAC}">
                        <c15:formulaRef>
                          <c15:sqref>'Forsøk 3 - Samlet'!$DX$14:$DX$89</c15:sqref>
                        </c15:formulaRef>
                      </c:ext>
                    </c:extLst>
                    <c:numCache>
                      <c:formatCode>0.00</c:formatCode>
                      <c:ptCount val="76"/>
                      <c:pt idx="0">
                        <c:v>5.6935853314826214E-4</c:v>
                      </c:pt>
                      <c:pt idx="1">
                        <c:v>0.18692609734075527</c:v>
                      </c:pt>
                      <c:pt idx="2">
                        <c:v>0.83232876133822253</c:v>
                      </c:pt>
                      <c:pt idx="3">
                        <c:v>1.2267898272368518</c:v>
                      </c:pt>
                      <c:pt idx="4">
                        <c:v>1.3996576677034296</c:v>
                      </c:pt>
                      <c:pt idx="5">
                        <c:v>1.6577179933516111</c:v>
                      </c:pt>
                      <c:pt idx="6">
                        <c:v>1.8822540304357454</c:v>
                      </c:pt>
                      <c:pt idx="7">
                        <c:v>1.9187245230937009</c:v>
                      </c:pt>
                      <c:pt idx="8">
                        <c:v>1.8881871049831611</c:v>
                      </c:pt>
                      <c:pt idx="9">
                        <c:v>1.8665256589567232</c:v>
                      </c:pt>
                      <c:pt idx="10">
                        <c:v>1.8571438400035158</c:v>
                      </c:pt>
                      <c:pt idx="11">
                        <c:v>1.8818200689794908</c:v>
                      </c:pt>
                      <c:pt idx="12">
                        <c:v>1.9118650811613207</c:v>
                      </c:pt>
                      <c:pt idx="13">
                        <c:v>1.9277720067303286</c:v>
                      </c:pt>
                      <c:pt idx="14">
                        <c:v>1.8108253602099105</c:v>
                      </c:pt>
                      <c:pt idx="15">
                        <c:v>1.3917953781469643</c:v>
                      </c:pt>
                      <c:pt idx="16">
                        <c:v>1.1132755346065728</c:v>
                      </c:pt>
                      <c:pt idx="17">
                        <c:v>0.85060035029789227</c:v>
                      </c:pt>
                      <c:pt idx="18">
                        <c:v>0.75680294483978405</c:v>
                      </c:pt>
                      <c:pt idx="19">
                        <c:v>1.2385495331979637</c:v>
                      </c:pt>
                      <c:pt idx="20">
                        <c:v>1.8717750573408836</c:v>
                      </c:pt>
                      <c:pt idx="21">
                        <c:v>2.4558661897625869</c:v>
                      </c:pt>
                      <c:pt idx="22">
                        <c:v>2.6050291452831096</c:v>
                      </c:pt>
                      <c:pt idx="23">
                        <c:v>2.7783344255323703</c:v>
                      </c:pt>
                      <c:pt idx="24">
                        <c:v>2.9235331117049417</c:v>
                      </c:pt>
                      <c:pt idx="25">
                        <c:v>2.8366039084087364</c:v>
                      </c:pt>
                      <c:pt idx="26">
                        <c:v>2.7308397400431859</c:v>
                      </c:pt>
                      <c:pt idx="27">
                        <c:v>2.6056750269976803</c:v>
                      </c:pt>
                      <c:pt idx="28">
                        <c:v>2.5439821356734567</c:v>
                      </c:pt>
                      <c:pt idx="29">
                        <c:v>2.4928730773212719</c:v>
                      </c:pt>
                      <c:pt idx="30">
                        <c:v>2.4864263833481632</c:v>
                      </c:pt>
                      <c:pt idx="31">
                        <c:v>2.4088485958556447</c:v>
                      </c:pt>
                      <c:pt idx="32">
                        <c:v>2.2742502754412217</c:v>
                      </c:pt>
                      <c:pt idx="33">
                        <c:v>1.9051499253622624</c:v>
                      </c:pt>
                      <c:pt idx="34">
                        <c:v>1.4907739223965575</c:v>
                      </c:pt>
                      <c:pt idx="35">
                        <c:v>1.0187759071342157</c:v>
                      </c:pt>
                      <c:pt idx="36">
                        <c:v>0.76372594137850824</c:v>
                      </c:pt>
                      <c:pt idx="37">
                        <c:v>0.59868330176337947</c:v>
                      </c:pt>
                      <c:pt idx="38">
                        <c:v>0.3752754313829042</c:v>
                      </c:pt>
                      <c:pt idx="39">
                        <c:v>0.33969204079106802</c:v>
                      </c:pt>
                      <c:pt idx="40">
                        <c:v>0.57222938510544652</c:v>
                      </c:pt>
                      <c:pt idx="41">
                        <c:v>1.3333075579425027</c:v>
                      </c:pt>
                      <c:pt idx="42">
                        <c:v>2.2805804482832901</c:v>
                      </c:pt>
                      <c:pt idx="43">
                        <c:v>2.6658006344741554</c:v>
                      </c:pt>
                      <c:pt idx="44">
                        <c:v>2.7664580266710121</c:v>
                      </c:pt>
                      <c:pt idx="45">
                        <c:v>2.7639949529686723</c:v>
                      </c:pt>
                      <c:pt idx="46">
                        <c:v>2.6940589597575375</c:v>
                      </c:pt>
                      <c:pt idx="47">
                        <c:v>2.5612605685256469</c:v>
                      </c:pt>
                      <c:pt idx="48">
                        <c:v>2.444915014899248</c:v>
                      </c:pt>
                      <c:pt idx="49">
                        <c:v>2.3056298645268716</c:v>
                      </c:pt>
                      <c:pt idx="50">
                        <c:v>2.1729310915615372</c:v>
                      </c:pt>
                      <c:pt idx="51">
                        <c:v>1.8706866873188863</c:v>
                      </c:pt>
                      <c:pt idx="52">
                        <c:v>1.6425526467449925</c:v>
                      </c:pt>
                      <c:pt idx="53">
                        <c:v>1.1988537704833044</c:v>
                      </c:pt>
                      <c:pt idx="54">
                        <c:v>0.83912531968588644</c:v>
                      </c:pt>
                      <c:pt idx="55">
                        <c:v>0.68045147670879269</c:v>
                      </c:pt>
                      <c:pt idx="56">
                        <c:v>0.60582972709724436</c:v>
                      </c:pt>
                      <c:pt idx="57">
                        <c:v>0.37272685955811069</c:v>
                      </c:pt>
                      <c:pt idx="58">
                        <c:v>0.28498959491780479</c:v>
                      </c:pt>
                      <c:pt idx="59">
                        <c:v>0.26808996955143766</c:v>
                      </c:pt>
                      <c:pt idx="60">
                        <c:v>0.28510642486521698</c:v>
                      </c:pt>
                      <c:pt idx="61">
                        <c:v>0.44544004679602578</c:v>
                      </c:pt>
                      <c:pt idx="62">
                        <c:v>0.80374336881913466</c:v>
                      </c:pt>
                      <c:pt idx="63">
                        <c:v>1.9780401476544101</c:v>
                      </c:pt>
                      <c:pt idx="64">
                        <c:v>2.8072332864064382</c:v>
                      </c:pt>
                      <c:pt idx="65">
                        <c:v>3.7051601493086062</c:v>
                      </c:pt>
                      <c:pt idx="66">
                        <c:v>4.4078560888405338</c:v>
                      </c:pt>
                      <c:pt idx="67">
                        <c:v>4.7334833776379783</c:v>
                      </c:pt>
                      <c:pt idx="68">
                        <c:v>4.8933946620327102</c:v>
                      </c:pt>
                      <c:pt idx="69">
                        <c:v>5.0797641547038879</c:v>
                      </c:pt>
                      <c:pt idx="70">
                        <c:v>5.2561191729361747</c:v>
                      </c:pt>
                      <c:pt idx="71">
                        <c:v>5.6628972257104131</c:v>
                      </c:pt>
                      <c:pt idx="72">
                        <c:v>6.1114016160952946</c:v>
                      </c:pt>
                      <c:pt idx="73">
                        <c:v>6.4922788382240926</c:v>
                      </c:pt>
                      <c:pt idx="74">
                        <c:v>6.559873627984782</c:v>
                      </c:pt>
                      <c:pt idx="75">
                        <c:v>6.5833959383196996</c:v>
                      </c:pt>
                    </c:numCache>
                  </c:numRef>
                </c:yVal>
                <c:smooth val="0"/>
                <c:extLst>
                  <c:ext xmlns:c16="http://schemas.microsoft.com/office/drawing/2014/chart" uri="{C3380CC4-5D6E-409C-BE32-E72D297353CC}">
                    <c16:uniqueId val="{00000009-C996-4A60-867B-84429CE530E9}"/>
                  </c:ext>
                </c:extLst>
              </c15:ser>
            </c15:filteredScatterSeries>
            <c15:filteredScatterSeries>
              <c15:ser>
                <c:idx val="4"/>
                <c:order val="1"/>
                <c:tx>
                  <c:strRef>
                    <c:extLst xmlns:c15="http://schemas.microsoft.com/office/drawing/2012/chart">
                      <c:ext xmlns:c15="http://schemas.microsoft.com/office/drawing/2012/chart" uri="{02D57815-91ED-43cb-92C2-25804820EDAC}">
                        <c15:formulaRef>
                          <c15:sqref>'Forsøk 3 - Samlet'!$AE$12</c15:sqref>
                        </c15:formulaRef>
                      </c:ext>
                    </c:extLst>
                    <c:strCache>
                      <c:ptCount val="1"/>
                      <c:pt idx="0">
                        <c:v>B_q-3a</c:v>
                      </c:pt>
                    </c:strCache>
                  </c:strRef>
                </c:tx>
                <c:spPr>
                  <a:ln w="19050" cap="rnd">
                    <a:noFill/>
                    <a:round/>
                  </a:ln>
                  <a:effectLst/>
                </c:spPr>
                <c:marker>
                  <c:symbol val="circle"/>
                  <c:size val="5"/>
                  <c:spPr>
                    <a:solidFill>
                      <a:srgbClr val="FF0000"/>
                    </a:solidFill>
                    <a:ln w="9525">
                      <a:solidFill>
                        <a:srgbClr val="C00000"/>
                      </a:solidFill>
                    </a:ln>
                    <a:effectLst/>
                  </c:spPr>
                </c:marker>
                <c:xVal>
                  <c:numRef>
                    <c:extLst xmlns:c15="http://schemas.microsoft.com/office/drawing/2012/chart">
                      <c:ext xmlns:c15="http://schemas.microsoft.com/office/drawing/2012/chart" uri="{02D57815-91ED-43cb-92C2-25804820EDAC}">
                        <c15:formulaRef>
                          <c15:sqref>'Forsøk 3 - Samlet'!$AE$14:$AE$1154</c15:sqref>
                        </c15:formulaRef>
                      </c:ext>
                    </c:extLst>
                    <c:numCache>
                      <c:formatCode>General</c:formatCode>
                      <c:ptCount val="1141"/>
                      <c:pt idx="30" formatCode="0.0">
                        <c:v>2.3148148148148147E-3</c:v>
                      </c:pt>
                      <c:pt idx="31" formatCode="0.0">
                        <c:v>1.9840400329405828E-3</c:v>
                      </c:pt>
                      <c:pt idx="32" formatCode="0.0">
                        <c:v>1.3050519863426436E-3</c:v>
                      </c:pt>
                      <c:pt idx="33" formatCode="0.0">
                        <c:v>1.0918467084452717E-3</c:v>
                      </c:pt>
                      <c:pt idx="34" formatCode="0.0">
                        <c:v>1.7469042402677691E-3</c:v>
                      </c:pt>
                      <c:pt idx="35" formatCode="0.0">
                        <c:v>1.3482399016140187E-3</c:v>
                      </c:pt>
                      <c:pt idx="36" formatCode="0.0">
                        <c:v>1.3482098511650271E-3</c:v>
                      </c:pt>
                      <c:pt idx="37" formatCode="0.0">
                        <c:v>1.3481798143768417E-3</c:v>
                      </c:pt>
                      <c:pt idx="38" formatCode="0.0">
                        <c:v>1.3584785290443669E-3</c:v>
                      </c:pt>
                      <c:pt idx="39" formatCode="0.0">
                        <c:v>1.2497932988723495E-3</c:v>
                      </c:pt>
                      <c:pt idx="40" formatCode="0.0">
                        <c:v>8.3318025556809445E-4</c:v>
                      </c:pt>
                      <c:pt idx="41" formatCode="0.0">
                        <c:v>7.8314107970195923E-4</c:v>
                      </c:pt>
                      <c:pt idx="42" formatCode="0.0">
                        <c:v>7.8312759414596691E-4</c:v>
                      </c:pt>
                      <c:pt idx="43" formatCode="0.0">
                        <c:v>8.6486824381454416E-4</c:v>
                      </c:pt>
                      <c:pt idx="44" formatCode="0.0">
                        <c:v>1.0556131673995345E-3</c:v>
                      </c:pt>
                      <c:pt idx="45" formatCode="0.0">
                        <c:v>1.0555968529059351E-3</c:v>
                      </c:pt>
                      <c:pt idx="46" formatCode="0.0">
                        <c:v>1.1092482598504113E-3</c:v>
                      </c:pt>
                      <c:pt idx="47" formatCode="0.0">
                        <c:v>1.0715534250243085E-3</c:v>
                      </c:pt>
                      <c:pt idx="48" formatCode="0.0">
                        <c:v>1.0715383137739145E-3</c:v>
                      </c:pt>
                      <c:pt idx="49" formatCode="0.0">
                        <c:v>1.3512798534100852E-3</c:v>
                      </c:pt>
                      <c:pt idx="50" formatCode="0.0">
                        <c:v>1.0151623629757226E-3</c:v>
                      </c:pt>
                      <c:pt idx="51" formatCode="0.0">
                        <c:v>1.0151488170173409E-3</c:v>
                      </c:pt>
                      <c:pt idx="52" formatCode="0.0">
                        <c:v>1.3886266145303233E-3</c:v>
                      </c:pt>
                      <c:pt idx="53" formatCode="0.0">
                        <c:v>1.3651829635573445E-3</c:v>
                      </c:pt>
                      <c:pt idx="54" formatCode="0.0">
                        <c:v>1.1701418459171651E-3</c:v>
                      </c:pt>
                      <c:pt idx="55" formatCode="0.0">
                        <c:v>1.144459692439935E-3</c:v>
                      </c:pt>
                      <c:pt idx="56" formatCode="0.0">
                        <c:v>1.1258694753990578E-3</c:v>
                      </c:pt>
                      <c:pt idx="57" formatCode="0.0">
                        <c:v>1.1258556249035382E-3</c:v>
                      </c:pt>
                      <c:pt idx="58" formatCode="0.0">
                        <c:v>1.090543059184418E-3</c:v>
                      </c:pt>
                      <c:pt idx="59" formatCode="0.0">
                        <c:v>1.0905300748768473E-3</c:v>
                      </c:pt>
                      <c:pt idx="60" formatCode="0.0">
                        <c:v>1.0764307273256751E-3</c:v>
                      </c:pt>
                      <c:pt idx="61" formatCode="0.0">
                        <c:v>1.2303274549288631E-3</c:v>
                      </c:pt>
                      <c:pt idx="62" formatCode="0.0">
                        <c:v>1.0545542631217424E-3</c:v>
                      </c:pt>
                      <c:pt idx="63" formatCode="0.0">
                        <c:v>1.0492861193493051E-3</c:v>
                      </c:pt>
                      <c:pt idx="64" formatCode="0.0">
                        <c:v>1.0362266932464402E-3</c:v>
                      </c:pt>
                      <c:pt idx="65" formatCode="0.0">
                        <c:v>1.0362149989452897E-3</c:v>
                      </c:pt>
                      <c:pt idx="66" formatCode="0.0">
                        <c:v>1.023476947300761E-3</c:v>
                      </c:pt>
                      <c:pt idx="67" formatCode="0.0">
                        <c:v>1.0061315536997388E-3</c:v>
                      </c:pt>
                      <c:pt idx="68" formatCode="0.0">
                        <c:v>1.1738072994231321E-3</c:v>
                      </c:pt>
                      <c:pt idx="69" formatCode="0.0">
                        <c:v>1.1571079887067676E-3</c:v>
                      </c:pt>
                      <c:pt idx="70" formatCode="0.0">
                        <c:v>1.0744458358953857E-3</c:v>
                      </c:pt>
                      <c:pt idx="71" formatCode="0.0">
                        <c:v>1.0744342587047015E-3</c:v>
                      </c:pt>
                      <c:pt idx="72" formatCode="0.0">
                        <c:v>1.0667523235412429E-3</c:v>
                      </c:pt>
                      <c:pt idx="73" formatCode="0.0">
                        <c:v>1.0445414870311135E-3</c:v>
                      </c:pt>
                      <c:pt idx="74" formatCode="0.0">
                        <c:v>1.2052275678045698E-3</c:v>
                      </c:pt>
                      <c:pt idx="75" formatCode="0.0">
                        <c:v>1.1779568681516968E-3</c:v>
                      </c:pt>
                      <c:pt idx="76" formatCode="0.0">
                        <c:v>1.0747510157954002E-3</c:v>
                      </c:pt>
                      <c:pt idx="77" formatCode="0.0">
                        <c:v>9.1253903571625035E-4</c:v>
                      </c:pt>
                      <c:pt idx="78" formatCode="0.0">
                        <c:v>8.9690276018291281E-4</c:v>
                      </c:pt>
                      <c:pt idx="79" formatCode="0.0">
                        <c:v>8.7780915061115778E-4</c:v>
                      </c:pt>
                      <c:pt idx="80" formatCode="0.0">
                        <c:v>8.7038196322918688E-4</c:v>
                      </c:pt>
                      <c:pt idx="81" formatCode="0.0">
                        <c:v>8.4997103301619051E-4</c:v>
                      </c:pt>
                      <c:pt idx="82" formatCode="0.0">
                        <c:v>8.4265601707513634E-4</c:v>
                      </c:pt>
                      <c:pt idx="83" formatCode="0.0">
                        <c:v>8.1099786270061531E-4</c:v>
                      </c:pt>
                      <c:pt idx="84" formatCode="0.0">
                        <c:v>8.0389652982645649E-4</c:v>
                      </c:pt>
                      <c:pt idx="85" formatCode="0.0">
                        <c:v>7.7894008241301597E-4</c:v>
                      </c:pt>
                      <c:pt idx="86" formatCode="0.0">
                        <c:v>7.719983137397438E-4</c:v>
                      </c:pt>
                      <c:pt idx="87" formatCode="0.0">
                        <c:v>8.1907070547261899E-4</c:v>
                      </c:pt>
                      <c:pt idx="88" formatCode="0.0">
                        <c:v>7.3424013626403157E-4</c:v>
                      </c:pt>
                      <c:pt idx="89" formatCode="0.0">
                        <c:v>7.2751757331396879E-4</c:v>
                      </c:pt>
                      <c:pt idx="90" formatCode="0.0">
                        <c:v>8.3949822789511493E-4</c:v>
                      </c:pt>
                      <c:pt idx="91" formatCode="0.0">
                        <c:v>8.8457253309293571E-4</c:v>
                      </c:pt>
                      <c:pt idx="92" formatCode="0.0">
                        <c:v>8.7810391447984816E-4</c:v>
                      </c:pt>
                      <c:pt idx="93" formatCode="0.0">
                        <c:v>7.2613762357837098E-4</c:v>
                      </c:pt>
                      <c:pt idx="94" formatCode="0.0">
                        <c:v>8.9865343923260311E-4</c:v>
                      </c:pt>
                      <c:pt idx="95" formatCode="0.0">
                        <c:v>8.7320327808574922E-4</c:v>
                      </c:pt>
                      <c:pt idx="96" formatCode="0.0">
                        <c:v>8.0489217083365373E-4</c:v>
                      </c:pt>
                      <c:pt idx="97" formatCode="0.0">
                        <c:v>8.4583306082805368E-4</c:v>
                      </c:pt>
                      <c:pt idx="98" formatCode="0.0">
                        <c:v>8.3983189891527336E-4</c:v>
                      </c:pt>
                      <c:pt idx="99" formatCode="0.0">
                        <c:v>9.4279246522779164E-4</c:v>
                      </c:pt>
                      <c:pt idx="100" formatCode="0.0">
                        <c:v>7.4192571634601565E-4</c:v>
                      </c:pt>
                      <c:pt idx="101" formatCode="0.0">
                        <c:v>7.3611958722093456E-4</c:v>
                      </c:pt>
                      <c:pt idx="102" formatCode="0.0">
                        <c:v>9.5224366179316581E-4</c:v>
                      </c:pt>
                      <c:pt idx="103" formatCode="0.0">
                        <c:v>9.3091042101018122E-4</c:v>
                      </c:pt>
                      <c:pt idx="104" formatCode="0.0">
                        <c:v>9.8255988084545304E-4</c:v>
                      </c:pt>
                      <c:pt idx="105" formatCode="0.0">
                        <c:v>9.6734912730655988E-4</c:v>
                      </c:pt>
                      <c:pt idx="106" formatCode="0.0">
                        <c:v>9.5248767382546387E-4</c:v>
                      </c:pt>
                      <c:pt idx="107" formatCode="0.0">
                        <c:v>1.0592990107563683E-3</c:v>
                      </c:pt>
                      <c:pt idx="108" formatCode="0.0">
                        <c:v>9.3089377199490335E-4</c:v>
                      </c:pt>
                      <c:pt idx="109" formatCode="0.0">
                        <c:v>9.1956677562738949E-4</c:v>
                      </c:pt>
                      <c:pt idx="110" formatCode="0.0">
                        <c:v>8.5896684574160616E-4</c:v>
                      </c:pt>
                      <c:pt idx="111" formatCode="0.0">
                        <c:v>7.9455339390422611E-4</c:v>
                      </c:pt>
                      <c:pt idx="112" formatCode="0.0">
                        <c:v>7.8794902799053505E-4</c:v>
                      </c:pt>
                      <c:pt idx="113" formatCode="0.0">
                        <c:v>8.3739582197809301E-4</c:v>
                      </c:pt>
                      <c:pt idx="114" formatCode="0.0">
                        <c:v>1.0463430623156478E-3</c:v>
                      </c:pt>
                      <c:pt idx="115" formatCode="0.0">
                        <c:v>1.0409825112495091E-3</c:v>
                      </c:pt>
                      <c:pt idx="116" formatCode="0.0">
                        <c:v>9.7801019162663586E-4</c:v>
                      </c:pt>
                      <c:pt idx="117" formatCode="0.0">
                        <c:v>9.8034649604432085E-4</c:v>
                      </c:pt>
                      <c:pt idx="118" formatCode="0.0">
                        <c:v>9.7496095815247541E-4</c:v>
                      </c:pt>
                      <c:pt idx="119" formatCode="0.0">
                        <c:v>9.6650192182071929E-4</c:v>
                      </c:pt>
                      <c:pt idx="120" formatCode="0.0">
                        <c:v>9.7186324325940557E-4</c:v>
                      </c:pt>
                      <c:pt idx="121" formatCode="0.0">
                        <c:v>9.1117053720376063E-4</c:v>
                      </c:pt>
                      <c:pt idx="122" formatCode="0.0">
                        <c:v>9.1153596828962111E-4</c:v>
                      </c:pt>
                      <c:pt idx="123" formatCode="0.0">
                        <c:v>9.1631706918928401E-4</c:v>
                      </c:pt>
                      <c:pt idx="124" formatCode="0.0">
                        <c:v>9.1079290339604743E-4</c:v>
                      </c:pt>
                      <c:pt idx="125" formatCode="0.0">
                        <c:v>9.6308490638246475E-4</c:v>
                      </c:pt>
                      <c:pt idx="126" formatCode="0.0">
                        <c:v>9.6379561785956281E-4</c:v>
                      </c:pt>
                      <c:pt idx="127" formatCode="0.0">
                        <c:v>9.5822614015208542E-4</c:v>
                      </c:pt>
                      <c:pt idx="128" formatCode="0.0">
                        <c:v>9.0633469409695272E-4</c:v>
                      </c:pt>
                      <c:pt idx="129" formatCode="0.0">
                        <c:v>9.0668204580188086E-4</c:v>
                      </c:pt>
                      <c:pt idx="130" formatCode="0.0">
                        <c:v>7.8553059236015018E-4</c:v>
                      </c:pt>
                      <c:pt idx="131" formatCode="0.0">
                        <c:v>7.2817516781068848E-4</c:v>
                      </c:pt>
                      <c:pt idx="132" formatCode="0.0">
                        <c:v>7.2245814168591478E-4</c:v>
                      </c:pt>
                      <c:pt idx="133" formatCode="0.0">
                        <c:v>8.9894747331204677E-4</c:v>
                      </c:pt>
                      <c:pt idx="134" formatCode="0.0">
                        <c:v>7.2191052025756942E-4</c:v>
                      </c:pt>
                      <c:pt idx="135" formatCode="0.0">
                        <c:v>7.1610614840160697E-4</c:v>
                      </c:pt>
                      <c:pt idx="136" formatCode="0.0">
                        <c:v>8.9069542458111478E-4</c:v>
                      </c:pt>
                      <c:pt idx="137" formatCode="0.0">
                        <c:v>8.8639470693931198E-4</c:v>
                      </c:pt>
                      <c:pt idx="138" formatCode="0.0">
                        <c:v>8.8055925531910066E-4</c:v>
                      </c:pt>
                      <c:pt idx="139" formatCode="0.0">
                        <c:v>7.6241215168537332E-4</c:v>
                      </c:pt>
                      <c:pt idx="140" formatCode="0.0">
                        <c:v>8.8246898846052748E-4</c:v>
                      </c:pt>
                      <c:pt idx="141" formatCode="0.0">
                        <c:v>8.7654250707663557E-4</c:v>
                      </c:pt>
                      <c:pt idx="142" formatCode="0.0">
                        <c:v>9.3417418882741677E-4</c:v>
                      </c:pt>
                      <c:pt idx="143" formatCode="0.0">
                        <c:v>9.957132816395221E-4</c:v>
                      </c:pt>
                      <c:pt idx="144" formatCode="0.0">
                        <c:v>9.8972393777578029E-4</c:v>
                      </c:pt>
                      <c:pt idx="145" formatCode="0.0">
                        <c:v>9.2767962518404271E-4</c:v>
                      </c:pt>
                      <c:pt idx="146" formatCode="0.0">
                        <c:v>1.0497955783210268E-3</c:v>
                      </c:pt>
                      <c:pt idx="147" formatCode="0.0">
                        <c:v>1.0437421225880776E-3</c:v>
                      </c:pt>
                      <c:pt idx="148" formatCode="0.0">
                        <c:v>1.0395465660817476E-3</c:v>
                      </c:pt>
                      <c:pt idx="149" formatCode="0.0">
                        <c:v>1.0334824548296003E-3</c:v>
                      </c:pt>
                      <c:pt idx="150" formatCode="0.0">
                        <c:v>9.6915416601472851E-4</c:v>
                      </c:pt>
                      <c:pt idx="151" formatCode="0.0">
                        <c:v>9.5962056907044789E-4</c:v>
                      </c:pt>
                      <c:pt idx="152" formatCode="0.0">
                        <c:v>8.9182371663886579E-4</c:v>
                      </c:pt>
                      <c:pt idx="153" formatCode="0.0">
                        <c:v>8.920941779445602E-4</c:v>
                      </c:pt>
                      <c:pt idx="154" formatCode="0.0">
                        <c:v>1.1408549369064543E-3</c:v>
                      </c:pt>
                      <c:pt idx="155" formatCode="0.0">
                        <c:v>1.009690568163939E-3</c:v>
                      </c:pt>
                      <c:pt idx="156" formatCode="0.0">
                        <c:v>1.0108170217927395E-3</c:v>
                      </c:pt>
                      <c:pt idx="157" formatCode="0.0">
                        <c:v>1.0617795922215818E-3</c:v>
                      </c:pt>
                      <c:pt idx="158" formatCode="0.0">
                        <c:v>1.0556284447553895E-3</c:v>
                      </c:pt>
                      <c:pt idx="159" formatCode="0.0">
                        <c:v>1.0552261749647953E-3</c:v>
                      </c:pt>
                      <c:pt idx="160" formatCode="0.0">
                        <c:v>1.0528198925421797E-3</c:v>
                      </c:pt>
                      <c:pt idx="161" formatCode="0.0">
                        <c:v>1.0466130050505915E-3</c:v>
                      </c:pt>
                      <c:pt idx="162" formatCode="0.0">
                        <c:v>1.1157910118845069E-3</c:v>
                      </c:pt>
                      <c:pt idx="163" formatCode="0.0">
                        <c:v>1.0495185476121329E-3</c:v>
                      </c:pt>
                      <c:pt idx="164" formatCode="0.0">
                        <c:v>1.0432199116204787E-3</c:v>
                      </c:pt>
                      <c:pt idx="165" formatCode="0.0">
                        <c:v>1.0369213303064013E-3</c:v>
                      </c:pt>
                      <c:pt idx="166" formatCode="0.0">
                        <c:v>1.0306229035932834E-3</c:v>
                      </c:pt>
                      <c:pt idx="167" formatCode="0.0">
                        <c:v>1.1525667464031438E-3</c:v>
                      </c:pt>
                      <c:pt idx="168" formatCode="0.0">
                        <c:v>1.1462675647545275E-3</c:v>
                      </c:pt>
                      <c:pt idx="169" formatCode="0.0">
                        <c:v>1.2062541604945254E-3</c:v>
                      </c:pt>
                      <c:pt idx="170" formatCode="0.0">
                        <c:v>1.0714734903436299E-3</c:v>
                      </c:pt>
                      <c:pt idx="171" formatCode="0.0">
                        <c:v>1.0711497308936915E-3</c:v>
                      </c:pt>
                      <c:pt idx="172" formatCode="0.0">
                        <c:v>1.0648045644377525E-3</c:v>
                      </c:pt>
                      <c:pt idx="173" formatCode="0.0">
                        <c:v>1.1876482756544634E-3</c:v>
                      </c:pt>
                      <c:pt idx="174" formatCode="0.0">
                        <c:v>1.1856677979614802E-3</c:v>
                      </c:pt>
                      <c:pt idx="175" formatCode="0.0">
                        <c:v>1.0477323532153404E-3</c:v>
                      </c:pt>
                      <c:pt idx="176" formatCode="0.0">
                        <c:v>1.0413757031543969E-3</c:v>
                      </c:pt>
                      <c:pt idx="177" formatCode="0.0">
                        <c:v>1.0350191585888002E-3</c:v>
                      </c:pt>
                      <c:pt idx="178" formatCode="0.0">
                        <c:v>9.6394964732306914E-4</c:v>
                      </c:pt>
                      <c:pt idx="179" formatCode="0.0">
                        <c:v>9.5933209774784825E-4</c:v>
                      </c:pt>
                      <c:pt idx="180" formatCode="0.0">
                        <c:v>8.8486546444757044E-4</c:v>
                      </c:pt>
                      <c:pt idx="181" formatCode="0.0">
                        <c:v>1.0114266935978516E-3</c:v>
                      </c:pt>
                      <c:pt idx="182" formatCode="0.0">
                        <c:v>1.0050591228301519E-3</c:v>
                      </c:pt>
                      <c:pt idx="183" formatCode="0.0">
                        <c:v>1.1263031631379473E-3</c:v>
                      </c:pt>
                      <c:pt idx="184" formatCode="0.0">
                        <c:v>1.1178486385217013E-3</c:v>
                      </c:pt>
                      <c:pt idx="185" formatCode="0.0">
                        <c:v>1.1115038506666825E-3</c:v>
                      </c:pt>
                      <c:pt idx="186" formatCode="0.0">
                        <c:v>1.1010345702094147E-3</c:v>
                      </c:pt>
                      <c:pt idx="187" formatCode="0.0">
                        <c:v>1.0988145715800843E-3</c:v>
                      </c:pt>
                      <c:pt idx="188" formatCode="0.0">
                        <c:v>1.0924700979634515E-3</c:v>
                      </c:pt>
                      <c:pt idx="189" formatCode="0.0">
                        <c:v>1.0840952144007972E-3</c:v>
                      </c:pt>
                      <c:pt idx="190" formatCode="0.0">
                        <c:v>9.4883263491896542E-4</c:v>
                      </c:pt>
                      <c:pt idx="191" formatCode="0.0">
                        <c:v>9.4074263556647678E-4</c:v>
                      </c:pt>
                      <c:pt idx="192" formatCode="0.0">
                        <c:v>9.9876710401706516E-4</c:v>
                      </c:pt>
                      <c:pt idx="193" formatCode="0.0">
                        <c:v>9.9244735163357234E-4</c:v>
                      </c:pt>
                      <c:pt idx="194" formatCode="0.0">
                        <c:v>1.0485140613060934E-3</c:v>
                      </c:pt>
                      <c:pt idx="195" formatCode="0.0">
                        <c:v>9.7441628045407032E-4</c:v>
                      </c:pt>
                      <c:pt idx="196" formatCode="0.0">
                        <c:v>9.6993147042465219E-4</c:v>
                      </c:pt>
                      <c:pt idx="197" formatCode="0.0">
                        <c:v>1.0277414841983175E-3</c:v>
                      </c:pt>
                      <c:pt idx="198" formatCode="0.0">
                        <c:v>1.1496563518551507E-3</c:v>
                      </c:pt>
                      <c:pt idx="199" formatCode="0.0">
                        <c:v>1.1370175764437252E-3</c:v>
                      </c:pt>
                      <c:pt idx="200" formatCode="0.0">
                        <c:v>1.0032566953060043E-3</c:v>
                      </c:pt>
                      <c:pt idx="201" formatCode="0.0">
                        <c:v>1.0607441058732977E-3</c:v>
                      </c:pt>
                      <c:pt idx="202" formatCode="0.0">
                        <c:v>1.0468081435816739E-3</c:v>
                      </c:pt>
                      <c:pt idx="203" formatCode="0.0">
                        <c:v>9.7730829251332007E-4</c:v>
                      </c:pt>
                      <c:pt idx="204" formatCode="0.0">
                        <c:v>1.1609430468918066E-3</c:v>
                      </c:pt>
                      <c:pt idx="205" formatCode="0.0">
                        <c:v>1.154726300404784E-3</c:v>
                      </c:pt>
                      <c:pt idx="206" formatCode="0.0">
                        <c:v>1.2117920884010527E-3</c:v>
                      </c:pt>
                      <c:pt idx="207" formatCode="0.0">
                        <c:v>1.0731706993070136E-3</c:v>
                      </c:pt>
                      <c:pt idx="208" formatCode="0.0">
                        <c:v>1.0669884127525282E-3</c:v>
                      </c:pt>
                      <c:pt idx="209" formatCode="0.0">
                        <c:v>1.0550292704838678E-3</c:v>
                      </c:pt>
                      <c:pt idx="210" formatCode="0.0">
                        <c:v>1.0488808554779331E-3</c:v>
                      </c:pt>
                      <c:pt idx="211" formatCode="0.0">
                        <c:v>1.042732570008662E-3</c:v>
                      </c:pt>
                      <c:pt idx="212" formatCode="0.0">
                        <c:v>1.0991787043912982E-3</c:v>
                      </c:pt>
                      <c:pt idx="213" formatCode="0.0">
                        <c:v>1.0304362559431872E-3</c:v>
                      </c:pt>
                      <c:pt idx="214" formatCode="0.0">
                        <c:v>1.0242882595758508E-3</c:v>
                      </c:pt>
                      <c:pt idx="215" formatCode="0.0">
                        <c:v>1.2594465192104333E-3</c:v>
                      </c:pt>
                      <c:pt idx="216" formatCode="0.0">
                        <c:v>1.0631394038727487E-3</c:v>
                      </c:pt>
                      <c:pt idx="217" formatCode="0.0">
                        <c:v>1.0570568043037918E-3</c:v>
                      </c:pt>
                      <c:pt idx="218" formatCode="0.0">
                        <c:v>1.0434786871249017E-3</c:v>
                      </c:pt>
                      <c:pt idx="219" formatCode="0.0">
                        <c:v>9.742796653378756E-4</c:v>
                      </c:pt>
                      <c:pt idx="220" formatCode="0.0">
                        <c:v>9.6825161163270862E-4</c:v>
                      </c:pt>
                      <c:pt idx="221" formatCode="0.0">
                        <c:v>1.0887852753022043E-3</c:v>
                      </c:pt>
                      <c:pt idx="222" formatCode="0.0">
                        <c:v>1.0827353324353328E-3</c:v>
                      </c:pt>
                      <c:pt idx="223" formatCode="0.0">
                        <c:v>1.0691129908495709E-3</c:v>
                      </c:pt>
                      <c:pt idx="224" formatCode="0.0">
                        <c:v>1.0593482157088354E-3</c:v>
                      </c:pt>
                      <c:pt idx="225" formatCode="0.0">
                        <c:v>1.0533624114387721E-3</c:v>
                      </c:pt>
                      <c:pt idx="226" formatCode="0.0">
                        <c:v>1.0382654932477272E-3</c:v>
                      </c:pt>
                      <c:pt idx="227" formatCode="0.0">
                        <c:v>1.1512041153445627E-3</c:v>
                      </c:pt>
                      <c:pt idx="228" formatCode="0.0">
                        <c:v>1.1452798998611577E-3</c:v>
                      </c:pt>
                      <c:pt idx="229" formatCode="0.0">
                        <c:v>1.1373666693831818E-3</c:v>
                      </c:pt>
                      <c:pt idx="230" formatCode="0.0">
                        <c:v>1.0675244078952094E-3</c:v>
                      </c:pt>
                      <c:pt idx="231" formatCode="0.0">
                        <c:v>1.0616318367029955E-3</c:v>
                      </c:pt>
                      <c:pt idx="232" formatCode="0.0">
                        <c:v>1.0485057858497235E-3</c:v>
                      </c:pt>
                      <c:pt idx="233" formatCode="0.0">
                        <c:v>1.2256271541589779E-3</c:v>
                      </c:pt>
                      <c:pt idx="234" formatCode="0.0">
                        <c:v>1.2197537086943841E-3</c:v>
                      </c:pt>
                      <c:pt idx="235" formatCode="0.0">
                        <c:v>1.2117793872310689E-3</c:v>
                      </c:pt>
                      <c:pt idx="236" formatCode="0.0">
                        <c:v>1.2655975861323796E-3</c:v>
                      </c:pt>
                      <c:pt idx="237" formatCode="0.0">
                        <c:v>1.2597341712732126E-3</c:v>
                      </c:pt>
                      <c:pt idx="238" formatCode="0.0">
                        <c:v>1.1941904129369619E-3</c:v>
                      </c:pt>
                      <c:pt idx="239" formatCode="0.0">
                        <c:v>1.1883275835355069E-3</c:v>
                      </c:pt>
                      <c:pt idx="240" formatCode="0.0">
                        <c:v>1.1824648410153288E-3</c:v>
                      </c:pt>
                      <c:pt idx="241" formatCode="0.0">
                        <c:v>1.2299686615539665E-3</c:v>
                      </c:pt>
                      <c:pt idx="242" formatCode="0.0">
                        <c:v>1.0477553680694298E-3</c:v>
                      </c:pt>
                      <c:pt idx="243" formatCode="0.0">
                        <c:v>1.0419139486809892E-3</c:v>
                      </c:pt>
                      <c:pt idx="244" formatCode="0.0">
                        <c:v>1.1550167835253312E-3</c:v>
                      </c:pt>
                      <c:pt idx="245" formatCode="0.0">
                        <c:v>1.1571576792646658E-3</c:v>
                      </c:pt>
                      <c:pt idx="246" formatCode="0.0">
                        <c:v>1.2710439256551733E-3</c:v>
                      </c:pt>
                      <c:pt idx="247" formatCode="0.0">
                        <c:v>1.3849286145467289E-3</c:v>
                      </c:pt>
                      <c:pt idx="248" formatCode="0.0">
                        <c:v>1.3886073579444773E-3</c:v>
                      </c:pt>
                      <c:pt idx="249" formatCode="0.0">
                        <c:v>1.2620856025814884E-3</c:v>
                      </c:pt>
                      <c:pt idx="250" formatCode="0.0">
                        <c:v>1.3719595486681876E-3</c:v>
                      </c:pt>
                      <c:pt idx="251" formatCode="0.0">
                        <c:v>1.3660555465531978E-3</c:v>
                      </c:pt>
                      <c:pt idx="252" formatCode="0.0">
                        <c:v>1.4829097596950514E-3</c:v>
                      </c:pt>
                      <c:pt idx="253" formatCode="0.0">
                        <c:v>1.4769947852969656E-3</c:v>
                      </c:pt>
                      <c:pt idx="254" formatCode="0.0">
                        <c:v>1.4108887803546484E-3</c:v>
                      </c:pt>
                      <c:pt idx="255" formatCode="0.0">
                        <c:v>1.4727888486125635E-3</c:v>
                      </c:pt>
                      <c:pt idx="256" formatCode="0.0">
                        <c:v>1.4694215162727969E-3</c:v>
                      </c:pt>
                      <c:pt idx="257" formatCode="0.0">
                        <c:v>1.4634656017803599E-3</c:v>
                      </c:pt>
                      <c:pt idx="258" formatCode="0.0">
                        <c:v>1.4729542257404845E-3</c:v>
                      </c:pt>
                      <c:pt idx="259" formatCode="0.0">
                        <c:v>1.5417848246807955E-3</c:v>
                      </c:pt>
                      <c:pt idx="260" formatCode="0.0">
                        <c:v>1.5357118803399129E-3</c:v>
                      </c:pt>
                      <c:pt idx="261" formatCode="0.0">
                        <c:v>1.3466673698485766E-3</c:v>
                      </c:pt>
                      <c:pt idx="262" formatCode="0.0">
                        <c:v>1.3624294737325196E-3</c:v>
                      </c:pt>
                      <c:pt idx="263" formatCode="0.0">
                        <c:v>1.3562479258905976E-3</c:v>
                      </c:pt>
                      <c:pt idx="264" formatCode="0.0">
                        <c:v>1.483921960237915E-3</c:v>
                      </c:pt>
                      <c:pt idx="265" formatCode="0.0">
                        <c:v>1.4858831017447028E-3</c:v>
                      </c:pt>
                      <c:pt idx="266" formatCode="0.0">
                        <c:v>1.5432375008967824E-3</c:v>
                      </c:pt>
                      <c:pt idx="267" formatCode="0.0">
                        <c:v>1.5064391180926579E-3</c:v>
                      </c:pt>
                      <c:pt idx="268" formatCode="0.0">
                        <c:v>1.5000485479982762E-3</c:v>
                      </c:pt>
                      <c:pt idx="269" formatCode="0.0">
                        <c:v>1.4286277810848557E-3</c:v>
                      </c:pt>
                      <c:pt idx="270" formatCode="0.0">
                        <c:v>1.5070645257230554E-3</c:v>
                      </c:pt>
                      <c:pt idx="271" formatCode="0.0">
                        <c:v>1.5033629221062681E-3</c:v>
                      </c:pt>
                      <c:pt idx="272" formatCode="0.0">
                        <c:v>1.6289080756334497E-3</c:v>
                      </c:pt>
                      <c:pt idx="273" formatCode="0.0">
                        <c:v>1.4271046339279889E-3</c:v>
                      </c:pt>
                      <c:pt idx="274" formatCode="0.0">
                        <c:v>1.4206055147421236E-3</c:v>
                      </c:pt>
                      <c:pt idx="275" formatCode="0.0">
                        <c:v>1.4304746063090183E-3</c:v>
                      </c:pt>
                      <c:pt idx="276" formatCode="0.0">
                        <c:v>1.5637816394339376E-3</c:v>
                      </c:pt>
                      <c:pt idx="277" formatCode="0.0">
                        <c:v>1.5571808268473133E-3</c:v>
                      </c:pt>
                      <c:pt idx="278" formatCode="0.0">
                        <c:v>2.0168146337409131E-3</c:v>
                      </c:pt>
                      <c:pt idx="279" formatCode="0.0">
                        <c:v>2.1237923262203738E-3</c:v>
                      </c:pt>
                      <c:pt idx="280" formatCode="0.0">
                        <c:v>2.1172633493732394E-3</c:v>
                      </c:pt>
                      <c:pt idx="281" formatCode="0.0">
                        <c:v>1.7322724180476011E-3</c:v>
                      </c:pt>
                      <c:pt idx="282" formatCode="0.0">
                        <c:v>1.72567063574917E-3</c:v>
                      </c:pt>
                      <c:pt idx="283" formatCode="0.0">
                        <c:v>1.8426292756350414E-3</c:v>
                      </c:pt>
                      <c:pt idx="284" formatCode="0.0">
                        <c:v>1.5481945263089143E-3</c:v>
                      </c:pt>
                      <c:pt idx="285" formatCode="0.0">
                        <c:v>1.8535736871768235E-3</c:v>
                      </c:pt>
                      <c:pt idx="286" formatCode="0.0">
                        <c:v>1.8471573983920009E-3</c:v>
                      </c:pt>
                      <c:pt idx="287" formatCode="0.0">
                        <c:v>1.5796695398446758E-3</c:v>
                      </c:pt>
                      <c:pt idx="288" formatCode="0.0">
                        <c:v>1.5906624532098963E-3</c:v>
                      </c:pt>
                      <c:pt idx="289" formatCode="0.0">
                        <c:v>1.5844355940697447E-3</c:v>
                      </c:pt>
                      <c:pt idx="290" formatCode="0.0">
                        <c:v>1.552728210661957E-3</c:v>
                      </c:pt>
                      <c:pt idx="291" formatCode="0.0">
                        <c:v>1.4842655195284576E-3</c:v>
                      </c:pt>
                      <c:pt idx="292" formatCode="0.0">
                        <c:v>1.4571574731790219E-3</c:v>
                      </c:pt>
                      <c:pt idx="293" formatCode="0.0">
                        <c:v>1.3848175671428175E-3</c:v>
                      </c:pt>
                      <c:pt idx="294" formatCode="0.0">
                        <c:v>1.1338565643293833E-3</c:v>
                      </c:pt>
                      <c:pt idx="295" formatCode="0.0">
                        <c:v>1.1102333111250504E-3</c:v>
                      </c:pt>
                      <c:pt idx="296" formatCode="0.0">
                        <c:v>9.7024390403483178E-4</c:v>
                      </c:pt>
                      <c:pt idx="297" formatCode="0.0">
                        <c:v>9.6440539621891141E-4</c:v>
                      </c:pt>
                      <c:pt idx="298" formatCode="0.0">
                        <c:v>1.0025801711348844E-3</c:v>
                      </c:pt>
                      <c:pt idx="299" formatCode="0.0">
                        <c:v>1.0361479382905386E-3</c:v>
                      </c:pt>
                      <c:pt idx="300" formatCode="0.0">
                        <c:v>9.7302094412463796E-4</c:v>
                      </c:pt>
                      <c:pt idx="301" formatCode="0.0">
                        <c:v>9.5475339391826403E-4</c:v>
                      </c:pt>
                      <c:pt idx="302" formatCode="0.0">
                        <c:v>7.6522830103330024E-4</c:v>
                      </c:pt>
                      <c:pt idx="303" formatCode="0.0">
                        <c:v>7.5975668020096087E-4</c:v>
                      </c:pt>
                      <c:pt idx="304" formatCode="0.0">
                        <c:v>7.4123202649448844E-4</c:v>
                      </c:pt>
                      <c:pt idx="305" formatCode="0.0">
                        <c:v>8.3225545815252596E-4</c:v>
                      </c:pt>
                      <c:pt idx="306" formatCode="0.0">
                        <c:v>8.2696172253539141E-4</c:v>
                      </c:pt>
                      <c:pt idx="307" formatCode="0.0">
                        <c:v>9.1107317391154194E-4</c:v>
                      </c:pt>
                      <c:pt idx="308" formatCode="0.0">
                        <c:v>8.9772442960269307E-4</c:v>
                      </c:pt>
                      <c:pt idx="309" formatCode="0.0">
                        <c:v>6.8311289850070097E-4</c:v>
                      </c:pt>
                      <c:pt idx="310" formatCode="0.0">
                        <c:v>6.6491450297111773E-4</c:v>
                      </c:pt>
                      <c:pt idx="311" formatCode="0.0">
                        <c:v>6.5987254220961102E-4</c:v>
                      </c:pt>
                      <c:pt idx="312" formatCode="0.0">
                        <c:v>6.4248978308892389E-4</c:v>
                      </c:pt>
                      <c:pt idx="313" formatCode="0.0">
                        <c:v>7.7523513562631008E-4</c:v>
                      </c:pt>
                      <c:pt idx="314" formatCode="0.0">
                        <c:v>9.4819789300300988E-4</c:v>
                      </c:pt>
                      <c:pt idx="315" formatCode="0.0">
                        <c:v>9.9192658656211395E-4</c:v>
                      </c:pt>
                      <c:pt idx="316" formatCode="0.0">
                        <c:v>9.7356839720751499E-4</c:v>
                      </c:pt>
                      <c:pt idx="317" formatCode="0.0">
                        <c:v>1.0028817314516553E-3</c:v>
                      </c:pt>
                      <c:pt idx="318" formatCode="0.0">
                        <c:v>9.0390433102350263E-4</c:v>
                      </c:pt>
                      <c:pt idx="319" formatCode="0.0">
                        <c:v>8.8602293507024279E-4</c:v>
                      </c:pt>
                      <c:pt idx="320" formatCode="0.0">
                        <c:v>1.0631172452029119E-3</c:v>
                      </c:pt>
                      <c:pt idx="321" formatCode="0.0">
                        <c:v>1.0122791141616671E-3</c:v>
                      </c:pt>
                      <c:pt idx="322" formatCode="0.0">
                        <c:v>1.0050344571016069E-3</c:v>
                      </c:pt>
                      <c:pt idx="323" formatCode="0.0">
                        <c:v>1.1299769959822979E-3</c:v>
                      </c:pt>
                      <c:pt idx="324" formatCode="0.0">
                        <c:v>1.0338760254398607E-3</c:v>
                      </c:pt>
                      <c:pt idx="325" formatCode="0.0">
                        <c:v>1.0266975178303804E-3</c:v>
                      </c:pt>
                      <c:pt idx="326" formatCode="0.0">
                        <c:v>1.022211110912848E-3</c:v>
                      </c:pt>
                      <c:pt idx="327" formatCode="0.0">
                        <c:v>1.016378288216261E-3</c:v>
                      </c:pt>
                      <c:pt idx="328" formatCode="0.0">
                        <c:v>1.1472417566354661E-3</c:v>
                      </c:pt>
                      <c:pt idx="329" formatCode="0.0">
                        <c:v>1.1353182824435594E-3</c:v>
                      </c:pt>
                      <c:pt idx="330" formatCode="0.0">
                        <c:v>1.1308724697910858E-3</c:v>
                      </c:pt>
                      <c:pt idx="331" formatCode="0.0">
                        <c:v>1.1205938219652517E-3</c:v>
                      </c:pt>
                      <c:pt idx="332" formatCode="0.0">
                        <c:v>1.071143097033804E-3</c:v>
                      </c:pt>
                      <c:pt idx="333" formatCode="0.0">
                        <c:v>1.0667206928732485E-3</c:v>
                      </c:pt>
                      <c:pt idx="334" formatCode="0.0">
                        <c:v>1.0146209050026418E-3</c:v>
                      </c:pt>
                      <c:pt idx="335" formatCode="0.0">
                        <c:v>9.6530022619770964E-4</c:v>
                      </c:pt>
                      <c:pt idx="336" formatCode="0.0">
                        <c:v>9.6592192149667574E-4</c:v>
                      </c:pt>
                      <c:pt idx="337" formatCode="0.0">
                        <c:v>1.0940584646155823E-3</c:v>
                      </c:pt>
                      <c:pt idx="338" formatCode="0.0">
                        <c:v>1.0432471252604901E-3</c:v>
                      </c:pt>
                      <c:pt idx="339" formatCode="0.0">
                        <c:v>1.038830774061939E-3</c:v>
                      </c:pt>
                      <c:pt idx="340" formatCode="0.0">
                        <c:v>1.0357651696445878E-3</c:v>
                      </c:pt>
                      <c:pt idx="341" formatCode="0.0">
                        <c:v>1.1213953486707263E-3</c:v>
                      </c:pt>
                      <c:pt idx="342" formatCode="0.0">
                        <c:v>1.119897507790499E-3</c:v>
                      </c:pt>
                      <c:pt idx="343" formatCode="0.0">
                        <c:v>1.1096526277753712E-3</c:v>
                      </c:pt>
                      <c:pt idx="344" formatCode="0.0">
                        <c:v>1.0590020270085821E-3</c:v>
                      </c:pt>
                      <c:pt idx="345" formatCode="0.0">
                        <c:v>1.0545970417852146E-3</c:v>
                      </c:pt>
                      <c:pt idx="346" formatCode="0.0">
                        <c:v>1.0474672320859735E-3</c:v>
                      </c:pt>
                      <c:pt idx="347" formatCode="0.0">
                        <c:v>9.9322936939875029E-4</c:v>
                      </c:pt>
                      <c:pt idx="348" formatCode="0.0">
                        <c:v>9.8885868468795738E-4</c:v>
                      </c:pt>
                      <c:pt idx="349" formatCode="0.0">
                        <c:v>9.3877098446455145E-4</c:v>
                      </c:pt>
                      <c:pt idx="350" formatCode="0.0">
                        <c:v>9.3561224032308473E-4</c:v>
                      </c:pt>
                      <c:pt idx="351" formatCode="0.0">
                        <c:v>9.3124189977142357E-4</c:v>
                      </c:pt>
                      <c:pt idx="352" formatCode="0.0">
                        <c:v>9.233375822261257E-4</c:v>
                      </c:pt>
                      <c:pt idx="353" formatCode="0.0">
                        <c:v>9.1315425301667283E-4</c:v>
                      </c:pt>
                      <c:pt idx="354" formatCode="0.0">
                        <c:v>9.0882836973088402E-4</c:v>
                      </c:pt>
                      <c:pt idx="355" formatCode="0.0">
                        <c:v>8.1639612117986372E-4</c:v>
                      </c:pt>
                      <c:pt idx="356" formatCode="0.0">
                        <c:v>8.1207073373584305E-4</c:v>
                      </c:pt>
                      <c:pt idx="357" formatCode="0.0">
                        <c:v>9.2812839064438919E-4</c:v>
                      </c:pt>
                      <c:pt idx="358" formatCode="0.0">
                        <c:v>9.2385672703300381E-4</c:v>
                      </c:pt>
                      <c:pt idx="359" formatCode="0.0">
                        <c:v>6.9596711491180991E-4</c:v>
                      </c:pt>
                      <c:pt idx="360" formatCode="0.0">
                        <c:v>6.9173375620284821E-4</c:v>
                      </c:pt>
                      <c:pt idx="361" formatCode="0.0">
                        <c:v>6.8240969288904706E-4</c:v>
                      </c:pt>
                      <c:pt idx="362" formatCode="0.0">
                        <c:v>8.0661287161308581E-4</c:v>
                      </c:pt>
                      <c:pt idx="363" formatCode="0.0">
                        <c:v>7.9654637451437283E-4</c:v>
                      </c:pt>
                      <c:pt idx="364" formatCode="0.0">
                        <c:v>8.2674882270368641E-4</c:v>
                      </c:pt>
                      <c:pt idx="365" formatCode="0.0">
                        <c:v>8.2261759105637896E-4</c:v>
                      </c:pt>
                      <c:pt idx="366" formatCode="0.0">
                        <c:v>6.8809179444187258E-4</c:v>
                      </c:pt>
                      <c:pt idx="367" formatCode="0.0">
                        <c:v>6.3303082977928806E-4</c:v>
                      </c:pt>
                      <c:pt idx="368" formatCode="0.0">
                        <c:v>6.289837781048328E-4</c:v>
                      </c:pt>
                      <c:pt idx="369" formatCode="0.0">
                        <c:v>6.6616318028775272E-4</c:v>
                      </c:pt>
                      <c:pt idx="370" formatCode="0.0">
                        <c:v>6.791512431274996E-4</c:v>
                      </c:pt>
                      <c:pt idx="371" formatCode="0.0">
                        <c:v>6.7524325224171977E-4</c:v>
                      </c:pt>
                      <c:pt idx="372" formatCode="0.0">
                        <c:v>6.7133529595536775E-4</c:v>
                      </c:pt>
                      <c:pt idx="373" formatCode="0.0">
                        <c:v>7.3194984434229971E-4</c:v>
                      </c:pt>
                      <c:pt idx="374" formatCode="0.0">
                        <c:v>6.5011391552865149E-4</c:v>
                      </c:pt>
                      <c:pt idx="375" formatCode="0.0">
                        <c:v>6.4123302051644657E-4</c:v>
                      </c:pt>
                      <c:pt idx="376" formatCode="0.0">
                        <c:v>8.1907048423304893E-4</c:v>
                      </c:pt>
                      <c:pt idx="377" formatCode="0.0">
                        <c:v>7.0088737052491888E-4</c:v>
                      </c:pt>
                      <c:pt idx="378" formatCode="0.0">
                        <c:v>6.8658777079857005E-4</c:v>
                      </c:pt>
                      <c:pt idx="379" formatCode="0.0">
                        <c:v>7.5803586796641109E-4</c:v>
                      </c:pt>
                      <c:pt idx="380" formatCode="0.0">
                        <c:v>7.0682186375305752E-4</c:v>
                      </c:pt>
                      <c:pt idx="381" formatCode="0.0">
                        <c:v>6.9210856786406435E-4</c:v>
                      </c:pt>
                      <c:pt idx="382" formatCode="0.0">
                        <c:v>7.1155186050098919E-4</c:v>
                      </c:pt>
                      <c:pt idx="383" formatCode="0.0">
                        <c:v>7.0803861048275053E-4</c:v>
                      </c:pt>
                      <c:pt idx="384" formatCode="0.0">
                        <c:v>6.9379955397770707E-4</c:v>
                      </c:pt>
                      <c:pt idx="385" formatCode="0.0">
                        <c:v>6.5509877059630336E-4</c:v>
                      </c:pt>
                      <c:pt idx="386" formatCode="0.0">
                        <c:v>6.4639989157963703E-4</c:v>
                      </c:pt>
                      <c:pt idx="387" formatCode="0.0">
                        <c:v>6.3467048595043554E-4</c:v>
                      </c:pt>
                      <c:pt idx="388" formatCode="0.0">
                        <c:v>6.2139837987947543E-4</c:v>
                      </c:pt>
                      <c:pt idx="389" formatCode="0.0">
                        <c:v>7.5392746449164138E-4</c:v>
                      </c:pt>
                      <c:pt idx="390" formatCode="0.0">
                        <c:v>6.7736970320434256E-4</c:v>
                      </c:pt>
                      <c:pt idx="391" formatCode="0.0">
                        <c:v>7.0366076089340942E-4</c:v>
                      </c:pt>
                      <c:pt idx="392" formatCode="0.0">
                        <c:v>7.0037132828254468E-4</c:v>
                      </c:pt>
                      <c:pt idx="393" formatCode="0.0">
                        <c:v>6.9909641448262462E-4</c:v>
                      </c:pt>
                      <c:pt idx="394" formatCode="0.0">
                        <c:v>6.9579751794383903E-4</c:v>
                      </c:pt>
                      <c:pt idx="395" formatCode="0.0">
                        <c:v>6.8652367110000421E-4</c:v>
                      </c:pt>
                      <c:pt idx="396" formatCode="0.0">
                        <c:v>7.5060498676323133E-4</c:v>
                      </c:pt>
                      <c:pt idx="397" formatCode="0.0">
                        <c:v>7.4733125510666437E-4</c:v>
                      </c:pt>
                      <c:pt idx="398" formatCode="0.0">
                        <c:v>7.7963855529879374E-4</c:v>
                      </c:pt>
                      <c:pt idx="399" formatCode="0.0">
                        <c:v>7.7935250055284871E-4</c:v>
                      </c:pt>
                      <c:pt idx="400" formatCode="0.0">
                        <c:v>7.4609327543059562E-4</c:v>
                      </c:pt>
                      <c:pt idx="401" formatCode="0.0">
                        <c:v>7.4278151324962691E-4</c:v>
                      </c:pt>
                      <c:pt idx="402" formatCode="0.0">
                        <c:v>9.7943230792500529E-4</c:v>
                      </c:pt>
                      <c:pt idx="403" formatCode="0.0">
                        <c:v>9.8568699430196167E-4</c:v>
                      </c:pt>
                      <c:pt idx="404" formatCode="0.0">
                        <c:v>8.1134120788996201E-4</c:v>
                      </c:pt>
                      <c:pt idx="405" formatCode="0.0">
                        <c:v>8.1198214374900504E-4</c:v>
                      </c:pt>
                      <c:pt idx="406" formatCode="0.0">
                        <c:v>8.1669123317255161E-4</c:v>
                      </c:pt>
                      <c:pt idx="407" formatCode="0.0">
                        <c:v>7.7857338275987931E-4</c:v>
                      </c:pt>
                      <c:pt idx="408" formatCode="0.0">
                        <c:v>9.1769984273859203E-4</c:v>
                      </c:pt>
                      <c:pt idx="409" formatCode="0.0">
                        <c:v>9.1427783574350903E-4</c:v>
                      </c:pt>
                      <c:pt idx="410" formatCode="0.0">
                        <c:v>8.411560669103461E-4</c:v>
                      </c:pt>
                      <c:pt idx="411" formatCode="0.0">
                        <c:v>9.1569905977303848E-4</c:v>
                      </c:pt>
                      <c:pt idx="412" formatCode="0.0">
                        <c:v>9.2063128576773574E-4</c:v>
                      </c:pt>
                      <c:pt idx="413" formatCode="0.0">
                        <c:v>8.8165621598709028E-4</c:v>
                      </c:pt>
                      <c:pt idx="414" formatCode="0.0">
                        <c:v>9.2118090729087694E-4</c:v>
                      </c:pt>
                      <c:pt idx="415" formatCode="0.0">
                        <c:v>9.1766737975202588E-4</c:v>
                      </c:pt>
                      <c:pt idx="416" formatCode="0.0">
                        <c:v>8.4522129493000582E-4</c:v>
                      </c:pt>
                      <c:pt idx="417" formatCode="0.0">
                        <c:v>8.0580360136026216E-4</c:v>
                      </c:pt>
                      <c:pt idx="418" formatCode="0.0">
                        <c:v>8.072633029106239E-4</c:v>
                      </c:pt>
                      <c:pt idx="419" formatCode="0.0">
                        <c:v>8.1475205586845154E-4</c:v>
                      </c:pt>
                      <c:pt idx="420" formatCode="0.0">
                        <c:v>9.2981014455318213E-4</c:v>
                      </c:pt>
                      <c:pt idx="421" formatCode="0.0">
                        <c:v>9.2618070775311412E-4</c:v>
                      </c:pt>
                      <c:pt idx="422" formatCode="0.0">
                        <c:v>9.7296355340902333E-4</c:v>
                      </c:pt>
                      <c:pt idx="423" formatCode="0.0">
                        <c:v>9.6928311210710033E-4</c:v>
                      </c:pt>
                      <c:pt idx="424" formatCode="0.0">
                        <c:v>9.2812270535774137E-4</c:v>
                      </c:pt>
                      <c:pt idx="425" formatCode="0.0">
                        <c:v>9.3658815078692377E-4</c:v>
                      </c:pt>
                      <c:pt idx="426" formatCode="0.0">
                        <c:v>9.3285954290042066E-4</c:v>
                      </c:pt>
                      <c:pt idx="427" formatCode="0.0">
                        <c:v>9.3835948473976129E-4</c:v>
                      </c:pt>
                      <c:pt idx="428" formatCode="0.0">
                        <c:v>8.9624486894414204E-4</c:v>
                      </c:pt>
                      <c:pt idx="429" formatCode="0.0">
                        <c:v>8.994122181580804E-4</c:v>
                      </c:pt>
                      <c:pt idx="430" formatCode="0.0">
                        <c:v>8.9561753677772646E-4</c:v>
                      </c:pt>
                      <c:pt idx="431" formatCode="0.0">
                        <c:v>9.4200976842047726E-4</c:v>
                      </c:pt>
                      <c:pt idx="432" formatCode="0.0">
                        <c:v>9.3816789252266673E-4</c:v>
                      </c:pt>
                      <c:pt idx="433" formatCode="0.0">
                        <c:v>9.3961997845577543E-4</c:v>
                      </c:pt>
                      <c:pt idx="434" formatCode="0.0">
                        <c:v>9.4430213621153017E-4</c:v>
                      </c:pt>
                      <c:pt idx="435" formatCode="0.0">
                        <c:v>9.4040325317266797E-4</c:v>
                      </c:pt>
                      <c:pt idx="436" formatCode="0.0">
                        <c:v>8.6599815582518098E-4</c:v>
                      </c:pt>
                      <c:pt idx="437" formatCode="0.0">
                        <c:v>8.6507846057648561E-4</c:v>
                      </c:pt>
                      <c:pt idx="438" formatCode="0.0">
                        <c:v>8.6112563814837791E-4</c:v>
                      </c:pt>
                      <c:pt idx="439" formatCode="0.0">
                        <c:v>1.0241446543873105E-3</c:v>
                      </c:pt>
                      <c:pt idx="440" formatCode="0.0">
                        <c:v>9.8658629635694551E-4</c:v>
                      </c:pt>
                      <c:pt idx="441" formatCode="0.0">
                        <c:v>9.8258194511728842E-4</c:v>
                      </c:pt>
                      <c:pt idx="442" formatCode="0.0">
                        <c:v>9.8435790157491926E-4</c:v>
                      </c:pt>
                      <c:pt idx="443" formatCode="0.0">
                        <c:v>9.437625894939233E-4</c:v>
                      </c:pt>
                      <c:pt idx="444" formatCode="0.0">
                        <c:v>9.3971572620646642E-4</c:v>
                      </c:pt>
                      <c:pt idx="445" formatCode="0.0">
                        <c:v>1.0278385955453328E-3</c:v>
                      </c:pt>
                      <c:pt idx="446" formatCode="0.0">
                        <c:v>1.0743902706236081E-3</c:v>
                      </c:pt>
                      <c:pt idx="447" formatCode="0.0">
                        <c:v>1.0702695736769156E-3</c:v>
                      </c:pt>
                      <c:pt idx="448" formatCode="0.0">
                        <c:v>1.0241889997137064E-3</c:v>
                      </c:pt>
                      <c:pt idx="449" formatCode="0.0">
                        <c:v>9.4183982249157309E-4</c:v>
                      </c:pt>
                      <c:pt idx="450" formatCode="0.0">
                        <c:v>9.3769468459219368E-4</c:v>
                      </c:pt>
                      <c:pt idx="451" formatCode="0.0">
                        <c:v>1.0242045198229491E-3</c:v>
                      </c:pt>
                      <c:pt idx="452" formatCode="0.0">
                        <c:v>9.7756125624896264E-4</c:v>
                      </c:pt>
                      <c:pt idx="453" formatCode="0.0">
                        <c:v>9.7938059281864331E-4</c:v>
                      </c:pt>
                      <c:pt idx="454" formatCode="0.0">
                        <c:v>1.0606513260072951E-3</c:v>
                      </c:pt>
                      <c:pt idx="455" formatCode="0.0">
                        <c:v>1.0577203786019721E-3</c:v>
                      </c:pt>
                      <c:pt idx="456" formatCode="0.0">
                        <c:v>9.7273625823413924E-4</c:v>
                      </c:pt>
                      <c:pt idx="457" formatCode="0.0">
                        <c:v>1.0140387778138752E-3</c:v>
                      </c:pt>
                      <c:pt idx="458" formatCode="0.0">
                        <c:v>1.0098061345077583E-3</c:v>
                      </c:pt>
                      <c:pt idx="459" formatCode="0.0">
                        <c:v>1.0499888120621829E-3</c:v>
                      </c:pt>
                      <c:pt idx="460" formatCode="0.0">
                        <c:v>9.66654722588865E-4</c:v>
                      </c:pt>
                      <c:pt idx="461" formatCode="0.0">
                        <c:v>9.6238516669715061E-4</c:v>
                      </c:pt>
                      <c:pt idx="462" formatCode="0.0">
                        <c:v>1.0015964985416242E-3</c:v>
                      </c:pt>
                      <c:pt idx="463" formatCode="0.0">
                        <c:v>9.5621605654336707E-4</c:v>
                      </c:pt>
                      <c:pt idx="464" formatCode="0.0">
                        <c:v>9.5193600068785669E-4</c:v>
                      </c:pt>
                      <c:pt idx="465" formatCode="0.0">
                        <c:v>9.4765600479399198E-4</c:v>
                      </c:pt>
                      <c:pt idx="466" formatCode="0.0">
                        <c:v>9.8571817145791472E-4</c:v>
                      </c:pt>
                      <c:pt idx="467" formatCode="0.0">
                        <c:v>9.8144345906071352E-4</c:v>
                      </c:pt>
                      <c:pt idx="468" formatCode="0.0">
                        <c:v>9.7964224168488518E-4</c:v>
                      </c:pt>
                      <c:pt idx="469" formatCode="0.0">
                        <c:v>1.1076870123257348E-3</c:v>
                      </c:pt>
                      <c:pt idx="470" formatCode="0.0">
                        <c:v>1.1033956011265908E-3</c:v>
                      </c:pt>
                      <c:pt idx="471" formatCode="0.0">
                        <c:v>9.2431341699899291E-4</c:v>
                      </c:pt>
                      <c:pt idx="472" formatCode="0.0">
                        <c:v>9.1769696503868358E-4</c:v>
                      </c:pt>
                      <c:pt idx="473" formatCode="0.0">
                        <c:v>1.0005909995279034E-3</c:v>
                      </c:pt>
                      <c:pt idx="474" formatCode="0.0">
                        <c:v>9.539300437722358E-4</c:v>
                      </c:pt>
                      <c:pt idx="475" formatCode="0.0">
                        <c:v>9.5322242278514629E-4</c:v>
                      </c:pt>
                      <c:pt idx="476" formatCode="0.0">
                        <c:v>9.0511517759138958E-4</c:v>
                      </c:pt>
                      <c:pt idx="477" formatCode="0.0">
                        <c:v>8.1015056056978302E-4</c:v>
                      </c:pt>
                      <c:pt idx="478" formatCode="0.0">
                        <c:v>7.998273827969296E-4</c:v>
                      </c:pt>
                      <c:pt idx="479" formatCode="0.0">
                        <c:v>9.2551676483956498E-4</c:v>
                      </c:pt>
                      <c:pt idx="480" formatCode="0.0">
                        <c:v>9.6579072382438368E-4</c:v>
                      </c:pt>
                      <c:pt idx="481" formatCode="0.0">
                        <c:v>9.5795948809646741E-4</c:v>
                      </c:pt>
                      <c:pt idx="482" formatCode="0.0">
                        <c:v>1.0401304119857773E-3</c:v>
                      </c:pt>
                      <c:pt idx="483" formatCode="0.0">
                        <c:v>9.4473948094087588E-4</c:v>
                      </c:pt>
                      <c:pt idx="484" formatCode="0.0">
                        <c:v>9.4051821861137206E-4</c:v>
                      </c:pt>
                      <c:pt idx="485" formatCode="0.0">
                        <c:v>8.9112262206039944E-4</c:v>
                      </c:pt>
                      <c:pt idx="486" formatCode="0.0">
                        <c:v>8.8471133503648461E-4</c:v>
                      </c:pt>
                      <c:pt idx="487" formatCode="0.0">
                        <c:v>8.8051114354645472E-4</c:v>
                      </c:pt>
                      <c:pt idx="488" formatCode="0.0">
                        <c:v>1.0902044963660958E-3</c:v>
                      </c:pt>
                      <c:pt idx="489" formatCode="0.0">
                        <c:v>1.086003537130316E-3</c:v>
                      </c:pt>
                      <c:pt idx="490" formatCode="0.0">
                        <c:v>9.9624587537390833E-4</c:v>
                      </c:pt>
                      <c:pt idx="491" formatCode="0.0">
                        <c:v>9.8840902122424327E-4</c:v>
                      </c:pt>
                      <c:pt idx="492" formatCode="0.0">
                        <c:v>9.782201365586057E-4</c:v>
                      </c:pt>
                      <c:pt idx="493" formatCode="0.0">
                        <c:v>9.7406061301938819E-4</c:v>
                      </c:pt>
                      <c:pt idx="494" formatCode="0.0">
                        <c:v>1.0533289185210594E-3</c:v>
                      </c:pt>
                      <c:pt idx="495" formatCode="0.0">
                        <c:v>1.0466501285380666E-3</c:v>
                      </c:pt>
                      <c:pt idx="496" formatCode="0.0">
                        <c:v>9.1588512702513148E-4</c:v>
                      </c:pt>
                      <c:pt idx="497" formatCode="0.0">
                        <c:v>8.6741099872572364E-4</c:v>
                      </c:pt>
                      <c:pt idx="498" formatCode="0.0">
                        <c:v>8.6016264769417556E-4</c:v>
                      </c:pt>
                      <c:pt idx="499" formatCode="0.0">
                        <c:v>8.5604384077394332E-4</c:v>
                      </c:pt>
                      <c:pt idx="500" formatCode="0.0">
                        <c:v>1.0970050611179847E-3</c:v>
                      </c:pt>
                      <c:pt idx="501" formatCode="0.0">
                        <c:v>1.0929100996477288E-3</c:v>
                      </c:pt>
                      <c:pt idx="502" formatCode="0.0">
                        <c:v>1.0888151510050046E-3</c:v>
                      </c:pt>
                      <c:pt idx="503" formatCode="0.0">
                        <c:v>9.5275094777044224E-4</c:v>
                      </c:pt>
                      <c:pt idx="504" formatCode="0.0">
                        <c:v>9.4868593094858287E-4</c:v>
                      </c:pt>
                      <c:pt idx="505" formatCode="0.0">
                        <c:v>9.8017735053705277E-4</c:v>
                      </c:pt>
                      <c:pt idx="506" formatCode="0.0">
                        <c:v>9.7038566000614125E-4</c:v>
                      </c:pt>
                      <c:pt idx="507" formatCode="0.0">
                        <c:v>9.6636852786961499E-4</c:v>
                      </c:pt>
                      <c:pt idx="508" formatCode="0.0">
                        <c:v>9.1496404514032322E-4</c:v>
                      </c:pt>
                      <c:pt idx="509" formatCode="0.0">
                        <c:v>9.1312687567561752E-4</c:v>
                      </c:pt>
                      <c:pt idx="510" formatCode="0.0">
                        <c:v>9.0912882641668155E-4</c:v>
                      </c:pt>
                      <c:pt idx="511" formatCode="0.0">
                        <c:v>9.0091205509920853E-4</c:v>
                      </c:pt>
                      <c:pt idx="512" formatCode="0.0">
                        <c:v>8.9273560986341972E-4</c:v>
                      </c:pt>
                      <c:pt idx="513" formatCode="0.0">
                        <c:v>8.8877494605576514E-4</c:v>
                      </c:pt>
                      <c:pt idx="514" formatCode="0.0">
                        <c:v>7.9674290204915913E-4</c:v>
                      </c:pt>
                      <c:pt idx="515" formatCode="0.0">
                        <c:v>8.717458010022573E-4</c:v>
                      </c:pt>
                      <c:pt idx="516" formatCode="0.0">
                        <c:v>8.6782621946562659E-4</c:v>
                      </c:pt>
                      <c:pt idx="517" formatCode="0.0">
                        <c:v>8.6591162539726276E-4</c:v>
                      </c:pt>
                      <c:pt idx="518" formatCode="0.0">
                        <c:v>8.619830032590949E-4</c:v>
                      </c:pt>
                      <c:pt idx="519" formatCode="0.0">
                        <c:v>8.521553938145933E-4</c:v>
                      </c:pt>
                      <c:pt idx="520" formatCode="0.0">
                        <c:v>8.4153206996593895E-4</c:v>
                      </c:pt>
                      <c:pt idx="521" formatCode="0.0">
                        <c:v>8.3766151298924024E-4</c:v>
                      </c:pt>
                      <c:pt idx="522" formatCode="0.0">
                        <c:v>8.3283880644291291E-4</c:v>
                      </c:pt>
                      <c:pt idx="523" formatCode="0.0">
                        <c:v>8.2897271789014672E-4</c:v>
                      </c:pt>
                      <c:pt idx="524" formatCode="0.0">
                        <c:v>8.2510667623690755E-4</c:v>
                      </c:pt>
                      <c:pt idx="525" formatCode="0.0">
                        <c:v>8.5768084236299098E-4</c:v>
                      </c:pt>
                      <c:pt idx="526" formatCode="0.0">
                        <c:v>8.4999188164084998E-4</c:v>
                      </c:pt>
                      <c:pt idx="527" formatCode="0.0">
                        <c:v>8.4615632310044823E-4</c:v>
                      </c:pt>
                      <c:pt idx="528" formatCode="0.0">
                        <c:v>8.4232079455612914E-4</c:v>
                      </c:pt>
                      <c:pt idx="529" formatCode="0.0">
                        <c:v>8.7655933476732796E-4</c:v>
                      </c:pt>
                      <c:pt idx="530" formatCode="0.0">
                        <c:v>8.7272807110906723E-4</c:v>
                      </c:pt>
                      <c:pt idx="531" formatCode="0.0">
                        <c:v>9.8596492350268078E-4</c:v>
                      </c:pt>
                      <c:pt idx="532" formatCode="0.0">
                        <c:v>9.8547899622683185E-4</c:v>
                      </c:pt>
                      <c:pt idx="533" formatCode="0.0">
                        <c:v>9.8163434175965974E-4</c:v>
                      </c:pt>
                      <c:pt idx="534" formatCode="0.0">
                        <c:v>8.6130208890208707E-4</c:v>
                      </c:pt>
                      <c:pt idx="535" formatCode="0.0">
                        <c:v>8.5745353994685024E-4</c:v>
                      </c:pt>
                      <c:pt idx="536" formatCode="0.0">
                        <c:v>8.5939935266812469E-4</c:v>
                      </c:pt>
                      <c:pt idx="537" formatCode="0.0">
                        <c:v>8.2544133118663085E-4</c:v>
                      </c:pt>
                      <c:pt idx="538" formatCode="0.0">
                        <c:v>9.013602250591957E-4</c:v>
                      </c:pt>
                      <c:pt idx="539" formatCode="0.0">
                        <c:v>8.9744092798079908E-4</c:v>
                      </c:pt>
                      <c:pt idx="540" formatCode="0.0">
                        <c:v>8.9973517126844098E-4</c:v>
                      </c:pt>
                      <c:pt idx="541" formatCode="0.0">
                        <c:v>8.2397464309424051E-4</c:v>
                      </c:pt>
                      <c:pt idx="542" formatCode="0.0">
                        <c:v>9.8246231400403602E-4</c:v>
                      </c:pt>
                      <c:pt idx="543" formatCode="0.0">
                        <c:v>9.8539846534275886E-4</c:v>
                      </c:pt>
                      <c:pt idx="544" formatCode="0.0">
                        <c:v>1.036921557887717E-3</c:v>
                      </c:pt>
                      <c:pt idx="545" formatCode="0.0">
                        <c:v>1.0328473729561988E-3</c:v>
                      </c:pt>
                      <c:pt idx="546" formatCode="0.0">
                        <c:v>9.94419910447456E-4</c:v>
                      </c:pt>
                      <c:pt idx="547" formatCode="0.0">
                        <c:v>1.0023809495337398E-3</c:v>
                      </c:pt>
                      <c:pt idx="548" formatCode="0.0">
                        <c:v>9.9822750481083156E-4</c:v>
                      </c:pt>
                      <c:pt idx="549" formatCode="0.0">
                        <c:v>1.0265994274144166E-3</c:v>
                      </c:pt>
                      <c:pt idx="550" formatCode="0.0">
                        <c:v>1.0223100301052267E-3</c:v>
                      </c:pt>
                      <c:pt idx="551" formatCode="0.0">
                        <c:v>1.0180206698636551E-3</c:v>
                      </c:pt>
                      <c:pt idx="552" formatCode="0.0">
                        <c:v>1.0763634371008725E-3</c:v>
                      </c:pt>
                      <c:pt idx="553" formatCode="0.0">
                        <c:v>1.0275310524792667E-3</c:v>
                      </c:pt>
                      <c:pt idx="554" formatCode="0.0">
                        <c:v>1.0418342363529322E-3</c:v>
                      </c:pt>
                      <c:pt idx="555" formatCode="0.0">
                        <c:v>1.1013145367727596E-3</c:v>
                      </c:pt>
                      <c:pt idx="556" formatCode="0.0">
                        <c:v>1.142848543053121E-3</c:v>
                      </c:pt>
                      <c:pt idx="557" formatCode="0.0">
                        <c:v>1.1693467762707026E-3</c:v>
                      </c:pt>
                      <c:pt idx="558" formatCode="0.0">
                        <c:v>1.1470747049172317E-3</c:v>
                      </c:pt>
                      <c:pt idx="559" formatCode="0.0">
                        <c:v>1.2394414575758663E-3</c:v>
                      </c:pt>
                      <c:pt idx="560" formatCode="0.0">
                        <c:v>1.2720489021920364E-3</c:v>
                      </c:pt>
                      <c:pt idx="561" formatCode="0.0">
                        <c:v>1.4464159176289493E-3</c:v>
                      </c:pt>
                      <c:pt idx="562" formatCode="0.0">
                        <c:v>1.4413996273898164E-3</c:v>
                      </c:pt>
                      <c:pt idx="563" formatCode="0.0">
                        <c:v>1.473171366262183E-3</c:v>
                      </c:pt>
                      <c:pt idx="564" formatCode="0.0">
                        <c:v>1.4642738472996882E-3</c:v>
                      </c:pt>
                      <c:pt idx="565" formatCode="0.0">
                        <c:v>1.5672996253045591E-3</c:v>
                      </c:pt>
                      <c:pt idx="566" formatCode="0.0">
                        <c:v>1.5968397101116737E-3</c:v>
                      </c:pt>
                      <c:pt idx="567" formatCode="0.0">
                        <c:v>1.6465691666695066E-3</c:v>
                      </c:pt>
                      <c:pt idx="568" formatCode="0.0">
                        <c:v>1.6409395126608074E-3</c:v>
                      </c:pt>
                      <c:pt idx="569" formatCode="0.0">
                        <c:v>1.6795815617284661E-3</c:v>
                      </c:pt>
                      <c:pt idx="570" formatCode="0.0">
                        <c:v>1.8642460925153148E-3</c:v>
                      </c:pt>
                      <c:pt idx="571" formatCode="0.0">
                        <c:v>1.9226350120181441E-3</c:v>
                      </c:pt>
                      <c:pt idx="572" formatCode="0.0">
                        <c:v>1.9797724324930452E-3</c:v>
                      </c:pt>
                      <c:pt idx="573" formatCode="0.0">
                        <c:v>2.0483034520414065E-3</c:v>
                      </c:pt>
                      <c:pt idx="574" formatCode="0.0">
                        <c:v>2.0418401914208753E-3</c:v>
                      </c:pt>
                      <c:pt idx="575" formatCode="0.0">
                        <c:v>2.0907883908067621E-3</c:v>
                      </c:pt>
                      <c:pt idx="576" formatCode="0.0">
                        <c:v>2.5053266645203701E-3</c:v>
                      </c:pt>
                      <c:pt idx="577" formatCode="0.0">
                        <c:v>2.642027780964369E-3</c:v>
                      </c:pt>
                      <c:pt idx="578" formatCode="0.0">
                        <c:v>2.6349593254496569E-3</c:v>
                      </c:pt>
                      <c:pt idx="579" formatCode="0.0">
                        <c:v>2.6891692422127329E-3</c:v>
                      </c:pt>
                      <c:pt idx="580" formatCode="0.0">
                        <c:v>3.2704095023911054E-3</c:v>
                      </c:pt>
                      <c:pt idx="581" formatCode="0.0">
                        <c:v>3.3849289590083763E-3</c:v>
                      </c:pt>
                      <c:pt idx="582" formatCode="0.0">
                        <c:v>3.7911099274516493E-3</c:v>
                      </c:pt>
                      <c:pt idx="583" formatCode="0.0">
                        <c:v>3.7833781958005151E-3</c:v>
                      </c:pt>
                      <c:pt idx="584" formatCode="0.0">
                        <c:v>3.8899226518209194E-3</c:v>
                      </c:pt>
                      <c:pt idx="585" formatCode="0.0">
                        <c:v>3.9555817000546676E-3</c:v>
                      </c:pt>
                      <c:pt idx="586" formatCode="0.0">
                        <c:v>4.8545298035190098E-3</c:v>
                      </c:pt>
                      <c:pt idx="587" formatCode="0.0">
                        <c:v>4.9887402286108344E-3</c:v>
                      </c:pt>
                      <c:pt idx="588" formatCode="0.0">
                        <c:v>5.0546003132559674E-3</c:v>
                      </c:pt>
                      <c:pt idx="589" formatCode="0.0">
                        <c:v>5.476838896028448E-3</c:v>
                      </c:pt>
                      <c:pt idx="590" formatCode="0.0">
                        <c:v>5.607466397169877E-3</c:v>
                      </c:pt>
                      <c:pt idx="591" formatCode="0.0">
                        <c:v>6.2972104933784363E-3</c:v>
                      </c:pt>
                      <c:pt idx="592" formatCode="0.0">
                        <c:v>7.4515355927324348E-3</c:v>
                      </c:pt>
                      <c:pt idx="593" formatCode="0.0">
                        <c:v>7.5590287539440554E-3</c:v>
                      </c:pt>
                      <c:pt idx="594" formatCode="0.0">
                        <c:v>9.1188784336695972E-3</c:v>
                      </c:pt>
                      <c:pt idx="595" formatCode="0.0">
                        <c:v>9.109868855317671E-3</c:v>
                      </c:pt>
                      <c:pt idx="596" formatCode="0.0">
                        <c:v>1.2296024855153055E-2</c:v>
                      </c:pt>
                      <c:pt idx="597" formatCode="0.0">
                        <c:v>1.2517988609970379E-2</c:v>
                      </c:pt>
                      <c:pt idx="598" formatCode="0.0">
                        <c:v>1.2508709286215284E-2</c:v>
                      </c:pt>
                      <c:pt idx="599" formatCode="0.0">
                        <c:v>1.5376527256152801E-2</c:v>
                      </c:pt>
                      <c:pt idx="600" formatCode="0.0">
                        <c:v>1.7499864405878932E-2</c:v>
                      </c:pt>
                      <c:pt idx="601" formatCode="0.0">
                        <c:v>1.7992603292324723E-2</c:v>
                      </c:pt>
                      <c:pt idx="602" formatCode="0.0">
                        <c:v>1.9977399541187671E-2</c:v>
                      </c:pt>
                      <c:pt idx="603" formatCode="0.0">
                        <c:v>2.2521933961244921E-2</c:v>
                      </c:pt>
                      <c:pt idx="604" formatCode="0.0">
                        <c:v>2.2511840783590264E-2</c:v>
                      </c:pt>
                      <c:pt idx="605" formatCode="0.0">
                        <c:v>2.6238620904571658E-2</c:v>
                      </c:pt>
                      <c:pt idx="606" formatCode="0.0">
                        <c:v>3.2519294619975762E-2</c:v>
                      </c:pt>
                      <c:pt idx="607" formatCode="0.0">
                        <c:v>3.2508319857641479E-2</c:v>
                      </c:pt>
                      <c:pt idx="608" formatCode="0.0">
                        <c:v>3.71753710807112E-2</c:v>
                      </c:pt>
                      <c:pt idx="609" formatCode="0.0">
                        <c:v>4.4166231243797413E-2</c:v>
                      </c:pt>
                      <c:pt idx="610" formatCode="0.0">
                        <c:v>4.4154124978337088E-2</c:v>
                      </c:pt>
                      <c:pt idx="611" formatCode="0.0">
                        <c:v>5.0447796545510515E-2</c:v>
                      </c:pt>
                      <c:pt idx="612" formatCode="0.0">
                        <c:v>5.5410330262580951E-2</c:v>
                      </c:pt>
                      <c:pt idx="613" formatCode="0.0">
                        <c:v>5.5397214132701503E-2</c:v>
                      </c:pt>
                      <c:pt idx="614" formatCode="0.0">
                        <c:v>6.3093111514998843E-2</c:v>
                      </c:pt>
                      <c:pt idx="615" formatCode="0.0">
                        <c:v>7.3624180229178174E-2</c:v>
                      </c:pt>
                      <c:pt idx="616" formatCode="0.0">
                        <c:v>7.36089694383983E-2</c:v>
                      </c:pt>
                      <c:pt idx="617" formatCode="0.0">
                        <c:v>7.7384022549387699E-2</c:v>
                      </c:pt>
                      <c:pt idx="618" formatCode="0.0">
                        <c:v>8.1956856719485202E-2</c:v>
                      </c:pt>
                      <c:pt idx="619" formatCode="0.0">
                        <c:v>8.1941084077322965E-2</c:v>
                      </c:pt>
                      <c:pt idx="620" formatCode="0.0">
                        <c:v>8.8522017832376135E-2</c:v>
                      </c:pt>
                      <c:pt idx="621" formatCode="0.0">
                        <c:v>9.71662682371561E-2</c:v>
                      </c:pt>
                      <c:pt idx="622" formatCode="0.0">
                        <c:v>9.7148194863860532E-2</c:v>
                      </c:pt>
                      <c:pt idx="623" formatCode="0.0">
                        <c:v>0.10127878010807138</c:v>
                      </c:pt>
                      <c:pt idx="624" formatCode="0.0">
                        <c:v>9.1510529387548334E-2</c:v>
                      </c:pt>
                      <c:pt idx="625" formatCode="0.0">
                        <c:v>9.4028833043272059E-2</c:v>
                      </c:pt>
                      <c:pt idx="626" formatCode="0.0">
                        <c:v>3.5632088353554969E-2</c:v>
                      </c:pt>
                      <c:pt idx="627" formatCode="0.0">
                        <c:v>3.5612612435509103E-2</c:v>
                      </c:pt>
                      <c:pt idx="628" formatCode="0.0">
                        <c:v>3.1718856544698928E-2</c:v>
                      </c:pt>
                      <c:pt idx="629" formatCode="0.0">
                        <c:v>2.7510103012337375E-2</c:v>
                      </c:pt>
                      <c:pt idx="630" formatCode="0.0">
                        <c:v>1.0306059427278377E-2</c:v>
                      </c:pt>
                      <c:pt idx="631" formatCode="0.0">
                        <c:v>9.3707587767677299E-3</c:v>
                      </c:pt>
                      <c:pt idx="632" formatCode="0.0">
                        <c:v>6.46137481174381E-3</c:v>
                      </c:pt>
                      <c:pt idx="633" formatCode="0.0">
                        <c:v>2.1285641672991562E-3</c:v>
                      </c:pt>
                      <c:pt idx="634" formatCode="0.0">
                        <c:v>1.9884141340094095E-3</c:v>
                      </c:pt>
                      <c:pt idx="635" formatCode="0.0">
                        <c:v>-1.108520485677246E-3</c:v>
                      </c:pt>
                      <c:pt idx="636" formatCode="0.0">
                        <c:v>1.3349879844006937E-3</c:v>
                      </c:pt>
                      <c:pt idx="637" formatCode="0.0">
                        <c:v>1.2076245968029693E-3</c:v>
                      </c:pt>
                      <c:pt idx="638" formatCode="0.0">
                        <c:v>9.992786820659837E-4</c:v>
                      </c:pt>
                      <c:pt idx="639" formatCode="0.0">
                        <c:v>9.9016877576395441E-4</c:v>
                      </c:pt>
                      <c:pt idx="640" formatCode="0.0">
                        <c:v>2.1858304453541691E-3</c:v>
                      </c:pt>
                      <c:pt idx="641" formatCode="0.0">
                        <c:v>1.6223590679814756E-3</c:v>
                      </c:pt>
                      <c:pt idx="642" formatCode="0.0">
                        <c:v>1.6145755828269044E-3</c:v>
                      </c:pt>
                      <c:pt idx="643" formatCode="0.0">
                        <c:v>1.9323031583372541E-3</c:v>
                      </c:pt>
                      <c:pt idx="644" formatCode="0.0">
                        <c:v>1.781751315372103E-3</c:v>
                      </c:pt>
                      <c:pt idx="645" formatCode="0.0">
                        <c:v>1.5709020885927311E-3</c:v>
                      </c:pt>
                      <c:pt idx="646" formatCode="0.0">
                        <c:v>1.7953772374916753E-3</c:v>
                      </c:pt>
                      <c:pt idx="647" formatCode="0.0">
                        <c:v>1.6922338930098182E-3</c:v>
                      </c:pt>
                      <c:pt idx="648" formatCode="0.0">
                        <c:v>1.5042270089448487E-3</c:v>
                      </c:pt>
                      <c:pt idx="649" formatCode="0.0">
                        <c:v>1.4142495393949333E-3</c:v>
                      </c:pt>
                      <c:pt idx="650" formatCode="0.0">
                        <c:v>1.3379648236745713E-3</c:v>
                      </c:pt>
                      <c:pt idx="651" formatCode="0.0">
                        <c:v>1.3326217085335285E-3</c:v>
                      </c:pt>
                      <c:pt idx="652" formatCode="0.0">
                        <c:v>1.163826307007867E-3</c:v>
                      </c:pt>
                      <c:pt idx="653" formatCode="0.0">
                        <c:v>1.11208828852127E-3</c:v>
                      </c:pt>
                      <c:pt idx="654" formatCode="0.0">
                        <c:v>1.4064300493759792E-3</c:v>
                      </c:pt>
                      <c:pt idx="655" formatCode="0.0">
                        <c:v>1.1015727204649933E-3</c:v>
                      </c:pt>
                      <c:pt idx="656" formatCode="0.0">
                        <c:v>1.0968907505128588E-3</c:v>
                      </c:pt>
                      <c:pt idx="657" formatCode="0.0">
                        <c:v>1.0922088209157194E-3</c:v>
                      </c:pt>
                      <c:pt idx="658" formatCode="0.0">
                        <c:v>1.0188574582076829E-3</c:v>
                      </c:pt>
                      <c:pt idx="659" formatCode="0.0">
                        <c:v>9.9685343302609569E-4</c:v>
                      </c:pt>
                      <c:pt idx="660" formatCode="0.0">
                        <c:v>9.9234521047363283E-4</c:v>
                      </c:pt>
                      <c:pt idx="661" formatCode="0.0">
                        <c:v>1.0162555611877742E-3</c:v>
                      </c:pt>
                      <c:pt idx="662" formatCode="0.0">
                        <c:v>1.0027261642466241E-3</c:v>
                      </c:pt>
                      <c:pt idx="663" formatCode="0.0">
                        <c:v>1.0430678851635444E-3</c:v>
                      </c:pt>
                      <c:pt idx="664" formatCode="0.0">
                        <c:v>8.9637542739896305E-4</c:v>
                      </c:pt>
                      <c:pt idx="665" formatCode="0.0">
                        <c:v>8.8527251449585357E-4</c:v>
                      </c:pt>
                      <c:pt idx="666" formatCode="0.0">
                        <c:v>9.6894759124968859E-4</c:v>
                      </c:pt>
                      <c:pt idx="667" formatCode="0.0">
                        <c:v>9.2176655984134849E-4</c:v>
                      </c:pt>
                      <c:pt idx="668" formatCode="0.0">
                        <c:v>9.1744185900285557E-4</c:v>
                      </c:pt>
                      <c:pt idx="669" formatCode="0.0">
                        <c:v>9.0736134011372481E-4</c:v>
                      </c:pt>
                      <c:pt idx="670" formatCode="0.0">
                        <c:v>8.9967721039670157E-4</c:v>
                      </c:pt>
                      <c:pt idx="671" formatCode="0.0">
                        <c:v>8.9539601915809277E-4</c:v>
                      </c:pt>
                      <c:pt idx="672" formatCode="0.0">
                        <c:v>8.028820925006419E-4</c:v>
                      </c:pt>
                      <c:pt idx="673" formatCode="0.0">
                        <c:v>9.2926700166626804E-4</c:v>
                      </c:pt>
                      <c:pt idx="674" formatCode="0.0">
                        <c:v>9.2616098155729333E-4</c:v>
                      </c:pt>
                      <c:pt idx="675" formatCode="0.0">
                        <c:v>9.6426848035052542E-4</c:v>
                      </c:pt>
                      <c:pt idx="676" formatCode="0.0">
                        <c:v>8.7288659864496218E-4</c:v>
                      </c:pt>
                      <c:pt idx="677" formatCode="0.0">
                        <c:v>8.6970951524800461E-4</c:v>
                      </c:pt>
                      <c:pt idx="678" formatCode="0.0">
                        <c:v>8.6542855415595659E-4</c:v>
                      </c:pt>
                      <c:pt idx="679" formatCode="0.0">
                        <c:v>7.7393241881512783E-4</c:v>
                      </c:pt>
                      <c:pt idx="680" formatCode="0.0">
                        <c:v>7.6867974258256074E-4</c:v>
                      </c:pt>
                      <c:pt idx="681" formatCode="0.0">
                        <c:v>8.9284481411948066E-4</c:v>
                      </c:pt>
                      <c:pt idx="682" formatCode="0.0">
                        <c:v>8.4513561455392848E-4</c:v>
                      </c:pt>
                      <c:pt idx="683" formatCode="0.0">
                        <c:v>8.4295819385697679E-4</c:v>
                      </c:pt>
                      <c:pt idx="684" formatCode="0.0">
                        <c:v>8.386828843362828E-4</c:v>
                      </c:pt>
                      <c:pt idx="685" formatCode="0.0">
                        <c:v>8.3440756126395817E-4</c:v>
                      </c:pt>
                      <c:pt idx="686" formatCode="0.0">
                        <c:v>8.7368373750180181E-4</c:v>
                      </c:pt>
                      <c:pt idx="687" formatCode="0.0">
                        <c:v>8.6831167026688223E-4</c:v>
                      </c:pt>
                      <c:pt idx="688" formatCode="0.0">
                        <c:v>8.6404168996047999E-4</c:v>
                      </c:pt>
                      <c:pt idx="689" formatCode="0.0">
                        <c:v>8.5549252609308133E-4</c:v>
                      </c:pt>
                      <c:pt idx="690" formatCode="0.0">
                        <c:v>8.5338604395033624E-4</c:v>
                      </c:pt>
                      <c:pt idx="691" formatCode="0.0">
                        <c:v>7.623503077415258E-4</c:v>
                      </c:pt>
                      <c:pt idx="692" formatCode="0.0">
                        <c:v>7.5904638593839256E-4</c:v>
                      </c:pt>
                      <c:pt idx="693" formatCode="0.0">
                        <c:v>7.5478208680034519E-4</c:v>
                      </c:pt>
                      <c:pt idx="694" formatCode="0.0">
                        <c:v>7.50517794595213E-4</c:v>
                      </c:pt>
                      <c:pt idx="695" formatCode="0.0">
                        <c:v>7.8672239344029153E-4</c:v>
                      </c:pt>
                      <c:pt idx="696" formatCode="0.0">
                        <c:v>7.8247409071589E-4</c:v>
                      </c:pt>
                      <c:pt idx="697" formatCode="0.0">
                        <c:v>7.8116707812260944E-4</c:v>
                      </c:pt>
                      <c:pt idx="698" formatCode="0.0">
                        <c:v>9.5067008387652533E-4</c:v>
                      </c:pt>
                      <c:pt idx="699" formatCode="0.0">
                        <c:v>8.5952184412078697E-4</c:v>
                      </c:pt>
                      <c:pt idx="700" formatCode="0.0">
                        <c:v>8.5525729629635182E-4</c:v>
                      </c:pt>
                      <c:pt idx="701" formatCode="0.0">
                        <c:v>8.4992206675228406E-4</c:v>
                      </c:pt>
                      <c:pt idx="702" formatCode="0.0">
                        <c:v>8.4566292411129298E-4</c:v>
                      </c:pt>
                      <c:pt idx="703" formatCode="0.0">
                        <c:v>8.8479027186305788E-4</c:v>
                      </c:pt>
                      <c:pt idx="704" formatCode="0.0">
                        <c:v>8.7832085270934544E-4</c:v>
                      </c:pt>
                      <c:pt idx="705" formatCode="0.0">
                        <c:v>9.1619976977503075E-4</c:v>
                      </c:pt>
                      <c:pt idx="706" formatCode="0.0">
                        <c:v>9.1195651509355712E-4</c:v>
                      </c:pt>
                      <c:pt idx="707" formatCode="0.0">
                        <c:v>9.5093598794334126E-4</c:v>
                      </c:pt>
                      <c:pt idx="708" formatCode="0.0">
                        <c:v>9.0237803343000877E-4</c:v>
                      </c:pt>
                      <c:pt idx="709" formatCode="0.0">
                        <c:v>8.9814000566652136E-4</c:v>
                      </c:pt>
                      <c:pt idx="710" formatCode="0.0">
                        <c:v>1.0639181316209692E-3</c:v>
                      </c:pt>
                      <c:pt idx="711" formatCode="0.0">
                        <c:v>9.7114057763150296E-4</c:v>
                      </c:pt>
                      <c:pt idx="712" formatCode="0.0">
                        <c:v>9.6692348830959281E-4</c:v>
                      </c:pt>
                      <c:pt idx="713" formatCode="0.0">
                        <c:v>9.6270643011597443E-4</c:v>
                      </c:pt>
                      <c:pt idx="714" formatCode="0.0">
                        <c:v>9.5848940300994701E-4</c:v>
                      </c:pt>
                      <c:pt idx="715" formatCode="0.0">
                        <c:v>9.5076023093924877E-4</c:v>
                      </c:pt>
                      <c:pt idx="716" formatCode="0.0">
                        <c:v>1.03855090658177E-3</c:v>
                      </c:pt>
                      <c:pt idx="717" formatCode="0.0">
                        <c:v>1.0343231458436423E-3</c:v>
                      </c:pt>
                      <c:pt idx="718" formatCode="0.0">
                        <c:v>1.0300954164539384E-3</c:v>
                      </c:pt>
                      <c:pt idx="719" formatCode="0.0">
                        <c:v>1.033567314771636E-3</c:v>
                      </c:pt>
                      <c:pt idx="720" formatCode="0.0">
                        <c:v>1.0396821826870308E-3</c:v>
                      </c:pt>
                      <c:pt idx="721" formatCode="0.0">
                        <c:v>1.0353798265231929E-3</c:v>
                      </c:pt>
                      <c:pt idx="722" formatCode="0.0">
                        <c:v>9.9859020650177981E-4</c:v>
                      </c:pt>
                      <c:pt idx="723" formatCode="0.0">
                        <c:v>1.0828862771570533E-3</c:v>
                      </c:pt>
                      <c:pt idx="724" formatCode="0.0">
                        <c:v>1.0910596046491518E-3</c:v>
                      </c:pt>
                      <c:pt idx="725" formatCode="0.0">
                        <c:v>1.0568406075323316E-3</c:v>
                      </c:pt>
                      <c:pt idx="726" formatCode="0.0">
                        <c:v>1.0523748817623296E-3</c:v>
                      </c:pt>
                      <c:pt idx="727" formatCode="0.0">
                        <c:v>1.1570878291894662E-3</c:v>
                      </c:pt>
                      <c:pt idx="728" formatCode="0.0">
                        <c:v>1.0758376218324762E-3</c:v>
                      </c:pt>
                      <c:pt idx="729" formatCode="0.0">
                        <c:v>1.0712332470766322E-3</c:v>
                      </c:pt>
                      <c:pt idx="730" formatCode="0.0">
                        <c:v>1.0812320891123244E-3</c:v>
                      </c:pt>
                      <c:pt idx="731" formatCode="0.0">
                        <c:v>1.1241026015106964E-3</c:v>
                      </c:pt>
                      <c:pt idx="732" formatCode="0.0">
                        <c:v>1.1349738370814849E-3</c:v>
                      </c:pt>
                      <c:pt idx="733" formatCode="0.0">
                        <c:v>1.1950269216933612E-3</c:v>
                      </c:pt>
                      <c:pt idx="734" formatCode="0.0">
                        <c:v>1.208958870205236E-3</c:v>
                      </c:pt>
                      <c:pt idx="735" formatCode="0.0">
                        <c:v>1.3033734985527668E-3</c:v>
                      </c:pt>
                      <c:pt idx="736" formatCode="0.0">
                        <c:v>1.3078479934505647E-3</c:v>
                      </c:pt>
                      <c:pt idx="737" formatCode="0.0">
                        <c:v>1.2693751121446216E-3</c:v>
                      </c:pt>
                      <c:pt idx="738" formatCode="0.0">
                        <c:v>1.2644007263914847E-3</c:v>
                      </c:pt>
                      <c:pt idx="739" formatCode="0.0">
                        <c:v>1.2818946750138369E-3</c:v>
                      </c:pt>
                      <c:pt idx="740" formatCode="0.0">
                        <c:v>1.4508899585244951E-3</c:v>
                      </c:pt>
                      <c:pt idx="741" formatCode="0.0">
                        <c:v>1.4457576564077996E-3</c:v>
                      </c:pt>
                      <c:pt idx="742" formatCode="0.0">
                        <c:v>1.3014654503711459E-3</c:v>
                      </c:pt>
                      <c:pt idx="743" formatCode="0.0">
                        <c:v>1.3575087257674014E-3</c:v>
                      </c:pt>
                      <c:pt idx="744" formatCode="0.0">
                        <c:v>1.3522745696380495E-3</c:v>
                      </c:pt>
                      <c:pt idx="745" formatCode="0.0">
                        <c:v>1.4855485153545199E-3</c:v>
                      </c:pt>
                      <c:pt idx="746" formatCode="0.0">
                        <c:v>1.316791250367239E-3</c:v>
                      </c:pt>
                      <c:pt idx="747" formatCode="0.0">
                        <c:v>1.3114424462324313E-3</c:v>
                      </c:pt>
                      <c:pt idx="748" formatCode="0.0">
                        <c:v>1.4307736641569044E-3</c:v>
                      </c:pt>
                      <c:pt idx="749" formatCode="0.0">
                        <c:v>1.4367594957425288E-3</c:v>
                      </c:pt>
                      <c:pt idx="750" formatCode="0.0">
                        <c:v>1.3757929475405094E-3</c:v>
                      </c:pt>
                      <c:pt idx="751" formatCode="0.0">
                        <c:v>1.2694607279068047E-3</c:v>
                      </c:pt>
                      <c:pt idx="752" formatCode="0.0">
                        <c:v>1.2762499389888983E-3</c:v>
                      </c:pt>
                      <c:pt idx="753" formatCode="0.0">
                        <c:v>1.4402167827628949E-3</c:v>
                      </c:pt>
                      <c:pt idx="754" formatCode="0.0">
                        <c:v>1.3940746546252951E-3</c:v>
                      </c:pt>
                      <c:pt idx="755" formatCode="0.0">
                        <c:v>1.3884616030553508E-3</c:v>
                      </c:pt>
                      <c:pt idx="756" formatCode="0.0">
                        <c:v>1.3410990072716615E-3</c:v>
                      </c:pt>
                      <c:pt idx="757" formatCode="0.0">
                        <c:v>1.2862272248298115E-3</c:v>
                      </c:pt>
                      <c:pt idx="758" formatCode="0.0">
                        <c:v>1.2805111536079862E-3</c:v>
                      </c:pt>
                      <c:pt idx="759" formatCode="0.0">
                        <c:v>1.4052867355084718E-3</c:v>
                      </c:pt>
                      <c:pt idx="760" formatCode="0.0">
                        <c:v>1.2973228204823414E-3</c:v>
                      </c:pt>
                      <c:pt idx="761" formatCode="0.0">
                        <c:v>1.2914795803903169E-3</c:v>
                      </c:pt>
                      <c:pt idx="762" formatCode="0.0">
                        <c:v>1.356767700332349E-3</c:v>
                      </c:pt>
                      <c:pt idx="763" formatCode="0.0">
                        <c:v>1.2908542590842067E-3</c:v>
                      </c:pt>
                      <c:pt idx="764" formatCode="0.0">
                        <c:v>1.300651486031483E-3</c:v>
                      </c:pt>
                      <c:pt idx="765" formatCode="0.0">
                        <c:v>1.3554377503012518E-3</c:v>
                      </c:pt>
                      <c:pt idx="766" formatCode="0.0">
                        <c:v>1.4226693877152482E-3</c:v>
                      </c:pt>
                      <c:pt idx="767" formatCode="0.0">
                        <c:v>1.4166506542118633E-3</c:v>
                      </c:pt>
                      <c:pt idx="768" formatCode="0.0">
                        <c:v>1.4156641823565551E-3</c:v>
                      </c:pt>
                      <c:pt idx="769" formatCode="0.0">
                        <c:v>1.3650783627838778E-3</c:v>
                      </c:pt>
                      <c:pt idx="770" formatCode="0.0">
                        <c:v>1.358962536306826E-3</c:v>
                      </c:pt>
                      <c:pt idx="771" formatCode="0.0">
                        <c:v>1.3601316621989956E-3</c:v>
                      </c:pt>
                      <c:pt idx="772" formatCode="0.0">
                        <c:v>1.4268711006287691E-3</c:v>
                      </c:pt>
                      <c:pt idx="773" formatCode="0.0">
                        <c:v>1.4206775633609505E-3</c:v>
                      </c:pt>
                      <c:pt idx="774" formatCode="0.0">
                        <c:v>1.4248178873448075E-3</c:v>
                      </c:pt>
                      <c:pt idx="775" formatCode="0.0">
                        <c:v>1.3600627374661925E-3</c:v>
                      </c:pt>
                      <c:pt idx="776" formatCode="0.0">
                        <c:v>1.3538012972549121E-3</c:v>
                      </c:pt>
                      <c:pt idx="777" formatCode="0.0">
                        <c:v>1.421727065859447E-3</c:v>
                      </c:pt>
                      <c:pt idx="778" formatCode="0.0">
                        <c:v>1.4154191558464527E-3</c:v>
                      </c:pt>
                      <c:pt idx="779" formatCode="0.0">
                        <c:v>1.4222665725604862E-3</c:v>
                      </c:pt>
                      <c:pt idx="780" formatCode="0.0">
                        <c:v>1.4807318102114449E-3</c:v>
                      </c:pt>
                      <c:pt idx="781" formatCode="0.0">
                        <c:v>1.474364841139317E-3</c:v>
                      </c:pt>
                      <c:pt idx="782" formatCode="0.0">
                        <c:v>1.4818318167938425E-3</c:v>
                      </c:pt>
                      <c:pt idx="783" formatCode="0.0">
                        <c:v>1.4126439337168038E-3</c:v>
                      </c:pt>
                      <c:pt idx="784" formatCode="0.0">
                        <c:v>1.4062051801658234E-3</c:v>
                      </c:pt>
                      <c:pt idx="785" formatCode="0.0">
                        <c:v>1.4024331133161889E-3</c:v>
                      </c:pt>
                      <c:pt idx="786" formatCode="0.0">
                        <c:v>1.4671661727792156E-3</c:v>
                      </c:pt>
                      <c:pt idx="787" formatCode="0.0">
                        <c:v>1.4606907592186285E-3</c:v>
                      </c:pt>
                      <c:pt idx="788" formatCode="0.0">
                        <c:v>1.3988861035105916E-3</c:v>
                      </c:pt>
                      <c:pt idx="789" formatCode="0.0">
                        <c:v>1.6009358111113922E-3</c:v>
                      </c:pt>
                      <c:pt idx="790" formatCode="0.0">
                        <c:v>1.5943724561058772E-3</c:v>
                      </c:pt>
                      <c:pt idx="791" formatCode="0.0">
                        <c:v>1.515111015967071E-3</c:v>
                      </c:pt>
                      <c:pt idx="792" formatCode="0.0">
                        <c:v>1.5173611055705864E-3</c:v>
                      </c:pt>
                      <c:pt idx="793" formatCode="0.0">
                        <c:v>1.5107855265637025E-3</c:v>
                      </c:pt>
                      <c:pt idx="794" formatCode="0.0">
                        <c:v>1.5099726632072711E-3</c:v>
                      </c:pt>
                      <c:pt idx="795" formatCode="0.0">
                        <c:v>1.5210580063649223E-3</c:v>
                      </c:pt>
                      <c:pt idx="796" formatCode="0.0">
                        <c:v>1.5823807249016871E-3</c:v>
                      </c:pt>
                      <c:pt idx="797" formatCode="0.0">
                        <c:v>1.575702143241041E-3</c:v>
                      </c:pt>
                      <c:pt idx="798" formatCode="0.0">
                        <c:v>1.503989164244902E-3</c:v>
                      </c:pt>
                      <c:pt idx="799" formatCode="0.0">
                        <c:v>1.4972978484788871E-3</c:v>
                      </c:pt>
                      <c:pt idx="800" formatCode="0.0">
                        <c:v>1.6332175949456728E-3</c:v>
                      </c:pt>
                      <c:pt idx="801" formatCode="0.0">
                        <c:v>1.6297323200176214E-3</c:v>
                      </c:pt>
                      <c:pt idx="802" formatCode="0.0">
                        <c:v>1.6230010707563478E-3</c:v>
                      </c:pt>
                      <c:pt idx="803" formatCode="0.0">
                        <c:v>1.5539120522919708E-3</c:v>
                      </c:pt>
                      <c:pt idx="804" formatCode="0.0">
                        <c:v>1.5501409507862542E-3</c:v>
                      </c:pt>
                      <c:pt idx="805" formatCode="0.0">
                        <c:v>1.5433703054432701E-3</c:v>
                      </c:pt>
                      <c:pt idx="806" formatCode="0.0">
                        <c:v>1.5458715021004759E-3</c:v>
                      </c:pt>
                      <c:pt idx="807" formatCode="0.0">
                        <c:v>1.5390601058374203E-3</c:v>
                      </c:pt>
                      <c:pt idx="808" formatCode="0.0">
                        <c:v>1.5322487840013425E-3</c:v>
                      </c:pt>
                      <c:pt idx="809" formatCode="0.0">
                        <c:v>1.5223755663611015E-3</c:v>
                      </c:pt>
                      <c:pt idx="810" formatCode="0.0">
                        <c:v>1.5216868803783876E-3</c:v>
                      </c:pt>
                      <c:pt idx="811" formatCode="0.0">
                        <c:v>1.4453680094860363E-3</c:v>
                      </c:pt>
                      <c:pt idx="812" formatCode="0.0">
                        <c:v>1.5140346030922192E-3</c:v>
                      </c:pt>
                      <c:pt idx="813" formatCode="0.0">
                        <c:v>1.5071827403608776E-3</c:v>
                      </c:pt>
                      <c:pt idx="814" formatCode="0.0">
                        <c:v>1.5003309523321324E-3</c:v>
                      </c:pt>
                      <c:pt idx="815" formatCode="0.0">
                        <c:v>1.6396522931988171E-3</c:v>
                      </c:pt>
                      <c:pt idx="816" formatCode="0.0">
                        <c:v>1.6327720956032211E-3</c:v>
                      </c:pt>
                      <c:pt idx="817" formatCode="0.0">
                        <c:v>1.5652700885369448E-3</c:v>
                      </c:pt>
                      <c:pt idx="818" formatCode="0.0">
                        <c:v>1.5551700953089088E-3</c:v>
                      </c:pt>
                      <c:pt idx="819" formatCode="0.0">
                        <c:v>1.5482628583983664E-3</c:v>
                      </c:pt>
                      <c:pt idx="820" formatCode="0.0">
                        <c:v>1.5445059241049692E-3</c:v>
                      </c:pt>
                      <c:pt idx="821" formatCode="0.0">
                        <c:v>1.5375847061610351E-3</c:v>
                      </c:pt>
                      <c:pt idx="822" formatCode="0.0">
                        <c:v>1.7420875248798974E-3</c:v>
                      </c:pt>
                      <c:pt idx="823" formatCode="0.0">
                        <c:v>1.6715234791813405E-3</c:v>
                      </c:pt>
                      <c:pt idx="824" formatCode="0.0">
                        <c:v>1.6645733525834866E-3</c:v>
                      </c:pt>
                      <c:pt idx="825" formatCode="0.0">
                        <c:v>1.6576232733951986E-3</c:v>
                      </c:pt>
                      <c:pt idx="826" formatCode="0.0">
                        <c:v>1.7249756491458793E-3</c:v>
                      </c:pt>
                      <c:pt idx="827" formatCode="0.0">
                        <c:v>1.7889187922301639E-3</c:v>
                      </c:pt>
                      <c:pt idx="828" formatCode="0.0">
                        <c:v>1.7819539651291931E-3</c:v>
                      </c:pt>
                      <c:pt idx="829" formatCode="0.0">
                        <c:v>1.7109975202419714E-3</c:v>
                      </c:pt>
                      <c:pt idx="830" formatCode="0.0">
                        <c:v>1.7040049008649819E-3</c:v>
                      </c:pt>
                      <c:pt idx="831" formatCode="0.0">
                        <c:v>1.7682063690810867E-3</c:v>
                      </c:pt>
                      <c:pt idx="832" formatCode="0.0">
                        <c:v>1.7575848466432327E-3</c:v>
                      </c:pt>
                      <c:pt idx="833" formatCode="0.0">
                        <c:v>1.7506065336620866E-3</c:v>
                      </c:pt>
                      <c:pt idx="834" formatCode="0.0">
                        <c:v>1.682984591900544E-3</c:v>
                      </c:pt>
                      <c:pt idx="835" formatCode="0.0">
                        <c:v>1.6656042097354664E-3</c:v>
                      </c:pt>
                      <c:pt idx="836" formatCode="0.0">
                        <c:v>1.6586264758882026E-3</c:v>
                      </c:pt>
                      <c:pt idx="837" formatCode="0.0">
                        <c:v>1.8763823156474637E-3</c:v>
                      </c:pt>
                      <c:pt idx="838" formatCode="0.0">
                        <c:v>1.8693602326047547E-3</c:v>
                      </c:pt>
                      <c:pt idx="839" formatCode="0.0">
                        <c:v>1.8623382277887883E-3</c:v>
                      </c:pt>
                      <c:pt idx="840" formatCode="0.0">
                        <c:v>1.7764647364583981E-3</c:v>
                      </c:pt>
                      <c:pt idx="841" formatCode="0.0">
                        <c:v>1.7694722350014242E-3</c:v>
                      </c:pt>
                      <c:pt idx="842" formatCode="0.0">
                        <c:v>1.7624798420722452E-3</c:v>
                      </c:pt>
                      <c:pt idx="843" formatCode="0.0">
                        <c:v>1.8304563344828284E-3</c:v>
                      </c:pt>
                      <c:pt idx="844" formatCode="0.0">
                        <c:v>1.6807757036400078E-3</c:v>
                      </c:pt>
                      <c:pt idx="845" formatCode="0.0">
                        <c:v>1.6737694062233801E-3</c:v>
                      </c:pt>
                      <c:pt idx="846" formatCode="0.0">
                        <c:v>1.7984023024347328E-3</c:v>
                      </c:pt>
                      <c:pt idx="847" formatCode="0.0">
                        <c:v>1.7914382406319465E-3</c:v>
                      </c:pt>
                      <c:pt idx="848" formatCode="0.0">
                        <c:v>1.7844742548310804E-3</c:v>
                      </c:pt>
                      <c:pt idx="849" formatCode="0.0">
                        <c:v>1.8559106970421299E-3</c:v>
                      </c:pt>
                      <c:pt idx="850" formatCode="0.0">
                        <c:v>1.8489182262730166E-3</c:v>
                      </c:pt>
                      <c:pt idx="851" formatCode="0.0">
                        <c:v>1.8495622973748341E-3</c:v>
                      </c:pt>
                      <c:pt idx="852" formatCode="0.0">
                        <c:v>1.7673953759671274E-3</c:v>
                      </c:pt>
                      <c:pt idx="853" formatCode="0.0">
                        <c:v>1.7603889971228371E-3</c:v>
                      </c:pt>
                      <c:pt idx="854" formatCode="0.0">
                        <c:v>1.9673825441105762E-3</c:v>
                      </c:pt>
                      <c:pt idx="855" formatCode="0.0">
                        <c:v>1.9644389965574973E-3</c:v>
                      </c:pt>
                      <c:pt idx="856" formatCode="0.0">
                        <c:v>1.8897189577843543E-3</c:v>
                      </c:pt>
                      <c:pt idx="857" formatCode="0.0">
                        <c:v>1.8826835538259738E-3</c:v>
                      </c:pt>
                      <c:pt idx="858" formatCode="0.0">
                        <c:v>1.8834724708122746E-3</c:v>
                      </c:pt>
                      <c:pt idx="859" formatCode="0.0">
                        <c:v>1.8764078358885995E-3</c:v>
                      </c:pt>
                      <c:pt idx="860" formatCode="0.0">
                        <c:v>1.8771737426146826E-3</c:v>
                      </c:pt>
                      <c:pt idx="861" formatCode="0.0">
                        <c:v>1.8857417423254479E-3</c:v>
                      </c:pt>
                      <c:pt idx="862" formatCode="0.0">
                        <c:v>1.9514148476445041E-3</c:v>
                      </c:pt>
                      <c:pt idx="863" formatCode="0.0">
                        <c:v>1.9690692804051999E-3</c:v>
                      </c:pt>
                      <c:pt idx="864" formatCode="0.0">
                        <c:v>1.9618241598368591E-3</c:v>
                      </c:pt>
                      <c:pt idx="865" formatCode="0.0">
                        <c:v>1.9796931575517974E-3</c:v>
                      </c:pt>
                      <c:pt idx="866" formatCode="0.0">
                        <c:v>1.9895955961899835E-3</c:v>
                      </c:pt>
                      <c:pt idx="867" formatCode="0.0">
                        <c:v>1.982193277704828E-3</c:v>
                      </c:pt>
                      <c:pt idx="868" formatCode="0.0">
                        <c:v>1.9920536707486633E-3</c:v>
                      </c:pt>
                      <c:pt idx="869" formatCode="0.0">
                        <c:v>2.0153788047759737E-3</c:v>
                      </c:pt>
                      <c:pt idx="870" formatCode="0.0">
                        <c:v>2.1964273855373416E-3</c:v>
                      </c:pt>
                      <c:pt idx="871" formatCode="0.0">
                        <c:v>2.1887235135872943E-3</c:v>
                      </c:pt>
                      <c:pt idx="872" formatCode="0.0">
                        <c:v>2.2210770350913661E-3</c:v>
                      </c:pt>
                      <c:pt idx="873" formatCode="0.0">
                        <c:v>2.8307498099381053E-3</c:v>
                      </c:pt>
                      <c:pt idx="874" formatCode="0.0">
                        <c:v>2.8227354914618515E-3</c:v>
                      </c:pt>
                      <c:pt idx="875" formatCode="0.0">
                        <c:v>2.875446369261076E-3</c:v>
                      </c:pt>
                      <c:pt idx="876" formatCode="0.0">
                        <c:v>2.9597100885343664E-3</c:v>
                      </c:pt>
                      <c:pt idx="877" formatCode="0.0">
                        <c:v>2.9512583376846225E-3</c:v>
                      </c:pt>
                      <c:pt idx="878" formatCode="0.0">
                        <c:v>2.9593690282138439E-3</c:v>
                      </c:pt>
                      <c:pt idx="879" formatCode="0.0">
                        <c:v>3.1698366895196654E-3</c:v>
                      </c:pt>
                      <c:pt idx="880" formatCode="0.0">
                        <c:v>3.1607056144281566E-3</c:v>
                      </c:pt>
                      <c:pt idx="881" formatCode="0.0">
                        <c:v>3.3988253942786135E-3</c:v>
                      </c:pt>
                      <c:pt idx="882" formatCode="0.0">
                        <c:v>3.389258559815317E-3</c:v>
                      </c:pt>
                      <c:pt idx="883" formatCode="0.0">
                        <c:v>3.5279833560097522E-3</c:v>
                      </c:pt>
                      <c:pt idx="884" formatCode="0.0">
                        <c:v>3.9858442995105332E-3</c:v>
                      </c:pt>
                      <c:pt idx="885" formatCode="0.0">
                        <c:v>4.3745807736352404E-3</c:v>
                      </c:pt>
                      <c:pt idx="886" formatCode="0.0">
                        <c:v>4.3634129243024745E-3</c:v>
                      </c:pt>
                      <c:pt idx="887" formatCode="0.0">
                        <c:v>4.2387366165226835E-3</c:v>
                      </c:pt>
                      <c:pt idx="888" formatCode="0.0">
                        <c:v>4.8076595685116281E-3</c:v>
                      </c:pt>
                      <c:pt idx="889" formatCode="0.0">
                        <c:v>4.7961880699150189E-3</c:v>
                      </c:pt>
                      <c:pt idx="890" formatCode="0.0">
                        <c:v>5.654807818389675E-3</c:v>
                      </c:pt>
                      <c:pt idx="891" formatCode="0.0">
                        <c:v>5.7627977324838774E-3</c:v>
                      </c:pt>
                      <c:pt idx="892" formatCode="0.0">
                        <c:v>5.7507107199619651E-3</c:v>
                      </c:pt>
                      <c:pt idx="893" formatCode="0.0">
                        <c:v>6.8905401756676815E-3</c:v>
                      </c:pt>
                      <c:pt idx="894" formatCode="0.0">
                        <c:v>7.0050811381367484E-3</c:v>
                      </c:pt>
                      <c:pt idx="895" formatCode="0.0">
                        <c:v>8.1459376631090371E-3</c:v>
                      </c:pt>
                      <c:pt idx="896" formatCode="0.0">
                        <c:v>1.0191444674801617E-2</c:v>
                      </c:pt>
                      <c:pt idx="897" formatCode="0.0">
                        <c:v>1.0178450763008759E-2</c:v>
                      </c:pt>
                      <c:pt idx="898" formatCode="0.0">
                        <c:v>1.2677125930423817E-2</c:v>
                      </c:pt>
                      <c:pt idx="899" formatCode="0.0">
                        <c:v>1.494646524696888E-2</c:v>
                      </c:pt>
                      <c:pt idx="900" formatCode="0.0">
                        <c:v>1.4933024781356587E-2</c:v>
                      </c:pt>
                      <c:pt idx="901" formatCode="0.0">
                        <c:v>1.7154794748474016E-2</c:v>
                      </c:pt>
                      <c:pt idx="902" formatCode="0.0">
                        <c:v>2.0847765558526569E-2</c:v>
                      </c:pt>
                      <c:pt idx="903" formatCode="0.0">
                        <c:v>2.3774628056779028E-2</c:v>
                      </c:pt>
                      <c:pt idx="904" formatCode="0.0">
                        <c:v>2.3760676149923672E-2</c:v>
                      </c:pt>
                      <c:pt idx="905" formatCode="0.0">
                        <c:v>2.8150701484985861E-2</c:v>
                      </c:pt>
                      <c:pt idx="906" formatCode="0.0">
                        <c:v>2.8136538352706443E-2</c:v>
                      </c:pt>
                      <c:pt idx="907" formatCode="0.0">
                        <c:v>3.2047047642573837E-2</c:v>
                      </c:pt>
                      <c:pt idx="908" formatCode="0.0">
                        <c:v>3.5659673154654403E-2</c:v>
                      </c:pt>
                      <c:pt idx="909" formatCode="0.0">
                        <c:v>3.5644837341052359E-2</c:v>
                      </c:pt>
                      <c:pt idx="910" formatCode="0.0">
                        <c:v>3.9575813862425736E-2</c:v>
                      </c:pt>
                      <c:pt idx="911" formatCode="0.0">
                        <c:v>4.4112694297017953E-2</c:v>
                      </c:pt>
                      <c:pt idx="912" formatCode="0.0">
                        <c:v>4.4096907628268733E-2</c:v>
                      </c:pt>
                      <c:pt idx="913" formatCode="0.0">
                        <c:v>5.2226552866281646E-2</c:v>
                      </c:pt>
                      <c:pt idx="914" formatCode="0.0">
                        <c:v>5.5937957168225402E-2</c:v>
                      </c:pt>
                      <c:pt idx="915" formatCode="0.0">
                        <c:v>5.5919944113002933E-2</c:v>
                      </c:pt>
                      <c:pt idx="916" formatCode="0.0">
                        <c:v>6.2525997795613103E-2</c:v>
                      </c:pt>
                      <c:pt idx="917" formatCode="0.0">
                        <c:v>6.9737740904336862E-2</c:v>
                      </c:pt>
                      <c:pt idx="918" formatCode="0.0">
                        <c:v>6.9717040925732221E-2</c:v>
                      </c:pt>
                      <c:pt idx="919" formatCode="0.0">
                        <c:v>8.2066775273729728E-2</c:v>
                      </c:pt>
                      <c:pt idx="920" formatCode="0.0">
                        <c:v>8.4784759847776281E-2</c:v>
                      </c:pt>
                      <c:pt idx="921" formatCode="0.0">
                        <c:v>8.4761122499889582E-2</c:v>
                      </c:pt>
                      <c:pt idx="922" formatCode="0.0">
                        <c:v>9.1928798566531258E-2</c:v>
                      </c:pt>
                      <c:pt idx="923" formatCode="0.0">
                        <c:v>9.4777328862246893E-2</c:v>
                      </c:pt>
                      <c:pt idx="924" formatCode="0.0">
                        <c:v>9.9568307817736221E-2</c:v>
                      </c:pt>
                      <c:pt idx="925" formatCode="0.0">
                        <c:v>0.10886122842517013</c:v>
                      </c:pt>
                      <c:pt idx="926" formatCode="0.0">
                        <c:v>0.11177090660792957</c:v>
                      </c:pt>
                      <c:pt idx="927" formatCode="0.0">
                        <c:v>0.11621180340008797</c:v>
                      </c:pt>
                      <c:pt idx="928" formatCode="0.0">
                        <c:v>0.12420493383722327</c:v>
                      </c:pt>
                      <c:pt idx="929" formatCode="0.0">
                        <c:v>0.1302496087764361</c:v>
                      </c:pt>
                      <c:pt idx="930" formatCode="0.0">
                        <c:v>0.13470005063452353</c:v>
                      </c:pt>
                      <c:pt idx="931" formatCode="0.0">
                        <c:v>0.13826762656712688</c:v>
                      </c:pt>
                      <c:pt idx="932" formatCode="0.0">
                        <c:v>0.14664014552687948</c:v>
                      </c:pt>
                      <c:pt idx="933" formatCode="0.0">
                        <c:v>0.14660660477060439</c:v>
                      </c:pt>
                      <c:pt idx="934" formatCode="0.0">
                        <c:v>0.1520401843042764</c:v>
                      </c:pt>
                      <c:pt idx="935" formatCode="0.0">
                        <c:v>0.15816809654059275</c:v>
                      </c:pt>
                      <c:pt idx="936" formatCode="0.0">
                        <c:v>0.16272462663967641</c:v>
                      </c:pt>
                      <c:pt idx="937" formatCode="0.0">
                        <c:v>0.17093222811872993</c:v>
                      </c:pt>
                      <c:pt idx="938" formatCode="0.0">
                        <c:v>0.1739874314837124</c:v>
                      </c:pt>
                      <c:pt idx="939" formatCode="0.0">
                        <c:v>0.17748690296645125</c:v>
                      </c:pt>
                      <c:pt idx="940" formatCode="0.0">
                        <c:v>0.18106670029829808</c:v>
                      </c:pt>
                      <c:pt idx="941" formatCode="0.0">
                        <c:v>0.1878244636582479</c:v>
                      </c:pt>
                      <c:pt idx="942" formatCode="0.0">
                        <c:v>0.19381654735826093</c:v>
                      </c:pt>
                      <c:pt idx="943" formatCode="0.0">
                        <c:v>0.19709873281613061</c:v>
                      </c:pt>
                      <c:pt idx="944" formatCode="0.0">
                        <c:v>0.20038077334115387</c:v>
                      </c:pt>
                      <c:pt idx="945" formatCode="0.0">
                        <c:v>0.20243231805971271</c:v>
                      </c:pt>
                      <c:pt idx="946" formatCode="0.0">
                        <c:v>0.20799817800898698</c:v>
                      </c:pt>
                      <c:pt idx="947" formatCode="0.0">
                        <c:v>0.20795635700434803</c:v>
                      </c:pt>
                      <c:pt idx="948" formatCode="0.0">
                        <c:v>0.21364447744017823</c:v>
                      </c:pt>
                      <c:pt idx="949" formatCode="0.0">
                        <c:v>0.21907403014177393</c:v>
                      </c:pt>
                      <c:pt idx="950" formatCode="0.0">
                        <c:v>0.21903103092364112</c:v>
                      </c:pt>
                      <c:pt idx="951" formatCode="0.0">
                        <c:v>0.22458245688002826</c:v>
                      </c:pt>
                      <c:pt idx="952" formatCode="0.0">
                        <c:v>0.22726751776923812</c:v>
                      </c:pt>
                      <c:pt idx="953" formatCode="0.0">
                        <c:v>0.22722385704095063</c:v>
                      </c:pt>
                      <c:pt idx="954" formatCode="0.0">
                        <c:v>0.22464037836597964</c:v>
                      </c:pt>
                      <c:pt idx="955" formatCode="0.0">
                        <c:v>0.23103423001199067</c:v>
                      </c:pt>
                      <c:pt idx="956" formatCode="0.0">
                        <c:v>0.23099050034684115</c:v>
                      </c:pt>
                      <c:pt idx="957" formatCode="0.0">
                        <c:v>0.22913593695822221</c:v>
                      </c:pt>
                      <c:pt idx="958" formatCode="0.0">
                        <c:v>0.22446710497973127</c:v>
                      </c:pt>
                      <c:pt idx="959" formatCode="0.0">
                        <c:v>0.22442403850446757</c:v>
                      </c:pt>
                      <c:pt idx="960" formatCode="0.0">
                        <c:v>0.21474562708827166</c:v>
                      </c:pt>
                      <c:pt idx="961" formatCode="0.0">
                        <c:v>0.18512747936494289</c:v>
                      </c:pt>
                      <c:pt idx="962" formatCode="0.0">
                        <c:v>0.1850862721961985</c:v>
                      </c:pt>
                      <c:pt idx="963" formatCode="0.0">
                        <c:v>0.18504507144712862</c:v>
                      </c:pt>
                      <c:pt idx="964" formatCode="0.0">
                        <c:v>0.15582842554478038</c:v>
                      </c:pt>
                      <c:pt idx="965" formatCode="0.0">
                        <c:v>0.15579222697906256</c:v>
                      </c:pt>
                      <c:pt idx="966" formatCode="0.0">
                        <c:v>0.13893587648866398</c:v>
                      </c:pt>
                      <c:pt idx="967" formatCode="0.0">
                        <c:v>0.12200841241615622</c:v>
                      </c:pt>
                      <c:pt idx="968" formatCode="0.0">
                        <c:v>0.12197767241117231</c:v>
                      </c:pt>
                      <c:pt idx="969" formatCode="0.0">
                        <c:v>0.11174335811394817</c:v>
                      </c:pt>
                      <c:pt idx="970" formatCode="0.0">
                        <c:v>7.4783555971628043E-2</c:v>
                      </c:pt>
                      <c:pt idx="971" formatCode="0.0">
                        <c:v>7.4758664427695895E-2</c:v>
                      </c:pt>
                      <c:pt idx="972" formatCode="0.0">
                        <c:v>1.6341733886006123E-2</c:v>
                      </c:pt>
                      <c:pt idx="973" formatCode="0.0">
                        <c:v>8.961522484407354E-3</c:v>
                      </c:pt>
                      <c:pt idx="974" formatCode="0.0">
                        <c:v>8.9413905951342913E-3</c:v>
                      </c:pt>
                      <c:pt idx="975" formatCode="0.0">
                        <c:v>4.822255405258523E-3</c:v>
                      </c:pt>
                      <c:pt idx="976" formatCode="0.0">
                        <c:v>3.3033140180887574E-3</c:v>
                      </c:pt>
                      <c:pt idx="977" formatCode="0.0">
                        <c:v>2.9939934054239118E-3</c:v>
                      </c:pt>
                      <c:pt idx="978" formatCode="0.0">
                        <c:v>1.4719643484505016E-3</c:v>
                      </c:pt>
                      <c:pt idx="979" formatCode="0.0">
                        <c:v>2.7072435319883182E-3</c:v>
                      </c:pt>
                      <c:pt idx="980" formatCode="0.0">
                        <c:v>2.4592876316475421E-3</c:v>
                      </c:pt>
                      <c:pt idx="981" formatCode="0.0">
                        <c:v>2.1035553287110718E-3</c:v>
                      </c:pt>
                      <c:pt idx="982" formatCode="0.0">
                        <c:v>3.1345850805668727E-3</c:v>
                      </c:pt>
                      <c:pt idx="983" formatCode="0.0">
                        <c:v>3.1217608020091339E-3</c:v>
                      </c:pt>
                      <c:pt idx="984" formatCode="0.0">
                        <c:v>2.3097428853993719E-3</c:v>
                      </c:pt>
                      <c:pt idx="985" formatCode="0.0">
                        <c:v>1.9661489125402526E-3</c:v>
                      </c:pt>
                      <c:pt idx="986" formatCode="0.0">
                        <c:v>1.8053021224761314E-3</c:v>
                      </c:pt>
                      <c:pt idx="987" formatCode="0.0">
                        <c:v>1.9315471999934179E-3</c:v>
                      </c:pt>
                      <c:pt idx="988" formatCode="0.0">
                        <c:v>2.1104492942451954E-3</c:v>
                      </c:pt>
                      <c:pt idx="989" formatCode="0.0">
                        <c:v>1.9336793942337316E-3</c:v>
                      </c:pt>
                      <c:pt idx="990" formatCode="0.0">
                        <c:v>1.8965780659306976E-3</c:v>
                      </c:pt>
                      <c:pt idx="991" formatCode="0.0">
                        <c:v>1.8140521518824589E-3</c:v>
                      </c:pt>
                      <c:pt idx="992" formatCode="0.0">
                        <c:v>1.8066723948288092E-3</c:v>
                      </c:pt>
                      <c:pt idx="993" formatCode="0.0">
                        <c:v>1.4839781994189661E-3</c:v>
                      </c:pt>
                      <c:pt idx="994" formatCode="0.0">
                        <c:v>1.3353144472535959E-3</c:v>
                      </c:pt>
                      <c:pt idx="995" formatCode="0.0">
                        <c:v>1.2687579197537763E-3</c:v>
                      </c:pt>
                      <c:pt idx="996" formatCode="0.0">
                        <c:v>9.5248617403030211E-4</c:v>
                      </c:pt>
                      <c:pt idx="997" formatCode="0.0">
                        <c:v>1.0761366901606789E-3</c:v>
                      </c:pt>
                      <c:pt idx="998" formatCode="0.0">
                        <c:v>1.0348364254026963E-3</c:v>
                      </c:pt>
                      <c:pt idx="999" formatCode="0.0">
                        <c:v>1.1180269946663493E-3</c:v>
                      </c:pt>
                      <c:pt idx="1000" formatCode="0.0">
                        <c:v>1.2947746816192231E-3</c:v>
                      </c:pt>
                      <c:pt idx="1001" formatCode="0.0">
                        <c:v>1.2493805752612102E-3</c:v>
                      </c:pt>
                      <c:pt idx="1002" formatCode="0.0">
                        <c:v>1.0364596844951389E-3</c:v>
                      </c:pt>
                      <c:pt idx="1003" formatCode="0.0">
                        <c:v>1.0308267399733425E-3</c:v>
                      </c:pt>
                      <c:pt idx="1004" formatCode="0.0">
                        <c:v>1.0020211473049986E-3</c:v>
                      </c:pt>
                      <c:pt idx="1005" formatCode="0.0">
                        <c:v>9.7294146262998083E-4</c:v>
                      </c:pt>
                      <c:pt idx="1006" formatCode="0.0">
                        <c:v>1.1318488500778197E-3</c:v>
                      </c:pt>
                      <c:pt idx="1007" formatCode="0.0">
                        <c:v>1.1004406848351518E-3</c:v>
                      </c:pt>
                      <c:pt idx="1008" formatCode="0.0">
                        <c:v>1.1295892560750651E-3</c:v>
                      </c:pt>
                      <c:pt idx="1009" formatCode="0.0">
                        <c:v>1.01921412386865E-3</c:v>
                      </c:pt>
                      <c:pt idx="1010" formatCode="0.0">
                        <c:v>9.9592320331764626E-4</c:v>
                      </c:pt>
                      <c:pt idx="1011" formatCode="0.0">
                        <c:v>9.2003105631523153E-4</c:v>
                      </c:pt>
                      <c:pt idx="1012" formatCode="0.0">
                        <c:v>1.0162853350472627E-3</c:v>
                      </c:pt>
                      <c:pt idx="1013" formatCode="0.0">
                        <c:v>9.9396220790943179E-4</c:v>
                      </c:pt>
                      <c:pt idx="1014" formatCode="0.0">
                        <c:v>9.2083270817408156E-4</c:v>
                      </c:pt>
                      <c:pt idx="1015" formatCode="0.0">
                        <c:v>9.1604658308253343E-4</c:v>
                      </c:pt>
                      <c:pt idx="1016" formatCode="0.0">
                        <c:v>8.9743212875891649E-4</c:v>
                      </c:pt>
                      <c:pt idx="1017" formatCode="0.0">
                        <c:v>9.6866696780087403E-4</c:v>
                      </c:pt>
                      <c:pt idx="1018" formatCode="0.0">
                        <c:v>9.6404918631137553E-4</c:v>
                      </c:pt>
                      <c:pt idx="1019" formatCode="0.0">
                        <c:v>8.9656845042406549E-4</c:v>
                      </c:pt>
                      <c:pt idx="1020" formatCode="0.0">
                        <c:v>8.7116900032333943E-4</c:v>
                      </c:pt>
                      <c:pt idx="1021" formatCode="0.0">
                        <c:v>8.2158910313272909E-4</c:v>
                      </c:pt>
                      <c:pt idx="1022" formatCode="0.0">
                        <c:v>7.9950676866522561E-4</c:v>
                      </c:pt>
                      <c:pt idx="1023" formatCode="0.0">
                        <c:v>8.2156195744654712E-4</c:v>
                      </c:pt>
                      <c:pt idx="1024" formatCode="0.0">
                        <c:v>8.1731838263498287E-4</c:v>
                      </c:pt>
                      <c:pt idx="1025" formatCode="0.0">
                        <c:v>7.9915005028773024E-4</c:v>
                      </c:pt>
                      <c:pt idx="1026" formatCode="0.0">
                        <c:v>9.475691558540406E-4</c:v>
                      </c:pt>
                      <c:pt idx="1027" formatCode="0.0">
                        <c:v>9.4347318734060257E-4</c:v>
                      </c:pt>
                      <c:pt idx="1028" formatCode="0.0">
                        <c:v>9.2168467685363649E-4</c:v>
                      </c:pt>
                      <c:pt idx="1029" formatCode="0.0">
                        <c:v>9.7875557656945103E-4</c:v>
                      </c:pt>
                      <c:pt idx="1030" formatCode="0.0">
                        <c:v>9.7482034021210962E-4</c:v>
                      </c:pt>
                      <c:pt idx="1031" formatCode="0.0">
                        <c:v>7.9584014101135355E-4</c:v>
                      </c:pt>
                      <c:pt idx="1032" formatCode="0.0">
                        <c:v>7.769890292971635E-4</c:v>
                      </c:pt>
                      <c:pt idx="1033" formatCode="0.0">
                        <c:v>8.1181947653044052E-4</c:v>
                      </c:pt>
                      <c:pt idx="1034" formatCode="0.0">
                        <c:v>8.345947551492073E-4</c:v>
                      </c:pt>
                      <c:pt idx="1035" formatCode="0.0">
                        <c:v>8.5486931010112345E-4</c:v>
                      </c:pt>
                      <c:pt idx="1036" formatCode="0.0">
                        <c:v>8.5119321832760684E-4</c:v>
                      </c:pt>
                      <c:pt idx="1037" formatCode="0.0">
                        <c:v>7.6030588001186705E-4</c:v>
                      </c:pt>
                      <c:pt idx="1038" formatCode="0.0">
                        <c:v>8.1570291675501225E-4</c:v>
                      </c:pt>
                      <c:pt idx="1039" formatCode="0.0">
                        <c:v>8.1214951225568976E-4</c:v>
                      </c:pt>
                      <c:pt idx="1040" formatCode="0.0">
                        <c:v>9.7237282663668965E-4</c:v>
                      </c:pt>
                      <c:pt idx="1041" formatCode="0.0">
                        <c:v>9.2759802845131408E-4</c:v>
                      </c:pt>
                      <c:pt idx="1042" formatCode="0.0">
                        <c:v>9.2412772788005068E-4</c:v>
                      </c:pt>
                      <c:pt idx="1043" formatCode="0.0">
                        <c:v>8.3634212150794694E-4</c:v>
                      </c:pt>
                      <c:pt idx="1044" formatCode="0.0">
                        <c:v>7.8707427127443772E-4</c:v>
                      </c:pt>
                      <c:pt idx="1045" formatCode="0.0">
                        <c:v>7.8370713088453132E-4</c:v>
                      </c:pt>
                      <c:pt idx="1046" formatCode="0.0">
                        <c:v>8.0432770198087694E-4</c:v>
                      </c:pt>
                      <c:pt idx="1047" formatCode="0.0">
                        <c:v>8.0100320270847642E-4</c:v>
                      </c:pt>
                      <c:pt idx="1048" formatCode="0.0">
                        <c:v>8.2994977374289513E-4</c:v>
                      </c:pt>
                      <c:pt idx="1049" formatCode="0.0">
                        <c:v>8.6043981778517341E-4</c:v>
                      </c:pt>
                      <c:pt idx="1050" formatCode="0.0">
                        <c:v>8.5130786812375207E-4</c:v>
                      </c:pt>
                      <c:pt idx="1051" formatCode="0.0">
                        <c:v>8.1443349959361001E-4</c:v>
                      </c:pt>
                      <c:pt idx="1052" formatCode="0.0">
                        <c:v>8.3662587091303019E-4</c:v>
                      </c:pt>
                      <c:pt idx="1053" formatCode="0.0">
                        <c:v>8.3336183716834281E-4</c:v>
                      </c:pt>
                      <c:pt idx="1054" formatCode="0.0">
                        <c:v>8.9661166943564034E-4</c:v>
                      </c:pt>
                      <c:pt idx="1055" formatCode="0.0">
                        <c:v>8.9764633032559142E-4</c:v>
                      </c:pt>
                      <c:pt idx="1056" formatCode="0.0">
                        <c:v>8.9436650195010687E-4</c:v>
                      </c:pt>
                      <c:pt idx="1057" formatCode="0.0">
                        <c:v>8.8767541359351262E-4</c:v>
                      </c:pt>
                      <c:pt idx="1058" formatCode="0.0">
                        <c:v>9.1244222985942649E-4</c:v>
                      </c:pt>
                      <c:pt idx="1059" formatCode="0.0">
                        <c:v>9.0919366238579344E-4</c:v>
                      </c:pt>
                      <c:pt idx="1060" formatCode="0.0">
                        <c:v>9.7120904834556388E-4</c:v>
                      </c:pt>
                      <c:pt idx="1061" formatCode="0.0">
                        <c:v>9.3489724432307508E-4</c:v>
                      </c:pt>
                      <c:pt idx="1062" formatCode="0.0">
                        <c:v>9.3344195912613216E-4</c:v>
                      </c:pt>
                      <c:pt idx="1063" formatCode="0.0">
                        <c:v>8.9619954278796234E-4</c:v>
                      </c:pt>
                      <c:pt idx="1064" formatCode="0.0">
                        <c:v>9.5822693654261241E-4</c:v>
                      </c:pt>
                      <c:pt idx="1065" formatCode="0.0">
                        <c:v>9.5498144859998706E-4</c:v>
                      </c:pt>
                      <c:pt idx="1066" formatCode="0.0">
                        <c:v>8.8309283114437948E-4</c:v>
                      </c:pt>
                      <c:pt idx="1067" formatCode="0.0">
                        <c:v>8.4688453603248392E-4</c:v>
                      </c:pt>
                      <c:pt idx="1068" formatCode="0.0">
                        <c:v>8.4364847175515264E-4</c:v>
                      </c:pt>
                      <c:pt idx="1069" formatCode="0.0">
                        <c:v>8.7171735954629035E-4</c:v>
                      </c:pt>
                      <c:pt idx="1070" formatCode="0.0">
                        <c:v>8.6686137883000818E-4</c:v>
                      </c:pt>
                      <c:pt idx="1071" formatCode="0.0">
                        <c:v>8.6363752584661896E-4</c:v>
                      </c:pt>
                      <c:pt idx="1072" formatCode="0.0">
                        <c:v>8.9156244855194053E-4</c:v>
                      </c:pt>
                      <c:pt idx="1073" formatCode="0.0">
                        <c:v>8.79207299042244E-4</c:v>
                      </c:pt>
                      <c:pt idx="1074" formatCode="0.0">
                        <c:v>8.7602267386013735E-4</c:v>
                      </c:pt>
                      <c:pt idx="1075" formatCode="0.0">
                        <c:v>8.761357456988242E-4</c:v>
                      </c:pt>
                      <c:pt idx="1076" formatCode="0.0">
                        <c:v>8.729391086096164E-4</c:v>
                      </c:pt>
                      <c:pt idx="1077" formatCode="0.0">
                        <c:v>9.313635416688344E-4</c:v>
                      </c:pt>
                      <c:pt idx="1078" formatCode="0.0">
                        <c:v>8.9323901055957697E-4</c:v>
                      </c:pt>
                      <c:pt idx="1079" formatCode="0.0">
                        <c:v>8.9006325944736276E-4</c:v>
                      </c:pt>
                      <c:pt idx="1080" formatCode="0.0">
                        <c:v>9.158365445228662E-4</c:v>
                      </c:pt>
                      <c:pt idx="1081" formatCode="0.0">
                        <c:v>8.1519981457390839E-4</c:v>
                      </c:pt>
                      <c:pt idx="1082" formatCode="0.0">
                        <c:v>8.1203894653193059E-4</c:v>
                      </c:pt>
                      <c:pt idx="1083" formatCode="0.0">
                        <c:v>8.3412684201200811E-4</c:v>
                      </c:pt>
                      <c:pt idx="1084" formatCode="0.0">
                        <c:v>7.9392957057870036E-4</c:v>
                      </c:pt>
                      <c:pt idx="1085" formatCode="0.0">
                        <c:v>7.9081500240308755E-4</c:v>
                      </c:pt>
                      <c:pt idx="1086" formatCode="0.0">
                        <c:v>8.1943575421240876E-4</c:v>
                      </c:pt>
                      <c:pt idx="1087" formatCode="0.0">
                        <c:v>8.4419852208979945E-4</c:v>
                      </c:pt>
                      <c:pt idx="1088" formatCode="0.0">
                        <c:v>8.4109805906233659E-4</c:v>
                      </c:pt>
                      <c:pt idx="1089" formatCode="0.0">
                        <c:v>8.6723227464746277E-4</c:v>
                      </c:pt>
                      <c:pt idx="1090" formatCode="0.0">
                        <c:v>8.5792352478063509E-4</c:v>
                      </c:pt>
                      <c:pt idx="1091" formatCode="0.0">
                        <c:v>8.5485370437228601E-4</c:v>
                      </c:pt>
                      <c:pt idx="1092" formatCode="0.0">
                        <c:v>8.1608952495999202E-4</c:v>
                      </c:pt>
                      <c:pt idx="1093" formatCode="0.0">
                        <c:v>8.0653762758285327E-4</c:v>
                      </c:pt>
                      <c:pt idx="1094" formatCode="0.0">
                        <c:v>8.0350883680240924E-4</c:v>
                      </c:pt>
                      <c:pt idx="1095" formatCode="0.0">
                        <c:v>7.6553167207135415E-4</c:v>
                      </c:pt>
                      <c:pt idx="1096" formatCode="0.0">
                        <c:v>7.8902611167742335E-4</c:v>
                      </c:pt>
                      <c:pt idx="1097" formatCode="0.0">
                        <c:v>7.860293672327036E-4</c:v>
                      </c:pt>
                      <c:pt idx="1098" formatCode="0.0">
                        <c:v>7.8098175988202876E-4</c:v>
                      </c:pt>
                      <c:pt idx="1099" formatCode="0.0">
                        <c:v>7.4296721465521545E-4</c:v>
                      </c:pt>
                      <c:pt idx="1100" formatCode="0.0">
                        <c:v>7.3999668484282257E-4</c:v>
                      </c:pt>
                      <c:pt idx="1101" formatCode="0.0">
                        <c:v>7.3129311944475296E-4</c:v>
                      </c:pt>
                      <c:pt idx="1102" formatCode="0.0">
                        <c:v>7.5837893152303957E-4</c:v>
                      </c:pt>
                      <c:pt idx="1103" formatCode="0.0">
                        <c:v>7.554315023083428E-4</c:v>
                      </c:pt>
                      <c:pt idx="1104" formatCode="0.0">
                        <c:v>7.7580682641748672E-4</c:v>
                      </c:pt>
                      <c:pt idx="1105" formatCode="0.0">
                        <c:v>8.3243570063211403E-4</c:v>
                      </c:pt>
                      <c:pt idx="1106" formatCode="0.0">
                        <c:v>8.2810797191830844E-4</c:v>
                      </c:pt>
                      <c:pt idx="1107" formatCode="0.0">
                        <c:v>8.2026545242069404E-4</c:v>
                      </c:pt>
                      <c:pt idx="1108" formatCode="0.0">
                        <c:v>8.1736559643405277E-4</c:v>
                      </c:pt>
                      <c:pt idx="1109" formatCode="0.0">
                        <c:v>7.209239806332152E-4</c:v>
                      </c:pt>
                      <c:pt idx="1110" formatCode="0.0">
                        <c:v>7.1082586368980002E-4</c:v>
                      </c:pt>
                      <c:pt idx="1111" formatCode="0.0">
                        <c:v>7.3702764057360167E-4</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pt idx="1135" formatCode="0.0">
                        <c:v>0</c:v>
                      </c:pt>
                      <c:pt idx="1136" formatCode="0.0">
                        <c:v>0</c:v>
                      </c:pt>
                      <c:pt idx="1137" formatCode="0.0">
                        <c:v>0</c:v>
                      </c:pt>
                      <c:pt idx="1138" formatCode="0.0">
                        <c:v>0</c:v>
                      </c:pt>
                      <c:pt idx="1139" formatCode="0.0">
                        <c:v>0</c:v>
                      </c:pt>
                      <c:pt idx="1140" formatCode="0.0">
                        <c:v>0</c:v>
                      </c:pt>
                    </c:numCache>
                  </c:numRef>
                </c:xVal>
                <c:yVal>
                  <c:numRef>
                    <c:extLst xmlns:c15="http://schemas.microsoft.com/office/drawing/2012/chart">
                      <c:ext xmlns:c15="http://schemas.microsoft.com/office/drawing/2012/chart" uri="{02D57815-91ED-43cb-92C2-25804820EDAC}">
                        <c15:formulaRef>
                          <c15:sqref>'Forsøk 3 - Samlet'!$AL$14:$AL$1154</c15:sqref>
                        </c15:formulaRef>
                      </c:ext>
                    </c:extLst>
                    <c:numCache>
                      <c:formatCode>0.00</c:formatCode>
                      <c:ptCount val="1141"/>
                      <c:pt idx="0">
                        <c:v>0</c:v>
                      </c:pt>
                      <c:pt idx="1">
                        <c:v>0</c:v>
                      </c:pt>
                      <c:pt idx="2">
                        <c:v>0</c:v>
                      </c:pt>
                      <c:pt idx="3">
                        <c:v>0</c:v>
                      </c:pt>
                      <c:pt idx="4">
                        <c:v>0</c:v>
                      </c:pt>
                      <c:pt idx="5">
                        <c:v>0</c:v>
                      </c:pt>
                      <c:pt idx="6">
                        <c:v>0</c:v>
                      </c:pt>
                      <c:pt idx="7">
                        <c:v>0</c:v>
                      </c:pt>
                      <c:pt idx="8">
                        <c:v>2.8999999999999998E-3</c:v>
                      </c:pt>
                      <c:pt idx="9">
                        <c:v>2.8999999999999998E-3</c:v>
                      </c:pt>
                      <c:pt idx="10">
                        <c:v>2.8999999999999998E-3</c:v>
                      </c:pt>
                      <c:pt idx="11">
                        <c:v>2.8999999999999998E-3</c:v>
                      </c:pt>
                      <c:pt idx="12">
                        <c:v>5.7999999999999996E-3</c:v>
                      </c:pt>
                      <c:pt idx="13">
                        <c:v>5.7999999999999996E-3</c:v>
                      </c:pt>
                      <c:pt idx="14">
                        <c:v>5.7999999999999996E-3</c:v>
                      </c:pt>
                      <c:pt idx="15">
                        <c:v>1.44E-2</c:v>
                      </c:pt>
                      <c:pt idx="16">
                        <c:v>1.44E-2</c:v>
                      </c:pt>
                      <c:pt idx="17">
                        <c:v>1.44E-2</c:v>
                      </c:pt>
                      <c:pt idx="18">
                        <c:v>2.0199999999999999E-2</c:v>
                      </c:pt>
                      <c:pt idx="19">
                        <c:v>2.0199999999999999E-2</c:v>
                      </c:pt>
                      <c:pt idx="20">
                        <c:v>3.1699999999999999E-2</c:v>
                      </c:pt>
                      <c:pt idx="21">
                        <c:v>4.8899999999999999E-2</c:v>
                      </c:pt>
                      <c:pt idx="22">
                        <c:v>4.8899999999999999E-2</c:v>
                      </c:pt>
                      <c:pt idx="23">
                        <c:v>7.7700000000000005E-2</c:v>
                      </c:pt>
                      <c:pt idx="24">
                        <c:v>0.12089999999999999</c:v>
                      </c:pt>
                      <c:pt idx="25">
                        <c:v>0.12089999999999999</c:v>
                      </c:pt>
                      <c:pt idx="26">
                        <c:v>0.1699</c:v>
                      </c:pt>
                      <c:pt idx="27">
                        <c:v>0.1699</c:v>
                      </c:pt>
                      <c:pt idx="28">
                        <c:v>0.2303</c:v>
                      </c:pt>
                      <c:pt idx="29">
                        <c:v>0.30520000000000003</c:v>
                      </c:pt>
                      <c:pt idx="30">
                        <c:v>0.38290000000000002</c:v>
                      </c:pt>
                      <c:pt idx="31">
                        <c:v>0.38290000000000002</c:v>
                      </c:pt>
                      <c:pt idx="32">
                        <c:v>0.46360000000000001</c:v>
                      </c:pt>
                      <c:pt idx="33">
                        <c:v>0.53839999999999999</c:v>
                      </c:pt>
                      <c:pt idx="34">
                        <c:v>0.53839999999999999</c:v>
                      </c:pt>
                      <c:pt idx="35">
                        <c:v>0.67379999999999995</c:v>
                      </c:pt>
                      <c:pt idx="36">
                        <c:v>0.67379999999999995</c:v>
                      </c:pt>
                      <c:pt idx="37">
                        <c:v>0.67379999999999995</c:v>
                      </c:pt>
                      <c:pt idx="38">
                        <c:v>0.7429</c:v>
                      </c:pt>
                      <c:pt idx="39">
                        <c:v>0.80049999999999999</c:v>
                      </c:pt>
                      <c:pt idx="40">
                        <c:v>0.80049999999999999</c:v>
                      </c:pt>
                      <c:pt idx="41">
                        <c:v>0.84650000000000003</c:v>
                      </c:pt>
                      <c:pt idx="42">
                        <c:v>0.84650000000000003</c:v>
                      </c:pt>
                      <c:pt idx="43">
                        <c:v>0.88969997500000009</c:v>
                      </c:pt>
                      <c:pt idx="44">
                        <c:v>0.93289999999999995</c:v>
                      </c:pt>
                      <c:pt idx="45">
                        <c:v>0.93289999999999995</c:v>
                      </c:pt>
                      <c:pt idx="46">
                        <c:v>0.98180005000000004</c:v>
                      </c:pt>
                      <c:pt idx="47">
                        <c:v>1.0135000250000001</c:v>
                      </c:pt>
                      <c:pt idx="48">
                        <c:v>1.0135000250000001</c:v>
                      </c:pt>
                      <c:pt idx="49">
                        <c:v>1.0423000250000001</c:v>
                      </c:pt>
                      <c:pt idx="50">
                        <c:v>1.0653000749999999</c:v>
                      </c:pt>
                      <c:pt idx="51">
                        <c:v>1.0653000749999999</c:v>
                      </c:pt>
                      <c:pt idx="52">
                        <c:v>1.088400075</c:v>
                      </c:pt>
                      <c:pt idx="53">
                        <c:v>1.1057001249999998</c:v>
                      </c:pt>
                      <c:pt idx="54">
                        <c:v>1.1057001249999998</c:v>
                      </c:pt>
                      <c:pt idx="55">
                        <c:v>1.1287000250000001</c:v>
                      </c:pt>
                      <c:pt idx="56">
                        <c:v>1.1460001</c:v>
                      </c:pt>
                      <c:pt idx="57">
                        <c:v>1.1460001</c:v>
                      </c:pt>
                      <c:pt idx="58">
                        <c:v>1.1805001750000002</c:v>
                      </c:pt>
                      <c:pt idx="59">
                        <c:v>1.1805001750000002</c:v>
                      </c:pt>
                      <c:pt idx="60">
                        <c:v>1.19490015</c:v>
                      </c:pt>
                      <c:pt idx="61">
                        <c:v>1.2180001249999999</c:v>
                      </c:pt>
                      <c:pt idx="62">
                        <c:v>1.2180001249999999</c:v>
                      </c:pt>
                      <c:pt idx="63">
                        <c:v>1.2237001999999999</c:v>
                      </c:pt>
                      <c:pt idx="64">
                        <c:v>1.2381001999999999</c:v>
                      </c:pt>
                      <c:pt idx="65">
                        <c:v>1.2381001999999999</c:v>
                      </c:pt>
                      <c:pt idx="66">
                        <c:v>1.2525001999999998</c:v>
                      </c:pt>
                      <c:pt idx="67">
                        <c:v>1.2727002249999999</c:v>
                      </c:pt>
                      <c:pt idx="68">
                        <c:v>1.2727002249999999</c:v>
                      </c:pt>
                      <c:pt idx="69">
                        <c:v>1.28990015</c:v>
                      </c:pt>
                      <c:pt idx="70">
                        <c:v>1.28990015</c:v>
                      </c:pt>
                      <c:pt idx="71">
                        <c:v>1.28990015</c:v>
                      </c:pt>
                      <c:pt idx="72">
                        <c:v>1.298600175</c:v>
                      </c:pt>
                      <c:pt idx="73">
                        <c:v>1.324500225</c:v>
                      </c:pt>
                      <c:pt idx="74">
                        <c:v>1.324500225</c:v>
                      </c:pt>
                      <c:pt idx="75">
                        <c:v>1.35330025</c:v>
                      </c:pt>
                      <c:pt idx="76">
                        <c:v>1.37340025</c:v>
                      </c:pt>
                      <c:pt idx="77">
                        <c:v>1.37340025</c:v>
                      </c:pt>
                      <c:pt idx="78">
                        <c:v>1.385000325</c:v>
                      </c:pt>
                      <c:pt idx="79">
                        <c:v>1.4022002499999999</c:v>
                      </c:pt>
                      <c:pt idx="80">
                        <c:v>1.4022002499999999</c:v>
                      </c:pt>
                      <c:pt idx="81">
                        <c:v>1.4224003500000002</c:v>
                      </c:pt>
                      <c:pt idx="82">
                        <c:v>1.4224003500000002</c:v>
                      </c:pt>
                      <c:pt idx="83">
                        <c:v>1.4627002999999998</c:v>
                      </c:pt>
                      <c:pt idx="84">
                        <c:v>1.4627002999999998</c:v>
                      </c:pt>
                      <c:pt idx="85">
                        <c:v>1.4944002999999999</c:v>
                      </c:pt>
                      <c:pt idx="86">
                        <c:v>1.4944002999999999</c:v>
                      </c:pt>
                      <c:pt idx="87">
                        <c:v>1.5232003000000001</c:v>
                      </c:pt>
                      <c:pt idx="88">
                        <c:v>1.5404002999999999</c:v>
                      </c:pt>
                      <c:pt idx="89">
                        <c:v>1.5404002999999999</c:v>
                      </c:pt>
                      <c:pt idx="90">
                        <c:v>1.5721003500000001</c:v>
                      </c:pt>
                      <c:pt idx="91">
                        <c:v>1.5980003</c:v>
                      </c:pt>
                      <c:pt idx="92">
                        <c:v>1.5980003</c:v>
                      </c:pt>
                      <c:pt idx="93">
                        <c:v>1.6268003</c:v>
                      </c:pt>
                      <c:pt idx="94">
                        <c:v>1.6527003</c:v>
                      </c:pt>
                      <c:pt idx="95">
                        <c:v>1.6873003</c:v>
                      </c:pt>
                      <c:pt idx="96">
                        <c:v>1.6873003</c:v>
                      </c:pt>
                      <c:pt idx="97">
                        <c:v>1.7161003500000001</c:v>
                      </c:pt>
                      <c:pt idx="98">
                        <c:v>1.7161003500000001</c:v>
                      </c:pt>
                      <c:pt idx="99">
                        <c:v>1.7391003250000001</c:v>
                      </c:pt>
                      <c:pt idx="100">
                        <c:v>1.770800325</c:v>
                      </c:pt>
                      <c:pt idx="101">
                        <c:v>1.770800325</c:v>
                      </c:pt>
                      <c:pt idx="102">
                        <c:v>1.796700325</c:v>
                      </c:pt>
                      <c:pt idx="103">
                        <c:v>1.8255003749999998</c:v>
                      </c:pt>
                      <c:pt idx="104">
                        <c:v>1.8255003749999998</c:v>
                      </c:pt>
                      <c:pt idx="105">
                        <c:v>1.8428003500000001</c:v>
                      </c:pt>
                      <c:pt idx="106">
                        <c:v>1.8600003000000001</c:v>
                      </c:pt>
                      <c:pt idx="107">
                        <c:v>1.8600003000000001</c:v>
                      </c:pt>
                      <c:pt idx="108">
                        <c:v>1.8802003</c:v>
                      </c:pt>
                      <c:pt idx="109">
                        <c:v>1.8917002999999999</c:v>
                      </c:pt>
                      <c:pt idx="110">
                        <c:v>1.8917002999999999</c:v>
                      </c:pt>
                      <c:pt idx="111">
                        <c:v>1.9004003</c:v>
                      </c:pt>
                      <c:pt idx="112">
                        <c:v>1.9032003</c:v>
                      </c:pt>
                      <c:pt idx="113">
                        <c:v>1.9032003</c:v>
                      </c:pt>
                      <c:pt idx="114">
                        <c:v>1.9119002999999999</c:v>
                      </c:pt>
                      <c:pt idx="115">
                        <c:v>1.9119002999999999</c:v>
                      </c:pt>
                      <c:pt idx="116">
                        <c:v>1.917600325</c:v>
                      </c:pt>
                      <c:pt idx="117">
                        <c:v>1.9032003</c:v>
                      </c:pt>
                      <c:pt idx="118">
                        <c:v>1.9032003</c:v>
                      </c:pt>
                      <c:pt idx="119">
                        <c:v>1.9090003500000001</c:v>
                      </c:pt>
                      <c:pt idx="120">
                        <c:v>1.888800375</c:v>
                      </c:pt>
                      <c:pt idx="121">
                        <c:v>1.888800375</c:v>
                      </c:pt>
                      <c:pt idx="122">
                        <c:v>1.877300325</c:v>
                      </c:pt>
                      <c:pt idx="123">
                        <c:v>1.8572004</c:v>
                      </c:pt>
                      <c:pt idx="124">
                        <c:v>1.8572004</c:v>
                      </c:pt>
                      <c:pt idx="125">
                        <c:v>1.854300375</c:v>
                      </c:pt>
                      <c:pt idx="126">
                        <c:v>1.8428004</c:v>
                      </c:pt>
                      <c:pt idx="127">
                        <c:v>1.8428004</c:v>
                      </c:pt>
                      <c:pt idx="128">
                        <c:v>1.8226004499999999</c:v>
                      </c:pt>
                      <c:pt idx="129">
                        <c:v>1.8111003749999999</c:v>
                      </c:pt>
                      <c:pt idx="130">
                        <c:v>1.8111003749999999</c:v>
                      </c:pt>
                      <c:pt idx="131">
                        <c:v>1.796700475</c:v>
                      </c:pt>
                      <c:pt idx="132">
                        <c:v>1.796700475</c:v>
                      </c:pt>
                      <c:pt idx="133">
                        <c:v>1.7823005000000001</c:v>
                      </c:pt>
                      <c:pt idx="134">
                        <c:v>1.7708005</c:v>
                      </c:pt>
                      <c:pt idx="135">
                        <c:v>1.7708005</c:v>
                      </c:pt>
                      <c:pt idx="136">
                        <c:v>1.7650005499999999</c:v>
                      </c:pt>
                      <c:pt idx="137">
                        <c:v>1.7621005000000001</c:v>
                      </c:pt>
                      <c:pt idx="138">
                        <c:v>1.7621005000000001</c:v>
                      </c:pt>
                      <c:pt idx="139">
                        <c:v>1.747700475</c:v>
                      </c:pt>
                      <c:pt idx="140">
                        <c:v>1.7362004499999999</c:v>
                      </c:pt>
                      <c:pt idx="141">
                        <c:v>1.7362004499999999</c:v>
                      </c:pt>
                      <c:pt idx="142">
                        <c:v>1.7305004749999999</c:v>
                      </c:pt>
                      <c:pt idx="143">
                        <c:v>1.7190005750000001</c:v>
                      </c:pt>
                      <c:pt idx="144">
                        <c:v>1.7190005750000001</c:v>
                      </c:pt>
                      <c:pt idx="145">
                        <c:v>1.7103005499999999</c:v>
                      </c:pt>
                      <c:pt idx="146">
                        <c:v>1.70170055</c:v>
                      </c:pt>
                      <c:pt idx="147">
                        <c:v>1.70170055</c:v>
                      </c:pt>
                      <c:pt idx="148">
                        <c:v>1.6988005500000001</c:v>
                      </c:pt>
                      <c:pt idx="149">
                        <c:v>1.6988005500000001</c:v>
                      </c:pt>
                      <c:pt idx="150">
                        <c:v>1.693000525</c:v>
                      </c:pt>
                      <c:pt idx="151">
                        <c:v>1.698800525</c:v>
                      </c:pt>
                      <c:pt idx="152">
                        <c:v>1.698800525</c:v>
                      </c:pt>
                      <c:pt idx="153">
                        <c:v>1.6873005249999999</c:v>
                      </c:pt>
                      <c:pt idx="154">
                        <c:v>1.6786005500000001</c:v>
                      </c:pt>
                      <c:pt idx="155">
                        <c:v>1.6786005500000001</c:v>
                      </c:pt>
                      <c:pt idx="156">
                        <c:v>1.66710055</c:v>
                      </c:pt>
                      <c:pt idx="157">
                        <c:v>1.6758005249999999</c:v>
                      </c:pt>
                      <c:pt idx="158">
                        <c:v>1.6758005249999999</c:v>
                      </c:pt>
                      <c:pt idx="159">
                        <c:v>1.667100475</c:v>
                      </c:pt>
                      <c:pt idx="160">
                        <c:v>1.6614004499999999</c:v>
                      </c:pt>
                      <c:pt idx="161">
                        <c:v>1.6614004499999999</c:v>
                      </c:pt>
                      <c:pt idx="162">
                        <c:v>1.6441005249999998</c:v>
                      </c:pt>
                      <c:pt idx="163">
                        <c:v>1.63830045</c:v>
                      </c:pt>
                      <c:pt idx="164">
                        <c:v>1.63830045</c:v>
                      </c:pt>
                      <c:pt idx="165">
                        <c:v>1.638300525</c:v>
                      </c:pt>
                      <c:pt idx="166">
                        <c:v>1.638300525</c:v>
                      </c:pt>
                      <c:pt idx="167">
                        <c:v>1.638300525</c:v>
                      </c:pt>
                      <c:pt idx="168">
                        <c:v>1.6383004750000001</c:v>
                      </c:pt>
                      <c:pt idx="169">
                        <c:v>1.6355005249999999</c:v>
                      </c:pt>
                      <c:pt idx="170">
                        <c:v>1.6355005249999999</c:v>
                      </c:pt>
                      <c:pt idx="171">
                        <c:v>1.62680055</c:v>
                      </c:pt>
                      <c:pt idx="172">
                        <c:v>1.6268005750000001</c:v>
                      </c:pt>
                      <c:pt idx="173">
                        <c:v>1.6268005750000001</c:v>
                      </c:pt>
                      <c:pt idx="174">
                        <c:v>1.62110055</c:v>
                      </c:pt>
                      <c:pt idx="175">
                        <c:v>1.6239005999999998</c:v>
                      </c:pt>
                      <c:pt idx="176">
                        <c:v>1.6239005999999998</c:v>
                      </c:pt>
                      <c:pt idx="177">
                        <c:v>1.6239005999999998</c:v>
                      </c:pt>
                      <c:pt idx="178">
                        <c:v>1.6239005999999998</c:v>
                      </c:pt>
                      <c:pt idx="179">
                        <c:v>1.621100575</c:v>
                      </c:pt>
                      <c:pt idx="180">
                        <c:v>1.6268005750000001</c:v>
                      </c:pt>
                      <c:pt idx="181">
                        <c:v>1.62110055</c:v>
                      </c:pt>
                      <c:pt idx="182">
                        <c:v>1.62110055</c:v>
                      </c:pt>
                      <c:pt idx="183">
                        <c:v>1.6239006499999999</c:v>
                      </c:pt>
                      <c:pt idx="184">
                        <c:v>1.6268005999999999</c:v>
                      </c:pt>
                      <c:pt idx="185">
                        <c:v>1.6268005999999999</c:v>
                      </c:pt>
                      <c:pt idx="186">
                        <c:v>1.632600625</c:v>
                      </c:pt>
                      <c:pt idx="187">
                        <c:v>1.626800625</c:v>
                      </c:pt>
                      <c:pt idx="188">
                        <c:v>1.626800625</c:v>
                      </c:pt>
                      <c:pt idx="189">
                        <c:v>1.6297006249999999</c:v>
                      </c:pt>
                      <c:pt idx="190">
                        <c:v>1.6297006249999999</c:v>
                      </c:pt>
                      <c:pt idx="191">
                        <c:v>1.6326006500000001</c:v>
                      </c:pt>
                      <c:pt idx="192">
                        <c:v>1.632600625</c:v>
                      </c:pt>
                      <c:pt idx="193">
                        <c:v>1.632600625</c:v>
                      </c:pt>
                      <c:pt idx="194">
                        <c:v>1.6355006249999999</c:v>
                      </c:pt>
                      <c:pt idx="195">
                        <c:v>1.641200625</c:v>
                      </c:pt>
                      <c:pt idx="196">
                        <c:v>1.638300675</c:v>
                      </c:pt>
                      <c:pt idx="197">
                        <c:v>1.638300675</c:v>
                      </c:pt>
                      <c:pt idx="198">
                        <c:v>1.6383007000000001</c:v>
                      </c:pt>
                      <c:pt idx="199">
                        <c:v>1.6470006500000001</c:v>
                      </c:pt>
                      <c:pt idx="200">
                        <c:v>1.6470006500000001</c:v>
                      </c:pt>
                      <c:pt idx="201">
                        <c:v>1.6470006500000001</c:v>
                      </c:pt>
                      <c:pt idx="202">
                        <c:v>1.6585007</c:v>
                      </c:pt>
                      <c:pt idx="203">
                        <c:v>1.6585007</c:v>
                      </c:pt>
                      <c:pt idx="204">
                        <c:v>1.6585006500000001</c:v>
                      </c:pt>
                      <c:pt idx="205">
                        <c:v>1.6585006500000001</c:v>
                      </c:pt>
                      <c:pt idx="206">
                        <c:v>1.6585006500000001</c:v>
                      </c:pt>
                      <c:pt idx="207">
                        <c:v>1.667100625</c:v>
                      </c:pt>
                      <c:pt idx="208">
                        <c:v>1.667100625</c:v>
                      </c:pt>
                      <c:pt idx="209">
                        <c:v>1.6758005999999999</c:v>
                      </c:pt>
                      <c:pt idx="210">
                        <c:v>1.67580065</c:v>
                      </c:pt>
                      <c:pt idx="211">
                        <c:v>1.67580065</c:v>
                      </c:pt>
                      <c:pt idx="212">
                        <c:v>1.6758006999999999</c:v>
                      </c:pt>
                      <c:pt idx="213">
                        <c:v>1.6758006999999999</c:v>
                      </c:pt>
                      <c:pt idx="214">
                        <c:v>1.6758006999999999</c:v>
                      </c:pt>
                      <c:pt idx="215">
                        <c:v>1.6873007</c:v>
                      </c:pt>
                      <c:pt idx="216">
                        <c:v>1.6930007</c:v>
                      </c:pt>
                      <c:pt idx="217">
                        <c:v>1.6930007</c:v>
                      </c:pt>
                      <c:pt idx="218">
                        <c:v>1.7046006999999999</c:v>
                      </c:pt>
                      <c:pt idx="219">
                        <c:v>1.7074006500000001</c:v>
                      </c:pt>
                      <c:pt idx="220">
                        <c:v>1.7074006500000001</c:v>
                      </c:pt>
                      <c:pt idx="221">
                        <c:v>1.7017006749999999</c:v>
                      </c:pt>
                      <c:pt idx="222">
                        <c:v>1.7017006749999999</c:v>
                      </c:pt>
                      <c:pt idx="223">
                        <c:v>1.7132007</c:v>
                      </c:pt>
                      <c:pt idx="224">
                        <c:v>1.719000675</c:v>
                      </c:pt>
                      <c:pt idx="225">
                        <c:v>1.719000675</c:v>
                      </c:pt>
                      <c:pt idx="226">
                        <c:v>1.7334007</c:v>
                      </c:pt>
                      <c:pt idx="227">
                        <c:v>1.7362007500000001</c:v>
                      </c:pt>
                      <c:pt idx="228">
                        <c:v>1.7362007500000001</c:v>
                      </c:pt>
                      <c:pt idx="229">
                        <c:v>1.7391007000000001</c:v>
                      </c:pt>
                      <c:pt idx="230">
                        <c:v>1.7449007249999999</c:v>
                      </c:pt>
                      <c:pt idx="231">
                        <c:v>1.7449007249999999</c:v>
                      </c:pt>
                      <c:pt idx="232">
                        <c:v>1.7564006999999999</c:v>
                      </c:pt>
                      <c:pt idx="233">
                        <c:v>1.7506007749999999</c:v>
                      </c:pt>
                      <c:pt idx="234">
                        <c:v>1.7506007749999999</c:v>
                      </c:pt>
                      <c:pt idx="235">
                        <c:v>1.7535008000000001</c:v>
                      </c:pt>
                      <c:pt idx="236">
                        <c:v>1.7535007500000002</c:v>
                      </c:pt>
                      <c:pt idx="237">
                        <c:v>1.7535007500000002</c:v>
                      </c:pt>
                      <c:pt idx="238">
                        <c:v>1.7535007500000002</c:v>
                      </c:pt>
                      <c:pt idx="239">
                        <c:v>1.7535007500000002</c:v>
                      </c:pt>
                      <c:pt idx="240">
                        <c:v>1.7535007500000002</c:v>
                      </c:pt>
                      <c:pt idx="241">
                        <c:v>1.762100775</c:v>
                      </c:pt>
                      <c:pt idx="242">
                        <c:v>1.7593007500000002</c:v>
                      </c:pt>
                      <c:pt idx="243">
                        <c:v>1.7593007500000002</c:v>
                      </c:pt>
                      <c:pt idx="244">
                        <c:v>1.75930085</c:v>
                      </c:pt>
                      <c:pt idx="245">
                        <c:v>1.747700775</c:v>
                      </c:pt>
                      <c:pt idx="246">
                        <c:v>1.747700775</c:v>
                      </c:pt>
                      <c:pt idx="247">
                        <c:v>1.747700775</c:v>
                      </c:pt>
                      <c:pt idx="248">
                        <c:v>1.7362007500000001</c:v>
                      </c:pt>
                      <c:pt idx="249">
                        <c:v>1.7362007500000001</c:v>
                      </c:pt>
                      <c:pt idx="250">
                        <c:v>1.7420008</c:v>
                      </c:pt>
                      <c:pt idx="251">
                        <c:v>1.7420008</c:v>
                      </c:pt>
                      <c:pt idx="252">
                        <c:v>1.7391008000000001</c:v>
                      </c:pt>
                      <c:pt idx="253">
                        <c:v>1.7391008000000001</c:v>
                      </c:pt>
                      <c:pt idx="254">
                        <c:v>1.7391008000000001</c:v>
                      </c:pt>
                      <c:pt idx="255">
                        <c:v>1.7305008</c:v>
                      </c:pt>
                      <c:pt idx="256">
                        <c:v>1.72760085</c:v>
                      </c:pt>
                      <c:pt idx="257">
                        <c:v>1.72760085</c:v>
                      </c:pt>
                      <c:pt idx="258">
                        <c:v>1.7103008499999999</c:v>
                      </c:pt>
                      <c:pt idx="259">
                        <c:v>1.6959008250000001</c:v>
                      </c:pt>
                      <c:pt idx="260">
                        <c:v>1.6959008250000001</c:v>
                      </c:pt>
                      <c:pt idx="261">
                        <c:v>1.6930008250000002</c:v>
                      </c:pt>
                      <c:pt idx="262">
                        <c:v>1.6671009000000001</c:v>
                      </c:pt>
                      <c:pt idx="263">
                        <c:v>1.6671009000000001</c:v>
                      </c:pt>
                      <c:pt idx="264">
                        <c:v>1.6585009000000002</c:v>
                      </c:pt>
                      <c:pt idx="265">
                        <c:v>1.6498009249999999</c:v>
                      </c:pt>
                      <c:pt idx="266">
                        <c:v>1.6498009249999999</c:v>
                      </c:pt>
                      <c:pt idx="267">
                        <c:v>1.6153009</c:v>
                      </c:pt>
                      <c:pt idx="268">
                        <c:v>1.6153009</c:v>
                      </c:pt>
                      <c:pt idx="269">
                        <c:v>1.6153009</c:v>
                      </c:pt>
                      <c:pt idx="270">
                        <c:v>1.5951009249999999</c:v>
                      </c:pt>
                      <c:pt idx="271">
                        <c:v>1.59230085</c:v>
                      </c:pt>
                      <c:pt idx="272">
                        <c:v>1.59230085</c:v>
                      </c:pt>
                      <c:pt idx="273">
                        <c:v>1.5894009</c:v>
                      </c:pt>
                      <c:pt idx="274">
                        <c:v>1.5894009</c:v>
                      </c:pt>
                      <c:pt idx="275">
                        <c:v>1.5721009500000001</c:v>
                      </c:pt>
                      <c:pt idx="276">
                        <c:v>1.5663009999999999</c:v>
                      </c:pt>
                      <c:pt idx="277">
                        <c:v>1.5663009999999999</c:v>
                      </c:pt>
                      <c:pt idx="278">
                        <c:v>1.5692009499999999</c:v>
                      </c:pt>
                      <c:pt idx="279">
                        <c:v>1.5836009999999998</c:v>
                      </c:pt>
                      <c:pt idx="280">
                        <c:v>1.5836009999999998</c:v>
                      </c:pt>
                      <c:pt idx="281">
                        <c:v>1.5663010500000001</c:v>
                      </c:pt>
                      <c:pt idx="282">
                        <c:v>1.5663010500000001</c:v>
                      </c:pt>
                      <c:pt idx="283">
                        <c:v>1.5750010249999999</c:v>
                      </c:pt>
                      <c:pt idx="284">
                        <c:v>1.59510105</c:v>
                      </c:pt>
                      <c:pt idx="285">
                        <c:v>1.60950105</c:v>
                      </c:pt>
                      <c:pt idx="286">
                        <c:v>1.60950105</c:v>
                      </c:pt>
                      <c:pt idx="287">
                        <c:v>1.60950105</c:v>
                      </c:pt>
                      <c:pt idx="288">
                        <c:v>1.6556010749999999</c:v>
                      </c:pt>
                      <c:pt idx="289">
                        <c:v>1.6556010749999999</c:v>
                      </c:pt>
                      <c:pt idx="290">
                        <c:v>1.6815009999999999</c:v>
                      </c:pt>
                      <c:pt idx="291">
                        <c:v>1.6815009999999999</c:v>
                      </c:pt>
                      <c:pt idx="292">
                        <c:v>1.7046009999999998</c:v>
                      </c:pt>
                      <c:pt idx="293">
                        <c:v>1.71030105</c:v>
                      </c:pt>
                      <c:pt idx="294">
                        <c:v>1.71030105</c:v>
                      </c:pt>
                      <c:pt idx="295">
                        <c:v>1.7362010749999999</c:v>
                      </c:pt>
                      <c:pt idx="296">
                        <c:v>1.7593010500000001</c:v>
                      </c:pt>
                      <c:pt idx="297">
                        <c:v>1.7593010500000001</c:v>
                      </c:pt>
                      <c:pt idx="298">
                        <c:v>1.7852010249999999</c:v>
                      </c:pt>
                      <c:pt idx="299">
                        <c:v>1.81690105</c:v>
                      </c:pt>
                      <c:pt idx="300">
                        <c:v>1.81690105</c:v>
                      </c:pt>
                      <c:pt idx="301">
                        <c:v>1.8399011000000001</c:v>
                      </c:pt>
                      <c:pt idx="302">
                        <c:v>1.8716010249999999</c:v>
                      </c:pt>
                      <c:pt idx="303">
                        <c:v>1.8716010249999999</c:v>
                      </c:pt>
                      <c:pt idx="304">
                        <c:v>1.903201025</c:v>
                      </c:pt>
                      <c:pt idx="305">
                        <c:v>1.9320010749999998</c:v>
                      </c:pt>
                      <c:pt idx="306">
                        <c:v>1.9320010749999998</c:v>
                      </c:pt>
                      <c:pt idx="307">
                        <c:v>1.96950125</c:v>
                      </c:pt>
                      <c:pt idx="308">
                        <c:v>1.9867013</c:v>
                      </c:pt>
                      <c:pt idx="309">
                        <c:v>1.9867013</c:v>
                      </c:pt>
                      <c:pt idx="310">
                        <c:v>2.0242011500000001</c:v>
                      </c:pt>
                      <c:pt idx="311">
                        <c:v>2.0242011500000001</c:v>
                      </c:pt>
                      <c:pt idx="312">
                        <c:v>2.0616011999999997</c:v>
                      </c:pt>
                      <c:pt idx="313">
                        <c:v>2.0961010999999998</c:v>
                      </c:pt>
                      <c:pt idx="314">
                        <c:v>2.1393012250000001</c:v>
                      </c:pt>
                      <c:pt idx="315">
                        <c:v>2.1393012250000001</c:v>
                      </c:pt>
                      <c:pt idx="316">
                        <c:v>2.1681011249999997</c:v>
                      </c:pt>
                      <c:pt idx="317">
                        <c:v>2.19690115</c:v>
                      </c:pt>
                      <c:pt idx="318">
                        <c:v>2.19690115</c:v>
                      </c:pt>
                      <c:pt idx="319">
                        <c:v>2.2286011500000003</c:v>
                      </c:pt>
                      <c:pt idx="320">
                        <c:v>2.2372011249999999</c:v>
                      </c:pt>
                      <c:pt idx="321">
                        <c:v>2.2372011249999999</c:v>
                      </c:pt>
                      <c:pt idx="322">
                        <c:v>2.2430010999999999</c:v>
                      </c:pt>
                      <c:pt idx="323">
                        <c:v>2.2603010000000001</c:v>
                      </c:pt>
                      <c:pt idx="324">
                        <c:v>2.2603010000000001</c:v>
                      </c:pt>
                      <c:pt idx="325">
                        <c:v>2.26600095</c:v>
                      </c:pt>
                      <c:pt idx="326">
                        <c:v>2.26600095</c:v>
                      </c:pt>
                      <c:pt idx="327">
                        <c:v>2.2689009749999998</c:v>
                      </c:pt>
                      <c:pt idx="328">
                        <c:v>2.271801</c:v>
                      </c:pt>
                      <c:pt idx="329">
                        <c:v>2.2862009749999999</c:v>
                      </c:pt>
                      <c:pt idx="330">
                        <c:v>2.2862009749999999</c:v>
                      </c:pt>
                      <c:pt idx="331">
                        <c:v>2.2977008999999997</c:v>
                      </c:pt>
                      <c:pt idx="332">
                        <c:v>2.2977008999999997</c:v>
                      </c:pt>
                      <c:pt idx="333">
                        <c:v>2.2977008999999997</c:v>
                      </c:pt>
                      <c:pt idx="334">
                        <c:v>2.3035009500000001</c:v>
                      </c:pt>
                      <c:pt idx="335">
                        <c:v>2.3035009500000001</c:v>
                      </c:pt>
                      <c:pt idx="336">
                        <c:v>2.2919010000000002</c:v>
                      </c:pt>
                      <c:pt idx="337">
                        <c:v>2.297701</c:v>
                      </c:pt>
                      <c:pt idx="338">
                        <c:v>2.3006009000000001</c:v>
                      </c:pt>
                      <c:pt idx="339">
                        <c:v>2.3006009000000001</c:v>
                      </c:pt>
                      <c:pt idx="340">
                        <c:v>2.2977008999999997</c:v>
                      </c:pt>
                      <c:pt idx="341">
                        <c:v>2.2977008999999997</c:v>
                      </c:pt>
                      <c:pt idx="342">
                        <c:v>2.2919009749999999</c:v>
                      </c:pt>
                      <c:pt idx="343">
                        <c:v>2.3035010750000002</c:v>
                      </c:pt>
                      <c:pt idx="344">
                        <c:v>2.3063010999999998</c:v>
                      </c:pt>
                      <c:pt idx="345">
                        <c:v>2.3063010999999998</c:v>
                      </c:pt>
                      <c:pt idx="346">
                        <c:v>2.3121011249999999</c:v>
                      </c:pt>
                      <c:pt idx="347">
                        <c:v>2.323601075</c:v>
                      </c:pt>
                      <c:pt idx="348">
                        <c:v>2.323601075</c:v>
                      </c:pt>
                      <c:pt idx="349">
                        <c:v>2.3265011749999998</c:v>
                      </c:pt>
                      <c:pt idx="350">
                        <c:v>2.32360115</c:v>
                      </c:pt>
                      <c:pt idx="351">
                        <c:v>2.32360115</c:v>
                      </c:pt>
                      <c:pt idx="352">
                        <c:v>2.3322012249999999</c:v>
                      </c:pt>
                      <c:pt idx="353">
                        <c:v>2.346601175</c:v>
                      </c:pt>
                      <c:pt idx="354">
                        <c:v>2.346601175</c:v>
                      </c:pt>
                      <c:pt idx="355">
                        <c:v>2.346601175</c:v>
                      </c:pt>
                      <c:pt idx="356">
                        <c:v>2.346601175</c:v>
                      </c:pt>
                      <c:pt idx="357">
                        <c:v>2.3754012499999999</c:v>
                      </c:pt>
                      <c:pt idx="358">
                        <c:v>2.3754012499999999</c:v>
                      </c:pt>
                      <c:pt idx="359">
                        <c:v>2.3956012499999999</c:v>
                      </c:pt>
                      <c:pt idx="360">
                        <c:v>2.3956012499999999</c:v>
                      </c:pt>
                      <c:pt idx="361">
                        <c:v>2.4129012250000001</c:v>
                      </c:pt>
                      <c:pt idx="362">
                        <c:v>2.4129012250000001</c:v>
                      </c:pt>
                      <c:pt idx="363">
                        <c:v>2.4301011999999997</c:v>
                      </c:pt>
                      <c:pt idx="364">
                        <c:v>2.4532011749999998</c:v>
                      </c:pt>
                      <c:pt idx="365">
                        <c:v>2.4532011749999998</c:v>
                      </c:pt>
                      <c:pt idx="366">
                        <c:v>2.46760125</c:v>
                      </c:pt>
                      <c:pt idx="367">
                        <c:v>2.5021012250000001</c:v>
                      </c:pt>
                      <c:pt idx="368">
                        <c:v>2.5021012250000001</c:v>
                      </c:pt>
                      <c:pt idx="369">
                        <c:v>2.5021012250000001</c:v>
                      </c:pt>
                      <c:pt idx="370">
                        <c:v>2.5885012749999996</c:v>
                      </c:pt>
                      <c:pt idx="371">
                        <c:v>2.5885012749999996</c:v>
                      </c:pt>
                      <c:pt idx="372">
                        <c:v>2.5885012749999996</c:v>
                      </c:pt>
                      <c:pt idx="373">
                        <c:v>2.6403012499999998</c:v>
                      </c:pt>
                      <c:pt idx="374">
                        <c:v>2.6403012499999998</c:v>
                      </c:pt>
                      <c:pt idx="375">
                        <c:v>2.6605012499999998</c:v>
                      </c:pt>
                      <c:pt idx="376">
                        <c:v>2.6979012250000003</c:v>
                      </c:pt>
                      <c:pt idx="377">
                        <c:v>2.6979012250000003</c:v>
                      </c:pt>
                      <c:pt idx="378">
                        <c:v>2.7382011999999998</c:v>
                      </c:pt>
                      <c:pt idx="379">
                        <c:v>2.7382011999999998</c:v>
                      </c:pt>
                      <c:pt idx="380">
                        <c:v>2.7757011999999999</c:v>
                      </c:pt>
                      <c:pt idx="381">
                        <c:v>2.8189012</c:v>
                      </c:pt>
                      <c:pt idx="382">
                        <c:v>2.8707011999999996</c:v>
                      </c:pt>
                      <c:pt idx="383">
                        <c:v>2.8707011999999996</c:v>
                      </c:pt>
                      <c:pt idx="384">
                        <c:v>2.9139011500000001</c:v>
                      </c:pt>
                      <c:pt idx="385">
                        <c:v>2.9139011500000001</c:v>
                      </c:pt>
                      <c:pt idx="386">
                        <c:v>2.9369012250000002</c:v>
                      </c:pt>
                      <c:pt idx="387">
                        <c:v>2.974301225</c:v>
                      </c:pt>
                      <c:pt idx="388">
                        <c:v>3.0204010999999999</c:v>
                      </c:pt>
                      <c:pt idx="389">
                        <c:v>3.0204010999999999</c:v>
                      </c:pt>
                      <c:pt idx="390">
                        <c:v>3.0434011000000001</c:v>
                      </c:pt>
                      <c:pt idx="391">
                        <c:v>3.0607011750000002</c:v>
                      </c:pt>
                      <c:pt idx="392">
                        <c:v>3.0607011750000002</c:v>
                      </c:pt>
                      <c:pt idx="393">
                        <c:v>3.0521011999999996</c:v>
                      </c:pt>
                      <c:pt idx="394">
                        <c:v>3.0521011999999996</c:v>
                      </c:pt>
                      <c:pt idx="395">
                        <c:v>3.0780011249999997</c:v>
                      </c:pt>
                      <c:pt idx="396">
                        <c:v>3.0751010999999999</c:v>
                      </c:pt>
                      <c:pt idx="397">
                        <c:v>3.0751010999999999</c:v>
                      </c:pt>
                      <c:pt idx="398">
                        <c:v>3.0665011249999998</c:v>
                      </c:pt>
                      <c:pt idx="399">
                        <c:v>3.0550011500000003</c:v>
                      </c:pt>
                      <c:pt idx="400">
                        <c:v>3.0406011500000001</c:v>
                      </c:pt>
                      <c:pt idx="401">
                        <c:v>3.0406011500000001</c:v>
                      </c:pt>
                      <c:pt idx="402">
                        <c:v>3.0290011999999997</c:v>
                      </c:pt>
                      <c:pt idx="403">
                        <c:v>3.0003011500000003</c:v>
                      </c:pt>
                      <c:pt idx="404">
                        <c:v>3.0003011500000003</c:v>
                      </c:pt>
                      <c:pt idx="405">
                        <c:v>2.9859012749999998</c:v>
                      </c:pt>
                      <c:pt idx="406">
                        <c:v>2.9571011999999999</c:v>
                      </c:pt>
                      <c:pt idx="407">
                        <c:v>2.9571011999999999</c:v>
                      </c:pt>
                      <c:pt idx="408">
                        <c:v>2.94550125</c:v>
                      </c:pt>
                      <c:pt idx="409">
                        <c:v>2.9455012250000001</c:v>
                      </c:pt>
                      <c:pt idx="410">
                        <c:v>2.9455012250000001</c:v>
                      </c:pt>
                      <c:pt idx="411">
                        <c:v>2.9196012499999999</c:v>
                      </c:pt>
                      <c:pt idx="412">
                        <c:v>2.8937012499999999</c:v>
                      </c:pt>
                      <c:pt idx="413">
                        <c:v>2.8937012499999999</c:v>
                      </c:pt>
                      <c:pt idx="414">
                        <c:v>2.8707012249999999</c:v>
                      </c:pt>
                      <c:pt idx="415">
                        <c:v>2.8707012249999999</c:v>
                      </c:pt>
                      <c:pt idx="416">
                        <c:v>2.8620012250000002</c:v>
                      </c:pt>
                      <c:pt idx="417">
                        <c:v>2.8620012250000002</c:v>
                      </c:pt>
                      <c:pt idx="418">
                        <c:v>2.8448013250000002</c:v>
                      </c:pt>
                      <c:pt idx="419">
                        <c:v>2.8073012749999999</c:v>
                      </c:pt>
                      <c:pt idx="420">
                        <c:v>2.7814013000000002</c:v>
                      </c:pt>
                      <c:pt idx="421">
                        <c:v>2.7814013000000002</c:v>
                      </c:pt>
                      <c:pt idx="422">
                        <c:v>2.7440013000000003</c:v>
                      </c:pt>
                      <c:pt idx="423">
                        <c:v>2.7440013000000003</c:v>
                      </c:pt>
                      <c:pt idx="424">
                        <c:v>2.7440013000000003</c:v>
                      </c:pt>
                      <c:pt idx="425">
                        <c:v>2.7094013499999998</c:v>
                      </c:pt>
                      <c:pt idx="426">
                        <c:v>2.7094013499999998</c:v>
                      </c:pt>
                      <c:pt idx="427">
                        <c:v>2.6835013750000001</c:v>
                      </c:pt>
                      <c:pt idx="428">
                        <c:v>2.6835013750000001</c:v>
                      </c:pt>
                      <c:pt idx="429">
                        <c:v>2.66340135</c:v>
                      </c:pt>
                      <c:pt idx="430">
                        <c:v>2.66340135</c:v>
                      </c:pt>
                      <c:pt idx="431">
                        <c:v>2.631701525</c:v>
                      </c:pt>
                      <c:pt idx="432">
                        <c:v>2.631701525</c:v>
                      </c:pt>
                      <c:pt idx="433">
                        <c:v>2.6173014000000001</c:v>
                      </c:pt>
                      <c:pt idx="434">
                        <c:v>2.5943014</c:v>
                      </c:pt>
                      <c:pt idx="435">
                        <c:v>2.5943014</c:v>
                      </c:pt>
                      <c:pt idx="436">
                        <c:v>2.5684013750000001</c:v>
                      </c:pt>
                      <c:pt idx="437">
                        <c:v>2.5597014749999998</c:v>
                      </c:pt>
                      <c:pt idx="438">
                        <c:v>2.5597014749999998</c:v>
                      </c:pt>
                      <c:pt idx="439">
                        <c:v>2.5453014250000003</c:v>
                      </c:pt>
                      <c:pt idx="440">
                        <c:v>2.5280014749999999</c:v>
                      </c:pt>
                      <c:pt idx="441">
                        <c:v>2.5280014749999999</c:v>
                      </c:pt>
                      <c:pt idx="442">
                        <c:v>2.5136014499999999</c:v>
                      </c:pt>
                      <c:pt idx="443">
                        <c:v>2.5021014749999999</c:v>
                      </c:pt>
                      <c:pt idx="444">
                        <c:v>2.5021014749999999</c:v>
                      </c:pt>
                      <c:pt idx="445">
                        <c:v>2.4791014250000001</c:v>
                      </c:pt>
                      <c:pt idx="446">
                        <c:v>2.4589013999999998</c:v>
                      </c:pt>
                      <c:pt idx="447">
                        <c:v>2.4589013999999998</c:v>
                      </c:pt>
                      <c:pt idx="448">
                        <c:v>2.4589013999999998</c:v>
                      </c:pt>
                      <c:pt idx="449">
                        <c:v>2.444501475</c:v>
                      </c:pt>
                      <c:pt idx="450">
                        <c:v>2.444501475</c:v>
                      </c:pt>
                      <c:pt idx="451">
                        <c:v>2.4301015000000001</c:v>
                      </c:pt>
                      <c:pt idx="452">
                        <c:v>2.4301015000000001</c:v>
                      </c:pt>
                      <c:pt idx="453">
                        <c:v>2.4157014750000001</c:v>
                      </c:pt>
                      <c:pt idx="454">
                        <c:v>2.4157014750000001</c:v>
                      </c:pt>
                      <c:pt idx="455">
                        <c:v>2.412901475</c:v>
                      </c:pt>
                      <c:pt idx="456">
                        <c:v>2.4014014750000001</c:v>
                      </c:pt>
                      <c:pt idx="457">
                        <c:v>2.39560145</c:v>
                      </c:pt>
                      <c:pt idx="458">
                        <c:v>2.39560145</c:v>
                      </c:pt>
                      <c:pt idx="459">
                        <c:v>2.3927014500000001</c:v>
                      </c:pt>
                      <c:pt idx="460">
                        <c:v>2.3754014749999999</c:v>
                      </c:pt>
                      <c:pt idx="461">
                        <c:v>2.3754014749999999</c:v>
                      </c:pt>
                      <c:pt idx="462">
                        <c:v>2.3754014749999999</c:v>
                      </c:pt>
                      <c:pt idx="463">
                        <c:v>2.3697014749999998</c:v>
                      </c:pt>
                      <c:pt idx="464">
                        <c:v>2.3697014749999998</c:v>
                      </c:pt>
                      <c:pt idx="465">
                        <c:v>2.3697014250000001</c:v>
                      </c:pt>
                      <c:pt idx="466">
                        <c:v>2.372601425</c:v>
                      </c:pt>
                      <c:pt idx="467">
                        <c:v>2.372601425</c:v>
                      </c:pt>
                      <c:pt idx="468">
                        <c:v>2.3668015250000001</c:v>
                      </c:pt>
                      <c:pt idx="469">
                        <c:v>2.3639015000000003</c:v>
                      </c:pt>
                      <c:pt idx="470">
                        <c:v>2.3639015000000003</c:v>
                      </c:pt>
                      <c:pt idx="471">
                        <c:v>2.3639015000000003</c:v>
                      </c:pt>
                      <c:pt idx="472">
                        <c:v>2.3697014749999998</c:v>
                      </c:pt>
                      <c:pt idx="473">
                        <c:v>2.3697014749999998</c:v>
                      </c:pt>
                      <c:pt idx="474">
                        <c:v>2.3668015250000001</c:v>
                      </c:pt>
                      <c:pt idx="475">
                        <c:v>2.35820155</c:v>
                      </c:pt>
                      <c:pt idx="476">
                        <c:v>2.35820155</c:v>
                      </c:pt>
                      <c:pt idx="477">
                        <c:v>2.3668015250000001</c:v>
                      </c:pt>
                      <c:pt idx="478">
                        <c:v>2.384101475</c:v>
                      </c:pt>
                      <c:pt idx="479">
                        <c:v>2.384101475</c:v>
                      </c:pt>
                      <c:pt idx="480">
                        <c:v>2.3812015250000003</c:v>
                      </c:pt>
                      <c:pt idx="481">
                        <c:v>2.3898015000000004</c:v>
                      </c:pt>
                      <c:pt idx="482">
                        <c:v>2.3898015000000004</c:v>
                      </c:pt>
                      <c:pt idx="483">
                        <c:v>2.4014015500000001</c:v>
                      </c:pt>
                      <c:pt idx="484">
                        <c:v>2.4014015500000001</c:v>
                      </c:pt>
                      <c:pt idx="485">
                        <c:v>2.4071015</c:v>
                      </c:pt>
                      <c:pt idx="486">
                        <c:v>2.4129015250000001</c:v>
                      </c:pt>
                      <c:pt idx="487">
                        <c:v>2.4129015250000001</c:v>
                      </c:pt>
                      <c:pt idx="488">
                        <c:v>2.41290155</c:v>
                      </c:pt>
                      <c:pt idx="489">
                        <c:v>2.4129015000000003</c:v>
                      </c:pt>
                      <c:pt idx="490">
                        <c:v>2.4129015000000003</c:v>
                      </c:pt>
                      <c:pt idx="491">
                        <c:v>2.421501525</c:v>
                      </c:pt>
                      <c:pt idx="492">
                        <c:v>2.4359015000000004</c:v>
                      </c:pt>
                      <c:pt idx="493">
                        <c:v>2.4359015000000004</c:v>
                      </c:pt>
                      <c:pt idx="494">
                        <c:v>2.4388015000000003</c:v>
                      </c:pt>
                      <c:pt idx="495">
                        <c:v>2.4445015250000002</c:v>
                      </c:pt>
                      <c:pt idx="496">
                        <c:v>2.4445015250000002</c:v>
                      </c:pt>
                      <c:pt idx="497">
                        <c:v>2.450301525</c:v>
                      </c:pt>
                      <c:pt idx="498">
                        <c:v>2.4589015999999999</c:v>
                      </c:pt>
                      <c:pt idx="499">
                        <c:v>2.4589015999999999</c:v>
                      </c:pt>
                      <c:pt idx="500">
                        <c:v>2.4733015000000003</c:v>
                      </c:pt>
                      <c:pt idx="501">
                        <c:v>2.4733015000000003</c:v>
                      </c:pt>
                      <c:pt idx="502">
                        <c:v>2.47330155</c:v>
                      </c:pt>
                      <c:pt idx="503">
                        <c:v>2.4906015250000002</c:v>
                      </c:pt>
                      <c:pt idx="504">
                        <c:v>2.4906015250000002</c:v>
                      </c:pt>
                      <c:pt idx="505">
                        <c:v>2.5050015000000001</c:v>
                      </c:pt>
                      <c:pt idx="506">
                        <c:v>2.5194014500000002</c:v>
                      </c:pt>
                      <c:pt idx="507">
                        <c:v>2.5194014500000002</c:v>
                      </c:pt>
                      <c:pt idx="508">
                        <c:v>2.5367015250000002</c:v>
                      </c:pt>
                      <c:pt idx="509">
                        <c:v>2.5309015499999998</c:v>
                      </c:pt>
                      <c:pt idx="510">
                        <c:v>2.5309015499999998</c:v>
                      </c:pt>
                      <c:pt idx="511">
                        <c:v>2.5424016000000003</c:v>
                      </c:pt>
                      <c:pt idx="512">
                        <c:v>2.5540015499999997</c:v>
                      </c:pt>
                      <c:pt idx="513">
                        <c:v>2.5540015499999997</c:v>
                      </c:pt>
                      <c:pt idx="514">
                        <c:v>2.577001525</c:v>
                      </c:pt>
                      <c:pt idx="515">
                        <c:v>2.5799015249999999</c:v>
                      </c:pt>
                      <c:pt idx="516">
                        <c:v>2.5799015249999999</c:v>
                      </c:pt>
                      <c:pt idx="517">
                        <c:v>2.5741016500000002</c:v>
                      </c:pt>
                      <c:pt idx="518">
                        <c:v>2.5741016500000002</c:v>
                      </c:pt>
                      <c:pt idx="519">
                        <c:v>2.5914016000000002</c:v>
                      </c:pt>
                      <c:pt idx="520">
                        <c:v>2.6115016</c:v>
                      </c:pt>
                      <c:pt idx="521">
                        <c:v>2.6115016</c:v>
                      </c:pt>
                      <c:pt idx="522">
                        <c:v>2.6144015999999999</c:v>
                      </c:pt>
                      <c:pt idx="523">
                        <c:v>2.61440165</c:v>
                      </c:pt>
                      <c:pt idx="524">
                        <c:v>2.61440165</c:v>
                      </c:pt>
                      <c:pt idx="525">
                        <c:v>2.6231015750000002</c:v>
                      </c:pt>
                      <c:pt idx="526">
                        <c:v>2.6346015499999997</c:v>
                      </c:pt>
                      <c:pt idx="527">
                        <c:v>2.6346015499999997</c:v>
                      </c:pt>
                      <c:pt idx="528">
                        <c:v>2.6346015499999997</c:v>
                      </c:pt>
                      <c:pt idx="529">
                        <c:v>2.6375017000000001</c:v>
                      </c:pt>
                      <c:pt idx="530">
                        <c:v>2.6375017000000001</c:v>
                      </c:pt>
                      <c:pt idx="531">
                        <c:v>2.6375017000000001</c:v>
                      </c:pt>
                      <c:pt idx="532">
                        <c:v>2.6288016249999999</c:v>
                      </c:pt>
                      <c:pt idx="533">
                        <c:v>2.6288016249999999</c:v>
                      </c:pt>
                      <c:pt idx="534">
                        <c:v>2.6259016500000003</c:v>
                      </c:pt>
                      <c:pt idx="535">
                        <c:v>2.6259016500000003</c:v>
                      </c:pt>
                      <c:pt idx="536">
                        <c:v>2.60870165</c:v>
                      </c:pt>
                      <c:pt idx="537">
                        <c:v>2.5799016249999998</c:v>
                      </c:pt>
                      <c:pt idx="538">
                        <c:v>2.5799016249999998</c:v>
                      </c:pt>
                      <c:pt idx="539">
                        <c:v>2.5799016249999998</c:v>
                      </c:pt>
                      <c:pt idx="540">
                        <c:v>2.5626016250000001</c:v>
                      </c:pt>
                      <c:pt idx="541">
                        <c:v>2.5367016250000001</c:v>
                      </c:pt>
                      <c:pt idx="542">
                        <c:v>2.5367016250000001</c:v>
                      </c:pt>
                      <c:pt idx="543">
                        <c:v>2.5194015750000003</c:v>
                      </c:pt>
                      <c:pt idx="544">
                        <c:v>2.484901625</c:v>
                      </c:pt>
                      <c:pt idx="545">
                        <c:v>2.484901625</c:v>
                      </c:pt>
                      <c:pt idx="546">
                        <c:v>2.4676016249999999</c:v>
                      </c:pt>
                      <c:pt idx="547">
                        <c:v>2.438801625</c:v>
                      </c:pt>
                      <c:pt idx="548">
                        <c:v>2.438801625</c:v>
                      </c:pt>
                      <c:pt idx="549">
                        <c:v>2.363901625</c:v>
                      </c:pt>
                      <c:pt idx="550">
                        <c:v>2.363901625</c:v>
                      </c:pt>
                      <c:pt idx="551">
                        <c:v>2.363901625</c:v>
                      </c:pt>
                      <c:pt idx="552">
                        <c:v>2.3236016249999998</c:v>
                      </c:pt>
                      <c:pt idx="553">
                        <c:v>2.3236016249999998</c:v>
                      </c:pt>
                      <c:pt idx="554">
                        <c:v>2.2833016500000003</c:v>
                      </c:pt>
                      <c:pt idx="555">
                        <c:v>2.24590165</c:v>
                      </c:pt>
                      <c:pt idx="556">
                        <c:v>2.24590165</c:v>
                      </c:pt>
                      <c:pt idx="557">
                        <c:v>2.1883016500000001</c:v>
                      </c:pt>
                      <c:pt idx="558">
                        <c:v>2.133601675</c:v>
                      </c:pt>
                      <c:pt idx="559">
                        <c:v>2.133601675</c:v>
                      </c:pt>
                      <c:pt idx="560">
                        <c:v>2.0731017500000002</c:v>
                      </c:pt>
                      <c:pt idx="561">
                        <c:v>2.03280175</c:v>
                      </c:pt>
                      <c:pt idx="562">
                        <c:v>2.03280175</c:v>
                      </c:pt>
                      <c:pt idx="563">
                        <c:v>1.983901675</c:v>
                      </c:pt>
                      <c:pt idx="564">
                        <c:v>1.9205016750000001</c:v>
                      </c:pt>
                      <c:pt idx="565">
                        <c:v>1.9205016750000001</c:v>
                      </c:pt>
                      <c:pt idx="566">
                        <c:v>1.8802016500000001</c:v>
                      </c:pt>
                      <c:pt idx="567">
                        <c:v>1.8197017000000002</c:v>
                      </c:pt>
                      <c:pt idx="568">
                        <c:v>1.8197017000000002</c:v>
                      </c:pt>
                      <c:pt idx="569">
                        <c:v>1.7737017000000002</c:v>
                      </c:pt>
                      <c:pt idx="570">
                        <c:v>1.70740165</c:v>
                      </c:pt>
                      <c:pt idx="571">
                        <c:v>1.6527017500000001</c:v>
                      </c:pt>
                      <c:pt idx="572">
                        <c:v>1.6527017500000001</c:v>
                      </c:pt>
                      <c:pt idx="573">
                        <c:v>1.5951017750000001</c:v>
                      </c:pt>
                      <c:pt idx="574">
                        <c:v>1.5951017750000001</c:v>
                      </c:pt>
                      <c:pt idx="575">
                        <c:v>1.55480175</c:v>
                      </c:pt>
                      <c:pt idx="576">
                        <c:v>1.46560175</c:v>
                      </c:pt>
                      <c:pt idx="577">
                        <c:v>1.46560175</c:v>
                      </c:pt>
                      <c:pt idx="578">
                        <c:v>1.46560175</c:v>
                      </c:pt>
                      <c:pt idx="579">
                        <c:v>1.43390175</c:v>
                      </c:pt>
                      <c:pt idx="580">
                        <c:v>1.43390175</c:v>
                      </c:pt>
                      <c:pt idx="581">
                        <c:v>1.3850017750000001</c:v>
                      </c:pt>
                      <c:pt idx="582">
                        <c:v>1.3475017499999999</c:v>
                      </c:pt>
                      <c:pt idx="583">
                        <c:v>1.3475017499999999</c:v>
                      </c:pt>
                      <c:pt idx="584">
                        <c:v>1.3101017750000001</c:v>
                      </c:pt>
                      <c:pt idx="585">
                        <c:v>1.2871017999999999</c:v>
                      </c:pt>
                      <c:pt idx="586">
                        <c:v>1.2871017999999999</c:v>
                      </c:pt>
                      <c:pt idx="587">
                        <c:v>1.252501775</c:v>
                      </c:pt>
                      <c:pt idx="588">
                        <c:v>1.2352018250000001</c:v>
                      </c:pt>
                      <c:pt idx="589">
                        <c:v>1.2352018250000001</c:v>
                      </c:pt>
                      <c:pt idx="590">
                        <c:v>1.2064018999999999</c:v>
                      </c:pt>
                      <c:pt idx="591">
                        <c:v>1.1920018999999999</c:v>
                      </c:pt>
                      <c:pt idx="592">
                        <c:v>1.1920018999999999</c:v>
                      </c:pt>
                      <c:pt idx="593">
                        <c:v>1.174801875</c:v>
                      </c:pt>
                      <c:pt idx="594">
                        <c:v>1.171901925</c:v>
                      </c:pt>
                      <c:pt idx="595">
                        <c:v>1.171901925</c:v>
                      </c:pt>
                      <c:pt idx="596">
                        <c:v>1.1632019250000001</c:v>
                      </c:pt>
                      <c:pt idx="597">
                        <c:v>1.1431019250000001</c:v>
                      </c:pt>
                      <c:pt idx="598">
                        <c:v>1.1431019250000001</c:v>
                      </c:pt>
                      <c:pt idx="599">
                        <c:v>1.1057019749999999</c:v>
                      </c:pt>
                      <c:pt idx="600">
                        <c:v>1.1057019749999999</c:v>
                      </c:pt>
                      <c:pt idx="601">
                        <c:v>1.076902</c:v>
                      </c:pt>
                      <c:pt idx="602">
                        <c:v>1.076902</c:v>
                      </c:pt>
                      <c:pt idx="603">
                        <c:v>1.065302</c:v>
                      </c:pt>
                      <c:pt idx="604">
                        <c:v>1.065302</c:v>
                      </c:pt>
                      <c:pt idx="605">
                        <c:v>1.0423020999999999</c:v>
                      </c:pt>
                      <c:pt idx="606">
                        <c:v>0.99340214999999998</c:v>
                      </c:pt>
                      <c:pt idx="607">
                        <c:v>0.99340214999999998</c:v>
                      </c:pt>
                      <c:pt idx="608">
                        <c:v>0.99340214999999998</c:v>
                      </c:pt>
                      <c:pt idx="609">
                        <c:v>0.91560235000000001</c:v>
                      </c:pt>
                      <c:pt idx="610">
                        <c:v>0.91560235000000001</c:v>
                      </c:pt>
                      <c:pt idx="611">
                        <c:v>0.85800244999999997</c:v>
                      </c:pt>
                      <c:pt idx="612">
                        <c:v>0.85800244999999997</c:v>
                      </c:pt>
                      <c:pt idx="613">
                        <c:v>0.85800244999999997</c:v>
                      </c:pt>
                      <c:pt idx="614">
                        <c:v>0.81770244999999997</c:v>
                      </c:pt>
                      <c:pt idx="615">
                        <c:v>0.76010272499999998</c:v>
                      </c:pt>
                      <c:pt idx="616">
                        <c:v>0.76010272499999998</c:v>
                      </c:pt>
                      <c:pt idx="617">
                        <c:v>0.76010272499999998</c:v>
                      </c:pt>
                      <c:pt idx="618">
                        <c:v>0.74000284999999999</c:v>
                      </c:pt>
                      <c:pt idx="619">
                        <c:v>0.74000284999999999</c:v>
                      </c:pt>
                      <c:pt idx="620">
                        <c:v>0.714103025</c:v>
                      </c:pt>
                      <c:pt idx="621">
                        <c:v>0.66220334999999997</c:v>
                      </c:pt>
                      <c:pt idx="622">
                        <c:v>0.66220334999999997</c:v>
                      </c:pt>
                      <c:pt idx="623">
                        <c:v>0.60750377500000008</c:v>
                      </c:pt>
                      <c:pt idx="624">
                        <c:v>0.60750377500000008</c:v>
                      </c:pt>
                      <c:pt idx="625">
                        <c:v>0.59310462499999994</c:v>
                      </c:pt>
                      <c:pt idx="626">
                        <c:v>0.59310462499999994</c:v>
                      </c:pt>
                      <c:pt idx="627">
                        <c:v>0.59310462499999994</c:v>
                      </c:pt>
                      <c:pt idx="628">
                        <c:v>0.65650524999999993</c:v>
                      </c:pt>
                      <c:pt idx="629">
                        <c:v>0.71980579999999994</c:v>
                      </c:pt>
                      <c:pt idx="630">
                        <c:v>0.71980579999999994</c:v>
                      </c:pt>
                      <c:pt idx="631">
                        <c:v>0.78320630000000002</c:v>
                      </c:pt>
                      <c:pt idx="632">
                        <c:v>0.83790687499999994</c:v>
                      </c:pt>
                      <c:pt idx="633">
                        <c:v>0.83790687499999994</c:v>
                      </c:pt>
                      <c:pt idx="634">
                        <c:v>0.88680765000000006</c:v>
                      </c:pt>
                      <c:pt idx="635">
                        <c:v>0.97030877500000001</c:v>
                      </c:pt>
                      <c:pt idx="636">
                        <c:v>0.97030877500000001</c:v>
                      </c:pt>
                      <c:pt idx="637">
                        <c:v>1.0567098500000001</c:v>
                      </c:pt>
                      <c:pt idx="638">
                        <c:v>1.1517105999999999</c:v>
                      </c:pt>
                      <c:pt idx="639">
                        <c:v>1.1517105999999999</c:v>
                      </c:pt>
                      <c:pt idx="640">
                        <c:v>1.2439112000000001</c:v>
                      </c:pt>
                      <c:pt idx="641">
                        <c:v>1.336012175</c:v>
                      </c:pt>
                      <c:pt idx="642">
                        <c:v>1.336012175</c:v>
                      </c:pt>
                      <c:pt idx="643">
                        <c:v>1.4339130499999999</c:v>
                      </c:pt>
                      <c:pt idx="644">
                        <c:v>1.5433139499999999</c:v>
                      </c:pt>
                      <c:pt idx="645">
                        <c:v>1.5433139499999999</c:v>
                      </c:pt>
                      <c:pt idx="646">
                        <c:v>1.6326146000000001</c:v>
                      </c:pt>
                      <c:pt idx="647">
                        <c:v>1.721814975</c:v>
                      </c:pt>
                      <c:pt idx="648">
                        <c:v>1.721814975</c:v>
                      </c:pt>
                      <c:pt idx="649">
                        <c:v>1.8197155</c:v>
                      </c:pt>
                      <c:pt idx="650">
                        <c:v>1.911915625</c:v>
                      </c:pt>
                      <c:pt idx="651">
                        <c:v>1.911915625</c:v>
                      </c:pt>
                      <c:pt idx="652">
                        <c:v>1.9982148499999999</c:v>
                      </c:pt>
                      <c:pt idx="653">
                        <c:v>2.0789135499999998</c:v>
                      </c:pt>
                      <c:pt idx="654">
                        <c:v>2.0789135499999998</c:v>
                      </c:pt>
                      <c:pt idx="655">
                        <c:v>2.1710059749999999</c:v>
                      </c:pt>
                      <c:pt idx="656">
                        <c:v>2.1710059749999999</c:v>
                      </c:pt>
                      <c:pt idx="657">
                        <c:v>2.1710059749999999</c:v>
                      </c:pt>
                      <c:pt idx="658">
                        <c:v>2.2142057999999998</c:v>
                      </c:pt>
                      <c:pt idx="659">
                        <c:v>2.2516030249999996</c:v>
                      </c:pt>
                      <c:pt idx="660">
                        <c:v>2.2516030249999996</c:v>
                      </c:pt>
                      <c:pt idx="661">
                        <c:v>2.2891026000000001</c:v>
                      </c:pt>
                      <c:pt idx="662">
                        <c:v>2.309201775</c:v>
                      </c:pt>
                      <c:pt idx="663">
                        <c:v>2.309201775</c:v>
                      </c:pt>
                      <c:pt idx="664">
                        <c:v>2.329401125</c:v>
                      </c:pt>
                      <c:pt idx="665">
                        <c:v>2.3466016750000001</c:v>
                      </c:pt>
                      <c:pt idx="666">
                        <c:v>2.3466016750000001</c:v>
                      </c:pt>
                      <c:pt idx="667">
                        <c:v>2.3438016500000001</c:v>
                      </c:pt>
                      <c:pt idx="668">
                        <c:v>2.3438016500000001</c:v>
                      </c:pt>
                      <c:pt idx="669">
                        <c:v>2.3582020250000002</c:v>
                      </c:pt>
                      <c:pt idx="670">
                        <c:v>2.3668019</c:v>
                      </c:pt>
                      <c:pt idx="671">
                        <c:v>2.3668019</c:v>
                      </c:pt>
                      <c:pt idx="672">
                        <c:v>2.3697020499999999</c:v>
                      </c:pt>
                      <c:pt idx="673">
                        <c:v>2.3697020499999999</c:v>
                      </c:pt>
                      <c:pt idx="674">
                        <c:v>2.366801975</c:v>
                      </c:pt>
                      <c:pt idx="675">
                        <c:v>2.3697021</c:v>
                      </c:pt>
                      <c:pt idx="676">
                        <c:v>2.3697021</c:v>
                      </c:pt>
                      <c:pt idx="677">
                        <c:v>2.3668020250000001</c:v>
                      </c:pt>
                      <c:pt idx="678">
                        <c:v>2.3668020250000001</c:v>
                      </c:pt>
                      <c:pt idx="679">
                        <c:v>2.3668020250000001</c:v>
                      </c:pt>
                      <c:pt idx="680">
                        <c:v>2.369702025</c:v>
                      </c:pt>
                      <c:pt idx="681">
                        <c:v>2.3754019749999999</c:v>
                      </c:pt>
                      <c:pt idx="682">
                        <c:v>2.3754019749999999</c:v>
                      </c:pt>
                      <c:pt idx="683">
                        <c:v>2.3697021249999999</c:v>
                      </c:pt>
                      <c:pt idx="684">
                        <c:v>2.3697019999999998</c:v>
                      </c:pt>
                      <c:pt idx="685">
                        <c:v>2.3697019999999998</c:v>
                      </c:pt>
                      <c:pt idx="686">
                        <c:v>2.3697019999999998</c:v>
                      </c:pt>
                      <c:pt idx="687">
                        <c:v>2.3726019749999998</c:v>
                      </c:pt>
                      <c:pt idx="688">
                        <c:v>2.3726019749999998</c:v>
                      </c:pt>
                      <c:pt idx="689">
                        <c:v>2.3841019750000001</c:v>
                      </c:pt>
                      <c:pt idx="690">
                        <c:v>2.3783019999999997</c:v>
                      </c:pt>
                      <c:pt idx="691">
                        <c:v>2.3783019999999997</c:v>
                      </c:pt>
                      <c:pt idx="692">
                        <c:v>2.3754020250000001</c:v>
                      </c:pt>
                      <c:pt idx="693">
                        <c:v>2.3754019500000001</c:v>
                      </c:pt>
                      <c:pt idx="694">
                        <c:v>2.3754019500000001</c:v>
                      </c:pt>
                      <c:pt idx="695">
                        <c:v>2.3841019999999999</c:v>
                      </c:pt>
                      <c:pt idx="696">
                        <c:v>2.3841019750000001</c:v>
                      </c:pt>
                      <c:pt idx="697">
                        <c:v>2.3754019749999999</c:v>
                      </c:pt>
                      <c:pt idx="698">
                        <c:v>2.3754019749999999</c:v>
                      </c:pt>
                      <c:pt idx="699">
                        <c:v>2.3754019749999999</c:v>
                      </c:pt>
                      <c:pt idx="700">
                        <c:v>2.3754019749999999</c:v>
                      </c:pt>
                      <c:pt idx="701">
                        <c:v>2.3783019249999997</c:v>
                      </c:pt>
                      <c:pt idx="702">
                        <c:v>2.3783019999999997</c:v>
                      </c:pt>
                      <c:pt idx="703">
                        <c:v>2.3783019999999997</c:v>
                      </c:pt>
                      <c:pt idx="704">
                        <c:v>2.3841020250000002</c:v>
                      </c:pt>
                      <c:pt idx="705">
                        <c:v>2.387001975</c:v>
                      </c:pt>
                      <c:pt idx="706">
                        <c:v>2.387001975</c:v>
                      </c:pt>
                      <c:pt idx="707">
                        <c:v>2.387001975</c:v>
                      </c:pt>
                      <c:pt idx="708">
                        <c:v>2.389801925</c:v>
                      </c:pt>
                      <c:pt idx="709">
                        <c:v>2.389801925</c:v>
                      </c:pt>
                      <c:pt idx="710">
                        <c:v>2.3956019999999998</c:v>
                      </c:pt>
                      <c:pt idx="711">
                        <c:v>2.4014019750000002</c:v>
                      </c:pt>
                      <c:pt idx="712">
                        <c:v>2.4014019750000002</c:v>
                      </c:pt>
                      <c:pt idx="713">
                        <c:v>2.4014019750000002</c:v>
                      </c:pt>
                      <c:pt idx="714">
                        <c:v>2.4014019750000002</c:v>
                      </c:pt>
                      <c:pt idx="715">
                        <c:v>2.410002</c:v>
                      </c:pt>
                      <c:pt idx="716">
                        <c:v>2.3956019999999998</c:v>
                      </c:pt>
                      <c:pt idx="717">
                        <c:v>2.3956019999999998</c:v>
                      </c:pt>
                      <c:pt idx="718">
                        <c:v>2.3956019999999998</c:v>
                      </c:pt>
                      <c:pt idx="719">
                        <c:v>2.3783019999999997</c:v>
                      </c:pt>
                      <c:pt idx="720">
                        <c:v>2.3553019500000003</c:v>
                      </c:pt>
                      <c:pt idx="721">
                        <c:v>2.3553019500000003</c:v>
                      </c:pt>
                      <c:pt idx="722">
                        <c:v>2.3294019500000003</c:v>
                      </c:pt>
                      <c:pt idx="723">
                        <c:v>2.3294019500000003</c:v>
                      </c:pt>
                      <c:pt idx="724">
                        <c:v>2.3035019750000001</c:v>
                      </c:pt>
                      <c:pt idx="725">
                        <c:v>2.2718019749999998</c:v>
                      </c:pt>
                      <c:pt idx="726">
                        <c:v>2.2718019749999998</c:v>
                      </c:pt>
                      <c:pt idx="727">
                        <c:v>2.2372020749999999</c:v>
                      </c:pt>
                      <c:pt idx="728">
                        <c:v>2.2056020250000001</c:v>
                      </c:pt>
                      <c:pt idx="729">
                        <c:v>2.2056020250000001</c:v>
                      </c:pt>
                      <c:pt idx="730">
                        <c:v>2.1768020250000002</c:v>
                      </c:pt>
                      <c:pt idx="731">
                        <c:v>2.1768020250000002</c:v>
                      </c:pt>
                      <c:pt idx="732">
                        <c:v>2.1480020500000001</c:v>
                      </c:pt>
                      <c:pt idx="733">
                        <c:v>2.1192020500000002</c:v>
                      </c:pt>
                      <c:pt idx="734">
                        <c:v>2.0875020749999997</c:v>
                      </c:pt>
                      <c:pt idx="735">
                        <c:v>2.0875020749999997</c:v>
                      </c:pt>
                      <c:pt idx="736">
                        <c:v>2.0731021000000003</c:v>
                      </c:pt>
                      <c:pt idx="737">
                        <c:v>2.047202075</c:v>
                      </c:pt>
                      <c:pt idx="738">
                        <c:v>2.047202075</c:v>
                      </c:pt>
                      <c:pt idx="739">
                        <c:v>2.012602175</c:v>
                      </c:pt>
                      <c:pt idx="740">
                        <c:v>1.9867021249999999</c:v>
                      </c:pt>
                      <c:pt idx="741">
                        <c:v>1.9867021249999999</c:v>
                      </c:pt>
                      <c:pt idx="742">
                        <c:v>1.9608021250000001</c:v>
                      </c:pt>
                      <c:pt idx="743">
                        <c:v>1.949302125</c:v>
                      </c:pt>
                      <c:pt idx="744">
                        <c:v>1.949302125</c:v>
                      </c:pt>
                      <c:pt idx="745">
                        <c:v>1.9090021750000001</c:v>
                      </c:pt>
                      <c:pt idx="746">
                        <c:v>1.9090021750000001</c:v>
                      </c:pt>
                      <c:pt idx="747">
                        <c:v>1.9090021750000001</c:v>
                      </c:pt>
                      <c:pt idx="748">
                        <c:v>1.8888021750000001</c:v>
                      </c:pt>
                      <c:pt idx="749">
                        <c:v>1.8744021750000002</c:v>
                      </c:pt>
                      <c:pt idx="750">
                        <c:v>1.8744021750000002</c:v>
                      </c:pt>
                      <c:pt idx="751">
                        <c:v>1.8600021500000001</c:v>
                      </c:pt>
                      <c:pt idx="752">
                        <c:v>1.8428021999999999</c:v>
                      </c:pt>
                      <c:pt idx="753">
                        <c:v>1.8428021999999999</c:v>
                      </c:pt>
                      <c:pt idx="754">
                        <c:v>1.8226021750000001</c:v>
                      </c:pt>
                      <c:pt idx="755">
                        <c:v>1.8226021750000001</c:v>
                      </c:pt>
                      <c:pt idx="756">
                        <c:v>1.802502225</c:v>
                      </c:pt>
                      <c:pt idx="757">
                        <c:v>1.790902175</c:v>
                      </c:pt>
                      <c:pt idx="758">
                        <c:v>1.790902175</c:v>
                      </c:pt>
                      <c:pt idx="759">
                        <c:v>1.7737021750000002</c:v>
                      </c:pt>
                      <c:pt idx="760">
                        <c:v>1.7535022</c:v>
                      </c:pt>
                      <c:pt idx="761">
                        <c:v>1.7535022</c:v>
                      </c:pt>
                      <c:pt idx="762">
                        <c:v>1.7391022250000001</c:v>
                      </c:pt>
                      <c:pt idx="763">
                        <c:v>1.7391022250000001</c:v>
                      </c:pt>
                      <c:pt idx="764">
                        <c:v>1.719002275</c:v>
                      </c:pt>
                      <c:pt idx="765">
                        <c:v>1.719002275</c:v>
                      </c:pt>
                      <c:pt idx="766">
                        <c:v>1.70460225</c:v>
                      </c:pt>
                      <c:pt idx="767">
                        <c:v>1.70460225</c:v>
                      </c:pt>
                      <c:pt idx="768">
                        <c:v>1.6988022500000002</c:v>
                      </c:pt>
                      <c:pt idx="769">
                        <c:v>1.6786023250000002</c:v>
                      </c:pt>
                      <c:pt idx="770">
                        <c:v>1.6786023250000002</c:v>
                      </c:pt>
                      <c:pt idx="771">
                        <c:v>1.67000225</c:v>
                      </c:pt>
                      <c:pt idx="772">
                        <c:v>1.658502275</c:v>
                      </c:pt>
                      <c:pt idx="773">
                        <c:v>1.658502275</c:v>
                      </c:pt>
                      <c:pt idx="774">
                        <c:v>1.6470023250000001</c:v>
                      </c:pt>
                      <c:pt idx="775">
                        <c:v>1.6412022500000001</c:v>
                      </c:pt>
                      <c:pt idx="776">
                        <c:v>1.6412022500000001</c:v>
                      </c:pt>
                      <c:pt idx="777">
                        <c:v>1.6297022999999999</c:v>
                      </c:pt>
                      <c:pt idx="778">
                        <c:v>1.6297022999999999</c:v>
                      </c:pt>
                      <c:pt idx="779">
                        <c:v>1.6153022749999999</c:v>
                      </c:pt>
                      <c:pt idx="780">
                        <c:v>1.615302225</c:v>
                      </c:pt>
                      <c:pt idx="781">
                        <c:v>1.615302225</c:v>
                      </c:pt>
                      <c:pt idx="782">
                        <c:v>1.6009023</c:v>
                      </c:pt>
                      <c:pt idx="783">
                        <c:v>1.598002275</c:v>
                      </c:pt>
                      <c:pt idx="784">
                        <c:v>1.598002275</c:v>
                      </c:pt>
                      <c:pt idx="785">
                        <c:v>1.5951022500000001</c:v>
                      </c:pt>
                      <c:pt idx="786">
                        <c:v>1.5894022249999999</c:v>
                      </c:pt>
                      <c:pt idx="787">
                        <c:v>1.5894022249999999</c:v>
                      </c:pt>
                      <c:pt idx="788">
                        <c:v>1.577902275</c:v>
                      </c:pt>
                      <c:pt idx="789">
                        <c:v>1.569202225</c:v>
                      </c:pt>
                      <c:pt idx="790">
                        <c:v>1.569202225</c:v>
                      </c:pt>
                      <c:pt idx="791">
                        <c:v>1.57500225</c:v>
                      </c:pt>
                      <c:pt idx="792">
                        <c:v>1.566302225</c:v>
                      </c:pt>
                      <c:pt idx="793">
                        <c:v>1.566302225</c:v>
                      </c:pt>
                      <c:pt idx="794">
                        <c:v>1.5606022500000001</c:v>
                      </c:pt>
                      <c:pt idx="795">
                        <c:v>1.5433022749999998</c:v>
                      </c:pt>
                      <c:pt idx="796">
                        <c:v>1.5433022749999998</c:v>
                      </c:pt>
                      <c:pt idx="797">
                        <c:v>1.5433022749999998</c:v>
                      </c:pt>
                      <c:pt idx="798">
                        <c:v>1.5404022500000001</c:v>
                      </c:pt>
                      <c:pt idx="799">
                        <c:v>1.5404022500000001</c:v>
                      </c:pt>
                      <c:pt idx="800">
                        <c:v>1.53470225</c:v>
                      </c:pt>
                      <c:pt idx="801">
                        <c:v>1.531802275</c:v>
                      </c:pt>
                      <c:pt idx="802">
                        <c:v>1.531802275</c:v>
                      </c:pt>
                      <c:pt idx="803">
                        <c:v>1.526002275</c:v>
                      </c:pt>
                      <c:pt idx="804">
                        <c:v>1.5232022500000002</c:v>
                      </c:pt>
                      <c:pt idx="805">
                        <c:v>1.5232022500000002</c:v>
                      </c:pt>
                      <c:pt idx="806">
                        <c:v>1.5145022749999999</c:v>
                      </c:pt>
                      <c:pt idx="807">
                        <c:v>1.5145022749999999</c:v>
                      </c:pt>
                      <c:pt idx="808">
                        <c:v>1.5145022749999999</c:v>
                      </c:pt>
                      <c:pt idx="809">
                        <c:v>1.5174023000000001</c:v>
                      </c:pt>
                      <c:pt idx="810">
                        <c:v>1.5116023000000001</c:v>
                      </c:pt>
                      <c:pt idx="811">
                        <c:v>1.5116023000000001</c:v>
                      </c:pt>
                      <c:pt idx="812">
                        <c:v>1.505902275</c:v>
                      </c:pt>
                      <c:pt idx="813">
                        <c:v>1.505902275</c:v>
                      </c:pt>
                      <c:pt idx="814">
                        <c:v>1.505902275</c:v>
                      </c:pt>
                      <c:pt idx="815">
                        <c:v>1.5001023</c:v>
                      </c:pt>
                      <c:pt idx="816">
                        <c:v>1.5001023</c:v>
                      </c:pt>
                      <c:pt idx="817">
                        <c:v>1.491502275</c:v>
                      </c:pt>
                      <c:pt idx="818">
                        <c:v>1.4944023499999999</c:v>
                      </c:pt>
                      <c:pt idx="819">
                        <c:v>1.4944023499999999</c:v>
                      </c:pt>
                      <c:pt idx="820">
                        <c:v>1.4915023250000001</c:v>
                      </c:pt>
                      <c:pt idx="821">
                        <c:v>1.4915023250000001</c:v>
                      </c:pt>
                      <c:pt idx="822">
                        <c:v>1.4915023250000001</c:v>
                      </c:pt>
                      <c:pt idx="823">
                        <c:v>1.4857023250000001</c:v>
                      </c:pt>
                      <c:pt idx="824">
                        <c:v>1.4857023250000001</c:v>
                      </c:pt>
                      <c:pt idx="825">
                        <c:v>1.4857023499999999</c:v>
                      </c:pt>
                      <c:pt idx="826">
                        <c:v>1.4828023499999998</c:v>
                      </c:pt>
                      <c:pt idx="827">
                        <c:v>1.482802325</c:v>
                      </c:pt>
                      <c:pt idx="828">
                        <c:v>1.482802325</c:v>
                      </c:pt>
                      <c:pt idx="829">
                        <c:v>1.4771023750000001</c:v>
                      </c:pt>
                      <c:pt idx="830">
                        <c:v>1.4771023750000001</c:v>
                      </c:pt>
                      <c:pt idx="831">
                        <c:v>1.4771023750000001</c:v>
                      </c:pt>
                      <c:pt idx="832">
                        <c:v>1.4800023499999999</c:v>
                      </c:pt>
                      <c:pt idx="833">
                        <c:v>1.4800023499999999</c:v>
                      </c:pt>
                      <c:pt idx="834">
                        <c:v>1.47130235</c:v>
                      </c:pt>
                      <c:pt idx="835">
                        <c:v>1.4800023499999999</c:v>
                      </c:pt>
                      <c:pt idx="836">
                        <c:v>1.4800023499999999</c:v>
                      </c:pt>
                      <c:pt idx="837">
                        <c:v>1.47130235</c:v>
                      </c:pt>
                      <c:pt idx="838">
                        <c:v>1.47130235</c:v>
                      </c:pt>
                      <c:pt idx="839">
                        <c:v>1.47130235</c:v>
                      </c:pt>
                      <c:pt idx="840">
                        <c:v>1.4771023250000002</c:v>
                      </c:pt>
                      <c:pt idx="841">
                        <c:v>1.47710235</c:v>
                      </c:pt>
                      <c:pt idx="842">
                        <c:v>1.47710235</c:v>
                      </c:pt>
                      <c:pt idx="843">
                        <c:v>1.4742023499999999</c:v>
                      </c:pt>
                      <c:pt idx="844">
                        <c:v>1.4742024</c:v>
                      </c:pt>
                      <c:pt idx="845">
                        <c:v>1.4742024</c:v>
                      </c:pt>
                      <c:pt idx="846">
                        <c:v>1.4828023749999999</c:v>
                      </c:pt>
                      <c:pt idx="847">
                        <c:v>1.4828023749999999</c:v>
                      </c:pt>
                      <c:pt idx="848">
                        <c:v>1.4828023749999999</c:v>
                      </c:pt>
                      <c:pt idx="849">
                        <c:v>1.4771023750000001</c:v>
                      </c:pt>
                      <c:pt idx="850">
                        <c:v>1.4771023750000001</c:v>
                      </c:pt>
                      <c:pt idx="851">
                        <c:v>1.47130245</c:v>
                      </c:pt>
                      <c:pt idx="852">
                        <c:v>1.4742024249999999</c:v>
                      </c:pt>
                      <c:pt idx="853">
                        <c:v>1.4742024249999999</c:v>
                      </c:pt>
                      <c:pt idx="854">
                        <c:v>1.4742024249999999</c:v>
                      </c:pt>
                      <c:pt idx="855">
                        <c:v>1.47130245</c:v>
                      </c:pt>
                      <c:pt idx="856">
                        <c:v>1.468502475</c:v>
                      </c:pt>
                      <c:pt idx="857">
                        <c:v>1.468502475</c:v>
                      </c:pt>
                      <c:pt idx="858">
                        <c:v>1.4627024499999999</c:v>
                      </c:pt>
                      <c:pt idx="859">
                        <c:v>1.4627024499999999</c:v>
                      </c:pt>
                      <c:pt idx="860">
                        <c:v>1.4569024750000001</c:v>
                      </c:pt>
                      <c:pt idx="861">
                        <c:v>1.4454024750000001</c:v>
                      </c:pt>
                      <c:pt idx="862">
                        <c:v>1.4454024750000001</c:v>
                      </c:pt>
                      <c:pt idx="863">
                        <c:v>1.4281024499999999</c:v>
                      </c:pt>
                      <c:pt idx="864">
                        <c:v>1.4281024499999999</c:v>
                      </c:pt>
                      <c:pt idx="865">
                        <c:v>1.41090245</c:v>
                      </c:pt>
                      <c:pt idx="866">
                        <c:v>1.399302525</c:v>
                      </c:pt>
                      <c:pt idx="867">
                        <c:v>1.399302525</c:v>
                      </c:pt>
                      <c:pt idx="868">
                        <c:v>1.3878025249999999</c:v>
                      </c:pt>
                      <c:pt idx="869">
                        <c:v>1.3677024999999998</c:v>
                      </c:pt>
                      <c:pt idx="870">
                        <c:v>1.3475024999999998</c:v>
                      </c:pt>
                      <c:pt idx="871">
                        <c:v>1.3475024999999998</c:v>
                      </c:pt>
                      <c:pt idx="872">
                        <c:v>1.324502525</c:v>
                      </c:pt>
                      <c:pt idx="873">
                        <c:v>1.298602475</c:v>
                      </c:pt>
                      <c:pt idx="874">
                        <c:v>1.298602475</c:v>
                      </c:pt>
                      <c:pt idx="875">
                        <c:v>1.2727025249999999</c:v>
                      </c:pt>
                      <c:pt idx="876">
                        <c:v>1.2352025250000001</c:v>
                      </c:pt>
                      <c:pt idx="877">
                        <c:v>1.2352025250000001</c:v>
                      </c:pt>
                      <c:pt idx="878">
                        <c:v>1.1949025500000001</c:v>
                      </c:pt>
                      <c:pt idx="879">
                        <c:v>1.1488025500000001</c:v>
                      </c:pt>
                      <c:pt idx="880">
                        <c:v>1.1488025500000001</c:v>
                      </c:pt>
                      <c:pt idx="881">
                        <c:v>1.0999025250000001</c:v>
                      </c:pt>
                      <c:pt idx="882">
                        <c:v>1.0999025250000001</c:v>
                      </c:pt>
                      <c:pt idx="883">
                        <c:v>1.0567025999999999</c:v>
                      </c:pt>
                      <c:pt idx="884">
                        <c:v>1.0164025999999999</c:v>
                      </c:pt>
                      <c:pt idx="885">
                        <c:v>0.95310257499999995</c:v>
                      </c:pt>
                      <c:pt idx="886">
                        <c:v>0.95310257499999995</c:v>
                      </c:pt>
                      <c:pt idx="887">
                        <c:v>0.95310257499999995</c:v>
                      </c:pt>
                      <c:pt idx="888">
                        <c:v>0.93000257500000005</c:v>
                      </c:pt>
                      <c:pt idx="889">
                        <c:v>0.93000257500000005</c:v>
                      </c:pt>
                      <c:pt idx="890">
                        <c:v>0.90410257500000002</c:v>
                      </c:pt>
                      <c:pt idx="891">
                        <c:v>0.8868026</c:v>
                      </c:pt>
                      <c:pt idx="892">
                        <c:v>0.8868026</c:v>
                      </c:pt>
                      <c:pt idx="893">
                        <c:v>0.86670259999999999</c:v>
                      </c:pt>
                      <c:pt idx="894">
                        <c:v>0.85230259999999991</c:v>
                      </c:pt>
                      <c:pt idx="895">
                        <c:v>0.85230259999999991</c:v>
                      </c:pt>
                      <c:pt idx="896">
                        <c:v>0.83210259999999991</c:v>
                      </c:pt>
                      <c:pt idx="897">
                        <c:v>0.83210259999999991</c:v>
                      </c:pt>
                      <c:pt idx="898">
                        <c:v>0.82350259999999997</c:v>
                      </c:pt>
                      <c:pt idx="899">
                        <c:v>0.80910265000000003</c:v>
                      </c:pt>
                      <c:pt idx="900">
                        <c:v>0.80910265000000003</c:v>
                      </c:pt>
                      <c:pt idx="901">
                        <c:v>0.80050264999999998</c:v>
                      </c:pt>
                      <c:pt idx="902">
                        <c:v>0.78610282500000006</c:v>
                      </c:pt>
                      <c:pt idx="903">
                        <c:v>0.78610282500000006</c:v>
                      </c:pt>
                      <c:pt idx="904">
                        <c:v>0.78610282500000006</c:v>
                      </c:pt>
                      <c:pt idx="905">
                        <c:v>0.77740282500000002</c:v>
                      </c:pt>
                      <c:pt idx="906">
                        <c:v>0.77740282500000002</c:v>
                      </c:pt>
                      <c:pt idx="907">
                        <c:v>0.76590279999999999</c:v>
                      </c:pt>
                      <c:pt idx="908">
                        <c:v>0.74860282500000008</c:v>
                      </c:pt>
                      <c:pt idx="909">
                        <c:v>0.74860282500000008</c:v>
                      </c:pt>
                      <c:pt idx="910">
                        <c:v>0.73420284999999996</c:v>
                      </c:pt>
                      <c:pt idx="911">
                        <c:v>0.71120285000000005</c:v>
                      </c:pt>
                      <c:pt idx="912">
                        <c:v>0.71120285000000005</c:v>
                      </c:pt>
                      <c:pt idx="913">
                        <c:v>0.67660292499999997</c:v>
                      </c:pt>
                      <c:pt idx="914">
                        <c:v>0.63630294999999992</c:v>
                      </c:pt>
                      <c:pt idx="915">
                        <c:v>0.63630294999999992</c:v>
                      </c:pt>
                      <c:pt idx="916">
                        <c:v>0.59890292499999997</c:v>
                      </c:pt>
                      <c:pt idx="917">
                        <c:v>0.56720302500000008</c:v>
                      </c:pt>
                      <c:pt idx="918">
                        <c:v>0.56720302500000008</c:v>
                      </c:pt>
                      <c:pt idx="919">
                        <c:v>0.50960317500000007</c:v>
                      </c:pt>
                      <c:pt idx="920">
                        <c:v>0.50960317500000007</c:v>
                      </c:pt>
                      <c:pt idx="921">
                        <c:v>0.50960317500000007</c:v>
                      </c:pt>
                      <c:pt idx="922">
                        <c:v>0.48950337500000002</c:v>
                      </c:pt>
                      <c:pt idx="923">
                        <c:v>0.48950337500000002</c:v>
                      </c:pt>
                      <c:pt idx="924">
                        <c:v>0.46930359999999999</c:v>
                      </c:pt>
                      <c:pt idx="925">
                        <c:v>0.44630394999999995</c:v>
                      </c:pt>
                      <c:pt idx="926">
                        <c:v>0.44630394999999995</c:v>
                      </c:pt>
                      <c:pt idx="927">
                        <c:v>0.43190440000000002</c:v>
                      </c:pt>
                      <c:pt idx="928">
                        <c:v>0.41750477499999999</c:v>
                      </c:pt>
                      <c:pt idx="929">
                        <c:v>0.41750477499999999</c:v>
                      </c:pt>
                      <c:pt idx="930">
                        <c:v>0.40600515000000004</c:v>
                      </c:pt>
                      <c:pt idx="931">
                        <c:v>0.39730575000000001</c:v>
                      </c:pt>
                      <c:pt idx="932">
                        <c:v>0.391606275</c:v>
                      </c:pt>
                      <c:pt idx="933">
                        <c:v>0.391606275</c:v>
                      </c:pt>
                      <c:pt idx="934">
                        <c:v>0.38010699999999997</c:v>
                      </c:pt>
                      <c:pt idx="935">
                        <c:v>0.38010699999999997</c:v>
                      </c:pt>
                      <c:pt idx="936">
                        <c:v>0.3714076</c:v>
                      </c:pt>
                      <c:pt idx="937">
                        <c:v>0.36280807500000001</c:v>
                      </c:pt>
                      <c:pt idx="938">
                        <c:v>0.36280807500000001</c:v>
                      </c:pt>
                      <c:pt idx="939">
                        <c:v>0.35700860000000001</c:v>
                      </c:pt>
                      <c:pt idx="940">
                        <c:v>0.35130909999999999</c:v>
                      </c:pt>
                      <c:pt idx="941">
                        <c:v>0.35130909999999999</c:v>
                      </c:pt>
                      <c:pt idx="942">
                        <c:v>0.34260995</c:v>
                      </c:pt>
                      <c:pt idx="943">
                        <c:v>0.34260995</c:v>
                      </c:pt>
                      <c:pt idx="944">
                        <c:v>0.34260995</c:v>
                      </c:pt>
                      <c:pt idx="945">
                        <c:v>0.33981030000000001</c:v>
                      </c:pt>
                      <c:pt idx="946">
                        <c:v>0.33691069999999995</c:v>
                      </c:pt>
                      <c:pt idx="947">
                        <c:v>0.33691069999999995</c:v>
                      </c:pt>
                      <c:pt idx="948">
                        <c:v>0.33401105000000003</c:v>
                      </c:pt>
                      <c:pt idx="949">
                        <c:v>0.33111135000000003</c:v>
                      </c:pt>
                      <c:pt idx="950">
                        <c:v>0.33111135000000003</c:v>
                      </c:pt>
                      <c:pt idx="951">
                        <c:v>0.32821167499999998</c:v>
                      </c:pt>
                      <c:pt idx="952">
                        <c:v>0.32821197499999999</c:v>
                      </c:pt>
                      <c:pt idx="953">
                        <c:v>0.32821197499999999</c:v>
                      </c:pt>
                      <c:pt idx="954">
                        <c:v>0.33111227500000001</c:v>
                      </c:pt>
                      <c:pt idx="955">
                        <c:v>0.32821254999999999</c:v>
                      </c:pt>
                      <c:pt idx="956">
                        <c:v>0.32821254999999999</c:v>
                      </c:pt>
                      <c:pt idx="957">
                        <c:v>0.331112825</c:v>
                      </c:pt>
                      <c:pt idx="958">
                        <c:v>0.33111335000000003</c:v>
                      </c:pt>
                      <c:pt idx="959">
                        <c:v>0.33111335000000003</c:v>
                      </c:pt>
                      <c:pt idx="960">
                        <c:v>0.33111335000000003</c:v>
                      </c:pt>
                      <c:pt idx="961">
                        <c:v>0.336913825</c:v>
                      </c:pt>
                      <c:pt idx="962">
                        <c:v>0.336913825</c:v>
                      </c:pt>
                      <c:pt idx="963">
                        <c:v>0.336913825</c:v>
                      </c:pt>
                      <c:pt idx="964">
                        <c:v>0.36861430000000001</c:v>
                      </c:pt>
                      <c:pt idx="965">
                        <c:v>0.36861430000000001</c:v>
                      </c:pt>
                      <c:pt idx="966">
                        <c:v>0.39161455000000001</c:v>
                      </c:pt>
                      <c:pt idx="967">
                        <c:v>0.41461477500000005</c:v>
                      </c:pt>
                      <c:pt idx="968">
                        <c:v>0.41461477500000005</c:v>
                      </c:pt>
                      <c:pt idx="969">
                        <c:v>0.41461477500000005</c:v>
                      </c:pt>
                      <c:pt idx="970">
                        <c:v>0.48371525000000004</c:v>
                      </c:pt>
                      <c:pt idx="971">
                        <c:v>0.48371525000000004</c:v>
                      </c:pt>
                      <c:pt idx="972">
                        <c:v>0.51831547499999997</c:v>
                      </c:pt>
                      <c:pt idx="973">
                        <c:v>0.56151569999999995</c:v>
                      </c:pt>
                      <c:pt idx="974">
                        <c:v>0.56151569999999995</c:v>
                      </c:pt>
                      <c:pt idx="975">
                        <c:v>0.60471592500000004</c:v>
                      </c:pt>
                      <c:pt idx="976">
                        <c:v>0.60471592500000004</c:v>
                      </c:pt>
                      <c:pt idx="977">
                        <c:v>0.65651614999999997</c:v>
                      </c:pt>
                      <c:pt idx="978">
                        <c:v>0.71121635000000005</c:v>
                      </c:pt>
                      <c:pt idx="979">
                        <c:v>0.71121635000000005</c:v>
                      </c:pt>
                      <c:pt idx="980">
                        <c:v>0.77171655000000006</c:v>
                      </c:pt>
                      <c:pt idx="981">
                        <c:v>0.83791672500000003</c:v>
                      </c:pt>
                      <c:pt idx="982">
                        <c:v>0.83791672500000003</c:v>
                      </c:pt>
                      <c:pt idx="983">
                        <c:v>0.83791672500000003</c:v>
                      </c:pt>
                      <c:pt idx="984">
                        <c:v>0.97321697499999993</c:v>
                      </c:pt>
                      <c:pt idx="985">
                        <c:v>0.97321697499999993</c:v>
                      </c:pt>
                      <c:pt idx="986">
                        <c:v>1.048117025</c:v>
                      </c:pt>
                      <c:pt idx="987">
                        <c:v>1.1345167250000001</c:v>
                      </c:pt>
                      <c:pt idx="988">
                        <c:v>1.1345167250000001</c:v>
                      </c:pt>
                      <c:pt idx="989">
                        <c:v>1.2266161</c:v>
                      </c:pt>
                      <c:pt idx="990">
                        <c:v>1.40221445</c:v>
                      </c:pt>
                      <c:pt idx="991">
                        <c:v>1.40221445</c:v>
                      </c:pt>
                      <c:pt idx="992">
                        <c:v>1.40221445</c:v>
                      </c:pt>
                      <c:pt idx="993">
                        <c:v>1.4828137499999998</c:v>
                      </c:pt>
                      <c:pt idx="994">
                        <c:v>1.4828137499999998</c:v>
                      </c:pt>
                      <c:pt idx="995">
                        <c:v>1.5491132999999999</c:v>
                      </c:pt>
                      <c:pt idx="996">
                        <c:v>1.6095126499999999</c:v>
                      </c:pt>
                      <c:pt idx="997">
                        <c:v>1.6095126499999999</c:v>
                      </c:pt>
                      <c:pt idx="998">
                        <c:v>1.6614117749999999</c:v>
                      </c:pt>
                      <c:pt idx="999">
                        <c:v>1.7132099000000001</c:v>
                      </c:pt>
                      <c:pt idx="1000">
                        <c:v>1.7132099000000001</c:v>
                      </c:pt>
                      <c:pt idx="1001">
                        <c:v>1.7650040249999999</c:v>
                      </c:pt>
                      <c:pt idx="1002">
                        <c:v>1.8140033</c:v>
                      </c:pt>
                      <c:pt idx="1003">
                        <c:v>1.8140033</c:v>
                      </c:pt>
                      <c:pt idx="1004">
                        <c:v>1.8543028500000001</c:v>
                      </c:pt>
                      <c:pt idx="1005">
                        <c:v>1.8975026500000001</c:v>
                      </c:pt>
                      <c:pt idx="1006">
                        <c:v>1.8975026500000001</c:v>
                      </c:pt>
                      <c:pt idx="1007">
                        <c:v>1.9407024500000001</c:v>
                      </c:pt>
                      <c:pt idx="1008">
                        <c:v>1.97230265</c:v>
                      </c:pt>
                      <c:pt idx="1009">
                        <c:v>1.97230265</c:v>
                      </c:pt>
                      <c:pt idx="1010">
                        <c:v>2.0069026249999999</c:v>
                      </c:pt>
                      <c:pt idx="1011">
                        <c:v>2.0472028250000003</c:v>
                      </c:pt>
                      <c:pt idx="1012">
                        <c:v>2.0472028250000003</c:v>
                      </c:pt>
                      <c:pt idx="1013">
                        <c:v>2.0817027500000003</c:v>
                      </c:pt>
                      <c:pt idx="1014">
                        <c:v>2.1221026750000003</c:v>
                      </c:pt>
                      <c:pt idx="1015">
                        <c:v>2.1221026750000003</c:v>
                      </c:pt>
                      <c:pt idx="1016">
                        <c:v>2.1537027500000003</c:v>
                      </c:pt>
                      <c:pt idx="1017">
                        <c:v>2.1969027999999997</c:v>
                      </c:pt>
                      <c:pt idx="1018">
                        <c:v>2.1969027999999997</c:v>
                      </c:pt>
                      <c:pt idx="1019">
                        <c:v>2.2344028749999998</c:v>
                      </c:pt>
                      <c:pt idx="1020">
                        <c:v>2.28620285</c:v>
                      </c:pt>
                      <c:pt idx="1021">
                        <c:v>2.28620285</c:v>
                      </c:pt>
                      <c:pt idx="1022">
                        <c:v>2.3351027750000002</c:v>
                      </c:pt>
                      <c:pt idx="1023">
                        <c:v>2.384102725</c:v>
                      </c:pt>
                      <c:pt idx="1024">
                        <c:v>2.384102725</c:v>
                      </c:pt>
                      <c:pt idx="1025">
                        <c:v>2.4244026249999999</c:v>
                      </c:pt>
                      <c:pt idx="1026">
                        <c:v>2.4676026750000002</c:v>
                      </c:pt>
                      <c:pt idx="1027">
                        <c:v>2.4676026750000002</c:v>
                      </c:pt>
                      <c:pt idx="1028">
                        <c:v>2.5136027249999997</c:v>
                      </c:pt>
                      <c:pt idx="1029">
                        <c:v>2.5655028</c:v>
                      </c:pt>
                      <c:pt idx="1030">
                        <c:v>2.5655028</c:v>
                      </c:pt>
                      <c:pt idx="1031">
                        <c:v>2.6115027249999998</c:v>
                      </c:pt>
                      <c:pt idx="1032">
                        <c:v>2.6605027249999997</c:v>
                      </c:pt>
                      <c:pt idx="1033">
                        <c:v>2.6605027249999997</c:v>
                      </c:pt>
                      <c:pt idx="1034">
                        <c:v>2.6979027250000001</c:v>
                      </c:pt>
                      <c:pt idx="1035">
                        <c:v>2.7411027999999997</c:v>
                      </c:pt>
                      <c:pt idx="1036">
                        <c:v>2.7411027999999997</c:v>
                      </c:pt>
                      <c:pt idx="1037">
                        <c:v>2.7843028250000001</c:v>
                      </c:pt>
                      <c:pt idx="1038">
                        <c:v>2.8332027750000002</c:v>
                      </c:pt>
                      <c:pt idx="1039">
                        <c:v>2.8332027750000002</c:v>
                      </c:pt>
                      <c:pt idx="1040">
                        <c:v>2.8822027500000003</c:v>
                      </c:pt>
                      <c:pt idx="1041">
                        <c:v>2.8995028</c:v>
                      </c:pt>
                      <c:pt idx="1042">
                        <c:v>2.8995028</c:v>
                      </c:pt>
                      <c:pt idx="1043">
                        <c:v>2.945502775</c:v>
                      </c:pt>
                      <c:pt idx="1044">
                        <c:v>2.985902775</c:v>
                      </c:pt>
                      <c:pt idx="1045">
                        <c:v>2.985902775</c:v>
                      </c:pt>
                      <c:pt idx="1046">
                        <c:v>3.023302825</c:v>
                      </c:pt>
                      <c:pt idx="1047">
                        <c:v>3.023302825</c:v>
                      </c:pt>
                      <c:pt idx="1048">
                        <c:v>3.0290027999999998</c:v>
                      </c:pt>
                      <c:pt idx="1049">
                        <c:v>3.0290027999999998</c:v>
                      </c:pt>
                      <c:pt idx="1050">
                        <c:v>3.0492027749999999</c:v>
                      </c:pt>
                      <c:pt idx="1051">
                        <c:v>3.0492027749999999</c:v>
                      </c:pt>
                      <c:pt idx="1052">
                        <c:v>3.0780027999999997</c:v>
                      </c:pt>
                      <c:pt idx="1053">
                        <c:v>3.0780027999999997</c:v>
                      </c:pt>
                      <c:pt idx="1054">
                        <c:v>3.0780027999999997</c:v>
                      </c:pt>
                      <c:pt idx="1055">
                        <c:v>3.0636029000000002</c:v>
                      </c:pt>
                      <c:pt idx="1056">
                        <c:v>3.0636029000000002</c:v>
                      </c:pt>
                      <c:pt idx="1057">
                        <c:v>3.0751029000000001</c:v>
                      </c:pt>
                      <c:pt idx="1058">
                        <c:v>3.0924029499999999</c:v>
                      </c:pt>
                      <c:pt idx="1059">
                        <c:v>3.0924029499999999</c:v>
                      </c:pt>
                      <c:pt idx="1060">
                        <c:v>3.0953028499999999</c:v>
                      </c:pt>
                      <c:pt idx="1061">
                        <c:v>3.0953028499999999</c:v>
                      </c:pt>
                      <c:pt idx="1062">
                        <c:v>3.089502875</c:v>
                      </c:pt>
                      <c:pt idx="1063">
                        <c:v>3.0924029000000002</c:v>
                      </c:pt>
                      <c:pt idx="1064">
                        <c:v>3.0953029249999999</c:v>
                      </c:pt>
                      <c:pt idx="1065">
                        <c:v>3.0953029249999999</c:v>
                      </c:pt>
                      <c:pt idx="1066">
                        <c:v>3.1039028749999997</c:v>
                      </c:pt>
                      <c:pt idx="1067">
                        <c:v>3.1039029249999999</c:v>
                      </c:pt>
                      <c:pt idx="1068">
                        <c:v>3.1039029249999999</c:v>
                      </c:pt>
                      <c:pt idx="1069">
                        <c:v>3.1097030500000002</c:v>
                      </c:pt>
                      <c:pt idx="1070">
                        <c:v>3.115403025</c:v>
                      </c:pt>
                      <c:pt idx="1071">
                        <c:v>3.115403025</c:v>
                      </c:pt>
                      <c:pt idx="1072">
                        <c:v>3.1212029750000001</c:v>
                      </c:pt>
                      <c:pt idx="1073">
                        <c:v>3.1529029499999996</c:v>
                      </c:pt>
                      <c:pt idx="1074">
                        <c:v>3.1529029499999996</c:v>
                      </c:pt>
                      <c:pt idx="1075">
                        <c:v>3.1413029750000003</c:v>
                      </c:pt>
                      <c:pt idx="1076">
                        <c:v>3.1413029750000003</c:v>
                      </c:pt>
                      <c:pt idx="1077">
                        <c:v>3.1529029999999998</c:v>
                      </c:pt>
                      <c:pt idx="1078">
                        <c:v>3.161503025</c:v>
                      </c:pt>
                      <c:pt idx="1079">
                        <c:v>3.161503025</c:v>
                      </c:pt>
                      <c:pt idx="1080">
                        <c:v>3.173003</c:v>
                      </c:pt>
                      <c:pt idx="1081">
                        <c:v>3.1759030249999998</c:v>
                      </c:pt>
                      <c:pt idx="1082">
                        <c:v>3.1759030249999998</c:v>
                      </c:pt>
                      <c:pt idx="1083">
                        <c:v>3.2018030749999999</c:v>
                      </c:pt>
                      <c:pt idx="1084">
                        <c:v>3.2220030749999999</c:v>
                      </c:pt>
                      <c:pt idx="1085">
                        <c:v>3.2220030749999999</c:v>
                      </c:pt>
                      <c:pt idx="1086">
                        <c:v>3.2220030749999999</c:v>
                      </c:pt>
                      <c:pt idx="1087">
                        <c:v>3.2364031</c:v>
                      </c:pt>
                      <c:pt idx="1088">
                        <c:v>3.2364031</c:v>
                      </c:pt>
                      <c:pt idx="1089">
                        <c:v>3.2450031500000001</c:v>
                      </c:pt>
                      <c:pt idx="1090">
                        <c:v>3.2680031249999999</c:v>
                      </c:pt>
                      <c:pt idx="1091">
                        <c:v>3.2680031249999999</c:v>
                      </c:pt>
                      <c:pt idx="1092">
                        <c:v>3.2853030999999997</c:v>
                      </c:pt>
                      <c:pt idx="1093">
                        <c:v>3.3112031499999999</c:v>
                      </c:pt>
                      <c:pt idx="1094">
                        <c:v>3.3112031499999999</c:v>
                      </c:pt>
                      <c:pt idx="1095">
                        <c:v>3.3285030999999998</c:v>
                      </c:pt>
                      <c:pt idx="1096">
                        <c:v>3.3458030750000001</c:v>
                      </c:pt>
                      <c:pt idx="1097">
                        <c:v>3.3458030750000001</c:v>
                      </c:pt>
                      <c:pt idx="1098">
                        <c:v>3.3544030999999999</c:v>
                      </c:pt>
                      <c:pt idx="1099">
                        <c:v>3.3746030999999999</c:v>
                      </c:pt>
                      <c:pt idx="1100">
                        <c:v>3.3746030999999999</c:v>
                      </c:pt>
                      <c:pt idx="1101">
                        <c:v>3.4005031250000002</c:v>
                      </c:pt>
                      <c:pt idx="1102">
                        <c:v>3.4005031250000002</c:v>
                      </c:pt>
                      <c:pt idx="1103">
                        <c:v>3.4005031250000002</c:v>
                      </c:pt>
                      <c:pt idx="1104">
                        <c:v>3.4293031250000001</c:v>
                      </c:pt>
                      <c:pt idx="1105">
                        <c:v>3.4293031250000001</c:v>
                      </c:pt>
                      <c:pt idx="1106">
                        <c:v>3.4350031749999999</c:v>
                      </c:pt>
                      <c:pt idx="1107">
                        <c:v>3.45520315</c:v>
                      </c:pt>
                      <c:pt idx="1108">
                        <c:v>3.45520315</c:v>
                      </c:pt>
                      <c:pt idx="1109">
                        <c:v>3.478203175</c:v>
                      </c:pt>
                      <c:pt idx="1110">
                        <c:v>3.5128030999999997</c:v>
                      </c:pt>
                      <c:pt idx="1111">
                        <c:v>3.5128030999999997</c:v>
                      </c:pt>
                      <c:pt idx="1112">
                        <c:v>3.5272031250000002</c:v>
                      </c:pt>
                      <c:pt idx="1113">
                        <c:v>3.5416030999999997</c:v>
                      </c:pt>
                      <c:pt idx="1114">
                        <c:v>3.5416030999999997</c:v>
                      </c:pt>
                      <c:pt idx="1115">
                        <c:v>3.5531031250000003</c:v>
                      </c:pt>
                      <c:pt idx="1116">
                        <c:v>3.5704031499999997</c:v>
                      </c:pt>
                      <c:pt idx="1117">
                        <c:v>3.5704031499999997</c:v>
                      </c:pt>
                      <c:pt idx="1118">
                        <c:v>3.625103175</c:v>
                      </c:pt>
                      <c:pt idx="1119">
                        <c:v>3.625103175</c:v>
                      </c:pt>
                      <c:pt idx="1120">
                        <c:v>3.625103175</c:v>
                      </c:pt>
                      <c:pt idx="1121">
                        <c:v>3.6769031499999998</c:v>
                      </c:pt>
                      <c:pt idx="1122">
                        <c:v>3.6769031499999998</c:v>
                      </c:pt>
                      <c:pt idx="1123">
                        <c:v>3.6769031499999998</c:v>
                      </c:pt>
                      <c:pt idx="1124">
                        <c:v>3.702803125</c:v>
                      </c:pt>
                      <c:pt idx="1125">
                        <c:v>3.7287031499999999</c:v>
                      </c:pt>
                      <c:pt idx="1126">
                        <c:v>3.7287031499999999</c:v>
                      </c:pt>
                      <c:pt idx="1127">
                        <c:v>3.7489031499999999</c:v>
                      </c:pt>
                      <c:pt idx="1128">
                        <c:v>3.7863031250000003</c:v>
                      </c:pt>
                      <c:pt idx="1129">
                        <c:v>3.7863031250000003</c:v>
                      </c:pt>
                      <c:pt idx="1130">
                        <c:v>3.8151031250000003</c:v>
                      </c:pt>
                      <c:pt idx="1131">
                        <c:v>3.8381031499999998</c:v>
                      </c:pt>
                      <c:pt idx="1132">
                        <c:v>3.8381031499999998</c:v>
                      </c:pt>
                      <c:pt idx="1133">
                        <c:v>3.8640031749999997</c:v>
                      </c:pt>
                      <c:pt idx="1134">
                        <c:v>3.8871032250000002</c:v>
                      </c:pt>
                      <c:pt idx="1135">
                        <c:v>3.8871032250000002</c:v>
                      </c:pt>
                      <c:pt idx="1136">
                        <c:v>3.918803225</c:v>
                      </c:pt>
                      <c:pt idx="1137">
                        <c:v>3.918803225</c:v>
                      </c:pt>
                      <c:pt idx="1138">
                        <c:v>3.9648031499999998</c:v>
                      </c:pt>
                      <c:pt idx="1139">
                        <c:v>3.9879031499999997</c:v>
                      </c:pt>
                      <c:pt idx="1140">
                        <c:v>3.9331031749999998</c:v>
                      </c:pt>
                    </c:numCache>
                  </c:numRef>
                </c:yVal>
                <c:smooth val="0"/>
                <c:extLst xmlns:c15="http://schemas.microsoft.com/office/drawing/2012/chart">
                  <c:ext xmlns:c16="http://schemas.microsoft.com/office/drawing/2014/chart" uri="{C3380CC4-5D6E-409C-BE32-E72D297353CC}">
                    <c16:uniqueId val="{0000000A-C996-4A60-867B-84429CE530E9}"/>
                  </c:ext>
                </c:extLst>
              </c15:ser>
            </c15:filteredScatterSeries>
            <c15:filteredScatterSeries>
              <c15:ser>
                <c:idx val="3"/>
                <c:order val="2"/>
                <c:tx>
                  <c:strRef>
                    <c:extLst xmlns:c15="http://schemas.microsoft.com/office/drawing/2012/chart">
                      <c:ext xmlns:c15="http://schemas.microsoft.com/office/drawing/2012/chart" uri="{02D57815-91ED-43cb-92C2-25804820EDAC}">
                        <c15:formulaRef>
                          <c15:sqref>'Forsøk 3 - Samlet'!$BD$12</c15:sqref>
                        </c15:formulaRef>
                      </c:ext>
                    </c:extLst>
                    <c:strCache>
                      <c:ptCount val="1"/>
                      <c:pt idx="0">
                        <c:v>B_q-4b</c:v>
                      </c:pt>
                    </c:strCache>
                  </c:strRef>
                </c:tx>
                <c:spPr>
                  <a:ln w="19050" cap="rnd">
                    <a:noFill/>
                    <a:round/>
                  </a:ln>
                  <a:effectLst/>
                </c:spPr>
                <c:marker>
                  <c:symbol val="circle"/>
                  <c:size val="5"/>
                  <c:spPr>
                    <a:solidFill>
                      <a:schemeClr val="accent1"/>
                    </a:solidFill>
                    <a:ln w="9525">
                      <a:solidFill>
                        <a:schemeClr val="bg1">
                          <a:lumMod val="50000"/>
                        </a:schemeClr>
                      </a:solidFill>
                    </a:ln>
                    <a:effectLst/>
                  </c:spPr>
                </c:marker>
                <c:dPt>
                  <c:idx val="0"/>
                  <c:marker>
                    <c:symbol val="circle"/>
                    <c:size val="5"/>
                    <c:spPr>
                      <a:solidFill>
                        <a:srgbClr val="FFC000"/>
                      </a:solidFill>
                      <a:ln w="6350">
                        <a:solidFill>
                          <a:schemeClr val="accent4">
                            <a:lumMod val="50000"/>
                          </a:schemeClr>
                        </a:solidFill>
                      </a:ln>
                      <a:effectLst/>
                    </c:spPr>
                  </c:marker>
                  <c:bubble3D val="0"/>
                  <c:spPr>
                    <a:ln w="25400" cap="rnd">
                      <a:noFill/>
                      <a:round/>
                    </a:ln>
                    <a:effectLst/>
                  </c:spPr>
                  <c:extLst xmlns:c15="http://schemas.microsoft.com/office/drawing/2012/chart">
                    <c:ext xmlns:c16="http://schemas.microsoft.com/office/drawing/2014/chart" uri="{C3380CC4-5D6E-409C-BE32-E72D297353CC}">
                      <c16:uniqueId val="{0000000C-C996-4A60-867B-84429CE530E9}"/>
                    </c:ext>
                  </c:extLst>
                </c:dPt>
                <c:xVal>
                  <c:numRef>
                    <c:extLst xmlns:c15="http://schemas.microsoft.com/office/drawing/2012/chart">
                      <c:ext xmlns:c15="http://schemas.microsoft.com/office/drawing/2012/chart" uri="{02D57815-91ED-43cb-92C2-25804820EDAC}">
                        <c15:formulaRef>
                          <c15:sqref>'Forsøk 3 - Samlet'!$BD$14:$BD$1148</c15:sqref>
                        </c15:formulaRef>
                      </c:ext>
                    </c:extLst>
                    <c:numCache>
                      <c:formatCode>General</c:formatCode>
                      <c:ptCount val="1135"/>
                      <c:pt idx="23" formatCode="0.0">
                        <c:v>8.2107144795081819E-4</c:v>
                      </c:pt>
                      <c:pt idx="24" formatCode="0.0">
                        <c:v>8.2105629470101166E-4</c:v>
                      </c:pt>
                      <c:pt idx="25" formatCode="0.0">
                        <c:v>6.5004093835401564E-4</c:v>
                      </c:pt>
                      <c:pt idx="26" formatCode="0.0">
                        <c:v>5.4223392596220604E-4</c:v>
                      </c:pt>
                      <c:pt idx="27" formatCode="0.0">
                        <c:v>5.4222732532852231E-4</c:v>
                      </c:pt>
                      <c:pt idx="28" formatCode="0.0">
                        <c:v>3.9022147234263024E-4</c:v>
                      </c:pt>
                      <c:pt idx="29" formatCode="0.0">
                        <c:v>3.4066319605073039E-4</c:v>
                      </c:pt>
                      <c:pt idx="30" formatCode="0.0">
                        <c:v>3.4066007349002327E-4</c:v>
                      </c:pt>
                      <c:pt idx="31" formatCode="0.0">
                        <c:v>4.2769236039071865E-4</c:v>
                      </c:pt>
                      <c:pt idx="32" formatCode="0.0">
                        <c:v>3.6659044088798375E-4</c:v>
                      </c:pt>
                      <c:pt idx="33" formatCode="0.0">
                        <c:v>3.6658743129652094E-4</c:v>
                      </c:pt>
                      <c:pt idx="34" formatCode="0.0">
                        <c:v>2.8494725791209161E-4</c:v>
                      </c:pt>
                      <c:pt idx="35" formatCode="0.0">
                        <c:v>2.8494544106323866E-4</c:v>
                      </c:pt>
                      <c:pt idx="36" formatCode="0.0">
                        <c:v>3.5952207015644535E-4</c:v>
                      </c:pt>
                      <c:pt idx="37" formatCode="0.0">
                        <c:v>3.4291930263270987E-4</c:v>
                      </c:pt>
                      <c:pt idx="38" formatCode="0.0">
                        <c:v>3.4291733156800107E-4</c:v>
                      </c:pt>
                      <c:pt idx="39" formatCode="0.0">
                        <c:v>3.2974144709656641E-4</c:v>
                      </c:pt>
                      <c:pt idx="40" formatCode="0.0">
                        <c:v>3.1754048273123048E-4</c:v>
                      </c:pt>
                      <c:pt idx="41" formatCode="0.0">
                        <c:v>2.7784644536053691E-4</c:v>
                      </c:pt>
                      <c:pt idx="42" formatCode="0.0">
                        <c:v>2.7064560310888843E-4</c:v>
                      </c:pt>
                      <c:pt idx="43" formatCode="0.0">
                        <c:v>2.6351932836851189E-4</c:v>
                      </c:pt>
                      <c:pt idx="44" formatCode="0.0">
                        <c:v>3.0116343015431252E-4</c:v>
                      </c:pt>
                      <c:pt idx="45" formatCode="0.0">
                        <c:v>2.9533018869911661E-4</c:v>
                      </c:pt>
                      <c:pt idx="46" formatCode="0.0">
                        <c:v>2.9532873153617823E-4</c:v>
                      </c:pt>
                      <c:pt idx="47" formatCode="0.0">
                        <c:v>3.322431843582546E-4</c:v>
                      </c:pt>
                      <c:pt idx="48" formatCode="0.0">
                        <c:v>3.2018862154364582E-4</c:v>
                      </c:pt>
                      <c:pt idx="49" formatCode="0.0">
                        <c:v>3.1496508634335939E-4</c:v>
                      </c:pt>
                      <c:pt idx="50" formatCode="0.0">
                        <c:v>3.1496361554755116E-4</c:v>
                      </c:pt>
                      <c:pt idx="51" formatCode="0.0">
                        <c:v>3.0713014558152315E-4</c:v>
                      </c:pt>
                      <c:pt idx="52" formatCode="0.0">
                        <c:v>3.0712874819593093E-4</c:v>
                      </c:pt>
                      <c:pt idx="53" formatCode="0.0">
                        <c:v>3.4125257793486723E-4</c:v>
                      </c:pt>
                      <c:pt idx="54" formatCode="0.0">
                        <c:v>4.0388097695931457E-4</c:v>
                      </c:pt>
                      <c:pt idx="55" formatCode="0.0">
                        <c:v>4.0387916684842977E-4</c:v>
                      </c:pt>
                      <c:pt idx="56" formatCode="0.0">
                        <c:v>3.9687420884554261E-4</c:v>
                      </c:pt>
                      <c:pt idx="57" formatCode="0.0">
                        <c:v>3.9346443529166453E-4</c:v>
                      </c:pt>
                      <c:pt idx="58" formatCode="0.0">
                        <c:v>3.9346271945853167E-4</c:v>
                      </c:pt>
                      <c:pt idx="59" formatCode="0.0">
                        <c:v>3.2447549387341727E-4</c:v>
                      </c:pt>
                      <c:pt idx="60" formatCode="0.0">
                        <c:v>3.2233632799603387E-4</c:v>
                      </c:pt>
                      <c:pt idx="61" formatCode="0.0">
                        <c:v>3.8356393999145497E-4</c:v>
                      </c:pt>
                      <c:pt idx="62" formatCode="0.0">
                        <c:v>3.8356231209339388E-4</c:v>
                      </c:pt>
                      <c:pt idx="63" formatCode="0.0">
                        <c:v>4.4091951084952101E-4</c:v>
                      </c:pt>
                      <c:pt idx="64" formatCode="0.0">
                        <c:v>4.4091766851981853E-4</c:v>
                      </c:pt>
                      <c:pt idx="65" formatCode="0.0">
                        <c:v>4.3889586119964552E-4</c:v>
                      </c:pt>
                      <c:pt idx="66" formatCode="0.0">
                        <c:v>4.3413692295431411E-4</c:v>
                      </c:pt>
                      <c:pt idx="67" formatCode="0.0">
                        <c:v>4.3413513906524255E-4</c:v>
                      </c:pt>
                      <c:pt idx="68" formatCode="0.0">
                        <c:v>3.6878344003368562E-4</c:v>
                      </c:pt>
                      <c:pt idx="69" formatCode="0.0">
                        <c:v>3.0425184954417542E-4</c:v>
                      </c:pt>
                      <c:pt idx="70" formatCode="0.0">
                        <c:v>2.9745724908369702E-4</c:v>
                      </c:pt>
                      <c:pt idx="71" formatCode="0.0">
                        <c:v>3.8176787490086972E-4</c:v>
                      </c:pt>
                      <c:pt idx="72" formatCode="0.0">
                        <c:v>3.4870653380161083E-4</c:v>
                      </c:pt>
                      <c:pt idx="73" formatCode="0.0">
                        <c:v>3.4240405882907045E-4</c:v>
                      </c:pt>
                      <c:pt idx="74" formatCode="0.0">
                        <c:v>3.3854988805312545E-4</c:v>
                      </c:pt>
                      <c:pt idx="75" formatCode="0.0">
                        <c:v>4.2466747587369813E-4</c:v>
                      </c:pt>
                      <c:pt idx="76" formatCode="0.0">
                        <c:v>4.1558766626459734E-4</c:v>
                      </c:pt>
                      <c:pt idx="77" formatCode="0.0">
                        <c:v>3.8340092084587351E-4</c:v>
                      </c:pt>
                      <c:pt idx="78" formatCode="0.0">
                        <c:v>3.8047802826411599E-4</c:v>
                      </c:pt>
                      <c:pt idx="79" formatCode="0.0">
                        <c:v>3.7310288760012799E-4</c:v>
                      </c:pt>
                      <c:pt idx="80" formatCode="0.0">
                        <c:v>4.2447602853165183E-4</c:v>
                      </c:pt>
                      <c:pt idx="81" formatCode="0.0">
                        <c:v>4.2161161113832182E-4</c:v>
                      </c:pt>
                      <c:pt idx="82" formatCode="0.0">
                        <c:v>4.1527559496637337E-4</c:v>
                      </c:pt>
                      <c:pt idx="83" formatCode="0.0">
                        <c:v>4.1005146003910548E-4</c:v>
                      </c:pt>
                      <c:pt idx="84" formatCode="0.0">
                        <c:v>4.0722729515863546E-4</c:v>
                      </c:pt>
                      <c:pt idx="85" formatCode="0.0">
                        <c:v>3.7214460575057669E-4</c:v>
                      </c:pt>
                      <c:pt idx="86" formatCode="0.0">
                        <c:v>4.5327439013463563E-4</c:v>
                      </c:pt>
                      <c:pt idx="87" formatCode="0.0">
                        <c:v>4.5048001617778449E-4</c:v>
                      </c:pt>
                      <c:pt idx="88" formatCode="0.0">
                        <c:v>4.1632478780877154E-4</c:v>
                      </c:pt>
                      <c:pt idx="89" formatCode="0.0">
                        <c:v>4.4130162364703176E-4</c:v>
                      </c:pt>
                      <c:pt idx="90" formatCode="0.0">
                        <c:v>4.3570669434432271E-4</c:v>
                      </c:pt>
                      <c:pt idx="91" formatCode="0.0">
                        <c:v>3.7781348486801581E-4</c:v>
                      </c:pt>
                      <c:pt idx="92" formatCode="0.0">
                        <c:v>3.7147502092383218E-4</c:v>
                      </c:pt>
                      <c:pt idx="93" formatCode="0.0">
                        <c:v>3.9605368026910759E-4</c:v>
                      </c:pt>
                      <c:pt idx="94" formatCode="0.0">
                        <c:v>4.4687186141375434E-4</c:v>
                      </c:pt>
                      <c:pt idx="95" formatCode="0.0">
                        <c:v>4.4415080402437673E-4</c:v>
                      </c:pt>
                      <c:pt idx="96" formatCode="0.0">
                        <c:v>4.4142976702768211E-4</c:v>
                      </c:pt>
                      <c:pt idx="97" formatCode="0.0">
                        <c:v>4.3287575154381811E-4</c:v>
                      </c:pt>
                      <c:pt idx="98" formatCode="0.0">
                        <c:v>4.5636088323218363E-4</c:v>
                      </c:pt>
                      <c:pt idx="99" formatCode="0.0">
                        <c:v>4.5368017478582918E-4</c:v>
                      </c:pt>
                      <c:pt idx="100" formatCode="0.0">
                        <c:v>3.9762935310858017E-4</c:v>
                      </c:pt>
                      <c:pt idx="101" formatCode="0.0">
                        <c:v>3.9341072034109896E-4</c:v>
                      </c:pt>
                      <c:pt idx="102" formatCode="0.0">
                        <c:v>3.9073865224406281E-4</c:v>
                      </c:pt>
                      <c:pt idx="103" formatCode="0.0">
                        <c:v>4.1385130132848567E-4</c:v>
                      </c:pt>
                      <c:pt idx="104" formatCode="0.0">
                        <c:v>4.1085781558789132E-4</c:v>
                      </c:pt>
                      <c:pt idx="105" formatCode="0.0">
                        <c:v>4.6153074417992459E-4</c:v>
                      </c:pt>
                      <c:pt idx="106" formatCode="0.0">
                        <c:v>5.1340304934146858E-4</c:v>
                      </c:pt>
                      <c:pt idx="107" formatCode="0.0">
                        <c:v>4.8400211994082179E-4</c:v>
                      </c:pt>
                      <c:pt idx="108" formatCode="0.0">
                        <c:v>4.8133191809229836E-4</c:v>
                      </c:pt>
                      <c:pt idx="109" formatCode="0.0">
                        <c:v>4.5227749107851613E-4</c:v>
                      </c:pt>
                      <c:pt idx="110" formatCode="0.0">
                        <c:v>5.2985782200811154E-4</c:v>
                      </c:pt>
                      <c:pt idx="111" formatCode="0.0">
                        <c:v>5.3007652892551958E-4</c:v>
                      </c:pt>
                      <c:pt idx="112" formatCode="0.0">
                        <c:v>4.9970924776521198E-4</c:v>
                      </c:pt>
                      <c:pt idx="113" formatCode="0.0">
                        <c:v>4.9702654724169805E-4</c:v>
                      </c:pt>
                      <c:pt idx="114" formatCode="0.0">
                        <c:v>4.9667821197693033E-4</c:v>
                      </c:pt>
                      <c:pt idx="115" formatCode="0.0">
                        <c:v>5.2218531259243901E-4</c:v>
                      </c:pt>
                      <c:pt idx="116" formatCode="0.0">
                        <c:v>4.3834883259444198E-4</c:v>
                      </c:pt>
                      <c:pt idx="117" formatCode="0.0">
                        <c:v>4.3841312641724583E-4</c:v>
                      </c:pt>
                      <c:pt idx="118" formatCode="0.0">
                        <c:v>4.3742539195802129E-4</c:v>
                      </c:pt>
                      <c:pt idx="119" formatCode="0.0">
                        <c:v>4.8934493288573455E-4</c:v>
                      </c:pt>
                      <c:pt idx="120" formatCode="0.0">
                        <c:v>4.8739796672855439E-4</c:v>
                      </c:pt>
                      <c:pt idx="121" formatCode="0.0">
                        <c:v>5.3940046814135575E-4</c:v>
                      </c:pt>
                      <c:pt idx="122" formatCode="0.0">
                        <c:v>4.5784372323844888E-4</c:v>
                      </c:pt>
                      <c:pt idx="123" formatCode="0.0">
                        <c:v>4.5951115309619508E-4</c:v>
                      </c:pt>
                      <c:pt idx="124" formatCode="0.0">
                        <c:v>4.5673090091337588E-4</c:v>
                      </c:pt>
                      <c:pt idx="125" formatCode="0.0">
                        <c:v>3.982843230570208E-4</c:v>
                      </c:pt>
                      <c:pt idx="126" formatCode="0.0">
                        <c:v>3.9776162251825911E-4</c:v>
                      </c:pt>
                      <c:pt idx="127" formatCode="0.0">
                        <c:v>5.1151701883424771E-4</c:v>
                      </c:pt>
                      <c:pt idx="128" formatCode="0.0">
                        <c:v>5.0869547326504747E-4</c:v>
                      </c:pt>
                      <c:pt idx="129" formatCode="0.0">
                        <c:v>4.8159804796923201E-4</c:v>
                      </c:pt>
                      <c:pt idx="130" formatCode="0.0">
                        <c:v>4.7875318792674735E-4</c:v>
                      </c:pt>
                      <c:pt idx="131" formatCode="0.0">
                        <c:v>4.7590834966400016E-4</c:v>
                      </c:pt>
                      <c:pt idx="132" formatCode="0.0">
                        <c:v>4.7542649484493964E-4</c:v>
                      </c:pt>
                      <c:pt idx="133" formatCode="0.0">
                        <c:v>5.0118876740820606E-4</c:v>
                      </c:pt>
                      <c:pt idx="134" formatCode="0.0">
                        <c:v>5.0040834121634255E-4</c:v>
                      </c:pt>
                      <c:pt idx="135" formatCode="0.0">
                        <c:v>5.886785394534148E-4</c:v>
                      </c:pt>
                      <c:pt idx="136" formatCode="0.0">
                        <c:v>5.6059002952031645E-4</c:v>
                      </c:pt>
                      <c:pt idx="137" formatCode="0.0">
                        <c:v>5.5767492523114222E-4</c:v>
                      </c:pt>
                      <c:pt idx="138" formatCode="0.0">
                        <c:v>4.9852290527367595E-4</c:v>
                      </c:pt>
                      <c:pt idx="139" formatCode="0.0">
                        <c:v>5.6381661042327808E-4</c:v>
                      </c:pt>
                      <c:pt idx="140" formatCode="0.0">
                        <c:v>5.6083829089670302E-4</c:v>
                      </c:pt>
                      <c:pt idx="141" formatCode="0.0">
                        <c:v>5.6324415265114906E-4</c:v>
                      </c:pt>
                      <c:pt idx="142" formatCode="0.0">
                        <c:v>5.9033735479527977E-4</c:v>
                      </c:pt>
                      <c:pt idx="143" formatCode="0.0">
                        <c:v>5.8733022871936414E-4</c:v>
                      </c:pt>
                      <c:pt idx="144" formatCode="0.0">
                        <c:v>5.5764127288853154E-4</c:v>
                      </c:pt>
                      <c:pt idx="145" formatCode="0.0">
                        <c:v>5.5857014093606456E-4</c:v>
                      </c:pt>
                      <c:pt idx="146" formatCode="0.0">
                        <c:v>5.5552305649816914E-4</c:v>
                      </c:pt>
                      <c:pt idx="147" formatCode="0.0">
                        <c:v>5.5742820298063252E-4</c:v>
                      </c:pt>
                      <c:pt idx="148" formatCode="0.0">
                        <c:v>6.5310651830966112E-4</c:v>
                      </c:pt>
                      <c:pt idx="149" formatCode="0.0">
                        <c:v>6.5000122663432913E-4</c:v>
                      </c:pt>
                      <c:pt idx="150" formatCode="0.0">
                        <c:v>6.1973347495850517E-4</c:v>
                      </c:pt>
                      <c:pt idx="151" formatCode="0.0">
                        <c:v>5.9676214157397328E-4</c:v>
                      </c:pt>
                      <c:pt idx="152" formatCode="0.0">
                        <c:v>5.9357633302808098E-4</c:v>
                      </c:pt>
                      <c:pt idx="153" formatCode="0.0">
                        <c:v>6.860548957554625E-4</c:v>
                      </c:pt>
                      <c:pt idx="154" formatCode="0.0">
                        <c:v>6.951473399732052E-4</c:v>
                      </c:pt>
                      <c:pt idx="155" formatCode="0.0">
                        <c:v>6.9190389489765772E-4</c:v>
                      </c:pt>
                      <c:pt idx="156" formatCode="0.0">
                        <c:v>6.2847170220214281E-4</c:v>
                      </c:pt>
                      <c:pt idx="157" formatCode="0.0">
                        <c:v>6.2520394464355604E-4</c:v>
                      </c:pt>
                      <c:pt idx="158" formatCode="0.0">
                        <c:v>6.2913350995334413E-4</c:v>
                      </c:pt>
                      <c:pt idx="159" formatCode="0.0">
                        <c:v>6.2582796467265558E-4</c:v>
                      </c:pt>
                      <c:pt idx="160" formatCode="0.0">
                        <c:v>6.3413343164992354E-4</c:v>
                      </c:pt>
                      <c:pt idx="161" formatCode="0.0">
                        <c:v>6.3076624384012219E-4</c:v>
                      </c:pt>
                      <c:pt idx="162" formatCode="0.0">
                        <c:v>6.9960512303335928E-4</c:v>
                      </c:pt>
                      <c:pt idx="163" formatCode="0.0">
                        <c:v>6.962144231656101E-4</c:v>
                      </c:pt>
                      <c:pt idx="164" formatCode="0.0">
                        <c:v>7.0252743421730663E-4</c:v>
                      </c:pt>
                      <c:pt idx="165" formatCode="0.0">
                        <c:v>5.6599190675724433E-4</c:v>
                      </c:pt>
                      <c:pt idx="166" formatCode="0.0">
                        <c:v>5.6252651923256779E-4</c:v>
                      </c:pt>
                      <c:pt idx="167" formatCode="0.0">
                        <c:v>5.630532647824362E-4</c:v>
                      </c:pt>
                      <c:pt idx="168" formatCode="0.0">
                        <c:v>6.3524144667432864E-4</c:v>
                      </c:pt>
                      <c:pt idx="169" formatCode="0.0">
                        <c:v>6.317188675262471E-4</c:v>
                      </c:pt>
                      <c:pt idx="170" formatCode="0.0">
                        <c:v>6.2819632096728923E-4</c:v>
                      </c:pt>
                      <c:pt idx="171" formatCode="0.0">
                        <c:v>5.9925748620095467E-4</c:v>
                      </c:pt>
                      <c:pt idx="172" formatCode="0.0">
                        <c:v>6.3152230832749334E-4</c:v>
                      </c:pt>
                      <c:pt idx="173" formatCode="0.0">
                        <c:v>6.3390336548147885E-4</c:v>
                      </c:pt>
                      <c:pt idx="174" formatCode="0.0">
                        <c:v>5.9724950012040126E-4</c:v>
                      </c:pt>
                      <c:pt idx="175" formatCode="0.0">
                        <c:v>7.0274800555857584E-4</c:v>
                      </c:pt>
                      <c:pt idx="176" formatCode="0.0">
                        <c:v>7.0283679430190179E-4</c:v>
                      </c:pt>
                      <c:pt idx="177" formatCode="0.0">
                        <c:v>6.3344576275016495E-4</c:v>
                      </c:pt>
                      <c:pt idx="178" formatCode="0.0">
                        <c:v>6.2974880611240379E-4</c:v>
                      </c:pt>
                      <c:pt idx="179" formatCode="0.0">
                        <c:v>6.3218988995648146E-4</c:v>
                      </c:pt>
                      <c:pt idx="180" formatCode="0.0">
                        <c:v>7.0781747241661832E-4</c:v>
                      </c:pt>
                      <c:pt idx="181" formatCode="0.0">
                        <c:v>6.2883604910007906E-4</c:v>
                      </c:pt>
                      <c:pt idx="182" formatCode="0.0">
                        <c:v>6.319840079048102E-4</c:v>
                      </c:pt>
                      <c:pt idx="183" formatCode="0.0">
                        <c:v>7.0423852191419767E-4</c:v>
                      </c:pt>
                      <c:pt idx="184" formatCode="0.0">
                        <c:v>7.0043901960319468E-4</c:v>
                      </c:pt>
                      <c:pt idx="185" formatCode="0.0">
                        <c:v>7.1649286967324466E-4</c:v>
                      </c:pt>
                      <c:pt idx="186" formatCode="0.0">
                        <c:v>7.1258506993195786E-4</c:v>
                      </c:pt>
                      <c:pt idx="187" formatCode="0.0">
                        <c:v>7.0867730984484987E-4</c:v>
                      </c:pt>
                      <c:pt idx="188" formatCode="0.0">
                        <c:v>7.0476958936871871E-4</c:v>
                      </c:pt>
                      <c:pt idx="189" formatCode="0.0">
                        <c:v>7.4677698008210748E-4</c:v>
                      </c:pt>
                      <c:pt idx="190" formatCode="0.0">
                        <c:v>7.4283318027279846E-4</c:v>
                      </c:pt>
                      <c:pt idx="191" formatCode="0.0">
                        <c:v>7.4746762987492851E-4</c:v>
                      </c:pt>
                      <c:pt idx="192" formatCode="0.0">
                        <c:v>7.8340488768300362E-4</c:v>
                      </c:pt>
                      <c:pt idx="193" formatCode="0.0">
                        <c:v>7.39488580392749E-4</c:v>
                      </c:pt>
                      <c:pt idx="194" formatCode="0.0">
                        <c:v>7.4243614636216356E-4</c:v>
                      </c:pt>
                      <c:pt idx="195" formatCode="0.0">
                        <c:v>7.3840906379684453E-4</c:v>
                      </c:pt>
                      <c:pt idx="196" formatCode="0.0">
                        <c:v>6.9326565666624957E-4</c:v>
                      </c:pt>
                      <c:pt idx="197" formatCode="0.0">
                        <c:v>6.9329411085930861E-4</c:v>
                      </c:pt>
                      <c:pt idx="198" formatCode="0.0">
                        <c:v>7.3844920944139204E-4</c:v>
                      </c:pt>
                      <c:pt idx="199" formatCode="0.0">
                        <c:v>7.7532961354226761E-4</c:v>
                      </c:pt>
                      <c:pt idx="200" formatCode="0.0">
                        <c:v>7.7587310599111883E-4</c:v>
                      </c:pt>
                      <c:pt idx="201" formatCode="0.0">
                        <c:v>7.3582670273566011E-4</c:v>
                      </c:pt>
                      <c:pt idx="202" formatCode="0.0">
                        <c:v>7.7319717854440917E-4</c:v>
                      </c:pt>
                      <c:pt idx="203" formatCode="0.0">
                        <c:v>7.7185686995439424E-4</c:v>
                      </c:pt>
                      <c:pt idx="204" formatCode="0.0">
                        <c:v>7.2865300333330759E-4</c:v>
                      </c:pt>
                      <c:pt idx="205" formatCode="0.0">
                        <c:v>7.6629530766773662E-4</c:v>
                      </c:pt>
                      <c:pt idx="206" formatCode="0.0">
                        <c:v>7.6586418555675431E-4</c:v>
                      </c:pt>
                      <c:pt idx="207" formatCode="0.0">
                        <c:v>7.2407026415193139E-4</c:v>
                      </c:pt>
                      <c:pt idx="208" formatCode="0.0">
                        <c:v>7.1984526669079867E-4</c:v>
                      </c:pt>
                      <c:pt idx="209" formatCode="0.0">
                        <c:v>7.2182839954652888E-4</c:v>
                      </c:pt>
                      <c:pt idx="210" formatCode="0.0">
                        <c:v>7.2297106588862386E-4</c:v>
                      </c:pt>
                      <c:pt idx="211" formatCode="0.0">
                        <c:v>7.6164960872184126E-4</c:v>
                      </c:pt>
                      <c:pt idx="212" formatCode="0.0">
                        <c:v>7.6210885406140011E-4</c:v>
                      </c:pt>
                      <c:pt idx="213" formatCode="0.0">
                        <c:v>8.5504019986585612E-4</c:v>
                      </c:pt>
                      <c:pt idx="214" formatCode="0.0">
                        <c:v>7.6307826791838988E-4</c:v>
                      </c:pt>
                      <c:pt idx="215" formatCode="0.0">
                        <c:v>7.5870243604367533E-4</c:v>
                      </c:pt>
                      <c:pt idx="216" formatCode="0.0">
                        <c:v>7.5528998971316735E-4</c:v>
                      </c:pt>
                      <c:pt idx="217" formatCode="0.0">
                        <c:v>7.5090866167851591E-4</c:v>
                      </c:pt>
                      <c:pt idx="218" formatCode="0.0">
                        <c:v>7.5519975574754464E-4</c:v>
                      </c:pt>
                      <c:pt idx="219" formatCode="0.0">
                        <c:v>7.6159149470196661E-4</c:v>
                      </c:pt>
                      <c:pt idx="220" formatCode="0.0">
                        <c:v>9.370802825878989E-4</c:v>
                      </c:pt>
                      <c:pt idx="221" formatCode="0.0">
                        <c:v>9.3748752313468149E-4</c:v>
                      </c:pt>
                      <c:pt idx="222" formatCode="0.0">
                        <c:v>9.4417264897846695E-4</c:v>
                      </c:pt>
                      <c:pt idx="223" formatCode="0.0">
                        <c:v>9.8537359138110435E-4</c:v>
                      </c:pt>
                      <c:pt idx="224" formatCode="0.0">
                        <c:v>9.8079848390416843E-4</c:v>
                      </c:pt>
                      <c:pt idx="225" formatCode="0.0">
                        <c:v>1.0822151569386785E-3</c:v>
                      </c:pt>
                      <c:pt idx="226" formatCode="0.0">
                        <c:v>1.123971458714818E-3</c:v>
                      </c:pt>
                      <c:pt idx="227" formatCode="0.0">
                        <c:v>1.1284700613442818E-3</c:v>
                      </c:pt>
                      <c:pt idx="228" formatCode="0.0">
                        <c:v>1.0415906402393377E-3</c:v>
                      </c:pt>
                      <c:pt idx="229" formatCode="0.0">
                        <c:v>1.178723618163093E-3</c:v>
                      </c:pt>
                      <c:pt idx="230" formatCode="0.0">
                        <c:v>1.1837930029761068E-3</c:v>
                      </c:pt>
                      <c:pt idx="231" formatCode="0.0">
                        <c:v>1.0942902570746571E-3</c:v>
                      </c:pt>
                      <c:pt idx="232" formatCode="0.0">
                        <c:v>1.0894774318149102E-3</c:v>
                      </c:pt>
                      <c:pt idx="233" formatCode="0.0">
                        <c:v>1.1001057318453195E-3</c:v>
                      </c:pt>
                      <c:pt idx="234" formatCode="0.0">
                        <c:v>1.1605505502926396E-3</c:v>
                      </c:pt>
                      <c:pt idx="235" formatCode="0.0">
                        <c:v>1.3537438942344329E-3</c:v>
                      </c:pt>
                      <c:pt idx="236" formatCode="0.0">
                        <c:v>1.3745904951965144E-3</c:v>
                      </c:pt>
                      <c:pt idx="237" formatCode="0.0">
                        <c:v>1.28750792716207E-3</c:v>
                      </c:pt>
                      <c:pt idx="238" formatCode="0.0">
                        <c:v>1.2311488698680205E-3</c:v>
                      </c:pt>
                      <c:pt idx="239" formatCode="0.0">
                        <c:v>1.2483833342196518E-3</c:v>
                      </c:pt>
                      <c:pt idx="240" formatCode="0.0">
                        <c:v>1.2682037279085859E-3</c:v>
                      </c:pt>
                      <c:pt idx="241" formatCode="0.0">
                        <c:v>1.6886462819798059E-3</c:v>
                      </c:pt>
                      <c:pt idx="242" formatCode="0.0">
                        <c:v>1.7178962714009946E-3</c:v>
                      </c:pt>
                      <c:pt idx="243" formatCode="0.0">
                        <c:v>1.8593780049130663E-3</c:v>
                      </c:pt>
                      <c:pt idx="244" formatCode="0.0">
                        <c:v>1.7983755846337282E-3</c:v>
                      </c:pt>
                      <c:pt idx="245" formatCode="0.0">
                        <c:v>1.8937701347336775E-3</c:v>
                      </c:pt>
                      <c:pt idx="246" formatCode="0.0">
                        <c:v>1.9464854131826729E-3</c:v>
                      </c:pt>
                      <c:pt idx="247" formatCode="0.0">
                        <c:v>1.9406245336048989E-3</c:v>
                      </c:pt>
                      <c:pt idx="248" formatCode="0.0">
                        <c:v>1.9855794585074372E-3</c:v>
                      </c:pt>
                      <c:pt idx="249" formatCode="0.0">
                        <c:v>2.0945627493769011E-3</c:v>
                      </c:pt>
                      <c:pt idx="250" formatCode="0.0">
                        <c:v>2.088385188031529E-3</c:v>
                      </c:pt>
                      <c:pt idx="251" formatCode="0.0">
                        <c:v>2.4115094060742871E-3</c:v>
                      </c:pt>
                      <c:pt idx="252" formatCode="0.0">
                        <c:v>2.4836716023499046E-3</c:v>
                      </c:pt>
                      <c:pt idx="253" formatCode="0.0">
                        <c:v>2.4770638328118289E-3</c:v>
                      </c:pt>
                      <c:pt idx="254" formatCode="0.0">
                        <c:v>2.7806173721444559E-3</c:v>
                      </c:pt>
                      <c:pt idx="255" formatCode="0.0">
                        <c:v>3.7970170431026462E-3</c:v>
                      </c:pt>
                      <c:pt idx="256" formatCode="0.0">
                        <c:v>3.7898783528226331E-3</c:v>
                      </c:pt>
                      <c:pt idx="257" formatCode="0.0">
                        <c:v>3.9126989437697317E-3</c:v>
                      </c:pt>
                      <c:pt idx="258" formatCode="0.0">
                        <c:v>4.2025510531414059E-3</c:v>
                      </c:pt>
                      <c:pt idx="259" formatCode="0.0">
                        <c:v>4.1946016983715013E-3</c:v>
                      </c:pt>
                      <c:pt idx="260" formatCode="0.0">
                        <c:v>4.3894559454887771E-3</c:v>
                      </c:pt>
                      <c:pt idx="261" formatCode="0.0">
                        <c:v>4.2149567212312368E-3</c:v>
                      </c:pt>
                      <c:pt idx="262" formatCode="0.0">
                        <c:v>4.206622504741857E-3</c:v>
                      </c:pt>
                      <c:pt idx="263" formatCode="0.0">
                        <c:v>4.9597764635731841E-3</c:v>
                      </c:pt>
                      <c:pt idx="264" formatCode="0.0">
                        <c:v>5.7564300112523305E-3</c:v>
                      </c:pt>
                      <c:pt idx="265" formatCode="0.0">
                        <c:v>5.7474523944653494E-3</c:v>
                      </c:pt>
                      <c:pt idx="266" formatCode="0.0">
                        <c:v>7.6965994358537404E-3</c:v>
                      </c:pt>
                      <c:pt idx="267" formatCode="0.0">
                        <c:v>1.0825660186884781E-2</c:v>
                      </c:pt>
                      <c:pt idx="268" formatCode="0.0">
                        <c:v>1.0815725845944512E-2</c:v>
                      </c:pt>
                      <c:pt idx="269" formatCode="0.0">
                        <c:v>1.4147771806971769E-2</c:v>
                      </c:pt>
                      <c:pt idx="270" formatCode="0.0">
                        <c:v>1.9233951876853447E-2</c:v>
                      </c:pt>
                      <c:pt idx="271" formatCode="0.0">
                        <c:v>1.9223219400627246E-2</c:v>
                      </c:pt>
                      <c:pt idx="272" formatCode="0.0">
                        <c:v>2.3909341522208871E-2</c:v>
                      </c:pt>
                      <c:pt idx="273" formatCode="0.0">
                        <c:v>2.2958486861030927E-2</c:v>
                      </c:pt>
                      <c:pt idx="274" formatCode="0.0">
                        <c:v>2.2946817185135721E-2</c:v>
                      </c:pt>
                      <c:pt idx="275" formatCode="0.0">
                        <c:v>2.832252067267178E-2</c:v>
                      </c:pt>
                      <c:pt idx="276" formatCode="0.0">
                        <c:v>3.643401811034698E-2</c:v>
                      </c:pt>
                      <c:pt idx="277" formatCode="0.0">
                        <c:v>3.6421769458416076E-2</c:v>
                      </c:pt>
                      <c:pt idx="278" formatCode="0.0">
                        <c:v>4.5075328192969367E-2</c:v>
                      </c:pt>
                      <c:pt idx="279" formatCode="0.0">
                        <c:v>4.5062749904760571E-2</c:v>
                      </c:pt>
                      <c:pt idx="280" formatCode="0.0">
                        <c:v>5.1270728799453165E-2</c:v>
                      </c:pt>
                      <c:pt idx="281" formatCode="0.0">
                        <c:v>5.5410711084261058E-2</c:v>
                      </c:pt>
                      <c:pt idx="282" formatCode="0.0">
                        <c:v>5.5397342986787723E-2</c:v>
                      </c:pt>
                      <c:pt idx="283" formatCode="0.0">
                        <c:v>5.9166547104613547E-2</c:v>
                      </c:pt>
                      <c:pt idx="284" formatCode="0.0">
                        <c:v>5.9833248607228891E-2</c:v>
                      </c:pt>
                      <c:pt idx="285" formatCode="0.0">
                        <c:v>5.9819154780197711E-2</c:v>
                      </c:pt>
                      <c:pt idx="286" formatCode="0.0">
                        <c:v>5.200273799602094E-2</c:v>
                      </c:pt>
                      <c:pt idx="287" formatCode="0.0">
                        <c:v>3.5437377747588712E-2</c:v>
                      </c:pt>
                      <c:pt idx="288" formatCode="0.0">
                        <c:v>3.5423908730726747E-2</c:v>
                      </c:pt>
                      <c:pt idx="289" formatCode="0.0">
                        <c:v>1.9875991036364189E-2</c:v>
                      </c:pt>
                      <c:pt idx="290" formatCode="0.0">
                        <c:v>9.0470371923954997E-3</c:v>
                      </c:pt>
                      <c:pt idx="291" formatCode="0.0">
                        <c:v>2.3597493034804755E-3</c:v>
                      </c:pt>
                      <c:pt idx="292" formatCode="0.0">
                        <c:v>2.2878941458924188E-3</c:v>
                      </c:pt>
                      <c:pt idx="293" formatCode="0.0">
                        <c:v>4.2361659628448054E-4</c:v>
                      </c:pt>
                      <c:pt idx="294" formatCode="0.0">
                        <c:v>8.9057577684620824E-4</c:v>
                      </c:pt>
                      <c:pt idx="295" formatCode="0.0">
                        <c:v>8.4568929279269628E-4</c:v>
                      </c:pt>
                      <c:pt idx="296" formatCode="0.0">
                        <c:v>1.3635430033388327E-3</c:v>
                      </c:pt>
                      <c:pt idx="297" formatCode="0.0">
                        <c:v>1.3524036658491294E-3</c:v>
                      </c:pt>
                      <c:pt idx="298" formatCode="0.0">
                        <c:v>1.0590182139724011E-3</c:v>
                      </c:pt>
                      <c:pt idx="299" formatCode="0.0">
                        <c:v>9.9255791375324476E-4</c:v>
                      </c:pt>
                      <c:pt idx="300" formatCode="0.0">
                        <c:v>9.825774598676367E-4</c:v>
                      </c:pt>
                      <c:pt idx="301" formatCode="0.0">
                        <c:v>1.2919375410706665E-3</c:v>
                      </c:pt>
                      <c:pt idx="302" formatCode="0.0">
                        <c:v>1.2164203481525831E-3</c:v>
                      </c:pt>
                      <c:pt idx="303" formatCode="0.0">
                        <c:v>1.207505159681994E-3</c:v>
                      </c:pt>
                      <c:pt idx="304" formatCode="0.0">
                        <c:v>1.1993618618593284E-3</c:v>
                      </c:pt>
                      <c:pt idx="305" formatCode="0.0">
                        <c:v>1.1016453106648841E-3</c:v>
                      </c:pt>
                      <c:pt idx="306" formatCode="0.0">
                        <c:v>1.0939667137778036E-3</c:v>
                      </c:pt>
                      <c:pt idx="307" formatCode="0.0">
                        <c:v>1.0840904714348495E-3</c:v>
                      </c:pt>
                      <c:pt idx="308" formatCode="0.0">
                        <c:v>1.0769338115428017E-3</c:v>
                      </c:pt>
                      <c:pt idx="309" formatCode="0.0">
                        <c:v>1.0061081350772913E-3</c:v>
                      </c:pt>
                      <c:pt idx="310" formatCode="0.0">
                        <c:v>9.4173717805576089E-4</c:v>
                      </c:pt>
                      <c:pt idx="311" formatCode="0.0">
                        <c:v>8.0848625529953463E-4</c:v>
                      </c:pt>
                      <c:pt idx="312" formatCode="0.0">
                        <c:v>7.6381142731094464E-4</c:v>
                      </c:pt>
                      <c:pt idx="313" formatCode="0.0">
                        <c:v>9.0563686069544127E-4</c:v>
                      </c:pt>
                      <c:pt idx="314" formatCode="0.0">
                        <c:v>1.0163574521557389E-3</c:v>
                      </c:pt>
                      <c:pt idx="315" formatCode="0.0">
                        <c:v>9.8139432977339264E-4</c:v>
                      </c:pt>
                      <c:pt idx="316" formatCode="0.0">
                        <c:v>9.0136327677266725E-4</c:v>
                      </c:pt>
                      <c:pt idx="317" formatCode="0.0">
                        <c:v>8.9581759859112657E-4</c:v>
                      </c:pt>
                      <c:pt idx="318" formatCode="0.0">
                        <c:v>1.092843719871972E-3</c:v>
                      </c:pt>
                      <c:pt idx="319" formatCode="0.0">
                        <c:v>9.0331669538516388E-4</c:v>
                      </c:pt>
                      <c:pt idx="320" formatCode="0.0">
                        <c:v>8.8487229173236275E-4</c:v>
                      </c:pt>
                      <c:pt idx="321" formatCode="0.0">
                        <c:v>7.7454782944794229E-4</c:v>
                      </c:pt>
                      <c:pt idx="322" formatCode="0.0">
                        <c:v>1.0732357512653605E-3</c:v>
                      </c:pt>
                      <c:pt idx="323" formatCode="0.0">
                        <c:v>1.0567820350765398E-3</c:v>
                      </c:pt>
                      <c:pt idx="324" formatCode="0.0">
                        <c:v>1.0516406088688323E-3</c:v>
                      </c:pt>
                      <c:pt idx="325" formatCode="0.0">
                        <c:v>6.8329364987766326E-4</c:v>
                      </c:pt>
                      <c:pt idx="326" formatCode="0.0">
                        <c:v>8.3180073195436013E-4</c:v>
                      </c:pt>
                      <c:pt idx="327" formatCode="0.0">
                        <c:v>8.2180244024831811E-4</c:v>
                      </c:pt>
                      <c:pt idx="328" formatCode="0.0">
                        <c:v>7.1490655731695849E-4</c:v>
                      </c:pt>
                      <c:pt idx="329" formatCode="0.0">
                        <c:v>8.6253407895951252E-4</c:v>
                      </c:pt>
                      <c:pt idx="330" formatCode="0.0">
                        <c:v>8.4611361809232147E-4</c:v>
                      </c:pt>
                      <c:pt idx="331" formatCode="0.0">
                        <c:v>6.8838675108454182E-4</c:v>
                      </c:pt>
                      <c:pt idx="332" formatCode="0.0">
                        <c:v>9.3380397278953944E-4</c:v>
                      </c:pt>
                      <c:pt idx="333" formatCode="0.0">
                        <c:v>9.3150534182309631E-4</c:v>
                      </c:pt>
                      <c:pt idx="334" formatCode="0.0">
                        <c:v>6.7043355967346904E-4</c:v>
                      </c:pt>
                      <c:pt idx="335" formatCode="0.0">
                        <c:v>6.6545190647501577E-4</c:v>
                      </c:pt>
                      <c:pt idx="336" formatCode="0.0">
                        <c:v>7.1032572100234511E-4</c:v>
                      </c:pt>
                      <c:pt idx="337" formatCode="0.0">
                        <c:v>7.0534397414578345E-4</c:v>
                      </c:pt>
                      <c:pt idx="338" formatCode="0.0">
                        <c:v>7.0036228402798033E-4</c:v>
                      </c:pt>
                      <c:pt idx="339" formatCode="0.0">
                        <c:v>8.449691643778863E-4</c:v>
                      </c:pt>
                      <c:pt idx="340" formatCode="0.0">
                        <c:v>7.3388449817931493E-4</c:v>
                      </c:pt>
                      <c:pt idx="341" formatCode="0.0">
                        <c:v>7.2894566017138614E-4</c:v>
                      </c:pt>
                      <c:pt idx="342" formatCode="0.0">
                        <c:v>6.7454937878969631E-4</c:v>
                      </c:pt>
                      <c:pt idx="343" formatCode="0.0">
                        <c:v>8.1436492605374696E-4</c:v>
                      </c:pt>
                      <c:pt idx="344" formatCode="0.0">
                        <c:v>8.0944729179505852E-4</c:v>
                      </c:pt>
                      <c:pt idx="345" formatCode="0.0">
                        <c:v>6.5594925846184922E-4</c:v>
                      </c:pt>
                      <c:pt idx="346" formatCode="0.0">
                        <c:v>7.0018548751502128E-4</c:v>
                      </c:pt>
                      <c:pt idx="347" formatCode="0.0">
                        <c:v>6.9226847549705938E-4</c:v>
                      </c:pt>
                      <c:pt idx="348" formatCode="0.0">
                        <c:v>6.835080919321058E-4</c:v>
                      </c:pt>
                      <c:pt idx="349" formatCode="0.0">
                        <c:v>6.7864704202809725E-4</c:v>
                      </c:pt>
                      <c:pt idx="350" formatCode="0.0">
                        <c:v>6.7284890026992586E-4</c:v>
                      </c:pt>
                      <c:pt idx="351" formatCode="0.0">
                        <c:v>6.1674224997420668E-4</c:v>
                      </c:pt>
                      <c:pt idx="352" formatCode="0.0">
                        <c:v>6.0847943111980629E-4</c:v>
                      </c:pt>
                      <c:pt idx="353" formatCode="0.0">
                        <c:v>6.0367360536884402E-4</c:v>
                      </c:pt>
                      <c:pt idx="354" formatCode="0.0">
                        <c:v>5.5003545635328864E-4</c:v>
                      </c:pt>
                      <c:pt idx="355" formatCode="0.0">
                        <c:v>5.4521665910965873E-4</c:v>
                      </c:pt>
                      <c:pt idx="356" formatCode="0.0">
                        <c:v>4.9237522699370235E-4</c:v>
                      </c:pt>
                      <c:pt idx="357" formatCode="0.0">
                        <c:v>4.8487420120091822E-4</c:v>
                      </c:pt>
                      <c:pt idx="358" formatCode="0.0">
                        <c:v>5.7324023668739595E-4</c:v>
                      </c:pt>
                      <c:pt idx="359" formatCode="0.0">
                        <c:v>5.6848785367329309E-4</c:v>
                      </c:pt>
                      <c:pt idx="360" formatCode="0.0">
                        <c:v>5.1475217819463867E-4</c:v>
                      </c:pt>
                      <c:pt idx="361" formatCode="0.0">
                        <c:v>5.5359999888694711E-4</c:v>
                      </c:pt>
                      <c:pt idx="362" formatCode="0.0">
                        <c:v>5.488935593960881E-4</c:v>
                      </c:pt>
                      <c:pt idx="363" formatCode="0.0">
                        <c:v>4.9710036446805935E-4</c:v>
                      </c:pt>
                      <c:pt idx="364" formatCode="0.0">
                        <c:v>5.3951260249105164E-4</c:v>
                      </c:pt>
                      <c:pt idx="365" formatCode="0.0">
                        <c:v>5.2971099239494961E-4</c:v>
                      </c:pt>
                      <c:pt idx="366" formatCode="0.0">
                        <c:v>5.7094227885389317E-4</c:v>
                      </c:pt>
                      <c:pt idx="367" formatCode="0.0">
                        <c:v>6.1289243760110322E-4</c:v>
                      </c:pt>
                      <c:pt idx="368" formatCode="0.0">
                        <c:v>6.0330190116209177E-4</c:v>
                      </c:pt>
                      <c:pt idx="369" formatCode="0.0">
                        <c:v>5.4951005617706594E-4</c:v>
                      </c:pt>
                      <c:pt idx="370" formatCode="0.0">
                        <c:v>6.3687768064534694E-4</c:v>
                      </c:pt>
                      <c:pt idx="371" formatCode="0.0">
                        <c:v>6.2641909324437622E-4</c:v>
                      </c:pt>
                      <c:pt idx="372" formatCode="0.0">
                        <c:v>6.6212799810236615E-4</c:v>
                      </c:pt>
                      <c:pt idx="373" formatCode="0.0">
                        <c:v>7.4799686659005906E-4</c:v>
                      </c:pt>
                      <c:pt idx="374" formatCode="0.0">
                        <c:v>7.4350699255073204E-4</c:v>
                      </c:pt>
                      <c:pt idx="375" formatCode="0.0">
                        <c:v>7.3128250658054811E-4</c:v>
                      </c:pt>
                      <c:pt idx="376" formatCode="0.0">
                        <c:v>7.7153617589396993E-4</c:v>
                      </c:pt>
                      <c:pt idx="377" formatCode="0.0">
                        <c:v>7.6210445976370269E-4</c:v>
                      </c:pt>
                      <c:pt idx="378" formatCode="0.0">
                        <c:v>7.5766527748146904E-4</c:v>
                      </c:pt>
                      <c:pt idx="379" formatCode="0.0">
                        <c:v>7.5322613932422692E-4</c:v>
                      </c:pt>
                      <c:pt idx="380" formatCode="0.0">
                        <c:v>7.3453626251996349E-4</c:v>
                      </c:pt>
                      <c:pt idx="381" formatCode="0.0">
                        <c:v>7.3018176019063082E-4</c:v>
                      </c:pt>
                      <c:pt idx="382" formatCode="0.0">
                        <c:v>6.3865685452838212E-4</c:v>
                      </c:pt>
                      <c:pt idx="383" formatCode="0.0">
                        <c:v>6.2951446752462141E-4</c:v>
                      </c:pt>
                      <c:pt idx="384" formatCode="0.0">
                        <c:v>6.2519337773838215E-4</c:v>
                      </c:pt>
                      <c:pt idx="385" formatCode="0.0">
                        <c:v>6.1776565723830896E-4</c:v>
                      </c:pt>
                      <c:pt idx="386" formatCode="0.0">
                        <c:v>6.1269826437738517E-4</c:v>
                      </c:pt>
                      <c:pt idx="387" formatCode="0.0">
                        <c:v>8.2641462499325705E-4</c:v>
                      </c:pt>
                      <c:pt idx="388" formatCode="0.0">
                        <c:v>5.6322942297851999E-4</c:v>
                      </c:pt>
                      <c:pt idx="389" formatCode="0.0">
                        <c:v>5.6388607708682237E-4</c:v>
                      </c:pt>
                      <c:pt idx="390" formatCode="0.0">
                        <c:v>7.8213122814953261E-4</c:v>
                      </c:pt>
                      <c:pt idx="391" formatCode="0.0">
                        <c:v>6.9014322393421833E-4</c:v>
                      </c:pt>
                      <c:pt idx="392" formatCode="0.0">
                        <c:v>6.9195488404318745E-4</c:v>
                      </c:pt>
                      <c:pt idx="393" formatCode="0.0">
                        <c:v>8.2866648480775041E-4</c:v>
                      </c:pt>
                      <c:pt idx="394" formatCode="0.0">
                        <c:v>1.0475032140858577E-3</c:v>
                      </c:pt>
                      <c:pt idx="395" formatCode="0.0">
                        <c:v>1.0567747218527754E-3</c:v>
                      </c:pt>
                      <c:pt idx="396" formatCode="0.0">
                        <c:v>9.225793257805529E-4</c:v>
                      </c:pt>
                      <c:pt idx="397" formatCode="0.0">
                        <c:v>9.1802799867065027E-4</c:v>
                      </c:pt>
                      <c:pt idx="398" formatCode="0.0">
                        <c:v>9.2452595098163094E-4</c:v>
                      </c:pt>
                      <c:pt idx="399" formatCode="0.0">
                        <c:v>8.8328945304011735E-4</c:v>
                      </c:pt>
                      <c:pt idx="400" formatCode="0.0">
                        <c:v>1.0184231268363974E-3</c:v>
                      </c:pt>
                      <c:pt idx="401" formatCode="0.0">
                        <c:v>1.0277031372773896E-3</c:v>
                      </c:pt>
                      <c:pt idx="402" formatCode="0.0">
                        <c:v>7.9775622256043086E-4</c:v>
                      </c:pt>
                      <c:pt idx="403" formatCode="0.0">
                        <c:v>7.9297096226191679E-4</c:v>
                      </c:pt>
                      <c:pt idx="404" formatCode="0.0">
                        <c:v>7.8818575215115478E-4</c:v>
                      </c:pt>
                      <c:pt idx="405" formatCode="0.0">
                        <c:v>8.5884030962606875E-4</c:v>
                      </c:pt>
                      <c:pt idx="406" formatCode="0.0">
                        <c:v>8.0441567375507436E-4</c:v>
                      </c:pt>
                      <c:pt idx="407" formatCode="0.0">
                        <c:v>7.9947192635506628E-4</c:v>
                      </c:pt>
                      <c:pt idx="408" formatCode="0.0">
                        <c:v>9.5956347384124215E-4</c:v>
                      </c:pt>
                      <c:pt idx="409" formatCode="0.0">
                        <c:v>9.5453198308106046E-4</c:v>
                      </c:pt>
                      <c:pt idx="410" formatCode="0.0">
                        <c:v>7.9844949973909864E-4</c:v>
                      </c:pt>
                      <c:pt idx="411" formatCode="0.0">
                        <c:v>9.0475701386617737E-4</c:v>
                      </c:pt>
                      <c:pt idx="412" formatCode="0.0">
                        <c:v>8.9966603552438088E-4</c:v>
                      </c:pt>
                      <c:pt idx="413" formatCode="0.0">
                        <c:v>1.1098988274963616E-3</c:v>
                      </c:pt>
                      <c:pt idx="414" formatCode="0.0">
                        <c:v>9.6184286746264531E-4</c:v>
                      </c:pt>
                      <c:pt idx="415" formatCode="0.0">
                        <c:v>9.5663577671213531E-4</c:v>
                      </c:pt>
                      <c:pt idx="416" formatCode="0.0">
                        <c:v>9.1031494291181629E-4</c:v>
                      </c:pt>
                      <c:pt idx="417" formatCode="0.0">
                        <c:v>7.5032855751551355E-4</c:v>
                      </c:pt>
                      <c:pt idx="418" formatCode="0.0">
                        <c:v>7.4503422209633915E-4</c:v>
                      </c:pt>
                      <c:pt idx="419" formatCode="0.0">
                        <c:v>1.0156075290494652E-3</c:v>
                      </c:pt>
                      <c:pt idx="420" formatCode="0.0">
                        <c:v>1.0230517513118847E-3</c:v>
                      </c:pt>
                      <c:pt idx="421" formatCode="0.0">
                        <c:v>1.0176307523705643E-3</c:v>
                      </c:pt>
                      <c:pt idx="422" formatCode="0.0">
                        <c:v>6.9550132677610016E-4</c:v>
                      </c:pt>
                      <c:pt idx="423" formatCode="0.0">
                        <c:v>6.9665404074204895E-4</c:v>
                      </c:pt>
                      <c:pt idx="424" formatCode="0.0">
                        <c:v>7.4657843030438958E-4</c:v>
                      </c:pt>
                      <c:pt idx="425" formatCode="0.0">
                        <c:v>8.1094717526361678E-4</c:v>
                      </c:pt>
                      <c:pt idx="426" formatCode="0.0">
                        <c:v>6.9236359140952084E-4</c:v>
                      </c:pt>
                      <c:pt idx="427" formatCode="0.0">
                        <c:v>6.8672215511820795E-4</c:v>
                      </c:pt>
                      <c:pt idx="428" formatCode="0.0">
                        <c:v>8.0061654334597702E-4</c:v>
                      </c:pt>
                      <c:pt idx="429" formatCode="0.0">
                        <c:v>8.5751864639530548E-4</c:v>
                      </c:pt>
                      <c:pt idx="430" formatCode="0.0">
                        <c:v>8.5179176466122319E-4</c:v>
                      </c:pt>
                      <c:pt idx="431" formatCode="0.0">
                        <c:v>7.4390543794351728E-4</c:v>
                      </c:pt>
                      <c:pt idx="432" formatCode="0.0">
                        <c:v>8.5466756957724283E-4</c:v>
                      </c:pt>
                      <c:pt idx="433" formatCode="0.0">
                        <c:v>8.4884316359731609E-4</c:v>
                      </c:pt>
                      <c:pt idx="434" formatCode="0.0">
                        <c:v>8.5756681372959221E-4</c:v>
                      </c:pt>
                      <c:pt idx="435" formatCode="0.0">
                        <c:v>8.5907353588896473E-4</c:v>
                      </c:pt>
                      <c:pt idx="436" formatCode="0.0">
                        <c:v>8.5309700847060533E-4</c:v>
                      </c:pt>
                      <c:pt idx="437" formatCode="0.0">
                        <c:v>7.9558669878265157E-4</c:v>
                      </c:pt>
                      <c:pt idx="438" formatCode="0.0">
                        <c:v>8.4999114233197718E-4</c:v>
                      </c:pt>
                      <c:pt idx="439" formatCode="0.0">
                        <c:v>8.4847187642851695E-4</c:v>
                      </c:pt>
                      <c:pt idx="440" formatCode="0.0">
                        <c:v>1.0319743446522709E-3</c:v>
                      </c:pt>
                      <c:pt idx="441" formatCode="0.0">
                        <c:v>9.0346387522678739E-4</c:v>
                      </c:pt>
                      <c:pt idx="442" formatCode="0.0">
                        <c:v>9.0373742952932123E-4</c:v>
                      </c:pt>
                      <c:pt idx="443" formatCode="0.0">
                        <c:v>9.0248076682707926E-4</c:v>
                      </c:pt>
                      <c:pt idx="444" formatCode="0.0">
                        <c:v>8.3432032219829045E-4</c:v>
                      </c:pt>
                      <c:pt idx="445" formatCode="0.0">
                        <c:v>8.341643757676816E-4</c:v>
                      </c:pt>
                      <c:pt idx="446" formatCode="0.0">
                        <c:v>9.5108206295036921E-4</c:v>
                      </c:pt>
                      <c:pt idx="447" formatCode="0.0">
                        <c:v>9.4485585672112577E-4</c:v>
                      </c:pt>
                      <c:pt idx="448" formatCode="0.0">
                        <c:v>9.5063288797701221E-4</c:v>
                      </c:pt>
                      <c:pt idx="449" formatCode="0.0">
                        <c:v>8.1811785253322385E-4</c:v>
                      </c:pt>
                      <c:pt idx="450" formatCode="0.0">
                        <c:v>8.1181298694917286E-4</c:v>
                      </c:pt>
                      <c:pt idx="451" formatCode="0.0">
                        <c:v>8.0855683480360319E-4</c:v>
                      </c:pt>
                      <c:pt idx="452" formatCode="0.0">
                        <c:v>9.2891285148986066E-4</c:v>
                      </c:pt>
                      <c:pt idx="453" formatCode="0.0">
                        <c:v>9.8773202765138515E-4</c:v>
                      </c:pt>
                      <c:pt idx="454" formatCode="0.0">
                        <c:v>9.8684748541944477E-4</c:v>
                      </c:pt>
                      <c:pt idx="455" formatCode="0.0">
                        <c:v>1.0462588925526366E-3</c:v>
                      </c:pt>
                      <c:pt idx="456" formatCode="0.0">
                        <c:v>1.039870071722954E-3</c:v>
                      </c:pt>
                      <c:pt idx="457" formatCode="0.0">
                        <c:v>9.7314409617777192E-4</c:v>
                      </c:pt>
                      <c:pt idx="458" formatCode="0.0">
                        <c:v>9.0934936715279129E-4</c:v>
                      </c:pt>
                      <c:pt idx="459" formatCode="0.0">
                        <c:v>9.0288968129151412E-4</c:v>
                      </c:pt>
                      <c:pt idx="460" formatCode="0.0">
                        <c:v>8.9645905917922159E-4</c:v>
                      </c:pt>
                      <c:pt idx="461" formatCode="0.0">
                        <c:v>9.5822722624569945E-4</c:v>
                      </c:pt>
                      <c:pt idx="462" formatCode="0.0">
                        <c:v>9.5174294612243159E-4</c:v>
                      </c:pt>
                      <c:pt idx="463" formatCode="0.0">
                        <c:v>1.0159100239210571E-3</c:v>
                      </c:pt>
                      <c:pt idx="464" formatCode="0.0">
                        <c:v>1.072610556089615E-3</c:v>
                      </c:pt>
                      <c:pt idx="465" formatCode="0.0">
                        <c:v>1.0661010852050774E-3</c:v>
                      </c:pt>
                      <c:pt idx="466" formatCode="0.0">
                        <c:v>9.2933451268213836E-4</c:v>
                      </c:pt>
                      <c:pt idx="467" formatCode="0.0">
                        <c:v>1.1833539050486895E-3</c:v>
                      </c:pt>
                      <c:pt idx="468" formatCode="0.0">
                        <c:v>9.1630253118668255E-4</c:v>
                      </c:pt>
                      <c:pt idx="469" formatCode="0.0">
                        <c:v>9.1147883809856534E-4</c:v>
                      </c:pt>
                      <c:pt idx="470" formatCode="0.0">
                        <c:v>9.0156105018170129E-4</c:v>
                      </c:pt>
                      <c:pt idx="471" formatCode="0.0">
                        <c:v>1.1551042291626707E-3</c:v>
                      </c:pt>
                      <c:pt idx="472" formatCode="0.0">
                        <c:v>1.1486069963990056E-3</c:v>
                      </c:pt>
                      <c:pt idx="473" formatCode="0.0">
                        <c:v>1.0082902832200774E-3</c:v>
                      </c:pt>
                      <c:pt idx="474" formatCode="0.0">
                        <c:v>1.0665827629397951E-3</c:v>
                      </c:pt>
                      <c:pt idx="475" formatCode="0.0">
                        <c:v>1.0640904548168812E-3</c:v>
                      </c:pt>
                      <c:pt idx="476" formatCode="0.0">
                        <c:v>1.0555955079871039E-3</c:v>
                      </c:pt>
                      <c:pt idx="477" formatCode="0.0">
                        <c:v>1.0491115165023989E-3</c:v>
                      </c:pt>
                      <c:pt idx="478" formatCode="0.0">
                        <c:v>9.740940905817332E-4</c:v>
                      </c:pt>
                      <c:pt idx="479" formatCode="0.0">
                        <c:v>9.7129275646737042E-4</c:v>
                      </c:pt>
                      <c:pt idx="480" formatCode="0.0">
                        <c:v>1.1594626194293691E-3</c:v>
                      </c:pt>
                      <c:pt idx="481" formatCode="0.0">
                        <c:v>1.152940549411687E-3</c:v>
                      </c:pt>
                      <c:pt idx="482" formatCode="0.0">
                        <c:v>1.1378364291076254E-3</c:v>
                      </c:pt>
                      <c:pt idx="483" formatCode="0.0">
                        <c:v>1.0026140666031583E-3</c:v>
                      </c:pt>
                      <c:pt idx="484" formatCode="0.0">
                        <c:v>9.9616343598056632E-4</c:v>
                      </c:pt>
                      <c:pt idx="485" formatCode="0.0">
                        <c:v>9.8972903015902584E-4</c:v>
                      </c:pt>
                      <c:pt idx="486" formatCode="0.0">
                        <c:v>1.3052708028475617E-3</c:v>
                      </c:pt>
                      <c:pt idx="487" formatCode="0.0">
                        <c:v>1.2964240260621086E-3</c:v>
                      </c:pt>
                      <c:pt idx="488" formatCode="0.0">
                        <c:v>1.2899997452180305E-3</c:v>
                      </c:pt>
                      <c:pt idx="489" formatCode="0.0">
                        <c:v>1.1550330843562568E-3</c:v>
                      </c:pt>
                      <c:pt idx="490" formatCode="0.0">
                        <c:v>1.1443065972847756E-3</c:v>
                      </c:pt>
                      <c:pt idx="491" formatCode="0.0">
                        <c:v>1.2019371136839424E-3</c:v>
                      </c:pt>
                      <c:pt idx="492" formatCode="0.0">
                        <c:v>1.1910762282889887E-3</c:v>
                      </c:pt>
                      <c:pt idx="493" formatCode="0.0">
                        <c:v>1.184681875387041E-3</c:v>
                      </c:pt>
                      <c:pt idx="494" formatCode="0.0">
                        <c:v>1.1783066005081888E-3</c:v>
                      </c:pt>
                      <c:pt idx="495" formatCode="0.0">
                        <c:v>1.231183364624012E-3</c:v>
                      </c:pt>
                      <c:pt idx="496" formatCode="0.0">
                        <c:v>1.2202364335935282E-3</c:v>
                      </c:pt>
                      <c:pt idx="497" formatCode="0.0">
                        <c:v>1.2073049951679749E-3</c:v>
                      </c:pt>
                      <c:pt idx="498" formatCode="0.0">
                        <c:v>1.2010114149181674E-3</c:v>
                      </c:pt>
                      <c:pt idx="499" formatCode="0.0">
                        <c:v>1.1925308232136696E-3</c:v>
                      </c:pt>
                      <c:pt idx="500" formatCode="0.0">
                        <c:v>1.1233243404548919E-3</c:v>
                      </c:pt>
                      <c:pt idx="501" formatCode="0.0">
                        <c:v>1.1170433064742245E-3</c:v>
                      </c:pt>
                      <c:pt idx="502" formatCode="0.0">
                        <c:v>1.1067453648123484E-3</c:v>
                      </c:pt>
                      <c:pt idx="503" formatCode="0.0">
                        <c:v>1.1588627836208122E-3</c:v>
                      </c:pt>
                      <c:pt idx="504" formatCode="0.0">
                        <c:v>1.1526272294166526E-3</c:v>
                      </c:pt>
                      <c:pt idx="505" formatCode="0.0">
                        <c:v>1.0820332166739468E-3</c:v>
                      </c:pt>
                      <c:pt idx="506" formatCode="0.0">
                        <c:v>1.0758095088157097E-3</c:v>
                      </c:pt>
                      <c:pt idx="507" formatCode="0.0">
                        <c:v>1.0657362800295016E-3</c:v>
                      </c:pt>
                      <c:pt idx="508" formatCode="0.0">
                        <c:v>9.956811299107614E-4</c:v>
                      </c:pt>
                      <c:pt idx="509" formatCode="0.0">
                        <c:v>9.8766396391971397E-4</c:v>
                      </c:pt>
                      <c:pt idx="510" formatCode="0.0">
                        <c:v>9.8148599495082771E-4</c:v>
                      </c:pt>
                      <c:pt idx="511" formatCode="0.0">
                        <c:v>1.2226136965267909E-3</c:v>
                      </c:pt>
                      <c:pt idx="512" formatCode="0.0">
                        <c:v>1.0830638808256292E-3</c:v>
                      </c:pt>
                      <c:pt idx="513" formatCode="0.0">
                        <c:v>1.0769404274023936E-3</c:v>
                      </c:pt>
                      <c:pt idx="514" formatCode="0.0">
                        <c:v>1.0708170495188172E-3</c:v>
                      </c:pt>
                      <c:pt idx="515" formatCode="0.0">
                        <c:v>1.0627157839038946E-3</c:v>
                      </c:pt>
                      <c:pt idx="516" formatCode="0.0">
                        <c:v>1.0566039436537506E-3</c:v>
                      </c:pt>
                      <c:pt idx="517" formatCode="0.0">
                        <c:v>1.0504921783856416E-3</c:v>
                      </c:pt>
                      <c:pt idx="518" formatCode="0.0">
                        <c:v>1.1605340197977715E-3</c:v>
                      </c:pt>
                      <c:pt idx="519" formatCode="0.0">
                        <c:v>1.1544540501229833E-3</c:v>
                      </c:pt>
                      <c:pt idx="520" formatCode="0.0">
                        <c:v>1.0875213264507143E-3</c:v>
                      </c:pt>
                      <c:pt idx="521" formatCode="0.0">
                        <c:v>1.0814419427827245E-3</c:v>
                      </c:pt>
                      <c:pt idx="522" formatCode="0.0">
                        <c:v>1.0753626331443979E-3</c:v>
                      </c:pt>
                      <c:pt idx="523" formatCode="0.0">
                        <c:v>1.1909520583012674E-3</c:v>
                      </c:pt>
                      <c:pt idx="524" formatCode="0.0">
                        <c:v>1.1933120000349709E-3</c:v>
                      </c:pt>
                      <c:pt idx="525" formatCode="0.0">
                        <c:v>1.0646549590179158E-3</c:v>
                      </c:pt>
                      <c:pt idx="526" formatCode="0.0">
                        <c:v>9.9726599341241505E-4</c:v>
                      </c:pt>
                      <c:pt idx="527" formatCode="0.0">
                        <c:v>9.3488294422734383E-4</c:v>
                      </c:pt>
                      <c:pt idx="528" formatCode="0.0">
                        <c:v>9.2872845290149547E-4</c:v>
                      </c:pt>
                      <c:pt idx="529" formatCode="0.0">
                        <c:v>9.8595331492037615E-4</c:v>
                      </c:pt>
                      <c:pt idx="530" formatCode="0.0">
                        <c:v>1.2266139696082553E-3</c:v>
                      </c:pt>
                      <c:pt idx="531" formatCode="0.0">
                        <c:v>1.2204467798808962E-3</c:v>
                      </c:pt>
                      <c:pt idx="532" formatCode="0.0">
                        <c:v>1.1630072360278641E-3</c:v>
                      </c:pt>
                      <c:pt idx="533" formatCode="0.0">
                        <c:v>1.156784666829338E-3</c:v>
                      </c:pt>
                      <c:pt idx="534" formatCode="0.0">
                        <c:v>1.1589879459535254E-3</c:v>
                      </c:pt>
                      <c:pt idx="535" formatCode="0.0">
                        <c:v>1.1061670456634569E-3</c:v>
                      </c:pt>
                      <c:pt idx="536" formatCode="0.0">
                        <c:v>1.0998064008370684E-3</c:v>
                      </c:pt>
                      <c:pt idx="537" formatCode="0.0">
                        <c:v>1.0954940679765986E-3</c:v>
                      </c:pt>
                      <c:pt idx="538" formatCode="0.0">
                        <c:v>1.1055492299842813E-3</c:v>
                      </c:pt>
                      <c:pt idx="539" formatCode="0.0">
                        <c:v>1.0990806856691197E-3</c:v>
                      </c:pt>
                      <c:pt idx="540" formatCode="0.0">
                        <c:v>1.1660587001060783E-3</c:v>
                      </c:pt>
                      <c:pt idx="541" formatCode="0.0">
                        <c:v>1.5144396876720675E-3</c:v>
                      </c:pt>
                      <c:pt idx="542" formatCode="0.0">
                        <c:v>1.5077936490540821E-3</c:v>
                      </c:pt>
                      <c:pt idx="543" formatCode="0.0">
                        <c:v>1.2352260953756046E-3</c:v>
                      </c:pt>
                      <c:pt idx="544" formatCode="0.0">
                        <c:v>1.3445282364278875E-3</c:v>
                      </c:pt>
                      <c:pt idx="545" formatCode="0.0">
                        <c:v>1.3376295650165441E-3</c:v>
                      </c:pt>
                      <c:pt idx="546" formatCode="0.0">
                        <c:v>1.3721061361145347E-3</c:v>
                      </c:pt>
                      <c:pt idx="547" formatCode="0.0">
                        <c:v>1.6256005069079052E-3</c:v>
                      </c:pt>
                      <c:pt idx="548" formatCode="0.0">
                        <c:v>1.618273314412646E-3</c:v>
                      </c:pt>
                      <c:pt idx="549" formatCode="0.0">
                        <c:v>1.417690536209702E-3</c:v>
                      </c:pt>
                      <c:pt idx="550" formatCode="0.0">
                        <c:v>1.4098095408429916E-3</c:v>
                      </c:pt>
                      <c:pt idx="551" formatCode="0.0">
                        <c:v>1.4019286669612965E-3</c:v>
                      </c:pt>
                      <c:pt idx="552" formatCode="0.0">
                        <c:v>1.8475774442583031E-3</c:v>
                      </c:pt>
                      <c:pt idx="553" formatCode="0.0">
                        <c:v>1.7579765361046484E-3</c:v>
                      </c:pt>
                      <c:pt idx="554" formatCode="0.0">
                        <c:v>1.8189543491167522E-3</c:v>
                      </c:pt>
                      <c:pt idx="555" formatCode="0.0">
                        <c:v>1.8849069791495325E-3</c:v>
                      </c:pt>
                      <c:pt idx="556" formatCode="0.0">
                        <c:v>2.5013951031394046E-3</c:v>
                      </c:pt>
                      <c:pt idx="557" formatCode="0.0">
                        <c:v>2.4922214898726292E-3</c:v>
                      </c:pt>
                      <c:pt idx="558" formatCode="0.0">
                        <c:v>2.960393431466697E-3</c:v>
                      </c:pt>
                      <c:pt idx="559" formatCode="0.0">
                        <c:v>3.0609575645198896E-3</c:v>
                      </c:pt>
                      <c:pt idx="560" formatCode="0.0">
                        <c:v>2.8534794085223855E-3</c:v>
                      </c:pt>
                      <c:pt idx="561" formatCode="0.0">
                        <c:v>3.7865730997239571E-3</c:v>
                      </c:pt>
                      <c:pt idx="562" formatCode="0.0">
                        <c:v>3.776261312744627E-3</c:v>
                      </c:pt>
                      <c:pt idx="563" formatCode="0.0">
                        <c:v>4.0510879492542777E-3</c:v>
                      </c:pt>
                      <c:pt idx="564" formatCode="0.0">
                        <c:v>4.4810799279921239E-3</c:v>
                      </c:pt>
                      <c:pt idx="565" formatCode="0.0">
                        <c:v>4.4697045029814175E-3</c:v>
                      </c:pt>
                      <c:pt idx="566" formatCode="0.0">
                        <c:v>6.068326782116433E-3</c:v>
                      </c:pt>
                      <c:pt idx="567" formatCode="0.0">
                        <c:v>5.5421026214689554E-3</c:v>
                      </c:pt>
                      <c:pt idx="568" formatCode="0.0">
                        <c:v>5.5292272951768034E-3</c:v>
                      </c:pt>
                      <c:pt idx="569" formatCode="0.0">
                        <c:v>5.8207762688149371E-3</c:v>
                      </c:pt>
                      <c:pt idx="570" formatCode="0.0">
                        <c:v>8.9000903853480098E-3</c:v>
                      </c:pt>
                      <c:pt idx="571" formatCode="0.0">
                        <c:v>8.8858491820236613E-3</c:v>
                      </c:pt>
                      <c:pt idx="572" formatCode="0.0">
                        <c:v>9.2544084392161031E-3</c:v>
                      </c:pt>
                      <c:pt idx="573" formatCode="0.0">
                        <c:v>9.9182852477271363E-3</c:v>
                      </c:pt>
                      <c:pt idx="574" formatCode="0.0">
                        <c:v>9.9028190951748578E-3</c:v>
                      </c:pt>
                      <c:pt idx="575" formatCode="0.0">
                        <c:v>1.1209871166998356E-2</c:v>
                      </c:pt>
                      <c:pt idx="576" formatCode="0.0">
                        <c:v>1.3332146398590938E-2</c:v>
                      </c:pt>
                      <c:pt idx="577" formatCode="0.0">
                        <c:v>1.3314943973989274E-2</c:v>
                      </c:pt>
                      <c:pt idx="578" formatCode="0.0">
                        <c:v>1.7131785248272122E-2</c:v>
                      </c:pt>
                      <c:pt idx="579" formatCode="0.0">
                        <c:v>1.9534802691888405E-2</c:v>
                      </c:pt>
                      <c:pt idx="580" formatCode="0.0">
                        <c:v>1.9517243847896291E-2</c:v>
                      </c:pt>
                      <c:pt idx="581" formatCode="0.0">
                        <c:v>2.2658652757495325E-2</c:v>
                      </c:pt>
                      <c:pt idx="582" formatCode="0.0">
                        <c:v>2.5330615557859756E-2</c:v>
                      </c:pt>
                      <c:pt idx="583" formatCode="0.0">
                        <c:v>2.5311838472153913E-2</c:v>
                      </c:pt>
                      <c:pt idx="584" formatCode="0.0">
                        <c:v>2.9340338783228389E-2</c:v>
                      </c:pt>
                      <c:pt idx="585" formatCode="0.0">
                        <c:v>3.4467305616660067E-2</c:v>
                      </c:pt>
                      <c:pt idx="586" formatCode="0.0">
                        <c:v>3.4447759587947116E-2</c:v>
                      </c:pt>
                      <c:pt idx="587" formatCode="0.0">
                        <c:v>3.8309269174723312E-2</c:v>
                      </c:pt>
                      <c:pt idx="588" formatCode="0.0">
                        <c:v>4.1203339473104575E-2</c:v>
                      </c:pt>
                      <c:pt idx="589" formatCode="0.0">
                        <c:v>4.189856801262714E-2</c:v>
                      </c:pt>
                      <c:pt idx="590" formatCode="0.0">
                        <c:v>5.4256945209356637E-2</c:v>
                      </c:pt>
                      <c:pt idx="591" formatCode="0.0">
                        <c:v>7.2127701863442764E-2</c:v>
                      </c:pt>
                      <c:pt idx="592" formatCode="0.0">
                        <c:v>7.3831912835724198E-2</c:v>
                      </c:pt>
                      <c:pt idx="593" formatCode="0.0">
                        <c:v>8.838900575916725E-2</c:v>
                      </c:pt>
                      <c:pt idx="594" formatCode="0.0">
                        <c:v>8.8366185688112553E-2</c:v>
                      </c:pt>
                      <c:pt idx="595" formatCode="0.0">
                        <c:v>9.2296800965544018E-2</c:v>
                      </c:pt>
                      <c:pt idx="596" formatCode="0.0">
                        <c:v>0.1033966793663363</c:v>
                      </c:pt>
                      <c:pt idx="597" formatCode="0.0">
                        <c:v>0.10337140623521281</c:v>
                      </c:pt>
                      <c:pt idx="598" formatCode="0.0">
                        <c:v>0.11622532371834199</c:v>
                      </c:pt>
                      <c:pt idx="599" formatCode="0.0">
                        <c:v>0.14692916689697472</c:v>
                      </c:pt>
                      <c:pt idx="600" formatCode="0.0">
                        <c:v>0.14689722709985917</c:v>
                      </c:pt>
                      <c:pt idx="601" formatCode="0.0">
                        <c:v>0.16700362780892397</c:v>
                      </c:pt>
                      <c:pt idx="602" formatCode="0.0">
                        <c:v>0.20001636064533418</c:v>
                      </c:pt>
                      <c:pt idx="603" formatCode="0.0">
                        <c:v>0.21303771009155426</c:v>
                      </c:pt>
                      <c:pt idx="604" formatCode="0.0">
                        <c:v>0.22070930922355081</c:v>
                      </c:pt>
                      <c:pt idx="605" formatCode="0.0">
                        <c:v>0.24425888002985954</c:v>
                      </c:pt>
                      <c:pt idx="606" formatCode="0.0">
                        <c:v>0.24421940431756559</c:v>
                      </c:pt>
                      <c:pt idx="607" formatCode="0.0">
                        <c:v>0.26063039128798843</c:v>
                      </c:pt>
                      <c:pt idx="608" formatCode="0.0">
                        <c:v>0.26819659096039006</c:v>
                      </c:pt>
                      <c:pt idx="609" formatCode="0.0">
                        <c:v>0.26815458667522124</c:v>
                      </c:pt>
                      <c:pt idx="610" formatCode="0.0">
                        <c:v>0.26563298774614202</c:v>
                      </c:pt>
                      <c:pt idx="611" formatCode="0.0">
                        <c:v>0.25761725695348853</c:v>
                      </c:pt>
                      <c:pt idx="612" formatCode="0.0">
                        <c:v>0.25757483462485908</c:v>
                      </c:pt>
                      <c:pt idx="613" formatCode="0.0">
                        <c:v>0.23722621464879617</c:v>
                      </c:pt>
                      <c:pt idx="614" formatCode="0.0">
                        <c:v>0.22098053566591752</c:v>
                      </c:pt>
                      <c:pt idx="615" formatCode="0.0">
                        <c:v>0.22093896852791989</c:v>
                      </c:pt>
                      <c:pt idx="616" formatCode="0.0">
                        <c:v>0.16516257080894167</c:v>
                      </c:pt>
                      <c:pt idx="617" formatCode="0.0">
                        <c:v>0.10507227620804764</c:v>
                      </c:pt>
                      <c:pt idx="618" formatCode="0.0">
                        <c:v>5.9908297817633856E-2</c:v>
                      </c:pt>
                      <c:pt idx="619" formatCode="0.0">
                        <c:v>4.8434524756160724E-2</c:v>
                      </c:pt>
                      <c:pt idx="620" formatCode="0.0">
                        <c:v>3.9655784166987069E-2</c:v>
                      </c:pt>
                      <c:pt idx="621" formatCode="0.0">
                        <c:v>1.8136316712419394E-2</c:v>
                      </c:pt>
                      <c:pt idx="622" formatCode="0.0">
                        <c:v>1.400943347737192E-2</c:v>
                      </c:pt>
                      <c:pt idx="623" formatCode="0.0">
                        <c:v>1.3994165167267827E-2</c:v>
                      </c:pt>
                      <c:pt idx="624" formatCode="0.0">
                        <c:v>1.1258502829759466E-2</c:v>
                      </c:pt>
                      <c:pt idx="625" formatCode="0.0">
                        <c:v>9.9220839985627064E-3</c:v>
                      </c:pt>
                      <c:pt idx="626" formatCode="0.0">
                        <c:v>8.041480419583566E-3</c:v>
                      </c:pt>
                      <c:pt idx="627" formatCode="0.0">
                        <c:v>7.1598831045839679E-3</c:v>
                      </c:pt>
                      <c:pt idx="628" formatCode="0.0">
                        <c:v>5.0205020393268721E-3</c:v>
                      </c:pt>
                      <c:pt idx="629" formatCode="0.0">
                        <c:v>3.304157710075905E-3</c:v>
                      </c:pt>
                      <c:pt idx="630" formatCode="0.0">
                        <c:v>2.9906708982009363E-3</c:v>
                      </c:pt>
                      <c:pt idx="631" formatCode="0.0">
                        <c:v>2.5659911038690177E-3</c:v>
                      </c:pt>
                      <c:pt idx="632" formatCode="0.0">
                        <c:v>2.3702412744118482E-3</c:v>
                      </c:pt>
                      <c:pt idx="633" formatCode="0.0">
                        <c:v>2.3619787540786995E-3</c:v>
                      </c:pt>
                      <c:pt idx="634" formatCode="0.0">
                        <c:v>2.116316524475346E-3</c:v>
                      </c:pt>
                      <c:pt idx="635" formatCode="0.0">
                        <c:v>1.8007454607522606E-3</c:v>
                      </c:pt>
                      <c:pt idx="636" formatCode="0.0">
                        <c:v>1.686259083517177E-3</c:v>
                      </c:pt>
                      <c:pt idx="637" formatCode="0.0">
                        <c:v>1.578927822634956E-3</c:v>
                      </c:pt>
                      <c:pt idx="638" formatCode="0.0">
                        <c:v>1.3679192844428584E-3</c:v>
                      </c:pt>
                      <c:pt idx="639" formatCode="0.0">
                        <c:v>1.2825919939485346E-3</c:v>
                      </c:pt>
                      <c:pt idx="640" formatCode="0.0">
                        <c:v>1.2047382010282194E-3</c:v>
                      </c:pt>
                      <c:pt idx="641" formatCode="0.0">
                        <c:v>1.3197857859222543E-3</c:v>
                      </c:pt>
                      <c:pt idx="642" formatCode="0.0">
                        <c:v>1.2488687453116364E-3</c:v>
                      </c:pt>
                      <c:pt idx="643" formatCode="0.0">
                        <c:v>1.1957767408071313E-3</c:v>
                      </c:pt>
                      <c:pt idx="644" formatCode="0.0">
                        <c:v>1.0795102488148538E-3</c:v>
                      </c:pt>
                      <c:pt idx="645" formatCode="0.0">
                        <c:v>1.0490722566421529E-3</c:v>
                      </c:pt>
                      <c:pt idx="646" formatCode="0.0">
                        <c:v>1.0212766192152886E-3</c:v>
                      </c:pt>
                      <c:pt idx="647" formatCode="0.0">
                        <c:v>8.7939224158452951E-4</c:v>
                      </c:pt>
                      <c:pt idx="648" formatCode="0.0">
                        <c:v>8.7428379496526116E-4</c:v>
                      </c:pt>
                      <c:pt idx="649" formatCode="0.0">
                        <c:v>1.0225749127476366E-3</c:v>
                      </c:pt>
                      <c:pt idx="650" formatCode="0.0">
                        <c:v>8.938258045098202E-4</c:v>
                      </c:pt>
                      <c:pt idx="651" formatCode="0.0">
                        <c:v>8.888366771204199E-4</c:v>
                      </c:pt>
                      <c:pt idx="652" formatCode="0.0">
                        <c:v>8.838475944354967E-4</c:v>
                      </c:pt>
                      <c:pt idx="653" formatCode="0.0">
                        <c:v>8.765058589892045E-4</c:v>
                      </c:pt>
                      <c:pt idx="654" formatCode="0.0">
                        <c:v>7.7192172780165148E-4</c:v>
                      </c:pt>
                      <c:pt idx="655" formatCode="0.0">
                        <c:v>9.12546233534226E-4</c:v>
                      </c:pt>
                      <c:pt idx="656" formatCode="0.0">
                        <c:v>9.0759120549814955E-4</c:v>
                      </c:pt>
                      <c:pt idx="657" formatCode="0.0">
                        <c:v>8.4827476998504609E-4</c:v>
                      </c:pt>
                      <c:pt idx="658" formatCode="0.0">
                        <c:v>7.3743953508826775E-4</c:v>
                      </c:pt>
                      <c:pt idx="659" formatCode="0.0">
                        <c:v>7.3256106081445662E-4</c:v>
                      </c:pt>
                      <c:pt idx="660" formatCode="0.0">
                        <c:v>7.2563571434848442E-4</c:v>
                      </c:pt>
                      <c:pt idx="661" formatCode="0.0">
                        <c:v>7.6947082872814195E-4</c:v>
                      </c:pt>
                      <c:pt idx="662" formatCode="0.0">
                        <c:v>7.646060155353686E-4</c:v>
                      </c:pt>
                      <c:pt idx="663" formatCode="0.0">
                        <c:v>7.0703909322413633E-4</c:v>
                      </c:pt>
                      <c:pt idx="664" formatCode="0.0">
                        <c:v>6.97317963630875E-4</c:v>
                      </c:pt>
                      <c:pt idx="665" formatCode="0.0">
                        <c:v>7.4060257547171762E-4</c:v>
                      </c:pt>
                      <c:pt idx="666" formatCode="0.0">
                        <c:v>7.3579899500135059E-4</c:v>
                      </c:pt>
                      <c:pt idx="667" formatCode="0.0">
                        <c:v>7.2897943858636822E-4</c:v>
                      </c:pt>
                      <c:pt idx="668" formatCode="0.0">
                        <c:v>7.7214404945702495E-4</c:v>
                      </c:pt>
                      <c:pt idx="669" formatCode="0.0">
                        <c:v>6.6864235690963368E-4</c:v>
                      </c:pt>
                      <c:pt idx="670" formatCode="0.0">
                        <c:v>6.6385652942238678E-4</c:v>
                      </c:pt>
                      <c:pt idx="671" formatCode="0.0">
                        <c:v>5.1582759344105081E-4</c:v>
                      </c:pt>
                      <c:pt idx="672" formatCode="0.0">
                        <c:v>6.5431692296383866E-4</c:v>
                      </c:pt>
                      <c:pt idx="673" formatCode="0.0">
                        <c:v>6.5046769479009281E-4</c:v>
                      </c:pt>
                      <c:pt idx="674" formatCode="0.0">
                        <c:v>6.9351138063051914E-4</c:v>
                      </c:pt>
                      <c:pt idx="675" formatCode="0.0">
                        <c:v>5.4375994700607208E-4</c:v>
                      </c:pt>
                      <c:pt idx="676" formatCode="0.0">
                        <c:v>5.3677345622431141E-4</c:v>
                      </c:pt>
                      <c:pt idx="677" formatCode="0.0">
                        <c:v>5.3203041042655685E-4</c:v>
                      </c:pt>
                      <c:pt idx="678" formatCode="0.0">
                        <c:v>6.2570651797986578E-4</c:v>
                      </c:pt>
                      <c:pt idx="679" formatCode="0.0">
                        <c:v>6.2008934865917281E-4</c:v>
                      </c:pt>
                      <c:pt idx="680" formatCode="0.0">
                        <c:v>8.0607336856194868E-4</c:v>
                      </c:pt>
                      <c:pt idx="681" formatCode="0.0">
                        <c:v>6.1141253661844432E-4</c:v>
                      </c:pt>
                      <c:pt idx="682" formatCode="0.0">
                        <c:v>6.0664297422920231E-4</c:v>
                      </c:pt>
                      <c:pt idx="683" formatCode="0.0">
                        <c:v>6.0021822223369761E-4</c:v>
                      </c:pt>
                      <c:pt idx="684" formatCode="0.0">
                        <c:v>4.5008549707177943E-4</c:v>
                      </c:pt>
                      <c:pt idx="685" formatCode="0.0">
                        <c:v>4.4535614050235741E-4</c:v>
                      </c:pt>
                      <c:pt idx="686" formatCode="0.0">
                        <c:v>6.2919132861608039E-4</c:v>
                      </c:pt>
                      <c:pt idx="687" formatCode="0.0">
                        <c:v>6.2106047325722951E-4</c:v>
                      </c:pt>
                      <c:pt idx="688" formatCode="0.0">
                        <c:v>6.163627569536152E-4</c:v>
                      </c:pt>
                      <c:pt idx="689" formatCode="0.0">
                        <c:v>6.5689836859456432E-4</c:v>
                      </c:pt>
                      <c:pt idx="690" formatCode="0.0">
                        <c:v>6.0283117438808889E-4</c:v>
                      </c:pt>
                      <c:pt idx="691" formatCode="0.0">
                        <c:v>5.9816559860276144E-4</c:v>
                      </c:pt>
                      <c:pt idx="692" formatCode="0.0">
                        <c:v>5.918964376616121E-4</c:v>
                      </c:pt>
                      <c:pt idx="693" formatCode="0.0">
                        <c:v>5.4065799646782833E-4</c:v>
                      </c:pt>
                      <c:pt idx="694" formatCode="0.0">
                        <c:v>5.3599907411250401E-4</c:v>
                      </c:pt>
                      <c:pt idx="695" formatCode="0.0">
                        <c:v>5.7481130555756921E-4</c:v>
                      </c:pt>
                      <c:pt idx="696" formatCode="0.0">
                        <c:v>6.165167212874845E-4</c:v>
                      </c:pt>
                      <c:pt idx="697" formatCode="0.0">
                        <c:v>6.1105732227640004E-4</c:v>
                      </c:pt>
                      <c:pt idx="698" formatCode="0.0">
                        <c:v>5.5717543687515425E-4</c:v>
                      </c:pt>
                      <c:pt idx="699" formatCode="0.0">
                        <c:v>5.5257892364357273E-4</c:v>
                      </c:pt>
                      <c:pt idx="700" formatCode="0.0">
                        <c:v>6.824138136976224E-4</c:v>
                      </c:pt>
                      <c:pt idx="701" formatCode="0.0">
                        <c:v>5.8392873836220942E-4</c:v>
                      </c:pt>
                      <c:pt idx="702" formatCode="0.0">
                        <c:v>5.7937491514020115E-4</c:v>
                      </c:pt>
                      <c:pt idx="703" formatCode="0.0">
                        <c:v>6.6423740066704948E-4</c:v>
                      </c:pt>
                      <c:pt idx="704" formatCode="0.0">
                        <c:v>9.3628302102931067E-4</c:v>
                      </c:pt>
                      <c:pt idx="705" formatCode="0.0">
                        <c:v>8.8606650283962033E-4</c:v>
                      </c:pt>
                      <c:pt idx="706" formatCode="0.0">
                        <c:v>8.8150550439864089E-4</c:v>
                      </c:pt>
                      <c:pt idx="707" formatCode="0.0">
                        <c:v>7.8666299793617243E-4</c:v>
                      </c:pt>
                      <c:pt idx="708" formatCode="0.0">
                        <c:v>7.8209642605588786E-4</c:v>
                      </c:pt>
                      <c:pt idx="709" formatCode="0.0">
                        <c:v>8.3095121143252288E-4</c:v>
                      </c:pt>
                      <c:pt idx="710" formatCode="0.0">
                        <c:v>8.3084677213787045E-4</c:v>
                      </c:pt>
                      <c:pt idx="711" formatCode="0.0">
                        <c:v>8.2621221818668345E-4</c:v>
                      </c:pt>
                      <c:pt idx="712" formatCode="0.0">
                        <c:v>9.1436457262266996E-4</c:v>
                      </c:pt>
                      <c:pt idx="713" formatCode="0.0">
                        <c:v>8.7161130629270138E-4</c:v>
                      </c:pt>
                      <c:pt idx="714" formatCode="0.0">
                        <c:v>7.7325672081933656E-4</c:v>
                      </c:pt>
                      <c:pt idx="715" formatCode="0.0">
                        <c:v>7.7170039662907003E-4</c:v>
                      </c:pt>
                      <c:pt idx="716" formatCode="0.0">
                        <c:v>7.7335863817092217E-4</c:v>
                      </c:pt>
                      <c:pt idx="717" formatCode="0.0">
                        <c:v>8.160392805842755E-4</c:v>
                      </c:pt>
                      <c:pt idx="718" formatCode="0.0">
                        <c:v>8.1693429803495615E-4</c:v>
                      </c:pt>
                      <c:pt idx="719" formatCode="0.0">
                        <c:v>9.2437994027755495E-4</c:v>
                      </c:pt>
                      <c:pt idx="720" formatCode="0.0">
                        <c:v>9.1952209666234575E-4</c:v>
                      </c:pt>
                      <c:pt idx="721" formatCode="0.0">
                        <c:v>9.146642931239351E-4</c:v>
                      </c:pt>
                      <c:pt idx="722" formatCode="0.0">
                        <c:v>9.6527909298673126E-4</c:v>
                      </c:pt>
                      <c:pt idx="723" formatCode="0.0">
                        <c:v>9.1141407750564083E-4</c:v>
                      </c:pt>
                      <c:pt idx="724" formatCode="0.0">
                        <c:v>9.1171251864072863E-4</c:v>
                      </c:pt>
                      <c:pt idx="725" formatCode="0.0">
                        <c:v>1.0730082612576066E-3</c:v>
                      </c:pt>
                      <c:pt idx="726" formatCode="0.0">
                        <c:v>1.0680011235839433E-3</c:v>
                      </c:pt>
                      <c:pt idx="727" formatCode="0.0">
                        <c:v>1.0692505800748756E-3</c:v>
                      </c:pt>
                      <c:pt idx="728" formatCode="0.0">
                        <c:v>8.6257837895658152E-4</c:v>
                      </c:pt>
                      <c:pt idx="729" formatCode="0.0">
                        <c:v>9.146313728002791E-4</c:v>
                      </c:pt>
                      <c:pt idx="730" formatCode="0.0">
                        <c:v>9.1499458514709335E-4</c:v>
                      </c:pt>
                      <c:pt idx="731" formatCode="0.0">
                        <c:v>1.0120566952766202E-3</c:v>
                      </c:pt>
                      <c:pt idx="732" formatCode="0.0">
                        <c:v>1.0144748043584718E-3</c:v>
                      </c:pt>
                      <c:pt idx="733" formatCode="0.0">
                        <c:v>1.0168760322251742E-3</c:v>
                      </c:pt>
                      <c:pt idx="734" formatCode="0.0">
                        <c:v>9.163140446563795E-4</c:v>
                      </c:pt>
                      <c:pt idx="735" formatCode="0.0">
                        <c:v>9.1108691699519036E-4</c:v>
                      </c:pt>
                      <c:pt idx="736" formatCode="0.0">
                        <c:v>7.5582299938461094E-4</c:v>
                      </c:pt>
                      <c:pt idx="737" formatCode="0.0">
                        <c:v>7.5054819483959332E-4</c:v>
                      </c:pt>
                      <c:pt idx="738" formatCode="0.0">
                        <c:v>8.548195407704081E-4</c:v>
                      </c:pt>
                      <c:pt idx="739" formatCode="0.0">
                        <c:v>8.5613449203040637E-4</c:v>
                      </c:pt>
                      <c:pt idx="740" formatCode="0.0">
                        <c:v>8.5079370763328939E-4</c:v>
                      </c:pt>
                      <c:pt idx="741" formatCode="0.0">
                        <c:v>9.5682338433657004E-4</c:v>
                      </c:pt>
                      <c:pt idx="742" formatCode="0.0">
                        <c:v>7.95308016227501E-4</c:v>
                      </c:pt>
                      <c:pt idx="743" formatCode="0.0">
                        <c:v>7.9242555374669263E-4</c:v>
                      </c:pt>
                      <c:pt idx="744" formatCode="0.0">
                        <c:v>8.4123206370559139E-4</c:v>
                      </c:pt>
                      <c:pt idx="745" formatCode="0.0">
                        <c:v>8.3581548049926847E-4</c:v>
                      </c:pt>
                      <c:pt idx="746" formatCode="0.0">
                        <c:v>8.4236099915580064E-4</c:v>
                      </c:pt>
                      <c:pt idx="747" formatCode="0.0">
                        <c:v>8.3686643663951276E-4</c:v>
                      </c:pt>
                      <c:pt idx="748" formatCode="0.0">
                        <c:v>8.3806208208303307E-4</c:v>
                      </c:pt>
                      <c:pt idx="749" formatCode="0.0">
                        <c:v>8.3252337535223556E-4</c:v>
                      </c:pt>
                      <c:pt idx="750" formatCode="0.0">
                        <c:v>8.3101057667489488E-4</c:v>
                      </c:pt>
                      <c:pt idx="751" formatCode="0.0">
                        <c:v>8.3218580502461223E-4</c:v>
                      </c:pt>
                      <c:pt idx="752" formatCode="0.0">
                        <c:v>9.4667201360707745E-4</c:v>
                      </c:pt>
                      <c:pt idx="753" formatCode="0.0">
                        <c:v>8.8438063985226897E-4</c:v>
                      </c:pt>
                      <c:pt idx="754" formatCode="0.0">
                        <c:v>8.8599296275846144E-4</c:v>
                      </c:pt>
                      <c:pt idx="755" formatCode="0.0">
                        <c:v>9.3739022060102992E-4</c:v>
                      </c:pt>
                      <c:pt idx="756" formatCode="0.0">
                        <c:v>9.3168569874537549E-4</c:v>
                      </c:pt>
                      <c:pt idx="757" formatCode="0.0">
                        <c:v>9.2757682155288751E-4</c:v>
                      </c:pt>
                      <c:pt idx="758" formatCode="0.0">
                        <c:v>1.0970999904203775E-3</c:v>
                      </c:pt>
                      <c:pt idx="759" formatCode="0.0">
                        <c:v>1.0913660149580652E-3</c:v>
                      </c:pt>
                      <c:pt idx="760" formatCode="0.0">
                        <c:v>1.0333957429817773E-3</c:v>
                      </c:pt>
                      <c:pt idx="761" formatCode="0.0">
                        <c:v>1.027633367504045E-3</c:v>
                      </c:pt>
                      <c:pt idx="762" formatCode="0.0">
                        <c:v>1.0218710461064344E-3</c:v>
                      </c:pt>
                      <c:pt idx="763" formatCode="0.0">
                        <c:v>9.11501706996069E-4</c:v>
                      </c:pt>
                      <c:pt idx="764" formatCode="0.0">
                        <c:v>9.6403494695931988E-4</c:v>
                      </c:pt>
                      <c:pt idx="765" formatCode="0.0">
                        <c:v>9.6151575560847068E-4</c:v>
                      </c:pt>
                      <c:pt idx="766" formatCode="0.0">
                        <c:v>8.3853510744951603E-4</c:v>
                      </c:pt>
                      <c:pt idx="767" formatCode="0.0">
                        <c:v>1.0152767691737489E-3</c:v>
                      </c:pt>
                      <c:pt idx="768" formatCode="0.0">
                        <c:v>1.0163682499333797E-3</c:v>
                      </c:pt>
                      <c:pt idx="769" formatCode="0.0">
                        <c:v>1.0104365226620551E-3</c:v>
                      </c:pt>
                      <c:pt idx="770" formatCode="0.0">
                        <c:v>8.8420429563933461E-4</c:v>
                      </c:pt>
                      <c:pt idx="771" formatCode="0.0">
                        <c:v>8.8443021197730926E-4</c:v>
                      </c:pt>
                      <c:pt idx="772" formatCode="0.0">
                        <c:v>9.3815050569122382E-4</c:v>
                      </c:pt>
                      <c:pt idx="773" formatCode="0.0">
                        <c:v>9.9531628448812966E-4</c:v>
                      </c:pt>
                      <c:pt idx="774" formatCode="0.0">
                        <c:v>9.8933306775416839E-4</c:v>
                      </c:pt>
                      <c:pt idx="775" formatCode="0.0">
                        <c:v>9.3487627299086479E-4</c:v>
                      </c:pt>
                      <c:pt idx="776" formatCode="0.0">
                        <c:v>8.6819047078491064E-4</c:v>
                      </c:pt>
                      <c:pt idx="777" formatCode="0.0">
                        <c:v>8.6213395633082503E-4</c:v>
                      </c:pt>
                      <c:pt idx="778" formatCode="0.0">
                        <c:v>8.5759183916450145E-4</c:v>
                      </c:pt>
                      <c:pt idx="779" formatCode="0.0">
                        <c:v>9.8167866326858452E-4</c:v>
                      </c:pt>
                      <c:pt idx="780" formatCode="0.0">
                        <c:v>9.7555687202812303E-4</c:v>
                      </c:pt>
                      <c:pt idx="781" formatCode="0.0">
                        <c:v>9.7287851250619888E-4</c:v>
                      </c:pt>
                      <c:pt idx="782" formatCode="0.0">
                        <c:v>1.2192826269229807E-3</c:v>
                      </c:pt>
                      <c:pt idx="783" formatCode="0.0">
                        <c:v>1.2131048260764208E-3</c:v>
                      </c:pt>
                      <c:pt idx="784" formatCode="0.0">
                        <c:v>1.213464377969936E-3</c:v>
                      </c:pt>
                      <c:pt idx="785" formatCode="0.0">
                        <c:v>1.0207683304221337E-3</c:v>
                      </c:pt>
                      <c:pt idx="786" formatCode="0.0">
                        <c:v>1.0163982048390591E-3</c:v>
                      </c:pt>
                      <c:pt idx="787" formatCode="0.0">
                        <c:v>1.0156562914836798E-3</c:v>
                      </c:pt>
                      <c:pt idx="788" formatCode="0.0">
                        <c:v>1.0720122109004744E-3</c:v>
                      </c:pt>
                      <c:pt idx="789" formatCode="0.0">
                        <c:v>1.0677205518224964E-3</c:v>
                      </c:pt>
                      <c:pt idx="790" formatCode="0.0">
                        <c:v>9.4463119510626624E-4</c:v>
                      </c:pt>
                      <c:pt idx="791" formatCode="0.0">
                        <c:v>1.2548272393082128E-3</c:v>
                      </c:pt>
                      <c:pt idx="792" formatCode="0.0">
                        <c:v>1.2485413094172608E-3</c:v>
                      </c:pt>
                      <c:pt idx="793" formatCode="0.0">
                        <c:v>1.0561778077164262E-3</c:v>
                      </c:pt>
                      <c:pt idx="794" formatCode="0.0">
                        <c:v>1.1133688310749417E-3</c:v>
                      </c:pt>
                      <c:pt idx="795" formatCode="0.0">
                        <c:v>1.1070557939276649E-3</c:v>
                      </c:pt>
                      <c:pt idx="796" formatCode="0.0">
                        <c:v>1.1088628434493489E-3</c:v>
                      </c:pt>
                      <c:pt idx="797" formatCode="0.0">
                        <c:v>1.1730392174752477E-3</c:v>
                      </c:pt>
                      <c:pt idx="798" formatCode="0.0">
                        <c:v>1.1666076238693029E-3</c:v>
                      </c:pt>
                      <c:pt idx="799" formatCode="0.0">
                        <c:v>1.1645809836735395E-3</c:v>
                      </c:pt>
                      <c:pt idx="800" formatCode="0.0">
                        <c:v>1.028896775072529E-3</c:v>
                      </c:pt>
                      <c:pt idx="801" formatCode="0.0">
                        <c:v>1.0301795586419667E-3</c:v>
                      </c:pt>
                      <c:pt idx="802" formatCode="0.0">
                        <c:v>1.0887606656232196E-3</c:v>
                      </c:pt>
                      <c:pt idx="803" formatCode="0.0">
                        <c:v>1.0822564725979928E-3</c:v>
                      </c:pt>
                      <c:pt idx="804" formatCode="0.0">
                        <c:v>1.1495911254212293E-3</c:v>
                      </c:pt>
                      <c:pt idx="805" formatCode="0.0">
                        <c:v>1.0836677859092758E-3</c:v>
                      </c:pt>
                      <c:pt idx="806" formatCode="0.0">
                        <c:v>1.0770760119089818E-3</c:v>
                      </c:pt>
                      <c:pt idx="807" formatCode="0.0">
                        <c:v>1.4030681567300672E-3</c:v>
                      </c:pt>
                      <c:pt idx="808" formatCode="0.0">
                        <c:v>1.195807681619476E-3</c:v>
                      </c:pt>
                      <c:pt idx="809" formatCode="0.0">
                        <c:v>1.1892157039653023E-3</c:v>
                      </c:pt>
                      <c:pt idx="810" formatCode="0.0">
                        <c:v>1.7203373299455448E-3</c:v>
                      </c:pt>
                      <c:pt idx="811" formatCode="0.0">
                        <c:v>1.5932019818775255E-3</c:v>
                      </c:pt>
                      <c:pt idx="812" formatCode="0.0">
                        <c:v>1.5958438656039642E-3</c:v>
                      </c:pt>
                      <c:pt idx="813" formatCode="0.0">
                        <c:v>1.7236445577551247E-3</c:v>
                      </c:pt>
                      <c:pt idx="814" formatCode="0.0">
                        <c:v>1.5241732230382634E-3</c:v>
                      </c:pt>
                      <c:pt idx="815" formatCode="0.0">
                        <c:v>1.5174111099964611E-3</c:v>
                      </c:pt>
                      <c:pt idx="816" formatCode="0.0">
                        <c:v>1.6459724802233831E-3</c:v>
                      </c:pt>
                      <c:pt idx="817" formatCode="0.0">
                        <c:v>1.3712433715488382E-3</c:v>
                      </c:pt>
                      <c:pt idx="818" formatCode="0.0">
                        <c:v>1.3644688765458257E-3</c:v>
                      </c:pt>
                      <c:pt idx="819" formatCode="0.0">
                        <c:v>1.3658321097968266E-3</c:v>
                      </c:pt>
                      <c:pt idx="820" formatCode="0.0">
                        <c:v>1.3616056009313358E-3</c:v>
                      </c:pt>
                      <c:pt idx="821" formatCode="0.0">
                        <c:v>1.354777685949803E-3</c:v>
                      </c:pt>
                      <c:pt idx="822" formatCode="0.0">
                        <c:v>1.4876434311347549E-3</c:v>
                      </c:pt>
                      <c:pt idx="823" formatCode="0.0">
                        <c:v>1.4896884474047279E-3</c:v>
                      </c:pt>
                      <c:pt idx="824" formatCode="0.0">
                        <c:v>1.4828049998848857E-3</c:v>
                      </c:pt>
                      <c:pt idx="825" formatCode="0.0">
                        <c:v>1.4042255437552772E-3</c:v>
                      </c:pt>
                      <c:pt idx="826" formatCode="0.0">
                        <c:v>1.3366224604087398E-3</c:v>
                      </c:pt>
                      <c:pt idx="827" formatCode="0.0">
                        <c:v>1.3297122705525119E-3</c:v>
                      </c:pt>
                      <c:pt idx="828" formatCode="0.0">
                        <c:v>1.3228021542991597E-3</c:v>
                      </c:pt>
                      <c:pt idx="829" formatCode="0.0">
                        <c:v>1.3266266662862721E-3</c:v>
                      </c:pt>
                      <c:pt idx="830" formatCode="0.0">
                        <c:v>1.3196602757826162E-3</c:v>
                      </c:pt>
                      <c:pt idx="831" formatCode="0.0">
                        <c:v>1.3153418285257823E-3</c:v>
                      </c:pt>
                      <c:pt idx="832" formatCode="0.0">
                        <c:v>1.3083615222413011E-3</c:v>
                      </c:pt>
                      <c:pt idx="833" formatCode="0.0">
                        <c:v>1.2390670153487821E-3</c:v>
                      </c:pt>
                      <c:pt idx="834" formatCode="0.0">
                        <c:v>1.2320660647121325E-3</c:v>
                      </c:pt>
                      <c:pt idx="835" formatCode="0.0">
                        <c:v>1.225043416913244E-3</c:v>
                      </c:pt>
                      <c:pt idx="836" formatCode="0.0">
                        <c:v>1.4287486457419461E-3</c:v>
                      </c:pt>
                      <c:pt idx="837" formatCode="0.0">
                        <c:v>1.421800674015355E-3</c:v>
                      </c:pt>
                      <c:pt idx="838" formatCode="0.0">
                        <c:v>1.4147774664911537E-3</c:v>
                      </c:pt>
                      <c:pt idx="839" formatCode="0.0">
                        <c:v>1.2827675071568785E-3</c:v>
                      </c:pt>
                      <c:pt idx="840" formatCode="0.0">
                        <c:v>1.2730661351581249E-3</c:v>
                      </c:pt>
                      <c:pt idx="841" formatCode="0.0">
                        <c:v>1.2659719127537795E-3</c:v>
                      </c:pt>
                      <c:pt idx="842" formatCode="0.0">
                        <c:v>1.2693327891078467E-3</c:v>
                      </c:pt>
                      <c:pt idx="843" formatCode="0.0">
                        <c:v>1.1881768969244501E-3</c:v>
                      </c:pt>
                      <c:pt idx="844" formatCode="0.0">
                        <c:v>1.1810388069059044E-3</c:v>
                      </c:pt>
                      <c:pt idx="845" formatCode="0.0">
                        <c:v>1.2531218352766745E-3</c:v>
                      </c:pt>
                      <c:pt idx="846" formatCode="0.0">
                        <c:v>1.179072640565187E-3</c:v>
                      </c:pt>
                      <c:pt idx="847" formatCode="0.0">
                        <c:v>1.1718594112360445E-3</c:v>
                      </c:pt>
                      <c:pt idx="848" formatCode="0.0">
                        <c:v>1.3400340242322424E-3</c:v>
                      </c:pt>
                      <c:pt idx="849" formatCode="0.0">
                        <c:v>1.3326492569644402E-3</c:v>
                      </c:pt>
                      <c:pt idx="850" formatCode="0.0">
                        <c:v>1.3252645715724288E-3</c:v>
                      </c:pt>
                      <c:pt idx="851" formatCode="0.0">
                        <c:v>1.2574639320161354E-3</c:v>
                      </c:pt>
                      <c:pt idx="852" formatCode="0.0">
                        <c:v>1.8043400095521661E-3</c:v>
                      </c:pt>
                      <c:pt idx="853" formatCode="0.0">
                        <c:v>1.7967406913136006E-3</c:v>
                      </c:pt>
                      <c:pt idx="854" formatCode="0.0">
                        <c:v>1.8173463925711657E-3</c:v>
                      </c:pt>
                      <c:pt idx="855" formatCode="0.0">
                        <c:v>1.6105883874093405E-3</c:v>
                      </c:pt>
                      <c:pt idx="856" formatCode="0.0">
                        <c:v>1.6027108154248999E-3</c:v>
                      </c:pt>
                      <c:pt idx="857" formatCode="0.0">
                        <c:v>1.5516347523651971E-3</c:v>
                      </c:pt>
                      <c:pt idx="858" formatCode="0.0">
                        <c:v>1.9469420545499927E-3</c:v>
                      </c:pt>
                      <c:pt idx="859" formatCode="0.0">
                        <c:v>2.070221208548397E-3</c:v>
                      </c:pt>
                      <c:pt idx="860" formatCode="0.0">
                        <c:v>2.0616098832957207E-3</c:v>
                      </c:pt>
                      <c:pt idx="861" formatCode="0.0">
                        <c:v>1.7945852917875542E-3</c:v>
                      </c:pt>
                      <c:pt idx="862" formatCode="0.0">
                        <c:v>1.8414550478681234E-3</c:v>
                      </c:pt>
                      <c:pt idx="863" formatCode="0.0">
                        <c:v>2.2459215283037702E-3</c:v>
                      </c:pt>
                      <c:pt idx="864" formatCode="0.0">
                        <c:v>2.23680609908544E-3</c:v>
                      </c:pt>
                      <c:pt idx="865" formatCode="0.0">
                        <c:v>2.3791560441685932E-3</c:v>
                      </c:pt>
                      <c:pt idx="866" formatCode="0.0">
                        <c:v>2.4667911752626376E-3</c:v>
                      </c:pt>
                      <c:pt idx="867" formatCode="0.0">
                        <c:v>2.2623238190635632E-3</c:v>
                      </c:pt>
                      <c:pt idx="868" formatCode="0.0">
                        <c:v>3.1582173556355224E-3</c:v>
                      </c:pt>
                      <c:pt idx="869" formatCode="0.0">
                        <c:v>3.1477326883434641E-3</c:v>
                      </c:pt>
                      <c:pt idx="870" formatCode="0.0">
                        <c:v>3.5564431131813513E-3</c:v>
                      </c:pt>
                      <c:pt idx="871" formatCode="0.0">
                        <c:v>4.2926852641707669E-3</c:v>
                      </c:pt>
                      <c:pt idx="872" formatCode="0.0">
                        <c:v>4.4641693737253714E-3</c:v>
                      </c:pt>
                      <c:pt idx="873" formatCode="0.0">
                        <c:v>4.2282325586566515E-3</c:v>
                      </c:pt>
                      <c:pt idx="874" formatCode="0.0">
                        <c:v>4.6255261201139123E-3</c:v>
                      </c:pt>
                      <c:pt idx="875" formatCode="0.0">
                        <c:v>3.6757614244631357E-3</c:v>
                      </c:pt>
                      <c:pt idx="876" formatCode="0.0">
                        <c:v>4.5676646747606015E-3</c:v>
                      </c:pt>
                      <c:pt idx="877" formatCode="0.0">
                        <c:v>4.7699170250825899E-3</c:v>
                      </c:pt>
                      <c:pt idx="878" formatCode="0.0">
                        <c:v>4.7563601482520316E-3</c:v>
                      </c:pt>
                      <c:pt idx="879" formatCode="0.0">
                        <c:v>4.742803560506402E-3</c:v>
                      </c:pt>
                      <c:pt idx="880" formatCode="0.0">
                        <c:v>5.1124027084257784E-3</c:v>
                      </c:pt>
                      <c:pt idx="881" formatCode="0.0">
                        <c:v>4.5190283826804295E-3</c:v>
                      </c:pt>
                      <c:pt idx="882" formatCode="0.0">
                        <c:v>4.5038631298114241E-3</c:v>
                      </c:pt>
                      <c:pt idx="883" formatCode="0.0">
                        <c:v>4.6401404304819011E-3</c:v>
                      </c:pt>
                      <c:pt idx="884" formatCode="0.0">
                        <c:v>6.2363348903621101E-3</c:v>
                      </c:pt>
                      <c:pt idx="885" formatCode="0.0">
                        <c:v>7.6400722099007109E-3</c:v>
                      </c:pt>
                      <c:pt idx="886" formatCode="0.0">
                        <c:v>7.8779021937901064E-3</c:v>
                      </c:pt>
                      <c:pt idx="887" formatCode="0.0">
                        <c:v>8.3767729045294698E-3</c:v>
                      </c:pt>
                      <c:pt idx="888" formatCode="0.0">
                        <c:v>9.0539565356140619E-3</c:v>
                      </c:pt>
                      <c:pt idx="889" formatCode="0.0">
                        <c:v>9.0365170810045234E-3</c:v>
                      </c:pt>
                      <c:pt idx="890" formatCode="0.0">
                        <c:v>1.0642280886847067E-2</c:v>
                      </c:pt>
                      <c:pt idx="891" formatCode="0.0">
                        <c:v>1.3613946151985927E-2</c:v>
                      </c:pt>
                      <c:pt idx="892" formatCode="0.0">
                        <c:v>1.4051465250231727E-2</c:v>
                      </c:pt>
                      <c:pt idx="893" formatCode="0.0">
                        <c:v>1.4804706253156288E-2</c:v>
                      </c:pt>
                      <c:pt idx="894" formatCode="0.0">
                        <c:v>1.4785233865545073E-2</c:v>
                      </c:pt>
                      <c:pt idx="895" formatCode="0.0">
                        <c:v>1.5788677103341434E-2</c:v>
                      </c:pt>
                      <c:pt idx="896" formatCode="0.0">
                        <c:v>1.604894663968242E-2</c:v>
                      </c:pt>
                      <c:pt idx="897" formatCode="0.0">
                        <c:v>1.6311068953643672E-2</c:v>
                      </c:pt>
                      <c:pt idx="898" formatCode="0.0">
                        <c:v>2.0818784362655288E-2</c:v>
                      </c:pt>
                      <c:pt idx="899" formatCode="0.0">
                        <c:v>2.3689208443027465E-2</c:v>
                      </c:pt>
                      <c:pt idx="900" formatCode="0.0">
                        <c:v>2.3952850498489608E-2</c:v>
                      </c:pt>
                      <c:pt idx="901" formatCode="0.0">
                        <c:v>2.5840083503760478E-2</c:v>
                      </c:pt>
                      <c:pt idx="902" formatCode="0.0">
                        <c:v>2.9580386961815201E-2</c:v>
                      </c:pt>
                      <c:pt idx="903" formatCode="0.0">
                        <c:v>2.9558534583364122E-2</c:v>
                      </c:pt>
                      <c:pt idx="904" formatCode="0.0">
                        <c:v>3.3825809139662308E-2</c:v>
                      </c:pt>
                      <c:pt idx="905" formatCode="0.0">
                        <c:v>3.9079676914563315E-2</c:v>
                      </c:pt>
                      <c:pt idx="906" formatCode="0.0">
                        <c:v>3.9056067394181132E-2</c:v>
                      </c:pt>
                      <c:pt idx="907" formatCode="0.0">
                        <c:v>4.5028875554081152E-2</c:v>
                      </c:pt>
                      <c:pt idx="908" formatCode="0.0">
                        <c:v>4.9156480438664919E-2</c:v>
                      </c:pt>
                      <c:pt idx="909" formatCode="0.0">
                        <c:v>4.9132723427291622E-2</c:v>
                      </c:pt>
                      <c:pt idx="910" formatCode="0.0">
                        <c:v>6.2079453155885117E-2</c:v>
                      </c:pt>
                      <c:pt idx="911" formatCode="0.0">
                        <c:v>6.7648218013139347E-2</c:v>
                      </c:pt>
                      <c:pt idx="912" formatCode="0.0">
                        <c:v>6.9227906613278697E-2</c:v>
                      </c:pt>
                      <c:pt idx="913" formatCode="0.0">
                        <c:v>7.8915740682398691E-2</c:v>
                      </c:pt>
                      <c:pt idx="914" formatCode="0.0">
                        <c:v>9.6944071368562021E-2</c:v>
                      </c:pt>
                      <c:pt idx="915" formatCode="0.0">
                        <c:v>9.6912679630437232E-2</c:v>
                      </c:pt>
                      <c:pt idx="916" formatCode="0.0">
                        <c:v>0.10124521479091619</c:v>
                      </c:pt>
                      <c:pt idx="917" formatCode="0.0">
                        <c:v>0.12624505219650908</c:v>
                      </c:pt>
                      <c:pt idx="918" formatCode="0.0">
                        <c:v>0.12620977782775913</c:v>
                      </c:pt>
                      <c:pt idx="919" formatCode="0.0">
                        <c:v>0.13756679541833067</c:v>
                      </c:pt>
                      <c:pt idx="920" formatCode="0.0">
                        <c:v>0.14599706629019263</c:v>
                      </c:pt>
                      <c:pt idx="921" formatCode="0.0">
                        <c:v>0.15424985542602654</c:v>
                      </c:pt>
                      <c:pt idx="922" formatCode="0.0">
                        <c:v>0.16091119219415875</c:v>
                      </c:pt>
                      <c:pt idx="923" formatCode="0.0">
                        <c:v>0.17290740187288703</c:v>
                      </c:pt>
                      <c:pt idx="924" formatCode="0.0">
                        <c:v>0.1747308724564047</c:v>
                      </c:pt>
                      <c:pt idx="925" formatCode="0.0">
                        <c:v>0.18495456372276439</c:v>
                      </c:pt>
                      <c:pt idx="926" formatCode="0.0">
                        <c:v>0.19974020638721379</c:v>
                      </c:pt>
                      <c:pt idx="927" formatCode="0.0">
                        <c:v>0.21343259005776041</c:v>
                      </c:pt>
                      <c:pt idx="928" formatCode="0.0">
                        <c:v>0.22096272911260667</c:v>
                      </c:pt>
                      <c:pt idx="929" formatCode="0.0">
                        <c:v>0.23101293786526345</c:v>
                      </c:pt>
                      <c:pt idx="930" formatCode="0.0">
                        <c:v>0.23653850810154087</c:v>
                      </c:pt>
                      <c:pt idx="931" formatCode="0.0">
                        <c:v>0.25141500989522214</c:v>
                      </c:pt>
                      <c:pt idx="932" formatCode="0.0">
                        <c:v>0.2606288732876525</c:v>
                      </c:pt>
                      <c:pt idx="933" formatCode="0.0">
                        <c:v>0.26705809968865241</c:v>
                      </c:pt>
                      <c:pt idx="934" formatCode="0.0">
                        <c:v>0.28335472038251064</c:v>
                      </c:pt>
                      <c:pt idx="935" formatCode="0.0">
                        <c:v>0.28330019998839107</c:v>
                      </c:pt>
                      <c:pt idx="936" formatCode="0.0">
                        <c:v>0.29020446721907184</c:v>
                      </c:pt>
                      <c:pt idx="937" formatCode="0.0">
                        <c:v>0.31903619287396678</c:v>
                      </c:pt>
                      <c:pt idx="938" formatCode="0.0">
                        <c:v>0.31897862902652513</c:v>
                      </c:pt>
                      <c:pt idx="939" formatCode="0.0">
                        <c:v>0.32265988745380636</c:v>
                      </c:pt>
                      <c:pt idx="940" formatCode="0.0">
                        <c:v>0.33228717719074269</c:v>
                      </c:pt>
                      <c:pt idx="941" formatCode="0.0">
                        <c:v>0.33910991810971275</c:v>
                      </c:pt>
                      <c:pt idx="942" formatCode="0.0">
                        <c:v>0.3381362568963151</c:v>
                      </c:pt>
                      <c:pt idx="943" formatCode="0.0">
                        <c:v>0.36597129140506179</c:v>
                      </c:pt>
                      <c:pt idx="944" formatCode="0.0">
                        <c:v>0.36986355676354116</c:v>
                      </c:pt>
                      <c:pt idx="945" formatCode="0.0">
                        <c:v>0.36980284681795295</c:v>
                      </c:pt>
                      <c:pt idx="946" formatCode="0.0">
                        <c:v>0.37786410807061016</c:v>
                      </c:pt>
                      <c:pt idx="947" formatCode="0.0">
                        <c:v>0.38133623215268175</c:v>
                      </c:pt>
                      <c:pt idx="948" formatCode="0.0">
                        <c:v>0.38602524391552745</c:v>
                      </c:pt>
                      <c:pt idx="949" formatCode="0.0">
                        <c:v>0.39056252034717731</c:v>
                      </c:pt>
                      <c:pt idx="950" formatCode="0.0">
                        <c:v>0.37151664104515941</c:v>
                      </c:pt>
                      <c:pt idx="951" formatCode="0.0">
                        <c:v>0.37145404318670144</c:v>
                      </c:pt>
                      <c:pt idx="952" formatCode="0.0">
                        <c:v>0.33648546412535774</c:v>
                      </c:pt>
                      <c:pt idx="953" formatCode="0.0">
                        <c:v>0.33642513934240881</c:v>
                      </c:pt>
                      <c:pt idx="954" formatCode="0.0">
                        <c:v>0.33043571528625487</c:v>
                      </c:pt>
                      <c:pt idx="955" formatCode="0.0">
                        <c:v>0.28609928454407568</c:v>
                      </c:pt>
                      <c:pt idx="956" formatCode="0.0">
                        <c:v>0.24692043480008738</c:v>
                      </c:pt>
                      <c:pt idx="957" formatCode="0.0">
                        <c:v>0.24686929751524808</c:v>
                      </c:pt>
                      <c:pt idx="958" formatCode="0.0">
                        <c:v>0.22575179160670297</c:v>
                      </c:pt>
                      <c:pt idx="959" formatCode="0.0">
                        <c:v>0.14112452880816739</c:v>
                      </c:pt>
                      <c:pt idx="960" formatCode="0.0">
                        <c:v>0.12861897546819315</c:v>
                      </c:pt>
                      <c:pt idx="961" formatCode="0.0">
                        <c:v>8.8037994064960864E-2</c:v>
                      </c:pt>
                      <c:pt idx="962" formatCode="0.0">
                        <c:v>5.6821090107043344E-2</c:v>
                      </c:pt>
                      <c:pt idx="963" formatCode="0.0">
                        <c:v>4.9720602794110794E-2</c:v>
                      </c:pt>
                      <c:pt idx="964" formatCode="0.0">
                        <c:v>2.9708211528278666E-2</c:v>
                      </c:pt>
                      <c:pt idx="965" formatCode="0.0">
                        <c:v>1.1948100274674646E-2</c:v>
                      </c:pt>
                      <c:pt idx="966" formatCode="0.0">
                        <c:v>8.481308119538046E-3</c:v>
                      </c:pt>
                      <c:pt idx="967" formatCode="0.0">
                        <c:v>5.8579022883171045E-3</c:v>
                      </c:pt>
                      <c:pt idx="968" formatCode="0.0">
                        <c:v>5.8378394776386795E-3</c:v>
                      </c:pt>
                      <c:pt idx="969" formatCode="0.0">
                        <c:v>5.2345304710434953E-3</c:v>
                      </c:pt>
                      <c:pt idx="970" formatCode="0.0">
                        <c:v>4.1896097136561476E-3</c:v>
                      </c:pt>
                      <c:pt idx="971" formatCode="0.0">
                        <c:v>4.1734528376458895E-3</c:v>
                      </c:pt>
                      <c:pt idx="972" formatCode="0.0">
                        <c:v>3.2797286706728224E-3</c:v>
                      </c:pt>
                      <c:pt idx="973" formatCode="0.0">
                        <c:v>2.625135066352236E-3</c:v>
                      </c:pt>
                      <c:pt idx="974" formatCode="0.0">
                        <c:v>2.4917845741658571E-3</c:v>
                      </c:pt>
                      <c:pt idx="975" formatCode="0.0">
                        <c:v>2.4796633631825344E-3</c:v>
                      </c:pt>
                      <c:pt idx="976" formatCode="0.0">
                        <c:v>2.242356374336995E-3</c:v>
                      </c:pt>
                      <c:pt idx="977" formatCode="0.0">
                        <c:v>2.3326349656375834E-3</c:v>
                      </c:pt>
                      <c:pt idx="978" formatCode="0.0">
                        <c:v>2.1349852467618716E-3</c:v>
                      </c:pt>
                      <c:pt idx="979" formatCode="0.0">
                        <c:v>1.9589844267972499E-3</c:v>
                      </c:pt>
                      <c:pt idx="980" formatCode="0.0">
                        <c:v>1.7805466355557558E-3</c:v>
                      </c:pt>
                      <c:pt idx="981" formatCode="0.0">
                        <c:v>1.643818389315291E-3</c:v>
                      </c:pt>
                      <c:pt idx="982" formatCode="0.0">
                        <c:v>1.793586698190284E-3</c:v>
                      </c:pt>
                      <c:pt idx="983" formatCode="0.0">
                        <c:v>1.7857092639332499E-3</c:v>
                      </c:pt>
                      <c:pt idx="984" formatCode="0.0">
                        <c:v>1.6749612720695587E-3</c:v>
                      </c:pt>
                      <c:pt idx="985" formatCode="0.0">
                        <c:v>1.3863423451027897E-3</c:v>
                      </c:pt>
                      <c:pt idx="986" formatCode="0.0">
                        <c:v>1.2440224353447943E-3</c:v>
                      </c:pt>
                      <c:pt idx="987" formatCode="0.0">
                        <c:v>1.2372514101430642E-3</c:v>
                      </c:pt>
                      <c:pt idx="988" formatCode="0.0">
                        <c:v>1.190039198358246E-3</c:v>
                      </c:pt>
                      <c:pt idx="989" formatCode="0.0">
                        <c:v>1.5767729020494969E-3</c:v>
                      </c:pt>
                      <c:pt idx="990" formatCode="0.0">
                        <c:v>1.5142165897407828E-3</c:v>
                      </c:pt>
                      <c:pt idx="991" formatCode="0.0">
                        <c:v>1.4104964115792113E-3</c:v>
                      </c:pt>
                      <c:pt idx="992" formatCode="0.0">
                        <c:v>1.0957710875776033E-3</c:v>
                      </c:pt>
                      <c:pt idx="993" formatCode="0.0">
                        <c:v>1.0565782442140228E-3</c:v>
                      </c:pt>
                      <c:pt idx="994" formatCode="0.0">
                        <c:v>1.0562098108537652E-3</c:v>
                      </c:pt>
                      <c:pt idx="995" formatCode="0.0">
                        <c:v>9.9360372936997156E-4</c:v>
                      </c:pt>
                      <c:pt idx="996" formatCode="0.0">
                        <c:v>9.3831338027064416E-4</c:v>
                      </c:pt>
                      <c:pt idx="997" formatCode="0.0">
                        <c:v>1.0410319262640518E-3</c:v>
                      </c:pt>
                      <c:pt idx="998" formatCode="0.0">
                        <c:v>1.1978115881504275E-3</c:v>
                      </c:pt>
                      <c:pt idx="999" formatCode="0.0">
                        <c:v>1.1667382501971114E-3</c:v>
                      </c:pt>
                      <c:pt idx="1000" formatCode="0.0">
                        <c:v>8.4407992753961084E-4</c:v>
                      </c:pt>
                      <c:pt idx="1001" formatCode="0.0">
                        <c:v>9.2605557822379877E-4</c:v>
                      </c:pt>
                      <c:pt idx="1002" formatCode="0.0">
                        <c:v>8.9917985304322997E-4</c:v>
                      </c:pt>
                      <c:pt idx="1003" formatCode="0.0">
                        <c:v>7.2616031378547633E-4</c:v>
                      </c:pt>
                      <c:pt idx="1004" formatCode="0.0">
                        <c:v>9.1936921584212451E-4</c:v>
                      </c:pt>
                      <c:pt idx="1005" formatCode="0.0">
                        <c:v>8.9883530318398644E-4</c:v>
                      </c:pt>
                      <c:pt idx="1006" formatCode="0.0">
                        <c:v>9.2559055712241906E-4</c:v>
                      </c:pt>
                      <c:pt idx="1007" formatCode="0.0">
                        <c:v>9.2081478865789772E-4</c:v>
                      </c:pt>
                      <c:pt idx="1008" formatCode="0.0">
                        <c:v>8.9729492707421848E-4</c:v>
                      </c:pt>
                      <c:pt idx="1009" formatCode="0.0">
                        <c:v>7.8190182854790942E-4</c:v>
                      </c:pt>
                      <c:pt idx="1010" formatCode="0.0">
                        <c:v>7.3148755061534158E-4</c:v>
                      </c:pt>
                      <c:pt idx="1011" formatCode="0.0">
                        <c:v>7.0250932698226627E-4</c:v>
                      </c:pt>
                      <c:pt idx="1012" formatCode="0.0">
                        <c:v>7.4238305602298887E-4</c:v>
                      </c:pt>
                      <c:pt idx="1013" formatCode="0.0">
                        <c:v>7.3795906555430358E-4</c:v>
                      </c:pt>
                      <c:pt idx="1014" formatCode="0.0">
                        <c:v>7.1962414346044424E-4</c:v>
                      </c:pt>
                      <c:pt idx="1015" formatCode="0.0">
                        <c:v>7.0023198518538959E-4</c:v>
                      </c:pt>
                      <c:pt idx="1016" formatCode="0.0">
                        <c:v>6.9598336503594001E-4</c:v>
                      </c:pt>
                      <c:pt idx="1017" formatCode="0.0">
                        <c:v>5.9630542046190367E-4</c:v>
                      </c:pt>
                      <c:pt idx="1018" formatCode="0.0">
                        <c:v>7.448318655785761E-4</c:v>
                      </c:pt>
                      <c:pt idx="1019" formatCode="0.0">
                        <c:v>6.997206335624727E-4</c:v>
                      </c:pt>
                      <c:pt idx="1020" formatCode="0.0">
                        <c:v>6.7939910558297381E-4</c:v>
                      </c:pt>
                      <c:pt idx="1021" formatCode="0.0">
                        <c:v>5.8373756027698634E-4</c:v>
                      </c:pt>
                      <c:pt idx="1022" formatCode="0.0">
                        <c:v>5.0125700487229231E-4</c:v>
                      </c:pt>
                      <c:pt idx="1023" formatCode="0.0">
                        <c:v>4.8674895824979566E-4</c:v>
                      </c:pt>
                      <c:pt idx="1024" formatCode="0.0">
                        <c:v>5.4934369623344404E-4</c:v>
                      </c:pt>
                      <c:pt idx="1025" formatCode="0.0">
                        <c:v>5.4557635662331853E-4</c:v>
                      </c:pt>
                      <c:pt idx="1026" formatCode="0.0">
                        <c:v>7.1780182702719706E-4</c:v>
                      </c:pt>
                      <c:pt idx="1027" formatCode="0.0">
                        <c:v>7.3605172469423056E-4</c:v>
                      </c:pt>
                      <c:pt idx="1028" formatCode="0.0">
                        <c:v>7.3242371252570234E-4</c:v>
                      </c:pt>
                      <c:pt idx="1029" formatCode="0.0">
                        <c:v>6.0889699558642877E-4</c:v>
                      </c:pt>
                      <c:pt idx="1030" formatCode="0.0">
                        <c:v>5.9420502670553329E-4</c:v>
                      </c:pt>
                      <c:pt idx="1031" formatCode="0.0">
                        <c:v>5.9070675800404937E-4</c:v>
                      </c:pt>
                      <c:pt idx="1032" formatCode="0.0">
                        <c:v>5.7779120652799558E-4</c:v>
                      </c:pt>
                      <c:pt idx="1033" formatCode="0.0">
                        <c:v>5.663689967853804E-4</c:v>
                      </c:pt>
                      <c:pt idx="1034" formatCode="0.0">
                        <c:v>5.6297473437575362E-4</c:v>
                      </c:pt>
                      <c:pt idx="1035" formatCode="0.0">
                        <c:v>6.5122730426336341E-4</c:v>
                      </c:pt>
                      <c:pt idx="1036" formatCode="0.0">
                        <c:v>6.715259786861321E-4</c:v>
                      </c:pt>
                      <c:pt idx="1037" formatCode="0.0">
                        <c:v>6.6823263965189086E-4</c:v>
                      </c:pt>
                      <c:pt idx="1038" formatCode="0.0">
                        <c:v>5.9104863026555432E-4</c:v>
                      </c:pt>
                      <c:pt idx="1039" formatCode="0.0">
                        <c:v>6.8283500744815799E-4</c:v>
                      </c:pt>
                      <c:pt idx="1040" formatCode="0.0">
                        <c:v>6.7959756299810852E-4</c:v>
                      </c:pt>
                      <c:pt idx="1041" formatCode="0.0">
                        <c:v>7.315171326506164E-4</c:v>
                      </c:pt>
                      <c:pt idx="1042" formatCode="0.0">
                        <c:v>6.6433554455723172E-4</c:v>
                      </c:pt>
                      <c:pt idx="1043" formatCode="0.0">
                        <c:v>6.6114041738489146E-4</c:v>
                      </c:pt>
                      <c:pt idx="1044" formatCode="0.0">
                        <c:v>7.1329049575551053E-4</c:v>
                      </c:pt>
                      <c:pt idx="1045" formatCode="0.0">
                        <c:v>6.4691340571713669E-4</c:v>
                      </c:pt>
                      <c:pt idx="1046" formatCode="0.0">
                        <c:v>6.3789326385167071E-4</c:v>
                      </c:pt>
                      <c:pt idx="1047" formatCode="0.0">
                        <c:v>6.3301295150957314E-4</c:v>
                      </c:pt>
                      <c:pt idx="1048" formatCode="0.0">
                        <c:v>6.2421921771949615E-4</c:v>
                      </c:pt>
                      <c:pt idx="1049" formatCode="0.0">
                        <c:v>6.2112793238618417E-4</c:v>
                      </c:pt>
                      <c:pt idx="1050" formatCode="0.0">
                        <c:v>6.432028545111276E-4</c:v>
                      </c:pt>
                      <c:pt idx="1051" formatCode="0.0">
                        <c:v>6.6843668347961731E-4</c:v>
                      </c:pt>
                      <c:pt idx="1052" formatCode="0.0">
                        <c:v>6.6538378291011409E-4</c:v>
                      </c:pt>
                      <c:pt idx="1053" formatCode="0.0">
                        <c:v>6.635022263483982E-4</c:v>
                      </c:pt>
                      <c:pt idx="1054" formatCode="0.0">
                        <c:v>6.6044394800742444E-4</c:v>
                      </c:pt>
                      <c:pt idx="1055" formatCode="0.0">
                        <c:v>6.5794732080743778E-4</c:v>
                      </c:pt>
                      <c:pt idx="1056" formatCode="0.0">
                        <c:v>6.4966170551748758E-4</c:v>
                      </c:pt>
                      <c:pt idx="1057" formatCode="0.0">
                        <c:v>6.4662527673841729E-4</c:v>
                      </c:pt>
                      <c:pt idx="1058" formatCode="0.0">
                        <c:v>6.4133158994301314E-4</c:v>
                      </c:pt>
                      <c:pt idx="1059" formatCode="0.0">
                        <c:v>7.2727527124642527E-4</c:v>
                      </c:pt>
                      <c:pt idx="1060" formatCode="0.0">
                        <c:v>7.1982231929024545E-4</c:v>
                      </c:pt>
                      <c:pt idx="1061" formatCode="0.0">
                        <c:v>7.1682291836224919E-4</c:v>
                      </c:pt>
                      <c:pt idx="1062" formatCode="0.0">
                        <c:v>5.6365925076101405E-4</c:v>
                      </c:pt>
                      <c:pt idx="1063" formatCode="0.0">
                        <c:v>5.9069414747443436E-4</c:v>
                      </c:pt>
                      <c:pt idx="1064" formatCode="0.0">
                        <c:v>5.8665546200248233E-4</c:v>
                      </c:pt>
                      <c:pt idx="1065" formatCode="0.0">
                        <c:v>5.8365723494757606E-4</c:v>
                      </c:pt>
                      <c:pt idx="1066" formatCode="0.0">
                        <c:v>7.3055997802776585E-4</c:v>
                      </c:pt>
                      <c:pt idx="1067" formatCode="0.0">
                        <c:v>7.2567571659159624E-4</c:v>
                      </c:pt>
                      <c:pt idx="1068" formatCode="0.0">
                        <c:v>7.5126359536038811E-4</c:v>
                      </c:pt>
                      <c:pt idx="1069" formatCode="0.0">
                        <c:v>7.4828255876937394E-4</c:v>
                      </c:pt>
                      <c:pt idx="1070" formatCode="0.0">
                        <c:v>6.5403949424616985E-4</c:v>
                      </c:pt>
                      <c:pt idx="1071" formatCode="0.0">
                        <c:v>7.3974792670254892E-4</c:v>
                      </c:pt>
                      <c:pt idx="1072" formatCode="0.0">
                        <c:v>7.367772583524502E-4</c:v>
                      </c:pt>
                      <c:pt idx="1073" formatCode="0.0">
                        <c:v>7.3252649659413685E-4</c:v>
                      </c:pt>
                      <c:pt idx="1074" formatCode="0.0">
                        <c:v>6.9746723209357419E-4</c:v>
                      </c:pt>
                      <c:pt idx="1075" formatCode="0.0">
                        <c:v>6.9451201187123077E-4</c:v>
                      </c:pt>
                      <c:pt idx="1076" formatCode="0.0">
                        <c:v>6.3291781990596581E-4</c:v>
                      </c:pt>
                      <c:pt idx="1077" formatCode="0.0">
                        <c:v>6.2887525312231617E-4</c:v>
                      </c:pt>
                      <c:pt idx="1078" formatCode="0.0">
                        <c:v>6.2592270448771253E-4</c:v>
                      </c:pt>
                      <c:pt idx="1079" formatCode="0.0">
                        <c:v>6.8268618741054992E-4</c:v>
                      </c:pt>
                      <c:pt idx="1080" formatCode="0.0">
                        <c:v>6.7855622182651752E-4</c:v>
                      </c:pt>
                      <c:pt idx="1081" formatCode="0.0">
                        <c:v>6.7560619688140726E-4</c:v>
                      </c:pt>
                      <c:pt idx="1082" formatCode="0.0">
                        <c:v>7.0098759020750096E-4</c:v>
                      </c:pt>
                      <c:pt idx="1083" formatCode="0.0">
                        <c:v>6.9565253857439217E-4</c:v>
                      </c:pt>
                      <c:pt idx="1084" formatCode="0.0">
                        <c:v>6.9271765517563198E-4</c:v>
                      </c:pt>
                      <c:pt idx="1085" formatCode="0.0">
                        <c:v>6.6039704304079799E-4</c:v>
                      </c:pt>
                      <c:pt idx="1086" formatCode="0.0">
                        <c:v>6.5802543796635124E-4</c:v>
                      </c:pt>
                      <c:pt idx="1087" formatCode="0.0">
                        <c:v>6.5508811683715547E-4</c:v>
                      </c:pt>
                      <c:pt idx="1088" formatCode="0.0">
                        <c:v>5.050768122421786E-4</c:v>
                      </c:pt>
                      <c:pt idx="1089" formatCode="0.0">
                        <c:v>6.4919918467056328E-4</c:v>
                      </c:pt>
                      <c:pt idx="1090" formatCode="0.0">
                        <c:v>6.4626195945301104E-4</c:v>
                      </c:pt>
                      <c:pt idx="1091" formatCode="0.0">
                        <c:v>6.3788358212851825E-4</c:v>
                      </c:pt>
                      <c:pt idx="1092" formatCode="0.0">
                        <c:v>7.2368207802446147E-4</c:v>
                      </c:pt>
                      <c:pt idx="1093" formatCode="0.0">
                        <c:v>7.2076466244525657E-4</c:v>
                      </c:pt>
                      <c:pt idx="1094" formatCode="0.0">
                        <c:v>7.1480601418141235E-4</c:v>
                      </c:pt>
                      <c:pt idx="1095" formatCode="0.0">
                        <c:v>7.1187509948299871E-4</c:v>
                      </c:pt>
                      <c:pt idx="1096" formatCode="0.0">
                        <c:v>7.3805876907329278E-4</c:v>
                      </c:pt>
                      <c:pt idx="1097" formatCode="0.0">
                        <c:v>7.3019946950802594E-4</c:v>
                      </c:pt>
                      <c:pt idx="1098" formatCode="0.0">
                        <c:v>6.1175014565492344E-4</c:v>
                      </c:pt>
                      <c:pt idx="1099" formatCode="0.0">
                        <c:v>6.0480637148875864E-4</c:v>
                      </c:pt>
                      <c:pt idx="1100" formatCode="0.0">
                        <c:v>6.2695535936165404E-4</c:v>
                      </c:pt>
                      <c:pt idx="1101" formatCode="0.0">
                        <c:v>6.8116759509829095E-4</c:v>
                      </c:pt>
                      <c:pt idx="1102" formatCode="0.0">
                        <c:v>8.8742717887096653E-4</c:v>
                      </c:pt>
                      <c:pt idx="1103" formatCode="0.0">
                        <c:v>8.8019488987918059E-4</c:v>
                      </c:pt>
                      <c:pt idx="1104" formatCode="0.0">
                        <c:v>9.3514041652702478E-4</c:v>
                      </c:pt>
                      <c:pt idx="1105" formatCode="0.0">
                        <c:v>7.8268623887932636E-4</c:v>
                      </c:pt>
                      <c:pt idx="1106" formatCode="0.0">
                        <c:v>0</c:v>
                      </c:pt>
                      <c:pt idx="1107" formatCode="0.0">
                        <c:v>0</c:v>
                      </c:pt>
                      <c:pt idx="1108" formatCode="0.0">
                        <c:v>0</c:v>
                      </c:pt>
                      <c:pt idx="1109" formatCode="0.0">
                        <c:v>0</c:v>
                      </c:pt>
                      <c:pt idx="1110" formatCode="0.0">
                        <c:v>0</c:v>
                      </c:pt>
                      <c:pt idx="1111" formatCode="0.0">
                        <c:v>0</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numCache>
                  </c:numRef>
                </c:xVal>
                <c:yVal>
                  <c:numRef>
                    <c:extLst xmlns:c15="http://schemas.microsoft.com/office/drawing/2012/chart">
                      <c:ext xmlns:c15="http://schemas.microsoft.com/office/drawing/2012/chart" uri="{02D57815-91ED-43cb-92C2-25804820EDAC}">
                        <c15:formulaRef>
                          <c15:sqref>'Forsøk 3 - Samlet'!$BK$14:$BK$1148</c15:sqref>
                        </c15:formulaRef>
                      </c:ext>
                    </c:extLst>
                    <c:numCache>
                      <c:formatCode>0.00</c:formatCode>
                      <c:ptCount val="1135"/>
                      <c:pt idx="0">
                        <c:v>-1.36481E-9</c:v>
                      </c:pt>
                      <c:pt idx="1">
                        <c:v>-1.36481E-9</c:v>
                      </c:pt>
                      <c:pt idx="2">
                        <c:v>-2.4567887310000001E-5</c:v>
                      </c:pt>
                      <c:pt idx="3">
                        <c:v>-2.4567887310000001E-5</c:v>
                      </c:pt>
                      <c:pt idx="4">
                        <c:v>-1.36481E-9</c:v>
                      </c:pt>
                      <c:pt idx="5">
                        <c:v>2.8622119999999998E-3</c:v>
                      </c:pt>
                      <c:pt idx="6">
                        <c:v>2.8622119999999998E-3</c:v>
                      </c:pt>
                      <c:pt idx="7">
                        <c:v>2.8622119999999998E-3</c:v>
                      </c:pt>
                      <c:pt idx="8">
                        <c:v>2.8622119999999998E-3</c:v>
                      </c:pt>
                      <c:pt idx="9">
                        <c:v>8.5866380000000006E-3</c:v>
                      </c:pt>
                      <c:pt idx="10">
                        <c:v>1.7173279999999999E-2</c:v>
                      </c:pt>
                      <c:pt idx="11">
                        <c:v>1.7173279999999999E-2</c:v>
                      </c:pt>
                      <c:pt idx="12">
                        <c:v>3.148434E-2</c:v>
                      </c:pt>
                      <c:pt idx="13">
                        <c:v>3.148434E-2</c:v>
                      </c:pt>
                      <c:pt idx="14">
                        <c:v>5.1519830000000003E-2</c:v>
                      </c:pt>
                      <c:pt idx="15">
                        <c:v>9.4453029999999993E-2</c:v>
                      </c:pt>
                      <c:pt idx="16">
                        <c:v>9.4453029999999993E-2</c:v>
                      </c:pt>
                      <c:pt idx="17">
                        <c:v>0.17173279999999999</c:v>
                      </c:pt>
                      <c:pt idx="18">
                        <c:v>0.28049689999999999</c:v>
                      </c:pt>
                      <c:pt idx="19">
                        <c:v>0.28049689999999999</c:v>
                      </c:pt>
                      <c:pt idx="20">
                        <c:v>0.43794316652249998</c:v>
                      </c:pt>
                      <c:pt idx="21">
                        <c:v>0.61253816652250004</c:v>
                      </c:pt>
                      <c:pt idx="22">
                        <c:v>0.61253816652250004</c:v>
                      </c:pt>
                      <c:pt idx="23">
                        <c:v>0.79858196652250002</c:v>
                      </c:pt>
                      <c:pt idx="24">
                        <c:v>0.79858196652250002</c:v>
                      </c:pt>
                      <c:pt idx="25">
                        <c:v>0.9874880665225001</c:v>
                      </c:pt>
                      <c:pt idx="26">
                        <c:v>1.1678075665225001</c:v>
                      </c:pt>
                      <c:pt idx="27">
                        <c:v>1.1678075665225001</c:v>
                      </c:pt>
                      <c:pt idx="28">
                        <c:v>1.3395405665225</c:v>
                      </c:pt>
                      <c:pt idx="29">
                        <c:v>1.522697</c:v>
                      </c:pt>
                      <c:pt idx="30">
                        <c:v>1.522697</c:v>
                      </c:pt>
                      <c:pt idx="31">
                        <c:v>1.688706</c:v>
                      </c:pt>
                      <c:pt idx="32">
                        <c:v>1.688706</c:v>
                      </c:pt>
                      <c:pt idx="33">
                        <c:v>1.688706</c:v>
                      </c:pt>
                      <c:pt idx="34">
                        <c:v>2.1494974334775003</c:v>
                      </c:pt>
                      <c:pt idx="35">
                        <c:v>2.1494974334775003</c:v>
                      </c:pt>
                      <c:pt idx="36">
                        <c:v>2.26692213305</c:v>
                      </c:pt>
                      <c:pt idx="37">
                        <c:v>2.3727749999999999</c:v>
                      </c:pt>
                      <c:pt idx="38">
                        <c:v>2.3727749999999999</c:v>
                      </c:pt>
                      <c:pt idx="39">
                        <c:v>2.4643649999999999</c:v>
                      </c:pt>
                      <c:pt idx="40">
                        <c:v>2.5559560000000001</c:v>
                      </c:pt>
                      <c:pt idx="41">
                        <c:v>2.5559560000000001</c:v>
                      </c:pt>
                      <c:pt idx="42">
                        <c:v>2.6218115665224997</c:v>
                      </c:pt>
                      <c:pt idx="43">
                        <c:v>2.6905291330500001</c:v>
                      </c:pt>
                      <c:pt idx="44">
                        <c:v>2.6905291330500001</c:v>
                      </c:pt>
                      <c:pt idx="45">
                        <c:v>2.7420736995750001</c:v>
                      </c:pt>
                      <c:pt idx="46">
                        <c:v>2.7420736995750001</c:v>
                      </c:pt>
                      <c:pt idx="47">
                        <c:v>2.7420736995750001</c:v>
                      </c:pt>
                      <c:pt idx="48">
                        <c:v>2.8422762661000003</c:v>
                      </c:pt>
                      <c:pt idx="49">
                        <c:v>2.8880712661000003</c:v>
                      </c:pt>
                      <c:pt idx="50">
                        <c:v>2.8880712661000003</c:v>
                      </c:pt>
                      <c:pt idx="51">
                        <c:v>2.95967539915</c:v>
                      </c:pt>
                      <c:pt idx="52">
                        <c:v>2.95967539915</c:v>
                      </c:pt>
                      <c:pt idx="53">
                        <c:v>2.95967539915</c:v>
                      </c:pt>
                      <c:pt idx="54">
                        <c:v>2.9997463991499997</c:v>
                      </c:pt>
                      <c:pt idx="55">
                        <c:v>2.9997463991499997</c:v>
                      </c:pt>
                      <c:pt idx="56">
                        <c:v>3.0512663991499998</c:v>
                      </c:pt>
                      <c:pt idx="57">
                        <c:v>3.0770018326249997</c:v>
                      </c:pt>
                      <c:pt idx="58">
                        <c:v>3.0770018326249997</c:v>
                      </c:pt>
                      <c:pt idx="59">
                        <c:v>3.108485832625</c:v>
                      </c:pt>
                      <c:pt idx="60">
                        <c:v>3.1285709656749998</c:v>
                      </c:pt>
                      <c:pt idx="61">
                        <c:v>3.1543063991499998</c:v>
                      </c:pt>
                      <c:pt idx="62">
                        <c:v>3.1543063991499998</c:v>
                      </c:pt>
                      <c:pt idx="63">
                        <c:v>3.2001013991499998</c:v>
                      </c:pt>
                      <c:pt idx="64">
                        <c:v>3.2001013991499998</c:v>
                      </c:pt>
                      <c:pt idx="65">
                        <c:v>3.2144615322000001</c:v>
                      </c:pt>
                      <c:pt idx="66">
                        <c:v>3.2488085322</c:v>
                      </c:pt>
                      <c:pt idx="67">
                        <c:v>3.2488085322</c:v>
                      </c:pt>
                      <c:pt idx="68">
                        <c:v>3.2774305321999999</c:v>
                      </c:pt>
                      <c:pt idx="69">
                        <c:v>3.2774305321999999</c:v>
                      </c:pt>
                      <c:pt idx="70">
                        <c:v>3.3174769656750001</c:v>
                      </c:pt>
                      <c:pt idx="71">
                        <c:v>3.3489609656749999</c:v>
                      </c:pt>
                      <c:pt idx="72">
                        <c:v>3.3489609656749999</c:v>
                      </c:pt>
                      <c:pt idx="73">
                        <c:v>3.3804705321999999</c:v>
                      </c:pt>
                      <c:pt idx="74">
                        <c:v>3.3890565322000001</c:v>
                      </c:pt>
                      <c:pt idx="75">
                        <c:v>3.3890565322000001</c:v>
                      </c:pt>
                      <c:pt idx="76">
                        <c:v>3.4377390987249998</c:v>
                      </c:pt>
                      <c:pt idx="77">
                        <c:v>3.4377390987249998</c:v>
                      </c:pt>
                      <c:pt idx="78">
                        <c:v>3.4377390987249998</c:v>
                      </c:pt>
                      <c:pt idx="79">
                        <c:v>3.477810098725</c:v>
                      </c:pt>
                      <c:pt idx="80">
                        <c:v>3.5064320987249999</c:v>
                      </c:pt>
                      <c:pt idx="81">
                        <c:v>3.5064320987249999</c:v>
                      </c:pt>
                      <c:pt idx="82">
                        <c:v>3.5350786652249999</c:v>
                      </c:pt>
                      <c:pt idx="83">
                        <c:v>3.5551637982500002</c:v>
                      </c:pt>
                      <c:pt idx="84">
                        <c:v>3.5551637982500002</c:v>
                      </c:pt>
                      <c:pt idx="85">
                        <c:v>3.5923717982500003</c:v>
                      </c:pt>
                      <c:pt idx="86">
                        <c:v>3.5923717982500003</c:v>
                      </c:pt>
                      <c:pt idx="87">
                        <c:v>3.5923717982500003</c:v>
                      </c:pt>
                      <c:pt idx="88">
                        <c:v>3.6209456652249998</c:v>
                      </c:pt>
                      <c:pt idx="89">
                        <c:v>3.6209456652249998</c:v>
                      </c:pt>
                      <c:pt idx="90">
                        <c:v>3.6438917982500003</c:v>
                      </c:pt>
                      <c:pt idx="91">
                        <c:v>3.6438917982500003</c:v>
                      </c:pt>
                      <c:pt idx="92">
                        <c:v>3.6782879312500003</c:v>
                      </c:pt>
                      <c:pt idx="93">
                        <c:v>3.6782879312500003</c:v>
                      </c:pt>
                      <c:pt idx="94">
                        <c:v>3.6868739312500001</c:v>
                      </c:pt>
                      <c:pt idx="95">
                        <c:v>3.6868739312500001</c:v>
                      </c:pt>
                      <c:pt idx="96">
                        <c:v>3.6868739312500001</c:v>
                      </c:pt>
                      <c:pt idx="97">
                        <c:v>3.7354827982500001</c:v>
                      </c:pt>
                      <c:pt idx="98">
                        <c:v>3.7411576652249998</c:v>
                      </c:pt>
                      <c:pt idx="99">
                        <c:v>3.7411576652249998</c:v>
                      </c:pt>
                      <c:pt idx="100">
                        <c:v>3.73836936475</c:v>
                      </c:pt>
                      <c:pt idx="101">
                        <c:v>3.7526557982500002</c:v>
                      </c:pt>
                      <c:pt idx="102">
                        <c:v>3.7526557982500002</c:v>
                      </c:pt>
                      <c:pt idx="103">
                        <c:v>3.7612427982500001</c:v>
                      </c:pt>
                      <c:pt idx="104">
                        <c:v>3.7641784977499997</c:v>
                      </c:pt>
                      <c:pt idx="105">
                        <c:v>3.7641784977499997</c:v>
                      </c:pt>
                      <c:pt idx="106">
                        <c:v>3.7555679312500003</c:v>
                      </c:pt>
                      <c:pt idx="107">
                        <c:v>3.7555679312500003</c:v>
                      </c:pt>
                      <c:pt idx="108">
                        <c:v>3.7555679312500003</c:v>
                      </c:pt>
                      <c:pt idx="109">
                        <c:v>3.7527540644999999</c:v>
                      </c:pt>
                      <c:pt idx="110">
                        <c:v>3.7527540644999999</c:v>
                      </c:pt>
                      <c:pt idx="111">
                        <c:v>3.7327190644999999</c:v>
                      </c:pt>
                      <c:pt idx="112">
                        <c:v>3.7384430644999997</c:v>
                      </c:pt>
                      <c:pt idx="113">
                        <c:v>3.7384430644999997</c:v>
                      </c:pt>
                      <c:pt idx="114">
                        <c:v>3.72124549775</c:v>
                      </c:pt>
                      <c:pt idx="115">
                        <c:v>3.7127321974999998</c:v>
                      </c:pt>
                      <c:pt idx="116">
                        <c:v>3.7127321974999998</c:v>
                      </c:pt>
                      <c:pt idx="117">
                        <c:v>3.6898106309999998</c:v>
                      </c:pt>
                      <c:pt idx="118">
                        <c:v>3.6755241975000001</c:v>
                      </c:pt>
                      <c:pt idx="119">
                        <c:v>3.6755241975000001</c:v>
                      </c:pt>
                      <c:pt idx="120">
                        <c:v>3.6697500645000001</c:v>
                      </c:pt>
                      <c:pt idx="121">
                        <c:v>3.6697500645000001</c:v>
                      </c:pt>
                      <c:pt idx="122">
                        <c:v>3.6440146310000001</c:v>
                      </c:pt>
                      <c:pt idx="123">
                        <c:v>3.609717764</c:v>
                      </c:pt>
                      <c:pt idx="124">
                        <c:v>3.609717764</c:v>
                      </c:pt>
                      <c:pt idx="125">
                        <c:v>3.609717764</c:v>
                      </c:pt>
                      <c:pt idx="126">
                        <c:v>3.5896817639999998</c:v>
                      </c:pt>
                      <c:pt idx="127">
                        <c:v>3.5582223305</c:v>
                      </c:pt>
                      <c:pt idx="128">
                        <c:v>3.5582223305</c:v>
                      </c:pt>
                      <c:pt idx="129">
                        <c:v>3.5295511975</c:v>
                      </c:pt>
                      <c:pt idx="130">
                        <c:v>3.5295511975</c:v>
                      </c:pt>
                      <c:pt idx="131">
                        <c:v>3.5295511975</c:v>
                      </c:pt>
                      <c:pt idx="132">
                        <c:v>3.5124017639999998</c:v>
                      </c:pt>
                      <c:pt idx="133">
                        <c:v>3.5124017639999998</c:v>
                      </c:pt>
                      <c:pt idx="134">
                        <c:v>3.4981398970000002</c:v>
                      </c:pt>
                      <c:pt idx="135">
                        <c:v>3.4695670300000003</c:v>
                      </c:pt>
                      <c:pt idx="136">
                        <c:v>3.4466454635000003</c:v>
                      </c:pt>
                      <c:pt idx="137">
                        <c:v>3.4466454635000003</c:v>
                      </c:pt>
                      <c:pt idx="138">
                        <c:v>3.432308897</c:v>
                      </c:pt>
                      <c:pt idx="139">
                        <c:v>3.3751385964999998</c:v>
                      </c:pt>
                      <c:pt idx="140">
                        <c:v>3.3751385964999998</c:v>
                      </c:pt>
                      <c:pt idx="141">
                        <c:v>3.3436300300000004</c:v>
                      </c:pt>
                      <c:pt idx="142">
                        <c:v>3.3436300300000004</c:v>
                      </c:pt>
                      <c:pt idx="143">
                        <c:v>3.3436300300000004</c:v>
                      </c:pt>
                      <c:pt idx="144">
                        <c:v>3.3236185964999998</c:v>
                      </c:pt>
                      <c:pt idx="145">
                        <c:v>3.3006478970000002</c:v>
                      </c:pt>
                      <c:pt idx="146">
                        <c:v>3.3006478970000002</c:v>
                      </c:pt>
                      <c:pt idx="147">
                        <c:v>3.2720258970000002</c:v>
                      </c:pt>
                      <c:pt idx="148">
                        <c:v>3.2405900300000003</c:v>
                      </c:pt>
                      <c:pt idx="149">
                        <c:v>3.2405900300000003</c:v>
                      </c:pt>
                      <c:pt idx="150">
                        <c:v>3.220604163</c:v>
                      </c:pt>
                      <c:pt idx="151">
                        <c:v>3.1604234635000004</c:v>
                      </c:pt>
                      <c:pt idx="152">
                        <c:v>3.1604234635000004</c:v>
                      </c:pt>
                      <c:pt idx="153">
                        <c:v>3.1604234635000004</c:v>
                      </c:pt>
                      <c:pt idx="154">
                        <c:v>3.1059923304999999</c:v>
                      </c:pt>
                      <c:pt idx="155">
                        <c:v>3.1059923304999999</c:v>
                      </c:pt>
                      <c:pt idx="156">
                        <c:v>3.0831925965</c:v>
                      </c:pt>
                      <c:pt idx="157">
                        <c:v>3.0831925965</c:v>
                      </c:pt>
                      <c:pt idx="158">
                        <c:v>3.0488220300000002</c:v>
                      </c:pt>
                      <c:pt idx="159">
                        <c:v>3.0488220300000002</c:v>
                      </c:pt>
                      <c:pt idx="160">
                        <c:v>2.9944400300000003</c:v>
                      </c:pt>
                      <c:pt idx="161">
                        <c:v>2.9944400300000003</c:v>
                      </c:pt>
                      <c:pt idx="162">
                        <c:v>2.9744285964999997</c:v>
                      </c:pt>
                      <c:pt idx="163">
                        <c:v>2.9744285964999997</c:v>
                      </c:pt>
                      <c:pt idx="164">
                        <c:v>2.9344312962500001</c:v>
                      </c:pt>
                      <c:pt idx="165">
                        <c:v>2.9115097295000001</c:v>
                      </c:pt>
                      <c:pt idx="166">
                        <c:v>2.9115097295000001</c:v>
                      </c:pt>
                      <c:pt idx="167">
                        <c:v>2.8914245964999998</c:v>
                      </c:pt>
                      <c:pt idx="168">
                        <c:v>2.8657137294999999</c:v>
                      </c:pt>
                      <c:pt idx="169">
                        <c:v>2.8657137294999999</c:v>
                      </c:pt>
                      <c:pt idx="170">
                        <c:v>2.8657137294999999</c:v>
                      </c:pt>
                      <c:pt idx="171">
                        <c:v>2.81994329625</c:v>
                      </c:pt>
                      <c:pt idx="172">
                        <c:v>2.81994329625</c:v>
                      </c:pt>
                      <c:pt idx="173">
                        <c:v>2.7941587294999999</c:v>
                      </c:pt>
                      <c:pt idx="174">
                        <c:v>2.7798477294999997</c:v>
                      </c:pt>
                      <c:pt idx="175">
                        <c:v>2.7798477294999997</c:v>
                      </c:pt>
                      <c:pt idx="176">
                        <c:v>2.7655367295</c:v>
                      </c:pt>
                      <c:pt idx="177">
                        <c:v>2.7341254292500001</c:v>
                      </c:pt>
                      <c:pt idx="178">
                        <c:v>2.7341254292500001</c:v>
                      </c:pt>
                      <c:pt idx="179">
                        <c:v>2.7083418627499998</c:v>
                      </c:pt>
                      <c:pt idx="180">
                        <c:v>2.6911432962499999</c:v>
                      </c:pt>
                      <c:pt idx="181">
                        <c:v>2.6911432962499999</c:v>
                      </c:pt>
                      <c:pt idx="182">
                        <c:v>2.6625949957500001</c:v>
                      </c:pt>
                      <c:pt idx="183">
                        <c:v>2.6625949957500001</c:v>
                      </c:pt>
                      <c:pt idx="184">
                        <c:v>2.6625949957500001</c:v>
                      </c:pt>
                      <c:pt idx="185">
                        <c:v>2.59099086275</c:v>
                      </c:pt>
                      <c:pt idx="186">
                        <c:v>2.59099086275</c:v>
                      </c:pt>
                      <c:pt idx="187">
                        <c:v>2.59099086275</c:v>
                      </c:pt>
                      <c:pt idx="188">
                        <c:v>2.59099086275</c:v>
                      </c:pt>
                      <c:pt idx="189">
                        <c:v>2.5680928627499999</c:v>
                      </c:pt>
                      <c:pt idx="190">
                        <c:v>2.5680928627499999</c:v>
                      </c:pt>
                      <c:pt idx="191">
                        <c:v>2.5395199957500001</c:v>
                      </c:pt>
                      <c:pt idx="192">
                        <c:v>2.5395199957500001</c:v>
                      </c:pt>
                      <c:pt idx="193">
                        <c:v>2.5395199957500001</c:v>
                      </c:pt>
                      <c:pt idx="194">
                        <c:v>2.5165237294999998</c:v>
                      </c:pt>
                      <c:pt idx="195">
                        <c:v>2.5165237294999998</c:v>
                      </c:pt>
                      <c:pt idx="196">
                        <c:v>2.5193857294999997</c:v>
                      </c:pt>
                      <c:pt idx="197">
                        <c:v>2.5051238627500001</c:v>
                      </c:pt>
                      <c:pt idx="198">
                        <c:v>2.4765018627500002</c:v>
                      </c:pt>
                      <c:pt idx="199">
                        <c:v>2.4765018627500002</c:v>
                      </c:pt>
                      <c:pt idx="200">
                        <c:v>2.4621662962499999</c:v>
                      </c:pt>
                      <c:pt idx="201">
                        <c:v>2.4450178627499999</c:v>
                      </c:pt>
                      <c:pt idx="202">
                        <c:v>2.4450178627499999</c:v>
                      </c:pt>
                      <c:pt idx="203">
                        <c:v>2.4364062962499999</c:v>
                      </c:pt>
                      <c:pt idx="204">
                        <c:v>2.4278939957499999</c:v>
                      </c:pt>
                      <c:pt idx="205">
                        <c:v>2.4278939957499999</c:v>
                      </c:pt>
                      <c:pt idx="206">
                        <c:v>2.41639586275</c:v>
                      </c:pt>
                      <c:pt idx="207">
                        <c:v>2.4020848627499998</c:v>
                      </c:pt>
                      <c:pt idx="208">
                        <c:v>2.4020848627499998</c:v>
                      </c:pt>
                      <c:pt idx="209">
                        <c:v>2.3820979957500001</c:v>
                      </c:pt>
                      <c:pt idx="210">
                        <c:v>2.3648758627499999</c:v>
                      </c:pt>
                      <c:pt idx="211">
                        <c:v>2.3648758627499999</c:v>
                      </c:pt>
                      <c:pt idx="212">
                        <c:v>2.3506139957500003</c:v>
                      </c:pt>
                      <c:pt idx="213">
                        <c:v>2.3219919957499999</c:v>
                      </c:pt>
                      <c:pt idx="214">
                        <c:v>2.3219919957499999</c:v>
                      </c:pt>
                      <c:pt idx="215">
                        <c:v>2.3219919957499999</c:v>
                      </c:pt>
                      <c:pt idx="216">
                        <c:v>2.31912999575</c:v>
                      </c:pt>
                      <c:pt idx="217">
                        <c:v>2.31912999575</c:v>
                      </c:pt>
                      <c:pt idx="218">
                        <c:v>2.29339456225</c:v>
                      </c:pt>
                      <c:pt idx="219">
                        <c:v>2.2619095622500001</c:v>
                      </c:pt>
                      <c:pt idx="220">
                        <c:v>2.2619095622500001</c:v>
                      </c:pt>
                      <c:pt idx="221">
                        <c:v>2.2504851287500003</c:v>
                      </c:pt>
                      <c:pt idx="222">
                        <c:v>2.2247015622499999</c:v>
                      </c:pt>
                      <c:pt idx="223">
                        <c:v>2.2247015622499999</c:v>
                      </c:pt>
                      <c:pt idx="224">
                        <c:v>2.2247015622499999</c:v>
                      </c:pt>
                      <c:pt idx="225">
                        <c:v>2.1960539957500003</c:v>
                      </c:pt>
                      <c:pt idx="226">
                        <c:v>2.1960539957500003</c:v>
                      </c:pt>
                      <c:pt idx="227">
                        <c:v>2.1789055622500002</c:v>
                      </c:pt>
                      <c:pt idx="228">
                        <c:v>2.1560321287500002</c:v>
                      </c:pt>
                      <c:pt idx="229">
                        <c:v>2.1560321287500002</c:v>
                      </c:pt>
                      <c:pt idx="230">
                        <c:v>2.13883456225</c:v>
                      </c:pt>
                      <c:pt idx="231">
                        <c:v>2.11882412875</c:v>
                      </c:pt>
                      <c:pt idx="232">
                        <c:v>2.11882412875</c:v>
                      </c:pt>
                      <c:pt idx="233">
                        <c:v>2.0901775622500001</c:v>
                      </c:pt>
                      <c:pt idx="234">
                        <c:v>2.06157912875</c:v>
                      </c:pt>
                      <c:pt idx="235">
                        <c:v>2.06157912875</c:v>
                      </c:pt>
                      <c:pt idx="236">
                        <c:v>2.0243465622500003</c:v>
                      </c:pt>
                      <c:pt idx="237">
                        <c:v>1.9957245622499999</c:v>
                      </c:pt>
                      <c:pt idx="238">
                        <c:v>1.9957245622499999</c:v>
                      </c:pt>
                      <c:pt idx="239">
                        <c:v>1.9613775622499998</c:v>
                      </c:pt>
                      <c:pt idx="240">
                        <c:v>1.92419312875</c:v>
                      </c:pt>
                      <c:pt idx="241">
                        <c:v>1.92419312875</c:v>
                      </c:pt>
                      <c:pt idx="242">
                        <c:v>1.8870332617500001</c:v>
                      </c:pt>
                      <c:pt idx="243">
                        <c:v>1.8497761287499999</c:v>
                      </c:pt>
                      <c:pt idx="244">
                        <c:v>1.8497761287499999</c:v>
                      </c:pt>
                      <c:pt idx="245">
                        <c:v>1.75532312875</c:v>
                      </c:pt>
                      <c:pt idx="246">
                        <c:v>1.75532312875</c:v>
                      </c:pt>
                      <c:pt idx="247">
                        <c:v>1.75532312875</c:v>
                      </c:pt>
                      <c:pt idx="248">
                        <c:v>1.7123891287499999</c:v>
                      </c:pt>
                      <c:pt idx="249">
                        <c:v>1.66955439475</c:v>
                      </c:pt>
                      <c:pt idx="250">
                        <c:v>1.66955439475</c:v>
                      </c:pt>
                      <c:pt idx="251">
                        <c:v>1.6151723947499999</c:v>
                      </c:pt>
                      <c:pt idx="252">
                        <c:v>1.5665399615</c:v>
                      </c:pt>
                      <c:pt idx="253">
                        <c:v>1.5665399615</c:v>
                      </c:pt>
                      <c:pt idx="254">
                        <c:v>1.5064820945000001</c:v>
                      </c:pt>
                      <c:pt idx="255">
                        <c:v>1.4578486610000001</c:v>
                      </c:pt>
                      <c:pt idx="256">
                        <c:v>1.4578486610000001</c:v>
                      </c:pt>
                      <c:pt idx="257">
                        <c:v>1.412004528</c:v>
                      </c:pt>
                      <c:pt idx="258">
                        <c:v>1.3176252275</c:v>
                      </c:pt>
                      <c:pt idx="259">
                        <c:v>1.3176252275</c:v>
                      </c:pt>
                      <c:pt idx="260">
                        <c:v>1.2603320945000001</c:v>
                      </c:pt>
                      <c:pt idx="261">
                        <c:v>1.2603320945000001</c:v>
                      </c:pt>
                      <c:pt idx="262">
                        <c:v>1.2603320945000001</c:v>
                      </c:pt>
                      <c:pt idx="263">
                        <c:v>1.2174236610000002</c:v>
                      </c:pt>
                      <c:pt idx="264">
                        <c:v>1.177450927</c:v>
                      </c:pt>
                      <c:pt idx="265">
                        <c:v>1.177450927</c:v>
                      </c:pt>
                      <c:pt idx="266">
                        <c:v>1.1401927940000001</c:v>
                      </c:pt>
                      <c:pt idx="267">
                        <c:v>1.0771992275</c:v>
                      </c:pt>
                      <c:pt idx="268">
                        <c:v>1.0771992275</c:v>
                      </c:pt>
                      <c:pt idx="269">
                        <c:v>1.0771992275</c:v>
                      </c:pt>
                      <c:pt idx="270">
                        <c:v>1.0115647597500002</c:v>
                      </c:pt>
                      <c:pt idx="271">
                        <c:v>1.0115647597500002</c:v>
                      </c:pt>
                      <c:pt idx="272">
                        <c:v>0.98012979275000001</c:v>
                      </c:pt>
                      <c:pt idx="273">
                        <c:v>0.94003422624999999</c:v>
                      </c:pt>
                      <c:pt idx="274">
                        <c:v>0.94003422624999999</c:v>
                      </c:pt>
                      <c:pt idx="275">
                        <c:v>0.92860989274999994</c:v>
                      </c:pt>
                      <c:pt idx="276">
                        <c:v>0.91143669274999994</c:v>
                      </c:pt>
                      <c:pt idx="277">
                        <c:v>0.91143669274999994</c:v>
                      </c:pt>
                      <c:pt idx="278">
                        <c:v>0.89715015924999997</c:v>
                      </c:pt>
                      <c:pt idx="279">
                        <c:v>0.89715015924999997</c:v>
                      </c:pt>
                      <c:pt idx="280">
                        <c:v>0.8743507252499999</c:v>
                      </c:pt>
                      <c:pt idx="281">
                        <c:v>0.85717742524999996</c:v>
                      </c:pt>
                      <c:pt idx="282">
                        <c:v>0.85717742524999996</c:v>
                      </c:pt>
                      <c:pt idx="283">
                        <c:v>0.83721562500000002</c:v>
                      </c:pt>
                      <c:pt idx="284">
                        <c:v>0.82036168975000001</c:v>
                      </c:pt>
                      <c:pt idx="285">
                        <c:v>0.82036168975000001</c:v>
                      </c:pt>
                      <c:pt idx="286">
                        <c:v>0.82036168975000001</c:v>
                      </c:pt>
                      <c:pt idx="287">
                        <c:v>0.83467278975000003</c:v>
                      </c:pt>
                      <c:pt idx="288">
                        <c:v>0.83467278975000003</c:v>
                      </c:pt>
                      <c:pt idx="289">
                        <c:v>0.84325938975000003</c:v>
                      </c:pt>
                      <c:pt idx="290">
                        <c:v>0.85752135674999996</c:v>
                      </c:pt>
                      <c:pt idx="291">
                        <c:v>0.85752135674999996</c:v>
                      </c:pt>
                      <c:pt idx="292">
                        <c:v>0.87772882224999993</c:v>
                      </c:pt>
                      <c:pt idx="293">
                        <c:v>0.89793628799999992</c:v>
                      </c:pt>
                      <c:pt idx="294">
                        <c:v>0.89793628799999992</c:v>
                      </c:pt>
                      <c:pt idx="295">
                        <c:v>0.92988735249999999</c:v>
                      </c:pt>
                      <c:pt idx="296">
                        <c:v>0.95917284749999998</c:v>
                      </c:pt>
                      <c:pt idx="297">
                        <c:v>0.95917284749999998</c:v>
                      </c:pt>
                      <c:pt idx="298">
                        <c:v>1.0086659099999999</c:v>
                      </c:pt>
                      <c:pt idx="299">
                        <c:v>1.0611440050000001</c:v>
                      </c:pt>
                      <c:pt idx="300">
                        <c:v>1.0611440050000001</c:v>
                      </c:pt>
                      <c:pt idx="301">
                        <c:v>1.1221589649999999</c:v>
                      </c:pt>
                      <c:pt idx="302">
                        <c:v>1.1789607675</c:v>
                      </c:pt>
                      <c:pt idx="303">
                        <c:v>1.1789607675</c:v>
                      </c:pt>
                      <c:pt idx="304">
                        <c:v>1.260183695</c:v>
                      </c:pt>
                      <c:pt idx="305">
                        <c:v>1.3562089524999998</c:v>
                      </c:pt>
                      <c:pt idx="306">
                        <c:v>1.3562089524999998</c:v>
                      </c:pt>
                      <c:pt idx="307">
                        <c:v>1.4494459099999999</c:v>
                      </c:pt>
                      <c:pt idx="308">
                        <c:v>1.4494459099999999</c:v>
                      </c:pt>
                      <c:pt idx="309">
                        <c:v>1.5362955700000001</c:v>
                      </c:pt>
                      <c:pt idx="310">
                        <c:v>1.6256131674999998</c:v>
                      </c:pt>
                      <c:pt idx="311">
                        <c:v>1.6256131674999998</c:v>
                      </c:pt>
                      <c:pt idx="312">
                        <c:v>1.703335365</c:v>
                      </c:pt>
                      <c:pt idx="313">
                        <c:v>1.7633185325</c:v>
                      </c:pt>
                      <c:pt idx="314">
                        <c:v>1.7633185325</c:v>
                      </c:pt>
                      <c:pt idx="315">
                        <c:v>1.8133891074999999</c:v>
                      </c:pt>
                      <c:pt idx="316">
                        <c:v>1.8476501249999999</c:v>
                      </c:pt>
                      <c:pt idx="317">
                        <c:v>1.8476501249999999</c:v>
                      </c:pt>
                      <c:pt idx="318">
                        <c:v>1.8790982749999998</c:v>
                      </c:pt>
                      <c:pt idx="319">
                        <c:v>1.91999225325</c:v>
                      </c:pt>
                      <c:pt idx="320">
                        <c:v>1.9473122274999999</c:v>
                      </c:pt>
                      <c:pt idx="321">
                        <c:v>1.9473122274999999</c:v>
                      </c:pt>
                      <c:pt idx="322">
                        <c:v>1.9669787295000001</c:v>
                      </c:pt>
                      <c:pt idx="323">
                        <c:v>1.98711299575</c:v>
                      </c:pt>
                      <c:pt idx="324">
                        <c:v>1.98711299575</c:v>
                      </c:pt>
                      <c:pt idx="325">
                        <c:v>1.9958228282500001</c:v>
                      </c:pt>
                      <c:pt idx="326">
                        <c:v>1.9958228282500001</c:v>
                      </c:pt>
                      <c:pt idx="327">
                        <c:v>2.0072216952500002</c:v>
                      </c:pt>
                      <c:pt idx="328">
                        <c:v>2.0072216952500002</c:v>
                      </c:pt>
                      <c:pt idx="329">
                        <c:v>2.0072216952500002</c:v>
                      </c:pt>
                      <c:pt idx="330">
                        <c:v>2.0330799614999999</c:v>
                      </c:pt>
                      <c:pt idx="331">
                        <c:v>2.0388049614999999</c:v>
                      </c:pt>
                      <c:pt idx="332">
                        <c:v>2.0388049614999999</c:v>
                      </c:pt>
                      <c:pt idx="333">
                        <c:v>2.033104528</c:v>
                      </c:pt>
                      <c:pt idx="334">
                        <c:v>2.0474155280000002</c:v>
                      </c:pt>
                      <c:pt idx="335">
                        <c:v>2.0474155280000002</c:v>
                      </c:pt>
                      <c:pt idx="336">
                        <c:v>2.0474400945000002</c:v>
                      </c:pt>
                      <c:pt idx="337">
                        <c:v>2.0474400945000002</c:v>
                      </c:pt>
                      <c:pt idx="338">
                        <c:v>2.0474400945000002</c:v>
                      </c:pt>
                      <c:pt idx="339">
                        <c:v>2.0474400945000002</c:v>
                      </c:pt>
                      <c:pt idx="340">
                        <c:v>2.0645649614999999</c:v>
                      </c:pt>
                      <c:pt idx="341">
                        <c:v>2.0645649614999999</c:v>
                      </c:pt>
                      <c:pt idx="342">
                        <c:v>2.064638661</c:v>
                      </c:pt>
                      <c:pt idx="343">
                        <c:v>2.0732737940000003</c:v>
                      </c:pt>
                      <c:pt idx="344">
                        <c:v>2.0732737940000003</c:v>
                      </c:pt>
                      <c:pt idx="345">
                        <c:v>2.0761112275000002</c:v>
                      </c:pt>
                      <c:pt idx="346">
                        <c:v>2.0761112275000002</c:v>
                      </c:pt>
                      <c:pt idx="347">
                        <c:v>2.0847964934999998</c:v>
                      </c:pt>
                      <c:pt idx="348">
                        <c:v>2.096171794</c:v>
                      </c:pt>
                      <c:pt idx="349">
                        <c:v>2.096171794</c:v>
                      </c:pt>
                      <c:pt idx="350">
                        <c:v>2.0989846610000003</c:v>
                      </c:pt>
                      <c:pt idx="351">
                        <c:v>2.10771906</c:v>
                      </c:pt>
                      <c:pt idx="352">
                        <c:v>2.1191680599999998</c:v>
                      </c:pt>
                      <c:pt idx="353">
                        <c:v>2.1191680599999998</c:v>
                      </c:pt>
                      <c:pt idx="354">
                        <c:v>2.1218580944999998</c:v>
                      </c:pt>
                      <c:pt idx="355">
                        <c:v>2.121931794</c:v>
                      </c:pt>
                      <c:pt idx="356">
                        <c:v>2.121931794</c:v>
                      </c:pt>
                      <c:pt idx="357">
                        <c:v>2.1333316610000002</c:v>
                      </c:pt>
                      <c:pt idx="358">
                        <c:v>2.1419913604999996</c:v>
                      </c:pt>
                      <c:pt idx="359">
                        <c:v>2.1419913604999996</c:v>
                      </c:pt>
                      <c:pt idx="360">
                        <c:v>2.1476426609999999</c:v>
                      </c:pt>
                      <c:pt idx="361">
                        <c:v>2.1620764934999999</c:v>
                      </c:pt>
                      <c:pt idx="362">
                        <c:v>2.1620764934999999</c:v>
                      </c:pt>
                      <c:pt idx="363">
                        <c:v>2.1619536610000001</c:v>
                      </c:pt>
                      <c:pt idx="364">
                        <c:v>2.1619536610000001</c:v>
                      </c:pt>
                      <c:pt idx="365">
                        <c:v>2.1820132275000002</c:v>
                      </c:pt>
                      <c:pt idx="366">
                        <c:v>2.1848762275000002</c:v>
                      </c:pt>
                      <c:pt idx="367">
                        <c:v>2.1848762275000002</c:v>
                      </c:pt>
                      <c:pt idx="368">
                        <c:v>2.202122927</c:v>
                      </c:pt>
                      <c:pt idx="369">
                        <c:v>2.2135227940000002</c:v>
                      </c:pt>
                      <c:pt idx="370">
                        <c:v>2.2135227940000002</c:v>
                      </c:pt>
                      <c:pt idx="371">
                        <c:v>2.2335332275000002</c:v>
                      </c:pt>
                      <c:pt idx="372">
                        <c:v>2.250779927</c:v>
                      </c:pt>
                      <c:pt idx="373">
                        <c:v>2.250779927</c:v>
                      </c:pt>
                      <c:pt idx="374">
                        <c:v>2.2507062275000003</c:v>
                      </c:pt>
                      <c:pt idx="375">
                        <c:v>2.2736287940000004</c:v>
                      </c:pt>
                      <c:pt idx="376">
                        <c:v>2.2736287940000004</c:v>
                      </c:pt>
                      <c:pt idx="377">
                        <c:v>2.2879397940000001</c:v>
                      </c:pt>
                      <c:pt idx="378">
                        <c:v>2.2879397940000001</c:v>
                      </c:pt>
                      <c:pt idx="379">
                        <c:v>2.2879397940000001</c:v>
                      </c:pt>
                      <c:pt idx="380">
                        <c:v>2.3308482275000002</c:v>
                      </c:pt>
                      <c:pt idx="381">
                        <c:v>2.3308482275000002</c:v>
                      </c:pt>
                      <c:pt idx="382">
                        <c:v>2.3308482275000002</c:v>
                      </c:pt>
                      <c:pt idx="383">
                        <c:v>2.347997661</c:v>
                      </c:pt>
                      <c:pt idx="384">
                        <c:v>2.347997661</c:v>
                      </c:pt>
                      <c:pt idx="385">
                        <c:v>2.3594220945000002</c:v>
                      </c:pt>
                      <c:pt idx="386">
                        <c:v>2.3622840945000001</c:v>
                      </c:pt>
                      <c:pt idx="387">
                        <c:v>2.3537462275000003</c:v>
                      </c:pt>
                      <c:pt idx="388">
                        <c:v>2.3537462275000003</c:v>
                      </c:pt>
                      <c:pt idx="389">
                        <c:v>2.3336866610000002</c:v>
                      </c:pt>
                      <c:pt idx="390">
                        <c:v>2.3194002275000001</c:v>
                      </c:pt>
                      <c:pt idx="391">
                        <c:v>2.3194002275000001</c:v>
                      </c:pt>
                      <c:pt idx="392">
                        <c:v>2.2993396610000003</c:v>
                      </c:pt>
                      <c:pt idx="393">
                        <c:v>2.2764662275000003</c:v>
                      </c:pt>
                      <c:pt idx="394">
                        <c:v>2.2764662275000003</c:v>
                      </c:pt>
                      <c:pt idx="395">
                        <c:v>2.2478687940000004</c:v>
                      </c:pt>
                      <c:pt idx="396">
                        <c:v>2.2335823604999998</c:v>
                      </c:pt>
                      <c:pt idx="397">
                        <c:v>2.2335823604999998</c:v>
                      </c:pt>
                      <c:pt idx="398">
                        <c:v>2.2077977940000002</c:v>
                      </c:pt>
                      <c:pt idx="399">
                        <c:v>2.1849499269999999</c:v>
                      </c:pt>
                      <c:pt idx="400">
                        <c:v>2.1849499269999999</c:v>
                      </c:pt>
                      <c:pt idx="401">
                        <c:v>2.1563514934999999</c:v>
                      </c:pt>
                      <c:pt idx="402">
                        <c:v>2.1277786265</c:v>
                      </c:pt>
                      <c:pt idx="403">
                        <c:v>2.1277786265</c:v>
                      </c:pt>
                      <c:pt idx="404">
                        <c:v>2.1277786265</c:v>
                      </c:pt>
                      <c:pt idx="405">
                        <c:v>2.0619721932499999</c:v>
                      </c:pt>
                      <c:pt idx="406">
                        <c:v>2.0619721932499999</c:v>
                      </c:pt>
                      <c:pt idx="407">
                        <c:v>2.0619721932499999</c:v>
                      </c:pt>
                      <c:pt idx="408">
                        <c:v>2.0276261932500002</c:v>
                      </c:pt>
                      <c:pt idx="409">
                        <c:v>2.0276261932500002</c:v>
                      </c:pt>
                      <c:pt idx="410">
                        <c:v>2.0276261932500002</c:v>
                      </c:pt>
                      <c:pt idx="411">
                        <c:v>2.00467906</c:v>
                      </c:pt>
                      <c:pt idx="412">
                        <c:v>2.00467906</c:v>
                      </c:pt>
                      <c:pt idx="413">
                        <c:v>1.9846440599999999</c:v>
                      </c:pt>
                      <c:pt idx="414">
                        <c:v>1.9617460599999998</c:v>
                      </c:pt>
                      <c:pt idx="415">
                        <c:v>1.9617460599999998</c:v>
                      </c:pt>
                      <c:pt idx="416">
                        <c:v>1.93897089275</c:v>
                      </c:pt>
                      <c:pt idx="417">
                        <c:v>1.9302374935000002</c:v>
                      </c:pt>
                      <c:pt idx="418">
                        <c:v>1.9302374935000002</c:v>
                      </c:pt>
                      <c:pt idx="419">
                        <c:v>1.9103243262499998</c:v>
                      </c:pt>
                      <c:pt idx="420">
                        <c:v>1.8873771932500001</c:v>
                      </c:pt>
                      <c:pt idx="421">
                        <c:v>1.8873771932500001</c:v>
                      </c:pt>
                      <c:pt idx="422">
                        <c:v>1.8645538927500001</c:v>
                      </c:pt>
                      <c:pt idx="423">
                        <c:v>1.84750272525</c:v>
                      </c:pt>
                      <c:pt idx="424">
                        <c:v>1.84750272525</c:v>
                      </c:pt>
                      <c:pt idx="425">
                        <c:v>1.8159450257500001</c:v>
                      </c:pt>
                      <c:pt idx="426">
                        <c:v>1.8159450257500001</c:v>
                      </c:pt>
                      <c:pt idx="427">
                        <c:v>1.8159450257500001</c:v>
                      </c:pt>
                      <c:pt idx="428">
                        <c:v>1.80160945925</c:v>
                      </c:pt>
                      <c:pt idx="429">
                        <c:v>1.7902341587499999</c:v>
                      </c:pt>
                      <c:pt idx="430">
                        <c:v>1.7902341587499999</c:v>
                      </c:pt>
                      <c:pt idx="431">
                        <c:v>1.76148932625</c:v>
                      </c:pt>
                      <c:pt idx="432">
                        <c:v>1.76148932625</c:v>
                      </c:pt>
                      <c:pt idx="433">
                        <c:v>1.76148932625</c:v>
                      </c:pt>
                      <c:pt idx="434">
                        <c:v>1.7328918927499999</c:v>
                      </c:pt>
                      <c:pt idx="435">
                        <c:v>1.7185563262499999</c:v>
                      </c:pt>
                      <c:pt idx="436">
                        <c:v>1.7185563262499999</c:v>
                      </c:pt>
                      <c:pt idx="437">
                        <c:v>1.7014570257500001</c:v>
                      </c:pt>
                      <c:pt idx="438">
                        <c:v>1.7014570257500001</c:v>
                      </c:pt>
                      <c:pt idx="439">
                        <c:v>1.6927963262499999</c:v>
                      </c:pt>
                      <c:pt idx="440">
                        <c:v>1.6813964592499999</c:v>
                      </c:pt>
                      <c:pt idx="441">
                        <c:v>1.6813964592499999</c:v>
                      </c:pt>
                      <c:pt idx="442">
                        <c:v>1.6700457252500001</c:v>
                      </c:pt>
                      <c:pt idx="443">
                        <c:v>1.6613860257499999</c:v>
                      </c:pt>
                      <c:pt idx="444">
                        <c:v>1.6613860257499999</c:v>
                      </c:pt>
                      <c:pt idx="445">
                        <c:v>1.6499124592500001</c:v>
                      </c:pt>
                      <c:pt idx="446">
                        <c:v>1.6527007597500001</c:v>
                      </c:pt>
                      <c:pt idx="447">
                        <c:v>1.6527007597500001</c:v>
                      </c:pt>
                      <c:pt idx="448">
                        <c:v>1.6327875922500001</c:v>
                      </c:pt>
                      <c:pt idx="449">
                        <c:v>1.6327875922500001</c:v>
                      </c:pt>
                      <c:pt idx="450">
                        <c:v>1.6327875922500001</c:v>
                      </c:pt>
                      <c:pt idx="451">
                        <c:v>1.62691619325</c:v>
                      </c:pt>
                      <c:pt idx="452">
                        <c:v>1.62691619325</c:v>
                      </c:pt>
                      <c:pt idx="453">
                        <c:v>1.6240787597500002</c:v>
                      </c:pt>
                      <c:pt idx="454">
                        <c:v>1.6155163262499999</c:v>
                      </c:pt>
                      <c:pt idx="455">
                        <c:v>1.6126051932500001</c:v>
                      </c:pt>
                      <c:pt idx="456">
                        <c:v>1.6126051932500001</c:v>
                      </c:pt>
                      <c:pt idx="457">
                        <c:v>1.6069303262499999</c:v>
                      </c:pt>
                      <c:pt idx="458">
                        <c:v>1.5955058927499999</c:v>
                      </c:pt>
                      <c:pt idx="459">
                        <c:v>1.5955058927499999</c:v>
                      </c:pt>
                      <c:pt idx="460">
                        <c:v>1.59545675975</c:v>
                      </c:pt>
                      <c:pt idx="461">
                        <c:v>1.5897808927499999</c:v>
                      </c:pt>
                      <c:pt idx="462">
                        <c:v>1.5897808927499999</c:v>
                      </c:pt>
                      <c:pt idx="463">
                        <c:v>1.5811948927499999</c:v>
                      </c:pt>
                      <c:pt idx="464">
                        <c:v>1.5840568927500001</c:v>
                      </c:pt>
                      <c:pt idx="465">
                        <c:v>1.5840568927500001</c:v>
                      </c:pt>
                      <c:pt idx="466">
                        <c:v>1.58403232625</c:v>
                      </c:pt>
                      <c:pt idx="467">
                        <c:v>1.5840568927500001</c:v>
                      </c:pt>
                      <c:pt idx="468">
                        <c:v>1.5840568927500001</c:v>
                      </c:pt>
                      <c:pt idx="469">
                        <c:v>1.58126859225</c:v>
                      </c:pt>
                      <c:pt idx="470">
                        <c:v>1.58694345925</c:v>
                      </c:pt>
                      <c:pt idx="471">
                        <c:v>1.58694345925</c:v>
                      </c:pt>
                      <c:pt idx="472">
                        <c:v>1.58694345925</c:v>
                      </c:pt>
                      <c:pt idx="473">
                        <c:v>1.59264289275</c:v>
                      </c:pt>
                      <c:pt idx="474">
                        <c:v>1.59264289275</c:v>
                      </c:pt>
                      <c:pt idx="475">
                        <c:v>1.5869680257500001</c:v>
                      </c:pt>
                      <c:pt idx="476">
                        <c:v>1.58983002575</c:v>
                      </c:pt>
                      <c:pt idx="477">
                        <c:v>1.58983002575</c:v>
                      </c:pt>
                      <c:pt idx="478">
                        <c:v>1.5955058927499999</c:v>
                      </c:pt>
                      <c:pt idx="479">
                        <c:v>1.5897808927499999</c:v>
                      </c:pt>
                      <c:pt idx="480">
                        <c:v>1.5897808927499999</c:v>
                      </c:pt>
                      <c:pt idx="481">
                        <c:v>1.58983002575</c:v>
                      </c:pt>
                      <c:pt idx="482">
                        <c:v>1.6013035922500001</c:v>
                      </c:pt>
                      <c:pt idx="483">
                        <c:v>1.6013035922500001</c:v>
                      </c:pt>
                      <c:pt idx="484">
                        <c:v>1.6013281587499999</c:v>
                      </c:pt>
                      <c:pt idx="485">
                        <c:v>1.6013281587499999</c:v>
                      </c:pt>
                      <c:pt idx="486">
                        <c:v>1.6013035922500001</c:v>
                      </c:pt>
                      <c:pt idx="487">
                        <c:v>1.6041410257499999</c:v>
                      </c:pt>
                      <c:pt idx="488">
                        <c:v>1.6041410257499999</c:v>
                      </c:pt>
                      <c:pt idx="489">
                        <c:v>1.6041410257499999</c:v>
                      </c:pt>
                      <c:pt idx="490">
                        <c:v>1.6098905922500002</c:v>
                      </c:pt>
                      <c:pt idx="491">
                        <c:v>1.6098905922500002</c:v>
                      </c:pt>
                      <c:pt idx="492">
                        <c:v>1.6156391587499999</c:v>
                      </c:pt>
                      <c:pt idx="493">
                        <c:v>1.6156637252499999</c:v>
                      </c:pt>
                      <c:pt idx="494">
                        <c:v>1.6156637252499999</c:v>
                      </c:pt>
                      <c:pt idx="495">
                        <c:v>1.62133959225</c:v>
                      </c:pt>
                      <c:pt idx="496">
                        <c:v>1.62716185825</c:v>
                      </c:pt>
                      <c:pt idx="497">
                        <c:v>1.6356505922500002</c:v>
                      </c:pt>
                      <c:pt idx="498">
                        <c:v>1.6356505922500002</c:v>
                      </c:pt>
                      <c:pt idx="499">
                        <c:v>1.6385125922500001</c:v>
                      </c:pt>
                      <c:pt idx="500">
                        <c:v>1.6386108582500001</c:v>
                      </c:pt>
                      <c:pt idx="501">
                        <c:v>1.6386108582500001</c:v>
                      </c:pt>
                      <c:pt idx="502">
                        <c:v>1.6442857252500001</c:v>
                      </c:pt>
                      <c:pt idx="503">
                        <c:v>1.6500352917500001</c:v>
                      </c:pt>
                      <c:pt idx="504">
                        <c:v>1.6500352917500001</c:v>
                      </c:pt>
                      <c:pt idx="505">
                        <c:v>1.65289729175</c:v>
                      </c:pt>
                      <c:pt idx="506">
                        <c:v>1.65289729175</c:v>
                      </c:pt>
                      <c:pt idx="507">
                        <c:v>1.65859672525</c:v>
                      </c:pt>
                      <c:pt idx="508">
                        <c:v>1.6614597252499999</c:v>
                      </c:pt>
                      <c:pt idx="509">
                        <c:v>1.6643954249999999</c:v>
                      </c:pt>
                      <c:pt idx="510">
                        <c:v>1.6643954249999999</c:v>
                      </c:pt>
                      <c:pt idx="511">
                        <c:v>1.6643954249999999</c:v>
                      </c:pt>
                      <c:pt idx="512">
                        <c:v>1.67865729175</c:v>
                      </c:pt>
                      <c:pt idx="513">
                        <c:v>1.67865729175</c:v>
                      </c:pt>
                      <c:pt idx="514">
                        <c:v>1.67865729175</c:v>
                      </c:pt>
                      <c:pt idx="515">
                        <c:v>1.6816421244999999</c:v>
                      </c:pt>
                      <c:pt idx="516">
                        <c:v>1.6816421244999999</c:v>
                      </c:pt>
                      <c:pt idx="517">
                        <c:v>1.6816421244999999</c:v>
                      </c:pt>
                      <c:pt idx="518">
                        <c:v>1.6901799915</c:v>
                      </c:pt>
                      <c:pt idx="519">
                        <c:v>1.6901799915</c:v>
                      </c:pt>
                      <c:pt idx="520">
                        <c:v>1.690204558</c:v>
                      </c:pt>
                      <c:pt idx="521">
                        <c:v>1.690204558</c:v>
                      </c:pt>
                      <c:pt idx="522">
                        <c:v>1.690204558</c:v>
                      </c:pt>
                      <c:pt idx="523">
                        <c:v>1.690204558</c:v>
                      </c:pt>
                      <c:pt idx="524">
                        <c:v>1.6787801245</c:v>
                      </c:pt>
                      <c:pt idx="525">
                        <c:v>1.6787801245</c:v>
                      </c:pt>
                      <c:pt idx="526">
                        <c:v>1.6787801245</c:v>
                      </c:pt>
                      <c:pt idx="527">
                        <c:v>1.6701931245000001</c:v>
                      </c:pt>
                      <c:pt idx="528">
                        <c:v>1.6701931245000001</c:v>
                      </c:pt>
                      <c:pt idx="529">
                        <c:v>1.6673065579999999</c:v>
                      </c:pt>
                      <c:pt idx="530">
                        <c:v>1.6673065579999999</c:v>
                      </c:pt>
                      <c:pt idx="531">
                        <c:v>1.6673065579999999</c:v>
                      </c:pt>
                      <c:pt idx="532">
                        <c:v>1.6530201245</c:v>
                      </c:pt>
                      <c:pt idx="533">
                        <c:v>1.6530201245</c:v>
                      </c:pt>
                      <c:pt idx="534">
                        <c:v>1.6415465579999999</c:v>
                      </c:pt>
                      <c:pt idx="535">
                        <c:v>1.6186485580000001</c:v>
                      </c:pt>
                      <c:pt idx="536">
                        <c:v>1.6186485580000001</c:v>
                      </c:pt>
                      <c:pt idx="537">
                        <c:v>1.6157619914999999</c:v>
                      </c:pt>
                      <c:pt idx="538">
                        <c:v>1.5928639915</c:v>
                      </c:pt>
                      <c:pt idx="539">
                        <c:v>1.5928639915</c:v>
                      </c:pt>
                      <c:pt idx="540">
                        <c:v>1.5815142574999999</c:v>
                      </c:pt>
                      <c:pt idx="541">
                        <c:v>1.5528421244999999</c:v>
                      </c:pt>
                      <c:pt idx="542">
                        <c:v>1.5528421244999999</c:v>
                      </c:pt>
                      <c:pt idx="543">
                        <c:v>1.5528421244999999</c:v>
                      </c:pt>
                      <c:pt idx="544">
                        <c:v>1.4984601245</c:v>
                      </c:pt>
                      <c:pt idx="545">
                        <c:v>1.4984601245</c:v>
                      </c:pt>
                      <c:pt idx="546">
                        <c:v>1.4555271245000001</c:v>
                      </c:pt>
                      <c:pt idx="547">
                        <c:v>1.4155052575</c:v>
                      </c:pt>
                      <c:pt idx="548">
                        <c:v>1.4155052575</c:v>
                      </c:pt>
                      <c:pt idx="549">
                        <c:v>1.3210276910000001</c:v>
                      </c:pt>
                      <c:pt idx="550">
                        <c:v>1.3210276910000001</c:v>
                      </c:pt>
                      <c:pt idx="551">
                        <c:v>1.3210276910000001</c:v>
                      </c:pt>
                      <c:pt idx="552">
                        <c:v>1.281005824</c:v>
                      </c:pt>
                      <c:pt idx="553">
                        <c:v>1.281005824</c:v>
                      </c:pt>
                      <c:pt idx="554">
                        <c:v>1.2351616910000001</c:v>
                      </c:pt>
                      <c:pt idx="555">
                        <c:v>1.1893411245000001</c:v>
                      </c:pt>
                      <c:pt idx="556">
                        <c:v>1.1463835579999999</c:v>
                      </c:pt>
                      <c:pt idx="557">
                        <c:v>1.1463835579999999</c:v>
                      </c:pt>
                      <c:pt idx="558">
                        <c:v>1.1063371245</c:v>
                      </c:pt>
                      <c:pt idx="559">
                        <c:v>1.0692263904999999</c:v>
                      </c:pt>
                      <c:pt idx="560">
                        <c:v>1.0692263904999999</c:v>
                      </c:pt>
                      <c:pt idx="561">
                        <c:v>1.0291308239999999</c:v>
                      </c:pt>
                      <c:pt idx="562">
                        <c:v>1.0291308239999999</c:v>
                      </c:pt>
                      <c:pt idx="563">
                        <c:v>0.98619812400000006</c:v>
                      </c:pt>
                      <c:pt idx="564">
                        <c:v>0.94037815749999998</c:v>
                      </c:pt>
                      <c:pt idx="565">
                        <c:v>0.94037815749999998</c:v>
                      </c:pt>
                      <c:pt idx="566">
                        <c:v>0.84020065750000006</c:v>
                      </c:pt>
                      <c:pt idx="567">
                        <c:v>0.84020065750000006</c:v>
                      </c:pt>
                      <c:pt idx="568">
                        <c:v>0.84020065750000006</c:v>
                      </c:pt>
                      <c:pt idx="569">
                        <c:v>0.80015422400000003</c:v>
                      </c:pt>
                      <c:pt idx="570">
                        <c:v>0.76879275674999992</c:v>
                      </c:pt>
                      <c:pt idx="571">
                        <c:v>0.76879275674999992</c:v>
                      </c:pt>
                      <c:pt idx="572">
                        <c:v>0.74007239049999995</c:v>
                      </c:pt>
                      <c:pt idx="573">
                        <c:v>0.71433705700000005</c:v>
                      </c:pt>
                      <c:pt idx="574">
                        <c:v>0.71433705700000005</c:v>
                      </c:pt>
                      <c:pt idx="575">
                        <c:v>0.69143925700000008</c:v>
                      </c:pt>
                      <c:pt idx="576">
                        <c:v>0.65144205675</c:v>
                      </c:pt>
                      <c:pt idx="577">
                        <c:v>0.65144205675</c:v>
                      </c:pt>
                      <c:pt idx="578">
                        <c:v>0.64275709049999996</c:v>
                      </c:pt>
                      <c:pt idx="579">
                        <c:v>0.64275709049999996</c:v>
                      </c:pt>
                      <c:pt idx="580">
                        <c:v>0.64275709049999996</c:v>
                      </c:pt>
                      <c:pt idx="581">
                        <c:v>0.62856892325000002</c:v>
                      </c:pt>
                      <c:pt idx="582">
                        <c:v>0.60850885674999999</c:v>
                      </c:pt>
                      <c:pt idx="583">
                        <c:v>0.60850885674999999</c:v>
                      </c:pt>
                      <c:pt idx="584">
                        <c:v>0.60850885674999999</c:v>
                      </c:pt>
                      <c:pt idx="585">
                        <c:v>0.59148295574999998</c:v>
                      </c:pt>
                      <c:pt idx="586">
                        <c:v>0.59148295574999998</c:v>
                      </c:pt>
                      <c:pt idx="587">
                        <c:v>0.58013232199999998</c:v>
                      </c:pt>
                      <c:pt idx="588">
                        <c:v>0.58013232199999998</c:v>
                      </c:pt>
                      <c:pt idx="589">
                        <c:v>0.57149658874999998</c:v>
                      </c:pt>
                      <c:pt idx="590">
                        <c:v>0.56310652100000003</c:v>
                      </c:pt>
                      <c:pt idx="591">
                        <c:v>0.56310652100000003</c:v>
                      </c:pt>
                      <c:pt idx="592">
                        <c:v>0.55168218749999998</c:v>
                      </c:pt>
                      <c:pt idx="593">
                        <c:v>0.53742022049999993</c:v>
                      </c:pt>
                      <c:pt idx="594">
                        <c:v>0.53742022049999993</c:v>
                      </c:pt>
                      <c:pt idx="595">
                        <c:v>0.51758135274999995</c:v>
                      </c:pt>
                      <c:pt idx="596">
                        <c:v>0.49744758675</c:v>
                      </c:pt>
                      <c:pt idx="597">
                        <c:v>0.49744758675</c:v>
                      </c:pt>
                      <c:pt idx="598">
                        <c:v>0.47168758675</c:v>
                      </c:pt>
                      <c:pt idx="599">
                        <c:v>0.42065911750000001</c:v>
                      </c:pt>
                      <c:pt idx="600">
                        <c:v>0.42065911750000001</c:v>
                      </c:pt>
                      <c:pt idx="601">
                        <c:v>0.42065911750000001</c:v>
                      </c:pt>
                      <c:pt idx="602">
                        <c:v>0.39781054999999999</c:v>
                      </c:pt>
                      <c:pt idx="603">
                        <c:v>0.39781054999999999</c:v>
                      </c:pt>
                      <c:pt idx="604">
                        <c:v>0.38650905000000002</c:v>
                      </c:pt>
                      <c:pt idx="605">
                        <c:v>0.3752567825</c:v>
                      </c:pt>
                      <c:pt idx="606">
                        <c:v>0.3752567825</c:v>
                      </c:pt>
                      <c:pt idx="607">
                        <c:v>0.36718607750000004</c:v>
                      </c:pt>
                      <c:pt idx="608">
                        <c:v>0.36180551</c:v>
                      </c:pt>
                      <c:pt idx="609">
                        <c:v>0.36180551</c:v>
                      </c:pt>
                      <c:pt idx="610">
                        <c:v>0.35931180750000002</c:v>
                      </c:pt>
                      <c:pt idx="611">
                        <c:v>0.35669527249999999</c:v>
                      </c:pt>
                      <c:pt idx="612">
                        <c:v>0.35669527249999999</c:v>
                      </c:pt>
                      <c:pt idx="613">
                        <c:v>0.3543735375</c:v>
                      </c:pt>
                      <c:pt idx="614">
                        <c:v>0.35491400000000001</c:v>
                      </c:pt>
                      <c:pt idx="615">
                        <c:v>0.35491400000000001</c:v>
                      </c:pt>
                      <c:pt idx="616">
                        <c:v>0.361031465</c:v>
                      </c:pt>
                      <c:pt idx="617">
                        <c:v>0.40719536249999999</c:v>
                      </c:pt>
                      <c:pt idx="618">
                        <c:v>0.40719536249999999</c:v>
                      </c:pt>
                      <c:pt idx="619">
                        <c:v>0.48590001999999999</c:v>
                      </c:pt>
                      <c:pt idx="620">
                        <c:v>0.57681503999999995</c:v>
                      </c:pt>
                      <c:pt idx="621">
                        <c:v>0.57681503999999995</c:v>
                      </c:pt>
                      <c:pt idx="622">
                        <c:v>0.72421279999999999</c:v>
                      </c:pt>
                      <c:pt idx="623">
                        <c:v>0.72421279999999999</c:v>
                      </c:pt>
                      <c:pt idx="624">
                        <c:v>0.72421279999999999</c:v>
                      </c:pt>
                      <c:pt idx="625">
                        <c:v>0.81079152999999993</c:v>
                      </c:pt>
                      <c:pt idx="626">
                        <c:v>0.81079152999999993</c:v>
                      </c:pt>
                      <c:pt idx="627">
                        <c:v>0.90013429249999999</c:v>
                      </c:pt>
                      <c:pt idx="628">
                        <c:v>0.99576658499999993</c:v>
                      </c:pt>
                      <c:pt idx="629">
                        <c:v>0.99576658499999993</c:v>
                      </c:pt>
                      <c:pt idx="630">
                        <c:v>1.0891017074999998</c:v>
                      </c:pt>
                      <c:pt idx="631">
                        <c:v>1.1766873649999998</c:v>
                      </c:pt>
                      <c:pt idx="632">
                        <c:v>1.2636107249999999</c:v>
                      </c:pt>
                      <c:pt idx="633">
                        <c:v>1.2636107249999999</c:v>
                      </c:pt>
                      <c:pt idx="634">
                        <c:v>1.3506313525</c:v>
                      </c:pt>
                      <c:pt idx="635">
                        <c:v>1.3506313525</c:v>
                      </c:pt>
                      <c:pt idx="636">
                        <c:v>1.43148578</c:v>
                      </c:pt>
                      <c:pt idx="637">
                        <c:v>1.5175483125</c:v>
                      </c:pt>
                      <c:pt idx="638">
                        <c:v>1.5175483125</c:v>
                      </c:pt>
                      <c:pt idx="639">
                        <c:v>1.6059333825</c:v>
                      </c:pt>
                      <c:pt idx="640">
                        <c:v>1.6967873874999999</c:v>
                      </c:pt>
                      <c:pt idx="641">
                        <c:v>1.6967873874999999</c:v>
                      </c:pt>
                      <c:pt idx="642">
                        <c:v>1.78108113</c:v>
                      </c:pt>
                      <c:pt idx="643">
                        <c:v>1.8486686350000001</c:v>
                      </c:pt>
                      <c:pt idx="644">
                        <c:v>1.8486686350000001</c:v>
                      </c:pt>
                      <c:pt idx="645">
                        <c:v>1.8908042225000001</c:v>
                      </c:pt>
                      <c:pt idx="646">
                        <c:v>1.9306418400000001</c:v>
                      </c:pt>
                      <c:pt idx="647">
                        <c:v>1.9955761625000001</c:v>
                      </c:pt>
                      <c:pt idx="648">
                        <c:v>1.9955761625000001</c:v>
                      </c:pt>
                      <c:pt idx="649">
                        <c:v>1.9955761625000001</c:v>
                      </c:pt>
                      <c:pt idx="650">
                        <c:v>2.0415318449999997</c:v>
                      </c:pt>
                      <c:pt idx="651">
                        <c:v>2.0415318449999997</c:v>
                      </c:pt>
                      <c:pt idx="652">
                        <c:v>2.0415318449999997</c:v>
                      </c:pt>
                      <c:pt idx="653">
                        <c:v>2.0468136475000001</c:v>
                      </c:pt>
                      <c:pt idx="654">
                        <c:v>2.0468136475000001</c:v>
                      </c:pt>
                      <c:pt idx="655">
                        <c:v>2.0550567175000003</c:v>
                      </c:pt>
                      <c:pt idx="656">
                        <c:v>2.0550567175000003</c:v>
                      </c:pt>
                      <c:pt idx="657">
                        <c:v>2.0661863524999999</c:v>
                      </c:pt>
                      <c:pt idx="658">
                        <c:v>2.0858282875</c:v>
                      </c:pt>
                      <c:pt idx="659">
                        <c:v>2.0858282875</c:v>
                      </c:pt>
                      <c:pt idx="660">
                        <c:v>2.0915041544999999</c:v>
                      </c:pt>
                      <c:pt idx="661">
                        <c:v>2.0915041544999999</c:v>
                      </c:pt>
                      <c:pt idx="662">
                        <c:v>2.0915041544999999</c:v>
                      </c:pt>
                      <c:pt idx="663">
                        <c:v>2.102927588</c:v>
                      </c:pt>
                      <c:pt idx="664">
                        <c:v>2.117140322</c:v>
                      </c:pt>
                      <c:pt idx="665">
                        <c:v>2.117140322</c:v>
                      </c:pt>
                      <c:pt idx="666">
                        <c:v>2.117140322</c:v>
                      </c:pt>
                      <c:pt idx="667">
                        <c:v>2.1227916222499998</c:v>
                      </c:pt>
                      <c:pt idx="668">
                        <c:v>2.1227916222499998</c:v>
                      </c:pt>
                      <c:pt idx="669">
                        <c:v>2.1313786222500002</c:v>
                      </c:pt>
                      <c:pt idx="670">
                        <c:v>2.1314277552500003</c:v>
                      </c:pt>
                      <c:pt idx="671">
                        <c:v>2.1314277552500003</c:v>
                      </c:pt>
                      <c:pt idx="672">
                        <c:v>2.1314277552500003</c:v>
                      </c:pt>
                      <c:pt idx="673">
                        <c:v>2.1285156222500001</c:v>
                      </c:pt>
                      <c:pt idx="674">
                        <c:v>2.1285156222500001</c:v>
                      </c:pt>
                      <c:pt idx="675">
                        <c:v>2.1342406222500001</c:v>
                      </c:pt>
                      <c:pt idx="676">
                        <c:v>2.1427774892499998</c:v>
                      </c:pt>
                      <c:pt idx="677">
                        <c:v>2.1427774892499998</c:v>
                      </c:pt>
                      <c:pt idx="678">
                        <c:v>2.1314031887500002</c:v>
                      </c:pt>
                      <c:pt idx="679">
                        <c:v>2.1342160557500001</c:v>
                      </c:pt>
                      <c:pt idx="680">
                        <c:v>2.1342160557500001</c:v>
                      </c:pt>
                      <c:pt idx="681">
                        <c:v>2.1313540557500001</c:v>
                      </c:pt>
                      <c:pt idx="682">
                        <c:v>2.1313540557500001</c:v>
                      </c:pt>
                      <c:pt idx="683">
                        <c:v>2.1370289227499999</c:v>
                      </c:pt>
                      <c:pt idx="684">
                        <c:v>2.1485516222499998</c:v>
                      </c:pt>
                      <c:pt idx="685">
                        <c:v>2.1485516222499998</c:v>
                      </c:pt>
                      <c:pt idx="686">
                        <c:v>2.1513890557500002</c:v>
                      </c:pt>
                      <c:pt idx="687">
                        <c:v>2.1627889227499999</c:v>
                      </c:pt>
                      <c:pt idx="688">
                        <c:v>2.1627889227499999</c:v>
                      </c:pt>
                      <c:pt idx="689">
                        <c:v>2.1685129227499997</c:v>
                      </c:pt>
                      <c:pt idx="690">
                        <c:v>2.1771244892500001</c:v>
                      </c:pt>
                      <c:pt idx="691">
                        <c:v>2.1771244892500001</c:v>
                      </c:pt>
                      <c:pt idx="692">
                        <c:v>2.1828239227499999</c:v>
                      </c:pt>
                      <c:pt idx="693">
                        <c:v>2.1828239227499999</c:v>
                      </c:pt>
                      <c:pt idx="694">
                        <c:v>2.18284848925</c:v>
                      </c:pt>
                      <c:pt idx="695">
                        <c:v>2.1942974892499998</c:v>
                      </c:pt>
                      <c:pt idx="696">
                        <c:v>2.1942974892499998</c:v>
                      </c:pt>
                      <c:pt idx="697">
                        <c:v>2.1971840557500002</c:v>
                      </c:pt>
                      <c:pt idx="698">
                        <c:v>2.2085839227499999</c:v>
                      </c:pt>
                      <c:pt idx="699">
                        <c:v>2.2085839227499999</c:v>
                      </c:pt>
                      <c:pt idx="700">
                        <c:v>2.2199592232499996</c:v>
                      </c:pt>
                      <c:pt idx="701">
                        <c:v>2.2286199227500001</c:v>
                      </c:pt>
                      <c:pt idx="702">
                        <c:v>2.2286199227500001</c:v>
                      </c:pt>
                      <c:pt idx="703">
                        <c:v>2.23436848925</c:v>
                      </c:pt>
                      <c:pt idx="704">
                        <c:v>2.2257087897499996</c:v>
                      </c:pt>
                      <c:pt idx="705">
                        <c:v>2.2257087897499996</c:v>
                      </c:pt>
                      <c:pt idx="706">
                        <c:v>2.2257087897499996</c:v>
                      </c:pt>
                      <c:pt idx="707">
                        <c:v>2.2228949227500001</c:v>
                      </c:pt>
                      <c:pt idx="708">
                        <c:v>2.2228949227500001</c:v>
                      </c:pt>
                      <c:pt idx="709">
                        <c:v>2.2029581887500003</c:v>
                      </c:pt>
                      <c:pt idx="710">
                        <c:v>2.1914109227499998</c:v>
                      </c:pt>
                      <c:pt idx="711">
                        <c:v>2.1914109227499998</c:v>
                      </c:pt>
                      <c:pt idx="712">
                        <c:v>2.1914109227499998</c:v>
                      </c:pt>
                      <c:pt idx="713">
                        <c:v>2.1713022232499997</c:v>
                      </c:pt>
                      <c:pt idx="714">
                        <c:v>2.1713022232499997</c:v>
                      </c:pt>
                      <c:pt idx="715">
                        <c:v>2.1628134892499999</c:v>
                      </c:pt>
                      <c:pt idx="716">
                        <c:v>2.1456404892499998</c:v>
                      </c:pt>
                      <c:pt idx="717">
                        <c:v>2.1456404892499998</c:v>
                      </c:pt>
                      <c:pt idx="718">
                        <c:v>2.1313540557500001</c:v>
                      </c:pt>
                      <c:pt idx="719">
                        <c:v>2.0941204892499998</c:v>
                      </c:pt>
                      <c:pt idx="720">
                        <c:v>2.0941204892499998</c:v>
                      </c:pt>
                      <c:pt idx="721">
                        <c:v>2.0941204892499998</c:v>
                      </c:pt>
                      <c:pt idx="722">
                        <c:v>2.07978492275</c:v>
                      </c:pt>
                      <c:pt idx="723">
                        <c:v>2.07978492275</c:v>
                      </c:pt>
                      <c:pt idx="724">
                        <c:v>2.0683604892499998</c:v>
                      </c:pt>
                      <c:pt idx="725">
                        <c:v>2.03403805575</c:v>
                      </c:pt>
                      <c:pt idx="726">
                        <c:v>2.03403805575</c:v>
                      </c:pt>
                      <c:pt idx="727">
                        <c:v>2.0225644892500001</c:v>
                      </c:pt>
                      <c:pt idx="728">
                        <c:v>2.0225644892500001</c:v>
                      </c:pt>
                      <c:pt idx="729">
                        <c:v>2.00832718875</c:v>
                      </c:pt>
                      <c:pt idx="730">
                        <c:v>1.9968300557500001</c:v>
                      </c:pt>
                      <c:pt idx="731">
                        <c:v>1.9968300557500001</c:v>
                      </c:pt>
                      <c:pt idx="732">
                        <c:v>1.98256718875</c:v>
                      </c:pt>
                      <c:pt idx="733">
                        <c:v>1.9684035879999999</c:v>
                      </c:pt>
                      <c:pt idx="734">
                        <c:v>1.9512060215</c:v>
                      </c:pt>
                      <c:pt idx="735">
                        <c:v>1.9512060215</c:v>
                      </c:pt>
                      <c:pt idx="736">
                        <c:v>1.9339838885</c:v>
                      </c:pt>
                      <c:pt idx="737">
                        <c:v>1.9339838885</c:v>
                      </c:pt>
                      <c:pt idx="738">
                        <c:v>1.9254214550000002</c:v>
                      </c:pt>
                      <c:pt idx="739">
                        <c:v>1.911110455</c:v>
                      </c:pt>
                      <c:pt idx="740">
                        <c:v>1.911110455</c:v>
                      </c:pt>
                      <c:pt idx="741">
                        <c:v>1.902572588</c:v>
                      </c:pt>
                      <c:pt idx="742">
                        <c:v>1.8911000215</c:v>
                      </c:pt>
                      <c:pt idx="743">
                        <c:v>1.8853258884999999</c:v>
                      </c:pt>
                      <c:pt idx="744">
                        <c:v>1.8853258884999999</c:v>
                      </c:pt>
                      <c:pt idx="745">
                        <c:v>1.8853258884999999</c:v>
                      </c:pt>
                      <c:pt idx="746">
                        <c:v>1.859590455</c:v>
                      </c:pt>
                      <c:pt idx="747">
                        <c:v>1.859590455</c:v>
                      </c:pt>
                      <c:pt idx="748">
                        <c:v>1.8453285879999999</c:v>
                      </c:pt>
                      <c:pt idx="749">
                        <c:v>1.8453285879999999</c:v>
                      </c:pt>
                      <c:pt idx="750">
                        <c:v>1.8367425879999999</c:v>
                      </c:pt>
                      <c:pt idx="751">
                        <c:v>1.8224561545</c:v>
                      </c:pt>
                      <c:pt idx="752">
                        <c:v>1.8081195880000001</c:v>
                      </c:pt>
                      <c:pt idx="753">
                        <c:v>1.8081195880000001</c:v>
                      </c:pt>
                      <c:pt idx="754">
                        <c:v>1.7938822875</c:v>
                      </c:pt>
                      <c:pt idx="755">
                        <c:v>1.7938822875</c:v>
                      </c:pt>
                      <c:pt idx="756">
                        <c:v>1.7938822875</c:v>
                      </c:pt>
                      <c:pt idx="757">
                        <c:v>1.7909220214999999</c:v>
                      </c:pt>
                      <c:pt idx="758">
                        <c:v>1.7852225879999999</c:v>
                      </c:pt>
                      <c:pt idx="759">
                        <c:v>1.7852225879999999</c:v>
                      </c:pt>
                      <c:pt idx="760">
                        <c:v>1.7766847210000001</c:v>
                      </c:pt>
                      <c:pt idx="761">
                        <c:v>1.7766847210000001</c:v>
                      </c:pt>
                      <c:pt idx="762">
                        <c:v>1.7766847210000001</c:v>
                      </c:pt>
                      <c:pt idx="763">
                        <c:v>1.756600588</c:v>
                      </c:pt>
                      <c:pt idx="764">
                        <c:v>1.756600588</c:v>
                      </c:pt>
                      <c:pt idx="765">
                        <c:v>1.7508018885000001</c:v>
                      </c:pt>
                      <c:pt idx="766">
                        <c:v>1.7508018885000001</c:v>
                      </c:pt>
                      <c:pt idx="767">
                        <c:v>1.7394020214999999</c:v>
                      </c:pt>
                      <c:pt idx="768">
                        <c:v>1.7279530214999999</c:v>
                      </c:pt>
                      <c:pt idx="769">
                        <c:v>1.7279530214999999</c:v>
                      </c:pt>
                      <c:pt idx="770">
                        <c:v>1.7308651545</c:v>
                      </c:pt>
                      <c:pt idx="771">
                        <c:v>1.719342455</c:v>
                      </c:pt>
                      <c:pt idx="772">
                        <c:v>1.719342455</c:v>
                      </c:pt>
                      <c:pt idx="773">
                        <c:v>1.7136420214999999</c:v>
                      </c:pt>
                      <c:pt idx="774">
                        <c:v>1.7136420214999999</c:v>
                      </c:pt>
                      <c:pt idx="775">
                        <c:v>1.6936070214999999</c:v>
                      </c:pt>
                      <c:pt idx="776">
                        <c:v>1.6936070214999999</c:v>
                      </c:pt>
                      <c:pt idx="777">
                        <c:v>1.6936070214999999</c:v>
                      </c:pt>
                      <c:pt idx="778">
                        <c:v>1.6907450214999999</c:v>
                      </c:pt>
                      <c:pt idx="779">
                        <c:v>1.6764340215</c:v>
                      </c:pt>
                      <c:pt idx="780">
                        <c:v>1.6764340215</c:v>
                      </c:pt>
                      <c:pt idx="781">
                        <c:v>1.6707581545000001</c:v>
                      </c:pt>
                      <c:pt idx="782">
                        <c:v>1.6621475879999998</c:v>
                      </c:pt>
                      <c:pt idx="783">
                        <c:v>1.6621475879999998</c:v>
                      </c:pt>
                      <c:pt idx="784">
                        <c:v>1.6535851545</c:v>
                      </c:pt>
                      <c:pt idx="785">
                        <c:v>1.6535851545</c:v>
                      </c:pt>
                      <c:pt idx="786">
                        <c:v>1.6507231545000001</c:v>
                      </c:pt>
                      <c:pt idx="787">
                        <c:v>1.6422098539999999</c:v>
                      </c:pt>
                      <c:pt idx="788">
                        <c:v>1.6422098539999999</c:v>
                      </c:pt>
                      <c:pt idx="789">
                        <c:v>1.6393232875000001</c:v>
                      </c:pt>
                      <c:pt idx="790">
                        <c:v>1.6250122875000002</c:v>
                      </c:pt>
                      <c:pt idx="791">
                        <c:v>1.6250122875000002</c:v>
                      </c:pt>
                      <c:pt idx="792">
                        <c:v>1.6249631545000001</c:v>
                      </c:pt>
                      <c:pt idx="793">
                        <c:v>1.6192627210000001</c:v>
                      </c:pt>
                      <c:pt idx="794">
                        <c:v>1.6192627210000001</c:v>
                      </c:pt>
                      <c:pt idx="795">
                        <c:v>1.619213588</c:v>
                      </c:pt>
                      <c:pt idx="796">
                        <c:v>1.6078392875</c:v>
                      </c:pt>
                      <c:pt idx="797">
                        <c:v>1.5992522875000001</c:v>
                      </c:pt>
                      <c:pt idx="798">
                        <c:v>1.5992522875000001</c:v>
                      </c:pt>
                      <c:pt idx="799">
                        <c:v>1.5934781545000001</c:v>
                      </c:pt>
                      <c:pt idx="800">
                        <c:v>1.5934781545000001</c:v>
                      </c:pt>
                      <c:pt idx="801">
                        <c:v>1.582054721</c:v>
                      </c:pt>
                      <c:pt idx="802">
                        <c:v>1.5820792875</c:v>
                      </c:pt>
                      <c:pt idx="803">
                        <c:v>1.5820792875</c:v>
                      </c:pt>
                      <c:pt idx="804">
                        <c:v>1.570605721</c:v>
                      </c:pt>
                      <c:pt idx="805">
                        <c:v>1.5619941545</c:v>
                      </c:pt>
                      <c:pt idx="806">
                        <c:v>1.5619941545</c:v>
                      </c:pt>
                      <c:pt idx="807">
                        <c:v>1.5591321545000001</c:v>
                      </c:pt>
                      <c:pt idx="808">
                        <c:v>1.5620432875000001</c:v>
                      </c:pt>
                      <c:pt idx="809">
                        <c:v>1.5620432875000001</c:v>
                      </c:pt>
                      <c:pt idx="810">
                        <c:v>1.5534562875</c:v>
                      </c:pt>
                      <c:pt idx="811">
                        <c:v>1.5421065537500001</c:v>
                      </c:pt>
                      <c:pt idx="812">
                        <c:v>1.5335195537500002</c:v>
                      </c:pt>
                      <c:pt idx="813">
                        <c:v>1.5335195537500002</c:v>
                      </c:pt>
                      <c:pt idx="814">
                        <c:v>1.5248588539999999</c:v>
                      </c:pt>
                      <c:pt idx="815">
                        <c:v>1.5248588539999999</c:v>
                      </c:pt>
                      <c:pt idx="816">
                        <c:v>1.5248588539999999</c:v>
                      </c:pt>
                      <c:pt idx="817">
                        <c:v>1.5220214205</c:v>
                      </c:pt>
                      <c:pt idx="818">
                        <c:v>1.5220214205</c:v>
                      </c:pt>
                      <c:pt idx="819">
                        <c:v>1.5133852875</c:v>
                      </c:pt>
                      <c:pt idx="820">
                        <c:v>1.5106461202500001</c:v>
                      </c:pt>
                      <c:pt idx="821">
                        <c:v>1.5106461202500001</c:v>
                      </c:pt>
                      <c:pt idx="822">
                        <c:v>1.5077104205</c:v>
                      </c:pt>
                      <c:pt idx="823">
                        <c:v>1.49914798725</c:v>
                      </c:pt>
                      <c:pt idx="824">
                        <c:v>1.49914798725</c:v>
                      </c:pt>
                      <c:pt idx="825">
                        <c:v>1.50201098725</c:v>
                      </c:pt>
                      <c:pt idx="826">
                        <c:v>1.49344855375</c:v>
                      </c:pt>
                      <c:pt idx="827">
                        <c:v>1.49344855375</c:v>
                      </c:pt>
                      <c:pt idx="828">
                        <c:v>1.49344855375</c:v>
                      </c:pt>
                      <c:pt idx="829">
                        <c:v>1.4819504205</c:v>
                      </c:pt>
                      <c:pt idx="830">
                        <c:v>1.4819504205</c:v>
                      </c:pt>
                      <c:pt idx="831">
                        <c:v>1.47911298725</c:v>
                      </c:pt>
                      <c:pt idx="832">
                        <c:v>1.47911298725</c:v>
                      </c:pt>
                      <c:pt idx="833">
                        <c:v>1.4705505537500001</c:v>
                      </c:pt>
                      <c:pt idx="834">
                        <c:v>1.4705259872500001</c:v>
                      </c:pt>
                      <c:pt idx="835">
                        <c:v>1.4705259872500001</c:v>
                      </c:pt>
                      <c:pt idx="836">
                        <c:v>1.4706488197500001</c:v>
                      </c:pt>
                      <c:pt idx="837">
                        <c:v>1.4705751202500001</c:v>
                      </c:pt>
                      <c:pt idx="838">
                        <c:v>1.4705751202500001</c:v>
                      </c:pt>
                      <c:pt idx="839">
                        <c:v>1.45359865225</c:v>
                      </c:pt>
                      <c:pt idx="840">
                        <c:v>1.45641151925</c:v>
                      </c:pt>
                      <c:pt idx="841">
                        <c:v>1.45641151925</c:v>
                      </c:pt>
                      <c:pt idx="842">
                        <c:v>1.4450116522500001</c:v>
                      </c:pt>
                      <c:pt idx="843">
                        <c:v>1.44780095275</c:v>
                      </c:pt>
                      <c:pt idx="844">
                        <c:v>1.44780095275</c:v>
                      </c:pt>
                      <c:pt idx="845">
                        <c:v>1.4392630857499999</c:v>
                      </c:pt>
                      <c:pt idx="846">
                        <c:v>1.4334408197499999</c:v>
                      </c:pt>
                      <c:pt idx="847">
                        <c:v>1.4334408197499999</c:v>
                      </c:pt>
                      <c:pt idx="848">
                        <c:v>1.4019558197499999</c:v>
                      </c:pt>
                      <c:pt idx="849">
                        <c:v>1.4019558197499999</c:v>
                      </c:pt>
                      <c:pt idx="850">
                        <c:v>1.4019558197499999</c:v>
                      </c:pt>
                      <c:pt idx="851">
                        <c:v>1.3876939527499998</c:v>
                      </c:pt>
                      <c:pt idx="852">
                        <c:v>1.36479595275</c:v>
                      </c:pt>
                      <c:pt idx="853">
                        <c:v>1.36479595275</c:v>
                      </c:pt>
                      <c:pt idx="854">
                        <c:v>1.3447363862500001</c:v>
                      </c:pt>
                      <c:pt idx="855">
                        <c:v>1.3189518197500001</c:v>
                      </c:pt>
                      <c:pt idx="856">
                        <c:v>1.3189518197500001</c:v>
                      </c:pt>
                      <c:pt idx="857">
                        <c:v>1.2903298197499999</c:v>
                      </c:pt>
                      <c:pt idx="858">
                        <c:v>1.2903298197499999</c:v>
                      </c:pt>
                      <c:pt idx="859">
                        <c:v>1.2130498197499999</c:v>
                      </c:pt>
                      <c:pt idx="860">
                        <c:v>1.2130498197499999</c:v>
                      </c:pt>
                      <c:pt idx="861">
                        <c:v>1.2130498197499999</c:v>
                      </c:pt>
                      <c:pt idx="862">
                        <c:v>1.1786792532499999</c:v>
                      </c:pt>
                      <c:pt idx="863">
                        <c:v>1.15005625325</c:v>
                      </c:pt>
                      <c:pt idx="864">
                        <c:v>1.15005625325</c:v>
                      </c:pt>
                      <c:pt idx="865">
                        <c:v>1.0814369527499998</c:v>
                      </c:pt>
                      <c:pt idx="866">
                        <c:v>1.0814369527499998</c:v>
                      </c:pt>
                      <c:pt idx="867">
                        <c:v>1.0814369527499998</c:v>
                      </c:pt>
                      <c:pt idx="868">
                        <c:v>1.0098328197499999</c:v>
                      </c:pt>
                      <c:pt idx="869">
                        <c:v>1.0098328197499999</c:v>
                      </c:pt>
                      <c:pt idx="870">
                        <c:v>1.0098328197499999</c:v>
                      </c:pt>
                      <c:pt idx="871">
                        <c:v>0.98407291975</c:v>
                      </c:pt>
                      <c:pt idx="872">
                        <c:v>0.94683955325000002</c:v>
                      </c:pt>
                      <c:pt idx="873">
                        <c:v>0.94683955325000002</c:v>
                      </c:pt>
                      <c:pt idx="874">
                        <c:v>0.86958441975</c:v>
                      </c:pt>
                      <c:pt idx="875">
                        <c:v>0.83235105325000003</c:v>
                      </c:pt>
                      <c:pt idx="876">
                        <c:v>0.83235105325000003</c:v>
                      </c:pt>
                      <c:pt idx="877">
                        <c:v>0.79805358625</c:v>
                      </c:pt>
                      <c:pt idx="878">
                        <c:v>0.79805358625</c:v>
                      </c:pt>
                      <c:pt idx="879">
                        <c:v>0.79805358625</c:v>
                      </c:pt>
                      <c:pt idx="880">
                        <c:v>0.74364701975000003</c:v>
                      </c:pt>
                      <c:pt idx="881">
                        <c:v>0.72092128499999997</c:v>
                      </c:pt>
                      <c:pt idx="882">
                        <c:v>0.72092128499999997</c:v>
                      </c:pt>
                      <c:pt idx="883">
                        <c:v>0.72092128499999997</c:v>
                      </c:pt>
                      <c:pt idx="884">
                        <c:v>0.69508768575000002</c:v>
                      </c:pt>
                      <c:pt idx="885">
                        <c:v>0.69508768575000002</c:v>
                      </c:pt>
                      <c:pt idx="886">
                        <c:v>0.6750276192500001</c:v>
                      </c:pt>
                      <c:pt idx="887">
                        <c:v>0.63794165250000001</c:v>
                      </c:pt>
                      <c:pt idx="888">
                        <c:v>0.63794165250000001</c:v>
                      </c:pt>
                      <c:pt idx="889">
                        <c:v>0.63794165250000001</c:v>
                      </c:pt>
                      <c:pt idx="890">
                        <c:v>0.59779695225000007</c:v>
                      </c:pt>
                      <c:pt idx="891">
                        <c:v>0.59779695225000007</c:v>
                      </c:pt>
                      <c:pt idx="892">
                        <c:v>0.58072191750000002</c:v>
                      </c:pt>
                      <c:pt idx="893">
                        <c:v>0.58072191750000002</c:v>
                      </c:pt>
                      <c:pt idx="894">
                        <c:v>0.58072191750000002</c:v>
                      </c:pt>
                      <c:pt idx="895">
                        <c:v>0.56643548500000007</c:v>
                      </c:pt>
                      <c:pt idx="896">
                        <c:v>0.55779965249999997</c:v>
                      </c:pt>
                      <c:pt idx="897">
                        <c:v>0.54938501750000002</c:v>
                      </c:pt>
                      <c:pt idx="898">
                        <c:v>0.54938501750000002</c:v>
                      </c:pt>
                      <c:pt idx="899">
                        <c:v>0.5408966825</c:v>
                      </c:pt>
                      <c:pt idx="900">
                        <c:v>0.53531958249999989</c:v>
                      </c:pt>
                      <c:pt idx="901">
                        <c:v>0.53531958249999989</c:v>
                      </c:pt>
                      <c:pt idx="902">
                        <c:v>0.52954604999999999</c:v>
                      </c:pt>
                      <c:pt idx="903">
                        <c:v>0.52954604999999999</c:v>
                      </c:pt>
                      <c:pt idx="904">
                        <c:v>0.50928945000000003</c:v>
                      </c:pt>
                      <c:pt idx="905">
                        <c:v>0.49801261750000003</c:v>
                      </c:pt>
                      <c:pt idx="906">
                        <c:v>0.49801261750000003</c:v>
                      </c:pt>
                      <c:pt idx="907">
                        <c:v>0.49801261750000003</c:v>
                      </c:pt>
                      <c:pt idx="908">
                        <c:v>0.49801261750000003</c:v>
                      </c:pt>
                      <c:pt idx="909">
                        <c:v>0.49801261750000003</c:v>
                      </c:pt>
                      <c:pt idx="910">
                        <c:v>0.440645485</c:v>
                      </c:pt>
                      <c:pt idx="911">
                        <c:v>0.440645485</c:v>
                      </c:pt>
                      <c:pt idx="912">
                        <c:v>0.43208344999999998</c:v>
                      </c:pt>
                      <c:pt idx="913">
                        <c:v>0.41513125000000001</c:v>
                      </c:pt>
                      <c:pt idx="914">
                        <c:v>0.40390344750000001</c:v>
                      </c:pt>
                      <c:pt idx="915">
                        <c:v>0.40390344750000001</c:v>
                      </c:pt>
                      <c:pt idx="916">
                        <c:v>0.38959244749999999</c:v>
                      </c:pt>
                      <c:pt idx="917">
                        <c:v>0.37251741499999996</c:v>
                      </c:pt>
                      <c:pt idx="918">
                        <c:v>0.37251741499999996</c:v>
                      </c:pt>
                      <c:pt idx="919">
                        <c:v>0.36119134749999998</c:v>
                      </c:pt>
                      <c:pt idx="920">
                        <c:v>0.34441121000000002</c:v>
                      </c:pt>
                      <c:pt idx="921">
                        <c:v>0.34441121000000002</c:v>
                      </c:pt>
                      <c:pt idx="922">
                        <c:v>0.33306057750000001</c:v>
                      </c:pt>
                      <c:pt idx="923">
                        <c:v>0.33306057750000001</c:v>
                      </c:pt>
                      <c:pt idx="924">
                        <c:v>0.33027207749999998</c:v>
                      </c:pt>
                      <c:pt idx="925">
                        <c:v>0.33027207749999998</c:v>
                      </c:pt>
                      <c:pt idx="926">
                        <c:v>0.33027207749999998</c:v>
                      </c:pt>
                      <c:pt idx="927">
                        <c:v>0.31363923999999999</c:v>
                      </c:pt>
                      <c:pt idx="928">
                        <c:v>0.30534743749999999</c:v>
                      </c:pt>
                      <c:pt idx="929">
                        <c:v>0.30534743749999999</c:v>
                      </c:pt>
                      <c:pt idx="930">
                        <c:v>0.29984403749999999</c:v>
                      </c:pt>
                      <c:pt idx="931">
                        <c:v>0.2945127025</c:v>
                      </c:pt>
                      <c:pt idx="932">
                        <c:v>0.2945127025</c:v>
                      </c:pt>
                      <c:pt idx="933">
                        <c:v>0.2891076675</c:v>
                      </c:pt>
                      <c:pt idx="934">
                        <c:v>0.28385003000000003</c:v>
                      </c:pt>
                      <c:pt idx="935">
                        <c:v>0.28385003000000003</c:v>
                      </c:pt>
                      <c:pt idx="936">
                        <c:v>0.27876425999999999</c:v>
                      </c:pt>
                      <c:pt idx="937">
                        <c:v>0.27634425750000002</c:v>
                      </c:pt>
                      <c:pt idx="938">
                        <c:v>0.27634425750000002</c:v>
                      </c:pt>
                      <c:pt idx="939">
                        <c:v>0.2739733875</c:v>
                      </c:pt>
                      <c:pt idx="940">
                        <c:v>0.27162708499999999</c:v>
                      </c:pt>
                      <c:pt idx="941">
                        <c:v>0.27162708499999999</c:v>
                      </c:pt>
                      <c:pt idx="942">
                        <c:v>0.2721675475</c:v>
                      </c:pt>
                      <c:pt idx="943">
                        <c:v>0.27058280750000002</c:v>
                      </c:pt>
                      <c:pt idx="944">
                        <c:v>0.27058280750000002</c:v>
                      </c:pt>
                      <c:pt idx="945">
                        <c:v>0.27058280750000002</c:v>
                      </c:pt>
                      <c:pt idx="946">
                        <c:v>0.26630783250000001</c:v>
                      </c:pt>
                      <c:pt idx="947">
                        <c:v>0.26630783250000001</c:v>
                      </c:pt>
                      <c:pt idx="948">
                        <c:v>0.2639122975</c:v>
                      </c:pt>
                      <c:pt idx="949">
                        <c:v>0.2639122975</c:v>
                      </c:pt>
                      <c:pt idx="950">
                        <c:v>0.26447732750000003</c:v>
                      </c:pt>
                      <c:pt idx="951">
                        <c:v>0.26447732750000003</c:v>
                      </c:pt>
                      <c:pt idx="952">
                        <c:v>0.26812575499999997</c:v>
                      </c:pt>
                      <c:pt idx="953">
                        <c:v>0.26812575499999997</c:v>
                      </c:pt>
                      <c:pt idx="954">
                        <c:v>0.2716512525</c:v>
                      </c:pt>
                      <c:pt idx="955">
                        <c:v>0.29264484499999999</c:v>
                      </c:pt>
                      <c:pt idx="956">
                        <c:v>0.29264484499999999</c:v>
                      </c:pt>
                      <c:pt idx="957">
                        <c:v>0.29264484499999999</c:v>
                      </c:pt>
                      <c:pt idx="958">
                        <c:v>0.31326994250000001</c:v>
                      </c:pt>
                      <c:pt idx="959">
                        <c:v>0.31326994250000001</c:v>
                      </c:pt>
                      <c:pt idx="960">
                        <c:v>0.33668354</c:v>
                      </c:pt>
                      <c:pt idx="961">
                        <c:v>0.3772703375</c:v>
                      </c:pt>
                      <c:pt idx="962">
                        <c:v>0.3772703375</c:v>
                      </c:pt>
                      <c:pt idx="963">
                        <c:v>0.42071943249999999</c:v>
                      </c:pt>
                      <c:pt idx="964">
                        <c:v>0.42071943249999999</c:v>
                      </c:pt>
                      <c:pt idx="965">
                        <c:v>0.42071943249999999</c:v>
                      </c:pt>
                      <c:pt idx="966">
                        <c:v>0.56226996000000007</c:v>
                      </c:pt>
                      <c:pt idx="967">
                        <c:v>0.56226996000000007</c:v>
                      </c:pt>
                      <c:pt idx="968">
                        <c:v>0.56226996000000007</c:v>
                      </c:pt>
                      <c:pt idx="969">
                        <c:v>0.61694675749999994</c:v>
                      </c:pt>
                      <c:pt idx="970">
                        <c:v>0.68025938999999991</c:v>
                      </c:pt>
                      <c:pt idx="971">
                        <c:v>0.68025938999999991</c:v>
                      </c:pt>
                      <c:pt idx="972">
                        <c:v>0.81317408250000001</c:v>
                      </c:pt>
                      <c:pt idx="973">
                        <c:v>0.88206371499999991</c:v>
                      </c:pt>
                      <c:pt idx="974">
                        <c:v>0.88206371499999991</c:v>
                      </c:pt>
                      <c:pt idx="975">
                        <c:v>0.88206371499999991</c:v>
                      </c:pt>
                      <c:pt idx="976">
                        <c:v>1.0511065799999999</c:v>
                      </c:pt>
                      <c:pt idx="977">
                        <c:v>1.0511065799999999</c:v>
                      </c:pt>
                      <c:pt idx="978">
                        <c:v>1.1371936775</c:v>
                      </c:pt>
                      <c:pt idx="979">
                        <c:v>1.22792485</c:v>
                      </c:pt>
                      <c:pt idx="980">
                        <c:v>1.22792485</c:v>
                      </c:pt>
                      <c:pt idx="981">
                        <c:v>1.318140125</c:v>
                      </c:pt>
                      <c:pt idx="982">
                        <c:v>1.318140125</c:v>
                      </c:pt>
                      <c:pt idx="983">
                        <c:v>1.318140125</c:v>
                      </c:pt>
                      <c:pt idx="984">
                        <c:v>1.394706695</c:v>
                      </c:pt>
                      <c:pt idx="985">
                        <c:v>1.5213448425</c:v>
                      </c:pt>
                      <c:pt idx="986">
                        <c:v>1.5213448425</c:v>
                      </c:pt>
                      <c:pt idx="987">
                        <c:v>1.5213448425</c:v>
                      </c:pt>
                      <c:pt idx="988">
                        <c:v>1.5706170050000001</c:v>
                      </c:pt>
                      <c:pt idx="989">
                        <c:v>1.5706170050000001</c:v>
                      </c:pt>
                      <c:pt idx="990">
                        <c:v>1.6260676475</c:v>
                      </c:pt>
                      <c:pt idx="991">
                        <c:v>1.6637556950000001</c:v>
                      </c:pt>
                      <c:pt idx="992">
                        <c:v>1.6637556950000001</c:v>
                      </c:pt>
                      <c:pt idx="993">
                        <c:v>1.7135314725000002</c:v>
                      </c:pt>
                      <c:pt idx="994">
                        <c:v>1.7978507799999999</c:v>
                      </c:pt>
                      <c:pt idx="995">
                        <c:v>1.7978507799999999</c:v>
                      </c:pt>
                      <c:pt idx="996">
                        <c:v>1.8891214175</c:v>
                      </c:pt>
                      <c:pt idx="997">
                        <c:v>1.8891214175</c:v>
                      </c:pt>
                      <c:pt idx="998">
                        <c:v>1.8891214175</c:v>
                      </c:pt>
                      <c:pt idx="999">
                        <c:v>1.9291187175</c:v>
                      </c:pt>
                      <c:pt idx="1000">
                        <c:v>1.9291187175</c:v>
                      </c:pt>
                      <c:pt idx="1001">
                        <c:v>1.9663031500000001</c:v>
                      </c:pt>
                      <c:pt idx="1002">
                        <c:v>2.0120254499999999</c:v>
                      </c:pt>
                      <c:pt idx="1003">
                        <c:v>2.0549338850000001</c:v>
                      </c:pt>
                      <c:pt idx="1004">
                        <c:v>2.0549338850000001</c:v>
                      </c:pt>
                      <c:pt idx="1005">
                        <c:v>2.0893290174999999</c:v>
                      </c:pt>
                      <c:pt idx="1006">
                        <c:v>2.1265625825000001</c:v>
                      </c:pt>
                      <c:pt idx="1007">
                        <c:v>2.1265625825000001</c:v>
                      </c:pt>
                      <c:pt idx="1008">
                        <c:v>2.1694955824999997</c:v>
                      </c:pt>
                      <c:pt idx="1009">
                        <c:v>2.2152424499999999</c:v>
                      </c:pt>
                      <c:pt idx="1010">
                        <c:v>2.2152424499999999</c:v>
                      </c:pt>
                      <c:pt idx="1011">
                        <c:v>2.2897085824999999</c:v>
                      </c:pt>
                      <c:pt idx="1012">
                        <c:v>2.2897085824999999</c:v>
                      </c:pt>
                      <c:pt idx="1013">
                        <c:v>2.2897085824999999</c:v>
                      </c:pt>
                      <c:pt idx="1014">
                        <c:v>2.3325924499999999</c:v>
                      </c:pt>
                      <c:pt idx="1015">
                        <c:v>2.3812013175</c:v>
                      </c:pt>
                      <c:pt idx="1016">
                        <c:v>2.3812013175</c:v>
                      </c:pt>
                      <c:pt idx="1017">
                        <c:v>2.4212723174999997</c:v>
                      </c:pt>
                      <c:pt idx="1018">
                        <c:v>2.4672147175000001</c:v>
                      </c:pt>
                      <c:pt idx="1019">
                        <c:v>2.4672147175000001</c:v>
                      </c:pt>
                      <c:pt idx="1020">
                        <c:v>2.52443515</c:v>
                      </c:pt>
                      <c:pt idx="1021">
                        <c:v>2.5729693174999997</c:v>
                      </c:pt>
                      <c:pt idx="1022">
                        <c:v>2.5729693174999997</c:v>
                      </c:pt>
                      <c:pt idx="1023">
                        <c:v>2.6273758849999997</c:v>
                      </c:pt>
                      <c:pt idx="1024">
                        <c:v>2.6760093174999997</c:v>
                      </c:pt>
                      <c:pt idx="1025">
                        <c:v>2.6760093174999997</c:v>
                      </c:pt>
                      <c:pt idx="1026">
                        <c:v>2.7218534499999998</c:v>
                      </c:pt>
                      <c:pt idx="1027">
                        <c:v>2.7763091499999999</c:v>
                      </c:pt>
                      <c:pt idx="1028">
                        <c:v>2.7763091499999999</c:v>
                      </c:pt>
                      <c:pt idx="1029">
                        <c:v>2.8248197500000001</c:v>
                      </c:pt>
                      <c:pt idx="1030">
                        <c:v>2.8763888849999999</c:v>
                      </c:pt>
                      <c:pt idx="1031">
                        <c:v>2.8763888849999999</c:v>
                      </c:pt>
                      <c:pt idx="1032">
                        <c:v>2.9221101849999997</c:v>
                      </c:pt>
                      <c:pt idx="1033">
                        <c:v>2.96227945</c:v>
                      </c:pt>
                      <c:pt idx="1034">
                        <c:v>2.96227945</c:v>
                      </c:pt>
                      <c:pt idx="1035">
                        <c:v>3.0081000174999999</c:v>
                      </c:pt>
                      <c:pt idx="1036">
                        <c:v>3.0510330175</c:v>
                      </c:pt>
                      <c:pt idx="1037">
                        <c:v>3.0510330175</c:v>
                      </c:pt>
                      <c:pt idx="1038">
                        <c:v>3.0910548850000001</c:v>
                      </c:pt>
                      <c:pt idx="1039">
                        <c:v>3.1024793174999998</c:v>
                      </c:pt>
                      <c:pt idx="1040">
                        <c:v>3.1024793174999998</c:v>
                      </c:pt>
                      <c:pt idx="1041">
                        <c:v>3.1425748850000002</c:v>
                      </c:pt>
                      <c:pt idx="1042">
                        <c:v>3.1425748850000002</c:v>
                      </c:pt>
                      <c:pt idx="1043">
                        <c:v>3.1425748850000002</c:v>
                      </c:pt>
                      <c:pt idx="1044">
                        <c:v>3.1797828849999998</c:v>
                      </c:pt>
                      <c:pt idx="1045">
                        <c:v>3.1797828849999998</c:v>
                      </c:pt>
                      <c:pt idx="1046">
                        <c:v>3.2083567500000001</c:v>
                      </c:pt>
                      <c:pt idx="1047">
                        <c:v>3.2170410175000002</c:v>
                      </c:pt>
                      <c:pt idx="1048">
                        <c:v>3.24563845</c:v>
                      </c:pt>
                      <c:pt idx="1049">
                        <c:v>3.24563845</c:v>
                      </c:pt>
                      <c:pt idx="1050">
                        <c:v>3.2742123175</c:v>
                      </c:pt>
                      <c:pt idx="1051">
                        <c:v>3.2856111849999996</c:v>
                      </c:pt>
                      <c:pt idx="1052">
                        <c:v>3.2856111849999996</c:v>
                      </c:pt>
                      <c:pt idx="1053">
                        <c:v>3.2799363174999998</c:v>
                      </c:pt>
                      <c:pt idx="1054">
                        <c:v>3.2799363174999998</c:v>
                      </c:pt>
                      <c:pt idx="1055">
                        <c:v>3.2771971500000001</c:v>
                      </c:pt>
                      <c:pt idx="1056">
                        <c:v>3.3029817175000002</c:v>
                      </c:pt>
                      <c:pt idx="1057">
                        <c:v>3.3029817175000002</c:v>
                      </c:pt>
                      <c:pt idx="1058">
                        <c:v>3.3143570174999999</c:v>
                      </c:pt>
                      <c:pt idx="1059">
                        <c:v>3.3229430175000001</c:v>
                      </c:pt>
                      <c:pt idx="1060">
                        <c:v>3.3429790174999998</c:v>
                      </c:pt>
                      <c:pt idx="1061">
                        <c:v>3.3429790174999998</c:v>
                      </c:pt>
                      <c:pt idx="1062">
                        <c:v>3.3429790174999998</c:v>
                      </c:pt>
                      <c:pt idx="1063">
                        <c:v>3.3429790174999998</c:v>
                      </c:pt>
                      <c:pt idx="1064">
                        <c:v>3.3487767175000003</c:v>
                      </c:pt>
                      <c:pt idx="1065">
                        <c:v>3.3488012825000002</c:v>
                      </c:pt>
                      <c:pt idx="1066">
                        <c:v>3.3488012825000002</c:v>
                      </c:pt>
                      <c:pt idx="1067">
                        <c:v>3.35733915</c:v>
                      </c:pt>
                      <c:pt idx="1068">
                        <c:v>3.3631368499999996</c:v>
                      </c:pt>
                      <c:pt idx="1069">
                        <c:v>3.3631368499999996</c:v>
                      </c:pt>
                      <c:pt idx="1070">
                        <c:v>3.3717729825</c:v>
                      </c:pt>
                      <c:pt idx="1071">
                        <c:v>3.3745858499999999</c:v>
                      </c:pt>
                      <c:pt idx="1072">
                        <c:v>3.3745858499999999</c:v>
                      </c:pt>
                      <c:pt idx="1073">
                        <c:v>3.3803589824999998</c:v>
                      </c:pt>
                      <c:pt idx="1074">
                        <c:v>3.39175885</c:v>
                      </c:pt>
                      <c:pt idx="1075">
                        <c:v>3.39175885</c:v>
                      </c:pt>
                      <c:pt idx="1076">
                        <c:v>3.3888968499999996</c:v>
                      </c:pt>
                      <c:pt idx="1077">
                        <c:v>3.3946208499999999</c:v>
                      </c:pt>
                      <c:pt idx="1078">
                        <c:v>3.3946208499999999</c:v>
                      </c:pt>
                      <c:pt idx="1079">
                        <c:v>3.3917834175000001</c:v>
                      </c:pt>
                      <c:pt idx="1080">
                        <c:v>3.3975329825</c:v>
                      </c:pt>
                      <c:pt idx="1081">
                        <c:v>3.3975329825</c:v>
                      </c:pt>
                      <c:pt idx="1082">
                        <c:v>3.4032569824999999</c:v>
                      </c:pt>
                      <c:pt idx="1083">
                        <c:v>3.4147059824999997</c:v>
                      </c:pt>
                      <c:pt idx="1084">
                        <c:v>3.4147059824999997</c:v>
                      </c:pt>
                      <c:pt idx="1085">
                        <c:v>3.4147059824999997</c:v>
                      </c:pt>
                      <c:pt idx="1086">
                        <c:v>3.4118439824999998</c:v>
                      </c:pt>
                      <c:pt idx="1087">
                        <c:v>3.4118439824999998</c:v>
                      </c:pt>
                      <c:pt idx="1088">
                        <c:v>3.4119176824999999</c:v>
                      </c:pt>
                      <c:pt idx="1089">
                        <c:v>3.4119176824999999</c:v>
                      </c:pt>
                      <c:pt idx="1090">
                        <c:v>3.4119176824999999</c:v>
                      </c:pt>
                      <c:pt idx="1091">
                        <c:v>3.4404168499999996</c:v>
                      </c:pt>
                      <c:pt idx="1092">
                        <c:v>3.4347164174999998</c:v>
                      </c:pt>
                      <c:pt idx="1093">
                        <c:v>3.4347164174999998</c:v>
                      </c:pt>
                      <c:pt idx="1094">
                        <c:v>3.4490284175000001</c:v>
                      </c:pt>
                      <c:pt idx="1095">
                        <c:v>3.4491512500000003</c:v>
                      </c:pt>
                      <c:pt idx="1096">
                        <c:v>3.4491512500000003</c:v>
                      </c:pt>
                      <c:pt idx="1097">
                        <c:v>3.4720728150000002</c:v>
                      </c:pt>
                      <c:pt idx="1098">
                        <c:v>3.4720728150000002</c:v>
                      </c:pt>
                      <c:pt idx="1099">
                        <c:v>3.4948971149999997</c:v>
                      </c:pt>
                      <c:pt idx="1100">
                        <c:v>3.5150058149999999</c:v>
                      </c:pt>
                      <c:pt idx="1101">
                        <c:v>3.5150058149999999</c:v>
                      </c:pt>
                      <c:pt idx="1102">
                        <c:v>3.5150058149999999</c:v>
                      </c:pt>
                      <c:pt idx="1103">
                        <c:v>3.5321552500000002</c:v>
                      </c:pt>
                      <c:pt idx="1104">
                        <c:v>3.5321552500000002</c:v>
                      </c:pt>
                      <c:pt idx="1105">
                        <c:v>3.5550031149999999</c:v>
                      </c:pt>
                      <c:pt idx="1106">
                        <c:v>3.552141115</c:v>
                      </c:pt>
                      <c:pt idx="1107">
                        <c:v>3.552141115</c:v>
                      </c:pt>
                      <c:pt idx="1108">
                        <c:v>3.5607772500000001</c:v>
                      </c:pt>
                      <c:pt idx="1109">
                        <c:v>3.5779502500000002</c:v>
                      </c:pt>
                      <c:pt idx="1110">
                        <c:v>3.5779502500000002</c:v>
                      </c:pt>
                      <c:pt idx="1111">
                        <c:v>3.6065968150000001</c:v>
                      </c:pt>
                      <c:pt idx="1112">
                        <c:v>3.6237708149999999</c:v>
                      </c:pt>
                      <c:pt idx="1113">
                        <c:v>3.6237708149999999</c:v>
                      </c:pt>
                      <c:pt idx="1114">
                        <c:v>3.64378125</c:v>
                      </c:pt>
                      <c:pt idx="1115">
                        <c:v>3.66954125</c:v>
                      </c:pt>
                      <c:pt idx="1116">
                        <c:v>3.66954125</c:v>
                      </c:pt>
                      <c:pt idx="1117">
                        <c:v>3.6837294174999999</c:v>
                      </c:pt>
                      <c:pt idx="1118">
                        <c:v>3.7181992500000001</c:v>
                      </c:pt>
                      <c:pt idx="1119">
                        <c:v>3.7181992500000001</c:v>
                      </c:pt>
                      <c:pt idx="1120">
                        <c:v>3.7181992500000001</c:v>
                      </c:pt>
                      <c:pt idx="1121">
                        <c:v>3.7440319474999999</c:v>
                      </c:pt>
                      <c:pt idx="1122">
                        <c:v>3.7440319474999999</c:v>
                      </c:pt>
                      <c:pt idx="1123">
                        <c:v>3.7755169474999999</c:v>
                      </c:pt>
                      <c:pt idx="1124">
                        <c:v>3.7755169474999999</c:v>
                      </c:pt>
                      <c:pt idx="1125">
                        <c:v>3.7927145149999997</c:v>
                      </c:pt>
                      <c:pt idx="1126">
                        <c:v>3.7927145149999997</c:v>
                      </c:pt>
                      <c:pt idx="1127">
                        <c:v>3.84413625</c:v>
                      </c:pt>
                      <c:pt idx="1128">
                        <c:v>3.84413625</c:v>
                      </c:pt>
                      <c:pt idx="1129">
                        <c:v>3.8613338150000001</c:v>
                      </c:pt>
                      <c:pt idx="1130">
                        <c:v>3.8671079475000001</c:v>
                      </c:pt>
                      <c:pt idx="1131">
                        <c:v>4.6217000000000006</c:v>
                      </c:pt>
                      <c:pt idx="1132">
                        <c:v>4.6419000000000006</c:v>
                      </c:pt>
                      <c:pt idx="1133">
                        <c:v>4.6851500000000001</c:v>
                      </c:pt>
                      <c:pt idx="1134">
                        <c:v>4.584225</c:v>
                      </c:pt>
                    </c:numCache>
                  </c:numRef>
                </c:yVal>
                <c:smooth val="0"/>
                <c:extLst xmlns:c15="http://schemas.microsoft.com/office/drawing/2012/chart">
                  <c:ext xmlns:c16="http://schemas.microsoft.com/office/drawing/2014/chart" uri="{C3380CC4-5D6E-409C-BE32-E72D297353CC}">
                    <c16:uniqueId val="{0000000D-C996-4A60-867B-84429CE530E9}"/>
                  </c:ext>
                </c:extLst>
              </c15:ser>
            </c15:filteredScatterSeries>
            <c15:filteredScatterSeries>
              <c15:ser>
                <c:idx val="1"/>
                <c:order val="3"/>
                <c:tx>
                  <c:strRef>
                    <c:extLst xmlns:c15="http://schemas.microsoft.com/office/drawing/2012/chart">
                      <c:ext xmlns:c15="http://schemas.microsoft.com/office/drawing/2012/chart" uri="{02D57815-91ED-43cb-92C2-25804820EDAC}">
                        <c15:formulaRef>
                          <c15:sqref>'Forsøk 3 - Samlet'!$CC$12</c15:sqref>
                        </c15:formulaRef>
                      </c:ext>
                    </c:extLst>
                    <c:strCache>
                      <c:ptCount val="1"/>
                      <c:pt idx="0">
                        <c:v>B_q-4c</c:v>
                      </c:pt>
                    </c:strCache>
                  </c:strRef>
                </c:tx>
                <c:spPr>
                  <a:ln w="19050" cap="rnd">
                    <a:noFill/>
                    <a:round/>
                  </a:ln>
                  <a:effectLst/>
                </c:spPr>
                <c:marker>
                  <c:symbol val="circle"/>
                  <c:size val="5"/>
                  <c:spPr>
                    <a:solidFill>
                      <a:schemeClr val="accent6"/>
                    </a:solidFill>
                    <a:ln w="9525">
                      <a:solidFill>
                        <a:schemeClr val="bg1">
                          <a:lumMod val="50000"/>
                        </a:schemeClr>
                      </a:solidFill>
                    </a:ln>
                    <a:effectLst/>
                  </c:spPr>
                </c:marker>
                <c:xVal>
                  <c:numRef>
                    <c:extLst xmlns:c15="http://schemas.microsoft.com/office/drawing/2012/chart">
                      <c:ext xmlns:c15="http://schemas.microsoft.com/office/drawing/2012/chart" uri="{02D57815-91ED-43cb-92C2-25804820EDAC}">
                        <c15:formulaRef>
                          <c15:sqref>'Forsøk 3 - Samlet'!$CC$14:$CC$1149</c15:sqref>
                        </c15:formulaRef>
                      </c:ext>
                    </c:extLst>
                    <c:numCache>
                      <c:formatCode>General</c:formatCode>
                      <c:ptCount val="1136"/>
                      <c:pt idx="20" formatCode="0.00">
                        <c:v>1.1916530389698515E-2</c:v>
                      </c:pt>
                      <c:pt idx="21" formatCode="0.00">
                        <c:v>1.1912682085513673E-2</c:v>
                      </c:pt>
                      <c:pt idx="22" formatCode="0.00">
                        <c:v>4.2195367298181602E-3</c:v>
                      </c:pt>
                      <c:pt idx="23" formatCode="0.00">
                        <c:v>3.2017205855925696E-3</c:v>
                      </c:pt>
                      <c:pt idx="24" formatCode="0.00">
                        <c:v>3.2014430588273809E-3</c:v>
                      </c:pt>
                      <c:pt idx="25" formatCode="0.00">
                        <c:v>2.6518156806909681E-3</c:v>
                      </c:pt>
                      <c:pt idx="26" formatCode="0.00">
                        <c:v>2.651657287926362E-3</c:v>
                      </c:pt>
                      <c:pt idx="27" formatCode="0.00">
                        <c:v>1.9845565458505867E-3</c:v>
                      </c:pt>
                      <c:pt idx="28" formatCode="0.00">
                        <c:v>2.1164012287921336E-3</c:v>
                      </c:pt>
                      <c:pt idx="29" formatCode="0.00">
                        <c:v>2.1163257320763987E-3</c:v>
                      </c:pt>
                      <c:pt idx="30" formatCode="0.00">
                        <c:v>1.7622304285040823E-3</c:v>
                      </c:pt>
                      <c:pt idx="31" formatCode="0.00">
                        <c:v>1.485801178278073E-3</c:v>
                      </c:pt>
                      <c:pt idx="32" formatCode="0.00">
                        <c:v>1.4857681549252412E-3</c:v>
                      </c:pt>
                      <c:pt idx="33" formatCode="0.00">
                        <c:v>1.4857351465805467E-3</c:v>
                      </c:pt>
                      <c:pt idx="34" formatCode="0.00">
                        <c:v>1.448675128087343E-3</c:v>
                      </c:pt>
                      <c:pt idx="35" formatCode="0.00">
                        <c:v>1.448646916328128E-3</c:v>
                      </c:pt>
                      <c:pt idx="36" formatCode="0.00">
                        <c:v>1.3050855911988402E-3</c:v>
                      </c:pt>
                      <c:pt idx="37" formatCode="0.00">
                        <c:v>1.0430276961837493E-3</c:v>
                      </c:pt>
                      <c:pt idx="38" formatCode="0.00">
                        <c:v>1.0430114621801916E-3</c:v>
                      </c:pt>
                      <c:pt idx="39" formatCode="0.00">
                        <c:v>8.439409672611883E-4</c:v>
                      </c:pt>
                      <c:pt idx="40" formatCode="0.00">
                        <c:v>1.0660994674381965E-3</c:v>
                      </c:pt>
                      <c:pt idx="41" formatCode="0.00">
                        <c:v>1.0660856149988553E-3</c:v>
                      </c:pt>
                      <c:pt idx="42" formatCode="0.00">
                        <c:v>9.9036790043109408E-4</c:v>
                      </c:pt>
                      <c:pt idx="43" formatCode="0.00">
                        <c:v>7.5253812010540335E-4</c:v>
                      </c:pt>
                      <c:pt idx="44" formatCode="0.00">
                        <c:v>7.525296901718236E-4</c:v>
                      </c:pt>
                      <c:pt idx="45" formatCode="0.00">
                        <c:v>7.9741859134974753E-4</c:v>
                      </c:pt>
                      <c:pt idx="46" formatCode="0.00">
                        <c:v>7.6361221389144101E-4</c:v>
                      </c:pt>
                      <c:pt idx="47" formatCode="0.00">
                        <c:v>9.1670845257938783E-4</c:v>
                      </c:pt>
                      <c:pt idx="48" formatCode="0.00">
                        <c:v>8.6464528714515047E-4</c:v>
                      </c:pt>
                      <c:pt idx="49" formatCode="0.00">
                        <c:v>8.2307814155663521E-4</c:v>
                      </c:pt>
                      <c:pt idx="50" formatCode="0.00">
                        <c:v>8.918029150827906E-4</c:v>
                      </c:pt>
                      <c:pt idx="51" formatCode="0.00">
                        <c:v>8.4930219137277854E-4</c:v>
                      </c:pt>
                      <c:pt idx="52" formatCode="0.00">
                        <c:v>8.1509338538122717E-4</c:v>
                      </c:pt>
                      <c:pt idx="53" formatCode="0.00">
                        <c:v>8.1508656973555661E-4</c:v>
                      </c:pt>
                      <c:pt idx="54" formatCode="0.00">
                        <c:v>6.9975420421415071E-4</c:v>
                      </c:pt>
                      <c:pt idx="55" formatCode="0.00">
                        <c:v>7.5818281897432622E-4</c:v>
                      </c:pt>
                      <c:pt idx="56" formatCode="0.00">
                        <c:v>7.5817692909971508E-4</c:v>
                      </c:pt>
                      <c:pt idx="57" formatCode="0.00">
                        <c:v>8.7534183912266715E-4</c:v>
                      </c:pt>
                      <c:pt idx="58" formatCode="0.00">
                        <c:v>8.7533546788026338E-4</c:v>
                      </c:pt>
                      <c:pt idx="59" formatCode="0.00">
                        <c:v>8.7532909934305678E-4</c:v>
                      </c:pt>
                      <c:pt idx="60" formatCode="0.00">
                        <c:v>6.9215421152015193E-4</c:v>
                      </c:pt>
                      <c:pt idx="61" formatCode="0.00">
                        <c:v>6.9214931290168425E-4</c:v>
                      </c:pt>
                      <c:pt idx="62" formatCode="0.00">
                        <c:v>7.7359170651100087E-4</c:v>
                      </c:pt>
                      <c:pt idx="63" formatCode="0.00">
                        <c:v>6.0317430582080623E-4</c:v>
                      </c:pt>
                      <c:pt idx="64" formatCode="0.00">
                        <c:v>6.5353933508463806E-4</c:v>
                      </c:pt>
                      <c:pt idx="65" formatCode="0.00">
                        <c:v>6.3581180546478787E-4</c:v>
                      </c:pt>
                      <c:pt idx="66" formatCode="0.00">
                        <c:v>6.6289788959276292E-4</c:v>
                      </c:pt>
                      <c:pt idx="67" formatCode="0.00">
                        <c:v>6.1034892639516656E-4</c:v>
                      </c:pt>
                      <c:pt idx="68" formatCode="0.00">
                        <c:v>5.891851171180983E-4</c:v>
                      </c:pt>
                      <c:pt idx="69" formatCode="0.00">
                        <c:v>5.5735630147693668E-4</c:v>
                      </c:pt>
                      <c:pt idx="70" formatCode="0.00">
                        <c:v>6.4156794767926775E-4</c:v>
                      </c:pt>
                      <c:pt idx="71" formatCode="0.00">
                        <c:v>6.3713974039666639E-4</c:v>
                      </c:pt>
                      <c:pt idx="72" formatCode="0.00">
                        <c:v>6.2070641027271159E-4</c:v>
                      </c:pt>
                      <c:pt idx="73" formatCode="0.00">
                        <c:v>5.7288439143542125E-4</c:v>
                      </c:pt>
                      <c:pt idx="74" formatCode="0.00">
                        <c:v>5.4374541068613472E-4</c:v>
                      </c:pt>
                      <c:pt idx="75" formatCode="0.00">
                        <c:v>6.2275407215217106E-4</c:v>
                      </c:pt>
                      <c:pt idx="76" formatCode="0.00">
                        <c:v>5.9689936662752805E-4</c:v>
                      </c:pt>
                      <c:pt idx="77" formatCode="0.00">
                        <c:v>5.9289077047068128E-4</c:v>
                      </c:pt>
                      <c:pt idx="78" formatCode="0.00">
                        <c:v>6.2900429395801923E-4</c:v>
                      </c:pt>
                      <c:pt idx="79" formatCode="0.00">
                        <c:v>6.0450266783742602E-4</c:v>
                      </c:pt>
                      <c:pt idx="80" formatCode="0.00">
                        <c:v>5.230133064813156E-4</c:v>
                      </c:pt>
                      <c:pt idx="81" formatCode="0.00">
                        <c:v>5.191366122147417E-4</c:v>
                      </c:pt>
                      <c:pt idx="82" formatCode="0.00">
                        <c:v>5.1525995924193253E-4</c:v>
                      </c:pt>
                      <c:pt idx="83" formatCode="0.00">
                        <c:v>6.026042526181024E-4</c:v>
                      </c:pt>
                      <c:pt idx="84" formatCode="0.00">
                        <c:v>5.8991707109934725E-4</c:v>
                      </c:pt>
                      <c:pt idx="85" formatCode="0.00">
                        <c:v>5.862514285532661E-4</c:v>
                      </c:pt>
                      <c:pt idx="86" formatCode="0.00">
                        <c:v>6.1271106506894291E-4</c:v>
                      </c:pt>
                      <c:pt idx="87" formatCode="0.00">
                        <c:v>6.0208139848570924E-4</c:v>
                      </c:pt>
                      <c:pt idx="88" formatCode="0.00">
                        <c:v>5.6261298289171169E-4</c:v>
                      </c:pt>
                      <c:pt idx="89" formatCode="0.00">
                        <c:v>5.5154904350380725E-4</c:v>
                      </c:pt>
                      <c:pt idx="90" formatCode="0.00">
                        <c:v>5.8341512011053447E-4</c:v>
                      </c:pt>
                      <c:pt idx="91" formatCode="0.00">
                        <c:v>6.7768848125706411E-4</c:v>
                      </c:pt>
                      <c:pt idx="92" formatCode="0.00">
                        <c:v>6.6540104785940853E-4</c:v>
                      </c:pt>
                      <c:pt idx="93" formatCode="0.00">
                        <c:v>5.8353586104852213E-4</c:v>
                      </c:pt>
                      <c:pt idx="94" formatCode="0.00">
                        <c:v>5.4617615022834463E-4</c:v>
                      </c:pt>
                      <c:pt idx="95" formatCode="0.00">
                        <c:v>5.3693488469802044E-4</c:v>
                      </c:pt>
                      <c:pt idx="96" formatCode="0.00">
                        <c:v>5.6332388018464838E-4</c:v>
                      </c:pt>
                      <c:pt idx="97" formatCode="0.00">
                        <c:v>5.9336145633552757E-4</c:v>
                      </c:pt>
                      <c:pt idx="98" formatCode="0.00">
                        <c:v>5.9002739432617731E-4</c:v>
                      </c:pt>
                      <c:pt idx="99" formatCode="0.00">
                        <c:v>5.7549604682325338E-4</c:v>
                      </c:pt>
                      <c:pt idx="100" formatCode="0.00">
                        <c:v>5.3949153140794349E-4</c:v>
                      </c:pt>
                      <c:pt idx="101" formatCode="0.00">
                        <c:v>5.362213763521797E-4</c:v>
                      </c:pt>
                      <c:pt idx="102" formatCode="0.00">
                        <c:v>4.9040223633144565E-4</c:v>
                      </c:pt>
                      <c:pt idx="103" formatCode="0.00">
                        <c:v>6.7974574327586777E-4</c:v>
                      </c:pt>
                      <c:pt idx="104" formatCode="0.00">
                        <c:v>6.7275541267450192E-4</c:v>
                      </c:pt>
                      <c:pt idx="105" formatCode="0.00">
                        <c:v>5.4191957190499274E-4</c:v>
                      </c:pt>
                      <c:pt idx="106" formatCode="0.00">
                        <c:v>5.9921338159140715E-4</c:v>
                      </c:pt>
                      <c:pt idx="107" formatCode="0.00">
                        <c:v>5.9220626564743261E-4</c:v>
                      </c:pt>
                      <c:pt idx="108" formatCode="0.00">
                        <c:v>6.20586290262246E-4</c:v>
                      </c:pt>
                      <c:pt idx="109" formatCode="0.00">
                        <c:v>5.5134649663416942E-4</c:v>
                      </c:pt>
                      <c:pt idx="110" formatCode="0.00">
                        <c:v>5.4721429037716987E-4</c:v>
                      </c:pt>
                      <c:pt idx="111" formatCode="0.00">
                        <c:v>5.753879379474503E-4</c:v>
                      </c:pt>
                      <c:pt idx="112" formatCode="0.00">
                        <c:v>5.3751741807656864E-4</c:v>
                      </c:pt>
                      <c:pt idx="113" formatCode="0.00">
                        <c:v>5.3441045315671617E-4</c:v>
                      </c:pt>
                      <c:pt idx="114" formatCode="0.00">
                        <c:v>6.5570652967888738E-4</c:v>
                      </c:pt>
                      <c:pt idx="115" formatCode="0.00">
                        <c:v>5.5777724507471928E-4</c:v>
                      </c:pt>
                      <c:pt idx="116" formatCode="0.00">
                        <c:v>5.5467868653401179E-4</c:v>
                      </c:pt>
                      <c:pt idx="117" formatCode="0.00">
                        <c:v>4.9266773589069389E-4</c:v>
                      </c:pt>
                      <c:pt idx="118" formatCode="0.00">
                        <c:v>5.8318988368598009E-4</c:v>
                      </c:pt>
                      <c:pt idx="119" formatCode="0.00">
                        <c:v>5.8059480080985216E-4</c:v>
                      </c:pt>
                      <c:pt idx="120" formatCode="0.00">
                        <c:v>6.1204207963070766E-4</c:v>
                      </c:pt>
                      <c:pt idx="121" formatCode="0.00">
                        <c:v>6.0890375754116147E-4</c:v>
                      </c:pt>
                      <c:pt idx="122" formatCode="0.00">
                        <c:v>6.0688562694084954E-4</c:v>
                      </c:pt>
                      <c:pt idx="123" formatCode="0.00">
                        <c:v>6.3696767384884803E-4</c:v>
                      </c:pt>
                      <c:pt idx="124" formatCode="0.00">
                        <c:v>6.3381479783851228E-4</c:v>
                      </c:pt>
                      <c:pt idx="125" formatCode="0.00">
                        <c:v>6.3474100187539293E-4</c:v>
                      </c:pt>
                      <c:pt idx="126" formatCode="0.00">
                        <c:v>6.0315033818651709E-4</c:v>
                      </c:pt>
                      <c:pt idx="127" formatCode="0.00">
                        <c:v>5.9995956476248283E-4</c:v>
                      </c:pt>
                      <c:pt idx="128" formatCode="0.00">
                        <c:v>6.287059802746694E-4</c:v>
                      </c:pt>
                      <c:pt idx="129" formatCode="0.00">
                        <c:v>5.6374325394590577E-4</c:v>
                      </c:pt>
                      <c:pt idx="130" formatCode="0.00">
                        <c:v>5.6054074153302281E-4</c:v>
                      </c:pt>
                      <c:pt idx="131" formatCode="0.00">
                        <c:v>6.220366225918023E-4</c:v>
                      </c:pt>
                      <c:pt idx="132" formatCode="0.00">
                        <c:v>6.2346237542931662E-4</c:v>
                      </c:pt>
                      <c:pt idx="133" formatCode="0.00">
                        <c:v>5.555798411910033E-4</c:v>
                      </c:pt>
                      <c:pt idx="134" formatCode="0.00">
                        <c:v>5.863519918513178E-4</c:v>
                      </c:pt>
                      <c:pt idx="135" formatCode="0.00">
                        <c:v>5.853143199678392E-4</c:v>
                      </c:pt>
                      <c:pt idx="136" formatCode="0.00">
                        <c:v>6.1460432914899076E-4</c:v>
                      </c:pt>
                      <c:pt idx="137" formatCode="0.00">
                        <c:v>5.4939149428619789E-4</c:v>
                      </c:pt>
                      <c:pt idx="138" formatCode="0.00">
                        <c:v>5.4769720070784551E-4</c:v>
                      </c:pt>
                      <c:pt idx="139" formatCode="0.00">
                        <c:v>5.7723925485122509E-4</c:v>
                      </c:pt>
                      <c:pt idx="140" formatCode="0.00">
                        <c:v>6.0910525827372107E-4</c:v>
                      </c:pt>
                      <c:pt idx="141" formatCode="0.00">
                        <c:v>6.0873951281886014E-4</c:v>
                      </c:pt>
                      <c:pt idx="142" formatCode="0.00">
                        <c:v>6.0543205354824953E-4</c:v>
                      </c:pt>
                      <c:pt idx="143" formatCode="0.00">
                        <c:v>5.390151378872086E-4</c:v>
                      </c:pt>
                      <c:pt idx="144" formatCode="0.00">
                        <c:v>5.3831266685140839E-4</c:v>
                      </c:pt>
                      <c:pt idx="145" formatCode="0.00">
                        <c:v>6.0188910253878897E-4</c:v>
                      </c:pt>
                      <c:pt idx="146" formatCode="0.00">
                        <c:v>6.0325963651144477E-4</c:v>
                      </c:pt>
                      <c:pt idx="147" formatCode="0.00">
                        <c:v>7.0729336077063559E-4</c:v>
                      </c:pt>
                      <c:pt idx="148" formatCode="0.00">
                        <c:v>6.6987140823065365E-4</c:v>
                      </c:pt>
                      <c:pt idx="149" formatCode="0.00">
                        <c:v>6.7925567169228667E-4</c:v>
                      </c:pt>
                      <c:pt idx="150" formatCode="0.00">
                        <c:v>6.7579112242396888E-4</c:v>
                      </c:pt>
                      <c:pt idx="151" formatCode="0.00">
                        <c:v>7.0700119663518704E-4</c:v>
                      </c:pt>
                      <c:pt idx="152" formatCode="0.00">
                        <c:v>7.0926114330696372E-4</c:v>
                      </c:pt>
                      <c:pt idx="153" formatCode="0.00">
                        <c:v>6.0089903100770824E-4</c:v>
                      </c:pt>
                      <c:pt idx="154" formatCode="0.00">
                        <c:v>6.6731925966647819E-4</c:v>
                      </c:pt>
                      <c:pt idx="155" formatCode="0.00">
                        <c:v>6.6722925091907109E-4</c:v>
                      </c:pt>
                      <c:pt idx="156" formatCode="0.00">
                        <c:v>6.6371876507926382E-4</c:v>
                      </c:pt>
                      <c:pt idx="157" formatCode="0.00">
                        <c:v>7.4032109081252542E-4</c:v>
                      </c:pt>
                      <c:pt idx="158" formatCode="0.00">
                        <c:v>7.4449793762914002E-4</c:v>
                      </c:pt>
                      <c:pt idx="159" formatCode="0.00">
                        <c:v>6.6893863094432413E-4</c:v>
                      </c:pt>
                      <c:pt idx="160" formatCode="0.00">
                        <c:v>6.7024854759811293E-4</c:v>
                      </c:pt>
                      <c:pt idx="161" formatCode="0.00">
                        <c:v>7.3912073935746415E-4</c:v>
                      </c:pt>
                      <c:pt idx="162" formatCode="0.00">
                        <c:v>7.4098862278383767E-4</c:v>
                      </c:pt>
                      <c:pt idx="163" formatCode="0.00">
                        <c:v>7.420686599098579E-4</c:v>
                      </c:pt>
                      <c:pt idx="164" formatCode="0.00">
                        <c:v>7.3839639433642571E-4</c:v>
                      </c:pt>
                      <c:pt idx="165" formatCode="0.00">
                        <c:v>7.4026442966960905E-4</c:v>
                      </c:pt>
                      <c:pt idx="166" formatCode="0.00">
                        <c:v>7.4218132240978091E-4</c:v>
                      </c:pt>
                      <c:pt idx="167" formatCode="0.00">
                        <c:v>7.3845320909685325E-4</c:v>
                      </c:pt>
                      <c:pt idx="168" formatCode="0.00">
                        <c:v>7.012188244986281E-4</c:v>
                      </c:pt>
                      <c:pt idx="169" formatCode="0.00">
                        <c:v>7.0361455603340766E-4</c:v>
                      </c:pt>
                      <c:pt idx="170" formatCode="0.00">
                        <c:v>7.7552038623633613E-4</c:v>
                      </c:pt>
                      <c:pt idx="171" formatCode="0.00">
                        <c:v>7.7687673369064092E-4</c:v>
                      </c:pt>
                      <c:pt idx="172" formatCode="0.00">
                        <c:v>7.7394348030308086E-4</c:v>
                      </c:pt>
                      <c:pt idx="173" formatCode="0.00">
                        <c:v>7.7013251152845E-4</c:v>
                      </c:pt>
                      <c:pt idx="174" formatCode="0.00">
                        <c:v>7.3800759545799004E-4</c:v>
                      </c:pt>
                      <c:pt idx="175" formatCode="0.00">
                        <c:v>7.3414542496132954E-4</c:v>
                      </c:pt>
                      <c:pt idx="176" formatCode="0.00">
                        <c:v>7.3439598458736335E-4</c:v>
                      </c:pt>
                      <c:pt idx="177" formatCode="0.00">
                        <c:v>7.7288924926146132E-4</c:v>
                      </c:pt>
                      <c:pt idx="178" formatCode="0.00">
                        <c:v>7.6898751851458267E-4</c:v>
                      </c:pt>
                      <c:pt idx="179" formatCode="0.00">
                        <c:v>7.6946138294291288E-4</c:v>
                      </c:pt>
                      <c:pt idx="180" formatCode="0.00">
                        <c:v>8.5284768949450186E-4</c:v>
                      </c:pt>
                      <c:pt idx="181" formatCode="0.00">
                        <c:v>8.4888254775565021E-4</c:v>
                      </c:pt>
                      <c:pt idx="182" formatCode="0.00">
                        <c:v>7.6735923944943479E-4</c:v>
                      </c:pt>
                      <c:pt idx="183" formatCode="0.00">
                        <c:v>7.678171142366456E-4</c:v>
                      </c:pt>
                      <c:pt idx="184" formatCode="0.00">
                        <c:v>8.0382075149840844E-4</c:v>
                      </c:pt>
                      <c:pt idx="185" formatCode="0.00">
                        <c:v>7.5982307729865973E-4</c:v>
                      </c:pt>
                      <c:pt idx="186" formatCode="0.00">
                        <c:v>7.7108338614447424E-4</c:v>
                      </c:pt>
                      <c:pt idx="187" formatCode="0.00">
                        <c:v>8.8942875200495261E-4</c:v>
                      </c:pt>
                      <c:pt idx="188" formatCode="0.00">
                        <c:v>8.8853713546178709E-4</c:v>
                      </c:pt>
                      <c:pt idx="189" formatCode="0.00">
                        <c:v>8.8444425095509705E-4</c:v>
                      </c:pt>
                      <c:pt idx="190" formatCode="0.00">
                        <c:v>8.4441668100391511E-4</c:v>
                      </c:pt>
                      <c:pt idx="191" formatCode="0.00">
                        <c:v>8.857497151694237E-4</c:v>
                      </c:pt>
                      <c:pt idx="192" formatCode="0.00">
                        <c:v>8.8161258454395072E-4</c:v>
                      </c:pt>
                      <c:pt idx="193" formatCode="0.00">
                        <c:v>8.8279773869656436E-4</c:v>
                      </c:pt>
                      <c:pt idx="194" formatCode="0.00">
                        <c:v>8.894249605735211E-4</c:v>
                      </c:pt>
                      <c:pt idx="195" formatCode="0.00">
                        <c:v>8.8521168076267595E-4</c:v>
                      </c:pt>
                      <c:pt idx="196" formatCode="0.00">
                        <c:v>9.2542971638192141E-4</c:v>
                      </c:pt>
                      <c:pt idx="197" formatCode="0.00">
                        <c:v>9.2463044866160869E-4</c:v>
                      </c:pt>
                      <c:pt idx="198" formatCode="0.00">
                        <c:v>9.2039099096631746E-4</c:v>
                      </c:pt>
                      <c:pt idx="199" formatCode="0.00">
                        <c:v>8.7696480459898806E-4</c:v>
                      </c:pt>
                      <c:pt idx="200" formatCode="0.00">
                        <c:v>8.7815496715790045E-4</c:v>
                      </c:pt>
                      <c:pt idx="201" formatCode="0.00">
                        <c:v>8.7387359320857943E-4</c:v>
                      </c:pt>
                      <c:pt idx="202" formatCode="0.00">
                        <c:v>9.2047303377479318E-4</c:v>
                      </c:pt>
                      <c:pt idx="203" formatCode="0.00">
                        <c:v>8.7958856543896187E-4</c:v>
                      </c:pt>
                      <c:pt idx="204" formatCode="0.00">
                        <c:v>8.7523661926172083E-4</c:v>
                      </c:pt>
                      <c:pt idx="205" formatCode="0.00">
                        <c:v>9.1443170876768609E-4</c:v>
                      </c:pt>
                      <c:pt idx="206" formatCode="0.00">
                        <c:v>9.6586682996211565E-4</c:v>
                      </c:pt>
                      <c:pt idx="207" formatCode="0.00">
                        <c:v>9.6145864905652315E-4</c:v>
                      </c:pt>
                      <c:pt idx="208" formatCode="0.00">
                        <c:v>9.5705051834664499E-4</c:v>
                      </c:pt>
                      <c:pt idx="209" formatCode="0.00">
                        <c:v>1.0448564398630503E-3</c:v>
                      </c:pt>
                      <c:pt idx="210" formatCode="0.00">
                        <c:v>1.0404309664801626E-3</c:v>
                      </c:pt>
                      <c:pt idx="211" formatCode="0.00">
                        <c:v>1.0844996009092816E-3</c:v>
                      </c:pt>
                      <c:pt idx="212" formatCode="0.00">
                        <c:v>9.4671591076681374E-4</c:v>
                      </c:pt>
                      <c:pt idx="213" formatCode="0.00">
                        <c:v>9.4963954243860722E-4</c:v>
                      </c:pt>
                      <c:pt idx="214" formatCode="0.00">
                        <c:v>1.0429263698033418E-3</c:v>
                      </c:pt>
                      <c:pt idx="215" formatCode="0.00">
                        <c:v>1.0384136531247058E-3</c:v>
                      </c:pt>
                      <c:pt idx="216" formatCode="0.00">
                        <c:v>1.0420882216320259E-3</c:v>
                      </c:pt>
                      <c:pt idx="217" formatCode="0.00">
                        <c:v>9.0102600568717694E-4</c:v>
                      </c:pt>
                      <c:pt idx="218" formatCode="0.00">
                        <c:v>8.9647840407270176E-4</c:v>
                      </c:pt>
                      <c:pt idx="219" formatCode="0.00">
                        <c:v>8.9669464486239121E-4</c:v>
                      </c:pt>
                      <c:pt idx="220" formatCode="0.00">
                        <c:v>1.1936291037111322E-3</c:v>
                      </c:pt>
                      <c:pt idx="221" formatCode="0.00">
                        <c:v>1.1889497743590659E-3</c:v>
                      </c:pt>
                      <c:pt idx="222" formatCode="0.00">
                        <c:v>1.184270501683161E-3</c:v>
                      </c:pt>
                      <c:pt idx="223" formatCode="0.00">
                        <c:v>1.1909571974772922E-3</c:v>
                      </c:pt>
                      <c:pt idx="224" formatCode="0.00">
                        <c:v>1.1862328890593556E-3</c:v>
                      </c:pt>
                      <c:pt idx="225" formatCode="0.00">
                        <c:v>1.1863932722969307E-3</c:v>
                      </c:pt>
                      <c:pt idx="226" formatCode="0.00">
                        <c:v>1.2411088738840421E-3</c:v>
                      </c:pt>
                      <c:pt idx="227" formatCode="0.00">
                        <c:v>1.1884037354785715E-3</c:v>
                      </c:pt>
                      <c:pt idx="228" formatCode="0.00">
                        <c:v>1.1969919377593761E-3</c:v>
                      </c:pt>
                      <c:pt idx="229" formatCode="0.00">
                        <c:v>1.2963781526801484E-3</c:v>
                      </c:pt>
                      <c:pt idx="230" formatCode="0.00">
                        <c:v>1.3402370383823316E-3</c:v>
                      </c:pt>
                      <c:pt idx="231" formatCode="0.00">
                        <c:v>1.3429730676905261E-3</c:v>
                      </c:pt>
                      <c:pt idx="232" formatCode="0.00">
                        <c:v>1.2598544233799304E-3</c:v>
                      </c:pt>
                      <c:pt idx="233" formatCode="0.00">
                        <c:v>1.3046663485142434E-3</c:v>
                      </c:pt>
                      <c:pt idx="234" formatCode="0.00">
                        <c:v>1.3149276182503839E-3</c:v>
                      </c:pt>
                      <c:pt idx="235" formatCode="0.00">
                        <c:v>1.3313615724817127E-3</c:v>
                      </c:pt>
                      <c:pt idx="236" formatCode="0.00">
                        <c:v>1.4798381929945522E-3</c:v>
                      </c:pt>
                      <c:pt idx="237" formatCode="0.00">
                        <c:v>1.5015896192801836E-3</c:v>
                      </c:pt>
                      <c:pt idx="238" formatCode="0.00">
                        <c:v>1.5124125710579979E-3</c:v>
                      </c:pt>
                      <c:pt idx="239" formatCode="0.00">
                        <c:v>1.4544542404553219E-3</c:v>
                      </c:pt>
                      <c:pt idx="240" formatCode="0.00">
                        <c:v>1.4809854900324027E-3</c:v>
                      </c:pt>
                      <c:pt idx="241" formatCode="0.00">
                        <c:v>1.5087899606182449E-3</c:v>
                      </c:pt>
                      <c:pt idx="242" formatCode="0.00">
                        <c:v>1.50328408059456E-3</c:v>
                      </c:pt>
                      <c:pt idx="243" formatCode="0.00">
                        <c:v>1.5681450314088575E-3</c:v>
                      </c:pt>
                      <c:pt idx="244" formatCode="0.00">
                        <c:v>1.5623801748221873E-3</c:v>
                      </c:pt>
                      <c:pt idx="245" formatCode="0.00">
                        <c:v>1.7295374201474042E-3</c:v>
                      </c:pt>
                      <c:pt idx="246" formatCode="0.00">
                        <c:v>1.7592921980118831E-3</c:v>
                      </c:pt>
                      <c:pt idx="247" formatCode="0.00">
                        <c:v>1.7933551533599564E-3</c:v>
                      </c:pt>
                      <c:pt idx="248" formatCode="0.00">
                        <c:v>2.0280060442059E-3</c:v>
                      </c:pt>
                      <c:pt idx="249" formatCode="0.00">
                        <c:v>2.1865614672711151E-3</c:v>
                      </c:pt>
                      <c:pt idx="250" formatCode="0.00">
                        <c:v>2.3752416466955384E-3</c:v>
                      </c:pt>
                      <c:pt idx="251" formatCode="0.00">
                        <c:v>2.4337917627551791E-3</c:v>
                      </c:pt>
                      <c:pt idx="252" formatCode="0.00">
                        <c:v>2.5278795331644551E-3</c:v>
                      </c:pt>
                      <c:pt idx="253" formatCode="0.00">
                        <c:v>2.6086195032363332E-3</c:v>
                      </c:pt>
                      <c:pt idx="254" formatCode="0.00">
                        <c:v>2.9521525926107729E-3</c:v>
                      </c:pt>
                      <c:pt idx="255" formatCode="0.00">
                        <c:v>3.0836119573543746E-3</c:v>
                      </c:pt>
                      <c:pt idx="256" formatCode="0.00">
                        <c:v>3.3596130107202368E-3</c:v>
                      </c:pt>
                      <c:pt idx="257" formatCode="0.00">
                        <c:v>3.2754296313833283E-3</c:v>
                      </c:pt>
                      <c:pt idx="258" formatCode="0.00">
                        <c:v>3.4200740999191397E-3</c:v>
                      </c:pt>
                      <c:pt idx="259" formatCode="0.00">
                        <c:v>3.7653543673140319E-3</c:v>
                      </c:pt>
                      <c:pt idx="260" formatCode="0.00">
                        <c:v>3.7568912709377506E-3</c:v>
                      </c:pt>
                      <c:pt idx="261" formatCode="0.00">
                        <c:v>3.9221678841928169E-3</c:v>
                      </c:pt>
                      <c:pt idx="262" formatCode="0.00">
                        <c:v>4.610440836721773E-3</c:v>
                      </c:pt>
                      <c:pt idx="263" formatCode="0.00">
                        <c:v>4.6008629782960369E-3</c:v>
                      </c:pt>
                      <c:pt idx="264" formatCode="0.00">
                        <c:v>5.5456422298005778E-3</c:v>
                      </c:pt>
                      <c:pt idx="265" formatCode="0.00">
                        <c:v>6.4425738211863681E-3</c:v>
                      </c:pt>
                      <c:pt idx="266" formatCode="0.00">
                        <c:v>8.0682519615097332E-3</c:v>
                      </c:pt>
                      <c:pt idx="267" formatCode="0.00">
                        <c:v>8.0579505626236503E-3</c:v>
                      </c:pt>
                      <c:pt idx="268" formatCode="0.00">
                        <c:v>1.1383820807093504E-2</c:v>
                      </c:pt>
                      <c:pt idx="269" formatCode="0.00">
                        <c:v>1.3787550177721472E-2</c:v>
                      </c:pt>
                      <c:pt idx="270" formatCode="0.00">
                        <c:v>1.3776420213937265E-2</c:v>
                      </c:pt>
                      <c:pt idx="271" formatCode="0.00">
                        <c:v>1.2975315513664912E-2</c:v>
                      </c:pt>
                      <c:pt idx="272" formatCode="0.00">
                        <c:v>1.6224483970255554E-2</c:v>
                      </c:pt>
                      <c:pt idx="273" formatCode="0.00">
                        <c:v>1.6212643073256722E-2</c:v>
                      </c:pt>
                      <c:pt idx="274" formatCode="0.00">
                        <c:v>2.1026208197215835E-2</c:v>
                      </c:pt>
                      <c:pt idx="275" formatCode="0.00">
                        <c:v>2.361123608813067E-2</c:v>
                      </c:pt>
                      <c:pt idx="276" formatCode="0.00">
                        <c:v>2.3928234943577507E-2</c:v>
                      </c:pt>
                      <c:pt idx="277" formatCode="0.00">
                        <c:v>2.6901469097203694E-2</c:v>
                      </c:pt>
                      <c:pt idx="278" formatCode="0.00">
                        <c:v>2.8398328095533745E-2</c:v>
                      </c:pt>
                      <c:pt idx="279" formatCode="0.00">
                        <c:v>2.9020730803417282E-2</c:v>
                      </c:pt>
                      <c:pt idx="280" formatCode="0.00">
                        <c:v>3.0884249873858217E-2</c:v>
                      </c:pt>
                      <c:pt idx="281" formatCode="0.00">
                        <c:v>3.0479015100036241E-2</c:v>
                      </c:pt>
                      <c:pt idx="282" formatCode="0.00">
                        <c:v>3.046553079590603E-2</c:v>
                      </c:pt>
                      <c:pt idx="283" formatCode="0.00">
                        <c:v>3.091735851087192E-2</c:v>
                      </c:pt>
                      <c:pt idx="284" formatCode="0.00">
                        <c:v>2.5733430832428322E-2</c:v>
                      </c:pt>
                      <c:pt idx="285" formatCode="0.00">
                        <c:v>2.4854425717515734E-2</c:v>
                      </c:pt>
                      <c:pt idx="286" formatCode="0.00">
                        <c:v>1.8438900508591909E-2</c:v>
                      </c:pt>
                      <c:pt idx="287" formatCode="0.00">
                        <c:v>1.4516648498035101E-2</c:v>
                      </c:pt>
                      <c:pt idx="288" formatCode="0.00">
                        <c:v>1.3146666921268113E-2</c:v>
                      </c:pt>
                      <c:pt idx="289" formatCode="0.00">
                        <c:v>1.0920606953525784E-2</c:v>
                      </c:pt>
                      <c:pt idx="290" formatCode="0.00">
                        <c:v>8.0301559320574145E-3</c:v>
                      </c:pt>
                      <c:pt idx="291" formatCode="0.00">
                        <c:v>7.3758320284109365E-3</c:v>
                      </c:pt>
                      <c:pt idx="292" formatCode="0.00">
                        <c:v>5.0228840120272351E-3</c:v>
                      </c:pt>
                      <c:pt idx="293" formatCode="0.00">
                        <c:v>3.1399716440437455E-3</c:v>
                      </c:pt>
                      <c:pt idx="294" formatCode="0.00">
                        <c:v>2.9437175157923053E-3</c:v>
                      </c:pt>
                      <c:pt idx="295" formatCode="0.00">
                        <c:v>2.4990001215426778E-3</c:v>
                      </c:pt>
                      <c:pt idx="296" formatCode="0.00">
                        <c:v>2.0743623724693346E-3</c:v>
                      </c:pt>
                      <c:pt idx="297" formatCode="0.00">
                        <c:v>1.9559164845358514E-3</c:v>
                      </c:pt>
                      <c:pt idx="298" formatCode="0.00">
                        <c:v>2.1349505132706413E-3</c:v>
                      </c:pt>
                      <c:pt idx="299" formatCode="0.00">
                        <c:v>1.5327067615814806E-3</c:v>
                      </c:pt>
                      <c:pt idx="300" formatCode="0.00">
                        <c:v>1.4267687203774989E-3</c:v>
                      </c:pt>
                      <c:pt idx="301" formatCode="0.00">
                        <c:v>1.3901254142648471E-3</c:v>
                      </c:pt>
                      <c:pt idx="302" formatCode="0.00">
                        <c:v>1.7082014046576437E-3</c:v>
                      </c:pt>
                      <c:pt idx="303" formatCode="0.00">
                        <c:v>1.5867037137395732E-3</c:v>
                      </c:pt>
                      <c:pt idx="304" formatCode="0.00">
                        <c:v>1.5176008467713813E-3</c:v>
                      </c:pt>
                      <c:pt idx="305" formatCode="0.00">
                        <c:v>1.5120041256181938E-3</c:v>
                      </c:pt>
                      <c:pt idx="306" formatCode="0.00">
                        <c:v>1.2563376799402078E-3</c:v>
                      </c:pt>
                      <c:pt idx="307" formatCode="0.00">
                        <c:v>1.2631760729691689E-3</c:v>
                      </c:pt>
                      <c:pt idx="308" formatCode="0.00">
                        <c:v>1.2582845380058861E-3</c:v>
                      </c:pt>
                      <c:pt idx="309" formatCode="0.00">
                        <c:v>1.231928379705921E-3</c:v>
                      </c:pt>
                      <c:pt idx="310" formatCode="0.00">
                        <c:v>1.0146193619369438E-3</c:v>
                      </c:pt>
                      <c:pt idx="311" formatCode="0.00">
                        <c:v>1.1828866341020486E-3</c:v>
                      </c:pt>
                      <c:pt idx="312" formatCode="0.00">
                        <c:v>1.1785738420243366E-3</c:v>
                      </c:pt>
                      <c:pt idx="313" formatCode="0.00">
                        <c:v>9.7872628477336404E-4</c:v>
                      </c:pt>
                      <c:pt idx="314" formatCode="0.00">
                        <c:v>1.016668738579835E-3</c:v>
                      </c:pt>
                      <c:pt idx="315" formatCode="0.00">
                        <c:v>9.9699311409324641E-4</c:v>
                      </c:pt>
                      <c:pt idx="316" formatCode="0.00">
                        <c:v>9.3803478319934405E-4</c:v>
                      </c:pt>
                      <c:pt idx="317" formatCode="0.00">
                        <c:v>1.0567366866541105E-3</c:v>
                      </c:pt>
                      <c:pt idx="318" formatCode="0.00">
                        <c:v>1.0404545672185186E-3</c:v>
                      </c:pt>
                      <c:pt idx="319" formatCode="0.00">
                        <c:v>1.1033123711645179E-3</c:v>
                      </c:pt>
                      <c:pt idx="320" formatCode="0.00">
                        <c:v>8.596263077608737E-4</c:v>
                      </c:pt>
                      <c:pt idx="321" formatCode="0.00">
                        <c:v>8.5087952138247541E-4</c:v>
                      </c:pt>
                      <c:pt idx="322" formatCode="0.00">
                        <c:v>9.1906483279385756E-4</c:v>
                      </c:pt>
                      <c:pt idx="323" formatCode="0.00">
                        <c:v>9.5453956069626482E-4</c:v>
                      </c:pt>
                      <c:pt idx="324" formatCode="0.00">
                        <c:v>9.3664988661000808E-4</c:v>
                      </c:pt>
                      <c:pt idx="325" formatCode="0.00">
                        <c:v>1.0469553158965201E-3</c:v>
                      </c:pt>
                      <c:pt idx="326" formatCode="0.00">
                        <c:v>8.1059058535439303E-4</c:v>
                      </c:pt>
                      <c:pt idx="327" formatCode="0.00">
                        <c:v>8.0126159531942087E-4</c:v>
                      </c:pt>
                      <c:pt idx="328" formatCode="0.00">
                        <c:v>7.9214920791459431E-4</c:v>
                      </c:pt>
                      <c:pt idx="329" formatCode="0.00">
                        <c:v>7.5009733371024588E-4</c:v>
                      </c:pt>
                      <c:pt idx="330" formatCode="0.00">
                        <c:v>7.4378549709039712E-4</c:v>
                      </c:pt>
                      <c:pt idx="331" formatCode="0.00">
                        <c:v>7.3585993805869339E-4</c:v>
                      </c:pt>
                      <c:pt idx="332" formatCode="0.00">
                        <c:v>8.4574908203237668E-4</c:v>
                      </c:pt>
                      <c:pt idx="333" formatCode="0.00">
                        <c:v>8.382545635327055E-4</c:v>
                      </c:pt>
                      <c:pt idx="334" formatCode="0.00">
                        <c:v>7.9676062362779869E-4</c:v>
                      </c:pt>
                      <c:pt idx="335" formatCode="0.00">
                        <c:v>6.7318023413592322E-4</c:v>
                      </c:pt>
                      <c:pt idx="336" formatCode="0.00">
                        <c:v>6.6798200686328058E-4</c:v>
                      </c:pt>
                      <c:pt idx="337" formatCode="0.00">
                        <c:v>7.3880585175851933E-4</c:v>
                      </c:pt>
                      <c:pt idx="338" formatCode="0.00">
                        <c:v>8.0612082441800209E-4</c:v>
                      </c:pt>
                      <c:pt idx="339" formatCode="0.00">
                        <c:v>7.9898047521420666E-4</c:v>
                      </c:pt>
                      <c:pt idx="340" formatCode="0.00">
                        <c:v>9.7581678155118814E-4</c:v>
                      </c:pt>
                      <c:pt idx="341" formatCode="0.00">
                        <c:v>7.8817348352151761E-4</c:v>
                      </c:pt>
                      <c:pt idx="342" formatCode="0.00">
                        <c:v>7.8368602014808049E-4</c:v>
                      </c:pt>
                      <c:pt idx="343" formatCode="0.00">
                        <c:v>6.6546847925609152E-4</c:v>
                      </c:pt>
                      <c:pt idx="344" formatCode="0.00">
                        <c:v>6.6182005986189303E-4</c:v>
                      </c:pt>
                      <c:pt idx="345" formatCode="0.00">
                        <c:v>6.560841571188632E-4</c:v>
                      </c:pt>
                      <c:pt idx="346" formatCode="0.00">
                        <c:v>7.6002574376918383E-4</c:v>
                      </c:pt>
                      <c:pt idx="347" formatCode="0.00">
                        <c:v>6.8374536095729165E-4</c:v>
                      </c:pt>
                      <c:pt idx="348" formatCode="0.00">
                        <c:v>6.7652502479696416E-4</c:v>
                      </c:pt>
                      <c:pt idx="349" formatCode="0.00">
                        <c:v>7.4365707621159292E-4</c:v>
                      </c:pt>
                      <c:pt idx="350" formatCode="0.00">
                        <c:v>5.9581704334692187E-4</c:v>
                      </c:pt>
                      <c:pt idx="351" formatCode="0.00">
                        <c:v>5.8972668996087028E-4</c:v>
                      </c:pt>
                      <c:pt idx="352" formatCode="0.00">
                        <c:v>6.9096546645802724E-4</c:v>
                      </c:pt>
                      <c:pt idx="353" formatCode="0.00">
                        <c:v>6.8739312358312237E-4</c:v>
                      </c:pt>
                      <c:pt idx="354" formatCode="0.00">
                        <c:v>6.8026008885614284E-4</c:v>
                      </c:pt>
                      <c:pt idx="355" formatCode="0.00">
                        <c:v>5.300570368195459E-4</c:v>
                      </c:pt>
                      <c:pt idx="356" formatCode="0.00">
                        <c:v>5.2653297286667515E-4</c:v>
                      </c:pt>
                      <c:pt idx="357" formatCode="0.00">
                        <c:v>5.2300893691639542E-4</c:v>
                      </c:pt>
                      <c:pt idx="358" formatCode="0.00">
                        <c:v>5.5193403277037844E-4</c:v>
                      </c:pt>
                      <c:pt idx="359" formatCode="0.00">
                        <c:v>5.4842791481511514E-4</c:v>
                      </c:pt>
                      <c:pt idx="360" formatCode="0.00">
                        <c:v>4.7472188569272689E-4</c:v>
                      </c:pt>
                      <c:pt idx="361" formatCode="0.00">
                        <c:v>6.0725340499118206E-4</c:v>
                      </c:pt>
                      <c:pt idx="362" formatCode="0.00">
                        <c:v>4.9922446487250382E-4</c:v>
                      </c:pt>
                      <c:pt idx="363" formatCode="0.00">
                        <c:v>4.9625161213212154E-4</c:v>
                      </c:pt>
                      <c:pt idx="364" formatCode="0.00">
                        <c:v>5.2341085176275232E-4</c:v>
                      </c:pt>
                      <c:pt idx="365" formatCode="0.00">
                        <c:v>6.2376685503740036E-4</c:v>
                      </c:pt>
                      <c:pt idx="366" formatCode="0.00">
                        <c:v>6.1533762773061324E-4</c:v>
                      </c:pt>
                      <c:pt idx="367" formatCode="0.00">
                        <c:v>6.1006830894322361E-4</c:v>
                      </c:pt>
                      <c:pt idx="368" formatCode="0.00">
                        <c:v>7.4354225484825765E-4</c:v>
                      </c:pt>
                      <c:pt idx="369" formatCode="0.00">
                        <c:v>7.3715224432080798E-4</c:v>
                      </c:pt>
                      <c:pt idx="370" formatCode="0.00">
                        <c:v>5.9447888225344885E-4</c:v>
                      </c:pt>
                      <c:pt idx="371" formatCode="0.00">
                        <c:v>5.5717213709926411E-4</c:v>
                      </c:pt>
                      <c:pt idx="372" formatCode="0.00">
                        <c:v>5.5053470590916401E-4</c:v>
                      </c:pt>
                      <c:pt idx="373" formatCode="0.00">
                        <c:v>5.7635717949589677E-4</c:v>
                      </c:pt>
                      <c:pt idx="374" formatCode="0.00">
                        <c:v>5.7301518438603364E-4</c:v>
                      </c:pt>
                      <c:pt idx="375" formatCode="0.00">
                        <c:v>6.3286934629025395E-4</c:v>
                      </c:pt>
                      <c:pt idx="376" formatCode="0.00">
                        <c:v>6.235163032804439E-4</c:v>
                      </c:pt>
                      <c:pt idx="377" formatCode="0.00">
                        <c:v>6.5316752245075948E-4</c:v>
                      </c:pt>
                      <c:pt idx="378" formatCode="0.00">
                        <c:v>6.4125210127274207E-4</c:v>
                      </c:pt>
                      <c:pt idx="379" formatCode="0.00">
                        <c:v>6.3322951440762947E-4</c:v>
                      </c:pt>
                      <c:pt idx="380" formatCode="0.00">
                        <c:v>6.3000671302021146E-4</c:v>
                      </c:pt>
                      <c:pt idx="381" formatCode="0.00">
                        <c:v>6.4806779398353159E-4</c:v>
                      </c:pt>
                      <c:pt idx="382" formatCode="0.00">
                        <c:v>5.8145137179244381E-4</c:v>
                      </c:pt>
                      <c:pt idx="383" formatCode="0.00">
                        <c:v>5.7828245784112878E-4</c:v>
                      </c:pt>
                      <c:pt idx="384" formatCode="0.00">
                        <c:v>5.9747065922564695E-4</c:v>
                      </c:pt>
                      <c:pt idx="385" formatCode="0.00">
                        <c:v>5.9435062791882804E-4</c:v>
                      </c:pt>
                      <c:pt idx="386" formatCode="0.00">
                        <c:v>5.9123061840538071E-4</c:v>
                      </c:pt>
                      <c:pt idx="387" formatCode="0.00">
                        <c:v>6.4587207472532578E-4</c:v>
                      </c:pt>
                      <c:pt idx="388" formatCode="0.00">
                        <c:v>5.8075953447600309E-4</c:v>
                      </c:pt>
                      <c:pt idx="389" formatCode="0.00">
                        <c:v>5.7662943026272849E-4</c:v>
                      </c:pt>
                      <c:pt idx="390" formatCode="0.00">
                        <c:v>6.6757662685373636E-4</c:v>
                      </c:pt>
                      <c:pt idx="391" formatCode="0.00">
                        <c:v>7.5615077920901592E-4</c:v>
                      </c:pt>
                      <c:pt idx="392" formatCode="0.00">
                        <c:v>9.0781548102946059E-4</c:v>
                      </c:pt>
                      <c:pt idx="393" formatCode="0.00">
                        <c:v>9.0881221096605317E-4</c:v>
                      </c:pt>
                      <c:pt idx="394" formatCode="0.00">
                        <c:v>7.6126261170332869E-4</c:v>
                      </c:pt>
                      <c:pt idx="395" formatCode="0.00">
                        <c:v>7.5811072660365874E-4</c:v>
                      </c:pt>
                      <c:pt idx="396" formatCode="0.00">
                        <c:v>7.5495886398260358E-4</c:v>
                      </c:pt>
                      <c:pt idx="397" formatCode="0.00">
                        <c:v>9.2567485336190385E-4</c:v>
                      </c:pt>
                      <c:pt idx="398" formatCode="0.00">
                        <c:v>8.5825334170856044E-4</c:v>
                      </c:pt>
                      <c:pt idx="399" formatCode="0.00">
                        <c:v>8.6151808984362389E-4</c:v>
                      </c:pt>
                      <c:pt idx="400" formatCode="0.00">
                        <c:v>8.6728209994927621E-4</c:v>
                      </c:pt>
                      <c:pt idx="401" formatCode="0.00">
                        <c:v>8.6401587247122611E-4</c:v>
                      </c:pt>
                      <c:pt idx="402" formatCode="0.00">
                        <c:v>8.7153001432810644E-4</c:v>
                      </c:pt>
                      <c:pt idx="403" formatCode="0.00">
                        <c:v>8.6822289207154541E-4</c:v>
                      </c:pt>
                      <c:pt idx="404" formatCode="0.00">
                        <c:v>8.699332028600323E-4</c:v>
                      </c:pt>
                      <c:pt idx="405" formatCode="0.00">
                        <c:v>8.0002819029910996E-4</c:v>
                      </c:pt>
                      <c:pt idx="406" formatCode="0.00">
                        <c:v>8.4140627868014152E-4</c:v>
                      </c:pt>
                      <c:pt idx="407" formatCode="0.00">
                        <c:v>8.7178135075213954E-4</c:v>
                      </c:pt>
                      <c:pt idx="408" formatCode="0.00">
                        <c:v>8.6840936603073751E-4</c:v>
                      </c:pt>
                      <c:pt idx="409" formatCode="0.00">
                        <c:v>8.9878414093068413E-4</c:v>
                      </c:pt>
                      <c:pt idx="410" formatCode="0.00">
                        <c:v>1.0156108506895287E-3</c:v>
                      </c:pt>
                      <c:pt idx="411" formatCode="0.00">
                        <c:v>1.022432881746147E-3</c:v>
                      </c:pt>
                      <c:pt idx="412" formatCode="0.00">
                        <c:v>9.4948773727085976E-4</c:v>
                      </c:pt>
                      <c:pt idx="413" formatCode="0.00">
                        <c:v>1.1265295442770093E-3</c:v>
                      </c:pt>
                      <c:pt idx="414" formatCode="0.00">
                        <c:v>1.128781801299688E-3</c:v>
                      </c:pt>
                      <c:pt idx="415" formatCode="0.00">
                        <c:v>1.1252710012051256E-3</c:v>
                      </c:pt>
                      <c:pt idx="416" formatCode="0.00">
                        <c:v>9.8628007350561649E-4</c:v>
                      </c:pt>
                      <c:pt idx="417" formatCode="0.00">
                        <c:v>9.9195037531704666E-4</c:v>
                      </c:pt>
                      <c:pt idx="418" formatCode="0.00">
                        <c:v>9.5275187310228779E-4</c:v>
                      </c:pt>
                      <c:pt idx="419" formatCode="0.00">
                        <c:v>9.9513074558596286E-4</c:v>
                      </c:pt>
                      <c:pt idx="420" formatCode="0.00">
                        <c:v>1.0009540105842406E-3</c:v>
                      </c:pt>
                      <c:pt idx="421" formatCode="0.00">
                        <c:v>9.774850650198807E-4</c:v>
                      </c:pt>
                      <c:pt idx="422" formatCode="0.00">
                        <c:v>1.1216961805142803E-3</c:v>
                      </c:pt>
                      <c:pt idx="423" formatCode="0.00">
                        <c:v>1.130225512721308E-3</c:v>
                      </c:pt>
                      <c:pt idx="424" formatCode="0.00">
                        <c:v>1.14266317093996E-3</c:v>
                      </c:pt>
                      <c:pt idx="425" formatCode="0.00">
                        <c:v>1.1388735144589332E-3</c:v>
                      </c:pt>
                      <c:pt idx="426" formatCode="0.00">
                        <c:v>1.1081289988218686E-3</c:v>
                      </c:pt>
                      <c:pt idx="427" formatCode="0.00">
                        <c:v>9.983421108188549E-4</c:v>
                      </c:pt>
                      <c:pt idx="428" formatCode="0.00">
                        <c:v>9.9448067006486433E-4</c:v>
                      </c:pt>
                      <c:pt idx="429" formatCode="0.00">
                        <c:v>9.5197843739959834E-4</c:v>
                      </c:pt>
                      <c:pt idx="430" formatCode="0.00">
                        <c:v>9.4811721235461106E-4</c:v>
                      </c:pt>
                      <c:pt idx="431" formatCode="0.00">
                        <c:v>9.2011360400184915E-4</c:v>
                      </c:pt>
                      <c:pt idx="432" formatCode="0.00">
                        <c:v>9.2678853977584143E-4</c:v>
                      </c:pt>
                      <c:pt idx="433" formatCode="0.00">
                        <c:v>8.4339440947103143E-4</c:v>
                      </c:pt>
                      <c:pt idx="434" formatCode="0.00">
                        <c:v>8.0719948644260341E-4</c:v>
                      </c:pt>
                      <c:pt idx="435" formatCode="0.00">
                        <c:v>8.0885262704224049E-4</c:v>
                      </c:pt>
                      <c:pt idx="436" formatCode="0.00">
                        <c:v>8.8867844497589311E-4</c:v>
                      </c:pt>
                      <c:pt idx="437" formatCode="0.00">
                        <c:v>8.8463081452320221E-4</c:v>
                      </c:pt>
                      <c:pt idx="438" formatCode="0.00">
                        <c:v>8.868525487487444E-4</c:v>
                      </c:pt>
                      <c:pt idx="439" formatCode="0.00">
                        <c:v>1.0147830202384643E-3</c:v>
                      </c:pt>
                      <c:pt idx="440" formatCode="0.00">
                        <c:v>9.2829297466237451E-4</c:v>
                      </c:pt>
                      <c:pt idx="441" formatCode="0.00">
                        <c:v>9.3315249711710933E-4</c:v>
                      </c:pt>
                      <c:pt idx="442" formatCode="0.00">
                        <c:v>9.3347140673407422E-4</c:v>
                      </c:pt>
                      <c:pt idx="443" formatCode="0.00">
                        <c:v>9.2929591579011389E-4</c:v>
                      </c:pt>
                      <c:pt idx="444" formatCode="0.00">
                        <c:v>9.3078486019037589E-4</c:v>
                      </c:pt>
                      <c:pt idx="445" formatCode="0.00">
                        <c:v>9.3348170405972036E-4</c:v>
                      </c:pt>
                      <c:pt idx="446" formatCode="0.00">
                        <c:v>8.4453914085843684E-4</c:v>
                      </c:pt>
                      <c:pt idx="447" formatCode="0.00">
                        <c:v>8.497511942692509E-4</c:v>
                      </c:pt>
                      <c:pt idx="448" formatCode="0.00">
                        <c:v>8.9611838381872453E-4</c:v>
                      </c:pt>
                      <c:pt idx="449" formatCode="0.00">
                        <c:v>8.9180111722183208E-4</c:v>
                      </c:pt>
                      <c:pt idx="450" formatCode="0.00">
                        <c:v>8.4855748867457726E-4</c:v>
                      </c:pt>
                      <c:pt idx="451" formatCode="0.00">
                        <c:v>8.5281130664899491E-4</c:v>
                      </c:pt>
                      <c:pt idx="452" formatCode="0.00">
                        <c:v>9.8003222941126216E-4</c:v>
                      </c:pt>
                      <c:pt idx="453" formatCode="0.00">
                        <c:v>9.8066084061161629E-4</c:v>
                      </c:pt>
                      <c:pt idx="454" formatCode="0.00">
                        <c:v>9.7625474422793597E-4</c:v>
                      </c:pt>
                      <c:pt idx="455" formatCode="0.00">
                        <c:v>9.361823825176582E-4</c:v>
                      </c:pt>
                      <c:pt idx="456" formatCode="0.00">
                        <c:v>9.341892644796105E-4</c:v>
                      </c:pt>
                      <c:pt idx="457" formatCode="0.00">
                        <c:v>9.2973171683830664E-4</c:v>
                      </c:pt>
                      <c:pt idx="458" formatCode="0.00">
                        <c:v>9.2890524489393602E-4</c:v>
                      </c:pt>
                      <c:pt idx="459" formatCode="0.00">
                        <c:v>9.7686087970361049E-4</c:v>
                      </c:pt>
                      <c:pt idx="460" formatCode="0.00">
                        <c:v>9.3335875458201299E-4</c:v>
                      </c:pt>
                      <c:pt idx="461" formatCode="0.00">
                        <c:v>9.2881861177956254E-4</c:v>
                      </c:pt>
                      <c:pt idx="462" formatCode="0.00">
                        <c:v>9.3045664011671839E-4</c:v>
                      </c:pt>
                      <c:pt idx="463" formatCode="0.00">
                        <c:v>1.0702479962046529E-3</c:v>
                      </c:pt>
                      <c:pt idx="464" formatCode="0.00">
                        <c:v>1.0656462609855066E-3</c:v>
                      </c:pt>
                      <c:pt idx="465" formatCode="0.00">
                        <c:v>1.0653061479670232E-3</c:v>
                      </c:pt>
                      <c:pt idx="466" formatCode="0.00">
                        <c:v>1.1562641591528968E-3</c:v>
                      </c:pt>
                      <c:pt idx="467" formatCode="0.00">
                        <c:v>1.0589180501066196E-3</c:v>
                      </c:pt>
                      <c:pt idx="468" formatCode="0.00">
                        <c:v>1.0585361642727765E-3</c:v>
                      </c:pt>
                      <c:pt idx="469" formatCode="0.00">
                        <c:v>9.6343424365755311E-4</c:v>
                      </c:pt>
                      <c:pt idx="470" formatCode="0.00">
                        <c:v>9.5877074759812247E-4</c:v>
                      </c:pt>
                      <c:pt idx="471" formatCode="0.00">
                        <c:v>1.0062488207904926E-3</c:v>
                      </c:pt>
                      <c:pt idx="472" formatCode="0.00">
                        <c:v>1.0015596835386365E-3</c:v>
                      </c:pt>
                      <c:pt idx="473" formatCode="0.00">
                        <c:v>9.9687059263994923E-4</c:v>
                      </c:pt>
                      <c:pt idx="474" formatCode="0.00">
                        <c:v>9.4914856223801268E-4</c:v>
                      </c:pt>
                      <c:pt idx="475" formatCode="0.00">
                        <c:v>9.4836758261164381E-4</c:v>
                      </c:pt>
                      <c:pt idx="476" formatCode="0.00">
                        <c:v>9.4363992756914825E-4</c:v>
                      </c:pt>
                      <c:pt idx="477" formatCode="0.00">
                        <c:v>9.4149593089669771E-4</c:v>
                      </c:pt>
                      <c:pt idx="478" formatCode="0.00">
                        <c:v>9.3675534862802255E-4</c:v>
                      </c:pt>
                      <c:pt idx="479" formatCode="0.00">
                        <c:v>9.2945724252695378E-4</c:v>
                      </c:pt>
                      <c:pt idx="480" formatCode="0.00">
                        <c:v>9.7607761236198696E-4</c:v>
                      </c:pt>
                      <c:pt idx="481" formatCode="0.00">
                        <c:v>1.0677868573771767E-3</c:v>
                      </c:pt>
                      <c:pt idx="482" formatCode="0.00">
                        <c:v>1.110605716421873E-3</c:v>
                      </c:pt>
                      <c:pt idx="483" formatCode="0.00">
                        <c:v>1.1043213784040771E-3</c:v>
                      </c:pt>
                      <c:pt idx="484" formatCode="0.00">
                        <c:v>1.107247489235534E-3</c:v>
                      </c:pt>
                      <c:pt idx="485" formatCode="0.00">
                        <c:v>1.1981417919335934E-3</c:v>
                      </c:pt>
                      <c:pt idx="486" formatCode="0.00">
                        <c:v>1.191699730254029E-3</c:v>
                      </c:pt>
                      <c:pt idx="487" formatCode="0.00">
                        <c:v>1.1391548053391422E-3</c:v>
                      </c:pt>
                      <c:pt idx="488" formatCode="0.00">
                        <c:v>9.9660423289672675E-4</c:v>
                      </c:pt>
                      <c:pt idx="489" formatCode="0.00">
                        <c:v>9.9043030363761054E-4</c:v>
                      </c:pt>
                      <c:pt idx="490" formatCode="0.00">
                        <c:v>1.0336069657982199E-3</c:v>
                      </c:pt>
                      <c:pt idx="491" formatCode="0.00">
                        <c:v>1.0273779850862169E-3</c:v>
                      </c:pt>
                      <c:pt idx="492" formatCode="0.00">
                        <c:v>1.0268526268512078E-3</c:v>
                      </c:pt>
                      <c:pt idx="493" formatCode="0.00">
                        <c:v>1.0220458424507908E-3</c:v>
                      </c:pt>
                      <c:pt idx="494" formatCode="0.00">
                        <c:v>9.2103526361925659E-4</c:v>
                      </c:pt>
                      <c:pt idx="495" formatCode="0.00">
                        <c:v>9.1749232072652835E-4</c:v>
                      </c:pt>
                      <c:pt idx="496" formatCode="0.00">
                        <c:v>9.5818145410923026E-4</c:v>
                      </c:pt>
                      <c:pt idx="497" formatCode="0.00">
                        <c:v>9.5338181264226619E-4</c:v>
                      </c:pt>
                      <c:pt idx="498" formatCode="0.00">
                        <c:v>9.4860500101920484E-4</c:v>
                      </c:pt>
                      <c:pt idx="499" formatCode="0.00">
                        <c:v>9.4380533877256386E-4</c:v>
                      </c:pt>
                      <c:pt idx="500" formatCode="0.00">
                        <c:v>9.3899444772103686E-4</c:v>
                      </c:pt>
                      <c:pt idx="501" formatCode="0.00">
                        <c:v>9.3419493753230348E-4</c:v>
                      </c:pt>
                      <c:pt idx="502" formatCode="0.00">
                        <c:v>1.0254628284723309E-3</c:v>
                      </c:pt>
                      <c:pt idx="503" formatCode="0.00">
                        <c:v>1.0717081581422478E-3</c:v>
                      </c:pt>
                      <c:pt idx="504" formatCode="0.00">
                        <c:v>1.065399940233891E-3</c:v>
                      </c:pt>
                      <c:pt idx="505" formatCode="0.00">
                        <c:v>9.1629066847843076E-4</c:v>
                      </c:pt>
                      <c:pt idx="506" formatCode="0.00">
                        <c:v>9.555685454023838E-4</c:v>
                      </c:pt>
                      <c:pt idx="507" formatCode="0.00">
                        <c:v>9.5611826962269401E-4</c:v>
                      </c:pt>
                      <c:pt idx="508" formatCode="0.00">
                        <c:v>8.5497033542542315E-4</c:v>
                      </c:pt>
                      <c:pt idx="509" formatCode="0.00">
                        <c:v>8.5014764396219552E-4</c:v>
                      </c:pt>
                      <c:pt idx="510" formatCode="0.00">
                        <c:v>8.4888743627400585E-4</c:v>
                      </c:pt>
                      <c:pt idx="511" formatCode="0.00">
                        <c:v>8.9241276733532558E-4</c:v>
                      </c:pt>
                      <c:pt idx="512" formatCode="0.00">
                        <c:v>8.8758011362675298E-4</c:v>
                      </c:pt>
                      <c:pt idx="513" formatCode="0.00">
                        <c:v>8.8274750704363453E-4</c:v>
                      </c:pt>
                      <c:pt idx="514" formatCode="0.00">
                        <c:v>8.7789371680054213E-4</c:v>
                      </c:pt>
                      <c:pt idx="515" formatCode="0.00">
                        <c:v>8.7306132125604624E-4</c:v>
                      </c:pt>
                      <c:pt idx="516" formatCode="0.00">
                        <c:v>8.6701812611834363E-4</c:v>
                      </c:pt>
                      <c:pt idx="517" formatCode="0.00">
                        <c:v>1.0554238778432547E-3</c:v>
                      </c:pt>
                      <c:pt idx="518" formatCode="0.00">
                        <c:v>1.0505973238811709E-3</c:v>
                      </c:pt>
                      <c:pt idx="519" formatCode="0.00">
                        <c:v>1.0516763051315714E-3</c:v>
                      </c:pt>
                      <c:pt idx="520" formatCode="0.00">
                        <c:v>9.4967858289755317E-4</c:v>
                      </c:pt>
                      <c:pt idx="521" formatCode="0.00">
                        <c:v>9.4482532795929649E-4</c:v>
                      </c:pt>
                      <c:pt idx="522" formatCode="0.00">
                        <c:v>9.3997212040355818E-4</c:v>
                      </c:pt>
                      <c:pt idx="523" formatCode="0.00">
                        <c:v>9.3912781917416556E-4</c:v>
                      </c:pt>
                      <c:pt idx="524" formatCode="0.00">
                        <c:v>9.3425388287685682E-4</c:v>
                      </c:pt>
                      <c:pt idx="525" formatCode="0.00">
                        <c:v>9.8514553650129997E-4</c:v>
                      </c:pt>
                      <c:pt idx="526" formatCode="0.00">
                        <c:v>1.0815863658262394E-3</c:v>
                      </c:pt>
                      <c:pt idx="527" formatCode="0.00">
                        <c:v>9.781268356682288E-4</c:v>
                      </c:pt>
                      <c:pt idx="528" formatCode="0.00">
                        <c:v>9.7882257392444818E-4</c:v>
                      </c:pt>
                      <c:pt idx="529" formatCode="0.00">
                        <c:v>9.8524757331093179E-4</c:v>
                      </c:pt>
                      <c:pt idx="530" formatCode="0.00">
                        <c:v>1.0303690888407136E-3</c:v>
                      </c:pt>
                      <c:pt idx="531" formatCode="0.00">
                        <c:v>1.0313577703286471E-3</c:v>
                      </c:pt>
                      <c:pt idx="532" formatCode="0.00">
                        <c:v>1.1439527139798708E-3</c:v>
                      </c:pt>
                      <c:pt idx="533" formatCode="0.00">
                        <c:v>1.138838563505441E-3</c:v>
                      </c:pt>
                      <c:pt idx="534" formatCode="0.00">
                        <c:v>1.0907212671397986E-3</c:v>
                      </c:pt>
                      <c:pt idx="535" formatCode="0.00">
                        <c:v>1.0970876116486944E-3</c:v>
                      </c:pt>
                      <c:pt idx="536" formatCode="0.00">
                        <c:v>1.0918804982914974E-3</c:v>
                      </c:pt>
                      <c:pt idx="537" formatCode="0.00">
                        <c:v>1.0933395271834415E-3</c:v>
                      </c:pt>
                      <c:pt idx="538" formatCode="0.00">
                        <c:v>1.1929523403235774E-3</c:v>
                      </c:pt>
                      <c:pt idx="539" formatCode="0.00">
                        <c:v>1.2080036901659225E-3</c:v>
                      </c:pt>
                      <c:pt idx="540" formatCode="0.00">
                        <c:v>1.1711654916697976E-3</c:v>
                      </c:pt>
                      <c:pt idx="541" formatCode="0.00">
                        <c:v>1.1844806002610712E-3</c:v>
                      </c:pt>
                      <c:pt idx="542" formatCode="0.00">
                        <c:v>1.3445814699228668E-3</c:v>
                      </c:pt>
                      <c:pt idx="543" formatCode="0.00">
                        <c:v>1.399838628109044E-3</c:v>
                      </c:pt>
                      <c:pt idx="544" formatCode="0.00">
                        <c:v>1.394069918032214E-3</c:v>
                      </c:pt>
                      <c:pt idx="545" formatCode="0.00">
                        <c:v>1.4460120145837634E-3</c:v>
                      </c:pt>
                      <c:pt idx="546" formatCode="0.00">
                        <c:v>1.5166366641509736E-3</c:v>
                      </c:pt>
                      <c:pt idx="547" formatCode="0.00">
                        <c:v>1.3890190726730291E-3</c:v>
                      </c:pt>
                      <c:pt idx="548" formatCode="0.00">
                        <c:v>1.565257144244074E-3</c:v>
                      </c:pt>
                      <c:pt idx="549" formatCode="0.00">
                        <c:v>1.6497583276617208E-3</c:v>
                      </c:pt>
                      <c:pt idx="550" formatCode="0.00">
                        <c:v>1.8362315263552975E-3</c:v>
                      </c:pt>
                      <c:pt idx="551" formatCode="0.00">
                        <c:v>1.9526134396883614E-3</c:v>
                      </c:pt>
                      <c:pt idx="552" formatCode="0.00">
                        <c:v>1.9459843346757851E-3</c:v>
                      </c:pt>
                      <c:pt idx="553" formatCode="0.00">
                        <c:v>1.8730697160973871E-3</c:v>
                      </c:pt>
                      <c:pt idx="554" formatCode="0.00">
                        <c:v>2.1003568379154456E-3</c:v>
                      </c:pt>
                      <c:pt idx="555" formatCode="0.00">
                        <c:v>2.1772317304093705E-3</c:v>
                      </c:pt>
                      <c:pt idx="556" formatCode="0.00">
                        <c:v>2.4761898520440319E-3</c:v>
                      </c:pt>
                      <c:pt idx="557" formatCode="0.00">
                        <c:v>2.4686726947448457E-3</c:v>
                      </c:pt>
                      <c:pt idx="558" formatCode="0.00">
                        <c:v>2.5389406298644002E-3</c:v>
                      </c:pt>
                      <c:pt idx="559" formatCode="0.00">
                        <c:v>2.7038935684504197E-3</c:v>
                      </c:pt>
                      <c:pt idx="560" formatCode="0.00">
                        <c:v>2.6953465328452223E-3</c:v>
                      </c:pt>
                      <c:pt idx="561" formatCode="0.00">
                        <c:v>2.8126229998159018E-3</c:v>
                      </c:pt>
                      <c:pt idx="562" formatCode="0.00">
                        <c:v>3.0718915431884324E-3</c:v>
                      </c:pt>
                      <c:pt idx="563" formatCode="0.00">
                        <c:v>3.2136505293037924E-3</c:v>
                      </c:pt>
                      <c:pt idx="564" formatCode="0.00">
                        <c:v>3.3918662082556808E-3</c:v>
                      </c:pt>
                      <c:pt idx="565" formatCode="0.00">
                        <c:v>4.126081464494725E-3</c:v>
                      </c:pt>
                      <c:pt idx="566" formatCode="0.00">
                        <c:v>4.1154969229243018E-3</c:v>
                      </c:pt>
                      <c:pt idx="567" formatCode="0.00">
                        <c:v>4.3998402576000172E-3</c:v>
                      </c:pt>
                      <c:pt idx="568" formatCode="0.00">
                        <c:v>4.9406845778468536E-3</c:v>
                      </c:pt>
                      <c:pt idx="569" formatCode="0.00">
                        <c:v>5.2147803848649425E-3</c:v>
                      </c:pt>
                      <c:pt idx="570" formatCode="0.00">
                        <c:v>5.4365992705001512E-3</c:v>
                      </c:pt>
                      <c:pt idx="571" formatCode="0.00">
                        <c:v>5.95054562664843E-3</c:v>
                      </c:pt>
                      <c:pt idx="572" formatCode="0.00">
                        <c:v>5.9376919671877641E-3</c:v>
                      </c:pt>
                      <c:pt idx="573" formatCode="0.00">
                        <c:v>6.1809871779739843E-3</c:v>
                      </c:pt>
                      <c:pt idx="574" formatCode="0.00">
                        <c:v>7.1273238853884462E-3</c:v>
                      </c:pt>
                      <c:pt idx="575" formatCode="0.00">
                        <c:v>7.1138549896467675E-3</c:v>
                      </c:pt>
                      <c:pt idx="576" formatCode="0.00">
                        <c:v>8.4712127299025712E-3</c:v>
                      </c:pt>
                      <c:pt idx="577" formatCode="0.00">
                        <c:v>9.0811356894470747E-3</c:v>
                      </c:pt>
                      <c:pt idx="578" formatCode="0.00">
                        <c:v>1.0110569294342351E-2</c:v>
                      </c:pt>
                      <c:pt idx="579" formatCode="0.00">
                        <c:v>1.2312707178321499E-2</c:v>
                      </c:pt>
                      <c:pt idx="580" formatCode="0.00">
                        <c:v>1.3114526744571474E-2</c:v>
                      </c:pt>
                      <c:pt idx="581" formatCode="0.00">
                        <c:v>1.309848571167538E-2</c:v>
                      </c:pt>
                      <c:pt idx="582" formatCode="0.00">
                        <c:v>1.697200265502959E-2</c:v>
                      </c:pt>
                      <c:pt idx="583" formatCode="0.00">
                        <c:v>2.1484959351830545E-2</c:v>
                      </c:pt>
                      <c:pt idx="584" formatCode="0.00">
                        <c:v>2.1468182283925219E-2</c:v>
                      </c:pt>
                      <c:pt idx="585" formatCode="0.00">
                        <c:v>2.4727340575031276E-2</c:v>
                      </c:pt>
                      <c:pt idx="586" formatCode="0.00">
                        <c:v>2.4542044801159485E-2</c:v>
                      </c:pt>
                      <c:pt idx="587" formatCode="0.00">
                        <c:v>2.4524897695006681E-2</c:v>
                      </c:pt>
                      <c:pt idx="588" formatCode="0.00">
                        <c:v>2.9408325542359701E-2</c:v>
                      </c:pt>
                      <c:pt idx="589" formatCode="0.00">
                        <c:v>3.2855153248717128E-2</c:v>
                      </c:pt>
                      <c:pt idx="590" formatCode="0.00">
                        <c:v>3.3172105595477695E-2</c:v>
                      </c:pt>
                      <c:pt idx="591" formatCode="0.00">
                        <c:v>4.0090845099439013E-2</c:v>
                      </c:pt>
                      <c:pt idx="592" formatCode="0.00">
                        <c:v>4.0072389610597579E-2</c:v>
                      </c:pt>
                      <c:pt idx="593" formatCode="0.00">
                        <c:v>4.0050358704682404E-2</c:v>
                      </c:pt>
                      <c:pt idx="594" formatCode="0.00">
                        <c:v>4.3661779070809453E-2</c:v>
                      </c:pt>
                      <c:pt idx="595" formatCode="0.00">
                        <c:v>6.1608442542844345E-2</c:v>
                      </c:pt>
                      <c:pt idx="596" formatCode="0.00">
                        <c:v>6.2251106515813628E-2</c:v>
                      </c:pt>
                      <c:pt idx="597" formatCode="0.00">
                        <c:v>6.3589620162341196E-2</c:v>
                      </c:pt>
                      <c:pt idx="598" formatCode="0.00">
                        <c:v>7.095346303558081E-2</c:v>
                      </c:pt>
                      <c:pt idx="599" formatCode="0.00">
                        <c:v>7.6403406968554827E-2</c:v>
                      </c:pt>
                      <c:pt idx="600" formatCode="0.00">
                        <c:v>8.6781658924394101E-2</c:v>
                      </c:pt>
                      <c:pt idx="601" formatCode="0.00">
                        <c:v>9.4508619870838056E-2</c:v>
                      </c:pt>
                      <c:pt idx="602" formatCode="0.00">
                        <c:v>0.10172658189292272</c:v>
                      </c:pt>
                      <c:pt idx="603" formatCode="0.00">
                        <c:v>0.11752804612407004</c:v>
                      </c:pt>
                      <c:pt idx="604" formatCode="0.00">
                        <c:v>0.12899066443109761</c:v>
                      </c:pt>
                      <c:pt idx="605" formatCode="0.00">
                        <c:v>0.13936842234762006</c:v>
                      </c:pt>
                      <c:pt idx="606" formatCode="0.00">
                        <c:v>0.15454175850406854</c:v>
                      </c:pt>
                      <c:pt idx="607" formatCode="0.00">
                        <c:v>0.17914225045512275</c:v>
                      </c:pt>
                      <c:pt idx="608" formatCode="0.00">
                        <c:v>0.18324021807241397</c:v>
                      </c:pt>
                      <c:pt idx="609" formatCode="0.00">
                        <c:v>0.2106689033423359</c:v>
                      </c:pt>
                      <c:pt idx="610" formatCode="0.00">
                        <c:v>0.22258116579264942</c:v>
                      </c:pt>
                      <c:pt idx="611" formatCode="0.00">
                        <c:v>0.22783710064400184</c:v>
                      </c:pt>
                      <c:pt idx="612" formatCode="0.00">
                        <c:v>0.24046991040441271</c:v>
                      </c:pt>
                      <c:pt idx="613" formatCode="0.00">
                        <c:v>0.24723401810119014</c:v>
                      </c:pt>
                      <c:pt idx="614" formatCode="0.00">
                        <c:v>0.25342651590840992</c:v>
                      </c:pt>
                      <c:pt idx="615" formatCode="0.00">
                        <c:v>0.2593355518701338</c:v>
                      </c:pt>
                      <c:pt idx="616" formatCode="0.00">
                        <c:v>0.25807507722315187</c:v>
                      </c:pt>
                      <c:pt idx="617" formatCode="0.00">
                        <c:v>0.25306567909507593</c:v>
                      </c:pt>
                      <c:pt idx="618" formatCode="0.00">
                        <c:v>0.23272123459871594</c:v>
                      </c:pt>
                      <c:pt idx="619" formatCode="0.00">
                        <c:v>0.22444589359902906</c:v>
                      </c:pt>
                      <c:pt idx="620" formatCode="0.00">
                        <c:v>0.20784183408318438</c:v>
                      </c:pt>
                      <c:pt idx="621" formatCode="0.00">
                        <c:v>0.2001784475967229</c:v>
                      </c:pt>
                      <c:pt idx="622" formatCode="0.00">
                        <c:v>0.17534524536786891</c:v>
                      </c:pt>
                      <c:pt idx="623" formatCode="0.00">
                        <c:v>0.14520593281142283</c:v>
                      </c:pt>
                      <c:pt idx="624" formatCode="0.00">
                        <c:v>4.3890541241286239E-2</c:v>
                      </c:pt>
                      <c:pt idx="625" formatCode="0.00">
                        <c:v>4.3874376826997685E-2</c:v>
                      </c:pt>
                      <c:pt idx="626" formatCode="0.00">
                        <c:v>4.3858213358978465E-2</c:v>
                      </c:pt>
                      <c:pt idx="627" formatCode="0.00">
                        <c:v>5.3442839021243345E-3</c:v>
                      </c:pt>
                      <c:pt idx="628" formatCode="0.00">
                        <c:v>5.3301319672843378E-3</c:v>
                      </c:pt>
                      <c:pt idx="629" formatCode="0.00">
                        <c:v>5.3913763123758169E-3</c:v>
                      </c:pt>
                      <c:pt idx="630" formatCode="0.00">
                        <c:v>5.066008639139391E-3</c:v>
                      </c:pt>
                      <c:pt idx="631" formatCode="0.00">
                        <c:v>4.4863045020753986E-3</c:v>
                      </c:pt>
                      <c:pt idx="632" formatCode="0.00">
                        <c:v>4.0423080781253245E-3</c:v>
                      </c:pt>
                      <c:pt idx="633" formatCode="0.00">
                        <c:v>2.8410262332586376E-3</c:v>
                      </c:pt>
                      <c:pt idx="634" formatCode="0.00">
                        <c:v>2.2685211918043423E-3</c:v>
                      </c:pt>
                      <c:pt idx="635" formatCode="0.00">
                        <c:v>2.0695291697871631E-3</c:v>
                      </c:pt>
                      <c:pt idx="636" formatCode="0.00">
                        <c:v>1.9235366791974583E-3</c:v>
                      </c:pt>
                      <c:pt idx="637" formatCode="0.00">
                        <c:v>1.6747876356399049E-3</c:v>
                      </c:pt>
                      <c:pt idx="638" formatCode="0.00">
                        <c:v>1.5487583306069326E-3</c:v>
                      </c:pt>
                      <c:pt idx="639" formatCode="0.00">
                        <c:v>1.4459668470453004E-3</c:v>
                      </c:pt>
                      <c:pt idx="640" formatCode="0.00">
                        <c:v>1.2990807361975339E-3</c:v>
                      </c:pt>
                      <c:pt idx="641" formatCode="0.00">
                        <c:v>1.2170433709288156E-3</c:v>
                      </c:pt>
                      <c:pt idx="642" formatCode="0.00">
                        <c:v>1.1359148064660931E-3</c:v>
                      </c:pt>
                      <c:pt idx="643" formatCode="0.00">
                        <c:v>1.0679098847618295E-3</c:v>
                      </c:pt>
                      <c:pt idx="644" formatCode="0.00">
                        <c:v>1.0037062582594375E-3</c:v>
                      </c:pt>
                      <c:pt idx="645" formatCode="0.00">
                        <c:v>9.5097337648004324E-4</c:v>
                      </c:pt>
                      <c:pt idx="646" formatCode="0.00">
                        <c:v>1.2796080878602731E-3</c:v>
                      </c:pt>
                      <c:pt idx="647" formatCode="0.00">
                        <c:v>1.2195421671838125E-3</c:v>
                      </c:pt>
                      <c:pt idx="648" formatCode="0.00">
                        <c:v>1.1692553427828951E-3</c:v>
                      </c:pt>
                      <c:pt idx="649" formatCode="0.00">
                        <c:v>9.0741314869906948E-4</c:v>
                      </c:pt>
                      <c:pt idx="650" formatCode="0.00">
                        <c:v>8.827979241666082E-4</c:v>
                      </c:pt>
                      <c:pt idx="651" formatCode="0.00">
                        <c:v>8.611241642241807E-4</c:v>
                      </c:pt>
                      <c:pt idx="652" formatCode="0.00">
                        <c:v>9.0548077207546363E-4</c:v>
                      </c:pt>
                      <c:pt idx="653" formatCode="0.00">
                        <c:v>8.7555732318154588E-4</c:v>
                      </c:pt>
                      <c:pt idx="654" formatCode="0.00">
                        <c:v>9.6659350785899191E-4</c:v>
                      </c:pt>
                      <c:pt idx="655" formatCode="0.00">
                        <c:v>1.249273600725205E-3</c:v>
                      </c:pt>
                      <c:pt idx="656" formatCode="0.00">
                        <c:v>1.2377241842120466E-3</c:v>
                      </c:pt>
                      <c:pt idx="657" formatCode="0.00">
                        <c:v>1.0423604372143129E-3</c:v>
                      </c:pt>
                      <c:pt idx="658" formatCode="0.00">
                        <c:v>1.028969460819596E-3</c:v>
                      </c:pt>
                      <c:pt idx="659" formatCode="0.00">
                        <c:v>1.0144505202843044E-3</c:v>
                      </c:pt>
                      <c:pt idx="660" formatCode="0.00">
                        <c:v>1.0494836138408223E-3</c:v>
                      </c:pt>
                      <c:pt idx="661" formatCode="0.00">
                        <c:v>1.0448387356909949E-3</c:v>
                      </c:pt>
                      <c:pt idx="662" formatCode="0.00">
                        <c:v>1.0333063263347065E-3</c:v>
                      </c:pt>
                      <c:pt idx="663" formatCode="0.00">
                        <c:v>9.2642971201394074E-4</c:v>
                      </c:pt>
                      <c:pt idx="664" formatCode="0.00">
                        <c:v>1.0132458169808179E-3</c:v>
                      </c:pt>
                      <c:pt idx="665" formatCode="0.00">
                        <c:v>1.0033395554509656E-3</c:v>
                      </c:pt>
                      <c:pt idx="666" formatCode="0.00">
                        <c:v>9.0553551991202029E-4</c:v>
                      </c:pt>
                      <c:pt idx="667" formatCode="0.00">
                        <c:v>9.0100687357600742E-4</c:v>
                      </c:pt>
                      <c:pt idx="668" formatCode="0.00">
                        <c:v>8.929416290162389E-4</c:v>
                      </c:pt>
                      <c:pt idx="669" formatCode="0.00">
                        <c:v>1.0239051372224082E-3</c:v>
                      </c:pt>
                      <c:pt idx="670" formatCode="0.00">
                        <c:v>1.0193938784957271E-3</c:v>
                      </c:pt>
                      <c:pt idx="671" formatCode="0.00">
                        <c:v>1.0148826563468091E-3</c:v>
                      </c:pt>
                      <c:pt idx="672" formatCode="0.00">
                        <c:v>7.8154227790567068E-4</c:v>
                      </c:pt>
                      <c:pt idx="673" formatCode="0.00">
                        <c:v>7.7704964278261222E-4</c:v>
                      </c:pt>
                      <c:pt idx="674" formatCode="0.00">
                        <c:v>7.7255704305391796E-4</c:v>
                      </c:pt>
                      <c:pt idx="675" formatCode="0.00">
                        <c:v>8.0769327822188439E-4</c:v>
                      </c:pt>
                      <c:pt idx="676" formatCode="0.00">
                        <c:v>8.0323013812151167E-4</c:v>
                      </c:pt>
                      <c:pt idx="677" formatCode="0.00">
                        <c:v>7.9876703296332253E-4</c:v>
                      </c:pt>
                      <c:pt idx="678" formatCode="0.00">
                        <c:v>7.4869422414110287E-4</c:v>
                      </c:pt>
                      <c:pt idx="679" formatCode="0.00">
                        <c:v>7.8885850083120477E-4</c:v>
                      </c:pt>
                      <c:pt idx="680" formatCode="0.00">
                        <c:v>7.8440105494813968E-4</c:v>
                      </c:pt>
                      <c:pt idx="681" formatCode="0.00">
                        <c:v>7.8094985121225061E-4</c:v>
                      </c:pt>
                      <c:pt idx="682" formatCode="0.00">
                        <c:v>7.7648672055493132E-4</c:v>
                      </c:pt>
                      <c:pt idx="683" formatCode="0.00">
                        <c:v>7.6800859352522954E-4</c:v>
                      </c:pt>
                      <c:pt idx="684" formatCode="0.00">
                        <c:v>7.1814524318315927E-4</c:v>
                      </c:pt>
                      <c:pt idx="685" formatCode="0.00">
                        <c:v>6.6932620880800326E-4</c:v>
                      </c:pt>
                      <c:pt idx="686" formatCode="0.00">
                        <c:v>6.6406382034679657E-4</c:v>
                      </c:pt>
                      <c:pt idx="687" formatCode="0.00">
                        <c:v>6.5963597144239332E-4</c:v>
                      </c:pt>
                      <c:pt idx="688" formatCode="0.00">
                        <c:v>6.9953777376540089E-4</c:v>
                      </c:pt>
                      <c:pt idx="689" formatCode="0.00">
                        <c:v>6.9153052770940871E-4</c:v>
                      </c:pt>
                      <c:pt idx="690" formatCode="0.00">
                        <c:v>8.1942855717140849E-4</c:v>
                      </c:pt>
                      <c:pt idx="691" formatCode="0.00">
                        <c:v>1.0355279070991708E-3</c:v>
                      </c:pt>
                      <c:pt idx="692" formatCode="0.00">
                        <c:v>1.03114437682771E-3</c:v>
                      </c:pt>
                      <c:pt idx="693" formatCode="0.00">
                        <c:v>1.024084217122718E-3</c:v>
                      </c:pt>
                      <c:pt idx="694" formatCode="0.00">
                        <c:v>8.4373925903120201E-4</c:v>
                      </c:pt>
                      <c:pt idx="695" formatCode="0.00">
                        <c:v>8.3614975205966379E-4</c:v>
                      </c:pt>
                      <c:pt idx="696" formatCode="0.00">
                        <c:v>8.7559192078815059E-4</c:v>
                      </c:pt>
                      <c:pt idx="697" formatCode="0.00">
                        <c:v>9.5885330887848872E-4</c:v>
                      </c:pt>
                      <c:pt idx="698" formatCode="0.00">
                        <c:v>9.4839197529084779E-4</c:v>
                      </c:pt>
                      <c:pt idx="699" formatCode="0.00">
                        <c:v>9.8758241012070875E-4</c:v>
                      </c:pt>
                      <c:pt idx="700" formatCode="0.00">
                        <c:v>9.3969219070341747E-4</c:v>
                      </c:pt>
                      <c:pt idx="701" formatCode="0.00">
                        <c:v>9.2599791930029444E-4</c:v>
                      </c:pt>
                      <c:pt idx="702" formatCode="0.00">
                        <c:v>8.7858712126356875E-4</c:v>
                      </c:pt>
                      <c:pt idx="703" formatCode="0.00">
                        <c:v>8.311766490112474E-4</c:v>
                      </c:pt>
                      <c:pt idx="704" formatCode="0.00">
                        <c:v>8.2375897957209928E-4</c:v>
                      </c:pt>
                      <c:pt idx="705" formatCode="0.00">
                        <c:v>9.4829517820260083E-4</c:v>
                      </c:pt>
                      <c:pt idx="706" formatCode="0.00">
                        <c:v>9.8694673763816327E-4</c:v>
                      </c:pt>
                      <c:pt idx="707" formatCode="0.00">
                        <c:v>9.7655977294229654E-4</c:v>
                      </c:pt>
                      <c:pt idx="708" formatCode="0.00">
                        <c:v>1.0187594289473769E-3</c:v>
                      </c:pt>
                      <c:pt idx="709" formatCode="0.00">
                        <c:v>1.0144798266515228E-3</c:v>
                      </c:pt>
                      <c:pt idx="710" formatCode="0.00">
                        <c:v>1.0102002563198967E-3</c:v>
                      </c:pt>
                      <c:pt idx="711" formatCode="0.00">
                        <c:v>8.3772064291042793E-4</c:v>
                      </c:pt>
                      <c:pt idx="712" formatCode="0.00">
                        <c:v>9.624098695526648E-4</c:v>
                      </c:pt>
                      <c:pt idx="713" formatCode="0.00">
                        <c:v>9.6053035352795639E-4</c:v>
                      </c:pt>
                      <c:pt idx="714" formatCode="0.00">
                        <c:v>1.1300658472841215E-3</c:v>
                      </c:pt>
                      <c:pt idx="715" formatCode="0.00">
                        <c:v>1.1257536059571529E-3</c:v>
                      </c:pt>
                      <c:pt idx="716" formatCode="0.00">
                        <c:v>1.0351272440088702E-3</c:v>
                      </c:pt>
                      <c:pt idx="717" formatCode="0.00">
                        <c:v>1.0506138943430676E-3</c:v>
                      </c:pt>
                      <c:pt idx="718" formatCode="0.00">
                        <c:v>1.0022334750805621E-3</c:v>
                      </c:pt>
                      <c:pt idx="719" formatCode="0.00">
                        <c:v>1.0094451429663784E-3</c:v>
                      </c:pt>
                      <c:pt idx="720" formatCode="0.00">
                        <c:v>1.0632178123237764E-3</c:v>
                      </c:pt>
                      <c:pt idx="721" formatCode="0.00">
                        <c:v>1.2841068184651541E-3</c:v>
                      </c:pt>
                      <c:pt idx="722" formatCode="0.00">
                        <c:v>1.2796020977060164E-3</c:v>
                      </c:pt>
                      <c:pt idx="723" formatCode="0.00">
                        <c:v>1.3307189437227857E-3</c:v>
                      </c:pt>
                      <c:pt idx="724" formatCode="0.00">
                        <c:v>1.0989874940445445E-3</c:v>
                      </c:pt>
                      <c:pt idx="725" formatCode="0.00">
                        <c:v>1.1031951793983945E-3</c:v>
                      </c:pt>
                      <c:pt idx="726" formatCode="0.00">
                        <c:v>1.10153299039819E-3</c:v>
                      </c:pt>
                      <c:pt idx="727" formatCode="0.00">
                        <c:v>1.1887892167725348E-3</c:v>
                      </c:pt>
                      <c:pt idx="728" formatCode="0.00">
                        <c:v>1.1905562773513411E-3</c:v>
                      </c:pt>
                      <c:pt idx="729" formatCode="0.00">
                        <c:v>1.1428617923066658E-3</c:v>
                      </c:pt>
                      <c:pt idx="730" formatCode="0.00">
                        <c:v>1.1382362042046635E-3</c:v>
                      </c:pt>
                      <c:pt idx="731" formatCode="0.00">
                        <c:v>1.1413185403486494E-3</c:v>
                      </c:pt>
                      <c:pt idx="732" formatCode="0.00">
                        <c:v>1.1413232640041743E-3</c:v>
                      </c:pt>
                      <c:pt idx="733" formatCode="0.00">
                        <c:v>1.1366471923832308E-3</c:v>
                      </c:pt>
                      <c:pt idx="734" formatCode="0.00">
                        <c:v>1.139698802939402E-3</c:v>
                      </c:pt>
                      <c:pt idx="735" formatCode="0.00">
                        <c:v>1.0552246068180231E-3</c:v>
                      </c:pt>
                      <c:pt idx="736" formatCode="0.00">
                        <c:v>1.1459971235327918E-3</c:v>
                      </c:pt>
                      <c:pt idx="737" formatCode="0.00">
                        <c:v>1.155683000053537E-3</c:v>
                      </c:pt>
                      <c:pt idx="738" formatCode="0.00">
                        <c:v>1.1573720868952881E-3</c:v>
                      </c:pt>
                      <c:pt idx="739" formatCode="0.00">
                        <c:v>1.1038590926086473E-3</c:v>
                      </c:pt>
                      <c:pt idx="740" formatCode="0.00">
                        <c:v>1.0990515285907256E-3</c:v>
                      </c:pt>
                      <c:pt idx="741" formatCode="0.00">
                        <c:v>1.100387870201966E-3</c:v>
                      </c:pt>
                      <c:pt idx="742" formatCode="0.00">
                        <c:v>1.095499121458841E-3</c:v>
                      </c:pt>
                      <c:pt idx="743" formatCode="0.00">
                        <c:v>1.0999627479742896E-3</c:v>
                      </c:pt>
                      <c:pt idx="744" formatCode="0.00">
                        <c:v>1.1443804781036816E-3</c:v>
                      </c:pt>
                      <c:pt idx="745" formatCode="0.00">
                        <c:v>1.2471398113150527E-3</c:v>
                      </c:pt>
                      <c:pt idx="746" formatCode="0.00">
                        <c:v>1.249408575782314E-3</c:v>
                      </c:pt>
                      <c:pt idx="747" formatCode="0.00">
                        <c:v>1.2102937489408517E-3</c:v>
                      </c:pt>
                      <c:pt idx="748" formatCode="0.00">
                        <c:v>1.3065519918455772E-3</c:v>
                      </c:pt>
                      <c:pt idx="749" formatCode="0.00">
                        <c:v>1.303396836376168E-3</c:v>
                      </c:pt>
                      <c:pt idx="750" formatCode="0.00">
                        <c:v>1.2056909433176334E-3</c:v>
                      </c:pt>
                      <c:pt idx="751" formatCode="0.00">
                        <c:v>1.1494758944703045E-3</c:v>
                      </c:pt>
                      <c:pt idx="752" formatCode="0.00">
                        <c:v>1.1546676336904788E-3</c:v>
                      </c:pt>
                      <c:pt idx="753" formatCode="0.00">
                        <c:v>1.2065978442073167E-3</c:v>
                      </c:pt>
                      <c:pt idx="754" formatCode="0.00">
                        <c:v>1.2532257786496148E-3</c:v>
                      </c:pt>
                      <c:pt idx="755" formatCode="0.00">
                        <c:v>1.2499351322433519E-3</c:v>
                      </c:pt>
                      <c:pt idx="756" formatCode="0.00">
                        <c:v>1.147895440981576E-3</c:v>
                      </c:pt>
                      <c:pt idx="757" formatCode="0.00">
                        <c:v>1.142680144693682E-3</c:v>
                      </c:pt>
                      <c:pt idx="758" formatCode="0.00">
                        <c:v>1.1444395825505945E-3</c:v>
                      </c:pt>
                      <c:pt idx="759" formatCode="0.00">
                        <c:v>1.1990440368567998E-3</c:v>
                      </c:pt>
                      <c:pt idx="760" formatCode="0.00">
                        <c:v>1.1937643335952412E-3</c:v>
                      </c:pt>
                      <c:pt idx="761" formatCode="0.00">
                        <c:v>1.1884846765995904E-3</c:v>
                      </c:pt>
                      <c:pt idx="762" formatCode="0.00">
                        <c:v>1.1886936226242829E-3</c:v>
                      </c:pt>
                      <c:pt idx="763" formatCode="0.00">
                        <c:v>1.1833895459013473E-3</c:v>
                      </c:pt>
                      <c:pt idx="764" formatCode="0.00">
                        <c:v>1.179941078280664E-3</c:v>
                      </c:pt>
                      <c:pt idx="765" formatCode="0.00">
                        <c:v>1.3487130792608623E-3</c:v>
                      </c:pt>
                      <c:pt idx="766" formatCode="0.00">
                        <c:v>1.2895944773955697E-3</c:v>
                      </c:pt>
                      <c:pt idx="767" formatCode="0.00">
                        <c:v>1.2842236711181146E-3</c:v>
                      </c:pt>
                      <c:pt idx="768" formatCode="0.00">
                        <c:v>1.3347072820475542E-3</c:v>
                      </c:pt>
                      <c:pt idx="769" formatCode="0.00">
                        <c:v>1.2754959759361216E-3</c:v>
                      </c:pt>
                      <c:pt idx="770" formatCode="0.00">
                        <c:v>1.2681285784863683E-3</c:v>
                      </c:pt>
                      <c:pt idx="771" formatCode="0.00">
                        <c:v>1.2647376964208309E-3</c:v>
                      </c:pt>
                      <c:pt idx="772" formatCode="0.00">
                        <c:v>1.151696157160913E-3</c:v>
                      </c:pt>
                      <c:pt idx="773" formatCode="0.00">
                        <c:v>1.1535368719432447E-3</c:v>
                      </c:pt>
                      <c:pt idx="774" formatCode="0.00">
                        <c:v>1.3189223406838814E-3</c:v>
                      </c:pt>
                      <c:pt idx="775" formatCode="0.00">
                        <c:v>1.2589628533216371E-3</c:v>
                      </c:pt>
                      <c:pt idx="776" formatCode="0.00">
                        <c:v>1.2595321068724539E-3</c:v>
                      </c:pt>
                      <c:pt idx="777" formatCode="0.00">
                        <c:v>1.3129862320745819E-3</c:v>
                      </c:pt>
                      <c:pt idx="778" formatCode="0.00">
                        <c:v>1.3074955080558913E-3</c:v>
                      </c:pt>
                      <c:pt idx="779" formatCode="0.00">
                        <c:v>1.3041276916456155E-3</c:v>
                      </c:pt>
                      <c:pt idx="780" formatCode="0.00">
                        <c:v>1.2456057360895165E-3</c:v>
                      </c:pt>
                      <c:pt idx="781" formatCode="0.00">
                        <c:v>1.2400975087558746E-3</c:v>
                      </c:pt>
                      <c:pt idx="782" formatCode="0.00">
                        <c:v>1.2486060829513999E-3</c:v>
                      </c:pt>
                      <c:pt idx="783" formatCode="0.00">
                        <c:v>1.2430180368273155E-3</c:v>
                      </c:pt>
                      <c:pt idx="784" formatCode="0.00">
                        <c:v>1.4046962716286174E-3</c:v>
                      </c:pt>
                      <c:pt idx="785" formatCode="0.00">
                        <c:v>1.4037226152833705E-3</c:v>
                      </c:pt>
                      <c:pt idx="786" formatCode="0.00">
                        <c:v>1.3981331160254214E-3</c:v>
                      </c:pt>
                      <c:pt idx="787" formatCode="0.00">
                        <c:v>1.2806792384543345E-3</c:v>
                      </c:pt>
                      <c:pt idx="788" formatCode="0.00">
                        <c:v>1.2897812178073961E-3</c:v>
                      </c:pt>
                      <c:pt idx="789" formatCode="0.00">
                        <c:v>1.3972802203027657E-3</c:v>
                      </c:pt>
                      <c:pt idx="790" formatCode="0.00">
                        <c:v>1.2218989313784049E-3</c:v>
                      </c:pt>
                      <c:pt idx="791" formatCode="0.00">
                        <c:v>1.2182533141262531E-3</c:v>
                      </c:pt>
                      <c:pt idx="792" formatCode="0.00">
                        <c:v>1.2125910199726132E-3</c:v>
                      </c:pt>
                      <c:pt idx="793" formatCode="0.00">
                        <c:v>1.2069287772334973E-3</c:v>
                      </c:pt>
                      <c:pt idx="794" formatCode="0.00">
                        <c:v>1.2132300473690853E-3</c:v>
                      </c:pt>
                      <c:pt idx="795" formatCode="0.00">
                        <c:v>1.2075287458391763E-3</c:v>
                      </c:pt>
                      <c:pt idx="796" formatCode="0.00">
                        <c:v>1.2018101372561262E-3</c:v>
                      </c:pt>
                      <c:pt idx="797" formatCode="0.00">
                        <c:v>1.2020863548655688E-3</c:v>
                      </c:pt>
                      <c:pt idx="798" formatCode="0.00">
                        <c:v>1.2602099523537627E-3</c:v>
                      </c:pt>
                      <c:pt idx="799" formatCode="0.00">
                        <c:v>1.3122437420531557E-3</c:v>
                      </c:pt>
                      <c:pt idx="800" formatCode="0.00">
                        <c:v>1.3086712435574953E-3</c:v>
                      </c:pt>
                      <c:pt idx="801" formatCode="0.00">
                        <c:v>1.3117723147657201E-3</c:v>
                      </c:pt>
                      <c:pt idx="802" formatCode="0.00">
                        <c:v>1.1893422092521396E-3</c:v>
                      </c:pt>
                      <c:pt idx="803" formatCode="0.00">
                        <c:v>1.1895251810226755E-3</c:v>
                      </c:pt>
                      <c:pt idx="804" formatCode="0.00">
                        <c:v>1.2422861272847543E-3</c:v>
                      </c:pt>
                      <c:pt idx="805" formatCode="0.00">
                        <c:v>1.2364309870918088E-3</c:v>
                      </c:pt>
                      <c:pt idx="806" formatCode="0.00">
                        <c:v>1.2432897234685714E-3</c:v>
                      </c:pt>
                      <c:pt idx="807" formatCode="0.00">
                        <c:v>1.4272903527648418E-3</c:v>
                      </c:pt>
                      <c:pt idx="808" formatCode="0.00">
                        <c:v>1.4213225729796063E-3</c:v>
                      </c:pt>
                      <c:pt idx="809" formatCode="0.00">
                        <c:v>1.408029024349511E-3</c:v>
                      </c:pt>
                      <c:pt idx="810" formatCode="0.00">
                        <c:v>1.3615314056641824E-3</c:v>
                      </c:pt>
                      <c:pt idx="811" formatCode="0.00">
                        <c:v>1.2952691141289753E-3</c:v>
                      </c:pt>
                      <c:pt idx="812" formatCode="0.00">
                        <c:v>1.2892495800409882E-3</c:v>
                      </c:pt>
                      <c:pt idx="813" formatCode="0.00">
                        <c:v>1.3481426575133915E-3</c:v>
                      </c:pt>
                      <c:pt idx="814" formatCode="0.00">
                        <c:v>1.4025525159704658E-3</c:v>
                      </c:pt>
                      <c:pt idx="815" formatCode="0.00">
                        <c:v>1.3965116887230675E-3</c:v>
                      </c:pt>
                      <c:pt idx="816" formatCode="0.00">
                        <c:v>1.3929654864615465E-3</c:v>
                      </c:pt>
                      <c:pt idx="817" formatCode="0.00">
                        <c:v>1.6291496310113316E-3</c:v>
                      </c:pt>
                      <c:pt idx="818" formatCode="0.00">
                        <c:v>1.6404080542648037E-3</c:v>
                      </c:pt>
                      <c:pt idx="819" formatCode="0.00">
                        <c:v>1.6372856718225351E-3</c:v>
                      </c:pt>
                      <c:pt idx="820" formatCode="0.00">
                        <c:v>1.8150985824482366E-3</c:v>
                      </c:pt>
                      <c:pt idx="821" formatCode="0.00">
                        <c:v>1.8219844104561264E-3</c:v>
                      </c:pt>
                      <c:pt idx="822" formatCode="0.00">
                        <c:v>1.7635763412403537E-3</c:v>
                      </c:pt>
                      <c:pt idx="823" formatCode="0.00">
                        <c:v>1.7573700406025381E-3</c:v>
                      </c:pt>
                      <c:pt idx="824" formatCode="0.00">
                        <c:v>1.7607170957726812E-3</c:v>
                      </c:pt>
                      <c:pt idx="825" formatCode="0.00">
                        <c:v>1.6951276517450469E-3</c:v>
                      </c:pt>
                      <c:pt idx="826" formatCode="0.00">
                        <c:v>1.6888765322175465E-3</c:v>
                      </c:pt>
                      <c:pt idx="827" formatCode="0.00">
                        <c:v>1.7043314914442537E-3</c:v>
                      </c:pt>
                      <c:pt idx="828" formatCode="0.00">
                        <c:v>1.7011125245999085E-3</c:v>
                      </c:pt>
                      <c:pt idx="829" formatCode="0.00">
                        <c:v>1.8216969894947429E-3</c:v>
                      </c:pt>
                      <c:pt idx="830" formatCode="0.00">
                        <c:v>1.8120027312290407E-3</c:v>
                      </c:pt>
                      <c:pt idx="831" formatCode="0.00">
                        <c:v>1.8191547266724092E-3</c:v>
                      </c:pt>
                      <c:pt idx="832" formatCode="0.00">
                        <c:v>1.8127754475906284E-3</c:v>
                      </c:pt>
                      <c:pt idx="833" formatCode="0.00">
                        <c:v>1.8198992508702597E-3</c:v>
                      </c:pt>
                      <c:pt idx="834" formatCode="0.00">
                        <c:v>1.6205893612441168E-3</c:v>
                      </c:pt>
                      <c:pt idx="835" formatCode="0.00">
                        <c:v>1.6141633950028439E-3</c:v>
                      </c:pt>
                      <c:pt idx="836" formatCode="0.00">
                        <c:v>1.6197933980594637E-3</c:v>
                      </c:pt>
                      <c:pt idx="837" formatCode="0.00">
                        <c:v>1.8724260508650571E-3</c:v>
                      </c:pt>
                      <c:pt idx="838" formatCode="0.00">
                        <c:v>1.7363980934243422E-3</c:v>
                      </c:pt>
                      <c:pt idx="839" formatCode="0.00">
                        <c:v>1.7332215736453685E-3</c:v>
                      </c:pt>
                      <c:pt idx="840" formatCode="0.00">
                        <c:v>1.6650063832341813E-3</c:v>
                      </c:pt>
                      <c:pt idx="841" formatCode="0.00">
                        <c:v>1.5934878545639899E-3</c:v>
                      </c:pt>
                      <c:pt idx="842" formatCode="0.00">
                        <c:v>1.5960321869137261E-3</c:v>
                      </c:pt>
                      <c:pt idx="843" formatCode="0.00">
                        <c:v>1.61719318660464E-3</c:v>
                      </c:pt>
                      <c:pt idx="844" formatCode="0.00">
                        <c:v>1.6105437363629915E-3</c:v>
                      </c:pt>
                      <c:pt idx="845" formatCode="0.00">
                        <c:v>1.7369578196487678E-3</c:v>
                      </c:pt>
                      <c:pt idx="846" formatCode="0.00">
                        <c:v>1.7471202450154838E-3</c:v>
                      </c:pt>
                      <c:pt idx="847" formatCode="0.00">
                        <c:v>1.7404057012159115E-3</c:v>
                      </c:pt>
                      <c:pt idx="848" formatCode="0.00">
                        <c:v>1.750820343460513E-3</c:v>
                      </c:pt>
                      <c:pt idx="849" formatCode="0.00">
                        <c:v>1.8908341289651E-3</c:v>
                      </c:pt>
                      <c:pt idx="850" formatCode="0.00">
                        <c:v>1.884012602282936E-3</c:v>
                      </c:pt>
                      <c:pt idx="851" formatCode="0.00">
                        <c:v>1.6825253357790895E-3</c:v>
                      </c:pt>
                      <c:pt idx="852" formatCode="0.00">
                        <c:v>1.6756638333306456E-3</c:v>
                      </c:pt>
                      <c:pt idx="853" formatCode="0.00">
                        <c:v>1.6688024032166062E-3</c:v>
                      </c:pt>
                      <c:pt idx="854" formatCode="0.00">
                        <c:v>1.7695490924041399E-3</c:v>
                      </c:pt>
                      <c:pt idx="855" formatCode="0.00">
                        <c:v>1.8632002277634808E-3</c:v>
                      </c:pt>
                      <c:pt idx="856" formatCode="0.00">
                        <c:v>1.8560669062588509E-3</c:v>
                      </c:pt>
                      <c:pt idx="857" formatCode="0.00">
                        <c:v>1.7062094097047939E-3</c:v>
                      </c:pt>
                      <c:pt idx="858" formatCode="0.00">
                        <c:v>1.8234398775022393E-3</c:v>
                      </c:pt>
                      <c:pt idx="859" formatCode="0.00">
                        <c:v>1.8160933574073949E-3</c:v>
                      </c:pt>
                      <c:pt idx="860" formatCode="0.00">
                        <c:v>1.8523686888352354E-3</c:v>
                      </c:pt>
                      <c:pt idx="861" formatCode="0.00">
                        <c:v>1.9953837254381695E-3</c:v>
                      </c:pt>
                      <c:pt idx="862" formatCode="0.00">
                        <c:v>2.0324177681991418E-3</c:v>
                      </c:pt>
                      <c:pt idx="863" formatCode="0.00">
                        <c:v>2.0760321456443163E-3</c:v>
                      </c:pt>
                      <c:pt idx="864" formatCode="0.00">
                        <c:v>2.0681437801862621E-3</c:v>
                      </c:pt>
                      <c:pt idx="865" formatCode="0.00">
                        <c:v>2.1287508361170697E-3</c:v>
                      </c:pt>
                      <c:pt idx="866" formatCode="0.00">
                        <c:v>2.0987032316652646E-3</c:v>
                      </c:pt>
                      <c:pt idx="867" formatCode="0.00">
                        <c:v>2.1590051324590401E-3</c:v>
                      </c:pt>
                      <c:pt idx="868" formatCode="0.00">
                        <c:v>2.150340218203079E-3</c:v>
                      </c:pt>
                      <c:pt idx="869" formatCode="0.00">
                        <c:v>2.7665111195406184E-3</c:v>
                      </c:pt>
                      <c:pt idx="870" formatCode="0.00">
                        <c:v>2.8705425812572548E-3</c:v>
                      </c:pt>
                      <c:pt idx="871" formatCode="0.00">
                        <c:v>2.8611629807869104E-3</c:v>
                      </c:pt>
                      <c:pt idx="872" formatCode="0.00">
                        <c:v>3.0540014264178426E-3</c:v>
                      </c:pt>
                      <c:pt idx="873" formatCode="0.00">
                        <c:v>3.2387232567473033E-3</c:v>
                      </c:pt>
                      <c:pt idx="874" formatCode="0.00">
                        <c:v>3.3522411126430535E-3</c:v>
                      </c:pt>
                      <c:pt idx="875" formatCode="0.00">
                        <c:v>3.5798917689366483E-3</c:v>
                      </c:pt>
                      <c:pt idx="876" formatCode="0.00">
                        <c:v>3.6743388809960973E-3</c:v>
                      </c:pt>
                      <c:pt idx="877" formatCode="0.00">
                        <c:v>3.8771629786835517E-3</c:v>
                      </c:pt>
                      <c:pt idx="878" formatCode="0.00">
                        <c:v>4.6307636178494231E-3</c:v>
                      </c:pt>
                      <c:pt idx="879" formatCode="0.00">
                        <c:v>4.6191160854166914E-3</c:v>
                      </c:pt>
                      <c:pt idx="880" formatCode="0.00">
                        <c:v>4.8031569646086363E-3</c:v>
                      </c:pt>
                      <c:pt idx="881" formatCode="0.00">
                        <c:v>4.1167241485473762E-3</c:v>
                      </c:pt>
                      <c:pt idx="882" formatCode="0.00">
                        <c:v>3.9774275145544038E-3</c:v>
                      </c:pt>
                      <c:pt idx="883" formatCode="0.00">
                        <c:v>4.1642718078373792E-3</c:v>
                      </c:pt>
                      <c:pt idx="884" formatCode="0.00">
                        <c:v>4.613343605177944E-3</c:v>
                      </c:pt>
                      <c:pt idx="885" formatCode="0.00">
                        <c:v>5.7106256843706639E-3</c:v>
                      </c:pt>
                      <c:pt idx="886" formatCode="0.00">
                        <c:v>5.8876733329170303E-3</c:v>
                      </c:pt>
                      <c:pt idx="887" formatCode="0.00">
                        <c:v>6.1027214278171109E-3</c:v>
                      </c:pt>
                      <c:pt idx="888" formatCode="0.00">
                        <c:v>6.2369351376347412E-3</c:v>
                      </c:pt>
                      <c:pt idx="889" formatCode="0.00">
                        <c:v>6.3885137428556123E-3</c:v>
                      </c:pt>
                      <c:pt idx="890" formatCode="0.00">
                        <c:v>6.5780586551430131E-3</c:v>
                      </c:pt>
                      <c:pt idx="891" formatCode="0.00">
                        <c:v>7.8267692959059082E-3</c:v>
                      </c:pt>
                      <c:pt idx="892" formatCode="0.00">
                        <c:v>8.3903537870648678E-3</c:v>
                      </c:pt>
                      <c:pt idx="893" formatCode="0.00">
                        <c:v>8.7128905774071161E-3</c:v>
                      </c:pt>
                      <c:pt idx="894" formatCode="0.00">
                        <c:v>9.5447943904771633E-3</c:v>
                      </c:pt>
                      <c:pt idx="895" formatCode="0.00">
                        <c:v>1.0129297058230053E-2</c:v>
                      </c:pt>
                      <c:pt idx="896" formatCode="0.00">
                        <c:v>1.1735724494915256E-2</c:v>
                      </c:pt>
                      <c:pt idx="897" formatCode="0.00">
                        <c:v>1.1717566217358179E-2</c:v>
                      </c:pt>
                      <c:pt idx="898" formatCode="0.00">
                        <c:v>1.2077112775533569E-2</c:v>
                      </c:pt>
                      <c:pt idx="899" formatCode="0.00">
                        <c:v>1.2803665489249478E-2</c:v>
                      </c:pt>
                      <c:pt idx="900" formatCode="0.00">
                        <c:v>1.4322365353472557E-2</c:v>
                      </c:pt>
                      <c:pt idx="901" formatCode="0.00">
                        <c:v>1.4708304040579033E-2</c:v>
                      </c:pt>
                      <c:pt idx="902" formatCode="0.00">
                        <c:v>1.6526470024478206E-2</c:v>
                      </c:pt>
                      <c:pt idx="903" formatCode="0.00">
                        <c:v>1.8289545699091921E-2</c:v>
                      </c:pt>
                      <c:pt idx="904" formatCode="0.00">
                        <c:v>1.8700249288431083E-2</c:v>
                      </c:pt>
                      <c:pt idx="905" formatCode="0.00">
                        <c:v>1.951766219816391E-2</c:v>
                      </c:pt>
                      <c:pt idx="906" formatCode="0.00">
                        <c:v>2.1343672095971201E-2</c:v>
                      </c:pt>
                      <c:pt idx="907" formatCode="0.00">
                        <c:v>2.144557576392056E-2</c:v>
                      </c:pt>
                      <c:pt idx="908" formatCode="0.00">
                        <c:v>2.5445222258051649E-2</c:v>
                      </c:pt>
                      <c:pt idx="909" formatCode="0.00">
                        <c:v>2.5424027033701228E-2</c:v>
                      </c:pt>
                      <c:pt idx="910" formatCode="0.00">
                        <c:v>2.5725260555649009E-2</c:v>
                      </c:pt>
                      <c:pt idx="911" formatCode="0.00">
                        <c:v>2.8381769087042687E-2</c:v>
                      </c:pt>
                      <c:pt idx="912" formatCode="0.00">
                        <c:v>2.835999744184169E-2</c:v>
                      </c:pt>
                      <c:pt idx="913" formatCode="0.00">
                        <c:v>2.9628843324275404E-2</c:v>
                      </c:pt>
                      <c:pt idx="914" formatCode="0.00">
                        <c:v>3.6037568376544919E-2</c:v>
                      </c:pt>
                      <c:pt idx="915" formatCode="0.00">
                        <c:v>3.6012045629466631E-2</c:v>
                      </c:pt>
                      <c:pt idx="916" formatCode="0.00">
                        <c:v>3.7985516448621526E-2</c:v>
                      </c:pt>
                      <c:pt idx="917" formatCode="0.00">
                        <c:v>4.1589641342110371E-2</c:v>
                      </c:pt>
                      <c:pt idx="918" formatCode="0.00">
                        <c:v>4.5667935621610332E-2</c:v>
                      </c:pt>
                      <c:pt idx="919" formatCode="0.00">
                        <c:v>4.5639808668508385E-2</c:v>
                      </c:pt>
                      <c:pt idx="920" formatCode="0.00">
                        <c:v>4.7478527970478183E-2</c:v>
                      </c:pt>
                      <c:pt idx="921" formatCode="0.00">
                        <c:v>4.9443837584080372E-2</c:v>
                      </c:pt>
                      <c:pt idx="922" formatCode="0.00">
                        <c:v>5.1103771568794101E-2</c:v>
                      </c:pt>
                      <c:pt idx="923" formatCode="0.00">
                        <c:v>5.6938695823836954E-2</c:v>
                      </c:pt>
                      <c:pt idx="924" formatCode="0.00">
                        <c:v>5.8419142365066484E-2</c:v>
                      </c:pt>
                      <c:pt idx="925" formatCode="0.00">
                        <c:v>6.0477018259841885E-2</c:v>
                      </c:pt>
                      <c:pt idx="926" formatCode="0.00">
                        <c:v>6.2323472445817006E-2</c:v>
                      </c:pt>
                      <c:pt idx="927" formatCode="0.00">
                        <c:v>6.4482979973031609E-2</c:v>
                      </c:pt>
                      <c:pt idx="928" formatCode="0.00">
                        <c:v>6.5627033772676022E-2</c:v>
                      </c:pt>
                      <c:pt idx="929" formatCode="0.00">
                        <c:v>6.7435085872008887E-2</c:v>
                      </c:pt>
                      <c:pt idx="930" formatCode="0.00">
                        <c:v>7.2973450611618515E-2</c:v>
                      </c:pt>
                      <c:pt idx="931" formatCode="0.00">
                        <c:v>7.5039345086680309E-2</c:v>
                      </c:pt>
                      <c:pt idx="932" formatCode="0.00">
                        <c:v>7.644783937980329E-2</c:v>
                      </c:pt>
                      <c:pt idx="933" formatCode="0.00">
                        <c:v>7.9161474751707275E-2</c:v>
                      </c:pt>
                      <c:pt idx="934" formatCode="0.00">
                        <c:v>8.07207955963022E-2</c:v>
                      </c:pt>
                      <c:pt idx="935" formatCode="0.00">
                        <c:v>8.3575244712725746E-2</c:v>
                      </c:pt>
                      <c:pt idx="936" formatCode="0.00">
                        <c:v>8.6015636353348371E-2</c:v>
                      </c:pt>
                      <c:pt idx="937" formatCode="0.00">
                        <c:v>8.764592399952395E-2</c:v>
                      </c:pt>
                      <c:pt idx="938" formatCode="0.00">
                        <c:v>9.0494251460293065E-2</c:v>
                      </c:pt>
                      <c:pt idx="939" formatCode="0.00">
                        <c:v>9.5507155774629093E-2</c:v>
                      </c:pt>
                      <c:pt idx="940" formatCode="0.00">
                        <c:v>9.4383505932108619E-2</c:v>
                      </c:pt>
                      <c:pt idx="941" formatCode="0.00">
                        <c:v>0.10326238471914338</c:v>
                      </c:pt>
                      <c:pt idx="942" formatCode="0.00">
                        <c:v>0.11392414841565889</c:v>
                      </c:pt>
                      <c:pt idx="943" formatCode="0.00">
                        <c:v>0.11259588780476158</c:v>
                      </c:pt>
                      <c:pt idx="944" formatCode="0.00">
                        <c:v>0.12666223979389726</c:v>
                      </c:pt>
                      <c:pt idx="945" formatCode="0.00">
                        <c:v>0.14707095199156131</c:v>
                      </c:pt>
                      <c:pt idx="946" formatCode="0.00">
                        <c:v>0.14703216564494087</c:v>
                      </c:pt>
                      <c:pt idx="947" formatCode="0.00">
                        <c:v>0.16563927907255746</c:v>
                      </c:pt>
                      <c:pt idx="948" formatCode="0.00">
                        <c:v>0.18550809236934077</c:v>
                      </c:pt>
                      <c:pt idx="949" formatCode="0.00">
                        <c:v>0.18546852584395074</c:v>
                      </c:pt>
                      <c:pt idx="950" formatCode="0.00">
                        <c:v>0.19818396665989033</c:v>
                      </c:pt>
                      <c:pt idx="951" formatCode="0.00">
                        <c:v>0.21467051205363874</c:v>
                      </c:pt>
                      <c:pt idx="952" formatCode="0.00">
                        <c:v>0.20195477313235621</c:v>
                      </c:pt>
                      <c:pt idx="953" formatCode="0.00">
                        <c:v>0.20709352761927205</c:v>
                      </c:pt>
                      <c:pt idx="954" formatCode="0.00">
                        <c:v>0.20705734800268585</c:v>
                      </c:pt>
                      <c:pt idx="955" formatCode="0.00">
                        <c:v>0.20312027151033743</c:v>
                      </c:pt>
                      <c:pt idx="956" formatCode="0.00">
                        <c:v>0.20457471532854016</c:v>
                      </c:pt>
                      <c:pt idx="957" formatCode="0.00">
                        <c:v>0.20453993916561761</c:v>
                      </c:pt>
                      <c:pt idx="958" formatCode="0.00">
                        <c:v>0.20295782481133542</c:v>
                      </c:pt>
                      <c:pt idx="959" formatCode="0.00">
                        <c:v>0.17832802983503851</c:v>
                      </c:pt>
                      <c:pt idx="960" formatCode="0.00">
                        <c:v>0.17116162750083441</c:v>
                      </c:pt>
                      <c:pt idx="961" formatCode="0.00">
                        <c:v>0.17113136088801315</c:v>
                      </c:pt>
                      <c:pt idx="962" formatCode="0.00">
                        <c:v>0.15038434738669237</c:v>
                      </c:pt>
                      <c:pt idx="963" formatCode="0.00">
                        <c:v>0.12236952409363619</c:v>
                      </c:pt>
                      <c:pt idx="964" formatCode="0.00">
                        <c:v>0.11016508442409557</c:v>
                      </c:pt>
                      <c:pt idx="965" formatCode="0.00">
                        <c:v>3.9767004762320833E-2</c:v>
                      </c:pt>
                      <c:pt idx="966" formatCode="0.00">
                        <c:v>3.0283666543377784E-2</c:v>
                      </c:pt>
                      <c:pt idx="967" formatCode="0.00">
                        <c:v>2.739825400013118E-2</c:v>
                      </c:pt>
                      <c:pt idx="968" formatCode="0.00">
                        <c:v>1.7537018868328692E-2</c:v>
                      </c:pt>
                      <c:pt idx="969" formatCode="0.00">
                        <c:v>7.4045473646067936E-3</c:v>
                      </c:pt>
                      <c:pt idx="970" formatCode="0.00">
                        <c:v>6.7832241887909915E-3</c:v>
                      </c:pt>
                      <c:pt idx="971" formatCode="0.00">
                        <c:v>4.6591891347968874E-3</c:v>
                      </c:pt>
                      <c:pt idx="972" formatCode="0.00">
                        <c:v>3.5755891372022497E-3</c:v>
                      </c:pt>
                      <c:pt idx="973" formatCode="0.00">
                        <c:v>3.3191795816958428E-3</c:v>
                      </c:pt>
                      <c:pt idx="974" formatCode="0.00">
                        <c:v>4.3415569179596067E-3</c:v>
                      </c:pt>
                      <c:pt idx="975" formatCode="0.00">
                        <c:v>3.8058486382484178E-3</c:v>
                      </c:pt>
                      <c:pt idx="976" formatCode="0.00">
                        <c:v>3.5064755616365686E-3</c:v>
                      </c:pt>
                      <c:pt idx="977" formatCode="0.00">
                        <c:v>3.2172850599835349E-3</c:v>
                      </c:pt>
                      <c:pt idx="978" formatCode="0.00">
                        <c:v>2.7613189256075919E-3</c:v>
                      </c:pt>
                      <c:pt idx="979" formatCode="0.00">
                        <c:v>2.5644500259052218E-3</c:v>
                      </c:pt>
                      <c:pt idx="980" formatCode="0.00">
                        <c:v>2.4893367173780649E-3</c:v>
                      </c:pt>
                      <c:pt idx="981" formatCode="0.00">
                        <c:v>1.9939950180974555E-3</c:v>
                      </c:pt>
                      <c:pt idx="982" formatCode="0.00">
                        <c:v>1.8566927737741039E-3</c:v>
                      </c:pt>
                      <c:pt idx="983" formatCode="0.00">
                        <c:v>2.665524033928118E-3</c:v>
                      </c:pt>
                      <c:pt idx="984" formatCode="0.00">
                        <c:v>2.2020408132366175E-3</c:v>
                      </c:pt>
                      <c:pt idx="985" formatCode="0.00">
                        <c:v>1.9405115989609798E-3</c:v>
                      </c:pt>
                      <c:pt idx="986" formatCode="0.00">
                        <c:v>1.8520542119500739E-3</c:v>
                      </c:pt>
                      <c:pt idx="987" formatCode="0.00">
                        <c:v>1.8221856251622701E-3</c:v>
                      </c:pt>
                      <c:pt idx="988" formatCode="0.00">
                        <c:v>1.730345328704529E-3</c:v>
                      </c:pt>
                      <c:pt idx="989" formatCode="0.00">
                        <c:v>1.6926848472974259E-3</c:v>
                      </c:pt>
                      <c:pt idx="990" formatCode="0.00">
                        <c:v>1.4120700112926592E-3</c:v>
                      </c:pt>
                      <c:pt idx="991" formatCode="0.00">
                        <c:v>1.3519530513450627E-3</c:v>
                      </c:pt>
                      <c:pt idx="992" formatCode="0.00">
                        <c:v>1.3665437929352179E-3</c:v>
                      </c:pt>
                      <c:pt idx="993" formatCode="0.00">
                        <c:v>1.6152196863821388E-3</c:v>
                      </c:pt>
                      <c:pt idx="994" formatCode="0.00">
                        <c:v>1.5611268123114084E-3</c:v>
                      </c:pt>
                      <c:pt idx="995" formatCode="0.00">
                        <c:v>1.447142435094408E-3</c:v>
                      </c:pt>
                      <c:pt idx="996" formatCode="0.00">
                        <c:v>1.4411507858890257E-3</c:v>
                      </c:pt>
                      <c:pt idx="997" formatCode="0.00">
                        <c:v>1.4018257135379718E-3</c:v>
                      </c:pt>
                      <c:pt idx="998" formatCode="0.00">
                        <c:v>1.364520526026069E-3</c:v>
                      </c:pt>
                      <c:pt idx="999" formatCode="0.00">
                        <c:v>1.3588002561799267E-3</c:v>
                      </c:pt>
                      <c:pt idx="1000" formatCode="0.00">
                        <c:v>1.3224140015443264E-3</c:v>
                      </c:pt>
                      <c:pt idx="1001" formatCode="0.00">
                        <c:v>1.2289387512911063E-3</c:v>
                      </c:pt>
                      <c:pt idx="1002" formatCode="0.00">
                        <c:v>1.2234901864702308E-3</c:v>
                      </c:pt>
                      <c:pt idx="1003" formatCode="0.00">
                        <c:v>1.1932370442044057E-3</c:v>
                      </c:pt>
                      <c:pt idx="1004" formatCode="0.00">
                        <c:v>1.0871565058955986E-3</c:v>
                      </c:pt>
                      <c:pt idx="1005" formatCode="0.00">
                        <c:v>1.0820419850518775E-3</c:v>
                      </c:pt>
                      <c:pt idx="1006" formatCode="0.00">
                        <c:v>9.233341438199819E-4</c:v>
                      </c:pt>
                      <c:pt idx="1007" formatCode="0.00">
                        <c:v>1.0041957907478995E-3</c:v>
                      </c:pt>
                      <c:pt idx="1008" formatCode="0.00">
                        <c:v>9.487867062676164E-4</c:v>
                      </c:pt>
                      <c:pt idx="1009" formatCode="0.00">
                        <c:v>9.2341967163843885E-4</c:v>
                      </c:pt>
                      <c:pt idx="1010" formatCode="0.00">
                        <c:v>1.0410220604350781E-3</c:v>
                      </c:pt>
                      <c:pt idx="1011" formatCode="0.00">
                        <c:v>1.0362155132994976E-3</c:v>
                      </c:pt>
                      <c:pt idx="1012" formatCode="0.00">
                        <c:v>1.0072997654934175E-3</c:v>
                      </c:pt>
                      <c:pt idx="1013" formatCode="0.00">
                        <c:v>9.3895865636390837E-4</c:v>
                      </c:pt>
                      <c:pt idx="1014" formatCode="0.00">
                        <c:v>8.4199993631915433E-4</c:v>
                      </c:pt>
                      <c:pt idx="1015" formatCode="0.00">
                        <c:v>8.1653249352407027E-4</c:v>
                      </c:pt>
                      <c:pt idx="1016" formatCode="0.00">
                        <c:v>8.3836105026570851E-4</c:v>
                      </c:pt>
                      <c:pt idx="1017" formatCode="0.00">
                        <c:v>8.3396226109839306E-4</c:v>
                      </c:pt>
                      <c:pt idx="1018" formatCode="0.00">
                        <c:v>8.1287080683095409E-4</c:v>
                      </c:pt>
                      <c:pt idx="1019" formatCode="0.00">
                        <c:v>7.9167763328771455E-4</c:v>
                      </c:pt>
                      <c:pt idx="1020" formatCode="0.00">
                        <c:v>7.8745750846473102E-4</c:v>
                      </c:pt>
                      <c:pt idx="1021" formatCode="0.00">
                        <c:v>8.0468237623667086E-4</c:v>
                      </c:pt>
                      <c:pt idx="1022" formatCode="0.00">
                        <c:v>7.8917500507203386E-4</c:v>
                      </c:pt>
                      <c:pt idx="1023" formatCode="0.00">
                        <c:v>7.851198327733064E-4</c:v>
                      </c:pt>
                      <c:pt idx="1024" formatCode="0.00">
                        <c:v>7.4327474217958638E-4</c:v>
                      </c:pt>
                      <c:pt idx="1025" formatCode="0.00">
                        <c:v>8.1669392073063763E-4</c:v>
                      </c:pt>
                      <c:pt idx="1026" formatCode="0.00">
                        <c:v>8.1283491955747315E-4</c:v>
                      </c:pt>
                      <c:pt idx="1027" formatCode="0.00">
                        <c:v>7.6998178417008812E-4</c:v>
                      </c:pt>
                      <c:pt idx="1028" formatCode="0.00">
                        <c:v>8.0308147231868653E-4</c:v>
                      </c:pt>
                      <c:pt idx="1029" formatCode="0.00">
                        <c:v>7.9940853969807685E-4</c:v>
                      </c:pt>
                      <c:pt idx="1030" formatCode="0.00">
                        <c:v>7.5760210071132677E-4</c:v>
                      </c:pt>
                      <c:pt idx="1031" formatCode="0.00">
                        <c:v>7.5410529139987377E-4</c:v>
                      </c:pt>
                      <c:pt idx="1032" formatCode="0.00">
                        <c:v>7.5060849760362101E-4</c:v>
                      </c:pt>
                      <c:pt idx="1033" formatCode="0.00">
                        <c:v>7.3072373107985861E-4</c:v>
                      </c:pt>
                      <c:pt idx="1034" formatCode="0.00">
                        <c:v>8.6428202098122226E-4</c:v>
                      </c:pt>
                      <c:pt idx="1035" formatCode="0.00">
                        <c:v>8.407570283171593E-4</c:v>
                      </c:pt>
                      <c:pt idx="1036" formatCode="0.00">
                        <c:v>8.2139992222234255E-4</c:v>
                      </c:pt>
                      <c:pt idx="1037" formatCode="0.00">
                        <c:v>7.370248490687235E-4</c:v>
                      </c:pt>
                      <c:pt idx="1038" formatCode="0.00">
                        <c:v>7.3381602255519912E-4</c:v>
                      </c:pt>
                      <c:pt idx="1039" formatCode="0.00">
                        <c:v>8.1402557774837053E-4</c:v>
                      </c:pt>
                      <c:pt idx="1040" formatCode="0.00">
                        <c:v>7.476170589033863E-4</c:v>
                      </c:pt>
                      <c:pt idx="1041" formatCode="0.00">
                        <c:v>7.3033075021798621E-4</c:v>
                      </c:pt>
                      <c:pt idx="1042" formatCode="0.00">
                        <c:v>7.1879356082135638E-4</c:v>
                      </c:pt>
                      <c:pt idx="1043" formatCode="0.00">
                        <c:v>6.7128495620008544E-4</c:v>
                      </c:pt>
                      <c:pt idx="1044" formatCode="0.00">
                        <c:v>6.6828410246586815E-4</c:v>
                      </c:pt>
                      <c:pt idx="1045" formatCode="0.00">
                        <c:v>6.9109322131248607E-4</c:v>
                      </c:pt>
                      <c:pt idx="1046" formatCode="0.00">
                        <c:v>7.7770557889511843E-4</c:v>
                      </c:pt>
                      <c:pt idx="1047" formatCode="0.00">
                        <c:v>7.7270630294942711E-4</c:v>
                      </c:pt>
                      <c:pt idx="1048" formatCode="0.00">
                        <c:v>7.6973136564240476E-4</c:v>
                      </c:pt>
                      <c:pt idx="1049" formatCode="0.00">
                        <c:v>7.6675643960716388E-4</c:v>
                      </c:pt>
                      <c:pt idx="1050" formatCode="0.00">
                        <c:v>7.6047690090883218E-4</c:v>
                      </c:pt>
                      <c:pt idx="1051" formatCode="0.00">
                        <c:v>7.1854504413363036E-4</c:v>
                      </c:pt>
                      <c:pt idx="1052" formatCode="0.00">
                        <c:v>7.4490065984550251E-4</c:v>
                      </c:pt>
                      <c:pt idx="1053" formatCode="0.00">
                        <c:v>7.419765606211903E-4</c:v>
                      </c:pt>
                      <c:pt idx="1054" formatCode="0.00">
                        <c:v>7.9286410209528525E-4</c:v>
                      </c:pt>
                      <c:pt idx="1055" formatCode="0.00">
                        <c:v>7.3174955686923526E-4</c:v>
                      </c:pt>
                      <c:pt idx="1056" formatCode="0.00">
                        <c:v>7.2884289070231155E-4</c:v>
                      </c:pt>
                      <c:pt idx="1057" formatCode="0.00">
                        <c:v>7.2164858164437738E-4</c:v>
                      </c:pt>
                      <c:pt idx="1058" formatCode="0.00">
                        <c:v>8.0555613601651893E-4</c:v>
                      </c:pt>
                      <c:pt idx="1059" formatCode="0.00">
                        <c:v>8.0131608357946241E-4</c:v>
                      </c:pt>
                      <c:pt idx="1060" formatCode="0.00">
                        <c:v>7.9642120829885935E-4</c:v>
                      </c:pt>
                      <c:pt idx="1061" formatCode="0.00">
                        <c:v>7.3592312015293934E-4</c:v>
                      </c:pt>
                      <c:pt idx="1062" formatCode="0.00">
                        <c:v>7.3304577451108286E-4</c:v>
                      </c:pt>
                      <c:pt idx="1063" formatCode="0.00">
                        <c:v>8.4114998898679569E-4</c:v>
                      </c:pt>
                      <c:pt idx="1064" formatCode="0.00">
                        <c:v>8.3828698767634906E-4</c:v>
                      </c:pt>
                      <c:pt idx="1065" formatCode="0.00">
                        <c:v>8.3542399680641536E-4</c:v>
                      </c:pt>
                      <c:pt idx="1066" formatCode="0.00">
                        <c:v>7.9724953283413704E-4</c:v>
                      </c:pt>
                      <c:pt idx="1067" formatCode="0.00">
                        <c:v>8.2283968160366935E-4</c:v>
                      </c:pt>
                      <c:pt idx="1068" formatCode="0.00">
                        <c:v>8.1795099985322247E-4</c:v>
                      </c:pt>
                      <c:pt idx="1069" formatCode="0.00">
                        <c:v>8.9356093119250229E-4</c:v>
                      </c:pt>
                      <c:pt idx="1070" formatCode="0.00">
                        <c:v>8.0630428645130645E-4</c:v>
                      </c:pt>
                      <c:pt idx="1071" formatCode="0.00">
                        <c:v>8.034929999781148E-4</c:v>
                      </c:pt>
                      <c:pt idx="1072" formatCode="0.00">
                        <c:v>8.5558059630956845E-4</c:v>
                      </c:pt>
                      <c:pt idx="1073" formatCode="0.00">
                        <c:v>7.4036613992871174E-4</c:v>
                      </c:pt>
                      <c:pt idx="1074" formatCode="0.00">
                        <c:v>7.3695119745829506E-4</c:v>
                      </c:pt>
                      <c:pt idx="1075" formatCode="0.00">
                        <c:v>7.6283194438953646E-4</c:v>
                      </c:pt>
                      <c:pt idx="1076" formatCode="0.00">
                        <c:v>7.0382340218213678E-4</c:v>
                      </c:pt>
                      <c:pt idx="1077" formatCode="0.00">
                        <c:v>6.9815972242661295E-4</c:v>
                      </c:pt>
                      <c:pt idx="1078" formatCode="0.00">
                        <c:v>6.9593200072240284E-4</c:v>
                      </c:pt>
                      <c:pt idx="1079" formatCode="0.00">
                        <c:v>5.8109804692885484E-4</c:v>
                      </c:pt>
                      <c:pt idx="1080" formatCode="0.00">
                        <c:v>5.7408970826465543E-4</c:v>
                      </c:pt>
                      <c:pt idx="1081" formatCode="0.00">
                        <c:v>7.8991294465320953E-4</c:v>
                      </c:pt>
                      <c:pt idx="1082" formatCode="0.00">
                        <c:v>7.8714938365934042E-4</c:v>
                      </c:pt>
                      <c:pt idx="1083" formatCode="0.00">
                        <c:v>7.7810381872950838E-4</c:v>
                      </c:pt>
                      <c:pt idx="1084" formatCode="0.00">
                        <c:v>7.7290121561381575E-4</c:v>
                      </c:pt>
                      <c:pt idx="1085" formatCode="0.00">
                        <c:v>7.975287141581993E-4</c:v>
                      </c:pt>
                      <c:pt idx="1086" formatCode="0.00">
                        <c:v>7.9164142875059768E-4</c:v>
                      </c:pt>
                      <c:pt idx="1087" formatCode="0.00">
                        <c:v>7.8578471247060355E-4</c:v>
                      </c:pt>
                      <c:pt idx="1088" formatCode="0.00">
                        <c:v>7.8307368595139639E-4</c:v>
                      </c:pt>
                      <c:pt idx="1089" formatCode="0.00">
                        <c:v>7.8036266854027354E-4</c:v>
                      </c:pt>
                      <c:pt idx="1090" formatCode="0.00">
                        <c:v>7.6674986522711126E-4</c:v>
                      </c:pt>
                      <c:pt idx="1091" formatCode="0.00">
                        <c:v>7.6407688644446984E-4</c:v>
                      </c:pt>
                      <c:pt idx="1092" formatCode="0.00">
                        <c:v>7.5783877874357531E-4</c:v>
                      </c:pt>
                      <c:pt idx="1093" formatCode="0.00">
                        <c:v>7.5225990872536364E-4</c:v>
                      </c:pt>
                      <c:pt idx="1094" formatCode="0.00">
                        <c:v>7.2307557119767683E-4</c:v>
                      </c:pt>
                      <c:pt idx="1095" formatCode="0.00">
                        <c:v>7.1380976159107095E-4</c:v>
                      </c:pt>
                      <c:pt idx="1096" formatCode="0.00">
                        <c:v>8.375077355844933E-4</c:v>
                      </c:pt>
                      <c:pt idx="1097" formatCode="0.00">
                        <c:v>7.8263219762636288E-4</c:v>
                      </c:pt>
                      <c:pt idx="1098" formatCode="0.00">
                        <c:v>7.7411509904852798E-4</c:v>
                      </c:pt>
                      <c:pt idx="1099" formatCode="0.00">
                        <c:v>7.6403708711654593E-4</c:v>
                      </c:pt>
                      <c:pt idx="1100" formatCode="0.00">
                        <c:v>7.1010862400569855E-4</c:v>
                      </c:pt>
                      <c:pt idx="1101" formatCode="0.00">
                        <c:v>7.0280321561112054E-4</c:v>
                      </c:pt>
                      <c:pt idx="1102" formatCode="0.00">
                        <c:v>6.7077721256635721E-4</c:v>
                      </c:pt>
                      <c:pt idx="1103" formatCode="0.00">
                        <c:v>6.754345431288669E-4</c:v>
                      </c:pt>
                      <c:pt idx="1104" formatCode="0.00">
                        <c:v>6.6894469917047703E-4</c:v>
                      </c:pt>
                      <c:pt idx="1105" formatCode="0.00">
                        <c:v>7.36909092918815E-4</c:v>
                      </c:pt>
                      <c:pt idx="1106" formatCode="0.00">
                        <c:v>7.5984492687118112E-4</c:v>
                      </c:pt>
                      <c:pt idx="1107" formatCode="0.00">
                        <c:v>0</c:v>
                      </c:pt>
                      <c:pt idx="1108" formatCode="0.00">
                        <c:v>0</c:v>
                      </c:pt>
                      <c:pt idx="1109" formatCode="0.00">
                        <c:v>0</c:v>
                      </c:pt>
                      <c:pt idx="1110" formatCode="0.00">
                        <c:v>0</c:v>
                      </c:pt>
                      <c:pt idx="1111" formatCode="0.00">
                        <c:v>0</c:v>
                      </c:pt>
                      <c:pt idx="1112" formatCode="0.00">
                        <c:v>0</c:v>
                      </c:pt>
                      <c:pt idx="1113" formatCode="0.00">
                        <c:v>0</c:v>
                      </c:pt>
                      <c:pt idx="1114" formatCode="0.00">
                        <c:v>0</c:v>
                      </c:pt>
                      <c:pt idx="1115" formatCode="0.00">
                        <c:v>0</c:v>
                      </c:pt>
                      <c:pt idx="1116" formatCode="0.00">
                        <c:v>0</c:v>
                      </c:pt>
                      <c:pt idx="1117" formatCode="0.00">
                        <c:v>0</c:v>
                      </c:pt>
                      <c:pt idx="1118" formatCode="0.00">
                        <c:v>0</c:v>
                      </c:pt>
                      <c:pt idx="1119" formatCode="0.00">
                        <c:v>0</c:v>
                      </c:pt>
                      <c:pt idx="1120" formatCode="0.00">
                        <c:v>0</c:v>
                      </c:pt>
                      <c:pt idx="1121" formatCode="0.00">
                        <c:v>0</c:v>
                      </c:pt>
                      <c:pt idx="1122" formatCode="0.00">
                        <c:v>0</c:v>
                      </c:pt>
                      <c:pt idx="1123" formatCode="0.00">
                        <c:v>0</c:v>
                      </c:pt>
                      <c:pt idx="1124" formatCode="0.00">
                        <c:v>0</c:v>
                      </c:pt>
                      <c:pt idx="1125" formatCode="0.00">
                        <c:v>0</c:v>
                      </c:pt>
                      <c:pt idx="1126" formatCode="0.00">
                        <c:v>0</c:v>
                      </c:pt>
                      <c:pt idx="1127" formatCode="0.00">
                        <c:v>0</c:v>
                      </c:pt>
                      <c:pt idx="1128" formatCode="0.00">
                        <c:v>0</c:v>
                      </c:pt>
                      <c:pt idx="1129" formatCode="0.00">
                        <c:v>0</c:v>
                      </c:pt>
                      <c:pt idx="1130" formatCode="0.00">
                        <c:v>0</c:v>
                      </c:pt>
                      <c:pt idx="1131" formatCode="0.00">
                        <c:v>0</c:v>
                      </c:pt>
                      <c:pt idx="1132" formatCode="0.00">
                        <c:v>0</c:v>
                      </c:pt>
                      <c:pt idx="1133" formatCode="0.00">
                        <c:v>0</c:v>
                      </c:pt>
                      <c:pt idx="1134" formatCode="0.00">
                        <c:v>0</c:v>
                      </c:pt>
                      <c:pt idx="1135" formatCode="0.00">
                        <c:v>0</c:v>
                      </c:pt>
                    </c:numCache>
                  </c:numRef>
                </c:xVal>
                <c:yVal>
                  <c:numRef>
                    <c:extLst xmlns:c15="http://schemas.microsoft.com/office/drawing/2012/chart">
                      <c:ext xmlns:c15="http://schemas.microsoft.com/office/drawing/2012/chart" uri="{02D57815-91ED-43cb-92C2-25804820EDAC}">
                        <c15:formulaRef>
                          <c15:sqref>'Forsøk 3 - Samlet'!$CJ$14:$CJ$1149</c15:sqref>
                        </c15:formulaRef>
                      </c:ext>
                    </c:extLst>
                    <c:numCache>
                      <c:formatCode>0.00</c:formatCode>
                      <c:ptCount val="1136"/>
                      <c:pt idx="0">
                        <c:v>-1.57482915375E-3</c:v>
                      </c:pt>
                      <c:pt idx="1">
                        <c:v>1.28738384625E-3</c:v>
                      </c:pt>
                      <c:pt idx="2">
                        <c:v>-1.57482915375E-3</c:v>
                      </c:pt>
                      <c:pt idx="3">
                        <c:v>-1.57482915375E-3</c:v>
                      </c:pt>
                      <c:pt idx="4">
                        <c:v>-1.57482915375E-3</c:v>
                      </c:pt>
                      <c:pt idx="5">
                        <c:v>-1.57482915375E-3</c:v>
                      </c:pt>
                      <c:pt idx="6">
                        <c:v>1.28738384625E-3</c:v>
                      </c:pt>
                      <c:pt idx="7">
                        <c:v>1.28738384625E-3</c:v>
                      </c:pt>
                      <c:pt idx="8">
                        <c:v>1.28738384625E-3</c:v>
                      </c:pt>
                      <c:pt idx="9">
                        <c:v>1.28738384625E-3</c:v>
                      </c:pt>
                      <c:pt idx="10">
                        <c:v>1.28738384625E-3</c:v>
                      </c:pt>
                      <c:pt idx="11">
                        <c:v>1.28738384625E-3</c:v>
                      </c:pt>
                      <c:pt idx="12">
                        <c:v>4.1741633700000001E-3</c:v>
                      </c:pt>
                      <c:pt idx="13">
                        <c:v>4.1741633700000001E-3</c:v>
                      </c:pt>
                      <c:pt idx="14">
                        <c:v>1.848523237E-2</c:v>
                      </c:pt>
                      <c:pt idx="15">
                        <c:v>1.848523237E-2</c:v>
                      </c:pt>
                      <c:pt idx="16">
                        <c:v>1.848523237E-2</c:v>
                      </c:pt>
                      <c:pt idx="17">
                        <c:v>5.2831782369999997E-2</c:v>
                      </c:pt>
                      <c:pt idx="18">
                        <c:v>5.2831782369999997E-2</c:v>
                      </c:pt>
                      <c:pt idx="19">
                        <c:v>8.1453912369999992E-2</c:v>
                      </c:pt>
                      <c:pt idx="20">
                        <c:v>0.12152485236999999</c:v>
                      </c:pt>
                      <c:pt idx="21">
                        <c:v>0.12152485236999999</c:v>
                      </c:pt>
                      <c:pt idx="22">
                        <c:v>0.17304475237</c:v>
                      </c:pt>
                      <c:pt idx="23">
                        <c:v>0.23315125237000001</c:v>
                      </c:pt>
                      <c:pt idx="24">
                        <c:v>0.23315125237000001</c:v>
                      </c:pt>
                      <c:pt idx="25">
                        <c:v>0.30184435237000001</c:v>
                      </c:pt>
                      <c:pt idx="26">
                        <c:v>0.30184435237000001</c:v>
                      </c:pt>
                      <c:pt idx="27">
                        <c:v>0.37626185237000004</c:v>
                      </c:pt>
                      <c:pt idx="28">
                        <c:v>0.45067935237000001</c:v>
                      </c:pt>
                      <c:pt idx="29">
                        <c:v>0.45067935237000001</c:v>
                      </c:pt>
                      <c:pt idx="30">
                        <c:v>0.52507238584625004</c:v>
                      </c:pt>
                      <c:pt idx="31">
                        <c:v>0.67393205236999998</c:v>
                      </c:pt>
                      <c:pt idx="32">
                        <c:v>0.67393205236999998</c:v>
                      </c:pt>
                      <c:pt idx="33">
                        <c:v>0.67393205236999998</c:v>
                      </c:pt>
                      <c:pt idx="34">
                        <c:v>0.75693615237</c:v>
                      </c:pt>
                      <c:pt idx="35">
                        <c:v>0.75693615237</c:v>
                      </c:pt>
                      <c:pt idx="36">
                        <c:v>0.83135375236999998</c:v>
                      </c:pt>
                      <c:pt idx="37">
                        <c:v>0.92583131890000003</c:v>
                      </c:pt>
                      <c:pt idx="38">
                        <c:v>0.92583131890000003</c:v>
                      </c:pt>
                      <c:pt idx="39">
                        <c:v>1.0088355189</c:v>
                      </c:pt>
                      <c:pt idx="40">
                        <c:v>1.0918395188999999</c:v>
                      </c:pt>
                      <c:pt idx="41">
                        <c:v>1.0918395188999999</c:v>
                      </c:pt>
                      <c:pt idx="42">
                        <c:v>1.16916865195</c:v>
                      </c:pt>
                      <c:pt idx="43">
                        <c:v>1.252148085425</c:v>
                      </c:pt>
                      <c:pt idx="44">
                        <c:v>1.252148085425</c:v>
                      </c:pt>
                      <c:pt idx="45">
                        <c:v>1.3093920854249999</c:v>
                      </c:pt>
                      <c:pt idx="46">
                        <c:v>1.3637986519500001</c:v>
                      </c:pt>
                      <c:pt idx="47">
                        <c:v>1.3637986519500001</c:v>
                      </c:pt>
                      <c:pt idx="48">
                        <c:v>1.4410786519500001</c:v>
                      </c:pt>
                      <c:pt idx="49">
                        <c:v>1.509796218475</c:v>
                      </c:pt>
                      <c:pt idx="50">
                        <c:v>1.509796218475</c:v>
                      </c:pt>
                      <c:pt idx="51">
                        <c:v>1.5813276519499999</c:v>
                      </c:pt>
                      <c:pt idx="52">
                        <c:v>1.6443202184750001</c:v>
                      </c:pt>
                      <c:pt idx="53">
                        <c:v>1.6443202184750001</c:v>
                      </c:pt>
                      <c:pt idx="54">
                        <c:v>1.7616957850000001</c:v>
                      </c:pt>
                      <c:pt idx="55">
                        <c:v>1.7616957850000001</c:v>
                      </c:pt>
                      <c:pt idx="56">
                        <c:v>1.7616957850000001</c:v>
                      </c:pt>
                      <c:pt idx="57">
                        <c:v>1.873370918025</c:v>
                      </c:pt>
                      <c:pt idx="58">
                        <c:v>1.873370918025</c:v>
                      </c:pt>
                      <c:pt idx="59">
                        <c:v>1.873370918025</c:v>
                      </c:pt>
                      <c:pt idx="60">
                        <c:v>1.9220534845499999</c:v>
                      </c:pt>
                      <c:pt idx="61">
                        <c:v>1.9220534845499999</c:v>
                      </c:pt>
                      <c:pt idx="62">
                        <c:v>1.9821594845499999</c:v>
                      </c:pt>
                      <c:pt idx="63">
                        <c:v>2.030842051075</c:v>
                      </c:pt>
                      <c:pt idx="64">
                        <c:v>2.030842051075</c:v>
                      </c:pt>
                      <c:pt idx="65">
                        <c:v>2.085224051075</c:v>
                      </c:pt>
                      <c:pt idx="66">
                        <c:v>2.1367194845499999</c:v>
                      </c:pt>
                      <c:pt idx="67">
                        <c:v>2.1367194845499999</c:v>
                      </c:pt>
                      <c:pt idx="68">
                        <c:v>2.1939389180250002</c:v>
                      </c:pt>
                      <c:pt idx="69">
                        <c:v>2.2970526174999999</c:v>
                      </c:pt>
                      <c:pt idx="70">
                        <c:v>2.2970526174999999</c:v>
                      </c:pt>
                      <c:pt idx="71">
                        <c:v>2.2970526174999999</c:v>
                      </c:pt>
                      <c:pt idx="72">
                        <c:v>2.3399364845499999</c:v>
                      </c:pt>
                      <c:pt idx="73">
                        <c:v>2.3399364845499999</c:v>
                      </c:pt>
                      <c:pt idx="74">
                        <c:v>2.443001051075</c:v>
                      </c:pt>
                      <c:pt idx="75">
                        <c:v>2.443001051075</c:v>
                      </c:pt>
                      <c:pt idx="76">
                        <c:v>2.5289161842499999</c:v>
                      </c:pt>
                      <c:pt idx="77">
                        <c:v>2.5289161842499999</c:v>
                      </c:pt>
                      <c:pt idx="78">
                        <c:v>2.5289161842499999</c:v>
                      </c:pt>
                      <c:pt idx="79">
                        <c:v>2.6119447507499998</c:v>
                      </c:pt>
                      <c:pt idx="80">
                        <c:v>2.6119447507499998</c:v>
                      </c:pt>
                      <c:pt idx="81">
                        <c:v>2.6119447507499998</c:v>
                      </c:pt>
                      <c:pt idx="82">
                        <c:v>2.6119447507499998</c:v>
                      </c:pt>
                      <c:pt idx="83">
                        <c:v>2.7178221842500001</c:v>
                      </c:pt>
                      <c:pt idx="84">
                        <c:v>2.7579177507499999</c:v>
                      </c:pt>
                      <c:pt idx="85">
                        <c:v>2.7579177507499999</c:v>
                      </c:pt>
                      <c:pt idx="86">
                        <c:v>2.78661345025</c:v>
                      </c:pt>
                      <c:pt idx="87">
                        <c:v>2.8180984502499999</c:v>
                      </c:pt>
                      <c:pt idx="88">
                        <c:v>2.8180984502499999</c:v>
                      </c:pt>
                      <c:pt idx="89">
                        <c:v>2.8552327507499999</c:v>
                      </c:pt>
                      <c:pt idx="90">
                        <c:v>2.8552327507499999</c:v>
                      </c:pt>
                      <c:pt idx="91">
                        <c:v>2.8896288837499999</c:v>
                      </c:pt>
                      <c:pt idx="92">
                        <c:v>2.9267641842500001</c:v>
                      </c:pt>
                      <c:pt idx="93">
                        <c:v>2.9725837507500001</c:v>
                      </c:pt>
                      <c:pt idx="94">
                        <c:v>2.9725837507500001</c:v>
                      </c:pt>
                      <c:pt idx="95">
                        <c:v>3.0040933172500002</c:v>
                      </c:pt>
                      <c:pt idx="96">
                        <c:v>3.0241037507500002</c:v>
                      </c:pt>
                      <c:pt idx="97">
                        <c:v>3.0241037507500002</c:v>
                      </c:pt>
                      <c:pt idx="98">
                        <c:v>3.0241037507500002</c:v>
                      </c:pt>
                      <c:pt idx="99">
                        <c:v>3.0813968837500001</c:v>
                      </c:pt>
                      <c:pt idx="100">
                        <c:v>3.0813968837500001</c:v>
                      </c:pt>
                      <c:pt idx="101">
                        <c:v>3.0813968837500001</c:v>
                      </c:pt>
                      <c:pt idx="102">
                        <c:v>3.14147931725</c:v>
                      </c:pt>
                      <c:pt idx="103">
                        <c:v>3.14147931725</c:v>
                      </c:pt>
                      <c:pt idx="104">
                        <c:v>3.1587014502500002</c:v>
                      </c:pt>
                      <c:pt idx="105">
                        <c:v>3.1587014502500002</c:v>
                      </c:pt>
                      <c:pt idx="106">
                        <c:v>3.1758744502500003</c:v>
                      </c:pt>
                      <c:pt idx="107">
                        <c:v>3.19593501675</c:v>
                      </c:pt>
                      <c:pt idx="108">
                        <c:v>3.19593501675</c:v>
                      </c:pt>
                      <c:pt idx="109">
                        <c:v>3.21305888375</c:v>
                      </c:pt>
                      <c:pt idx="110">
                        <c:v>3.2187828837499999</c:v>
                      </c:pt>
                      <c:pt idx="111">
                        <c:v>3.2187828837499999</c:v>
                      </c:pt>
                      <c:pt idx="112">
                        <c:v>3.2388925832500002</c:v>
                      </c:pt>
                      <c:pt idx="113">
                        <c:v>3.2388925832500002</c:v>
                      </c:pt>
                      <c:pt idx="114">
                        <c:v>3.2388925832500002</c:v>
                      </c:pt>
                      <c:pt idx="115">
                        <c:v>3.2475041497499997</c:v>
                      </c:pt>
                      <c:pt idx="116">
                        <c:v>3.2475041497499997</c:v>
                      </c:pt>
                      <c:pt idx="117">
                        <c:v>3.2274435832500004</c:v>
                      </c:pt>
                      <c:pt idx="118">
                        <c:v>3.2274435832500004</c:v>
                      </c:pt>
                      <c:pt idx="119">
                        <c:v>3.2246061497499996</c:v>
                      </c:pt>
                      <c:pt idx="120">
                        <c:v>3.2075068492500001</c:v>
                      </c:pt>
                      <c:pt idx="121">
                        <c:v>3.2075068492500001</c:v>
                      </c:pt>
                      <c:pt idx="122">
                        <c:v>3.20173271625</c:v>
                      </c:pt>
                      <c:pt idx="123">
                        <c:v>3.1931221497499997</c:v>
                      </c:pt>
                      <c:pt idx="124">
                        <c:v>3.1931221497499997</c:v>
                      </c:pt>
                      <c:pt idx="125">
                        <c:v>3.1731107162500001</c:v>
                      </c:pt>
                      <c:pt idx="126">
                        <c:v>3.15596228275</c:v>
                      </c:pt>
                      <c:pt idx="127">
                        <c:v>3.15596228275</c:v>
                      </c:pt>
                      <c:pt idx="128">
                        <c:v>3.15596228275</c:v>
                      </c:pt>
                      <c:pt idx="129">
                        <c:v>3.1444887162499997</c:v>
                      </c:pt>
                      <c:pt idx="130">
                        <c:v>3.1444887162499997</c:v>
                      </c:pt>
                      <c:pt idx="131">
                        <c:v>3.1416021497499997</c:v>
                      </c:pt>
                      <c:pt idx="132">
                        <c:v>3.1188515489999999</c:v>
                      </c:pt>
                      <c:pt idx="133">
                        <c:v>3.1188515489999999</c:v>
                      </c:pt>
                      <c:pt idx="134">
                        <c:v>3.1101662827499998</c:v>
                      </c:pt>
                      <c:pt idx="135">
                        <c:v>3.0987674159999998</c:v>
                      </c:pt>
                      <c:pt idx="136">
                        <c:v>3.0987674159999998</c:v>
                      </c:pt>
                      <c:pt idx="137">
                        <c:v>3.0816179825000001</c:v>
                      </c:pt>
                      <c:pt idx="138">
                        <c:v>3.0729828492499998</c:v>
                      </c:pt>
                      <c:pt idx="139">
                        <c:v>3.0729828492499998</c:v>
                      </c:pt>
                      <c:pt idx="140">
                        <c:v>3.061558416</c:v>
                      </c:pt>
                      <c:pt idx="141">
                        <c:v>3.0472228492499998</c:v>
                      </c:pt>
                      <c:pt idx="142">
                        <c:v>3.0472228492499998</c:v>
                      </c:pt>
                      <c:pt idx="143">
                        <c:v>3.0301471155000002</c:v>
                      </c:pt>
                      <c:pt idx="144">
                        <c:v>3.0157624159999998</c:v>
                      </c:pt>
                      <c:pt idx="145">
                        <c:v>3.0157624159999998</c:v>
                      </c:pt>
                      <c:pt idx="146">
                        <c:v>2.9928162827499998</c:v>
                      </c:pt>
                      <c:pt idx="147">
                        <c:v>2.9671299824999999</c:v>
                      </c:pt>
                      <c:pt idx="148">
                        <c:v>2.9671299824999999</c:v>
                      </c:pt>
                      <c:pt idx="149">
                        <c:v>2.912772549</c:v>
                      </c:pt>
                      <c:pt idx="150">
                        <c:v>2.912772549</c:v>
                      </c:pt>
                      <c:pt idx="151">
                        <c:v>2.912772549</c:v>
                      </c:pt>
                      <c:pt idx="152">
                        <c:v>2.8898991155</c:v>
                      </c:pt>
                      <c:pt idx="153">
                        <c:v>2.8898991155</c:v>
                      </c:pt>
                      <c:pt idx="154">
                        <c:v>2.8898991155</c:v>
                      </c:pt>
                      <c:pt idx="155">
                        <c:v>2.8755635490000002</c:v>
                      </c:pt>
                      <c:pt idx="156">
                        <c:v>2.8755635490000002</c:v>
                      </c:pt>
                      <c:pt idx="157">
                        <c:v>2.8383791155</c:v>
                      </c:pt>
                      <c:pt idx="158">
                        <c:v>2.8097079825</c:v>
                      </c:pt>
                      <c:pt idx="159">
                        <c:v>2.8097079825</c:v>
                      </c:pt>
                      <c:pt idx="160">
                        <c:v>2.7897221155</c:v>
                      </c:pt>
                      <c:pt idx="161">
                        <c:v>2.7897221155</c:v>
                      </c:pt>
                      <c:pt idx="162">
                        <c:v>2.7696369825000002</c:v>
                      </c:pt>
                      <c:pt idx="163">
                        <c:v>2.7524885490000002</c:v>
                      </c:pt>
                      <c:pt idx="164">
                        <c:v>2.7524885490000002</c:v>
                      </c:pt>
                      <c:pt idx="165">
                        <c:v>2.7324771155000001</c:v>
                      </c:pt>
                      <c:pt idx="166">
                        <c:v>2.7123929824999999</c:v>
                      </c:pt>
                      <c:pt idx="167">
                        <c:v>2.7123929824999999</c:v>
                      </c:pt>
                      <c:pt idx="168">
                        <c:v>2.6981065490000002</c:v>
                      </c:pt>
                      <c:pt idx="169">
                        <c:v>2.6752331155000002</c:v>
                      </c:pt>
                      <c:pt idx="170">
                        <c:v>2.6752331155000002</c:v>
                      </c:pt>
                      <c:pt idx="171">
                        <c:v>2.6580601155000001</c:v>
                      </c:pt>
                      <c:pt idx="172">
                        <c:v>2.6551489825000001</c:v>
                      </c:pt>
                      <c:pt idx="173">
                        <c:v>2.6551489825000001</c:v>
                      </c:pt>
                      <c:pt idx="174">
                        <c:v>2.6208511155000003</c:v>
                      </c:pt>
                      <c:pt idx="175">
                        <c:v>2.6208511155000003</c:v>
                      </c:pt>
                      <c:pt idx="176">
                        <c:v>2.6066138149999998</c:v>
                      </c:pt>
                      <c:pt idx="177">
                        <c:v>2.5951402484999999</c:v>
                      </c:pt>
                      <c:pt idx="178">
                        <c:v>2.5951402484999999</c:v>
                      </c:pt>
                      <c:pt idx="179">
                        <c:v>2.5808292484999997</c:v>
                      </c:pt>
                      <c:pt idx="180">
                        <c:v>2.5550938149999998</c:v>
                      </c:pt>
                      <c:pt idx="181">
                        <c:v>2.5550938149999998</c:v>
                      </c:pt>
                      <c:pt idx="182">
                        <c:v>2.5492961155000002</c:v>
                      </c:pt>
                      <c:pt idx="183">
                        <c:v>2.5350342484999997</c:v>
                      </c:pt>
                      <c:pt idx="184">
                        <c:v>2.5350342484999997</c:v>
                      </c:pt>
                      <c:pt idx="185">
                        <c:v>2.5350342484999997</c:v>
                      </c:pt>
                      <c:pt idx="186">
                        <c:v>2.4864253814999997</c:v>
                      </c:pt>
                      <c:pt idx="187">
                        <c:v>2.4864253814999997</c:v>
                      </c:pt>
                      <c:pt idx="188">
                        <c:v>2.4777892484999997</c:v>
                      </c:pt>
                      <c:pt idx="189">
                        <c:v>2.4777892484999997</c:v>
                      </c:pt>
                      <c:pt idx="190">
                        <c:v>2.4635273815000001</c:v>
                      </c:pt>
                      <c:pt idx="191">
                        <c:v>2.4520783814999998</c:v>
                      </c:pt>
                      <c:pt idx="192">
                        <c:v>2.4520783814999998</c:v>
                      </c:pt>
                      <c:pt idx="193">
                        <c:v>2.4377673815000001</c:v>
                      </c:pt>
                      <c:pt idx="194">
                        <c:v>2.4091453814999997</c:v>
                      </c:pt>
                      <c:pt idx="195">
                        <c:v>2.4091453814999997</c:v>
                      </c:pt>
                      <c:pt idx="196">
                        <c:v>2.4034213814999998</c:v>
                      </c:pt>
                      <c:pt idx="197">
                        <c:v>2.3948098149999999</c:v>
                      </c:pt>
                      <c:pt idx="198">
                        <c:v>2.3948098149999999</c:v>
                      </c:pt>
                      <c:pt idx="199">
                        <c:v>2.3862719480000001</c:v>
                      </c:pt>
                      <c:pt idx="200">
                        <c:v>2.3719609479999999</c:v>
                      </c:pt>
                      <c:pt idx="201">
                        <c:v>2.3719609479999999</c:v>
                      </c:pt>
                      <c:pt idx="202">
                        <c:v>2.3519259479999999</c:v>
                      </c:pt>
                      <c:pt idx="203">
                        <c:v>2.3347283814999997</c:v>
                      </c:pt>
                      <c:pt idx="204">
                        <c:v>2.3347283814999997</c:v>
                      </c:pt>
                      <c:pt idx="205">
                        <c:v>2.3347283814999997</c:v>
                      </c:pt>
                      <c:pt idx="206">
                        <c:v>2.3061309479999998</c:v>
                      </c:pt>
                      <c:pt idx="207">
                        <c:v>2.3061309479999998</c:v>
                      </c:pt>
                      <c:pt idx="208">
                        <c:v>2.3061309479999998</c:v>
                      </c:pt>
                      <c:pt idx="209">
                        <c:v>2.2975930812500001</c:v>
                      </c:pt>
                      <c:pt idx="210">
                        <c:v>2.2975930812500001</c:v>
                      </c:pt>
                      <c:pt idx="211">
                        <c:v>2.288956948</c:v>
                      </c:pt>
                      <c:pt idx="212">
                        <c:v>2.288956948</c:v>
                      </c:pt>
                      <c:pt idx="213">
                        <c:v>2.2718085145</c:v>
                      </c:pt>
                      <c:pt idx="214">
                        <c:v>2.2546109479999998</c:v>
                      </c:pt>
                      <c:pt idx="215">
                        <c:v>2.2546109479999998</c:v>
                      </c:pt>
                      <c:pt idx="216">
                        <c:v>2.2375106477500002</c:v>
                      </c:pt>
                      <c:pt idx="217">
                        <c:v>2.2375106477500002</c:v>
                      </c:pt>
                      <c:pt idx="218">
                        <c:v>2.2375106477500002</c:v>
                      </c:pt>
                      <c:pt idx="219">
                        <c:v>2.22603808125</c:v>
                      </c:pt>
                      <c:pt idx="220">
                        <c:v>2.17740464775</c:v>
                      </c:pt>
                      <c:pt idx="221">
                        <c:v>2.17740464775</c:v>
                      </c:pt>
                      <c:pt idx="222">
                        <c:v>2.17740464775</c:v>
                      </c:pt>
                      <c:pt idx="223">
                        <c:v>2.1573686477500003</c:v>
                      </c:pt>
                      <c:pt idx="224">
                        <c:v>2.1573686477500003</c:v>
                      </c:pt>
                      <c:pt idx="225">
                        <c:v>2.1488072142500001</c:v>
                      </c:pt>
                      <c:pt idx="226">
                        <c:v>2.1287712142499999</c:v>
                      </c:pt>
                      <c:pt idx="227">
                        <c:v>2.1287712142499999</c:v>
                      </c:pt>
                      <c:pt idx="228">
                        <c:v>2.1058496477499999</c:v>
                      </c:pt>
                      <c:pt idx="229">
                        <c:v>2.0944006477500001</c:v>
                      </c:pt>
                      <c:pt idx="230">
                        <c:v>2.0944006477500001</c:v>
                      </c:pt>
                      <c:pt idx="231">
                        <c:v>2.0829762142500003</c:v>
                      </c:pt>
                      <c:pt idx="232">
                        <c:v>2.05146764775</c:v>
                      </c:pt>
                      <c:pt idx="233">
                        <c:v>2.05146764775</c:v>
                      </c:pt>
                      <c:pt idx="234">
                        <c:v>2.02859421425</c:v>
                      </c:pt>
                      <c:pt idx="235">
                        <c:v>1.9971347807499999</c:v>
                      </c:pt>
                      <c:pt idx="236">
                        <c:v>1.9971347807499999</c:v>
                      </c:pt>
                      <c:pt idx="237">
                        <c:v>1.96278778075</c:v>
                      </c:pt>
                      <c:pt idx="238">
                        <c:v>1.94280091375</c:v>
                      </c:pt>
                      <c:pt idx="239">
                        <c:v>1.94280091375</c:v>
                      </c:pt>
                      <c:pt idx="240">
                        <c:v>1.90275448025</c:v>
                      </c:pt>
                      <c:pt idx="241">
                        <c:v>1.8626097807499999</c:v>
                      </c:pt>
                      <c:pt idx="242">
                        <c:v>1.8626097807499999</c:v>
                      </c:pt>
                      <c:pt idx="243">
                        <c:v>1.78251791375</c:v>
                      </c:pt>
                      <c:pt idx="244">
                        <c:v>1.78251791375</c:v>
                      </c:pt>
                      <c:pt idx="245">
                        <c:v>1.78251791375</c:v>
                      </c:pt>
                      <c:pt idx="246">
                        <c:v>1.74809721425</c:v>
                      </c:pt>
                      <c:pt idx="247">
                        <c:v>1.7108882142499999</c:v>
                      </c:pt>
                      <c:pt idx="248">
                        <c:v>1.7108882142499999</c:v>
                      </c:pt>
                      <c:pt idx="249">
                        <c:v>1.5879606132499999</c:v>
                      </c:pt>
                      <c:pt idx="250">
                        <c:v>1.5879606132499999</c:v>
                      </c:pt>
                      <c:pt idx="251">
                        <c:v>1.5879606132499999</c:v>
                      </c:pt>
                      <c:pt idx="252">
                        <c:v>1.5278546132499999</c:v>
                      </c:pt>
                      <c:pt idx="253">
                        <c:v>1.4791966132499998</c:v>
                      </c:pt>
                      <c:pt idx="254">
                        <c:v>1.4791966132499998</c:v>
                      </c:pt>
                      <c:pt idx="255">
                        <c:v>1.4162521797500001</c:v>
                      </c:pt>
                      <c:pt idx="256">
                        <c:v>1.3618456132499999</c:v>
                      </c:pt>
                      <c:pt idx="257">
                        <c:v>1.3618456132499999</c:v>
                      </c:pt>
                      <c:pt idx="258">
                        <c:v>1.3046507462500001</c:v>
                      </c:pt>
                      <c:pt idx="259">
                        <c:v>1.2417063130000001</c:v>
                      </c:pt>
                      <c:pt idx="260">
                        <c:v>1.2417063130000001</c:v>
                      </c:pt>
                      <c:pt idx="261">
                        <c:v>1.19013717975</c:v>
                      </c:pt>
                      <c:pt idx="262">
                        <c:v>1.10715774625</c:v>
                      </c:pt>
                      <c:pt idx="263">
                        <c:v>1.10715774625</c:v>
                      </c:pt>
                      <c:pt idx="264">
                        <c:v>1.10715774625</c:v>
                      </c:pt>
                      <c:pt idx="265">
                        <c:v>1.038538446</c:v>
                      </c:pt>
                      <c:pt idx="266">
                        <c:v>1.038538446</c:v>
                      </c:pt>
                      <c:pt idx="267">
                        <c:v>1.038538446</c:v>
                      </c:pt>
                      <c:pt idx="268">
                        <c:v>0.97268307949999999</c:v>
                      </c:pt>
                      <c:pt idx="269">
                        <c:v>0.97268307949999999</c:v>
                      </c:pt>
                      <c:pt idx="270">
                        <c:v>0.97268307949999999</c:v>
                      </c:pt>
                      <c:pt idx="271">
                        <c:v>0.9211632795000001</c:v>
                      </c:pt>
                      <c:pt idx="272">
                        <c:v>0.9211632795000001</c:v>
                      </c:pt>
                      <c:pt idx="273">
                        <c:v>0.9211632795000001</c:v>
                      </c:pt>
                      <c:pt idx="274">
                        <c:v>0.90978807899999992</c:v>
                      </c:pt>
                      <c:pt idx="275">
                        <c:v>0.90978807899999992</c:v>
                      </c:pt>
                      <c:pt idx="276">
                        <c:v>0.89833927899999999</c:v>
                      </c:pt>
                      <c:pt idx="277">
                        <c:v>0.85836654499999998</c:v>
                      </c:pt>
                      <c:pt idx="278">
                        <c:v>0.85836654499999998</c:v>
                      </c:pt>
                      <c:pt idx="279">
                        <c:v>0.84126694474999997</c:v>
                      </c:pt>
                      <c:pt idx="280">
                        <c:v>0.82984271124999998</c:v>
                      </c:pt>
                      <c:pt idx="281">
                        <c:v>0.82984271124999998</c:v>
                      </c:pt>
                      <c:pt idx="282">
                        <c:v>0.82984271124999998</c:v>
                      </c:pt>
                      <c:pt idx="283">
                        <c:v>0.81851664374999999</c:v>
                      </c:pt>
                      <c:pt idx="284">
                        <c:v>0.81851664374999999</c:v>
                      </c:pt>
                      <c:pt idx="285">
                        <c:v>0.84432567675000003</c:v>
                      </c:pt>
                      <c:pt idx="286">
                        <c:v>0.88150991025000003</c:v>
                      </c:pt>
                      <c:pt idx="287">
                        <c:v>0.88150991025000003</c:v>
                      </c:pt>
                      <c:pt idx="288">
                        <c:v>0.96456324324999998</c:v>
                      </c:pt>
                      <c:pt idx="289">
                        <c:v>0.96456324324999998</c:v>
                      </c:pt>
                      <c:pt idx="290">
                        <c:v>0.96456324324999998</c:v>
                      </c:pt>
                      <c:pt idx="291">
                        <c:v>1.0419409094999998</c:v>
                      </c:pt>
                      <c:pt idx="292">
                        <c:v>1.0419409094999998</c:v>
                      </c:pt>
                      <c:pt idx="293">
                        <c:v>1.11660457475</c:v>
                      </c:pt>
                      <c:pt idx="294">
                        <c:v>1.1825584072499999</c:v>
                      </c:pt>
                      <c:pt idx="295">
                        <c:v>1.25736847175</c:v>
                      </c:pt>
                      <c:pt idx="296">
                        <c:v>1.25736847175</c:v>
                      </c:pt>
                      <c:pt idx="297">
                        <c:v>1.323813635</c:v>
                      </c:pt>
                      <c:pt idx="298">
                        <c:v>1.3987720975</c:v>
                      </c:pt>
                      <c:pt idx="299">
                        <c:v>1.3987720975</c:v>
                      </c:pt>
                      <c:pt idx="300">
                        <c:v>1.4900191675000001</c:v>
                      </c:pt>
                      <c:pt idx="301">
                        <c:v>1.59088403</c:v>
                      </c:pt>
                      <c:pt idx="302">
                        <c:v>1.59088403</c:v>
                      </c:pt>
                      <c:pt idx="303">
                        <c:v>1.700606125</c:v>
                      </c:pt>
                      <c:pt idx="304">
                        <c:v>1.8328085875</c:v>
                      </c:pt>
                      <c:pt idx="305">
                        <c:v>1.8328085875</c:v>
                      </c:pt>
                      <c:pt idx="306">
                        <c:v>1.94764052</c:v>
                      </c:pt>
                      <c:pt idx="307">
                        <c:v>2.0853223174999997</c:v>
                      </c:pt>
                      <c:pt idx="308">
                        <c:v>2.0853223174999997</c:v>
                      </c:pt>
                      <c:pt idx="309">
                        <c:v>2.20008055</c:v>
                      </c:pt>
                      <c:pt idx="310">
                        <c:v>2.3545668499999999</c:v>
                      </c:pt>
                      <c:pt idx="311">
                        <c:v>2.3545668499999999</c:v>
                      </c:pt>
                      <c:pt idx="312">
                        <c:v>2.3545668499999999</c:v>
                      </c:pt>
                      <c:pt idx="313">
                        <c:v>2.4079907550000001</c:v>
                      </c:pt>
                      <c:pt idx="314">
                        <c:v>2.4079907550000001</c:v>
                      </c:pt>
                      <c:pt idx="315">
                        <c:v>2.4441433949999998</c:v>
                      </c:pt>
                      <c:pt idx="316">
                        <c:v>2.4777032650000002</c:v>
                      </c:pt>
                      <c:pt idx="317">
                        <c:v>2.4777032650000002</c:v>
                      </c:pt>
                      <c:pt idx="318">
                        <c:v>2.5058339350000001</c:v>
                      </c:pt>
                      <c:pt idx="319">
                        <c:v>2.5366802054999997</c:v>
                      </c:pt>
                      <c:pt idx="320">
                        <c:v>2.5366802054999997</c:v>
                      </c:pt>
                      <c:pt idx="321">
                        <c:v>2.5504261755000002</c:v>
                      </c:pt>
                      <c:pt idx="322">
                        <c:v>2.5700681112499999</c:v>
                      </c:pt>
                      <c:pt idx="323">
                        <c:v>2.5700681112499999</c:v>
                      </c:pt>
                      <c:pt idx="324">
                        <c:v>2.6072034115</c:v>
                      </c:pt>
                      <c:pt idx="325">
                        <c:v>2.6128045789999996</c:v>
                      </c:pt>
                      <c:pt idx="326">
                        <c:v>2.6128045789999996</c:v>
                      </c:pt>
                      <c:pt idx="327">
                        <c:v>2.6300768450000001</c:v>
                      </c:pt>
                      <c:pt idx="328">
                        <c:v>2.6470533130000002</c:v>
                      </c:pt>
                      <c:pt idx="329">
                        <c:v>2.6470533130000002</c:v>
                      </c:pt>
                      <c:pt idx="330">
                        <c:v>2.6556648795000002</c:v>
                      </c:pt>
                      <c:pt idx="331">
                        <c:v>2.6700987120000002</c:v>
                      </c:pt>
                      <c:pt idx="332">
                        <c:v>2.6700987120000002</c:v>
                      </c:pt>
                      <c:pt idx="333">
                        <c:v>2.6815712784999999</c:v>
                      </c:pt>
                      <c:pt idx="334">
                        <c:v>2.6815712784999999</c:v>
                      </c:pt>
                      <c:pt idx="335">
                        <c:v>2.7072575789999997</c:v>
                      </c:pt>
                      <c:pt idx="336">
                        <c:v>2.7130317119999998</c:v>
                      </c:pt>
                      <c:pt idx="337">
                        <c:v>2.7130317119999998</c:v>
                      </c:pt>
                      <c:pt idx="338">
                        <c:v>2.7245052785000001</c:v>
                      </c:pt>
                      <c:pt idx="339">
                        <c:v>2.7358795789999997</c:v>
                      </c:pt>
                      <c:pt idx="340">
                        <c:v>2.7474268450000001</c:v>
                      </c:pt>
                      <c:pt idx="341">
                        <c:v>2.7474268450000001</c:v>
                      </c:pt>
                      <c:pt idx="342">
                        <c:v>2.750191579</c:v>
                      </c:pt>
                      <c:pt idx="343">
                        <c:v>2.7673891454999997</c:v>
                      </c:pt>
                      <c:pt idx="344">
                        <c:v>2.7673891454999997</c:v>
                      </c:pt>
                      <c:pt idx="345">
                        <c:v>2.7759505789999999</c:v>
                      </c:pt>
                      <c:pt idx="346">
                        <c:v>2.7817492785</c:v>
                      </c:pt>
                      <c:pt idx="347">
                        <c:v>2.7817492785</c:v>
                      </c:pt>
                      <c:pt idx="348">
                        <c:v>2.7961094115000003</c:v>
                      </c:pt>
                      <c:pt idx="349">
                        <c:v>2.8016860124999998</c:v>
                      </c:pt>
                      <c:pt idx="350">
                        <c:v>2.8016860124999998</c:v>
                      </c:pt>
                      <c:pt idx="351">
                        <c:v>2.8131841454999997</c:v>
                      </c:pt>
                      <c:pt idx="352">
                        <c:v>2.824657712</c:v>
                      </c:pt>
                      <c:pt idx="353">
                        <c:v>2.824657712</c:v>
                      </c:pt>
                      <c:pt idx="354">
                        <c:v>2.8390424114999999</c:v>
                      </c:pt>
                      <c:pt idx="355">
                        <c:v>2.8617930124999997</c:v>
                      </c:pt>
                      <c:pt idx="356">
                        <c:v>2.8617930124999997</c:v>
                      </c:pt>
                      <c:pt idx="357">
                        <c:v>2.8617930124999997</c:v>
                      </c:pt>
                      <c:pt idx="358">
                        <c:v>2.8760794460000003</c:v>
                      </c:pt>
                      <c:pt idx="359">
                        <c:v>2.8760794460000003</c:v>
                      </c:pt>
                      <c:pt idx="360">
                        <c:v>2.8760794460000003</c:v>
                      </c:pt>
                      <c:pt idx="361">
                        <c:v>2.8961881455</c:v>
                      </c:pt>
                      <c:pt idx="362">
                        <c:v>2.8961881455</c:v>
                      </c:pt>
                      <c:pt idx="363">
                        <c:v>2.8933015790000001</c:v>
                      </c:pt>
                      <c:pt idx="364">
                        <c:v>2.9161258795</c:v>
                      </c:pt>
                      <c:pt idx="365">
                        <c:v>2.9161258795</c:v>
                      </c:pt>
                      <c:pt idx="366">
                        <c:v>2.9390730124999997</c:v>
                      </c:pt>
                      <c:pt idx="367">
                        <c:v>2.9477081455</c:v>
                      </c:pt>
                      <c:pt idx="368">
                        <c:v>2.9477081455</c:v>
                      </c:pt>
                      <c:pt idx="369">
                        <c:v>2.9592799782500001</c:v>
                      </c:pt>
                      <c:pt idx="370">
                        <c:v>2.9734681455</c:v>
                      </c:pt>
                      <c:pt idx="371">
                        <c:v>2.9734681455</c:v>
                      </c:pt>
                      <c:pt idx="372">
                        <c:v>2.990567446</c:v>
                      </c:pt>
                      <c:pt idx="373">
                        <c:v>3.0134654460000001</c:v>
                      </c:pt>
                      <c:pt idx="374">
                        <c:v>3.0134654460000001</c:v>
                      </c:pt>
                      <c:pt idx="375">
                        <c:v>3.0307121454999999</c:v>
                      </c:pt>
                      <c:pt idx="376">
                        <c:v>3.0592860124999999</c:v>
                      </c:pt>
                      <c:pt idx="377">
                        <c:v>3.0592860124999999</c:v>
                      </c:pt>
                      <c:pt idx="378">
                        <c:v>3.0994061454999997</c:v>
                      </c:pt>
                      <c:pt idx="379">
                        <c:v>3.1222048795000004</c:v>
                      </c:pt>
                      <c:pt idx="380">
                        <c:v>3.1222048795000004</c:v>
                      </c:pt>
                      <c:pt idx="381">
                        <c:v>3.1737985790000001</c:v>
                      </c:pt>
                      <c:pt idx="382">
                        <c:v>3.1737985790000001</c:v>
                      </c:pt>
                      <c:pt idx="383">
                        <c:v>3.1737985790000001</c:v>
                      </c:pt>
                      <c:pt idx="384">
                        <c:v>3.222358313</c:v>
                      </c:pt>
                      <c:pt idx="385">
                        <c:v>3.222358313</c:v>
                      </c:pt>
                      <c:pt idx="386">
                        <c:v>3.222358313</c:v>
                      </c:pt>
                      <c:pt idx="387">
                        <c:v>3.2452798795</c:v>
                      </c:pt>
                      <c:pt idx="388">
                        <c:v>3.2452798795</c:v>
                      </c:pt>
                      <c:pt idx="389">
                        <c:v>3.2509557462499998</c:v>
                      </c:pt>
                      <c:pt idx="390">
                        <c:v>3.2453290124999996</c:v>
                      </c:pt>
                      <c:pt idx="391">
                        <c:v>3.2509803129999999</c:v>
                      </c:pt>
                      <c:pt idx="392">
                        <c:v>3.2509803129999999</c:v>
                      </c:pt>
                      <c:pt idx="393">
                        <c:v>3.2366938795000002</c:v>
                      </c:pt>
                      <c:pt idx="394">
                        <c:v>3.1909715789999997</c:v>
                      </c:pt>
                      <c:pt idx="395">
                        <c:v>3.1909715789999997</c:v>
                      </c:pt>
                      <c:pt idx="396">
                        <c:v>3.1909715789999997</c:v>
                      </c:pt>
                      <c:pt idx="397">
                        <c:v>3.136687845</c:v>
                      </c:pt>
                      <c:pt idx="398">
                        <c:v>3.136687845</c:v>
                      </c:pt>
                      <c:pt idx="399">
                        <c:v>3.1136925789999998</c:v>
                      </c:pt>
                      <c:pt idx="400">
                        <c:v>3.0821830124999998</c:v>
                      </c:pt>
                      <c:pt idx="401">
                        <c:v>3.0821830124999998</c:v>
                      </c:pt>
                      <c:pt idx="402">
                        <c:v>3.044998579</c:v>
                      </c:pt>
                      <c:pt idx="403">
                        <c:v>3.044998579</c:v>
                      </c:pt>
                      <c:pt idx="404">
                        <c:v>3.027874712</c:v>
                      </c:pt>
                      <c:pt idx="405">
                        <c:v>3.027874712</c:v>
                      </c:pt>
                      <c:pt idx="406">
                        <c:v>2.9878282784999999</c:v>
                      </c:pt>
                      <c:pt idx="407">
                        <c:v>2.9878282784999999</c:v>
                      </c:pt>
                      <c:pt idx="408">
                        <c:v>2.9878282784999999</c:v>
                      </c:pt>
                      <c:pt idx="409">
                        <c:v>2.9878282784999999</c:v>
                      </c:pt>
                      <c:pt idx="410">
                        <c:v>2.933470845</c:v>
                      </c:pt>
                      <c:pt idx="411">
                        <c:v>2.904799712</c:v>
                      </c:pt>
                      <c:pt idx="412">
                        <c:v>2.904799712</c:v>
                      </c:pt>
                      <c:pt idx="413">
                        <c:v>2.8876512784999999</c:v>
                      </c:pt>
                      <c:pt idx="414">
                        <c:v>2.8733402785000002</c:v>
                      </c:pt>
                      <c:pt idx="415">
                        <c:v>2.8733402785000002</c:v>
                      </c:pt>
                      <c:pt idx="416">
                        <c:v>2.8590784115000001</c:v>
                      </c:pt>
                      <c:pt idx="417">
                        <c:v>2.8332692785</c:v>
                      </c:pt>
                      <c:pt idx="418">
                        <c:v>2.8332692785</c:v>
                      </c:pt>
                      <c:pt idx="419">
                        <c:v>2.8047209782500002</c:v>
                      </c:pt>
                      <c:pt idx="420">
                        <c:v>2.7790346777499999</c:v>
                      </c:pt>
                      <c:pt idx="421">
                        <c:v>2.73336151025</c:v>
                      </c:pt>
                      <c:pt idx="422">
                        <c:v>2.73336151025</c:v>
                      </c:pt>
                      <c:pt idx="423">
                        <c:v>2.7046166777499998</c:v>
                      </c:pt>
                      <c:pt idx="424">
                        <c:v>2.66740767775</c:v>
                      </c:pt>
                      <c:pt idx="425">
                        <c:v>2.66740767775</c:v>
                      </c:pt>
                      <c:pt idx="426">
                        <c:v>2.6417705102500002</c:v>
                      </c:pt>
                      <c:pt idx="427">
                        <c:v>2.6188243772500002</c:v>
                      </c:pt>
                      <c:pt idx="428">
                        <c:v>2.6188243772500002</c:v>
                      </c:pt>
                      <c:pt idx="429">
                        <c:v>2.6188243772500002</c:v>
                      </c:pt>
                      <c:pt idx="430">
                        <c:v>2.6188243772500002</c:v>
                      </c:pt>
                      <c:pt idx="431">
                        <c:v>2.57875337725</c:v>
                      </c:pt>
                      <c:pt idx="432">
                        <c:v>2.5501313772500001</c:v>
                      </c:pt>
                      <c:pt idx="433">
                        <c:v>2.5501313772500001</c:v>
                      </c:pt>
                      <c:pt idx="434">
                        <c:v>2.5271842442499999</c:v>
                      </c:pt>
                      <c:pt idx="435">
                        <c:v>2.5100358107499998</c:v>
                      </c:pt>
                      <c:pt idx="436">
                        <c:v>2.50147337725</c:v>
                      </c:pt>
                      <c:pt idx="437">
                        <c:v>2.50147337725</c:v>
                      </c:pt>
                      <c:pt idx="438">
                        <c:v>2.4843249437499999</c:v>
                      </c:pt>
                      <c:pt idx="439">
                        <c:v>2.46150064325</c:v>
                      </c:pt>
                      <c:pt idx="440">
                        <c:v>2.46150064325</c:v>
                      </c:pt>
                      <c:pt idx="441">
                        <c:v>2.4385535102500002</c:v>
                      </c:pt>
                      <c:pt idx="442">
                        <c:v>2.4272273429999998</c:v>
                      </c:pt>
                      <c:pt idx="443">
                        <c:v>2.4272273429999998</c:v>
                      </c:pt>
                      <c:pt idx="444">
                        <c:v>2.412916343</c:v>
                      </c:pt>
                      <c:pt idx="445">
                        <c:v>2.3956450767500002</c:v>
                      </c:pt>
                      <c:pt idx="446">
                        <c:v>2.3956450767500002</c:v>
                      </c:pt>
                      <c:pt idx="447">
                        <c:v>2.3698605102500001</c:v>
                      </c:pt>
                      <c:pt idx="448">
                        <c:v>2.3498500767500001</c:v>
                      </c:pt>
                      <c:pt idx="449">
                        <c:v>2.3498500767500001</c:v>
                      </c:pt>
                      <c:pt idx="450">
                        <c:v>2.3383765102500003</c:v>
                      </c:pt>
                      <c:pt idx="451">
                        <c:v>2.3155767764999999</c:v>
                      </c:pt>
                      <c:pt idx="452">
                        <c:v>2.3155767764999999</c:v>
                      </c:pt>
                      <c:pt idx="453">
                        <c:v>2.3041277764999997</c:v>
                      </c:pt>
                      <c:pt idx="454">
                        <c:v>2.3041277764999997</c:v>
                      </c:pt>
                      <c:pt idx="455">
                        <c:v>2.28406821</c:v>
                      </c:pt>
                      <c:pt idx="456">
                        <c:v>2.2782695102499999</c:v>
                      </c:pt>
                      <c:pt idx="457">
                        <c:v>2.2782695102499999</c:v>
                      </c:pt>
                      <c:pt idx="458">
                        <c:v>2.2696589437500001</c:v>
                      </c:pt>
                      <c:pt idx="459">
                        <c:v>2.2524849437499999</c:v>
                      </c:pt>
                      <c:pt idx="460">
                        <c:v>2.2381493772500001</c:v>
                      </c:pt>
                      <c:pt idx="461">
                        <c:v>2.2381493772500001</c:v>
                      </c:pt>
                      <c:pt idx="462">
                        <c:v>2.2237892442499998</c:v>
                      </c:pt>
                      <c:pt idx="463">
                        <c:v>2.20945367775</c:v>
                      </c:pt>
                      <c:pt idx="464">
                        <c:v>2.20945367775</c:v>
                      </c:pt>
                      <c:pt idx="465">
                        <c:v>2.2009168107499999</c:v>
                      </c:pt>
                      <c:pt idx="466">
                        <c:v>2.1951918107499999</c:v>
                      </c:pt>
                      <c:pt idx="467">
                        <c:v>2.1951918107499999</c:v>
                      </c:pt>
                      <c:pt idx="468">
                        <c:v>2.1866795102499998</c:v>
                      </c:pt>
                      <c:pt idx="469">
                        <c:v>2.1809053772499998</c:v>
                      </c:pt>
                      <c:pt idx="470">
                        <c:v>2.1809053772499998</c:v>
                      </c:pt>
                      <c:pt idx="471">
                        <c:v>2.16945637725</c:v>
                      </c:pt>
                      <c:pt idx="472">
                        <c:v>2.16945637725</c:v>
                      </c:pt>
                      <c:pt idx="473">
                        <c:v>2.16945637725</c:v>
                      </c:pt>
                      <c:pt idx="474">
                        <c:v>2.1608703772499998</c:v>
                      </c:pt>
                      <c:pt idx="475">
                        <c:v>2.1522342442499998</c:v>
                      </c:pt>
                      <c:pt idx="476">
                        <c:v>2.1522342442499998</c:v>
                      </c:pt>
                      <c:pt idx="477">
                        <c:v>2.14653481075</c:v>
                      </c:pt>
                      <c:pt idx="478">
                        <c:v>2.14653481075</c:v>
                      </c:pt>
                      <c:pt idx="479">
                        <c:v>2.1522342442499998</c:v>
                      </c:pt>
                      <c:pt idx="480">
                        <c:v>2.1436472442499999</c:v>
                      </c:pt>
                      <c:pt idx="481">
                        <c:v>2.1408589437500001</c:v>
                      </c:pt>
                      <c:pt idx="482">
                        <c:v>2.1408589437500001</c:v>
                      </c:pt>
                      <c:pt idx="483">
                        <c:v>2.14372094375</c:v>
                      </c:pt>
                      <c:pt idx="484">
                        <c:v>2.1293853772499998</c:v>
                      </c:pt>
                      <c:pt idx="485">
                        <c:v>2.1293853772499998</c:v>
                      </c:pt>
                      <c:pt idx="486">
                        <c:v>2.1322483772499998</c:v>
                      </c:pt>
                      <c:pt idx="487">
                        <c:v>2.1322483772499998</c:v>
                      </c:pt>
                      <c:pt idx="488">
                        <c:v>2.1208239437500001</c:v>
                      </c:pt>
                      <c:pt idx="489">
                        <c:v>2.1236613772499999</c:v>
                      </c:pt>
                      <c:pt idx="490">
                        <c:v>2.1236613772499999</c:v>
                      </c:pt>
                      <c:pt idx="491">
                        <c:v>2.1265233772499998</c:v>
                      </c:pt>
                      <c:pt idx="492">
                        <c:v>2.1180100767500001</c:v>
                      </c:pt>
                      <c:pt idx="493">
                        <c:v>2.1180100767500001</c:v>
                      </c:pt>
                      <c:pt idx="494">
                        <c:v>2.1180100767500001</c:v>
                      </c:pt>
                      <c:pt idx="495">
                        <c:v>2.1151972100000003</c:v>
                      </c:pt>
                      <c:pt idx="496">
                        <c:v>2.1208730767500001</c:v>
                      </c:pt>
                      <c:pt idx="497">
                        <c:v>2.1208730767500001</c:v>
                      </c:pt>
                      <c:pt idx="498">
                        <c:v>2.1208239437500001</c:v>
                      </c:pt>
                      <c:pt idx="499">
                        <c:v>2.1208239437500001</c:v>
                      </c:pt>
                      <c:pt idx="500">
                        <c:v>2.1208485102500001</c:v>
                      </c:pt>
                      <c:pt idx="501">
                        <c:v>2.1208485102500001</c:v>
                      </c:pt>
                      <c:pt idx="502">
                        <c:v>2.1208485102500001</c:v>
                      </c:pt>
                      <c:pt idx="503">
                        <c:v>2.1150989437500001</c:v>
                      </c:pt>
                      <c:pt idx="504">
                        <c:v>2.11796094375</c:v>
                      </c:pt>
                      <c:pt idx="505">
                        <c:v>2.11796094375</c:v>
                      </c:pt>
                      <c:pt idx="506">
                        <c:v>2.1265479437499999</c:v>
                      </c:pt>
                      <c:pt idx="507">
                        <c:v>2.1150989437500001</c:v>
                      </c:pt>
                      <c:pt idx="508">
                        <c:v>2.1150989437500001</c:v>
                      </c:pt>
                      <c:pt idx="509">
                        <c:v>2.1151235102500001</c:v>
                      </c:pt>
                      <c:pt idx="510">
                        <c:v>2.10658664325</c:v>
                      </c:pt>
                      <c:pt idx="511">
                        <c:v>2.1066112100000001</c:v>
                      </c:pt>
                      <c:pt idx="512">
                        <c:v>2.1066112100000001</c:v>
                      </c:pt>
                      <c:pt idx="513">
                        <c:v>2.1066112100000001</c:v>
                      </c:pt>
                      <c:pt idx="514">
                        <c:v>2.1066603429999997</c:v>
                      </c:pt>
                      <c:pt idx="515">
                        <c:v>2.1066603429999997</c:v>
                      </c:pt>
                      <c:pt idx="516">
                        <c:v>2.1094977764999996</c:v>
                      </c:pt>
                      <c:pt idx="517">
                        <c:v>2.1094240767499999</c:v>
                      </c:pt>
                      <c:pt idx="518">
                        <c:v>2.1094240767499999</c:v>
                      </c:pt>
                      <c:pt idx="519">
                        <c:v>2.0979996432500001</c:v>
                      </c:pt>
                      <c:pt idx="520">
                        <c:v>2.0979996432500001</c:v>
                      </c:pt>
                      <c:pt idx="521">
                        <c:v>2.0979996432500001</c:v>
                      </c:pt>
                      <c:pt idx="522">
                        <c:v>2.0979996432500001</c:v>
                      </c:pt>
                      <c:pt idx="523">
                        <c:v>2.0893635102500001</c:v>
                      </c:pt>
                      <c:pt idx="524">
                        <c:v>2.0893635102500001</c:v>
                      </c:pt>
                      <c:pt idx="525">
                        <c:v>2.07507707675</c:v>
                      </c:pt>
                      <c:pt idx="526">
                        <c:v>2.0693530767500001</c:v>
                      </c:pt>
                      <c:pt idx="527">
                        <c:v>2.0693530767500001</c:v>
                      </c:pt>
                      <c:pt idx="528">
                        <c:v>2.0579040767500003</c:v>
                      </c:pt>
                      <c:pt idx="529">
                        <c:v>2.0350060767500002</c:v>
                      </c:pt>
                      <c:pt idx="530">
                        <c:v>2.0350060767500002</c:v>
                      </c:pt>
                      <c:pt idx="531">
                        <c:v>2.0236062100000001</c:v>
                      </c:pt>
                      <c:pt idx="532">
                        <c:v>1.9950087765</c:v>
                      </c:pt>
                      <c:pt idx="533">
                        <c:v>1.9950087765</c:v>
                      </c:pt>
                      <c:pt idx="534">
                        <c:v>1.9806240767500001</c:v>
                      </c:pt>
                      <c:pt idx="535">
                        <c:v>1.9606136432499999</c:v>
                      </c:pt>
                      <c:pt idx="536">
                        <c:v>1.9606136432499999</c:v>
                      </c:pt>
                      <c:pt idx="537">
                        <c:v>1.94911551025</c:v>
                      </c:pt>
                      <c:pt idx="538">
                        <c:v>1.94911551025</c:v>
                      </c:pt>
                      <c:pt idx="539">
                        <c:v>1.9176315102500001</c:v>
                      </c:pt>
                      <c:pt idx="540">
                        <c:v>1.88330907675</c:v>
                      </c:pt>
                      <c:pt idx="541">
                        <c:v>1.8546870767500001</c:v>
                      </c:pt>
                      <c:pt idx="542">
                        <c:v>1.8546870767500001</c:v>
                      </c:pt>
                      <c:pt idx="543">
                        <c:v>1.7774070767500001</c:v>
                      </c:pt>
                      <c:pt idx="544">
                        <c:v>1.7774070767500001</c:v>
                      </c:pt>
                      <c:pt idx="545">
                        <c:v>1.7774070767500001</c:v>
                      </c:pt>
                      <c:pt idx="546">
                        <c:v>1.6916393430000001</c:v>
                      </c:pt>
                      <c:pt idx="547">
                        <c:v>1.6916393430000001</c:v>
                      </c:pt>
                      <c:pt idx="548">
                        <c:v>1.6916393430000001</c:v>
                      </c:pt>
                      <c:pt idx="549">
                        <c:v>1.6028612099999999</c:v>
                      </c:pt>
                      <c:pt idx="550">
                        <c:v>1.6028612099999999</c:v>
                      </c:pt>
                      <c:pt idx="551">
                        <c:v>1.5570662099999999</c:v>
                      </c:pt>
                      <c:pt idx="552">
                        <c:v>1.5570662099999999</c:v>
                      </c:pt>
                      <c:pt idx="553">
                        <c:v>1.5570662099999999</c:v>
                      </c:pt>
                      <c:pt idx="554">
                        <c:v>1.4855347765</c:v>
                      </c:pt>
                      <c:pt idx="555">
                        <c:v>1.4312019094999999</c:v>
                      </c:pt>
                      <c:pt idx="556">
                        <c:v>1.3824957765000001</c:v>
                      </c:pt>
                      <c:pt idx="557">
                        <c:v>1.3824957765000001</c:v>
                      </c:pt>
                      <c:pt idx="558">
                        <c:v>1.3424247765000001</c:v>
                      </c:pt>
                      <c:pt idx="559">
                        <c:v>1.225098343</c:v>
                      </c:pt>
                      <c:pt idx="560">
                        <c:v>1.225098343</c:v>
                      </c:pt>
                      <c:pt idx="561">
                        <c:v>1.1736274759999998</c:v>
                      </c:pt>
                      <c:pt idx="562">
                        <c:v>1.1736274759999998</c:v>
                      </c:pt>
                      <c:pt idx="563">
                        <c:v>1.1220829095</c:v>
                      </c:pt>
                      <c:pt idx="564">
                        <c:v>1.1220829095</c:v>
                      </c:pt>
                      <c:pt idx="565">
                        <c:v>1.0047329094999999</c:v>
                      </c:pt>
                      <c:pt idx="566">
                        <c:v>1.0047329094999999</c:v>
                      </c:pt>
                      <c:pt idx="567">
                        <c:v>0.96471064249999994</c:v>
                      </c:pt>
                      <c:pt idx="568">
                        <c:v>0.96471064249999994</c:v>
                      </c:pt>
                      <c:pt idx="569">
                        <c:v>0.91602847599999992</c:v>
                      </c:pt>
                      <c:pt idx="570">
                        <c:v>0.91602847599999992</c:v>
                      </c:pt>
                      <c:pt idx="571">
                        <c:v>0.84168457549999998</c:v>
                      </c:pt>
                      <c:pt idx="572">
                        <c:v>0.84168457549999998</c:v>
                      </c:pt>
                      <c:pt idx="573">
                        <c:v>0.84168457549999998</c:v>
                      </c:pt>
                      <c:pt idx="574">
                        <c:v>0.80736264199999996</c:v>
                      </c:pt>
                      <c:pt idx="575">
                        <c:v>0.80736264199999996</c:v>
                      </c:pt>
                      <c:pt idx="576">
                        <c:v>0.78155360900000004</c:v>
                      </c:pt>
                      <c:pt idx="577">
                        <c:v>0.73296960849999993</c:v>
                      </c:pt>
                      <c:pt idx="578">
                        <c:v>0.73296960849999993</c:v>
                      </c:pt>
                      <c:pt idx="579">
                        <c:v>0.71014560824999995</c:v>
                      </c:pt>
                      <c:pt idx="580">
                        <c:v>0.69299687475000005</c:v>
                      </c:pt>
                      <c:pt idx="581">
                        <c:v>0.69299687475000005</c:v>
                      </c:pt>
                      <c:pt idx="582">
                        <c:v>0.68438570825</c:v>
                      </c:pt>
                      <c:pt idx="583">
                        <c:v>0.67012374124999996</c:v>
                      </c:pt>
                      <c:pt idx="584">
                        <c:v>0.67012374124999996</c:v>
                      </c:pt>
                      <c:pt idx="585">
                        <c:v>0.65874864074999995</c:v>
                      </c:pt>
                      <c:pt idx="586">
                        <c:v>0.65874864074999995</c:v>
                      </c:pt>
                      <c:pt idx="587">
                        <c:v>0.65874864074999995</c:v>
                      </c:pt>
                      <c:pt idx="588">
                        <c:v>0.64155077424999996</c:v>
                      </c:pt>
                      <c:pt idx="589">
                        <c:v>0.64155077424999996</c:v>
                      </c:pt>
                      <c:pt idx="590">
                        <c:v>0.63582637424999999</c:v>
                      </c:pt>
                      <c:pt idx="591">
                        <c:v>0.62445117374999992</c:v>
                      </c:pt>
                      <c:pt idx="592">
                        <c:v>0.62445117374999992</c:v>
                      </c:pt>
                      <c:pt idx="593">
                        <c:v>0.62450030699999992</c:v>
                      </c:pt>
                      <c:pt idx="594">
                        <c:v>0.61026300649999998</c:v>
                      </c:pt>
                      <c:pt idx="595">
                        <c:v>0.61026300649999998</c:v>
                      </c:pt>
                      <c:pt idx="596">
                        <c:v>0.60456307300000001</c:v>
                      </c:pt>
                      <c:pt idx="597">
                        <c:v>0.59323710550000008</c:v>
                      </c:pt>
                      <c:pt idx="598">
                        <c:v>0.59323710550000008</c:v>
                      </c:pt>
                      <c:pt idx="599">
                        <c:v>0.55607743875000004</c:v>
                      </c:pt>
                      <c:pt idx="600">
                        <c:v>0.55607743875000004</c:v>
                      </c:pt>
                      <c:pt idx="601">
                        <c:v>0.55607743875000004</c:v>
                      </c:pt>
                      <c:pt idx="602">
                        <c:v>0.52178007175000007</c:v>
                      </c:pt>
                      <c:pt idx="603">
                        <c:v>0.49328070499999999</c:v>
                      </c:pt>
                      <c:pt idx="604">
                        <c:v>0.49328070499999999</c:v>
                      </c:pt>
                      <c:pt idx="605">
                        <c:v>0.46199293749999998</c:v>
                      </c:pt>
                      <c:pt idx="606">
                        <c:v>0.46199293749999998</c:v>
                      </c:pt>
                      <c:pt idx="607">
                        <c:v>0.44212940249999999</c:v>
                      </c:pt>
                      <c:pt idx="608">
                        <c:v>0.43383759999999999</c:v>
                      </c:pt>
                      <c:pt idx="609">
                        <c:v>0.41960019999999998</c:v>
                      </c:pt>
                      <c:pt idx="610">
                        <c:v>0.41960019999999998</c:v>
                      </c:pt>
                      <c:pt idx="611">
                        <c:v>0.41157863</c:v>
                      </c:pt>
                      <c:pt idx="612">
                        <c:v>0.40646829249999999</c:v>
                      </c:pt>
                      <c:pt idx="613">
                        <c:v>0.40646829249999999</c:v>
                      </c:pt>
                      <c:pt idx="614">
                        <c:v>0.39829932500000004</c:v>
                      </c:pt>
                      <c:pt idx="615">
                        <c:v>0.39541255749999998</c:v>
                      </c:pt>
                      <c:pt idx="616">
                        <c:v>0.39541255749999998</c:v>
                      </c:pt>
                      <c:pt idx="617">
                        <c:v>0.40172655499999999</c:v>
                      </c:pt>
                      <c:pt idx="618">
                        <c:v>0.40794228500000002</c:v>
                      </c:pt>
                      <c:pt idx="619">
                        <c:v>0.40794228500000002</c:v>
                      </c:pt>
                      <c:pt idx="620">
                        <c:v>0.43456201250000004</c:v>
                      </c:pt>
                      <c:pt idx="621">
                        <c:v>0.43456201250000004</c:v>
                      </c:pt>
                      <c:pt idx="622">
                        <c:v>0.43456201250000004</c:v>
                      </c:pt>
                      <c:pt idx="623">
                        <c:v>0.50932354499999999</c:v>
                      </c:pt>
                      <c:pt idx="624">
                        <c:v>0.7034993625</c:v>
                      </c:pt>
                      <c:pt idx="625">
                        <c:v>0.7034993625</c:v>
                      </c:pt>
                      <c:pt idx="626">
                        <c:v>0.7034993625</c:v>
                      </c:pt>
                      <c:pt idx="627">
                        <c:v>0.77028835750000002</c:v>
                      </c:pt>
                      <c:pt idx="628">
                        <c:v>0.77028835750000002</c:v>
                      </c:pt>
                      <c:pt idx="629">
                        <c:v>0.85168315000000006</c:v>
                      </c:pt>
                      <c:pt idx="630">
                        <c:v>0.93848307750000004</c:v>
                      </c:pt>
                      <c:pt idx="631">
                        <c:v>0.93848307750000004</c:v>
                      </c:pt>
                      <c:pt idx="632">
                        <c:v>1.0310078075</c:v>
                      </c:pt>
                      <c:pt idx="633">
                        <c:v>1.120939565</c:v>
                      </c:pt>
                      <c:pt idx="634">
                        <c:v>1.120939565</c:v>
                      </c:pt>
                      <c:pt idx="635">
                        <c:v>1.2168665574999999</c:v>
                      </c:pt>
                      <c:pt idx="636">
                        <c:v>1.298507115</c:v>
                      </c:pt>
                      <c:pt idx="637">
                        <c:v>1.298507115</c:v>
                      </c:pt>
                      <c:pt idx="638">
                        <c:v>1.3918177725</c:v>
                      </c:pt>
                      <c:pt idx="639">
                        <c:v>1.4787155649999999</c:v>
                      </c:pt>
                      <c:pt idx="640">
                        <c:v>1.4787155649999999</c:v>
                      </c:pt>
                      <c:pt idx="641">
                        <c:v>1.5653441275000002</c:v>
                      </c:pt>
                      <c:pt idx="642">
                        <c:v>1.6632241575</c:v>
                      </c:pt>
                      <c:pt idx="643">
                        <c:v>1.6632241575</c:v>
                      </c:pt>
                      <c:pt idx="644">
                        <c:v>1.7551099575000002</c:v>
                      </c:pt>
                      <c:pt idx="645">
                        <c:v>1.83801569</c:v>
                      </c:pt>
                      <c:pt idx="646">
                        <c:v>1.83801569</c:v>
                      </c:pt>
                      <c:pt idx="647">
                        <c:v>1.9168556649999999</c:v>
                      </c:pt>
                      <c:pt idx="648">
                        <c:v>1.9877228025</c:v>
                      </c:pt>
                      <c:pt idx="649">
                        <c:v>1.9877228025</c:v>
                      </c:pt>
                      <c:pt idx="650">
                        <c:v>2.0299689400000003</c:v>
                      </c:pt>
                      <c:pt idx="651">
                        <c:v>2.0678043850000001</c:v>
                      </c:pt>
                      <c:pt idx="652">
                        <c:v>2.0678043850000001</c:v>
                      </c:pt>
                      <c:pt idx="653">
                        <c:v>2.1247413050000001</c:v>
                      </c:pt>
                      <c:pt idx="654">
                        <c:v>2.1247413050000001</c:v>
                      </c:pt>
                      <c:pt idx="655">
                        <c:v>2.1247413050000001</c:v>
                      </c:pt>
                      <c:pt idx="656">
                        <c:v>2.1359456389999996</c:v>
                      </c:pt>
                      <c:pt idx="657">
                        <c:v>2.1359456389999996</c:v>
                      </c:pt>
                      <c:pt idx="658">
                        <c:v>2.1532414717499999</c:v>
                      </c:pt>
                      <c:pt idx="659">
                        <c:v>2.17332560475</c:v>
                      </c:pt>
                      <c:pt idx="660">
                        <c:v>2.1875147719999997</c:v>
                      </c:pt>
                      <c:pt idx="661">
                        <c:v>2.1875147719999997</c:v>
                      </c:pt>
                      <c:pt idx="662">
                        <c:v>2.2016046734999999</c:v>
                      </c:pt>
                      <c:pt idx="663">
                        <c:v>2.22435427425</c:v>
                      </c:pt>
                      <c:pt idx="664">
                        <c:v>2.22435427425</c:v>
                      </c:pt>
                      <c:pt idx="665">
                        <c:v>2.2358032742500002</c:v>
                      </c:pt>
                      <c:pt idx="666">
                        <c:v>2.2414545747500001</c:v>
                      </c:pt>
                      <c:pt idx="667">
                        <c:v>2.2414545747500001</c:v>
                      </c:pt>
                      <c:pt idx="668">
                        <c:v>2.2500405747499999</c:v>
                      </c:pt>
                      <c:pt idx="669">
                        <c:v>2.2499914417499998</c:v>
                      </c:pt>
                      <c:pt idx="670">
                        <c:v>2.2499914417499998</c:v>
                      </c:pt>
                      <c:pt idx="671">
                        <c:v>2.2499914417499998</c:v>
                      </c:pt>
                      <c:pt idx="672">
                        <c:v>2.258553875</c:v>
                      </c:pt>
                      <c:pt idx="673">
                        <c:v>2.258553875</c:v>
                      </c:pt>
                      <c:pt idx="674">
                        <c:v>2.258553875</c:v>
                      </c:pt>
                      <c:pt idx="675">
                        <c:v>2.2730122742500001</c:v>
                      </c:pt>
                      <c:pt idx="676">
                        <c:v>2.2730122742500001</c:v>
                      </c:pt>
                      <c:pt idx="677">
                        <c:v>2.2730122742500001</c:v>
                      </c:pt>
                      <c:pt idx="678">
                        <c:v>2.2757514417499998</c:v>
                      </c:pt>
                      <c:pt idx="679">
                        <c:v>2.2757514417499998</c:v>
                      </c:pt>
                      <c:pt idx="680">
                        <c:v>2.2757514417499998</c:v>
                      </c:pt>
                      <c:pt idx="681">
                        <c:v>2.2729140082499999</c:v>
                      </c:pt>
                      <c:pt idx="682">
                        <c:v>2.2729140082499999</c:v>
                      </c:pt>
                      <c:pt idx="683">
                        <c:v>2.2844121412499998</c:v>
                      </c:pt>
                      <c:pt idx="684">
                        <c:v>2.28742154025</c:v>
                      </c:pt>
                      <c:pt idx="685">
                        <c:v>2.28742154025</c:v>
                      </c:pt>
                      <c:pt idx="686">
                        <c:v>2.2901852742500002</c:v>
                      </c:pt>
                      <c:pt idx="687">
                        <c:v>2.2901852742500002</c:v>
                      </c:pt>
                      <c:pt idx="688">
                        <c:v>2.2901852742500002</c:v>
                      </c:pt>
                      <c:pt idx="689">
                        <c:v>2.30165884075</c:v>
                      </c:pt>
                      <c:pt idx="690">
                        <c:v>2.30165884075</c:v>
                      </c:pt>
                      <c:pt idx="691">
                        <c:v>2.30165884075</c:v>
                      </c:pt>
                      <c:pt idx="692">
                        <c:v>2.30160970775</c:v>
                      </c:pt>
                      <c:pt idx="693">
                        <c:v>2.30738384075</c:v>
                      </c:pt>
                      <c:pt idx="694">
                        <c:v>2.30738384075</c:v>
                      </c:pt>
                      <c:pt idx="695">
                        <c:v>2.3159207077500001</c:v>
                      </c:pt>
                      <c:pt idx="696">
                        <c:v>2.3159207077500001</c:v>
                      </c:pt>
                      <c:pt idx="697">
                        <c:v>2.3159207077500001</c:v>
                      </c:pt>
                      <c:pt idx="698">
                        <c:v>2.33030540725</c:v>
                      </c:pt>
                      <c:pt idx="699">
                        <c:v>2.33030540725</c:v>
                      </c:pt>
                      <c:pt idx="700">
                        <c:v>2.33030540725</c:v>
                      </c:pt>
                      <c:pt idx="701">
                        <c:v>2.3530805747499999</c:v>
                      </c:pt>
                      <c:pt idx="702">
                        <c:v>2.3530805747499999</c:v>
                      </c:pt>
                      <c:pt idx="703">
                        <c:v>2.3530805747499999</c:v>
                      </c:pt>
                      <c:pt idx="704">
                        <c:v>2.3616921412499998</c:v>
                      </c:pt>
                      <c:pt idx="705">
                        <c:v>2.3616921412499998</c:v>
                      </c:pt>
                      <c:pt idx="706">
                        <c:v>2.3616921412499998</c:v>
                      </c:pt>
                      <c:pt idx="707">
                        <c:v>2.37597857475</c:v>
                      </c:pt>
                      <c:pt idx="708">
                        <c:v>2.3674161412500001</c:v>
                      </c:pt>
                      <c:pt idx="709">
                        <c:v>2.3674161412500001</c:v>
                      </c:pt>
                      <c:pt idx="710">
                        <c:v>2.3674161412500001</c:v>
                      </c:pt>
                      <c:pt idx="711">
                        <c:v>2.3588291412499998</c:v>
                      </c:pt>
                      <c:pt idx="712">
                        <c:v>2.3588291412499998</c:v>
                      </c:pt>
                      <c:pt idx="713">
                        <c:v>2.3530805747499999</c:v>
                      </c:pt>
                      <c:pt idx="714">
                        <c:v>2.3501940082499999</c:v>
                      </c:pt>
                      <c:pt idx="715">
                        <c:v>2.3501940082499999</c:v>
                      </c:pt>
                      <c:pt idx="716">
                        <c:v>2.3501940082499999</c:v>
                      </c:pt>
                      <c:pt idx="717">
                        <c:v>2.3072855747499998</c:v>
                      </c:pt>
                      <c:pt idx="718">
                        <c:v>2.3072855747499998</c:v>
                      </c:pt>
                      <c:pt idx="719">
                        <c:v>2.28159927425</c:v>
                      </c:pt>
                      <c:pt idx="720">
                        <c:v>2.2530991069999997</c:v>
                      </c:pt>
                      <c:pt idx="721">
                        <c:v>2.2530991069999997</c:v>
                      </c:pt>
                      <c:pt idx="722">
                        <c:v>2.2530991069999997</c:v>
                      </c:pt>
                      <c:pt idx="723">
                        <c:v>2.2358278407500003</c:v>
                      </c:pt>
                      <c:pt idx="724">
                        <c:v>2.2358278407500003</c:v>
                      </c:pt>
                      <c:pt idx="725">
                        <c:v>2.2186794072500002</c:v>
                      </c:pt>
                      <c:pt idx="726">
                        <c:v>2.2130035402499999</c:v>
                      </c:pt>
                      <c:pt idx="727">
                        <c:v>2.2130035402499999</c:v>
                      </c:pt>
                      <c:pt idx="728">
                        <c:v>2.2015801069999998</c:v>
                      </c:pt>
                      <c:pt idx="729">
                        <c:v>2.1958305402499998</c:v>
                      </c:pt>
                      <c:pt idx="730">
                        <c:v>2.1958305402499998</c:v>
                      </c:pt>
                      <c:pt idx="731">
                        <c:v>2.18149497375</c:v>
                      </c:pt>
                      <c:pt idx="732">
                        <c:v>2.1728834072500001</c:v>
                      </c:pt>
                      <c:pt idx="733">
                        <c:v>2.1728834072500001</c:v>
                      </c:pt>
                      <c:pt idx="734">
                        <c:v>2.158646107</c:v>
                      </c:pt>
                      <c:pt idx="735">
                        <c:v>2.1300486734999997</c:v>
                      </c:pt>
                      <c:pt idx="736">
                        <c:v>2.1300486734999997</c:v>
                      </c:pt>
                      <c:pt idx="737">
                        <c:v>2.1043132399999998</c:v>
                      </c:pt>
                      <c:pt idx="738">
                        <c:v>2.0928652400000001</c:v>
                      </c:pt>
                      <c:pt idx="739">
                        <c:v>2.0928652400000001</c:v>
                      </c:pt>
                      <c:pt idx="740">
                        <c:v>2.0927669737500003</c:v>
                      </c:pt>
                      <c:pt idx="741">
                        <c:v>2.0813916734999998</c:v>
                      </c:pt>
                      <c:pt idx="742">
                        <c:v>2.0813916734999998</c:v>
                      </c:pt>
                      <c:pt idx="743">
                        <c:v>2.0643159395000001</c:v>
                      </c:pt>
                      <c:pt idx="744">
                        <c:v>2.0643159395000001</c:v>
                      </c:pt>
                      <c:pt idx="745">
                        <c:v>2.0499558064999999</c:v>
                      </c:pt>
                      <c:pt idx="746">
                        <c:v>2.0385068065</c:v>
                      </c:pt>
                      <c:pt idx="747">
                        <c:v>2.0127232400000001</c:v>
                      </c:pt>
                      <c:pt idx="748">
                        <c:v>2.0127232400000001</c:v>
                      </c:pt>
                      <c:pt idx="749">
                        <c:v>2.0098848065000001</c:v>
                      </c:pt>
                      <c:pt idx="750">
                        <c:v>1.9956966389999999</c:v>
                      </c:pt>
                      <c:pt idx="751">
                        <c:v>1.9956966389999999</c:v>
                      </c:pt>
                      <c:pt idx="752">
                        <c:v>1.9785482055000001</c:v>
                      </c:pt>
                      <c:pt idx="753">
                        <c:v>1.969838373</c:v>
                      </c:pt>
                      <c:pt idx="754">
                        <c:v>1.969838373</c:v>
                      </c:pt>
                      <c:pt idx="755">
                        <c:v>1.9669763730000001</c:v>
                      </c:pt>
                      <c:pt idx="756">
                        <c:v>1.9555765059999999</c:v>
                      </c:pt>
                      <c:pt idx="757">
                        <c:v>1.9555765059999999</c:v>
                      </c:pt>
                      <c:pt idx="758">
                        <c:v>1.9441029395</c:v>
                      </c:pt>
                      <c:pt idx="759">
                        <c:v>1.9326549395000001</c:v>
                      </c:pt>
                      <c:pt idx="760">
                        <c:v>1.9326549395000001</c:v>
                      </c:pt>
                      <c:pt idx="761">
                        <c:v>1.9326549395000001</c:v>
                      </c:pt>
                      <c:pt idx="762">
                        <c:v>1.9240679395</c:v>
                      </c:pt>
                      <c:pt idx="763">
                        <c:v>1.9240679395</c:v>
                      </c:pt>
                      <c:pt idx="764">
                        <c:v>1.9211568065</c:v>
                      </c:pt>
                      <c:pt idx="765">
                        <c:v>1.9011699395000001</c:v>
                      </c:pt>
                      <c:pt idx="766">
                        <c:v>1.9011699395000001</c:v>
                      </c:pt>
                      <c:pt idx="767">
                        <c:v>1.9011699395000001</c:v>
                      </c:pt>
                      <c:pt idx="768">
                        <c:v>1.8982833729999999</c:v>
                      </c:pt>
                      <c:pt idx="769">
                        <c:v>1.8982833729999999</c:v>
                      </c:pt>
                      <c:pt idx="770">
                        <c:v>1.9011453730000001</c:v>
                      </c:pt>
                      <c:pt idx="771">
                        <c:v>1.8982833729999999</c:v>
                      </c:pt>
                      <c:pt idx="772">
                        <c:v>1.8982833729999999</c:v>
                      </c:pt>
                      <c:pt idx="773">
                        <c:v>1.8868589395000002</c:v>
                      </c:pt>
                      <c:pt idx="774">
                        <c:v>1.8754590725</c:v>
                      </c:pt>
                      <c:pt idx="775">
                        <c:v>1.8754590725</c:v>
                      </c:pt>
                      <c:pt idx="776">
                        <c:v>1.866848506</c:v>
                      </c:pt>
                      <c:pt idx="777">
                        <c:v>1.8611726390000001</c:v>
                      </c:pt>
                      <c:pt idx="778">
                        <c:v>1.8611726390000001</c:v>
                      </c:pt>
                      <c:pt idx="779">
                        <c:v>1.8582615059999998</c:v>
                      </c:pt>
                      <c:pt idx="780">
                        <c:v>1.8553749395000001</c:v>
                      </c:pt>
                      <c:pt idx="781">
                        <c:v>1.8553749395000001</c:v>
                      </c:pt>
                      <c:pt idx="782">
                        <c:v>1.835363506</c:v>
                      </c:pt>
                      <c:pt idx="783">
                        <c:v>1.8353880725</c:v>
                      </c:pt>
                      <c:pt idx="784">
                        <c:v>1.8353880725</c:v>
                      </c:pt>
                      <c:pt idx="785">
                        <c:v>1.8296149395000001</c:v>
                      </c:pt>
                      <c:pt idx="786">
                        <c:v>1.8296149395000001</c:v>
                      </c:pt>
                      <c:pt idx="787">
                        <c:v>1.8296149395000001</c:v>
                      </c:pt>
                      <c:pt idx="788">
                        <c:v>1.809603506</c:v>
                      </c:pt>
                      <c:pt idx="789">
                        <c:v>1.809603506</c:v>
                      </c:pt>
                      <c:pt idx="790">
                        <c:v>1.809603506</c:v>
                      </c:pt>
                      <c:pt idx="791">
                        <c:v>1.8067415059999998</c:v>
                      </c:pt>
                      <c:pt idx="792">
                        <c:v>1.8067415059999998</c:v>
                      </c:pt>
                      <c:pt idx="793">
                        <c:v>1.8067415059999998</c:v>
                      </c:pt>
                      <c:pt idx="794">
                        <c:v>1.7896422055000001</c:v>
                      </c:pt>
                      <c:pt idx="795">
                        <c:v>1.789617639</c:v>
                      </c:pt>
                      <c:pt idx="796">
                        <c:v>1.789617639</c:v>
                      </c:pt>
                      <c:pt idx="797">
                        <c:v>1.7810552055</c:v>
                      </c:pt>
                      <c:pt idx="798">
                        <c:v>1.7724446389999999</c:v>
                      </c:pt>
                      <c:pt idx="799">
                        <c:v>1.7724446389999999</c:v>
                      </c:pt>
                      <c:pt idx="800">
                        <c:v>1.7695816390000001</c:v>
                      </c:pt>
                      <c:pt idx="801">
                        <c:v>1.7580845059999999</c:v>
                      </c:pt>
                      <c:pt idx="802">
                        <c:v>1.7580845059999999</c:v>
                      </c:pt>
                      <c:pt idx="803">
                        <c:v>1.7495712055000001</c:v>
                      </c:pt>
                      <c:pt idx="804">
                        <c:v>1.7495466390000001</c:v>
                      </c:pt>
                      <c:pt idx="805">
                        <c:v>1.7495466390000001</c:v>
                      </c:pt>
                      <c:pt idx="806">
                        <c:v>1.7323982055</c:v>
                      </c:pt>
                      <c:pt idx="807">
                        <c:v>1.7180872055</c:v>
                      </c:pt>
                      <c:pt idx="808">
                        <c:v>1.7180872055</c:v>
                      </c:pt>
                      <c:pt idx="809">
                        <c:v>1.726648639</c:v>
                      </c:pt>
                      <c:pt idx="810">
                        <c:v>1.703751639</c:v>
                      </c:pt>
                      <c:pt idx="811">
                        <c:v>1.703751639</c:v>
                      </c:pt>
                      <c:pt idx="812">
                        <c:v>1.703751639</c:v>
                      </c:pt>
                      <c:pt idx="813">
                        <c:v>1.69810033875</c:v>
                      </c:pt>
                      <c:pt idx="814">
                        <c:v>1.69810033875</c:v>
                      </c:pt>
                      <c:pt idx="815">
                        <c:v>1.69810033875</c:v>
                      </c:pt>
                      <c:pt idx="816">
                        <c:v>1.6951892055</c:v>
                      </c:pt>
                      <c:pt idx="817">
                        <c:v>1.6951892055</c:v>
                      </c:pt>
                      <c:pt idx="818">
                        <c:v>1.67806533875</c:v>
                      </c:pt>
                      <c:pt idx="819">
                        <c:v>1.675128639</c:v>
                      </c:pt>
                      <c:pt idx="820">
                        <c:v>1.675128639</c:v>
                      </c:pt>
                      <c:pt idx="821">
                        <c:v>1.6636806390000001</c:v>
                      </c:pt>
                      <c:pt idx="822">
                        <c:v>1.6550936389999999</c:v>
                      </c:pt>
                      <c:pt idx="823">
                        <c:v>1.6550936389999999</c:v>
                      </c:pt>
                      <c:pt idx="824">
                        <c:v>1.646506639</c:v>
                      </c:pt>
                      <c:pt idx="825">
                        <c:v>1.6436446389999999</c:v>
                      </c:pt>
                      <c:pt idx="826">
                        <c:v>1.6436446389999999</c:v>
                      </c:pt>
                      <c:pt idx="827">
                        <c:v>1.6236342055000001</c:v>
                      </c:pt>
                      <c:pt idx="828">
                        <c:v>1.6207957720000001</c:v>
                      </c:pt>
                      <c:pt idx="829">
                        <c:v>1.6207957720000001</c:v>
                      </c:pt>
                      <c:pt idx="830">
                        <c:v>1.6236587720000002</c:v>
                      </c:pt>
                      <c:pt idx="831">
                        <c:v>1.6121606390000001</c:v>
                      </c:pt>
                      <c:pt idx="832">
                        <c:v>1.6121606390000001</c:v>
                      </c:pt>
                      <c:pt idx="833">
                        <c:v>1.6007362055000001</c:v>
                      </c:pt>
                      <c:pt idx="834">
                        <c:v>1.6007362055000001</c:v>
                      </c:pt>
                      <c:pt idx="835">
                        <c:v>1.6007362055000001</c:v>
                      </c:pt>
                      <c:pt idx="836">
                        <c:v>1.58936090525</c:v>
                      </c:pt>
                      <c:pt idx="837">
                        <c:v>1.58936090525</c:v>
                      </c:pt>
                      <c:pt idx="838">
                        <c:v>1.58936090525</c:v>
                      </c:pt>
                      <c:pt idx="839">
                        <c:v>1.58647433875</c:v>
                      </c:pt>
                      <c:pt idx="840">
                        <c:v>1.583587772</c:v>
                      </c:pt>
                      <c:pt idx="841">
                        <c:v>1.583587772</c:v>
                      </c:pt>
                      <c:pt idx="842">
                        <c:v>1.5750253387499999</c:v>
                      </c:pt>
                      <c:pt idx="843">
                        <c:v>1.54928990525</c:v>
                      </c:pt>
                      <c:pt idx="844">
                        <c:v>1.54928990525</c:v>
                      </c:pt>
                      <c:pt idx="845">
                        <c:v>1.54928990525</c:v>
                      </c:pt>
                      <c:pt idx="846">
                        <c:v>1.5350771725000001</c:v>
                      </c:pt>
                      <c:pt idx="847">
                        <c:v>1.5350771725000001</c:v>
                      </c:pt>
                      <c:pt idx="848">
                        <c:v>1.5207661725000001</c:v>
                      </c:pt>
                      <c:pt idx="849">
                        <c:v>1.51225287</c:v>
                      </c:pt>
                      <c:pt idx="850">
                        <c:v>1.51225287</c:v>
                      </c:pt>
                      <c:pt idx="851">
                        <c:v>1.5036423050000001</c:v>
                      </c:pt>
                      <c:pt idx="852">
                        <c:v>1.5036423050000001</c:v>
                      </c:pt>
                      <c:pt idx="853">
                        <c:v>1.5036423050000001</c:v>
                      </c:pt>
                      <c:pt idx="854">
                        <c:v>1.4721327375</c:v>
                      </c:pt>
                      <c:pt idx="855">
                        <c:v>1.4492357375</c:v>
                      </c:pt>
                      <c:pt idx="856">
                        <c:v>1.4492357375</c:v>
                      </c:pt>
                      <c:pt idx="857">
                        <c:v>1.4492357375</c:v>
                      </c:pt>
                      <c:pt idx="858">
                        <c:v>1.4092138700000001</c:v>
                      </c:pt>
                      <c:pt idx="859">
                        <c:v>1.4092138700000001</c:v>
                      </c:pt>
                      <c:pt idx="860">
                        <c:v>1.3777288700000001</c:v>
                      </c:pt>
                      <c:pt idx="861">
                        <c:v>1.3777288700000001</c:v>
                      </c:pt>
                      <c:pt idx="862">
                        <c:v>1.34910687</c:v>
                      </c:pt>
                      <c:pt idx="863">
                        <c:v>1.3175491725000001</c:v>
                      </c:pt>
                      <c:pt idx="864">
                        <c:v>1.3175491725000001</c:v>
                      </c:pt>
                      <c:pt idx="865">
                        <c:v>1.2774781725</c:v>
                      </c:pt>
                      <c:pt idx="866">
                        <c:v>1.2432294374999999</c:v>
                      </c:pt>
                      <c:pt idx="867">
                        <c:v>1.205971305</c:v>
                      </c:pt>
                      <c:pt idx="868">
                        <c:v>1.205971305</c:v>
                      </c:pt>
                      <c:pt idx="869">
                        <c:v>1.1630137375</c:v>
                      </c:pt>
                      <c:pt idx="870">
                        <c:v>1.1200561725</c:v>
                      </c:pt>
                      <c:pt idx="871">
                        <c:v>1.1200561725</c:v>
                      </c:pt>
                      <c:pt idx="872">
                        <c:v>1.0828471725</c:v>
                      </c:pt>
                      <c:pt idx="873">
                        <c:v>1.0828471725</c:v>
                      </c:pt>
                      <c:pt idx="874">
                        <c:v>1.0456883050000001</c:v>
                      </c:pt>
                      <c:pt idx="875">
                        <c:v>1.008479305</c:v>
                      </c:pt>
                      <c:pt idx="876">
                        <c:v>1.008479305</c:v>
                      </c:pt>
                      <c:pt idx="877">
                        <c:v>0.95695920499999998</c:v>
                      </c:pt>
                      <c:pt idx="878">
                        <c:v>0.91693743750000001</c:v>
                      </c:pt>
                      <c:pt idx="879">
                        <c:v>0.91693743750000001</c:v>
                      </c:pt>
                      <c:pt idx="880">
                        <c:v>0.88251713749999994</c:v>
                      </c:pt>
                      <c:pt idx="881">
                        <c:v>0.84817063749999999</c:v>
                      </c:pt>
                      <c:pt idx="882">
                        <c:v>0.84817063749999999</c:v>
                      </c:pt>
                      <c:pt idx="883">
                        <c:v>0.81098640499999997</c:v>
                      </c:pt>
                      <c:pt idx="884">
                        <c:v>0.77952657000000003</c:v>
                      </c:pt>
                      <c:pt idx="885">
                        <c:v>0.77952657000000003</c:v>
                      </c:pt>
                      <c:pt idx="886">
                        <c:v>0.75657973749999996</c:v>
                      </c:pt>
                      <c:pt idx="887">
                        <c:v>0.73084440500000003</c:v>
                      </c:pt>
                      <c:pt idx="888">
                        <c:v>0.73084440500000003</c:v>
                      </c:pt>
                      <c:pt idx="889">
                        <c:v>0.71367110499999997</c:v>
                      </c:pt>
                      <c:pt idx="890">
                        <c:v>0.69368473750000004</c:v>
                      </c:pt>
                      <c:pt idx="891">
                        <c:v>0.69368473750000004</c:v>
                      </c:pt>
                      <c:pt idx="892">
                        <c:v>0.65075163749999998</c:v>
                      </c:pt>
                      <c:pt idx="893">
                        <c:v>0.65075163749999998</c:v>
                      </c:pt>
                      <c:pt idx="894">
                        <c:v>0.65075163749999998</c:v>
                      </c:pt>
                      <c:pt idx="895">
                        <c:v>0.61638046999999996</c:v>
                      </c:pt>
                      <c:pt idx="896">
                        <c:v>0.61638046999999996</c:v>
                      </c:pt>
                      <c:pt idx="897">
                        <c:v>0.61638046999999996</c:v>
                      </c:pt>
                      <c:pt idx="898">
                        <c:v>0.59935457000000003</c:v>
                      </c:pt>
                      <c:pt idx="899">
                        <c:v>0.59935457000000003</c:v>
                      </c:pt>
                      <c:pt idx="900">
                        <c:v>0.59076797000000003</c:v>
                      </c:pt>
                      <c:pt idx="901">
                        <c:v>0.57648143750000003</c:v>
                      </c:pt>
                      <c:pt idx="902">
                        <c:v>0.56794396999999996</c:v>
                      </c:pt>
                      <c:pt idx="903">
                        <c:v>0.56794396999999996</c:v>
                      </c:pt>
                      <c:pt idx="904">
                        <c:v>0.55651963500000001</c:v>
                      </c:pt>
                      <c:pt idx="905">
                        <c:v>0.55081980250000007</c:v>
                      </c:pt>
                      <c:pt idx="906">
                        <c:v>0.55081980250000007</c:v>
                      </c:pt>
                      <c:pt idx="907">
                        <c:v>0.54808043500000003</c:v>
                      </c:pt>
                      <c:pt idx="908">
                        <c:v>0.54235603500000007</c:v>
                      </c:pt>
                      <c:pt idx="909">
                        <c:v>0.54235603500000007</c:v>
                      </c:pt>
                      <c:pt idx="910">
                        <c:v>0.53645957</c:v>
                      </c:pt>
                      <c:pt idx="911">
                        <c:v>0.53071060250000002</c:v>
                      </c:pt>
                      <c:pt idx="912">
                        <c:v>0.53071060250000002</c:v>
                      </c:pt>
                      <c:pt idx="913">
                        <c:v>0.51072423499999997</c:v>
                      </c:pt>
                      <c:pt idx="914">
                        <c:v>0.4651253675</c:v>
                      </c:pt>
                      <c:pt idx="915">
                        <c:v>0.4651253675</c:v>
                      </c:pt>
                      <c:pt idx="916">
                        <c:v>0.4651253675</c:v>
                      </c:pt>
                      <c:pt idx="917">
                        <c:v>0.43080333500000001</c:v>
                      </c:pt>
                      <c:pt idx="918">
                        <c:v>0.43080333500000001</c:v>
                      </c:pt>
                      <c:pt idx="919">
                        <c:v>0.43080333500000001</c:v>
                      </c:pt>
                      <c:pt idx="920">
                        <c:v>0.4166888675</c:v>
                      </c:pt>
                      <c:pt idx="921">
                        <c:v>0.4166888675</c:v>
                      </c:pt>
                      <c:pt idx="922">
                        <c:v>0.40528910000000001</c:v>
                      </c:pt>
                      <c:pt idx="923">
                        <c:v>0.39682533250000002</c:v>
                      </c:pt>
                      <c:pt idx="924">
                        <c:v>0.39682533250000002</c:v>
                      </c:pt>
                      <c:pt idx="925">
                        <c:v>0.38559753249999995</c:v>
                      </c:pt>
                      <c:pt idx="926">
                        <c:v>0.38559753249999995</c:v>
                      </c:pt>
                      <c:pt idx="927">
                        <c:v>0.38559753249999995</c:v>
                      </c:pt>
                      <c:pt idx="928">
                        <c:v>0.37997139750000003</c:v>
                      </c:pt>
                      <c:pt idx="929">
                        <c:v>0.37155676250000003</c:v>
                      </c:pt>
                      <c:pt idx="930">
                        <c:v>0.37155676250000003</c:v>
                      </c:pt>
                      <c:pt idx="931">
                        <c:v>0.36316659500000004</c:v>
                      </c:pt>
                      <c:pt idx="932">
                        <c:v>0.35766329499999999</c:v>
                      </c:pt>
                      <c:pt idx="933">
                        <c:v>0.35766329499999999</c:v>
                      </c:pt>
                      <c:pt idx="934">
                        <c:v>0.3520125925</c:v>
                      </c:pt>
                      <c:pt idx="935">
                        <c:v>0.34937149249999999</c:v>
                      </c:pt>
                      <c:pt idx="936">
                        <c:v>0.34937149249999999</c:v>
                      </c:pt>
                      <c:pt idx="937">
                        <c:v>0.34408919000000004</c:v>
                      </c:pt>
                      <c:pt idx="938">
                        <c:v>0.34408919000000004</c:v>
                      </c:pt>
                      <c:pt idx="939">
                        <c:v>0.34408919000000004</c:v>
                      </c:pt>
                      <c:pt idx="940">
                        <c:v>0.3472217225</c:v>
                      </c:pt>
                      <c:pt idx="941">
                        <c:v>0.3472217225</c:v>
                      </c:pt>
                      <c:pt idx="942">
                        <c:v>0.3472217225</c:v>
                      </c:pt>
                      <c:pt idx="943">
                        <c:v>0.35037871999999998</c:v>
                      </c:pt>
                      <c:pt idx="944">
                        <c:v>0.35037871999999998</c:v>
                      </c:pt>
                      <c:pt idx="945">
                        <c:v>0.34771305250000001</c:v>
                      </c:pt>
                      <c:pt idx="946">
                        <c:v>0.34771305250000001</c:v>
                      </c:pt>
                      <c:pt idx="947">
                        <c:v>0.34808155000000002</c:v>
                      </c:pt>
                      <c:pt idx="948">
                        <c:v>0.34808155000000002</c:v>
                      </c:pt>
                      <c:pt idx="949">
                        <c:v>0.34808155000000002</c:v>
                      </c:pt>
                      <c:pt idx="950">
                        <c:v>0.35111571499999999</c:v>
                      </c:pt>
                      <c:pt idx="951">
                        <c:v>0.35111571499999999</c:v>
                      </c:pt>
                      <c:pt idx="952">
                        <c:v>0.3686574125</c:v>
                      </c:pt>
                      <c:pt idx="953">
                        <c:v>0.37736694500000001</c:v>
                      </c:pt>
                      <c:pt idx="954">
                        <c:v>0.37736694500000001</c:v>
                      </c:pt>
                      <c:pt idx="955">
                        <c:v>0.38323874499999999</c:v>
                      </c:pt>
                      <c:pt idx="956">
                        <c:v>0.38913510999999995</c:v>
                      </c:pt>
                      <c:pt idx="957">
                        <c:v>0.38913510999999995</c:v>
                      </c:pt>
                      <c:pt idx="958">
                        <c:v>0.38913510999999995</c:v>
                      </c:pt>
                      <c:pt idx="959">
                        <c:v>0.42962374250000002</c:v>
                      </c:pt>
                      <c:pt idx="960">
                        <c:v>0.42962374250000002</c:v>
                      </c:pt>
                      <c:pt idx="961">
                        <c:v>0.42962374250000002</c:v>
                      </c:pt>
                      <c:pt idx="962">
                        <c:v>0.461304675</c:v>
                      </c:pt>
                      <c:pt idx="963">
                        <c:v>0.461304675</c:v>
                      </c:pt>
                      <c:pt idx="964">
                        <c:v>0.50438527249999998</c:v>
                      </c:pt>
                      <c:pt idx="965">
                        <c:v>0.53890373749999998</c:v>
                      </c:pt>
                      <c:pt idx="966">
                        <c:v>0.53890373749999998</c:v>
                      </c:pt>
                      <c:pt idx="967">
                        <c:v>0.58775787000000002</c:v>
                      </c:pt>
                      <c:pt idx="968">
                        <c:v>0.62531060250000003</c:v>
                      </c:pt>
                      <c:pt idx="969">
                        <c:v>0.62531060250000003</c:v>
                      </c:pt>
                      <c:pt idx="970">
                        <c:v>0.67458236499999991</c:v>
                      </c:pt>
                      <c:pt idx="971">
                        <c:v>0.71539036</c:v>
                      </c:pt>
                      <c:pt idx="972">
                        <c:v>0.71539036</c:v>
                      </c:pt>
                      <c:pt idx="973">
                        <c:v>0.76216842249999994</c:v>
                      </c:pt>
                      <c:pt idx="974">
                        <c:v>0.82360151500000001</c:v>
                      </c:pt>
                      <c:pt idx="975">
                        <c:v>0.82360151500000001</c:v>
                      </c:pt>
                      <c:pt idx="976">
                        <c:v>0.88501003999999994</c:v>
                      </c:pt>
                      <c:pt idx="977">
                        <c:v>0.95507886500000005</c:v>
                      </c:pt>
                      <c:pt idx="978">
                        <c:v>0.95507886500000005</c:v>
                      </c:pt>
                      <c:pt idx="979">
                        <c:v>1.0190797600000001</c:v>
                      </c:pt>
                      <c:pt idx="980">
                        <c:v>1.0832023849999999</c:v>
                      </c:pt>
                      <c:pt idx="981">
                        <c:v>1.0832023849999999</c:v>
                      </c:pt>
                      <c:pt idx="982">
                        <c:v>1.1527306475000001</c:v>
                      </c:pt>
                      <c:pt idx="983">
                        <c:v>1.1527306475000001</c:v>
                      </c:pt>
                      <c:pt idx="984">
                        <c:v>1.1527306475000001</c:v>
                      </c:pt>
                      <c:pt idx="985">
                        <c:v>1.2933972775</c:v>
                      </c:pt>
                      <c:pt idx="986">
                        <c:v>1.2933972775</c:v>
                      </c:pt>
                      <c:pt idx="987">
                        <c:v>1.3619674450000001</c:v>
                      </c:pt>
                      <c:pt idx="988">
                        <c:v>1.4247890475</c:v>
                      </c:pt>
                      <c:pt idx="989">
                        <c:v>1.5071543175</c:v>
                      </c:pt>
                      <c:pt idx="990">
                        <c:v>1.5071543175</c:v>
                      </c:pt>
                      <c:pt idx="991">
                        <c:v>1.56373502</c:v>
                      </c:pt>
                      <c:pt idx="992">
                        <c:v>1.6125281375</c:v>
                      </c:pt>
                      <c:pt idx="993">
                        <c:v>1.6125281375</c:v>
                      </c:pt>
                      <c:pt idx="994">
                        <c:v>1.6596384449999999</c:v>
                      </c:pt>
                      <c:pt idx="995">
                        <c:v>1.7100529524999999</c:v>
                      </c:pt>
                      <c:pt idx="996">
                        <c:v>1.7100529524999999</c:v>
                      </c:pt>
                      <c:pt idx="997">
                        <c:v>1.7490184599999998</c:v>
                      </c:pt>
                      <c:pt idx="998">
                        <c:v>1.7876891675</c:v>
                      </c:pt>
                      <c:pt idx="999">
                        <c:v>1.7876891675</c:v>
                      </c:pt>
                      <c:pt idx="1000">
                        <c:v>1.827489935</c:v>
                      </c:pt>
                      <c:pt idx="1001">
                        <c:v>1.87311297</c:v>
                      </c:pt>
                      <c:pt idx="1002">
                        <c:v>1.87311297</c:v>
                      </c:pt>
                      <c:pt idx="1003">
                        <c:v>1.910567635</c:v>
                      </c:pt>
                      <c:pt idx="1004">
                        <c:v>1.9906113675000001</c:v>
                      </c:pt>
                      <c:pt idx="1005">
                        <c:v>1.9906113675000001</c:v>
                      </c:pt>
                      <c:pt idx="1006">
                        <c:v>1.9906113675000001</c:v>
                      </c:pt>
                      <c:pt idx="1007">
                        <c:v>2.0219971024999999</c:v>
                      </c:pt>
                      <c:pt idx="1008">
                        <c:v>2.0219971024999999</c:v>
                      </c:pt>
                      <c:pt idx="1009">
                        <c:v>2.0649546700000001</c:v>
                      </c:pt>
                      <c:pt idx="1010">
                        <c:v>2.1134898375</c:v>
                      </c:pt>
                      <c:pt idx="1011">
                        <c:v>2.1134898375</c:v>
                      </c:pt>
                      <c:pt idx="1012">
                        <c:v>2.1623689349999999</c:v>
                      </c:pt>
                      <c:pt idx="1013">
                        <c:v>2.1994541024999998</c:v>
                      </c:pt>
                      <c:pt idx="1014">
                        <c:v>2.1994541024999998</c:v>
                      </c:pt>
                      <c:pt idx="1015">
                        <c:v>2.2538115349999996</c:v>
                      </c:pt>
                      <c:pt idx="1016">
                        <c:v>2.3024941024999999</c:v>
                      </c:pt>
                      <c:pt idx="1017">
                        <c:v>2.3024941024999999</c:v>
                      </c:pt>
                      <c:pt idx="1018">
                        <c:v>2.34831367</c:v>
                      </c:pt>
                      <c:pt idx="1019">
                        <c:v>2.3968734025000002</c:v>
                      </c:pt>
                      <c:pt idx="1020">
                        <c:v>2.3968734025000002</c:v>
                      </c:pt>
                      <c:pt idx="1021">
                        <c:v>2.4570049699999998</c:v>
                      </c:pt>
                      <c:pt idx="1022">
                        <c:v>2.4914492350000002</c:v>
                      </c:pt>
                      <c:pt idx="1023">
                        <c:v>2.4914492350000002</c:v>
                      </c:pt>
                      <c:pt idx="1024">
                        <c:v>2.6144996699999998</c:v>
                      </c:pt>
                      <c:pt idx="1025">
                        <c:v>2.6144996699999998</c:v>
                      </c:pt>
                      <c:pt idx="1026">
                        <c:v>2.6144996699999998</c:v>
                      </c:pt>
                      <c:pt idx="1027">
                        <c:v>2.7432996699999999</c:v>
                      </c:pt>
                      <c:pt idx="1028">
                        <c:v>2.7432996699999999</c:v>
                      </c:pt>
                      <c:pt idx="1029">
                        <c:v>2.7432996699999999</c:v>
                      </c:pt>
                      <c:pt idx="1030">
                        <c:v>2.8777991025</c:v>
                      </c:pt>
                      <c:pt idx="1031">
                        <c:v>2.8777991025</c:v>
                      </c:pt>
                      <c:pt idx="1032">
                        <c:v>2.8777991025</c:v>
                      </c:pt>
                      <c:pt idx="1033">
                        <c:v>2.9407435349999997</c:v>
                      </c:pt>
                      <c:pt idx="1034">
                        <c:v>2.9407435349999997</c:v>
                      </c:pt>
                      <c:pt idx="1035">
                        <c:v>3.0093628374999999</c:v>
                      </c:pt>
                      <c:pt idx="1036">
                        <c:v>3.0666559699999998</c:v>
                      </c:pt>
                      <c:pt idx="1037">
                        <c:v>3.1296004025000004</c:v>
                      </c:pt>
                      <c:pt idx="1038">
                        <c:v>3.1296004025000004</c:v>
                      </c:pt>
                      <c:pt idx="1039">
                        <c:v>3.1783311025000001</c:v>
                      </c:pt>
                      <c:pt idx="1040">
                        <c:v>3.1783311025000001</c:v>
                      </c:pt>
                      <c:pt idx="1041">
                        <c:v>3.2384381025</c:v>
                      </c:pt>
                      <c:pt idx="1042">
                        <c:v>3.2756225349999997</c:v>
                      </c:pt>
                      <c:pt idx="1043">
                        <c:v>3.3414034025000001</c:v>
                      </c:pt>
                      <c:pt idx="1044">
                        <c:v>3.3414034025000001</c:v>
                      </c:pt>
                      <c:pt idx="1045">
                        <c:v>3.36146397</c:v>
                      </c:pt>
                      <c:pt idx="1046">
                        <c:v>3.36146397</c:v>
                      </c:pt>
                      <c:pt idx="1047">
                        <c:v>3.3700509699999999</c:v>
                      </c:pt>
                      <c:pt idx="1048">
                        <c:v>3.3700509699999999</c:v>
                      </c:pt>
                      <c:pt idx="1049">
                        <c:v>3.3700509699999999</c:v>
                      </c:pt>
                      <c:pt idx="1050">
                        <c:v>3.384386535</c:v>
                      </c:pt>
                      <c:pt idx="1051">
                        <c:v>3.4273195349999996</c:v>
                      </c:pt>
                      <c:pt idx="1052">
                        <c:v>3.4273195349999996</c:v>
                      </c:pt>
                      <c:pt idx="1053">
                        <c:v>3.4273195349999996</c:v>
                      </c:pt>
                      <c:pt idx="1054">
                        <c:v>3.4474036699999999</c:v>
                      </c:pt>
                      <c:pt idx="1055">
                        <c:v>3.4474036699999999</c:v>
                      </c:pt>
                      <c:pt idx="1056">
                        <c:v>3.4474036699999999</c:v>
                      </c:pt>
                      <c:pt idx="1057">
                        <c:v>3.467464235</c:v>
                      </c:pt>
                      <c:pt idx="1058">
                        <c:v>3.467464235</c:v>
                      </c:pt>
                      <c:pt idx="1059">
                        <c:v>3.4731882349999998</c:v>
                      </c:pt>
                      <c:pt idx="1060">
                        <c:v>3.4817752350000002</c:v>
                      </c:pt>
                      <c:pt idx="1061">
                        <c:v>3.4817752350000002</c:v>
                      </c:pt>
                      <c:pt idx="1062">
                        <c:v>3.4817752350000002</c:v>
                      </c:pt>
                      <c:pt idx="1063">
                        <c:v>3.4990465024999997</c:v>
                      </c:pt>
                      <c:pt idx="1064">
                        <c:v>3.4990465024999997</c:v>
                      </c:pt>
                      <c:pt idx="1065">
                        <c:v>3.4990465024999997</c:v>
                      </c:pt>
                      <c:pt idx="1066">
                        <c:v>3.5276193674999998</c:v>
                      </c:pt>
                      <c:pt idx="1067">
                        <c:v>3.5276193674999998</c:v>
                      </c:pt>
                      <c:pt idx="1068">
                        <c:v>3.5362800675000003</c:v>
                      </c:pt>
                      <c:pt idx="1069">
                        <c:v>3.5619909350000003</c:v>
                      </c:pt>
                      <c:pt idx="1070">
                        <c:v>3.5619909350000003</c:v>
                      </c:pt>
                      <c:pt idx="1071">
                        <c:v>3.5619909350000003</c:v>
                      </c:pt>
                      <c:pt idx="1072">
                        <c:v>3.5676903675</c:v>
                      </c:pt>
                      <c:pt idx="1073">
                        <c:v>3.5676903675</c:v>
                      </c:pt>
                      <c:pt idx="1074">
                        <c:v>3.5705769350000001</c:v>
                      </c:pt>
                      <c:pt idx="1075">
                        <c:v>3.5677886349999999</c:v>
                      </c:pt>
                      <c:pt idx="1076">
                        <c:v>3.5677886349999999</c:v>
                      </c:pt>
                      <c:pt idx="1077">
                        <c:v>3.5820996350000001</c:v>
                      </c:pt>
                      <c:pt idx="1078">
                        <c:v>3.5792376349999997</c:v>
                      </c:pt>
                      <c:pt idx="1079">
                        <c:v>3.5792376349999997</c:v>
                      </c:pt>
                      <c:pt idx="1080">
                        <c:v>3.6049730675</c:v>
                      </c:pt>
                      <c:pt idx="1081">
                        <c:v>3.6221706349999998</c:v>
                      </c:pt>
                      <c:pt idx="1082">
                        <c:v>3.6221706349999998</c:v>
                      </c:pt>
                      <c:pt idx="1083">
                        <c:v>3.6508417674999998</c:v>
                      </c:pt>
                      <c:pt idx="1084">
                        <c:v>3.662241635</c:v>
                      </c:pt>
                      <c:pt idx="1085">
                        <c:v>3.662241635</c:v>
                      </c:pt>
                      <c:pt idx="1086">
                        <c:v>3.6765526349999997</c:v>
                      </c:pt>
                      <c:pt idx="1087">
                        <c:v>3.6909373350000001</c:v>
                      </c:pt>
                      <c:pt idx="1088">
                        <c:v>3.6909373350000001</c:v>
                      </c:pt>
                      <c:pt idx="1089">
                        <c:v>3.6909373350000001</c:v>
                      </c:pt>
                      <c:pt idx="1090">
                        <c:v>3.7424082025000001</c:v>
                      </c:pt>
                      <c:pt idx="1091">
                        <c:v>3.7424082025000001</c:v>
                      </c:pt>
                      <c:pt idx="1092">
                        <c:v>3.7596804675</c:v>
                      </c:pt>
                      <c:pt idx="1093">
                        <c:v>3.7739914675000001</c:v>
                      </c:pt>
                      <c:pt idx="1094">
                        <c:v>3.7739914675000001</c:v>
                      </c:pt>
                      <c:pt idx="1095">
                        <c:v>3.8083128999999998</c:v>
                      </c:pt>
                      <c:pt idx="1096">
                        <c:v>3.8312354675</c:v>
                      </c:pt>
                      <c:pt idx="1097">
                        <c:v>3.8312354675</c:v>
                      </c:pt>
                      <c:pt idx="1098">
                        <c:v>3.8599311674999996</c:v>
                      </c:pt>
                      <c:pt idx="1099">
                        <c:v>3.8970664675000002</c:v>
                      </c:pt>
                      <c:pt idx="1100">
                        <c:v>3.8970664675000002</c:v>
                      </c:pt>
                      <c:pt idx="1101">
                        <c:v>3.9228756000000002</c:v>
                      </c:pt>
                      <c:pt idx="1102">
                        <c:v>3.9456743350000001</c:v>
                      </c:pt>
                      <c:pt idx="1103">
                        <c:v>3.9456743350000001</c:v>
                      </c:pt>
                      <c:pt idx="1104">
                        <c:v>3.9685969000000001</c:v>
                      </c:pt>
                      <c:pt idx="1105">
                        <c:v>4.0028947675</c:v>
                      </c:pt>
                      <c:pt idx="1106">
                        <c:v>4.0028947675</c:v>
                      </c:pt>
                      <c:pt idx="1107">
                        <c:v>4.0257917675000003</c:v>
                      </c:pt>
                      <c:pt idx="1108">
                        <c:v>4.0457295025000004</c:v>
                      </c:pt>
                      <c:pt idx="1109">
                        <c:v>4.0457295025000004</c:v>
                      </c:pt>
                      <c:pt idx="1110">
                        <c:v>4.0859970350000001</c:v>
                      </c:pt>
                      <c:pt idx="1111">
                        <c:v>4.0859970350000001</c:v>
                      </c:pt>
                      <c:pt idx="1112">
                        <c:v>4.0859970350000001</c:v>
                      </c:pt>
                      <c:pt idx="1113">
                        <c:v>4.1117570350000001</c:v>
                      </c:pt>
                      <c:pt idx="1114">
                        <c:v>4.1375416000000005</c:v>
                      </c:pt>
                      <c:pt idx="1115">
                        <c:v>4.1375416000000005</c:v>
                      </c:pt>
                      <c:pt idx="1116">
                        <c:v>4.1547146000000001</c:v>
                      </c:pt>
                      <c:pt idx="1117">
                        <c:v>4.1747496000000002</c:v>
                      </c:pt>
                      <c:pt idx="1118">
                        <c:v>4.1747496000000002</c:v>
                      </c:pt>
                      <c:pt idx="1119">
                        <c:v>4.2119586</c:v>
                      </c:pt>
                      <c:pt idx="1120">
                        <c:v>4.2319946000000002</c:v>
                      </c:pt>
                      <c:pt idx="1121">
                        <c:v>4.2319946000000002</c:v>
                      </c:pt>
                      <c:pt idx="1122">
                        <c:v>4.2663406000000004</c:v>
                      </c:pt>
                      <c:pt idx="1123">
                        <c:v>4.2863520350000002</c:v>
                      </c:pt>
                      <c:pt idx="1124">
                        <c:v>4.2863520350000002</c:v>
                      </c:pt>
                      <c:pt idx="1125">
                        <c:v>4.3007858674999992</c:v>
                      </c:pt>
                      <c:pt idx="1126">
                        <c:v>4.3322207325000006</c:v>
                      </c:pt>
                      <c:pt idx="1127">
                        <c:v>4.3322207325000006</c:v>
                      </c:pt>
                      <c:pt idx="1128">
                        <c:v>4.3637047325000005</c:v>
                      </c:pt>
                      <c:pt idx="1129">
                        <c:v>4.3836916000000006</c:v>
                      </c:pt>
                      <c:pt idx="1130">
                        <c:v>4.3836916000000006</c:v>
                      </c:pt>
                      <c:pt idx="1131">
                        <c:v>4.4037020349999993</c:v>
                      </c:pt>
                      <c:pt idx="1132">
                        <c:v>4.7770999999999999</c:v>
                      </c:pt>
                      <c:pt idx="1133">
                        <c:v>4.7770999999999999</c:v>
                      </c:pt>
                      <c:pt idx="1134">
                        <c:v>4.7886750000000005</c:v>
                      </c:pt>
                      <c:pt idx="1135">
                        <c:v>4.7571000000000003</c:v>
                      </c:pt>
                    </c:numCache>
                  </c:numRef>
                </c:yVal>
                <c:smooth val="0"/>
                <c:extLst xmlns:c15="http://schemas.microsoft.com/office/drawing/2012/chart">
                  <c:ext xmlns:c16="http://schemas.microsoft.com/office/drawing/2014/chart" uri="{C3380CC4-5D6E-409C-BE32-E72D297353CC}">
                    <c16:uniqueId val="{0000000E-C996-4A60-867B-84429CE530E9}"/>
                  </c:ext>
                </c:extLst>
              </c15:ser>
            </c15:filteredScatterSeries>
          </c:ext>
        </c:extLst>
      </c:scatterChart>
      <c:valAx>
        <c:axId val="222917760"/>
        <c:scaling>
          <c:orientation val="minMax"/>
          <c:max val="1.4"/>
          <c:min val="-0.60000000000000009"/>
        </c:scaling>
        <c:delete val="0"/>
        <c:axPos val="b"/>
        <c:numFmt formatCode="0.0" sourceLinked="0"/>
        <c:majorTickMark val="in"/>
        <c:minorTickMark val="in"/>
        <c:tickLblPos val="low"/>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22919680"/>
        <c:crosses val="autoZero"/>
        <c:crossBetween val="midCat"/>
        <c:majorUnit val="0.60000000000000009"/>
        <c:minorUnit val="0.2"/>
      </c:valAx>
      <c:valAx>
        <c:axId val="222919680"/>
        <c:scaling>
          <c:logBase val="10"/>
          <c:orientation val="minMax"/>
          <c:max val="1000"/>
          <c:min val="1"/>
        </c:scaling>
        <c:delete val="0"/>
        <c:axPos val="l"/>
        <c:numFmt formatCode="0" sourceLinked="0"/>
        <c:majorTickMark val="in"/>
        <c:minorTickMark val="in"/>
        <c:tickLblPos val="low"/>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effectLst/>
                <a:latin typeface="Cambria" panose="02040503050406030204" pitchFamily="18" charset="0"/>
                <a:ea typeface="Cambria" panose="02040503050406030204" pitchFamily="18" charset="0"/>
                <a:cs typeface="+mn-cs"/>
              </a:defRPr>
            </a:pPr>
            <a:endParaRPr lang="nb-NO"/>
          </a:p>
        </c:txPr>
        <c:crossAx val="222917760"/>
        <c:crossesAt val="-0.60000000000000009"/>
        <c:crossBetween val="midCat"/>
      </c:valAx>
      <c:spPr>
        <a:noFill/>
        <a:ln w="6350">
          <a:solidFill>
            <a:schemeClr val="bg1">
              <a:lumMod val="50000"/>
            </a:schemeClr>
          </a:solidFill>
        </a:ln>
        <a:effectLst/>
      </c:spPr>
    </c:plotArea>
    <c:legend>
      <c:legendPos val="r"/>
      <c:layout>
        <c:manualLayout>
          <c:xMode val="edge"/>
          <c:yMode val="edge"/>
          <c:x val="0.74732251067007072"/>
          <c:y val="0.23707035690448519"/>
          <c:w val="0.24618716240370067"/>
          <c:h val="0.56647079561420832"/>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740017414767079"/>
          <c:y val="0.10488017224832862"/>
          <c:w val="0.52336716402668115"/>
          <c:h val="0.78392538112859234"/>
        </c:manualLayout>
      </c:layout>
      <c:scatterChart>
        <c:scatterStyle val="lineMarker"/>
        <c:varyColors val="0"/>
        <c:ser>
          <c:idx val="2"/>
          <c:order val="4"/>
          <c:tx>
            <c:v>4b-s3</c:v>
          </c:tx>
          <c:spPr>
            <a:ln w="25400" cap="rnd">
              <a:noFill/>
              <a:round/>
            </a:ln>
            <a:effectLst/>
          </c:spPr>
          <c:marker>
            <c:symbol val="circle"/>
            <c:size val="3"/>
            <c:spPr>
              <a:solidFill>
                <a:srgbClr val="FFC000"/>
              </a:solidFill>
              <a:ln w="6350">
                <a:solidFill>
                  <a:schemeClr val="accent4">
                    <a:lumMod val="50000"/>
                  </a:schemeClr>
                </a:solidFill>
              </a:ln>
              <a:effectLst/>
            </c:spPr>
          </c:marker>
          <c:xVal>
            <c:numRef>
              <c:f>'Forsøk 3 - Samlet'!$BF$14:$BF$272</c:f>
              <c:numCache>
                <c:formatCode>General</c:formatCode>
                <c:ptCount val="259"/>
                <c:pt idx="44" formatCode="0.0">
                  <c:v>10.365225330985464</c:v>
                </c:pt>
                <c:pt idx="45" formatCode="0.0">
                  <c:v>16.338365215297333</c:v>
                </c:pt>
                <c:pt idx="46" formatCode="0.0">
                  <c:v>2.498769083049079</c:v>
                </c:pt>
                <c:pt idx="47" formatCode="0.0">
                  <c:v>1.1398661679256028</c:v>
                </c:pt>
                <c:pt idx="48" formatCode="0.0">
                  <c:v>1.0049760771291958</c:v>
                </c:pt>
                <c:pt idx="49" formatCode="0.0">
                  <c:v>0.56230505664835018</c:v>
                </c:pt>
                <c:pt idx="50" formatCode="0.0">
                  <c:v>0.43439064063879745</c:v>
                </c:pt>
                <c:pt idx="51" formatCode="0.0">
                  <c:v>0.46269725649388971</c:v>
                </c:pt>
                <c:pt idx="52" formatCode="0.0">
                  <c:v>0.3428196382540496</c:v>
                </c:pt>
                <c:pt idx="53" formatCode="0.0">
                  <c:v>0.27348072333883389</c:v>
                </c:pt>
                <c:pt idx="54" formatCode="0.0">
                  <c:v>0.21635683396658997</c:v>
                </c:pt>
                <c:pt idx="55" formatCode="0.0">
                  <c:v>0.26794842614571829</c:v>
                </c:pt>
                <c:pt idx="56" formatCode="0.0">
                  <c:v>0.26794516439959282</c:v>
                </c:pt>
                <c:pt idx="57" formatCode="0.0">
                  <c:v>0.20085460963571994</c:v>
                </c:pt>
                <c:pt idx="58" formatCode="0.0">
                  <c:v>0.17534599736210144</c:v>
                </c:pt>
                <c:pt idx="59" formatCode="0.0">
                  <c:v>0.18320113370572907</c:v>
                </c:pt>
                <c:pt idx="60" formatCode="0.0">
                  <c:v>0.20442788870544942</c:v>
                </c:pt>
                <c:pt idx="61" formatCode="0.0">
                  <c:v>0.20442620971495881</c:v>
                </c:pt>
                <c:pt idx="62" formatCode="0.0">
                  <c:v>0.18533277672991685</c:v>
                </c:pt>
                <c:pt idx="63" formatCode="0.0">
                  <c:v>0.14405858472465558</c:v>
                </c:pt>
                <c:pt idx="64" formatCode="0.0">
                  <c:v>0.13101974223710977</c:v>
                </c:pt>
                <c:pt idx="65" formatCode="0.0">
                  <c:v>0.16223240375857603</c:v>
                </c:pt>
                <c:pt idx="66" formatCode="0.0">
                  <c:v>0.15474049405954596</c:v>
                </c:pt>
                <c:pt idx="67" formatCode="0.0">
                  <c:v>0.13302188093867506</c:v>
                </c:pt>
                <c:pt idx="68" formatCode="0.0">
                  <c:v>0.15986413062522867</c:v>
                </c:pt>
                <c:pt idx="69" formatCode="0.0">
                  <c:v>0.15394890044040266</c:v>
                </c:pt>
                <c:pt idx="70" formatCode="0.0">
                  <c:v>0.16304331052038076</c:v>
                </c:pt>
                <c:pt idx="71" formatCode="0.0">
                  <c:v>0.15881777811264977</c:v>
                </c:pt>
                <c:pt idx="72" formatCode="0.0">
                  <c:v>0.15463600273006003</c:v>
                </c:pt>
                <c:pt idx="73" formatCode="0.0">
                  <c:v>0.14430023003441489</c:v>
                </c:pt>
                <c:pt idx="74" formatCode="0.0">
                  <c:v>0.15001938441823356</c:v>
                </c:pt>
                <c:pt idx="75" formatCode="0.0">
                  <c:v>0.15001864422066699</c:v>
                </c:pt>
                <c:pt idx="76" formatCode="0.0">
                  <c:v>0.14850724852513467</c:v>
                </c:pt>
                <c:pt idx="77" formatCode="0.0">
                  <c:v>0.14306605382756576</c:v>
                </c:pt>
                <c:pt idx="78" formatCode="0.0">
                  <c:v>0.14073208404271975</c:v>
                </c:pt>
                <c:pt idx="79" formatCode="0.0">
                  <c:v>0.16642938664556581</c:v>
                </c:pt>
                <c:pt idx="80" formatCode="0.0">
                  <c:v>0.16229011614765113</c:v>
                </c:pt>
                <c:pt idx="81" formatCode="0.0">
                  <c:v>0.16228937775751484</c:v>
                </c:pt>
                <c:pt idx="82" formatCode="0.0">
                  <c:v>0.15162524434072713</c:v>
                </c:pt>
                <c:pt idx="83" formatCode="0.0">
                  <c:v>0.14954357351483372</c:v>
                </c:pt>
                <c:pt idx="84" formatCode="0.0">
                  <c:v>0.17037619806723744</c:v>
                </c:pt>
                <c:pt idx="85" formatCode="0.0">
                  <c:v>0.16742116049630851</c:v>
                </c:pt>
                <c:pt idx="86" formatCode="0.0">
                  <c:v>0.15190706965621878</c:v>
                </c:pt>
                <c:pt idx="87" formatCode="0.0">
                  <c:v>0.15190640721468693</c:v>
                </c:pt>
                <c:pt idx="88" formatCode="0.0">
                  <c:v>0.13142440793236745</c:v>
                </c:pt>
                <c:pt idx="89" formatCode="0.0">
                  <c:v>0.13055796774131281</c:v>
                </c:pt>
                <c:pt idx="90" formatCode="0.0">
                  <c:v>0.1294644949807105</c:v>
                </c:pt>
                <c:pt idx="91" formatCode="0.0">
                  <c:v>0.13678816859139345</c:v>
                </c:pt>
                <c:pt idx="92" formatCode="0.0">
                  <c:v>0.12254875011259984</c:v>
                </c:pt>
                <c:pt idx="93" formatCode="0.0">
                  <c:v>0.12254823805723195</c:v>
                </c:pt>
                <c:pt idx="94" formatCode="0.0">
                  <c:v>0.12807381451403632</c:v>
                </c:pt>
                <c:pt idx="95" formatCode="0.0">
                  <c:v>0.13026105243898323</c:v>
                </c:pt>
                <c:pt idx="96" formatCode="0.0">
                  <c:v>0.13026051719018125</c:v>
                </c:pt>
                <c:pt idx="97" formatCode="0.0">
                  <c:v>0.12788217139214214</c:v>
                </c:pt>
                <c:pt idx="98" formatCode="0.0">
                  <c:v>0.12191412279442637</c:v>
                </c:pt>
                <c:pt idx="99" formatCode="0.0">
                  <c:v>0.12040565358638278</c:v>
                </c:pt>
                <c:pt idx="100" formatCode="0.0">
                  <c:v>0.11226812630895459</c:v>
                </c:pt>
                <c:pt idx="101" formatCode="0.0">
                  <c:v>0.11226768053267004</c:v>
                </c:pt>
                <c:pt idx="102" formatCode="0.0">
                  <c:v>0.11119547125165731</c:v>
                </c:pt>
                <c:pt idx="103" formatCode="0.0">
                  <c:v>9.2481464142455283E-2</c:v>
                </c:pt>
                <c:pt idx="104" formatCode="0.0">
                  <c:v>9.2481102168578674E-2</c:v>
                </c:pt>
                <c:pt idx="105" formatCode="0.0">
                  <c:v>0.11502385946844092</c:v>
                </c:pt>
                <c:pt idx="106" formatCode="0.0">
                  <c:v>0.11955195765860491</c:v>
                </c:pt>
                <c:pt idx="107" formatCode="0.0">
                  <c:v>0.11955149751616879</c:v>
                </c:pt>
                <c:pt idx="108" formatCode="0.0">
                  <c:v>0.10471596297968309</c:v>
                </c:pt>
                <c:pt idx="109" formatCode="0.0">
                  <c:v>0.10497171159575286</c:v>
                </c:pt>
                <c:pt idx="110" formatCode="0.0">
                  <c:v>0.10497131653128078</c:v>
                </c:pt>
                <c:pt idx="111" formatCode="0.0">
                  <c:v>0.10966530578037238</c:v>
                </c:pt>
                <c:pt idx="112" formatCode="0.0">
                  <c:v>0.12112674511529738</c:v>
                </c:pt>
                <c:pt idx="113" formatCode="0.0">
                  <c:v>0.12112629662095796</c:v>
                </c:pt>
                <c:pt idx="114" formatCode="0.0">
                  <c:v>9.2723751195075574E-2</c:v>
                </c:pt>
                <c:pt idx="115" formatCode="0.0">
                  <c:v>9.2723411998134275E-2</c:v>
                </c:pt>
                <c:pt idx="116" formatCode="0.0">
                  <c:v>0.10362896038843052</c:v>
                </c:pt>
                <c:pt idx="117" formatCode="0.0">
                  <c:v>0.10716918804309913</c:v>
                </c:pt>
                <c:pt idx="118" formatCode="0.0">
                  <c:v>0.10716880001340606</c:v>
                </c:pt>
                <c:pt idx="119" formatCode="0.0">
                  <c:v>0.10647848054592078</c:v>
                </c:pt>
                <c:pt idx="120" formatCode="0.0">
                  <c:v>8.405906485681687E-2</c:v>
                </c:pt>
                <c:pt idx="121" formatCode="0.0">
                  <c:v>0.10450532455469172</c:v>
                </c:pt>
                <c:pt idx="122" formatCode="0.0">
                  <c:v>0.10450495328204322</c:v>
                </c:pt>
                <c:pt idx="123" formatCode="0.0">
                  <c:v>9.7973194109624254E-2</c:v>
                </c:pt>
                <c:pt idx="124" formatCode="0.0">
                  <c:v>9.7972847377545927E-2</c:v>
                </c:pt>
                <c:pt idx="125" formatCode="0.0">
                  <c:v>9.7972500899346643E-2</c:v>
                </c:pt>
                <c:pt idx="126" formatCode="0.0">
                  <c:v>0.10608826896662985</c:v>
                </c:pt>
                <c:pt idx="127" formatCode="0.0">
                  <c:v>0.10592348239229883</c:v>
                </c:pt>
                <c:pt idx="128" formatCode="0.0">
                  <c:v>9.5540792919726364E-2</c:v>
                </c:pt>
                <c:pt idx="129" formatCode="0.0">
                  <c:v>9.6712296405242898E-2</c:v>
                </c:pt>
                <c:pt idx="130" formatCode="0.0">
                  <c:v>0.10883525415104391</c:v>
                </c:pt>
                <c:pt idx="131" formatCode="0.0">
                  <c:v>0.10883487780257597</c:v>
                </c:pt>
                <c:pt idx="132" formatCode="0.0">
                  <c:v>9.8255128195744293E-2</c:v>
                </c:pt>
                <c:pt idx="133" formatCode="0.0">
                  <c:v>0.10760112901690297</c:v>
                </c:pt>
                <c:pt idx="134" formatCode="0.0">
                  <c:v>0.10760075891172823</c:v>
                </c:pt>
                <c:pt idx="135" formatCode="0.0">
                  <c:v>0.11413690766972771</c:v>
                </c:pt>
                <c:pt idx="136" formatCode="0.0">
                  <c:v>0.11413651473960537</c:v>
                </c:pt>
                <c:pt idx="137" formatCode="0.0">
                  <c:v>0.11413612209819712</c:v>
                </c:pt>
                <c:pt idx="138" formatCode="0.0">
                  <c:v>9.9734286868858033E-2</c:v>
                </c:pt>
                <c:pt idx="139" formatCode="0.0">
                  <c:v>0.11949697850599035</c:v>
                </c:pt>
                <c:pt idx="140" formatCode="0.0">
                  <c:v>0.12015188617541066</c:v>
                </c:pt>
                <c:pt idx="141" formatCode="0.0">
                  <c:v>0.11376980300799859</c:v>
                </c:pt>
                <c:pt idx="142" formatCode="0.0">
                  <c:v>0.12008315951215721</c:v>
                </c:pt>
                <c:pt idx="143" formatCode="0.0">
                  <c:v>0.12064979009789277</c:v>
                </c:pt>
                <c:pt idx="144" formatCode="0.0">
                  <c:v>0.12097235353732809</c:v>
                </c:pt>
                <c:pt idx="145" formatCode="0.0">
                  <c:v>0.12843704311392856</c:v>
                </c:pt>
                <c:pt idx="146" formatCode="0.0">
                  <c:v>0.12925198337069052</c:v>
                </c:pt>
                <c:pt idx="147" formatCode="0.0">
                  <c:v>0.12976499694789964</c:v>
                </c:pt>
                <c:pt idx="148" formatCode="0.0">
                  <c:v>0.11927488821797549</c:v>
                </c:pt>
                <c:pt idx="149" formatCode="0.0">
                  <c:v>0.11946628575479877</c:v>
                </c:pt>
                <c:pt idx="150" formatCode="0.0">
                  <c:v>0.13225302268293398</c:v>
                </c:pt>
                <c:pt idx="151" formatCode="0.0">
                  <c:v>0.13320733665888937</c:v>
                </c:pt>
                <c:pt idx="152" formatCode="0.0">
                  <c:v>0.11621608975146619</c:v>
                </c:pt>
                <c:pt idx="153" formatCode="0.0">
                  <c:v>0.11621567829772916</c:v>
                </c:pt>
                <c:pt idx="154" formatCode="0.0">
                  <c:v>0.13576335112146054</c:v>
                </c:pt>
                <c:pt idx="155" formatCode="0.0">
                  <c:v>0.13653772824875071</c:v>
                </c:pt>
                <c:pt idx="156" formatCode="0.0">
                  <c:v>0.11480372563054486</c:v>
                </c:pt>
                <c:pt idx="157" formatCode="0.0">
                  <c:v>0.11480331437362158</c:v>
                </c:pt>
                <c:pt idx="158" formatCode="0.0">
                  <c:v>0.13130925708144436</c:v>
                </c:pt>
                <c:pt idx="159" formatCode="0.0">
                  <c:v>0.1368813626454114</c:v>
                </c:pt>
                <c:pt idx="160" formatCode="0.0">
                  <c:v>0.1368808693179451</c:v>
                </c:pt>
                <c:pt idx="161" formatCode="0.0">
                  <c:v>0.15315134479909823</c:v>
                </c:pt>
                <c:pt idx="162" formatCode="0.0">
                  <c:v>0.15653661098489677</c:v>
                </c:pt>
                <c:pt idx="163" formatCode="0.0">
                  <c:v>0.15718899960843186</c:v>
                </c:pt>
                <c:pt idx="164" formatCode="0.0">
                  <c:v>0.15851310506095195</c:v>
                </c:pt>
                <c:pt idx="165" formatCode="0.0">
                  <c:v>0.15516282709215415</c:v>
                </c:pt>
                <c:pt idx="166" formatCode="0.0">
                  <c:v>0.15516225664176961</c:v>
                </c:pt>
                <c:pt idx="167" formatCode="0.0">
                  <c:v>0.15929168858343923</c:v>
                </c:pt>
                <c:pt idx="168" formatCode="0.0">
                  <c:v>0.15861607337285108</c:v>
                </c:pt>
                <c:pt idx="169" formatCode="0.0">
                  <c:v>0.15861547889554634</c:v>
                </c:pt>
                <c:pt idx="170" formatCode="0.0">
                  <c:v>0.15667468305201526</c:v>
                </c:pt>
                <c:pt idx="171" formatCode="0.0">
                  <c:v>0.14740307536764088</c:v>
                </c:pt>
                <c:pt idx="172" formatCode="0.0">
                  <c:v>0.14740251882038702</c:v>
                </c:pt>
                <c:pt idx="173" formatCode="0.0">
                  <c:v>0.17656621522369467</c:v>
                </c:pt>
                <c:pt idx="174" formatCode="0.0">
                  <c:v>0.16366437701380537</c:v>
                </c:pt>
                <c:pt idx="175" formatCode="0.0">
                  <c:v>0.16366375221467189</c:v>
                </c:pt>
                <c:pt idx="176" formatCode="0.0">
                  <c:v>0.18310337628367304</c:v>
                </c:pt>
                <c:pt idx="177" formatCode="0.0">
                  <c:v>0.18492321330099526</c:v>
                </c:pt>
                <c:pt idx="178" formatCode="0.0">
                  <c:v>0.18492249553328832</c:v>
                </c:pt>
                <c:pt idx="179" formatCode="0.0">
                  <c:v>0.17655757455969159</c:v>
                </c:pt>
                <c:pt idx="180" formatCode="0.0">
                  <c:v>0.18000491490885356</c:v>
                </c:pt>
                <c:pt idx="181" formatCode="0.0">
                  <c:v>0.1800041996496643</c:v>
                </c:pt>
                <c:pt idx="182" formatCode="0.0">
                  <c:v>0.18000348492441362</c:v>
                </c:pt>
                <c:pt idx="183" formatCode="0.0">
                  <c:v>0.19840622668150973</c:v>
                </c:pt>
                <c:pt idx="184" formatCode="0.0">
                  <c:v>0.19840542591505517</c:v>
                </c:pt>
                <c:pt idx="185" formatCode="0.0">
                  <c:v>0.18348492968005159</c:v>
                </c:pt>
                <c:pt idx="186" formatCode="0.0">
                  <c:v>0.18348418462509325</c:v>
                </c:pt>
                <c:pt idx="187" formatCode="0.0">
                  <c:v>0.18560678383150492</c:v>
                </c:pt>
                <c:pt idx="188" formatCode="0.0">
                  <c:v>0.21903364364265493</c:v>
                </c:pt>
                <c:pt idx="189" formatCode="0.0">
                  <c:v>0.22311803725791646</c:v>
                </c:pt>
                <c:pt idx="190" formatCode="0.0">
                  <c:v>0.2074206760309438</c:v>
                </c:pt>
                <c:pt idx="191" formatCode="0.0">
                  <c:v>0.17729408135704541</c:v>
                </c:pt>
                <c:pt idx="192" formatCode="0.0">
                  <c:v>0.2155430060460887</c:v>
                </c:pt>
                <c:pt idx="193" formatCode="0.0">
                  <c:v>0.21856098250098463</c:v>
                </c:pt>
                <c:pt idx="194" formatCode="0.0">
                  <c:v>0.19748869298711669</c:v>
                </c:pt>
                <c:pt idx="195" formatCode="0.0">
                  <c:v>0.20964331868570518</c:v>
                </c:pt>
                <c:pt idx="196" formatCode="0.0">
                  <c:v>0.21113942127243382</c:v>
                </c:pt>
                <c:pt idx="197" formatCode="0.0">
                  <c:v>0.21447656636231902</c:v>
                </c:pt>
                <c:pt idx="198" formatCode="0.0">
                  <c:v>0.19671703355487405</c:v>
                </c:pt>
                <c:pt idx="199" formatCode="0.0">
                  <c:v>0.19671618074580052</c:v>
                </c:pt>
                <c:pt idx="200" formatCode="0.0">
                  <c:v>0.2181081711924068</c:v>
                </c:pt>
                <c:pt idx="201" formatCode="0.0">
                  <c:v>0.22370772543296494</c:v>
                </c:pt>
                <c:pt idx="202" formatCode="0.0">
                  <c:v>0.2258308598953615</c:v>
                </c:pt>
                <c:pt idx="203" formatCode="0.0">
                  <c:v>0.19744470646882351</c:v>
                </c:pt>
                <c:pt idx="204" formatCode="0.0">
                  <c:v>0.22006985619546302</c:v>
                </c:pt>
                <c:pt idx="205" formatCode="0.0">
                  <c:v>0.22124097524741948</c:v>
                </c:pt>
                <c:pt idx="206" formatCode="0.0">
                  <c:v>0.20954119838227198</c:v>
                </c:pt>
                <c:pt idx="207" formatCode="0.0">
                  <c:v>0.22110302111797284</c:v>
                </c:pt>
                <c:pt idx="208" formatCode="0.0">
                  <c:v>0.22326977396824027</c:v>
                </c:pt>
                <c:pt idx="209" formatCode="0.0">
                  <c:v>0.22473849966077072</c:v>
                </c:pt>
                <c:pt idx="210" formatCode="0.0">
                  <c:v>0.21161360783395194</c:v>
                </c:pt>
                <c:pt idx="211" formatCode="0.0">
                  <c:v>0.21395045728703563</c:v>
                </c:pt>
                <c:pt idx="212" formatCode="0.0">
                  <c:v>0.19779511729645805</c:v>
                </c:pt>
                <c:pt idx="213" formatCode="0.0">
                  <c:v>0.23771350374608263</c:v>
                </c:pt>
                <c:pt idx="214" formatCode="0.0">
                  <c:v>0.24448689679171348</c:v>
                </c:pt>
                <c:pt idx="215" formatCode="0.0">
                  <c:v>0.22176068327294046</c:v>
                </c:pt>
                <c:pt idx="216" formatCode="0.0">
                  <c:v>0.21576571585219523</c:v>
                </c:pt>
                <c:pt idx="217" formatCode="0.0">
                  <c:v>0.21576469209675259</c:v>
                </c:pt>
                <c:pt idx="218" formatCode="0.0">
                  <c:v>0.21774807468876506</c:v>
                </c:pt>
                <c:pt idx="219" formatCode="0.0">
                  <c:v>0.24079821862610434</c:v>
                </c:pt>
                <c:pt idx="220" formatCode="0.0">
                  <c:v>0.2435926253241055</c:v>
                </c:pt>
                <c:pt idx="221" formatCode="0.0">
                  <c:v>0.22505554858389373</c:v>
                </c:pt>
                <c:pt idx="222" formatCode="0.0">
                  <c:v>0.22202463794070379</c:v>
                </c:pt>
                <c:pt idx="223" formatCode="0.0">
                  <c:v>0.22411763360239895</c:v>
                </c:pt>
                <c:pt idx="224" formatCode="0.0">
                  <c:v>0.2491839596637454</c:v>
                </c:pt>
                <c:pt idx="225" formatCode="0.0">
                  <c:v>0.22708742585471789</c:v>
                </c:pt>
                <c:pt idx="226" formatCode="0.0">
                  <c:v>0.22842086043701854</c:v>
                </c:pt>
                <c:pt idx="227" formatCode="0.0">
                  <c:v>0.22169569331115238</c:v>
                </c:pt>
                <c:pt idx="228" formatCode="0.0">
                  <c:v>0.23449827083006006</c:v>
                </c:pt>
                <c:pt idx="229" formatCode="0.0">
                  <c:v>0.23590726547584778</c:v>
                </c:pt>
                <c:pt idx="230" formatCode="0.0">
                  <c:v>0.22967682531917846</c:v>
                </c:pt>
                <c:pt idx="231" formatCode="0.0">
                  <c:v>0.23137474719015744</c:v>
                </c:pt>
                <c:pt idx="232" formatCode="0.0">
                  <c:v>0.23221852493400777</c:v>
                </c:pt>
                <c:pt idx="233" formatCode="0.0">
                  <c:v>0.22829826256342525</c:v>
                </c:pt>
                <c:pt idx="234" formatCode="0.0">
                  <c:v>0.23165761703190837</c:v>
                </c:pt>
                <c:pt idx="235" formatCode="0.0">
                  <c:v>0.23279563389356903</c:v>
                </c:pt>
                <c:pt idx="236" formatCode="0.0">
                  <c:v>0.23762584282979277</c:v>
                </c:pt>
                <c:pt idx="237" formatCode="0.0">
                  <c:v>0.21805703913598454</c:v>
                </c:pt>
                <c:pt idx="238" formatCode="0.0">
                  <c:v>0.21994759723534765</c:v>
                </c:pt>
                <c:pt idx="239" formatCode="0.0">
                  <c:v>0.22857303901224257</c:v>
                </c:pt>
                <c:pt idx="240" formatCode="0.0">
                  <c:v>0.22857186777318944</c:v>
                </c:pt>
                <c:pt idx="241" formatCode="0.0">
                  <c:v>0.2300051829956877</c:v>
                </c:pt>
                <c:pt idx="242" formatCode="0.0">
                  <c:v>0.25346440324535646</c:v>
                </c:pt>
                <c:pt idx="243" formatCode="0.0">
                  <c:v>0.23831292987742678</c:v>
                </c:pt>
                <c:pt idx="244" formatCode="0.0">
                  <c:v>0.23831168916525997</c:v>
                </c:pt>
                <c:pt idx="245" formatCode="0.0">
                  <c:v>0.24559630706819727</c:v>
                </c:pt>
                <c:pt idx="246" formatCode="0.0">
                  <c:v>0.22364030899043227</c:v>
                </c:pt>
                <c:pt idx="247" formatCode="0.0">
                  <c:v>0.22623715129674488</c:v>
                </c:pt>
                <c:pt idx="248" formatCode="0.0">
                  <c:v>0.26635593523336948</c:v>
                </c:pt>
                <c:pt idx="249" formatCode="0.0">
                  <c:v>0.26826291474256364</c:v>
                </c:pt>
                <c:pt idx="250" formatCode="0.0">
                  <c:v>0.26967220767682698</c:v>
                </c:pt>
                <c:pt idx="251" formatCode="0.0">
                  <c:v>0.30325435199287154</c:v>
                </c:pt>
                <c:pt idx="252" formatCode="0.0">
                  <c:v>0.31067741225178663</c:v>
                </c:pt>
                <c:pt idx="253" formatCode="0.0">
                  <c:v>0.3106757330279098</c:v>
                </c:pt>
                <c:pt idx="254" formatCode="0.0">
                  <c:v>0.36906738704427444</c:v>
                </c:pt>
                <c:pt idx="255" formatCode="0.0">
                  <c:v>0.36906536832090819</c:v>
                </c:pt>
                <c:pt idx="256" formatCode="0.0">
                  <c:v>0.37207573088082252</c:v>
                </c:pt>
                <c:pt idx="257" formatCode="0.0">
                  <c:v>0.37265118553830412</c:v>
                </c:pt>
                <c:pt idx="258" formatCode="0.0">
                  <c:v>0.39847184276087261</c:v>
                </c:pt>
              </c:numCache>
            </c:numRef>
          </c:xVal>
          <c:yVal>
            <c:numRef>
              <c:f>'Forsøk 3 - Samlet'!$BE$14:$BE$272</c:f>
              <c:numCache>
                <c:formatCode>General</c:formatCode>
                <c:ptCount val="259"/>
                <c:pt idx="15" formatCode="0.0">
                  <c:v>0.17332956521739121</c:v>
                </c:pt>
                <c:pt idx="16" formatCode="0.0">
                  <c:v>0.17332956521739121</c:v>
                </c:pt>
                <c:pt idx="17" formatCode="0.0">
                  <c:v>1.133326708074534</c:v>
                </c:pt>
                <c:pt idx="18" formatCode="0.0">
                  <c:v>2.4844335403726707</c:v>
                </c:pt>
                <c:pt idx="19" formatCode="0.0">
                  <c:v>2.4844335403726707</c:v>
                </c:pt>
                <c:pt idx="20" formatCode="0.0">
                  <c:v>4.4402877828881984</c:v>
                </c:pt>
                <c:pt idx="21" formatCode="0.0">
                  <c:v>6.6091697704658383</c:v>
                </c:pt>
                <c:pt idx="22" formatCode="0.0">
                  <c:v>6.6091697704658383</c:v>
                </c:pt>
                <c:pt idx="23" formatCode="0.0">
                  <c:v>8.9202728760559005</c:v>
                </c:pt>
                <c:pt idx="24" formatCode="0.0">
                  <c:v>8.9219063270525041</c:v>
                </c:pt>
                <c:pt idx="25" formatCode="0.0">
                  <c:v>11.270972033963558</c:v>
                </c:pt>
                <c:pt idx="26" formatCode="0.0">
                  <c:v>13.51409175117106</c:v>
                </c:pt>
                <c:pt idx="27" formatCode="0.0">
                  <c:v>13.516479850629912</c:v>
                </c:pt>
                <c:pt idx="28" formatCode="0.0">
                  <c:v>15.653953011741519</c:v>
                </c:pt>
                <c:pt idx="29" formatCode="0.0">
                  <c:v>17.93417440639519</c:v>
                </c:pt>
                <c:pt idx="30" formatCode="0.0">
                  <c:v>17.937287475888159</c:v>
                </c:pt>
                <c:pt idx="31" formatCode="0.0">
                  <c:v>20.005339614940837</c:v>
                </c:pt>
                <c:pt idx="32" formatCode="0.0">
                  <c:v>20.008791518548531</c:v>
                </c:pt>
                <c:pt idx="33" formatCode="0.0">
                  <c:v>20.012243140736892</c:v>
                </c:pt>
                <c:pt idx="34" formatCode="0.0">
                  <c:v>25.75017519342877</c:v>
                </c:pt>
                <c:pt idx="35" formatCode="0.0">
                  <c:v>25.754567930569127</c:v>
                </c:pt>
                <c:pt idx="36" formatCode="0.0">
                  <c:v>27.220773114700041</c:v>
                </c:pt>
                <c:pt idx="37" formatCode="0.0">
                  <c:v>28.54337713019812</c:v>
                </c:pt>
                <c:pt idx="38" formatCode="0.0">
                  <c:v>28.548224969320234</c:v>
                </c:pt>
                <c:pt idx="39" formatCode="0.0">
                  <c:v>29.693832028663447</c:v>
                </c:pt>
                <c:pt idx="40" formatCode="0.0">
                  <c:v>30.839825342567995</c:v>
                </c:pt>
                <c:pt idx="41" formatCode="0.0">
                  <c:v>30.845046154572209</c:v>
                </c:pt>
                <c:pt idx="42" formatCode="0.0">
                  <c:v>31.6709056039807</c:v>
                </c:pt>
                <c:pt idx="43" formatCode="0.0">
                  <c:v>32.532703398888451</c:v>
                </c:pt>
                <c:pt idx="44" formatCode="0.0">
                  <c:v>32.538197733508703</c:v>
                </c:pt>
                <c:pt idx="45" formatCode="0.0">
                  <c:v>33.18631429555905</c:v>
                </c:pt>
                <c:pt idx="46" formatCode="0.0">
                  <c:v>33.191912965149186</c:v>
                </c:pt>
                <c:pt idx="47" formatCode="0.0">
                  <c:v>33.197511171975592</c:v>
                </c:pt>
                <c:pt idx="48" formatCode="0.0">
                  <c:v>34.452980243667916</c:v>
                </c:pt>
                <c:pt idx="49" formatCode="0.0">
                  <c:v>35.030097013630254</c:v>
                </c:pt>
                <c:pt idx="50" formatCode="0.0">
                  <c:v>35.035991823690878</c:v>
                </c:pt>
                <c:pt idx="51" formatCode="0.0">
                  <c:v>35.935474900939539</c:v>
                </c:pt>
                <c:pt idx="52" formatCode="0.0">
                  <c:v>35.941514858410265</c:v>
                </c:pt>
                <c:pt idx="53" formatCode="0.0">
                  <c:v>35.947554313719031</c:v>
                </c:pt>
                <c:pt idx="54" formatCode="0.0">
                  <c:v>36.453907400938171</c:v>
                </c:pt>
                <c:pt idx="55" formatCode="0.0">
                  <c:v>36.460027605064958</c:v>
                </c:pt>
                <c:pt idx="56" formatCode="0.0">
                  <c:v>37.109620330259609</c:v>
                </c:pt>
                <c:pt idx="57" formatCode="0.0">
                  <c:v>37.437326792081045</c:v>
                </c:pt>
                <c:pt idx="58" formatCode="0.0">
                  <c:v>37.443603044115719</c:v>
                </c:pt>
                <c:pt idx="59" formatCode="0.0">
                  <c:v>37.843299396020406</c:v>
                </c:pt>
                <c:pt idx="60" formatCode="0.0">
                  <c:v>38.10066139590792</c:v>
                </c:pt>
                <c:pt idx="61" formatCode="0.0">
                  <c:v>38.428733362785572</c:v>
                </c:pt>
                <c:pt idx="62" formatCode="0.0">
                  <c:v>38.435165140283267</c:v>
                </c:pt>
                <c:pt idx="63" formatCode="0.0">
                  <c:v>39.014219223442304</c:v>
                </c:pt>
                <c:pt idx="64" formatCode="0.0">
                  <c:v>39.020743283073749</c:v>
                </c:pt>
                <c:pt idx="65" formatCode="0.0">
                  <c:v>39.206885126373429</c:v>
                </c:pt>
                <c:pt idx="66" formatCode="0.0">
                  <c:v>39.643123923871343</c:v>
                </c:pt>
                <c:pt idx="67" formatCode="0.0">
                  <c:v>39.649745610255401</c:v>
                </c:pt>
                <c:pt idx="68" formatCode="0.0">
                  <c:v>40.014549289417019</c:v>
                </c:pt>
                <c:pt idx="69" formatCode="0.0">
                  <c:v>40.026047255349738</c:v>
                </c:pt>
                <c:pt idx="70" formatCode="0.0">
                  <c:v>40.539077321791879</c:v>
                </c:pt>
                <c:pt idx="71" formatCode="0.0">
                  <c:v>40.945151662678214</c:v>
                </c:pt>
                <c:pt idx="72" formatCode="0.0">
                  <c:v>40.957005366108021</c:v>
                </c:pt>
                <c:pt idx="73" formatCode="0.0">
                  <c:v>41.363741605166105</c:v>
                </c:pt>
                <c:pt idx="74" formatCode="0.0">
                  <c:v>41.483342970532441</c:v>
                </c:pt>
                <c:pt idx="75" formatCode="0.0">
                  <c:v>41.495345701010478</c:v>
                </c:pt>
                <c:pt idx="76" formatCode="0.0">
                  <c:v>42.117967100770862</c:v>
                </c:pt>
                <c:pt idx="77" formatCode="0.0">
                  <c:v>42.130147826159366</c:v>
                </c:pt>
                <c:pt idx="78" formatCode="0.0">
                  <c:v>42.142330455696957</c:v>
                </c:pt>
                <c:pt idx="79" formatCode="0.0">
                  <c:v>42.657548756171884</c:v>
                </c:pt>
                <c:pt idx="80" formatCode="0.0">
                  <c:v>43.029289211672562</c:v>
                </c:pt>
                <c:pt idx="81" formatCode="0.0">
                  <c:v>43.041723568543539</c:v>
                </c:pt>
                <c:pt idx="82" formatCode="0.0">
                  <c:v>43.414084090184218</c:v>
                </c:pt>
                <c:pt idx="83" formatCode="0.0">
                  <c:v>43.679052668141793</c:v>
                </c:pt>
                <c:pt idx="84" formatCode="0.0">
                  <c:v>43.691667459416855</c:v>
                </c:pt>
                <c:pt idx="85" formatCode="0.0">
                  <c:v>44.172176875027397</c:v>
                </c:pt>
                <c:pt idx="86" formatCode="0.0">
                  <c:v>44.184928964588927</c:v>
                </c:pt>
                <c:pt idx="87" formatCode="0.0">
                  <c:v>44.19768304167399</c:v>
                </c:pt>
                <c:pt idx="88" formatCode="0.0">
                  <c:v>44.570064362239407</c:v>
                </c:pt>
                <c:pt idx="89" formatCode="0.0">
                  <c:v>44.582924878521752</c:v>
                </c:pt>
                <c:pt idx="90" formatCode="0.0">
                  <c:v>44.884747646951112</c:v>
                </c:pt>
                <c:pt idx="91" formatCode="0.0">
                  <c:v>44.897694477897922</c:v>
                </c:pt>
                <c:pt idx="92" formatCode="0.0">
                  <c:v>45.344040009118054</c:v>
                </c:pt>
                <c:pt idx="93" formatCode="0.0">
                  <c:v>45.35711429070934</c:v>
                </c:pt>
                <c:pt idx="94" formatCode="0.0">
                  <c:v>45.478437178313939</c:v>
                </c:pt>
                <c:pt idx="95" formatCode="0.0">
                  <c:v>45.491546342936239</c:v>
                </c:pt>
                <c:pt idx="96" formatCode="0.0">
                  <c:v>45.504657543599173</c:v>
                </c:pt>
                <c:pt idx="97" formatCode="0.0">
                  <c:v>46.131122541791861</c:v>
                </c:pt>
                <c:pt idx="98" formatCode="0.0">
                  <c:v>46.216038817957497</c:v>
                </c:pt>
                <c:pt idx="99" formatCode="0.0">
                  <c:v>46.229351094910051</c:v>
                </c:pt>
                <c:pt idx="100" formatCode="0.0">
                  <c:v>46.207452325299649</c:v>
                </c:pt>
                <c:pt idx="101" formatCode="0.0">
                  <c:v>46.401231690842636</c:v>
                </c:pt>
                <c:pt idx="102" formatCode="0.0">
                  <c:v>46.414591477155142</c:v>
                </c:pt>
                <c:pt idx="103" formatCode="0.0">
                  <c:v>46.536490092377136</c:v>
                </c:pt>
                <c:pt idx="104" formatCode="0.0">
                  <c:v>46.587001678826844</c:v>
                </c:pt>
                <c:pt idx="105" formatCode="0.0">
                  <c:v>46.600409096391616</c:v>
                </c:pt>
                <c:pt idx="106" formatCode="0.0">
                  <c:v>46.504891086834419</c:v>
                </c:pt>
                <c:pt idx="107" formatCode="0.0">
                  <c:v>46.51827168531576</c:v>
                </c:pt>
                <c:pt idx="108" formatCode="0.0">
                  <c:v>46.531654351389491</c:v>
                </c:pt>
                <c:pt idx="109" formatCode="0.0">
                  <c:v>46.509412053710498</c:v>
                </c:pt>
                <c:pt idx="110" formatCode="0.0">
                  <c:v>46.522788728774024</c:v>
                </c:pt>
                <c:pt idx="111" formatCode="0.0">
                  <c:v>46.282355423950001</c:v>
                </c:pt>
                <c:pt idx="112" formatCode="0.0">
                  <c:v>46.368198826677556</c:v>
                </c:pt>
                <c:pt idx="113" formatCode="0.0">
                  <c:v>46.381530176741336</c:v>
                </c:pt>
                <c:pt idx="114" formatCode="0.0">
                  <c:v>46.176811650334145</c:v>
                </c:pt>
                <c:pt idx="115" formatCode="0.0">
                  <c:v>46.082112422338199</c:v>
                </c:pt>
                <c:pt idx="116" formatCode="0.0">
                  <c:v>46.095357337317353</c:v>
                </c:pt>
                <c:pt idx="117" formatCode="0.0">
                  <c:v>45.817728792116156</c:v>
                </c:pt>
                <c:pt idx="118" formatCode="0.0">
                  <c:v>45.649548386820875</c:v>
                </c:pt>
                <c:pt idx="119" formatCode="0.0">
                  <c:v>45.662665347975299</c:v>
                </c:pt>
                <c:pt idx="120" formatCode="0.0">
                  <c:v>45.602447955144271</c:v>
                </c:pt>
                <c:pt idx="121" formatCode="0.0">
                  <c:v>45.615548133118509</c:v>
                </c:pt>
                <c:pt idx="122" formatCode="0.0">
                  <c:v>45.301603040642924</c:v>
                </c:pt>
                <c:pt idx="123" formatCode="0.0">
                  <c:v>44.878644358907458</c:v>
                </c:pt>
                <c:pt idx="124" formatCode="0.0">
                  <c:v>44.891534091811415</c:v>
                </c:pt>
                <c:pt idx="125" formatCode="0.0">
                  <c:v>44.904425798637433</c:v>
                </c:pt>
                <c:pt idx="126" formatCode="0.0">
                  <c:v>44.662411890595827</c:v>
                </c:pt>
                <c:pt idx="127" formatCode="0.0">
                  <c:v>44.274879786234528</c:v>
                </c:pt>
                <c:pt idx="128" formatCode="0.0">
                  <c:v>44.287591605110748</c:v>
                </c:pt>
                <c:pt idx="129" formatCode="0.0">
                  <c:v>43.935227126572535</c:v>
                </c:pt>
                <c:pt idx="130" formatCode="0.0">
                  <c:v>43.947839345662373</c:v>
                </c:pt>
                <c:pt idx="131" formatCode="0.0">
                  <c:v>43.960453489553387</c:v>
                </c:pt>
                <c:pt idx="132" formatCode="0.0">
                  <c:v>43.754514891946258</c:v>
                </c:pt>
                <c:pt idx="133" formatCode="0.0">
                  <c:v>43.767070956467975</c:v>
                </c:pt>
                <c:pt idx="134" formatCode="0.0">
                  <c:v>43.59777079269756</c:v>
                </c:pt>
                <c:pt idx="135" formatCode="0.0">
                  <c:v>43.245833161758171</c:v>
                </c:pt>
                <c:pt idx="136" formatCode="0.0">
                  <c:v>42.96579355682475</c:v>
                </c:pt>
                <c:pt idx="137" formatCode="0.0">
                  <c:v>42.978119674156147</c:v>
                </c:pt>
                <c:pt idx="138" formatCode="0.0">
                  <c:v>42.807429811286767</c:v>
                </c:pt>
                <c:pt idx="139" formatCode="0.0">
                  <c:v>42.089676145994389</c:v>
                </c:pt>
                <c:pt idx="140" formatCode="0.0">
                  <c:v>42.10174938654842</c:v>
                </c:pt>
                <c:pt idx="141" formatCode="0.0">
                  <c:v>41.711250442913034</c:v>
                </c:pt>
                <c:pt idx="142" formatCode="0.0">
                  <c:v>41.723213407536143</c:v>
                </c:pt>
                <c:pt idx="143" formatCode="0.0">
                  <c:v>41.73517818473934</c:v>
                </c:pt>
                <c:pt idx="144" formatCode="0.0">
                  <c:v>41.491248510868431</c:v>
                </c:pt>
                <c:pt idx="145" formatCode="0.0">
                  <c:v>41.209323525275792</c:v>
                </c:pt>
                <c:pt idx="146" formatCode="0.0">
                  <c:v>41.221138211777308</c:v>
                </c:pt>
                <c:pt idx="147" formatCode="0.0">
                  <c:v>40.86664008331892</c:v>
                </c:pt>
                <c:pt idx="148" formatCode="0.0">
                  <c:v>40.475913484588034</c:v>
                </c:pt>
                <c:pt idx="149" formatCode="0.0">
                  <c:v>40.487516114957749</c:v>
                </c:pt>
                <c:pt idx="150" formatCode="0.0">
                  <c:v>40.243117166750125</c:v>
                </c:pt>
                <c:pt idx="151" formatCode="0.0">
                  <c:v>39.483565295964816</c:v>
                </c:pt>
                <c:pt idx="152" formatCode="0.0">
                  <c:v>39.494882833985308</c:v>
                </c:pt>
                <c:pt idx="153" formatCode="0.0">
                  <c:v>39.506202075720971</c:v>
                </c:pt>
                <c:pt idx="154" formatCode="0.0">
                  <c:v>38.819514165587485</c:v>
                </c:pt>
                <c:pt idx="155" formatCode="0.0">
                  <c:v>38.830639586216826</c:v>
                </c:pt>
                <c:pt idx="156" formatCode="0.0">
                  <c:v>38.549224350391107</c:v>
                </c:pt>
                <c:pt idx="157" formatCode="0.0">
                  <c:v>38.560270474809066</c:v>
                </c:pt>
                <c:pt idx="158" formatCode="0.0">
                  <c:v>38.130061940126978</c:v>
                </c:pt>
                <c:pt idx="159" formatCode="0.0">
                  <c:v>38.14098676301527</c:v>
                </c:pt>
                <c:pt idx="160" formatCode="0.0">
                  <c:v>37.45335168479648</c:v>
                </c:pt>
                <c:pt idx="161" formatCode="0.0">
                  <c:v>37.464082549737242</c:v>
                </c:pt>
                <c:pt idx="162" formatCode="0.0">
                  <c:v>37.217613884635419</c:v>
                </c:pt>
                <c:pt idx="163" formatCode="0.0">
                  <c:v>37.228275360724325</c:v>
                </c:pt>
                <c:pt idx="164" formatCode="0.0">
                  <c:v>36.724574525676758</c:v>
                </c:pt>
                <c:pt idx="165" formatCode="0.0">
                  <c:v>36.440240294425728</c:v>
                </c:pt>
                <c:pt idx="166" formatCode="0.0">
                  <c:v>36.450678179666937</c:v>
                </c:pt>
                <c:pt idx="167" formatCode="0.0">
                  <c:v>36.20260480043526</c:v>
                </c:pt>
                <c:pt idx="168" formatCode="0.0">
                  <c:v>35.881958702803274</c:v>
                </c:pt>
                <c:pt idx="169" formatCode="0.0">
                  <c:v>35.892234958866041</c:v>
                </c:pt>
                <c:pt idx="170" formatCode="0.0">
                  <c:v>35.90251274428875</c:v>
                </c:pt>
                <c:pt idx="171" formatCode="0.0">
                  <c:v>35.323022611074286</c:v>
                </c:pt>
                <c:pt idx="172" formatCode="0.0">
                  <c:v>35.33313717259459</c:v>
                </c:pt>
                <c:pt idx="173" formatCode="0.0">
                  <c:v>35.010821921339932</c:v>
                </c:pt>
                <c:pt idx="174" formatCode="0.0">
                  <c:v>34.836287107416169</c:v>
                </c:pt>
                <c:pt idx="175" formatCode="0.0">
                  <c:v>34.846260442367459</c:v>
                </c:pt>
                <c:pt idx="176" formatCode="0.0">
                  <c:v>34.671572540911541</c:v>
                </c:pt>
                <c:pt idx="177" formatCode="0.0">
                  <c:v>34.276065291492586</c:v>
                </c:pt>
                <c:pt idx="178" formatCode="0.0">
                  <c:v>34.285876800718363</c:v>
                </c:pt>
                <c:pt idx="179" formatCode="0.0">
                  <c:v>33.96270893350551</c:v>
                </c:pt>
                <c:pt idx="180" formatCode="0.0">
                  <c:v>33.750256809675655</c:v>
                </c:pt>
                <c:pt idx="181" formatCode="0.0">
                  <c:v>33.759916304391375</c:v>
                </c:pt>
                <c:pt idx="182" formatCode="0.0">
                  <c:v>33.400579779543683</c:v>
                </c:pt>
                <c:pt idx="183" formatCode="0.0">
                  <c:v>33.410138236398907</c:v>
                </c:pt>
                <c:pt idx="184" formatCode="0.0">
                  <c:v>33.419698102280968</c:v>
                </c:pt>
                <c:pt idx="185" formatCode="0.0">
                  <c:v>32.50296738069131</c:v>
                </c:pt>
                <c:pt idx="186" formatCode="0.0">
                  <c:v>32.512269371501844</c:v>
                </c:pt>
                <c:pt idx="187" formatCode="0.0">
                  <c:v>32.521572730071583</c:v>
                </c:pt>
                <c:pt idx="188" formatCode="0.0">
                  <c:v>32.530877455920425</c:v>
                </c:pt>
                <c:pt idx="189" formatCode="0.0">
                  <c:v>32.243634788459666</c:v>
                </c:pt>
                <c:pt idx="190" formatCode="0.0">
                  <c:v>32.252858831008382</c:v>
                </c:pt>
                <c:pt idx="191" formatCode="0.0">
                  <c:v>31.8918328712377</c:v>
                </c:pt>
                <c:pt idx="192" formatCode="0.0">
                  <c:v>31.900955498145393</c:v>
                </c:pt>
                <c:pt idx="193" formatCode="0.0">
                  <c:v>31.910079461378462</c:v>
                </c:pt>
                <c:pt idx="194" formatCode="0.0">
                  <c:v>31.62096436848049</c:v>
                </c:pt>
                <c:pt idx="195" formatCode="0.0">
                  <c:v>31.630007164776071</c:v>
                </c:pt>
                <c:pt idx="196" formatCode="0.0">
                  <c:v>31.676189656860725</c:v>
                </c:pt>
                <c:pt idx="197" formatCode="0.0">
                  <c:v>31.500126250324524</c:v>
                </c:pt>
                <c:pt idx="198" formatCode="0.0">
                  <c:v>31.137512967497983</c:v>
                </c:pt>
                <c:pt idx="199" formatCode="0.0">
                  <c:v>31.146415052058867</c:v>
                </c:pt>
                <c:pt idx="200" formatCode="0.0">
                  <c:v>30.969085640684487</c:v>
                </c:pt>
                <c:pt idx="201" formatCode="0.0">
                  <c:v>30.755100793030593</c:v>
                </c:pt>
                <c:pt idx="202" formatCode="0.0">
                  <c:v>30.76389186645191</c:v>
                </c:pt>
                <c:pt idx="203" formatCode="0.0">
                  <c:v>30.660717402965464</c:v>
                </c:pt>
                <c:pt idx="204" formatCode="0.0">
                  <c:v>30.558772351722521</c:v>
                </c:pt>
                <c:pt idx="205" formatCode="0.0">
                  <c:v>30.567504738035819</c:v>
                </c:pt>
                <c:pt idx="206" formatCode="0.0">
                  <c:v>30.426614749438905</c:v>
                </c:pt>
                <c:pt idx="207" formatCode="0.0">
                  <c:v>30.249028308147427</c:v>
                </c:pt>
                <c:pt idx="208" formatCode="0.0">
                  <c:v>30.257670219914345</c:v>
                </c:pt>
                <c:pt idx="209" formatCode="0.0">
                  <c:v>30.006007967096821</c:v>
                </c:pt>
                <c:pt idx="210" formatCode="0.0">
                  <c:v>29.790218410370894</c:v>
                </c:pt>
                <c:pt idx="211" formatCode="0.0">
                  <c:v>29.798728096405775</c:v>
                </c:pt>
                <c:pt idx="212" formatCode="0.0">
                  <c:v>29.62133861935401</c:v>
                </c:pt>
                <c:pt idx="213" formatCode="0.0">
                  <c:v>29.256612332914859</c:v>
                </c:pt>
                <c:pt idx="214" formatCode="0.0">
                  <c:v>29.264968917513226</c:v>
                </c:pt>
                <c:pt idx="215" formatCode="0.0">
                  <c:v>29.273326708163673</c:v>
                </c:pt>
                <c:pt idx="216" formatCode="0.0">
                  <c:v>29.244338285297456</c:v>
                </c:pt>
                <c:pt idx="217" formatCode="0.0">
                  <c:v>29.252688017881564</c:v>
                </c:pt>
                <c:pt idx="218" formatCode="0.0">
                  <c:v>28.925018372747729</c:v>
                </c:pt>
                <c:pt idx="219" formatCode="0.0">
                  <c:v>28.522070030382597</c:v>
                </c:pt>
                <c:pt idx="220" formatCode="0.0">
                  <c:v>28.530213971351134</c:v>
                </c:pt>
                <c:pt idx="221" formatCode="0.0">
                  <c:v>28.389067926446927</c:v>
                </c:pt>
                <c:pt idx="222" formatCode="0.0">
                  <c:v>28.060145895748924</c:v>
                </c:pt>
                <c:pt idx="223" formatCode="0.0">
                  <c:v>28.068157121545184</c:v>
                </c:pt>
                <c:pt idx="224" formatCode="0.0">
                  <c:v>28.076169495998109</c:v>
                </c:pt>
                <c:pt idx="225" formatCode="0.0">
                  <c:v>27.709405430238011</c:v>
                </c:pt>
                <c:pt idx="226" formatCode="0.0">
                  <c:v>27.71731516979002</c:v>
                </c:pt>
                <c:pt idx="227" formatCode="0.0">
                  <c:v>27.500758541317754</c:v>
                </c:pt>
                <c:pt idx="228" formatCode="0.0">
                  <c:v>27.209117991671665</c:v>
                </c:pt>
                <c:pt idx="229" formatCode="0.0">
                  <c:v>27.216884466155204</c:v>
                </c:pt>
                <c:pt idx="230" formatCode="0.0">
                  <c:v>26.999352354469558</c:v>
                </c:pt>
                <c:pt idx="231" formatCode="0.0">
                  <c:v>26.744834511917507</c:v>
                </c:pt>
                <c:pt idx="232" formatCode="0.0">
                  <c:v>26.752467901955612</c:v>
                </c:pt>
                <c:pt idx="233" formatCode="0.0">
                  <c:v>26.384498014985773</c:v>
                </c:pt>
                <c:pt idx="234" formatCode="0.0">
                  <c:v>26.016950389435781</c:v>
                </c:pt>
                <c:pt idx="235" formatCode="0.0">
                  <c:v>26.02437707840631</c:v>
                </c:pt>
                <c:pt idx="236" formatCode="0.0">
                  <c:v>25.543213968687262</c:v>
                </c:pt>
                <c:pt idx="237" formatCode="0.0">
                  <c:v>25.174803964647186</c:v>
                </c:pt>
                <c:pt idx="238" formatCode="0.0">
                  <c:v>25.181992169261189</c:v>
                </c:pt>
                <c:pt idx="239" formatCode="0.0">
                  <c:v>24.73807879040363</c:v>
                </c:pt>
                <c:pt idx="240" formatCode="0.0">
                  <c:v>24.256637922051826</c:v>
                </c:pt>
                <c:pt idx="241" formatCode="0.0">
                  <c:v>24.263566583016587</c:v>
                </c:pt>
                <c:pt idx="242" formatCode="0.0">
                  <c:v>23.782041072750573</c:v>
                </c:pt>
                <c:pt idx="243" formatCode="0.0">
                  <c:v>23.298964738933559</c:v>
                </c:pt>
                <c:pt idx="244" formatCode="0.0">
                  <c:v>23.305623020925143</c:v>
                </c:pt>
                <c:pt idx="245" formatCode="0.0">
                  <c:v>22.069685601755122</c:v>
                </c:pt>
                <c:pt idx="246" formatCode="0.0">
                  <c:v>22.07599875672085</c:v>
                </c:pt>
                <c:pt idx="247" formatCode="0.0">
                  <c:v>22.08231279478202</c:v>
                </c:pt>
                <c:pt idx="248" formatCode="0.0">
                  <c:v>21.523327041730628</c:v>
                </c:pt>
                <c:pt idx="249" formatCode="0.0">
                  <c:v>20.965333946926339</c:v>
                </c:pt>
                <c:pt idx="250" formatCode="0.0">
                  <c:v>20.971335352086058</c:v>
                </c:pt>
                <c:pt idx="251" formatCode="0.0">
                  <c:v>20.260704402854152</c:v>
                </c:pt>
                <c:pt idx="252" formatCode="0.0">
                  <c:v>19.625461938804222</c:v>
                </c:pt>
                <c:pt idx="253" formatCode="0.0">
                  <c:v>19.631087005952111</c:v>
                </c:pt>
                <c:pt idx="254" formatCode="0.0">
                  <c:v>18.844621823062141</c:v>
                </c:pt>
                <c:pt idx="255" formatCode="0.0">
                  <c:v>18.208432117167071</c:v>
                </c:pt>
                <c:pt idx="256" formatCode="0.0">
                  <c:v>18.213659621288052</c:v>
                </c:pt>
                <c:pt idx="257" formatCode="0.0">
                  <c:v>17.613752862275508</c:v>
                </c:pt>
                <c:pt idx="258" formatCode="0.0">
                  <c:v>16.372674567655082</c:v>
                </c:pt>
              </c:numCache>
            </c:numRef>
          </c:yVal>
          <c:smooth val="0"/>
          <c:extLst>
            <c:ext xmlns:c16="http://schemas.microsoft.com/office/drawing/2014/chart" uri="{C3380CC4-5D6E-409C-BE32-E72D297353CC}">
              <c16:uniqueId val="{00000000-133E-4806-9D9B-7DF5DAC60C8D}"/>
            </c:ext>
          </c:extLst>
        </c:ser>
        <c:ser>
          <c:idx val="6"/>
          <c:order val="5"/>
          <c:tx>
            <c:v>4b-s2</c:v>
          </c:tx>
          <c:spPr>
            <a:ln w="25400" cap="rnd">
              <a:noFill/>
              <a:round/>
            </a:ln>
            <a:effectLst/>
          </c:spPr>
          <c:marker>
            <c:symbol val="circle"/>
            <c:size val="3"/>
            <c:spPr>
              <a:solidFill>
                <a:schemeClr val="accent4"/>
              </a:solidFill>
              <a:ln w="6350">
                <a:solidFill>
                  <a:schemeClr val="accent4">
                    <a:lumMod val="75000"/>
                  </a:schemeClr>
                </a:solidFill>
              </a:ln>
              <a:effectLst/>
            </c:spPr>
          </c:marker>
          <c:xVal>
            <c:numRef>
              <c:f>'Forsøk 3 - Samlet'!$BF$302:$BF$578</c:f>
              <c:numCache>
                <c:formatCode>0.0</c:formatCode>
                <c:ptCount val="277"/>
                <c:pt idx="0">
                  <c:v>2.0466636377667711</c:v>
                </c:pt>
                <c:pt idx="1">
                  <c:v>2.1939375072431675</c:v>
                </c:pt>
                <c:pt idx="2">
                  <c:v>2.3710067571869482</c:v>
                </c:pt>
                <c:pt idx="3">
                  <c:v>2.3709841613536451</c:v>
                </c:pt>
                <c:pt idx="4">
                  <c:v>2.479965498124419</c:v>
                </c:pt>
                <c:pt idx="5">
                  <c:v>2.5731898630447358</c:v>
                </c:pt>
                <c:pt idx="6">
                  <c:v>2.5731635539759301</c:v>
                </c:pt>
                <c:pt idx="7">
                  <c:v>2.6378285978184284</c:v>
                </c:pt>
                <c:pt idx="8">
                  <c:v>2.7158916835265896</c:v>
                </c:pt>
                <c:pt idx="9">
                  <c:v>2.7158612021002964</c:v>
                </c:pt>
                <c:pt idx="10">
                  <c:v>2.661860726337284</c:v>
                </c:pt>
                <c:pt idx="11">
                  <c:v>2.7175315080439044</c:v>
                </c:pt>
                <c:pt idx="12">
                  <c:v>2.7174989414950943</c:v>
                </c:pt>
                <c:pt idx="13">
                  <c:v>2.6973347759403032</c:v>
                </c:pt>
                <c:pt idx="14">
                  <c:v>2.8226777293425656</c:v>
                </c:pt>
                <c:pt idx="15">
                  <c:v>2.7467867432491135</c:v>
                </c:pt>
                <c:pt idx="16">
                  <c:v>2.7156771778886557</c:v>
                </c:pt>
                <c:pt idx="17">
                  <c:v>2.7715578643927756</c:v>
                </c:pt>
                <c:pt idx="18">
                  <c:v>2.6017321648108127</c:v>
                </c:pt>
                <c:pt idx="19">
                  <c:v>2.5813994257308246</c:v>
                </c:pt>
                <c:pt idx="20">
                  <c:v>2.5813643930727403</c:v>
                </c:pt>
                <c:pt idx="21">
                  <c:v>2.5255572741363981</c:v>
                </c:pt>
                <c:pt idx="22">
                  <c:v>2.5025755797199087</c:v>
                </c:pt>
                <c:pt idx="23">
                  <c:v>2.5025399600099973</c:v>
                </c:pt>
                <c:pt idx="24">
                  <c:v>2.5127301246366027</c:v>
                </c:pt>
                <c:pt idx="25">
                  <c:v>2.3999634105830161</c:v>
                </c:pt>
                <c:pt idx="26">
                  <c:v>2.2867810225046723</c:v>
                </c:pt>
                <c:pt idx="27">
                  <c:v>2.2867469690560327</c:v>
                </c:pt>
                <c:pt idx="28">
                  <c:v>2.2080798274978566</c:v>
                </c:pt>
                <c:pt idx="29">
                  <c:v>2.1021586646245343</c:v>
                </c:pt>
                <c:pt idx="30">
                  <c:v>2.0785640155871206</c:v>
                </c:pt>
                <c:pt idx="31">
                  <c:v>2.0013782001857812</c:v>
                </c:pt>
                <c:pt idx="32">
                  <c:v>2.0013499279169173</c:v>
                </c:pt>
                <c:pt idx="33">
                  <c:v>1.9554586848527105</c:v>
                </c:pt>
                <c:pt idx="34">
                  <c:v>1.907286188996846</c:v>
                </c:pt>
                <c:pt idx="35">
                  <c:v>1.9072606332621704</c:v>
                </c:pt>
                <c:pt idx="36">
                  <c:v>1.6969600401715392</c:v>
                </c:pt>
                <c:pt idx="37">
                  <c:v>1.5973245928586641</c:v>
                </c:pt>
                <c:pt idx="38">
                  <c:v>1.5973047233877089</c:v>
                </c:pt>
                <c:pt idx="39">
                  <c:v>1.5820327277873869</c:v>
                </c:pt>
                <c:pt idx="40">
                  <c:v>1.4549224234435805</c:v>
                </c:pt>
                <c:pt idx="41">
                  <c:v>1.4549062392048939</c:v>
                </c:pt>
                <c:pt idx="42">
                  <c:v>1.3444105317634623</c:v>
                </c:pt>
                <c:pt idx="43">
                  <c:v>1.2750909844427303</c:v>
                </c:pt>
                <c:pt idx="44">
                  <c:v>1.2750783471785962</c:v>
                </c:pt>
                <c:pt idx="45">
                  <c:v>1.1875286000336789</c:v>
                </c:pt>
                <c:pt idx="46">
                  <c:v>1.0505880415749775</c:v>
                </c:pt>
                <c:pt idx="47">
                  <c:v>1.0505790933394783</c:v>
                </c:pt>
                <c:pt idx="48">
                  <c:v>0.99864098936839407</c:v>
                </c:pt>
                <c:pt idx="49">
                  <c:v>0.95692144244717348</c:v>
                </c:pt>
                <c:pt idx="50">
                  <c:v>0.89996193437407745</c:v>
                </c:pt>
                <c:pt idx="51">
                  <c:v>0.85295897791000408</c:v>
                </c:pt>
                <c:pt idx="52">
                  <c:v>0.8529530004279402</c:v>
                </c:pt>
                <c:pt idx="53">
                  <c:v>0.80980213242048937</c:v>
                </c:pt>
                <c:pt idx="54">
                  <c:v>0.75155462857767696</c:v>
                </c:pt>
                <c:pt idx="55">
                  <c:v>0.75154980324364717</c:v>
                </c:pt>
                <c:pt idx="56">
                  <c:v>0.70351721087063313</c:v>
                </c:pt>
                <c:pt idx="57">
                  <c:v>0.68771217319388445</c:v>
                </c:pt>
                <c:pt idx="58">
                  <c:v>0.67474305400742052</c:v>
                </c:pt>
                <c:pt idx="59">
                  <c:v>0.66296457284597277</c:v>
                </c:pt>
                <c:pt idx="60">
                  <c:v>0.63789794547724565</c:v>
                </c:pt>
                <c:pt idx="61">
                  <c:v>0.61430975908393781</c:v>
                </c:pt>
                <c:pt idx="62">
                  <c:v>0.61430622250758948</c:v>
                </c:pt>
                <c:pt idx="63">
                  <c:v>0.60988373771259763</c:v>
                </c:pt>
                <c:pt idx="64">
                  <c:v>0.60142342999325504</c:v>
                </c:pt>
                <c:pt idx="65">
                  <c:v>0.60142004776901103</c:v>
                </c:pt>
                <c:pt idx="66">
                  <c:v>0.59270557334023255</c:v>
                </c:pt>
                <c:pt idx="67">
                  <c:v>0.57079571965595721</c:v>
                </c:pt>
                <c:pt idx="68">
                  <c:v>0.56742200956272226</c:v>
                </c:pt>
                <c:pt idx="69">
                  <c:v>0.59506611709566037</c:v>
                </c:pt>
                <c:pt idx="70">
                  <c:v>0.5950628185543485</c:v>
                </c:pt>
                <c:pt idx="71">
                  <c:v>0.54619704552463688</c:v>
                </c:pt>
                <c:pt idx="72">
                  <c:v>0.56207629791413072</c:v>
                </c:pt>
                <c:pt idx="73">
                  <c:v>0.56207323967048184</c:v>
                </c:pt>
                <c:pt idx="74">
                  <c:v>0.53246625638881462</c:v>
                </c:pt>
                <c:pt idx="75">
                  <c:v>0.51694760821661312</c:v>
                </c:pt>
                <c:pt idx="76">
                  <c:v>0.51694481446023544</c:v>
                </c:pt>
                <c:pt idx="77">
                  <c:v>0.53040189872913357</c:v>
                </c:pt>
                <c:pt idx="78">
                  <c:v>0.51292610146368234</c:v>
                </c:pt>
                <c:pt idx="79">
                  <c:v>0.51292333606838492</c:v>
                </c:pt>
                <c:pt idx="80">
                  <c:v>0.54000145332634342</c:v>
                </c:pt>
                <c:pt idx="81">
                  <c:v>0.49882631350307083</c:v>
                </c:pt>
                <c:pt idx="82">
                  <c:v>0.49882365364205528</c:v>
                </c:pt>
                <c:pt idx="83">
                  <c:v>0.49107949727948425</c:v>
                </c:pt>
                <c:pt idx="84">
                  <c:v>0.48895301771483807</c:v>
                </c:pt>
                <c:pt idx="85">
                  <c:v>0.48895042806015521</c:v>
                </c:pt>
                <c:pt idx="86">
                  <c:v>0.46521826490029761</c:v>
                </c:pt>
                <c:pt idx="87">
                  <c:v>0.46521580836405196</c:v>
                </c:pt>
                <c:pt idx="88">
                  <c:v>0.46320131928667596</c:v>
                </c:pt>
                <c:pt idx="89">
                  <c:v>0.43032620518376918</c:v>
                </c:pt>
                <c:pt idx="90">
                  <c:v>0.43032396083452523</c:v>
                </c:pt>
                <c:pt idx="91">
                  <c:v>0.4447614682510142</c:v>
                </c:pt>
                <c:pt idx="92">
                  <c:v>0.42031421220857895</c:v>
                </c:pt>
                <c:pt idx="93">
                  <c:v>0.36759662307637803</c:v>
                </c:pt>
                <c:pt idx="94">
                  <c:v>0.36759473351559763</c:v>
                </c:pt>
                <c:pt idx="95">
                  <c:v>0.38022778017801229</c:v>
                </c:pt>
                <c:pt idx="96">
                  <c:v>0.37467200481543278</c:v>
                </c:pt>
                <c:pt idx="97">
                  <c:v>0.37467008609150226</c:v>
                </c:pt>
                <c:pt idx="98">
                  <c:v>0.33374121252408595</c:v>
                </c:pt>
                <c:pt idx="99">
                  <c:v>0.2899718730931794</c:v>
                </c:pt>
                <c:pt idx="100">
                  <c:v>0.28997040607101232</c:v>
                </c:pt>
                <c:pt idx="101">
                  <c:v>0.27823526357369016</c:v>
                </c:pt>
                <c:pt idx="102">
                  <c:v>0.25808018857827913</c:v>
                </c:pt>
                <c:pt idx="103">
                  <c:v>0.2580788985785733</c:v>
                </c:pt>
                <c:pt idx="104">
                  <c:v>0.26366684233356608</c:v>
                </c:pt>
                <c:pt idx="105">
                  <c:v>0.23449926957597994</c:v>
                </c:pt>
                <c:pt idx="106">
                  <c:v>0.23226406149866935</c:v>
                </c:pt>
                <c:pt idx="107">
                  <c:v>0.23385471864984295</c:v>
                </c:pt>
                <c:pt idx="108">
                  <c:v>0.23576079184039378</c:v>
                </c:pt>
                <c:pt idx="109">
                  <c:v>0.23384682647382221</c:v>
                </c:pt>
                <c:pt idx="110">
                  <c:v>0.23259830388560757</c:v>
                </c:pt>
                <c:pt idx="111">
                  <c:v>0.22568731450203286</c:v>
                </c:pt>
                <c:pt idx="112">
                  <c:v>0.2235926863113398</c:v>
                </c:pt>
                <c:pt idx="113">
                  <c:v>0.22181816113894789</c:v>
                </c:pt>
                <c:pt idx="114">
                  <c:v>0.2289451621139256</c:v>
                </c:pt>
                <c:pt idx="115">
                  <c:v>0.22895183497127031</c:v>
                </c:pt>
                <c:pt idx="116">
                  <c:v>0.2265622905031219</c:v>
                </c:pt>
                <c:pt idx="117">
                  <c:v>0.23531186879044685</c:v>
                </c:pt>
                <c:pt idx="118">
                  <c:v>0.23378811369003677</c:v>
                </c:pt>
                <c:pt idx="119">
                  <c:v>0.22178761398401456</c:v>
                </c:pt>
                <c:pt idx="120">
                  <c:v>0.21841497268564836</c:v>
                </c:pt>
                <c:pt idx="121">
                  <c:v>0.21425714202150398</c:v>
                </c:pt>
                <c:pt idx="122">
                  <c:v>0.23462033562269452</c:v>
                </c:pt>
                <c:pt idx="123">
                  <c:v>0.2481737038828398</c:v>
                </c:pt>
                <c:pt idx="124">
                  <c:v>0.24629911542037308</c:v>
                </c:pt>
                <c:pt idx="125">
                  <c:v>0.22286984038696411</c:v>
                </c:pt>
                <c:pt idx="126">
                  <c:v>0.21848765866845288</c:v>
                </c:pt>
                <c:pt idx="127">
                  <c:v>0.21821314875827783</c:v>
                </c:pt>
                <c:pt idx="128">
                  <c:v>0.21575607915418787</c:v>
                </c:pt>
                <c:pt idx="129">
                  <c:v>0.24259066147239822</c:v>
                </c:pt>
                <c:pt idx="130">
                  <c:v>0.24474517034003443</c:v>
                </c:pt>
                <c:pt idx="131">
                  <c:v>0.23281022933346276</c:v>
                </c:pt>
                <c:pt idx="132">
                  <c:v>0.23280917224147066</c:v>
                </c:pt>
                <c:pt idx="133">
                  <c:v>0.23490883210239588</c:v>
                </c:pt>
                <c:pt idx="134">
                  <c:v>0.25645507448171334</c:v>
                </c:pt>
                <c:pt idx="135">
                  <c:v>0.24263178578235153</c:v>
                </c:pt>
                <c:pt idx="136">
                  <c:v>0.24582562819265358</c:v>
                </c:pt>
                <c:pt idx="137">
                  <c:v>0.24931615790148431</c:v>
                </c:pt>
                <c:pt idx="138">
                  <c:v>0.24931498654498085</c:v>
                </c:pt>
                <c:pt idx="139">
                  <c:v>0.25232946661359951</c:v>
                </c:pt>
                <c:pt idx="140">
                  <c:v>0.24431528780006945</c:v>
                </c:pt>
                <c:pt idx="141">
                  <c:v>0.25159432573327095</c:v>
                </c:pt>
                <c:pt idx="142">
                  <c:v>0.25505187135713431</c:v>
                </c:pt>
                <c:pt idx="143">
                  <c:v>0.27538576350382754</c:v>
                </c:pt>
                <c:pt idx="144">
                  <c:v>0.27538440956247123</c:v>
                </c:pt>
                <c:pt idx="145">
                  <c:v>0.26426569603996714</c:v>
                </c:pt>
                <c:pt idx="146">
                  <c:v>0.2711437070735393</c:v>
                </c:pt>
                <c:pt idx="147">
                  <c:v>0.27114233317599207</c:v>
                </c:pt>
                <c:pt idx="148">
                  <c:v>0.26926353154073407</c:v>
                </c:pt>
                <c:pt idx="149">
                  <c:v>0.30333243701019319</c:v>
                </c:pt>
                <c:pt idx="150">
                  <c:v>0.30333087678364212</c:v>
                </c:pt>
                <c:pt idx="151">
                  <c:v>0.30141892927207004</c:v>
                </c:pt>
                <c:pt idx="152">
                  <c:v>0.2812746016338698</c:v>
                </c:pt>
                <c:pt idx="153">
                  <c:v>0.28127314123318498</c:v>
                </c:pt>
                <c:pt idx="154">
                  <c:v>0.32624271149709433</c:v>
                </c:pt>
                <c:pt idx="155">
                  <c:v>0.33020231753963841</c:v>
                </c:pt>
                <c:pt idx="156">
                  <c:v>0.33020056836640854</c:v>
                </c:pt>
                <c:pt idx="157">
                  <c:v>0.31175005393362598</c:v>
                </c:pt>
                <c:pt idx="158">
                  <c:v>0.31321663978252978</c:v>
                </c:pt>
                <c:pt idx="159">
                  <c:v>0.32350510837358781</c:v>
                </c:pt>
                <c:pt idx="160">
                  <c:v>0.31458081901868595</c:v>
                </c:pt>
                <c:pt idx="161">
                  <c:v>0.3143667959275484</c:v>
                </c:pt>
                <c:pt idx="162">
                  <c:v>0.31436507077320891</c:v>
                </c:pt>
                <c:pt idx="163">
                  <c:v>0.32479158524891072</c:v>
                </c:pt>
                <c:pt idx="164">
                  <c:v>0.32581122861440726</c:v>
                </c:pt>
                <c:pt idx="165">
                  <c:v>0.32580940491144245</c:v>
                </c:pt>
                <c:pt idx="166">
                  <c:v>0.34705128033715621</c:v>
                </c:pt>
                <c:pt idx="167">
                  <c:v>0.32297554859204991</c:v>
                </c:pt>
                <c:pt idx="168">
                  <c:v>0.32297371250917162</c:v>
                </c:pt>
                <c:pt idx="169">
                  <c:v>0.34336209499635101</c:v>
                </c:pt>
                <c:pt idx="170">
                  <c:v>0.36563783210299405</c:v>
                </c:pt>
                <c:pt idx="171">
                  <c:v>0.36563572752011042</c:v>
                </c:pt>
                <c:pt idx="172">
                  <c:v>0.34020858047126445</c:v>
                </c:pt>
                <c:pt idx="173">
                  <c:v>0.37186623385353118</c:v>
                </c:pt>
                <c:pt idx="174">
                  <c:v>0.37186406229752828</c:v>
                </c:pt>
                <c:pt idx="175">
                  <c:v>0.37369093509543205</c:v>
                </c:pt>
                <c:pt idx="176">
                  <c:v>0.38620591531937992</c:v>
                </c:pt>
                <c:pt idx="177">
                  <c:v>0.38620360680823795</c:v>
                </c:pt>
                <c:pt idx="178">
                  <c:v>0.39026330160593381</c:v>
                </c:pt>
                <c:pt idx="179">
                  <c:v>0.35037328351195435</c:v>
                </c:pt>
                <c:pt idx="180">
                  <c:v>0.35224765193596741</c:v>
                </c:pt>
                <c:pt idx="181">
                  <c:v>0.37851321014459777</c:v>
                </c:pt>
                <c:pt idx="182">
                  <c:v>0.35000902276789864</c:v>
                </c:pt>
                <c:pt idx="183">
                  <c:v>0.35249866544051628</c:v>
                </c:pt>
                <c:pt idx="184">
                  <c:v>0.34718313057312755</c:v>
                </c:pt>
                <c:pt idx="185">
                  <c:v>0.35441931467308813</c:v>
                </c:pt>
                <c:pt idx="186">
                  <c:v>0.35700018110528486</c:v>
                </c:pt>
                <c:pt idx="187">
                  <c:v>0.35636679288297096</c:v>
                </c:pt>
                <c:pt idx="188">
                  <c:v>0.37564903512951203</c:v>
                </c:pt>
                <c:pt idx="189">
                  <c:v>0.38045047286101313</c:v>
                </c:pt>
                <c:pt idx="190">
                  <c:v>0.36331160275023577</c:v>
                </c:pt>
                <c:pt idx="191">
                  <c:v>0.36330933788725611</c:v>
                </c:pt>
                <c:pt idx="192">
                  <c:v>0.3474810193331751</c:v>
                </c:pt>
                <c:pt idx="193">
                  <c:v>0.35237993846445476</c:v>
                </c:pt>
                <c:pt idx="194">
                  <c:v>0.35302341848814417</c:v>
                </c:pt>
                <c:pt idx="195">
                  <c:v>0.35498405875003758</c:v>
                </c:pt>
                <c:pt idx="196">
                  <c:v>0.34818661460322303</c:v>
                </c:pt>
                <c:pt idx="197">
                  <c:v>0.34818442647632797</c:v>
                </c:pt>
                <c:pt idx="198">
                  <c:v>0.32455245997317955</c:v>
                </c:pt>
                <c:pt idx="199">
                  <c:v>0.32698976700904975</c:v>
                </c:pt>
                <c:pt idx="200">
                  <c:v>0.32698769416306456</c:v>
                </c:pt>
                <c:pt idx="201">
                  <c:v>0.35455679802332624</c:v>
                </c:pt>
                <c:pt idx="202">
                  <c:v>0.34830368363833508</c:v>
                </c:pt>
                <c:pt idx="203">
                  <c:v>0.3104992392708309</c:v>
                </c:pt>
                <c:pt idx="204">
                  <c:v>0.31226778885585432</c:v>
                </c:pt>
                <c:pt idx="205">
                  <c:v>0.31671334770021459</c:v>
                </c:pt>
                <c:pt idx="206">
                  <c:v>0.33439954818998119</c:v>
                </c:pt>
                <c:pt idx="207">
                  <c:v>0.33440287016573927</c:v>
                </c:pt>
                <c:pt idx="208">
                  <c:v>0.34447501804037312</c:v>
                </c:pt>
                <c:pt idx="209">
                  <c:v>0.31917673205614666</c:v>
                </c:pt>
                <c:pt idx="210">
                  <c:v>0.31976570300449481</c:v>
                </c:pt>
                <c:pt idx="211">
                  <c:v>0.34124712074548735</c:v>
                </c:pt>
                <c:pt idx="212">
                  <c:v>0.3412449669829532</c:v>
                </c:pt>
                <c:pt idx="213">
                  <c:v>0.3336493106729137</c:v>
                </c:pt>
                <c:pt idx="214">
                  <c:v>0.3374050582737953</c:v>
                </c:pt>
                <c:pt idx="215">
                  <c:v>0.32482694055286715</c:v>
                </c:pt>
                <c:pt idx="216">
                  <c:v>0.32604434932968146</c:v>
                </c:pt>
                <c:pt idx="217">
                  <c:v>0.32542616450005613</c:v>
                </c:pt>
                <c:pt idx="218">
                  <c:v>0.29766735034034253</c:v>
                </c:pt>
                <c:pt idx="219">
                  <c:v>0.29655410388745723</c:v>
                </c:pt>
                <c:pt idx="220">
                  <c:v>0.29767328052880432</c:v>
                </c:pt>
                <c:pt idx="221">
                  <c:v>0.33793120092890727</c:v>
                </c:pt>
                <c:pt idx="222">
                  <c:v>0.33791812718290781</c:v>
                </c:pt>
                <c:pt idx="223">
                  <c:v>0.33537536091955766</c:v>
                </c:pt>
                <c:pt idx="224">
                  <c:v>0.31534776409708276</c:v>
                </c:pt>
                <c:pt idx="225">
                  <c:v>0.31534073753737152</c:v>
                </c:pt>
                <c:pt idx="226">
                  <c:v>0.31533878910711677</c:v>
                </c:pt>
                <c:pt idx="227">
                  <c:v>0.31534191861739075</c:v>
                </c:pt>
                <c:pt idx="228">
                  <c:v>0.29730130846793762</c:v>
                </c:pt>
                <c:pt idx="229">
                  <c:v>0.29729947951364527</c:v>
                </c:pt>
                <c:pt idx="230">
                  <c:v>0.29485907860421473</c:v>
                </c:pt>
                <c:pt idx="231">
                  <c:v>0.29375261055040724</c:v>
                </c:pt>
                <c:pt idx="232">
                  <c:v>0.29375081475318554</c:v>
                </c:pt>
                <c:pt idx="233">
                  <c:v>0.31249082290035529</c:v>
                </c:pt>
                <c:pt idx="234">
                  <c:v>0.31248393956201281</c:v>
                </c:pt>
                <c:pt idx="235">
                  <c:v>0.29022427792985239</c:v>
                </c:pt>
                <c:pt idx="236">
                  <c:v>0.28915714043824348</c:v>
                </c:pt>
                <c:pt idx="237">
                  <c:v>0.28807064743445082</c:v>
                </c:pt>
                <c:pt idx="238">
                  <c:v>0.29634034558595068</c:v>
                </c:pt>
                <c:pt idx="239">
                  <c:v>0.29633857439820926</c:v>
                </c:pt>
                <c:pt idx="240">
                  <c:v>0.25927257183922914</c:v>
                </c:pt>
                <c:pt idx="241">
                  <c:v>0.32275453589666236</c:v>
                </c:pt>
                <c:pt idx="242">
                  <c:v>0.32275261537920424</c:v>
                </c:pt>
                <c:pt idx="243">
                  <c:v>0.2657220333533471</c:v>
                </c:pt>
                <c:pt idx="244">
                  <c:v>0.29390216546118852</c:v>
                </c:pt>
                <c:pt idx="245">
                  <c:v>0.29390043372919822</c:v>
                </c:pt>
                <c:pt idx="246">
                  <c:v>0.25717804454894816</c:v>
                </c:pt>
                <c:pt idx="247">
                  <c:v>0.29354945364591262</c:v>
                </c:pt>
                <c:pt idx="248">
                  <c:v>0.29249120940210083</c:v>
                </c:pt>
                <c:pt idx="249">
                  <c:v>0.29196164836307276</c:v>
                </c:pt>
                <c:pt idx="250">
                  <c:v>0.26768569361993588</c:v>
                </c:pt>
                <c:pt idx="251">
                  <c:v>0.26768413856865275</c:v>
                </c:pt>
                <c:pt idx="252">
                  <c:v>0.27987238795983377</c:v>
                </c:pt>
                <c:pt idx="253">
                  <c:v>0.29420426765941093</c:v>
                </c:pt>
                <c:pt idx="254">
                  <c:v>0.29420257808015743</c:v>
                </c:pt>
                <c:pt idx="255">
                  <c:v>0.28749996987683574</c:v>
                </c:pt>
                <c:pt idx="256">
                  <c:v>0.28696421394662402</c:v>
                </c:pt>
                <c:pt idx="257">
                  <c:v>0.28696257321313856</c:v>
                </c:pt>
                <c:pt idx="258">
                  <c:v>0.2871432344087736</c:v>
                </c:pt>
                <c:pt idx="259">
                  <c:v>0.28562381187125535</c:v>
                </c:pt>
                <c:pt idx="260">
                  <c:v>0.29290957405367668</c:v>
                </c:pt>
                <c:pt idx="261">
                  <c:v>0.30019075130851053</c:v>
                </c:pt>
                <c:pt idx="262">
                  <c:v>0.32870349294619111</c:v>
                </c:pt>
                <c:pt idx="263">
                  <c:v>0.32870163309315031</c:v>
                </c:pt>
                <c:pt idx="264">
                  <c:v>0.31236112703706548</c:v>
                </c:pt>
                <c:pt idx="265">
                  <c:v>0.31950737828633557</c:v>
                </c:pt>
                <c:pt idx="266">
                  <c:v>0.3195055622619124</c:v>
                </c:pt>
                <c:pt idx="267">
                  <c:v>0.33632360337057482</c:v>
                </c:pt>
                <c:pt idx="268">
                  <c:v>0.33813197524040461</c:v>
                </c:pt>
                <c:pt idx="269">
                  <c:v>0.33354769942510692</c:v>
                </c:pt>
                <c:pt idx="270">
                  <c:v>0.37505587444354649</c:v>
                </c:pt>
                <c:pt idx="271">
                  <c:v>0.37505373652435087</c:v>
                </c:pt>
                <c:pt idx="272">
                  <c:v>0.44253810771253999</c:v>
                </c:pt>
                <c:pt idx="273">
                  <c:v>0.44654157445225073</c:v>
                </c:pt>
                <c:pt idx="274">
                  <c:v>0.44653901261869722</c:v>
                </c:pt>
                <c:pt idx="275">
                  <c:v>0.44999340284582556</c:v>
                </c:pt>
                <c:pt idx="276">
                  <c:v>0.48891361521212634</c:v>
                </c:pt>
              </c:numCache>
            </c:numRef>
          </c:xVal>
          <c:yVal>
            <c:numRef>
              <c:f>'Forsøk 3 - Samlet'!$BE$302:$BE$578</c:f>
              <c:numCache>
                <c:formatCode>0.0</c:formatCode>
                <c:ptCount val="277"/>
                <c:pt idx="0">
                  <c:v>10.084244848130353</c:v>
                </c:pt>
                <c:pt idx="1">
                  <c:v>10.201547249410048</c:v>
                </c:pt>
                <c:pt idx="2">
                  <c:v>10.39451831856605</c:v>
                </c:pt>
                <c:pt idx="3">
                  <c:v>10.397550725474181</c:v>
                </c:pt>
                <c:pt idx="4">
                  <c:v>10.669928140103957</c:v>
                </c:pt>
                <c:pt idx="5">
                  <c:v>10.94245544479125</c:v>
                </c:pt>
                <c:pt idx="6">
                  <c:v>10.945638531678139</c:v>
                </c:pt>
                <c:pt idx="7">
                  <c:v>11.375051306592672</c:v>
                </c:pt>
                <c:pt idx="8">
                  <c:v>11.769132239341305</c:v>
                </c:pt>
                <c:pt idx="9">
                  <c:v>11.772543201310429</c:v>
                </c:pt>
                <c:pt idx="10">
                  <c:v>12.436744843958392</c:v>
                </c:pt>
                <c:pt idx="11">
                  <c:v>13.14117813317549</c:v>
                </c:pt>
                <c:pt idx="12">
                  <c:v>13.144968000989685</c:v>
                </c:pt>
                <c:pt idx="13">
                  <c:v>13.964057200264074</c:v>
                </c:pt>
                <c:pt idx="14">
                  <c:v>14.727285901205589</c:v>
                </c:pt>
                <c:pt idx="15">
                  <c:v>14.731513699873702</c:v>
                </c:pt>
                <c:pt idx="16">
                  <c:v>15.821968036123137</c:v>
                </c:pt>
                <c:pt idx="17">
                  <c:v>17.11103708186862</c:v>
                </c:pt>
                <c:pt idx="18">
                  <c:v>17.1159234453356</c:v>
                </c:pt>
                <c:pt idx="19">
                  <c:v>18.368741399365113</c:v>
                </c:pt>
                <c:pt idx="20">
                  <c:v>18.373974705665749</c:v>
                </c:pt>
                <c:pt idx="21">
                  <c:v>19.542292786175295</c:v>
                </c:pt>
                <c:pt idx="22">
                  <c:v>20.744315265832832</c:v>
                </c:pt>
                <c:pt idx="23">
                  <c:v>20.750204028647694</c:v>
                </c:pt>
                <c:pt idx="24">
                  <c:v>21.797808131039456</c:v>
                </c:pt>
                <c:pt idx="25">
                  <c:v>22.60816677007832</c:v>
                </c:pt>
                <c:pt idx="26">
                  <c:v>22.614568841554028</c:v>
                </c:pt>
                <c:pt idx="27">
                  <c:v>23.292627567820027</c:v>
                </c:pt>
                <c:pt idx="28">
                  <c:v>23.75892787007</c:v>
                </c:pt>
                <c:pt idx="29">
                  <c:v>23.765645565252957</c:v>
                </c:pt>
                <c:pt idx="30">
                  <c:v>24.194565568260302</c:v>
                </c:pt>
                <c:pt idx="31">
                  <c:v>24.750568329301167</c:v>
                </c:pt>
                <c:pt idx="32">
                  <c:v>25.124539613950684</c:v>
                </c:pt>
                <c:pt idx="33">
                  <c:v>25.131631087370341</c:v>
                </c:pt>
                <c:pt idx="34">
                  <c:v>25.403044704689481</c:v>
                </c:pt>
                <c:pt idx="35">
                  <c:v>25.680893977536964</c:v>
                </c:pt>
                <c:pt idx="36">
                  <c:v>25.688136210957715</c:v>
                </c:pt>
                <c:pt idx="37">
                  <c:v>25.812538165046476</c:v>
                </c:pt>
                <c:pt idx="38">
                  <c:v>25.819814726403738</c:v>
                </c:pt>
                <c:pt idx="39">
                  <c:v>25.980506814231163</c:v>
                </c:pt>
                <c:pt idx="40">
                  <c:v>25.987827717561267</c:v>
                </c:pt>
                <c:pt idx="41">
                  <c:v>25.995149608023507</c:v>
                </c:pt>
                <c:pt idx="42">
                  <c:v>26.350780971669785</c:v>
                </c:pt>
                <c:pt idx="43">
                  <c:v>26.435337532502778</c:v>
                </c:pt>
                <c:pt idx="44">
                  <c:v>26.442779868384513</c:v>
                </c:pt>
                <c:pt idx="45">
                  <c:v>26.373375272315371</c:v>
                </c:pt>
                <c:pt idx="46">
                  <c:v>26.573779221869213</c:v>
                </c:pt>
                <c:pt idx="47">
                  <c:v>26.581256606963123</c:v>
                </c:pt>
                <c:pt idx="48">
                  <c:v>26.589066454405518</c:v>
                </c:pt>
                <c:pt idx="49">
                  <c:v>26.59654594134183</c:v>
                </c:pt>
                <c:pt idx="50">
                  <c:v>26.604026432847448</c:v>
                </c:pt>
                <c:pt idx="51">
                  <c:v>26.611507928495296</c:v>
                </c:pt>
                <c:pt idx="52">
                  <c:v>26.850298167199647</c:v>
                </c:pt>
                <c:pt idx="53">
                  <c:v>26.857845453858925</c:v>
                </c:pt>
                <c:pt idx="54">
                  <c:v>26.866389769881618</c:v>
                </c:pt>
                <c:pt idx="55">
                  <c:v>26.990671687404504</c:v>
                </c:pt>
                <c:pt idx="56">
                  <c:v>26.998254459410337</c:v>
                </c:pt>
                <c:pt idx="57">
                  <c:v>27.044216675925803</c:v>
                </c:pt>
                <c:pt idx="58">
                  <c:v>27.051812053685811</c:v>
                </c:pt>
                <c:pt idx="59">
                  <c:v>27.176947973459949</c:v>
                </c:pt>
                <c:pt idx="60">
                  <c:v>27.338564501856613</c:v>
                </c:pt>
                <c:pt idx="61">
                  <c:v>27.346237728401857</c:v>
                </c:pt>
                <c:pt idx="62">
                  <c:v>27.392010565205208</c:v>
                </c:pt>
                <c:pt idx="63">
                  <c:v>27.518031072514752</c:v>
                </c:pt>
                <c:pt idx="64">
                  <c:v>27.680905654758522</c:v>
                </c:pt>
                <c:pt idx="65">
                  <c:v>27.688668776386592</c:v>
                </c:pt>
                <c:pt idx="66">
                  <c:v>27.732907969148272</c:v>
                </c:pt>
                <c:pt idx="67">
                  <c:v>27.741682790129545</c:v>
                </c:pt>
                <c:pt idx="68">
                  <c:v>27.749459331904816</c:v>
                </c:pt>
                <c:pt idx="69">
                  <c:v>27.911938992581309</c:v>
                </c:pt>
                <c:pt idx="70">
                  <c:v>28.037309093443795</c:v>
                </c:pt>
                <c:pt idx="71">
                  <c:v>28.045163644091829</c:v>
                </c:pt>
                <c:pt idx="72">
                  <c:v>28.129773613361937</c:v>
                </c:pt>
                <c:pt idx="73">
                  <c:v>28.333741526998338</c:v>
                </c:pt>
                <c:pt idx="74">
                  <c:v>28.341674240858183</c:v>
                </c:pt>
                <c:pt idx="75">
                  <c:v>28.347938355306276</c:v>
                </c:pt>
                <c:pt idx="76">
                  <c:v>28.355872716995833</c:v>
                </c:pt>
                <c:pt idx="77">
                  <c:v>28.636626252245687</c:v>
                </c:pt>
                <c:pt idx="78">
                  <c:v>28.683586341461876</c:v>
                </c:pt>
                <c:pt idx="79">
                  <c:v>28.691609550208902</c:v>
                </c:pt>
                <c:pt idx="80">
                  <c:v>28.934389245577751</c:v>
                </c:pt>
                <c:pt idx="81">
                  <c:v>29.097692292293157</c:v>
                </c:pt>
                <c:pt idx="82">
                  <c:v>29.105825822308908</c:v>
                </c:pt>
                <c:pt idx="83">
                  <c:v>29.386559240231044</c:v>
                </c:pt>
                <c:pt idx="84">
                  <c:v>29.629783219004437</c:v>
                </c:pt>
                <c:pt idx="85">
                  <c:v>29.638059370898823</c:v>
                </c:pt>
                <c:pt idx="86">
                  <c:v>29.645331794216144</c:v>
                </c:pt>
                <c:pt idx="87">
                  <c:v>29.966223246349422</c:v>
                </c:pt>
                <c:pt idx="88">
                  <c:v>29.974588202748738</c:v>
                </c:pt>
                <c:pt idx="89">
                  <c:v>30.178231963950417</c:v>
                </c:pt>
                <c:pt idx="90">
                  <c:v>30.18665271011092</c:v>
                </c:pt>
                <c:pt idx="91">
                  <c:v>30.195074567824157</c:v>
                </c:pt>
                <c:pt idx="92">
                  <c:v>30.789477429983631</c:v>
                </c:pt>
                <c:pt idx="93">
                  <c:v>30.798062224225038</c:v>
                </c:pt>
                <c:pt idx="94">
                  <c:v>30.806648150778877</c:v>
                </c:pt>
                <c:pt idx="95">
                  <c:v>31.049629523849084</c:v>
                </c:pt>
                <c:pt idx="96">
                  <c:v>31.058281973914848</c:v>
                </c:pt>
                <c:pt idx="97">
                  <c:v>31.223167583777162</c:v>
                </c:pt>
                <c:pt idx="98">
                  <c:v>31.271014434466288</c:v>
                </c:pt>
                <c:pt idx="99">
                  <c:v>31.162902357916387</c:v>
                </c:pt>
                <c:pt idx="100">
                  <c:v>31.171580915971955</c:v>
                </c:pt>
                <c:pt idx="101">
                  <c:v>30.905640160069172</c:v>
                </c:pt>
                <c:pt idx="102">
                  <c:v>30.718607367077045</c:v>
                </c:pt>
                <c:pt idx="103">
                  <c:v>30.727160523926898</c:v>
                </c:pt>
                <c:pt idx="104">
                  <c:v>30.460854933702869</c:v>
                </c:pt>
                <c:pt idx="105">
                  <c:v>30.155848887918484</c:v>
                </c:pt>
                <c:pt idx="106">
                  <c:v>30.164244308411657</c:v>
                </c:pt>
                <c:pt idx="107">
                  <c:v>29.780491153854065</c:v>
                </c:pt>
                <c:pt idx="108">
                  <c:v>29.592821415084053</c:v>
                </c:pt>
                <c:pt idx="109">
                  <c:v>29.601059150219822</c:v>
                </c:pt>
                <c:pt idx="110">
                  <c:v>29.255430080123514</c:v>
                </c:pt>
                <c:pt idx="111">
                  <c:v>28.949922797175709</c:v>
                </c:pt>
                <c:pt idx="112">
                  <c:v>28.95798112234343</c:v>
                </c:pt>
                <c:pt idx="113">
                  <c:v>28.573232861431435</c:v>
                </c:pt>
                <c:pt idx="114">
                  <c:v>28.188622054673733</c:v>
                </c:pt>
                <c:pt idx="115">
                  <c:v>28.196468736091084</c:v>
                </c:pt>
                <c:pt idx="116">
                  <c:v>28.204316434518681</c:v>
                </c:pt>
                <c:pt idx="117">
                  <c:v>27.307306060944345</c:v>
                </c:pt>
                <c:pt idx="118">
                  <c:v>27.314908463851292</c:v>
                </c:pt>
                <c:pt idx="119">
                  <c:v>27.322511848634853</c:v>
                </c:pt>
                <c:pt idx="120">
                  <c:v>26.857460634019702</c:v>
                </c:pt>
                <c:pt idx="121">
                  <c:v>26.864936841732554</c:v>
                </c:pt>
                <c:pt idx="122">
                  <c:v>26.872414012381281</c:v>
                </c:pt>
                <c:pt idx="123">
                  <c:v>26.563844222985999</c:v>
                </c:pt>
                <c:pt idx="124">
                  <c:v>26.571237002705715</c:v>
                </c:pt>
                <c:pt idx="125">
                  <c:v>26.302540514179793</c:v>
                </c:pt>
                <c:pt idx="126">
                  <c:v>25.994230167514157</c:v>
                </c:pt>
                <c:pt idx="127">
                  <c:v>26.001464237503765</c:v>
                </c:pt>
                <c:pt idx="128">
                  <c:v>25.69459131767745</c:v>
                </c:pt>
                <c:pt idx="129">
                  <c:v>25.581260355450919</c:v>
                </c:pt>
                <c:pt idx="130">
                  <c:v>25.588378588152395</c:v>
                </c:pt>
                <c:pt idx="131">
                  <c:v>25.320636721278095</c:v>
                </c:pt>
                <c:pt idx="132">
                  <c:v>25.010856606991027</c:v>
                </c:pt>
                <c:pt idx="133">
                  <c:v>25.017816150466409</c:v>
                </c:pt>
                <c:pt idx="134">
                  <c:v>24.709489202419753</c:v>
                </c:pt>
                <c:pt idx="135">
                  <c:v>24.480750768393239</c:v>
                </c:pt>
                <c:pt idx="136">
                  <c:v>24.487562737288329</c:v>
                </c:pt>
                <c:pt idx="137">
                  <c:v>24.058072100682111</c:v>
                </c:pt>
                <c:pt idx="138">
                  <c:v>24.064766868900765</c:v>
                </c:pt>
                <c:pt idx="139">
                  <c:v>24.071462484831819</c:v>
                </c:pt>
                <c:pt idx="140">
                  <c:v>23.879799341358005</c:v>
                </c:pt>
                <c:pt idx="141">
                  <c:v>23.729000975411857</c:v>
                </c:pt>
                <c:pt idx="142">
                  <c:v>23.735602184943602</c:v>
                </c:pt>
                <c:pt idx="143">
                  <c:v>23.344140080910005</c:v>
                </c:pt>
                <c:pt idx="144">
                  <c:v>23.350634539765817</c:v>
                </c:pt>
                <c:pt idx="145">
                  <c:v>23.35712981629019</c:v>
                </c:pt>
                <c:pt idx="146">
                  <c:v>22.967279349297435</c:v>
                </c:pt>
                <c:pt idx="147">
                  <c:v>22.774930264987525</c:v>
                </c:pt>
                <c:pt idx="148">
                  <c:v>22.781265975479723</c:v>
                </c:pt>
                <c:pt idx="149">
                  <c:v>22.550420883833837</c:v>
                </c:pt>
                <c:pt idx="150">
                  <c:v>22.556693637542516</c:v>
                </c:pt>
                <c:pt idx="151">
                  <c:v>22.442770644129514</c:v>
                </c:pt>
                <c:pt idx="152">
                  <c:v>22.290757467593149</c:v>
                </c:pt>
                <c:pt idx="153">
                  <c:v>22.296956821460242</c:v>
                </c:pt>
                <c:pt idx="154">
                  <c:v>22.145498490090521</c:v>
                </c:pt>
                <c:pt idx="155">
                  <c:v>22.031343049516707</c:v>
                </c:pt>
                <c:pt idx="156">
                  <c:v>22.037469128703243</c:v>
                </c:pt>
                <c:pt idx="157">
                  <c:v>21.884101370063043</c:v>
                </c:pt>
                <c:pt idx="158">
                  <c:v>21.928956453628821</c:v>
                </c:pt>
                <c:pt idx="159">
                  <c:v>21.93505199501082</c:v>
                </c:pt>
                <c:pt idx="160">
                  <c:v>21.664108621704244</c:v>
                </c:pt>
                <c:pt idx="161">
                  <c:v>21.670130399293022</c:v>
                </c:pt>
                <c:pt idx="162">
                  <c:v>21.676152923029893</c:v>
                </c:pt>
                <c:pt idx="163">
                  <c:v>21.600424428242231</c:v>
                </c:pt>
                <c:pt idx="164">
                  <c:v>21.606426238795102</c:v>
                </c:pt>
                <c:pt idx="165">
                  <c:v>21.572899675809044</c:v>
                </c:pt>
                <c:pt idx="166">
                  <c:v>21.459574082491407</c:v>
                </c:pt>
                <c:pt idx="167">
                  <c:v>21.42495711836818</c:v>
                </c:pt>
                <c:pt idx="168">
                  <c:v>21.430907745155217</c:v>
                </c:pt>
                <c:pt idx="169">
                  <c:v>21.357714989662803</c:v>
                </c:pt>
                <c:pt idx="170">
                  <c:v>21.204272343005112</c:v>
                </c:pt>
                <c:pt idx="171">
                  <c:v>21.210160442970206</c:v>
                </c:pt>
                <c:pt idx="172">
                  <c:v>21.215363478966548</c:v>
                </c:pt>
                <c:pt idx="173">
                  <c:v>21.142008832753206</c:v>
                </c:pt>
                <c:pt idx="174">
                  <c:v>21.147877423437823</c:v>
                </c:pt>
                <c:pt idx="175">
                  <c:v>21.033807673383414</c:v>
                </c:pt>
                <c:pt idx="176">
                  <c:v>21.079635708747606</c:v>
                </c:pt>
                <c:pt idx="177">
                  <c:v>21.08548477347621</c:v>
                </c:pt>
                <c:pt idx="178">
                  <c:v>21.090991101909484</c:v>
                </c:pt>
                <c:pt idx="179">
                  <c:v>21.097185050118149</c:v>
                </c:pt>
                <c:pt idx="180">
                  <c:v>21.10303626130754</c:v>
                </c:pt>
                <c:pt idx="181">
                  <c:v>21.069874629093917</c:v>
                </c:pt>
                <c:pt idx="182">
                  <c:v>21.15514025399079</c:v>
                </c:pt>
                <c:pt idx="183">
                  <c:v>21.161004552230111</c:v>
                </c:pt>
                <c:pt idx="184">
                  <c:v>21.166869565583497</c:v>
                </c:pt>
                <c:pt idx="185">
                  <c:v>21.252567506085921</c:v>
                </c:pt>
                <c:pt idx="186">
                  <c:v>21.258455565382228</c:v>
                </c:pt>
                <c:pt idx="187">
                  <c:v>21.184813183084682</c:v>
                </c:pt>
                <c:pt idx="188">
                  <c:v>21.230801873918882</c:v>
                </c:pt>
                <c:pt idx="189">
                  <c:v>21.236681409859592</c:v>
                </c:pt>
                <c:pt idx="190">
                  <c:v>21.322171440949244</c:v>
                </c:pt>
                <c:pt idx="191">
                  <c:v>21.247753297927026</c:v>
                </c:pt>
                <c:pt idx="192">
                  <c:v>21.253634789363705</c:v>
                </c:pt>
                <c:pt idx="193">
                  <c:v>21.260206693602882</c:v>
                </c:pt>
                <c:pt idx="194">
                  <c:v>21.427192399554016</c:v>
                </c:pt>
                <c:pt idx="195">
                  <c:v>21.433119784462075</c:v>
                </c:pt>
                <c:pt idx="196">
                  <c:v>21.439393016865882</c:v>
                </c:pt>
                <c:pt idx="197">
                  <c:v>21.44532193043074</c:v>
                </c:pt>
                <c:pt idx="198">
                  <c:v>21.450906244856572</c:v>
                </c:pt>
                <c:pt idx="199">
                  <c:v>21.496731346955244</c:v>
                </c:pt>
                <c:pt idx="200">
                  <c:v>21.502673098999921</c:v>
                </c:pt>
                <c:pt idx="201">
                  <c:v>21.508615568457142</c:v>
                </c:pt>
                <c:pt idx="202">
                  <c:v>21.595464289227746</c:v>
                </c:pt>
                <c:pt idx="203">
                  <c:v>21.601430047857054</c:v>
                </c:pt>
                <c:pt idx="204">
                  <c:v>21.688331694471238</c:v>
                </c:pt>
                <c:pt idx="205">
                  <c:v>21.694666718215441</c:v>
                </c:pt>
                <c:pt idx="206">
                  <c:v>21.700656586745104</c:v>
                </c:pt>
                <c:pt idx="207">
                  <c:v>21.786623545977065</c:v>
                </c:pt>
                <c:pt idx="208">
                  <c:v>21.874697810921642</c:v>
                </c:pt>
                <c:pt idx="209">
                  <c:v>22.000409516326926</c:v>
                </c:pt>
                <c:pt idx="210">
                  <c:v>22.00647830995117</c:v>
                </c:pt>
                <c:pt idx="211">
                  <c:v>22.052918682413644</c:v>
                </c:pt>
                <c:pt idx="212">
                  <c:v>22.060386322165538</c:v>
                </c:pt>
                <c:pt idx="213">
                  <c:v>22.066468569568926</c:v>
                </c:pt>
                <c:pt idx="214">
                  <c:v>22.152664983129863</c:v>
                </c:pt>
                <c:pt idx="215">
                  <c:v>22.239960170877396</c:v>
                </c:pt>
                <c:pt idx="216">
                  <c:v>22.246088105910651</c:v>
                </c:pt>
                <c:pt idx="217">
                  <c:v>22.292652996771103</c:v>
                </c:pt>
                <c:pt idx="218">
                  <c:v>22.298793299706354</c:v>
                </c:pt>
                <c:pt idx="219">
                  <c:v>22.385503106068644</c:v>
                </c:pt>
                <c:pt idx="220">
                  <c:v>22.432149657500926</c:v>
                </c:pt>
                <c:pt idx="221">
                  <c:v>22.47984701994886</c:v>
                </c:pt>
                <c:pt idx="222">
                  <c:v>22.486034073764859</c:v>
                </c:pt>
                <c:pt idx="223">
                  <c:v>22.492221866301669</c:v>
                </c:pt>
                <c:pt idx="224">
                  <c:v>22.700291821922217</c:v>
                </c:pt>
                <c:pt idx="225">
                  <c:v>22.706535457812034</c:v>
                </c:pt>
                <c:pt idx="226">
                  <c:v>22.712779838232077</c:v>
                </c:pt>
                <c:pt idx="227">
                  <c:v>22.761310393665649</c:v>
                </c:pt>
                <c:pt idx="228">
                  <c:v>22.767567644704336</c:v>
                </c:pt>
                <c:pt idx="229">
                  <c:v>22.773825640550463</c:v>
                </c:pt>
                <c:pt idx="230">
                  <c:v>22.901136046151972</c:v>
                </c:pt>
                <c:pt idx="231">
                  <c:v>22.907428102321948</c:v>
                </c:pt>
                <c:pt idx="232">
                  <c:v>22.914069402713174</c:v>
                </c:pt>
                <c:pt idx="233">
                  <c:v>22.920363047807321</c:v>
                </c:pt>
                <c:pt idx="234">
                  <c:v>22.926657439906478</c:v>
                </c:pt>
                <c:pt idx="235">
                  <c:v>22.932952578612635</c:v>
                </c:pt>
                <c:pt idx="236">
                  <c:v>22.777008865868719</c:v>
                </c:pt>
                <c:pt idx="237">
                  <c:v>22.783261879060319</c:v>
                </c:pt>
                <c:pt idx="238">
                  <c:v>22.78951563210401</c:v>
                </c:pt>
                <c:pt idx="239">
                  <c:v>22.673726856587248</c:v>
                </c:pt>
                <c:pt idx="240">
                  <c:v>22.679949291166412</c:v>
                </c:pt>
                <c:pt idx="241">
                  <c:v>22.645124904351206</c:v>
                </c:pt>
                <c:pt idx="242">
                  <c:v>22.651337779827763</c:v>
                </c:pt>
                <c:pt idx="243">
                  <c:v>22.657551387602265</c:v>
                </c:pt>
                <c:pt idx="244">
                  <c:v>22.460446012846827</c:v>
                </c:pt>
                <c:pt idx="245">
                  <c:v>22.466606484095454</c:v>
                </c:pt>
                <c:pt idx="246">
                  <c:v>22.309392036772021</c:v>
                </c:pt>
                <c:pt idx="247">
                  <c:v>21.9893708957038</c:v>
                </c:pt>
                <c:pt idx="248">
                  <c:v>21.995402127006844</c:v>
                </c:pt>
                <c:pt idx="249">
                  <c:v>21.96029824809877</c:v>
                </c:pt>
                <c:pt idx="250">
                  <c:v>21.639917985353723</c:v>
                </c:pt>
                <c:pt idx="251">
                  <c:v>21.645852716158583</c:v>
                </c:pt>
                <c:pt idx="252">
                  <c:v>21.489915378897798</c:v>
                </c:pt>
                <c:pt idx="253">
                  <c:v>21.086769212147939</c:v>
                </c:pt>
                <c:pt idx="254">
                  <c:v>21.092552890069097</c:v>
                </c:pt>
                <c:pt idx="255">
                  <c:v>21.098337240279839</c:v>
                </c:pt>
                <c:pt idx="256">
                  <c:v>20.327680152097095</c:v>
                </c:pt>
                <c:pt idx="257">
                  <c:v>20.33325769292345</c:v>
                </c:pt>
                <c:pt idx="258">
                  <c:v>19.725528837776558</c:v>
                </c:pt>
                <c:pt idx="259">
                  <c:v>19.159069183138715</c:v>
                </c:pt>
                <c:pt idx="260">
                  <c:v>19.164331019348793</c:v>
                </c:pt>
                <c:pt idx="261">
                  <c:v>17.818876039430823</c:v>
                </c:pt>
                <c:pt idx="262">
                  <c:v>17.823777232847842</c:v>
                </c:pt>
                <c:pt idx="263">
                  <c:v>17.828678984103714</c:v>
                </c:pt>
                <c:pt idx="264">
                  <c:v>17.260940758410488</c:v>
                </c:pt>
                <c:pt idx="265">
                  <c:v>17.265690282384444</c:v>
                </c:pt>
                <c:pt idx="266">
                  <c:v>16.61414239153688</c:v>
                </c:pt>
                <c:pt idx="267">
                  <c:v>15.962581115406543</c:v>
                </c:pt>
                <c:pt idx="268">
                  <c:v>15.351677341593568</c:v>
                </c:pt>
                <c:pt idx="269">
                  <c:v>15.355912956747135</c:v>
                </c:pt>
                <c:pt idx="270">
                  <c:v>14.78623610212035</c:v>
                </c:pt>
                <c:pt idx="271">
                  <c:v>14.258335932404659</c:v>
                </c:pt>
                <c:pt idx="272">
                  <c:v>14.262277079196826</c:v>
                </c:pt>
                <c:pt idx="273">
                  <c:v>13.691140307353461</c:v>
                </c:pt>
                <c:pt idx="274">
                  <c:v>13.694928524834735</c:v>
                </c:pt>
                <c:pt idx="275">
                  <c:v>13.082617292255168</c:v>
                </c:pt>
                <c:pt idx="276">
                  <c:v>12.428532629608256</c:v>
                </c:pt>
              </c:numCache>
            </c:numRef>
          </c:yVal>
          <c:smooth val="0"/>
          <c:extLst>
            <c:ext xmlns:c16="http://schemas.microsoft.com/office/drawing/2014/chart" uri="{C3380CC4-5D6E-409C-BE32-E72D297353CC}">
              <c16:uniqueId val="{00000001-133E-4806-9D9B-7DF5DAC60C8D}"/>
            </c:ext>
          </c:extLst>
        </c:ser>
        <c:ser>
          <c:idx val="8"/>
          <c:order val="6"/>
          <c:tx>
            <c:v>4b-s1</c:v>
          </c:tx>
          <c:spPr>
            <a:ln w="25400" cap="rnd">
              <a:noFill/>
              <a:round/>
            </a:ln>
            <a:effectLst/>
          </c:spPr>
          <c:marker>
            <c:symbol val="circle"/>
            <c:size val="3"/>
            <c:spPr>
              <a:solidFill>
                <a:schemeClr val="accent4">
                  <a:lumMod val="40000"/>
                  <a:lumOff val="60000"/>
                </a:schemeClr>
              </a:solidFill>
              <a:ln w="6350">
                <a:solidFill>
                  <a:schemeClr val="accent4">
                    <a:lumMod val="75000"/>
                  </a:schemeClr>
                </a:solidFill>
              </a:ln>
              <a:effectLst/>
            </c:spPr>
          </c:marker>
          <c:xVal>
            <c:numRef>
              <c:f>'Forsøk 3 - Samlet'!$BF$636:$BF$892</c:f>
              <c:numCache>
                <c:formatCode>0.0</c:formatCode>
                <c:ptCount val="257"/>
                <c:pt idx="0">
                  <c:v>4.6471504978995029</c:v>
                </c:pt>
                <c:pt idx="1">
                  <c:v>4.6470643256359043</c:v>
                </c:pt>
                <c:pt idx="2">
                  <c:v>4.5610599550948825</c:v>
                </c:pt>
                <c:pt idx="3">
                  <c:v>4.6233439598103452</c:v>
                </c:pt>
                <c:pt idx="4">
                  <c:v>4.5947462971606985</c:v>
                </c:pt>
                <c:pt idx="5">
                  <c:v>4.8924467258810163</c:v>
                </c:pt>
                <c:pt idx="6">
                  <c:v>5.2700376218252671</c:v>
                </c:pt>
                <c:pt idx="7">
                  <c:v>5.2699076661357926</c:v>
                </c:pt>
                <c:pt idx="8">
                  <c:v>5.1910647635191767</c:v>
                </c:pt>
                <c:pt idx="9">
                  <c:v>5.2727874409351614</c:v>
                </c:pt>
                <c:pt idx="10">
                  <c:v>5.2726486152617555</c:v>
                </c:pt>
                <c:pt idx="11">
                  <c:v>5.3635765665099386</c:v>
                </c:pt>
                <c:pt idx="12">
                  <c:v>5.1311657826449339</c:v>
                </c:pt>
                <c:pt idx="13">
                  <c:v>5.131020961489587</c:v>
                </c:pt>
                <c:pt idx="14">
                  <c:v>4.9578261871905003</c:v>
                </c:pt>
                <c:pt idx="15">
                  <c:v>4.7571193879551892</c:v>
                </c:pt>
                <c:pt idx="16">
                  <c:v>4.7569792297145774</c:v>
                </c:pt>
                <c:pt idx="17">
                  <c:v>4.5700121087821701</c:v>
                </c:pt>
                <c:pt idx="18">
                  <c:v>4.5436289608183973</c:v>
                </c:pt>
                <c:pt idx="19">
                  <c:v>4.2449274194977784</c:v>
                </c:pt>
                <c:pt idx="20">
                  <c:v>4.279964851039737</c:v>
                </c:pt>
                <c:pt idx="21">
                  <c:v>4.2715988869656423</c:v>
                </c:pt>
                <c:pt idx="22">
                  <c:v>3.7815122192497137</c:v>
                </c:pt>
                <c:pt idx="23">
                  <c:v>3.7007827953408672</c:v>
                </c:pt>
                <c:pt idx="24">
                  <c:v>3.1878333770977827</c:v>
                </c:pt>
                <c:pt idx="25">
                  <c:v>3.2333989822998621</c:v>
                </c:pt>
                <c:pt idx="26">
                  <c:v>2.6154166923319897</c:v>
                </c:pt>
                <c:pt idx="27">
                  <c:v>1.975492472137192</c:v>
                </c:pt>
                <c:pt idx="28">
                  <c:v>1.9754595235659071</c:v>
                </c:pt>
                <c:pt idx="29">
                  <c:v>1.4922835473238225</c:v>
                </c:pt>
                <c:pt idx="30">
                  <c:v>1.5330806991242043</c:v>
                </c:pt>
                <c:pt idx="31">
                  <c:v>1.5330609797239003</c:v>
                </c:pt>
                <c:pt idx="32">
                  <c:v>1.3010983327722068</c:v>
                </c:pt>
                <c:pt idx="33">
                  <c:v>1.3010835905120011</c:v>
                </c:pt>
                <c:pt idx="34">
                  <c:v>1.1603654549651978</c:v>
                </c:pt>
                <c:pt idx="35">
                  <c:v>1.0440152451016005</c:v>
                </c:pt>
                <c:pt idx="36">
                  <c:v>1.0562990492051867</c:v>
                </c:pt>
                <c:pt idx="37">
                  <c:v>0.95917050651948277</c:v>
                </c:pt>
                <c:pt idx="38">
                  <c:v>0.88297993763882376</c:v>
                </c:pt>
                <c:pt idx="39">
                  <c:v>0.78637943911316099</c:v>
                </c:pt>
                <c:pt idx="40">
                  <c:v>0.78637395523163378</c:v>
                </c:pt>
                <c:pt idx="41">
                  <c:v>0.72973403011742555</c:v>
                </c:pt>
                <c:pt idx="42">
                  <c:v>0.72972929666687658</c:v>
                </c:pt>
                <c:pt idx="43">
                  <c:v>0.6862634488154743</c:v>
                </c:pt>
                <c:pt idx="44">
                  <c:v>0.62686362433277343</c:v>
                </c:pt>
                <c:pt idx="45">
                  <c:v>0.6585617423385226</c:v>
                </c:pt>
                <c:pt idx="46">
                  <c:v>0.62056507632603808</c:v>
                </c:pt>
                <c:pt idx="47">
                  <c:v>0.56230607430123947</c:v>
                </c:pt>
                <c:pt idx="48">
                  <c:v>0.5105881469425555</c:v>
                </c:pt>
                <c:pt idx="49">
                  <c:v>0.48537537639951561</c:v>
                </c:pt>
                <c:pt idx="50">
                  <c:v>0.4798237936394818</c:v>
                </c:pt>
                <c:pt idx="51">
                  <c:v>0.48410550580988437</c:v>
                </c:pt>
                <c:pt idx="52">
                  <c:v>0.47287684540142139</c:v>
                </c:pt>
                <c:pt idx="53">
                  <c:v>0.44426317864070358</c:v>
                </c:pt>
                <c:pt idx="54">
                  <c:v>0.4292500024183723</c:v>
                </c:pt>
                <c:pt idx="55">
                  <c:v>0.45104654867551475</c:v>
                </c:pt>
                <c:pt idx="56">
                  <c:v>0.43909926330952703</c:v>
                </c:pt>
                <c:pt idx="57">
                  <c:v>0.42884242219984431</c:v>
                </c:pt>
                <c:pt idx="58">
                  <c:v>0.41914346884307646</c:v>
                </c:pt>
                <c:pt idx="59">
                  <c:v>0.43459758570600637</c:v>
                </c:pt>
                <c:pt idx="60">
                  <c:v>0.43343237658202233</c:v>
                </c:pt>
                <c:pt idx="61">
                  <c:v>0.41408844882589663</c:v>
                </c:pt>
                <c:pt idx="62">
                  <c:v>0.41040826700441313</c:v>
                </c:pt>
                <c:pt idx="63">
                  <c:v>0.41040658372661937</c:v>
                </c:pt>
                <c:pt idx="64">
                  <c:v>0.3755656071256453</c:v>
                </c:pt>
                <c:pt idx="65">
                  <c:v>0.37189784076949139</c:v>
                </c:pt>
                <c:pt idx="66">
                  <c:v>0.38515845940245547</c:v>
                </c:pt>
                <c:pt idx="67">
                  <c:v>0.34624703879148144</c:v>
                </c:pt>
                <c:pt idx="68">
                  <c:v>0.3462456506544247</c:v>
                </c:pt>
                <c:pt idx="69">
                  <c:v>0.36323703002044194</c:v>
                </c:pt>
                <c:pt idx="70">
                  <c:v>0.34987795790918391</c:v>
                </c:pt>
                <c:pt idx="71">
                  <c:v>0.34744308556202091</c:v>
                </c:pt>
                <c:pt idx="72">
                  <c:v>0.33620768151969749</c:v>
                </c:pt>
                <c:pt idx="73">
                  <c:v>0.33431016854618051</c:v>
                </c:pt>
                <c:pt idx="74">
                  <c:v>0.33338686006830948</c:v>
                </c:pt>
                <c:pt idx="75">
                  <c:v>0.34080648630057436</c:v>
                </c:pt>
                <c:pt idx="76">
                  <c:v>0.28939395384410133</c:v>
                </c:pt>
                <c:pt idx="77">
                  <c:v>0.28938591571420536</c:v>
                </c:pt>
                <c:pt idx="78">
                  <c:v>0.28938478839551746</c:v>
                </c:pt>
                <c:pt idx="79">
                  <c:v>0.27272123784627944</c:v>
                </c:pt>
                <c:pt idx="80">
                  <c:v>0.27310666702846842</c:v>
                </c:pt>
                <c:pt idx="81">
                  <c:v>0.26019100966589814</c:v>
                </c:pt>
                <c:pt idx="82">
                  <c:v>0.25765773357948962</c:v>
                </c:pt>
                <c:pt idx="83">
                  <c:v>0.25659371788530894</c:v>
                </c:pt>
                <c:pt idx="84">
                  <c:v>0.2565927292494144</c:v>
                </c:pt>
                <c:pt idx="85">
                  <c:v>0.25808120170458587</c:v>
                </c:pt>
                <c:pt idx="86">
                  <c:v>0.25772791386281846</c:v>
                </c:pt>
                <c:pt idx="87">
                  <c:v>0.25960729163465701</c:v>
                </c:pt>
                <c:pt idx="88">
                  <c:v>0.26373336136015957</c:v>
                </c:pt>
                <c:pt idx="89">
                  <c:v>0.26373234426324499</c:v>
                </c:pt>
                <c:pt idx="90">
                  <c:v>0.25751451865536662</c:v>
                </c:pt>
                <c:pt idx="91">
                  <c:v>0.27274880499407445</c:v>
                </c:pt>
                <c:pt idx="92">
                  <c:v>0.27274776472678658</c:v>
                </c:pt>
                <c:pt idx="93">
                  <c:v>0.27237427753657967</c:v>
                </c:pt>
                <c:pt idx="94">
                  <c:v>0.29100770101877527</c:v>
                </c:pt>
                <c:pt idx="95">
                  <c:v>0.29100660172341586</c:v>
                </c:pt>
                <c:pt idx="96">
                  <c:v>0.26295641410858689</c:v>
                </c:pt>
                <c:pt idx="97">
                  <c:v>0.28193185493815692</c:v>
                </c:pt>
                <c:pt idx="98">
                  <c:v>0.28193080011412314</c:v>
                </c:pt>
                <c:pt idx="99">
                  <c:v>0.26674975763516146</c:v>
                </c:pt>
                <c:pt idx="100">
                  <c:v>0.26674876415096904</c:v>
                </c:pt>
                <c:pt idx="101">
                  <c:v>0.27402304182018217</c:v>
                </c:pt>
                <c:pt idx="102">
                  <c:v>0.24562071453044476</c:v>
                </c:pt>
                <c:pt idx="103">
                  <c:v>0.24561980721417312</c:v>
                </c:pt>
                <c:pt idx="104">
                  <c:v>0.26507907723649904</c:v>
                </c:pt>
                <c:pt idx="105">
                  <c:v>0.24585788041266457</c:v>
                </c:pt>
                <c:pt idx="106">
                  <c:v>0.22449117569063051</c:v>
                </c:pt>
                <c:pt idx="107">
                  <c:v>0.22330070771552604</c:v>
                </c:pt>
                <c:pt idx="108">
                  <c:v>0.22599834631282179</c:v>
                </c:pt>
                <c:pt idx="109">
                  <c:v>0.22599752934137196</c:v>
                </c:pt>
                <c:pt idx="110">
                  <c:v>0.22718864082085821</c:v>
                </c:pt>
                <c:pt idx="111">
                  <c:v>0.23523506493646132</c:v>
                </c:pt>
                <c:pt idx="112">
                  <c:v>0.23523421579926024</c:v>
                </c:pt>
                <c:pt idx="113">
                  <c:v>0.21223778805273358</c:v>
                </c:pt>
                <c:pt idx="114">
                  <c:v>0.22319445301022425</c:v>
                </c:pt>
                <c:pt idx="115">
                  <c:v>0.19129122333241594</c:v>
                </c:pt>
                <c:pt idx="116">
                  <c:v>0.19308132286428578</c:v>
                </c:pt>
                <c:pt idx="117">
                  <c:v>0.19413324818894492</c:v>
                </c:pt>
                <c:pt idx="118">
                  <c:v>0.22481763277240829</c:v>
                </c:pt>
                <c:pt idx="119">
                  <c:v>0.22481681346838922</c:v>
                </c:pt>
                <c:pt idx="120">
                  <c:v>0.2215695976583695</c:v>
                </c:pt>
                <c:pt idx="121">
                  <c:v>0.22156878397568444</c:v>
                </c:pt>
                <c:pt idx="122">
                  <c:v>0.21155184398518309</c:v>
                </c:pt>
                <c:pt idx="123">
                  <c:v>0.20783610896953028</c:v>
                </c:pt>
                <c:pt idx="124">
                  <c:v>0.21524371835547371</c:v>
                </c:pt>
                <c:pt idx="125">
                  <c:v>0.21673705046584998</c:v>
                </c:pt>
                <c:pt idx="126">
                  <c:v>0.24153135245330984</c:v>
                </c:pt>
                <c:pt idx="127">
                  <c:v>0.24153043675288602</c:v>
                </c:pt>
                <c:pt idx="128">
                  <c:v>0.24152952191564547</c:v>
                </c:pt>
                <c:pt idx="129">
                  <c:v>0.23946494338441424</c:v>
                </c:pt>
                <c:pt idx="130">
                  <c:v>0.23188563798960654</c:v>
                </c:pt>
                <c:pt idx="131">
                  <c:v>0.23321255644947692</c:v>
                </c:pt>
                <c:pt idx="132">
                  <c:v>0.25287880979025584</c:v>
                </c:pt>
                <c:pt idx="133">
                  <c:v>0.25287782725290786</c:v>
                </c:pt>
                <c:pt idx="134">
                  <c:v>0.25436522369318948</c:v>
                </c:pt>
                <c:pt idx="135">
                  <c:v>0.25443933233496485</c:v>
                </c:pt>
                <c:pt idx="136">
                  <c:v>0.25631029861431076</c:v>
                </c:pt>
                <c:pt idx="137">
                  <c:v>0.23606433626241663</c:v>
                </c:pt>
                <c:pt idx="138">
                  <c:v>0.2360634057148375</c:v>
                </c:pt>
                <c:pt idx="139">
                  <c:v>0.24984847313636765</c:v>
                </c:pt>
                <c:pt idx="140">
                  <c:v>0.27790690205690821</c:v>
                </c:pt>
                <c:pt idx="141">
                  <c:v>0.28045059589388549</c:v>
                </c:pt>
                <c:pt idx="142">
                  <c:v>0.24187224657244646</c:v>
                </c:pt>
                <c:pt idx="143">
                  <c:v>0.256446189710483</c:v>
                </c:pt>
                <c:pt idx="144">
                  <c:v>0.25644515059451395</c:v>
                </c:pt>
                <c:pt idx="145">
                  <c:v>0.27823235737685886</c:v>
                </c:pt>
                <c:pt idx="146">
                  <c:v>0.28039757772279156</c:v>
                </c:pt>
                <c:pt idx="147">
                  <c:v>0.30951252902937343</c:v>
                </c:pt>
                <c:pt idx="148">
                  <c:v>0.3109556966976566</c:v>
                </c:pt>
                <c:pt idx="149">
                  <c:v>0.31291669208244688</c:v>
                </c:pt>
                <c:pt idx="150">
                  <c:v>0.28026768898077542</c:v>
                </c:pt>
                <c:pt idx="151">
                  <c:v>0.30346282147929909</c:v>
                </c:pt>
                <c:pt idx="152">
                  <c:v>0.30346156839561272</c:v>
                </c:pt>
                <c:pt idx="153">
                  <c:v>0.2843834222916638</c:v>
                </c:pt>
                <c:pt idx="154">
                  <c:v>0.30148763698982417</c:v>
                </c:pt>
                <c:pt idx="155">
                  <c:v>0.30391247808855926</c:v>
                </c:pt>
                <c:pt idx="156">
                  <c:v>0.29104097172815724</c:v>
                </c:pt>
                <c:pt idx="157">
                  <c:v>0.29245656413197307</c:v>
                </c:pt>
                <c:pt idx="158">
                  <c:v>0.25999094776403775</c:v>
                </c:pt>
                <c:pt idx="159">
                  <c:v>0.31050895340416024</c:v>
                </c:pt>
                <c:pt idx="160">
                  <c:v>0.31050762435427193</c:v>
                </c:pt>
                <c:pt idx="161">
                  <c:v>0.30865694672788224</c:v>
                </c:pt>
                <c:pt idx="162">
                  <c:v>0.31757712273375466</c:v>
                </c:pt>
                <c:pt idx="163">
                  <c:v>0.31757575611364341</c:v>
                </c:pt>
                <c:pt idx="164">
                  <c:v>0.28705591164912947</c:v>
                </c:pt>
                <c:pt idx="165">
                  <c:v>0.31029813268743633</c:v>
                </c:pt>
                <c:pt idx="166">
                  <c:v>0.31029679449111469</c:v>
                </c:pt>
                <c:pt idx="167">
                  <c:v>0.29618797813523062</c:v>
                </c:pt>
                <c:pt idx="168">
                  <c:v>0.32532310530085917</c:v>
                </c:pt>
                <c:pt idx="169">
                  <c:v>0.29627140349566267</c:v>
                </c:pt>
                <c:pt idx="170">
                  <c:v>0.29980425515463299</c:v>
                </c:pt>
                <c:pt idx="171">
                  <c:v>0.30662020538346602</c:v>
                </c:pt>
                <c:pt idx="172">
                  <c:v>0.3076785261904495</c:v>
                </c:pt>
                <c:pt idx="173">
                  <c:v>0.337262402275819</c:v>
                </c:pt>
                <c:pt idx="174">
                  <c:v>0.30754326280919736</c:v>
                </c:pt>
                <c:pt idx="175">
                  <c:v>0.30966935011377855</c:v>
                </c:pt>
                <c:pt idx="176">
                  <c:v>0.33966118450195942</c:v>
                </c:pt>
                <c:pt idx="177">
                  <c:v>0.32530560656569496</c:v>
                </c:pt>
                <c:pt idx="178">
                  <c:v>0.32758078380777472</c:v>
                </c:pt>
                <c:pt idx="179">
                  <c:v>0.32296142906326653</c:v>
                </c:pt>
                <c:pt idx="180">
                  <c:v>0.29618930277950156</c:v>
                </c:pt>
                <c:pt idx="181">
                  <c:v>0.29618798882581326</c:v>
                </c:pt>
                <c:pt idx="182">
                  <c:v>0.30223867841759772</c:v>
                </c:pt>
                <c:pt idx="183">
                  <c:v>0.33286523264657586</c:v>
                </c:pt>
                <c:pt idx="184">
                  <c:v>0.30232629691864416</c:v>
                </c:pt>
                <c:pt idx="185">
                  <c:v>0.30285973543075584</c:v>
                </c:pt>
                <c:pt idx="186">
                  <c:v>0.32461770429044357</c:v>
                </c:pt>
                <c:pt idx="187">
                  <c:v>0.32461623935097511</c:v>
                </c:pt>
                <c:pt idx="188">
                  <c:v>0.32576778697104591</c:v>
                </c:pt>
                <c:pt idx="189">
                  <c:v>0.30595774107170487</c:v>
                </c:pt>
                <c:pt idx="190">
                  <c:v>0.30595635198411175</c:v>
                </c:pt>
                <c:pt idx="191">
                  <c:v>0.34382410620759957</c:v>
                </c:pt>
                <c:pt idx="192">
                  <c:v>0.3221325289244702</c:v>
                </c:pt>
                <c:pt idx="193">
                  <c:v>0.32271532101495415</c:v>
                </c:pt>
                <c:pt idx="194">
                  <c:v>0.37062728014446039</c:v>
                </c:pt>
                <c:pt idx="195">
                  <c:v>0.32208723188113675</c:v>
                </c:pt>
                <c:pt idx="196">
                  <c:v>0.3226792294457958</c:v>
                </c:pt>
                <c:pt idx="197">
                  <c:v>0.29616953188011513</c:v>
                </c:pt>
                <c:pt idx="198">
                  <c:v>0.33304548749339952</c:v>
                </c:pt>
                <c:pt idx="199">
                  <c:v>0.33305449454671421</c:v>
                </c:pt>
                <c:pt idx="200">
                  <c:v>0.33428055838570286</c:v>
                </c:pt>
                <c:pt idx="201">
                  <c:v>0.31461397673782354</c:v>
                </c:pt>
                <c:pt idx="202">
                  <c:v>0.31462252107812255</c:v>
                </c:pt>
                <c:pt idx="203">
                  <c:v>0.27723449539605205</c:v>
                </c:pt>
                <c:pt idx="204">
                  <c:v>0.27879265168754724</c:v>
                </c:pt>
                <c:pt idx="205">
                  <c:v>0.31628974836320173</c:v>
                </c:pt>
                <c:pt idx="206">
                  <c:v>0.31748914106880688</c:v>
                </c:pt>
                <c:pt idx="207">
                  <c:v>0.31748765935280393</c:v>
                </c:pt>
                <c:pt idx="208">
                  <c:v>0.31988897049259907</c:v>
                </c:pt>
                <c:pt idx="209">
                  <c:v>0.31988226296834699</c:v>
                </c:pt>
                <c:pt idx="210">
                  <c:v>0.31988076323676412</c:v>
                </c:pt>
                <c:pt idx="211">
                  <c:v>0.3096889518238391</c:v>
                </c:pt>
                <c:pt idx="212">
                  <c:v>0.29866639567496395</c:v>
                </c:pt>
                <c:pt idx="213">
                  <c:v>0.29866498071207698</c:v>
                </c:pt>
                <c:pt idx="214">
                  <c:v>0.33263253808727161</c:v>
                </c:pt>
                <c:pt idx="215">
                  <c:v>0.26542199965546787</c:v>
                </c:pt>
                <c:pt idx="216">
                  <c:v>0.26542074594640319</c:v>
                </c:pt>
                <c:pt idx="217">
                  <c:v>0.26957520076021163</c:v>
                </c:pt>
                <c:pt idx="218">
                  <c:v>0.31578412157036451</c:v>
                </c:pt>
                <c:pt idx="219">
                  <c:v>0.31763868907705839</c:v>
                </c:pt>
                <c:pt idx="220">
                  <c:v>0.29692007324415226</c:v>
                </c:pt>
                <c:pt idx="221">
                  <c:v>0.29868930686219647</c:v>
                </c:pt>
                <c:pt idx="222">
                  <c:v>0.29868786844938455</c:v>
                </c:pt>
                <c:pt idx="223">
                  <c:v>0.25413599144748095</c:v>
                </c:pt>
                <c:pt idx="224">
                  <c:v>0.30471721517816502</c:v>
                </c:pt>
                <c:pt idx="225">
                  <c:v>0.30471574922888106</c:v>
                </c:pt>
                <c:pt idx="226">
                  <c:v>0.28812229468639272</c:v>
                </c:pt>
                <c:pt idx="227">
                  <c:v>0.29675275417882818</c:v>
                </c:pt>
                <c:pt idx="228">
                  <c:v>0.2967513195322975</c:v>
                </c:pt>
                <c:pt idx="229">
                  <c:v>0.28156584968596943</c:v>
                </c:pt>
                <c:pt idx="230">
                  <c:v>0.28325437382599289</c:v>
                </c:pt>
                <c:pt idx="231">
                  <c:v>0.30769732552301027</c:v>
                </c:pt>
                <c:pt idx="232">
                  <c:v>0.3070795913855317</c:v>
                </c:pt>
                <c:pt idx="233">
                  <c:v>0.30892848288952446</c:v>
                </c:pt>
                <c:pt idx="234">
                  <c:v>0.30105543806704432</c:v>
                </c:pt>
                <c:pt idx="235">
                  <c:v>0.28510484283196097</c:v>
                </c:pt>
                <c:pt idx="236">
                  <c:v>0.2874292260669688</c:v>
                </c:pt>
                <c:pt idx="237">
                  <c:v>0.32835255764166887</c:v>
                </c:pt>
                <c:pt idx="238">
                  <c:v>0.32901327912490635</c:v>
                </c:pt>
                <c:pt idx="239">
                  <c:v>0.32901167059313541</c:v>
                </c:pt>
                <c:pt idx="240">
                  <c:v>0.3477585074416854</c:v>
                </c:pt>
                <c:pt idx="241">
                  <c:v>0.34776291080602328</c:v>
                </c:pt>
                <c:pt idx="242">
                  <c:v>0.34776120529466908</c:v>
                </c:pt>
                <c:pt idx="243">
                  <c:v>0.33695820956121691</c:v>
                </c:pt>
                <c:pt idx="244">
                  <c:v>0.36170713810702732</c:v>
                </c:pt>
                <c:pt idx="245">
                  <c:v>0.36170536960002098</c:v>
                </c:pt>
                <c:pt idx="246">
                  <c:v>0.39139792218629854</c:v>
                </c:pt>
                <c:pt idx="247">
                  <c:v>0.41558608207963244</c:v>
                </c:pt>
                <c:pt idx="248">
                  <c:v>0.41558403552277118</c:v>
                </c:pt>
                <c:pt idx="249">
                  <c:v>0.43032504046917441</c:v>
                </c:pt>
                <c:pt idx="250">
                  <c:v>0.4294502428669057</c:v>
                </c:pt>
                <c:pt idx="251">
                  <c:v>0.42944812121101905</c:v>
                </c:pt>
                <c:pt idx="252">
                  <c:v>0.50213983370505355</c:v>
                </c:pt>
                <c:pt idx="253">
                  <c:v>0.49880671506995594</c:v>
                </c:pt>
                <c:pt idx="254">
                  <c:v>0.4988042322857601</c:v>
                </c:pt>
                <c:pt idx="255">
                  <c:v>0.51061313528462193</c:v>
                </c:pt>
                <c:pt idx="256">
                  <c:v>0.5594915466597612</c:v>
                </c:pt>
              </c:numCache>
            </c:numRef>
          </c:xVal>
          <c:yVal>
            <c:numRef>
              <c:f>'Forsøk 3 - Samlet'!$BE$636:$BE$892</c:f>
              <c:numCache>
                <c:formatCode>0.0</c:formatCode>
                <c:ptCount val="257"/>
                <c:pt idx="0">
                  <c:v>9.4780160947088703</c:v>
                </c:pt>
                <c:pt idx="1">
                  <c:v>9.4806507695114686</c:v>
                </c:pt>
                <c:pt idx="2">
                  <c:v>9.4832857017175929</c:v>
                </c:pt>
                <c:pt idx="3">
                  <c:v>10.749029674397544</c:v>
                </c:pt>
                <c:pt idx="4">
                  <c:v>10.751999824770991</c:v>
                </c:pt>
                <c:pt idx="5">
                  <c:v>12.059094718803623</c:v>
                </c:pt>
                <c:pt idx="6">
                  <c:v>13.458712608793363</c:v>
                </c:pt>
                <c:pt idx="7">
                  <c:v>13.462398999403513</c:v>
                </c:pt>
                <c:pt idx="8">
                  <c:v>14.829569026395104</c:v>
                </c:pt>
                <c:pt idx="9">
                  <c:v>16.113448391302231</c:v>
                </c:pt>
                <c:pt idx="10">
                  <c:v>17.388325582946958</c:v>
                </c:pt>
                <c:pt idx="11">
                  <c:v>17.393049821875884</c:v>
                </c:pt>
                <c:pt idx="12">
                  <c:v>18.670359409235338</c:v>
                </c:pt>
                <c:pt idx="13">
                  <c:v>18.675421430442405</c:v>
                </c:pt>
                <c:pt idx="14">
                  <c:v>19.863520530036954</c:v>
                </c:pt>
                <c:pt idx="15">
                  <c:v>21.128469656593722</c:v>
                </c:pt>
                <c:pt idx="16">
                  <c:v>21.134179515249091</c:v>
                </c:pt>
                <c:pt idx="17">
                  <c:v>22.434139048555778</c:v>
                </c:pt>
                <c:pt idx="18">
                  <c:v>23.770946632024735</c:v>
                </c:pt>
                <c:pt idx="19">
                  <c:v>23.777352506671075</c:v>
                </c:pt>
                <c:pt idx="20">
                  <c:v>25.01907696361992</c:v>
                </c:pt>
                <c:pt idx="21">
                  <c:v>26.016561927151507</c:v>
                </c:pt>
                <c:pt idx="22">
                  <c:v>26.023558318664403</c:v>
                </c:pt>
                <c:pt idx="23">
                  <c:v>26.648538780848103</c:v>
                </c:pt>
                <c:pt idx="24">
                  <c:v>27.240134396026253</c:v>
                </c:pt>
                <c:pt idx="25">
                  <c:v>28.200315941837225</c:v>
                </c:pt>
                <c:pt idx="26">
                  <c:v>28.207884822912714</c:v>
                </c:pt>
                <c:pt idx="27">
                  <c:v>28.215454538367386</c:v>
                </c:pt>
                <c:pt idx="28">
                  <c:v>28.89792659274179</c:v>
                </c:pt>
                <c:pt idx="29">
                  <c:v>28.905676163559622</c:v>
                </c:pt>
                <c:pt idx="30">
                  <c:v>28.913426588244779</c:v>
                </c:pt>
                <c:pt idx="31">
                  <c:v>28.998807444570577</c:v>
                </c:pt>
                <c:pt idx="32">
                  <c:v>29.006580062293505</c:v>
                </c:pt>
                <c:pt idx="33">
                  <c:v>29.135570452026691</c:v>
                </c:pt>
                <c:pt idx="34">
                  <c:v>29.143376759110648</c:v>
                </c:pt>
                <c:pt idx="35">
                  <c:v>29.314935043971317</c:v>
                </c:pt>
                <c:pt idx="36">
                  <c:v>29.611855679585322</c:v>
                </c:pt>
                <c:pt idx="37">
                  <c:v>29.619783983115557</c:v>
                </c:pt>
                <c:pt idx="38">
                  <c:v>29.711288680744868</c:v>
                </c:pt>
                <c:pt idx="39">
                  <c:v>29.719240756967036</c:v>
                </c:pt>
                <c:pt idx="40">
                  <c:v>29.727193704616965</c:v>
                </c:pt>
                <c:pt idx="41">
                  <c:v>29.903487377324126</c:v>
                </c:pt>
                <c:pt idx="42">
                  <c:v>30.120985616151458</c:v>
                </c:pt>
                <c:pt idx="43">
                  <c:v>30.129040739708984</c:v>
                </c:pt>
                <c:pt idx="44">
                  <c:v>30.137096744202086</c:v>
                </c:pt>
                <c:pt idx="45">
                  <c:v>30.228521035104777</c:v>
                </c:pt>
                <c:pt idx="46">
                  <c:v>30.236600755853623</c:v>
                </c:pt>
                <c:pt idx="47">
                  <c:v>30.371422635341858</c:v>
                </c:pt>
                <c:pt idx="48">
                  <c:v>30.380262866383365</c:v>
                </c:pt>
                <c:pt idx="49">
                  <c:v>30.388378795327206</c:v>
                </c:pt>
                <c:pt idx="50">
                  <c:v>30.396495608445012</c:v>
                </c:pt>
                <c:pt idx="51">
                  <c:v>30.361585911912755</c:v>
                </c:pt>
                <c:pt idx="52">
                  <c:v>30.369693169866256</c:v>
                </c:pt>
                <c:pt idx="53">
                  <c:v>30.462433937341814</c:v>
                </c:pt>
                <c:pt idx="54">
                  <c:v>30.59679885306582</c:v>
                </c:pt>
                <c:pt idx="55">
                  <c:v>30.604964220170206</c:v>
                </c:pt>
                <c:pt idx="56">
                  <c:v>30.4448515715039</c:v>
                </c:pt>
                <c:pt idx="57">
                  <c:v>30.494600814616657</c:v>
                </c:pt>
                <c:pt idx="58">
                  <c:v>30.502735529622356</c:v>
                </c:pt>
                <c:pt idx="59">
                  <c:v>30.468495405827429</c:v>
                </c:pt>
                <c:pt idx="60">
                  <c:v>30.476620744101581</c:v>
                </c:pt>
                <c:pt idx="61">
                  <c:v>30.568815089106728</c:v>
                </c:pt>
                <c:pt idx="62">
                  <c:v>30.747707709663445</c:v>
                </c:pt>
                <c:pt idx="63">
                  <c:v>30.755902627225861</c:v>
                </c:pt>
                <c:pt idx="64">
                  <c:v>30.806165629855741</c:v>
                </c:pt>
                <c:pt idx="65">
                  <c:v>30.983429815569551</c:v>
                </c:pt>
                <c:pt idx="66">
                  <c:v>30.991682826109749</c:v>
                </c:pt>
                <c:pt idx="67">
                  <c:v>31.084866432871973</c:v>
                </c:pt>
                <c:pt idx="68">
                  <c:v>31.220950961334939</c:v>
                </c:pt>
                <c:pt idx="69">
                  <c:v>31.229262480916535</c:v>
                </c:pt>
                <c:pt idx="70">
                  <c:v>31.322206702533656</c:v>
                </c:pt>
                <c:pt idx="71">
                  <c:v>31.330542216071745</c:v>
                </c:pt>
                <c:pt idx="72">
                  <c:v>31.339243608141835</c:v>
                </c:pt>
                <c:pt idx="73">
                  <c:v>31.517722900494594</c:v>
                </c:pt>
                <c:pt idx="74">
                  <c:v>31.526105818351489</c:v>
                </c:pt>
                <c:pt idx="75">
                  <c:v>31.577408975264426</c:v>
                </c:pt>
                <c:pt idx="76">
                  <c:v>31.755349993417276</c:v>
                </c:pt>
                <c:pt idx="77">
                  <c:v>31.763791308682897</c:v>
                </c:pt>
                <c:pt idx="78">
                  <c:v>31.941501921424397</c:v>
                </c:pt>
                <c:pt idx="79">
                  <c:v>32.078897376765198</c:v>
                </c:pt>
                <c:pt idx="80">
                  <c:v>32.087419547916554</c:v>
                </c:pt>
                <c:pt idx="81">
                  <c:v>32.181550546054716</c:v>
                </c:pt>
                <c:pt idx="82">
                  <c:v>32.061102537463107</c:v>
                </c:pt>
                <c:pt idx="83">
                  <c:v>32.069616079859792</c:v>
                </c:pt>
                <c:pt idx="84">
                  <c:v>32.07813052969091</c:v>
                </c:pt>
                <c:pt idx="85">
                  <c:v>32.044697731704986</c:v>
                </c:pt>
                <c:pt idx="86">
                  <c:v>32.053203012071251</c:v>
                </c:pt>
                <c:pt idx="87">
                  <c:v>31.764343635115562</c:v>
                </c:pt>
                <c:pt idx="88">
                  <c:v>31.600495026899324</c:v>
                </c:pt>
                <c:pt idx="89">
                  <c:v>31.608880094115751</c:v>
                </c:pt>
                <c:pt idx="90">
                  <c:v>31.617266050165579</c:v>
                </c:pt>
                <c:pt idx="91">
                  <c:v>31.325408324070132</c:v>
                </c:pt>
                <c:pt idx="92">
                  <c:v>31.333717517872639</c:v>
                </c:pt>
                <c:pt idx="93">
                  <c:v>31.21521532400978</c:v>
                </c:pt>
                <c:pt idx="94">
                  <c:v>30.966880461584282</c:v>
                </c:pt>
                <c:pt idx="95">
                  <c:v>30.975092027943067</c:v>
                </c:pt>
                <c:pt idx="96">
                  <c:v>30.769713545350555</c:v>
                </c:pt>
                <c:pt idx="97">
                  <c:v>30.221060927080089</c:v>
                </c:pt>
                <c:pt idx="98">
                  <c:v>30.229073730639591</c:v>
                </c:pt>
                <c:pt idx="99">
                  <c:v>30.237087375157667</c:v>
                </c:pt>
                <c:pt idx="100">
                  <c:v>30.030552252615497</c:v>
                </c:pt>
                <c:pt idx="101">
                  <c:v>30.038511530457541</c:v>
                </c:pt>
                <c:pt idx="102">
                  <c:v>29.875401429045919</c:v>
                </c:pt>
                <c:pt idx="103">
                  <c:v>29.369237120714658</c:v>
                </c:pt>
                <c:pt idx="104">
                  <c:v>29.377019981893451</c:v>
                </c:pt>
                <c:pt idx="105">
                  <c:v>29.212863103453188</c:v>
                </c:pt>
                <c:pt idx="106">
                  <c:v>29.220602704140894</c:v>
                </c:pt>
                <c:pt idx="107">
                  <c:v>29.014874405243226</c:v>
                </c:pt>
                <c:pt idx="108">
                  <c:v>28.850131255998015</c:v>
                </c:pt>
                <c:pt idx="109">
                  <c:v>28.857772568347784</c:v>
                </c:pt>
                <c:pt idx="110">
                  <c:v>28.651395195766799</c:v>
                </c:pt>
                <c:pt idx="111">
                  <c:v>28.446396879340313</c:v>
                </c:pt>
                <c:pt idx="112">
                  <c:v>28.195738957897383</c:v>
                </c:pt>
                <c:pt idx="113">
                  <c:v>28.203204823785185</c:v>
                </c:pt>
                <c:pt idx="114">
                  <c:v>27.95197745008598</c:v>
                </c:pt>
                <c:pt idx="115">
                  <c:v>27.959377418649275</c:v>
                </c:pt>
                <c:pt idx="116">
                  <c:v>27.838094600773907</c:v>
                </c:pt>
                <c:pt idx="117">
                  <c:v>27.630328600632598</c:v>
                </c:pt>
                <c:pt idx="118">
                  <c:v>27.637641256794186</c:v>
                </c:pt>
                <c:pt idx="119">
                  <c:v>27.516539991133751</c:v>
                </c:pt>
                <c:pt idx="120">
                  <c:v>27.351221424279075</c:v>
                </c:pt>
                <c:pt idx="121">
                  <c:v>27.271566229246119</c:v>
                </c:pt>
                <c:pt idx="122">
                  <c:v>27.278780839769471</c:v>
                </c:pt>
                <c:pt idx="123">
                  <c:v>27.285996187618846</c:v>
                </c:pt>
                <c:pt idx="124">
                  <c:v>26.905631560340897</c:v>
                </c:pt>
                <c:pt idx="125">
                  <c:v>26.91274749577866</c:v>
                </c:pt>
                <c:pt idx="126">
                  <c:v>26.704965799621402</c:v>
                </c:pt>
                <c:pt idx="127">
                  <c:v>26.712027263632848</c:v>
                </c:pt>
                <c:pt idx="128">
                  <c:v>26.589647934906651</c:v>
                </c:pt>
                <c:pt idx="129">
                  <c:v>26.381240566931396</c:v>
                </c:pt>
                <c:pt idx="130">
                  <c:v>26.171965649124207</c:v>
                </c:pt>
                <c:pt idx="131">
                  <c:v>26.17888402084446</c:v>
                </c:pt>
                <c:pt idx="132">
                  <c:v>25.970939868514673</c:v>
                </c:pt>
                <c:pt idx="133">
                  <c:v>25.977803778013079</c:v>
                </c:pt>
                <c:pt idx="134">
                  <c:v>25.984668379986005</c:v>
                </c:pt>
                <c:pt idx="135">
                  <c:v>25.946823762901776</c:v>
                </c:pt>
                <c:pt idx="136">
                  <c:v>25.867575264630158</c:v>
                </c:pt>
                <c:pt idx="137">
                  <c:v>25.874407949440258</c:v>
                </c:pt>
                <c:pt idx="138">
                  <c:v>25.752190451744141</c:v>
                </c:pt>
                <c:pt idx="139">
                  <c:v>25.758990988944255</c:v>
                </c:pt>
                <c:pt idx="140">
                  <c:v>25.765792208382525</c:v>
                </c:pt>
                <c:pt idx="141">
                  <c:v>25.468783479210778</c:v>
                </c:pt>
                <c:pt idx="142">
                  <c:v>25.475507182816351</c:v>
                </c:pt>
                <c:pt idx="143">
                  <c:v>25.394469672664027</c:v>
                </c:pt>
                <c:pt idx="144">
                  <c:v>25.401171941327476</c:v>
                </c:pt>
                <c:pt idx="145">
                  <c:v>25.235251136313117</c:v>
                </c:pt>
                <c:pt idx="146">
                  <c:v>25.068497221493985</c:v>
                </c:pt>
                <c:pt idx="147">
                  <c:v>25.075111709130102</c:v>
                </c:pt>
                <c:pt idx="148">
                  <c:v>25.125858479542607</c:v>
                </c:pt>
                <c:pt idx="149">
                  <c:v>24.957820854284495</c:v>
                </c:pt>
                <c:pt idx="150">
                  <c:v>24.96440346669938</c:v>
                </c:pt>
                <c:pt idx="151">
                  <c:v>24.88453286604296</c:v>
                </c:pt>
                <c:pt idx="152">
                  <c:v>24.891094370821023</c:v>
                </c:pt>
                <c:pt idx="153">
                  <c:v>24.59364432816724</c:v>
                </c:pt>
                <c:pt idx="154">
                  <c:v>24.600128342443362</c:v>
                </c:pt>
                <c:pt idx="155">
                  <c:v>24.606612996528721</c:v>
                </c:pt>
                <c:pt idx="156">
                  <c:v>24.569636375403416</c:v>
                </c:pt>
                <c:pt idx="157">
                  <c:v>24.358729993587232</c:v>
                </c:pt>
                <c:pt idx="158">
                  <c:v>24.365149001612753</c:v>
                </c:pt>
                <c:pt idx="159">
                  <c:v>24.285308761209027</c:v>
                </c:pt>
                <c:pt idx="160">
                  <c:v>24.160812376611194</c:v>
                </c:pt>
                <c:pt idx="161">
                  <c:v>24.167177050943337</c:v>
                </c:pt>
                <c:pt idx="162">
                  <c:v>24.043312329485524</c:v>
                </c:pt>
                <c:pt idx="163">
                  <c:v>24.049644545161946</c:v>
                </c:pt>
                <c:pt idx="164">
                  <c:v>24.012425362387692</c:v>
                </c:pt>
                <c:pt idx="165">
                  <c:v>23.889164269328219</c:v>
                </c:pt>
                <c:pt idx="166">
                  <c:v>23.895453548349444</c:v>
                </c:pt>
                <c:pt idx="167">
                  <c:v>23.857783487407541</c:v>
                </c:pt>
                <c:pt idx="168">
                  <c:v>23.646061901412359</c:v>
                </c:pt>
                <c:pt idx="169">
                  <c:v>23.652285277700692</c:v>
                </c:pt>
                <c:pt idx="170">
                  <c:v>23.657760423686177</c:v>
                </c:pt>
                <c:pt idx="171">
                  <c:v>23.577082242047858</c:v>
                </c:pt>
                <c:pt idx="172">
                  <c:v>23.583284775087709</c:v>
                </c:pt>
                <c:pt idx="173">
                  <c:v>23.588738493314604</c:v>
                </c:pt>
                <c:pt idx="174">
                  <c:v>23.421407428707575</c:v>
                </c:pt>
                <c:pt idx="175">
                  <c:v>23.296523372207005</c:v>
                </c:pt>
                <c:pt idx="176">
                  <c:v>23.302649426178277</c:v>
                </c:pt>
                <c:pt idx="177">
                  <c:v>23.220613414045751</c:v>
                </c:pt>
                <c:pt idx="178">
                  <c:v>23.22671788247165</c:v>
                </c:pt>
                <c:pt idx="179">
                  <c:v>23.058313554319703</c:v>
                </c:pt>
                <c:pt idx="180">
                  <c:v>23.064749533228859</c:v>
                </c:pt>
                <c:pt idx="181">
                  <c:v>23.070810804790394</c:v>
                </c:pt>
                <c:pt idx="182">
                  <c:v>22.901461667191821</c:v>
                </c:pt>
                <c:pt idx="183">
                  <c:v>22.775788909498999</c:v>
                </c:pt>
                <c:pt idx="184">
                  <c:v>22.781772682825562</c:v>
                </c:pt>
                <c:pt idx="185">
                  <c:v>22.743968123391127</c:v>
                </c:pt>
                <c:pt idx="186">
                  <c:v>22.794493876614336</c:v>
                </c:pt>
                <c:pt idx="187">
                  <c:v>22.800479556128039</c:v>
                </c:pt>
                <c:pt idx="188">
                  <c:v>22.674982129553797</c:v>
                </c:pt>
                <c:pt idx="189">
                  <c:v>22.507103748283022</c:v>
                </c:pt>
                <c:pt idx="190">
                  <c:v>22.381460962501773</c:v>
                </c:pt>
                <c:pt idx="191">
                  <c:v>22.387336304710818</c:v>
                </c:pt>
                <c:pt idx="192">
                  <c:v>22.260463274789661</c:v>
                </c:pt>
                <c:pt idx="193">
                  <c:v>22.266305528864333</c:v>
                </c:pt>
                <c:pt idx="194">
                  <c:v>22.272148334888769</c:v>
                </c:pt>
                <c:pt idx="195">
                  <c:v>22.234466639848765</c:v>
                </c:pt>
                <c:pt idx="196">
                  <c:v>22.240299340173259</c:v>
                </c:pt>
                <c:pt idx="197">
                  <c:v>22.11358966107867</c:v>
                </c:pt>
                <c:pt idx="198">
                  <c:v>22.077339185648462</c:v>
                </c:pt>
                <c:pt idx="199">
                  <c:v>22.083128584790991</c:v>
                </c:pt>
                <c:pt idx="200">
                  <c:v>22.043828116678792</c:v>
                </c:pt>
                <c:pt idx="201">
                  <c:v>21.918059835008918</c:v>
                </c:pt>
                <c:pt idx="202">
                  <c:v>21.923805415517403</c:v>
                </c:pt>
                <c:pt idx="203">
                  <c:v>21.973559273573073</c:v>
                </c:pt>
                <c:pt idx="204">
                  <c:v>21.847668535322988</c:v>
                </c:pt>
                <c:pt idx="205">
                  <c:v>21.853393192437846</c:v>
                </c:pt>
                <c:pt idx="206">
                  <c:v>21.85911838355732</c:v>
                </c:pt>
                <c:pt idx="207">
                  <c:v>21.687922166359666</c:v>
                </c:pt>
                <c:pt idx="208">
                  <c:v>21.693602947746086</c:v>
                </c:pt>
                <c:pt idx="209">
                  <c:v>21.655602184949519</c:v>
                </c:pt>
                <c:pt idx="210">
                  <c:v>21.661272797302203</c:v>
                </c:pt>
                <c:pt idx="211">
                  <c:v>21.535058165205186</c:v>
                </c:pt>
                <c:pt idx="212">
                  <c:v>21.540317458761816</c:v>
                </c:pt>
                <c:pt idx="213">
                  <c:v>21.545955667855932</c:v>
                </c:pt>
                <c:pt idx="214">
                  <c:v>21.553487825504622</c:v>
                </c:pt>
                <c:pt idx="215">
                  <c:v>21.557991214980124</c:v>
                </c:pt>
                <c:pt idx="216">
                  <c:v>21.563631181327175</c:v>
                </c:pt>
                <c:pt idx="217">
                  <c:v>21.307382757081786</c:v>
                </c:pt>
                <c:pt idx="218">
                  <c:v>21.356360615754408</c:v>
                </c:pt>
                <c:pt idx="219">
                  <c:v>21.361946058724975</c:v>
                </c:pt>
                <c:pt idx="220">
                  <c:v>21.19153559064835</c:v>
                </c:pt>
                <c:pt idx="221">
                  <c:v>21.240150470242209</c:v>
                </c:pt>
                <c:pt idx="222">
                  <c:v>21.24570334626253</c:v>
                </c:pt>
                <c:pt idx="223">
                  <c:v>21.119343735892222</c:v>
                </c:pt>
                <c:pt idx="224">
                  <c:v>21.034884717195389</c:v>
                </c:pt>
                <c:pt idx="225">
                  <c:v>21.040382221450528</c:v>
                </c:pt>
                <c:pt idx="226">
                  <c:v>20.559051862599137</c:v>
                </c:pt>
                <c:pt idx="227">
                  <c:v>20.564425597957847</c:v>
                </c:pt>
                <c:pt idx="228">
                  <c:v>20.56979982112901</c:v>
                </c:pt>
                <c:pt idx="229">
                  <c:v>20.354484668431358</c:v>
                </c:pt>
                <c:pt idx="230">
                  <c:v>20.005386125859676</c:v>
                </c:pt>
                <c:pt idx="231">
                  <c:v>20.010614489823567</c:v>
                </c:pt>
                <c:pt idx="232">
                  <c:v>19.705200576553807</c:v>
                </c:pt>
                <c:pt idx="233">
                  <c:v>19.310947911876916</c:v>
                </c:pt>
                <c:pt idx="234">
                  <c:v>19.315995883675583</c:v>
                </c:pt>
                <c:pt idx="235">
                  <c:v>18.877463064740141</c:v>
                </c:pt>
                <c:pt idx="236">
                  <c:v>18.882398409562388</c:v>
                </c:pt>
                <c:pt idx="237">
                  <c:v>17.68904244417201</c:v>
                </c:pt>
                <c:pt idx="238">
                  <c:v>17.693672072229699</c:v>
                </c:pt>
                <c:pt idx="239">
                  <c:v>17.698302107740439</c:v>
                </c:pt>
                <c:pt idx="240">
                  <c:v>17.169578733069407</c:v>
                </c:pt>
                <c:pt idx="241">
                  <c:v>16.729795066287217</c:v>
                </c:pt>
                <c:pt idx="242">
                  <c:v>16.73417630472186</c:v>
                </c:pt>
                <c:pt idx="243">
                  <c:v>15.672923818809931</c:v>
                </c:pt>
                <c:pt idx="244">
                  <c:v>15.677033417855881</c:v>
                </c:pt>
                <c:pt idx="245">
                  <c:v>15.681143369534047</c:v>
                </c:pt>
                <c:pt idx="246">
                  <c:v>14.572413312505804</c:v>
                </c:pt>
                <c:pt idx="247">
                  <c:v>14.576239632789788</c:v>
                </c:pt>
                <c:pt idx="248">
                  <c:v>14.58006627613544</c:v>
                </c:pt>
                <c:pt idx="249">
                  <c:v>14.183237151482626</c:v>
                </c:pt>
                <c:pt idx="250">
                  <c:v>13.607705798911377</c:v>
                </c:pt>
                <c:pt idx="251">
                  <c:v>13.611283166488223</c:v>
                </c:pt>
                <c:pt idx="252">
                  <c:v>12.412353955905084</c:v>
                </c:pt>
                <c:pt idx="253">
                  <c:v>11.835924859184008</c:v>
                </c:pt>
                <c:pt idx="254">
                  <c:v>11.839048169220382</c:v>
                </c:pt>
                <c:pt idx="255">
                  <c:v>11.307909149497165</c:v>
                </c:pt>
                <c:pt idx="256">
                  <c:v>11.310896643654997</c:v>
                </c:pt>
              </c:numCache>
            </c:numRef>
          </c:yVal>
          <c:smooth val="0"/>
          <c:extLst>
            <c:ext xmlns:c16="http://schemas.microsoft.com/office/drawing/2014/chart" uri="{C3380CC4-5D6E-409C-BE32-E72D297353CC}">
              <c16:uniqueId val="{00000002-133E-4806-9D9B-7DF5DAC60C8D}"/>
            </c:ext>
          </c:extLst>
        </c:ser>
        <c:ser>
          <c:idx val="10"/>
          <c:order val="7"/>
          <c:tx>
            <c:v>4b-s0</c:v>
          </c:tx>
          <c:spPr>
            <a:ln w="25400" cap="rnd">
              <a:noFill/>
              <a:round/>
            </a:ln>
            <a:effectLst/>
          </c:spPr>
          <c:marker>
            <c:symbol val="circle"/>
            <c:size val="3"/>
            <c:spPr>
              <a:solidFill>
                <a:srgbClr val="FFFF00"/>
              </a:solidFill>
              <a:ln w="6350">
                <a:solidFill>
                  <a:schemeClr val="accent4">
                    <a:lumMod val="75000"/>
                  </a:schemeClr>
                </a:solidFill>
              </a:ln>
              <a:effectLst/>
            </c:spPr>
          </c:marker>
          <c:xVal>
            <c:numRef>
              <c:f>'Forsøk 3 - Samlet'!$BF$979:$BF$1148</c:f>
              <c:numCache>
                <c:formatCode>0.0</c:formatCode>
                <c:ptCount val="170"/>
                <c:pt idx="0">
                  <c:v>7.8302953055692877</c:v>
                </c:pt>
                <c:pt idx="1">
                  <c:v>7.8061792324578132</c:v>
                </c:pt>
                <c:pt idx="2">
                  <c:v>7.6544339390208451</c:v>
                </c:pt>
                <c:pt idx="3">
                  <c:v>7.7439360132550465</c:v>
                </c:pt>
                <c:pt idx="4">
                  <c:v>7.8345931713567563</c:v>
                </c:pt>
                <c:pt idx="5">
                  <c:v>7.2751522675769369</c:v>
                </c:pt>
                <c:pt idx="6">
                  <c:v>7.2553136104924612</c:v>
                </c:pt>
                <c:pt idx="7">
                  <c:v>6.9838809372919366</c:v>
                </c:pt>
                <c:pt idx="8">
                  <c:v>6.7311161398447377</c:v>
                </c:pt>
                <c:pt idx="9">
                  <c:v>6.7309089598926235</c:v>
                </c:pt>
                <c:pt idx="10">
                  <c:v>6.6204657389859571</c:v>
                </c:pt>
                <c:pt idx="11">
                  <c:v>6.6202579458740498</c:v>
                </c:pt>
                <c:pt idx="12">
                  <c:v>6.7025483613014982</c:v>
                </c:pt>
                <c:pt idx="13">
                  <c:v>6.1044867890973276</c:v>
                </c:pt>
                <c:pt idx="14">
                  <c:v>5.3697446108122859</c:v>
                </c:pt>
                <c:pt idx="15">
                  <c:v>5.3695752213739922</c:v>
                </c:pt>
                <c:pt idx="16">
                  <c:v>5.2696954534150828</c:v>
                </c:pt>
                <c:pt idx="17">
                  <c:v>5.3257183352473572</c:v>
                </c:pt>
                <c:pt idx="18">
                  <c:v>5.231680280250834</c:v>
                </c:pt>
                <c:pt idx="19">
                  <c:v>4.3359533579718388</c:v>
                </c:pt>
                <c:pt idx="20">
                  <c:v>4.0930312036931111</c:v>
                </c:pt>
                <c:pt idx="21">
                  <c:v>4.0929192880784271</c:v>
                </c:pt>
                <c:pt idx="22">
                  <c:v>3.6472683592001593</c:v>
                </c:pt>
                <c:pt idx="23">
                  <c:v>3.4868303572820163</c:v>
                </c:pt>
                <c:pt idx="24">
                  <c:v>3.1787641355363445</c:v>
                </c:pt>
                <c:pt idx="25">
                  <c:v>2.4177023591483762</c:v>
                </c:pt>
                <c:pt idx="26">
                  <c:v>2.4176548171557384</c:v>
                </c:pt>
                <c:pt idx="27">
                  <c:v>2.1167349547135035</c:v>
                </c:pt>
                <c:pt idx="28">
                  <c:v>2.0394287437274539</c:v>
                </c:pt>
                <c:pt idx="29">
                  <c:v>2.0393937465927698</c:v>
                </c:pt>
                <c:pt idx="30">
                  <c:v>1.3262130973365009</c:v>
                </c:pt>
                <c:pt idx="31">
                  <c:v>1.3565895150030922</c:v>
                </c:pt>
                <c:pt idx="32">
                  <c:v>1.1539506943462212</c:v>
                </c:pt>
                <c:pt idx="33">
                  <c:v>1.0382516208516279</c:v>
                </c:pt>
                <c:pt idx="34">
                  <c:v>0.94862719673223495</c:v>
                </c:pt>
                <c:pt idx="35">
                  <c:v>0.93564601176611673</c:v>
                </c:pt>
                <c:pt idx="36">
                  <c:v>0.76795368646472595</c:v>
                </c:pt>
                <c:pt idx="37">
                  <c:v>0.7116966446202766</c:v>
                </c:pt>
                <c:pt idx="38">
                  <c:v>0.66424674582880783</c:v>
                </c:pt>
                <c:pt idx="39">
                  <c:v>0.66424188888904412</c:v>
                </c:pt>
                <c:pt idx="40">
                  <c:v>0.47901084959183704</c:v>
                </c:pt>
                <c:pt idx="41">
                  <c:v>0.47900795784383277</c:v>
                </c:pt>
                <c:pt idx="42">
                  <c:v>0.44031078466733925</c:v>
                </c:pt>
                <c:pt idx="43">
                  <c:v>0.45823432533821817</c:v>
                </c:pt>
                <c:pt idx="44">
                  <c:v>0.40847809550146852</c:v>
                </c:pt>
                <c:pt idx="45">
                  <c:v>0.37891629936572474</c:v>
                </c:pt>
                <c:pt idx="46">
                  <c:v>0.37867964435165091</c:v>
                </c:pt>
                <c:pt idx="47">
                  <c:v>0.41204563098593533</c:v>
                </c:pt>
                <c:pt idx="48">
                  <c:v>0.38820161806874842</c:v>
                </c:pt>
                <c:pt idx="49">
                  <c:v>0.29353186547454002</c:v>
                </c:pt>
                <c:pt idx="50">
                  <c:v>0.32746547696905054</c:v>
                </c:pt>
                <c:pt idx="51">
                  <c:v>0.32746415585631122</c:v>
                </c:pt>
                <c:pt idx="52">
                  <c:v>0.28846447178101947</c:v>
                </c:pt>
                <c:pt idx="53">
                  <c:v>0.23228473433339608</c:v>
                </c:pt>
                <c:pt idx="54">
                  <c:v>0.2239987456957287</c:v>
                </c:pt>
                <c:pt idx="55">
                  <c:v>0.2783370768079253</c:v>
                </c:pt>
                <c:pt idx="56">
                  <c:v>0.25175214687710418</c:v>
                </c:pt>
                <c:pt idx="57">
                  <c:v>0.24412015504726689</c:v>
                </c:pt>
                <c:pt idx="58">
                  <c:v>0.22978248188038683</c:v>
                </c:pt>
                <c:pt idx="59">
                  <c:v>0.21631527253643471</c:v>
                </c:pt>
                <c:pt idx="60">
                  <c:v>0.20545307096267079</c:v>
                </c:pt>
                <c:pt idx="61">
                  <c:v>0.213656991387145</c:v>
                </c:pt>
                <c:pt idx="62">
                  <c:v>0.22817541984189188</c:v>
                </c:pt>
                <c:pt idx="63">
                  <c:v>0.22326207134454695</c:v>
                </c:pt>
                <c:pt idx="64">
                  <c:v>0.216925200319942</c:v>
                </c:pt>
                <c:pt idx="65">
                  <c:v>0.21652571958823827</c:v>
                </c:pt>
                <c:pt idx="66">
                  <c:v>0.21142369986383883</c:v>
                </c:pt>
                <c:pt idx="67">
                  <c:v>0.16634348470773952</c:v>
                </c:pt>
                <c:pt idx="68">
                  <c:v>0.19512824155951056</c:v>
                </c:pt>
                <c:pt idx="69">
                  <c:v>0.19180186129868829</c:v>
                </c:pt>
                <c:pt idx="70">
                  <c:v>0.17520017458486434</c:v>
                </c:pt>
                <c:pt idx="71">
                  <c:v>0.17519968685177009</c:v>
                </c:pt>
                <c:pt idx="72">
                  <c:v>0.17161424848765355</c:v>
                </c:pt>
                <c:pt idx="73">
                  <c:v>0.20160893601900032</c:v>
                </c:pt>
                <c:pt idx="74">
                  <c:v>0.20160839978319392</c:v>
                </c:pt>
                <c:pt idx="75">
                  <c:v>0.18099890639124677</c:v>
                </c:pt>
                <c:pt idx="76">
                  <c:v>0.17925173525190624</c:v>
                </c:pt>
                <c:pt idx="77">
                  <c:v>0.18946738248675768</c:v>
                </c:pt>
                <c:pt idx="78">
                  <c:v>0.18587379656923197</c:v>
                </c:pt>
                <c:pt idx="79">
                  <c:v>0.16866874531049927</c:v>
                </c:pt>
                <c:pt idx="80">
                  <c:v>0.18183464038485458</c:v>
                </c:pt>
                <c:pt idx="81">
                  <c:v>0.17873364477249146</c:v>
                </c:pt>
                <c:pt idx="82">
                  <c:v>0.18009667260205203</c:v>
                </c:pt>
                <c:pt idx="83">
                  <c:v>0.18009624826681303</c:v>
                </c:pt>
                <c:pt idx="84">
                  <c:v>0.22718379915956022</c:v>
                </c:pt>
                <c:pt idx="85">
                  <c:v>0.17546293156099241</c:v>
                </c:pt>
                <c:pt idx="86">
                  <c:v>0.17546253695554159</c:v>
                </c:pt>
                <c:pt idx="87">
                  <c:v>0.20450457541353359</c:v>
                </c:pt>
                <c:pt idx="88">
                  <c:v>0.16846459865355665</c:v>
                </c:pt>
                <c:pt idx="89">
                  <c:v>0.18889707767541034</c:v>
                </c:pt>
                <c:pt idx="90">
                  <c:v>0.18562959383468747</c:v>
                </c:pt>
                <c:pt idx="91">
                  <c:v>0.18189233014326459</c:v>
                </c:pt>
                <c:pt idx="92">
                  <c:v>0.18189195438367051</c:v>
                </c:pt>
                <c:pt idx="93">
                  <c:v>0.19390040762601901</c:v>
                </c:pt>
                <c:pt idx="94">
                  <c:v>0.19984808820553029</c:v>
                </c:pt>
                <c:pt idx="95">
                  <c:v>0.19984769143289216</c:v>
                </c:pt>
                <c:pt idx="96">
                  <c:v>0.19528312242031251</c:v>
                </c:pt>
                <c:pt idx="97">
                  <c:v>0.2070592042162655</c:v>
                </c:pt>
                <c:pt idx="98">
                  <c:v>0.20705880669655846</c:v>
                </c:pt>
                <c:pt idx="99">
                  <c:v>0.18433676532309018</c:v>
                </c:pt>
                <c:pt idx="100">
                  <c:v>0.22005215859013669</c:v>
                </c:pt>
                <c:pt idx="101">
                  <c:v>0.22005175010607128</c:v>
                </c:pt>
                <c:pt idx="102">
                  <c:v>0.20449789920739067</c:v>
                </c:pt>
                <c:pt idx="103">
                  <c:v>0.21375978918338231</c:v>
                </c:pt>
                <c:pt idx="104">
                  <c:v>0.21375940044667127</c:v>
                </c:pt>
                <c:pt idx="105">
                  <c:v>0.19980500170946372</c:v>
                </c:pt>
                <c:pt idx="106">
                  <c:v>0.20475561617966276</c:v>
                </c:pt>
                <c:pt idx="107">
                  <c:v>0.2047552499366263</c:v>
                </c:pt>
                <c:pt idx="108">
                  <c:v>0.20844229111456614</c:v>
                </c:pt>
                <c:pt idx="109">
                  <c:v>0.2219175621779664</c:v>
                </c:pt>
                <c:pt idx="110">
                  <c:v>0.21989595860239666</c:v>
                </c:pt>
                <c:pt idx="111">
                  <c:v>0.21564000405787145</c:v>
                </c:pt>
                <c:pt idx="112">
                  <c:v>0.20646567091594784</c:v>
                </c:pt>
                <c:pt idx="113">
                  <c:v>0.20646531605390214</c:v>
                </c:pt>
                <c:pt idx="114">
                  <c:v>0.20462316187466945</c:v>
                </c:pt>
                <c:pt idx="115">
                  <c:v>0.20983323990632882</c:v>
                </c:pt>
                <c:pt idx="116">
                  <c:v>0.20983288496817645</c:v>
                </c:pt>
                <c:pt idx="117">
                  <c:v>0.21851956683990831</c:v>
                </c:pt>
                <c:pt idx="118">
                  <c:v>0.21851919740753128</c:v>
                </c:pt>
                <c:pt idx="119">
                  <c:v>0.2187055206488332</c:v>
                </c:pt>
                <c:pt idx="120">
                  <c:v>0.21571605614769301</c:v>
                </c:pt>
                <c:pt idx="121">
                  <c:v>0.22752376378390235</c:v>
                </c:pt>
                <c:pt idx="122">
                  <c:v>0.22672538725917324</c:v>
                </c:pt>
                <c:pt idx="123">
                  <c:v>0.22961106003115961</c:v>
                </c:pt>
                <c:pt idx="124">
                  <c:v>0.22820463895405693</c:v>
                </c:pt>
                <c:pt idx="125">
                  <c:v>0.22820426363218094</c:v>
                </c:pt>
                <c:pt idx="126">
                  <c:v>0.23048289671911124</c:v>
                </c:pt>
                <c:pt idx="127">
                  <c:v>0.23048251852889706</c:v>
                </c:pt>
                <c:pt idx="128">
                  <c:v>0.23234946380817828</c:v>
                </c:pt>
                <c:pt idx="129">
                  <c:v>0.24858481613638986</c:v>
                </c:pt>
                <c:pt idx="130">
                  <c:v>0.24858441038547913</c:v>
                </c:pt>
                <c:pt idx="131">
                  <c:v>0.24793818655844041</c:v>
                </c:pt>
                <c:pt idx="132">
                  <c:v>0.24514714639833779</c:v>
                </c:pt>
                <c:pt idx="133">
                  <c:v>0.24514674939100978</c:v>
                </c:pt>
                <c:pt idx="134">
                  <c:v>0.22251104690215795</c:v>
                </c:pt>
                <c:pt idx="135">
                  <c:v>0.25232951076081533</c:v>
                </c:pt>
                <c:pt idx="136">
                  <c:v>0.25232910496213434</c:v>
                </c:pt>
                <c:pt idx="137">
                  <c:v>0.25878097086942614</c:v>
                </c:pt>
                <c:pt idx="138">
                  <c:v>0.27162981433280392</c:v>
                </c:pt>
                <c:pt idx="139">
                  <c:v>0.27162938127738456</c:v>
                </c:pt>
                <c:pt idx="140">
                  <c:v>0.26260872034441479</c:v>
                </c:pt>
                <c:pt idx="141">
                  <c:v>0.25982437208097758</c:v>
                </c:pt>
                <c:pt idx="142">
                  <c:v>0.25982395965737631</c:v>
                </c:pt>
                <c:pt idx="143">
                  <c:v>0.27607249507988335</c:v>
                </c:pt>
                <c:pt idx="144">
                  <c:v>0.28814369543063195</c:v>
                </c:pt>
                <c:pt idx="145">
                  <c:v>0.28814324006461151</c:v>
                </c:pt>
                <c:pt idx="146">
                  <c:v>0.27503274645342884</c:v>
                </c:pt>
                <c:pt idx="147">
                  <c:v>0.29339650074346441</c:v>
                </c:pt>
                <c:pt idx="148">
                  <c:v>0.2933960410853223</c:v>
                </c:pt>
                <c:pt idx="149">
                  <c:v>0.29339558197005322</c:v>
                </c:pt>
                <c:pt idx="150">
                  <c:v>0.3141284662505538</c:v>
                </c:pt>
                <c:pt idx="151">
                  <c:v>0.31412797543264909</c:v>
                </c:pt>
                <c:pt idx="152">
                  <c:v>0.31519268152016722</c:v>
                </c:pt>
                <c:pt idx="153">
                  <c:v>0.31519219021446021</c:v>
                </c:pt>
                <c:pt idx="154">
                  <c:v>0.30488531729495699</c:v>
                </c:pt>
                <c:pt idx="155">
                  <c:v>0.34190295265848691</c:v>
                </c:pt>
                <c:pt idx="156">
                  <c:v>0.31177202859779291</c:v>
                </c:pt>
                <c:pt idx="157">
                  <c:v>0.31177154820231057</c:v>
                </c:pt>
                <c:pt idx="158">
                  <c:v>0.28445873053994741</c:v>
                </c:pt>
                <c:pt idx="159">
                  <c:v>0.27315148840136177</c:v>
                </c:pt>
                <c:pt idx="160">
                  <c:v>0</c:v>
                </c:pt>
                <c:pt idx="161">
                  <c:v>0</c:v>
                </c:pt>
                <c:pt idx="162">
                  <c:v>0</c:v>
                </c:pt>
                <c:pt idx="163">
                  <c:v>0</c:v>
                </c:pt>
                <c:pt idx="164">
                  <c:v>0</c:v>
                </c:pt>
                <c:pt idx="165">
                  <c:v>0</c:v>
                </c:pt>
                <c:pt idx="166">
                  <c:v>0</c:v>
                </c:pt>
                <c:pt idx="167">
                  <c:v>0</c:v>
                </c:pt>
                <c:pt idx="168">
                  <c:v>0</c:v>
                </c:pt>
                <c:pt idx="169">
                  <c:v>0</c:v>
                </c:pt>
              </c:numCache>
            </c:numRef>
          </c:xVal>
          <c:yVal>
            <c:numRef>
              <c:f>'Forsøk 3 - Samlet'!$BE$979:$BE$1148</c:f>
              <c:numCache>
                <c:formatCode>0.0</c:formatCode>
                <c:ptCount val="170"/>
                <c:pt idx="0">
                  <c:v>5.5612943408403073</c:v>
                </c:pt>
                <c:pt idx="1">
                  <c:v>7.8180540612031626</c:v>
                </c:pt>
                <c:pt idx="2">
                  <c:v>7.820116458176134</c:v>
                </c:pt>
                <c:pt idx="3">
                  <c:v>7.8221789828212174</c:v>
                </c:pt>
                <c:pt idx="4">
                  <c:v>8.6960416208156559</c:v>
                </c:pt>
                <c:pt idx="5">
                  <c:v>9.7080725040933267</c:v>
                </c:pt>
                <c:pt idx="6">
                  <c:v>9.7106085872260444</c:v>
                </c:pt>
                <c:pt idx="7">
                  <c:v>11.834016321249738</c:v>
                </c:pt>
                <c:pt idx="8">
                  <c:v>12.936609046075226</c:v>
                </c:pt>
                <c:pt idx="9">
                  <c:v>12.939955167808208</c:v>
                </c:pt>
                <c:pt idx="10">
                  <c:v>12.94330153461183</c:v>
                </c:pt>
                <c:pt idx="11">
                  <c:v>15.646716303770615</c:v>
                </c:pt>
                <c:pt idx="12">
                  <c:v>15.650741453748619</c:v>
                </c:pt>
                <c:pt idx="13">
                  <c:v>17.030499750920427</c:v>
                </c:pt>
                <c:pt idx="14">
                  <c:v>18.485183588865439</c:v>
                </c:pt>
                <c:pt idx="15">
                  <c:v>18.489919347536251</c:v>
                </c:pt>
                <c:pt idx="16">
                  <c:v>19.93744580182706</c:v>
                </c:pt>
                <c:pt idx="17">
                  <c:v>19.942544462835098</c:v>
                </c:pt>
                <c:pt idx="18">
                  <c:v>19.94764352752637</c:v>
                </c:pt>
                <c:pt idx="19">
                  <c:v>21.178175186926964</c:v>
                </c:pt>
                <c:pt idx="20">
                  <c:v>23.210908509655795</c:v>
                </c:pt>
                <c:pt idx="21">
                  <c:v>23.216824827687532</c:v>
                </c:pt>
                <c:pt idx="22">
                  <c:v>23.222741622506085</c:v>
                </c:pt>
                <c:pt idx="23">
                  <c:v>24.01804123109476</c:v>
                </c:pt>
                <c:pt idx="24">
                  <c:v>24.024156903223577</c:v>
                </c:pt>
                <c:pt idx="25">
                  <c:v>24.919085467441384</c:v>
                </c:pt>
                <c:pt idx="26">
                  <c:v>25.529673999529365</c:v>
                </c:pt>
                <c:pt idx="27">
                  <c:v>25.536165388971735</c:v>
                </c:pt>
                <c:pt idx="28">
                  <c:v>26.341107909316392</c:v>
                </c:pt>
                <c:pt idx="29">
                  <c:v>27.70070078850069</c:v>
                </c:pt>
                <c:pt idx="30">
                  <c:v>27.707732706007896</c:v>
                </c:pt>
                <c:pt idx="31">
                  <c:v>29.179933145205457</c:v>
                </c:pt>
                <c:pt idx="32">
                  <c:v>29.187333108247756</c:v>
                </c:pt>
                <c:pt idx="33">
                  <c:v>29.194733677111277</c:v>
                </c:pt>
                <c:pt idx="34">
                  <c:v>29.844694084376698</c:v>
                </c:pt>
                <c:pt idx="35">
                  <c:v>29.852256692016152</c:v>
                </c:pt>
                <c:pt idx="36">
                  <c:v>30.457489301705717</c:v>
                </c:pt>
                <c:pt idx="37">
                  <c:v>31.200286019703587</c:v>
                </c:pt>
                <c:pt idx="38">
                  <c:v>31.898200977300952</c:v>
                </c:pt>
                <c:pt idx="39">
                  <c:v>31.906272140638592</c:v>
                </c:pt>
                <c:pt idx="40">
                  <c:v>32.467734015261954</c:v>
                </c:pt>
                <c:pt idx="41">
                  <c:v>33.075152824047343</c:v>
                </c:pt>
                <c:pt idx="42">
                  <c:v>33.083514171671773</c:v>
                </c:pt>
                <c:pt idx="43">
                  <c:v>33.783151909944252</c:v>
                </c:pt>
                <c:pt idx="44">
                  <c:v>34.528454036165691</c:v>
                </c:pt>
                <c:pt idx="45">
                  <c:v>34.537174342138329</c:v>
                </c:pt>
                <c:pt idx="46">
                  <c:v>35.745793552551028</c:v>
                </c:pt>
                <c:pt idx="47">
                  <c:v>35.754815041104095</c:v>
                </c:pt>
                <c:pt idx="48">
                  <c:v>35.763837271309804</c:v>
                </c:pt>
                <c:pt idx="49">
                  <c:v>36.464380535995154</c:v>
                </c:pt>
                <c:pt idx="50">
                  <c:v>37.257610946992514</c:v>
                </c:pt>
                <c:pt idx="51">
                  <c:v>37.267003818303465</c:v>
                </c:pt>
                <c:pt idx="52">
                  <c:v>37.923043160443648</c:v>
                </c:pt>
                <c:pt idx="53">
                  <c:v>38.674179399708635</c:v>
                </c:pt>
                <c:pt idx="54">
                  <c:v>38.683921032898965</c:v>
                </c:pt>
                <c:pt idx="55">
                  <c:v>39.617749530496852</c:v>
                </c:pt>
                <c:pt idx="56">
                  <c:v>40.411725318145685</c:v>
                </c:pt>
                <c:pt idx="57">
                  <c:v>40.421895427090767</c:v>
                </c:pt>
                <c:pt idx="58">
                  <c:v>41.311367291316003</c:v>
                </c:pt>
                <c:pt idx="59">
                  <c:v>42.107951708755458</c:v>
                </c:pt>
                <c:pt idx="60">
                  <c:v>42.118539573419071</c:v>
                </c:pt>
                <c:pt idx="61">
                  <c:v>42.87060024385142</c:v>
                </c:pt>
                <c:pt idx="62">
                  <c:v>43.762347476898952</c:v>
                </c:pt>
                <c:pt idx="63">
                  <c:v>43.773342264648612</c:v>
                </c:pt>
                <c:pt idx="64">
                  <c:v>44.569523339930242</c:v>
                </c:pt>
                <c:pt idx="65">
                  <c:v>45.415613810398185</c:v>
                </c:pt>
                <c:pt idx="66">
                  <c:v>45.427014840252838</c:v>
                </c:pt>
                <c:pt idx="67">
                  <c:v>46.179008055373451</c:v>
                </c:pt>
                <c:pt idx="68">
                  <c:v>46.841417012944724</c:v>
                </c:pt>
                <c:pt idx="69">
                  <c:v>46.853167262614463</c:v>
                </c:pt>
                <c:pt idx="70">
                  <c:v>47.60767206319592</c:v>
                </c:pt>
                <c:pt idx="71">
                  <c:v>48.315728242381375</c:v>
                </c:pt>
                <c:pt idx="72">
                  <c:v>48.327839436255893</c:v>
                </c:pt>
                <c:pt idx="73">
                  <c:v>48.989192379495329</c:v>
                </c:pt>
                <c:pt idx="74">
                  <c:v>49.186842004774043</c:v>
                </c:pt>
                <c:pt idx="75">
                  <c:v>49.199163776622207</c:v>
                </c:pt>
                <c:pt idx="76">
                  <c:v>49.86240827838742</c:v>
                </c:pt>
                <c:pt idx="77">
                  <c:v>49.874893892195047</c:v>
                </c:pt>
                <c:pt idx="78">
                  <c:v>49.887380526805778</c:v>
                </c:pt>
                <c:pt idx="79">
                  <c:v>50.504362945379732</c:v>
                </c:pt>
                <c:pt idx="80">
                  <c:v>50.517001829490603</c:v>
                </c:pt>
                <c:pt idx="81">
                  <c:v>50.994093914992966</c:v>
                </c:pt>
                <c:pt idx="82">
                  <c:v>51.148043203252755</c:v>
                </c:pt>
                <c:pt idx="83">
                  <c:v>51.6259018254786</c:v>
                </c:pt>
                <c:pt idx="84">
                  <c:v>51.638810782675087</c:v>
                </c:pt>
                <c:pt idx="85">
                  <c:v>52.116634557968005</c:v>
                </c:pt>
                <c:pt idx="86">
                  <c:v>52.315173404078706</c:v>
                </c:pt>
                <c:pt idx="87">
                  <c:v>52.328246978967918</c:v>
                </c:pt>
                <c:pt idx="88">
                  <c:v>52.248919384994444</c:v>
                </c:pt>
                <c:pt idx="89">
                  <c:v>52.26197215390124</c:v>
                </c:pt>
                <c:pt idx="90">
                  <c:v>52.230402771596431</c:v>
                </c:pt>
                <c:pt idx="91">
                  <c:v>52.663601809509039</c:v>
                </c:pt>
                <c:pt idx="92">
                  <c:v>52.676750879476749</c:v>
                </c:pt>
                <c:pt idx="93">
                  <c:v>52.875351571316621</c:v>
                </c:pt>
                <c:pt idx="94">
                  <c:v>53.028560283392949</c:v>
                </c:pt>
                <c:pt idx="95">
                  <c:v>53.36860042524382</c:v>
                </c:pt>
                <c:pt idx="96">
                  <c:v>53.381915432943153</c:v>
                </c:pt>
                <c:pt idx="97">
                  <c:v>53.395231512948513</c:v>
                </c:pt>
                <c:pt idx="98">
                  <c:v>53.408548664263868</c:v>
                </c:pt>
                <c:pt idx="99">
                  <c:v>53.516526934953674</c:v>
                </c:pt>
                <c:pt idx="100">
                  <c:v>53.530270848146415</c:v>
                </c:pt>
                <c:pt idx="101">
                  <c:v>53.543614754666599</c:v>
                </c:pt>
                <c:pt idx="102">
                  <c:v>53.696462557795073</c:v>
                </c:pt>
                <c:pt idx="103">
                  <c:v>53.804596982597189</c:v>
                </c:pt>
                <c:pt idx="104">
                  <c:v>53.818002086872852</c:v>
                </c:pt>
                <c:pt idx="105">
                  <c:v>53.972621480792469</c:v>
                </c:pt>
                <c:pt idx="106">
                  <c:v>54.03206948929364</c:v>
                </c:pt>
                <c:pt idx="107">
                  <c:v>54.04552413158742</c:v>
                </c:pt>
                <c:pt idx="108">
                  <c:v>54.153448967713899</c:v>
                </c:pt>
                <c:pt idx="109">
                  <c:v>54.353517909979793</c:v>
                </c:pt>
                <c:pt idx="110">
                  <c:v>54.367045272229561</c:v>
                </c:pt>
                <c:pt idx="111">
                  <c:v>54.333706389193473</c:v>
                </c:pt>
                <c:pt idx="112">
                  <c:v>54.440982126622579</c:v>
                </c:pt>
                <c:pt idx="113">
                  <c:v>54.454524297443768</c:v>
                </c:pt>
                <c:pt idx="114">
                  <c:v>54.421568069839566</c:v>
                </c:pt>
                <c:pt idx="115">
                  <c:v>54.529347293535601</c:v>
                </c:pt>
                <c:pt idx="116">
                  <c:v>54.542904472634362</c:v>
                </c:pt>
                <c:pt idx="117">
                  <c:v>54.650336420757739</c:v>
                </c:pt>
                <c:pt idx="118">
                  <c:v>54.851729090198802</c:v>
                </c:pt>
                <c:pt idx="119">
                  <c:v>54.865359037884474</c:v>
                </c:pt>
                <c:pt idx="120">
                  <c:v>54.878990059170164</c:v>
                </c:pt>
                <c:pt idx="121">
                  <c:v>54.845638931958938</c:v>
                </c:pt>
                <c:pt idx="122">
                  <c:v>54.85926050195178</c:v>
                </c:pt>
                <c:pt idx="123">
                  <c:v>54.874093614117086</c:v>
                </c:pt>
                <c:pt idx="124">
                  <c:v>54.887717620842039</c:v>
                </c:pt>
                <c:pt idx="125">
                  <c:v>54.901342695096119</c:v>
                </c:pt>
                <c:pt idx="126">
                  <c:v>55.383394852906264</c:v>
                </c:pt>
                <c:pt idx="127">
                  <c:v>55.303419417971952</c:v>
                </c:pt>
                <c:pt idx="128">
                  <c:v>55.317140104015941</c:v>
                </c:pt>
                <c:pt idx="129">
                  <c:v>55.566274815528402</c:v>
                </c:pt>
                <c:pt idx="130">
                  <c:v>55.582076592159659</c:v>
                </c:pt>
                <c:pt idx="131">
                  <c:v>55.595859014910658</c:v>
                </c:pt>
                <c:pt idx="132">
                  <c:v>55.986949920370904</c:v>
                </c:pt>
                <c:pt idx="133">
                  <c:v>56.000827439403395</c:v>
                </c:pt>
                <c:pt idx="134">
                  <c:v>56.390597508705156</c:v>
                </c:pt>
                <c:pt idx="135">
                  <c:v>56.735819798889587</c:v>
                </c:pt>
                <c:pt idx="136">
                  <c:v>56.749874695230609</c:v>
                </c:pt>
                <c:pt idx="137">
                  <c:v>56.763930681149695</c:v>
                </c:pt>
                <c:pt idx="138">
                  <c:v>57.060698612595331</c:v>
                </c:pt>
                <c:pt idx="139">
                  <c:v>57.074826353337286</c:v>
                </c:pt>
                <c:pt idx="140">
                  <c:v>57.465790870954187</c:v>
                </c:pt>
                <c:pt idx="141">
                  <c:v>57.432798196502063</c:v>
                </c:pt>
                <c:pt idx="142">
                  <c:v>57.447010317105338</c:v>
                </c:pt>
                <c:pt idx="143">
                  <c:v>57.603766659648258</c:v>
                </c:pt>
                <c:pt idx="144">
                  <c:v>57.901533484888631</c:v>
                </c:pt>
                <c:pt idx="145">
                  <c:v>57.915853653311125</c:v>
                </c:pt>
                <c:pt idx="146">
                  <c:v>58.403347658016401</c:v>
                </c:pt>
                <c:pt idx="147">
                  <c:v>58.701529454557189</c:v>
                </c:pt>
                <c:pt idx="148">
                  <c:v>58.716038962576185</c:v>
                </c:pt>
                <c:pt idx="149">
                  <c:v>59.061317846164663</c:v>
                </c:pt>
                <c:pt idx="150">
                  <c:v>59.501822803063042</c:v>
                </c:pt>
                <c:pt idx="151">
                  <c:v>59.516521527967242</c:v>
                </c:pt>
                <c:pt idx="152">
                  <c:v>59.765921650707831</c:v>
                </c:pt>
                <c:pt idx="153">
                  <c:v>60.351019277848948</c:v>
                </c:pt>
                <c:pt idx="154">
                  <c:v>60.365919029807131</c:v>
                </c:pt>
                <c:pt idx="155">
                  <c:v>60.380819918863288</c:v>
                </c:pt>
                <c:pt idx="156">
                  <c:v>60.823465473613055</c:v>
                </c:pt>
                <c:pt idx="157">
                  <c:v>60.838473595648132</c:v>
                </c:pt>
                <c:pt idx="158">
                  <c:v>61.375074333887049</c:v>
                </c:pt>
                <c:pt idx="159">
                  <c:v>61.39021268804234</c:v>
                </c:pt>
                <c:pt idx="160">
                  <c:v>61.690392865067011</c:v>
                </c:pt>
                <c:pt idx="161">
                  <c:v>61.705603417224459</c:v>
                </c:pt>
                <c:pt idx="162">
                  <c:v>62.573521464037647</c:v>
                </c:pt>
                <c:pt idx="163">
                  <c:v>62.588943357053886</c:v>
                </c:pt>
                <c:pt idx="164">
                  <c:v>62.889686678053963</c:v>
                </c:pt>
                <c:pt idx="165">
                  <c:v>63.001001410862145</c:v>
                </c:pt>
                <c:pt idx="166">
                  <c:v>75.541893937426039</c:v>
                </c:pt>
                <c:pt idx="167">
                  <c:v>75.895861659868999</c:v>
                </c:pt>
                <c:pt idx="168">
                  <c:v>76.632786465723782</c:v>
                </c:pt>
                <c:pt idx="169">
                  <c:v>74.975163761909783</c:v>
                </c:pt>
              </c:numCache>
            </c:numRef>
          </c:yVal>
          <c:smooth val="0"/>
          <c:extLst>
            <c:ext xmlns:c16="http://schemas.microsoft.com/office/drawing/2014/chart" uri="{C3380CC4-5D6E-409C-BE32-E72D297353CC}">
              <c16:uniqueId val="{00000003-133E-4806-9D9B-7DF5DAC60C8D}"/>
            </c:ext>
          </c:extLst>
        </c:ser>
        <c:ser>
          <c:idx val="5"/>
          <c:order val="8"/>
          <c:tx>
            <c:v>4b-c3</c:v>
          </c:tx>
          <c:spPr>
            <a:ln w="25400" cap="rnd">
              <a:noFill/>
              <a:round/>
            </a:ln>
            <a:effectLst/>
          </c:spPr>
          <c:marker>
            <c:symbol val="circle"/>
            <c:size val="3"/>
            <c:spPr>
              <a:solidFill>
                <a:srgbClr val="00B0F0"/>
              </a:solidFill>
              <a:ln w="6350">
                <a:solidFill>
                  <a:schemeClr val="accent5">
                    <a:lumMod val="75000"/>
                  </a:schemeClr>
                </a:solidFill>
              </a:ln>
              <a:effectLst/>
            </c:spPr>
          </c:marker>
          <c:xVal>
            <c:numRef>
              <c:f>'Forsøk 3 - Samlet'!$BF$273:$BF$301</c:f>
              <c:numCache>
                <c:formatCode>0.0</c:formatCode>
                <c:ptCount val="29"/>
                <c:pt idx="0">
                  <c:v>0.40179471092419705</c:v>
                </c:pt>
                <c:pt idx="1">
                  <c:v>0.42267571744717908</c:v>
                </c:pt>
                <c:pt idx="2">
                  <c:v>0.45838750914659054</c:v>
                </c:pt>
                <c:pt idx="3">
                  <c:v>0.46491039564754749</c:v>
                </c:pt>
                <c:pt idx="4">
                  <c:v>0.47161016280990009</c:v>
                </c:pt>
                <c:pt idx="5">
                  <c:v>0.53142245377430986</c:v>
                </c:pt>
                <c:pt idx="6">
                  <c:v>0.54158436869146742</c:v>
                </c:pt>
                <c:pt idx="7">
                  <c:v>0.54779590465589911</c:v>
                </c:pt>
                <c:pt idx="8">
                  <c:v>0.63142648453237571</c:v>
                </c:pt>
                <c:pt idx="9">
                  <c:v>0.64293679611085086</c:v>
                </c:pt>
                <c:pt idx="10">
                  <c:v>0.68276640460569471</c:v>
                </c:pt>
                <c:pt idx="11">
                  <c:v>0.71586390851348203</c:v>
                </c:pt>
                <c:pt idx="12">
                  <c:v>0.7305623824521611</c:v>
                </c:pt>
                <c:pt idx="13">
                  <c:v>0.76964146587033877</c:v>
                </c:pt>
                <c:pt idx="14">
                  <c:v>0.76963650227681646</c:v>
                </c:pt>
                <c:pt idx="15">
                  <c:v>0.85623934274692937</c:v>
                </c:pt>
                <c:pt idx="16">
                  <c:v>0.90857302455150357</c:v>
                </c:pt>
                <c:pt idx="17">
                  <c:v>0.90856684930980314</c:v>
                </c:pt>
                <c:pt idx="18">
                  <c:v>0.96516164224349799</c:v>
                </c:pt>
                <c:pt idx="19">
                  <c:v>1.1803906113195748</c:v>
                </c:pt>
                <c:pt idx="20">
                  <c:v>1.1803821758870305</c:v>
                </c:pt>
                <c:pt idx="21">
                  <c:v>1.2221242699129284</c:v>
                </c:pt>
                <c:pt idx="22">
                  <c:v>1.323413788505073</c:v>
                </c:pt>
                <c:pt idx="23">
                  <c:v>1.3234036999999279</c:v>
                </c:pt>
                <c:pt idx="24">
                  <c:v>1.4696870142041738</c:v>
                </c:pt>
                <c:pt idx="25">
                  <c:v>1.6456737624418842</c:v>
                </c:pt>
                <c:pt idx="26">
                  <c:v>1.645660260735603</c:v>
                </c:pt>
                <c:pt idx="27">
                  <c:v>1.7820648989223538</c:v>
                </c:pt>
                <c:pt idx="28">
                  <c:v>2.0466822849537554</c:v>
                </c:pt>
              </c:numCache>
            </c:numRef>
          </c:xVal>
          <c:yVal>
            <c:numRef>
              <c:f>'Forsøk 3 - Samlet'!$BE$273:$BE$301</c:f>
              <c:numCache>
                <c:formatCode>0.0</c:formatCode>
                <c:ptCount val="29"/>
                <c:pt idx="0">
                  <c:v>16.377388087907374</c:v>
                </c:pt>
                <c:pt idx="1">
                  <c:v>15.625209702296177</c:v>
                </c:pt>
                <c:pt idx="2">
                  <c:v>15.629713556836844</c:v>
                </c:pt>
                <c:pt idx="3">
                  <c:v>15.634218021042363</c:v>
                </c:pt>
                <c:pt idx="4">
                  <c:v>15.071391022668665</c:v>
                </c:pt>
                <c:pt idx="5">
                  <c:v>14.547074935503232</c:v>
                </c:pt>
                <c:pt idx="6">
                  <c:v>14.551275886955533</c:v>
                </c:pt>
                <c:pt idx="7">
                  <c:v>14.062441392369774</c:v>
                </c:pt>
                <c:pt idx="8">
                  <c:v>13.232681623747956</c:v>
                </c:pt>
                <c:pt idx="9">
                  <c:v>13.236514768669908</c:v>
                </c:pt>
                <c:pt idx="10">
                  <c:v>13.240348422476641</c:v>
                </c:pt>
                <c:pt idx="11">
                  <c:v>12.374675490050654</c:v>
                </c:pt>
                <c:pt idx="12">
                  <c:v>12.378268145932083</c:v>
                </c:pt>
                <c:pt idx="13">
                  <c:v>11.965187774298826</c:v>
                </c:pt>
                <c:pt idx="14">
                  <c:v>11.437046965914373</c:v>
                </c:pt>
                <c:pt idx="15">
                  <c:v>11.440377167988759</c:v>
                </c:pt>
                <c:pt idx="16">
                  <c:v>11.292150737304581</c:v>
                </c:pt>
                <c:pt idx="17">
                  <c:v>11.067553816678073</c:v>
                </c:pt>
                <c:pt idx="18">
                  <c:v>11.070779778157897</c:v>
                </c:pt>
                <c:pt idx="19">
                  <c:v>10.884320504533692</c:v>
                </c:pt>
                <c:pt idx="20">
                  <c:v>10.887494560364505</c:v>
                </c:pt>
                <c:pt idx="21">
                  <c:v>10.587787252025132</c:v>
                </c:pt>
                <c:pt idx="22">
                  <c:v>10.362673786986722</c:v>
                </c:pt>
                <c:pt idx="23">
                  <c:v>10.365701441640455</c:v>
                </c:pt>
                <c:pt idx="24">
                  <c:v>10.10332341928568</c:v>
                </c:pt>
                <c:pt idx="25">
                  <c:v>9.8821310090157422</c:v>
                </c:pt>
                <c:pt idx="26">
                  <c:v>9.8850237965074008</c:v>
                </c:pt>
                <c:pt idx="27">
                  <c:v>9.8879169511086715</c:v>
                </c:pt>
                <c:pt idx="28">
                  <c:v>10.08129805929115</c:v>
                </c:pt>
              </c:numCache>
            </c:numRef>
          </c:yVal>
          <c:smooth val="0"/>
          <c:extLst>
            <c:ext xmlns:c16="http://schemas.microsoft.com/office/drawing/2014/chart" uri="{C3380CC4-5D6E-409C-BE32-E72D297353CC}">
              <c16:uniqueId val="{00000004-133E-4806-9D9B-7DF5DAC60C8D}"/>
            </c:ext>
          </c:extLst>
        </c:ser>
        <c:ser>
          <c:idx val="7"/>
          <c:order val="9"/>
          <c:tx>
            <c:v>4b-c2</c:v>
          </c:tx>
          <c:spPr>
            <a:ln w="25400" cap="rnd">
              <a:noFill/>
              <a:round/>
            </a:ln>
            <a:effectLst/>
          </c:spPr>
          <c:marker>
            <c:symbol val="circle"/>
            <c:size val="3"/>
            <c:spPr>
              <a:solidFill>
                <a:srgbClr val="FF0000"/>
              </a:solidFill>
              <a:ln w="6350">
                <a:solidFill>
                  <a:srgbClr val="C00000"/>
                </a:solidFill>
              </a:ln>
              <a:effectLst/>
            </c:spPr>
          </c:marker>
          <c:xVal>
            <c:numRef>
              <c:f>'Forsøk 3 - Samlet'!$BF$579:$BF$635</c:f>
              <c:numCache>
                <c:formatCode>0.0</c:formatCode>
                <c:ptCount val="57"/>
                <c:pt idx="0">
                  <c:v>0.48891075523605898</c:v>
                </c:pt>
                <c:pt idx="1">
                  <c:v>0.54438307482010839</c:v>
                </c:pt>
                <c:pt idx="2">
                  <c:v>0.56024821385584622</c:v>
                </c:pt>
                <c:pt idx="3">
                  <c:v>0.56024488954213036</c:v>
                </c:pt>
                <c:pt idx="4">
                  <c:v>0.59493248637294349</c:v>
                </c:pt>
                <c:pt idx="5">
                  <c:v>0.67888043276093135</c:v>
                </c:pt>
                <c:pt idx="6">
                  <c:v>0.67887630615720318</c:v>
                </c:pt>
                <c:pt idx="7">
                  <c:v>0.7176003380357604</c:v>
                </c:pt>
                <c:pt idx="8">
                  <c:v>0.74500549298869612</c:v>
                </c:pt>
                <c:pt idx="9">
                  <c:v>0.74500080364695909</c:v>
                </c:pt>
                <c:pt idx="10">
                  <c:v>0.79860273466287102</c:v>
                </c:pt>
                <c:pt idx="11">
                  <c:v>0.86234750577675356</c:v>
                </c:pt>
                <c:pt idx="12">
                  <c:v>0.86234175697786486</c:v>
                </c:pt>
                <c:pt idx="13">
                  <c:v>0.92770333897368096</c:v>
                </c:pt>
                <c:pt idx="14">
                  <c:v>1.0195545202467551</c:v>
                </c:pt>
                <c:pt idx="15">
                  <c:v>1.0195472272303632</c:v>
                </c:pt>
                <c:pt idx="16">
                  <c:v>1.0945128430292403</c:v>
                </c:pt>
                <c:pt idx="17">
                  <c:v>1.0945047681349633</c:v>
                </c:pt>
                <c:pt idx="18">
                  <c:v>1.2100507432292373</c:v>
                </c:pt>
                <c:pt idx="19">
                  <c:v>1.3111321589456193</c:v>
                </c:pt>
                <c:pt idx="20">
                  <c:v>1.3636721885989067</c:v>
                </c:pt>
                <c:pt idx="21">
                  <c:v>1.3850792802624527</c:v>
                </c:pt>
                <c:pt idx="22">
                  <c:v>1.50543491800077</c:v>
                </c:pt>
                <c:pt idx="23">
                  <c:v>1.5615897860573911</c:v>
                </c:pt>
                <c:pt idx="24">
                  <c:v>1.6690358075820539</c:v>
                </c:pt>
                <c:pt idx="25">
                  <c:v>1.8231426685306977</c:v>
                </c:pt>
                <c:pt idx="26">
                  <c:v>1.8231258018463152</c:v>
                </c:pt>
                <c:pt idx="27">
                  <c:v>2.0387984850122289</c:v>
                </c:pt>
                <c:pt idx="28">
                  <c:v>2.4508931832857841</c:v>
                </c:pt>
                <c:pt idx="29">
                  <c:v>2.4508682504053021</c:v>
                </c:pt>
                <c:pt idx="30">
                  <c:v>2.7714959317113981</c:v>
                </c:pt>
                <c:pt idx="31">
                  <c:v>2.8662759720270108</c:v>
                </c:pt>
                <c:pt idx="32">
                  <c:v>2.866243085339097</c:v>
                </c:pt>
                <c:pt idx="33">
                  <c:v>3.0927916071282273</c:v>
                </c:pt>
                <c:pt idx="34">
                  <c:v>3.265515197530223</c:v>
                </c:pt>
                <c:pt idx="35">
                  <c:v>3.2654739857123602</c:v>
                </c:pt>
                <c:pt idx="36">
                  <c:v>3.4923347937607749</c:v>
                </c:pt>
                <c:pt idx="37">
                  <c:v>3.6506819427019428</c:v>
                </c:pt>
                <c:pt idx="38">
                  <c:v>3.650632081292378</c:v>
                </c:pt>
                <c:pt idx="39">
                  <c:v>3.6872389219817476</c:v>
                </c:pt>
                <c:pt idx="40">
                  <c:v>3.9295964826234049</c:v>
                </c:pt>
                <c:pt idx="41">
                  <c:v>3.9295371194739985</c:v>
                </c:pt>
                <c:pt idx="42">
                  <c:v>3.8822433325887085</c:v>
                </c:pt>
                <c:pt idx="43">
                  <c:v>3.8821838941593865</c:v>
                </c:pt>
                <c:pt idx="44">
                  <c:v>3.8821245093969212</c:v>
                </c:pt>
                <c:pt idx="45">
                  <c:v>4.0570450864602607</c:v>
                </c:pt>
                <c:pt idx="46">
                  <c:v>4.187308882399762</c:v>
                </c:pt>
                <c:pt idx="47">
                  <c:v>4.1872409048089718</c:v>
                </c:pt>
                <c:pt idx="48">
                  <c:v>4.271755685688654</c:v>
                </c:pt>
                <c:pt idx="49">
                  <c:v>4.4553007817394237</c:v>
                </c:pt>
                <c:pt idx="50">
                  <c:v>4.4552262716703881</c:v>
                </c:pt>
                <c:pt idx="51">
                  <c:v>4.6359260034313206</c:v>
                </c:pt>
                <c:pt idx="52">
                  <c:v>4.6358468741327101</c:v>
                </c:pt>
                <c:pt idx="53">
                  <c:v>4.7162880180624756</c:v>
                </c:pt>
                <c:pt idx="54">
                  <c:v>4.7724771682429923</c:v>
                </c:pt>
                <c:pt idx="55">
                  <c:v>4.7723930965785053</c:v>
                </c:pt>
                <c:pt idx="56">
                  <c:v>4.7094793666654393</c:v>
                </c:pt>
              </c:numCache>
            </c:numRef>
          </c:xVal>
          <c:yVal>
            <c:numRef>
              <c:f>'Forsøk 3 - Samlet'!$BE$579:$BE$635</c:f>
              <c:numCache>
                <c:formatCode>0.0</c:formatCode>
                <c:ptCount val="57"/>
                <c:pt idx="0">
                  <c:v>12.431981527715056</c:v>
                </c:pt>
                <c:pt idx="1">
                  <c:v>10.996694022174641</c:v>
                </c:pt>
                <c:pt idx="2">
                  <c:v>10.999759165706324</c:v>
                </c:pt>
                <c:pt idx="3">
                  <c:v>11.002824632309281</c:v>
                </c:pt>
                <c:pt idx="4">
                  <c:v>10.430287362018682</c:v>
                </c:pt>
                <c:pt idx="5">
                  <c:v>9.9823086560600274</c:v>
                </c:pt>
                <c:pt idx="6">
                  <c:v>9.9851008797612657</c:v>
                </c:pt>
                <c:pt idx="7">
                  <c:v>9.5747534646110424</c:v>
                </c:pt>
                <c:pt idx="8">
                  <c:v>9.2071366043180092</c:v>
                </c:pt>
                <c:pt idx="9">
                  <c:v>9.2097205011125904</c:v>
                </c:pt>
                <c:pt idx="10">
                  <c:v>8.8826579478299301</c:v>
                </c:pt>
                <c:pt idx="11">
                  <c:v>8.3091835647746564</c:v>
                </c:pt>
                <c:pt idx="12">
                  <c:v>8.3115265461860321</c:v>
                </c:pt>
                <c:pt idx="13">
                  <c:v>8.1887370715744972</c:v>
                </c:pt>
                <c:pt idx="14">
                  <c:v>8.1910471317653517</c:v>
                </c:pt>
                <c:pt idx="15">
                  <c:v>8.1933574188963778</c:v>
                </c:pt>
                <c:pt idx="16">
                  <c:v>7.9910816871187844</c:v>
                </c:pt>
                <c:pt idx="17">
                  <c:v>7.7040046496883905</c:v>
                </c:pt>
                <c:pt idx="18">
                  <c:v>7.7061839061780217</c:v>
                </c:pt>
                <c:pt idx="19">
                  <c:v>7.708363372745251</c:v>
                </c:pt>
                <c:pt idx="20">
                  <c:v>7.4647761819386327</c:v>
                </c:pt>
                <c:pt idx="21">
                  <c:v>7.4668905665119167</c:v>
                </c:pt>
                <c:pt idx="22">
                  <c:v>7.3050727557083528</c:v>
                </c:pt>
                <c:pt idx="23">
                  <c:v>7.3071438646204481</c:v>
                </c:pt>
                <c:pt idx="24">
                  <c:v>7.1844264640115512</c:v>
                </c:pt>
                <c:pt idx="25">
                  <c:v>7.0651936593171731</c:v>
                </c:pt>
                <c:pt idx="26">
                  <c:v>7.0671998140080365</c:v>
                </c:pt>
                <c:pt idx="27">
                  <c:v>6.9039894797983088</c:v>
                </c:pt>
                <c:pt idx="28">
                  <c:v>6.6996430779892124</c:v>
                </c:pt>
                <c:pt idx="29">
                  <c:v>6.7015508778244302</c:v>
                </c:pt>
                <c:pt idx="30">
                  <c:v>6.4163234850461155</c:v>
                </c:pt>
                <c:pt idx="31">
                  <c:v>6.1266741238601279</c:v>
                </c:pt>
                <c:pt idx="32">
                  <c:v>6.1284284589026763</c:v>
                </c:pt>
                <c:pt idx="33">
                  <c:v>5.7570511055792926</c:v>
                </c:pt>
                <c:pt idx="34">
                  <c:v>5.0193659640108441</c:v>
                </c:pt>
                <c:pt idx="35">
                  <c:v>5.0208248405567897</c:v>
                </c:pt>
                <c:pt idx="36">
                  <c:v>5.0222838363838935</c:v>
                </c:pt>
                <c:pt idx="37">
                  <c:v>4.6924307745772209</c:v>
                </c:pt>
                <c:pt idx="38">
                  <c:v>4.6938019233335337</c:v>
                </c:pt>
                <c:pt idx="39">
                  <c:v>4.5312103551330134</c:v>
                </c:pt>
                <c:pt idx="40">
                  <c:v>4.3692461931519908</c:v>
                </c:pt>
                <c:pt idx="41">
                  <c:v>4.3705306858390189</c:v>
                </c:pt>
                <c:pt idx="42">
                  <c:v>4.2546316381305136</c:v>
                </c:pt>
                <c:pt idx="43">
                  <c:v>4.1777405960908034</c:v>
                </c:pt>
                <c:pt idx="44">
                  <c:v>4.1789734857697631</c:v>
                </c:pt>
                <c:pt idx="45">
                  <c:v>4.1439699705157036</c:v>
                </c:pt>
                <c:pt idx="46">
                  <c:v>4.1071619220347468</c:v>
                </c:pt>
                <c:pt idx="47">
                  <c:v>4.1083753613807934</c:v>
                </c:pt>
                <c:pt idx="48">
                  <c:v>4.0758244062513098</c:v>
                </c:pt>
                <c:pt idx="49">
                  <c:v>4.0848909729477132</c:v>
                </c:pt>
                <c:pt idx="50">
                  <c:v>4.0860977991903953</c:v>
                </c:pt>
                <c:pt idx="51">
                  <c:v>4.1763405179755857</c:v>
                </c:pt>
                <c:pt idx="52">
                  <c:v>4.8496355302990564</c:v>
                </c:pt>
                <c:pt idx="53">
                  <c:v>4.8510445371599502</c:v>
                </c:pt>
                <c:pt idx="54">
                  <c:v>5.9988617156915396</c:v>
                </c:pt>
                <c:pt idx="55">
                  <c:v>7.325189786951416</c:v>
                </c:pt>
                <c:pt idx="56">
                  <c:v>7.3272544644063613</c:v>
                </c:pt>
              </c:numCache>
            </c:numRef>
          </c:yVal>
          <c:smooth val="0"/>
          <c:extLst>
            <c:ext xmlns:c16="http://schemas.microsoft.com/office/drawing/2014/chart" uri="{C3380CC4-5D6E-409C-BE32-E72D297353CC}">
              <c16:uniqueId val="{00000005-133E-4806-9D9B-7DF5DAC60C8D}"/>
            </c:ext>
          </c:extLst>
        </c:ser>
        <c:ser>
          <c:idx val="9"/>
          <c:order val="10"/>
          <c:tx>
            <c:v>4s-c1</c:v>
          </c:tx>
          <c:spPr>
            <a:ln w="25400" cap="rnd">
              <a:noFill/>
              <a:round/>
            </a:ln>
            <a:effectLst/>
          </c:spPr>
          <c:marker>
            <c:symbol val="circle"/>
            <c:size val="3"/>
            <c:spPr>
              <a:solidFill>
                <a:schemeClr val="accent1"/>
              </a:solidFill>
              <a:ln w="6350">
                <a:solidFill>
                  <a:schemeClr val="accent5">
                    <a:lumMod val="50000"/>
                  </a:schemeClr>
                </a:solidFill>
              </a:ln>
              <a:effectLst/>
            </c:spPr>
          </c:marker>
          <c:xVal>
            <c:numRef>
              <c:f>'Forsøk 3 - Samlet'!$BF$893:$BF$978</c:f>
              <c:numCache>
                <c:formatCode>0.0</c:formatCode>
                <c:ptCount val="86"/>
                <c:pt idx="0">
                  <c:v>0.55948870450067256</c:v>
                </c:pt>
                <c:pt idx="1">
                  <c:v>0.58594983964175062</c:v>
                </c:pt>
                <c:pt idx="2">
                  <c:v>0.64372846808648743</c:v>
                </c:pt>
                <c:pt idx="3">
                  <c:v>0.64372511419251921</c:v>
                </c:pt>
                <c:pt idx="4">
                  <c:v>0.65386971917908099</c:v>
                </c:pt>
                <c:pt idx="5">
                  <c:v>0.75324373616139628</c:v>
                </c:pt>
                <c:pt idx="6">
                  <c:v>0.75323967972123695</c:v>
                </c:pt>
                <c:pt idx="7">
                  <c:v>0.79920486064727281</c:v>
                </c:pt>
                <c:pt idx="8">
                  <c:v>0.79920046449610849</c:v>
                </c:pt>
                <c:pt idx="9">
                  <c:v>0.85333524194715249</c:v>
                </c:pt>
                <c:pt idx="10">
                  <c:v>0.93696206204727384</c:v>
                </c:pt>
                <c:pt idx="11">
                  <c:v>0.98713488415452744</c:v>
                </c:pt>
                <c:pt idx="12">
                  <c:v>1.0212953737417212</c:v>
                </c:pt>
                <c:pt idx="13">
                  <c:v>1.0484106794051991</c:v>
                </c:pt>
                <c:pt idx="14">
                  <c:v>1.1015142184419022</c:v>
                </c:pt>
                <c:pt idx="15">
                  <c:v>1.2406553842149135</c:v>
                </c:pt>
                <c:pt idx="16">
                  <c:v>1.2406472141085378</c:v>
                </c:pt>
                <c:pt idx="17">
                  <c:v>1.2255722507402322</c:v>
                </c:pt>
                <c:pt idx="18">
                  <c:v>1.3191559216935647</c:v>
                </c:pt>
                <c:pt idx="19">
                  <c:v>1.4615987978172964</c:v>
                </c:pt>
                <c:pt idx="20">
                  <c:v>1.5145301558357496</c:v>
                </c:pt>
                <c:pt idx="21">
                  <c:v>1.5573024765693524</c:v>
                </c:pt>
                <c:pt idx="22">
                  <c:v>1.62358236783406</c:v>
                </c:pt>
                <c:pt idx="23">
                  <c:v>1.623570118895568</c:v>
                </c:pt>
                <c:pt idx="24">
                  <c:v>1.7808479117952851</c:v>
                </c:pt>
                <c:pt idx="25">
                  <c:v>2.3349587603161517</c:v>
                </c:pt>
                <c:pt idx="26">
                  <c:v>2.3349385539497369</c:v>
                </c:pt>
                <c:pt idx="27">
                  <c:v>2.4873340233231862</c:v>
                </c:pt>
                <c:pt idx="28">
                  <c:v>2.6817839912589925</c:v>
                </c:pt>
                <c:pt idx="29">
                  <c:v>2.7501419622662251</c:v>
                </c:pt>
                <c:pt idx="30">
                  <c:v>2.9729268832567883</c:v>
                </c:pt>
                <c:pt idx="31">
                  <c:v>3.1418200734287596</c:v>
                </c:pt>
                <c:pt idx="32">
                  <c:v>3.2359883822941788</c:v>
                </c:pt>
                <c:pt idx="33">
                  <c:v>3.2359558055037354</c:v>
                </c:pt>
                <c:pt idx="34">
                  <c:v>3.364121297950927</c:v>
                </c:pt>
                <c:pt idx="35">
                  <c:v>3.4621891999912666</c:v>
                </c:pt>
                <c:pt idx="36">
                  <c:v>3.5773375671718033</c:v>
                </c:pt>
                <c:pt idx="37">
                  <c:v>3.8994702110012143</c:v>
                </c:pt>
                <c:pt idx="38">
                  <c:v>3.8994254314389178</c:v>
                </c:pt>
                <c:pt idx="39">
                  <c:v>3.8859434065039777</c:v>
                </c:pt>
                <c:pt idx="40">
                  <c:v>4.1826147403082858</c:v>
                </c:pt>
                <c:pt idx="41">
                  <c:v>4.1825632031003668</c:v>
                </c:pt>
                <c:pt idx="42">
                  <c:v>4.4430577936773634</c:v>
                </c:pt>
                <c:pt idx="43">
                  <c:v>4.5555326392553734</c:v>
                </c:pt>
                <c:pt idx="44">
                  <c:v>4.5554748044072166</c:v>
                </c:pt>
                <c:pt idx="45">
                  <c:v>4.6023197385300518</c:v>
                </c:pt>
                <c:pt idx="46">
                  <c:v>4.7626298119071411</c:v>
                </c:pt>
                <c:pt idx="47">
                  <c:v>4.8465145331763928</c:v>
                </c:pt>
                <c:pt idx="48">
                  <c:v>4.8145968285667839</c:v>
                </c:pt>
                <c:pt idx="49">
                  <c:v>4.9261646538418447</c:v>
                </c:pt>
                <c:pt idx="50">
                  <c:v>4.9853917672155603</c:v>
                </c:pt>
                <c:pt idx="51">
                  <c:v>4.8949124601337015</c:v>
                </c:pt>
                <c:pt idx="52">
                  <c:v>4.8816722213282198</c:v>
                </c:pt>
                <c:pt idx="53">
                  <c:v>4.8816039619411518</c:v>
                </c:pt>
                <c:pt idx="54">
                  <c:v>5.0902542775928765</c:v>
                </c:pt>
                <c:pt idx="55">
                  <c:v>5.1444282197675895</c:v>
                </c:pt>
                <c:pt idx="56">
                  <c:v>5.1443512063784196</c:v>
                </c:pt>
                <c:pt idx="57">
                  <c:v>5.0190168329365079</c:v>
                </c:pt>
                <c:pt idx="58">
                  <c:v>4.8758399059435575</c:v>
                </c:pt>
                <c:pt idx="59">
                  <c:v>4.8757671444480319</c:v>
                </c:pt>
                <c:pt idx="60">
                  <c:v>5.6342639339716873</c:v>
                </c:pt>
                <c:pt idx="61">
                  <c:v>5.4481894759305494</c:v>
                </c:pt>
                <c:pt idx="62">
                  <c:v>5.5776065284091629</c:v>
                </c:pt>
                <c:pt idx="63">
                  <c:v>5.7530841168872779</c:v>
                </c:pt>
                <c:pt idx="64">
                  <c:v>5.9475305337234001</c:v>
                </c:pt>
                <c:pt idx="65">
                  <c:v>5.8670477351504973</c:v>
                </c:pt>
                <c:pt idx="66">
                  <c:v>6.1312066462221608</c:v>
                </c:pt>
                <c:pt idx="67">
                  <c:v>6.3270700606522654</c:v>
                </c:pt>
                <c:pt idx="68">
                  <c:v>6.3269375027324841</c:v>
                </c:pt>
                <c:pt idx="69">
                  <c:v>6.5085248378230416</c:v>
                </c:pt>
                <c:pt idx="70">
                  <c:v>6.8106361156608468</c:v>
                </c:pt>
                <c:pt idx="71">
                  <c:v>6.8104792174982816</c:v>
                </c:pt>
                <c:pt idx="72">
                  <c:v>7.1062504044902122</c:v>
                </c:pt>
                <c:pt idx="73">
                  <c:v>6.9012132273919873</c:v>
                </c:pt>
                <c:pt idx="74">
                  <c:v>6.9755080103145852</c:v>
                </c:pt>
                <c:pt idx="75">
                  <c:v>7.1074434484114501</c:v>
                </c:pt>
                <c:pt idx="76">
                  <c:v>7.0028893682453699</c:v>
                </c:pt>
                <c:pt idx="77">
                  <c:v>7.4843664335600941</c:v>
                </c:pt>
                <c:pt idx="78">
                  <c:v>7.5526764908788291</c:v>
                </c:pt>
                <c:pt idx="79">
                  <c:v>7.5524751373068213</c:v>
                </c:pt>
                <c:pt idx="80">
                  <c:v>7.7345282087040044</c:v>
                </c:pt>
                <c:pt idx="81">
                  <c:v>7.6752323711721058</c:v>
                </c:pt>
                <c:pt idx="82">
                  <c:v>7.6750184931623195</c:v>
                </c:pt>
                <c:pt idx="83">
                  <c:v>7.8656760626553952</c:v>
                </c:pt>
                <c:pt idx="84">
                  <c:v>8.1124923766102341</c:v>
                </c:pt>
                <c:pt idx="85">
                  <c:v>7.6427563681068955</c:v>
                </c:pt>
              </c:numCache>
            </c:numRef>
          </c:xVal>
          <c:yVal>
            <c:numRef>
              <c:f>'Forsøk 3 - Samlet'!$BE$893:$BE$978</c:f>
              <c:numCache>
                <c:formatCode>0.0</c:formatCode>
                <c:ptCount val="86"/>
                <c:pt idx="0">
                  <c:v>11.313884374069104</c:v>
                </c:pt>
                <c:pt idx="1">
                  <c:v>10.468715118287152</c:v>
                </c:pt>
                <c:pt idx="2">
                  <c:v>10.117119647229222</c:v>
                </c:pt>
                <c:pt idx="3">
                  <c:v>10.119801397644759</c:v>
                </c:pt>
                <c:pt idx="4">
                  <c:v>10.122483352809065</c:v>
                </c:pt>
                <c:pt idx="5">
                  <c:v>9.7220283484377301</c:v>
                </c:pt>
                <c:pt idx="6">
                  <c:v>9.7246079642318328</c:v>
                </c:pt>
                <c:pt idx="7">
                  <c:v>9.4139878701873059</c:v>
                </c:pt>
                <c:pt idx="8">
                  <c:v>8.8373134864655256</c:v>
                </c:pt>
                <c:pt idx="9">
                  <c:v>8.8396663280356993</c:v>
                </c:pt>
                <c:pt idx="10">
                  <c:v>8.8420193403323637</c:v>
                </c:pt>
                <c:pt idx="11">
                  <c:v>8.2169502506962502</c:v>
                </c:pt>
                <c:pt idx="12">
                  <c:v>8.2191438407858772</c:v>
                </c:pt>
                <c:pt idx="13">
                  <c:v>7.9543356340331366</c:v>
                </c:pt>
                <c:pt idx="14">
                  <c:v>7.9564615659955971</c:v>
                </c:pt>
                <c:pt idx="15">
                  <c:v>7.9585876452360598</c:v>
                </c:pt>
                <c:pt idx="16">
                  <c:v>7.7371466168364007</c:v>
                </c:pt>
                <c:pt idx="17">
                  <c:v>7.6040402604321589</c:v>
                </c:pt>
                <c:pt idx="18">
                  <c:v>7.474328532463403</c:v>
                </c:pt>
                <c:pt idx="19">
                  <c:v>7.4763304019728327</c:v>
                </c:pt>
                <c:pt idx="20">
                  <c:v>7.3453639108037931</c:v>
                </c:pt>
                <c:pt idx="21">
                  <c:v>7.259945587601389</c:v>
                </c:pt>
                <c:pt idx="22">
                  <c:v>7.2618918278311124</c:v>
                </c:pt>
                <c:pt idx="23">
                  <c:v>7.1733276769241012</c:v>
                </c:pt>
                <c:pt idx="24">
                  <c:v>7.1752511692726957</c:v>
                </c:pt>
                <c:pt idx="25">
                  <c:v>6.8594546744080684</c:v>
                </c:pt>
                <c:pt idx="26">
                  <c:v>6.6843782270020355</c:v>
                </c:pt>
                <c:pt idx="27">
                  <c:v>6.686176417093705</c:v>
                </c:pt>
                <c:pt idx="28">
                  <c:v>6.6879747199950188</c:v>
                </c:pt>
                <c:pt idx="29">
                  <c:v>6.6897731355583208</c:v>
                </c:pt>
                <c:pt idx="30">
                  <c:v>6.6915716636359095</c:v>
                </c:pt>
                <c:pt idx="31">
                  <c:v>5.7922079794968599</c:v>
                </c:pt>
                <c:pt idx="32">
                  <c:v>5.7937779800749629</c:v>
                </c:pt>
                <c:pt idx="33">
                  <c:v>5.6607814573741608</c:v>
                </c:pt>
                <c:pt idx="34">
                  <c:v>5.3958178758987625</c:v>
                </c:pt>
                <c:pt idx="35">
                  <c:v>5.2207332328783327</c:v>
                </c:pt>
                <c:pt idx="36">
                  <c:v>5.2221570254429732</c:v>
                </c:pt>
                <c:pt idx="37">
                  <c:v>4.9984313993732883</c:v>
                </c:pt>
                <c:pt idx="38">
                  <c:v>4.7310951560225325</c:v>
                </c:pt>
                <c:pt idx="39">
                  <c:v>4.7323939359163054</c:v>
                </c:pt>
                <c:pt idx="40">
                  <c:v>4.5553685062345304</c:v>
                </c:pt>
                <c:pt idx="41">
                  <c:v>4.2923588793412222</c:v>
                </c:pt>
                <c:pt idx="42">
                  <c:v>4.2935456637624752</c:v>
                </c:pt>
                <c:pt idx="43">
                  <c:v>4.1158855473933151</c:v>
                </c:pt>
                <c:pt idx="44">
                  <c:v>4.1170271208756999</c:v>
                </c:pt>
                <c:pt idx="45">
                  <c:v>4.0742093008235507</c:v>
                </c:pt>
                <c:pt idx="46">
                  <c:v>4.0753398334232518</c:v>
                </c:pt>
                <c:pt idx="47">
                  <c:v>4.0764704114927257</c:v>
                </c:pt>
                <c:pt idx="48">
                  <c:v>3.8151926203571467</c:v>
                </c:pt>
                <c:pt idx="49">
                  <c:v>3.685407889725953</c:v>
                </c:pt>
                <c:pt idx="50">
                  <c:v>3.6864390430397886</c:v>
                </c:pt>
                <c:pt idx="51">
                  <c:v>3.6005797422370547</c:v>
                </c:pt>
                <c:pt idx="52">
                  <c:v>3.5173938396735283</c:v>
                </c:pt>
                <c:pt idx="53">
                  <c:v>3.5183818078060716</c:v>
                </c:pt>
                <c:pt idx="54">
                  <c:v>3.4339675649612169</c:v>
                </c:pt>
                <c:pt idx="55">
                  <c:v>3.3518396948579929</c:v>
                </c:pt>
                <c:pt idx="56">
                  <c:v>3.3527851397881596</c:v>
                </c:pt>
                <c:pt idx="57">
                  <c:v>3.2733119354221691</c:v>
                </c:pt>
                <c:pt idx="58">
                  <c:v>3.2359611692315311</c:v>
                </c:pt>
                <c:pt idx="59">
                  <c:v>3.2368766867076784</c:v>
                </c:pt>
                <c:pt idx="60">
                  <c:v>3.2002744393209066</c:v>
                </c:pt>
                <c:pt idx="61">
                  <c:v>3.164042120995489</c:v>
                </c:pt>
                <c:pt idx="62">
                  <c:v>3.164938844815099</c:v>
                </c:pt>
                <c:pt idx="63">
                  <c:v>3.1743946130207763</c:v>
                </c:pt>
                <c:pt idx="64">
                  <c:v>3.1501905017704797</c:v>
                </c:pt>
                <c:pt idx="65">
                  <c:v>3.1510831126674019</c:v>
                </c:pt>
                <c:pt idx="66">
                  <c:v>3.151975744458154</c:v>
                </c:pt>
                <c:pt idx="67">
                  <c:v>3.0850994407233641</c:v>
                </c:pt>
                <c:pt idx="68">
                  <c:v>3.0859750084856676</c:v>
                </c:pt>
                <c:pt idx="69">
                  <c:v>3.0488562526986978</c:v>
                </c:pt>
                <c:pt idx="70">
                  <c:v>3.0497222712927567</c:v>
                </c:pt>
                <c:pt idx="71">
                  <c:v>3.0595544794485683</c:v>
                </c:pt>
                <c:pt idx="72">
                  <c:v>3.0604227955754641</c:v>
                </c:pt>
                <c:pt idx="73">
                  <c:v>3.119215366160268</c:v>
                </c:pt>
                <c:pt idx="74">
                  <c:v>3.1200983250006877</c:v>
                </c:pt>
                <c:pt idx="75">
                  <c:v>3.1769820727545612</c:v>
                </c:pt>
                <c:pt idx="76">
                  <c:v>3.5114360006832013</c:v>
                </c:pt>
                <c:pt idx="77">
                  <c:v>3.5124172089687296</c:v>
                </c:pt>
                <c:pt idx="78">
                  <c:v>3.5133984454184848</c:v>
                </c:pt>
                <c:pt idx="79">
                  <c:v>3.8423295050045927</c:v>
                </c:pt>
                <c:pt idx="80">
                  <c:v>3.8433934184975365</c:v>
                </c:pt>
                <c:pt idx="81">
                  <c:v>4.2169333567431462</c:v>
                </c:pt>
                <c:pt idx="82">
                  <c:v>4.8639301737067635</c:v>
                </c:pt>
                <c:pt idx="83">
                  <c:v>4.8652506415496415</c:v>
                </c:pt>
                <c:pt idx="84">
                  <c:v>5.55830482937019</c:v>
                </c:pt>
                <c:pt idx="85">
                  <c:v>5.5597995474619948</c:v>
                </c:pt>
              </c:numCache>
            </c:numRef>
          </c:yVal>
          <c:smooth val="0"/>
          <c:extLst>
            <c:ext xmlns:c16="http://schemas.microsoft.com/office/drawing/2014/chart" uri="{C3380CC4-5D6E-409C-BE32-E72D297353CC}">
              <c16:uniqueId val="{00000006-133E-4806-9D9B-7DF5DAC60C8D}"/>
            </c:ext>
          </c:extLst>
        </c:ser>
        <c:dLbls>
          <c:showLegendKey val="0"/>
          <c:showVal val="0"/>
          <c:showCatName val="0"/>
          <c:showSerName val="0"/>
          <c:showPercent val="0"/>
          <c:showBubbleSize val="0"/>
        </c:dLbls>
        <c:axId val="222705920"/>
        <c:axId val="222712960"/>
        <c:extLst>
          <c:ext xmlns:c15="http://schemas.microsoft.com/office/drawing/2012/chart" uri="{02D57815-91ED-43cb-92C2-25804820EDAC}">
            <c15:filteredScatterSeries>
              <c15:ser>
                <c:idx val="0"/>
                <c:order val="0"/>
                <c:tx>
                  <c:strRef>
                    <c:extLst>
                      <c:ext uri="{02D57815-91ED-43cb-92C2-25804820EDAC}">
                        <c15:formulaRef>
                          <c15:sqref>'Forsøk 3 - Samlet'!$DQ$12</c15:sqref>
                        </c15:formulaRef>
                      </c:ext>
                    </c:extLst>
                    <c:strCache>
                      <c:ptCount val="1"/>
                      <c:pt idx="0">
                        <c:v>B_q-1</c:v>
                      </c:pt>
                    </c:strCache>
                  </c:strRef>
                </c:tx>
                <c:spPr>
                  <a:ln w="19050" cap="rnd">
                    <a:noFill/>
                    <a:round/>
                  </a:ln>
                  <a:effectLst/>
                </c:spPr>
                <c:marker>
                  <c:symbol val="circle"/>
                  <c:size val="5"/>
                  <c:spPr>
                    <a:solidFill>
                      <a:schemeClr val="accent4"/>
                    </a:solidFill>
                    <a:ln w="9525">
                      <a:solidFill>
                        <a:schemeClr val="bg1">
                          <a:lumMod val="50000"/>
                        </a:schemeClr>
                      </a:solidFill>
                    </a:ln>
                    <a:effectLst/>
                  </c:spPr>
                </c:marker>
                <c:xVal>
                  <c:numRef>
                    <c:extLst>
                      <c:ext uri="{02D57815-91ED-43cb-92C2-25804820EDAC}">
                        <c15:formulaRef>
                          <c15:sqref>'Forsøk 3 - Samlet'!$DQ$14:$DQ$89</c15:sqref>
                        </c15:formulaRef>
                      </c:ext>
                    </c:extLst>
                    <c:numCache>
                      <c:formatCode>0.00</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extLst>
                      <c:ext uri="{02D57815-91ED-43cb-92C2-25804820EDAC}">
                        <c15:formulaRef>
                          <c15:sqref>'Forsøk 3 - Samlet'!$DX$14:$DX$89</c15:sqref>
                        </c15:formulaRef>
                      </c:ext>
                    </c:extLst>
                    <c:numCache>
                      <c:formatCode>0.00</c:formatCode>
                      <c:ptCount val="76"/>
                      <c:pt idx="0">
                        <c:v>5.6935853314826214E-4</c:v>
                      </c:pt>
                      <c:pt idx="1">
                        <c:v>0.18692609734075527</c:v>
                      </c:pt>
                      <c:pt idx="2">
                        <c:v>0.83232876133822253</c:v>
                      </c:pt>
                      <c:pt idx="3">
                        <c:v>1.2267898272368518</c:v>
                      </c:pt>
                      <c:pt idx="4">
                        <c:v>1.3996576677034296</c:v>
                      </c:pt>
                      <c:pt idx="5">
                        <c:v>1.6577179933516111</c:v>
                      </c:pt>
                      <c:pt idx="6">
                        <c:v>1.8822540304357454</c:v>
                      </c:pt>
                      <c:pt idx="7">
                        <c:v>1.9187245230937009</c:v>
                      </c:pt>
                      <c:pt idx="8">
                        <c:v>1.8881871049831611</c:v>
                      </c:pt>
                      <c:pt idx="9">
                        <c:v>1.8665256589567232</c:v>
                      </c:pt>
                      <c:pt idx="10">
                        <c:v>1.8571438400035158</c:v>
                      </c:pt>
                      <c:pt idx="11">
                        <c:v>1.8818200689794908</c:v>
                      </c:pt>
                      <c:pt idx="12">
                        <c:v>1.9118650811613207</c:v>
                      </c:pt>
                      <c:pt idx="13">
                        <c:v>1.9277720067303286</c:v>
                      </c:pt>
                      <c:pt idx="14">
                        <c:v>1.8108253602099105</c:v>
                      </c:pt>
                      <c:pt idx="15">
                        <c:v>1.3917953781469643</c:v>
                      </c:pt>
                      <c:pt idx="16">
                        <c:v>1.1132755346065728</c:v>
                      </c:pt>
                      <c:pt idx="17">
                        <c:v>0.85060035029789227</c:v>
                      </c:pt>
                      <c:pt idx="18">
                        <c:v>0.75680294483978405</c:v>
                      </c:pt>
                      <c:pt idx="19">
                        <c:v>1.2385495331979637</c:v>
                      </c:pt>
                      <c:pt idx="20">
                        <c:v>1.8717750573408836</c:v>
                      </c:pt>
                      <c:pt idx="21">
                        <c:v>2.4558661897625869</c:v>
                      </c:pt>
                      <c:pt idx="22">
                        <c:v>2.6050291452831096</c:v>
                      </c:pt>
                      <c:pt idx="23">
                        <c:v>2.7783344255323703</c:v>
                      </c:pt>
                      <c:pt idx="24">
                        <c:v>2.9235331117049417</c:v>
                      </c:pt>
                      <c:pt idx="25">
                        <c:v>2.8366039084087364</c:v>
                      </c:pt>
                      <c:pt idx="26">
                        <c:v>2.7308397400431859</c:v>
                      </c:pt>
                      <c:pt idx="27">
                        <c:v>2.6056750269976803</c:v>
                      </c:pt>
                      <c:pt idx="28">
                        <c:v>2.5439821356734567</c:v>
                      </c:pt>
                      <c:pt idx="29">
                        <c:v>2.4928730773212719</c:v>
                      </c:pt>
                      <c:pt idx="30">
                        <c:v>2.4864263833481632</c:v>
                      </c:pt>
                      <c:pt idx="31">
                        <c:v>2.4088485958556447</c:v>
                      </c:pt>
                      <c:pt idx="32">
                        <c:v>2.2742502754412217</c:v>
                      </c:pt>
                      <c:pt idx="33">
                        <c:v>1.9051499253622624</c:v>
                      </c:pt>
                      <c:pt idx="34">
                        <c:v>1.4907739223965575</c:v>
                      </c:pt>
                      <c:pt idx="35">
                        <c:v>1.0187759071342157</c:v>
                      </c:pt>
                      <c:pt idx="36">
                        <c:v>0.76372594137850824</c:v>
                      </c:pt>
                      <c:pt idx="37">
                        <c:v>0.59868330176337947</c:v>
                      </c:pt>
                      <c:pt idx="38">
                        <c:v>0.3752754313829042</c:v>
                      </c:pt>
                      <c:pt idx="39">
                        <c:v>0.33969204079106802</c:v>
                      </c:pt>
                      <c:pt idx="40">
                        <c:v>0.57222938510544652</c:v>
                      </c:pt>
                      <c:pt idx="41">
                        <c:v>1.3333075579425027</c:v>
                      </c:pt>
                      <c:pt idx="42">
                        <c:v>2.2805804482832901</c:v>
                      </c:pt>
                      <c:pt idx="43">
                        <c:v>2.6658006344741554</c:v>
                      </c:pt>
                      <c:pt idx="44">
                        <c:v>2.7664580266710121</c:v>
                      </c:pt>
                      <c:pt idx="45">
                        <c:v>2.7639949529686723</c:v>
                      </c:pt>
                      <c:pt idx="46">
                        <c:v>2.6940589597575375</c:v>
                      </c:pt>
                      <c:pt idx="47">
                        <c:v>2.5612605685256469</c:v>
                      </c:pt>
                      <c:pt idx="48">
                        <c:v>2.444915014899248</c:v>
                      </c:pt>
                      <c:pt idx="49">
                        <c:v>2.3056298645268716</c:v>
                      </c:pt>
                      <c:pt idx="50">
                        <c:v>2.1729310915615372</c:v>
                      </c:pt>
                      <c:pt idx="51">
                        <c:v>1.8706866873188863</c:v>
                      </c:pt>
                      <c:pt idx="52">
                        <c:v>1.6425526467449925</c:v>
                      </c:pt>
                      <c:pt idx="53">
                        <c:v>1.1988537704833044</c:v>
                      </c:pt>
                      <c:pt idx="54">
                        <c:v>0.83912531968588644</c:v>
                      </c:pt>
                      <c:pt idx="55">
                        <c:v>0.68045147670879269</c:v>
                      </c:pt>
                      <c:pt idx="56">
                        <c:v>0.60582972709724436</c:v>
                      </c:pt>
                      <c:pt idx="57">
                        <c:v>0.37272685955811069</c:v>
                      </c:pt>
                      <c:pt idx="58">
                        <c:v>0.28498959491780479</c:v>
                      </c:pt>
                      <c:pt idx="59">
                        <c:v>0.26808996955143766</c:v>
                      </c:pt>
                      <c:pt idx="60">
                        <c:v>0.28510642486521698</c:v>
                      </c:pt>
                      <c:pt idx="61">
                        <c:v>0.44544004679602578</c:v>
                      </c:pt>
                      <c:pt idx="62">
                        <c:v>0.80374336881913466</c:v>
                      </c:pt>
                      <c:pt idx="63">
                        <c:v>1.9780401476544101</c:v>
                      </c:pt>
                      <c:pt idx="64">
                        <c:v>2.8072332864064382</c:v>
                      </c:pt>
                      <c:pt idx="65">
                        <c:v>3.7051601493086062</c:v>
                      </c:pt>
                      <c:pt idx="66">
                        <c:v>4.4078560888405338</c:v>
                      </c:pt>
                      <c:pt idx="67">
                        <c:v>4.7334833776379783</c:v>
                      </c:pt>
                      <c:pt idx="68">
                        <c:v>4.8933946620327102</c:v>
                      </c:pt>
                      <c:pt idx="69">
                        <c:v>5.0797641547038879</c:v>
                      </c:pt>
                      <c:pt idx="70">
                        <c:v>5.2561191729361747</c:v>
                      </c:pt>
                      <c:pt idx="71">
                        <c:v>5.6628972257104131</c:v>
                      </c:pt>
                      <c:pt idx="72">
                        <c:v>6.1114016160952946</c:v>
                      </c:pt>
                      <c:pt idx="73">
                        <c:v>6.4922788382240926</c:v>
                      </c:pt>
                      <c:pt idx="74">
                        <c:v>6.559873627984782</c:v>
                      </c:pt>
                      <c:pt idx="75">
                        <c:v>6.5833959383196996</c:v>
                      </c:pt>
                    </c:numCache>
                  </c:numRef>
                </c:yVal>
                <c:smooth val="0"/>
                <c:extLst>
                  <c:ext xmlns:c16="http://schemas.microsoft.com/office/drawing/2014/chart" uri="{C3380CC4-5D6E-409C-BE32-E72D297353CC}">
                    <c16:uniqueId val="{00000007-133E-4806-9D9B-7DF5DAC60C8D}"/>
                  </c:ext>
                </c:extLst>
              </c15:ser>
            </c15:filteredScatterSeries>
            <c15:filteredScatterSeries>
              <c15:ser>
                <c:idx val="4"/>
                <c:order val="1"/>
                <c:tx>
                  <c:strRef>
                    <c:extLst xmlns:c15="http://schemas.microsoft.com/office/drawing/2012/chart">
                      <c:ext xmlns:c15="http://schemas.microsoft.com/office/drawing/2012/chart" uri="{02D57815-91ED-43cb-92C2-25804820EDAC}">
                        <c15:formulaRef>
                          <c15:sqref>'Forsøk 3 - Samlet'!$AE$12</c15:sqref>
                        </c15:formulaRef>
                      </c:ext>
                    </c:extLst>
                    <c:strCache>
                      <c:ptCount val="1"/>
                      <c:pt idx="0">
                        <c:v>B_q-3a</c:v>
                      </c:pt>
                    </c:strCache>
                  </c:strRef>
                </c:tx>
                <c:spPr>
                  <a:ln w="19050" cap="rnd">
                    <a:noFill/>
                    <a:round/>
                  </a:ln>
                  <a:effectLst/>
                </c:spPr>
                <c:marker>
                  <c:symbol val="circle"/>
                  <c:size val="5"/>
                  <c:spPr>
                    <a:solidFill>
                      <a:srgbClr val="FF0000"/>
                    </a:solidFill>
                    <a:ln w="9525">
                      <a:solidFill>
                        <a:srgbClr val="C00000"/>
                      </a:solidFill>
                    </a:ln>
                    <a:effectLst/>
                  </c:spPr>
                </c:marker>
                <c:xVal>
                  <c:numRef>
                    <c:extLst xmlns:c15="http://schemas.microsoft.com/office/drawing/2012/chart">
                      <c:ext xmlns:c15="http://schemas.microsoft.com/office/drawing/2012/chart" uri="{02D57815-91ED-43cb-92C2-25804820EDAC}">
                        <c15:formulaRef>
                          <c15:sqref>'Forsøk 3 - Samlet'!$AE$14:$AE$1154</c15:sqref>
                        </c15:formulaRef>
                      </c:ext>
                    </c:extLst>
                    <c:numCache>
                      <c:formatCode>General</c:formatCode>
                      <c:ptCount val="1141"/>
                      <c:pt idx="30" formatCode="0.0">
                        <c:v>2.3148148148148147E-3</c:v>
                      </c:pt>
                      <c:pt idx="31" formatCode="0.0">
                        <c:v>1.9840400329405828E-3</c:v>
                      </c:pt>
                      <c:pt idx="32" formatCode="0.0">
                        <c:v>1.3050519863426436E-3</c:v>
                      </c:pt>
                      <c:pt idx="33" formatCode="0.0">
                        <c:v>1.0918467084452717E-3</c:v>
                      </c:pt>
                      <c:pt idx="34" formatCode="0.0">
                        <c:v>1.7469042402677691E-3</c:v>
                      </c:pt>
                      <c:pt idx="35" formatCode="0.0">
                        <c:v>1.3482399016140187E-3</c:v>
                      </c:pt>
                      <c:pt idx="36" formatCode="0.0">
                        <c:v>1.3482098511650271E-3</c:v>
                      </c:pt>
                      <c:pt idx="37" formatCode="0.0">
                        <c:v>1.3481798143768417E-3</c:v>
                      </c:pt>
                      <c:pt idx="38" formatCode="0.0">
                        <c:v>1.3584785290443669E-3</c:v>
                      </c:pt>
                      <c:pt idx="39" formatCode="0.0">
                        <c:v>1.2497932988723495E-3</c:v>
                      </c:pt>
                      <c:pt idx="40" formatCode="0.0">
                        <c:v>8.3318025556809445E-4</c:v>
                      </c:pt>
                      <c:pt idx="41" formatCode="0.0">
                        <c:v>7.8314107970195923E-4</c:v>
                      </c:pt>
                      <c:pt idx="42" formatCode="0.0">
                        <c:v>7.8312759414596691E-4</c:v>
                      </c:pt>
                      <c:pt idx="43" formatCode="0.0">
                        <c:v>8.6486824381454416E-4</c:v>
                      </c:pt>
                      <c:pt idx="44" formatCode="0.0">
                        <c:v>1.0556131673995345E-3</c:v>
                      </c:pt>
                      <c:pt idx="45" formatCode="0.0">
                        <c:v>1.0555968529059351E-3</c:v>
                      </c:pt>
                      <c:pt idx="46" formatCode="0.0">
                        <c:v>1.1092482598504113E-3</c:v>
                      </c:pt>
                      <c:pt idx="47" formatCode="0.0">
                        <c:v>1.0715534250243085E-3</c:v>
                      </c:pt>
                      <c:pt idx="48" formatCode="0.0">
                        <c:v>1.0715383137739145E-3</c:v>
                      </c:pt>
                      <c:pt idx="49" formatCode="0.0">
                        <c:v>1.3512798534100852E-3</c:v>
                      </c:pt>
                      <c:pt idx="50" formatCode="0.0">
                        <c:v>1.0151623629757226E-3</c:v>
                      </c:pt>
                      <c:pt idx="51" formatCode="0.0">
                        <c:v>1.0151488170173409E-3</c:v>
                      </c:pt>
                      <c:pt idx="52" formatCode="0.0">
                        <c:v>1.3886266145303233E-3</c:v>
                      </c:pt>
                      <c:pt idx="53" formatCode="0.0">
                        <c:v>1.3651829635573445E-3</c:v>
                      </c:pt>
                      <c:pt idx="54" formatCode="0.0">
                        <c:v>1.1701418459171651E-3</c:v>
                      </c:pt>
                      <c:pt idx="55" formatCode="0.0">
                        <c:v>1.144459692439935E-3</c:v>
                      </c:pt>
                      <c:pt idx="56" formatCode="0.0">
                        <c:v>1.1258694753990578E-3</c:v>
                      </c:pt>
                      <c:pt idx="57" formatCode="0.0">
                        <c:v>1.1258556249035382E-3</c:v>
                      </c:pt>
                      <c:pt idx="58" formatCode="0.0">
                        <c:v>1.090543059184418E-3</c:v>
                      </c:pt>
                      <c:pt idx="59" formatCode="0.0">
                        <c:v>1.0905300748768473E-3</c:v>
                      </c:pt>
                      <c:pt idx="60" formatCode="0.0">
                        <c:v>1.0764307273256751E-3</c:v>
                      </c:pt>
                      <c:pt idx="61" formatCode="0.0">
                        <c:v>1.2303274549288631E-3</c:v>
                      </c:pt>
                      <c:pt idx="62" formatCode="0.0">
                        <c:v>1.0545542631217424E-3</c:v>
                      </c:pt>
                      <c:pt idx="63" formatCode="0.0">
                        <c:v>1.0492861193493051E-3</c:v>
                      </c:pt>
                      <c:pt idx="64" formatCode="0.0">
                        <c:v>1.0362266932464402E-3</c:v>
                      </c:pt>
                      <c:pt idx="65" formatCode="0.0">
                        <c:v>1.0362149989452897E-3</c:v>
                      </c:pt>
                      <c:pt idx="66" formatCode="0.0">
                        <c:v>1.023476947300761E-3</c:v>
                      </c:pt>
                      <c:pt idx="67" formatCode="0.0">
                        <c:v>1.0061315536997388E-3</c:v>
                      </c:pt>
                      <c:pt idx="68" formatCode="0.0">
                        <c:v>1.1738072994231321E-3</c:v>
                      </c:pt>
                      <c:pt idx="69" formatCode="0.0">
                        <c:v>1.1571079887067676E-3</c:v>
                      </c:pt>
                      <c:pt idx="70" formatCode="0.0">
                        <c:v>1.0744458358953857E-3</c:v>
                      </c:pt>
                      <c:pt idx="71" formatCode="0.0">
                        <c:v>1.0744342587047015E-3</c:v>
                      </c:pt>
                      <c:pt idx="72" formatCode="0.0">
                        <c:v>1.0667523235412429E-3</c:v>
                      </c:pt>
                      <c:pt idx="73" formatCode="0.0">
                        <c:v>1.0445414870311135E-3</c:v>
                      </c:pt>
                      <c:pt idx="74" formatCode="0.0">
                        <c:v>1.2052275678045698E-3</c:v>
                      </c:pt>
                      <c:pt idx="75" formatCode="0.0">
                        <c:v>1.1779568681516968E-3</c:v>
                      </c:pt>
                      <c:pt idx="76" formatCode="0.0">
                        <c:v>1.0747510157954002E-3</c:v>
                      </c:pt>
                      <c:pt idx="77" formatCode="0.0">
                        <c:v>9.1253903571625035E-4</c:v>
                      </c:pt>
                      <c:pt idx="78" formatCode="0.0">
                        <c:v>8.9690276018291281E-4</c:v>
                      </c:pt>
                      <c:pt idx="79" formatCode="0.0">
                        <c:v>8.7780915061115778E-4</c:v>
                      </c:pt>
                      <c:pt idx="80" formatCode="0.0">
                        <c:v>8.7038196322918688E-4</c:v>
                      </c:pt>
                      <c:pt idx="81" formatCode="0.0">
                        <c:v>8.4997103301619051E-4</c:v>
                      </c:pt>
                      <c:pt idx="82" formatCode="0.0">
                        <c:v>8.4265601707513634E-4</c:v>
                      </c:pt>
                      <c:pt idx="83" formatCode="0.0">
                        <c:v>8.1099786270061531E-4</c:v>
                      </c:pt>
                      <c:pt idx="84" formatCode="0.0">
                        <c:v>8.0389652982645649E-4</c:v>
                      </c:pt>
                      <c:pt idx="85" formatCode="0.0">
                        <c:v>7.7894008241301597E-4</c:v>
                      </c:pt>
                      <c:pt idx="86" formatCode="0.0">
                        <c:v>7.719983137397438E-4</c:v>
                      </c:pt>
                      <c:pt idx="87" formatCode="0.0">
                        <c:v>8.1907070547261899E-4</c:v>
                      </c:pt>
                      <c:pt idx="88" formatCode="0.0">
                        <c:v>7.3424013626403157E-4</c:v>
                      </c:pt>
                      <c:pt idx="89" formatCode="0.0">
                        <c:v>7.2751757331396879E-4</c:v>
                      </c:pt>
                      <c:pt idx="90" formatCode="0.0">
                        <c:v>8.3949822789511493E-4</c:v>
                      </c:pt>
                      <c:pt idx="91" formatCode="0.0">
                        <c:v>8.8457253309293571E-4</c:v>
                      </c:pt>
                      <c:pt idx="92" formatCode="0.0">
                        <c:v>8.7810391447984816E-4</c:v>
                      </c:pt>
                      <c:pt idx="93" formatCode="0.0">
                        <c:v>7.2613762357837098E-4</c:v>
                      </c:pt>
                      <c:pt idx="94" formatCode="0.0">
                        <c:v>8.9865343923260311E-4</c:v>
                      </c:pt>
                      <c:pt idx="95" formatCode="0.0">
                        <c:v>8.7320327808574922E-4</c:v>
                      </c:pt>
                      <c:pt idx="96" formatCode="0.0">
                        <c:v>8.0489217083365373E-4</c:v>
                      </c:pt>
                      <c:pt idx="97" formatCode="0.0">
                        <c:v>8.4583306082805368E-4</c:v>
                      </c:pt>
                      <c:pt idx="98" formatCode="0.0">
                        <c:v>8.3983189891527336E-4</c:v>
                      </c:pt>
                      <c:pt idx="99" formatCode="0.0">
                        <c:v>9.4279246522779164E-4</c:v>
                      </c:pt>
                      <c:pt idx="100" formatCode="0.0">
                        <c:v>7.4192571634601565E-4</c:v>
                      </c:pt>
                      <c:pt idx="101" formatCode="0.0">
                        <c:v>7.3611958722093456E-4</c:v>
                      </c:pt>
                      <c:pt idx="102" formatCode="0.0">
                        <c:v>9.5224366179316581E-4</c:v>
                      </c:pt>
                      <c:pt idx="103" formatCode="0.0">
                        <c:v>9.3091042101018122E-4</c:v>
                      </c:pt>
                      <c:pt idx="104" formatCode="0.0">
                        <c:v>9.8255988084545304E-4</c:v>
                      </c:pt>
                      <c:pt idx="105" formatCode="0.0">
                        <c:v>9.6734912730655988E-4</c:v>
                      </c:pt>
                      <c:pt idx="106" formatCode="0.0">
                        <c:v>9.5248767382546387E-4</c:v>
                      </c:pt>
                      <c:pt idx="107" formatCode="0.0">
                        <c:v>1.0592990107563683E-3</c:v>
                      </c:pt>
                      <c:pt idx="108" formatCode="0.0">
                        <c:v>9.3089377199490335E-4</c:v>
                      </c:pt>
                      <c:pt idx="109" formatCode="0.0">
                        <c:v>9.1956677562738949E-4</c:v>
                      </c:pt>
                      <c:pt idx="110" formatCode="0.0">
                        <c:v>8.5896684574160616E-4</c:v>
                      </c:pt>
                      <c:pt idx="111" formatCode="0.0">
                        <c:v>7.9455339390422611E-4</c:v>
                      </c:pt>
                      <c:pt idx="112" formatCode="0.0">
                        <c:v>7.8794902799053505E-4</c:v>
                      </c:pt>
                      <c:pt idx="113" formatCode="0.0">
                        <c:v>8.3739582197809301E-4</c:v>
                      </c:pt>
                      <c:pt idx="114" formatCode="0.0">
                        <c:v>1.0463430623156478E-3</c:v>
                      </c:pt>
                      <c:pt idx="115" formatCode="0.0">
                        <c:v>1.0409825112495091E-3</c:v>
                      </c:pt>
                      <c:pt idx="116" formatCode="0.0">
                        <c:v>9.7801019162663586E-4</c:v>
                      </c:pt>
                      <c:pt idx="117" formatCode="0.0">
                        <c:v>9.8034649604432085E-4</c:v>
                      </c:pt>
                      <c:pt idx="118" formatCode="0.0">
                        <c:v>9.7496095815247541E-4</c:v>
                      </c:pt>
                      <c:pt idx="119" formatCode="0.0">
                        <c:v>9.6650192182071929E-4</c:v>
                      </c:pt>
                      <c:pt idx="120" formatCode="0.0">
                        <c:v>9.7186324325940557E-4</c:v>
                      </c:pt>
                      <c:pt idx="121" formatCode="0.0">
                        <c:v>9.1117053720376063E-4</c:v>
                      </c:pt>
                      <c:pt idx="122" formatCode="0.0">
                        <c:v>9.1153596828962111E-4</c:v>
                      </c:pt>
                      <c:pt idx="123" formatCode="0.0">
                        <c:v>9.1631706918928401E-4</c:v>
                      </c:pt>
                      <c:pt idx="124" formatCode="0.0">
                        <c:v>9.1079290339604743E-4</c:v>
                      </c:pt>
                      <c:pt idx="125" formatCode="0.0">
                        <c:v>9.6308490638246475E-4</c:v>
                      </c:pt>
                      <c:pt idx="126" formatCode="0.0">
                        <c:v>9.6379561785956281E-4</c:v>
                      </c:pt>
                      <c:pt idx="127" formatCode="0.0">
                        <c:v>9.5822614015208542E-4</c:v>
                      </c:pt>
                      <c:pt idx="128" formatCode="0.0">
                        <c:v>9.0633469409695272E-4</c:v>
                      </c:pt>
                      <c:pt idx="129" formatCode="0.0">
                        <c:v>9.0668204580188086E-4</c:v>
                      </c:pt>
                      <c:pt idx="130" formatCode="0.0">
                        <c:v>7.8553059236015018E-4</c:v>
                      </c:pt>
                      <c:pt idx="131" formatCode="0.0">
                        <c:v>7.2817516781068848E-4</c:v>
                      </c:pt>
                      <c:pt idx="132" formatCode="0.0">
                        <c:v>7.2245814168591478E-4</c:v>
                      </c:pt>
                      <c:pt idx="133" formatCode="0.0">
                        <c:v>8.9894747331204677E-4</c:v>
                      </c:pt>
                      <c:pt idx="134" formatCode="0.0">
                        <c:v>7.2191052025756942E-4</c:v>
                      </c:pt>
                      <c:pt idx="135" formatCode="0.0">
                        <c:v>7.1610614840160697E-4</c:v>
                      </c:pt>
                      <c:pt idx="136" formatCode="0.0">
                        <c:v>8.9069542458111478E-4</c:v>
                      </c:pt>
                      <c:pt idx="137" formatCode="0.0">
                        <c:v>8.8639470693931198E-4</c:v>
                      </c:pt>
                      <c:pt idx="138" formatCode="0.0">
                        <c:v>8.8055925531910066E-4</c:v>
                      </c:pt>
                      <c:pt idx="139" formatCode="0.0">
                        <c:v>7.6241215168537332E-4</c:v>
                      </c:pt>
                      <c:pt idx="140" formatCode="0.0">
                        <c:v>8.8246898846052748E-4</c:v>
                      </c:pt>
                      <c:pt idx="141" formatCode="0.0">
                        <c:v>8.7654250707663557E-4</c:v>
                      </c:pt>
                      <c:pt idx="142" formatCode="0.0">
                        <c:v>9.3417418882741677E-4</c:v>
                      </c:pt>
                      <c:pt idx="143" formatCode="0.0">
                        <c:v>9.957132816395221E-4</c:v>
                      </c:pt>
                      <c:pt idx="144" formatCode="0.0">
                        <c:v>9.8972393777578029E-4</c:v>
                      </c:pt>
                      <c:pt idx="145" formatCode="0.0">
                        <c:v>9.2767962518404271E-4</c:v>
                      </c:pt>
                      <c:pt idx="146" formatCode="0.0">
                        <c:v>1.0497955783210268E-3</c:v>
                      </c:pt>
                      <c:pt idx="147" formatCode="0.0">
                        <c:v>1.0437421225880776E-3</c:v>
                      </c:pt>
                      <c:pt idx="148" formatCode="0.0">
                        <c:v>1.0395465660817476E-3</c:v>
                      </c:pt>
                      <c:pt idx="149" formatCode="0.0">
                        <c:v>1.0334824548296003E-3</c:v>
                      </c:pt>
                      <c:pt idx="150" formatCode="0.0">
                        <c:v>9.6915416601472851E-4</c:v>
                      </c:pt>
                      <c:pt idx="151" formatCode="0.0">
                        <c:v>9.5962056907044789E-4</c:v>
                      </c:pt>
                      <c:pt idx="152" formatCode="0.0">
                        <c:v>8.9182371663886579E-4</c:v>
                      </c:pt>
                      <c:pt idx="153" formatCode="0.0">
                        <c:v>8.920941779445602E-4</c:v>
                      </c:pt>
                      <c:pt idx="154" formatCode="0.0">
                        <c:v>1.1408549369064543E-3</c:v>
                      </c:pt>
                      <c:pt idx="155" formatCode="0.0">
                        <c:v>1.009690568163939E-3</c:v>
                      </c:pt>
                      <c:pt idx="156" formatCode="0.0">
                        <c:v>1.0108170217927395E-3</c:v>
                      </c:pt>
                      <c:pt idx="157" formatCode="0.0">
                        <c:v>1.0617795922215818E-3</c:v>
                      </c:pt>
                      <c:pt idx="158" formatCode="0.0">
                        <c:v>1.0556284447553895E-3</c:v>
                      </c:pt>
                      <c:pt idx="159" formatCode="0.0">
                        <c:v>1.0552261749647953E-3</c:v>
                      </c:pt>
                      <c:pt idx="160" formatCode="0.0">
                        <c:v>1.0528198925421797E-3</c:v>
                      </c:pt>
                      <c:pt idx="161" formatCode="0.0">
                        <c:v>1.0466130050505915E-3</c:v>
                      </c:pt>
                      <c:pt idx="162" formatCode="0.0">
                        <c:v>1.1157910118845069E-3</c:v>
                      </c:pt>
                      <c:pt idx="163" formatCode="0.0">
                        <c:v>1.0495185476121329E-3</c:v>
                      </c:pt>
                      <c:pt idx="164" formatCode="0.0">
                        <c:v>1.0432199116204787E-3</c:v>
                      </c:pt>
                      <c:pt idx="165" formatCode="0.0">
                        <c:v>1.0369213303064013E-3</c:v>
                      </c:pt>
                      <c:pt idx="166" formatCode="0.0">
                        <c:v>1.0306229035932834E-3</c:v>
                      </c:pt>
                      <c:pt idx="167" formatCode="0.0">
                        <c:v>1.1525667464031438E-3</c:v>
                      </c:pt>
                      <c:pt idx="168" formatCode="0.0">
                        <c:v>1.1462675647545275E-3</c:v>
                      </c:pt>
                      <c:pt idx="169" formatCode="0.0">
                        <c:v>1.2062541604945254E-3</c:v>
                      </c:pt>
                      <c:pt idx="170" formatCode="0.0">
                        <c:v>1.0714734903436299E-3</c:v>
                      </c:pt>
                      <c:pt idx="171" formatCode="0.0">
                        <c:v>1.0711497308936915E-3</c:v>
                      </c:pt>
                      <c:pt idx="172" formatCode="0.0">
                        <c:v>1.0648045644377525E-3</c:v>
                      </c:pt>
                      <c:pt idx="173" formatCode="0.0">
                        <c:v>1.1876482756544634E-3</c:v>
                      </c:pt>
                      <c:pt idx="174" formatCode="0.0">
                        <c:v>1.1856677979614802E-3</c:v>
                      </c:pt>
                      <c:pt idx="175" formatCode="0.0">
                        <c:v>1.0477323532153404E-3</c:v>
                      </c:pt>
                      <c:pt idx="176" formatCode="0.0">
                        <c:v>1.0413757031543969E-3</c:v>
                      </c:pt>
                      <c:pt idx="177" formatCode="0.0">
                        <c:v>1.0350191585888002E-3</c:v>
                      </c:pt>
                      <c:pt idx="178" formatCode="0.0">
                        <c:v>9.6394964732306914E-4</c:v>
                      </c:pt>
                      <c:pt idx="179" formatCode="0.0">
                        <c:v>9.5933209774784825E-4</c:v>
                      </c:pt>
                      <c:pt idx="180" formatCode="0.0">
                        <c:v>8.8486546444757044E-4</c:v>
                      </c:pt>
                      <c:pt idx="181" formatCode="0.0">
                        <c:v>1.0114266935978516E-3</c:v>
                      </c:pt>
                      <c:pt idx="182" formatCode="0.0">
                        <c:v>1.0050591228301519E-3</c:v>
                      </c:pt>
                      <c:pt idx="183" formatCode="0.0">
                        <c:v>1.1263031631379473E-3</c:v>
                      </c:pt>
                      <c:pt idx="184" formatCode="0.0">
                        <c:v>1.1178486385217013E-3</c:v>
                      </c:pt>
                      <c:pt idx="185" formatCode="0.0">
                        <c:v>1.1115038506666825E-3</c:v>
                      </c:pt>
                      <c:pt idx="186" formatCode="0.0">
                        <c:v>1.1010345702094147E-3</c:v>
                      </c:pt>
                      <c:pt idx="187" formatCode="0.0">
                        <c:v>1.0988145715800843E-3</c:v>
                      </c:pt>
                      <c:pt idx="188" formatCode="0.0">
                        <c:v>1.0924700979634515E-3</c:v>
                      </c:pt>
                      <c:pt idx="189" formatCode="0.0">
                        <c:v>1.0840952144007972E-3</c:v>
                      </c:pt>
                      <c:pt idx="190" formatCode="0.0">
                        <c:v>9.4883263491896542E-4</c:v>
                      </c:pt>
                      <c:pt idx="191" formatCode="0.0">
                        <c:v>9.4074263556647678E-4</c:v>
                      </c:pt>
                      <c:pt idx="192" formatCode="0.0">
                        <c:v>9.9876710401706516E-4</c:v>
                      </c:pt>
                      <c:pt idx="193" formatCode="0.0">
                        <c:v>9.9244735163357234E-4</c:v>
                      </c:pt>
                      <c:pt idx="194" formatCode="0.0">
                        <c:v>1.0485140613060934E-3</c:v>
                      </c:pt>
                      <c:pt idx="195" formatCode="0.0">
                        <c:v>9.7441628045407032E-4</c:v>
                      </c:pt>
                      <c:pt idx="196" formatCode="0.0">
                        <c:v>9.6993147042465219E-4</c:v>
                      </c:pt>
                      <c:pt idx="197" formatCode="0.0">
                        <c:v>1.0277414841983175E-3</c:v>
                      </c:pt>
                      <c:pt idx="198" formatCode="0.0">
                        <c:v>1.1496563518551507E-3</c:v>
                      </c:pt>
                      <c:pt idx="199" formatCode="0.0">
                        <c:v>1.1370175764437252E-3</c:v>
                      </c:pt>
                      <c:pt idx="200" formatCode="0.0">
                        <c:v>1.0032566953060043E-3</c:v>
                      </c:pt>
                      <c:pt idx="201" formatCode="0.0">
                        <c:v>1.0607441058732977E-3</c:v>
                      </c:pt>
                      <c:pt idx="202" formatCode="0.0">
                        <c:v>1.0468081435816739E-3</c:v>
                      </c:pt>
                      <c:pt idx="203" formatCode="0.0">
                        <c:v>9.7730829251332007E-4</c:v>
                      </c:pt>
                      <c:pt idx="204" formatCode="0.0">
                        <c:v>1.1609430468918066E-3</c:v>
                      </c:pt>
                      <c:pt idx="205" formatCode="0.0">
                        <c:v>1.154726300404784E-3</c:v>
                      </c:pt>
                      <c:pt idx="206" formatCode="0.0">
                        <c:v>1.2117920884010527E-3</c:v>
                      </c:pt>
                      <c:pt idx="207" formatCode="0.0">
                        <c:v>1.0731706993070136E-3</c:v>
                      </c:pt>
                      <c:pt idx="208" formatCode="0.0">
                        <c:v>1.0669884127525282E-3</c:v>
                      </c:pt>
                      <c:pt idx="209" formatCode="0.0">
                        <c:v>1.0550292704838678E-3</c:v>
                      </c:pt>
                      <c:pt idx="210" formatCode="0.0">
                        <c:v>1.0488808554779331E-3</c:v>
                      </c:pt>
                      <c:pt idx="211" formatCode="0.0">
                        <c:v>1.042732570008662E-3</c:v>
                      </c:pt>
                      <c:pt idx="212" formatCode="0.0">
                        <c:v>1.0991787043912982E-3</c:v>
                      </c:pt>
                      <c:pt idx="213" formatCode="0.0">
                        <c:v>1.0304362559431872E-3</c:v>
                      </c:pt>
                      <c:pt idx="214" formatCode="0.0">
                        <c:v>1.0242882595758508E-3</c:v>
                      </c:pt>
                      <c:pt idx="215" formatCode="0.0">
                        <c:v>1.2594465192104333E-3</c:v>
                      </c:pt>
                      <c:pt idx="216" formatCode="0.0">
                        <c:v>1.0631394038727487E-3</c:v>
                      </c:pt>
                      <c:pt idx="217" formatCode="0.0">
                        <c:v>1.0570568043037918E-3</c:v>
                      </c:pt>
                      <c:pt idx="218" formatCode="0.0">
                        <c:v>1.0434786871249017E-3</c:v>
                      </c:pt>
                      <c:pt idx="219" formatCode="0.0">
                        <c:v>9.742796653378756E-4</c:v>
                      </c:pt>
                      <c:pt idx="220" formatCode="0.0">
                        <c:v>9.6825161163270862E-4</c:v>
                      </c:pt>
                      <c:pt idx="221" formatCode="0.0">
                        <c:v>1.0887852753022043E-3</c:v>
                      </c:pt>
                      <c:pt idx="222" formatCode="0.0">
                        <c:v>1.0827353324353328E-3</c:v>
                      </c:pt>
                      <c:pt idx="223" formatCode="0.0">
                        <c:v>1.0691129908495709E-3</c:v>
                      </c:pt>
                      <c:pt idx="224" formatCode="0.0">
                        <c:v>1.0593482157088354E-3</c:v>
                      </c:pt>
                      <c:pt idx="225" formatCode="0.0">
                        <c:v>1.0533624114387721E-3</c:v>
                      </c:pt>
                      <c:pt idx="226" formatCode="0.0">
                        <c:v>1.0382654932477272E-3</c:v>
                      </c:pt>
                      <c:pt idx="227" formatCode="0.0">
                        <c:v>1.1512041153445627E-3</c:v>
                      </c:pt>
                      <c:pt idx="228" formatCode="0.0">
                        <c:v>1.1452798998611577E-3</c:v>
                      </c:pt>
                      <c:pt idx="229" formatCode="0.0">
                        <c:v>1.1373666693831818E-3</c:v>
                      </c:pt>
                      <c:pt idx="230" formatCode="0.0">
                        <c:v>1.0675244078952094E-3</c:v>
                      </c:pt>
                      <c:pt idx="231" formatCode="0.0">
                        <c:v>1.0616318367029955E-3</c:v>
                      </c:pt>
                      <c:pt idx="232" formatCode="0.0">
                        <c:v>1.0485057858497235E-3</c:v>
                      </c:pt>
                      <c:pt idx="233" formatCode="0.0">
                        <c:v>1.2256271541589779E-3</c:v>
                      </c:pt>
                      <c:pt idx="234" formatCode="0.0">
                        <c:v>1.2197537086943841E-3</c:v>
                      </c:pt>
                      <c:pt idx="235" formatCode="0.0">
                        <c:v>1.2117793872310689E-3</c:v>
                      </c:pt>
                      <c:pt idx="236" formatCode="0.0">
                        <c:v>1.2655975861323796E-3</c:v>
                      </c:pt>
                      <c:pt idx="237" formatCode="0.0">
                        <c:v>1.2597341712732126E-3</c:v>
                      </c:pt>
                      <c:pt idx="238" formatCode="0.0">
                        <c:v>1.1941904129369619E-3</c:v>
                      </c:pt>
                      <c:pt idx="239" formatCode="0.0">
                        <c:v>1.1883275835355069E-3</c:v>
                      </c:pt>
                      <c:pt idx="240" formatCode="0.0">
                        <c:v>1.1824648410153288E-3</c:v>
                      </c:pt>
                      <c:pt idx="241" formatCode="0.0">
                        <c:v>1.2299686615539665E-3</c:v>
                      </c:pt>
                      <c:pt idx="242" formatCode="0.0">
                        <c:v>1.0477553680694298E-3</c:v>
                      </c:pt>
                      <c:pt idx="243" formatCode="0.0">
                        <c:v>1.0419139486809892E-3</c:v>
                      </c:pt>
                      <c:pt idx="244" formatCode="0.0">
                        <c:v>1.1550167835253312E-3</c:v>
                      </c:pt>
                      <c:pt idx="245" formatCode="0.0">
                        <c:v>1.1571576792646658E-3</c:v>
                      </c:pt>
                      <c:pt idx="246" formatCode="0.0">
                        <c:v>1.2710439256551733E-3</c:v>
                      </c:pt>
                      <c:pt idx="247" formatCode="0.0">
                        <c:v>1.3849286145467289E-3</c:v>
                      </c:pt>
                      <c:pt idx="248" formatCode="0.0">
                        <c:v>1.3886073579444773E-3</c:v>
                      </c:pt>
                      <c:pt idx="249" formatCode="0.0">
                        <c:v>1.2620856025814884E-3</c:v>
                      </c:pt>
                      <c:pt idx="250" formatCode="0.0">
                        <c:v>1.3719595486681876E-3</c:v>
                      </c:pt>
                      <c:pt idx="251" formatCode="0.0">
                        <c:v>1.3660555465531978E-3</c:v>
                      </c:pt>
                      <c:pt idx="252" formatCode="0.0">
                        <c:v>1.4829097596950514E-3</c:v>
                      </c:pt>
                      <c:pt idx="253" formatCode="0.0">
                        <c:v>1.4769947852969656E-3</c:v>
                      </c:pt>
                      <c:pt idx="254" formatCode="0.0">
                        <c:v>1.4108887803546484E-3</c:v>
                      </c:pt>
                      <c:pt idx="255" formatCode="0.0">
                        <c:v>1.4727888486125635E-3</c:v>
                      </c:pt>
                      <c:pt idx="256" formatCode="0.0">
                        <c:v>1.4694215162727969E-3</c:v>
                      </c:pt>
                      <c:pt idx="257" formatCode="0.0">
                        <c:v>1.4634656017803599E-3</c:v>
                      </c:pt>
                      <c:pt idx="258" formatCode="0.0">
                        <c:v>1.4729542257404845E-3</c:v>
                      </c:pt>
                      <c:pt idx="259" formatCode="0.0">
                        <c:v>1.5417848246807955E-3</c:v>
                      </c:pt>
                      <c:pt idx="260" formatCode="0.0">
                        <c:v>1.5357118803399129E-3</c:v>
                      </c:pt>
                      <c:pt idx="261" formatCode="0.0">
                        <c:v>1.3466673698485766E-3</c:v>
                      </c:pt>
                      <c:pt idx="262" formatCode="0.0">
                        <c:v>1.3624294737325196E-3</c:v>
                      </c:pt>
                      <c:pt idx="263" formatCode="0.0">
                        <c:v>1.3562479258905976E-3</c:v>
                      </c:pt>
                      <c:pt idx="264" formatCode="0.0">
                        <c:v>1.483921960237915E-3</c:v>
                      </c:pt>
                      <c:pt idx="265" formatCode="0.0">
                        <c:v>1.4858831017447028E-3</c:v>
                      </c:pt>
                      <c:pt idx="266" formatCode="0.0">
                        <c:v>1.5432375008967824E-3</c:v>
                      </c:pt>
                      <c:pt idx="267" formatCode="0.0">
                        <c:v>1.5064391180926579E-3</c:v>
                      </c:pt>
                      <c:pt idx="268" formatCode="0.0">
                        <c:v>1.5000485479982762E-3</c:v>
                      </c:pt>
                      <c:pt idx="269" formatCode="0.0">
                        <c:v>1.4286277810848557E-3</c:v>
                      </c:pt>
                      <c:pt idx="270" formatCode="0.0">
                        <c:v>1.5070645257230554E-3</c:v>
                      </c:pt>
                      <c:pt idx="271" formatCode="0.0">
                        <c:v>1.5033629221062681E-3</c:v>
                      </c:pt>
                      <c:pt idx="272" formatCode="0.0">
                        <c:v>1.6289080756334497E-3</c:v>
                      </c:pt>
                      <c:pt idx="273" formatCode="0.0">
                        <c:v>1.4271046339279889E-3</c:v>
                      </c:pt>
                      <c:pt idx="274" formatCode="0.0">
                        <c:v>1.4206055147421236E-3</c:v>
                      </c:pt>
                      <c:pt idx="275" formatCode="0.0">
                        <c:v>1.4304746063090183E-3</c:v>
                      </c:pt>
                      <c:pt idx="276" formatCode="0.0">
                        <c:v>1.5637816394339376E-3</c:v>
                      </c:pt>
                      <c:pt idx="277" formatCode="0.0">
                        <c:v>1.5571808268473133E-3</c:v>
                      </c:pt>
                      <c:pt idx="278" formatCode="0.0">
                        <c:v>2.0168146337409131E-3</c:v>
                      </c:pt>
                      <c:pt idx="279" formatCode="0.0">
                        <c:v>2.1237923262203738E-3</c:v>
                      </c:pt>
                      <c:pt idx="280" formatCode="0.0">
                        <c:v>2.1172633493732394E-3</c:v>
                      </c:pt>
                      <c:pt idx="281" formatCode="0.0">
                        <c:v>1.7322724180476011E-3</c:v>
                      </c:pt>
                      <c:pt idx="282" formatCode="0.0">
                        <c:v>1.72567063574917E-3</c:v>
                      </c:pt>
                      <c:pt idx="283" formatCode="0.0">
                        <c:v>1.8426292756350414E-3</c:v>
                      </c:pt>
                      <c:pt idx="284" formatCode="0.0">
                        <c:v>1.5481945263089143E-3</c:v>
                      </c:pt>
                      <c:pt idx="285" formatCode="0.0">
                        <c:v>1.8535736871768235E-3</c:v>
                      </c:pt>
                      <c:pt idx="286" formatCode="0.0">
                        <c:v>1.8471573983920009E-3</c:v>
                      </c:pt>
                      <c:pt idx="287" formatCode="0.0">
                        <c:v>1.5796695398446758E-3</c:v>
                      </c:pt>
                      <c:pt idx="288" formatCode="0.0">
                        <c:v>1.5906624532098963E-3</c:v>
                      </c:pt>
                      <c:pt idx="289" formatCode="0.0">
                        <c:v>1.5844355940697447E-3</c:v>
                      </c:pt>
                      <c:pt idx="290" formatCode="0.0">
                        <c:v>1.552728210661957E-3</c:v>
                      </c:pt>
                      <c:pt idx="291" formatCode="0.0">
                        <c:v>1.4842655195284576E-3</c:v>
                      </c:pt>
                      <c:pt idx="292" formatCode="0.0">
                        <c:v>1.4571574731790219E-3</c:v>
                      </c:pt>
                      <c:pt idx="293" formatCode="0.0">
                        <c:v>1.3848175671428175E-3</c:v>
                      </c:pt>
                      <c:pt idx="294" formatCode="0.0">
                        <c:v>1.1338565643293833E-3</c:v>
                      </c:pt>
                      <c:pt idx="295" formatCode="0.0">
                        <c:v>1.1102333111250504E-3</c:v>
                      </c:pt>
                      <c:pt idx="296" formatCode="0.0">
                        <c:v>9.7024390403483178E-4</c:v>
                      </c:pt>
                      <c:pt idx="297" formatCode="0.0">
                        <c:v>9.6440539621891141E-4</c:v>
                      </c:pt>
                      <c:pt idx="298" formatCode="0.0">
                        <c:v>1.0025801711348844E-3</c:v>
                      </c:pt>
                      <c:pt idx="299" formatCode="0.0">
                        <c:v>1.0361479382905386E-3</c:v>
                      </c:pt>
                      <c:pt idx="300" formatCode="0.0">
                        <c:v>9.7302094412463796E-4</c:v>
                      </c:pt>
                      <c:pt idx="301" formatCode="0.0">
                        <c:v>9.5475339391826403E-4</c:v>
                      </c:pt>
                      <c:pt idx="302" formatCode="0.0">
                        <c:v>7.6522830103330024E-4</c:v>
                      </c:pt>
                      <c:pt idx="303" formatCode="0.0">
                        <c:v>7.5975668020096087E-4</c:v>
                      </c:pt>
                      <c:pt idx="304" formatCode="0.0">
                        <c:v>7.4123202649448844E-4</c:v>
                      </c:pt>
                      <c:pt idx="305" formatCode="0.0">
                        <c:v>8.3225545815252596E-4</c:v>
                      </c:pt>
                      <c:pt idx="306" formatCode="0.0">
                        <c:v>8.2696172253539141E-4</c:v>
                      </c:pt>
                      <c:pt idx="307" formatCode="0.0">
                        <c:v>9.1107317391154194E-4</c:v>
                      </c:pt>
                      <c:pt idx="308" formatCode="0.0">
                        <c:v>8.9772442960269307E-4</c:v>
                      </c:pt>
                      <c:pt idx="309" formatCode="0.0">
                        <c:v>6.8311289850070097E-4</c:v>
                      </c:pt>
                      <c:pt idx="310" formatCode="0.0">
                        <c:v>6.6491450297111773E-4</c:v>
                      </c:pt>
                      <c:pt idx="311" formatCode="0.0">
                        <c:v>6.5987254220961102E-4</c:v>
                      </c:pt>
                      <c:pt idx="312" formatCode="0.0">
                        <c:v>6.4248978308892389E-4</c:v>
                      </c:pt>
                      <c:pt idx="313" formatCode="0.0">
                        <c:v>7.7523513562631008E-4</c:v>
                      </c:pt>
                      <c:pt idx="314" formatCode="0.0">
                        <c:v>9.4819789300300988E-4</c:v>
                      </c:pt>
                      <c:pt idx="315" formatCode="0.0">
                        <c:v>9.9192658656211395E-4</c:v>
                      </c:pt>
                      <c:pt idx="316" formatCode="0.0">
                        <c:v>9.7356839720751499E-4</c:v>
                      </c:pt>
                      <c:pt idx="317" formatCode="0.0">
                        <c:v>1.0028817314516553E-3</c:v>
                      </c:pt>
                      <c:pt idx="318" formatCode="0.0">
                        <c:v>9.0390433102350263E-4</c:v>
                      </c:pt>
                      <c:pt idx="319" formatCode="0.0">
                        <c:v>8.8602293507024279E-4</c:v>
                      </c:pt>
                      <c:pt idx="320" formatCode="0.0">
                        <c:v>1.0631172452029119E-3</c:v>
                      </c:pt>
                      <c:pt idx="321" formatCode="0.0">
                        <c:v>1.0122791141616671E-3</c:v>
                      </c:pt>
                      <c:pt idx="322" formatCode="0.0">
                        <c:v>1.0050344571016069E-3</c:v>
                      </c:pt>
                      <c:pt idx="323" formatCode="0.0">
                        <c:v>1.1299769959822979E-3</c:v>
                      </c:pt>
                      <c:pt idx="324" formatCode="0.0">
                        <c:v>1.0338760254398607E-3</c:v>
                      </c:pt>
                      <c:pt idx="325" formatCode="0.0">
                        <c:v>1.0266975178303804E-3</c:v>
                      </c:pt>
                      <c:pt idx="326" formatCode="0.0">
                        <c:v>1.022211110912848E-3</c:v>
                      </c:pt>
                      <c:pt idx="327" formatCode="0.0">
                        <c:v>1.016378288216261E-3</c:v>
                      </c:pt>
                      <c:pt idx="328" formatCode="0.0">
                        <c:v>1.1472417566354661E-3</c:v>
                      </c:pt>
                      <c:pt idx="329" formatCode="0.0">
                        <c:v>1.1353182824435594E-3</c:v>
                      </c:pt>
                      <c:pt idx="330" formatCode="0.0">
                        <c:v>1.1308724697910858E-3</c:v>
                      </c:pt>
                      <c:pt idx="331" formatCode="0.0">
                        <c:v>1.1205938219652517E-3</c:v>
                      </c:pt>
                      <c:pt idx="332" formatCode="0.0">
                        <c:v>1.071143097033804E-3</c:v>
                      </c:pt>
                      <c:pt idx="333" formatCode="0.0">
                        <c:v>1.0667206928732485E-3</c:v>
                      </c:pt>
                      <c:pt idx="334" formatCode="0.0">
                        <c:v>1.0146209050026418E-3</c:v>
                      </c:pt>
                      <c:pt idx="335" formatCode="0.0">
                        <c:v>9.6530022619770964E-4</c:v>
                      </c:pt>
                      <c:pt idx="336" formatCode="0.0">
                        <c:v>9.6592192149667574E-4</c:v>
                      </c:pt>
                      <c:pt idx="337" formatCode="0.0">
                        <c:v>1.0940584646155823E-3</c:v>
                      </c:pt>
                      <c:pt idx="338" formatCode="0.0">
                        <c:v>1.0432471252604901E-3</c:v>
                      </c:pt>
                      <c:pt idx="339" formatCode="0.0">
                        <c:v>1.038830774061939E-3</c:v>
                      </c:pt>
                      <c:pt idx="340" formatCode="0.0">
                        <c:v>1.0357651696445878E-3</c:v>
                      </c:pt>
                      <c:pt idx="341" formatCode="0.0">
                        <c:v>1.1213953486707263E-3</c:v>
                      </c:pt>
                      <c:pt idx="342" formatCode="0.0">
                        <c:v>1.119897507790499E-3</c:v>
                      </c:pt>
                      <c:pt idx="343" formatCode="0.0">
                        <c:v>1.1096526277753712E-3</c:v>
                      </c:pt>
                      <c:pt idx="344" formatCode="0.0">
                        <c:v>1.0590020270085821E-3</c:v>
                      </c:pt>
                      <c:pt idx="345" formatCode="0.0">
                        <c:v>1.0545970417852146E-3</c:v>
                      </c:pt>
                      <c:pt idx="346" formatCode="0.0">
                        <c:v>1.0474672320859735E-3</c:v>
                      </c:pt>
                      <c:pt idx="347" formatCode="0.0">
                        <c:v>9.9322936939875029E-4</c:v>
                      </c:pt>
                      <c:pt idx="348" formatCode="0.0">
                        <c:v>9.8885868468795738E-4</c:v>
                      </c:pt>
                      <c:pt idx="349" formatCode="0.0">
                        <c:v>9.3877098446455145E-4</c:v>
                      </c:pt>
                      <c:pt idx="350" formatCode="0.0">
                        <c:v>9.3561224032308473E-4</c:v>
                      </c:pt>
                      <c:pt idx="351" formatCode="0.0">
                        <c:v>9.3124189977142357E-4</c:v>
                      </c:pt>
                      <c:pt idx="352" formatCode="0.0">
                        <c:v>9.233375822261257E-4</c:v>
                      </c:pt>
                      <c:pt idx="353" formatCode="0.0">
                        <c:v>9.1315425301667283E-4</c:v>
                      </c:pt>
                      <c:pt idx="354" formatCode="0.0">
                        <c:v>9.0882836973088402E-4</c:v>
                      </c:pt>
                      <c:pt idx="355" formatCode="0.0">
                        <c:v>8.1639612117986372E-4</c:v>
                      </c:pt>
                      <c:pt idx="356" formatCode="0.0">
                        <c:v>8.1207073373584305E-4</c:v>
                      </c:pt>
                      <c:pt idx="357" formatCode="0.0">
                        <c:v>9.2812839064438919E-4</c:v>
                      </c:pt>
                      <c:pt idx="358" formatCode="0.0">
                        <c:v>9.2385672703300381E-4</c:v>
                      </c:pt>
                      <c:pt idx="359" formatCode="0.0">
                        <c:v>6.9596711491180991E-4</c:v>
                      </c:pt>
                      <c:pt idx="360" formatCode="0.0">
                        <c:v>6.9173375620284821E-4</c:v>
                      </c:pt>
                      <c:pt idx="361" formatCode="0.0">
                        <c:v>6.8240969288904706E-4</c:v>
                      </c:pt>
                      <c:pt idx="362" formatCode="0.0">
                        <c:v>8.0661287161308581E-4</c:v>
                      </c:pt>
                      <c:pt idx="363" formatCode="0.0">
                        <c:v>7.9654637451437283E-4</c:v>
                      </c:pt>
                      <c:pt idx="364" formatCode="0.0">
                        <c:v>8.2674882270368641E-4</c:v>
                      </c:pt>
                      <c:pt idx="365" formatCode="0.0">
                        <c:v>8.2261759105637896E-4</c:v>
                      </c:pt>
                      <c:pt idx="366" formatCode="0.0">
                        <c:v>6.8809179444187258E-4</c:v>
                      </c:pt>
                      <c:pt idx="367" formatCode="0.0">
                        <c:v>6.3303082977928806E-4</c:v>
                      </c:pt>
                      <c:pt idx="368" formatCode="0.0">
                        <c:v>6.289837781048328E-4</c:v>
                      </c:pt>
                      <c:pt idx="369" formatCode="0.0">
                        <c:v>6.6616318028775272E-4</c:v>
                      </c:pt>
                      <c:pt idx="370" formatCode="0.0">
                        <c:v>6.791512431274996E-4</c:v>
                      </c:pt>
                      <c:pt idx="371" formatCode="0.0">
                        <c:v>6.7524325224171977E-4</c:v>
                      </c:pt>
                      <c:pt idx="372" formatCode="0.0">
                        <c:v>6.7133529595536775E-4</c:v>
                      </c:pt>
                      <c:pt idx="373" formatCode="0.0">
                        <c:v>7.3194984434229971E-4</c:v>
                      </c:pt>
                      <c:pt idx="374" formatCode="0.0">
                        <c:v>6.5011391552865149E-4</c:v>
                      </c:pt>
                      <c:pt idx="375" formatCode="0.0">
                        <c:v>6.4123302051644657E-4</c:v>
                      </c:pt>
                      <c:pt idx="376" formatCode="0.0">
                        <c:v>8.1907048423304893E-4</c:v>
                      </c:pt>
                      <c:pt idx="377" formatCode="0.0">
                        <c:v>7.0088737052491888E-4</c:v>
                      </c:pt>
                      <c:pt idx="378" formatCode="0.0">
                        <c:v>6.8658777079857005E-4</c:v>
                      </c:pt>
                      <c:pt idx="379" formatCode="0.0">
                        <c:v>7.5803586796641109E-4</c:v>
                      </c:pt>
                      <c:pt idx="380" formatCode="0.0">
                        <c:v>7.0682186375305752E-4</c:v>
                      </c:pt>
                      <c:pt idx="381" formatCode="0.0">
                        <c:v>6.9210856786406435E-4</c:v>
                      </c:pt>
                      <c:pt idx="382" formatCode="0.0">
                        <c:v>7.1155186050098919E-4</c:v>
                      </c:pt>
                      <c:pt idx="383" formatCode="0.0">
                        <c:v>7.0803861048275053E-4</c:v>
                      </c:pt>
                      <c:pt idx="384" formatCode="0.0">
                        <c:v>6.9379955397770707E-4</c:v>
                      </c:pt>
                      <c:pt idx="385" formatCode="0.0">
                        <c:v>6.5509877059630336E-4</c:v>
                      </c:pt>
                      <c:pt idx="386" formatCode="0.0">
                        <c:v>6.4639989157963703E-4</c:v>
                      </c:pt>
                      <c:pt idx="387" formatCode="0.0">
                        <c:v>6.3467048595043554E-4</c:v>
                      </c:pt>
                      <c:pt idx="388" formatCode="0.0">
                        <c:v>6.2139837987947543E-4</c:v>
                      </c:pt>
                      <c:pt idx="389" formatCode="0.0">
                        <c:v>7.5392746449164138E-4</c:v>
                      </c:pt>
                      <c:pt idx="390" formatCode="0.0">
                        <c:v>6.7736970320434256E-4</c:v>
                      </c:pt>
                      <c:pt idx="391" formatCode="0.0">
                        <c:v>7.0366076089340942E-4</c:v>
                      </c:pt>
                      <c:pt idx="392" formatCode="0.0">
                        <c:v>7.0037132828254468E-4</c:v>
                      </c:pt>
                      <c:pt idx="393" formatCode="0.0">
                        <c:v>6.9909641448262462E-4</c:v>
                      </c:pt>
                      <c:pt idx="394" formatCode="0.0">
                        <c:v>6.9579751794383903E-4</c:v>
                      </c:pt>
                      <c:pt idx="395" formatCode="0.0">
                        <c:v>6.8652367110000421E-4</c:v>
                      </c:pt>
                      <c:pt idx="396" formatCode="0.0">
                        <c:v>7.5060498676323133E-4</c:v>
                      </c:pt>
                      <c:pt idx="397" formatCode="0.0">
                        <c:v>7.4733125510666437E-4</c:v>
                      </c:pt>
                      <c:pt idx="398" formatCode="0.0">
                        <c:v>7.7963855529879374E-4</c:v>
                      </c:pt>
                      <c:pt idx="399" formatCode="0.0">
                        <c:v>7.7935250055284871E-4</c:v>
                      </c:pt>
                      <c:pt idx="400" formatCode="0.0">
                        <c:v>7.4609327543059562E-4</c:v>
                      </c:pt>
                      <c:pt idx="401" formatCode="0.0">
                        <c:v>7.4278151324962691E-4</c:v>
                      </c:pt>
                      <c:pt idx="402" formatCode="0.0">
                        <c:v>9.7943230792500529E-4</c:v>
                      </c:pt>
                      <c:pt idx="403" formatCode="0.0">
                        <c:v>9.8568699430196167E-4</c:v>
                      </c:pt>
                      <c:pt idx="404" formatCode="0.0">
                        <c:v>8.1134120788996201E-4</c:v>
                      </c:pt>
                      <c:pt idx="405" formatCode="0.0">
                        <c:v>8.1198214374900504E-4</c:v>
                      </c:pt>
                      <c:pt idx="406" formatCode="0.0">
                        <c:v>8.1669123317255161E-4</c:v>
                      </c:pt>
                      <c:pt idx="407" formatCode="0.0">
                        <c:v>7.7857338275987931E-4</c:v>
                      </c:pt>
                      <c:pt idx="408" formatCode="0.0">
                        <c:v>9.1769984273859203E-4</c:v>
                      </c:pt>
                      <c:pt idx="409" formatCode="0.0">
                        <c:v>9.1427783574350903E-4</c:v>
                      </c:pt>
                      <c:pt idx="410" formatCode="0.0">
                        <c:v>8.411560669103461E-4</c:v>
                      </c:pt>
                      <c:pt idx="411" formatCode="0.0">
                        <c:v>9.1569905977303848E-4</c:v>
                      </c:pt>
                      <c:pt idx="412" formatCode="0.0">
                        <c:v>9.2063128576773574E-4</c:v>
                      </c:pt>
                      <c:pt idx="413" formatCode="0.0">
                        <c:v>8.8165621598709028E-4</c:v>
                      </c:pt>
                      <c:pt idx="414" formatCode="0.0">
                        <c:v>9.2118090729087694E-4</c:v>
                      </c:pt>
                      <c:pt idx="415" formatCode="0.0">
                        <c:v>9.1766737975202588E-4</c:v>
                      </c:pt>
                      <c:pt idx="416" formatCode="0.0">
                        <c:v>8.4522129493000582E-4</c:v>
                      </c:pt>
                      <c:pt idx="417" formatCode="0.0">
                        <c:v>8.0580360136026216E-4</c:v>
                      </c:pt>
                      <c:pt idx="418" formatCode="0.0">
                        <c:v>8.072633029106239E-4</c:v>
                      </c:pt>
                      <c:pt idx="419" formatCode="0.0">
                        <c:v>8.1475205586845154E-4</c:v>
                      </c:pt>
                      <c:pt idx="420" formatCode="0.0">
                        <c:v>9.2981014455318213E-4</c:v>
                      </c:pt>
                      <c:pt idx="421" formatCode="0.0">
                        <c:v>9.2618070775311412E-4</c:v>
                      </c:pt>
                      <c:pt idx="422" formatCode="0.0">
                        <c:v>9.7296355340902333E-4</c:v>
                      </c:pt>
                      <c:pt idx="423" formatCode="0.0">
                        <c:v>9.6928311210710033E-4</c:v>
                      </c:pt>
                      <c:pt idx="424" formatCode="0.0">
                        <c:v>9.2812270535774137E-4</c:v>
                      </c:pt>
                      <c:pt idx="425" formatCode="0.0">
                        <c:v>9.3658815078692377E-4</c:v>
                      </c:pt>
                      <c:pt idx="426" formatCode="0.0">
                        <c:v>9.3285954290042066E-4</c:v>
                      </c:pt>
                      <c:pt idx="427" formatCode="0.0">
                        <c:v>9.3835948473976129E-4</c:v>
                      </c:pt>
                      <c:pt idx="428" formatCode="0.0">
                        <c:v>8.9624486894414204E-4</c:v>
                      </c:pt>
                      <c:pt idx="429" formatCode="0.0">
                        <c:v>8.994122181580804E-4</c:v>
                      </c:pt>
                      <c:pt idx="430" formatCode="0.0">
                        <c:v>8.9561753677772646E-4</c:v>
                      </c:pt>
                      <c:pt idx="431" formatCode="0.0">
                        <c:v>9.4200976842047726E-4</c:v>
                      </c:pt>
                      <c:pt idx="432" formatCode="0.0">
                        <c:v>9.3816789252266673E-4</c:v>
                      </c:pt>
                      <c:pt idx="433" formatCode="0.0">
                        <c:v>9.3961997845577543E-4</c:v>
                      </c:pt>
                      <c:pt idx="434" formatCode="0.0">
                        <c:v>9.4430213621153017E-4</c:v>
                      </c:pt>
                      <c:pt idx="435" formatCode="0.0">
                        <c:v>9.4040325317266797E-4</c:v>
                      </c:pt>
                      <c:pt idx="436" formatCode="0.0">
                        <c:v>8.6599815582518098E-4</c:v>
                      </c:pt>
                      <c:pt idx="437" formatCode="0.0">
                        <c:v>8.6507846057648561E-4</c:v>
                      </c:pt>
                      <c:pt idx="438" formatCode="0.0">
                        <c:v>8.6112563814837791E-4</c:v>
                      </c:pt>
                      <c:pt idx="439" formatCode="0.0">
                        <c:v>1.0241446543873105E-3</c:v>
                      </c:pt>
                      <c:pt idx="440" formatCode="0.0">
                        <c:v>9.8658629635694551E-4</c:v>
                      </c:pt>
                      <c:pt idx="441" formatCode="0.0">
                        <c:v>9.8258194511728842E-4</c:v>
                      </c:pt>
                      <c:pt idx="442" formatCode="0.0">
                        <c:v>9.8435790157491926E-4</c:v>
                      </c:pt>
                      <c:pt idx="443" formatCode="0.0">
                        <c:v>9.437625894939233E-4</c:v>
                      </c:pt>
                      <c:pt idx="444" formatCode="0.0">
                        <c:v>9.3971572620646642E-4</c:v>
                      </c:pt>
                      <c:pt idx="445" formatCode="0.0">
                        <c:v>1.0278385955453328E-3</c:v>
                      </c:pt>
                      <c:pt idx="446" formatCode="0.0">
                        <c:v>1.0743902706236081E-3</c:v>
                      </c:pt>
                      <c:pt idx="447" formatCode="0.0">
                        <c:v>1.0702695736769156E-3</c:v>
                      </c:pt>
                      <c:pt idx="448" formatCode="0.0">
                        <c:v>1.0241889997137064E-3</c:v>
                      </c:pt>
                      <c:pt idx="449" formatCode="0.0">
                        <c:v>9.4183982249157309E-4</c:v>
                      </c:pt>
                      <c:pt idx="450" formatCode="0.0">
                        <c:v>9.3769468459219368E-4</c:v>
                      </c:pt>
                      <c:pt idx="451" formatCode="0.0">
                        <c:v>1.0242045198229491E-3</c:v>
                      </c:pt>
                      <c:pt idx="452" formatCode="0.0">
                        <c:v>9.7756125624896264E-4</c:v>
                      </c:pt>
                      <c:pt idx="453" formatCode="0.0">
                        <c:v>9.7938059281864331E-4</c:v>
                      </c:pt>
                      <c:pt idx="454" formatCode="0.0">
                        <c:v>1.0606513260072951E-3</c:v>
                      </c:pt>
                      <c:pt idx="455" formatCode="0.0">
                        <c:v>1.0577203786019721E-3</c:v>
                      </c:pt>
                      <c:pt idx="456" formatCode="0.0">
                        <c:v>9.7273625823413924E-4</c:v>
                      </c:pt>
                      <c:pt idx="457" formatCode="0.0">
                        <c:v>1.0140387778138752E-3</c:v>
                      </c:pt>
                      <c:pt idx="458" formatCode="0.0">
                        <c:v>1.0098061345077583E-3</c:v>
                      </c:pt>
                      <c:pt idx="459" formatCode="0.0">
                        <c:v>1.0499888120621829E-3</c:v>
                      </c:pt>
                      <c:pt idx="460" formatCode="0.0">
                        <c:v>9.66654722588865E-4</c:v>
                      </c:pt>
                      <c:pt idx="461" formatCode="0.0">
                        <c:v>9.6238516669715061E-4</c:v>
                      </c:pt>
                      <c:pt idx="462" formatCode="0.0">
                        <c:v>1.0015964985416242E-3</c:v>
                      </c:pt>
                      <c:pt idx="463" formatCode="0.0">
                        <c:v>9.5621605654336707E-4</c:v>
                      </c:pt>
                      <c:pt idx="464" formatCode="0.0">
                        <c:v>9.5193600068785669E-4</c:v>
                      </c:pt>
                      <c:pt idx="465" formatCode="0.0">
                        <c:v>9.4765600479399198E-4</c:v>
                      </c:pt>
                      <c:pt idx="466" formatCode="0.0">
                        <c:v>9.8571817145791472E-4</c:v>
                      </c:pt>
                      <c:pt idx="467" formatCode="0.0">
                        <c:v>9.8144345906071352E-4</c:v>
                      </c:pt>
                      <c:pt idx="468" formatCode="0.0">
                        <c:v>9.7964224168488518E-4</c:v>
                      </c:pt>
                      <c:pt idx="469" formatCode="0.0">
                        <c:v>1.1076870123257348E-3</c:v>
                      </c:pt>
                      <c:pt idx="470" formatCode="0.0">
                        <c:v>1.1033956011265908E-3</c:v>
                      </c:pt>
                      <c:pt idx="471" formatCode="0.0">
                        <c:v>9.2431341699899291E-4</c:v>
                      </c:pt>
                      <c:pt idx="472" formatCode="0.0">
                        <c:v>9.1769696503868358E-4</c:v>
                      </c:pt>
                      <c:pt idx="473" formatCode="0.0">
                        <c:v>1.0005909995279034E-3</c:v>
                      </c:pt>
                      <c:pt idx="474" formatCode="0.0">
                        <c:v>9.539300437722358E-4</c:v>
                      </c:pt>
                      <c:pt idx="475" formatCode="0.0">
                        <c:v>9.5322242278514629E-4</c:v>
                      </c:pt>
                      <c:pt idx="476" formatCode="0.0">
                        <c:v>9.0511517759138958E-4</c:v>
                      </c:pt>
                      <c:pt idx="477" formatCode="0.0">
                        <c:v>8.1015056056978302E-4</c:v>
                      </c:pt>
                      <c:pt idx="478" formatCode="0.0">
                        <c:v>7.998273827969296E-4</c:v>
                      </c:pt>
                      <c:pt idx="479" formatCode="0.0">
                        <c:v>9.2551676483956498E-4</c:v>
                      </c:pt>
                      <c:pt idx="480" formatCode="0.0">
                        <c:v>9.6579072382438368E-4</c:v>
                      </c:pt>
                      <c:pt idx="481" formatCode="0.0">
                        <c:v>9.5795948809646741E-4</c:v>
                      </c:pt>
                      <c:pt idx="482" formatCode="0.0">
                        <c:v>1.0401304119857773E-3</c:v>
                      </c:pt>
                      <c:pt idx="483" formatCode="0.0">
                        <c:v>9.4473948094087588E-4</c:v>
                      </c:pt>
                      <c:pt idx="484" formatCode="0.0">
                        <c:v>9.4051821861137206E-4</c:v>
                      </c:pt>
                      <c:pt idx="485" formatCode="0.0">
                        <c:v>8.9112262206039944E-4</c:v>
                      </c:pt>
                      <c:pt idx="486" formatCode="0.0">
                        <c:v>8.8471133503648461E-4</c:v>
                      </c:pt>
                      <c:pt idx="487" formatCode="0.0">
                        <c:v>8.8051114354645472E-4</c:v>
                      </c:pt>
                      <c:pt idx="488" formatCode="0.0">
                        <c:v>1.0902044963660958E-3</c:v>
                      </c:pt>
                      <c:pt idx="489" formatCode="0.0">
                        <c:v>1.086003537130316E-3</c:v>
                      </c:pt>
                      <c:pt idx="490" formatCode="0.0">
                        <c:v>9.9624587537390833E-4</c:v>
                      </c:pt>
                      <c:pt idx="491" formatCode="0.0">
                        <c:v>9.8840902122424327E-4</c:v>
                      </c:pt>
                      <c:pt idx="492" formatCode="0.0">
                        <c:v>9.782201365586057E-4</c:v>
                      </c:pt>
                      <c:pt idx="493" formatCode="0.0">
                        <c:v>9.7406061301938819E-4</c:v>
                      </c:pt>
                      <c:pt idx="494" formatCode="0.0">
                        <c:v>1.0533289185210594E-3</c:v>
                      </c:pt>
                      <c:pt idx="495" formatCode="0.0">
                        <c:v>1.0466501285380666E-3</c:v>
                      </c:pt>
                      <c:pt idx="496" formatCode="0.0">
                        <c:v>9.1588512702513148E-4</c:v>
                      </c:pt>
                      <c:pt idx="497" formatCode="0.0">
                        <c:v>8.6741099872572364E-4</c:v>
                      </c:pt>
                      <c:pt idx="498" formatCode="0.0">
                        <c:v>8.6016264769417556E-4</c:v>
                      </c:pt>
                      <c:pt idx="499" formatCode="0.0">
                        <c:v>8.5604384077394332E-4</c:v>
                      </c:pt>
                      <c:pt idx="500" formatCode="0.0">
                        <c:v>1.0970050611179847E-3</c:v>
                      </c:pt>
                      <c:pt idx="501" formatCode="0.0">
                        <c:v>1.0929100996477288E-3</c:v>
                      </c:pt>
                      <c:pt idx="502" formatCode="0.0">
                        <c:v>1.0888151510050046E-3</c:v>
                      </c:pt>
                      <c:pt idx="503" formatCode="0.0">
                        <c:v>9.5275094777044224E-4</c:v>
                      </c:pt>
                      <c:pt idx="504" formatCode="0.0">
                        <c:v>9.4868593094858287E-4</c:v>
                      </c:pt>
                      <c:pt idx="505" formatCode="0.0">
                        <c:v>9.8017735053705277E-4</c:v>
                      </c:pt>
                      <c:pt idx="506" formatCode="0.0">
                        <c:v>9.7038566000614125E-4</c:v>
                      </c:pt>
                      <c:pt idx="507" formatCode="0.0">
                        <c:v>9.6636852786961499E-4</c:v>
                      </c:pt>
                      <c:pt idx="508" formatCode="0.0">
                        <c:v>9.1496404514032322E-4</c:v>
                      </c:pt>
                      <c:pt idx="509" formatCode="0.0">
                        <c:v>9.1312687567561752E-4</c:v>
                      </c:pt>
                      <c:pt idx="510" formatCode="0.0">
                        <c:v>9.0912882641668155E-4</c:v>
                      </c:pt>
                      <c:pt idx="511" formatCode="0.0">
                        <c:v>9.0091205509920853E-4</c:v>
                      </c:pt>
                      <c:pt idx="512" formatCode="0.0">
                        <c:v>8.9273560986341972E-4</c:v>
                      </c:pt>
                      <c:pt idx="513" formatCode="0.0">
                        <c:v>8.8877494605576514E-4</c:v>
                      </c:pt>
                      <c:pt idx="514" formatCode="0.0">
                        <c:v>7.9674290204915913E-4</c:v>
                      </c:pt>
                      <c:pt idx="515" formatCode="0.0">
                        <c:v>8.717458010022573E-4</c:v>
                      </c:pt>
                      <c:pt idx="516" formatCode="0.0">
                        <c:v>8.6782621946562659E-4</c:v>
                      </c:pt>
                      <c:pt idx="517" formatCode="0.0">
                        <c:v>8.6591162539726276E-4</c:v>
                      </c:pt>
                      <c:pt idx="518" formatCode="0.0">
                        <c:v>8.619830032590949E-4</c:v>
                      </c:pt>
                      <c:pt idx="519" formatCode="0.0">
                        <c:v>8.521553938145933E-4</c:v>
                      </c:pt>
                      <c:pt idx="520" formatCode="0.0">
                        <c:v>8.4153206996593895E-4</c:v>
                      </c:pt>
                      <c:pt idx="521" formatCode="0.0">
                        <c:v>8.3766151298924024E-4</c:v>
                      </c:pt>
                      <c:pt idx="522" formatCode="0.0">
                        <c:v>8.3283880644291291E-4</c:v>
                      </c:pt>
                      <c:pt idx="523" formatCode="0.0">
                        <c:v>8.2897271789014672E-4</c:v>
                      </c:pt>
                      <c:pt idx="524" formatCode="0.0">
                        <c:v>8.2510667623690755E-4</c:v>
                      </c:pt>
                      <c:pt idx="525" formatCode="0.0">
                        <c:v>8.5768084236299098E-4</c:v>
                      </c:pt>
                      <c:pt idx="526" formatCode="0.0">
                        <c:v>8.4999188164084998E-4</c:v>
                      </c:pt>
                      <c:pt idx="527" formatCode="0.0">
                        <c:v>8.4615632310044823E-4</c:v>
                      </c:pt>
                      <c:pt idx="528" formatCode="0.0">
                        <c:v>8.4232079455612914E-4</c:v>
                      </c:pt>
                      <c:pt idx="529" formatCode="0.0">
                        <c:v>8.7655933476732796E-4</c:v>
                      </c:pt>
                      <c:pt idx="530" formatCode="0.0">
                        <c:v>8.7272807110906723E-4</c:v>
                      </c:pt>
                      <c:pt idx="531" formatCode="0.0">
                        <c:v>9.8596492350268078E-4</c:v>
                      </c:pt>
                      <c:pt idx="532" formatCode="0.0">
                        <c:v>9.8547899622683185E-4</c:v>
                      </c:pt>
                      <c:pt idx="533" formatCode="0.0">
                        <c:v>9.8163434175965974E-4</c:v>
                      </c:pt>
                      <c:pt idx="534" formatCode="0.0">
                        <c:v>8.6130208890208707E-4</c:v>
                      </c:pt>
                      <c:pt idx="535" formatCode="0.0">
                        <c:v>8.5745353994685024E-4</c:v>
                      </c:pt>
                      <c:pt idx="536" formatCode="0.0">
                        <c:v>8.5939935266812469E-4</c:v>
                      </c:pt>
                      <c:pt idx="537" formatCode="0.0">
                        <c:v>8.2544133118663085E-4</c:v>
                      </c:pt>
                      <c:pt idx="538" formatCode="0.0">
                        <c:v>9.013602250591957E-4</c:v>
                      </c:pt>
                      <c:pt idx="539" formatCode="0.0">
                        <c:v>8.9744092798079908E-4</c:v>
                      </c:pt>
                      <c:pt idx="540" formatCode="0.0">
                        <c:v>8.9973517126844098E-4</c:v>
                      </c:pt>
                      <c:pt idx="541" formatCode="0.0">
                        <c:v>8.2397464309424051E-4</c:v>
                      </c:pt>
                      <c:pt idx="542" formatCode="0.0">
                        <c:v>9.8246231400403602E-4</c:v>
                      </c:pt>
                      <c:pt idx="543" formatCode="0.0">
                        <c:v>9.8539846534275886E-4</c:v>
                      </c:pt>
                      <c:pt idx="544" formatCode="0.0">
                        <c:v>1.036921557887717E-3</c:v>
                      </c:pt>
                      <c:pt idx="545" formatCode="0.0">
                        <c:v>1.0328473729561988E-3</c:v>
                      </c:pt>
                      <c:pt idx="546" formatCode="0.0">
                        <c:v>9.94419910447456E-4</c:v>
                      </c:pt>
                      <c:pt idx="547" formatCode="0.0">
                        <c:v>1.0023809495337398E-3</c:v>
                      </c:pt>
                      <c:pt idx="548" formatCode="0.0">
                        <c:v>9.9822750481083156E-4</c:v>
                      </c:pt>
                      <c:pt idx="549" formatCode="0.0">
                        <c:v>1.0265994274144166E-3</c:v>
                      </c:pt>
                      <c:pt idx="550" formatCode="0.0">
                        <c:v>1.0223100301052267E-3</c:v>
                      </c:pt>
                      <c:pt idx="551" formatCode="0.0">
                        <c:v>1.0180206698636551E-3</c:v>
                      </c:pt>
                      <c:pt idx="552" formatCode="0.0">
                        <c:v>1.0763634371008725E-3</c:v>
                      </c:pt>
                      <c:pt idx="553" formatCode="0.0">
                        <c:v>1.0275310524792667E-3</c:v>
                      </c:pt>
                      <c:pt idx="554" formatCode="0.0">
                        <c:v>1.0418342363529322E-3</c:v>
                      </c:pt>
                      <c:pt idx="555" formatCode="0.0">
                        <c:v>1.1013145367727596E-3</c:v>
                      </c:pt>
                      <c:pt idx="556" formatCode="0.0">
                        <c:v>1.142848543053121E-3</c:v>
                      </c:pt>
                      <c:pt idx="557" formatCode="0.0">
                        <c:v>1.1693467762707026E-3</c:v>
                      </c:pt>
                      <c:pt idx="558" formatCode="0.0">
                        <c:v>1.1470747049172317E-3</c:v>
                      </c:pt>
                      <c:pt idx="559" formatCode="0.0">
                        <c:v>1.2394414575758663E-3</c:v>
                      </c:pt>
                      <c:pt idx="560" formatCode="0.0">
                        <c:v>1.2720489021920364E-3</c:v>
                      </c:pt>
                      <c:pt idx="561" formatCode="0.0">
                        <c:v>1.4464159176289493E-3</c:v>
                      </c:pt>
                      <c:pt idx="562" formatCode="0.0">
                        <c:v>1.4413996273898164E-3</c:v>
                      </c:pt>
                      <c:pt idx="563" formatCode="0.0">
                        <c:v>1.473171366262183E-3</c:v>
                      </c:pt>
                      <c:pt idx="564" formatCode="0.0">
                        <c:v>1.4642738472996882E-3</c:v>
                      </c:pt>
                      <c:pt idx="565" formatCode="0.0">
                        <c:v>1.5672996253045591E-3</c:v>
                      </c:pt>
                      <c:pt idx="566" formatCode="0.0">
                        <c:v>1.5968397101116737E-3</c:v>
                      </c:pt>
                      <c:pt idx="567" formatCode="0.0">
                        <c:v>1.6465691666695066E-3</c:v>
                      </c:pt>
                      <c:pt idx="568" formatCode="0.0">
                        <c:v>1.6409395126608074E-3</c:v>
                      </c:pt>
                      <c:pt idx="569" formatCode="0.0">
                        <c:v>1.6795815617284661E-3</c:v>
                      </c:pt>
                      <c:pt idx="570" formatCode="0.0">
                        <c:v>1.8642460925153148E-3</c:v>
                      </c:pt>
                      <c:pt idx="571" formatCode="0.0">
                        <c:v>1.9226350120181441E-3</c:v>
                      </c:pt>
                      <c:pt idx="572" formatCode="0.0">
                        <c:v>1.9797724324930452E-3</c:v>
                      </c:pt>
                      <c:pt idx="573" formatCode="0.0">
                        <c:v>2.0483034520414065E-3</c:v>
                      </c:pt>
                      <c:pt idx="574" formatCode="0.0">
                        <c:v>2.0418401914208753E-3</c:v>
                      </c:pt>
                      <c:pt idx="575" formatCode="0.0">
                        <c:v>2.0907883908067621E-3</c:v>
                      </c:pt>
                      <c:pt idx="576" formatCode="0.0">
                        <c:v>2.5053266645203701E-3</c:v>
                      </c:pt>
                      <c:pt idx="577" formatCode="0.0">
                        <c:v>2.642027780964369E-3</c:v>
                      </c:pt>
                      <c:pt idx="578" formatCode="0.0">
                        <c:v>2.6349593254496569E-3</c:v>
                      </c:pt>
                      <c:pt idx="579" formatCode="0.0">
                        <c:v>2.6891692422127329E-3</c:v>
                      </c:pt>
                      <c:pt idx="580" formatCode="0.0">
                        <c:v>3.2704095023911054E-3</c:v>
                      </c:pt>
                      <c:pt idx="581" formatCode="0.0">
                        <c:v>3.3849289590083763E-3</c:v>
                      </c:pt>
                      <c:pt idx="582" formatCode="0.0">
                        <c:v>3.7911099274516493E-3</c:v>
                      </c:pt>
                      <c:pt idx="583" formatCode="0.0">
                        <c:v>3.7833781958005151E-3</c:v>
                      </c:pt>
                      <c:pt idx="584" formatCode="0.0">
                        <c:v>3.8899226518209194E-3</c:v>
                      </c:pt>
                      <c:pt idx="585" formatCode="0.0">
                        <c:v>3.9555817000546676E-3</c:v>
                      </c:pt>
                      <c:pt idx="586" formatCode="0.0">
                        <c:v>4.8545298035190098E-3</c:v>
                      </c:pt>
                      <c:pt idx="587" formatCode="0.0">
                        <c:v>4.9887402286108344E-3</c:v>
                      </c:pt>
                      <c:pt idx="588" formatCode="0.0">
                        <c:v>5.0546003132559674E-3</c:v>
                      </c:pt>
                      <c:pt idx="589" formatCode="0.0">
                        <c:v>5.476838896028448E-3</c:v>
                      </c:pt>
                      <c:pt idx="590" formatCode="0.0">
                        <c:v>5.607466397169877E-3</c:v>
                      </c:pt>
                      <c:pt idx="591" formatCode="0.0">
                        <c:v>6.2972104933784363E-3</c:v>
                      </c:pt>
                      <c:pt idx="592" formatCode="0.0">
                        <c:v>7.4515355927324348E-3</c:v>
                      </c:pt>
                      <c:pt idx="593" formatCode="0.0">
                        <c:v>7.5590287539440554E-3</c:v>
                      </c:pt>
                      <c:pt idx="594" formatCode="0.0">
                        <c:v>9.1188784336695972E-3</c:v>
                      </c:pt>
                      <c:pt idx="595" formatCode="0.0">
                        <c:v>9.109868855317671E-3</c:v>
                      </c:pt>
                      <c:pt idx="596" formatCode="0.0">
                        <c:v>1.2296024855153055E-2</c:v>
                      </c:pt>
                      <c:pt idx="597" formatCode="0.0">
                        <c:v>1.2517988609970379E-2</c:v>
                      </c:pt>
                      <c:pt idx="598" formatCode="0.0">
                        <c:v>1.2508709286215284E-2</c:v>
                      </c:pt>
                      <c:pt idx="599" formatCode="0.0">
                        <c:v>1.5376527256152801E-2</c:v>
                      </c:pt>
                      <c:pt idx="600" formatCode="0.0">
                        <c:v>1.7499864405878932E-2</c:v>
                      </c:pt>
                      <c:pt idx="601" formatCode="0.0">
                        <c:v>1.7992603292324723E-2</c:v>
                      </c:pt>
                      <c:pt idx="602" formatCode="0.0">
                        <c:v>1.9977399541187671E-2</c:v>
                      </c:pt>
                      <c:pt idx="603" formatCode="0.0">
                        <c:v>2.2521933961244921E-2</c:v>
                      </c:pt>
                      <c:pt idx="604" formatCode="0.0">
                        <c:v>2.2511840783590264E-2</c:v>
                      </c:pt>
                      <c:pt idx="605" formatCode="0.0">
                        <c:v>2.6238620904571658E-2</c:v>
                      </c:pt>
                      <c:pt idx="606" formatCode="0.0">
                        <c:v>3.2519294619975762E-2</c:v>
                      </c:pt>
                      <c:pt idx="607" formatCode="0.0">
                        <c:v>3.2508319857641479E-2</c:v>
                      </c:pt>
                      <c:pt idx="608" formatCode="0.0">
                        <c:v>3.71753710807112E-2</c:v>
                      </c:pt>
                      <c:pt idx="609" formatCode="0.0">
                        <c:v>4.4166231243797413E-2</c:v>
                      </c:pt>
                      <c:pt idx="610" formatCode="0.0">
                        <c:v>4.4154124978337088E-2</c:v>
                      </c:pt>
                      <c:pt idx="611" formatCode="0.0">
                        <c:v>5.0447796545510515E-2</c:v>
                      </c:pt>
                      <c:pt idx="612" formatCode="0.0">
                        <c:v>5.5410330262580951E-2</c:v>
                      </c:pt>
                      <c:pt idx="613" formatCode="0.0">
                        <c:v>5.5397214132701503E-2</c:v>
                      </c:pt>
                      <c:pt idx="614" formatCode="0.0">
                        <c:v>6.3093111514998843E-2</c:v>
                      </c:pt>
                      <c:pt idx="615" formatCode="0.0">
                        <c:v>7.3624180229178174E-2</c:v>
                      </c:pt>
                      <c:pt idx="616" formatCode="0.0">
                        <c:v>7.36089694383983E-2</c:v>
                      </c:pt>
                      <c:pt idx="617" formatCode="0.0">
                        <c:v>7.7384022549387699E-2</c:v>
                      </c:pt>
                      <c:pt idx="618" formatCode="0.0">
                        <c:v>8.1956856719485202E-2</c:v>
                      </c:pt>
                      <c:pt idx="619" formatCode="0.0">
                        <c:v>8.1941084077322965E-2</c:v>
                      </c:pt>
                      <c:pt idx="620" formatCode="0.0">
                        <c:v>8.8522017832376135E-2</c:v>
                      </c:pt>
                      <c:pt idx="621" formatCode="0.0">
                        <c:v>9.71662682371561E-2</c:v>
                      </c:pt>
                      <c:pt idx="622" formatCode="0.0">
                        <c:v>9.7148194863860532E-2</c:v>
                      </c:pt>
                      <c:pt idx="623" formatCode="0.0">
                        <c:v>0.10127878010807138</c:v>
                      </c:pt>
                      <c:pt idx="624" formatCode="0.0">
                        <c:v>9.1510529387548334E-2</c:v>
                      </c:pt>
                      <c:pt idx="625" formatCode="0.0">
                        <c:v>9.4028833043272059E-2</c:v>
                      </c:pt>
                      <c:pt idx="626" formatCode="0.0">
                        <c:v>3.5632088353554969E-2</c:v>
                      </c:pt>
                      <c:pt idx="627" formatCode="0.0">
                        <c:v>3.5612612435509103E-2</c:v>
                      </c:pt>
                      <c:pt idx="628" formatCode="0.0">
                        <c:v>3.1718856544698928E-2</c:v>
                      </c:pt>
                      <c:pt idx="629" formatCode="0.0">
                        <c:v>2.7510103012337375E-2</c:v>
                      </c:pt>
                      <c:pt idx="630" formatCode="0.0">
                        <c:v>1.0306059427278377E-2</c:v>
                      </c:pt>
                      <c:pt idx="631" formatCode="0.0">
                        <c:v>9.3707587767677299E-3</c:v>
                      </c:pt>
                      <c:pt idx="632" formatCode="0.0">
                        <c:v>6.46137481174381E-3</c:v>
                      </c:pt>
                      <c:pt idx="633" formatCode="0.0">
                        <c:v>2.1285641672991562E-3</c:v>
                      </c:pt>
                      <c:pt idx="634" formatCode="0.0">
                        <c:v>1.9884141340094095E-3</c:v>
                      </c:pt>
                      <c:pt idx="635" formatCode="0.0">
                        <c:v>-1.108520485677246E-3</c:v>
                      </c:pt>
                      <c:pt idx="636" formatCode="0.0">
                        <c:v>1.3349879844006937E-3</c:v>
                      </c:pt>
                      <c:pt idx="637" formatCode="0.0">
                        <c:v>1.2076245968029693E-3</c:v>
                      </c:pt>
                      <c:pt idx="638" formatCode="0.0">
                        <c:v>9.992786820659837E-4</c:v>
                      </c:pt>
                      <c:pt idx="639" formatCode="0.0">
                        <c:v>9.9016877576395441E-4</c:v>
                      </c:pt>
                      <c:pt idx="640" formatCode="0.0">
                        <c:v>2.1858304453541691E-3</c:v>
                      </c:pt>
                      <c:pt idx="641" formatCode="0.0">
                        <c:v>1.6223590679814756E-3</c:v>
                      </c:pt>
                      <c:pt idx="642" formatCode="0.0">
                        <c:v>1.6145755828269044E-3</c:v>
                      </c:pt>
                      <c:pt idx="643" formatCode="0.0">
                        <c:v>1.9323031583372541E-3</c:v>
                      </c:pt>
                      <c:pt idx="644" formatCode="0.0">
                        <c:v>1.781751315372103E-3</c:v>
                      </c:pt>
                      <c:pt idx="645" formatCode="0.0">
                        <c:v>1.5709020885927311E-3</c:v>
                      </c:pt>
                      <c:pt idx="646" formatCode="0.0">
                        <c:v>1.7953772374916753E-3</c:v>
                      </c:pt>
                      <c:pt idx="647" formatCode="0.0">
                        <c:v>1.6922338930098182E-3</c:v>
                      </c:pt>
                      <c:pt idx="648" formatCode="0.0">
                        <c:v>1.5042270089448487E-3</c:v>
                      </c:pt>
                      <c:pt idx="649" formatCode="0.0">
                        <c:v>1.4142495393949333E-3</c:v>
                      </c:pt>
                      <c:pt idx="650" formatCode="0.0">
                        <c:v>1.3379648236745713E-3</c:v>
                      </c:pt>
                      <c:pt idx="651" formatCode="0.0">
                        <c:v>1.3326217085335285E-3</c:v>
                      </c:pt>
                      <c:pt idx="652" formatCode="0.0">
                        <c:v>1.163826307007867E-3</c:v>
                      </c:pt>
                      <c:pt idx="653" formatCode="0.0">
                        <c:v>1.11208828852127E-3</c:v>
                      </c:pt>
                      <c:pt idx="654" formatCode="0.0">
                        <c:v>1.4064300493759792E-3</c:v>
                      </c:pt>
                      <c:pt idx="655" formatCode="0.0">
                        <c:v>1.1015727204649933E-3</c:v>
                      </c:pt>
                      <c:pt idx="656" formatCode="0.0">
                        <c:v>1.0968907505128588E-3</c:v>
                      </c:pt>
                      <c:pt idx="657" formatCode="0.0">
                        <c:v>1.0922088209157194E-3</c:v>
                      </c:pt>
                      <c:pt idx="658" formatCode="0.0">
                        <c:v>1.0188574582076829E-3</c:v>
                      </c:pt>
                      <c:pt idx="659" formatCode="0.0">
                        <c:v>9.9685343302609569E-4</c:v>
                      </c:pt>
                      <c:pt idx="660" formatCode="0.0">
                        <c:v>9.9234521047363283E-4</c:v>
                      </c:pt>
                      <c:pt idx="661" formatCode="0.0">
                        <c:v>1.0162555611877742E-3</c:v>
                      </c:pt>
                      <c:pt idx="662" formatCode="0.0">
                        <c:v>1.0027261642466241E-3</c:v>
                      </c:pt>
                      <c:pt idx="663" formatCode="0.0">
                        <c:v>1.0430678851635444E-3</c:v>
                      </c:pt>
                      <c:pt idx="664" formatCode="0.0">
                        <c:v>8.9637542739896305E-4</c:v>
                      </c:pt>
                      <c:pt idx="665" formatCode="0.0">
                        <c:v>8.8527251449585357E-4</c:v>
                      </c:pt>
                      <c:pt idx="666" formatCode="0.0">
                        <c:v>9.6894759124968859E-4</c:v>
                      </c:pt>
                      <c:pt idx="667" formatCode="0.0">
                        <c:v>9.2176655984134849E-4</c:v>
                      </c:pt>
                      <c:pt idx="668" formatCode="0.0">
                        <c:v>9.1744185900285557E-4</c:v>
                      </c:pt>
                      <c:pt idx="669" formatCode="0.0">
                        <c:v>9.0736134011372481E-4</c:v>
                      </c:pt>
                      <c:pt idx="670" formatCode="0.0">
                        <c:v>8.9967721039670157E-4</c:v>
                      </c:pt>
                      <c:pt idx="671" formatCode="0.0">
                        <c:v>8.9539601915809277E-4</c:v>
                      </c:pt>
                      <c:pt idx="672" formatCode="0.0">
                        <c:v>8.028820925006419E-4</c:v>
                      </c:pt>
                      <c:pt idx="673" formatCode="0.0">
                        <c:v>9.2926700166626804E-4</c:v>
                      </c:pt>
                      <c:pt idx="674" formatCode="0.0">
                        <c:v>9.2616098155729333E-4</c:v>
                      </c:pt>
                      <c:pt idx="675" formatCode="0.0">
                        <c:v>9.6426848035052542E-4</c:v>
                      </c:pt>
                      <c:pt idx="676" formatCode="0.0">
                        <c:v>8.7288659864496218E-4</c:v>
                      </c:pt>
                      <c:pt idx="677" formatCode="0.0">
                        <c:v>8.6970951524800461E-4</c:v>
                      </c:pt>
                      <c:pt idx="678" formatCode="0.0">
                        <c:v>8.6542855415595659E-4</c:v>
                      </c:pt>
                      <c:pt idx="679" formatCode="0.0">
                        <c:v>7.7393241881512783E-4</c:v>
                      </c:pt>
                      <c:pt idx="680" formatCode="0.0">
                        <c:v>7.6867974258256074E-4</c:v>
                      </c:pt>
                      <c:pt idx="681" formatCode="0.0">
                        <c:v>8.9284481411948066E-4</c:v>
                      </c:pt>
                      <c:pt idx="682" formatCode="0.0">
                        <c:v>8.4513561455392848E-4</c:v>
                      </c:pt>
                      <c:pt idx="683" formatCode="0.0">
                        <c:v>8.4295819385697679E-4</c:v>
                      </c:pt>
                      <c:pt idx="684" formatCode="0.0">
                        <c:v>8.386828843362828E-4</c:v>
                      </c:pt>
                      <c:pt idx="685" formatCode="0.0">
                        <c:v>8.3440756126395817E-4</c:v>
                      </c:pt>
                      <c:pt idx="686" formatCode="0.0">
                        <c:v>8.7368373750180181E-4</c:v>
                      </c:pt>
                      <c:pt idx="687" formatCode="0.0">
                        <c:v>8.6831167026688223E-4</c:v>
                      </c:pt>
                      <c:pt idx="688" formatCode="0.0">
                        <c:v>8.6404168996047999E-4</c:v>
                      </c:pt>
                      <c:pt idx="689" formatCode="0.0">
                        <c:v>8.5549252609308133E-4</c:v>
                      </c:pt>
                      <c:pt idx="690" formatCode="0.0">
                        <c:v>8.5338604395033624E-4</c:v>
                      </c:pt>
                      <c:pt idx="691" formatCode="0.0">
                        <c:v>7.623503077415258E-4</c:v>
                      </c:pt>
                      <c:pt idx="692" formatCode="0.0">
                        <c:v>7.5904638593839256E-4</c:v>
                      </c:pt>
                      <c:pt idx="693" formatCode="0.0">
                        <c:v>7.5478208680034519E-4</c:v>
                      </c:pt>
                      <c:pt idx="694" formatCode="0.0">
                        <c:v>7.50517794595213E-4</c:v>
                      </c:pt>
                      <c:pt idx="695" formatCode="0.0">
                        <c:v>7.8672239344029153E-4</c:v>
                      </c:pt>
                      <c:pt idx="696" formatCode="0.0">
                        <c:v>7.8247409071589E-4</c:v>
                      </c:pt>
                      <c:pt idx="697" formatCode="0.0">
                        <c:v>7.8116707812260944E-4</c:v>
                      </c:pt>
                      <c:pt idx="698" formatCode="0.0">
                        <c:v>9.5067008387652533E-4</c:v>
                      </c:pt>
                      <c:pt idx="699" formatCode="0.0">
                        <c:v>8.5952184412078697E-4</c:v>
                      </c:pt>
                      <c:pt idx="700" formatCode="0.0">
                        <c:v>8.5525729629635182E-4</c:v>
                      </c:pt>
                      <c:pt idx="701" formatCode="0.0">
                        <c:v>8.4992206675228406E-4</c:v>
                      </c:pt>
                      <c:pt idx="702" formatCode="0.0">
                        <c:v>8.4566292411129298E-4</c:v>
                      </c:pt>
                      <c:pt idx="703" formatCode="0.0">
                        <c:v>8.8479027186305788E-4</c:v>
                      </c:pt>
                      <c:pt idx="704" formatCode="0.0">
                        <c:v>8.7832085270934544E-4</c:v>
                      </c:pt>
                      <c:pt idx="705" formatCode="0.0">
                        <c:v>9.1619976977503075E-4</c:v>
                      </c:pt>
                      <c:pt idx="706" formatCode="0.0">
                        <c:v>9.1195651509355712E-4</c:v>
                      </c:pt>
                      <c:pt idx="707" formatCode="0.0">
                        <c:v>9.5093598794334126E-4</c:v>
                      </c:pt>
                      <c:pt idx="708" formatCode="0.0">
                        <c:v>9.0237803343000877E-4</c:v>
                      </c:pt>
                      <c:pt idx="709" formatCode="0.0">
                        <c:v>8.9814000566652136E-4</c:v>
                      </c:pt>
                      <c:pt idx="710" formatCode="0.0">
                        <c:v>1.0639181316209692E-3</c:v>
                      </c:pt>
                      <c:pt idx="711" formatCode="0.0">
                        <c:v>9.7114057763150296E-4</c:v>
                      </c:pt>
                      <c:pt idx="712" formatCode="0.0">
                        <c:v>9.6692348830959281E-4</c:v>
                      </c:pt>
                      <c:pt idx="713" formatCode="0.0">
                        <c:v>9.6270643011597443E-4</c:v>
                      </c:pt>
                      <c:pt idx="714" formatCode="0.0">
                        <c:v>9.5848940300994701E-4</c:v>
                      </c:pt>
                      <c:pt idx="715" formatCode="0.0">
                        <c:v>9.5076023093924877E-4</c:v>
                      </c:pt>
                      <c:pt idx="716" formatCode="0.0">
                        <c:v>1.03855090658177E-3</c:v>
                      </c:pt>
                      <c:pt idx="717" formatCode="0.0">
                        <c:v>1.0343231458436423E-3</c:v>
                      </c:pt>
                      <c:pt idx="718" formatCode="0.0">
                        <c:v>1.0300954164539384E-3</c:v>
                      </c:pt>
                      <c:pt idx="719" formatCode="0.0">
                        <c:v>1.033567314771636E-3</c:v>
                      </c:pt>
                      <c:pt idx="720" formatCode="0.0">
                        <c:v>1.0396821826870308E-3</c:v>
                      </c:pt>
                      <c:pt idx="721" formatCode="0.0">
                        <c:v>1.0353798265231929E-3</c:v>
                      </c:pt>
                      <c:pt idx="722" formatCode="0.0">
                        <c:v>9.9859020650177981E-4</c:v>
                      </c:pt>
                      <c:pt idx="723" formatCode="0.0">
                        <c:v>1.0828862771570533E-3</c:v>
                      </c:pt>
                      <c:pt idx="724" formatCode="0.0">
                        <c:v>1.0910596046491518E-3</c:v>
                      </c:pt>
                      <c:pt idx="725" formatCode="0.0">
                        <c:v>1.0568406075323316E-3</c:v>
                      </c:pt>
                      <c:pt idx="726" formatCode="0.0">
                        <c:v>1.0523748817623296E-3</c:v>
                      </c:pt>
                      <c:pt idx="727" formatCode="0.0">
                        <c:v>1.1570878291894662E-3</c:v>
                      </c:pt>
                      <c:pt idx="728" formatCode="0.0">
                        <c:v>1.0758376218324762E-3</c:v>
                      </c:pt>
                      <c:pt idx="729" formatCode="0.0">
                        <c:v>1.0712332470766322E-3</c:v>
                      </c:pt>
                      <c:pt idx="730" formatCode="0.0">
                        <c:v>1.0812320891123244E-3</c:v>
                      </c:pt>
                      <c:pt idx="731" formatCode="0.0">
                        <c:v>1.1241026015106964E-3</c:v>
                      </c:pt>
                      <c:pt idx="732" formatCode="0.0">
                        <c:v>1.1349738370814849E-3</c:v>
                      </c:pt>
                      <c:pt idx="733" formatCode="0.0">
                        <c:v>1.1950269216933612E-3</c:v>
                      </c:pt>
                      <c:pt idx="734" formatCode="0.0">
                        <c:v>1.208958870205236E-3</c:v>
                      </c:pt>
                      <c:pt idx="735" formatCode="0.0">
                        <c:v>1.3033734985527668E-3</c:v>
                      </c:pt>
                      <c:pt idx="736" formatCode="0.0">
                        <c:v>1.3078479934505647E-3</c:v>
                      </c:pt>
                      <c:pt idx="737" formatCode="0.0">
                        <c:v>1.2693751121446216E-3</c:v>
                      </c:pt>
                      <c:pt idx="738" formatCode="0.0">
                        <c:v>1.2644007263914847E-3</c:v>
                      </c:pt>
                      <c:pt idx="739" formatCode="0.0">
                        <c:v>1.2818946750138369E-3</c:v>
                      </c:pt>
                      <c:pt idx="740" formatCode="0.0">
                        <c:v>1.4508899585244951E-3</c:v>
                      </c:pt>
                      <c:pt idx="741" formatCode="0.0">
                        <c:v>1.4457576564077996E-3</c:v>
                      </c:pt>
                      <c:pt idx="742" formatCode="0.0">
                        <c:v>1.3014654503711459E-3</c:v>
                      </c:pt>
                      <c:pt idx="743" formatCode="0.0">
                        <c:v>1.3575087257674014E-3</c:v>
                      </c:pt>
                      <c:pt idx="744" formatCode="0.0">
                        <c:v>1.3522745696380495E-3</c:v>
                      </c:pt>
                      <c:pt idx="745" formatCode="0.0">
                        <c:v>1.4855485153545199E-3</c:v>
                      </c:pt>
                      <c:pt idx="746" formatCode="0.0">
                        <c:v>1.316791250367239E-3</c:v>
                      </c:pt>
                      <c:pt idx="747" formatCode="0.0">
                        <c:v>1.3114424462324313E-3</c:v>
                      </c:pt>
                      <c:pt idx="748" formatCode="0.0">
                        <c:v>1.4307736641569044E-3</c:v>
                      </c:pt>
                      <c:pt idx="749" formatCode="0.0">
                        <c:v>1.4367594957425288E-3</c:v>
                      </c:pt>
                      <c:pt idx="750" formatCode="0.0">
                        <c:v>1.3757929475405094E-3</c:v>
                      </c:pt>
                      <c:pt idx="751" formatCode="0.0">
                        <c:v>1.2694607279068047E-3</c:v>
                      </c:pt>
                      <c:pt idx="752" formatCode="0.0">
                        <c:v>1.2762499389888983E-3</c:v>
                      </c:pt>
                      <c:pt idx="753" formatCode="0.0">
                        <c:v>1.4402167827628949E-3</c:v>
                      </c:pt>
                      <c:pt idx="754" formatCode="0.0">
                        <c:v>1.3940746546252951E-3</c:v>
                      </c:pt>
                      <c:pt idx="755" formatCode="0.0">
                        <c:v>1.3884616030553508E-3</c:v>
                      </c:pt>
                      <c:pt idx="756" formatCode="0.0">
                        <c:v>1.3410990072716615E-3</c:v>
                      </c:pt>
                      <c:pt idx="757" formatCode="0.0">
                        <c:v>1.2862272248298115E-3</c:v>
                      </c:pt>
                      <c:pt idx="758" formatCode="0.0">
                        <c:v>1.2805111536079862E-3</c:v>
                      </c:pt>
                      <c:pt idx="759" formatCode="0.0">
                        <c:v>1.4052867355084718E-3</c:v>
                      </c:pt>
                      <c:pt idx="760" formatCode="0.0">
                        <c:v>1.2973228204823414E-3</c:v>
                      </c:pt>
                      <c:pt idx="761" formatCode="0.0">
                        <c:v>1.2914795803903169E-3</c:v>
                      </c:pt>
                      <c:pt idx="762" formatCode="0.0">
                        <c:v>1.356767700332349E-3</c:v>
                      </c:pt>
                      <c:pt idx="763" formatCode="0.0">
                        <c:v>1.2908542590842067E-3</c:v>
                      </c:pt>
                      <c:pt idx="764" formatCode="0.0">
                        <c:v>1.300651486031483E-3</c:v>
                      </c:pt>
                      <c:pt idx="765" formatCode="0.0">
                        <c:v>1.3554377503012518E-3</c:v>
                      </c:pt>
                      <c:pt idx="766" formatCode="0.0">
                        <c:v>1.4226693877152482E-3</c:v>
                      </c:pt>
                      <c:pt idx="767" formatCode="0.0">
                        <c:v>1.4166506542118633E-3</c:v>
                      </c:pt>
                      <c:pt idx="768" formatCode="0.0">
                        <c:v>1.4156641823565551E-3</c:v>
                      </c:pt>
                      <c:pt idx="769" formatCode="0.0">
                        <c:v>1.3650783627838778E-3</c:v>
                      </c:pt>
                      <c:pt idx="770" formatCode="0.0">
                        <c:v>1.358962536306826E-3</c:v>
                      </c:pt>
                      <c:pt idx="771" formatCode="0.0">
                        <c:v>1.3601316621989956E-3</c:v>
                      </c:pt>
                      <c:pt idx="772" formatCode="0.0">
                        <c:v>1.4268711006287691E-3</c:v>
                      </c:pt>
                      <c:pt idx="773" formatCode="0.0">
                        <c:v>1.4206775633609505E-3</c:v>
                      </c:pt>
                      <c:pt idx="774" formatCode="0.0">
                        <c:v>1.4248178873448075E-3</c:v>
                      </c:pt>
                      <c:pt idx="775" formatCode="0.0">
                        <c:v>1.3600627374661925E-3</c:v>
                      </c:pt>
                      <c:pt idx="776" formatCode="0.0">
                        <c:v>1.3538012972549121E-3</c:v>
                      </c:pt>
                      <c:pt idx="777" formatCode="0.0">
                        <c:v>1.421727065859447E-3</c:v>
                      </c:pt>
                      <c:pt idx="778" formatCode="0.0">
                        <c:v>1.4154191558464527E-3</c:v>
                      </c:pt>
                      <c:pt idx="779" formatCode="0.0">
                        <c:v>1.4222665725604862E-3</c:v>
                      </c:pt>
                      <c:pt idx="780" formatCode="0.0">
                        <c:v>1.4807318102114449E-3</c:v>
                      </c:pt>
                      <c:pt idx="781" formatCode="0.0">
                        <c:v>1.474364841139317E-3</c:v>
                      </c:pt>
                      <c:pt idx="782" formatCode="0.0">
                        <c:v>1.4818318167938425E-3</c:v>
                      </c:pt>
                      <c:pt idx="783" formatCode="0.0">
                        <c:v>1.4126439337168038E-3</c:v>
                      </c:pt>
                      <c:pt idx="784" formatCode="0.0">
                        <c:v>1.4062051801658234E-3</c:v>
                      </c:pt>
                      <c:pt idx="785" formatCode="0.0">
                        <c:v>1.4024331133161889E-3</c:v>
                      </c:pt>
                      <c:pt idx="786" formatCode="0.0">
                        <c:v>1.4671661727792156E-3</c:v>
                      </c:pt>
                      <c:pt idx="787" formatCode="0.0">
                        <c:v>1.4606907592186285E-3</c:v>
                      </c:pt>
                      <c:pt idx="788" formatCode="0.0">
                        <c:v>1.3988861035105916E-3</c:v>
                      </c:pt>
                      <c:pt idx="789" formatCode="0.0">
                        <c:v>1.6009358111113922E-3</c:v>
                      </c:pt>
                      <c:pt idx="790" formatCode="0.0">
                        <c:v>1.5943724561058772E-3</c:v>
                      </c:pt>
                      <c:pt idx="791" formatCode="0.0">
                        <c:v>1.515111015967071E-3</c:v>
                      </c:pt>
                      <c:pt idx="792" formatCode="0.0">
                        <c:v>1.5173611055705864E-3</c:v>
                      </c:pt>
                      <c:pt idx="793" formatCode="0.0">
                        <c:v>1.5107855265637025E-3</c:v>
                      </c:pt>
                      <c:pt idx="794" formatCode="0.0">
                        <c:v>1.5099726632072711E-3</c:v>
                      </c:pt>
                      <c:pt idx="795" formatCode="0.0">
                        <c:v>1.5210580063649223E-3</c:v>
                      </c:pt>
                      <c:pt idx="796" formatCode="0.0">
                        <c:v>1.5823807249016871E-3</c:v>
                      </c:pt>
                      <c:pt idx="797" formatCode="0.0">
                        <c:v>1.575702143241041E-3</c:v>
                      </c:pt>
                      <c:pt idx="798" formatCode="0.0">
                        <c:v>1.503989164244902E-3</c:v>
                      </c:pt>
                      <c:pt idx="799" formatCode="0.0">
                        <c:v>1.4972978484788871E-3</c:v>
                      </c:pt>
                      <c:pt idx="800" formatCode="0.0">
                        <c:v>1.6332175949456728E-3</c:v>
                      </c:pt>
                      <c:pt idx="801" formatCode="0.0">
                        <c:v>1.6297323200176214E-3</c:v>
                      </c:pt>
                      <c:pt idx="802" formatCode="0.0">
                        <c:v>1.6230010707563478E-3</c:v>
                      </c:pt>
                      <c:pt idx="803" formatCode="0.0">
                        <c:v>1.5539120522919708E-3</c:v>
                      </c:pt>
                      <c:pt idx="804" formatCode="0.0">
                        <c:v>1.5501409507862542E-3</c:v>
                      </c:pt>
                      <c:pt idx="805" formatCode="0.0">
                        <c:v>1.5433703054432701E-3</c:v>
                      </c:pt>
                      <c:pt idx="806" formatCode="0.0">
                        <c:v>1.5458715021004759E-3</c:v>
                      </c:pt>
                      <c:pt idx="807" formatCode="0.0">
                        <c:v>1.5390601058374203E-3</c:v>
                      </c:pt>
                      <c:pt idx="808" formatCode="0.0">
                        <c:v>1.5322487840013425E-3</c:v>
                      </c:pt>
                      <c:pt idx="809" formatCode="0.0">
                        <c:v>1.5223755663611015E-3</c:v>
                      </c:pt>
                      <c:pt idx="810" formatCode="0.0">
                        <c:v>1.5216868803783876E-3</c:v>
                      </c:pt>
                      <c:pt idx="811" formatCode="0.0">
                        <c:v>1.4453680094860363E-3</c:v>
                      </c:pt>
                      <c:pt idx="812" formatCode="0.0">
                        <c:v>1.5140346030922192E-3</c:v>
                      </c:pt>
                      <c:pt idx="813" formatCode="0.0">
                        <c:v>1.5071827403608776E-3</c:v>
                      </c:pt>
                      <c:pt idx="814" formatCode="0.0">
                        <c:v>1.5003309523321324E-3</c:v>
                      </c:pt>
                      <c:pt idx="815" formatCode="0.0">
                        <c:v>1.6396522931988171E-3</c:v>
                      </c:pt>
                      <c:pt idx="816" formatCode="0.0">
                        <c:v>1.6327720956032211E-3</c:v>
                      </c:pt>
                      <c:pt idx="817" formatCode="0.0">
                        <c:v>1.5652700885369448E-3</c:v>
                      </c:pt>
                      <c:pt idx="818" formatCode="0.0">
                        <c:v>1.5551700953089088E-3</c:v>
                      </c:pt>
                      <c:pt idx="819" formatCode="0.0">
                        <c:v>1.5482628583983664E-3</c:v>
                      </c:pt>
                      <c:pt idx="820" formatCode="0.0">
                        <c:v>1.5445059241049692E-3</c:v>
                      </c:pt>
                      <c:pt idx="821" formatCode="0.0">
                        <c:v>1.5375847061610351E-3</c:v>
                      </c:pt>
                      <c:pt idx="822" formatCode="0.0">
                        <c:v>1.7420875248798974E-3</c:v>
                      </c:pt>
                      <c:pt idx="823" formatCode="0.0">
                        <c:v>1.6715234791813405E-3</c:v>
                      </c:pt>
                      <c:pt idx="824" formatCode="0.0">
                        <c:v>1.6645733525834866E-3</c:v>
                      </c:pt>
                      <c:pt idx="825" formatCode="0.0">
                        <c:v>1.6576232733951986E-3</c:v>
                      </c:pt>
                      <c:pt idx="826" formatCode="0.0">
                        <c:v>1.7249756491458793E-3</c:v>
                      </c:pt>
                      <c:pt idx="827" formatCode="0.0">
                        <c:v>1.7889187922301639E-3</c:v>
                      </c:pt>
                      <c:pt idx="828" formatCode="0.0">
                        <c:v>1.7819539651291931E-3</c:v>
                      </c:pt>
                      <c:pt idx="829" formatCode="0.0">
                        <c:v>1.7109975202419714E-3</c:v>
                      </c:pt>
                      <c:pt idx="830" formatCode="0.0">
                        <c:v>1.7040049008649819E-3</c:v>
                      </c:pt>
                      <c:pt idx="831" formatCode="0.0">
                        <c:v>1.7682063690810867E-3</c:v>
                      </c:pt>
                      <c:pt idx="832" formatCode="0.0">
                        <c:v>1.7575848466432327E-3</c:v>
                      </c:pt>
                      <c:pt idx="833" formatCode="0.0">
                        <c:v>1.7506065336620866E-3</c:v>
                      </c:pt>
                      <c:pt idx="834" formatCode="0.0">
                        <c:v>1.682984591900544E-3</c:v>
                      </c:pt>
                      <c:pt idx="835" formatCode="0.0">
                        <c:v>1.6656042097354664E-3</c:v>
                      </c:pt>
                      <c:pt idx="836" formatCode="0.0">
                        <c:v>1.6586264758882026E-3</c:v>
                      </c:pt>
                      <c:pt idx="837" formatCode="0.0">
                        <c:v>1.8763823156474637E-3</c:v>
                      </c:pt>
                      <c:pt idx="838" formatCode="0.0">
                        <c:v>1.8693602326047547E-3</c:v>
                      </c:pt>
                      <c:pt idx="839" formatCode="0.0">
                        <c:v>1.8623382277887883E-3</c:v>
                      </c:pt>
                      <c:pt idx="840" formatCode="0.0">
                        <c:v>1.7764647364583981E-3</c:v>
                      </c:pt>
                      <c:pt idx="841" formatCode="0.0">
                        <c:v>1.7694722350014242E-3</c:v>
                      </c:pt>
                      <c:pt idx="842" formatCode="0.0">
                        <c:v>1.7624798420722452E-3</c:v>
                      </c:pt>
                      <c:pt idx="843" formatCode="0.0">
                        <c:v>1.8304563344828284E-3</c:v>
                      </c:pt>
                      <c:pt idx="844" formatCode="0.0">
                        <c:v>1.6807757036400078E-3</c:v>
                      </c:pt>
                      <c:pt idx="845" formatCode="0.0">
                        <c:v>1.6737694062233801E-3</c:v>
                      </c:pt>
                      <c:pt idx="846" formatCode="0.0">
                        <c:v>1.7984023024347328E-3</c:v>
                      </c:pt>
                      <c:pt idx="847" formatCode="0.0">
                        <c:v>1.7914382406319465E-3</c:v>
                      </c:pt>
                      <c:pt idx="848" formatCode="0.0">
                        <c:v>1.7844742548310804E-3</c:v>
                      </c:pt>
                      <c:pt idx="849" formatCode="0.0">
                        <c:v>1.8559106970421299E-3</c:v>
                      </c:pt>
                      <c:pt idx="850" formatCode="0.0">
                        <c:v>1.8489182262730166E-3</c:v>
                      </c:pt>
                      <c:pt idx="851" formatCode="0.0">
                        <c:v>1.8495622973748341E-3</c:v>
                      </c:pt>
                      <c:pt idx="852" formatCode="0.0">
                        <c:v>1.7673953759671274E-3</c:v>
                      </c:pt>
                      <c:pt idx="853" formatCode="0.0">
                        <c:v>1.7603889971228371E-3</c:v>
                      </c:pt>
                      <c:pt idx="854" formatCode="0.0">
                        <c:v>1.9673825441105762E-3</c:v>
                      </c:pt>
                      <c:pt idx="855" formatCode="0.0">
                        <c:v>1.9644389965574973E-3</c:v>
                      </c:pt>
                      <c:pt idx="856" formatCode="0.0">
                        <c:v>1.8897189577843543E-3</c:v>
                      </c:pt>
                      <c:pt idx="857" formatCode="0.0">
                        <c:v>1.8826835538259738E-3</c:v>
                      </c:pt>
                      <c:pt idx="858" formatCode="0.0">
                        <c:v>1.8834724708122746E-3</c:v>
                      </c:pt>
                      <c:pt idx="859" formatCode="0.0">
                        <c:v>1.8764078358885995E-3</c:v>
                      </c:pt>
                      <c:pt idx="860" formatCode="0.0">
                        <c:v>1.8771737426146826E-3</c:v>
                      </c:pt>
                      <c:pt idx="861" formatCode="0.0">
                        <c:v>1.8857417423254479E-3</c:v>
                      </c:pt>
                      <c:pt idx="862" formatCode="0.0">
                        <c:v>1.9514148476445041E-3</c:v>
                      </c:pt>
                      <c:pt idx="863" formatCode="0.0">
                        <c:v>1.9690692804051999E-3</c:v>
                      </c:pt>
                      <c:pt idx="864" formatCode="0.0">
                        <c:v>1.9618241598368591E-3</c:v>
                      </c:pt>
                      <c:pt idx="865" formatCode="0.0">
                        <c:v>1.9796931575517974E-3</c:v>
                      </c:pt>
                      <c:pt idx="866" formatCode="0.0">
                        <c:v>1.9895955961899835E-3</c:v>
                      </c:pt>
                      <c:pt idx="867" formatCode="0.0">
                        <c:v>1.982193277704828E-3</c:v>
                      </c:pt>
                      <c:pt idx="868" formatCode="0.0">
                        <c:v>1.9920536707486633E-3</c:v>
                      </c:pt>
                      <c:pt idx="869" formatCode="0.0">
                        <c:v>2.0153788047759737E-3</c:v>
                      </c:pt>
                      <c:pt idx="870" formatCode="0.0">
                        <c:v>2.1964273855373416E-3</c:v>
                      </c:pt>
                      <c:pt idx="871" formatCode="0.0">
                        <c:v>2.1887235135872943E-3</c:v>
                      </c:pt>
                      <c:pt idx="872" formatCode="0.0">
                        <c:v>2.2210770350913661E-3</c:v>
                      </c:pt>
                      <c:pt idx="873" formatCode="0.0">
                        <c:v>2.8307498099381053E-3</c:v>
                      </c:pt>
                      <c:pt idx="874" formatCode="0.0">
                        <c:v>2.8227354914618515E-3</c:v>
                      </c:pt>
                      <c:pt idx="875" formatCode="0.0">
                        <c:v>2.875446369261076E-3</c:v>
                      </c:pt>
                      <c:pt idx="876" formatCode="0.0">
                        <c:v>2.9597100885343664E-3</c:v>
                      </c:pt>
                      <c:pt idx="877" formatCode="0.0">
                        <c:v>2.9512583376846225E-3</c:v>
                      </c:pt>
                      <c:pt idx="878" formatCode="0.0">
                        <c:v>2.9593690282138439E-3</c:v>
                      </c:pt>
                      <c:pt idx="879" formatCode="0.0">
                        <c:v>3.1698366895196654E-3</c:v>
                      </c:pt>
                      <c:pt idx="880" formatCode="0.0">
                        <c:v>3.1607056144281566E-3</c:v>
                      </c:pt>
                      <c:pt idx="881" formatCode="0.0">
                        <c:v>3.3988253942786135E-3</c:v>
                      </c:pt>
                      <c:pt idx="882" formatCode="0.0">
                        <c:v>3.389258559815317E-3</c:v>
                      </c:pt>
                      <c:pt idx="883" formatCode="0.0">
                        <c:v>3.5279833560097522E-3</c:v>
                      </c:pt>
                      <c:pt idx="884" formatCode="0.0">
                        <c:v>3.9858442995105332E-3</c:v>
                      </c:pt>
                      <c:pt idx="885" formatCode="0.0">
                        <c:v>4.3745807736352404E-3</c:v>
                      </c:pt>
                      <c:pt idx="886" formatCode="0.0">
                        <c:v>4.3634129243024745E-3</c:v>
                      </c:pt>
                      <c:pt idx="887" formatCode="0.0">
                        <c:v>4.2387366165226835E-3</c:v>
                      </c:pt>
                      <c:pt idx="888" formatCode="0.0">
                        <c:v>4.8076595685116281E-3</c:v>
                      </c:pt>
                      <c:pt idx="889" formatCode="0.0">
                        <c:v>4.7961880699150189E-3</c:v>
                      </c:pt>
                      <c:pt idx="890" formatCode="0.0">
                        <c:v>5.654807818389675E-3</c:v>
                      </c:pt>
                      <c:pt idx="891" formatCode="0.0">
                        <c:v>5.7627977324838774E-3</c:v>
                      </c:pt>
                      <c:pt idx="892" formatCode="0.0">
                        <c:v>5.7507107199619651E-3</c:v>
                      </c:pt>
                      <c:pt idx="893" formatCode="0.0">
                        <c:v>6.8905401756676815E-3</c:v>
                      </c:pt>
                      <c:pt idx="894" formatCode="0.0">
                        <c:v>7.0050811381367484E-3</c:v>
                      </c:pt>
                      <c:pt idx="895" formatCode="0.0">
                        <c:v>8.1459376631090371E-3</c:v>
                      </c:pt>
                      <c:pt idx="896" formatCode="0.0">
                        <c:v>1.0191444674801617E-2</c:v>
                      </c:pt>
                      <c:pt idx="897" formatCode="0.0">
                        <c:v>1.0178450763008759E-2</c:v>
                      </c:pt>
                      <c:pt idx="898" formatCode="0.0">
                        <c:v>1.2677125930423817E-2</c:v>
                      </c:pt>
                      <c:pt idx="899" formatCode="0.0">
                        <c:v>1.494646524696888E-2</c:v>
                      </c:pt>
                      <c:pt idx="900" formatCode="0.0">
                        <c:v>1.4933024781356587E-2</c:v>
                      </c:pt>
                      <c:pt idx="901" formatCode="0.0">
                        <c:v>1.7154794748474016E-2</c:v>
                      </c:pt>
                      <c:pt idx="902" formatCode="0.0">
                        <c:v>2.0847765558526569E-2</c:v>
                      </c:pt>
                      <c:pt idx="903" formatCode="0.0">
                        <c:v>2.3774628056779028E-2</c:v>
                      </c:pt>
                      <c:pt idx="904" formatCode="0.0">
                        <c:v>2.3760676149923672E-2</c:v>
                      </c:pt>
                      <c:pt idx="905" formatCode="0.0">
                        <c:v>2.8150701484985861E-2</c:v>
                      </c:pt>
                      <c:pt idx="906" formatCode="0.0">
                        <c:v>2.8136538352706443E-2</c:v>
                      </c:pt>
                      <c:pt idx="907" formatCode="0.0">
                        <c:v>3.2047047642573837E-2</c:v>
                      </c:pt>
                      <c:pt idx="908" formatCode="0.0">
                        <c:v>3.5659673154654403E-2</c:v>
                      </c:pt>
                      <c:pt idx="909" formatCode="0.0">
                        <c:v>3.5644837341052359E-2</c:v>
                      </c:pt>
                      <c:pt idx="910" formatCode="0.0">
                        <c:v>3.9575813862425736E-2</c:v>
                      </c:pt>
                      <c:pt idx="911" formatCode="0.0">
                        <c:v>4.4112694297017953E-2</c:v>
                      </c:pt>
                      <c:pt idx="912" formatCode="0.0">
                        <c:v>4.4096907628268733E-2</c:v>
                      </c:pt>
                      <c:pt idx="913" formatCode="0.0">
                        <c:v>5.2226552866281646E-2</c:v>
                      </c:pt>
                      <c:pt idx="914" formatCode="0.0">
                        <c:v>5.5937957168225402E-2</c:v>
                      </c:pt>
                      <c:pt idx="915" formatCode="0.0">
                        <c:v>5.5919944113002933E-2</c:v>
                      </c:pt>
                      <c:pt idx="916" formatCode="0.0">
                        <c:v>6.2525997795613103E-2</c:v>
                      </c:pt>
                      <c:pt idx="917" formatCode="0.0">
                        <c:v>6.9737740904336862E-2</c:v>
                      </c:pt>
                      <c:pt idx="918" formatCode="0.0">
                        <c:v>6.9717040925732221E-2</c:v>
                      </c:pt>
                      <c:pt idx="919" formatCode="0.0">
                        <c:v>8.2066775273729728E-2</c:v>
                      </c:pt>
                      <c:pt idx="920" formatCode="0.0">
                        <c:v>8.4784759847776281E-2</c:v>
                      </c:pt>
                      <c:pt idx="921" formatCode="0.0">
                        <c:v>8.4761122499889582E-2</c:v>
                      </c:pt>
                      <c:pt idx="922" formatCode="0.0">
                        <c:v>9.1928798566531258E-2</c:v>
                      </c:pt>
                      <c:pt idx="923" formatCode="0.0">
                        <c:v>9.4777328862246893E-2</c:v>
                      </c:pt>
                      <c:pt idx="924" formatCode="0.0">
                        <c:v>9.9568307817736221E-2</c:v>
                      </c:pt>
                      <c:pt idx="925" formatCode="0.0">
                        <c:v>0.10886122842517013</c:v>
                      </c:pt>
                      <c:pt idx="926" formatCode="0.0">
                        <c:v>0.11177090660792957</c:v>
                      </c:pt>
                      <c:pt idx="927" formatCode="0.0">
                        <c:v>0.11621180340008797</c:v>
                      </c:pt>
                      <c:pt idx="928" formatCode="0.0">
                        <c:v>0.12420493383722327</c:v>
                      </c:pt>
                      <c:pt idx="929" formatCode="0.0">
                        <c:v>0.1302496087764361</c:v>
                      </c:pt>
                      <c:pt idx="930" formatCode="0.0">
                        <c:v>0.13470005063452353</c:v>
                      </c:pt>
                      <c:pt idx="931" formatCode="0.0">
                        <c:v>0.13826762656712688</c:v>
                      </c:pt>
                      <c:pt idx="932" formatCode="0.0">
                        <c:v>0.14664014552687948</c:v>
                      </c:pt>
                      <c:pt idx="933" formatCode="0.0">
                        <c:v>0.14660660477060439</c:v>
                      </c:pt>
                      <c:pt idx="934" formatCode="0.0">
                        <c:v>0.1520401843042764</c:v>
                      </c:pt>
                      <c:pt idx="935" formatCode="0.0">
                        <c:v>0.15816809654059275</c:v>
                      </c:pt>
                      <c:pt idx="936" formatCode="0.0">
                        <c:v>0.16272462663967641</c:v>
                      </c:pt>
                      <c:pt idx="937" formatCode="0.0">
                        <c:v>0.17093222811872993</c:v>
                      </c:pt>
                      <c:pt idx="938" formatCode="0.0">
                        <c:v>0.1739874314837124</c:v>
                      </c:pt>
                      <c:pt idx="939" formatCode="0.0">
                        <c:v>0.17748690296645125</c:v>
                      </c:pt>
                      <c:pt idx="940" formatCode="0.0">
                        <c:v>0.18106670029829808</c:v>
                      </c:pt>
                      <c:pt idx="941" formatCode="0.0">
                        <c:v>0.1878244636582479</c:v>
                      </c:pt>
                      <c:pt idx="942" formatCode="0.0">
                        <c:v>0.19381654735826093</c:v>
                      </c:pt>
                      <c:pt idx="943" formatCode="0.0">
                        <c:v>0.19709873281613061</c:v>
                      </c:pt>
                      <c:pt idx="944" formatCode="0.0">
                        <c:v>0.20038077334115387</c:v>
                      </c:pt>
                      <c:pt idx="945" formatCode="0.0">
                        <c:v>0.20243231805971271</c:v>
                      </c:pt>
                      <c:pt idx="946" formatCode="0.0">
                        <c:v>0.20799817800898698</c:v>
                      </c:pt>
                      <c:pt idx="947" formatCode="0.0">
                        <c:v>0.20795635700434803</c:v>
                      </c:pt>
                      <c:pt idx="948" formatCode="0.0">
                        <c:v>0.21364447744017823</c:v>
                      </c:pt>
                      <c:pt idx="949" formatCode="0.0">
                        <c:v>0.21907403014177393</c:v>
                      </c:pt>
                      <c:pt idx="950" formatCode="0.0">
                        <c:v>0.21903103092364112</c:v>
                      </c:pt>
                      <c:pt idx="951" formatCode="0.0">
                        <c:v>0.22458245688002826</c:v>
                      </c:pt>
                      <c:pt idx="952" formatCode="0.0">
                        <c:v>0.22726751776923812</c:v>
                      </c:pt>
                      <c:pt idx="953" formatCode="0.0">
                        <c:v>0.22722385704095063</c:v>
                      </c:pt>
                      <c:pt idx="954" formatCode="0.0">
                        <c:v>0.22464037836597964</c:v>
                      </c:pt>
                      <c:pt idx="955" formatCode="0.0">
                        <c:v>0.23103423001199067</c:v>
                      </c:pt>
                      <c:pt idx="956" formatCode="0.0">
                        <c:v>0.23099050034684115</c:v>
                      </c:pt>
                      <c:pt idx="957" formatCode="0.0">
                        <c:v>0.22913593695822221</c:v>
                      </c:pt>
                      <c:pt idx="958" formatCode="0.0">
                        <c:v>0.22446710497973127</c:v>
                      </c:pt>
                      <c:pt idx="959" formatCode="0.0">
                        <c:v>0.22442403850446757</c:v>
                      </c:pt>
                      <c:pt idx="960" formatCode="0.0">
                        <c:v>0.21474562708827166</c:v>
                      </c:pt>
                      <c:pt idx="961" formatCode="0.0">
                        <c:v>0.18512747936494289</c:v>
                      </c:pt>
                      <c:pt idx="962" formatCode="0.0">
                        <c:v>0.1850862721961985</c:v>
                      </c:pt>
                      <c:pt idx="963" formatCode="0.0">
                        <c:v>0.18504507144712862</c:v>
                      </c:pt>
                      <c:pt idx="964" formatCode="0.0">
                        <c:v>0.15582842554478038</c:v>
                      </c:pt>
                      <c:pt idx="965" formatCode="0.0">
                        <c:v>0.15579222697906256</c:v>
                      </c:pt>
                      <c:pt idx="966" formatCode="0.0">
                        <c:v>0.13893587648866398</c:v>
                      </c:pt>
                      <c:pt idx="967" formatCode="0.0">
                        <c:v>0.12200841241615622</c:v>
                      </c:pt>
                      <c:pt idx="968" formatCode="0.0">
                        <c:v>0.12197767241117231</c:v>
                      </c:pt>
                      <c:pt idx="969" formatCode="0.0">
                        <c:v>0.11174335811394817</c:v>
                      </c:pt>
                      <c:pt idx="970" formatCode="0.0">
                        <c:v>7.4783555971628043E-2</c:v>
                      </c:pt>
                      <c:pt idx="971" formatCode="0.0">
                        <c:v>7.4758664427695895E-2</c:v>
                      </c:pt>
                      <c:pt idx="972" formatCode="0.0">
                        <c:v>1.6341733886006123E-2</c:v>
                      </c:pt>
                      <c:pt idx="973" formatCode="0.0">
                        <c:v>8.961522484407354E-3</c:v>
                      </c:pt>
                      <c:pt idx="974" formatCode="0.0">
                        <c:v>8.9413905951342913E-3</c:v>
                      </c:pt>
                      <c:pt idx="975" formatCode="0.0">
                        <c:v>4.822255405258523E-3</c:v>
                      </c:pt>
                      <c:pt idx="976" formatCode="0.0">
                        <c:v>3.3033140180887574E-3</c:v>
                      </c:pt>
                      <c:pt idx="977" formatCode="0.0">
                        <c:v>2.9939934054239118E-3</c:v>
                      </c:pt>
                      <c:pt idx="978" formatCode="0.0">
                        <c:v>1.4719643484505016E-3</c:v>
                      </c:pt>
                      <c:pt idx="979" formatCode="0.0">
                        <c:v>2.7072435319883182E-3</c:v>
                      </c:pt>
                      <c:pt idx="980" formatCode="0.0">
                        <c:v>2.4592876316475421E-3</c:v>
                      </c:pt>
                      <c:pt idx="981" formatCode="0.0">
                        <c:v>2.1035553287110718E-3</c:v>
                      </c:pt>
                      <c:pt idx="982" formatCode="0.0">
                        <c:v>3.1345850805668727E-3</c:v>
                      </c:pt>
                      <c:pt idx="983" formatCode="0.0">
                        <c:v>3.1217608020091339E-3</c:v>
                      </c:pt>
                      <c:pt idx="984" formatCode="0.0">
                        <c:v>2.3097428853993719E-3</c:v>
                      </c:pt>
                      <c:pt idx="985" formatCode="0.0">
                        <c:v>1.9661489125402526E-3</c:v>
                      </c:pt>
                      <c:pt idx="986" formatCode="0.0">
                        <c:v>1.8053021224761314E-3</c:v>
                      </c:pt>
                      <c:pt idx="987" formatCode="0.0">
                        <c:v>1.9315471999934179E-3</c:v>
                      </c:pt>
                      <c:pt idx="988" formatCode="0.0">
                        <c:v>2.1104492942451954E-3</c:v>
                      </c:pt>
                      <c:pt idx="989" formatCode="0.0">
                        <c:v>1.9336793942337316E-3</c:v>
                      </c:pt>
                      <c:pt idx="990" formatCode="0.0">
                        <c:v>1.8965780659306976E-3</c:v>
                      </c:pt>
                      <c:pt idx="991" formatCode="0.0">
                        <c:v>1.8140521518824589E-3</c:v>
                      </c:pt>
                      <c:pt idx="992" formatCode="0.0">
                        <c:v>1.8066723948288092E-3</c:v>
                      </c:pt>
                      <c:pt idx="993" formatCode="0.0">
                        <c:v>1.4839781994189661E-3</c:v>
                      </c:pt>
                      <c:pt idx="994" formatCode="0.0">
                        <c:v>1.3353144472535959E-3</c:v>
                      </c:pt>
                      <c:pt idx="995" formatCode="0.0">
                        <c:v>1.2687579197537763E-3</c:v>
                      </c:pt>
                      <c:pt idx="996" formatCode="0.0">
                        <c:v>9.5248617403030211E-4</c:v>
                      </c:pt>
                      <c:pt idx="997" formatCode="0.0">
                        <c:v>1.0761366901606789E-3</c:v>
                      </c:pt>
                      <c:pt idx="998" formatCode="0.0">
                        <c:v>1.0348364254026963E-3</c:v>
                      </c:pt>
                      <c:pt idx="999" formatCode="0.0">
                        <c:v>1.1180269946663493E-3</c:v>
                      </c:pt>
                      <c:pt idx="1000" formatCode="0.0">
                        <c:v>1.2947746816192231E-3</c:v>
                      </c:pt>
                      <c:pt idx="1001" formatCode="0.0">
                        <c:v>1.2493805752612102E-3</c:v>
                      </c:pt>
                      <c:pt idx="1002" formatCode="0.0">
                        <c:v>1.0364596844951389E-3</c:v>
                      </c:pt>
                      <c:pt idx="1003" formatCode="0.0">
                        <c:v>1.0308267399733425E-3</c:v>
                      </c:pt>
                      <c:pt idx="1004" formatCode="0.0">
                        <c:v>1.0020211473049986E-3</c:v>
                      </c:pt>
                      <c:pt idx="1005" formatCode="0.0">
                        <c:v>9.7294146262998083E-4</c:v>
                      </c:pt>
                      <c:pt idx="1006" formatCode="0.0">
                        <c:v>1.1318488500778197E-3</c:v>
                      </c:pt>
                      <c:pt idx="1007" formatCode="0.0">
                        <c:v>1.1004406848351518E-3</c:v>
                      </c:pt>
                      <c:pt idx="1008" formatCode="0.0">
                        <c:v>1.1295892560750651E-3</c:v>
                      </c:pt>
                      <c:pt idx="1009" formatCode="0.0">
                        <c:v>1.01921412386865E-3</c:v>
                      </c:pt>
                      <c:pt idx="1010" formatCode="0.0">
                        <c:v>9.9592320331764626E-4</c:v>
                      </c:pt>
                      <c:pt idx="1011" formatCode="0.0">
                        <c:v>9.2003105631523153E-4</c:v>
                      </c:pt>
                      <c:pt idx="1012" formatCode="0.0">
                        <c:v>1.0162853350472627E-3</c:v>
                      </c:pt>
                      <c:pt idx="1013" formatCode="0.0">
                        <c:v>9.9396220790943179E-4</c:v>
                      </c:pt>
                      <c:pt idx="1014" formatCode="0.0">
                        <c:v>9.2083270817408156E-4</c:v>
                      </c:pt>
                      <c:pt idx="1015" formatCode="0.0">
                        <c:v>9.1604658308253343E-4</c:v>
                      </c:pt>
                      <c:pt idx="1016" formatCode="0.0">
                        <c:v>8.9743212875891649E-4</c:v>
                      </c:pt>
                      <c:pt idx="1017" formatCode="0.0">
                        <c:v>9.6866696780087403E-4</c:v>
                      </c:pt>
                      <c:pt idx="1018" formatCode="0.0">
                        <c:v>9.6404918631137553E-4</c:v>
                      </c:pt>
                      <c:pt idx="1019" formatCode="0.0">
                        <c:v>8.9656845042406549E-4</c:v>
                      </c:pt>
                      <c:pt idx="1020" formatCode="0.0">
                        <c:v>8.7116900032333943E-4</c:v>
                      </c:pt>
                      <c:pt idx="1021" formatCode="0.0">
                        <c:v>8.2158910313272909E-4</c:v>
                      </c:pt>
                      <c:pt idx="1022" formatCode="0.0">
                        <c:v>7.9950676866522561E-4</c:v>
                      </c:pt>
                      <c:pt idx="1023" formatCode="0.0">
                        <c:v>8.2156195744654712E-4</c:v>
                      </c:pt>
                      <c:pt idx="1024" formatCode="0.0">
                        <c:v>8.1731838263498287E-4</c:v>
                      </c:pt>
                      <c:pt idx="1025" formatCode="0.0">
                        <c:v>7.9915005028773024E-4</c:v>
                      </c:pt>
                      <c:pt idx="1026" formatCode="0.0">
                        <c:v>9.475691558540406E-4</c:v>
                      </c:pt>
                      <c:pt idx="1027" formatCode="0.0">
                        <c:v>9.4347318734060257E-4</c:v>
                      </c:pt>
                      <c:pt idx="1028" formatCode="0.0">
                        <c:v>9.2168467685363649E-4</c:v>
                      </c:pt>
                      <c:pt idx="1029" formatCode="0.0">
                        <c:v>9.7875557656945103E-4</c:v>
                      </c:pt>
                      <c:pt idx="1030" formatCode="0.0">
                        <c:v>9.7482034021210962E-4</c:v>
                      </c:pt>
                      <c:pt idx="1031" formatCode="0.0">
                        <c:v>7.9584014101135355E-4</c:v>
                      </c:pt>
                      <c:pt idx="1032" formatCode="0.0">
                        <c:v>7.769890292971635E-4</c:v>
                      </c:pt>
                      <c:pt idx="1033" formatCode="0.0">
                        <c:v>8.1181947653044052E-4</c:v>
                      </c:pt>
                      <c:pt idx="1034" formatCode="0.0">
                        <c:v>8.345947551492073E-4</c:v>
                      </c:pt>
                      <c:pt idx="1035" formatCode="0.0">
                        <c:v>8.5486931010112345E-4</c:v>
                      </c:pt>
                      <c:pt idx="1036" formatCode="0.0">
                        <c:v>8.5119321832760684E-4</c:v>
                      </c:pt>
                      <c:pt idx="1037" formatCode="0.0">
                        <c:v>7.6030588001186705E-4</c:v>
                      </c:pt>
                      <c:pt idx="1038" formatCode="0.0">
                        <c:v>8.1570291675501225E-4</c:v>
                      </c:pt>
                      <c:pt idx="1039" formatCode="0.0">
                        <c:v>8.1214951225568976E-4</c:v>
                      </c:pt>
                      <c:pt idx="1040" formatCode="0.0">
                        <c:v>9.7237282663668965E-4</c:v>
                      </c:pt>
                      <c:pt idx="1041" formatCode="0.0">
                        <c:v>9.2759802845131408E-4</c:v>
                      </c:pt>
                      <c:pt idx="1042" formatCode="0.0">
                        <c:v>9.2412772788005068E-4</c:v>
                      </c:pt>
                      <c:pt idx="1043" formatCode="0.0">
                        <c:v>8.3634212150794694E-4</c:v>
                      </c:pt>
                      <c:pt idx="1044" formatCode="0.0">
                        <c:v>7.8707427127443772E-4</c:v>
                      </c:pt>
                      <c:pt idx="1045" formatCode="0.0">
                        <c:v>7.8370713088453132E-4</c:v>
                      </c:pt>
                      <c:pt idx="1046" formatCode="0.0">
                        <c:v>8.0432770198087694E-4</c:v>
                      </c:pt>
                      <c:pt idx="1047" formatCode="0.0">
                        <c:v>8.0100320270847642E-4</c:v>
                      </c:pt>
                      <c:pt idx="1048" formatCode="0.0">
                        <c:v>8.2994977374289513E-4</c:v>
                      </c:pt>
                      <c:pt idx="1049" formatCode="0.0">
                        <c:v>8.6043981778517341E-4</c:v>
                      </c:pt>
                      <c:pt idx="1050" formatCode="0.0">
                        <c:v>8.5130786812375207E-4</c:v>
                      </c:pt>
                      <c:pt idx="1051" formatCode="0.0">
                        <c:v>8.1443349959361001E-4</c:v>
                      </c:pt>
                      <c:pt idx="1052" formatCode="0.0">
                        <c:v>8.3662587091303019E-4</c:v>
                      </c:pt>
                      <c:pt idx="1053" formatCode="0.0">
                        <c:v>8.3336183716834281E-4</c:v>
                      </c:pt>
                      <c:pt idx="1054" formatCode="0.0">
                        <c:v>8.9661166943564034E-4</c:v>
                      </c:pt>
                      <c:pt idx="1055" formatCode="0.0">
                        <c:v>8.9764633032559142E-4</c:v>
                      </c:pt>
                      <c:pt idx="1056" formatCode="0.0">
                        <c:v>8.9436650195010687E-4</c:v>
                      </c:pt>
                      <c:pt idx="1057" formatCode="0.0">
                        <c:v>8.8767541359351262E-4</c:v>
                      </c:pt>
                      <c:pt idx="1058" formatCode="0.0">
                        <c:v>9.1244222985942649E-4</c:v>
                      </c:pt>
                      <c:pt idx="1059" formatCode="0.0">
                        <c:v>9.0919366238579344E-4</c:v>
                      </c:pt>
                      <c:pt idx="1060" formatCode="0.0">
                        <c:v>9.7120904834556388E-4</c:v>
                      </c:pt>
                      <c:pt idx="1061" formatCode="0.0">
                        <c:v>9.3489724432307508E-4</c:v>
                      </c:pt>
                      <c:pt idx="1062" formatCode="0.0">
                        <c:v>9.3344195912613216E-4</c:v>
                      </c:pt>
                      <c:pt idx="1063" formatCode="0.0">
                        <c:v>8.9619954278796234E-4</c:v>
                      </c:pt>
                      <c:pt idx="1064" formatCode="0.0">
                        <c:v>9.5822693654261241E-4</c:v>
                      </c:pt>
                      <c:pt idx="1065" formatCode="0.0">
                        <c:v>9.5498144859998706E-4</c:v>
                      </c:pt>
                      <c:pt idx="1066" formatCode="0.0">
                        <c:v>8.8309283114437948E-4</c:v>
                      </c:pt>
                      <c:pt idx="1067" formatCode="0.0">
                        <c:v>8.4688453603248392E-4</c:v>
                      </c:pt>
                      <c:pt idx="1068" formatCode="0.0">
                        <c:v>8.4364847175515264E-4</c:v>
                      </c:pt>
                      <c:pt idx="1069" formatCode="0.0">
                        <c:v>8.7171735954629035E-4</c:v>
                      </c:pt>
                      <c:pt idx="1070" formatCode="0.0">
                        <c:v>8.6686137883000818E-4</c:v>
                      </c:pt>
                      <c:pt idx="1071" formatCode="0.0">
                        <c:v>8.6363752584661896E-4</c:v>
                      </c:pt>
                      <c:pt idx="1072" formatCode="0.0">
                        <c:v>8.9156244855194053E-4</c:v>
                      </c:pt>
                      <c:pt idx="1073" formatCode="0.0">
                        <c:v>8.79207299042244E-4</c:v>
                      </c:pt>
                      <c:pt idx="1074" formatCode="0.0">
                        <c:v>8.7602267386013735E-4</c:v>
                      </c:pt>
                      <c:pt idx="1075" formatCode="0.0">
                        <c:v>8.761357456988242E-4</c:v>
                      </c:pt>
                      <c:pt idx="1076" formatCode="0.0">
                        <c:v>8.729391086096164E-4</c:v>
                      </c:pt>
                      <c:pt idx="1077" formatCode="0.0">
                        <c:v>9.313635416688344E-4</c:v>
                      </c:pt>
                      <c:pt idx="1078" formatCode="0.0">
                        <c:v>8.9323901055957697E-4</c:v>
                      </c:pt>
                      <c:pt idx="1079" formatCode="0.0">
                        <c:v>8.9006325944736276E-4</c:v>
                      </c:pt>
                      <c:pt idx="1080" formatCode="0.0">
                        <c:v>9.158365445228662E-4</c:v>
                      </c:pt>
                      <c:pt idx="1081" formatCode="0.0">
                        <c:v>8.1519981457390839E-4</c:v>
                      </c:pt>
                      <c:pt idx="1082" formatCode="0.0">
                        <c:v>8.1203894653193059E-4</c:v>
                      </c:pt>
                      <c:pt idx="1083" formatCode="0.0">
                        <c:v>8.3412684201200811E-4</c:v>
                      </c:pt>
                      <c:pt idx="1084" formatCode="0.0">
                        <c:v>7.9392957057870036E-4</c:v>
                      </c:pt>
                      <c:pt idx="1085" formatCode="0.0">
                        <c:v>7.9081500240308755E-4</c:v>
                      </c:pt>
                      <c:pt idx="1086" formatCode="0.0">
                        <c:v>8.1943575421240876E-4</c:v>
                      </c:pt>
                      <c:pt idx="1087" formatCode="0.0">
                        <c:v>8.4419852208979945E-4</c:v>
                      </c:pt>
                      <c:pt idx="1088" formatCode="0.0">
                        <c:v>8.4109805906233659E-4</c:v>
                      </c:pt>
                      <c:pt idx="1089" formatCode="0.0">
                        <c:v>8.6723227464746277E-4</c:v>
                      </c:pt>
                      <c:pt idx="1090" formatCode="0.0">
                        <c:v>8.5792352478063509E-4</c:v>
                      </c:pt>
                      <c:pt idx="1091" formatCode="0.0">
                        <c:v>8.5485370437228601E-4</c:v>
                      </c:pt>
                      <c:pt idx="1092" formatCode="0.0">
                        <c:v>8.1608952495999202E-4</c:v>
                      </c:pt>
                      <c:pt idx="1093" formatCode="0.0">
                        <c:v>8.0653762758285327E-4</c:v>
                      </c:pt>
                      <c:pt idx="1094" formatCode="0.0">
                        <c:v>8.0350883680240924E-4</c:v>
                      </c:pt>
                      <c:pt idx="1095" formatCode="0.0">
                        <c:v>7.6553167207135415E-4</c:v>
                      </c:pt>
                      <c:pt idx="1096" formatCode="0.0">
                        <c:v>7.8902611167742335E-4</c:v>
                      </c:pt>
                      <c:pt idx="1097" formatCode="0.0">
                        <c:v>7.860293672327036E-4</c:v>
                      </c:pt>
                      <c:pt idx="1098" formatCode="0.0">
                        <c:v>7.8098175988202876E-4</c:v>
                      </c:pt>
                      <c:pt idx="1099" formatCode="0.0">
                        <c:v>7.4296721465521545E-4</c:v>
                      </c:pt>
                      <c:pt idx="1100" formatCode="0.0">
                        <c:v>7.3999668484282257E-4</c:v>
                      </c:pt>
                      <c:pt idx="1101" formatCode="0.0">
                        <c:v>7.3129311944475296E-4</c:v>
                      </c:pt>
                      <c:pt idx="1102" formatCode="0.0">
                        <c:v>7.5837893152303957E-4</c:v>
                      </c:pt>
                      <c:pt idx="1103" formatCode="0.0">
                        <c:v>7.554315023083428E-4</c:v>
                      </c:pt>
                      <c:pt idx="1104" formatCode="0.0">
                        <c:v>7.7580682641748672E-4</c:v>
                      </c:pt>
                      <c:pt idx="1105" formatCode="0.0">
                        <c:v>8.3243570063211403E-4</c:v>
                      </c:pt>
                      <c:pt idx="1106" formatCode="0.0">
                        <c:v>8.2810797191830844E-4</c:v>
                      </c:pt>
                      <c:pt idx="1107" formatCode="0.0">
                        <c:v>8.2026545242069404E-4</c:v>
                      </c:pt>
                      <c:pt idx="1108" formatCode="0.0">
                        <c:v>8.1736559643405277E-4</c:v>
                      </c:pt>
                      <c:pt idx="1109" formatCode="0.0">
                        <c:v>7.209239806332152E-4</c:v>
                      </c:pt>
                      <c:pt idx="1110" formatCode="0.0">
                        <c:v>7.1082586368980002E-4</c:v>
                      </c:pt>
                      <c:pt idx="1111" formatCode="0.0">
                        <c:v>7.3702764057360167E-4</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pt idx="1135" formatCode="0.0">
                        <c:v>0</c:v>
                      </c:pt>
                      <c:pt idx="1136" formatCode="0.0">
                        <c:v>0</c:v>
                      </c:pt>
                      <c:pt idx="1137" formatCode="0.0">
                        <c:v>0</c:v>
                      </c:pt>
                      <c:pt idx="1138" formatCode="0.0">
                        <c:v>0</c:v>
                      </c:pt>
                      <c:pt idx="1139" formatCode="0.0">
                        <c:v>0</c:v>
                      </c:pt>
                      <c:pt idx="1140" formatCode="0.0">
                        <c:v>0</c:v>
                      </c:pt>
                    </c:numCache>
                  </c:numRef>
                </c:xVal>
                <c:yVal>
                  <c:numRef>
                    <c:extLst xmlns:c15="http://schemas.microsoft.com/office/drawing/2012/chart">
                      <c:ext xmlns:c15="http://schemas.microsoft.com/office/drawing/2012/chart" uri="{02D57815-91ED-43cb-92C2-25804820EDAC}">
                        <c15:formulaRef>
                          <c15:sqref>'Forsøk 3 - Samlet'!$AL$14:$AL$1154</c15:sqref>
                        </c15:formulaRef>
                      </c:ext>
                    </c:extLst>
                    <c:numCache>
                      <c:formatCode>0.00</c:formatCode>
                      <c:ptCount val="1141"/>
                      <c:pt idx="0">
                        <c:v>0</c:v>
                      </c:pt>
                      <c:pt idx="1">
                        <c:v>0</c:v>
                      </c:pt>
                      <c:pt idx="2">
                        <c:v>0</c:v>
                      </c:pt>
                      <c:pt idx="3">
                        <c:v>0</c:v>
                      </c:pt>
                      <c:pt idx="4">
                        <c:v>0</c:v>
                      </c:pt>
                      <c:pt idx="5">
                        <c:v>0</c:v>
                      </c:pt>
                      <c:pt idx="6">
                        <c:v>0</c:v>
                      </c:pt>
                      <c:pt idx="7">
                        <c:v>0</c:v>
                      </c:pt>
                      <c:pt idx="8">
                        <c:v>2.8999999999999998E-3</c:v>
                      </c:pt>
                      <c:pt idx="9">
                        <c:v>2.8999999999999998E-3</c:v>
                      </c:pt>
                      <c:pt idx="10">
                        <c:v>2.8999999999999998E-3</c:v>
                      </c:pt>
                      <c:pt idx="11">
                        <c:v>2.8999999999999998E-3</c:v>
                      </c:pt>
                      <c:pt idx="12">
                        <c:v>5.7999999999999996E-3</c:v>
                      </c:pt>
                      <c:pt idx="13">
                        <c:v>5.7999999999999996E-3</c:v>
                      </c:pt>
                      <c:pt idx="14">
                        <c:v>5.7999999999999996E-3</c:v>
                      </c:pt>
                      <c:pt idx="15">
                        <c:v>1.44E-2</c:v>
                      </c:pt>
                      <c:pt idx="16">
                        <c:v>1.44E-2</c:v>
                      </c:pt>
                      <c:pt idx="17">
                        <c:v>1.44E-2</c:v>
                      </c:pt>
                      <c:pt idx="18">
                        <c:v>2.0199999999999999E-2</c:v>
                      </c:pt>
                      <c:pt idx="19">
                        <c:v>2.0199999999999999E-2</c:v>
                      </c:pt>
                      <c:pt idx="20">
                        <c:v>3.1699999999999999E-2</c:v>
                      </c:pt>
                      <c:pt idx="21">
                        <c:v>4.8899999999999999E-2</c:v>
                      </c:pt>
                      <c:pt idx="22">
                        <c:v>4.8899999999999999E-2</c:v>
                      </c:pt>
                      <c:pt idx="23">
                        <c:v>7.7700000000000005E-2</c:v>
                      </c:pt>
                      <c:pt idx="24">
                        <c:v>0.12089999999999999</c:v>
                      </c:pt>
                      <c:pt idx="25">
                        <c:v>0.12089999999999999</c:v>
                      </c:pt>
                      <c:pt idx="26">
                        <c:v>0.1699</c:v>
                      </c:pt>
                      <c:pt idx="27">
                        <c:v>0.1699</c:v>
                      </c:pt>
                      <c:pt idx="28">
                        <c:v>0.2303</c:v>
                      </c:pt>
                      <c:pt idx="29">
                        <c:v>0.30520000000000003</c:v>
                      </c:pt>
                      <c:pt idx="30">
                        <c:v>0.38290000000000002</c:v>
                      </c:pt>
                      <c:pt idx="31">
                        <c:v>0.38290000000000002</c:v>
                      </c:pt>
                      <c:pt idx="32">
                        <c:v>0.46360000000000001</c:v>
                      </c:pt>
                      <c:pt idx="33">
                        <c:v>0.53839999999999999</c:v>
                      </c:pt>
                      <c:pt idx="34">
                        <c:v>0.53839999999999999</c:v>
                      </c:pt>
                      <c:pt idx="35">
                        <c:v>0.67379999999999995</c:v>
                      </c:pt>
                      <c:pt idx="36">
                        <c:v>0.67379999999999995</c:v>
                      </c:pt>
                      <c:pt idx="37">
                        <c:v>0.67379999999999995</c:v>
                      </c:pt>
                      <c:pt idx="38">
                        <c:v>0.7429</c:v>
                      </c:pt>
                      <c:pt idx="39">
                        <c:v>0.80049999999999999</c:v>
                      </c:pt>
                      <c:pt idx="40">
                        <c:v>0.80049999999999999</c:v>
                      </c:pt>
                      <c:pt idx="41">
                        <c:v>0.84650000000000003</c:v>
                      </c:pt>
                      <c:pt idx="42">
                        <c:v>0.84650000000000003</c:v>
                      </c:pt>
                      <c:pt idx="43">
                        <c:v>0.88969997500000009</c:v>
                      </c:pt>
                      <c:pt idx="44">
                        <c:v>0.93289999999999995</c:v>
                      </c:pt>
                      <c:pt idx="45">
                        <c:v>0.93289999999999995</c:v>
                      </c:pt>
                      <c:pt idx="46">
                        <c:v>0.98180005000000004</c:v>
                      </c:pt>
                      <c:pt idx="47">
                        <c:v>1.0135000250000001</c:v>
                      </c:pt>
                      <c:pt idx="48">
                        <c:v>1.0135000250000001</c:v>
                      </c:pt>
                      <c:pt idx="49">
                        <c:v>1.0423000250000001</c:v>
                      </c:pt>
                      <c:pt idx="50">
                        <c:v>1.0653000749999999</c:v>
                      </c:pt>
                      <c:pt idx="51">
                        <c:v>1.0653000749999999</c:v>
                      </c:pt>
                      <c:pt idx="52">
                        <c:v>1.088400075</c:v>
                      </c:pt>
                      <c:pt idx="53">
                        <c:v>1.1057001249999998</c:v>
                      </c:pt>
                      <c:pt idx="54">
                        <c:v>1.1057001249999998</c:v>
                      </c:pt>
                      <c:pt idx="55">
                        <c:v>1.1287000250000001</c:v>
                      </c:pt>
                      <c:pt idx="56">
                        <c:v>1.1460001</c:v>
                      </c:pt>
                      <c:pt idx="57">
                        <c:v>1.1460001</c:v>
                      </c:pt>
                      <c:pt idx="58">
                        <c:v>1.1805001750000002</c:v>
                      </c:pt>
                      <c:pt idx="59">
                        <c:v>1.1805001750000002</c:v>
                      </c:pt>
                      <c:pt idx="60">
                        <c:v>1.19490015</c:v>
                      </c:pt>
                      <c:pt idx="61">
                        <c:v>1.2180001249999999</c:v>
                      </c:pt>
                      <c:pt idx="62">
                        <c:v>1.2180001249999999</c:v>
                      </c:pt>
                      <c:pt idx="63">
                        <c:v>1.2237001999999999</c:v>
                      </c:pt>
                      <c:pt idx="64">
                        <c:v>1.2381001999999999</c:v>
                      </c:pt>
                      <c:pt idx="65">
                        <c:v>1.2381001999999999</c:v>
                      </c:pt>
                      <c:pt idx="66">
                        <c:v>1.2525001999999998</c:v>
                      </c:pt>
                      <c:pt idx="67">
                        <c:v>1.2727002249999999</c:v>
                      </c:pt>
                      <c:pt idx="68">
                        <c:v>1.2727002249999999</c:v>
                      </c:pt>
                      <c:pt idx="69">
                        <c:v>1.28990015</c:v>
                      </c:pt>
                      <c:pt idx="70">
                        <c:v>1.28990015</c:v>
                      </c:pt>
                      <c:pt idx="71">
                        <c:v>1.28990015</c:v>
                      </c:pt>
                      <c:pt idx="72">
                        <c:v>1.298600175</c:v>
                      </c:pt>
                      <c:pt idx="73">
                        <c:v>1.324500225</c:v>
                      </c:pt>
                      <c:pt idx="74">
                        <c:v>1.324500225</c:v>
                      </c:pt>
                      <c:pt idx="75">
                        <c:v>1.35330025</c:v>
                      </c:pt>
                      <c:pt idx="76">
                        <c:v>1.37340025</c:v>
                      </c:pt>
                      <c:pt idx="77">
                        <c:v>1.37340025</c:v>
                      </c:pt>
                      <c:pt idx="78">
                        <c:v>1.385000325</c:v>
                      </c:pt>
                      <c:pt idx="79">
                        <c:v>1.4022002499999999</c:v>
                      </c:pt>
                      <c:pt idx="80">
                        <c:v>1.4022002499999999</c:v>
                      </c:pt>
                      <c:pt idx="81">
                        <c:v>1.4224003500000002</c:v>
                      </c:pt>
                      <c:pt idx="82">
                        <c:v>1.4224003500000002</c:v>
                      </c:pt>
                      <c:pt idx="83">
                        <c:v>1.4627002999999998</c:v>
                      </c:pt>
                      <c:pt idx="84">
                        <c:v>1.4627002999999998</c:v>
                      </c:pt>
                      <c:pt idx="85">
                        <c:v>1.4944002999999999</c:v>
                      </c:pt>
                      <c:pt idx="86">
                        <c:v>1.4944002999999999</c:v>
                      </c:pt>
                      <c:pt idx="87">
                        <c:v>1.5232003000000001</c:v>
                      </c:pt>
                      <c:pt idx="88">
                        <c:v>1.5404002999999999</c:v>
                      </c:pt>
                      <c:pt idx="89">
                        <c:v>1.5404002999999999</c:v>
                      </c:pt>
                      <c:pt idx="90">
                        <c:v>1.5721003500000001</c:v>
                      </c:pt>
                      <c:pt idx="91">
                        <c:v>1.5980003</c:v>
                      </c:pt>
                      <c:pt idx="92">
                        <c:v>1.5980003</c:v>
                      </c:pt>
                      <c:pt idx="93">
                        <c:v>1.6268003</c:v>
                      </c:pt>
                      <c:pt idx="94">
                        <c:v>1.6527003</c:v>
                      </c:pt>
                      <c:pt idx="95">
                        <c:v>1.6873003</c:v>
                      </c:pt>
                      <c:pt idx="96">
                        <c:v>1.6873003</c:v>
                      </c:pt>
                      <c:pt idx="97">
                        <c:v>1.7161003500000001</c:v>
                      </c:pt>
                      <c:pt idx="98">
                        <c:v>1.7161003500000001</c:v>
                      </c:pt>
                      <c:pt idx="99">
                        <c:v>1.7391003250000001</c:v>
                      </c:pt>
                      <c:pt idx="100">
                        <c:v>1.770800325</c:v>
                      </c:pt>
                      <c:pt idx="101">
                        <c:v>1.770800325</c:v>
                      </c:pt>
                      <c:pt idx="102">
                        <c:v>1.796700325</c:v>
                      </c:pt>
                      <c:pt idx="103">
                        <c:v>1.8255003749999998</c:v>
                      </c:pt>
                      <c:pt idx="104">
                        <c:v>1.8255003749999998</c:v>
                      </c:pt>
                      <c:pt idx="105">
                        <c:v>1.8428003500000001</c:v>
                      </c:pt>
                      <c:pt idx="106">
                        <c:v>1.8600003000000001</c:v>
                      </c:pt>
                      <c:pt idx="107">
                        <c:v>1.8600003000000001</c:v>
                      </c:pt>
                      <c:pt idx="108">
                        <c:v>1.8802003</c:v>
                      </c:pt>
                      <c:pt idx="109">
                        <c:v>1.8917002999999999</c:v>
                      </c:pt>
                      <c:pt idx="110">
                        <c:v>1.8917002999999999</c:v>
                      </c:pt>
                      <c:pt idx="111">
                        <c:v>1.9004003</c:v>
                      </c:pt>
                      <c:pt idx="112">
                        <c:v>1.9032003</c:v>
                      </c:pt>
                      <c:pt idx="113">
                        <c:v>1.9032003</c:v>
                      </c:pt>
                      <c:pt idx="114">
                        <c:v>1.9119002999999999</c:v>
                      </c:pt>
                      <c:pt idx="115">
                        <c:v>1.9119002999999999</c:v>
                      </c:pt>
                      <c:pt idx="116">
                        <c:v>1.917600325</c:v>
                      </c:pt>
                      <c:pt idx="117">
                        <c:v>1.9032003</c:v>
                      </c:pt>
                      <c:pt idx="118">
                        <c:v>1.9032003</c:v>
                      </c:pt>
                      <c:pt idx="119">
                        <c:v>1.9090003500000001</c:v>
                      </c:pt>
                      <c:pt idx="120">
                        <c:v>1.888800375</c:v>
                      </c:pt>
                      <c:pt idx="121">
                        <c:v>1.888800375</c:v>
                      </c:pt>
                      <c:pt idx="122">
                        <c:v>1.877300325</c:v>
                      </c:pt>
                      <c:pt idx="123">
                        <c:v>1.8572004</c:v>
                      </c:pt>
                      <c:pt idx="124">
                        <c:v>1.8572004</c:v>
                      </c:pt>
                      <c:pt idx="125">
                        <c:v>1.854300375</c:v>
                      </c:pt>
                      <c:pt idx="126">
                        <c:v>1.8428004</c:v>
                      </c:pt>
                      <c:pt idx="127">
                        <c:v>1.8428004</c:v>
                      </c:pt>
                      <c:pt idx="128">
                        <c:v>1.8226004499999999</c:v>
                      </c:pt>
                      <c:pt idx="129">
                        <c:v>1.8111003749999999</c:v>
                      </c:pt>
                      <c:pt idx="130">
                        <c:v>1.8111003749999999</c:v>
                      </c:pt>
                      <c:pt idx="131">
                        <c:v>1.796700475</c:v>
                      </c:pt>
                      <c:pt idx="132">
                        <c:v>1.796700475</c:v>
                      </c:pt>
                      <c:pt idx="133">
                        <c:v>1.7823005000000001</c:v>
                      </c:pt>
                      <c:pt idx="134">
                        <c:v>1.7708005</c:v>
                      </c:pt>
                      <c:pt idx="135">
                        <c:v>1.7708005</c:v>
                      </c:pt>
                      <c:pt idx="136">
                        <c:v>1.7650005499999999</c:v>
                      </c:pt>
                      <c:pt idx="137">
                        <c:v>1.7621005000000001</c:v>
                      </c:pt>
                      <c:pt idx="138">
                        <c:v>1.7621005000000001</c:v>
                      </c:pt>
                      <c:pt idx="139">
                        <c:v>1.747700475</c:v>
                      </c:pt>
                      <c:pt idx="140">
                        <c:v>1.7362004499999999</c:v>
                      </c:pt>
                      <c:pt idx="141">
                        <c:v>1.7362004499999999</c:v>
                      </c:pt>
                      <c:pt idx="142">
                        <c:v>1.7305004749999999</c:v>
                      </c:pt>
                      <c:pt idx="143">
                        <c:v>1.7190005750000001</c:v>
                      </c:pt>
                      <c:pt idx="144">
                        <c:v>1.7190005750000001</c:v>
                      </c:pt>
                      <c:pt idx="145">
                        <c:v>1.7103005499999999</c:v>
                      </c:pt>
                      <c:pt idx="146">
                        <c:v>1.70170055</c:v>
                      </c:pt>
                      <c:pt idx="147">
                        <c:v>1.70170055</c:v>
                      </c:pt>
                      <c:pt idx="148">
                        <c:v>1.6988005500000001</c:v>
                      </c:pt>
                      <c:pt idx="149">
                        <c:v>1.6988005500000001</c:v>
                      </c:pt>
                      <c:pt idx="150">
                        <c:v>1.693000525</c:v>
                      </c:pt>
                      <c:pt idx="151">
                        <c:v>1.698800525</c:v>
                      </c:pt>
                      <c:pt idx="152">
                        <c:v>1.698800525</c:v>
                      </c:pt>
                      <c:pt idx="153">
                        <c:v>1.6873005249999999</c:v>
                      </c:pt>
                      <c:pt idx="154">
                        <c:v>1.6786005500000001</c:v>
                      </c:pt>
                      <c:pt idx="155">
                        <c:v>1.6786005500000001</c:v>
                      </c:pt>
                      <c:pt idx="156">
                        <c:v>1.66710055</c:v>
                      </c:pt>
                      <c:pt idx="157">
                        <c:v>1.6758005249999999</c:v>
                      </c:pt>
                      <c:pt idx="158">
                        <c:v>1.6758005249999999</c:v>
                      </c:pt>
                      <c:pt idx="159">
                        <c:v>1.667100475</c:v>
                      </c:pt>
                      <c:pt idx="160">
                        <c:v>1.6614004499999999</c:v>
                      </c:pt>
                      <c:pt idx="161">
                        <c:v>1.6614004499999999</c:v>
                      </c:pt>
                      <c:pt idx="162">
                        <c:v>1.6441005249999998</c:v>
                      </c:pt>
                      <c:pt idx="163">
                        <c:v>1.63830045</c:v>
                      </c:pt>
                      <c:pt idx="164">
                        <c:v>1.63830045</c:v>
                      </c:pt>
                      <c:pt idx="165">
                        <c:v>1.638300525</c:v>
                      </c:pt>
                      <c:pt idx="166">
                        <c:v>1.638300525</c:v>
                      </c:pt>
                      <c:pt idx="167">
                        <c:v>1.638300525</c:v>
                      </c:pt>
                      <c:pt idx="168">
                        <c:v>1.6383004750000001</c:v>
                      </c:pt>
                      <c:pt idx="169">
                        <c:v>1.6355005249999999</c:v>
                      </c:pt>
                      <c:pt idx="170">
                        <c:v>1.6355005249999999</c:v>
                      </c:pt>
                      <c:pt idx="171">
                        <c:v>1.62680055</c:v>
                      </c:pt>
                      <c:pt idx="172">
                        <c:v>1.6268005750000001</c:v>
                      </c:pt>
                      <c:pt idx="173">
                        <c:v>1.6268005750000001</c:v>
                      </c:pt>
                      <c:pt idx="174">
                        <c:v>1.62110055</c:v>
                      </c:pt>
                      <c:pt idx="175">
                        <c:v>1.6239005999999998</c:v>
                      </c:pt>
                      <c:pt idx="176">
                        <c:v>1.6239005999999998</c:v>
                      </c:pt>
                      <c:pt idx="177">
                        <c:v>1.6239005999999998</c:v>
                      </c:pt>
                      <c:pt idx="178">
                        <c:v>1.6239005999999998</c:v>
                      </c:pt>
                      <c:pt idx="179">
                        <c:v>1.621100575</c:v>
                      </c:pt>
                      <c:pt idx="180">
                        <c:v>1.6268005750000001</c:v>
                      </c:pt>
                      <c:pt idx="181">
                        <c:v>1.62110055</c:v>
                      </c:pt>
                      <c:pt idx="182">
                        <c:v>1.62110055</c:v>
                      </c:pt>
                      <c:pt idx="183">
                        <c:v>1.6239006499999999</c:v>
                      </c:pt>
                      <c:pt idx="184">
                        <c:v>1.6268005999999999</c:v>
                      </c:pt>
                      <c:pt idx="185">
                        <c:v>1.6268005999999999</c:v>
                      </c:pt>
                      <c:pt idx="186">
                        <c:v>1.632600625</c:v>
                      </c:pt>
                      <c:pt idx="187">
                        <c:v>1.626800625</c:v>
                      </c:pt>
                      <c:pt idx="188">
                        <c:v>1.626800625</c:v>
                      </c:pt>
                      <c:pt idx="189">
                        <c:v>1.6297006249999999</c:v>
                      </c:pt>
                      <c:pt idx="190">
                        <c:v>1.6297006249999999</c:v>
                      </c:pt>
                      <c:pt idx="191">
                        <c:v>1.6326006500000001</c:v>
                      </c:pt>
                      <c:pt idx="192">
                        <c:v>1.632600625</c:v>
                      </c:pt>
                      <c:pt idx="193">
                        <c:v>1.632600625</c:v>
                      </c:pt>
                      <c:pt idx="194">
                        <c:v>1.6355006249999999</c:v>
                      </c:pt>
                      <c:pt idx="195">
                        <c:v>1.641200625</c:v>
                      </c:pt>
                      <c:pt idx="196">
                        <c:v>1.638300675</c:v>
                      </c:pt>
                      <c:pt idx="197">
                        <c:v>1.638300675</c:v>
                      </c:pt>
                      <c:pt idx="198">
                        <c:v>1.6383007000000001</c:v>
                      </c:pt>
                      <c:pt idx="199">
                        <c:v>1.6470006500000001</c:v>
                      </c:pt>
                      <c:pt idx="200">
                        <c:v>1.6470006500000001</c:v>
                      </c:pt>
                      <c:pt idx="201">
                        <c:v>1.6470006500000001</c:v>
                      </c:pt>
                      <c:pt idx="202">
                        <c:v>1.6585007</c:v>
                      </c:pt>
                      <c:pt idx="203">
                        <c:v>1.6585007</c:v>
                      </c:pt>
                      <c:pt idx="204">
                        <c:v>1.6585006500000001</c:v>
                      </c:pt>
                      <c:pt idx="205">
                        <c:v>1.6585006500000001</c:v>
                      </c:pt>
                      <c:pt idx="206">
                        <c:v>1.6585006500000001</c:v>
                      </c:pt>
                      <c:pt idx="207">
                        <c:v>1.667100625</c:v>
                      </c:pt>
                      <c:pt idx="208">
                        <c:v>1.667100625</c:v>
                      </c:pt>
                      <c:pt idx="209">
                        <c:v>1.6758005999999999</c:v>
                      </c:pt>
                      <c:pt idx="210">
                        <c:v>1.67580065</c:v>
                      </c:pt>
                      <c:pt idx="211">
                        <c:v>1.67580065</c:v>
                      </c:pt>
                      <c:pt idx="212">
                        <c:v>1.6758006999999999</c:v>
                      </c:pt>
                      <c:pt idx="213">
                        <c:v>1.6758006999999999</c:v>
                      </c:pt>
                      <c:pt idx="214">
                        <c:v>1.6758006999999999</c:v>
                      </c:pt>
                      <c:pt idx="215">
                        <c:v>1.6873007</c:v>
                      </c:pt>
                      <c:pt idx="216">
                        <c:v>1.6930007</c:v>
                      </c:pt>
                      <c:pt idx="217">
                        <c:v>1.6930007</c:v>
                      </c:pt>
                      <c:pt idx="218">
                        <c:v>1.7046006999999999</c:v>
                      </c:pt>
                      <c:pt idx="219">
                        <c:v>1.7074006500000001</c:v>
                      </c:pt>
                      <c:pt idx="220">
                        <c:v>1.7074006500000001</c:v>
                      </c:pt>
                      <c:pt idx="221">
                        <c:v>1.7017006749999999</c:v>
                      </c:pt>
                      <c:pt idx="222">
                        <c:v>1.7017006749999999</c:v>
                      </c:pt>
                      <c:pt idx="223">
                        <c:v>1.7132007</c:v>
                      </c:pt>
                      <c:pt idx="224">
                        <c:v>1.719000675</c:v>
                      </c:pt>
                      <c:pt idx="225">
                        <c:v>1.719000675</c:v>
                      </c:pt>
                      <c:pt idx="226">
                        <c:v>1.7334007</c:v>
                      </c:pt>
                      <c:pt idx="227">
                        <c:v>1.7362007500000001</c:v>
                      </c:pt>
                      <c:pt idx="228">
                        <c:v>1.7362007500000001</c:v>
                      </c:pt>
                      <c:pt idx="229">
                        <c:v>1.7391007000000001</c:v>
                      </c:pt>
                      <c:pt idx="230">
                        <c:v>1.7449007249999999</c:v>
                      </c:pt>
                      <c:pt idx="231">
                        <c:v>1.7449007249999999</c:v>
                      </c:pt>
                      <c:pt idx="232">
                        <c:v>1.7564006999999999</c:v>
                      </c:pt>
                      <c:pt idx="233">
                        <c:v>1.7506007749999999</c:v>
                      </c:pt>
                      <c:pt idx="234">
                        <c:v>1.7506007749999999</c:v>
                      </c:pt>
                      <c:pt idx="235">
                        <c:v>1.7535008000000001</c:v>
                      </c:pt>
                      <c:pt idx="236">
                        <c:v>1.7535007500000002</c:v>
                      </c:pt>
                      <c:pt idx="237">
                        <c:v>1.7535007500000002</c:v>
                      </c:pt>
                      <c:pt idx="238">
                        <c:v>1.7535007500000002</c:v>
                      </c:pt>
                      <c:pt idx="239">
                        <c:v>1.7535007500000002</c:v>
                      </c:pt>
                      <c:pt idx="240">
                        <c:v>1.7535007500000002</c:v>
                      </c:pt>
                      <c:pt idx="241">
                        <c:v>1.762100775</c:v>
                      </c:pt>
                      <c:pt idx="242">
                        <c:v>1.7593007500000002</c:v>
                      </c:pt>
                      <c:pt idx="243">
                        <c:v>1.7593007500000002</c:v>
                      </c:pt>
                      <c:pt idx="244">
                        <c:v>1.75930085</c:v>
                      </c:pt>
                      <c:pt idx="245">
                        <c:v>1.747700775</c:v>
                      </c:pt>
                      <c:pt idx="246">
                        <c:v>1.747700775</c:v>
                      </c:pt>
                      <c:pt idx="247">
                        <c:v>1.747700775</c:v>
                      </c:pt>
                      <c:pt idx="248">
                        <c:v>1.7362007500000001</c:v>
                      </c:pt>
                      <c:pt idx="249">
                        <c:v>1.7362007500000001</c:v>
                      </c:pt>
                      <c:pt idx="250">
                        <c:v>1.7420008</c:v>
                      </c:pt>
                      <c:pt idx="251">
                        <c:v>1.7420008</c:v>
                      </c:pt>
                      <c:pt idx="252">
                        <c:v>1.7391008000000001</c:v>
                      </c:pt>
                      <c:pt idx="253">
                        <c:v>1.7391008000000001</c:v>
                      </c:pt>
                      <c:pt idx="254">
                        <c:v>1.7391008000000001</c:v>
                      </c:pt>
                      <c:pt idx="255">
                        <c:v>1.7305008</c:v>
                      </c:pt>
                      <c:pt idx="256">
                        <c:v>1.72760085</c:v>
                      </c:pt>
                      <c:pt idx="257">
                        <c:v>1.72760085</c:v>
                      </c:pt>
                      <c:pt idx="258">
                        <c:v>1.7103008499999999</c:v>
                      </c:pt>
                      <c:pt idx="259">
                        <c:v>1.6959008250000001</c:v>
                      </c:pt>
                      <c:pt idx="260">
                        <c:v>1.6959008250000001</c:v>
                      </c:pt>
                      <c:pt idx="261">
                        <c:v>1.6930008250000002</c:v>
                      </c:pt>
                      <c:pt idx="262">
                        <c:v>1.6671009000000001</c:v>
                      </c:pt>
                      <c:pt idx="263">
                        <c:v>1.6671009000000001</c:v>
                      </c:pt>
                      <c:pt idx="264">
                        <c:v>1.6585009000000002</c:v>
                      </c:pt>
                      <c:pt idx="265">
                        <c:v>1.6498009249999999</c:v>
                      </c:pt>
                      <c:pt idx="266">
                        <c:v>1.6498009249999999</c:v>
                      </c:pt>
                      <c:pt idx="267">
                        <c:v>1.6153009</c:v>
                      </c:pt>
                      <c:pt idx="268">
                        <c:v>1.6153009</c:v>
                      </c:pt>
                      <c:pt idx="269">
                        <c:v>1.6153009</c:v>
                      </c:pt>
                      <c:pt idx="270">
                        <c:v>1.5951009249999999</c:v>
                      </c:pt>
                      <c:pt idx="271">
                        <c:v>1.59230085</c:v>
                      </c:pt>
                      <c:pt idx="272">
                        <c:v>1.59230085</c:v>
                      </c:pt>
                      <c:pt idx="273">
                        <c:v>1.5894009</c:v>
                      </c:pt>
                      <c:pt idx="274">
                        <c:v>1.5894009</c:v>
                      </c:pt>
                      <c:pt idx="275">
                        <c:v>1.5721009500000001</c:v>
                      </c:pt>
                      <c:pt idx="276">
                        <c:v>1.5663009999999999</c:v>
                      </c:pt>
                      <c:pt idx="277">
                        <c:v>1.5663009999999999</c:v>
                      </c:pt>
                      <c:pt idx="278">
                        <c:v>1.5692009499999999</c:v>
                      </c:pt>
                      <c:pt idx="279">
                        <c:v>1.5836009999999998</c:v>
                      </c:pt>
                      <c:pt idx="280">
                        <c:v>1.5836009999999998</c:v>
                      </c:pt>
                      <c:pt idx="281">
                        <c:v>1.5663010500000001</c:v>
                      </c:pt>
                      <c:pt idx="282">
                        <c:v>1.5663010500000001</c:v>
                      </c:pt>
                      <c:pt idx="283">
                        <c:v>1.5750010249999999</c:v>
                      </c:pt>
                      <c:pt idx="284">
                        <c:v>1.59510105</c:v>
                      </c:pt>
                      <c:pt idx="285">
                        <c:v>1.60950105</c:v>
                      </c:pt>
                      <c:pt idx="286">
                        <c:v>1.60950105</c:v>
                      </c:pt>
                      <c:pt idx="287">
                        <c:v>1.60950105</c:v>
                      </c:pt>
                      <c:pt idx="288">
                        <c:v>1.6556010749999999</c:v>
                      </c:pt>
                      <c:pt idx="289">
                        <c:v>1.6556010749999999</c:v>
                      </c:pt>
                      <c:pt idx="290">
                        <c:v>1.6815009999999999</c:v>
                      </c:pt>
                      <c:pt idx="291">
                        <c:v>1.6815009999999999</c:v>
                      </c:pt>
                      <c:pt idx="292">
                        <c:v>1.7046009999999998</c:v>
                      </c:pt>
                      <c:pt idx="293">
                        <c:v>1.71030105</c:v>
                      </c:pt>
                      <c:pt idx="294">
                        <c:v>1.71030105</c:v>
                      </c:pt>
                      <c:pt idx="295">
                        <c:v>1.7362010749999999</c:v>
                      </c:pt>
                      <c:pt idx="296">
                        <c:v>1.7593010500000001</c:v>
                      </c:pt>
                      <c:pt idx="297">
                        <c:v>1.7593010500000001</c:v>
                      </c:pt>
                      <c:pt idx="298">
                        <c:v>1.7852010249999999</c:v>
                      </c:pt>
                      <c:pt idx="299">
                        <c:v>1.81690105</c:v>
                      </c:pt>
                      <c:pt idx="300">
                        <c:v>1.81690105</c:v>
                      </c:pt>
                      <c:pt idx="301">
                        <c:v>1.8399011000000001</c:v>
                      </c:pt>
                      <c:pt idx="302">
                        <c:v>1.8716010249999999</c:v>
                      </c:pt>
                      <c:pt idx="303">
                        <c:v>1.8716010249999999</c:v>
                      </c:pt>
                      <c:pt idx="304">
                        <c:v>1.903201025</c:v>
                      </c:pt>
                      <c:pt idx="305">
                        <c:v>1.9320010749999998</c:v>
                      </c:pt>
                      <c:pt idx="306">
                        <c:v>1.9320010749999998</c:v>
                      </c:pt>
                      <c:pt idx="307">
                        <c:v>1.96950125</c:v>
                      </c:pt>
                      <c:pt idx="308">
                        <c:v>1.9867013</c:v>
                      </c:pt>
                      <c:pt idx="309">
                        <c:v>1.9867013</c:v>
                      </c:pt>
                      <c:pt idx="310">
                        <c:v>2.0242011500000001</c:v>
                      </c:pt>
                      <c:pt idx="311">
                        <c:v>2.0242011500000001</c:v>
                      </c:pt>
                      <c:pt idx="312">
                        <c:v>2.0616011999999997</c:v>
                      </c:pt>
                      <c:pt idx="313">
                        <c:v>2.0961010999999998</c:v>
                      </c:pt>
                      <c:pt idx="314">
                        <c:v>2.1393012250000001</c:v>
                      </c:pt>
                      <c:pt idx="315">
                        <c:v>2.1393012250000001</c:v>
                      </c:pt>
                      <c:pt idx="316">
                        <c:v>2.1681011249999997</c:v>
                      </c:pt>
                      <c:pt idx="317">
                        <c:v>2.19690115</c:v>
                      </c:pt>
                      <c:pt idx="318">
                        <c:v>2.19690115</c:v>
                      </c:pt>
                      <c:pt idx="319">
                        <c:v>2.2286011500000003</c:v>
                      </c:pt>
                      <c:pt idx="320">
                        <c:v>2.2372011249999999</c:v>
                      </c:pt>
                      <c:pt idx="321">
                        <c:v>2.2372011249999999</c:v>
                      </c:pt>
                      <c:pt idx="322">
                        <c:v>2.2430010999999999</c:v>
                      </c:pt>
                      <c:pt idx="323">
                        <c:v>2.2603010000000001</c:v>
                      </c:pt>
                      <c:pt idx="324">
                        <c:v>2.2603010000000001</c:v>
                      </c:pt>
                      <c:pt idx="325">
                        <c:v>2.26600095</c:v>
                      </c:pt>
                      <c:pt idx="326">
                        <c:v>2.26600095</c:v>
                      </c:pt>
                      <c:pt idx="327">
                        <c:v>2.2689009749999998</c:v>
                      </c:pt>
                      <c:pt idx="328">
                        <c:v>2.271801</c:v>
                      </c:pt>
                      <c:pt idx="329">
                        <c:v>2.2862009749999999</c:v>
                      </c:pt>
                      <c:pt idx="330">
                        <c:v>2.2862009749999999</c:v>
                      </c:pt>
                      <c:pt idx="331">
                        <c:v>2.2977008999999997</c:v>
                      </c:pt>
                      <c:pt idx="332">
                        <c:v>2.2977008999999997</c:v>
                      </c:pt>
                      <c:pt idx="333">
                        <c:v>2.2977008999999997</c:v>
                      </c:pt>
                      <c:pt idx="334">
                        <c:v>2.3035009500000001</c:v>
                      </c:pt>
                      <c:pt idx="335">
                        <c:v>2.3035009500000001</c:v>
                      </c:pt>
                      <c:pt idx="336">
                        <c:v>2.2919010000000002</c:v>
                      </c:pt>
                      <c:pt idx="337">
                        <c:v>2.297701</c:v>
                      </c:pt>
                      <c:pt idx="338">
                        <c:v>2.3006009000000001</c:v>
                      </c:pt>
                      <c:pt idx="339">
                        <c:v>2.3006009000000001</c:v>
                      </c:pt>
                      <c:pt idx="340">
                        <c:v>2.2977008999999997</c:v>
                      </c:pt>
                      <c:pt idx="341">
                        <c:v>2.2977008999999997</c:v>
                      </c:pt>
                      <c:pt idx="342">
                        <c:v>2.2919009749999999</c:v>
                      </c:pt>
                      <c:pt idx="343">
                        <c:v>2.3035010750000002</c:v>
                      </c:pt>
                      <c:pt idx="344">
                        <c:v>2.3063010999999998</c:v>
                      </c:pt>
                      <c:pt idx="345">
                        <c:v>2.3063010999999998</c:v>
                      </c:pt>
                      <c:pt idx="346">
                        <c:v>2.3121011249999999</c:v>
                      </c:pt>
                      <c:pt idx="347">
                        <c:v>2.323601075</c:v>
                      </c:pt>
                      <c:pt idx="348">
                        <c:v>2.323601075</c:v>
                      </c:pt>
                      <c:pt idx="349">
                        <c:v>2.3265011749999998</c:v>
                      </c:pt>
                      <c:pt idx="350">
                        <c:v>2.32360115</c:v>
                      </c:pt>
                      <c:pt idx="351">
                        <c:v>2.32360115</c:v>
                      </c:pt>
                      <c:pt idx="352">
                        <c:v>2.3322012249999999</c:v>
                      </c:pt>
                      <c:pt idx="353">
                        <c:v>2.346601175</c:v>
                      </c:pt>
                      <c:pt idx="354">
                        <c:v>2.346601175</c:v>
                      </c:pt>
                      <c:pt idx="355">
                        <c:v>2.346601175</c:v>
                      </c:pt>
                      <c:pt idx="356">
                        <c:v>2.346601175</c:v>
                      </c:pt>
                      <c:pt idx="357">
                        <c:v>2.3754012499999999</c:v>
                      </c:pt>
                      <c:pt idx="358">
                        <c:v>2.3754012499999999</c:v>
                      </c:pt>
                      <c:pt idx="359">
                        <c:v>2.3956012499999999</c:v>
                      </c:pt>
                      <c:pt idx="360">
                        <c:v>2.3956012499999999</c:v>
                      </c:pt>
                      <c:pt idx="361">
                        <c:v>2.4129012250000001</c:v>
                      </c:pt>
                      <c:pt idx="362">
                        <c:v>2.4129012250000001</c:v>
                      </c:pt>
                      <c:pt idx="363">
                        <c:v>2.4301011999999997</c:v>
                      </c:pt>
                      <c:pt idx="364">
                        <c:v>2.4532011749999998</c:v>
                      </c:pt>
                      <c:pt idx="365">
                        <c:v>2.4532011749999998</c:v>
                      </c:pt>
                      <c:pt idx="366">
                        <c:v>2.46760125</c:v>
                      </c:pt>
                      <c:pt idx="367">
                        <c:v>2.5021012250000001</c:v>
                      </c:pt>
                      <c:pt idx="368">
                        <c:v>2.5021012250000001</c:v>
                      </c:pt>
                      <c:pt idx="369">
                        <c:v>2.5021012250000001</c:v>
                      </c:pt>
                      <c:pt idx="370">
                        <c:v>2.5885012749999996</c:v>
                      </c:pt>
                      <c:pt idx="371">
                        <c:v>2.5885012749999996</c:v>
                      </c:pt>
                      <c:pt idx="372">
                        <c:v>2.5885012749999996</c:v>
                      </c:pt>
                      <c:pt idx="373">
                        <c:v>2.6403012499999998</c:v>
                      </c:pt>
                      <c:pt idx="374">
                        <c:v>2.6403012499999998</c:v>
                      </c:pt>
                      <c:pt idx="375">
                        <c:v>2.6605012499999998</c:v>
                      </c:pt>
                      <c:pt idx="376">
                        <c:v>2.6979012250000003</c:v>
                      </c:pt>
                      <c:pt idx="377">
                        <c:v>2.6979012250000003</c:v>
                      </c:pt>
                      <c:pt idx="378">
                        <c:v>2.7382011999999998</c:v>
                      </c:pt>
                      <c:pt idx="379">
                        <c:v>2.7382011999999998</c:v>
                      </c:pt>
                      <c:pt idx="380">
                        <c:v>2.7757011999999999</c:v>
                      </c:pt>
                      <c:pt idx="381">
                        <c:v>2.8189012</c:v>
                      </c:pt>
                      <c:pt idx="382">
                        <c:v>2.8707011999999996</c:v>
                      </c:pt>
                      <c:pt idx="383">
                        <c:v>2.8707011999999996</c:v>
                      </c:pt>
                      <c:pt idx="384">
                        <c:v>2.9139011500000001</c:v>
                      </c:pt>
                      <c:pt idx="385">
                        <c:v>2.9139011500000001</c:v>
                      </c:pt>
                      <c:pt idx="386">
                        <c:v>2.9369012250000002</c:v>
                      </c:pt>
                      <c:pt idx="387">
                        <c:v>2.974301225</c:v>
                      </c:pt>
                      <c:pt idx="388">
                        <c:v>3.0204010999999999</c:v>
                      </c:pt>
                      <c:pt idx="389">
                        <c:v>3.0204010999999999</c:v>
                      </c:pt>
                      <c:pt idx="390">
                        <c:v>3.0434011000000001</c:v>
                      </c:pt>
                      <c:pt idx="391">
                        <c:v>3.0607011750000002</c:v>
                      </c:pt>
                      <c:pt idx="392">
                        <c:v>3.0607011750000002</c:v>
                      </c:pt>
                      <c:pt idx="393">
                        <c:v>3.0521011999999996</c:v>
                      </c:pt>
                      <c:pt idx="394">
                        <c:v>3.0521011999999996</c:v>
                      </c:pt>
                      <c:pt idx="395">
                        <c:v>3.0780011249999997</c:v>
                      </c:pt>
                      <c:pt idx="396">
                        <c:v>3.0751010999999999</c:v>
                      </c:pt>
                      <c:pt idx="397">
                        <c:v>3.0751010999999999</c:v>
                      </c:pt>
                      <c:pt idx="398">
                        <c:v>3.0665011249999998</c:v>
                      </c:pt>
                      <c:pt idx="399">
                        <c:v>3.0550011500000003</c:v>
                      </c:pt>
                      <c:pt idx="400">
                        <c:v>3.0406011500000001</c:v>
                      </c:pt>
                      <c:pt idx="401">
                        <c:v>3.0406011500000001</c:v>
                      </c:pt>
                      <c:pt idx="402">
                        <c:v>3.0290011999999997</c:v>
                      </c:pt>
                      <c:pt idx="403">
                        <c:v>3.0003011500000003</c:v>
                      </c:pt>
                      <c:pt idx="404">
                        <c:v>3.0003011500000003</c:v>
                      </c:pt>
                      <c:pt idx="405">
                        <c:v>2.9859012749999998</c:v>
                      </c:pt>
                      <c:pt idx="406">
                        <c:v>2.9571011999999999</c:v>
                      </c:pt>
                      <c:pt idx="407">
                        <c:v>2.9571011999999999</c:v>
                      </c:pt>
                      <c:pt idx="408">
                        <c:v>2.94550125</c:v>
                      </c:pt>
                      <c:pt idx="409">
                        <c:v>2.9455012250000001</c:v>
                      </c:pt>
                      <c:pt idx="410">
                        <c:v>2.9455012250000001</c:v>
                      </c:pt>
                      <c:pt idx="411">
                        <c:v>2.9196012499999999</c:v>
                      </c:pt>
                      <c:pt idx="412">
                        <c:v>2.8937012499999999</c:v>
                      </c:pt>
                      <c:pt idx="413">
                        <c:v>2.8937012499999999</c:v>
                      </c:pt>
                      <c:pt idx="414">
                        <c:v>2.8707012249999999</c:v>
                      </c:pt>
                      <c:pt idx="415">
                        <c:v>2.8707012249999999</c:v>
                      </c:pt>
                      <c:pt idx="416">
                        <c:v>2.8620012250000002</c:v>
                      </c:pt>
                      <c:pt idx="417">
                        <c:v>2.8620012250000002</c:v>
                      </c:pt>
                      <c:pt idx="418">
                        <c:v>2.8448013250000002</c:v>
                      </c:pt>
                      <c:pt idx="419">
                        <c:v>2.8073012749999999</c:v>
                      </c:pt>
                      <c:pt idx="420">
                        <c:v>2.7814013000000002</c:v>
                      </c:pt>
                      <c:pt idx="421">
                        <c:v>2.7814013000000002</c:v>
                      </c:pt>
                      <c:pt idx="422">
                        <c:v>2.7440013000000003</c:v>
                      </c:pt>
                      <c:pt idx="423">
                        <c:v>2.7440013000000003</c:v>
                      </c:pt>
                      <c:pt idx="424">
                        <c:v>2.7440013000000003</c:v>
                      </c:pt>
                      <c:pt idx="425">
                        <c:v>2.7094013499999998</c:v>
                      </c:pt>
                      <c:pt idx="426">
                        <c:v>2.7094013499999998</c:v>
                      </c:pt>
                      <c:pt idx="427">
                        <c:v>2.6835013750000001</c:v>
                      </c:pt>
                      <c:pt idx="428">
                        <c:v>2.6835013750000001</c:v>
                      </c:pt>
                      <c:pt idx="429">
                        <c:v>2.66340135</c:v>
                      </c:pt>
                      <c:pt idx="430">
                        <c:v>2.66340135</c:v>
                      </c:pt>
                      <c:pt idx="431">
                        <c:v>2.631701525</c:v>
                      </c:pt>
                      <c:pt idx="432">
                        <c:v>2.631701525</c:v>
                      </c:pt>
                      <c:pt idx="433">
                        <c:v>2.6173014000000001</c:v>
                      </c:pt>
                      <c:pt idx="434">
                        <c:v>2.5943014</c:v>
                      </c:pt>
                      <c:pt idx="435">
                        <c:v>2.5943014</c:v>
                      </c:pt>
                      <c:pt idx="436">
                        <c:v>2.5684013750000001</c:v>
                      </c:pt>
                      <c:pt idx="437">
                        <c:v>2.5597014749999998</c:v>
                      </c:pt>
                      <c:pt idx="438">
                        <c:v>2.5597014749999998</c:v>
                      </c:pt>
                      <c:pt idx="439">
                        <c:v>2.5453014250000003</c:v>
                      </c:pt>
                      <c:pt idx="440">
                        <c:v>2.5280014749999999</c:v>
                      </c:pt>
                      <c:pt idx="441">
                        <c:v>2.5280014749999999</c:v>
                      </c:pt>
                      <c:pt idx="442">
                        <c:v>2.5136014499999999</c:v>
                      </c:pt>
                      <c:pt idx="443">
                        <c:v>2.5021014749999999</c:v>
                      </c:pt>
                      <c:pt idx="444">
                        <c:v>2.5021014749999999</c:v>
                      </c:pt>
                      <c:pt idx="445">
                        <c:v>2.4791014250000001</c:v>
                      </c:pt>
                      <c:pt idx="446">
                        <c:v>2.4589013999999998</c:v>
                      </c:pt>
                      <c:pt idx="447">
                        <c:v>2.4589013999999998</c:v>
                      </c:pt>
                      <c:pt idx="448">
                        <c:v>2.4589013999999998</c:v>
                      </c:pt>
                      <c:pt idx="449">
                        <c:v>2.444501475</c:v>
                      </c:pt>
                      <c:pt idx="450">
                        <c:v>2.444501475</c:v>
                      </c:pt>
                      <c:pt idx="451">
                        <c:v>2.4301015000000001</c:v>
                      </c:pt>
                      <c:pt idx="452">
                        <c:v>2.4301015000000001</c:v>
                      </c:pt>
                      <c:pt idx="453">
                        <c:v>2.4157014750000001</c:v>
                      </c:pt>
                      <c:pt idx="454">
                        <c:v>2.4157014750000001</c:v>
                      </c:pt>
                      <c:pt idx="455">
                        <c:v>2.412901475</c:v>
                      </c:pt>
                      <c:pt idx="456">
                        <c:v>2.4014014750000001</c:v>
                      </c:pt>
                      <c:pt idx="457">
                        <c:v>2.39560145</c:v>
                      </c:pt>
                      <c:pt idx="458">
                        <c:v>2.39560145</c:v>
                      </c:pt>
                      <c:pt idx="459">
                        <c:v>2.3927014500000001</c:v>
                      </c:pt>
                      <c:pt idx="460">
                        <c:v>2.3754014749999999</c:v>
                      </c:pt>
                      <c:pt idx="461">
                        <c:v>2.3754014749999999</c:v>
                      </c:pt>
                      <c:pt idx="462">
                        <c:v>2.3754014749999999</c:v>
                      </c:pt>
                      <c:pt idx="463">
                        <c:v>2.3697014749999998</c:v>
                      </c:pt>
                      <c:pt idx="464">
                        <c:v>2.3697014749999998</c:v>
                      </c:pt>
                      <c:pt idx="465">
                        <c:v>2.3697014250000001</c:v>
                      </c:pt>
                      <c:pt idx="466">
                        <c:v>2.372601425</c:v>
                      </c:pt>
                      <c:pt idx="467">
                        <c:v>2.372601425</c:v>
                      </c:pt>
                      <c:pt idx="468">
                        <c:v>2.3668015250000001</c:v>
                      </c:pt>
                      <c:pt idx="469">
                        <c:v>2.3639015000000003</c:v>
                      </c:pt>
                      <c:pt idx="470">
                        <c:v>2.3639015000000003</c:v>
                      </c:pt>
                      <c:pt idx="471">
                        <c:v>2.3639015000000003</c:v>
                      </c:pt>
                      <c:pt idx="472">
                        <c:v>2.3697014749999998</c:v>
                      </c:pt>
                      <c:pt idx="473">
                        <c:v>2.3697014749999998</c:v>
                      </c:pt>
                      <c:pt idx="474">
                        <c:v>2.3668015250000001</c:v>
                      </c:pt>
                      <c:pt idx="475">
                        <c:v>2.35820155</c:v>
                      </c:pt>
                      <c:pt idx="476">
                        <c:v>2.35820155</c:v>
                      </c:pt>
                      <c:pt idx="477">
                        <c:v>2.3668015250000001</c:v>
                      </c:pt>
                      <c:pt idx="478">
                        <c:v>2.384101475</c:v>
                      </c:pt>
                      <c:pt idx="479">
                        <c:v>2.384101475</c:v>
                      </c:pt>
                      <c:pt idx="480">
                        <c:v>2.3812015250000003</c:v>
                      </c:pt>
                      <c:pt idx="481">
                        <c:v>2.3898015000000004</c:v>
                      </c:pt>
                      <c:pt idx="482">
                        <c:v>2.3898015000000004</c:v>
                      </c:pt>
                      <c:pt idx="483">
                        <c:v>2.4014015500000001</c:v>
                      </c:pt>
                      <c:pt idx="484">
                        <c:v>2.4014015500000001</c:v>
                      </c:pt>
                      <c:pt idx="485">
                        <c:v>2.4071015</c:v>
                      </c:pt>
                      <c:pt idx="486">
                        <c:v>2.4129015250000001</c:v>
                      </c:pt>
                      <c:pt idx="487">
                        <c:v>2.4129015250000001</c:v>
                      </c:pt>
                      <c:pt idx="488">
                        <c:v>2.41290155</c:v>
                      </c:pt>
                      <c:pt idx="489">
                        <c:v>2.4129015000000003</c:v>
                      </c:pt>
                      <c:pt idx="490">
                        <c:v>2.4129015000000003</c:v>
                      </c:pt>
                      <c:pt idx="491">
                        <c:v>2.421501525</c:v>
                      </c:pt>
                      <c:pt idx="492">
                        <c:v>2.4359015000000004</c:v>
                      </c:pt>
                      <c:pt idx="493">
                        <c:v>2.4359015000000004</c:v>
                      </c:pt>
                      <c:pt idx="494">
                        <c:v>2.4388015000000003</c:v>
                      </c:pt>
                      <c:pt idx="495">
                        <c:v>2.4445015250000002</c:v>
                      </c:pt>
                      <c:pt idx="496">
                        <c:v>2.4445015250000002</c:v>
                      </c:pt>
                      <c:pt idx="497">
                        <c:v>2.450301525</c:v>
                      </c:pt>
                      <c:pt idx="498">
                        <c:v>2.4589015999999999</c:v>
                      </c:pt>
                      <c:pt idx="499">
                        <c:v>2.4589015999999999</c:v>
                      </c:pt>
                      <c:pt idx="500">
                        <c:v>2.4733015000000003</c:v>
                      </c:pt>
                      <c:pt idx="501">
                        <c:v>2.4733015000000003</c:v>
                      </c:pt>
                      <c:pt idx="502">
                        <c:v>2.47330155</c:v>
                      </c:pt>
                      <c:pt idx="503">
                        <c:v>2.4906015250000002</c:v>
                      </c:pt>
                      <c:pt idx="504">
                        <c:v>2.4906015250000002</c:v>
                      </c:pt>
                      <c:pt idx="505">
                        <c:v>2.5050015000000001</c:v>
                      </c:pt>
                      <c:pt idx="506">
                        <c:v>2.5194014500000002</c:v>
                      </c:pt>
                      <c:pt idx="507">
                        <c:v>2.5194014500000002</c:v>
                      </c:pt>
                      <c:pt idx="508">
                        <c:v>2.5367015250000002</c:v>
                      </c:pt>
                      <c:pt idx="509">
                        <c:v>2.5309015499999998</c:v>
                      </c:pt>
                      <c:pt idx="510">
                        <c:v>2.5309015499999998</c:v>
                      </c:pt>
                      <c:pt idx="511">
                        <c:v>2.5424016000000003</c:v>
                      </c:pt>
                      <c:pt idx="512">
                        <c:v>2.5540015499999997</c:v>
                      </c:pt>
                      <c:pt idx="513">
                        <c:v>2.5540015499999997</c:v>
                      </c:pt>
                      <c:pt idx="514">
                        <c:v>2.577001525</c:v>
                      </c:pt>
                      <c:pt idx="515">
                        <c:v>2.5799015249999999</c:v>
                      </c:pt>
                      <c:pt idx="516">
                        <c:v>2.5799015249999999</c:v>
                      </c:pt>
                      <c:pt idx="517">
                        <c:v>2.5741016500000002</c:v>
                      </c:pt>
                      <c:pt idx="518">
                        <c:v>2.5741016500000002</c:v>
                      </c:pt>
                      <c:pt idx="519">
                        <c:v>2.5914016000000002</c:v>
                      </c:pt>
                      <c:pt idx="520">
                        <c:v>2.6115016</c:v>
                      </c:pt>
                      <c:pt idx="521">
                        <c:v>2.6115016</c:v>
                      </c:pt>
                      <c:pt idx="522">
                        <c:v>2.6144015999999999</c:v>
                      </c:pt>
                      <c:pt idx="523">
                        <c:v>2.61440165</c:v>
                      </c:pt>
                      <c:pt idx="524">
                        <c:v>2.61440165</c:v>
                      </c:pt>
                      <c:pt idx="525">
                        <c:v>2.6231015750000002</c:v>
                      </c:pt>
                      <c:pt idx="526">
                        <c:v>2.6346015499999997</c:v>
                      </c:pt>
                      <c:pt idx="527">
                        <c:v>2.6346015499999997</c:v>
                      </c:pt>
                      <c:pt idx="528">
                        <c:v>2.6346015499999997</c:v>
                      </c:pt>
                      <c:pt idx="529">
                        <c:v>2.6375017000000001</c:v>
                      </c:pt>
                      <c:pt idx="530">
                        <c:v>2.6375017000000001</c:v>
                      </c:pt>
                      <c:pt idx="531">
                        <c:v>2.6375017000000001</c:v>
                      </c:pt>
                      <c:pt idx="532">
                        <c:v>2.6288016249999999</c:v>
                      </c:pt>
                      <c:pt idx="533">
                        <c:v>2.6288016249999999</c:v>
                      </c:pt>
                      <c:pt idx="534">
                        <c:v>2.6259016500000003</c:v>
                      </c:pt>
                      <c:pt idx="535">
                        <c:v>2.6259016500000003</c:v>
                      </c:pt>
                      <c:pt idx="536">
                        <c:v>2.60870165</c:v>
                      </c:pt>
                      <c:pt idx="537">
                        <c:v>2.5799016249999998</c:v>
                      </c:pt>
                      <c:pt idx="538">
                        <c:v>2.5799016249999998</c:v>
                      </c:pt>
                      <c:pt idx="539">
                        <c:v>2.5799016249999998</c:v>
                      </c:pt>
                      <c:pt idx="540">
                        <c:v>2.5626016250000001</c:v>
                      </c:pt>
                      <c:pt idx="541">
                        <c:v>2.5367016250000001</c:v>
                      </c:pt>
                      <c:pt idx="542">
                        <c:v>2.5367016250000001</c:v>
                      </c:pt>
                      <c:pt idx="543">
                        <c:v>2.5194015750000003</c:v>
                      </c:pt>
                      <c:pt idx="544">
                        <c:v>2.484901625</c:v>
                      </c:pt>
                      <c:pt idx="545">
                        <c:v>2.484901625</c:v>
                      </c:pt>
                      <c:pt idx="546">
                        <c:v>2.4676016249999999</c:v>
                      </c:pt>
                      <c:pt idx="547">
                        <c:v>2.438801625</c:v>
                      </c:pt>
                      <c:pt idx="548">
                        <c:v>2.438801625</c:v>
                      </c:pt>
                      <c:pt idx="549">
                        <c:v>2.363901625</c:v>
                      </c:pt>
                      <c:pt idx="550">
                        <c:v>2.363901625</c:v>
                      </c:pt>
                      <c:pt idx="551">
                        <c:v>2.363901625</c:v>
                      </c:pt>
                      <c:pt idx="552">
                        <c:v>2.3236016249999998</c:v>
                      </c:pt>
                      <c:pt idx="553">
                        <c:v>2.3236016249999998</c:v>
                      </c:pt>
                      <c:pt idx="554">
                        <c:v>2.2833016500000003</c:v>
                      </c:pt>
                      <c:pt idx="555">
                        <c:v>2.24590165</c:v>
                      </c:pt>
                      <c:pt idx="556">
                        <c:v>2.24590165</c:v>
                      </c:pt>
                      <c:pt idx="557">
                        <c:v>2.1883016500000001</c:v>
                      </c:pt>
                      <c:pt idx="558">
                        <c:v>2.133601675</c:v>
                      </c:pt>
                      <c:pt idx="559">
                        <c:v>2.133601675</c:v>
                      </c:pt>
                      <c:pt idx="560">
                        <c:v>2.0731017500000002</c:v>
                      </c:pt>
                      <c:pt idx="561">
                        <c:v>2.03280175</c:v>
                      </c:pt>
                      <c:pt idx="562">
                        <c:v>2.03280175</c:v>
                      </c:pt>
                      <c:pt idx="563">
                        <c:v>1.983901675</c:v>
                      </c:pt>
                      <c:pt idx="564">
                        <c:v>1.9205016750000001</c:v>
                      </c:pt>
                      <c:pt idx="565">
                        <c:v>1.9205016750000001</c:v>
                      </c:pt>
                      <c:pt idx="566">
                        <c:v>1.8802016500000001</c:v>
                      </c:pt>
                      <c:pt idx="567">
                        <c:v>1.8197017000000002</c:v>
                      </c:pt>
                      <c:pt idx="568">
                        <c:v>1.8197017000000002</c:v>
                      </c:pt>
                      <c:pt idx="569">
                        <c:v>1.7737017000000002</c:v>
                      </c:pt>
                      <c:pt idx="570">
                        <c:v>1.70740165</c:v>
                      </c:pt>
                      <c:pt idx="571">
                        <c:v>1.6527017500000001</c:v>
                      </c:pt>
                      <c:pt idx="572">
                        <c:v>1.6527017500000001</c:v>
                      </c:pt>
                      <c:pt idx="573">
                        <c:v>1.5951017750000001</c:v>
                      </c:pt>
                      <c:pt idx="574">
                        <c:v>1.5951017750000001</c:v>
                      </c:pt>
                      <c:pt idx="575">
                        <c:v>1.55480175</c:v>
                      </c:pt>
                      <c:pt idx="576">
                        <c:v>1.46560175</c:v>
                      </c:pt>
                      <c:pt idx="577">
                        <c:v>1.46560175</c:v>
                      </c:pt>
                      <c:pt idx="578">
                        <c:v>1.46560175</c:v>
                      </c:pt>
                      <c:pt idx="579">
                        <c:v>1.43390175</c:v>
                      </c:pt>
                      <c:pt idx="580">
                        <c:v>1.43390175</c:v>
                      </c:pt>
                      <c:pt idx="581">
                        <c:v>1.3850017750000001</c:v>
                      </c:pt>
                      <c:pt idx="582">
                        <c:v>1.3475017499999999</c:v>
                      </c:pt>
                      <c:pt idx="583">
                        <c:v>1.3475017499999999</c:v>
                      </c:pt>
                      <c:pt idx="584">
                        <c:v>1.3101017750000001</c:v>
                      </c:pt>
                      <c:pt idx="585">
                        <c:v>1.2871017999999999</c:v>
                      </c:pt>
                      <c:pt idx="586">
                        <c:v>1.2871017999999999</c:v>
                      </c:pt>
                      <c:pt idx="587">
                        <c:v>1.252501775</c:v>
                      </c:pt>
                      <c:pt idx="588">
                        <c:v>1.2352018250000001</c:v>
                      </c:pt>
                      <c:pt idx="589">
                        <c:v>1.2352018250000001</c:v>
                      </c:pt>
                      <c:pt idx="590">
                        <c:v>1.2064018999999999</c:v>
                      </c:pt>
                      <c:pt idx="591">
                        <c:v>1.1920018999999999</c:v>
                      </c:pt>
                      <c:pt idx="592">
                        <c:v>1.1920018999999999</c:v>
                      </c:pt>
                      <c:pt idx="593">
                        <c:v>1.174801875</c:v>
                      </c:pt>
                      <c:pt idx="594">
                        <c:v>1.171901925</c:v>
                      </c:pt>
                      <c:pt idx="595">
                        <c:v>1.171901925</c:v>
                      </c:pt>
                      <c:pt idx="596">
                        <c:v>1.1632019250000001</c:v>
                      </c:pt>
                      <c:pt idx="597">
                        <c:v>1.1431019250000001</c:v>
                      </c:pt>
                      <c:pt idx="598">
                        <c:v>1.1431019250000001</c:v>
                      </c:pt>
                      <c:pt idx="599">
                        <c:v>1.1057019749999999</c:v>
                      </c:pt>
                      <c:pt idx="600">
                        <c:v>1.1057019749999999</c:v>
                      </c:pt>
                      <c:pt idx="601">
                        <c:v>1.076902</c:v>
                      </c:pt>
                      <c:pt idx="602">
                        <c:v>1.076902</c:v>
                      </c:pt>
                      <c:pt idx="603">
                        <c:v>1.065302</c:v>
                      </c:pt>
                      <c:pt idx="604">
                        <c:v>1.065302</c:v>
                      </c:pt>
                      <c:pt idx="605">
                        <c:v>1.0423020999999999</c:v>
                      </c:pt>
                      <c:pt idx="606">
                        <c:v>0.99340214999999998</c:v>
                      </c:pt>
                      <c:pt idx="607">
                        <c:v>0.99340214999999998</c:v>
                      </c:pt>
                      <c:pt idx="608">
                        <c:v>0.99340214999999998</c:v>
                      </c:pt>
                      <c:pt idx="609">
                        <c:v>0.91560235000000001</c:v>
                      </c:pt>
                      <c:pt idx="610">
                        <c:v>0.91560235000000001</c:v>
                      </c:pt>
                      <c:pt idx="611">
                        <c:v>0.85800244999999997</c:v>
                      </c:pt>
                      <c:pt idx="612">
                        <c:v>0.85800244999999997</c:v>
                      </c:pt>
                      <c:pt idx="613">
                        <c:v>0.85800244999999997</c:v>
                      </c:pt>
                      <c:pt idx="614">
                        <c:v>0.81770244999999997</c:v>
                      </c:pt>
                      <c:pt idx="615">
                        <c:v>0.76010272499999998</c:v>
                      </c:pt>
                      <c:pt idx="616">
                        <c:v>0.76010272499999998</c:v>
                      </c:pt>
                      <c:pt idx="617">
                        <c:v>0.76010272499999998</c:v>
                      </c:pt>
                      <c:pt idx="618">
                        <c:v>0.74000284999999999</c:v>
                      </c:pt>
                      <c:pt idx="619">
                        <c:v>0.74000284999999999</c:v>
                      </c:pt>
                      <c:pt idx="620">
                        <c:v>0.714103025</c:v>
                      </c:pt>
                      <c:pt idx="621">
                        <c:v>0.66220334999999997</c:v>
                      </c:pt>
                      <c:pt idx="622">
                        <c:v>0.66220334999999997</c:v>
                      </c:pt>
                      <c:pt idx="623">
                        <c:v>0.60750377500000008</c:v>
                      </c:pt>
                      <c:pt idx="624">
                        <c:v>0.60750377500000008</c:v>
                      </c:pt>
                      <c:pt idx="625">
                        <c:v>0.59310462499999994</c:v>
                      </c:pt>
                      <c:pt idx="626">
                        <c:v>0.59310462499999994</c:v>
                      </c:pt>
                      <c:pt idx="627">
                        <c:v>0.59310462499999994</c:v>
                      </c:pt>
                      <c:pt idx="628">
                        <c:v>0.65650524999999993</c:v>
                      </c:pt>
                      <c:pt idx="629">
                        <c:v>0.71980579999999994</c:v>
                      </c:pt>
                      <c:pt idx="630">
                        <c:v>0.71980579999999994</c:v>
                      </c:pt>
                      <c:pt idx="631">
                        <c:v>0.78320630000000002</c:v>
                      </c:pt>
                      <c:pt idx="632">
                        <c:v>0.83790687499999994</c:v>
                      </c:pt>
                      <c:pt idx="633">
                        <c:v>0.83790687499999994</c:v>
                      </c:pt>
                      <c:pt idx="634">
                        <c:v>0.88680765000000006</c:v>
                      </c:pt>
                      <c:pt idx="635">
                        <c:v>0.97030877500000001</c:v>
                      </c:pt>
                      <c:pt idx="636">
                        <c:v>0.97030877500000001</c:v>
                      </c:pt>
                      <c:pt idx="637">
                        <c:v>1.0567098500000001</c:v>
                      </c:pt>
                      <c:pt idx="638">
                        <c:v>1.1517105999999999</c:v>
                      </c:pt>
                      <c:pt idx="639">
                        <c:v>1.1517105999999999</c:v>
                      </c:pt>
                      <c:pt idx="640">
                        <c:v>1.2439112000000001</c:v>
                      </c:pt>
                      <c:pt idx="641">
                        <c:v>1.336012175</c:v>
                      </c:pt>
                      <c:pt idx="642">
                        <c:v>1.336012175</c:v>
                      </c:pt>
                      <c:pt idx="643">
                        <c:v>1.4339130499999999</c:v>
                      </c:pt>
                      <c:pt idx="644">
                        <c:v>1.5433139499999999</c:v>
                      </c:pt>
                      <c:pt idx="645">
                        <c:v>1.5433139499999999</c:v>
                      </c:pt>
                      <c:pt idx="646">
                        <c:v>1.6326146000000001</c:v>
                      </c:pt>
                      <c:pt idx="647">
                        <c:v>1.721814975</c:v>
                      </c:pt>
                      <c:pt idx="648">
                        <c:v>1.721814975</c:v>
                      </c:pt>
                      <c:pt idx="649">
                        <c:v>1.8197155</c:v>
                      </c:pt>
                      <c:pt idx="650">
                        <c:v>1.911915625</c:v>
                      </c:pt>
                      <c:pt idx="651">
                        <c:v>1.911915625</c:v>
                      </c:pt>
                      <c:pt idx="652">
                        <c:v>1.9982148499999999</c:v>
                      </c:pt>
                      <c:pt idx="653">
                        <c:v>2.0789135499999998</c:v>
                      </c:pt>
                      <c:pt idx="654">
                        <c:v>2.0789135499999998</c:v>
                      </c:pt>
                      <c:pt idx="655">
                        <c:v>2.1710059749999999</c:v>
                      </c:pt>
                      <c:pt idx="656">
                        <c:v>2.1710059749999999</c:v>
                      </c:pt>
                      <c:pt idx="657">
                        <c:v>2.1710059749999999</c:v>
                      </c:pt>
                      <c:pt idx="658">
                        <c:v>2.2142057999999998</c:v>
                      </c:pt>
                      <c:pt idx="659">
                        <c:v>2.2516030249999996</c:v>
                      </c:pt>
                      <c:pt idx="660">
                        <c:v>2.2516030249999996</c:v>
                      </c:pt>
                      <c:pt idx="661">
                        <c:v>2.2891026000000001</c:v>
                      </c:pt>
                      <c:pt idx="662">
                        <c:v>2.309201775</c:v>
                      </c:pt>
                      <c:pt idx="663">
                        <c:v>2.309201775</c:v>
                      </c:pt>
                      <c:pt idx="664">
                        <c:v>2.329401125</c:v>
                      </c:pt>
                      <c:pt idx="665">
                        <c:v>2.3466016750000001</c:v>
                      </c:pt>
                      <c:pt idx="666">
                        <c:v>2.3466016750000001</c:v>
                      </c:pt>
                      <c:pt idx="667">
                        <c:v>2.3438016500000001</c:v>
                      </c:pt>
                      <c:pt idx="668">
                        <c:v>2.3438016500000001</c:v>
                      </c:pt>
                      <c:pt idx="669">
                        <c:v>2.3582020250000002</c:v>
                      </c:pt>
                      <c:pt idx="670">
                        <c:v>2.3668019</c:v>
                      </c:pt>
                      <c:pt idx="671">
                        <c:v>2.3668019</c:v>
                      </c:pt>
                      <c:pt idx="672">
                        <c:v>2.3697020499999999</c:v>
                      </c:pt>
                      <c:pt idx="673">
                        <c:v>2.3697020499999999</c:v>
                      </c:pt>
                      <c:pt idx="674">
                        <c:v>2.366801975</c:v>
                      </c:pt>
                      <c:pt idx="675">
                        <c:v>2.3697021</c:v>
                      </c:pt>
                      <c:pt idx="676">
                        <c:v>2.3697021</c:v>
                      </c:pt>
                      <c:pt idx="677">
                        <c:v>2.3668020250000001</c:v>
                      </c:pt>
                      <c:pt idx="678">
                        <c:v>2.3668020250000001</c:v>
                      </c:pt>
                      <c:pt idx="679">
                        <c:v>2.3668020250000001</c:v>
                      </c:pt>
                      <c:pt idx="680">
                        <c:v>2.369702025</c:v>
                      </c:pt>
                      <c:pt idx="681">
                        <c:v>2.3754019749999999</c:v>
                      </c:pt>
                      <c:pt idx="682">
                        <c:v>2.3754019749999999</c:v>
                      </c:pt>
                      <c:pt idx="683">
                        <c:v>2.3697021249999999</c:v>
                      </c:pt>
                      <c:pt idx="684">
                        <c:v>2.3697019999999998</c:v>
                      </c:pt>
                      <c:pt idx="685">
                        <c:v>2.3697019999999998</c:v>
                      </c:pt>
                      <c:pt idx="686">
                        <c:v>2.3697019999999998</c:v>
                      </c:pt>
                      <c:pt idx="687">
                        <c:v>2.3726019749999998</c:v>
                      </c:pt>
                      <c:pt idx="688">
                        <c:v>2.3726019749999998</c:v>
                      </c:pt>
                      <c:pt idx="689">
                        <c:v>2.3841019750000001</c:v>
                      </c:pt>
                      <c:pt idx="690">
                        <c:v>2.3783019999999997</c:v>
                      </c:pt>
                      <c:pt idx="691">
                        <c:v>2.3783019999999997</c:v>
                      </c:pt>
                      <c:pt idx="692">
                        <c:v>2.3754020250000001</c:v>
                      </c:pt>
                      <c:pt idx="693">
                        <c:v>2.3754019500000001</c:v>
                      </c:pt>
                      <c:pt idx="694">
                        <c:v>2.3754019500000001</c:v>
                      </c:pt>
                      <c:pt idx="695">
                        <c:v>2.3841019999999999</c:v>
                      </c:pt>
                      <c:pt idx="696">
                        <c:v>2.3841019750000001</c:v>
                      </c:pt>
                      <c:pt idx="697">
                        <c:v>2.3754019749999999</c:v>
                      </c:pt>
                      <c:pt idx="698">
                        <c:v>2.3754019749999999</c:v>
                      </c:pt>
                      <c:pt idx="699">
                        <c:v>2.3754019749999999</c:v>
                      </c:pt>
                      <c:pt idx="700">
                        <c:v>2.3754019749999999</c:v>
                      </c:pt>
                      <c:pt idx="701">
                        <c:v>2.3783019249999997</c:v>
                      </c:pt>
                      <c:pt idx="702">
                        <c:v>2.3783019999999997</c:v>
                      </c:pt>
                      <c:pt idx="703">
                        <c:v>2.3783019999999997</c:v>
                      </c:pt>
                      <c:pt idx="704">
                        <c:v>2.3841020250000002</c:v>
                      </c:pt>
                      <c:pt idx="705">
                        <c:v>2.387001975</c:v>
                      </c:pt>
                      <c:pt idx="706">
                        <c:v>2.387001975</c:v>
                      </c:pt>
                      <c:pt idx="707">
                        <c:v>2.387001975</c:v>
                      </c:pt>
                      <c:pt idx="708">
                        <c:v>2.389801925</c:v>
                      </c:pt>
                      <c:pt idx="709">
                        <c:v>2.389801925</c:v>
                      </c:pt>
                      <c:pt idx="710">
                        <c:v>2.3956019999999998</c:v>
                      </c:pt>
                      <c:pt idx="711">
                        <c:v>2.4014019750000002</c:v>
                      </c:pt>
                      <c:pt idx="712">
                        <c:v>2.4014019750000002</c:v>
                      </c:pt>
                      <c:pt idx="713">
                        <c:v>2.4014019750000002</c:v>
                      </c:pt>
                      <c:pt idx="714">
                        <c:v>2.4014019750000002</c:v>
                      </c:pt>
                      <c:pt idx="715">
                        <c:v>2.410002</c:v>
                      </c:pt>
                      <c:pt idx="716">
                        <c:v>2.3956019999999998</c:v>
                      </c:pt>
                      <c:pt idx="717">
                        <c:v>2.3956019999999998</c:v>
                      </c:pt>
                      <c:pt idx="718">
                        <c:v>2.3956019999999998</c:v>
                      </c:pt>
                      <c:pt idx="719">
                        <c:v>2.3783019999999997</c:v>
                      </c:pt>
                      <c:pt idx="720">
                        <c:v>2.3553019500000003</c:v>
                      </c:pt>
                      <c:pt idx="721">
                        <c:v>2.3553019500000003</c:v>
                      </c:pt>
                      <c:pt idx="722">
                        <c:v>2.3294019500000003</c:v>
                      </c:pt>
                      <c:pt idx="723">
                        <c:v>2.3294019500000003</c:v>
                      </c:pt>
                      <c:pt idx="724">
                        <c:v>2.3035019750000001</c:v>
                      </c:pt>
                      <c:pt idx="725">
                        <c:v>2.2718019749999998</c:v>
                      </c:pt>
                      <c:pt idx="726">
                        <c:v>2.2718019749999998</c:v>
                      </c:pt>
                      <c:pt idx="727">
                        <c:v>2.2372020749999999</c:v>
                      </c:pt>
                      <c:pt idx="728">
                        <c:v>2.2056020250000001</c:v>
                      </c:pt>
                      <c:pt idx="729">
                        <c:v>2.2056020250000001</c:v>
                      </c:pt>
                      <c:pt idx="730">
                        <c:v>2.1768020250000002</c:v>
                      </c:pt>
                      <c:pt idx="731">
                        <c:v>2.1768020250000002</c:v>
                      </c:pt>
                      <c:pt idx="732">
                        <c:v>2.1480020500000001</c:v>
                      </c:pt>
                      <c:pt idx="733">
                        <c:v>2.1192020500000002</c:v>
                      </c:pt>
                      <c:pt idx="734">
                        <c:v>2.0875020749999997</c:v>
                      </c:pt>
                      <c:pt idx="735">
                        <c:v>2.0875020749999997</c:v>
                      </c:pt>
                      <c:pt idx="736">
                        <c:v>2.0731021000000003</c:v>
                      </c:pt>
                      <c:pt idx="737">
                        <c:v>2.047202075</c:v>
                      </c:pt>
                      <c:pt idx="738">
                        <c:v>2.047202075</c:v>
                      </c:pt>
                      <c:pt idx="739">
                        <c:v>2.012602175</c:v>
                      </c:pt>
                      <c:pt idx="740">
                        <c:v>1.9867021249999999</c:v>
                      </c:pt>
                      <c:pt idx="741">
                        <c:v>1.9867021249999999</c:v>
                      </c:pt>
                      <c:pt idx="742">
                        <c:v>1.9608021250000001</c:v>
                      </c:pt>
                      <c:pt idx="743">
                        <c:v>1.949302125</c:v>
                      </c:pt>
                      <c:pt idx="744">
                        <c:v>1.949302125</c:v>
                      </c:pt>
                      <c:pt idx="745">
                        <c:v>1.9090021750000001</c:v>
                      </c:pt>
                      <c:pt idx="746">
                        <c:v>1.9090021750000001</c:v>
                      </c:pt>
                      <c:pt idx="747">
                        <c:v>1.9090021750000001</c:v>
                      </c:pt>
                      <c:pt idx="748">
                        <c:v>1.8888021750000001</c:v>
                      </c:pt>
                      <c:pt idx="749">
                        <c:v>1.8744021750000002</c:v>
                      </c:pt>
                      <c:pt idx="750">
                        <c:v>1.8744021750000002</c:v>
                      </c:pt>
                      <c:pt idx="751">
                        <c:v>1.8600021500000001</c:v>
                      </c:pt>
                      <c:pt idx="752">
                        <c:v>1.8428021999999999</c:v>
                      </c:pt>
                      <c:pt idx="753">
                        <c:v>1.8428021999999999</c:v>
                      </c:pt>
                      <c:pt idx="754">
                        <c:v>1.8226021750000001</c:v>
                      </c:pt>
                      <c:pt idx="755">
                        <c:v>1.8226021750000001</c:v>
                      </c:pt>
                      <c:pt idx="756">
                        <c:v>1.802502225</c:v>
                      </c:pt>
                      <c:pt idx="757">
                        <c:v>1.790902175</c:v>
                      </c:pt>
                      <c:pt idx="758">
                        <c:v>1.790902175</c:v>
                      </c:pt>
                      <c:pt idx="759">
                        <c:v>1.7737021750000002</c:v>
                      </c:pt>
                      <c:pt idx="760">
                        <c:v>1.7535022</c:v>
                      </c:pt>
                      <c:pt idx="761">
                        <c:v>1.7535022</c:v>
                      </c:pt>
                      <c:pt idx="762">
                        <c:v>1.7391022250000001</c:v>
                      </c:pt>
                      <c:pt idx="763">
                        <c:v>1.7391022250000001</c:v>
                      </c:pt>
                      <c:pt idx="764">
                        <c:v>1.719002275</c:v>
                      </c:pt>
                      <c:pt idx="765">
                        <c:v>1.719002275</c:v>
                      </c:pt>
                      <c:pt idx="766">
                        <c:v>1.70460225</c:v>
                      </c:pt>
                      <c:pt idx="767">
                        <c:v>1.70460225</c:v>
                      </c:pt>
                      <c:pt idx="768">
                        <c:v>1.6988022500000002</c:v>
                      </c:pt>
                      <c:pt idx="769">
                        <c:v>1.6786023250000002</c:v>
                      </c:pt>
                      <c:pt idx="770">
                        <c:v>1.6786023250000002</c:v>
                      </c:pt>
                      <c:pt idx="771">
                        <c:v>1.67000225</c:v>
                      </c:pt>
                      <c:pt idx="772">
                        <c:v>1.658502275</c:v>
                      </c:pt>
                      <c:pt idx="773">
                        <c:v>1.658502275</c:v>
                      </c:pt>
                      <c:pt idx="774">
                        <c:v>1.6470023250000001</c:v>
                      </c:pt>
                      <c:pt idx="775">
                        <c:v>1.6412022500000001</c:v>
                      </c:pt>
                      <c:pt idx="776">
                        <c:v>1.6412022500000001</c:v>
                      </c:pt>
                      <c:pt idx="777">
                        <c:v>1.6297022999999999</c:v>
                      </c:pt>
                      <c:pt idx="778">
                        <c:v>1.6297022999999999</c:v>
                      </c:pt>
                      <c:pt idx="779">
                        <c:v>1.6153022749999999</c:v>
                      </c:pt>
                      <c:pt idx="780">
                        <c:v>1.615302225</c:v>
                      </c:pt>
                      <c:pt idx="781">
                        <c:v>1.615302225</c:v>
                      </c:pt>
                      <c:pt idx="782">
                        <c:v>1.6009023</c:v>
                      </c:pt>
                      <c:pt idx="783">
                        <c:v>1.598002275</c:v>
                      </c:pt>
                      <c:pt idx="784">
                        <c:v>1.598002275</c:v>
                      </c:pt>
                      <c:pt idx="785">
                        <c:v>1.5951022500000001</c:v>
                      </c:pt>
                      <c:pt idx="786">
                        <c:v>1.5894022249999999</c:v>
                      </c:pt>
                      <c:pt idx="787">
                        <c:v>1.5894022249999999</c:v>
                      </c:pt>
                      <c:pt idx="788">
                        <c:v>1.577902275</c:v>
                      </c:pt>
                      <c:pt idx="789">
                        <c:v>1.569202225</c:v>
                      </c:pt>
                      <c:pt idx="790">
                        <c:v>1.569202225</c:v>
                      </c:pt>
                      <c:pt idx="791">
                        <c:v>1.57500225</c:v>
                      </c:pt>
                      <c:pt idx="792">
                        <c:v>1.566302225</c:v>
                      </c:pt>
                      <c:pt idx="793">
                        <c:v>1.566302225</c:v>
                      </c:pt>
                      <c:pt idx="794">
                        <c:v>1.5606022500000001</c:v>
                      </c:pt>
                      <c:pt idx="795">
                        <c:v>1.5433022749999998</c:v>
                      </c:pt>
                      <c:pt idx="796">
                        <c:v>1.5433022749999998</c:v>
                      </c:pt>
                      <c:pt idx="797">
                        <c:v>1.5433022749999998</c:v>
                      </c:pt>
                      <c:pt idx="798">
                        <c:v>1.5404022500000001</c:v>
                      </c:pt>
                      <c:pt idx="799">
                        <c:v>1.5404022500000001</c:v>
                      </c:pt>
                      <c:pt idx="800">
                        <c:v>1.53470225</c:v>
                      </c:pt>
                      <c:pt idx="801">
                        <c:v>1.531802275</c:v>
                      </c:pt>
                      <c:pt idx="802">
                        <c:v>1.531802275</c:v>
                      </c:pt>
                      <c:pt idx="803">
                        <c:v>1.526002275</c:v>
                      </c:pt>
                      <c:pt idx="804">
                        <c:v>1.5232022500000002</c:v>
                      </c:pt>
                      <c:pt idx="805">
                        <c:v>1.5232022500000002</c:v>
                      </c:pt>
                      <c:pt idx="806">
                        <c:v>1.5145022749999999</c:v>
                      </c:pt>
                      <c:pt idx="807">
                        <c:v>1.5145022749999999</c:v>
                      </c:pt>
                      <c:pt idx="808">
                        <c:v>1.5145022749999999</c:v>
                      </c:pt>
                      <c:pt idx="809">
                        <c:v>1.5174023000000001</c:v>
                      </c:pt>
                      <c:pt idx="810">
                        <c:v>1.5116023000000001</c:v>
                      </c:pt>
                      <c:pt idx="811">
                        <c:v>1.5116023000000001</c:v>
                      </c:pt>
                      <c:pt idx="812">
                        <c:v>1.505902275</c:v>
                      </c:pt>
                      <c:pt idx="813">
                        <c:v>1.505902275</c:v>
                      </c:pt>
                      <c:pt idx="814">
                        <c:v>1.505902275</c:v>
                      </c:pt>
                      <c:pt idx="815">
                        <c:v>1.5001023</c:v>
                      </c:pt>
                      <c:pt idx="816">
                        <c:v>1.5001023</c:v>
                      </c:pt>
                      <c:pt idx="817">
                        <c:v>1.491502275</c:v>
                      </c:pt>
                      <c:pt idx="818">
                        <c:v>1.4944023499999999</c:v>
                      </c:pt>
                      <c:pt idx="819">
                        <c:v>1.4944023499999999</c:v>
                      </c:pt>
                      <c:pt idx="820">
                        <c:v>1.4915023250000001</c:v>
                      </c:pt>
                      <c:pt idx="821">
                        <c:v>1.4915023250000001</c:v>
                      </c:pt>
                      <c:pt idx="822">
                        <c:v>1.4915023250000001</c:v>
                      </c:pt>
                      <c:pt idx="823">
                        <c:v>1.4857023250000001</c:v>
                      </c:pt>
                      <c:pt idx="824">
                        <c:v>1.4857023250000001</c:v>
                      </c:pt>
                      <c:pt idx="825">
                        <c:v>1.4857023499999999</c:v>
                      </c:pt>
                      <c:pt idx="826">
                        <c:v>1.4828023499999998</c:v>
                      </c:pt>
                      <c:pt idx="827">
                        <c:v>1.482802325</c:v>
                      </c:pt>
                      <c:pt idx="828">
                        <c:v>1.482802325</c:v>
                      </c:pt>
                      <c:pt idx="829">
                        <c:v>1.4771023750000001</c:v>
                      </c:pt>
                      <c:pt idx="830">
                        <c:v>1.4771023750000001</c:v>
                      </c:pt>
                      <c:pt idx="831">
                        <c:v>1.4771023750000001</c:v>
                      </c:pt>
                      <c:pt idx="832">
                        <c:v>1.4800023499999999</c:v>
                      </c:pt>
                      <c:pt idx="833">
                        <c:v>1.4800023499999999</c:v>
                      </c:pt>
                      <c:pt idx="834">
                        <c:v>1.47130235</c:v>
                      </c:pt>
                      <c:pt idx="835">
                        <c:v>1.4800023499999999</c:v>
                      </c:pt>
                      <c:pt idx="836">
                        <c:v>1.4800023499999999</c:v>
                      </c:pt>
                      <c:pt idx="837">
                        <c:v>1.47130235</c:v>
                      </c:pt>
                      <c:pt idx="838">
                        <c:v>1.47130235</c:v>
                      </c:pt>
                      <c:pt idx="839">
                        <c:v>1.47130235</c:v>
                      </c:pt>
                      <c:pt idx="840">
                        <c:v>1.4771023250000002</c:v>
                      </c:pt>
                      <c:pt idx="841">
                        <c:v>1.47710235</c:v>
                      </c:pt>
                      <c:pt idx="842">
                        <c:v>1.47710235</c:v>
                      </c:pt>
                      <c:pt idx="843">
                        <c:v>1.4742023499999999</c:v>
                      </c:pt>
                      <c:pt idx="844">
                        <c:v>1.4742024</c:v>
                      </c:pt>
                      <c:pt idx="845">
                        <c:v>1.4742024</c:v>
                      </c:pt>
                      <c:pt idx="846">
                        <c:v>1.4828023749999999</c:v>
                      </c:pt>
                      <c:pt idx="847">
                        <c:v>1.4828023749999999</c:v>
                      </c:pt>
                      <c:pt idx="848">
                        <c:v>1.4828023749999999</c:v>
                      </c:pt>
                      <c:pt idx="849">
                        <c:v>1.4771023750000001</c:v>
                      </c:pt>
                      <c:pt idx="850">
                        <c:v>1.4771023750000001</c:v>
                      </c:pt>
                      <c:pt idx="851">
                        <c:v>1.47130245</c:v>
                      </c:pt>
                      <c:pt idx="852">
                        <c:v>1.4742024249999999</c:v>
                      </c:pt>
                      <c:pt idx="853">
                        <c:v>1.4742024249999999</c:v>
                      </c:pt>
                      <c:pt idx="854">
                        <c:v>1.4742024249999999</c:v>
                      </c:pt>
                      <c:pt idx="855">
                        <c:v>1.47130245</c:v>
                      </c:pt>
                      <c:pt idx="856">
                        <c:v>1.468502475</c:v>
                      </c:pt>
                      <c:pt idx="857">
                        <c:v>1.468502475</c:v>
                      </c:pt>
                      <c:pt idx="858">
                        <c:v>1.4627024499999999</c:v>
                      </c:pt>
                      <c:pt idx="859">
                        <c:v>1.4627024499999999</c:v>
                      </c:pt>
                      <c:pt idx="860">
                        <c:v>1.4569024750000001</c:v>
                      </c:pt>
                      <c:pt idx="861">
                        <c:v>1.4454024750000001</c:v>
                      </c:pt>
                      <c:pt idx="862">
                        <c:v>1.4454024750000001</c:v>
                      </c:pt>
                      <c:pt idx="863">
                        <c:v>1.4281024499999999</c:v>
                      </c:pt>
                      <c:pt idx="864">
                        <c:v>1.4281024499999999</c:v>
                      </c:pt>
                      <c:pt idx="865">
                        <c:v>1.41090245</c:v>
                      </c:pt>
                      <c:pt idx="866">
                        <c:v>1.399302525</c:v>
                      </c:pt>
                      <c:pt idx="867">
                        <c:v>1.399302525</c:v>
                      </c:pt>
                      <c:pt idx="868">
                        <c:v>1.3878025249999999</c:v>
                      </c:pt>
                      <c:pt idx="869">
                        <c:v>1.3677024999999998</c:v>
                      </c:pt>
                      <c:pt idx="870">
                        <c:v>1.3475024999999998</c:v>
                      </c:pt>
                      <c:pt idx="871">
                        <c:v>1.3475024999999998</c:v>
                      </c:pt>
                      <c:pt idx="872">
                        <c:v>1.324502525</c:v>
                      </c:pt>
                      <c:pt idx="873">
                        <c:v>1.298602475</c:v>
                      </c:pt>
                      <c:pt idx="874">
                        <c:v>1.298602475</c:v>
                      </c:pt>
                      <c:pt idx="875">
                        <c:v>1.2727025249999999</c:v>
                      </c:pt>
                      <c:pt idx="876">
                        <c:v>1.2352025250000001</c:v>
                      </c:pt>
                      <c:pt idx="877">
                        <c:v>1.2352025250000001</c:v>
                      </c:pt>
                      <c:pt idx="878">
                        <c:v>1.1949025500000001</c:v>
                      </c:pt>
                      <c:pt idx="879">
                        <c:v>1.1488025500000001</c:v>
                      </c:pt>
                      <c:pt idx="880">
                        <c:v>1.1488025500000001</c:v>
                      </c:pt>
                      <c:pt idx="881">
                        <c:v>1.0999025250000001</c:v>
                      </c:pt>
                      <c:pt idx="882">
                        <c:v>1.0999025250000001</c:v>
                      </c:pt>
                      <c:pt idx="883">
                        <c:v>1.0567025999999999</c:v>
                      </c:pt>
                      <c:pt idx="884">
                        <c:v>1.0164025999999999</c:v>
                      </c:pt>
                      <c:pt idx="885">
                        <c:v>0.95310257499999995</c:v>
                      </c:pt>
                      <c:pt idx="886">
                        <c:v>0.95310257499999995</c:v>
                      </c:pt>
                      <c:pt idx="887">
                        <c:v>0.95310257499999995</c:v>
                      </c:pt>
                      <c:pt idx="888">
                        <c:v>0.93000257500000005</c:v>
                      </c:pt>
                      <c:pt idx="889">
                        <c:v>0.93000257500000005</c:v>
                      </c:pt>
                      <c:pt idx="890">
                        <c:v>0.90410257500000002</c:v>
                      </c:pt>
                      <c:pt idx="891">
                        <c:v>0.8868026</c:v>
                      </c:pt>
                      <c:pt idx="892">
                        <c:v>0.8868026</c:v>
                      </c:pt>
                      <c:pt idx="893">
                        <c:v>0.86670259999999999</c:v>
                      </c:pt>
                      <c:pt idx="894">
                        <c:v>0.85230259999999991</c:v>
                      </c:pt>
                      <c:pt idx="895">
                        <c:v>0.85230259999999991</c:v>
                      </c:pt>
                      <c:pt idx="896">
                        <c:v>0.83210259999999991</c:v>
                      </c:pt>
                      <c:pt idx="897">
                        <c:v>0.83210259999999991</c:v>
                      </c:pt>
                      <c:pt idx="898">
                        <c:v>0.82350259999999997</c:v>
                      </c:pt>
                      <c:pt idx="899">
                        <c:v>0.80910265000000003</c:v>
                      </c:pt>
                      <c:pt idx="900">
                        <c:v>0.80910265000000003</c:v>
                      </c:pt>
                      <c:pt idx="901">
                        <c:v>0.80050264999999998</c:v>
                      </c:pt>
                      <c:pt idx="902">
                        <c:v>0.78610282500000006</c:v>
                      </c:pt>
                      <c:pt idx="903">
                        <c:v>0.78610282500000006</c:v>
                      </c:pt>
                      <c:pt idx="904">
                        <c:v>0.78610282500000006</c:v>
                      </c:pt>
                      <c:pt idx="905">
                        <c:v>0.77740282500000002</c:v>
                      </c:pt>
                      <c:pt idx="906">
                        <c:v>0.77740282500000002</c:v>
                      </c:pt>
                      <c:pt idx="907">
                        <c:v>0.76590279999999999</c:v>
                      </c:pt>
                      <c:pt idx="908">
                        <c:v>0.74860282500000008</c:v>
                      </c:pt>
                      <c:pt idx="909">
                        <c:v>0.74860282500000008</c:v>
                      </c:pt>
                      <c:pt idx="910">
                        <c:v>0.73420284999999996</c:v>
                      </c:pt>
                      <c:pt idx="911">
                        <c:v>0.71120285000000005</c:v>
                      </c:pt>
                      <c:pt idx="912">
                        <c:v>0.71120285000000005</c:v>
                      </c:pt>
                      <c:pt idx="913">
                        <c:v>0.67660292499999997</c:v>
                      </c:pt>
                      <c:pt idx="914">
                        <c:v>0.63630294999999992</c:v>
                      </c:pt>
                      <c:pt idx="915">
                        <c:v>0.63630294999999992</c:v>
                      </c:pt>
                      <c:pt idx="916">
                        <c:v>0.59890292499999997</c:v>
                      </c:pt>
                      <c:pt idx="917">
                        <c:v>0.56720302500000008</c:v>
                      </c:pt>
                      <c:pt idx="918">
                        <c:v>0.56720302500000008</c:v>
                      </c:pt>
                      <c:pt idx="919">
                        <c:v>0.50960317500000007</c:v>
                      </c:pt>
                      <c:pt idx="920">
                        <c:v>0.50960317500000007</c:v>
                      </c:pt>
                      <c:pt idx="921">
                        <c:v>0.50960317500000007</c:v>
                      </c:pt>
                      <c:pt idx="922">
                        <c:v>0.48950337500000002</c:v>
                      </c:pt>
                      <c:pt idx="923">
                        <c:v>0.48950337500000002</c:v>
                      </c:pt>
                      <c:pt idx="924">
                        <c:v>0.46930359999999999</c:v>
                      </c:pt>
                      <c:pt idx="925">
                        <c:v>0.44630394999999995</c:v>
                      </c:pt>
                      <c:pt idx="926">
                        <c:v>0.44630394999999995</c:v>
                      </c:pt>
                      <c:pt idx="927">
                        <c:v>0.43190440000000002</c:v>
                      </c:pt>
                      <c:pt idx="928">
                        <c:v>0.41750477499999999</c:v>
                      </c:pt>
                      <c:pt idx="929">
                        <c:v>0.41750477499999999</c:v>
                      </c:pt>
                      <c:pt idx="930">
                        <c:v>0.40600515000000004</c:v>
                      </c:pt>
                      <c:pt idx="931">
                        <c:v>0.39730575000000001</c:v>
                      </c:pt>
                      <c:pt idx="932">
                        <c:v>0.391606275</c:v>
                      </c:pt>
                      <c:pt idx="933">
                        <c:v>0.391606275</c:v>
                      </c:pt>
                      <c:pt idx="934">
                        <c:v>0.38010699999999997</c:v>
                      </c:pt>
                      <c:pt idx="935">
                        <c:v>0.38010699999999997</c:v>
                      </c:pt>
                      <c:pt idx="936">
                        <c:v>0.3714076</c:v>
                      </c:pt>
                      <c:pt idx="937">
                        <c:v>0.36280807500000001</c:v>
                      </c:pt>
                      <c:pt idx="938">
                        <c:v>0.36280807500000001</c:v>
                      </c:pt>
                      <c:pt idx="939">
                        <c:v>0.35700860000000001</c:v>
                      </c:pt>
                      <c:pt idx="940">
                        <c:v>0.35130909999999999</c:v>
                      </c:pt>
                      <c:pt idx="941">
                        <c:v>0.35130909999999999</c:v>
                      </c:pt>
                      <c:pt idx="942">
                        <c:v>0.34260995</c:v>
                      </c:pt>
                      <c:pt idx="943">
                        <c:v>0.34260995</c:v>
                      </c:pt>
                      <c:pt idx="944">
                        <c:v>0.34260995</c:v>
                      </c:pt>
                      <c:pt idx="945">
                        <c:v>0.33981030000000001</c:v>
                      </c:pt>
                      <c:pt idx="946">
                        <c:v>0.33691069999999995</c:v>
                      </c:pt>
                      <c:pt idx="947">
                        <c:v>0.33691069999999995</c:v>
                      </c:pt>
                      <c:pt idx="948">
                        <c:v>0.33401105000000003</c:v>
                      </c:pt>
                      <c:pt idx="949">
                        <c:v>0.33111135000000003</c:v>
                      </c:pt>
                      <c:pt idx="950">
                        <c:v>0.33111135000000003</c:v>
                      </c:pt>
                      <c:pt idx="951">
                        <c:v>0.32821167499999998</c:v>
                      </c:pt>
                      <c:pt idx="952">
                        <c:v>0.32821197499999999</c:v>
                      </c:pt>
                      <c:pt idx="953">
                        <c:v>0.32821197499999999</c:v>
                      </c:pt>
                      <c:pt idx="954">
                        <c:v>0.33111227500000001</c:v>
                      </c:pt>
                      <c:pt idx="955">
                        <c:v>0.32821254999999999</c:v>
                      </c:pt>
                      <c:pt idx="956">
                        <c:v>0.32821254999999999</c:v>
                      </c:pt>
                      <c:pt idx="957">
                        <c:v>0.331112825</c:v>
                      </c:pt>
                      <c:pt idx="958">
                        <c:v>0.33111335000000003</c:v>
                      </c:pt>
                      <c:pt idx="959">
                        <c:v>0.33111335000000003</c:v>
                      </c:pt>
                      <c:pt idx="960">
                        <c:v>0.33111335000000003</c:v>
                      </c:pt>
                      <c:pt idx="961">
                        <c:v>0.336913825</c:v>
                      </c:pt>
                      <c:pt idx="962">
                        <c:v>0.336913825</c:v>
                      </c:pt>
                      <c:pt idx="963">
                        <c:v>0.336913825</c:v>
                      </c:pt>
                      <c:pt idx="964">
                        <c:v>0.36861430000000001</c:v>
                      </c:pt>
                      <c:pt idx="965">
                        <c:v>0.36861430000000001</c:v>
                      </c:pt>
                      <c:pt idx="966">
                        <c:v>0.39161455000000001</c:v>
                      </c:pt>
                      <c:pt idx="967">
                        <c:v>0.41461477500000005</c:v>
                      </c:pt>
                      <c:pt idx="968">
                        <c:v>0.41461477500000005</c:v>
                      </c:pt>
                      <c:pt idx="969">
                        <c:v>0.41461477500000005</c:v>
                      </c:pt>
                      <c:pt idx="970">
                        <c:v>0.48371525000000004</c:v>
                      </c:pt>
                      <c:pt idx="971">
                        <c:v>0.48371525000000004</c:v>
                      </c:pt>
                      <c:pt idx="972">
                        <c:v>0.51831547499999997</c:v>
                      </c:pt>
                      <c:pt idx="973">
                        <c:v>0.56151569999999995</c:v>
                      </c:pt>
                      <c:pt idx="974">
                        <c:v>0.56151569999999995</c:v>
                      </c:pt>
                      <c:pt idx="975">
                        <c:v>0.60471592500000004</c:v>
                      </c:pt>
                      <c:pt idx="976">
                        <c:v>0.60471592500000004</c:v>
                      </c:pt>
                      <c:pt idx="977">
                        <c:v>0.65651614999999997</c:v>
                      </c:pt>
                      <c:pt idx="978">
                        <c:v>0.71121635000000005</c:v>
                      </c:pt>
                      <c:pt idx="979">
                        <c:v>0.71121635000000005</c:v>
                      </c:pt>
                      <c:pt idx="980">
                        <c:v>0.77171655000000006</c:v>
                      </c:pt>
                      <c:pt idx="981">
                        <c:v>0.83791672500000003</c:v>
                      </c:pt>
                      <c:pt idx="982">
                        <c:v>0.83791672500000003</c:v>
                      </c:pt>
                      <c:pt idx="983">
                        <c:v>0.83791672500000003</c:v>
                      </c:pt>
                      <c:pt idx="984">
                        <c:v>0.97321697499999993</c:v>
                      </c:pt>
                      <c:pt idx="985">
                        <c:v>0.97321697499999993</c:v>
                      </c:pt>
                      <c:pt idx="986">
                        <c:v>1.048117025</c:v>
                      </c:pt>
                      <c:pt idx="987">
                        <c:v>1.1345167250000001</c:v>
                      </c:pt>
                      <c:pt idx="988">
                        <c:v>1.1345167250000001</c:v>
                      </c:pt>
                      <c:pt idx="989">
                        <c:v>1.2266161</c:v>
                      </c:pt>
                      <c:pt idx="990">
                        <c:v>1.40221445</c:v>
                      </c:pt>
                      <c:pt idx="991">
                        <c:v>1.40221445</c:v>
                      </c:pt>
                      <c:pt idx="992">
                        <c:v>1.40221445</c:v>
                      </c:pt>
                      <c:pt idx="993">
                        <c:v>1.4828137499999998</c:v>
                      </c:pt>
                      <c:pt idx="994">
                        <c:v>1.4828137499999998</c:v>
                      </c:pt>
                      <c:pt idx="995">
                        <c:v>1.5491132999999999</c:v>
                      </c:pt>
                      <c:pt idx="996">
                        <c:v>1.6095126499999999</c:v>
                      </c:pt>
                      <c:pt idx="997">
                        <c:v>1.6095126499999999</c:v>
                      </c:pt>
                      <c:pt idx="998">
                        <c:v>1.6614117749999999</c:v>
                      </c:pt>
                      <c:pt idx="999">
                        <c:v>1.7132099000000001</c:v>
                      </c:pt>
                      <c:pt idx="1000">
                        <c:v>1.7132099000000001</c:v>
                      </c:pt>
                      <c:pt idx="1001">
                        <c:v>1.7650040249999999</c:v>
                      </c:pt>
                      <c:pt idx="1002">
                        <c:v>1.8140033</c:v>
                      </c:pt>
                      <c:pt idx="1003">
                        <c:v>1.8140033</c:v>
                      </c:pt>
                      <c:pt idx="1004">
                        <c:v>1.8543028500000001</c:v>
                      </c:pt>
                      <c:pt idx="1005">
                        <c:v>1.8975026500000001</c:v>
                      </c:pt>
                      <c:pt idx="1006">
                        <c:v>1.8975026500000001</c:v>
                      </c:pt>
                      <c:pt idx="1007">
                        <c:v>1.9407024500000001</c:v>
                      </c:pt>
                      <c:pt idx="1008">
                        <c:v>1.97230265</c:v>
                      </c:pt>
                      <c:pt idx="1009">
                        <c:v>1.97230265</c:v>
                      </c:pt>
                      <c:pt idx="1010">
                        <c:v>2.0069026249999999</c:v>
                      </c:pt>
                      <c:pt idx="1011">
                        <c:v>2.0472028250000003</c:v>
                      </c:pt>
                      <c:pt idx="1012">
                        <c:v>2.0472028250000003</c:v>
                      </c:pt>
                      <c:pt idx="1013">
                        <c:v>2.0817027500000003</c:v>
                      </c:pt>
                      <c:pt idx="1014">
                        <c:v>2.1221026750000003</c:v>
                      </c:pt>
                      <c:pt idx="1015">
                        <c:v>2.1221026750000003</c:v>
                      </c:pt>
                      <c:pt idx="1016">
                        <c:v>2.1537027500000003</c:v>
                      </c:pt>
                      <c:pt idx="1017">
                        <c:v>2.1969027999999997</c:v>
                      </c:pt>
                      <c:pt idx="1018">
                        <c:v>2.1969027999999997</c:v>
                      </c:pt>
                      <c:pt idx="1019">
                        <c:v>2.2344028749999998</c:v>
                      </c:pt>
                      <c:pt idx="1020">
                        <c:v>2.28620285</c:v>
                      </c:pt>
                      <c:pt idx="1021">
                        <c:v>2.28620285</c:v>
                      </c:pt>
                      <c:pt idx="1022">
                        <c:v>2.3351027750000002</c:v>
                      </c:pt>
                      <c:pt idx="1023">
                        <c:v>2.384102725</c:v>
                      </c:pt>
                      <c:pt idx="1024">
                        <c:v>2.384102725</c:v>
                      </c:pt>
                      <c:pt idx="1025">
                        <c:v>2.4244026249999999</c:v>
                      </c:pt>
                      <c:pt idx="1026">
                        <c:v>2.4676026750000002</c:v>
                      </c:pt>
                      <c:pt idx="1027">
                        <c:v>2.4676026750000002</c:v>
                      </c:pt>
                      <c:pt idx="1028">
                        <c:v>2.5136027249999997</c:v>
                      </c:pt>
                      <c:pt idx="1029">
                        <c:v>2.5655028</c:v>
                      </c:pt>
                      <c:pt idx="1030">
                        <c:v>2.5655028</c:v>
                      </c:pt>
                      <c:pt idx="1031">
                        <c:v>2.6115027249999998</c:v>
                      </c:pt>
                      <c:pt idx="1032">
                        <c:v>2.6605027249999997</c:v>
                      </c:pt>
                      <c:pt idx="1033">
                        <c:v>2.6605027249999997</c:v>
                      </c:pt>
                      <c:pt idx="1034">
                        <c:v>2.6979027250000001</c:v>
                      </c:pt>
                      <c:pt idx="1035">
                        <c:v>2.7411027999999997</c:v>
                      </c:pt>
                      <c:pt idx="1036">
                        <c:v>2.7411027999999997</c:v>
                      </c:pt>
                      <c:pt idx="1037">
                        <c:v>2.7843028250000001</c:v>
                      </c:pt>
                      <c:pt idx="1038">
                        <c:v>2.8332027750000002</c:v>
                      </c:pt>
                      <c:pt idx="1039">
                        <c:v>2.8332027750000002</c:v>
                      </c:pt>
                      <c:pt idx="1040">
                        <c:v>2.8822027500000003</c:v>
                      </c:pt>
                      <c:pt idx="1041">
                        <c:v>2.8995028</c:v>
                      </c:pt>
                      <c:pt idx="1042">
                        <c:v>2.8995028</c:v>
                      </c:pt>
                      <c:pt idx="1043">
                        <c:v>2.945502775</c:v>
                      </c:pt>
                      <c:pt idx="1044">
                        <c:v>2.985902775</c:v>
                      </c:pt>
                      <c:pt idx="1045">
                        <c:v>2.985902775</c:v>
                      </c:pt>
                      <c:pt idx="1046">
                        <c:v>3.023302825</c:v>
                      </c:pt>
                      <c:pt idx="1047">
                        <c:v>3.023302825</c:v>
                      </c:pt>
                      <c:pt idx="1048">
                        <c:v>3.0290027999999998</c:v>
                      </c:pt>
                      <c:pt idx="1049">
                        <c:v>3.0290027999999998</c:v>
                      </c:pt>
                      <c:pt idx="1050">
                        <c:v>3.0492027749999999</c:v>
                      </c:pt>
                      <c:pt idx="1051">
                        <c:v>3.0492027749999999</c:v>
                      </c:pt>
                      <c:pt idx="1052">
                        <c:v>3.0780027999999997</c:v>
                      </c:pt>
                      <c:pt idx="1053">
                        <c:v>3.0780027999999997</c:v>
                      </c:pt>
                      <c:pt idx="1054">
                        <c:v>3.0780027999999997</c:v>
                      </c:pt>
                      <c:pt idx="1055">
                        <c:v>3.0636029000000002</c:v>
                      </c:pt>
                      <c:pt idx="1056">
                        <c:v>3.0636029000000002</c:v>
                      </c:pt>
                      <c:pt idx="1057">
                        <c:v>3.0751029000000001</c:v>
                      </c:pt>
                      <c:pt idx="1058">
                        <c:v>3.0924029499999999</c:v>
                      </c:pt>
                      <c:pt idx="1059">
                        <c:v>3.0924029499999999</c:v>
                      </c:pt>
                      <c:pt idx="1060">
                        <c:v>3.0953028499999999</c:v>
                      </c:pt>
                      <c:pt idx="1061">
                        <c:v>3.0953028499999999</c:v>
                      </c:pt>
                      <c:pt idx="1062">
                        <c:v>3.089502875</c:v>
                      </c:pt>
                      <c:pt idx="1063">
                        <c:v>3.0924029000000002</c:v>
                      </c:pt>
                      <c:pt idx="1064">
                        <c:v>3.0953029249999999</c:v>
                      </c:pt>
                      <c:pt idx="1065">
                        <c:v>3.0953029249999999</c:v>
                      </c:pt>
                      <c:pt idx="1066">
                        <c:v>3.1039028749999997</c:v>
                      </c:pt>
                      <c:pt idx="1067">
                        <c:v>3.1039029249999999</c:v>
                      </c:pt>
                      <c:pt idx="1068">
                        <c:v>3.1039029249999999</c:v>
                      </c:pt>
                      <c:pt idx="1069">
                        <c:v>3.1097030500000002</c:v>
                      </c:pt>
                      <c:pt idx="1070">
                        <c:v>3.115403025</c:v>
                      </c:pt>
                      <c:pt idx="1071">
                        <c:v>3.115403025</c:v>
                      </c:pt>
                      <c:pt idx="1072">
                        <c:v>3.1212029750000001</c:v>
                      </c:pt>
                      <c:pt idx="1073">
                        <c:v>3.1529029499999996</c:v>
                      </c:pt>
                      <c:pt idx="1074">
                        <c:v>3.1529029499999996</c:v>
                      </c:pt>
                      <c:pt idx="1075">
                        <c:v>3.1413029750000003</c:v>
                      </c:pt>
                      <c:pt idx="1076">
                        <c:v>3.1413029750000003</c:v>
                      </c:pt>
                      <c:pt idx="1077">
                        <c:v>3.1529029999999998</c:v>
                      </c:pt>
                      <c:pt idx="1078">
                        <c:v>3.161503025</c:v>
                      </c:pt>
                      <c:pt idx="1079">
                        <c:v>3.161503025</c:v>
                      </c:pt>
                      <c:pt idx="1080">
                        <c:v>3.173003</c:v>
                      </c:pt>
                      <c:pt idx="1081">
                        <c:v>3.1759030249999998</c:v>
                      </c:pt>
                      <c:pt idx="1082">
                        <c:v>3.1759030249999998</c:v>
                      </c:pt>
                      <c:pt idx="1083">
                        <c:v>3.2018030749999999</c:v>
                      </c:pt>
                      <c:pt idx="1084">
                        <c:v>3.2220030749999999</c:v>
                      </c:pt>
                      <c:pt idx="1085">
                        <c:v>3.2220030749999999</c:v>
                      </c:pt>
                      <c:pt idx="1086">
                        <c:v>3.2220030749999999</c:v>
                      </c:pt>
                      <c:pt idx="1087">
                        <c:v>3.2364031</c:v>
                      </c:pt>
                      <c:pt idx="1088">
                        <c:v>3.2364031</c:v>
                      </c:pt>
                      <c:pt idx="1089">
                        <c:v>3.2450031500000001</c:v>
                      </c:pt>
                      <c:pt idx="1090">
                        <c:v>3.2680031249999999</c:v>
                      </c:pt>
                      <c:pt idx="1091">
                        <c:v>3.2680031249999999</c:v>
                      </c:pt>
                      <c:pt idx="1092">
                        <c:v>3.2853030999999997</c:v>
                      </c:pt>
                      <c:pt idx="1093">
                        <c:v>3.3112031499999999</c:v>
                      </c:pt>
                      <c:pt idx="1094">
                        <c:v>3.3112031499999999</c:v>
                      </c:pt>
                      <c:pt idx="1095">
                        <c:v>3.3285030999999998</c:v>
                      </c:pt>
                      <c:pt idx="1096">
                        <c:v>3.3458030750000001</c:v>
                      </c:pt>
                      <c:pt idx="1097">
                        <c:v>3.3458030750000001</c:v>
                      </c:pt>
                      <c:pt idx="1098">
                        <c:v>3.3544030999999999</c:v>
                      </c:pt>
                      <c:pt idx="1099">
                        <c:v>3.3746030999999999</c:v>
                      </c:pt>
                      <c:pt idx="1100">
                        <c:v>3.3746030999999999</c:v>
                      </c:pt>
                      <c:pt idx="1101">
                        <c:v>3.4005031250000002</c:v>
                      </c:pt>
                      <c:pt idx="1102">
                        <c:v>3.4005031250000002</c:v>
                      </c:pt>
                      <c:pt idx="1103">
                        <c:v>3.4005031250000002</c:v>
                      </c:pt>
                      <c:pt idx="1104">
                        <c:v>3.4293031250000001</c:v>
                      </c:pt>
                      <c:pt idx="1105">
                        <c:v>3.4293031250000001</c:v>
                      </c:pt>
                      <c:pt idx="1106">
                        <c:v>3.4350031749999999</c:v>
                      </c:pt>
                      <c:pt idx="1107">
                        <c:v>3.45520315</c:v>
                      </c:pt>
                      <c:pt idx="1108">
                        <c:v>3.45520315</c:v>
                      </c:pt>
                      <c:pt idx="1109">
                        <c:v>3.478203175</c:v>
                      </c:pt>
                      <c:pt idx="1110">
                        <c:v>3.5128030999999997</c:v>
                      </c:pt>
                      <c:pt idx="1111">
                        <c:v>3.5128030999999997</c:v>
                      </c:pt>
                      <c:pt idx="1112">
                        <c:v>3.5272031250000002</c:v>
                      </c:pt>
                      <c:pt idx="1113">
                        <c:v>3.5416030999999997</c:v>
                      </c:pt>
                      <c:pt idx="1114">
                        <c:v>3.5416030999999997</c:v>
                      </c:pt>
                      <c:pt idx="1115">
                        <c:v>3.5531031250000003</c:v>
                      </c:pt>
                      <c:pt idx="1116">
                        <c:v>3.5704031499999997</c:v>
                      </c:pt>
                      <c:pt idx="1117">
                        <c:v>3.5704031499999997</c:v>
                      </c:pt>
                      <c:pt idx="1118">
                        <c:v>3.625103175</c:v>
                      </c:pt>
                      <c:pt idx="1119">
                        <c:v>3.625103175</c:v>
                      </c:pt>
                      <c:pt idx="1120">
                        <c:v>3.625103175</c:v>
                      </c:pt>
                      <c:pt idx="1121">
                        <c:v>3.6769031499999998</c:v>
                      </c:pt>
                      <c:pt idx="1122">
                        <c:v>3.6769031499999998</c:v>
                      </c:pt>
                      <c:pt idx="1123">
                        <c:v>3.6769031499999998</c:v>
                      </c:pt>
                      <c:pt idx="1124">
                        <c:v>3.702803125</c:v>
                      </c:pt>
                      <c:pt idx="1125">
                        <c:v>3.7287031499999999</c:v>
                      </c:pt>
                      <c:pt idx="1126">
                        <c:v>3.7287031499999999</c:v>
                      </c:pt>
                      <c:pt idx="1127">
                        <c:v>3.7489031499999999</c:v>
                      </c:pt>
                      <c:pt idx="1128">
                        <c:v>3.7863031250000003</c:v>
                      </c:pt>
                      <c:pt idx="1129">
                        <c:v>3.7863031250000003</c:v>
                      </c:pt>
                      <c:pt idx="1130">
                        <c:v>3.8151031250000003</c:v>
                      </c:pt>
                      <c:pt idx="1131">
                        <c:v>3.8381031499999998</c:v>
                      </c:pt>
                      <c:pt idx="1132">
                        <c:v>3.8381031499999998</c:v>
                      </c:pt>
                      <c:pt idx="1133">
                        <c:v>3.8640031749999997</c:v>
                      </c:pt>
                      <c:pt idx="1134">
                        <c:v>3.8871032250000002</c:v>
                      </c:pt>
                      <c:pt idx="1135">
                        <c:v>3.8871032250000002</c:v>
                      </c:pt>
                      <c:pt idx="1136">
                        <c:v>3.918803225</c:v>
                      </c:pt>
                      <c:pt idx="1137">
                        <c:v>3.918803225</c:v>
                      </c:pt>
                      <c:pt idx="1138">
                        <c:v>3.9648031499999998</c:v>
                      </c:pt>
                      <c:pt idx="1139">
                        <c:v>3.9879031499999997</c:v>
                      </c:pt>
                      <c:pt idx="1140">
                        <c:v>3.9331031749999998</c:v>
                      </c:pt>
                    </c:numCache>
                  </c:numRef>
                </c:yVal>
                <c:smooth val="0"/>
                <c:extLst xmlns:c15="http://schemas.microsoft.com/office/drawing/2012/chart">
                  <c:ext xmlns:c16="http://schemas.microsoft.com/office/drawing/2014/chart" uri="{C3380CC4-5D6E-409C-BE32-E72D297353CC}">
                    <c16:uniqueId val="{00000008-133E-4806-9D9B-7DF5DAC60C8D}"/>
                  </c:ext>
                </c:extLst>
              </c15:ser>
            </c15:filteredScatterSeries>
            <c15:filteredScatterSeries>
              <c15:ser>
                <c:idx val="3"/>
                <c:order val="2"/>
                <c:tx>
                  <c:strRef>
                    <c:extLst xmlns:c15="http://schemas.microsoft.com/office/drawing/2012/chart">
                      <c:ext xmlns:c15="http://schemas.microsoft.com/office/drawing/2012/chart" uri="{02D57815-91ED-43cb-92C2-25804820EDAC}">
                        <c15:formulaRef>
                          <c15:sqref>'Forsøk 3 - Samlet'!$BD$12</c15:sqref>
                        </c15:formulaRef>
                      </c:ext>
                    </c:extLst>
                    <c:strCache>
                      <c:ptCount val="1"/>
                      <c:pt idx="0">
                        <c:v>B_q-4b</c:v>
                      </c:pt>
                    </c:strCache>
                  </c:strRef>
                </c:tx>
                <c:spPr>
                  <a:ln w="19050" cap="rnd">
                    <a:noFill/>
                    <a:round/>
                  </a:ln>
                  <a:effectLst/>
                </c:spPr>
                <c:marker>
                  <c:symbol val="circle"/>
                  <c:size val="5"/>
                  <c:spPr>
                    <a:solidFill>
                      <a:schemeClr val="accent1"/>
                    </a:solidFill>
                    <a:ln w="9525">
                      <a:solidFill>
                        <a:schemeClr val="bg1">
                          <a:lumMod val="50000"/>
                        </a:schemeClr>
                      </a:solidFill>
                    </a:ln>
                    <a:effectLst/>
                  </c:spPr>
                </c:marker>
                <c:dPt>
                  <c:idx val="0"/>
                  <c:marker>
                    <c:symbol val="circle"/>
                    <c:size val="5"/>
                    <c:spPr>
                      <a:solidFill>
                        <a:srgbClr val="FFC000"/>
                      </a:solidFill>
                      <a:ln w="6350">
                        <a:solidFill>
                          <a:schemeClr val="accent4">
                            <a:lumMod val="50000"/>
                          </a:schemeClr>
                        </a:solidFill>
                      </a:ln>
                      <a:effectLst/>
                    </c:spPr>
                  </c:marker>
                  <c:bubble3D val="0"/>
                  <c:spPr>
                    <a:ln w="25400" cap="rnd">
                      <a:noFill/>
                      <a:round/>
                    </a:ln>
                    <a:effectLst/>
                  </c:spPr>
                  <c:extLst xmlns:c15="http://schemas.microsoft.com/office/drawing/2012/chart">
                    <c:ext xmlns:c16="http://schemas.microsoft.com/office/drawing/2014/chart" uri="{C3380CC4-5D6E-409C-BE32-E72D297353CC}">
                      <c16:uniqueId val="{0000000A-133E-4806-9D9B-7DF5DAC60C8D}"/>
                    </c:ext>
                  </c:extLst>
                </c:dPt>
                <c:xVal>
                  <c:numRef>
                    <c:extLst xmlns:c15="http://schemas.microsoft.com/office/drawing/2012/chart">
                      <c:ext xmlns:c15="http://schemas.microsoft.com/office/drawing/2012/chart" uri="{02D57815-91ED-43cb-92C2-25804820EDAC}">
                        <c15:formulaRef>
                          <c15:sqref>'Forsøk 3 - Samlet'!$BD$14:$BD$1148</c15:sqref>
                        </c15:formulaRef>
                      </c:ext>
                    </c:extLst>
                    <c:numCache>
                      <c:formatCode>General</c:formatCode>
                      <c:ptCount val="1135"/>
                      <c:pt idx="23" formatCode="0.0">
                        <c:v>8.2107144795081819E-4</c:v>
                      </c:pt>
                      <c:pt idx="24" formatCode="0.0">
                        <c:v>8.2105629470101166E-4</c:v>
                      </c:pt>
                      <c:pt idx="25" formatCode="0.0">
                        <c:v>6.5004093835401564E-4</c:v>
                      </c:pt>
                      <c:pt idx="26" formatCode="0.0">
                        <c:v>5.4223392596220604E-4</c:v>
                      </c:pt>
                      <c:pt idx="27" formatCode="0.0">
                        <c:v>5.4222732532852231E-4</c:v>
                      </c:pt>
                      <c:pt idx="28" formatCode="0.0">
                        <c:v>3.9022147234263024E-4</c:v>
                      </c:pt>
                      <c:pt idx="29" formatCode="0.0">
                        <c:v>3.4066319605073039E-4</c:v>
                      </c:pt>
                      <c:pt idx="30" formatCode="0.0">
                        <c:v>3.4066007349002327E-4</c:v>
                      </c:pt>
                      <c:pt idx="31" formatCode="0.0">
                        <c:v>4.2769236039071865E-4</c:v>
                      </c:pt>
                      <c:pt idx="32" formatCode="0.0">
                        <c:v>3.6659044088798375E-4</c:v>
                      </c:pt>
                      <c:pt idx="33" formatCode="0.0">
                        <c:v>3.6658743129652094E-4</c:v>
                      </c:pt>
                      <c:pt idx="34" formatCode="0.0">
                        <c:v>2.8494725791209161E-4</c:v>
                      </c:pt>
                      <c:pt idx="35" formatCode="0.0">
                        <c:v>2.8494544106323866E-4</c:v>
                      </c:pt>
                      <c:pt idx="36" formatCode="0.0">
                        <c:v>3.5952207015644535E-4</c:v>
                      </c:pt>
                      <c:pt idx="37" formatCode="0.0">
                        <c:v>3.4291930263270987E-4</c:v>
                      </c:pt>
                      <c:pt idx="38" formatCode="0.0">
                        <c:v>3.4291733156800107E-4</c:v>
                      </c:pt>
                      <c:pt idx="39" formatCode="0.0">
                        <c:v>3.2974144709656641E-4</c:v>
                      </c:pt>
                      <c:pt idx="40" formatCode="0.0">
                        <c:v>3.1754048273123048E-4</c:v>
                      </c:pt>
                      <c:pt idx="41" formatCode="0.0">
                        <c:v>2.7784644536053691E-4</c:v>
                      </c:pt>
                      <c:pt idx="42" formatCode="0.0">
                        <c:v>2.7064560310888843E-4</c:v>
                      </c:pt>
                      <c:pt idx="43" formatCode="0.0">
                        <c:v>2.6351932836851189E-4</c:v>
                      </c:pt>
                      <c:pt idx="44" formatCode="0.0">
                        <c:v>3.0116343015431252E-4</c:v>
                      </c:pt>
                      <c:pt idx="45" formatCode="0.0">
                        <c:v>2.9533018869911661E-4</c:v>
                      </c:pt>
                      <c:pt idx="46" formatCode="0.0">
                        <c:v>2.9532873153617823E-4</c:v>
                      </c:pt>
                      <c:pt idx="47" formatCode="0.0">
                        <c:v>3.322431843582546E-4</c:v>
                      </c:pt>
                      <c:pt idx="48" formatCode="0.0">
                        <c:v>3.2018862154364582E-4</c:v>
                      </c:pt>
                      <c:pt idx="49" formatCode="0.0">
                        <c:v>3.1496508634335939E-4</c:v>
                      </c:pt>
                      <c:pt idx="50" formatCode="0.0">
                        <c:v>3.1496361554755116E-4</c:v>
                      </c:pt>
                      <c:pt idx="51" formatCode="0.0">
                        <c:v>3.0713014558152315E-4</c:v>
                      </c:pt>
                      <c:pt idx="52" formatCode="0.0">
                        <c:v>3.0712874819593093E-4</c:v>
                      </c:pt>
                      <c:pt idx="53" formatCode="0.0">
                        <c:v>3.4125257793486723E-4</c:v>
                      </c:pt>
                      <c:pt idx="54" formatCode="0.0">
                        <c:v>4.0388097695931457E-4</c:v>
                      </c:pt>
                      <c:pt idx="55" formatCode="0.0">
                        <c:v>4.0387916684842977E-4</c:v>
                      </c:pt>
                      <c:pt idx="56" formatCode="0.0">
                        <c:v>3.9687420884554261E-4</c:v>
                      </c:pt>
                      <c:pt idx="57" formatCode="0.0">
                        <c:v>3.9346443529166453E-4</c:v>
                      </c:pt>
                      <c:pt idx="58" formatCode="0.0">
                        <c:v>3.9346271945853167E-4</c:v>
                      </c:pt>
                      <c:pt idx="59" formatCode="0.0">
                        <c:v>3.2447549387341727E-4</c:v>
                      </c:pt>
                      <c:pt idx="60" formatCode="0.0">
                        <c:v>3.2233632799603387E-4</c:v>
                      </c:pt>
                      <c:pt idx="61" formatCode="0.0">
                        <c:v>3.8356393999145497E-4</c:v>
                      </c:pt>
                      <c:pt idx="62" formatCode="0.0">
                        <c:v>3.8356231209339388E-4</c:v>
                      </c:pt>
                      <c:pt idx="63" formatCode="0.0">
                        <c:v>4.4091951084952101E-4</c:v>
                      </c:pt>
                      <c:pt idx="64" formatCode="0.0">
                        <c:v>4.4091766851981853E-4</c:v>
                      </c:pt>
                      <c:pt idx="65" formatCode="0.0">
                        <c:v>4.3889586119964552E-4</c:v>
                      </c:pt>
                      <c:pt idx="66" formatCode="0.0">
                        <c:v>4.3413692295431411E-4</c:v>
                      </c:pt>
                      <c:pt idx="67" formatCode="0.0">
                        <c:v>4.3413513906524255E-4</c:v>
                      </c:pt>
                      <c:pt idx="68" formatCode="0.0">
                        <c:v>3.6878344003368562E-4</c:v>
                      </c:pt>
                      <c:pt idx="69" formatCode="0.0">
                        <c:v>3.0425184954417542E-4</c:v>
                      </c:pt>
                      <c:pt idx="70" formatCode="0.0">
                        <c:v>2.9745724908369702E-4</c:v>
                      </c:pt>
                      <c:pt idx="71" formatCode="0.0">
                        <c:v>3.8176787490086972E-4</c:v>
                      </c:pt>
                      <c:pt idx="72" formatCode="0.0">
                        <c:v>3.4870653380161083E-4</c:v>
                      </c:pt>
                      <c:pt idx="73" formatCode="0.0">
                        <c:v>3.4240405882907045E-4</c:v>
                      </c:pt>
                      <c:pt idx="74" formatCode="0.0">
                        <c:v>3.3854988805312545E-4</c:v>
                      </c:pt>
                      <c:pt idx="75" formatCode="0.0">
                        <c:v>4.2466747587369813E-4</c:v>
                      </c:pt>
                      <c:pt idx="76" formatCode="0.0">
                        <c:v>4.1558766626459734E-4</c:v>
                      </c:pt>
                      <c:pt idx="77" formatCode="0.0">
                        <c:v>3.8340092084587351E-4</c:v>
                      </c:pt>
                      <c:pt idx="78" formatCode="0.0">
                        <c:v>3.8047802826411599E-4</c:v>
                      </c:pt>
                      <c:pt idx="79" formatCode="0.0">
                        <c:v>3.7310288760012799E-4</c:v>
                      </c:pt>
                      <c:pt idx="80" formatCode="0.0">
                        <c:v>4.2447602853165183E-4</c:v>
                      </c:pt>
                      <c:pt idx="81" formatCode="0.0">
                        <c:v>4.2161161113832182E-4</c:v>
                      </c:pt>
                      <c:pt idx="82" formatCode="0.0">
                        <c:v>4.1527559496637337E-4</c:v>
                      </c:pt>
                      <c:pt idx="83" formatCode="0.0">
                        <c:v>4.1005146003910548E-4</c:v>
                      </c:pt>
                      <c:pt idx="84" formatCode="0.0">
                        <c:v>4.0722729515863546E-4</c:v>
                      </c:pt>
                      <c:pt idx="85" formatCode="0.0">
                        <c:v>3.7214460575057669E-4</c:v>
                      </c:pt>
                      <c:pt idx="86" formatCode="0.0">
                        <c:v>4.5327439013463563E-4</c:v>
                      </c:pt>
                      <c:pt idx="87" formatCode="0.0">
                        <c:v>4.5048001617778449E-4</c:v>
                      </c:pt>
                      <c:pt idx="88" formatCode="0.0">
                        <c:v>4.1632478780877154E-4</c:v>
                      </c:pt>
                      <c:pt idx="89" formatCode="0.0">
                        <c:v>4.4130162364703176E-4</c:v>
                      </c:pt>
                      <c:pt idx="90" formatCode="0.0">
                        <c:v>4.3570669434432271E-4</c:v>
                      </c:pt>
                      <c:pt idx="91" formatCode="0.0">
                        <c:v>3.7781348486801581E-4</c:v>
                      </c:pt>
                      <c:pt idx="92" formatCode="0.0">
                        <c:v>3.7147502092383218E-4</c:v>
                      </c:pt>
                      <c:pt idx="93" formatCode="0.0">
                        <c:v>3.9605368026910759E-4</c:v>
                      </c:pt>
                      <c:pt idx="94" formatCode="0.0">
                        <c:v>4.4687186141375434E-4</c:v>
                      </c:pt>
                      <c:pt idx="95" formatCode="0.0">
                        <c:v>4.4415080402437673E-4</c:v>
                      </c:pt>
                      <c:pt idx="96" formatCode="0.0">
                        <c:v>4.4142976702768211E-4</c:v>
                      </c:pt>
                      <c:pt idx="97" formatCode="0.0">
                        <c:v>4.3287575154381811E-4</c:v>
                      </c:pt>
                      <c:pt idx="98" formatCode="0.0">
                        <c:v>4.5636088323218363E-4</c:v>
                      </c:pt>
                      <c:pt idx="99" formatCode="0.0">
                        <c:v>4.5368017478582918E-4</c:v>
                      </c:pt>
                      <c:pt idx="100" formatCode="0.0">
                        <c:v>3.9762935310858017E-4</c:v>
                      </c:pt>
                      <c:pt idx="101" formatCode="0.0">
                        <c:v>3.9341072034109896E-4</c:v>
                      </c:pt>
                      <c:pt idx="102" formatCode="0.0">
                        <c:v>3.9073865224406281E-4</c:v>
                      </c:pt>
                      <c:pt idx="103" formatCode="0.0">
                        <c:v>4.1385130132848567E-4</c:v>
                      </c:pt>
                      <c:pt idx="104" formatCode="0.0">
                        <c:v>4.1085781558789132E-4</c:v>
                      </c:pt>
                      <c:pt idx="105" formatCode="0.0">
                        <c:v>4.6153074417992459E-4</c:v>
                      </c:pt>
                      <c:pt idx="106" formatCode="0.0">
                        <c:v>5.1340304934146858E-4</c:v>
                      </c:pt>
                      <c:pt idx="107" formatCode="0.0">
                        <c:v>4.8400211994082179E-4</c:v>
                      </c:pt>
                      <c:pt idx="108" formatCode="0.0">
                        <c:v>4.8133191809229836E-4</c:v>
                      </c:pt>
                      <c:pt idx="109" formatCode="0.0">
                        <c:v>4.5227749107851613E-4</c:v>
                      </c:pt>
                      <c:pt idx="110" formatCode="0.0">
                        <c:v>5.2985782200811154E-4</c:v>
                      </c:pt>
                      <c:pt idx="111" formatCode="0.0">
                        <c:v>5.3007652892551958E-4</c:v>
                      </c:pt>
                      <c:pt idx="112" formatCode="0.0">
                        <c:v>4.9970924776521198E-4</c:v>
                      </c:pt>
                      <c:pt idx="113" formatCode="0.0">
                        <c:v>4.9702654724169805E-4</c:v>
                      </c:pt>
                      <c:pt idx="114" formatCode="0.0">
                        <c:v>4.9667821197693033E-4</c:v>
                      </c:pt>
                      <c:pt idx="115" formatCode="0.0">
                        <c:v>5.2218531259243901E-4</c:v>
                      </c:pt>
                      <c:pt idx="116" formatCode="0.0">
                        <c:v>4.3834883259444198E-4</c:v>
                      </c:pt>
                      <c:pt idx="117" formatCode="0.0">
                        <c:v>4.3841312641724583E-4</c:v>
                      </c:pt>
                      <c:pt idx="118" formatCode="0.0">
                        <c:v>4.3742539195802129E-4</c:v>
                      </c:pt>
                      <c:pt idx="119" formatCode="0.0">
                        <c:v>4.8934493288573455E-4</c:v>
                      </c:pt>
                      <c:pt idx="120" formatCode="0.0">
                        <c:v>4.8739796672855439E-4</c:v>
                      </c:pt>
                      <c:pt idx="121" formatCode="0.0">
                        <c:v>5.3940046814135575E-4</c:v>
                      </c:pt>
                      <c:pt idx="122" formatCode="0.0">
                        <c:v>4.5784372323844888E-4</c:v>
                      </c:pt>
                      <c:pt idx="123" formatCode="0.0">
                        <c:v>4.5951115309619508E-4</c:v>
                      </c:pt>
                      <c:pt idx="124" formatCode="0.0">
                        <c:v>4.5673090091337588E-4</c:v>
                      </c:pt>
                      <c:pt idx="125" formatCode="0.0">
                        <c:v>3.982843230570208E-4</c:v>
                      </c:pt>
                      <c:pt idx="126" formatCode="0.0">
                        <c:v>3.9776162251825911E-4</c:v>
                      </c:pt>
                      <c:pt idx="127" formatCode="0.0">
                        <c:v>5.1151701883424771E-4</c:v>
                      </c:pt>
                      <c:pt idx="128" formatCode="0.0">
                        <c:v>5.0869547326504747E-4</c:v>
                      </c:pt>
                      <c:pt idx="129" formatCode="0.0">
                        <c:v>4.8159804796923201E-4</c:v>
                      </c:pt>
                      <c:pt idx="130" formatCode="0.0">
                        <c:v>4.7875318792674735E-4</c:v>
                      </c:pt>
                      <c:pt idx="131" formatCode="0.0">
                        <c:v>4.7590834966400016E-4</c:v>
                      </c:pt>
                      <c:pt idx="132" formatCode="0.0">
                        <c:v>4.7542649484493964E-4</c:v>
                      </c:pt>
                      <c:pt idx="133" formatCode="0.0">
                        <c:v>5.0118876740820606E-4</c:v>
                      </c:pt>
                      <c:pt idx="134" formatCode="0.0">
                        <c:v>5.0040834121634255E-4</c:v>
                      </c:pt>
                      <c:pt idx="135" formatCode="0.0">
                        <c:v>5.886785394534148E-4</c:v>
                      </c:pt>
                      <c:pt idx="136" formatCode="0.0">
                        <c:v>5.6059002952031645E-4</c:v>
                      </c:pt>
                      <c:pt idx="137" formatCode="0.0">
                        <c:v>5.5767492523114222E-4</c:v>
                      </c:pt>
                      <c:pt idx="138" formatCode="0.0">
                        <c:v>4.9852290527367595E-4</c:v>
                      </c:pt>
                      <c:pt idx="139" formatCode="0.0">
                        <c:v>5.6381661042327808E-4</c:v>
                      </c:pt>
                      <c:pt idx="140" formatCode="0.0">
                        <c:v>5.6083829089670302E-4</c:v>
                      </c:pt>
                      <c:pt idx="141" formatCode="0.0">
                        <c:v>5.6324415265114906E-4</c:v>
                      </c:pt>
                      <c:pt idx="142" formatCode="0.0">
                        <c:v>5.9033735479527977E-4</c:v>
                      </c:pt>
                      <c:pt idx="143" formatCode="0.0">
                        <c:v>5.8733022871936414E-4</c:v>
                      </c:pt>
                      <c:pt idx="144" formatCode="0.0">
                        <c:v>5.5764127288853154E-4</c:v>
                      </c:pt>
                      <c:pt idx="145" formatCode="0.0">
                        <c:v>5.5857014093606456E-4</c:v>
                      </c:pt>
                      <c:pt idx="146" formatCode="0.0">
                        <c:v>5.5552305649816914E-4</c:v>
                      </c:pt>
                      <c:pt idx="147" formatCode="0.0">
                        <c:v>5.5742820298063252E-4</c:v>
                      </c:pt>
                      <c:pt idx="148" formatCode="0.0">
                        <c:v>6.5310651830966112E-4</c:v>
                      </c:pt>
                      <c:pt idx="149" formatCode="0.0">
                        <c:v>6.5000122663432913E-4</c:v>
                      </c:pt>
                      <c:pt idx="150" formatCode="0.0">
                        <c:v>6.1973347495850517E-4</c:v>
                      </c:pt>
                      <c:pt idx="151" formatCode="0.0">
                        <c:v>5.9676214157397328E-4</c:v>
                      </c:pt>
                      <c:pt idx="152" formatCode="0.0">
                        <c:v>5.9357633302808098E-4</c:v>
                      </c:pt>
                      <c:pt idx="153" formatCode="0.0">
                        <c:v>6.860548957554625E-4</c:v>
                      </c:pt>
                      <c:pt idx="154" formatCode="0.0">
                        <c:v>6.951473399732052E-4</c:v>
                      </c:pt>
                      <c:pt idx="155" formatCode="0.0">
                        <c:v>6.9190389489765772E-4</c:v>
                      </c:pt>
                      <c:pt idx="156" formatCode="0.0">
                        <c:v>6.2847170220214281E-4</c:v>
                      </c:pt>
                      <c:pt idx="157" formatCode="0.0">
                        <c:v>6.2520394464355604E-4</c:v>
                      </c:pt>
                      <c:pt idx="158" formatCode="0.0">
                        <c:v>6.2913350995334413E-4</c:v>
                      </c:pt>
                      <c:pt idx="159" formatCode="0.0">
                        <c:v>6.2582796467265558E-4</c:v>
                      </c:pt>
                      <c:pt idx="160" formatCode="0.0">
                        <c:v>6.3413343164992354E-4</c:v>
                      </c:pt>
                      <c:pt idx="161" formatCode="0.0">
                        <c:v>6.3076624384012219E-4</c:v>
                      </c:pt>
                      <c:pt idx="162" formatCode="0.0">
                        <c:v>6.9960512303335928E-4</c:v>
                      </c:pt>
                      <c:pt idx="163" formatCode="0.0">
                        <c:v>6.962144231656101E-4</c:v>
                      </c:pt>
                      <c:pt idx="164" formatCode="0.0">
                        <c:v>7.0252743421730663E-4</c:v>
                      </c:pt>
                      <c:pt idx="165" formatCode="0.0">
                        <c:v>5.6599190675724433E-4</c:v>
                      </c:pt>
                      <c:pt idx="166" formatCode="0.0">
                        <c:v>5.6252651923256779E-4</c:v>
                      </c:pt>
                      <c:pt idx="167" formatCode="0.0">
                        <c:v>5.630532647824362E-4</c:v>
                      </c:pt>
                      <c:pt idx="168" formatCode="0.0">
                        <c:v>6.3524144667432864E-4</c:v>
                      </c:pt>
                      <c:pt idx="169" formatCode="0.0">
                        <c:v>6.317188675262471E-4</c:v>
                      </c:pt>
                      <c:pt idx="170" formatCode="0.0">
                        <c:v>6.2819632096728923E-4</c:v>
                      </c:pt>
                      <c:pt idx="171" formatCode="0.0">
                        <c:v>5.9925748620095467E-4</c:v>
                      </c:pt>
                      <c:pt idx="172" formatCode="0.0">
                        <c:v>6.3152230832749334E-4</c:v>
                      </c:pt>
                      <c:pt idx="173" formatCode="0.0">
                        <c:v>6.3390336548147885E-4</c:v>
                      </c:pt>
                      <c:pt idx="174" formatCode="0.0">
                        <c:v>5.9724950012040126E-4</c:v>
                      </c:pt>
                      <c:pt idx="175" formatCode="0.0">
                        <c:v>7.0274800555857584E-4</c:v>
                      </c:pt>
                      <c:pt idx="176" formatCode="0.0">
                        <c:v>7.0283679430190179E-4</c:v>
                      </c:pt>
                      <c:pt idx="177" formatCode="0.0">
                        <c:v>6.3344576275016495E-4</c:v>
                      </c:pt>
                      <c:pt idx="178" formatCode="0.0">
                        <c:v>6.2974880611240379E-4</c:v>
                      </c:pt>
                      <c:pt idx="179" formatCode="0.0">
                        <c:v>6.3218988995648146E-4</c:v>
                      </c:pt>
                      <c:pt idx="180" formatCode="0.0">
                        <c:v>7.0781747241661832E-4</c:v>
                      </c:pt>
                      <c:pt idx="181" formatCode="0.0">
                        <c:v>6.2883604910007906E-4</c:v>
                      </c:pt>
                      <c:pt idx="182" formatCode="0.0">
                        <c:v>6.319840079048102E-4</c:v>
                      </c:pt>
                      <c:pt idx="183" formatCode="0.0">
                        <c:v>7.0423852191419767E-4</c:v>
                      </c:pt>
                      <c:pt idx="184" formatCode="0.0">
                        <c:v>7.0043901960319468E-4</c:v>
                      </c:pt>
                      <c:pt idx="185" formatCode="0.0">
                        <c:v>7.1649286967324466E-4</c:v>
                      </c:pt>
                      <c:pt idx="186" formatCode="0.0">
                        <c:v>7.1258506993195786E-4</c:v>
                      </c:pt>
                      <c:pt idx="187" formatCode="0.0">
                        <c:v>7.0867730984484987E-4</c:v>
                      </c:pt>
                      <c:pt idx="188" formatCode="0.0">
                        <c:v>7.0476958936871871E-4</c:v>
                      </c:pt>
                      <c:pt idx="189" formatCode="0.0">
                        <c:v>7.4677698008210748E-4</c:v>
                      </c:pt>
                      <c:pt idx="190" formatCode="0.0">
                        <c:v>7.4283318027279846E-4</c:v>
                      </c:pt>
                      <c:pt idx="191" formatCode="0.0">
                        <c:v>7.4746762987492851E-4</c:v>
                      </c:pt>
                      <c:pt idx="192" formatCode="0.0">
                        <c:v>7.8340488768300362E-4</c:v>
                      </c:pt>
                      <c:pt idx="193" formatCode="0.0">
                        <c:v>7.39488580392749E-4</c:v>
                      </c:pt>
                      <c:pt idx="194" formatCode="0.0">
                        <c:v>7.4243614636216356E-4</c:v>
                      </c:pt>
                      <c:pt idx="195" formatCode="0.0">
                        <c:v>7.3840906379684453E-4</c:v>
                      </c:pt>
                      <c:pt idx="196" formatCode="0.0">
                        <c:v>6.9326565666624957E-4</c:v>
                      </c:pt>
                      <c:pt idx="197" formatCode="0.0">
                        <c:v>6.9329411085930861E-4</c:v>
                      </c:pt>
                      <c:pt idx="198" formatCode="0.0">
                        <c:v>7.3844920944139204E-4</c:v>
                      </c:pt>
                      <c:pt idx="199" formatCode="0.0">
                        <c:v>7.7532961354226761E-4</c:v>
                      </c:pt>
                      <c:pt idx="200" formatCode="0.0">
                        <c:v>7.7587310599111883E-4</c:v>
                      </c:pt>
                      <c:pt idx="201" formatCode="0.0">
                        <c:v>7.3582670273566011E-4</c:v>
                      </c:pt>
                      <c:pt idx="202" formatCode="0.0">
                        <c:v>7.7319717854440917E-4</c:v>
                      </c:pt>
                      <c:pt idx="203" formatCode="0.0">
                        <c:v>7.7185686995439424E-4</c:v>
                      </c:pt>
                      <c:pt idx="204" formatCode="0.0">
                        <c:v>7.2865300333330759E-4</c:v>
                      </c:pt>
                      <c:pt idx="205" formatCode="0.0">
                        <c:v>7.6629530766773662E-4</c:v>
                      </c:pt>
                      <c:pt idx="206" formatCode="0.0">
                        <c:v>7.6586418555675431E-4</c:v>
                      </c:pt>
                      <c:pt idx="207" formatCode="0.0">
                        <c:v>7.2407026415193139E-4</c:v>
                      </c:pt>
                      <c:pt idx="208" formatCode="0.0">
                        <c:v>7.1984526669079867E-4</c:v>
                      </c:pt>
                      <c:pt idx="209" formatCode="0.0">
                        <c:v>7.2182839954652888E-4</c:v>
                      </c:pt>
                      <c:pt idx="210" formatCode="0.0">
                        <c:v>7.2297106588862386E-4</c:v>
                      </c:pt>
                      <c:pt idx="211" formatCode="0.0">
                        <c:v>7.6164960872184126E-4</c:v>
                      </c:pt>
                      <c:pt idx="212" formatCode="0.0">
                        <c:v>7.6210885406140011E-4</c:v>
                      </c:pt>
                      <c:pt idx="213" formatCode="0.0">
                        <c:v>8.5504019986585612E-4</c:v>
                      </c:pt>
                      <c:pt idx="214" formatCode="0.0">
                        <c:v>7.6307826791838988E-4</c:v>
                      </c:pt>
                      <c:pt idx="215" formatCode="0.0">
                        <c:v>7.5870243604367533E-4</c:v>
                      </c:pt>
                      <c:pt idx="216" formatCode="0.0">
                        <c:v>7.5528998971316735E-4</c:v>
                      </c:pt>
                      <c:pt idx="217" formatCode="0.0">
                        <c:v>7.5090866167851591E-4</c:v>
                      </c:pt>
                      <c:pt idx="218" formatCode="0.0">
                        <c:v>7.5519975574754464E-4</c:v>
                      </c:pt>
                      <c:pt idx="219" formatCode="0.0">
                        <c:v>7.6159149470196661E-4</c:v>
                      </c:pt>
                      <c:pt idx="220" formatCode="0.0">
                        <c:v>9.370802825878989E-4</c:v>
                      </c:pt>
                      <c:pt idx="221" formatCode="0.0">
                        <c:v>9.3748752313468149E-4</c:v>
                      </c:pt>
                      <c:pt idx="222" formatCode="0.0">
                        <c:v>9.4417264897846695E-4</c:v>
                      </c:pt>
                      <c:pt idx="223" formatCode="0.0">
                        <c:v>9.8537359138110435E-4</c:v>
                      </c:pt>
                      <c:pt idx="224" formatCode="0.0">
                        <c:v>9.8079848390416843E-4</c:v>
                      </c:pt>
                      <c:pt idx="225" formatCode="0.0">
                        <c:v>1.0822151569386785E-3</c:v>
                      </c:pt>
                      <c:pt idx="226" formatCode="0.0">
                        <c:v>1.123971458714818E-3</c:v>
                      </c:pt>
                      <c:pt idx="227" formatCode="0.0">
                        <c:v>1.1284700613442818E-3</c:v>
                      </c:pt>
                      <c:pt idx="228" formatCode="0.0">
                        <c:v>1.0415906402393377E-3</c:v>
                      </c:pt>
                      <c:pt idx="229" formatCode="0.0">
                        <c:v>1.178723618163093E-3</c:v>
                      </c:pt>
                      <c:pt idx="230" formatCode="0.0">
                        <c:v>1.1837930029761068E-3</c:v>
                      </c:pt>
                      <c:pt idx="231" formatCode="0.0">
                        <c:v>1.0942902570746571E-3</c:v>
                      </c:pt>
                      <c:pt idx="232" formatCode="0.0">
                        <c:v>1.0894774318149102E-3</c:v>
                      </c:pt>
                      <c:pt idx="233" formatCode="0.0">
                        <c:v>1.1001057318453195E-3</c:v>
                      </c:pt>
                      <c:pt idx="234" formatCode="0.0">
                        <c:v>1.1605505502926396E-3</c:v>
                      </c:pt>
                      <c:pt idx="235" formatCode="0.0">
                        <c:v>1.3537438942344329E-3</c:v>
                      </c:pt>
                      <c:pt idx="236" formatCode="0.0">
                        <c:v>1.3745904951965144E-3</c:v>
                      </c:pt>
                      <c:pt idx="237" formatCode="0.0">
                        <c:v>1.28750792716207E-3</c:v>
                      </c:pt>
                      <c:pt idx="238" formatCode="0.0">
                        <c:v>1.2311488698680205E-3</c:v>
                      </c:pt>
                      <c:pt idx="239" formatCode="0.0">
                        <c:v>1.2483833342196518E-3</c:v>
                      </c:pt>
                      <c:pt idx="240" formatCode="0.0">
                        <c:v>1.2682037279085859E-3</c:v>
                      </c:pt>
                      <c:pt idx="241" formatCode="0.0">
                        <c:v>1.6886462819798059E-3</c:v>
                      </c:pt>
                      <c:pt idx="242" formatCode="0.0">
                        <c:v>1.7178962714009946E-3</c:v>
                      </c:pt>
                      <c:pt idx="243" formatCode="0.0">
                        <c:v>1.8593780049130663E-3</c:v>
                      </c:pt>
                      <c:pt idx="244" formatCode="0.0">
                        <c:v>1.7983755846337282E-3</c:v>
                      </c:pt>
                      <c:pt idx="245" formatCode="0.0">
                        <c:v>1.8937701347336775E-3</c:v>
                      </c:pt>
                      <c:pt idx="246" formatCode="0.0">
                        <c:v>1.9464854131826729E-3</c:v>
                      </c:pt>
                      <c:pt idx="247" formatCode="0.0">
                        <c:v>1.9406245336048989E-3</c:v>
                      </c:pt>
                      <c:pt idx="248" formatCode="0.0">
                        <c:v>1.9855794585074372E-3</c:v>
                      </c:pt>
                      <c:pt idx="249" formatCode="0.0">
                        <c:v>2.0945627493769011E-3</c:v>
                      </c:pt>
                      <c:pt idx="250" formatCode="0.0">
                        <c:v>2.088385188031529E-3</c:v>
                      </c:pt>
                      <c:pt idx="251" formatCode="0.0">
                        <c:v>2.4115094060742871E-3</c:v>
                      </c:pt>
                      <c:pt idx="252" formatCode="0.0">
                        <c:v>2.4836716023499046E-3</c:v>
                      </c:pt>
                      <c:pt idx="253" formatCode="0.0">
                        <c:v>2.4770638328118289E-3</c:v>
                      </c:pt>
                      <c:pt idx="254" formatCode="0.0">
                        <c:v>2.7806173721444559E-3</c:v>
                      </c:pt>
                      <c:pt idx="255" formatCode="0.0">
                        <c:v>3.7970170431026462E-3</c:v>
                      </c:pt>
                      <c:pt idx="256" formatCode="0.0">
                        <c:v>3.7898783528226331E-3</c:v>
                      </c:pt>
                      <c:pt idx="257" formatCode="0.0">
                        <c:v>3.9126989437697317E-3</c:v>
                      </c:pt>
                      <c:pt idx="258" formatCode="0.0">
                        <c:v>4.2025510531414059E-3</c:v>
                      </c:pt>
                      <c:pt idx="259" formatCode="0.0">
                        <c:v>4.1946016983715013E-3</c:v>
                      </c:pt>
                      <c:pt idx="260" formatCode="0.0">
                        <c:v>4.3894559454887771E-3</c:v>
                      </c:pt>
                      <c:pt idx="261" formatCode="0.0">
                        <c:v>4.2149567212312368E-3</c:v>
                      </c:pt>
                      <c:pt idx="262" formatCode="0.0">
                        <c:v>4.206622504741857E-3</c:v>
                      </c:pt>
                      <c:pt idx="263" formatCode="0.0">
                        <c:v>4.9597764635731841E-3</c:v>
                      </c:pt>
                      <c:pt idx="264" formatCode="0.0">
                        <c:v>5.7564300112523305E-3</c:v>
                      </c:pt>
                      <c:pt idx="265" formatCode="0.0">
                        <c:v>5.7474523944653494E-3</c:v>
                      </c:pt>
                      <c:pt idx="266" formatCode="0.0">
                        <c:v>7.6965994358537404E-3</c:v>
                      </c:pt>
                      <c:pt idx="267" formatCode="0.0">
                        <c:v>1.0825660186884781E-2</c:v>
                      </c:pt>
                      <c:pt idx="268" formatCode="0.0">
                        <c:v>1.0815725845944512E-2</c:v>
                      </c:pt>
                      <c:pt idx="269" formatCode="0.0">
                        <c:v>1.4147771806971769E-2</c:v>
                      </c:pt>
                      <c:pt idx="270" formatCode="0.0">
                        <c:v>1.9233951876853447E-2</c:v>
                      </c:pt>
                      <c:pt idx="271" formatCode="0.0">
                        <c:v>1.9223219400627246E-2</c:v>
                      </c:pt>
                      <c:pt idx="272" formatCode="0.0">
                        <c:v>2.3909341522208871E-2</c:v>
                      </c:pt>
                      <c:pt idx="273" formatCode="0.0">
                        <c:v>2.2958486861030927E-2</c:v>
                      </c:pt>
                      <c:pt idx="274" formatCode="0.0">
                        <c:v>2.2946817185135721E-2</c:v>
                      </c:pt>
                      <c:pt idx="275" formatCode="0.0">
                        <c:v>2.832252067267178E-2</c:v>
                      </c:pt>
                      <c:pt idx="276" formatCode="0.0">
                        <c:v>3.643401811034698E-2</c:v>
                      </c:pt>
                      <c:pt idx="277" formatCode="0.0">
                        <c:v>3.6421769458416076E-2</c:v>
                      </c:pt>
                      <c:pt idx="278" formatCode="0.0">
                        <c:v>4.5075328192969367E-2</c:v>
                      </c:pt>
                      <c:pt idx="279" formatCode="0.0">
                        <c:v>4.5062749904760571E-2</c:v>
                      </c:pt>
                      <c:pt idx="280" formatCode="0.0">
                        <c:v>5.1270728799453165E-2</c:v>
                      </c:pt>
                      <c:pt idx="281" formatCode="0.0">
                        <c:v>5.5410711084261058E-2</c:v>
                      </c:pt>
                      <c:pt idx="282" formatCode="0.0">
                        <c:v>5.5397342986787723E-2</c:v>
                      </c:pt>
                      <c:pt idx="283" formatCode="0.0">
                        <c:v>5.9166547104613547E-2</c:v>
                      </c:pt>
                      <c:pt idx="284" formatCode="0.0">
                        <c:v>5.9833248607228891E-2</c:v>
                      </c:pt>
                      <c:pt idx="285" formatCode="0.0">
                        <c:v>5.9819154780197711E-2</c:v>
                      </c:pt>
                      <c:pt idx="286" formatCode="0.0">
                        <c:v>5.200273799602094E-2</c:v>
                      </c:pt>
                      <c:pt idx="287" formatCode="0.0">
                        <c:v>3.5437377747588712E-2</c:v>
                      </c:pt>
                      <c:pt idx="288" formatCode="0.0">
                        <c:v>3.5423908730726747E-2</c:v>
                      </c:pt>
                      <c:pt idx="289" formatCode="0.0">
                        <c:v>1.9875991036364189E-2</c:v>
                      </c:pt>
                      <c:pt idx="290" formatCode="0.0">
                        <c:v>9.0470371923954997E-3</c:v>
                      </c:pt>
                      <c:pt idx="291" formatCode="0.0">
                        <c:v>2.3597493034804755E-3</c:v>
                      </c:pt>
                      <c:pt idx="292" formatCode="0.0">
                        <c:v>2.2878941458924188E-3</c:v>
                      </c:pt>
                      <c:pt idx="293" formatCode="0.0">
                        <c:v>4.2361659628448054E-4</c:v>
                      </c:pt>
                      <c:pt idx="294" formatCode="0.0">
                        <c:v>8.9057577684620824E-4</c:v>
                      </c:pt>
                      <c:pt idx="295" formatCode="0.0">
                        <c:v>8.4568929279269628E-4</c:v>
                      </c:pt>
                      <c:pt idx="296" formatCode="0.0">
                        <c:v>1.3635430033388327E-3</c:v>
                      </c:pt>
                      <c:pt idx="297" formatCode="0.0">
                        <c:v>1.3524036658491294E-3</c:v>
                      </c:pt>
                      <c:pt idx="298" formatCode="0.0">
                        <c:v>1.0590182139724011E-3</c:v>
                      </c:pt>
                      <c:pt idx="299" formatCode="0.0">
                        <c:v>9.9255791375324476E-4</c:v>
                      </c:pt>
                      <c:pt idx="300" formatCode="0.0">
                        <c:v>9.825774598676367E-4</c:v>
                      </c:pt>
                      <c:pt idx="301" formatCode="0.0">
                        <c:v>1.2919375410706665E-3</c:v>
                      </c:pt>
                      <c:pt idx="302" formatCode="0.0">
                        <c:v>1.2164203481525831E-3</c:v>
                      </c:pt>
                      <c:pt idx="303" formatCode="0.0">
                        <c:v>1.207505159681994E-3</c:v>
                      </c:pt>
                      <c:pt idx="304" formatCode="0.0">
                        <c:v>1.1993618618593284E-3</c:v>
                      </c:pt>
                      <c:pt idx="305" formatCode="0.0">
                        <c:v>1.1016453106648841E-3</c:v>
                      </c:pt>
                      <c:pt idx="306" formatCode="0.0">
                        <c:v>1.0939667137778036E-3</c:v>
                      </c:pt>
                      <c:pt idx="307" formatCode="0.0">
                        <c:v>1.0840904714348495E-3</c:v>
                      </c:pt>
                      <c:pt idx="308" formatCode="0.0">
                        <c:v>1.0769338115428017E-3</c:v>
                      </c:pt>
                      <c:pt idx="309" formatCode="0.0">
                        <c:v>1.0061081350772913E-3</c:v>
                      </c:pt>
                      <c:pt idx="310" formatCode="0.0">
                        <c:v>9.4173717805576089E-4</c:v>
                      </c:pt>
                      <c:pt idx="311" formatCode="0.0">
                        <c:v>8.0848625529953463E-4</c:v>
                      </c:pt>
                      <c:pt idx="312" formatCode="0.0">
                        <c:v>7.6381142731094464E-4</c:v>
                      </c:pt>
                      <c:pt idx="313" formatCode="0.0">
                        <c:v>9.0563686069544127E-4</c:v>
                      </c:pt>
                      <c:pt idx="314" formatCode="0.0">
                        <c:v>1.0163574521557389E-3</c:v>
                      </c:pt>
                      <c:pt idx="315" formatCode="0.0">
                        <c:v>9.8139432977339264E-4</c:v>
                      </c:pt>
                      <c:pt idx="316" formatCode="0.0">
                        <c:v>9.0136327677266725E-4</c:v>
                      </c:pt>
                      <c:pt idx="317" formatCode="0.0">
                        <c:v>8.9581759859112657E-4</c:v>
                      </c:pt>
                      <c:pt idx="318" formatCode="0.0">
                        <c:v>1.092843719871972E-3</c:v>
                      </c:pt>
                      <c:pt idx="319" formatCode="0.0">
                        <c:v>9.0331669538516388E-4</c:v>
                      </c:pt>
                      <c:pt idx="320" formatCode="0.0">
                        <c:v>8.8487229173236275E-4</c:v>
                      </c:pt>
                      <c:pt idx="321" formatCode="0.0">
                        <c:v>7.7454782944794229E-4</c:v>
                      </c:pt>
                      <c:pt idx="322" formatCode="0.0">
                        <c:v>1.0732357512653605E-3</c:v>
                      </c:pt>
                      <c:pt idx="323" formatCode="0.0">
                        <c:v>1.0567820350765398E-3</c:v>
                      </c:pt>
                      <c:pt idx="324" formatCode="0.0">
                        <c:v>1.0516406088688323E-3</c:v>
                      </c:pt>
                      <c:pt idx="325" formatCode="0.0">
                        <c:v>6.8329364987766326E-4</c:v>
                      </c:pt>
                      <c:pt idx="326" formatCode="0.0">
                        <c:v>8.3180073195436013E-4</c:v>
                      </c:pt>
                      <c:pt idx="327" formatCode="0.0">
                        <c:v>8.2180244024831811E-4</c:v>
                      </c:pt>
                      <c:pt idx="328" formatCode="0.0">
                        <c:v>7.1490655731695849E-4</c:v>
                      </c:pt>
                      <c:pt idx="329" formatCode="0.0">
                        <c:v>8.6253407895951252E-4</c:v>
                      </c:pt>
                      <c:pt idx="330" formatCode="0.0">
                        <c:v>8.4611361809232147E-4</c:v>
                      </c:pt>
                      <c:pt idx="331" formatCode="0.0">
                        <c:v>6.8838675108454182E-4</c:v>
                      </c:pt>
                      <c:pt idx="332" formatCode="0.0">
                        <c:v>9.3380397278953944E-4</c:v>
                      </c:pt>
                      <c:pt idx="333" formatCode="0.0">
                        <c:v>9.3150534182309631E-4</c:v>
                      </c:pt>
                      <c:pt idx="334" formatCode="0.0">
                        <c:v>6.7043355967346904E-4</c:v>
                      </c:pt>
                      <c:pt idx="335" formatCode="0.0">
                        <c:v>6.6545190647501577E-4</c:v>
                      </c:pt>
                      <c:pt idx="336" formatCode="0.0">
                        <c:v>7.1032572100234511E-4</c:v>
                      </c:pt>
                      <c:pt idx="337" formatCode="0.0">
                        <c:v>7.0534397414578345E-4</c:v>
                      </c:pt>
                      <c:pt idx="338" formatCode="0.0">
                        <c:v>7.0036228402798033E-4</c:v>
                      </c:pt>
                      <c:pt idx="339" formatCode="0.0">
                        <c:v>8.449691643778863E-4</c:v>
                      </c:pt>
                      <c:pt idx="340" formatCode="0.0">
                        <c:v>7.3388449817931493E-4</c:v>
                      </c:pt>
                      <c:pt idx="341" formatCode="0.0">
                        <c:v>7.2894566017138614E-4</c:v>
                      </c:pt>
                      <c:pt idx="342" formatCode="0.0">
                        <c:v>6.7454937878969631E-4</c:v>
                      </c:pt>
                      <c:pt idx="343" formatCode="0.0">
                        <c:v>8.1436492605374696E-4</c:v>
                      </c:pt>
                      <c:pt idx="344" formatCode="0.0">
                        <c:v>8.0944729179505852E-4</c:v>
                      </c:pt>
                      <c:pt idx="345" formatCode="0.0">
                        <c:v>6.5594925846184922E-4</c:v>
                      </c:pt>
                      <c:pt idx="346" formatCode="0.0">
                        <c:v>7.0018548751502128E-4</c:v>
                      </c:pt>
                      <c:pt idx="347" formatCode="0.0">
                        <c:v>6.9226847549705938E-4</c:v>
                      </c:pt>
                      <c:pt idx="348" formatCode="0.0">
                        <c:v>6.835080919321058E-4</c:v>
                      </c:pt>
                      <c:pt idx="349" formatCode="0.0">
                        <c:v>6.7864704202809725E-4</c:v>
                      </c:pt>
                      <c:pt idx="350" formatCode="0.0">
                        <c:v>6.7284890026992586E-4</c:v>
                      </c:pt>
                      <c:pt idx="351" formatCode="0.0">
                        <c:v>6.1674224997420668E-4</c:v>
                      </c:pt>
                      <c:pt idx="352" formatCode="0.0">
                        <c:v>6.0847943111980629E-4</c:v>
                      </c:pt>
                      <c:pt idx="353" formatCode="0.0">
                        <c:v>6.0367360536884402E-4</c:v>
                      </c:pt>
                      <c:pt idx="354" formatCode="0.0">
                        <c:v>5.5003545635328864E-4</c:v>
                      </c:pt>
                      <c:pt idx="355" formatCode="0.0">
                        <c:v>5.4521665910965873E-4</c:v>
                      </c:pt>
                      <c:pt idx="356" formatCode="0.0">
                        <c:v>4.9237522699370235E-4</c:v>
                      </c:pt>
                      <c:pt idx="357" formatCode="0.0">
                        <c:v>4.8487420120091822E-4</c:v>
                      </c:pt>
                      <c:pt idx="358" formatCode="0.0">
                        <c:v>5.7324023668739595E-4</c:v>
                      </c:pt>
                      <c:pt idx="359" formatCode="0.0">
                        <c:v>5.6848785367329309E-4</c:v>
                      </c:pt>
                      <c:pt idx="360" formatCode="0.0">
                        <c:v>5.1475217819463867E-4</c:v>
                      </c:pt>
                      <c:pt idx="361" formatCode="0.0">
                        <c:v>5.5359999888694711E-4</c:v>
                      </c:pt>
                      <c:pt idx="362" formatCode="0.0">
                        <c:v>5.488935593960881E-4</c:v>
                      </c:pt>
                      <c:pt idx="363" formatCode="0.0">
                        <c:v>4.9710036446805935E-4</c:v>
                      </c:pt>
                      <c:pt idx="364" formatCode="0.0">
                        <c:v>5.3951260249105164E-4</c:v>
                      </c:pt>
                      <c:pt idx="365" formatCode="0.0">
                        <c:v>5.2971099239494961E-4</c:v>
                      </c:pt>
                      <c:pt idx="366" formatCode="0.0">
                        <c:v>5.7094227885389317E-4</c:v>
                      </c:pt>
                      <c:pt idx="367" formatCode="0.0">
                        <c:v>6.1289243760110322E-4</c:v>
                      </c:pt>
                      <c:pt idx="368" formatCode="0.0">
                        <c:v>6.0330190116209177E-4</c:v>
                      </c:pt>
                      <c:pt idx="369" formatCode="0.0">
                        <c:v>5.4951005617706594E-4</c:v>
                      </c:pt>
                      <c:pt idx="370" formatCode="0.0">
                        <c:v>6.3687768064534694E-4</c:v>
                      </c:pt>
                      <c:pt idx="371" formatCode="0.0">
                        <c:v>6.2641909324437622E-4</c:v>
                      </c:pt>
                      <c:pt idx="372" formatCode="0.0">
                        <c:v>6.6212799810236615E-4</c:v>
                      </c:pt>
                      <c:pt idx="373" formatCode="0.0">
                        <c:v>7.4799686659005906E-4</c:v>
                      </c:pt>
                      <c:pt idx="374" formatCode="0.0">
                        <c:v>7.4350699255073204E-4</c:v>
                      </c:pt>
                      <c:pt idx="375" formatCode="0.0">
                        <c:v>7.3128250658054811E-4</c:v>
                      </c:pt>
                      <c:pt idx="376" formatCode="0.0">
                        <c:v>7.7153617589396993E-4</c:v>
                      </c:pt>
                      <c:pt idx="377" formatCode="0.0">
                        <c:v>7.6210445976370269E-4</c:v>
                      </c:pt>
                      <c:pt idx="378" formatCode="0.0">
                        <c:v>7.5766527748146904E-4</c:v>
                      </c:pt>
                      <c:pt idx="379" formatCode="0.0">
                        <c:v>7.5322613932422692E-4</c:v>
                      </c:pt>
                      <c:pt idx="380" formatCode="0.0">
                        <c:v>7.3453626251996349E-4</c:v>
                      </c:pt>
                      <c:pt idx="381" formatCode="0.0">
                        <c:v>7.3018176019063082E-4</c:v>
                      </c:pt>
                      <c:pt idx="382" formatCode="0.0">
                        <c:v>6.3865685452838212E-4</c:v>
                      </c:pt>
                      <c:pt idx="383" formatCode="0.0">
                        <c:v>6.2951446752462141E-4</c:v>
                      </c:pt>
                      <c:pt idx="384" formatCode="0.0">
                        <c:v>6.2519337773838215E-4</c:v>
                      </c:pt>
                      <c:pt idx="385" formatCode="0.0">
                        <c:v>6.1776565723830896E-4</c:v>
                      </c:pt>
                      <c:pt idx="386" formatCode="0.0">
                        <c:v>6.1269826437738517E-4</c:v>
                      </c:pt>
                      <c:pt idx="387" formatCode="0.0">
                        <c:v>8.2641462499325705E-4</c:v>
                      </c:pt>
                      <c:pt idx="388" formatCode="0.0">
                        <c:v>5.6322942297851999E-4</c:v>
                      </c:pt>
                      <c:pt idx="389" formatCode="0.0">
                        <c:v>5.6388607708682237E-4</c:v>
                      </c:pt>
                      <c:pt idx="390" formatCode="0.0">
                        <c:v>7.8213122814953261E-4</c:v>
                      </c:pt>
                      <c:pt idx="391" formatCode="0.0">
                        <c:v>6.9014322393421833E-4</c:v>
                      </c:pt>
                      <c:pt idx="392" formatCode="0.0">
                        <c:v>6.9195488404318745E-4</c:v>
                      </c:pt>
                      <c:pt idx="393" formatCode="0.0">
                        <c:v>8.2866648480775041E-4</c:v>
                      </c:pt>
                      <c:pt idx="394" formatCode="0.0">
                        <c:v>1.0475032140858577E-3</c:v>
                      </c:pt>
                      <c:pt idx="395" formatCode="0.0">
                        <c:v>1.0567747218527754E-3</c:v>
                      </c:pt>
                      <c:pt idx="396" formatCode="0.0">
                        <c:v>9.225793257805529E-4</c:v>
                      </c:pt>
                      <c:pt idx="397" formatCode="0.0">
                        <c:v>9.1802799867065027E-4</c:v>
                      </c:pt>
                      <c:pt idx="398" formatCode="0.0">
                        <c:v>9.2452595098163094E-4</c:v>
                      </c:pt>
                      <c:pt idx="399" formatCode="0.0">
                        <c:v>8.8328945304011735E-4</c:v>
                      </c:pt>
                      <c:pt idx="400" formatCode="0.0">
                        <c:v>1.0184231268363974E-3</c:v>
                      </c:pt>
                      <c:pt idx="401" formatCode="0.0">
                        <c:v>1.0277031372773896E-3</c:v>
                      </c:pt>
                      <c:pt idx="402" formatCode="0.0">
                        <c:v>7.9775622256043086E-4</c:v>
                      </c:pt>
                      <c:pt idx="403" formatCode="0.0">
                        <c:v>7.9297096226191679E-4</c:v>
                      </c:pt>
                      <c:pt idx="404" formatCode="0.0">
                        <c:v>7.8818575215115478E-4</c:v>
                      </c:pt>
                      <c:pt idx="405" formatCode="0.0">
                        <c:v>8.5884030962606875E-4</c:v>
                      </c:pt>
                      <c:pt idx="406" formatCode="0.0">
                        <c:v>8.0441567375507436E-4</c:v>
                      </c:pt>
                      <c:pt idx="407" formatCode="0.0">
                        <c:v>7.9947192635506628E-4</c:v>
                      </c:pt>
                      <c:pt idx="408" formatCode="0.0">
                        <c:v>9.5956347384124215E-4</c:v>
                      </c:pt>
                      <c:pt idx="409" formatCode="0.0">
                        <c:v>9.5453198308106046E-4</c:v>
                      </c:pt>
                      <c:pt idx="410" formatCode="0.0">
                        <c:v>7.9844949973909864E-4</c:v>
                      </c:pt>
                      <c:pt idx="411" formatCode="0.0">
                        <c:v>9.0475701386617737E-4</c:v>
                      </c:pt>
                      <c:pt idx="412" formatCode="0.0">
                        <c:v>8.9966603552438088E-4</c:v>
                      </c:pt>
                      <c:pt idx="413" formatCode="0.0">
                        <c:v>1.1098988274963616E-3</c:v>
                      </c:pt>
                      <c:pt idx="414" formatCode="0.0">
                        <c:v>9.6184286746264531E-4</c:v>
                      </c:pt>
                      <c:pt idx="415" formatCode="0.0">
                        <c:v>9.5663577671213531E-4</c:v>
                      </c:pt>
                      <c:pt idx="416" formatCode="0.0">
                        <c:v>9.1031494291181629E-4</c:v>
                      </c:pt>
                      <c:pt idx="417" formatCode="0.0">
                        <c:v>7.5032855751551355E-4</c:v>
                      </c:pt>
                      <c:pt idx="418" formatCode="0.0">
                        <c:v>7.4503422209633915E-4</c:v>
                      </c:pt>
                      <c:pt idx="419" formatCode="0.0">
                        <c:v>1.0156075290494652E-3</c:v>
                      </c:pt>
                      <c:pt idx="420" formatCode="0.0">
                        <c:v>1.0230517513118847E-3</c:v>
                      </c:pt>
                      <c:pt idx="421" formatCode="0.0">
                        <c:v>1.0176307523705643E-3</c:v>
                      </c:pt>
                      <c:pt idx="422" formatCode="0.0">
                        <c:v>6.9550132677610016E-4</c:v>
                      </c:pt>
                      <c:pt idx="423" formatCode="0.0">
                        <c:v>6.9665404074204895E-4</c:v>
                      </c:pt>
                      <c:pt idx="424" formatCode="0.0">
                        <c:v>7.4657843030438958E-4</c:v>
                      </c:pt>
                      <c:pt idx="425" formatCode="0.0">
                        <c:v>8.1094717526361678E-4</c:v>
                      </c:pt>
                      <c:pt idx="426" formatCode="0.0">
                        <c:v>6.9236359140952084E-4</c:v>
                      </c:pt>
                      <c:pt idx="427" formatCode="0.0">
                        <c:v>6.8672215511820795E-4</c:v>
                      </c:pt>
                      <c:pt idx="428" formatCode="0.0">
                        <c:v>8.0061654334597702E-4</c:v>
                      </c:pt>
                      <c:pt idx="429" formatCode="0.0">
                        <c:v>8.5751864639530548E-4</c:v>
                      </c:pt>
                      <c:pt idx="430" formatCode="0.0">
                        <c:v>8.5179176466122319E-4</c:v>
                      </c:pt>
                      <c:pt idx="431" formatCode="0.0">
                        <c:v>7.4390543794351728E-4</c:v>
                      </c:pt>
                      <c:pt idx="432" formatCode="0.0">
                        <c:v>8.5466756957724283E-4</c:v>
                      </c:pt>
                      <c:pt idx="433" formatCode="0.0">
                        <c:v>8.4884316359731609E-4</c:v>
                      </c:pt>
                      <c:pt idx="434" formatCode="0.0">
                        <c:v>8.5756681372959221E-4</c:v>
                      </c:pt>
                      <c:pt idx="435" formatCode="0.0">
                        <c:v>8.5907353588896473E-4</c:v>
                      </c:pt>
                      <c:pt idx="436" formatCode="0.0">
                        <c:v>8.5309700847060533E-4</c:v>
                      </c:pt>
                      <c:pt idx="437" formatCode="0.0">
                        <c:v>7.9558669878265157E-4</c:v>
                      </c:pt>
                      <c:pt idx="438" formatCode="0.0">
                        <c:v>8.4999114233197718E-4</c:v>
                      </c:pt>
                      <c:pt idx="439" formatCode="0.0">
                        <c:v>8.4847187642851695E-4</c:v>
                      </c:pt>
                      <c:pt idx="440" formatCode="0.0">
                        <c:v>1.0319743446522709E-3</c:v>
                      </c:pt>
                      <c:pt idx="441" formatCode="0.0">
                        <c:v>9.0346387522678739E-4</c:v>
                      </c:pt>
                      <c:pt idx="442" formatCode="0.0">
                        <c:v>9.0373742952932123E-4</c:v>
                      </c:pt>
                      <c:pt idx="443" formatCode="0.0">
                        <c:v>9.0248076682707926E-4</c:v>
                      </c:pt>
                      <c:pt idx="444" formatCode="0.0">
                        <c:v>8.3432032219829045E-4</c:v>
                      </c:pt>
                      <c:pt idx="445" formatCode="0.0">
                        <c:v>8.341643757676816E-4</c:v>
                      </c:pt>
                      <c:pt idx="446" formatCode="0.0">
                        <c:v>9.5108206295036921E-4</c:v>
                      </c:pt>
                      <c:pt idx="447" formatCode="0.0">
                        <c:v>9.4485585672112577E-4</c:v>
                      </c:pt>
                      <c:pt idx="448" formatCode="0.0">
                        <c:v>9.5063288797701221E-4</c:v>
                      </c:pt>
                      <c:pt idx="449" formatCode="0.0">
                        <c:v>8.1811785253322385E-4</c:v>
                      </c:pt>
                      <c:pt idx="450" formatCode="0.0">
                        <c:v>8.1181298694917286E-4</c:v>
                      </c:pt>
                      <c:pt idx="451" formatCode="0.0">
                        <c:v>8.0855683480360319E-4</c:v>
                      </c:pt>
                      <c:pt idx="452" formatCode="0.0">
                        <c:v>9.2891285148986066E-4</c:v>
                      </c:pt>
                      <c:pt idx="453" formatCode="0.0">
                        <c:v>9.8773202765138515E-4</c:v>
                      </c:pt>
                      <c:pt idx="454" formatCode="0.0">
                        <c:v>9.8684748541944477E-4</c:v>
                      </c:pt>
                      <c:pt idx="455" formatCode="0.0">
                        <c:v>1.0462588925526366E-3</c:v>
                      </c:pt>
                      <c:pt idx="456" formatCode="0.0">
                        <c:v>1.039870071722954E-3</c:v>
                      </c:pt>
                      <c:pt idx="457" formatCode="0.0">
                        <c:v>9.7314409617777192E-4</c:v>
                      </c:pt>
                      <c:pt idx="458" formatCode="0.0">
                        <c:v>9.0934936715279129E-4</c:v>
                      </c:pt>
                      <c:pt idx="459" formatCode="0.0">
                        <c:v>9.0288968129151412E-4</c:v>
                      </c:pt>
                      <c:pt idx="460" formatCode="0.0">
                        <c:v>8.9645905917922159E-4</c:v>
                      </c:pt>
                      <c:pt idx="461" formatCode="0.0">
                        <c:v>9.5822722624569945E-4</c:v>
                      </c:pt>
                      <c:pt idx="462" formatCode="0.0">
                        <c:v>9.5174294612243159E-4</c:v>
                      </c:pt>
                      <c:pt idx="463" formatCode="0.0">
                        <c:v>1.0159100239210571E-3</c:v>
                      </c:pt>
                      <c:pt idx="464" formatCode="0.0">
                        <c:v>1.072610556089615E-3</c:v>
                      </c:pt>
                      <c:pt idx="465" formatCode="0.0">
                        <c:v>1.0661010852050774E-3</c:v>
                      </c:pt>
                      <c:pt idx="466" formatCode="0.0">
                        <c:v>9.2933451268213836E-4</c:v>
                      </c:pt>
                      <c:pt idx="467" formatCode="0.0">
                        <c:v>1.1833539050486895E-3</c:v>
                      </c:pt>
                      <c:pt idx="468" formatCode="0.0">
                        <c:v>9.1630253118668255E-4</c:v>
                      </c:pt>
                      <c:pt idx="469" formatCode="0.0">
                        <c:v>9.1147883809856534E-4</c:v>
                      </c:pt>
                      <c:pt idx="470" formatCode="0.0">
                        <c:v>9.0156105018170129E-4</c:v>
                      </c:pt>
                      <c:pt idx="471" formatCode="0.0">
                        <c:v>1.1551042291626707E-3</c:v>
                      </c:pt>
                      <c:pt idx="472" formatCode="0.0">
                        <c:v>1.1486069963990056E-3</c:v>
                      </c:pt>
                      <c:pt idx="473" formatCode="0.0">
                        <c:v>1.0082902832200774E-3</c:v>
                      </c:pt>
                      <c:pt idx="474" formatCode="0.0">
                        <c:v>1.0665827629397951E-3</c:v>
                      </c:pt>
                      <c:pt idx="475" formatCode="0.0">
                        <c:v>1.0640904548168812E-3</c:v>
                      </c:pt>
                      <c:pt idx="476" formatCode="0.0">
                        <c:v>1.0555955079871039E-3</c:v>
                      </c:pt>
                      <c:pt idx="477" formatCode="0.0">
                        <c:v>1.0491115165023989E-3</c:v>
                      </c:pt>
                      <c:pt idx="478" formatCode="0.0">
                        <c:v>9.740940905817332E-4</c:v>
                      </c:pt>
                      <c:pt idx="479" formatCode="0.0">
                        <c:v>9.7129275646737042E-4</c:v>
                      </c:pt>
                      <c:pt idx="480" formatCode="0.0">
                        <c:v>1.1594626194293691E-3</c:v>
                      </c:pt>
                      <c:pt idx="481" formatCode="0.0">
                        <c:v>1.152940549411687E-3</c:v>
                      </c:pt>
                      <c:pt idx="482" formatCode="0.0">
                        <c:v>1.1378364291076254E-3</c:v>
                      </c:pt>
                      <c:pt idx="483" formatCode="0.0">
                        <c:v>1.0026140666031583E-3</c:v>
                      </c:pt>
                      <c:pt idx="484" formatCode="0.0">
                        <c:v>9.9616343598056632E-4</c:v>
                      </c:pt>
                      <c:pt idx="485" formatCode="0.0">
                        <c:v>9.8972903015902584E-4</c:v>
                      </c:pt>
                      <c:pt idx="486" formatCode="0.0">
                        <c:v>1.3052708028475617E-3</c:v>
                      </c:pt>
                      <c:pt idx="487" formatCode="0.0">
                        <c:v>1.2964240260621086E-3</c:v>
                      </c:pt>
                      <c:pt idx="488" formatCode="0.0">
                        <c:v>1.2899997452180305E-3</c:v>
                      </c:pt>
                      <c:pt idx="489" formatCode="0.0">
                        <c:v>1.1550330843562568E-3</c:v>
                      </c:pt>
                      <c:pt idx="490" formatCode="0.0">
                        <c:v>1.1443065972847756E-3</c:v>
                      </c:pt>
                      <c:pt idx="491" formatCode="0.0">
                        <c:v>1.2019371136839424E-3</c:v>
                      </c:pt>
                      <c:pt idx="492" formatCode="0.0">
                        <c:v>1.1910762282889887E-3</c:v>
                      </c:pt>
                      <c:pt idx="493" formatCode="0.0">
                        <c:v>1.184681875387041E-3</c:v>
                      </c:pt>
                      <c:pt idx="494" formatCode="0.0">
                        <c:v>1.1783066005081888E-3</c:v>
                      </c:pt>
                      <c:pt idx="495" formatCode="0.0">
                        <c:v>1.231183364624012E-3</c:v>
                      </c:pt>
                      <c:pt idx="496" formatCode="0.0">
                        <c:v>1.2202364335935282E-3</c:v>
                      </c:pt>
                      <c:pt idx="497" formatCode="0.0">
                        <c:v>1.2073049951679749E-3</c:v>
                      </c:pt>
                      <c:pt idx="498" formatCode="0.0">
                        <c:v>1.2010114149181674E-3</c:v>
                      </c:pt>
                      <c:pt idx="499" formatCode="0.0">
                        <c:v>1.1925308232136696E-3</c:v>
                      </c:pt>
                      <c:pt idx="500" formatCode="0.0">
                        <c:v>1.1233243404548919E-3</c:v>
                      </c:pt>
                      <c:pt idx="501" formatCode="0.0">
                        <c:v>1.1170433064742245E-3</c:v>
                      </c:pt>
                      <c:pt idx="502" formatCode="0.0">
                        <c:v>1.1067453648123484E-3</c:v>
                      </c:pt>
                      <c:pt idx="503" formatCode="0.0">
                        <c:v>1.1588627836208122E-3</c:v>
                      </c:pt>
                      <c:pt idx="504" formatCode="0.0">
                        <c:v>1.1526272294166526E-3</c:v>
                      </c:pt>
                      <c:pt idx="505" formatCode="0.0">
                        <c:v>1.0820332166739468E-3</c:v>
                      </c:pt>
                      <c:pt idx="506" formatCode="0.0">
                        <c:v>1.0758095088157097E-3</c:v>
                      </c:pt>
                      <c:pt idx="507" formatCode="0.0">
                        <c:v>1.0657362800295016E-3</c:v>
                      </c:pt>
                      <c:pt idx="508" formatCode="0.0">
                        <c:v>9.956811299107614E-4</c:v>
                      </c:pt>
                      <c:pt idx="509" formatCode="0.0">
                        <c:v>9.8766396391971397E-4</c:v>
                      </c:pt>
                      <c:pt idx="510" formatCode="0.0">
                        <c:v>9.8148599495082771E-4</c:v>
                      </c:pt>
                      <c:pt idx="511" formatCode="0.0">
                        <c:v>1.2226136965267909E-3</c:v>
                      </c:pt>
                      <c:pt idx="512" formatCode="0.0">
                        <c:v>1.0830638808256292E-3</c:v>
                      </c:pt>
                      <c:pt idx="513" formatCode="0.0">
                        <c:v>1.0769404274023936E-3</c:v>
                      </c:pt>
                      <c:pt idx="514" formatCode="0.0">
                        <c:v>1.0708170495188172E-3</c:v>
                      </c:pt>
                      <c:pt idx="515" formatCode="0.0">
                        <c:v>1.0627157839038946E-3</c:v>
                      </c:pt>
                      <c:pt idx="516" formatCode="0.0">
                        <c:v>1.0566039436537506E-3</c:v>
                      </c:pt>
                      <c:pt idx="517" formatCode="0.0">
                        <c:v>1.0504921783856416E-3</c:v>
                      </c:pt>
                      <c:pt idx="518" formatCode="0.0">
                        <c:v>1.1605340197977715E-3</c:v>
                      </c:pt>
                      <c:pt idx="519" formatCode="0.0">
                        <c:v>1.1544540501229833E-3</c:v>
                      </c:pt>
                      <c:pt idx="520" formatCode="0.0">
                        <c:v>1.0875213264507143E-3</c:v>
                      </c:pt>
                      <c:pt idx="521" formatCode="0.0">
                        <c:v>1.0814419427827245E-3</c:v>
                      </c:pt>
                      <c:pt idx="522" formatCode="0.0">
                        <c:v>1.0753626331443979E-3</c:v>
                      </c:pt>
                      <c:pt idx="523" formatCode="0.0">
                        <c:v>1.1909520583012674E-3</c:v>
                      </c:pt>
                      <c:pt idx="524" formatCode="0.0">
                        <c:v>1.1933120000349709E-3</c:v>
                      </c:pt>
                      <c:pt idx="525" formatCode="0.0">
                        <c:v>1.0646549590179158E-3</c:v>
                      </c:pt>
                      <c:pt idx="526" formatCode="0.0">
                        <c:v>9.9726599341241505E-4</c:v>
                      </c:pt>
                      <c:pt idx="527" formatCode="0.0">
                        <c:v>9.3488294422734383E-4</c:v>
                      </c:pt>
                      <c:pt idx="528" formatCode="0.0">
                        <c:v>9.2872845290149547E-4</c:v>
                      </c:pt>
                      <c:pt idx="529" formatCode="0.0">
                        <c:v>9.8595331492037615E-4</c:v>
                      </c:pt>
                      <c:pt idx="530" formatCode="0.0">
                        <c:v>1.2266139696082553E-3</c:v>
                      </c:pt>
                      <c:pt idx="531" formatCode="0.0">
                        <c:v>1.2204467798808962E-3</c:v>
                      </c:pt>
                      <c:pt idx="532" formatCode="0.0">
                        <c:v>1.1630072360278641E-3</c:v>
                      </c:pt>
                      <c:pt idx="533" formatCode="0.0">
                        <c:v>1.156784666829338E-3</c:v>
                      </c:pt>
                      <c:pt idx="534" formatCode="0.0">
                        <c:v>1.1589879459535254E-3</c:v>
                      </c:pt>
                      <c:pt idx="535" formatCode="0.0">
                        <c:v>1.1061670456634569E-3</c:v>
                      </c:pt>
                      <c:pt idx="536" formatCode="0.0">
                        <c:v>1.0998064008370684E-3</c:v>
                      </c:pt>
                      <c:pt idx="537" formatCode="0.0">
                        <c:v>1.0954940679765986E-3</c:v>
                      </c:pt>
                      <c:pt idx="538" formatCode="0.0">
                        <c:v>1.1055492299842813E-3</c:v>
                      </c:pt>
                      <c:pt idx="539" formatCode="0.0">
                        <c:v>1.0990806856691197E-3</c:v>
                      </c:pt>
                      <c:pt idx="540" formatCode="0.0">
                        <c:v>1.1660587001060783E-3</c:v>
                      </c:pt>
                      <c:pt idx="541" formatCode="0.0">
                        <c:v>1.5144396876720675E-3</c:v>
                      </c:pt>
                      <c:pt idx="542" formatCode="0.0">
                        <c:v>1.5077936490540821E-3</c:v>
                      </c:pt>
                      <c:pt idx="543" formatCode="0.0">
                        <c:v>1.2352260953756046E-3</c:v>
                      </c:pt>
                      <c:pt idx="544" formatCode="0.0">
                        <c:v>1.3445282364278875E-3</c:v>
                      </c:pt>
                      <c:pt idx="545" formatCode="0.0">
                        <c:v>1.3376295650165441E-3</c:v>
                      </c:pt>
                      <c:pt idx="546" formatCode="0.0">
                        <c:v>1.3721061361145347E-3</c:v>
                      </c:pt>
                      <c:pt idx="547" formatCode="0.0">
                        <c:v>1.6256005069079052E-3</c:v>
                      </c:pt>
                      <c:pt idx="548" formatCode="0.0">
                        <c:v>1.618273314412646E-3</c:v>
                      </c:pt>
                      <c:pt idx="549" formatCode="0.0">
                        <c:v>1.417690536209702E-3</c:v>
                      </c:pt>
                      <c:pt idx="550" formatCode="0.0">
                        <c:v>1.4098095408429916E-3</c:v>
                      </c:pt>
                      <c:pt idx="551" formatCode="0.0">
                        <c:v>1.4019286669612965E-3</c:v>
                      </c:pt>
                      <c:pt idx="552" formatCode="0.0">
                        <c:v>1.8475774442583031E-3</c:v>
                      </c:pt>
                      <c:pt idx="553" formatCode="0.0">
                        <c:v>1.7579765361046484E-3</c:v>
                      </c:pt>
                      <c:pt idx="554" formatCode="0.0">
                        <c:v>1.8189543491167522E-3</c:v>
                      </c:pt>
                      <c:pt idx="555" formatCode="0.0">
                        <c:v>1.8849069791495325E-3</c:v>
                      </c:pt>
                      <c:pt idx="556" formatCode="0.0">
                        <c:v>2.5013951031394046E-3</c:v>
                      </c:pt>
                      <c:pt idx="557" formatCode="0.0">
                        <c:v>2.4922214898726292E-3</c:v>
                      </c:pt>
                      <c:pt idx="558" formatCode="0.0">
                        <c:v>2.960393431466697E-3</c:v>
                      </c:pt>
                      <c:pt idx="559" formatCode="0.0">
                        <c:v>3.0609575645198896E-3</c:v>
                      </c:pt>
                      <c:pt idx="560" formatCode="0.0">
                        <c:v>2.8534794085223855E-3</c:v>
                      </c:pt>
                      <c:pt idx="561" formatCode="0.0">
                        <c:v>3.7865730997239571E-3</c:v>
                      </c:pt>
                      <c:pt idx="562" formatCode="0.0">
                        <c:v>3.776261312744627E-3</c:v>
                      </c:pt>
                      <c:pt idx="563" formatCode="0.0">
                        <c:v>4.0510879492542777E-3</c:v>
                      </c:pt>
                      <c:pt idx="564" formatCode="0.0">
                        <c:v>4.4810799279921239E-3</c:v>
                      </c:pt>
                      <c:pt idx="565" formatCode="0.0">
                        <c:v>4.4697045029814175E-3</c:v>
                      </c:pt>
                      <c:pt idx="566" formatCode="0.0">
                        <c:v>6.068326782116433E-3</c:v>
                      </c:pt>
                      <c:pt idx="567" formatCode="0.0">
                        <c:v>5.5421026214689554E-3</c:v>
                      </c:pt>
                      <c:pt idx="568" formatCode="0.0">
                        <c:v>5.5292272951768034E-3</c:v>
                      </c:pt>
                      <c:pt idx="569" formatCode="0.0">
                        <c:v>5.8207762688149371E-3</c:v>
                      </c:pt>
                      <c:pt idx="570" formatCode="0.0">
                        <c:v>8.9000903853480098E-3</c:v>
                      </c:pt>
                      <c:pt idx="571" formatCode="0.0">
                        <c:v>8.8858491820236613E-3</c:v>
                      </c:pt>
                      <c:pt idx="572" formatCode="0.0">
                        <c:v>9.2544084392161031E-3</c:v>
                      </c:pt>
                      <c:pt idx="573" formatCode="0.0">
                        <c:v>9.9182852477271363E-3</c:v>
                      </c:pt>
                      <c:pt idx="574" formatCode="0.0">
                        <c:v>9.9028190951748578E-3</c:v>
                      </c:pt>
                      <c:pt idx="575" formatCode="0.0">
                        <c:v>1.1209871166998356E-2</c:v>
                      </c:pt>
                      <c:pt idx="576" formatCode="0.0">
                        <c:v>1.3332146398590938E-2</c:v>
                      </c:pt>
                      <c:pt idx="577" formatCode="0.0">
                        <c:v>1.3314943973989274E-2</c:v>
                      </c:pt>
                      <c:pt idx="578" formatCode="0.0">
                        <c:v>1.7131785248272122E-2</c:v>
                      </c:pt>
                      <c:pt idx="579" formatCode="0.0">
                        <c:v>1.9534802691888405E-2</c:v>
                      </c:pt>
                      <c:pt idx="580" formatCode="0.0">
                        <c:v>1.9517243847896291E-2</c:v>
                      </c:pt>
                      <c:pt idx="581" formatCode="0.0">
                        <c:v>2.2658652757495325E-2</c:v>
                      </c:pt>
                      <c:pt idx="582" formatCode="0.0">
                        <c:v>2.5330615557859756E-2</c:v>
                      </c:pt>
                      <c:pt idx="583" formatCode="0.0">
                        <c:v>2.5311838472153913E-2</c:v>
                      </c:pt>
                      <c:pt idx="584" formatCode="0.0">
                        <c:v>2.9340338783228389E-2</c:v>
                      </c:pt>
                      <c:pt idx="585" formatCode="0.0">
                        <c:v>3.4467305616660067E-2</c:v>
                      </c:pt>
                      <c:pt idx="586" formatCode="0.0">
                        <c:v>3.4447759587947116E-2</c:v>
                      </c:pt>
                      <c:pt idx="587" formatCode="0.0">
                        <c:v>3.8309269174723312E-2</c:v>
                      </c:pt>
                      <c:pt idx="588" formatCode="0.0">
                        <c:v>4.1203339473104575E-2</c:v>
                      </c:pt>
                      <c:pt idx="589" formatCode="0.0">
                        <c:v>4.189856801262714E-2</c:v>
                      </c:pt>
                      <c:pt idx="590" formatCode="0.0">
                        <c:v>5.4256945209356637E-2</c:v>
                      </c:pt>
                      <c:pt idx="591" formatCode="0.0">
                        <c:v>7.2127701863442764E-2</c:v>
                      </c:pt>
                      <c:pt idx="592" formatCode="0.0">
                        <c:v>7.3831912835724198E-2</c:v>
                      </c:pt>
                      <c:pt idx="593" formatCode="0.0">
                        <c:v>8.838900575916725E-2</c:v>
                      </c:pt>
                      <c:pt idx="594" formatCode="0.0">
                        <c:v>8.8366185688112553E-2</c:v>
                      </c:pt>
                      <c:pt idx="595" formatCode="0.0">
                        <c:v>9.2296800965544018E-2</c:v>
                      </c:pt>
                      <c:pt idx="596" formatCode="0.0">
                        <c:v>0.1033966793663363</c:v>
                      </c:pt>
                      <c:pt idx="597" formatCode="0.0">
                        <c:v>0.10337140623521281</c:v>
                      </c:pt>
                      <c:pt idx="598" formatCode="0.0">
                        <c:v>0.11622532371834199</c:v>
                      </c:pt>
                      <c:pt idx="599" formatCode="0.0">
                        <c:v>0.14692916689697472</c:v>
                      </c:pt>
                      <c:pt idx="600" formatCode="0.0">
                        <c:v>0.14689722709985917</c:v>
                      </c:pt>
                      <c:pt idx="601" formatCode="0.0">
                        <c:v>0.16700362780892397</c:v>
                      </c:pt>
                      <c:pt idx="602" formatCode="0.0">
                        <c:v>0.20001636064533418</c:v>
                      </c:pt>
                      <c:pt idx="603" formatCode="0.0">
                        <c:v>0.21303771009155426</c:v>
                      </c:pt>
                      <c:pt idx="604" formatCode="0.0">
                        <c:v>0.22070930922355081</c:v>
                      </c:pt>
                      <c:pt idx="605" formatCode="0.0">
                        <c:v>0.24425888002985954</c:v>
                      </c:pt>
                      <c:pt idx="606" formatCode="0.0">
                        <c:v>0.24421940431756559</c:v>
                      </c:pt>
                      <c:pt idx="607" formatCode="0.0">
                        <c:v>0.26063039128798843</c:v>
                      </c:pt>
                      <c:pt idx="608" formatCode="0.0">
                        <c:v>0.26819659096039006</c:v>
                      </c:pt>
                      <c:pt idx="609" formatCode="0.0">
                        <c:v>0.26815458667522124</c:v>
                      </c:pt>
                      <c:pt idx="610" formatCode="0.0">
                        <c:v>0.26563298774614202</c:v>
                      </c:pt>
                      <c:pt idx="611" formatCode="0.0">
                        <c:v>0.25761725695348853</c:v>
                      </c:pt>
                      <c:pt idx="612" formatCode="0.0">
                        <c:v>0.25757483462485908</c:v>
                      </c:pt>
                      <c:pt idx="613" formatCode="0.0">
                        <c:v>0.23722621464879617</c:v>
                      </c:pt>
                      <c:pt idx="614" formatCode="0.0">
                        <c:v>0.22098053566591752</c:v>
                      </c:pt>
                      <c:pt idx="615" formatCode="0.0">
                        <c:v>0.22093896852791989</c:v>
                      </c:pt>
                      <c:pt idx="616" formatCode="0.0">
                        <c:v>0.16516257080894167</c:v>
                      </c:pt>
                      <c:pt idx="617" formatCode="0.0">
                        <c:v>0.10507227620804764</c:v>
                      </c:pt>
                      <c:pt idx="618" formatCode="0.0">
                        <c:v>5.9908297817633856E-2</c:v>
                      </c:pt>
                      <c:pt idx="619" formatCode="0.0">
                        <c:v>4.8434524756160724E-2</c:v>
                      </c:pt>
                      <c:pt idx="620" formatCode="0.0">
                        <c:v>3.9655784166987069E-2</c:v>
                      </c:pt>
                      <c:pt idx="621" formatCode="0.0">
                        <c:v>1.8136316712419394E-2</c:v>
                      </c:pt>
                      <c:pt idx="622" formatCode="0.0">
                        <c:v>1.400943347737192E-2</c:v>
                      </c:pt>
                      <c:pt idx="623" formatCode="0.0">
                        <c:v>1.3994165167267827E-2</c:v>
                      </c:pt>
                      <c:pt idx="624" formatCode="0.0">
                        <c:v>1.1258502829759466E-2</c:v>
                      </c:pt>
                      <c:pt idx="625" formatCode="0.0">
                        <c:v>9.9220839985627064E-3</c:v>
                      </c:pt>
                      <c:pt idx="626" formatCode="0.0">
                        <c:v>8.041480419583566E-3</c:v>
                      </c:pt>
                      <c:pt idx="627" formatCode="0.0">
                        <c:v>7.1598831045839679E-3</c:v>
                      </c:pt>
                      <c:pt idx="628" formatCode="0.0">
                        <c:v>5.0205020393268721E-3</c:v>
                      </c:pt>
                      <c:pt idx="629" formatCode="0.0">
                        <c:v>3.304157710075905E-3</c:v>
                      </c:pt>
                      <c:pt idx="630" formatCode="0.0">
                        <c:v>2.9906708982009363E-3</c:v>
                      </c:pt>
                      <c:pt idx="631" formatCode="0.0">
                        <c:v>2.5659911038690177E-3</c:v>
                      </c:pt>
                      <c:pt idx="632" formatCode="0.0">
                        <c:v>2.3702412744118482E-3</c:v>
                      </c:pt>
                      <c:pt idx="633" formatCode="0.0">
                        <c:v>2.3619787540786995E-3</c:v>
                      </c:pt>
                      <c:pt idx="634" formatCode="0.0">
                        <c:v>2.116316524475346E-3</c:v>
                      </c:pt>
                      <c:pt idx="635" formatCode="0.0">
                        <c:v>1.8007454607522606E-3</c:v>
                      </c:pt>
                      <c:pt idx="636" formatCode="0.0">
                        <c:v>1.686259083517177E-3</c:v>
                      </c:pt>
                      <c:pt idx="637" formatCode="0.0">
                        <c:v>1.578927822634956E-3</c:v>
                      </c:pt>
                      <c:pt idx="638" formatCode="0.0">
                        <c:v>1.3679192844428584E-3</c:v>
                      </c:pt>
                      <c:pt idx="639" formatCode="0.0">
                        <c:v>1.2825919939485346E-3</c:v>
                      </c:pt>
                      <c:pt idx="640" formatCode="0.0">
                        <c:v>1.2047382010282194E-3</c:v>
                      </c:pt>
                      <c:pt idx="641" formatCode="0.0">
                        <c:v>1.3197857859222543E-3</c:v>
                      </c:pt>
                      <c:pt idx="642" formatCode="0.0">
                        <c:v>1.2488687453116364E-3</c:v>
                      </c:pt>
                      <c:pt idx="643" formatCode="0.0">
                        <c:v>1.1957767408071313E-3</c:v>
                      </c:pt>
                      <c:pt idx="644" formatCode="0.0">
                        <c:v>1.0795102488148538E-3</c:v>
                      </c:pt>
                      <c:pt idx="645" formatCode="0.0">
                        <c:v>1.0490722566421529E-3</c:v>
                      </c:pt>
                      <c:pt idx="646" formatCode="0.0">
                        <c:v>1.0212766192152886E-3</c:v>
                      </c:pt>
                      <c:pt idx="647" formatCode="0.0">
                        <c:v>8.7939224158452951E-4</c:v>
                      </c:pt>
                      <c:pt idx="648" formatCode="0.0">
                        <c:v>8.7428379496526116E-4</c:v>
                      </c:pt>
                      <c:pt idx="649" formatCode="0.0">
                        <c:v>1.0225749127476366E-3</c:v>
                      </c:pt>
                      <c:pt idx="650" formatCode="0.0">
                        <c:v>8.938258045098202E-4</c:v>
                      </c:pt>
                      <c:pt idx="651" formatCode="0.0">
                        <c:v>8.888366771204199E-4</c:v>
                      </c:pt>
                      <c:pt idx="652" formatCode="0.0">
                        <c:v>8.838475944354967E-4</c:v>
                      </c:pt>
                      <c:pt idx="653" formatCode="0.0">
                        <c:v>8.765058589892045E-4</c:v>
                      </c:pt>
                      <c:pt idx="654" formatCode="0.0">
                        <c:v>7.7192172780165148E-4</c:v>
                      </c:pt>
                      <c:pt idx="655" formatCode="0.0">
                        <c:v>9.12546233534226E-4</c:v>
                      </c:pt>
                      <c:pt idx="656" formatCode="0.0">
                        <c:v>9.0759120549814955E-4</c:v>
                      </c:pt>
                      <c:pt idx="657" formatCode="0.0">
                        <c:v>8.4827476998504609E-4</c:v>
                      </c:pt>
                      <c:pt idx="658" formatCode="0.0">
                        <c:v>7.3743953508826775E-4</c:v>
                      </c:pt>
                      <c:pt idx="659" formatCode="0.0">
                        <c:v>7.3256106081445662E-4</c:v>
                      </c:pt>
                      <c:pt idx="660" formatCode="0.0">
                        <c:v>7.2563571434848442E-4</c:v>
                      </c:pt>
                      <c:pt idx="661" formatCode="0.0">
                        <c:v>7.6947082872814195E-4</c:v>
                      </c:pt>
                      <c:pt idx="662" formatCode="0.0">
                        <c:v>7.646060155353686E-4</c:v>
                      </c:pt>
                      <c:pt idx="663" formatCode="0.0">
                        <c:v>7.0703909322413633E-4</c:v>
                      </c:pt>
                      <c:pt idx="664" formatCode="0.0">
                        <c:v>6.97317963630875E-4</c:v>
                      </c:pt>
                      <c:pt idx="665" formatCode="0.0">
                        <c:v>7.4060257547171762E-4</c:v>
                      </c:pt>
                      <c:pt idx="666" formatCode="0.0">
                        <c:v>7.3579899500135059E-4</c:v>
                      </c:pt>
                      <c:pt idx="667" formatCode="0.0">
                        <c:v>7.2897943858636822E-4</c:v>
                      </c:pt>
                      <c:pt idx="668" formatCode="0.0">
                        <c:v>7.7214404945702495E-4</c:v>
                      </c:pt>
                      <c:pt idx="669" formatCode="0.0">
                        <c:v>6.6864235690963368E-4</c:v>
                      </c:pt>
                      <c:pt idx="670" formatCode="0.0">
                        <c:v>6.6385652942238678E-4</c:v>
                      </c:pt>
                      <c:pt idx="671" formatCode="0.0">
                        <c:v>5.1582759344105081E-4</c:v>
                      </c:pt>
                      <c:pt idx="672" formatCode="0.0">
                        <c:v>6.5431692296383866E-4</c:v>
                      </c:pt>
                      <c:pt idx="673" formatCode="0.0">
                        <c:v>6.5046769479009281E-4</c:v>
                      </c:pt>
                      <c:pt idx="674" formatCode="0.0">
                        <c:v>6.9351138063051914E-4</c:v>
                      </c:pt>
                      <c:pt idx="675" formatCode="0.0">
                        <c:v>5.4375994700607208E-4</c:v>
                      </c:pt>
                      <c:pt idx="676" formatCode="0.0">
                        <c:v>5.3677345622431141E-4</c:v>
                      </c:pt>
                      <c:pt idx="677" formatCode="0.0">
                        <c:v>5.3203041042655685E-4</c:v>
                      </c:pt>
                      <c:pt idx="678" formatCode="0.0">
                        <c:v>6.2570651797986578E-4</c:v>
                      </c:pt>
                      <c:pt idx="679" formatCode="0.0">
                        <c:v>6.2008934865917281E-4</c:v>
                      </c:pt>
                      <c:pt idx="680" formatCode="0.0">
                        <c:v>8.0607336856194868E-4</c:v>
                      </c:pt>
                      <c:pt idx="681" formatCode="0.0">
                        <c:v>6.1141253661844432E-4</c:v>
                      </c:pt>
                      <c:pt idx="682" formatCode="0.0">
                        <c:v>6.0664297422920231E-4</c:v>
                      </c:pt>
                      <c:pt idx="683" formatCode="0.0">
                        <c:v>6.0021822223369761E-4</c:v>
                      </c:pt>
                      <c:pt idx="684" formatCode="0.0">
                        <c:v>4.5008549707177943E-4</c:v>
                      </c:pt>
                      <c:pt idx="685" formatCode="0.0">
                        <c:v>4.4535614050235741E-4</c:v>
                      </c:pt>
                      <c:pt idx="686" formatCode="0.0">
                        <c:v>6.2919132861608039E-4</c:v>
                      </c:pt>
                      <c:pt idx="687" formatCode="0.0">
                        <c:v>6.2106047325722951E-4</c:v>
                      </c:pt>
                      <c:pt idx="688" formatCode="0.0">
                        <c:v>6.163627569536152E-4</c:v>
                      </c:pt>
                      <c:pt idx="689" formatCode="0.0">
                        <c:v>6.5689836859456432E-4</c:v>
                      </c:pt>
                      <c:pt idx="690" formatCode="0.0">
                        <c:v>6.0283117438808889E-4</c:v>
                      </c:pt>
                      <c:pt idx="691" formatCode="0.0">
                        <c:v>5.9816559860276144E-4</c:v>
                      </c:pt>
                      <c:pt idx="692" formatCode="0.0">
                        <c:v>5.918964376616121E-4</c:v>
                      </c:pt>
                      <c:pt idx="693" formatCode="0.0">
                        <c:v>5.4065799646782833E-4</c:v>
                      </c:pt>
                      <c:pt idx="694" formatCode="0.0">
                        <c:v>5.3599907411250401E-4</c:v>
                      </c:pt>
                      <c:pt idx="695" formatCode="0.0">
                        <c:v>5.7481130555756921E-4</c:v>
                      </c:pt>
                      <c:pt idx="696" formatCode="0.0">
                        <c:v>6.165167212874845E-4</c:v>
                      </c:pt>
                      <c:pt idx="697" formatCode="0.0">
                        <c:v>6.1105732227640004E-4</c:v>
                      </c:pt>
                      <c:pt idx="698" formatCode="0.0">
                        <c:v>5.5717543687515425E-4</c:v>
                      </c:pt>
                      <c:pt idx="699" formatCode="0.0">
                        <c:v>5.5257892364357273E-4</c:v>
                      </c:pt>
                      <c:pt idx="700" formatCode="0.0">
                        <c:v>6.824138136976224E-4</c:v>
                      </c:pt>
                      <c:pt idx="701" formatCode="0.0">
                        <c:v>5.8392873836220942E-4</c:v>
                      </c:pt>
                      <c:pt idx="702" formatCode="0.0">
                        <c:v>5.7937491514020115E-4</c:v>
                      </c:pt>
                      <c:pt idx="703" formatCode="0.0">
                        <c:v>6.6423740066704948E-4</c:v>
                      </c:pt>
                      <c:pt idx="704" formatCode="0.0">
                        <c:v>9.3628302102931067E-4</c:v>
                      </c:pt>
                      <c:pt idx="705" formatCode="0.0">
                        <c:v>8.8606650283962033E-4</c:v>
                      </c:pt>
                      <c:pt idx="706" formatCode="0.0">
                        <c:v>8.8150550439864089E-4</c:v>
                      </c:pt>
                      <c:pt idx="707" formatCode="0.0">
                        <c:v>7.8666299793617243E-4</c:v>
                      </c:pt>
                      <c:pt idx="708" formatCode="0.0">
                        <c:v>7.8209642605588786E-4</c:v>
                      </c:pt>
                      <c:pt idx="709" formatCode="0.0">
                        <c:v>8.3095121143252288E-4</c:v>
                      </c:pt>
                      <c:pt idx="710" formatCode="0.0">
                        <c:v>8.3084677213787045E-4</c:v>
                      </c:pt>
                      <c:pt idx="711" formatCode="0.0">
                        <c:v>8.2621221818668345E-4</c:v>
                      </c:pt>
                      <c:pt idx="712" formatCode="0.0">
                        <c:v>9.1436457262266996E-4</c:v>
                      </c:pt>
                      <c:pt idx="713" formatCode="0.0">
                        <c:v>8.7161130629270138E-4</c:v>
                      </c:pt>
                      <c:pt idx="714" formatCode="0.0">
                        <c:v>7.7325672081933656E-4</c:v>
                      </c:pt>
                      <c:pt idx="715" formatCode="0.0">
                        <c:v>7.7170039662907003E-4</c:v>
                      </c:pt>
                      <c:pt idx="716" formatCode="0.0">
                        <c:v>7.7335863817092217E-4</c:v>
                      </c:pt>
                      <c:pt idx="717" formatCode="0.0">
                        <c:v>8.160392805842755E-4</c:v>
                      </c:pt>
                      <c:pt idx="718" formatCode="0.0">
                        <c:v>8.1693429803495615E-4</c:v>
                      </c:pt>
                      <c:pt idx="719" formatCode="0.0">
                        <c:v>9.2437994027755495E-4</c:v>
                      </c:pt>
                      <c:pt idx="720" formatCode="0.0">
                        <c:v>9.1952209666234575E-4</c:v>
                      </c:pt>
                      <c:pt idx="721" formatCode="0.0">
                        <c:v>9.146642931239351E-4</c:v>
                      </c:pt>
                      <c:pt idx="722" formatCode="0.0">
                        <c:v>9.6527909298673126E-4</c:v>
                      </c:pt>
                      <c:pt idx="723" formatCode="0.0">
                        <c:v>9.1141407750564083E-4</c:v>
                      </c:pt>
                      <c:pt idx="724" formatCode="0.0">
                        <c:v>9.1171251864072863E-4</c:v>
                      </c:pt>
                      <c:pt idx="725" formatCode="0.0">
                        <c:v>1.0730082612576066E-3</c:v>
                      </c:pt>
                      <c:pt idx="726" formatCode="0.0">
                        <c:v>1.0680011235839433E-3</c:v>
                      </c:pt>
                      <c:pt idx="727" formatCode="0.0">
                        <c:v>1.0692505800748756E-3</c:v>
                      </c:pt>
                      <c:pt idx="728" formatCode="0.0">
                        <c:v>8.6257837895658152E-4</c:v>
                      </c:pt>
                      <c:pt idx="729" formatCode="0.0">
                        <c:v>9.146313728002791E-4</c:v>
                      </c:pt>
                      <c:pt idx="730" formatCode="0.0">
                        <c:v>9.1499458514709335E-4</c:v>
                      </c:pt>
                      <c:pt idx="731" formatCode="0.0">
                        <c:v>1.0120566952766202E-3</c:v>
                      </c:pt>
                      <c:pt idx="732" formatCode="0.0">
                        <c:v>1.0144748043584718E-3</c:v>
                      </c:pt>
                      <c:pt idx="733" formatCode="0.0">
                        <c:v>1.0168760322251742E-3</c:v>
                      </c:pt>
                      <c:pt idx="734" formatCode="0.0">
                        <c:v>9.163140446563795E-4</c:v>
                      </c:pt>
                      <c:pt idx="735" formatCode="0.0">
                        <c:v>9.1108691699519036E-4</c:v>
                      </c:pt>
                      <c:pt idx="736" formatCode="0.0">
                        <c:v>7.5582299938461094E-4</c:v>
                      </c:pt>
                      <c:pt idx="737" formatCode="0.0">
                        <c:v>7.5054819483959332E-4</c:v>
                      </c:pt>
                      <c:pt idx="738" formatCode="0.0">
                        <c:v>8.548195407704081E-4</c:v>
                      </c:pt>
                      <c:pt idx="739" formatCode="0.0">
                        <c:v>8.5613449203040637E-4</c:v>
                      </c:pt>
                      <c:pt idx="740" formatCode="0.0">
                        <c:v>8.5079370763328939E-4</c:v>
                      </c:pt>
                      <c:pt idx="741" formatCode="0.0">
                        <c:v>9.5682338433657004E-4</c:v>
                      </c:pt>
                      <c:pt idx="742" formatCode="0.0">
                        <c:v>7.95308016227501E-4</c:v>
                      </c:pt>
                      <c:pt idx="743" formatCode="0.0">
                        <c:v>7.9242555374669263E-4</c:v>
                      </c:pt>
                      <c:pt idx="744" formatCode="0.0">
                        <c:v>8.4123206370559139E-4</c:v>
                      </c:pt>
                      <c:pt idx="745" formatCode="0.0">
                        <c:v>8.3581548049926847E-4</c:v>
                      </c:pt>
                      <c:pt idx="746" formatCode="0.0">
                        <c:v>8.4236099915580064E-4</c:v>
                      </c:pt>
                      <c:pt idx="747" formatCode="0.0">
                        <c:v>8.3686643663951276E-4</c:v>
                      </c:pt>
                      <c:pt idx="748" formatCode="0.0">
                        <c:v>8.3806208208303307E-4</c:v>
                      </c:pt>
                      <c:pt idx="749" formatCode="0.0">
                        <c:v>8.3252337535223556E-4</c:v>
                      </c:pt>
                      <c:pt idx="750" formatCode="0.0">
                        <c:v>8.3101057667489488E-4</c:v>
                      </c:pt>
                      <c:pt idx="751" formatCode="0.0">
                        <c:v>8.3218580502461223E-4</c:v>
                      </c:pt>
                      <c:pt idx="752" formatCode="0.0">
                        <c:v>9.4667201360707745E-4</c:v>
                      </c:pt>
                      <c:pt idx="753" formatCode="0.0">
                        <c:v>8.8438063985226897E-4</c:v>
                      </c:pt>
                      <c:pt idx="754" formatCode="0.0">
                        <c:v>8.8599296275846144E-4</c:v>
                      </c:pt>
                      <c:pt idx="755" formatCode="0.0">
                        <c:v>9.3739022060102992E-4</c:v>
                      </c:pt>
                      <c:pt idx="756" formatCode="0.0">
                        <c:v>9.3168569874537549E-4</c:v>
                      </c:pt>
                      <c:pt idx="757" formatCode="0.0">
                        <c:v>9.2757682155288751E-4</c:v>
                      </c:pt>
                      <c:pt idx="758" formatCode="0.0">
                        <c:v>1.0970999904203775E-3</c:v>
                      </c:pt>
                      <c:pt idx="759" formatCode="0.0">
                        <c:v>1.0913660149580652E-3</c:v>
                      </c:pt>
                      <c:pt idx="760" formatCode="0.0">
                        <c:v>1.0333957429817773E-3</c:v>
                      </c:pt>
                      <c:pt idx="761" formatCode="0.0">
                        <c:v>1.027633367504045E-3</c:v>
                      </c:pt>
                      <c:pt idx="762" formatCode="0.0">
                        <c:v>1.0218710461064344E-3</c:v>
                      </c:pt>
                      <c:pt idx="763" formatCode="0.0">
                        <c:v>9.11501706996069E-4</c:v>
                      </c:pt>
                      <c:pt idx="764" formatCode="0.0">
                        <c:v>9.6403494695931988E-4</c:v>
                      </c:pt>
                      <c:pt idx="765" formatCode="0.0">
                        <c:v>9.6151575560847068E-4</c:v>
                      </c:pt>
                      <c:pt idx="766" formatCode="0.0">
                        <c:v>8.3853510744951603E-4</c:v>
                      </c:pt>
                      <c:pt idx="767" formatCode="0.0">
                        <c:v>1.0152767691737489E-3</c:v>
                      </c:pt>
                      <c:pt idx="768" formatCode="0.0">
                        <c:v>1.0163682499333797E-3</c:v>
                      </c:pt>
                      <c:pt idx="769" formatCode="0.0">
                        <c:v>1.0104365226620551E-3</c:v>
                      </c:pt>
                      <c:pt idx="770" formatCode="0.0">
                        <c:v>8.8420429563933461E-4</c:v>
                      </c:pt>
                      <c:pt idx="771" formatCode="0.0">
                        <c:v>8.8443021197730926E-4</c:v>
                      </c:pt>
                      <c:pt idx="772" formatCode="0.0">
                        <c:v>9.3815050569122382E-4</c:v>
                      </c:pt>
                      <c:pt idx="773" formatCode="0.0">
                        <c:v>9.9531628448812966E-4</c:v>
                      </c:pt>
                      <c:pt idx="774" formatCode="0.0">
                        <c:v>9.8933306775416839E-4</c:v>
                      </c:pt>
                      <c:pt idx="775" formatCode="0.0">
                        <c:v>9.3487627299086479E-4</c:v>
                      </c:pt>
                      <c:pt idx="776" formatCode="0.0">
                        <c:v>8.6819047078491064E-4</c:v>
                      </c:pt>
                      <c:pt idx="777" formatCode="0.0">
                        <c:v>8.6213395633082503E-4</c:v>
                      </c:pt>
                      <c:pt idx="778" formatCode="0.0">
                        <c:v>8.5759183916450145E-4</c:v>
                      </c:pt>
                      <c:pt idx="779" formatCode="0.0">
                        <c:v>9.8167866326858452E-4</c:v>
                      </c:pt>
                      <c:pt idx="780" formatCode="0.0">
                        <c:v>9.7555687202812303E-4</c:v>
                      </c:pt>
                      <c:pt idx="781" formatCode="0.0">
                        <c:v>9.7287851250619888E-4</c:v>
                      </c:pt>
                      <c:pt idx="782" formatCode="0.0">
                        <c:v>1.2192826269229807E-3</c:v>
                      </c:pt>
                      <c:pt idx="783" formatCode="0.0">
                        <c:v>1.2131048260764208E-3</c:v>
                      </c:pt>
                      <c:pt idx="784" formatCode="0.0">
                        <c:v>1.213464377969936E-3</c:v>
                      </c:pt>
                      <c:pt idx="785" formatCode="0.0">
                        <c:v>1.0207683304221337E-3</c:v>
                      </c:pt>
                      <c:pt idx="786" formatCode="0.0">
                        <c:v>1.0163982048390591E-3</c:v>
                      </c:pt>
                      <c:pt idx="787" formatCode="0.0">
                        <c:v>1.0156562914836798E-3</c:v>
                      </c:pt>
                      <c:pt idx="788" formatCode="0.0">
                        <c:v>1.0720122109004744E-3</c:v>
                      </c:pt>
                      <c:pt idx="789" formatCode="0.0">
                        <c:v>1.0677205518224964E-3</c:v>
                      </c:pt>
                      <c:pt idx="790" formatCode="0.0">
                        <c:v>9.4463119510626624E-4</c:v>
                      </c:pt>
                      <c:pt idx="791" formatCode="0.0">
                        <c:v>1.2548272393082128E-3</c:v>
                      </c:pt>
                      <c:pt idx="792" formatCode="0.0">
                        <c:v>1.2485413094172608E-3</c:v>
                      </c:pt>
                      <c:pt idx="793" formatCode="0.0">
                        <c:v>1.0561778077164262E-3</c:v>
                      </c:pt>
                      <c:pt idx="794" formatCode="0.0">
                        <c:v>1.1133688310749417E-3</c:v>
                      </c:pt>
                      <c:pt idx="795" formatCode="0.0">
                        <c:v>1.1070557939276649E-3</c:v>
                      </c:pt>
                      <c:pt idx="796" formatCode="0.0">
                        <c:v>1.1088628434493489E-3</c:v>
                      </c:pt>
                      <c:pt idx="797" formatCode="0.0">
                        <c:v>1.1730392174752477E-3</c:v>
                      </c:pt>
                      <c:pt idx="798" formatCode="0.0">
                        <c:v>1.1666076238693029E-3</c:v>
                      </c:pt>
                      <c:pt idx="799" formatCode="0.0">
                        <c:v>1.1645809836735395E-3</c:v>
                      </c:pt>
                      <c:pt idx="800" formatCode="0.0">
                        <c:v>1.028896775072529E-3</c:v>
                      </c:pt>
                      <c:pt idx="801" formatCode="0.0">
                        <c:v>1.0301795586419667E-3</c:v>
                      </c:pt>
                      <c:pt idx="802" formatCode="0.0">
                        <c:v>1.0887606656232196E-3</c:v>
                      </c:pt>
                      <c:pt idx="803" formatCode="0.0">
                        <c:v>1.0822564725979928E-3</c:v>
                      </c:pt>
                      <c:pt idx="804" formatCode="0.0">
                        <c:v>1.1495911254212293E-3</c:v>
                      </c:pt>
                      <c:pt idx="805" formatCode="0.0">
                        <c:v>1.0836677859092758E-3</c:v>
                      </c:pt>
                      <c:pt idx="806" formatCode="0.0">
                        <c:v>1.0770760119089818E-3</c:v>
                      </c:pt>
                      <c:pt idx="807" formatCode="0.0">
                        <c:v>1.4030681567300672E-3</c:v>
                      </c:pt>
                      <c:pt idx="808" formatCode="0.0">
                        <c:v>1.195807681619476E-3</c:v>
                      </c:pt>
                      <c:pt idx="809" formatCode="0.0">
                        <c:v>1.1892157039653023E-3</c:v>
                      </c:pt>
                      <c:pt idx="810" formatCode="0.0">
                        <c:v>1.7203373299455448E-3</c:v>
                      </c:pt>
                      <c:pt idx="811" formatCode="0.0">
                        <c:v>1.5932019818775255E-3</c:v>
                      </c:pt>
                      <c:pt idx="812" formatCode="0.0">
                        <c:v>1.5958438656039642E-3</c:v>
                      </c:pt>
                      <c:pt idx="813" formatCode="0.0">
                        <c:v>1.7236445577551247E-3</c:v>
                      </c:pt>
                      <c:pt idx="814" formatCode="0.0">
                        <c:v>1.5241732230382634E-3</c:v>
                      </c:pt>
                      <c:pt idx="815" formatCode="0.0">
                        <c:v>1.5174111099964611E-3</c:v>
                      </c:pt>
                      <c:pt idx="816" formatCode="0.0">
                        <c:v>1.6459724802233831E-3</c:v>
                      </c:pt>
                      <c:pt idx="817" formatCode="0.0">
                        <c:v>1.3712433715488382E-3</c:v>
                      </c:pt>
                      <c:pt idx="818" formatCode="0.0">
                        <c:v>1.3644688765458257E-3</c:v>
                      </c:pt>
                      <c:pt idx="819" formatCode="0.0">
                        <c:v>1.3658321097968266E-3</c:v>
                      </c:pt>
                      <c:pt idx="820" formatCode="0.0">
                        <c:v>1.3616056009313358E-3</c:v>
                      </c:pt>
                      <c:pt idx="821" formatCode="0.0">
                        <c:v>1.354777685949803E-3</c:v>
                      </c:pt>
                      <c:pt idx="822" formatCode="0.0">
                        <c:v>1.4876434311347549E-3</c:v>
                      </c:pt>
                      <c:pt idx="823" formatCode="0.0">
                        <c:v>1.4896884474047279E-3</c:v>
                      </c:pt>
                      <c:pt idx="824" formatCode="0.0">
                        <c:v>1.4828049998848857E-3</c:v>
                      </c:pt>
                      <c:pt idx="825" formatCode="0.0">
                        <c:v>1.4042255437552772E-3</c:v>
                      </c:pt>
                      <c:pt idx="826" formatCode="0.0">
                        <c:v>1.3366224604087398E-3</c:v>
                      </c:pt>
                      <c:pt idx="827" formatCode="0.0">
                        <c:v>1.3297122705525119E-3</c:v>
                      </c:pt>
                      <c:pt idx="828" formatCode="0.0">
                        <c:v>1.3228021542991597E-3</c:v>
                      </c:pt>
                      <c:pt idx="829" formatCode="0.0">
                        <c:v>1.3266266662862721E-3</c:v>
                      </c:pt>
                      <c:pt idx="830" formatCode="0.0">
                        <c:v>1.3196602757826162E-3</c:v>
                      </c:pt>
                      <c:pt idx="831" formatCode="0.0">
                        <c:v>1.3153418285257823E-3</c:v>
                      </c:pt>
                      <c:pt idx="832" formatCode="0.0">
                        <c:v>1.3083615222413011E-3</c:v>
                      </c:pt>
                      <c:pt idx="833" formatCode="0.0">
                        <c:v>1.2390670153487821E-3</c:v>
                      </c:pt>
                      <c:pt idx="834" formatCode="0.0">
                        <c:v>1.2320660647121325E-3</c:v>
                      </c:pt>
                      <c:pt idx="835" formatCode="0.0">
                        <c:v>1.225043416913244E-3</c:v>
                      </c:pt>
                      <c:pt idx="836" formatCode="0.0">
                        <c:v>1.4287486457419461E-3</c:v>
                      </c:pt>
                      <c:pt idx="837" formatCode="0.0">
                        <c:v>1.421800674015355E-3</c:v>
                      </c:pt>
                      <c:pt idx="838" formatCode="0.0">
                        <c:v>1.4147774664911537E-3</c:v>
                      </c:pt>
                      <c:pt idx="839" formatCode="0.0">
                        <c:v>1.2827675071568785E-3</c:v>
                      </c:pt>
                      <c:pt idx="840" formatCode="0.0">
                        <c:v>1.2730661351581249E-3</c:v>
                      </c:pt>
                      <c:pt idx="841" formatCode="0.0">
                        <c:v>1.2659719127537795E-3</c:v>
                      </c:pt>
                      <c:pt idx="842" formatCode="0.0">
                        <c:v>1.2693327891078467E-3</c:v>
                      </c:pt>
                      <c:pt idx="843" formatCode="0.0">
                        <c:v>1.1881768969244501E-3</c:v>
                      </c:pt>
                      <c:pt idx="844" formatCode="0.0">
                        <c:v>1.1810388069059044E-3</c:v>
                      </c:pt>
                      <c:pt idx="845" formatCode="0.0">
                        <c:v>1.2531218352766745E-3</c:v>
                      </c:pt>
                      <c:pt idx="846" formatCode="0.0">
                        <c:v>1.179072640565187E-3</c:v>
                      </c:pt>
                      <c:pt idx="847" formatCode="0.0">
                        <c:v>1.1718594112360445E-3</c:v>
                      </c:pt>
                      <c:pt idx="848" formatCode="0.0">
                        <c:v>1.3400340242322424E-3</c:v>
                      </c:pt>
                      <c:pt idx="849" formatCode="0.0">
                        <c:v>1.3326492569644402E-3</c:v>
                      </c:pt>
                      <c:pt idx="850" formatCode="0.0">
                        <c:v>1.3252645715724288E-3</c:v>
                      </c:pt>
                      <c:pt idx="851" formatCode="0.0">
                        <c:v>1.2574639320161354E-3</c:v>
                      </c:pt>
                      <c:pt idx="852" formatCode="0.0">
                        <c:v>1.8043400095521661E-3</c:v>
                      </c:pt>
                      <c:pt idx="853" formatCode="0.0">
                        <c:v>1.7967406913136006E-3</c:v>
                      </c:pt>
                      <c:pt idx="854" formatCode="0.0">
                        <c:v>1.8173463925711657E-3</c:v>
                      </c:pt>
                      <c:pt idx="855" formatCode="0.0">
                        <c:v>1.6105883874093405E-3</c:v>
                      </c:pt>
                      <c:pt idx="856" formatCode="0.0">
                        <c:v>1.6027108154248999E-3</c:v>
                      </c:pt>
                      <c:pt idx="857" formatCode="0.0">
                        <c:v>1.5516347523651971E-3</c:v>
                      </c:pt>
                      <c:pt idx="858" formatCode="0.0">
                        <c:v>1.9469420545499927E-3</c:v>
                      </c:pt>
                      <c:pt idx="859" formatCode="0.0">
                        <c:v>2.070221208548397E-3</c:v>
                      </c:pt>
                      <c:pt idx="860" formatCode="0.0">
                        <c:v>2.0616098832957207E-3</c:v>
                      </c:pt>
                      <c:pt idx="861" formatCode="0.0">
                        <c:v>1.7945852917875542E-3</c:v>
                      </c:pt>
                      <c:pt idx="862" formatCode="0.0">
                        <c:v>1.8414550478681234E-3</c:v>
                      </c:pt>
                      <c:pt idx="863" formatCode="0.0">
                        <c:v>2.2459215283037702E-3</c:v>
                      </c:pt>
                      <c:pt idx="864" formatCode="0.0">
                        <c:v>2.23680609908544E-3</c:v>
                      </c:pt>
                      <c:pt idx="865" formatCode="0.0">
                        <c:v>2.3791560441685932E-3</c:v>
                      </c:pt>
                      <c:pt idx="866" formatCode="0.0">
                        <c:v>2.4667911752626376E-3</c:v>
                      </c:pt>
                      <c:pt idx="867" formatCode="0.0">
                        <c:v>2.2623238190635632E-3</c:v>
                      </c:pt>
                      <c:pt idx="868" formatCode="0.0">
                        <c:v>3.1582173556355224E-3</c:v>
                      </c:pt>
                      <c:pt idx="869" formatCode="0.0">
                        <c:v>3.1477326883434641E-3</c:v>
                      </c:pt>
                      <c:pt idx="870" formatCode="0.0">
                        <c:v>3.5564431131813513E-3</c:v>
                      </c:pt>
                      <c:pt idx="871" formatCode="0.0">
                        <c:v>4.2926852641707669E-3</c:v>
                      </c:pt>
                      <c:pt idx="872" formatCode="0.0">
                        <c:v>4.4641693737253714E-3</c:v>
                      </c:pt>
                      <c:pt idx="873" formatCode="0.0">
                        <c:v>4.2282325586566515E-3</c:v>
                      </c:pt>
                      <c:pt idx="874" formatCode="0.0">
                        <c:v>4.6255261201139123E-3</c:v>
                      </c:pt>
                      <c:pt idx="875" formatCode="0.0">
                        <c:v>3.6757614244631357E-3</c:v>
                      </c:pt>
                      <c:pt idx="876" formatCode="0.0">
                        <c:v>4.5676646747606015E-3</c:v>
                      </c:pt>
                      <c:pt idx="877" formatCode="0.0">
                        <c:v>4.7699170250825899E-3</c:v>
                      </c:pt>
                      <c:pt idx="878" formatCode="0.0">
                        <c:v>4.7563601482520316E-3</c:v>
                      </c:pt>
                      <c:pt idx="879" formatCode="0.0">
                        <c:v>4.742803560506402E-3</c:v>
                      </c:pt>
                      <c:pt idx="880" formatCode="0.0">
                        <c:v>5.1124027084257784E-3</c:v>
                      </c:pt>
                      <c:pt idx="881" formatCode="0.0">
                        <c:v>4.5190283826804295E-3</c:v>
                      </c:pt>
                      <c:pt idx="882" formatCode="0.0">
                        <c:v>4.5038631298114241E-3</c:v>
                      </c:pt>
                      <c:pt idx="883" formatCode="0.0">
                        <c:v>4.6401404304819011E-3</c:v>
                      </c:pt>
                      <c:pt idx="884" formatCode="0.0">
                        <c:v>6.2363348903621101E-3</c:v>
                      </c:pt>
                      <c:pt idx="885" formatCode="0.0">
                        <c:v>7.6400722099007109E-3</c:v>
                      </c:pt>
                      <c:pt idx="886" formatCode="0.0">
                        <c:v>7.8779021937901064E-3</c:v>
                      </c:pt>
                      <c:pt idx="887" formatCode="0.0">
                        <c:v>8.3767729045294698E-3</c:v>
                      </c:pt>
                      <c:pt idx="888" formatCode="0.0">
                        <c:v>9.0539565356140619E-3</c:v>
                      </c:pt>
                      <c:pt idx="889" formatCode="0.0">
                        <c:v>9.0365170810045234E-3</c:v>
                      </c:pt>
                      <c:pt idx="890" formatCode="0.0">
                        <c:v>1.0642280886847067E-2</c:v>
                      </c:pt>
                      <c:pt idx="891" formatCode="0.0">
                        <c:v>1.3613946151985927E-2</c:v>
                      </c:pt>
                      <c:pt idx="892" formatCode="0.0">
                        <c:v>1.4051465250231727E-2</c:v>
                      </c:pt>
                      <c:pt idx="893" formatCode="0.0">
                        <c:v>1.4804706253156288E-2</c:v>
                      </c:pt>
                      <c:pt idx="894" formatCode="0.0">
                        <c:v>1.4785233865545073E-2</c:v>
                      </c:pt>
                      <c:pt idx="895" formatCode="0.0">
                        <c:v>1.5788677103341434E-2</c:v>
                      </c:pt>
                      <c:pt idx="896" formatCode="0.0">
                        <c:v>1.604894663968242E-2</c:v>
                      </c:pt>
                      <c:pt idx="897" formatCode="0.0">
                        <c:v>1.6311068953643672E-2</c:v>
                      </c:pt>
                      <c:pt idx="898" formatCode="0.0">
                        <c:v>2.0818784362655288E-2</c:v>
                      </c:pt>
                      <c:pt idx="899" formatCode="0.0">
                        <c:v>2.3689208443027465E-2</c:v>
                      </c:pt>
                      <c:pt idx="900" formatCode="0.0">
                        <c:v>2.3952850498489608E-2</c:v>
                      </c:pt>
                      <c:pt idx="901" formatCode="0.0">
                        <c:v>2.5840083503760478E-2</c:v>
                      </c:pt>
                      <c:pt idx="902" formatCode="0.0">
                        <c:v>2.9580386961815201E-2</c:v>
                      </c:pt>
                      <c:pt idx="903" formatCode="0.0">
                        <c:v>2.9558534583364122E-2</c:v>
                      </c:pt>
                      <c:pt idx="904" formatCode="0.0">
                        <c:v>3.3825809139662308E-2</c:v>
                      </c:pt>
                      <c:pt idx="905" formatCode="0.0">
                        <c:v>3.9079676914563315E-2</c:v>
                      </c:pt>
                      <c:pt idx="906" formatCode="0.0">
                        <c:v>3.9056067394181132E-2</c:v>
                      </c:pt>
                      <c:pt idx="907" formatCode="0.0">
                        <c:v>4.5028875554081152E-2</c:v>
                      </c:pt>
                      <c:pt idx="908" formatCode="0.0">
                        <c:v>4.9156480438664919E-2</c:v>
                      </c:pt>
                      <c:pt idx="909" formatCode="0.0">
                        <c:v>4.9132723427291622E-2</c:v>
                      </c:pt>
                      <c:pt idx="910" formatCode="0.0">
                        <c:v>6.2079453155885117E-2</c:v>
                      </c:pt>
                      <c:pt idx="911" formatCode="0.0">
                        <c:v>6.7648218013139347E-2</c:v>
                      </c:pt>
                      <c:pt idx="912" formatCode="0.0">
                        <c:v>6.9227906613278697E-2</c:v>
                      </c:pt>
                      <c:pt idx="913" formatCode="0.0">
                        <c:v>7.8915740682398691E-2</c:v>
                      </c:pt>
                      <c:pt idx="914" formatCode="0.0">
                        <c:v>9.6944071368562021E-2</c:v>
                      </c:pt>
                      <c:pt idx="915" formatCode="0.0">
                        <c:v>9.6912679630437232E-2</c:v>
                      </c:pt>
                      <c:pt idx="916" formatCode="0.0">
                        <c:v>0.10124521479091619</c:v>
                      </c:pt>
                      <c:pt idx="917" formatCode="0.0">
                        <c:v>0.12624505219650908</c:v>
                      </c:pt>
                      <c:pt idx="918" formatCode="0.0">
                        <c:v>0.12620977782775913</c:v>
                      </c:pt>
                      <c:pt idx="919" formatCode="0.0">
                        <c:v>0.13756679541833067</c:v>
                      </c:pt>
                      <c:pt idx="920" formatCode="0.0">
                        <c:v>0.14599706629019263</c:v>
                      </c:pt>
                      <c:pt idx="921" formatCode="0.0">
                        <c:v>0.15424985542602654</c:v>
                      </c:pt>
                      <c:pt idx="922" formatCode="0.0">
                        <c:v>0.16091119219415875</c:v>
                      </c:pt>
                      <c:pt idx="923" formatCode="0.0">
                        <c:v>0.17290740187288703</c:v>
                      </c:pt>
                      <c:pt idx="924" formatCode="0.0">
                        <c:v>0.1747308724564047</c:v>
                      </c:pt>
                      <c:pt idx="925" formatCode="0.0">
                        <c:v>0.18495456372276439</c:v>
                      </c:pt>
                      <c:pt idx="926" formatCode="0.0">
                        <c:v>0.19974020638721379</c:v>
                      </c:pt>
                      <c:pt idx="927" formatCode="0.0">
                        <c:v>0.21343259005776041</c:v>
                      </c:pt>
                      <c:pt idx="928" formatCode="0.0">
                        <c:v>0.22096272911260667</c:v>
                      </c:pt>
                      <c:pt idx="929" formatCode="0.0">
                        <c:v>0.23101293786526345</c:v>
                      </c:pt>
                      <c:pt idx="930" formatCode="0.0">
                        <c:v>0.23653850810154087</c:v>
                      </c:pt>
                      <c:pt idx="931" formatCode="0.0">
                        <c:v>0.25141500989522214</c:v>
                      </c:pt>
                      <c:pt idx="932" formatCode="0.0">
                        <c:v>0.2606288732876525</c:v>
                      </c:pt>
                      <c:pt idx="933" formatCode="0.0">
                        <c:v>0.26705809968865241</c:v>
                      </c:pt>
                      <c:pt idx="934" formatCode="0.0">
                        <c:v>0.28335472038251064</c:v>
                      </c:pt>
                      <c:pt idx="935" formatCode="0.0">
                        <c:v>0.28330019998839107</c:v>
                      </c:pt>
                      <c:pt idx="936" formatCode="0.0">
                        <c:v>0.29020446721907184</c:v>
                      </c:pt>
                      <c:pt idx="937" formatCode="0.0">
                        <c:v>0.31903619287396678</c:v>
                      </c:pt>
                      <c:pt idx="938" formatCode="0.0">
                        <c:v>0.31897862902652513</c:v>
                      </c:pt>
                      <c:pt idx="939" formatCode="0.0">
                        <c:v>0.32265988745380636</c:v>
                      </c:pt>
                      <c:pt idx="940" formatCode="0.0">
                        <c:v>0.33228717719074269</c:v>
                      </c:pt>
                      <c:pt idx="941" formatCode="0.0">
                        <c:v>0.33910991810971275</c:v>
                      </c:pt>
                      <c:pt idx="942" formatCode="0.0">
                        <c:v>0.3381362568963151</c:v>
                      </c:pt>
                      <c:pt idx="943" formatCode="0.0">
                        <c:v>0.36597129140506179</c:v>
                      </c:pt>
                      <c:pt idx="944" formatCode="0.0">
                        <c:v>0.36986355676354116</c:v>
                      </c:pt>
                      <c:pt idx="945" formatCode="0.0">
                        <c:v>0.36980284681795295</c:v>
                      </c:pt>
                      <c:pt idx="946" formatCode="0.0">
                        <c:v>0.37786410807061016</c:v>
                      </c:pt>
                      <c:pt idx="947" formatCode="0.0">
                        <c:v>0.38133623215268175</c:v>
                      </c:pt>
                      <c:pt idx="948" formatCode="0.0">
                        <c:v>0.38602524391552745</c:v>
                      </c:pt>
                      <c:pt idx="949" formatCode="0.0">
                        <c:v>0.39056252034717731</c:v>
                      </c:pt>
                      <c:pt idx="950" formatCode="0.0">
                        <c:v>0.37151664104515941</c:v>
                      </c:pt>
                      <c:pt idx="951" formatCode="0.0">
                        <c:v>0.37145404318670144</c:v>
                      </c:pt>
                      <c:pt idx="952" formatCode="0.0">
                        <c:v>0.33648546412535774</c:v>
                      </c:pt>
                      <c:pt idx="953" formatCode="0.0">
                        <c:v>0.33642513934240881</c:v>
                      </c:pt>
                      <c:pt idx="954" formatCode="0.0">
                        <c:v>0.33043571528625487</c:v>
                      </c:pt>
                      <c:pt idx="955" formatCode="0.0">
                        <c:v>0.28609928454407568</c:v>
                      </c:pt>
                      <c:pt idx="956" formatCode="0.0">
                        <c:v>0.24692043480008738</c:v>
                      </c:pt>
                      <c:pt idx="957" formatCode="0.0">
                        <c:v>0.24686929751524808</c:v>
                      </c:pt>
                      <c:pt idx="958" formatCode="0.0">
                        <c:v>0.22575179160670297</c:v>
                      </c:pt>
                      <c:pt idx="959" formatCode="0.0">
                        <c:v>0.14112452880816739</c:v>
                      </c:pt>
                      <c:pt idx="960" formatCode="0.0">
                        <c:v>0.12861897546819315</c:v>
                      </c:pt>
                      <c:pt idx="961" formatCode="0.0">
                        <c:v>8.8037994064960864E-2</c:v>
                      </c:pt>
                      <c:pt idx="962" formatCode="0.0">
                        <c:v>5.6821090107043344E-2</c:v>
                      </c:pt>
                      <c:pt idx="963" formatCode="0.0">
                        <c:v>4.9720602794110794E-2</c:v>
                      </c:pt>
                      <c:pt idx="964" formatCode="0.0">
                        <c:v>2.9708211528278666E-2</c:v>
                      </c:pt>
                      <c:pt idx="965" formatCode="0.0">
                        <c:v>1.1948100274674646E-2</c:v>
                      </c:pt>
                      <c:pt idx="966" formatCode="0.0">
                        <c:v>8.481308119538046E-3</c:v>
                      </c:pt>
                      <c:pt idx="967" formatCode="0.0">
                        <c:v>5.8579022883171045E-3</c:v>
                      </c:pt>
                      <c:pt idx="968" formatCode="0.0">
                        <c:v>5.8378394776386795E-3</c:v>
                      </c:pt>
                      <c:pt idx="969" formatCode="0.0">
                        <c:v>5.2345304710434953E-3</c:v>
                      </c:pt>
                      <c:pt idx="970" formatCode="0.0">
                        <c:v>4.1896097136561476E-3</c:v>
                      </c:pt>
                      <c:pt idx="971" formatCode="0.0">
                        <c:v>4.1734528376458895E-3</c:v>
                      </c:pt>
                      <c:pt idx="972" formatCode="0.0">
                        <c:v>3.2797286706728224E-3</c:v>
                      </c:pt>
                      <c:pt idx="973" formatCode="0.0">
                        <c:v>2.625135066352236E-3</c:v>
                      </c:pt>
                      <c:pt idx="974" formatCode="0.0">
                        <c:v>2.4917845741658571E-3</c:v>
                      </c:pt>
                      <c:pt idx="975" formatCode="0.0">
                        <c:v>2.4796633631825344E-3</c:v>
                      </c:pt>
                      <c:pt idx="976" formatCode="0.0">
                        <c:v>2.242356374336995E-3</c:v>
                      </c:pt>
                      <c:pt idx="977" formatCode="0.0">
                        <c:v>2.3326349656375834E-3</c:v>
                      </c:pt>
                      <c:pt idx="978" formatCode="0.0">
                        <c:v>2.1349852467618716E-3</c:v>
                      </c:pt>
                      <c:pt idx="979" formatCode="0.0">
                        <c:v>1.9589844267972499E-3</c:v>
                      </c:pt>
                      <c:pt idx="980" formatCode="0.0">
                        <c:v>1.7805466355557558E-3</c:v>
                      </c:pt>
                      <c:pt idx="981" formatCode="0.0">
                        <c:v>1.643818389315291E-3</c:v>
                      </c:pt>
                      <c:pt idx="982" formatCode="0.0">
                        <c:v>1.793586698190284E-3</c:v>
                      </c:pt>
                      <c:pt idx="983" formatCode="0.0">
                        <c:v>1.7857092639332499E-3</c:v>
                      </c:pt>
                      <c:pt idx="984" formatCode="0.0">
                        <c:v>1.6749612720695587E-3</c:v>
                      </c:pt>
                      <c:pt idx="985" formatCode="0.0">
                        <c:v>1.3863423451027897E-3</c:v>
                      </c:pt>
                      <c:pt idx="986" formatCode="0.0">
                        <c:v>1.2440224353447943E-3</c:v>
                      </c:pt>
                      <c:pt idx="987" formatCode="0.0">
                        <c:v>1.2372514101430642E-3</c:v>
                      </c:pt>
                      <c:pt idx="988" formatCode="0.0">
                        <c:v>1.190039198358246E-3</c:v>
                      </c:pt>
                      <c:pt idx="989" formatCode="0.0">
                        <c:v>1.5767729020494969E-3</c:v>
                      </c:pt>
                      <c:pt idx="990" formatCode="0.0">
                        <c:v>1.5142165897407828E-3</c:v>
                      </c:pt>
                      <c:pt idx="991" formatCode="0.0">
                        <c:v>1.4104964115792113E-3</c:v>
                      </c:pt>
                      <c:pt idx="992" formatCode="0.0">
                        <c:v>1.0957710875776033E-3</c:v>
                      </c:pt>
                      <c:pt idx="993" formatCode="0.0">
                        <c:v>1.0565782442140228E-3</c:v>
                      </c:pt>
                      <c:pt idx="994" formatCode="0.0">
                        <c:v>1.0562098108537652E-3</c:v>
                      </c:pt>
                      <c:pt idx="995" formatCode="0.0">
                        <c:v>9.9360372936997156E-4</c:v>
                      </c:pt>
                      <c:pt idx="996" formatCode="0.0">
                        <c:v>9.3831338027064416E-4</c:v>
                      </c:pt>
                      <c:pt idx="997" formatCode="0.0">
                        <c:v>1.0410319262640518E-3</c:v>
                      </c:pt>
                      <c:pt idx="998" formatCode="0.0">
                        <c:v>1.1978115881504275E-3</c:v>
                      </c:pt>
                      <c:pt idx="999" formatCode="0.0">
                        <c:v>1.1667382501971114E-3</c:v>
                      </c:pt>
                      <c:pt idx="1000" formatCode="0.0">
                        <c:v>8.4407992753961084E-4</c:v>
                      </c:pt>
                      <c:pt idx="1001" formatCode="0.0">
                        <c:v>9.2605557822379877E-4</c:v>
                      </c:pt>
                      <c:pt idx="1002" formatCode="0.0">
                        <c:v>8.9917985304322997E-4</c:v>
                      </c:pt>
                      <c:pt idx="1003" formatCode="0.0">
                        <c:v>7.2616031378547633E-4</c:v>
                      </c:pt>
                      <c:pt idx="1004" formatCode="0.0">
                        <c:v>9.1936921584212451E-4</c:v>
                      </c:pt>
                      <c:pt idx="1005" formatCode="0.0">
                        <c:v>8.9883530318398644E-4</c:v>
                      </c:pt>
                      <c:pt idx="1006" formatCode="0.0">
                        <c:v>9.2559055712241906E-4</c:v>
                      </c:pt>
                      <c:pt idx="1007" formatCode="0.0">
                        <c:v>9.2081478865789772E-4</c:v>
                      </c:pt>
                      <c:pt idx="1008" formatCode="0.0">
                        <c:v>8.9729492707421848E-4</c:v>
                      </c:pt>
                      <c:pt idx="1009" formatCode="0.0">
                        <c:v>7.8190182854790942E-4</c:v>
                      </c:pt>
                      <c:pt idx="1010" formatCode="0.0">
                        <c:v>7.3148755061534158E-4</c:v>
                      </c:pt>
                      <c:pt idx="1011" formatCode="0.0">
                        <c:v>7.0250932698226627E-4</c:v>
                      </c:pt>
                      <c:pt idx="1012" formatCode="0.0">
                        <c:v>7.4238305602298887E-4</c:v>
                      </c:pt>
                      <c:pt idx="1013" formatCode="0.0">
                        <c:v>7.3795906555430358E-4</c:v>
                      </c:pt>
                      <c:pt idx="1014" formatCode="0.0">
                        <c:v>7.1962414346044424E-4</c:v>
                      </c:pt>
                      <c:pt idx="1015" formatCode="0.0">
                        <c:v>7.0023198518538959E-4</c:v>
                      </c:pt>
                      <c:pt idx="1016" formatCode="0.0">
                        <c:v>6.9598336503594001E-4</c:v>
                      </c:pt>
                      <c:pt idx="1017" formatCode="0.0">
                        <c:v>5.9630542046190367E-4</c:v>
                      </c:pt>
                      <c:pt idx="1018" formatCode="0.0">
                        <c:v>7.448318655785761E-4</c:v>
                      </c:pt>
                      <c:pt idx="1019" formatCode="0.0">
                        <c:v>6.997206335624727E-4</c:v>
                      </c:pt>
                      <c:pt idx="1020" formatCode="0.0">
                        <c:v>6.7939910558297381E-4</c:v>
                      </c:pt>
                      <c:pt idx="1021" formatCode="0.0">
                        <c:v>5.8373756027698634E-4</c:v>
                      </c:pt>
                      <c:pt idx="1022" formatCode="0.0">
                        <c:v>5.0125700487229231E-4</c:v>
                      </c:pt>
                      <c:pt idx="1023" formatCode="0.0">
                        <c:v>4.8674895824979566E-4</c:v>
                      </c:pt>
                      <c:pt idx="1024" formatCode="0.0">
                        <c:v>5.4934369623344404E-4</c:v>
                      </c:pt>
                      <c:pt idx="1025" formatCode="0.0">
                        <c:v>5.4557635662331853E-4</c:v>
                      </c:pt>
                      <c:pt idx="1026" formatCode="0.0">
                        <c:v>7.1780182702719706E-4</c:v>
                      </c:pt>
                      <c:pt idx="1027" formatCode="0.0">
                        <c:v>7.3605172469423056E-4</c:v>
                      </c:pt>
                      <c:pt idx="1028" formatCode="0.0">
                        <c:v>7.3242371252570234E-4</c:v>
                      </c:pt>
                      <c:pt idx="1029" formatCode="0.0">
                        <c:v>6.0889699558642877E-4</c:v>
                      </c:pt>
                      <c:pt idx="1030" formatCode="0.0">
                        <c:v>5.9420502670553329E-4</c:v>
                      </c:pt>
                      <c:pt idx="1031" formatCode="0.0">
                        <c:v>5.9070675800404937E-4</c:v>
                      </c:pt>
                      <c:pt idx="1032" formatCode="0.0">
                        <c:v>5.7779120652799558E-4</c:v>
                      </c:pt>
                      <c:pt idx="1033" formatCode="0.0">
                        <c:v>5.663689967853804E-4</c:v>
                      </c:pt>
                      <c:pt idx="1034" formatCode="0.0">
                        <c:v>5.6297473437575362E-4</c:v>
                      </c:pt>
                      <c:pt idx="1035" formatCode="0.0">
                        <c:v>6.5122730426336341E-4</c:v>
                      </c:pt>
                      <c:pt idx="1036" formatCode="0.0">
                        <c:v>6.715259786861321E-4</c:v>
                      </c:pt>
                      <c:pt idx="1037" formatCode="0.0">
                        <c:v>6.6823263965189086E-4</c:v>
                      </c:pt>
                      <c:pt idx="1038" formatCode="0.0">
                        <c:v>5.9104863026555432E-4</c:v>
                      </c:pt>
                      <c:pt idx="1039" formatCode="0.0">
                        <c:v>6.8283500744815799E-4</c:v>
                      </c:pt>
                      <c:pt idx="1040" formatCode="0.0">
                        <c:v>6.7959756299810852E-4</c:v>
                      </c:pt>
                      <c:pt idx="1041" formatCode="0.0">
                        <c:v>7.315171326506164E-4</c:v>
                      </c:pt>
                      <c:pt idx="1042" formatCode="0.0">
                        <c:v>6.6433554455723172E-4</c:v>
                      </c:pt>
                      <c:pt idx="1043" formatCode="0.0">
                        <c:v>6.6114041738489146E-4</c:v>
                      </c:pt>
                      <c:pt idx="1044" formatCode="0.0">
                        <c:v>7.1329049575551053E-4</c:v>
                      </c:pt>
                      <c:pt idx="1045" formatCode="0.0">
                        <c:v>6.4691340571713669E-4</c:v>
                      </c:pt>
                      <c:pt idx="1046" formatCode="0.0">
                        <c:v>6.3789326385167071E-4</c:v>
                      </c:pt>
                      <c:pt idx="1047" formatCode="0.0">
                        <c:v>6.3301295150957314E-4</c:v>
                      </c:pt>
                      <c:pt idx="1048" formatCode="0.0">
                        <c:v>6.2421921771949615E-4</c:v>
                      </c:pt>
                      <c:pt idx="1049" formatCode="0.0">
                        <c:v>6.2112793238618417E-4</c:v>
                      </c:pt>
                      <c:pt idx="1050" formatCode="0.0">
                        <c:v>6.432028545111276E-4</c:v>
                      </c:pt>
                      <c:pt idx="1051" formatCode="0.0">
                        <c:v>6.6843668347961731E-4</c:v>
                      </c:pt>
                      <c:pt idx="1052" formatCode="0.0">
                        <c:v>6.6538378291011409E-4</c:v>
                      </c:pt>
                      <c:pt idx="1053" formatCode="0.0">
                        <c:v>6.635022263483982E-4</c:v>
                      </c:pt>
                      <c:pt idx="1054" formatCode="0.0">
                        <c:v>6.6044394800742444E-4</c:v>
                      </c:pt>
                      <c:pt idx="1055" formatCode="0.0">
                        <c:v>6.5794732080743778E-4</c:v>
                      </c:pt>
                      <c:pt idx="1056" formatCode="0.0">
                        <c:v>6.4966170551748758E-4</c:v>
                      </c:pt>
                      <c:pt idx="1057" formatCode="0.0">
                        <c:v>6.4662527673841729E-4</c:v>
                      </c:pt>
                      <c:pt idx="1058" formatCode="0.0">
                        <c:v>6.4133158994301314E-4</c:v>
                      </c:pt>
                      <c:pt idx="1059" formatCode="0.0">
                        <c:v>7.2727527124642527E-4</c:v>
                      </c:pt>
                      <c:pt idx="1060" formatCode="0.0">
                        <c:v>7.1982231929024545E-4</c:v>
                      </c:pt>
                      <c:pt idx="1061" formatCode="0.0">
                        <c:v>7.1682291836224919E-4</c:v>
                      </c:pt>
                      <c:pt idx="1062" formatCode="0.0">
                        <c:v>5.6365925076101405E-4</c:v>
                      </c:pt>
                      <c:pt idx="1063" formatCode="0.0">
                        <c:v>5.9069414747443436E-4</c:v>
                      </c:pt>
                      <c:pt idx="1064" formatCode="0.0">
                        <c:v>5.8665546200248233E-4</c:v>
                      </c:pt>
                      <c:pt idx="1065" formatCode="0.0">
                        <c:v>5.8365723494757606E-4</c:v>
                      </c:pt>
                      <c:pt idx="1066" formatCode="0.0">
                        <c:v>7.3055997802776585E-4</c:v>
                      </c:pt>
                      <c:pt idx="1067" formatCode="0.0">
                        <c:v>7.2567571659159624E-4</c:v>
                      </c:pt>
                      <c:pt idx="1068" formatCode="0.0">
                        <c:v>7.5126359536038811E-4</c:v>
                      </c:pt>
                      <c:pt idx="1069" formatCode="0.0">
                        <c:v>7.4828255876937394E-4</c:v>
                      </c:pt>
                      <c:pt idx="1070" formatCode="0.0">
                        <c:v>6.5403949424616985E-4</c:v>
                      </c:pt>
                      <c:pt idx="1071" formatCode="0.0">
                        <c:v>7.3974792670254892E-4</c:v>
                      </c:pt>
                      <c:pt idx="1072" formatCode="0.0">
                        <c:v>7.367772583524502E-4</c:v>
                      </c:pt>
                      <c:pt idx="1073" formatCode="0.0">
                        <c:v>7.3252649659413685E-4</c:v>
                      </c:pt>
                      <c:pt idx="1074" formatCode="0.0">
                        <c:v>6.9746723209357419E-4</c:v>
                      </c:pt>
                      <c:pt idx="1075" formatCode="0.0">
                        <c:v>6.9451201187123077E-4</c:v>
                      </c:pt>
                      <c:pt idx="1076" formatCode="0.0">
                        <c:v>6.3291781990596581E-4</c:v>
                      </c:pt>
                      <c:pt idx="1077" formatCode="0.0">
                        <c:v>6.2887525312231617E-4</c:v>
                      </c:pt>
                      <c:pt idx="1078" formatCode="0.0">
                        <c:v>6.2592270448771253E-4</c:v>
                      </c:pt>
                      <c:pt idx="1079" formatCode="0.0">
                        <c:v>6.8268618741054992E-4</c:v>
                      </c:pt>
                      <c:pt idx="1080" formatCode="0.0">
                        <c:v>6.7855622182651752E-4</c:v>
                      </c:pt>
                      <c:pt idx="1081" formatCode="0.0">
                        <c:v>6.7560619688140726E-4</c:v>
                      </c:pt>
                      <c:pt idx="1082" formatCode="0.0">
                        <c:v>7.0098759020750096E-4</c:v>
                      </c:pt>
                      <c:pt idx="1083" formatCode="0.0">
                        <c:v>6.9565253857439217E-4</c:v>
                      </c:pt>
                      <c:pt idx="1084" formatCode="0.0">
                        <c:v>6.9271765517563198E-4</c:v>
                      </c:pt>
                      <c:pt idx="1085" formatCode="0.0">
                        <c:v>6.6039704304079799E-4</c:v>
                      </c:pt>
                      <c:pt idx="1086" formatCode="0.0">
                        <c:v>6.5802543796635124E-4</c:v>
                      </c:pt>
                      <c:pt idx="1087" formatCode="0.0">
                        <c:v>6.5508811683715547E-4</c:v>
                      </c:pt>
                      <c:pt idx="1088" formatCode="0.0">
                        <c:v>5.050768122421786E-4</c:v>
                      </c:pt>
                      <c:pt idx="1089" formatCode="0.0">
                        <c:v>6.4919918467056328E-4</c:v>
                      </c:pt>
                      <c:pt idx="1090" formatCode="0.0">
                        <c:v>6.4626195945301104E-4</c:v>
                      </c:pt>
                      <c:pt idx="1091" formatCode="0.0">
                        <c:v>6.3788358212851825E-4</c:v>
                      </c:pt>
                      <c:pt idx="1092" formatCode="0.0">
                        <c:v>7.2368207802446147E-4</c:v>
                      </c:pt>
                      <c:pt idx="1093" formatCode="0.0">
                        <c:v>7.2076466244525657E-4</c:v>
                      </c:pt>
                      <c:pt idx="1094" formatCode="0.0">
                        <c:v>7.1480601418141235E-4</c:v>
                      </c:pt>
                      <c:pt idx="1095" formatCode="0.0">
                        <c:v>7.1187509948299871E-4</c:v>
                      </c:pt>
                      <c:pt idx="1096" formatCode="0.0">
                        <c:v>7.3805876907329278E-4</c:v>
                      </c:pt>
                      <c:pt idx="1097" formatCode="0.0">
                        <c:v>7.3019946950802594E-4</c:v>
                      </c:pt>
                      <c:pt idx="1098" formatCode="0.0">
                        <c:v>6.1175014565492344E-4</c:v>
                      </c:pt>
                      <c:pt idx="1099" formatCode="0.0">
                        <c:v>6.0480637148875864E-4</c:v>
                      </c:pt>
                      <c:pt idx="1100" formatCode="0.0">
                        <c:v>6.2695535936165404E-4</c:v>
                      </c:pt>
                      <c:pt idx="1101" formatCode="0.0">
                        <c:v>6.8116759509829095E-4</c:v>
                      </c:pt>
                      <c:pt idx="1102" formatCode="0.0">
                        <c:v>8.8742717887096653E-4</c:v>
                      </c:pt>
                      <c:pt idx="1103" formatCode="0.0">
                        <c:v>8.8019488987918059E-4</c:v>
                      </c:pt>
                      <c:pt idx="1104" formatCode="0.0">
                        <c:v>9.3514041652702478E-4</c:v>
                      </c:pt>
                      <c:pt idx="1105" formatCode="0.0">
                        <c:v>7.8268623887932636E-4</c:v>
                      </c:pt>
                      <c:pt idx="1106" formatCode="0.0">
                        <c:v>0</c:v>
                      </c:pt>
                      <c:pt idx="1107" formatCode="0.0">
                        <c:v>0</c:v>
                      </c:pt>
                      <c:pt idx="1108" formatCode="0.0">
                        <c:v>0</c:v>
                      </c:pt>
                      <c:pt idx="1109" formatCode="0.0">
                        <c:v>0</c:v>
                      </c:pt>
                      <c:pt idx="1110" formatCode="0.0">
                        <c:v>0</c:v>
                      </c:pt>
                      <c:pt idx="1111" formatCode="0.0">
                        <c:v>0</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numCache>
                  </c:numRef>
                </c:xVal>
                <c:yVal>
                  <c:numRef>
                    <c:extLst xmlns:c15="http://schemas.microsoft.com/office/drawing/2012/chart">
                      <c:ext xmlns:c15="http://schemas.microsoft.com/office/drawing/2012/chart" uri="{02D57815-91ED-43cb-92C2-25804820EDAC}">
                        <c15:formulaRef>
                          <c15:sqref>'Forsøk 3 - Samlet'!$BK$14:$BK$1148</c15:sqref>
                        </c15:formulaRef>
                      </c:ext>
                    </c:extLst>
                    <c:numCache>
                      <c:formatCode>0.00</c:formatCode>
                      <c:ptCount val="1135"/>
                      <c:pt idx="0">
                        <c:v>-1.36481E-9</c:v>
                      </c:pt>
                      <c:pt idx="1">
                        <c:v>-1.36481E-9</c:v>
                      </c:pt>
                      <c:pt idx="2">
                        <c:v>-2.4567887310000001E-5</c:v>
                      </c:pt>
                      <c:pt idx="3">
                        <c:v>-2.4567887310000001E-5</c:v>
                      </c:pt>
                      <c:pt idx="4">
                        <c:v>-1.36481E-9</c:v>
                      </c:pt>
                      <c:pt idx="5">
                        <c:v>2.8622119999999998E-3</c:v>
                      </c:pt>
                      <c:pt idx="6">
                        <c:v>2.8622119999999998E-3</c:v>
                      </c:pt>
                      <c:pt idx="7">
                        <c:v>2.8622119999999998E-3</c:v>
                      </c:pt>
                      <c:pt idx="8">
                        <c:v>2.8622119999999998E-3</c:v>
                      </c:pt>
                      <c:pt idx="9">
                        <c:v>8.5866380000000006E-3</c:v>
                      </c:pt>
                      <c:pt idx="10">
                        <c:v>1.7173279999999999E-2</c:v>
                      </c:pt>
                      <c:pt idx="11">
                        <c:v>1.7173279999999999E-2</c:v>
                      </c:pt>
                      <c:pt idx="12">
                        <c:v>3.148434E-2</c:v>
                      </c:pt>
                      <c:pt idx="13">
                        <c:v>3.148434E-2</c:v>
                      </c:pt>
                      <c:pt idx="14">
                        <c:v>5.1519830000000003E-2</c:v>
                      </c:pt>
                      <c:pt idx="15">
                        <c:v>9.4453029999999993E-2</c:v>
                      </c:pt>
                      <c:pt idx="16">
                        <c:v>9.4453029999999993E-2</c:v>
                      </c:pt>
                      <c:pt idx="17">
                        <c:v>0.17173279999999999</c:v>
                      </c:pt>
                      <c:pt idx="18">
                        <c:v>0.28049689999999999</c:v>
                      </c:pt>
                      <c:pt idx="19">
                        <c:v>0.28049689999999999</c:v>
                      </c:pt>
                      <c:pt idx="20">
                        <c:v>0.43794316652249998</c:v>
                      </c:pt>
                      <c:pt idx="21">
                        <c:v>0.61253816652250004</c:v>
                      </c:pt>
                      <c:pt idx="22">
                        <c:v>0.61253816652250004</c:v>
                      </c:pt>
                      <c:pt idx="23">
                        <c:v>0.79858196652250002</c:v>
                      </c:pt>
                      <c:pt idx="24">
                        <c:v>0.79858196652250002</c:v>
                      </c:pt>
                      <c:pt idx="25">
                        <c:v>0.9874880665225001</c:v>
                      </c:pt>
                      <c:pt idx="26">
                        <c:v>1.1678075665225001</c:v>
                      </c:pt>
                      <c:pt idx="27">
                        <c:v>1.1678075665225001</c:v>
                      </c:pt>
                      <c:pt idx="28">
                        <c:v>1.3395405665225</c:v>
                      </c:pt>
                      <c:pt idx="29">
                        <c:v>1.522697</c:v>
                      </c:pt>
                      <c:pt idx="30">
                        <c:v>1.522697</c:v>
                      </c:pt>
                      <c:pt idx="31">
                        <c:v>1.688706</c:v>
                      </c:pt>
                      <c:pt idx="32">
                        <c:v>1.688706</c:v>
                      </c:pt>
                      <c:pt idx="33">
                        <c:v>1.688706</c:v>
                      </c:pt>
                      <c:pt idx="34">
                        <c:v>2.1494974334775003</c:v>
                      </c:pt>
                      <c:pt idx="35">
                        <c:v>2.1494974334775003</c:v>
                      </c:pt>
                      <c:pt idx="36">
                        <c:v>2.26692213305</c:v>
                      </c:pt>
                      <c:pt idx="37">
                        <c:v>2.3727749999999999</c:v>
                      </c:pt>
                      <c:pt idx="38">
                        <c:v>2.3727749999999999</c:v>
                      </c:pt>
                      <c:pt idx="39">
                        <c:v>2.4643649999999999</c:v>
                      </c:pt>
                      <c:pt idx="40">
                        <c:v>2.5559560000000001</c:v>
                      </c:pt>
                      <c:pt idx="41">
                        <c:v>2.5559560000000001</c:v>
                      </c:pt>
                      <c:pt idx="42">
                        <c:v>2.6218115665224997</c:v>
                      </c:pt>
                      <c:pt idx="43">
                        <c:v>2.6905291330500001</c:v>
                      </c:pt>
                      <c:pt idx="44">
                        <c:v>2.6905291330500001</c:v>
                      </c:pt>
                      <c:pt idx="45">
                        <c:v>2.7420736995750001</c:v>
                      </c:pt>
                      <c:pt idx="46">
                        <c:v>2.7420736995750001</c:v>
                      </c:pt>
                      <c:pt idx="47">
                        <c:v>2.7420736995750001</c:v>
                      </c:pt>
                      <c:pt idx="48">
                        <c:v>2.8422762661000003</c:v>
                      </c:pt>
                      <c:pt idx="49">
                        <c:v>2.8880712661000003</c:v>
                      </c:pt>
                      <c:pt idx="50">
                        <c:v>2.8880712661000003</c:v>
                      </c:pt>
                      <c:pt idx="51">
                        <c:v>2.95967539915</c:v>
                      </c:pt>
                      <c:pt idx="52">
                        <c:v>2.95967539915</c:v>
                      </c:pt>
                      <c:pt idx="53">
                        <c:v>2.95967539915</c:v>
                      </c:pt>
                      <c:pt idx="54">
                        <c:v>2.9997463991499997</c:v>
                      </c:pt>
                      <c:pt idx="55">
                        <c:v>2.9997463991499997</c:v>
                      </c:pt>
                      <c:pt idx="56">
                        <c:v>3.0512663991499998</c:v>
                      </c:pt>
                      <c:pt idx="57">
                        <c:v>3.0770018326249997</c:v>
                      </c:pt>
                      <c:pt idx="58">
                        <c:v>3.0770018326249997</c:v>
                      </c:pt>
                      <c:pt idx="59">
                        <c:v>3.108485832625</c:v>
                      </c:pt>
                      <c:pt idx="60">
                        <c:v>3.1285709656749998</c:v>
                      </c:pt>
                      <c:pt idx="61">
                        <c:v>3.1543063991499998</c:v>
                      </c:pt>
                      <c:pt idx="62">
                        <c:v>3.1543063991499998</c:v>
                      </c:pt>
                      <c:pt idx="63">
                        <c:v>3.2001013991499998</c:v>
                      </c:pt>
                      <c:pt idx="64">
                        <c:v>3.2001013991499998</c:v>
                      </c:pt>
                      <c:pt idx="65">
                        <c:v>3.2144615322000001</c:v>
                      </c:pt>
                      <c:pt idx="66">
                        <c:v>3.2488085322</c:v>
                      </c:pt>
                      <c:pt idx="67">
                        <c:v>3.2488085322</c:v>
                      </c:pt>
                      <c:pt idx="68">
                        <c:v>3.2774305321999999</c:v>
                      </c:pt>
                      <c:pt idx="69">
                        <c:v>3.2774305321999999</c:v>
                      </c:pt>
                      <c:pt idx="70">
                        <c:v>3.3174769656750001</c:v>
                      </c:pt>
                      <c:pt idx="71">
                        <c:v>3.3489609656749999</c:v>
                      </c:pt>
                      <c:pt idx="72">
                        <c:v>3.3489609656749999</c:v>
                      </c:pt>
                      <c:pt idx="73">
                        <c:v>3.3804705321999999</c:v>
                      </c:pt>
                      <c:pt idx="74">
                        <c:v>3.3890565322000001</c:v>
                      </c:pt>
                      <c:pt idx="75">
                        <c:v>3.3890565322000001</c:v>
                      </c:pt>
                      <c:pt idx="76">
                        <c:v>3.4377390987249998</c:v>
                      </c:pt>
                      <c:pt idx="77">
                        <c:v>3.4377390987249998</c:v>
                      </c:pt>
                      <c:pt idx="78">
                        <c:v>3.4377390987249998</c:v>
                      </c:pt>
                      <c:pt idx="79">
                        <c:v>3.477810098725</c:v>
                      </c:pt>
                      <c:pt idx="80">
                        <c:v>3.5064320987249999</c:v>
                      </c:pt>
                      <c:pt idx="81">
                        <c:v>3.5064320987249999</c:v>
                      </c:pt>
                      <c:pt idx="82">
                        <c:v>3.5350786652249999</c:v>
                      </c:pt>
                      <c:pt idx="83">
                        <c:v>3.5551637982500002</c:v>
                      </c:pt>
                      <c:pt idx="84">
                        <c:v>3.5551637982500002</c:v>
                      </c:pt>
                      <c:pt idx="85">
                        <c:v>3.5923717982500003</c:v>
                      </c:pt>
                      <c:pt idx="86">
                        <c:v>3.5923717982500003</c:v>
                      </c:pt>
                      <c:pt idx="87">
                        <c:v>3.5923717982500003</c:v>
                      </c:pt>
                      <c:pt idx="88">
                        <c:v>3.6209456652249998</c:v>
                      </c:pt>
                      <c:pt idx="89">
                        <c:v>3.6209456652249998</c:v>
                      </c:pt>
                      <c:pt idx="90">
                        <c:v>3.6438917982500003</c:v>
                      </c:pt>
                      <c:pt idx="91">
                        <c:v>3.6438917982500003</c:v>
                      </c:pt>
                      <c:pt idx="92">
                        <c:v>3.6782879312500003</c:v>
                      </c:pt>
                      <c:pt idx="93">
                        <c:v>3.6782879312500003</c:v>
                      </c:pt>
                      <c:pt idx="94">
                        <c:v>3.6868739312500001</c:v>
                      </c:pt>
                      <c:pt idx="95">
                        <c:v>3.6868739312500001</c:v>
                      </c:pt>
                      <c:pt idx="96">
                        <c:v>3.6868739312500001</c:v>
                      </c:pt>
                      <c:pt idx="97">
                        <c:v>3.7354827982500001</c:v>
                      </c:pt>
                      <c:pt idx="98">
                        <c:v>3.7411576652249998</c:v>
                      </c:pt>
                      <c:pt idx="99">
                        <c:v>3.7411576652249998</c:v>
                      </c:pt>
                      <c:pt idx="100">
                        <c:v>3.73836936475</c:v>
                      </c:pt>
                      <c:pt idx="101">
                        <c:v>3.7526557982500002</c:v>
                      </c:pt>
                      <c:pt idx="102">
                        <c:v>3.7526557982500002</c:v>
                      </c:pt>
                      <c:pt idx="103">
                        <c:v>3.7612427982500001</c:v>
                      </c:pt>
                      <c:pt idx="104">
                        <c:v>3.7641784977499997</c:v>
                      </c:pt>
                      <c:pt idx="105">
                        <c:v>3.7641784977499997</c:v>
                      </c:pt>
                      <c:pt idx="106">
                        <c:v>3.7555679312500003</c:v>
                      </c:pt>
                      <c:pt idx="107">
                        <c:v>3.7555679312500003</c:v>
                      </c:pt>
                      <c:pt idx="108">
                        <c:v>3.7555679312500003</c:v>
                      </c:pt>
                      <c:pt idx="109">
                        <c:v>3.7527540644999999</c:v>
                      </c:pt>
                      <c:pt idx="110">
                        <c:v>3.7527540644999999</c:v>
                      </c:pt>
                      <c:pt idx="111">
                        <c:v>3.7327190644999999</c:v>
                      </c:pt>
                      <c:pt idx="112">
                        <c:v>3.7384430644999997</c:v>
                      </c:pt>
                      <c:pt idx="113">
                        <c:v>3.7384430644999997</c:v>
                      </c:pt>
                      <c:pt idx="114">
                        <c:v>3.72124549775</c:v>
                      </c:pt>
                      <c:pt idx="115">
                        <c:v>3.7127321974999998</c:v>
                      </c:pt>
                      <c:pt idx="116">
                        <c:v>3.7127321974999998</c:v>
                      </c:pt>
                      <c:pt idx="117">
                        <c:v>3.6898106309999998</c:v>
                      </c:pt>
                      <c:pt idx="118">
                        <c:v>3.6755241975000001</c:v>
                      </c:pt>
                      <c:pt idx="119">
                        <c:v>3.6755241975000001</c:v>
                      </c:pt>
                      <c:pt idx="120">
                        <c:v>3.6697500645000001</c:v>
                      </c:pt>
                      <c:pt idx="121">
                        <c:v>3.6697500645000001</c:v>
                      </c:pt>
                      <c:pt idx="122">
                        <c:v>3.6440146310000001</c:v>
                      </c:pt>
                      <c:pt idx="123">
                        <c:v>3.609717764</c:v>
                      </c:pt>
                      <c:pt idx="124">
                        <c:v>3.609717764</c:v>
                      </c:pt>
                      <c:pt idx="125">
                        <c:v>3.609717764</c:v>
                      </c:pt>
                      <c:pt idx="126">
                        <c:v>3.5896817639999998</c:v>
                      </c:pt>
                      <c:pt idx="127">
                        <c:v>3.5582223305</c:v>
                      </c:pt>
                      <c:pt idx="128">
                        <c:v>3.5582223305</c:v>
                      </c:pt>
                      <c:pt idx="129">
                        <c:v>3.5295511975</c:v>
                      </c:pt>
                      <c:pt idx="130">
                        <c:v>3.5295511975</c:v>
                      </c:pt>
                      <c:pt idx="131">
                        <c:v>3.5295511975</c:v>
                      </c:pt>
                      <c:pt idx="132">
                        <c:v>3.5124017639999998</c:v>
                      </c:pt>
                      <c:pt idx="133">
                        <c:v>3.5124017639999998</c:v>
                      </c:pt>
                      <c:pt idx="134">
                        <c:v>3.4981398970000002</c:v>
                      </c:pt>
                      <c:pt idx="135">
                        <c:v>3.4695670300000003</c:v>
                      </c:pt>
                      <c:pt idx="136">
                        <c:v>3.4466454635000003</c:v>
                      </c:pt>
                      <c:pt idx="137">
                        <c:v>3.4466454635000003</c:v>
                      </c:pt>
                      <c:pt idx="138">
                        <c:v>3.432308897</c:v>
                      </c:pt>
                      <c:pt idx="139">
                        <c:v>3.3751385964999998</c:v>
                      </c:pt>
                      <c:pt idx="140">
                        <c:v>3.3751385964999998</c:v>
                      </c:pt>
                      <c:pt idx="141">
                        <c:v>3.3436300300000004</c:v>
                      </c:pt>
                      <c:pt idx="142">
                        <c:v>3.3436300300000004</c:v>
                      </c:pt>
                      <c:pt idx="143">
                        <c:v>3.3436300300000004</c:v>
                      </c:pt>
                      <c:pt idx="144">
                        <c:v>3.3236185964999998</c:v>
                      </c:pt>
                      <c:pt idx="145">
                        <c:v>3.3006478970000002</c:v>
                      </c:pt>
                      <c:pt idx="146">
                        <c:v>3.3006478970000002</c:v>
                      </c:pt>
                      <c:pt idx="147">
                        <c:v>3.2720258970000002</c:v>
                      </c:pt>
                      <c:pt idx="148">
                        <c:v>3.2405900300000003</c:v>
                      </c:pt>
                      <c:pt idx="149">
                        <c:v>3.2405900300000003</c:v>
                      </c:pt>
                      <c:pt idx="150">
                        <c:v>3.220604163</c:v>
                      </c:pt>
                      <c:pt idx="151">
                        <c:v>3.1604234635000004</c:v>
                      </c:pt>
                      <c:pt idx="152">
                        <c:v>3.1604234635000004</c:v>
                      </c:pt>
                      <c:pt idx="153">
                        <c:v>3.1604234635000004</c:v>
                      </c:pt>
                      <c:pt idx="154">
                        <c:v>3.1059923304999999</c:v>
                      </c:pt>
                      <c:pt idx="155">
                        <c:v>3.1059923304999999</c:v>
                      </c:pt>
                      <c:pt idx="156">
                        <c:v>3.0831925965</c:v>
                      </c:pt>
                      <c:pt idx="157">
                        <c:v>3.0831925965</c:v>
                      </c:pt>
                      <c:pt idx="158">
                        <c:v>3.0488220300000002</c:v>
                      </c:pt>
                      <c:pt idx="159">
                        <c:v>3.0488220300000002</c:v>
                      </c:pt>
                      <c:pt idx="160">
                        <c:v>2.9944400300000003</c:v>
                      </c:pt>
                      <c:pt idx="161">
                        <c:v>2.9944400300000003</c:v>
                      </c:pt>
                      <c:pt idx="162">
                        <c:v>2.9744285964999997</c:v>
                      </c:pt>
                      <c:pt idx="163">
                        <c:v>2.9744285964999997</c:v>
                      </c:pt>
                      <c:pt idx="164">
                        <c:v>2.9344312962500001</c:v>
                      </c:pt>
                      <c:pt idx="165">
                        <c:v>2.9115097295000001</c:v>
                      </c:pt>
                      <c:pt idx="166">
                        <c:v>2.9115097295000001</c:v>
                      </c:pt>
                      <c:pt idx="167">
                        <c:v>2.8914245964999998</c:v>
                      </c:pt>
                      <c:pt idx="168">
                        <c:v>2.8657137294999999</c:v>
                      </c:pt>
                      <c:pt idx="169">
                        <c:v>2.8657137294999999</c:v>
                      </c:pt>
                      <c:pt idx="170">
                        <c:v>2.8657137294999999</c:v>
                      </c:pt>
                      <c:pt idx="171">
                        <c:v>2.81994329625</c:v>
                      </c:pt>
                      <c:pt idx="172">
                        <c:v>2.81994329625</c:v>
                      </c:pt>
                      <c:pt idx="173">
                        <c:v>2.7941587294999999</c:v>
                      </c:pt>
                      <c:pt idx="174">
                        <c:v>2.7798477294999997</c:v>
                      </c:pt>
                      <c:pt idx="175">
                        <c:v>2.7798477294999997</c:v>
                      </c:pt>
                      <c:pt idx="176">
                        <c:v>2.7655367295</c:v>
                      </c:pt>
                      <c:pt idx="177">
                        <c:v>2.7341254292500001</c:v>
                      </c:pt>
                      <c:pt idx="178">
                        <c:v>2.7341254292500001</c:v>
                      </c:pt>
                      <c:pt idx="179">
                        <c:v>2.7083418627499998</c:v>
                      </c:pt>
                      <c:pt idx="180">
                        <c:v>2.6911432962499999</c:v>
                      </c:pt>
                      <c:pt idx="181">
                        <c:v>2.6911432962499999</c:v>
                      </c:pt>
                      <c:pt idx="182">
                        <c:v>2.6625949957500001</c:v>
                      </c:pt>
                      <c:pt idx="183">
                        <c:v>2.6625949957500001</c:v>
                      </c:pt>
                      <c:pt idx="184">
                        <c:v>2.6625949957500001</c:v>
                      </c:pt>
                      <c:pt idx="185">
                        <c:v>2.59099086275</c:v>
                      </c:pt>
                      <c:pt idx="186">
                        <c:v>2.59099086275</c:v>
                      </c:pt>
                      <c:pt idx="187">
                        <c:v>2.59099086275</c:v>
                      </c:pt>
                      <c:pt idx="188">
                        <c:v>2.59099086275</c:v>
                      </c:pt>
                      <c:pt idx="189">
                        <c:v>2.5680928627499999</c:v>
                      </c:pt>
                      <c:pt idx="190">
                        <c:v>2.5680928627499999</c:v>
                      </c:pt>
                      <c:pt idx="191">
                        <c:v>2.5395199957500001</c:v>
                      </c:pt>
                      <c:pt idx="192">
                        <c:v>2.5395199957500001</c:v>
                      </c:pt>
                      <c:pt idx="193">
                        <c:v>2.5395199957500001</c:v>
                      </c:pt>
                      <c:pt idx="194">
                        <c:v>2.5165237294999998</c:v>
                      </c:pt>
                      <c:pt idx="195">
                        <c:v>2.5165237294999998</c:v>
                      </c:pt>
                      <c:pt idx="196">
                        <c:v>2.5193857294999997</c:v>
                      </c:pt>
                      <c:pt idx="197">
                        <c:v>2.5051238627500001</c:v>
                      </c:pt>
                      <c:pt idx="198">
                        <c:v>2.4765018627500002</c:v>
                      </c:pt>
                      <c:pt idx="199">
                        <c:v>2.4765018627500002</c:v>
                      </c:pt>
                      <c:pt idx="200">
                        <c:v>2.4621662962499999</c:v>
                      </c:pt>
                      <c:pt idx="201">
                        <c:v>2.4450178627499999</c:v>
                      </c:pt>
                      <c:pt idx="202">
                        <c:v>2.4450178627499999</c:v>
                      </c:pt>
                      <c:pt idx="203">
                        <c:v>2.4364062962499999</c:v>
                      </c:pt>
                      <c:pt idx="204">
                        <c:v>2.4278939957499999</c:v>
                      </c:pt>
                      <c:pt idx="205">
                        <c:v>2.4278939957499999</c:v>
                      </c:pt>
                      <c:pt idx="206">
                        <c:v>2.41639586275</c:v>
                      </c:pt>
                      <c:pt idx="207">
                        <c:v>2.4020848627499998</c:v>
                      </c:pt>
                      <c:pt idx="208">
                        <c:v>2.4020848627499998</c:v>
                      </c:pt>
                      <c:pt idx="209">
                        <c:v>2.3820979957500001</c:v>
                      </c:pt>
                      <c:pt idx="210">
                        <c:v>2.3648758627499999</c:v>
                      </c:pt>
                      <c:pt idx="211">
                        <c:v>2.3648758627499999</c:v>
                      </c:pt>
                      <c:pt idx="212">
                        <c:v>2.3506139957500003</c:v>
                      </c:pt>
                      <c:pt idx="213">
                        <c:v>2.3219919957499999</c:v>
                      </c:pt>
                      <c:pt idx="214">
                        <c:v>2.3219919957499999</c:v>
                      </c:pt>
                      <c:pt idx="215">
                        <c:v>2.3219919957499999</c:v>
                      </c:pt>
                      <c:pt idx="216">
                        <c:v>2.31912999575</c:v>
                      </c:pt>
                      <c:pt idx="217">
                        <c:v>2.31912999575</c:v>
                      </c:pt>
                      <c:pt idx="218">
                        <c:v>2.29339456225</c:v>
                      </c:pt>
                      <c:pt idx="219">
                        <c:v>2.2619095622500001</c:v>
                      </c:pt>
                      <c:pt idx="220">
                        <c:v>2.2619095622500001</c:v>
                      </c:pt>
                      <c:pt idx="221">
                        <c:v>2.2504851287500003</c:v>
                      </c:pt>
                      <c:pt idx="222">
                        <c:v>2.2247015622499999</c:v>
                      </c:pt>
                      <c:pt idx="223">
                        <c:v>2.2247015622499999</c:v>
                      </c:pt>
                      <c:pt idx="224">
                        <c:v>2.2247015622499999</c:v>
                      </c:pt>
                      <c:pt idx="225">
                        <c:v>2.1960539957500003</c:v>
                      </c:pt>
                      <c:pt idx="226">
                        <c:v>2.1960539957500003</c:v>
                      </c:pt>
                      <c:pt idx="227">
                        <c:v>2.1789055622500002</c:v>
                      </c:pt>
                      <c:pt idx="228">
                        <c:v>2.1560321287500002</c:v>
                      </c:pt>
                      <c:pt idx="229">
                        <c:v>2.1560321287500002</c:v>
                      </c:pt>
                      <c:pt idx="230">
                        <c:v>2.13883456225</c:v>
                      </c:pt>
                      <c:pt idx="231">
                        <c:v>2.11882412875</c:v>
                      </c:pt>
                      <c:pt idx="232">
                        <c:v>2.11882412875</c:v>
                      </c:pt>
                      <c:pt idx="233">
                        <c:v>2.0901775622500001</c:v>
                      </c:pt>
                      <c:pt idx="234">
                        <c:v>2.06157912875</c:v>
                      </c:pt>
                      <c:pt idx="235">
                        <c:v>2.06157912875</c:v>
                      </c:pt>
                      <c:pt idx="236">
                        <c:v>2.0243465622500003</c:v>
                      </c:pt>
                      <c:pt idx="237">
                        <c:v>1.9957245622499999</c:v>
                      </c:pt>
                      <c:pt idx="238">
                        <c:v>1.9957245622499999</c:v>
                      </c:pt>
                      <c:pt idx="239">
                        <c:v>1.9613775622499998</c:v>
                      </c:pt>
                      <c:pt idx="240">
                        <c:v>1.92419312875</c:v>
                      </c:pt>
                      <c:pt idx="241">
                        <c:v>1.92419312875</c:v>
                      </c:pt>
                      <c:pt idx="242">
                        <c:v>1.8870332617500001</c:v>
                      </c:pt>
                      <c:pt idx="243">
                        <c:v>1.8497761287499999</c:v>
                      </c:pt>
                      <c:pt idx="244">
                        <c:v>1.8497761287499999</c:v>
                      </c:pt>
                      <c:pt idx="245">
                        <c:v>1.75532312875</c:v>
                      </c:pt>
                      <c:pt idx="246">
                        <c:v>1.75532312875</c:v>
                      </c:pt>
                      <c:pt idx="247">
                        <c:v>1.75532312875</c:v>
                      </c:pt>
                      <c:pt idx="248">
                        <c:v>1.7123891287499999</c:v>
                      </c:pt>
                      <c:pt idx="249">
                        <c:v>1.66955439475</c:v>
                      </c:pt>
                      <c:pt idx="250">
                        <c:v>1.66955439475</c:v>
                      </c:pt>
                      <c:pt idx="251">
                        <c:v>1.6151723947499999</c:v>
                      </c:pt>
                      <c:pt idx="252">
                        <c:v>1.5665399615</c:v>
                      </c:pt>
                      <c:pt idx="253">
                        <c:v>1.5665399615</c:v>
                      </c:pt>
                      <c:pt idx="254">
                        <c:v>1.5064820945000001</c:v>
                      </c:pt>
                      <c:pt idx="255">
                        <c:v>1.4578486610000001</c:v>
                      </c:pt>
                      <c:pt idx="256">
                        <c:v>1.4578486610000001</c:v>
                      </c:pt>
                      <c:pt idx="257">
                        <c:v>1.412004528</c:v>
                      </c:pt>
                      <c:pt idx="258">
                        <c:v>1.3176252275</c:v>
                      </c:pt>
                      <c:pt idx="259">
                        <c:v>1.3176252275</c:v>
                      </c:pt>
                      <c:pt idx="260">
                        <c:v>1.2603320945000001</c:v>
                      </c:pt>
                      <c:pt idx="261">
                        <c:v>1.2603320945000001</c:v>
                      </c:pt>
                      <c:pt idx="262">
                        <c:v>1.2603320945000001</c:v>
                      </c:pt>
                      <c:pt idx="263">
                        <c:v>1.2174236610000002</c:v>
                      </c:pt>
                      <c:pt idx="264">
                        <c:v>1.177450927</c:v>
                      </c:pt>
                      <c:pt idx="265">
                        <c:v>1.177450927</c:v>
                      </c:pt>
                      <c:pt idx="266">
                        <c:v>1.1401927940000001</c:v>
                      </c:pt>
                      <c:pt idx="267">
                        <c:v>1.0771992275</c:v>
                      </c:pt>
                      <c:pt idx="268">
                        <c:v>1.0771992275</c:v>
                      </c:pt>
                      <c:pt idx="269">
                        <c:v>1.0771992275</c:v>
                      </c:pt>
                      <c:pt idx="270">
                        <c:v>1.0115647597500002</c:v>
                      </c:pt>
                      <c:pt idx="271">
                        <c:v>1.0115647597500002</c:v>
                      </c:pt>
                      <c:pt idx="272">
                        <c:v>0.98012979275000001</c:v>
                      </c:pt>
                      <c:pt idx="273">
                        <c:v>0.94003422624999999</c:v>
                      </c:pt>
                      <c:pt idx="274">
                        <c:v>0.94003422624999999</c:v>
                      </c:pt>
                      <c:pt idx="275">
                        <c:v>0.92860989274999994</c:v>
                      </c:pt>
                      <c:pt idx="276">
                        <c:v>0.91143669274999994</c:v>
                      </c:pt>
                      <c:pt idx="277">
                        <c:v>0.91143669274999994</c:v>
                      </c:pt>
                      <c:pt idx="278">
                        <c:v>0.89715015924999997</c:v>
                      </c:pt>
                      <c:pt idx="279">
                        <c:v>0.89715015924999997</c:v>
                      </c:pt>
                      <c:pt idx="280">
                        <c:v>0.8743507252499999</c:v>
                      </c:pt>
                      <c:pt idx="281">
                        <c:v>0.85717742524999996</c:v>
                      </c:pt>
                      <c:pt idx="282">
                        <c:v>0.85717742524999996</c:v>
                      </c:pt>
                      <c:pt idx="283">
                        <c:v>0.83721562500000002</c:v>
                      </c:pt>
                      <c:pt idx="284">
                        <c:v>0.82036168975000001</c:v>
                      </c:pt>
                      <c:pt idx="285">
                        <c:v>0.82036168975000001</c:v>
                      </c:pt>
                      <c:pt idx="286">
                        <c:v>0.82036168975000001</c:v>
                      </c:pt>
                      <c:pt idx="287">
                        <c:v>0.83467278975000003</c:v>
                      </c:pt>
                      <c:pt idx="288">
                        <c:v>0.83467278975000003</c:v>
                      </c:pt>
                      <c:pt idx="289">
                        <c:v>0.84325938975000003</c:v>
                      </c:pt>
                      <c:pt idx="290">
                        <c:v>0.85752135674999996</c:v>
                      </c:pt>
                      <c:pt idx="291">
                        <c:v>0.85752135674999996</c:v>
                      </c:pt>
                      <c:pt idx="292">
                        <c:v>0.87772882224999993</c:v>
                      </c:pt>
                      <c:pt idx="293">
                        <c:v>0.89793628799999992</c:v>
                      </c:pt>
                      <c:pt idx="294">
                        <c:v>0.89793628799999992</c:v>
                      </c:pt>
                      <c:pt idx="295">
                        <c:v>0.92988735249999999</c:v>
                      </c:pt>
                      <c:pt idx="296">
                        <c:v>0.95917284749999998</c:v>
                      </c:pt>
                      <c:pt idx="297">
                        <c:v>0.95917284749999998</c:v>
                      </c:pt>
                      <c:pt idx="298">
                        <c:v>1.0086659099999999</c:v>
                      </c:pt>
                      <c:pt idx="299">
                        <c:v>1.0611440050000001</c:v>
                      </c:pt>
                      <c:pt idx="300">
                        <c:v>1.0611440050000001</c:v>
                      </c:pt>
                      <c:pt idx="301">
                        <c:v>1.1221589649999999</c:v>
                      </c:pt>
                      <c:pt idx="302">
                        <c:v>1.1789607675</c:v>
                      </c:pt>
                      <c:pt idx="303">
                        <c:v>1.1789607675</c:v>
                      </c:pt>
                      <c:pt idx="304">
                        <c:v>1.260183695</c:v>
                      </c:pt>
                      <c:pt idx="305">
                        <c:v>1.3562089524999998</c:v>
                      </c:pt>
                      <c:pt idx="306">
                        <c:v>1.3562089524999998</c:v>
                      </c:pt>
                      <c:pt idx="307">
                        <c:v>1.4494459099999999</c:v>
                      </c:pt>
                      <c:pt idx="308">
                        <c:v>1.4494459099999999</c:v>
                      </c:pt>
                      <c:pt idx="309">
                        <c:v>1.5362955700000001</c:v>
                      </c:pt>
                      <c:pt idx="310">
                        <c:v>1.6256131674999998</c:v>
                      </c:pt>
                      <c:pt idx="311">
                        <c:v>1.6256131674999998</c:v>
                      </c:pt>
                      <c:pt idx="312">
                        <c:v>1.703335365</c:v>
                      </c:pt>
                      <c:pt idx="313">
                        <c:v>1.7633185325</c:v>
                      </c:pt>
                      <c:pt idx="314">
                        <c:v>1.7633185325</c:v>
                      </c:pt>
                      <c:pt idx="315">
                        <c:v>1.8133891074999999</c:v>
                      </c:pt>
                      <c:pt idx="316">
                        <c:v>1.8476501249999999</c:v>
                      </c:pt>
                      <c:pt idx="317">
                        <c:v>1.8476501249999999</c:v>
                      </c:pt>
                      <c:pt idx="318">
                        <c:v>1.8790982749999998</c:v>
                      </c:pt>
                      <c:pt idx="319">
                        <c:v>1.91999225325</c:v>
                      </c:pt>
                      <c:pt idx="320">
                        <c:v>1.9473122274999999</c:v>
                      </c:pt>
                      <c:pt idx="321">
                        <c:v>1.9473122274999999</c:v>
                      </c:pt>
                      <c:pt idx="322">
                        <c:v>1.9669787295000001</c:v>
                      </c:pt>
                      <c:pt idx="323">
                        <c:v>1.98711299575</c:v>
                      </c:pt>
                      <c:pt idx="324">
                        <c:v>1.98711299575</c:v>
                      </c:pt>
                      <c:pt idx="325">
                        <c:v>1.9958228282500001</c:v>
                      </c:pt>
                      <c:pt idx="326">
                        <c:v>1.9958228282500001</c:v>
                      </c:pt>
                      <c:pt idx="327">
                        <c:v>2.0072216952500002</c:v>
                      </c:pt>
                      <c:pt idx="328">
                        <c:v>2.0072216952500002</c:v>
                      </c:pt>
                      <c:pt idx="329">
                        <c:v>2.0072216952500002</c:v>
                      </c:pt>
                      <c:pt idx="330">
                        <c:v>2.0330799614999999</c:v>
                      </c:pt>
                      <c:pt idx="331">
                        <c:v>2.0388049614999999</c:v>
                      </c:pt>
                      <c:pt idx="332">
                        <c:v>2.0388049614999999</c:v>
                      </c:pt>
                      <c:pt idx="333">
                        <c:v>2.033104528</c:v>
                      </c:pt>
                      <c:pt idx="334">
                        <c:v>2.0474155280000002</c:v>
                      </c:pt>
                      <c:pt idx="335">
                        <c:v>2.0474155280000002</c:v>
                      </c:pt>
                      <c:pt idx="336">
                        <c:v>2.0474400945000002</c:v>
                      </c:pt>
                      <c:pt idx="337">
                        <c:v>2.0474400945000002</c:v>
                      </c:pt>
                      <c:pt idx="338">
                        <c:v>2.0474400945000002</c:v>
                      </c:pt>
                      <c:pt idx="339">
                        <c:v>2.0474400945000002</c:v>
                      </c:pt>
                      <c:pt idx="340">
                        <c:v>2.0645649614999999</c:v>
                      </c:pt>
                      <c:pt idx="341">
                        <c:v>2.0645649614999999</c:v>
                      </c:pt>
                      <c:pt idx="342">
                        <c:v>2.064638661</c:v>
                      </c:pt>
                      <c:pt idx="343">
                        <c:v>2.0732737940000003</c:v>
                      </c:pt>
                      <c:pt idx="344">
                        <c:v>2.0732737940000003</c:v>
                      </c:pt>
                      <c:pt idx="345">
                        <c:v>2.0761112275000002</c:v>
                      </c:pt>
                      <c:pt idx="346">
                        <c:v>2.0761112275000002</c:v>
                      </c:pt>
                      <c:pt idx="347">
                        <c:v>2.0847964934999998</c:v>
                      </c:pt>
                      <c:pt idx="348">
                        <c:v>2.096171794</c:v>
                      </c:pt>
                      <c:pt idx="349">
                        <c:v>2.096171794</c:v>
                      </c:pt>
                      <c:pt idx="350">
                        <c:v>2.0989846610000003</c:v>
                      </c:pt>
                      <c:pt idx="351">
                        <c:v>2.10771906</c:v>
                      </c:pt>
                      <c:pt idx="352">
                        <c:v>2.1191680599999998</c:v>
                      </c:pt>
                      <c:pt idx="353">
                        <c:v>2.1191680599999998</c:v>
                      </c:pt>
                      <c:pt idx="354">
                        <c:v>2.1218580944999998</c:v>
                      </c:pt>
                      <c:pt idx="355">
                        <c:v>2.121931794</c:v>
                      </c:pt>
                      <c:pt idx="356">
                        <c:v>2.121931794</c:v>
                      </c:pt>
                      <c:pt idx="357">
                        <c:v>2.1333316610000002</c:v>
                      </c:pt>
                      <c:pt idx="358">
                        <c:v>2.1419913604999996</c:v>
                      </c:pt>
                      <c:pt idx="359">
                        <c:v>2.1419913604999996</c:v>
                      </c:pt>
                      <c:pt idx="360">
                        <c:v>2.1476426609999999</c:v>
                      </c:pt>
                      <c:pt idx="361">
                        <c:v>2.1620764934999999</c:v>
                      </c:pt>
                      <c:pt idx="362">
                        <c:v>2.1620764934999999</c:v>
                      </c:pt>
                      <c:pt idx="363">
                        <c:v>2.1619536610000001</c:v>
                      </c:pt>
                      <c:pt idx="364">
                        <c:v>2.1619536610000001</c:v>
                      </c:pt>
                      <c:pt idx="365">
                        <c:v>2.1820132275000002</c:v>
                      </c:pt>
                      <c:pt idx="366">
                        <c:v>2.1848762275000002</c:v>
                      </c:pt>
                      <c:pt idx="367">
                        <c:v>2.1848762275000002</c:v>
                      </c:pt>
                      <c:pt idx="368">
                        <c:v>2.202122927</c:v>
                      </c:pt>
                      <c:pt idx="369">
                        <c:v>2.2135227940000002</c:v>
                      </c:pt>
                      <c:pt idx="370">
                        <c:v>2.2135227940000002</c:v>
                      </c:pt>
                      <c:pt idx="371">
                        <c:v>2.2335332275000002</c:v>
                      </c:pt>
                      <c:pt idx="372">
                        <c:v>2.250779927</c:v>
                      </c:pt>
                      <c:pt idx="373">
                        <c:v>2.250779927</c:v>
                      </c:pt>
                      <c:pt idx="374">
                        <c:v>2.2507062275000003</c:v>
                      </c:pt>
                      <c:pt idx="375">
                        <c:v>2.2736287940000004</c:v>
                      </c:pt>
                      <c:pt idx="376">
                        <c:v>2.2736287940000004</c:v>
                      </c:pt>
                      <c:pt idx="377">
                        <c:v>2.2879397940000001</c:v>
                      </c:pt>
                      <c:pt idx="378">
                        <c:v>2.2879397940000001</c:v>
                      </c:pt>
                      <c:pt idx="379">
                        <c:v>2.2879397940000001</c:v>
                      </c:pt>
                      <c:pt idx="380">
                        <c:v>2.3308482275000002</c:v>
                      </c:pt>
                      <c:pt idx="381">
                        <c:v>2.3308482275000002</c:v>
                      </c:pt>
                      <c:pt idx="382">
                        <c:v>2.3308482275000002</c:v>
                      </c:pt>
                      <c:pt idx="383">
                        <c:v>2.347997661</c:v>
                      </c:pt>
                      <c:pt idx="384">
                        <c:v>2.347997661</c:v>
                      </c:pt>
                      <c:pt idx="385">
                        <c:v>2.3594220945000002</c:v>
                      </c:pt>
                      <c:pt idx="386">
                        <c:v>2.3622840945000001</c:v>
                      </c:pt>
                      <c:pt idx="387">
                        <c:v>2.3537462275000003</c:v>
                      </c:pt>
                      <c:pt idx="388">
                        <c:v>2.3537462275000003</c:v>
                      </c:pt>
                      <c:pt idx="389">
                        <c:v>2.3336866610000002</c:v>
                      </c:pt>
                      <c:pt idx="390">
                        <c:v>2.3194002275000001</c:v>
                      </c:pt>
                      <c:pt idx="391">
                        <c:v>2.3194002275000001</c:v>
                      </c:pt>
                      <c:pt idx="392">
                        <c:v>2.2993396610000003</c:v>
                      </c:pt>
                      <c:pt idx="393">
                        <c:v>2.2764662275000003</c:v>
                      </c:pt>
                      <c:pt idx="394">
                        <c:v>2.2764662275000003</c:v>
                      </c:pt>
                      <c:pt idx="395">
                        <c:v>2.2478687940000004</c:v>
                      </c:pt>
                      <c:pt idx="396">
                        <c:v>2.2335823604999998</c:v>
                      </c:pt>
                      <c:pt idx="397">
                        <c:v>2.2335823604999998</c:v>
                      </c:pt>
                      <c:pt idx="398">
                        <c:v>2.2077977940000002</c:v>
                      </c:pt>
                      <c:pt idx="399">
                        <c:v>2.1849499269999999</c:v>
                      </c:pt>
                      <c:pt idx="400">
                        <c:v>2.1849499269999999</c:v>
                      </c:pt>
                      <c:pt idx="401">
                        <c:v>2.1563514934999999</c:v>
                      </c:pt>
                      <c:pt idx="402">
                        <c:v>2.1277786265</c:v>
                      </c:pt>
                      <c:pt idx="403">
                        <c:v>2.1277786265</c:v>
                      </c:pt>
                      <c:pt idx="404">
                        <c:v>2.1277786265</c:v>
                      </c:pt>
                      <c:pt idx="405">
                        <c:v>2.0619721932499999</c:v>
                      </c:pt>
                      <c:pt idx="406">
                        <c:v>2.0619721932499999</c:v>
                      </c:pt>
                      <c:pt idx="407">
                        <c:v>2.0619721932499999</c:v>
                      </c:pt>
                      <c:pt idx="408">
                        <c:v>2.0276261932500002</c:v>
                      </c:pt>
                      <c:pt idx="409">
                        <c:v>2.0276261932500002</c:v>
                      </c:pt>
                      <c:pt idx="410">
                        <c:v>2.0276261932500002</c:v>
                      </c:pt>
                      <c:pt idx="411">
                        <c:v>2.00467906</c:v>
                      </c:pt>
                      <c:pt idx="412">
                        <c:v>2.00467906</c:v>
                      </c:pt>
                      <c:pt idx="413">
                        <c:v>1.9846440599999999</c:v>
                      </c:pt>
                      <c:pt idx="414">
                        <c:v>1.9617460599999998</c:v>
                      </c:pt>
                      <c:pt idx="415">
                        <c:v>1.9617460599999998</c:v>
                      </c:pt>
                      <c:pt idx="416">
                        <c:v>1.93897089275</c:v>
                      </c:pt>
                      <c:pt idx="417">
                        <c:v>1.9302374935000002</c:v>
                      </c:pt>
                      <c:pt idx="418">
                        <c:v>1.9302374935000002</c:v>
                      </c:pt>
                      <c:pt idx="419">
                        <c:v>1.9103243262499998</c:v>
                      </c:pt>
                      <c:pt idx="420">
                        <c:v>1.8873771932500001</c:v>
                      </c:pt>
                      <c:pt idx="421">
                        <c:v>1.8873771932500001</c:v>
                      </c:pt>
                      <c:pt idx="422">
                        <c:v>1.8645538927500001</c:v>
                      </c:pt>
                      <c:pt idx="423">
                        <c:v>1.84750272525</c:v>
                      </c:pt>
                      <c:pt idx="424">
                        <c:v>1.84750272525</c:v>
                      </c:pt>
                      <c:pt idx="425">
                        <c:v>1.8159450257500001</c:v>
                      </c:pt>
                      <c:pt idx="426">
                        <c:v>1.8159450257500001</c:v>
                      </c:pt>
                      <c:pt idx="427">
                        <c:v>1.8159450257500001</c:v>
                      </c:pt>
                      <c:pt idx="428">
                        <c:v>1.80160945925</c:v>
                      </c:pt>
                      <c:pt idx="429">
                        <c:v>1.7902341587499999</c:v>
                      </c:pt>
                      <c:pt idx="430">
                        <c:v>1.7902341587499999</c:v>
                      </c:pt>
                      <c:pt idx="431">
                        <c:v>1.76148932625</c:v>
                      </c:pt>
                      <c:pt idx="432">
                        <c:v>1.76148932625</c:v>
                      </c:pt>
                      <c:pt idx="433">
                        <c:v>1.76148932625</c:v>
                      </c:pt>
                      <c:pt idx="434">
                        <c:v>1.7328918927499999</c:v>
                      </c:pt>
                      <c:pt idx="435">
                        <c:v>1.7185563262499999</c:v>
                      </c:pt>
                      <c:pt idx="436">
                        <c:v>1.7185563262499999</c:v>
                      </c:pt>
                      <c:pt idx="437">
                        <c:v>1.7014570257500001</c:v>
                      </c:pt>
                      <c:pt idx="438">
                        <c:v>1.7014570257500001</c:v>
                      </c:pt>
                      <c:pt idx="439">
                        <c:v>1.6927963262499999</c:v>
                      </c:pt>
                      <c:pt idx="440">
                        <c:v>1.6813964592499999</c:v>
                      </c:pt>
                      <c:pt idx="441">
                        <c:v>1.6813964592499999</c:v>
                      </c:pt>
                      <c:pt idx="442">
                        <c:v>1.6700457252500001</c:v>
                      </c:pt>
                      <c:pt idx="443">
                        <c:v>1.6613860257499999</c:v>
                      </c:pt>
                      <c:pt idx="444">
                        <c:v>1.6613860257499999</c:v>
                      </c:pt>
                      <c:pt idx="445">
                        <c:v>1.6499124592500001</c:v>
                      </c:pt>
                      <c:pt idx="446">
                        <c:v>1.6527007597500001</c:v>
                      </c:pt>
                      <c:pt idx="447">
                        <c:v>1.6527007597500001</c:v>
                      </c:pt>
                      <c:pt idx="448">
                        <c:v>1.6327875922500001</c:v>
                      </c:pt>
                      <c:pt idx="449">
                        <c:v>1.6327875922500001</c:v>
                      </c:pt>
                      <c:pt idx="450">
                        <c:v>1.6327875922500001</c:v>
                      </c:pt>
                      <c:pt idx="451">
                        <c:v>1.62691619325</c:v>
                      </c:pt>
                      <c:pt idx="452">
                        <c:v>1.62691619325</c:v>
                      </c:pt>
                      <c:pt idx="453">
                        <c:v>1.6240787597500002</c:v>
                      </c:pt>
                      <c:pt idx="454">
                        <c:v>1.6155163262499999</c:v>
                      </c:pt>
                      <c:pt idx="455">
                        <c:v>1.6126051932500001</c:v>
                      </c:pt>
                      <c:pt idx="456">
                        <c:v>1.6126051932500001</c:v>
                      </c:pt>
                      <c:pt idx="457">
                        <c:v>1.6069303262499999</c:v>
                      </c:pt>
                      <c:pt idx="458">
                        <c:v>1.5955058927499999</c:v>
                      </c:pt>
                      <c:pt idx="459">
                        <c:v>1.5955058927499999</c:v>
                      </c:pt>
                      <c:pt idx="460">
                        <c:v>1.59545675975</c:v>
                      </c:pt>
                      <c:pt idx="461">
                        <c:v>1.5897808927499999</c:v>
                      </c:pt>
                      <c:pt idx="462">
                        <c:v>1.5897808927499999</c:v>
                      </c:pt>
                      <c:pt idx="463">
                        <c:v>1.5811948927499999</c:v>
                      </c:pt>
                      <c:pt idx="464">
                        <c:v>1.5840568927500001</c:v>
                      </c:pt>
                      <c:pt idx="465">
                        <c:v>1.5840568927500001</c:v>
                      </c:pt>
                      <c:pt idx="466">
                        <c:v>1.58403232625</c:v>
                      </c:pt>
                      <c:pt idx="467">
                        <c:v>1.5840568927500001</c:v>
                      </c:pt>
                      <c:pt idx="468">
                        <c:v>1.5840568927500001</c:v>
                      </c:pt>
                      <c:pt idx="469">
                        <c:v>1.58126859225</c:v>
                      </c:pt>
                      <c:pt idx="470">
                        <c:v>1.58694345925</c:v>
                      </c:pt>
                      <c:pt idx="471">
                        <c:v>1.58694345925</c:v>
                      </c:pt>
                      <c:pt idx="472">
                        <c:v>1.58694345925</c:v>
                      </c:pt>
                      <c:pt idx="473">
                        <c:v>1.59264289275</c:v>
                      </c:pt>
                      <c:pt idx="474">
                        <c:v>1.59264289275</c:v>
                      </c:pt>
                      <c:pt idx="475">
                        <c:v>1.5869680257500001</c:v>
                      </c:pt>
                      <c:pt idx="476">
                        <c:v>1.58983002575</c:v>
                      </c:pt>
                      <c:pt idx="477">
                        <c:v>1.58983002575</c:v>
                      </c:pt>
                      <c:pt idx="478">
                        <c:v>1.5955058927499999</c:v>
                      </c:pt>
                      <c:pt idx="479">
                        <c:v>1.5897808927499999</c:v>
                      </c:pt>
                      <c:pt idx="480">
                        <c:v>1.5897808927499999</c:v>
                      </c:pt>
                      <c:pt idx="481">
                        <c:v>1.58983002575</c:v>
                      </c:pt>
                      <c:pt idx="482">
                        <c:v>1.6013035922500001</c:v>
                      </c:pt>
                      <c:pt idx="483">
                        <c:v>1.6013035922500001</c:v>
                      </c:pt>
                      <c:pt idx="484">
                        <c:v>1.6013281587499999</c:v>
                      </c:pt>
                      <c:pt idx="485">
                        <c:v>1.6013281587499999</c:v>
                      </c:pt>
                      <c:pt idx="486">
                        <c:v>1.6013035922500001</c:v>
                      </c:pt>
                      <c:pt idx="487">
                        <c:v>1.6041410257499999</c:v>
                      </c:pt>
                      <c:pt idx="488">
                        <c:v>1.6041410257499999</c:v>
                      </c:pt>
                      <c:pt idx="489">
                        <c:v>1.6041410257499999</c:v>
                      </c:pt>
                      <c:pt idx="490">
                        <c:v>1.6098905922500002</c:v>
                      </c:pt>
                      <c:pt idx="491">
                        <c:v>1.6098905922500002</c:v>
                      </c:pt>
                      <c:pt idx="492">
                        <c:v>1.6156391587499999</c:v>
                      </c:pt>
                      <c:pt idx="493">
                        <c:v>1.6156637252499999</c:v>
                      </c:pt>
                      <c:pt idx="494">
                        <c:v>1.6156637252499999</c:v>
                      </c:pt>
                      <c:pt idx="495">
                        <c:v>1.62133959225</c:v>
                      </c:pt>
                      <c:pt idx="496">
                        <c:v>1.62716185825</c:v>
                      </c:pt>
                      <c:pt idx="497">
                        <c:v>1.6356505922500002</c:v>
                      </c:pt>
                      <c:pt idx="498">
                        <c:v>1.6356505922500002</c:v>
                      </c:pt>
                      <c:pt idx="499">
                        <c:v>1.6385125922500001</c:v>
                      </c:pt>
                      <c:pt idx="500">
                        <c:v>1.6386108582500001</c:v>
                      </c:pt>
                      <c:pt idx="501">
                        <c:v>1.6386108582500001</c:v>
                      </c:pt>
                      <c:pt idx="502">
                        <c:v>1.6442857252500001</c:v>
                      </c:pt>
                      <c:pt idx="503">
                        <c:v>1.6500352917500001</c:v>
                      </c:pt>
                      <c:pt idx="504">
                        <c:v>1.6500352917500001</c:v>
                      </c:pt>
                      <c:pt idx="505">
                        <c:v>1.65289729175</c:v>
                      </c:pt>
                      <c:pt idx="506">
                        <c:v>1.65289729175</c:v>
                      </c:pt>
                      <c:pt idx="507">
                        <c:v>1.65859672525</c:v>
                      </c:pt>
                      <c:pt idx="508">
                        <c:v>1.6614597252499999</c:v>
                      </c:pt>
                      <c:pt idx="509">
                        <c:v>1.6643954249999999</c:v>
                      </c:pt>
                      <c:pt idx="510">
                        <c:v>1.6643954249999999</c:v>
                      </c:pt>
                      <c:pt idx="511">
                        <c:v>1.6643954249999999</c:v>
                      </c:pt>
                      <c:pt idx="512">
                        <c:v>1.67865729175</c:v>
                      </c:pt>
                      <c:pt idx="513">
                        <c:v>1.67865729175</c:v>
                      </c:pt>
                      <c:pt idx="514">
                        <c:v>1.67865729175</c:v>
                      </c:pt>
                      <c:pt idx="515">
                        <c:v>1.6816421244999999</c:v>
                      </c:pt>
                      <c:pt idx="516">
                        <c:v>1.6816421244999999</c:v>
                      </c:pt>
                      <c:pt idx="517">
                        <c:v>1.6816421244999999</c:v>
                      </c:pt>
                      <c:pt idx="518">
                        <c:v>1.6901799915</c:v>
                      </c:pt>
                      <c:pt idx="519">
                        <c:v>1.6901799915</c:v>
                      </c:pt>
                      <c:pt idx="520">
                        <c:v>1.690204558</c:v>
                      </c:pt>
                      <c:pt idx="521">
                        <c:v>1.690204558</c:v>
                      </c:pt>
                      <c:pt idx="522">
                        <c:v>1.690204558</c:v>
                      </c:pt>
                      <c:pt idx="523">
                        <c:v>1.690204558</c:v>
                      </c:pt>
                      <c:pt idx="524">
                        <c:v>1.6787801245</c:v>
                      </c:pt>
                      <c:pt idx="525">
                        <c:v>1.6787801245</c:v>
                      </c:pt>
                      <c:pt idx="526">
                        <c:v>1.6787801245</c:v>
                      </c:pt>
                      <c:pt idx="527">
                        <c:v>1.6701931245000001</c:v>
                      </c:pt>
                      <c:pt idx="528">
                        <c:v>1.6701931245000001</c:v>
                      </c:pt>
                      <c:pt idx="529">
                        <c:v>1.6673065579999999</c:v>
                      </c:pt>
                      <c:pt idx="530">
                        <c:v>1.6673065579999999</c:v>
                      </c:pt>
                      <c:pt idx="531">
                        <c:v>1.6673065579999999</c:v>
                      </c:pt>
                      <c:pt idx="532">
                        <c:v>1.6530201245</c:v>
                      </c:pt>
                      <c:pt idx="533">
                        <c:v>1.6530201245</c:v>
                      </c:pt>
                      <c:pt idx="534">
                        <c:v>1.6415465579999999</c:v>
                      </c:pt>
                      <c:pt idx="535">
                        <c:v>1.6186485580000001</c:v>
                      </c:pt>
                      <c:pt idx="536">
                        <c:v>1.6186485580000001</c:v>
                      </c:pt>
                      <c:pt idx="537">
                        <c:v>1.6157619914999999</c:v>
                      </c:pt>
                      <c:pt idx="538">
                        <c:v>1.5928639915</c:v>
                      </c:pt>
                      <c:pt idx="539">
                        <c:v>1.5928639915</c:v>
                      </c:pt>
                      <c:pt idx="540">
                        <c:v>1.5815142574999999</c:v>
                      </c:pt>
                      <c:pt idx="541">
                        <c:v>1.5528421244999999</c:v>
                      </c:pt>
                      <c:pt idx="542">
                        <c:v>1.5528421244999999</c:v>
                      </c:pt>
                      <c:pt idx="543">
                        <c:v>1.5528421244999999</c:v>
                      </c:pt>
                      <c:pt idx="544">
                        <c:v>1.4984601245</c:v>
                      </c:pt>
                      <c:pt idx="545">
                        <c:v>1.4984601245</c:v>
                      </c:pt>
                      <c:pt idx="546">
                        <c:v>1.4555271245000001</c:v>
                      </c:pt>
                      <c:pt idx="547">
                        <c:v>1.4155052575</c:v>
                      </c:pt>
                      <c:pt idx="548">
                        <c:v>1.4155052575</c:v>
                      </c:pt>
                      <c:pt idx="549">
                        <c:v>1.3210276910000001</c:v>
                      </c:pt>
                      <c:pt idx="550">
                        <c:v>1.3210276910000001</c:v>
                      </c:pt>
                      <c:pt idx="551">
                        <c:v>1.3210276910000001</c:v>
                      </c:pt>
                      <c:pt idx="552">
                        <c:v>1.281005824</c:v>
                      </c:pt>
                      <c:pt idx="553">
                        <c:v>1.281005824</c:v>
                      </c:pt>
                      <c:pt idx="554">
                        <c:v>1.2351616910000001</c:v>
                      </c:pt>
                      <c:pt idx="555">
                        <c:v>1.1893411245000001</c:v>
                      </c:pt>
                      <c:pt idx="556">
                        <c:v>1.1463835579999999</c:v>
                      </c:pt>
                      <c:pt idx="557">
                        <c:v>1.1463835579999999</c:v>
                      </c:pt>
                      <c:pt idx="558">
                        <c:v>1.1063371245</c:v>
                      </c:pt>
                      <c:pt idx="559">
                        <c:v>1.0692263904999999</c:v>
                      </c:pt>
                      <c:pt idx="560">
                        <c:v>1.0692263904999999</c:v>
                      </c:pt>
                      <c:pt idx="561">
                        <c:v>1.0291308239999999</c:v>
                      </c:pt>
                      <c:pt idx="562">
                        <c:v>1.0291308239999999</c:v>
                      </c:pt>
                      <c:pt idx="563">
                        <c:v>0.98619812400000006</c:v>
                      </c:pt>
                      <c:pt idx="564">
                        <c:v>0.94037815749999998</c:v>
                      </c:pt>
                      <c:pt idx="565">
                        <c:v>0.94037815749999998</c:v>
                      </c:pt>
                      <c:pt idx="566">
                        <c:v>0.84020065750000006</c:v>
                      </c:pt>
                      <c:pt idx="567">
                        <c:v>0.84020065750000006</c:v>
                      </c:pt>
                      <c:pt idx="568">
                        <c:v>0.84020065750000006</c:v>
                      </c:pt>
                      <c:pt idx="569">
                        <c:v>0.80015422400000003</c:v>
                      </c:pt>
                      <c:pt idx="570">
                        <c:v>0.76879275674999992</c:v>
                      </c:pt>
                      <c:pt idx="571">
                        <c:v>0.76879275674999992</c:v>
                      </c:pt>
                      <c:pt idx="572">
                        <c:v>0.74007239049999995</c:v>
                      </c:pt>
                      <c:pt idx="573">
                        <c:v>0.71433705700000005</c:v>
                      </c:pt>
                      <c:pt idx="574">
                        <c:v>0.71433705700000005</c:v>
                      </c:pt>
                      <c:pt idx="575">
                        <c:v>0.69143925700000008</c:v>
                      </c:pt>
                      <c:pt idx="576">
                        <c:v>0.65144205675</c:v>
                      </c:pt>
                      <c:pt idx="577">
                        <c:v>0.65144205675</c:v>
                      </c:pt>
                      <c:pt idx="578">
                        <c:v>0.64275709049999996</c:v>
                      </c:pt>
                      <c:pt idx="579">
                        <c:v>0.64275709049999996</c:v>
                      </c:pt>
                      <c:pt idx="580">
                        <c:v>0.64275709049999996</c:v>
                      </c:pt>
                      <c:pt idx="581">
                        <c:v>0.62856892325000002</c:v>
                      </c:pt>
                      <c:pt idx="582">
                        <c:v>0.60850885674999999</c:v>
                      </c:pt>
                      <c:pt idx="583">
                        <c:v>0.60850885674999999</c:v>
                      </c:pt>
                      <c:pt idx="584">
                        <c:v>0.60850885674999999</c:v>
                      </c:pt>
                      <c:pt idx="585">
                        <c:v>0.59148295574999998</c:v>
                      </c:pt>
                      <c:pt idx="586">
                        <c:v>0.59148295574999998</c:v>
                      </c:pt>
                      <c:pt idx="587">
                        <c:v>0.58013232199999998</c:v>
                      </c:pt>
                      <c:pt idx="588">
                        <c:v>0.58013232199999998</c:v>
                      </c:pt>
                      <c:pt idx="589">
                        <c:v>0.57149658874999998</c:v>
                      </c:pt>
                      <c:pt idx="590">
                        <c:v>0.56310652100000003</c:v>
                      </c:pt>
                      <c:pt idx="591">
                        <c:v>0.56310652100000003</c:v>
                      </c:pt>
                      <c:pt idx="592">
                        <c:v>0.55168218749999998</c:v>
                      </c:pt>
                      <c:pt idx="593">
                        <c:v>0.53742022049999993</c:v>
                      </c:pt>
                      <c:pt idx="594">
                        <c:v>0.53742022049999993</c:v>
                      </c:pt>
                      <c:pt idx="595">
                        <c:v>0.51758135274999995</c:v>
                      </c:pt>
                      <c:pt idx="596">
                        <c:v>0.49744758675</c:v>
                      </c:pt>
                      <c:pt idx="597">
                        <c:v>0.49744758675</c:v>
                      </c:pt>
                      <c:pt idx="598">
                        <c:v>0.47168758675</c:v>
                      </c:pt>
                      <c:pt idx="599">
                        <c:v>0.42065911750000001</c:v>
                      </c:pt>
                      <c:pt idx="600">
                        <c:v>0.42065911750000001</c:v>
                      </c:pt>
                      <c:pt idx="601">
                        <c:v>0.42065911750000001</c:v>
                      </c:pt>
                      <c:pt idx="602">
                        <c:v>0.39781054999999999</c:v>
                      </c:pt>
                      <c:pt idx="603">
                        <c:v>0.39781054999999999</c:v>
                      </c:pt>
                      <c:pt idx="604">
                        <c:v>0.38650905000000002</c:v>
                      </c:pt>
                      <c:pt idx="605">
                        <c:v>0.3752567825</c:v>
                      </c:pt>
                      <c:pt idx="606">
                        <c:v>0.3752567825</c:v>
                      </c:pt>
                      <c:pt idx="607">
                        <c:v>0.36718607750000004</c:v>
                      </c:pt>
                      <c:pt idx="608">
                        <c:v>0.36180551</c:v>
                      </c:pt>
                      <c:pt idx="609">
                        <c:v>0.36180551</c:v>
                      </c:pt>
                      <c:pt idx="610">
                        <c:v>0.35931180750000002</c:v>
                      </c:pt>
                      <c:pt idx="611">
                        <c:v>0.35669527249999999</c:v>
                      </c:pt>
                      <c:pt idx="612">
                        <c:v>0.35669527249999999</c:v>
                      </c:pt>
                      <c:pt idx="613">
                        <c:v>0.3543735375</c:v>
                      </c:pt>
                      <c:pt idx="614">
                        <c:v>0.35491400000000001</c:v>
                      </c:pt>
                      <c:pt idx="615">
                        <c:v>0.35491400000000001</c:v>
                      </c:pt>
                      <c:pt idx="616">
                        <c:v>0.361031465</c:v>
                      </c:pt>
                      <c:pt idx="617">
                        <c:v>0.40719536249999999</c:v>
                      </c:pt>
                      <c:pt idx="618">
                        <c:v>0.40719536249999999</c:v>
                      </c:pt>
                      <c:pt idx="619">
                        <c:v>0.48590001999999999</c:v>
                      </c:pt>
                      <c:pt idx="620">
                        <c:v>0.57681503999999995</c:v>
                      </c:pt>
                      <c:pt idx="621">
                        <c:v>0.57681503999999995</c:v>
                      </c:pt>
                      <c:pt idx="622">
                        <c:v>0.72421279999999999</c:v>
                      </c:pt>
                      <c:pt idx="623">
                        <c:v>0.72421279999999999</c:v>
                      </c:pt>
                      <c:pt idx="624">
                        <c:v>0.72421279999999999</c:v>
                      </c:pt>
                      <c:pt idx="625">
                        <c:v>0.81079152999999993</c:v>
                      </c:pt>
                      <c:pt idx="626">
                        <c:v>0.81079152999999993</c:v>
                      </c:pt>
                      <c:pt idx="627">
                        <c:v>0.90013429249999999</c:v>
                      </c:pt>
                      <c:pt idx="628">
                        <c:v>0.99576658499999993</c:v>
                      </c:pt>
                      <c:pt idx="629">
                        <c:v>0.99576658499999993</c:v>
                      </c:pt>
                      <c:pt idx="630">
                        <c:v>1.0891017074999998</c:v>
                      </c:pt>
                      <c:pt idx="631">
                        <c:v>1.1766873649999998</c:v>
                      </c:pt>
                      <c:pt idx="632">
                        <c:v>1.2636107249999999</c:v>
                      </c:pt>
                      <c:pt idx="633">
                        <c:v>1.2636107249999999</c:v>
                      </c:pt>
                      <c:pt idx="634">
                        <c:v>1.3506313525</c:v>
                      </c:pt>
                      <c:pt idx="635">
                        <c:v>1.3506313525</c:v>
                      </c:pt>
                      <c:pt idx="636">
                        <c:v>1.43148578</c:v>
                      </c:pt>
                      <c:pt idx="637">
                        <c:v>1.5175483125</c:v>
                      </c:pt>
                      <c:pt idx="638">
                        <c:v>1.5175483125</c:v>
                      </c:pt>
                      <c:pt idx="639">
                        <c:v>1.6059333825</c:v>
                      </c:pt>
                      <c:pt idx="640">
                        <c:v>1.6967873874999999</c:v>
                      </c:pt>
                      <c:pt idx="641">
                        <c:v>1.6967873874999999</c:v>
                      </c:pt>
                      <c:pt idx="642">
                        <c:v>1.78108113</c:v>
                      </c:pt>
                      <c:pt idx="643">
                        <c:v>1.8486686350000001</c:v>
                      </c:pt>
                      <c:pt idx="644">
                        <c:v>1.8486686350000001</c:v>
                      </c:pt>
                      <c:pt idx="645">
                        <c:v>1.8908042225000001</c:v>
                      </c:pt>
                      <c:pt idx="646">
                        <c:v>1.9306418400000001</c:v>
                      </c:pt>
                      <c:pt idx="647">
                        <c:v>1.9955761625000001</c:v>
                      </c:pt>
                      <c:pt idx="648">
                        <c:v>1.9955761625000001</c:v>
                      </c:pt>
                      <c:pt idx="649">
                        <c:v>1.9955761625000001</c:v>
                      </c:pt>
                      <c:pt idx="650">
                        <c:v>2.0415318449999997</c:v>
                      </c:pt>
                      <c:pt idx="651">
                        <c:v>2.0415318449999997</c:v>
                      </c:pt>
                      <c:pt idx="652">
                        <c:v>2.0415318449999997</c:v>
                      </c:pt>
                      <c:pt idx="653">
                        <c:v>2.0468136475000001</c:v>
                      </c:pt>
                      <c:pt idx="654">
                        <c:v>2.0468136475000001</c:v>
                      </c:pt>
                      <c:pt idx="655">
                        <c:v>2.0550567175000003</c:v>
                      </c:pt>
                      <c:pt idx="656">
                        <c:v>2.0550567175000003</c:v>
                      </c:pt>
                      <c:pt idx="657">
                        <c:v>2.0661863524999999</c:v>
                      </c:pt>
                      <c:pt idx="658">
                        <c:v>2.0858282875</c:v>
                      </c:pt>
                      <c:pt idx="659">
                        <c:v>2.0858282875</c:v>
                      </c:pt>
                      <c:pt idx="660">
                        <c:v>2.0915041544999999</c:v>
                      </c:pt>
                      <c:pt idx="661">
                        <c:v>2.0915041544999999</c:v>
                      </c:pt>
                      <c:pt idx="662">
                        <c:v>2.0915041544999999</c:v>
                      </c:pt>
                      <c:pt idx="663">
                        <c:v>2.102927588</c:v>
                      </c:pt>
                      <c:pt idx="664">
                        <c:v>2.117140322</c:v>
                      </c:pt>
                      <c:pt idx="665">
                        <c:v>2.117140322</c:v>
                      </c:pt>
                      <c:pt idx="666">
                        <c:v>2.117140322</c:v>
                      </c:pt>
                      <c:pt idx="667">
                        <c:v>2.1227916222499998</c:v>
                      </c:pt>
                      <c:pt idx="668">
                        <c:v>2.1227916222499998</c:v>
                      </c:pt>
                      <c:pt idx="669">
                        <c:v>2.1313786222500002</c:v>
                      </c:pt>
                      <c:pt idx="670">
                        <c:v>2.1314277552500003</c:v>
                      </c:pt>
                      <c:pt idx="671">
                        <c:v>2.1314277552500003</c:v>
                      </c:pt>
                      <c:pt idx="672">
                        <c:v>2.1314277552500003</c:v>
                      </c:pt>
                      <c:pt idx="673">
                        <c:v>2.1285156222500001</c:v>
                      </c:pt>
                      <c:pt idx="674">
                        <c:v>2.1285156222500001</c:v>
                      </c:pt>
                      <c:pt idx="675">
                        <c:v>2.1342406222500001</c:v>
                      </c:pt>
                      <c:pt idx="676">
                        <c:v>2.1427774892499998</c:v>
                      </c:pt>
                      <c:pt idx="677">
                        <c:v>2.1427774892499998</c:v>
                      </c:pt>
                      <c:pt idx="678">
                        <c:v>2.1314031887500002</c:v>
                      </c:pt>
                      <c:pt idx="679">
                        <c:v>2.1342160557500001</c:v>
                      </c:pt>
                      <c:pt idx="680">
                        <c:v>2.1342160557500001</c:v>
                      </c:pt>
                      <c:pt idx="681">
                        <c:v>2.1313540557500001</c:v>
                      </c:pt>
                      <c:pt idx="682">
                        <c:v>2.1313540557500001</c:v>
                      </c:pt>
                      <c:pt idx="683">
                        <c:v>2.1370289227499999</c:v>
                      </c:pt>
                      <c:pt idx="684">
                        <c:v>2.1485516222499998</c:v>
                      </c:pt>
                      <c:pt idx="685">
                        <c:v>2.1485516222499998</c:v>
                      </c:pt>
                      <c:pt idx="686">
                        <c:v>2.1513890557500002</c:v>
                      </c:pt>
                      <c:pt idx="687">
                        <c:v>2.1627889227499999</c:v>
                      </c:pt>
                      <c:pt idx="688">
                        <c:v>2.1627889227499999</c:v>
                      </c:pt>
                      <c:pt idx="689">
                        <c:v>2.1685129227499997</c:v>
                      </c:pt>
                      <c:pt idx="690">
                        <c:v>2.1771244892500001</c:v>
                      </c:pt>
                      <c:pt idx="691">
                        <c:v>2.1771244892500001</c:v>
                      </c:pt>
                      <c:pt idx="692">
                        <c:v>2.1828239227499999</c:v>
                      </c:pt>
                      <c:pt idx="693">
                        <c:v>2.1828239227499999</c:v>
                      </c:pt>
                      <c:pt idx="694">
                        <c:v>2.18284848925</c:v>
                      </c:pt>
                      <c:pt idx="695">
                        <c:v>2.1942974892499998</c:v>
                      </c:pt>
                      <c:pt idx="696">
                        <c:v>2.1942974892499998</c:v>
                      </c:pt>
                      <c:pt idx="697">
                        <c:v>2.1971840557500002</c:v>
                      </c:pt>
                      <c:pt idx="698">
                        <c:v>2.2085839227499999</c:v>
                      </c:pt>
                      <c:pt idx="699">
                        <c:v>2.2085839227499999</c:v>
                      </c:pt>
                      <c:pt idx="700">
                        <c:v>2.2199592232499996</c:v>
                      </c:pt>
                      <c:pt idx="701">
                        <c:v>2.2286199227500001</c:v>
                      </c:pt>
                      <c:pt idx="702">
                        <c:v>2.2286199227500001</c:v>
                      </c:pt>
                      <c:pt idx="703">
                        <c:v>2.23436848925</c:v>
                      </c:pt>
                      <c:pt idx="704">
                        <c:v>2.2257087897499996</c:v>
                      </c:pt>
                      <c:pt idx="705">
                        <c:v>2.2257087897499996</c:v>
                      </c:pt>
                      <c:pt idx="706">
                        <c:v>2.2257087897499996</c:v>
                      </c:pt>
                      <c:pt idx="707">
                        <c:v>2.2228949227500001</c:v>
                      </c:pt>
                      <c:pt idx="708">
                        <c:v>2.2228949227500001</c:v>
                      </c:pt>
                      <c:pt idx="709">
                        <c:v>2.2029581887500003</c:v>
                      </c:pt>
                      <c:pt idx="710">
                        <c:v>2.1914109227499998</c:v>
                      </c:pt>
                      <c:pt idx="711">
                        <c:v>2.1914109227499998</c:v>
                      </c:pt>
                      <c:pt idx="712">
                        <c:v>2.1914109227499998</c:v>
                      </c:pt>
                      <c:pt idx="713">
                        <c:v>2.1713022232499997</c:v>
                      </c:pt>
                      <c:pt idx="714">
                        <c:v>2.1713022232499997</c:v>
                      </c:pt>
                      <c:pt idx="715">
                        <c:v>2.1628134892499999</c:v>
                      </c:pt>
                      <c:pt idx="716">
                        <c:v>2.1456404892499998</c:v>
                      </c:pt>
                      <c:pt idx="717">
                        <c:v>2.1456404892499998</c:v>
                      </c:pt>
                      <c:pt idx="718">
                        <c:v>2.1313540557500001</c:v>
                      </c:pt>
                      <c:pt idx="719">
                        <c:v>2.0941204892499998</c:v>
                      </c:pt>
                      <c:pt idx="720">
                        <c:v>2.0941204892499998</c:v>
                      </c:pt>
                      <c:pt idx="721">
                        <c:v>2.0941204892499998</c:v>
                      </c:pt>
                      <c:pt idx="722">
                        <c:v>2.07978492275</c:v>
                      </c:pt>
                      <c:pt idx="723">
                        <c:v>2.07978492275</c:v>
                      </c:pt>
                      <c:pt idx="724">
                        <c:v>2.0683604892499998</c:v>
                      </c:pt>
                      <c:pt idx="725">
                        <c:v>2.03403805575</c:v>
                      </c:pt>
                      <c:pt idx="726">
                        <c:v>2.03403805575</c:v>
                      </c:pt>
                      <c:pt idx="727">
                        <c:v>2.0225644892500001</c:v>
                      </c:pt>
                      <c:pt idx="728">
                        <c:v>2.0225644892500001</c:v>
                      </c:pt>
                      <c:pt idx="729">
                        <c:v>2.00832718875</c:v>
                      </c:pt>
                      <c:pt idx="730">
                        <c:v>1.9968300557500001</c:v>
                      </c:pt>
                      <c:pt idx="731">
                        <c:v>1.9968300557500001</c:v>
                      </c:pt>
                      <c:pt idx="732">
                        <c:v>1.98256718875</c:v>
                      </c:pt>
                      <c:pt idx="733">
                        <c:v>1.9684035879999999</c:v>
                      </c:pt>
                      <c:pt idx="734">
                        <c:v>1.9512060215</c:v>
                      </c:pt>
                      <c:pt idx="735">
                        <c:v>1.9512060215</c:v>
                      </c:pt>
                      <c:pt idx="736">
                        <c:v>1.9339838885</c:v>
                      </c:pt>
                      <c:pt idx="737">
                        <c:v>1.9339838885</c:v>
                      </c:pt>
                      <c:pt idx="738">
                        <c:v>1.9254214550000002</c:v>
                      </c:pt>
                      <c:pt idx="739">
                        <c:v>1.911110455</c:v>
                      </c:pt>
                      <c:pt idx="740">
                        <c:v>1.911110455</c:v>
                      </c:pt>
                      <c:pt idx="741">
                        <c:v>1.902572588</c:v>
                      </c:pt>
                      <c:pt idx="742">
                        <c:v>1.8911000215</c:v>
                      </c:pt>
                      <c:pt idx="743">
                        <c:v>1.8853258884999999</c:v>
                      </c:pt>
                      <c:pt idx="744">
                        <c:v>1.8853258884999999</c:v>
                      </c:pt>
                      <c:pt idx="745">
                        <c:v>1.8853258884999999</c:v>
                      </c:pt>
                      <c:pt idx="746">
                        <c:v>1.859590455</c:v>
                      </c:pt>
                      <c:pt idx="747">
                        <c:v>1.859590455</c:v>
                      </c:pt>
                      <c:pt idx="748">
                        <c:v>1.8453285879999999</c:v>
                      </c:pt>
                      <c:pt idx="749">
                        <c:v>1.8453285879999999</c:v>
                      </c:pt>
                      <c:pt idx="750">
                        <c:v>1.8367425879999999</c:v>
                      </c:pt>
                      <c:pt idx="751">
                        <c:v>1.8224561545</c:v>
                      </c:pt>
                      <c:pt idx="752">
                        <c:v>1.8081195880000001</c:v>
                      </c:pt>
                      <c:pt idx="753">
                        <c:v>1.8081195880000001</c:v>
                      </c:pt>
                      <c:pt idx="754">
                        <c:v>1.7938822875</c:v>
                      </c:pt>
                      <c:pt idx="755">
                        <c:v>1.7938822875</c:v>
                      </c:pt>
                      <c:pt idx="756">
                        <c:v>1.7938822875</c:v>
                      </c:pt>
                      <c:pt idx="757">
                        <c:v>1.7909220214999999</c:v>
                      </c:pt>
                      <c:pt idx="758">
                        <c:v>1.7852225879999999</c:v>
                      </c:pt>
                      <c:pt idx="759">
                        <c:v>1.7852225879999999</c:v>
                      </c:pt>
                      <c:pt idx="760">
                        <c:v>1.7766847210000001</c:v>
                      </c:pt>
                      <c:pt idx="761">
                        <c:v>1.7766847210000001</c:v>
                      </c:pt>
                      <c:pt idx="762">
                        <c:v>1.7766847210000001</c:v>
                      </c:pt>
                      <c:pt idx="763">
                        <c:v>1.756600588</c:v>
                      </c:pt>
                      <c:pt idx="764">
                        <c:v>1.756600588</c:v>
                      </c:pt>
                      <c:pt idx="765">
                        <c:v>1.7508018885000001</c:v>
                      </c:pt>
                      <c:pt idx="766">
                        <c:v>1.7508018885000001</c:v>
                      </c:pt>
                      <c:pt idx="767">
                        <c:v>1.7394020214999999</c:v>
                      </c:pt>
                      <c:pt idx="768">
                        <c:v>1.7279530214999999</c:v>
                      </c:pt>
                      <c:pt idx="769">
                        <c:v>1.7279530214999999</c:v>
                      </c:pt>
                      <c:pt idx="770">
                        <c:v>1.7308651545</c:v>
                      </c:pt>
                      <c:pt idx="771">
                        <c:v>1.719342455</c:v>
                      </c:pt>
                      <c:pt idx="772">
                        <c:v>1.719342455</c:v>
                      </c:pt>
                      <c:pt idx="773">
                        <c:v>1.7136420214999999</c:v>
                      </c:pt>
                      <c:pt idx="774">
                        <c:v>1.7136420214999999</c:v>
                      </c:pt>
                      <c:pt idx="775">
                        <c:v>1.6936070214999999</c:v>
                      </c:pt>
                      <c:pt idx="776">
                        <c:v>1.6936070214999999</c:v>
                      </c:pt>
                      <c:pt idx="777">
                        <c:v>1.6936070214999999</c:v>
                      </c:pt>
                      <c:pt idx="778">
                        <c:v>1.6907450214999999</c:v>
                      </c:pt>
                      <c:pt idx="779">
                        <c:v>1.6764340215</c:v>
                      </c:pt>
                      <c:pt idx="780">
                        <c:v>1.6764340215</c:v>
                      </c:pt>
                      <c:pt idx="781">
                        <c:v>1.6707581545000001</c:v>
                      </c:pt>
                      <c:pt idx="782">
                        <c:v>1.6621475879999998</c:v>
                      </c:pt>
                      <c:pt idx="783">
                        <c:v>1.6621475879999998</c:v>
                      </c:pt>
                      <c:pt idx="784">
                        <c:v>1.6535851545</c:v>
                      </c:pt>
                      <c:pt idx="785">
                        <c:v>1.6535851545</c:v>
                      </c:pt>
                      <c:pt idx="786">
                        <c:v>1.6507231545000001</c:v>
                      </c:pt>
                      <c:pt idx="787">
                        <c:v>1.6422098539999999</c:v>
                      </c:pt>
                      <c:pt idx="788">
                        <c:v>1.6422098539999999</c:v>
                      </c:pt>
                      <c:pt idx="789">
                        <c:v>1.6393232875000001</c:v>
                      </c:pt>
                      <c:pt idx="790">
                        <c:v>1.6250122875000002</c:v>
                      </c:pt>
                      <c:pt idx="791">
                        <c:v>1.6250122875000002</c:v>
                      </c:pt>
                      <c:pt idx="792">
                        <c:v>1.6249631545000001</c:v>
                      </c:pt>
                      <c:pt idx="793">
                        <c:v>1.6192627210000001</c:v>
                      </c:pt>
                      <c:pt idx="794">
                        <c:v>1.6192627210000001</c:v>
                      </c:pt>
                      <c:pt idx="795">
                        <c:v>1.619213588</c:v>
                      </c:pt>
                      <c:pt idx="796">
                        <c:v>1.6078392875</c:v>
                      </c:pt>
                      <c:pt idx="797">
                        <c:v>1.5992522875000001</c:v>
                      </c:pt>
                      <c:pt idx="798">
                        <c:v>1.5992522875000001</c:v>
                      </c:pt>
                      <c:pt idx="799">
                        <c:v>1.5934781545000001</c:v>
                      </c:pt>
                      <c:pt idx="800">
                        <c:v>1.5934781545000001</c:v>
                      </c:pt>
                      <c:pt idx="801">
                        <c:v>1.582054721</c:v>
                      </c:pt>
                      <c:pt idx="802">
                        <c:v>1.5820792875</c:v>
                      </c:pt>
                      <c:pt idx="803">
                        <c:v>1.5820792875</c:v>
                      </c:pt>
                      <c:pt idx="804">
                        <c:v>1.570605721</c:v>
                      </c:pt>
                      <c:pt idx="805">
                        <c:v>1.5619941545</c:v>
                      </c:pt>
                      <c:pt idx="806">
                        <c:v>1.5619941545</c:v>
                      </c:pt>
                      <c:pt idx="807">
                        <c:v>1.5591321545000001</c:v>
                      </c:pt>
                      <c:pt idx="808">
                        <c:v>1.5620432875000001</c:v>
                      </c:pt>
                      <c:pt idx="809">
                        <c:v>1.5620432875000001</c:v>
                      </c:pt>
                      <c:pt idx="810">
                        <c:v>1.5534562875</c:v>
                      </c:pt>
                      <c:pt idx="811">
                        <c:v>1.5421065537500001</c:v>
                      </c:pt>
                      <c:pt idx="812">
                        <c:v>1.5335195537500002</c:v>
                      </c:pt>
                      <c:pt idx="813">
                        <c:v>1.5335195537500002</c:v>
                      </c:pt>
                      <c:pt idx="814">
                        <c:v>1.5248588539999999</c:v>
                      </c:pt>
                      <c:pt idx="815">
                        <c:v>1.5248588539999999</c:v>
                      </c:pt>
                      <c:pt idx="816">
                        <c:v>1.5248588539999999</c:v>
                      </c:pt>
                      <c:pt idx="817">
                        <c:v>1.5220214205</c:v>
                      </c:pt>
                      <c:pt idx="818">
                        <c:v>1.5220214205</c:v>
                      </c:pt>
                      <c:pt idx="819">
                        <c:v>1.5133852875</c:v>
                      </c:pt>
                      <c:pt idx="820">
                        <c:v>1.5106461202500001</c:v>
                      </c:pt>
                      <c:pt idx="821">
                        <c:v>1.5106461202500001</c:v>
                      </c:pt>
                      <c:pt idx="822">
                        <c:v>1.5077104205</c:v>
                      </c:pt>
                      <c:pt idx="823">
                        <c:v>1.49914798725</c:v>
                      </c:pt>
                      <c:pt idx="824">
                        <c:v>1.49914798725</c:v>
                      </c:pt>
                      <c:pt idx="825">
                        <c:v>1.50201098725</c:v>
                      </c:pt>
                      <c:pt idx="826">
                        <c:v>1.49344855375</c:v>
                      </c:pt>
                      <c:pt idx="827">
                        <c:v>1.49344855375</c:v>
                      </c:pt>
                      <c:pt idx="828">
                        <c:v>1.49344855375</c:v>
                      </c:pt>
                      <c:pt idx="829">
                        <c:v>1.4819504205</c:v>
                      </c:pt>
                      <c:pt idx="830">
                        <c:v>1.4819504205</c:v>
                      </c:pt>
                      <c:pt idx="831">
                        <c:v>1.47911298725</c:v>
                      </c:pt>
                      <c:pt idx="832">
                        <c:v>1.47911298725</c:v>
                      </c:pt>
                      <c:pt idx="833">
                        <c:v>1.4705505537500001</c:v>
                      </c:pt>
                      <c:pt idx="834">
                        <c:v>1.4705259872500001</c:v>
                      </c:pt>
                      <c:pt idx="835">
                        <c:v>1.4705259872500001</c:v>
                      </c:pt>
                      <c:pt idx="836">
                        <c:v>1.4706488197500001</c:v>
                      </c:pt>
                      <c:pt idx="837">
                        <c:v>1.4705751202500001</c:v>
                      </c:pt>
                      <c:pt idx="838">
                        <c:v>1.4705751202500001</c:v>
                      </c:pt>
                      <c:pt idx="839">
                        <c:v>1.45359865225</c:v>
                      </c:pt>
                      <c:pt idx="840">
                        <c:v>1.45641151925</c:v>
                      </c:pt>
                      <c:pt idx="841">
                        <c:v>1.45641151925</c:v>
                      </c:pt>
                      <c:pt idx="842">
                        <c:v>1.4450116522500001</c:v>
                      </c:pt>
                      <c:pt idx="843">
                        <c:v>1.44780095275</c:v>
                      </c:pt>
                      <c:pt idx="844">
                        <c:v>1.44780095275</c:v>
                      </c:pt>
                      <c:pt idx="845">
                        <c:v>1.4392630857499999</c:v>
                      </c:pt>
                      <c:pt idx="846">
                        <c:v>1.4334408197499999</c:v>
                      </c:pt>
                      <c:pt idx="847">
                        <c:v>1.4334408197499999</c:v>
                      </c:pt>
                      <c:pt idx="848">
                        <c:v>1.4019558197499999</c:v>
                      </c:pt>
                      <c:pt idx="849">
                        <c:v>1.4019558197499999</c:v>
                      </c:pt>
                      <c:pt idx="850">
                        <c:v>1.4019558197499999</c:v>
                      </c:pt>
                      <c:pt idx="851">
                        <c:v>1.3876939527499998</c:v>
                      </c:pt>
                      <c:pt idx="852">
                        <c:v>1.36479595275</c:v>
                      </c:pt>
                      <c:pt idx="853">
                        <c:v>1.36479595275</c:v>
                      </c:pt>
                      <c:pt idx="854">
                        <c:v>1.3447363862500001</c:v>
                      </c:pt>
                      <c:pt idx="855">
                        <c:v>1.3189518197500001</c:v>
                      </c:pt>
                      <c:pt idx="856">
                        <c:v>1.3189518197500001</c:v>
                      </c:pt>
                      <c:pt idx="857">
                        <c:v>1.2903298197499999</c:v>
                      </c:pt>
                      <c:pt idx="858">
                        <c:v>1.2903298197499999</c:v>
                      </c:pt>
                      <c:pt idx="859">
                        <c:v>1.2130498197499999</c:v>
                      </c:pt>
                      <c:pt idx="860">
                        <c:v>1.2130498197499999</c:v>
                      </c:pt>
                      <c:pt idx="861">
                        <c:v>1.2130498197499999</c:v>
                      </c:pt>
                      <c:pt idx="862">
                        <c:v>1.1786792532499999</c:v>
                      </c:pt>
                      <c:pt idx="863">
                        <c:v>1.15005625325</c:v>
                      </c:pt>
                      <c:pt idx="864">
                        <c:v>1.15005625325</c:v>
                      </c:pt>
                      <c:pt idx="865">
                        <c:v>1.0814369527499998</c:v>
                      </c:pt>
                      <c:pt idx="866">
                        <c:v>1.0814369527499998</c:v>
                      </c:pt>
                      <c:pt idx="867">
                        <c:v>1.0814369527499998</c:v>
                      </c:pt>
                      <c:pt idx="868">
                        <c:v>1.0098328197499999</c:v>
                      </c:pt>
                      <c:pt idx="869">
                        <c:v>1.0098328197499999</c:v>
                      </c:pt>
                      <c:pt idx="870">
                        <c:v>1.0098328197499999</c:v>
                      </c:pt>
                      <c:pt idx="871">
                        <c:v>0.98407291975</c:v>
                      </c:pt>
                      <c:pt idx="872">
                        <c:v>0.94683955325000002</c:v>
                      </c:pt>
                      <c:pt idx="873">
                        <c:v>0.94683955325000002</c:v>
                      </c:pt>
                      <c:pt idx="874">
                        <c:v>0.86958441975</c:v>
                      </c:pt>
                      <c:pt idx="875">
                        <c:v>0.83235105325000003</c:v>
                      </c:pt>
                      <c:pt idx="876">
                        <c:v>0.83235105325000003</c:v>
                      </c:pt>
                      <c:pt idx="877">
                        <c:v>0.79805358625</c:v>
                      </c:pt>
                      <c:pt idx="878">
                        <c:v>0.79805358625</c:v>
                      </c:pt>
                      <c:pt idx="879">
                        <c:v>0.79805358625</c:v>
                      </c:pt>
                      <c:pt idx="880">
                        <c:v>0.74364701975000003</c:v>
                      </c:pt>
                      <c:pt idx="881">
                        <c:v>0.72092128499999997</c:v>
                      </c:pt>
                      <c:pt idx="882">
                        <c:v>0.72092128499999997</c:v>
                      </c:pt>
                      <c:pt idx="883">
                        <c:v>0.72092128499999997</c:v>
                      </c:pt>
                      <c:pt idx="884">
                        <c:v>0.69508768575000002</c:v>
                      </c:pt>
                      <c:pt idx="885">
                        <c:v>0.69508768575000002</c:v>
                      </c:pt>
                      <c:pt idx="886">
                        <c:v>0.6750276192500001</c:v>
                      </c:pt>
                      <c:pt idx="887">
                        <c:v>0.63794165250000001</c:v>
                      </c:pt>
                      <c:pt idx="888">
                        <c:v>0.63794165250000001</c:v>
                      </c:pt>
                      <c:pt idx="889">
                        <c:v>0.63794165250000001</c:v>
                      </c:pt>
                      <c:pt idx="890">
                        <c:v>0.59779695225000007</c:v>
                      </c:pt>
                      <c:pt idx="891">
                        <c:v>0.59779695225000007</c:v>
                      </c:pt>
                      <c:pt idx="892">
                        <c:v>0.58072191750000002</c:v>
                      </c:pt>
                      <c:pt idx="893">
                        <c:v>0.58072191750000002</c:v>
                      </c:pt>
                      <c:pt idx="894">
                        <c:v>0.58072191750000002</c:v>
                      </c:pt>
                      <c:pt idx="895">
                        <c:v>0.56643548500000007</c:v>
                      </c:pt>
                      <c:pt idx="896">
                        <c:v>0.55779965249999997</c:v>
                      </c:pt>
                      <c:pt idx="897">
                        <c:v>0.54938501750000002</c:v>
                      </c:pt>
                      <c:pt idx="898">
                        <c:v>0.54938501750000002</c:v>
                      </c:pt>
                      <c:pt idx="899">
                        <c:v>0.5408966825</c:v>
                      </c:pt>
                      <c:pt idx="900">
                        <c:v>0.53531958249999989</c:v>
                      </c:pt>
                      <c:pt idx="901">
                        <c:v>0.53531958249999989</c:v>
                      </c:pt>
                      <c:pt idx="902">
                        <c:v>0.52954604999999999</c:v>
                      </c:pt>
                      <c:pt idx="903">
                        <c:v>0.52954604999999999</c:v>
                      </c:pt>
                      <c:pt idx="904">
                        <c:v>0.50928945000000003</c:v>
                      </c:pt>
                      <c:pt idx="905">
                        <c:v>0.49801261750000003</c:v>
                      </c:pt>
                      <c:pt idx="906">
                        <c:v>0.49801261750000003</c:v>
                      </c:pt>
                      <c:pt idx="907">
                        <c:v>0.49801261750000003</c:v>
                      </c:pt>
                      <c:pt idx="908">
                        <c:v>0.49801261750000003</c:v>
                      </c:pt>
                      <c:pt idx="909">
                        <c:v>0.49801261750000003</c:v>
                      </c:pt>
                      <c:pt idx="910">
                        <c:v>0.440645485</c:v>
                      </c:pt>
                      <c:pt idx="911">
                        <c:v>0.440645485</c:v>
                      </c:pt>
                      <c:pt idx="912">
                        <c:v>0.43208344999999998</c:v>
                      </c:pt>
                      <c:pt idx="913">
                        <c:v>0.41513125000000001</c:v>
                      </c:pt>
                      <c:pt idx="914">
                        <c:v>0.40390344750000001</c:v>
                      </c:pt>
                      <c:pt idx="915">
                        <c:v>0.40390344750000001</c:v>
                      </c:pt>
                      <c:pt idx="916">
                        <c:v>0.38959244749999999</c:v>
                      </c:pt>
                      <c:pt idx="917">
                        <c:v>0.37251741499999996</c:v>
                      </c:pt>
                      <c:pt idx="918">
                        <c:v>0.37251741499999996</c:v>
                      </c:pt>
                      <c:pt idx="919">
                        <c:v>0.36119134749999998</c:v>
                      </c:pt>
                      <c:pt idx="920">
                        <c:v>0.34441121000000002</c:v>
                      </c:pt>
                      <c:pt idx="921">
                        <c:v>0.34441121000000002</c:v>
                      </c:pt>
                      <c:pt idx="922">
                        <c:v>0.33306057750000001</c:v>
                      </c:pt>
                      <c:pt idx="923">
                        <c:v>0.33306057750000001</c:v>
                      </c:pt>
                      <c:pt idx="924">
                        <c:v>0.33027207749999998</c:v>
                      </c:pt>
                      <c:pt idx="925">
                        <c:v>0.33027207749999998</c:v>
                      </c:pt>
                      <c:pt idx="926">
                        <c:v>0.33027207749999998</c:v>
                      </c:pt>
                      <c:pt idx="927">
                        <c:v>0.31363923999999999</c:v>
                      </c:pt>
                      <c:pt idx="928">
                        <c:v>0.30534743749999999</c:v>
                      </c:pt>
                      <c:pt idx="929">
                        <c:v>0.30534743749999999</c:v>
                      </c:pt>
                      <c:pt idx="930">
                        <c:v>0.29984403749999999</c:v>
                      </c:pt>
                      <c:pt idx="931">
                        <c:v>0.2945127025</c:v>
                      </c:pt>
                      <c:pt idx="932">
                        <c:v>0.2945127025</c:v>
                      </c:pt>
                      <c:pt idx="933">
                        <c:v>0.2891076675</c:v>
                      </c:pt>
                      <c:pt idx="934">
                        <c:v>0.28385003000000003</c:v>
                      </c:pt>
                      <c:pt idx="935">
                        <c:v>0.28385003000000003</c:v>
                      </c:pt>
                      <c:pt idx="936">
                        <c:v>0.27876425999999999</c:v>
                      </c:pt>
                      <c:pt idx="937">
                        <c:v>0.27634425750000002</c:v>
                      </c:pt>
                      <c:pt idx="938">
                        <c:v>0.27634425750000002</c:v>
                      </c:pt>
                      <c:pt idx="939">
                        <c:v>0.2739733875</c:v>
                      </c:pt>
                      <c:pt idx="940">
                        <c:v>0.27162708499999999</c:v>
                      </c:pt>
                      <c:pt idx="941">
                        <c:v>0.27162708499999999</c:v>
                      </c:pt>
                      <c:pt idx="942">
                        <c:v>0.2721675475</c:v>
                      </c:pt>
                      <c:pt idx="943">
                        <c:v>0.27058280750000002</c:v>
                      </c:pt>
                      <c:pt idx="944">
                        <c:v>0.27058280750000002</c:v>
                      </c:pt>
                      <c:pt idx="945">
                        <c:v>0.27058280750000002</c:v>
                      </c:pt>
                      <c:pt idx="946">
                        <c:v>0.26630783250000001</c:v>
                      </c:pt>
                      <c:pt idx="947">
                        <c:v>0.26630783250000001</c:v>
                      </c:pt>
                      <c:pt idx="948">
                        <c:v>0.2639122975</c:v>
                      </c:pt>
                      <c:pt idx="949">
                        <c:v>0.2639122975</c:v>
                      </c:pt>
                      <c:pt idx="950">
                        <c:v>0.26447732750000003</c:v>
                      </c:pt>
                      <c:pt idx="951">
                        <c:v>0.26447732750000003</c:v>
                      </c:pt>
                      <c:pt idx="952">
                        <c:v>0.26812575499999997</c:v>
                      </c:pt>
                      <c:pt idx="953">
                        <c:v>0.26812575499999997</c:v>
                      </c:pt>
                      <c:pt idx="954">
                        <c:v>0.2716512525</c:v>
                      </c:pt>
                      <c:pt idx="955">
                        <c:v>0.29264484499999999</c:v>
                      </c:pt>
                      <c:pt idx="956">
                        <c:v>0.29264484499999999</c:v>
                      </c:pt>
                      <c:pt idx="957">
                        <c:v>0.29264484499999999</c:v>
                      </c:pt>
                      <c:pt idx="958">
                        <c:v>0.31326994250000001</c:v>
                      </c:pt>
                      <c:pt idx="959">
                        <c:v>0.31326994250000001</c:v>
                      </c:pt>
                      <c:pt idx="960">
                        <c:v>0.33668354</c:v>
                      </c:pt>
                      <c:pt idx="961">
                        <c:v>0.3772703375</c:v>
                      </c:pt>
                      <c:pt idx="962">
                        <c:v>0.3772703375</c:v>
                      </c:pt>
                      <c:pt idx="963">
                        <c:v>0.42071943249999999</c:v>
                      </c:pt>
                      <c:pt idx="964">
                        <c:v>0.42071943249999999</c:v>
                      </c:pt>
                      <c:pt idx="965">
                        <c:v>0.42071943249999999</c:v>
                      </c:pt>
                      <c:pt idx="966">
                        <c:v>0.56226996000000007</c:v>
                      </c:pt>
                      <c:pt idx="967">
                        <c:v>0.56226996000000007</c:v>
                      </c:pt>
                      <c:pt idx="968">
                        <c:v>0.56226996000000007</c:v>
                      </c:pt>
                      <c:pt idx="969">
                        <c:v>0.61694675749999994</c:v>
                      </c:pt>
                      <c:pt idx="970">
                        <c:v>0.68025938999999991</c:v>
                      </c:pt>
                      <c:pt idx="971">
                        <c:v>0.68025938999999991</c:v>
                      </c:pt>
                      <c:pt idx="972">
                        <c:v>0.81317408250000001</c:v>
                      </c:pt>
                      <c:pt idx="973">
                        <c:v>0.88206371499999991</c:v>
                      </c:pt>
                      <c:pt idx="974">
                        <c:v>0.88206371499999991</c:v>
                      </c:pt>
                      <c:pt idx="975">
                        <c:v>0.88206371499999991</c:v>
                      </c:pt>
                      <c:pt idx="976">
                        <c:v>1.0511065799999999</c:v>
                      </c:pt>
                      <c:pt idx="977">
                        <c:v>1.0511065799999999</c:v>
                      </c:pt>
                      <c:pt idx="978">
                        <c:v>1.1371936775</c:v>
                      </c:pt>
                      <c:pt idx="979">
                        <c:v>1.22792485</c:v>
                      </c:pt>
                      <c:pt idx="980">
                        <c:v>1.22792485</c:v>
                      </c:pt>
                      <c:pt idx="981">
                        <c:v>1.318140125</c:v>
                      </c:pt>
                      <c:pt idx="982">
                        <c:v>1.318140125</c:v>
                      </c:pt>
                      <c:pt idx="983">
                        <c:v>1.318140125</c:v>
                      </c:pt>
                      <c:pt idx="984">
                        <c:v>1.394706695</c:v>
                      </c:pt>
                      <c:pt idx="985">
                        <c:v>1.5213448425</c:v>
                      </c:pt>
                      <c:pt idx="986">
                        <c:v>1.5213448425</c:v>
                      </c:pt>
                      <c:pt idx="987">
                        <c:v>1.5213448425</c:v>
                      </c:pt>
                      <c:pt idx="988">
                        <c:v>1.5706170050000001</c:v>
                      </c:pt>
                      <c:pt idx="989">
                        <c:v>1.5706170050000001</c:v>
                      </c:pt>
                      <c:pt idx="990">
                        <c:v>1.6260676475</c:v>
                      </c:pt>
                      <c:pt idx="991">
                        <c:v>1.6637556950000001</c:v>
                      </c:pt>
                      <c:pt idx="992">
                        <c:v>1.6637556950000001</c:v>
                      </c:pt>
                      <c:pt idx="993">
                        <c:v>1.7135314725000002</c:v>
                      </c:pt>
                      <c:pt idx="994">
                        <c:v>1.7978507799999999</c:v>
                      </c:pt>
                      <c:pt idx="995">
                        <c:v>1.7978507799999999</c:v>
                      </c:pt>
                      <c:pt idx="996">
                        <c:v>1.8891214175</c:v>
                      </c:pt>
                      <c:pt idx="997">
                        <c:v>1.8891214175</c:v>
                      </c:pt>
                      <c:pt idx="998">
                        <c:v>1.8891214175</c:v>
                      </c:pt>
                      <c:pt idx="999">
                        <c:v>1.9291187175</c:v>
                      </c:pt>
                      <c:pt idx="1000">
                        <c:v>1.9291187175</c:v>
                      </c:pt>
                      <c:pt idx="1001">
                        <c:v>1.9663031500000001</c:v>
                      </c:pt>
                      <c:pt idx="1002">
                        <c:v>2.0120254499999999</c:v>
                      </c:pt>
                      <c:pt idx="1003">
                        <c:v>2.0549338850000001</c:v>
                      </c:pt>
                      <c:pt idx="1004">
                        <c:v>2.0549338850000001</c:v>
                      </c:pt>
                      <c:pt idx="1005">
                        <c:v>2.0893290174999999</c:v>
                      </c:pt>
                      <c:pt idx="1006">
                        <c:v>2.1265625825000001</c:v>
                      </c:pt>
                      <c:pt idx="1007">
                        <c:v>2.1265625825000001</c:v>
                      </c:pt>
                      <c:pt idx="1008">
                        <c:v>2.1694955824999997</c:v>
                      </c:pt>
                      <c:pt idx="1009">
                        <c:v>2.2152424499999999</c:v>
                      </c:pt>
                      <c:pt idx="1010">
                        <c:v>2.2152424499999999</c:v>
                      </c:pt>
                      <c:pt idx="1011">
                        <c:v>2.2897085824999999</c:v>
                      </c:pt>
                      <c:pt idx="1012">
                        <c:v>2.2897085824999999</c:v>
                      </c:pt>
                      <c:pt idx="1013">
                        <c:v>2.2897085824999999</c:v>
                      </c:pt>
                      <c:pt idx="1014">
                        <c:v>2.3325924499999999</c:v>
                      </c:pt>
                      <c:pt idx="1015">
                        <c:v>2.3812013175</c:v>
                      </c:pt>
                      <c:pt idx="1016">
                        <c:v>2.3812013175</c:v>
                      </c:pt>
                      <c:pt idx="1017">
                        <c:v>2.4212723174999997</c:v>
                      </c:pt>
                      <c:pt idx="1018">
                        <c:v>2.4672147175000001</c:v>
                      </c:pt>
                      <c:pt idx="1019">
                        <c:v>2.4672147175000001</c:v>
                      </c:pt>
                      <c:pt idx="1020">
                        <c:v>2.52443515</c:v>
                      </c:pt>
                      <c:pt idx="1021">
                        <c:v>2.5729693174999997</c:v>
                      </c:pt>
                      <c:pt idx="1022">
                        <c:v>2.5729693174999997</c:v>
                      </c:pt>
                      <c:pt idx="1023">
                        <c:v>2.6273758849999997</c:v>
                      </c:pt>
                      <c:pt idx="1024">
                        <c:v>2.6760093174999997</c:v>
                      </c:pt>
                      <c:pt idx="1025">
                        <c:v>2.6760093174999997</c:v>
                      </c:pt>
                      <c:pt idx="1026">
                        <c:v>2.7218534499999998</c:v>
                      </c:pt>
                      <c:pt idx="1027">
                        <c:v>2.7763091499999999</c:v>
                      </c:pt>
                      <c:pt idx="1028">
                        <c:v>2.7763091499999999</c:v>
                      </c:pt>
                      <c:pt idx="1029">
                        <c:v>2.8248197500000001</c:v>
                      </c:pt>
                      <c:pt idx="1030">
                        <c:v>2.8763888849999999</c:v>
                      </c:pt>
                      <c:pt idx="1031">
                        <c:v>2.8763888849999999</c:v>
                      </c:pt>
                      <c:pt idx="1032">
                        <c:v>2.9221101849999997</c:v>
                      </c:pt>
                      <c:pt idx="1033">
                        <c:v>2.96227945</c:v>
                      </c:pt>
                      <c:pt idx="1034">
                        <c:v>2.96227945</c:v>
                      </c:pt>
                      <c:pt idx="1035">
                        <c:v>3.0081000174999999</c:v>
                      </c:pt>
                      <c:pt idx="1036">
                        <c:v>3.0510330175</c:v>
                      </c:pt>
                      <c:pt idx="1037">
                        <c:v>3.0510330175</c:v>
                      </c:pt>
                      <c:pt idx="1038">
                        <c:v>3.0910548850000001</c:v>
                      </c:pt>
                      <c:pt idx="1039">
                        <c:v>3.1024793174999998</c:v>
                      </c:pt>
                      <c:pt idx="1040">
                        <c:v>3.1024793174999998</c:v>
                      </c:pt>
                      <c:pt idx="1041">
                        <c:v>3.1425748850000002</c:v>
                      </c:pt>
                      <c:pt idx="1042">
                        <c:v>3.1425748850000002</c:v>
                      </c:pt>
                      <c:pt idx="1043">
                        <c:v>3.1425748850000002</c:v>
                      </c:pt>
                      <c:pt idx="1044">
                        <c:v>3.1797828849999998</c:v>
                      </c:pt>
                      <c:pt idx="1045">
                        <c:v>3.1797828849999998</c:v>
                      </c:pt>
                      <c:pt idx="1046">
                        <c:v>3.2083567500000001</c:v>
                      </c:pt>
                      <c:pt idx="1047">
                        <c:v>3.2170410175000002</c:v>
                      </c:pt>
                      <c:pt idx="1048">
                        <c:v>3.24563845</c:v>
                      </c:pt>
                      <c:pt idx="1049">
                        <c:v>3.24563845</c:v>
                      </c:pt>
                      <c:pt idx="1050">
                        <c:v>3.2742123175</c:v>
                      </c:pt>
                      <c:pt idx="1051">
                        <c:v>3.2856111849999996</c:v>
                      </c:pt>
                      <c:pt idx="1052">
                        <c:v>3.2856111849999996</c:v>
                      </c:pt>
                      <c:pt idx="1053">
                        <c:v>3.2799363174999998</c:v>
                      </c:pt>
                      <c:pt idx="1054">
                        <c:v>3.2799363174999998</c:v>
                      </c:pt>
                      <c:pt idx="1055">
                        <c:v>3.2771971500000001</c:v>
                      </c:pt>
                      <c:pt idx="1056">
                        <c:v>3.3029817175000002</c:v>
                      </c:pt>
                      <c:pt idx="1057">
                        <c:v>3.3029817175000002</c:v>
                      </c:pt>
                      <c:pt idx="1058">
                        <c:v>3.3143570174999999</c:v>
                      </c:pt>
                      <c:pt idx="1059">
                        <c:v>3.3229430175000001</c:v>
                      </c:pt>
                      <c:pt idx="1060">
                        <c:v>3.3429790174999998</c:v>
                      </c:pt>
                      <c:pt idx="1061">
                        <c:v>3.3429790174999998</c:v>
                      </c:pt>
                      <c:pt idx="1062">
                        <c:v>3.3429790174999998</c:v>
                      </c:pt>
                      <c:pt idx="1063">
                        <c:v>3.3429790174999998</c:v>
                      </c:pt>
                      <c:pt idx="1064">
                        <c:v>3.3487767175000003</c:v>
                      </c:pt>
                      <c:pt idx="1065">
                        <c:v>3.3488012825000002</c:v>
                      </c:pt>
                      <c:pt idx="1066">
                        <c:v>3.3488012825000002</c:v>
                      </c:pt>
                      <c:pt idx="1067">
                        <c:v>3.35733915</c:v>
                      </c:pt>
                      <c:pt idx="1068">
                        <c:v>3.3631368499999996</c:v>
                      </c:pt>
                      <c:pt idx="1069">
                        <c:v>3.3631368499999996</c:v>
                      </c:pt>
                      <c:pt idx="1070">
                        <c:v>3.3717729825</c:v>
                      </c:pt>
                      <c:pt idx="1071">
                        <c:v>3.3745858499999999</c:v>
                      </c:pt>
                      <c:pt idx="1072">
                        <c:v>3.3745858499999999</c:v>
                      </c:pt>
                      <c:pt idx="1073">
                        <c:v>3.3803589824999998</c:v>
                      </c:pt>
                      <c:pt idx="1074">
                        <c:v>3.39175885</c:v>
                      </c:pt>
                      <c:pt idx="1075">
                        <c:v>3.39175885</c:v>
                      </c:pt>
                      <c:pt idx="1076">
                        <c:v>3.3888968499999996</c:v>
                      </c:pt>
                      <c:pt idx="1077">
                        <c:v>3.3946208499999999</c:v>
                      </c:pt>
                      <c:pt idx="1078">
                        <c:v>3.3946208499999999</c:v>
                      </c:pt>
                      <c:pt idx="1079">
                        <c:v>3.3917834175000001</c:v>
                      </c:pt>
                      <c:pt idx="1080">
                        <c:v>3.3975329825</c:v>
                      </c:pt>
                      <c:pt idx="1081">
                        <c:v>3.3975329825</c:v>
                      </c:pt>
                      <c:pt idx="1082">
                        <c:v>3.4032569824999999</c:v>
                      </c:pt>
                      <c:pt idx="1083">
                        <c:v>3.4147059824999997</c:v>
                      </c:pt>
                      <c:pt idx="1084">
                        <c:v>3.4147059824999997</c:v>
                      </c:pt>
                      <c:pt idx="1085">
                        <c:v>3.4147059824999997</c:v>
                      </c:pt>
                      <c:pt idx="1086">
                        <c:v>3.4118439824999998</c:v>
                      </c:pt>
                      <c:pt idx="1087">
                        <c:v>3.4118439824999998</c:v>
                      </c:pt>
                      <c:pt idx="1088">
                        <c:v>3.4119176824999999</c:v>
                      </c:pt>
                      <c:pt idx="1089">
                        <c:v>3.4119176824999999</c:v>
                      </c:pt>
                      <c:pt idx="1090">
                        <c:v>3.4119176824999999</c:v>
                      </c:pt>
                      <c:pt idx="1091">
                        <c:v>3.4404168499999996</c:v>
                      </c:pt>
                      <c:pt idx="1092">
                        <c:v>3.4347164174999998</c:v>
                      </c:pt>
                      <c:pt idx="1093">
                        <c:v>3.4347164174999998</c:v>
                      </c:pt>
                      <c:pt idx="1094">
                        <c:v>3.4490284175000001</c:v>
                      </c:pt>
                      <c:pt idx="1095">
                        <c:v>3.4491512500000003</c:v>
                      </c:pt>
                      <c:pt idx="1096">
                        <c:v>3.4491512500000003</c:v>
                      </c:pt>
                      <c:pt idx="1097">
                        <c:v>3.4720728150000002</c:v>
                      </c:pt>
                      <c:pt idx="1098">
                        <c:v>3.4720728150000002</c:v>
                      </c:pt>
                      <c:pt idx="1099">
                        <c:v>3.4948971149999997</c:v>
                      </c:pt>
                      <c:pt idx="1100">
                        <c:v>3.5150058149999999</c:v>
                      </c:pt>
                      <c:pt idx="1101">
                        <c:v>3.5150058149999999</c:v>
                      </c:pt>
                      <c:pt idx="1102">
                        <c:v>3.5150058149999999</c:v>
                      </c:pt>
                      <c:pt idx="1103">
                        <c:v>3.5321552500000002</c:v>
                      </c:pt>
                      <c:pt idx="1104">
                        <c:v>3.5321552500000002</c:v>
                      </c:pt>
                      <c:pt idx="1105">
                        <c:v>3.5550031149999999</c:v>
                      </c:pt>
                      <c:pt idx="1106">
                        <c:v>3.552141115</c:v>
                      </c:pt>
                      <c:pt idx="1107">
                        <c:v>3.552141115</c:v>
                      </c:pt>
                      <c:pt idx="1108">
                        <c:v>3.5607772500000001</c:v>
                      </c:pt>
                      <c:pt idx="1109">
                        <c:v>3.5779502500000002</c:v>
                      </c:pt>
                      <c:pt idx="1110">
                        <c:v>3.5779502500000002</c:v>
                      </c:pt>
                      <c:pt idx="1111">
                        <c:v>3.6065968150000001</c:v>
                      </c:pt>
                      <c:pt idx="1112">
                        <c:v>3.6237708149999999</c:v>
                      </c:pt>
                      <c:pt idx="1113">
                        <c:v>3.6237708149999999</c:v>
                      </c:pt>
                      <c:pt idx="1114">
                        <c:v>3.64378125</c:v>
                      </c:pt>
                      <c:pt idx="1115">
                        <c:v>3.66954125</c:v>
                      </c:pt>
                      <c:pt idx="1116">
                        <c:v>3.66954125</c:v>
                      </c:pt>
                      <c:pt idx="1117">
                        <c:v>3.6837294174999999</c:v>
                      </c:pt>
                      <c:pt idx="1118">
                        <c:v>3.7181992500000001</c:v>
                      </c:pt>
                      <c:pt idx="1119">
                        <c:v>3.7181992500000001</c:v>
                      </c:pt>
                      <c:pt idx="1120">
                        <c:v>3.7181992500000001</c:v>
                      </c:pt>
                      <c:pt idx="1121">
                        <c:v>3.7440319474999999</c:v>
                      </c:pt>
                      <c:pt idx="1122">
                        <c:v>3.7440319474999999</c:v>
                      </c:pt>
                      <c:pt idx="1123">
                        <c:v>3.7755169474999999</c:v>
                      </c:pt>
                      <c:pt idx="1124">
                        <c:v>3.7755169474999999</c:v>
                      </c:pt>
                      <c:pt idx="1125">
                        <c:v>3.7927145149999997</c:v>
                      </c:pt>
                      <c:pt idx="1126">
                        <c:v>3.7927145149999997</c:v>
                      </c:pt>
                      <c:pt idx="1127">
                        <c:v>3.84413625</c:v>
                      </c:pt>
                      <c:pt idx="1128">
                        <c:v>3.84413625</c:v>
                      </c:pt>
                      <c:pt idx="1129">
                        <c:v>3.8613338150000001</c:v>
                      </c:pt>
                      <c:pt idx="1130">
                        <c:v>3.8671079475000001</c:v>
                      </c:pt>
                      <c:pt idx="1131">
                        <c:v>4.6217000000000006</c:v>
                      </c:pt>
                      <c:pt idx="1132">
                        <c:v>4.6419000000000006</c:v>
                      </c:pt>
                      <c:pt idx="1133">
                        <c:v>4.6851500000000001</c:v>
                      </c:pt>
                      <c:pt idx="1134">
                        <c:v>4.584225</c:v>
                      </c:pt>
                    </c:numCache>
                  </c:numRef>
                </c:yVal>
                <c:smooth val="0"/>
                <c:extLst xmlns:c15="http://schemas.microsoft.com/office/drawing/2012/chart">
                  <c:ext xmlns:c16="http://schemas.microsoft.com/office/drawing/2014/chart" uri="{C3380CC4-5D6E-409C-BE32-E72D297353CC}">
                    <c16:uniqueId val="{0000000B-133E-4806-9D9B-7DF5DAC60C8D}"/>
                  </c:ext>
                </c:extLst>
              </c15:ser>
            </c15:filteredScatterSeries>
            <c15:filteredScatterSeries>
              <c15:ser>
                <c:idx val="1"/>
                <c:order val="3"/>
                <c:tx>
                  <c:strRef>
                    <c:extLst xmlns:c15="http://schemas.microsoft.com/office/drawing/2012/chart">
                      <c:ext xmlns:c15="http://schemas.microsoft.com/office/drawing/2012/chart" uri="{02D57815-91ED-43cb-92C2-25804820EDAC}">
                        <c15:formulaRef>
                          <c15:sqref>'Forsøk 3 - Samlet'!$CC$12</c15:sqref>
                        </c15:formulaRef>
                      </c:ext>
                    </c:extLst>
                    <c:strCache>
                      <c:ptCount val="1"/>
                      <c:pt idx="0">
                        <c:v>B_q-4c</c:v>
                      </c:pt>
                    </c:strCache>
                  </c:strRef>
                </c:tx>
                <c:spPr>
                  <a:ln w="19050" cap="rnd">
                    <a:noFill/>
                    <a:round/>
                  </a:ln>
                  <a:effectLst/>
                </c:spPr>
                <c:marker>
                  <c:symbol val="circle"/>
                  <c:size val="5"/>
                  <c:spPr>
                    <a:solidFill>
                      <a:schemeClr val="accent6"/>
                    </a:solidFill>
                    <a:ln w="9525">
                      <a:solidFill>
                        <a:schemeClr val="bg1">
                          <a:lumMod val="50000"/>
                        </a:schemeClr>
                      </a:solidFill>
                    </a:ln>
                    <a:effectLst/>
                  </c:spPr>
                </c:marker>
                <c:xVal>
                  <c:numRef>
                    <c:extLst xmlns:c15="http://schemas.microsoft.com/office/drawing/2012/chart">
                      <c:ext xmlns:c15="http://schemas.microsoft.com/office/drawing/2012/chart" uri="{02D57815-91ED-43cb-92C2-25804820EDAC}">
                        <c15:formulaRef>
                          <c15:sqref>'Forsøk 3 - Samlet'!$CC$14:$CC$1149</c15:sqref>
                        </c15:formulaRef>
                      </c:ext>
                    </c:extLst>
                    <c:numCache>
                      <c:formatCode>General</c:formatCode>
                      <c:ptCount val="1136"/>
                      <c:pt idx="20" formatCode="0.00">
                        <c:v>1.1916530389698515E-2</c:v>
                      </c:pt>
                      <c:pt idx="21" formatCode="0.00">
                        <c:v>1.1912682085513673E-2</c:v>
                      </c:pt>
                      <c:pt idx="22" formatCode="0.00">
                        <c:v>4.2195367298181602E-3</c:v>
                      </c:pt>
                      <c:pt idx="23" formatCode="0.00">
                        <c:v>3.2017205855925696E-3</c:v>
                      </c:pt>
                      <c:pt idx="24" formatCode="0.00">
                        <c:v>3.2014430588273809E-3</c:v>
                      </c:pt>
                      <c:pt idx="25" formatCode="0.00">
                        <c:v>2.6518156806909681E-3</c:v>
                      </c:pt>
                      <c:pt idx="26" formatCode="0.00">
                        <c:v>2.651657287926362E-3</c:v>
                      </c:pt>
                      <c:pt idx="27" formatCode="0.00">
                        <c:v>1.9845565458505867E-3</c:v>
                      </c:pt>
                      <c:pt idx="28" formatCode="0.00">
                        <c:v>2.1164012287921336E-3</c:v>
                      </c:pt>
                      <c:pt idx="29" formatCode="0.00">
                        <c:v>2.1163257320763987E-3</c:v>
                      </c:pt>
                      <c:pt idx="30" formatCode="0.00">
                        <c:v>1.7622304285040823E-3</c:v>
                      </c:pt>
                      <c:pt idx="31" formatCode="0.00">
                        <c:v>1.485801178278073E-3</c:v>
                      </c:pt>
                      <c:pt idx="32" formatCode="0.00">
                        <c:v>1.4857681549252412E-3</c:v>
                      </c:pt>
                      <c:pt idx="33" formatCode="0.00">
                        <c:v>1.4857351465805467E-3</c:v>
                      </c:pt>
                      <c:pt idx="34" formatCode="0.00">
                        <c:v>1.448675128087343E-3</c:v>
                      </c:pt>
                      <c:pt idx="35" formatCode="0.00">
                        <c:v>1.448646916328128E-3</c:v>
                      </c:pt>
                      <c:pt idx="36" formatCode="0.00">
                        <c:v>1.3050855911988402E-3</c:v>
                      </c:pt>
                      <c:pt idx="37" formatCode="0.00">
                        <c:v>1.0430276961837493E-3</c:v>
                      </c:pt>
                      <c:pt idx="38" formatCode="0.00">
                        <c:v>1.0430114621801916E-3</c:v>
                      </c:pt>
                      <c:pt idx="39" formatCode="0.00">
                        <c:v>8.439409672611883E-4</c:v>
                      </c:pt>
                      <c:pt idx="40" formatCode="0.00">
                        <c:v>1.0660994674381965E-3</c:v>
                      </c:pt>
                      <c:pt idx="41" formatCode="0.00">
                        <c:v>1.0660856149988553E-3</c:v>
                      </c:pt>
                      <c:pt idx="42" formatCode="0.00">
                        <c:v>9.9036790043109408E-4</c:v>
                      </c:pt>
                      <c:pt idx="43" formatCode="0.00">
                        <c:v>7.5253812010540335E-4</c:v>
                      </c:pt>
                      <c:pt idx="44" formatCode="0.00">
                        <c:v>7.525296901718236E-4</c:v>
                      </c:pt>
                      <c:pt idx="45" formatCode="0.00">
                        <c:v>7.9741859134974753E-4</c:v>
                      </c:pt>
                      <c:pt idx="46" formatCode="0.00">
                        <c:v>7.6361221389144101E-4</c:v>
                      </c:pt>
                      <c:pt idx="47" formatCode="0.00">
                        <c:v>9.1670845257938783E-4</c:v>
                      </c:pt>
                      <c:pt idx="48" formatCode="0.00">
                        <c:v>8.6464528714515047E-4</c:v>
                      </c:pt>
                      <c:pt idx="49" formatCode="0.00">
                        <c:v>8.2307814155663521E-4</c:v>
                      </c:pt>
                      <c:pt idx="50" formatCode="0.00">
                        <c:v>8.918029150827906E-4</c:v>
                      </c:pt>
                      <c:pt idx="51" formatCode="0.00">
                        <c:v>8.4930219137277854E-4</c:v>
                      </c:pt>
                      <c:pt idx="52" formatCode="0.00">
                        <c:v>8.1509338538122717E-4</c:v>
                      </c:pt>
                      <c:pt idx="53" formatCode="0.00">
                        <c:v>8.1508656973555661E-4</c:v>
                      </c:pt>
                      <c:pt idx="54" formatCode="0.00">
                        <c:v>6.9975420421415071E-4</c:v>
                      </c:pt>
                      <c:pt idx="55" formatCode="0.00">
                        <c:v>7.5818281897432622E-4</c:v>
                      </c:pt>
                      <c:pt idx="56" formatCode="0.00">
                        <c:v>7.5817692909971508E-4</c:v>
                      </c:pt>
                      <c:pt idx="57" formatCode="0.00">
                        <c:v>8.7534183912266715E-4</c:v>
                      </c:pt>
                      <c:pt idx="58" formatCode="0.00">
                        <c:v>8.7533546788026338E-4</c:v>
                      </c:pt>
                      <c:pt idx="59" formatCode="0.00">
                        <c:v>8.7532909934305678E-4</c:v>
                      </c:pt>
                      <c:pt idx="60" formatCode="0.00">
                        <c:v>6.9215421152015193E-4</c:v>
                      </c:pt>
                      <c:pt idx="61" formatCode="0.00">
                        <c:v>6.9214931290168425E-4</c:v>
                      </c:pt>
                      <c:pt idx="62" formatCode="0.00">
                        <c:v>7.7359170651100087E-4</c:v>
                      </c:pt>
                      <c:pt idx="63" formatCode="0.00">
                        <c:v>6.0317430582080623E-4</c:v>
                      </c:pt>
                      <c:pt idx="64" formatCode="0.00">
                        <c:v>6.5353933508463806E-4</c:v>
                      </c:pt>
                      <c:pt idx="65" formatCode="0.00">
                        <c:v>6.3581180546478787E-4</c:v>
                      </c:pt>
                      <c:pt idx="66" formatCode="0.00">
                        <c:v>6.6289788959276292E-4</c:v>
                      </c:pt>
                      <c:pt idx="67" formatCode="0.00">
                        <c:v>6.1034892639516656E-4</c:v>
                      </c:pt>
                      <c:pt idx="68" formatCode="0.00">
                        <c:v>5.891851171180983E-4</c:v>
                      </c:pt>
                      <c:pt idx="69" formatCode="0.00">
                        <c:v>5.5735630147693668E-4</c:v>
                      </c:pt>
                      <c:pt idx="70" formatCode="0.00">
                        <c:v>6.4156794767926775E-4</c:v>
                      </c:pt>
                      <c:pt idx="71" formatCode="0.00">
                        <c:v>6.3713974039666639E-4</c:v>
                      </c:pt>
                      <c:pt idx="72" formatCode="0.00">
                        <c:v>6.2070641027271159E-4</c:v>
                      </c:pt>
                      <c:pt idx="73" formatCode="0.00">
                        <c:v>5.7288439143542125E-4</c:v>
                      </c:pt>
                      <c:pt idx="74" formatCode="0.00">
                        <c:v>5.4374541068613472E-4</c:v>
                      </c:pt>
                      <c:pt idx="75" formatCode="0.00">
                        <c:v>6.2275407215217106E-4</c:v>
                      </c:pt>
                      <c:pt idx="76" formatCode="0.00">
                        <c:v>5.9689936662752805E-4</c:v>
                      </c:pt>
                      <c:pt idx="77" formatCode="0.00">
                        <c:v>5.9289077047068128E-4</c:v>
                      </c:pt>
                      <c:pt idx="78" formatCode="0.00">
                        <c:v>6.2900429395801923E-4</c:v>
                      </c:pt>
                      <c:pt idx="79" formatCode="0.00">
                        <c:v>6.0450266783742602E-4</c:v>
                      </c:pt>
                      <c:pt idx="80" formatCode="0.00">
                        <c:v>5.230133064813156E-4</c:v>
                      </c:pt>
                      <c:pt idx="81" formatCode="0.00">
                        <c:v>5.191366122147417E-4</c:v>
                      </c:pt>
                      <c:pt idx="82" formatCode="0.00">
                        <c:v>5.1525995924193253E-4</c:v>
                      </c:pt>
                      <c:pt idx="83" formatCode="0.00">
                        <c:v>6.026042526181024E-4</c:v>
                      </c:pt>
                      <c:pt idx="84" formatCode="0.00">
                        <c:v>5.8991707109934725E-4</c:v>
                      </c:pt>
                      <c:pt idx="85" formatCode="0.00">
                        <c:v>5.862514285532661E-4</c:v>
                      </c:pt>
                      <c:pt idx="86" formatCode="0.00">
                        <c:v>6.1271106506894291E-4</c:v>
                      </c:pt>
                      <c:pt idx="87" formatCode="0.00">
                        <c:v>6.0208139848570924E-4</c:v>
                      </c:pt>
                      <c:pt idx="88" formatCode="0.00">
                        <c:v>5.6261298289171169E-4</c:v>
                      </c:pt>
                      <c:pt idx="89" formatCode="0.00">
                        <c:v>5.5154904350380725E-4</c:v>
                      </c:pt>
                      <c:pt idx="90" formatCode="0.00">
                        <c:v>5.8341512011053447E-4</c:v>
                      </c:pt>
                      <c:pt idx="91" formatCode="0.00">
                        <c:v>6.7768848125706411E-4</c:v>
                      </c:pt>
                      <c:pt idx="92" formatCode="0.00">
                        <c:v>6.6540104785940853E-4</c:v>
                      </c:pt>
                      <c:pt idx="93" formatCode="0.00">
                        <c:v>5.8353586104852213E-4</c:v>
                      </c:pt>
                      <c:pt idx="94" formatCode="0.00">
                        <c:v>5.4617615022834463E-4</c:v>
                      </c:pt>
                      <c:pt idx="95" formatCode="0.00">
                        <c:v>5.3693488469802044E-4</c:v>
                      </c:pt>
                      <c:pt idx="96" formatCode="0.00">
                        <c:v>5.6332388018464838E-4</c:v>
                      </c:pt>
                      <c:pt idx="97" formatCode="0.00">
                        <c:v>5.9336145633552757E-4</c:v>
                      </c:pt>
                      <c:pt idx="98" formatCode="0.00">
                        <c:v>5.9002739432617731E-4</c:v>
                      </c:pt>
                      <c:pt idx="99" formatCode="0.00">
                        <c:v>5.7549604682325338E-4</c:v>
                      </c:pt>
                      <c:pt idx="100" formatCode="0.00">
                        <c:v>5.3949153140794349E-4</c:v>
                      </c:pt>
                      <c:pt idx="101" formatCode="0.00">
                        <c:v>5.362213763521797E-4</c:v>
                      </c:pt>
                      <c:pt idx="102" formatCode="0.00">
                        <c:v>4.9040223633144565E-4</c:v>
                      </c:pt>
                      <c:pt idx="103" formatCode="0.00">
                        <c:v>6.7974574327586777E-4</c:v>
                      </c:pt>
                      <c:pt idx="104" formatCode="0.00">
                        <c:v>6.7275541267450192E-4</c:v>
                      </c:pt>
                      <c:pt idx="105" formatCode="0.00">
                        <c:v>5.4191957190499274E-4</c:v>
                      </c:pt>
                      <c:pt idx="106" formatCode="0.00">
                        <c:v>5.9921338159140715E-4</c:v>
                      </c:pt>
                      <c:pt idx="107" formatCode="0.00">
                        <c:v>5.9220626564743261E-4</c:v>
                      </c:pt>
                      <c:pt idx="108" formatCode="0.00">
                        <c:v>6.20586290262246E-4</c:v>
                      </c:pt>
                      <c:pt idx="109" formatCode="0.00">
                        <c:v>5.5134649663416942E-4</c:v>
                      </c:pt>
                      <c:pt idx="110" formatCode="0.00">
                        <c:v>5.4721429037716987E-4</c:v>
                      </c:pt>
                      <c:pt idx="111" formatCode="0.00">
                        <c:v>5.753879379474503E-4</c:v>
                      </c:pt>
                      <c:pt idx="112" formatCode="0.00">
                        <c:v>5.3751741807656864E-4</c:v>
                      </c:pt>
                      <c:pt idx="113" formatCode="0.00">
                        <c:v>5.3441045315671617E-4</c:v>
                      </c:pt>
                      <c:pt idx="114" formatCode="0.00">
                        <c:v>6.5570652967888738E-4</c:v>
                      </c:pt>
                      <c:pt idx="115" formatCode="0.00">
                        <c:v>5.5777724507471928E-4</c:v>
                      </c:pt>
                      <c:pt idx="116" formatCode="0.00">
                        <c:v>5.5467868653401179E-4</c:v>
                      </c:pt>
                      <c:pt idx="117" formatCode="0.00">
                        <c:v>4.9266773589069389E-4</c:v>
                      </c:pt>
                      <c:pt idx="118" formatCode="0.00">
                        <c:v>5.8318988368598009E-4</c:v>
                      </c:pt>
                      <c:pt idx="119" formatCode="0.00">
                        <c:v>5.8059480080985216E-4</c:v>
                      </c:pt>
                      <c:pt idx="120" formatCode="0.00">
                        <c:v>6.1204207963070766E-4</c:v>
                      </c:pt>
                      <c:pt idx="121" formatCode="0.00">
                        <c:v>6.0890375754116147E-4</c:v>
                      </c:pt>
                      <c:pt idx="122" formatCode="0.00">
                        <c:v>6.0688562694084954E-4</c:v>
                      </c:pt>
                      <c:pt idx="123" formatCode="0.00">
                        <c:v>6.3696767384884803E-4</c:v>
                      </c:pt>
                      <c:pt idx="124" formatCode="0.00">
                        <c:v>6.3381479783851228E-4</c:v>
                      </c:pt>
                      <c:pt idx="125" formatCode="0.00">
                        <c:v>6.3474100187539293E-4</c:v>
                      </c:pt>
                      <c:pt idx="126" formatCode="0.00">
                        <c:v>6.0315033818651709E-4</c:v>
                      </c:pt>
                      <c:pt idx="127" formatCode="0.00">
                        <c:v>5.9995956476248283E-4</c:v>
                      </c:pt>
                      <c:pt idx="128" formatCode="0.00">
                        <c:v>6.287059802746694E-4</c:v>
                      </c:pt>
                      <c:pt idx="129" formatCode="0.00">
                        <c:v>5.6374325394590577E-4</c:v>
                      </c:pt>
                      <c:pt idx="130" formatCode="0.00">
                        <c:v>5.6054074153302281E-4</c:v>
                      </c:pt>
                      <c:pt idx="131" formatCode="0.00">
                        <c:v>6.220366225918023E-4</c:v>
                      </c:pt>
                      <c:pt idx="132" formatCode="0.00">
                        <c:v>6.2346237542931662E-4</c:v>
                      </c:pt>
                      <c:pt idx="133" formatCode="0.00">
                        <c:v>5.555798411910033E-4</c:v>
                      </c:pt>
                      <c:pt idx="134" formatCode="0.00">
                        <c:v>5.863519918513178E-4</c:v>
                      </c:pt>
                      <c:pt idx="135" formatCode="0.00">
                        <c:v>5.853143199678392E-4</c:v>
                      </c:pt>
                      <c:pt idx="136" formatCode="0.00">
                        <c:v>6.1460432914899076E-4</c:v>
                      </c:pt>
                      <c:pt idx="137" formatCode="0.00">
                        <c:v>5.4939149428619789E-4</c:v>
                      </c:pt>
                      <c:pt idx="138" formatCode="0.00">
                        <c:v>5.4769720070784551E-4</c:v>
                      </c:pt>
                      <c:pt idx="139" formatCode="0.00">
                        <c:v>5.7723925485122509E-4</c:v>
                      </c:pt>
                      <c:pt idx="140" formatCode="0.00">
                        <c:v>6.0910525827372107E-4</c:v>
                      </c:pt>
                      <c:pt idx="141" formatCode="0.00">
                        <c:v>6.0873951281886014E-4</c:v>
                      </c:pt>
                      <c:pt idx="142" formatCode="0.00">
                        <c:v>6.0543205354824953E-4</c:v>
                      </c:pt>
                      <c:pt idx="143" formatCode="0.00">
                        <c:v>5.390151378872086E-4</c:v>
                      </c:pt>
                      <c:pt idx="144" formatCode="0.00">
                        <c:v>5.3831266685140839E-4</c:v>
                      </c:pt>
                      <c:pt idx="145" formatCode="0.00">
                        <c:v>6.0188910253878897E-4</c:v>
                      </c:pt>
                      <c:pt idx="146" formatCode="0.00">
                        <c:v>6.0325963651144477E-4</c:v>
                      </c:pt>
                      <c:pt idx="147" formatCode="0.00">
                        <c:v>7.0729336077063559E-4</c:v>
                      </c:pt>
                      <c:pt idx="148" formatCode="0.00">
                        <c:v>6.6987140823065365E-4</c:v>
                      </c:pt>
                      <c:pt idx="149" formatCode="0.00">
                        <c:v>6.7925567169228667E-4</c:v>
                      </c:pt>
                      <c:pt idx="150" formatCode="0.00">
                        <c:v>6.7579112242396888E-4</c:v>
                      </c:pt>
                      <c:pt idx="151" formatCode="0.00">
                        <c:v>7.0700119663518704E-4</c:v>
                      </c:pt>
                      <c:pt idx="152" formatCode="0.00">
                        <c:v>7.0926114330696372E-4</c:v>
                      </c:pt>
                      <c:pt idx="153" formatCode="0.00">
                        <c:v>6.0089903100770824E-4</c:v>
                      </c:pt>
                      <c:pt idx="154" formatCode="0.00">
                        <c:v>6.6731925966647819E-4</c:v>
                      </c:pt>
                      <c:pt idx="155" formatCode="0.00">
                        <c:v>6.6722925091907109E-4</c:v>
                      </c:pt>
                      <c:pt idx="156" formatCode="0.00">
                        <c:v>6.6371876507926382E-4</c:v>
                      </c:pt>
                      <c:pt idx="157" formatCode="0.00">
                        <c:v>7.4032109081252542E-4</c:v>
                      </c:pt>
                      <c:pt idx="158" formatCode="0.00">
                        <c:v>7.4449793762914002E-4</c:v>
                      </c:pt>
                      <c:pt idx="159" formatCode="0.00">
                        <c:v>6.6893863094432413E-4</c:v>
                      </c:pt>
                      <c:pt idx="160" formatCode="0.00">
                        <c:v>6.7024854759811293E-4</c:v>
                      </c:pt>
                      <c:pt idx="161" formatCode="0.00">
                        <c:v>7.3912073935746415E-4</c:v>
                      </c:pt>
                      <c:pt idx="162" formatCode="0.00">
                        <c:v>7.4098862278383767E-4</c:v>
                      </c:pt>
                      <c:pt idx="163" formatCode="0.00">
                        <c:v>7.420686599098579E-4</c:v>
                      </c:pt>
                      <c:pt idx="164" formatCode="0.00">
                        <c:v>7.3839639433642571E-4</c:v>
                      </c:pt>
                      <c:pt idx="165" formatCode="0.00">
                        <c:v>7.4026442966960905E-4</c:v>
                      </c:pt>
                      <c:pt idx="166" formatCode="0.00">
                        <c:v>7.4218132240978091E-4</c:v>
                      </c:pt>
                      <c:pt idx="167" formatCode="0.00">
                        <c:v>7.3845320909685325E-4</c:v>
                      </c:pt>
                      <c:pt idx="168" formatCode="0.00">
                        <c:v>7.012188244986281E-4</c:v>
                      </c:pt>
                      <c:pt idx="169" formatCode="0.00">
                        <c:v>7.0361455603340766E-4</c:v>
                      </c:pt>
                      <c:pt idx="170" formatCode="0.00">
                        <c:v>7.7552038623633613E-4</c:v>
                      </c:pt>
                      <c:pt idx="171" formatCode="0.00">
                        <c:v>7.7687673369064092E-4</c:v>
                      </c:pt>
                      <c:pt idx="172" formatCode="0.00">
                        <c:v>7.7394348030308086E-4</c:v>
                      </c:pt>
                      <c:pt idx="173" formatCode="0.00">
                        <c:v>7.7013251152845E-4</c:v>
                      </c:pt>
                      <c:pt idx="174" formatCode="0.00">
                        <c:v>7.3800759545799004E-4</c:v>
                      </c:pt>
                      <c:pt idx="175" formatCode="0.00">
                        <c:v>7.3414542496132954E-4</c:v>
                      </c:pt>
                      <c:pt idx="176" formatCode="0.00">
                        <c:v>7.3439598458736335E-4</c:v>
                      </c:pt>
                      <c:pt idx="177" formatCode="0.00">
                        <c:v>7.7288924926146132E-4</c:v>
                      </c:pt>
                      <c:pt idx="178" formatCode="0.00">
                        <c:v>7.6898751851458267E-4</c:v>
                      </c:pt>
                      <c:pt idx="179" formatCode="0.00">
                        <c:v>7.6946138294291288E-4</c:v>
                      </c:pt>
                      <c:pt idx="180" formatCode="0.00">
                        <c:v>8.5284768949450186E-4</c:v>
                      </c:pt>
                      <c:pt idx="181" formatCode="0.00">
                        <c:v>8.4888254775565021E-4</c:v>
                      </c:pt>
                      <c:pt idx="182" formatCode="0.00">
                        <c:v>7.6735923944943479E-4</c:v>
                      </c:pt>
                      <c:pt idx="183" formatCode="0.00">
                        <c:v>7.678171142366456E-4</c:v>
                      </c:pt>
                      <c:pt idx="184" formatCode="0.00">
                        <c:v>8.0382075149840844E-4</c:v>
                      </c:pt>
                      <c:pt idx="185" formatCode="0.00">
                        <c:v>7.5982307729865973E-4</c:v>
                      </c:pt>
                      <c:pt idx="186" formatCode="0.00">
                        <c:v>7.7108338614447424E-4</c:v>
                      </c:pt>
                      <c:pt idx="187" formatCode="0.00">
                        <c:v>8.8942875200495261E-4</c:v>
                      </c:pt>
                      <c:pt idx="188" formatCode="0.00">
                        <c:v>8.8853713546178709E-4</c:v>
                      </c:pt>
                      <c:pt idx="189" formatCode="0.00">
                        <c:v>8.8444425095509705E-4</c:v>
                      </c:pt>
                      <c:pt idx="190" formatCode="0.00">
                        <c:v>8.4441668100391511E-4</c:v>
                      </c:pt>
                      <c:pt idx="191" formatCode="0.00">
                        <c:v>8.857497151694237E-4</c:v>
                      </c:pt>
                      <c:pt idx="192" formatCode="0.00">
                        <c:v>8.8161258454395072E-4</c:v>
                      </c:pt>
                      <c:pt idx="193" formatCode="0.00">
                        <c:v>8.8279773869656436E-4</c:v>
                      </c:pt>
                      <c:pt idx="194" formatCode="0.00">
                        <c:v>8.894249605735211E-4</c:v>
                      </c:pt>
                      <c:pt idx="195" formatCode="0.00">
                        <c:v>8.8521168076267595E-4</c:v>
                      </c:pt>
                      <c:pt idx="196" formatCode="0.00">
                        <c:v>9.2542971638192141E-4</c:v>
                      </c:pt>
                      <c:pt idx="197" formatCode="0.00">
                        <c:v>9.2463044866160869E-4</c:v>
                      </c:pt>
                      <c:pt idx="198" formatCode="0.00">
                        <c:v>9.2039099096631746E-4</c:v>
                      </c:pt>
                      <c:pt idx="199" formatCode="0.00">
                        <c:v>8.7696480459898806E-4</c:v>
                      </c:pt>
                      <c:pt idx="200" formatCode="0.00">
                        <c:v>8.7815496715790045E-4</c:v>
                      </c:pt>
                      <c:pt idx="201" formatCode="0.00">
                        <c:v>8.7387359320857943E-4</c:v>
                      </c:pt>
                      <c:pt idx="202" formatCode="0.00">
                        <c:v>9.2047303377479318E-4</c:v>
                      </c:pt>
                      <c:pt idx="203" formatCode="0.00">
                        <c:v>8.7958856543896187E-4</c:v>
                      </c:pt>
                      <c:pt idx="204" formatCode="0.00">
                        <c:v>8.7523661926172083E-4</c:v>
                      </c:pt>
                      <c:pt idx="205" formatCode="0.00">
                        <c:v>9.1443170876768609E-4</c:v>
                      </c:pt>
                      <c:pt idx="206" formatCode="0.00">
                        <c:v>9.6586682996211565E-4</c:v>
                      </c:pt>
                      <c:pt idx="207" formatCode="0.00">
                        <c:v>9.6145864905652315E-4</c:v>
                      </c:pt>
                      <c:pt idx="208" formatCode="0.00">
                        <c:v>9.5705051834664499E-4</c:v>
                      </c:pt>
                      <c:pt idx="209" formatCode="0.00">
                        <c:v>1.0448564398630503E-3</c:v>
                      </c:pt>
                      <c:pt idx="210" formatCode="0.00">
                        <c:v>1.0404309664801626E-3</c:v>
                      </c:pt>
                      <c:pt idx="211" formatCode="0.00">
                        <c:v>1.0844996009092816E-3</c:v>
                      </c:pt>
                      <c:pt idx="212" formatCode="0.00">
                        <c:v>9.4671591076681374E-4</c:v>
                      </c:pt>
                      <c:pt idx="213" formatCode="0.00">
                        <c:v>9.4963954243860722E-4</c:v>
                      </c:pt>
                      <c:pt idx="214" formatCode="0.00">
                        <c:v>1.0429263698033418E-3</c:v>
                      </c:pt>
                      <c:pt idx="215" formatCode="0.00">
                        <c:v>1.0384136531247058E-3</c:v>
                      </c:pt>
                      <c:pt idx="216" formatCode="0.00">
                        <c:v>1.0420882216320259E-3</c:v>
                      </c:pt>
                      <c:pt idx="217" formatCode="0.00">
                        <c:v>9.0102600568717694E-4</c:v>
                      </c:pt>
                      <c:pt idx="218" formatCode="0.00">
                        <c:v>8.9647840407270176E-4</c:v>
                      </c:pt>
                      <c:pt idx="219" formatCode="0.00">
                        <c:v>8.9669464486239121E-4</c:v>
                      </c:pt>
                      <c:pt idx="220" formatCode="0.00">
                        <c:v>1.1936291037111322E-3</c:v>
                      </c:pt>
                      <c:pt idx="221" formatCode="0.00">
                        <c:v>1.1889497743590659E-3</c:v>
                      </c:pt>
                      <c:pt idx="222" formatCode="0.00">
                        <c:v>1.184270501683161E-3</c:v>
                      </c:pt>
                      <c:pt idx="223" formatCode="0.00">
                        <c:v>1.1909571974772922E-3</c:v>
                      </c:pt>
                      <c:pt idx="224" formatCode="0.00">
                        <c:v>1.1862328890593556E-3</c:v>
                      </c:pt>
                      <c:pt idx="225" formatCode="0.00">
                        <c:v>1.1863932722969307E-3</c:v>
                      </c:pt>
                      <c:pt idx="226" formatCode="0.00">
                        <c:v>1.2411088738840421E-3</c:v>
                      </c:pt>
                      <c:pt idx="227" formatCode="0.00">
                        <c:v>1.1884037354785715E-3</c:v>
                      </c:pt>
                      <c:pt idx="228" formatCode="0.00">
                        <c:v>1.1969919377593761E-3</c:v>
                      </c:pt>
                      <c:pt idx="229" formatCode="0.00">
                        <c:v>1.2963781526801484E-3</c:v>
                      </c:pt>
                      <c:pt idx="230" formatCode="0.00">
                        <c:v>1.3402370383823316E-3</c:v>
                      </c:pt>
                      <c:pt idx="231" formatCode="0.00">
                        <c:v>1.3429730676905261E-3</c:v>
                      </c:pt>
                      <c:pt idx="232" formatCode="0.00">
                        <c:v>1.2598544233799304E-3</c:v>
                      </c:pt>
                      <c:pt idx="233" formatCode="0.00">
                        <c:v>1.3046663485142434E-3</c:v>
                      </c:pt>
                      <c:pt idx="234" formatCode="0.00">
                        <c:v>1.3149276182503839E-3</c:v>
                      </c:pt>
                      <c:pt idx="235" formatCode="0.00">
                        <c:v>1.3313615724817127E-3</c:v>
                      </c:pt>
                      <c:pt idx="236" formatCode="0.00">
                        <c:v>1.4798381929945522E-3</c:v>
                      </c:pt>
                      <c:pt idx="237" formatCode="0.00">
                        <c:v>1.5015896192801836E-3</c:v>
                      </c:pt>
                      <c:pt idx="238" formatCode="0.00">
                        <c:v>1.5124125710579979E-3</c:v>
                      </c:pt>
                      <c:pt idx="239" formatCode="0.00">
                        <c:v>1.4544542404553219E-3</c:v>
                      </c:pt>
                      <c:pt idx="240" formatCode="0.00">
                        <c:v>1.4809854900324027E-3</c:v>
                      </c:pt>
                      <c:pt idx="241" formatCode="0.00">
                        <c:v>1.5087899606182449E-3</c:v>
                      </c:pt>
                      <c:pt idx="242" formatCode="0.00">
                        <c:v>1.50328408059456E-3</c:v>
                      </c:pt>
                      <c:pt idx="243" formatCode="0.00">
                        <c:v>1.5681450314088575E-3</c:v>
                      </c:pt>
                      <c:pt idx="244" formatCode="0.00">
                        <c:v>1.5623801748221873E-3</c:v>
                      </c:pt>
                      <c:pt idx="245" formatCode="0.00">
                        <c:v>1.7295374201474042E-3</c:v>
                      </c:pt>
                      <c:pt idx="246" formatCode="0.00">
                        <c:v>1.7592921980118831E-3</c:v>
                      </c:pt>
                      <c:pt idx="247" formatCode="0.00">
                        <c:v>1.7933551533599564E-3</c:v>
                      </c:pt>
                      <c:pt idx="248" formatCode="0.00">
                        <c:v>2.0280060442059E-3</c:v>
                      </c:pt>
                      <c:pt idx="249" formatCode="0.00">
                        <c:v>2.1865614672711151E-3</c:v>
                      </c:pt>
                      <c:pt idx="250" formatCode="0.00">
                        <c:v>2.3752416466955384E-3</c:v>
                      </c:pt>
                      <c:pt idx="251" formatCode="0.00">
                        <c:v>2.4337917627551791E-3</c:v>
                      </c:pt>
                      <c:pt idx="252" formatCode="0.00">
                        <c:v>2.5278795331644551E-3</c:v>
                      </c:pt>
                      <c:pt idx="253" formatCode="0.00">
                        <c:v>2.6086195032363332E-3</c:v>
                      </c:pt>
                      <c:pt idx="254" formatCode="0.00">
                        <c:v>2.9521525926107729E-3</c:v>
                      </c:pt>
                      <c:pt idx="255" formatCode="0.00">
                        <c:v>3.0836119573543746E-3</c:v>
                      </c:pt>
                      <c:pt idx="256" formatCode="0.00">
                        <c:v>3.3596130107202368E-3</c:v>
                      </c:pt>
                      <c:pt idx="257" formatCode="0.00">
                        <c:v>3.2754296313833283E-3</c:v>
                      </c:pt>
                      <c:pt idx="258" formatCode="0.00">
                        <c:v>3.4200740999191397E-3</c:v>
                      </c:pt>
                      <c:pt idx="259" formatCode="0.00">
                        <c:v>3.7653543673140319E-3</c:v>
                      </c:pt>
                      <c:pt idx="260" formatCode="0.00">
                        <c:v>3.7568912709377506E-3</c:v>
                      </c:pt>
                      <c:pt idx="261" formatCode="0.00">
                        <c:v>3.9221678841928169E-3</c:v>
                      </c:pt>
                      <c:pt idx="262" formatCode="0.00">
                        <c:v>4.610440836721773E-3</c:v>
                      </c:pt>
                      <c:pt idx="263" formatCode="0.00">
                        <c:v>4.6008629782960369E-3</c:v>
                      </c:pt>
                      <c:pt idx="264" formatCode="0.00">
                        <c:v>5.5456422298005778E-3</c:v>
                      </c:pt>
                      <c:pt idx="265" formatCode="0.00">
                        <c:v>6.4425738211863681E-3</c:v>
                      </c:pt>
                      <c:pt idx="266" formatCode="0.00">
                        <c:v>8.0682519615097332E-3</c:v>
                      </c:pt>
                      <c:pt idx="267" formatCode="0.00">
                        <c:v>8.0579505626236503E-3</c:v>
                      </c:pt>
                      <c:pt idx="268" formatCode="0.00">
                        <c:v>1.1383820807093504E-2</c:v>
                      </c:pt>
                      <c:pt idx="269" formatCode="0.00">
                        <c:v>1.3787550177721472E-2</c:v>
                      </c:pt>
                      <c:pt idx="270" formatCode="0.00">
                        <c:v>1.3776420213937265E-2</c:v>
                      </c:pt>
                      <c:pt idx="271" formatCode="0.00">
                        <c:v>1.2975315513664912E-2</c:v>
                      </c:pt>
                      <c:pt idx="272" formatCode="0.00">
                        <c:v>1.6224483970255554E-2</c:v>
                      </c:pt>
                      <c:pt idx="273" formatCode="0.00">
                        <c:v>1.6212643073256722E-2</c:v>
                      </c:pt>
                      <c:pt idx="274" formatCode="0.00">
                        <c:v>2.1026208197215835E-2</c:v>
                      </c:pt>
                      <c:pt idx="275" formatCode="0.00">
                        <c:v>2.361123608813067E-2</c:v>
                      </c:pt>
                      <c:pt idx="276" formatCode="0.00">
                        <c:v>2.3928234943577507E-2</c:v>
                      </c:pt>
                      <c:pt idx="277" formatCode="0.00">
                        <c:v>2.6901469097203694E-2</c:v>
                      </c:pt>
                      <c:pt idx="278" formatCode="0.00">
                        <c:v>2.8398328095533745E-2</c:v>
                      </c:pt>
                      <c:pt idx="279" formatCode="0.00">
                        <c:v>2.9020730803417282E-2</c:v>
                      </c:pt>
                      <c:pt idx="280" formatCode="0.00">
                        <c:v>3.0884249873858217E-2</c:v>
                      </c:pt>
                      <c:pt idx="281" formatCode="0.00">
                        <c:v>3.0479015100036241E-2</c:v>
                      </c:pt>
                      <c:pt idx="282" formatCode="0.00">
                        <c:v>3.046553079590603E-2</c:v>
                      </c:pt>
                      <c:pt idx="283" formatCode="0.00">
                        <c:v>3.091735851087192E-2</c:v>
                      </c:pt>
                      <c:pt idx="284" formatCode="0.00">
                        <c:v>2.5733430832428322E-2</c:v>
                      </c:pt>
                      <c:pt idx="285" formatCode="0.00">
                        <c:v>2.4854425717515734E-2</c:v>
                      </c:pt>
                      <c:pt idx="286" formatCode="0.00">
                        <c:v>1.8438900508591909E-2</c:v>
                      </c:pt>
                      <c:pt idx="287" formatCode="0.00">
                        <c:v>1.4516648498035101E-2</c:v>
                      </c:pt>
                      <c:pt idx="288" formatCode="0.00">
                        <c:v>1.3146666921268113E-2</c:v>
                      </c:pt>
                      <c:pt idx="289" formatCode="0.00">
                        <c:v>1.0920606953525784E-2</c:v>
                      </c:pt>
                      <c:pt idx="290" formatCode="0.00">
                        <c:v>8.0301559320574145E-3</c:v>
                      </c:pt>
                      <c:pt idx="291" formatCode="0.00">
                        <c:v>7.3758320284109365E-3</c:v>
                      </c:pt>
                      <c:pt idx="292" formatCode="0.00">
                        <c:v>5.0228840120272351E-3</c:v>
                      </c:pt>
                      <c:pt idx="293" formatCode="0.00">
                        <c:v>3.1399716440437455E-3</c:v>
                      </c:pt>
                      <c:pt idx="294" formatCode="0.00">
                        <c:v>2.9437175157923053E-3</c:v>
                      </c:pt>
                      <c:pt idx="295" formatCode="0.00">
                        <c:v>2.4990001215426778E-3</c:v>
                      </c:pt>
                      <c:pt idx="296" formatCode="0.00">
                        <c:v>2.0743623724693346E-3</c:v>
                      </c:pt>
                      <c:pt idx="297" formatCode="0.00">
                        <c:v>1.9559164845358514E-3</c:v>
                      </c:pt>
                      <c:pt idx="298" formatCode="0.00">
                        <c:v>2.1349505132706413E-3</c:v>
                      </c:pt>
                      <c:pt idx="299" formatCode="0.00">
                        <c:v>1.5327067615814806E-3</c:v>
                      </c:pt>
                      <c:pt idx="300" formatCode="0.00">
                        <c:v>1.4267687203774989E-3</c:v>
                      </c:pt>
                      <c:pt idx="301" formatCode="0.00">
                        <c:v>1.3901254142648471E-3</c:v>
                      </c:pt>
                      <c:pt idx="302" formatCode="0.00">
                        <c:v>1.7082014046576437E-3</c:v>
                      </c:pt>
                      <c:pt idx="303" formatCode="0.00">
                        <c:v>1.5867037137395732E-3</c:v>
                      </c:pt>
                      <c:pt idx="304" formatCode="0.00">
                        <c:v>1.5176008467713813E-3</c:v>
                      </c:pt>
                      <c:pt idx="305" formatCode="0.00">
                        <c:v>1.5120041256181938E-3</c:v>
                      </c:pt>
                      <c:pt idx="306" formatCode="0.00">
                        <c:v>1.2563376799402078E-3</c:v>
                      </c:pt>
                      <c:pt idx="307" formatCode="0.00">
                        <c:v>1.2631760729691689E-3</c:v>
                      </c:pt>
                      <c:pt idx="308" formatCode="0.00">
                        <c:v>1.2582845380058861E-3</c:v>
                      </c:pt>
                      <c:pt idx="309" formatCode="0.00">
                        <c:v>1.231928379705921E-3</c:v>
                      </c:pt>
                      <c:pt idx="310" formatCode="0.00">
                        <c:v>1.0146193619369438E-3</c:v>
                      </c:pt>
                      <c:pt idx="311" formatCode="0.00">
                        <c:v>1.1828866341020486E-3</c:v>
                      </c:pt>
                      <c:pt idx="312" formatCode="0.00">
                        <c:v>1.1785738420243366E-3</c:v>
                      </c:pt>
                      <c:pt idx="313" formatCode="0.00">
                        <c:v>9.7872628477336404E-4</c:v>
                      </c:pt>
                      <c:pt idx="314" formatCode="0.00">
                        <c:v>1.016668738579835E-3</c:v>
                      </c:pt>
                      <c:pt idx="315" formatCode="0.00">
                        <c:v>9.9699311409324641E-4</c:v>
                      </c:pt>
                      <c:pt idx="316" formatCode="0.00">
                        <c:v>9.3803478319934405E-4</c:v>
                      </c:pt>
                      <c:pt idx="317" formatCode="0.00">
                        <c:v>1.0567366866541105E-3</c:v>
                      </c:pt>
                      <c:pt idx="318" formatCode="0.00">
                        <c:v>1.0404545672185186E-3</c:v>
                      </c:pt>
                      <c:pt idx="319" formatCode="0.00">
                        <c:v>1.1033123711645179E-3</c:v>
                      </c:pt>
                      <c:pt idx="320" formatCode="0.00">
                        <c:v>8.596263077608737E-4</c:v>
                      </c:pt>
                      <c:pt idx="321" formatCode="0.00">
                        <c:v>8.5087952138247541E-4</c:v>
                      </c:pt>
                      <c:pt idx="322" formatCode="0.00">
                        <c:v>9.1906483279385756E-4</c:v>
                      </c:pt>
                      <c:pt idx="323" formatCode="0.00">
                        <c:v>9.5453956069626482E-4</c:v>
                      </c:pt>
                      <c:pt idx="324" formatCode="0.00">
                        <c:v>9.3664988661000808E-4</c:v>
                      </c:pt>
                      <c:pt idx="325" formatCode="0.00">
                        <c:v>1.0469553158965201E-3</c:v>
                      </c:pt>
                      <c:pt idx="326" formatCode="0.00">
                        <c:v>8.1059058535439303E-4</c:v>
                      </c:pt>
                      <c:pt idx="327" formatCode="0.00">
                        <c:v>8.0126159531942087E-4</c:v>
                      </c:pt>
                      <c:pt idx="328" formatCode="0.00">
                        <c:v>7.9214920791459431E-4</c:v>
                      </c:pt>
                      <c:pt idx="329" formatCode="0.00">
                        <c:v>7.5009733371024588E-4</c:v>
                      </c:pt>
                      <c:pt idx="330" formatCode="0.00">
                        <c:v>7.4378549709039712E-4</c:v>
                      </c:pt>
                      <c:pt idx="331" formatCode="0.00">
                        <c:v>7.3585993805869339E-4</c:v>
                      </c:pt>
                      <c:pt idx="332" formatCode="0.00">
                        <c:v>8.4574908203237668E-4</c:v>
                      </c:pt>
                      <c:pt idx="333" formatCode="0.00">
                        <c:v>8.382545635327055E-4</c:v>
                      </c:pt>
                      <c:pt idx="334" formatCode="0.00">
                        <c:v>7.9676062362779869E-4</c:v>
                      </c:pt>
                      <c:pt idx="335" formatCode="0.00">
                        <c:v>6.7318023413592322E-4</c:v>
                      </c:pt>
                      <c:pt idx="336" formatCode="0.00">
                        <c:v>6.6798200686328058E-4</c:v>
                      </c:pt>
                      <c:pt idx="337" formatCode="0.00">
                        <c:v>7.3880585175851933E-4</c:v>
                      </c:pt>
                      <c:pt idx="338" formatCode="0.00">
                        <c:v>8.0612082441800209E-4</c:v>
                      </c:pt>
                      <c:pt idx="339" formatCode="0.00">
                        <c:v>7.9898047521420666E-4</c:v>
                      </c:pt>
                      <c:pt idx="340" formatCode="0.00">
                        <c:v>9.7581678155118814E-4</c:v>
                      </c:pt>
                      <c:pt idx="341" formatCode="0.00">
                        <c:v>7.8817348352151761E-4</c:v>
                      </c:pt>
                      <c:pt idx="342" formatCode="0.00">
                        <c:v>7.8368602014808049E-4</c:v>
                      </c:pt>
                      <c:pt idx="343" formatCode="0.00">
                        <c:v>6.6546847925609152E-4</c:v>
                      </c:pt>
                      <c:pt idx="344" formatCode="0.00">
                        <c:v>6.6182005986189303E-4</c:v>
                      </c:pt>
                      <c:pt idx="345" formatCode="0.00">
                        <c:v>6.560841571188632E-4</c:v>
                      </c:pt>
                      <c:pt idx="346" formatCode="0.00">
                        <c:v>7.6002574376918383E-4</c:v>
                      </c:pt>
                      <c:pt idx="347" formatCode="0.00">
                        <c:v>6.8374536095729165E-4</c:v>
                      </c:pt>
                      <c:pt idx="348" formatCode="0.00">
                        <c:v>6.7652502479696416E-4</c:v>
                      </c:pt>
                      <c:pt idx="349" formatCode="0.00">
                        <c:v>7.4365707621159292E-4</c:v>
                      </c:pt>
                      <c:pt idx="350" formatCode="0.00">
                        <c:v>5.9581704334692187E-4</c:v>
                      </c:pt>
                      <c:pt idx="351" formatCode="0.00">
                        <c:v>5.8972668996087028E-4</c:v>
                      </c:pt>
                      <c:pt idx="352" formatCode="0.00">
                        <c:v>6.9096546645802724E-4</c:v>
                      </c:pt>
                      <c:pt idx="353" formatCode="0.00">
                        <c:v>6.8739312358312237E-4</c:v>
                      </c:pt>
                      <c:pt idx="354" formatCode="0.00">
                        <c:v>6.8026008885614284E-4</c:v>
                      </c:pt>
                      <c:pt idx="355" formatCode="0.00">
                        <c:v>5.300570368195459E-4</c:v>
                      </c:pt>
                      <c:pt idx="356" formatCode="0.00">
                        <c:v>5.2653297286667515E-4</c:v>
                      </c:pt>
                      <c:pt idx="357" formatCode="0.00">
                        <c:v>5.2300893691639542E-4</c:v>
                      </c:pt>
                      <c:pt idx="358" formatCode="0.00">
                        <c:v>5.5193403277037844E-4</c:v>
                      </c:pt>
                      <c:pt idx="359" formatCode="0.00">
                        <c:v>5.4842791481511514E-4</c:v>
                      </c:pt>
                      <c:pt idx="360" formatCode="0.00">
                        <c:v>4.7472188569272689E-4</c:v>
                      </c:pt>
                      <c:pt idx="361" formatCode="0.00">
                        <c:v>6.0725340499118206E-4</c:v>
                      </c:pt>
                      <c:pt idx="362" formatCode="0.00">
                        <c:v>4.9922446487250382E-4</c:v>
                      </c:pt>
                      <c:pt idx="363" formatCode="0.00">
                        <c:v>4.9625161213212154E-4</c:v>
                      </c:pt>
                      <c:pt idx="364" formatCode="0.00">
                        <c:v>5.2341085176275232E-4</c:v>
                      </c:pt>
                      <c:pt idx="365" formatCode="0.00">
                        <c:v>6.2376685503740036E-4</c:v>
                      </c:pt>
                      <c:pt idx="366" formatCode="0.00">
                        <c:v>6.1533762773061324E-4</c:v>
                      </c:pt>
                      <c:pt idx="367" formatCode="0.00">
                        <c:v>6.1006830894322361E-4</c:v>
                      </c:pt>
                      <c:pt idx="368" formatCode="0.00">
                        <c:v>7.4354225484825765E-4</c:v>
                      </c:pt>
                      <c:pt idx="369" formatCode="0.00">
                        <c:v>7.3715224432080798E-4</c:v>
                      </c:pt>
                      <c:pt idx="370" formatCode="0.00">
                        <c:v>5.9447888225344885E-4</c:v>
                      </c:pt>
                      <c:pt idx="371" formatCode="0.00">
                        <c:v>5.5717213709926411E-4</c:v>
                      </c:pt>
                      <c:pt idx="372" formatCode="0.00">
                        <c:v>5.5053470590916401E-4</c:v>
                      </c:pt>
                      <c:pt idx="373" formatCode="0.00">
                        <c:v>5.7635717949589677E-4</c:v>
                      </c:pt>
                      <c:pt idx="374" formatCode="0.00">
                        <c:v>5.7301518438603364E-4</c:v>
                      </c:pt>
                      <c:pt idx="375" formatCode="0.00">
                        <c:v>6.3286934629025395E-4</c:v>
                      </c:pt>
                      <c:pt idx="376" formatCode="0.00">
                        <c:v>6.235163032804439E-4</c:v>
                      </c:pt>
                      <c:pt idx="377" formatCode="0.00">
                        <c:v>6.5316752245075948E-4</c:v>
                      </c:pt>
                      <c:pt idx="378" formatCode="0.00">
                        <c:v>6.4125210127274207E-4</c:v>
                      </c:pt>
                      <c:pt idx="379" formatCode="0.00">
                        <c:v>6.3322951440762947E-4</c:v>
                      </c:pt>
                      <c:pt idx="380" formatCode="0.00">
                        <c:v>6.3000671302021146E-4</c:v>
                      </c:pt>
                      <c:pt idx="381" formatCode="0.00">
                        <c:v>6.4806779398353159E-4</c:v>
                      </c:pt>
                      <c:pt idx="382" formatCode="0.00">
                        <c:v>5.8145137179244381E-4</c:v>
                      </c:pt>
                      <c:pt idx="383" formatCode="0.00">
                        <c:v>5.7828245784112878E-4</c:v>
                      </c:pt>
                      <c:pt idx="384" formatCode="0.00">
                        <c:v>5.9747065922564695E-4</c:v>
                      </c:pt>
                      <c:pt idx="385" formatCode="0.00">
                        <c:v>5.9435062791882804E-4</c:v>
                      </c:pt>
                      <c:pt idx="386" formatCode="0.00">
                        <c:v>5.9123061840538071E-4</c:v>
                      </c:pt>
                      <c:pt idx="387" formatCode="0.00">
                        <c:v>6.4587207472532578E-4</c:v>
                      </c:pt>
                      <c:pt idx="388" formatCode="0.00">
                        <c:v>5.8075953447600309E-4</c:v>
                      </c:pt>
                      <c:pt idx="389" formatCode="0.00">
                        <c:v>5.7662943026272849E-4</c:v>
                      </c:pt>
                      <c:pt idx="390" formatCode="0.00">
                        <c:v>6.6757662685373636E-4</c:v>
                      </c:pt>
                      <c:pt idx="391" formatCode="0.00">
                        <c:v>7.5615077920901592E-4</c:v>
                      </c:pt>
                      <c:pt idx="392" formatCode="0.00">
                        <c:v>9.0781548102946059E-4</c:v>
                      </c:pt>
                      <c:pt idx="393" formatCode="0.00">
                        <c:v>9.0881221096605317E-4</c:v>
                      </c:pt>
                      <c:pt idx="394" formatCode="0.00">
                        <c:v>7.6126261170332869E-4</c:v>
                      </c:pt>
                      <c:pt idx="395" formatCode="0.00">
                        <c:v>7.5811072660365874E-4</c:v>
                      </c:pt>
                      <c:pt idx="396" formatCode="0.00">
                        <c:v>7.5495886398260358E-4</c:v>
                      </c:pt>
                      <c:pt idx="397" formatCode="0.00">
                        <c:v>9.2567485336190385E-4</c:v>
                      </c:pt>
                      <c:pt idx="398" formatCode="0.00">
                        <c:v>8.5825334170856044E-4</c:v>
                      </c:pt>
                      <c:pt idx="399" formatCode="0.00">
                        <c:v>8.6151808984362389E-4</c:v>
                      </c:pt>
                      <c:pt idx="400" formatCode="0.00">
                        <c:v>8.6728209994927621E-4</c:v>
                      </c:pt>
                      <c:pt idx="401" formatCode="0.00">
                        <c:v>8.6401587247122611E-4</c:v>
                      </c:pt>
                      <c:pt idx="402" formatCode="0.00">
                        <c:v>8.7153001432810644E-4</c:v>
                      </c:pt>
                      <c:pt idx="403" formatCode="0.00">
                        <c:v>8.6822289207154541E-4</c:v>
                      </c:pt>
                      <c:pt idx="404" formatCode="0.00">
                        <c:v>8.699332028600323E-4</c:v>
                      </c:pt>
                      <c:pt idx="405" formatCode="0.00">
                        <c:v>8.0002819029910996E-4</c:v>
                      </c:pt>
                      <c:pt idx="406" formatCode="0.00">
                        <c:v>8.4140627868014152E-4</c:v>
                      </c:pt>
                      <c:pt idx="407" formatCode="0.00">
                        <c:v>8.7178135075213954E-4</c:v>
                      </c:pt>
                      <c:pt idx="408" formatCode="0.00">
                        <c:v>8.6840936603073751E-4</c:v>
                      </c:pt>
                      <c:pt idx="409" formatCode="0.00">
                        <c:v>8.9878414093068413E-4</c:v>
                      </c:pt>
                      <c:pt idx="410" formatCode="0.00">
                        <c:v>1.0156108506895287E-3</c:v>
                      </c:pt>
                      <c:pt idx="411" formatCode="0.00">
                        <c:v>1.022432881746147E-3</c:v>
                      </c:pt>
                      <c:pt idx="412" formatCode="0.00">
                        <c:v>9.4948773727085976E-4</c:v>
                      </c:pt>
                      <c:pt idx="413" formatCode="0.00">
                        <c:v>1.1265295442770093E-3</c:v>
                      </c:pt>
                      <c:pt idx="414" formatCode="0.00">
                        <c:v>1.128781801299688E-3</c:v>
                      </c:pt>
                      <c:pt idx="415" formatCode="0.00">
                        <c:v>1.1252710012051256E-3</c:v>
                      </c:pt>
                      <c:pt idx="416" formatCode="0.00">
                        <c:v>9.8628007350561649E-4</c:v>
                      </c:pt>
                      <c:pt idx="417" formatCode="0.00">
                        <c:v>9.9195037531704666E-4</c:v>
                      </c:pt>
                      <c:pt idx="418" formatCode="0.00">
                        <c:v>9.5275187310228779E-4</c:v>
                      </c:pt>
                      <c:pt idx="419" formatCode="0.00">
                        <c:v>9.9513074558596286E-4</c:v>
                      </c:pt>
                      <c:pt idx="420" formatCode="0.00">
                        <c:v>1.0009540105842406E-3</c:v>
                      </c:pt>
                      <c:pt idx="421" formatCode="0.00">
                        <c:v>9.774850650198807E-4</c:v>
                      </c:pt>
                      <c:pt idx="422" formatCode="0.00">
                        <c:v>1.1216961805142803E-3</c:v>
                      </c:pt>
                      <c:pt idx="423" formatCode="0.00">
                        <c:v>1.130225512721308E-3</c:v>
                      </c:pt>
                      <c:pt idx="424" formatCode="0.00">
                        <c:v>1.14266317093996E-3</c:v>
                      </c:pt>
                      <c:pt idx="425" formatCode="0.00">
                        <c:v>1.1388735144589332E-3</c:v>
                      </c:pt>
                      <c:pt idx="426" formatCode="0.00">
                        <c:v>1.1081289988218686E-3</c:v>
                      </c:pt>
                      <c:pt idx="427" formatCode="0.00">
                        <c:v>9.983421108188549E-4</c:v>
                      </c:pt>
                      <c:pt idx="428" formatCode="0.00">
                        <c:v>9.9448067006486433E-4</c:v>
                      </c:pt>
                      <c:pt idx="429" formatCode="0.00">
                        <c:v>9.5197843739959834E-4</c:v>
                      </c:pt>
                      <c:pt idx="430" formatCode="0.00">
                        <c:v>9.4811721235461106E-4</c:v>
                      </c:pt>
                      <c:pt idx="431" formatCode="0.00">
                        <c:v>9.2011360400184915E-4</c:v>
                      </c:pt>
                      <c:pt idx="432" formatCode="0.00">
                        <c:v>9.2678853977584143E-4</c:v>
                      </c:pt>
                      <c:pt idx="433" formatCode="0.00">
                        <c:v>8.4339440947103143E-4</c:v>
                      </c:pt>
                      <c:pt idx="434" formatCode="0.00">
                        <c:v>8.0719948644260341E-4</c:v>
                      </c:pt>
                      <c:pt idx="435" formatCode="0.00">
                        <c:v>8.0885262704224049E-4</c:v>
                      </c:pt>
                      <c:pt idx="436" formatCode="0.00">
                        <c:v>8.8867844497589311E-4</c:v>
                      </c:pt>
                      <c:pt idx="437" formatCode="0.00">
                        <c:v>8.8463081452320221E-4</c:v>
                      </c:pt>
                      <c:pt idx="438" formatCode="0.00">
                        <c:v>8.868525487487444E-4</c:v>
                      </c:pt>
                      <c:pt idx="439" formatCode="0.00">
                        <c:v>1.0147830202384643E-3</c:v>
                      </c:pt>
                      <c:pt idx="440" formatCode="0.00">
                        <c:v>9.2829297466237451E-4</c:v>
                      </c:pt>
                      <c:pt idx="441" formatCode="0.00">
                        <c:v>9.3315249711710933E-4</c:v>
                      </c:pt>
                      <c:pt idx="442" formatCode="0.00">
                        <c:v>9.3347140673407422E-4</c:v>
                      </c:pt>
                      <c:pt idx="443" formatCode="0.00">
                        <c:v>9.2929591579011389E-4</c:v>
                      </c:pt>
                      <c:pt idx="444" formatCode="0.00">
                        <c:v>9.3078486019037589E-4</c:v>
                      </c:pt>
                      <c:pt idx="445" formatCode="0.00">
                        <c:v>9.3348170405972036E-4</c:v>
                      </c:pt>
                      <c:pt idx="446" formatCode="0.00">
                        <c:v>8.4453914085843684E-4</c:v>
                      </c:pt>
                      <c:pt idx="447" formatCode="0.00">
                        <c:v>8.497511942692509E-4</c:v>
                      </c:pt>
                      <c:pt idx="448" formatCode="0.00">
                        <c:v>8.9611838381872453E-4</c:v>
                      </c:pt>
                      <c:pt idx="449" formatCode="0.00">
                        <c:v>8.9180111722183208E-4</c:v>
                      </c:pt>
                      <c:pt idx="450" formatCode="0.00">
                        <c:v>8.4855748867457726E-4</c:v>
                      </c:pt>
                      <c:pt idx="451" formatCode="0.00">
                        <c:v>8.5281130664899491E-4</c:v>
                      </c:pt>
                      <c:pt idx="452" formatCode="0.00">
                        <c:v>9.8003222941126216E-4</c:v>
                      </c:pt>
                      <c:pt idx="453" formatCode="0.00">
                        <c:v>9.8066084061161629E-4</c:v>
                      </c:pt>
                      <c:pt idx="454" formatCode="0.00">
                        <c:v>9.7625474422793597E-4</c:v>
                      </c:pt>
                      <c:pt idx="455" formatCode="0.00">
                        <c:v>9.361823825176582E-4</c:v>
                      </c:pt>
                      <c:pt idx="456" formatCode="0.00">
                        <c:v>9.341892644796105E-4</c:v>
                      </c:pt>
                      <c:pt idx="457" formatCode="0.00">
                        <c:v>9.2973171683830664E-4</c:v>
                      </c:pt>
                      <c:pt idx="458" formatCode="0.00">
                        <c:v>9.2890524489393602E-4</c:v>
                      </c:pt>
                      <c:pt idx="459" formatCode="0.00">
                        <c:v>9.7686087970361049E-4</c:v>
                      </c:pt>
                      <c:pt idx="460" formatCode="0.00">
                        <c:v>9.3335875458201299E-4</c:v>
                      </c:pt>
                      <c:pt idx="461" formatCode="0.00">
                        <c:v>9.2881861177956254E-4</c:v>
                      </c:pt>
                      <c:pt idx="462" formatCode="0.00">
                        <c:v>9.3045664011671839E-4</c:v>
                      </c:pt>
                      <c:pt idx="463" formatCode="0.00">
                        <c:v>1.0702479962046529E-3</c:v>
                      </c:pt>
                      <c:pt idx="464" formatCode="0.00">
                        <c:v>1.0656462609855066E-3</c:v>
                      </c:pt>
                      <c:pt idx="465" formatCode="0.00">
                        <c:v>1.0653061479670232E-3</c:v>
                      </c:pt>
                      <c:pt idx="466" formatCode="0.00">
                        <c:v>1.1562641591528968E-3</c:v>
                      </c:pt>
                      <c:pt idx="467" formatCode="0.00">
                        <c:v>1.0589180501066196E-3</c:v>
                      </c:pt>
                      <c:pt idx="468" formatCode="0.00">
                        <c:v>1.0585361642727765E-3</c:v>
                      </c:pt>
                      <c:pt idx="469" formatCode="0.00">
                        <c:v>9.6343424365755311E-4</c:v>
                      </c:pt>
                      <c:pt idx="470" formatCode="0.00">
                        <c:v>9.5877074759812247E-4</c:v>
                      </c:pt>
                      <c:pt idx="471" formatCode="0.00">
                        <c:v>1.0062488207904926E-3</c:v>
                      </c:pt>
                      <c:pt idx="472" formatCode="0.00">
                        <c:v>1.0015596835386365E-3</c:v>
                      </c:pt>
                      <c:pt idx="473" formatCode="0.00">
                        <c:v>9.9687059263994923E-4</c:v>
                      </c:pt>
                      <c:pt idx="474" formatCode="0.00">
                        <c:v>9.4914856223801268E-4</c:v>
                      </c:pt>
                      <c:pt idx="475" formatCode="0.00">
                        <c:v>9.4836758261164381E-4</c:v>
                      </c:pt>
                      <c:pt idx="476" formatCode="0.00">
                        <c:v>9.4363992756914825E-4</c:v>
                      </c:pt>
                      <c:pt idx="477" formatCode="0.00">
                        <c:v>9.4149593089669771E-4</c:v>
                      </c:pt>
                      <c:pt idx="478" formatCode="0.00">
                        <c:v>9.3675534862802255E-4</c:v>
                      </c:pt>
                      <c:pt idx="479" formatCode="0.00">
                        <c:v>9.2945724252695378E-4</c:v>
                      </c:pt>
                      <c:pt idx="480" formatCode="0.00">
                        <c:v>9.7607761236198696E-4</c:v>
                      </c:pt>
                      <c:pt idx="481" formatCode="0.00">
                        <c:v>1.0677868573771767E-3</c:v>
                      </c:pt>
                      <c:pt idx="482" formatCode="0.00">
                        <c:v>1.110605716421873E-3</c:v>
                      </c:pt>
                      <c:pt idx="483" formatCode="0.00">
                        <c:v>1.1043213784040771E-3</c:v>
                      </c:pt>
                      <c:pt idx="484" formatCode="0.00">
                        <c:v>1.107247489235534E-3</c:v>
                      </c:pt>
                      <c:pt idx="485" formatCode="0.00">
                        <c:v>1.1981417919335934E-3</c:v>
                      </c:pt>
                      <c:pt idx="486" formatCode="0.00">
                        <c:v>1.191699730254029E-3</c:v>
                      </c:pt>
                      <c:pt idx="487" formatCode="0.00">
                        <c:v>1.1391548053391422E-3</c:v>
                      </c:pt>
                      <c:pt idx="488" formatCode="0.00">
                        <c:v>9.9660423289672675E-4</c:v>
                      </c:pt>
                      <c:pt idx="489" formatCode="0.00">
                        <c:v>9.9043030363761054E-4</c:v>
                      </c:pt>
                      <c:pt idx="490" formatCode="0.00">
                        <c:v>1.0336069657982199E-3</c:v>
                      </c:pt>
                      <c:pt idx="491" formatCode="0.00">
                        <c:v>1.0273779850862169E-3</c:v>
                      </c:pt>
                      <c:pt idx="492" formatCode="0.00">
                        <c:v>1.0268526268512078E-3</c:v>
                      </c:pt>
                      <c:pt idx="493" formatCode="0.00">
                        <c:v>1.0220458424507908E-3</c:v>
                      </c:pt>
                      <c:pt idx="494" formatCode="0.00">
                        <c:v>9.2103526361925659E-4</c:v>
                      </c:pt>
                      <c:pt idx="495" formatCode="0.00">
                        <c:v>9.1749232072652835E-4</c:v>
                      </c:pt>
                      <c:pt idx="496" formatCode="0.00">
                        <c:v>9.5818145410923026E-4</c:v>
                      </c:pt>
                      <c:pt idx="497" formatCode="0.00">
                        <c:v>9.5338181264226619E-4</c:v>
                      </c:pt>
                      <c:pt idx="498" formatCode="0.00">
                        <c:v>9.4860500101920484E-4</c:v>
                      </c:pt>
                      <c:pt idx="499" formatCode="0.00">
                        <c:v>9.4380533877256386E-4</c:v>
                      </c:pt>
                      <c:pt idx="500" formatCode="0.00">
                        <c:v>9.3899444772103686E-4</c:v>
                      </c:pt>
                      <c:pt idx="501" formatCode="0.00">
                        <c:v>9.3419493753230348E-4</c:v>
                      </c:pt>
                      <c:pt idx="502" formatCode="0.00">
                        <c:v>1.0254628284723309E-3</c:v>
                      </c:pt>
                      <c:pt idx="503" formatCode="0.00">
                        <c:v>1.0717081581422478E-3</c:v>
                      </c:pt>
                      <c:pt idx="504" formatCode="0.00">
                        <c:v>1.065399940233891E-3</c:v>
                      </c:pt>
                      <c:pt idx="505" formatCode="0.00">
                        <c:v>9.1629066847843076E-4</c:v>
                      </c:pt>
                      <c:pt idx="506" formatCode="0.00">
                        <c:v>9.555685454023838E-4</c:v>
                      </c:pt>
                      <c:pt idx="507" formatCode="0.00">
                        <c:v>9.5611826962269401E-4</c:v>
                      </c:pt>
                      <c:pt idx="508" formatCode="0.00">
                        <c:v>8.5497033542542315E-4</c:v>
                      </c:pt>
                      <c:pt idx="509" formatCode="0.00">
                        <c:v>8.5014764396219552E-4</c:v>
                      </c:pt>
                      <c:pt idx="510" formatCode="0.00">
                        <c:v>8.4888743627400585E-4</c:v>
                      </c:pt>
                      <c:pt idx="511" formatCode="0.00">
                        <c:v>8.9241276733532558E-4</c:v>
                      </c:pt>
                      <c:pt idx="512" formatCode="0.00">
                        <c:v>8.8758011362675298E-4</c:v>
                      </c:pt>
                      <c:pt idx="513" formatCode="0.00">
                        <c:v>8.8274750704363453E-4</c:v>
                      </c:pt>
                      <c:pt idx="514" formatCode="0.00">
                        <c:v>8.7789371680054213E-4</c:v>
                      </c:pt>
                      <c:pt idx="515" formatCode="0.00">
                        <c:v>8.7306132125604624E-4</c:v>
                      </c:pt>
                      <c:pt idx="516" formatCode="0.00">
                        <c:v>8.6701812611834363E-4</c:v>
                      </c:pt>
                      <c:pt idx="517" formatCode="0.00">
                        <c:v>1.0554238778432547E-3</c:v>
                      </c:pt>
                      <c:pt idx="518" formatCode="0.00">
                        <c:v>1.0505973238811709E-3</c:v>
                      </c:pt>
                      <c:pt idx="519" formatCode="0.00">
                        <c:v>1.0516763051315714E-3</c:v>
                      </c:pt>
                      <c:pt idx="520" formatCode="0.00">
                        <c:v>9.4967858289755317E-4</c:v>
                      </c:pt>
                      <c:pt idx="521" formatCode="0.00">
                        <c:v>9.4482532795929649E-4</c:v>
                      </c:pt>
                      <c:pt idx="522" formatCode="0.00">
                        <c:v>9.3997212040355818E-4</c:v>
                      </c:pt>
                      <c:pt idx="523" formatCode="0.00">
                        <c:v>9.3912781917416556E-4</c:v>
                      </c:pt>
                      <c:pt idx="524" formatCode="0.00">
                        <c:v>9.3425388287685682E-4</c:v>
                      </c:pt>
                      <c:pt idx="525" formatCode="0.00">
                        <c:v>9.8514553650129997E-4</c:v>
                      </c:pt>
                      <c:pt idx="526" formatCode="0.00">
                        <c:v>1.0815863658262394E-3</c:v>
                      </c:pt>
                      <c:pt idx="527" formatCode="0.00">
                        <c:v>9.781268356682288E-4</c:v>
                      </c:pt>
                      <c:pt idx="528" formatCode="0.00">
                        <c:v>9.7882257392444818E-4</c:v>
                      </c:pt>
                      <c:pt idx="529" formatCode="0.00">
                        <c:v>9.8524757331093179E-4</c:v>
                      </c:pt>
                      <c:pt idx="530" formatCode="0.00">
                        <c:v>1.0303690888407136E-3</c:v>
                      </c:pt>
                      <c:pt idx="531" formatCode="0.00">
                        <c:v>1.0313577703286471E-3</c:v>
                      </c:pt>
                      <c:pt idx="532" formatCode="0.00">
                        <c:v>1.1439527139798708E-3</c:v>
                      </c:pt>
                      <c:pt idx="533" formatCode="0.00">
                        <c:v>1.138838563505441E-3</c:v>
                      </c:pt>
                      <c:pt idx="534" formatCode="0.00">
                        <c:v>1.0907212671397986E-3</c:v>
                      </c:pt>
                      <c:pt idx="535" formatCode="0.00">
                        <c:v>1.0970876116486944E-3</c:v>
                      </c:pt>
                      <c:pt idx="536" formatCode="0.00">
                        <c:v>1.0918804982914974E-3</c:v>
                      </c:pt>
                      <c:pt idx="537" formatCode="0.00">
                        <c:v>1.0933395271834415E-3</c:v>
                      </c:pt>
                      <c:pt idx="538" formatCode="0.00">
                        <c:v>1.1929523403235774E-3</c:v>
                      </c:pt>
                      <c:pt idx="539" formatCode="0.00">
                        <c:v>1.2080036901659225E-3</c:v>
                      </c:pt>
                      <c:pt idx="540" formatCode="0.00">
                        <c:v>1.1711654916697976E-3</c:v>
                      </c:pt>
                      <c:pt idx="541" formatCode="0.00">
                        <c:v>1.1844806002610712E-3</c:v>
                      </c:pt>
                      <c:pt idx="542" formatCode="0.00">
                        <c:v>1.3445814699228668E-3</c:v>
                      </c:pt>
                      <c:pt idx="543" formatCode="0.00">
                        <c:v>1.399838628109044E-3</c:v>
                      </c:pt>
                      <c:pt idx="544" formatCode="0.00">
                        <c:v>1.394069918032214E-3</c:v>
                      </c:pt>
                      <c:pt idx="545" formatCode="0.00">
                        <c:v>1.4460120145837634E-3</c:v>
                      </c:pt>
                      <c:pt idx="546" formatCode="0.00">
                        <c:v>1.5166366641509736E-3</c:v>
                      </c:pt>
                      <c:pt idx="547" formatCode="0.00">
                        <c:v>1.3890190726730291E-3</c:v>
                      </c:pt>
                      <c:pt idx="548" formatCode="0.00">
                        <c:v>1.565257144244074E-3</c:v>
                      </c:pt>
                      <c:pt idx="549" formatCode="0.00">
                        <c:v>1.6497583276617208E-3</c:v>
                      </c:pt>
                      <c:pt idx="550" formatCode="0.00">
                        <c:v>1.8362315263552975E-3</c:v>
                      </c:pt>
                      <c:pt idx="551" formatCode="0.00">
                        <c:v>1.9526134396883614E-3</c:v>
                      </c:pt>
                      <c:pt idx="552" formatCode="0.00">
                        <c:v>1.9459843346757851E-3</c:v>
                      </c:pt>
                      <c:pt idx="553" formatCode="0.00">
                        <c:v>1.8730697160973871E-3</c:v>
                      </c:pt>
                      <c:pt idx="554" formatCode="0.00">
                        <c:v>2.1003568379154456E-3</c:v>
                      </c:pt>
                      <c:pt idx="555" formatCode="0.00">
                        <c:v>2.1772317304093705E-3</c:v>
                      </c:pt>
                      <c:pt idx="556" formatCode="0.00">
                        <c:v>2.4761898520440319E-3</c:v>
                      </c:pt>
                      <c:pt idx="557" formatCode="0.00">
                        <c:v>2.4686726947448457E-3</c:v>
                      </c:pt>
                      <c:pt idx="558" formatCode="0.00">
                        <c:v>2.5389406298644002E-3</c:v>
                      </c:pt>
                      <c:pt idx="559" formatCode="0.00">
                        <c:v>2.7038935684504197E-3</c:v>
                      </c:pt>
                      <c:pt idx="560" formatCode="0.00">
                        <c:v>2.6953465328452223E-3</c:v>
                      </c:pt>
                      <c:pt idx="561" formatCode="0.00">
                        <c:v>2.8126229998159018E-3</c:v>
                      </c:pt>
                      <c:pt idx="562" formatCode="0.00">
                        <c:v>3.0718915431884324E-3</c:v>
                      </c:pt>
                      <c:pt idx="563" formatCode="0.00">
                        <c:v>3.2136505293037924E-3</c:v>
                      </c:pt>
                      <c:pt idx="564" formatCode="0.00">
                        <c:v>3.3918662082556808E-3</c:v>
                      </c:pt>
                      <c:pt idx="565" formatCode="0.00">
                        <c:v>4.126081464494725E-3</c:v>
                      </c:pt>
                      <c:pt idx="566" formatCode="0.00">
                        <c:v>4.1154969229243018E-3</c:v>
                      </c:pt>
                      <c:pt idx="567" formatCode="0.00">
                        <c:v>4.3998402576000172E-3</c:v>
                      </c:pt>
                      <c:pt idx="568" formatCode="0.00">
                        <c:v>4.9406845778468536E-3</c:v>
                      </c:pt>
                      <c:pt idx="569" formatCode="0.00">
                        <c:v>5.2147803848649425E-3</c:v>
                      </c:pt>
                      <c:pt idx="570" formatCode="0.00">
                        <c:v>5.4365992705001512E-3</c:v>
                      </c:pt>
                      <c:pt idx="571" formatCode="0.00">
                        <c:v>5.95054562664843E-3</c:v>
                      </c:pt>
                      <c:pt idx="572" formatCode="0.00">
                        <c:v>5.9376919671877641E-3</c:v>
                      </c:pt>
                      <c:pt idx="573" formatCode="0.00">
                        <c:v>6.1809871779739843E-3</c:v>
                      </c:pt>
                      <c:pt idx="574" formatCode="0.00">
                        <c:v>7.1273238853884462E-3</c:v>
                      </c:pt>
                      <c:pt idx="575" formatCode="0.00">
                        <c:v>7.1138549896467675E-3</c:v>
                      </c:pt>
                      <c:pt idx="576" formatCode="0.00">
                        <c:v>8.4712127299025712E-3</c:v>
                      </c:pt>
                      <c:pt idx="577" formatCode="0.00">
                        <c:v>9.0811356894470747E-3</c:v>
                      </c:pt>
                      <c:pt idx="578" formatCode="0.00">
                        <c:v>1.0110569294342351E-2</c:v>
                      </c:pt>
                      <c:pt idx="579" formatCode="0.00">
                        <c:v>1.2312707178321499E-2</c:v>
                      </c:pt>
                      <c:pt idx="580" formatCode="0.00">
                        <c:v>1.3114526744571474E-2</c:v>
                      </c:pt>
                      <c:pt idx="581" formatCode="0.00">
                        <c:v>1.309848571167538E-2</c:v>
                      </c:pt>
                      <c:pt idx="582" formatCode="0.00">
                        <c:v>1.697200265502959E-2</c:v>
                      </c:pt>
                      <c:pt idx="583" formatCode="0.00">
                        <c:v>2.1484959351830545E-2</c:v>
                      </c:pt>
                      <c:pt idx="584" formatCode="0.00">
                        <c:v>2.1468182283925219E-2</c:v>
                      </c:pt>
                      <c:pt idx="585" formatCode="0.00">
                        <c:v>2.4727340575031276E-2</c:v>
                      </c:pt>
                      <c:pt idx="586" formatCode="0.00">
                        <c:v>2.4542044801159485E-2</c:v>
                      </c:pt>
                      <c:pt idx="587" formatCode="0.00">
                        <c:v>2.4524897695006681E-2</c:v>
                      </c:pt>
                      <c:pt idx="588" formatCode="0.00">
                        <c:v>2.9408325542359701E-2</c:v>
                      </c:pt>
                      <c:pt idx="589" formatCode="0.00">
                        <c:v>3.2855153248717128E-2</c:v>
                      </c:pt>
                      <c:pt idx="590" formatCode="0.00">
                        <c:v>3.3172105595477695E-2</c:v>
                      </c:pt>
                      <c:pt idx="591" formatCode="0.00">
                        <c:v>4.0090845099439013E-2</c:v>
                      </c:pt>
                      <c:pt idx="592" formatCode="0.00">
                        <c:v>4.0072389610597579E-2</c:v>
                      </c:pt>
                      <c:pt idx="593" formatCode="0.00">
                        <c:v>4.0050358704682404E-2</c:v>
                      </c:pt>
                      <c:pt idx="594" formatCode="0.00">
                        <c:v>4.3661779070809453E-2</c:v>
                      </c:pt>
                      <c:pt idx="595" formatCode="0.00">
                        <c:v>6.1608442542844345E-2</c:v>
                      </c:pt>
                      <c:pt idx="596" formatCode="0.00">
                        <c:v>6.2251106515813628E-2</c:v>
                      </c:pt>
                      <c:pt idx="597" formatCode="0.00">
                        <c:v>6.3589620162341196E-2</c:v>
                      </c:pt>
                      <c:pt idx="598" formatCode="0.00">
                        <c:v>7.095346303558081E-2</c:v>
                      </c:pt>
                      <c:pt idx="599" formatCode="0.00">
                        <c:v>7.6403406968554827E-2</c:v>
                      </c:pt>
                      <c:pt idx="600" formatCode="0.00">
                        <c:v>8.6781658924394101E-2</c:v>
                      </c:pt>
                      <c:pt idx="601" formatCode="0.00">
                        <c:v>9.4508619870838056E-2</c:v>
                      </c:pt>
                      <c:pt idx="602" formatCode="0.00">
                        <c:v>0.10172658189292272</c:v>
                      </c:pt>
                      <c:pt idx="603" formatCode="0.00">
                        <c:v>0.11752804612407004</c:v>
                      </c:pt>
                      <c:pt idx="604" formatCode="0.00">
                        <c:v>0.12899066443109761</c:v>
                      </c:pt>
                      <c:pt idx="605" formatCode="0.00">
                        <c:v>0.13936842234762006</c:v>
                      </c:pt>
                      <c:pt idx="606" formatCode="0.00">
                        <c:v>0.15454175850406854</c:v>
                      </c:pt>
                      <c:pt idx="607" formatCode="0.00">
                        <c:v>0.17914225045512275</c:v>
                      </c:pt>
                      <c:pt idx="608" formatCode="0.00">
                        <c:v>0.18324021807241397</c:v>
                      </c:pt>
                      <c:pt idx="609" formatCode="0.00">
                        <c:v>0.2106689033423359</c:v>
                      </c:pt>
                      <c:pt idx="610" formatCode="0.00">
                        <c:v>0.22258116579264942</c:v>
                      </c:pt>
                      <c:pt idx="611" formatCode="0.00">
                        <c:v>0.22783710064400184</c:v>
                      </c:pt>
                      <c:pt idx="612" formatCode="0.00">
                        <c:v>0.24046991040441271</c:v>
                      </c:pt>
                      <c:pt idx="613" formatCode="0.00">
                        <c:v>0.24723401810119014</c:v>
                      </c:pt>
                      <c:pt idx="614" formatCode="0.00">
                        <c:v>0.25342651590840992</c:v>
                      </c:pt>
                      <c:pt idx="615" formatCode="0.00">
                        <c:v>0.2593355518701338</c:v>
                      </c:pt>
                      <c:pt idx="616" formatCode="0.00">
                        <c:v>0.25807507722315187</c:v>
                      </c:pt>
                      <c:pt idx="617" formatCode="0.00">
                        <c:v>0.25306567909507593</c:v>
                      </c:pt>
                      <c:pt idx="618" formatCode="0.00">
                        <c:v>0.23272123459871594</c:v>
                      </c:pt>
                      <c:pt idx="619" formatCode="0.00">
                        <c:v>0.22444589359902906</c:v>
                      </c:pt>
                      <c:pt idx="620" formatCode="0.00">
                        <c:v>0.20784183408318438</c:v>
                      </c:pt>
                      <c:pt idx="621" formatCode="0.00">
                        <c:v>0.2001784475967229</c:v>
                      </c:pt>
                      <c:pt idx="622" formatCode="0.00">
                        <c:v>0.17534524536786891</c:v>
                      </c:pt>
                      <c:pt idx="623" formatCode="0.00">
                        <c:v>0.14520593281142283</c:v>
                      </c:pt>
                      <c:pt idx="624" formatCode="0.00">
                        <c:v>4.3890541241286239E-2</c:v>
                      </c:pt>
                      <c:pt idx="625" formatCode="0.00">
                        <c:v>4.3874376826997685E-2</c:v>
                      </c:pt>
                      <c:pt idx="626" formatCode="0.00">
                        <c:v>4.3858213358978465E-2</c:v>
                      </c:pt>
                      <c:pt idx="627" formatCode="0.00">
                        <c:v>5.3442839021243345E-3</c:v>
                      </c:pt>
                      <c:pt idx="628" formatCode="0.00">
                        <c:v>5.3301319672843378E-3</c:v>
                      </c:pt>
                      <c:pt idx="629" formatCode="0.00">
                        <c:v>5.3913763123758169E-3</c:v>
                      </c:pt>
                      <c:pt idx="630" formatCode="0.00">
                        <c:v>5.066008639139391E-3</c:v>
                      </c:pt>
                      <c:pt idx="631" formatCode="0.00">
                        <c:v>4.4863045020753986E-3</c:v>
                      </c:pt>
                      <c:pt idx="632" formatCode="0.00">
                        <c:v>4.0423080781253245E-3</c:v>
                      </c:pt>
                      <c:pt idx="633" formatCode="0.00">
                        <c:v>2.8410262332586376E-3</c:v>
                      </c:pt>
                      <c:pt idx="634" formatCode="0.00">
                        <c:v>2.2685211918043423E-3</c:v>
                      </c:pt>
                      <c:pt idx="635" formatCode="0.00">
                        <c:v>2.0695291697871631E-3</c:v>
                      </c:pt>
                      <c:pt idx="636" formatCode="0.00">
                        <c:v>1.9235366791974583E-3</c:v>
                      </c:pt>
                      <c:pt idx="637" formatCode="0.00">
                        <c:v>1.6747876356399049E-3</c:v>
                      </c:pt>
                      <c:pt idx="638" formatCode="0.00">
                        <c:v>1.5487583306069326E-3</c:v>
                      </c:pt>
                      <c:pt idx="639" formatCode="0.00">
                        <c:v>1.4459668470453004E-3</c:v>
                      </c:pt>
                      <c:pt idx="640" formatCode="0.00">
                        <c:v>1.2990807361975339E-3</c:v>
                      </c:pt>
                      <c:pt idx="641" formatCode="0.00">
                        <c:v>1.2170433709288156E-3</c:v>
                      </c:pt>
                      <c:pt idx="642" formatCode="0.00">
                        <c:v>1.1359148064660931E-3</c:v>
                      </c:pt>
                      <c:pt idx="643" formatCode="0.00">
                        <c:v>1.0679098847618295E-3</c:v>
                      </c:pt>
                      <c:pt idx="644" formatCode="0.00">
                        <c:v>1.0037062582594375E-3</c:v>
                      </c:pt>
                      <c:pt idx="645" formatCode="0.00">
                        <c:v>9.5097337648004324E-4</c:v>
                      </c:pt>
                      <c:pt idx="646" formatCode="0.00">
                        <c:v>1.2796080878602731E-3</c:v>
                      </c:pt>
                      <c:pt idx="647" formatCode="0.00">
                        <c:v>1.2195421671838125E-3</c:v>
                      </c:pt>
                      <c:pt idx="648" formatCode="0.00">
                        <c:v>1.1692553427828951E-3</c:v>
                      </c:pt>
                      <c:pt idx="649" formatCode="0.00">
                        <c:v>9.0741314869906948E-4</c:v>
                      </c:pt>
                      <c:pt idx="650" formatCode="0.00">
                        <c:v>8.827979241666082E-4</c:v>
                      </c:pt>
                      <c:pt idx="651" formatCode="0.00">
                        <c:v>8.611241642241807E-4</c:v>
                      </c:pt>
                      <c:pt idx="652" formatCode="0.00">
                        <c:v>9.0548077207546363E-4</c:v>
                      </c:pt>
                      <c:pt idx="653" formatCode="0.00">
                        <c:v>8.7555732318154588E-4</c:v>
                      </c:pt>
                      <c:pt idx="654" formatCode="0.00">
                        <c:v>9.6659350785899191E-4</c:v>
                      </c:pt>
                      <c:pt idx="655" formatCode="0.00">
                        <c:v>1.249273600725205E-3</c:v>
                      </c:pt>
                      <c:pt idx="656" formatCode="0.00">
                        <c:v>1.2377241842120466E-3</c:v>
                      </c:pt>
                      <c:pt idx="657" formatCode="0.00">
                        <c:v>1.0423604372143129E-3</c:v>
                      </c:pt>
                      <c:pt idx="658" formatCode="0.00">
                        <c:v>1.028969460819596E-3</c:v>
                      </c:pt>
                      <c:pt idx="659" formatCode="0.00">
                        <c:v>1.0144505202843044E-3</c:v>
                      </c:pt>
                      <c:pt idx="660" formatCode="0.00">
                        <c:v>1.0494836138408223E-3</c:v>
                      </c:pt>
                      <c:pt idx="661" formatCode="0.00">
                        <c:v>1.0448387356909949E-3</c:v>
                      </c:pt>
                      <c:pt idx="662" formatCode="0.00">
                        <c:v>1.0333063263347065E-3</c:v>
                      </c:pt>
                      <c:pt idx="663" formatCode="0.00">
                        <c:v>9.2642971201394074E-4</c:v>
                      </c:pt>
                      <c:pt idx="664" formatCode="0.00">
                        <c:v>1.0132458169808179E-3</c:v>
                      </c:pt>
                      <c:pt idx="665" formatCode="0.00">
                        <c:v>1.0033395554509656E-3</c:v>
                      </c:pt>
                      <c:pt idx="666" formatCode="0.00">
                        <c:v>9.0553551991202029E-4</c:v>
                      </c:pt>
                      <c:pt idx="667" formatCode="0.00">
                        <c:v>9.0100687357600742E-4</c:v>
                      </c:pt>
                      <c:pt idx="668" formatCode="0.00">
                        <c:v>8.929416290162389E-4</c:v>
                      </c:pt>
                      <c:pt idx="669" formatCode="0.00">
                        <c:v>1.0239051372224082E-3</c:v>
                      </c:pt>
                      <c:pt idx="670" formatCode="0.00">
                        <c:v>1.0193938784957271E-3</c:v>
                      </c:pt>
                      <c:pt idx="671" formatCode="0.00">
                        <c:v>1.0148826563468091E-3</c:v>
                      </c:pt>
                      <c:pt idx="672" formatCode="0.00">
                        <c:v>7.8154227790567068E-4</c:v>
                      </c:pt>
                      <c:pt idx="673" formatCode="0.00">
                        <c:v>7.7704964278261222E-4</c:v>
                      </c:pt>
                      <c:pt idx="674" formatCode="0.00">
                        <c:v>7.7255704305391796E-4</c:v>
                      </c:pt>
                      <c:pt idx="675" formatCode="0.00">
                        <c:v>8.0769327822188439E-4</c:v>
                      </c:pt>
                      <c:pt idx="676" formatCode="0.00">
                        <c:v>8.0323013812151167E-4</c:v>
                      </c:pt>
                      <c:pt idx="677" formatCode="0.00">
                        <c:v>7.9876703296332253E-4</c:v>
                      </c:pt>
                      <c:pt idx="678" formatCode="0.00">
                        <c:v>7.4869422414110287E-4</c:v>
                      </c:pt>
                      <c:pt idx="679" formatCode="0.00">
                        <c:v>7.8885850083120477E-4</c:v>
                      </c:pt>
                      <c:pt idx="680" formatCode="0.00">
                        <c:v>7.8440105494813968E-4</c:v>
                      </c:pt>
                      <c:pt idx="681" formatCode="0.00">
                        <c:v>7.8094985121225061E-4</c:v>
                      </c:pt>
                      <c:pt idx="682" formatCode="0.00">
                        <c:v>7.7648672055493132E-4</c:v>
                      </c:pt>
                      <c:pt idx="683" formatCode="0.00">
                        <c:v>7.6800859352522954E-4</c:v>
                      </c:pt>
                      <c:pt idx="684" formatCode="0.00">
                        <c:v>7.1814524318315927E-4</c:v>
                      </c:pt>
                      <c:pt idx="685" formatCode="0.00">
                        <c:v>6.6932620880800326E-4</c:v>
                      </c:pt>
                      <c:pt idx="686" formatCode="0.00">
                        <c:v>6.6406382034679657E-4</c:v>
                      </c:pt>
                      <c:pt idx="687" formatCode="0.00">
                        <c:v>6.5963597144239332E-4</c:v>
                      </c:pt>
                      <c:pt idx="688" formatCode="0.00">
                        <c:v>6.9953777376540089E-4</c:v>
                      </c:pt>
                      <c:pt idx="689" formatCode="0.00">
                        <c:v>6.9153052770940871E-4</c:v>
                      </c:pt>
                      <c:pt idx="690" formatCode="0.00">
                        <c:v>8.1942855717140849E-4</c:v>
                      </c:pt>
                      <c:pt idx="691" formatCode="0.00">
                        <c:v>1.0355279070991708E-3</c:v>
                      </c:pt>
                      <c:pt idx="692" formatCode="0.00">
                        <c:v>1.03114437682771E-3</c:v>
                      </c:pt>
                      <c:pt idx="693" formatCode="0.00">
                        <c:v>1.024084217122718E-3</c:v>
                      </c:pt>
                      <c:pt idx="694" formatCode="0.00">
                        <c:v>8.4373925903120201E-4</c:v>
                      </c:pt>
                      <c:pt idx="695" formatCode="0.00">
                        <c:v>8.3614975205966379E-4</c:v>
                      </c:pt>
                      <c:pt idx="696" formatCode="0.00">
                        <c:v>8.7559192078815059E-4</c:v>
                      </c:pt>
                      <c:pt idx="697" formatCode="0.00">
                        <c:v>9.5885330887848872E-4</c:v>
                      </c:pt>
                      <c:pt idx="698" formatCode="0.00">
                        <c:v>9.4839197529084779E-4</c:v>
                      </c:pt>
                      <c:pt idx="699" formatCode="0.00">
                        <c:v>9.8758241012070875E-4</c:v>
                      </c:pt>
                      <c:pt idx="700" formatCode="0.00">
                        <c:v>9.3969219070341747E-4</c:v>
                      </c:pt>
                      <c:pt idx="701" formatCode="0.00">
                        <c:v>9.2599791930029444E-4</c:v>
                      </c:pt>
                      <c:pt idx="702" formatCode="0.00">
                        <c:v>8.7858712126356875E-4</c:v>
                      </c:pt>
                      <c:pt idx="703" formatCode="0.00">
                        <c:v>8.311766490112474E-4</c:v>
                      </c:pt>
                      <c:pt idx="704" formatCode="0.00">
                        <c:v>8.2375897957209928E-4</c:v>
                      </c:pt>
                      <c:pt idx="705" formatCode="0.00">
                        <c:v>9.4829517820260083E-4</c:v>
                      </c:pt>
                      <c:pt idx="706" formatCode="0.00">
                        <c:v>9.8694673763816327E-4</c:v>
                      </c:pt>
                      <c:pt idx="707" formatCode="0.00">
                        <c:v>9.7655977294229654E-4</c:v>
                      </c:pt>
                      <c:pt idx="708" formatCode="0.00">
                        <c:v>1.0187594289473769E-3</c:v>
                      </c:pt>
                      <c:pt idx="709" formatCode="0.00">
                        <c:v>1.0144798266515228E-3</c:v>
                      </c:pt>
                      <c:pt idx="710" formatCode="0.00">
                        <c:v>1.0102002563198967E-3</c:v>
                      </c:pt>
                      <c:pt idx="711" formatCode="0.00">
                        <c:v>8.3772064291042793E-4</c:v>
                      </c:pt>
                      <c:pt idx="712" formatCode="0.00">
                        <c:v>9.624098695526648E-4</c:v>
                      </c:pt>
                      <c:pt idx="713" formatCode="0.00">
                        <c:v>9.6053035352795639E-4</c:v>
                      </c:pt>
                      <c:pt idx="714" formatCode="0.00">
                        <c:v>1.1300658472841215E-3</c:v>
                      </c:pt>
                      <c:pt idx="715" formatCode="0.00">
                        <c:v>1.1257536059571529E-3</c:v>
                      </c:pt>
                      <c:pt idx="716" formatCode="0.00">
                        <c:v>1.0351272440088702E-3</c:v>
                      </c:pt>
                      <c:pt idx="717" formatCode="0.00">
                        <c:v>1.0506138943430676E-3</c:v>
                      </c:pt>
                      <c:pt idx="718" formatCode="0.00">
                        <c:v>1.0022334750805621E-3</c:v>
                      </c:pt>
                      <c:pt idx="719" formatCode="0.00">
                        <c:v>1.0094451429663784E-3</c:v>
                      </c:pt>
                      <c:pt idx="720" formatCode="0.00">
                        <c:v>1.0632178123237764E-3</c:v>
                      </c:pt>
                      <c:pt idx="721" formatCode="0.00">
                        <c:v>1.2841068184651541E-3</c:v>
                      </c:pt>
                      <c:pt idx="722" formatCode="0.00">
                        <c:v>1.2796020977060164E-3</c:v>
                      </c:pt>
                      <c:pt idx="723" formatCode="0.00">
                        <c:v>1.3307189437227857E-3</c:v>
                      </c:pt>
                      <c:pt idx="724" formatCode="0.00">
                        <c:v>1.0989874940445445E-3</c:v>
                      </c:pt>
                      <c:pt idx="725" formatCode="0.00">
                        <c:v>1.1031951793983945E-3</c:v>
                      </c:pt>
                      <c:pt idx="726" formatCode="0.00">
                        <c:v>1.10153299039819E-3</c:v>
                      </c:pt>
                      <c:pt idx="727" formatCode="0.00">
                        <c:v>1.1887892167725348E-3</c:v>
                      </c:pt>
                      <c:pt idx="728" formatCode="0.00">
                        <c:v>1.1905562773513411E-3</c:v>
                      </c:pt>
                      <c:pt idx="729" formatCode="0.00">
                        <c:v>1.1428617923066658E-3</c:v>
                      </c:pt>
                      <c:pt idx="730" formatCode="0.00">
                        <c:v>1.1382362042046635E-3</c:v>
                      </c:pt>
                      <c:pt idx="731" formatCode="0.00">
                        <c:v>1.1413185403486494E-3</c:v>
                      </c:pt>
                      <c:pt idx="732" formatCode="0.00">
                        <c:v>1.1413232640041743E-3</c:v>
                      </c:pt>
                      <c:pt idx="733" formatCode="0.00">
                        <c:v>1.1366471923832308E-3</c:v>
                      </c:pt>
                      <c:pt idx="734" formatCode="0.00">
                        <c:v>1.139698802939402E-3</c:v>
                      </c:pt>
                      <c:pt idx="735" formatCode="0.00">
                        <c:v>1.0552246068180231E-3</c:v>
                      </c:pt>
                      <c:pt idx="736" formatCode="0.00">
                        <c:v>1.1459971235327918E-3</c:v>
                      </c:pt>
                      <c:pt idx="737" formatCode="0.00">
                        <c:v>1.155683000053537E-3</c:v>
                      </c:pt>
                      <c:pt idx="738" formatCode="0.00">
                        <c:v>1.1573720868952881E-3</c:v>
                      </c:pt>
                      <c:pt idx="739" formatCode="0.00">
                        <c:v>1.1038590926086473E-3</c:v>
                      </c:pt>
                      <c:pt idx="740" formatCode="0.00">
                        <c:v>1.0990515285907256E-3</c:v>
                      </c:pt>
                      <c:pt idx="741" formatCode="0.00">
                        <c:v>1.100387870201966E-3</c:v>
                      </c:pt>
                      <c:pt idx="742" formatCode="0.00">
                        <c:v>1.095499121458841E-3</c:v>
                      </c:pt>
                      <c:pt idx="743" formatCode="0.00">
                        <c:v>1.0999627479742896E-3</c:v>
                      </c:pt>
                      <c:pt idx="744" formatCode="0.00">
                        <c:v>1.1443804781036816E-3</c:v>
                      </c:pt>
                      <c:pt idx="745" formatCode="0.00">
                        <c:v>1.2471398113150527E-3</c:v>
                      </c:pt>
                      <c:pt idx="746" formatCode="0.00">
                        <c:v>1.249408575782314E-3</c:v>
                      </c:pt>
                      <c:pt idx="747" formatCode="0.00">
                        <c:v>1.2102937489408517E-3</c:v>
                      </c:pt>
                      <c:pt idx="748" formatCode="0.00">
                        <c:v>1.3065519918455772E-3</c:v>
                      </c:pt>
                      <c:pt idx="749" formatCode="0.00">
                        <c:v>1.303396836376168E-3</c:v>
                      </c:pt>
                      <c:pt idx="750" formatCode="0.00">
                        <c:v>1.2056909433176334E-3</c:v>
                      </c:pt>
                      <c:pt idx="751" formatCode="0.00">
                        <c:v>1.1494758944703045E-3</c:v>
                      </c:pt>
                      <c:pt idx="752" formatCode="0.00">
                        <c:v>1.1546676336904788E-3</c:v>
                      </c:pt>
                      <c:pt idx="753" formatCode="0.00">
                        <c:v>1.2065978442073167E-3</c:v>
                      </c:pt>
                      <c:pt idx="754" formatCode="0.00">
                        <c:v>1.2532257786496148E-3</c:v>
                      </c:pt>
                      <c:pt idx="755" formatCode="0.00">
                        <c:v>1.2499351322433519E-3</c:v>
                      </c:pt>
                      <c:pt idx="756" formatCode="0.00">
                        <c:v>1.147895440981576E-3</c:v>
                      </c:pt>
                      <c:pt idx="757" formatCode="0.00">
                        <c:v>1.142680144693682E-3</c:v>
                      </c:pt>
                      <c:pt idx="758" formatCode="0.00">
                        <c:v>1.1444395825505945E-3</c:v>
                      </c:pt>
                      <c:pt idx="759" formatCode="0.00">
                        <c:v>1.1990440368567998E-3</c:v>
                      </c:pt>
                      <c:pt idx="760" formatCode="0.00">
                        <c:v>1.1937643335952412E-3</c:v>
                      </c:pt>
                      <c:pt idx="761" formatCode="0.00">
                        <c:v>1.1884846765995904E-3</c:v>
                      </c:pt>
                      <c:pt idx="762" formatCode="0.00">
                        <c:v>1.1886936226242829E-3</c:v>
                      </c:pt>
                      <c:pt idx="763" formatCode="0.00">
                        <c:v>1.1833895459013473E-3</c:v>
                      </c:pt>
                      <c:pt idx="764" formatCode="0.00">
                        <c:v>1.179941078280664E-3</c:v>
                      </c:pt>
                      <c:pt idx="765" formatCode="0.00">
                        <c:v>1.3487130792608623E-3</c:v>
                      </c:pt>
                      <c:pt idx="766" formatCode="0.00">
                        <c:v>1.2895944773955697E-3</c:v>
                      </c:pt>
                      <c:pt idx="767" formatCode="0.00">
                        <c:v>1.2842236711181146E-3</c:v>
                      </c:pt>
                      <c:pt idx="768" formatCode="0.00">
                        <c:v>1.3347072820475542E-3</c:v>
                      </c:pt>
                      <c:pt idx="769" formatCode="0.00">
                        <c:v>1.2754959759361216E-3</c:v>
                      </c:pt>
                      <c:pt idx="770" formatCode="0.00">
                        <c:v>1.2681285784863683E-3</c:v>
                      </c:pt>
                      <c:pt idx="771" formatCode="0.00">
                        <c:v>1.2647376964208309E-3</c:v>
                      </c:pt>
                      <c:pt idx="772" formatCode="0.00">
                        <c:v>1.151696157160913E-3</c:v>
                      </c:pt>
                      <c:pt idx="773" formatCode="0.00">
                        <c:v>1.1535368719432447E-3</c:v>
                      </c:pt>
                      <c:pt idx="774" formatCode="0.00">
                        <c:v>1.3189223406838814E-3</c:v>
                      </c:pt>
                      <c:pt idx="775" formatCode="0.00">
                        <c:v>1.2589628533216371E-3</c:v>
                      </c:pt>
                      <c:pt idx="776" formatCode="0.00">
                        <c:v>1.2595321068724539E-3</c:v>
                      </c:pt>
                      <c:pt idx="777" formatCode="0.00">
                        <c:v>1.3129862320745819E-3</c:v>
                      </c:pt>
                      <c:pt idx="778" formatCode="0.00">
                        <c:v>1.3074955080558913E-3</c:v>
                      </c:pt>
                      <c:pt idx="779" formatCode="0.00">
                        <c:v>1.3041276916456155E-3</c:v>
                      </c:pt>
                      <c:pt idx="780" formatCode="0.00">
                        <c:v>1.2456057360895165E-3</c:v>
                      </c:pt>
                      <c:pt idx="781" formatCode="0.00">
                        <c:v>1.2400975087558746E-3</c:v>
                      </c:pt>
                      <c:pt idx="782" formatCode="0.00">
                        <c:v>1.2486060829513999E-3</c:v>
                      </c:pt>
                      <c:pt idx="783" formatCode="0.00">
                        <c:v>1.2430180368273155E-3</c:v>
                      </c:pt>
                      <c:pt idx="784" formatCode="0.00">
                        <c:v>1.4046962716286174E-3</c:v>
                      </c:pt>
                      <c:pt idx="785" formatCode="0.00">
                        <c:v>1.4037226152833705E-3</c:v>
                      </c:pt>
                      <c:pt idx="786" formatCode="0.00">
                        <c:v>1.3981331160254214E-3</c:v>
                      </c:pt>
                      <c:pt idx="787" formatCode="0.00">
                        <c:v>1.2806792384543345E-3</c:v>
                      </c:pt>
                      <c:pt idx="788" formatCode="0.00">
                        <c:v>1.2897812178073961E-3</c:v>
                      </c:pt>
                      <c:pt idx="789" formatCode="0.00">
                        <c:v>1.3972802203027657E-3</c:v>
                      </c:pt>
                      <c:pt idx="790" formatCode="0.00">
                        <c:v>1.2218989313784049E-3</c:v>
                      </c:pt>
                      <c:pt idx="791" formatCode="0.00">
                        <c:v>1.2182533141262531E-3</c:v>
                      </c:pt>
                      <c:pt idx="792" formatCode="0.00">
                        <c:v>1.2125910199726132E-3</c:v>
                      </c:pt>
                      <c:pt idx="793" formatCode="0.00">
                        <c:v>1.2069287772334973E-3</c:v>
                      </c:pt>
                      <c:pt idx="794" formatCode="0.00">
                        <c:v>1.2132300473690853E-3</c:v>
                      </c:pt>
                      <c:pt idx="795" formatCode="0.00">
                        <c:v>1.2075287458391763E-3</c:v>
                      </c:pt>
                      <c:pt idx="796" formatCode="0.00">
                        <c:v>1.2018101372561262E-3</c:v>
                      </c:pt>
                      <c:pt idx="797" formatCode="0.00">
                        <c:v>1.2020863548655688E-3</c:v>
                      </c:pt>
                      <c:pt idx="798" formatCode="0.00">
                        <c:v>1.2602099523537627E-3</c:v>
                      </c:pt>
                      <c:pt idx="799" formatCode="0.00">
                        <c:v>1.3122437420531557E-3</c:v>
                      </c:pt>
                      <c:pt idx="800" formatCode="0.00">
                        <c:v>1.3086712435574953E-3</c:v>
                      </c:pt>
                      <c:pt idx="801" formatCode="0.00">
                        <c:v>1.3117723147657201E-3</c:v>
                      </c:pt>
                      <c:pt idx="802" formatCode="0.00">
                        <c:v>1.1893422092521396E-3</c:v>
                      </c:pt>
                      <c:pt idx="803" formatCode="0.00">
                        <c:v>1.1895251810226755E-3</c:v>
                      </c:pt>
                      <c:pt idx="804" formatCode="0.00">
                        <c:v>1.2422861272847543E-3</c:v>
                      </c:pt>
                      <c:pt idx="805" formatCode="0.00">
                        <c:v>1.2364309870918088E-3</c:v>
                      </c:pt>
                      <c:pt idx="806" formatCode="0.00">
                        <c:v>1.2432897234685714E-3</c:v>
                      </c:pt>
                      <c:pt idx="807" formatCode="0.00">
                        <c:v>1.4272903527648418E-3</c:v>
                      </c:pt>
                      <c:pt idx="808" formatCode="0.00">
                        <c:v>1.4213225729796063E-3</c:v>
                      </c:pt>
                      <c:pt idx="809" formatCode="0.00">
                        <c:v>1.408029024349511E-3</c:v>
                      </c:pt>
                      <c:pt idx="810" formatCode="0.00">
                        <c:v>1.3615314056641824E-3</c:v>
                      </c:pt>
                      <c:pt idx="811" formatCode="0.00">
                        <c:v>1.2952691141289753E-3</c:v>
                      </c:pt>
                      <c:pt idx="812" formatCode="0.00">
                        <c:v>1.2892495800409882E-3</c:v>
                      </c:pt>
                      <c:pt idx="813" formatCode="0.00">
                        <c:v>1.3481426575133915E-3</c:v>
                      </c:pt>
                      <c:pt idx="814" formatCode="0.00">
                        <c:v>1.4025525159704658E-3</c:v>
                      </c:pt>
                      <c:pt idx="815" formatCode="0.00">
                        <c:v>1.3965116887230675E-3</c:v>
                      </c:pt>
                      <c:pt idx="816" formatCode="0.00">
                        <c:v>1.3929654864615465E-3</c:v>
                      </c:pt>
                      <c:pt idx="817" formatCode="0.00">
                        <c:v>1.6291496310113316E-3</c:v>
                      </c:pt>
                      <c:pt idx="818" formatCode="0.00">
                        <c:v>1.6404080542648037E-3</c:v>
                      </c:pt>
                      <c:pt idx="819" formatCode="0.00">
                        <c:v>1.6372856718225351E-3</c:v>
                      </c:pt>
                      <c:pt idx="820" formatCode="0.00">
                        <c:v>1.8150985824482366E-3</c:v>
                      </c:pt>
                      <c:pt idx="821" formatCode="0.00">
                        <c:v>1.8219844104561264E-3</c:v>
                      </c:pt>
                      <c:pt idx="822" formatCode="0.00">
                        <c:v>1.7635763412403537E-3</c:v>
                      </c:pt>
                      <c:pt idx="823" formatCode="0.00">
                        <c:v>1.7573700406025381E-3</c:v>
                      </c:pt>
                      <c:pt idx="824" formatCode="0.00">
                        <c:v>1.7607170957726812E-3</c:v>
                      </c:pt>
                      <c:pt idx="825" formatCode="0.00">
                        <c:v>1.6951276517450469E-3</c:v>
                      </c:pt>
                      <c:pt idx="826" formatCode="0.00">
                        <c:v>1.6888765322175465E-3</c:v>
                      </c:pt>
                      <c:pt idx="827" formatCode="0.00">
                        <c:v>1.7043314914442537E-3</c:v>
                      </c:pt>
                      <c:pt idx="828" formatCode="0.00">
                        <c:v>1.7011125245999085E-3</c:v>
                      </c:pt>
                      <c:pt idx="829" formatCode="0.00">
                        <c:v>1.8216969894947429E-3</c:v>
                      </c:pt>
                      <c:pt idx="830" formatCode="0.00">
                        <c:v>1.8120027312290407E-3</c:v>
                      </c:pt>
                      <c:pt idx="831" formatCode="0.00">
                        <c:v>1.8191547266724092E-3</c:v>
                      </c:pt>
                      <c:pt idx="832" formatCode="0.00">
                        <c:v>1.8127754475906284E-3</c:v>
                      </c:pt>
                      <c:pt idx="833" formatCode="0.00">
                        <c:v>1.8198992508702597E-3</c:v>
                      </c:pt>
                      <c:pt idx="834" formatCode="0.00">
                        <c:v>1.6205893612441168E-3</c:v>
                      </c:pt>
                      <c:pt idx="835" formatCode="0.00">
                        <c:v>1.6141633950028439E-3</c:v>
                      </c:pt>
                      <c:pt idx="836" formatCode="0.00">
                        <c:v>1.6197933980594637E-3</c:v>
                      </c:pt>
                      <c:pt idx="837" formatCode="0.00">
                        <c:v>1.8724260508650571E-3</c:v>
                      </c:pt>
                      <c:pt idx="838" formatCode="0.00">
                        <c:v>1.7363980934243422E-3</c:v>
                      </c:pt>
                      <c:pt idx="839" formatCode="0.00">
                        <c:v>1.7332215736453685E-3</c:v>
                      </c:pt>
                      <c:pt idx="840" formatCode="0.00">
                        <c:v>1.6650063832341813E-3</c:v>
                      </c:pt>
                      <c:pt idx="841" formatCode="0.00">
                        <c:v>1.5934878545639899E-3</c:v>
                      </c:pt>
                      <c:pt idx="842" formatCode="0.00">
                        <c:v>1.5960321869137261E-3</c:v>
                      </c:pt>
                      <c:pt idx="843" formatCode="0.00">
                        <c:v>1.61719318660464E-3</c:v>
                      </c:pt>
                      <c:pt idx="844" formatCode="0.00">
                        <c:v>1.6105437363629915E-3</c:v>
                      </c:pt>
                      <c:pt idx="845" formatCode="0.00">
                        <c:v>1.7369578196487678E-3</c:v>
                      </c:pt>
                      <c:pt idx="846" formatCode="0.00">
                        <c:v>1.7471202450154838E-3</c:v>
                      </c:pt>
                      <c:pt idx="847" formatCode="0.00">
                        <c:v>1.7404057012159115E-3</c:v>
                      </c:pt>
                      <c:pt idx="848" formatCode="0.00">
                        <c:v>1.750820343460513E-3</c:v>
                      </c:pt>
                      <c:pt idx="849" formatCode="0.00">
                        <c:v>1.8908341289651E-3</c:v>
                      </c:pt>
                      <c:pt idx="850" formatCode="0.00">
                        <c:v>1.884012602282936E-3</c:v>
                      </c:pt>
                      <c:pt idx="851" formatCode="0.00">
                        <c:v>1.6825253357790895E-3</c:v>
                      </c:pt>
                      <c:pt idx="852" formatCode="0.00">
                        <c:v>1.6756638333306456E-3</c:v>
                      </c:pt>
                      <c:pt idx="853" formatCode="0.00">
                        <c:v>1.6688024032166062E-3</c:v>
                      </c:pt>
                      <c:pt idx="854" formatCode="0.00">
                        <c:v>1.7695490924041399E-3</c:v>
                      </c:pt>
                      <c:pt idx="855" formatCode="0.00">
                        <c:v>1.8632002277634808E-3</c:v>
                      </c:pt>
                      <c:pt idx="856" formatCode="0.00">
                        <c:v>1.8560669062588509E-3</c:v>
                      </c:pt>
                      <c:pt idx="857" formatCode="0.00">
                        <c:v>1.7062094097047939E-3</c:v>
                      </c:pt>
                      <c:pt idx="858" formatCode="0.00">
                        <c:v>1.8234398775022393E-3</c:v>
                      </c:pt>
                      <c:pt idx="859" formatCode="0.00">
                        <c:v>1.8160933574073949E-3</c:v>
                      </c:pt>
                      <c:pt idx="860" formatCode="0.00">
                        <c:v>1.8523686888352354E-3</c:v>
                      </c:pt>
                      <c:pt idx="861" formatCode="0.00">
                        <c:v>1.9953837254381695E-3</c:v>
                      </c:pt>
                      <c:pt idx="862" formatCode="0.00">
                        <c:v>2.0324177681991418E-3</c:v>
                      </c:pt>
                      <c:pt idx="863" formatCode="0.00">
                        <c:v>2.0760321456443163E-3</c:v>
                      </c:pt>
                      <c:pt idx="864" formatCode="0.00">
                        <c:v>2.0681437801862621E-3</c:v>
                      </c:pt>
                      <c:pt idx="865" formatCode="0.00">
                        <c:v>2.1287508361170697E-3</c:v>
                      </c:pt>
                      <c:pt idx="866" formatCode="0.00">
                        <c:v>2.0987032316652646E-3</c:v>
                      </c:pt>
                      <c:pt idx="867" formatCode="0.00">
                        <c:v>2.1590051324590401E-3</c:v>
                      </c:pt>
                      <c:pt idx="868" formatCode="0.00">
                        <c:v>2.150340218203079E-3</c:v>
                      </c:pt>
                      <c:pt idx="869" formatCode="0.00">
                        <c:v>2.7665111195406184E-3</c:v>
                      </c:pt>
                      <c:pt idx="870" formatCode="0.00">
                        <c:v>2.8705425812572548E-3</c:v>
                      </c:pt>
                      <c:pt idx="871" formatCode="0.00">
                        <c:v>2.8611629807869104E-3</c:v>
                      </c:pt>
                      <c:pt idx="872" formatCode="0.00">
                        <c:v>3.0540014264178426E-3</c:v>
                      </c:pt>
                      <c:pt idx="873" formatCode="0.00">
                        <c:v>3.2387232567473033E-3</c:v>
                      </c:pt>
                      <c:pt idx="874" formatCode="0.00">
                        <c:v>3.3522411126430535E-3</c:v>
                      </c:pt>
                      <c:pt idx="875" formatCode="0.00">
                        <c:v>3.5798917689366483E-3</c:v>
                      </c:pt>
                      <c:pt idx="876" formatCode="0.00">
                        <c:v>3.6743388809960973E-3</c:v>
                      </c:pt>
                      <c:pt idx="877" formatCode="0.00">
                        <c:v>3.8771629786835517E-3</c:v>
                      </c:pt>
                      <c:pt idx="878" formatCode="0.00">
                        <c:v>4.6307636178494231E-3</c:v>
                      </c:pt>
                      <c:pt idx="879" formatCode="0.00">
                        <c:v>4.6191160854166914E-3</c:v>
                      </c:pt>
                      <c:pt idx="880" formatCode="0.00">
                        <c:v>4.8031569646086363E-3</c:v>
                      </c:pt>
                      <c:pt idx="881" formatCode="0.00">
                        <c:v>4.1167241485473762E-3</c:v>
                      </c:pt>
                      <c:pt idx="882" formatCode="0.00">
                        <c:v>3.9774275145544038E-3</c:v>
                      </c:pt>
                      <c:pt idx="883" formatCode="0.00">
                        <c:v>4.1642718078373792E-3</c:v>
                      </c:pt>
                      <c:pt idx="884" formatCode="0.00">
                        <c:v>4.613343605177944E-3</c:v>
                      </c:pt>
                      <c:pt idx="885" formatCode="0.00">
                        <c:v>5.7106256843706639E-3</c:v>
                      </c:pt>
                      <c:pt idx="886" formatCode="0.00">
                        <c:v>5.8876733329170303E-3</c:v>
                      </c:pt>
                      <c:pt idx="887" formatCode="0.00">
                        <c:v>6.1027214278171109E-3</c:v>
                      </c:pt>
                      <c:pt idx="888" formatCode="0.00">
                        <c:v>6.2369351376347412E-3</c:v>
                      </c:pt>
                      <c:pt idx="889" formatCode="0.00">
                        <c:v>6.3885137428556123E-3</c:v>
                      </c:pt>
                      <c:pt idx="890" formatCode="0.00">
                        <c:v>6.5780586551430131E-3</c:v>
                      </c:pt>
                      <c:pt idx="891" formatCode="0.00">
                        <c:v>7.8267692959059082E-3</c:v>
                      </c:pt>
                      <c:pt idx="892" formatCode="0.00">
                        <c:v>8.3903537870648678E-3</c:v>
                      </c:pt>
                      <c:pt idx="893" formatCode="0.00">
                        <c:v>8.7128905774071161E-3</c:v>
                      </c:pt>
                      <c:pt idx="894" formatCode="0.00">
                        <c:v>9.5447943904771633E-3</c:v>
                      </c:pt>
                      <c:pt idx="895" formatCode="0.00">
                        <c:v>1.0129297058230053E-2</c:v>
                      </c:pt>
                      <c:pt idx="896" formatCode="0.00">
                        <c:v>1.1735724494915256E-2</c:v>
                      </c:pt>
                      <c:pt idx="897" formatCode="0.00">
                        <c:v>1.1717566217358179E-2</c:v>
                      </c:pt>
                      <c:pt idx="898" formatCode="0.00">
                        <c:v>1.2077112775533569E-2</c:v>
                      </c:pt>
                      <c:pt idx="899" formatCode="0.00">
                        <c:v>1.2803665489249478E-2</c:v>
                      </c:pt>
                      <c:pt idx="900" formatCode="0.00">
                        <c:v>1.4322365353472557E-2</c:v>
                      </c:pt>
                      <c:pt idx="901" formatCode="0.00">
                        <c:v>1.4708304040579033E-2</c:v>
                      </c:pt>
                      <c:pt idx="902" formatCode="0.00">
                        <c:v>1.6526470024478206E-2</c:v>
                      </c:pt>
                      <c:pt idx="903" formatCode="0.00">
                        <c:v>1.8289545699091921E-2</c:v>
                      </c:pt>
                      <c:pt idx="904" formatCode="0.00">
                        <c:v>1.8700249288431083E-2</c:v>
                      </c:pt>
                      <c:pt idx="905" formatCode="0.00">
                        <c:v>1.951766219816391E-2</c:v>
                      </c:pt>
                      <c:pt idx="906" formatCode="0.00">
                        <c:v>2.1343672095971201E-2</c:v>
                      </c:pt>
                      <c:pt idx="907" formatCode="0.00">
                        <c:v>2.144557576392056E-2</c:v>
                      </c:pt>
                      <c:pt idx="908" formatCode="0.00">
                        <c:v>2.5445222258051649E-2</c:v>
                      </c:pt>
                      <c:pt idx="909" formatCode="0.00">
                        <c:v>2.5424027033701228E-2</c:v>
                      </c:pt>
                      <c:pt idx="910" formatCode="0.00">
                        <c:v>2.5725260555649009E-2</c:v>
                      </c:pt>
                      <c:pt idx="911" formatCode="0.00">
                        <c:v>2.8381769087042687E-2</c:v>
                      </c:pt>
                      <c:pt idx="912" formatCode="0.00">
                        <c:v>2.835999744184169E-2</c:v>
                      </c:pt>
                      <c:pt idx="913" formatCode="0.00">
                        <c:v>2.9628843324275404E-2</c:v>
                      </c:pt>
                      <c:pt idx="914" formatCode="0.00">
                        <c:v>3.6037568376544919E-2</c:v>
                      </c:pt>
                      <c:pt idx="915" formatCode="0.00">
                        <c:v>3.6012045629466631E-2</c:v>
                      </c:pt>
                      <c:pt idx="916" formatCode="0.00">
                        <c:v>3.7985516448621526E-2</c:v>
                      </c:pt>
                      <c:pt idx="917" formatCode="0.00">
                        <c:v>4.1589641342110371E-2</c:v>
                      </c:pt>
                      <c:pt idx="918" formatCode="0.00">
                        <c:v>4.5667935621610332E-2</c:v>
                      </c:pt>
                      <c:pt idx="919" formatCode="0.00">
                        <c:v>4.5639808668508385E-2</c:v>
                      </c:pt>
                      <c:pt idx="920" formatCode="0.00">
                        <c:v>4.7478527970478183E-2</c:v>
                      </c:pt>
                      <c:pt idx="921" formatCode="0.00">
                        <c:v>4.9443837584080372E-2</c:v>
                      </c:pt>
                      <c:pt idx="922" formatCode="0.00">
                        <c:v>5.1103771568794101E-2</c:v>
                      </c:pt>
                      <c:pt idx="923" formatCode="0.00">
                        <c:v>5.6938695823836954E-2</c:v>
                      </c:pt>
                      <c:pt idx="924" formatCode="0.00">
                        <c:v>5.8419142365066484E-2</c:v>
                      </c:pt>
                      <c:pt idx="925" formatCode="0.00">
                        <c:v>6.0477018259841885E-2</c:v>
                      </c:pt>
                      <c:pt idx="926" formatCode="0.00">
                        <c:v>6.2323472445817006E-2</c:v>
                      </c:pt>
                      <c:pt idx="927" formatCode="0.00">
                        <c:v>6.4482979973031609E-2</c:v>
                      </c:pt>
                      <c:pt idx="928" formatCode="0.00">
                        <c:v>6.5627033772676022E-2</c:v>
                      </c:pt>
                      <c:pt idx="929" formatCode="0.00">
                        <c:v>6.7435085872008887E-2</c:v>
                      </c:pt>
                      <c:pt idx="930" formatCode="0.00">
                        <c:v>7.2973450611618515E-2</c:v>
                      </c:pt>
                      <c:pt idx="931" formatCode="0.00">
                        <c:v>7.5039345086680309E-2</c:v>
                      </c:pt>
                      <c:pt idx="932" formatCode="0.00">
                        <c:v>7.644783937980329E-2</c:v>
                      </c:pt>
                      <c:pt idx="933" formatCode="0.00">
                        <c:v>7.9161474751707275E-2</c:v>
                      </c:pt>
                      <c:pt idx="934" formatCode="0.00">
                        <c:v>8.07207955963022E-2</c:v>
                      </c:pt>
                      <c:pt idx="935" formatCode="0.00">
                        <c:v>8.3575244712725746E-2</c:v>
                      </c:pt>
                      <c:pt idx="936" formatCode="0.00">
                        <c:v>8.6015636353348371E-2</c:v>
                      </c:pt>
                      <c:pt idx="937" formatCode="0.00">
                        <c:v>8.764592399952395E-2</c:v>
                      </c:pt>
                      <c:pt idx="938" formatCode="0.00">
                        <c:v>9.0494251460293065E-2</c:v>
                      </c:pt>
                      <c:pt idx="939" formatCode="0.00">
                        <c:v>9.5507155774629093E-2</c:v>
                      </c:pt>
                      <c:pt idx="940" formatCode="0.00">
                        <c:v>9.4383505932108619E-2</c:v>
                      </c:pt>
                      <c:pt idx="941" formatCode="0.00">
                        <c:v>0.10326238471914338</c:v>
                      </c:pt>
                      <c:pt idx="942" formatCode="0.00">
                        <c:v>0.11392414841565889</c:v>
                      </c:pt>
                      <c:pt idx="943" formatCode="0.00">
                        <c:v>0.11259588780476158</c:v>
                      </c:pt>
                      <c:pt idx="944" formatCode="0.00">
                        <c:v>0.12666223979389726</c:v>
                      </c:pt>
                      <c:pt idx="945" formatCode="0.00">
                        <c:v>0.14707095199156131</c:v>
                      </c:pt>
                      <c:pt idx="946" formatCode="0.00">
                        <c:v>0.14703216564494087</c:v>
                      </c:pt>
                      <c:pt idx="947" formatCode="0.00">
                        <c:v>0.16563927907255746</c:v>
                      </c:pt>
                      <c:pt idx="948" formatCode="0.00">
                        <c:v>0.18550809236934077</c:v>
                      </c:pt>
                      <c:pt idx="949" formatCode="0.00">
                        <c:v>0.18546852584395074</c:v>
                      </c:pt>
                      <c:pt idx="950" formatCode="0.00">
                        <c:v>0.19818396665989033</c:v>
                      </c:pt>
                      <c:pt idx="951" formatCode="0.00">
                        <c:v>0.21467051205363874</c:v>
                      </c:pt>
                      <c:pt idx="952" formatCode="0.00">
                        <c:v>0.20195477313235621</c:v>
                      </c:pt>
                      <c:pt idx="953" formatCode="0.00">
                        <c:v>0.20709352761927205</c:v>
                      </c:pt>
                      <c:pt idx="954" formatCode="0.00">
                        <c:v>0.20705734800268585</c:v>
                      </c:pt>
                      <c:pt idx="955" formatCode="0.00">
                        <c:v>0.20312027151033743</c:v>
                      </c:pt>
                      <c:pt idx="956" formatCode="0.00">
                        <c:v>0.20457471532854016</c:v>
                      </c:pt>
                      <c:pt idx="957" formatCode="0.00">
                        <c:v>0.20453993916561761</c:v>
                      </c:pt>
                      <c:pt idx="958" formatCode="0.00">
                        <c:v>0.20295782481133542</c:v>
                      </c:pt>
                      <c:pt idx="959" formatCode="0.00">
                        <c:v>0.17832802983503851</c:v>
                      </c:pt>
                      <c:pt idx="960" formatCode="0.00">
                        <c:v>0.17116162750083441</c:v>
                      </c:pt>
                      <c:pt idx="961" formatCode="0.00">
                        <c:v>0.17113136088801315</c:v>
                      </c:pt>
                      <c:pt idx="962" formatCode="0.00">
                        <c:v>0.15038434738669237</c:v>
                      </c:pt>
                      <c:pt idx="963" formatCode="0.00">
                        <c:v>0.12236952409363619</c:v>
                      </c:pt>
                      <c:pt idx="964" formatCode="0.00">
                        <c:v>0.11016508442409557</c:v>
                      </c:pt>
                      <c:pt idx="965" formatCode="0.00">
                        <c:v>3.9767004762320833E-2</c:v>
                      </c:pt>
                      <c:pt idx="966" formatCode="0.00">
                        <c:v>3.0283666543377784E-2</c:v>
                      </c:pt>
                      <c:pt idx="967" formatCode="0.00">
                        <c:v>2.739825400013118E-2</c:v>
                      </c:pt>
                      <c:pt idx="968" formatCode="0.00">
                        <c:v>1.7537018868328692E-2</c:v>
                      </c:pt>
                      <c:pt idx="969" formatCode="0.00">
                        <c:v>7.4045473646067936E-3</c:v>
                      </c:pt>
                      <c:pt idx="970" formatCode="0.00">
                        <c:v>6.7832241887909915E-3</c:v>
                      </c:pt>
                      <c:pt idx="971" formatCode="0.00">
                        <c:v>4.6591891347968874E-3</c:v>
                      </c:pt>
                      <c:pt idx="972" formatCode="0.00">
                        <c:v>3.5755891372022497E-3</c:v>
                      </c:pt>
                      <c:pt idx="973" formatCode="0.00">
                        <c:v>3.3191795816958428E-3</c:v>
                      </c:pt>
                      <c:pt idx="974" formatCode="0.00">
                        <c:v>4.3415569179596067E-3</c:v>
                      </c:pt>
                      <c:pt idx="975" formatCode="0.00">
                        <c:v>3.8058486382484178E-3</c:v>
                      </c:pt>
                      <c:pt idx="976" formatCode="0.00">
                        <c:v>3.5064755616365686E-3</c:v>
                      </c:pt>
                      <c:pt idx="977" formatCode="0.00">
                        <c:v>3.2172850599835349E-3</c:v>
                      </c:pt>
                      <c:pt idx="978" formatCode="0.00">
                        <c:v>2.7613189256075919E-3</c:v>
                      </c:pt>
                      <c:pt idx="979" formatCode="0.00">
                        <c:v>2.5644500259052218E-3</c:v>
                      </c:pt>
                      <c:pt idx="980" formatCode="0.00">
                        <c:v>2.4893367173780649E-3</c:v>
                      </c:pt>
                      <c:pt idx="981" formatCode="0.00">
                        <c:v>1.9939950180974555E-3</c:v>
                      </c:pt>
                      <c:pt idx="982" formatCode="0.00">
                        <c:v>1.8566927737741039E-3</c:v>
                      </c:pt>
                      <c:pt idx="983" formatCode="0.00">
                        <c:v>2.665524033928118E-3</c:v>
                      </c:pt>
                      <c:pt idx="984" formatCode="0.00">
                        <c:v>2.2020408132366175E-3</c:v>
                      </c:pt>
                      <c:pt idx="985" formatCode="0.00">
                        <c:v>1.9405115989609798E-3</c:v>
                      </c:pt>
                      <c:pt idx="986" formatCode="0.00">
                        <c:v>1.8520542119500739E-3</c:v>
                      </c:pt>
                      <c:pt idx="987" formatCode="0.00">
                        <c:v>1.8221856251622701E-3</c:v>
                      </c:pt>
                      <c:pt idx="988" formatCode="0.00">
                        <c:v>1.730345328704529E-3</c:v>
                      </c:pt>
                      <c:pt idx="989" formatCode="0.00">
                        <c:v>1.6926848472974259E-3</c:v>
                      </c:pt>
                      <c:pt idx="990" formatCode="0.00">
                        <c:v>1.4120700112926592E-3</c:v>
                      </c:pt>
                      <c:pt idx="991" formatCode="0.00">
                        <c:v>1.3519530513450627E-3</c:v>
                      </c:pt>
                      <c:pt idx="992" formatCode="0.00">
                        <c:v>1.3665437929352179E-3</c:v>
                      </c:pt>
                      <c:pt idx="993" formatCode="0.00">
                        <c:v>1.6152196863821388E-3</c:v>
                      </c:pt>
                      <c:pt idx="994" formatCode="0.00">
                        <c:v>1.5611268123114084E-3</c:v>
                      </c:pt>
                      <c:pt idx="995" formatCode="0.00">
                        <c:v>1.447142435094408E-3</c:v>
                      </c:pt>
                      <c:pt idx="996" formatCode="0.00">
                        <c:v>1.4411507858890257E-3</c:v>
                      </c:pt>
                      <c:pt idx="997" formatCode="0.00">
                        <c:v>1.4018257135379718E-3</c:v>
                      </c:pt>
                      <c:pt idx="998" formatCode="0.00">
                        <c:v>1.364520526026069E-3</c:v>
                      </c:pt>
                      <c:pt idx="999" formatCode="0.00">
                        <c:v>1.3588002561799267E-3</c:v>
                      </c:pt>
                      <c:pt idx="1000" formatCode="0.00">
                        <c:v>1.3224140015443264E-3</c:v>
                      </c:pt>
                      <c:pt idx="1001" formatCode="0.00">
                        <c:v>1.2289387512911063E-3</c:v>
                      </c:pt>
                      <c:pt idx="1002" formatCode="0.00">
                        <c:v>1.2234901864702308E-3</c:v>
                      </c:pt>
                      <c:pt idx="1003" formatCode="0.00">
                        <c:v>1.1932370442044057E-3</c:v>
                      </c:pt>
                      <c:pt idx="1004" formatCode="0.00">
                        <c:v>1.0871565058955986E-3</c:v>
                      </c:pt>
                      <c:pt idx="1005" formatCode="0.00">
                        <c:v>1.0820419850518775E-3</c:v>
                      </c:pt>
                      <c:pt idx="1006" formatCode="0.00">
                        <c:v>9.233341438199819E-4</c:v>
                      </c:pt>
                      <c:pt idx="1007" formatCode="0.00">
                        <c:v>1.0041957907478995E-3</c:v>
                      </c:pt>
                      <c:pt idx="1008" formatCode="0.00">
                        <c:v>9.487867062676164E-4</c:v>
                      </c:pt>
                      <c:pt idx="1009" formatCode="0.00">
                        <c:v>9.2341967163843885E-4</c:v>
                      </c:pt>
                      <c:pt idx="1010" formatCode="0.00">
                        <c:v>1.0410220604350781E-3</c:v>
                      </c:pt>
                      <c:pt idx="1011" formatCode="0.00">
                        <c:v>1.0362155132994976E-3</c:v>
                      </c:pt>
                      <c:pt idx="1012" formatCode="0.00">
                        <c:v>1.0072997654934175E-3</c:v>
                      </c:pt>
                      <c:pt idx="1013" formatCode="0.00">
                        <c:v>9.3895865636390837E-4</c:v>
                      </c:pt>
                      <c:pt idx="1014" formatCode="0.00">
                        <c:v>8.4199993631915433E-4</c:v>
                      </c:pt>
                      <c:pt idx="1015" formatCode="0.00">
                        <c:v>8.1653249352407027E-4</c:v>
                      </c:pt>
                      <c:pt idx="1016" formatCode="0.00">
                        <c:v>8.3836105026570851E-4</c:v>
                      </c:pt>
                      <c:pt idx="1017" formatCode="0.00">
                        <c:v>8.3396226109839306E-4</c:v>
                      </c:pt>
                      <c:pt idx="1018" formatCode="0.00">
                        <c:v>8.1287080683095409E-4</c:v>
                      </c:pt>
                      <c:pt idx="1019" formatCode="0.00">
                        <c:v>7.9167763328771455E-4</c:v>
                      </c:pt>
                      <c:pt idx="1020" formatCode="0.00">
                        <c:v>7.8745750846473102E-4</c:v>
                      </c:pt>
                      <c:pt idx="1021" formatCode="0.00">
                        <c:v>8.0468237623667086E-4</c:v>
                      </c:pt>
                      <c:pt idx="1022" formatCode="0.00">
                        <c:v>7.8917500507203386E-4</c:v>
                      </c:pt>
                      <c:pt idx="1023" formatCode="0.00">
                        <c:v>7.851198327733064E-4</c:v>
                      </c:pt>
                      <c:pt idx="1024" formatCode="0.00">
                        <c:v>7.4327474217958638E-4</c:v>
                      </c:pt>
                      <c:pt idx="1025" formatCode="0.00">
                        <c:v>8.1669392073063763E-4</c:v>
                      </c:pt>
                      <c:pt idx="1026" formatCode="0.00">
                        <c:v>8.1283491955747315E-4</c:v>
                      </c:pt>
                      <c:pt idx="1027" formatCode="0.00">
                        <c:v>7.6998178417008812E-4</c:v>
                      </c:pt>
                      <c:pt idx="1028" formatCode="0.00">
                        <c:v>8.0308147231868653E-4</c:v>
                      </c:pt>
                      <c:pt idx="1029" formatCode="0.00">
                        <c:v>7.9940853969807685E-4</c:v>
                      </c:pt>
                      <c:pt idx="1030" formatCode="0.00">
                        <c:v>7.5760210071132677E-4</c:v>
                      </c:pt>
                      <c:pt idx="1031" formatCode="0.00">
                        <c:v>7.5410529139987377E-4</c:v>
                      </c:pt>
                      <c:pt idx="1032" formatCode="0.00">
                        <c:v>7.5060849760362101E-4</c:v>
                      </c:pt>
                      <c:pt idx="1033" formatCode="0.00">
                        <c:v>7.3072373107985861E-4</c:v>
                      </c:pt>
                      <c:pt idx="1034" formatCode="0.00">
                        <c:v>8.6428202098122226E-4</c:v>
                      </c:pt>
                      <c:pt idx="1035" formatCode="0.00">
                        <c:v>8.407570283171593E-4</c:v>
                      </c:pt>
                      <c:pt idx="1036" formatCode="0.00">
                        <c:v>8.2139992222234255E-4</c:v>
                      </c:pt>
                      <c:pt idx="1037" formatCode="0.00">
                        <c:v>7.370248490687235E-4</c:v>
                      </c:pt>
                      <c:pt idx="1038" formatCode="0.00">
                        <c:v>7.3381602255519912E-4</c:v>
                      </c:pt>
                      <c:pt idx="1039" formatCode="0.00">
                        <c:v>8.1402557774837053E-4</c:v>
                      </c:pt>
                      <c:pt idx="1040" formatCode="0.00">
                        <c:v>7.476170589033863E-4</c:v>
                      </c:pt>
                      <c:pt idx="1041" formatCode="0.00">
                        <c:v>7.3033075021798621E-4</c:v>
                      </c:pt>
                      <c:pt idx="1042" formatCode="0.00">
                        <c:v>7.1879356082135638E-4</c:v>
                      </c:pt>
                      <c:pt idx="1043" formatCode="0.00">
                        <c:v>6.7128495620008544E-4</c:v>
                      </c:pt>
                      <c:pt idx="1044" formatCode="0.00">
                        <c:v>6.6828410246586815E-4</c:v>
                      </c:pt>
                      <c:pt idx="1045" formatCode="0.00">
                        <c:v>6.9109322131248607E-4</c:v>
                      </c:pt>
                      <c:pt idx="1046" formatCode="0.00">
                        <c:v>7.7770557889511843E-4</c:v>
                      </c:pt>
                      <c:pt idx="1047" formatCode="0.00">
                        <c:v>7.7270630294942711E-4</c:v>
                      </c:pt>
                      <c:pt idx="1048" formatCode="0.00">
                        <c:v>7.6973136564240476E-4</c:v>
                      </c:pt>
                      <c:pt idx="1049" formatCode="0.00">
                        <c:v>7.6675643960716388E-4</c:v>
                      </c:pt>
                      <c:pt idx="1050" formatCode="0.00">
                        <c:v>7.6047690090883218E-4</c:v>
                      </c:pt>
                      <c:pt idx="1051" formatCode="0.00">
                        <c:v>7.1854504413363036E-4</c:v>
                      </c:pt>
                      <c:pt idx="1052" formatCode="0.00">
                        <c:v>7.4490065984550251E-4</c:v>
                      </c:pt>
                      <c:pt idx="1053" formatCode="0.00">
                        <c:v>7.419765606211903E-4</c:v>
                      </c:pt>
                      <c:pt idx="1054" formatCode="0.00">
                        <c:v>7.9286410209528525E-4</c:v>
                      </c:pt>
                      <c:pt idx="1055" formatCode="0.00">
                        <c:v>7.3174955686923526E-4</c:v>
                      </c:pt>
                      <c:pt idx="1056" formatCode="0.00">
                        <c:v>7.2884289070231155E-4</c:v>
                      </c:pt>
                      <c:pt idx="1057" formatCode="0.00">
                        <c:v>7.2164858164437738E-4</c:v>
                      </c:pt>
                      <c:pt idx="1058" formatCode="0.00">
                        <c:v>8.0555613601651893E-4</c:v>
                      </c:pt>
                      <c:pt idx="1059" formatCode="0.00">
                        <c:v>8.0131608357946241E-4</c:v>
                      </c:pt>
                      <c:pt idx="1060" formatCode="0.00">
                        <c:v>7.9642120829885935E-4</c:v>
                      </c:pt>
                      <c:pt idx="1061" formatCode="0.00">
                        <c:v>7.3592312015293934E-4</c:v>
                      </c:pt>
                      <c:pt idx="1062" formatCode="0.00">
                        <c:v>7.3304577451108286E-4</c:v>
                      </c:pt>
                      <c:pt idx="1063" formatCode="0.00">
                        <c:v>8.4114998898679569E-4</c:v>
                      </c:pt>
                      <c:pt idx="1064" formatCode="0.00">
                        <c:v>8.3828698767634906E-4</c:v>
                      </c:pt>
                      <c:pt idx="1065" formatCode="0.00">
                        <c:v>8.3542399680641536E-4</c:v>
                      </c:pt>
                      <c:pt idx="1066" formatCode="0.00">
                        <c:v>7.9724953283413704E-4</c:v>
                      </c:pt>
                      <c:pt idx="1067" formatCode="0.00">
                        <c:v>8.2283968160366935E-4</c:v>
                      </c:pt>
                      <c:pt idx="1068" formatCode="0.00">
                        <c:v>8.1795099985322247E-4</c:v>
                      </c:pt>
                      <c:pt idx="1069" formatCode="0.00">
                        <c:v>8.9356093119250229E-4</c:v>
                      </c:pt>
                      <c:pt idx="1070" formatCode="0.00">
                        <c:v>8.0630428645130645E-4</c:v>
                      </c:pt>
                      <c:pt idx="1071" formatCode="0.00">
                        <c:v>8.034929999781148E-4</c:v>
                      </c:pt>
                      <c:pt idx="1072" formatCode="0.00">
                        <c:v>8.5558059630956845E-4</c:v>
                      </c:pt>
                      <c:pt idx="1073" formatCode="0.00">
                        <c:v>7.4036613992871174E-4</c:v>
                      </c:pt>
                      <c:pt idx="1074" formatCode="0.00">
                        <c:v>7.3695119745829506E-4</c:v>
                      </c:pt>
                      <c:pt idx="1075" formatCode="0.00">
                        <c:v>7.6283194438953646E-4</c:v>
                      </c:pt>
                      <c:pt idx="1076" formatCode="0.00">
                        <c:v>7.0382340218213678E-4</c:v>
                      </c:pt>
                      <c:pt idx="1077" formatCode="0.00">
                        <c:v>6.9815972242661295E-4</c:v>
                      </c:pt>
                      <c:pt idx="1078" formatCode="0.00">
                        <c:v>6.9593200072240284E-4</c:v>
                      </c:pt>
                      <c:pt idx="1079" formatCode="0.00">
                        <c:v>5.8109804692885484E-4</c:v>
                      </c:pt>
                      <c:pt idx="1080" formatCode="0.00">
                        <c:v>5.7408970826465543E-4</c:v>
                      </c:pt>
                      <c:pt idx="1081" formatCode="0.00">
                        <c:v>7.8991294465320953E-4</c:v>
                      </c:pt>
                      <c:pt idx="1082" formatCode="0.00">
                        <c:v>7.8714938365934042E-4</c:v>
                      </c:pt>
                      <c:pt idx="1083" formatCode="0.00">
                        <c:v>7.7810381872950838E-4</c:v>
                      </c:pt>
                      <c:pt idx="1084" formatCode="0.00">
                        <c:v>7.7290121561381575E-4</c:v>
                      </c:pt>
                      <c:pt idx="1085" formatCode="0.00">
                        <c:v>7.975287141581993E-4</c:v>
                      </c:pt>
                      <c:pt idx="1086" formatCode="0.00">
                        <c:v>7.9164142875059768E-4</c:v>
                      </c:pt>
                      <c:pt idx="1087" formatCode="0.00">
                        <c:v>7.8578471247060355E-4</c:v>
                      </c:pt>
                      <c:pt idx="1088" formatCode="0.00">
                        <c:v>7.8307368595139639E-4</c:v>
                      </c:pt>
                      <c:pt idx="1089" formatCode="0.00">
                        <c:v>7.8036266854027354E-4</c:v>
                      </c:pt>
                      <c:pt idx="1090" formatCode="0.00">
                        <c:v>7.6674986522711126E-4</c:v>
                      </c:pt>
                      <c:pt idx="1091" formatCode="0.00">
                        <c:v>7.6407688644446984E-4</c:v>
                      </c:pt>
                      <c:pt idx="1092" formatCode="0.00">
                        <c:v>7.5783877874357531E-4</c:v>
                      </c:pt>
                      <c:pt idx="1093" formatCode="0.00">
                        <c:v>7.5225990872536364E-4</c:v>
                      </c:pt>
                      <c:pt idx="1094" formatCode="0.00">
                        <c:v>7.2307557119767683E-4</c:v>
                      </c:pt>
                      <c:pt idx="1095" formatCode="0.00">
                        <c:v>7.1380976159107095E-4</c:v>
                      </c:pt>
                      <c:pt idx="1096" formatCode="0.00">
                        <c:v>8.375077355844933E-4</c:v>
                      </c:pt>
                      <c:pt idx="1097" formatCode="0.00">
                        <c:v>7.8263219762636288E-4</c:v>
                      </c:pt>
                      <c:pt idx="1098" formatCode="0.00">
                        <c:v>7.7411509904852798E-4</c:v>
                      </c:pt>
                      <c:pt idx="1099" formatCode="0.00">
                        <c:v>7.6403708711654593E-4</c:v>
                      </c:pt>
                      <c:pt idx="1100" formatCode="0.00">
                        <c:v>7.1010862400569855E-4</c:v>
                      </c:pt>
                      <c:pt idx="1101" formatCode="0.00">
                        <c:v>7.0280321561112054E-4</c:v>
                      </c:pt>
                      <c:pt idx="1102" formatCode="0.00">
                        <c:v>6.7077721256635721E-4</c:v>
                      </c:pt>
                      <c:pt idx="1103" formatCode="0.00">
                        <c:v>6.754345431288669E-4</c:v>
                      </c:pt>
                      <c:pt idx="1104" formatCode="0.00">
                        <c:v>6.6894469917047703E-4</c:v>
                      </c:pt>
                      <c:pt idx="1105" formatCode="0.00">
                        <c:v>7.36909092918815E-4</c:v>
                      </c:pt>
                      <c:pt idx="1106" formatCode="0.00">
                        <c:v>7.5984492687118112E-4</c:v>
                      </c:pt>
                      <c:pt idx="1107" formatCode="0.00">
                        <c:v>0</c:v>
                      </c:pt>
                      <c:pt idx="1108" formatCode="0.00">
                        <c:v>0</c:v>
                      </c:pt>
                      <c:pt idx="1109" formatCode="0.00">
                        <c:v>0</c:v>
                      </c:pt>
                      <c:pt idx="1110" formatCode="0.00">
                        <c:v>0</c:v>
                      </c:pt>
                      <c:pt idx="1111" formatCode="0.00">
                        <c:v>0</c:v>
                      </c:pt>
                      <c:pt idx="1112" formatCode="0.00">
                        <c:v>0</c:v>
                      </c:pt>
                      <c:pt idx="1113" formatCode="0.00">
                        <c:v>0</c:v>
                      </c:pt>
                      <c:pt idx="1114" formatCode="0.00">
                        <c:v>0</c:v>
                      </c:pt>
                      <c:pt idx="1115" formatCode="0.00">
                        <c:v>0</c:v>
                      </c:pt>
                      <c:pt idx="1116" formatCode="0.00">
                        <c:v>0</c:v>
                      </c:pt>
                      <c:pt idx="1117" formatCode="0.00">
                        <c:v>0</c:v>
                      </c:pt>
                      <c:pt idx="1118" formatCode="0.00">
                        <c:v>0</c:v>
                      </c:pt>
                      <c:pt idx="1119" formatCode="0.00">
                        <c:v>0</c:v>
                      </c:pt>
                      <c:pt idx="1120" formatCode="0.00">
                        <c:v>0</c:v>
                      </c:pt>
                      <c:pt idx="1121" formatCode="0.00">
                        <c:v>0</c:v>
                      </c:pt>
                      <c:pt idx="1122" formatCode="0.00">
                        <c:v>0</c:v>
                      </c:pt>
                      <c:pt idx="1123" formatCode="0.00">
                        <c:v>0</c:v>
                      </c:pt>
                      <c:pt idx="1124" formatCode="0.00">
                        <c:v>0</c:v>
                      </c:pt>
                      <c:pt idx="1125" formatCode="0.00">
                        <c:v>0</c:v>
                      </c:pt>
                      <c:pt idx="1126" formatCode="0.00">
                        <c:v>0</c:v>
                      </c:pt>
                      <c:pt idx="1127" formatCode="0.00">
                        <c:v>0</c:v>
                      </c:pt>
                      <c:pt idx="1128" formatCode="0.00">
                        <c:v>0</c:v>
                      </c:pt>
                      <c:pt idx="1129" formatCode="0.00">
                        <c:v>0</c:v>
                      </c:pt>
                      <c:pt idx="1130" formatCode="0.00">
                        <c:v>0</c:v>
                      </c:pt>
                      <c:pt idx="1131" formatCode="0.00">
                        <c:v>0</c:v>
                      </c:pt>
                      <c:pt idx="1132" formatCode="0.00">
                        <c:v>0</c:v>
                      </c:pt>
                      <c:pt idx="1133" formatCode="0.00">
                        <c:v>0</c:v>
                      </c:pt>
                      <c:pt idx="1134" formatCode="0.00">
                        <c:v>0</c:v>
                      </c:pt>
                      <c:pt idx="1135" formatCode="0.00">
                        <c:v>0</c:v>
                      </c:pt>
                    </c:numCache>
                  </c:numRef>
                </c:xVal>
                <c:yVal>
                  <c:numRef>
                    <c:extLst xmlns:c15="http://schemas.microsoft.com/office/drawing/2012/chart">
                      <c:ext xmlns:c15="http://schemas.microsoft.com/office/drawing/2012/chart" uri="{02D57815-91ED-43cb-92C2-25804820EDAC}">
                        <c15:formulaRef>
                          <c15:sqref>'Forsøk 3 - Samlet'!$CJ$14:$CJ$1149</c15:sqref>
                        </c15:formulaRef>
                      </c:ext>
                    </c:extLst>
                    <c:numCache>
                      <c:formatCode>0.00</c:formatCode>
                      <c:ptCount val="1136"/>
                      <c:pt idx="0">
                        <c:v>-1.57482915375E-3</c:v>
                      </c:pt>
                      <c:pt idx="1">
                        <c:v>1.28738384625E-3</c:v>
                      </c:pt>
                      <c:pt idx="2">
                        <c:v>-1.57482915375E-3</c:v>
                      </c:pt>
                      <c:pt idx="3">
                        <c:v>-1.57482915375E-3</c:v>
                      </c:pt>
                      <c:pt idx="4">
                        <c:v>-1.57482915375E-3</c:v>
                      </c:pt>
                      <c:pt idx="5">
                        <c:v>-1.57482915375E-3</c:v>
                      </c:pt>
                      <c:pt idx="6">
                        <c:v>1.28738384625E-3</c:v>
                      </c:pt>
                      <c:pt idx="7">
                        <c:v>1.28738384625E-3</c:v>
                      </c:pt>
                      <c:pt idx="8">
                        <c:v>1.28738384625E-3</c:v>
                      </c:pt>
                      <c:pt idx="9">
                        <c:v>1.28738384625E-3</c:v>
                      </c:pt>
                      <c:pt idx="10">
                        <c:v>1.28738384625E-3</c:v>
                      </c:pt>
                      <c:pt idx="11">
                        <c:v>1.28738384625E-3</c:v>
                      </c:pt>
                      <c:pt idx="12">
                        <c:v>4.1741633700000001E-3</c:v>
                      </c:pt>
                      <c:pt idx="13">
                        <c:v>4.1741633700000001E-3</c:v>
                      </c:pt>
                      <c:pt idx="14">
                        <c:v>1.848523237E-2</c:v>
                      </c:pt>
                      <c:pt idx="15">
                        <c:v>1.848523237E-2</c:v>
                      </c:pt>
                      <c:pt idx="16">
                        <c:v>1.848523237E-2</c:v>
                      </c:pt>
                      <c:pt idx="17">
                        <c:v>5.2831782369999997E-2</c:v>
                      </c:pt>
                      <c:pt idx="18">
                        <c:v>5.2831782369999997E-2</c:v>
                      </c:pt>
                      <c:pt idx="19">
                        <c:v>8.1453912369999992E-2</c:v>
                      </c:pt>
                      <c:pt idx="20">
                        <c:v>0.12152485236999999</c:v>
                      </c:pt>
                      <c:pt idx="21">
                        <c:v>0.12152485236999999</c:v>
                      </c:pt>
                      <c:pt idx="22">
                        <c:v>0.17304475237</c:v>
                      </c:pt>
                      <c:pt idx="23">
                        <c:v>0.23315125237000001</c:v>
                      </c:pt>
                      <c:pt idx="24">
                        <c:v>0.23315125237000001</c:v>
                      </c:pt>
                      <c:pt idx="25">
                        <c:v>0.30184435237000001</c:v>
                      </c:pt>
                      <c:pt idx="26">
                        <c:v>0.30184435237000001</c:v>
                      </c:pt>
                      <c:pt idx="27">
                        <c:v>0.37626185237000004</c:v>
                      </c:pt>
                      <c:pt idx="28">
                        <c:v>0.45067935237000001</c:v>
                      </c:pt>
                      <c:pt idx="29">
                        <c:v>0.45067935237000001</c:v>
                      </c:pt>
                      <c:pt idx="30">
                        <c:v>0.52507238584625004</c:v>
                      </c:pt>
                      <c:pt idx="31">
                        <c:v>0.67393205236999998</c:v>
                      </c:pt>
                      <c:pt idx="32">
                        <c:v>0.67393205236999998</c:v>
                      </c:pt>
                      <c:pt idx="33">
                        <c:v>0.67393205236999998</c:v>
                      </c:pt>
                      <c:pt idx="34">
                        <c:v>0.75693615237</c:v>
                      </c:pt>
                      <c:pt idx="35">
                        <c:v>0.75693615237</c:v>
                      </c:pt>
                      <c:pt idx="36">
                        <c:v>0.83135375236999998</c:v>
                      </c:pt>
                      <c:pt idx="37">
                        <c:v>0.92583131890000003</c:v>
                      </c:pt>
                      <c:pt idx="38">
                        <c:v>0.92583131890000003</c:v>
                      </c:pt>
                      <c:pt idx="39">
                        <c:v>1.0088355189</c:v>
                      </c:pt>
                      <c:pt idx="40">
                        <c:v>1.0918395188999999</c:v>
                      </c:pt>
                      <c:pt idx="41">
                        <c:v>1.0918395188999999</c:v>
                      </c:pt>
                      <c:pt idx="42">
                        <c:v>1.16916865195</c:v>
                      </c:pt>
                      <c:pt idx="43">
                        <c:v>1.252148085425</c:v>
                      </c:pt>
                      <c:pt idx="44">
                        <c:v>1.252148085425</c:v>
                      </c:pt>
                      <c:pt idx="45">
                        <c:v>1.3093920854249999</c:v>
                      </c:pt>
                      <c:pt idx="46">
                        <c:v>1.3637986519500001</c:v>
                      </c:pt>
                      <c:pt idx="47">
                        <c:v>1.3637986519500001</c:v>
                      </c:pt>
                      <c:pt idx="48">
                        <c:v>1.4410786519500001</c:v>
                      </c:pt>
                      <c:pt idx="49">
                        <c:v>1.509796218475</c:v>
                      </c:pt>
                      <c:pt idx="50">
                        <c:v>1.509796218475</c:v>
                      </c:pt>
                      <c:pt idx="51">
                        <c:v>1.5813276519499999</c:v>
                      </c:pt>
                      <c:pt idx="52">
                        <c:v>1.6443202184750001</c:v>
                      </c:pt>
                      <c:pt idx="53">
                        <c:v>1.6443202184750001</c:v>
                      </c:pt>
                      <c:pt idx="54">
                        <c:v>1.7616957850000001</c:v>
                      </c:pt>
                      <c:pt idx="55">
                        <c:v>1.7616957850000001</c:v>
                      </c:pt>
                      <c:pt idx="56">
                        <c:v>1.7616957850000001</c:v>
                      </c:pt>
                      <c:pt idx="57">
                        <c:v>1.873370918025</c:v>
                      </c:pt>
                      <c:pt idx="58">
                        <c:v>1.873370918025</c:v>
                      </c:pt>
                      <c:pt idx="59">
                        <c:v>1.873370918025</c:v>
                      </c:pt>
                      <c:pt idx="60">
                        <c:v>1.9220534845499999</c:v>
                      </c:pt>
                      <c:pt idx="61">
                        <c:v>1.9220534845499999</c:v>
                      </c:pt>
                      <c:pt idx="62">
                        <c:v>1.9821594845499999</c:v>
                      </c:pt>
                      <c:pt idx="63">
                        <c:v>2.030842051075</c:v>
                      </c:pt>
                      <c:pt idx="64">
                        <c:v>2.030842051075</c:v>
                      </c:pt>
                      <c:pt idx="65">
                        <c:v>2.085224051075</c:v>
                      </c:pt>
                      <c:pt idx="66">
                        <c:v>2.1367194845499999</c:v>
                      </c:pt>
                      <c:pt idx="67">
                        <c:v>2.1367194845499999</c:v>
                      </c:pt>
                      <c:pt idx="68">
                        <c:v>2.1939389180250002</c:v>
                      </c:pt>
                      <c:pt idx="69">
                        <c:v>2.2970526174999999</c:v>
                      </c:pt>
                      <c:pt idx="70">
                        <c:v>2.2970526174999999</c:v>
                      </c:pt>
                      <c:pt idx="71">
                        <c:v>2.2970526174999999</c:v>
                      </c:pt>
                      <c:pt idx="72">
                        <c:v>2.3399364845499999</c:v>
                      </c:pt>
                      <c:pt idx="73">
                        <c:v>2.3399364845499999</c:v>
                      </c:pt>
                      <c:pt idx="74">
                        <c:v>2.443001051075</c:v>
                      </c:pt>
                      <c:pt idx="75">
                        <c:v>2.443001051075</c:v>
                      </c:pt>
                      <c:pt idx="76">
                        <c:v>2.5289161842499999</c:v>
                      </c:pt>
                      <c:pt idx="77">
                        <c:v>2.5289161842499999</c:v>
                      </c:pt>
                      <c:pt idx="78">
                        <c:v>2.5289161842499999</c:v>
                      </c:pt>
                      <c:pt idx="79">
                        <c:v>2.6119447507499998</c:v>
                      </c:pt>
                      <c:pt idx="80">
                        <c:v>2.6119447507499998</c:v>
                      </c:pt>
                      <c:pt idx="81">
                        <c:v>2.6119447507499998</c:v>
                      </c:pt>
                      <c:pt idx="82">
                        <c:v>2.6119447507499998</c:v>
                      </c:pt>
                      <c:pt idx="83">
                        <c:v>2.7178221842500001</c:v>
                      </c:pt>
                      <c:pt idx="84">
                        <c:v>2.7579177507499999</c:v>
                      </c:pt>
                      <c:pt idx="85">
                        <c:v>2.7579177507499999</c:v>
                      </c:pt>
                      <c:pt idx="86">
                        <c:v>2.78661345025</c:v>
                      </c:pt>
                      <c:pt idx="87">
                        <c:v>2.8180984502499999</c:v>
                      </c:pt>
                      <c:pt idx="88">
                        <c:v>2.8180984502499999</c:v>
                      </c:pt>
                      <c:pt idx="89">
                        <c:v>2.8552327507499999</c:v>
                      </c:pt>
                      <c:pt idx="90">
                        <c:v>2.8552327507499999</c:v>
                      </c:pt>
                      <c:pt idx="91">
                        <c:v>2.8896288837499999</c:v>
                      </c:pt>
                      <c:pt idx="92">
                        <c:v>2.9267641842500001</c:v>
                      </c:pt>
                      <c:pt idx="93">
                        <c:v>2.9725837507500001</c:v>
                      </c:pt>
                      <c:pt idx="94">
                        <c:v>2.9725837507500001</c:v>
                      </c:pt>
                      <c:pt idx="95">
                        <c:v>3.0040933172500002</c:v>
                      </c:pt>
                      <c:pt idx="96">
                        <c:v>3.0241037507500002</c:v>
                      </c:pt>
                      <c:pt idx="97">
                        <c:v>3.0241037507500002</c:v>
                      </c:pt>
                      <c:pt idx="98">
                        <c:v>3.0241037507500002</c:v>
                      </c:pt>
                      <c:pt idx="99">
                        <c:v>3.0813968837500001</c:v>
                      </c:pt>
                      <c:pt idx="100">
                        <c:v>3.0813968837500001</c:v>
                      </c:pt>
                      <c:pt idx="101">
                        <c:v>3.0813968837500001</c:v>
                      </c:pt>
                      <c:pt idx="102">
                        <c:v>3.14147931725</c:v>
                      </c:pt>
                      <c:pt idx="103">
                        <c:v>3.14147931725</c:v>
                      </c:pt>
                      <c:pt idx="104">
                        <c:v>3.1587014502500002</c:v>
                      </c:pt>
                      <c:pt idx="105">
                        <c:v>3.1587014502500002</c:v>
                      </c:pt>
                      <c:pt idx="106">
                        <c:v>3.1758744502500003</c:v>
                      </c:pt>
                      <c:pt idx="107">
                        <c:v>3.19593501675</c:v>
                      </c:pt>
                      <c:pt idx="108">
                        <c:v>3.19593501675</c:v>
                      </c:pt>
                      <c:pt idx="109">
                        <c:v>3.21305888375</c:v>
                      </c:pt>
                      <c:pt idx="110">
                        <c:v>3.2187828837499999</c:v>
                      </c:pt>
                      <c:pt idx="111">
                        <c:v>3.2187828837499999</c:v>
                      </c:pt>
                      <c:pt idx="112">
                        <c:v>3.2388925832500002</c:v>
                      </c:pt>
                      <c:pt idx="113">
                        <c:v>3.2388925832500002</c:v>
                      </c:pt>
                      <c:pt idx="114">
                        <c:v>3.2388925832500002</c:v>
                      </c:pt>
                      <c:pt idx="115">
                        <c:v>3.2475041497499997</c:v>
                      </c:pt>
                      <c:pt idx="116">
                        <c:v>3.2475041497499997</c:v>
                      </c:pt>
                      <c:pt idx="117">
                        <c:v>3.2274435832500004</c:v>
                      </c:pt>
                      <c:pt idx="118">
                        <c:v>3.2274435832500004</c:v>
                      </c:pt>
                      <c:pt idx="119">
                        <c:v>3.2246061497499996</c:v>
                      </c:pt>
                      <c:pt idx="120">
                        <c:v>3.2075068492500001</c:v>
                      </c:pt>
                      <c:pt idx="121">
                        <c:v>3.2075068492500001</c:v>
                      </c:pt>
                      <c:pt idx="122">
                        <c:v>3.20173271625</c:v>
                      </c:pt>
                      <c:pt idx="123">
                        <c:v>3.1931221497499997</c:v>
                      </c:pt>
                      <c:pt idx="124">
                        <c:v>3.1931221497499997</c:v>
                      </c:pt>
                      <c:pt idx="125">
                        <c:v>3.1731107162500001</c:v>
                      </c:pt>
                      <c:pt idx="126">
                        <c:v>3.15596228275</c:v>
                      </c:pt>
                      <c:pt idx="127">
                        <c:v>3.15596228275</c:v>
                      </c:pt>
                      <c:pt idx="128">
                        <c:v>3.15596228275</c:v>
                      </c:pt>
                      <c:pt idx="129">
                        <c:v>3.1444887162499997</c:v>
                      </c:pt>
                      <c:pt idx="130">
                        <c:v>3.1444887162499997</c:v>
                      </c:pt>
                      <c:pt idx="131">
                        <c:v>3.1416021497499997</c:v>
                      </c:pt>
                      <c:pt idx="132">
                        <c:v>3.1188515489999999</c:v>
                      </c:pt>
                      <c:pt idx="133">
                        <c:v>3.1188515489999999</c:v>
                      </c:pt>
                      <c:pt idx="134">
                        <c:v>3.1101662827499998</c:v>
                      </c:pt>
                      <c:pt idx="135">
                        <c:v>3.0987674159999998</c:v>
                      </c:pt>
                      <c:pt idx="136">
                        <c:v>3.0987674159999998</c:v>
                      </c:pt>
                      <c:pt idx="137">
                        <c:v>3.0816179825000001</c:v>
                      </c:pt>
                      <c:pt idx="138">
                        <c:v>3.0729828492499998</c:v>
                      </c:pt>
                      <c:pt idx="139">
                        <c:v>3.0729828492499998</c:v>
                      </c:pt>
                      <c:pt idx="140">
                        <c:v>3.061558416</c:v>
                      </c:pt>
                      <c:pt idx="141">
                        <c:v>3.0472228492499998</c:v>
                      </c:pt>
                      <c:pt idx="142">
                        <c:v>3.0472228492499998</c:v>
                      </c:pt>
                      <c:pt idx="143">
                        <c:v>3.0301471155000002</c:v>
                      </c:pt>
                      <c:pt idx="144">
                        <c:v>3.0157624159999998</c:v>
                      </c:pt>
                      <c:pt idx="145">
                        <c:v>3.0157624159999998</c:v>
                      </c:pt>
                      <c:pt idx="146">
                        <c:v>2.9928162827499998</c:v>
                      </c:pt>
                      <c:pt idx="147">
                        <c:v>2.9671299824999999</c:v>
                      </c:pt>
                      <c:pt idx="148">
                        <c:v>2.9671299824999999</c:v>
                      </c:pt>
                      <c:pt idx="149">
                        <c:v>2.912772549</c:v>
                      </c:pt>
                      <c:pt idx="150">
                        <c:v>2.912772549</c:v>
                      </c:pt>
                      <c:pt idx="151">
                        <c:v>2.912772549</c:v>
                      </c:pt>
                      <c:pt idx="152">
                        <c:v>2.8898991155</c:v>
                      </c:pt>
                      <c:pt idx="153">
                        <c:v>2.8898991155</c:v>
                      </c:pt>
                      <c:pt idx="154">
                        <c:v>2.8898991155</c:v>
                      </c:pt>
                      <c:pt idx="155">
                        <c:v>2.8755635490000002</c:v>
                      </c:pt>
                      <c:pt idx="156">
                        <c:v>2.8755635490000002</c:v>
                      </c:pt>
                      <c:pt idx="157">
                        <c:v>2.8383791155</c:v>
                      </c:pt>
                      <c:pt idx="158">
                        <c:v>2.8097079825</c:v>
                      </c:pt>
                      <c:pt idx="159">
                        <c:v>2.8097079825</c:v>
                      </c:pt>
                      <c:pt idx="160">
                        <c:v>2.7897221155</c:v>
                      </c:pt>
                      <c:pt idx="161">
                        <c:v>2.7897221155</c:v>
                      </c:pt>
                      <c:pt idx="162">
                        <c:v>2.7696369825000002</c:v>
                      </c:pt>
                      <c:pt idx="163">
                        <c:v>2.7524885490000002</c:v>
                      </c:pt>
                      <c:pt idx="164">
                        <c:v>2.7524885490000002</c:v>
                      </c:pt>
                      <c:pt idx="165">
                        <c:v>2.7324771155000001</c:v>
                      </c:pt>
                      <c:pt idx="166">
                        <c:v>2.7123929824999999</c:v>
                      </c:pt>
                      <c:pt idx="167">
                        <c:v>2.7123929824999999</c:v>
                      </c:pt>
                      <c:pt idx="168">
                        <c:v>2.6981065490000002</c:v>
                      </c:pt>
                      <c:pt idx="169">
                        <c:v>2.6752331155000002</c:v>
                      </c:pt>
                      <c:pt idx="170">
                        <c:v>2.6752331155000002</c:v>
                      </c:pt>
                      <c:pt idx="171">
                        <c:v>2.6580601155000001</c:v>
                      </c:pt>
                      <c:pt idx="172">
                        <c:v>2.6551489825000001</c:v>
                      </c:pt>
                      <c:pt idx="173">
                        <c:v>2.6551489825000001</c:v>
                      </c:pt>
                      <c:pt idx="174">
                        <c:v>2.6208511155000003</c:v>
                      </c:pt>
                      <c:pt idx="175">
                        <c:v>2.6208511155000003</c:v>
                      </c:pt>
                      <c:pt idx="176">
                        <c:v>2.6066138149999998</c:v>
                      </c:pt>
                      <c:pt idx="177">
                        <c:v>2.5951402484999999</c:v>
                      </c:pt>
                      <c:pt idx="178">
                        <c:v>2.5951402484999999</c:v>
                      </c:pt>
                      <c:pt idx="179">
                        <c:v>2.5808292484999997</c:v>
                      </c:pt>
                      <c:pt idx="180">
                        <c:v>2.5550938149999998</c:v>
                      </c:pt>
                      <c:pt idx="181">
                        <c:v>2.5550938149999998</c:v>
                      </c:pt>
                      <c:pt idx="182">
                        <c:v>2.5492961155000002</c:v>
                      </c:pt>
                      <c:pt idx="183">
                        <c:v>2.5350342484999997</c:v>
                      </c:pt>
                      <c:pt idx="184">
                        <c:v>2.5350342484999997</c:v>
                      </c:pt>
                      <c:pt idx="185">
                        <c:v>2.5350342484999997</c:v>
                      </c:pt>
                      <c:pt idx="186">
                        <c:v>2.4864253814999997</c:v>
                      </c:pt>
                      <c:pt idx="187">
                        <c:v>2.4864253814999997</c:v>
                      </c:pt>
                      <c:pt idx="188">
                        <c:v>2.4777892484999997</c:v>
                      </c:pt>
                      <c:pt idx="189">
                        <c:v>2.4777892484999997</c:v>
                      </c:pt>
                      <c:pt idx="190">
                        <c:v>2.4635273815000001</c:v>
                      </c:pt>
                      <c:pt idx="191">
                        <c:v>2.4520783814999998</c:v>
                      </c:pt>
                      <c:pt idx="192">
                        <c:v>2.4520783814999998</c:v>
                      </c:pt>
                      <c:pt idx="193">
                        <c:v>2.4377673815000001</c:v>
                      </c:pt>
                      <c:pt idx="194">
                        <c:v>2.4091453814999997</c:v>
                      </c:pt>
                      <c:pt idx="195">
                        <c:v>2.4091453814999997</c:v>
                      </c:pt>
                      <c:pt idx="196">
                        <c:v>2.4034213814999998</c:v>
                      </c:pt>
                      <c:pt idx="197">
                        <c:v>2.3948098149999999</c:v>
                      </c:pt>
                      <c:pt idx="198">
                        <c:v>2.3948098149999999</c:v>
                      </c:pt>
                      <c:pt idx="199">
                        <c:v>2.3862719480000001</c:v>
                      </c:pt>
                      <c:pt idx="200">
                        <c:v>2.3719609479999999</c:v>
                      </c:pt>
                      <c:pt idx="201">
                        <c:v>2.3719609479999999</c:v>
                      </c:pt>
                      <c:pt idx="202">
                        <c:v>2.3519259479999999</c:v>
                      </c:pt>
                      <c:pt idx="203">
                        <c:v>2.3347283814999997</c:v>
                      </c:pt>
                      <c:pt idx="204">
                        <c:v>2.3347283814999997</c:v>
                      </c:pt>
                      <c:pt idx="205">
                        <c:v>2.3347283814999997</c:v>
                      </c:pt>
                      <c:pt idx="206">
                        <c:v>2.3061309479999998</c:v>
                      </c:pt>
                      <c:pt idx="207">
                        <c:v>2.3061309479999998</c:v>
                      </c:pt>
                      <c:pt idx="208">
                        <c:v>2.3061309479999998</c:v>
                      </c:pt>
                      <c:pt idx="209">
                        <c:v>2.2975930812500001</c:v>
                      </c:pt>
                      <c:pt idx="210">
                        <c:v>2.2975930812500001</c:v>
                      </c:pt>
                      <c:pt idx="211">
                        <c:v>2.288956948</c:v>
                      </c:pt>
                      <c:pt idx="212">
                        <c:v>2.288956948</c:v>
                      </c:pt>
                      <c:pt idx="213">
                        <c:v>2.2718085145</c:v>
                      </c:pt>
                      <c:pt idx="214">
                        <c:v>2.2546109479999998</c:v>
                      </c:pt>
                      <c:pt idx="215">
                        <c:v>2.2546109479999998</c:v>
                      </c:pt>
                      <c:pt idx="216">
                        <c:v>2.2375106477500002</c:v>
                      </c:pt>
                      <c:pt idx="217">
                        <c:v>2.2375106477500002</c:v>
                      </c:pt>
                      <c:pt idx="218">
                        <c:v>2.2375106477500002</c:v>
                      </c:pt>
                      <c:pt idx="219">
                        <c:v>2.22603808125</c:v>
                      </c:pt>
                      <c:pt idx="220">
                        <c:v>2.17740464775</c:v>
                      </c:pt>
                      <c:pt idx="221">
                        <c:v>2.17740464775</c:v>
                      </c:pt>
                      <c:pt idx="222">
                        <c:v>2.17740464775</c:v>
                      </c:pt>
                      <c:pt idx="223">
                        <c:v>2.1573686477500003</c:v>
                      </c:pt>
                      <c:pt idx="224">
                        <c:v>2.1573686477500003</c:v>
                      </c:pt>
                      <c:pt idx="225">
                        <c:v>2.1488072142500001</c:v>
                      </c:pt>
                      <c:pt idx="226">
                        <c:v>2.1287712142499999</c:v>
                      </c:pt>
                      <c:pt idx="227">
                        <c:v>2.1287712142499999</c:v>
                      </c:pt>
                      <c:pt idx="228">
                        <c:v>2.1058496477499999</c:v>
                      </c:pt>
                      <c:pt idx="229">
                        <c:v>2.0944006477500001</c:v>
                      </c:pt>
                      <c:pt idx="230">
                        <c:v>2.0944006477500001</c:v>
                      </c:pt>
                      <c:pt idx="231">
                        <c:v>2.0829762142500003</c:v>
                      </c:pt>
                      <c:pt idx="232">
                        <c:v>2.05146764775</c:v>
                      </c:pt>
                      <c:pt idx="233">
                        <c:v>2.05146764775</c:v>
                      </c:pt>
                      <c:pt idx="234">
                        <c:v>2.02859421425</c:v>
                      </c:pt>
                      <c:pt idx="235">
                        <c:v>1.9971347807499999</c:v>
                      </c:pt>
                      <c:pt idx="236">
                        <c:v>1.9971347807499999</c:v>
                      </c:pt>
                      <c:pt idx="237">
                        <c:v>1.96278778075</c:v>
                      </c:pt>
                      <c:pt idx="238">
                        <c:v>1.94280091375</c:v>
                      </c:pt>
                      <c:pt idx="239">
                        <c:v>1.94280091375</c:v>
                      </c:pt>
                      <c:pt idx="240">
                        <c:v>1.90275448025</c:v>
                      </c:pt>
                      <c:pt idx="241">
                        <c:v>1.8626097807499999</c:v>
                      </c:pt>
                      <c:pt idx="242">
                        <c:v>1.8626097807499999</c:v>
                      </c:pt>
                      <c:pt idx="243">
                        <c:v>1.78251791375</c:v>
                      </c:pt>
                      <c:pt idx="244">
                        <c:v>1.78251791375</c:v>
                      </c:pt>
                      <c:pt idx="245">
                        <c:v>1.78251791375</c:v>
                      </c:pt>
                      <c:pt idx="246">
                        <c:v>1.74809721425</c:v>
                      </c:pt>
                      <c:pt idx="247">
                        <c:v>1.7108882142499999</c:v>
                      </c:pt>
                      <c:pt idx="248">
                        <c:v>1.7108882142499999</c:v>
                      </c:pt>
                      <c:pt idx="249">
                        <c:v>1.5879606132499999</c:v>
                      </c:pt>
                      <c:pt idx="250">
                        <c:v>1.5879606132499999</c:v>
                      </c:pt>
                      <c:pt idx="251">
                        <c:v>1.5879606132499999</c:v>
                      </c:pt>
                      <c:pt idx="252">
                        <c:v>1.5278546132499999</c:v>
                      </c:pt>
                      <c:pt idx="253">
                        <c:v>1.4791966132499998</c:v>
                      </c:pt>
                      <c:pt idx="254">
                        <c:v>1.4791966132499998</c:v>
                      </c:pt>
                      <c:pt idx="255">
                        <c:v>1.4162521797500001</c:v>
                      </c:pt>
                      <c:pt idx="256">
                        <c:v>1.3618456132499999</c:v>
                      </c:pt>
                      <c:pt idx="257">
                        <c:v>1.3618456132499999</c:v>
                      </c:pt>
                      <c:pt idx="258">
                        <c:v>1.3046507462500001</c:v>
                      </c:pt>
                      <c:pt idx="259">
                        <c:v>1.2417063130000001</c:v>
                      </c:pt>
                      <c:pt idx="260">
                        <c:v>1.2417063130000001</c:v>
                      </c:pt>
                      <c:pt idx="261">
                        <c:v>1.19013717975</c:v>
                      </c:pt>
                      <c:pt idx="262">
                        <c:v>1.10715774625</c:v>
                      </c:pt>
                      <c:pt idx="263">
                        <c:v>1.10715774625</c:v>
                      </c:pt>
                      <c:pt idx="264">
                        <c:v>1.10715774625</c:v>
                      </c:pt>
                      <c:pt idx="265">
                        <c:v>1.038538446</c:v>
                      </c:pt>
                      <c:pt idx="266">
                        <c:v>1.038538446</c:v>
                      </c:pt>
                      <c:pt idx="267">
                        <c:v>1.038538446</c:v>
                      </c:pt>
                      <c:pt idx="268">
                        <c:v>0.97268307949999999</c:v>
                      </c:pt>
                      <c:pt idx="269">
                        <c:v>0.97268307949999999</c:v>
                      </c:pt>
                      <c:pt idx="270">
                        <c:v>0.97268307949999999</c:v>
                      </c:pt>
                      <c:pt idx="271">
                        <c:v>0.9211632795000001</c:v>
                      </c:pt>
                      <c:pt idx="272">
                        <c:v>0.9211632795000001</c:v>
                      </c:pt>
                      <c:pt idx="273">
                        <c:v>0.9211632795000001</c:v>
                      </c:pt>
                      <c:pt idx="274">
                        <c:v>0.90978807899999992</c:v>
                      </c:pt>
                      <c:pt idx="275">
                        <c:v>0.90978807899999992</c:v>
                      </c:pt>
                      <c:pt idx="276">
                        <c:v>0.89833927899999999</c:v>
                      </c:pt>
                      <c:pt idx="277">
                        <c:v>0.85836654499999998</c:v>
                      </c:pt>
                      <c:pt idx="278">
                        <c:v>0.85836654499999998</c:v>
                      </c:pt>
                      <c:pt idx="279">
                        <c:v>0.84126694474999997</c:v>
                      </c:pt>
                      <c:pt idx="280">
                        <c:v>0.82984271124999998</c:v>
                      </c:pt>
                      <c:pt idx="281">
                        <c:v>0.82984271124999998</c:v>
                      </c:pt>
                      <c:pt idx="282">
                        <c:v>0.82984271124999998</c:v>
                      </c:pt>
                      <c:pt idx="283">
                        <c:v>0.81851664374999999</c:v>
                      </c:pt>
                      <c:pt idx="284">
                        <c:v>0.81851664374999999</c:v>
                      </c:pt>
                      <c:pt idx="285">
                        <c:v>0.84432567675000003</c:v>
                      </c:pt>
                      <c:pt idx="286">
                        <c:v>0.88150991025000003</c:v>
                      </c:pt>
                      <c:pt idx="287">
                        <c:v>0.88150991025000003</c:v>
                      </c:pt>
                      <c:pt idx="288">
                        <c:v>0.96456324324999998</c:v>
                      </c:pt>
                      <c:pt idx="289">
                        <c:v>0.96456324324999998</c:v>
                      </c:pt>
                      <c:pt idx="290">
                        <c:v>0.96456324324999998</c:v>
                      </c:pt>
                      <c:pt idx="291">
                        <c:v>1.0419409094999998</c:v>
                      </c:pt>
                      <c:pt idx="292">
                        <c:v>1.0419409094999998</c:v>
                      </c:pt>
                      <c:pt idx="293">
                        <c:v>1.11660457475</c:v>
                      </c:pt>
                      <c:pt idx="294">
                        <c:v>1.1825584072499999</c:v>
                      </c:pt>
                      <c:pt idx="295">
                        <c:v>1.25736847175</c:v>
                      </c:pt>
                      <c:pt idx="296">
                        <c:v>1.25736847175</c:v>
                      </c:pt>
                      <c:pt idx="297">
                        <c:v>1.323813635</c:v>
                      </c:pt>
                      <c:pt idx="298">
                        <c:v>1.3987720975</c:v>
                      </c:pt>
                      <c:pt idx="299">
                        <c:v>1.3987720975</c:v>
                      </c:pt>
                      <c:pt idx="300">
                        <c:v>1.4900191675000001</c:v>
                      </c:pt>
                      <c:pt idx="301">
                        <c:v>1.59088403</c:v>
                      </c:pt>
                      <c:pt idx="302">
                        <c:v>1.59088403</c:v>
                      </c:pt>
                      <c:pt idx="303">
                        <c:v>1.700606125</c:v>
                      </c:pt>
                      <c:pt idx="304">
                        <c:v>1.8328085875</c:v>
                      </c:pt>
                      <c:pt idx="305">
                        <c:v>1.8328085875</c:v>
                      </c:pt>
                      <c:pt idx="306">
                        <c:v>1.94764052</c:v>
                      </c:pt>
                      <c:pt idx="307">
                        <c:v>2.0853223174999997</c:v>
                      </c:pt>
                      <c:pt idx="308">
                        <c:v>2.0853223174999997</c:v>
                      </c:pt>
                      <c:pt idx="309">
                        <c:v>2.20008055</c:v>
                      </c:pt>
                      <c:pt idx="310">
                        <c:v>2.3545668499999999</c:v>
                      </c:pt>
                      <c:pt idx="311">
                        <c:v>2.3545668499999999</c:v>
                      </c:pt>
                      <c:pt idx="312">
                        <c:v>2.3545668499999999</c:v>
                      </c:pt>
                      <c:pt idx="313">
                        <c:v>2.4079907550000001</c:v>
                      </c:pt>
                      <c:pt idx="314">
                        <c:v>2.4079907550000001</c:v>
                      </c:pt>
                      <c:pt idx="315">
                        <c:v>2.4441433949999998</c:v>
                      </c:pt>
                      <c:pt idx="316">
                        <c:v>2.4777032650000002</c:v>
                      </c:pt>
                      <c:pt idx="317">
                        <c:v>2.4777032650000002</c:v>
                      </c:pt>
                      <c:pt idx="318">
                        <c:v>2.5058339350000001</c:v>
                      </c:pt>
                      <c:pt idx="319">
                        <c:v>2.5366802054999997</c:v>
                      </c:pt>
                      <c:pt idx="320">
                        <c:v>2.5366802054999997</c:v>
                      </c:pt>
                      <c:pt idx="321">
                        <c:v>2.5504261755000002</c:v>
                      </c:pt>
                      <c:pt idx="322">
                        <c:v>2.5700681112499999</c:v>
                      </c:pt>
                      <c:pt idx="323">
                        <c:v>2.5700681112499999</c:v>
                      </c:pt>
                      <c:pt idx="324">
                        <c:v>2.6072034115</c:v>
                      </c:pt>
                      <c:pt idx="325">
                        <c:v>2.6128045789999996</c:v>
                      </c:pt>
                      <c:pt idx="326">
                        <c:v>2.6128045789999996</c:v>
                      </c:pt>
                      <c:pt idx="327">
                        <c:v>2.6300768450000001</c:v>
                      </c:pt>
                      <c:pt idx="328">
                        <c:v>2.6470533130000002</c:v>
                      </c:pt>
                      <c:pt idx="329">
                        <c:v>2.6470533130000002</c:v>
                      </c:pt>
                      <c:pt idx="330">
                        <c:v>2.6556648795000002</c:v>
                      </c:pt>
                      <c:pt idx="331">
                        <c:v>2.6700987120000002</c:v>
                      </c:pt>
                      <c:pt idx="332">
                        <c:v>2.6700987120000002</c:v>
                      </c:pt>
                      <c:pt idx="333">
                        <c:v>2.6815712784999999</c:v>
                      </c:pt>
                      <c:pt idx="334">
                        <c:v>2.6815712784999999</c:v>
                      </c:pt>
                      <c:pt idx="335">
                        <c:v>2.7072575789999997</c:v>
                      </c:pt>
                      <c:pt idx="336">
                        <c:v>2.7130317119999998</c:v>
                      </c:pt>
                      <c:pt idx="337">
                        <c:v>2.7130317119999998</c:v>
                      </c:pt>
                      <c:pt idx="338">
                        <c:v>2.7245052785000001</c:v>
                      </c:pt>
                      <c:pt idx="339">
                        <c:v>2.7358795789999997</c:v>
                      </c:pt>
                      <c:pt idx="340">
                        <c:v>2.7474268450000001</c:v>
                      </c:pt>
                      <c:pt idx="341">
                        <c:v>2.7474268450000001</c:v>
                      </c:pt>
                      <c:pt idx="342">
                        <c:v>2.750191579</c:v>
                      </c:pt>
                      <c:pt idx="343">
                        <c:v>2.7673891454999997</c:v>
                      </c:pt>
                      <c:pt idx="344">
                        <c:v>2.7673891454999997</c:v>
                      </c:pt>
                      <c:pt idx="345">
                        <c:v>2.7759505789999999</c:v>
                      </c:pt>
                      <c:pt idx="346">
                        <c:v>2.7817492785</c:v>
                      </c:pt>
                      <c:pt idx="347">
                        <c:v>2.7817492785</c:v>
                      </c:pt>
                      <c:pt idx="348">
                        <c:v>2.7961094115000003</c:v>
                      </c:pt>
                      <c:pt idx="349">
                        <c:v>2.8016860124999998</c:v>
                      </c:pt>
                      <c:pt idx="350">
                        <c:v>2.8016860124999998</c:v>
                      </c:pt>
                      <c:pt idx="351">
                        <c:v>2.8131841454999997</c:v>
                      </c:pt>
                      <c:pt idx="352">
                        <c:v>2.824657712</c:v>
                      </c:pt>
                      <c:pt idx="353">
                        <c:v>2.824657712</c:v>
                      </c:pt>
                      <c:pt idx="354">
                        <c:v>2.8390424114999999</c:v>
                      </c:pt>
                      <c:pt idx="355">
                        <c:v>2.8617930124999997</c:v>
                      </c:pt>
                      <c:pt idx="356">
                        <c:v>2.8617930124999997</c:v>
                      </c:pt>
                      <c:pt idx="357">
                        <c:v>2.8617930124999997</c:v>
                      </c:pt>
                      <c:pt idx="358">
                        <c:v>2.8760794460000003</c:v>
                      </c:pt>
                      <c:pt idx="359">
                        <c:v>2.8760794460000003</c:v>
                      </c:pt>
                      <c:pt idx="360">
                        <c:v>2.8760794460000003</c:v>
                      </c:pt>
                      <c:pt idx="361">
                        <c:v>2.8961881455</c:v>
                      </c:pt>
                      <c:pt idx="362">
                        <c:v>2.8961881455</c:v>
                      </c:pt>
                      <c:pt idx="363">
                        <c:v>2.8933015790000001</c:v>
                      </c:pt>
                      <c:pt idx="364">
                        <c:v>2.9161258795</c:v>
                      </c:pt>
                      <c:pt idx="365">
                        <c:v>2.9161258795</c:v>
                      </c:pt>
                      <c:pt idx="366">
                        <c:v>2.9390730124999997</c:v>
                      </c:pt>
                      <c:pt idx="367">
                        <c:v>2.9477081455</c:v>
                      </c:pt>
                      <c:pt idx="368">
                        <c:v>2.9477081455</c:v>
                      </c:pt>
                      <c:pt idx="369">
                        <c:v>2.9592799782500001</c:v>
                      </c:pt>
                      <c:pt idx="370">
                        <c:v>2.9734681455</c:v>
                      </c:pt>
                      <c:pt idx="371">
                        <c:v>2.9734681455</c:v>
                      </c:pt>
                      <c:pt idx="372">
                        <c:v>2.990567446</c:v>
                      </c:pt>
                      <c:pt idx="373">
                        <c:v>3.0134654460000001</c:v>
                      </c:pt>
                      <c:pt idx="374">
                        <c:v>3.0134654460000001</c:v>
                      </c:pt>
                      <c:pt idx="375">
                        <c:v>3.0307121454999999</c:v>
                      </c:pt>
                      <c:pt idx="376">
                        <c:v>3.0592860124999999</c:v>
                      </c:pt>
                      <c:pt idx="377">
                        <c:v>3.0592860124999999</c:v>
                      </c:pt>
                      <c:pt idx="378">
                        <c:v>3.0994061454999997</c:v>
                      </c:pt>
                      <c:pt idx="379">
                        <c:v>3.1222048795000004</c:v>
                      </c:pt>
                      <c:pt idx="380">
                        <c:v>3.1222048795000004</c:v>
                      </c:pt>
                      <c:pt idx="381">
                        <c:v>3.1737985790000001</c:v>
                      </c:pt>
                      <c:pt idx="382">
                        <c:v>3.1737985790000001</c:v>
                      </c:pt>
                      <c:pt idx="383">
                        <c:v>3.1737985790000001</c:v>
                      </c:pt>
                      <c:pt idx="384">
                        <c:v>3.222358313</c:v>
                      </c:pt>
                      <c:pt idx="385">
                        <c:v>3.222358313</c:v>
                      </c:pt>
                      <c:pt idx="386">
                        <c:v>3.222358313</c:v>
                      </c:pt>
                      <c:pt idx="387">
                        <c:v>3.2452798795</c:v>
                      </c:pt>
                      <c:pt idx="388">
                        <c:v>3.2452798795</c:v>
                      </c:pt>
                      <c:pt idx="389">
                        <c:v>3.2509557462499998</c:v>
                      </c:pt>
                      <c:pt idx="390">
                        <c:v>3.2453290124999996</c:v>
                      </c:pt>
                      <c:pt idx="391">
                        <c:v>3.2509803129999999</c:v>
                      </c:pt>
                      <c:pt idx="392">
                        <c:v>3.2509803129999999</c:v>
                      </c:pt>
                      <c:pt idx="393">
                        <c:v>3.2366938795000002</c:v>
                      </c:pt>
                      <c:pt idx="394">
                        <c:v>3.1909715789999997</c:v>
                      </c:pt>
                      <c:pt idx="395">
                        <c:v>3.1909715789999997</c:v>
                      </c:pt>
                      <c:pt idx="396">
                        <c:v>3.1909715789999997</c:v>
                      </c:pt>
                      <c:pt idx="397">
                        <c:v>3.136687845</c:v>
                      </c:pt>
                      <c:pt idx="398">
                        <c:v>3.136687845</c:v>
                      </c:pt>
                      <c:pt idx="399">
                        <c:v>3.1136925789999998</c:v>
                      </c:pt>
                      <c:pt idx="400">
                        <c:v>3.0821830124999998</c:v>
                      </c:pt>
                      <c:pt idx="401">
                        <c:v>3.0821830124999998</c:v>
                      </c:pt>
                      <c:pt idx="402">
                        <c:v>3.044998579</c:v>
                      </c:pt>
                      <c:pt idx="403">
                        <c:v>3.044998579</c:v>
                      </c:pt>
                      <c:pt idx="404">
                        <c:v>3.027874712</c:v>
                      </c:pt>
                      <c:pt idx="405">
                        <c:v>3.027874712</c:v>
                      </c:pt>
                      <c:pt idx="406">
                        <c:v>2.9878282784999999</c:v>
                      </c:pt>
                      <c:pt idx="407">
                        <c:v>2.9878282784999999</c:v>
                      </c:pt>
                      <c:pt idx="408">
                        <c:v>2.9878282784999999</c:v>
                      </c:pt>
                      <c:pt idx="409">
                        <c:v>2.9878282784999999</c:v>
                      </c:pt>
                      <c:pt idx="410">
                        <c:v>2.933470845</c:v>
                      </c:pt>
                      <c:pt idx="411">
                        <c:v>2.904799712</c:v>
                      </c:pt>
                      <c:pt idx="412">
                        <c:v>2.904799712</c:v>
                      </c:pt>
                      <c:pt idx="413">
                        <c:v>2.8876512784999999</c:v>
                      </c:pt>
                      <c:pt idx="414">
                        <c:v>2.8733402785000002</c:v>
                      </c:pt>
                      <c:pt idx="415">
                        <c:v>2.8733402785000002</c:v>
                      </c:pt>
                      <c:pt idx="416">
                        <c:v>2.8590784115000001</c:v>
                      </c:pt>
                      <c:pt idx="417">
                        <c:v>2.8332692785</c:v>
                      </c:pt>
                      <c:pt idx="418">
                        <c:v>2.8332692785</c:v>
                      </c:pt>
                      <c:pt idx="419">
                        <c:v>2.8047209782500002</c:v>
                      </c:pt>
                      <c:pt idx="420">
                        <c:v>2.7790346777499999</c:v>
                      </c:pt>
                      <c:pt idx="421">
                        <c:v>2.73336151025</c:v>
                      </c:pt>
                      <c:pt idx="422">
                        <c:v>2.73336151025</c:v>
                      </c:pt>
                      <c:pt idx="423">
                        <c:v>2.7046166777499998</c:v>
                      </c:pt>
                      <c:pt idx="424">
                        <c:v>2.66740767775</c:v>
                      </c:pt>
                      <c:pt idx="425">
                        <c:v>2.66740767775</c:v>
                      </c:pt>
                      <c:pt idx="426">
                        <c:v>2.6417705102500002</c:v>
                      </c:pt>
                      <c:pt idx="427">
                        <c:v>2.6188243772500002</c:v>
                      </c:pt>
                      <c:pt idx="428">
                        <c:v>2.6188243772500002</c:v>
                      </c:pt>
                      <c:pt idx="429">
                        <c:v>2.6188243772500002</c:v>
                      </c:pt>
                      <c:pt idx="430">
                        <c:v>2.6188243772500002</c:v>
                      </c:pt>
                      <c:pt idx="431">
                        <c:v>2.57875337725</c:v>
                      </c:pt>
                      <c:pt idx="432">
                        <c:v>2.5501313772500001</c:v>
                      </c:pt>
                      <c:pt idx="433">
                        <c:v>2.5501313772500001</c:v>
                      </c:pt>
                      <c:pt idx="434">
                        <c:v>2.5271842442499999</c:v>
                      </c:pt>
                      <c:pt idx="435">
                        <c:v>2.5100358107499998</c:v>
                      </c:pt>
                      <c:pt idx="436">
                        <c:v>2.50147337725</c:v>
                      </c:pt>
                      <c:pt idx="437">
                        <c:v>2.50147337725</c:v>
                      </c:pt>
                      <c:pt idx="438">
                        <c:v>2.4843249437499999</c:v>
                      </c:pt>
                      <c:pt idx="439">
                        <c:v>2.46150064325</c:v>
                      </c:pt>
                      <c:pt idx="440">
                        <c:v>2.46150064325</c:v>
                      </c:pt>
                      <c:pt idx="441">
                        <c:v>2.4385535102500002</c:v>
                      </c:pt>
                      <c:pt idx="442">
                        <c:v>2.4272273429999998</c:v>
                      </c:pt>
                      <c:pt idx="443">
                        <c:v>2.4272273429999998</c:v>
                      </c:pt>
                      <c:pt idx="444">
                        <c:v>2.412916343</c:v>
                      </c:pt>
                      <c:pt idx="445">
                        <c:v>2.3956450767500002</c:v>
                      </c:pt>
                      <c:pt idx="446">
                        <c:v>2.3956450767500002</c:v>
                      </c:pt>
                      <c:pt idx="447">
                        <c:v>2.3698605102500001</c:v>
                      </c:pt>
                      <c:pt idx="448">
                        <c:v>2.3498500767500001</c:v>
                      </c:pt>
                      <c:pt idx="449">
                        <c:v>2.3498500767500001</c:v>
                      </c:pt>
                      <c:pt idx="450">
                        <c:v>2.3383765102500003</c:v>
                      </c:pt>
                      <c:pt idx="451">
                        <c:v>2.3155767764999999</c:v>
                      </c:pt>
                      <c:pt idx="452">
                        <c:v>2.3155767764999999</c:v>
                      </c:pt>
                      <c:pt idx="453">
                        <c:v>2.3041277764999997</c:v>
                      </c:pt>
                      <c:pt idx="454">
                        <c:v>2.3041277764999997</c:v>
                      </c:pt>
                      <c:pt idx="455">
                        <c:v>2.28406821</c:v>
                      </c:pt>
                      <c:pt idx="456">
                        <c:v>2.2782695102499999</c:v>
                      </c:pt>
                      <c:pt idx="457">
                        <c:v>2.2782695102499999</c:v>
                      </c:pt>
                      <c:pt idx="458">
                        <c:v>2.2696589437500001</c:v>
                      </c:pt>
                      <c:pt idx="459">
                        <c:v>2.2524849437499999</c:v>
                      </c:pt>
                      <c:pt idx="460">
                        <c:v>2.2381493772500001</c:v>
                      </c:pt>
                      <c:pt idx="461">
                        <c:v>2.2381493772500001</c:v>
                      </c:pt>
                      <c:pt idx="462">
                        <c:v>2.2237892442499998</c:v>
                      </c:pt>
                      <c:pt idx="463">
                        <c:v>2.20945367775</c:v>
                      </c:pt>
                      <c:pt idx="464">
                        <c:v>2.20945367775</c:v>
                      </c:pt>
                      <c:pt idx="465">
                        <c:v>2.2009168107499999</c:v>
                      </c:pt>
                      <c:pt idx="466">
                        <c:v>2.1951918107499999</c:v>
                      </c:pt>
                      <c:pt idx="467">
                        <c:v>2.1951918107499999</c:v>
                      </c:pt>
                      <c:pt idx="468">
                        <c:v>2.1866795102499998</c:v>
                      </c:pt>
                      <c:pt idx="469">
                        <c:v>2.1809053772499998</c:v>
                      </c:pt>
                      <c:pt idx="470">
                        <c:v>2.1809053772499998</c:v>
                      </c:pt>
                      <c:pt idx="471">
                        <c:v>2.16945637725</c:v>
                      </c:pt>
                      <c:pt idx="472">
                        <c:v>2.16945637725</c:v>
                      </c:pt>
                      <c:pt idx="473">
                        <c:v>2.16945637725</c:v>
                      </c:pt>
                      <c:pt idx="474">
                        <c:v>2.1608703772499998</c:v>
                      </c:pt>
                      <c:pt idx="475">
                        <c:v>2.1522342442499998</c:v>
                      </c:pt>
                      <c:pt idx="476">
                        <c:v>2.1522342442499998</c:v>
                      </c:pt>
                      <c:pt idx="477">
                        <c:v>2.14653481075</c:v>
                      </c:pt>
                      <c:pt idx="478">
                        <c:v>2.14653481075</c:v>
                      </c:pt>
                      <c:pt idx="479">
                        <c:v>2.1522342442499998</c:v>
                      </c:pt>
                      <c:pt idx="480">
                        <c:v>2.1436472442499999</c:v>
                      </c:pt>
                      <c:pt idx="481">
                        <c:v>2.1408589437500001</c:v>
                      </c:pt>
                      <c:pt idx="482">
                        <c:v>2.1408589437500001</c:v>
                      </c:pt>
                      <c:pt idx="483">
                        <c:v>2.14372094375</c:v>
                      </c:pt>
                      <c:pt idx="484">
                        <c:v>2.1293853772499998</c:v>
                      </c:pt>
                      <c:pt idx="485">
                        <c:v>2.1293853772499998</c:v>
                      </c:pt>
                      <c:pt idx="486">
                        <c:v>2.1322483772499998</c:v>
                      </c:pt>
                      <c:pt idx="487">
                        <c:v>2.1322483772499998</c:v>
                      </c:pt>
                      <c:pt idx="488">
                        <c:v>2.1208239437500001</c:v>
                      </c:pt>
                      <c:pt idx="489">
                        <c:v>2.1236613772499999</c:v>
                      </c:pt>
                      <c:pt idx="490">
                        <c:v>2.1236613772499999</c:v>
                      </c:pt>
                      <c:pt idx="491">
                        <c:v>2.1265233772499998</c:v>
                      </c:pt>
                      <c:pt idx="492">
                        <c:v>2.1180100767500001</c:v>
                      </c:pt>
                      <c:pt idx="493">
                        <c:v>2.1180100767500001</c:v>
                      </c:pt>
                      <c:pt idx="494">
                        <c:v>2.1180100767500001</c:v>
                      </c:pt>
                      <c:pt idx="495">
                        <c:v>2.1151972100000003</c:v>
                      </c:pt>
                      <c:pt idx="496">
                        <c:v>2.1208730767500001</c:v>
                      </c:pt>
                      <c:pt idx="497">
                        <c:v>2.1208730767500001</c:v>
                      </c:pt>
                      <c:pt idx="498">
                        <c:v>2.1208239437500001</c:v>
                      </c:pt>
                      <c:pt idx="499">
                        <c:v>2.1208239437500001</c:v>
                      </c:pt>
                      <c:pt idx="500">
                        <c:v>2.1208485102500001</c:v>
                      </c:pt>
                      <c:pt idx="501">
                        <c:v>2.1208485102500001</c:v>
                      </c:pt>
                      <c:pt idx="502">
                        <c:v>2.1208485102500001</c:v>
                      </c:pt>
                      <c:pt idx="503">
                        <c:v>2.1150989437500001</c:v>
                      </c:pt>
                      <c:pt idx="504">
                        <c:v>2.11796094375</c:v>
                      </c:pt>
                      <c:pt idx="505">
                        <c:v>2.11796094375</c:v>
                      </c:pt>
                      <c:pt idx="506">
                        <c:v>2.1265479437499999</c:v>
                      </c:pt>
                      <c:pt idx="507">
                        <c:v>2.1150989437500001</c:v>
                      </c:pt>
                      <c:pt idx="508">
                        <c:v>2.1150989437500001</c:v>
                      </c:pt>
                      <c:pt idx="509">
                        <c:v>2.1151235102500001</c:v>
                      </c:pt>
                      <c:pt idx="510">
                        <c:v>2.10658664325</c:v>
                      </c:pt>
                      <c:pt idx="511">
                        <c:v>2.1066112100000001</c:v>
                      </c:pt>
                      <c:pt idx="512">
                        <c:v>2.1066112100000001</c:v>
                      </c:pt>
                      <c:pt idx="513">
                        <c:v>2.1066112100000001</c:v>
                      </c:pt>
                      <c:pt idx="514">
                        <c:v>2.1066603429999997</c:v>
                      </c:pt>
                      <c:pt idx="515">
                        <c:v>2.1066603429999997</c:v>
                      </c:pt>
                      <c:pt idx="516">
                        <c:v>2.1094977764999996</c:v>
                      </c:pt>
                      <c:pt idx="517">
                        <c:v>2.1094240767499999</c:v>
                      </c:pt>
                      <c:pt idx="518">
                        <c:v>2.1094240767499999</c:v>
                      </c:pt>
                      <c:pt idx="519">
                        <c:v>2.0979996432500001</c:v>
                      </c:pt>
                      <c:pt idx="520">
                        <c:v>2.0979996432500001</c:v>
                      </c:pt>
                      <c:pt idx="521">
                        <c:v>2.0979996432500001</c:v>
                      </c:pt>
                      <c:pt idx="522">
                        <c:v>2.0979996432500001</c:v>
                      </c:pt>
                      <c:pt idx="523">
                        <c:v>2.0893635102500001</c:v>
                      </c:pt>
                      <c:pt idx="524">
                        <c:v>2.0893635102500001</c:v>
                      </c:pt>
                      <c:pt idx="525">
                        <c:v>2.07507707675</c:v>
                      </c:pt>
                      <c:pt idx="526">
                        <c:v>2.0693530767500001</c:v>
                      </c:pt>
                      <c:pt idx="527">
                        <c:v>2.0693530767500001</c:v>
                      </c:pt>
                      <c:pt idx="528">
                        <c:v>2.0579040767500003</c:v>
                      </c:pt>
                      <c:pt idx="529">
                        <c:v>2.0350060767500002</c:v>
                      </c:pt>
                      <c:pt idx="530">
                        <c:v>2.0350060767500002</c:v>
                      </c:pt>
                      <c:pt idx="531">
                        <c:v>2.0236062100000001</c:v>
                      </c:pt>
                      <c:pt idx="532">
                        <c:v>1.9950087765</c:v>
                      </c:pt>
                      <c:pt idx="533">
                        <c:v>1.9950087765</c:v>
                      </c:pt>
                      <c:pt idx="534">
                        <c:v>1.9806240767500001</c:v>
                      </c:pt>
                      <c:pt idx="535">
                        <c:v>1.9606136432499999</c:v>
                      </c:pt>
                      <c:pt idx="536">
                        <c:v>1.9606136432499999</c:v>
                      </c:pt>
                      <c:pt idx="537">
                        <c:v>1.94911551025</c:v>
                      </c:pt>
                      <c:pt idx="538">
                        <c:v>1.94911551025</c:v>
                      </c:pt>
                      <c:pt idx="539">
                        <c:v>1.9176315102500001</c:v>
                      </c:pt>
                      <c:pt idx="540">
                        <c:v>1.88330907675</c:v>
                      </c:pt>
                      <c:pt idx="541">
                        <c:v>1.8546870767500001</c:v>
                      </c:pt>
                      <c:pt idx="542">
                        <c:v>1.8546870767500001</c:v>
                      </c:pt>
                      <c:pt idx="543">
                        <c:v>1.7774070767500001</c:v>
                      </c:pt>
                      <c:pt idx="544">
                        <c:v>1.7774070767500001</c:v>
                      </c:pt>
                      <c:pt idx="545">
                        <c:v>1.7774070767500001</c:v>
                      </c:pt>
                      <c:pt idx="546">
                        <c:v>1.6916393430000001</c:v>
                      </c:pt>
                      <c:pt idx="547">
                        <c:v>1.6916393430000001</c:v>
                      </c:pt>
                      <c:pt idx="548">
                        <c:v>1.6916393430000001</c:v>
                      </c:pt>
                      <c:pt idx="549">
                        <c:v>1.6028612099999999</c:v>
                      </c:pt>
                      <c:pt idx="550">
                        <c:v>1.6028612099999999</c:v>
                      </c:pt>
                      <c:pt idx="551">
                        <c:v>1.5570662099999999</c:v>
                      </c:pt>
                      <c:pt idx="552">
                        <c:v>1.5570662099999999</c:v>
                      </c:pt>
                      <c:pt idx="553">
                        <c:v>1.5570662099999999</c:v>
                      </c:pt>
                      <c:pt idx="554">
                        <c:v>1.4855347765</c:v>
                      </c:pt>
                      <c:pt idx="555">
                        <c:v>1.4312019094999999</c:v>
                      </c:pt>
                      <c:pt idx="556">
                        <c:v>1.3824957765000001</c:v>
                      </c:pt>
                      <c:pt idx="557">
                        <c:v>1.3824957765000001</c:v>
                      </c:pt>
                      <c:pt idx="558">
                        <c:v>1.3424247765000001</c:v>
                      </c:pt>
                      <c:pt idx="559">
                        <c:v>1.225098343</c:v>
                      </c:pt>
                      <c:pt idx="560">
                        <c:v>1.225098343</c:v>
                      </c:pt>
                      <c:pt idx="561">
                        <c:v>1.1736274759999998</c:v>
                      </c:pt>
                      <c:pt idx="562">
                        <c:v>1.1736274759999998</c:v>
                      </c:pt>
                      <c:pt idx="563">
                        <c:v>1.1220829095</c:v>
                      </c:pt>
                      <c:pt idx="564">
                        <c:v>1.1220829095</c:v>
                      </c:pt>
                      <c:pt idx="565">
                        <c:v>1.0047329094999999</c:v>
                      </c:pt>
                      <c:pt idx="566">
                        <c:v>1.0047329094999999</c:v>
                      </c:pt>
                      <c:pt idx="567">
                        <c:v>0.96471064249999994</c:v>
                      </c:pt>
                      <c:pt idx="568">
                        <c:v>0.96471064249999994</c:v>
                      </c:pt>
                      <c:pt idx="569">
                        <c:v>0.91602847599999992</c:v>
                      </c:pt>
                      <c:pt idx="570">
                        <c:v>0.91602847599999992</c:v>
                      </c:pt>
                      <c:pt idx="571">
                        <c:v>0.84168457549999998</c:v>
                      </c:pt>
                      <c:pt idx="572">
                        <c:v>0.84168457549999998</c:v>
                      </c:pt>
                      <c:pt idx="573">
                        <c:v>0.84168457549999998</c:v>
                      </c:pt>
                      <c:pt idx="574">
                        <c:v>0.80736264199999996</c:v>
                      </c:pt>
                      <c:pt idx="575">
                        <c:v>0.80736264199999996</c:v>
                      </c:pt>
                      <c:pt idx="576">
                        <c:v>0.78155360900000004</c:v>
                      </c:pt>
                      <c:pt idx="577">
                        <c:v>0.73296960849999993</c:v>
                      </c:pt>
                      <c:pt idx="578">
                        <c:v>0.73296960849999993</c:v>
                      </c:pt>
                      <c:pt idx="579">
                        <c:v>0.71014560824999995</c:v>
                      </c:pt>
                      <c:pt idx="580">
                        <c:v>0.69299687475000005</c:v>
                      </c:pt>
                      <c:pt idx="581">
                        <c:v>0.69299687475000005</c:v>
                      </c:pt>
                      <c:pt idx="582">
                        <c:v>0.68438570825</c:v>
                      </c:pt>
                      <c:pt idx="583">
                        <c:v>0.67012374124999996</c:v>
                      </c:pt>
                      <c:pt idx="584">
                        <c:v>0.67012374124999996</c:v>
                      </c:pt>
                      <c:pt idx="585">
                        <c:v>0.65874864074999995</c:v>
                      </c:pt>
                      <c:pt idx="586">
                        <c:v>0.65874864074999995</c:v>
                      </c:pt>
                      <c:pt idx="587">
                        <c:v>0.65874864074999995</c:v>
                      </c:pt>
                      <c:pt idx="588">
                        <c:v>0.64155077424999996</c:v>
                      </c:pt>
                      <c:pt idx="589">
                        <c:v>0.64155077424999996</c:v>
                      </c:pt>
                      <c:pt idx="590">
                        <c:v>0.63582637424999999</c:v>
                      </c:pt>
                      <c:pt idx="591">
                        <c:v>0.62445117374999992</c:v>
                      </c:pt>
                      <c:pt idx="592">
                        <c:v>0.62445117374999992</c:v>
                      </c:pt>
                      <c:pt idx="593">
                        <c:v>0.62450030699999992</c:v>
                      </c:pt>
                      <c:pt idx="594">
                        <c:v>0.61026300649999998</c:v>
                      </c:pt>
                      <c:pt idx="595">
                        <c:v>0.61026300649999998</c:v>
                      </c:pt>
                      <c:pt idx="596">
                        <c:v>0.60456307300000001</c:v>
                      </c:pt>
                      <c:pt idx="597">
                        <c:v>0.59323710550000008</c:v>
                      </c:pt>
                      <c:pt idx="598">
                        <c:v>0.59323710550000008</c:v>
                      </c:pt>
                      <c:pt idx="599">
                        <c:v>0.55607743875000004</c:v>
                      </c:pt>
                      <c:pt idx="600">
                        <c:v>0.55607743875000004</c:v>
                      </c:pt>
                      <c:pt idx="601">
                        <c:v>0.55607743875000004</c:v>
                      </c:pt>
                      <c:pt idx="602">
                        <c:v>0.52178007175000007</c:v>
                      </c:pt>
                      <c:pt idx="603">
                        <c:v>0.49328070499999999</c:v>
                      </c:pt>
                      <c:pt idx="604">
                        <c:v>0.49328070499999999</c:v>
                      </c:pt>
                      <c:pt idx="605">
                        <c:v>0.46199293749999998</c:v>
                      </c:pt>
                      <c:pt idx="606">
                        <c:v>0.46199293749999998</c:v>
                      </c:pt>
                      <c:pt idx="607">
                        <c:v>0.44212940249999999</c:v>
                      </c:pt>
                      <c:pt idx="608">
                        <c:v>0.43383759999999999</c:v>
                      </c:pt>
                      <c:pt idx="609">
                        <c:v>0.41960019999999998</c:v>
                      </c:pt>
                      <c:pt idx="610">
                        <c:v>0.41960019999999998</c:v>
                      </c:pt>
                      <c:pt idx="611">
                        <c:v>0.41157863</c:v>
                      </c:pt>
                      <c:pt idx="612">
                        <c:v>0.40646829249999999</c:v>
                      </c:pt>
                      <c:pt idx="613">
                        <c:v>0.40646829249999999</c:v>
                      </c:pt>
                      <c:pt idx="614">
                        <c:v>0.39829932500000004</c:v>
                      </c:pt>
                      <c:pt idx="615">
                        <c:v>0.39541255749999998</c:v>
                      </c:pt>
                      <c:pt idx="616">
                        <c:v>0.39541255749999998</c:v>
                      </c:pt>
                      <c:pt idx="617">
                        <c:v>0.40172655499999999</c:v>
                      </c:pt>
                      <c:pt idx="618">
                        <c:v>0.40794228500000002</c:v>
                      </c:pt>
                      <c:pt idx="619">
                        <c:v>0.40794228500000002</c:v>
                      </c:pt>
                      <c:pt idx="620">
                        <c:v>0.43456201250000004</c:v>
                      </c:pt>
                      <c:pt idx="621">
                        <c:v>0.43456201250000004</c:v>
                      </c:pt>
                      <c:pt idx="622">
                        <c:v>0.43456201250000004</c:v>
                      </c:pt>
                      <c:pt idx="623">
                        <c:v>0.50932354499999999</c:v>
                      </c:pt>
                      <c:pt idx="624">
                        <c:v>0.7034993625</c:v>
                      </c:pt>
                      <c:pt idx="625">
                        <c:v>0.7034993625</c:v>
                      </c:pt>
                      <c:pt idx="626">
                        <c:v>0.7034993625</c:v>
                      </c:pt>
                      <c:pt idx="627">
                        <c:v>0.77028835750000002</c:v>
                      </c:pt>
                      <c:pt idx="628">
                        <c:v>0.77028835750000002</c:v>
                      </c:pt>
                      <c:pt idx="629">
                        <c:v>0.85168315000000006</c:v>
                      </c:pt>
                      <c:pt idx="630">
                        <c:v>0.93848307750000004</c:v>
                      </c:pt>
                      <c:pt idx="631">
                        <c:v>0.93848307750000004</c:v>
                      </c:pt>
                      <c:pt idx="632">
                        <c:v>1.0310078075</c:v>
                      </c:pt>
                      <c:pt idx="633">
                        <c:v>1.120939565</c:v>
                      </c:pt>
                      <c:pt idx="634">
                        <c:v>1.120939565</c:v>
                      </c:pt>
                      <c:pt idx="635">
                        <c:v>1.2168665574999999</c:v>
                      </c:pt>
                      <c:pt idx="636">
                        <c:v>1.298507115</c:v>
                      </c:pt>
                      <c:pt idx="637">
                        <c:v>1.298507115</c:v>
                      </c:pt>
                      <c:pt idx="638">
                        <c:v>1.3918177725</c:v>
                      </c:pt>
                      <c:pt idx="639">
                        <c:v>1.4787155649999999</c:v>
                      </c:pt>
                      <c:pt idx="640">
                        <c:v>1.4787155649999999</c:v>
                      </c:pt>
                      <c:pt idx="641">
                        <c:v>1.5653441275000002</c:v>
                      </c:pt>
                      <c:pt idx="642">
                        <c:v>1.6632241575</c:v>
                      </c:pt>
                      <c:pt idx="643">
                        <c:v>1.6632241575</c:v>
                      </c:pt>
                      <c:pt idx="644">
                        <c:v>1.7551099575000002</c:v>
                      </c:pt>
                      <c:pt idx="645">
                        <c:v>1.83801569</c:v>
                      </c:pt>
                      <c:pt idx="646">
                        <c:v>1.83801569</c:v>
                      </c:pt>
                      <c:pt idx="647">
                        <c:v>1.9168556649999999</c:v>
                      </c:pt>
                      <c:pt idx="648">
                        <c:v>1.9877228025</c:v>
                      </c:pt>
                      <c:pt idx="649">
                        <c:v>1.9877228025</c:v>
                      </c:pt>
                      <c:pt idx="650">
                        <c:v>2.0299689400000003</c:v>
                      </c:pt>
                      <c:pt idx="651">
                        <c:v>2.0678043850000001</c:v>
                      </c:pt>
                      <c:pt idx="652">
                        <c:v>2.0678043850000001</c:v>
                      </c:pt>
                      <c:pt idx="653">
                        <c:v>2.1247413050000001</c:v>
                      </c:pt>
                      <c:pt idx="654">
                        <c:v>2.1247413050000001</c:v>
                      </c:pt>
                      <c:pt idx="655">
                        <c:v>2.1247413050000001</c:v>
                      </c:pt>
                      <c:pt idx="656">
                        <c:v>2.1359456389999996</c:v>
                      </c:pt>
                      <c:pt idx="657">
                        <c:v>2.1359456389999996</c:v>
                      </c:pt>
                      <c:pt idx="658">
                        <c:v>2.1532414717499999</c:v>
                      </c:pt>
                      <c:pt idx="659">
                        <c:v>2.17332560475</c:v>
                      </c:pt>
                      <c:pt idx="660">
                        <c:v>2.1875147719999997</c:v>
                      </c:pt>
                      <c:pt idx="661">
                        <c:v>2.1875147719999997</c:v>
                      </c:pt>
                      <c:pt idx="662">
                        <c:v>2.2016046734999999</c:v>
                      </c:pt>
                      <c:pt idx="663">
                        <c:v>2.22435427425</c:v>
                      </c:pt>
                      <c:pt idx="664">
                        <c:v>2.22435427425</c:v>
                      </c:pt>
                      <c:pt idx="665">
                        <c:v>2.2358032742500002</c:v>
                      </c:pt>
                      <c:pt idx="666">
                        <c:v>2.2414545747500001</c:v>
                      </c:pt>
                      <c:pt idx="667">
                        <c:v>2.2414545747500001</c:v>
                      </c:pt>
                      <c:pt idx="668">
                        <c:v>2.2500405747499999</c:v>
                      </c:pt>
                      <c:pt idx="669">
                        <c:v>2.2499914417499998</c:v>
                      </c:pt>
                      <c:pt idx="670">
                        <c:v>2.2499914417499998</c:v>
                      </c:pt>
                      <c:pt idx="671">
                        <c:v>2.2499914417499998</c:v>
                      </c:pt>
                      <c:pt idx="672">
                        <c:v>2.258553875</c:v>
                      </c:pt>
                      <c:pt idx="673">
                        <c:v>2.258553875</c:v>
                      </c:pt>
                      <c:pt idx="674">
                        <c:v>2.258553875</c:v>
                      </c:pt>
                      <c:pt idx="675">
                        <c:v>2.2730122742500001</c:v>
                      </c:pt>
                      <c:pt idx="676">
                        <c:v>2.2730122742500001</c:v>
                      </c:pt>
                      <c:pt idx="677">
                        <c:v>2.2730122742500001</c:v>
                      </c:pt>
                      <c:pt idx="678">
                        <c:v>2.2757514417499998</c:v>
                      </c:pt>
                      <c:pt idx="679">
                        <c:v>2.2757514417499998</c:v>
                      </c:pt>
                      <c:pt idx="680">
                        <c:v>2.2757514417499998</c:v>
                      </c:pt>
                      <c:pt idx="681">
                        <c:v>2.2729140082499999</c:v>
                      </c:pt>
                      <c:pt idx="682">
                        <c:v>2.2729140082499999</c:v>
                      </c:pt>
                      <c:pt idx="683">
                        <c:v>2.2844121412499998</c:v>
                      </c:pt>
                      <c:pt idx="684">
                        <c:v>2.28742154025</c:v>
                      </c:pt>
                      <c:pt idx="685">
                        <c:v>2.28742154025</c:v>
                      </c:pt>
                      <c:pt idx="686">
                        <c:v>2.2901852742500002</c:v>
                      </c:pt>
                      <c:pt idx="687">
                        <c:v>2.2901852742500002</c:v>
                      </c:pt>
                      <c:pt idx="688">
                        <c:v>2.2901852742500002</c:v>
                      </c:pt>
                      <c:pt idx="689">
                        <c:v>2.30165884075</c:v>
                      </c:pt>
                      <c:pt idx="690">
                        <c:v>2.30165884075</c:v>
                      </c:pt>
                      <c:pt idx="691">
                        <c:v>2.30165884075</c:v>
                      </c:pt>
                      <c:pt idx="692">
                        <c:v>2.30160970775</c:v>
                      </c:pt>
                      <c:pt idx="693">
                        <c:v>2.30738384075</c:v>
                      </c:pt>
                      <c:pt idx="694">
                        <c:v>2.30738384075</c:v>
                      </c:pt>
                      <c:pt idx="695">
                        <c:v>2.3159207077500001</c:v>
                      </c:pt>
                      <c:pt idx="696">
                        <c:v>2.3159207077500001</c:v>
                      </c:pt>
                      <c:pt idx="697">
                        <c:v>2.3159207077500001</c:v>
                      </c:pt>
                      <c:pt idx="698">
                        <c:v>2.33030540725</c:v>
                      </c:pt>
                      <c:pt idx="699">
                        <c:v>2.33030540725</c:v>
                      </c:pt>
                      <c:pt idx="700">
                        <c:v>2.33030540725</c:v>
                      </c:pt>
                      <c:pt idx="701">
                        <c:v>2.3530805747499999</c:v>
                      </c:pt>
                      <c:pt idx="702">
                        <c:v>2.3530805747499999</c:v>
                      </c:pt>
                      <c:pt idx="703">
                        <c:v>2.3530805747499999</c:v>
                      </c:pt>
                      <c:pt idx="704">
                        <c:v>2.3616921412499998</c:v>
                      </c:pt>
                      <c:pt idx="705">
                        <c:v>2.3616921412499998</c:v>
                      </c:pt>
                      <c:pt idx="706">
                        <c:v>2.3616921412499998</c:v>
                      </c:pt>
                      <c:pt idx="707">
                        <c:v>2.37597857475</c:v>
                      </c:pt>
                      <c:pt idx="708">
                        <c:v>2.3674161412500001</c:v>
                      </c:pt>
                      <c:pt idx="709">
                        <c:v>2.3674161412500001</c:v>
                      </c:pt>
                      <c:pt idx="710">
                        <c:v>2.3674161412500001</c:v>
                      </c:pt>
                      <c:pt idx="711">
                        <c:v>2.3588291412499998</c:v>
                      </c:pt>
                      <c:pt idx="712">
                        <c:v>2.3588291412499998</c:v>
                      </c:pt>
                      <c:pt idx="713">
                        <c:v>2.3530805747499999</c:v>
                      </c:pt>
                      <c:pt idx="714">
                        <c:v>2.3501940082499999</c:v>
                      </c:pt>
                      <c:pt idx="715">
                        <c:v>2.3501940082499999</c:v>
                      </c:pt>
                      <c:pt idx="716">
                        <c:v>2.3501940082499999</c:v>
                      </c:pt>
                      <c:pt idx="717">
                        <c:v>2.3072855747499998</c:v>
                      </c:pt>
                      <c:pt idx="718">
                        <c:v>2.3072855747499998</c:v>
                      </c:pt>
                      <c:pt idx="719">
                        <c:v>2.28159927425</c:v>
                      </c:pt>
                      <c:pt idx="720">
                        <c:v>2.2530991069999997</c:v>
                      </c:pt>
                      <c:pt idx="721">
                        <c:v>2.2530991069999997</c:v>
                      </c:pt>
                      <c:pt idx="722">
                        <c:v>2.2530991069999997</c:v>
                      </c:pt>
                      <c:pt idx="723">
                        <c:v>2.2358278407500003</c:v>
                      </c:pt>
                      <c:pt idx="724">
                        <c:v>2.2358278407500003</c:v>
                      </c:pt>
                      <c:pt idx="725">
                        <c:v>2.2186794072500002</c:v>
                      </c:pt>
                      <c:pt idx="726">
                        <c:v>2.2130035402499999</c:v>
                      </c:pt>
                      <c:pt idx="727">
                        <c:v>2.2130035402499999</c:v>
                      </c:pt>
                      <c:pt idx="728">
                        <c:v>2.2015801069999998</c:v>
                      </c:pt>
                      <c:pt idx="729">
                        <c:v>2.1958305402499998</c:v>
                      </c:pt>
                      <c:pt idx="730">
                        <c:v>2.1958305402499998</c:v>
                      </c:pt>
                      <c:pt idx="731">
                        <c:v>2.18149497375</c:v>
                      </c:pt>
                      <c:pt idx="732">
                        <c:v>2.1728834072500001</c:v>
                      </c:pt>
                      <c:pt idx="733">
                        <c:v>2.1728834072500001</c:v>
                      </c:pt>
                      <c:pt idx="734">
                        <c:v>2.158646107</c:v>
                      </c:pt>
                      <c:pt idx="735">
                        <c:v>2.1300486734999997</c:v>
                      </c:pt>
                      <c:pt idx="736">
                        <c:v>2.1300486734999997</c:v>
                      </c:pt>
                      <c:pt idx="737">
                        <c:v>2.1043132399999998</c:v>
                      </c:pt>
                      <c:pt idx="738">
                        <c:v>2.0928652400000001</c:v>
                      </c:pt>
                      <c:pt idx="739">
                        <c:v>2.0928652400000001</c:v>
                      </c:pt>
                      <c:pt idx="740">
                        <c:v>2.0927669737500003</c:v>
                      </c:pt>
                      <c:pt idx="741">
                        <c:v>2.0813916734999998</c:v>
                      </c:pt>
                      <c:pt idx="742">
                        <c:v>2.0813916734999998</c:v>
                      </c:pt>
                      <c:pt idx="743">
                        <c:v>2.0643159395000001</c:v>
                      </c:pt>
                      <c:pt idx="744">
                        <c:v>2.0643159395000001</c:v>
                      </c:pt>
                      <c:pt idx="745">
                        <c:v>2.0499558064999999</c:v>
                      </c:pt>
                      <c:pt idx="746">
                        <c:v>2.0385068065</c:v>
                      </c:pt>
                      <c:pt idx="747">
                        <c:v>2.0127232400000001</c:v>
                      </c:pt>
                      <c:pt idx="748">
                        <c:v>2.0127232400000001</c:v>
                      </c:pt>
                      <c:pt idx="749">
                        <c:v>2.0098848065000001</c:v>
                      </c:pt>
                      <c:pt idx="750">
                        <c:v>1.9956966389999999</c:v>
                      </c:pt>
                      <c:pt idx="751">
                        <c:v>1.9956966389999999</c:v>
                      </c:pt>
                      <c:pt idx="752">
                        <c:v>1.9785482055000001</c:v>
                      </c:pt>
                      <c:pt idx="753">
                        <c:v>1.969838373</c:v>
                      </c:pt>
                      <c:pt idx="754">
                        <c:v>1.969838373</c:v>
                      </c:pt>
                      <c:pt idx="755">
                        <c:v>1.9669763730000001</c:v>
                      </c:pt>
                      <c:pt idx="756">
                        <c:v>1.9555765059999999</c:v>
                      </c:pt>
                      <c:pt idx="757">
                        <c:v>1.9555765059999999</c:v>
                      </c:pt>
                      <c:pt idx="758">
                        <c:v>1.9441029395</c:v>
                      </c:pt>
                      <c:pt idx="759">
                        <c:v>1.9326549395000001</c:v>
                      </c:pt>
                      <c:pt idx="760">
                        <c:v>1.9326549395000001</c:v>
                      </c:pt>
                      <c:pt idx="761">
                        <c:v>1.9326549395000001</c:v>
                      </c:pt>
                      <c:pt idx="762">
                        <c:v>1.9240679395</c:v>
                      </c:pt>
                      <c:pt idx="763">
                        <c:v>1.9240679395</c:v>
                      </c:pt>
                      <c:pt idx="764">
                        <c:v>1.9211568065</c:v>
                      </c:pt>
                      <c:pt idx="765">
                        <c:v>1.9011699395000001</c:v>
                      </c:pt>
                      <c:pt idx="766">
                        <c:v>1.9011699395000001</c:v>
                      </c:pt>
                      <c:pt idx="767">
                        <c:v>1.9011699395000001</c:v>
                      </c:pt>
                      <c:pt idx="768">
                        <c:v>1.8982833729999999</c:v>
                      </c:pt>
                      <c:pt idx="769">
                        <c:v>1.8982833729999999</c:v>
                      </c:pt>
                      <c:pt idx="770">
                        <c:v>1.9011453730000001</c:v>
                      </c:pt>
                      <c:pt idx="771">
                        <c:v>1.8982833729999999</c:v>
                      </c:pt>
                      <c:pt idx="772">
                        <c:v>1.8982833729999999</c:v>
                      </c:pt>
                      <c:pt idx="773">
                        <c:v>1.8868589395000002</c:v>
                      </c:pt>
                      <c:pt idx="774">
                        <c:v>1.8754590725</c:v>
                      </c:pt>
                      <c:pt idx="775">
                        <c:v>1.8754590725</c:v>
                      </c:pt>
                      <c:pt idx="776">
                        <c:v>1.866848506</c:v>
                      </c:pt>
                      <c:pt idx="777">
                        <c:v>1.8611726390000001</c:v>
                      </c:pt>
                      <c:pt idx="778">
                        <c:v>1.8611726390000001</c:v>
                      </c:pt>
                      <c:pt idx="779">
                        <c:v>1.8582615059999998</c:v>
                      </c:pt>
                      <c:pt idx="780">
                        <c:v>1.8553749395000001</c:v>
                      </c:pt>
                      <c:pt idx="781">
                        <c:v>1.8553749395000001</c:v>
                      </c:pt>
                      <c:pt idx="782">
                        <c:v>1.835363506</c:v>
                      </c:pt>
                      <c:pt idx="783">
                        <c:v>1.8353880725</c:v>
                      </c:pt>
                      <c:pt idx="784">
                        <c:v>1.8353880725</c:v>
                      </c:pt>
                      <c:pt idx="785">
                        <c:v>1.8296149395000001</c:v>
                      </c:pt>
                      <c:pt idx="786">
                        <c:v>1.8296149395000001</c:v>
                      </c:pt>
                      <c:pt idx="787">
                        <c:v>1.8296149395000001</c:v>
                      </c:pt>
                      <c:pt idx="788">
                        <c:v>1.809603506</c:v>
                      </c:pt>
                      <c:pt idx="789">
                        <c:v>1.809603506</c:v>
                      </c:pt>
                      <c:pt idx="790">
                        <c:v>1.809603506</c:v>
                      </c:pt>
                      <c:pt idx="791">
                        <c:v>1.8067415059999998</c:v>
                      </c:pt>
                      <c:pt idx="792">
                        <c:v>1.8067415059999998</c:v>
                      </c:pt>
                      <c:pt idx="793">
                        <c:v>1.8067415059999998</c:v>
                      </c:pt>
                      <c:pt idx="794">
                        <c:v>1.7896422055000001</c:v>
                      </c:pt>
                      <c:pt idx="795">
                        <c:v>1.789617639</c:v>
                      </c:pt>
                      <c:pt idx="796">
                        <c:v>1.789617639</c:v>
                      </c:pt>
                      <c:pt idx="797">
                        <c:v>1.7810552055</c:v>
                      </c:pt>
                      <c:pt idx="798">
                        <c:v>1.7724446389999999</c:v>
                      </c:pt>
                      <c:pt idx="799">
                        <c:v>1.7724446389999999</c:v>
                      </c:pt>
                      <c:pt idx="800">
                        <c:v>1.7695816390000001</c:v>
                      </c:pt>
                      <c:pt idx="801">
                        <c:v>1.7580845059999999</c:v>
                      </c:pt>
                      <c:pt idx="802">
                        <c:v>1.7580845059999999</c:v>
                      </c:pt>
                      <c:pt idx="803">
                        <c:v>1.7495712055000001</c:v>
                      </c:pt>
                      <c:pt idx="804">
                        <c:v>1.7495466390000001</c:v>
                      </c:pt>
                      <c:pt idx="805">
                        <c:v>1.7495466390000001</c:v>
                      </c:pt>
                      <c:pt idx="806">
                        <c:v>1.7323982055</c:v>
                      </c:pt>
                      <c:pt idx="807">
                        <c:v>1.7180872055</c:v>
                      </c:pt>
                      <c:pt idx="808">
                        <c:v>1.7180872055</c:v>
                      </c:pt>
                      <c:pt idx="809">
                        <c:v>1.726648639</c:v>
                      </c:pt>
                      <c:pt idx="810">
                        <c:v>1.703751639</c:v>
                      </c:pt>
                      <c:pt idx="811">
                        <c:v>1.703751639</c:v>
                      </c:pt>
                      <c:pt idx="812">
                        <c:v>1.703751639</c:v>
                      </c:pt>
                      <c:pt idx="813">
                        <c:v>1.69810033875</c:v>
                      </c:pt>
                      <c:pt idx="814">
                        <c:v>1.69810033875</c:v>
                      </c:pt>
                      <c:pt idx="815">
                        <c:v>1.69810033875</c:v>
                      </c:pt>
                      <c:pt idx="816">
                        <c:v>1.6951892055</c:v>
                      </c:pt>
                      <c:pt idx="817">
                        <c:v>1.6951892055</c:v>
                      </c:pt>
                      <c:pt idx="818">
                        <c:v>1.67806533875</c:v>
                      </c:pt>
                      <c:pt idx="819">
                        <c:v>1.675128639</c:v>
                      </c:pt>
                      <c:pt idx="820">
                        <c:v>1.675128639</c:v>
                      </c:pt>
                      <c:pt idx="821">
                        <c:v>1.6636806390000001</c:v>
                      </c:pt>
                      <c:pt idx="822">
                        <c:v>1.6550936389999999</c:v>
                      </c:pt>
                      <c:pt idx="823">
                        <c:v>1.6550936389999999</c:v>
                      </c:pt>
                      <c:pt idx="824">
                        <c:v>1.646506639</c:v>
                      </c:pt>
                      <c:pt idx="825">
                        <c:v>1.6436446389999999</c:v>
                      </c:pt>
                      <c:pt idx="826">
                        <c:v>1.6436446389999999</c:v>
                      </c:pt>
                      <c:pt idx="827">
                        <c:v>1.6236342055000001</c:v>
                      </c:pt>
                      <c:pt idx="828">
                        <c:v>1.6207957720000001</c:v>
                      </c:pt>
                      <c:pt idx="829">
                        <c:v>1.6207957720000001</c:v>
                      </c:pt>
                      <c:pt idx="830">
                        <c:v>1.6236587720000002</c:v>
                      </c:pt>
                      <c:pt idx="831">
                        <c:v>1.6121606390000001</c:v>
                      </c:pt>
                      <c:pt idx="832">
                        <c:v>1.6121606390000001</c:v>
                      </c:pt>
                      <c:pt idx="833">
                        <c:v>1.6007362055000001</c:v>
                      </c:pt>
                      <c:pt idx="834">
                        <c:v>1.6007362055000001</c:v>
                      </c:pt>
                      <c:pt idx="835">
                        <c:v>1.6007362055000001</c:v>
                      </c:pt>
                      <c:pt idx="836">
                        <c:v>1.58936090525</c:v>
                      </c:pt>
                      <c:pt idx="837">
                        <c:v>1.58936090525</c:v>
                      </c:pt>
                      <c:pt idx="838">
                        <c:v>1.58936090525</c:v>
                      </c:pt>
                      <c:pt idx="839">
                        <c:v>1.58647433875</c:v>
                      </c:pt>
                      <c:pt idx="840">
                        <c:v>1.583587772</c:v>
                      </c:pt>
                      <c:pt idx="841">
                        <c:v>1.583587772</c:v>
                      </c:pt>
                      <c:pt idx="842">
                        <c:v>1.5750253387499999</c:v>
                      </c:pt>
                      <c:pt idx="843">
                        <c:v>1.54928990525</c:v>
                      </c:pt>
                      <c:pt idx="844">
                        <c:v>1.54928990525</c:v>
                      </c:pt>
                      <c:pt idx="845">
                        <c:v>1.54928990525</c:v>
                      </c:pt>
                      <c:pt idx="846">
                        <c:v>1.5350771725000001</c:v>
                      </c:pt>
                      <c:pt idx="847">
                        <c:v>1.5350771725000001</c:v>
                      </c:pt>
                      <c:pt idx="848">
                        <c:v>1.5207661725000001</c:v>
                      </c:pt>
                      <c:pt idx="849">
                        <c:v>1.51225287</c:v>
                      </c:pt>
                      <c:pt idx="850">
                        <c:v>1.51225287</c:v>
                      </c:pt>
                      <c:pt idx="851">
                        <c:v>1.5036423050000001</c:v>
                      </c:pt>
                      <c:pt idx="852">
                        <c:v>1.5036423050000001</c:v>
                      </c:pt>
                      <c:pt idx="853">
                        <c:v>1.5036423050000001</c:v>
                      </c:pt>
                      <c:pt idx="854">
                        <c:v>1.4721327375</c:v>
                      </c:pt>
                      <c:pt idx="855">
                        <c:v>1.4492357375</c:v>
                      </c:pt>
                      <c:pt idx="856">
                        <c:v>1.4492357375</c:v>
                      </c:pt>
                      <c:pt idx="857">
                        <c:v>1.4492357375</c:v>
                      </c:pt>
                      <c:pt idx="858">
                        <c:v>1.4092138700000001</c:v>
                      </c:pt>
                      <c:pt idx="859">
                        <c:v>1.4092138700000001</c:v>
                      </c:pt>
                      <c:pt idx="860">
                        <c:v>1.3777288700000001</c:v>
                      </c:pt>
                      <c:pt idx="861">
                        <c:v>1.3777288700000001</c:v>
                      </c:pt>
                      <c:pt idx="862">
                        <c:v>1.34910687</c:v>
                      </c:pt>
                      <c:pt idx="863">
                        <c:v>1.3175491725000001</c:v>
                      </c:pt>
                      <c:pt idx="864">
                        <c:v>1.3175491725000001</c:v>
                      </c:pt>
                      <c:pt idx="865">
                        <c:v>1.2774781725</c:v>
                      </c:pt>
                      <c:pt idx="866">
                        <c:v>1.2432294374999999</c:v>
                      </c:pt>
                      <c:pt idx="867">
                        <c:v>1.205971305</c:v>
                      </c:pt>
                      <c:pt idx="868">
                        <c:v>1.205971305</c:v>
                      </c:pt>
                      <c:pt idx="869">
                        <c:v>1.1630137375</c:v>
                      </c:pt>
                      <c:pt idx="870">
                        <c:v>1.1200561725</c:v>
                      </c:pt>
                      <c:pt idx="871">
                        <c:v>1.1200561725</c:v>
                      </c:pt>
                      <c:pt idx="872">
                        <c:v>1.0828471725</c:v>
                      </c:pt>
                      <c:pt idx="873">
                        <c:v>1.0828471725</c:v>
                      </c:pt>
                      <c:pt idx="874">
                        <c:v>1.0456883050000001</c:v>
                      </c:pt>
                      <c:pt idx="875">
                        <c:v>1.008479305</c:v>
                      </c:pt>
                      <c:pt idx="876">
                        <c:v>1.008479305</c:v>
                      </c:pt>
                      <c:pt idx="877">
                        <c:v>0.95695920499999998</c:v>
                      </c:pt>
                      <c:pt idx="878">
                        <c:v>0.91693743750000001</c:v>
                      </c:pt>
                      <c:pt idx="879">
                        <c:v>0.91693743750000001</c:v>
                      </c:pt>
                      <c:pt idx="880">
                        <c:v>0.88251713749999994</c:v>
                      </c:pt>
                      <c:pt idx="881">
                        <c:v>0.84817063749999999</c:v>
                      </c:pt>
                      <c:pt idx="882">
                        <c:v>0.84817063749999999</c:v>
                      </c:pt>
                      <c:pt idx="883">
                        <c:v>0.81098640499999997</c:v>
                      </c:pt>
                      <c:pt idx="884">
                        <c:v>0.77952657000000003</c:v>
                      </c:pt>
                      <c:pt idx="885">
                        <c:v>0.77952657000000003</c:v>
                      </c:pt>
                      <c:pt idx="886">
                        <c:v>0.75657973749999996</c:v>
                      </c:pt>
                      <c:pt idx="887">
                        <c:v>0.73084440500000003</c:v>
                      </c:pt>
                      <c:pt idx="888">
                        <c:v>0.73084440500000003</c:v>
                      </c:pt>
                      <c:pt idx="889">
                        <c:v>0.71367110499999997</c:v>
                      </c:pt>
                      <c:pt idx="890">
                        <c:v>0.69368473750000004</c:v>
                      </c:pt>
                      <c:pt idx="891">
                        <c:v>0.69368473750000004</c:v>
                      </c:pt>
                      <c:pt idx="892">
                        <c:v>0.65075163749999998</c:v>
                      </c:pt>
                      <c:pt idx="893">
                        <c:v>0.65075163749999998</c:v>
                      </c:pt>
                      <c:pt idx="894">
                        <c:v>0.65075163749999998</c:v>
                      </c:pt>
                      <c:pt idx="895">
                        <c:v>0.61638046999999996</c:v>
                      </c:pt>
                      <c:pt idx="896">
                        <c:v>0.61638046999999996</c:v>
                      </c:pt>
                      <c:pt idx="897">
                        <c:v>0.61638046999999996</c:v>
                      </c:pt>
                      <c:pt idx="898">
                        <c:v>0.59935457000000003</c:v>
                      </c:pt>
                      <c:pt idx="899">
                        <c:v>0.59935457000000003</c:v>
                      </c:pt>
                      <c:pt idx="900">
                        <c:v>0.59076797000000003</c:v>
                      </c:pt>
                      <c:pt idx="901">
                        <c:v>0.57648143750000003</c:v>
                      </c:pt>
                      <c:pt idx="902">
                        <c:v>0.56794396999999996</c:v>
                      </c:pt>
                      <c:pt idx="903">
                        <c:v>0.56794396999999996</c:v>
                      </c:pt>
                      <c:pt idx="904">
                        <c:v>0.55651963500000001</c:v>
                      </c:pt>
                      <c:pt idx="905">
                        <c:v>0.55081980250000007</c:v>
                      </c:pt>
                      <c:pt idx="906">
                        <c:v>0.55081980250000007</c:v>
                      </c:pt>
                      <c:pt idx="907">
                        <c:v>0.54808043500000003</c:v>
                      </c:pt>
                      <c:pt idx="908">
                        <c:v>0.54235603500000007</c:v>
                      </c:pt>
                      <c:pt idx="909">
                        <c:v>0.54235603500000007</c:v>
                      </c:pt>
                      <c:pt idx="910">
                        <c:v>0.53645957</c:v>
                      </c:pt>
                      <c:pt idx="911">
                        <c:v>0.53071060250000002</c:v>
                      </c:pt>
                      <c:pt idx="912">
                        <c:v>0.53071060250000002</c:v>
                      </c:pt>
                      <c:pt idx="913">
                        <c:v>0.51072423499999997</c:v>
                      </c:pt>
                      <c:pt idx="914">
                        <c:v>0.4651253675</c:v>
                      </c:pt>
                      <c:pt idx="915">
                        <c:v>0.4651253675</c:v>
                      </c:pt>
                      <c:pt idx="916">
                        <c:v>0.4651253675</c:v>
                      </c:pt>
                      <c:pt idx="917">
                        <c:v>0.43080333500000001</c:v>
                      </c:pt>
                      <c:pt idx="918">
                        <c:v>0.43080333500000001</c:v>
                      </c:pt>
                      <c:pt idx="919">
                        <c:v>0.43080333500000001</c:v>
                      </c:pt>
                      <c:pt idx="920">
                        <c:v>0.4166888675</c:v>
                      </c:pt>
                      <c:pt idx="921">
                        <c:v>0.4166888675</c:v>
                      </c:pt>
                      <c:pt idx="922">
                        <c:v>0.40528910000000001</c:v>
                      </c:pt>
                      <c:pt idx="923">
                        <c:v>0.39682533250000002</c:v>
                      </c:pt>
                      <c:pt idx="924">
                        <c:v>0.39682533250000002</c:v>
                      </c:pt>
                      <c:pt idx="925">
                        <c:v>0.38559753249999995</c:v>
                      </c:pt>
                      <c:pt idx="926">
                        <c:v>0.38559753249999995</c:v>
                      </c:pt>
                      <c:pt idx="927">
                        <c:v>0.38559753249999995</c:v>
                      </c:pt>
                      <c:pt idx="928">
                        <c:v>0.37997139750000003</c:v>
                      </c:pt>
                      <c:pt idx="929">
                        <c:v>0.37155676250000003</c:v>
                      </c:pt>
                      <c:pt idx="930">
                        <c:v>0.37155676250000003</c:v>
                      </c:pt>
                      <c:pt idx="931">
                        <c:v>0.36316659500000004</c:v>
                      </c:pt>
                      <c:pt idx="932">
                        <c:v>0.35766329499999999</c:v>
                      </c:pt>
                      <c:pt idx="933">
                        <c:v>0.35766329499999999</c:v>
                      </c:pt>
                      <c:pt idx="934">
                        <c:v>0.3520125925</c:v>
                      </c:pt>
                      <c:pt idx="935">
                        <c:v>0.34937149249999999</c:v>
                      </c:pt>
                      <c:pt idx="936">
                        <c:v>0.34937149249999999</c:v>
                      </c:pt>
                      <c:pt idx="937">
                        <c:v>0.34408919000000004</c:v>
                      </c:pt>
                      <c:pt idx="938">
                        <c:v>0.34408919000000004</c:v>
                      </c:pt>
                      <c:pt idx="939">
                        <c:v>0.34408919000000004</c:v>
                      </c:pt>
                      <c:pt idx="940">
                        <c:v>0.3472217225</c:v>
                      </c:pt>
                      <c:pt idx="941">
                        <c:v>0.3472217225</c:v>
                      </c:pt>
                      <c:pt idx="942">
                        <c:v>0.3472217225</c:v>
                      </c:pt>
                      <c:pt idx="943">
                        <c:v>0.35037871999999998</c:v>
                      </c:pt>
                      <c:pt idx="944">
                        <c:v>0.35037871999999998</c:v>
                      </c:pt>
                      <c:pt idx="945">
                        <c:v>0.34771305250000001</c:v>
                      </c:pt>
                      <c:pt idx="946">
                        <c:v>0.34771305250000001</c:v>
                      </c:pt>
                      <c:pt idx="947">
                        <c:v>0.34808155000000002</c:v>
                      </c:pt>
                      <c:pt idx="948">
                        <c:v>0.34808155000000002</c:v>
                      </c:pt>
                      <c:pt idx="949">
                        <c:v>0.34808155000000002</c:v>
                      </c:pt>
                      <c:pt idx="950">
                        <c:v>0.35111571499999999</c:v>
                      </c:pt>
                      <c:pt idx="951">
                        <c:v>0.35111571499999999</c:v>
                      </c:pt>
                      <c:pt idx="952">
                        <c:v>0.3686574125</c:v>
                      </c:pt>
                      <c:pt idx="953">
                        <c:v>0.37736694500000001</c:v>
                      </c:pt>
                      <c:pt idx="954">
                        <c:v>0.37736694500000001</c:v>
                      </c:pt>
                      <c:pt idx="955">
                        <c:v>0.38323874499999999</c:v>
                      </c:pt>
                      <c:pt idx="956">
                        <c:v>0.38913510999999995</c:v>
                      </c:pt>
                      <c:pt idx="957">
                        <c:v>0.38913510999999995</c:v>
                      </c:pt>
                      <c:pt idx="958">
                        <c:v>0.38913510999999995</c:v>
                      </c:pt>
                      <c:pt idx="959">
                        <c:v>0.42962374250000002</c:v>
                      </c:pt>
                      <c:pt idx="960">
                        <c:v>0.42962374250000002</c:v>
                      </c:pt>
                      <c:pt idx="961">
                        <c:v>0.42962374250000002</c:v>
                      </c:pt>
                      <c:pt idx="962">
                        <c:v>0.461304675</c:v>
                      </c:pt>
                      <c:pt idx="963">
                        <c:v>0.461304675</c:v>
                      </c:pt>
                      <c:pt idx="964">
                        <c:v>0.50438527249999998</c:v>
                      </c:pt>
                      <c:pt idx="965">
                        <c:v>0.53890373749999998</c:v>
                      </c:pt>
                      <c:pt idx="966">
                        <c:v>0.53890373749999998</c:v>
                      </c:pt>
                      <c:pt idx="967">
                        <c:v>0.58775787000000002</c:v>
                      </c:pt>
                      <c:pt idx="968">
                        <c:v>0.62531060250000003</c:v>
                      </c:pt>
                      <c:pt idx="969">
                        <c:v>0.62531060250000003</c:v>
                      </c:pt>
                      <c:pt idx="970">
                        <c:v>0.67458236499999991</c:v>
                      </c:pt>
                      <c:pt idx="971">
                        <c:v>0.71539036</c:v>
                      </c:pt>
                      <c:pt idx="972">
                        <c:v>0.71539036</c:v>
                      </c:pt>
                      <c:pt idx="973">
                        <c:v>0.76216842249999994</c:v>
                      </c:pt>
                      <c:pt idx="974">
                        <c:v>0.82360151500000001</c:v>
                      </c:pt>
                      <c:pt idx="975">
                        <c:v>0.82360151500000001</c:v>
                      </c:pt>
                      <c:pt idx="976">
                        <c:v>0.88501003999999994</c:v>
                      </c:pt>
                      <c:pt idx="977">
                        <c:v>0.95507886500000005</c:v>
                      </c:pt>
                      <c:pt idx="978">
                        <c:v>0.95507886500000005</c:v>
                      </c:pt>
                      <c:pt idx="979">
                        <c:v>1.0190797600000001</c:v>
                      </c:pt>
                      <c:pt idx="980">
                        <c:v>1.0832023849999999</c:v>
                      </c:pt>
                      <c:pt idx="981">
                        <c:v>1.0832023849999999</c:v>
                      </c:pt>
                      <c:pt idx="982">
                        <c:v>1.1527306475000001</c:v>
                      </c:pt>
                      <c:pt idx="983">
                        <c:v>1.1527306475000001</c:v>
                      </c:pt>
                      <c:pt idx="984">
                        <c:v>1.1527306475000001</c:v>
                      </c:pt>
                      <c:pt idx="985">
                        <c:v>1.2933972775</c:v>
                      </c:pt>
                      <c:pt idx="986">
                        <c:v>1.2933972775</c:v>
                      </c:pt>
                      <c:pt idx="987">
                        <c:v>1.3619674450000001</c:v>
                      </c:pt>
                      <c:pt idx="988">
                        <c:v>1.4247890475</c:v>
                      </c:pt>
                      <c:pt idx="989">
                        <c:v>1.5071543175</c:v>
                      </c:pt>
                      <c:pt idx="990">
                        <c:v>1.5071543175</c:v>
                      </c:pt>
                      <c:pt idx="991">
                        <c:v>1.56373502</c:v>
                      </c:pt>
                      <c:pt idx="992">
                        <c:v>1.6125281375</c:v>
                      </c:pt>
                      <c:pt idx="993">
                        <c:v>1.6125281375</c:v>
                      </c:pt>
                      <c:pt idx="994">
                        <c:v>1.6596384449999999</c:v>
                      </c:pt>
                      <c:pt idx="995">
                        <c:v>1.7100529524999999</c:v>
                      </c:pt>
                      <c:pt idx="996">
                        <c:v>1.7100529524999999</c:v>
                      </c:pt>
                      <c:pt idx="997">
                        <c:v>1.7490184599999998</c:v>
                      </c:pt>
                      <c:pt idx="998">
                        <c:v>1.7876891675</c:v>
                      </c:pt>
                      <c:pt idx="999">
                        <c:v>1.7876891675</c:v>
                      </c:pt>
                      <c:pt idx="1000">
                        <c:v>1.827489935</c:v>
                      </c:pt>
                      <c:pt idx="1001">
                        <c:v>1.87311297</c:v>
                      </c:pt>
                      <c:pt idx="1002">
                        <c:v>1.87311297</c:v>
                      </c:pt>
                      <c:pt idx="1003">
                        <c:v>1.910567635</c:v>
                      </c:pt>
                      <c:pt idx="1004">
                        <c:v>1.9906113675000001</c:v>
                      </c:pt>
                      <c:pt idx="1005">
                        <c:v>1.9906113675000001</c:v>
                      </c:pt>
                      <c:pt idx="1006">
                        <c:v>1.9906113675000001</c:v>
                      </c:pt>
                      <c:pt idx="1007">
                        <c:v>2.0219971024999999</c:v>
                      </c:pt>
                      <c:pt idx="1008">
                        <c:v>2.0219971024999999</c:v>
                      </c:pt>
                      <c:pt idx="1009">
                        <c:v>2.0649546700000001</c:v>
                      </c:pt>
                      <c:pt idx="1010">
                        <c:v>2.1134898375</c:v>
                      </c:pt>
                      <c:pt idx="1011">
                        <c:v>2.1134898375</c:v>
                      </c:pt>
                      <c:pt idx="1012">
                        <c:v>2.1623689349999999</c:v>
                      </c:pt>
                      <c:pt idx="1013">
                        <c:v>2.1994541024999998</c:v>
                      </c:pt>
                      <c:pt idx="1014">
                        <c:v>2.1994541024999998</c:v>
                      </c:pt>
                      <c:pt idx="1015">
                        <c:v>2.2538115349999996</c:v>
                      </c:pt>
                      <c:pt idx="1016">
                        <c:v>2.3024941024999999</c:v>
                      </c:pt>
                      <c:pt idx="1017">
                        <c:v>2.3024941024999999</c:v>
                      </c:pt>
                      <c:pt idx="1018">
                        <c:v>2.34831367</c:v>
                      </c:pt>
                      <c:pt idx="1019">
                        <c:v>2.3968734025000002</c:v>
                      </c:pt>
                      <c:pt idx="1020">
                        <c:v>2.3968734025000002</c:v>
                      </c:pt>
                      <c:pt idx="1021">
                        <c:v>2.4570049699999998</c:v>
                      </c:pt>
                      <c:pt idx="1022">
                        <c:v>2.4914492350000002</c:v>
                      </c:pt>
                      <c:pt idx="1023">
                        <c:v>2.4914492350000002</c:v>
                      </c:pt>
                      <c:pt idx="1024">
                        <c:v>2.6144996699999998</c:v>
                      </c:pt>
                      <c:pt idx="1025">
                        <c:v>2.6144996699999998</c:v>
                      </c:pt>
                      <c:pt idx="1026">
                        <c:v>2.6144996699999998</c:v>
                      </c:pt>
                      <c:pt idx="1027">
                        <c:v>2.7432996699999999</c:v>
                      </c:pt>
                      <c:pt idx="1028">
                        <c:v>2.7432996699999999</c:v>
                      </c:pt>
                      <c:pt idx="1029">
                        <c:v>2.7432996699999999</c:v>
                      </c:pt>
                      <c:pt idx="1030">
                        <c:v>2.8777991025</c:v>
                      </c:pt>
                      <c:pt idx="1031">
                        <c:v>2.8777991025</c:v>
                      </c:pt>
                      <c:pt idx="1032">
                        <c:v>2.8777991025</c:v>
                      </c:pt>
                      <c:pt idx="1033">
                        <c:v>2.9407435349999997</c:v>
                      </c:pt>
                      <c:pt idx="1034">
                        <c:v>2.9407435349999997</c:v>
                      </c:pt>
                      <c:pt idx="1035">
                        <c:v>3.0093628374999999</c:v>
                      </c:pt>
                      <c:pt idx="1036">
                        <c:v>3.0666559699999998</c:v>
                      </c:pt>
                      <c:pt idx="1037">
                        <c:v>3.1296004025000004</c:v>
                      </c:pt>
                      <c:pt idx="1038">
                        <c:v>3.1296004025000004</c:v>
                      </c:pt>
                      <c:pt idx="1039">
                        <c:v>3.1783311025000001</c:v>
                      </c:pt>
                      <c:pt idx="1040">
                        <c:v>3.1783311025000001</c:v>
                      </c:pt>
                      <c:pt idx="1041">
                        <c:v>3.2384381025</c:v>
                      </c:pt>
                      <c:pt idx="1042">
                        <c:v>3.2756225349999997</c:v>
                      </c:pt>
                      <c:pt idx="1043">
                        <c:v>3.3414034025000001</c:v>
                      </c:pt>
                      <c:pt idx="1044">
                        <c:v>3.3414034025000001</c:v>
                      </c:pt>
                      <c:pt idx="1045">
                        <c:v>3.36146397</c:v>
                      </c:pt>
                      <c:pt idx="1046">
                        <c:v>3.36146397</c:v>
                      </c:pt>
                      <c:pt idx="1047">
                        <c:v>3.3700509699999999</c:v>
                      </c:pt>
                      <c:pt idx="1048">
                        <c:v>3.3700509699999999</c:v>
                      </c:pt>
                      <c:pt idx="1049">
                        <c:v>3.3700509699999999</c:v>
                      </c:pt>
                      <c:pt idx="1050">
                        <c:v>3.384386535</c:v>
                      </c:pt>
                      <c:pt idx="1051">
                        <c:v>3.4273195349999996</c:v>
                      </c:pt>
                      <c:pt idx="1052">
                        <c:v>3.4273195349999996</c:v>
                      </c:pt>
                      <c:pt idx="1053">
                        <c:v>3.4273195349999996</c:v>
                      </c:pt>
                      <c:pt idx="1054">
                        <c:v>3.4474036699999999</c:v>
                      </c:pt>
                      <c:pt idx="1055">
                        <c:v>3.4474036699999999</c:v>
                      </c:pt>
                      <c:pt idx="1056">
                        <c:v>3.4474036699999999</c:v>
                      </c:pt>
                      <c:pt idx="1057">
                        <c:v>3.467464235</c:v>
                      </c:pt>
                      <c:pt idx="1058">
                        <c:v>3.467464235</c:v>
                      </c:pt>
                      <c:pt idx="1059">
                        <c:v>3.4731882349999998</c:v>
                      </c:pt>
                      <c:pt idx="1060">
                        <c:v>3.4817752350000002</c:v>
                      </c:pt>
                      <c:pt idx="1061">
                        <c:v>3.4817752350000002</c:v>
                      </c:pt>
                      <c:pt idx="1062">
                        <c:v>3.4817752350000002</c:v>
                      </c:pt>
                      <c:pt idx="1063">
                        <c:v>3.4990465024999997</c:v>
                      </c:pt>
                      <c:pt idx="1064">
                        <c:v>3.4990465024999997</c:v>
                      </c:pt>
                      <c:pt idx="1065">
                        <c:v>3.4990465024999997</c:v>
                      </c:pt>
                      <c:pt idx="1066">
                        <c:v>3.5276193674999998</c:v>
                      </c:pt>
                      <c:pt idx="1067">
                        <c:v>3.5276193674999998</c:v>
                      </c:pt>
                      <c:pt idx="1068">
                        <c:v>3.5362800675000003</c:v>
                      </c:pt>
                      <c:pt idx="1069">
                        <c:v>3.5619909350000003</c:v>
                      </c:pt>
                      <c:pt idx="1070">
                        <c:v>3.5619909350000003</c:v>
                      </c:pt>
                      <c:pt idx="1071">
                        <c:v>3.5619909350000003</c:v>
                      </c:pt>
                      <c:pt idx="1072">
                        <c:v>3.5676903675</c:v>
                      </c:pt>
                      <c:pt idx="1073">
                        <c:v>3.5676903675</c:v>
                      </c:pt>
                      <c:pt idx="1074">
                        <c:v>3.5705769350000001</c:v>
                      </c:pt>
                      <c:pt idx="1075">
                        <c:v>3.5677886349999999</c:v>
                      </c:pt>
                      <c:pt idx="1076">
                        <c:v>3.5677886349999999</c:v>
                      </c:pt>
                      <c:pt idx="1077">
                        <c:v>3.5820996350000001</c:v>
                      </c:pt>
                      <c:pt idx="1078">
                        <c:v>3.5792376349999997</c:v>
                      </c:pt>
                      <c:pt idx="1079">
                        <c:v>3.5792376349999997</c:v>
                      </c:pt>
                      <c:pt idx="1080">
                        <c:v>3.6049730675</c:v>
                      </c:pt>
                      <c:pt idx="1081">
                        <c:v>3.6221706349999998</c:v>
                      </c:pt>
                      <c:pt idx="1082">
                        <c:v>3.6221706349999998</c:v>
                      </c:pt>
                      <c:pt idx="1083">
                        <c:v>3.6508417674999998</c:v>
                      </c:pt>
                      <c:pt idx="1084">
                        <c:v>3.662241635</c:v>
                      </c:pt>
                      <c:pt idx="1085">
                        <c:v>3.662241635</c:v>
                      </c:pt>
                      <c:pt idx="1086">
                        <c:v>3.6765526349999997</c:v>
                      </c:pt>
                      <c:pt idx="1087">
                        <c:v>3.6909373350000001</c:v>
                      </c:pt>
                      <c:pt idx="1088">
                        <c:v>3.6909373350000001</c:v>
                      </c:pt>
                      <c:pt idx="1089">
                        <c:v>3.6909373350000001</c:v>
                      </c:pt>
                      <c:pt idx="1090">
                        <c:v>3.7424082025000001</c:v>
                      </c:pt>
                      <c:pt idx="1091">
                        <c:v>3.7424082025000001</c:v>
                      </c:pt>
                      <c:pt idx="1092">
                        <c:v>3.7596804675</c:v>
                      </c:pt>
                      <c:pt idx="1093">
                        <c:v>3.7739914675000001</c:v>
                      </c:pt>
                      <c:pt idx="1094">
                        <c:v>3.7739914675000001</c:v>
                      </c:pt>
                      <c:pt idx="1095">
                        <c:v>3.8083128999999998</c:v>
                      </c:pt>
                      <c:pt idx="1096">
                        <c:v>3.8312354675</c:v>
                      </c:pt>
                      <c:pt idx="1097">
                        <c:v>3.8312354675</c:v>
                      </c:pt>
                      <c:pt idx="1098">
                        <c:v>3.8599311674999996</c:v>
                      </c:pt>
                      <c:pt idx="1099">
                        <c:v>3.8970664675000002</c:v>
                      </c:pt>
                      <c:pt idx="1100">
                        <c:v>3.8970664675000002</c:v>
                      </c:pt>
                      <c:pt idx="1101">
                        <c:v>3.9228756000000002</c:v>
                      </c:pt>
                      <c:pt idx="1102">
                        <c:v>3.9456743350000001</c:v>
                      </c:pt>
                      <c:pt idx="1103">
                        <c:v>3.9456743350000001</c:v>
                      </c:pt>
                      <c:pt idx="1104">
                        <c:v>3.9685969000000001</c:v>
                      </c:pt>
                      <c:pt idx="1105">
                        <c:v>4.0028947675</c:v>
                      </c:pt>
                      <c:pt idx="1106">
                        <c:v>4.0028947675</c:v>
                      </c:pt>
                      <c:pt idx="1107">
                        <c:v>4.0257917675000003</c:v>
                      </c:pt>
                      <c:pt idx="1108">
                        <c:v>4.0457295025000004</c:v>
                      </c:pt>
                      <c:pt idx="1109">
                        <c:v>4.0457295025000004</c:v>
                      </c:pt>
                      <c:pt idx="1110">
                        <c:v>4.0859970350000001</c:v>
                      </c:pt>
                      <c:pt idx="1111">
                        <c:v>4.0859970350000001</c:v>
                      </c:pt>
                      <c:pt idx="1112">
                        <c:v>4.0859970350000001</c:v>
                      </c:pt>
                      <c:pt idx="1113">
                        <c:v>4.1117570350000001</c:v>
                      </c:pt>
                      <c:pt idx="1114">
                        <c:v>4.1375416000000005</c:v>
                      </c:pt>
                      <c:pt idx="1115">
                        <c:v>4.1375416000000005</c:v>
                      </c:pt>
                      <c:pt idx="1116">
                        <c:v>4.1547146000000001</c:v>
                      </c:pt>
                      <c:pt idx="1117">
                        <c:v>4.1747496000000002</c:v>
                      </c:pt>
                      <c:pt idx="1118">
                        <c:v>4.1747496000000002</c:v>
                      </c:pt>
                      <c:pt idx="1119">
                        <c:v>4.2119586</c:v>
                      </c:pt>
                      <c:pt idx="1120">
                        <c:v>4.2319946000000002</c:v>
                      </c:pt>
                      <c:pt idx="1121">
                        <c:v>4.2319946000000002</c:v>
                      </c:pt>
                      <c:pt idx="1122">
                        <c:v>4.2663406000000004</c:v>
                      </c:pt>
                      <c:pt idx="1123">
                        <c:v>4.2863520350000002</c:v>
                      </c:pt>
                      <c:pt idx="1124">
                        <c:v>4.2863520350000002</c:v>
                      </c:pt>
                      <c:pt idx="1125">
                        <c:v>4.3007858674999992</c:v>
                      </c:pt>
                      <c:pt idx="1126">
                        <c:v>4.3322207325000006</c:v>
                      </c:pt>
                      <c:pt idx="1127">
                        <c:v>4.3322207325000006</c:v>
                      </c:pt>
                      <c:pt idx="1128">
                        <c:v>4.3637047325000005</c:v>
                      </c:pt>
                      <c:pt idx="1129">
                        <c:v>4.3836916000000006</c:v>
                      </c:pt>
                      <c:pt idx="1130">
                        <c:v>4.3836916000000006</c:v>
                      </c:pt>
                      <c:pt idx="1131">
                        <c:v>4.4037020349999993</c:v>
                      </c:pt>
                      <c:pt idx="1132">
                        <c:v>4.7770999999999999</c:v>
                      </c:pt>
                      <c:pt idx="1133">
                        <c:v>4.7770999999999999</c:v>
                      </c:pt>
                      <c:pt idx="1134">
                        <c:v>4.7886750000000005</c:v>
                      </c:pt>
                      <c:pt idx="1135">
                        <c:v>4.7571000000000003</c:v>
                      </c:pt>
                    </c:numCache>
                  </c:numRef>
                </c:yVal>
                <c:smooth val="0"/>
                <c:extLst xmlns:c15="http://schemas.microsoft.com/office/drawing/2012/chart">
                  <c:ext xmlns:c16="http://schemas.microsoft.com/office/drawing/2014/chart" uri="{C3380CC4-5D6E-409C-BE32-E72D297353CC}">
                    <c16:uniqueId val="{0000000C-133E-4806-9D9B-7DF5DAC60C8D}"/>
                  </c:ext>
                </c:extLst>
              </c15:ser>
            </c15:filteredScatterSeries>
          </c:ext>
        </c:extLst>
      </c:scatterChart>
      <c:valAx>
        <c:axId val="222705920"/>
        <c:scaling>
          <c:logBase val="10"/>
          <c:orientation val="minMax"/>
          <c:max val="10"/>
          <c:min val="0.1"/>
        </c:scaling>
        <c:delete val="0"/>
        <c:axPos val="b"/>
        <c:numFmt formatCode="0.0" sourceLinked="0"/>
        <c:majorTickMark val="in"/>
        <c:minorTickMark val="in"/>
        <c:tickLblPos val="none"/>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22712960"/>
        <c:crosses val="autoZero"/>
        <c:crossBetween val="midCat"/>
      </c:valAx>
      <c:valAx>
        <c:axId val="222712960"/>
        <c:scaling>
          <c:logBase val="10"/>
          <c:orientation val="minMax"/>
          <c:max val="1000"/>
          <c:min val="1"/>
        </c:scaling>
        <c:delete val="0"/>
        <c:axPos val="l"/>
        <c:numFmt formatCode="0" sourceLinked="0"/>
        <c:majorTickMark val="in"/>
        <c:minorTickMark val="in"/>
        <c:tickLblPos val="none"/>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effectLst/>
                <a:latin typeface="Cambria" panose="02040503050406030204" pitchFamily="18" charset="0"/>
                <a:ea typeface="Cambria" panose="02040503050406030204" pitchFamily="18" charset="0"/>
                <a:cs typeface="+mn-cs"/>
              </a:defRPr>
            </a:pPr>
            <a:endParaRPr lang="nb-NO"/>
          </a:p>
        </c:txPr>
        <c:crossAx val="222705920"/>
        <c:crossesAt val="-0.60000000000000009"/>
        <c:crossBetween val="midCat"/>
      </c:valAx>
      <c:spPr>
        <a:noFill/>
        <a:ln w="6350">
          <a:solidFill>
            <a:schemeClr val="bg1">
              <a:lumMod val="50000"/>
            </a:schemeClr>
          </a:solidFill>
        </a:ln>
        <a:effectLst/>
      </c:spPr>
    </c:plotArea>
    <c:legend>
      <c:legendPos val="r"/>
      <c:layout>
        <c:manualLayout>
          <c:xMode val="edge"/>
          <c:yMode val="edge"/>
          <c:x val="0.74726752092190785"/>
          <c:y val="0.12128827103128695"/>
          <c:w val="0.2249104575163399"/>
          <c:h val="0.77317977139283911"/>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lumMod val="50000"/>
        <a:alpha val="10000"/>
      </a:schemeClr>
    </a:solidFill>
    <a:ln w="9525" cap="flat" cmpd="sng" algn="ctr">
      <a:noFill/>
      <a:round/>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08639417085259"/>
          <c:y val="0.17482289113918872"/>
          <c:w val="0.77045319356841335"/>
          <c:h val="0.70793014829937995"/>
        </c:manualLayout>
      </c:layout>
      <c:scatterChart>
        <c:scatterStyle val="lineMarker"/>
        <c:varyColors val="0"/>
        <c:ser>
          <c:idx val="1"/>
          <c:order val="0"/>
          <c:tx>
            <c:strRef>
              <c:f>'Forsøk 2 - Samlet'!$AT$12</c:f>
              <c:strCache>
                <c:ptCount val="1"/>
                <c:pt idx="0">
                  <c:v>fs-2a</c:v>
                </c:pt>
              </c:strCache>
            </c:strRef>
          </c:tx>
          <c:spPr>
            <a:ln w="15875" cap="rnd" cmpd="dbl">
              <a:solidFill>
                <a:srgbClr val="FF0000"/>
              </a:solidFill>
              <a:round/>
            </a:ln>
            <a:effectLst/>
          </c:spPr>
          <c:marker>
            <c:symbol val="circle"/>
            <c:size val="2"/>
            <c:spPr>
              <a:solidFill>
                <a:schemeClr val="accent4"/>
              </a:solidFill>
              <a:ln w="6350">
                <a:solidFill>
                  <a:srgbClr val="FF0000"/>
                </a:solidFill>
              </a:ln>
              <a:effectLst/>
            </c:spPr>
          </c:marker>
          <c:xVal>
            <c:numRef>
              <c:f>'Forsøk 2 - Samlet'!$AT$14:$AT$84</c:f>
              <c:numCache>
                <c:formatCode>0.0</c:formatCode>
                <c:ptCount val="71"/>
                <c:pt idx="0">
                  <c:v>1.3375807210264339</c:v>
                </c:pt>
                <c:pt idx="1">
                  <c:v>4.4897089318174093</c:v>
                </c:pt>
                <c:pt idx="2">
                  <c:v>4.3860205038308644</c:v>
                </c:pt>
                <c:pt idx="3">
                  <c:v>4.6245038881999188</c:v>
                </c:pt>
                <c:pt idx="4">
                  <c:v>4.9874133861528271</c:v>
                </c:pt>
                <c:pt idx="5">
                  <c:v>5.3192163557097718</c:v>
                </c:pt>
                <c:pt idx="6">
                  <c:v>5.7028635392599893</c:v>
                </c:pt>
                <c:pt idx="7">
                  <c:v>5.7650765960519168</c:v>
                </c:pt>
                <c:pt idx="8">
                  <c:v>6.0657730372128977</c:v>
                </c:pt>
                <c:pt idx="9">
                  <c:v>6.3872071639711878</c:v>
                </c:pt>
                <c:pt idx="10">
                  <c:v>6.0242976660182794</c:v>
                </c:pt>
                <c:pt idx="11">
                  <c:v>6.4390513779644607</c:v>
                </c:pt>
                <c:pt idx="12">
                  <c:v>6.6982724479308233</c:v>
                </c:pt>
                <c:pt idx="13">
                  <c:v>7.0715507886823863</c:v>
                </c:pt>
                <c:pt idx="14">
                  <c:v>7.1648703738702775</c:v>
                </c:pt>
                <c:pt idx="15">
                  <c:v>7.3826160726420227</c:v>
                </c:pt>
                <c:pt idx="16">
                  <c:v>7.5277798718231859</c:v>
                </c:pt>
                <c:pt idx="17">
                  <c:v>7.6522059854070399</c:v>
                </c:pt>
                <c:pt idx="18">
                  <c:v>8.2224923393330389</c:v>
                </c:pt>
                <c:pt idx="19">
                  <c:v>10.420687012647798</c:v>
                </c:pt>
                <c:pt idx="20">
                  <c:v>12.888471598727575</c:v>
                </c:pt>
                <c:pt idx="21">
                  <c:v>16.113181709109131</c:v>
                </c:pt>
                <c:pt idx="22">
                  <c:v>16.963426818598805</c:v>
                </c:pt>
                <c:pt idx="23">
                  <c:v>17.782565399692512</c:v>
                </c:pt>
                <c:pt idx="24">
                  <c:v>15.771009896753533</c:v>
                </c:pt>
                <c:pt idx="25">
                  <c:v>15.273305442418117</c:v>
                </c:pt>
                <c:pt idx="26">
                  <c:v>14.817076359277317</c:v>
                </c:pt>
                <c:pt idx="27">
                  <c:v>13.925355878593027</c:v>
                </c:pt>
                <c:pt idx="28">
                  <c:v>13.645397123029356</c:v>
                </c:pt>
                <c:pt idx="29">
                  <c:v>13.085479611902011</c:v>
                </c:pt>
                <c:pt idx="30">
                  <c:v>12.681094742754485</c:v>
                </c:pt>
                <c:pt idx="31">
                  <c:v>10.814703038996671</c:v>
                </c:pt>
                <c:pt idx="32">
                  <c:v>8.7720410076617288</c:v>
                </c:pt>
                <c:pt idx="33">
                  <c:v>8.2432300249303481</c:v>
                </c:pt>
                <c:pt idx="34">
                  <c:v>8.419500352507475</c:v>
                </c:pt>
                <c:pt idx="35">
                  <c:v>8.7513033220644196</c:v>
                </c:pt>
                <c:pt idx="36">
                  <c:v>9.508228846366201</c:v>
                </c:pt>
                <c:pt idx="37">
                  <c:v>10.897653781385907</c:v>
                </c:pt>
                <c:pt idx="38">
                  <c:v>12.618881685962558</c:v>
                </c:pt>
                <c:pt idx="39">
                  <c:v>15.802116425149498</c:v>
                </c:pt>
                <c:pt idx="40">
                  <c:v>18.871293893551236</c:v>
                </c:pt>
                <c:pt idx="41">
                  <c:v>23.475060096153847</c:v>
                </c:pt>
                <c:pt idx="42">
                  <c:v>24.543050904415264</c:v>
                </c:pt>
                <c:pt idx="43">
                  <c:v>21.577561864000067</c:v>
                </c:pt>
                <c:pt idx="44">
                  <c:v>18.62244166638353</c:v>
                </c:pt>
                <c:pt idx="45">
                  <c:v>17.398918216142295</c:v>
                </c:pt>
                <c:pt idx="46">
                  <c:v>16.53830426385397</c:v>
                </c:pt>
                <c:pt idx="47">
                  <c:v>15.345887342008698</c:v>
                </c:pt>
                <c:pt idx="48">
                  <c:v>14.599330660505572</c:v>
                </c:pt>
                <c:pt idx="49">
                  <c:v>13.780192079411865</c:v>
                </c:pt>
                <c:pt idx="50">
                  <c:v>12.411504829989468</c:v>
                </c:pt>
                <c:pt idx="51">
                  <c:v>8.7305656364671105</c:v>
                </c:pt>
                <c:pt idx="52">
                  <c:v>7.2892964874541315</c:v>
                </c:pt>
                <c:pt idx="53">
                  <c:v>7.1130261598770046</c:v>
                </c:pt>
                <c:pt idx="54">
                  <c:v>7.4551979722326038</c:v>
                </c:pt>
                <c:pt idx="55">
                  <c:v>8.3987626669101658</c:v>
                </c:pt>
                <c:pt idx="56">
                  <c:v>9.2697454619971467</c:v>
                </c:pt>
                <c:pt idx="57">
                  <c:v>11.032448737768416</c:v>
                </c:pt>
                <c:pt idx="58">
                  <c:v>12.37002945879485</c:v>
                </c:pt>
                <c:pt idx="59">
                  <c:v>15.677690311565643</c:v>
                </c:pt>
                <c:pt idx="60">
                  <c:v>21.079857409664651</c:v>
                </c:pt>
                <c:pt idx="61">
                  <c:v>25.797680883052461</c:v>
                </c:pt>
                <c:pt idx="62">
                  <c:v>25.185919157931842</c:v>
                </c:pt>
                <c:pt idx="63">
                  <c:v>21.162808152053888</c:v>
                </c:pt>
                <c:pt idx="64">
                  <c:v>18.23879448283331</c:v>
                </c:pt>
                <c:pt idx="65">
                  <c:v>14.951871315659826</c:v>
                </c:pt>
                <c:pt idx="66">
                  <c:v>13.894249350197065</c:v>
                </c:pt>
                <c:pt idx="67">
                  <c:v>13.075110769103357</c:v>
                </c:pt>
                <c:pt idx="68">
                  <c:v>12.25597218800965</c:v>
                </c:pt>
                <c:pt idx="69">
                  <c:v>10.431055855446454</c:v>
                </c:pt>
                <c:pt idx="70">
                  <c:v>9.2490077763998375</c:v>
                </c:pt>
              </c:numCache>
            </c:numRef>
          </c:xVal>
          <c:yVal>
            <c:numRef>
              <c:f>'Forsøk 2 - Samlet'!$AW$14:$AW$84</c:f>
              <c:numCache>
                <c:formatCode>0.0</c:formatCode>
                <c:ptCount val="71"/>
                <c:pt idx="0">
                  <c:v>-4.29</c:v>
                </c:pt>
                <c:pt idx="1">
                  <c:v>-2.64</c:v>
                </c:pt>
                <c:pt idx="2">
                  <c:v>-1.4399999999999995</c:v>
                </c:pt>
                <c:pt idx="3">
                  <c:v>0.35999999999999943</c:v>
                </c:pt>
                <c:pt idx="4">
                  <c:v>1.5599999999999996</c:v>
                </c:pt>
                <c:pt idx="5">
                  <c:v>3.2100000000000009</c:v>
                </c:pt>
                <c:pt idx="6">
                  <c:v>5.0100000000000016</c:v>
                </c:pt>
                <c:pt idx="7">
                  <c:v>6.8099999999999987</c:v>
                </c:pt>
                <c:pt idx="8">
                  <c:v>8.0100000000000016</c:v>
                </c:pt>
                <c:pt idx="9">
                  <c:v>9.66</c:v>
                </c:pt>
                <c:pt idx="10">
                  <c:v>10.860000000000001</c:v>
                </c:pt>
                <c:pt idx="11">
                  <c:v>12.66</c:v>
                </c:pt>
                <c:pt idx="12">
                  <c:v>14.459999999999997</c:v>
                </c:pt>
                <c:pt idx="13">
                  <c:v>16.110000000000003</c:v>
                </c:pt>
                <c:pt idx="14">
                  <c:v>17.309999999999999</c:v>
                </c:pt>
                <c:pt idx="15">
                  <c:v>19.110000000000003</c:v>
                </c:pt>
                <c:pt idx="16">
                  <c:v>20.310000000000002</c:v>
                </c:pt>
                <c:pt idx="17">
                  <c:v>21.959999999999997</c:v>
                </c:pt>
                <c:pt idx="18">
                  <c:v>23.759999999999998</c:v>
                </c:pt>
                <c:pt idx="19">
                  <c:v>25.560000000000002</c:v>
                </c:pt>
                <c:pt idx="20">
                  <c:v>26.759999999999998</c:v>
                </c:pt>
                <c:pt idx="21">
                  <c:v>28.41</c:v>
                </c:pt>
                <c:pt idx="22">
                  <c:v>29.610000000000003</c:v>
                </c:pt>
                <c:pt idx="23">
                  <c:v>31.41</c:v>
                </c:pt>
                <c:pt idx="24">
                  <c:v>33.209999999999994</c:v>
                </c:pt>
                <c:pt idx="25">
                  <c:v>34.86</c:v>
                </c:pt>
                <c:pt idx="26">
                  <c:v>36.06</c:v>
                </c:pt>
                <c:pt idx="27">
                  <c:v>37.86</c:v>
                </c:pt>
                <c:pt idx="28">
                  <c:v>39.06</c:v>
                </c:pt>
                <c:pt idx="29">
                  <c:v>40.709999999999994</c:v>
                </c:pt>
                <c:pt idx="30">
                  <c:v>42.509999999999991</c:v>
                </c:pt>
                <c:pt idx="31">
                  <c:v>44.31</c:v>
                </c:pt>
                <c:pt idx="32">
                  <c:v>45.509999999999991</c:v>
                </c:pt>
                <c:pt idx="33">
                  <c:v>47.16</c:v>
                </c:pt>
                <c:pt idx="34">
                  <c:v>48.36</c:v>
                </c:pt>
                <c:pt idx="35">
                  <c:v>50.16</c:v>
                </c:pt>
                <c:pt idx="36">
                  <c:v>51.960000000000008</c:v>
                </c:pt>
                <c:pt idx="37">
                  <c:v>53.61</c:v>
                </c:pt>
                <c:pt idx="38">
                  <c:v>54.81</c:v>
                </c:pt>
                <c:pt idx="39">
                  <c:v>56.61</c:v>
                </c:pt>
                <c:pt idx="40">
                  <c:v>57.81</c:v>
                </c:pt>
                <c:pt idx="41">
                  <c:v>59.460000000000008</c:v>
                </c:pt>
                <c:pt idx="42">
                  <c:v>61.259999999999991</c:v>
                </c:pt>
                <c:pt idx="43">
                  <c:v>63.06</c:v>
                </c:pt>
                <c:pt idx="44">
                  <c:v>64.259999999999991</c:v>
                </c:pt>
                <c:pt idx="45">
                  <c:v>65.91</c:v>
                </c:pt>
                <c:pt idx="46">
                  <c:v>67.109999999999985</c:v>
                </c:pt>
                <c:pt idx="47">
                  <c:v>68.91</c:v>
                </c:pt>
                <c:pt idx="48">
                  <c:v>70.710000000000008</c:v>
                </c:pt>
                <c:pt idx="49">
                  <c:v>72.359999999999985</c:v>
                </c:pt>
                <c:pt idx="50">
                  <c:v>73.56</c:v>
                </c:pt>
                <c:pt idx="51">
                  <c:v>75.359999999999985</c:v>
                </c:pt>
                <c:pt idx="52">
                  <c:v>76.56</c:v>
                </c:pt>
                <c:pt idx="53">
                  <c:v>78.210000000000008</c:v>
                </c:pt>
                <c:pt idx="54">
                  <c:v>80.009999999999991</c:v>
                </c:pt>
                <c:pt idx="55">
                  <c:v>81.81</c:v>
                </c:pt>
                <c:pt idx="56">
                  <c:v>83.009999999999991</c:v>
                </c:pt>
                <c:pt idx="57">
                  <c:v>84.66</c:v>
                </c:pt>
                <c:pt idx="58">
                  <c:v>85.859999999999985</c:v>
                </c:pt>
                <c:pt idx="59">
                  <c:v>87.66</c:v>
                </c:pt>
                <c:pt idx="60">
                  <c:v>89.460000000000008</c:v>
                </c:pt>
                <c:pt idx="61">
                  <c:v>91.109999999999985</c:v>
                </c:pt>
                <c:pt idx="62">
                  <c:v>92.309999999999988</c:v>
                </c:pt>
                <c:pt idx="63">
                  <c:v>94.109999999999985</c:v>
                </c:pt>
                <c:pt idx="64">
                  <c:v>95.309999999999988</c:v>
                </c:pt>
                <c:pt idx="65">
                  <c:v>96.960000000000008</c:v>
                </c:pt>
                <c:pt idx="66">
                  <c:v>98.76</c:v>
                </c:pt>
                <c:pt idx="67">
                  <c:v>100.55999999999999</c:v>
                </c:pt>
                <c:pt idx="68">
                  <c:v>101.76</c:v>
                </c:pt>
                <c:pt idx="69">
                  <c:v>103.41</c:v>
                </c:pt>
                <c:pt idx="70">
                  <c:v>104.60999999999999</c:v>
                </c:pt>
              </c:numCache>
            </c:numRef>
          </c:yVal>
          <c:smooth val="0"/>
          <c:extLst>
            <c:ext xmlns:c16="http://schemas.microsoft.com/office/drawing/2014/chart" uri="{C3380CC4-5D6E-409C-BE32-E72D297353CC}">
              <c16:uniqueId val="{00000000-A2D6-4144-983C-AFB088A87BFA}"/>
            </c:ext>
          </c:extLst>
        </c:ser>
        <c:ser>
          <c:idx val="2"/>
          <c:order val="1"/>
          <c:tx>
            <c:strRef>
              <c:f>'Forsøk 2 - Samlet'!$BW$12</c:f>
              <c:strCache>
                <c:ptCount val="1"/>
                <c:pt idx="0">
                  <c:v>fs-3a</c:v>
                </c:pt>
              </c:strCache>
            </c:strRef>
          </c:tx>
          <c:spPr>
            <a:ln w="15875" cap="rnd" cmpd="dbl">
              <a:noFill/>
              <a:round/>
            </a:ln>
            <a:effectLst/>
          </c:spPr>
          <c:marker>
            <c:symbol val="none"/>
          </c:marker>
          <c:xVal>
            <c:numRef>
              <c:f>'Forsøk 2 - Samlet'!$BW$14:$BW$85</c:f>
              <c:numCache>
                <c:formatCode>0.0</c:formatCode>
                <c:ptCount val="72"/>
                <c:pt idx="0">
                  <c:v>0.21774569877174504</c:v>
                </c:pt>
                <c:pt idx="1">
                  <c:v>5.0496264429447537</c:v>
                </c:pt>
                <c:pt idx="2">
                  <c:v>2.4159403720865047</c:v>
                </c:pt>
                <c:pt idx="3">
                  <c:v>3.3802427523613754</c:v>
                </c:pt>
                <c:pt idx="4">
                  <c:v>4.8318807441730094</c:v>
                </c:pt>
                <c:pt idx="5">
                  <c:v>5.1222083425353357</c:v>
                </c:pt>
                <c:pt idx="6">
                  <c:v>5.4125359408976621</c:v>
                </c:pt>
                <c:pt idx="7">
                  <c:v>3.4424558091533024</c:v>
                </c:pt>
                <c:pt idx="8">
                  <c:v>3.9920044774819923</c:v>
                </c:pt>
                <c:pt idx="9">
                  <c:v>3.9297914206900653</c:v>
                </c:pt>
                <c:pt idx="10">
                  <c:v>2.5196288000730496</c:v>
                </c:pt>
                <c:pt idx="11">
                  <c:v>2.8099563984353764</c:v>
                </c:pt>
                <c:pt idx="12">
                  <c:v>2.9758578832138487</c:v>
                </c:pt>
                <c:pt idx="13">
                  <c:v>3.1728658963882848</c:v>
                </c:pt>
                <c:pt idx="14">
                  <c:v>3.3491362239654117</c:v>
                </c:pt>
                <c:pt idx="15">
                  <c:v>3.7535210931129384</c:v>
                </c:pt>
                <c:pt idx="16">
                  <c:v>3.9816356346833377</c:v>
                </c:pt>
                <c:pt idx="17">
                  <c:v>4.396389346629519</c:v>
                </c:pt>
                <c:pt idx="18">
                  <c:v>4.8215119013743548</c:v>
                </c:pt>
                <c:pt idx="19">
                  <c:v>6.5012644347563873</c:v>
                </c:pt>
                <c:pt idx="20">
                  <c:v>9.4356469467756181</c:v>
                </c:pt>
                <c:pt idx="21">
                  <c:v>12.297447559204267</c:v>
                </c:pt>
                <c:pt idx="22">
                  <c:v>13.365438367465684</c:v>
                </c:pt>
                <c:pt idx="23">
                  <c:v>13.458757952653574</c:v>
                </c:pt>
                <c:pt idx="24">
                  <c:v>11.706423519680961</c:v>
                </c:pt>
                <c:pt idx="25">
                  <c:v>10.83544072459398</c:v>
                </c:pt>
                <c:pt idx="26">
                  <c:v>10.659170397016853</c:v>
                </c:pt>
                <c:pt idx="27">
                  <c:v>9.3838027327823461</c:v>
                </c:pt>
                <c:pt idx="28">
                  <c:v>8.9275736496415465</c:v>
                </c:pt>
                <c:pt idx="29">
                  <c:v>8.4506068809034378</c:v>
                </c:pt>
                <c:pt idx="30">
                  <c:v>7.9321647409707126</c:v>
                </c:pt>
                <c:pt idx="31">
                  <c:v>6.4390513779644607</c:v>
                </c:pt>
                <c:pt idx="32">
                  <c:v>4.9252003293608997</c:v>
                </c:pt>
                <c:pt idx="33">
                  <c:v>4.9874133861528271</c:v>
                </c:pt>
                <c:pt idx="34">
                  <c:v>5.1325771853339903</c:v>
                </c:pt>
                <c:pt idx="35">
                  <c:v>5.3917982553003538</c:v>
                </c:pt>
                <c:pt idx="36">
                  <c:v>5.6095439540720982</c:v>
                </c:pt>
                <c:pt idx="37">
                  <c:v>6.5220021203536964</c:v>
                </c:pt>
                <c:pt idx="38">
                  <c:v>8.0151154833599492</c:v>
                </c:pt>
                <c:pt idx="39">
                  <c:v>10.607326183023581</c:v>
                </c:pt>
                <c:pt idx="40">
                  <c:v>12.712201271150448</c:v>
                </c:pt>
                <c:pt idx="41">
                  <c:v>16.600517320645896</c:v>
                </c:pt>
                <c:pt idx="42">
                  <c:v>17.471500115732876</c:v>
                </c:pt>
                <c:pt idx="43">
                  <c:v>15.94728022433066</c:v>
                </c:pt>
                <c:pt idx="44">
                  <c:v>12.753676642345066</c:v>
                </c:pt>
                <c:pt idx="45">
                  <c:v>12.079701860432523</c:v>
                </c:pt>
                <c:pt idx="46">
                  <c:v>11.519784349305178</c:v>
                </c:pt>
                <c:pt idx="47">
                  <c:v>10.700645768211471</c:v>
                </c:pt>
                <c:pt idx="48">
                  <c:v>10.17183478548009</c:v>
                </c:pt>
                <c:pt idx="49">
                  <c:v>9.2490077763998375</c:v>
                </c:pt>
                <c:pt idx="50">
                  <c:v>7.3307718586487498</c:v>
                </c:pt>
                <c:pt idx="51">
                  <c:v>4.5830285170053005</c:v>
                </c:pt>
                <c:pt idx="52">
                  <c:v>3.9920044774819923</c:v>
                </c:pt>
                <c:pt idx="53">
                  <c:v>3.9401602634887198</c:v>
                </c:pt>
                <c:pt idx="54">
                  <c:v>4.0023733202806469</c:v>
                </c:pt>
                <c:pt idx="55">
                  <c:v>4.6452415737972279</c:v>
                </c:pt>
                <c:pt idx="56">
                  <c:v>5.8895027096357708</c:v>
                </c:pt>
                <c:pt idx="57">
                  <c:v>7.4551979722326038</c:v>
                </c:pt>
                <c:pt idx="58">
                  <c:v>8.9690490208361648</c:v>
                </c:pt>
                <c:pt idx="59">
                  <c:v>12.629250528761213</c:v>
                </c:pt>
                <c:pt idx="60">
                  <c:v>16.40350930747146</c:v>
                </c:pt>
                <c:pt idx="61">
                  <c:v>20.831005182496941</c:v>
                </c:pt>
                <c:pt idx="62">
                  <c:v>20.198505771779015</c:v>
                </c:pt>
                <c:pt idx="63">
                  <c:v>16.942689133001494</c:v>
                </c:pt>
                <c:pt idx="64">
                  <c:v>14.692650245693462</c:v>
                </c:pt>
                <c:pt idx="65">
                  <c:v>12.224865659613686</c:v>
                </c:pt>
                <c:pt idx="66">
                  <c:v>11.737530048076923</c:v>
                </c:pt>
                <c:pt idx="67">
                  <c:v>10.887284938587252</c:v>
                </c:pt>
                <c:pt idx="68">
                  <c:v>9.7985564447285274</c:v>
                </c:pt>
                <c:pt idx="69">
                  <c:v>8.0254843261586029</c:v>
                </c:pt>
                <c:pt idx="70">
                  <c:v>6.6567970767362059</c:v>
                </c:pt>
              </c:numCache>
            </c:numRef>
          </c:xVal>
          <c:yVal>
            <c:numRef>
              <c:f>'Forsøk 2 - Samlet'!$CA$14:$CA$85</c:f>
              <c:numCache>
                <c:formatCode>0.0</c:formatCode>
                <c:ptCount val="72"/>
                <c:pt idx="0">
                  <c:v>-4.6710189999999994</c:v>
                </c:pt>
                <c:pt idx="1">
                  <c:v>-2.8705599999999998</c:v>
                </c:pt>
                <c:pt idx="2">
                  <c:v>-1.0705599999999995</c:v>
                </c:pt>
                <c:pt idx="3">
                  <c:v>0.57852000000000015</c:v>
                </c:pt>
                <c:pt idx="4">
                  <c:v>1.7794400000000001</c:v>
                </c:pt>
                <c:pt idx="5">
                  <c:v>3.5775900000000007</c:v>
                </c:pt>
                <c:pt idx="6">
                  <c:v>4.7771299999999997</c:v>
                </c:pt>
                <c:pt idx="7">
                  <c:v>6.4276</c:v>
                </c:pt>
                <c:pt idx="8">
                  <c:v>8.2271000000000001</c:v>
                </c:pt>
                <c:pt idx="9">
                  <c:v>10.027099999999999</c:v>
                </c:pt>
                <c:pt idx="10">
                  <c:v>11.227599999999999</c:v>
                </c:pt>
                <c:pt idx="11">
                  <c:v>12.877099999999999</c:v>
                </c:pt>
                <c:pt idx="12">
                  <c:v>14.0776</c:v>
                </c:pt>
                <c:pt idx="13">
                  <c:v>15.876200000000001</c:v>
                </c:pt>
                <c:pt idx="14">
                  <c:v>17.677599999999998</c:v>
                </c:pt>
                <c:pt idx="15">
                  <c:v>19.3276</c:v>
                </c:pt>
                <c:pt idx="16">
                  <c:v>20.526699999999998</c:v>
                </c:pt>
                <c:pt idx="17">
                  <c:v>22.327099999999998</c:v>
                </c:pt>
                <c:pt idx="18">
                  <c:v>23.527100000000001</c:v>
                </c:pt>
                <c:pt idx="19">
                  <c:v>25.1799</c:v>
                </c:pt>
                <c:pt idx="20">
                  <c:v>26.975300000000001</c:v>
                </c:pt>
                <c:pt idx="21">
                  <c:v>28.776699999999995</c:v>
                </c:pt>
                <c:pt idx="22">
                  <c:v>29.976699999999997</c:v>
                </c:pt>
                <c:pt idx="23">
                  <c:v>31.6281</c:v>
                </c:pt>
                <c:pt idx="24">
                  <c:v>32.824799999999996</c:v>
                </c:pt>
                <c:pt idx="25">
                  <c:v>34.6267</c:v>
                </c:pt>
                <c:pt idx="26">
                  <c:v>36.426199999999994</c:v>
                </c:pt>
                <c:pt idx="27">
                  <c:v>38.075299999999999</c:v>
                </c:pt>
                <c:pt idx="28">
                  <c:v>39.275300000000001</c:v>
                </c:pt>
                <c:pt idx="29">
                  <c:v>41.0762</c:v>
                </c:pt>
                <c:pt idx="30">
                  <c:v>42.275700000000001</c:v>
                </c:pt>
                <c:pt idx="31">
                  <c:v>43.927599999999998</c:v>
                </c:pt>
                <c:pt idx="32">
                  <c:v>45.727099999999993</c:v>
                </c:pt>
                <c:pt idx="33">
                  <c:v>47.525700000000001</c:v>
                </c:pt>
                <c:pt idx="34">
                  <c:v>48.725700000000003</c:v>
                </c:pt>
                <c:pt idx="35">
                  <c:v>50.375299999999996</c:v>
                </c:pt>
                <c:pt idx="36">
                  <c:v>51.575699999999998</c:v>
                </c:pt>
                <c:pt idx="37">
                  <c:v>53.375700000000009</c:v>
                </c:pt>
                <c:pt idx="38">
                  <c:v>55.17710000000001</c:v>
                </c:pt>
                <c:pt idx="39">
                  <c:v>56.827100000000002</c:v>
                </c:pt>
                <c:pt idx="40">
                  <c:v>58.027100000000004</c:v>
                </c:pt>
                <c:pt idx="41">
                  <c:v>59.8262</c:v>
                </c:pt>
                <c:pt idx="42">
                  <c:v>61.025700000000001</c:v>
                </c:pt>
                <c:pt idx="43">
                  <c:v>62.677099999999996</c:v>
                </c:pt>
                <c:pt idx="44">
                  <c:v>64.476699999999994</c:v>
                </c:pt>
                <c:pt idx="45">
                  <c:v>66.276200000000003</c:v>
                </c:pt>
                <c:pt idx="46">
                  <c:v>67.476200000000006</c:v>
                </c:pt>
                <c:pt idx="47">
                  <c:v>69.1267</c:v>
                </c:pt>
                <c:pt idx="48">
                  <c:v>70.324799999999996</c:v>
                </c:pt>
                <c:pt idx="49">
                  <c:v>72.124799999999993</c:v>
                </c:pt>
                <c:pt idx="50">
                  <c:v>73.924399999999991</c:v>
                </c:pt>
                <c:pt idx="51">
                  <c:v>75.574799999999996</c:v>
                </c:pt>
                <c:pt idx="52">
                  <c:v>76.775300000000001</c:v>
                </c:pt>
                <c:pt idx="53">
                  <c:v>78.575699999999998</c:v>
                </c:pt>
                <c:pt idx="54">
                  <c:v>79.775700000000001</c:v>
                </c:pt>
                <c:pt idx="55">
                  <c:v>81.424399999999991</c:v>
                </c:pt>
                <c:pt idx="56">
                  <c:v>83.226200000000006</c:v>
                </c:pt>
                <c:pt idx="57">
                  <c:v>85.025300000000001</c:v>
                </c:pt>
                <c:pt idx="58">
                  <c:v>86.226699999999994</c:v>
                </c:pt>
                <c:pt idx="59">
                  <c:v>87.875299999999996</c:v>
                </c:pt>
                <c:pt idx="60">
                  <c:v>89.074399999999997</c:v>
                </c:pt>
                <c:pt idx="61">
                  <c:v>90.874399999999994</c:v>
                </c:pt>
                <c:pt idx="62">
                  <c:v>92.674800000000005</c:v>
                </c:pt>
                <c:pt idx="63">
                  <c:v>94.324399999999997</c:v>
                </c:pt>
                <c:pt idx="64">
                  <c:v>95.524999999999991</c:v>
                </c:pt>
                <c:pt idx="65">
                  <c:v>97.324000000000012</c:v>
                </c:pt>
                <c:pt idx="66">
                  <c:v>98.527000000000001</c:v>
                </c:pt>
                <c:pt idx="67">
                  <c:v>100.17400000000001</c:v>
                </c:pt>
                <c:pt idx="68">
                  <c:v>101.976</c:v>
                </c:pt>
                <c:pt idx="69">
                  <c:v>103.777</c:v>
                </c:pt>
                <c:pt idx="70">
                  <c:v>104.976</c:v>
                </c:pt>
              </c:numCache>
            </c:numRef>
          </c:yVal>
          <c:smooth val="0"/>
          <c:extLst>
            <c:ext xmlns:c16="http://schemas.microsoft.com/office/drawing/2014/chart" uri="{C3380CC4-5D6E-409C-BE32-E72D297353CC}">
              <c16:uniqueId val="{00000001-A2D6-4144-983C-AFB088A87BFA}"/>
            </c:ext>
          </c:extLst>
        </c:ser>
        <c:ser>
          <c:idx val="0"/>
          <c:order val="2"/>
          <c:tx>
            <c:strRef>
              <c:f>'Forsøk 2 - Samlet'!$DB$12</c:f>
              <c:strCache>
                <c:ptCount val="1"/>
                <c:pt idx="0">
                  <c:v>fs-2b</c:v>
                </c:pt>
              </c:strCache>
            </c:strRef>
          </c:tx>
          <c:spPr>
            <a:ln w="15875" cap="rnd" cmpd="dbl">
              <a:solidFill>
                <a:srgbClr val="00B0F0"/>
              </a:solidFill>
              <a:round/>
            </a:ln>
            <a:effectLst/>
          </c:spPr>
          <c:marker>
            <c:symbol val="circle"/>
            <c:size val="2"/>
            <c:spPr>
              <a:solidFill>
                <a:srgbClr val="00B0F0"/>
              </a:solidFill>
              <a:ln w="6350">
                <a:solidFill>
                  <a:schemeClr val="accent5">
                    <a:lumMod val="75000"/>
                  </a:schemeClr>
                </a:solidFill>
              </a:ln>
              <a:effectLst/>
            </c:spPr>
          </c:marker>
          <c:xVal>
            <c:numRef>
              <c:f>'Forsøk 2 - Samlet'!$DB$14:$DB$85</c:f>
              <c:numCache>
                <c:formatCode>0.0</c:formatCode>
                <c:ptCount val="72"/>
                <c:pt idx="0">
                  <c:v>0.20737685597309052</c:v>
                </c:pt>
                <c:pt idx="1">
                  <c:v>0.73618783870447102</c:v>
                </c:pt>
                <c:pt idx="2">
                  <c:v>2.2085635161134141</c:v>
                </c:pt>
                <c:pt idx="3">
                  <c:v>2.3537273152945772</c:v>
                </c:pt>
                <c:pt idx="4">
                  <c:v>3.0277020972071216</c:v>
                </c:pt>
                <c:pt idx="5">
                  <c:v>3.5046688659452299</c:v>
                </c:pt>
                <c:pt idx="6">
                  <c:v>4.14753711946181</c:v>
                </c:pt>
                <c:pt idx="7">
                  <c:v>5.5265932116828624</c:v>
                </c:pt>
                <c:pt idx="8">
                  <c:v>6.9989688890918051</c:v>
                </c:pt>
                <c:pt idx="9">
                  <c:v>7.921795898172058</c:v>
                </c:pt>
                <c:pt idx="10">
                  <c:v>7.9425335837693671</c:v>
                </c:pt>
                <c:pt idx="11">
                  <c:v>6.0139288232196249</c:v>
                </c:pt>
                <c:pt idx="12">
                  <c:v>6.3975760067698424</c:v>
                </c:pt>
                <c:pt idx="13">
                  <c:v>6.4390513779644607</c:v>
                </c:pt>
                <c:pt idx="14">
                  <c:v>6.7812231903200599</c:v>
                </c:pt>
                <c:pt idx="15">
                  <c:v>6.9367558322998777</c:v>
                </c:pt>
                <c:pt idx="16">
                  <c:v>7.3826160726420227</c:v>
                </c:pt>
                <c:pt idx="17">
                  <c:v>7.5381487146218404</c:v>
                </c:pt>
                <c:pt idx="18">
                  <c:v>8.5542953088899836</c:v>
                </c:pt>
                <c:pt idx="19">
                  <c:v>11.530153192103834</c:v>
                </c:pt>
                <c:pt idx="20">
                  <c:v>16.165025923102405</c:v>
                </c:pt>
                <c:pt idx="21">
                  <c:v>17.82404077088713</c:v>
                </c:pt>
                <c:pt idx="22">
                  <c:v>17.077484089384004</c:v>
                </c:pt>
                <c:pt idx="23">
                  <c:v>18.197319111638691</c:v>
                </c:pt>
                <c:pt idx="24">
                  <c:v>16.113181709109131</c:v>
                </c:pt>
                <c:pt idx="25">
                  <c:v>14.827445202075973</c:v>
                </c:pt>
                <c:pt idx="26">
                  <c:v>13.44838910985492</c:v>
                </c:pt>
                <c:pt idx="27">
                  <c:v>12.504824415177358</c:v>
                </c:pt>
                <c:pt idx="28">
                  <c:v>11.737530048076923</c:v>
                </c:pt>
                <c:pt idx="29">
                  <c:v>11.260563279338815</c:v>
                </c:pt>
                <c:pt idx="30">
                  <c:v>10.783596510600708</c:v>
                </c:pt>
                <c:pt idx="31">
                  <c:v>9.7985564447285274</c:v>
                </c:pt>
                <c:pt idx="32">
                  <c:v>7.4033537582393318</c:v>
                </c:pt>
                <c:pt idx="33">
                  <c:v>7.0508131030850771</c:v>
                </c:pt>
                <c:pt idx="34">
                  <c:v>7.3100341730514407</c:v>
                </c:pt>
                <c:pt idx="35">
                  <c:v>7.4863045006285676</c:v>
                </c:pt>
                <c:pt idx="36">
                  <c:v>8.3261807673195847</c:v>
                </c:pt>
                <c:pt idx="37">
                  <c:v>10.244416685070671</c:v>
                </c:pt>
                <c:pt idx="38">
                  <c:v>13.313594153472412</c:v>
                </c:pt>
                <c:pt idx="39">
                  <c:v>15.667321468766989</c:v>
                </c:pt>
                <c:pt idx="40">
                  <c:v>19.576375203859744</c:v>
                </c:pt>
                <c:pt idx="41">
                  <c:v>22.355225073899156</c:v>
                </c:pt>
                <c:pt idx="42">
                  <c:v>22.272274331509923</c:v>
                </c:pt>
                <c:pt idx="43">
                  <c:v>19.306785291094727</c:v>
                </c:pt>
                <c:pt idx="44">
                  <c:v>15.148879328834262</c:v>
                </c:pt>
                <c:pt idx="45">
                  <c:v>14.194945791358046</c:v>
                </c:pt>
                <c:pt idx="46">
                  <c:v>13.064741926304702</c:v>
                </c:pt>
                <c:pt idx="47">
                  <c:v>12.245603345210995</c:v>
                </c:pt>
                <c:pt idx="48">
                  <c:v>11.779005419271542</c:v>
                </c:pt>
                <c:pt idx="49">
                  <c:v>11.229456750942852</c:v>
                </c:pt>
                <c:pt idx="50">
                  <c:v>9.6015484315540913</c:v>
                </c:pt>
                <c:pt idx="51">
                  <c:v>7.5796240858164587</c:v>
                </c:pt>
                <c:pt idx="52">
                  <c:v>5.9206092380317346</c:v>
                </c:pt>
                <c:pt idx="53">
                  <c:v>5.8169208100451888</c:v>
                </c:pt>
                <c:pt idx="54">
                  <c:v>6.0657730372128977</c:v>
                </c:pt>
                <c:pt idx="55">
                  <c:v>6.9160181467025685</c:v>
                </c:pt>
                <c:pt idx="56">
                  <c:v>8.3987626669101658</c:v>
                </c:pt>
                <c:pt idx="57">
                  <c:v>9.508228846366201</c:v>
                </c:pt>
                <c:pt idx="58">
                  <c:v>11.955275746848669</c:v>
                </c:pt>
                <c:pt idx="59">
                  <c:v>13.821667450606483</c:v>
                </c:pt>
                <c:pt idx="60">
                  <c:v>19.026826535531054</c:v>
                </c:pt>
                <c:pt idx="61">
                  <c:v>24.646739332401808</c:v>
                </c:pt>
                <c:pt idx="62">
                  <c:v>25.994688896226897</c:v>
                </c:pt>
                <c:pt idx="63">
                  <c:v>23.599486209737702</c:v>
                </c:pt>
                <c:pt idx="64">
                  <c:v>18.612072823584874</c:v>
                </c:pt>
                <c:pt idx="65">
                  <c:v>15.667321468766989</c:v>
                </c:pt>
                <c:pt idx="66">
                  <c:v>13.811298607807828</c:v>
                </c:pt>
                <c:pt idx="67">
                  <c:v>13.064741926304702</c:v>
                </c:pt>
                <c:pt idx="68">
                  <c:v>11.924169218452704</c:v>
                </c:pt>
                <c:pt idx="69">
                  <c:v>10.804334196198015</c:v>
                </c:pt>
                <c:pt idx="70">
                  <c:v>8.5957706800846019</c:v>
                </c:pt>
                <c:pt idx="71">
                  <c:v>6.3561006355752241</c:v>
                </c:pt>
              </c:numCache>
            </c:numRef>
          </c:xVal>
          <c:yVal>
            <c:numRef>
              <c:f>'Forsøk 2 - Samlet'!$DE$14:$DE$85</c:f>
              <c:numCache>
                <c:formatCode>0.0</c:formatCode>
                <c:ptCount val="72"/>
                <c:pt idx="0">
                  <c:v>-4.54</c:v>
                </c:pt>
                <c:pt idx="1">
                  <c:v>-2.7399999999999998</c:v>
                </c:pt>
                <c:pt idx="2">
                  <c:v>-1.4500000000000002</c:v>
                </c:pt>
                <c:pt idx="3">
                  <c:v>-0.25000000000000044</c:v>
                </c:pt>
                <c:pt idx="4">
                  <c:v>1.5499999999999998</c:v>
                </c:pt>
                <c:pt idx="5">
                  <c:v>2.75</c:v>
                </c:pt>
                <c:pt idx="6">
                  <c:v>4.4000000000000004</c:v>
                </c:pt>
                <c:pt idx="7">
                  <c:v>6.2000000000000011</c:v>
                </c:pt>
                <c:pt idx="8">
                  <c:v>8</c:v>
                </c:pt>
                <c:pt idx="9">
                  <c:v>9.1999999999999993</c:v>
                </c:pt>
                <c:pt idx="10">
                  <c:v>10.850000000000001</c:v>
                </c:pt>
                <c:pt idx="11">
                  <c:v>12.05</c:v>
                </c:pt>
                <c:pt idx="12">
                  <c:v>13.850000000000001</c:v>
                </c:pt>
                <c:pt idx="13">
                  <c:v>15.650000000000002</c:v>
                </c:pt>
                <c:pt idx="14">
                  <c:v>17.3</c:v>
                </c:pt>
                <c:pt idx="15">
                  <c:v>18.500000000000004</c:v>
                </c:pt>
                <c:pt idx="16">
                  <c:v>20.3</c:v>
                </c:pt>
                <c:pt idx="17">
                  <c:v>21.500000000000004</c:v>
                </c:pt>
                <c:pt idx="18">
                  <c:v>23.150000000000002</c:v>
                </c:pt>
                <c:pt idx="19">
                  <c:v>24.95</c:v>
                </c:pt>
                <c:pt idx="20">
                  <c:v>26.750000000000004</c:v>
                </c:pt>
                <c:pt idx="21">
                  <c:v>27.95</c:v>
                </c:pt>
                <c:pt idx="22">
                  <c:v>29.599999999999998</c:v>
                </c:pt>
                <c:pt idx="23">
                  <c:v>30.8</c:v>
                </c:pt>
                <c:pt idx="24">
                  <c:v>32.599999999999994</c:v>
                </c:pt>
                <c:pt idx="25">
                  <c:v>34.400000000000006</c:v>
                </c:pt>
                <c:pt idx="26">
                  <c:v>36.049999999999997</c:v>
                </c:pt>
                <c:pt idx="27">
                  <c:v>37.25</c:v>
                </c:pt>
                <c:pt idx="28">
                  <c:v>39.049999999999997</c:v>
                </c:pt>
                <c:pt idx="29">
                  <c:v>40.25</c:v>
                </c:pt>
                <c:pt idx="30">
                  <c:v>41.900000000000006</c:v>
                </c:pt>
                <c:pt idx="31">
                  <c:v>43.7</c:v>
                </c:pt>
                <c:pt idx="32">
                  <c:v>45.5</c:v>
                </c:pt>
                <c:pt idx="33">
                  <c:v>46.7</c:v>
                </c:pt>
                <c:pt idx="34">
                  <c:v>48.349999999999994</c:v>
                </c:pt>
                <c:pt idx="35">
                  <c:v>49.55</c:v>
                </c:pt>
                <c:pt idx="36">
                  <c:v>51.349999999999994</c:v>
                </c:pt>
                <c:pt idx="37">
                  <c:v>53.150000000000006</c:v>
                </c:pt>
                <c:pt idx="38">
                  <c:v>54.8</c:v>
                </c:pt>
                <c:pt idx="39">
                  <c:v>56</c:v>
                </c:pt>
                <c:pt idx="40">
                  <c:v>57.8</c:v>
                </c:pt>
                <c:pt idx="41">
                  <c:v>59</c:v>
                </c:pt>
                <c:pt idx="42">
                  <c:v>60.650000000000006</c:v>
                </c:pt>
                <c:pt idx="43">
                  <c:v>62.449999999999989</c:v>
                </c:pt>
                <c:pt idx="44">
                  <c:v>64.25</c:v>
                </c:pt>
                <c:pt idx="45">
                  <c:v>65.449999999999989</c:v>
                </c:pt>
                <c:pt idx="46">
                  <c:v>67.099999999999994</c:v>
                </c:pt>
                <c:pt idx="47">
                  <c:v>68.3</c:v>
                </c:pt>
                <c:pt idx="48">
                  <c:v>70.099999999999994</c:v>
                </c:pt>
                <c:pt idx="49">
                  <c:v>71.900000000000006</c:v>
                </c:pt>
                <c:pt idx="50">
                  <c:v>73.55</c:v>
                </c:pt>
                <c:pt idx="51">
                  <c:v>74.75</c:v>
                </c:pt>
                <c:pt idx="52">
                  <c:v>76.55</c:v>
                </c:pt>
                <c:pt idx="53">
                  <c:v>77.75</c:v>
                </c:pt>
                <c:pt idx="54">
                  <c:v>79.400000000000006</c:v>
                </c:pt>
                <c:pt idx="55">
                  <c:v>81.199999999999989</c:v>
                </c:pt>
                <c:pt idx="56">
                  <c:v>83</c:v>
                </c:pt>
                <c:pt idx="57">
                  <c:v>84.199999999999989</c:v>
                </c:pt>
                <c:pt idx="58">
                  <c:v>85.85</c:v>
                </c:pt>
                <c:pt idx="59">
                  <c:v>87.05</c:v>
                </c:pt>
                <c:pt idx="60">
                  <c:v>88.85</c:v>
                </c:pt>
                <c:pt idx="61">
                  <c:v>90.65</c:v>
                </c:pt>
                <c:pt idx="62">
                  <c:v>92.3</c:v>
                </c:pt>
                <c:pt idx="63">
                  <c:v>93.499999999999972</c:v>
                </c:pt>
                <c:pt idx="64">
                  <c:v>95.299999999999983</c:v>
                </c:pt>
                <c:pt idx="65">
                  <c:v>96.499999999999972</c:v>
                </c:pt>
                <c:pt idx="66">
                  <c:v>98.149999999999991</c:v>
                </c:pt>
                <c:pt idx="67">
                  <c:v>99.949999999999989</c:v>
                </c:pt>
                <c:pt idx="68">
                  <c:v>101.74999999999997</c:v>
                </c:pt>
                <c:pt idx="69">
                  <c:v>102.94999999999999</c:v>
                </c:pt>
                <c:pt idx="70">
                  <c:v>104.6</c:v>
                </c:pt>
                <c:pt idx="71">
                  <c:v>105.79999999999998</c:v>
                </c:pt>
              </c:numCache>
            </c:numRef>
          </c:yVal>
          <c:smooth val="0"/>
          <c:extLst>
            <c:ext xmlns:c16="http://schemas.microsoft.com/office/drawing/2014/chart" uri="{C3380CC4-5D6E-409C-BE32-E72D297353CC}">
              <c16:uniqueId val="{00000002-A2D6-4144-983C-AFB088A87BFA}"/>
            </c:ext>
          </c:extLst>
        </c:ser>
        <c:ser>
          <c:idx val="6"/>
          <c:order val="3"/>
          <c:tx>
            <c:strRef>
              <c:f>'Forsøk 2 - Samlet'!$D$68</c:f>
              <c:strCache>
                <c:ptCount val="1"/>
                <c:pt idx="0">
                  <c:v>Clay</c:v>
                </c:pt>
              </c:strCache>
            </c:strRef>
          </c:tx>
          <c:spPr>
            <a:ln w="9525" cap="rnd">
              <a:noFill/>
              <a:round/>
            </a:ln>
            <a:effectLst/>
          </c:spPr>
          <c:marker>
            <c:symbol val="none"/>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03-A2D6-4144-983C-AFB088A87BFA}"/>
            </c:ext>
          </c:extLst>
        </c:ser>
        <c:ser>
          <c:idx val="5"/>
          <c:order val="4"/>
          <c:tx>
            <c:strRef>
              <c:f>'Forsøk 2 - Samlet'!$EG$12</c:f>
              <c:strCache>
                <c:ptCount val="1"/>
                <c:pt idx="0">
                  <c:v>fs-3b</c:v>
                </c:pt>
              </c:strCache>
            </c:strRef>
          </c:tx>
          <c:spPr>
            <a:ln w="15875" cap="rnd" cmpd="dbl">
              <a:noFill/>
              <a:round/>
            </a:ln>
            <a:effectLst/>
          </c:spPr>
          <c:marker>
            <c:symbol val="none"/>
          </c:marker>
          <c:xVal>
            <c:numRef>
              <c:f>'Forsøk 2 - Samlet'!$EG$14:$EG$84</c:f>
              <c:numCache>
                <c:formatCode>0.0</c:formatCode>
                <c:ptCount val="71"/>
                <c:pt idx="0">
                  <c:v>0.21774569877174499</c:v>
                </c:pt>
                <c:pt idx="1">
                  <c:v>0.69471246750985327</c:v>
                </c:pt>
                <c:pt idx="2">
                  <c:v>4.2408567046497012</c:v>
                </c:pt>
                <c:pt idx="3">
                  <c:v>4.5104466174147184</c:v>
                </c:pt>
                <c:pt idx="4">
                  <c:v>4.9044626437635905</c:v>
                </c:pt>
                <c:pt idx="5">
                  <c:v>4.8318807441730094</c:v>
                </c:pt>
                <c:pt idx="6">
                  <c:v>4.6556104165958825</c:v>
                </c:pt>
                <c:pt idx="7">
                  <c:v>4.4378647178241373</c:v>
                </c:pt>
                <c:pt idx="8">
                  <c:v>4.9977822289514817</c:v>
                </c:pt>
                <c:pt idx="9">
                  <c:v>5.4540113120922804</c:v>
                </c:pt>
                <c:pt idx="10">
                  <c:v>4.2512255474483558</c:v>
                </c:pt>
                <c:pt idx="11">
                  <c:v>4.7696676873810819</c:v>
                </c:pt>
                <c:pt idx="12">
                  <c:v>5.2777409845151535</c:v>
                </c:pt>
                <c:pt idx="13">
                  <c:v>5.6302816396694073</c:v>
                </c:pt>
                <c:pt idx="14">
                  <c:v>6.3042564215819521</c:v>
                </c:pt>
                <c:pt idx="15">
                  <c:v>6.7293789763267871</c:v>
                </c:pt>
                <c:pt idx="16">
                  <c:v>7.1441326882729683</c:v>
                </c:pt>
                <c:pt idx="17">
                  <c:v>7.672943671004349</c:v>
                </c:pt>
                <c:pt idx="18">
                  <c:v>9.8296629731244902</c:v>
                </c:pt>
                <c:pt idx="19">
                  <c:v>12.193759131217723</c:v>
                </c:pt>
                <c:pt idx="20">
                  <c:v>16.185763608699716</c:v>
                </c:pt>
                <c:pt idx="21">
                  <c:v>18.145474897645421</c:v>
                </c:pt>
                <c:pt idx="22">
                  <c:v>19.856333959423417</c:v>
                </c:pt>
                <c:pt idx="23">
                  <c:v>20.042973129799197</c:v>
                </c:pt>
                <c:pt idx="24">
                  <c:v>17.57518854371942</c:v>
                </c:pt>
                <c:pt idx="25">
                  <c:v>16.818263019417643</c:v>
                </c:pt>
                <c:pt idx="26">
                  <c:v>15.128141643236953</c:v>
                </c:pt>
                <c:pt idx="27">
                  <c:v>14.070519677774191</c:v>
                </c:pt>
                <c:pt idx="28">
                  <c:v>13.209905725485866</c:v>
                </c:pt>
                <c:pt idx="29">
                  <c:v>12.784783170741031</c:v>
                </c:pt>
                <c:pt idx="30">
                  <c:v>12.318185244801576</c:v>
                </c:pt>
                <c:pt idx="31">
                  <c:v>10.711014611010125</c:v>
                </c:pt>
                <c:pt idx="32">
                  <c:v>8.6372460512792202</c:v>
                </c:pt>
                <c:pt idx="33">
                  <c:v>8.6994591080711476</c:v>
                </c:pt>
                <c:pt idx="34">
                  <c:v>8.9586801780375112</c:v>
                </c:pt>
                <c:pt idx="35">
                  <c:v>9.881507187117764</c:v>
                </c:pt>
                <c:pt idx="36">
                  <c:v>11.675316991284996</c:v>
                </c:pt>
                <c:pt idx="37">
                  <c:v>13.645397123029356</c:v>
                </c:pt>
                <c:pt idx="38">
                  <c:v>17.398918216142295</c:v>
                </c:pt>
                <c:pt idx="39">
                  <c:v>20.105186186591126</c:v>
                </c:pt>
                <c:pt idx="40">
                  <c:v>26.46128682216635</c:v>
                </c:pt>
                <c:pt idx="41">
                  <c:v>31.148003767158194</c:v>
                </c:pt>
                <c:pt idx="42">
                  <c:v>27.705547958004892</c:v>
                </c:pt>
                <c:pt idx="43">
                  <c:v>24.37714941963679</c:v>
                </c:pt>
                <c:pt idx="44">
                  <c:v>20.063710815396508</c:v>
                </c:pt>
                <c:pt idx="45">
                  <c:v>18.788343151162</c:v>
                </c:pt>
                <c:pt idx="46">
                  <c:v>17.212279045766511</c:v>
                </c:pt>
                <c:pt idx="47">
                  <c:v>16.019862123921243</c:v>
                </c:pt>
                <c:pt idx="48">
                  <c:v>15.014084372451753</c:v>
                </c:pt>
                <c:pt idx="49">
                  <c:v>14.174208105760737</c:v>
                </c:pt>
                <c:pt idx="50">
                  <c:v>10.628063868620888</c:v>
                </c:pt>
                <c:pt idx="51">
                  <c:v>8.367656138514203</c:v>
                </c:pt>
                <c:pt idx="52">
                  <c:v>7.1752392166689321</c:v>
                </c:pt>
                <c:pt idx="53">
                  <c:v>7.4033537582393318</c:v>
                </c:pt>
                <c:pt idx="54">
                  <c:v>8.3261807673195847</c:v>
                </c:pt>
                <c:pt idx="55">
                  <c:v>9.1764258768092546</c:v>
                </c:pt>
                <c:pt idx="56">
                  <c:v>11.146506008553615</c:v>
                </c:pt>
                <c:pt idx="57">
                  <c:v>12.629250528761213</c:v>
                </c:pt>
                <c:pt idx="58">
                  <c:v>15.428838084397935</c:v>
                </c:pt>
                <c:pt idx="59">
                  <c:v>19.65932594624898</c:v>
                </c:pt>
                <c:pt idx="60">
                  <c:v>27.031573176092348</c:v>
                </c:pt>
                <c:pt idx="61">
                  <c:v>30.79546311200394</c:v>
                </c:pt>
                <c:pt idx="62">
                  <c:v>30.401447085655068</c:v>
                </c:pt>
                <c:pt idx="63">
                  <c:v>27.798867543192785</c:v>
                </c:pt>
                <c:pt idx="64">
                  <c:v>21.691619134785267</c:v>
                </c:pt>
                <c:pt idx="65">
                  <c:v>18.218056797236002</c:v>
                </c:pt>
                <c:pt idx="66">
                  <c:v>17.036008718189386</c:v>
                </c:pt>
                <c:pt idx="67">
                  <c:v>16.133919394706442</c:v>
                </c:pt>
                <c:pt idx="68">
                  <c:v>15.107403957639644</c:v>
                </c:pt>
                <c:pt idx="69">
                  <c:v>13.956462406988992</c:v>
                </c:pt>
                <c:pt idx="70">
                  <c:v>12.214496816815032</c:v>
                </c:pt>
              </c:numCache>
            </c:numRef>
          </c:xVal>
          <c:yVal>
            <c:numRef>
              <c:f>'Forsøk 2 - Samlet'!$EJ$14:$EJ$84</c:f>
              <c:numCache>
                <c:formatCode>0.0</c:formatCode>
                <c:ptCount val="71"/>
                <c:pt idx="0">
                  <c:v>-3.9210190000000003</c:v>
                </c:pt>
                <c:pt idx="1">
                  <c:v>-2.7205599999999999</c:v>
                </c:pt>
                <c:pt idx="2">
                  <c:v>-0.92056000000000004</c:v>
                </c:pt>
                <c:pt idx="3">
                  <c:v>0.27852000000000032</c:v>
                </c:pt>
                <c:pt idx="4">
                  <c:v>1.9257400000000002</c:v>
                </c:pt>
                <c:pt idx="5">
                  <c:v>3.7275900000000002</c:v>
                </c:pt>
                <c:pt idx="6">
                  <c:v>5.5275999999999996</c:v>
                </c:pt>
                <c:pt idx="7">
                  <c:v>6.7271000000000001</c:v>
                </c:pt>
                <c:pt idx="8">
                  <c:v>8.3775999999999975</c:v>
                </c:pt>
                <c:pt idx="9">
                  <c:v>9.5775999999999986</c:v>
                </c:pt>
                <c:pt idx="10">
                  <c:v>11.377099999999999</c:v>
                </c:pt>
                <c:pt idx="11">
                  <c:v>13.177599999999998</c:v>
                </c:pt>
                <c:pt idx="12">
                  <c:v>14.827099999999998</c:v>
                </c:pt>
                <c:pt idx="13">
                  <c:v>16.025700000000001</c:v>
                </c:pt>
                <c:pt idx="14">
                  <c:v>17.8262</c:v>
                </c:pt>
                <c:pt idx="15">
                  <c:v>19.027099999999997</c:v>
                </c:pt>
                <c:pt idx="16">
                  <c:v>20.677599999999998</c:v>
                </c:pt>
                <c:pt idx="17">
                  <c:v>22.4771</c:v>
                </c:pt>
                <c:pt idx="18">
                  <c:v>24.2776</c:v>
                </c:pt>
                <c:pt idx="19">
                  <c:v>25.476699999999997</c:v>
                </c:pt>
                <c:pt idx="20">
                  <c:v>27.125300000000003</c:v>
                </c:pt>
                <c:pt idx="21">
                  <c:v>28.325300000000002</c:v>
                </c:pt>
                <c:pt idx="22">
                  <c:v>30.127600000000005</c:v>
                </c:pt>
                <c:pt idx="23">
                  <c:v>31.9267</c:v>
                </c:pt>
                <c:pt idx="24">
                  <c:v>33.578100000000006</c:v>
                </c:pt>
                <c:pt idx="25">
                  <c:v>34.775300000000001</c:v>
                </c:pt>
                <c:pt idx="26">
                  <c:v>36.57480000000001</c:v>
                </c:pt>
                <c:pt idx="27">
                  <c:v>37.775300000000001</c:v>
                </c:pt>
                <c:pt idx="28">
                  <c:v>39.426199999999994</c:v>
                </c:pt>
                <c:pt idx="29">
                  <c:v>41.225700000000003</c:v>
                </c:pt>
                <c:pt idx="30">
                  <c:v>43.025700000000001</c:v>
                </c:pt>
                <c:pt idx="31">
                  <c:v>44.227100000000007</c:v>
                </c:pt>
                <c:pt idx="32">
                  <c:v>45.877099999999999</c:v>
                </c:pt>
                <c:pt idx="33">
                  <c:v>47.076700000000002</c:v>
                </c:pt>
                <c:pt idx="34">
                  <c:v>48.874800000000008</c:v>
                </c:pt>
                <c:pt idx="35">
                  <c:v>50.675700000000006</c:v>
                </c:pt>
                <c:pt idx="36">
                  <c:v>52.325700000000012</c:v>
                </c:pt>
                <c:pt idx="37">
                  <c:v>53.525700000000001</c:v>
                </c:pt>
                <c:pt idx="38">
                  <c:v>55.327100000000002</c:v>
                </c:pt>
                <c:pt idx="39">
                  <c:v>56.527100000000004</c:v>
                </c:pt>
                <c:pt idx="40">
                  <c:v>58.17710000000001</c:v>
                </c:pt>
                <c:pt idx="41">
                  <c:v>59.977100000000007</c:v>
                </c:pt>
                <c:pt idx="42">
                  <c:v>61.775300000000001</c:v>
                </c:pt>
                <c:pt idx="43">
                  <c:v>62.977100000000007</c:v>
                </c:pt>
                <c:pt idx="44">
                  <c:v>64.627099999999999</c:v>
                </c:pt>
                <c:pt idx="45">
                  <c:v>65.825699999999998</c:v>
                </c:pt>
                <c:pt idx="46">
                  <c:v>67.6267</c:v>
                </c:pt>
                <c:pt idx="47">
                  <c:v>69.426200000000009</c:v>
                </c:pt>
                <c:pt idx="48">
                  <c:v>71.075299999999999</c:v>
                </c:pt>
                <c:pt idx="49">
                  <c:v>72.275300000000001</c:v>
                </c:pt>
                <c:pt idx="50">
                  <c:v>74.075299999999999</c:v>
                </c:pt>
                <c:pt idx="51">
                  <c:v>75.275300000000001</c:v>
                </c:pt>
                <c:pt idx="52">
                  <c:v>76.924800000000005</c:v>
                </c:pt>
                <c:pt idx="53">
                  <c:v>78.724800000000002</c:v>
                </c:pt>
                <c:pt idx="54">
                  <c:v>80.524799999999999</c:v>
                </c:pt>
                <c:pt idx="55">
                  <c:v>81.724800000000002</c:v>
                </c:pt>
                <c:pt idx="56">
                  <c:v>83.376199999999997</c:v>
                </c:pt>
                <c:pt idx="57">
                  <c:v>84.579000000000008</c:v>
                </c:pt>
                <c:pt idx="58">
                  <c:v>86.3767</c:v>
                </c:pt>
                <c:pt idx="59">
                  <c:v>88.174400000000006</c:v>
                </c:pt>
                <c:pt idx="60">
                  <c:v>89.824399999999997</c:v>
                </c:pt>
                <c:pt idx="61">
                  <c:v>91.025300000000001</c:v>
                </c:pt>
                <c:pt idx="62">
                  <c:v>92.825299999999999</c:v>
                </c:pt>
                <c:pt idx="63">
                  <c:v>94.0244</c:v>
                </c:pt>
                <c:pt idx="64">
                  <c:v>95.674999999999997</c:v>
                </c:pt>
                <c:pt idx="65">
                  <c:v>97.474999999999994</c:v>
                </c:pt>
                <c:pt idx="66">
                  <c:v>99.277000000000001</c:v>
                </c:pt>
                <c:pt idx="67">
                  <c:v>100.474</c:v>
                </c:pt>
                <c:pt idx="68">
                  <c:v>102.12400000000001</c:v>
                </c:pt>
                <c:pt idx="69">
                  <c:v>103.32600000000001</c:v>
                </c:pt>
                <c:pt idx="70">
                  <c:v>105.12400000000001</c:v>
                </c:pt>
              </c:numCache>
            </c:numRef>
          </c:yVal>
          <c:smooth val="0"/>
          <c:extLst>
            <c:ext xmlns:c16="http://schemas.microsoft.com/office/drawing/2014/chart" uri="{C3380CC4-5D6E-409C-BE32-E72D297353CC}">
              <c16:uniqueId val="{00000004-A2D6-4144-983C-AFB088A87BFA}"/>
            </c:ext>
          </c:extLst>
        </c:ser>
        <c:ser>
          <c:idx val="3"/>
          <c:order val="5"/>
          <c:tx>
            <c:strRef>
              <c:f>'Forsøk 2 - Samlet'!$GK$12</c:f>
              <c:strCache>
                <c:ptCount val="1"/>
                <c:pt idx="0">
                  <c:v>fs-2c</c:v>
                </c:pt>
              </c:strCache>
            </c:strRef>
          </c:tx>
          <c:spPr>
            <a:ln w="15875" cap="rnd" cmpd="dbl">
              <a:solidFill>
                <a:schemeClr val="accent6"/>
              </a:solidFill>
              <a:round/>
            </a:ln>
            <a:effectLst/>
          </c:spPr>
          <c:marker>
            <c:symbol val="circle"/>
            <c:size val="2"/>
            <c:spPr>
              <a:solidFill>
                <a:srgbClr val="00FF00"/>
              </a:solidFill>
              <a:ln w="6350">
                <a:solidFill>
                  <a:schemeClr val="accent6"/>
                </a:solidFill>
              </a:ln>
              <a:effectLst/>
            </c:spPr>
          </c:marker>
          <c:xVal>
            <c:numRef>
              <c:f>'Forsøk 2 - Samlet'!$GK$14:$GK$85</c:f>
              <c:numCache>
                <c:formatCode>0.0</c:formatCode>
                <c:ptCount val="72"/>
                <c:pt idx="0">
                  <c:v>0</c:v>
                </c:pt>
                <c:pt idx="1">
                  <c:v>0</c:v>
                </c:pt>
                <c:pt idx="2">
                  <c:v>5.1844213993272631E-2</c:v>
                </c:pt>
                <c:pt idx="3">
                  <c:v>6.2213056791927152E-2</c:v>
                </c:pt>
                <c:pt idx="4">
                  <c:v>0.39401602634887201</c:v>
                </c:pt>
                <c:pt idx="5">
                  <c:v>0.78803205269774401</c:v>
                </c:pt>
                <c:pt idx="6">
                  <c:v>1.4309003062143246</c:v>
                </c:pt>
                <c:pt idx="7">
                  <c:v>2.1256127737241779</c:v>
                </c:pt>
                <c:pt idx="8">
                  <c:v>3.6913080363210113</c:v>
                </c:pt>
                <c:pt idx="9">
                  <c:v>4.7385611589851182</c:v>
                </c:pt>
                <c:pt idx="10">
                  <c:v>5.3192163557097718</c:v>
                </c:pt>
                <c:pt idx="11">
                  <c:v>6.6256905483402422</c:v>
                </c:pt>
                <c:pt idx="12">
                  <c:v>8.4298691953061287</c:v>
                </c:pt>
                <c:pt idx="13">
                  <c:v>9.4978600035675456</c:v>
                </c:pt>
                <c:pt idx="14">
                  <c:v>10.773227667802052</c:v>
                </c:pt>
                <c:pt idx="15">
                  <c:v>12.245603345210995</c:v>
                </c:pt>
                <c:pt idx="16">
                  <c:v>13.199536882687211</c:v>
                </c:pt>
                <c:pt idx="17">
                  <c:v>13.635028280230701</c:v>
                </c:pt>
                <c:pt idx="18">
                  <c:v>14.837814044874627</c:v>
                </c:pt>
                <c:pt idx="19">
                  <c:v>16.227238979894334</c:v>
                </c:pt>
                <c:pt idx="20">
                  <c:v>20.913955924886178</c:v>
                </c:pt>
                <c:pt idx="21">
                  <c:v>25.693992455065914</c:v>
                </c:pt>
                <c:pt idx="22">
                  <c:v>31.469437893916485</c:v>
                </c:pt>
                <c:pt idx="23">
                  <c:v>34.300131977949171</c:v>
                </c:pt>
                <c:pt idx="24">
                  <c:v>34.611197261908806</c:v>
                </c:pt>
                <c:pt idx="25">
                  <c:v>32.215994575419614</c:v>
                </c:pt>
                <c:pt idx="26">
                  <c:v>26.616819464146168</c:v>
                </c:pt>
                <c:pt idx="27">
                  <c:v>24.460100162026027</c:v>
                </c:pt>
                <c:pt idx="28">
                  <c:v>20.924324767684833</c:v>
                </c:pt>
                <c:pt idx="29">
                  <c:v>18.591335137987564</c:v>
                </c:pt>
                <c:pt idx="30">
                  <c:v>17.27449210255844</c:v>
                </c:pt>
                <c:pt idx="31">
                  <c:v>16.963426818598805</c:v>
                </c:pt>
                <c:pt idx="32">
                  <c:v>15.252567756820808</c:v>
                </c:pt>
                <c:pt idx="33">
                  <c:v>12.328554087600232</c:v>
                </c:pt>
                <c:pt idx="34">
                  <c:v>8.5750329944872927</c:v>
                </c:pt>
                <c:pt idx="35">
                  <c:v>8.5854018372859482</c:v>
                </c:pt>
                <c:pt idx="36">
                  <c:v>9.1660570340106009</c:v>
                </c:pt>
                <c:pt idx="37">
                  <c:v>10.254785527869325</c:v>
                </c:pt>
                <c:pt idx="38">
                  <c:v>13.10621729749932</c:v>
                </c:pt>
                <c:pt idx="39">
                  <c:v>16.04059980951855</c:v>
                </c:pt>
                <c:pt idx="40">
                  <c:v>20.768792125705016</c:v>
                </c:pt>
                <c:pt idx="41">
                  <c:v>29.603046190158672</c:v>
                </c:pt>
                <c:pt idx="42">
                  <c:v>33.097346213305244</c:v>
                </c:pt>
                <c:pt idx="43">
                  <c:v>30.214807915279287</c:v>
                </c:pt>
                <c:pt idx="44">
                  <c:v>26.129483852609404</c:v>
                </c:pt>
                <c:pt idx="45">
                  <c:v>21.670881449187959</c:v>
                </c:pt>
                <c:pt idx="46">
                  <c:v>19.327522976692038</c:v>
                </c:pt>
                <c:pt idx="47">
                  <c:v>17.481868958531532</c:v>
                </c:pt>
                <c:pt idx="48">
                  <c:v>16.310189722283567</c:v>
                </c:pt>
                <c:pt idx="49">
                  <c:v>15.905804853136043</c:v>
                </c:pt>
                <c:pt idx="50">
                  <c:v>14.837814044874627</c:v>
                </c:pt>
                <c:pt idx="51">
                  <c:v>12.598144000365249</c:v>
                </c:pt>
                <c:pt idx="52">
                  <c:v>8.937942492440202</c:v>
                </c:pt>
                <c:pt idx="53">
                  <c:v>7.1337638454743137</c:v>
                </c:pt>
                <c:pt idx="54">
                  <c:v>7.1856080594675866</c:v>
                </c:pt>
                <c:pt idx="55">
                  <c:v>7.672943671004349</c:v>
                </c:pt>
                <c:pt idx="56">
                  <c:v>8.8342540644536562</c:v>
                </c:pt>
                <c:pt idx="57">
                  <c:v>9.933351401111036</c:v>
                </c:pt>
                <c:pt idx="58">
                  <c:v>12.390767144392159</c:v>
                </c:pt>
                <c:pt idx="59">
                  <c:v>15.459944612793898</c:v>
                </c:pt>
                <c:pt idx="60">
                  <c:v>21.670881449187959</c:v>
                </c:pt>
                <c:pt idx="61">
                  <c:v>27.394482674045257</c:v>
                </c:pt>
                <c:pt idx="62">
                  <c:v>32.734436715352338</c:v>
                </c:pt>
                <c:pt idx="63">
                  <c:v>32.568535230573865</c:v>
                </c:pt>
                <c:pt idx="64">
                  <c:v>28.338047368722819</c:v>
                </c:pt>
                <c:pt idx="65">
                  <c:v>23.64096158093232</c:v>
                </c:pt>
                <c:pt idx="66">
                  <c:v>19.348260662289345</c:v>
                </c:pt>
                <c:pt idx="67">
                  <c:v>18.083261840853492</c:v>
                </c:pt>
                <c:pt idx="68">
                  <c:v>17.077484089384004</c:v>
                </c:pt>
                <c:pt idx="69">
                  <c:v>16.050968652317206</c:v>
                </c:pt>
                <c:pt idx="70">
                  <c:v>14.070519677774191</c:v>
                </c:pt>
              </c:numCache>
            </c:numRef>
          </c:xVal>
          <c:yVal>
            <c:numRef>
              <c:f>'Forsøk 2 - Samlet'!$GN$14:$GN$85</c:f>
              <c:numCache>
                <c:formatCode>0.0</c:formatCode>
                <c:ptCount val="72"/>
                <c:pt idx="0">
                  <c:v>-5.839537</c:v>
                </c:pt>
                <c:pt idx="1">
                  <c:v>-4.7691699999999999</c:v>
                </c:pt>
                <c:pt idx="2">
                  <c:v>-2.9696299999999995</c:v>
                </c:pt>
                <c:pt idx="3">
                  <c:v>-1.7673100000000002</c:v>
                </c:pt>
                <c:pt idx="4">
                  <c:v>-0.11869999999999958</c:v>
                </c:pt>
                <c:pt idx="5">
                  <c:v>1.6812999999999994</c:v>
                </c:pt>
                <c:pt idx="6">
                  <c:v>3.4808299999999992</c:v>
                </c:pt>
                <c:pt idx="7">
                  <c:v>4.6813000000000002</c:v>
                </c:pt>
                <c:pt idx="8">
                  <c:v>6.3312999999999988</c:v>
                </c:pt>
                <c:pt idx="9">
                  <c:v>7.5312999999999999</c:v>
                </c:pt>
                <c:pt idx="10">
                  <c:v>9.3312999999999988</c:v>
                </c:pt>
                <c:pt idx="11">
                  <c:v>11.130800000000001</c:v>
                </c:pt>
                <c:pt idx="12">
                  <c:v>12.780799999999999</c:v>
                </c:pt>
                <c:pt idx="13">
                  <c:v>13.985899999999997</c:v>
                </c:pt>
                <c:pt idx="14">
                  <c:v>15.780799999999999</c:v>
                </c:pt>
                <c:pt idx="15">
                  <c:v>16.980799999999999</c:v>
                </c:pt>
                <c:pt idx="16">
                  <c:v>18.630800000000001</c:v>
                </c:pt>
                <c:pt idx="17">
                  <c:v>20.430800000000001</c:v>
                </c:pt>
                <c:pt idx="18">
                  <c:v>22.230399999999999</c:v>
                </c:pt>
                <c:pt idx="19">
                  <c:v>23.430800000000001</c:v>
                </c:pt>
                <c:pt idx="20">
                  <c:v>25.080800000000004</c:v>
                </c:pt>
                <c:pt idx="21">
                  <c:v>26.280800000000003</c:v>
                </c:pt>
                <c:pt idx="22">
                  <c:v>28.0808</c:v>
                </c:pt>
                <c:pt idx="23">
                  <c:v>29.880800000000004</c:v>
                </c:pt>
                <c:pt idx="24">
                  <c:v>31.530800000000003</c:v>
                </c:pt>
                <c:pt idx="25">
                  <c:v>32.730400000000003</c:v>
                </c:pt>
                <c:pt idx="26">
                  <c:v>34.5304</c:v>
                </c:pt>
                <c:pt idx="27">
                  <c:v>35.730400000000003</c:v>
                </c:pt>
                <c:pt idx="28">
                  <c:v>37.380800000000008</c:v>
                </c:pt>
                <c:pt idx="29">
                  <c:v>39.180800000000005</c:v>
                </c:pt>
                <c:pt idx="30">
                  <c:v>40.980400000000003</c:v>
                </c:pt>
                <c:pt idx="31">
                  <c:v>42.180400000000006</c:v>
                </c:pt>
                <c:pt idx="32">
                  <c:v>43.830399999999997</c:v>
                </c:pt>
                <c:pt idx="33">
                  <c:v>45.030799999999999</c:v>
                </c:pt>
                <c:pt idx="34">
                  <c:v>46.830399999999997</c:v>
                </c:pt>
                <c:pt idx="35">
                  <c:v>48.630399999999995</c:v>
                </c:pt>
                <c:pt idx="36">
                  <c:v>50.281300000000002</c:v>
                </c:pt>
                <c:pt idx="37">
                  <c:v>51.48129999999999</c:v>
                </c:pt>
                <c:pt idx="38">
                  <c:v>53.279899999999998</c:v>
                </c:pt>
                <c:pt idx="39">
                  <c:v>54.479900000000001</c:v>
                </c:pt>
                <c:pt idx="40">
                  <c:v>56.130399999999995</c:v>
                </c:pt>
                <c:pt idx="41">
                  <c:v>57.929899999999989</c:v>
                </c:pt>
                <c:pt idx="42">
                  <c:v>59.730399999999989</c:v>
                </c:pt>
                <c:pt idx="43">
                  <c:v>60.929899999999989</c:v>
                </c:pt>
                <c:pt idx="44">
                  <c:v>62.579899999999995</c:v>
                </c:pt>
                <c:pt idx="45">
                  <c:v>63.780399999999986</c:v>
                </c:pt>
                <c:pt idx="46">
                  <c:v>65.580399999999997</c:v>
                </c:pt>
                <c:pt idx="47">
                  <c:v>67.379899999999992</c:v>
                </c:pt>
                <c:pt idx="48">
                  <c:v>69.030399999999986</c:v>
                </c:pt>
                <c:pt idx="49">
                  <c:v>70.230399999999989</c:v>
                </c:pt>
                <c:pt idx="50">
                  <c:v>72.029899999999998</c:v>
                </c:pt>
                <c:pt idx="51">
                  <c:v>73.230399999999989</c:v>
                </c:pt>
                <c:pt idx="52">
                  <c:v>74.880399999999995</c:v>
                </c:pt>
                <c:pt idx="53">
                  <c:v>76.679899999999989</c:v>
                </c:pt>
                <c:pt idx="54">
                  <c:v>78.479899999999986</c:v>
                </c:pt>
                <c:pt idx="55">
                  <c:v>79.679399999999987</c:v>
                </c:pt>
                <c:pt idx="56">
                  <c:v>81.329399999999993</c:v>
                </c:pt>
                <c:pt idx="57">
                  <c:v>82.529899999999998</c:v>
                </c:pt>
                <c:pt idx="58">
                  <c:v>84.329399999999993</c:v>
                </c:pt>
                <c:pt idx="59">
                  <c:v>86.12939999999999</c:v>
                </c:pt>
                <c:pt idx="60">
                  <c:v>87.779899999999998</c:v>
                </c:pt>
                <c:pt idx="61">
                  <c:v>88.979899999999986</c:v>
                </c:pt>
                <c:pt idx="62">
                  <c:v>90.779899999999998</c:v>
                </c:pt>
                <c:pt idx="63">
                  <c:v>91.979399999999998</c:v>
                </c:pt>
                <c:pt idx="64">
                  <c:v>93.62939999999999</c:v>
                </c:pt>
                <c:pt idx="65">
                  <c:v>95.43</c:v>
                </c:pt>
                <c:pt idx="66">
                  <c:v>97.23</c:v>
                </c:pt>
                <c:pt idx="67">
                  <c:v>98.429000000000002</c:v>
                </c:pt>
                <c:pt idx="68">
                  <c:v>100.08</c:v>
                </c:pt>
                <c:pt idx="69">
                  <c:v>101.28</c:v>
                </c:pt>
                <c:pt idx="70">
                  <c:v>103.07900000000001</c:v>
                </c:pt>
              </c:numCache>
            </c:numRef>
          </c:yVal>
          <c:smooth val="0"/>
          <c:extLst>
            <c:ext xmlns:c16="http://schemas.microsoft.com/office/drawing/2014/chart" uri="{C3380CC4-5D6E-409C-BE32-E72D297353CC}">
              <c16:uniqueId val="{00000005-A2D6-4144-983C-AFB088A87BFA}"/>
            </c:ext>
          </c:extLst>
        </c:ser>
        <c:ser>
          <c:idx val="4"/>
          <c:order val="6"/>
          <c:tx>
            <c:strRef>
              <c:f>'Forsøk 2 - Samlet'!$FI$12</c:f>
              <c:strCache>
                <c:ptCount val="1"/>
                <c:pt idx="0">
                  <c:v>fs-3c</c:v>
                </c:pt>
              </c:strCache>
            </c:strRef>
          </c:tx>
          <c:spPr>
            <a:ln w="15875" cap="rnd" cmpd="dbl">
              <a:noFill/>
              <a:round/>
            </a:ln>
            <a:effectLst/>
          </c:spPr>
          <c:marker>
            <c:symbol val="none"/>
          </c:marker>
          <c:xVal>
            <c:numRef>
              <c:f>'Forsøk 2 - Samlet'!$FI$14:$FI$85</c:f>
              <c:numCache>
                <c:formatCode>0.0</c:formatCode>
                <c:ptCount val="72"/>
                <c:pt idx="0">
                  <c:v>0.63249941071792604</c:v>
                </c:pt>
                <c:pt idx="1">
                  <c:v>2.9343825120192308</c:v>
                </c:pt>
                <c:pt idx="2">
                  <c:v>7.2167145878635504</c:v>
                </c:pt>
                <c:pt idx="3">
                  <c:v>5.7547077532532622</c:v>
                </c:pt>
                <c:pt idx="4">
                  <c:v>7.5692552430178042</c:v>
                </c:pt>
                <c:pt idx="5">
                  <c:v>8.2224923393330389</c:v>
                </c:pt>
                <c:pt idx="6">
                  <c:v>6.3042564215819521</c:v>
                </c:pt>
                <c:pt idx="7">
                  <c:v>6.0865107228102069</c:v>
                </c:pt>
                <c:pt idx="8">
                  <c:v>6.1694614651994426</c:v>
                </c:pt>
                <c:pt idx="9">
                  <c:v>6.4390513779644607</c:v>
                </c:pt>
                <c:pt idx="10">
                  <c:v>6.6775347623335151</c:v>
                </c:pt>
                <c:pt idx="11">
                  <c:v>6.2627810503873338</c:v>
                </c:pt>
                <c:pt idx="12">
                  <c:v>6.8434362471119874</c:v>
                </c:pt>
                <c:pt idx="13">
                  <c:v>7.6314682998097307</c:v>
                </c:pt>
                <c:pt idx="14">
                  <c:v>8.6579837368765293</c:v>
                </c:pt>
                <c:pt idx="15">
                  <c:v>9.6015484315540913</c:v>
                </c:pt>
                <c:pt idx="16">
                  <c:v>10.161465942681435</c:v>
                </c:pt>
                <c:pt idx="17">
                  <c:v>10.555481969030307</c:v>
                </c:pt>
                <c:pt idx="18">
                  <c:v>11.57162856329845</c:v>
                </c:pt>
                <c:pt idx="19">
                  <c:v>13.126954983096629</c:v>
                </c:pt>
                <c:pt idx="20">
                  <c:v>16.880476076209568</c:v>
                </c:pt>
                <c:pt idx="21">
                  <c:v>20.965800138879452</c:v>
                </c:pt>
                <c:pt idx="22">
                  <c:v>23.029199855811701</c:v>
                </c:pt>
                <c:pt idx="23">
                  <c:v>24.428993633630064</c:v>
                </c:pt>
                <c:pt idx="24">
                  <c:v>23.278052082979411</c:v>
                </c:pt>
                <c:pt idx="25">
                  <c:v>21.090226252463307</c:v>
                </c:pt>
                <c:pt idx="26">
                  <c:v>19.410473719081271</c:v>
                </c:pt>
                <c:pt idx="27">
                  <c:v>17.253754416961129</c:v>
                </c:pt>
                <c:pt idx="28">
                  <c:v>15.221461228424843</c:v>
                </c:pt>
                <c:pt idx="29">
                  <c:v>14.360847276136518</c:v>
                </c:pt>
                <c:pt idx="30">
                  <c:v>13.427651424257611</c:v>
                </c:pt>
                <c:pt idx="31">
                  <c:v>12.535930943573321</c:v>
                </c:pt>
                <c:pt idx="32">
                  <c:v>9.4978600035675456</c:v>
                </c:pt>
                <c:pt idx="33">
                  <c:v>7.0197065746891143</c:v>
                </c:pt>
                <c:pt idx="34">
                  <c:v>7.1337638454743137</c:v>
                </c:pt>
                <c:pt idx="35">
                  <c:v>7.2685588018568223</c:v>
                </c:pt>
                <c:pt idx="36">
                  <c:v>8.1602792825411115</c:v>
                </c:pt>
                <c:pt idx="37">
                  <c:v>9.3526962043863815</c:v>
                </c:pt>
                <c:pt idx="38">
                  <c:v>12.12117723162714</c:v>
                </c:pt>
                <c:pt idx="39">
                  <c:v>15.39773155600197</c:v>
                </c:pt>
                <c:pt idx="40">
                  <c:v>19.389736033483963</c:v>
                </c:pt>
                <c:pt idx="41">
                  <c:v>22.738872257449376</c:v>
                </c:pt>
                <c:pt idx="42">
                  <c:v>23.848338436905408</c:v>
                </c:pt>
                <c:pt idx="43">
                  <c:v>22.676659200657447</c:v>
                </c:pt>
                <c:pt idx="44">
                  <c:v>17.93809804167233</c:v>
                </c:pt>
                <c:pt idx="45">
                  <c:v>15.988755595525278</c:v>
                </c:pt>
                <c:pt idx="46">
                  <c:v>15.0037155296531</c:v>
                </c:pt>
                <c:pt idx="47">
                  <c:v>13.873511664599755</c:v>
                </c:pt>
                <c:pt idx="48">
                  <c:v>12.950684655519503</c:v>
                </c:pt>
                <c:pt idx="49">
                  <c:v>12.411504829989468</c:v>
                </c:pt>
                <c:pt idx="50">
                  <c:v>10.617695025822234</c:v>
                </c:pt>
                <c:pt idx="51">
                  <c:v>6.6775347623335151</c:v>
                </c:pt>
                <c:pt idx="52">
                  <c:v>5.2466344561191898</c:v>
                </c:pt>
                <c:pt idx="53">
                  <c:v>5.2258967705218806</c:v>
                </c:pt>
                <c:pt idx="54">
                  <c:v>5.7028635392599893</c:v>
                </c:pt>
                <c:pt idx="55">
                  <c:v>6.4286825351658061</c:v>
                </c:pt>
                <c:pt idx="56">
                  <c:v>7.921795898172058</c:v>
                </c:pt>
                <c:pt idx="57">
                  <c:v>10.047408671896235</c:v>
                </c:pt>
                <c:pt idx="58">
                  <c:v>12.743307799546413</c:v>
                </c:pt>
                <c:pt idx="59">
                  <c:v>15.138510486035608</c:v>
                </c:pt>
                <c:pt idx="60">
                  <c:v>21.266496580040432</c:v>
                </c:pt>
                <c:pt idx="61">
                  <c:v>25.714730140663224</c:v>
                </c:pt>
                <c:pt idx="62">
                  <c:v>28.721694552273036</c:v>
                </c:pt>
                <c:pt idx="63">
                  <c:v>25.455509070696859</c:v>
                </c:pt>
                <c:pt idx="64">
                  <c:v>20.188136928980363</c:v>
                </c:pt>
                <c:pt idx="65">
                  <c:v>17.678876971705968</c:v>
                </c:pt>
                <c:pt idx="66">
                  <c:v>16.330927407880878</c:v>
                </c:pt>
                <c:pt idx="67">
                  <c:v>15.584370726377752</c:v>
                </c:pt>
                <c:pt idx="68">
                  <c:v>14.568224132109609</c:v>
                </c:pt>
                <c:pt idx="69">
                  <c:v>12.836627384734303</c:v>
                </c:pt>
                <c:pt idx="70">
                  <c:v>10.213310156674709</c:v>
                </c:pt>
                <c:pt idx="71">
                  <c:v>6.3561006355752241</c:v>
                </c:pt>
              </c:numCache>
            </c:numRef>
          </c:xVal>
          <c:yVal>
            <c:numRef>
              <c:f>'Forsøk 2 - Samlet'!$FL$14:$FL$85</c:f>
              <c:numCache>
                <c:formatCode>0.0</c:formatCode>
                <c:ptCount val="72"/>
                <c:pt idx="0">
                  <c:v>-4.77102</c:v>
                </c:pt>
                <c:pt idx="1">
                  <c:v>-3.5705599999999995</c:v>
                </c:pt>
                <c:pt idx="2">
                  <c:v>-1.9210200000000004</c:v>
                </c:pt>
                <c:pt idx="3">
                  <c:v>-0.12148000000000003</c:v>
                </c:pt>
                <c:pt idx="4">
                  <c:v>1.6785199999999998</c:v>
                </c:pt>
                <c:pt idx="5">
                  <c:v>2.8775900000000005</c:v>
                </c:pt>
                <c:pt idx="6">
                  <c:v>4.5271000000000008</c:v>
                </c:pt>
                <c:pt idx="7">
                  <c:v>5.7276000000000007</c:v>
                </c:pt>
                <c:pt idx="8">
                  <c:v>7.5271000000000008</c:v>
                </c:pt>
                <c:pt idx="9">
                  <c:v>9.3270999999999997</c:v>
                </c:pt>
                <c:pt idx="10">
                  <c:v>10.9771</c:v>
                </c:pt>
                <c:pt idx="11">
                  <c:v>12.177099999999999</c:v>
                </c:pt>
                <c:pt idx="12">
                  <c:v>13.9771</c:v>
                </c:pt>
                <c:pt idx="13">
                  <c:v>15.176200000000001</c:v>
                </c:pt>
                <c:pt idx="14">
                  <c:v>16.8276</c:v>
                </c:pt>
                <c:pt idx="15">
                  <c:v>18.627600000000001</c:v>
                </c:pt>
                <c:pt idx="16">
                  <c:v>20.426699999999997</c:v>
                </c:pt>
                <c:pt idx="17">
                  <c:v>21.627099999999999</c:v>
                </c:pt>
                <c:pt idx="18">
                  <c:v>23.2776</c:v>
                </c:pt>
                <c:pt idx="19">
                  <c:v>24.479900000000001</c:v>
                </c:pt>
                <c:pt idx="20">
                  <c:v>26.275300000000001</c:v>
                </c:pt>
                <c:pt idx="21">
                  <c:v>28.076699999999992</c:v>
                </c:pt>
                <c:pt idx="22">
                  <c:v>29.726699999999997</c:v>
                </c:pt>
                <c:pt idx="23">
                  <c:v>30.928099999999997</c:v>
                </c:pt>
                <c:pt idx="24">
                  <c:v>32.726199999999992</c:v>
                </c:pt>
                <c:pt idx="25">
                  <c:v>33.926699999999997</c:v>
                </c:pt>
                <c:pt idx="26">
                  <c:v>35.5762</c:v>
                </c:pt>
                <c:pt idx="27">
                  <c:v>37.375299999999996</c:v>
                </c:pt>
                <c:pt idx="28">
                  <c:v>39.175299999999993</c:v>
                </c:pt>
                <c:pt idx="29">
                  <c:v>40.376199999999997</c:v>
                </c:pt>
                <c:pt idx="30">
                  <c:v>42.025700000000001</c:v>
                </c:pt>
                <c:pt idx="31">
                  <c:v>43.227599999999995</c:v>
                </c:pt>
                <c:pt idx="32">
                  <c:v>45.02709999999999</c:v>
                </c:pt>
                <c:pt idx="33">
                  <c:v>46.825699999999998</c:v>
                </c:pt>
                <c:pt idx="34">
                  <c:v>48.474800000000002</c:v>
                </c:pt>
                <c:pt idx="35">
                  <c:v>49.675299999999993</c:v>
                </c:pt>
                <c:pt idx="36">
                  <c:v>51.475700000000003</c:v>
                </c:pt>
                <c:pt idx="37">
                  <c:v>52.675700000000006</c:v>
                </c:pt>
                <c:pt idx="38">
                  <c:v>54.327100000000002</c:v>
                </c:pt>
                <c:pt idx="39">
                  <c:v>56.127099999999999</c:v>
                </c:pt>
                <c:pt idx="40">
                  <c:v>57.927099999999996</c:v>
                </c:pt>
                <c:pt idx="41">
                  <c:v>59.126199999999997</c:v>
                </c:pt>
                <c:pt idx="42">
                  <c:v>60.774799999999999</c:v>
                </c:pt>
                <c:pt idx="43">
                  <c:v>61.977099999999993</c:v>
                </c:pt>
                <c:pt idx="44">
                  <c:v>63.776699999999991</c:v>
                </c:pt>
                <c:pt idx="45">
                  <c:v>65.5762</c:v>
                </c:pt>
                <c:pt idx="46">
                  <c:v>67.227099999999993</c:v>
                </c:pt>
                <c:pt idx="47">
                  <c:v>68.426699999999997</c:v>
                </c:pt>
                <c:pt idx="48">
                  <c:v>70.224800000000002</c:v>
                </c:pt>
                <c:pt idx="49">
                  <c:v>71.424799999999991</c:v>
                </c:pt>
                <c:pt idx="50">
                  <c:v>73.074799999999996</c:v>
                </c:pt>
                <c:pt idx="51">
                  <c:v>74.874799999999993</c:v>
                </c:pt>
                <c:pt idx="52">
                  <c:v>76.674799999999991</c:v>
                </c:pt>
                <c:pt idx="53">
                  <c:v>77.875699999999995</c:v>
                </c:pt>
                <c:pt idx="54">
                  <c:v>79.524799999999999</c:v>
                </c:pt>
                <c:pt idx="55">
                  <c:v>80.724399999999989</c:v>
                </c:pt>
                <c:pt idx="56">
                  <c:v>82.526200000000003</c:v>
                </c:pt>
                <c:pt idx="57">
                  <c:v>84.325299999999999</c:v>
                </c:pt>
                <c:pt idx="58">
                  <c:v>85.976699999999994</c:v>
                </c:pt>
                <c:pt idx="59">
                  <c:v>87.175299999999993</c:v>
                </c:pt>
                <c:pt idx="60">
                  <c:v>88.97529999999999</c:v>
                </c:pt>
                <c:pt idx="61">
                  <c:v>90.174399999999991</c:v>
                </c:pt>
                <c:pt idx="62">
                  <c:v>91.824399999999997</c:v>
                </c:pt>
                <c:pt idx="63">
                  <c:v>93.624399999999994</c:v>
                </c:pt>
                <c:pt idx="64">
                  <c:v>95.423999999999992</c:v>
                </c:pt>
                <c:pt idx="65">
                  <c:v>96.624000000000009</c:v>
                </c:pt>
                <c:pt idx="66">
                  <c:v>98.275999999999996</c:v>
                </c:pt>
                <c:pt idx="67">
                  <c:v>99.474000000000004</c:v>
                </c:pt>
                <c:pt idx="68">
                  <c:v>101.276</c:v>
                </c:pt>
                <c:pt idx="69">
                  <c:v>103.077</c:v>
                </c:pt>
                <c:pt idx="70">
                  <c:v>104.425</c:v>
                </c:pt>
                <c:pt idx="71">
                  <c:v>104.79999999999998</c:v>
                </c:pt>
              </c:numCache>
            </c:numRef>
          </c:yVal>
          <c:smooth val="0"/>
          <c:extLst>
            <c:ext xmlns:c16="http://schemas.microsoft.com/office/drawing/2014/chart" uri="{C3380CC4-5D6E-409C-BE32-E72D297353CC}">
              <c16:uniqueId val="{00000006-A2D6-4144-983C-AFB088A87BFA}"/>
            </c:ext>
          </c:extLst>
        </c:ser>
        <c:dLbls>
          <c:showLegendKey val="0"/>
          <c:showVal val="0"/>
          <c:showCatName val="0"/>
          <c:showSerName val="0"/>
          <c:showPercent val="0"/>
          <c:showBubbleSize val="0"/>
        </c:dLbls>
        <c:axId val="253375232"/>
        <c:axId val="253377152"/>
        <c:extLst/>
      </c:scatterChart>
      <c:valAx>
        <c:axId val="253375232"/>
        <c:scaling>
          <c:orientation val="minMax"/>
          <c:max val="4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en-US"/>
          </a:p>
        </c:txPr>
        <c:crossAx val="253377152"/>
        <c:crosses val="autoZero"/>
        <c:crossBetween val="midCat"/>
        <c:majorUnit val="10"/>
        <c:minorUnit val="5"/>
      </c:valAx>
      <c:valAx>
        <c:axId val="253377152"/>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en-US"/>
          </a:p>
        </c:txPr>
        <c:crossAx val="253375232"/>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en-US"/>
    </a:p>
  </c:txPr>
  <c:externalData r:id="rId3">
    <c:autoUpdate val="0"/>
  </c:externalData>
  <c:userShapes r:id="rId4"/>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19375816993464"/>
          <c:y val="0.11489106500494578"/>
          <c:w val="0.64741678466640407"/>
          <c:h val="0.78395032194822345"/>
        </c:manualLayout>
      </c:layout>
      <c:scatterChart>
        <c:scatterStyle val="lineMarker"/>
        <c:varyColors val="0"/>
        <c:ser>
          <c:idx val="2"/>
          <c:order val="4"/>
          <c:tx>
            <c:v>   0,0-23,6</c:v>
          </c:tx>
          <c:spPr>
            <a:ln w="25400" cap="rnd">
              <a:noFill/>
              <a:round/>
            </a:ln>
            <a:effectLst/>
          </c:spPr>
          <c:marker>
            <c:symbol val="circle"/>
            <c:size val="3"/>
            <c:spPr>
              <a:solidFill>
                <a:srgbClr val="FFC000"/>
              </a:solidFill>
              <a:ln w="6350">
                <a:solidFill>
                  <a:schemeClr val="accent4">
                    <a:lumMod val="50000"/>
                  </a:schemeClr>
                </a:solidFill>
              </a:ln>
              <a:effectLst/>
            </c:spPr>
          </c:marker>
          <c:xVal>
            <c:numRef>
              <c:f>'Forsøk 3 - Samlet'!$BD$14:$BD$272</c:f>
              <c:numCache>
                <c:formatCode>General</c:formatCode>
                <c:ptCount val="259"/>
                <c:pt idx="23" formatCode="0.0">
                  <c:v>8.2107144795081819E-4</c:v>
                </c:pt>
                <c:pt idx="24" formatCode="0.0">
                  <c:v>8.2105629470101166E-4</c:v>
                </c:pt>
                <c:pt idx="25" formatCode="0.0">
                  <c:v>6.5004093835401564E-4</c:v>
                </c:pt>
                <c:pt idx="26" formatCode="0.0">
                  <c:v>5.4223392596220604E-4</c:v>
                </c:pt>
                <c:pt idx="27" formatCode="0.0">
                  <c:v>5.4222732532852231E-4</c:v>
                </c:pt>
                <c:pt idx="28" formatCode="0.0">
                  <c:v>3.9022147234263024E-4</c:v>
                </c:pt>
                <c:pt idx="29" formatCode="0.0">
                  <c:v>3.4066319605073039E-4</c:v>
                </c:pt>
                <c:pt idx="30" formatCode="0.0">
                  <c:v>3.4066007349002327E-4</c:v>
                </c:pt>
                <c:pt idx="31" formatCode="0.0">
                  <c:v>4.2769236039071865E-4</c:v>
                </c:pt>
                <c:pt idx="32" formatCode="0.0">
                  <c:v>3.6659044088798375E-4</c:v>
                </c:pt>
                <c:pt idx="33" formatCode="0.0">
                  <c:v>3.6658743129652094E-4</c:v>
                </c:pt>
                <c:pt idx="34" formatCode="0.0">
                  <c:v>2.8494725791209161E-4</c:v>
                </c:pt>
                <c:pt idx="35" formatCode="0.0">
                  <c:v>2.8494544106323866E-4</c:v>
                </c:pt>
                <c:pt idx="36" formatCode="0.0">
                  <c:v>3.5952207015644535E-4</c:v>
                </c:pt>
                <c:pt idx="37" formatCode="0.0">
                  <c:v>3.4291930263270987E-4</c:v>
                </c:pt>
                <c:pt idx="38" formatCode="0.0">
                  <c:v>3.4291733156800107E-4</c:v>
                </c:pt>
                <c:pt idx="39" formatCode="0.0">
                  <c:v>3.2974144709656641E-4</c:v>
                </c:pt>
                <c:pt idx="40" formatCode="0.0">
                  <c:v>3.1754048273123048E-4</c:v>
                </c:pt>
                <c:pt idx="41" formatCode="0.0">
                  <c:v>2.7784644536053691E-4</c:v>
                </c:pt>
                <c:pt idx="42" formatCode="0.0">
                  <c:v>2.7064560310888843E-4</c:v>
                </c:pt>
                <c:pt idx="43" formatCode="0.0">
                  <c:v>2.6351932836851189E-4</c:v>
                </c:pt>
                <c:pt idx="44" formatCode="0.0">
                  <c:v>3.0116343015431252E-4</c:v>
                </c:pt>
                <c:pt idx="45" formatCode="0.0">
                  <c:v>2.9533018869911661E-4</c:v>
                </c:pt>
                <c:pt idx="46" formatCode="0.0">
                  <c:v>2.9532873153617823E-4</c:v>
                </c:pt>
                <c:pt idx="47" formatCode="0.0">
                  <c:v>3.322431843582546E-4</c:v>
                </c:pt>
                <c:pt idx="48" formatCode="0.0">
                  <c:v>3.2018862154364582E-4</c:v>
                </c:pt>
                <c:pt idx="49" formatCode="0.0">
                  <c:v>3.1496508634335939E-4</c:v>
                </c:pt>
                <c:pt idx="50" formatCode="0.0">
                  <c:v>3.1496361554755116E-4</c:v>
                </c:pt>
                <c:pt idx="51" formatCode="0.0">
                  <c:v>3.0713014558152315E-4</c:v>
                </c:pt>
                <c:pt idx="52" formatCode="0.0">
                  <c:v>3.0712874819593093E-4</c:v>
                </c:pt>
                <c:pt idx="53" formatCode="0.0">
                  <c:v>3.4125257793486723E-4</c:v>
                </c:pt>
                <c:pt idx="54" formatCode="0.0">
                  <c:v>4.0388097695931457E-4</c:v>
                </c:pt>
                <c:pt idx="55" formatCode="0.0">
                  <c:v>4.0387916684842977E-4</c:v>
                </c:pt>
                <c:pt idx="56" formatCode="0.0">
                  <c:v>3.9687420884554261E-4</c:v>
                </c:pt>
                <c:pt idx="57" formatCode="0.0">
                  <c:v>3.9346443529166453E-4</c:v>
                </c:pt>
                <c:pt idx="58" formatCode="0.0">
                  <c:v>3.9346271945853167E-4</c:v>
                </c:pt>
                <c:pt idx="59" formatCode="0.0">
                  <c:v>3.2447549387341727E-4</c:v>
                </c:pt>
                <c:pt idx="60" formatCode="0.0">
                  <c:v>3.2233632799603387E-4</c:v>
                </c:pt>
                <c:pt idx="61" formatCode="0.0">
                  <c:v>3.8356393999145497E-4</c:v>
                </c:pt>
                <c:pt idx="62" formatCode="0.0">
                  <c:v>3.8356231209339388E-4</c:v>
                </c:pt>
                <c:pt idx="63" formatCode="0.0">
                  <c:v>4.4091951084952101E-4</c:v>
                </c:pt>
                <c:pt idx="64" formatCode="0.0">
                  <c:v>4.4091766851981853E-4</c:v>
                </c:pt>
                <c:pt idx="65" formatCode="0.0">
                  <c:v>4.3889586119964552E-4</c:v>
                </c:pt>
                <c:pt idx="66" formatCode="0.0">
                  <c:v>4.3413692295431411E-4</c:v>
                </c:pt>
                <c:pt idx="67" formatCode="0.0">
                  <c:v>4.3413513906524255E-4</c:v>
                </c:pt>
                <c:pt idx="68" formatCode="0.0">
                  <c:v>3.6878344003368562E-4</c:v>
                </c:pt>
                <c:pt idx="69" formatCode="0.0">
                  <c:v>3.0425184954417542E-4</c:v>
                </c:pt>
                <c:pt idx="70" formatCode="0.0">
                  <c:v>2.9745724908369702E-4</c:v>
                </c:pt>
                <c:pt idx="71" formatCode="0.0">
                  <c:v>3.8176787490086972E-4</c:v>
                </c:pt>
                <c:pt idx="72" formatCode="0.0">
                  <c:v>3.4870653380161083E-4</c:v>
                </c:pt>
                <c:pt idx="73" formatCode="0.0">
                  <c:v>3.4240405882907045E-4</c:v>
                </c:pt>
                <c:pt idx="74" formatCode="0.0">
                  <c:v>3.3854988805312545E-4</c:v>
                </c:pt>
                <c:pt idx="75" formatCode="0.0">
                  <c:v>4.2466747587369813E-4</c:v>
                </c:pt>
                <c:pt idx="76" formatCode="0.0">
                  <c:v>4.1558766626459734E-4</c:v>
                </c:pt>
                <c:pt idx="77" formatCode="0.0">
                  <c:v>3.8340092084587351E-4</c:v>
                </c:pt>
                <c:pt idx="78" formatCode="0.0">
                  <c:v>3.8047802826411599E-4</c:v>
                </c:pt>
                <c:pt idx="79" formatCode="0.0">
                  <c:v>3.7310288760012799E-4</c:v>
                </c:pt>
                <c:pt idx="80" formatCode="0.0">
                  <c:v>4.2447602853165183E-4</c:v>
                </c:pt>
                <c:pt idx="81" formatCode="0.0">
                  <c:v>4.2161161113832182E-4</c:v>
                </c:pt>
                <c:pt idx="82" formatCode="0.0">
                  <c:v>4.1527559496637337E-4</c:v>
                </c:pt>
                <c:pt idx="83" formatCode="0.0">
                  <c:v>4.1005146003910548E-4</c:v>
                </c:pt>
                <c:pt idx="84" formatCode="0.0">
                  <c:v>4.0722729515863546E-4</c:v>
                </c:pt>
                <c:pt idx="85" formatCode="0.0">
                  <c:v>3.7214460575057669E-4</c:v>
                </c:pt>
                <c:pt idx="86" formatCode="0.0">
                  <c:v>4.5327439013463563E-4</c:v>
                </c:pt>
                <c:pt idx="87" formatCode="0.0">
                  <c:v>4.5048001617778449E-4</c:v>
                </c:pt>
                <c:pt idx="88" formatCode="0.0">
                  <c:v>4.1632478780877154E-4</c:v>
                </c:pt>
                <c:pt idx="89" formatCode="0.0">
                  <c:v>4.4130162364703176E-4</c:v>
                </c:pt>
                <c:pt idx="90" formatCode="0.0">
                  <c:v>4.3570669434432271E-4</c:v>
                </c:pt>
                <c:pt idx="91" formatCode="0.0">
                  <c:v>3.7781348486801581E-4</c:v>
                </c:pt>
                <c:pt idx="92" formatCode="0.0">
                  <c:v>3.7147502092383218E-4</c:v>
                </c:pt>
                <c:pt idx="93" formatCode="0.0">
                  <c:v>3.9605368026910759E-4</c:v>
                </c:pt>
                <c:pt idx="94" formatCode="0.0">
                  <c:v>4.4687186141375434E-4</c:v>
                </c:pt>
                <c:pt idx="95" formatCode="0.0">
                  <c:v>4.4415080402437673E-4</c:v>
                </c:pt>
                <c:pt idx="96" formatCode="0.0">
                  <c:v>4.4142976702768211E-4</c:v>
                </c:pt>
                <c:pt idx="97" formatCode="0.0">
                  <c:v>4.3287575154381811E-4</c:v>
                </c:pt>
                <c:pt idx="98" formatCode="0.0">
                  <c:v>4.5636088323218363E-4</c:v>
                </c:pt>
                <c:pt idx="99" formatCode="0.0">
                  <c:v>4.5368017478582918E-4</c:v>
                </c:pt>
                <c:pt idx="100" formatCode="0.0">
                  <c:v>3.9762935310858017E-4</c:v>
                </c:pt>
                <c:pt idx="101" formatCode="0.0">
                  <c:v>3.9341072034109896E-4</c:v>
                </c:pt>
                <c:pt idx="102" formatCode="0.0">
                  <c:v>3.9073865224406281E-4</c:v>
                </c:pt>
                <c:pt idx="103" formatCode="0.0">
                  <c:v>4.1385130132848567E-4</c:v>
                </c:pt>
                <c:pt idx="104" formatCode="0.0">
                  <c:v>4.1085781558789132E-4</c:v>
                </c:pt>
                <c:pt idx="105" formatCode="0.0">
                  <c:v>4.6153074417992459E-4</c:v>
                </c:pt>
                <c:pt idx="106" formatCode="0.0">
                  <c:v>5.1340304934146858E-4</c:v>
                </c:pt>
                <c:pt idx="107" formatCode="0.0">
                  <c:v>4.8400211994082179E-4</c:v>
                </c:pt>
                <c:pt idx="108" formatCode="0.0">
                  <c:v>4.8133191809229836E-4</c:v>
                </c:pt>
                <c:pt idx="109" formatCode="0.0">
                  <c:v>4.5227749107851613E-4</c:v>
                </c:pt>
                <c:pt idx="110" formatCode="0.0">
                  <c:v>5.2985782200811154E-4</c:v>
                </c:pt>
                <c:pt idx="111" formatCode="0.0">
                  <c:v>5.3007652892551958E-4</c:v>
                </c:pt>
                <c:pt idx="112" formatCode="0.0">
                  <c:v>4.9970924776521198E-4</c:v>
                </c:pt>
                <c:pt idx="113" formatCode="0.0">
                  <c:v>4.9702654724169805E-4</c:v>
                </c:pt>
                <c:pt idx="114" formatCode="0.0">
                  <c:v>4.9667821197693033E-4</c:v>
                </c:pt>
                <c:pt idx="115" formatCode="0.0">
                  <c:v>5.2218531259243901E-4</c:v>
                </c:pt>
                <c:pt idx="116" formatCode="0.0">
                  <c:v>4.3834883259444198E-4</c:v>
                </c:pt>
                <c:pt idx="117" formatCode="0.0">
                  <c:v>4.3841312641724583E-4</c:v>
                </c:pt>
                <c:pt idx="118" formatCode="0.0">
                  <c:v>4.3742539195802129E-4</c:v>
                </c:pt>
                <c:pt idx="119" formatCode="0.0">
                  <c:v>4.8934493288573455E-4</c:v>
                </c:pt>
                <c:pt idx="120" formatCode="0.0">
                  <c:v>4.8739796672855439E-4</c:v>
                </c:pt>
                <c:pt idx="121" formatCode="0.0">
                  <c:v>5.3940046814135575E-4</c:v>
                </c:pt>
                <c:pt idx="122" formatCode="0.0">
                  <c:v>4.5784372323844888E-4</c:v>
                </c:pt>
                <c:pt idx="123" formatCode="0.0">
                  <c:v>4.5951115309619508E-4</c:v>
                </c:pt>
                <c:pt idx="124" formatCode="0.0">
                  <c:v>4.5673090091337588E-4</c:v>
                </c:pt>
                <c:pt idx="125" formatCode="0.0">
                  <c:v>3.982843230570208E-4</c:v>
                </c:pt>
                <c:pt idx="126" formatCode="0.0">
                  <c:v>3.9776162251825911E-4</c:v>
                </c:pt>
                <c:pt idx="127" formatCode="0.0">
                  <c:v>5.1151701883424771E-4</c:v>
                </c:pt>
                <c:pt idx="128" formatCode="0.0">
                  <c:v>5.0869547326504747E-4</c:v>
                </c:pt>
                <c:pt idx="129" formatCode="0.0">
                  <c:v>4.8159804796923201E-4</c:v>
                </c:pt>
                <c:pt idx="130" formatCode="0.0">
                  <c:v>4.7875318792674735E-4</c:v>
                </c:pt>
                <c:pt idx="131" formatCode="0.0">
                  <c:v>4.7590834966400016E-4</c:v>
                </c:pt>
                <c:pt idx="132" formatCode="0.0">
                  <c:v>4.7542649484493964E-4</c:v>
                </c:pt>
                <c:pt idx="133" formatCode="0.0">
                  <c:v>5.0118876740820606E-4</c:v>
                </c:pt>
                <c:pt idx="134" formatCode="0.0">
                  <c:v>5.0040834121634255E-4</c:v>
                </c:pt>
                <c:pt idx="135" formatCode="0.0">
                  <c:v>5.886785394534148E-4</c:v>
                </c:pt>
                <c:pt idx="136" formatCode="0.0">
                  <c:v>5.6059002952031645E-4</c:v>
                </c:pt>
                <c:pt idx="137" formatCode="0.0">
                  <c:v>5.5767492523114222E-4</c:v>
                </c:pt>
                <c:pt idx="138" formatCode="0.0">
                  <c:v>4.9852290527367595E-4</c:v>
                </c:pt>
                <c:pt idx="139" formatCode="0.0">
                  <c:v>5.6381661042327808E-4</c:v>
                </c:pt>
                <c:pt idx="140" formatCode="0.0">
                  <c:v>5.6083829089670302E-4</c:v>
                </c:pt>
                <c:pt idx="141" formatCode="0.0">
                  <c:v>5.6324415265114906E-4</c:v>
                </c:pt>
                <c:pt idx="142" formatCode="0.0">
                  <c:v>5.9033735479527977E-4</c:v>
                </c:pt>
                <c:pt idx="143" formatCode="0.0">
                  <c:v>5.8733022871936414E-4</c:v>
                </c:pt>
                <c:pt idx="144" formatCode="0.0">
                  <c:v>5.5764127288853154E-4</c:v>
                </c:pt>
                <c:pt idx="145" formatCode="0.0">
                  <c:v>5.5857014093606456E-4</c:v>
                </c:pt>
                <c:pt idx="146" formatCode="0.0">
                  <c:v>5.5552305649816914E-4</c:v>
                </c:pt>
                <c:pt idx="147" formatCode="0.0">
                  <c:v>5.5742820298063252E-4</c:v>
                </c:pt>
                <c:pt idx="148" formatCode="0.0">
                  <c:v>6.5310651830966112E-4</c:v>
                </c:pt>
                <c:pt idx="149" formatCode="0.0">
                  <c:v>6.5000122663432913E-4</c:v>
                </c:pt>
                <c:pt idx="150" formatCode="0.0">
                  <c:v>6.1973347495850517E-4</c:v>
                </c:pt>
                <c:pt idx="151" formatCode="0.0">
                  <c:v>5.9676214157397328E-4</c:v>
                </c:pt>
                <c:pt idx="152" formatCode="0.0">
                  <c:v>5.9357633302808098E-4</c:v>
                </c:pt>
                <c:pt idx="153" formatCode="0.0">
                  <c:v>6.860548957554625E-4</c:v>
                </c:pt>
                <c:pt idx="154" formatCode="0.0">
                  <c:v>6.951473399732052E-4</c:v>
                </c:pt>
                <c:pt idx="155" formatCode="0.0">
                  <c:v>6.9190389489765772E-4</c:v>
                </c:pt>
                <c:pt idx="156" formatCode="0.0">
                  <c:v>6.2847170220214281E-4</c:v>
                </c:pt>
                <c:pt idx="157" formatCode="0.0">
                  <c:v>6.2520394464355604E-4</c:v>
                </c:pt>
                <c:pt idx="158" formatCode="0.0">
                  <c:v>6.2913350995334413E-4</c:v>
                </c:pt>
                <c:pt idx="159" formatCode="0.0">
                  <c:v>6.2582796467265558E-4</c:v>
                </c:pt>
                <c:pt idx="160" formatCode="0.0">
                  <c:v>6.3413343164992354E-4</c:v>
                </c:pt>
                <c:pt idx="161" formatCode="0.0">
                  <c:v>6.3076624384012219E-4</c:v>
                </c:pt>
                <c:pt idx="162" formatCode="0.0">
                  <c:v>6.9960512303335928E-4</c:v>
                </c:pt>
                <c:pt idx="163" formatCode="0.0">
                  <c:v>6.962144231656101E-4</c:v>
                </c:pt>
                <c:pt idx="164" formatCode="0.0">
                  <c:v>7.0252743421730663E-4</c:v>
                </c:pt>
                <c:pt idx="165" formatCode="0.0">
                  <c:v>5.6599190675724433E-4</c:v>
                </c:pt>
                <c:pt idx="166" formatCode="0.0">
                  <c:v>5.6252651923256779E-4</c:v>
                </c:pt>
                <c:pt idx="167" formatCode="0.0">
                  <c:v>5.630532647824362E-4</c:v>
                </c:pt>
                <c:pt idx="168" formatCode="0.0">
                  <c:v>6.3524144667432864E-4</c:v>
                </c:pt>
                <c:pt idx="169" formatCode="0.0">
                  <c:v>6.317188675262471E-4</c:v>
                </c:pt>
                <c:pt idx="170" formatCode="0.0">
                  <c:v>6.2819632096728923E-4</c:v>
                </c:pt>
                <c:pt idx="171" formatCode="0.0">
                  <c:v>5.9925748620095467E-4</c:v>
                </c:pt>
                <c:pt idx="172" formatCode="0.0">
                  <c:v>6.3152230832749334E-4</c:v>
                </c:pt>
                <c:pt idx="173" formatCode="0.0">
                  <c:v>6.3390336548147885E-4</c:v>
                </c:pt>
                <c:pt idx="174" formatCode="0.0">
                  <c:v>5.9724950012040126E-4</c:v>
                </c:pt>
                <c:pt idx="175" formatCode="0.0">
                  <c:v>7.0274800555857584E-4</c:v>
                </c:pt>
                <c:pt idx="176" formatCode="0.0">
                  <c:v>7.0283679430190179E-4</c:v>
                </c:pt>
                <c:pt idx="177" formatCode="0.0">
                  <c:v>6.3344576275016495E-4</c:v>
                </c:pt>
                <c:pt idx="178" formatCode="0.0">
                  <c:v>6.2974880611240379E-4</c:v>
                </c:pt>
                <c:pt idx="179" formatCode="0.0">
                  <c:v>6.3218988995648146E-4</c:v>
                </c:pt>
                <c:pt idx="180" formatCode="0.0">
                  <c:v>7.0781747241661832E-4</c:v>
                </c:pt>
                <c:pt idx="181" formatCode="0.0">
                  <c:v>6.2883604910007906E-4</c:v>
                </c:pt>
                <c:pt idx="182" formatCode="0.0">
                  <c:v>6.319840079048102E-4</c:v>
                </c:pt>
                <c:pt idx="183" formatCode="0.0">
                  <c:v>7.0423852191419767E-4</c:v>
                </c:pt>
                <c:pt idx="184" formatCode="0.0">
                  <c:v>7.0043901960319468E-4</c:v>
                </c:pt>
                <c:pt idx="185" formatCode="0.0">
                  <c:v>7.1649286967324466E-4</c:v>
                </c:pt>
                <c:pt idx="186" formatCode="0.0">
                  <c:v>7.1258506993195786E-4</c:v>
                </c:pt>
                <c:pt idx="187" formatCode="0.0">
                  <c:v>7.0867730984484987E-4</c:v>
                </c:pt>
                <c:pt idx="188" formatCode="0.0">
                  <c:v>7.0476958936871871E-4</c:v>
                </c:pt>
                <c:pt idx="189" formatCode="0.0">
                  <c:v>7.4677698008210748E-4</c:v>
                </c:pt>
                <c:pt idx="190" formatCode="0.0">
                  <c:v>7.4283318027279846E-4</c:v>
                </c:pt>
                <c:pt idx="191" formatCode="0.0">
                  <c:v>7.4746762987492851E-4</c:v>
                </c:pt>
                <c:pt idx="192" formatCode="0.0">
                  <c:v>7.8340488768300362E-4</c:v>
                </c:pt>
                <c:pt idx="193" formatCode="0.0">
                  <c:v>7.39488580392749E-4</c:v>
                </c:pt>
                <c:pt idx="194" formatCode="0.0">
                  <c:v>7.4243614636216356E-4</c:v>
                </c:pt>
                <c:pt idx="195" formatCode="0.0">
                  <c:v>7.3840906379684453E-4</c:v>
                </c:pt>
                <c:pt idx="196" formatCode="0.0">
                  <c:v>6.9326565666624957E-4</c:v>
                </c:pt>
                <c:pt idx="197" formatCode="0.0">
                  <c:v>6.9329411085930861E-4</c:v>
                </c:pt>
                <c:pt idx="198" formatCode="0.0">
                  <c:v>7.3844920944139204E-4</c:v>
                </c:pt>
                <c:pt idx="199" formatCode="0.0">
                  <c:v>7.7532961354226761E-4</c:v>
                </c:pt>
                <c:pt idx="200" formatCode="0.0">
                  <c:v>7.7587310599111883E-4</c:v>
                </c:pt>
                <c:pt idx="201" formatCode="0.0">
                  <c:v>7.3582670273566011E-4</c:v>
                </c:pt>
                <c:pt idx="202" formatCode="0.0">
                  <c:v>7.7319717854440917E-4</c:v>
                </c:pt>
                <c:pt idx="203" formatCode="0.0">
                  <c:v>7.7185686995439424E-4</c:v>
                </c:pt>
                <c:pt idx="204" formatCode="0.0">
                  <c:v>7.2865300333330759E-4</c:v>
                </c:pt>
                <c:pt idx="205" formatCode="0.0">
                  <c:v>7.6629530766773662E-4</c:v>
                </c:pt>
                <c:pt idx="206" formatCode="0.0">
                  <c:v>7.6586418555675431E-4</c:v>
                </c:pt>
                <c:pt idx="207" formatCode="0.0">
                  <c:v>7.2407026415193139E-4</c:v>
                </c:pt>
                <c:pt idx="208" formatCode="0.0">
                  <c:v>7.1984526669079867E-4</c:v>
                </c:pt>
                <c:pt idx="209" formatCode="0.0">
                  <c:v>7.2182839954652888E-4</c:v>
                </c:pt>
                <c:pt idx="210" formatCode="0.0">
                  <c:v>7.2297106588862386E-4</c:v>
                </c:pt>
                <c:pt idx="211" formatCode="0.0">
                  <c:v>7.6164960872184126E-4</c:v>
                </c:pt>
                <c:pt idx="212" formatCode="0.0">
                  <c:v>7.6210885406140011E-4</c:v>
                </c:pt>
                <c:pt idx="213" formatCode="0.0">
                  <c:v>8.5504019986585612E-4</c:v>
                </c:pt>
                <c:pt idx="214" formatCode="0.0">
                  <c:v>7.6307826791838988E-4</c:v>
                </c:pt>
                <c:pt idx="215" formatCode="0.0">
                  <c:v>7.5870243604367533E-4</c:v>
                </c:pt>
                <c:pt idx="216" formatCode="0.0">
                  <c:v>7.5528998971316735E-4</c:v>
                </c:pt>
                <c:pt idx="217" formatCode="0.0">
                  <c:v>7.5090866167851591E-4</c:v>
                </c:pt>
                <c:pt idx="218" formatCode="0.0">
                  <c:v>7.5519975574754464E-4</c:v>
                </c:pt>
                <c:pt idx="219" formatCode="0.0">
                  <c:v>7.6159149470196661E-4</c:v>
                </c:pt>
                <c:pt idx="220" formatCode="0.0">
                  <c:v>9.370802825878989E-4</c:v>
                </c:pt>
                <c:pt idx="221" formatCode="0.0">
                  <c:v>9.3748752313468149E-4</c:v>
                </c:pt>
                <c:pt idx="222" formatCode="0.0">
                  <c:v>9.4417264897846695E-4</c:v>
                </c:pt>
                <c:pt idx="223" formatCode="0.0">
                  <c:v>9.8537359138110435E-4</c:v>
                </c:pt>
                <c:pt idx="224" formatCode="0.0">
                  <c:v>9.8079848390416843E-4</c:v>
                </c:pt>
                <c:pt idx="225" formatCode="0.0">
                  <c:v>1.0822151569386785E-3</c:v>
                </c:pt>
                <c:pt idx="226" formatCode="0.0">
                  <c:v>1.123971458714818E-3</c:v>
                </c:pt>
                <c:pt idx="227" formatCode="0.0">
                  <c:v>1.1284700613442818E-3</c:v>
                </c:pt>
                <c:pt idx="228" formatCode="0.0">
                  <c:v>1.0415906402393377E-3</c:v>
                </c:pt>
                <c:pt idx="229" formatCode="0.0">
                  <c:v>1.178723618163093E-3</c:v>
                </c:pt>
                <c:pt idx="230" formatCode="0.0">
                  <c:v>1.1837930029761068E-3</c:v>
                </c:pt>
                <c:pt idx="231" formatCode="0.0">
                  <c:v>1.0942902570746571E-3</c:v>
                </c:pt>
                <c:pt idx="232" formatCode="0.0">
                  <c:v>1.0894774318149102E-3</c:v>
                </c:pt>
                <c:pt idx="233" formatCode="0.0">
                  <c:v>1.1001057318453195E-3</c:v>
                </c:pt>
                <c:pt idx="234" formatCode="0.0">
                  <c:v>1.1605505502926396E-3</c:v>
                </c:pt>
                <c:pt idx="235" formatCode="0.0">
                  <c:v>1.3537438942344329E-3</c:v>
                </c:pt>
                <c:pt idx="236" formatCode="0.0">
                  <c:v>1.3745904951965144E-3</c:v>
                </c:pt>
                <c:pt idx="237" formatCode="0.0">
                  <c:v>1.28750792716207E-3</c:v>
                </c:pt>
                <c:pt idx="238" formatCode="0.0">
                  <c:v>1.2311488698680205E-3</c:v>
                </c:pt>
                <c:pt idx="239" formatCode="0.0">
                  <c:v>1.2483833342196518E-3</c:v>
                </c:pt>
                <c:pt idx="240" formatCode="0.0">
                  <c:v>1.2682037279085859E-3</c:v>
                </c:pt>
                <c:pt idx="241" formatCode="0.0">
                  <c:v>1.6886462819798059E-3</c:v>
                </c:pt>
                <c:pt idx="242" formatCode="0.0">
                  <c:v>1.7178962714009946E-3</c:v>
                </c:pt>
                <c:pt idx="243" formatCode="0.0">
                  <c:v>1.8593780049130663E-3</c:v>
                </c:pt>
                <c:pt idx="244" formatCode="0.0">
                  <c:v>1.7983755846337282E-3</c:v>
                </c:pt>
                <c:pt idx="245" formatCode="0.0">
                  <c:v>1.8937701347336775E-3</c:v>
                </c:pt>
                <c:pt idx="246" formatCode="0.0">
                  <c:v>1.9464854131826729E-3</c:v>
                </c:pt>
                <c:pt idx="247" formatCode="0.0">
                  <c:v>1.9406245336048989E-3</c:v>
                </c:pt>
                <c:pt idx="248" formatCode="0.0">
                  <c:v>1.9855794585074372E-3</c:v>
                </c:pt>
                <c:pt idx="249" formatCode="0.0">
                  <c:v>2.0945627493769011E-3</c:v>
                </c:pt>
                <c:pt idx="250" formatCode="0.0">
                  <c:v>2.088385188031529E-3</c:v>
                </c:pt>
                <c:pt idx="251" formatCode="0.0">
                  <c:v>2.4115094060742871E-3</c:v>
                </c:pt>
                <c:pt idx="252" formatCode="0.0">
                  <c:v>2.4836716023499046E-3</c:v>
                </c:pt>
                <c:pt idx="253" formatCode="0.0">
                  <c:v>2.4770638328118289E-3</c:v>
                </c:pt>
                <c:pt idx="254" formatCode="0.0">
                  <c:v>2.7806173721444559E-3</c:v>
                </c:pt>
                <c:pt idx="255" formatCode="0.0">
                  <c:v>3.7970170431026462E-3</c:v>
                </c:pt>
                <c:pt idx="256" formatCode="0.0">
                  <c:v>3.7898783528226331E-3</c:v>
                </c:pt>
                <c:pt idx="257" formatCode="0.0">
                  <c:v>3.9126989437697317E-3</c:v>
                </c:pt>
                <c:pt idx="258" formatCode="0.0">
                  <c:v>4.2025510531414059E-3</c:v>
                </c:pt>
              </c:numCache>
            </c:numRef>
          </c:xVal>
          <c:yVal>
            <c:numRef>
              <c:f>'Forsøk 3 - Samlet'!$BE$14:$BE$272</c:f>
              <c:numCache>
                <c:formatCode>General</c:formatCode>
                <c:ptCount val="259"/>
                <c:pt idx="15" formatCode="0.0">
                  <c:v>0.17332956521739121</c:v>
                </c:pt>
                <c:pt idx="16" formatCode="0.0">
                  <c:v>0.17332956521739121</c:v>
                </c:pt>
                <c:pt idx="17" formatCode="0.0">
                  <c:v>1.133326708074534</c:v>
                </c:pt>
                <c:pt idx="18" formatCode="0.0">
                  <c:v>2.4844335403726707</c:v>
                </c:pt>
                <c:pt idx="19" formatCode="0.0">
                  <c:v>2.4844335403726707</c:v>
                </c:pt>
                <c:pt idx="20" formatCode="0.0">
                  <c:v>4.4402877828881984</c:v>
                </c:pt>
                <c:pt idx="21" formatCode="0.0">
                  <c:v>6.6091697704658383</c:v>
                </c:pt>
                <c:pt idx="22" formatCode="0.0">
                  <c:v>6.6091697704658383</c:v>
                </c:pt>
                <c:pt idx="23" formatCode="0.0">
                  <c:v>8.9202728760559005</c:v>
                </c:pt>
                <c:pt idx="24" formatCode="0.0">
                  <c:v>8.9219063270525041</c:v>
                </c:pt>
                <c:pt idx="25" formatCode="0.0">
                  <c:v>11.270972033963558</c:v>
                </c:pt>
                <c:pt idx="26" formatCode="0.0">
                  <c:v>13.51409175117106</c:v>
                </c:pt>
                <c:pt idx="27" formatCode="0.0">
                  <c:v>13.516479850629912</c:v>
                </c:pt>
                <c:pt idx="28" formatCode="0.0">
                  <c:v>15.653953011741519</c:v>
                </c:pt>
                <c:pt idx="29" formatCode="0.0">
                  <c:v>17.93417440639519</c:v>
                </c:pt>
                <c:pt idx="30" formatCode="0.0">
                  <c:v>17.937287475888159</c:v>
                </c:pt>
                <c:pt idx="31" formatCode="0.0">
                  <c:v>20.005339614940837</c:v>
                </c:pt>
                <c:pt idx="32" formatCode="0.0">
                  <c:v>20.008791518548531</c:v>
                </c:pt>
                <c:pt idx="33" formatCode="0.0">
                  <c:v>20.012243140736892</c:v>
                </c:pt>
                <c:pt idx="34" formatCode="0.0">
                  <c:v>25.75017519342877</c:v>
                </c:pt>
                <c:pt idx="35" formatCode="0.0">
                  <c:v>25.754567930569127</c:v>
                </c:pt>
                <c:pt idx="36" formatCode="0.0">
                  <c:v>27.220773114700041</c:v>
                </c:pt>
                <c:pt idx="37" formatCode="0.0">
                  <c:v>28.54337713019812</c:v>
                </c:pt>
                <c:pt idx="38" formatCode="0.0">
                  <c:v>28.548224969320234</c:v>
                </c:pt>
                <c:pt idx="39" formatCode="0.0">
                  <c:v>29.693832028663447</c:v>
                </c:pt>
                <c:pt idx="40" formatCode="0.0">
                  <c:v>30.839825342567995</c:v>
                </c:pt>
                <c:pt idx="41" formatCode="0.0">
                  <c:v>30.845046154572209</c:v>
                </c:pt>
                <c:pt idx="42" formatCode="0.0">
                  <c:v>31.6709056039807</c:v>
                </c:pt>
                <c:pt idx="43" formatCode="0.0">
                  <c:v>32.532703398888451</c:v>
                </c:pt>
                <c:pt idx="44" formatCode="0.0">
                  <c:v>32.538197733508703</c:v>
                </c:pt>
                <c:pt idx="45" formatCode="0.0">
                  <c:v>33.18631429555905</c:v>
                </c:pt>
                <c:pt idx="46" formatCode="0.0">
                  <c:v>33.191912965149186</c:v>
                </c:pt>
                <c:pt idx="47" formatCode="0.0">
                  <c:v>33.197511171975592</c:v>
                </c:pt>
                <c:pt idx="48" formatCode="0.0">
                  <c:v>34.452980243667916</c:v>
                </c:pt>
                <c:pt idx="49" formatCode="0.0">
                  <c:v>35.030097013630254</c:v>
                </c:pt>
                <c:pt idx="50" formatCode="0.0">
                  <c:v>35.035991823690878</c:v>
                </c:pt>
                <c:pt idx="51" formatCode="0.0">
                  <c:v>35.935474900939539</c:v>
                </c:pt>
                <c:pt idx="52" formatCode="0.0">
                  <c:v>35.941514858410265</c:v>
                </c:pt>
                <c:pt idx="53" formatCode="0.0">
                  <c:v>35.947554313719031</c:v>
                </c:pt>
                <c:pt idx="54" formatCode="0.0">
                  <c:v>36.453907400938171</c:v>
                </c:pt>
                <c:pt idx="55" formatCode="0.0">
                  <c:v>36.460027605064958</c:v>
                </c:pt>
                <c:pt idx="56" formatCode="0.0">
                  <c:v>37.109620330259609</c:v>
                </c:pt>
                <c:pt idx="57" formatCode="0.0">
                  <c:v>37.437326792081045</c:v>
                </c:pt>
                <c:pt idx="58" formatCode="0.0">
                  <c:v>37.443603044115719</c:v>
                </c:pt>
                <c:pt idx="59" formatCode="0.0">
                  <c:v>37.843299396020406</c:v>
                </c:pt>
                <c:pt idx="60" formatCode="0.0">
                  <c:v>38.10066139590792</c:v>
                </c:pt>
                <c:pt idx="61" formatCode="0.0">
                  <c:v>38.428733362785572</c:v>
                </c:pt>
                <c:pt idx="62" formatCode="0.0">
                  <c:v>38.435165140283267</c:v>
                </c:pt>
                <c:pt idx="63" formatCode="0.0">
                  <c:v>39.014219223442304</c:v>
                </c:pt>
                <c:pt idx="64" formatCode="0.0">
                  <c:v>39.020743283073749</c:v>
                </c:pt>
                <c:pt idx="65" formatCode="0.0">
                  <c:v>39.206885126373429</c:v>
                </c:pt>
                <c:pt idx="66" formatCode="0.0">
                  <c:v>39.643123923871343</c:v>
                </c:pt>
                <c:pt idx="67" formatCode="0.0">
                  <c:v>39.649745610255401</c:v>
                </c:pt>
                <c:pt idx="68" formatCode="0.0">
                  <c:v>40.014549289417019</c:v>
                </c:pt>
                <c:pt idx="69" formatCode="0.0">
                  <c:v>40.026047255349738</c:v>
                </c:pt>
                <c:pt idx="70" formatCode="0.0">
                  <c:v>40.539077321791879</c:v>
                </c:pt>
                <c:pt idx="71" formatCode="0.0">
                  <c:v>40.945151662678214</c:v>
                </c:pt>
                <c:pt idx="72" formatCode="0.0">
                  <c:v>40.957005366108021</c:v>
                </c:pt>
                <c:pt idx="73" formatCode="0.0">
                  <c:v>41.363741605166105</c:v>
                </c:pt>
                <c:pt idx="74" formatCode="0.0">
                  <c:v>41.483342970532441</c:v>
                </c:pt>
                <c:pt idx="75" formatCode="0.0">
                  <c:v>41.495345701010478</c:v>
                </c:pt>
                <c:pt idx="76" formatCode="0.0">
                  <c:v>42.117967100770862</c:v>
                </c:pt>
                <c:pt idx="77" formatCode="0.0">
                  <c:v>42.130147826159366</c:v>
                </c:pt>
                <c:pt idx="78" formatCode="0.0">
                  <c:v>42.142330455696957</c:v>
                </c:pt>
                <c:pt idx="79" formatCode="0.0">
                  <c:v>42.657548756171884</c:v>
                </c:pt>
                <c:pt idx="80" formatCode="0.0">
                  <c:v>43.029289211672562</c:v>
                </c:pt>
                <c:pt idx="81" formatCode="0.0">
                  <c:v>43.041723568543539</c:v>
                </c:pt>
                <c:pt idx="82" formatCode="0.0">
                  <c:v>43.414084090184218</c:v>
                </c:pt>
                <c:pt idx="83" formatCode="0.0">
                  <c:v>43.679052668141793</c:v>
                </c:pt>
                <c:pt idx="84" formatCode="0.0">
                  <c:v>43.691667459416855</c:v>
                </c:pt>
                <c:pt idx="85" formatCode="0.0">
                  <c:v>44.172176875027397</c:v>
                </c:pt>
                <c:pt idx="86" formatCode="0.0">
                  <c:v>44.184928964588927</c:v>
                </c:pt>
                <c:pt idx="87" formatCode="0.0">
                  <c:v>44.19768304167399</c:v>
                </c:pt>
                <c:pt idx="88" formatCode="0.0">
                  <c:v>44.570064362239407</c:v>
                </c:pt>
                <c:pt idx="89" formatCode="0.0">
                  <c:v>44.582924878521752</c:v>
                </c:pt>
                <c:pt idx="90" formatCode="0.0">
                  <c:v>44.884747646951112</c:v>
                </c:pt>
                <c:pt idx="91" formatCode="0.0">
                  <c:v>44.897694477897922</c:v>
                </c:pt>
                <c:pt idx="92" formatCode="0.0">
                  <c:v>45.344040009118054</c:v>
                </c:pt>
                <c:pt idx="93" formatCode="0.0">
                  <c:v>45.35711429070934</c:v>
                </c:pt>
                <c:pt idx="94" formatCode="0.0">
                  <c:v>45.478437178313939</c:v>
                </c:pt>
                <c:pt idx="95" formatCode="0.0">
                  <c:v>45.491546342936239</c:v>
                </c:pt>
                <c:pt idx="96" formatCode="0.0">
                  <c:v>45.504657543599173</c:v>
                </c:pt>
                <c:pt idx="97" formatCode="0.0">
                  <c:v>46.131122541791861</c:v>
                </c:pt>
                <c:pt idx="98" formatCode="0.0">
                  <c:v>46.216038817957497</c:v>
                </c:pt>
                <c:pt idx="99" formatCode="0.0">
                  <c:v>46.229351094910051</c:v>
                </c:pt>
                <c:pt idx="100" formatCode="0.0">
                  <c:v>46.207452325299649</c:v>
                </c:pt>
                <c:pt idx="101" formatCode="0.0">
                  <c:v>46.401231690842636</c:v>
                </c:pt>
                <c:pt idx="102" formatCode="0.0">
                  <c:v>46.414591477155142</c:v>
                </c:pt>
                <c:pt idx="103" formatCode="0.0">
                  <c:v>46.536490092377136</c:v>
                </c:pt>
                <c:pt idx="104" formatCode="0.0">
                  <c:v>46.587001678826844</c:v>
                </c:pt>
                <c:pt idx="105" formatCode="0.0">
                  <c:v>46.600409096391616</c:v>
                </c:pt>
                <c:pt idx="106" formatCode="0.0">
                  <c:v>46.504891086834419</c:v>
                </c:pt>
                <c:pt idx="107" formatCode="0.0">
                  <c:v>46.51827168531576</c:v>
                </c:pt>
                <c:pt idx="108" formatCode="0.0">
                  <c:v>46.531654351389491</c:v>
                </c:pt>
                <c:pt idx="109" formatCode="0.0">
                  <c:v>46.509412053710498</c:v>
                </c:pt>
                <c:pt idx="110" formatCode="0.0">
                  <c:v>46.522788728774024</c:v>
                </c:pt>
                <c:pt idx="111" formatCode="0.0">
                  <c:v>46.282355423950001</c:v>
                </c:pt>
                <c:pt idx="112" formatCode="0.0">
                  <c:v>46.368198826677556</c:v>
                </c:pt>
                <c:pt idx="113" formatCode="0.0">
                  <c:v>46.381530176741336</c:v>
                </c:pt>
                <c:pt idx="114" formatCode="0.0">
                  <c:v>46.176811650334145</c:v>
                </c:pt>
                <c:pt idx="115" formatCode="0.0">
                  <c:v>46.082112422338199</c:v>
                </c:pt>
                <c:pt idx="116" formatCode="0.0">
                  <c:v>46.095357337317353</c:v>
                </c:pt>
                <c:pt idx="117" formatCode="0.0">
                  <c:v>45.817728792116156</c:v>
                </c:pt>
                <c:pt idx="118" formatCode="0.0">
                  <c:v>45.649548386820875</c:v>
                </c:pt>
                <c:pt idx="119" formatCode="0.0">
                  <c:v>45.662665347975299</c:v>
                </c:pt>
                <c:pt idx="120" formatCode="0.0">
                  <c:v>45.602447955144271</c:v>
                </c:pt>
                <c:pt idx="121" formatCode="0.0">
                  <c:v>45.615548133118509</c:v>
                </c:pt>
                <c:pt idx="122" formatCode="0.0">
                  <c:v>45.301603040642924</c:v>
                </c:pt>
                <c:pt idx="123" formatCode="0.0">
                  <c:v>44.878644358907458</c:v>
                </c:pt>
                <c:pt idx="124" formatCode="0.0">
                  <c:v>44.891534091811415</c:v>
                </c:pt>
                <c:pt idx="125" formatCode="0.0">
                  <c:v>44.904425798637433</c:v>
                </c:pt>
                <c:pt idx="126" formatCode="0.0">
                  <c:v>44.662411890595827</c:v>
                </c:pt>
                <c:pt idx="127" formatCode="0.0">
                  <c:v>44.274879786234528</c:v>
                </c:pt>
                <c:pt idx="128" formatCode="0.0">
                  <c:v>44.287591605110748</c:v>
                </c:pt>
                <c:pt idx="129" formatCode="0.0">
                  <c:v>43.935227126572535</c:v>
                </c:pt>
                <c:pt idx="130" formatCode="0.0">
                  <c:v>43.947839345662373</c:v>
                </c:pt>
                <c:pt idx="131" formatCode="0.0">
                  <c:v>43.960453489553387</c:v>
                </c:pt>
                <c:pt idx="132" formatCode="0.0">
                  <c:v>43.754514891946258</c:v>
                </c:pt>
                <c:pt idx="133" formatCode="0.0">
                  <c:v>43.767070956467975</c:v>
                </c:pt>
                <c:pt idx="134" formatCode="0.0">
                  <c:v>43.59777079269756</c:v>
                </c:pt>
                <c:pt idx="135" formatCode="0.0">
                  <c:v>43.245833161758171</c:v>
                </c:pt>
                <c:pt idx="136" formatCode="0.0">
                  <c:v>42.96579355682475</c:v>
                </c:pt>
                <c:pt idx="137" formatCode="0.0">
                  <c:v>42.978119674156147</c:v>
                </c:pt>
                <c:pt idx="138" formatCode="0.0">
                  <c:v>42.807429811286767</c:v>
                </c:pt>
                <c:pt idx="139" formatCode="0.0">
                  <c:v>42.089676145994389</c:v>
                </c:pt>
                <c:pt idx="140" formatCode="0.0">
                  <c:v>42.10174938654842</c:v>
                </c:pt>
                <c:pt idx="141" formatCode="0.0">
                  <c:v>41.711250442913034</c:v>
                </c:pt>
                <c:pt idx="142" formatCode="0.0">
                  <c:v>41.723213407536143</c:v>
                </c:pt>
                <c:pt idx="143" formatCode="0.0">
                  <c:v>41.73517818473934</c:v>
                </c:pt>
                <c:pt idx="144" formatCode="0.0">
                  <c:v>41.491248510868431</c:v>
                </c:pt>
                <c:pt idx="145" formatCode="0.0">
                  <c:v>41.209323525275792</c:v>
                </c:pt>
                <c:pt idx="146" formatCode="0.0">
                  <c:v>41.221138211777308</c:v>
                </c:pt>
                <c:pt idx="147" formatCode="0.0">
                  <c:v>40.86664008331892</c:v>
                </c:pt>
                <c:pt idx="148" formatCode="0.0">
                  <c:v>40.475913484588034</c:v>
                </c:pt>
                <c:pt idx="149" formatCode="0.0">
                  <c:v>40.487516114957749</c:v>
                </c:pt>
                <c:pt idx="150" formatCode="0.0">
                  <c:v>40.243117166750125</c:v>
                </c:pt>
                <c:pt idx="151" formatCode="0.0">
                  <c:v>39.483565295964816</c:v>
                </c:pt>
                <c:pt idx="152" formatCode="0.0">
                  <c:v>39.494882833985308</c:v>
                </c:pt>
                <c:pt idx="153" formatCode="0.0">
                  <c:v>39.506202075720971</c:v>
                </c:pt>
                <c:pt idx="154" formatCode="0.0">
                  <c:v>38.819514165587485</c:v>
                </c:pt>
                <c:pt idx="155" formatCode="0.0">
                  <c:v>38.830639586216826</c:v>
                </c:pt>
                <c:pt idx="156" formatCode="0.0">
                  <c:v>38.549224350391107</c:v>
                </c:pt>
                <c:pt idx="157" formatCode="0.0">
                  <c:v>38.560270474809066</c:v>
                </c:pt>
                <c:pt idx="158" formatCode="0.0">
                  <c:v>38.130061940126978</c:v>
                </c:pt>
                <c:pt idx="159" formatCode="0.0">
                  <c:v>38.14098676301527</c:v>
                </c:pt>
                <c:pt idx="160" formatCode="0.0">
                  <c:v>37.45335168479648</c:v>
                </c:pt>
                <c:pt idx="161" formatCode="0.0">
                  <c:v>37.464082549737242</c:v>
                </c:pt>
                <c:pt idx="162" formatCode="0.0">
                  <c:v>37.217613884635419</c:v>
                </c:pt>
                <c:pt idx="163" formatCode="0.0">
                  <c:v>37.228275360724325</c:v>
                </c:pt>
                <c:pt idx="164" formatCode="0.0">
                  <c:v>36.724574525676758</c:v>
                </c:pt>
                <c:pt idx="165" formatCode="0.0">
                  <c:v>36.440240294425728</c:v>
                </c:pt>
                <c:pt idx="166" formatCode="0.0">
                  <c:v>36.450678179666937</c:v>
                </c:pt>
                <c:pt idx="167" formatCode="0.0">
                  <c:v>36.20260480043526</c:v>
                </c:pt>
                <c:pt idx="168" formatCode="0.0">
                  <c:v>35.881958702803274</c:v>
                </c:pt>
                <c:pt idx="169" formatCode="0.0">
                  <c:v>35.892234958866041</c:v>
                </c:pt>
                <c:pt idx="170" formatCode="0.0">
                  <c:v>35.90251274428875</c:v>
                </c:pt>
                <c:pt idx="171" formatCode="0.0">
                  <c:v>35.323022611074286</c:v>
                </c:pt>
                <c:pt idx="172" formatCode="0.0">
                  <c:v>35.33313717259459</c:v>
                </c:pt>
                <c:pt idx="173" formatCode="0.0">
                  <c:v>35.010821921339932</c:v>
                </c:pt>
                <c:pt idx="174" formatCode="0.0">
                  <c:v>34.836287107416169</c:v>
                </c:pt>
                <c:pt idx="175" formatCode="0.0">
                  <c:v>34.846260442367459</c:v>
                </c:pt>
                <c:pt idx="176" formatCode="0.0">
                  <c:v>34.671572540911541</c:v>
                </c:pt>
                <c:pt idx="177" formatCode="0.0">
                  <c:v>34.276065291492586</c:v>
                </c:pt>
                <c:pt idx="178" formatCode="0.0">
                  <c:v>34.285876800718363</c:v>
                </c:pt>
                <c:pt idx="179" formatCode="0.0">
                  <c:v>33.96270893350551</c:v>
                </c:pt>
                <c:pt idx="180" formatCode="0.0">
                  <c:v>33.750256809675655</c:v>
                </c:pt>
                <c:pt idx="181" formatCode="0.0">
                  <c:v>33.759916304391375</c:v>
                </c:pt>
                <c:pt idx="182" formatCode="0.0">
                  <c:v>33.400579779543683</c:v>
                </c:pt>
                <c:pt idx="183" formatCode="0.0">
                  <c:v>33.410138236398907</c:v>
                </c:pt>
                <c:pt idx="184" formatCode="0.0">
                  <c:v>33.419698102280968</c:v>
                </c:pt>
                <c:pt idx="185" formatCode="0.0">
                  <c:v>32.50296738069131</c:v>
                </c:pt>
                <c:pt idx="186" formatCode="0.0">
                  <c:v>32.512269371501844</c:v>
                </c:pt>
                <c:pt idx="187" formatCode="0.0">
                  <c:v>32.521572730071583</c:v>
                </c:pt>
                <c:pt idx="188" formatCode="0.0">
                  <c:v>32.530877455920425</c:v>
                </c:pt>
                <c:pt idx="189" formatCode="0.0">
                  <c:v>32.243634788459666</c:v>
                </c:pt>
                <c:pt idx="190" formatCode="0.0">
                  <c:v>32.252858831008382</c:v>
                </c:pt>
                <c:pt idx="191" formatCode="0.0">
                  <c:v>31.8918328712377</c:v>
                </c:pt>
                <c:pt idx="192" formatCode="0.0">
                  <c:v>31.900955498145393</c:v>
                </c:pt>
                <c:pt idx="193" formatCode="0.0">
                  <c:v>31.910079461378462</c:v>
                </c:pt>
                <c:pt idx="194" formatCode="0.0">
                  <c:v>31.62096436848049</c:v>
                </c:pt>
                <c:pt idx="195" formatCode="0.0">
                  <c:v>31.630007164776071</c:v>
                </c:pt>
                <c:pt idx="196" formatCode="0.0">
                  <c:v>31.676189656860725</c:v>
                </c:pt>
                <c:pt idx="197" formatCode="0.0">
                  <c:v>31.500126250324524</c:v>
                </c:pt>
                <c:pt idx="198" formatCode="0.0">
                  <c:v>31.137512967497983</c:v>
                </c:pt>
                <c:pt idx="199" formatCode="0.0">
                  <c:v>31.146415052058867</c:v>
                </c:pt>
                <c:pt idx="200" formatCode="0.0">
                  <c:v>30.969085640684487</c:v>
                </c:pt>
                <c:pt idx="201" formatCode="0.0">
                  <c:v>30.755100793030593</c:v>
                </c:pt>
                <c:pt idx="202" formatCode="0.0">
                  <c:v>30.76389186645191</c:v>
                </c:pt>
                <c:pt idx="203" formatCode="0.0">
                  <c:v>30.660717402965464</c:v>
                </c:pt>
                <c:pt idx="204" formatCode="0.0">
                  <c:v>30.558772351722521</c:v>
                </c:pt>
                <c:pt idx="205" formatCode="0.0">
                  <c:v>30.567504738035819</c:v>
                </c:pt>
                <c:pt idx="206" formatCode="0.0">
                  <c:v>30.426614749438905</c:v>
                </c:pt>
                <c:pt idx="207" formatCode="0.0">
                  <c:v>30.249028308147427</c:v>
                </c:pt>
                <c:pt idx="208" formatCode="0.0">
                  <c:v>30.257670219914345</c:v>
                </c:pt>
                <c:pt idx="209" formatCode="0.0">
                  <c:v>30.006007967096821</c:v>
                </c:pt>
                <c:pt idx="210" formatCode="0.0">
                  <c:v>29.790218410370894</c:v>
                </c:pt>
                <c:pt idx="211" formatCode="0.0">
                  <c:v>29.798728096405775</c:v>
                </c:pt>
                <c:pt idx="212" formatCode="0.0">
                  <c:v>29.62133861935401</c:v>
                </c:pt>
                <c:pt idx="213" formatCode="0.0">
                  <c:v>29.256612332914859</c:v>
                </c:pt>
                <c:pt idx="214" formatCode="0.0">
                  <c:v>29.264968917513226</c:v>
                </c:pt>
                <c:pt idx="215" formatCode="0.0">
                  <c:v>29.273326708163673</c:v>
                </c:pt>
                <c:pt idx="216" formatCode="0.0">
                  <c:v>29.244338285297456</c:v>
                </c:pt>
                <c:pt idx="217" formatCode="0.0">
                  <c:v>29.252688017881564</c:v>
                </c:pt>
                <c:pt idx="218" formatCode="0.0">
                  <c:v>28.925018372747729</c:v>
                </c:pt>
                <c:pt idx="219" formatCode="0.0">
                  <c:v>28.522070030382597</c:v>
                </c:pt>
                <c:pt idx="220" formatCode="0.0">
                  <c:v>28.530213971351134</c:v>
                </c:pt>
                <c:pt idx="221" formatCode="0.0">
                  <c:v>28.389067926446927</c:v>
                </c:pt>
                <c:pt idx="222" formatCode="0.0">
                  <c:v>28.060145895748924</c:v>
                </c:pt>
                <c:pt idx="223" formatCode="0.0">
                  <c:v>28.068157121545184</c:v>
                </c:pt>
                <c:pt idx="224" formatCode="0.0">
                  <c:v>28.076169495998109</c:v>
                </c:pt>
                <c:pt idx="225" formatCode="0.0">
                  <c:v>27.709405430238011</c:v>
                </c:pt>
                <c:pt idx="226" formatCode="0.0">
                  <c:v>27.71731516979002</c:v>
                </c:pt>
                <c:pt idx="227" formatCode="0.0">
                  <c:v>27.500758541317754</c:v>
                </c:pt>
                <c:pt idx="228" formatCode="0.0">
                  <c:v>27.209117991671665</c:v>
                </c:pt>
                <c:pt idx="229" formatCode="0.0">
                  <c:v>27.216884466155204</c:v>
                </c:pt>
                <c:pt idx="230" formatCode="0.0">
                  <c:v>26.999352354469558</c:v>
                </c:pt>
                <c:pt idx="231" formatCode="0.0">
                  <c:v>26.744834511917507</c:v>
                </c:pt>
                <c:pt idx="232" formatCode="0.0">
                  <c:v>26.752467901955612</c:v>
                </c:pt>
                <c:pt idx="233" formatCode="0.0">
                  <c:v>26.384498014985773</c:v>
                </c:pt>
                <c:pt idx="234" formatCode="0.0">
                  <c:v>26.016950389435781</c:v>
                </c:pt>
                <c:pt idx="235" formatCode="0.0">
                  <c:v>26.02437707840631</c:v>
                </c:pt>
                <c:pt idx="236" formatCode="0.0">
                  <c:v>25.543213968687262</c:v>
                </c:pt>
                <c:pt idx="237" formatCode="0.0">
                  <c:v>25.174803964647186</c:v>
                </c:pt>
                <c:pt idx="238" formatCode="0.0">
                  <c:v>25.181992169261189</c:v>
                </c:pt>
                <c:pt idx="239" formatCode="0.0">
                  <c:v>24.73807879040363</c:v>
                </c:pt>
                <c:pt idx="240" formatCode="0.0">
                  <c:v>24.256637922051826</c:v>
                </c:pt>
                <c:pt idx="241" formatCode="0.0">
                  <c:v>24.263566583016587</c:v>
                </c:pt>
                <c:pt idx="242" formatCode="0.0">
                  <c:v>23.782041072750573</c:v>
                </c:pt>
                <c:pt idx="243" formatCode="0.0">
                  <c:v>23.298964738933559</c:v>
                </c:pt>
                <c:pt idx="244" formatCode="0.0">
                  <c:v>23.305623020925143</c:v>
                </c:pt>
                <c:pt idx="245" formatCode="0.0">
                  <c:v>22.069685601755122</c:v>
                </c:pt>
                <c:pt idx="246" formatCode="0.0">
                  <c:v>22.07599875672085</c:v>
                </c:pt>
                <c:pt idx="247" formatCode="0.0">
                  <c:v>22.08231279478202</c:v>
                </c:pt>
                <c:pt idx="248" formatCode="0.0">
                  <c:v>21.523327041730628</c:v>
                </c:pt>
                <c:pt idx="249" formatCode="0.0">
                  <c:v>20.965333946926339</c:v>
                </c:pt>
                <c:pt idx="250" formatCode="0.0">
                  <c:v>20.971335352086058</c:v>
                </c:pt>
                <c:pt idx="251" formatCode="0.0">
                  <c:v>20.260704402854152</c:v>
                </c:pt>
                <c:pt idx="252" formatCode="0.0">
                  <c:v>19.625461938804222</c:v>
                </c:pt>
                <c:pt idx="253" formatCode="0.0">
                  <c:v>19.631087005952111</c:v>
                </c:pt>
                <c:pt idx="254" formatCode="0.0">
                  <c:v>18.844621823062141</c:v>
                </c:pt>
                <c:pt idx="255" formatCode="0.0">
                  <c:v>18.208432117167071</c:v>
                </c:pt>
                <c:pt idx="256" formatCode="0.0">
                  <c:v>18.213659621288052</c:v>
                </c:pt>
                <c:pt idx="257" formatCode="0.0">
                  <c:v>17.613752862275508</c:v>
                </c:pt>
                <c:pt idx="258" formatCode="0.0">
                  <c:v>16.372674567655082</c:v>
                </c:pt>
              </c:numCache>
            </c:numRef>
          </c:yVal>
          <c:smooth val="0"/>
          <c:extLst>
            <c:ext xmlns:c16="http://schemas.microsoft.com/office/drawing/2014/chart" uri="{C3380CC4-5D6E-409C-BE32-E72D297353CC}">
              <c16:uniqueId val="{00000000-C996-4A60-867B-84429CE530E9}"/>
            </c:ext>
          </c:extLst>
        </c:ser>
        <c:ser>
          <c:idx val="5"/>
          <c:order val="5"/>
          <c:tx>
            <c:v>23,6-26,4</c:v>
          </c:tx>
          <c:spPr>
            <a:ln w="25400" cap="rnd">
              <a:noFill/>
              <a:round/>
            </a:ln>
            <a:effectLst/>
          </c:spPr>
          <c:marker>
            <c:symbol val="circle"/>
            <c:size val="3"/>
            <c:spPr>
              <a:solidFill>
                <a:srgbClr val="00B0F0"/>
              </a:solidFill>
              <a:ln w="6350">
                <a:solidFill>
                  <a:schemeClr val="accent5">
                    <a:lumMod val="75000"/>
                  </a:schemeClr>
                </a:solidFill>
              </a:ln>
              <a:effectLst/>
            </c:spPr>
          </c:marker>
          <c:xVal>
            <c:numRef>
              <c:f>'Forsøk 3 - Samlet'!$BD$273:$BD$301</c:f>
              <c:numCache>
                <c:formatCode>0.0</c:formatCode>
                <c:ptCount val="29"/>
                <c:pt idx="0">
                  <c:v>4.1946016983715013E-3</c:v>
                </c:pt>
                <c:pt idx="1">
                  <c:v>4.3894559454887771E-3</c:v>
                </c:pt>
                <c:pt idx="2">
                  <c:v>4.2149567212312368E-3</c:v>
                </c:pt>
                <c:pt idx="3">
                  <c:v>4.206622504741857E-3</c:v>
                </c:pt>
                <c:pt idx="4">
                  <c:v>4.9597764635731841E-3</c:v>
                </c:pt>
                <c:pt idx="5">
                  <c:v>5.7564300112523305E-3</c:v>
                </c:pt>
                <c:pt idx="6">
                  <c:v>5.7474523944653494E-3</c:v>
                </c:pt>
                <c:pt idx="7">
                  <c:v>7.6965994358537404E-3</c:v>
                </c:pt>
                <c:pt idx="8">
                  <c:v>1.0825660186884781E-2</c:v>
                </c:pt>
                <c:pt idx="9">
                  <c:v>1.0815725845944512E-2</c:v>
                </c:pt>
                <c:pt idx="10">
                  <c:v>1.4147771806971769E-2</c:v>
                </c:pt>
                <c:pt idx="11">
                  <c:v>1.9233951876853447E-2</c:v>
                </c:pt>
                <c:pt idx="12">
                  <c:v>1.9223219400627246E-2</c:v>
                </c:pt>
                <c:pt idx="13">
                  <c:v>2.3909341522208871E-2</c:v>
                </c:pt>
                <c:pt idx="14">
                  <c:v>2.2958486861030927E-2</c:v>
                </c:pt>
                <c:pt idx="15">
                  <c:v>2.2946817185135721E-2</c:v>
                </c:pt>
                <c:pt idx="16">
                  <c:v>2.832252067267178E-2</c:v>
                </c:pt>
                <c:pt idx="17">
                  <c:v>3.643401811034698E-2</c:v>
                </c:pt>
                <c:pt idx="18">
                  <c:v>3.6421769458416076E-2</c:v>
                </c:pt>
                <c:pt idx="19">
                  <c:v>4.5075328192969367E-2</c:v>
                </c:pt>
                <c:pt idx="20">
                  <c:v>4.5062749904760571E-2</c:v>
                </c:pt>
                <c:pt idx="21">
                  <c:v>5.1270728799453165E-2</c:v>
                </c:pt>
                <c:pt idx="22">
                  <c:v>5.5410711084261058E-2</c:v>
                </c:pt>
                <c:pt idx="23">
                  <c:v>5.5397342986787723E-2</c:v>
                </c:pt>
                <c:pt idx="24">
                  <c:v>5.9166547104613547E-2</c:v>
                </c:pt>
                <c:pt idx="25">
                  <c:v>5.9833248607228891E-2</c:v>
                </c:pt>
                <c:pt idx="26">
                  <c:v>5.9819154780197711E-2</c:v>
                </c:pt>
                <c:pt idx="27">
                  <c:v>5.200273799602094E-2</c:v>
                </c:pt>
                <c:pt idx="28">
                  <c:v>3.5437377747588712E-2</c:v>
                </c:pt>
              </c:numCache>
            </c:numRef>
          </c:xVal>
          <c:yVal>
            <c:numRef>
              <c:f>'Forsøk 3 - Samlet'!$BE$273:$BE$301</c:f>
              <c:numCache>
                <c:formatCode>0.0</c:formatCode>
                <c:ptCount val="29"/>
                <c:pt idx="0">
                  <c:v>16.377388087907374</c:v>
                </c:pt>
                <c:pt idx="1">
                  <c:v>15.625209702296177</c:v>
                </c:pt>
                <c:pt idx="2">
                  <c:v>15.629713556836844</c:v>
                </c:pt>
                <c:pt idx="3">
                  <c:v>15.634218021042363</c:v>
                </c:pt>
                <c:pt idx="4">
                  <c:v>15.071391022668665</c:v>
                </c:pt>
                <c:pt idx="5">
                  <c:v>14.547074935503232</c:v>
                </c:pt>
                <c:pt idx="6">
                  <c:v>14.551275886955533</c:v>
                </c:pt>
                <c:pt idx="7">
                  <c:v>14.062441392369774</c:v>
                </c:pt>
                <c:pt idx="8">
                  <c:v>13.232681623747956</c:v>
                </c:pt>
                <c:pt idx="9">
                  <c:v>13.236514768669908</c:v>
                </c:pt>
                <c:pt idx="10">
                  <c:v>13.240348422476641</c:v>
                </c:pt>
                <c:pt idx="11">
                  <c:v>12.374675490050654</c:v>
                </c:pt>
                <c:pt idx="12">
                  <c:v>12.378268145932083</c:v>
                </c:pt>
                <c:pt idx="13">
                  <c:v>11.965187774298826</c:v>
                </c:pt>
                <c:pt idx="14">
                  <c:v>11.437046965914373</c:v>
                </c:pt>
                <c:pt idx="15">
                  <c:v>11.440377167988759</c:v>
                </c:pt>
                <c:pt idx="16">
                  <c:v>11.292150737304581</c:v>
                </c:pt>
                <c:pt idx="17">
                  <c:v>11.067553816678073</c:v>
                </c:pt>
                <c:pt idx="18">
                  <c:v>11.070779778157897</c:v>
                </c:pt>
                <c:pt idx="19">
                  <c:v>10.884320504533692</c:v>
                </c:pt>
                <c:pt idx="20">
                  <c:v>10.887494560364505</c:v>
                </c:pt>
                <c:pt idx="21">
                  <c:v>10.587787252025132</c:v>
                </c:pt>
                <c:pt idx="22">
                  <c:v>10.362673786986722</c:v>
                </c:pt>
                <c:pt idx="23">
                  <c:v>10.365701441640455</c:v>
                </c:pt>
                <c:pt idx="24">
                  <c:v>10.10332341928568</c:v>
                </c:pt>
                <c:pt idx="25">
                  <c:v>9.8821310090157422</c:v>
                </c:pt>
                <c:pt idx="26">
                  <c:v>9.8850237965074008</c:v>
                </c:pt>
                <c:pt idx="27">
                  <c:v>9.8879169511086715</c:v>
                </c:pt>
                <c:pt idx="28">
                  <c:v>10.08129805929115</c:v>
                </c:pt>
              </c:numCache>
            </c:numRef>
          </c:yVal>
          <c:smooth val="0"/>
          <c:extLst>
            <c:ext xmlns:c16="http://schemas.microsoft.com/office/drawing/2014/chart" uri="{C3380CC4-5D6E-409C-BE32-E72D297353CC}">
              <c16:uniqueId val="{00000001-C996-4A60-867B-84429CE530E9}"/>
            </c:ext>
          </c:extLst>
        </c:ser>
        <c:ser>
          <c:idx val="6"/>
          <c:order val="6"/>
          <c:tx>
            <c:v>26,4-54,2</c:v>
          </c:tx>
          <c:spPr>
            <a:ln w="25400" cap="rnd">
              <a:noFill/>
              <a:round/>
            </a:ln>
            <a:effectLst/>
          </c:spPr>
          <c:marker>
            <c:symbol val="circle"/>
            <c:size val="3"/>
            <c:spPr>
              <a:solidFill>
                <a:schemeClr val="accent4"/>
              </a:solidFill>
              <a:ln w="6350">
                <a:solidFill>
                  <a:schemeClr val="accent4">
                    <a:lumMod val="75000"/>
                  </a:schemeClr>
                </a:solidFill>
              </a:ln>
              <a:effectLst/>
            </c:spPr>
          </c:marker>
          <c:xVal>
            <c:numRef>
              <c:f>'Forsøk 3 - Samlet'!$BD$302:$BD$578</c:f>
              <c:numCache>
                <c:formatCode>0.0</c:formatCode>
                <c:ptCount val="277"/>
                <c:pt idx="0">
                  <c:v>3.5423908730726747E-2</c:v>
                </c:pt>
                <c:pt idx="1">
                  <c:v>1.9875991036364189E-2</c:v>
                </c:pt>
                <c:pt idx="2">
                  <c:v>9.0470371923954997E-3</c:v>
                </c:pt>
                <c:pt idx="3">
                  <c:v>2.3597493034804755E-3</c:v>
                </c:pt>
                <c:pt idx="4">
                  <c:v>2.2878941458924188E-3</c:v>
                </c:pt>
                <c:pt idx="5">
                  <c:v>4.2361659628448054E-4</c:v>
                </c:pt>
                <c:pt idx="6">
                  <c:v>8.9057577684620824E-4</c:v>
                </c:pt>
                <c:pt idx="7">
                  <c:v>8.4568929279269628E-4</c:v>
                </c:pt>
                <c:pt idx="8">
                  <c:v>1.3635430033388327E-3</c:v>
                </c:pt>
                <c:pt idx="9">
                  <c:v>1.3524036658491294E-3</c:v>
                </c:pt>
                <c:pt idx="10">
                  <c:v>1.0590182139724011E-3</c:v>
                </c:pt>
                <c:pt idx="11">
                  <c:v>9.9255791375324476E-4</c:v>
                </c:pt>
                <c:pt idx="12">
                  <c:v>9.825774598676367E-4</c:v>
                </c:pt>
                <c:pt idx="13">
                  <c:v>1.2919375410706665E-3</c:v>
                </c:pt>
                <c:pt idx="14">
                  <c:v>1.2164203481525831E-3</c:v>
                </c:pt>
                <c:pt idx="15">
                  <c:v>1.207505159681994E-3</c:v>
                </c:pt>
                <c:pt idx="16">
                  <c:v>1.1993618618593284E-3</c:v>
                </c:pt>
                <c:pt idx="17">
                  <c:v>1.1016453106648841E-3</c:v>
                </c:pt>
                <c:pt idx="18">
                  <c:v>1.0939667137778036E-3</c:v>
                </c:pt>
                <c:pt idx="19">
                  <c:v>1.0840904714348495E-3</c:v>
                </c:pt>
                <c:pt idx="20">
                  <c:v>1.0769338115428017E-3</c:v>
                </c:pt>
                <c:pt idx="21">
                  <c:v>1.0061081350772913E-3</c:v>
                </c:pt>
                <c:pt idx="22">
                  <c:v>9.4173717805576089E-4</c:v>
                </c:pt>
                <c:pt idx="23">
                  <c:v>8.0848625529953463E-4</c:v>
                </c:pt>
                <c:pt idx="24">
                  <c:v>7.6381142731094464E-4</c:v>
                </c:pt>
                <c:pt idx="25">
                  <c:v>9.0563686069544127E-4</c:v>
                </c:pt>
                <c:pt idx="26">
                  <c:v>1.0163574521557389E-3</c:v>
                </c:pt>
                <c:pt idx="27">
                  <c:v>9.8139432977339264E-4</c:v>
                </c:pt>
                <c:pt idx="28">
                  <c:v>9.0136327677266725E-4</c:v>
                </c:pt>
                <c:pt idx="29">
                  <c:v>8.9581759859112657E-4</c:v>
                </c:pt>
                <c:pt idx="30">
                  <c:v>1.092843719871972E-3</c:v>
                </c:pt>
                <c:pt idx="31">
                  <c:v>9.0331669538516388E-4</c:v>
                </c:pt>
                <c:pt idx="32">
                  <c:v>8.8487229173236275E-4</c:v>
                </c:pt>
                <c:pt idx="33">
                  <c:v>7.7454782944794229E-4</c:v>
                </c:pt>
                <c:pt idx="34">
                  <c:v>1.0732357512653605E-3</c:v>
                </c:pt>
                <c:pt idx="35">
                  <c:v>1.0567820350765398E-3</c:v>
                </c:pt>
                <c:pt idx="36">
                  <c:v>1.0516406088688323E-3</c:v>
                </c:pt>
                <c:pt idx="37">
                  <c:v>6.8329364987766326E-4</c:v>
                </c:pt>
                <c:pt idx="38">
                  <c:v>8.3180073195436013E-4</c:v>
                </c:pt>
                <c:pt idx="39">
                  <c:v>8.2180244024831811E-4</c:v>
                </c:pt>
                <c:pt idx="40">
                  <c:v>7.1490655731695849E-4</c:v>
                </c:pt>
                <c:pt idx="41">
                  <c:v>8.6253407895951252E-4</c:v>
                </c:pt>
                <c:pt idx="42">
                  <c:v>8.4611361809232147E-4</c:v>
                </c:pt>
                <c:pt idx="43">
                  <c:v>6.8838675108454182E-4</c:v>
                </c:pt>
                <c:pt idx="44">
                  <c:v>9.3380397278953944E-4</c:v>
                </c:pt>
                <c:pt idx="45">
                  <c:v>9.3150534182309631E-4</c:v>
                </c:pt>
                <c:pt idx="46">
                  <c:v>6.7043355967346904E-4</c:v>
                </c:pt>
                <c:pt idx="47">
                  <c:v>6.6545190647501577E-4</c:v>
                </c:pt>
                <c:pt idx="48">
                  <c:v>7.1032572100234511E-4</c:v>
                </c:pt>
                <c:pt idx="49">
                  <c:v>7.0534397414578345E-4</c:v>
                </c:pt>
                <c:pt idx="50">
                  <c:v>7.0036228402798033E-4</c:v>
                </c:pt>
                <c:pt idx="51">
                  <c:v>8.449691643778863E-4</c:v>
                </c:pt>
                <c:pt idx="52">
                  <c:v>7.3388449817931493E-4</c:v>
                </c:pt>
                <c:pt idx="53">
                  <c:v>7.2894566017138614E-4</c:v>
                </c:pt>
                <c:pt idx="54">
                  <c:v>6.7454937878969631E-4</c:v>
                </c:pt>
                <c:pt idx="55">
                  <c:v>8.1436492605374696E-4</c:v>
                </c:pt>
                <c:pt idx="56">
                  <c:v>8.0944729179505852E-4</c:v>
                </c:pt>
                <c:pt idx="57">
                  <c:v>6.5594925846184922E-4</c:v>
                </c:pt>
                <c:pt idx="58">
                  <c:v>7.0018548751502128E-4</c:v>
                </c:pt>
                <c:pt idx="59">
                  <c:v>6.9226847549705938E-4</c:v>
                </c:pt>
                <c:pt idx="60">
                  <c:v>6.835080919321058E-4</c:v>
                </c:pt>
                <c:pt idx="61">
                  <c:v>6.7864704202809725E-4</c:v>
                </c:pt>
                <c:pt idx="62">
                  <c:v>6.7284890026992586E-4</c:v>
                </c:pt>
                <c:pt idx="63">
                  <c:v>6.1674224997420668E-4</c:v>
                </c:pt>
                <c:pt idx="64">
                  <c:v>6.0847943111980629E-4</c:v>
                </c:pt>
                <c:pt idx="65">
                  <c:v>6.0367360536884402E-4</c:v>
                </c:pt>
                <c:pt idx="66">
                  <c:v>5.5003545635328864E-4</c:v>
                </c:pt>
                <c:pt idx="67">
                  <c:v>5.4521665910965873E-4</c:v>
                </c:pt>
                <c:pt idx="68">
                  <c:v>4.9237522699370235E-4</c:v>
                </c:pt>
                <c:pt idx="69">
                  <c:v>4.8487420120091822E-4</c:v>
                </c:pt>
                <c:pt idx="70">
                  <c:v>5.7324023668739595E-4</c:v>
                </c:pt>
                <c:pt idx="71">
                  <c:v>5.6848785367329309E-4</c:v>
                </c:pt>
                <c:pt idx="72">
                  <c:v>5.1475217819463867E-4</c:v>
                </c:pt>
                <c:pt idx="73">
                  <c:v>5.5359999888694711E-4</c:v>
                </c:pt>
                <c:pt idx="74">
                  <c:v>5.488935593960881E-4</c:v>
                </c:pt>
                <c:pt idx="75">
                  <c:v>4.9710036446805935E-4</c:v>
                </c:pt>
                <c:pt idx="76">
                  <c:v>5.3951260249105164E-4</c:v>
                </c:pt>
                <c:pt idx="77">
                  <c:v>5.2971099239494961E-4</c:v>
                </c:pt>
                <c:pt idx="78">
                  <c:v>5.7094227885389317E-4</c:v>
                </c:pt>
                <c:pt idx="79">
                  <c:v>6.1289243760110322E-4</c:v>
                </c:pt>
                <c:pt idx="80">
                  <c:v>6.0330190116209177E-4</c:v>
                </c:pt>
                <c:pt idx="81">
                  <c:v>5.4951005617706594E-4</c:v>
                </c:pt>
                <c:pt idx="82">
                  <c:v>6.3687768064534694E-4</c:v>
                </c:pt>
                <c:pt idx="83">
                  <c:v>6.2641909324437622E-4</c:v>
                </c:pt>
                <c:pt idx="84">
                  <c:v>6.6212799810236615E-4</c:v>
                </c:pt>
                <c:pt idx="85">
                  <c:v>7.4799686659005906E-4</c:v>
                </c:pt>
                <c:pt idx="86">
                  <c:v>7.4350699255073204E-4</c:v>
                </c:pt>
                <c:pt idx="87">
                  <c:v>7.3128250658054811E-4</c:v>
                </c:pt>
                <c:pt idx="88">
                  <c:v>7.7153617589396993E-4</c:v>
                </c:pt>
                <c:pt idx="89">
                  <c:v>7.6210445976370269E-4</c:v>
                </c:pt>
                <c:pt idx="90">
                  <c:v>7.5766527748146904E-4</c:v>
                </c:pt>
                <c:pt idx="91">
                  <c:v>7.5322613932422692E-4</c:v>
                </c:pt>
                <c:pt idx="92">
                  <c:v>7.3453626251996349E-4</c:v>
                </c:pt>
                <c:pt idx="93">
                  <c:v>7.3018176019063082E-4</c:v>
                </c:pt>
                <c:pt idx="94">
                  <c:v>6.3865685452838212E-4</c:v>
                </c:pt>
                <c:pt idx="95">
                  <c:v>6.2951446752462141E-4</c:v>
                </c:pt>
                <c:pt idx="96">
                  <c:v>6.2519337773838215E-4</c:v>
                </c:pt>
                <c:pt idx="97">
                  <c:v>6.1776565723830896E-4</c:v>
                </c:pt>
                <c:pt idx="98">
                  <c:v>6.1269826437738517E-4</c:v>
                </c:pt>
                <c:pt idx="99">
                  <c:v>8.2641462499325705E-4</c:v>
                </c:pt>
                <c:pt idx="100">
                  <c:v>5.6322942297851999E-4</c:v>
                </c:pt>
                <c:pt idx="101">
                  <c:v>5.6388607708682237E-4</c:v>
                </c:pt>
                <c:pt idx="102">
                  <c:v>7.8213122814953261E-4</c:v>
                </c:pt>
                <c:pt idx="103">
                  <c:v>6.9014322393421833E-4</c:v>
                </c:pt>
                <c:pt idx="104">
                  <c:v>6.9195488404318745E-4</c:v>
                </c:pt>
                <c:pt idx="105">
                  <c:v>8.2866648480775041E-4</c:v>
                </c:pt>
                <c:pt idx="106">
                  <c:v>1.0475032140858577E-3</c:v>
                </c:pt>
                <c:pt idx="107">
                  <c:v>1.0567747218527754E-3</c:v>
                </c:pt>
                <c:pt idx="108">
                  <c:v>9.225793257805529E-4</c:v>
                </c:pt>
                <c:pt idx="109">
                  <c:v>9.1802799867065027E-4</c:v>
                </c:pt>
                <c:pt idx="110">
                  <c:v>9.2452595098163094E-4</c:v>
                </c:pt>
                <c:pt idx="111">
                  <c:v>8.8328945304011735E-4</c:v>
                </c:pt>
                <c:pt idx="112">
                  <c:v>1.0184231268363974E-3</c:v>
                </c:pt>
                <c:pt idx="113">
                  <c:v>1.0277031372773896E-3</c:v>
                </c:pt>
                <c:pt idx="114">
                  <c:v>7.9775622256043086E-4</c:v>
                </c:pt>
                <c:pt idx="115">
                  <c:v>7.9297096226191679E-4</c:v>
                </c:pt>
                <c:pt idx="116">
                  <c:v>7.8818575215115478E-4</c:v>
                </c:pt>
                <c:pt idx="117">
                  <c:v>8.5884030962606875E-4</c:v>
                </c:pt>
                <c:pt idx="118">
                  <c:v>8.0441567375507436E-4</c:v>
                </c:pt>
                <c:pt idx="119">
                  <c:v>7.9947192635506628E-4</c:v>
                </c:pt>
                <c:pt idx="120">
                  <c:v>9.5956347384124215E-4</c:v>
                </c:pt>
                <c:pt idx="121">
                  <c:v>9.5453198308106046E-4</c:v>
                </c:pt>
                <c:pt idx="122">
                  <c:v>7.9844949973909864E-4</c:v>
                </c:pt>
                <c:pt idx="123">
                  <c:v>9.0475701386617737E-4</c:v>
                </c:pt>
                <c:pt idx="124">
                  <c:v>8.9966603552438088E-4</c:v>
                </c:pt>
                <c:pt idx="125">
                  <c:v>1.1098988274963616E-3</c:v>
                </c:pt>
                <c:pt idx="126">
                  <c:v>9.6184286746264531E-4</c:v>
                </c:pt>
                <c:pt idx="127">
                  <c:v>9.5663577671213531E-4</c:v>
                </c:pt>
                <c:pt idx="128">
                  <c:v>9.1031494291181629E-4</c:v>
                </c:pt>
                <c:pt idx="129">
                  <c:v>7.5032855751551355E-4</c:v>
                </c:pt>
                <c:pt idx="130">
                  <c:v>7.4503422209633915E-4</c:v>
                </c:pt>
                <c:pt idx="131">
                  <c:v>1.0156075290494652E-3</c:v>
                </c:pt>
                <c:pt idx="132">
                  <c:v>1.0230517513118847E-3</c:v>
                </c:pt>
                <c:pt idx="133">
                  <c:v>1.0176307523705643E-3</c:v>
                </c:pt>
                <c:pt idx="134">
                  <c:v>6.9550132677610016E-4</c:v>
                </c:pt>
                <c:pt idx="135">
                  <c:v>6.9665404074204895E-4</c:v>
                </c:pt>
                <c:pt idx="136">
                  <c:v>7.4657843030438958E-4</c:v>
                </c:pt>
                <c:pt idx="137">
                  <c:v>8.1094717526361678E-4</c:v>
                </c:pt>
                <c:pt idx="138">
                  <c:v>6.9236359140952084E-4</c:v>
                </c:pt>
                <c:pt idx="139">
                  <c:v>6.8672215511820795E-4</c:v>
                </c:pt>
                <c:pt idx="140">
                  <c:v>8.0061654334597702E-4</c:v>
                </c:pt>
                <c:pt idx="141">
                  <c:v>8.5751864639530548E-4</c:v>
                </c:pt>
                <c:pt idx="142">
                  <c:v>8.5179176466122319E-4</c:v>
                </c:pt>
                <c:pt idx="143">
                  <c:v>7.4390543794351728E-4</c:v>
                </c:pt>
                <c:pt idx="144">
                  <c:v>8.5466756957724283E-4</c:v>
                </c:pt>
                <c:pt idx="145">
                  <c:v>8.4884316359731609E-4</c:v>
                </c:pt>
                <c:pt idx="146">
                  <c:v>8.5756681372959221E-4</c:v>
                </c:pt>
                <c:pt idx="147">
                  <c:v>8.5907353588896473E-4</c:v>
                </c:pt>
                <c:pt idx="148">
                  <c:v>8.5309700847060533E-4</c:v>
                </c:pt>
                <c:pt idx="149">
                  <c:v>7.9558669878265157E-4</c:v>
                </c:pt>
                <c:pt idx="150">
                  <c:v>8.4999114233197718E-4</c:v>
                </c:pt>
                <c:pt idx="151">
                  <c:v>8.4847187642851695E-4</c:v>
                </c:pt>
                <c:pt idx="152">
                  <c:v>1.0319743446522709E-3</c:v>
                </c:pt>
                <c:pt idx="153">
                  <c:v>9.0346387522678739E-4</c:v>
                </c:pt>
                <c:pt idx="154">
                  <c:v>9.0373742952932123E-4</c:v>
                </c:pt>
                <c:pt idx="155">
                  <c:v>9.0248076682707926E-4</c:v>
                </c:pt>
                <c:pt idx="156">
                  <c:v>8.3432032219829045E-4</c:v>
                </c:pt>
                <c:pt idx="157">
                  <c:v>8.341643757676816E-4</c:v>
                </c:pt>
                <c:pt idx="158">
                  <c:v>9.5108206295036921E-4</c:v>
                </c:pt>
                <c:pt idx="159">
                  <c:v>9.4485585672112577E-4</c:v>
                </c:pt>
                <c:pt idx="160">
                  <c:v>9.5063288797701221E-4</c:v>
                </c:pt>
                <c:pt idx="161">
                  <c:v>8.1811785253322385E-4</c:v>
                </c:pt>
                <c:pt idx="162">
                  <c:v>8.1181298694917286E-4</c:v>
                </c:pt>
                <c:pt idx="163">
                  <c:v>8.0855683480360319E-4</c:v>
                </c:pt>
                <c:pt idx="164">
                  <c:v>9.2891285148986066E-4</c:v>
                </c:pt>
                <c:pt idx="165">
                  <c:v>9.8773202765138515E-4</c:v>
                </c:pt>
                <c:pt idx="166">
                  <c:v>9.8684748541944477E-4</c:v>
                </c:pt>
                <c:pt idx="167">
                  <c:v>1.0462588925526366E-3</c:v>
                </c:pt>
                <c:pt idx="168">
                  <c:v>1.039870071722954E-3</c:v>
                </c:pt>
                <c:pt idx="169">
                  <c:v>9.7314409617777192E-4</c:v>
                </c:pt>
                <c:pt idx="170">
                  <c:v>9.0934936715279129E-4</c:v>
                </c:pt>
                <c:pt idx="171">
                  <c:v>9.0288968129151412E-4</c:v>
                </c:pt>
                <c:pt idx="172">
                  <c:v>8.9645905917922159E-4</c:v>
                </c:pt>
                <c:pt idx="173">
                  <c:v>9.5822722624569945E-4</c:v>
                </c:pt>
                <c:pt idx="174">
                  <c:v>9.5174294612243159E-4</c:v>
                </c:pt>
                <c:pt idx="175">
                  <c:v>1.0159100239210571E-3</c:v>
                </c:pt>
                <c:pt idx="176">
                  <c:v>1.072610556089615E-3</c:v>
                </c:pt>
                <c:pt idx="177">
                  <c:v>1.0661010852050774E-3</c:v>
                </c:pt>
                <c:pt idx="178">
                  <c:v>9.2933451268213836E-4</c:v>
                </c:pt>
                <c:pt idx="179">
                  <c:v>1.1833539050486895E-3</c:v>
                </c:pt>
                <c:pt idx="180">
                  <c:v>9.1630253118668255E-4</c:v>
                </c:pt>
                <c:pt idx="181">
                  <c:v>9.1147883809856534E-4</c:v>
                </c:pt>
                <c:pt idx="182">
                  <c:v>9.0156105018170129E-4</c:v>
                </c:pt>
                <c:pt idx="183">
                  <c:v>1.1551042291626707E-3</c:v>
                </c:pt>
                <c:pt idx="184">
                  <c:v>1.1486069963990056E-3</c:v>
                </c:pt>
                <c:pt idx="185">
                  <c:v>1.0082902832200774E-3</c:v>
                </c:pt>
                <c:pt idx="186">
                  <c:v>1.0665827629397951E-3</c:v>
                </c:pt>
                <c:pt idx="187">
                  <c:v>1.0640904548168812E-3</c:v>
                </c:pt>
                <c:pt idx="188">
                  <c:v>1.0555955079871039E-3</c:v>
                </c:pt>
                <c:pt idx="189">
                  <c:v>1.0491115165023989E-3</c:v>
                </c:pt>
                <c:pt idx="190">
                  <c:v>9.740940905817332E-4</c:v>
                </c:pt>
                <c:pt idx="191">
                  <c:v>9.7129275646737042E-4</c:v>
                </c:pt>
                <c:pt idx="192">
                  <c:v>1.1594626194293691E-3</c:v>
                </c:pt>
                <c:pt idx="193">
                  <c:v>1.152940549411687E-3</c:v>
                </c:pt>
                <c:pt idx="194">
                  <c:v>1.1378364291076254E-3</c:v>
                </c:pt>
                <c:pt idx="195">
                  <c:v>1.0026140666031583E-3</c:v>
                </c:pt>
                <c:pt idx="196">
                  <c:v>9.9616343598056632E-4</c:v>
                </c:pt>
                <c:pt idx="197">
                  <c:v>9.8972903015902584E-4</c:v>
                </c:pt>
                <c:pt idx="198">
                  <c:v>1.3052708028475617E-3</c:v>
                </c:pt>
                <c:pt idx="199">
                  <c:v>1.2964240260621086E-3</c:v>
                </c:pt>
                <c:pt idx="200">
                  <c:v>1.2899997452180305E-3</c:v>
                </c:pt>
                <c:pt idx="201">
                  <c:v>1.1550330843562568E-3</c:v>
                </c:pt>
                <c:pt idx="202">
                  <c:v>1.1443065972847756E-3</c:v>
                </c:pt>
                <c:pt idx="203">
                  <c:v>1.2019371136839424E-3</c:v>
                </c:pt>
                <c:pt idx="204">
                  <c:v>1.1910762282889887E-3</c:v>
                </c:pt>
                <c:pt idx="205">
                  <c:v>1.184681875387041E-3</c:v>
                </c:pt>
                <c:pt idx="206">
                  <c:v>1.1783066005081888E-3</c:v>
                </c:pt>
                <c:pt idx="207">
                  <c:v>1.231183364624012E-3</c:v>
                </c:pt>
                <c:pt idx="208">
                  <c:v>1.2202364335935282E-3</c:v>
                </c:pt>
                <c:pt idx="209">
                  <c:v>1.2073049951679749E-3</c:v>
                </c:pt>
                <c:pt idx="210">
                  <c:v>1.2010114149181674E-3</c:v>
                </c:pt>
                <c:pt idx="211">
                  <c:v>1.1925308232136696E-3</c:v>
                </c:pt>
                <c:pt idx="212">
                  <c:v>1.1233243404548919E-3</c:v>
                </c:pt>
                <c:pt idx="213">
                  <c:v>1.1170433064742245E-3</c:v>
                </c:pt>
                <c:pt idx="214">
                  <c:v>1.1067453648123484E-3</c:v>
                </c:pt>
                <c:pt idx="215">
                  <c:v>1.1588627836208122E-3</c:v>
                </c:pt>
                <c:pt idx="216">
                  <c:v>1.1526272294166526E-3</c:v>
                </c:pt>
                <c:pt idx="217">
                  <c:v>1.0820332166739468E-3</c:v>
                </c:pt>
                <c:pt idx="218">
                  <c:v>1.0758095088157097E-3</c:v>
                </c:pt>
                <c:pt idx="219">
                  <c:v>1.0657362800295016E-3</c:v>
                </c:pt>
                <c:pt idx="220">
                  <c:v>9.956811299107614E-4</c:v>
                </c:pt>
                <c:pt idx="221">
                  <c:v>9.8766396391971397E-4</c:v>
                </c:pt>
                <c:pt idx="222">
                  <c:v>9.8148599495082771E-4</c:v>
                </c:pt>
                <c:pt idx="223">
                  <c:v>1.2226136965267909E-3</c:v>
                </c:pt>
                <c:pt idx="224">
                  <c:v>1.0830638808256292E-3</c:v>
                </c:pt>
                <c:pt idx="225">
                  <c:v>1.0769404274023936E-3</c:v>
                </c:pt>
                <c:pt idx="226">
                  <c:v>1.0708170495188172E-3</c:v>
                </c:pt>
                <c:pt idx="227">
                  <c:v>1.0627157839038946E-3</c:v>
                </c:pt>
                <c:pt idx="228">
                  <c:v>1.0566039436537506E-3</c:v>
                </c:pt>
                <c:pt idx="229">
                  <c:v>1.0504921783856416E-3</c:v>
                </c:pt>
                <c:pt idx="230">
                  <c:v>1.1605340197977715E-3</c:v>
                </c:pt>
                <c:pt idx="231">
                  <c:v>1.1544540501229833E-3</c:v>
                </c:pt>
                <c:pt idx="232">
                  <c:v>1.0875213264507143E-3</c:v>
                </c:pt>
                <c:pt idx="233">
                  <c:v>1.0814419427827245E-3</c:v>
                </c:pt>
                <c:pt idx="234">
                  <c:v>1.0753626331443979E-3</c:v>
                </c:pt>
                <c:pt idx="235">
                  <c:v>1.1909520583012674E-3</c:v>
                </c:pt>
                <c:pt idx="236">
                  <c:v>1.1933120000349709E-3</c:v>
                </c:pt>
                <c:pt idx="237">
                  <c:v>1.0646549590179158E-3</c:v>
                </c:pt>
                <c:pt idx="238">
                  <c:v>9.9726599341241505E-4</c:v>
                </c:pt>
                <c:pt idx="239">
                  <c:v>9.3488294422734383E-4</c:v>
                </c:pt>
                <c:pt idx="240">
                  <c:v>9.2872845290149547E-4</c:v>
                </c:pt>
                <c:pt idx="241">
                  <c:v>9.8595331492037615E-4</c:v>
                </c:pt>
                <c:pt idx="242">
                  <c:v>1.2266139696082553E-3</c:v>
                </c:pt>
                <c:pt idx="243">
                  <c:v>1.2204467798808962E-3</c:v>
                </c:pt>
                <c:pt idx="244">
                  <c:v>1.1630072360278641E-3</c:v>
                </c:pt>
                <c:pt idx="245">
                  <c:v>1.156784666829338E-3</c:v>
                </c:pt>
                <c:pt idx="246">
                  <c:v>1.1589879459535254E-3</c:v>
                </c:pt>
                <c:pt idx="247">
                  <c:v>1.1061670456634569E-3</c:v>
                </c:pt>
                <c:pt idx="248">
                  <c:v>1.0998064008370684E-3</c:v>
                </c:pt>
                <c:pt idx="249">
                  <c:v>1.0954940679765986E-3</c:v>
                </c:pt>
                <c:pt idx="250">
                  <c:v>1.1055492299842813E-3</c:v>
                </c:pt>
                <c:pt idx="251">
                  <c:v>1.0990806856691197E-3</c:v>
                </c:pt>
                <c:pt idx="252">
                  <c:v>1.1660587001060783E-3</c:v>
                </c:pt>
                <c:pt idx="253">
                  <c:v>1.5144396876720675E-3</c:v>
                </c:pt>
                <c:pt idx="254">
                  <c:v>1.5077936490540821E-3</c:v>
                </c:pt>
                <c:pt idx="255">
                  <c:v>1.2352260953756046E-3</c:v>
                </c:pt>
                <c:pt idx="256">
                  <c:v>1.3445282364278875E-3</c:v>
                </c:pt>
                <c:pt idx="257">
                  <c:v>1.3376295650165441E-3</c:v>
                </c:pt>
                <c:pt idx="258">
                  <c:v>1.3721061361145347E-3</c:v>
                </c:pt>
                <c:pt idx="259">
                  <c:v>1.6256005069079052E-3</c:v>
                </c:pt>
                <c:pt idx="260">
                  <c:v>1.618273314412646E-3</c:v>
                </c:pt>
                <c:pt idx="261">
                  <c:v>1.417690536209702E-3</c:v>
                </c:pt>
                <c:pt idx="262">
                  <c:v>1.4098095408429916E-3</c:v>
                </c:pt>
                <c:pt idx="263">
                  <c:v>1.4019286669612965E-3</c:v>
                </c:pt>
                <c:pt idx="264">
                  <c:v>1.8475774442583031E-3</c:v>
                </c:pt>
                <c:pt idx="265">
                  <c:v>1.7579765361046484E-3</c:v>
                </c:pt>
                <c:pt idx="266">
                  <c:v>1.8189543491167522E-3</c:v>
                </c:pt>
                <c:pt idx="267">
                  <c:v>1.8849069791495325E-3</c:v>
                </c:pt>
                <c:pt idx="268">
                  <c:v>2.5013951031394046E-3</c:v>
                </c:pt>
                <c:pt idx="269">
                  <c:v>2.4922214898726292E-3</c:v>
                </c:pt>
                <c:pt idx="270">
                  <c:v>2.960393431466697E-3</c:v>
                </c:pt>
                <c:pt idx="271">
                  <c:v>3.0609575645198896E-3</c:v>
                </c:pt>
                <c:pt idx="272">
                  <c:v>2.8534794085223855E-3</c:v>
                </c:pt>
                <c:pt idx="273">
                  <c:v>3.7865730997239571E-3</c:v>
                </c:pt>
                <c:pt idx="274">
                  <c:v>3.776261312744627E-3</c:v>
                </c:pt>
                <c:pt idx="275">
                  <c:v>4.0510879492542777E-3</c:v>
                </c:pt>
                <c:pt idx="276">
                  <c:v>4.4810799279921239E-3</c:v>
                </c:pt>
              </c:numCache>
            </c:numRef>
          </c:xVal>
          <c:yVal>
            <c:numRef>
              <c:f>'Forsøk 3 - Samlet'!$BE$302:$BE$578</c:f>
              <c:numCache>
                <c:formatCode>0.0</c:formatCode>
                <c:ptCount val="277"/>
                <c:pt idx="0">
                  <c:v>10.084244848130353</c:v>
                </c:pt>
                <c:pt idx="1">
                  <c:v>10.201547249410048</c:v>
                </c:pt>
                <c:pt idx="2">
                  <c:v>10.39451831856605</c:v>
                </c:pt>
                <c:pt idx="3">
                  <c:v>10.397550725474181</c:v>
                </c:pt>
                <c:pt idx="4">
                  <c:v>10.669928140103957</c:v>
                </c:pt>
                <c:pt idx="5">
                  <c:v>10.94245544479125</c:v>
                </c:pt>
                <c:pt idx="6">
                  <c:v>10.945638531678139</c:v>
                </c:pt>
                <c:pt idx="7">
                  <c:v>11.375051306592672</c:v>
                </c:pt>
                <c:pt idx="8">
                  <c:v>11.769132239341305</c:v>
                </c:pt>
                <c:pt idx="9">
                  <c:v>11.772543201310429</c:v>
                </c:pt>
                <c:pt idx="10">
                  <c:v>12.436744843958392</c:v>
                </c:pt>
                <c:pt idx="11">
                  <c:v>13.14117813317549</c:v>
                </c:pt>
                <c:pt idx="12">
                  <c:v>13.144968000989685</c:v>
                </c:pt>
                <c:pt idx="13">
                  <c:v>13.964057200264074</c:v>
                </c:pt>
                <c:pt idx="14">
                  <c:v>14.727285901205589</c:v>
                </c:pt>
                <c:pt idx="15">
                  <c:v>14.731513699873702</c:v>
                </c:pt>
                <c:pt idx="16">
                  <c:v>15.821968036123137</c:v>
                </c:pt>
                <c:pt idx="17">
                  <c:v>17.11103708186862</c:v>
                </c:pt>
                <c:pt idx="18">
                  <c:v>17.1159234453356</c:v>
                </c:pt>
                <c:pt idx="19">
                  <c:v>18.368741399365113</c:v>
                </c:pt>
                <c:pt idx="20">
                  <c:v>18.373974705665749</c:v>
                </c:pt>
                <c:pt idx="21">
                  <c:v>19.542292786175295</c:v>
                </c:pt>
                <c:pt idx="22">
                  <c:v>20.744315265832832</c:v>
                </c:pt>
                <c:pt idx="23">
                  <c:v>20.750204028647694</c:v>
                </c:pt>
                <c:pt idx="24">
                  <c:v>21.797808131039456</c:v>
                </c:pt>
                <c:pt idx="25">
                  <c:v>22.60816677007832</c:v>
                </c:pt>
                <c:pt idx="26">
                  <c:v>22.614568841554028</c:v>
                </c:pt>
                <c:pt idx="27">
                  <c:v>23.292627567820027</c:v>
                </c:pt>
                <c:pt idx="28">
                  <c:v>23.75892787007</c:v>
                </c:pt>
                <c:pt idx="29">
                  <c:v>23.765645565252957</c:v>
                </c:pt>
                <c:pt idx="30">
                  <c:v>24.194565568260302</c:v>
                </c:pt>
                <c:pt idx="31">
                  <c:v>24.750568329301167</c:v>
                </c:pt>
                <c:pt idx="32">
                  <c:v>25.124539613950684</c:v>
                </c:pt>
                <c:pt idx="33">
                  <c:v>25.131631087370341</c:v>
                </c:pt>
                <c:pt idx="34">
                  <c:v>25.403044704689481</c:v>
                </c:pt>
                <c:pt idx="35">
                  <c:v>25.680893977536964</c:v>
                </c:pt>
                <c:pt idx="36">
                  <c:v>25.688136210957715</c:v>
                </c:pt>
                <c:pt idx="37">
                  <c:v>25.812538165046476</c:v>
                </c:pt>
                <c:pt idx="38">
                  <c:v>25.819814726403738</c:v>
                </c:pt>
                <c:pt idx="39">
                  <c:v>25.980506814231163</c:v>
                </c:pt>
                <c:pt idx="40">
                  <c:v>25.987827717561267</c:v>
                </c:pt>
                <c:pt idx="41">
                  <c:v>25.995149608023507</c:v>
                </c:pt>
                <c:pt idx="42">
                  <c:v>26.350780971669785</c:v>
                </c:pt>
                <c:pt idx="43">
                  <c:v>26.435337532502778</c:v>
                </c:pt>
                <c:pt idx="44">
                  <c:v>26.442779868384513</c:v>
                </c:pt>
                <c:pt idx="45">
                  <c:v>26.373375272315371</c:v>
                </c:pt>
                <c:pt idx="46">
                  <c:v>26.573779221869213</c:v>
                </c:pt>
                <c:pt idx="47">
                  <c:v>26.581256606963123</c:v>
                </c:pt>
                <c:pt idx="48">
                  <c:v>26.589066454405518</c:v>
                </c:pt>
                <c:pt idx="49">
                  <c:v>26.59654594134183</c:v>
                </c:pt>
                <c:pt idx="50">
                  <c:v>26.604026432847448</c:v>
                </c:pt>
                <c:pt idx="51">
                  <c:v>26.611507928495296</c:v>
                </c:pt>
                <c:pt idx="52">
                  <c:v>26.850298167199647</c:v>
                </c:pt>
                <c:pt idx="53">
                  <c:v>26.857845453858925</c:v>
                </c:pt>
                <c:pt idx="54">
                  <c:v>26.866389769881618</c:v>
                </c:pt>
                <c:pt idx="55">
                  <c:v>26.990671687404504</c:v>
                </c:pt>
                <c:pt idx="56">
                  <c:v>26.998254459410337</c:v>
                </c:pt>
                <c:pt idx="57">
                  <c:v>27.044216675925803</c:v>
                </c:pt>
                <c:pt idx="58">
                  <c:v>27.051812053685811</c:v>
                </c:pt>
                <c:pt idx="59">
                  <c:v>27.176947973459949</c:v>
                </c:pt>
                <c:pt idx="60">
                  <c:v>27.338564501856613</c:v>
                </c:pt>
                <c:pt idx="61">
                  <c:v>27.346237728401857</c:v>
                </c:pt>
                <c:pt idx="62">
                  <c:v>27.392010565205208</c:v>
                </c:pt>
                <c:pt idx="63">
                  <c:v>27.518031072514752</c:v>
                </c:pt>
                <c:pt idx="64">
                  <c:v>27.680905654758522</c:v>
                </c:pt>
                <c:pt idx="65">
                  <c:v>27.688668776386592</c:v>
                </c:pt>
                <c:pt idx="66">
                  <c:v>27.732907969148272</c:v>
                </c:pt>
                <c:pt idx="67">
                  <c:v>27.741682790129545</c:v>
                </c:pt>
                <c:pt idx="68">
                  <c:v>27.749459331904816</c:v>
                </c:pt>
                <c:pt idx="69">
                  <c:v>27.911938992581309</c:v>
                </c:pt>
                <c:pt idx="70">
                  <c:v>28.037309093443795</c:v>
                </c:pt>
                <c:pt idx="71">
                  <c:v>28.045163644091829</c:v>
                </c:pt>
                <c:pt idx="72">
                  <c:v>28.129773613361937</c:v>
                </c:pt>
                <c:pt idx="73">
                  <c:v>28.333741526998338</c:v>
                </c:pt>
                <c:pt idx="74">
                  <c:v>28.341674240858183</c:v>
                </c:pt>
                <c:pt idx="75">
                  <c:v>28.347938355306276</c:v>
                </c:pt>
                <c:pt idx="76">
                  <c:v>28.355872716995833</c:v>
                </c:pt>
                <c:pt idx="77">
                  <c:v>28.636626252245687</c:v>
                </c:pt>
                <c:pt idx="78">
                  <c:v>28.683586341461876</c:v>
                </c:pt>
                <c:pt idx="79">
                  <c:v>28.691609550208902</c:v>
                </c:pt>
                <c:pt idx="80">
                  <c:v>28.934389245577751</c:v>
                </c:pt>
                <c:pt idx="81">
                  <c:v>29.097692292293157</c:v>
                </c:pt>
                <c:pt idx="82">
                  <c:v>29.105825822308908</c:v>
                </c:pt>
                <c:pt idx="83">
                  <c:v>29.386559240231044</c:v>
                </c:pt>
                <c:pt idx="84">
                  <c:v>29.629783219004437</c:v>
                </c:pt>
                <c:pt idx="85">
                  <c:v>29.638059370898823</c:v>
                </c:pt>
                <c:pt idx="86">
                  <c:v>29.645331794216144</c:v>
                </c:pt>
                <c:pt idx="87">
                  <c:v>29.966223246349422</c:v>
                </c:pt>
                <c:pt idx="88">
                  <c:v>29.974588202748738</c:v>
                </c:pt>
                <c:pt idx="89">
                  <c:v>30.178231963950417</c:v>
                </c:pt>
                <c:pt idx="90">
                  <c:v>30.18665271011092</c:v>
                </c:pt>
                <c:pt idx="91">
                  <c:v>30.195074567824157</c:v>
                </c:pt>
                <c:pt idx="92">
                  <c:v>30.789477429983631</c:v>
                </c:pt>
                <c:pt idx="93">
                  <c:v>30.798062224225038</c:v>
                </c:pt>
                <c:pt idx="94">
                  <c:v>30.806648150778877</c:v>
                </c:pt>
                <c:pt idx="95">
                  <c:v>31.049629523849084</c:v>
                </c:pt>
                <c:pt idx="96">
                  <c:v>31.058281973914848</c:v>
                </c:pt>
                <c:pt idx="97">
                  <c:v>31.223167583777162</c:v>
                </c:pt>
                <c:pt idx="98">
                  <c:v>31.271014434466288</c:v>
                </c:pt>
                <c:pt idx="99">
                  <c:v>31.162902357916387</c:v>
                </c:pt>
                <c:pt idx="100">
                  <c:v>31.171580915971955</c:v>
                </c:pt>
                <c:pt idx="101">
                  <c:v>30.905640160069172</c:v>
                </c:pt>
                <c:pt idx="102">
                  <c:v>30.718607367077045</c:v>
                </c:pt>
                <c:pt idx="103">
                  <c:v>30.727160523926898</c:v>
                </c:pt>
                <c:pt idx="104">
                  <c:v>30.460854933702869</c:v>
                </c:pt>
                <c:pt idx="105">
                  <c:v>30.155848887918484</c:v>
                </c:pt>
                <c:pt idx="106">
                  <c:v>30.164244308411657</c:v>
                </c:pt>
                <c:pt idx="107">
                  <c:v>29.780491153854065</c:v>
                </c:pt>
                <c:pt idx="108">
                  <c:v>29.592821415084053</c:v>
                </c:pt>
                <c:pt idx="109">
                  <c:v>29.601059150219822</c:v>
                </c:pt>
                <c:pt idx="110">
                  <c:v>29.255430080123514</c:v>
                </c:pt>
                <c:pt idx="111">
                  <c:v>28.949922797175709</c:v>
                </c:pt>
                <c:pt idx="112">
                  <c:v>28.95798112234343</c:v>
                </c:pt>
                <c:pt idx="113">
                  <c:v>28.573232861431435</c:v>
                </c:pt>
                <c:pt idx="114">
                  <c:v>28.188622054673733</c:v>
                </c:pt>
                <c:pt idx="115">
                  <c:v>28.196468736091084</c:v>
                </c:pt>
                <c:pt idx="116">
                  <c:v>28.204316434518681</c:v>
                </c:pt>
                <c:pt idx="117">
                  <c:v>27.307306060944345</c:v>
                </c:pt>
                <c:pt idx="118">
                  <c:v>27.314908463851292</c:v>
                </c:pt>
                <c:pt idx="119">
                  <c:v>27.322511848634853</c:v>
                </c:pt>
                <c:pt idx="120">
                  <c:v>26.857460634019702</c:v>
                </c:pt>
                <c:pt idx="121">
                  <c:v>26.864936841732554</c:v>
                </c:pt>
                <c:pt idx="122">
                  <c:v>26.872414012381281</c:v>
                </c:pt>
                <c:pt idx="123">
                  <c:v>26.563844222985999</c:v>
                </c:pt>
                <c:pt idx="124">
                  <c:v>26.571237002705715</c:v>
                </c:pt>
                <c:pt idx="125">
                  <c:v>26.302540514179793</c:v>
                </c:pt>
                <c:pt idx="126">
                  <c:v>25.994230167514157</c:v>
                </c:pt>
                <c:pt idx="127">
                  <c:v>26.001464237503765</c:v>
                </c:pt>
                <c:pt idx="128">
                  <c:v>25.69459131767745</c:v>
                </c:pt>
                <c:pt idx="129">
                  <c:v>25.581260355450919</c:v>
                </c:pt>
                <c:pt idx="130">
                  <c:v>25.588378588152395</c:v>
                </c:pt>
                <c:pt idx="131">
                  <c:v>25.320636721278095</c:v>
                </c:pt>
                <c:pt idx="132">
                  <c:v>25.010856606991027</c:v>
                </c:pt>
                <c:pt idx="133">
                  <c:v>25.017816150466409</c:v>
                </c:pt>
                <c:pt idx="134">
                  <c:v>24.709489202419753</c:v>
                </c:pt>
                <c:pt idx="135">
                  <c:v>24.480750768393239</c:v>
                </c:pt>
                <c:pt idx="136">
                  <c:v>24.487562737288329</c:v>
                </c:pt>
                <c:pt idx="137">
                  <c:v>24.058072100682111</c:v>
                </c:pt>
                <c:pt idx="138">
                  <c:v>24.064766868900765</c:v>
                </c:pt>
                <c:pt idx="139">
                  <c:v>24.071462484831819</c:v>
                </c:pt>
                <c:pt idx="140">
                  <c:v>23.879799341358005</c:v>
                </c:pt>
                <c:pt idx="141">
                  <c:v>23.729000975411857</c:v>
                </c:pt>
                <c:pt idx="142">
                  <c:v>23.735602184943602</c:v>
                </c:pt>
                <c:pt idx="143">
                  <c:v>23.344140080910005</c:v>
                </c:pt>
                <c:pt idx="144">
                  <c:v>23.350634539765817</c:v>
                </c:pt>
                <c:pt idx="145">
                  <c:v>23.35712981629019</c:v>
                </c:pt>
                <c:pt idx="146">
                  <c:v>22.967279349297435</c:v>
                </c:pt>
                <c:pt idx="147">
                  <c:v>22.774930264987525</c:v>
                </c:pt>
                <c:pt idx="148">
                  <c:v>22.781265975479723</c:v>
                </c:pt>
                <c:pt idx="149">
                  <c:v>22.550420883833837</c:v>
                </c:pt>
                <c:pt idx="150">
                  <c:v>22.556693637542516</c:v>
                </c:pt>
                <c:pt idx="151">
                  <c:v>22.442770644129514</c:v>
                </c:pt>
                <c:pt idx="152">
                  <c:v>22.290757467593149</c:v>
                </c:pt>
                <c:pt idx="153">
                  <c:v>22.296956821460242</c:v>
                </c:pt>
                <c:pt idx="154">
                  <c:v>22.145498490090521</c:v>
                </c:pt>
                <c:pt idx="155">
                  <c:v>22.031343049516707</c:v>
                </c:pt>
                <c:pt idx="156">
                  <c:v>22.037469128703243</c:v>
                </c:pt>
                <c:pt idx="157">
                  <c:v>21.884101370063043</c:v>
                </c:pt>
                <c:pt idx="158">
                  <c:v>21.928956453628821</c:v>
                </c:pt>
                <c:pt idx="159">
                  <c:v>21.93505199501082</c:v>
                </c:pt>
                <c:pt idx="160">
                  <c:v>21.664108621704244</c:v>
                </c:pt>
                <c:pt idx="161">
                  <c:v>21.670130399293022</c:v>
                </c:pt>
                <c:pt idx="162">
                  <c:v>21.676152923029893</c:v>
                </c:pt>
                <c:pt idx="163">
                  <c:v>21.600424428242231</c:v>
                </c:pt>
                <c:pt idx="164">
                  <c:v>21.606426238795102</c:v>
                </c:pt>
                <c:pt idx="165">
                  <c:v>21.572899675809044</c:v>
                </c:pt>
                <c:pt idx="166">
                  <c:v>21.459574082491407</c:v>
                </c:pt>
                <c:pt idx="167">
                  <c:v>21.42495711836818</c:v>
                </c:pt>
                <c:pt idx="168">
                  <c:v>21.430907745155217</c:v>
                </c:pt>
                <c:pt idx="169">
                  <c:v>21.357714989662803</c:v>
                </c:pt>
                <c:pt idx="170">
                  <c:v>21.204272343005112</c:v>
                </c:pt>
                <c:pt idx="171">
                  <c:v>21.210160442970206</c:v>
                </c:pt>
                <c:pt idx="172">
                  <c:v>21.215363478966548</c:v>
                </c:pt>
                <c:pt idx="173">
                  <c:v>21.142008832753206</c:v>
                </c:pt>
                <c:pt idx="174">
                  <c:v>21.147877423437823</c:v>
                </c:pt>
                <c:pt idx="175">
                  <c:v>21.033807673383414</c:v>
                </c:pt>
                <c:pt idx="176">
                  <c:v>21.079635708747606</c:v>
                </c:pt>
                <c:pt idx="177">
                  <c:v>21.08548477347621</c:v>
                </c:pt>
                <c:pt idx="178">
                  <c:v>21.090991101909484</c:v>
                </c:pt>
                <c:pt idx="179">
                  <c:v>21.097185050118149</c:v>
                </c:pt>
                <c:pt idx="180">
                  <c:v>21.10303626130754</c:v>
                </c:pt>
                <c:pt idx="181">
                  <c:v>21.069874629093917</c:v>
                </c:pt>
                <c:pt idx="182">
                  <c:v>21.15514025399079</c:v>
                </c:pt>
                <c:pt idx="183">
                  <c:v>21.161004552230111</c:v>
                </c:pt>
                <c:pt idx="184">
                  <c:v>21.166869565583497</c:v>
                </c:pt>
                <c:pt idx="185">
                  <c:v>21.252567506085921</c:v>
                </c:pt>
                <c:pt idx="186">
                  <c:v>21.258455565382228</c:v>
                </c:pt>
                <c:pt idx="187">
                  <c:v>21.184813183084682</c:v>
                </c:pt>
                <c:pt idx="188">
                  <c:v>21.230801873918882</c:v>
                </c:pt>
                <c:pt idx="189">
                  <c:v>21.236681409859592</c:v>
                </c:pt>
                <c:pt idx="190">
                  <c:v>21.322171440949244</c:v>
                </c:pt>
                <c:pt idx="191">
                  <c:v>21.247753297927026</c:v>
                </c:pt>
                <c:pt idx="192">
                  <c:v>21.253634789363705</c:v>
                </c:pt>
                <c:pt idx="193">
                  <c:v>21.260206693602882</c:v>
                </c:pt>
                <c:pt idx="194">
                  <c:v>21.427192399554016</c:v>
                </c:pt>
                <c:pt idx="195">
                  <c:v>21.433119784462075</c:v>
                </c:pt>
                <c:pt idx="196">
                  <c:v>21.439393016865882</c:v>
                </c:pt>
                <c:pt idx="197">
                  <c:v>21.44532193043074</c:v>
                </c:pt>
                <c:pt idx="198">
                  <c:v>21.450906244856572</c:v>
                </c:pt>
                <c:pt idx="199">
                  <c:v>21.496731346955244</c:v>
                </c:pt>
                <c:pt idx="200">
                  <c:v>21.502673098999921</c:v>
                </c:pt>
                <c:pt idx="201">
                  <c:v>21.508615568457142</c:v>
                </c:pt>
                <c:pt idx="202">
                  <c:v>21.595464289227746</c:v>
                </c:pt>
                <c:pt idx="203">
                  <c:v>21.601430047857054</c:v>
                </c:pt>
                <c:pt idx="204">
                  <c:v>21.688331694471238</c:v>
                </c:pt>
                <c:pt idx="205">
                  <c:v>21.694666718215441</c:v>
                </c:pt>
                <c:pt idx="206">
                  <c:v>21.700656586745104</c:v>
                </c:pt>
                <c:pt idx="207">
                  <c:v>21.786623545977065</c:v>
                </c:pt>
                <c:pt idx="208">
                  <c:v>21.874697810921642</c:v>
                </c:pt>
                <c:pt idx="209">
                  <c:v>22.000409516326926</c:v>
                </c:pt>
                <c:pt idx="210">
                  <c:v>22.00647830995117</c:v>
                </c:pt>
                <c:pt idx="211">
                  <c:v>22.052918682413644</c:v>
                </c:pt>
                <c:pt idx="212">
                  <c:v>22.060386322165538</c:v>
                </c:pt>
                <c:pt idx="213">
                  <c:v>22.066468569568926</c:v>
                </c:pt>
                <c:pt idx="214">
                  <c:v>22.152664983129863</c:v>
                </c:pt>
                <c:pt idx="215">
                  <c:v>22.239960170877396</c:v>
                </c:pt>
                <c:pt idx="216">
                  <c:v>22.246088105910651</c:v>
                </c:pt>
                <c:pt idx="217">
                  <c:v>22.292652996771103</c:v>
                </c:pt>
                <c:pt idx="218">
                  <c:v>22.298793299706354</c:v>
                </c:pt>
                <c:pt idx="219">
                  <c:v>22.385503106068644</c:v>
                </c:pt>
                <c:pt idx="220">
                  <c:v>22.432149657500926</c:v>
                </c:pt>
                <c:pt idx="221">
                  <c:v>22.47984701994886</c:v>
                </c:pt>
                <c:pt idx="222">
                  <c:v>22.486034073764859</c:v>
                </c:pt>
                <c:pt idx="223">
                  <c:v>22.492221866301669</c:v>
                </c:pt>
                <c:pt idx="224">
                  <c:v>22.700291821922217</c:v>
                </c:pt>
                <c:pt idx="225">
                  <c:v>22.706535457812034</c:v>
                </c:pt>
                <c:pt idx="226">
                  <c:v>22.712779838232077</c:v>
                </c:pt>
                <c:pt idx="227">
                  <c:v>22.761310393665649</c:v>
                </c:pt>
                <c:pt idx="228">
                  <c:v>22.767567644704336</c:v>
                </c:pt>
                <c:pt idx="229">
                  <c:v>22.773825640550463</c:v>
                </c:pt>
                <c:pt idx="230">
                  <c:v>22.901136046151972</c:v>
                </c:pt>
                <c:pt idx="231">
                  <c:v>22.907428102321948</c:v>
                </c:pt>
                <c:pt idx="232">
                  <c:v>22.914069402713174</c:v>
                </c:pt>
                <c:pt idx="233">
                  <c:v>22.920363047807321</c:v>
                </c:pt>
                <c:pt idx="234">
                  <c:v>22.926657439906478</c:v>
                </c:pt>
                <c:pt idx="235">
                  <c:v>22.932952578612635</c:v>
                </c:pt>
                <c:pt idx="236">
                  <c:v>22.777008865868719</c:v>
                </c:pt>
                <c:pt idx="237">
                  <c:v>22.783261879060319</c:v>
                </c:pt>
                <c:pt idx="238">
                  <c:v>22.78951563210401</c:v>
                </c:pt>
                <c:pt idx="239">
                  <c:v>22.673726856587248</c:v>
                </c:pt>
                <c:pt idx="240">
                  <c:v>22.679949291166412</c:v>
                </c:pt>
                <c:pt idx="241">
                  <c:v>22.645124904351206</c:v>
                </c:pt>
                <c:pt idx="242">
                  <c:v>22.651337779827763</c:v>
                </c:pt>
                <c:pt idx="243">
                  <c:v>22.657551387602265</c:v>
                </c:pt>
                <c:pt idx="244">
                  <c:v>22.460446012846827</c:v>
                </c:pt>
                <c:pt idx="245">
                  <c:v>22.466606484095454</c:v>
                </c:pt>
                <c:pt idx="246">
                  <c:v>22.309392036772021</c:v>
                </c:pt>
                <c:pt idx="247">
                  <c:v>21.9893708957038</c:v>
                </c:pt>
                <c:pt idx="248">
                  <c:v>21.995402127006844</c:v>
                </c:pt>
                <c:pt idx="249">
                  <c:v>21.96029824809877</c:v>
                </c:pt>
                <c:pt idx="250">
                  <c:v>21.639917985353723</c:v>
                </c:pt>
                <c:pt idx="251">
                  <c:v>21.645852716158583</c:v>
                </c:pt>
                <c:pt idx="252">
                  <c:v>21.489915378897798</c:v>
                </c:pt>
                <c:pt idx="253">
                  <c:v>21.086769212147939</c:v>
                </c:pt>
                <c:pt idx="254">
                  <c:v>21.092552890069097</c:v>
                </c:pt>
                <c:pt idx="255">
                  <c:v>21.098337240279839</c:v>
                </c:pt>
                <c:pt idx="256">
                  <c:v>20.327680152097095</c:v>
                </c:pt>
                <c:pt idx="257">
                  <c:v>20.33325769292345</c:v>
                </c:pt>
                <c:pt idx="258">
                  <c:v>19.725528837776558</c:v>
                </c:pt>
                <c:pt idx="259">
                  <c:v>19.159069183138715</c:v>
                </c:pt>
                <c:pt idx="260">
                  <c:v>19.164331019348793</c:v>
                </c:pt>
                <c:pt idx="261">
                  <c:v>17.818876039430823</c:v>
                </c:pt>
                <c:pt idx="262">
                  <c:v>17.823777232847842</c:v>
                </c:pt>
                <c:pt idx="263">
                  <c:v>17.828678984103714</c:v>
                </c:pt>
                <c:pt idx="264">
                  <c:v>17.260940758410488</c:v>
                </c:pt>
                <c:pt idx="265">
                  <c:v>17.265690282384444</c:v>
                </c:pt>
                <c:pt idx="266">
                  <c:v>16.61414239153688</c:v>
                </c:pt>
                <c:pt idx="267">
                  <c:v>15.962581115406543</c:v>
                </c:pt>
                <c:pt idx="268">
                  <c:v>15.351677341593568</c:v>
                </c:pt>
                <c:pt idx="269">
                  <c:v>15.355912956747135</c:v>
                </c:pt>
                <c:pt idx="270">
                  <c:v>14.78623610212035</c:v>
                </c:pt>
                <c:pt idx="271">
                  <c:v>14.258335932404659</c:v>
                </c:pt>
                <c:pt idx="272">
                  <c:v>14.262277079196826</c:v>
                </c:pt>
                <c:pt idx="273">
                  <c:v>13.691140307353461</c:v>
                </c:pt>
                <c:pt idx="274">
                  <c:v>13.694928524834735</c:v>
                </c:pt>
                <c:pt idx="275">
                  <c:v>13.082617292255168</c:v>
                </c:pt>
                <c:pt idx="276">
                  <c:v>12.428532629608256</c:v>
                </c:pt>
              </c:numCache>
            </c:numRef>
          </c:yVal>
          <c:smooth val="0"/>
          <c:extLst>
            <c:ext xmlns:c16="http://schemas.microsoft.com/office/drawing/2014/chart" uri="{C3380CC4-5D6E-409C-BE32-E72D297353CC}">
              <c16:uniqueId val="{00000002-C996-4A60-867B-84429CE530E9}"/>
            </c:ext>
          </c:extLst>
        </c:ser>
        <c:ser>
          <c:idx val="7"/>
          <c:order val="7"/>
          <c:tx>
            <c:v>54,2-59,8</c:v>
          </c:tx>
          <c:spPr>
            <a:ln w="25400" cap="rnd">
              <a:noFill/>
              <a:round/>
            </a:ln>
            <a:effectLst/>
          </c:spPr>
          <c:marker>
            <c:symbol val="circle"/>
            <c:size val="3"/>
            <c:spPr>
              <a:solidFill>
                <a:srgbClr val="FF0000"/>
              </a:solidFill>
              <a:ln w="6350">
                <a:solidFill>
                  <a:srgbClr val="C00000"/>
                </a:solidFill>
              </a:ln>
              <a:effectLst/>
            </c:spPr>
          </c:marker>
          <c:xVal>
            <c:numRef>
              <c:f>'Forsøk 3 - Samlet'!$BD$579:$BD$635</c:f>
              <c:numCache>
                <c:formatCode>0.0</c:formatCode>
                <c:ptCount val="57"/>
                <c:pt idx="0">
                  <c:v>4.4697045029814175E-3</c:v>
                </c:pt>
                <c:pt idx="1">
                  <c:v>6.068326782116433E-3</c:v>
                </c:pt>
                <c:pt idx="2">
                  <c:v>5.5421026214689554E-3</c:v>
                </c:pt>
                <c:pt idx="3">
                  <c:v>5.5292272951768034E-3</c:v>
                </c:pt>
                <c:pt idx="4">
                  <c:v>5.8207762688149371E-3</c:v>
                </c:pt>
                <c:pt idx="5">
                  <c:v>8.9000903853480098E-3</c:v>
                </c:pt>
                <c:pt idx="6">
                  <c:v>8.8858491820236613E-3</c:v>
                </c:pt>
                <c:pt idx="7">
                  <c:v>9.2544084392161031E-3</c:v>
                </c:pt>
                <c:pt idx="8">
                  <c:v>9.9182852477271363E-3</c:v>
                </c:pt>
                <c:pt idx="9">
                  <c:v>9.9028190951748578E-3</c:v>
                </c:pt>
                <c:pt idx="10">
                  <c:v>1.1209871166998356E-2</c:v>
                </c:pt>
                <c:pt idx="11">
                  <c:v>1.3332146398590938E-2</c:v>
                </c:pt>
                <c:pt idx="12">
                  <c:v>1.3314943973989274E-2</c:v>
                </c:pt>
                <c:pt idx="13">
                  <c:v>1.7131785248272122E-2</c:v>
                </c:pt>
                <c:pt idx="14">
                  <c:v>1.9534802691888405E-2</c:v>
                </c:pt>
                <c:pt idx="15">
                  <c:v>1.9517243847896291E-2</c:v>
                </c:pt>
                <c:pt idx="16">
                  <c:v>2.2658652757495325E-2</c:v>
                </c:pt>
                <c:pt idx="17">
                  <c:v>2.5330615557859756E-2</c:v>
                </c:pt>
                <c:pt idx="18">
                  <c:v>2.5311838472153913E-2</c:v>
                </c:pt>
                <c:pt idx="19">
                  <c:v>2.9340338783228389E-2</c:v>
                </c:pt>
                <c:pt idx="20">
                  <c:v>3.4467305616660067E-2</c:v>
                </c:pt>
                <c:pt idx="21">
                  <c:v>3.4447759587947116E-2</c:v>
                </c:pt>
                <c:pt idx="22">
                  <c:v>3.8309269174723312E-2</c:v>
                </c:pt>
                <c:pt idx="23">
                  <c:v>4.1203339473104575E-2</c:v>
                </c:pt>
                <c:pt idx="24">
                  <c:v>4.189856801262714E-2</c:v>
                </c:pt>
                <c:pt idx="25">
                  <c:v>5.4256945209356637E-2</c:v>
                </c:pt>
                <c:pt idx="26">
                  <c:v>7.2127701863442764E-2</c:v>
                </c:pt>
                <c:pt idx="27">
                  <c:v>7.3831912835724198E-2</c:v>
                </c:pt>
                <c:pt idx="28">
                  <c:v>8.838900575916725E-2</c:v>
                </c:pt>
                <c:pt idx="29">
                  <c:v>8.8366185688112553E-2</c:v>
                </c:pt>
                <c:pt idx="30">
                  <c:v>9.2296800965544018E-2</c:v>
                </c:pt>
                <c:pt idx="31">
                  <c:v>0.1033966793663363</c:v>
                </c:pt>
                <c:pt idx="32">
                  <c:v>0.10337140623521281</c:v>
                </c:pt>
                <c:pt idx="33">
                  <c:v>0.11622532371834199</c:v>
                </c:pt>
                <c:pt idx="34">
                  <c:v>0.14692916689697472</c:v>
                </c:pt>
                <c:pt idx="35">
                  <c:v>0.14689722709985917</c:v>
                </c:pt>
                <c:pt idx="36">
                  <c:v>0.16700362780892397</c:v>
                </c:pt>
                <c:pt idx="37">
                  <c:v>0.20001636064533418</c:v>
                </c:pt>
                <c:pt idx="38">
                  <c:v>0.21303771009155426</c:v>
                </c:pt>
                <c:pt idx="39">
                  <c:v>0.22070930922355081</c:v>
                </c:pt>
                <c:pt idx="40">
                  <c:v>0.24425888002985954</c:v>
                </c:pt>
                <c:pt idx="41">
                  <c:v>0.24421940431756559</c:v>
                </c:pt>
                <c:pt idx="42">
                  <c:v>0.26063039128798843</c:v>
                </c:pt>
                <c:pt idx="43">
                  <c:v>0.26819659096039006</c:v>
                </c:pt>
                <c:pt idx="44">
                  <c:v>0.26815458667522124</c:v>
                </c:pt>
                <c:pt idx="45">
                  <c:v>0.26563298774614202</c:v>
                </c:pt>
                <c:pt idx="46">
                  <c:v>0.25761725695348853</c:v>
                </c:pt>
                <c:pt idx="47">
                  <c:v>0.25757483462485908</c:v>
                </c:pt>
                <c:pt idx="48">
                  <c:v>0.23722621464879617</c:v>
                </c:pt>
                <c:pt idx="49">
                  <c:v>0.22098053566591752</c:v>
                </c:pt>
                <c:pt idx="50">
                  <c:v>0.22093896852791989</c:v>
                </c:pt>
                <c:pt idx="51">
                  <c:v>0.16516257080894167</c:v>
                </c:pt>
                <c:pt idx="52">
                  <c:v>0.10507227620804764</c:v>
                </c:pt>
                <c:pt idx="53">
                  <c:v>5.9908297817633856E-2</c:v>
                </c:pt>
                <c:pt idx="54">
                  <c:v>4.8434524756160724E-2</c:v>
                </c:pt>
                <c:pt idx="55">
                  <c:v>3.9655784166987069E-2</c:v>
                </c:pt>
                <c:pt idx="56">
                  <c:v>1.8136316712419394E-2</c:v>
                </c:pt>
              </c:numCache>
            </c:numRef>
          </c:xVal>
          <c:yVal>
            <c:numRef>
              <c:f>'Forsøk 3 - Samlet'!$BE$579:$BE$635</c:f>
              <c:numCache>
                <c:formatCode>0.0</c:formatCode>
                <c:ptCount val="57"/>
                <c:pt idx="0">
                  <c:v>12.431981527715056</c:v>
                </c:pt>
                <c:pt idx="1">
                  <c:v>10.996694022174641</c:v>
                </c:pt>
                <c:pt idx="2">
                  <c:v>10.999759165706324</c:v>
                </c:pt>
                <c:pt idx="3">
                  <c:v>11.002824632309281</c:v>
                </c:pt>
                <c:pt idx="4">
                  <c:v>10.430287362018682</c:v>
                </c:pt>
                <c:pt idx="5">
                  <c:v>9.9823086560600274</c:v>
                </c:pt>
                <c:pt idx="6">
                  <c:v>9.9851008797612657</c:v>
                </c:pt>
                <c:pt idx="7">
                  <c:v>9.5747534646110424</c:v>
                </c:pt>
                <c:pt idx="8">
                  <c:v>9.2071366043180092</c:v>
                </c:pt>
                <c:pt idx="9">
                  <c:v>9.2097205011125904</c:v>
                </c:pt>
                <c:pt idx="10">
                  <c:v>8.8826579478299301</c:v>
                </c:pt>
                <c:pt idx="11">
                  <c:v>8.3091835647746564</c:v>
                </c:pt>
                <c:pt idx="12">
                  <c:v>8.3115265461860321</c:v>
                </c:pt>
                <c:pt idx="13">
                  <c:v>8.1887370715744972</c:v>
                </c:pt>
                <c:pt idx="14">
                  <c:v>8.1910471317653517</c:v>
                </c:pt>
                <c:pt idx="15">
                  <c:v>8.1933574188963778</c:v>
                </c:pt>
                <c:pt idx="16">
                  <c:v>7.9910816871187844</c:v>
                </c:pt>
                <c:pt idx="17">
                  <c:v>7.7040046496883905</c:v>
                </c:pt>
                <c:pt idx="18">
                  <c:v>7.7061839061780217</c:v>
                </c:pt>
                <c:pt idx="19">
                  <c:v>7.708363372745251</c:v>
                </c:pt>
                <c:pt idx="20">
                  <c:v>7.4647761819386327</c:v>
                </c:pt>
                <c:pt idx="21">
                  <c:v>7.4668905665119167</c:v>
                </c:pt>
                <c:pt idx="22">
                  <c:v>7.3050727557083528</c:v>
                </c:pt>
                <c:pt idx="23">
                  <c:v>7.3071438646204481</c:v>
                </c:pt>
                <c:pt idx="24">
                  <c:v>7.1844264640115512</c:v>
                </c:pt>
                <c:pt idx="25">
                  <c:v>7.0651936593171731</c:v>
                </c:pt>
                <c:pt idx="26">
                  <c:v>7.0671998140080365</c:v>
                </c:pt>
                <c:pt idx="27">
                  <c:v>6.9039894797983088</c:v>
                </c:pt>
                <c:pt idx="28">
                  <c:v>6.6996430779892124</c:v>
                </c:pt>
                <c:pt idx="29">
                  <c:v>6.7015508778244302</c:v>
                </c:pt>
                <c:pt idx="30">
                  <c:v>6.4163234850461155</c:v>
                </c:pt>
                <c:pt idx="31">
                  <c:v>6.1266741238601279</c:v>
                </c:pt>
                <c:pt idx="32">
                  <c:v>6.1284284589026763</c:v>
                </c:pt>
                <c:pt idx="33">
                  <c:v>5.7570511055792926</c:v>
                </c:pt>
                <c:pt idx="34">
                  <c:v>5.0193659640108441</c:v>
                </c:pt>
                <c:pt idx="35">
                  <c:v>5.0208248405567897</c:v>
                </c:pt>
                <c:pt idx="36">
                  <c:v>5.0222838363838935</c:v>
                </c:pt>
                <c:pt idx="37">
                  <c:v>4.6924307745772209</c:v>
                </c:pt>
                <c:pt idx="38">
                  <c:v>4.6938019233335337</c:v>
                </c:pt>
                <c:pt idx="39">
                  <c:v>4.5312103551330134</c:v>
                </c:pt>
                <c:pt idx="40">
                  <c:v>4.3692461931519908</c:v>
                </c:pt>
                <c:pt idx="41">
                  <c:v>4.3705306858390189</c:v>
                </c:pt>
                <c:pt idx="42">
                  <c:v>4.2546316381305136</c:v>
                </c:pt>
                <c:pt idx="43">
                  <c:v>4.1777405960908034</c:v>
                </c:pt>
                <c:pt idx="44">
                  <c:v>4.1789734857697631</c:v>
                </c:pt>
                <c:pt idx="45">
                  <c:v>4.1439699705157036</c:v>
                </c:pt>
                <c:pt idx="46">
                  <c:v>4.1071619220347468</c:v>
                </c:pt>
                <c:pt idx="47">
                  <c:v>4.1083753613807934</c:v>
                </c:pt>
                <c:pt idx="48">
                  <c:v>4.0758244062513098</c:v>
                </c:pt>
                <c:pt idx="49">
                  <c:v>4.0848909729477132</c:v>
                </c:pt>
                <c:pt idx="50">
                  <c:v>4.0860977991903953</c:v>
                </c:pt>
                <c:pt idx="51">
                  <c:v>4.1763405179755857</c:v>
                </c:pt>
                <c:pt idx="52">
                  <c:v>4.8496355302990564</c:v>
                </c:pt>
                <c:pt idx="53">
                  <c:v>4.8510445371599502</c:v>
                </c:pt>
                <c:pt idx="54">
                  <c:v>5.9988617156915396</c:v>
                </c:pt>
                <c:pt idx="55">
                  <c:v>7.325189786951416</c:v>
                </c:pt>
                <c:pt idx="56">
                  <c:v>7.3272544644063613</c:v>
                </c:pt>
              </c:numCache>
            </c:numRef>
          </c:yVal>
          <c:smooth val="0"/>
          <c:extLst>
            <c:ext xmlns:c16="http://schemas.microsoft.com/office/drawing/2014/chart" uri="{C3380CC4-5D6E-409C-BE32-E72D297353CC}">
              <c16:uniqueId val="{00000003-C996-4A60-867B-84429CE530E9}"/>
            </c:ext>
          </c:extLst>
        </c:ser>
        <c:ser>
          <c:idx val="8"/>
          <c:order val="8"/>
          <c:tx>
            <c:v>59,8-85,6</c:v>
          </c:tx>
          <c:spPr>
            <a:ln w="25400" cap="rnd">
              <a:noFill/>
              <a:round/>
            </a:ln>
            <a:effectLst/>
          </c:spPr>
          <c:marker>
            <c:symbol val="circle"/>
            <c:size val="3"/>
            <c:spPr>
              <a:solidFill>
                <a:schemeClr val="accent4">
                  <a:lumMod val="40000"/>
                  <a:lumOff val="60000"/>
                </a:schemeClr>
              </a:solidFill>
              <a:ln w="6350">
                <a:solidFill>
                  <a:schemeClr val="accent4">
                    <a:lumMod val="75000"/>
                  </a:schemeClr>
                </a:solidFill>
              </a:ln>
              <a:effectLst/>
            </c:spPr>
          </c:marker>
          <c:xVal>
            <c:numRef>
              <c:f>'Forsøk 3 - Samlet'!$BD$636:$BD$892</c:f>
              <c:numCache>
                <c:formatCode>0.0</c:formatCode>
                <c:ptCount val="257"/>
                <c:pt idx="0">
                  <c:v>1.400943347737192E-2</c:v>
                </c:pt>
                <c:pt idx="1">
                  <c:v>1.3994165167267827E-2</c:v>
                </c:pt>
                <c:pt idx="2">
                  <c:v>1.1258502829759466E-2</c:v>
                </c:pt>
                <c:pt idx="3">
                  <c:v>9.9220839985627064E-3</c:v>
                </c:pt>
                <c:pt idx="4">
                  <c:v>8.041480419583566E-3</c:v>
                </c:pt>
                <c:pt idx="5">
                  <c:v>7.1598831045839679E-3</c:v>
                </c:pt>
                <c:pt idx="6">
                  <c:v>5.0205020393268721E-3</c:v>
                </c:pt>
                <c:pt idx="7">
                  <c:v>3.304157710075905E-3</c:v>
                </c:pt>
                <c:pt idx="8">
                  <c:v>2.9906708982009363E-3</c:v>
                </c:pt>
                <c:pt idx="9">
                  <c:v>2.5659911038690177E-3</c:v>
                </c:pt>
                <c:pt idx="10">
                  <c:v>2.3702412744118482E-3</c:v>
                </c:pt>
                <c:pt idx="11">
                  <c:v>2.3619787540786995E-3</c:v>
                </c:pt>
                <c:pt idx="12">
                  <c:v>2.116316524475346E-3</c:v>
                </c:pt>
                <c:pt idx="13">
                  <c:v>1.8007454607522606E-3</c:v>
                </c:pt>
                <c:pt idx="14">
                  <c:v>1.686259083517177E-3</c:v>
                </c:pt>
                <c:pt idx="15">
                  <c:v>1.578927822634956E-3</c:v>
                </c:pt>
                <c:pt idx="16">
                  <c:v>1.3679192844428584E-3</c:v>
                </c:pt>
                <c:pt idx="17">
                  <c:v>1.2825919939485346E-3</c:v>
                </c:pt>
                <c:pt idx="18">
                  <c:v>1.2047382010282194E-3</c:v>
                </c:pt>
                <c:pt idx="19">
                  <c:v>1.3197857859222543E-3</c:v>
                </c:pt>
                <c:pt idx="20">
                  <c:v>1.2488687453116364E-3</c:v>
                </c:pt>
                <c:pt idx="21">
                  <c:v>1.1957767408071313E-3</c:v>
                </c:pt>
                <c:pt idx="22">
                  <c:v>1.0795102488148538E-3</c:v>
                </c:pt>
                <c:pt idx="23">
                  <c:v>1.0490722566421529E-3</c:v>
                </c:pt>
                <c:pt idx="24">
                  <c:v>1.0212766192152886E-3</c:v>
                </c:pt>
                <c:pt idx="25">
                  <c:v>8.7939224158452951E-4</c:v>
                </c:pt>
                <c:pt idx="26">
                  <c:v>8.7428379496526116E-4</c:v>
                </c:pt>
                <c:pt idx="27">
                  <c:v>1.0225749127476366E-3</c:v>
                </c:pt>
                <c:pt idx="28">
                  <c:v>8.938258045098202E-4</c:v>
                </c:pt>
                <c:pt idx="29">
                  <c:v>8.888366771204199E-4</c:v>
                </c:pt>
                <c:pt idx="30">
                  <c:v>8.838475944354967E-4</c:v>
                </c:pt>
                <c:pt idx="31">
                  <c:v>8.765058589892045E-4</c:v>
                </c:pt>
                <c:pt idx="32">
                  <c:v>7.7192172780165148E-4</c:v>
                </c:pt>
                <c:pt idx="33">
                  <c:v>9.12546233534226E-4</c:v>
                </c:pt>
                <c:pt idx="34">
                  <c:v>9.0759120549814955E-4</c:v>
                </c:pt>
                <c:pt idx="35">
                  <c:v>8.4827476998504609E-4</c:v>
                </c:pt>
                <c:pt idx="36">
                  <c:v>7.3743953508826775E-4</c:v>
                </c:pt>
                <c:pt idx="37">
                  <c:v>7.3256106081445662E-4</c:v>
                </c:pt>
                <c:pt idx="38">
                  <c:v>7.2563571434848442E-4</c:v>
                </c:pt>
                <c:pt idx="39">
                  <c:v>7.6947082872814195E-4</c:v>
                </c:pt>
                <c:pt idx="40">
                  <c:v>7.646060155353686E-4</c:v>
                </c:pt>
                <c:pt idx="41">
                  <c:v>7.0703909322413633E-4</c:v>
                </c:pt>
                <c:pt idx="42">
                  <c:v>6.97317963630875E-4</c:v>
                </c:pt>
                <c:pt idx="43">
                  <c:v>7.4060257547171762E-4</c:v>
                </c:pt>
                <c:pt idx="44">
                  <c:v>7.3579899500135059E-4</c:v>
                </c:pt>
                <c:pt idx="45">
                  <c:v>7.2897943858636822E-4</c:v>
                </c:pt>
                <c:pt idx="46">
                  <c:v>7.7214404945702495E-4</c:v>
                </c:pt>
                <c:pt idx="47">
                  <c:v>6.6864235690963368E-4</c:v>
                </c:pt>
                <c:pt idx="48">
                  <c:v>6.6385652942238678E-4</c:v>
                </c:pt>
                <c:pt idx="49">
                  <c:v>5.1582759344105081E-4</c:v>
                </c:pt>
                <c:pt idx="50">
                  <c:v>6.5431692296383866E-4</c:v>
                </c:pt>
                <c:pt idx="51">
                  <c:v>6.5046769479009281E-4</c:v>
                </c:pt>
                <c:pt idx="52">
                  <c:v>6.9351138063051914E-4</c:v>
                </c:pt>
                <c:pt idx="53">
                  <c:v>5.4375994700607208E-4</c:v>
                </c:pt>
                <c:pt idx="54">
                  <c:v>5.3677345622431141E-4</c:v>
                </c:pt>
                <c:pt idx="55">
                  <c:v>5.3203041042655685E-4</c:v>
                </c:pt>
                <c:pt idx="56">
                  <c:v>6.2570651797986578E-4</c:v>
                </c:pt>
                <c:pt idx="57">
                  <c:v>6.2008934865917281E-4</c:v>
                </c:pt>
                <c:pt idx="58">
                  <c:v>8.0607336856194868E-4</c:v>
                </c:pt>
                <c:pt idx="59">
                  <c:v>6.1141253661844432E-4</c:v>
                </c:pt>
                <c:pt idx="60">
                  <c:v>6.0664297422920231E-4</c:v>
                </c:pt>
                <c:pt idx="61">
                  <c:v>6.0021822223369761E-4</c:v>
                </c:pt>
                <c:pt idx="62">
                  <c:v>4.5008549707177943E-4</c:v>
                </c:pt>
                <c:pt idx="63">
                  <c:v>4.4535614050235741E-4</c:v>
                </c:pt>
                <c:pt idx="64">
                  <c:v>6.2919132861608039E-4</c:v>
                </c:pt>
                <c:pt idx="65">
                  <c:v>6.2106047325722951E-4</c:v>
                </c:pt>
                <c:pt idx="66">
                  <c:v>6.163627569536152E-4</c:v>
                </c:pt>
                <c:pt idx="67">
                  <c:v>6.5689836859456432E-4</c:v>
                </c:pt>
                <c:pt idx="68">
                  <c:v>6.0283117438808889E-4</c:v>
                </c:pt>
                <c:pt idx="69">
                  <c:v>5.9816559860276144E-4</c:v>
                </c:pt>
                <c:pt idx="70">
                  <c:v>5.918964376616121E-4</c:v>
                </c:pt>
                <c:pt idx="71">
                  <c:v>5.4065799646782833E-4</c:v>
                </c:pt>
                <c:pt idx="72">
                  <c:v>5.3599907411250401E-4</c:v>
                </c:pt>
                <c:pt idx="73">
                  <c:v>5.7481130555756921E-4</c:v>
                </c:pt>
                <c:pt idx="74">
                  <c:v>6.165167212874845E-4</c:v>
                </c:pt>
                <c:pt idx="75">
                  <c:v>6.1105732227640004E-4</c:v>
                </c:pt>
                <c:pt idx="76">
                  <c:v>5.5717543687515425E-4</c:v>
                </c:pt>
                <c:pt idx="77">
                  <c:v>5.5257892364357273E-4</c:v>
                </c:pt>
                <c:pt idx="78">
                  <c:v>6.824138136976224E-4</c:v>
                </c:pt>
                <c:pt idx="79">
                  <c:v>5.8392873836220942E-4</c:v>
                </c:pt>
                <c:pt idx="80">
                  <c:v>5.7937491514020115E-4</c:v>
                </c:pt>
                <c:pt idx="81">
                  <c:v>6.6423740066704948E-4</c:v>
                </c:pt>
                <c:pt idx="82">
                  <c:v>9.3628302102931067E-4</c:v>
                </c:pt>
                <c:pt idx="83">
                  <c:v>8.8606650283962033E-4</c:v>
                </c:pt>
                <c:pt idx="84">
                  <c:v>8.8150550439864089E-4</c:v>
                </c:pt>
                <c:pt idx="85">
                  <c:v>7.8666299793617243E-4</c:v>
                </c:pt>
                <c:pt idx="86">
                  <c:v>7.8209642605588786E-4</c:v>
                </c:pt>
                <c:pt idx="87">
                  <c:v>8.3095121143252288E-4</c:v>
                </c:pt>
                <c:pt idx="88">
                  <c:v>8.3084677213787045E-4</c:v>
                </c:pt>
                <c:pt idx="89">
                  <c:v>8.2621221818668345E-4</c:v>
                </c:pt>
                <c:pt idx="90">
                  <c:v>9.1436457262266996E-4</c:v>
                </c:pt>
                <c:pt idx="91">
                  <c:v>8.7161130629270138E-4</c:v>
                </c:pt>
                <c:pt idx="92">
                  <c:v>7.7325672081933656E-4</c:v>
                </c:pt>
                <c:pt idx="93">
                  <c:v>7.7170039662907003E-4</c:v>
                </c:pt>
                <c:pt idx="94">
                  <c:v>7.7335863817092217E-4</c:v>
                </c:pt>
                <c:pt idx="95">
                  <c:v>8.160392805842755E-4</c:v>
                </c:pt>
                <c:pt idx="96">
                  <c:v>8.1693429803495615E-4</c:v>
                </c:pt>
                <c:pt idx="97">
                  <c:v>9.2437994027755495E-4</c:v>
                </c:pt>
                <c:pt idx="98">
                  <c:v>9.1952209666234575E-4</c:v>
                </c:pt>
                <c:pt idx="99">
                  <c:v>9.146642931239351E-4</c:v>
                </c:pt>
                <c:pt idx="100">
                  <c:v>9.6527909298673126E-4</c:v>
                </c:pt>
                <c:pt idx="101">
                  <c:v>9.1141407750564083E-4</c:v>
                </c:pt>
                <c:pt idx="102">
                  <c:v>9.1171251864072863E-4</c:v>
                </c:pt>
                <c:pt idx="103">
                  <c:v>1.0730082612576066E-3</c:v>
                </c:pt>
                <c:pt idx="104">
                  <c:v>1.0680011235839433E-3</c:v>
                </c:pt>
                <c:pt idx="105">
                  <c:v>1.0692505800748756E-3</c:v>
                </c:pt>
                <c:pt idx="106">
                  <c:v>8.6257837895658152E-4</c:v>
                </c:pt>
                <c:pt idx="107">
                  <c:v>9.146313728002791E-4</c:v>
                </c:pt>
                <c:pt idx="108">
                  <c:v>9.1499458514709335E-4</c:v>
                </c:pt>
                <c:pt idx="109">
                  <c:v>1.0120566952766202E-3</c:v>
                </c:pt>
                <c:pt idx="110">
                  <c:v>1.0144748043584718E-3</c:v>
                </c:pt>
                <c:pt idx="111">
                  <c:v>1.0168760322251742E-3</c:v>
                </c:pt>
                <c:pt idx="112">
                  <c:v>9.163140446563795E-4</c:v>
                </c:pt>
                <c:pt idx="113">
                  <c:v>9.1108691699519036E-4</c:v>
                </c:pt>
                <c:pt idx="114">
                  <c:v>7.5582299938461094E-4</c:v>
                </c:pt>
                <c:pt idx="115">
                  <c:v>7.5054819483959332E-4</c:v>
                </c:pt>
                <c:pt idx="116">
                  <c:v>8.548195407704081E-4</c:v>
                </c:pt>
                <c:pt idx="117">
                  <c:v>8.5613449203040637E-4</c:v>
                </c:pt>
                <c:pt idx="118">
                  <c:v>8.5079370763328939E-4</c:v>
                </c:pt>
                <c:pt idx="119">
                  <c:v>9.5682338433657004E-4</c:v>
                </c:pt>
                <c:pt idx="120">
                  <c:v>7.95308016227501E-4</c:v>
                </c:pt>
                <c:pt idx="121">
                  <c:v>7.9242555374669263E-4</c:v>
                </c:pt>
                <c:pt idx="122">
                  <c:v>8.4123206370559139E-4</c:v>
                </c:pt>
                <c:pt idx="123">
                  <c:v>8.3581548049926847E-4</c:v>
                </c:pt>
                <c:pt idx="124">
                  <c:v>8.4236099915580064E-4</c:v>
                </c:pt>
                <c:pt idx="125">
                  <c:v>8.3686643663951276E-4</c:v>
                </c:pt>
                <c:pt idx="126">
                  <c:v>8.3806208208303307E-4</c:v>
                </c:pt>
                <c:pt idx="127">
                  <c:v>8.3252337535223556E-4</c:v>
                </c:pt>
                <c:pt idx="128">
                  <c:v>8.3101057667489488E-4</c:v>
                </c:pt>
                <c:pt idx="129">
                  <c:v>8.3218580502461223E-4</c:v>
                </c:pt>
                <c:pt idx="130">
                  <c:v>9.4667201360707745E-4</c:v>
                </c:pt>
                <c:pt idx="131">
                  <c:v>8.8438063985226897E-4</c:v>
                </c:pt>
                <c:pt idx="132">
                  <c:v>8.8599296275846144E-4</c:v>
                </c:pt>
                <c:pt idx="133">
                  <c:v>9.3739022060102992E-4</c:v>
                </c:pt>
                <c:pt idx="134">
                  <c:v>9.3168569874537549E-4</c:v>
                </c:pt>
                <c:pt idx="135">
                  <c:v>9.2757682155288751E-4</c:v>
                </c:pt>
                <c:pt idx="136">
                  <c:v>1.0970999904203775E-3</c:v>
                </c:pt>
                <c:pt idx="137">
                  <c:v>1.0913660149580652E-3</c:v>
                </c:pt>
                <c:pt idx="138">
                  <c:v>1.0333957429817773E-3</c:v>
                </c:pt>
                <c:pt idx="139">
                  <c:v>1.027633367504045E-3</c:v>
                </c:pt>
                <c:pt idx="140">
                  <c:v>1.0218710461064344E-3</c:v>
                </c:pt>
                <c:pt idx="141">
                  <c:v>9.11501706996069E-4</c:v>
                </c:pt>
                <c:pt idx="142">
                  <c:v>9.6403494695931988E-4</c:v>
                </c:pt>
                <c:pt idx="143">
                  <c:v>9.6151575560847068E-4</c:v>
                </c:pt>
                <c:pt idx="144">
                  <c:v>8.3853510744951603E-4</c:v>
                </c:pt>
                <c:pt idx="145">
                  <c:v>1.0152767691737489E-3</c:v>
                </c:pt>
                <c:pt idx="146">
                  <c:v>1.0163682499333797E-3</c:v>
                </c:pt>
                <c:pt idx="147">
                  <c:v>1.0104365226620551E-3</c:v>
                </c:pt>
                <c:pt idx="148">
                  <c:v>8.8420429563933461E-4</c:v>
                </c:pt>
                <c:pt idx="149">
                  <c:v>8.8443021197730926E-4</c:v>
                </c:pt>
                <c:pt idx="150">
                  <c:v>9.3815050569122382E-4</c:v>
                </c:pt>
                <c:pt idx="151">
                  <c:v>9.9531628448812966E-4</c:v>
                </c:pt>
                <c:pt idx="152">
                  <c:v>9.8933306775416839E-4</c:v>
                </c:pt>
                <c:pt idx="153">
                  <c:v>9.3487627299086479E-4</c:v>
                </c:pt>
                <c:pt idx="154">
                  <c:v>8.6819047078491064E-4</c:v>
                </c:pt>
                <c:pt idx="155">
                  <c:v>8.6213395633082503E-4</c:v>
                </c:pt>
                <c:pt idx="156">
                  <c:v>8.5759183916450145E-4</c:v>
                </c:pt>
                <c:pt idx="157">
                  <c:v>9.8167866326858452E-4</c:v>
                </c:pt>
                <c:pt idx="158">
                  <c:v>9.7555687202812303E-4</c:v>
                </c:pt>
                <c:pt idx="159">
                  <c:v>9.7287851250619888E-4</c:v>
                </c:pt>
                <c:pt idx="160">
                  <c:v>1.2192826269229807E-3</c:v>
                </c:pt>
                <c:pt idx="161">
                  <c:v>1.2131048260764208E-3</c:v>
                </c:pt>
                <c:pt idx="162">
                  <c:v>1.213464377969936E-3</c:v>
                </c:pt>
                <c:pt idx="163">
                  <c:v>1.0207683304221337E-3</c:v>
                </c:pt>
                <c:pt idx="164">
                  <c:v>1.0163982048390591E-3</c:v>
                </c:pt>
                <c:pt idx="165">
                  <c:v>1.0156562914836798E-3</c:v>
                </c:pt>
                <c:pt idx="166">
                  <c:v>1.0720122109004744E-3</c:v>
                </c:pt>
                <c:pt idx="167">
                  <c:v>1.0677205518224964E-3</c:v>
                </c:pt>
                <c:pt idx="168">
                  <c:v>9.4463119510626624E-4</c:v>
                </c:pt>
                <c:pt idx="169">
                  <c:v>1.2548272393082128E-3</c:v>
                </c:pt>
                <c:pt idx="170">
                  <c:v>1.2485413094172608E-3</c:v>
                </c:pt>
                <c:pt idx="171">
                  <c:v>1.0561778077164262E-3</c:v>
                </c:pt>
                <c:pt idx="172">
                  <c:v>1.1133688310749417E-3</c:v>
                </c:pt>
                <c:pt idx="173">
                  <c:v>1.1070557939276649E-3</c:v>
                </c:pt>
                <c:pt idx="174">
                  <c:v>1.1088628434493489E-3</c:v>
                </c:pt>
                <c:pt idx="175">
                  <c:v>1.1730392174752477E-3</c:v>
                </c:pt>
                <c:pt idx="176">
                  <c:v>1.1666076238693029E-3</c:v>
                </c:pt>
                <c:pt idx="177">
                  <c:v>1.1645809836735395E-3</c:v>
                </c:pt>
                <c:pt idx="178">
                  <c:v>1.028896775072529E-3</c:v>
                </c:pt>
                <c:pt idx="179">
                  <c:v>1.0301795586419667E-3</c:v>
                </c:pt>
                <c:pt idx="180">
                  <c:v>1.0887606656232196E-3</c:v>
                </c:pt>
                <c:pt idx="181">
                  <c:v>1.0822564725979928E-3</c:v>
                </c:pt>
                <c:pt idx="182">
                  <c:v>1.1495911254212293E-3</c:v>
                </c:pt>
                <c:pt idx="183">
                  <c:v>1.0836677859092758E-3</c:v>
                </c:pt>
                <c:pt idx="184">
                  <c:v>1.0770760119089818E-3</c:v>
                </c:pt>
                <c:pt idx="185">
                  <c:v>1.4030681567300672E-3</c:v>
                </c:pt>
                <c:pt idx="186">
                  <c:v>1.195807681619476E-3</c:v>
                </c:pt>
                <c:pt idx="187">
                  <c:v>1.1892157039653023E-3</c:v>
                </c:pt>
                <c:pt idx="188">
                  <c:v>1.7203373299455448E-3</c:v>
                </c:pt>
                <c:pt idx="189">
                  <c:v>1.5932019818775255E-3</c:v>
                </c:pt>
                <c:pt idx="190">
                  <c:v>1.5958438656039642E-3</c:v>
                </c:pt>
                <c:pt idx="191">
                  <c:v>1.7236445577551247E-3</c:v>
                </c:pt>
                <c:pt idx="192">
                  <c:v>1.5241732230382634E-3</c:v>
                </c:pt>
                <c:pt idx="193">
                  <c:v>1.5174111099964611E-3</c:v>
                </c:pt>
                <c:pt idx="194">
                  <c:v>1.6459724802233831E-3</c:v>
                </c:pt>
                <c:pt idx="195">
                  <c:v>1.3712433715488382E-3</c:v>
                </c:pt>
                <c:pt idx="196">
                  <c:v>1.3644688765458257E-3</c:v>
                </c:pt>
                <c:pt idx="197">
                  <c:v>1.3658321097968266E-3</c:v>
                </c:pt>
                <c:pt idx="198">
                  <c:v>1.3616056009313358E-3</c:v>
                </c:pt>
                <c:pt idx="199">
                  <c:v>1.354777685949803E-3</c:v>
                </c:pt>
                <c:pt idx="200">
                  <c:v>1.4876434311347549E-3</c:v>
                </c:pt>
                <c:pt idx="201">
                  <c:v>1.4896884474047279E-3</c:v>
                </c:pt>
                <c:pt idx="202">
                  <c:v>1.4828049998848857E-3</c:v>
                </c:pt>
                <c:pt idx="203">
                  <c:v>1.4042255437552772E-3</c:v>
                </c:pt>
                <c:pt idx="204">
                  <c:v>1.3366224604087398E-3</c:v>
                </c:pt>
                <c:pt idx="205">
                  <c:v>1.3297122705525119E-3</c:v>
                </c:pt>
                <c:pt idx="206">
                  <c:v>1.3228021542991597E-3</c:v>
                </c:pt>
                <c:pt idx="207">
                  <c:v>1.3266266662862721E-3</c:v>
                </c:pt>
                <c:pt idx="208">
                  <c:v>1.3196602757826162E-3</c:v>
                </c:pt>
                <c:pt idx="209">
                  <c:v>1.3153418285257823E-3</c:v>
                </c:pt>
                <c:pt idx="210">
                  <c:v>1.3083615222413011E-3</c:v>
                </c:pt>
                <c:pt idx="211">
                  <c:v>1.2390670153487821E-3</c:v>
                </c:pt>
                <c:pt idx="212">
                  <c:v>1.2320660647121325E-3</c:v>
                </c:pt>
                <c:pt idx="213">
                  <c:v>1.225043416913244E-3</c:v>
                </c:pt>
                <c:pt idx="214">
                  <c:v>1.4287486457419461E-3</c:v>
                </c:pt>
                <c:pt idx="215">
                  <c:v>1.421800674015355E-3</c:v>
                </c:pt>
                <c:pt idx="216">
                  <c:v>1.4147774664911537E-3</c:v>
                </c:pt>
                <c:pt idx="217">
                  <c:v>1.2827675071568785E-3</c:v>
                </c:pt>
                <c:pt idx="218">
                  <c:v>1.2730661351581249E-3</c:v>
                </c:pt>
                <c:pt idx="219">
                  <c:v>1.2659719127537795E-3</c:v>
                </c:pt>
                <c:pt idx="220">
                  <c:v>1.2693327891078467E-3</c:v>
                </c:pt>
                <c:pt idx="221">
                  <c:v>1.1881768969244501E-3</c:v>
                </c:pt>
                <c:pt idx="222">
                  <c:v>1.1810388069059044E-3</c:v>
                </c:pt>
                <c:pt idx="223">
                  <c:v>1.2531218352766745E-3</c:v>
                </c:pt>
                <c:pt idx="224">
                  <c:v>1.179072640565187E-3</c:v>
                </c:pt>
                <c:pt idx="225">
                  <c:v>1.1718594112360445E-3</c:v>
                </c:pt>
                <c:pt idx="226">
                  <c:v>1.3400340242322424E-3</c:v>
                </c:pt>
                <c:pt idx="227">
                  <c:v>1.3326492569644402E-3</c:v>
                </c:pt>
                <c:pt idx="228">
                  <c:v>1.3252645715724288E-3</c:v>
                </c:pt>
                <c:pt idx="229">
                  <c:v>1.2574639320161354E-3</c:v>
                </c:pt>
                <c:pt idx="230">
                  <c:v>1.8043400095521661E-3</c:v>
                </c:pt>
                <c:pt idx="231">
                  <c:v>1.7967406913136006E-3</c:v>
                </c:pt>
                <c:pt idx="232">
                  <c:v>1.8173463925711657E-3</c:v>
                </c:pt>
                <c:pt idx="233">
                  <c:v>1.6105883874093405E-3</c:v>
                </c:pt>
                <c:pt idx="234">
                  <c:v>1.6027108154248999E-3</c:v>
                </c:pt>
                <c:pt idx="235">
                  <c:v>1.5516347523651971E-3</c:v>
                </c:pt>
                <c:pt idx="236">
                  <c:v>1.9469420545499927E-3</c:v>
                </c:pt>
                <c:pt idx="237">
                  <c:v>2.070221208548397E-3</c:v>
                </c:pt>
                <c:pt idx="238">
                  <c:v>2.0616098832957207E-3</c:v>
                </c:pt>
                <c:pt idx="239">
                  <c:v>1.7945852917875542E-3</c:v>
                </c:pt>
                <c:pt idx="240">
                  <c:v>1.8414550478681234E-3</c:v>
                </c:pt>
                <c:pt idx="241">
                  <c:v>2.2459215283037702E-3</c:v>
                </c:pt>
                <c:pt idx="242">
                  <c:v>2.23680609908544E-3</c:v>
                </c:pt>
                <c:pt idx="243">
                  <c:v>2.3791560441685932E-3</c:v>
                </c:pt>
                <c:pt idx="244">
                  <c:v>2.4667911752626376E-3</c:v>
                </c:pt>
                <c:pt idx="245">
                  <c:v>2.2623238190635632E-3</c:v>
                </c:pt>
                <c:pt idx="246">
                  <c:v>3.1582173556355224E-3</c:v>
                </c:pt>
                <c:pt idx="247">
                  <c:v>3.1477326883434641E-3</c:v>
                </c:pt>
                <c:pt idx="248">
                  <c:v>3.5564431131813513E-3</c:v>
                </c:pt>
                <c:pt idx="249">
                  <c:v>4.2926852641707669E-3</c:v>
                </c:pt>
                <c:pt idx="250">
                  <c:v>4.4641693737253714E-3</c:v>
                </c:pt>
                <c:pt idx="251">
                  <c:v>4.2282325586566515E-3</c:v>
                </c:pt>
                <c:pt idx="252">
                  <c:v>4.6255261201139123E-3</c:v>
                </c:pt>
                <c:pt idx="253">
                  <c:v>3.6757614244631357E-3</c:v>
                </c:pt>
                <c:pt idx="254">
                  <c:v>4.5676646747606015E-3</c:v>
                </c:pt>
                <c:pt idx="255">
                  <c:v>4.7699170250825899E-3</c:v>
                </c:pt>
                <c:pt idx="256">
                  <c:v>4.7563601482520316E-3</c:v>
                </c:pt>
              </c:numCache>
            </c:numRef>
          </c:xVal>
          <c:yVal>
            <c:numRef>
              <c:f>'Forsøk 3 - Samlet'!$BE$636:$BE$892</c:f>
              <c:numCache>
                <c:formatCode>0.0</c:formatCode>
                <c:ptCount val="257"/>
                <c:pt idx="0">
                  <c:v>9.4780160947088703</c:v>
                </c:pt>
                <c:pt idx="1">
                  <c:v>9.4806507695114686</c:v>
                </c:pt>
                <c:pt idx="2">
                  <c:v>9.4832857017175929</c:v>
                </c:pt>
                <c:pt idx="3">
                  <c:v>10.749029674397544</c:v>
                </c:pt>
                <c:pt idx="4">
                  <c:v>10.751999824770991</c:v>
                </c:pt>
                <c:pt idx="5">
                  <c:v>12.059094718803623</c:v>
                </c:pt>
                <c:pt idx="6">
                  <c:v>13.458712608793363</c:v>
                </c:pt>
                <c:pt idx="7">
                  <c:v>13.462398999403513</c:v>
                </c:pt>
                <c:pt idx="8">
                  <c:v>14.829569026395104</c:v>
                </c:pt>
                <c:pt idx="9">
                  <c:v>16.113448391302231</c:v>
                </c:pt>
                <c:pt idx="10">
                  <c:v>17.388325582946958</c:v>
                </c:pt>
                <c:pt idx="11">
                  <c:v>17.393049821875884</c:v>
                </c:pt>
                <c:pt idx="12">
                  <c:v>18.670359409235338</c:v>
                </c:pt>
                <c:pt idx="13">
                  <c:v>18.675421430442405</c:v>
                </c:pt>
                <c:pt idx="14">
                  <c:v>19.863520530036954</c:v>
                </c:pt>
                <c:pt idx="15">
                  <c:v>21.128469656593722</c:v>
                </c:pt>
                <c:pt idx="16">
                  <c:v>21.134179515249091</c:v>
                </c:pt>
                <c:pt idx="17">
                  <c:v>22.434139048555778</c:v>
                </c:pt>
                <c:pt idx="18">
                  <c:v>23.770946632024735</c:v>
                </c:pt>
                <c:pt idx="19">
                  <c:v>23.777352506671075</c:v>
                </c:pt>
                <c:pt idx="20">
                  <c:v>25.01907696361992</c:v>
                </c:pt>
                <c:pt idx="21">
                  <c:v>26.016561927151507</c:v>
                </c:pt>
                <c:pt idx="22">
                  <c:v>26.023558318664403</c:v>
                </c:pt>
                <c:pt idx="23">
                  <c:v>26.648538780848103</c:v>
                </c:pt>
                <c:pt idx="24">
                  <c:v>27.240134396026253</c:v>
                </c:pt>
                <c:pt idx="25">
                  <c:v>28.200315941837225</c:v>
                </c:pt>
                <c:pt idx="26">
                  <c:v>28.207884822912714</c:v>
                </c:pt>
                <c:pt idx="27">
                  <c:v>28.215454538367386</c:v>
                </c:pt>
                <c:pt idx="28">
                  <c:v>28.89792659274179</c:v>
                </c:pt>
                <c:pt idx="29">
                  <c:v>28.905676163559622</c:v>
                </c:pt>
                <c:pt idx="30">
                  <c:v>28.913426588244779</c:v>
                </c:pt>
                <c:pt idx="31">
                  <c:v>28.998807444570577</c:v>
                </c:pt>
                <c:pt idx="32">
                  <c:v>29.006580062293505</c:v>
                </c:pt>
                <c:pt idx="33">
                  <c:v>29.135570452026691</c:v>
                </c:pt>
                <c:pt idx="34">
                  <c:v>29.143376759110648</c:v>
                </c:pt>
                <c:pt idx="35">
                  <c:v>29.314935043971317</c:v>
                </c:pt>
                <c:pt idx="36">
                  <c:v>29.611855679585322</c:v>
                </c:pt>
                <c:pt idx="37">
                  <c:v>29.619783983115557</c:v>
                </c:pt>
                <c:pt idx="38">
                  <c:v>29.711288680744868</c:v>
                </c:pt>
                <c:pt idx="39">
                  <c:v>29.719240756967036</c:v>
                </c:pt>
                <c:pt idx="40">
                  <c:v>29.727193704616965</c:v>
                </c:pt>
                <c:pt idx="41">
                  <c:v>29.903487377324126</c:v>
                </c:pt>
                <c:pt idx="42">
                  <c:v>30.120985616151458</c:v>
                </c:pt>
                <c:pt idx="43">
                  <c:v>30.129040739708984</c:v>
                </c:pt>
                <c:pt idx="44">
                  <c:v>30.137096744202086</c:v>
                </c:pt>
                <c:pt idx="45">
                  <c:v>30.228521035104777</c:v>
                </c:pt>
                <c:pt idx="46">
                  <c:v>30.236600755853623</c:v>
                </c:pt>
                <c:pt idx="47">
                  <c:v>30.371422635341858</c:v>
                </c:pt>
                <c:pt idx="48">
                  <c:v>30.380262866383365</c:v>
                </c:pt>
                <c:pt idx="49">
                  <c:v>30.388378795327206</c:v>
                </c:pt>
                <c:pt idx="50">
                  <c:v>30.396495608445012</c:v>
                </c:pt>
                <c:pt idx="51">
                  <c:v>30.361585911912755</c:v>
                </c:pt>
                <c:pt idx="52">
                  <c:v>30.369693169866256</c:v>
                </c:pt>
                <c:pt idx="53">
                  <c:v>30.462433937341814</c:v>
                </c:pt>
                <c:pt idx="54">
                  <c:v>30.59679885306582</c:v>
                </c:pt>
                <c:pt idx="55">
                  <c:v>30.604964220170206</c:v>
                </c:pt>
                <c:pt idx="56">
                  <c:v>30.4448515715039</c:v>
                </c:pt>
                <c:pt idx="57">
                  <c:v>30.494600814616657</c:v>
                </c:pt>
                <c:pt idx="58">
                  <c:v>30.502735529622356</c:v>
                </c:pt>
                <c:pt idx="59">
                  <c:v>30.468495405827429</c:v>
                </c:pt>
                <c:pt idx="60">
                  <c:v>30.476620744101581</c:v>
                </c:pt>
                <c:pt idx="61">
                  <c:v>30.568815089106728</c:v>
                </c:pt>
                <c:pt idx="62">
                  <c:v>30.747707709663445</c:v>
                </c:pt>
                <c:pt idx="63">
                  <c:v>30.755902627225861</c:v>
                </c:pt>
                <c:pt idx="64">
                  <c:v>30.806165629855741</c:v>
                </c:pt>
                <c:pt idx="65">
                  <c:v>30.983429815569551</c:v>
                </c:pt>
                <c:pt idx="66">
                  <c:v>30.991682826109749</c:v>
                </c:pt>
                <c:pt idx="67">
                  <c:v>31.084866432871973</c:v>
                </c:pt>
                <c:pt idx="68">
                  <c:v>31.220950961334939</c:v>
                </c:pt>
                <c:pt idx="69">
                  <c:v>31.229262480916535</c:v>
                </c:pt>
                <c:pt idx="70">
                  <c:v>31.322206702533656</c:v>
                </c:pt>
                <c:pt idx="71">
                  <c:v>31.330542216071745</c:v>
                </c:pt>
                <c:pt idx="72">
                  <c:v>31.339243608141835</c:v>
                </c:pt>
                <c:pt idx="73">
                  <c:v>31.517722900494594</c:v>
                </c:pt>
                <c:pt idx="74">
                  <c:v>31.526105818351489</c:v>
                </c:pt>
                <c:pt idx="75">
                  <c:v>31.577408975264426</c:v>
                </c:pt>
                <c:pt idx="76">
                  <c:v>31.755349993417276</c:v>
                </c:pt>
                <c:pt idx="77">
                  <c:v>31.763791308682897</c:v>
                </c:pt>
                <c:pt idx="78">
                  <c:v>31.941501921424397</c:v>
                </c:pt>
                <c:pt idx="79">
                  <c:v>32.078897376765198</c:v>
                </c:pt>
                <c:pt idx="80">
                  <c:v>32.087419547916554</c:v>
                </c:pt>
                <c:pt idx="81">
                  <c:v>32.181550546054716</c:v>
                </c:pt>
                <c:pt idx="82">
                  <c:v>32.061102537463107</c:v>
                </c:pt>
                <c:pt idx="83">
                  <c:v>32.069616079859792</c:v>
                </c:pt>
                <c:pt idx="84">
                  <c:v>32.07813052969091</c:v>
                </c:pt>
                <c:pt idx="85">
                  <c:v>32.044697731704986</c:v>
                </c:pt>
                <c:pt idx="86">
                  <c:v>32.053203012071251</c:v>
                </c:pt>
                <c:pt idx="87">
                  <c:v>31.764343635115562</c:v>
                </c:pt>
                <c:pt idx="88">
                  <c:v>31.600495026899324</c:v>
                </c:pt>
                <c:pt idx="89">
                  <c:v>31.608880094115751</c:v>
                </c:pt>
                <c:pt idx="90">
                  <c:v>31.617266050165579</c:v>
                </c:pt>
                <c:pt idx="91">
                  <c:v>31.325408324070132</c:v>
                </c:pt>
                <c:pt idx="92">
                  <c:v>31.333717517872639</c:v>
                </c:pt>
                <c:pt idx="93">
                  <c:v>31.21521532400978</c:v>
                </c:pt>
                <c:pt idx="94">
                  <c:v>30.966880461584282</c:v>
                </c:pt>
                <c:pt idx="95">
                  <c:v>30.975092027943067</c:v>
                </c:pt>
                <c:pt idx="96">
                  <c:v>30.769713545350555</c:v>
                </c:pt>
                <c:pt idx="97">
                  <c:v>30.221060927080089</c:v>
                </c:pt>
                <c:pt idx="98">
                  <c:v>30.229073730639591</c:v>
                </c:pt>
                <c:pt idx="99">
                  <c:v>30.237087375157667</c:v>
                </c:pt>
                <c:pt idx="100">
                  <c:v>30.030552252615497</c:v>
                </c:pt>
                <c:pt idx="101">
                  <c:v>30.038511530457541</c:v>
                </c:pt>
                <c:pt idx="102">
                  <c:v>29.875401429045919</c:v>
                </c:pt>
                <c:pt idx="103">
                  <c:v>29.369237120714658</c:v>
                </c:pt>
                <c:pt idx="104">
                  <c:v>29.377019981893451</c:v>
                </c:pt>
                <c:pt idx="105">
                  <c:v>29.212863103453188</c:v>
                </c:pt>
                <c:pt idx="106">
                  <c:v>29.220602704140894</c:v>
                </c:pt>
                <c:pt idx="107">
                  <c:v>29.014874405243226</c:v>
                </c:pt>
                <c:pt idx="108">
                  <c:v>28.850131255998015</c:v>
                </c:pt>
                <c:pt idx="109">
                  <c:v>28.857772568347784</c:v>
                </c:pt>
                <c:pt idx="110">
                  <c:v>28.651395195766799</c:v>
                </c:pt>
                <c:pt idx="111">
                  <c:v>28.446396879340313</c:v>
                </c:pt>
                <c:pt idx="112">
                  <c:v>28.195738957897383</c:v>
                </c:pt>
                <c:pt idx="113">
                  <c:v>28.203204823785185</c:v>
                </c:pt>
                <c:pt idx="114">
                  <c:v>27.95197745008598</c:v>
                </c:pt>
                <c:pt idx="115">
                  <c:v>27.959377418649275</c:v>
                </c:pt>
                <c:pt idx="116">
                  <c:v>27.838094600773907</c:v>
                </c:pt>
                <c:pt idx="117">
                  <c:v>27.630328600632598</c:v>
                </c:pt>
                <c:pt idx="118">
                  <c:v>27.637641256794186</c:v>
                </c:pt>
                <c:pt idx="119">
                  <c:v>27.516539991133751</c:v>
                </c:pt>
                <c:pt idx="120">
                  <c:v>27.351221424279075</c:v>
                </c:pt>
                <c:pt idx="121">
                  <c:v>27.271566229246119</c:v>
                </c:pt>
                <c:pt idx="122">
                  <c:v>27.278780839769471</c:v>
                </c:pt>
                <c:pt idx="123">
                  <c:v>27.285996187618846</c:v>
                </c:pt>
                <c:pt idx="124">
                  <c:v>26.905631560340897</c:v>
                </c:pt>
                <c:pt idx="125">
                  <c:v>26.91274749577866</c:v>
                </c:pt>
                <c:pt idx="126">
                  <c:v>26.704965799621402</c:v>
                </c:pt>
                <c:pt idx="127">
                  <c:v>26.712027263632848</c:v>
                </c:pt>
                <c:pt idx="128">
                  <c:v>26.589647934906651</c:v>
                </c:pt>
                <c:pt idx="129">
                  <c:v>26.381240566931396</c:v>
                </c:pt>
                <c:pt idx="130">
                  <c:v>26.171965649124207</c:v>
                </c:pt>
                <c:pt idx="131">
                  <c:v>26.17888402084446</c:v>
                </c:pt>
                <c:pt idx="132">
                  <c:v>25.970939868514673</c:v>
                </c:pt>
                <c:pt idx="133">
                  <c:v>25.977803778013079</c:v>
                </c:pt>
                <c:pt idx="134">
                  <c:v>25.984668379986005</c:v>
                </c:pt>
                <c:pt idx="135">
                  <c:v>25.946823762901776</c:v>
                </c:pt>
                <c:pt idx="136">
                  <c:v>25.867575264630158</c:v>
                </c:pt>
                <c:pt idx="137">
                  <c:v>25.874407949440258</c:v>
                </c:pt>
                <c:pt idx="138">
                  <c:v>25.752190451744141</c:v>
                </c:pt>
                <c:pt idx="139">
                  <c:v>25.758990988944255</c:v>
                </c:pt>
                <c:pt idx="140">
                  <c:v>25.765792208382525</c:v>
                </c:pt>
                <c:pt idx="141">
                  <c:v>25.468783479210778</c:v>
                </c:pt>
                <c:pt idx="142">
                  <c:v>25.475507182816351</c:v>
                </c:pt>
                <c:pt idx="143">
                  <c:v>25.394469672664027</c:v>
                </c:pt>
                <c:pt idx="144">
                  <c:v>25.401171941327476</c:v>
                </c:pt>
                <c:pt idx="145">
                  <c:v>25.235251136313117</c:v>
                </c:pt>
                <c:pt idx="146">
                  <c:v>25.068497221493985</c:v>
                </c:pt>
                <c:pt idx="147">
                  <c:v>25.075111709130102</c:v>
                </c:pt>
                <c:pt idx="148">
                  <c:v>25.125858479542607</c:v>
                </c:pt>
                <c:pt idx="149">
                  <c:v>24.957820854284495</c:v>
                </c:pt>
                <c:pt idx="150">
                  <c:v>24.96440346669938</c:v>
                </c:pt>
                <c:pt idx="151">
                  <c:v>24.88453286604296</c:v>
                </c:pt>
                <c:pt idx="152">
                  <c:v>24.891094370821023</c:v>
                </c:pt>
                <c:pt idx="153">
                  <c:v>24.59364432816724</c:v>
                </c:pt>
                <c:pt idx="154">
                  <c:v>24.600128342443362</c:v>
                </c:pt>
                <c:pt idx="155">
                  <c:v>24.606612996528721</c:v>
                </c:pt>
                <c:pt idx="156">
                  <c:v>24.569636375403416</c:v>
                </c:pt>
                <c:pt idx="157">
                  <c:v>24.358729993587232</c:v>
                </c:pt>
                <c:pt idx="158">
                  <c:v>24.365149001612753</c:v>
                </c:pt>
                <c:pt idx="159">
                  <c:v>24.285308761209027</c:v>
                </c:pt>
                <c:pt idx="160">
                  <c:v>24.160812376611194</c:v>
                </c:pt>
                <c:pt idx="161">
                  <c:v>24.167177050943337</c:v>
                </c:pt>
                <c:pt idx="162">
                  <c:v>24.043312329485524</c:v>
                </c:pt>
                <c:pt idx="163">
                  <c:v>24.049644545161946</c:v>
                </c:pt>
                <c:pt idx="164">
                  <c:v>24.012425362387692</c:v>
                </c:pt>
                <c:pt idx="165">
                  <c:v>23.889164269328219</c:v>
                </c:pt>
                <c:pt idx="166">
                  <c:v>23.895453548349444</c:v>
                </c:pt>
                <c:pt idx="167">
                  <c:v>23.857783487407541</c:v>
                </c:pt>
                <c:pt idx="168">
                  <c:v>23.646061901412359</c:v>
                </c:pt>
                <c:pt idx="169">
                  <c:v>23.652285277700692</c:v>
                </c:pt>
                <c:pt idx="170">
                  <c:v>23.657760423686177</c:v>
                </c:pt>
                <c:pt idx="171">
                  <c:v>23.577082242047858</c:v>
                </c:pt>
                <c:pt idx="172">
                  <c:v>23.583284775087709</c:v>
                </c:pt>
                <c:pt idx="173">
                  <c:v>23.588738493314604</c:v>
                </c:pt>
                <c:pt idx="174">
                  <c:v>23.421407428707575</c:v>
                </c:pt>
                <c:pt idx="175">
                  <c:v>23.296523372207005</c:v>
                </c:pt>
                <c:pt idx="176">
                  <c:v>23.302649426178277</c:v>
                </c:pt>
                <c:pt idx="177">
                  <c:v>23.220613414045751</c:v>
                </c:pt>
                <c:pt idx="178">
                  <c:v>23.22671788247165</c:v>
                </c:pt>
                <c:pt idx="179">
                  <c:v>23.058313554319703</c:v>
                </c:pt>
                <c:pt idx="180">
                  <c:v>23.064749533228859</c:v>
                </c:pt>
                <c:pt idx="181">
                  <c:v>23.070810804790394</c:v>
                </c:pt>
                <c:pt idx="182">
                  <c:v>22.901461667191821</c:v>
                </c:pt>
                <c:pt idx="183">
                  <c:v>22.775788909498999</c:v>
                </c:pt>
                <c:pt idx="184">
                  <c:v>22.781772682825562</c:v>
                </c:pt>
                <c:pt idx="185">
                  <c:v>22.743968123391127</c:v>
                </c:pt>
                <c:pt idx="186">
                  <c:v>22.794493876614336</c:v>
                </c:pt>
                <c:pt idx="187">
                  <c:v>22.800479556128039</c:v>
                </c:pt>
                <c:pt idx="188">
                  <c:v>22.674982129553797</c:v>
                </c:pt>
                <c:pt idx="189">
                  <c:v>22.507103748283022</c:v>
                </c:pt>
                <c:pt idx="190">
                  <c:v>22.381460962501773</c:v>
                </c:pt>
                <c:pt idx="191">
                  <c:v>22.387336304710818</c:v>
                </c:pt>
                <c:pt idx="192">
                  <c:v>22.260463274789661</c:v>
                </c:pt>
                <c:pt idx="193">
                  <c:v>22.266305528864333</c:v>
                </c:pt>
                <c:pt idx="194">
                  <c:v>22.272148334888769</c:v>
                </c:pt>
                <c:pt idx="195">
                  <c:v>22.234466639848765</c:v>
                </c:pt>
                <c:pt idx="196">
                  <c:v>22.240299340173259</c:v>
                </c:pt>
                <c:pt idx="197">
                  <c:v>22.11358966107867</c:v>
                </c:pt>
                <c:pt idx="198">
                  <c:v>22.077339185648462</c:v>
                </c:pt>
                <c:pt idx="199">
                  <c:v>22.083128584790991</c:v>
                </c:pt>
                <c:pt idx="200">
                  <c:v>22.043828116678792</c:v>
                </c:pt>
                <c:pt idx="201">
                  <c:v>21.918059835008918</c:v>
                </c:pt>
                <c:pt idx="202">
                  <c:v>21.923805415517403</c:v>
                </c:pt>
                <c:pt idx="203">
                  <c:v>21.973559273573073</c:v>
                </c:pt>
                <c:pt idx="204">
                  <c:v>21.847668535322988</c:v>
                </c:pt>
                <c:pt idx="205">
                  <c:v>21.853393192437846</c:v>
                </c:pt>
                <c:pt idx="206">
                  <c:v>21.85911838355732</c:v>
                </c:pt>
                <c:pt idx="207">
                  <c:v>21.687922166359666</c:v>
                </c:pt>
                <c:pt idx="208">
                  <c:v>21.693602947746086</c:v>
                </c:pt>
                <c:pt idx="209">
                  <c:v>21.655602184949519</c:v>
                </c:pt>
                <c:pt idx="210">
                  <c:v>21.661272797302203</c:v>
                </c:pt>
                <c:pt idx="211">
                  <c:v>21.535058165205186</c:v>
                </c:pt>
                <c:pt idx="212">
                  <c:v>21.540317458761816</c:v>
                </c:pt>
                <c:pt idx="213">
                  <c:v>21.545955667855932</c:v>
                </c:pt>
                <c:pt idx="214">
                  <c:v>21.553487825504622</c:v>
                </c:pt>
                <c:pt idx="215">
                  <c:v>21.557991214980124</c:v>
                </c:pt>
                <c:pt idx="216">
                  <c:v>21.563631181327175</c:v>
                </c:pt>
                <c:pt idx="217">
                  <c:v>21.307382757081786</c:v>
                </c:pt>
                <c:pt idx="218">
                  <c:v>21.356360615754408</c:v>
                </c:pt>
                <c:pt idx="219">
                  <c:v>21.361946058724975</c:v>
                </c:pt>
                <c:pt idx="220">
                  <c:v>21.19153559064835</c:v>
                </c:pt>
                <c:pt idx="221">
                  <c:v>21.240150470242209</c:v>
                </c:pt>
                <c:pt idx="222">
                  <c:v>21.24570334626253</c:v>
                </c:pt>
                <c:pt idx="223">
                  <c:v>21.119343735892222</c:v>
                </c:pt>
                <c:pt idx="224">
                  <c:v>21.034884717195389</c:v>
                </c:pt>
                <c:pt idx="225">
                  <c:v>21.040382221450528</c:v>
                </c:pt>
                <c:pt idx="226">
                  <c:v>20.559051862599137</c:v>
                </c:pt>
                <c:pt idx="227">
                  <c:v>20.564425597957847</c:v>
                </c:pt>
                <c:pt idx="228">
                  <c:v>20.56979982112901</c:v>
                </c:pt>
                <c:pt idx="229">
                  <c:v>20.354484668431358</c:v>
                </c:pt>
                <c:pt idx="230">
                  <c:v>20.005386125859676</c:v>
                </c:pt>
                <c:pt idx="231">
                  <c:v>20.010614489823567</c:v>
                </c:pt>
                <c:pt idx="232">
                  <c:v>19.705200576553807</c:v>
                </c:pt>
                <c:pt idx="233">
                  <c:v>19.310947911876916</c:v>
                </c:pt>
                <c:pt idx="234">
                  <c:v>19.315995883675583</c:v>
                </c:pt>
                <c:pt idx="235">
                  <c:v>18.877463064740141</c:v>
                </c:pt>
                <c:pt idx="236">
                  <c:v>18.882398409562388</c:v>
                </c:pt>
                <c:pt idx="237">
                  <c:v>17.68904244417201</c:v>
                </c:pt>
                <c:pt idx="238">
                  <c:v>17.693672072229699</c:v>
                </c:pt>
                <c:pt idx="239">
                  <c:v>17.698302107740439</c:v>
                </c:pt>
                <c:pt idx="240">
                  <c:v>17.169578733069407</c:v>
                </c:pt>
                <c:pt idx="241">
                  <c:v>16.729795066287217</c:v>
                </c:pt>
                <c:pt idx="242">
                  <c:v>16.73417630472186</c:v>
                </c:pt>
                <c:pt idx="243">
                  <c:v>15.672923818809931</c:v>
                </c:pt>
                <c:pt idx="244">
                  <c:v>15.677033417855881</c:v>
                </c:pt>
                <c:pt idx="245">
                  <c:v>15.681143369534047</c:v>
                </c:pt>
                <c:pt idx="246">
                  <c:v>14.572413312505804</c:v>
                </c:pt>
                <c:pt idx="247">
                  <c:v>14.576239632789788</c:v>
                </c:pt>
                <c:pt idx="248">
                  <c:v>14.58006627613544</c:v>
                </c:pt>
                <c:pt idx="249">
                  <c:v>14.183237151482626</c:v>
                </c:pt>
                <c:pt idx="250">
                  <c:v>13.607705798911377</c:v>
                </c:pt>
                <c:pt idx="251">
                  <c:v>13.611283166488223</c:v>
                </c:pt>
                <c:pt idx="252">
                  <c:v>12.412353955905084</c:v>
                </c:pt>
                <c:pt idx="253">
                  <c:v>11.835924859184008</c:v>
                </c:pt>
                <c:pt idx="254">
                  <c:v>11.839048169220382</c:v>
                </c:pt>
                <c:pt idx="255">
                  <c:v>11.307909149497165</c:v>
                </c:pt>
                <c:pt idx="256">
                  <c:v>11.310896643654997</c:v>
                </c:pt>
              </c:numCache>
            </c:numRef>
          </c:yVal>
          <c:smooth val="0"/>
          <c:extLst>
            <c:ext xmlns:c16="http://schemas.microsoft.com/office/drawing/2014/chart" uri="{C3380CC4-5D6E-409C-BE32-E72D297353CC}">
              <c16:uniqueId val="{00000004-C996-4A60-867B-84429CE530E9}"/>
            </c:ext>
          </c:extLst>
        </c:ser>
        <c:ser>
          <c:idx val="9"/>
          <c:order val="9"/>
          <c:tx>
            <c:v>85,6-94,1</c:v>
          </c:tx>
          <c:spPr>
            <a:ln w="25400" cap="rnd">
              <a:noFill/>
              <a:round/>
            </a:ln>
            <a:effectLst/>
          </c:spPr>
          <c:marker>
            <c:symbol val="circle"/>
            <c:size val="3"/>
            <c:spPr>
              <a:solidFill>
                <a:schemeClr val="accent1"/>
              </a:solidFill>
              <a:ln w="6350">
                <a:solidFill>
                  <a:schemeClr val="accent5">
                    <a:lumMod val="50000"/>
                  </a:schemeClr>
                </a:solidFill>
              </a:ln>
              <a:effectLst/>
            </c:spPr>
          </c:marker>
          <c:xVal>
            <c:numRef>
              <c:f>'Forsøk 3 - Samlet'!$BD$893:$BD$978</c:f>
              <c:numCache>
                <c:formatCode>0.0</c:formatCode>
                <c:ptCount val="86"/>
                <c:pt idx="0">
                  <c:v>4.742803560506402E-3</c:v>
                </c:pt>
                <c:pt idx="1">
                  <c:v>5.1124027084257784E-3</c:v>
                </c:pt>
                <c:pt idx="2">
                  <c:v>4.5190283826804295E-3</c:v>
                </c:pt>
                <c:pt idx="3">
                  <c:v>4.5038631298114241E-3</c:v>
                </c:pt>
                <c:pt idx="4">
                  <c:v>4.6401404304819011E-3</c:v>
                </c:pt>
                <c:pt idx="5">
                  <c:v>6.2363348903621101E-3</c:v>
                </c:pt>
                <c:pt idx="6">
                  <c:v>7.6400722099007109E-3</c:v>
                </c:pt>
                <c:pt idx="7">
                  <c:v>7.8779021937901064E-3</c:v>
                </c:pt>
                <c:pt idx="8">
                  <c:v>8.3767729045294698E-3</c:v>
                </c:pt>
                <c:pt idx="9">
                  <c:v>9.0539565356140619E-3</c:v>
                </c:pt>
                <c:pt idx="10">
                  <c:v>9.0365170810045234E-3</c:v>
                </c:pt>
                <c:pt idx="11">
                  <c:v>1.0642280886847067E-2</c:v>
                </c:pt>
                <c:pt idx="12">
                  <c:v>1.3613946151985927E-2</c:v>
                </c:pt>
                <c:pt idx="13">
                  <c:v>1.4051465250231727E-2</c:v>
                </c:pt>
                <c:pt idx="14">
                  <c:v>1.4804706253156288E-2</c:v>
                </c:pt>
                <c:pt idx="15">
                  <c:v>1.4785233865545073E-2</c:v>
                </c:pt>
                <c:pt idx="16">
                  <c:v>1.5788677103341434E-2</c:v>
                </c:pt>
                <c:pt idx="17">
                  <c:v>1.604894663968242E-2</c:v>
                </c:pt>
                <c:pt idx="18">
                  <c:v>1.6311068953643672E-2</c:v>
                </c:pt>
                <c:pt idx="19">
                  <c:v>2.0818784362655288E-2</c:v>
                </c:pt>
                <c:pt idx="20">
                  <c:v>2.3689208443027465E-2</c:v>
                </c:pt>
                <c:pt idx="21">
                  <c:v>2.3952850498489608E-2</c:v>
                </c:pt>
                <c:pt idx="22">
                  <c:v>2.5840083503760478E-2</c:v>
                </c:pt>
                <c:pt idx="23">
                  <c:v>2.9580386961815201E-2</c:v>
                </c:pt>
                <c:pt idx="24">
                  <c:v>2.9558534583364122E-2</c:v>
                </c:pt>
                <c:pt idx="25">
                  <c:v>3.3825809139662308E-2</c:v>
                </c:pt>
                <c:pt idx="26">
                  <c:v>3.9079676914563315E-2</c:v>
                </c:pt>
                <c:pt idx="27">
                  <c:v>3.9056067394181132E-2</c:v>
                </c:pt>
                <c:pt idx="28">
                  <c:v>4.5028875554081152E-2</c:v>
                </c:pt>
                <c:pt idx="29">
                  <c:v>4.9156480438664919E-2</c:v>
                </c:pt>
                <c:pt idx="30">
                  <c:v>4.9132723427291622E-2</c:v>
                </c:pt>
                <c:pt idx="31">
                  <c:v>6.2079453155885117E-2</c:v>
                </c:pt>
                <c:pt idx="32">
                  <c:v>6.7648218013139347E-2</c:v>
                </c:pt>
                <c:pt idx="33">
                  <c:v>6.9227906613278697E-2</c:v>
                </c:pt>
                <c:pt idx="34">
                  <c:v>7.8915740682398691E-2</c:v>
                </c:pt>
                <c:pt idx="35">
                  <c:v>9.6944071368562021E-2</c:v>
                </c:pt>
                <c:pt idx="36">
                  <c:v>9.6912679630437232E-2</c:v>
                </c:pt>
                <c:pt idx="37">
                  <c:v>0.10124521479091619</c:v>
                </c:pt>
                <c:pt idx="38">
                  <c:v>0.12624505219650908</c:v>
                </c:pt>
                <c:pt idx="39">
                  <c:v>0.12620977782775913</c:v>
                </c:pt>
                <c:pt idx="40">
                  <c:v>0.13756679541833067</c:v>
                </c:pt>
                <c:pt idx="41">
                  <c:v>0.14599706629019263</c:v>
                </c:pt>
                <c:pt idx="42">
                  <c:v>0.15424985542602654</c:v>
                </c:pt>
                <c:pt idx="43">
                  <c:v>0.16091119219415875</c:v>
                </c:pt>
                <c:pt idx="44">
                  <c:v>0.17290740187288703</c:v>
                </c:pt>
                <c:pt idx="45">
                  <c:v>0.1747308724564047</c:v>
                </c:pt>
                <c:pt idx="46">
                  <c:v>0.18495456372276439</c:v>
                </c:pt>
                <c:pt idx="47">
                  <c:v>0.19974020638721379</c:v>
                </c:pt>
                <c:pt idx="48">
                  <c:v>0.21343259005776041</c:v>
                </c:pt>
                <c:pt idx="49">
                  <c:v>0.22096272911260667</c:v>
                </c:pt>
                <c:pt idx="50">
                  <c:v>0.23101293786526345</c:v>
                </c:pt>
                <c:pt idx="51">
                  <c:v>0.23653850810154087</c:v>
                </c:pt>
                <c:pt idx="52">
                  <c:v>0.25141500989522214</c:v>
                </c:pt>
                <c:pt idx="53">
                  <c:v>0.2606288732876525</c:v>
                </c:pt>
                <c:pt idx="54">
                  <c:v>0.26705809968865241</c:v>
                </c:pt>
                <c:pt idx="55">
                  <c:v>0.28335472038251064</c:v>
                </c:pt>
                <c:pt idx="56">
                  <c:v>0.28330019998839107</c:v>
                </c:pt>
                <c:pt idx="57">
                  <c:v>0.29020446721907184</c:v>
                </c:pt>
                <c:pt idx="58">
                  <c:v>0.31903619287396678</c:v>
                </c:pt>
                <c:pt idx="59">
                  <c:v>0.31897862902652513</c:v>
                </c:pt>
                <c:pt idx="60">
                  <c:v>0.32265988745380636</c:v>
                </c:pt>
                <c:pt idx="61">
                  <c:v>0.33228717719074269</c:v>
                </c:pt>
                <c:pt idx="62">
                  <c:v>0.33910991810971275</c:v>
                </c:pt>
                <c:pt idx="63">
                  <c:v>0.3381362568963151</c:v>
                </c:pt>
                <c:pt idx="64">
                  <c:v>0.36597129140506179</c:v>
                </c:pt>
                <c:pt idx="65">
                  <c:v>0.36986355676354116</c:v>
                </c:pt>
                <c:pt idx="66">
                  <c:v>0.36980284681795295</c:v>
                </c:pt>
                <c:pt idx="67">
                  <c:v>0.37786410807061016</c:v>
                </c:pt>
                <c:pt idx="68">
                  <c:v>0.38133623215268175</c:v>
                </c:pt>
                <c:pt idx="69">
                  <c:v>0.38602524391552745</c:v>
                </c:pt>
                <c:pt idx="70">
                  <c:v>0.39056252034717731</c:v>
                </c:pt>
                <c:pt idx="71">
                  <c:v>0.37151664104515941</c:v>
                </c:pt>
                <c:pt idx="72">
                  <c:v>0.37145404318670144</c:v>
                </c:pt>
                <c:pt idx="73">
                  <c:v>0.33648546412535774</c:v>
                </c:pt>
                <c:pt idx="74">
                  <c:v>0.33642513934240881</c:v>
                </c:pt>
                <c:pt idx="75">
                  <c:v>0.33043571528625487</c:v>
                </c:pt>
                <c:pt idx="76">
                  <c:v>0.28609928454407568</c:v>
                </c:pt>
                <c:pt idx="77">
                  <c:v>0.24692043480008738</c:v>
                </c:pt>
                <c:pt idx="78">
                  <c:v>0.24686929751524808</c:v>
                </c:pt>
                <c:pt idx="79">
                  <c:v>0.22575179160670297</c:v>
                </c:pt>
                <c:pt idx="80">
                  <c:v>0.14112452880816739</c:v>
                </c:pt>
                <c:pt idx="81">
                  <c:v>0.12861897546819315</c:v>
                </c:pt>
                <c:pt idx="82">
                  <c:v>8.8037994064960864E-2</c:v>
                </c:pt>
                <c:pt idx="83">
                  <c:v>5.6821090107043344E-2</c:v>
                </c:pt>
                <c:pt idx="84">
                  <c:v>4.9720602794110794E-2</c:v>
                </c:pt>
                <c:pt idx="85">
                  <c:v>2.9708211528278666E-2</c:v>
                </c:pt>
              </c:numCache>
            </c:numRef>
          </c:xVal>
          <c:yVal>
            <c:numRef>
              <c:f>'Forsøk 3 - Samlet'!$BE$893:$BE$978</c:f>
              <c:numCache>
                <c:formatCode>0.0</c:formatCode>
                <c:ptCount val="86"/>
                <c:pt idx="0">
                  <c:v>11.313884374069104</c:v>
                </c:pt>
                <c:pt idx="1">
                  <c:v>10.468715118287152</c:v>
                </c:pt>
                <c:pt idx="2">
                  <c:v>10.117119647229222</c:v>
                </c:pt>
                <c:pt idx="3">
                  <c:v>10.119801397644759</c:v>
                </c:pt>
                <c:pt idx="4">
                  <c:v>10.122483352809065</c:v>
                </c:pt>
                <c:pt idx="5">
                  <c:v>9.7220283484377301</c:v>
                </c:pt>
                <c:pt idx="6">
                  <c:v>9.7246079642318328</c:v>
                </c:pt>
                <c:pt idx="7">
                  <c:v>9.4139878701873059</c:v>
                </c:pt>
                <c:pt idx="8">
                  <c:v>8.8373134864655256</c:v>
                </c:pt>
                <c:pt idx="9">
                  <c:v>8.8396663280356993</c:v>
                </c:pt>
                <c:pt idx="10">
                  <c:v>8.8420193403323637</c:v>
                </c:pt>
                <c:pt idx="11">
                  <c:v>8.2169502506962502</c:v>
                </c:pt>
                <c:pt idx="12">
                  <c:v>8.2191438407858772</c:v>
                </c:pt>
                <c:pt idx="13">
                  <c:v>7.9543356340331366</c:v>
                </c:pt>
                <c:pt idx="14">
                  <c:v>7.9564615659955971</c:v>
                </c:pt>
                <c:pt idx="15">
                  <c:v>7.9585876452360598</c:v>
                </c:pt>
                <c:pt idx="16">
                  <c:v>7.7371466168364007</c:v>
                </c:pt>
                <c:pt idx="17">
                  <c:v>7.6040402604321589</c:v>
                </c:pt>
                <c:pt idx="18">
                  <c:v>7.474328532463403</c:v>
                </c:pt>
                <c:pt idx="19">
                  <c:v>7.4763304019728327</c:v>
                </c:pt>
                <c:pt idx="20">
                  <c:v>7.3453639108037931</c:v>
                </c:pt>
                <c:pt idx="21">
                  <c:v>7.259945587601389</c:v>
                </c:pt>
                <c:pt idx="22">
                  <c:v>7.2618918278311124</c:v>
                </c:pt>
                <c:pt idx="23">
                  <c:v>7.1733276769241012</c:v>
                </c:pt>
                <c:pt idx="24">
                  <c:v>7.1752511692726957</c:v>
                </c:pt>
                <c:pt idx="25">
                  <c:v>6.8594546744080684</c:v>
                </c:pt>
                <c:pt idx="26">
                  <c:v>6.6843782270020355</c:v>
                </c:pt>
                <c:pt idx="27">
                  <c:v>6.686176417093705</c:v>
                </c:pt>
                <c:pt idx="28">
                  <c:v>6.6879747199950188</c:v>
                </c:pt>
                <c:pt idx="29">
                  <c:v>6.6897731355583208</c:v>
                </c:pt>
                <c:pt idx="30">
                  <c:v>6.6915716636359095</c:v>
                </c:pt>
                <c:pt idx="31">
                  <c:v>5.7922079794968599</c:v>
                </c:pt>
                <c:pt idx="32">
                  <c:v>5.7937779800749629</c:v>
                </c:pt>
                <c:pt idx="33">
                  <c:v>5.6607814573741608</c:v>
                </c:pt>
                <c:pt idx="34">
                  <c:v>5.3958178758987625</c:v>
                </c:pt>
                <c:pt idx="35">
                  <c:v>5.2207332328783327</c:v>
                </c:pt>
                <c:pt idx="36">
                  <c:v>5.2221570254429732</c:v>
                </c:pt>
                <c:pt idx="37">
                  <c:v>4.9984313993732883</c:v>
                </c:pt>
                <c:pt idx="38">
                  <c:v>4.7310951560225325</c:v>
                </c:pt>
                <c:pt idx="39">
                  <c:v>4.7323939359163054</c:v>
                </c:pt>
                <c:pt idx="40">
                  <c:v>4.5553685062345304</c:v>
                </c:pt>
                <c:pt idx="41">
                  <c:v>4.2923588793412222</c:v>
                </c:pt>
                <c:pt idx="42">
                  <c:v>4.2935456637624752</c:v>
                </c:pt>
                <c:pt idx="43">
                  <c:v>4.1158855473933151</c:v>
                </c:pt>
                <c:pt idx="44">
                  <c:v>4.1170271208756999</c:v>
                </c:pt>
                <c:pt idx="45">
                  <c:v>4.0742093008235507</c:v>
                </c:pt>
                <c:pt idx="46">
                  <c:v>4.0753398334232518</c:v>
                </c:pt>
                <c:pt idx="47">
                  <c:v>4.0764704114927257</c:v>
                </c:pt>
                <c:pt idx="48">
                  <c:v>3.8151926203571467</c:v>
                </c:pt>
                <c:pt idx="49">
                  <c:v>3.685407889725953</c:v>
                </c:pt>
                <c:pt idx="50">
                  <c:v>3.6864390430397886</c:v>
                </c:pt>
                <c:pt idx="51">
                  <c:v>3.6005797422370547</c:v>
                </c:pt>
                <c:pt idx="52">
                  <c:v>3.5173938396735283</c:v>
                </c:pt>
                <c:pt idx="53">
                  <c:v>3.5183818078060716</c:v>
                </c:pt>
                <c:pt idx="54">
                  <c:v>3.4339675649612169</c:v>
                </c:pt>
                <c:pt idx="55">
                  <c:v>3.3518396948579929</c:v>
                </c:pt>
                <c:pt idx="56">
                  <c:v>3.3527851397881596</c:v>
                </c:pt>
                <c:pt idx="57">
                  <c:v>3.2733119354221691</c:v>
                </c:pt>
                <c:pt idx="58">
                  <c:v>3.2359611692315311</c:v>
                </c:pt>
                <c:pt idx="59">
                  <c:v>3.2368766867076784</c:v>
                </c:pt>
                <c:pt idx="60">
                  <c:v>3.2002744393209066</c:v>
                </c:pt>
                <c:pt idx="61">
                  <c:v>3.164042120995489</c:v>
                </c:pt>
                <c:pt idx="62">
                  <c:v>3.164938844815099</c:v>
                </c:pt>
                <c:pt idx="63">
                  <c:v>3.1743946130207763</c:v>
                </c:pt>
                <c:pt idx="64">
                  <c:v>3.1501905017704797</c:v>
                </c:pt>
                <c:pt idx="65">
                  <c:v>3.1510831126674019</c:v>
                </c:pt>
                <c:pt idx="66">
                  <c:v>3.151975744458154</c:v>
                </c:pt>
                <c:pt idx="67">
                  <c:v>3.0850994407233641</c:v>
                </c:pt>
                <c:pt idx="68">
                  <c:v>3.0859750084856676</c:v>
                </c:pt>
                <c:pt idx="69">
                  <c:v>3.0488562526986978</c:v>
                </c:pt>
                <c:pt idx="70">
                  <c:v>3.0497222712927567</c:v>
                </c:pt>
                <c:pt idx="71">
                  <c:v>3.0595544794485683</c:v>
                </c:pt>
                <c:pt idx="72">
                  <c:v>3.0604227955754641</c:v>
                </c:pt>
                <c:pt idx="73">
                  <c:v>3.119215366160268</c:v>
                </c:pt>
                <c:pt idx="74">
                  <c:v>3.1200983250006877</c:v>
                </c:pt>
                <c:pt idx="75">
                  <c:v>3.1769820727545612</c:v>
                </c:pt>
                <c:pt idx="76">
                  <c:v>3.5114360006832013</c:v>
                </c:pt>
                <c:pt idx="77">
                  <c:v>3.5124172089687296</c:v>
                </c:pt>
                <c:pt idx="78">
                  <c:v>3.5133984454184848</c:v>
                </c:pt>
                <c:pt idx="79">
                  <c:v>3.8423295050045927</c:v>
                </c:pt>
                <c:pt idx="80">
                  <c:v>3.8433934184975365</c:v>
                </c:pt>
                <c:pt idx="81">
                  <c:v>4.2169333567431462</c:v>
                </c:pt>
                <c:pt idx="82">
                  <c:v>4.8639301737067635</c:v>
                </c:pt>
                <c:pt idx="83">
                  <c:v>4.8652506415496415</c:v>
                </c:pt>
                <c:pt idx="84">
                  <c:v>5.55830482937019</c:v>
                </c:pt>
                <c:pt idx="85">
                  <c:v>5.5597995474619948</c:v>
                </c:pt>
              </c:numCache>
            </c:numRef>
          </c:yVal>
          <c:smooth val="0"/>
          <c:extLst>
            <c:ext xmlns:c16="http://schemas.microsoft.com/office/drawing/2014/chart" uri="{C3380CC4-5D6E-409C-BE32-E72D297353CC}">
              <c16:uniqueId val="{00000005-C996-4A60-867B-84429CE530E9}"/>
            </c:ext>
          </c:extLst>
        </c:ser>
        <c:ser>
          <c:idx val="10"/>
          <c:order val="10"/>
          <c:tx>
            <c:v>94,1-120</c:v>
          </c:tx>
          <c:spPr>
            <a:ln w="25400" cap="rnd">
              <a:noFill/>
              <a:round/>
            </a:ln>
            <a:effectLst/>
          </c:spPr>
          <c:marker>
            <c:symbol val="circle"/>
            <c:size val="3"/>
            <c:spPr>
              <a:solidFill>
                <a:srgbClr val="FFFF00"/>
              </a:solidFill>
              <a:ln w="6350">
                <a:solidFill>
                  <a:schemeClr val="accent4">
                    <a:lumMod val="75000"/>
                  </a:schemeClr>
                </a:solidFill>
              </a:ln>
              <a:effectLst/>
            </c:spPr>
          </c:marker>
          <c:xVal>
            <c:numRef>
              <c:f>'Forsøk 3 - Samlet'!$BD$979:$BD$1148</c:f>
              <c:numCache>
                <c:formatCode>0.0</c:formatCode>
                <c:ptCount val="170"/>
                <c:pt idx="0">
                  <c:v>1.1948100274674646E-2</c:v>
                </c:pt>
                <c:pt idx="1">
                  <c:v>8.481308119538046E-3</c:v>
                </c:pt>
                <c:pt idx="2">
                  <c:v>5.8579022883171045E-3</c:v>
                </c:pt>
                <c:pt idx="3">
                  <c:v>5.8378394776386795E-3</c:v>
                </c:pt>
                <c:pt idx="4">
                  <c:v>5.2345304710434953E-3</c:v>
                </c:pt>
                <c:pt idx="5">
                  <c:v>4.1896097136561476E-3</c:v>
                </c:pt>
                <c:pt idx="6">
                  <c:v>4.1734528376458895E-3</c:v>
                </c:pt>
                <c:pt idx="7">
                  <c:v>3.2797286706728224E-3</c:v>
                </c:pt>
                <c:pt idx="8">
                  <c:v>2.625135066352236E-3</c:v>
                </c:pt>
                <c:pt idx="9">
                  <c:v>2.4917845741658571E-3</c:v>
                </c:pt>
                <c:pt idx="10">
                  <c:v>2.4796633631825344E-3</c:v>
                </c:pt>
                <c:pt idx="11">
                  <c:v>2.242356374336995E-3</c:v>
                </c:pt>
                <c:pt idx="12">
                  <c:v>2.3326349656375834E-3</c:v>
                </c:pt>
                <c:pt idx="13">
                  <c:v>2.1349852467618716E-3</c:v>
                </c:pt>
                <c:pt idx="14">
                  <c:v>1.9589844267972499E-3</c:v>
                </c:pt>
                <c:pt idx="15">
                  <c:v>1.7805466355557558E-3</c:v>
                </c:pt>
                <c:pt idx="16">
                  <c:v>1.643818389315291E-3</c:v>
                </c:pt>
                <c:pt idx="17">
                  <c:v>1.793586698190284E-3</c:v>
                </c:pt>
                <c:pt idx="18">
                  <c:v>1.7857092639332499E-3</c:v>
                </c:pt>
                <c:pt idx="19">
                  <c:v>1.6749612720695587E-3</c:v>
                </c:pt>
                <c:pt idx="20">
                  <c:v>1.3863423451027897E-3</c:v>
                </c:pt>
                <c:pt idx="21">
                  <c:v>1.2440224353447943E-3</c:v>
                </c:pt>
                <c:pt idx="22">
                  <c:v>1.2372514101430642E-3</c:v>
                </c:pt>
                <c:pt idx="23">
                  <c:v>1.190039198358246E-3</c:v>
                </c:pt>
                <c:pt idx="24">
                  <c:v>1.5767729020494969E-3</c:v>
                </c:pt>
                <c:pt idx="25">
                  <c:v>1.5142165897407828E-3</c:v>
                </c:pt>
                <c:pt idx="26">
                  <c:v>1.4104964115792113E-3</c:v>
                </c:pt>
                <c:pt idx="27">
                  <c:v>1.0957710875776033E-3</c:v>
                </c:pt>
                <c:pt idx="28">
                  <c:v>1.0565782442140228E-3</c:v>
                </c:pt>
                <c:pt idx="29">
                  <c:v>1.0562098108537652E-3</c:v>
                </c:pt>
                <c:pt idx="30">
                  <c:v>9.9360372936997156E-4</c:v>
                </c:pt>
                <c:pt idx="31">
                  <c:v>9.3831338027064416E-4</c:v>
                </c:pt>
                <c:pt idx="32">
                  <c:v>1.0410319262640518E-3</c:v>
                </c:pt>
                <c:pt idx="33">
                  <c:v>1.1978115881504275E-3</c:v>
                </c:pt>
                <c:pt idx="34">
                  <c:v>1.1667382501971114E-3</c:v>
                </c:pt>
                <c:pt idx="35">
                  <c:v>8.4407992753961084E-4</c:v>
                </c:pt>
                <c:pt idx="36">
                  <c:v>9.2605557822379877E-4</c:v>
                </c:pt>
                <c:pt idx="37">
                  <c:v>8.9917985304322997E-4</c:v>
                </c:pt>
                <c:pt idx="38">
                  <c:v>7.2616031378547633E-4</c:v>
                </c:pt>
                <c:pt idx="39">
                  <c:v>9.1936921584212451E-4</c:v>
                </c:pt>
                <c:pt idx="40">
                  <c:v>8.9883530318398644E-4</c:v>
                </c:pt>
                <c:pt idx="41">
                  <c:v>9.2559055712241906E-4</c:v>
                </c:pt>
                <c:pt idx="42">
                  <c:v>9.2081478865789772E-4</c:v>
                </c:pt>
                <c:pt idx="43">
                  <c:v>8.9729492707421848E-4</c:v>
                </c:pt>
                <c:pt idx="44">
                  <c:v>7.8190182854790942E-4</c:v>
                </c:pt>
                <c:pt idx="45">
                  <c:v>7.3148755061534158E-4</c:v>
                </c:pt>
                <c:pt idx="46">
                  <c:v>7.0250932698226627E-4</c:v>
                </c:pt>
                <c:pt idx="47">
                  <c:v>7.4238305602298887E-4</c:v>
                </c:pt>
                <c:pt idx="48">
                  <c:v>7.3795906555430358E-4</c:v>
                </c:pt>
                <c:pt idx="49">
                  <c:v>7.1962414346044424E-4</c:v>
                </c:pt>
                <c:pt idx="50">
                  <c:v>7.0023198518538959E-4</c:v>
                </c:pt>
                <c:pt idx="51">
                  <c:v>6.9598336503594001E-4</c:v>
                </c:pt>
                <c:pt idx="52">
                  <c:v>5.9630542046190367E-4</c:v>
                </c:pt>
                <c:pt idx="53">
                  <c:v>7.448318655785761E-4</c:v>
                </c:pt>
                <c:pt idx="54">
                  <c:v>6.997206335624727E-4</c:v>
                </c:pt>
                <c:pt idx="55">
                  <c:v>6.7939910558297381E-4</c:v>
                </c:pt>
                <c:pt idx="56">
                  <c:v>5.8373756027698634E-4</c:v>
                </c:pt>
                <c:pt idx="57">
                  <c:v>5.0125700487229231E-4</c:v>
                </c:pt>
                <c:pt idx="58">
                  <c:v>4.8674895824979566E-4</c:v>
                </c:pt>
                <c:pt idx="59">
                  <c:v>5.4934369623344404E-4</c:v>
                </c:pt>
                <c:pt idx="60">
                  <c:v>5.4557635662331853E-4</c:v>
                </c:pt>
                <c:pt idx="61">
                  <c:v>7.1780182702719706E-4</c:v>
                </c:pt>
                <c:pt idx="62">
                  <c:v>7.3605172469423056E-4</c:v>
                </c:pt>
                <c:pt idx="63">
                  <c:v>7.3242371252570234E-4</c:v>
                </c:pt>
                <c:pt idx="64">
                  <c:v>6.0889699558642877E-4</c:v>
                </c:pt>
                <c:pt idx="65">
                  <c:v>5.9420502670553329E-4</c:v>
                </c:pt>
                <c:pt idx="66">
                  <c:v>5.9070675800404937E-4</c:v>
                </c:pt>
                <c:pt idx="67">
                  <c:v>5.7779120652799558E-4</c:v>
                </c:pt>
                <c:pt idx="68">
                  <c:v>5.663689967853804E-4</c:v>
                </c:pt>
                <c:pt idx="69">
                  <c:v>5.6297473437575362E-4</c:v>
                </c:pt>
                <c:pt idx="70">
                  <c:v>6.5122730426336341E-4</c:v>
                </c:pt>
                <c:pt idx="71">
                  <c:v>6.715259786861321E-4</c:v>
                </c:pt>
                <c:pt idx="72">
                  <c:v>6.6823263965189086E-4</c:v>
                </c:pt>
                <c:pt idx="73">
                  <c:v>5.9104863026555432E-4</c:v>
                </c:pt>
                <c:pt idx="74">
                  <c:v>6.8283500744815799E-4</c:v>
                </c:pt>
                <c:pt idx="75">
                  <c:v>6.7959756299810852E-4</c:v>
                </c:pt>
                <c:pt idx="76">
                  <c:v>7.315171326506164E-4</c:v>
                </c:pt>
                <c:pt idx="77">
                  <c:v>6.6433554455723172E-4</c:v>
                </c:pt>
                <c:pt idx="78">
                  <c:v>6.6114041738489146E-4</c:v>
                </c:pt>
                <c:pt idx="79">
                  <c:v>7.1329049575551053E-4</c:v>
                </c:pt>
                <c:pt idx="80">
                  <c:v>6.4691340571713669E-4</c:v>
                </c:pt>
                <c:pt idx="81">
                  <c:v>6.3789326385167071E-4</c:v>
                </c:pt>
                <c:pt idx="82">
                  <c:v>6.3301295150957314E-4</c:v>
                </c:pt>
                <c:pt idx="83">
                  <c:v>6.2421921771949615E-4</c:v>
                </c:pt>
                <c:pt idx="84">
                  <c:v>6.2112793238618417E-4</c:v>
                </c:pt>
                <c:pt idx="85">
                  <c:v>6.432028545111276E-4</c:v>
                </c:pt>
                <c:pt idx="86">
                  <c:v>6.6843668347961731E-4</c:v>
                </c:pt>
                <c:pt idx="87">
                  <c:v>6.6538378291011409E-4</c:v>
                </c:pt>
                <c:pt idx="88">
                  <c:v>6.635022263483982E-4</c:v>
                </c:pt>
                <c:pt idx="89">
                  <c:v>6.6044394800742444E-4</c:v>
                </c:pt>
                <c:pt idx="90">
                  <c:v>6.5794732080743778E-4</c:v>
                </c:pt>
                <c:pt idx="91">
                  <c:v>6.4966170551748758E-4</c:v>
                </c:pt>
                <c:pt idx="92">
                  <c:v>6.4662527673841729E-4</c:v>
                </c:pt>
                <c:pt idx="93">
                  <c:v>6.4133158994301314E-4</c:v>
                </c:pt>
                <c:pt idx="94">
                  <c:v>7.2727527124642527E-4</c:v>
                </c:pt>
                <c:pt idx="95">
                  <c:v>7.1982231929024545E-4</c:v>
                </c:pt>
                <c:pt idx="96">
                  <c:v>7.1682291836224919E-4</c:v>
                </c:pt>
                <c:pt idx="97">
                  <c:v>5.6365925076101405E-4</c:v>
                </c:pt>
                <c:pt idx="98">
                  <c:v>5.9069414747443436E-4</c:v>
                </c:pt>
                <c:pt idx="99">
                  <c:v>5.8665546200248233E-4</c:v>
                </c:pt>
                <c:pt idx="100">
                  <c:v>5.8365723494757606E-4</c:v>
                </c:pt>
                <c:pt idx="101">
                  <c:v>7.3055997802776585E-4</c:v>
                </c:pt>
                <c:pt idx="102">
                  <c:v>7.2567571659159624E-4</c:v>
                </c:pt>
                <c:pt idx="103">
                  <c:v>7.5126359536038811E-4</c:v>
                </c:pt>
                <c:pt idx="104">
                  <c:v>7.4828255876937394E-4</c:v>
                </c:pt>
                <c:pt idx="105">
                  <c:v>6.5403949424616985E-4</c:v>
                </c:pt>
                <c:pt idx="106">
                  <c:v>7.3974792670254892E-4</c:v>
                </c:pt>
                <c:pt idx="107">
                  <c:v>7.367772583524502E-4</c:v>
                </c:pt>
                <c:pt idx="108">
                  <c:v>7.3252649659413685E-4</c:v>
                </c:pt>
                <c:pt idx="109">
                  <c:v>6.9746723209357419E-4</c:v>
                </c:pt>
                <c:pt idx="110">
                  <c:v>6.9451201187123077E-4</c:v>
                </c:pt>
                <c:pt idx="111">
                  <c:v>6.3291781990596581E-4</c:v>
                </c:pt>
                <c:pt idx="112">
                  <c:v>6.2887525312231617E-4</c:v>
                </c:pt>
                <c:pt idx="113">
                  <c:v>6.2592270448771253E-4</c:v>
                </c:pt>
                <c:pt idx="114">
                  <c:v>6.8268618741054992E-4</c:v>
                </c:pt>
                <c:pt idx="115">
                  <c:v>6.7855622182651752E-4</c:v>
                </c:pt>
                <c:pt idx="116">
                  <c:v>6.7560619688140726E-4</c:v>
                </c:pt>
                <c:pt idx="117">
                  <c:v>7.0098759020750096E-4</c:v>
                </c:pt>
                <c:pt idx="118">
                  <c:v>6.9565253857439217E-4</c:v>
                </c:pt>
                <c:pt idx="119">
                  <c:v>6.9271765517563198E-4</c:v>
                </c:pt>
                <c:pt idx="120">
                  <c:v>6.6039704304079799E-4</c:v>
                </c:pt>
                <c:pt idx="121">
                  <c:v>6.5802543796635124E-4</c:v>
                </c:pt>
                <c:pt idx="122">
                  <c:v>6.5508811683715547E-4</c:v>
                </c:pt>
                <c:pt idx="123">
                  <c:v>5.050768122421786E-4</c:v>
                </c:pt>
                <c:pt idx="124">
                  <c:v>6.4919918467056328E-4</c:v>
                </c:pt>
                <c:pt idx="125">
                  <c:v>6.4626195945301104E-4</c:v>
                </c:pt>
                <c:pt idx="126">
                  <c:v>6.3788358212851825E-4</c:v>
                </c:pt>
                <c:pt idx="127">
                  <c:v>7.2368207802446147E-4</c:v>
                </c:pt>
                <c:pt idx="128">
                  <c:v>7.2076466244525657E-4</c:v>
                </c:pt>
                <c:pt idx="129">
                  <c:v>7.1480601418141235E-4</c:v>
                </c:pt>
                <c:pt idx="130">
                  <c:v>7.1187509948299871E-4</c:v>
                </c:pt>
                <c:pt idx="131">
                  <c:v>7.3805876907329278E-4</c:v>
                </c:pt>
                <c:pt idx="132">
                  <c:v>7.3019946950802594E-4</c:v>
                </c:pt>
                <c:pt idx="133">
                  <c:v>6.1175014565492344E-4</c:v>
                </c:pt>
                <c:pt idx="134">
                  <c:v>6.0480637148875864E-4</c:v>
                </c:pt>
                <c:pt idx="135">
                  <c:v>6.2695535936165404E-4</c:v>
                </c:pt>
                <c:pt idx="136">
                  <c:v>6.8116759509829095E-4</c:v>
                </c:pt>
                <c:pt idx="137">
                  <c:v>8.8742717887096653E-4</c:v>
                </c:pt>
                <c:pt idx="138">
                  <c:v>8.8019488987918059E-4</c:v>
                </c:pt>
                <c:pt idx="139">
                  <c:v>9.3514041652702478E-4</c:v>
                </c:pt>
                <c:pt idx="140">
                  <c:v>7.8268623887932636E-4</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numCache>
            </c:numRef>
          </c:xVal>
          <c:yVal>
            <c:numRef>
              <c:f>'Forsøk 3 - Samlet'!$BE$979:$BE$1148</c:f>
              <c:numCache>
                <c:formatCode>0.0</c:formatCode>
                <c:ptCount val="170"/>
                <c:pt idx="0">
                  <c:v>5.5612943408403073</c:v>
                </c:pt>
                <c:pt idx="1">
                  <c:v>7.8180540612031626</c:v>
                </c:pt>
                <c:pt idx="2">
                  <c:v>7.820116458176134</c:v>
                </c:pt>
                <c:pt idx="3">
                  <c:v>7.8221789828212174</c:v>
                </c:pt>
                <c:pt idx="4">
                  <c:v>8.6960416208156559</c:v>
                </c:pt>
                <c:pt idx="5">
                  <c:v>9.7080725040933267</c:v>
                </c:pt>
                <c:pt idx="6">
                  <c:v>9.7106085872260444</c:v>
                </c:pt>
                <c:pt idx="7">
                  <c:v>11.834016321249738</c:v>
                </c:pt>
                <c:pt idx="8">
                  <c:v>12.936609046075226</c:v>
                </c:pt>
                <c:pt idx="9">
                  <c:v>12.939955167808208</c:v>
                </c:pt>
                <c:pt idx="10">
                  <c:v>12.94330153461183</c:v>
                </c:pt>
                <c:pt idx="11">
                  <c:v>15.646716303770615</c:v>
                </c:pt>
                <c:pt idx="12">
                  <c:v>15.650741453748619</c:v>
                </c:pt>
                <c:pt idx="13">
                  <c:v>17.030499750920427</c:v>
                </c:pt>
                <c:pt idx="14">
                  <c:v>18.485183588865439</c:v>
                </c:pt>
                <c:pt idx="15">
                  <c:v>18.489919347536251</c:v>
                </c:pt>
                <c:pt idx="16">
                  <c:v>19.93744580182706</c:v>
                </c:pt>
                <c:pt idx="17">
                  <c:v>19.942544462835098</c:v>
                </c:pt>
                <c:pt idx="18">
                  <c:v>19.94764352752637</c:v>
                </c:pt>
                <c:pt idx="19">
                  <c:v>21.178175186926964</c:v>
                </c:pt>
                <c:pt idx="20">
                  <c:v>23.210908509655795</c:v>
                </c:pt>
                <c:pt idx="21">
                  <c:v>23.216824827687532</c:v>
                </c:pt>
                <c:pt idx="22">
                  <c:v>23.222741622506085</c:v>
                </c:pt>
                <c:pt idx="23">
                  <c:v>24.01804123109476</c:v>
                </c:pt>
                <c:pt idx="24">
                  <c:v>24.024156903223577</c:v>
                </c:pt>
                <c:pt idx="25">
                  <c:v>24.919085467441384</c:v>
                </c:pt>
                <c:pt idx="26">
                  <c:v>25.529673999529365</c:v>
                </c:pt>
                <c:pt idx="27">
                  <c:v>25.536165388971735</c:v>
                </c:pt>
                <c:pt idx="28">
                  <c:v>26.341107909316392</c:v>
                </c:pt>
                <c:pt idx="29">
                  <c:v>27.70070078850069</c:v>
                </c:pt>
                <c:pt idx="30">
                  <c:v>27.707732706007896</c:v>
                </c:pt>
                <c:pt idx="31">
                  <c:v>29.179933145205457</c:v>
                </c:pt>
                <c:pt idx="32">
                  <c:v>29.187333108247756</c:v>
                </c:pt>
                <c:pt idx="33">
                  <c:v>29.194733677111277</c:v>
                </c:pt>
                <c:pt idx="34">
                  <c:v>29.844694084376698</c:v>
                </c:pt>
                <c:pt idx="35">
                  <c:v>29.852256692016152</c:v>
                </c:pt>
                <c:pt idx="36">
                  <c:v>30.457489301705717</c:v>
                </c:pt>
                <c:pt idx="37">
                  <c:v>31.200286019703587</c:v>
                </c:pt>
                <c:pt idx="38">
                  <c:v>31.898200977300952</c:v>
                </c:pt>
                <c:pt idx="39">
                  <c:v>31.906272140638592</c:v>
                </c:pt>
                <c:pt idx="40">
                  <c:v>32.467734015261954</c:v>
                </c:pt>
                <c:pt idx="41">
                  <c:v>33.075152824047343</c:v>
                </c:pt>
                <c:pt idx="42">
                  <c:v>33.083514171671773</c:v>
                </c:pt>
                <c:pt idx="43">
                  <c:v>33.783151909944252</c:v>
                </c:pt>
                <c:pt idx="44">
                  <c:v>34.528454036165691</c:v>
                </c:pt>
                <c:pt idx="45">
                  <c:v>34.537174342138329</c:v>
                </c:pt>
                <c:pt idx="46">
                  <c:v>35.745793552551028</c:v>
                </c:pt>
                <c:pt idx="47">
                  <c:v>35.754815041104095</c:v>
                </c:pt>
                <c:pt idx="48">
                  <c:v>35.763837271309804</c:v>
                </c:pt>
                <c:pt idx="49">
                  <c:v>36.464380535995154</c:v>
                </c:pt>
                <c:pt idx="50">
                  <c:v>37.257610946992514</c:v>
                </c:pt>
                <c:pt idx="51">
                  <c:v>37.267003818303465</c:v>
                </c:pt>
                <c:pt idx="52">
                  <c:v>37.923043160443648</c:v>
                </c:pt>
                <c:pt idx="53">
                  <c:v>38.674179399708635</c:v>
                </c:pt>
                <c:pt idx="54">
                  <c:v>38.683921032898965</c:v>
                </c:pt>
                <c:pt idx="55">
                  <c:v>39.617749530496852</c:v>
                </c:pt>
                <c:pt idx="56">
                  <c:v>40.411725318145685</c:v>
                </c:pt>
                <c:pt idx="57">
                  <c:v>40.421895427090767</c:v>
                </c:pt>
                <c:pt idx="58">
                  <c:v>41.311367291316003</c:v>
                </c:pt>
                <c:pt idx="59">
                  <c:v>42.107951708755458</c:v>
                </c:pt>
                <c:pt idx="60">
                  <c:v>42.118539573419071</c:v>
                </c:pt>
                <c:pt idx="61">
                  <c:v>42.87060024385142</c:v>
                </c:pt>
                <c:pt idx="62">
                  <c:v>43.762347476898952</c:v>
                </c:pt>
                <c:pt idx="63">
                  <c:v>43.773342264648612</c:v>
                </c:pt>
                <c:pt idx="64">
                  <c:v>44.569523339930242</c:v>
                </c:pt>
                <c:pt idx="65">
                  <c:v>45.415613810398185</c:v>
                </c:pt>
                <c:pt idx="66">
                  <c:v>45.427014840252838</c:v>
                </c:pt>
                <c:pt idx="67">
                  <c:v>46.179008055373451</c:v>
                </c:pt>
                <c:pt idx="68">
                  <c:v>46.841417012944724</c:v>
                </c:pt>
                <c:pt idx="69">
                  <c:v>46.853167262614463</c:v>
                </c:pt>
                <c:pt idx="70">
                  <c:v>47.60767206319592</c:v>
                </c:pt>
                <c:pt idx="71">
                  <c:v>48.315728242381375</c:v>
                </c:pt>
                <c:pt idx="72">
                  <c:v>48.327839436255893</c:v>
                </c:pt>
                <c:pt idx="73">
                  <c:v>48.989192379495329</c:v>
                </c:pt>
                <c:pt idx="74">
                  <c:v>49.186842004774043</c:v>
                </c:pt>
                <c:pt idx="75">
                  <c:v>49.199163776622207</c:v>
                </c:pt>
                <c:pt idx="76">
                  <c:v>49.86240827838742</c:v>
                </c:pt>
                <c:pt idx="77">
                  <c:v>49.874893892195047</c:v>
                </c:pt>
                <c:pt idx="78">
                  <c:v>49.887380526805778</c:v>
                </c:pt>
                <c:pt idx="79">
                  <c:v>50.504362945379732</c:v>
                </c:pt>
                <c:pt idx="80">
                  <c:v>50.517001829490603</c:v>
                </c:pt>
                <c:pt idx="81">
                  <c:v>50.994093914992966</c:v>
                </c:pt>
                <c:pt idx="82">
                  <c:v>51.148043203252755</c:v>
                </c:pt>
                <c:pt idx="83">
                  <c:v>51.6259018254786</c:v>
                </c:pt>
                <c:pt idx="84">
                  <c:v>51.638810782675087</c:v>
                </c:pt>
                <c:pt idx="85">
                  <c:v>52.116634557968005</c:v>
                </c:pt>
                <c:pt idx="86">
                  <c:v>52.315173404078706</c:v>
                </c:pt>
                <c:pt idx="87">
                  <c:v>52.328246978967918</c:v>
                </c:pt>
                <c:pt idx="88">
                  <c:v>52.248919384994444</c:v>
                </c:pt>
                <c:pt idx="89">
                  <c:v>52.26197215390124</c:v>
                </c:pt>
                <c:pt idx="90">
                  <c:v>52.230402771596431</c:v>
                </c:pt>
                <c:pt idx="91">
                  <c:v>52.663601809509039</c:v>
                </c:pt>
                <c:pt idx="92">
                  <c:v>52.676750879476749</c:v>
                </c:pt>
                <c:pt idx="93">
                  <c:v>52.875351571316621</c:v>
                </c:pt>
                <c:pt idx="94">
                  <c:v>53.028560283392949</c:v>
                </c:pt>
                <c:pt idx="95">
                  <c:v>53.36860042524382</c:v>
                </c:pt>
                <c:pt idx="96">
                  <c:v>53.381915432943153</c:v>
                </c:pt>
                <c:pt idx="97">
                  <c:v>53.395231512948513</c:v>
                </c:pt>
                <c:pt idx="98">
                  <c:v>53.408548664263868</c:v>
                </c:pt>
                <c:pt idx="99">
                  <c:v>53.516526934953674</c:v>
                </c:pt>
                <c:pt idx="100">
                  <c:v>53.530270848146415</c:v>
                </c:pt>
                <c:pt idx="101">
                  <c:v>53.543614754666599</c:v>
                </c:pt>
                <c:pt idx="102">
                  <c:v>53.696462557795073</c:v>
                </c:pt>
                <c:pt idx="103">
                  <c:v>53.804596982597189</c:v>
                </c:pt>
                <c:pt idx="104">
                  <c:v>53.818002086872852</c:v>
                </c:pt>
                <c:pt idx="105">
                  <c:v>53.972621480792469</c:v>
                </c:pt>
                <c:pt idx="106">
                  <c:v>54.03206948929364</c:v>
                </c:pt>
                <c:pt idx="107">
                  <c:v>54.04552413158742</c:v>
                </c:pt>
                <c:pt idx="108">
                  <c:v>54.153448967713899</c:v>
                </c:pt>
                <c:pt idx="109">
                  <c:v>54.353517909979793</c:v>
                </c:pt>
                <c:pt idx="110">
                  <c:v>54.367045272229561</c:v>
                </c:pt>
                <c:pt idx="111">
                  <c:v>54.333706389193473</c:v>
                </c:pt>
                <c:pt idx="112">
                  <c:v>54.440982126622579</c:v>
                </c:pt>
                <c:pt idx="113">
                  <c:v>54.454524297443768</c:v>
                </c:pt>
                <c:pt idx="114">
                  <c:v>54.421568069839566</c:v>
                </c:pt>
                <c:pt idx="115">
                  <c:v>54.529347293535601</c:v>
                </c:pt>
                <c:pt idx="116">
                  <c:v>54.542904472634362</c:v>
                </c:pt>
                <c:pt idx="117">
                  <c:v>54.650336420757739</c:v>
                </c:pt>
                <c:pt idx="118">
                  <c:v>54.851729090198802</c:v>
                </c:pt>
                <c:pt idx="119">
                  <c:v>54.865359037884474</c:v>
                </c:pt>
                <c:pt idx="120">
                  <c:v>54.878990059170164</c:v>
                </c:pt>
                <c:pt idx="121">
                  <c:v>54.845638931958938</c:v>
                </c:pt>
                <c:pt idx="122">
                  <c:v>54.85926050195178</c:v>
                </c:pt>
                <c:pt idx="123">
                  <c:v>54.874093614117086</c:v>
                </c:pt>
                <c:pt idx="124">
                  <c:v>54.887717620842039</c:v>
                </c:pt>
                <c:pt idx="125">
                  <c:v>54.901342695096119</c:v>
                </c:pt>
                <c:pt idx="126">
                  <c:v>55.383394852906264</c:v>
                </c:pt>
                <c:pt idx="127">
                  <c:v>55.303419417971952</c:v>
                </c:pt>
                <c:pt idx="128">
                  <c:v>55.317140104015941</c:v>
                </c:pt>
                <c:pt idx="129">
                  <c:v>55.566274815528402</c:v>
                </c:pt>
                <c:pt idx="130">
                  <c:v>55.582076592159659</c:v>
                </c:pt>
                <c:pt idx="131">
                  <c:v>55.595859014910658</c:v>
                </c:pt>
                <c:pt idx="132">
                  <c:v>55.986949920370904</c:v>
                </c:pt>
                <c:pt idx="133">
                  <c:v>56.000827439403395</c:v>
                </c:pt>
                <c:pt idx="134">
                  <c:v>56.390597508705156</c:v>
                </c:pt>
                <c:pt idx="135">
                  <c:v>56.735819798889587</c:v>
                </c:pt>
                <c:pt idx="136">
                  <c:v>56.749874695230609</c:v>
                </c:pt>
                <c:pt idx="137">
                  <c:v>56.763930681149695</c:v>
                </c:pt>
                <c:pt idx="138">
                  <c:v>57.060698612595331</c:v>
                </c:pt>
                <c:pt idx="139">
                  <c:v>57.074826353337286</c:v>
                </c:pt>
                <c:pt idx="140">
                  <c:v>57.465790870954187</c:v>
                </c:pt>
                <c:pt idx="141">
                  <c:v>57.432798196502063</c:v>
                </c:pt>
                <c:pt idx="142">
                  <c:v>57.447010317105338</c:v>
                </c:pt>
                <c:pt idx="143">
                  <c:v>57.603766659648258</c:v>
                </c:pt>
                <c:pt idx="144">
                  <c:v>57.901533484888631</c:v>
                </c:pt>
                <c:pt idx="145">
                  <c:v>57.915853653311125</c:v>
                </c:pt>
                <c:pt idx="146">
                  <c:v>58.403347658016401</c:v>
                </c:pt>
                <c:pt idx="147">
                  <c:v>58.701529454557189</c:v>
                </c:pt>
                <c:pt idx="148">
                  <c:v>58.716038962576185</c:v>
                </c:pt>
                <c:pt idx="149">
                  <c:v>59.061317846164663</c:v>
                </c:pt>
                <c:pt idx="150">
                  <c:v>59.501822803063042</c:v>
                </c:pt>
                <c:pt idx="151">
                  <c:v>59.516521527967242</c:v>
                </c:pt>
                <c:pt idx="152">
                  <c:v>59.765921650707831</c:v>
                </c:pt>
                <c:pt idx="153">
                  <c:v>60.351019277848948</c:v>
                </c:pt>
                <c:pt idx="154">
                  <c:v>60.365919029807131</c:v>
                </c:pt>
                <c:pt idx="155">
                  <c:v>60.380819918863288</c:v>
                </c:pt>
                <c:pt idx="156">
                  <c:v>60.823465473613055</c:v>
                </c:pt>
                <c:pt idx="157">
                  <c:v>60.838473595648132</c:v>
                </c:pt>
                <c:pt idx="158">
                  <c:v>61.375074333887049</c:v>
                </c:pt>
                <c:pt idx="159">
                  <c:v>61.39021268804234</c:v>
                </c:pt>
                <c:pt idx="160">
                  <c:v>61.690392865067011</c:v>
                </c:pt>
                <c:pt idx="161">
                  <c:v>61.705603417224459</c:v>
                </c:pt>
                <c:pt idx="162">
                  <c:v>62.573521464037647</c:v>
                </c:pt>
                <c:pt idx="163">
                  <c:v>62.588943357053886</c:v>
                </c:pt>
                <c:pt idx="164">
                  <c:v>62.889686678053963</c:v>
                </c:pt>
                <c:pt idx="165">
                  <c:v>63.001001410862145</c:v>
                </c:pt>
                <c:pt idx="166">
                  <c:v>75.541893937426039</c:v>
                </c:pt>
                <c:pt idx="167">
                  <c:v>75.895861659868999</c:v>
                </c:pt>
                <c:pt idx="168">
                  <c:v>76.632786465723782</c:v>
                </c:pt>
                <c:pt idx="169">
                  <c:v>74.975163761909783</c:v>
                </c:pt>
              </c:numCache>
            </c:numRef>
          </c:yVal>
          <c:smooth val="0"/>
          <c:extLst>
            <c:ext xmlns:c16="http://schemas.microsoft.com/office/drawing/2014/chart" uri="{C3380CC4-5D6E-409C-BE32-E72D297353CC}">
              <c16:uniqueId val="{00000006-C996-4A60-867B-84429CE530E9}"/>
            </c:ext>
          </c:extLst>
        </c:ser>
        <c:ser>
          <c:idx val="11"/>
          <c:order val="11"/>
          <c:tx>
            <c:strRef>
              <c:f>'Forsøk 3 - Samlet'!$EO$13</c:f>
              <c:strCache>
                <c:ptCount val="1"/>
                <c:pt idx="0">
                  <c:v>Robertson diagram</c:v>
                </c:pt>
              </c:strCache>
            </c:strRef>
          </c:tx>
          <c:spPr>
            <a:ln w="9525" cap="rnd">
              <a:solidFill>
                <a:schemeClr val="tx1"/>
              </a:solidFill>
              <a:round/>
            </a:ln>
            <a:effectLst/>
          </c:spPr>
          <c:marker>
            <c:symbol val="none"/>
          </c:marker>
          <c:xVal>
            <c:numRef>
              <c:f>'Forsøk 3 - Samlet'!$EP$18:$EP$59</c:f>
              <c:numCache>
                <c:formatCode>General</c:formatCode>
                <c:ptCount val="42"/>
                <c:pt idx="0">
                  <c:v>1.4</c:v>
                </c:pt>
                <c:pt idx="1">
                  <c:v>0.81200000000000006</c:v>
                </c:pt>
                <c:pt idx="2">
                  <c:v>0.81200000000000006</c:v>
                </c:pt>
                <c:pt idx="3">
                  <c:v>0.54500000000000004</c:v>
                </c:pt>
                <c:pt idx="4">
                  <c:v>0.14599999999999999</c:v>
                </c:pt>
                <c:pt idx="5">
                  <c:v>-0.55600000000000005</c:v>
                </c:pt>
                <c:pt idx="6">
                  <c:v>0.14599999999999999</c:v>
                </c:pt>
                <c:pt idx="7">
                  <c:v>0.54500000000000004</c:v>
                </c:pt>
                <c:pt idx="8">
                  <c:v>0.81200000000000006</c:v>
                </c:pt>
                <c:pt idx="9">
                  <c:v>1.4</c:v>
                </c:pt>
                <c:pt idx="10">
                  <c:v>0.60299999999999998</c:v>
                </c:pt>
                <c:pt idx="11">
                  <c:v>8.0000000000000002E-3</c:v>
                </c:pt>
                <c:pt idx="12">
                  <c:v>-0.39900000000000002</c:v>
                </c:pt>
                <c:pt idx="13">
                  <c:v>-0.55600000000000005</c:v>
                </c:pt>
                <c:pt idx="14">
                  <c:v>-0.39900000000000002</c:v>
                </c:pt>
                <c:pt idx="15">
                  <c:v>8.0000000000000002E-3</c:v>
                </c:pt>
                <c:pt idx="16">
                  <c:v>0.60299999999999998</c:v>
                </c:pt>
                <c:pt idx="17">
                  <c:v>0.42199999999999999</c:v>
                </c:pt>
                <c:pt idx="18">
                  <c:v>8.9999999999999993E-3</c:v>
                </c:pt>
                <c:pt idx="19">
                  <c:v>-0.311</c:v>
                </c:pt>
                <c:pt idx="20">
                  <c:v>-0.39900000000000002</c:v>
                </c:pt>
                <c:pt idx="21">
                  <c:v>-0.311</c:v>
                </c:pt>
                <c:pt idx="22">
                  <c:v>8.9999999999999993E-3</c:v>
                </c:pt>
                <c:pt idx="23">
                  <c:v>0.42199999999999999</c:v>
                </c:pt>
                <c:pt idx="24">
                  <c:v>0.223</c:v>
                </c:pt>
                <c:pt idx="25">
                  <c:v>8.0000000000000002E-3</c:v>
                </c:pt>
                <c:pt idx="26">
                  <c:v>-0.245</c:v>
                </c:pt>
                <c:pt idx="27">
                  <c:v>-0.311</c:v>
                </c:pt>
                <c:pt idx="28">
                  <c:v>-0.245</c:v>
                </c:pt>
                <c:pt idx="29">
                  <c:v>8.0000000000000002E-3</c:v>
                </c:pt>
                <c:pt idx="30">
                  <c:v>0.223</c:v>
                </c:pt>
                <c:pt idx="31">
                  <c:v>0.17699999999999999</c:v>
                </c:pt>
                <c:pt idx="32">
                  <c:v>0.13400000000000001</c:v>
                </c:pt>
                <c:pt idx="33">
                  <c:v>8.0000000000000002E-3</c:v>
                </c:pt>
                <c:pt idx="34">
                  <c:v>-0.154</c:v>
                </c:pt>
                <c:pt idx="35">
                  <c:v>-0.245</c:v>
                </c:pt>
                <c:pt idx="36">
                  <c:v>-3.5999999999999997E-2</c:v>
                </c:pt>
                <c:pt idx="37">
                  <c:v>-0.154</c:v>
                </c:pt>
                <c:pt idx="38">
                  <c:v>8.0000000000000002E-3</c:v>
                </c:pt>
                <c:pt idx="39">
                  <c:v>0.13400000000000001</c:v>
                </c:pt>
                <c:pt idx="40">
                  <c:v>8.5999999999999993E-2</c:v>
                </c:pt>
              </c:numCache>
            </c:numRef>
          </c:xVal>
          <c:yVal>
            <c:numRef>
              <c:f>'Forsøk 3 - Samlet'!$EQ$18:$EQ$59</c:f>
              <c:numCache>
                <c:formatCode>General</c:formatCode>
                <c:ptCount val="42"/>
                <c:pt idx="0">
                  <c:v>10.715999999999999</c:v>
                </c:pt>
                <c:pt idx="1">
                  <c:v>1</c:v>
                </c:pt>
                <c:pt idx="2">
                  <c:v>1</c:v>
                </c:pt>
                <c:pt idx="3">
                  <c:v>2.6379999999999999</c:v>
                </c:pt>
                <c:pt idx="4">
                  <c:v>1</c:v>
                </c:pt>
                <c:pt idx="5">
                  <c:v>19.408999999999999</c:v>
                </c:pt>
                <c:pt idx="6">
                  <c:v>1</c:v>
                </c:pt>
                <c:pt idx="7">
                  <c:v>2.6379999999999999</c:v>
                </c:pt>
                <c:pt idx="8">
                  <c:v>1</c:v>
                </c:pt>
                <c:pt idx="9">
                  <c:v>10.715999999999999</c:v>
                </c:pt>
                <c:pt idx="10">
                  <c:v>47.847000000000001</c:v>
                </c:pt>
                <c:pt idx="11">
                  <c:v>4.8440000000000003</c:v>
                </c:pt>
                <c:pt idx="12">
                  <c:v>63.984999999999999</c:v>
                </c:pt>
                <c:pt idx="13">
                  <c:v>19.408999999999999</c:v>
                </c:pt>
                <c:pt idx="14">
                  <c:v>63.984999999999999</c:v>
                </c:pt>
                <c:pt idx="15">
                  <c:v>4.8440000000000003</c:v>
                </c:pt>
                <c:pt idx="16">
                  <c:v>47.847000000000001</c:v>
                </c:pt>
                <c:pt idx="17">
                  <c:v>67.162999999999997</c:v>
                </c:pt>
                <c:pt idx="18">
                  <c:v>11.324999999999999</c:v>
                </c:pt>
                <c:pt idx="19">
                  <c:v>124.64</c:v>
                </c:pt>
                <c:pt idx="20">
                  <c:v>63.984999999999999</c:v>
                </c:pt>
                <c:pt idx="21">
                  <c:v>124.64</c:v>
                </c:pt>
                <c:pt idx="22">
                  <c:v>11.324999999999999</c:v>
                </c:pt>
                <c:pt idx="23">
                  <c:v>67.162999999999997</c:v>
                </c:pt>
                <c:pt idx="24">
                  <c:v>97.584000000000003</c:v>
                </c:pt>
                <c:pt idx="25">
                  <c:v>29.841000000000001</c:v>
                </c:pt>
                <c:pt idx="26">
                  <c:v>204.78100000000001</c:v>
                </c:pt>
                <c:pt idx="27">
                  <c:v>124.64</c:v>
                </c:pt>
                <c:pt idx="28">
                  <c:v>204.78100000000001</c:v>
                </c:pt>
                <c:pt idx="29">
                  <c:v>29.841000000000001</c:v>
                </c:pt>
                <c:pt idx="30">
                  <c:v>97.584000000000003</c:v>
                </c:pt>
                <c:pt idx="31">
                  <c:v>106.456</c:v>
                </c:pt>
                <c:pt idx="32">
                  <c:v>307.613</c:v>
                </c:pt>
                <c:pt idx="33">
                  <c:v>172.626</c:v>
                </c:pt>
                <c:pt idx="34">
                  <c:v>407.83800000000002</c:v>
                </c:pt>
                <c:pt idx="35">
                  <c:v>204.78100000000001</c:v>
                </c:pt>
                <c:pt idx="36">
                  <c:v>1000</c:v>
                </c:pt>
                <c:pt idx="37">
                  <c:v>407.83800000000002</c:v>
                </c:pt>
                <c:pt idx="38">
                  <c:v>172.626</c:v>
                </c:pt>
                <c:pt idx="39">
                  <c:v>307.613</c:v>
                </c:pt>
                <c:pt idx="40">
                  <c:v>1000</c:v>
                </c:pt>
              </c:numCache>
            </c:numRef>
          </c:yVal>
          <c:smooth val="0"/>
          <c:extLst>
            <c:ext xmlns:c16="http://schemas.microsoft.com/office/drawing/2014/chart" uri="{C3380CC4-5D6E-409C-BE32-E72D297353CC}">
              <c16:uniqueId val="{00000007-C996-4A60-867B-84429CE530E9}"/>
            </c:ext>
          </c:extLst>
        </c:ser>
        <c:ser>
          <c:idx val="12"/>
          <c:order val="12"/>
          <c:tx>
            <c:strRef>
              <c:f>'Forsøk 3 - Samlet'!$EO$60</c:f>
              <c:strCache>
                <c:ptCount val="1"/>
                <c:pt idx="0">
                  <c:v>Axis</c:v>
                </c:pt>
              </c:strCache>
            </c:strRef>
          </c:tx>
          <c:spPr>
            <a:ln w="9525" cap="rnd">
              <a:solidFill>
                <a:schemeClr val="bg1">
                  <a:lumMod val="50000"/>
                </a:schemeClr>
              </a:solidFill>
              <a:round/>
            </a:ln>
            <a:effectLst/>
          </c:spPr>
          <c:marker>
            <c:symbol val="circle"/>
            <c:size val="5"/>
            <c:spPr>
              <a:solidFill>
                <a:schemeClr val="accent1">
                  <a:lumMod val="80000"/>
                  <a:lumOff val="20000"/>
                </a:schemeClr>
              </a:solidFill>
              <a:ln w="9525">
                <a:solidFill>
                  <a:schemeClr val="accent1">
                    <a:lumMod val="80000"/>
                    <a:lumOff val="20000"/>
                  </a:schemeClr>
                </a:solidFill>
              </a:ln>
              <a:effectLst/>
            </c:spPr>
          </c:marker>
          <c:xVal>
            <c:numRef>
              <c:f>'Forsøk 3 - Samlet'!$EP$61:$EP$62</c:f>
              <c:numCache>
                <c:formatCode>General</c:formatCode>
                <c:ptCount val="2"/>
                <c:pt idx="0">
                  <c:v>0</c:v>
                </c:pt>
                <c:pt idx="1">
                  <c:v>0</c:v>
                </c:pt>
              </c:numCache>
            </c:numRef>
          </c:xVal>
          <c:yVal>
            <c:numRef>
              <c:f>'Forsøk 3 - Samlet'!$EQ$61:$EQ$62</c:f>
              <c:numCache>
                <c:formatCode>General</c:formatCode>
                <c:ptCount val="2"/>
                <c:pt idx="0">
                  <c:v>0.1</c:v>
                </c:pt>
                <c:pt idx="1">
                  <c:v>1100</c:v>
                </c:pt>
              </c:numCache>
            </c:numRef>
          </c:yVal>
          <c:smooth val="0"/>
          <c:extLst>
            <c:ext xmlns:c16="http://schemas.microsoft.com/office/drawing/2014/chart" uri="{C3380CC4-5D6E-409C-BE32-E72D297353CC}">
              <c16:uniqueId val="{00000008-C996-4A60-867B-84429CE530E9}"/>
            </c:ext>
          </c:extLst>
        </c:ser>
        <c:dLbls>
          <c:showLegendKey val="0"/>
          <c:showVal val="0"/>
          <c:showCatName val="0"/>
          <c:showSerName val="0"/>
          <c:showPercent val="0"/>
          <c:showBubbleSize val="0"/>
        </c:dLbls>
        <c:axId val="222917760"/>
        <c:axId val="222919680"/>
        <c:extLst>
          <c:ext xmlns:c15="http://schemas.microsoft.com/office/drawing/2012/chart" uri="{02D57815-91ED-43cb-92C2-25804820EDAC}">
            <c15:filteredScatterSeries>
              <c15:ser>
                <c:idx val="0"/>
                <c:order val="0"/>
                <c:tx>
                  <c:strRef>
                    <c:extLst>
                      <c:ext uri="{02D57815-91ED-43cb-92C2-25804820EDAC}">
                        <c15:formulaRef>
                          <c15:sqref>'Forsøk 3 - Samlet'!$DQ$12</c15:sqref>
                        </c15:formulaRef>
                      </c:ext>
                    </c:extLst>
                    <c:strCache>
                      <c:ptCount val="1"/>
                      <c:pt idx="0">
                        <c:v>B_q-1</c:v>
                      </c:pt>
                    </c:strCache>
                  </c:strRef>
                </c:tx>
                <c:spPr>
                  <a:ln w="19050" cap="rnd">
                    <a:noFill/>
                    <a:round/>
                  </a:ln>
                  <a:effectLst/>
                </c:spPr>
                <c:marker>
                  <c:symbol val="circle"/>
                  <c:size val="5"/>
                  <c:spPr>
                    <a:solidFill>
                      <a:schemeClr val="accent4"/>
                    </a:solidFill>
                    <a:ln w="9525">
                      <a:solidFill>
                        <a:schemeClr val="bg1">
                          <a:lumMod val="50000"/>
                        </a:schemeClr>
                      </a:solidFill>
                    </a:ln>
                    <a:effectLst/>
                  </c:spPr>
                </c:marker>
                <c:xVal>
                  <c:numRef>
                    <c:extLst>
                      <c:ext uri="{02D57815-91ED-43cb-92C2-25804820EDAC}">
                        <c15:formulaRef>
                          <c15:sqref>'Forsøk 3 - Samlet'!$DQ$14:$DQ$89</c15:sqref>
                        </c15:formulaRef>
                      </c:ext>
                    </c:extLst>
                    <c:numCache>
                      <c:formatCode>0.00</c:formatCode>
                      <c:ptCount val="76"/>
                      <c:pt idx="0">
                        <c:v>-5.6592392920889797E-3</c:v>
                      </c:pt>
                      <c:pt idx="1">
                        <c:v>1.0602595014064837E-2</c:v>
                      </c:pt>
                      <c:pt idx="2">
                        <c:v>1.7399618211463767E-3</c:v>
                      </c:pt>
                      <c:pt idx="3">
                        <c:v>1.1325188756907999E-3</c:v>
                      </c:pt>
                      <c:pt idx="4">
                        <c:v>1.011705393223082E-3</c:v>
                      </c:pt>
                      <c:pt idx="5">
                        <c:v>9.3870095096192856E-4</c:v>
                      </c:pt>
                      <c:pt idx="6">
                        <c:v>9.8458182750038353E-4</c:v>
                      </c:pt>
                      <c:pt idx="7">
                        <c:v>1.1154296028679886E-3</c:v>
                      </c:pt>
                      <c:pt idx="8">
                        <c:v>1.0069737889051575E-3</c:v>
                      </c:pt>
                      <c:pt idx="9">
                        <c:v>1.079807202084564E-3</c:v>
                      </c:pt>
                      <c:pt idx="10">
                        <c:v>1.2840510725302735E-3</c:v>
                      </c:pt>
                      <c:pt idx="11">
                        <c:v>1.1843491214665394E-3</c:v>
                      </c:pt>
                      <c:pt idx="12">
                        <c:v>1.3138810750606962E-3</c:v>
                      </c:pt>
                      <c:pt idx="13">
                        <c:v>1.6575884671738634E-3</c:v>
                      </c:pt>
                      <c:pt idx="14">
                        <c:v>1.9566117675090542E-3</c:v>
                      </c:pt>
                      <c:pt idx="15">
                        <c:v>3.006532770150898E-3</c:v>
                      </c:pt>
                      <c:pt idx="16">
                        <c:v>4.5894338595986019E-3</c:v>
                      </c:pt>
                      <c:pt idx="17">
                        <c:v>2.8663267243513365E-2</c:v>
                      </c:pt>
                      <c:pt idx="18">
                        <c:v>2.9692854683048241E-2</c:v>
                      </c:pt>
                      <c:pt idx="19">
                        <c:v>1.6838750270390947E-3</c:v>
                      </c:pt>
                      <c:pt idx="20">
                        <c:v>6.5719398091643373E-4</c:v>
                      </c:pt>
                      <c:pt idx="21">
                        <c:v>3.9279927023898754E-4</c:v>
                      </c:pt>
                      <c:pt idx="22">
                        <c:v>4.1261270172102973E-4</c:v>
                      </c:pt>
                      <c:pt idx="23">
                        <c:v>5.0838793624267248E-4</c:v>
                      </c:pt>
                      <c:pt idx="24">
                        <c:v>5.1572032727049272E-4</c:v>
                      </c:pt>
                      <c:pt idx="25">
                        <c:v>5.613269675199755E-4</c:v>
                      </c:pt>
                      <c:pt idx="26">
                        <c:v>5.946181254327319E-4</c:v>
                      </c:pt>
                      <c:pt idx="27">
                        <c:v>6.1593833625178662E-4</c:v>
                      </c:pt>
                      <c:pt idx="28">
                        <c:v>6.1922263236456371E-4</c:v>
                      </c:pt>
                      <c:pt idx="29">
                        <c:v>5.8006389466471549E-4</c:v>
                      </c:pt>
                      <c:pt idx="30">
                        <c:v>5.5664541309219037E-4</c:v>
                      </c:pt>
                      <c:pt idx="31">
                        <c:v>5.7327152635565392E-4</c:v>
                      </c:pt>
                      <c:pt idx="32">
                        <c:v>5.3166788274736218E-4</c:v>
                      </c:pt>
                      <c:pt idx="33">
                        <c:v>6.177646788662432E-4</c:v>
                      </c:pt>
                      <c:pt idx="34">
                        <c:v>9.8845226749663369E-4</c:v>
                      </c:pt>
                      <c:pt idx="35">
                        <c:v>1.7372597134893851E-3</c:v>
                      </c:pt>
                      <c:pt idx="36">
                        <c:v>1.532970584291414E-2</c:v>
                      </c:pt>
                      <c:pt idx="37">
                        <c:v>2.784326147244106E-2</c:v>
                      </c:pt>
                      <c:pt idx="38">
                        <c:v>5.596593489280613E-2</c:v>
                      </c:pt>
                      <c:pt idx="39">
                        <c:v>7.4011780342344055E-2</c:v>
                      </c:pt>
                      <c:pt idx="40">
                        <c:v>4.4789863113873049E-2</c:v>
                      </c:pt>
                      <c:pt idx="41">
                        <c:v>1.5474297566986802E-3</c:v>
                      </c:pt>
                      <c:pt idx="42">
                        <c:v>1.6130196875389178E-4</c:v>
                      </c:pt>
                      <c:pt idx="43">
                        <c:v>7.0929235775009499E-5</c:v>
                      </c:pt>
                      <c:pt idx="44">
                        <c:v>1.1220142070880573E-4</c:v>
                      </c:pt>
                      <c:pt idx="45">
                        <c:v>1.4634023145599826E-4</c:v>
                      </c:pt>
                      <c:pt idx="46">
                        <c:v>1.675212879807656E-4</c:v>
                      </c:pt>
                      <c:pt idx="47">
                        <c:v>1.4415765086969021E-4</c:v>
                      </c:pt>
                      <c:pt idx="48">
                        <c:v>9.1816217788049168E-5</c:v>
                      </c:pt>
                      <c:pt idx="49">
                        <c:v>5.6279477611782508E-5</c:v>
                      </c:pt>
                      <c:pt idx="50">
                        <c:v>-6.8032818027024533E-6</c:v>
                      </c:pt>
                      <c:pt idx="51">
                        <c:v>-1.2668580343781714E-4</c:v>
                      </c:pt>
                      <c:pt idx="52">
                        <c:v>-2.537557827058135E-4</c:v>
                      </c:pt>
                      <c:pt idx="53">
                        <c:v>-1.8573609260860165E-4</c:v>
                      </c:pt>
                      <c:pt idx="54">
                        <c:v>8.8862428724404601E-4</c:v>
                      </c:pt>
                      <c:pt idx="55">
                        <c:v>6.6918035663958942E-3</c:v>
                      </c:pt>
                      <c:pt idx="56">
                        <c:v>1.5198904957193596E-2</c:v>
                      </c:pt>
                      <c:pt idx="57">
                        <c:v>4.1914022980534933E-2</c:v>
                      </c:pt>
                      <c:pt idx="58">
                        <c:v>6.953739201194821E-2</c:v>
                      </c:pt>
                      <c:pt idx="59">
                        <c:v>8.9723905419286321E-2</c:v>
                      </c:pt>
                      <c:pt idx="60">
                        <c:v>0.1012855516467389</c:v>
                      </c:pt>
                      <c:pt idx="61">
                        <c:v>5.6831660773094171E-2</c:v>
                      </c:pt>
                      <c:pt idx="62">
                        <c:v>1.6968749098559464E-2</c:v>
                      </c:pt>
                      <c:pt idx="63">
                        <c:v>2.6593540552072488E-4</c:v>
                      </c:pt>
                      <c:pt idx="64">
                        <c:v>-5.4187190182622087E-5</c:v>
                      </c:pt>
                      <c:pt idx="65">
                        <c:v>9.5302408091460852E-6</c:v>
                      </c:pt>
                      <c:pt idx="66">
                        <c:v>4.9867883299263107E-5</c:v>
                      </c:pt>
                      <c:pt idx="67">
                        <c:v>6.0064093733466375E-5</c:v>
                      </c:pt>
                      <c:pt idx="68">
                        <c:v>6.7270251191254101E-5</c:v>
                      </c:pt>
                      <c:pt idx="69">
                        <c:v>8.1506016510557463E-5</c:v>
                      </c:pt>
                      <c:pt idx="70">
                        <c:v>7.3624535763712419E-5</c:v>
                      </c:pt>
                      <c:pt idx="71">
                        <c:v>1.6093775034596417E-5</c:v>
                      </c:pt>
                      <c:pt idx="72">
                        <c:v>3.5638182035517273E-6</c:v>
                      </c:pt>
                      <c:pt idx="73">
                        <c:v>-8.1067167460727527E-6</c:v>
                      </c:pt>
                      <c:pt idx="74">
                        <c:v>0</c:v>
                      </c:pt>
                      <c:pt idx="75">
                        <c:v>0</c:v>
                      </c:pt>
                    </c:numCache>
                  </c:numRef>
                </c:xVal>
                <c:yVal>
                  <c:numRef>
                    <c:extLst>
                      <c:ext uri="{02D57815-91ED-43cb-92C2-25804820EDAC}">
                        <c15:formulaRef>
                          <c15:sqref>'Forsøk 3 - Samlet'!$DX$14:$DX$89</c15:sqref>
                        </c15:formulaRef>
                      </c:ext>
                    </c:extLst>
                    <c:numCache>
                      <c:formatCode>0.00</c:formatCode>
                      <c:ptCount val="76"/>
                      <c:pt idx="0">
                        <c:v>5.6935853314826214E-4</c:v>
                      </c:pt>
                      <c:pt idx="1">
                        <c:v>0.18692609734075527</c:v>
                      </c:pt>
                      <c:pt idx="2">
                        <c:v>0.83232876133822253</c:v>
                      </c:pt>
                      <c:pt idx="3">
                        <c:v>1.2267898272368518</c:v>
                      </c:pt>
                      <c:pt idx="4">
                        <c:v>1.3996576677034296</c:v>
                      </c:pt>
                      <c:pt idx="5">
                        <c:v>1.6577179933516111</c:v>
                      </c:pt>
                      <c:pt idx="6">
                        <c:v>1.8822540304357454</c:v>
                      </c:pt>
                      <c:pt idx="7">
                        <c:v>1.9187245230937009</c:v>
                      </c:pt>
                      <c:pt idx="8">
                        <c:v>1.8881871049831611</c:v>
                      </c:pt>
                      <c:pt idx="9">
                        <c:v>1.8665256589567232</c:v>
                      </c:pt>
                      <c:pt idx="10">
                        <c:v>1.8571438400035158</c:v>
                      </c:pt>
                      <c:pt idx="11">
                        <c:v>1.8818200689794908</c:v>
                      </c:pt>
                      <c:pt idx="12">
                        <c:v>1.9118650811613207</c:v>
                      </c:pt>
                      <c:pt idx="13">
                        <c:v>1.9277720067303286</c:v>
                      </c:pt>
                      <c:pt idx="14">
                        <c:v>1.8108253602099105</c:v>
                      </c:pt>
                      <c:pt idx="15">
                        <c:v>1.3917953781469643</c:v>
                      </c:pt>
                      <c:pt idx="16">
                        <c:v>1.1132755346065728</c:v>
                      </c:pt>
                      <c:pt idx="17">
                        <c:v>0.85060035029789227</c:v>
                      </c:pt>
                      <c:pt idx="18">
                        <c:v>0.75680294483978405</c:v>
                      </c:pt>
                      <c:pt idx="19">
                        <c:v>1.2385495331979637</c:v>
                      </c:pt>
                      <c:pt idx="20">
                        <c:v>1.8717750573408836</c:v>
                      </c:pt>
                      <c:pt idx="21">
                        <c:v>2.4558661897625869</c:v>
                      </c:pt>
                      <c:pt idx="22">
                        <c:v>2.6050291452831096</c:v>
                      </c:pt>
                      <c:pt idx="23">
                        <c:v>2.7783344255323703</c:v>
                      </c:pt>
                      <c:pt idx="24">
                        <c:v>2.9235331117049417</c:v>
                      </c:pt>
                      <c:pt idx="25">
                        <c:v>2.8366039084087364</c:v>
                      </c:pt>
                      <c:pt idx="26">
                        <c:v>2.7308397400431859</c:v>
                      </c:pt>
                      <c:pt idx="27">
                        <c:v>2.6056750269976803</c:v>
                      </c:pt>
                      <c:pt idx="28">
                        <c:v>2.5439821356734567</c:v>
                      </c:pt>
                      <c:pt idx="29">
                        <c:v>2.4928730773212719</c:v>
                      </c:pt>
                      <c:pt idx="30">
                        <c:v>2.4864263833481632</c:v>
                      </c:pt>
                      <c:pt idx="31">
                        <c:v>2.4088485958556447</c:v>
                      </c:pt>
                      <c:pt idx="32">
                        <c:v>2.2742502754412217</c:v>
                      </c:pt>
                      <c:pt idx="33">
                        <c:v>1.9051499253622624</c:v>
                      </c:pt>
                      <c:pt idx="34">
                        <c:v>1.4907739223965575</c:v>
                      </c:pt>
                      <c:pt idx="35">
                        <c:v>1.0187759071342157</c:v>
                      </c:pt>
                      <c:pt idx="36">
                        <c:v>0.76372594137850824</c:v>
                      </c:pt>
                      <c:pt idx="37">
                        <c:v>0.59868330176337947</c:v>
                      </c:pt>
                      <c:pt idx="38">
                        <c:v>0.3752754313829042</c:v>
                      </c:pt>
                      <c:pt idx="39">
                        <c:v>0.33969204079106802</c:v>
                      </c:pt>
                      <c:pt idx="40">
                        <c:v>0.57222938510544652</c:v>
                      </c:pt>
                      <c:pt idx="41">
                        <c:v>1.3333075579425027</c:v>
                      </c:pt>
                      <c:pt idx="42">
                        <c:v>2.2805804482832901</c:v>
                      </c:pt>
                      <c:pt idx="43">
                        <c:v>2.6658006344741554</c:v>
                      </c:pt>
                      <c:pt idx="44">
                        <c:v>2.7664580266710121</c:v>
                      </c:pt>
                      <c:pt idx="45">
                        <c:v>2.7639949529686723</c:v>
                      </c:pt>
                      <c:pt idx="46">
                        <c:v>2.6940589597575375</c:v>
                      </c:pt>
                      <c:pt idx="47">
                        <c:v>2.5612605685256469</c:v>
                      </c:pt>
                      <c:pt idx="48">
                        <c:v>2.444915014899248</c:v>
                      </c:pt>
                      <c:pt idx="49">
                        <c:v>2.3056298645268716</c:v>
                      </c:pt>
                      <c:pt idx="50">
                        <c:v>2.1729310915615372</c:v>
                      </c:pt>
                      <c:pt idx="51">
                        <c:v>1.8706866873188863</c:v>
                      </c:pt>
                      <c:pt idx="52">
                        <c:v>1.6425526467449925</c:v>
                      </c:pt>
                      <c:pt idx="53">
                        <c:v>1.1988537704833044</c:v>
                      </c:pt>
                      <c:pt idx="54">
                        <c:v>0.83912531968588644</c:v>
                      </c:pt>
                      <c:pt idx="55">
                        <c:v>0.68045147670879269</c:v>
                      </c:pt>
                      <c:pt idx="56">
                        <c:v>0.60582972709724436</c:v>
                      </c:pt>
                      <c:pt idx="57">
                        <c:v>0.37272685955811069</c:v>
                      </c:pt>
                      <c:pt idx="58">
                        <c:v>0.28498959491780479</c:v>
                      </c:pt>
                      <c:pt idx="59">
                        <c:v>0.26808996955143766</c:v>
                      </c:pt>
                      <c:pt idx="60">
                        <c:v>0.28510642486521698</c:v>
                      </c:pt>
                      <c:pt idx="61">
                        <c:v>0.44544004679602578</c:v>
                      </c:pt>
                      <c:pt idx="62">
                        <c:v>0.80374336881913466</c:v>
                      </c:pt>
                      <c:pt idx="63">
                        <c:v>1.9780401476544101</c:v>
                      </c:pt>
                      <c:pt idx="64">
                        <c:v>2.8072332864064382</c:v>
                      </c:pt>
                      <c:pt idx="65">
                        <c:v>3.7051601493086062</c:v>
                      </c:pt>
                      <c:pt idx="66">
                        <c:v>4.4078560888405338</c:v>
                      </c:pt>
                      <c:pt idx="67">
                        <c:v>4.7334833776379783</c:v>
                      </c:pt>
                      <c:pt idx="68">
                        <c:v>4.8933946620327102</c:v>
                      </c:pt>
                      <c:pt idx="69">
                        <c:v>5.0797641547038879</c:v>
                      </c:pt>
                      <c:pt idx="70">
                        <c:v>5.2561191729361747</c:v>
                      </c:pt>
                      <c:pt idx="71">
                        <c:v>5.6628972257104131</c:v>
                      </c:pt>
                      <c:pt idx="72">
                        <c:v>6.1114016160952946</c:v>
                      </c:pt>
                      <c:pt idx="73">
                        <c:v>6.4922788382240926</c:v>
                      </c:pt>
                      <c:pt idx="74">
                        <c:v>6.559873627984782</c:v>
                      </c:pt>
                      <c:pt idx="75">
                        <c:v>6.5833959383196996</c:v>
                      </c:pt>
                    </c:numCache>
                  </c:numRef>
                </c:yVal>
                <c:smooth val="0"/>
                <c:extLst>
                  <c:ext xmlns:c16="http://schemas.microsoft.com/office/drawing/2014/chart" uri="{C3380CC4-5D6E-409C-BE32-E72D297353CC}">
                    <c16:uniqueId val="{00000009-C996-4A60-867B-84429CE530E9}"/>
                  </c:ext>
                </c:extLst>
              </c15:ser>
            </c15:filteredScatterSeries>
            <c15:filteredScatterSeries>
              <c15:ser>
                <c:idx val="4"/>
                <c:order val="1"/>
                <c:tx>
                  <c:strRef>
                    <c:extLst xmlns:c15="http://schemas.microsoft.com/office/drawing/2012/chart">
                      <c:ext xmlns:c15="http://schemas.microsoft.com/office/drawing/2012/chart" uri="{02D57815-91ED-43cb-92C2-25804820EDAC}">
                        <c15:formulaRef>
                          <c15:sqref>'Forsøk 3 - Samlet'!$AE$12</c15:sqref>
                        </c15:formulaRef>
                      </c:ext>
                    </c:extLst>
                    <c:strCache>
                      <c:ptCount val="1"/>
                      <c:pt idx="0">
                        <c:v>B_q-3a</c:v>
                      </c:pt>
                    </c:strCache>
                  </c:strRef>
                </c:tx>
                <c:spPr>
                  <a:ln w="19050" cap="rnd">
                    <a:noFill/>
                    <a:round/>
                  </a:ln>
                  <a:effectLst/>
                </c:spPr>
                <c:marker>
                  <c:symbol val="circle"/>
                  <c:size val="5"/>
                  <c:spPr>
                    <a:solidFill>
                      <a:srgbClr val="FF0000"/>
                    </a:solidFill>
                    <a:ln w="9525">
                      <a:solidFill>
                        <a:srgbClr val="C00000"/>
                      </a:solidFill>
                    </a:ln>
                    <a:effectLst/>
                  </c:spPr>
                </c:marker>
                <c:xVal>
                  <c:numRef>
                    <c:extLst xmlns:c15="http://schemas.microsoft.com/office/drawing/2012/chart">
                      <c:ext xmlns:c15="http://schemas.microsoft.com/office/drawing/2012/chart" uri="{02D57815-91ED-43cb-92C2-25804820EDAC}">
                        <c15:formulaRef>
                          <c15:sqref>'Forsøk 3 - Samlet'!$AE$14:$AE$1154</c15:sqref>
                        </c15:formulaRef>
                      </c:ext>
                    </c:extLst>
                    <c:numCache>
                      <c:formatCode>General</c:formatCode>
                      <c:ptCount val="1141"/>
                      <c:pt idx="30" formatCode="0.0">
                        <c:v>2.3148148148148147E-3</c:v>
                      </c:pt>
                      <c:pt idx="31" formatCode="0.0">
                        <c:v>1.9840400329405828E-3</c:v>
                      </c:pt>
                      <c:pt idx="32" formatCode="0.0">
                        <c:v>1.3050519863426436E-3</c:v>
                      </c:pt>
                      <c:pt idx="33" formatCode="0.0">
                        <c:v>1.0918467084452717E-3</c:v>
                      </c:pt>
                      <c:pt idx="34" formatCode="0.0">
                        <c:v>1.7469042402677691E-3</c:v>
                      </c:pt>
                      <c:pt idx="35" formatCode="0.0">
                        <c:v>1.3482399016140187E-3</c:v>
                      </c:pt>
                      <c:pt idx="36" formatCode="0.0">
                        <c:v>1.3482098511650271E-3</c:v>
                      </c:pt>
                      <c:pt idx="37" formatCode="0.0">
                        <c:v>1.3481798143768417E-3</c:v>
                      </c:pt>
                      <c:pt idx="38" formatCode="0.0">
                        <c:v>1.3584785290443669E-3</c:v>
                      </c:pt>
                      <c:pt idx="39" formatCode="0.0">
                        <c:v>1.2497932988723495E-3</c:v>
                      </c:pt>
                      <c:pt idx="40" formatCode="0.0">
                        <c:v>8.3318025556809445E-4</c:v>
                      </c:pt>
                      <c:pt idx="41" formatCode="0.0">
                        <c:v>7.8314107970195923E-4</c:v>
                      </c:pt>
                      <c:pt idx="42" formatCode="0.0">
                        <c:v>7.8312759414596691E-4</c:v>
                      </c:pt>
                      <c:pt idx="43" formatCode="0.0">
                        <c:v>8.6486824381454416E-4</c:v>
                      </c:pt>
                      <c:pt idx="44" formatCode="0.0">
                        <c:v>1.0556131673995345E-3</c:v>
                      </c:pt>
                      <c:pt idx="45" formatCode="0.0">
                        <c:v>1.0555968529059351E-3</c:v>
                      </c:pt>
                      <c:pt idx="46" formatCode="0.0">
                        <c:v>1.1092482598504113E-3</c:v>
                      </c:pt>
                      <c:pt idx="47" formatCode="0.0">
                        <c:v>1.0715534250243085E-3</c:v>
                      </c:pt>
                      <c:pt idx="48" formatCode="0.0">
                        <c:v>1.0715383137739145E-3</c:v>
                      </c:pt>
                      <c:pt idx="49" formatCode="0.0">
                        <c:v>1.3512798534100852E-3</c:v>
                      </c:pt>
                      <c:pt idx="50" formatCode="0.0">
                        <c:v>1.0151623629757226E-3</c:v>
                      </c:pt>
                      <c:pt idx="51" formatCode="0.0">
                        <c:v>1.0151488170173409E-3</c:v>
                      </c:pt>
                      <c:pt idx="52" formatCode="0.0">
                        <c:v>1.3886266145303233E-3</c:v>
                      </c:pt>
                      <c:pt idx="53" formatCode="0.0">
                        <c:v>1.3651829635573445E-3</c:v>
                      </c:pt>
                      <c:pt idx="54" formatCode="0.0">
                        <c:v>1.1701418459171651E-3</c:v>
                      </c:pt>
                      <c:pt idx="55" formatCode="0.0">
                        <c:v>1.144459692439935E-3</c:v>
                      </c:pt>
                      <c:pt idx="56" formatCode="0.0">
                        <c:v>1.1258694753990578E-3</c:v>
                      </c:pt>
                      <c:pt idx="57" formatCode="0.0">
                        <c:v>1.1258556249035382E-3</c:v>
                      </c:pt>
                      <c:pt idx="58" formatCode="0.0">
                        <c:v>1.090543059184418E-3</c:v>
                      </c:pt>
                      <c:pt idx="59" formatCode="0.0">
                        <c:v>1.0905300748768473E-3</c:v>
                      </c:pt>
                      <c:pt idx="60" formatCode="0.0">
                        <c:v>1.0764307273256751E-3</c:v>
                      </c:pt>
                      <c:pt idx="61" formatCode="0.0">
                        <c:v>1.2303274549288631E-3</c:v>
                      </c:pt>
                      <c:pt idx="62" formatCode="0.0">
                        <c:v>1.0545542631217424E-3</c:v>
                      </c:pt>
                      <c:pt idx="63" formatCode="0.0">
                        <c:v>1.0492861193493051E-3</c:v>
                      </c:pt>
                      <c:pt idx="64" formatCode="0.0">
                        <c:v>1.0362266932464402E-3</c:v>
                      </c:pt>
                      <c:pt idx="65" formatCode="0.0">
                        <c:v>1.0362149989452897E-3</c:v>
                      </c:pt>
                      <c:pt idx="66" formatCode="0.0">
                        <c:v>1.023476947300761E-3</c:v>
                      </c:pt>
                      <c:pt idx="67" formatCode="0.0">
                        <c:v>1.0061315536997388E-3</c:v>
                      </c:pt>
                      <c:pt idx="68" formatCode="0.0">
                        <c:v>1.1738072994231321E-3</c:v>
                      </c:pt>
                      <c:pt idx="69" formatCode="0.0">
                        <c:v>1.1571079887067676E-3</c:v>
                      </c:pt>
                      <c:pt idx="70" formatCode="0.0">
                        <c:v>1.0744458358953857E-3</c:v>
                      </c:pt>
                      <c:pt idx="71" formatCode="0.0">
                        <c:v>1.0744342587047015E-3</c:v>
                      </c:pt>
                      <c:pt idx="72" formatCode="0.0">
                        <c:v>1.0667523235412429E-3</c:v>
                      </c:pt>
                      <c:pt idx="73" formatCode="0.0">
                        <c:v>1.0445414870311135E-3</c:v>
                      </c:pt>
                      <c:pt idx="74" formatCode="0.0">
                        <c:v>1.2052275678045698E-3</c:v>
                      </c:pt>
                      <c:pt idx="75" formatCode="0.0">
                        <c:v>1.1779568681516968E-3</c:v>
                      </c:pt>
                      <c:pt idx="76" formatCode="0.0">
                        <c:v>1.0747510157954002E-3</c:v>
                      </c:pt>
                      <c:pt idx="77" formatCode="0.0">
                        <c:v>9.1253903571625035E-4</c:v>
                      </c:pt>
                      <c:pt idx="78" formatCode="0.0">
                        <c:v>8.9690276018291281E-4</c:v>
                      </c:pt>
                      <c:pt idx="79" formatCode="0.0">
                        <c:v>8.7780915061115778E-4</c:v>
                      </c:pt>
                      <c:pt idx="80" formatCode="0.0">
                        <c:v>8.7038196322918688E-4</c:v>
                      </c:pt>
                      <c:pt idx="81" formatCode="0.0">
                        <c:v>8.4997103301619051E-4</c:v>
                      </c:pt>
                      <c:pt idx="82" formatCode="0.0">
                        <c:v>8.4265601707513634E-4</c:v>
                      </c:pt>
                      <c:pt idx="83" formatCode="0.0">
                        <c:v>8.1099786270061531E-4</c:v>
                      </c:pt>
                      <c:pt idx="84" formatCode="0.0">
                        <c:v>8.0389652982645649E-4</c:v>
                      </c:pt>
                      <c:pt idx="85" formatCode="0.0">
                        <c:v>7.7894008241301597E-4</c:v>
                      </c:pt>
                      <c:pt idx="86" formatCode="0.0">
                        <c:v>7.719983137397438E-4</c:v>
                      </c:pt>
                      <c:pt idx="87" formatCode="0.0">
                        <c:v>8.1907070547261899E-4</c:v>
                      </c:pt>
                      <c:pt idx="88" formatCode="0.0">
                        <c:v>7.3424013626403157E-4</c:v>
                      </c:pt>
                      <c:pt idx="89" formatCode="0.0">
                        <c:v>7.2751757331396879E-4</c:v>
                      </c:pt>
                      <c:pt idx="90" formatCode="0.0">
                        <c:v>8.3949822789511493E-4</c:v>
                      </c:pt>
                      <c:pt idx="91" formatCode="0.0">
                        <c:v>8.8457253309293571E-4</c:v>
                      </c:pt>
                      <c:pt idx="92" formatCode="0.0">
                        <c:v>8.7810391447984816E-4</c:v>
                      </c:pt>
                      <c:pt idx="93" formatCode="0.0">
                        <c:v>7.2613762357837098E-4</c:v>
                      </c:pt>
                      <c:pt idx="94" formatCode="0.0">
                        <c:v>8.9865343923260311E-4</c:v>
                      </c:pt>
                      <c:pt idx="95" formatCode="0.0">
                        <c:v>8.7320327808574922E-4</c:v>
                      </c:pt>
                      <c:pt idx="96" formatCode="0.0">
                        <c:v>8.0489217083365373E-4</c:v>
                      </c:pt>
                      <c:pt idx="97" formatCode="0.0">
                        <c:v>8.4583306082805368E-4</c:v>
                      </c:pt>
                      <c:pt idx="98" formatCode="0.0">
                        <c:v>8.3983189891527336E-4</c:v>
                      </c:pt>
                      <c:pt idx="99" formatCode="0.0">
                        <c:v>9.4279246522779164E-4</c:v>
                      </c:pt>
                      <c:pt idx="100" formatCode="0.0">
                        <c:v>7.4192571634601565E-4</c:v>
                      </c:pt>
                      <c:pt idx="101" formatCode="0.0">
                        <c:v>7.3611958722093456E-4</c:v>
                      </c:pt>
                      <c:pt idx="102" formatCode="0.0">
                        <c:v>9.5224366179316581E-4</c:v>
                      </c:pt>
                      <c:pt idx="103" formatCode="0.0">
                        <c:v>9.3091042101018122E-4</c:v>
                      </c:pt>
                      <c:pt idx="104" formatCode="0.0">
                        <c:v>9.8255988084545304E-4</c:v>
                      </c:pt>
                      <c:pt idx="105" formatCode="0.0">
                        <c:v>9.6734912730655988E-4</c:v>
                      </c:pt>
                      <c:pt idx="106" formatCode="0.0">
                        <c:v>9.5248767382546387E-4</c:v>
                      </c:pt>
                      <c:pt idx="107" formatCode="0.0">
                        <c:v>1.0592990107563683E-3</c:v>
                      </c:pt>
                      <c:pt idx="108" formatCode="0.0">
                        <c:v>9.3089377199490335E-4</c:v>
                      </c:pt>
                      <c:pt idx="109" formatCode="0.0">
                        <c:v>9.1956677562738949E-4</c:v>
                      </c:pt>
                      <c:pt idx="110" formatCode="0.0">
                        <c:v>8.5896684574160616E-4</c:v>
                      </c:pt>
                      <c:pt idx="111" formatCode="0.0">
                        <c:v>7.9455339390422611E-4</c:v>
                      </c:pt>
                      <c:pt idx="112" formatCode="0.0">
                        <c:v>7.8794902799053505E-4</c:v>
                      </c:pt>
                      <c:pt idx="113" formatCode="0.0">
                        <c:v>8.3739582197809301E-4</c:v>
                      </c:pt>
                      <c:pt idx="114" formatCode="0.0">
                        <c:v>1.0463430623156478E-3</c:v>
                      </c:pt>
                      <c:pt idx="115" formatCode="0.0">
                        <c:v>1.0409825112495091E-3</c:v>
                      </c:pt>
                      <c:pt idx="116" formatCode="0.0">
                        <c:v>9.7801019162663586E-4</c:v>
                      </c:pt>
                      <c:pt idx="117" formatCode="0.0">
                        <c:v>9.8034649604432085E-4</c:v>
                      </c:pt>
                      <c:pt idx="118" formatCode="0.0">
                        <c:v>9.7496095815247541E-4</c:v>
                      </c:pt>
                      <c:pt idx="119" formatCode="0.0">
                        <c:v>9.6650192182071929E-4</c:v>
                      </c:pt>
                      <c:pt idx="120" formatCode="0.0">
                        <c:v>9.7186324325940557E-4</c:v>
                      </c:pt>
                      <c:pt idx="121" formatCode="0.0">
                        <c:v>9.1117053720376063E-4</c:v>
                      </c:pt>
                      <c:pt idx="122" formatCode="0.0">
                        <c:v>9.1153596828962111E-4</c:v>
                      </c:pt>
                      <c:pt idx="123" formatCode="0.0">
                        <c:v>9.1631706918928401E-4</c:v>
                      </c:pt>
                      <c:pt idx="124" formatCode="0.0">
                        <c:v>9.1079290339604743E-4</c:v>
                      </c:pt>
                      <c:pt idx="125" formatCode="0.0">
                        <c:v>9.6308490638246475E-4</c:v>
                      </c:pt>
                      <c:pt idx="126" formatCode="0.0">
                        <c:v>9.6379561785956281E-4</c:v>
                      </c:pt>
                      <c:pt idx="127" formatCode="0.0">
                        <c:v>9.5822614015208542E-4</c:v>
                      </c:pt>
                      <c:pt idx="128" formatCode="0.0">
                        <c:v>9.0633469409695272E-4</c:v>
                      </c:pt>
                      <c:pt idx="129" formatCode="0.0">
                        <c:v>9.0668204580188086E-4</c:v>
                      </c:pt>
                      <c:pt idx="130" formatCode="0.0">
                        <c:v>7.8553059236015018E-4</c:v>
                      </c:pt>
                      <c:pt idx="131" formatCode="0.0">
                        <c:v>7.2817516781068848E-4</c:v>
                      </c:pt>
                      <c:pt idx="132" formatCode="0.0">
                        <c:v>7.2245814168591478E-4</c:v>
                      </c:pt>
                      <c:pt idx="133" formatCode="0.0">
                        <c:v>8.9894747331204677E-4</c:v>
                      </c:pt>
                      <c:pt idx="134" formatCode="0.0">
                        <c:v>7.2191052025756942E-4</c:v>
                      </c:pt>
                      <c:pt idx="135" formatCode="0.0">
                        <c:v>7.1610614840160697E-4</c:v>
                      </c:pt>
                      <c:pt idx="136" formatCode="0.0">
                        <c:v>8.9069542458111478E-4</c:v>
                      </c:pt>
                      <c:pt idx="137" formatCode="0.0">
                        <c:v>8.8639470693931198E-4</c:v>
                      </c:pt>
                      <c:pt idx="138" formatCode="0.0">
                        <c:v>8.8055925531910066E-4</c:v>
                      </c:pt>
                      <c:pt idx="139" formatCode="0.0">
                        <c:v>7.6241215168537332E-4</c:v>
                      </c:pt>
                      <c:pt idx="140" formatCode="0.0">
                        <c:v>8.8246898846052748E-4</c:v>
                      </c:pt>
                      <c:pt idx="141" formatCode="0.0">
                        <c:v>8.7654250707663557E-4</c:v>
                      </c:pt>
                      <c:pt idx="142" formatCode="0.0">
                        <c:v>9.3417418882741677E-4</c:v>
                      </c:pt>
                      <c:pt idx="143" formatCode="0.0">
                        <c:v>9.957132816395221E-4</c:v>
                      </c:pt>
                      <c:pt idx="144" formatCode="0.0">
                        <c:v>9.8972393777578029E-4</c:v>
                      </c:pt>
                      <c:pt idx="145" formatCode="0.0">
                        <c:v>9.2767962518404271E-4</c:v>
                      </c:pt>
                      <c:pt idx="146" formatCode="0.0">
                        <c:v>1.0497955783210268E-3</c:v>
                      </c:pt>
                      <c:pt idx="147" formatCode="0.0">
                        <c:v>1.0437421225880776E-3</c:v>
                      </c:pt>
                      <c:pt idx="148" formatCode="0.0">
                        <c:v>1.0395465660817476E-3</c:v>
                      </c:pt>
                      <c:pt idx="149" formatCode="0.0">
                        <c:v>1.0334824548296003E-3</c:v>
                      </c:pt>
                      <c:pt idx="150" formatCode="0.0">
                        <c:v>9.6915416601472851E-4</c:v>
                      </c:pt>
                      <c:pt idx="151" formatCode="0.0">
                        <c:v>9.5962056907044789E-4</c:v>
                      </c:pt>
                      <c:pt idx="152" formatCode="0.0">
                        <c:v>8.9182371663886579E-4</c:v>
                      </c:pt>
                      <c:pt idx="153" formatCode="0.0">
                        <c:v>8.920941779445602E-4</c:v>
                      </c:pt>
                      <c:pt idx="154" formatCode="0.0">
                        <c:v>1.1408549369064543E-3</c:v>
                      </c:pt>
                      <c:pt idx="155" formatCode="0.0">
                        <c:v>1.009690568163939E-3</c:v>
                      </c:pt>
                      <c:pt idx="156" formatCode="0.0">
                        <c:v>1.0108170217927395E-3</c:v>
                      </c:pt>
                      <c:pt idx="157" formatCode="0.0">
                        <c:v>1.0617795922215818E-3</c:v>
                      </c:pt>
                      <c:pt idx="158" formatCode="0.0">
                        <c:v>1.0556284447553895E-3</c:v>
                      </c:pt>
                      <c:pt idx="159" formatCode="0.0">
                        <c:v>1.0552261749647953E-3</c:v>
                      </c:pt>
                      <c:pt idx="160" formatCode="0.0">
                        <c:v>1.0528198925421797E-3</c:v>
                      </c:pt>
                      <c:pt idx="161" formatCode="0.0">
                        <c:v>1.0466130050505915E-3</c:v>
                      </c:pt>
                      <c:pt idx="162" formatCode="0.0">
                        <c:v>1.1157910118845069E-3</c:v>
                      </c:pt>
                      <c:pt idx="163" formatCode="0.0">
                        <c:v>1.0495185476121329E-3</c:v>
                      </c:pt>
                      <c:pt idx="164" formatCode="0.0">
                        <c:v>1.0432199116204787E-3</c:v>
                      </c:pt>
                      <c:pt idx="165" formatCode="0.0">
                        <c:v>1.0369213303064013E-3</c:v>
                      </c:pt>
                      <c:pt idx="166" formatCode="0.0">
                        <c:v>1.0306229035932834E-3</c:v>
                      </c:pt>
                      <c:pt idx="167" formatCode="0.0">
                        <c:v>1.1525667464031438E-3</c:v>
                      </c:pt>
                      <c:pt idx="168" formatCode="0.0">
                        <c:v>1.1462675647545275E-3</c:v>
                      </c:pt>
                      <c:pt idx="169" formatCode="0.0">
                        <c:v>1.2062541604945254E-3</c:v>
                      </c:pt>
                      <c:pt idx="170" formatCode="0.0">
                        <c:v>1.0714734903436299E-3</c:v>
                      </c:pt>
                      <c:pt idx="171" formatCode="0.0">
                        <c:v>1.0711497308936915E-3</c:v>
                      </c:pt>
                      <c:pt idx="172" formatCode="0.0">
                        <c:v>1.0648045644377525E-3</c:v>
                      </c:pt>
                      <c:pt idx="173" formatCode="0.0">
                        <c:v>1.1876482756544634E-3</c:v>
                      </c:pt>
                      <c:pt idx="174" formatCode="0.0">
                        <c:v>1.1856677979614802E-3</c:v>
                      </c:pt>
                      <c:pt idx="175" formatCode="0.0">
                        <c:v>1.0477323532153404E-3</c:v>
                      </c:pt>
                      <c:pt idx="176" formatCode="0.0">
                        <c:v>1.0413757031543969E-3</c:v>
                      </c:pt>
                      <c:pt idx="177" formatCode="0.0">
                        <c:v>1.0350191585888002E-3</c:v>
                      </c:pt>
                      <c:pt idx="178" formatCode="0.0">
                        <c:v>9.6394964732306914E-4</c:v>
                      </c:pt>
                      <c:pt idx="179" formatCode="0.0">
                        <c:v>9.5933209774784825E-4</c:v>
                      </c:pt>
                      <c:pt idx="180" formatCode="0.0">
                        <c:v>8.8486546444757044E-4</c:v>
                      </c:pt>
                      <c:pt idx="181" formatCode="0.0">
                        <c:v>1.0114266935978516E-3</c:v>
                      </c:pt>
                      <c:pt idx="182" formatCode="0.0">
                        <c:v>1.0050591228301519E-3</c:v>
                      </c:pt>
                      <c:pt idx="183" formatCode="0.0">
                        <c:v>1.1263031631379473E-3</c:v>
                      </c:pt>
                      <c:pt idx="184" formatCode="0.0">
                        <c:v>1.1178486385217013E-3</c:v>
                      </c:pt>
                      <c:pt idx="185" formatCode="0.0">
                        <c:v>1.1115038506666825E-3</c:v>
                      </c:pt>
                      <c:pt idx="186" formatCode="0.0">
                        <c:v>1.1010345702094147E-3</c:v>
                      </c:pt>
                      <c:pt idx="187" formatCode="0.0">
                        <c:v>1.0988145715800843E-3</c:v>
                      </c:pt>
                      <c:pt idx="188" formatCode="0.0">
                        <c:v>1.0924700979634515E-3</c:v>
                      </c:pt>
                      <c:pt idx="189" formatCode="0.0">
                        <c:v>1.0840952144007972E-3</c:v>
                      </c:pt>
                      <c:pt idx="190" formatCode="0.0">
                        <c:v>9.4883263491896542E-4</c:v>
                      </c:pt>
                      <c:pt idx="191" formatCode="0.0">
                        <c:v>9.4074263556647678E-4</c:v>
                      </c:pt>
                      <c:pt idx="192" formatCode="0.0">
                        <c:v>9.9876710401706516E-4</c:v>
                      </c:pt>
                      <c:pt idx="193" formatCode="0.0">
                        <c:v>9.9244735163357234E-4</c:v>
                      </c:pt>
                      <c:pt idx="194" formatCode="0.0">
                        <c:v>1.0485140613060934E-3</c:v>
                      </c:pt>
                      <c:pt idx="195" formatCode="0.0">
                        <c:v>9.7441628045407032E-4</c:v>
                      </c:pt>
                      <c:pt idx="196" formatCode="0.0">
                        <c:v>9.6993147042465219E-4</c:v>
                      </c:pt>
                      <c:pt idx="197" formatCode="0.0">
                        <c:v>1.0277414841983175E-3</c:v>
                      </c:pt>
                      <c:pt idx="198" formatCode="0.0">
                        <c:v>1.1496563518551507E-3</c:v>
                      </c:pt>
                      <c:pt idx="199" formatCode="0.0">
                        <c:v>1.1370175764437252E-3</c:v>
                      </c:pt>
                      <c:pt idx="200" formatCode="0.0">
                        <c:v>1.0032566953060043E-3</c:v>
                      </c:pt>
                      <c:pt idx="201" formatCode="0.0">
                        <c:v>1.0607441058732977E-3</c:v>
                      </c:pt>
                      <c:pt idx="202" formatCode="0.0">
                        <c:v>1.0468081435816739E-3</c:v>
                      </c:pt>
                      <c:pt idx="203" formatCode="0.0">
                        <c:v>9.7730829251332007E-4</c:v>
                      </c:pt>
                      <c:pt idx="204" formatCode="0.0">
                        <c:v>1.1609430468918066E-3</c:v>
                      </c:pt>
                      <c:pt idx="205" formatCode="0.0">
                        <c:v>1.154726300404784E-3</c:v>
                      </c:pt>
                      <c:pt idx="206" formatCode="0.0">
                        <c:v>1.2117920884010527E-3</c:v>
                      </c:pt>
                      <c:pt idx="207" formatCode="0.0">
                        <c:v>1.0731706993070136E-3</c:v>
                      </c:pt>
                      <c:pt idx="208" formatCode="0.0">
                        <c:v>1.0669884127525282E-3</c:v>
                      </c:pt>
                      <c:pt idx="209" formatCode="0.0">
                        <c:v>1.0550292704838678E-3</c:v>
                      </c:pt>
                      <c:pt idx="210" formatCode="0.0">
                        <c:v>1.0488808554779331E-3</c:v>
                      </c:pt>
                      <c:pt idx="211" formatCode="0.0">
                        <c:v>1.042732570008662E-3</c:v>
                      </c:pt>
                      <c:pt idx="212" formatCode="0.0">
                        <c:v>1.0991787043912982E-3</c:v>
                      </c:pt>
                      <c:pt idx="213" formatCode="0.0">
                        <c:v>1.0304362559431872E-3</c:v>
                      </c:pt>
                      <c:pt idx="214" formatCode="0.0">
                        <c:v>1.0242882595758508E-3</c:v>
                      </c:pt>
                      <c:pt idx="215" formatCode="0.0">
                        <c:v>1.2594465192104333E-3</c:v>
                      </c:pt>
                      <c:pt idx="216" formatCode="0.0">
                        <c:v>1.0631394038727487E-3</c:v>
                      </c:pt>
                      <c:pt idx="217" formatCode="0.0">
                        <c:v>1.0570568043037918E-3</c:v>
                      </c:pt>
                      <c:pt idx="218" formatCode="0.0">
                        <c:v>1.0434786871249017E-3</c:v>
                      </c:pt>
                      <c:pt idx="219" formatCode="0.0">
                        <c:v>9.742796653378756E-4</c:v>
                      </c:pt>
                      <c:pt idx="220" formatCode="0.0">
                        <c:v>9.6825161163270862E-4</c:v>
                      </c:pt>
                      <c:pt idx="221" formatCode="0.0">
                        <c:v>1.0887852753022043E-3</c:v>
                      </c:pt>
                      <c:pt idx="222" formatCode="0.0">
                        <c:v>1.0827353324353328E-3</c:v>
                      </c:pt>
                      <c:pt idx="223" formatCode="0.0">
                        <c:v>1.0691129908495709E-3</c:v>
                      </c:pt>
                      <c:pt idx="224" formatCode="0.0">
                        <c:v>1.0593482157088354E-3</c:v>
                      </c:pt>
                      <c:pt idx="225" formatCode="0.0">
                        <c:v>1.0533624114387721E-3</c:v>
                      </c:pt>
                      <c:pt idx="226" formatCode="0.0">
                        <c:v>1.0382654932477272E-3</c:v>
                      </c:pt>
                      <c:pt idx="227" formatCode="0.0">
                        <c:v>1.1512041153445627E-3</c:v>
                      </c:pt>
                      <c:pt idx="228" formatCode="0.0">
                        <c:v>1.1452798998611577E-3</c:v>
                      </c:pt>
                      <c:pt idx="229" formatCode="0.0">
                        <c:v>1.1373666693831818E-3</c:v>
                      </c:pt>
                      <c:pt idx="230" formatCode="0.0">
                        <c:v>1.0675244078952094E-3</c:v>
                      </c:pt>
                      <c:pt idx="231" formatCode="0.0">
                        <c:v>1.0616318367029955E-3</c:v>
                      </c:pt>
                      <c:pt idx="232" formatCode="0.0">
                        <c:v>1.0485057858497235E-3</c:v>
                      </c:pt>
                      <c:pt idx="233" formatCode="0.0">
                        <c:v>1.2256271541589779E-3</c:v>
                      </c:pt>
                      <c:pt idx="234" formatCode="0.0">
                        <c:v>1.2197537086943841E-3</c:v>
                      </c:pt>
                      <c:pt idx="235" formatCode="0.0">
                        <c:v>1.2117793872310689E-3</c:v>
                      </c:pt>
                      <c:pt idx="236" formatCode="0.0">
                        <c:v>1.2655975861323796E-3</c:v>
                      </c:pt>
                      <c:pt idx="237" formatCode="0.0">
                        <c:v>1.2597341712732126E-3</c:v>
                      </c:pt>
                      <c:pt idx="238" formatCode="0.0">
                        <c:v>1.1941904129369619E-3</c:v>
                      </c:pt>
                      <c:pt idx="239" formatCode="0.0">
                        <c:v>1.1883275835355069E-3</c:v>
                      </c:pt>
                      <c:pt idx="240" formatCode="0.0">
                        <c:v>1.1824648410153288E-3</c:v>
                      </c:pt>
                      <c:pt idx="241" formatCode="0.0">
                        <c:v>1.2299686615539665E-3</c:v>
                      </c:pt>
                      <c:pt idx="242" formatCode="0.0">
                        <c:v>1.0477553680694298E-3</c:v>
                      </c:pt>
                      <c:pt idx="243" formatCode="0.0">
                        <c:v>1.0419139486809892E-3</c:v>
                      </c:pt>
                      <c:pt idx="244" formatCode="0.0">
                        <c:v>1.1550167835253312E-3</c:v>
                      </c:pt>
                      <c:pt idx="245" formatCode="0.0">
                        <c:v>1.1571576792646658E-3</c:v>
                      </c:pt>
                      <c:pt idx="246" formatCode="0.0">
                        <c:v>1.2710439256551733E-3</c:v>
                      </c:pt>
                      <c:pt idx="247" formatCode="0.0">
                        <c:v>1.3849286145467289E-3</c:v>
                      </c:pt>
                      <c:pt idx="248" formatCode="0.0">
                        <c:v>1.3886073579444773E-3</c:v>
                      </c:pt>
                      <c:pt idx="249" formatCode="0.0">
                        <c:v>1.2620856025814884E-3</c:v>
                      </c:pt>
                      <c:pt idx="250" formatCode="0.0">
                        <c:v>1.3719595486681876E-3</c:v>
                      </c:pt>
                      <c:pt idx="251" formatCode="0.0">
                        <c:v>1.3660555465531978E-3</c:v>
                      </c:pt>
                      <c:pt idx="252" formatCode="0.0">
                        <c:v>1.4829097596950514E-3</c:v>
                      </c:pt>
                      <c:pt idx="253" formatCode="0.0">
                        <c:v>1.4769947852969656E-3</c:v>
                      </c:pt>
                      <c:pt idx="254" formatCode="0.0">
                        <c:v>1.4108887803546484E-3</c:v>
                      </c:pt>
                      <c:pt idx="255" formatCode="0.0">
                        <c:v>1.4727888486125635E-3</c:v>
                      </c:pt>
                      <c:pt idx="256" formatCode="0.0">
                        <c:v>1.4694215162727969E-3</c:v>
                      </c:pt>
                      <c:pt idx="257" formatCode="0.0">
                        <c:v>1.4634656017803599E-3</c:v>
                      </c:pt>
                      <c:pt idx="258" formatCode="0.0">
                        <c:v>1.4729542257404845E-3</c:v>
                      </c:pt>
                      <c:pt idx="259" formatCode="0.0">
                        <c:v>1.5417848246807955E-3</c:v>
                      </c:pt>
                      <c:pt idx="260" formatCode="0.0">
                        <c:v>1.5357118803399129E-3</c:v>
                      </c:pt>
                      <c:pt idx="261" formatCode="0.0">
                        <c:v>1.3466673698485766E-3</c:v>
                      </c:pt>
                      <c:pt idx="262" formatCode="0.0">
                        <c:v>1.3624294737325196E-3</c:v>
                      </c:pt>
                      <c:pt idx="263" formatCode="0.0">
                        <c:v>1.3562479258905976E-3</c:v>
                      </c:pt>
                      <c:pt idx="264" formatCode="0.0">
                        <c:v>1.483921960237915E-3</c:v>
                      </c:pt>
                      <c:pt idx="265" formatCode="0.0">
                        <c:v>1.4858831017447028E-3</c:v>
                      </c:pt>
                      <c:pt idx="266" formatCode="0.0">
                        <c:v>1.5432375008967824E-3</c:v>
                      </c:pt>
                      <c:pt idx="267" formatCode="0.0">
                        <c:v>1.5064391180926579E-3</c:v>
                      </c:pt>
                      <c:pt idx="268" formatCode="0.0">
                        <c:v>1.5000485479982762E-3</c:v>
                      </c:pt>
                      <c:pt idx="269" formatCode="0.0">
                        <c:v>1.4286277810848557E-3</c:v>
                      </c:pt>
                      <c:pt idx="270" formatCode="0.0">
                        <c:v>1.5070645257230554E-3</c:v>
                      </c:pt>
                      <c:pt idx="271" formatCode="0.0">
                        <c:v>1.5033629221062681E-3</c:v>
                      </c:pt>
                      <c:pt idx="272" formatCode="0.0">
                        <c:v>1.6289080756334497E-3</c:v>
                      </c:pt>
                      <c:pt idx="273" formatCode="0.0">
                        <c:v>1.4271046339279889E-3</c:v>
                      </c:pt>
                      <c:pt idx="274" formatCode="0.0">
                        <c:v>1.4206055147421236E-3</c:v>
                      </c:pt>
                      <c:pt idx="275" formatCode="0.0">
                        <c:v>1.4304746063090183E-3</c:v>
                      </c:pt>
                      <c:pt idx="276" formatCode="0.0">
                        <c:v>1.5637816394339376E-3</c:v>
                      </c:pt>
                      <c:pt idx="277" formatCode="0.0">
                        <c:v>1.5571808268473133E-3</c:v>
                      </c:pt>
                      <c:pt idx="278" formatCode="0.0">
                        <c:v>2.0168146337409131E-3</c:v>
                      </c:pt>
                      <c:pt idx="279" formatCode="0.0">
                        <c:v>2.1237923262203738E-3</c:v>
                      </c:pt>
                      <c:pt idx="280" formatCode="0.0">
                        <c:v>2.1172633493732394E-3</c:v>
                      </c:pt>
                      <c:pt idx="281" formatCode="0.0">
                        <c:v>1.7322724180476011E-3</c:v>
                      </c:pt>
                      <c:pt idx="282" formatCode="0.0">
                        <c:v>1.72567063574917E-3</c:v>
                      </c:pt>
                      <c:pt idx="283" formatCode="0.0">
                        <c:v>1.8426292756350414E-3</c:v>
                      </c:pt>
                      <c:pt idx="284" formatCode="0.0">
                        <c:v>1.5481945263089143E-3</c:v>
                      </c:pt>
                      <c:pt idx="285" formatCode="0.0">
                        <c:v>1.8535736871768235E-3</c:v>
                      </c:pt>
                      <c:pt idx="286" formatCode="0.0">
                        <c:v>1.8471573983920009E-3</c:v>
                      </c:pt>
                      <c:pt idx="287" formatCode="0.0">
                        <c:v>1.5796695398446758E-3</c:v>
                      </c:pt>
                      <c:pt idx="288" formatCode="0.0">
                        <c:v>1.5906624532098963E-3</c:v>
                      </c:pt>
                      <c:pt idx="289" formatCode="0.0">
                        <c:v>1.5844355940697447E-3</c:v>
                      </c:pt>
                      <c:pt idx="290" formatCode="0.0">
                        <c:v>1.552728210661957E-3</c:v>
                      </c:pt>
                      <c:pt idx="291" formatCode="0.0">
                        <c:v>1.4842655195284576E-3</c:v>
                      </c:pt>
                      <c:pt idx="292" formatCode="0.0">
                        <c:v>1.4571574731790219E-3</c:v>
                      </c:pt>
                      <c:pt idx="293" formatCode="0.0">
                        <c:v>1.3848175671428175E-3</c:v>
                      </c:pt>
                      <c:pt idx="294" formatCode="0.0">
                        <c:v>1.1338565643293833E-3</c:v>
                      </c:pt>
                      <c:pt idx="295" formatCode="0.0">
                        <c:v>1.1102333111250504E-3</c:v>
                      </c:pt>
                      <c:pt idx="296" formatCode="0.0">
                        <c:v>9.7024390403483178E-4</c:v>
                      </c:pt>
                      <c:pt idx="297" formatCode="0.0">
                        <c:v>9.6440539621891141E-4</c:v>
                      </c:pt>
                      <c:pt idx="298" formatCode="0.0">
                        <c:v>1.0025801711348844E-3</c:v>
                      </c:pt>
                      <c:pt idx="299" formatCode="0.0">
                        <c:v>1.0361479382905386E-3</c:v>
                      </c:pt>
                      <c:pt idx="300" formatCode="0.0">
                        <c:v>9.7302094412463796E-4</c:v>
                      </c:pt>
                      <c:pt idx="301" formatCode="0.0">
                        <c:v>9.5475339391826403E-4</c:v>
                      </c:pt>
                      <c:pt idx="302" formatCode="0.0">
                        <c:v>7.6522830103330024E-4</c:v>
                      </c:pt>
                      <c:pt idx="303" formatCode="0.0">
                        <c:v>7.5975668020096087E-4</c:v>
                      </c:pt>
                      <c:pt idx="304" formatCode="0.0">
                        <c:v>7.4123202649448844E-4</c:v>
                      </c:pt>
                      <c:pt idx="305" formatCode="0.0">
                        <c:v>8.3225545815252596E-4</c:v>
                      </c:pt>
                      <c:pt idx="306" formatCode="0.0">
                        <c:v>8.2696172253539141E-4</c:v>
                      </c:pt>
                      <c:pt idx="307" formatCode="0.0">
                        <c:v>9.1107317391154194E-4</c:v>
                      </c:pt>
                      <c:pt idx="308" formatCode="0.0">
                        <c:v>8.9772442960269307E-4</c:v>
                      </c:pt>
                      <c:pt idx="309" formatCode="0.0">
                        <c:v>6.8311289850070097E-4</c:v>
                      </c:pt>
                      <c:pt idx="310" formatCode="0.0">
                        <c:v>6.6491450297111773E-4</c:v>
                      </c:pt>
                      <c:pt idx="311" formatCode="0.0">
                        <c:v>6.5987254220961102E-4</c:v>
                      </c:pt>
                      <c:pt idx="312" formatCode="0.0">
                        <c:v>6.4248978308892389E-4</c:v>
                      </c:pt>
                      <c:pt idx="313" formatCode="0.0">
                        <c:v>7.7523513562631008E-4</c:v>
                      </c:pt>
                      <c:pt idx="314" formatCode="0.0">
                        <c:v>9.4819789300300988E-4</c:v>
                      </c:pt>
                      <c:pt idx="315" formatCode="0.0">
                        <c:v>9.9192658656211395E-4</c:v>
                      </c:pt>
                      <c:pt idx="316" formatCode="0.0">
                        <c:v>9.7356839720751499E-4</c:v>
                      </c:pt>
                      <c:pt idx="317" formatCode="0.0">
                        <c:v>1.0028817314516553E-3</c:v>
                      </c:pt>
                      <c:pt idx="318" formatCode="0.0">
                        <c:v>9.0390433102350263E-4</c:v>
                      </c:pt>
                      <c:pt idx="319" formatCode="0.0">
                        <c:v>8.8602293507024279E-4</c:v>
                      </c:pt>
                      <c:pt idx="320" formatCode="0.0">
                        <c:v>1.0631172452029119E-3</c:v>
                      </c:pt>
                      <c:pt idx="321" formatCode="0.0">
                        <c:v>1.0122791141616671E-3</c:v>
                      </c:pt>
                      <c:pt idx="322" formatCode="0.0">
                        <c:v>1.0050344571016069E-3</c:v>
                      </c:pt>
                      <c:pt idx="323" formatCode="0.0">
                        <c:v>1.1299769959822979E-3</c:v>
                      </c:pt>
                      <c:pt idx="324" formatCode="0.0">
                        <c:v>1.0338760254398607E-3</c:v>
                      </c:pt>
                      <c:pt idx="325" formatCode="0.0">
                        <c:v>1.0266975178303804E-3</c:v>
                      </c:pt>
                      <c:pt idx="326" formatCode="0.0">
                        <c:v>1.022211110912848E-3</c:v>
                      </c:pt>
                      <c:pt idx="327" formatCode="0.0">
                        <c:v>1.016378288216261E-3</c:v>
                      </c:pt>
                      <c:pt idx="328" formatCode="0.0">
                        <c:v>1.1472417566354661E-3</c:v>
                      </c:pt>
                      <c:pt idx="329" formatCode="0.0">
                        <c:v>1.1353182824435594E-3</c:v>
                      </c:pt>
                      <c:pt idx="330" formatCode="0.0">
                        <c:v>1.1308724697910858E-3</c:v>
                      </c:pt>
                      <c:pt idx="331" formatCode="0.0">
                        <c:v>1.1205938219652517E-3</c:v>
                      </c:pt>
                      <c:pt idx="332" formatCode="0.0">
                        <c:v>1.071143097033804E-3</c:v>
                      </c:pt>
                      <c:pt idx="333" formatCode="0.0">
                        <c:v>1.0667206928732485E-3</c:v>
                      </c:pt>
                      <c:pt idx="334" formatCode="0.0">
                        <c:v>1.0146209050026418E-3</c:v>
                      </c:pt>
                      <c:pt idx="335" formatCode="0.0">
                        <c:v>9.6530022619770964E-4</c:v>
                      </c:pt>
                      <c:pt idx="336" formatCode="0.0">
                        <c:v>9.6592192149667574E-4</c:v>
                      </c:pt>
                      <c:pt idx="337" formatCode="0.0">
                        <c:v>1.0940584646155823E-3</c:v>
                      </c:pt>
                      <c:pt idx="338" formatCode="0.0">
                        <c:v>1.0432471252604901E-3</c:v>
                      </c:pt>
                      <c:pt idx="339" formatCode="0.0">
                        <c:v>1.038830774061939E-3</c:v>
                      </c:pt>
                      <c:pt idx="340" formatCode="0.0">
                        <c:v>1.0357651696445878E-3</c:v>
                      </c:pt>
                      <c:pt idx="341" formatCode="0.0">
                        <c:v>1.1213953486707263E-3</c:v>
                      </c:pt>
                      <c:pt idx="342" formatCode="0.0">
                        <c:v>1.119897507790499E-3</c:v>
                      </c:pt>
                      <c:pt idx="343" formatCode="0.0">
                        <c:v>1.1096526277753712E-3</c:v>
                      </c:pt>
                      <c:pt idx="344" formatCode="0.0">
                        <c:v>1.0590020270085821E-3</c:v>
                      </c:pt>
                      <c:pt idx="345" formatCode="0.0">
                        <c:v>1.0545970417852146E-3</c:v>
                      </c:pt>
                      <c:pt idx="346" formatCode="0.0">
                        <c:v>1.0474672320859735E-3</c:v>
                      </c:pt>
                      <c:pt idx="347" formatCode="0.0">
                        <c:v>9.9322936939875029E-4</c:v>
                      </c:pt>
                      <c:pt idx="348" formatCode="0.0">
                        <c:v>9.8885868468795738E-4</c:v>
                      </c:pt>
                      <c:pt idx="349" formatCode="0.0">
                        <c:v>9.3877098446455145E-4</c:v>
                      </c:pt>
                      <c:pt idx="350" formatCode="0.0">
                        <c:v>9.3561224032308473E-4</c:v>
                      </c:pt>
                      <c:pt idx="351" formatCode="0.0">
                        <c:v>9.3124189977142357E-4</c:v>
                      </c:pt>
                      <c:pt idx="352" formatCode="0.0">
                        <c:v>9.233375822261257E-4</c:v>
                      </c:pt>
                      <c:pt idx="353" formatCode="0.0">
                        <c:v>9.1315425301667283E-4</c:v>
                      </c:pt>
                      <c:pt idx="354" formatCode="0.0">
                        <c:v>9.0882836973088402E-4</c:v>
                      </c:pt>
                      <c:pt idx="355" formatCode="0.0">
                        <c:v>8.1639612117986372E-4</c:v>
                      </c:pt>
                      <c:pt idx="356" formatCode="0.0">
                        <c:v>8.1207073373584305E-4</c:v>
                      </c:pt>
                      <c:pt idx="357" formatCode="0.0">
                        <c:v>9.2812839064438919E-4</c:v>
                      </c:pt>
                      <c:pt idx="358" formatCode="0.0">
                        <c:v>9.2385672703300381E-4</c:v>
                      </c:pt>
                      <c:pt idx="359" formatCode="0.0">
                        <c:v>6.9596711491180991E-4</c:v>
                      </c:pt>
                      <c:pt idx="360" formatCode="0.0">
                        <c:v>6.9173375620284821E-4</c:v>
                      </c:pt>
                      <c:pt idx="361" formatCode="0.0">
                        <c:v>6.8240969288904706E-4</c:v>
                      </c:pt>
                      <c:pt idx="362" formatCode="0.0">
                        <c:v>8.0661287161308581E-4</c:v>
                      </c:pt>
                      <c:pt idx="363" formatCode="0.0">
                        <c:v>7.9654637451437283E-4</c:v>
                      </c:pt>
                      <c:pt idx="364" formatCode="0.0">
                        <c:v>8.2674882270368641E-4</c:v>
                      </c:pt>
                      <c:pt idx="365" formatCode="0.0">
                        <c:v>8.2261759105637896E-4</c:v>
                      </c:pt>
                      <c:pt idx="366" formatCode="0.0">
                        <c:v>6.8809179444187258E-4</c:v>
                      </c:pt>
                      <c:pt idx="367" formatCode="0.0">
                        <c:v>6.3303082977928806E-4</c:v>
                      </c:pt>
                      <c:pt idx="368" formatCode="0.0">
                        <c:v>6.289837781048328E-4</c:v>
                      </c:pt>
                      <c:pt idx="369" formatCode="0.0">
                        <c:v>6.6616318028775272E-4</c:v>
                      </c:pt>
                      <c:pt idx="370" formatCode="0.0">
                        <c:v>6.791512431274996E-4</c:v>
                      </c:pt>
                      <c:pt idx="371" formatCode="0.0">
                        <c:v>6.7524325224171977E-4</c:v>
                      </c:pt>
                      <c:pt idx="372" formatCode="0.0">
                        <c:v>6.7133529595536775E-4</c:v>
                      </c:pt>
                      <c:pt idx="373" formatCode="0.0">
                        <c:v>7.3194984434229971E-4</c:v>
                      </c:pt>
                      <c:pt idx="374" formatCode="0.0">
                        <c:v>6.5011391552865149E-4</c:v>
                      </c:pt>
                      <c:pt idx="375" formatCode="0.0">
                        <c:v>6.4123302051644657E-4</c:v>
                      </c:pt>
                      <c:pt idx="376" formatCode="0.0">
                        <c:v>8.1907048423304893E-4</c:v>
                      </c:pt>
                      <c:pt idx="377" formatCode="0.0">
                        <c:v>7.0088737052491888E-4</c:v>
                      </c:pt>
                      <c:pt idx="378" formatCode="0.0">
                        <c:v>6.8658777079857005E-4</c:v>
                      </c:pt>
                      <c:pt idx="379" formatCode="0.0">
                        <c:v>7.5803586796641109E-4</c:v>
                      </c:pt>
                      <c:pt idx="380" formatCode="0.0">
                        <c:v>7.0682186375305752E-4</c:v>
                      </c:pt>
                      <c:pt idx="381" formatCode="0.0">
                        <c:v>6.9210856786406435E-4</c:v>
                      </c:pt>
                      <c:pt idx="382" formatCode="0.0">
                        <c:v>7.1155186050098919E-4</c:v>
                      </c:pt>
                      <c:pt idx="383" formatCode="0.0">
                        <c:v>7.0803861048275053E-4</c:v>
                      </c:pt>
                      <c:pt idx="384" formatCode="0.0">
                        <c:v>6.9379955397770707E-4</c:v>
                      </c:pt>
                      <c:pt idx="385" formatCode="0.0">
                        <c:v>6.5509877059630336E-4</c:v>
                      </c:pt>
                      <c:pt idx="386" formatCode="0.0">
                        <c:v>6.4639989157963703E-4</c:v>
                      </c:pt>
                      <c:pt idx="387" formatCode="0.0">
                        <c:v>6.3467048595043554E-4</c:v>
                      </c:pt>
                      <c:pt idx="388" formatCode="0.0">
                        <c:v>6.2139837987947543E-4</c:v>
                      </c:pt>
                      <c:pt idx="389" formatCode="0.0">
                        <c:v>7.5392746449164138E-4</c:v>
                      </c:pt>
                      <c:pt idx="390" formatCode="0.0">
                        <c:v>6.7736970320434256E-4</c:v>
                      </c:pt>
                      <c:pt idx="391" formatCode="0.0">
                        <c:v>7.0366076089340942E-4</c:v>
                      </c:pt>
                      <c:pt idx="392" formatCode="0.0">
                        <c:v>7.0037132828254468E-4</c:v>
                      </c:pt>
                      <c:pt idx="393" formatCode="0.0">
                        <c:v>6.9909641448262462E-4</c:v>
                      </c:pt>
                      <c:pt idx="394" formatCode="0.0">
                        <c:v>6.9579751794383903E-4</c:v>
                      </c:pt>
                      <c:pt idx="395" formatCode="0.0">
                        <c:v>6.8652367110000421E-4</c:v>
                      </c:pt>
                      <c:pt idx="396" formatCode="0.0">
                        <c:v>7.5060498676323133E-4</c:v>
                      </c:pt>
                      <c:pt idx="397" formatCode="0.0">
                        <c:v>7.4733125510666437E-4</c:v>
                      </c:pt>
                      <c:pt idx="398" formatCode="0.0">
                        <c:v>7.7963855529879374E-4</c:v>
                      </c:pt>
                      <c:pt idx="399" formatCode="0.0">
                        <c:v>7.7935250055284871E-4</c:v>
                      </c:pt>
                      <c:pt idx="400" formatCode="0.0">
                        <c:v>7.4609327543059562E-4</c:v>
                      </c:pt>
                      <c:pt idx="401" formatCode="0.0">
                        <c:v>7.4278151324962691E-4</c:v>
                      </c:pt>
                      <c:pt idx="402" formatCode="0.0">
                        <c:v>9.7943230792500529E-4</c:v>
                      </c:pt>
                      <c:pt idx="403" formatCode="0.0">
                        <c:v>9.8568699430196167E-4</c:v>
                      </c:pt>
                      <c:pt idx="404" formatCode="0.0">
                        <c:v>8.1134120788996201E-4</c:v>
                      </c:pt>
                      <c:pt idx="405" formatCode="0.0">
                        <c:v>8.1198214374900504E-4</c:v>
                      </c:pt>
                      <c:pt idx="406" formatCode="0.0">
                        <c:v>8.1669123317255161E-4</c:v>
                      </c:pt>
                      <c:pt idx="407" formatCode="0.0">
                        <c:v>7.7857338275987931E-4</c:v>
                      </c:pt>
                      <c:pt idx="408" formatCode="0.0">
                        <c:v>9.1769984273859203E-4</c:v>
                      </c:pt>
                      <c:pt idx="409" formatCode="0.0">
                        <c:v>9.1427783574350903E-4</c:v>
                      </c:pt>
                      <c:pt idx="410" formatCode="0.0">
                        <c:v>8.411560669103461E-4</c:v>
                      </c:pt>
                      <c:pt idx="411" formatCode="0.0">
                        <c:v>9.1569905977303848E-4</c:v>
                      </c:pt>
                      <c:pt idx="412" formatCode="0.0">
                        <c:v>9.2063128576773574E-4</c:v>
                      </c:pt>
                      <c:pt idx="413" formatCode="0.0">
                        <c:v>8.8165621598709028E-4</c:v>
                      </c:pt>
                      <c:pt idx="414" formatCode="0.0">
                        <c:v>9.2118090729087694E-4</c:v>
                      </c:pt>
                      <c:pt idx="415" formatCode="0.0">
                        <c:v>9.1766737975202588E-4</c:v>
                      </c:pt>
                      <c:pt idx="416" formatCode="0.0">
                        <c:v>8.4522129493000582E-4</c:v>
                      </c:pt>
                      <c:pt idx="417" formatCode="0.0">
                        <c:v>8.0580360136026216E-4</c:v>
                      </c:pt>
                      <c:pt idx="418" formatCode="0.0">
                        <c:v>8.072633029106239E-4</c:v>
                      </c:pt>
                      <c:pt idx="419" formatCode="0.0">
                        <c:v>8.1475205586845154E-4</c:v>
                      </c:pt>
                      <c:pt idx="420" formatCode="0.0">
                        <c:v>9.2981014455318213E-4</c:v>
                      </c:pt>
                      <c:pt idx="421" formatCode="0.0">
                        <c:v>9.2618070775311412E-4</c:v>
                      </c:pt>
                      <c:pt idx="422" formatCode="0.0">
                        <c:v>9.7296355340902333E-4</c:v>
                      </c:pt>
                      <c:pt idx="423" formatCode="0.0">
                        <c:v>9.6928311210710033E-4</c:v>
                      </c:pt>
                      <c:pt idx="424" formatCode="0.0">
                        <c:v>9.2812270535774137E-4</c:v>
                      </c:pt>
                      <c:pt idx="425" formatCode="0.0">
                        <c:v>9.3658815078692377E-4</c:v>
                      </c:pt>
                      <c:pt idx="426" formatCode="0.0">
                        <c:v>9.3285954290042066E-4</c:v>
                      </c:pt>
                      <c:pt idx="427" formatCode="0.0">
                        <c:v>9.3835948473976129E-4</c:v>
                      </c:pt>
                      <c:pt idx="428" formatCode="0.0">
                        <c:v>8.9624486894414204E-4</c:v>
                      </c:pt>
                      <c:pt idx="429" formatCode="0.0">
                        <c:v>8.994122181580804E-4</c:v>
                      </c:pt>
                      <c:pt idx="430" formatCode="0.0">
                        <c:v>8.9561753677772646E-4</c:v>
                      </c:pt>
                      <c:pt idx="431" formatCode="0.0">
                        <c:v>9.4200976842047726E-4</c:v>
                      </c:pt>
                      <c:pt idx="432" formatCode="0.0">
                        <c:v>9.3816789252266673E-4</c:v>
                      </c:pt>
                      <c:pt idx="433" formatCode="0.0">
                        <c:v>9.3961997845577543E-4</c:v>
                      </c:pt>
                      <c:pt idx="434" formatCode="0.0">
                        <c:v>9.4430213621153017E-4</c:v>
                      </c:pt>
                      <c:pt idx="435" formatCode="0.0">
                        <c:v>9.4040325317266797E-4</c:v>
                      </c:pt>
                      <c:pt idx="436" formatCode="0.0">
                        <c:v>8.6599815582518098E-4</c:v>
                      </c:pt>
                      <c:pt idx="437" formatCode="0.0">
                        <c:v>8.6507846057648561E-4</c:v>
                      </c:pt>
                      <c:pt idx="438" formatCode="0.0">
                        <c:v>8.6112563814837791E-4</c:v>
                      </c:pt>
                      <c:pt idx="439" formatCode="0.0">
                        <c:v>1.0241446543873105E-3</c:v>
                      </c:pt>
                      <c:pt idx="440" formatCode="0.0">
                        <c:v>9.8658629635694551E-4</c:v>
                      </c:pt>
                      <c:pt idx="441" formatCode="0.0">
                        <c:v>9.8258194511728842E-4</c:v>
                      </c:pt>
                      <c:pt idx="442" formatCode="0.0">
                        <c:v>9.8435790157491926E-4</c:v>
                      </c:pt>
                      <c:pt idx="443" formatCode="0.0">
                        <c:v>9.437625894939233E-4</c:v>
                      </c:pt>
                      <c:pt idx="444" formatCode="0.0">
                        <c:v>9.3971572620646642E-4</c:v>
                      </c:pt>
                      <c:pt idx="445" formatCode="0.0">
                        <c:v>1.0278385955453328E-3</c:v>
                      </c:pt>
                      <c:pt idx="446" formatCode="0.0">
                        <c:v>1.0743902706236081E-3</c:v>
                      </c:pt>
                      <c:pt idx="447" formatCode="0.0">
                        <c:v>1.0702695736769156E-3</c:v>
                      </c:pt>
                      <c:pt idx="448" formatCode="0.0">
                        <c:v>1.0241889997137064E-3</c:v>
                      </c:pt>
                      <c:pt idx="449" formatCode="0.0">
                        <c:v>9.4183982249157309E-4</c:v>
                      </c:pt>
                      <c:pt idx="450" formatCode="0.0">
                        <c:v>9.3769468459219368E-4</c:v>
                      </c:pt>
                      <c:pt idx="451" formatCode="0.0">
                        <c:v>1.0242045198229491E-3</c:v>
                      </c:pt>
                      <c:pt idx="452" formatCode="0.0">
                        <c:v>9.7756125624896264E-4</c:v>
                      </c:pt>
                      <c:pt idx="453" formatCode="0.0">
                        <c:v>9.7938059281864331E-4</c:v>
                      </c:pt>
                      <c:pt idx="454" formatCode="0.0">
                        <c:v>1.0606513260072951E-3</c:v>
                      </c:pt>
                      <c:pt idx="455" formatCode="0.0">
                        <c:v>1.0577203786019721E-3</c:v>
                      </c:pt>
                      <c:pt idx="456" formatCode="0.0">
                        <c:v>9.7273625823413924E-4</c:v>
                      </c:pt>
                      <c:pt idx="457" formatCode="0.0">
                        <c:v>1.0140387778138752E-3</c:v>
                      </c:pt>
                      <c:pt idx="458" formatCode="0.0">
                        <c:v>1.0098061345077583E-3</c:v>
                      </c:pt>
                      <c:pt idx="459" formatCode="0.0">
                        <c:v>1.0499888120621829E-3</c:v>
                      </c:pt>
                      <c:pt idx="460" formatCode="0.0">
                        <c:v>9.66654722588865E-4</c:v>
                      </c:pt>
                      <c:pt idx="461" formatCode="0.0">
                        <c:v>9.6238516669715061E-4</c:v>
                      </c:pt>
                      <c:pt idx="462" formatCode="0.0">
                        <c:v>1.0015964985416242E-3</c:v>
                      </c:pt>
                      <c:pt idx="463" formatCode="0.0">
                        <c:v>9.5621605654336707E-4</c:v>
                      </c:pt>
                      <c:pt idx="464" formatCode="0.0">
                        <c:v>9.5193600068785669E-4</c:v>
                      </c:pt>
                      <c:pt idx="465" formatCode="0.0">
                        <c:v>9.4765600479399198E-4</c:v>
                      </c:pt>
                      <c:pt idx="466" formatCode="0.0">
                        <c:v>9.8571817145791472E-4</c:v>
                      </c:pt>
                      <c:pt idx="467" formatCode="0.0">
                        <c:v>9.8144345906071352E-4</c:v>
                      </c:pt>
                      <c:pt idx="468" formatCode="0.0">
                        <c:v>9.7964224168488518E-4</c:v>
                      </c:pt>
                      <c:pt idx="469" formatCode="0.0">
                        <c:v>1.1076870123257348E-3</c:v>
                      </c:pt>
                      <c:pt idx="470" formatCode="0.0">
                        <c:v>1.1033956011265908E-3</c:v>
                      </c:pt>
                      <c:pt idx="471" formatCode="0.0">
                        <c:v>9.2431341699899291E-4</c:v>
                      </c:pt>
                      <c:pt idx="472" formatCode="0.0">
                        <c:v>9.1769696503868358E-4</c:v>
                      </c:pt>
                      <c:pt idx="473" formatCode="0.0">
                        <c:v>1.0005909995279034E-3</c:v>
                      </c:pt>
                      <c:pt idx="474" formatCode="0.0">
                        <c:v>9.539300437722358E-4</c:v>
                      </c:pt>
                      <c:pt idx="475" formatCode="0.0">
                        <c:v>9.5322242278514629E-4</c:v>
                      </c:pt>
                      <c:pt idx="476" formatCode="0.0">
                        <c:v>9.0511517759138958E-4</c:v>
                      </c:pt>
                      <c:pt idx="477" formatCode="0.0">
                        <c:v>8.1015056056978302E-4</c:v>
                      </c:pt>
                      <c:pt idx="478" formatCode="0.0">
                        <c:v>7.998273827969296E-4</c:v>
                      </c:pt>
                      <c:pt idx="479" formatCode="0.0">
                        <c:v>9.2551676483956498E-4</c:v>
                      </c:pt>
                      <c:pt idx="480" formatCode="0.0">
                        <c:v>9.6579072382438368E-4</c:v>
                      </c:pt>
                      <c:pt idx="481" formatCode="0.0">
                        <c:v>9.5795948809646741E-4</c:v>
                      </c:pt>
                      <c:pt idx="482" formatCode="0.0">
                        <c:v>1.0401304119857773E-3</c:v>
                      </c:pt>
                      <c:pt idx="483" formatCode="0.0">
                        <c:v>9.4473948094087588E-4</c:v>
                      </c:pt>
                      <c:pt idx="484" formatCode="0.0">
                        <c:v>9.4051821861137206E-4</c:v>
                      </c:pt>
                      <c:pt idx="485" formatCode="0.0">
                        <c:v>8.9112262206039944E-4</c:v>
                      </c:pt>
                      <c:pt idx="486" formatCode="0.0">
                        <c:v>8.8471133503648461E-4</c:v>
                      </c:pt>
                      <c:pt idx="487" formatCode="0.0">
                        <c:v>8.8051114354645472E-4</c:v>
                      </c:pt>
                      <c:pt idx="488" formatCode="0.0">
                        <c:v>1.0902044963660958E-3</c:v>
                      </c:pt>
                      <c:pt idx="489" formatCode="0.0">
                        <c:v>1.086003537130316E-3</c:v>
                      </c:pt>
                      <c:pt idx="490" formatCode="0.0">
                        <c:v>9.9624587537390833E-4</c:v>
                      </c:pt>
                      <c:pt idx="491" formatCode="0.0">
                        <c:v>9.8840902122424327E-4</c:v>
                      </c:pt>
                      <c:pt idx="492" formatCode="0.0">
                        <c:v>9.782201365586057E-4</c:v>
                      </c:pt>
                      <c:pt idx="493" formatCode="0.0">
                        <c:v>9.7406061301938819E-4</c:v>
                      </c:pt>
                      <c:pt idx="494" formatCode="0.0">
                        <c:v>1.0533289185210594E-3</c:v>
                      </c:pt>
                      <c:pt idx="495" formatCode="0.0">
                        <c:v>1.0466501285380666E-3</c:v>
                      </c:pt>
                      <c:pt idx="496" formatCode="0.0">
                        <c:v>9.1588512702513148E-4</c:v>
                      </c:pt>
                      <c:pt idx="497" formatCode="0.0">
                        <c:v>8.6741099872572364E-4</c:v>
                      </c:pt>
                      <c:pt idx="498" formatCode="0.0">
                        <c:v>8.6016264769417556E-4</c:v>
                      </c:pt>
                      <c:pt idx="499" formatCode="0.0">
                        <c:v>8.5604384077394332E-4</c:v>
                      </c:pt>
                      <c:pt idx="500" formatCode="0.0">
                        <c:v>1.0970050611179847E-3</c:v>
                      </c:pt>
                      <c:pt idx="501" formatCode="0.0">
                        <c:v>1.0929100996477288E-3</c:v>
                      </c:pt>
                      <c:pt idx="502" formatCode="0.0">
                        <c:v>1.0888151510050046E-3</c:v>
                      </c:pt>
                      <c:pt idx="503" formatCode="0.0">
                        <c:v>9.5275094777044224E-4</c:v>
                      </c:pt>
                      <c:pt idx="504" formatCode="0.0">
                        <c:v>9.4868593094858287E-4</c:v>
                      </c:pt>
                      <c:pt idx="505" formatCode="0.0">
                        <c:v>9.8017735053705277E-4</c:v>
                      </c:pt>
                      <c:pt idx="506" formatCode="0.0">
                        <c:v>9.7038566000614125E-4</c:v>
                      </c:pt>
                      <c:pt idx="507" formatCode="0.0">
                        <c:v>9.6636852786961499E-4</c:v>
                      </c:pt>
                      <c:pt idx="508" formatCode="0.0">
                        <c:v>9.1496404514032322E-4</c:v>
                      </c:pt>
                      <c:pt idx="509" formatCode="0.0">
                        <c:v>9.1312687567561752E-4</c:v>
                      </c:pt>
                      <c:pt idx="510" formatCode="0.0">
                        <c:v>9.0912882641668155E-4</c:v>
                      </c:pt>
                      <c:pt idx="511" formatCode="0.0">
                        <c:v>9.0091205509920853E-4</c:v>
                      </c:pt>
                      <c:pt idx="512" formatCode="0.0">
                        <c:v>8.9273560986341972E-4</c:v>
                      </c:pt>
                      <c:pt idx="513" formatCode="0.0">
                        <c:v>8.8877494605576514E-4</c:v>
                      </c:pt>
                      <c:pt idx="514" formatCode="0.0">
                        <c:v>7.9674290204915913E-4</c:v>
                      </c:pt>
                      <c:pt idx="515" formatCode="0.0">
                        <c:v>8.717458010022573E-4</c:v>
                      </c:pt>
                      <c:pt idx="516" formatCode="0.0">
                        <c:v>8.6782621946562659E-4</c:v>
                      </c:pt>
                      <c:pt idx="517" formatCode="0.0">
                        <c:v>8.6591162539726276E-4</c:v>
                      </c:pt>
                      <c:pt idx="518" formatCode="0.0">
                        <c:v>8.619830032590949E-4</c:v>
                      </c:pt>
                      <c:pt idx="519" formatCode="0.0">
                        <c:v>8.521553938145933E-4</c:v>
                      </c:pt>
                      <c:pt idx="520" formatCode="0.0">
                        <c:v>8.4153206996593895E-4</c:v>
                      </c:pt>
                      <c:pt idx="521" formatCode="0.0">
                        <c:v>8.3766151298924024E-4</c:v>
                      </c:pt>
                      <c:pt idx="522" formatCode="0.0">
                        <c:v>8.3283880644291291E-4</c:v>
                      </c:pt>
                      <c:pt idx="523" formatCode="0.0">
                        <c:v>8.2897271789014672E-4</c:v>
                      </c:pt>
                      <c:pt idx="524" formatCode="0.0">
                        <c:v>8.2510667623690755E-4</c:v>
                      </c:pt>
                      <c:pt idx="525" formatCode="0.0">
                        <c:v>8.5768084236299098E-4</c:v>
                      </c:pt>
                      <c:pt idx="526" formatCode="0.0">
                        <c:v>8.4999188164084998E-4</c:v>
                      </c:pt>
                      <c:pt idx="527" formatCode="0.0">
                        <c:v>8.4615632310044823E-4</c:v>
                      </c:pt>
                      <c:pt idx="528" formatCode="0.0">
                        <c:v>8.4232079455612914E-4</c:v>
                      </c:pt>
                      <c:pt idx="529" formatCode="0.0">
                        <c:v>8.7655933476732796E-4</c:v>
                      </c:pt>
                      <c:pt idx="530" formatCode="0.0">
                        <c:v>8.7272807110906723E-4</c:v>
                      </c:pt>
                      <c:pt idx="531" formatCode="0.0">
                        <c:v>9.8596492350268078E-4</c:v>
                      </c:pt>
                      <c:pt idx="532" formatCode="0.0">
                        <c:v>9.8547899622683185E-4</c:v>
                      </c:pt>
                      <c:pt idx="533" formatCode="0.0">
                        <c:v>9.8163434175965974E-4</c:v>
                      </c:pt>
                      <c:pt idx="534" formatCode="0.0">
                        <c:v>8.6130208890208707E-4</c:v>
                      </c:pt>
                      <c:pt idx="535" formatCode="0.0">
                        <c:v>8.5745353994685024E-4</c:v>
                      </c:pt>
                      <c:pt idx="536" formatCode="0.0">
                        <c:v>8.5939935266812469E-4</c:v>
                      </c:pt>
                      <c:pt idx="537" formatCode="0.0">
                        <c:v>8.2544133118663085E-4</c:v>
                      </c:pt>
                      <c:pt idx="538" formatCode="0.0">
                        <c:v>9.013602250591957E-4</c:v>
                      </c:pt>
                      <c:pt idx="539" formatCode="0.0">
                        <c:v>8.9744092798079908E-4</c:v>
                      </c:pt>
                      <c:pt idx="540" formatCode="0.0">
                        <c:v>8.9973517126844098E-4</c:v>
                      </c:pt>
                      <c:pt idx="541" formatCode="0.0">
                        <c:v>8.2397464309424051E-4</c:v>
                      </c:pt>
                      <c:pt idx="542" formatCode="0.0">
                        <c:v>9.8246231400403602E-4</c:v>
                      </c:pt>
                      <c:pt idx="543" formatCode="0.0">
                        <c:v>9.8539846534275886E-4</c:v>
                      </c:pt>
                      <c:pt idx="544" formatCode="0.0">
                        <c:v>1.036921557887717E-3</c:v>
                      </c:pt>
                      <c:pt idx="545" formatCode="0.0">
                        <c:v>1.0328473729561988E-3</c:v>
                      </c:pt>
                      <c:pt idx="546" formatCode="0.0">
                        <c:v>9.94419910447456E-4</c:v>
                      </c:pt>
                      <c:pt idx="547" formatCode="0.0">
                        <c:v>1.0023809495337398E-3</c:v>
                      </c:pt>
                      <c:pt idx="548" formatCode="0.0">
                        <c:v>9.9822750481083156E-4</c:v>
                      </c:pt>
                      <c:pt idx="549" formatCode="0.0">
                        <c:v>1.0265994274144166E-3</c:v>
                      </c:pt>
                      <c:pt idx="550" formatCode="0.0">
                        <c:v>1.0223100301052267E-3</c:v>
                      </c:pt>
                      <c:pt idx="551" formatCode="0.0">
                        <c:v>1.0180206698636551E-3</c:v>
                      </c:pt>
                      <c:pt idx="552" formatCode="0.0">
                        <c:v>1.0763634371008725E-3</c:v>
                      </c:pt>
                      <c:pt idx="553" formatCode="0.0">
                        <c:v>1.0275310524792667E-3</c:v>
                      </c:pt>
                      <c:pt idx="554" formatCode="0.0">
                        <c:v>1.0418342363529322E-3</c:v>
                      </c:pt>
                      <c:pt idx="555" formatCode="0.0">
                        <c:v>1.1013145367727596E-3</c:v>
                      </c:pt>
                      <c:pt idx="556" formatCode="0.0">
                        <c:v>1.142848543053121E-3</c:v>
                      </c:pt>
                      <c:pt idx="557" formatCode="0.0">
                        <c:v>1.1693467762707026E-3</c:v>
                      </c:pt>
                      <c:pt idx="558" formatCode="0.0">
                        <c:v>1.1470747049172317E-3</c:v>
                      </c:pt>
                      <c:pt idx="559" formatCode="0.0">
                        <c:v>1.2394414575758663E-3</c:v>
                      </c:pt>
                      <c:pt idx="560" formatCode="0.0">
                        <c:v>1.2720489021920364E-3</c:v>
                      </c:pt>
                      <c:pt idx="561" formatCode="0.0">
                        <c:v>1.4464159176289493E-3</c:v>
                      </c:pt>
                      <c:pt idx="562" formatCode="0.0">
                        <c:v>1.4413996273898164E-3</c:v>
                      </c:pt>
                      <c:pt idx="563" formatCode="0.0">
                        <c:v>1.473171366262183E-3</c:v>
                      </c:pt>
                      <c:pt idx="564" formatCode="0.0">
                        <c:v>1.4642738472996882E-3</c:v>
                      </c:pt>
                      <c:pt idx="565" formatCode="0.0">
                        <c:v>1.5672996253045591E-3</c:v>
                      </c:pt>
                      <c:pt idx="566" formatCode="0.0">
                        <c:v>1.5968397101116737E-3</c:v>
                      </c:pt>
                      <c:pt idx="567" formatCode="0.0">
                        <c:v>1.6465691666695066E-3</c:v>
                      </c:pt>
                      <c:pt idx="568" formatCode="0.0">
                        <c:v>1.6409395126608074E-3</c:v>
                      </c:pt>
                      <c:pt idx="569" formatCode="0.0">
                        <c:v>1.6795815617284661E-3</c:v>
                      </c:pt>
                      <c:pt idx="570" formatCode="0.0">
                        <c:v>1.8642460925153148E-3</c:v>
                      </c:pt>
                      <c:pt idx="571" formatCode="0.0">
                        <c:v>1.9226350120181441E-3</c:v>
                      </c:pt>
                      <c:pt idx="572" formatCode="0.0">
                        <c:v>1.9797724324930452E-3</c:v>
                      </c:pt>
                      <c:pt idx="573" formatCode="0.0">
                        <c:v>2.0483034520414065E-3</c:v>
                      </c:pt>
                      <c:pt idx="574" formatCode="0.0">
                        <c:v>2.0418401914208753E-3</c:v>
                      </c:pt>
                      <c:pt idx="575" formatCode="0.0">
                        <c:v>2.0907883908067621E-3</c:v>
                      </c:pt>
                      <c:pt idx="576" formatCode="0.0">
                        <c:v>2.5053266645203701E-3</c:v>
                      </c:pt>
                      <c:pt idx="577" formatCode="0.0">
                        <c:v>2.642027780964369E-3</c:v>
                      </c:pt>
                      <c:pt idx="578" formatCode="0.0">
                        <c:v>2.6349593254496569E-3</c:v>
                      </c:pt>
                      <c:pt idx="579" formatCode="0.0">
                        <c:v>2.6891692422127329E-3</c:v>
                      </c:pt>
                      <c:pt idx="580" formatCode="0.0">
                        <c:v>3.2704095023911054E-3</c:v>
                      </c:pt>
                      <c:pt idx="581" formatCode="0.0">
                        <c:v>3.3849289590083763E-3</c:v>
                      </c:pt>
                      <c:pt idx="582" formatCode="0.0">
                        <c:v>3.7911099274516493E-3</c:v>
                      </c:pt>
                      <c:pt idx="583" formatCode="0.0">
                        <c:v>3.7833781958005151E-3</c:v>
                      </c:pt>
                      <c:pt idx="584" formatCode="0.0">
                        <c:v>3.8899226518209194E-3</c:v>
                      </c:pt>
                      <c:pt idx="585" formatCode="0.0">
                        <c:v>3.9555817000546676E-3</c:v>
                      </c:pt>
                      <c:pt idx="586" formatCode="0.0">
                        <c:v>4.8545298035190098E-3</c:v>
                      </c:pt>
                      <c:pt idx="587" formatCode="0.0">
                        <c:v>4.9887402286108344E-3</c:v>
                      </c:pt>
                      <c:pt idx="588" formatCode="0.0">
                        <c:v>5.0546003132559674E-3</c:v>
                      </c:pt>
                      <c:pt idx="589" formatCode="0.0">
                        <c:v>5.476838896028448E-3</c:v>
                      </c:pt>
                      <c:pt idx="590" formatCode="0.0">
                        <c:v>5.607466397169877E-3</c:v>
                      </c:pt>
                      <c:pt idx="591" formatCode="0.0">
                        <c:v>6.2972104933784363E-3</c:v>
                      </c:pt>
                      <c:pt idx="592" formatCode="0.0">
                        <c:v>7.4515355927324348E-3</c:v>
                      </c:pt>
                      <c:pt idx="593" formatCode="0.0">
                        <c:v>7.5590287539440554E-3</c:v>
                      </c:pt>
                      <c:pt idx="594" formatCode="0.0">
                        <c:v>9.1188784336695972E-3</c:v>
                      </c:pt>
                      <c:pt idx="595" formatCode="0.0">
                        <c:v>9.109868855317671E-3</c:v>
                      </c:pt>
                      <c:pt idx="596" formatCode="0.0">
                        <c:v>1.2296024855153055E-2</c:v>
                      </c:pt>
                      <c:pt idx="597" formatCode="0.0">
                        <c:v>1.2517988609970379E-2</c:v>
                      </c:pt>
                      <c:pt idx="598" formatCode="0.0">
                        <c:v>1.2508709286215284E-2</c:v>
                      </c:pt>
                      <c:pt idx="599" formatCode="0.0">
                        <c:v>1.5376527256152801E-2</c:v>
                      </c:pt>
                      <c:pt idx="600" formatCode="0.0">
                        <c:v>1.7499864405878932E-2</c:v>
                      </c:pt>
                      <c:pt idx="601" formatCode="0.0">
                        <c:v>1.7992603292324723E-2</c:v>
                      </c:pt>
                      <c:pt idx="602" formatCode="0.0">
                        <c:v>1.9977399541187671E-2</c:v>
                      </c:pt>
                      <c:pt idx="603" formatCode="0.0">
                        <c:v>2.2521933961244921E-2</c:v>
                      </c:pt>
                      <c:pt idx="604" formatCode="0.0">
                        <c:v>2.2511840783590264E-2</c:v>
                      </c:pt>
                      <c:pt idx="605" formatCode="0.0">
                        <c:v>2.6238620904571658E-2</c:v>
                      </c:pt>
                      <c:pt idx="606" formatCode="0.0">
                        <c:v>3.2519294619975762E-2</c:v>
                      </c:pt>
                      <c:pt idx="607" formatCode="0.0">
                        <c:v>3.2508319857641479E-2</c:v>
                      </c:pt>
                      <c:pt idx="608" formatCode="0.0">
                        <c:v>3.71753710807112E-2</c:v>
                      </c:pt>
                      <c:pt idx="609" formatCode="0.0">
                        <c:v>4.4166231243797413E-2</c:v>
                      </c:pt>
                      <c:pt idx="610" formatCode="0.0">
                        <c:v>4.4154124978337088E-2</c:v>
                      </c:pt>
                      <c:pt idx="611" formatCode="0.0">
                        <c:v>5.0447796545510515E-2</c:v>
                      </c:pt>
                      <c:pt idx="612" formatCode="0.0">
                        <c:v>5.5410330262580951E-2</c:v>
                      </c:pt>
                      <c:pt idx="613" formatCode="0.0">
                        <c:v>5.5397214132701503E-2</c:v>
                      </c:pt>
                      <c:pt idx="614" formatCode="0.0">
                        <c:v>6.3093111514998843E-2</c:v>
                      </c:pt>
                      <c:pt idx="615" formatCode="0.0">
                        <c:v>7.3624180229178174E-2</c:v>
                      </c:pt>
                      <c:pt idx="616" formatCode="0.0">
                        <c:v>7.36089694383983E-2</c:v>
                      </c:pt>
                      <c:pt idx="617" formatCode="0.0">
                        <c:v>7.7384022549387699E-2</c:v>
                      </c:pt>
                      <c:pt idx="618" formatCode="0.0">
                        <c:v>8.1956856719485202E-2</c:v>
                      </c:pt>
                      <c:pt idx="619" formatCode="0.0">
                        <c:v>8.1941084077322965E-2</c:v>
                      </c:pt>
                      <c:pt idx="620" formatCode="0.0">
                        <c:v>8.8522017832376135E-2</c:v>
                      </c:pt>
                      <c:pt idx="621" formatCode="0.0">
                        <c:v>9.71662682371561E-2</c:v>
                      </c:pt>
                      <c:pt idx="622" formatCode="0.0">
                        <c:v>9.7148194863860532E-2</c:v>
                      </c:pt>
                      <c:pt idx="623" formatCode="0.0">
                        <c:v>0.10127878010807138</c:v>
                      </c:pt>
                      <c:pt idx="624" formatCode="0.0">
                        <c:v>9.1510529387548334E-2</c:v>
                      </c:pt>
                      <c:pt idx="625" formatCode="0.0">
                        <c:v>9.4028833043272059E-2</c:v>
                      </c:pt>
                      <c:pt idx="626" formatCode="0.0">
                        <c:v>3.5632088353554969E-2</c:v>
                      </c:pt>
                      <c:pt idx="627" formatCode="0.0">
                        <c:v>3.5612612435509103E-2</c:v>
                      </c:pt>
                      <c:pt idx="628" formatCode="0.0">
                        <c:v>3.1718856544698928E-2</c:v>
                      </c:pt>
                      <c:pt idx="629" formatCode="0.0">
                        <c:v>2.7510103012337375E-2</c:v>
                      </c:pt>
                      <c:pt idx="630" formatCode="0.0">
                        <c:v>1.0306059427278377E-2</c:v>
                      </c:pt>
                      <c:pt idx="631" formatCode="0.0">
                        <c:v>9.3707587767677299E-3</c:v>
                      </c:pt>
                      <c:pt idx="632" formatCode="0.0">
                        <c:v>6.46137481174381E-3</c:v>
                      </c:pt>
                      <c:pt idx="633" formatCode="0.0">
                        <c:v>2.1285641672991562E-3</c:v>
                      </c:pt>
                      <c:pt idx="634" formatCode="0.0">
                        <c:v>1.9884141340094095E-3</c:v>
                      </c:pt>
                      <c:pt idx="635" formatCode="0.0">
                        <c:v>-1.108520485677246E-3</c:v>
                      </c:pt>
                      <c:pt idx="636" formatCode="0.0">
                        <c:v>1.3349879844006937E-3</c:v>
                      </c:pt>
                      <c:pt idx="637" formatCode="0.0">
                        <c:v>1.2076245968029693E-3</c:v>
                      </c:pt>
                      <c:pt idx="638" formatCode="0.0">
                        <c:v>9.992786820659837E-4</c:v>
                      </c:pt>
                      <c:pt idx="639" formatCode="0.0">
                        <c:v>9.9016877576395441E-4</c:v>
                      </c:pt>
                      <c:pt idx="640" formatCode="0.0">
                        <c:v>2.1858304453541691E-3</c:v>
                      </c:pt>
                      <c:pt idx="641" formatCode="0.0">
                        <c:v>1.6223590679814756E-3</c:v>
                      </c:pt>
                      <c:pt idx="642" formatCode="0.0">
                        <c:v>1.6145755828269044E-3</c:v>
                      </c:pt>
                      <c:pt idx="643" formatCode="0.0">
                        <c:v>1.9323031583372541E-3</c:v>
                      </c:pt>
                      <c:pt idx="644" formatCode="0.0">
                        <c:v>1.781751315372103E-3</c:v>
                      </c:pt>
                      <c:pt idx="645" formatCode="0.0">
                        <c:v>1.5709020885927311E-3</c:v>
                      </c:pt>
                      <c:pt idx="646" formatCode="0.0">
                        <c:v>1.7953772374916753E-3</c:v>
                      </c:pt>
                      <c:pt idx="647" formatCode="0.0">
                        <c:v>1.6922338930098182E-3</c:v>
                      </c:pt>
                      <c:pt idx="648" formatCode="0.0">
                        <c:v>1.5042270089448487E-3</c:v>
                      </c:pt>
                      <c:pt idx="649" formatCode="0.0">
                        <c:v>1.4142495393949333E-3</c:v>
                      </c:pt>
                      <c:pt idx="650" formatCode="0.0">
                        <c:v>1.3379648236745713E-3</c:v>
                      </c:pt>
                      <c:pt idx="651" formatCode="0.0">
                        <c:v>1.3326217085335285E-3</c:v>
                      </c:pt>
                      <c:pt idx="652" formatCode="0.0">
                        <c:v>1.163826307007867E-3</c:v>
                      </c:pt>
                      <c:pt idx="653" formatCode="0.0">
                        <c:v>1.11208828852127E-3</c:v>
                      </c:pt>
                      <c:pt idx="654" formatCode="0.0">
                        <c:v>1.4064300493759792E-3</c:v>
                      </c:pt>
                      <c:pt idx="655" formatCode="0.0">
                        <c:v>1.1015727204649933E-3</c:v>
                      </c:pt>
                      <c:pt idx="656" formatCode="0.0">
                        <c:v>1.0968907505128588E-3</c:v>
                      </c:pt>
                      <c:pt idx="657" formatCode="0.0">
                        <c:v>1.0922088209157194E-3</c:v>
                      </c:pt>
                      <c:pt idx="658" formatCode="0.0">
                        <c:v>1.0188574582076829E-3</c:v>
                      </c:pt>
                      <c:pt idx="659" formatCode="0.0">
                        <c:v>9.9685343302609569E-4</c:v>
                      </c:pt>
                      <c:pt idx="660" formatCode="0.0">
                        <c:v>9.9234521047363283E-4</c:v>
                      </c:pt>
                      <c:pt idx="661" formatCode="0.0">
                        <c:v>1.0162555611877742E-3</c:v>
                      </c:pt>
                      <c:pt idx="662" formatCode="0.0">
                        <c:v>1.0027261642466241E-3</c:v>
                      </c:pt>
                      <c:pt idx="663" formatCode="0.0">
                        <c:v>1.0430678851635444E-3</c:v>
                      </c:pt>
                      <c:pt idx="664" formatCode="0.0">
                        <c:v>8.9637542739896305E-4</c:v>
                      </c:pt>
                      <c:pt idx="665" formatCode="0.0">
                        <c:v>8.8527251449585357E-4</c:v>
                      </c:pt>
                      <c:pt idx="666" formatCode="0.0">
                        <c:v>9.6894759124968859E-4</c:v>
                      </c:pt>
                      <c:pt idx="667" formatCode="0.0">
                        <c:v>9.2176655984134849E-4</c:v>
                      </c:pt>
                      <c:pt idx="668" formatCode="0.0">
                        <c:v>9.1744185900285557E-4</c:v>
                      </c:pt>
                      <c:pt idx="669" formatCode="0.0">
                        <c:v>9.0736134011372481E-4</c:v>
                      </c:pt>
                      <c:pt idx="670" formatCode="0.0">
                        <c:v>8.9967721039670157E-4</c:v>
                      </c:pt>
                      <c:pt idx="671" formatCode="0.0">
                        <c:v>8.9539601915809277E-4</c:v>
                      </c:pt>
                      <c:pt idx="672" formatCode="0.0">
                        <c:v>8.028820925006419E-4</c:v>
                      </c:pt>
                      <c:pt idx="673" formatCode="0.0">
                        <c:v>9.2926700166626804E-4</c:v>
                      </c:pt>
                      <c:pt idx="674" formatCode="0.0">
                        <c:v>9.2616098155729333E-4</c:v>
                      </c:pt>
                      <c:pt idx="675" formatCode="0.0">
                        <c:v>9.6426848035052542E-4</c:v>
                      </c:pt>
                      <c:pt idx="676" formatCode="0.0">
                        <c:v>8.7288659864496218E-4</c:v>
                      </c:pt>
                      <c:pt idx="677" formatCode="0.0">
                        <c:v>8.6970951524800461E-4</c:v>
                      </c:pt>
                      <c:pt idx="678" formatCode="0.0">
                        <c:v>8.6542855415595659E-4</c:v>
                      </c:pt>
                      <c:pt idx="679" formatCode="0.0">
                        <c:v>7.7393241881512783E-4</c:v>
                      </c:pt>
                      <c:pt idx="680" formatCode="0.0">
                        <c:v>7.6867974258256074E-4</c:v>
                      </c:pt>
                      <c:pt idx="681" formatCode="0.0">
                        <c:v>8.9284481411948066E-4</c:v>
                      </c:pt>
                      <c:pt idx="682" formatCode="0.0">
                        <c:v>8.4513561455392848E-4</c:v>
                      </c:pt>
                      <c:pt idx="683" formatCode="0.0">
                        <c:v>8.4295819385697679E-4</c:v>
                      </c:pt>
                      <c:pt idx="684" formatCode="0.0">
                        <c:v>8.386828843362828E-4</c:v>
                      </c:pt>
                      <c:pt idx="685" formatCode="0.0">
                        <c:v>8.3440756126395817E-4</c:v>
                      </c:pt>
                      <c:pt idx="686" formatCode="0.0">
                        <c:v>8.7368373750180181E-4</c:v>
                      </c:pt>
                      <c:pt idx="687" formatCode="0.0">
                        <c:v>8.6831167026688223E-4</c:v>
                      </c:pt>
                      <c:pt idx="688" formatCode="0.0">
                        <c:v>8.6404168996047999E-4</c:v>
                      </c:pt>
                      <c:pt idx="689" formatCode="0.0">
                        <c:v>8.5549252609308133E-4</c:v>
                      </c:pt>
                      <c:pt idx="690" formatCode="0.0">
                        <c:v>8.5338604395033624E-4</c:v>
                      </c:pt>
                      <c:pt idx="691" formatCode="0.0">
                        <c:v>7.623503077415258E-4</c:v>
                      </c:pt>
                      <c:pt idx="692" formatCode="0.0">
                        <c:v>7.5904638593839256E-4</c:v>
                      </c:pt>
                      <c:pt idx="693" formatCode="0.0">
                        <c:v>7.5478208680034519E-4</c:v>
                      </c:pt>
                      <c:pt idx="694" formatCode="0.0">
                        <c:v>7.50517794595213E-4</c:v>
                      </c:pt>
                      <c:pt idx="695" formatCode="0.0">
                        <c:v>7.8672239344029153E-4</c:v>
                      </c:pt>
                      <c:pt idx="696" formatCode="0.0">
                        <c:v>7.8247409071589E-4</c:v>
                      </c:pt>
                      <c:pt idx="697" formatCode="0.0">
                        <c:v>7.8116707812260944E-4</c:v>
                      </c:pt>
                      <c:pt idx="698" formatCode="0.0">
                        <c:v>9.5067008387652533E-4</c:v>
                      </c:pt>
                      <c:pt idx="699" formatCode="0.0">
                        <c:v>8.5952184412078697E-4</c:v>
                      </c:pt>
                      <c:pt idx="700" formatCode="0.0">
                        <c:v>8.5525729629635182E-4</c:v>
                      </c:pt>
                      <c:pt idx="701" formatCode="0.0">
                        <c:v>8.4992206675228406E-4</c:v>
                      </c:pt>
                      <c:pt idx="702" formatCode="0.0">
                        <c:v>8.4566292411129298E-4</c:v>
                      </c:pt>
                      <c:pt idx="703" formatCode="0.0">
                        <c:v>8.8479027186305788E-4</c:v>
                      </c:pt>
                      <c:pt idx="704" formatCode="0.0">
                        <c:v>8.7832085270934544E-4</c:v>
                      </c:pt>
                      <c:pt idx="705" formatCode="0.0">
                        <c:v>9.1619976977503075E-4</c:v>
                      </c:pt>
                      <c:pt idx="706" formatCode="0.0">
                        <c:v>9.1195651509355712E-4</c:v>
                      </c:pt>
                      <c:pt idx="707" formatCode="0.0">
                        <c:v>9.5093598794334126E-4</c:v>
                      </c:pt>
                      <c:pt idx="708" formatCode="0.0">
                        <c:v>9.0237803343000877E-4</c:v>
                      </c:pt>
                      <c:pt idx="709" formatCode="0.0">
                        <c:v>8.9814000566652136E-4</c:v>
                      </c:pt>
                      <c:pt idx="710" formatCode="0.0">
                        <c:v>1.0639181316209692E-3</c:v>
                      </c:pt>
                      <c:pt idx="711" formatCode="0.0">
                        <c:v>9.7114057763150296E-4</c:v>
                      </c:pt>
                      <c:pt idx="712" formatCode="0.0">
                        <c:v>9.6692348830959281E-4</c:v>
                      </c:pt>
                      <c:pt idx="713" formatCode="0.0">
                        <c:v>9.6270643011597443E-4</c:v>
                      </c:pt>
                      <c:pt idx="714" formatCode="0.0">
                        <c:v>9.5848940300994701E-4</c:v>
                      </c:pt>
                      <c:pt idx="715" formatCode="0.0">
                        <c:v>9.5076023093924877E-4</c:v>
                      </c:pt>
                      <c:pt idx="716" formatCode="0.0">
                        <c:v>1.03855090658177E-3</c:v>
                      </c:pt>
                      <c:pt idx="717" formatCode="0.0">
                        <c:v>1.0343231458436423E-3</c:v>
                      </c:pt>
                      <c:pt idx="718" formatCode="0.0">
                        <c:v>1.0300954164539384E-3</c:v>
                      </c:pt>
                      <c:pt idx="719" formatCode="0.0">
                        <c:v>1.033567314771636E-3</c:v>
                      </c:pt>
                      <c:pt idx="720" formatCode="0.0">
                        <c:v>1.0396821826870308E-3</c:v>
                      </c:pt>
                      <c:pt idx="721" formatCode="0.0">
                        <c:v>1.0353798265231929E-3</c:v>
                      </c:pt>
                      <c:pt idx="722" formatCode="0.0">
                        <c:v>9.9859020650177981E-4</c:v>
                      </c:pt>
                      <c:pt idx="723" formatCode="0.0">
                        <c:v>1.0828862771570533E-3</c:v>
                      </c:pt>
                      <c:pt idx="724" formatCode="0.0">
                        <c:v>1.0910596046491518E-3</c:v>
                      </c:pt>
                      <c:pt idx="725" formatCode="0.0">
                        <c:v>1.0568406075323316E-3</c:v>
                      </c:pt>
                      <c:pt idx="726" formatCode="0.0">
                        <c:v>1.0523748817623296E-3</c:v>
                      </c:pt>
                      <c:pt idx="727" formatCode="0.0">
                        <c:v>1.1570878291894662E-3</c:v>
                      </c:pt>
                      <c:pt idx="728" formatCode="0.0">
                        <c:v>1.0758376218324762E-3</c:v>
                      </c:pt>
                      <c:pt idx="729" formatCode="0.0">
                        <c:v>1.0712332470766322E-3</c:v>
                      </c:pt>
                      <c:pt idx="730" formatCode="0.0">
                        <c:v>1.0812320891123244E-3</c:v>
                      </c:pt>
                      <c:pt idx="731" formatCode="0.0">
                        <c:v>1.1241026015106964E-3</c:v>
                      </c:pt>
                      <c:pt idx="732" formatCode="0.0">
                        <c:v>1.1349738370814849E-3</c:v>
                      </c:pt>
                      <c:pt idx="733" formatCode="0.0">
                        <c:v>1.1950269216933612E-3</c:v>
                      </c:pt>
                      <c:pt idx="734" formatCode="0.0">
                        <c:v>1.208958870205236E-3</c:v>
                      </c:pt>
                      <c:pt idx="735" formatCode="0.0">
                        <c:v>1.3033734985527668E-3</c:v>
                      </c:pt>
                      <c:pt idx="736" formatCode="0.0">
                        <c:v>1.3078479934505647E-3</c:v>
                      </c:pt>
                      <c:pt idx="737" formatCode="0.0">
                        <c:v>1.2693751121446216E-3</c:v>
                      </c:pt>
                      <c:pt idx="738" formatCode="0.0">
                        <c:v>1.2644007263914847E-3</c:v>
                      </c:pt>
                      <c:pt idx="739" formatCode="0.0">
                        <c:v>1.2818946750138369E-3</c:v>
                      </c:pt>
                      <c:pt idx="740" formatCode="0.0">
                        <c:v>1.4508899585244951E-3</c:v>
                      </c:pt>
                      <c:pt idx="741" formatCode="0.0">
                        <c:v>1.4457576564077996E-3</c:v>
                      </c:pt>
                      <c:pt idx="742" formatCode="0.0">
                        <c:v>1.3014654503711459E-3</c:v>
                      </c:pt>
                      <c:pt idx="743" formatCode="0.0">
                        <c:v>1.3575087257674014E-3</c:v>
                      </c:pt>
                      <c:pt idx="744" formatCode="0.0">
                        <c:v>1.3522745696380495E-3</c:v>
                      </c:pt>
                      <c:pt idx="745" formatCode="0.0">
                        <c:v>1.4855485153545199E-3</c:v>
                      </c:pt>
                      <c:pt idx="746" formatCode="0.0">
                        <c:v>1.316791250367239E-3</c:v>
                      </c:pt>
                      <c:pt idx="747" formatCode="0.0">
                        <c:v>1.3114424462324313E-3</c:v>
                      </c:pt>
                      <c:pt idx="748" formatCode="0.0">
                        <c:v>1.4307736641569044E-3</c:v>
                      </c:pt>
                      <c:pt idx="749" formatCode="0.0">
                        <c:v>1.4367594957425288E-3</c:v>
                      </c:pt>
                      <c:pt idx="750" formatCode="0.0">
                        <c:v>1.3757929475405094E-3</c:v>
                      </c:pt>
                      <c:pt idx="751" formatCode="0.0">
                        <c:v>1.2694607279068047E-3</c:v>
                      </c:pt>
                      <c:pt idx="752" formatCode="0.0">
                        <c:v>1.2762499389888983E-3</c:v>
                      </c:pt>
                      <c:pt idx="753" formatCode="0.0">
                        <c:v>1.4402167827628949E-3</c:v>
                      </c:pt>
                      <c:pt idx="754" formatCode="0.0">
                        <c:v>1.3940746546252951E-3</c:v>
                      </c:pt>
                      <c:pt idx="755" formatCode="0.0">
                        <c:v>1.3884616030553508E-3</c:v>
                      </c:pt>
                      <c:pt idx="756" formatCode="0.0">
                        <c:v>1.3410990072716615E-3</c:v>
                      </c:pt>
                      <c:pt idx="757" formatCode="0.0">
                        <c:v>1.2862272248298115E-3</c:v>
                      </c:pt>
                      <c:pt idx="758" formatCode="0.0">
                        <c:v>1.2805111536079862E-3</c:v>
                      </c:pt>
                      <c:pt idx="759" formatCode="0.0">
                        <c:v>1.4052867355084718E-3</c:v>
                      </c:pt>
                      <c:pt idx="760" formatCode="0.0">
                        <c:v>1.2973228204823414E-3</c:v>
                      </c:pt>
                      <c:pt idx="761" formatCode="0.0">
                        <c:v>1.2914795803903169E-3</c:v>
                      </c:pt>
                      <c:pt idx="762" formatCode="0.0">
                        <c:v>1.356767700332349E-3</c:v>
                      </c:pt>
                      <c:pt idx="763" formatCode="0.0">
                        <c:v>1.2908542590842067E-3</c:v>
                      </c:pt>
                      <c:pt idx="764" formatCode="0.0">
                        <c:v>1.300651486031483E-3</c:v>
                      </c:pt>
                      <c:pt idx="765" formatCode="0.0">
                        <c:v>1.3554377503012518E-3</c:v>
                      </c:pt>
                      <c:pt idx="766" formatCode="0.0">
                        <c:v>1.4226693877152482E-3</c:v>
                      </c:pt>
                      <c:pt idx="767" formatCode="0.0">
                        <c:v>1.4166506542118633E-3</c:v>
                      </c:pt>
                      <c:pt idx="768" formatCode="0.0">
                        <c:v>1.4156641823565551E-3</c:v>
                      </c:pt>
                      <c:pt idx="769" formatCode="0.0">
                        <c:v>1.3650783627838778E-3</c:v>
                      </c:pt>
                      <c:pt idx="770" formatCode="0.0">
                        <c:v>1.358962536306826E-3</c:v>
                      </c:pt>
                      <c:pt idx="771" formatCode="0.0">
                        <c:v>1.3601316621989956E-3</c:v>
                      </c:pt>
                      <c:pt idx="772" formatCode="0.0">
                        <c:v>1.4268711006287691E-3</c:v>
                      </c:pt>
                      <c:pt idx="773" formatCode="0.0">
                        <c:v>1.4206775633609505E-3</c:v>
                      </c:pt>
                      <c:pt idx="774" formatCode="0.0">
                        <c:v>1.4248178873448075E-3</c:v>
                      </c:pt>
                      <c:pt idx="775" formatCode="0.0">
                        <c:v>1.3600627374661925E-3</c:v>
                      </c:pt>
                      <c:pt idx="776" formatCode="0.0">
                        <c:v>1.3538012972549121E-3</c:v>
                      </c:pt>
                      <c:pt idx="777" formatCode="0.0">
                        <c:v>1.421727065859447E-3</c:v>
                      </c:pt>
                      <c:pt idx="778" formatCode="0.0">
                        <c:v>1.4154191558464527E-3</c:v>
                      </c:pt>
                      <c:pt idx="779" formatCode="0.0">
                        <c:v>1.4222665725604862E-3</c:v>
                      </c:pt>
                      <c:pt idx="780" formatCode="0.0">
                        <c:v>1.4807318102114449E-3</c:v>
                      </c:pt>
                      <c:pt idx="781" formatCode="0.0">
                        <c:v>1.474364841139317E-3</c:v>
                      </c:pt>
                      <c:pt idx="782" formatCode="0.0">
                        <c:v>1.4818318167938425E-3</c:v>
                      </c:pt>
                      <c:pt idx="783" formatCode="0.0">
                        <c:v>1.4126439337168038E-3</c:v>
                      </c:pt>
                      <c:pt idx="784" formatCode="0.0">
                        <c:v>1.4062051801658234E-3</c:v>
                      </c:pt>
                      <c:pt idx="785" formatCode="0.0">
                        <c:v>1.4024331133161889E-3</c:v>
                      </c:pt>
                      <c:pt idx="786" formatCode="0.0">
                        <c:v>1.4671661727792156E-3</c:v>
                      </c:pt>
                      <c:pt idx="787" formatCode="0.0">
                        <c:v>1.4606907592186285E-3</c:v>
                      </c:pt>
                      <c:pt idx="788" formatCode="0.0">
                        <c:v>1.3988861035105916E-3</c:v>
                      </c:pt>
                      <c:pt idx="789" formatCode="0.0">
                        <c:v>1.6009358111113922E-3</c:v>
                      </c:pt>
                      <c:pt idx="790" formatCode="0.0">
                        <c:v>1.5943724561058772E-3</c:v>
                      </c:pt>
                      <c:pt idx="791" formatCode="0.0">
                        <c:v>1.515111015967071E-3</c:v>
                      </c:pt>
                      <c:pt idx="792" formatCode="0.0">
                        <c:v>1.5173611055705864E-3</c:v>
                      </c:pt>
                      <c:pt idx="793" formatCode="0.0">
                        <c:v>1.5107855265637025E-3</c:v>
                      </c:pt>
                      <c:pt idx="794" formatCode="0.0">
                        <c:v>1.5099726632072711E-3</c:v>
                      </c:pt>
                      <c:pt idx="795" formatCode="0.0">
                        <c:v>1.5210580063649223E-3</c:v>
                      </c:pt>
                      <c:pt idx="796" formatCode="0.0">
                        <c:v>1.5823807249016871E-3</c:v>
                      </c:pt>
                      <c:pt idx="797" formatCode="0.0">
                        <c:v>1.575702143241041E-3</c:v>
                      </c:pt>
                      <c:pt idx="798" formatCode="0.0">
                        <c:v>1.503989164244902E-3</c:v>
                      </c:pt>
                      <c:pt idx="799" formatCode="0.0">
                        <c:v>1.4972978484788871E-3</c:v>
                      </c:pt>
                      <c:pt idx="800" formatCode="0.0">
                        <c:v>1.6332175949456728E-3</c:v>
                      </c:pt>
                      <c:pt idx="801" formatCode="0.0">
                        <c:v>1.6297323200176214E-3</c:v>
                      </c:pt>
                      <c:pt idx="802" formatCode="0.0">
                        <c:v>1.6230010707563478E-3</c:v>
                      </c:pt>
                      <c:pt idx="803" formatCode="0.0">
                        <c:v>1.5539120522919708E-3</c:v>
                      </c:pt>
                      <c:pt idx="804" formatCode="0.0">
                        <c:v>1.5501409507862542E-3</c:v>
                      </c:pt>
                      <c:pt idx="805" formatCode="0.0">
                        <c:v>1.5433703054432701E-3</c:v>
                      </c:pt>
                      <c:pt idx="806" formatCode="0.0">
                        <c:v>1.5458715021004759E-3</c:v>
                      </c:pt>
                      <c:pt idx="807" formatCode="0.0">
                        <c:v>1.5390601058374203E-3</c:v>
                      </c:pt>
                      <c:pt idx="808" formatCode="0.0">
                        <c:v>1.5322487840013425E-3</c:v>
                      </c:pt>
                      <c:pt idx="809" formatCode="0.0">
                        <c:v>1.5223755663611015E-3</c:v>
                      </c:pt>
                      <c:pt idx="810" formatCode="0.0">
                        <c:v>1.5216868803783876E-3</c:v>
                      </c:pt>
                      <c:pt idx="811" formatCode="0.0">
                        <c:v>1.4453680094860363E-3</c:v>
                      </c:pt>
                      <c:pt idx="812" formatCode="0.0">
                        <c:v>1.5140346030922192E-3</c:v>
                      </c:pt>
                      <c:pt idx="813" formatCode="0.0">
                        <c:v>1.5071827403608776E-3</c:v>
                      </c:pt>
                      <c:pt idx="814" formatCode="0.0">
                        <c:v>1.5003309523321324E-3</c:v>
                      </c:pt>
                      <c:pt idx="815" formatCode="0.0">
                        <c:v>1.6396522931988171E-3</c:v>
                      </c:pt>
                      <c:pt idx="816" formatCode="0.0">
                        <c:v>1.6327720956032211E-3</c:v>
                      </c:pt>
                      <c:pt idx="817" formatCode="0.0">
                        <c:v>1.5652700885369448E-3</c:v>
                      </c:pt>
                      <c:pt idx="818" formatCode="0.0">
                        <c:v>1.5551700953089088E-3</c:v>
                      </c:pt>
                      <c:pt idx="819" formatCode="0.0">
                        <c:v>1.5482628583983664E-3</c:v>
                      </c:pt>
                      <c:pt idx="820" formatCode="0.0">
                        <c:v>1.5445059241049692E-3</c:v>
                      </c:pt>
                      <c:pt idx="821" formatCode="0.0">
                        <c:v>1.5375847061610351E-3</c:v>
                      </c:pt>
                      <c:pt idx="822" formatCode="0.0">
                        <c:v>1.7420875248798974E-3</c:v>
                      </c:pt>
                      <c:pt idx="823" formatCode="0.0">
                        <c:v>1.6715234791813405E-3</c:v>
                      </c:pt>
                      <c:pt idx="824" formatCode="0.0">
                        <c:v>1.6645733525834866E-3</c:v>
                      </c:pt>
                      <c:pt idx="825" formatCode="0.0">
                        <c:v>1.6576232733951986E-3</c:v>
                      </c:pt>
                      <c:pt idx="826" formatCode="0.0">
                        <c:v>1.7249756491458793E-3</c:v>
                      </c:pt>
                      <c:pt idx="827" formatCode="0.0">
                        <c:v>1.7889187922301639E-3</c:v>
                      </c:pt>
                      <c:pt idx="828" formatCode="0.0">
                        <c:v>1.7819539651291931E-3</c:v>
                      </c:pt>
                      <c:pt idx="829" formatCode="0.0">
                        <c:v>1.7109975202419714E-3</c:v>
                      </c:pt>
                      <c:pt idx="830" formatCode="0.0">
                        <c:v>1.7040049008649819E-3</c:v>
                      </c:pt>
                      <c:pt idx="831" formatCode="0.0">
                        <c:v>1.7682063690810867E-3</c:v>
                      </c:pt>
                      <c:pt idx="832" formatCode="0.0">
                        <c:v>1.7575848466432327E-3</c:v>
                      </c:pt>
                      <c:pt idx="833" formatCode="0.0">
                        <c:v>1.7506065336620866E-3</c:v>
                      </c:pt>
                      <c:pt idx="834" formatCode="0.0">
                        <c:v>1.682984591900544E-3</c:v>
                      </c:pt>
                      <c:pt idx="835" formatCode="0.0">
                        <c:v>1.6656042097354664E-3</c:v>
                      </c:pt>
                      <c:pt idx="836" formatCode="0.0">
                        <c:v>1.6586264758882026E-3</c:v>
                      </c:pt>
                      <c:pt idx="837" formatCode="0.0">
                        <c:v>1.8763823156474637E-3</c:v>
                      </c:pt>
                      <c:pt idx="838" formatCode="0.0">
                        <c:v>1.8693602326047547E-3</c:v>
                      </c:pt>
                      <c:pt idx="839" formatCode="0.0">
                        <c:v>1.8623382277887883E-3</c:v>
                      </c:pt>
                      <c:pt idx="840" formatCode="0.0">
                        <c:v>1.7764647364583981E-3</c:v>
                      </c:pt>
                      <c:pt idx="841" formatCode="0.0">
                        <c:v>1.7694722350014242E-3</c:v>
                      </c:pt>
                      <c:pt idx="842" formatCode="0.0">
                        <c:v>1.7624798420722452E-3</c:v>
                      </c:pt>
                      <c:pt idx="843" formatCode="0.0">
                        <c:v>1.8304563344828284E-3</c:v>
                      </c:pt>
                      <c:pt idx="844" formatCode="0.0">
                        <c:v>1.6807757036400078E-3</c:v>
                      </c:pt>
                      <c:pt idx="845" formatCode="0.0">
                        <c:v>1.6737694062233801E-3</c:v>
                      </c:pt>
                      <c:pt idx="846" formatCode="0.0">
                        <c:v>1.7984023024347328E-3</c:v>
                      </c:pt>
                      <c:pt idx="847" formatCode="0.0">
                        <c:v>1.7914382406319465E-3</c:v>
                      </c:pt>
                      <c:pt idx="848" formatCode="0.0">
                        <c:v>1.7844742548310804E-3</c:v>
                      </c:pt>
                      <c:pt idx="849" formatCode="0.0">
                        <c:v>1.8559106970421299E-3</c:v>
                      </c:pt>
                      <c:pt idx="850" formatCode="0.0">
                        <c:v>1.8489182262730166E-3</c:v>
                      </c:pt>
                      <c:pt idx="851" formatCode="0.0">
                        <c:v>1.8495622973748341E-3</c:v>
                      </c:pt>
                      <c:pt idx="852" formatCode="0.0">
                        <c:v>1.7673953759671274E-3</c:v>
                      </c:pt>
                      <c:pt idx="853" formatCode="0.0">
                        <c:v>1.7603889971228371E-3</c:v>
                      </c:pt>
                      <c:pt idx="854" formatCode="0.0">
                        <c:v>1.9673825441105762E-3</c:v>
                      </c:pt>
                      <c:pt idx="855" formatCode="0.0">
                        <c:v>1.9644389965574973E-3</c:v>
                      </c:pt>
                      <c:pt idx="856" formatCode="0.0">
                        <c:v>1.8897189577843543E-3</c:v>
                      </c:pt>
                      <c:pt idx="857" formatCode="0.0">
                        <c:v>1.8826835538259738E-3</c:v>
                      </c:pt>
                      <c:pt idx="858" formatCode="0.0">
                        <c:v>1.8834724708122746E-3</c:v>
                      </c:pt>
                      <c:pt idx="859" formatCode="0.0">
                        <c:v>1.8764078358885995E-3</c:v>
                      </c:pt>
                      <c:pt idx="860" formatCode="0.0">
                        <c:v>1.8771737426146826E-3</c:v>
                      </c:pt>
                      <c:pt idx="861" formatCode="0.0">
                        <c:v>1.8857417423254479E-3</c:v>
                      </c:pt>
                      <c:pt idx="862" formatCode="0.0">
                        <c:v>1.9514148476445041E-3</c:v>
                      </c:pt>
                      <c:pt idx="863" formatCode="0.0">
                        <c:v>1.9690692804051999E-3</c:v>
                      </c:pt>
                      <c:pt idx="864" formatCode="0.0">
                        <c:v>1.9618241598368591E-3</c:v>
                      </c:pt>
                      <c:pt idx="865" formatCode="0.0">
                        <c:v>1.9796931575517974E-3</c:v>
                      </c:pt>
                      <c:pt idx="866" formatCode="0.0">
                        <c:v>1.9895955961899835E-3</c:v>
                      </c:pt>
                      <c:pt idx="867" formatCode="0.0">
                        <c:v>1.982193277704828E-3</c:v>
                      </c:pt>
                      <c:pt idx="868" formatCode="0.0">
                        <c:v>1.9920536707486633E-3</c:v>
                      </c:pt>
                      <c:pt idx="869" formatCode="0.0">
                        <c:v>2.0153788047759737E-3</c:v>
                      </c:pt>
                      <c:pt idx="870" formatCode="0.0">
                        <c:v>2.1964273855373416E-3</c:v>
                      </c:pt>
                      <c:pt idx="871" formatCode="0.0">
                        <c:v>2.1887235135872943E-3</c:v>
                      </c:pt>
                      <c:pt idx="872" formatCode="0.0">
                        <c:v>2.2210770350913661E-3</c:v>
                      </c:pt>
                      <c:pt idx="873" formatCode="0.0">
                        <c:v>2.8307498099381053E-3</c:v>
                      </c:pt>
                      <c:pt idx="874" formatCode="0.0">
                        <c:v>2.8227354914618515E-3</c:v>
                      </c:pt>
                      <c:pt idx="875" formatCode="0.0">
                        <c:v>2.875446369261076E-3</c:v>
                      </c:pt>
                      <c:pt idx="876" formatCode="0.0">
                        <c:v>2.9597100885343664E-3</c:v>
                      </c:pt>
                      <c:pt idx="877" formatCode="0.0">
                        <c:v>2.9512583376846225E-3</c:v>
                      </c:pt>
                      <c:pt idx="878" formatCode="0.0">
                        <c:v>2.9593690282138439E-3</c:v>
                      </c:pt>
                      <c:pt idx="879" formatCode="0.0">
                        <c:v>3.1698366895196654E-3</c:v>
                      </c:pt>
                      <c:pt idx="880" formatCode="0.0">
                        <c:v>3.1607056144281566E-3</c:v>
                      </c:pt>
                      <c:pt idx="881" formatCode="0.0">
                        <c:v>3.3988253942786135E-3</c:v>
                      </c:pt>
                      <c:pt idx="882" formatCode="0.0">
                        <c:v>3.389258559815317E-3</c:v>
                      </c:pt>
                      <c:pt idx="883" formatCode="0.0">
                        <c:v>3.5279833560097522E-3</c:v>
                      </c:pt>
                      <c:pt idx="884" formatCode="0.0">
                        <c:v>3.9858442995105332E-3</c:v>
                      </c:pt>
                      <c:pt idx="885" formatCode="0.0">
                        <c:v>4.3745807736352404E-3</c:v>
                      </c:pt>
                      <c:pt idx="886" formatCode="0.0">
                        <c:v>4.3634129243024745E-3</c:v>
                      </c:pt>
                      <c:pt idx="887" formatCode="0.0">
                        <c:v>4.2387366165226835E-3</c:v>
                      </c:pt>
                      <c:pt idx="888" formatCode="0.0">
                        <c:v>4.8076595685116281E-3</c:v>
                      </c:pt>
                      <c:pt idx="889" formatCode="0.0">
                        <c:v>4.7961880699150189E-3</c:v>
                      </c:pt>
                      <c:pt idx="890" formatCode="0.0">
                        <c:v>5.654807818389675E-3</c:v>
                      </c:pt>
                      <c:pt idx="891" formatCode="0.0">
                        <c:v>5.7627977324838774E-3</c:v>
                      </c:pt>
                      <c:pt idx="892" formatCode="0.0">
                        <c:v>5.7507107199619651E-3</c:v>
                      </c:pt>
                      <c:pt idx="893" formatCode="0.0">
                        <c:v>6.8905401756676815E-3</c:v>
                      </c:pt>
                      <c:pt idx="894" formatCode="0.0">
                        <c:v>7.0050811381367484E-3</c:v>
                      </c:pt>
                      <c:pt idx="895" formatCode="0.0">
                        <c:v>8.1459376631090371E-3</c:v>
                      </c:pt>
                      <c:pt idx="896" formatCode="0.0">
                        <c:v>1.0191444674801617E-2</c:v>
                      </c:pt>
                      <c:pt idx="897" formatCode="0.0">
                        <c:v>1.0178450763008759E-2</c:v>
                      </c:pt>
                      <c:pt idx="898" formatCode="0.0">
                        <c:v>1.2677125930423817E-2</c:v>
                      </c:pt>
                      <c:pt idx="899" formatCode="0.0">
                        <c:v>1.494646524696888E-2</c:v>
                      </c:pt>
                      <c:pt idx="900" formatCode="0.0">
                        <c:v>1.4933024781356587E-2</c:v>
                      </c:pt>
                      <c:pt idx="901" formatCode="0.0">
                        <c:v>1.7154794748474016E-2</c:v>
                      </c:pt>
                      <c:pt idx="902" formatCode="0.0">
                        <c:v>2.0847765558526569E-2</c:v>
                      </c:pt>
                      <c:pt idx="903" formatCode="0.0">
                        <c:v>2.3774628056779028E-2</c:v>
                      </c:pt>
                      <c:pt idx="904" formatCode="0.0">
                        <c:v>2.3760676149923672E-2</c:v>
                      </c:pt>
                      <c:pt idx="905" formatCode="0.0">
                        <c:v>2.8150701484985861E-2</c:v>
                      </c:pt>
                      <c:pt idx="906" formatCode="0.0">
                        <c:v>2.8136538352706443E-2</c:v>
                      </c:pt>
                      <c:pt idx="907" formatCode="0.0">
                        <c:v>3.2047047642573837E-2</c:v>
                      </c:pt>
                      <c:pt idx="908" formatCode="0.0">
                        <c:v>3.5659673154654403E-2</c:v>
                      </c:pt>
                      <c:pt idx="909" formatCode="0.0">
                        <c:v>3.5644837341052359E-2</c:v>
                      </c:pt>
                      <c:pt idx="910" formatCode="0.0">
                        <c:v>3.9575813862425736E-2</c:v>
                      </c:pt>
                      <c:pt idx="911" formatCode="0.0">
                        <c:v>4.4112694297017953E-2</c:v>
                      </c:pt>
                      <c:pt idx="912" formatCode="0.0">
                        <c:v>4.4096907628268733E-2</c:v>
                      </c:pt>
                      <c:pt idx="913" formatCode="0.0">
                        <c:v>5.2226552866281646E-2</c:v>
                      </c:pt>
                      <c:pt idx="914" formatCode="0.0">
                        <c:v>5.5937957168225402E-2</c:v>
                      </c:pt>
                      <c:pt idx="915" formatCode="0.0">
                        <c:v>5.5919944113002933E-2</c:v>
                      </c:pt>
                      <c:pt idx="916" formatCode="0.0">
                        <c:v>6.2525997795613103E-2</c:v>
                      </c:pt>
                      <c:pt idx="917" formatCode="0.0">
                        <c:v>6.9737740904336862E-2</c:v>
                      </c:pt>
                      <c:pt idx="918" formatCode="0.0">
                        <c:v>6.9717040925732221E-2</c:v>
                      </c:pt>
                      <c:pt idx="919" formatCode="0.0">
                        <c:v>8.2066775273729728E-2</c:v>
                      </c:pt>
                      <c:pt idx="920" formatCode="0.0">
                        <c:v>8.4784759847776281E-2</c:v>
                      </c:pt>
                      <c:pt idx="921" formatCode="0.0">
                        <c:v>8.4761122499889582E-2</c:v>
                      </c:pt>
                      <c:pt idx="922" formatCode="0.0">
                        <c:v>9.1928798566531258E-2</c:v>
                      </c:pt>
                      <c:pt idx="923" formatCode="0.0">
                        <c:v>9.4777328862246893E-2</c:v>
                      </c:pt>
                      <c:pt idx="924" formatCode="0.0">
                        <c:v>9.9568307817736221E-2</c:v>
                      </c:pt>
                      <c:pt idx="925" formatCode="0.0">
                        <c:v>0.10886122842517013</c:v>
                      </c:pt>
                      <c:pt idx="926" formatCode="0.0">
                        <c:v>0.11177090660792957</c:v>
                      </c:pt>
                      <c:pt idx="927" formatCode="0.0">
                        <c:v>0.11621180340008797</c:v>
                      </c:pt>
                      <c:pt idx="928" formatCode="0.0">
                        <c:v>0.12420493383722327</c:v>
                      </c:pt>
                      <c:pt idx="929" formatCode="0.0">
                        <c:v>0.1302496087764361</c:v>
                      </c:pt>
                      <c:pt idx="930" formatCode="0.0">
                        <c:v>0.13470005063452353</c:v>
                      </c:pt>
                      <c:pt idx="931" formatCode="0.0">
                        <c:v>0.13826762656712688</c:v>
                      </c:pt>
                      <c:pt idx="932" formatCode="0.0">
                        <c:v>0.14664014552687948</c:v>
                      </c:pt>
                      <c:pt idx="933" formatCode="0.0">
                        <c:v>0.14660660477060439</c:v>
                      </c:pt>
                      <c:pt idx="934" formatCode="0.0">
                        <c:v>0.1520401843042764</c:v>
                      </c:pt>
                      <c:pt idx="935" formatCode="0.0">
                        <c:v>0.15816809654059275</c:v>
                      </c:pt>
                      <c:pt idx="936" formatCode="0.0">
                        <c:v>0.16272462663967641</c:v>
                      </c:pt>
                      <c:pt idx="937" formatCode="0.0">
                        <c:v>0.17093222811872993</c:v>
                      </c:pt>
                      <c:pt idx="938" formatCode="0.0">
                        <c:v>0.1739874314837124</c:v>
                      </c:pt>
                      <c:pt idx="939" formatCode="0.0">
                        <c:v>0.17748690296645125</c:v>
                      </c:pt>
                      <c:pt idx="940" formatCode="0.0">
                        <c:v>0.18106670029829808</c:v>
                      </c:pt>
                      <c:pt idx="941" formatCode="0.0">
                        <c:v>0.1878244636582479</c:v>
                      </c:pt>
                      <c:pt idx="942" formatCode="0.0">
                        <c:v>0.19381654735826093</c:v>
                      </c:pt>
                      <c:pt idx="943" formatCode="0.0">
                        <c:v>0.19709873281613061</c:v>
                      </c:pt>
                      <c:pt idx="944" formatCode="0.0">
                        <c:v>0.20038077334115387</c:v>
                      </c:pt>
                      <c:pt idx="945" formatCode="0.0">
                        <c:v>0.20243231805971271</c:v>
                      </c:pt>
                      <c:pt idx="946" formatCode="0.0">
                        <c:v>0.20799817800898698</c:v>
                      </c:pt>
                      <c:pt idx="947" formatCode="0.0">
                        <c:v>0.20795635700434803</c:v>
                      </c:pt>
                      <c:pt idx="948" formatCode="0.0">
                        <c:v>0.21364447744017823</c:v>
                      </c:pt>
                      <c:pt idx="949" formatCode="0.0">
                        <c:v>0.21907403014177393</c:v>
                      </c:pt>
                      <c:pt idx="950" formatCode="0.0">
                        <c:v>0.21903103092364112</c:v>
                      </c:pt>
                      <c:pt idx="951" formatCode="0.0">
                        <c:v>0.22458245688002826</c:v>
                      </c:pt>
                      <c:pt idx="952" formatCode="0.0">
                        <c:v>0.22726751776923812</c:v>
                      </c:pt>
                      <c:pt idx="953" formatCode="0.0">
                        <c:v>0.22722385704095063</c:v>
                      </c:pt>
                      <c:pt idx="954" formatCode="0.0">
                        <c:v>0.22464037836597964</c:v>
                      </c:pt>
                      <c:pt idx="955" formatCode="0.0">
                        <c:v>0.23103423001199067</c:v>
                      </c:pt>
                      <c:pt idx="956" formatCode="0.0">
                        <c:v>0.23099050034684115</c:v>
                      </c:pt>
                      <c:pt idx="957" formatCode="0.0">
                        <c:v>0.22913593695822221</c:v>
                      </c:pt>
                      <c:pt idx="958" formatCode="0.0">
                        <c:v>0.22446710497973127</c:v>
                      </c:pt>
                      <c:pt idx="959" formatCode="0.0">
                        <c:v>0.22442403850446757</c:v>
                      </c:pt>
                      <c:pt idx="960" formatCode="0.0">
                        <c:v>0.21474562708827166</c:v>
                      </c:pt>
                      <c:pt idx="961" formatCode="0.0">
                        <c:v>0.18512747936494289</c:v>
                      </c:pt>
                      <c:pt idx="962" formatCode="0.0">
                        <c:v>0.1850862721961985</c:v>
                      </c:pt>
                      <c:pt idx="963" formatCode="0.0">
                        <c:v>0.18504507144712862</c:v>
                      </c:pt>
                      <c:pt idx="964" formatCode="0.0">
                        <c:v>0.15582842554478038</c:v>
                      </c:pt>
                      <c:pt idx="965" formatCode="0.0">
                        <c:v>0.15579222697906256</c:v>
                      </c:pt>
                      <c:pt idx="966" formatCode="0.0">
                        <c:v>0.13893587648866398</c:v>
                      </c:pt>
                      <c:pt idx="967" formatCode="0.0">
                        <c:v>0.12200841241615622</c:v>
                      </c:pt>
                      <c:pt idx="968" formatCode="0.0">
                        <c:v>0.12197767241117231</c:v>
                      </c:pt>
                      <c:pt idx="969" formatCode="0.0">
                        <c:v>0.11174335811394817</c:v>
                      </c:pt>
                      <c:pt idx="970" formatCode="0.0">
                        <c:v>7.4783555971628043E-2</c:v>
                      </c:pt>
                      <c:pt idx="971" formatCode="0.0">
                        <c:v>7.4758664427695895E-2</c:v>
                      </c:pt>
                      <c:pt idx="972" formatCode="0.0">
                        <c:v>1.6341733886006123E-2</c:v>
                      </c:pt>
                      <c:pt idx="973" formatCode="0.0">
                        <c:v>8.961522484407354E-3</c:v>
                      </c:pt>
                      <c:pt idx="974" formatCode="0.0">
                        <c:v>8.9413905951342913E-3</c:v>
                      </c:pt>
                      <c:pt idx="975" formatCode="0.0">
                        <c:v>4.822255405258523E-3</c:v>
                      </c:pt>
                      <c:pt idx="976" formatCode="0.0">
                        <c:v>3.3033140180887574E-3</c:v>
                      </c:pt>
                      <c:pt idx="977" formatCode="0.0">
                        <c:v>2.9939934054239118E-3</c:v>
                      </c:pt>
                      <c:pt idx="978" formatCode="0.0">
                        <c:v>1.4719643484505016E-3</c:v>
                      </c:pt>
                      <c:pt idx="979" formatCode="0.0">
                        <c:v>2.7072435319883182E-3</c:v>
                      </c:pt>
                      <c:pt idx="980" formatCode="0.0">
                        <c:v>2.4592876316475421E-3</c:v>
                      </c:pt>
                      <c:pt idx="981" formatCode="0.0">
                        <c:v>2.1035553287110718E-3</c:v>
                      </c:pt>
                      <c:pt idx="982" formatCode="0.0">
                        <c:v>3.1345850805668727E-3</c:v>
                      </c:pt>
                      <c:pt idx="983" formatCode="0.0">
                        <c:v>3.1217608020091339E-3</c:v>
                      </c:pt>
                      <c:pt idx="984" formatCode="0.0">
                        <c:v>2.3097428853993719E-3</c:v>
                      </c:pt>
                      <c:pt idx="985" formatCode="0.0">
                        <c:v>1.9661489125402526E-3</c:v>
                      </c:pt>
                      <c:pt idx="986" formatCode="0.0">
                        <c:v>1.8053021224761314E-3</c:v>
                      </c:pt>
                      <c:pt idx="987" formatCode="0.0">
                        <c:v>1.9315471999934179E-3</c:v>
                      </c:pt>
                      <c:pt idx="988" formatCode="0.0">
                        <c:v>2.1104492942451954E-3</c:v>
                      </c:pt>
                      <c:pt idx="989" formatCode="0.0">
                        <c:v>1.9336793942337316E-3</c:v>
                      </c:pt>
                      <c:pt idx="990" formatCode="0.0">
                        <c:v>1.8965780659306976E-3</c:v>
                      </c:pt>
                      <c:pt idx="991" formatCode="0.0">
                        <c:v>1.8140521518824589E-3</c:v>
                      </c:pt>
                      <c:pt idx="992" formatCode="0.0">
                        <c:v>1.8066723948288092E-3</c:v>
                      </c:pt>
                      <c:pt idx="993" formatCode="0.0">
                        <c:v>1.4839781994189661E-3</c:v>
                      </c:pt>
                      <c:pt idx="994" formatCode="0.0">
                        <c:v>1.3353144472535959E-3</c:v>
                      </c:pt>
                      <c:pt idx="995" formatCode="0.0">
                        <c:v>1.2687579197537763E-3</c:v>
                      </c:pt>
                      <c:pt idx="996" formatCode="0.0">
                        <c:v>9.5248617403030211E-4</c:v>
                      </c:pt>
                      <c:pt idx="997" formatCode="0.0">
                        <c:v>1.0761366901606789E-3</c:v>
                      </c:pt>
                      <c:pt idx="998" formatCode="0.0">
                        <c:v>1.0348364254026963E-3</c:v>
                      </c:pt>
                      <c:pt idx="999" formatCode="0.0">
                        <c:v>1.1180269946663493E-3</c:v>
                      </c:pt>
                      <c:pt idx="1000" formatCode="0.0">
                        <c:v>1.2947746816192231E-3</c:v>
                      </c:pt>
                      <c:pt idx="1001" formatCode="0.0">
                        <c:v>1.2493805752612102E-3</c:v>
                      </c:pt>
                      <c:pt idx="1002" formatCode="0.0">
                        <c:v>1.0364596844951389E-3</c:v>
                      </c:pt>
                      <c:pt idx="1003" formatCode="0.0">
                        <c:v>1.0308267399733425E-3</c:v>
                      </c:pt>
                      <c:pt idx="1004" formatCode="0.0">
                        <c:v>1.0020211473049986E-3</c:v>
                      </c:pt>
                      <c:pt idx="1005" formatCode="0.0">
                        <c:v>9.7294146262998083E-4</c:v>
                      </c:pt>
                      <c:pt idx="1006" formatCode="0.0">
                        <c:v>1.1318488500778197E-3</c:v>
                      </c:pt>
                      <c:pt idx="1007" formatCode="0.0">
                        <c:v>1.1004406848351518E-3</c:v>
                      </c:pt>
                      <c:pt idx="1008" formatCode="0.0">
                        <c:v>1.1295892560750651E-3</c:v>
                      </c:pt>
                      <c:pt idx="1009" formatCode="0.0">
                        <c:v>1.01921412386865E-3</c:v>
                      </c:pt>
                      <c:pt idx="1010" formatCode="0.0">
                        <c:v>9.9592320331764626E-4</c:v>
                      </c:pt>
                      <c:pt idx="1011" formatCode="0.0">
                        <c:v>9.2003105631523153E-4</c:v>
                      </c:pt>
                      <c:pt idx="1012" formatCode="0.0">
                        <c:v>1.0162853350472627E-3</c:v>
                      </c:pt>
                      <c:pt idx="1013" formatCode="0.0">
                        <c:v>9.9396220790943179E-4</c:v>
                      </c:pt>
                      <c:pt idx="1014" formatCode="0.0">
                        <c:v>9.2083270817408156E-4</c:v>
                      </c:pt>
                      <c:pt idx="1015" formatCode="0.0">
                        <c:v>9.1604658308253343E-4</c:v>
                      </c:pt>
                      <c:pt idx="1016" formatCode="0.0">
                        <c:v>8.9743212875891649E-4</c:v>
                      </c:pt>
                      <c:pt idx="1017" formatCode="0.0">
                        <c:v>9.6866696780087403E-4</c:v>
                      </c:pt>
                      <c:pt idx="1018" formatCode="0.0">
                        <c:v>9.6404918631137553E-4</c:v>
                      </c:pt>
                      <c:pt idx="1019" formatCode="0.0">
                        <c:v>8.9656845042406549E-4</c:v>
                      </c:pt>
                      <c:pt idx="1020" formatCode="0.0">
                        <c:v>8.7116900032333943E-4</c:v>
                      </c:pt>
                      <c:pt idx="1021" formatCode="0.0">
                        <c:v>8.2158910313272909E-4</c:v>
                      </c:pt>
                      <c:pt idx="1022" formatCode="0.0">
                        <c:v>7.9950676866522561E-4</c:v>
                      </c:pt>
                      <c:pt idx="1023" formatCode="0.0">
                        <c:v>8.2156195744654712E-4</c:v>
                      </c:pt>
                      <c:pt idx="1024" formatCode="0.0">
                        <c:v>8.1731838263498287E-4</c:v>
                      </c:pt>
                      <c:pt idx="1025" formatCode="0.0">
                        <c:v>7.9915005028773024E-4</c:v>
                      </c:pt>
                      <c:pt idx="1026" formatCode="0.0">
                        <c:v>9.475691558540406E-4</c:v>
                      </c:pt>
                      <c:pt idx="1027" formatCode="0.0">
                        <c:v>9.4347318734060257E-4</c:v>
                      </c:pt>
                      <c:pt idx="1028" formatCode="0.0">
                        <c:v>9.2168467685363649E-4</c:v>
                      </c:pt>
                      <c:pt idx="1029" formatCode="0.0">
                        <c:v>9.7875557656945103E-4</c:v>
                      </c:pt>
                      <c:pt idx="1030" formatCode="0.0">
                        <c:v>9.7482034021210962E-4</c:v>
                      </c:pt>
                      <c:pt idx="1031" formatCode="0.0">
                        <c:v>7.9584014101135355E-4</c:v>
                      </c:pt>
                      <c:pt idx="1032" formatCode="0.0">
                        <c:v>7.769890292971635E-4</c:v>
                      </c:pt>
                      <c:pt idx="1033" formatCode="0.0">
                        <c:v>8.1181947653044052E-4</c:v>
                      </c:pt>
                      <c:pt idx="1034" formatCode="0.0">
                        <c:v>8.345947551492073E-4</c:v>
                      </c:pt>
                      <c:pt idx="1035" formatCode="0.0">
                        <c:v>8.5486931010112345E-4</c:v>
                      </c:pt>
                      <c:pt idx="1036" formatCode="0.0">
                        <c:v>8.5119321832760684E-4</c:v>
                      </c:pt>
                      <c:pt idx="1037" formatCode="0.0">
                        <c:v>7.6030588001186705E-4</c:v>
                      </c:pt>
                      <c:pt idx="1038" formatCode="0.0">
                        <c:v>8.1570291675501225E-4</c:v>
                      </c:pt>
                      <c:pt idx="1039" formatCode="0.0">
                        <c:v>8.1214951225568976E-4</c:v>
                      </c:pt>
                      <c:pt idx="1040" formatCode="0.0">
                        <c:v>9.7237282663668965E-4</c:v>
                      </c:pt>
                      <c:pt idx="1041" formatCode="0.0">
                        <c:v>9.2759802845131408E-4</c:v>
                      </c:pt>
                      <c:pt idx="1042" formatCode="0.0">
                        <c:v>9.2412772788005068E-4</c:v>
                      </c:pt>
                      <c:pt idx="1043" formatCode="0.0">
                        <c:v>8.3634212150794694E-4</c:v>
                      </c:pt>
                      <c:pt idx="1044" formatCode="0.0">
                        <c:v>7.8707427127443772E-4</c:v>
                      </c:pt>
                      <c:pt idx="1045" formatCode="0.0">
                        <c:v>7.8370713088453132E-4</c:v>
                      </c:pt>
                      <c:pt idx="1046" formatCode="0.0">
                        <c:v>8.0432770198087694E-4</c:v>
                      </c:pt>
                      <c:pt idx="1047" formatCode="0.0">
                        <c:v>8.0100320270847642E-4</c:v>
                      </c:pt>
                      <c:pt idx="1048" formatCode="0.0">
                        <c:v>8.2994977374289513E-4</c:v>
                      </c:pt>
                      <c:pt idx="1049" formatCode="0.0">
                        <c:v>8.6043981778517341E-4</c:v>
                      </c:pt>
                      <c:pt idx="1050" formatCode="0.0">
                        <c:v>8.5130786812375207E-4</c:v>
                      </c:pt>
                      <c:pt idx="1051" formatCode="0.0">
                        <c:v>8.1443349959361001E-4</c:v>
                      </c:pt>
                      <c:pt idx="1052" formatCode="0.0">
                        <c:v>8.3662587091303019E-4</c:v>
                      </c:pt>
                      <c:pt idx="1053" formatCode="0.0">
                        <c:v>8.3336183716834281E-4</c:v>
                      </c:pt>
                      <c:pt idx="1054" formatCode="0.0">
                        <c:v>8.9661166943564034E-4</c:v>
                      </c:pt>
                      <c:pt idx="1055" formatCode="0.0">
                        <c:v>8.9764633032559142E-4</c:v>
                      </c:pt>
                      <c:pt idx="1056" formatCode="0.0">
                        <c:v>8.9436650195010687E-4</c:v>
                      </c:pt>
                      <c:pt idx="1057" formatCode="0.0">
                        <c:v>8.8767541359351262E-4</c:v>
                      </c:pt>
                      <c:pt idx="1058" formatCode="0.0">
                        <c:v>9.1244222985942649E-4</c:v>
                      </c:pt>
                      <c:pt idx="1059" formatCode="0.0">
                        <c:v>9.0919366238579344E-4</c:v>
                      </c:pt>
                      <c:pt idx="1060" formatCode="0.0">
                        <c:v>9.7120904834556388E-4</c:v>
                      </c:pt>
                      <c:pt idx="1061" formatCode="0.0">
                        <c:v>9.3489724432307508E-4</c:v>
                      </c:pt>
                      <c:pt idx="1062" formatCode="0.0">
                        <c:v>9.3344195912613216E-4</c:v>
                      </c:pt>
                      <c:pt idx="1063" formatCode="0.0">
                        <c:v>8.9619954278796234E-4</c:v>
                      </c:pt>
                      <c:pt idx="1064" formatCode="0.0">
                        <c:v>9.5822693654261241E-4</c:v>
                      </c:pt>
                      <c:pt idx="1065" formatCode="0.0">
                        <c:v>9.5498144859998706E-4</c:v>
                      </c:pt>
                      <c:pt idx="1066" formatCode="0.0">
                        <c:v>8.8309283114437948E-4</c:v>
                      </c:pt>
                      <c:pt idx="1067" formatCode="0.0">
                        <c:v>8.4688453603248392E-4</c:v>
                      </c:pt>
                      <c:pt idx="1068" formatCode="0.0">
                        <c:v>8.4364847175515264E-4</c:v>
                      </c:pt>
                      <c:pt idx="1069" formatCode="0.0">
                        <c:v>8.7171735954629035E-4</c:v>
                      </c:pt>
                      <c:pt idx="1070" formatCode="0.0">
                        <c:v>8.6686137883000818E-4</c:v>
                      </c:pt>
                      <c:pt idx="1071" formatCode="0.0">
                        <c:v>8.6363752584661896E-4</c:v>
                      </c:pt>
                      <c:pt idx="1072" formatCode="0.0">
                        <c:v>8.9156244855194053E-4</c:v>
                      </c:pt>
                      <c:pt idx="1073" formatCode="0.0">
                        <c:v>8.79207299042244E-4</c:v>
                      </c:pt>
                      <c:pt idx="1074" formatCode="0.0">
                        <c:v>8.7602267386013735E-4</c:v>
                      </c:pt>
                      <c:pt idx="1075" formatCode="0.0">
                        <c:v>8.761357456988242E-4</c:v>
                      </c:pt>
                      <c:pt idx="1076" formatCode="0.0">
                        <c:v>8.729391086096164E-4</c:v>
                      </c:pt>
                      <c:pt idx="1077" formatCode="0.0">
                        <c:v>9.313635416688344E-4</c:v>
                      </c:pt>
                      <c:pt idx="1078" formatCode="0.0">
                        <c:v>8.9323901055957697E-4</c:v>
                      </c:pt>
                      <c:pt idx="1079" formatCode="0.0">
                        <c:v>8.9006325944736276E-4</c:v>
                      </c:pt>
                      <c:pt idx="1080" formatCode="0.0">
                        <c:v>9.158365445228662E-4</c:v>
                      </c:pt>
                      <c:pt idx="1081" formatCode="0.0">
                        <c:v>8.1519981457390839E-4</c:v>
                      </c:pt>
                      <c:pt idx="1082" formatCode="0.0">
                        <c:v>8.1203894653193059E-4</c:v>
                      </c:pt>
                      <c:pt idx="1083" formatCode="0.0">
                        <c:v>8.3412684201200811E-4</c:v>
                      </c:pt>
                      <c:pt idx="1084" formatCode="0.0">
                        <c:v>7.9392957057870036E-4</c:v>
                      </c:pt>
                      <c:pt idx="1085" formatCode="0.0">
                        <c:v>7.9081500240308755E-4</c:v>
                      </c:pt>
                      <c:pt idx="1086" formatCode="0.0">
                        <c:v>8.1943575421240876E-4</c:v>
                      </c:pt>
                      <c:pt idx="1087" formatCode="0.0">
                        <c:v>8.4419852208979945E-4</c:v>
                      </c:pt>
                      <c:pt idx="1088" formatCode="0.0">
                        <c:v>8.4109805906233659E-4</c:v>
                      </c:pt>
                      <c:pt idx="1089" formatCode="0.0">
                        <c:v>8.6723227464746277E-4</c:v>
                      </c:pt>
                      <c:pt idx="1090" formatCode="0.0">
                        <c:v>8.5792352478063509E-4</c:v>
                      </c:pt>
                      <c:pt idx="1091" formatCode="0.0">
                        <c:v>8.5485370437228601E-4</c:v>
                      </c:pt>
                      <c:pt idx="1092" formatCode="0.0">
                        <c:v>8.1608952495999202E-4</c:v>
                      </c:pt>
                      <c:pt idx="1093" formatCode="0.0">
                        <c:v>8.0653762758285327E-4</c:v>
                      </c:pt>
                      <c:pt idx="1094" formatCode="0.0">
                        <c:v>8.0350883680240924E-4</c:v>
                      </c:pt>
                      <c:pt idx="1095" formatCode="0.0">
                        <c:v>7.6553167207135415E-4</c:v>
                      </c:pt>
                      <c:pt idx="1096" formatCode="0.0">
                        <c:v>7.8902611167742335E-4</c:v>
                      </c:pt>
                      <c:pt idx="1097" formatCode="0.0">
                        <c:v>7.860293672327036E-4</c:v>
                      </c:pt>
                      <c:pt idx="1098" formatCode="0.0">
                        <c:v>7.8098175988202876E-4</c:v>
                      </c:pt>
                      <c:pt idx="1099" formatCode="0.0">
                        <c:v>7.4296721465521545E-4</c:v>
                      </c:pt>
                      <c:pt idx="1100" formatCode="0.0">
                        <c:v>7.3999668484282257E-4</c:v>
                      </c:pt>
                      <c:pt idx="1101" formatCode="0.0">
                        <c:v>7.3129311944475296E-4</c:v>
                      </c:pt>
                      <c:pt idx="1102" formatCode="0.0">
                        <c:v>7.5837893152303957E-4</c:v>
                      </c:pt>
                      <c:pt idx="1103" formatCode="0.0">
                        <c:v>7.554315023083428E-4</c:v>
                      </c:pt>
                      <c:pt idx="1104" formatCode="0.0">
                        <c:v>7.7580682641748672E-4</c:v>
                      </c:pt>
                      <c:pt idx="1105" formatCode="0.0">
                        <c:v>8.3243570063211403E-4</c:v>
                      </c:pt>
                      <c:pt idx="1106" formatCode="0.0">
                        <c:v>8.2810797191830844E-4</c:v>
                      </c:pt>
                      <c:pt idx="1107" formatCode="0.0">
                        <c:v>8.2026545242069404E-4</c:v>
                      </c:pt>
                      <c:pt idx="1108" formatCode="0.0">
                        <c:v>8.1736559643405277E-4</c:v>
                      </c:pt>
                      <c:pt idx="1109" formatCode="0.0">
                        <c:v>7.209239806332152E-4</c:v>
                      </c:pt>
                      <c:pt idx="1110" formatCode="0.0">
                        <c:v>7.1082586368980002E-4</c:v>
                      </c:pt>
                      <c:pt idx="1111" formatCode="0.0">
                        <c:v>7.3702764057360167E-4</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pt idx="1135" formatCode="0.0">
                        <c:v>0</c:v>
                      </c:pt>
                      <c:pt idx="1136" formatCode="0.0">
                        <c:v>0</c:v>
                      </c:pt>
                      <c:pt idx="1137" formatCode="0.0">
                        <c:v>0</c:v>
                      </c:pt>
                      <c:pt idx="1138" formatCode="0.0">
                        <c:v>0</c:v>
                      </c:pt>
                      <c:pt idx="1139" formatCode="0.0">
                        <c:v>0</c:v>
                      </c:pt>
                      <c:pt idx="1140" formatCode="0.0">
                        <c:v>0</c:v>
                      </c:pt>
                    </c:numCache>
                  </c:numRef>
                </c:xVal>
                <c:yVal>
                  <c:numRef>
                    <c:extLst xmlns:c15="http://schemas.microsoft.com/office/drawing/2012/chart">
                      <c:ext xmlns:c15="http://schemas.microsoft.com/office/drawing/2012/chart" uri="{02D57815-91ED-43cb-92C2-25804820EDAC}">
                        <c15:formulaRef>
                          <c15:sqref>'Forsøk 3 - Samlet'!$AL$14:$AL$1154</c15:sqref>
                        </c15:formulaRef>
                      </c:ext>
                    </c:extLst>
                    <c:numCache>
                      <c:formatCode>0.00</c:formatCode>
                      <c:ptCount val="1141"/>
                      <c:pt idx="0">
                        <c:v>0</c:v>
                      </c:pt>
                      <c:pt idx="1">
                        <c:v>0</c:v>
                      </c:pt>
                      <c:pt idx="2">
                        <c:v>0</c:v>
                      </c:pt>
                      <c:pt idx="3">
                        <c:v>0</c:v>
                      </c:pt>
                      <c:pt idx="4">
                        <c:v>0</c:v>
                      </c:pt>
                      <c:pt idx="5">
                        <c:v>0</c:v>
                      </c:pt>
                      <c:pt idx="6">
                        <c:v>0</c:v>
                      </c:pt>
                      <c:pt idx="7">
                        <c:v>0</c:v>
                      </c:pt>
                      <c:pt idx="8">
                        <c:v>2.8999999999999998E-3</c:v>
                      </c:pt>
                      <c:pt idx="9">
                        <c:v>2.8999999999999998E-3</c:v>
                      </c:pt>
                      <c:pt idx="10">
                        <c:v>2.8999999999999998E-3</c:v>
                      </c:pt>
                      <c:pt idx="11">
                        <c:v>2.8999999999999998E-3</c:v>
                      </c:pt>
                      <c:pt idx="12">
                        <c:v>5.7999999999999996E-3</c:v>
                      </c:pt>
                      <c:pt idx="13">
                        <c:v>5.7999999999999996E-3</c:v>
                      </c:pt>
                      <c:pt idx="14">
                        <c:v>5.7999999999999996E-3</c:v>
                      </c:pt>
                      <c:pt idx="15">
                        <c:v>1.44E-2</c:v>
                      </c:pt>
                      <c:pt idx="16">
                        <c:v>1.44E-2</c:v>
                      </c:pt>
                      <c:pt idx="17">
                        <c:v>1.44E-2</c:v>
                      </c:pt>
                      <c:pt idx="18">
                        <c:v>2.0199999999999999E-2</c:v>
                      </c:pt>
                      <c:pt idx="19">
                        <c:v>2.0199999999999999E-2</c:v>
                      </c:pt>
                      <c:pt idx="20">
                        <c:v>3.1699999999999999E-2</c:v>
                      </c:pt>
                      <c:pt idx="21">
                        <c:v>4.8899999999999999E-2</c:v>
                      </c:pt>
                      <c:pt idx="22">
                        <c:v>4.8899999999999999E-2</c:v>
                      </c:pt>
                      <c:pt idx="23">
                        <c:v>7.7700000000000005E-2</c:v>
                      </c:pt>
                      <c:pt idx="24">
                        <c:v>0.12089999999999999</c:v>
                      </c:pt>
                      <c:pt idx="25">
                        <c:v>0.12089999999999999</c:v>
                      </c:pt>
                      <c:pt idx="26">
                        <c:v>0.1699</c:v>
                      </c:pt>
                      <c:pt idx="27">
                        <c:v>0.1699</c:v>
                      </c:pt>
                      <c:pt idx="28">
                        <c:v>0.2303</c:v>
                      </c:pt>
                      <c:pt idx="29">
                        <c:v>0.30520000000000003</c:v>
                      </c:pt>
                      <c:pt idx="30">
                        <c:v>0.38290000000000002</c:v>
                      </c:pt>
                      <c:pt idx="31">
                        <c:v>0.38290000000000002</c:v>
                      </c:pt>
                      <c:pt idx="32">
                        <c:v>0.46360000000000001</c:v>
                      </c:pt>
                      <c:pt idx="33">
                        <c:v>0.53839999999999999</c:v>
                      </c:pt>
                      <c:pt idx="34">
                        <c:v>0.53839999999999999</c:v>
                      </c:pt>
                      <c:pt idx="35">
                        <c:v>0.67379999999999995</c:v>
                      </c:pt>
                      <c:pt idx="36">
                        <c:v>0.67379999999999995</c:v>
                      </c:pt>
                      <c:pt idx="37">
                        <c:v>0.67379999999999995</c:v>
                      </c:pt>
                      <c:pt idx="38">
                        <c:v>0.7429</c:v>
                      </c:pt>
                      <c:pt idx="39">
                        <c:v>0.80049999999999999</c:v>
                      </c:pt>
                      <c:pt idx="40">
                        <c:v>0.80049999999999999</c:v>
                      </c:pt>
                      <c:pt idx="41">
                        <c:v>0.84650000000000003</c:v>
                      </c:pt>
                      <c:pt idx="42">
                        <c:v>0.84650000000000003</c:v>
                      </c:pt>
                      <c:pt idx="43">
                        <c:v>0.88969997500000009</c:v>
                      </c:pt>
                      <c:pt idx="44">
                        <c:v>0.93289999999999995</c:v>
                      </c:pt>
                      <c:pt idx="45">
                        <c:v>0.93289999999999995</c:v>
                      </c:pt>
                      <c:pt idx="46">
                        <c:v>0.98180005000000004</c:v>
                      </c:pt>
                      <c:pt idx="47">
                        <c:v>1.0135000250000001</c:v>
                      </c:pt>
                      <c:pt idx="48">
                        <c:v>1.0135000250000001</c:v>
                      </c:pt>
                      <c:pt idx="49">
                        <c:v>1.0423000250000001</c:v>
                      </c:pt>
                      <c:pt idx="50">
                        <c:v>1.0653000749999999</c:v>
                      </c:pt>
                      <c:pt idx="51">
                        <c:v>1.0653000749999999</c:v>
                      </c:pt>
                      <c:pt idx="52">
                        <c:v>1.088400075</c:v>
                      </c:pt>
                      <c:pt idx="53">
                        <c:v>1.1057001249999998</c:v>
                      </c:pt>
                      <c:pt idx="54">
                        <c:v>1.1057001249999998</c:v>
                      </c:pt>
                      <c:pt idx="55">
                        <c:v>1.1287000250000001</c:v>
                      </c:pt>
                      <c:pt idx="56">
                        <c:v>1.1460001</c:v>
                      </c:pt>
                      <c:pt idx="57">
                        <c:v>1.1460001</c:v>
                      </c:pt>
                      <c:pt idx="58">
                        <c:v>1.1805001750000002</c:v>
                      </c:pt>
                      <c:pt idx="59">
                        <c:v>1.1805001750000002</c:v>
                      </c:pt>
                      <c:pt idx="60">
                        <c:v>1.19490015</c:v>
                      </c:pt>
                      <c:pt idx="61">
                        <c:v>1.2180001249999999</c:v>
                      </c:pt>
                      <c:pt idx="62">
                        <c:v>1.2180001249999999</c:v>
                      </c:pt>
                      <c:pt idx="63">
                        <c:v>1.2237001999999999</c:v>
                      </c:pt>
                      <c:pt idx="64">
                        <c:v>1.2381001999999999</c:v>
                      </c:pt>
                      <c:pt idx="65">
                        <c:v>1.2381001999999999</c:v>
                      </c:pt>
                      <c:pt idx="66">
                        <c:v>1.2525001999999998</c:v>
                      </c:pt>
                      <c:pt idx="67">
                        <c:v>1.2727002249999999</c:v>
                      </c:pt>
                      <c:pt idx="68">
                        <c:v>1.2727002249999999</c:v>
                      </c:pt>
                      <c:pt idx="69">
                        <c:v>1.28990015</c:v>
                      </c:pt>
                      <c:pt idx="70">
                        <c:v>1.28990015</c:v>
                      </c:pt>
                      <c:pt idx="71">
                        <c:v>1.28990015</c:v>
                      </c:pt>
                      <c:pt idx="72">
                        <c:v>1.298600175</c:v>
                      </c:pt>
                      <c:pt idx="73">
                        <c:v>1.324500225</c:v>
                      </c:pt>
                      <c:pt idx="74">
                        <c:v>1.324500225</c:v>
                      </c:pt>
                      <c:pt idx="75">
                        <c:v>1.35330025</c:v>
                      </c:pt>
                      <c:pt idx="76">
                        <c:v>1.37340025</c:v>
                      </c:pt>
                      <c:pt idx="77">
                        <c:v>1.37340025</c:v>
                      </c:pt>
                      <c:pt idx="78">
                        <c:v>1.385000325</c:v>
                      </c:pt>
                      <c:pt idx="79">
                        <c:v>1.4022002499999999</c:v>
                      </c:pt>
                      <c:pt idx="80">
                        <c:v>1.4022002499999999</c:v>
                      </c:pt>
                      <c:pt idx="81">
                        <c:v>1.4224003500000002</c:v>
                      </c:pt>
                      <c:pt idx="82">
                        <c:v>1.4224003500000002</c:v>
                      </c:pt>
                      <c:pt idx="83">
                        <c:v>1.4627002999999998</c:v>
                      </c:pt>
                      <c:pt idx="84">
                        <c:v>1.4627002999999998</c:v>
                      </c:pt>
                      <c:pt idx="85">
                        <c:v>1.4944002999999999</c:v>
                      </c:pt>
                      <c:pt idx="86">
                        <c:v>1.4944002999999999</c:v>
                      </c:pt>
                      <c:pt idx="87">
                        <c:v>1.5232003000000001</c:v>
                      </c:pt>
                      <c:pt idx="88">
                        <c:v>1.5404002999999999</c:v>
                      </c:pt>
                      <c:pt idx="89">
                        <c:v>1.5404002999999999</c:v>
                      </c:pt>
                      <c:pt idx="90">
                        <c:v>1.5721003500000001</c:v>
                      </c:pt>
                      <c:pt idx="91">
                        <c:v>1.5980003</c:v>
                      </c:pt>
                      <c:pt idx="92">
                        <c:v>1.5980003</c:v>
                      </c:pt>
                      <c:pt idx="93">
                        <c:v>1.6268003</c:v>
                      </c:pt>
                      <c:pt idx="94">
                        <c:v>1.6527003</c:v>
                      </c:pt>
                      <c:pt idx="95">
                        <c:v>1.6873003</c:v>
                      </c:pt>
                      <c:pt idx="96">
                        <c:v>1.6873003</c:v>
                      </c:pt>
                      <c:pt idx="97">
                        <c:v>1.7161003500000001</c:v>
                      </c:pt>
                      <c:pt idx="98">
                        <c:v>1.7161003500000001</c:v>
                      </c:pt>
                      <c:pt idx="99">
                        <c:v>1.7391003250000001</c:v>
                      </c:pt>
                      <c:pt idx="100">
                        <c:v>1.770800325</c:v>
                      </c:pt>
                      <c:pt idx="101">
                        <c:v>1.770800325</c:v>
                      </c:pt>
                      <c:pt idx="102">
                        <c:v>1.796700325</c:v>
                      </c:pt>
                      <c:pt idx="103">
                        <c:v>1.8255003749999998</c:v>
                      </c:pt>
                      <c:pt idx="104">
                        <c:v>1.8255003749999998</c:v>
                      </c:pt>
                      <c:pt idx="105">
                        <c:v>1.8428003500000001</c:v>
                      </c:pt>
                      <c:pt idx="106">
                        <c:v>1.8600003000000001</c:v>
                      </c:pt>
                      <c:pt idx="107">
                        <c:v>1.8600003000000001</c:v>
                      </c:pt>
                      <c:pt idx="108">
                        <c:v>1.8802003</c:v>
                      </c:pt>
                      <c:pt idx="109">
                        <c:v>1.8917002999999999</c:v>
                      </c:pt>
                      <c:pt idx="110">
                        <c:v>1.8917002999999999</c:v>
                      </c:pt>
                      <c:pt idx="111">
                        <c:v>1.9004003</c:v>
                      </c:pt>
                      <c:pt idx="112">
                        <c:v>1.9032003</c:v>
                      </c:pt>
                      <c:pt idx="113">
                        <c:v>1.9032003</c:v>
                      </c:pt>
                      <c:pt idx="114">
                        <c:v>1.9119002999999999</c:v>
                      </c:pt>
                      <c:pt idx="115">
                        <c:v>1.9119002999999999</c:v>
                      </c:pt>
                      <c:pt idx="116">
                        <c:v>1.917600325</c:v>
                      </c:pt>
                      <c:pt idx="117">
                        <c:v>1.9032003</c:v>
                      </c:pt>
                      <c:pt idx="118">
                        <c:v>1.9032003</c:v>
                      </c:pt>
                      <c:pt idx="119">
                        <c:v>1.9090003500000001</c:v>
                      </c:pt>
                      <c:pt idx="120">
                        <c:v>1.888800375</c:v>
                      </c:pt>
                      <c:pt idx="121">
                        <c:v>1.888800375</c:v>
                      </c:pt>
                      <c:pt idx="122">
                        <c:v>1.877300325</c:v>
                      </c:pt>
                      <c:pt idx="123">
                        <c:v>1.8572004</c:v>
                      </c:pt>
                      <c:pt idx="124">
                        <c:v>1.8572004</c:v>
                      </c:pt>
                      <c:pt idx="125">
                        <c:v>1.854300375</c:v>
                      </c:pt>
                      <c:pt idx="126">
                        <c:v>1.8428004</c:v>
                      </c:pt>
                      <c:pt idx="127">
                        <c:v>1.8428004</c:v>
                      </c:pt>
                      <c:pt idx="128">
                        <c:v>1.8226004499999999</c:v>
                      </c:pt>
                      <c:pt idx="129">
                        <c:v>1.8111003749999999</c:v>
                      </c:pt>
                      <c:pt idx="130">
                        <c:v>1.8111003749999999</c:v>
                      </c:pt>
                      <c:pt idx="131">
                        <c:v>1.796700475</c:v>
                      </c:pt>
                      <c:pt idx="132">
                        <c:v>1.796700475</c:v>
                      </c:pt>
                      <c:pt idx="133">
                        <c:v>1.7823005000000001</c:v>
                      </c:pt>
                      <c:pt idx="134">
                        <c:v>1.7708005</c:v>
                      </c:pt>
                      <c:pt idx="135">
                        <c:v>1.7708005</c:v>
                      </c:pt>
                      <c:pt idx="136">
                        <c:v>1.7650005499999999</c:v>
                      </c:pt>
                      <c:pt idx="137">
                        <c:v>1.7621005000000001</c:v>
                      </c:pt>
                      <c:pt idx="138">
                        <c:v>1.7621005000000001</c:v>
                      </c:pt>
                      <c:pt idx="139">
                        <c:v>1.747700475</c:v>
                      </c:pt>
                      <c:pt idx="140">
                        <c:v>1.7362004499999999</c:v>
                      </c:pt>
                      <c:pt idx="141">
                        <c:v>1.7362004499999999</c:v>
                      </c:pt>
                      <c:pt idx="142">
                        <c:v>1.7305004749999999</c:v>
                      </c:pt>
                      <c:pt idx="143">
                        <c:v>1.7190005750000001</c:v>
                      </c:pt>
                      <c:pt idx="144">
                        <c:v>1.7190005750000001</c:v>
                      </c:pt>
                      <c:pt idx="145">
                        <c:v>1.7103005499999999</c:v>
                      </c:pt>
                      <c:pt idx="146">
                        <c:v>1.70170055</c:v>
                      </c:pt>
                      <c:pt idx="147">
                        <c:v>1.70170055</c:v>
                      </c:pt>
                      <c:pt idx="148">
                        <c:v>1.6988005500000001</c:v>
                      </c:pt>
                      <c:pt idx="149">
                        <c:v>1.6988005500000001</c:v>
                      </c:pt>
                      <c:pt idx="150">
                        <c:v>1.693000525</c:v>
                      </c:pt>
                      <c:pt idx="151">
                        <c:v>1.698800525</c:v>
                      </c:pt>
                      <c:pt idx="152">
                        <c:v>1.698800525</c:v>
                      </c:pt>
                      <c:pt idx="153">
                        <c:v>1.6873005249999999</c:v>
                      </c:pt>
                      <c:pt idx="154">
                        <c:v>1.6786005500000001</c:v>
                      </c:pt>
                      <c:pt idx="155">
                        <c:v>1.6786005500000001</c:v>
                      </c:pt>
                      <c:pt idx="156">
                        <c:v>1.66710055</c:v>
                      </c:pt>
                      <c:pt idx="157">
                        <c:v>1.6758005249999999</c:v>
                      </c:pt>
                      <c:pt idx="158">
                        <c:v>1.6758005249999999</c:v>
                      </c:pt>
                      <c:pt idx="159">
                        <c:v>1.667100475</c:v>
                      </c:pt>
                      <c:pt idx="160">
                        <c:v>1.6614004499999999</c:v>
                      </c:pt>
                      <c:pt idx="161">
                        <c:v>1.6614004499999999</c:v>
                      </c:pt>
                      <c:pt idx="162">
                        <c:v>1.6441005249999998</c:v>
                      </c:pt>
                      <c:pt idx="163">
                        <c:v>1.63830045</c:v>
                      </c:pt>
                      <c:pt idx="164">
                        <c:v>1.63830045</c:v>
                      </c:pt>
                      <c:pt idx="165">
                        <c:v>1.638300525</c:v>
                      </c:pt>
                      <c:pt idx="166">
                        <c:v>1.638300525</c:v>
                      </c:pt>
                      <c:pt idx="167">
                        <c:v>1.638300525</c:v>
                      </c:pt>
                      <c:pt idx="168">
                        <c:v>1.6383004750000001</c:v>
                      </c:pt>
                      <c:pt idx="169">
                        <c:v>1.6355005249999999</c:v>
                      </c:pt>
                      <c:pt idx="170">
                        <c:v>1.6355005249999999</c:v>
                      </c:pt>
                      <c:pt idx="171">
                        <c:v>1.62680055</c:v>
                      </c:pt>
                      <c:pt idx="172">
                        <c:v>1.6268005750000001</c:v>
                      </c:pt>
                      <c:pt idx="173">
                        <c:v>1.6268005750000001</c:v>
                      </c:pt>
                      <c:pt idx="174">
                        <c:v>1.62110055</c:v>
                      </c:pt>
                      <c:pt idx="175">
                        <c:v>1.6239005999999998</c:v>
                      </c:pt>
                      <c:pt idx="176">
                        <c:v>1.6239005999999998</c:v>
                      </c:pt>
                      <c:pt idx="177">
                        <c:v>1.6239005999999998</c:v>
                      </c:pt>
                      <c:pt idx="178">
                        <c:v>1.6239005999999998</c:v>
                      </c:pt>
                      <c:pt idx="179">
                        <c:v>1.621100575</c:v>
                      </c:pt>
                      <c:pt idx="180">
                        <c:v>1.6268005750000001</c:v>
                      </c:pt>
                      <c:pt idx="181">
                        <c:v>1.62110055</c:v>
                      </c:pt>
                      <c:pt idx="182">
                        <c:v>1.62110055</c:v>
                      </c:pt>
                      <c:pt idx="183">
                        <c:v>1.6239006499999999</c:v>
                      </c:pt>
                      <c:pt idx="184">
                        <c:v>1.6268005999999999</c:v>
                      </c:pt>
                      <c:pt idx="185">
                        <c:v>1.6268005999999999</c:v>
                      </c:pt>
                      <c:pt idx="186">
                        <c:v>1.632600625</c:v>
                      </c:pt>
                      <c:pt idx="187">
                        <c:v>1.626800625</c:v>
                      </c:pt>
                      <c:pt idx="188">
                        <c:v>1.626800625</c:v>
                      </c:pt>
                      <c:pt idx="189">
                        <c:v>1.6297006249999999</c:v>
                      </c:pt>
                      <c:pt idx="190">
                        <c:v>1.6297006249999999</c:v>
                      </c:pt>
                      <c:pt idx="191">
                        <c:v>1.6326006500000001</c:v>
                      </c:pt>
                      <c:pt idx="192">
                        <c:v>1.632600625</c:v>
                      </c:pt>
                      <c:pt idx="193">
                        <c:v>1.632600625</c:v>
                      </c:pt>
                      <c:pt idx="194">
                        <c:v>1.6355006249999999</c:v>
                      </c:pt>
                      <c:pt idx="195">
                        <c:v>1.641200625</c:v>
                      </c:pt>
                      <c:pt idx="196">
                        <c:v>1.638300675</c:v>
                      </c:pt>
                      <c:pt idx="197">
                        <c:v>1.638300675</c:v>
                      </c:pt>
                      <c:pt idx="198">
                        <c:v>1.6383007000000001</c:v>
                      </c:pt>
                      <c:pt idx="199">
                        <c:v>1.6470006500000001</c:v>
                      </c:pt>
                      <c:pt idx="200">
                        <c:v>1.6470006500000001</c:v>
                      </c:pt>
                      <c:pt idx="201">
                        <c:v>1.6470006500000001</c:v>
                      </c:pt>
                      <c:pt idx="202">
                        <c:v>1.6585007</c:v>
                      </c:pt>
                      <c:pt idx="203">
                        <c:v>1.6585007</c:v>
                      </c:pt>
                      <c:pt idx="204">
                        <c:v>1.6585006500000001</c:v>
                      </c:pt>
                      <c:pt idx="205">
                        <c:v>1.6585006500000001</c:v>
                      </c:pt>
                      <c:pt idx="206">
                        <c:v>1.6585006500000001</c:v>
                      </c:pt>
                      <c:pt idx="207">
                        <c:v>1.667100625</c:v>
                      </c:pt>
                      <c:pt idx="208">
                        <c:v>1.667100625</c:v>
                      </c:pt>
                      <c:pt idx="209">
                        <c:v>1.6758005999999999</c:v>
                      </c:pt>
                      <c:pt idx="210">
                        <c:v>1.67580065</c:v>
                      </c:pt>
                      <c:pt idx="211">
                        <c:v>1.67580065</c:v>
                      </c:pt>
                      <c:pt idx="212">
                        <c:v>1.6758006999999999</c:v>
                      </c:pt>
                      <c:pt idx="213">
                        <c:v>1.6758006999999999</c:v>
                      </c:pt>
                      <c:pt idx="214">
                        <c:v>1.6758006999999999</c:v>
                      </c:pt>
                      <c:pt idx="215">
                        <c:v>1.6873007</c:v>
                      </c:pt>
                      <c:pt idx="216">
                        <c:v>1.6930007</c:v>
                      </c:pt>
                      <c:pt idx="217">
                        <c:v>1.6930007</c:v>
                      </c:pt>
                      <c:pt idx="218">
                        <c:v>1.7046006999999999</c:v>
                      </c:pt>
                      <c:pt idx="219">
                        <c:v>1.7074006500000001</c:v>
                      </c:pt>
                      <c:pt idx="220">
                        <c:v>1.7074006500000001</c:v>
                      </c:pt>
                      <c:pt idx="221">
                        <c:v>1.7017006749999999</c:v>
                      </c:pt>
                      <c:pt idx="222">
                        <c:v>1.7017006749999999</c:v>
                      </c:pt>
                      <c:pt idx="223">
                        <c:v>1.7132007</c:v>
                      </c:pt>
                      <c:pt idx="224">
                        <c:v>1.719000675</c:v>
                      </c:pt>
                      <c:pt idx="225">
                        <c:v>1.719000675</c:v>
                      </c:pt>
                      <c:pt idx="226">
                        <c:v>1.7334007</c:v>
                      </c:pt>
                      <c:pt idx="227">
                        <c:v>1.7362007500000001</c:v>
                      </c:pt>
                      <c:pt idx="228">
                        <c:v>1.7362007500000001</c:v>
                      </c:pt>
                      <c:pt idx="229">
                        <c:v>1.7391007000000001</c:v>
                      </c:pt>
                      <c:pt idx="230">
                        <c:v>1.7449007249999999</c:v>
                      </c:pt>
                      <c:pt idx="231">
                        <c:v>1.7449007249999999</c:v>
                      </c:pt>
                      <c:pt idx="232">
                        <c:v>1.7564006999999999</c:v>
                      </c:pt>
                      <c:pt idx="233">
                        <c:v>1.7506007749999999</c:v>
                      </c:pt>
                      <c:pt idx="234">
                        <c:v>1.7506007749999999</c:v>
                      </c:pt>
                      <c:pt idx="235">
                        <c:v>1.7535008000000001</c:v>
                      </c:pt>
                      <c:pt idx="236">
                        <c:v>1.7535007500000002</c:v>
                      </c:pt>
                      <c:pt idx="237">
                        <c:v>1.7535007500000002</c:v>
                      </c:pt>
                      <c:pt idx="238">
                        <c:v>1.7535007500000002</c:v>
                      </c:pt>
                      <c:pt idx="239">
                        <c:v>1.7535007500000002</c:v>
                      </c:pt>
                      <c:pt idx="240">
                        <c:v>1.7535007500000002</c:v>
                      </c:pt>
                      <c:pt idx="241">
                        <c:v>1.762100775</c:v>
                      </c:pt>
                      <c:pt idx="242">
                        <c:v>1.7593007500000002</c:v>
                      </c:pt>
                      <c:pt idx="243">
                        <c:v>1.7593007500000002</c:v>
                      </c:pt>
                      <c:pt idx="244">
                        <c:v>1.75930085</c:v>
                      </c:pt>
                      <c:pt idx="245">
                        <c:v>1.747700775</c:v>
                      </c:pt>
                      <c:pt idx="246">
                        <c:v>1.747700775</c:v>
                      </c:pt>
                      <c:pt idx="247">
                        <c:v>1.747700775</c:v>
                      </c:pt>
                      <c:pt idx="248">
                        <c:v>1.7362007500000001</c:v>
                      </c:pt>
                      <c:pt idx="249">
                        <c:v>1.7362007500000001</c:v>
                      </c:pt>
                      <c:pt idx="250">
                        <c:v>1.7420008</c:v>
                      </c:pt>
                      <c:pt idx="251">
                        <c:v>1.7420008</c:v>
                      </c:pt>
                      <c:pt idx="252">
                        <c:v>1.7391008000000001</c:v>
                      </c:pt>
                      <c:pt idx="253">
                        <c:v>1.7391008000000001</c:v>
                      </c:pt>
                      <c:pt idx="254">
                        <c:v>1.7391008000000001</c:v>
                      </c:pt>
                      <c:pt idx="255">
                        <c:v>1.7305008</c:v>
                      </c:pt>
                      <c:pt idx="256">
                        <c:v>1.72760085</c:v>
                      </c:pt>
                      <c:pt idx="257">
                        <c:v>1.72760085</c:v>
                      </c:pt>
                      <c:pt idx="258">
                        <c:v>1.7103008499999999</c:v>
                      </c:pt>
                      <c:pt idx="259">
                        <c:v>1.6959008250000001</c:v>
                      </c:pt>
                      <c:pt idx="260">
                        <c:v>1.6959008250000001</c:v>
                      </c:pt>
                      <c:pt idx="261">
                        <c:v>1.6930008250000002</c:v>
                      </c:pt>
                      <c:pt idx="262">
                        <c:v>1.6671009000000001</c:v>
                      </c:pt>
                      <c:pt idx="263">
                        <c:v>1.6671009000000001</c:v>
                      </c:pt>
                      <c:pt idx="264">
                        <c:v>1.6585009000000002</c:v>
                      </c:pt>
                      <c:pt idx="265">
                        <c:v>1.6498009249999999</c:v>
                      </c:pt>
                      <c:pt idx="266">
                        <c:v>1.6498009249999999</c:v>
                      </c:pt>
                      <c:pt idx="267">
                        <c:v>1.6153009</c:v>
                      </c:pt>
                      <c:pt idx="268">
                        <c:v>1.6153009</c:v>
                      </c:pt>
                      <c:pt idx="269">
                        <c:v>1.6153009</c:v>
                      </c:pt>
                      <c:pt idx="270">
                        <c:v>1.5951009249999999</c:v>
                      </c:pt>
                      <c:pt idx="271">
                        <c:v>1.59230085</c:v>
                      </c:pt>
                      <c:pt idx="272">
                        <c:v>1.59230085</c:v>
                      </c:pt>
                      <c:pt idx="273">
                        <c:v>1.5894009</c:v>
                      </c:pt>
                      <c:pt idx="274">
                        <c:v>1.5894009</c:v>
                      </c:pt>
                      <c:pt idx="275">
                        <c:v>1.5721009500000001</c:v>
                      </c:pt>
                      <c:pt idx="276">
                        <c:v>1.5663009999999999</c:v>
                      </c:pt>
                      <c:pt idx="277">
                        <c:v>1.5663009999999999</c:v>
                      </c:pt>
                      <c:pt idx="278">
                        <c:v>1.5692009499999999</c:v>
                      </c:pt>
                      <c:pt idx="279">
                        <c:v>1.5836009999999998</c:v>
                      </c:pt>
                      <c:pt idx="280">
                        <c:v>1.5836009999999998</c:v>
                      </c:pt>
                      <c:pt idx="281">
                        <c:v>1.5663010500000001</c:v>
                      </c:pt>
                      <c:pt idx="282">
                        <c:v>1.5663010500000001</c:v>
                      </c:pt>
                      <c:pt idx="283">
                        <c:v>1.5750010249999999</c:v>
                      </c:pt>
                      <c:pt idx="284">
                        <c:v>1.59510105</c:v>
                      </c:pt>
                      <c:pt idx="285">
                        <c:v>1.60950105</c:v>
                      </c:pt>
                      <c:pt idx="286">
                        <c:v>1.60950105</c:v>
                      </c:pt>
                      <c:pt idx="287">
                        <c:v>1.60950105</c:v>
                      </c:pt>
                      <c:pt idx="288">
                        <c:v>1.6556010749999999</c:v>
                      </c:pt>
                      <c:pt idx="289">
                        <c:v>1.6556010749999999</c:v>
                      </c:pt>
                      <c:pt idx="290">
                        <c:v>1.6815009999999999</c:v>
                      </c:pt>
                      <c:pt idx="291">
                        <c:v>1.6815009999999999</c:v>
                      </c:pt>
                      <c:pt idx="292">
                        <c:v>1.7046009999999998</c:v>
                      </c:pt>
                      <c:pt idx="293">
                        <c:v>1.71030105</c:v>
                      </c:pt>
                      <c:pt idx="294">
                        <c:v>1.71030105</c:v>
                      </c:pt>
                      <c:pt idx="295">
                        <c:v>1.7362010749999999</c:v>
                      </c:pt>
                      <c:pt idx="296">
                        <c:v>1.7593010500000001</c:v>
                      </c:pt>
                      <c:pt idx="297">
                        <c:v>1.7593010500000001</c:v>
                      </c:pt>
                      <c:pt idx="298">
                        <c:v>1.7852010249999999</c:v>
                      </c:pt>
                      <c:pt idx="299">
                        <c:v>1.81690105</c:v>
                      </c:pt>
                      <c:pt idx="300">
                        <c:v>1.81690105</c:v>
                      </c:pt>
                      <c:pt idx="301">
                        <c:v>1.8399011000000001</c:v>
                      </c:pt>
                      <c:pt idx="302">
                        <c:v>1.8716010249999999</c:v>
                      </c:pt>
                      <c:pt idx="303">
                        <c:v>1.8716010249999999</c:v>
                      </c:pt>
                      <c:pt idx="304">
                        <c:v>1.903201025</c:v>
                      </c:pt>
                      <c:pt idx="305">
                        <c:v>1.9320010749999998</c:v>
                      </c:pt>
                      <c:pt idx="306">
                        <c:v>1.9320010749999998</c:v>
                      </c:pt>
                      <c:pt idx="307">
                        <c:v>1.96950125</c:v>
                      </c:pt>
                      <c:pt idx="308">
                        <c:v>1.9867013</c:v>
                      </c:pt>
                      <c:pt idx="309">
                        <c:v>1.9867013</c:v>
                      </c:pt>
                      <c:pt idx="310">
                        <c:v>2.0242011500000001</c:v>
                      </c:pt>
                      <c:pt idx="311">
                        <c:v>2.0242011500000001</c:v>
                      </c:pt>
                      <c:pt idx="312">
                        <c:v>2.0616011999999997</c:v>
                      </c:pt>
                      <c:pt idx="313">
                        <c:v>2.0961010999999998</c:v>
                      </c:pt>
                      <c:pt idx="314">
                        <c:v>2.1393012250000001</c:v>
                      </c:pt>
                      <c:pt idx="315">
                        <c:v>2.1393012250000001</c:v>
                      </c:pt>
                      <c:pt idx="316">
                        <c:v>2.1681011249999997</c:v>
                      </c:pt>
                      <c:pt idx="317">
                        <c:v>2.19690115</c:v>
                      </c:pt>
                      <c:pt idx="318">
                        <c:v>2.19690115</c:v>
                      </c:pt>
                      <c:pt idx="319">
                        <c:v>2.2286011500000003</c:v>
                      </c:pt>
                      <c:pt idx="320">
                        <c:v>2.2372011249999999</c:v>
                      </c:pt>
                      <c:pt idx="321">
                        <c:v>2.2372011249999999</c:v>
                      </c:pt>
                      <c:pt idx="322">
                        <c:v>2.2430010999999999</c:v>
                      </c:pt>
                      <c:pt idx="323">
                        <c:v>2.2603010000000001</c:v>
                      </c:pt>
                      <c:pt idx="324">
                        <c:v>2.2603010000000001</c:v>
                      </c:pt>
                      <c:pt idx="325">
                        <c:v>2.26600095</c:v>
                      </c:pt>
                      <c:pt idx="326">
                        <c:v>2.26600095</c:v>
                      </c:pt>
                      <c:pt idx="327">
                        <c:v>2.2689009749999998</c:v>
                      </c:pt>
                      <c:pt idx="328">
                        <c:v>2.271801</c:v>
                      </c:pt>
                      <c:pt idx="329">
                        <c:v>2.2862009749999999</c:v>
                      </c:pt>
                      <c:pt idx="330">
                        <c:v>2.2862009749999999</c:v>
                      </c:pt>
                      <c:pt idx="331">
                        <c:v>2.2977008999999997</c:v>
                      </c:pt>
                      <c:pt idx="332">
                        <c:v>2.2977008999999997</c:v>
                      </c:pt>
                      <c:pt idx="333">
                        <c:v>2.2977008999999997</c:v>
                      </c:pt>
                      <c:pt idx="334">
                        <c:v>2.3035009500000001</c:v>
                      </c:pt>
                      <c:pt idx="335">
                        <c:v>2.3035009500000001</c:v>
                      </c:pt>
                      <c:pt idx="336">
                        <c:v>2.2919010000000002</c:v>
                      </c:pt>
                      <c:pt idx="337">
                        <c:v>2.297701</c:v>
                      </c:pt>
                      <c:pt idx="338">
                        <c:v>2.3006009000000001</c:v>
                      </c:pt>
                      <c:pt idx="339">
                        <c:v>2.3006009000000001</c:v>
                      </c:pt>
                      <c:pt idx="340">
                        <c:v>2.2977008999999997</c:v>
                      </c:pt>
                      <c:pt idx="341">
                        <c:v>2.2977008999999997</c:v>
                      </c:pt>
                      <c:pt idx="342">
                        <c:v>2.2919009749999999</c:v>
                      </c:pt>
                      <c:pt idx="343">
                        <c:v>2.3035010750000002</c:v>
                      </c:pt>
                      <c:pt idx="344">
                        <c:v>2.3063010999999998</c:v>
                      </c:pt>
                      <c:pt idx="345">
                        <c:v>2.3063010999999998</c:v>
                      </c:pt>
                      <c:pt idx="346">
                        <c:v>2.3121011249999999</c:v>
                      </c:pt>
                      <c:pt idx="347">
                        <c:v>2.323601075</c:v>
                      </c:pt>
                      <c:pt idx="348">
                        <c:v>2.323601075</c:v>
                      </c:pt>
                      <c:pt idx="349">
                        <c:v>2.3265011749999998</c:v>
                      </c:pt>
                      <c:pt idx="350">
                        <c:v>2.32360115</c:v>
                      </c:pt>
                      <c:pt idx="351">
                        <c:v>2.32360115</c:v>
                      </c:pt>
                      <c:pt idx="352">
                        <c:v>2.3322012249999999</c:v>
                      </c:pt>
                      <c:pt idx="353">
                        <c:v>2.346601175</c:v>
                      </c:pt>
                      <c:pt idx="354">
                        <c:v>2.346601175</c:v>
                      </c:pt>
                      <c:pt idx="355">
                        <c:v>2.346601175</c:v>
                      </c:pt>
                      <c:pt idx="356">
                        <c:v>2.346601175</c:v>
                      </c:pt>
                      <c:pt idx="357">
                        <c:v>2.3754012499999999</c:v>
                      </c:pt>
                      <c:pt idx="358">
                        <c:v>2.3754012499999999</c:v>
                      </c:pt>
                      <c:pt idx="359">
                        <c:v>2.3956012499999999</c:v>
                      </c:pt>
                      <c:pt idx="360">
                        <c:v>2.3956012499999999</c:v>
                      </c:pt>
                      <c:pt idx="361">
                        <c:v>2.4129012250000001</c:v>
                      </c:pt>
                      <c:pt idx="362">
                        <c:v>2.4129012250000001</c:v>
                      </c:pt>
                      <c:pt idx="363">
                        <c:v>2.4301011999999997</c:v>
                      </c:pt>
                      <c:pt idx="364">
                        <c:v>2.4532011749999998</c:v>
                      </c:pt>
                      <c:pt idx="365">
                        <c:v>2.4532011749999998</c:v>
                      </c:pt>
                      <c:pt idx="366">
                        <c:v>2.46760125</c:v>
                      </c:pt>
                      <c:pt idx="367">
                        <c:v>2.5021012250000001</c:v>
                      </c:pt>
                      <c:pt idx="368">
                        <c:v>2.5021012250000001</c:v>
                      </c:pt>
                      <c:pt idx="369">
                        <c:v>2.5021012250000001</c:v>
                      </c:pt>
                      <c:pt idx="370">
                        <c:v>2.5885012749999996</c:v>
                      </c:pt>
                      <c:pt idx="371">
                        <c:v>2.5885012749999996</c:v>
                      </c:pt>
                      <c:pt idx="372">
                        <c:v>2.5885012749999996</c:v>
                      </c:pt>
                      <c:pt idx="373">
                        <c:v>2.6403012499999998</c:v>
                      </c:pt>
                      <c:pt idx="374">
                        <c:v>2.6403012499999998</c:v>
                      </c:pt>
                      <c:pt idx="375">
                        <c:v>2.6605012499999998</c:v>
                      </c:pt>
                      <c:pt idx="376">
                        <c:v>2.6979012250000003</c:v>
                      </c:pt>
                      <c:pt idx="377">
                        <c:v>2.6979012250000003</c:v>
                      </c:pt>
                      <c:pt idx="378">
                        <c:v>2.7382011999999998</c:v>
                      </c:pt>
                      <c:pt idx="379">
                        <c:v>2.7382011999999998</c:v>
                      </c:pt>
                      <c:pt idx="380">
                        <c:v>2.7757011999999999</c:v>
                      </c:pt>
                      <c:pt idx="381">
                        <c:v>2.8189012</c:v>
                      </c:pt>
                      <c:pt idx="382">
                        <c:v>2.8707011999999996</c:v>
                      </c:pt>
                      <c:pt idx="383">
                        <c:v>2.8707011999999996</c:v>
                      </c:pt>
                      <c:pt idx="384">
                        <c:v>2.9139011500000001</c:v>
                      </c:pt>
                      <c:pt idx="385">
                        <c:v>2.9139011500000001</c:v>
                      </c:pt>
                      <c:pt idx="386">
                        <c:v>2.9369012250000002</c:v>
                      </c:pt>
                      <c:pt idx="387">
                        <c:v>2.974301225</c:v>
                      </c:pt>
                      <c:pt idx="388">
                        <c:v>3.0204010999999999</c:v>
                      </c:pt>
                      <c:pt idx="389">
                        <c:v>3.0204010999999999</c:v>
                      </c:pt>
                      <c:pt idx="390">
                        <c:v>3.0434011000000001</c:v>
                      </c:pt>
                      <c:pt idx="391">
                        <c:v>3.0607011750000002</c:v>
                      </c:pt>
                      <c:pt idx="392">
                        <c:v>3.0607011750000002</c:v>
                      </c:pt>
                      <c:pt idx="393">
                        <c:v>3.0521011999999996</c:v>
                      </c:pt>
                      <c:pt idx="394">
                        <c:v>3.0521011999999996</c:v>
                      </c:pt>
                      <c:pt idx="395">
                        <c:v>3.0780011249999997</c:v>
                      </c:pt>
                      <c:pt idx="396">
                        <c:v>3.0751010999999999</c:v>
                      </c:pt>
                      <c:pt idx="397">
                        <c:v>3.0751010999999999</c:v>
                      </c:pt>
                      <c:pt idx="398">
                        <c:v>3.0665011249999998</c:v>
                      </c:pt>
                      <c:pt idx="399">
                        <c:v>3.0550011500000003</c:v>
                      </c:pt>
                      <c:pt idx="400">
                        <c:v>3.0406011500000001</c:v>
                      </c:pt>
                      <c:pt idx="401">
                        <c:v>3.0406011500000001</c:v>
                      </c:pt>
                      <c:pt idx="402">
                        <c:v>3.0290011999999997</c:v>
                      </c:pt>
                      <c:pt idx="403">
                        <c:v>3.0003011500000003</c:v>
                      </c:pt>
                      <c:pt idx="404">
                        <c:v>3.0003011500000003</c:v>
                      </c:pt>
                      <c:pt idx="405">
                        <c:v>2.9859012749999998</c:v>
                      </c:pt>
                      <c:pt idx="406">
                        <c:v>2.9571011999999999</c:v>
                      </c:pt>
                      <c:pt idx="407">
                        <c:v>2.9571011999999999</c:v>
                      </c:pt>
                      <c:pt idx="408">
                        <c:v>2.94550125</c:v>
                      </c:pt>
                      <c:pt idx="409">
                        <c:v>2.9455012250000001</c:v>
                      </c:pt>
                      <c:pt idx="410">
                        <c:v>2.9455012250000001</c:v>
                      </c:pt>
                      <c:pt idx="411">
                        <c:v>2.9196012499999999</c:v>
                      </c:pt>
                      <c:pt idx="412">
                        <c:v>2.8937012499999999</c:v>
                      </c:pt>
                      <c:pt idx="413">
                        <c:v>2.8937012499999999</c:v>
                      </c:pt>
                      <c:pt idx="414">
                        <c:v>2.8707012249999999</c:v>
                      </c:pt>
                      <c:pt idx="415">
                        <c:v>2.8707012249999999</c:v>
                      </c:pt>
                      <c:pt idx="416">
                        <c:v>2.8620012250000002</c:v>
                      </c:pt>
                      <c:pt idx="417">
                        <c:v>2.8620012250000002</c:v>
                      </c:pt>
                      <c:pt idx="418">
                        <c:v>2.8448013250000002</c:v>
                      </c:pt>
                      <c:pt idx="419">
                        <c:v>2.8073012749999999</c:v>
                      </c:pt>
                      <c:pt idx="420">
                        <c:v>2.7814013000000002</c:v>
                      </c:pt>
                      <c:pt idx="421">
                        <c:v>2.7814013000000002</c:v>
                      </c:pt>
                      <c:pt idx="422">
                        <c:v>2.7440013000000003</c:v>
                      </c:pt>
                      <c:pt idx="423">
                        <c:v>2.7440013000000003</c:v>
                      </c:pt>
                      <c:pt idx="424">
                        <c:v>2.7440013000000003</c:v>
                      </c:pt>
                      <c:pt idx="425">
                        <c:v>2.7094013499999998</c:v>
                      </c:pt>
                      <c:pt idx="426">
                        <c:v>2.7094013499999998</c:v>
                      </c:pt>
                      <c:pt idx="427">
                        <c:v>2.6835013750000001</c:v>
                      </c:pt>
                      <c:pt idx="428">
                        <c:v>2.6835013750000001</c:v>
                      </c:pt>
                      <c:pt idx="429">
                        <c:v>2.66340135</c:v>
                      </c:pt>
                      <c:pt idx="430">
                        <c:v>2.66340135</c:v>
                      </c:pt>
                      <c:pt idx="431">
                        <c:v>2.631701525</c:v>
                      </c:pt>
                      <c:pt idx="432">
                        <c:v>2.631701525</c:v>
                      </c:pt>
                      <c:pt idx="433">
                        <c:v>2.6173014000000001</c:v>
                      </c:pt>
                      <c:pt idx="434">
                        <c:v>2.5943014</c:v>
                      </c:pt>
                      <c:pt idx="435">
                        <c:v>2.5943014</c:v>
                      </c:pt>
                      <c:pt idx="436">
                        <c:v>2.5684013750000001</c:v>
                      </c:pt>
                      <c:pt idx="437">
                        <c:v>2.5597014749999998</c:v>
                      </c:pt>
                      <c:pt idx="438">
                        <c:v>2.5597014749999998</c:v>
                      </c:pt>
                      <c:pt idx="439">
                        <c:v>2.5453014250000003</c:v>
                      </c:pt>
                      <c:pt idx="440">
                        <c:v>2.5280014749999999</c:v>
                      </c:pt>
                      <c:pt idx="441">
                        <c:v>2.5280014749999999</c:v>
                      </c:pt>
                      <c:pt idx="442">
                        <c:v>2.5136014499999999</c:v>
                      </c:pt>
                      <c:pt idx="443">
                        <c:v>2.5021014749999999</c:v>
                      </c:pt>
                      <c:pt idx="444">
                        <c:v>2.5021014749999999</c:v>
                      </c:pt>
                      <c:pt idx="445">
                        <c:v>2.4791014250000001</c:v>
                      </c:pt>
                      <c:pt idx="446">
                        <c:v>2.4589013999999998</c:v>
                      </c:pt>
                      <c:pt idx="447">
                        <c:v>2.4589013999999998</c:v>
                      </c:pt>
                      <c:pt idx="448">
                        <c:v>2.4589013999999998</c:v>
                      </c:pt>
                      <c:pt idx="449">
                        <c:v>2.444501475</c:v>
                      </c:pt>
                      <c:pt idx="450">
                        <c:v>2.444501475</c:v>
                      </c:pt>
                      <c:pt idx="451">
                        <c:v>2.4301015000000001</c:v>
                      </c:pt>
                      <c:pt idx="452">
                        <c:v>2.4301015000000001</c:v>
                      </c:pt>
                      <c:pt idx="453">
                        <c:v>2.4157014750000001</c:v>
                      </c:pt>
                      <c:pt idx="454">
                        <c:v>2.4157014750000001</c:v>
                      </c:pt>
                      <c:pt idx="455">
                        <c:v>2.412901475</c:v>
                      </c:pt>
                      <c:pt idx="456">
                        <c:v>2.4014014750000001</c:v>
                      </c:pt>
                      <c:pt idx="457">
                        <c:v>2.39560145</c:v>
                      </c:pt>
                      <c:pt idx="458">
                        <c:v>2.39560145</c:v>
                      </c:pt>
                      <c:pt idx="459">
                        <c:v>2.3927014500000001</c:v>
                      </c:pt>
                      <c:pt idx="460">
                        <c:v>2.3754014749999999</c:v>
                      </c:pt>
                      <c:pt idx="461">
                        <c:v>2.3754014749999999</c:v>
                      </c:pt>
                      <c:pt idx="462">
                        <c:v>2.3754014749999999</c:v>
                      </c:pt>
                      <c:pt idx="463">
                        <c:v>2.3697014749999998</c:v>
                      </c:pt>
                      <c:pt idx="464">
                        <c:v>2.3697014749999998</c:v>
                      </c:pt>
                      <c:pt idx="465">
                        <c:v>2.3697014250000001</c:v>
                      </c:pt>
                      <c:pt idx="466">
                        <c:v>2.372601425</c:v>
                      </c:pt>
                      <c:pt idx="467">
                        <c:v>2.372601425</c:v>
                      </c:pt>
                      <c:pt idx="468">
                        <c:v>2.3668015250000001</c:v>
                      </c:pt>
                      <c:pt idx="469">
                        <c:v>2.3639015000000003</c:v>
                      </c:pt>
                      <c:pt idx="470">
                        <c:v>2.3639015000000003</c:v>
                      </c:pt>
                      <c:pt idx="471">
                        <c:v>2.3639015000000003</c:v>
                      </c:pt>
                      <c:pt idx="472">
                        <c:v>2.3697014749999998</c:v>
                      </c:pt>
                      <c:pt idx="473">
                        <c:v>2.3697014749999998</c:v>
                      </c:pt>
                      <c:pt idx="474">
                        <c:v>2.3668015250000001</c:v>
                      </c:pt>
                      <c:pt idx="475">
                        <c:v>2.35820155</c:v>
                      </c:pt>
                      <c:pt idx="476">
                        <c:v>2.35820155</c:v>
                      </c:pt>
                      <c:pt idx="477">
                        <c:v>2.3668015250000001</c:v>
                      </c:pt>
                      <c:pt idx="478">
                        <c:v>2.384101475</c:v>
                      </c:pt>
                      <c:pt idx="479">
                        <c:v>2.384101475</c:v>
                      </c:pt>
                      <c:pt idx="480">
                        <c:v>2.3812015250000003</c:v>
                      </c:pt>
                      <c:pt idx="481">
                        <c:v>2.3898015000000004</c:v>
                      </c:pt>
                      <c:pt idx="482">
                        <c:v>2.3898015000000004</c:v>
                      </c:pt>
                      <c:pt idx="483">
                        <c:v>2.4014015500000001</c:v>
                      </c:pt>
                      <c:pt idx="484">
                        <c:v>2.4014015500000001</c:v>
                      </c:pt>
                      <c:pt idx="485">
                        <c:v>2.4071015</c:v>
                      </c:pt>
                      <c:pt idx="486">
                        <c:v>2.4129015250000001</c:v>
                      </c:pt>
                      <c:pt idx="487">
                        <c:v>2.4129015250000001</c:v>
                      </c:pt>
                      <c:pt idx="488">
                        <c:v>2.41290155</c:v>
                      </c:pt>
                      <c:pt idx="489">
                        <c:v>2.4129015000000003</c:v>
                      </c:pt>
                      <c:pt idx="490">
                        <c:v>2.4129015000000003</c:v>
                      </c:pt>
                      <c:pt idx="491">
                        <c:v>2.421501525</c:v>
                      </c:pt>
                      <c:pt idx="492">
                        <c:v>2.4359015000000004</c:v>
                      </c:pt>
                      <c:pt idx="493">
                        <c:v>2.4359015000000004</c:v>
                      </c:pt>
                      <c:pt idx="494">
                        <c:v>2.4388015000000003</c:v>
                      </c:pt>
                      <c:pt idx="495">
                        <c:v>2.4445015250000002</c:v>
                      </c:pt>
                      <c:pt idx="496">
                        <c:v>2.4445015250000002</c:v>
                      </c:pt>
                      <c:pt idx="497">
                        <c:v>2.450301525</c:v>
                      </c:pt>
                      <c:pt idx="498">
                        <c:v>2.4589015999999999</c:v>
                      </c:pt>
                      <c:pt idx="499">
                        <c:v>2.4589015999999999</c:v>
                      </c:pt>
                      <c:pt idx="500">
                        <c:v>2.4733015000000003</c:v>
                      </c:pt>
                      <c:pt idx="501">
                        <c:v>2.4733015000000003</c:v>
                      </c:pt>
                      <c:pt idx="502">
                        <c:v>2.47330155</c:v>
                      </c:pt>
                      <c:pt idx="503">
                        <c:v>2.4906015250000002</c:v>
                      </c:pt>
                      <c:pt idx="504">
                        <c:v>2.4906015250000002</c:v>
                      </c:pt>
                      <c:pt idx="505">
                        <c:v>2.5050015000000001</c:v>
                      </c:pt>
                      <c:pt idx="506">
                        <c:v>2.5194014500000002</c:v>
                      </c:pt>
                      <c:pt idx="507">
                        <c:v>2.5194014500000002</c:v>
                      </c:pt>
                      <c:pt idx="508">
                        <c:v>2.5367015250000002</c:v>
                      </c:pt>
                      <c:pt idx="509">
                        <c:v>2.5309015499999998</c:v>
                      </c:pt>
                      <c:pt idx="510">
                        <c:v>2.5309015499999998</c:v>
                      </c:pt>
                      <c:pt idx="511">
                        <c:v>2.5424016000000003</c:v>
                      </c:pt>
                      <c:pt idx="512">
                        <c:v>2.5540015499999997</c:v>
                      </c:pt>
                      <c:pt idx="513">
                        <c:v>2.5540015499999997</c:v>
                      </c:pt>
                      <c:pt idx="514">
                        <c:v>2.577001525</c:v>
                      </c:pt>
                      <c:pt idx="515">
                        <c:v>2.5799015249999999</c:v>
                      </c:pt>
                      <c:pt idx="516">
                        <c:v>2.5799015249999999</c:v>
                      </c:pt>
                      <c:pt idx="517">
                        <c:v>2.5741016500000002</c:v>
                      </c:pt>
                      <c:pt idx="518">
                        <c:v>2.5741016500000002</c:v>
                      </c:pt>
                      <c:pt idx="519">
                        <c:v>2.5914016000000002</c:v>
                      </c:pt>
                      <c:pt idx="520">
                        <c:v>2.6115016</c:v>
                      </c:pt>
                      <c:pt idx="521">
                        <c:v>2.6115016</c:v>
                      </c:pt>
                      <c:pt idx="522">
                        <c:v>2.6144015999999999</c:v>
                      </c:pt>
                      <c:pt idx="523">
                        <c:v>2.61440165</c:v>
                      </c:pt>
                      <c:pt idx="524">
                        <c:v>2.61440165</c:v>
                      </c:pt>
                      <c:pt idx="525">
                        <c:v>2.6231015750000002</c:v>
                      </c:pt>
                      <c:pt idx="526">
                        <c:v>2.6346015499999997</c:v>
                      </c:pt>
                      <c:pt idx="527">
                        <c:v>2.6346015499999997</c:v>
                      </c:pt>
                      <c:pt idx="528">
                        <c:v>2.6346015499999997</c:v>
                      </c:pt>
                      <c:pt idx="529">
                        <c:v>2.6375017000000001</c:v>
                      </c:pt>
                      <c:pt idx="530">
                        <c:v>2.6375017000000001</c:v>
                      </c:pt>
                      <c:pt idx="531">
                        <c:v>2.6375017000000001</c:v>
                      </c:pt>
                      <c:pt idx="532">
                        <c:v>2.6288016249999999</c:v>
                      </c:pt>
                      <c:pt idx="533">
                        <c:v>2.6288016249999999</c:v>
                      </c:pt>
                      <c:pt idx="534">
                        <c:v>2.6259016500000003</c:v>
                      </c:pt>
                      <c:pt idx="535">
                        <c:v>2.6259016500000003</c:v>
                      </c:pt>
                      <c:pt idx="536">
                        <c:v>2.60870165</c:v>
                      </c:pt>
                      <c:pt idx="537">
                        <c:v>2.5799016249999998</c:v>
                      </c:pt>
                      <c:pt idx="538">
                        <c:v>2.5799016249999998</c:v>
                      </c:pt>
                      <c:pt idx="539">
                        <c:v>2.5799016249999998</c:v>
                      </c:pt>
                      <c:pt idx="540">
                        <c:v>2.5626016250000001</c:v>
                      </c:pt>
                      <c:pt idx="541">
                        <c:v>2.5367016250000001</c:v>
                      </c:pt>
                      <c:pt idx="542">
                        <c:v>2.5367016250000001</c:v>
                      </c:pt>
                      <c:pt idx="543">
                        <c:v>2.5194015750000003</c:v>
                      </c:pt>
                      <c:pt idx="544">
                        <c:v>2.484901625</c:v>
                      </c:pt>
                      <c:pt idx="545">
                        <c:v>2.484901625</c:v>
                      </c:pt>
                      <c:pt idx="546">
                        <c:v>2.4676016249999999</c:v>
                      </c:pt>
                      <c:pt idx="547">
                        <c:v>2.438801625</c:v>
                      </c:pt>
                      <c:pt idx="548">
                        <c:v>2.438801625</c:v>
                      </c:pt>
                      <c:pt idx="549">
                        <c:v>2.363901625</c:v>
                      </c:pt>
                      <c:pt idx="550">
                        <c:v>2.363901625</c:v>
                      </c:pt>
                      <c:pt idx="551">
                        <c:v>2.363901625</c:v>
                      </c:pt>
                      <c:pt idx="552">
                        <c:v>2.3236016249999998</c:v>
                      </c:pt>
                      <c:pt idx="553">
                        <c:v>2.3236016249999998</c:v>
                      </c:pt>
                      <c:pt idx="554">
                        <c:v>2.2833016500000003</c:v>
                      </c:pt>
                      <c:pt idx="555">
                        <c:v>2.24590165</c:v>
                      </c:pt>
                      <c:pt idx="556">
                        <c:v>2.24590165</c:v>
                      </c:pt>
                      <c:pt idx="557">
                        <c:v>2.1883016500000001</c:v>
                      </c:pt>
                      <c:pt idx="558">
                        <c:v>2.133601675</c:v>
                      </c:pt>
                      <c:pt idx="559">
                        <c:v>2.133601675</c:v>
                      </c:pt>
                      <c:pt idx="560">
                        <c:v>2.0731017500000002</c:v>
                      </c:pt>
                      <c:pt idx="561">
                        <c:v>2.03280175</c:v>
                      </c:pt>
                      <c:pt idx="562">
                        <c:v>2.03280175</c:v>
                      </c:pt>
                      <c:pt idx="563">
                        <c:v>1.983901675</c:v>
                      </c:pt>
                      <c:pt idx="564">
                        <c:v>1.9205016750000001</c:v>
                      </c:pt>
                      <c:pt idx="565">
                        <c:v>1.9205016750000001</c:v>
                      </c:pt>
                      <c:pt idx="566">
                        <c:v>1.8802016500000001</c:v>
                      </c:pt>
                      <c:pt idx="567">
                        <c:v>1.8197017000000002</c:v>
                      </c:pt>
                      <c:pt idx="568">
                        <c:v>1.8197017000000002</c:v>
                      </c:pt>
                      <c:pt idx="569">
                        <c:v>1.7737017000000002</c:v>
                      </c:pt>
                      <c:pt idx="570">
                        <c:v>1.70740165</c:v>
                      </c:pt>
                      <c:pt idx="571">
                        <c:v>1.6527017500000001</c:v>
                      </c:pt>
                      <c:pt idx="572">
                        <c:v>1.6527017500000001</c:v>
                      </c:pt>
                      <c:pt idx="573">
                        <c:v>1.5951017750000001</c:v>
                      </c:pt>
                      <c:pt idx="574">
                        <c:v>1.5951017750000001</c:v>
                      </c:pt>
                      <c:pt idx="575">
                        <c:v>1.55480175</c:v>
                      </c:pt>
                      <c:pt idx="576">
                        <c:v>1.46560175</c:v>
                      </c:pt>
                      <c:pt idx="577">
                        <c:v>1.46560175</c:v>
                      </c:pt>
                      <c:pt idx="578">
                        <c:v>1.46560175</c:v>
                      </c:pt>
                      <c:pt idx="579">
                        <c:v>1.43390175</c:v>
                      </c:pt>
                      <c:pt idx="580">
                        <c:v>1.43390175</c:v>
                      </c:pt>
                      <c:pt idx="581">
                        <c:v>1.3850017750000001</c:v>
                      </c:pt>
                      <c:pt idx="582">
                        <c:v>1.3475017499999999</c:v>
                      </c:pt>
                      <c:pt idx="583">
                        <c:v>1.3475017499999999</c:v>
                      </c:pt>
                      <c:pt idx="584">
                        <c:v>1.3101017750000001</c:v>
                      </c:pt>
                      <c:pt idx="585">
                        <c:v>1.2871017999999999</c:v>
                      </c:pt>
                      <c:pt idx="586">
                        <c:v>1.2871017999999999</c:v>
                      </c:pt>
                      <c:pt idx="587">
                        <c:v>1.252501775</c:v>
                      </c:pt>
                      <c:pt idx="588">
                        <c:v>1.2352018250000001</c:v>
                      </c:pt>
                      <c:pt idx="589">
                        <c:v>1.2352018250000001</c:v>
                      </c:pt>
                      <c:pt idx="590">
                        <c:v>1.2064018999999999</c:v>
                      </c:pt>
                      <c:pt idx="591">
                        <c:v>1.1920018999999999</c:v>
                      </c:pt>
                      <c:pt idx="592">
                        <c:v>1.1920018999999999</c:v>
                      </c:pt>
                      <c:pt idx="593">
                        <c:v>1.174801875</c:v>
                      </c:pt>
                      <c:pt idx="594">
                        <c:v>1.171901925</c:v>
                      </c:pt>
                      <c:pt idx="595">
                        <c:v>1.171901925</c:v>
                      </c:pt>
                      <c:pt idx="596">
                        <c:v>1.1632019250000001</c:v>
                      </c:pt>
                      <c:pt idx="597">
                        <c:v>1.1431019250000001</c:v>
                      </c:pt>
                      <c:pt idx="598">
                        <c:v>1.1431019250000001</c:v>
                      </c:pt>
                      <c:pt idx="599">
                        <c:v>1.1057019749999999</c:v>
                      </c:pt>
                      <c:pt idx="600">
                        <c:v>1.1057019749999999</c:v>
                      </c:pt>
                      <c:pt idx="601">
                        <c:v>1.076902</c:v>
                      </c:pt>
                      <c:pt idx="602">
                        <c:v>1.076902</c:v>
                      </c:pt>
                      <c:pt idx="603">
                        <c:v>1.065302</c:v>
                      </c:pt>
                      <c:pt idx="604">
                        <c:v>1.065302</c:v>
                      </c:pt>
                      <c:pt idx="605">
                        <c:v>1.0423020999999999</c:v>
                      </c:pt>
                      <c:pt idx="606">
                        <c:v>0.99340214999999998</c:v>
                      </c:pt>
                      <c:pt idx="607">
                        <c:v>0.99340214999999998</c:v>
                      </c:pt>
                      <c:pt idx="608">
                        <c:v>0.99340214999999998</c:v>
                      </c:pt>
                      <c:pt idx="609">
                        <c:v>0.91560235000000001</c:v>
                      </c:pt>
                      <c:pt idx="610">
                        <c:v>0.91560235000000001</c:v>
                      </c:pt>
                      <c:pt idx="611">
                        <c:v>0.85800244999999997</c:v>
                      </c:pt>
                      <c:pt idx="612">
                        <c:v>0.85800244999999997</c:v>
                      </c:pt>
                      <c:pt idx="613">
                        <c:v>0.85800244999999997</c:v>
                      </c:pt>
                      <c:pt idx="614">
                        <c:v>0.81770244999999997</c:v>
                      </c:pt>
                      <c:pt idx="615">
                        <c:v>0.76010272499999998</c:v>
                      </c:pt>
                      <c:pt idx="616">
                        <c:v>0.76010272499999998</c:v>
                      </c:pt>
                      <c:pt idx="617">
                        <c:v>0.76010272499999998</c:v>
                      </c:pt>
                      <c:pt idx="618">
                        <c:v>0.74000284999999999</c:v>
                      </c:pt>
                      <c:pt idx="619">
                        <c:v>0.74000284999999999</c:v>
                      </c:pt>
                      <c:pt idx="620">
                        <c:v>0.714103025</c:v>
                      </c:pt>
                      <c:pt idx="621">
                        <c:v>0.66220334999999997</c:v>
                      </c:pt>
                      <c:pt idx="622">
                        <c:v>0.66220334999999997</c:v>
                      </c:pt>
                      <c:pt idx="623">
                        <c:v>0.60750377500000008</c:v>
                      </c:pt>
                      <c:pt idx="624">
                        <c:v>0.60750377500000008</c:v>
                      </c:pt>
                      <c:pt idx="625">
                        <c:v>0.59310462499999994</c:v>
                      </c:pt>
                      <c:pt idx="626">
                        <c:v>0.59310462499999994</c:v>
                      </c:pt>
                      <c:pt idx="627">
                        <c:v>0.59310462499999994</c:v>
                      </c:pt>
                      <c:pt idx="628">
                        <c:v>0.65650524999999993</c:v>
                      </c:pt>
                      <c:pt idx="629">
                        <c:v>0.71980579999999994</c:v>
                      </c:pt>
                      <c:pt idx="630">
                        <c:v>0.71980579999999994</c:v>
                      </c:pt>
                      <c:pt idx="631">
                        <c:v>0.78320630000000002</c:v>
                      </c:pt>
                      <c:pt idx="632">
                        <c:v>0.83790687499999994</c:v>
                      </c:pt>
                      <c:pt idx="633">
                        <c:v>0.83790687499999994</c:v>
                      </c:pt>
                      <c:pt idx="634">
                        <c:v>0.88680765000000006</c:v>
                      </c:pt>
                      <c:pt idx="635">
                        <c:v>0.97030877500000001</c:v>
                      </c:pt>
                      <c:pt idx="636">
                        <c:v>0.97030877500000001</c:v>
                      </c:pt>
                      <c:pt idx="637">
                        <c:v>1.0567098500000001</c:v>
                      </c:pt>
                      <c:pt idx="638">
                        <c:v>1.1517105999999999</c:v>
                      </c:pt>
                      <c:pt idx="639">
                        <c:v>1.1517105999999999</c:v>
                      </c:pt>
                      <c:pt idx="640">
                        <c:v>1.2439112000000001</c:v>
                      </c:pt>
                      <c:pt idx="641">
                        <c:v>1.336012175</c:v>
                      </c:pt>
                      <c:pt idx="642">
                        <c:v>1.336012175</c:v>
                      </c:pt>
                      <c:pt idx="643">
                        <c:v>1.4339130499999999</c:v>
                      </c:pt>
                      <c:pt idx="644">
                        <c:v>1.5433139499999999</c:v>
                      </c:pt>
                      <c:pt idx="645">
                        <c:v>1.5433139499999999</c:v>
                      </c:pt>
                      <c:pt idx="646">
                        <c:v>1.6326146000000001</c:v>
                      </c:pt>
                      <c:pt idx="647">
                        <c:v>1.721814975</c:v>
                      </c:pt>
                      <c:pt idx="648">
                        <c:v>1.721814975</c:v>
                      </c:pt>
                      <c:pt idx="649">
                        <c:v>1.8197155</c:v>
                      </c:pt>
                      <c:pt idx="650">
                        <c:v>1.911915625</c:v>
                      </c:pt>
                      <c:pt idx="651">
                        <c:v>1.911915625</c:v>
                      </c:pt>
                      <c:pt idx="652">
                        <c:v>1.9982148499999999</c:v>
                      </c:pt>
                      <c:pt idx="653">
                        <c:v>2.0789135499999998</c:v>
                      </c:pt>
                      <c:pt idx="654">
                        <c:v>2.0789135499999998</c:v>
                      </c:pt>
                      <c:pt idx="655">
                        <c:v>2.1710059749999999</c:v>
                      </c:pt>
                      <c:pt idx="656">
                        <c:v>2.1710059749999999</c:v>
                      </c:pt>
                      <c:pt idx="657">
                        <c:v>2.1710059749999999</c:v>
                      </c:pt>
                      <c:pt idx="658">
                        <c:v>2.2142057999999998</c:v>
                      </c:pt>
                      <c:pt idx="659">
                        <c:v>2.2516030249999996</c:v>
                      </c:pt>
                      <c:pt idx="660">
                        <c:v>2.2516030249999996</c:v>
                      </c:pt>
                      <c:pt idx="661">
                        <c:v>2.2891026000000001</c:v>
                      </c:pt>
                      <c:pt idx="662">
                        <c:v>2.309201775</c:v>
                      </c:pt>
                      <c:pt idx="663">
                        <c:v>2.309201775</c:v>
                      </c:pt>
                      <c:pt idx="664">
                        <c:v>2.329401125</c:v>
                      </c:pt>
                      <c:pt idx="665">
                        <c:v>2.3466016750000001</c:v>
                      </c:pt>
                      <c:pt idx="666">
                        <c:v>2.3466016750000001</c:v>
                      </c:pt>
                      <c:pt idx="667">
                        <c:v>2.3438016500000001</c:v>
                      </c:pt>
                      <c:pt idx="668">
                        <c:v>2.3438016500000001</c:v>
                      </c:pt>
                      <c:pt idx="669">
                        <c:v>2.3582020250000002</c:v>
                      </c:pt>
                      <c:pt idx="670">
                        <c:v>2.3668019</c:v>
                      </c:pt>
                      <c:pt idx="671">
                        <c:v>2.3668019</c:v>
                      </c:pt>
                      <c:pt idx="672">
                        <c:v>2.3697020499999999</c:v>
                      </c:pt>
                      <c:pt idx="673">
                        <c:v>2.3697020499999999</c:v>
                      </c:pt>
                      <c:pt idx="674">
                        <c:v>2.366801975</c:v>
                      </c:pt>
                      <c:pt idx="675">
                        <c:v>2.3697021</c:v>
                      </c:pt>
                      <c:pt idx="676">
                        <c:v>2.3697021</c:v>
                      </c:pt>
                      <c:pt idx="677">
                        <c:v>2.3668020250000001</c:v>
                      </c:pt>
                      <c:pt idx="678">
                        <c:v>2.3668020250000001</c:v>
                      </c:pt>
                      <c:pt idx="679">
                        <c:v>2.3668020250000001</c:v>
                      </c:pt>
                      <c:pt idx="680">
                        <c:v>2.369702025</c:v>
                      </c:pt>
                      <c:pt idx="681">
                        <c:v>2.3754019749999999</c:v>
                      </c:pt>
                      <c:pt idx="682">
                        <c:v>2.3754019749999999</c:v>
                      </c:pt>
                      <c:pt idx="683">
                        <c:v>2.3697021249999999</c:v>
                      </c:pt>
                      <c:pt idx="684">
                        <c:v>2.3697019999999998</c:v>
                      </c:pt>
                      <c:pt idx="685">
                        <c:v>2.3697019999999998</c:v>
                      </c:pt>
                      <c:pt idx="686">
                        <c:v>2.3697019999999998</c:v>
                      </c:pt>
                      <c:pt idx="687">
                        <c:v>2.3726019749999998</c:v>
                      </c:pt>
                      <c:pt idx="688">
                        <c:v>2.3726019749999998</c:v>
                      </c:pt>
                      <c:pt idx="689">
                        <c:v>2.3841019750000001</c:v>
                      </c:pt>
                      <c:pt idx="690">
                        <c:v>2.3783019999999997</c:v>
                      </c:pt>
                      <c:pt idx="691">
                        <c:v>2.3783019999999997</c:v>
                      </c:pt>
                      <c:pt idx="692">
                        <c:v>2.3754020250000001</c:v>
                      </c:pt>
                      <c:pt idx="693">
                        <c:v>2.3754019500000001</c:v>
                      </c:pt>
                      <c:pt idx="694">
                        <c:v>2.3754019500000001</c:v>
                      </c:pt>
                      <c:pt idx="695">
                        <c:v>2.3841019999999999</c:v>
                      </c:pt>
                      <c:pt idx="696">
                        <c:v>2.3841019750000001</c:v>
                      </c:pt>
                      <c:pt idx="697">
                        <c:v>2.3754019749999999</c:v>
                      </c:pt>
                      <c:pt idx="698">
                        <c:v>2.3754019749999999</c:v>
                      </c:pt>
                      <c:pt idx="699">
                        <c:v>2.3754019749999999</c:v>
                      </c:pt>
                      <c:pt idx="700">
                        <c:v>2.3754019749999999</c:v>
                      </c:pt>
                      <c:pt idx="701">
                        <c:v>2.3783019249999997</c:v>
                      </c:pt>
                      <c:pt idx="702">
                        <c:v>2.3783019999999997</c:v>
                      </c:pt>
                      <c:pt idx="703">
                        <c:v>2.3783019999999997</c:v>
                      </c:pt>
                      <c:pt idx="704">
                        <c:v>2.3841020250000002</c:v>
                      </c:pt>
                      <c:pt idx="705">
                        <c:v>2.387001975</c:v>
                      </c:pt>
                      <c:pt idx="706">
                        <c:v>2.387001975</c:v>
                      </c:pt>
                      <c:pt idx="707">
                        <c:v>2.387001975</c:v>
                      </c:pt>
                      <c:pt idx="708">
                        <c:v>2.389801925</c:v>
                      </c:pt>
                      <c:pt idx="709">
                        <c:v>2.389801925</c:v>
                      </c:pt>
                      <c:pt idx="710">
                        <c:v>2.3956019999999998</c:v>
                      </c:pt>
                      <c:pt idx="711">
                        <c:v>2.4014019750000002</c:v>
                      </c:pt>
                      <c:pt idx="712">
                        <c:v>2.4014019750000002</c:v>
                      </c:pt>
                      <c:pt idx="713">
                        <c:v>2.4014019750000002</c:v>
                      </c:pt>
                      <c:pt idx="714">
                        <c:v>2.4014019750000002</c:v>
                      </c:pt>
                      <c:pt idx="715">
                        <c:v>2.410002</c:v>
                      </c:pt>
                      <c:pt idx="716">
                        <c:v>2.3956019999999998</c:v>
                      </c:pt>
                      <c:pt idx="717">
                        <c:v>2.3956019999999998</c:v>
                      </c:pt>
                      <c:pt idx="718">
                        <c:v>2.3956019999999998</c:v>
                      </c:pt>
                      <c:pt idx="719">
                        <c:v>2.3783019999999997</c:v>
                      </c:pt>
                      <c:pt idx="720">
                        <c:v>2.3553019500000003</c:v>
                      </c:pt>
                      <c:pt idx="721">
                        <c:v>2.3553019500000003</c:v>
                      </c:pt>
                      <c:pt idx="722">
                        <c:v>2.3294019500000003</c:v>
                      </c:pt>
                      <c:pt idx="723">
                        <c:v>2.3294019500000003</c:v>
                      </c:pt>
                      <c:pt idx="724">
                        <c:v>2.3035019750000001</c:v>
                      </c:pt>
                      <c:pt idx="725">
                        <c:v>2.2718019749999998</c:v>
                      </c:pt>
                      <c:pt idx="726">
                        <c:v>2.2718019749999998</c:v>
                      </c:pt>
                      <c:pt idx="727">
                        <c:v>2.2372020749999999</c:v>
                      </c:pt>
                      <c:pt idx="728">
                        <c:v>2.2056020250000001</c:v>
                      </c:pt>
                      <c:pt idx="729">
                        <c:v>2.2056020250000001</c:v>
                      </c:pt>
                      <c:pt idx="730">
                        <c:v>2.1768020250000002</c:v>
                      </c:pt>
                      <c:pt idx="731">
                        <c:v>2.1768020250000002</c:v>
                      </c:pt>
                      <c:pt idx="732">
                        <c:v>2.1480020500000001</c:v>
                      </c:pt>
                      <c:pt idx="733">
                        <c:v>2.1192020500000002</c:v>
                      </c:pt>
                      <c:pt idx="734">
                        <c:v>2.0875020749999997</c:v>
                      </c:pt>
                      <c:pt idx="735">
                        <c:v>2.0875020749999997</c:v>
                      </c:pt>
                      <c:pt idx="736">
                        <c:v>2.0731021000000003</c:v>
                      </c:pt>
                      <c:pt idx="737">
                        <c:v>2.047202075</c:v>
                      </c:pt>
                      <c:pt idx="738">
                        <c:v>2.047202075</c:v>
                      </c:pt>
                      <c:pt idx="739">
                        <c:v>2.012602175</c:v>
                      </c:pt>
                      <c:pt idx="740">
                        <c:v>1.9867021249999999</c:v>
                      </c:pt>
                      <c:pt idx="741">
                        <c:v>1.9867021249999999</c:v>
                      </c:pt>
                      <c:pt idx="742">
                        <c:v>1.9608021250000001</c:v>
                      </c:pt>
                      <c:pt idx="743">
                        <c:v>1.949302125</c:v>
                      </c:pt>
                      <c:pt idx="744">
                        <c:v>1.949302125</c:v>
                      </c:pt>
                      <c:pt idx="745">
                        <c:v>1.9090021750000001</c:v>
                      </c:pt>
                      <c:pt idx="746">
                        <c:v>1.9090021750000001</c:v>
                      </c:pt>
                      <c:pt idx="747">
                        <c:v>1.9090021750000001</c:v>
                      </c:pt>
                      <c:pt idx="748">
                        <c:v>1.8888021750000001</c:v>
                      </c:pt>
                      <c:pt idx="749">
                        <c:v>1.8744021750000002</c:v>
                      </c:pt>
                      <c:pt idx="750">
                        <c:v>1.8744021750000002</c:v>
                      </c:pt>
                      <c:pt idx="751">
                        <c:v>1.8600021500000001</c:v>
                      </c:pt>
                      <c:pt idx="752">
                        <c:v>1.8428021999999999</c:v>
                      </c:pt>
                      <c:pt idx="753">
                        <c:v>1.8428021999999999</c:v>
                      </c:pt>
                      <c:pt idx="754">
                        <c:v>1.8226021750000001</c:v>
                      </c:pt>
                      <c:pt idx="755">
                        <c:v>1.8226021750000001</c:v>
                      </c:pt>
                      <c:pt idx="756">
                        <c:v>1.802502225</c:v>
                      </c:pt>
                      <c:pt idx="757">
                        <c:v>1.790902175</c:v>
                      </c:pt>
                      <c:pt idx="758">
                        <c:v>1.790902175</c:v>
                      </c:pt>
                      <c:pt idx="759">
                        <c:v>1.7737021750000002</c:v>
                      </c:pt>
                      <c:pt idx="760">
                        <c:v>1.7535022</c:v>
                      </c:pt>
                      <c:pt idx="761">
                        <c:v>1.7535022</c:v>
                      </c:pt>
                      <c:pt idx="762">
                        <c:v>1.7391022250000001</c:v>
                      </c:pt>
                      <c:pt idx="763">
                        <c:v>1.7391022250000001</c:v>
                      </c:pt>
                      <c:pt idx="764">
                        <c:v>1.719002275</c:v>
                      </c:pt>
                      <c:pt idx="765">
                        <c:v>1.719002275</c:v>
                      </c:pt>
                      <c:pt idx="766">
                        <c:v>1.70460225</c:v>
                      </c:pt>
                      <c:pt idx="767">
                        <c:v>1.70460225</c:v>
                      </c:pt>
                      <c:pt idx="768">
                        <c:v>1.6988022500000002</c:v>
                      </c:pt>
                      <c:pt idx="769">
                        <c:v>1.6786023250000002</c:v>
                      </c:pt>
                      <c:pt idx="770">
                        <c:v>1.6786023250000002</c:v>
                      </c:pt>
                      <c:pt idx="771">
                        <c:v>1.67000225</c:v>
                      </c:pt>
                      <c:pt idx="772">
                        <c:v>1.658502275</c:v>
                      </c:pt>
                      <c:pt idx="773">
                        <c:v>1.658502275</c:v>
                      </c:pt>
                      <c:pt idx="774">
                        <c:v>1.6470023250000001</c:v>
                      </c:pt>
                      <c:pt idx="775">
                        <c:v>1.6412022500000001</c:v>
                      </c:pt>
                      <c:pt idx="776">
                        <c:v>1.6412022500000001</c:v>
                      </c:pt>
                      <c:pt idx="777">
                        <c:v>1.6297022999999999</c:v>
                      </c:pt>
                      <c:pt idx="778">
                        <c:v>1.6297022999999999</c:v>
                      </c:pt>
                      <c:pt idx="779">
                        <c:v>1.6153022749999999</c:v>
                      </c:pt>
                      <c:pt idx="780">
                        <c:v>1.615302225</c:v>
                      </c:pt>
                      <c:pt idx="781">
                        <c:v>1.615302225</c:v>
                      </c:pt>
                      <c:pt idx="782">
                        <c:v>1.6009023</c:v>
                      </c:pt>
                      <c:pt idx="783">
                        <c:v>1.598002275</c:v>
                      </c:pt>
                      <c:pt idx="784">
                        <c:v>1.598002275</c:v>
                      </c:pt>
                      <c:pt idx="785">
                        <c:v>1.5951022500000001</c:v>
                      </c:pt>
                      <c:pt idx="786">
                        <c:v>1.5894022249999999</c:v>
                      </c:pt>
                      <c:pt idx="787">
                        <c:v>1.5894022249999999</c:v>
                      </c:pt>
                      <c:pt idx="788">
                        <c:v>1.577902275</c:v>
                      </c:pt>
                      <c:pt idx="789">
                        <c:v>1.569202225</c:v>
                      </c:pt>
                      <c:pt idx="790">
                        <c:v>1.569202225</c:v>
                      </c:pt>
                      <c:pt idx="791">
                        <c:v>1.57500225</c:v>
                      </c:pt>
                      <c:pt idx="792">
                        <c:v>1.566302225</c:v>
                      </c:pt>
                      <c:pt idx="793">
                        <c:v>1.566302225</c:v>
                      </c:pt>
                      <c:pt idx="794">
                        <c:v>1.5606022500000001</c:v>
                      </c:pt>
                      <c:pt idx="795">
                        <c:v>1.5433022749999998</c:v>
                      </c:pt>
                      <c:pt idx="796">
                        <c:v>1.5433022749999998</c:v>
                      </c:pt>
                      <c:pt idx="797">
                        <c:v>1.5433022749999998</c:v>
                      </c:pt>
                      <c:pt idx="798">
                        <c:v>1.5404022500000001</c:v>
                      </c:pt>
                      <c:pt idx="799">
                        <c:v>1.5404022500000001</c:v>
                      </c:pt>
                      <c:pt idx="800">
                        <c:v>1.53470225</c:v>
                      </c:pt>
                      <c:pt idx="801">
                        <c:v>1.531802275</c:v>
                      </c:pt>
                      <c:pt idx="802">
                        <c:v>1.531802275</c:v>
                      </c:pt>
                      <c:pt idx="803">
                        <c:v>1.526002275</c:v>
                      </c:pt>
                      <c:pt idx="804">
                        <c:v>1.5232022500000002</c:v>
                      </c:pt>
                      <c:pt idx="805">
                        <c:v>1.5232022500000002</c:v>
                      </c:pt>
                      <c:pt idx="806">
                        <c:v>1.5145022749999999</c:v>
                      </c:pt>
                      <c:pt idx="807">
                        <c:v>1.5145022749999999</c:v>
                      </c:pt>
                      <c:pt idx="808">
                        <c:v>1.5145022749999999</c:v>
                      </c:pt>
                      <c:pt idx="809">
                        <c:v>1.5174023000000001</c:v>
                      </c:pt>
                      <c:pt idx="810">
                        <c:v>1.5116023000000001</c:v>
                      </c:pt>
                      <c:pt idx="811">
                        <c:v>1.5116023000000001</c:v>
                      </c:pt>
                      <c:pt idx="812">
                        <c:v>1.505902275</c:v>
                      </c:pt>
                      <c:pt idx="813">
                        <c:v>1.505902275</c:v>
                      </c:pt>
                      <c:pt idx="814">
                        <c:v>1.505902275</c:v>
                      </c:pt>
                      <c:pt idx="815">
                        <c:v>1.5001023</c:v>
                      </c:pt>
                      <c:pt idx="816">
                        <c:v>1.5001023</c:v>
                      </c:pt>
                      <c:pt idx="817">
                        <c:v>1.491502275</c:v>
                      </c:pt>
                      <c:pt idx="818">
                        <c:v>1.4944023499999999</c:v>
                      </c:pt>
                      <c:pt idx="819">
                        <c:v>1.4944023499999999</c:v>
                      </c:pt>
                      <c:pt idx="820">
                        <c:v>1.4915023250000001</c:v>
                      </c:pt>
                      <c:pt idx="821">
                        <c:v>1.4915023250000001</c:v>
                      </c:pt>
                      <c:pt idx="822">
                        <c:v>1.4915023250000001</c:v>
                      </c:pt>
                      <c:pt idx="823">
                        <c:v>1.4857023250000001</c:v>
                      </c:pt>
                      <c:pt idx="824">
                        <c:v>1.4857023250000001</c:v>
                      </c:pt>
                      <c:pt idx="825">
                        <c:v>1.4857023499999999</c:v>
                      </c:pt>
                      <c:pt idx="826">
                        <c:v>1.4828023499999998</c:v>
                      </c:pt>
                      <c:pt idx="827">
                        <c:v>1.482802325</c:v>
                      </c:pt>
                      <c:pt idx="828">
                        <c:v>1.482802325</c:v>
                      </c:pt>
                      <c:pt idx="829">
                        <c:v>1.4771023750000001</c:v>
                      </c:pt>
                      <c:pt idx="830">
                        <c:v>1.4771023750000001</c:v>
                      </c:pt>
                      <c:pt idx="831">
                        <c:v>1.4771023750000001</c:v>
                      </c:pt>
                      <c:pt idx="832">
                        <c:v>1.4800023499999999</c:v>
                      </c:pt>
                      <c:pt idx="833">
                        <c:v>1.4800023499999999</c:v>
                      </c:pt>
                      <c:pt idx="834">
                        <c:v>1.47130235</c:v>
                      </c:pt>
                      <c:pt idx="835">
                        <c:v>1.4800023499999999</c:v>
                      </c:pt>
                      <c:pt idx="836">
                        <c:v>1.4800023499999999</c:v>
                      </c:pt>
                      <c:pt idx="837">
                        <c:v>1.47130235</c:v>
                      </c:pt>
                      <c:pt idx="838">
                        <c:v>1.47130235</c:v>
                      </c:pt>
                      <c:pt idx="839">
                        <c:v>1.47130235</c:v>
                      </c:pt>
                      <c:pt idx="840">
                        <c:v>1.4771023250000002</c:v>
                      </c:pt>
                      <c:pt idx="841">
                        <c:v>1.47710235</c:v>
                      </c:pt>
                      <c:pt idx="842">
                        <c:v>1.47710235</c:v>
                      </c:pt>
                      <c:pt idx="843">
                        <c:v>1.4742023499999999</c:v>
                      </c:pt>
                      <c:pt idx="844">
                        <c:v>1.4742024</c:v>
                      </c:pt>
                      <c:pt idx="845">
                        <c:v>1.4742024</c:v>
                      </c:pt>
                      <c:pt idx="846">
                        <c:v>1.4828023749999999</c:v>
                      </c:pt>
                      <c:pt idx="847">
                        <c:v>1.4828023749999999</c:v>
                      </c:pt>
                      <c:pt idx="848">
                        <c:v>1.4828023749999999</c:v>
                      </c:pt>
                      <c:pt idx="849">
                        <c:v>1.4771023750000001</c:v>
                      </c:pt>
                      <c:pt idx="850">
                        <c:v>1.4771023750000001</c:v>
                      </c:pt>
                      <c:pt idx="851">
                        <c:v>1.47130245</c:v>
                      </c:pt>
                      <c:pt idx="852">
                        <c:v>1.4742024249999999</c:v>
                      </c:pt>
                      <c:pt idx="853">
                        <c:v>1.4742024249999999</c:v>
                      </c:pt>
                      <c:pt idx="854">
                        <c:v>1.4742024249999999</c:v>
                      </c:pt>
                      <c:pt idx="855">
                        <c:v>1.47130245</c:v>
                      </c:pt>
                      <c:pt idx="856">
                        <c:v>1.468502475</c:v>
                      </c:pt>
                      <c:pt idx="857">
                        <c:v>1.468502475</c:v>
                      </c:pt>
                      <c:pt idx="858">
                        <c:v>1.4627024499999999</c:v>
                      </c:pt>
                      <c:pt idx="859">
                        <c:v>1.4627024499999999</c:v>
                      </c:pt>
                      <c:pt idx="860">
                        <c:v>1.4569024750000001</c:v>
                      </c:pt>
                      <c:pt idx="861">
                        <c:v>1.4454024750000001</c:v>
                      </c:pt>
                      <c:pt idx="862">
                        <c:v>1.4454024750000001</c:v>
                      </c:pt>
                      <c:pt idx="863">
                        <c:v>1.4281024499999999</c:v>
                      </c:pt>
                      <c:pt idx="864">
                        <c:v>1.4281024499999999</c:v>
                      </c:pt>
                      <c:pt idx="865">
                        <c:v>1.41090245</c:v>
                      </c:pt>
                      <c:pt idx="866">
                        <c:v>1.399302525</c:v>
                      </c:pt>
                      <c:pt idx="867">
                        <c:v>1.399302525</c:v>
                      </c:pt>
                      <c:pt idx="868">
                        <c:v>1.3878025249999999</c:v>
                      </c:pt>
                      <c:pt idx="869">
                        <c:v>1.3677024999999998</c:v>
                      </c:pt>
                      <c:pt idx="870">
                        <c:v>1.3475024999999998</c:v>
                      </c:pt>
                      <c:pt idx="871">
                        <c:v>1.3475024999999998</c:v>
                      </c:pt>
                      <c:pt idx="872">
                        <c:v>1.324502525</c:v>
                      </c:pt>
                      <c:pt idx="873">
                        <c:v>1.298602475</c:v>
                      </c:pt>
                      <c:pt idx="874">
                        <c:v>1.298602475</c:v>
                      </c:pt>
                      <c:pt idx="875">
                        <c:v>1.2727025249999999</c:v>
                      </c:pt>
                      <c:pt idx="876">
                        <c:v>1.2352025250000001</c:v>
                      </c:pt>
                      <c:pt idx="877">
                        <c:v>1.2352025250000001</c:v>
                      </c:pt>
                      <c:pt idx="878">
                        <c:v>1.1949025500000001</c:v>
                      </c:pt>
                      <c:pt idx="879">
                        <c:v>1.1488025500000001</c:v>
                      </c:pt>
                      <c:pt idx="880">
                        <c:v>1.1488025500000001</c:v>
                      </c:pt>
                      <c:pt idx="881">
                        <c:v>1.0999025250000001</c:v>
                      </c:pt>
                      <c:pt idx="882">
                        <c:v>1.0999025250000001</c:v>
                      </c:pt>
                      <c:pt idx="883">
                        <c:v>1.0567025999999999</c:v>
                      </c:pt>
                      <c:pt idx="884">
                        <c:v>1.0164025999999999</c:v>
                      </c:pt>
                      <c:pt idx="885">
                        <c:v>0.95310257499999995</c:v>
                      </c:pt>
                      <c:pt idx="886">
                        <c:v>0.95310257499999995</c:v>
                      </c:pt>
                      <c:pt idx="887">
                        <c:v>0.95310257499999995</c:v>
                      </c:pt>
                      <c:pt idx="888">
                        <c:v>0.93000257500000005</c:v>
                      </c:pt>
                      <c:pt idx="889">
                        <c:v>0.93000257500000005</c:v>
                      </c:pt>
                      <c:pt idx="890">
                        <c:v>0.90410257500000002</c:v>
                      </c:pt>
                      <c:pt idx="891">
                        <c:v>0.8868026</c:v>
                      </c:pt>
                      <c:pt idx="892">
                        <c:v>0.8868026</c:v>
                      </c:pt>
                      <c:pt idx="893">
                        <c:v>0.86670259999999999</c:v>
                      </c:pt>
                      <c:pt idx="894">
                        <c:v>0.85230259999999991</c:v>
                      </c:pt>
                      <c:pt idx="895">
                        <c:v>0.85230259999999991</c:v>
                      </c:pt>
                      <c:pt idx="896">
                        <c:v>0.83210259999999991</c:v>
                      </c:pt>
                      <c:pt idx="897">
                        <c:v>0.83210259999999991</c:v>
                      </c:pt>
                      <c:pt idx="898">
                        <c:v>0.82350259999999997</c:v>
                      </c:pt>
                      <c:pt idx="899">
                        <c:v>0.80910265000000003</c:v>
                      </c:pt>
                      <c:pt idx="900">
                        <c:v>0.80910265000000003</c:v>
                      </c:pt>
                      <c:pt idx="901">
                        <c:v>0.80050264999999998</c:v>
                      </c:pt>
                      <c:pt idx="902">
                        <c:v>0.78610282500000006</c:v>
                      </c:pt>
                      <c:pt idx="903">
                        <c:v>0.78610282500000006</c:v>
                      </c:pt>
                      <c:pt idx="904">
                        <c:v>0.78610282500000006</c:v>
                      </c:pt>
                      <c:pt idx="905">
                        <c:v>0.77740282500000002</c:v>
                      </c:pt>
                      <c:pt idx="906">
                        <c:v>0.77740282500000002</c:v>
                      </c:pt>
                      <c:pt idx="907">
                        <c:v>0.76590279999999999</c:v>
                      </c:pt>
                      <c:pt idx="908">
                        <c:v>0.74860282500000008</c:v>
                      </c:pt>
                      <c:pt idx="909">
                        <c:v>0.74860282500000008</c:v>
                      </c:pt>
                      <c:pt idx="910">
                        <c:v>0.73420284999999996</c:v>
                      </c:pt>
                      <c:pt idx="911">
                        <c:v>0.71120285000000005</c:v>
                      </c:pt>
                      <c:pt idx="912">
                        <c:v>0.71120285000000005</c:v>
                      </c:pt>
                      <c:pt idx="913">
                        <c:v>0.67660292499999997</c:v>
                      </c:pt>
                      <c:pt idx="914">
                        <c:v>0.63630294999999992</c:v>
                      </c:pt>
                      <c:pt idx="915">
                        <c:v>0.63630294999999992</c:v>
                      </c:pt>
                      <c:pt idx="916">
                        <c:v>0.59890292499999997</c:v>
                      </c:pt>
                      <c:pt idx="917">
                        <c:v>0.56720302500000008</c:v>
                      </c:pt>
                      <c:pt idx="918">
                        <c:v>0.56720302500000008</c:v>
                      </c:pt>
                      <c:pt idx="919">
                        <c:v>0.50960317500000007</c:v>
                      </c:pt>
                      <c:pt idx="920">
                        <c:v>0.50960317500000007</c:v>
                      </c:pt>
                      <c:pt idx="921">
                        <c:v>0.50960317500000007</c:v>
                      </c:pt>
                      <c:pt idx="922">
                        <c:v>0.48950337500000002</c:v>
                      </c:pt>
                      <c:pt idx="923">
                        <c:v>0.48950337500000002</c:v>
                      </c:pt>
                      <c:pt idx="924">
                        <c:v>0.46930359999999999</c:v>
                      </c:pt>
                      <c:pt idx="925">
                        <c:v>0.44630394999999995</c:v>
                      </c:pt>
                      <c:pt idx="926">
                        <c:v>0.44630394999999995</c:v>
                      </c:pt>
                      <c:pt idx="927">
                        <c:v>0.43190440000000002</c:v>
                      </c:pt>
                      <c:pt idx="928">
                        <c:v>0.41750477499999999</c:v>
                      </c:pt>
                      <c:pt idx="929">
                        <c:v>0.41750477499999999</c:v>
                      </c:pt>
                      <c:pt idx="930">
                        <c:v>0.40600515000000004</c:v>
                      </c:pt>
                      <c:pt idx="931">
                        <c:v>0.39730575000000001</c:v>
                      </c:pt>
                      <c:pt idx="932">
                        <c:v>0.391606275</c:v>
                      </c:pt>
                      <c:pt idx="933">
                        <c:v>0.391606275</c:v>
                      </c:pt>
                      <c:pt idx="934">
                        <c:v>0.38010699999999997</c:v>
                      </c:pt>
                      <c:pt idx="935">
                        <c:v>0.38010699999999997</c:v>
                      </c:pt>
                      <c:pt idx="936">
                        <c:v>0.3714076</c:v>
                      </c:pt>
                      <c:pt idx="937">
                        <c:v>0.36280807500000001</c:v>
                      </c:pt>
                      <c:pt idx="938">
                        <c:v>0.36280807500000001</c:v>
                      </c:pt>
                      <c:pt idx="939">
                        <c:v>0.35700860000000001</c:v>
                      </c:pt>
                      <c:pt idx="940">
                        <c:v>0.35130909999999999</c:v>
                      </c:pt>
                      <c:pt idx="941">
                        <c:v>0.35130909999999999</c:v>
                      </c:pt>
                      <c:pt idx="942">
                        <c:v>0.34260995</c:v>
                      </c:pt>
                      <c:pt idx="943">
                        <c:v>0.34260995</c:v>
                      </c:pt>
                      <c:pt idx="944">
                        <c:v>0.34260995</c:v>
                      </c:pt>
                      <c:pt idx="945">
                        <c:v>0.33981030000000001</c:v>
                      </c:pt>
                      <c:pt idx="946">
                        <c:v>0.33691069999999995</c:v>
                      </c:pt>
                      <c:pt idx="947">
                        <c:v>0.33691069999999995</c:v>
                      </c:pt>
                      <c:pt idx="948">
                        <c:v>0.33401105000000003</c:v>
                      </c:pt>
                      <c:pt idx="949">
                        <c:v>0.33111135000000003</c:v>
                      </c:pt>
                      <c:pt idx="950">
                        <c:v>0.33111135000000003</c:v>
                      </c:pt>
                      <c:pt idx="951">
                        <c:v>0.32821167499999998</c:v>
                      </c:pt>
                      <c:pt idx="952">
                        <c:v>0.32821197499999999</c:v>
                      </c:pt>
                      <c:pt idx="953">
                        <c:v>0.32821197499999999</c:v>
                      </c:pt>
                      <c:pt idx="954">
                        <c:v>0.33111227500000001</c:v>
                      </c:pt>
                      <c:pt idx="955">
                        <c:v>0.32821254999999999</c:v>
                      </c:pt>
                      <c:pt idx="956">
                        <c:v>0.32821254999999999</c:v>
                      </c:pt>
                      <c:pt idx="957">
                        <c:v>0.331112825</c:v>
                      </c:pt>
                      <c:pt idx="958">
                        <c:v>0.33111335000000003</c:v>
                      </c:pt>
                      <c:pt idx="959">
                        <c:v>0.33111335000000003</c:v>
                      </c:pt>
                      <c:pt idx="960">
                        <c:v>0.33111335000000003</c:v>
                      </c:pt>
                      <c:pt idx="961">
                        <c:v>0.336913825</c:v>
                      </c:pt>
                      <c:pt idx="962">
                        <c:v>0.336913825</c:v>
                      </c:pt>
                      <c:pt idx="963">
                        <c:v>0.336913825</c:v>
                      </c:pt>
                      <c:pt idx="964">
                        <c:v>0.36861430000000001</c:v>
                      </c:pt>
                      <c:pt idx="965">
                        <c:v>0.36861430000000001</c:v>
                      </c:pt>
                      <c:pt idx="966">
                        <c:v>0.39161455000000001</c:v>
                      </c:pt>
                      <c:pt idx="967">
                        <c:v>0.41461477500000005</c:v>
                      </c:pt>
                      <c:pt idx="968">
                        <c:v>0.41461477500000005</c:v>
                      </c:pt>
                      <c:pt idx="969">
                        <c:v>0.41461477500000005</c:v>
                      </c:pt>
                      <c:pt idx="970">
                        <c:v>0.48371525000000004</c:v>
                      </c:pt>
                      <c:pt idx="971">
                        <c:v>0.48371525000000004</c:v>
                      </c:pt>
                      <c:pt idx="972">
                        <c:v>0.51831547499999997</c:v>
                      </c:pt>
                      <c:pt idx="973">
                        <c:v>0.56151569999999995</c:v>
                      </c:pt>
                      <c:pt idx="974">
                        <c:v>0.56151569999999995</c:v>
                      </c:pt>
                      <c:pt idx="975">
                        <c:v>0.60471592500000004</c:v>
                      </c:pt>
                      <c:pt idx="976">
                        <c:v>0.60471592500000004</c:v>
                      </c:pt>
                      <c:pt idx="977">
                        <c:v>0.65651614999999997</c:v>
                      </c:pt>
                      <c:pt idx="978">
                        <c:v>0.71121635000000005</c:v>
                      </c:pt>
                      <c:pt idx="979">
                        <c:v>0.71121635000000005</c:v>
                      </c:pt>
                      <c:pt idx="980">
                        <c:v>0.77171655000000006</c:v>
                      </c:pt>
                      <c:pt idx="981">
                        <c:v>0.83791672500000003</c:v>
                      </c:pt>
                      <c:pt idx="982">
                        <c:v>0.83791672500000003</c:v>
                      </c:pt>
                      <c:pt idx="983">
                        <c:v>0.83791672500000003</c:v>
                      </c:pt>
                      <c:pt idx="984">
                        <c:v>0.97321697499999993</c:v>
                      </c:pt>
                      <c:pt idx="985">
                        <c:v>0.97321697499999993</c:v>
                      </c:pt>
                      <c:pt idx="986">
                        <c:v>1.048117025</c:v>
                      </c:pt>
                      <c:pt idx="987">
                        <c:v>1.1345167250000001</c:v>
                      </c:pt>
                      <c:pt idx="988">
                        <c:v>1.1345167250000001</c:v>
                      </c:pt>
                      <c:pt idx="989">
                        <c:v>1.2266161</c:v>
                      </c:pt>
                      <c:pt idx="990">
                        <c:v>1.40221445</c:v>
                      </c:pt>
                      <c:pt idx="991">
                        <c:v>1.40221445</c:v>
                      </c:pt>
                      <c:pt idx="992">
                        <c:v>1.40221445</c:v>
                      </c:pt>
                      <c:pt idx="993">
                        <c:v>1.4828137499999998</c:v>
                      </c:pt>
                      <c:pt idx="994">
                        <c:v>1.4828137499999998</c:v>
                      </c:pt>
                      <c:pt idx="995">
                        <c:v>1.5491132999999999</c:v>
                      </c:pt>
                      <c:pt idx="996">
                        <c:v>1.6095126499999999</c:v>
                      </c:pt>
                      <c:pt idx="997">
                        <c:v>1.6095126499999999</c:v>
                      </c:pt>
                      <c:pt idx="998">
                        <c:v>1.6614117749999999</c:v>
                      </c:pt>
                      <c:pt idx="999">
                        <c:v>1.7132099000000001</c:v>
                      </c:pt>
                      <c:pt idx="1000">
                        <c:v>1.7132099000000001</c:v>
                      </c:pt>
                      <c:pt idx="1001">
                        <c:v>1.7650040249999999</c:v>
                      </c:pt>
                      <c:pt idx="1002">
                        <c:v>1.8140033</c:v>
                      </c:pt>
                      <c:pt idx="1003">
                        <c:v>1.8140033</c:v>
                      </c:pt>
                      <c:pt idx="1004">
                        <c:v>1.8543028500000001</c:v>
                      </c:pt>
                      <c:pt idx="1005">
                        <c:v>1.8975026500000001</c:v>
                      </c:pt>
                      <c:pt idx="1006">
                        <c:v>1.8975026500000001</c:v>
                      </c:pt>
                      <c:pt idx="1007">
                        <c:v>1.9407024500000001</c:v>
                      </c:pt>
                      <c:pt idx="1008">
                        <c:v>1.97230265</c:v>
                      </c:pt>
                      <c:pt idx="1009">
                        <c:v>1.97230265</c:v>
                      </c:pt>
                      <c:pt idx="1010">
                        <c:v>2.0069026249999999</c:v>
                      </c:pt>
                      <c:pt idx="1011">
                        <c:v>2.0472028250000003</c:v>
                      </c:pt>
                      <c:pt idx="1012">
                        <c:v>2.0472028250000003</c:v>
                      </c:pt>
                      <c:pt idx="1013">
                        <c:v>2.0817027500000003</c:v>
                      </c:pt>
                      <c:pt idx="1014">
                        <c:v>2.1221026750000003</c:v>
                      </c:pt>
                      <c:pt idx="1015">
                        <c:v>2.1221026750000003</c:v>
                      </c:pt>
                      <c:pt idx="1016">
                        <c:v>2.1537027500000003</c:v>
                      </c:pt>
                      <c:pt idx="1017">
                        <c:v>2.1969027999999997</c:v>
                      </c:pt>
                      <c:pt idx="1018">
                        <c:v>2.1969027999999997</c:v>
                      </c:pt>
                      <c:pt idx="1019">
                        <c:v>2.2344028749999998</c:v>
                      </c:pt>
                      <c:pt idx="1020">
                        <c:v>2.28620285</c:v>
                      </c:pt>
                      <c:pt idx="1021">
                        <c:v>2.28620285</c:v>
                      </c:pt>
                      <c:pt idx="1022">
                        <c:v>2.3351027750000002</c:v>
                      </c:pt>
                      <c:pt idx="1023">
                        <c:v>2.384102725</c:v>
                      </c:pt>
                      <c:pt idx="1024">
                        <c:v>2.384102725</c:v>
                      </c:pt>
                      <c:pt idx="1025">
                        <c:v>2.4244026249999999</c:v>
                      </c:pt>
                      <c:pt idx="1026">
                        <c:v>2.4676026750000002</c:v>
                      </c:pt>
                      <c:pt idx="1027">
                        <c:v>2.4676026750000002</c:v>
                      </c:pt>
                      <c:pt idx="1028">
                        <c:v>2.5136027249999997</c:v>
                      </c:pt>
                      <c:pt idx="1029">
                        <c:v>2.5655028</c:v>
                      </c:pt>
                      <c:pt idx="1030">
                        <c:v>2.5655028</c:v>
                      </c:pt>
                      <c:pt idx="1031">
                        <c:v>2.6115027249999998</c:v>
                      </c:pt>
                      <c:pt idx="1032">
                        <c:v>2.6605027249999997</c:v>
                      </c:pt>
                      <c:pt idx="1033">
                        <c:v>2.6605027249999997</c:v>
                      </c:pt>
                      <c:pt idx="1034">
                        <c:v>2.6979027250000001</c:v>
                      </c:pt>
                      <c:pt idx="1035">
                        <c:v>2.7411027999999997</c:v>
                      </c:pt>
                      <c:pt idx="1036">
                        <c:v>2.7411027999999997</c:v>
                      </c:pt>
                      <c:pt idx="1037">
                        <c:v>2.7843028250000001</c:v>
                      </c:pt>
                      <c:pt idx="1038">
                        <c:v>2.8332027750000002</c:v>
                      </c:pt>
                      <c:pt idx="1039">
                        <c:v>2.8332027750000002</c:v>
                      </c:pt>
                      <c:pt idx="1040">
                        <c:v>2.8822027500000003</c:v>
                      </c:pt>
                      <c:pt idx="1041">
                        <c:v>2.8995028</c:v>
                      </c:pt>
                      <c:pt idx="1042">
                        <c:v>2.8995028</c:v>
                      </c:pt>
                      <c:pt idx="1043">
                        <c:v>2.945502775</c:v>
                      </c:pt>
                      <c:pt idx="1044">
                        <c:v>2.985902775</c:v>
                      </c:pt>
                      <c:pt idx="1045">
                        <c:v>2.985902775</c:v>
                      </c:pt>
                      <c:pt idx="1046">
                        <c:v>3.023302825</c:v>
                      </c:pt>
                      <c:pt idx="1047">
                        <c:v>3.023302825</c:v>
                      </c:pt>
                      <c:pt idx="1048">
                        <c:v>3.0290027999999998</c:v>
                      </c:pt>
                      <c:pt idx="1049">
                        <c:v>3.0290027999999998</c:v>
                      </c:pt>
                      <c:pt idx="1050">
                        <c:v>3.0492027749999999</c:v>
                      </c:pt>
                      <c:pt idx="1051">
                        <c:v>3.0492027749999999</c:v>
                      </c:pt>
                      <c:pt idx="1052">
                        <c:v>3.0780027999999997</c:v>
                      </c:pt>
                      <c:pt idx="1053">
                        <c:v>3.0780027999999997</c:v>
                      </c:pt>
                      <c:pt idx="1054">
                        <c:v>3.0780027999999997</c:v>
                      </c:pt>
                      <c:pt idx="1055">
                        <c:v>3.0636029000000002</c:v>
                      </c:pt>
                      <c:pt idx="1056">
                        <c:v>3.0636029000000002</c:v>
                      </c:pt>
                      <c:pt idx="1057">
                        <c:v>3.0751029000000001</c:v>
                      </c:pt>
                      <c:pt idx="1058">
                        <c:v>3.0924029499999999</c:v>
                      </c:pt>
                      <c:pt idx="1059">
                        <c:v>3.0924029499999999</c:v>
                      </c:pt>
                      <c:pt idx="1060">
                        <c:v>3.0953028499999999</c:v>
                      </c:pt>
                      <c:pt idx="1061">
                        <c:v>3.0953028499999999</c:v>
                      </c:pt>
                      <c:pt idx="1062">
                        <c:v>3.089502875</c:v>
                      </c:pt>
                      <c:pt idx="1063">
                        <c:v>3.0924029000000002</c:v>
                      </c:pt>
                      <c:pt idx="1064">
                        <c:v>3.0953029249999999</c:v>
                      </c:pt>
                      <c:pt idx="1065">
                        <c:v>3.0953029249999999</c:v>
                      </c:pt>
                      <c:pt idx="1066">
                        <c:v>3.1039028749999997</c:v>
                      </c:pt>
                      <c:pt idx="1067">
                        <c:v>3.1039029249999999</c:v>
                      </c:pt>
                      <c:pt idx="1068">
                        <c:v>3.1039029249999999</c:v>
                      </c:pt>
                      <c:pt idx="1069">
                        <c:v>3.1097030500000002</c:v>
                      </c:pt>
                      <c:pt idx="1070">
                        <c:v>3.115403025</c:v>
                      </c:pt>
                      <c:pt idx="1071">
                        <c:v>3.115403025</c:v>
                      </c:pt>
                      <c:pt idx="1072">
                        <c:v>3.1212029750000001</c:v>
                      </c:pt>
                      <c:pt idx="1073">
                        <c:v>3.1529029499999996</c:v>
                      </c:pt>
                      <c:pt idx="1074">
                        <c:v>3.1529029499999996</c:v>
                      </c:pt>
                      <c:pt idx="1075">
                        <c:v>3.1413029750000003</c:v>
                      </c:pt>
                      <c:pt idx="1076">
                        <c:v>3.1413029750000003</c:v>
                      </c:pt>
                      <c:pt idx="1077">
                        <c:v>3.1529029999999998</c:v>
                      </c:pt>
                      <c:pt idx="1078">
                        <c:v>3.161503025</c:v>
                      </c:pt>
                      <c:pt idx="1079">
                        <c:v>3.161503025</c:v>
                      </c:pt>
                      <c:pt idx="1080">
                        <c:v>3.173003</c:v>
                      </c:pt>
                      <c:pt idx="1081">
                        <c:v>3.1759030249999998</c:v>
                      </c:pt>
                      <c:pt idx="1082">
                        <c:v>3.1759030249999998</c:v>
                      </c:pt>
                      <c:pt idx="1083">
                        <c:v>3.2018030749999999</c:v>
                      </c:pt>
                      <c:pt idx="1084">
                        <c:v>3.2220030749999999</c:v>
                      </c:pt>
                      <c:pt idx="1085">
                        <c:v>3.2220030749999999</c:v>
                      </c:pt>
                      <c:pt idx="1086">
                        <c:v>3.2220030749999999</c:v>
                      </c:pt>
                      <c:pt idx="1087">
                        <c:v>3.2364031</c:v>
                      </c:pt>
                      <c:pt idx="1088">
                        <c:v>3.2364031</c:v>
                      </c:pt>
                      <c:pt idx="1089">
                        <c:v>3.2450031500000001</c:v>
                      </c:pt>
                      <c:pt idx="1090">
                        <c:v>3.2680031249999999</c:v>
                      </c:pt>
                      <c:pt idx="1091">
                        <c:v>3.2680031249999999</c:v>
                      </c:pt>
                      <c:pt idx="1092">
                        <c:v>3.2853030999999997</c:v>
                      </c:pt>
                      <c:pt idx="1093">
                        <c:v>3.3112031499999999</c:v>
                      </c:pt>
                      <c:pt idx="1094">
                        <c:v>3.3112031499999999</c:v>
                      </c:pt>
                      <c:pt idx="1095">
                        <c:v>3.3285030999999998</c:v>
                      </c:pt>
                      <c:pt idx="1096">
                        <c:v>3.3458030750000001</c:v>
                      </c:pt>
                      <c:pt idx="1097">
                        <c:v>3.3458030750000001</c:v>
                      </c:pt>
                      <c:pt idx="1098">
                        <c:v>3.3544030999999999</c:v>
                      </c:pt>
                      <c:pt idx="1099">
                        <c:v>3.3746030999999999</c:v>
                      </c:pt>
                      <c:pt idx="1100">
                        <c:v>3.3746030999999999</c:v>
                      </c:pt>
                      <c:pt idx="1101">
                        <c:v>3.4005031250000002</c:v>
                      </c:pt>
                      <c:pt idx="1102">
                        <c:v>3.4005031250000002</c:v>
                      </c:pt>
                      <c:pt idx="1103">
                        <c:v>3.4005031250000002</c:v>
                      </c:pt>
                      <c:pt idx="1104">
                        <c:v>3.4293031250000001</c:v>
                      </c:pt>
                      <c:pt idx="1105">
                        <c:v>3.4293031250000001</c:v>
                      </c:pt>
                      <c:pt idx="1106">
                        <c:v>3.4350031749999999</c:v>
                      </c:pt>
                      <c:pt idx="1107">
                        <c:v>3.45520315</c:v>
                      </c:pt>
                      <c:pt idx="1108">
                        <c:v>3.45520315</c:v>
                      </c:pt>
                      <c:pt idx="1109">
                        <c:v>3.478203175</c:v>
                      </c:pt>
                      <c:pt idx="1110">
                        <c:v>3.5128030999999997</c:v>
                      </c:pt>
                      <c:pt idx="1111">
                        <c:v>3.5128030999999997</c:v>
                      </c:pt>
                      <c:pt idx="1112">
                        <c:v>3.5272031250000002</c:v>
                      </c:pt>
                      <c:pt idx="1113">
                        <c:v>3.5416030999999997</c:v>
                      </c:pt>
                      <c:pt idx="1114">
                        <c:v>3.5416030999999997</c:v>
                      </c:pt>
                      <c:pt idx="1115">
                        <c:v>3.5531031250000003</c:v>
                      </c:pt>
                      <c:pt idx="1116">
                        <c:v>3.5704031499999997</c:v>
                      </c:pt>
                      <c:pt idx="1117">
                        <c:v>3.5704031499999997</c:v>
                      </c:pt>
                      <c:pt idx="1118">
                        <c:v>3.625103175</c:v>
                      </c:pt>
                      <c:pt idx="1119">
                        <c:v>3.625103175</c:v>
                      </c:pt>
                      <c:pt idx="1120">
                        <c:v>3.625103175</c:v>
                      </c:pt>
                      <c:pt idx="1121">
                        <c:v>3.6769031499999998</c:v>
                      </c:pt>
                      <c:pt idx="1122">
                        <c:v>3.6769031499999998</c:v>
                      </c:pt>
                      <c:pt idx="1123">
                        <c:v>3.6769031499999998</c:v>
                      </c:pt>
                      <c:pt idx="1124">
                        <c:v>3.702803125</c:v>
                      </c:pt>
                      <c:pt idx="1125">
                        <c:v>3.7287031499999999</c:v>
                      </c:pt>
                      <c:pt idx="1126">
                        <c:v>3.7287031499999999</c:v>
                      </c:pt>
                      <c:pt idx="1127">
                        <c:v>3.7489031499999999</c:v>
                      </c:pt>
                      <c:pt idx="1128">
                        <c:v>3.7863031250000003</c:v>
                      </c:pt>
                      <c:pt idx="1129">
                        <c:v>3.7863031250000003</c:v>
                      </c:pt>
                      <c:pt idx="1130">
                        <c:v>3.8151031250000003</c:v>
                      </c:pt>
                      <c:pt idx="1131">
                        <c:v>3.8381031499999998</c:v>
                      </c:pt>
                      <c:pt idx="1132">
                        <c:v>3.8381031499999998</c:v>
                      </c:pt>
                      <c:pt idx="1133">
                        <c:v>3.8640031749999997</c:v>
                      </c:pt>
                      <c:pt idx="1134">
                        <c:v>3.8871032250000002</c:v>
                      </c:pt>
                      <c:pt idx="1135">
                        <c:v>3.8871032250000002</c:v>
                      </c:pt>
                      <c:pt idx="1136">
                        <c:v>3.918803225</c:v>
                      </c:pt>
                      <c:pt idx="1137">
                        <c:v>3.918803225</c:v>
                      </c:pt>
                      <c:pt idx="1138">
                        <c:v>3.9648031499999998</c:v>
                      </c:pt>
                      <c:pt idx="1139">
                        <c:v>3.9879031499999997</c:v>
                      </c:pt>
                      <c:pt idx="1140">
                        <c:v>3.9331031749999998</c:v>
                      </c:pt>
                    </c:numCache>
                  </c:numRef>
                </c:yVal>
                <c:smooth val="0"/>
                <c:extLst xmlns:c15="http://schemas.microsoft.com/office/drawing/2012/chart">
                  <c:ext xmlns:c16="http://schemas.microsoft.com/office/drawing/2014/chart" uri="{C3380CC4-5D6E-409C-BE32-E72D297353CC}">
                    <c16:uniqueId val="{0000000A-C996-4A60-867B-84429CE530E9}"/>
                  </c:ext>
                </c:extLst>
              </c15:ser>
            </c15:filteredScatterSeries>
            <c15:filteredScatterSeries>
              <c15:ser>
                <c:idx val="3"/>
                <c:order val="2"/>
                <c:tx>
                  <c:strRef>
                    <c:extLst xmlns:c15="http://schemas.microsoft.com/office/drawing/2012/chart">
                      <c:ext xmlns:c15="http://schemas.microsoft.com/office/drawing/2012/chart" uri="{02D57815-91ED-43cb-92C2-25804820EDAC}">
                        <c15:formulaRef>
                          <c15:sqref>'Forsøk 3 - Samlet'!$BD$12</c15:sqref>
                        </c15:formulaRef>
                      </c:ext>
                    </c:extLst>
                    <c:strCache>
                      <c:ptCount val="1"/>
                      <c:pt idx="0">
                        <c:v>B_q-4b</c:v>
                      </c:pt>
                    </c:strCache>
                  </c:strRef>
                </c:tx>
                <c:spPr>
                  <a:ln w="19050" cap="rnd">
                    <a:noFill/>
                    <a:round/>
                  </a:ln>
                  <a:effectLst/>
                </c:spPr>
                <c:marker>
                  <c:symbol val="circle"/>
                  <c:size val="5"/>
                  <c:spPr>
                    <a:solidFill>
                      <a:schemeClr val="accent1"/>
                    </a:solidFill>
                    <a:ln w="9525">
                      <a:solidFill>
                        <a:schemeClr val="bg1">
                          <a:lumMod val="50000"/>
                        </a:schemeClr>
                      </a:solidFill>
                    </a:ln>
                    <a:effectLst/>
                  </c:spPr>
                </c:marker>
                <c:dPt>
                  <c:idx val="0"/>
                  <c:marker>
                    <c:symbol val="circle"/>
                    <c:size val="5"/>
                    <c:spPr>
                      <a:solidFill>
                        <a:srgbClr val="FFC000"/>
                      </a:solidFill>
                      <a:ln w="6350">
                        <a:solidFill>
                          <a:schemeClr val="accent4">
                            <a:lumMod val="50000"/>
                          </a:schemeClr>
                        </a:solidFill>
                      </a:ln>
                      <a:effectLst/>
                    </c:spPr>
                  </c:marker>
                  <c:bubble3D val="0"/>
                  <c:spPr>
                    <a:ln w="25400" cap="rnd">
                      <a:noFill/>
                      <a:round/>
                    </a:ln>
                    <a:effectLst/>
                  </c:spPr>
                  <c:extLst xmlns:c15="http://schemas.microsoft.com/office/drawing/2012/chart">
                    <c:ext xmlns:c16="http://schemas.microsoft.com/office/drawing/2014/chart" uri="{C3380CC4-5D6E-409C-BE32-E72D297353CC}">
                      <c16:uniqueId val="{0000000C-C996-4A60-867B-84429CE530E9}"/>
                    </c:ext>
                  </c:extLst>
                </c:dPt>
                <c:xVal>
                  <c:numRef>
                    <c:extLst xmlns:c15="http://schemas.microsoft.com/office/drawing/2012/chart">
                      <c:ext xmlns:c15="http://schemas.microsoft.com/office/drawing/2012/chart" uri="{02D57815-91ED-43cb-92C2-25804820EDAC}">
                        <c15:formulaRef>
                          <c15:sqref>'Forsøk 3 - Samlet'!$BD$14:$BD$1148</c15:sqref>
                        </c15:formulaRef>
                      </c:ext>
                    </c:extLst>
                    <c:numCache>
                      <c:formatCode>General</c:formatCode>
                      <c:ptCount val="1135"/>
                      <c:pt idx="23" formatCode="0.0">
                        <c:v>8.2107144795081819E-4</c:v>
                      </c:pt>
                      <c:pt idx="24" formatCode="0.0">
                        <c:v>8.2105629470101166E-4</c:v>
                      </c:pt>
                      <c:pt idx="25" formatCode="0.0">
                        <c:v>6.5004093835401564E-4</c:v>
                      </c:pt>
                      <c:pt idx="26" formatCode="0.0">
                        <c:v>5.4223392596220604E-4</c:v>
                      </c:pt>
                      <c:pt idx="27" formatCode="0.0">
                        <c:v>5.4222732532852231E-4</c:v>
                      </c:pt>
                      <c:pt idx="28" formatCode="0.0">
                        <c:v>3.9022147234263024E-4</c:v>
                      </c:pt>
                      <c:pt idx="29" formatCode="0.0">
                        <c:v>3.4066319605073039E-4</c:v>
                      </c:pt>
                      <c:pt idx="30" formatCode="0.0">
                        <c:v>3.4066007349002327E-4</c:v>
                      </c:pt>
                      <c:pt idx="31" formatCode="0.0">
                        <c:v>4.2769236039071865E-4</c:v>
                      </c:pt>
                      <c:pt idx="32" formatCode="0.0">
                        <c:v>3.6659044088798375E-4</c:v>
                      </c:pt>
                      <c:pt idx="33" formatCode="0.0">
                        <c:v>3.6658743129652094E-4</c:v>
                      </c:pt>
                      <c:pt idx="34" formatCode="0.0">
                        <c:v>2.8494725791209161E-4</c:v>
                      </c:pt>
                      <c:pt idx="35" formatCode="0.0">
                        <c:v>2.8494544106323866E-4</c:v>
                      </c:pt>
                      <c:pt idx="36" formatCode="0.0">
                        <c:v>3.5952207015644535E-4</c:v>
                      </c:pt>
                      <c:pt idx="37" formatCode="0.0">
                        <c:v>3.4291930263270987E-4</c:v>
                      </c:pt>
                      <c:pt idx="38" formatCode="0.0">
                        <c:v>3.4291733156800107E-4</c:v>
                      </c:pt>
                      <c:pt idx="39" formatCode="0.0">
                        <c:v>3.2974144709656641E-4</c:v>
                      </c:pt>
                      <c:pt idx="40" formatCode="0.0">
                        <c:v>3.1754048273123048E-4</c:v>
                      </c:pt>
                      <c:pt idx="41" formatCode="0.0">
                        <c:v>2.7784644536053691E-4</c:v>
                      </c:pt>
                      <c:pt idx="42" formatCode="0.0">
                        <c:v>2.7064560310888843E-4</c:v>
                      </c:pt>
                      <c:pt idx="43" formatCode="0.0">
                        <c:v>2.6351932836851189E-4</c:v>
                      </c:pt>
                      <c:pt idx="44" formatCode="0.0">
                        <c:v>3.0116343015431252E-4</c:v>
                      </c:pt>
                      <c:pt idx="45" formatCode="0.0">
                        <c:v>2.9533018869911661E-4</c:v>
                      </c:pt>
                      <c:pt idx="46" formatCode="0.0">
                        <c:v>2.9532873153617823E-4</c:v>
                      </c:pt>
                      <c:pt idx="47" formatCode="0.0">
                        <c:v>3.322431843582546E-4</c:v>
                      </c:pt>
                      <c:pt idx="48" formatCode="0.0">
                        <c:v>3.2018862154364582E-4</c:v>
                      </c:pt>
                      <c:pt idx="49" formatCode="0.0">
                        <c:v>3.1496508634335939E-4</c:v>
                      </c:pt>
                      <c:pt idx="50" formatCode="0.0">
                        <c:v>3.1496361554755116E-4</c:v>
                      </c:pt>
                      <c:pt idx="51" formatCode="0.0">
                        <c:v>3.0713014558152315E-4</c:v>
                      </c:pt>
                      <c:pt idx="52" formatCode="0.0">
                        <c:v>3.0712874819593093E-4</c:v>
                      </c:pt>
                      <c:pt idx="53" formatCode="0.0">
                        <c:v>3.4125257793486723E-4</c:v>
                      </c:pt>
                      <c:pt idx="54" formatCode="0.0">
                        <c:v>4.0388097695931457E-4</c:v>
                      </c:pt>
                      <c:pt idx="55" formatCode="0.0">
                        <c:v>4.0387916684842977E-4</c:v>
                      </c:pt>
                      <c:pt idx="56" formatCode="0.0">
                        <c:v>3.9687420884554261E-4</c:v>
                      </c:pt>
                      <c:pt idx="57" formatCode="0.0">
                        <c:v>3.9346443529166453E-4</c:v>
                      </c:pt>
                      <c:pt idx="58" formatCode="0.0">
                        <c:v>3.9346271945853167E-4</c:v>
                      </c:pt>
                      <c:pt idx="59" formatCode="0.0">
                        <c:v>3.2447549387341727E-4</c:v>
                      </c:pt>
                      <c:pt idx="60" formatCode="0.0">
                        <c:v>3.2233632799603387E-4</c:v>
                      </c:pt>
                      <c:pt idx="61" formatCode="0.0">
                        <c:v>3.8356393999145497E-4</c:v>
                      </c:pt>
                      <c:pt idx="62" formatCode="0.0">
                        <c:v>3.8356231209339388E-4</c:v>
                      </c:pt>
                      <c:pt idx="63" formatCode="0.0">
                        <c:v>4.4091951084952101E-4</c:v>
                      </c:pt>
                      <c:pt idx="64" formatCode="0.0">
                        <c:v>4.4091766851981853E-4</c:v>
                      </c:pt>
                      <c:pt idx="65" formatCode="0.0">
                        <c:v>4.3889586119964552E-4</c:v>
                      </c:pt>
                      <c:pt idx="66" formatCode="0.0">
                        <c:v>4.3413692295431411E-4</c:v>
                      </c:pt>
                      <c:pt idx="67" formatCode="0.0">
                        <c:v>4.3413513906524255E-4</c:v>
                      </c:pt>
                      <c:pt idx="68" formatCode="0.0">
                        <c:v>3.6878344003368562E-4</c:v>
                      </c:pt>
                      <c:pt idx="69" formatCode="0.0">
                        <c:v>3.0425184954417542E-4</c:v>
                      </c:pt>
                      <c:pt idx="70" formatCode="0.0">
                        <c:v>2.9745724908369702E-4</c:v>
                      </c:pt>
                      <c:pt idx="71" formatCode="0.0">
                        <c:v>3.8176787490086972E-4</c:v>
                      </c:pt>
                      <c:pt idx="72" formatCode="0.0">
                        <c:v>3.4870653380161083E-4</c:v>
                      </c:pt>
                      <c:pt idx="73" formatCode="0.0">
                        <c:v>3.4240405882907045E-4</c:v>
                      </c:pt>
                      <c:pt idx="74" formatCode="0.0">
                        <c:v>3.3854988805312545E-4</c:v>
                      </c:pt>
                      <c:pt idx="75" formatCode="0.0">
                        <c:v>4.2466747587369813E-4</c:v>
                      </c:pt>
                      <c:pt idx="76" formatCode="0.0">
                        <c:v>4.1558766626459734E-4</c:v>
                      </c:pt>
                      <c:pt idx="77" formatCode="0.0">
                        <c:v>3.8340092084587351E-4</c:v>
                      </c:pt>
                      <c:pt idx="78" formatCode="0.0">
                        <c:v>3.8047802826411599E-4</c:v>
                      </c:pt>
                      <c:pt idx="79" formatCode="0.0">
                        <c:v>3.7310288760012799E-4</c:v>
                      </c:pt>
                      <c:pt idx="80" formatCode="0.0">
                        <c:v>4.2447602853165183E-4</c:v>
                      </c:pt>
                      <c:pt idx="81" formatCode="0.0">
                        <c:v>4.2161161113832182E-4</c:v>
                      </c:pt>
                      <c:pt idx="82" formatCode="0.0">
                        <c:v>4.1527559496637337E-4</c:v>
                      </c:pt>
                      <c:pt idx="83" formatCode="0.0">
                        <c:v>4.1005146003910548E-4</c:v>
                      </c:pt>
                      <c:pt idx="84" formatCode="0.0">
                        <c:v>4.0722729515863546E-4</c:v>
                      </c:pt>
                      <c:pt idx="85" formatCode="0.0">
                        <c:v>3.7214460575057669E-4</c:v>
                      </c:pt>
                      <c:pt idx="86" formatCode="0.0">
                        <c:v>4.5327439013463563E-4</c:v>
                      </c:pt>
                      <c:pt idx="87" formatCode="0.0">
                        <c:v>4.5048001617778449E-4</c:v>
                      </c:pt>
                      <c:pt idx="88" formatCode="0.0">
                        <c:v>4.1632478780877154E-4</c:v>
                      </c:pt>
                      <c:pt idx="89" formatCode="0.0">
                        <c:v>4.4130162364703176E-4</c:v>
                      </c:pt>
                      <c:pt idx="90" formatCode="0.0">
                        <c:v>4.3570669434432271E-4</c:v>
                      </c:pt>
                      <c:pt idx="91" formatCode="0.0">
                        <c:v>3.7781348486801581E-4</c:v>
                      </c:pt>
                      <c:pt idx="92" formatCode="0.0">
                        <c:v>3.7147502092383218E-4</c:v>
                      </c:pt>
                      <c:pt idx="93" formatCode="0.0">
                        <c:v>3.9605368026910759E-4</c:v>
                      </c:pt>
                      <c:pt idx="94" formatCode="0.0">
                        <c:v>4.4687186141375434E-4</c:v>
                      </c:pt>
                      <c:pt idx="95" formatCode="0.0">
                        <c:v>4.4415080402437673E-4</c:v>
                      </c:pt>
                      <c:pt idx="96" formatCode="0.0">
                        <c:v>4.4142976702768211E-4</c:v>
                      </c:pt>
                      <c:pt idx="97" formatCode="0.0">
                        <c:v>4.3287575154381811E-4</c:v>
                      </c:pt>
                      <c:pt idx="98" formatCode="0.0">
                        <c:v>4.5636088323218363E-4</c:v>
                      </c:pt>
                      <c:pt idx="99" formatCode="0.0">
                        <c:v>4.5368017478582918E-4</c:v>
                      </c:pt>
                      <c:pt idx="100" formatCode="0.0">
                        <c:v>3.9762935310858017E-4</c:v>
                      </c:pt>
                      <c:pt idx="101" formatCode="0.0">
                        <c:v>3.9341072034109896E-4</c:v>
                      </c:pt>
                      <c:pt idx="102" formatCode="0.0">
                        <c:v>3.9073865224406281E-4</c:v>
                      </c:pt>
                      <c:pt idx="103" formatCode="0.0">
                        <c:v>4.1385130132848567E-4</c:v>
                      </c:pt>
                      <c:pt idx="104" formatCode="0.0">
                        <c:v>4.1085781558789132E-4</c:v>
                      </c:pt>
                      <c:pt idx="105" formatCode="0.0">
                        <c:v>4.6153074417992459E-4</c:v>
                      </c:pt>
                      <c:pt idx="106" formatCode="0.0">
                        <c:v>5.1340304934146858E-4</c:v>
                      </c:pt>
                      <c:pt idx="107" formatCode="0.0">
                        <c:v>4.8400211994082179E-4</c:v>
                      </c:pt>
                      <c:pt idx="108" formatCode="0.0">
                        <c:v>4.8133191809229836E-4</c:v>
                      </c:pt>
                      <c:pt idx="109" formatCode="0.0">
                        <c:v>4.5227749107851613E-4</c:v>
                      </c:pt>
                      <c:pt idx="110" formatCode="0.0">
                        <c:v>5.2985782200811154E-4</c:v>
                      </c:pt>
                      <c:pt idx="111" formatCode="0.0">
                        <c:v>5.3007652892551958E-4</c:v>
                      </c:pt>
                      <c:pt idx="112" formatCode="0.0">
                        <c:v>4.9970924776521198E-4</c:v>
                      </c:pt>
                      <c:pt idx="113" formatCode="0.0">
                        <c:v>4.9702654724169805E-4</c:v>
                      </c:pt>
                      <c:pt idx="114" formatCode="0.0">
                        <c:v>4.9667821197693033E-4</c:v>
                      </c:pt>
                      <c:pt idx="115" formatCode="0.0">
                        <c:v>5.2218531259243901E-4</c:v>
                      </c:pt>
                      <c:pt idx="116" formatCode="0.0">
                        <c:v>4.3834883259444198E-4</c:v>
                      </c:pt>
                      <c:pt idx="117" formatCode="0.0">
                        <c:v>4.3841312641724583E-4</c:v>
                      </c:pt>
                      <c:pt idx="118" formatCode="0.0">
                        <c:v>4.3742539195802129E-4</c:v>
                      </c:pt>
                      <c:pt idx="119" formatCode="0.0">
                        <c:v>4.8934493288573455E-4</c:v>
                      </c:pt>
                      <c:pt idx="120" formatCode="0.0">
                        <c:v>4.8739796672855439E-4</c:v>
                      </c:pt>
                      <c:pt idx="121" formatCode="0.0">
                        <c:v>5.3940046814135575E-4</c:v>
                      </c:pt>
                      <c:pt idx="122" formatCode="0.0">
                        <c:v>4.5784372323844888E-4</c:v>
                      </c:pt>
                      <c:pt idx="123" formatCode="0.0">
                        <c:v>4.5951115309619508E-4</c:v>
                      </c:pt>
                      <c:pt idx="124" formatCode="0.0">
                        <c:v>4.5673090091337588E-4</c:v>
                      </c:pt>
                      <c:pt idx="125" formatCode="0.0">
                        <c:v>3.982843230570208E-4</c:v>
                      </c:pt>
                      <c:pt idx="126" formatCode="0.0">
                        <c:v>3.9776162251825911E-4</c:v>
                      </c:pt>
                      <c:pt idx="127" formatCode="0.0">
                        <c:v>5.1151701883424771E-4</c:v>
                      </c:pt>
                      <c:pt idx="128" formatCode="0.0">
                        <c:v>5.0869547326504747E-4</c:v>
                      </c:pt>
                      <c:pt idx="129" formatCode="0.0">
                        <c:v>4.8159804796923201E-4</c:v>
                      </c:pt>
                      <c:pt idx="130" formatCode="0.0">
                        <c:v>4.7875318792674735E-4</c:v>
                      </c:pt>
                      <c:pt idx="131" formatCode="0.0">
                        <c:v>4.7590834966400016E-4</c:v>
                      </c:pt>
                      <c:pt idx="132" formatCode="0.0">
                        <c:v>4.7542649484493964E-4</c:v>
                      </c:pt>
                      <c:pt idx="133" formatCode="0.0">
                        <c:v>5.0118876740820606E-4</c:v>
                      </c:pt>
                      <c:pt idx="134" formatCode="0.0">
                        <c:v>5.0040834121634255E-4</c:v>
                      </c:pt>
                      <c:pt idx="135" formatCode="0.0">
                        <c:v>5.886785394534148E-4</c:v>
                      </c:pt>
                      <c:pt idx="136" formatCode="0.0">
                        <c:v>5.6059002952031645E-4</c:v>
                      </c:pt>
                      <c:pt idx="137" formatCode="0.0">
                        <c:v>5.5767492523114222E-4</c:v>
                      </c:pt>
                      <c:pt idx="138" formatCode="0.0">
                        <c:v>4.9852290527367595E-4</c:v>
                      </c:pt>
                      <c:pt idx="139" formatCode="0.0">
                        <c:v>5.6381661042327808E-4</c:v>
                      </c:pt>
                      <c:pt idx="140" formatCode="0.0">
                        <c:v>5.6083829089670302E-4</c:v>
                      </c:pt>
                      <c:pt idx="141" formatCode="0.0">
                        <c:v>5.6324415265114906E-4</c:v>
                      </c:pt>
                      <c:pt idx="142" formatCode="0.0">
                        <c:v>5.9033735479527977E-4</c:v>
                      </c:pt>
                      <c:pt idx="143" formatCode="0.0">
                        <c:v>5.8733022871936414E-4</c:v>
                      </c:pt>
                      <c:pt idx="144" formatCode="0.0">
                        <c:v>5.5764127288853154E-4</c:v>
                      </c:pt>
                      <c:pt idx="145" formatCode="0.0">
                        <c:v>5.5857014093606456E-4</c:v>
                      </c:pt>
                      <c:pt idx="146" formatCode="0.0">
                        <c:v>5.5552305649816914E-4</c:v>
                      </c:pt>
                      <c:pt idx="147" formatCode="0.0">
                        <c:v>5.5742820298063252E-4</c:v>
                      </c:pt>
                      <c:pt idx="148" formatCode="0.0">
                        <c:v>6.5310651830966112E-4</c:v>
                      </c:pt>
                      <c:pt idx="149" formatCode="0.0">
                        <c:v>6.5000122663432913E-4</c:v>
                      </c:pt>
                      <c:pt idx="150" formatCode="0.0">
                        <c:v>6.1973347495850517E-4</c:v>
                      </c:pt>
                      <c:pt idx="151" formatCode="0.0">
                        <c:v>5.9676214157397328E-4</c:v>
                      </c:pt>
                      <c:pt idx="152" formatCode="0.0">
                        <c:v>5.9357633302808098E-4</c:v>
                      </c:pt>
                      <c:pt idx="153" formatCode="0.0">
                        <c:v>6.860548957554625E-4</c:v>
                      </c:pt>
                      <c:pt idx="154" formatCode="0.0">
                        <c:v>6.951473399732052E-4</c:v>
                      </c:pt>
                      <c:pt idx="155" formatCode="0.0">
                        <c:v>6.9190389489765772E-4</c:v>
                      </c:pt>
                      <c:pt idx="156" formatCode="0.0">
                        <c:v>6.2847170220214281E-4</c:v>
                      </c:pt>
                      <c:pt idx="157" formatCode="0.0">
                        <c:v>6.2520394464355604E-4</c:v>
                      </c:pt>
                      <c:pt idx="158" formatCode="0.0">
                        <c:v>6.2913350995334413E-4</c:v>
                      </c:pt>
                      <c:pt idx="159" formatCode="0.0">
                        <c:v>6.2582796467265558E-4</c:v>
                      </c:pt>
                      <c:pt idx="160" formatCode="0.0">
                        <c:v>6.3413343164992354E-4</c:v>
                      </c:pt>
                      <c:pt idx="161" formatCode="0.0">
                        <c:v>6.3076624384012219E-4</c:v>
                      </c:pt>
                      <c:pt idx="162" formatCode="0.0">
                        <c:v>6.9960512303335928E-4</c:v>
                      </c:pt>
                      <c:pt idx="163" formatCode="0.0">
                        <c:v>6.962144231656101E-4</c:v>
                      </c:pt>
                      <c:pt idx="164" formatCode="0.0">
                        <c:v>7.0252743421730663E-4</c:v>
                      </c:pt>
                      <c:pt idx="165" formatCode="0.0">
                        <c:v>5.6599190675724433E-4</c:v>
                      </c:pt>
                      <c:pt idx="166" formatCode="0.0">
                        <c:v>5.6252651923256779E-4</c:v>
                      </c:pt>
                      <c:pt idx="167" formatCode="0.0">
                        <c:v>5.630532647824362E-4</c:v>
                      </c:pt>
                      <c:pt idx="168" formatCode="0.0">
                        <c:v>6.3524144667432864E-4</c:v>
                      </c:pt>
                      <c:pt idx="169" formatCode="0.0">
                        <c:v>6.317188675262471E-4</c:v>
                      </c:pt>
                      <c:pt idx="170" formatCode="0.0">
                        <c:v>6.2819632096728923E-4</c:v>
                      </c:pt>
                      <c:pt idx="171" formatCode="0.0">
                        <c:v>5.9925748620095467E-4</c:v>
                      </c:pt>
                      <c:pt idx="172" formatCode="0.0">
                        <c:v>6.3152230832749334E-4</c:v>
                      </c:pt>
                      <c:pt idx="173" formatCode="0.0">
                        <c:v>6.3390336548147885E-4</c:v>
                      </c:pt>
                      <c:pt idx="174" formatCode="0.0">
                        <c:v>5.9724950012040126E-4</c:v>
                      </c:pt>
                      <c:pt idx="175" formatCode="0.0">
                        <c:v>7.0274800555857584E-4</c:v>
                      </c:pt>
                      <c:pt idx="176" formatCode="0.0">
                        <c:v>7.0283679430190179E-4</c:v>
                      </c:pt>
                      <c:pt idx="177" formatCode="0.0">
                        <c:v>6.3344576275016495E-4</c:v>
                      </c:pt>
                      <c:pt idx="178" formatCode="0.0">
                        <c:v>6.2974880611240379E-4</c:v>
                      </c:pt>
                      <c:pt idx="179" formatCode="0.0">
                        <c:v>6.3218988995648146E-4</c:v>
                      </c:pt>
                      <c:pt idx="180" formatCode="0.0">
                        <c:v>7.0781747241661832E-4</c:v>
                      </c:pt>
                      <c:pt idx="181" formatCode="0.0">
                        <c:v>6.2883604910007906E-4</c:v>
                      </c:pt>
                      <c:pt idx="182" formatCode="0.0">
                        <c:v>6.319840079048102E-4</c:v>
                      </c:pt>
                      <c:pt idx="183" formatCode="0.0">
                        <c:v>7.0423852191419767E-4</c:v>
                      </c:pt>
                      <c:pt idx="184" formatCode="0.0">
                        <c:v>7.0043901960319468E-4</c:v>
                      </c:pt>
                      <c:pt idx="185" formatCode="0.0">
                        <c:v>7.1649286967324466E-4</c:v>
                      </c:pt>
                      <c:pt idx="186" formatCode="0.0">
                        <c:v>7.1258506993195786E-4</c:v>
                      </c:pt>
                      <c:pt idx="187" formatCode="0.0">
                        <c:v>7.0867730984484987E-4</c:v>
                      </c:pt>
                      <c:pt idx="188" formatCode="0.0">
                        <c:v>7.0476958936871871E-4</c:v>
                      </c:pt>
                      <c:pt idx="189" formatCode="0.0">
                        <c:v>7.4677698008210748E-4</c:v>
                      </c:pt>
                      <c:pt idx="190" formatCode="0.0">
                        <c:v>7.4283318027279846E-4</c:v>
                      </c:pt>
                      <c:pt idx="191" formatCode="0.0">
                        <c:v>7.4746762987492851E-4</c:v>
                      </c:pt>
                      <c:pt idx="192" formatCode="0.0">
                        <c:v>7.8340488768300362E-4</c:v>
                      </c:pt>
                      <c:pt idx="193" formatCode="0.0">
                        <c:v>7.39488580392749E-4</c:v>
                      </c:pt>
                      <c:pt idx="194" formatCode="0.0">
                        <c:v>7.4243614636216356E-4</c:v>
                      </c:pt>
                      <c:pt idx="195" formatCode="0.0">
                        <c:v>7.3840906379684453E-4</c:v>
                      </c:pt>
                      <c:pt idx="196" formatCode="0.0">
                        <c:v>6.9326565666624957E-4</c:v>
                      </c:pt>
                      <c:pt idx="197" formatCode="0.0">
                        <c:v>6.9329411085930861E-4</c:v>
                      </c:pt>
                      <c:pt idx="198" formatCode="0.0">
                        <c:v>7.3844920944139204E-4</c:v>
                      </c:pt>
                      <c:pt idx="199" formatCode="0.0">
                        <c:v>7.7532961354226761E-4</c:v>
                      </c:pt>
                      <c:pt idx="200" formatCode="0.0">
                        <c:v>7.7587310599111883E-4</c:v>
                      </c:pt>
                      <c:pt idx="201" formatCode="0.0">
                        <c:v>7.3582670273566011E-4</c:v>
                      </c:pt>
                      <c:pt idx="202" formatCode="0.0">
                        <c:v>7.7319717854440917E-4</c:v>
                      </c:pt>
                      <c:pt idx="203" formatCode="0.0">
                        <c:v>7.7185686995439424E-4</c:v>
                      </c:pt>
                      <c:pt idx="204" formatCode="0.0">
                        <c:v>7.2865300333330759E-4</c:v>
                      </c:pt>
                      <c:pt idx="205" formatCode="0.0">
                        <c:v>7.6629530766773662E-4</c:v>
                      </c:pt>
                      <c:pt idx="206" formatCode="0.0">
                        <c:v>7.6586418555675431E-4</c:v>
                      </c:pt>
                      <c:pt idx="207" formatCode="0.0">
                        <c:v>7.2407026415193139E-4</c:v>
                      </c:pt>
                      <c:pt idx="208" formatCode="0.0">
                        <c:v>7.1984526669079867E-4</c:v>
                      </c:pt>
                      <c:pt idx="209" formatCode="0.0">
                        <c:v>7.2182839954652888E-4</c:v>
                      </c:pt>
                      <c:pt idx="210" formatCode="0.0">
                        <c:v>7.2297106588862386E-4</c:v>
                      </c:pt>
                      <c:pt idx="211" formatCode="0.0">
                        <c:v>7.6164960872184126E-4</c:v>
                      </c:pt>
                      <c:pt idx="212" formatCode="0.0">
                        <c:v>7.6210885406140011E-4</c:v>
                      </c:pt>
                      <c:pt idx="213" formatCode="0.0">
                        <c:v>8.5504019986585612E-4</c:v>
                      </c:pt>
                      <c:pt idx="214" formatCode="0.0">
                        <c:v>7.6307826791838988E-4</c:v>
                      </c:pt>
                      <c:pt idx="215" formatCode="0.0">
                        <c:v>7.5870243604367533E-4</c:v>
                      </c:pt>
                      <c:pt idx="216" formatCode="0.0">
                        <c:v>7.5528998971316735E-4</c:v>
                      </c:pt>
                      <c:pt idx="217" formatCode="0.0">
                        <c:v>7.5090866167851591E-4</c:v>
                      </c:pt>
                      <c:pt idx="218" formatCode="0.0">
                        <c:v>7.5519975574754464E-4</c:v>
                      </c:pt>
                      <c:pt idx="219" formatCode="0.0">
                        <c:v>7.6159149470196661E-4</c:v>
                      </c:pt>
                      <c:pt idx="220" formatCode="0.0">
                        <c:v>9.370802825878989E-4</c:v>
                      </c:pt>
                      <c:pt idx="221" formatCode="0.0">
                        <c:v>9.3748752313468149E-4</c:v>
                      </c:pt>
                      <c:pt idx="222" formatCode="0.0">
                        <c:v>9.4417264897846695E-4</c:v>
                      </c:pt>
                      <c:pt idx="223" formatCode="0.0">
                        <c:v>9.8537359138110435E-4</c:v>
                      </c:pt>
                      <c:pt idx="224" formatCode="0.0">
                        <c:v>9.8079848390416843E-4</c:v>
                      </c:pt>
                      <c:pt idx="225" formatCode="0.0">
                        <c:v>1.0822151569386785E-3</c:v>
                      </c:pt>
                      <c:pt idx="226" formatCode="0.0">
                        <c:v>1.123971458714818E-3</c:v>
                      </c:pt>
                      <c:pt idx="227" formatCode="0.0">
                        <c:v>1.1284700613442818E-3</c:v>
                      </c:pt>
                      <c:pt idx="228" formatCode="0.0">
                        <c:v>1.0415906402393377E-3</c:v>
                      </c:pt>
                      <c:pt idx="229" formatCode="0.0">
                        <c:v>1.178723618163093E-3</c:v>
                      </c:pt>
                      <c:pt idx="230" formatCode="0.0">
                        <c:v>1.1837930029761068E-3</c:v>
                      </c:pt>
                      <c:pt idx="231" formatCode="0.0">
                        <c:v>1.0942902570746571E-3</c:v>
                      </c:pt>
                      <c:pt idx="232" formatCode="0.0">
                        <c:v>1.0894774318149102E-3</c:v>
                      </c:pt>
                      <c:pt idx="233" formatCode="0.0">
                        <c:v>1.1001057318453195E-3</c:v>
                      </c:pt>
                      <c:pt idx="234" formatCode="0.0">
                        <c:v>1.1605505502926396E-3</c:v>
                      </c:pt>
                      <c:pt idx="235" formatCode="0.0">
                        <c:v>1.3537438942344329E-3</c:v>
                      </c:pt>
                      <c:pt idx="236" formatCode="0.0">
                        <c:v>1.3745904951965144E-3</c:v>
                      </c:pt>
                      <c:pt idx="237" formatCode="0.0">
                        <c:v>1.28750792716207E-3</c:v>
                      </c:pt>
                      <c:pt idx="238" formatCode="0.0">
                        <c:v>1.2311488698680205E-3</c:v>
                      </c:pt>
                      <c:pt idx="239" formatCode="0.0">
                        <c:v>1.2483833342196518E-3</c:v>
                      </c:pt>
                      <c:pt idx="240" formatCode="0.0">
                        <c:v>1.2682037279085859E-3</c:v>
                      </c:pt>
                      <c:pt idx="241" formatCode="0.0">
                        <c:v>1.6886462819798059E-3</c:v>
                      </c:pt>
                      <c:pt idx="242" formatCode="0.0">
                        <c:v>1.7178962714009946E-3</c:v>
                      </c:pt>
                      <c:pt idx="243" formatCode="0.0">
                        <c:v>1.8593780049130663E-3</c:v>
                      </c:pt>
                      <c:pt idx="244" formatCode="0.0">
                        <c:v>1.7983755846337282E-3</c:v>
                      </c:pt>
                      <c:pt idx="245" formatCode="0.0">
                        <c:v>1.8937701347336775E-3</c:v>
                      </c:pt>
                      <c:pt idx="246" formatCode="0.0">
                        <c:v>1.9464854131826729E-3</c:v>
                      </c:pt>
                      <c:pt idx="247" formatCode="0.0">
                        <c:v>1.9406245336048989E-3</c:v>
                      </c:pt>
                      <c:pt idx="248" formatCode="0.0">
                        <c:v>1.9855794585074372E-3</c:v>
                      </c:pt>
                      <c:pt idx="249" formatCode="0.0">
                        <c:v>2.0945627493769011E-3</c:v>
                      </c:pt>
                      <c:pt idx="250" formatCode="0.0">
                        <c:v>2.088385188031529E-3</c:v>
                      </c:pt>
                      <c:pt idx="251" formatCode="0.0">
                        <c:v>2.4115094060742871E-3</c:v>
                      </c:pt>
                      <c:pt idx="252" formatCode="0.0">
                        <c:v>2.4836716023499046E-3</c:v>
                      </c:pt>
                      <c:pt idx="253" formatCode="0.0">
                        <c:v>2.4770638328118289E-3</c:v>
                      </c:pt>
                      <c:pt idx="254" formatCode="0.0">
                        <c:v>2.7806173721444559E-3</c:v>
                      </c:pt>
                      <c:pt idx="255" formatCode="0.0">
                        <c:v>3.7970170431026462E-3</c:v>
                      </c:pt>
                      <c:pt idx="256" formatCode="0.0">
                        <c:v>3.7898783528226331E-3</c:v>
                      </c:pt>
                      <c:pt idx="257" formatCode="0.0">
                        <c:v>3.9126989437697317E-3</c:v>
                      </c:pt>
                      <c:pt idx="258" formatCode="0.0">
                        <c:v>4.2025510531414059E-3</c:v>
                      </c:pt>
                      <c:pt idx="259" formatCode="0.0">
                        <c:v>4.1946016983715013E-3</c:v>
                      </c:pt>
                      <c:pt idx="260" formatCode="0.0">
                        <c:v>4.3894559454887771E-3</c:v>
                      </c:pt>
                      <c:pt idx="261" formatCode="0.0">
                        <c:v>4.2149567212312368E-3</c:v>
                      </c:pt>
                      <c:pt idx="262" formatCode="0.0">
                        <c:v>4.206622504741857E-3</c:v>
                      </c:pt>
                      <c:pt idx="263" formatCode="0.0">
                        <c:v>4.9597764635731841E-3</c:v>
                      </c:pt>
                      <c:pt idx="264" formatCode="0.0">
                        <c:v>5.7564300112523305E-3</c:v>
                      </c:pt>
                      <c:pt idx="265" formatCode="0.0">
                        <c:v>5.7474523944653494E-3</c:v>
                      </c:pt>
                      <c:pt idx="266" formatCode="0.0">
                        <c:v>7.6965994358537404E-3</c:v>
                      </c:pt>
                      <c:pt idx="267" formatCode="0.0">
                        <c:v>1.0825660186884781E-2</c:v>
                      </c:pt>
                      <c:pt idx="268" formatCode="0.0">
                        <c:v>1.0815725845944512E-2</c:v>
                      </c:pt>
                      <c:pt idx="269" formatCode="0.0">
                        <c:v>1.4147771806971769E-2</c:v>
                      </c:pt>
                      <c:pt idx="270" formatCode="0.0">
                        <c:v>1.9233951876853447E-2</c:v>
                      </c:pt>
                      <c:pt idx="271" formatCode="0.0">
                        <c:v>1.9223219400627246E-2</c:v>
                      </c:pt>
                      <c:pt idx="272" formatCode="0.0">
                        <c:v>2.3909341522208871E-2</c:v>
                      </c:pt>
                      <c:pt idx="273" formatCode="0.0">
                        <c:v>2.2958486861030927E-2</c:v>
                      </c:pt>
                      <c:pt idx="274" formatCode="0.0">
                        <c:v>2.2946817185135721E-2</c:v>
                      </c:pt>
                      <c:pt idx="275" formatCode="0.0">
                        <c:v>2.832252067267178E-2</c:v>
                      </c:pt>
                      <c:pt idx="276" formatCode="0.0">
                        <c:v>3.643401811034698E-2</c:v>
                      </c:pt>
                      <c:pt idx="277" formatCode="0.0">
                        <c:v>3.6421769458416076E-2</c:v>
                      </c:pt>
                      <c:pt idx="278" formatCode="0.0">
                        <c:v>4.5075328192969367E-2</c:v>
                      </c:pt>
                      <c:pt idx="279" formatCode="0.0">
                        <c:v>4.5062749904760571E-2</c:v>
                      </c:pt>
                      <c:pt idx="280" formatCode="0.0">
                        <c:v>5.1270728799453165E-2</c:v>
                      </c:pt>
                      <c:pt idx="281" formatCode="0.0">
                        <c:v>5.5410711084261058E-2</c:v>
                      </c:pt>
                      <c:pt idx="282" formatCode="0.0">
                        <c:v>5.5397342986787723E-2</c:v>
                      </c:pt>
                      <c:pt idx="283" formatCode="0.0">
                        <c:v>5.9166547104613547E-2</c:v>
                      </c:pt>
                      <c:pt idx="284" formatCode="0.0">
                        <c:v>5.9833248607228891E-2</c:v>
                      </c:pt>
                      <c:pt idx="285" formatCode="0.0">
                        <c:v>5.9819154780197711E-2</c:v>
                      </c:pt>
                      <c:pt idx="286" formatCode="0.0">
                        <c:v>5.200273799602094E-2</c:v>
                      </c:pt>
                      <c:pt idx="287" formatCode="0.0">
                        <c:v>3.5437377747588712E-2</c:v>
                      </c:pt>
                      <c:pt idx="288" formatCode="0.0">
                        <c:v>3.5423908730726747E-2</c:v>
                      </c:pt>
                      <c:pt idx="289" formatCode="0.0">
                        <c:v>1.9875991036364189E-2</c:v>
                      </c:pt>
                      <c:pt idx="290" formatCode="0.0">
                        <c:v>9.0470371923954997E-3</c:v>
                      </c:pt>
                      <c:pt idx="291" formatCode="0.0">
                        <c:v>2.3597493034804755E-3</c:v>
                      </c:pt>
                      <c:pt idx="292" formatCode="0.0">
                        <c:v>2.2878941458924188E-3</c:v>
                      </c:pt>
                      <c:pt idx="293" formatCode="0.0">
                        <c:v>4.2361659628448054E-4</c:v>
                      </c:pt>
                      <c:pt idx="294" formatCode="0.0">
                        <c:v>8.9057577684620824E-4</c:v>
                      </c:pt>
                      <c:pt idx="295" formatCode="0.0">
                        <c:v>8.4568929279269628E-4</c:v>
                      </c:pt>
                      <c:pt idx="296" formatCode="0.0">
                        <c:v>1.3635430033388327E-3</c:v>
                      </c:pt>
                      <c:pt idx="297" formatCode="0.0">
                        <c:v>1.3524036658491294E-3</c:v>
                      </c:pt>
                      <c:pt idx="298" formatCode="0.0">
                        <c:v>1.0590182139724011E-3</c:v>
                      </c:pt>
                      <c:pt idx="299" formatCode="0.0">
                        <c:v>9.9255791375324476E-4</c:v>
                      </c:pt>
                      <c:pt idx="300" formatCode="0.0">
                        <c:v>9.825774598676367E-4</c:v>
                      </c:pt>
                      <c:pt idx="301" formatCode="0.0">
                        <c:v>1.2919375410706665E-3</c:v>
                      </c:pt>
                      <c:pt idx="302" formatCode="0.0">
                        <c:v>1.2164203481525831E-3</c:v>
                      </c:pt>
                      <c:pt idx="303" formatCode="0.0">
                        <c:v>1.207505159681994E-3</c:v>
                      </c:pt>
                      <c:pt idx="304" formatCode="0.0">
                        <c:v>1.1993618618593284E-3</c:v>
                      </c:pt>
                      <c:pt idx="305" formatCode="0.0">
                        <c:v>1.1016453106648841E-3</c:v>
                      </c:pt>
                      <c:pt idx="306" formatCode="0.0">
                        <c:v>1.0939667137778036E-3</c:v>
                      </c:pt>
                      <c:pt idx="307" formatCode="0.0">
                        <c:v>1.0840904714348495E-3</c:v>
                      </c:pt>
                      <c:pt idx="308" formatCode="0.0">
                        <c:v>1.0769338115428017E-3</c:v>
                      </c:pt>
                      <c:pt idx="309" formatCode="0.0">
                        <c:v>1.0061081350772913E-3</c:v>
                      </c:pt>
                      <c:pt idx="310" formatCode="0.0">
                        <c:v>9.4173717805576089E-4</c:v>
                      </c:pt>
                      <c:pt idx="311" formatCode="0.0">
                        <c:v>8.0848625529953463E-4</c:v>
                      </c:pt>
                      <c:pt idx="312" formatCode="0.0">
                        <c:v>7.6381142731094464E-4</c:v>
                      </c:pt>
                      <c:pt idx="313" formatCode="0.0">
                        <c:v>9.0563686069544127E-4</c:v>
                      </c:pt>
                      <c:pt idx="314" formatCode="0.0">
                        <c:v>1.0163574521557389E-3</c:v>
                      </c:pt>
                      <c:pt idx="315" formatCode="0.0">
                        <c:v>9.8139432977339264E-4</c:v>
                      </c:pt>
                      <c:pt idx="316" formatCode="0.0">
                        <c:v>9.0136327677266725E-4</c:v>
                      </c:pt>
                      <c:pt idx="317" formatCode="0.0">
                        <c:v>8.9581759859112657E-4</c:v>
                      </c:pt>
                      <c:pt idx="318" formatCode="0.0">
                        <c:v>1.092843719871972E-3</c:v>
                      </c:pt>
                      <c:pt idx="319" formatCode="0.0">
                        <c:v>9.0331669538516388E-4</c:v>
                      </c:pt>
                      <c:pt idx="320" formatCode="0.0">
                        <c:v>8.8487229173236275E-4</c:v>
                      </c:pt>
                      <c:pt idx="321" formatCode="0.0">
                        <c:v>7.7454782944794229E-4</c:v>
                      </c:pt>
                      <c:pt idx="322" formatCode="0.0">
                        <c:v>1.0732357512653605E-3</c:v>
                      </c:pt>
                      <c:pt idx="323" formatCode="0.0">
                        <c:v>1.0567820350765398E-3</c:v>
                      </c:pt>
                      <c:pt idx="324" formatCode="0.0">
                        <c:v>1.0516406088688323E-3</c:v>
                      </c:pt>
                      <c:pt idx="325" formatCode="0.0">
                        <c:v>6.8329364987766326E-4</c:v>
                      </c:pt>
                      <c:pt idx="326" formatCode="0.0">
                        <c:v>8.3180073195436013E-4</c:v>
                      </c:pt>
                      <c:pt idx="327" formatCode="0.0">
                        <c:v>8.2180244024831811E-4</c:v>
                      </c:pt>
                      <c:pt idx="328" formatCode="0.0">
                        <c:v>7.1490655731695849E-4</c:v>
                      </c:pt>
                      <c:pt idx="329" formatCode="0.0">
                        <c:v>8.6253407895951252E-4</c:v>
                      </c:pt>
                      <c:pt idx="330" formatCode="0.0">
                        <c:v>8.4611361809232147E-4</c:v>
                      </c:pt>
                      <c:pt idx="331" formatCode="0.0">
                        <c:v>6.8838675108454182E-4</c:v>
                      </c:pt>
                      <c:pt idx="332" formatCode="0.0">
                        <c:v>9.3380397278953944E-4</c:v>
                      </c:pt>
                      <c:pt idx="333" formatCode="0.0">
                        <c:v>9.3150534182309631E-4</c:v>
                      </c:pt>
                      <c:pt idx="334" formatCode="0.0">
                        <c:v>6.7043355967346904E-4</c:v>
                      </c:pt>
                      <c:pt idx="335" formatCode="0.0">
                        <c:v>6.6545190647501577E-4</c:v>
                      </c:pt>
                      <c:pt idx="336" formatCode="0.0">
                        <c:v>7.1032572100234511E-4</c:v>
                      </c:pt>
                      <c:pt idx="337" formatCode="0.0">
                        <c:v>7.0534397414578345E-4</c:v>
                      </c:pt>
                      <c:pt idx="338" formatCode="0.0">
                        <c:v>7.0036228402798033E-4</c:v>
                      </c:pt>
                      <c:pt idx="339" formatCode="0.0">
                        <c:v>8.449691643778863E-4</c:v>
                      </c:pt>
                      <c:pt idx="340" formatCode="0.0">
                        <c:v>7.3388449817931493E-4</c:v>
                      </c:pt>
                      <c:pt idx="341" formatCode="0.0">
                        <c:v>7.2894566017138614E-4</c:v>
                      </c:pt>
                      <c:pt idx="342" formatCode="0.0">
                        <c:v>6.7454937878969631E-4</c:v>
                      </c:pt>
                      <c:pt idx="343" formatCode="0.0">
                        <c:v>8.1436492605374696E-4</c:v>
                      </c:pt>
                      <c:pt idx="344" formatCode="0.0">
                        <c:v>8.0944729179505852E-4</c:v>
                      </c:pt>
                      <c:pt idx="345" formatCode="0.0">
                        <c:v>6.5594925846184922E-4</c:v>
                      </c:pt>
                      <c:pt idx="346" formatCode="0.0">
                        <c:v>7.0018548751502128E-4</c:v>
                      </c:pt>
                      <c:pt idx="347" formatCode="0.0">
                        <c:v>6.9226847549705938E-4</c:v>
                      </c:pt>
                      <c:pt idx="348" formatCode="0.0">
                        <c:v>6.835080919321058E-4</c:v>
                      </c:pt>
                      <c:pt idx="349" formatCode="0.0">
                        <c:v>6.7864704202809725E-4</c:v>
                      </c:pt>
                      <c:pt idx="350" formatCode="0.0">
                        <c:v>6.7284890026992586E-4</c:v>
                      </c:pt>
                      <c:pt idx="351" formatCode="0.0">
                        <c:v>6.1674224997420668E-4</c:v>
                      </c:pt>
                      <c:pt idx="352" formatCode="0.0">
                        <c:v>6.0847943111980629E-4</c:v>
                      </c:pt>
                      <c:pt idx="353" formatCode="0.0">
                        <c:v>6.0367360536884402E-4</c:v>
                      </c:pt>
                      <c:pt idx="354" formatCode="0.0">
                        <c:v>5.5003545635328864E-4</c:v>
                      </c:pt>
                      <c:pt idx="355" formatCode="0.0">
                        <c:v>5.4521665910965873E-4</c:v>
                      </c:pt>
                      <c:pt idx="356" formatCode="0.0">
                        <c:v>4.9237522699370235E-4</c:v>
                      </c:pt>
                      <c:pt idx="357" formatCode="0.0">
                        <c:v>4.8487420120091822E-4</c:v>
                      </c:pt>
                      <c:pt idx="358" formatCode="0.0">
                        <c:v>5.7324023668739595E-4</c:v>
                      </c:pt>
                      <c:pt idx="359" formatCode="0.0">
                        <c:v>5.6848785367329309E-4</c:v>
                      </c:pt>
                      <c:pt idx="360" formatCode="0.0">
                        <c:v>5.1475217819463867E-4</c:v>
                      </c:pt>
                      <c:pt idx="361" formatCode="0.0">
                        <c:v>5.5359999888694711E-4</c:v>
                      </c:pt>
                      <c:pt idx="362" formatCode="0.0">
                        <c:v>5.488935593960881E-4</c:v>
                      </c:pt>
                      <c:pt idx="363" formatCode="0.0">
                        <c:v>4.9710036446805935E-4</c:v>
                      </c:pt>
                      <c:pt idx="364" formatCode="0.0">
                        <c:v>5.3951260249105164E-4</c:v>
                      </c:pt>
                      <c:pt idx="365" formatCode="0.0">
                        <c:v>5.2971099239494961E-4</c:v>
                      </c:pt>
                      <c:pt idx="366" formatCode="0.0">
                        <c:v>5.7094227885389317E-4</c:v>
                      </c:pt>
                      <c:pt idx="367" formatCode="0.0">
                        <c:v>6.1289243760110322E-4</c:v>
                      </c:pt>
                      <c:pt idx="368" formatCode="0.0">
                        <c:v>6.0330190116209177E-4</c:v>
                      </c:pt>
                      <c:pt idx="369" formatCode="0.0">
                        <c:v>5.4951005617706594E-4</c:v>
                      </c:pt>
                      <c:pt idx="370" formatCode="0.0">
                        <c:v>6.3687768064534694E-4</c:v>
                      </c:pt>
                      <c:pt idx="371" formatCode="0.0">
                        <c:v>6.2641909324437622E-4</c:v>
                      </c:pt>
                      <c:pt idx="372" formatCode="0.0">
                        <c:v>6.6212799810236615E-4</c:v>
                      </c:pt>
                      <c:pt idx="373" formatCode="0.0">
                        <c:v>7.4799686659005906E-4</c:v>
                      </c:pt>
                      <c:pt idx="374" formatCode="0.0">
                        <c:v>7.4350699255073204E-4</c:v>
                      </c:pt>
                      <c:pt idx="375" formatCode="0.0">
                        <c:v>7.3128250658054811E-4</c:v>
                      </c:pt>
                      <c:pt idx="376" formatCode="0.0">
                        <c:v>7.7153617589396993E-4</c:v>
                      </c:pt>
                      <c:pt idx="377" formatCode="0.0">
                        <c:v>7.6210445976370269E-4</c:v>
                      </c:pt>
                      <c:pt idx="378" formatCode="0.0">
                        <c:v>7.5766527748146904E-4</c:v>
                      </c:pt>
                      <c:pt idx="379" formatCode="0.0">
                        <c:v>7.5322613932422692E-4</c:v>
                      </c:pt>
                      <c:pt idx="380" formatCode="0.0">
                        <c:v>7.3453626251996349E-4</c:v>
                      </c:pt>
                      <c:pt idx="381" formatCode="0.0">
                        <c:v>7.3018176019063082E-4</c:v>
                      </c:pt>
                      <c:pt idx="382" formatCode="0.0">
                        <c:v>6.3865685452838212E-4</c:v>
                      </c:pt>
                      <c:pt idx="383" formatCode="0.0">
                        <c:v>6.2951446752462141E-4</c:v>
                      </c:pt>
                      <c:pt idx="384" formatCode="0.0">
                        <c:v>6.2519337773838215E-4</c:v>
                      </c:pt>
                      <c:pt idx="385" formatCode="0.0">
                        <c:v>6.1776565723830896E-4</c:v>
                      </c:pt>
                      <c:pt idx="386" formatCode="0.0">
                        <c:v>6.1269826437738517E-4</c:v>
                      </c:pt>
                      <c:pt idx="387" formatCode="0.0">
                        <c:v>8.2641462499325705E-4</c:v>
                      </c:pt>
                      <c:pt idx="388" formatCode="0.0">
                        <c:v>5.6322942297851999E-4</c:v>
                      </c:pt>
                      <c:pt idx="389" formatCode="0.0">
                        <c:v>5.6388607708682237E-4</c:v>
                      </c:pt>
                      <c:pt idx="390" formatCode="0.0">
                        <c:v>7.8213122814953261E-4</c:v>
                      </c:pt>
                      <c:pt idx="391" formatCode="0.0">
                        <c:v>6.9014322393421833E-4</c:v>
                      </c:pt>
                      <c:pt idx="392" formatCode="0.0">
                        <c:v>6.9195488404318745E-4</c:v>
                      </c:pt>
                      <c:pt idx="393" formatCode="0.0">
                        <c:v>8.2866648480775041E-4</c:v>
                      </c:pt>
                      <c:pt idx="394" formatCode="0.0">
                        <c:v>1.0475032140858577E-3</c:v>
                      </c:pt>
                      <c:pt idx="395" formatCode="0.0">
                        <c:v>1.0567747218527754E-3</c:v>
                      </c:pt>
                      <c:pt idx="396" formatCode="0.0">
                        <c:v>9.225793257805529E-4</c:v>
                      </c:pt>
                      <c:pt idx="397" formatCode="0.0">
                        <c:v>9.1802799867065027E-4</c:v>
                      </c:pt>
                      <c:pt idx="398" formatCode="0.0">
                        <c:v>9.2452595098163094E-4</c:v>
                      </c:pt>
                      <c:pt idx="399" formatCode="0.0">
                        <c:v>8.8328945304011735E-4</c:v>
                      </c:pt>
                      <c:pt idx="400" formatCode="0.0">
                        <c:v>1.0184231268363974E-3</c:v>
                      </c:pt>
                      <c:pt idx="401" formatCode="0.0">
                        <c:v>1.0277031372773896E-3</c:v>
                      </c:pt>
                      <c:pt idx="402" formatCode="0.0">
                        <c:v>7.9775622256043086E-4</c:v>
                      </c:pt>
                      <c:pt idx="403" formatCode="0.0">
                        <c:v>7.9297096226191679E-4</c:v>
                      </c:pt>
                      <c:pt idx="404" formatCode="0.0">
                        <c:v>7.8818575215115478E-4</c:v>
                      </c:pt>
                      <c:pt idx="405" formatCode="0.0">
                        <c:v>8.5884030962606875E-4</c:v>
                      </c:pt>
                      <c:pt idx="406" formatCode="0.0">
                        <c:v>8.0441567375507436E-4</c:v>
                      </c:pt>
                      <c:pt idx="407" formatCode="0.0">
                        <c:v>7.9947192635506628E-4</c:v>
                      </c:pt>
                      <c:pt idx="408" formatCode="0.0">
                        <c:v>9.5956347384124215E-4</c:v>
                      </c:pt>
                      <c:pt idx="409" formatCode="0.0">
                        <c:v>9.5453198308106046E-4</c:v>
                      </c:pt>
                      <c:pt idx="410" formatCode="0.0">
                        <c:v>7.9844949973909864E-4</c:v>
                      </c:pt>
                      <c:pt idx="411" formatCode="0.0">
                        <c:v>9.0475701386617737E-4</c:v>
                      </c:pt>
                      <c:pt idx="412" formatCode="0.0">
                        <c:v>8.9966603552438088E-4</c:v>
                      </c:pt>
                      <c:pt idx="413" formatCode="0.0">
                        <c:v>1.1098988274963616E-3</c:v>
                      </c:pt>
                      <c:pt idx="414" formatCode="0.0">
                        <c:v>9.6184286746264531E-4</c:v>
                      </c:pt>
                      <c:pt idx="415" formatCode="0.0">
                        <c:v>9.5663577671213531E-4</c:v>
                      </c:pt>
                      <c:pt idx="416" formatCode="0.0">
                        <c:v>9.1031494291181629E-4</c:v>
                      </c:pt>
                      <c:pt idx="417" formatCode="0.0">
                        <c:v>7.5032855751551355E-4</c:v>
                      </c:pt>
                      <c:pt idx="418" formatCode="0.0">
                        <c:v>7.4503422209633915E-4</c:v>
                      </c:pt>
                      <c:pt idx="419" formatCode="0.0">
                        <c:v>1.0156075290494652E-3</c:v>
                      </c:pt>
                      <c:pt idx="420" formatCode="0.0">
                        <c:v>1.0230517513118847E-3</c:v>
                      </c:pt>
                      <c:pt idx="421" formatCode="0.0">
                        <c:v>1.0176307523705643E-3</c:v>
                      </c:pt>
                      <c:pt idx="422" formatCode="0.0">
                        <c:v>6.9550132677610016E-4</c:v>
                      </c:pt>
                      <c:pt idx="423" formatCode="0.0">
                        <c:v>6.9665404074204895E-4</c:v>
                      </c:pt>
                      <c:pt idx="424" formatCode="0.0">
                        <c:v>7.4657843030438958E-4</c:v>
                      </c:pt>
                      <c:pt idx="425" formatCode="0.0">
                        <c:v>8.1094717526361678E-4</c:v>
                      </c:pt>
                      <c:pt idx="426" formatCode="0.0">
                        <c:v>6.9236359140952084E-4</c:v>
                      </c:pt>
                      <c:pt idx="427" formatCode="0.0">
                        <c:v>6.8672215511820795E-4</c:v>
                      </c:pt>
                      <c:pt idx="428" formatCode="0.0">
                        <c:v>8.0061654334597702E-4</c:v>
                      </c:pt>
                      <c:pt idx="429" formatCode="0.0">
                        <c:v>8.5751864639530548E-4</c:v>
                      </c:pt>
                      <c:pt idx="430" formatCode="0.0">
                        <c:v>8.5179176466122319E-4</c:v>
                      </c:pt>
                      <c:pt idx="431" formatCode="0.0">
                        <c:v>7.4390543794351728E-4</c:v>
                      </c:pt>
                      <c:pt idx="432" formatCode="0.0">
                        <c:v>8.5466756957724283E-4</c:v>
                      </c:pt>
                      <c:pt idx="433" formatCode="0.0">
                        <c:v>8.4884316359731609E-4</c:v>
                      </c:pt>
                      <c:pt idx="434" formatCode="0.0">
                        <c:v>8.5756681372959221E-4</c:v>
                      </c:pt>
                      <c:pt idx="435" formatCode="0.0">
                        <c:v>8.5907353588896473E-4</c:v>
                      </c:pt>
                      <c:pt idx="436" formatCode="0.0">
                        <c:v>8.5309700847060533E-4</c:v>
                      </c:pt>
                      <c:pt idx="437" formatCode="0.0">
                        <c:v>7.9558669878265157E-4</c:v>
                      </c:pt>
                      <c:pt idx="438" formatCode="0.0">
                        <c:v>8.4999114233197718E-4</c:v>
                      </c:pt>
                      <c:pt idx="439" formatCode="0.0">
                        <c:v>8.4847187642851695E-4</c:v>
                      </c:pt>
                      <c:pt idx="440" formatCode="0.0">
                        <c:v>1.0319743446522709E-3</c:v>
                      </c:pt>
                      <c:pt idx="441" formatCode="0.0">
                        <c:v>9.0346387522678739E-4</c:v>
                      </c:pt>
                      <c:pt idx="442" formatCode="0.0">
                        <c:v>9.0373742952932123E-4</c:v>
                      </c:pt>
                      <c:pt idx="443" formatCode="0.0">
                        <c:v>9.0248076682707926E-4</c:v>
                      </c:pt>
                      <c:pt idx="444" formatCode="0.0">
                        <c:v>8.3432032219829045E-4</c:v>
                      </c:pt>
                      <c:pt idx="445" formatCode="0.0">
                        <c:v>8.341643757676816E-4</c:v>
                      </c:pt>
                      <c:pt idx="446" formatCode="0.0">
                        <c:v>9.5108206295036921E-4</c:v>
                      </c:pt>
                      <c:pt idx="447" formatCode="0.0">
                        <c:v>9.4485585672112577E-4</c:v>
                      </c:pt>
                      <c:pt idx="448" formatCode="0.0">
                        <c:v>9.5063288797701221E-4</c:v>
                      </c:pt>
                      <c:pt idx="449" formatCode="0.0">
                        <c:v>8.1811785253322385E-4</c:v>
                      </c:pt>
                      <c:pt idx="450" formatCode="0.0">
                        <c:v>8.1181298694917286E-4</c:v>
                      </c:pt>
                      <c:pt idx="451" formatCode="0.0">
                        <c:v>8.0855683480360319E-4</c:v>
                      </c:pt>
                      <c:pt idx="452" formatCode="0.0">
                        <c:v>9.2891285148986066E-4</c:v>
                      </c:pt>
                      <c:pt idx="453" formatCode="0.0">
                        <c:v>9.8773202765138515E-4</c:v>
                      </c:pt>
                      <c:pt idx="454" formatCode="0.0">
                        <c:v>9.8684748541944477E-4</c:v>
                      </c:pt>
                      <c:pt idx="455" formatCode="0.0">
                        <c:v>1.0462588925526366E-3</c:v>
                      </c:pt>
                      <c:pt idx="456" formatCode="0.0">
                        <c:v>1.039870071722954E-3</c:v>
                      </c:pt>
                      <c:pt idx="457" formatCode="0.0">
                        <c:v>9.7314409617777192E-4</c:v>
                      </c:pt>
                      <c:pt idx="458" formatCode="0.0">
                        <c:v>9.0934936715279129E-4</c:v>
                      </c:pt>
                      <c:pt idx="459" formatCode="0.0">
                        <c:v>9.0288968129151412E-4</c:v>
                      </c:pt>
                      <c:pt idx="460" formatCode="0.0">
                        <c:v>8.9645905917922159E-4</c:v>
                      </c:pt>
                      <c:pt idx="461" formatCode="0.0">
                        <c:v>9.5822722624569945E-4</c:v>
                      </c:pt>
                      <c:pt idx="462" formatCode="0.0">
                        <c:v>9.5174294612243159E-4</c:v>
                      </c:pt>
                      <c:pt idx="463" formatCode="0.0">
                        <c:v>1.0159100239210571E-3</c:v>
                      </c:pt>
                      <c:pt idx="464" formatCode="0.0">
                        <c:v>1.072610556089615E-3</c:v>
                      </c:pt>
                      <c:pt idx="465" formatCode="0.0">
                        <c:v>1.0661010852050774E-3</c:v>
                      </c:pt>
                      <c:pt idx="466" formatCode="0.0">
                        <c:v>9.2933451268213836E-4</c:v>
                      </c:pt>
                      <c:pt idx="467" formatCode="0.0">
                        <c:v>1.1833539050486895E-3</c:v>
                      </c:pt>
                      <c:pt idx="468" formatCode="0.0">
                        <c:v>9.1630253118668255E-4</c:v>
                      </c:pt>
                      <c:pt idx="469" formatCode="0.0">
                        <c:v>9.1147883809856534E-4</c:v>
                      </c:pt>
                      <c:pt idx="470" formatCode="0.0">
                        <c:v>9.0156105018170129E-4</c:v>
                      </c:pt>
                      <c:pt idx="471" formatCode="0.0">
                        <c:v>1.1551042291626707E-3</c:v>
                      </c:pt>
                      <c:pt idx="472" formatCode="0.0">
                        <c:v>1.1486069963990056E-3</c:v>
                      </c:pt>
                      <c:pt idx="473" formatCode="0.0">
                        <c:v>1.0082902832200774E-3</c:v>
                      </c:pt>
                      <c:pt idx="474" formatCode="0.0">
                        <c:v>1.0665827629397951E-3</c:v>
                      </c:pt>
                      <c:pt idx="475" formatCode="0.0">
                        <c:v>1.0640904548168812E-3</c:v>
                      </c:pt>
                      <c:pt idx="476" formatCode="0.0">
                        <c:v>1.0555955079871039E-3</c:v>
                      </c:pt>
                      <c:pt idx="477" formatCode="0.0">
                        <c:v>1.0491115165023989E-3</c:v>
                      </c:pt>
                      <c:pt idx="478" formatCode="0.0">
                        <c:v>9.740940905817332E-4</c:v>
                      </c:pt>
                      <c:pt idx="479" formatCode="0.0">
                        <c:v>9.7129275646737042E-4</c:v>
                      </c:pt>
                      <c:pt idx="480" formatCode="0.0">
                        <c:v>1.1594626194293691E-3</c:v>
                      </c:pt>
                      <c:pt idx="481" formatCode="0.0">
                        <c:v>1.152940549411687E-3</c:v>
                      </c:pt>
                      <c:pt idx="482" formatCode="0.0">
                        <c:v>1.1378364291076254E-3</c:v>
                      </c:pt>
                      <c:pt idx="483" formatCode="0.0">
                        <c:v>1.0026140666031583E-3</c:v>
                      </c:pt>
                      <c:pt idx="484" formatCode="0.0">
                        <c:v>9.9616343598056632E-4</c:v>
                      </c:pt>
                      <c:pt idx="485" formatCode="0.0">
                        <c:v>9.8972903015902584E-4</c:v>
                      </c:pt>
                      <c:pt idx="486" formatCode="0.0">
                        <c:v>1.3052708028475617E-3</c:v>
                      </c:pt>
                      <c:pt idx="487" formatCode="0.0">
                        <c:v>1.2964240260621086E-3</c:v>
                      </c:pt>
                      <c:pt idx="488" formatCode="0.0">
                        <c:v>1.2899997452180305E-3</c:v>
                      </c:pt>
                      <c:pt idx="489" formatCode="0.0">
                        <c:v>1.1550330843562568E-3</c:v>
                      </c:pt>
                      <c:pt idx="490" formatCode="0.0">
                        <c:v>1.1443065972847756E-3</c:v>
                      </c:pt>
                      <c:pt idx="491" formatCode="0.0">
                        <c:v>1.2019371136839424E-3</c:v>
                      </c:pt>
                      <c:pt idx="492" formatCode="0.0">
                        <c:v>1.1910762282889887E-3</c:v>
                      </c:pt>
                      <c:pt idx="493" formatCode="0.0">
                        <c:v>1.184681875387041E-3</c:v>
                      </c:pt>
                      <c:pt idx="494" formatCode="0.0">
                        <c:v>1.1783066005081888E-3</c:v>
                      </c:pt>
                      <c:pt idx="495" formatCode="0.0">
                        <c:v>1.231183364624012E-3</c:v>
                      </c:pt>
                      <c:pt idx="496" formatCode="0.0">
                        <c:v>1.2202364335935282E-3</c:v>
                      </c:pt>
                      <c:pt idx="497" formatCode="0.0">
                        <c:v>1.2073049951679749E-3</c:v>
                      </c:pt>
                      <c:pt idx="498" formatCode="0.0">
                        <c:v>1.2010114149181674E-3</c:v>
                      </c:pt>
                      <c:pt idx="499" formatCode="0.0">
                        <c:v>1.1925308232136696E-3</c:v>
                      </c:pt>
                      <c:pt idx="500" formatCode="0.0">
                        <c:v>1.1233243404548919E-3</c:v>
                      </c:pt>
                      <c:pt idx="501" formatCode="0.0">
                        <c:v>1.1170433064742245E-3</c:v>
                      </c:pt>
                      <c:pt idx="502" formatCode="0.0">
                        <c:v>1.1067453648123484E-3</c:v>
                      </c:pt>
                      <c:pt idx="503" formatCode="0.0">
                        <c:v>1.1588627836208122E-3</c:v>
                      </c:pt>
                      <c:pt idx="504" formatCode="0.0">
                        <c:v>1.1526272294166526E-3</c:v>
                      </c:pt>
                      <c:pt idx="505" formatCode="0.0">
                        <c:v>1.0820332166739468E-3</c:v>
                      </c:pt>
                      <c:pt idx="506" formatCode="0.0">
                        <c:v>1.0758095088157097E-3</c:v>
                      </c:pt>
                      <c:pt idx="507" formatCode="0.0">
                        <c:v>1.0657362800295016E-3</c:v>
                      </c:pt>
                      <c:pt idx="508" formatCode="0.0">
                        <c:v>9.956811299107614E-4</c:v>
                      </c:pt>
                      <c:pt idx="509" formatCode="0.0">
                        <c:v>9.8766396391971397E-4</c:v>
                      </c:pt>
                      <c:pt idx="510" formatCode="0.0">
                        <c:v>9.8148599495082771E-4</c:v>
                      </c:pt>
                      <c:pt idx="511" formatCode="0.0">
                        <c:v>1.2226136965267909E-3</c:v>
                      </c:pt>
                      <c:pt idx="512" formatCode="0.0">
                        <c:v>1.0830638808256292E-3</c:v>
                      </c:pt>
                      <c:pt idx="513" formatCode="0.0">
                        <c:v>1.0769404274023936E-3</c:v>
                      </c:pt>
                      <c:pt idx="514" formatCode="0.0">
                        <c:v>1.0708170495188172E-3</c:v>
                      </c:pt>
                      <c:pt idx="515" formatCode="0.0">
                        <c:v>1.0627157839038946E-3</c:v>
                      </c:pt>
                      <c:pt idx="516" formatCode="0.0">
                        <c:v>1.0566039436537506E-3</c:v>
                      </c:pt>
                      <c:pt idx="517" formatCode="0.0">
                        <c:v>1.0504921783856416E-3</c:v>
                      </c:pt>
                      <c:pt idx="518" formatCode="0.0">
                        <c:v>1.1605340197977715E-3</c:v>
                      </c:pt>
                      <c:pt idx="519" formatCode="0.0">
                        <c:v>1.1544540501229833E-3</c:v>
                      </c:pt>
                      <c:pt idx="520" formatCode="0.0">
                        <c:v>1.0875213264507143E-3</c:v>
                      </c:pt>
                      <c:pt idx="521" formatCode="0.0">
                        <c:v>1.0814419427827245E-3</c:v>
                      </c:pt>
                      <c:pt idx="522" formatCode="0.0">
                        <c:v>1.0753626331443979E-3</c:v>
                      </c:pt>
                      <c:pt idx="523" formatCode="0.0">
                        <c:v>1.1909520583012674E-3</c:v>
                      </c:pt>
                      <c:pt idx="524" formatCode="0.0">
                        <c:v>1.1933120000349709E-3</c:v>
                      </c:pt>
                      <c:pt idx="525" formatCode="0.0">
                        <c:v>1.0646549590179158E-3</c:v>
                      </c:pt>
                      <c:pt idx="526" formatCode="0.0">
                        <c:v>9.9726599341241505E-4</c:v>
                      </c:pt>
                      <c:pt idx="527" formatCode="0.0">
                        <c:v>9.3488294422734383E-4</c:v>
                      </c:pt>
                      <c:pt idx="528" formatCode="0.0">
                        <c:v>9.2872845290149547E-4</c:v>
                      </c:pt>
                      <c:pt idx="529" formatCode="0.0">
                        <c:v>9.8595331492037615E-4</c:v>
                      </c:pt>
                      <c:pt idx="530" formatCode="0.0">
                        <c:v>1.2266139696082553E-3</c:v>
                      </c:pt>
                      <c:pt idx="531" formatCode="0.0">
                        <c:v>1.2204467798808962E-3</c:v>
                      </c:pt>
                      <c:pt idx="532" formatCode="0.0">
                        <c:v>1.1630072360278641E-3</c:v>
                      </c:pt>
                      <c:pt idx="533" formatCode="0.0">
                        <c:v>1.156784666829338E-3</c:v>
                      </c:pt>
                      <c:pt idx="534" formatCode="0.0">
                        <c:v>1.1589879459535254E-3</c:v>
                      </c:pt>
                      <c:pt idx="535" formatCode="0.0">
                        <c:v>1.1061670456634569E-3</c:v>
                      </c:pt>
                      <c:pt idx="536" formatCode="0.0">
                        <c:v>1.0998064008370684E-3</c:v>
                      </c:pt>
                      <c:pt idx="537" formatCode="0.0">
                        <c:v>1.0954940679765986E-3</c:v>
                      </c:pt>
                      <c:pt idx="538" formatCode="0.0">
                        <c:v>1.1055492299842813E-3</c:v>
                      </c:pt>
                      <c:pt idx="539" formatCode="0.0">
                        <c:v>1.0990806856691197E-3</c:v>
                      </c:pt>
                      <c:pt idx="540" formatCode="0.0">
                        <c:v>1.1660587001060783E-3</c:v>
                      </c:pt>
                      <c:pt idx="541" formatCode="0.0">
                        <c:v>1.5144396876720675E-3</c:v>
                      </c:pt>
                      <c:pt idx="542" formatCode="0.0">
                        <c:v>1.5077936490540821E-3</c:v>
                      </c:pt>
                      <c:pt idx="543" formatCode="0.0">
                        <c:v>1.2352260953756046E-3</c:v>
                      </c:pt>
                      <c:pt idx="544" formatCode="0.0">
                        <c:v>1.3445282364278875E-3</c:v>
                      </c:pt>
                      <c:pt idx="545" formatCode="0.0">
                        <c:v>1.3376295650165441E-3</c:v>
                      </c:pt>
                      <c:pt idx="546" formatCode="0.0">
                        <c:v>1.3721061361145347E-3</c:v>
                      </c:pt>
                      <c:pt idx="547" formatCode="0.0">
                        <c:v>1.6256005069079052E-3</c:v>
                      </c:pt>
                      <c:pt idx="548" formatCode="0.0">
                        <c:v>1.618273314412646E-3</c:v>
                      </c:pt>
                      <c:pt idx="549" formatCode="0.0">
                        <c:v>1.417690536209702E-3</c:v>
                      </c:pt>
                      <c:pt idx="550" formatCode="0.0">
                        <c:v>1.4098095408429916E-3</c:v>
                      </c:pt>
                      <c:pt idx="551" formatCode="0.0">
                        <c:v>1.4019286669612965E-3</c:v>
                      </c:pt>
                      <c:pt idx="552" formatCode="0.0">
                        <c:v>1.8475774442583031E-3</c:v>
                      </c:pt>
                      <c:pt idx="553" formatCode="0.0">
                        <c:v>1.7579765361046484E-3</c:v>
                      </c:pt>
                      <c:pt idx="554" formatCode="0.0">
                        <c:v>1.8189543491167522E-3</c:v>
                      </c:pt>
                      <c:pt idx="555" formatCode="0.0">
                        <c:v>1.8849069791495325E-3</c:v>
                      </c:pt>
                      <c:pt idx="556" formatCode="0.0">
                        <c:v>2.5013951031394046E-3</c:v>
                      </c:pt>
                      <c:pt idx="557" formatCode="0.0">
                        <c:v>2.4922214898726292E-3</c:v>
                      </c:pt>
                      <c:pt idx="558" formatCode="0.0">
                        <c:v>2.960393431466697E-3</c:v>
                      </c:pt>
                      <c:pt idx="559" formatCode="0.0">
                        <c:v>3.0609575645198896E-3</c:v>
                      </c:pt>
                      <c:pt idx="560" formatCode="0.0">
                        <c:v>2.8534794085223855E-3</c:v>
                      </c:pt>
                      <c:pt idx="561" formatCode="0.0">
                        <c:v>3.7865730997239571E-3</c:v>
                      </c:pt>
                      <c:pt idx="562" formatCode="0.0">
                        <c:v>3.776261312744627E-3</c:v>
                      </c:pt>
                      <c:pt idx="563" formatCode="0.0">
                        <c:v>4.0510879492542777E-3</c:v>
                      </c:pt>
                      <c:pt idx="564" formatCode="0.0">
                        <c:v>4.4810799279921239E-3</c:v>
                      </c:pt>
                      <c:pt idx="565" formatCode="0.0">
                        <c:v>4.4697045029814175E-3</c:v>
                      </c:pt>
                      <c:pt idx="566" formatCode="0.0">
                        <c:v>6.068326782116433E-3</c:v>
                      </c:pt>
                      <c:pt idx="567" formatCode="0.0">
                        <c:v>5.5421026214689554E-3</c:v>
                      </c:pt>
                      <c:pt idx="568" formatCode="0.0">
                        <c:v>5.5292272951768034E-3</c:v>
                      </c:pt>
                      <c:pt idx="569" formatCode="0.0">
                        <c:v>5.8207762688149371E-3</c:v>
                      </c:pt>
                      <c:pt idx="570" formatCode="0.0">
                        <c:v>8.9000903853480098E-3</c:v>
                      </c:pt>
                      <c:pt idx="571" formatCode="0.0">
                        <c:v>8.8858491820236613E-3</c:v>
                      </c:pt>
                      <c:pt idx="572" formatCode="0.0">
                        <c:v>9.2544084392161031E-3</c:v>
                      </c:pt>
                      <c:pt idx="573" formatCode="0.0">
                        <c:v>9.9182852477271363E-3</c:v>
                      </c:pt>
                      <c:pt idx="574" formatCode="0.0">
                        <c:v>9.9028190951748578E-3</c:v>
                      </c:pt>
                      <c:pt idx="575" formatCode="0.0">
                        <c:v>1.1209871166998356E-2</c:v>
                      </c:pt>
                      <c:pt idx="576" formatCode="0.0">
                        <c:v>1.3332146398590938E-2</c:v>
                      </c:pt>
                      <c:pt idx="577" formatCode="0.0">
                        <c:v>1.3314943973989274E-2</c:v>
                      </c:pt>
                      <c:pt idx="578" formatCode="0.0">
                        <c:v>1.7131785248272122E-2</c:v>
                      </c:pt>
                      <c:pt idx="579" formatCode="0.0">
                        <c:v>1.9534802691888405E-2</c:v>
                      </c:pt>
                      <c:pt idx="580" formatCode="0.0">
                        <c:v>1.9517243847896291E-2</c:v>
                      </c:pt>
                      <c:pt idx="581" formatCode="0.0">
                        <c:v>2.2658652757495325E-2</c:v>
                      </c:pt>
                      <c:pt idx="582" formatCode="0.0">
                        <c:v>2.5330615557859756E-2</c:v>
                      </c:pt>
                      <c:pt idx="583" formatCode="0.0">
                        <c:v>2.5311838472153913E-2</c:v>
                      </c:pt>
                      <c:pt idx="584" formatCode="0.0">
                        <c:v>2.9340338783228389E-2</c:v>
                      </c:pt>
                      <c:pt idx="585" formatCode="0.0">
                        <c:v>3.4467305616660067E-2</c:v>
                      </c:pt>
                      <c:pt idx="586" formatCode="0.0">
                        <c:v>3.4447759587947116E-2</c:v>
                      </c:pt>
                      <c:pt idx="587" formatCode="0.0">
                        <c:v>3.8309269174723312E-2</c:v>
                      </c:pt>
                      <c:pt idx="588" formatCode="0.0">
                        <c:v>4.1203339473104575E-2</c:v>
                      </c:pt>
                      <c:pt idx="589" formatCode="0.0">
                        <c:v>4.189856801262714E-2</c:v>
                      </c:pt>
                      <c:pt idx="590" formatCode="0.0">
                        <c:v>5.4256945209356637E-2</c:v>
                      </c:pt>
                      <c:pt idx="591" formatCode="0.0">
                        <c:v>7.2127701863442764E-2</c:v>
                      </c:pt>
                      <c:pt idx="592" formatCode="0.0">
                        <c:v>7.3831912835724198E-2</c:v>
                      </c:pt>
                      <c:pt idx="593" formatCode="0.0">
                        <c:v>8.838900575916725E-2</c:v>
                      </c:pt>
                      <c:pt idx="594" formatCode="0.0">
                        <c:v>8.8366185688112553E-2</c:v>
                      </c:pt>
                      <c:pt idx="595" formatCode="0.0">
                        <c:v>9.2296800965544018E-2</c:v>
                      </c:pt>
                      <c:pt idx="596" formatCode="0.0">
                        <c:v>0.1033966793663363</c:v>
                      </c:pt>
                      <c:pt idx="597" formatCode="0.0">
                        <c:v>0.10337140623521281</c:v>
                      </c:pt>
                      <c:pt idx="598" formatCode="0.0">
                        <c:v>0.11622532371834199</c:v>
                      </c:pt>
                      <c:pt idx="599" formatCode="0.0">
                        <c:v>0.14692916689697472</c:v>
                      </c:pt>
                      <c:pt idx="600" formatCode="0.0">
                        <c:v>0.14689722709985917</c:v>
                      </c:pt>
                      <c:pt idx="601" formatCode="0.0">
                        <c:v>0.16700362780892397</c:v>
                      </c:pt>
                      <c:pt idx="602" formatCode="0.0">
                        <c:v>0.20001636064533418</c:v>
                      </c:pt>
                      <c:pt idx="603" formatCode="0.0">
                        <c:v>0.21303771009155426</c:v>
                      </c:pt>
                      <c:pt idx="604" formatCode="0.0">
                        <c:v>0.22070930922355081</c:v>
                      </c:pt>
                      <c:pt idx="605" formatCode="0.0">
                        <c:v>0.24425888002985954</c:v>
                      </c:pt>
                      <c:pt idx="606" formatCode="0.0">
                        <c:v>0.24421940431756559</c:v>
                      </c:pt>
                      <c:pt idx="607" formatCode="0.0">
                        <c:v>0.26063039128798843</c:v>
                      </c:pt>
                      <c:pt idx="608" formatCode="0.0">
                        <c:v>0.26819659096039006</c:v>
                      </c:pt>
                      <c:pt idx="609" formatCode="0.0">
                        <c:v>0.26815458667522124</c:v>
                      </c:pt>
                      <c:pt idx="610" formatCode="0.0">
                        <c:v>0.26563298774614202</c:v>
                      </c:pt>
                      <c:pt idx="611" formatCode="0.0">
                        <c:v>0.25761725695348853</c:v>
                      </c:pt>
                      <c:pt idx="612" formatCode="0.0">
                        <c:v>0.25757483462485908</c:v>
                      </c:pt>
                      <c:pt idx="613" formatCode="0.0">
                        <c:v>0.23722621464879617</c:v>
                      </c:pt>
                      <c:pt idx="614" formatCode="0.0">
                        <c:v>0.22098053566591752</c:v>
                      </c:pt>
                      <c:pt idx="615" formatCode="0.0">
                        <c:v>0.22093896852791989</c:v>
                      </c:pt>
                      <c:pt idx="616" formatCode="0.0">
                        <c:v>0.16516257080894167</c:v>
                      </c:pt>
                      <c:pt idx="617" formatCode="0.0">
                        <c:v>0.10507227620804764</c:v>
                      </c:pt>
                      <c:pt idx="618" formatCode="0.0">
                        <c:v>5.9908297817633856E-2</c:v>
                      </c:pt>
                      <c:pt idx="619" formatCode="0.0">
                        <c:v>4.8434524756160724E-2</c:v>
                      </c:pt>
                      <c:pt idx="620" formatCode="0.0">
                        <c:v>3.9655784166987069E-2</c:v>
                      </c:pt>
                      <c:pt idx="621" formatCode="0.0">
                        <c:v>1.8136316712419394E-2</c:v>
                      </c:pt>
                      <c:pt idx="622" formatCode="0.0">
                        <c:v>1.400943347737192E-2</c:v>
                      </c:pt>
                      <c:pt idx="623" formatCode="0.0">
                        <c:v>1.3994165167267827E-2</c:v>
                      </c:pt>
                      <c:pt idx="624" formatCode="0.0">
                        <c:v>1.1258502829759466E-2</c:v>
                      </c:pt>
                      <c:pt idx="625" formatCode="0.0">
                        <c:v>9.9220839985627064E-3</c:v>
                      </c:pt>
                      <c:pt idx="626" formatCode="0.0">
                        <c:v>8.041480419583566E-3</c:v>
                      </c:pt>
                      <c:pt idx="627" formatCode="0.0">
                        <c:v>7.1598831045839679E-3</c:v>
                      </c:pt>
                      <c:pt idx="628" formatCode="0.0">
                        <c:v>5.0205020393268721E-3</c:v>
                      </c:pt>
                      <c:pt idx="629" formatCode="0.0">
                        <c:v>3.304157710075905E-3</c:v>
                      </c:pt>
                      <c:pt idx="630" formatCode="0.0">
                        <c:v>2.9906708982009363E-3</c:v>
                      </c:pt>
                      <c:pt idx="631" formatCode="0.0">
                        <c:v>2.5659911038690177E-3</c:v>
                      </c:pt>
                      <c:pt idx="632" formatCode="0.0">
                        <c:v>2.3702412744118482E-3</c:v>
                      </c:pt>
                      <c:pt idx="633" formatCode="0.0">
                        <c:v>2.3619787540786995E-3</c:v>
                      </c:pt>
                      <c:pt idx="634" formatCode="0.0">
                        <c:v>2.116316524475346E-3</c:v>
                      </c:pt>
                      <c:pt idx="635" formatCode="0.0">
                        <c:v>1.8007454607522606E-3</c:v>
                      </c:pt>
                      <c:pt idx="636" formatCode="0.0">
                        <c:v>1.686259083517177E-3</c:v>
                      </c:pt>
                      <c:pt idx="637" formatCode="0.0">
                        <c:v>1.578927822634956E-3</c:v>
                      </c:pt>
                      <c:pt idx="638" formatCode="0.0">
                        <c:v>1.3679192844428584E-3</c:v>
                      </c:pt>
                      <c:pt idx="639" formatCode="0.0">
                        <c:v>1.2825919939485346E-3</c:v>
                      </c:pt>
                      <c:pt idx="640" formatCode="0.0">
                        <c:v>1.2047382010282194E-3</c:v>
                      </c:pt>
                      <c:pt idx="641" formatCode="0.0">
                        <c:v>1.3197857859222543E-3</c:v>
                      </c:pt>
                      <c:pt idx="642" formatCode="0.0">
                        <c:v>1.2488687453116364E-3</c:v>
                      </c:pt>
                      <c:pt idx="643" formatCode="0.0">
                        <c:v>1.1957767408071313E-3</c:v>
                      </c:pt>
                      <c:pt idx="644" formatCode="0.0">
                        <c:v>1.0795102488148538E-3</c:v>
                      </c:pt>
                      <c:pt idx="645" formatCode="0.0">
                        <c:v>1.0490722566421529E-3</c:v>
                      </c:pt>
                      <c:pt idx="646" formatCode="0.0">
                        <c:v>1.0212766192152886E-3</c:v>
                      </c:pt>
                      <c:pt idx="647" formatCode="0.0">
                        <c:v>8.7939224158452951E-4</c:v>
                      </c:pt>
                      <c:pt idx="648" formatCode="0.0">
                        <c:v>8.7428379496526116E-4</c:v>
                      </c:pt>
                      <c:pt idx="649" formatCode="0.0">
                        <c:v>1.0225749127476366E-3</c:v>
                      </c:pt>
                      <c:pt idx="650" formatCode="0.0">
                        <c:v>8.938258045098202E-4</c:v>
                      </c:pt>
                      <c:pt idx="651" formatCode="0.0">
                        <c:v>8.888366771204199E-4</c:v>
                      </c:pt>
                      <c:pt idx="652" formatCode="0.0">
                        <c:v>8.838475944354967E-4</c:v>
                      </c:pt>
                      <c:pt idx="653" formatCode="0.0">
                        <c:v>8.765058589892045E-4</c:v>
                      </c:pt>
                      <c:pt idx="654" formatCode="0.0">
                        <c:v>7.7192172780165148E-4</c:v>
                      </c:pt>
                      <c:pt idx="655" formatCode="0.0">
                        <c:v>9.12546233534226E-4</c:v>
                      </c:pt>
                      <c:pt idx="656" formatCode="0.0">
                        <c:v>9.0759120549814955E-4</c:v>
                      </c:pt>
                      <c:pt idx="657" formatCode="0.0">
                        <c:v>8.4827476998504609E-4</c:v>
                      </c:pt>
                      <c:pt idx="658" formatCode="0.0">
                        <c:v>7.3743953508826775E-4</c:v>
                      </c:pt>
                      <c:pt idx="659" formatCode="0.0">
                        <c:v>7.3256106081445662E-4</c:v>
                      </c:pt>
                      <c:pt idx="660" formatCode="0.0">
                        <c:v>7.2563571434848442E-4</c:v>
                      </c:pt>
                      <c:pt idx="661" formatCode="0.0">
                        <c:v>7.6947082872814195E-4</c:v>
                      </c:pt>
                      <c:pt idx="662" formatCode="0.0">
                        <c:v>7.646060155353686E-4</c:v>
                      </c:pt>
                      <c:pt idx="663" formatCode="0.0">
                        <c:v>7.0703909322413633E-4</c:v>
                      </c:pt>
                      <c:pt idx="664" formatCode="0.0">
                        <c:v>6.97317963630875E-4</c:v>
                      </c:pt>
                      <c:pt idx="665" formatCode="0.0">
                        <c:v>7.4060257547171762E-4</c:v>
                      </c:pt>
                      <c:pt idx="666" formatCode="0.0">
                        <c:v>7.3579899500135059E-4</c:v>
                      </c:pt>
                      <c:pt idx="667" formatCode="0.0">
                        <c:v>7.2897943858636822E-4</c:v>
                      </c:pt>
                      <c:pt idx="668" formatCode="0.0">
                        <c:v>7.7214404945702495E-4</c:v>
                      </c:pt>
                      <c:pt idx="669" formatCode="0.0">
                        <c:v>6.6864235690963368E-4</c:v>
                      </c:pt>
                      <c:pt idx="670" formatCode="0.0">
                        <c:v>6.6385652942238678E-4</c:v>
                      </c:pt>
                      <c:pt idx="671" formatCode="0.0">
                        <c:v>5.1582759344105081E-4</c:v>
                      </c:pt>
                      <c:pt idx="672" formatCode="0.0">
                        <c:v>6.5431692296383866E-4</c:v>
                      </c:pt>
                      <c:pt idx="673" formatCode="0.0">
                        <c:v>6.5046769479009281E-4</c:v>
                      </c:pt>
                      <c:pt idx="674" formatCode="0.0">
                        <c:v>6.9351138063051914E-4</c:v>
                      </c:pt>
                      <c:pt idx="675" formatCode="0.0">
                        <c:v>5.4375994700607208E-4</c:v>
                      </c:pt>
                      <c:pt idx="676" formatCode="0.0">
                        <c:v>5.3677345622431141E-4</c:v>
                      </c:pt>
                      <c:pt idx="677" formatCode="0.0">
                        <c:v>5.3203041042655685E-4</c:v>
                      </c:pt>
                      <c:pt idx="678" formatCode="0.0">
                        <c:v>6.2570651797986578E-4</c:v>
                      </c:pt>
                      <c:pt idx="679" formatCode="0.0">
                        <c:v>6.2008934865917281E-4</c:v>
                      </c:pt>
                      <c:pt idx="680" formatCode="0.0">
                        <c:v>8.0607336856194868E-4</c:v>
                      </c:pt>
                      <c:pt idx="681" formatCode="0.0">
                        <c:v>6.1141253661844432E-4</c:v>
                      </c:pt>
                      <c:pt idx="682" formatCode="0.0">
                        <c:v>6.0664297422920231E-4</c:v>
                      </c:pt>
                      <c:pt idx="683" formatCode="0.0">
                        <c:v>6.0021822223369761E-4</c:v>
                      </c:pt>
                      <c:pt idx="684" formatCode="0.0">
                        <c:v>4.5008549707177943E-4</c:v>
                      </c:pt>
                      <c:pt idx="685" formatCode="0.0">
                        <c:v>4.4535614050235741E-4</c:v>
                      </c:pt>
                      <c:pt idx="686" formatCode="0.0">
                        <c:v>6.2919132861608039E-4</c:v>
                      </c:pt>
                      <c:pt idx="687" formatCode="0.0">
                        <c:v>6.2106047325722951E-4</c:v>
                      </c:pt>
                      <c:pt idx="688" formatCode="0.0">
                        <c:v>6.163627569536152E-4</c:v>
                      </c:pt>
                      <c:pt idx="689" formatCode="0.0">
                        <c:v>6.5689836859456432E-4</c:v>
                      </c:pt>
                      <c:pt idx="690" formatCode="0.0">
                        <c:v>6.0283117438808889E-4</c:v>
                      </c:pt>
                      <c:pt idx="691" formatCode="0.0">
                        <c:v>5.9816559860276144E-4</c:v>
                      </c:pt>
                      <c:pt idx="692" formatCode="0.0">
                        <c:v>5.918964376616121E-4</c:v>
                      </c:pt>
                      <c:pt idx="693" formatCode="0.0">
                        <c:v>5.4065799646782833E-4</c:v>
                      </c:pt>
                      <c:pt idx="694" formatCode="0.0">
                        <c:v>5.3599907411250401E-4</c:v>
                      </c:pt>
                      <c:pt idx="695" formatCode="0.0">
                        <c:v>5.7481130555756921E-4</c:v>
                      </c:pt>
                      <c:pt idx="696" formatCode="0.0">
                        <c:v>6.165167212874845E-4</c:v>
                      </c:pt>
                      <c:pt idx="697" formatCode="0.0">
                        <c:v>6.1105732227640004E-4</c:v>
                      </c:pt>
                      <c:pt idx="698" formatCode="0.0">
                        <c:v>5.5717543687515425E-4</c:v>
                      </c:pt>
                      <c:pt idx="699" formatCode="0.0">
                        <c:v>5.5257892364357273E-4</c:v>
                      </c:pt>
                      <c:pt idx="700" formatCode="0.0">
                        <c:v>6.824138136976224E-4</c:v>
                      </c:pt>
                      <c:pt idx="701" formatCode="0.0">
                        <c:v>5.8392873836220942E-4</c:v>
                      </c:pt>
                      <c:pt idx="702" formatCode="0.0">
                        <c:v>5.7937491514020115E-4</c:v>
                      </c:pt>
                      <c:pt idx="703" formatCode="0.0">
                        <c:v>6.6423740066704948E-4</c:v>
                      </c:pt>
                      <c:pt idx="704" formatCode="0.0">
                        <c:v>9.3628302102931067E-4</c:v>
                      </c:pt>
                      <c:pt idx="705" formatCode="0.0">
                        <c:v>8.8606650283962033E-4</c:v>
                      </c:pt>
                      <c:pt idx="706" formatCode="0.0">
                        <c:v>8.8150550439864089E-4</c:v>
                      </c:pt>
                      <c:pt idx="707" formatCode="0.0">
                        <c:v>7.8666299793617243E-4</c:v>
                      </c:pt>
                      <c:pt idx="708" formatCode="0.0">
                        <c:v>7.8209642605588786E-4</c:v>
                      </c:pt>
                      <c:pt idx="709" formatCode="0.0">
                        <c:v>8.3095121143252288E-4</c:v>
                      </c:pt>
                      <c:pt idx="710" formatCode="0.0">
                        <c:v>8.3084677213787045E-4</c:v>
                      </c:pt>
                      <c:pt idx="711" formatCode="0.0">
                        <c:v>8.2621221818668345E-4</c:v>
                      </c:pt>
                      <c:pt idx="712" formatCode="0.0">
                        <c:v>9.1436457262266996E-4</c:v>
                      </c:pt>
                      <c:pt idx="713" formatCode="0.0">
                        <c:v>8.7161130629270138E-4</c:v>
                      </c:pt>
                      <c:pt idx="714" formatCode="0.0">
                        <c:v>7.7325672081933656E-4</c:v>
                      </c:pt>
                      <c:pt idx="715" formatCode="0.0">
                        <c:v>7.7170039662907003E-4</c:v>
                      </c:pt>
                      <c:pt idx="716" formatCode="0.0">
                        <c:v>7.7335863817092217E-4</c:v>
                      </c:pt>
                      <c:pt idx="717" formatCode="0.0">
                        <c:v>8.160392805842755E-4</c:v>
                      </c:pt>
                      <c:pt idx="718" formatCode="0.0">
                        <c:v>8.1693429803495615E-4</c:v>
                      </c:pt>
                      <c:pt idx="719" formatCode="0.0">
                        <c:v>9.2437994027755495E-4</c:v>
                      </c:pt>
                      <c:pt idx="720" formatCode="0.0">
                        <c:v>9.1952209666234575E-4</c:v>
                      </c:pt>
                      <c:pt idx="721" formatCode="0.0">
                        <c:v>9.146642931239351E-4</c:v>
                      </c:pt>
                      <c:pt idx="722" formatCode="0.0">
                        <c:v>9.6527909298673126E-4</c:v>
                      </c:pt>
                      <c:pt idx="723" formatCode="0.0">
                        <c:v>9.1141407750564083E-4</c:v>
                      </c:pt>
                      <c:pt idx="724" formatCode="0.0">
                        <c:v>9.1171251864072863E-4</c:v>
                      </c:pt>
                      <c:pt idx="725" formatCode="0.0">
                        <c:v>1.0730082612576066E-3</c:v>
                      </c:pt>
                      <c:pt idx="726" formatCode="0.0">
                        <c:v>1.0680011235839433E-3</c:v>
                      </c:pt>
                      <c:pt idx="727" formatCode="0.0">
                        <c:v>1.0692505800748756E-3</c:v>
                      </c:pt>
                      <c:pt idx="728" formatCode="0.0">
                        <c:v>8.6257837895658152E-4</c:v>
                      </c:pt>
                      <c:pt idx="729" formatCode="0.0">
                        <c:v>9.146313728002791E-4</c:v>
                      </c:pt>
                      <c:pt idx="730" formatCode="0.0">
                        <c:v>9.1499458514709335E-4</c:v>
                      </c:pt>
                      <c:pt idx="731" formatCode="0.0">
                        <c:v>1.0120566952766202E-3</c:v>
                      </c:pt>
                      <c:pt idx="732" formatCode="0.0">
                        <c:v>1.0144748043584718E-3</c:v>
                      </c:pt>
                      <c:pt idx="733" formatCode="0.0">
                        <c:v>1.0168760322251742E-3</c:v>
                      </c:pt>
                      <c:pt idx="734" formatCode="0.0">
                        <c:v>9.163140446563795E-4</c:v>
                      </c:pt>
                      <c:pt idx="735" formatCode="0.0">
                        <c:v>9.1108691699519036E-4</c:v>
                      </c:pt>
                      <c:pt idx="736" formatCode="0.0">
                        <c:v>7.5582299938461094E-4</c:v>
                      </c:pt>
                      <c:pt idx="737" formatCode="0.0">
                        <c:v>7.5054819483959332E-4</c:v>
                      </c:pt>
                      <c:pt idx="738" formatCode="0.0">
                        <c:v>8.548195407704081E-4</c:v>
                      </c:pt>
                      <c:pt idx="739" formatCode="0.0">
                        <c:v>8.5613449203040637E-4</c:v>
                      </c:pt>
                      <c:pt idx="740" formatCode="0.0">
                        <c:v>8.5079370763328939E-4</c:v>
                      </c:pt>
                      <c:pt idx="741" formatCode="0.0">
                        <c:v>9.5682338433657004E-4</c:v>
                      </c:pt>
                      <c:pt idx="742" formatCode="0.0">
                        <c:v>7.95308016227501E-4</c:v>
                      </c:pt>
                      <c:pt idx="743" formatCode="0.0">
                        <c:v>7.9242555374669263E-4</c:v>
                      </c:pt>
                      <c:pt idx="744" formatCode="0.0">
                        <c:v>8.4123206370559139E-4</c:v>
                      </c:pt>
                      <c:pt idx="745" formatCode="0.0">
                        <c:v>8.3581548049926847E-4</c:v>
                      </c:pt>
                      <c:pt idx="746" formatCode="0.0">
                        <c:v>8.4236099915580064E-4</c:v>
                      </c:pt>
                      <c:pt idx="747" formatCode="0.0">
                        <c:v>8.3686643663951276E-4</c:v>
                      </c:pt>
                      <c:pt idx="748" formatCode="0.0">
                        <c:v>8.3806208208303307E-4</c:v>
                      </c:pt>
                      <c:pt idx="749" formatCode="0.0">
                        <c:v>8.3252337535223556E-4</c:v>
                      </c:pt>
                      <c:pt idx="750" formatCode="0.0">
                        <c:v>8.3101057667489488E-4</c:v>
                      </c:pt>
                      <c:pt idx="751" formatCode="0.0">
                        <c:v>8.3218580502461223E-4</c:v>
                      </c:pt>
                      <c:pt idx="752" formatCode="0.0">
                        <c:v>9.4667201360707745E-4</c:v>
                      </c:pt>
                      <c:pt idx="753" formatCode="0.0">
                        <c:v>8.8438063985226897E-4</c:v>
                      </c:pt>
                      <c:pt idx="754" formatCode="0.0">
                        <c:v>8.8599296275846144E-4</c:v>
                      </c:pt>
                      <c:pt idx="755" formatCode="0.0">
                        <c:v>9.3739022060102992E-4</c:v>
                      </c:pt>
                      <c:pt idx="756" formatCode="0.0">
                        <c:v>9.3168569874537549E-4</c:v>
                      </c:pt>
                      <c:pt idx="757" formatCode="0.0">
                        <c:v>9.2757682155288751E-4</c:v>
                      </c:pt>
                      <c:pt idx="758" formatCode="0.0">
                        <c:v>1.0970999904203775E-3</c:v>
                      </c:pt>
                      <c:pt idx="759" formatCode="0.0">
                        <c:v>1.0913660149580652E-3</c:v>
                      </c:pt>
                      <c:pt idx="760" formatCode="0.0">
                        <c:v>1.0333957429817773E-3</c:v>
                      </c:pt>
                      <c:pt idx="761" formatCode="0.0">
                        <c:v>1.027633367504045E-3</c:v>
                      </c:pt>
                      <c:pt idx="762" formatCode="0.0">
                        <c:v>1.0218710461064344E-3</c:v>
                      </c:pt>
                      <c:pt idx="763" formatCode="0.0">
                        <c:v>9.11501706996069E-4</c:v>
                      </c:pt>
                      <c:pt idx="764" formatCode="0.0">
                        <c:v>9.6403494695931988E-4</c:v>
                      </c:pt>
                      <c:pt idx="765" formatCode="0.0">
                        <c:v>9.6151575560847068E-4</c:v>
                      </c:pt>
                      <c:pt idx="766" formatCode="0.0">
                        <c:v>8.3853510744951603E-4</c:v>
                      </c:pt>
                      <c:pt idx="767" formatCode="0.0">
                        <c:v>1.0152767691737489E-3</c:v>
                      </c:pt>
                      <c:pt idx="768" formatCode="0.0">
                        <c:v>1.0163682499333797E-3</c:v>
                      </c:pt>
                      <c:pt idx="769" formatCode="0.0">
                        <c:v>1.0104365226620551E-3</c:v>
                      </c:pt>
                      <c:pt idx="770" formatCode="0.0">
                        <c:v>8.8420429563933461E-4</c:v>
                      </c:pt>
                      <c:pt idx="771" formatCode="0.0">
                        <c:v>8.8443021197730926E-4</c:v>
                      </c:pt>
                      <c:pt idx="772" formatCode="0.0">
                        <c:v>9.3815050569122382E-4</c:v>
                      </c:pt>
                      <c:pt idx="773" formatCode="0.0">
                        <c:v>9.9531628448812966E-4</c:v>
                      </c:pt>
                      <c:pt idx="774" formatCode="0.0">
                        <c:v>9.8933306775416839E-4</c:v>
                      </c:pt>
                      <c:pt idx="775" formatCode="0.0">
                        <c:v>9.3487627299086479E-4</c:v>
                      </c:pt>
                      <c:pt idx="776" formatCode="0.0">
                        <c:v>8.6819047078491064E-4</c:v>
                      </c:pt>
                      <c:pt idx="777" formatCode="0.0">
                        <c:v>8.6213395633082503E-4</c:v>
                      </c:pt>
                      <c:pt idx="778" formatCode="0.0">
                        <c:v>8.5759183916450145E-4</c:v>
                      </c:pt>
                      <c:pt idx="779" formatCode="0.0">
                        <c:v>9.8167866326858452E-4</c:v>
                      </c:pt>
                      <c:pt idx="780" formatCode="0.0">
                        <c:v>9.7555687202812303E-4</c:v>
                      </c:pt>
                      <c:pt idx="781" formatCode="0.0">
                        <c:v>9.7287851250619888E-4</c:v>
                      </c:pt>
                      <c:pt idx="782" formatCode="0.0">
                        <c:v>1.2192826269229807E-3</c:v>
                      </c:pt>
                      <c:pt idx="783" formatCode="0.0">
                        <c:v>1.2131048260764208E-3</c:v>
                      </c:pt>
                      <c:pt idx="784" formatCode="0.0">
                        <c:v>1.213464377969936E-3</c:v>
                      </c:pt>
                      <c:pt idx="785" formatCode="0.0">
                        <c:v>1.0207683304221337E-3</c:v>
                      </c:pt>
                      <c:pt idx="786" formatCode="0.0">
                        <c:v>1.0163982048390591E-3</c:v>
                      </c:pt>
                      <c:pt idx="787" formatCode="0.0">
                        <c:v>1.0156562914836798E-3</c:v>
                      </c:pt>
                      <c:pt idx="788" formatCode="0.0">
                        <c:v>1.0720122109004744E-3</c:v>
                      </c:pt>
                      <c:pt idx="789" formatCode="0.0">
                        <c:v>1.0677205518224964E-3</c:v>
                      </c:pt>
                      <c:pt idx="790" formatCode="0.0">
                        <c:v>9.4463119510626624E-4</c:v>
                      </c:pt>
                      <c:pt idx="791" formatCode="0.0">
                        <c:v>1.2548272393082128E-3</c:v>
                      </c:pt>
                      <c:pt idx="792" formatCode="0.0">
                        <c:v>1.2485413094172608E-3</c:v>
                      </c:pt>
                      <c:pt idx="793" formatCode="0.0">
                        <c:v>1.0561778077164262E-3</c:v>
                      </c:pt>
                      <c:pt idx="794" formatCode="0.0">
                        <c:v>1.1133688310749417E-3</c:v>
                      </c:pt>
                      <c:pt idx="795" formatCode="0.0">
                        <c:v>1.1070557939276649E-3</c:v>
                      </c:pt>
                      <c:pt idx="796" formatCode="0.0">
                        <c:v>1.1088628434493489E-3</c:v>
                      </c:pt>
                      <c:pt idx="797" formatCode="0.0">
                        <c:v>1.1730392174752477E-3</c:v>
                      </c:pt>
                      <c:pt idx="798" formatCode="0.0">
                        <c:v>1.1666076238693029E-3</c:v>
                      </c:pt>
                      <c:pt idx="799" formatCode="0.0">
                        <c:v>1.1645809836735395E-3</c:v>
                      </c:pt>
                      <c:pt idx="800" formatCode="0.0">
                        <c:v>1.028896775072529E-3</c:v>
                      </c:pt>
                      <c:pt idx="801" formatCode="0.0">
                        <c:v>1.0301795586419667E-3</c:v>
                      </c:pt>
                      <c:pt idx="802" formatCode="0.0">
                        <c:v>1.0887606656232196E-3</c:v>
                      </c:pt>
                      <c:pt idx="803" formatCode="0.0">
                        <c:v>1.0822564725979928E-3</c:v>
                      </c:pt>
                      <c:pt idx="804" formatCode="0.0">
                        <c:v>1.1495911254212293E-3</c:v>
                      </c:pt>
                      <c:pt idx="805" formatCode="0.0">
                        <c:v>1.0836677859092758E-3</c:v>
                      </c:pt>
                      <c:pt idx="806" formatCode="0.0">
                        <c:v>1.0770760119089818E-3</c:v>
                      </c:pt>
                      <c:pt idx="807" formatCode="0.0">
                        <c:v>1.4030681567300672E-3</c:v>
                      </c:pt>
                      <c:pt idx="808" formatCode="0.0">
                        <c:v>1.195807681619476E-3</c:v>
                      </c:pt>
                      <c:pt idx="809" formatCode="0.0">
                        <c:v>1.1892157039653023E-3</c:v>
                      </c:pt>
                      <c:pt idx="810" formatCode="0.0">
                        <c:v>1.7203373299455448E-3</c:v>
                      </c:pt>
                      <c:pt idx="811" formatCode="0.0">
                        <c:v>1.5932019818775255E-3</c:v>
                      </c:pt>
                      <c:pt idx="812" formatCode="0.0">
                        <c:v>1.5958438656039642E-3</c:v>
                      </c:pt>
                      <c:pt idx="813" formatCode="0.0">
                        <c:v>1.7236445577551247E-3</c:v>
                      </c:pt>
                      <c:pt idx="814" formatCode="0.0">
                        <c:v>1.5241732230382634E-3</c:v>
                      </c:pt>
                      <c:pt idx="815" formatCode="0.0">
                        <c:v>1.5174111099964611E-3</c:v>
                      </c:pt>
                      <c:pt idx="816" formatCode="0.0">
                        <c:v>1.6459724802233831E-3</c:v>
                      </c:pt>
                      <c:pt idx="817" formatCode="0.0">
                        <c:v>1.3712433715488382E-3</c:v>
                      </c:pt>
                      <c:pt idx="818" formatCode="0.0">
                        <c:v>1.3644688765458257E-3</c:v>
                      </c:pt>
                      <c:pt idx="819" formatCode="0.0">
                        <c:v>1.3658321097968266E-3</c:v>
                      </c:pt>
                      <c:pt idx="820" formatCode="0.0">
                        <c:v>1.3616056009313358E-3</c:v>
                      </c:pt>
                      <c:pt idx="821" formatCode="0.0">
                        <c:v>1.354777685949803E-3</c:v>
                      </c:pt>
                      <c:pt idx="822" formatCode="0.0">
                        <c:v>1.4876434311347549E-3</c:v>
                      </c:pt>
                      <c:pt idx="823" formatCode="0.0">
                        <c:v>1.4896884474047279E-3</c:v>
                      </c:pt>
                      <c:pt idx="824" formatCode="0.0">
                        <c:v>1.4828049998848857E-3</c:v>
                      </c:pt>
                      <c:pt idx="825" formatCode="0.0">
                        <c:v>1.4042255437552772E-3</c:v>
                      </c:pt>
                      <c:pt idx="826" formatCode="0.0">
                        <c:v>1.3366224604087398E-3</c:v>
                      </c:pt>
                      <c:pt idx="827" formatCode="0.0">
                        <c:v>1.3297122705525119E-3</c:v>
                      </c:pt>
                      <c:pt idx="828" formatCode="0.0">
                        <c:v>1.3228021542991597E-3</c:v>
                      </c:pt>
                      <c:pt idx="829" formatCode="0.0">
                        <c:v>1.3266266662862721E-3</c:v>
                      </c:pt>
                      <c:pt idx="830" formatCode="0.0">
                        <c:v>1.3196602757826162E-3</c:v>
                      </c:pt>
                      <c:pt idx="831" formatCode="0.0">
                        <c:v>1.3153418285257823E-3</c:v>
                      </c:pt>
                      <c:pt idx="832" formatCode="0.0">
                        <c:v>1.3083615222413011E-3</c:v>
                      </c:pt>
                      <c:pt idx="833" formatCode="0.0">
                        <c:v>1.2390670153487821E-3</c:v>
                      </c:pt>
                      <c:pt idx="834" formatCode="0.0">
                        <c:v>1.2320660647121325E-3</c:v>
                      </c:pt>
                      <c:pt idx="835" formatCode="0.0">
                        <c:v>1.225043416913244E-3</c:v>
                      </c:pt>
                      <c:pt idx="836" formatCode="0.0">
                        <c:v>1.4287486457419461E-3</c:v>
                      </c:pt>
                      <c:pt idx="837" formatCode="0.0">
                        <c:v>1.421800674015355E-3</c:v>
                      </c:pt>
                      <c:pt idx="838" formatCode="0.0">
                        <c:v>1.4147774664911537E-3</c:v>
                      </c:pt>
                      <c:pt idx="839" formatCode="0.0">
                        <c:v>1.2827675071568785E-3</c:v>
                      </c:pt>
                      <c:pt idx="840" formatCode="0.0">
                        <c:v>1.2730661351581249E-3</c:v>
                      </c:pt>
                      <c:pt idx="841" formatCode="0.0">
                        <c:v>1.2659719127537795E-3</c:v>
                      </c:pt>
                      <c:pt idx="842" formatCode="0.0">
                        <c:v>1.2693327891078467E-3</c:v>
                      </c:pt>
                      <c:pt idx="843" formatCode="0.0">
                        <c:v>1.1881768969244501E-3</c:v>
                      </c:pt>
                      <c:pt idx="844" formatCode="0.0">
                        <c:v>1.1810388069059044E-3</c:v>
                      </c:pt>
                      <c:pt idx="845" formatCode="0.0">
                        <c:v>1.2531218352766745E-3</c:v>
                      </c:pt>
                      <c:pt idx="846" formatCode="0.0">
                        <c:v>1.179072640565187E-3</c:v>
                      </c:pt>
                      <c:pt idx="847" formatCode="0.0">
                        <c:v>1.1718594112360445E-3</c:v>
                      </c:pt>
                      <c:pt idx="848" formatCode="0.0">
                        <c:v>1.3400340242322424E-3</c:v>
                      </c:pt>
                      <c:pt idx="849" formatCode="0.0">
                        <c:v>1.3326492569644402E-3</c:v>
                      </c:pt>
                      <c:pt idx="850" formatCode="0.0">
                        <c:v>1.3252645715724288E-3</c:v>
                      </c:pt>
                      <c:pt idx="851" formatCode="0.0">
                        <c:v>1.2574639320161354E-3</c:v>
                      </c:pt>
                      <c:pt idx="852" formatCode="0.0">
                        <c:v>1.8043400095521661E-3</c:v>
                      </c:pt>
                      <c:pt idx="853" formatCode="0.0">
                        <c:v>1.7967406913136006E-3</c:v>
                      </c:pt>
                      <c:pt idx="854" formatCode="0.0">
                        <c:v>1.8173463925711657E-3</c:v>
                      </c:pt>
                      <c:pt idx="855" formatCode="0.0">
                        <c:v>1.6105883874093405E-3</c:v>
                      </c:pt>
                      <c:pt idx="856" formatCode="0.0">
                        <c:v>1.6027108154248999E-3</c:v>
                      </c:pt>
                      <c:pt idx="857" formatCode="0.0">
                        <c:v>1.5516347523651971E-3</c:v>
                      </c:pt>
                      <c:pt idx="858" formatCode="0.0">
                        <c:v>1.9469420545499927E-3</c:v>
                      </c:pt>
                      <c:pt idx="859" formatCode="0.0">
                        <c:v>2.070221208548397E-3</c:v>
                      </c:pt>
                      <c:pt idx="860" formatCode="0.0">
                        <c:v>2.0616098832957207E-3</c:v>
                      </c:pt>
                      <c:pt idx="861" formatCode="0.0">
                        <c:v>1.7945852917875542E-3</c:v>
                      </c:pt>
                      <c:pt idx="862" formatCode="0.0">
                        <c:v>1.8414550478681234E-3</c:v>
                      </c:pt>
                      <c:pt idx="863" formatCode="0.0">
                        <c:v>2.2459215283037702E-3</c:v>
                      </c:pt>
                      <c:pt idx="864" formatCode="0.0">
                        <c:v>2.23680609908544E-3</c:v>
                      </c:pt>
                      <c:pt idx="865" formatCode="0.0">
                        <c:v>2.3791560441685932E-3</c:v>
                      </c:pt>
                      <c:pt idx="866" formatCode="0.0">
                        <c:v>2.4667911752626376E-3</c:v>
                      </c:pt>
                      <c:pt idx="867" formatCode="0.0">
                        <c:v>2.2623238190635632E-3</c:v>
                      </c:pt>
                      <c:pt idx="868" formatCode="0.0">
                        <c:v>3.1582173556355224E-3</c:v>
                      </c:pt>
                      <c:pt idx="869" formatCode="0.0">
                        <c:v>3.1477326883434641E-3</c:v>
                      </c:pt>
                      <c:pt idx="870" formatCode="0.0">
                        <c:v>3.5564431131813513E-3</c:v>
                      </c:pt>
                      <c:pt idx="871" formatCode="0.0">
                        <c:v>4.2926852641707669E-3</c:v>
                      </c:pt>
                      <c:pt idx="872" formatCode="0.0">
                        <c:v>4.4641693737253714E-3</c:v>
                      </c:pt>
                      <c:pt idx="873" formatCode="0.0">
                        <c:v>4.2282325586566515E-3</c:v>
                      </c:pt>
                      <c:pt idx="874" formatCode="0.0">
                        <c:v>4.6255261201139123E-3</c:v>
                      </c:pt>
                      <c:pt idx="875" formatCode="0.0">
                        <c:v>3.6757614244631357E-3</c:v>
                      </c:pt>
                      <c:pt idx="876" formatCode="0.0">
                        <c:v>4.5676646747606015E-3</c:v>
                      </c:pt>
                      <c:pt idx="877" formatCode="0.0">
                        <c:v>4.7699170250825899E-3</c:v>
                      </c:pt>
                      <c:pt idx="878" formatCode="0.0">
                        <c:v>4.7563601482520316E-3</c:v>
                      </c:pt>
                      <c:pt idx="879" formatCode="0.0">
                        <c:v>4.742803560506402E-3</c:v>
                      </c:pt>
                      <c:pt idx="880" formatCode="0.0">
                        <c:v>5.1124027084257784E-3</c:v>
                      </c:pt>
                      <c:pt idx="881" formatCode="0.0">
                        <c:v>4.5190283826804295E-3</c:v>
                      </c:pt>
                      <c:pt idx="882" formatCode="0.0">
                        <c:v>4.5038631298114241E-3</c:v>
                      </c:pt>
                      <c:pt idx="883" formatCode="0.0">
                        <c:v>4.6401404304819011E-3</c:v>
                      </c:pt>
                      <c:pt idx="884" formatCode="0.0">
                        <c:v>6.2363348903621101E-3</c:v>
                      </c:pt>
                      <c:pt idx="885" formatCode="0.0">
                        <c:v>7.6400722099007109E-3</c:v>
                      </c:pt>
                      <c:pt idx="886" formatCode="0.0">
                        <c:v>7.8779021937901064E-3</c:v>
                      </c:pt>
                      <c:pt idx="887" formatCode="0.0">
                        <c:v>8.3767729045294698E-3</c:v>
                      </c:pt>
                      <c:pt idx="888" formatCode="0.0">
                        <c:v>9.0539565356140619E-3</c:v>
                      </c:pt>
                      <c:pt idx="889" formatCode="0.0">
                        <c:v>9.0365170810045234E-3</c:v>
                      </c:pt>
                      <c:pt idx="890" formatCode="0.0">
                        <c:v>1.0642280886847067E-2</c:v>
                      </c:pt>
                      <c:pt idx="891" formatCode="0.0">
                        <c:v>1.3613946151985927E-2</c:v>
                      </c:pt>
                      <c:pt idx="892" formatCode="0.0">
                        <c:v>1.4051465250231727E-2</c:v>
                      </c:pt>
                      <c:pt idx="893" formatCode="0.0">
                        <c:v>1.4804706253156288E-2</c:v>
                      </c:pt>
                      <c:pt idx="894" formatCode="0.0">
                        <c:v>1.4785233865545073E-2</c:v>
                      </c:pt>
                      <c:pt idx="895" formatCode="0.0">
                        <c:v>1.5788677103341434E-2</c:v>
                      </c:pt>
                      <c:pt idx="896" formatCode="0.0">
                        <c:v>1.604894663968242E-2</c:v>
                      </c:pt>
                      <c:pt idx="897" formatCode="0.0">
                        <c:v>1.6311068953643672E-2</c:v>
                      </c:pt>
                      <c:pt idx="898" formatCode="0.0">
                        <c:v>2.0818784362655288E-2</c:v>
                      </c:pt>
                      <c:pt idx="899" formatCode="0.0">
                        <c:v>2.3689208443027465E-2</c:v>
                      </c:pt>
                      <c:pt idx="900" formatCode="0.0">
                        <c:v>2.3952850498489608E-2</c:v>
                      </c:pt>
                      <c:pt idx="901" formatCode="0.0">
                        <c:v>2.5840083503760478E-2</c:v>
                      </c:pt>
                      <c:pt idx="902" formatCode="0.0">
                        <c:v>2.9580386961815201E-2</c:v>
                      </c:pt>
                      <c:pt idx="903" formatCode="0.0">
                        <c:v>2.9558534583364122E-2</c:v>
                      </c:pt>
                      <c:pt idx="904" formatCode="0.0">
                        <c:v>3.3825809139662308E-2</c:v>
                      </c:pt>
                      <c:pt idx="905" formatCode="0.0">
                        <c:v>3.9079676914563315E-2</c:v>
                      </c:pt>
                      <c:pt idx="906" formatCode="0.0">
                        <c:v>3.9056067394181132E-2</c:v>
                      </c:pt>
                      <c:pt idx="907" formatCode="0.0">
                        <c:v>4.5028875554081152E-2</c:v>
                      </c:pt>
                      <c:pt idx="908" formatCode="0.0">
                        <c:v>4.9156480438664919E-2</c:v>
                      </c:pt>
                      <c:pt idx="909" formatCode="0.0">
                        <c:v>4.9132723427291622E-2</c:v>
                      </c:pt>
                      <c:pt idx="910" formatCode="0.0">
                        <c:v>6.2079453155885117E-2</c:v>
                      </c:pt>
                      <c:pt idx="911" formatCode="0.0">
                        <c:v>6.7648218013139347E-2</c:v>
                      </c:pt>
                      <c:pt idx="912" formatCode="0.0">
                        <c:v>6.9227906613278697E-2</c:v>
                      </c:pt>
                      <c:pt idx="913" formatCode="0.0">
                        <c:v>7.8915740682398691E-2</c:v>
                      </c:pt>
                      <c:pt idx="914" formatCode="0.0">
                        <c:v>9.6944071368562021E-2</c:v>
                      </c:pt>
                      <c:pt idx="915" formatCode="0.0">
                        <c:v>9.6912679630437232E-2</c:v>
                      </c:pt>
                      <c:pt idx="916" formatCode="0.0">
                        <c:v>0.10124521479091619</c:v>
                      </c:pt>
                      <c:pt idx="917" formatCode="0.0">
                        <c:v>0.12624505219650908</c:v>
                      </c:pt>
                      <c:pt idx="918" formatCode="0.0">
                        <c:v>0.12620977782775913</c:v>
                      </c:pt>
                      <c:pt idx="919" formatCode="0.0">
                        <c:v>0.13756679541833067</c:v>
                      </c:pt>
                      <c:pt idx="920" formatCode="0.0">
                        <c:v>0.14599706629019263</c:v>
                      </c:pt>
                      <c:pt idx="921" formatCode="0.0">
                        <c:v>0.15424985542602654</c:v>
                      </c:pt>
                      <c:pt idx="922" formatCode="0.0">
                        <c:v>0.16091119219415875</c:v>
                      </c:pt>
                      <c:pt idx="923" formatCode="0.0">
                        <c:v>0.17290740187288703</c:v>
                      </c:pt>
                      <c:pt idx="924" formatCode="0.0">
                        <c:v>0.1747308724564047</c:v>
                      </c:pt>
                      <c:pt idx="925" formatCode="0.0">
                        <c:v>0.18495456372276439</c:v>
                      </c:pt>
                      <c:pt idx="926" formatCode="0.0">
                        <c:v>0.19974020638721379</c:v>
                      </c:pt>
                      <c:pt idx="927" formatCode="0.0">
                        <c:v>0.21343259005776041</c:v>
                      </c:pt>
                      <c:pt idx="928" formatCode="0.0">
                        <c:v>0.22096272911260667</c:v>
                      </c:pt>
                      <c:pt idx="929" formatCode="0.0">
                        <c:v>0.23101293786526345</c:v>
                      </c:pt>
                      <c:pt idx="930" formatCode="0.0">
                        <c:v>0.23653850810154087</c:v>
                      </c:pt>
                      <c:pt idx="931" formatCode="0.0">
                        <c:v>0.25141500989522214</c:v>
                      </c:pt>
                      <c:pt idx="932" formatCode="0.0">
                        <c:v>0.2606288732876525</c:v>
                      </c:pt>
                      <c:pt idx="933" formatCode="0.0">
                        <c:v>0.26705809968865241</c:v>
                      </c:pt>
                      <c:pt idx="934" formatCode="0.0">
                        <c:v>0.28335472038251064</c:v>
                      </c:pt>
                      <c:pt idx="935" formatCode="0.0">
                        <c:v>0.28330019998839107</c:v>
                      </c:pt>
                      <c:pt idx="936" formatCode="0.0">
                        <c:v>0.29020446721907184</c:v>
                      </c:pt>
                      <c:pt idx="937" formatCode="0.0">
                        <c:v>0.31903619287396678</c:v>
                      </c:pt>
                      <c:pt idx="938" formatCode="0.0">
                        <c:v>0.31897862902652513</c:v>
                      </c:pt>
                      <c:pt idx="939" formatCode="0.0">
                        <c:v>0.32265988745380636</c:v>
                      </c:pt>
                      <c:pt idx="940" formatCode="0.0">
                        <c:v>0.33228717719074269</c:v>
                      </c:pt>
                      <c:pt idx="941" formatCode="0.0">
                        <c:v>0.33910991810971275</c:v>
                      </c:pt>
                      <c:pt idx="942" formatCode="0.0">
                        <c:v>0.3381362568963151</c:v>
                      </c:pt>
                      <c:pt idx="943" formatCode="0.0">
                        <c:v>0.36597129140506179</c:v>
                      </c:pt>
                      <c:pt idx="944" formatCode="0.0">
                        <c:v>0.36986355676354116</c:v>
                      </c:pt>
                      <c:pt idx="945" formatCode="0.0">
                        <c:v>0.36980284681795295</c:v>
                      </c:pt>
                      <c:pt idx="946" formatCode="0.0">
                        <c:v>0.37786410807061016</c:v>
                      </c:pt>
                      <c:pt idx="947" formatCode="0.0">
                        <c:v>0.38133623215268175</c:v>
                      </c:pt>
                      <c:pt idx="948" formatCode="0.0">
                        <c:v>0.38602524391552745</c:v>
                      </c:pt>
                      <c:pt idx="949" formatCode="0.0">
                        <c:v>0.39056252034717731</c:v>
                      </c:pt>
                      <c:pt idx="950" formatCode="0.0">
                        <c:v>0.37151664104515941</c:v>
                      </c:pt>
                      <c:pt idx="951" formatCode="0.0">
                        <c:v>0.37145404318670144</c:v>
                      </c:pt>
                      <c:pt idx="952" formatCode="0.0">
                        <c:v>0.33648546412535774</c:v>
                      </c:pt>
                      <c:pt idx="953" formatCode="0.0">
                        <c:v>0.33642513934240881</c:v>
                      </c:pt>
                      <c:pt idx="954" formatCode="0.0">
                        <c:v>0.33043571528625487</c:v>
                      </c:pt>
                      <c:pt idx="955" formatCode="0.0">
                        <c:v>0.28609928454407568</c:v>
                      </c:pt>
                      <c:pt idx="956" formatCode="0.0">
                        <c:v>0.24692043480008738</c:v>
                      </c:pt>
                      <c:pt idx="957" formatCode="0.0">
                        <c:v>0.24686929751524808</c:v>
                      </c:pt>
                      <c:pt idx="958" formatCode="0.0">
                        <c:v>0.22575179160670297</c:v>
                      </c:pt>
                      <c:pt idx="959" formatCode="0.0">
                        <c:v>0.14112452880816739</c:v>
                      </c:pt>
                      <c:pt idx="960" formatCode="0.0">
                        <c:v>0.12861897546819315</c:v>
                      </c:pt>
                      <c:pt idx="961" formatCode="0.0">
                        <c:v>8.8037994064960864E-2</c:v>
                      </c:pt>
                      <c:pt idx="962" formatCode="0.0">
                        <c:v>5.6821090107043344E-2</c:v>
                      </c:pt>
                      <c:pt idx="963" formatCode="0.0">
                        <c:v>4.9720602794110794E-2</c:v>
                      </c:pt>
                      <c:pt idx="964" formatCode="0.0">
                        <c:v>2.9708211528278666E-2</c:v>
                      </c:pt>
                      <c:pt idx="965" formatCode="0.0">
                        <c:v>1.1948100274674646E-2</c:v>
                      </c:pt>
                      <c:pt idx="966" formatCode="0.0">
                        <c:v>8.481308119538046E-3</c:v>
                      </c:pt>
                      <c:pt idx="967" formatCode="0.0">
                        <c:v>5.8579022883171045E-3</c:v>
                      </c:pt>
                      <c:pt idx="968" formatCode="0.0">
                        <c:v>5.8378394776386795E-3</c:v>
                      </c:pt>
                      <c:pt idx="969" formatCode="0.0">
                        <c:v>5.2345304710434953E-3</c:v>
                      </c:pt>
                      <c:pt idx="970" formatCode="0.0">
                        <c:v>4.1896097136561476E-3</c:v>
                      </c:pt>
                      <c:pt idx="971" formatCode="0.0">
                        <c:v>4.1734528376458895E-3</c:v>
                      </c:pt>
                      <c:pt idx="972" formatCode="0.0">
                        <c:v>3.2797286706728224E-3</c:v>
                      </c:pt>
                      <c:pt idx="973" formatCode="0.0">
                        <c:v>2.625135066352236E-3</c:v>
                      </c:pt>
                      <c:pt idx="974" formatCode="0.0">
                        <c:v>2.4917845741658571E-3</c:v>
                      </c:pt>
                      <c:pt idx="975" formatCode="0.0">
                        <c:v>2.4796633631825344E-3</c:v>
                      </c:pt>
                      <c:pt idx="976" formatCode="0.0">
                        <c:v>2.242356374336995E-3</c:v>
                      </c:pt>
                      <c:pt idx="977" formatCode="0.0">
                        <c:v>2.3326349656375834E-3</c:v>
                      </c:pt>
                      <c:pt idx="978" formatCode="0.0">
                        <c:v>2.1349852467618716E-3</c:v>
                      </c:pt>
                      <c:pt idx="979" formatCode="0.0">
                        <c:v>1.9589844267972499E-3</c:v>
                      </c:pt>
                      <c:pt idx="980" formatCode="0.0">
                        <c:v>1.7805466355557558E-3</c:v>
                      </c:pt>
                      <c:pt idx="981" formatCode="0.0">
                        <c:v>1.643818389315291E-3</c:v>
                      </c:pt>
                      <c:pt idx="982" formatCode="0.0">
                        <c:v>1.793586698190284E-3</c:v>
                      </c:pt>
                      <c:pt idx="983" formatCode="0.0">
                        <c:v>1.7857092639332499E-3</c:v>
                      </c:pt>
                      <c:pt idx="984" formatCode="0.0">
                        <c:v>1.6749612720695587E-3</c:v>
                      </c:pt>
                      <c:pt idx="985" formatCode="0.0">
                        <c:v>1.3863423451027897E-3</c:v>
                      </c:pt>
                      <c:pt idx="986" formatCode="0.0">
                        <c:v>1.2440224353447943E-3</c:v>
                      </c:pt>
                      <c:pt idx="987" formatCode="0.0">
                        <c:v>1.2372514101430642E-3</c:v>
                      </c:pt>
                      <c:pt idx="988" formatCode="0.0">
                        <c:v>1.190039198358246E-3</c:v>
                      </c:pt>
                      <c:pt idx="989" formatCode="0.0">
                        <c:v>1.5767729020494969E-3</c:v>
                      </c:pt>
                      <c:pt idx="990" formatCode="0.0">
                        <c:v>1.5142165897407828E-3</c:v>
                      </c:pt>
                      <c:pt idx="991" formatCode="0.0">
                        <c:v>1.4104964115792113E-3</c:v>
                      </c:pt>
                      <c:pt idx="992" formatCode="0.0">
                        <c:v>1.0957710875776033E-3</c:v>
                      </c:pt>
                      <c:pt idx="993" formatCode="0.0">
                        <c:v>1.0565782442140228E-3</c:v>
                      </c:pt>
                      <c:pt idx="994" formatCode="0.0">
                        <c:v>1.0562098108537652E-3</c:v>
                      </c:pt>
                      <c:pt idx="995" formatCode="0.0">
                        <c:v>9.9360372936997156E-4</c:v>
                      </c:pt>
                      <c:pt idx="996" formatCode="0.0">
                        <c:v>9.3831338027064416E-4</c:v>
                      </c:pt>
                      <c:pt idx="997" formatCode="0.0">
                        <c:v>1.0410319262640518E-3</c:v>
                      </c:pt>
                      <c:pt idx="998" formatCode="0.0">
                        <c:v>1.1978115881504275E-3</c:v>
                      </c:pt>
                      <c:pt idx="999" formatCode="0.0">
                        <c:v>1.1667382501971114E-3</c:v>
                      </c:pt>
                      <c:pt idx="1000" formatCode="0.0">
                        <c:v>8.4407992753961084E-4</c:v>
                      </c:pt>
                      <c:pt idx="1001" formatCode="0.0">
                        <c:v>9.2605557822379877E-4</c:v>
                      </c:pt>
                      <c:pt idx="1002" formatCode="0.0">
                        <c:v>8.9917985304322997E-4</c:v>
                      </c:pt>
                      <c:pt idx="1003" formatCode="0.0">
                        <c:v>7.2616031378547633E-4</c:v>
                      </c:pt>
                      <c:pt idx="1004" formatCode="0.0">
                        <c:v>9.1936921584212451E-4</c:v>
                      </c:pt>
                      <c:pt idx="1005" formatCode="0.0">
                        <c:v>8.9883530318398644E-4</c:v>
                      </c:pt>
                      <c:pt idx="1006" formatCode="0.0">
                        <c:v>9.2559055712241906E-4</c:v>
                      </c:pt>
                      <c:pt idx="1007" formatCode="0.0">
                        <c:v>9.2081478865789772E-4</c:v>
                      </c:pt>
                      <c:pt idx="1008" formatCode="0.0">
                        <c:v>8.9729492707421848E-4</c:v>
                      </c:pt>
                      <c:pt idx="1009" formatCode="0.0">
                        <c:v>7.8190182854790942E-4</c:v>
                      </c:pt>
                      <c:pt idx="1010" formatCode="0.0">
                        <c:v>7.3148755061534158E-4</c:v>
                      </c:pt>
                      <c:pt idx="1011" formatCode="0.0">
                        <c:v>7.0250932698226627E-4</c:v>
                      </c:pt>
                      <c:pt idx="1012" formatCode="0.0">
                        <c:v>7.4238305602298887E-4</c:v>
                      </c:pt>
                      <c:pt idx="1013" formatCode="0.0">
                        <c:v>7.3795906555430358E-4</c:v>
                      </c:pt>
                      <c:pt idx="1014" formatCode="0.0">
                        <c:v>7.1962414346044424E-4</c:v>
                      </c:pt>
                      <c:pt idx="1015" formatCode="0.0">
                        <c:v>7.0023198518538959E-4</c:v>
                      </c:pt>
                      <c:pt idx="1016" formatCode="0.0">
                        <c:v>6.9598336503594001E-4</c:v>
                      </c:pt>
                      <c:pt idx="1017" formatCode="0.0">
                        <c:v>5.9630542046190367E-4</c:v>
                      </c:pt>
                      <c:pt idx="1018" formatCode="0.0">
                        <c:v>7.448318655785761E-4</c:v>
                      </c:pt>
                      <c:pt idx="1019" formatCode="0.0">
                        <c:v>6.997206335624727E-4</c:v>
                      </c:pt>
                      <c:pt idx="1020" formatCode="0.0">
                        <c:v>6.7939910558297381E-4</c:v>
                      </c:pt>
                      <c:pt idx="1021" formatCode="0.0">
                        <c:v>5.8373756027698634E-4</c:v>
                      </c:pt>
                      <c:pt idx="1022" formatCode="0.0">
                        <c:v>5.0125700487229231E-4</c:v>
                      </c:pt>
                      <c:pt idx="1023" formatCode="0.0">
                        <c:v>4.8674895824979566E-4</c:v>
                      </c:pt>
                      <c:pt idx="1024" formatCode="0.0">
                        <c:v>5.4934369623344404E-4</c:v>
                      </c:pt>
                      <c:pt idx="1025" formatCode="0.0">
                        <c:v>5.4557635662331853E-4</c:v>
                      </c:pt>
                      <c:pt idx="1026" formatCode="0.0">
                        <c:v>7.1780182702719706E-4</c:v>
                      </c:pt>
                      <c:pt idx="1027" formatCode="0.0">
                        <c:v>7.3605172469423056E-4</c:v>
                      </c:pt>
                      <c:pt idx="1028" formatCode="0.0">
                        <c:v>7.3242371252570234E-4</c:v>
                      </c:pt>
                      <c:pt idx="1029" formatCode="0.0">
                        <c:v>6.0889699558642877E-4</c:v>
                      </c:pt>
                      <c:pt idx="1030" formatCode="0.0">
                        <c:v>5.9420502670553329E-4</c:v>
                      </c:pt>
                      <c:pt idx="1031" formatCode="0.0">
                        <c:v>5.9070675800404937E-4</c:v>
                      </c:pt>
                      <c:pt idx="1032" formatCode="0.0">
                        <c:v>5.7779120652799558E-4</c:v>
                      </c:pt>
                      <c:pt idx="1033" formatCode="0.0">
                        <c:v>5.663689967853804E-4</c:v>
                      </c:pt>
                      <c:pt idx="1034" formatCode="0.0">
                        <c:v>5.6297473437575362E-4</c:v>
                      </c:pt>
                      <c:pt idx="1035" formatCode="0.0">
                        <c:v>6.5122730426336341E-4</c:v>
                      </c:pt>
                      <c:pt idx="1036" formatCode="0.0">
                        <c:v>6.715259786861321E-4</c:v>
                      </c:pt>
                      <c:pt idx="1037" formatCode="0.0">
                        <c:v>6.6823263965189086E-4</c:v>
                      </c:pt>
                      <c:pt idx="1038" formatCode="0.0">
                        <c:v>5.9104863026555432E-4</c:v>
                      </c:pt>
                      <c:pt idx="1039" formatCode="0.0">
                        <c:v>6.8283500744815799E-4</c:v>
                      </c:pt>
                      <c:pt idx="1040" formatCode="0.0">
                        <c:v>6.7959756299810852E-4</c:v>
                      </c:pt>
                      <c:pt idx="1041" formatCode="0.0">
                        <c:v>7.315171326506164E-4</c:v>
                      </c:pt>
                      <c:pt idx="1042" formatCode="0.0">
                        <c:v>6.6433554455723172E-4</c:v>
                      </c:pt>
                      <c:pt idx="1043" formatCode="0.0">
                        <c:v>6.6114041738489146E-4</c:v>
                      </c:pt>
                      <c:pt idx="1044" formatCode="0.0">
                        <c:v>7.1329049575551053E-4</c:v>
                      </c:pt>
                      <c:pt idx="1045" formatCode="0.0">
                        <c:v>6.4691340571713669E-4</c:v>
                      </c:pt>
                      <c:pt idx="1046" formatCode="0.0">
                        <c:v>6.3789326385167071E-4</c:v>
                      </c:pt>
                      <c:pt idx="1047" formatCode="0.0">
                        <c:v>6.3301295150957314E-4</c:v>
                      </c:pt>
                      <c:pt idx="1048" formatCode="0.0">
                        <c:v>6.2421921771949615E-4</c:v>
                      </c:pt>
                      <c:pt idx="1049" formatCode="0.0">
                        <c:v>6.2112793238618417E-4</c:v>
                      </c:pt>
                      <c:pt idx="1050" formatCode="0.0">
                        <c:v>6.432028545111276E-4</c:v>
                      </c:pt>
                      <c:pt idx="1051" formatCode="0.0">
                        <c:v>6.6843668347961731E-4</c:v>
                      </c:pt>
                      <c:pt idx="1052" formatCode="0.0">
                        <c:v>6.6538378291011409E-4</c:v>
                      </c:pt>
                      <c:pt idx="1053" formatCode="0.0">
                        <c:v>6.635022263483982E-4</c:v>
                      </c:pt>
                      <c:pt idx="1054" formatCode="0.0">
                        <c:v>6.6044394800742444E-4</c:v>
                      </c:pt>
                      <c:pt idx="1055" formatCode="0.0">
                        <c:v>6.5794732080743778E-4</c:v>
                      </c:pt>
                      <c:pt idx="1056" formatCode="0.0">
                        <c:v>6.4966170551748758E-4</c:v>
                      </c:pt>
                      <c:pt idx="1057" formatCode="0.0">
                        <c:v>6.4662527673841729E-4</c:v>
                      </c:pt>
                      <c:pt idx="1058" formatCode="0.0">
                        <c:v>6.4133158994301314E-4</c:v>
                      </c:pt>
                      <c:pt idx="1059" formatCode="0.0">
                        <c:v>7.2727527124642527E-4</c:v>
                      </c:pt>
                      <c:pt idx="1060" formatCode="0.0">
                        <c:v>7.1982231929024545E-4</c:v>
                      </c:pt>
                      <c:pt idx="1061" formatCode="0.0">
                        <c:v>7.1682291836224919E-4</c:v>
                      </c:pt>
                      <c:pt idx="1062" formatCode="0.0">
                        <c:v>5.6365925076101405E-4</c:v>
                      </c:pt>
                      <c:pt idx="1063" formatCode="0.0">
                        <c:v>5.9069414747443436E-4</c:v>
                      </c:pt>
                      <c:pt idx="1064" formatCode="0.0">
                        <c:v>5.8665546200248233E-4</c:v>
                      </c:pt>
                      <c:pt idx="1065" formatCode="0.0">
                        <c:v>5.8365723494757606E-4</c:v>
                      </c:pt>
                      <c:pt idx="1066" formatCode="0.0">
                        <c:v>7.3055997802776585E-4</c:v>
                      </c:pt>
                      <c:pt idx="1067" formatCode="0.0">
                        <c:v>7.2567571659159624E-4</c:v>
                      </c:pt>
                      <c:pt idx="1068" formatCode="0.0">
                        <c:v>7.5126359536038811E-4</c:v>
                      </c:pt>
                      <c:pt idx="1069" formatCode="0.0">
                        <c:v>7.4828255876937394E-4</c:v>
                      </c:pt>
                      <c:pt idx="1070" formatCode="0.0">
                        <c:v>6.5403949424616985E-4</c:v>
                      </c:pt>
                      <c:pt idx="1071" formatCode="0.0">
                        <c:v>7.3974792670254892E-4</c:v>
                      </c:pt>
                      <c:pt idx="1072" formatCode="0.0">
                        <c:v>7.367772583524502E-4</c:v>
                      </c:pt>
                      <c:pt idx="1073" formatCode="0.0">
                        <c:v>7.3252649659413685E-4</c:v>
                      </c:pt>
                      <c:pt idx="1074" formatCode="0.0">
                        <c:v>6.9746723209357419E-4</c:v>
                      </c:pt>
                      <c:pt idx="1075" formatCode="0.0">
                        <c:v>6.9451201187123077E-4</c:v>
                      </c:pt>
                      <c:pt idx="1076" formatCode="0.0">
                        <c:v>6.3291781990596581E-4</c:v>
                      </c:pt>
                      <c:pt idx="1077" formatCode="0.0">
                        <c:v>6.2887525312231617E-4</c:v>
                      </c:pt>
                      <c:pt idx="1078" formatCode="0.0">
                        <c:v>6.2592270448771253E-4</c:v>
                      </c:pt>
                      <c:pt idx="1079" formatCode="0.0">
                        <c:v>6.8268618741054992E-4</c:v>
                      </c:pt>
                      <c:pt idx="1080" formatCode="0.0">
                        <c:v>6.7855622182651752E-4</c:v>
                      </c:pt>
                      <c:pt idx="1081" formatCode="0.0">
                        <c:v>6.7560619688140726E-4</c:v>
                      </c:pt>
                      <c:pt idx="1082" formatCode="0.0">
                        <c:v>7.0098759020750096E-4</c:v>
                      </c:pt>
                      <c:pt idx="1083" formatCode="0.0">
                        <c:v>6.9565253857439217E-4</c:v>
                      </c:pt>
                      <c:pt idx="1084" formatCode="0.0">
                        <c:v>6.9271765517563198E-4</c:v>
                      </c:pt>
                      <c:pt idx="1085" formatCode="0.0">
                        <c:v>6.6039704304079799E-4</c:v>
                      </c:pt>
                      <c:pt idx="1086" formatCode="0.0">
                        <c:v>6.5802543796635124E-4</c:v>
                      </c:pt>
                      <c:pt idx="1087" formatCode="0.0">
                        <c:v>6.5508811683715547E-4</c:v>
                      </c:pt>
                      <c:pt idx="1088" formatCode="0.0">
                        <c:v>5.050768122421786E-4</c:v>
                      </c:pt>
                      <c:pt idx="1089" formatCode="0.0">
                        <c:v>6.4919918467056328E-4</c:v>
                      </c:pt>
                      <c:pt idx="1090" formatCode="0.0">
                        <c:v>6.4626195945301104E-4</c:v>
                      </c:pt>
                      <c:pt idx="1091" formatCode="0.0">
                        <c:v>6.3788358212851825E-4</c:v>
                      </c:pt>
                      <c:pt idx="1092" formatCode="0.0">
                        <c:v>7.2368207802446147E-4</c:v>
                      </c:pt>
                      <c:pt idx="1093" formatCode="0.0">
                        <c:v>7.2076466244525657E-4</c:v>
                      </c:pt>
                      <c:pt idx="1094" formatCode="0.0">
                        <c:v>7.1480601418141235E-4</c:v>
                      </c:pt>
                      <c:pt idx="1095" formatCode="0.0">
                        <c:v>7.1187509948299871E-4</c:v>
                      </c:pt>
                      <c:pt idx="1096" formatCode="0.0">
                        <c:v>7.3805876907329278E-4</c:v>
                      </c:pt>
                      <c:pt idx="1097" formatCode="0.0">
                        <c:v>7.3019946950802594E-4</c:v>
                      </c:pt>
                      <c:pt idx="1098" formatCode="0.0">
                        <c:v>6.1175014565492344E-4</c:v>
                      </c:pt>
                      <c:pt idx="1099" formatCode="0.0">
                        <c:v>6.0480637148875864E-4</c:v>
                      </c:pt>
                      <c:pt idx="1100" formatCode="0.0">
                        <c:v>6.2695535936165404E-4</c:v>
                      </c:pt>
                      <c:pt idx="1101" formatCode="0.0">
                        <c:v>6.8116759509829095E-4</c:v>
                      </c:pt>
                      <c:pt idx="1102" formatCode="0.0">
                        <c:v>8.8742717887096653E-4</c:v>
                      </c:pt>
                      <c:pt idx="1103" formatCode="0.0">
                        <c:v>8.8019488987918059E-4</c:v>
                      </c:pt>
                      <c:pt idx="1104" formatCode="0.0">
                        <c:v>9.3514041652702478E-4</c:v>
                      </c:pt>
                      <c:pt idx="1105" formatCode="0.0">
                        <c:v>7.8268623887932636E-4</c:v>
                      </c:pt>
                      <c:pt idx="1106" formatCode="0.0">
                        <c:v>0</c:v>
                      </c:pt>
                      <c:pt idx="1107" formatCode="0.0">
                        <c:v>0</c:v>
                      </c:pt>
                      <c:pt idx="1108" formatCode="0.0">
                        <c:v>0</c:v>
                      </c:pt>
                      <c:pt idx="1109" formatCode="0.0">
                        <c:v>0</c:v>
                      </c:pt>
                      <c:pt idx="1110" formatCode="0.0">
                        <c:v>0</c:v>
                      </c:pt>
                      <c:pt idx="1111" formatCode="0.0">
                        <c:v>0</c:v>
                      </c:pt>
                      <c:pt idx="1112" formatCode="0.0">
                        <c:v>0</c:v>
                      </c:pt>
                      <c:pt idx="1113" formatCode="0.0">
                        <c:v>0</c:v>
                      </c:pt>
                      <c:pt idx="1114" formatCode="0.0">
                        <c:v>0</c:v>
                      </c:pt>
                      <c:pt idx="1115" formatCode="0.0">
                        <c:v>0</c:v>
                      </c:pt>
                      <c:pt idx="1116" formatCode="0.0">
                        <c:v>0</c:v>
                      </c:pt>
                      <c:pt idx="1117" formatCode="0.0">
                        <c:v>0</c:v>
                      </c:pt>
                      <c:pt idx="1118" formatCode="0.0">
                        <c:v>0</c:v>
                      </c:pt>
                      <c:pt idx="1119" formatCode="0.0">
                        <c:v>0</c:v>
                      </c:pt>
                      <c:pt idx="1120" formatCode="0.0">
                        <c:v>0</c:v>
                      </c:pt>
                      <c:pt idx="1121" formatCode="0.0">
                        <c:v>0</c:v>
                      </c:pt>
                      <c:pt idx="1122" formatCode="0.0">
                        <c:v>0</c:v>
                      </c:pt>
                      <c:pt idx="1123" formatCode="0.0">
                        <c:v>0</c:v>
                      </c:pt>
                      <c:pt idx="1124" formatCode="0.0">
                        <c:v>0</c:v>
                      </c:pt>
                      <c:pt idx="1125" formatCode="0.0">
                        <c:v>0</c:v>
                      </c:pt>
                      <c:pt idx="1126" formatCode="0.0">
                        <c:v>0</c:v>
                      </c:pt>
                      <c:pt idx="1127" formatCode="0.0">
                        <c:v>0</c:v>
                      </c:pt>
                      <c:pt idx="1128" formatCode="0.0">
                        <c:v>0</c:v>
                      </c:pt>
                      <c:pt idx="1129" formatCode="0.0">
                        <c:v>0</c:v>
                      </c:pt>
                      <c:pt idx="1130" formatCode="0.0">
                        <c:v>0</c:v>
                      </c:pt>
                      <c:pt idx="1131" formatCode="0.0">
                        <c:v>0</c:v>
                      </c:pt>
                      <c:pt idx="1132" formatCode="0.0">
                        <c:v>0</c:v>
                      </c:pt>
                      <c:pt idx="1133" formatCode="0.0">
                        <c:v>0</c:v>
                      </c:pt>
                      <c:pt idx="1134" formatCode="0.0">
                        <c:v>0</c:v>
                      </c:pt>
                    </c:numCache>
                  </c:numRef>
                </c:xVal>
                <c:yVal>
                  <c:numRef>
                    <c:extLst xmlns:c15="http://schemas.microsoft.com/office/drawing/2012/chart">
                      <c:ext xmlns:c15="http://schemas.microsoft.com/office/drawing/2012/chart" uri="{02D57815-91ED-43cb-92C2-25804820EDAC}">
                        <c15:formulaRef>
                          <c15:sqref>'Forsøk 3 - Samlet'!$BK$14:$BK$1148</c15:sqref>
                        </c15:formulaRef>
                      </c:ext>
                    </c:extLst>
                    <c:numCache>
                      <c:formatCode>0.00</c:formatCode>
                      <c:ptCount val="1135"/>
                      <c:pt idx="0">
                        <c:v>-1.36481E-9</c:v>
                      </c:pt>
                      <c:pt idx="1">
                        <c:v>-1.36481E-9</c:v>
                      </c:pt>
                      <c:pt idx="2">
                        <c:v>-2.4567887310000001E-5</c:v>
                      </c:pt>
                      <c:pt idx="3">
                        <c:v>-2.4567887310000001E-5</c:v>
                      </c:pt>
                      <c:pt idx="4">
                        <c:v>-1.36481E-9</c:v>
                      </c:pt>
                      <c:pt idx="5">
                        <c:v>2.8622119999999998E-3</c:v>
                      </c:pt>
                      <c:pt idx="6">
                        <c:v>2.8622119999999998E-3</c:v>
                      </c:pt>
                      <c:pt idx="7">
                        <c:v>2.8622119999999998E-3</c:v>
                      </c:pt>
                      <c:pt idx="8">
                        <c:v>2.8622119999999998E-3</c:v>
                      </c:pt>
                      <c:pt idx="9">
                        <c:v>8.5866380000000006E-3</c:v>
                      </c:pt>
                      <c:pt idx="10">
                        <c:v>1.7173279999999999E-2</c:v>
                      </c:pt>
                      <c:pt idx="11">
                        <c:v>1.7173279999999999E-2</c:v>
                      </c:pt>
                      <c:pt idx="12">
                        <c:v>3.148434E-2</c:v>
                      </c:pt>
                      <c:pt idx="13">
                        <c:v>3.148434E-2</c:v>
                      </c:pt>
                      <c:pt idx="14">
                        <c:v>5.1519830000000003E-2</c:v>
                      </c:pt>
                      <c:pt idx="15">
                        <c:v>9.4453029999999993E-2</c:v>
                      </c:pt>
                      <c:pt idx="16">
                        <c:v>9.4453029999999993E-2</c:v>
                      </c:pt>
                      <c:pt idx="17">
                        <c:v>0.17173279999999999</c:v>
                      </c:pt>
                      <c:pt idx="18">
                        <c:v>0.28049689999999999</c:v>
                      </c:pt>
                      <c:pt idx="19">
                        <c:v>0.28049689999999999</c:v>
                      </c:pt>
                      <c:pt idx="20">
                        <c:v>0.43794316652249998</c:v>
                      </c:pt>
                      <c:pt idx="21">
                        <c:v>0.61253816652250004</c:v>
                      </c:pt>
                      <c:pt idx="22">
                        <c:v>0.61253816652250004</c:v>
                      </c:pt>
                      <c:pt idx="23">
                        <c:v>0.79858196652250002</c:v>
                      </c:pt>
                      <c:pt idx="24">
                        <c:v>0.79858196652250002</c:v>
                      </c:pt>
                      <c:pt idx="25">
                        <c:v>0.9874880665225001</c:v>
                      </c:pt>
                      <c:pt idx="26">
                        <c:v>1.1678075665225001</c:v>
                      </c:pt>
                      <c:pt idx="27">
                        <c:v>1.1678075665225001</c:v>
                      </c:pt>
                      <c:pt idx="28">
                        <c:v>1.3395405665225</c:v>
                      </c:pt>
                      <c:pt idx="29">
                        <c:v>1.522697</c:v>
                      </c:pt>
                      <c:pt idx="30">
                        <c:v>1.522697</c:v>
                      </c:pt>
                      <c:pt idx="31">
                        <c:v>1.688706</c:v>
                      </c:pt>
                      <c:pt idx="32">
                        <c:v>1.688706</c:v>
                      </c:pt>
                      <c:pt idx="33">
                        <c:v>1.688706</c:v>
                      </c:pt>
                      <c:pt idx="34">
                        <c:v>2.1494974334775003</c:v>
                      </c:pt>
                      <c:pt idx="35">
                        <c:v>2.1494974334775003</c:v>
                      </c:pt>
                      <c:pt idx="36">
                        <c:v>2.26692213305</c:v>
                      </c:pt>
                      <c:pt idx="37">
                        <c:v>2.3727749999999999</c:v>
                      </c:pt>
                      <c:pt idx="38">
                        <c:v>2.3727749999999999</c:v>
                      </c:pt>
                      <c:pt idx="39">
                        <c:v>2.4643649999999999</c:v>
                      </c:pt>
                      <c:pt idx="40">
                        <c:v>2.5559560000000001</c:v>
                      </c:pt>
                      <c:pt idx="41">
                        <c:v>2.5559560000000001</c:v>
                      </c:pt>
                      <c:pt idx="42">
                        <c:v>2.6218115665224997</c:v>
                      </c:pt>
                      <c:pt idx="43">
                        <c:v>2.6905291330500001</c:v>
                      </c:pt>
                      <c:pt idx="44">
                        <c:v>2.6905291330500001</c:v>
                      </c:pt>
                      <c:pt idx="45">
                        <c:v>2.7420736995750001</c:v>
                      </c:pt>
                      <c:pt idx="46">
                        <c:v>2.7420736995750001</c:v>
                      </c:pt>
                      <c:pt idx="47">
                        <c:v>2.7420736995750001</c:v>
                      </c:pt>
                      <c:pt idx="48">
                        <c:v>2.8422762661000003</c:v>
                      </c:pt>
                      <c:pt idx="49">
                        <c:v>2.8880712661000003</c:v>
                      </c:pt>
                      <c:pt idx="50">
                        <c:v>2.8880712661000003</c:v>
                      </c:pt>
                      <c:pt idx="51">
                        <c:v>2.95967539915</c:v>
                      </c:pt>
                      <c:pt idx="52">
                        <c:v>2.95967539915</c:v>
                      </c:pt>
                      <c:pt idx="53">
                        <c:v>2.95967539915</c:v>
                      </c:pt>
                      <c:pt idx="54">
                        <c:v>2.9997463991499997</c:v>
                      </c:pt>
                      <c:pt idx="55">
                        <c:v>2.9997463991499997</c:v>
                      </c:pt>
                      <c:pt idx="56">
                        <c:v>3.0512663991499998</c:v>
                      </c:pt>
                      <c:pt idx="57">
                        <c:v>3.0770018326249997</c:v>
                      </c:pt>
                      <c:pt idx="58">
                        <c:v>3.0770018326249997</c:v>
                      </c:pt>
                      <c:pt idx="59">
                        <c:v>3.108485832625</c:v>
                      </c:pt>
                      <c:pt idx="60">
                        <c:v>3.1285709656749998</c:v>
                      </c:pt>
                      <c:pt idx="61">
                        <c:v>3.1543063991499998</c:v>
                      </c:pt>
                      <c:pt idx="62">
                        <c:v>3.1543063991499998</c:v>
                      </c:pt>
                      <c:pt idx="63">
                        <c:v>3.2001013991499998</c:v>
                      </c:pt>
                      <c:pt idx="64">
                        <c:v>3.2001013991499998</c:v>
                      </c:pt>
                      <c:pt idx="65">
                        <c:v>3.2144615322000001</c:v>
                      </c:pt>
                      <c:pt idx="66">
                        <c:v>3.2488085322</c:v>
                      </c:pt>
                      <c:pt idx="67">
                        <c:v>3.2488085322</c:v>
                      </c:pt>
                      <c:pt idx="68">
                        <c:v>3.2774305321999999</c:v>
                      </c:pt>
                      <c:pt idx="69">
                        <c:v>3.2774305321999999</c:v>
                      </c:pt>
                      <c:pt idx="70">
                        <c:v>3.3174769656750001</c:v>
                      </c:pt>
                      <c:pt idx="71">
                        <c:v>3.3489609656749999</c:v>
                      </c:pt>
                      <c:pt idx="72">
                        <c:v>3.3489609656749999</c:v>
                      </c:pt>
                      <c:pt idx="73">
                        <c:v>3.3804705321999999</c:v>
                      </c:pt>
                      <c:pt idx="74">
                        <c:v>3.3890565322000001</c:v>
                      </c:pt>
                      <c:pt idx="75">
                        <c:v>3.3890565322000001</c:v>
                      </c:pt>
                      <c:pt idx="76">
                        <c:v>3.4377390987249998</c:v>
                      </c:pt>
                      <c:pt idx="77">
                        <c:v>3.4377390987249998</c:v>
                      </c:pt>
                      <c:pt idx="78">
                        <c:v>3.4377390987249998</c:v>
                      </c:pt>
                      <c:pt idx="79">
                        <c:v>3.477810098725</c:v>
                      </c:pt>
                      <c:pt idx="80">
                        <c:v>3.5064320987249999</c:v>
                      </c:pt>
                      <c:pt idx="81">
                        <c:v>3.5064320987249999</c:v>
                      </c:pt>
                      <c:pt idx="82">
                        <c:v>3.5350786652249999</c:v>
                      </c:pt>
                      <c:pt idx="83">
                        <c:v>3.5551637982500002</c:v>
                      </c:pt>
                      <c:pt idx="84">
                        <c:v>3.5551637982500002</c:v>
                      </c:pt>
                      <c:pt idx="85">
                        <c:v>3.5923717982500003</c:v>
                      </c:pt>
                      <c:pt idx="86">
                        <c:v>3.5923717982500003</c:v>
                      </c:pt>
                      <c:pt idx="87">
                        <c:v>3.5923717982500003</c:v>
                      </c:pt>
                      <c:pt idx="88">
                        <c:v>3.6209456652249998</c:v>
                      </c:pt>
                      <c:pt idx="89">
                        <c:v>3.6209456652249998</c:v>
                      </c:pt>
                      <c:pt idx="90">
                        <c:v>3.6438917982500003</c:v>
                      </c:pt>
                      <c:pt idx="91">
                        <c:v>3.6438917982500003</c:v>
                      </c:pt>
                      <c:pt idx="92">
                        <c:v>3.6782879312500003</c:v>
                      </c:pt>
                      <c:pt idx="93">
                        <c:v>3.6782879312500003</c:v>
                      </c:pt>
                      <c:pt idx="94">
                        <c:v>3.6868739312500001</c:v>
                      </c:pt>
                      <c:pt idx="95">
                        <c:v>3.6868739312500001</c:v>
                      </c:pt>
                      <c:pt idx="96">
                        <c:v>3.6868739312500001</c:v>
                      </c:pt>
                      <c:pt idx="97">
                        <c:v>3.7354827982500001</c:v>
                      </c:pt>
                      <c:pt idx="98">
                        <c:v>3.7411576652249998</c:v>
                      </c:pt>
                      <c:pt idx="99">
                        <c:v>3.7411576652249998</c:v>
                      </c:pt>
                      <c:pt idx="100">
                        <c:v>3.73836936475</c:v>
                      </c:pt>
                      <c:pt idx="101">
                        <c:v>3.7526557982500002</c:v>
                      </c:pt>
                      <c:pt idx="102">
                        <c:v>3.7526557982500002</c:v>
                      </c:pt>
                      <c:pt idx="103">
                        <c:v>3.7612427982500001</c:v>
                      </c:pt>
                      <c:pt idx="104">
                        <c:v>3.7641784977499997</c:v>
                      </c:pt>
                      <c:pt idx="105">
                        <c:v>3.7641784977499997</c:v>
                      </c:pt>
                      <c:pt idx="106">
                        <c:v>3.7555679312500003</c:v>
                      </c:pt>
                      <c:pt idx="107">
                        <c:v>3.7555679312500003</c:v>
                      </c:pt>
                      <c:pt idx="108">
                        <c:v>3.7555679312500003</c:v>
                      </c:pt>
                      <c:pt idx="109">
                        <c:v>3.7527540644999999</c:v>
                      </c:pt>
                      <c:pt idx="110">
                        <c:v>3.7527540644999999</c:v>
                      </c:pt>
                      <c:pt idx="111">
                        <c:v>3.7327190644999999</c:v>
                      </c:pt>
                      <c:pt idx="112">
                        <c:v>3.7384430644999997</c:v>
                      </c:pt>
                      <c:pt idx="113">
                        <c:v>3.7384430644999997</c:v>
                      </c:pt>
                      <c:pt idx="114">
                        <c:v>3.72124549775</c:v>
                      </c:pt>
                      <c:pt idx="115">
                        <c:v>3.7127321974999998</c:v>
                      </c:pt>
                      <c:pt idx="116">
                        <c:v>3.7127321974999998</c:v>
                      </c:pt>
                      <c:pt idx="117">
                        <c:v>3.6898106309999998</c:v>
                      </c:pt>
                      <c:pt idx="118">
                        <c:v>3.6755241975000001</c:v>
                      </c:pt>
                      <c:pt idx="119">
                        <c:v>3.6755241975000001</c:v>
                      </c:pt>
                      <c:pt idx="120">
                        <c:v>3.6697500645000001</c:v>
                      </c:pt>
                      <c:pt idx="121">
                        <c:v>3.6697500645000001</c:v>
                      </c:pt>
                      <c:pt idx="122">
                        <c:v>3.6440146310000001</c:v>
                      </c:pt>
                      <c:pt idx="123">
                        <c:v>3.609717764</c:v>
                      </c:pt>
                      <c:pt idx="124">
                        <c:v>3.609717764</c:v>
                      </c:pt>
                      <c:pt idx="125">
                        <c:v>3.609717764</c:v>
                      </c:pt>
                      <c:pt idx="126">
                        <c:v>3.5896817639999998</c:v>
                      </c:pt>
                      <c:pt idx="127">
                        <c:v>3.5582223305</c:v>
                      </c:pt>
                      <c:pt idx="128">
                        <c:v>3.5582223305</c:v>
                      </c:pt>
                      <c:pt idx="129">
                        <c:v>3.5295511975</c:v>
                      </c:pt>
                      <c:pt idx="130">
                        <c:v>3.5295511975</c:v>
                      </c:pt>
                      <c:pt idx="131">
                        <c:v>3.5295511975</c:v>
                      </c:pt>
                      <c:pt idx="132">
                        <c:v>3.5124017639999998</c:v>
                      </c:pt>
                      <c:pt idx="133">
                        <c:v>3.5124017639999998</c:v>
                      </c:pt>
                      <c:pt idx="134">
                        <c:v>3.4981398970000002</c:v>
                      </c:pt>
                      <c:pt idx="135">
                        <c:v>3.4695670300000003</c:v>
                      </c:pt>
                      <c:pt idx="136">
                        <c:v>3.4466454635000003</c:v>
                      </c:pt>
                      <c:pt idx="137">
                        <c:v>3.4466454635000003</c:v>
                      </c:pt>
                      <c:pt idx="138">
                        <c:v>3.432308897</c:v>
                      </c:pt>
                      <c:pt idx="139">
                        <c:v>3.3751385964999998</c:v>
                      </c:pt>
                      <c:pt idx="140">
                        <c:v>3.3751385964999998</c:v>
                      </c:pt>
                      <c:pt idx="141">
                        <c:v>3.3436300300000004</c:v>
                      </c:pt>
                      <c:pt idx="142">
                        <c:v>3.3436300300000004</c:v>
                      </c:pt>
                      <c:pt idx="143">
                        <c:v>3.3436300300000004</c:v>
                      </c:pt>
                      <c:pt idx="144">
                        <c:v>3.3236185964999998</c:v>
                      </c:pt>
                      <c:pt idx="145">
                        <c:v>3.3006478970000002</c:v>
                      </c:pt>
                      <c:pt idx="146">
                        <c:v>3.3006478970000002</c:v>
                      </c:pt>
                      <c:pt idx="147">
                        <c:v>3.2720258970000002</c:v>
                      </c:pt>
                      <c:pt idx="148">
                        <c:v>3.2405900300000003</c:v>
                      </c:pt>
                      <c:pt idx="149">
                        <c:v>3.2405900300000003</c:v>
                      </c:pt>
                      <c:pt idx="150">
                        <c:v>3.220604163</c:v>
                      </c:pt>
                      <c:pt idx="151">
                        <c:v>3.1604234635000004</c:v>
                      </c:pt>
                      <c:pt idx="152">
                        <c:v>3.1604234635000004</c:v>
                      </c:pt>
                      <c:pt idx="153">
                        <c:v>3.1604234635000004</c:v>
                      </c:pt>
                      <c:pt idx="154">
                        <c:v>3.1059923304999999</c:v>
                      </c:pt>
                      <c:pt idx="155">
                        <c:v>3.1059923304999999</c:v>
                      </c:pt>
                      <c:pt idx="156">
                        <c:v>3.0831925965</c:v>
                      </c:pt>
                      <c:pt idx="157">
                        <c:v>3.0831925965</c:v>
                      </c:pt>
                      <c:pt idx="158">
                        <c:v>3.0488220300000002</c:v>
                      </c:pt>
                      <c:pt idx="159">
                        <c:v>3.0488220300000002</c:v>
                      </c:pt>
                      <c:pt idx="160">
                        <c:v>2.9944400300000003</c:v>
                      </c:pt>
                      <c:pt idx="161">
                        <c:v>2.9944400300000003</c:v>
                      </c:pt>
                      <c:pt idx="162">
                        <c:v>2.9744285964999997</c:v>
                      </c:pt>
                      <c:pt idx="163">
                        <c:v>2.9744285964999997</c:v>
                      </c:pt>
                      <c:pt idx="164">
                        <c:v>2.9344312962500001</c:v>
                      </c:pt>
                      <c:pt idx="165">
                        <c:v>2.9115097295000001</c:v>
                      </c:pt>
                      <c:pt idx="166">
                        <c:v>2.9115097295000001</c:v>
                      </c:pt>
                      <c:pt idx="167">
                        <c:v>2.8914245964999998</c:v>
                      </c:pt>
                      <c:pt idx="168">
                        <c:v>2.8657137294999999</c:v>
                      </c:pt>
                      <c:pt idx="169">
                        <c:v>2.8657137294999999</c:v>
                      </c:pt>
                      <c:pt idx="170">
                        <c:v>2.8657137294999999</c:v>
                      </c:pt>
                      <c:pt idx="171">
                        <c:v>2.81994329625</c:v>
                      </c:pt>
                      <c:pt idx="172">
                        <c:v>2.81994329625</c:v>
                      </c:pt>
                      <c:pt idx="173">
                        <c:v>2.7941587294999999</c:v>
                      </c:pt>
                      <c:pt idx="174">
                        <c:v>2.7798477294999997</c:v>
                      </c:pt>
                      <c:pt idx="175">
                        <c:v>2.7798477294999997</c:v>
                      </c:pt>
                      <c:pt idx="176">
                        <c:v>2.7655367295</c:v>
                      </c:pt>
                      <c:pt idx="177">
                        <c:v>2.7341254292500001</c:v>
                      </c:pt>
                      <c:pt idx="178">
                        <c:v>2.7341254292500001</c:v>
                      </c:pt>
                      <c:pt idx="179">
                        <c:v>2.7083418627499998</c:v>
                      </c:pt>
                      <c:pt idx="180">
                        <c:v>2.6911432962499999</c:v>
                      </c:pt>
                      <c:pt idx="181">
                        <c:v>2.6911432962499999</c:v>
                      </c:pt>
                      <c:pt idx="182">
                        <c:v>2.6625949957500001</c:v>
                      </c:pt>
                      <c:pt idx="183">
                        <c:v>2.6625949957500001</c:v>
                      </c:pt>
                      <c:pt idx="184">
                        <c:v>2.6625949957500001</c:v>
                      </c:pt>
                      <c:pt idx="185">
                        <c:v>2.59099086275</c:v>
                      </c:pt>
                      <c:pt idx="186">
                        <c:v>2.59099086275</c:v>
                      </c:pt>
                      <c:pt idx="187">
                        <c:v>2.59099086275</c:v>
                      </c:pt>
                      <c:pt idx="188">
                        <c:v>2.59099086275</c:v>
                      </c:pt>
                      <c:pt idx="189">
                        <c:v>2.5680928627499999</c:v>
                      </c:pt>
                      <c:pt idx="190">
                        <c:v>2.5680928627499999</c:v>
                      </c:pt>
                      <c:pt idx="191">
                        <c:v>2.5395199957500001</c:v>
                      </c:pt>
                      <c:pt idx="192">
                        <c:v>2.5395199957500001</c:v>
                      </c:pt>
                      <c:pt idx="193">
                        <c:v>2.5395199957500001</c:v>
                      </c:pt>
                      <c:pt idx="194">
                        <c:v>2.5165237294999998</c:v>
                      </c:pt>
                      <c:pt idx="195">
                        <c:v>2.5165237294999998</c:v>
                      </c:pt>
                      <c:pt idx="196">
                        <c:v>2.5193857294999997</c:v>
                      </c:pt>
                      <c:pt idx="197">
                        <c:v>2.5051238627500001</c:v>
                      </c:pt>
                      <c:pt idx="198">
                        <c:v>2.4765018627500002</c:v>
                      </c:pt>
                      <c:pt idx="199">
                        <c:v>2.4765018627500002</c:v>
                      </c:pt>
                      <c:pt idx="200">
                        <c:v>2.4621662962499999</c:v>
                      </c:pt>
                      <c:pt idx="201">
                        <c:v>2.4450178627499999</c:v>
                      </c:pt>
                      <c:pt idx="202">
                        <c:v>2.4450178627499999</c:v>
                      </c:pt>
                      <c:pt idx="203">
                        <c:v>2.4364062962499999</c:v>
                      </c:pt>
                      <c:pt idx="204">
                        <c:v>2.4278939957499999</c:v>
                      </c:pt>
                      <c:pt idx="205">
                        <c:v>2.4278939957499999</c:v>
                      </c:pt>
                      <c:pt idx="206">
                        <c:v>2.41639586275</c:v>
                      </c:pt>
                      <c:pt idx="207">
                        <c:v>2.4020848627499998</c:v>
                      </c:pt>
                      <c:pt idx="208">
                        <c:v>2.4020848627499998</c:v>
                      </c:pt>
                      <c:pt idx="209">
                        <c:v>2.3820979957500001</c:v>
                      </c:pt>
                      <c:pt idx="210">
                        <c:v>2.3648758627499999</c:v>
                      </c:pt>
                      <c:pt idx="211">
                        <c:v>2.3648758627499999</c:v>
                      </c:pt>
                      <c:pt idx="212">
                        <c:v>2.3506139957500003</c:v>
                      </c:pt>
                      <c:pt idx="213">
                        <c:v>2.3219919957499999</c:v>
                      </c:pt>
                      <c:pt idx="214">
                        <c:v>2.3219919957499999</c:v>
                      </c:pt>
                      <c:pt idx="215">
                        <c:v>2.3219919957499999</c:v>
                      </c:pt>
                      <c:pt idx="216">
                        <c:v>2.31912999575</c:v>
                      </c:pt>
                      <c:pt idx="217">
                        <c:v>2.31912999575</c:v>
                      </c:pt>
                      <c:pt idx="218">
                        <c:v>2.29339456225</c:v>
                      </c:pt>
                      <c:pt idx="219">
                        <c:v>2.2619095622500001</c:v>
                      </c:pt>
                      <c:pt idx="220">
                        <c:v>2.2619095622500001</c:v>
                      </c:pt>
                      <c:pt idx="221">
                        <c:v>2.2504851287500003</c:v>
                      </c:pt>
                      <c:pt idx="222">
                        <c:v>2.2247015622499999</c:v>
                      </c:pt>
                      <c:pt idx="223">
                        <c:v>2.2247015622499999</c:v>
                      </c:pt>
                      <c:pt idx="224">
                        <c:v>2.2247015622499999</c:v>
                      </c:pt>
                      <c:pt idx="225">
                        <c:v>2.1960539957500003</c:v>
                      </c:pt>
                      <c:pt idx="226">
                        <c:v>2.1960539957500003</c:v>
                      </c:pt>
                      <c:pt idx="227">
                        <c:v>2.1789055622500002</c:v>
                      </c:pt>
                      <c:pt idx="228">
                        <c:v>2.1560321287500002</c:v>
                      </c:pt>
                      <c:pt idx="229">
                        <c:v>2.1560321287500002</c:v>
                      </c:pt>
                      <c:pt idx="230">
                        <c:v>2.13883456225</c:v>
                      </c:pt>
                      <c:pt idx="231">
                        <c:v>2.11882412875</c:v>
                      </c:pt>
                      <c:pt idx="232">
                        <c:v>2.11882412875</c:v>
                      </c:pt>
                      <c:pt idx="233">
                        <c:v>2.0901775622500001</c:v>
                      </c:pt>
                      <c:pt idx="234">
                        <c:v>2.06157912875</c:v>
                      </c:pt>
                      <c:pt idx="235">
                        <c:v>2.06157912875</c:v>
                      </c:pt>
                      <c:pt idx="236">
                        <c:v>2.0243465622500003</c:v>
                      </c:pt>
                      <c:pt idx="237">
                        <c:v>1.9957245622499999</c:v>
                      </c:pt>
                      <c:pt idx="238">
                        <c:v>1.9957245622499999</c:v>
                      </c:pt>
                      <c:pt idx="239">
                        <c:v>1.9613775622499998</c:v>
                      </c:pt>
                      <c:pt idx="240">
                        <c:v>1.92419312875</c:v>
                      </c:pt>
                      <c:pt idx="241">
                        <c:v>1.92419312875</c:v>
                      </c:pt>
                      <c:pt idx="242">
                        <c:v>1.8870332617500001</c:v>
                      </c:pt>
                      <c:pt idx="243">
                        <c:v>1.8497761287499999</c:v>
                      </c:pt>
                      <c:pt idx="244">
                        <c:v>1.8497761287499999</c:v>
                      </c:pt>
                      <c:pt idx="245">
                        <c:v>1.75532312875</c:v>
                      </c:pt>
                      <c:pt idx="246">
                        <c:v>1.75532312875</c:v>
                      </c:pt>
                      <c:pt idx="247">
                        <c:v>1.75532312875</c:v>
                      </c:pt>
                      <c:pt idx="248">
                        <c:v>1.7123891287499999</c:v>
                      </c:pt>
                      <c:pt idx="249">
                        <c:v>1.66955439475</c:v>
                      </c:pt>
                      <c:pt idx="250">
                        <c:v>1.66955439475</c:v>
                      </c:pt>
                      <c:pt idx="251">
                        <c:v>1.6151723947499999</c:v>
                      </c:pt>
                      <c:pt idx="252">
                        <c:v>1.5665399615</c:v>
                      </c:pt>
                      <c:pt idx="253">
                        <c:v>1.5665399615</c:v>
                      </c:pt>
                      <c:pt idx="254">
                        <c:v>1.5064820945000001</c:v>
                      </c:pt>
                      <c:pt idx="255">
                        <c:v>1.4578486610000001</c:v>
                      </c:pt>
                      <c:pt idx="256">
                        <c:v>1.4578486610000001</c:v>
                      </c:pt>
                      <c:pt idx="257">
                        <c:v>1.412004528</c:v>
                      </c:pt>
                      <c:pt idx="258">
                        <c:v>1.3176252275</c:v>
                      </c:pt>
                      <c:pt idx="259">
                        <c:v>1.3176252275</c:v>
                      </c:pt>
                      <c:pt idx="260">
                        <c:v>1.2603320945000001</c:v>
                      </c:pt>
                      <c:pt idx="261">
                        <c:v>1.2603320945000001</c:v>
                      </c:pt>
                      <c:pt idx="262">
                        <c:v>1.2603320945000001</c:v>
                      </c:pt>
                      <c:pt idx="263">
                        <c:v>1.2174236610000002</c:v>
                      </c:pt>
                      <c:pt idx="264">
                        <c:v>1.177450927</c:v>
                      </c:pt>
                      <c:pt idx="265">
                        <c:v>1.177450927</c:v>
                      </c:pt>
                      <c:pt idx="266">
                        <c:v>1.1401927940000001</c:v>
                      </c:pt>
                      <c:pt idx="267">
                        <c:v>1.0771992275</c:v>
                      </c:pt>
                      <c:pt idx="268">
                        <c:v>1.0771992275</c:v>
                      </c:pt>
                      <c:pt idx="269">
                        <c:v>1.0771992275</c:v>
                      </c:pt>
                      <c:pt idx="270">
                        <c:v>1.0115647597500002</c:v>
                      </c:pt>
                      <c:pt idx="271">
                        <c:v>1.0115647597500002</c:v>
                      </c:pt>
                      <c:pt idx="272">
                        <c:v>0.98012979275000001</c:v>
                      </c:pt>
                      <c:pt idx="273">
                        <c:v>0.94003422624999999</c:v>
                      </c:pt>
                      <c:pt idx="274">
                        <c:v>0.94003422624999999</c:v>
                      </c:pt>
                      <c:pt idx="275">
                        <c:v>0.92860989274999994</c:v>
                      </c:pt>
                      <c:pt idx="276">
                        <c:v>0.91143669274999994</c:v>
                      </c:pt>
                      <c:pt idx="277">
                        <c:v>0.91143669274999994</c:v>
                      </c:pt>
                      <c:pt idx="278">
                        <c:v>0.89715015924999997</c:v>
                      </c:pt>
                      <c:pt idx="279">
                        <c:v>0.89715015924999997</c:v>
                      </c:pt>
                      <c:pt idx="280">
                        <c:v>0.8743507252499999</c:v>
                      </c:pt>
                      <c:pt idx="281">
                        <c:v>0.85717742524999996</c:v>
                      </c:pt>
                      <c:pt idx="282">
                        <c:v>0.85717742524999996</c:v>
                      </c:pt>
                      <c:pt idx="283">
                        <c:v>0.83721562500000002</c:v>
                      </c:pt>
                      <c:pt idx="284">
                        <c:v>0.82036168975000001</c:v>
                      </c:pt>
                      <c:pt idx="285">
                        <c:v>0.82036168975000001</c:v>
                      </c:pt>
                      <c:pt idx="286">
                        <c:v>0.82036168975000001</c:v>
                      </c:pt>
                      <c:pt idx="287">
                        <c:v>0.83467278975000003</c:v>
                      </c:pt>
                      <c:pt idx="288">
                        <c:v>0.83467278975000003</c:v>
                      </c:pt>
                      <c:pt idx="289">
                        <c:v>0.84325938975000003</c:v>
                      </c:pt>
                      <c:pt idx="290">
                        <c:v>0.85752135674999996</c:v>
                      </c:pt>
                      <c:pt idx="291">
                        <c:v>0.85752135674999996</c:v>
                      </c:pt>
                      <c:pt idx="292">
                        <c:v>0.87772882224999993</c:v>
                      </c:pt>
                      <c:pt idx="293">
                        <c:v>0.89793628799999992</c:v>
                      </c:pt>
                      <c:pt idx="294">
                        <c:v>0.89793628799999992</c:v>
                      </c:pt>
                      <c:pt idx="295">
                        <c:v>0.92988735249999999</c:v>
                      </c:pt>
                      <c:pt idx="296">
                        <c:v>0.95917284749999998</c:v>
                      </c:pt>
                      <c:pt idx="297">
                        <c:v>0.95917284749999998</c:v>
                      </c:pt>
                      <c:pt idx="298">
                        <c:v>1.0086659099999999</c:v>
                      </c:pt>
                      <c:pt idx="299">
                        <c:v>1.0611440050000001</c:v>
                      </c:pt>
                      <c:pt idx="300">
                        <c:v>1.0611440050000001</c:v>
                      </c:pt>
                      <c:pt idx="301">
                        <c:v>1.1221589649999999</c:v>
                      </c:pt>
                      <c:pt idx="302">
                        <c:v>1.1789607675</c:v>
                      </c:pt>
                      <c:pt idx="303">
                        <c:v>1.1789607675</c:v>
                      </c:pt>
                      <c:pt idx="304">
                        <c:v>1.260183695</c:v>
                      </c:pt>
                      <c:pt idx="305">
                        <c:v>1.3562089524999998</c:v>
                      </c:pt>
                      <c:pt idx="306">
                        <c:v>1.3562089524999998</c:v>
                      </c:pt>
                      <c:pt idx="307">
                        <c:v>1.4494459099999999</c:v>
                      </c:pt>
                      <c:pt idx="308">
                        <c:v>1.4494459099999999</c:v>
                      </c:pt>
                      <c:pt idx="309">
                        <c:v>1.5362955700000001</c:v>
                      </c:pt>
                      <c:pt idx="310">
                        <c:v>1.6256131674999998</c:v>
                      </c:pt>
                      <c:pt idx="311">
                        <c:v>1.6256131674999998</c:v>
                      </c:pt>
                      <c:pt idx="312">
                        <c:v>1.703335365</c:v>
                      </c:pt>
                      <c:pt idx="313">
                        <c:v>1.7633185325</c:v>
                      </c:pt>
                      <c:pt idx="314">
                        <c:v>1.7633185325</c:v>
                      </c:pt>
                      <c:pt idx="315">
                        <c:v>1.8133891074999999</c:v>
                      </c:pt>
                      <c:pt idx="316">
                        <c:v>1.8476501249999999</c:v>
                      </c:pt>
                      <c:pt idx="317">
                        <c:v>1.8476501249999999</c:v>
                      </c:pt>
                      <c:pt idx="318">
                        <c:v>1.8790982749999998</c:v>
                      </c:pt>
                      <c:pt idx="319">
                        <c:v>1.91999225325</c:v>
                      </c:pt>
                      <c:pt idx="320">
                        <c:v>1.9473122274999999</c:v>
                      </c:pt>
                      <c:pt idx="321">
                        <c:v>1.9473122274999999</c:v>
                      </c:pt>
                      <c:pt idx="322">
                        <c:v>1.9669787295000001</c:v>
                      </c:pt>
                      <c:pt idx="323">
                        <c:v>1.98711299575</c:v>
                      </c:pt>
                      <c:pt idx="324">
                        <c:v>1.98711299575</c:v>
                      </c:pt>
                      <c:pt idx="325">
                        <c:v>1.9958228282500001</c:v>
                      </c:pt>
                      <c:pt idx="326">
                        <c:v>1.9958228282500001</c:v>
                      </c:pt>
                      <c:pt idx="327">
                        <c:v>2.0072216952500002</c:v>
                      </c:pt>
                      <c:pt idx="328">
                        <c:v>2.0072216952500002</c:v>
                      </c:pt>
                      <c:pt idx="329">
                        <c:v>2.0072216952500002</c:v>
                      </c:pt>
                      <c:pt idx="330">
                        <c:v>2.0330799614999999</c:v>
                      </c:pt>
                      <c:pt idx="331">
                        <c:v>2.0388049614999999</c:v>
                      </c:pt>
                      <c:pt idx="332">
                        <c:v>2.0388049614999999</c:v>
                      </c:pt>
                      <c:pt idx="333">
                        <c:v>2.033104528</c:v>
                      </c:pt>
                      <c:pt idx="334">
                        <c:v>2.0474155280000002</c:v>
                      </c:pt>
                      <c:pt idx="335">
                        <c:v>2.0474155280000002</c:v>
                      </c:pt>
                      <c:pt idx="336">
                        <c:v>2.0474400945000002</c:v>
                      </c:pt>
                      <c:pt idx="337">
                        <c:v>2.0474400945000002</c:v>
                      </c:pt>
                      <c:pt idx="338">
                        <c:v>2.0474400945000002</c:v>
                      </c:pt>
                      <c:pt idx="339">
                        <c:v>2.0474400945000002</c:v>
                      </c:pt>
                      <c:pt idx="340">
                        <c:v>2.0645649614999999</c:v>
                      </c:pt>
                      <c:pt idx="341">
                        <c:v>2.0645649614999999</c:v>
                      </c:pt>
                      <c:pt idx="342">
                        <c:v>2.064638661</c:v>
                      </c:pt>
                      <c:pt idx="343">
                        <c:v>2.0732737940000003</c:v>
                      </c:pt>
                      <c:pt idx="344">
                        <c:v>2.0732737940000003</c:v>
                      </c:pt>
                      <c:pt idx="345">
                        <c:v>2.0761112275000002</c:v>
                      </c:pt>
                      <c:pt idx="346">
                        <c:v>2.0761112275000002</c:v>
                      </c:pt>
                      <c:pt idx="347">
                        <c:v>2.0847964934999998</c:v>
                      </c:pt>
                      <c:pt idx="348">
                        <c:v>2.096171794</c:v>
                      </c:pt>
                      <c:pt idx="349">
                        <c:v>2.096171794</c:v>
                      </c:pt>
                      <c:pt idx="350">
                        <c:v>2.0989846610000003</c:v>
                      </c:pt>
                      <c:pt idx="351">
                        <c:v>2.10771906</c:v>
                      </c:pt>
                      <c:pt idx="352">
                        <c:v>2.1191680599999998</c:v>
                      </c:pt>
                      <c:pt idx="353">
                        <c:v>2.1191680599999998</c:v>
                      </c:pt>
                      <c:pt idx="354">
                        <c:v>2.1218580944999998</c:v>
                      </c:pt>
                      <c:pt idx="355">
                        <c:v>2.121931794</c:v>
                      </c:pt>
                      <c:pt idx="356">
                        <c:v>2.121931794</c:v>
                      </c:pt>
                      <c:pt idx="357">
                        <c:v>2.1333316610000002</c:v>
                      </c:pt>
                      <c:pt idx="358">
                        <c:v>2.1419913604999996</c:v>
                      </c:pt>
                      <c:pt idx="359">
                        <c:v>2.1419913604999996</c:v>
                      </c:pt>
                      <c:pt idx="360">
                        <c:v>2.1476426609999999</c:v>
                      </c:pt>
                      <c:pt idx="361">
                        <c:v>2.1620764934999999</c:v>
                      </c:pt>
                      <c:pt idx="362">
                        <c:v>2.1620764934999999</c:v>
                      </c:pt>
                      <c:pt idx="363">
                        <c:v>2.1619536610000001</c:v>
                      </c:pt>
                      <c:pt idx="364">
                        <c:v>2.1619536610000001</c:v>
                      </c:pt>
                      <c:pt idx="365">
                        <c:v>2.1820132275000002</c:v>
                      </c:pt>
                      <c:pt idx="366">
                        <c:v>2.1848762275000002</c:v>
                      </c:pt>
                      <c:pt idx="367">
                        <c:v>2.1848762275000002</c:v>
                      </c:pt>
                      <c:pt idx="368">
                        <c:v>2.202122927</c:v>
                      </c:pt>
                      <c:pt idx="369">
                        <c:v>2.2135227940000002</c:v>
                      </c:pt>
                      <c:pt idx="370">
                        <c:v>2.2135227940000002</c:v>
                      </c:pt>
                      <c:pt idx="371">
                        <c:v>2.2335332275000002</c:v>
                      </c:pt>
                      <c:pt idx="372">
                        <c:v>2.250779927</c:v>
                      </c:pt>
                      <c:pt idx="373">
                        <c:v>2.250779927</c:v>
                      </c:pt>
                      <c:pt idx="374">
                        <c:v>2.2507062275000003</c:v>
                      </c:pt>
                      <c:pt idx="375">
                        <c:v>2.2736287940000004</c:v>
                      </c:pt>
                      <c:pt idx="376">
                        <c:v>2.2736287940000004</c:v>
                      </c:pt>
                      <c:pt idx="377">
                        <c:v>2.2879397940000001</c:v>
                      </c:pt>
                      <c:pt idx="378">
                        <c:v>2.2879397940000001</c:v>
                      </c:pt>
                      <c:pt idx="379">
                        <c:v>2.2879397940000001</c:v>
                      </c:pt>
                      <c:pt idx="380">
                        <c:v>2.3308482275000002</c:v>
                      </c:pt>
                      <c:pt idx="381">
                        <c:v>2.3308482275000002</c:v>
                      </c:pt>
                      <c:pt idx="382">
                        <c:v>2.3308482275000002</c:v>
                      </c:pt>
                      <c:pt idx="383">
                        <c:v>2.347997661</c:v>
                      </c:pt>
                      <c:pt idx="384">
                        <c:v>2.347997661</c:v>
                      </c:pt>
                      <c:pt idx="385">
                        <c:v>2.3594220945000002</c:v>
                      </c:pt>
                      <c:pt idx="386">
                        <c:v>2.3622840945000001</c:v>
                      </c:pt>
                      <c:pt idx="387">
                        <c:v>2.3537462275000003</c:v>
                      </c:pt>
                      <c:pt idx="388">
                        <c:v>2.3537462275000003</c:v>
                      </c:pt>
                      <c:pt idx="389">
                        <c:v>2.3336866610000002</c:v>
                      </c:pt>
                      <c:pt idx="390">
                        <c:v>2.3194002275000001</c:v>
                      </c:pt>
                      <c:pt idx="391">
                        <c:v>2.3194002275000001</c:v>
                      </c:pt>
                      <c:pt idx="392">
                        <c:v>2.2993396610000003</c:v>
                      </c:pt>
                      <c:pt idx="393">
                        <c:v>2.2764662275000003</c:v>
                      </c:pt>
                      <c:pt idx="394">
                        <c:v>2.2764662275000003</c:v>
                      </c:pt>
                      <c:pt idx="395">
                        <c:v>2.2478687940000004</c:v>
                      </c:pt>
                      <c:pt idx="396">
                        <c:v>2.2335823604999998</c:v>
                      </c:pt>
                      <c:pt idx="397">
                        <c:v>2.2335823604999998</c:v>
                      </c:pt>
                      <c:pt idx="398">
                        <c:v>2.2077977940000002</c:v>
                      </c:pt>
                      <c:pt idx="399">
                        <c:v>2.1849499269999999</c:v>
                      </c:pt>
                      <c:pt idx="400">
                        <c:v>2.1849499269999999</c:v>
                      </c:pt>
                      <c:pt idx="401">
                        <c:v>2.1563514934999999</c:v>
                      </c:pt>
                      <c:pt idx="402">
                        <c:v>2.1277786265</c:v>
                      </c:pt>
                      <c:pt idx="403">
                        <c:v>2.1277786265</c:v>
                      </c:pt>
                      <c:pt idx="404">
                        <c:v>2.1277786265</c:v>
                      </c:pt>
                      <c:pt idx="405">
                        <c:v>2.0619721932499999</c:v>
                      </c:pt>
                      <c:pt idx="406">
                        <c:v>2.0619721932499999</c:v>
                      </c:pt>
                      <c:pt idx="407">
                        <c:v>2.0619721932499999</c:v>
                      </c:pt>
                      <c:pt idx="408">
                        <c:v>2.0276261932500002</c:v>
                      </c:pt>
                      <c:pt idx="409">
                        <c:v>2.0276261932500002</c:v>
                      </c:pt>
                      <c:pt idx="410">
                        <c:v>2.0276261932500002</c:v>
                      </c:pt>
                      <c:pt idx="411">
                        <c:v>2.00467906</c:v>
                      </c:pt>
                      <c:pt idx="412">
                        <c:v>2.00467906</c:v>
                      </c:pt>
                      <c:pt idx="413">
                        <c:v>1.9846440599999999</c:v>
                      </c:pt>
                      <c:pt idx="414">
                        <c:v>1.9617460599999998</c:v>
                      </c:pt>
                      <c:pt idx="415">
                        <c:v>1.9617460599999998</c:v>
                      </c:pt>
                      <c:pt idx="416">
                        <c:v>1.93897089275</c:v>
                      </c:pt>
                      <c:pt idx="417">
                        <c:v>1.9302374935000002</c:v>
                      </c:pt>
                      <c:pt idx="418">
                        <c:v>1.9302374935000002</c:v>
                      </c:pt>
                      <c:pt idx="419">
                        <c:v>1.9103243262499998</c:v>
                      </c:pt>
                      <c:pt idx="420">
                        <c:v>1.8873771932500001</c:v>
                      </c:pt>
                      <c:pt idx="421">
                        <c:v>1.8873771932500001</c:v>
                      </c:pt>
                      <c:pt idx="422">
                        <c:v>1.8645538927500001</c:v>
                      </c:pt>
                      <c:pt idx="423">
                        <c:v>1.84750272525</c:v>
                      </c:pt>
                      <c:pt idx="424">
                        <c:v>1.84750272525</c:v>
                      </c:pt>
                      <c:pt idx="425">
                        <c:v>1.8159450257500001</c:v>
                      </c:pt>
                      <c:pt idx="426">
                        <c:v>1.8159450257500001</c:v>
                      </c:pt>
                      <c:pt idx="427">
                        <c:v>1.8159450257500001</c:v>
                      </c:pt>
                      <c:pt idx="428">
                        <c:v>1.80160945925</c:v>
                      </c:pt>
                      <c:pt idx="429">
                        <c:v>1.7902341587499999</c:v>
                      </c:pt>
                      <c:pt idx="430">
                        <c:v>1.7902341587499999</c:v>
                      </c:pt>
                      <c:pt idx="431">
                        <c:v>1.76148932625</c:v>
                      </c:pt>
                      <c:pt idx="432">
                        <c:v>1.76148932625</c:v>
                      </c:pt>
                      <c:pt idx="433">
                        <c:v>1.76148932625</c:v>
                      </c:pt>
                      <c:pt idx="434">
                        <c:v>1.7328918927499999</c:v>
                      </c:pt>
                      <c:pt idx="435">
                        <c:v>1.7185563262499999</c:v>
                      </c:pt>
                      <c:pt idx="436">
                        <c:v>1.7185563262499999</c:v>
                      </c:pt>
                      <c:pt idx="437">
                        <c:v>1.7014570257500001</c:v>
                      </c:pt>
                      <c:pt idx="438">
                        <c:v>1.7014570257500001</c:v>
                      </c:pt>
                      <c:pt idx="439">
                        <c:v>1.6927963262499999</c:v>
                      </c:pt>
                      <c:pt idx="440">
                        <c:v>1.6813964592499999</c:v>
                      </c:pt>
                      <c:pt idx="441">
                        <c:v>1.6813964592499999</c:v>
                      </c:pt>
                      <c:pt idx="442">
                        <c:v>1.6700457252500001</c:v>
                      </c:pt>
                      <c:pt idx="443">
                        <c:v>1.6613860257499999</c:v>
                      </c:pt>
                      <c:pt idx="444">
                        <c:v>1.6613860257499999</c:v>
                      </c:pt>
                      <c:pt idx="445">
                        <c:v>1.6499124592500001</c:v>
                      </c:pt>
                      <c:pt idx="446">
                        <c:v>1.6527007597500001</c:v>
                      </c:pt>
                      <c:pt idx="447">
                        <c:v>1.6527007597500001</c:v>
                      </c:pt>
                      <c:pt idx="448">
                        <c:v>1.6327875922500001</c:v>
                      </c:pt>
                      <c:pt idx="449">
                        <c:v>1.6327875922500001</c:v>
                      </c:pt>
                      <c:pt idx="450">
                        <c:v>1.6327875922500001</c:v>
                      </c:pt>
                      <c:pt idx="451">
                        <c:v>1.62691619325</c:v>
                      </c:pt>
                      <c:pt idx="452">
                        <c:v>1.62691619325</c:v>
                      </c:pt>
                      <c:pt idx="453">
                        <c:v>1.6240787597500002</c:v>
                      </c:pt>
                      <c:pt idx="454">
                        <c:v>1.6155163262499999</c:v>
                      </c:pt>
                      <c:pt idx="455">
                        <c:v>1.6126051932500001</c:v>
                      </c:pt>
                      <c:pt idx="456">
                        <c:v>1.6126051932500001</c:v>
                      </c:pt>
                      <c:pt idx="457">
                        <c:v>1.6069303262499999</c:v>
                      </c:pt>
                      <c:pt idx="458">
                        <c:v>1.5955058927499999</c:v>
                      </c:pt>
                      <c:pt idx="459">
                        <c:v>1.5955058927499999</c:v>
                      </c:pt>
                      <c:pt idx="460">
                        <c:v>1.59545675975</c:v>
                      </c:pt>
                      <c:pt idx="461">
                        <c:v>1.5897808927499999</c:v>
                      </c:pt>
                      <c:pt idx="462">
                        <c:v>1.5897808927499999</c:v>
                      </c:pt>
                      <c:pt idx="463">
                        <c:v>1.5811948927499999</c:v>
                      </c:pt>
                      <c:pt idx="464">
                        <c:v>1.5840568927500001</c:v>
                      </c:pt>
                      <c:pt idx="465">
                        <c:v>1.5840568927500001</c:v>
                      </c:pt>
                      <c:pt idx="466">
                        <c:v>1.58403232625</c:v>
                      </c:pt>
                      <c:pt idx="467">
                        <c:v>1.5840568927500001</c:v>
                      </c:pt>
                      <c:pt idx="468">
                        <c:v>1.5840568927500001</c:v>
                      </c:pt>
                      <c:pt idx="469">
                        <c:v>1.58126859225</c:v>
                      </c:pt>
                      <c:pt idx="470">
                        <c:v>1.58694345925</c:v>
                      </c:pt>
                      <c:pt idx="471">
                        <c:v>1.58694345925</c:v>
                      </c:pt>
                      <c:pt idx="472">
                        <c:v>1.58694345925</c:v>
                      </c:pt>
                      <c:pt idx="473">
                        <c:v>1.59264289275</c:v>
                      </c:pt>
                      <c:pt idx="474">
                        <c:v>1.59264289275</c:v>
                      </c:pt>
                      <c:pt idx="475">
                        <c:v>1.5869680257500001</c:v>
                      </c:pt>
                      <c:pt idx="476">
                        <c:v>1.58983002575</c:v>
                      </c:pt>
                      <c:pt idx="477">
                        <c:v>1.58983002575</c:v>
                      </c:pt>
                      <c:pt idx="478">
                        <c:v>1.5955058927499999</c:v>
                      </c:pt>
                      <c:pt idx="479">
                        <c:v>1.5897808927499999</c:v>
                      </c:pt>
                      <c:pt idx="480">
                        <c:v>1.5897808927499999</c:v>
                      </c:pt>
                      <c:pt idx="481">
                        <c:v>1.58983002575</c:v>
                      </c:pt>
                      <c:pt idx="482">
                        <c:v>1.6013035922500001</c:v>
                      </c:pt>
                      <c:pt idx="483">
                        <c:v>1.6013035922500001</c:v>
                      </c:pt>
                      <c:pt idx="484">
                        <c:v>1.6013281587499999</c:v>
                      </c:pt>
                      <c:pt idx="485">
                        <c:v>1.6013281587499999</c:v>
                      </c:pt>
                      <c:pt idx="486">
                        <c:v>1.6013035922500001</c:v>
                      </c:pt>
                      <c:pt idx="487">
                        <c:v>1.6041410257499999</c:v>
                      </c:pt>
                      <c:pt idx="488">
                        <c:v>1.6041410257499999</c:v>
                      </c:pt>
                      <c:pt idx="489">
                        <c:v>1.6041410257499999</c:v>
                      </c:pt>
                      <c:pt idx="490">
                        <c:v>1.6098905922500002</c:v>
                      </c:pt>
                      <c:pt idx="491">
                        <c:v>1.6098905922500002</c:v>
                      </c:pt>
                      <c:pt idx="492">
                        <c:v>1.6156391587499999</c:v>
                      </c:pt>
                      <c:pt idx="493">
                        <c:v>1.6156637252499999</c:v>
                      </c:pt>
                      <c:pt idx="494">
                        <c:v>1.6156637252499999</c:v>
                      </c:pt>
                      <c:pt idx="495">
                        <c:v>1.62133959225</c:v>
                      </c:pt>
                      <c:pt idx="496">
                        <c:v>1.62716185825</c:v>
                      </c:pt>
                      <c:pt idx="497">
                        <c:v>1.6356505922500002</c:v>
                      </c:pt>
                      <c:pt idx="498">
                        <c:v>1.6356505922500002</c:v>
                      </c:pt>
                      <c:pt idx="499">
                        <c:v>1.6385125922500001</c:v>
                      </c:pt>
                      <c:pt idx="500">
                        <c:v>1.6386108582500001</c:v>
                      </c:pt>
                      <c:pt idx="501">
                        <c:v>1.6386108582500001</c:v>
                      </c:pt>
                      <c:pt idx="502">
                        <c:v>1.6442857252500001</c:v>
                      </c:pt>
                      <c:pt idx="503">
                        <c:v>1.6500352917500001</c:v>
                      </c:pt>
                      <c:pt idx="504">
                        <c:v>1.6500352917500001</c:v>
                      </c:pt>
                      <c:pt idx="505">
                        <c:v>1.65289729175</c:v>
                      </c:pt>
                      <c:pt idx="506">
                        <c:v>1.65289729175</c:v>
                      </c:pt>
                      <c:pt idx="507">
                        <c:v>1.65859672525</c:v>
                      </c:pt>
                      <c:pt idx="508">
                        <c:v>1.6614597252499999</c:v>
                      </c:pt>
                      <c:pt idx="509">
                        <c:v>1.6643954249999999</c:v>
                      </c:pt>
                      <c:pt idx="510">
                        <c:v>1.6643954249999999</c:v>
                      </c:pt>
                      <c:pt idx="511">
                        <c:v>1.6643954249999999</c:v>
                      </c:pt>
                      <c:pt idx="512">
                        <c:v>1.67865729175</c:v>
                      </c:pt>
                      <c:pt idx="513">
                        <c:v>1.67865729175</c:v>
                      </c:pt>
                      <c:pt idx="514">
                        <c:v>1.67865729175</c:v>
                      </c:pt>
                      <c:pt idx="515">
                        <c:v>1.6816421244999999</c:v>
                      </c:pt>
                      <c:pt idx="516">
                        <c:v>1.6816421244999999</c:v>
                      </c:pt>
                      <c:pt idx="517">
                        <c:v>1.6816421244999999</c:v>
                      </c:pt>
                      <c:pt idx="518">
                        <c:v>1.6901799915</c:v>
                      </c:pt>
                      <c:pt idx="519">
                        <c:v>1.6901799915</c:v>
                      </c:pt>
                      <c:pt idx="520">
                        <c:v>1.690204558</c:v>
                      </c:pt>
                      <c:pt idx="521">
                        <c:v>1.690204558</c:v>
                      </c:pt>
                      <c:pt idx="522">
                        <c:v>1.690204558</c:v>
                      </c:pt>
                      <c:pt idx="523">
                        <c:v>1.690204558</c:v>
                      </c:pt>
                      <c:pt idx="524">
                        <c:v>1.6787801245</c:v>
                      </c:pt>
                      <c:pt idx="525">
                        <c:v>1.6787801245</c:v>
                      </c:pt>
                      <c:pt idx="526">
                        <c:v>1.6787801245</c:v>
                      </c:pt>
                      <c:pt idx="527">
                        <c:v>1.6701931245000001</c:v>
                      </c:pt>
                      <c:pt idx="528">
                        <c:v>1.6701931245000001</c:v>
                      </c:pt>
                      <c:pt idx="529">
                        <c:v>1.6673065579999999</c:v>
                      </c:pt>
                      <c:pt idx="530">
                        <c:v>1.6673065579999999</c:v>
                      </c:pt>
                      <c:pt idx="531">
                        <c:v>1.6673065579999999</c:v>
                      </c:pt>
                      <c:pt idx="532">
                        <c:v>1.6530201245</c:v>
                      </c:pt>
                      <c:pt idx="533">
                        <c:v>1.6530201245</c:v>
                      </c:pt>
                      <c:pt idx="534">
                        <c:v>1.6415465579999999</c:v>
                      </c:pt>
                      <c:pt idx="535">
                        <c:v>1.6186485580000001</c:v>
                      </c:pt>
                      <c:pt idx="536">
                        <c:v>1.6186485580000001</c:v>
                      </c:pt>
                      <c:pt idx="537">
                        <c:v>1.6157619914999999</c:v>
                      </c:pt>
                      <c:pt idx="538">
                        <c:v>1.5928639915</c:v>
                      </c:pt>
                      <c:pt idx="539">
                        <c:v>1.5928639915</c:v>
                      </c:pt>
                      <c:pt idx="540">
                        <c:v>1.5815142574999999</c:v>
                      </c:pt>
                      <c:pt idx="541">
                        <c:v>1.5528421244999999</c:v>
                      </c:pt>
                      <c:pt idx="542">
                        <c:v>1.5528421244999999</c:v>
                      </c:pt>
                      <c:pt idx="543">
                        <c:v>1.5528421244999999</c:v>
                      </c:pt>
                      <c:pt idx="544">
                        <c:v>1.4984601245</c:v>
                      </c:pt>
                      <c:pt idx="545">
                        <c:v>1.4984601245</c:v>
                      </c:pt>
                      <c:pt idx="546">
                        <c:v>1.4555271245000001</c:v>
                      </c:pt>
                      <c:pt idx="547">
                        <c:v>1.4155052575</c:v>
                      </c:pt>
                      <c:pt idx="548">
                        <c:v>1.4155052575</c:v>
                      </c:pt>
                      <c:pt idx="549">
                        <c:v>1.3210276910000001</c:v>
                      </c:pt>
                      <c:pt idx="550">
                        <c:v>1.3210276910000001</c:v>
                      </c:pt>
                      <c:pt idx="551">
                        <c:v>1.3210276910000001</c:v>
                      </c:pt>
                      <c:pt idx="552">
                        <c:v>1.281005824</c:v>
                      </c:pt>
                      <c:pt idx="553">
                        <c:v>1.281005824</c:v>
                      </c:pt>
                      <c:pt idx="554">
                        <c:v>1.2351616910000001</c:v>
                      </c:pt>
                      <c:pt idx="555">
                        <c:v>1.1893411245000001</c:v>
                      </c:pt>
                      <c:pt idx="556">
                        <c:v>1.1463835579999999</c:v>
                      </c:pt>
                      <c:pt idx="557">
                        <c:v>1.1463835579999999</c:v>
                      </c:pt>
                      <c:pt idx="558">
                        <c:v>1.1063371245</c:v>
                      </c:pt>
                      <c:pt idx="559">
                        <c:v>1.0692263904999999</c:v>
                      </c:pt>
                      <c:pt idx="560">
                        <c:v>1.0692263904999999</c:v>
                      </c:pt>
                      <c:pt idx="561">
                        <c:v>1.0291308239999999</c:v>
                      </c:pt>
                      <c:pt idx="562">
                        <c:v>1.0291308239999999</c:v>
                      </c:pt>
                      <c:pt idx="563">
                        <c:v>0.98619812400000006</c:v>
                      </c:pt>
                      <c:pt idx="564">
                        <c:v>0.94037815749999998</c:v>
                      </c:pt>
                      <c:pt idx="565">
                        <c:v>0.94037815749999998</c:v>
                      </c:pt>
                      <c:pt idx="566">
                        <c:v>0.84020065750000006</c:v>
                      </c:pt>
                      <c:pt idx="567">
                        <c:v>0.84020065750000006</c:v>
                      </c:pt>
                      <c:pt idx="568">
                        <c:v>0.84020065750000006</c:v>
                      </c:pt>
                      <c:pt idx="569">
                        <c:v>0.80015422400000003</c:v>
                      </c:pt>
                      <c:pt idx="570">
                        <c:v>0.76879275674999992</c:v>
                      </c:pt>
                      <c:pt idx="571">
                        <c:v>0.76879275674999992</c:v>
                      </c:pt>
                      <c:pt idx="572">
                        <c:v>0.74007239049999995</c:v>
                      </c:pt>
                      <c:pt idx="573">
                        <c:v>0.71433705700000005</c:v>
                      </c:pt>
                      <c:pt idx="574">
                        <c:v>0.71433705700000005</c:v>
                      </c:pt>
                      <c:pt idx="575">
                        <c:v>0.69143925700000008</c:v>
                      </c:pt>
                      <c:pt idx="576">
                        <c:v>0.65144205675</c:v>
                      </c:pt>
                      <c:pt idx="577">
                        <c:v>0.65144205675</c:v>
                      </c:pt>
                      <c:pt idx="578">
                        <c:v>0.64275709049999996</c:v>
                      </c:pt>
                      <c:pt idx="579">
                        <c:v>0.64275709049999996</c:v>
                      </c:pt>
                      <c:pt idx="580">
                        <c:v>0.64275709049999996</c:v>
                      </c:pt>
                      <c:pt idx="581">
                        <c:v>0.62856892325000002</c:v>
                      </c:pt>
                      <c:pt idx="582">
                        <c:v>0.60850885674999999</c:v>
                      </c:pt>
                      <c:pt idx="583">
                        <c:v>0.60850885674999999</c:v>
                      </c:pt>
                      <c:pt idx="584">
                        <c:v>0.60850885674999999</c:v>
                      </c:pt>
                      <c:pt idx="585">
                        <c:v>0.59148295574999998</c:v>
                      </c:pt>
                      <c:pt idx="586">
                        <c:v>0.59148295574999998</c:v>
                      </c:pt>
                      <c:pt idx="587">
                        <c:v>0.58013232199999998</c:v>
                      </c:pt>
                      <c:pt idx="588">
                        <c:v>0.58013232199999998</c:v>
                      </c:pt>
                      <c:pt idx="589">
                        <c:v>0.57149658874999998</c:v>
                      </c:pt>
                      <c:pt idx="590">
                        <c:v>0.56310652100000003</c:v>
                      </c:pt>
                      <c:pt idx="591">
                        <c:v>0.56310652100000003</c:v>
                      </c:pt>
                      <c:pt idx="592">
                        <c:v>0.55168218749999998</c:v>
                      </c:pt>
                      <c:pt idx="593">
                        <c:v>0.53742022049999993</c:v>
                      </c:pt>
                      <c:pt idx="594">
                        <c:v>0.53742022049999993</c:v>
                      </c:pt>
                      <c:pt idx="595">
                        <c:v>0.51758135274999995</c:v>
                      </c:pt>
                      <c:pt idx="596">
                        <c:v>0.49744758675</c:v>
                      </c:pt>
                      <c:pt idx="597">
                        <c:v>0.49744758675</c:v>
                      </c:pt>
                      <c:pt idx="598">
                        <c:v>0.47168758675</c:v>
                      </c:pt>
                      <c:pt idx="599">
                        <c:v>0.42065911750000001</c:v>
                      </c:pt>
                      <c:pt idx="600">
                        <c:v>0.42065911750000001</c:v>
                      </c:pt>
                      <c:pt idx="601">
                        <c:v>0.42065911750000001</c:v>
                      </c:pt>
                      <c:pt idx="602">
                        <c:v>0.39781054999999999</c:v>
                      </c:pt>
                      <c:pt idx="603">
                        <c:v>0.39781054999999999</c:v>
                      </c:pt>
                      <c:pt idx="604">
                        <c:v>0.38650905000000002</c:v>
                      </c:pt>
                      <c:pt idx="605">
                        <c:v>0.3752567825</c:v>
                      </c:pt>
                      <c:pt idx="606">
                        <c:v>0.3752567825</c:v>
                      </c:pt>
                      <c:pt idx="607">
                        <c:v>0.36718607750000004</c:v>
                      </c:pt>
                      <c:pt idx="608">
                        <c:v>0.36180551</c:v>
                      </c:pt>
                      <c:pt idx="609">
                        <c:v>0.36180551</c:v>
                      </c:pt>
                      <c:pt idx="610">
                        <c:v>0.35931180750000002</c:v>
                      </c:pt>
                      <c:pt idx="611">
                        <c:v>0.35669527249999999</c:v>
                      </c:pt>
                      <c:pt idx="612">
                        <c:v>0.35669527249999999</c:v>
                      </c:pt>
                      <c:pt idx="613">
                        <c:v>0.3543735375</c:v>
                      </c:pt>
                      <c:pt idx="614">
                        <c:v>0.35491400000000001</c:v>
                      </c:pt>
                      <c:pt idx="615">
                        <c:v>0.35491400000000001</c:v>
                      </c:pt>
                      <c:pt idx="616">
                        <c:v>0.361031465</c:v>
                      </c:pt>
                      <c:pt idx="617">
                        <c:v>0.40719536249999999</c:v>
                      </c:pt>
                      <c:pt idx="618">
                        <c:v>0.40719536249999999</c:v>
                      </c:pt>
                      <c:pt idx="619">
                        <c:v>0.48590001999999999</c:v>
                      </c:pt>
                      <c:pt idx="620">
                        <c:v>0.57681503999999995</c:v>
                      </c:pt>
                      <c:pt idx="621">
                        <c:v>0.57681503999999995</c:v>
                      </c:pt>
                      <c:pt idx="622">
                        <c:v>0.72421279999999999</c:v>
                      </c:pt>
                      <c:pt idx="623">
                        <c:v>0.72421279999999999</c:v>
                      </c:pt>
                      <c:pt idx="624">
                        <c:v>0.72421279999999999</c:v>
                      </c:pt>
                      <c:pt idx="625">
                        <c:v>0.81079152999999993</c:v>
                      </c:pt>
                      <c:pt idx="626">
                        <c:v>0.81079152999999993</c:v>
                      </c:pt>
                      <c:pt idx="627">
                        <c:v>0.90013429249999999</c:v>
                      </c:pt>
                      <c:pt idx="628">
                        <c:v>0.99576658499999993</c:v>
                      </c:pt>
                      <c:pt idx="629">
                        <c:v>0.99576658499999993</c:v>
                      </c:pt>
                      <c:pt idx="630">
                        <c:v>1.0891017074999998</c:v>
                      </c:pt>
                      <c:pt idx="631">
                        <c:v>1.1766873649999998</c:v>
                      </c:pt>
                      <c:pt idx="632">
                        <c:v>1.2636107249999999</c:v>
                      </c:pt>
                      <c:pt idx="633">
                        <c:v>1.2636107249999999</c:v>
                      </c:pt>
                      <c:pt idx="634">
                        <c:v>1.3506313525</c:v>
                      </c:pt>
                      <c:pt idx="635">
                        <c:v>1.3506313525</c:v>
                      </c:pt>
                      <c:pt idx="636">
                        <c:v>1.43148578</c:v>
                      </c:pt>
                      <c:pt idx="637">
                        <c:v>1.5175483125</c:v>
                      </c:pt>
                      <c:pt idx="638">
                        <c:v>1.5175483125</c:v>
                      </c:pt>
                      <c:pt idx="639">
                        <c:v>1.6059333825</c:v>
                      </c:pt>
                      <c:pt idx="640">
                        <c:v>1.6967873874999999</c:v>
                      </c:pt>
                      <c:pt idx="641">
                        <c:v>1.6967873874999999</c:v>
                      </c:pt>
                      <c:pt idx="642">
                        <c:v>1.78108113</c:v>
                      </c:pt>
                      <c:pt idx="643">
                        <c:v>1.8486686350000001</c:v>
                      </c:pt>
                      <c:pt idx="644">
                        <c:v>1.8486686350000001</c:v>
                      </c:pt>
                      <c:pt idx="645">
                        <c:v>1.8908042225000001</c:v>
                      </c:pt>
                      <c:pt idx="646">
                        <c:v>1.9306418400000001</c:v>
                      </c:pt>
                      <c:pt idx="647">
                        <c:v>1.9955761625000001</c:v>
                      </c:pt>
                      <c:pt idx="648">
                        <c:v>1.9955761625000001</c:v>
                      </c:pt>
                      <c:pt idx="649">
                        <c:v>1.9955761625000001</c:v>
                      </c:pt>
                      <c:pt idx="650">
                        <c:v>2.0415318449999997</c:v>
                      </c:pt>
                      <c:pt idx="651">
                        <c:v>2.0415318449999997</c:v>
                      </c:pt>
                      <c:pt idx="652">
                        <c:v>2.0415318449999997</c:v>
                      </c:pt>
                      <c:pt idx="653">
                        <c:v>2.0468136475000001</c:v>
                      </c:pt>
                      <c:pt idx="654">
                        <c:v>2.0468136475000001</c:v>
                      </c:pt>
                      <c:pt idx="655">
                        <c:v>2.0550567175000003</c:v>
                      </c:pt>
                      <c:pt idx="656">
                        <c:v>2.0550567175000003</c:v>
                      </c:pt>
                      <c:pt idx="657">
                        <c:v>2.0661863524999999</c:v>
                      </c:pt>
                      <c:pt idx="658">
                        <c:v>2.0858282875</c:v>
                      </c:pt>
                      <c:pt idx="659">
                        <c:v>2.0858282875</c:v>
                      </c:pt>
                      <c:pt idx="660">
                        <c:v>2.0915041544999999</c:v>
                      </c:pt>
                      <c:pt idx="661">
                        <c:v>2.0915041544999999</c:v>
                      </c:pt>
                      <c:pt idx="662">
                        <c:v>2.0915041544999999</c:v>
                      </c:pt>
                      <c:pt idx="663">
                        <c:v>2.102927588</c:v>
                      </c:pt>
                      <c:pt idx="664">
                        <c:v>2.117140322</c:v>
                      </c:pt>
                      <c:pt idx="665">
                        <c:v>2.117140322</c:v>
                      </c:pt>
                      <c:pt idx="666">
                        <c:v>2.117140322</c:v>
                      </c:pt>
                      <c:pt idx="667">
                        <c:v>2.1227916222499998</c:v>
                      </c:pt>
                      <c:pt idx="668">
                        <c:v>2.1227916222499998</c:v>
                      </c:pt>
                      <c:pt idx="669">
                        <c:v>2.1313786222500002</c:v>
                      </c:pt>
                      <c:pt idx="670">
                        <c:v>2.1314277552500003</c:v>
                      </c:pt>
                      <c:pt idx="671">
                        <c:v>2.1314277552500003</c:v>
                      </c:pt>
                      <c:pt idx="672">
                        <c:v>2.1314277552500003</c:v>
                      </c:pt>
                      <c:pt idx="673">
                        <c:v>2.1285156222500001</c:v>
                      </c:pt>
                      <c:pt idx="674">
                        <c:v>2.1285156222500001</c:v>
                      </c:pt>
                      <c:pt idx="675">
                        <c:v>2.1342406222500001</c:v>
                      </c:pt>
                      <c:pt idx="676">
                        <c:v>2.1427774892499998</c:v>
                      </c:pt>
                      <c:pt idx="677">
                        <c:v>2.1427774892499998</c:v>
                      </c:pt>
                      <c:pt idx="678">
                        <c:v>2.1314031887500002</c:v>
                      </c:pt>
                      <c:pt idx="679">
                        <c:v>2.1342160557500001</c:v>
                      </c:pt>
                      <c:pt idx="680">
                        <c:v>2.1342160557500001</c:v>
                      </c:pt>
                      <c:pt idx="681">
                        <c:v>2.1313540557500001</c:v>
                      </c:pt>
                      <c:pt idx="682">
                        <c:v>2.1313540557500001</c:v>
                      </c:pt>
                      <c:pt idx="683">
                        <c:v>2.1370289227499999</c:v>
                      </c:pt>
                      <c:pt idx="684">
                        <c:v>2.1485516222499998</c:v>
                      </c:pt>
                      <c:pt idx="685">
                        <c:v>2.1485516222499998</c:v>
                      </c:pt>
                      <c:pt idx="686">
                        <c:v>2.1513890557500002</c:v>
                      </c:pt>
                      <c:pt idx="687">
                        <c:v>2.1627889227499999</c:v>
                      </c:pt>
                      <c:pt idx="688">
                        <c:v>2.1627889227499999</c:v>
                      </c:pt>
                      <c:pt idx="689">
                        <c:v>2.1685129227499997</c:v>
                      </c:pt>
                      <c:pt idx="690">
                        <c:v>2.1771244892500001</c:v>
                      </c:pt>
                      <c:pt idx="691">
                        <c:v>2.1771244892500001</c:v>
                      </c:pt>
                      <c:pt idx="692">
                        <c:v>2.1828239227499999</c:v>
                      </c:pt>
                      <c:pt idx="693">
                        <c:v>2.1828239227499999</c:v>
                      </c:pt>
                      <c:pt idx="694">
                        <c:v>2.18284848925</c:v>
                      </c:pt>
                      <c:pt idx="695">
                        <c:v>2.1942974892499998</c:v>
                      </c:pt>
                      <c:pt idx="696">
                        <c:v>2.1942974892499998</c:v>
                      </c:pt>
                      <c:pt idx="697">
                        <c:v>2.1971840557500002</c:v>
                      </c:pt>
                      <c:pt idx="698">
                        <c:v>2.2085839227499999</c:v>
                      </c:pt>
                      <c:pt idx="699">
                        <c:v>2.2085839227499999</c:v>
                      </c:pt>
                      <c:pt idx="700">
                        <c:v>2.2199592232499996</c:v>
                      </c:pt>
                      <c:pt idx="701">
                        <c:v>2.2286199227500001</c:v>
                      </c:pt>
                      <c:pt idx="702">
                        <c:v>2.2286199227500001</c:v>
                      </c:pt>
                      <c:pt idx="703">
                        <c:v>2.23436848925</c:v>
                      </c:pt>
                      <c:pt idx="704">
                        <c:v>2.2257087897499996</c:v>
                      </c:pt>
                      <c:pt idx="705">
                        <c:v>2.2257087897499996</c:v>
                      </c:pt>
                      <c:pt idx="706">
                        <c:v>2.2257087897499996</c:v>
                      </c:pt>
                      <c:pt idx="707">
                        <c:v>2.2228949227500001</c:v>
                      </c:pt>
                      <c:pt idx="708">
                        <c:v>2.2228949227500001</c:v>
                      </c:pt>
                      <c:pt idx="709">
                        <c:v>2.2029581887500003</c:v>
                      </c:pt>
                      <c:pt idx="710">
                        <c:v>2.1914109227499998</c:v>
                      </c:pt>
                      <c:pt idx="711">
                        <c:v>2.1914109227499998</c:v>
                      </c:pt>
                      <c:pt idx="712">
                        <c:v>2.1914109227499998</c:v>
                      </c:pt>
                      <c:pt idx="713">
                        <c:v>2.1713022232499997</c:v>
                      </c:pt>
                      <c:pt idx="714">
                        <c:v>2.1713022232499997</c:v>
                      </c:pt>
                      <c:pt idx="715">
                        <c:v>2.1628134892499999</c:v>
                      </c:pt>
                      <c:pt idx="716">
                        <c:v>2.1456404892499998</c:v>
                      </c:pt>
                      <c:pt idx="717">
                        <c:v>2.1456404892499998</c:v>
                      </c:pt>
                      <c:pt idx="718">
                        <c:v>2.1313540557500001</c:v>
                      </c:pt>
                      <c:pt idx="719">
                        <c:v>2.0941204892499998</c:v>
                      </c:pt>
                      <c:pt idx="720">
                        <c:v>2.0941204892499998</c:v>
                      </c:pt>
                      <c:pt idx="721">
                        <c:v>2.0941204892499998</c:v>
                      </c:pt>
                      <c:pt idx="722">
                        <c:v>2.07978492275</c:v>
                      </c:pt>
                      <c:pt idx="723">
                        <c:v>2.07978492275</c:v>
                      </c:pt>
                      <c:pt idx="724">
                        <c:v>2.0683604892499998</c:v>
                      </c:pt>
                      <c:pt idx="725">
                        <c:v>2.03403805575</c:v>
                      </c:pt>
                      <c:pt idx="726">
                        <c:v>2.03403805575</c:v>
                      </c:pt>
                      <c:pt idx="727">
                        <c:v>2.0225644892500001</c:v>
                      </c:pt>
                      <c:pt idx="728">
                        <c:v>2.0225644892500001</c:v>
                      </c:pt>
                      <c:pt idx="729">
                        <c:v>2.00832718875</c:v>
                      </c:pt>
                      <c:pt idx="730">
                        <c:v>1.9968300557500001</c:v>
                      </c:pt>
                      <c:pt idx="731">
                        <c:v>1.9968300557500001</c:v>
                      </c:pt>
                      <c:pt idx="732">
                        <c:v>1.98256718875</c:v>
                      </c:pt>
                      <c:pt idx="733">
                        <c:v>1.9684035879999999</c:v>
                      </c:pt>
                      <c:pt idx="734">
                        <c:v>1.9512060215</c:v>
                      </c:pt>
                      <c:pt idx="735">
                        <c:v>1.9512060215</c:v>
                      </c:pt>
                      <c:pt idx="736">
                        <c:v>1.9339838885</c:v>
                      </c:pt>
                      <c:pt idx="737">
                        <c:v>1.9339838885</c:v>
                      </c:pt>
                      <c:pt idx="738">
                        <c:v>1.9254214550000002</c:v>
                      </c:pt>
                      <c:pt idx="739">
                        <c:v>1.911110455</c:v>
                      </c:pt>
                      <c:pt idx="740">
                        <c:v>1.911110455</c:v>
                      </c:pt>
                      <c:pt idx="741">
                        <c:v>1.902572588</c:v>
                      </c:pt>
                      <c:pt idx="742">
                        <c:v>1.8911000215</c:v>
                      </c:pt>
                      <c:pt idx="743">
                        <c:v>1.8853258884999999</c:v>
                      </c:pt>
                      <c:pt idx="744">
                        <c:v>1.8853258884999999</c:v>
                      </c:pt>
                      <c:pt idx="745">
                        <c:v>1.8853258884999999</c:v>
                      </c:pt>
                      <c:pt idx="746">
                        <c:v>1.859590455</c:v>
                      </c:pt>
                      <c:pt idx="747">
                        <c:v>1.859590455</c:v>
                      </c:pt>
                      <c:pt idx="748">
                        <c:v>1.8453285879999999</c:v>
                      </c:pt>
                      <c:pt idx="749">
                        <c:v>1.8453285879999999</c:v>
                      </c:pt>
                      <c:pt idx="750">
                        <c:v>1.8367425879999999</c:v>
                      </c:pt>
                      <c:pt idx="751">
                        <c:v>1.8224561545</c:v>
                      </c:pt>
                      <c:pt idx="752">
                        <c:v>1.8081195880000001</c:v>
                      </c:pt>
                      <c:pt idx="753">
                        <c:v>1.8081195880000001</c:v>
                      </c:pt>
                      <c:pt idx="754">
                        <c:v>1.7938822875</c:v>
                      </c:pt>
                      <c:pt idx="755">
                        <c:v>1.7938822875</c:v>
                      </c:pt>
                      <c:pt idx="756">
                        <c:v>1.7938822875</c:v>
                      </c:pt>
                      <c:pt idx="757">
                        <c:v>1.7909220214999999</c:v>
                      </c:pt>
                      <c:pt idx="758">
                        <c:v>1.7852225879999999</c:v>
                      </c:pt>
                      <c:pt idx="759">
                        <c:v>1.7852225879999999</c:v>
                      </c:pt>
                      <c:pt idx="760">
                        <c:v>1.7766847210000001</c:v>
                      </c:pt>
                      <c:pt idx="761">
                        <c:v>1.7766847210000001</c:v>
                      </c:pt>
                      <c:pt idx="762">
                        <c:v>1.7766847210000001</c:v>
                      </c:pt>
                      <c:pt idx="763">
                        <c:v>1.756600588</c:v>
                      </c:pt>
                      <c:pt idx="764">
                        <c:v>1.756600588</c:v>
                      </c:pt>
                      <c:pt idx="765">
                        <c:v>1.7508018885000001</c:v>
                      </c:pt>
                      <c:pt idx="766">
                        <c:v>1.7508018885000001</c:v>
                      </c:pt>
                      <c:pt idx="767">
                        <c:v>1.7394020214999999</c:v>
                      </c:pt>
                      <c:pt idx="768">
                        <c:v>1.7279530214999999</c:v>
                      </c:pt>
                      <c:pt idx="769">
                        <c:v>1.7279530214999999</c:v>
                      </c:pt>
                      <c:pt idx="770">
                        <c:v>1.7308651545</c:v>
                      </c:pt>
                      <c:pt idx="771">
                        <c:v>1.719342455</c:v>
                      </c:pt>
                      <c:pt idx="772">
                        <c:v>1.719342455</c:v>
                      </c:pt>
                      <c:pt idx="773">
                        <c:v>1.7136420214999999</c:v>
                      </c:pt>
                      <c:pt idx="774">
                        <c:v>1.7136420214999999</c:v>
                      </c:pt>
                      <c:pt idx="775">
                        <c:v>1.6936070214999999</c:v>
                      </c:pt>
                      <c:pt idx="776">
                        <c:v>1.6936070214999999</c:v>
                      </c:pt>
                      <c:pt idx="777">
                        <c:v>1.6936070214999999</c:v>
                      </c:pt>
                      <c:pt idx="778">
                        <c:v>1.6907450214999999</c:v>
                      </c:pt>
                      <c:pt idx="779">
                        <c:v>1.6764340215</c:v>
                      </c:pt>
                      <c:pt idx="780">
                        <c:v>1.6764340215</c:v>
                      </c:pt>
                      <c:pt idx="781">
                        <c:v>1.6707581545000001</c:v>
                      </c:pt>
                      <c:pt idx="782">
                        <c:v>1.6621475879999998</c:v>
                      </c:pt>
                      <c:pt idx="783">
                        <c:v>1.6621475879999998</c:v>
                      </c:pt>
                      <c:pt idx="784">
                        <c:v>1.6535851545</c:v>
                      </c:pt>
                      <c:pt idx="785">
                        <c:v>1.6535851545</c:v>
                      </c:pt>
                      <c:pt idx="786">
                        <c:v>1.6507231545000001</c:v>
                      </c:pt>
                      <c:pt idx="787">
                        <c:v>1.6422098539999999</c:v>
                      </c:pt>
                      <c:pt idx="788">
                        <c:v>1.6422098539999999</c:v>
                      </c:pt>
                      <c:pt idx="789">
                        <c:v>1.6393232875000001</c:v>
                      </c:pt>
                      <c:pt idx="790">
                        <c:v>1.6250122875000002</c:v>
                      </c:pt>
                      <c:pt idx="791">
                        <c:v>1.6250122875000002</c:v>
                      </c:pt>
                      <c:pt idx="792">
                        <c:v>1.6249631545000001</c:v>
                      </c:pt>
                      <c:pt idx="793">
                        <c:v>1.6192627210000001</c:v>
                      </c:pt>
                      <c:pt idx="794">
                        <c:v>1.6192627210000001</c:v>
                      </c:pt>
                      <c:pt idx="795">
                        <c:v>1.619213588</c:v>
                      </c:pt>
                      <c:pt idx="796">
                        <c:v>1.6078392875</c:v>
                      </c:pt>
                      <c:pt idx="797">
                        <c:v>1.5992522875000001</c:v>
                      </c:pt>
                      <c:pt idx="798">
                        <c:v>1.5992522875000001</c:v>
                      </c:pt>
                      <c:pt idx="799">
                        <c:v>1.5934781545000001</c:v>
                      </c:pt>
                      <c:pt idx="800">
                        <c:v>1.5934781545000001</c:v>
                      </c:pt>
                      <c:pt idx="801">
                        <c:v>1.582054721</c:v>
                      </c:pt>
                      <c:pt idx="802">
                        <c:v>1.5820792875</c:v>
                      </c:pt>
                      <c:pt idx="803">
                        <c:v>1.5820792875</c:v>
                      </c:pt>
                      <c:pt idx="804">
                        <c:v>1.570605721</c:v>
                      </c:pt>
                      <c:pt idx="805">
                        <c:v>1.5619941545</c:v>
                      </c:pt>
                      <c:pt idx="806">
                        <c:v>1.5619941545</c:v>
                      </c:pt>
                      <c:pt idx="807">
                        <c:v>1.5591321545000001</c:v>
                      </c:pt>
                      <c:pt idx="808">
                        <c:v>1.5620432875000001</c:v>
                      </c:pt>
                      <c:pt idx="809">
                        <c:v>1.5620432875000001</c:v>
                      </c:pt>
                      <c:pt idx="810">
                        <c:v>1.5534562875</c:v>
                      </c:pt>
                      <c:pt idx="811">
                        <c:v>1.5421065537500001</c:v>
                      </c:pt>
                      <c:pt idx="812">
                        <c:v>1.5335195537500002</c:v>
                      </c:pt>
                      <c:pt idx="813">
                        <c:v>1.5335195537500002</c:v>
                      </c:pt>
                      <c:pt idx="814">
                        <c:v>1.5248588539999999</c:v>
                      </c:pt>
                      <c:pt idx="815">
                        <c:v>1.5248588539999999</c:v>
                      </c:pt>
                      <c:pt idx="816">
                        <c:v>1.5248588539999999</c:v>
                      </c:pt>
                      <c:pt idx="817">
                        <c:v>1.5220214205</c:v>
                      </c:pt>
                      <c:pt idx="818">
                        <c:v>1.5220214205</c:v>
                      </c:pt>
                      <c:pt idx="819">
                        <c:v>1.5133852875</c:v>
                      </c:pt>
                      <c:pt idx="820">
                        <c:v>1.5106461202500001</c:v>
                      </c:pt>
                      <c:pt idx="821">
                        <c:v>1.5106461202500001</c:v>
                      </c:pt>
                      <c:pt idx="822">
                        <c:v>1.5077104205</c:v>
                      </c:pt>
                      <c:pt idx="823">
                        <c:v>1.49914798725</c:v>
                      </c:pt>
                      <c:pt idx="824">
                        <c:v>1.49914798725</c:v>
                      </c:pt>
                      <c:pt idx="825">
                        <c:v>1.50201098725</c:v>
                      </c:pt>
                      <c:pt idx="826">
                        <c:v>1.49344855375</c:v>
                      </c:pt>
                      <c:pt idx="827">
                        <c:v>1.49344855375</c:v>
                      </c:pt>
                      <c:pt idx="828">
                        <c:v>1.49344855375</c:v>
                      </c:pt>
                      <c:pt idx="829">
                        <c:v>1.4819504205</c:v>
                      </c:pt>
                      <c:pt idx="830">
                        <c:v>1.4819504205</c:v>
                      </c:pt>
                      <c:pt idx="831">
                        <c:v>1.47911298725</c:v>
                      </c:pt>
                      <c:pt idx="832">
                        <c:v>1.47911298725</c:v>
                      </c:pt>
                      <c:pt idx="833">
                        <c:v>1.4705505537500001</c:v>
                      </c:pt>
                      <c:pt idx="834">
                        <c:v>1.4705259872500001</c:v>
                      </c:pt>
                      <c:pt idx="835">
                        <c:v>1.4705259872500001</c:v>
                      </c:pt>
                      <c:pt idx="836">
                        <c:v>1.4706488197500001</c:v>
                      </c:pt>
                      <c:pt idx="837">
                        <c:v>1.4705751202500001</c:v>
                      </c:pt>
                      <c:pt idx="838">
                        <c:v>1.4705751202500001</c:v>
                      </c:pt>
                      <c:pt idx="839">
                        <c:v>1.45359865225</c:v>
                      </c:pt>
                      <c:pt idx="840">
                        <c:v>1.45641151925</c:v>
                      </c:pt>
                      <c:pt idx="841">
                        <c:v>1.45641151925</c:v>
                      </c:pt>
                      <c:pt idx="842">
                        <c:v>1.4450116522500001</c:v>
                      </c:pt>
                      <c:pt idx="843">
                        <c:v>1.44780095275</c:v>
                      </c:pt>
                      <c:pt idx="844">
                        <c:v>1.44780095275</c:v>
                      </c:pt>
                      <c:pt idx="845">
                        <c:v>1.4392630857499999</c:v>
                      </c:pt>
                      <c:pt idx="846">
                        <c:v>1.4334408197499999</c:v>
                      </c:pt>
                      <c:pt idx="847">
                        <c:v>1.4334408197499999</c:v>
                      </c:pt>
                      <c:pt idx="848">
                        <c:v>1.4019558197499999</c:v>
                      </c:pt>
                      <c:pt idx="849">
                        <c:v>1.4019558197499999</c:v>
                      </c:pt>
                      <c:pt idx="850">
                        <c:v>1.4019558197499999</c:v>
                      </c:pt>
                      <c:pt idx="851">
                        <c:v>1.3876939527499998</c:v>
                      </c:pt>
                      <c:pt idx="852">
                        <c:v>1.36479595275</c:v>
                      </c:pt>
                      <c:pt idx="853">
                        <c:v>1.36479595275</c:v>
                      </c:pt>
                      <c:pt idx="854">
                        <c:v>1.3447363862500001</c:v>
                      </c:pt>
                      <c:pt idx="855">
                        <c:v>1.3189518197500001</c:v>
                      </c:pt>
                      <c:pt idx="856">
                        <c:v>1.3189518197500001</c:v>
                      </c:pt>
                      <c:pt idx="857">
                        <c:v>1.2903298197499999</c:v>
                      </c:pt>
                      <c:pt idx="858">
                        <c:v>1.2903298197499999</c:v>
                      </c:pt>
                      <c:pt idx="859">
                        <c:v>1.2130498197499999</c:v>
                      </c:pt>
                      <c:pt idx="860">
                        <c:v>1.2130498197499999</c:v>
                      </c:pt>
                      <c:pt idx="861">
                        <c:v>1.2130498197499999</c:v>
                      </c:pt>
                      <c:pt idx="862">
                        <c:v>1.1786792532499999</c:v>
                      </c:pt>
                      <c:pt idx="863">
                        <c:v>1.15005625325</c:v>
                      </c:pt>
                      <c:pt idx="864">
                        <c:v>1.15005625325</c:v>
                      </c:pt>
                      <c:pt idx="865">
                        <c:v>1.0814369527499998</c:v>
                      </c:pt>
                      <c:pt idx="866">
                        <c:v>1.0814369527499998</c:v>
                      </c:pt>
                      <c:pt idx="867">
                        <c:v>1.0814369527499998</c:v>
                      </c:pt>
                      <c:pt idx="868">
                        <c:v>1.0098328197499999</c:v>
                      </c:pt>
                      <c:pt idx="869">
                        <c:v>1.0098328197499999</c:v>
                      </c:pt>
                      <c:pt idx="870">
                        <c:v>1.0098328197499999</c:v>
                      </c:pt>
                      <c:pt idx="871">
                        <c:v>0.98407291975</c:v>
                      </c:pt>
                      <c:pt idx="872">
                        <c:v>0.94683955325000002</c:v>
                      </c:pt>
                      <c:pt idx="873">
                        <c:v>0.94683955325000002</c:v>
                      </c:pt>
                      <c:pt idx="874">
                        <c:v>0.86958441975</c:v>
                      </c:pt>
                      <c:pt idx="875">
                        <c:v>0.83235105325000003</c:v>
                      </c:pt>
                      <c:pt idx="876">
                        <c:v>0.83235105325000003</c:v>
                      </c:pt>
                      <c:pt idx="877">
                        <c:v>0.79805358625</c:v>
                      </c:pt>
                      <c:pt idx="878">
                        <c:v>0.79805358625</c:v>
                      </c:pt>
                      <c:pt idx="879">
                        <c:v>0.79805358625</c:v>
                      </c:pt>
                      <c:pt idx="880">
                        <c:v>0.74364701975000003</c:v>
                      </c:pt>
                      <c:pt idx="881">
                        <c:v>0.72092128499999997</c:v>
                      </c:pt>
                      <c:pt idx="882">
                        <c:v>0.72092128499999997</c:v>
                      </c:pt>
                      <c:pt idx="883">
                        <c:v>0.72092128499999997</c:v>
                      </c:pt>
                      <c:pt idx="884">
                        <c:v>0.69508768575000002</c:v>
                      </c:pt>
                      <c:pt idx="885">
                        <c:v>0.69508768575000002</c:v>
                      </c:pt>
                      <c:pt idx="886">
                        <c:v>0.6750276192500001</c:v>
                      </c:pt>
                      <c:pt idx="887">
                        <c:v>0.63794165250000001</c:v>
                      </c:pt>
                      <c:pt idx="888">
                        <c:v>0.63794165250000001</c:v>
                      </c:pt>
                      <c:pt idx="889">
                        <c:v>0.63794165250000001</c:v>
                      </c:pt>
                      <c:pt idx="890">
                        <c:v>0.59779695225000007</c:v>
                      </c:pt>
                      <c:pt idx="891">
                        <c:v>0.59779695225000007</c:v>
                      </c:pt>
                      <c:pt idx="892">
                        <c:v>0.58072191750000002</c:v>
                      </c:pt>
                      <c:pt idx="893">
                        <c:v>0.58072191750000002</c:v>
                      </c:pt>
                      <c:pt idx="894">
                        <c:v>0.58072191750000002</c:v>
                      </c:pt>
                      <c:pt idx="895">
                        <c:v>0.56643548500000007</c:v>
                      </c:pt>
                      <c:pt idx="896">
                        <c:v>0.55779965249999997</c:v>
                      </c:pt>
                      <c:pt idx="897">
                        <c:v>0.54938501750000002</c:v>
                      </c:pt>
                      <c:pt idx="898">
                        <c:v>0.54938501750000002</c:v>
                      </c:pt>
                      <c:pt idx="899">
                        <c:v>0.5408966825</c:v>
                      </c:pt>
                      <c:pt idx="900">
                        <c:v>0.53531958249999989</c:v>
                      </c:pt>
                      <c:pt idx="901">
                        <c:v>0.53531958249999989</c:v>
                      </c:pt>
                      <c:pt idx="902">
                        <c:v>0.52954604999999999</c:v>
                      </c:pt>
                      <c:pt idx="903">
                        <c:v>0.52954604999999999</c:v>
                      </c:pt>
                      <c:pt idx="904">
                        <c:v>0.50928945000000003</c:v>
                      </c:pt>
                      <c:pt idx="905">
                        <c:v>0.49801261750000003</c:v>
                      </c:pt>
                      <c:pt idx="906">
                        <c:v>0.49801261750000003</c:v>
                      </c:pt>
                      <c:pt idx="907">
                        <c:v>0.49801261750000003</c:v>
                      </c:pt>
                      <c:pt idx="908">
                        <c:v>0.49801261750000003</c:v>
                      </c:pt>
                      <c:pt idx="909">
                        <c:v>0.49801261750000003</c:v>
                      </c:pt>
                      <c:pt idx="910">
                        <c:v>0.440645485</c:v>
                      </c:pt>
                      <c:pt idx="911">
                        <c:v>0.440645485</c:v>
                      </c:pt>
                      <c:pt idx="912">
                        <c:v>0.43208344999999998</c:v>
                      </c:pt>
                      <c:pt idx="913">
                        <c:v>0.41513125000000001</c:v>
                      </c:pt>
                      <c:pt idx="914">
                        <c:v>0.40390344750000001</c:v>
                      </c:pt>
                      <c:pt idx="915">
                        <c:v>0.40390344750000001</c:v>
                      </c:pt>
                      <c:pt idx="916">
                        <c:v>0.38959244749999999</c:v>
                      </c:pt>
                      <c:pt idx="917">
                        <c:v>0.37251741499999996</c:v>
                      </c:pt>
                      <c:pt idx="918">
                        <c:v>0.37251741499999996</c:v>
                      </c:pt>
                      <c:pt idx="919">
                        <c:v>0.36119134749999998</c:v>
                      </c:pt>
                      <c:pt idx="920">
                        <c:v>0.34441121000000002</c:v>
                      </c:pt>
                      <c:pt idx="921">
                        <c:v>0.34441121000000002</c:v>
                      </c:pt>
                      <c:pt idx="922">
                        <c:v>0.33306057750000001</c:v>
                      </c:pt>
                      <c:pt idx="923">
                        <c:v>0.33306057750000001</c:v>
                      </c:pt>
                      <c:pt idx="924">
                        <c:v>0.33027207749999998</c:v>
                      </c:pt>
                      <c:pt idx="925">
                        <c:v>0.33027207749999998</c:v>
                      </c:pt>
                      <c:pt idx="926">
                        <c:v>0.33027207749999998</c:v>
                      </c:pt>
                      <c:pt idx="927">
                        <c:v>0.31363923999999999</c:v>
                      </c:pt>
                      <c:pt idx="928">
                        <c:v>0.30534743749999999</c:v>
                      </c:pt>
                      <c:pt idx="929">
                        <c:v>0.30534743749999999</c:v>
                      </c:pt>
                      <c:pt idx="930">
                        <c:v>0.29984403749999999</c:v>
                      </c:pt>
                      <c:pt idx="931">
                        <c:v>0.2945127025</c:v>
                      </c:pt>
                      <c:pt idx="932">
                        <c:v>0.2945127025</c:v>
                      </c:pt>
                      <c:pt idx="933">
                        <c:v>0.2891076675</c:v>
                      </c:pt>
                      <c:pt idx="934">
                        <c:v>0.28385003000000003</c:v>
                      </c:pt>
                      <c:pt idx="935">
                        <c:v>0.28385003000000003</c:v>
                      </c:pt>
                      <c:pt idx="936">
                        <c:v>0.27876425999999999</c:v>
                      </c:pt>
                      <c:pt idx="937">
                        <c:v>0.27634425750000002</c:v>
                      </c:pt>
                      <c:pt idx="938">
                        <c:v>0.27634425750000002</c:v>
                      </c:pt>
                      <c:pt idx="939">
                        <c:v>0.2739733875</c:v>
                      </c:pt>
                      <c:pt idx="940">
                        <c:v>0.27162708499999999</c:v>
                      </c:pt>
                      <c:pt idx="941">
                        <c:v>0.27162708499999999</c:v>
                      </c:pt>
                      <c:pt idx="942">
                        <c:v>0.2721675475</c:v>
                      </c:pt>
                      <c:pt idx="943">
                        <c:v>0.27058280750000002</c:v>
                      </c:pt>
                      <c:pt idx="944">
                        <c:v>0.27058280750000002</c:v>
                      </c:pt>
                      <c:pt idx="945">
                        <c:v>0.27058280750000002</c:v>
                      </c:pt>
                      <c:pt idx="946">
                        <c:v>0.26630783250000001</c:v>
                      </c:pt>
                      <c:pt idx="947">
                        <c:v>0.26630783250000001</c:v>
                      </c:pt>
                      <c:pt idx="948">
                        <c:v>0.2639122975</c:v>
                      </c:pt>
                      <c:pt idx="949">
                        <c:v>0.2639122975</c:v>
                      </c:pt>
                      <c:pt idx="950">
                        <c:v>0.26447732750000003</c:v>
                      </c:pt>
                      <c:pt idx="951">
                        <c:v>0.26447732750000003</c:v>
                      </c:pt>
                      <c:pt idx="952">
                        <c:v>0.26812575499999997</c:v>
                      </c:pt>
                      <c:pt idx="953">
                        <c:v>0.26812575499999997</c:v>
                      </c:pt>
                      <c:pt idx="954">
                        <c:v>0.2716512525</c:v>
                      </c:pt>
                      <c:pt idx="955">
                        <c:v>0.29264484499999999</c:v>
                      </c:pt>
                      <c:pt idx="956">
                        <c:v>0.29264484499999999</c:v>
                      </c:pt>
                      <c:pt idx="957">
                        <c:v>0.29264484499999999</c:v>
                      </c:pt>
                      <c:pt idx="958">
                        <c:v>0.31326994250000001</c:v>
                      </c:pt>
                      <c:pt idx="959">
                        <c:v>0.31326994250000001</c:v>
                      </c:pt>
                      <c:pt idx="960">
                        <c:v>0.33668354</c:v>
                      </c:pt>
                      <c:pt idx="961">
                        <c:v>0.3772703375</c:v>
                      </c:pt>
                      <c:pt idx="962">
                        <c:v>0.3772703375</c:v>
                      </c:pt>
                      <c:pt idx="963">
                        <c:v>0.42071943249999999</c:v>
                      </c:pt>
                      <c:pt idx="964">
                        <c:v>0.42071943249999999</c:v>
                      </c:pt>
                      <c:pt idx="965">
                        <c:v>0.42071943249999999</c:v>
                      </c:pt>
                      <c:pt idx="966">
                        <c:v>0.56226996000000007</c:v>
                      </c:pt>
                      <c:pt idx="967">
                        <c:v>0.56226996000000007</c:v>
                      </c:pt>
                      <c:pt idx="968">
                        <c:v>0.56226996000000007</c:v>
                      </c:pt>
                      <c:pt idx="969">
                        <c:v>0.61694675749999994</c:v>
                      </c:pt>
                      <c:pt idx="970">
                        <c:v>0.68025938999999991</c:v>
                      </c:pt>
                      <c:pt idx="971">
                        <c:v>0.68025938999999991</c:v>
                      </c:pt>
                      <c:pt idx="972">
                        <c:v>0.81317408250000001</c:v>
                      </c:pt>
                      <c:pt idx="973">
                        <c:v>0.88206371499999991</c:v>
                      </c:pt>
                      <c:pt idx="974">
                        <c:v>0.88206371499999991</c:v>
                      </c:pt>
                      <c:pt idx="975">
                        <c:v>0.88206371499999991</c:v>
                      </c:pt>
                      <c:pt idx="976">
                        <c:v>1.0511065799999999</c:v>
                      </c:pt>
                      <c:pt idx="977">
                        <c:v>1.0511065799999999</c:v>
                      </c:pt>
                      <c:pt idx="978">
                        <c:v>1.1371936775</c:v>
                      </c:pt>
                      <c:pt idx="979">
                        <c:v>1.22792485</c:v>
                      </c:pt>
                      <c:pt idx="980">
                        <c:v>1.22792485</c:v>
                      </c:pt>
                      <c:pt idx="981">
                        <c:v>1.318140125</c:v>
                      </c:pt>
                      <c:pt idx="982">
                        <c:v>1.318140125</c:v>
                      </c:pt>
                      <c:pt idx="983">
                        <c:v>1.318140125</c:v>
                      </c:pt>
                      <c:pt idx="984">
                        <c:v>1.394706695</c:v>
                      </c:pt>
                      <c:pt idx="985">
                        <c:v>1.5213448425</c:v>
                      </c:pt>
                      <c:pt idx="986">
                        <c:v>1.5213448425</c:v>
                      </c:pt>
                      <c:pt idx="987">
                        <c:v>1.5213448425</c:v>
                      </c:pt>
                      <c:pt idx="988">
                        <c:v>1.5706170050000001</c:v>
                      </c:pt>
                      <c:pt idx="989">
                        <c:v>1.5706170050000001</c:v>
                      </c:pt>
                      <c:pt idx="990">
                        <c:v>1.6260676475</c:v>
                      </c:pt>
                      <c:pt idx="991">
                        <c:v>1.6637556950000001</c:v>
                      </c:pt>
                      <c:pt idx="992">
                        <c:v>1.6637556950000001</c:v>
                      </c:pt>
                      <c:pt idx="993">
                        <c:v>1.7135314725000002</c:v>
                      </c:pt>
                      <c:pt idx="994">
                        <c:v>1.7978507799999999</c:v>
                      </c:pt>
                      <c:pt idx="995">
                        <c:v>1.7978507799999999</c:v>
                      </c:pt>
                      <c:pt idx="996">
                        <c:v>1.8891214175</c:v>
                      </c:pt>
                      <c:pt idx="997">
                        <c:v>1.8891214175</c:v>
                      </c:pt>
                      <c:pt idx="998">
                        <c:v>1.8891214175</c:v>
                      </c:pt>
                      <c:pt idx="999">
                        <c:v>1.9291187175</c:v>
                      </c:pt>
                      <c:pt idx="1000">
                        <c:v>1.9291187175</c:v>
                      </c:pt>
                      <c:pt idx="1001">
                        <c:v>1.9663031500000001</c:v>
                      </c:pt>
                      <c:pt idx="1002">
                        <c:v>2.0120254499999999</c:v>
                      </c:pt>
                      <c:pt idx="1003">
                        <c:v>2.0549338850000001</c:v>
                      </c:pt>
                      <c:pt idx="1004">
                        <c:v>2.0549338850000001</c:v>
                      </c:pt>
                      <c:pt idx="1005">
                        <c:v>2.0893290174999999</c:v>
                      </c:pt>
                      <c:pt idx="1006">
                        <c:v>2.1265625825000001</c:v>
                      </c:pt>
                      <c:pt idx="1007">
                        <c:v>2.1265625825000001</c:v>
                      </c:pt>
                      <c:pt idx="1008">
                        <c:v>2.1694955824999997</c:v>
                      </c:pt>
                      <c:pt idx="1009">
                        <c:v>2.2152424499999999</c:v>
                      </c:pt>
                      <c:pt idx="1010">
                        <c:v>2.2152424499999999</c:v>
                      </c:pt>
                      <c:pt idx="1011">
                        <c:v>2.2897085824999999</c:v>
                      </c:pt>
                      <c:pt idx="1012">
                        <c:v>2.2897085824999999</c:v>
                      </c:pt>
                      <c:pt idx="1013">
                        <c:v>2.2897085824999999</c:v>
                      </c:pt>
                      <c:pt idx="1014">
                        <c:v>2.3325924499999999</c:v>
                      </c:pt>
                      <c:pt idx="1015">
                        <c:v>2.3812013175</c:v>
                      </c:pt>
                      <c:pt idx="1016">
                        <c:v>2.3812013175</c:v>
                      </c:pt>
                      <c:pt idx="1017">
                        <c:v>2.4212723174999997</c:v>
                      </c:pt>
                      <c:pt idx="1018">
                        <c:v>2.4672147175000001</c:v>
                      </c:pt>
                      <c:pt idx="1019">
                        <c:v>2.4672147175000001</c:v>
                      </c:pt>
                      <c:pt idx="1020">
                        <c:v>2.52443515</c:v>
                      </c:pt>
                      <c:pt idx="1021">
                        <c:v>2.5729693174999997</c:v>
                      </c:pt>
                      <c:pt idx="1022">
                        <c:v>2.5729693174999997</c:v>
                      </c:pt>
                      <c:pt idx="1023">
                        <c:v>2.6273758849999997</c:v>
                      </c:pt>
                      <c:pt idx="1024">
                        <c:v>2.6760093174999997</c:v>
                      </c:pt>
                      <c:pt idx="1025">
                        <c:v>2.6760093174999997</c:v>
                      </c:pt>
                      <c:pt idx="1026">
                        <c:v>2.7218534499999998</c:v>
                      </c:pt>
                      <c:pt idx="1027">
                        <c:v>2.7763091499999999</c:v>
                      </c:pt>
                      <c:pt idx="1028">
                        <c:v>2.7763091499999999</c:v>
                      </c:pt>
                      <c:pt idx="1029">
                        <c:v>2.8248197500000001</c:v>
                      </c:pt>
                      <c:pt idx="1030">
                        <c:v>2.8763888849999999</c:v>
                      </c:pt>
                      <c:pt idx="1031">
                        <c:v>2.8763888849999999</c:v>
                      </c:pt>
                      <c:pt idx="1032">
                        <c:v>2.9221101849999997</c:v>
                      </c:pt>
                      <c:pt idx="1033">
                        <c:v>2.96227945</c:v>
                      </c:pt>
                      <c:pt idx="1034">
                        <c:v>2.96227945</c:v>
                      </c:pt>
                      <c:pt idx="1035">
                        <c:v>3.0081000174999999</c:v>
                      </c:pt>
                      <c:pt idx="1036">
                        <c:v>3.0510330175</c:v>
                      </c:pt>
                      <c:pt idx="1037">
                        <c:v>3.0510330175</c:v>
                      </c:pt>
                      <c:pt idx="1038">
                        <c:v>3.0910548850000001</c:v>
                      </c:pt>
                      <c:pt idx="1039">
                        <c:v>3.1024793174999998</c:v>
                      </c:pt>
                      <c:pt idx="1040">
                        <c:v>3.1024793174999998</c:v>
                      </c:pt>
                      <c:pt idx="1041">
                        <c:v>3.1425748850000002</c:v>
                      </c:pt>
                      <c:pt idx="1042">
                        <c:v>3.1425748850000002</c:v>
                      </c:pt>
                      <c:pt idx="1043">
                        <c:v>3.1425748850000002</c:v>
                      </c:pt>
                      <c:pt idx="1044">
                        <c:v>3.1797828849999998</c:v>
                      </c:pt>
                      <c:pt idx="1045">
                        <c:v>3.1797828849999998</c:v>
                      </c:pt>
                      <c:pt idx="1046">
                        <c:v>3.2083567500000001</c:v>
                      </c:pt>
                      <c:pt idx="1047">
                        <c:v>3.2170410175000002</c:v>
                      </c:pt>
                      <c:pt idx="1048">
                        <c:v>3.24563845</c:v>
                      </c:pt>
                      <c:pt idx="1049">
                        <c:v>3.24563845</c:v>
                      </c:pt>
                      <c:pt idx="1050">
                        <c:v>3.2742123175</c:v>
                      </c:pt>
                      <c:pt idx="1051">
                        <c:v>3.2856111849999996</c:v>
                      </c:pt>
                      <c:pt idx="1052">
                        <c:v>3.2856111849999996</c:v>
                      </c:pt>
                      <c:pt idx="1053">
                        <c:v>3.2799363174999998</c:v>
                      </c:pt>
                      <c:pt idx="1054">
                        <c:v>3.2799363174999998</c:v>
                      </c:pt>
                      <c:pt idx="1055">
                        <c:v>3.2771971500000001</c:v>
                      </c:pt>
                      <c:pt idx="1056">
                        <c:v>3.3029817175000002</c:v>
                      </c:pt>
                      <c:pt idx="1057">
                        <c:v>3.3029817175000002</c:v>
                      </c:pt>
                      <c:pt idx="1058">
                        <c:v>3.3143570174999999</c:v>
                      </c:pt>
                      <c:pt idx="1059">
                        <c:v>3.3229430175000001</c:v>
                      </c:pt>
                      <c:pt idx="1060">
                        <c:v>3.3429790174999998</c:v>
                      </c:pt>
                      <c:pt idx="1061">
                        <c:v>3.3429790174999998</c:v>
                      </c:pt>
                      <c:pt idx="1062">
                        <c:v>3.3429790174999998</c:v>
                      </c:pt>
                      <c:pt idx="1063">
                        <c:v>3.3429790174999998</c:v>
                      </c:pt>
                      <c:pt idx="1064">
                        <c:v>3.3487767175000003</c:v>
                      </c:pt>
                      <c:pt idx="1065">
                        <c:v>3.3488012825000002</c:v>
                      </c:pt>
                      <c:pt idx="1066">
                        <c:v>3.3488012825000002</c:v>
                      </c:pt>
                      <c:pt idx="1067">
                        <c:v>3.35733915</c:v>
                      </c:pt>
                      <c:pt idx="1068">
                        <c:v>3.3631368499999996</c:v>
                      </c:pt>
                      <c:pt idx="1069">
                        <c:v>3.3631368499999996</c:v>
                      </c:pt>
                      <c:pt idx="1070">
                        <c:v>3.3717729825</c:v>
                      </c:pt>
                      <c:pt idx="1071">
                        <c:v>3.3745858499999999</c:v>
                      </c:pt>
                      <c:pt idx="1072">
                        <c:v>3.3745858499999999</c:v>
                      </c:pt>
                      <c:pt idx="1073">
                        <c:v>3.3803589824999998</c:v>
                      </c:pt>
                      <c:pt idx="1074">
                        <c:v>3.39175885</c:v>
                      </c:pt>
                      <c:pt idx="1075">
                        <c:v>3.39175885</c:v>
                      </c:pt>
                      <c:pt idx="1076">
                        <c:v>3.3888968499999996</c:v>
                      </c:pt>
                      <c:pt idx="1077">
                        <c:v>3.3946208499999999</c:v>
                      </c:pt>
                      <c:pt idx="1078">
                        <c:v>3.3946208499999999</c:v>
                      </c:pt>
                      <c:pt idx="1079">
                        <c:v>3.3917834175000001</c:v>
                      </c:pt>
                      <c:pt idx="1080">
                        <c:v>3.3975329825</c:v>
                      </c:pt>
                      <c:pt idx="1081">
                        <c:v>3.3975329825</c:v>
                      </c:pt>
                      <c:pt idx="1082">
                        <c:v>3.4032569824999999</c:v>
                      </c:pt>
                      <c:pt idx="1083">
                        <c:v>3.4147059824999997</c:v>
                      </c:pt>
                      <c:pt idx="1084">
                        <c:v>3.4147059824999997</c:v>
                      </c:pt>
                      <c:pt idx="1085">
                        <c:v>3.4147059824999997</c:v>
                      </c:pt>
                      <c:pt idx="1086">
                        <c:v>3.4118439824999998</c:v>
                      </c:pt>
                      <c:pt idx="1087">
                        <c:v>3.4118439824999998</c:v>
                      </c:pt>
                      <c:pt idx="1088">
                        <c:v>3.4119176824999999</c:v>
                      </c:pt>
                      <c:pt idx="1089">
                        <c:v>3.4119176824999999</c:v>
                      </c:pt>
                      <c:pt idx="1090">
                        <c:v>3.4119176824999999</c:v>
                      </c:pt>
                      <c:pt idx="1091">
                        <c:v>3.4404168499999996</c:v>
                      </c:pt>
                      <c:pt idx="1092">
                        <c:v>3.4347164174999998</c:v>
                      </c:pt>
                      <c:pt idx="1093">
                        <c:v>3.4347164174999998</c:v>
                      </c:pt>
                      <c:pt idx="1094">
                        <c:v>3.4490284175000001</c:v>
                      </c:pt>
                      <c:pt idx="1095">
                        <c:v>3.4491512500000003</c:v>
                      </c:pt>
                      <c:pt idx="1096">
                        <c:v>3.4491512500000003</c:v>
                      </c:pt>
                      <c:pt idx="1097">
                        <c:v>3.4720728150000002</c:v>
                      </c:pt>
                      <c:pt idx="1098">
                        <c:v>3.4720728150000002</c:v>
                      </c:pt>
                      <c:pt idx="1099">
                        <c:v>3.4948971149999997</c:v>
                      </c:pt>
                      <c:pt idx="1100">
                        <c:v>3.5150058149999999</c:v>
                      </c:pt>
                      <c:pt idx="1101">
                        <c:v>3.5150058149999999</c:v>
                      </c:pt>
                      <c:pt idx="1102">
                        <c:v>3.5150058149999999</c:v>
                      </c:pt>
                      <c:pt idx="1103">
                        <c:v>3.5321552500000002</c:v>
                      </c:pt>
                      <c:pt idx="1104">
                        <c:v>3.5321552500000002</c:v>
                      </c:pt>
                      <c:pt idx="1105">
                        <c:v>3.5550031149999999</c:v>
                      </c:pt>
                      <c:pt idx="1106">
                        <c:v>3.552141115</c:v>
                      </c:pt>
                      <c:pt idx="1107">
                        <c:v>3.552141115</c:v>
                      </c:pt>
                      <c:pt idx="1108">
                        <c:v>3.5607772500000001</c:v>
                      </c:pt>
                      <c:pt idx="1109">
                        <c:v>3.5779502500000002</c:v>
                      </c:pt>
                      <c:pt idx="1110">
                        <c:v>3.5779502500000002</c:v>
                      </c:pt>
                      <c:pt idx="1111">
                        <c:v>3.6065968150000001</c:v>
                      </c:pt>
                      <c:pt idx="1112">
                        <c:v>3.6237708149999999</c:v>
                      </c:pt>
                      <c:pt idx="1113">
                        <c:v>3.6237708149999999</c:v>
                      </c:pt>
                      <c:pt idx="1114">
                        <c:v>3.64378125</c:v>
                      </c:pt>
                      <c:pt idx="1115">
                        <c:v>3.66954125</c:v>
                      </c:pt>
                      <c:pt idx="1116">
                        <c:v>3.66954125</c:v>
                      </c:pt>
                      <c:pt idx="1117">
                        <c:v>3.6837294174999999</c:v>
                      </c:pt>
                      <c:pt idx="1118">
                        <c:v>3.7181992500000001</c:v>
                      </c:pt>
                      <c:pt idx="1119">
                        <c:v>3.7181992500000001</c:v>
                      </c:pt>
                      <c:pt idx="1120">
                        <c:v>3.7181992500000001</c:v>
                      </c:pt>
                      <c:pt idx="1121">
                        <c:v>3.7440319474999999</c:v>
                      </c:pt>
                      <c:pt idx="1122">
                        <c:v>3.7440319474999999</c:v>
                      </c:pt>
                      <c:pt idx="1123">
                        <c:v>3.7755169474999999</c:v>
                      </c:pt>
                      <c:pt idx="1124">
                        <c:v>3.7755169474999999</c:v>
                      </c:pt>
                      <c:pt idx="1125">
                        <c:v>3.7927145149999997</c:v>
                      </c:pt>
                      <c:pt idx="1126">
                        <c:v>3.7927145149999997</c:v>
                      </c:pt>
                      <c:pt idx="1127">
                        <c:v>3.84413625</c:v>
                      </c:pt>
                      <c:pt idx="1128">
                        <c:v>3.84413625</c:v>
                      </c:pt>
                      <c:pt idx="1129">
                        <c:v>3.8613338150000001</c:v>
                      </c:pt>
                      <c:pt idx="1130">
                        <c:v>3.8671079475000001</c:v>
                      </c:pt>
                      <c:pt idx="1131">
                        <c:v>4.6217000000000006</c:v>
                      </c:pt>
                      <c:pt idx="1132">
                        <c:v>4.6419000000000006</c:v>
                      </c:pt>
                      <c:pt idx="1133">
                        <c:v>4.6851500000000001</c:v>
                      </c:pt>
                      <c:pt idx="1134">
                        <c:v>4.584225</c:v>
                      </c:pt>
                    </c:numCache>
                  </c:numRef>
                </c:yVal>
                <c:smooth val="0"/>
                <c:extLst xmlns:c15="http://schemas.microsoft.com/office/drawing/2012/chart">
                  <c:ext xmlns:c16="http://schemas.microsoft.com/office/drawing/2014/chart" uri="{C3380CC4-5D6E-409C-BE32-E72D297353CC}">
                    <c16:uniqueId val="{0000000D-C996-4A60-867B-84429CE530E9}"/>
                  </c:ext>
                </c:extLst>
              </c15:ser>
            </c15:filteredScatterSeries>
            <c15:filteredScatterSeries>
              <c15:ser>
                <c:idx val="1"/>
                <c:order val="3"/>
                <c:tx>
                  <c:strRef>
                    <c:extLst xmlns:c15="http://schemas.microsoft.com/office/drawing/2012/chart">
                      <c:ext xmlns:c15="http://schemas.microsoft.com/office/drawing/2012/chart" uri="{02D57815-91ED-43cb-92C2-25804820EDAC}">
                        <c15:formulaRef>
                          <c15:sqref>'Forsøk 3 - Samlet'!$CC$12</c15:sqref>
                        </c15:formulaRef>
                      </c:ext>
                    </c:extLst>
                    <c:strCache>
                      <c:ptCount val="1"/>
                      <c:pt idx="0">
                        <c:v>B_q-4c</c:v>
                      </c:pt>
                    </c:strCache>
                  </c:strRef>
                </c:tx>
                <c:spPr>
                  <a:ln w="19050" cap="rnd">
                    <a:noFill/>
                    <a:round/>
                  </a:ln>
                  <a:effectLst/>
                </c:spPr>
                <c:marker>
                  <c:symbol val="circle"/>
                  <c:size val="5"/>
                  <c:spPr>
                    <a:solidFill>
                      <a:schemeClr val="accent6"/>
                    </a:solidFill>
                    <a:ln w="9525">
                      <a:solidFill>
                        <a:schemeClr val="bg1">
                          <a:lumMod val="50000"/>
                        </a:schemeClr>
                      </a:solidFill>
                    </a:ln>
                    <a:effectLst/>
                  </c:spPr>
                </c:marker>
                <c:xVal>
                  <c:numRef>
                    <c:extLst xmlns:c15="http://schemas.microsoft.com/office/drawing/2012/chart">
                      <c:ext xmlns:c15="http://schemas.microsoft.com/office/drawing/2012/chart" uri="{02D57815-91ED-43cb-92C2-25804820EDAC}">
                        <c15:formulaRef>
                          <c15:sqref>'Forsøk 3 - Samlet'!$CC$14:$CC$1149</c15:sqref>
                        </c15:formulaRef>
                      </c:ext>
                    </c:extLst>
                    <c:numCache>
                      <c:formatCode>General</c:formatCode>
                      <c:ptCount val="1136"/>
                      <c:pt idx="20" formatCode="0.00">
                        <c:v>1.1916530389698515E-2</c:v>
                      </c:pt>
                      <c:pt idx="21" formatCode="0.00">
                        <c:v>1.1912682085513673E-2</c:v>
                      </c:pt>
                      <c:pt idx="22" formatCode="0.00">
                        <c:v>4.2195367298181602E-3</c:v>
                      </c:pt>
                      <c:pt idx="23" formatCode="0.00">
                        <c:v>3.2017205855925696E-3</c:v>
                      </c:pt>
                      <c:pt idx="24" formatCode="0.00">
                        <c:v>3.2014430588273809E-3</c:v>
                      </c:pt>
                      <c:pt idx="25" formatCode="0.00">
                        <c:v>2.6518156806909681E-3</c:v>
                      </c:pt>
                      <c:pt idx="26" formatCode="0.00">
                        <c:v>2.651657287926362E-3</c:v>
                      </c:pt>
                      <c:pt idx="27" formatCode="0.00">
                        <c:v>1.9845565458505867E-3</c:v>
                      </c:pt>
                      <c:pt idx="28" formatCode="0.00">
                        <c:v>2.1164012287921336E-3</c:v>
                      </c:pt>
                      <c:pt idx="29" formatCode="0.00">
                        <c:v>2.1163257320763987E-3</c:v>
                      </c:pt>
                      <c:pt idx="30" formatCode="0.00">
                        <c:v>1.7622304285040823E-3</c:v>
                      </c:pt>
                      <c:pt idx="31" formatCode="0.00">
                        <c:v>1.485801178278073E-3</c:v>
                      </c:pt>
                      <c:pt idx="32" formatCode="0.00">
                        <c:v>1.4857681549252412E-3</c:v>
                      </c:pt>
                      <c:pt idx="33" formatCode="0.00">
                        <c:v>1.4857351465805467E-3</c:v>
                      </c:pt>
                      <c:pt idx="34" formatCode="0.00">
                        <c:v>1.448675128087343E-3</c:v>
                      </c:pt>
                      <c:pt idx="35" formatCode="0.00">
                        <c:v>1.448646916328128E-3</c:v>
                      </c:pt>
                      <c:pt idx="36" formatCode="0.00">
                        <c:v>1.3050855911988402E-3</c:v>
                      </c:pt>
                      <c:pt idx="37" formatCode="0.00">
                        <c:v>1.0430276961837493E-3</c:v>
                      </c:pt>
                      <c:pt idx="38" formatCode="0.00">
                        <c:v>1.0430114621801916E-3</c:v>
                      </c:pt>
                      <c:pt idx="39" formatCode="0.00">
                        <c:v>8.439409672611883E-4</c:v>
                      </c:pt>
                      <c:pt idx="40" formatCode="0.00">
                        <c:v>1.0660994674381965E-3</c:v>
                      </c:pt>
                      <c:pt idx="41" formatCode="0.00">
                        <c:v>1.0660856149988553E-3</c:v>
                      </c:pt>
                      <c:pt idx="42" formatCode="0.00">
                        <c:v>9.9036790043109408E-4</c:v>
                      </c:pt>
                      <c:pt idx="43" formatCode="0.00">
                        <c:v>7.5253812010540335E-4</c:v>
                      </c:pt>
                      <c:pt idx="44" formatCode="0.00">
                        <c:v>7.525296901718236E-4</c:v>
                      </c:pt>
                      <c:pt idx="45" formatCode="0.00">
                        <c:v>7.9741859134974753E-4</c:v>
                      </c:pt>
                      <c:pt idx="46" formatCode="0.00">
                        <c:v>7.6361221389144101E-4</c:v>
                      </c:pt>
                      <c:pt idx="47" formatCode="0.00">
                        <c:v>9.1670845257938783E-4</c:v>
                      </c:pt>
                      <c:pt idx="48" formatCode="0.00">
                        <c:v>8.6464528714515047E-4</c:v>
                      </c:pt>
                      <c:pt idx="49" formatCode="0.00">
                        <c:v>8.2307814155663521E-4</c:v>
                      </c:pt>
                      <c:pt idx="50" formatCode="0.00">
                        <c:v>8.918029150827906E-4</c:v>
                      </c:pt>
                      <c:pt idx="51" formatCode="0.00">
                        <c:v>8.4930219137277854E-4</c:v>
                      </c:pt>
                      <c:pt idx="52" formatCode="0.00">
                        <c:v>8.1509338538122717E-4</c:v>
                      </c:pt>
                      <c:pt idx="53" formatCode="0.00">
                        <c:v>8.1508656973555661E-4</c:v>
                      </c:pt>
                      <c:pt idx="54" formatCode="0.00">
                        <c:v>6.9975420421415071E-4</c:v>
                      </c:pt>
                      <c:pt idx="55" formatCode="0.00">
                        <c:v>7.5818281897432622E-4</c:v>
                      </c:pt>
                      <c:pt idx="56" formatCode="0.00">
                        <c:v>7.5817692909971508E-4</c:v>
                      </c:pt>
                      <c:pt idx="57" formatCode="0.00">
                        <c:v>8.7534183912266715E-4</c:v>
                      </c:pt>
                      <c:pt idx="58" formatCode="0.00">
                        <c:v>8.7533546788026338E-4</c:v>
                      </c:pt>
                      <c:pt idx="59" formatCode="0.00">
                        <c:v>8.7532909934305678E-4</c:v>
                      </c:pt>
                      <c:pt idx="60" formatCode="0.00">
                        <c:v>6.9215421152015193E-4</c:v>
                      </c:pt>
                      <c:pt idx="61" formatCode="0.00">
                        <c:v>6.9214931290168425E-4</c:v>
                      </c:pt>
                      <c:pt idx="62" formatCode="0.00">
                        <c:v>7.7359170651100087E-4</c:v>
                      </c:pt>
                      <c:pt idx="63" formatCode="0.00">
                        <c:v>6.0317430582080623E-4</c:v>
                      </c:pt>
                      <c:pt idx="64" formatCode="0.00">
                        <c:v>6.5353933508463806E-4</c:v>
                      </c:pt>
                      <c:pt idx="65" formatCode="0.00">
                        <c:v>6.3581180546478787E-4</c:v>
                      </c:pt>
                      <c:pt idx="66" formatCode="0.00">
                        <c:v>6.6289788959276292E-4</c:v>
                      </c:pt>
                      <c:pt idx="67" formatCode="0.00">
                        <c:v>6.1034892639516656E-4</c:v>
                      </c:pt>
                      <c:pt idx="68" formatCode="0.00">
                        <c:v>5.891851171180983E-4</c:v>
                      </c:pt>
                      <c:pt idx="69" formatCode="0.00">
                        <c:v>5.5735630147693668E-4</c:v>
                      </c:pt>
                      <c:pt idx="70" formatCode="0.00">
                        <c:v>6.4156794767926775E-4</c:v>
                      </c:pt>
                      <c:pt idx="71" formatCode="0.00">
                        <c:v>6.3713974039666639E-4</c:v>
                      </c:pt>
                      <c:pt idx="72" formatCode="0.00">
                        <c:v>6.2070641027271159E-4</c:v>
                      </c:pt>
                      <c:pt idx="73" formatCode="0.00">
                        <c:v>5.7288439143542125E-4</c:v>
                      </c:pt>
                      <c:pt idx="74" formatCode="0.00">
                        <c:v>5.4374541068613472E-4</c:v>
                      </c:pt>
                      <c:pt idx="75" formatCode="0.00">
                        <c:v>6.2275407215217106E-4</c:v>
                      </c:pt>
                      <c:pt idx="76" formatCode="0.00">
                        <c:v>5.9689936662752805E-4</c:v>
                      </c:pt>
                      <c:pt idx="77" formatCode="0.00">
                        <c:v>5.9289077047068128E-4</c:v>
                      </c:pt>
                      <c:pt idx="78" formatCode="0.00">
                        <c:v>6.2900429395801923E-4</c:v>
                      </c:pt>
                      <c:pt idx="79" formatCode="0.00">
                        <c:v>6.0450266783742602E-4</c:v>
                      </c:pt>
                      <c:pt idx="80" formatCode="0.00">
                        <c:v>5.230133064813156E-4</c:v>
                      </c:pt>
                      <c:pt idx="81" formatCode="0.00">
                        <c:v>5.191366122147417E-4</c:v>
                      </c:pt>
                      <c:pt idx="82" formatCode="0.00">
                        <c:v>5.1525995924193253E-4</c:v>
                      </c:pt>
                      <c:pt idx="83" formatCode="0.00">
                        <c:v>6.026042526181024E-4</c:v>
                      </c:pt>
                      <c:pt idx="84" formatCode="0.00">
                        <c:v>5.8991707109934725E-4</c:v>
                      </c:pt>
                      <c:pt idx="85" formatCode="0.00">
                        <c:v>5.862514285532661E-4</c:v>
                      </c:pt>
                      <c:pt idx="86" formatCode="0.00">
                        <c:v>6.1271106506894291E-4</c:v>
                      </c:pt>
                      <c:pt idx="87" formatCode="0.00">
                        <c:v>6.0208139848570924E-4</c:v>
                      </c:pt>
                      <c:pt idx="88" formatCode="0.00">
                        <c:v>5.6261298289171169E-4</c:v>
                      </c:pt>
                      <c:pt idx="89" formatCode="0.00">
                        <c:v>5.5154904350380725E-4</c:v>
                      </c:pt>
                      <c:pt idx="90" formatCode="0.00">
                        <c:v>5.8341512011053447E-4</c:v>
                      </c:pt>
                      <c:pt idx="91" formatCode="0.00">
                        <c:v>6.7768848125706411E-4</c:v>
                      </c:pt>
                      <c:pt idx="92" formatCode="0.00">
                        <c:v>6.6540104785940853E-4</c:v>
                      </c:pt>
                      <c:pt idx="93" formatCode="0.00">
                        <c:v>5.8353586104852213E-4</c:v>
                      </c:pt>
                      <c:pt idx="94" formatCode="0.00">
                        <c:v>5.4617615022834463E-4</c:v>
                      </c:pt>
                      <c:pt idx="95" formatCode="0.00">
                        <c:v>5.3693488469802044E-4</c:v>
                      </c:pt>
                      <c:pt idx="96" formatCode="0.00">
                        <c:v>5.6332388018464838E-4</c:v>
                      </c:pt>
                      <c:pt idx="97" formatCode="0.00">
                        <c:v>5.9336145633552757E-4</c:v>
                      </c:pt>
                      <c:pt idx="98" formatCode="0.00">
                        <c:v>5.9002739432617731E-4</c:v>
                      </c:pt>
                      <c:pt idx="99" formatCode="0.00">
                        <c:v>5.7549604682325338E-4</c:v>
                      </c:pt>
                      <c:pt idx="100" formatCode="0.00">
                        <c:v>5.3949153140794349E-4</c:v>
                      </c:pt>
                      <c:pt idx="101" formatCode="0.00">
                        <c:v>5.362213763521797E-4</c:v>
                      </c:pt>
                      <c:pt idx="102" formatCode="0.00">
                        <c:v>4.9040223633144565E-4</c:v>
                      </c:pt>
                      <c:pt idx="103" formatCode="0.00">
                        <c:v>6.7974574327586777E-4</c:v>
                      </c:pt>
                      <c:pt idx="104" formatCode="0.00">
                        <c:v>6.7275541267450192E-4</c:v>
                      </c:pt>
                      <c:pt idx="105" formatCode="0.00">
                        <c:v>5.4191957190499274E-4</c:v>
                      </c:pt>
                      <c:pt idx="106" formatCode="0.00">
                        <c:v>5.9921338159140715E-4</c:v>
                      </c:pt>
                      <c:pt idx="107" formatCode="0.00">
                        <c:v>5.9220626564743261E-4</c:v>
                      </c:pt>
                      <c:pt idx="108" formatCode="0.00">
                        <c:v>6.20586290262246E-4</c:v>
                      </c:pt>
                      <c:pt idx="109" formatCode="0.00">
                        <c:v>5.5134649663416942E-4</c:v>
                      </c:pt>
                      <c:pt idx="110" formatCode="0.00">
                        <c:v>5.4721429037716987E-4</c:v>
                      </c:pt>
                      <c:pt idx="111" formatCode="0.00">
                        <c:v>5.753879379474503E-4</c:v>
                      </c:pt>
                      <c:pt idx="112" formatCode="0.00">
                        <c:v>5.3751741807656864E-4</c:v>
                      </c:pt>
                      <c:pt idx="113" formatCode="0.00">
                        <c:v>5.3441045315671617E-4</c:v>
                      </c:pt>
                      <c:pt idx="114" formatCode="0.00">
                        <c:v>6.5570652967888738E-4</c:v>
                      </c:pt>
                      <c:pt idx="115" formatCode="0.00">
                        <c:v>5.5777724507471928E-4</c:v>
                      </c:pt>
                      <c:pt idx="116" formatCode="0.00">
                        <c:v>5.5467868653401179E-4</c:v>
                      </c:pt>
                      <c:pt idx="117" formatCode="0.00">
                        <c:v>4.9266773589069389E-4</c:v>
                      </c:pt>
                      <c:pt idx="118" formatCode="0.00">
                        <c:v>5.8318988368598009E-4</c:v>
                      </c:pt>
                      <c:pt idx="119" formatCode="0.00">
                        <c:v>5.8059480080985216E-4</c:v>
                      </c:pt>
                      <c:pt idx="120" formatCode="0.00">
                        <c:v>6.1204207963070766E-4</c:v>
                      </c:pt>
                      <c:pt idx="121" formatCode="0.00">
                        <c:v>6.0890375754116147E-4</c:v>
                      </c:pt>
                      <c:pt idx="122" formatCode="0.00">
                        <c:v>6.0688562694084954E-4</c:v>
                      </c:pt>
                      <c:pt idx="123" formatCode="0.00">
                        <c:v>6.3696767384884803E-4</c:v>
                      </c:pt>
                      <c:pt idx="124" formatCode="0.00">
                        <c:v>6.3381479783851228E-4</c:v>
                      </c:pt>
                      <c:pt idx="125" formatCode="0.00">
                        <c:v>6.3474100187539293E-4</c:v>
                      </c:pt>
                      <c:pt idx="126" formatCode="0.00">
                        <c:v>6.0315033818651709E-4</c:v>
                      </c:pt>
                      <c:pt idx="127" formatCode="0.00">
                        <c:v>5.9995956476248283E-4</c:v>
                      </c:pt>
                      <c:pt idx="128" formatCode="0.00">
                        <c:v>6.287059802746694E-4</c:v>
                      </c:pt>
                      <c:pt idx="129" formatCode="0.00">
                        <c:v>5.6374325394590577E-4</c:v>
                      </c:pt>
                      <c:pt idx="130" formatCode="0.00">
                        <c:v>5.6054074153302281E-4</c:v>
                      </c:pt>
                      <c:pt idx="131" formatCode="0.00">
                        <c:v>6.220366225918023E-4</c:v>
                      </c:pt>
                      <c:pt idx="132" formatCode="0.00">
                        <c:v>6.2346237542931662E-4</c:v>
                      </c:pt>
                      <c:pt idx="133" formatCode="0.00">
                        <c:v>5.555798411910033E-4</c:v>
                      </c:pt>
                      <c:pt idx="134" formatCode="0.00">
                        <c:v>5.863519918513178E-4</c:v>
                      </c:pt>
                      <c:pt idx="135" formatCode="0.00">
                        <c:v>5.853143199678392E-4</c:v>
                      </c:pt>
                      <c:pt idx="136" formatCode="0.00">
                        <c:v>6.1460432914899076E-4</c:v>
                      </c:pt>
                      <c:pt idx="137" formatCode="0.00">
                        <c:v>5.4939149428619789E-4</c:v>
                      </c:pt>
                      <c:pt idx="138" formatCode="0.00">
                        <c:v>5.4769720070784551E-4</c:v>
                      </c:pt>
                      <c:pt idx="139" formatCode="0.00">
                        <c:v>5.7723925485122509E-4</c:v>
                      </c:pt>
                      <c:pt idx="140" formatCode="0.00">
                        <c:v>6.0910525827372107E-4</c:v>
                      </c:pt>
                      <c:pt idx="141" formatCode="0.00">
                        <c:v>6.0873951281886014E-4</c:v>
                      </c:pt>
                      <c:pt idx="142" formatCode="0.00">
                        <c:v>6.0543205354824953E-4</c:v>
                      </c:pt>
                      <c:pt idx="143" formatCode="0.00">
                        <c:v>5.390151378872086E-4</c:v>
                      </c:pt>
                      <c:pt idx="144" formatCode="0.00">
                        <c:v>5.3831266685140839E-4</c:v>
                      </c:pt>
                      <c:pt idx="145" formatCode="0.00">
                        <c:v>6.0188910253878897E-4</c:v>
                      </c:pt>
                      <c:pt idx="146" formatCode="0.00">
                        <c:v>6.0325963651144477E-4</c:v>
                      </c:pt>
                      <c:pt idx="147" formatCode="0.00">
                        <c:v>7.0729336077063559E-4</c:v>
                      </c:pt>
                      <c:pt idx="148" formatCode="0.00">
                        <c:v>6.6987140823065365E-4</c:v>
                      </c:pt>
                      <c:pt idx="149" formatCode="0.00">
                        <c:v>6.7925567169228667E-4</c:v>
                      </c:pt>
                      <c:pt idx="150" formatCode="0.00">
                        <c:v>6.7579112242396888E-4</c:v>
                      </c:pt>
                      <c:pt idx="151" formatCode="0.00">
                        <c:v>7.0700119663518704E-4</c:v>
                      </c:pt>
                      <c:pt idx="152" formatCode="0.00">
                        <c:v>7.0926114330696372E-4</c:v>
                      </c:pt>
                      <c:pt idx="153" formatCode="0.00">
                        <c:v>6.0089903100770824E-4</c:v>
                      </c:pt>
                      <c:pt idx="154" formatCode="0.00">
                        <c:v>6.6731925966647819E-4</c:v>
                      </c:pt>
                      <c:pt idx="155" formatCode="0.00">
                        <c:v>6.6722925091907109E-4</c:v>
                      </c:pt>
                      <c:pt idx="156" formatCode="0.00">
                        <c:v>6.6371876507926382E-4</c:v>
                      </c:pt>
                      <c:pt idx="157" formatCode="0.00">
                        <c:v>7.4032109081252542E-4</c:v>
                      </c:pt>
                      <c:pt idx="158" formatCode="0.00">
                        <c:v>7.4449793762914002E-4</c:v>
                      </c:pt>
                      <c:pt idx="159" formatCode="0.00">
                        <c:v>6.6893863094432413E-4</c:v>
                      </c:pt>
                      <c:pt idx="160" formatCode="0.00">
                        <c:v>6.7024854759811293E-4</c:v>
                      </c:pt>
                      <c:pt idx="161" formatCode="0.00">
                        <c:v>7.3912073935746415E-4</c:v>
                      </c:pt>
                      <c:pt idx="162" formatCode="0.00">
                        <c:v>7.4098862278383767E-4</c:v>
                      </c:pt>
                      <c:pt idx="163" formatCode="0.00">
                        <c:v>7.420686599098579E-4</c:v>
                      </c:pt>
                      <c:pt idx="164" formatCode="0.00">
                        <c:v>7.3839639433642571E-4</c:v>
                      </c:pt>
                      <c:pt idx="165" formatCode="0.00">
                        <c:v>7.4026442966960905E-4</c:v>
                      </c:pt>
                      <c:pt idx="166" formatCode="0.00">
                        <c:v>7.4218132240978091E-4</c:v>
                      </c:pt>
                      <c:pt idx="167" formatCode="0.00">
                        <c:v>7.3845320909685325E-4</c:v>
                      </c:pt>
                      <c:pt idx="168" formatCode="0.00">
                        <c:v>7.012188244986281E-4</c:v>
                      </c:pt>
                      <c:pt idx="169" formatCode="0.00">
                        <c:v>7.0361455603340766E-4</c:v>
                      </c:pt>
                      <c:pt idx="170" formatCode="0.00">
                        <c:v>7.7552038623633613E-4</c:v>
                      </c:pt>
                      <c:pt idx="171" formatCode="0.00">
                        <c:v>7.7687673369064092E-4</c:v>
                      </c:pt>
                      <c:pt idx="172" formatCode="0.00">
                        <c:v>7.7394348030308086E-4</c:v>
                      </c:pt>
                      <c:pt idx="173" formatCode="0.00">
                        <c:v>7.7013251152845E-4</c:v>
                      </c:pt>
                      <c:pt idx="174" formatCode="0.00">
                        <c:v>7.3800759545799004E-4</c:v>
                      </c:pt>
                      <c:pt idx="175" formatCode="0.00">
                        <c:v>7.3414542496132954E-4</c:v>
                      </c:pt>
                      <c:pt idx="176" formatCode="0.00">
                        <c:v>7.3439598458736335E-4</c:v>
                      </c:pt>
                      <c:pt idx="177" formatCode="0.00">
                        <c:v>7.7288924926146132E-4</c:v>
                      </c:pt>
                      <c:pt idx="178" formatCode="0.00">
                        <c:v>7.6898751851458267E-4</c:v>
                      </c:pt>
                      <c:pt idx="179" formatCode="0.00">
                        <c:v>7.6946138294291288E-4</c:v>
                      </c:pt>
                      <c:pt idx="180" formatCode="0.00">
                        <c:v>8.5284768949450186E-4</c:v>
                      </c:pt>
                      <c:pt idx="181" formatCode="0.00">
                        <c:v>8.4888254775565021E-4</c:v>
                      </c:pt>
                      <c:pt idx="182" formatCode="0.00">
                        <c:v>7.6735923944943479E-4</c:v>
                      </c:pt>
                      <c:pt idx="183" formatCode="0.00">
                        <c:v>7.678171142366456E-4</c:v>
                      </c:pt>
                      <c:pt idx="184" formatCode="0.00">
                        <c:v>8.0382075149840844E-4</c:v>
                      </c:pt>
                      <c:pt idx="185" formatCode="0.00">
                        <c:v>7.5982307729865973E-4</c:v>
                      </c:pt>
                      <c:pt idx="186" formatCode="0.00">
                        <c:v>7.7108338614447424E-4</c:v>
                      </c:pt>
                      <c:pt idx="187" formatCode="0.00">
                        <c:v>8.8942875200495261E-4</c:v>
                      </c:pt>
                      <c:pt idx="188" formatCode="0.00">
                        <c:v>8.8853713546178709E-4</c:v>
                      </c:pt>
                      <c:pt idx="189" formatCode="0.00">
                        <c:v>8.8444425095509705E-4</c:v>
                      </c:pt>
                      <c:pt idx="190" formatCode="0.00">
                        <c:v>8.4441668100391511E-4</c:v>
                      </c:pt>
                      <c:pt idx="191" formatCode="0.00">
                        <c:v>8.857497151694237E-4</c:v>
                      </c:pt>
                      <c:pt idx="192" formatCode="0.00">
                        <c:v>8.8161258454395072E-4</c:v>
                      </c:pt>
                      <c:pt idx="193" formatCode="0.00">
                        <c:v>8.8279773869656436E-4</c:v>
                      </c:pt>
                      <c:pt idx="194" formatCode="0.00">
                        <c:v>8.894249605735211E-4</c:v>
                      </c:pt>
                      <c:pt idx="195" formatCode="0.00">
                        <c:v>8.8521168076267595E-4</c:v>
                      </c:pt>
                      <c:pt idx="196" formatCode="0.00">
                        <c:v>9.2542971638192141E-4</c:v>
                      </c:pt>
                      <c:pt idx="197" formatCode="0.00">
                        <c:v>9.2463044866160869E-4</c:v>
                      </c:pt>
                      <c:pt idx="198" formatCode="0.00">
                        <c:v>9.2039099096631746E-4</c:v>
                      </c:pt>
                      <c:pt idx="199" formatCode="0.00">
                        <c:v>8.7696480459898806E-4</c:v>
                      </c:pt>
                      <c:pt idx="200" formatCode="0.00">
                        <c:v>8.7815496715790045E-4</c:v>
                      </c:pt>
                      <c:pt idx="201" formatCode="0.00">
                        <c:v>8.7387359320857943E-4</c:v>
                      </c:pt>
                      <c:pt idx="202" formatCode="0.00">
                        <c:v>9.2047303377479318E-4</c:v>
                      </c:pt>
                      <c:pt idx="203" formatCode="0.00">
                        <c:v>8.7958856543896187E-4</c:v>
                      </c:pt>
                      <c:pt idx="204" formatCode="0.00">
                        <c:v>8.7523661926172083E-4</c:v>
                      </c:pt>
                      <c:pt idx="205" formatCode="0.00">
                        <c:v>9.1443170876768609E-4</c:v>
                      </c:pt>
                      <c:pt idx="206" formatCode="0.00">
                        <c:v>9.6586682996211565E-4</c:v>
                      </c:pt>
                      <c:pt idx="207" formatCode="0.00">
                        <c:v>9.6145864905652315E-4</c:v>
                      </c:pt>
                      <c:pt idx="208" formatCode="0.00">
                        <c:v>9.5705051834664499E-4</c:v>
                      </c:pt>
                      <c:pt idx="209" formatCode="0.00">
                        <c:v>1.0448564398630503E-3</c:v>
                      </c:pt>
                      <c:pt idx="210" formatCode="0.00">
                        <c:v>1.0404309664801626E-3</c:v>
                      </c:pt>
                      <c:pt idx="211" formatCode="0.00">
                        <c:v>1.0844996009092816E-3</c:v>
                      </c:pt>
                      <c:pt idx="212" formatCode="0.00">
                        <c:v>9.4671591076681374E-4</c:v>
                      </c:pt>
                      <c:pt idx="213" formatCode="0.00">
                        <c:v>9.4963954243860722E-4</c:v>
                      </c:pt>
                      <c:pt idx="214" formatCode="0.00">
                        <c:v>1.0429263698033418E-3</c:v>
                      </c:pt>
                      <c:pt idx="215" formatCode="0.00">
                        <c:v>1.0384136531247058E-3</c:v>
                      </c:pt>
                      <c:pt idx="216" formatCode="0.00">
                        <c:v>1.0420882216320259E-3</c:v>
                      </c:pt>
                      <c:pt idx="217" formatCode="0.00">
                        <c:v>9.0102600568717694E-4</c:v>
                      </c:pt>
                      <c:pt idx="218" formatCode="0.00">
                        <c:v>8.9647840407270176E-4</c:v>
                      </c:pt>
                      <c:pt idx="219" formatCode="0.00">
                        <c:v>8.9669464486239121E-4</c:v>
                      </c:pt>
                      <c:pt idx="220" formatCode="0.00">
                        <c:v>1.1936291037111322E-3</c:v>
                      </c:pt>
                      <c:pt idx="221" formatCode="0.00">
                        <c:v>1.1889497743590659E-3</c:v>
                      </c:pt>
                      <c:pt idx="222" formatCode="0.00">
                        <c:v>1.184270501683161E-3</c:v>
                      </c:pt>
                      <c:pt idx="223" formatCode="0.00">
                        <c:v>1.1909571974772922E-3</c:v>
                      </c:pt>
                      <c:pt idx="224" formatCode="0.00">
                        <c:v>1.1862328890593556E-3</c:v>
                      </c:pt>
                      <c:pt idx="225" formatCode="0.00">
                        <c:v>1.1863932722969307E-3</c:v>
                      </c:pt>
                      <c:pt idx="226" formatCode="0.00">
                        <c:v>1.2411088738840421E-3</c:v>
                      </c:pt>
                      <c:pt idx="227" formatCode="0.00">
                        <c:v>1.1884037354785715E-3</c:v>
                      </c:pt>
                      <c:pt idx="228" formatCode="0.00">
                        <c:v>1.1969919377593761E-3</c:v>
                      </c:pt>
                      <c:pt idx="229" formatCode="0.00">
                        <c:v>1.2963781526801484E-3</c:v>
                      </c:pt>
                      <c:pt idx="230" formatCode="0.00">
                        <c:v>1.3402370383823316E-3</c:v>
                      </c:pt>
                      <c:pt idx="231" formatCode="0.00">
                        <c:v>1.3429730676905261E-3</c:v>
                      </c:pt>
                      <c:pt idx="232" formatCode="0.00">
                        <c:v>1.2598544233799304E-3</c:v>
                      </c:pt>
                      <c:pt idx="233" formatCode="0.00">
                        <c:v>1.3046663485142434E-3</c:v>
                      </c:pt>
                      <c:pt idx="234" formatCode="0.00">
                        <c:v>1.3149276182503839E-3</c:v>
                      </c:pt>
                      <c:pt idx="235" formatCode="0.00">
                        <c:v>1.3313615724817127E-3</c:v>
                      </c:pt>
                      <c:pt idx="236" formatCode="0.00">
                        <c:v>1.4798381929945522E-3</c:v>
                      </c:pt>
                      <c:pt idx="237" formatCode="0.00">
                        <c:v>1.5015896192801836E-3</c:v>
                      </c:pt>
                      <c:pt idx="238" formatCode="0.00">
                        <c:v>1.5124125710579979E-3</c:v>
                      </c:pt>
                      <c:pt idx="239" formatCode="0.00">
                        <c:v>1.4544542404553219E-3</c:v>
                      </c:pt>
                      <c:pt idx="240" formatCode="0.00">
                        <c:v>1.4809854900324027E-3</c:v>
                      </c:pt>
                      <c:pt idx="241" formatCode="0.00">
                        <c:v>1.5087899606182449E-3</c:v>
                      </c:pt>
                      <c:pt idx="242" formatCode="0.00">
                        <c:v>1.50328408059456E-3</c:v>
                      </c:pt>
                      <c:pt idx="243" formatCode="0.00">
                        <c:v>1.5681450314088575E-3</c:v>
                      </c:pt>
                      <c:pt idx="244" formatCode="0.00">
                        <c:v>1.5623801748221873E-3</c:v>
                      </c:pt>
                      <c:pt idx="245" formatCode="0.00">
                        <c:v>1.7295374201474042E-3</c:v>
                      </c:pt>
                      <c:pt idx="246" formatCode="0.00">
                        <c:v>1.7592921980118831E-3</c:v>
                      </c:pt>
                      <c:pt idx="247" formatCode="0.00">
                        <c:v>1.7933551533599564E-3</c:v>
                      </c:pt>
                      <c:pt idx="248" formatCode="0.00">
                        <c:v>2.0280060442059E-3</c:v>
                      </c:pt>
                      <c:pt idx="249" formatCode="0.00">
                        <c:v>2.1865614672711151E-3</c:v>
                      </c:pt>
                      <c:pt idx="250" formatCode="0.00">
                        <c:v>2.3752416466955384E-3</c:v>
                      </c:pt>
                      <c:pt idx="251" formatCode="0.00">
                        <c:v>2.4337917627551791E-3</c:v>
                      </c:pt>
                      <c:pt idx="252" formatCode="0.00">
                        <c:v>2.5278795331644551E-3</c:v>
                      </c:pt>
                      <c:pt idx="253" formatCode="0.00">
                        <c:v>2.6086195032363332E-3</c:v>
                      </c:pt>
                      <c:pt idx="254" formatCode="0.00">
                        <c:v>2.9521525926107729E-3</c:v>
                      </c:pt>
                      <c:pt idx="255" formatCode="0.00">
                        <c:v>3.0836119573543746E-3</c:v>
                      </c:pt>
                      <c:pt idx="256" formatCode="0.00">
                        <c:v>3.3596130107202368E-3</c:v>
                      </c:pt>
                      <c:pt idx="257" formatCode="0.00">
                        <c:v>3.2754296313833283E-3</c:v>
                      </c:pt>
                      <c:pt idx="258" formatCode="0.00">
                        <c:v>3.4200740999191397E-3</c:v>
                      </c:pt>
                      <c:pt idx="259" formatCode="0.00">
                        <c:v>3.7653543673140319E-3</c:v>
                      </c:pt>
                      <c:pt idx="260" formatCode="0.00">
                        <c:v>3.7568912709377506E-3</c:v>
                      </c:pt>
                      <c:pt idx="261" formatCode="0.00">
                        <c:v>3.9221678841928169E-3</c:v>
                      </c:pt>
                      <c:pt idx="262" formatCode="0.00">
                        <c:v>4.610440836721773E-3</c:v>
                      </c:pt>
                      <c:pt idx="263" formatCode="0.00">
                        <c:v>4.6008629782960369E-3</c:v>
                      </c:pt>
                      <c:pt idx="264" formatCode="0.00">
                        <c:v>5.5456422298005778E-3</c:v>
                      </c:pt>
                      <c:pt idx="265" formatCode="0.00">
                        <c:v>6.4425738211863681E-3</c:v>
                      </c:pt>
                      <c:pt idx="266" formatCode="0.00">
                        <c:v>8.0682519615097332E-3</c:v>
                      </c:pt>
                      <c:pt idx="267" formatCode="0.00">
                        <c:v>8.0579505626236503E-3</c:v>
                      </c:pt>
                      <c:pt idx="268" formatCode="0.00">
                        <c:v>1.1383820807093504E-2</c:v>
                      </c:pt>
                      <c:pt idx="269" formatCode="0.00">
                        <c:v>1.3787550177721472E-2</c:v>
                      </c:pt>
                      <c:pt idx="270" formatCode="0.00">
                        <c:v>1.3776420213937265E-2</c:v>
                      </c:pt>
                      <c:pt idx="271" formatCode="0.00">
                        <c:v>1.2975315513664912E-2</c:v>
                      </c:pt>
                      <c:pt idx="272" formatCode="0.00">
                        <c:v>1.6224483970255554E-2</c:v>
                      </c:pt>
                      <c:pt idx="273" formatCode="0.00">
                        <c:v>1.6212643073256722E-2</c:v>
                      </c:pt>
                      <c:pt idx="274" formatCode="0.00">
                        <c:v>2.1026208197215835E-2</c:v>
                      </c:pt>
                      <c:pt idx="275" formatCode="0.00">
                        <c:v>2.361123608813067E-2</c:v>
                      </c:pt>
                      <c:pt idx="276" formatCode="0.00">
                        <c:v>2.3928234943577507E-2</c:v>
                      </c:pt>
                      <c:pt idx="277" formatCode="0.00">
                        <c:v>2.6901469097203694E-2</c:v>
                      </c:pt>
                      <c:pt idx="278" formatCode="0.00">
                        <c:v>2.8398328095533745E-2</c:v>
                      </c:pt>
                      <c:pt idx="279" formatCode="0.00">
                        <c:v>2.9020730803417282E-2</c:v>
                      </c:pt>
                      <c:pt idx="280" formatCode="0.00">
                        <c:v>3.0884249873858217E-2</c:v>
                      </c:pt>
                      <c:pt idx="281" formatCode="0.00">
                        <c:v>3.0479015100036241E-2</c:v>
                      </c:pt>
                      <c:pt idx="282" formatCode="0.00">
                        <c:v>3.046553079590603E-2</c:v>
                      </c:pt>
                      <c:pt idx="283" formatCode="0.00">
                        <c:v>3.091735851087192E-2</c:v>
                      </c:pt>
                      <c:pt idx="284" formatCode="0.00">
                        <c:v>2.5733430832428322E-2</c:v>
                      </c:pt>
                      <c:pt idx="285" formatCode="0.00">
                        <c:v>2.4854425717515734E-2</c:v>
                      </c:pt>
                      <c:pt idx="286" formatCode="0.00">
                        <c:v>1.8438900508591909E-2</c:v>
                      </c:pt>
                      <c:pt idx="287" formatCode="0.00">
                        <c:v>1.4516648498035101E-2</c:v>
                      </c:pt>
                      <c:pt idx="288" formatCode="0.00">
                        <c:v>1.3146666921268113E-2</c:v>
                      </c:pt>
                      <c:pt idx="289" formatCode="0.00">
                        <c:v>1.0920606953525784E-2</c:v>
                      </c:pt>
                      <c:pt idx="290" formatCode="0.00">
                        <c:v>8.0301559320574145E-3</c:v>
                      </c:pt>
                      <c:pt idx="291" formatCode="0.00">
                        <c:v>7.3758320284109365E-3</c:v>
                      </c:pt>
                      <c:pt idx="292" formatCode="0.00">
                        <c:v>5.0228840120272351E-3</c:v>
                      </c:pt>
                      <c:pt idx="293" formatCode="0.00">
                        <c:v>3.1399716440437455E-3</c:v>
                      </c:pt>
                      <c:pt idx="294" formatCode="0.00">
                        <c:v>2.9437175157923053E-3</c:v>
                      </c:pt>
                      <c:pt idx="295" formatCode="0.00">
                        <c:v>2.4990001215426778E-3</c:v>
                      </c:pt>
                      <c:pt idx="296" formatCode="0.00">
                        <c:v>2.0743623724693346E-3</c:v>
                      </c:pt>
                      <c:pt idx="297" formatCode="0.00">
                        <c:v>1.9559164845358514E-3</c:v>
                      </c:pt>
                      <c:pt idx="298" formatCode="0.00">
                        <c:v>2.1349505132706413E-3</c:v>
                      </c:pt>
                      <c:pt idx="299" formatCode="0.00">
                        <c:v>1.5327067615814806E-3</c:v>
                      </c:pt>
                      <c:pt idx="300" formatCode="0.00">
                        <c:v>1.4267687203774989E-3</c:v>
                      </c:pt>
                      <c:pt idx="301" formatCode="0.00">
                        <c:v>1.3901254142648471E-3</c:v>
                      </c:pt>
                      <c:pt idx="302" formatCode="0.00">
                        <c:v>1.7082014046576437E-3</c:v>
                      </c:pt>
                      <c:pt idx="303" formatCode="0.00">
                        <c:v>1.5867037137395732E-3</c:v>
                      </c:pt>
                      <c:pt idx="304" formatCode="0.00">
                        <c:v>1.5176008467713813E-3</c:v>
                      </c:pt>
                      <c:pt idx="305" formatCode="0.00">
                        <c:v>1.5120041256181938E-3</c:v>
                      </c:pt>
                      <c:pt idx="306" formatCode="0.00">
                        <c:v>1.2563376799402078E-3</c:v>
                      </c:pt>
                      <c:pt idx="307" formatCode="0.00">
                        <c:v>1.2631760729691689E-3</c:v>
                      </c:pt>
                      <c:pt idx="308" formatCode="0.00">
                        <c:v>1.2582845380058861E-3</c:v>
                      </c:pt>
                      <c:pt idx="309" formatCode="0.00">
                        <c:v>1.231928379705921E-3</c:v>
                      </c:pt>
                      <c:pt idx="310" formatCode="0.00">
                        <c:v>1.0146193619369438E-3</c:v>
                      </c:pt>
                      <c:pt idx="311" formatCode="0.00">
                        <c:v>1.1828866341020486E-3</c:v>
                      </c:pt>
                      <c:pt idx="312" formatCode="0.00">
                        <c:v>1.1785738420243366E-3</c:v>
                      </c:pt>
                      <c:pt idx="313" formatCode="0.00">
                        <c:v>9.7872628477336404E-4</c:v>
                      </c:pt>
                      <c:pt idx="314" formatCode="0.00">
                        <c:v>1.016668738579835E-3</c:v>
                      </c:pt>
                      <c:pt idx="315" formatCode="0.00">
                        <c:v>9.9699311409324641E-4</c:v>
                      </c:pt>
                      <c:pt idx="316" formatCode="0.00">
                        <c:v>9.3803478319934405E-4</c:v>
                      </c:pt>
                      <c:pt idx="317" formatCode="0.00">
                        <c:v>1.0567366866541105E-3</c:v>
                      </c:pt>
                      <c:pt idx="318" formatCode="0.00">
                        <c:v>1.0404545672185186E-3</c:v>
                      </c:pt>
                      <c:pt idx="319" formatCode="0.00">
                        <c:v>1.1033123711645179E-3</c:v>
                      </c:pt>
                      <c:pt idx="320" formatCode="0.00">
                        <c:v>8.596263077608737E-4</c:v>
                      </c:pt>
                      <c:pt idx="321" formatCode="0.00">
                        <c:v>8.5087952138247541E-4</c:v>
                      </c:pt>
                      <c:pt idx="322" formatCode="0.00">
                        <c:v>9.1906483279385756E-4</c:v>
                      </c:pt>
                      <c:pt idx="323" formatCode="0.00">
                        <c:v>9.5453956069626482E-4</c:v>
                      </c:pt>
                      <c:pt idx="324" formatCode="0.00">
                        <c:v>9.3664988661000808E-4</c:v>
                      </c:pt>
                      <c:pt idx="325" formatCode="0.00">
                        <c:v>1.0469553158965201E-3</c:v>
                      </c:pt>
                      <c:pt idx="326" formatCode="0.00">
                        <c:v>8.1059058535439303E-4</c:v>
                      </c:pt>
                      <c:pt idx="327" formatCode="0.00">
                        <c:v>8.0126159531942087E-4</c:v>
                      </c:pt>
                      <c:pt idx="328" formatCode="0.00">
                        <c:v>7.9214920791459431E-4</c:v>
                      </c:pt>
                      <c:pt idx="329" formatCode="0.00">
                        <c:v>7.5009733371024588E-4</c:v>
                      </c:pt>
                      <c:pt idx="330" formatCode="0.00">
                        <c:v>7.4378549709039712E-4</c:v>
                      </c:pt>
                      <c:pt idx="331" formatCode="0.00">
                        <c:v>7.3585993805869339E-4</c:v>
                      </c:pt>
                      <c:pt idx="332" formatCode="0.00">
                        <c:v>8.4574908203237668E-4</c:v>
                      </c:pt>
                      <c:pt idx="333" formatCode="0.00">
                        <c:v>8.382545635327055E-4</c:v>
                      </c:pt>
                      <c:pt idx="334" formatCode="0.00">
                        <c:v>7.9676062362779869E-4</c:v>
                      </c:pt>
                      <c:pt idx="335" formatCode="0.00">
                        <c:v>6.7318023413592322E-4</c:v>
                      </c:pt>
                      <c:pt idx="336" formatCode="0.00">
                        <c:v>6.6798200686328058E-4</c:v>
                      </c:pt>
                      <c:pt idx="337" formatCode="0.00">
                        <c:v>7.3880585175851933E-4</c:v>
                      </c:pt>
                      <c:pt idx="338" formatCode="0.00">
                        <c:v>8.0612082441800209E-4</c:v>
                      </c:pt>
                      <c:pt idx="339" formatCode="0.00">
                        <c:v>7.9898047521420666E-4</c:v>
                      </c:pt>
                      <c:pt idx="340" formatCode="0.00">
                        <c:v>9.7581678155118814E-4</c:v>
                      </c:pt>
                      <c:pt idx="341" formatCode="0.00">
                        <c:v>7.8817348352151761E-4</c:v>
                      </c:pt>
                      <c:pt idx="342" formatCode="0.00">
                        <c:v>7.8368602014808049E-4</c:v>
                      </c:pt>
                      <c:pt idx="343" formatCode="0.00">
                        <c:v>6.6546847925609152E-4</c:v>
                      </c:pt>
                      <c:pt idx="344" formatCode="0.00">
                        <c:v>6.6182005986189303E-4</c:v>
                      </c:pt>
                      <c:pt idx="345" formatCode="0.00">
                        <c:v>6.560841571188632E-4</c:v>
                      </c:pt>
                      <c:pt idx="346" formatCode="0.00">
                        <c:v>7.6002574376918383E-4</c:v>
                      </c:pt>
                      <c:pt idx="347" formatCode="0.00">
                        <c:v>6.8374536095729165E-4</c:v>
                      </c:pt>
                      <c:pt idx="348" formatCode="0.00">
                        <c:v>6.7652502479696416E-4</c:v>
                      </c:pt>
                      <c:pt idx="349" formatCode="0.00">
                        <c:v>7.4365707621159292E-4</c:v>
                      </c:pt>
                      <c:pt idx="350" formatCode="0.00">
                        <c:v>5.9581704334692187E-4</c:v>
                      </c:pt>
                      <c:pt idx="351" formatCode="0.00">
                        <c:v>5.8972668996087028E-4</c:v>
                      </c:pt>
                      <c:pt idx="352" formatCode="0.00">
                        <c:v>6.9096546645802724E-4</c:v>
                      </c:pt>
                      <c:pt idx="353" formatCode="0.00">
                        <c:v>6.8739312358312237E-4</c:v>
                      </c:pt>
                      <c:pt idx="354" formatCode="0.00">
                        <c:v>6.8026008885614284E-4</c:v>
                      </c:pt>
                      <c:pt idx="355" formatCode="0.00">
                        <c:v>5.300570368195459E-4</c:v>
                      </c:pt>
                      <c:pt idx="356" formatCode="0.00">
                        <c:v>5.2653297286667515E-4</c:v>
                      </c:pt>
                      <c:pt idx="357" formatCode="0.00">
                        <c:v>5.2300893691639542E-4</c:v>
                      </c:pt>
                      <c:pt idx="358" formatCode="0.00">
                        <c:v>5.5193403277037844E-4</c:v>
                      </c:pt>
                      <c:pt idx="359" formatCode="0.00">
                        <c:v>5.4842791481511514E-4</c:v>
                      </c:pt>
                      <c:pt idx="360" formatCode="0.00">
                        <c:v>4.7472188569272689E-4</c:v>
                      </c:pt>
                      <c:pt idx="361" formatCode="0.00">
                        <c:v>6.0725340499118206E-4</c:v>
                      </c:pt>
                      <c:pt idx="362" formatCode="0.00">
                        <c:v>4.9922446487250382E-4</c:v>
                      </c:pt>
                      <c:pt idx="363" formatCode="0.00">
                        <c:v>4.9625161213212154E-4</c:v>
                      </c:pt>
                      <c:pt idx="364" formatCode="0.00">
                        <c:v>5.2341085176275232E-4</c:v>
                      </c:pt>
                      <c:pt idx="365" formatCode="0.00">
                        <c:v>6.2376685503740036E-4</c:v>
                      </c:pt>
                      <c:pt idx="366" formatCode="0.00">
                        <c:v>6.1533762773061324E-4</c:v>
                      </c:pt>
                      <c:pt idx="367" formatCode="0.00">
                        <c:v>6.1006830894322361E-4</c:v>
                      </c:pt>
                      <c:pt idx="368" formatCode="0.00">
                        <c:v>7.4354225484825765E-4</c:v>
                      </c:pt>
                      <c:pt idx="369" formatCode="0.00">
                        <c:v>7.3715224432080798E-4</c:v>
                      </c:pt>
                      <c:pt idx="370" formatCode="0.00">
                        <c:v>5.9447888225344885E-4</c:v>
                      </c:pt>
                      <c:pt idx="371" formatCode="0.00">
                        <c:v>5.5717213709926411E-4</c:v>
                      </c:pt>
                      <c:pt idx="372" formatCode="0.00">
                        <c:v>5.5053470590916401E-4</c:v>
                      </c:pt>
                      <c:pt idx="373" formatCode="0.00">
                        <c:v>5.7635717949589677E-4</c:v>
                      </c:pt>
                      <c:pt idx="374" formatCode="0.00">
                        <c:v>5.7301518438603364E-4</c:v>
                      </c:pt>
                      <c:pt idx="375" formatCode="0.00">
                        <c:v>6.3286934629025395E-4</c:v>
                      </c:pt>
                      <c:pt idx="376" formatCode="0.00">
                        <c:v>6.235163032804439E-4</c:v>
                      </c:pt>
                      <c:pt idx="377" formatCode="0.00">
                        <c:v>6.5316752245075948E-4</c:v>
                      </c:pt>
                      <c:pt idx="378" formatCode="0.00">
                        <c:v>6.4125210127274207E-4</c:v>
                      </c:pt>
                      <c:pt idx="379" formatCode="0.00">
                        <c:v>6.3322951440762947E-4</c:v>
                      </c:pt>
                      <c:pt idx="380" formatCode="0.00">
                        <c:v>6.3000671302021146E-4</c:v>
                      </c:pt>
                      <c:pt idx="381" formatCode="0.00">
                        <c:v>6.4806779398353159E-4</c:v>
                      </c:pt>
                      <c:pt idx="382" formatCode="0.00">
                        <c:v>5.8145137179244381E-4</c:v>
                      </c:pt>
                      <c:pt idx="383" formatCode="0.00">
                        <c:v>5.7828245784112878E-4</c:v>
                      </c:pt>
                      <c:pt idx="384" formatCode="0.00">
                        <c:v>5.9747065922564695E-4</c:v>
                      </c:pt>
                      <c:pt idx="385" formatCode="0.00">
                        <c:v>5.9435062791882804E-4</c:v>
                      </c:pt>
                      <c:pt idx="386" formatCode="0.00">
                        <c:v>5.9123061840538071E-4</c:v>
                      </c:pt>
                      <c:pt idx="387" formatCode="0.00">
                        <c:v>6.4587207472532578E-4</c:v>
                      </c:pt>
                      <c:pt idx="388" formatCode="0.00">
                        <c:v>5.8075953447600309E-4</c:v>
                      </c:pt>
                      <c:pt idx="389" formatCode="0.00">
                        <c:v>5.7662943026272849E-4</c:v>
                      </c:pt>
                      <c:pt idx="390" formatCode="0.00">
                        <c:v>6.6757662685373636E-4</c:v>
                      </c:pt>
                      <c:pt idx="391" formatCode="0.00">
                        <c:v>7.5615077920901592E-4</c:v>
                      </c:pt>
                      <c:pt idx="392" formatCode="0.00">
                        <c:v>9.0781548102946059E-4</c:v>
                      </c:pt>
                      <c:pt idx="393" formatCode="0.00">
                        <c:v>9.0881221096605317E-4</c:v>
                      </c:pt>
                      <c:pt idx="394" formatCode="0.00">
                        <c:v>7.6126261170332869E-4</c:v>
                      </c:pt>
                      <c:pt idx="395" formatCode="0.00">
                        <c:v>7.5811072660365874E-4</c:v>
                      </c:pt>
                      <c:pt idx="396" formatCode="0.00">
                        <c:v>7.5495886398260358E-4</c:v>
                      </c:pt>
                      <c:pt idx="397" formatCode="0.00">
                        <c:v>9.2567485336190385E-4</c:v>
                      </c:pt>
                      <c:pt idx="398" formatCode="0.00">
                        <c:v>8.5825334170856044E-4</c:v>
                      </c:pt>
                      <c:pt idx="399" formatCode="0.00">
                        <c:v>8.6151808984362389E-4</c:v>
                      </c:pt>
                      <c:pt idx="400" formatCode="0.00">
                        <c:v>8.6728209994927621E-4</c:v>
                      </c:pt>
                      <c:pt idx="401" formatCode="0.00">
                        <c:v>8.6401587247122611E-4</c:v>
                      </c:pt>
                      <c:pt idx="402" formatCode="0.00">
                        <c:v>8.7153001432810644E-4</c:v>
                      </c:pt>
                      <c:pt idx="403" formatCode="0.00">
                        <c:v>8.6822289207154541E-4</c:v>
                      </c:pt>
                      <c:pt idx="404" formatCode="0.00">
                        <c:v>8.699332028600323E-4</c:v>
                      </c:pt>
                      <c:pt idx="405" formatCode="0.00">
                        <c:v>8.0002819029910996E-4</c:v>
                      </c:pt>
                      <c:pt idx="406" formatCode="0.00">
                        <c:v>8.4140627868014152E-4</c:v>
                      </c:pt>
                      <c:pt idx="407" formatCode="0.00">
                        <c:v>8.7178135075213954E-4</c:v>
                      </c:pt>
                      <c:pt idx="408" formatCode="0.00">
                        <c:v>8.6840936603073751E-4</c:v>
                      </c:pt>
                      <c:pt idx="409" formatCode="0.00">
                        <c:v>8.9878414093068413E-4</c:v>
                      </c:pt>
                      <c:pt idx="410" formatCode="0.00">
                        <c:v>1.0156108506895287E-3</c:v>
                      </c:pt>
                      <c:pt idx="411" formatCode="0.00">
                        <c:v>1.022432881746147E-3</c:v>
                      </c:pt>
                      <c:pt idx="412" formatCode="0.00">
                        <c:v>9.4948773727085976E-4</c:v>
                      </c:pt>
                      <c:pt idx="413" formatCode="0.00">
                        <c:v>1.1265295442770093E-3</c:v>
                      </c:pt>
                      <c:pt idx="414" formatCode="0.00">
                        <c:v>1.128781801299688E-3</c:v>
                      </c:pt>
                      <c:pt idx="415" formatCode="0.00">
                        <c:v>1.1252710012051256E-3</c:v>
                      </c:pt>
                      <c:pt idx="416" formatCode="0.00">
                        <c:v>9.8628007350561649E-4</c:v>
                      </c:pt>
                      <c:pt idx="417" formatCode="0.00">
                        <c:v>9.9195037531704666E-4</c:v>
                      </c:pt>
                      <c:pt idx="418" formatCode="0.00">
                        <c:v>9.5275187310228779E-4</c:v>
                      </c:pt>
                      <c:pt idx="419" formatCode="0.00">
                        <c:v>9.9513074558596286E-4</c:v>
                      </c:pt>
                      <c:pt idx="420" formatCode="0.00">
                        <c:v>1.0009540105842406E-3</c:v>
                      </c:pt>
                      <c:pt idx="421" formatCode="0.00">
                        <c:v>9.774850650198807E-4</c:v>
                      </c:pt>
                      <c:pt idx="422" formatCode="0.00">
                        <c:v>1.1216961805142803E-3</c:v>
                      </c:pt>
                      <c:pt idx="423" formatCode="0.00">
                        <c:v>1.130225512721308E-3</c:v>
                      </c:pt>
                      <c:pt idx="424" formatCode="0.00">
                        <c:v>1.14266317093996E-3</c:v>
                      </c:pt>
                      <c:pt idx="425" formatCode="0.00">
                        <c:v>1.1388735144589332E-3</c:v>
                      </c:pt>
                      <c:pt idx="426" formatCode="0.00">
                        <c:v>1.1081289988218686E-3</c:v>
                      </c:pt>
                      <c:pt idx="427" formatCode="0.00">
                        <c:v>9.983421108188549E-4</c:v>
                      </c:pt>
                      <c:pt idx="428" formatCode="0.00">
                        <c:v>9.9448067006486433E-4</c:v>
                      </c:pt>
                      <c:pt idx="429" formatCode="0.00">
                        <c:v>9.5197843739959834E-4</c:v>
                      </c:pt>
                      <c:pt idx="430" formatCode="0.00">
                        <c:v>9.4811721235461106E-4</c:v>
                      </c:pt>
                      <c:pt idx="431" formatCode="0.00">
                        <c:v>9.2011360400184915E-4</c:v>
                      </c:pt>
                      <c:pt idx="432" formatCode="0.00">
                        <c:v>9.2678853977584143E-4</c:v>
                      </c:pt>
                      <c:pt idx="433" formatCode="0.00">
                        <c:v>8.4339440947103143E-4</c:v>
                      </c:pt>
                      <c:pt idx="434" formatCode="0.00">
                        <c:v>8.0719948644260341E-4</c:v>
                      </c:pt>
                      <c:pt idx="435" formatCode="0.00">
                        <c:v>8.0885262704224049E-4</c:v>
                      </c:pt>
                      <c:pt idx="436" formatCode="0.00">
                        <c:v>8.8867844497589311E-4</c:v>
                      </c:pt>
                      <c:pt idx="437" formatCode="0.00">
                        <c:v>8.8463081452320221E-4</c:v>
                      </c:pt>
                      <c:pt idx="438" formatCode="0.00">
                        <c:v>8.868525487487444E-4</c:v>
                      </c:pt>
                      <c:pt idx="439" formatCode="0.00">
                        <c:v>1.0147830202384643E-3</c:v>
                      </c:pt>
                      <c:pt idx="440" formatCode="0.00">
                        <c:v>9.2829297466237451E-4</c:v>
                      </c:pt>
                      <c:pt idx="441" formatCode="0.00">
                        <c:v>9.3315249711710933E-4</c:v>
                      </c:pt>
                      <c:pt idx="442" formatCode="0.00">
                        <c:v>9.3347140673407422E-4</c:v>
                      </c:pt>
                      <c:pt idx="443" formatCode="0.00">
                        <c:v>9.2929591579011389E-4</c:v>
                      </c:pt>
                      <c:pt idx="444" formatCode="0.00">
                        <c:v>9.3078486019037589E-4</c:v>
                      </c:pt>
                      <c:pt idx="445" formatCode="0.00">
                        <c:v>9.3348170405972036E-4</c:v>
                      </c:pt>
                      <c:pt idx="446" formatCode="0.00">
                        <c:v>8.4453914085843684E-4</c:v>
                      </c:pt>
                      <c:pt idx="447" formatCode="0.00">
                        <c:v>8.497511942692509E-4</c:v>
                      </c:pt>
                      <c:pt idx="448" formatCode="0.00">
                        <c:v>8.9611838381872453E-4</c:v>
                      </c:pt>
                      <c:pt idx="449" formatCode="0.00">
                        <c:v>8.9180111722183208E-4</c:v>
                      </c:pt>
                      <c:pt idx="450" formatCode="0.00">
                        <c:v>8.4855748867457726E-4</c:v>
                      </c:pt>
                      <c:pt idx="451" formatCode="0.00">
                        <c:v>8.5281130664899491E-4</c:v>
                      </c:pt>
                      <c:pt idx="452" formatCode="0.00">
                        <c:v>9.8003222941126216E-4</c:v>
                      </c:pt>
                      <c:pt idx="453" formatCode="0.00">
                        <c:v>9.8066084061161629E-4</c:v>
                      </c:pt>
                      <c:pt idx="454" formatCode="0.00">
                        <c:v>9.7625474422793597E-4</c:v>
                      </c:pt>
                      <c:pt idx="455" formatCode="0.00">
                        <c:v>9.361823825176582E-4</c:v>
                      </c:pt>
                      <c:pt idx="456" formatCode="0.00">
                        <c:v>9.341892644796105E-4</c:v>
                      </c:pt>
                      <c:pt idx="457" formatCode="0.00">
                        <c:v>9.2973171683830664E-4</c:v>
                      </c:pt>
                      <c:pt idx="458" formatCode="0.00">
                        <c:v>9.2890524489393602E-4</c:v>
                      </c:pt>
                      <c:pt idx="459" formatCode="0.00">
                        <c:v>9.7686087970361049E-4</c:v>
                      </c:pt>
                      <c:pt idx="460" formatCode="0.00">
                        <c:v>9.3335875458201299E-4</c:v>
                      </c:pt>
                      <c:pt idx="461" formatCode="0.00">
                        <c:v>9.2881861177956254E-4</c:v>
                      </c:pt>
                      <c:pt idx="462" formatCode="0.00">
                        <c:v>9.3045664011671839E-4</c:v>
                      </c:pt>
                      <c:pt idx="463" formatCode="0.00">
                        <c:v>1.0702479962046529E-3</c:v>
                      </c:pt>
                      <c:pt idx="464" formatCode="0.00">
                        <c:v>1.0656462609855066E-3</c:v>
                      </c:pt>
                      <c:pt idx="465" formatCode="0.00">
                        <c:v>1.0653061479670232E-3</c:v>
                      </c:pt>
                      <c:pt idx="466" formatCode="0.00">
                        <c:v>1.1562641591528968E-3</c:v>
                      </c:pt>
                      <c:pt idx="467" formatCode="0.00">
                        <c:v>1.0589180501066196E-3</c:v>
                      </c:pt>
                      <c:pt idx="468" formatCode="0.00">
                        <c:v>1.0585361642727765E-3</c:v>
                      </c:pt>
                      <c:pt idx="469" formatCode="0.00">
                        <c:v>9.6343424365755311E-4</c:v>
                      </c:pt>
                      <c:pt idx="470" formatCode="0.00">
                        <c:v>9.5877074759812247E-4</c:v>
                      </c:pt>
                      <c:pt idx="471" formatCode="0.00">
                        <c:v>1.0062488207904926E-3</c:v>
                      </c:pt>
                      <c:pt idx="472" formatCode="0.00">
                        <c:v>1.0015596835386365E-3</c:v>
                      </c:pt>
                      <c:pt idx="473" formatCode="0.00">
                        <c:v>9.9687059263994923E-4</c:v>
                      </c:pt>
                      <c:pt idx="474" formatCode="0.00">
                        <c:v>9.4914856223801268E-4</c:v>
                      </c:pt>
                      <c:pt idx="475" formatCode="0.00">
                        <c:v>9.4836758261164381E-4</c:v>
                      </c:pt>
                      <c:pt idx="476" formatCode="0.00">
                        <c:v>9.4363992756914825E-4</c:v>
                      </c:pt>
                      <c:pt idx="477" formatCode="0.00">
                        <c:v>9.4149593089669771E-4</c:v>
                      </c:pt>
                      <c:pt idx="478" formatCode="0.00">
                        <c:v>9.3675534862802255E-4</c:v>
                      </c:pt>
                      <c:pt idx="479" formatCode="0.00">
                        <c:v>9.2945724252695378E-4</c:v>
                      </c:pt>
                      <c:pt idx="480" formatCode="0.00">
                        <c:v>9.7607761236198696E-4</c:v>
                      </c:pt>
                      <c:pt idx="481" formatCode="0.00">
                        <c:v>1.0677868573771767E-3</c:v>
                      </c:pt>
                      <c:pt idx="482" formatCode="0.00">
                        <c:v>1.110605716421873E-3</c:v>
                      </c:pt>
                      <c:pt idx="483" formatCode="0.00">
                        <c:v>1.1043213784040771E-3</c:v>
                      </c:pt>
                      <c:pt idx="484" formatCode="0.00">
                        <c:v>1.107247489235534E-3</c:v>
                      </c:pt>
                      <c:pt idx="485" formatCode="0.00">
                        <c:v>1.1981417919335934E-3</c:v>
                      </c:pt>
                      <c:pt idx="486" formatCode="0.00">
                        <c:v>1.191699730254029E-3</c:v>
                      </c:pt>
                      <c:pt idx="487" formatCode="0.00">
                        <c:v>1.1391548053391422E-3</c:v>
                      </c:pt>
                      <c:pt idx="488" formatCode="0.00">
                        <c:v>9.9660423289672675E-4</c:v>
                      </c:pt>
                      <c:pt idx="489" formatCode="0.00">
                        <c:v>9.9043030363761054E-4</c:v>
                      </c:pt>
                      <c:pt idx="490" formatCode="0.00">
                        <c:v>1.0336069657982199E-3</c:v>
                      </c:pt>
                      <c:pt idx="491" formatCode="0.00">
                        <c:v>1.0273779850862169E-3</c:v>
                      </c:pt>
                      <c:pt idx="492" formatCode="0.00">
                        <c:v>1.0268526268512078E-3</c:v>
                      </c:pt>
                      <c:pt idx="493" formatCode="0.00">
                        <c:v>1.0220458424507908E-3</c:v>
                      </c:pt>
                      <c:pt idx="494" formatCode="0.00">
                        <c:v>9.2103526361925659E-4</c:v>
                      </c:pt>
                      <c:pt idx="495" formatCode="0.00">
                        <c:v>9.1749232072652835E-4</c:v>
                      </c:pt>
                      <c:pt idx="496" formatCode="0.00">
                        <c:v>9.5818145410923026E-4</c:v>
                      </c:pt>
                      <c:pt idx="497" formatCode="0.00">
                        <c:v>9.5338181264226619E-4</c:v>
                      </c:pt>
                      <c:pt idx="498" formatCode="0.00">
                        <c:v>9.4860500101920484E-4</c:v>
                      </c:pt>
                      <c:pt idx="499" formatCode="0.00">
                        <c:v>9.4380533877256386E-4</c:v>
                      </c:pt>
                      <c:pt idx="500" formatCode="0.00">
                        <c:v>9.3899444772103686E-4</c:v>
                      </c:pt>
                      <c:pt idx="501" formatCode="0.00">
                        <c:v>9.3419493753230348E-4</c:v>
                      </c:pt>
                      <c:pt idx="502" formatCode="0.00">
                        <c:v>1.0254628284723309E-3</c:v>
                      </c:pt>
                      <c:pt idx="503" formatCode="0.00">
                        <c:v>1.0717081581422478E-3</c:v>
                      </c:pt>
                      <c:pt idx="504" formatCode="0.00">
                        <c:v>1.065399940233891E-3</c:v>
                      </c:pt>
                      <c:pt idx="505" formatCode="0.00">
                        <c:v>9.1629066847843076E-4</c:v>
                      </c:pt>
                      <c:pt idx="506" formatCode="0.00">
                        <c:v>9.555685454023838E-4</c:v>
                      </c:pt>
                      <c:pt idx="507" formatCode="0.00">
                        <c:v>9.5611826962269401E-4</c:v>
                      </c:pt>
                      <c:pt idx="508" formatCode="0.00">
                        <c:v>8.5497033542542315E-4</c:v>
                      </c:pt>
                      <c:pt idx="509" formatCode="0.00">
                        <c:v>8.5014764396219552E-4</c:v>
                      </c:pt>
                      <c:pt idx="510" formatCode="0.00">
                        <c:v>8.4888743627400585E-4</c:v>
                      </c:pt>
                      <c:pt idx="511" formatCode="0.00">
                        <c:v>8.9241276733532558E-4</c:v>
                      </c:pt>
                      <c:pt idx="512" formatCode="0.00">
                        <c:v>8.8758011362675298E-4</c:v>
                      </c:pt>
                      <c:pt idx="513" formatCode="0.00">
                        <c:v>8.8274750704363453E-4</c:v>
                      </c:pt>
                      <c:pt idx="514" formatCode="0.00">
                        <c:v>8.7789371680054213E-4</c:v>
                      </c:pt>
                      <c:pt idx="515" formatCode="0.00">
                        <c:v>8.7306132125604624E-4</c:v>
                      </c:pt>
                      <c:pt idx="516" formatCode="0.00">
                        <c:v>8.6701812611834363E-4</c:v>
                      </c:pt>
                      <c:pt idx="517" formatCode="0.00">
                        <c:v>1.0554238778432547E-3</c:v>
                      </c:pt>
                      <c:pt idx="518" formatCode="0.00">
                        <c:v>1.0505973238811709E-3</c:v>
                      </c:pt>
                      <c:pt idx="519" formatCode="0.00">
                        <c:v>1.0516763051315714E-3</c:v>
                      </c:pt>
                      <c:pt idx="520" formatCode="0.00">
                        <c:v>9.4967858289755317E-4</c:v>
                      </c:pt>
                      <c:pt idx="521" formatCode="0.00">
                        <c:v>9.4482532795929649E-4</c:v>
                      </c:pt>
                      <c:pt idx="522" formatCode="0.00">
                        <c:v>9.3997212040355818E-4</c:v>
                      </c:pt>
                      <c:pt idx="523" formatCode="0.00">
                        <c:v>9.3912781917416556E-4</c:v>
                      </c:pt>
                      <c:pt idx="524" formatCode="0.00">
                        <c:v>9.3425388287685682E-4</c:v>
                      </c:pt>
                      <c:pt idx="525" formatCode="0.00">
                        <c:v>9.8514553650129997E-4</c:v>
                      </c:pt>
                      <c:pt idx="526" formatCode="0.00">
                        <c:v>1.0815863658262394E-3</c:v>
                      </c:pt>
                      <c:pt idx="527" formatCode="0.00">
                        <c:v>9.781268356682288E-4</c:v>
                      </c:pt>
                      <c:pt idx="528" formatCode="0.00">
                        <c:v>9.7882257392444818E-4</c:v>
                      </c:pt>
                      <c:pt idx="529" formatCode="0.00">
                        <c:v>9.8524757331093179E-4</c:v>
                      </c:pt>
                      <c:pt idx="530" formatCode="0.00">
                        <c:v>1.0303690888407136E-3</c:v>
                      </c:pt>
                      <c:pt idx="531" formatCode="0.00">
                        <c:v>1.0313577703286471E-3</c:v>
                      </c:pt>
                      <c:pt idx="532" formatCode="0.00">
                        <c:v>1.1439527139798708E-3</c:v>
                      </c:pt>
                      <c:pt idx="533" formatCode="0.00">
                        <c:v>1.138838563505441E-3</c:v>
                      </c:pt>
                      <c:pt idx="534" formatCode="0.00">
                        <c:v>1.0907212671397986E-3</c:v>
                      </c:pt>
                      <c:pt idx="535" formatCode="0.00">
                        <c:v>1.0970876116486944E-3</c:v>
                      </c:pt>
                      <c:pt idx="536" formatCode="0.00">
                        <c:v>1.0918804982914974E-3</c:v>
                      </c:pt>
                      <c:pt idx="537" formatCode="0.00">
                        <c:v>1.0933395271834415E-3</c:v>
                      </c:pt>
                      <c:pt idx="538" formatCode="0.00">
                        <c:v>1.1929523403235774E-3</c:v>
                      </c:pt>
                      <c:pt idx="539" formatCode="0.00">
                        <c:v>1.2080036901659225E-3</c:v>
                      </c:pt>
                      <c:pt idx="540" formatCode="0.00">
                        <c:v>1.1711654916697976E-3</c:v>
                      </c:pt>
                      <c:pt idx="541" formatCode="0.00">
                        <c:v>1.1844806002610712E-3</c:v>
                      </c:pt>
                      <c:pt idx="542" formatCode="0.00">
                        <c:v>1.3445814699228668E-3</c:v>
                      </c:pt>
                      <c:pt idx="543" formatCode="0.00">
                        <c:v>1.399838628109044E-3</c:v>
                      </c:pt>
                      <c:pt idx="544" formatCode="0.00">
                        <c:v>1.394069918032214E-3</c:v>
                      </c:pt>
                      <c:pt idx="545" formatCode="0.00">
                        <c:v>1.4460120145837634E-3</c:v>
                      </c:pt>
                      <c:pt idx="546" formatCode="0.00">
                        <c:v>1.5166366641509736E-3</c:v>
                      </c:pt>
                      <c:pt idx="547" formatCode="0.00">
                        <c:v>1.3890190726730291E-3</c:v>
                      </c:pt>
                      <c:pt idx="548" formatCode="0.00">
                        <c:v>1.565257144244074E-3</c:v>
                      </c:pt>
                      <c:pt idx="549" formatCode="0.00">
                        <c:v>1.6497583276617208E-3</c:v>
                      </c:pt>
                      <c:pt idx="550" formatCode="0.00">
                        <c:v>1.8362315263552975E-3</c:v>
                      </c:pt>
                      <c:pt idx="551" formatCode="0.00">
                        <c:v>1.9526134396883614E-3</c:v>
                      </c:pt>
                      <c:pt idx="552" formatCode="0.00">
                        <c:v>1.9459843346757851E-3</c:v>
                      </c:pt>
                      <c:pt idx="553" formatCode="0.00">
                        <c:v>1.8730697160973871E-3</c:v>
                      </c:pt>
                      <c:pt idx="554" formatCode="0.00">
                        <c:v>2.1003568379154456E-3</c:v>
                      </c:pt>
                      <c:pt idx="555" formatCode="0.00">
                        <c:v>2.1772317304093705E-3</c:v>
                      </c:pt>
                      <c:pt idx="556" formatCode="0.00">
                        <c:v>2.4761898520440319E-3</c:v>
                      </c:pt>
                      <c:pt idx="557" formatCode="0.00">
                        <c:v>2.4686726947448457E-3</c:v>
                      </c:pt>
                      <c:pt idx="558" formatCode="0.00">
                        <c:v>2.5389406298644002E-3</c:v>
                      </c:pt>
                      <c:pt idx="559" formatCode="0.00">
                        <c:v>2.7038935684504197E-3</c:v>
                      </c:pt>
                      <c:pt idx="560" formatCode="0.00">
                        <c:v>2.6953465328452223E-3</c:v>
                      </c:pt>
                      <c:pt idx="561" formatCode="0.00">
                        <c:v>2.8126229998159018E-3</c:v>
                      </c:pt>
                      <c:pt idx="562" formatCode="0.00">
                        <c:v>3.0718915431884324E-3</c:v>
                      </c:pt>
                      <c:pt idx="563" formatCode="0.00">
                        <c:v>3.2136505293037924E-3</c:v>
                      </c:pt>
                      <c:pt idx="564" formatCode="0.00">
                        <c:v>3.3918662082556808E-3</c:v>
                      </c:pt>
                      <c:pt idx="565" formatCode="0.00">
                        <c:v>4.126081464494725E-3</c:v>
                      </c:pt>
                      <c:pt idx="566" formatCode="0.00">
                        <c:v>4.1154969229243018E-3</c:v>
                      </c:pt>
                      <c:pt idx="567" formatCode="0.00">
                        <c:v>4.3998402576000172E-3</c:v>
                      </c:pt>
                      <c:pt idx="568" formatCode="0.00">
                        <c:v>4.9406845778468536E-3</c:v>
                      </c:pt>
                      <c:pt idx="569" formatCode="0.00">
                        <c:v>5.2147803848649425E-3</c:v>
                      </c:pt>
                      <c:pt idx="570" formatCode="0.00">
                        <c:v>5.4365992705001512E-3</c:v>
                      </c:pt>
                      <c:pt idx="571" formatCode="0.00">
                        <c:v>5.95054562664843E-3</c:v>
                      </c:pt>
                      <c:pt idx="572" formatCode="0.00">
                        <c:v>5.9376919671877641E-3</c:v>
                      </c:pt>
                      <c:pt idx="573" formatCode="0.00">
                        <c:v>6.1809871779739843E-3</c:v>
                      </c:pt>
                      <c:pt idx="574" formatCode="0.00">
                        <c:v>7.1273238853884462E-3</c:v>
                      </c:pt>
                      <c:pt idx="575" formatCode="0.00">
                        <c:v>7.1138549896467675E-3</c:v>
                      </c:pt>
                      <c:pt idx="576" formatCode="0.00">
                        <c:v>8.4712127299025712E-3</c:v>
                      </c:pt>
                      <c:pt idx="577" formatCode="0.00">
                        <c:v>9.0811356894470747E-3</c:v>
                      </c:pt>
                      <c:pt idx="578" formatCode="0.00">
                        <c:v>1.0110569294342351E-2</c:v>
                      </c:pt>
                      <c:pt idx="579" formatCode="0.00">
                        <c:v>1.2312707178321499E-2</c:v>
                      </c:pt>
                      <c:pt idx="580" formatCode="0.00">
                        <c:v>1.3114526744571474E-2</c:v>
                      </c:pt>
                      <c:pt idx="581" formatCode="0.00">
                        <c:v>1.309848571167538E-2</c:v>
                      </c:pt>
                      <c:pt idx="582" formatCode="0.00">
                        <c:v>1.697200265502959E-2</c:v>
                      </c:pt>
                      <c:pt idx="583" formatCode="0.00">
                        <c:v>2.1484959351830545E-2</c:v>
                      </c:pt>
                      <c:pt idx="584" formatCode="0.00">
                        <c:v>2.1468182283925219E-2</c:v>
                      </c:pt>
                      <c:pt idx="585" formatCode="0.00">
                        <c:v>2.4727340575031276E-2</c:v>
                      </c:pt>
                      <c:pt idx="586" formatCode="0.00">
                        <c:v>2.4542044801159485E-2</c:v>
                      </c:pt>
                      <c:pt idx="587" formatCode="0.00">
                        <c:v>2.4524897695006681E-2</c:v>
                      </c:pt>
                      <c:pt idx="588" formatCode="0.00">
                        <c:v>2.9408325542359701E-2</c:v>
                      </c:pt>
                      <c:pt idx="589" formatCode="0.00">
                        <c:v>3.2855153248717128E-2</c:v>
                      </c:pt>
                      <c:pt idx="590" formatCode="0.00">
                        <c:v>3.3172105595477695E-2</c:v>
                      </c:pt>
                      <c:pt idx="591" formatCode="0.00">
                        <c:v>4.0090845099439013E-2</c:v>
                      </c:pt>
                      <c:pt idx="592" formatCode="0.00">
                        <c:v>4.0072389610597579E-2</c:v>
                      </c:pt>
                      <c:pt idx="593" formatCode="0.00">
                        <c:v>4.0050358704682404E-2</c:v>
                      </c:pt>
                      <c:pt idx="594" formatCode="0.00">
                        <c:v>4.3661779070809453E-2</c:v>
                      </c:pt>
                      <c:pt idx="595" formatCode="0.00">
                        <c:v>6.1608442542844345E-2</c:v>
                      </c:pt>
                      <c:pt idx="596" formatCode="0.00">
                        <c:v>6.2251106515813628E-2</c:v>
                      </c:pt>
                      <c:pt idx="597" formatCode="0.00">
                        <c:v>6.3589620162341196E-2</c:v>
                      </c:pt>
                      <c:pt idx="598" formatCode="0.00">
                        <c:v>7.095346303558081E-2</c:v>
                      </c:pt>
                      <c:pt idx="599" formatCode="0.00">
                        <c:v>7.6403406968554827E-2</c:v>
                      </c:pt>
                      <c:pt idx="600" formatCode="0.00">
                        <c:v>8.6781658924394101E-2</c:v>
                      </c:pt>
                      <c:pt idx="601" formatCode="0.00">
                        <c:v>9.4508619870838056E-2</c:v>
                      </c:pt>
                      <c:pt idx="602" formatCode="0.00">
                        <c:v>0.10172658189292272</c:v>
                      </c:pt>
                      <c:pt idx="603" formatCode="0.00">
                        <c:v>0.11752804612407004</c:v>
                      </c:pt>
                      <c:pt idx="604" formatCode="0.00">
                        <c:v>0.12899066443109761</c:v>
                      </c:pt>
                      <c:pt idx="605" formatCode="0.00">
                        <c:v>0.13936842234762006</c:v>
                      </c:pt>
                      <c:pt idx="606" formatCode="0.00">
                        <c:v>0.15454175850406854</c:v>
                      </c:pt>
                      <c:pt idx="607" formatCode="0.00">
                        <c:v>0.17914225045512275</c:v>
                      </c:pt>
                      <c:pt idx="608" formatCode="0.00">
                        <c:v>0.18324021807241397</c:v>
                      </c:pt>
                      <c:pt idx="609" formatCode="0.00">
                        <c:v>0.2106689033423359</c:v>
                      </c:pt>
                      <c:pt idx="610" formatCode="0.00">
                        <c:v>0.22258116579264942</c:v>
                      </c:pt>
                      <c:pt idx="611" formatCode="0.00">
                        <c:v>0.22783710064400184</c:v>
                      </c:pt>
                      <c:pt idx="612" formatCode="0.00">
                        <c:v>0.24046991040441271</c:v>
                      </c:pt>
                      <c:pt idx="613" formatCode="0.00">
                        <c:v>0.24723401810119014</c:v>
                      </c:pt>
                      <c:pt idx="614" formatCode="0.00">
                        <c:v>0.25342651590840992</c:v>
                      </c:pt>
                      <c:pt idx="615" formatCode="0.00">
                        <c:v>0.2593355518701338</c:v>
                      </c:pt>
                      <c:pt idx="616" formatCode="0.00">
                        <c:v>0.25807507722315187</c:v>
                      </c:pt>
                      <c:pt idx="617" formatCode="0.00">
                        <c:v>0.25306567909507593</c:v>
                      </c:pt>
                      <c:pt idx="618" formatCode="0.00">
                        <c:v>0.23272123459871594</c:v>
                      </c:pt>
                      <c:pt idx="619" formatCode="0.00">
                        <c:v>0.22444589359902906</c:v>
                      </c:pt>
                      <c:pt idx="620" formatCode="0.00">
                        <c:v>0.20784183408318438</c:v>
                      </c:pt>
                      <c:pt idx="621" formatCode="0.00">
                        <c:v>0.2001784475967229</c:v>
                      </c:pt>
                      <c:pt idx="622" formatCode="0.00">
                        <c:v>0.17534524536786891</c:v>
                      </c:pt>
                      <c:pt idx="623" formatCode="0.00">
                        <c:v>0.14520593281142283</c:v>
                      </c:pt>
                      <c:pt idx="624" formatCode="0.00">
                        <c:v>4.3890541241286239E-2</c:v>
                      </c:pt>
                      <c:pt idx="625" formatCode="0.00">
                        <c:v>4.3874376826997685E-2</c:v>
                      </c:pt>
                      <c:pt idx="626" formatCode="0.00">
                        <c:v>4.3858213358978465E-2</c:v>
                      </c:pt>
                      <c:pt idx="627" formatCode="0.00">
                        <c:v>5.3442839021243345E-3</c:v>
                      </c:pt>
                      <c:pt idx="628" formatCode="0.00">
                        <c:v>5.3301319672843378E-3</c:v>
                      </c:pt>
                      <c:pt idx="629" formatCode="0.00">
                        <c:v>5.3913763123758169E-3</c:v>
                      </c:pt>
                      <c:pt idx="630" formatCode="0.00">
                        <c:v>5.066008639139391E-3</c:v>
                      </c:pt>
                      <c:pt idx="631" formatCode="0.00">
                        <c:v>4.4863045020753986E-3</c:v>
                      </c:pt>
                      <c:pt idx="632" formatCode="0.00">
                        <c:v>4.0423080781253245E-3</c:v>
                      </c:pt>
                      <c:pt idx="633" formatCode="0.00">
                        <c:v>2.8410262332586376E-3</c:v>
                      </c:pt>
                      <c:pt idx="634" formatCode="0.00">
                        <c:v>2.2685211918043423E-3</c:v>
                      </c:pt>
                      <c:pt idx="635" formatCode="0.00">
                        <c:v>2.0695291697871631E-3</c:v>
                      </c:pt>
                      <c:pt idx="636" formatCode="0.00">
                        <c:v>1.9235366791974583E-3</c:v>
                      </c:pt>
                      <c:pt idx="637" formatCode="0.00">
                        <c:v>1.6747876356399049E-3</c:v>
                      </c:pt>
                      <c:pt idx="638" formatCode="0.00">
                        <c:v>1.5487583306069326E-3</c:v>
                      </c:pt>
                      <c:pt idx="639" formatCode="0.00">
                        <c:v>1.4459668470453004E-3</c:v>
                      </c:pt>
                      <c:pt idx="640" formatCode="0.00">
                        <c:v>1.2990807361975339E-3</c:v>
                      </c:pt>
                      <c:pt idx="641" formatCode="0.00">
                        <c:v>1.2170433709288156E-3</c:v>
                      </c:pt>
                      <c:pt idx="642" formatCode="0.00">
                        <c:v>1.1359148064660931E-3</c:v>
                      </c:pt>
                      <c:pt idx="643" formatCode="0.00">
                        <c:v>1.0679098847618295E-3</c:v>
                      </c:pt>
                      <c:pt idx="644" formatCode="0.00">
                        <c:v>1.0037062582594375E-3</c:v>
                      </c:pt>
                      <c:pt idx="645" formatCode="0.00">
                        <c:v>9.5097337648004324E-4</c:v>
                      </c:pt>
                      <c:pt idx="646" formatCode="0.00">
                        <c:v>1.2796080878602731E-3</c:v>
                      </c:pt>
                      <c:pt idx="647" formatCode="0.00">
                        <c:v>1.2195421671838125E-3</c:v>
                      </c:pt>
                      <c:pt idx="648" formatCode="0.00">
                        <c:v>1.1692553427828951E-3</c:v>
                      </c:pt>
                      <c:pt idx="649" formatCode="0.00">
                        <c:v>9.0741314869906948E-4</c:v>
                      </c:pt>
                      <c:pt idx="650" formatCode="0.00">
                        <c:v>8.827979241666082E-4</c:v>
                      </c:pt>
                      <c:pt idx="651" formatCode="0.00">
                        <c:v>8.611241642241807E-4</c:v>
                      </c:pt>
                      <c:pt idx="652" formatCode="0.00">
                        <c:v>9.0548077207546363E-4</c:v>
                      </c:pt>
                      <c:pt idx="653" formatCode="0.00">
                        <c:v>8.7555732318154588E-4</c:v>
                      </c:pt>
                      <c:pt idx="654" formatCode="0.00">
                        <c:v>9.6659350785899191E-4</c:v>
                      </c:pt>
                      <c:pt idx="655" formatCode="0.00">
                        <c:v>1.249273600725205E-3</c:v>
                      </c:pt>
                      <c:pt idx="656" formatCode="0.00">
                        <c:v>1.2377241842120466E-3</c:v>
                      </c:pt>
                      <c:pt idx="657" formatCode="0.00">
                        <c:v>1.0423604372143129E-3</c:v>
                      </c:pt>
                      <c:pt idx="658" formatCode="0.00">
                        <c:v>1.028969460819596E-3</c:v>
                      </c:pt>
                      <c:pt idx="659" formatCode="0.00">
                        <c:v>1.0144505202843044E-3</c:v>
                      </c:pt>
                      <c:pt idx="660" formatCode="0.00">
                        <c:v>1.0494836138408223E-3</c:v>
                      </c:pt>
                      <c:pt idx="661" formatCode="0.00">
                        <c:v>1.0448387356909949E-3</c:v>
                      </c:pt>
                      <c:pt idx="662" formatCode="0.00">
                        <c:v>1.0333063263347065E-3</c:v>
                      </c:pt>
                      <c:pt idx="663" formatCode="0.00">
                        <c:v>9.2642971201394074E-4</c:v>
                      </c:pt>
                      <c:pt idx="664" formatCode="0.00">
                        <c:v>1.0132458169808179E-3</c:v>
                      </c:pt>
                      <c:pt idx="665" formatCode="0.00">
                        <c:v>1.0033395554509656E-3</c:v>
                      </c:pt>
                      <c:pt idx="666" formatCode="0.00">
                        <c:v>9.0553551991202029E-4</c:v>
                      </c:pt>
                      <c:pt idx="667" formatCode="0.00">
                        <c:v>9.0100687357600742E-4</c:v>
                      </c:pt>
                      <c:pt idx="668" formatCode="0.00">
                        <c:v>8.929416290162389E-4</c:v>
                      </c:pt>
                      <c:pt idx="669" formatCode="0.00">
                        <c:v>1.0239051372224082E-3</c:v>
                      </c:pt>
                      <c:pt idx="670" formatCode="0.00">
                        <c:v>1.0193938784957271E-3</c:v>
                      </c:pt>
                      <c:pt idx="671" formatCode="0.00">
                        <c:v>1.0148826563468091E-3</c:v>
                      </c:pt>
                      <c:pt idx="672" formatCode="0.00">
                        <c:v>7.8154227790567068E-4</c:v>
                      </c:pt>
                      <c:pt idx="673" formatCode="0.00">
                        <c:v>7.7704964278261222E-4</c:v>
                      </c:pt>
                      <c:pt idx="674" formatCode="0.00">
                        <c:v>7.7255704305391796E-4</c:v>
                      </c:pt>
                      <c:pt idx="675" formatCode="0.00">
                        <c:v>8.0769327822188439E-4</c:v>
                      </c:pt>
                      <c:pt idx="676" formatCode="0.00">
                        <c:v>8.0323013812151167E-4</c:v>
                      </c:pt>
                      <c:pt idx="677" formatCode="0.00">
                        <c:v>7.9876703296332253E-4</c:v>
                      </c:pt>
                      <c:pt idx="678" formatCode="0.00">
                        <c:v>7.4869422414110287E-4</c:v>
                      </c:pt>
                      <c:pt idx="679" formatCode="0.00">
                        <c:v>7.8885850083120477E-4</c:v>
                      </c:pt>
                      <c:pt idx="680" formatCode="0.00">
                        <c:v>7.8440105494813968E-4</c:v>
                      </c:pt>
                      <c:pt idx="681" formatCode="0.00">
                        <c:v>7.8094985121225061E-4</c:v>
                      </c:pt>
                      <c:pt idx="682" formatCode="0.00">
                        <c:v>7.7648672055493132E-4</c:v>
                      </c:pt>
                      <c:pt idx="683" formatCode="0.00">
                        <c:v>7.6800859352522954E-4</c:v>
                      </c:pt>
                      <c:pt idx="684" formatCode="0.00">
                        <c:v>7.1814524318315927E-4</c:v>
                      </c:pt>
                      <c:pt idx="685" formatCode="0.00">
                        <c:v>6.6932620880800326E-4</c:v>
                      </c:pt>
                      <c:pt idx="686" formatCode="0.00">
                        <c:v>6.6406382034679657E-4</c:v>
                      </c:pt>
                      <c:pt idx="687" formatCode="0.00">
                        <c:v>6.5963597144239332E-4</c:v>
                      </c:pt>
                      <c:pt idx="688" formatCode="0.00">
                        <c:v>6.9953777376540089E-4</c:v>
                      </c:pt>
                      <c:pt idx="689" formatCode="0.00">
                        <c:v>6.9153052770940871E-4</c:v>
                      </c:pt>
                      <c:pt idx="690" formatCode="0.00">
                        <c:v>8.1942855717140849E-4</c:v>
                      </c:pt>
                      <c:pt idx="691" formatCode="0.00">
                        <c:v>1.0355279070991708E-3</c:v>
                      </c:pt>
                      <c:pt idx="692" formatCode="0.00">
                        <c:v>1.03114437682771E-3</c:v>
                      </c:pt>
                      <c:pt idx="693" formatCode="0.00">
                        <c:v>1.024084217122718E-3</c:v>
                      </c:pt>
                      <c:pt idx="694" formatCode="0.00">
                        <c:v>8.4373925903120201E-4</c:v>
                      </c:pt>
                      <c:pt idx="695" formatCode="0.00">
                        <c:v>8.3614975205966379E-4</c:v>
                      </c:pt>
                      <c:pt idx="696" formatCode="0.00">
                        <c:v>8.7559192078815059E-4</c:v>
                      </c:pt>
                      <c:pt idx="697" formatCode="0.00">
                        <c:v>9.5885330887848872E-4</c:v>
                      </c:pt>
                      <c:pt idx="698" formatCode="0.00">
                        <c:v>9.4839197529084779E-4</c:v>
                      </c:pt>
                      <c:pt idx="699" formatCode="0.00">
                        <c:v>9.8758241012070875E-4</c:v>
                      </c:pt>
                      <c:pt idx="700" formatCode="0.00">
                        <c:v>9.3969219070341747E-4</c:v>
                      </c:pt>
                      <c:pt idx="701" formatCode="0.00">
                        <c:v>9.2599791930029444E-4</c:v>
                      </c:pt>
                      <c:pt idx="702" formatCode="0.00">
                        <c:v>8.7858712126356875E-4</c:v>
                      </c:pt>
                      <c:pt idx="703" formatCode="0.00">
                        <c:v>8.311766490112474E-4</c:v>
                      </c:pt>
                      <c:pt idx="704" formatCode="0.00">
                        <c:v>8.2375897957209928E-4</c:v>
                      </c:pt>
                      <c:pt idx="705" formatCode="0.00">
                        <c:v>9.4829517820260083E-4</c:v>
                      </c:pt>
                      <c:pt idx="706" formatCode="0.00">
                        <c:v>9.8694673763816327E-4</c:v>
                      </c:pt>
                      <c:pt idx="707" formatCode="0.00">
                        <c:v>9.7655977294229654E-4</c:v>
                      </c:pt>
                      <c:pt idx="708" formatCode="0.00">
                        <c:v>1.0187594289473769E-3</c:v>
                      </c:pt>
                      <c:pt idx="709" formatCode="0.00">
                        <c:v>1.0144798266515228E-3</c:v>
                      </c:pt>
                      <c:pt idx="710" formatCode="0.00">
                        <c:v>1.0102002563198967E-3</c:v>
                      </c:pt>
                      <c:pt idx="711" formatCode="0.00">
                        <c:v>8.3772064291042793E-4</c:v>
                      </c:pt>
                      <c:pt idx="712" formatCode="0.00">
                        <c:v>9.624098695526648E-4</c:v>
                      </c:pt>
                      <c:pt idx="713" formatCode="0.00">
                        <c:v>9.6053035352795639E-4</c:v>
                      </c:pt>
                      <c:pt idx="714" formatCode="0.00">
                        <c:v>1.1300658472841215E-3</c:v>
                      </c:pt>
                      <c:pt idx="715" formatCode="0.00">
                        <c:v>1.1257536059571529E-3</c:v>
                      </c:pt>
                      <c:pt idx="716" formatCode="0.00">
                        <c:v>1.0351272440088702E-3</c:v>
                      </c:pt>
                      <c:pt idx="717" formatCode="0.00">
                        <c:v>1.0506138943430676E-3</c:v>
                      </c:pt>
                      <c:pt idx="718" formatCode="0.00">
                        <c:v>1.0022334750805621E-3</c:v>
                      </c:pt>
                      <c:pt idx="719" formatCode="0.00">
                        <c:v>1.0094451429663784E-3</c:v>
                      </c:pt>
                      <c:pt idx="720" formatCode="0.00">
                        <c:v>1.0632178123237764E-3</c:v>
                      </c:pt>
                      <c:pt idx="721" formatCode="0.00">
                        <c:v>1.2841068184651541E-3</c:v>
                      </c:pt>
                      <c:pt idx="722" formatCode="0.00">
                        <c:v>1.2796020977060164E-3</c:v>
                      </c:pt>
                      <c:pt idx="723" formatCode="0.00">
                        <c:v>1.3307189437227857E-3</c:v>
                      </c:pt>
                      <c:pt idx="724" formatCode="0.00">
                        <c:v>1.0989874940445445E-3</c:v>
                      </c:pt>
                      <c:pt idx="725" formatCode="0.00">
                        <c:v>1.1031951793983945E-3</c:v>
                      </c:pt>
                      <c:pt idx="726" formatCode="0.00">
                        <c:v>1.10153299039819E-3</c:v>
                      </c:pt>
                      <c:pt idx="727" formatCode="0.00">
                        <c:v>1.1887892167725348E-3</c:v>
                      </c:pt>
                      <c:pt idx="728" formatCode="0.00">
                        <c:v>1.1905562773513411E-3</c:v>
                      </c:pt>
                      <c:pt idx="729" formatCode="0.00">
                        <c:v>1.1428617923066658E-3</c:v>
                      </c:pt>
                      <c:pt idx="730" formatCode="0.00">
                        <c:v>1.1382362042046635E-3</c:v>
                      </c:pt>
                      <c:pt idx="731" formatCode="0.00">
                        <c:v>1.1413185403486494E-3</c:v>
                      </c:pt>
                      <c:pt idx="732" formatCode="0.00">
                        <c:v>1.1413232640041743E-3</c:v>
                      </c:pt>
                      <c:pt idx="733" formatCode="0.00">
                        <c:v>1.1366471923832308E-3</c:v>
                      </c:pt>
                      <c:pt idx="734" formatCode="0.00">
                        <c:v>1.139698802939402E-3</c:v>
                      </c:pt>
                      <c:pt idx="735" formatCode="0.00">
                        <c:v>1.0552246068180231E-3</c:v>
                      </c:pt>
                      <c:pt idx="736" formatCode="0.00">
                        <c:v>1.1459971235327918E-3</c:v>
                      </c:pt>
                      <c:pt idx="737" formatCode="0.00">
                        <c:v>1.155683000053537E-3</c:v>
                      </c:pt>
                      <c:pt idx="738" formatCode="0.00">
                        <c:v>1.1573720868952881E-3</c:v>
                      </c:pt>
                      <c:pt idx="739" formatCode="0.00">
                        <c:v>1.1038590926086473E-3</c:v>
                      </c:pt>
                      <c:pt idx="740" formatCode="0.00">
                        <c:v>1.0990515285907256E-3</c:v>
                      </c:pt>
                      <c:pt idx="741" formatCode="0.00">
                        <c:v>1.100387870201966E-3</c:v>
                      </c:pt>
                      <c:pt idx="742" formatCode="0.00">
                        <c:v>1.095499121458841E-3</c:v>
                      </c:pt>
                      <c:pt idx="743" formatCode="0.00">
                        <c:v>1.0999627479742896E-3</c:v>
                      </c:pt>
                      <c:pt idx="744" formatCode="0.00">
                        <c:v>1.1443804781036816E-3</c:v>
                      </c:pt>
                      <c:pt idx="745" formatCode="0.00">
                        <c:v>1.2471398113150527E-3</c:v>
                      </c:pt>
                      <c:pt idx="746" formatCode="0.00">
                        <c:v>1.249408575782314E-3</c:v>
                      </c:pt>
                      <c:pt idx="747" formatCode="0.00">
                        <c:v>1.2102937489408517E-3</c:v>
                      </c:pt>
                      <c:pt idx="748" formatCode="0.00">
                        <c:v>1.3065519918455772E-3</c:v>
                      </c:pt>
                      <c:pt idx="749" formatCode="0.00">
                        <c:v>1.303396836376168E-3</c:v>
                      </c:pt>
                      <c:pt idx="750" formatCode="0.00">
                        <c:v>1.2056909433176334E-3</c:v>
                      </c:pt>
                      <c:pt idx="751" formatCode="0.00">
                        <c:v>1.1494758944703045E-3</c:v>
                      </c:pt>
                      <c:pt idx="752" formatCode="0.00">
                        <c:v>1.1546676336904788E-3</c:v>
                      </c:pt>
                      <c:pt idx="753" formatCode="0.00">
                        <c:v>1.2065978442073167E-3</c:v>
                      </c:pt>
                      <c:pt idx="754" formatCode="0.00">
                        <c:v>1.2532257786496148E-3</c:v>
                      </c:pt>
                      <c:pt idx="755" formatCode="0.00">
                        <c:v>1.2499351322433519E-3</c:v>
                      </c:pt>
                      <c:pt idx="756" formatCode="0.00">
                        <c:v>1.147895440981576E-3</c:v>
                      </c:pt>
                      <c:pt idx="757" formatCode="0.00">
                        <c:v>1.142680144693682E-3</c:v>
                      </c:pt>
                      <c:pt idx="758" formatCode="0.00">
                        <c:v>1.1444395825505945E-3</c:v>
                      </c:pt>
                      <c:pt idx="759" formatCode="0.00">
                        <c:v>1.1990440368567998E-3</c:v>
                      </c:pt>
                      <c:pt idx="760" formatCode="0.00">
                        <c:v>1.1937643335952412E-3</c:v>
                      </c:pt>
                      <c:pt idx="761" formatCode="0.00">
                        <c:v>1.1884846765995904E-3</c:v>
                      </c:pt>
                      <c:pt idx="762" formatCode="0.00">
                        <c:v>1.1886936226242829E-3</c:v>
                      </c:pt>
                      <c:pt idx="763" formatCode="0.00">
                        <c:v>1.1833895459013473E-3</c:v>
                      </c:pt>
                      <c:pt idx="764" formatCode="0.00">
                        <c:v>1.179941078280664E-3</c:v>
                      </c:pt>
                      <c:pt idx="765" formatCode="0.00">
                        <c:v>1.3487130792608623E-3</c:v>
                      </c:pt>
                      <c:pt idx="766" formatCode="0.00">
                        <c:v>1.2895944773955697E-3</c:v>
                      </c:pt>
                      <c:pt idx="767" formatCode="0.00">
                        <c:v>1.2842236711181146E-3</c:v>
                      </c:pt>
                      <c:pt idx="768" formatCode="0.00">
                        <c:v>1.3347072820475542E-3</c:v>
                      </c:pt>
                      <c:pt idx="769" formatCode="0.00">
                        <c:v>1.2754959759361216E-3</c:v>
                      </c:pt>
                      <c:pt idx="770" formatCode="0.00">
                        <c:v>1.2681285784863683E-3</c:v>
                      </c:pt>
                      <c:pt idx="771" formatCode="0.00">
                        <c:v>1.2647376964208309E-3</c:v>
                      </c:pt>
                      <c:pt idx="772" formatCode="0.00">
                        <c:v>1.151696157160913E-3</c:v>
                      </c:pt>
                      <c:pt idx="773" formatCode="0.00">
                        <c:v>1.1535368719432447E-3</c:v>
                      </c:pt>
                      <c:pt idx="774" formatCode="0.00">
                        <c:v>1.3189223406838814E-3</c:v>
                      </c:pt>
                      <c:pt idx="775" formatCode="0.00">
                        <c:v>1.2589628533216371E-3</c:v>
                      </c:pt>
                      <c:pt idx="776" formatCode="0.00">
                        <c:v>1.2595321068724539E-3</c:v>
                      </c:pt>
                      <c:pt idx="777" formatCode="0.00">
                        <c:v>1.3129862320745819E-3</c:v>
                      </c:pt>
                      <c:pt idx="778" formatCode="0.00">
                        <c:v>1.3074955080558913E-3</c:v>
                      </c:pt>
                      <c:pt idx="779" formatCode="0.00">
                        <c:v>1.3041276916456155E-3</c:v>
                      </c:pt>
                      <c:pt idx="780" formatCode="0.00">
                        <c:v>1.2456057360895165E-3</c:v>
                      </c:pt>
                      <c:pt idx="781" formatCode="0.00">
                        <c:v>1.2400975087558746E-3</c:v>
                      </c:pt>
                      <c:pt idx="782" formatCode="0.00">
                        <c:v>1.2486060829513999E-3</c:v>
                      </c:pt>
                      <c:pt idx="783" formatCode="0.00">
                        <c:v>1.2430180368273155E-3</c:v>
                      </c:pt>
                      <c:pt idx="784" formatCode="0.00">
                        <c:v>1.4046962716286174E-3</c:v>
                      </c:pt>
                      <c:pt idx="785" formatCode="0.00">
                        <c:v>1.4037226152833705E-3</c:v>
                      </c:pt>
                      <c:pt idx="786" formatCode="0.00">
                        <c:v>1.3981331160254214E-3</c:v>
                      </c:pt>
                      <c:pt idx="787" formatCode="0.00">
                        <c:v>1.2806792384543345E-3</c:v>
                      </c:pt>
                      <c:pt idx="788" formatCode="0.00">
                        <c:v>1.2897812178073961E-3</c:v>
                      </c:pt>
                      <c:pt idx="789" formatCode="0.00">
                        <c:v>1.3972802203027657E-3</c:v>
                      </c:pt>
                      <c:pt idx="790" formatCode="0.00">
                        <c:v>1.2218989313784049E-3</c:v>
                      </c:pt>
                      <c:pt idx="791" formatCode="0.00">
                        <c:v>1.2182533141262531E-3</c:v>
                      </c:pt>
                      <c:pt idx="792" formatCode="0.00">
                        <c:v>1.2125910199726132E-3</c:v>
                      </c:pt>
                      <c:pt idx="793" formatCode="0.00">
                        <c:v>1.2069287772334973E-3</c:v>
                      </c:pt>
                      <c:pt idx="794" formatCode="0.00">
                        <c:v>1.2132300473690853E-3</c:v>
                      </c:pt>
                      <c:pt idx="795" formatCode="0.00">
                        <c:v>1.2075287458391763E-3</c:v>
                      </c:pt>
                      <c:pt idx="796" formatCode="0.00">
                        <c:v>1.2018101372561262E-3</c:v>
                      </c:pt>
                      <c:pt idx="797" formatCode="0.00">
                        <c:v>1.2020863548655688E-3</c:v>
                      </c:pt>
                      <c:pt idx="798" formatCode="0.00">
                        <c:v>1.2602099523537627E-3</c:v>
                      </c:pt>
                      <c:pt idx="799" formatCode="0.00">
                        <c:v>1.3122437420531557E-3</c:v>
                      </c:pt>
                      <c:pt idx="800" formatCode="0.00">
                        <c:v>1.3086712435574953E-3</c:v>
                      </c:pt>
                      <c:pt idx="801" formatCode="0.00">
                        <c:v>1.3117723147657201E-3</c:v>
                      </c:pt>
                      <c:pt idx="802" formatCode="0.00">
                        <c:v>1.1893422092521396E-3</c:v>
                      </c:pt>
                      <c:pt idx="803" formatCode="0.00">
                        <c:v>1.1895251810226755E-3</c:v>
                      </c:pt>
                      <c:pt idx="804" formatCode="0.00">
                        <c:v>1.2422861272847543E-3</c:v>
                      </c:pt>
                      <c:pt idx="805" formatCode="0.00">
                        <c:v>1.2364309870918088E-3</c:v>
                      </c:pt>
                      <c:pt idx="806" formatCode="0.00">
                        <c:v>1.2432897234685714E-3</c:v>
                      </c:pt>
                      <c:pt idx="807" formatCode="0.00">
                        <c:v>1.4272903527648418E-3</c:v>
                      </c:pt>
                      <c:pt idx="808" formatCode="0.00">
                        <c:v>1.4213225729796063E-3</c:v>
                      </c:pt>
                      <c:pt idx="809" formatCode="0.00">
                        <c:v>1.408029024349511E-3</c:v>
                      </c:pt>
                      <c:pt idx="810" formatCode="0.00">
                        <c:v>1.3615314056641824E-3</c:v>
                      </c:pt>
                      <c:pt idx="811" formatCode="0.00">
                        <c:v>1.2952691141289753E-3</c:v>
                      </c:pt>
                      <c:pt idx="812" formatCode="0.00">
                        <c:v>1.2892495800409882E-3</c:v>
                      </c:pt>
                      <c:pt idx="813" formatCode="0.00">
                        <c:v>1.3481426575133915E-3</c:v>
                      </c:pt>
                      <c:pt idx="814" formatCode="0.00">
                        <c:v>1.4025525159704658E-3</c:v>
                      </c:pt>
                      <c:pt idx="815" formatCode="0.00">
                        <c:v>1.3965116887230675E-3</c:v>
                      </c:pt>
                      <c:pt idx="816" formatCode="0.00">
                        <c:v>1.3929654864615465E-3</c:v>
                      </c:pt>
                      <c:pt idx="817" formatCode="0.00">
                        <c:v>1.6291496310113316E-3</c:v>
                      </c:pt>
                      <c:pt idx="818" formatCode="0.00">
                        <c:v>1.6404080542648037E-3</c:v>
                      </c:pt>
                      <c:pt idx="819" formatCode="0.00">
                        <c:v>1.6372856718225351E-3</c:v>
                      </c:pt>
                      <c:pt idx="820" formatCode="0.00">
                        <c:v>1.8150985824482366E-3</c:v>
                      </c:pt>
                      <c:pt idx="821" formatCode="0.00">
                        <c:v>1.8219844104561264E-3</c:v>
                      </c:pt>
                      <c:pt idx="822" formatCode="0.00">
                        <c:v>1.7635763412403537E-3</c:v>
                      </c:pt>
                      <c:pt idx="823" formatCode="0.00">
                        <c:v>1.7573700406025381E-3</c:v>
                      </c:pt>
                      <c:pt idx="824" formatCode="0.00">
                        <c:v>1.7607170957726812E-3</c:v>
                      </c:pt>
                      <c:pt idx="825" formatCode="0.00">
                        <c:v>1.6951276517450469E-3</c:v>
                      </c:pt>
                      <c:pt idx="826" formatCode="0.00">
                        <c:v>1.6888765322175465E-3</c:v>
                      </c:pt>
                      <c:pt idx="827" formatCode="0.00">
                        <c:v>1.7043314914442537E-3</c:v>
                      </c:pt>
                      <c:pt idx="828" formatCode="0.00">
                        <c:v>1.7011125245999085E-3</c:v>
                      </c:pt>
                      <c:pt idx="829" formatCode="0.00">
                        <c:v>1.8216969894947429E-3</c:v>
                      </c:pt>
                      <c:pt idx="830" formatCode="0.00">
                        <c:v>1.8120027312290407E-3</c:v>
                      </c:pt>
                      <c:pt idx="831" formatCode="0.00">
                        <c:v>1.8191547266724092E-3</c:v>
                      </c:pt>
                      <c:pt idx="832" formatCode="0.00">
                        <c:v>1.8127754475906284E-3</c:v>
                      </c:pt>
                      <c:pt idx="833" formatCode="0.00">
                        <c:v>1.8198992508702597E-3</c:v>
                      </c:pt>
                      <c:pt idx="834" formatCode="0.00">
                        <c:v>1.6205893612441168E-3</c:v>
                      </c:pt>
                      <c:pt idx="835" formatCode="0.00">
                        <c:v>1.6141633950028439E-3</c:v>
                      </c:pt>
                      <c:pt idx="836" formatCode="0.00">
                        <c:v>1.6197933980594637E-3</c:v>
                      </c:pt>
                      <c:pt idx="837" formatCode="0.00">
                        <c:v>1.8724260508650571E-3</c:v>
                      </c:pt>
                      <c:pt idx="838" formatCode="0.00">
                        <c:v>1.7363980934243422E-3</c:v>
                      </c:pt>
                      <c:pt idx="839" formatCode="0.00">
                        <c:v>1.7332215736453685E-3</c:v>
                      </c:pt>
                      <c:pt idx="840" formatCode="0.00">
                        <c:v>1.6650063832341813E-3</c:v>
                      </c:pt>
                      <c:pt idx="841" formatCode="0.00">
                        <c:v>1.5934878545639899E-3</c:v>
                      </c:pt>
                      <c:pt idx="842" formatCode="0.00">
                        <c:v>1.5960321869137261E-3</c:v>
                      </c:pt>
                      <c:pt idx="843" formatCode="0.00">
                        <c:v>1.61719318660464E-3</c:v>
                      </c:pt>
                      <c:pt idx="844" formatCode="0.00">
                        <c:v>1.6105437363629915E-3</c:v>
                      </c:pt>
                      <c:pt idx="845" formatCode="0.00">
                        <c:v>1.7369578196487678E-3</c:v>
                      </c:pt>
                      <c:pt idx="846" formatCode="0.00">
                        <c:v>1.7471202450154838E-3</c:v>
                      </c:pt>
                      <c:pt idx="847" formatCode="0.00">
                        <c:v>1.7404057012159115E-3</c:v>
                      </c:pt>
                      <c:pt idx="848" formatCode="0.00">
                        <c:v>1.750820343460513E-3</c:v>
                      </c:pt>
                      <c:pt idx="849" formatCode="0.00">
                        <c:v>1.8908341289651E-3</c:v>
                      </c:pt>
                      <c:pt idx="850" formatCode="0.00">
                        <c:v>1.884012602282936E-3</c:v>
                      </c:pt>
                      <c:pt idx="851" formatCode="0.00">
                        <c:v>1.6825253357790895E-3</c:v>
                      </c:pt>
                      <c:pt idx="852" formatCode="0.00">
                        <c:v>1.6756638333306456E-3</c:v>
                      </c:pt>
                      <c:pt idx="853" formatCode="0.00">
                        <c:v>1.6688024032166062E-3</c:v>
                      </c:pt>
                      <c:pt idx="854" formatCode="0.00">
                        <c:v>1.7695490924041399E-3</c:v>
                      </c:pt>
                      <c:pt idx="855" formatCode="0.00">
                        <c:v>1.8632002277634808E-3</c:v>
                      </c:pt>
                      <c:pt idx="856" formatCode="0.00">
                        <c:v>1.8560669062588509E-3</c:v>
                      </c:pt>
                      <c:pt idx="857" formatCode="0.00">
                        <c:v>1.7062094097047939E-3</c:v>
                      </c:pt>
                      <c:pt idx="858" formatCode="0.00">
                        <c:v>1.8234398775022393E-3</c:v>
                      </c:pt>
                      <c:pt idx="859" formatCode="0.00">
                        <c:v>1.8160933574073949E-3</c:v>
                      </c:pt>
                      <c:pt idx="860" formatCode="0.00">
                        <c:v>1.8523686888352354E-3</c:v>
                      </c:pt>
                      <c:pt idx="861" formatCode="0.00">
                        <c:v>1.9953837254381695E-3</c:v>
                      </c:pt>
                      <c:pt idx="862" formatCode="0.00">
                        <c:v>2.0324177681991418E-3</c:v>
                      </c:pt>
                      <c:pt idx="863" formatCode="0.00">
                        <c:v>2.0760321456443163E-3</c:v>
                      </c:pt>
                      <c:pt idx="864" formatCode="0.00">
                        <c:v>2.0681437801862621E-3</c:v>
                      </c:pt>
                      <c:pt idx="865" formatCode="0.00">
                        <c:v>2.1287508361170697E-3</c:v>
                      </c:pt>
                      <c:pt idx="866" formatCode="0.00">
                        <c:v>2.0987032316652646E-3</c:v>
                      </c:pt>
                      <c:pt idx="867" formatCode="0.00">
                        <c:v>2.1590051324590401E-3</c:v>
                      </c:pt>
                      <c:pt idx="868" formatCode="0.00">
                        <c:v>2.150340218203079E-3</c:v>
                      </c:pt>
                      <c:pt idx="869" formatCode="0.00">
                        <c:v>2.7665111195406184E-3</c:v>
                      </c:pt>
                      <c:pt idx="870" formatCode="0.00">
                        <c:v>2.8705425812572548E-3</c:v>
                      </c:pt>
                      <c:pt idx="871" formatCode="0.00">
                        <c:v>2.8611629807869104E-3</c:v>
                      </c:pt>
                      <c:pt idx="872" formatCode="0.00">
                        <c:v>3.0540014264178426E-3</c:v>
                      </c:pt>
                      <c:pt idx="873" formatCode="0.00">
                        <c:v>3.2387232567473033E-3</c:v>
                      </c:pt>
                      <c:pt idx="874" formatCode="0.00">
                        <c:v>3.3522411126430535E-3</c:v>
                      </c:pt>
                      <c:pt idx="875" formatCode="0.00">
                        <c:v>3.5798917689366483E-3</c:v>
                      </c:pt>
                      <c:pt idx="876" formatCode="0.00">
                        <c:v>3.6743388809960973E-3</c:v>
                      </c:pt>
                      <c:pt idx="877" formatCode="0.00">
                        <c:v>3.8771629786835517E-3</c:v>
                      </c:pt>
                      <c:pt idx="878" formatCode="0.00">
                        <c:v>4.6307636178494231E-3</c:v>
                      </c:pt>
                      <c:pt idx="879" formatCode="0.00">
                        <c:v>4.6191160854166914E-3</c:v>
                      </c:pt>
                      <c:pt idx="880" formatCode="0.00">
                        <c:v>4.8031569646086363E-3</c:v>
                      </c:pt>
                      <c:pt idx="881" formatCode="0.00">
                        <c:v>4.1167241485473762E-3</c:v>
                      </c:pt>
                      <c:pt idx="882" formatCode="0.00">
                        <c:v>3.9774275145544038E-3</c:v>
                      </c:pt>
                      <c:pt idx="883" formatCode="0.00">
                        <c:v>4.1642718078373792E-3</c:v>
                      </c:pt>
                      <c:pt idx="884" formatCode="0.00">
                        <c:v>4.613343605177944E-3</c:v>
                      </c:pt>
                      <c:pt idx="885" formatCode="0.00">
                        <c:v>5.7106256843706639E-3</c:v>
                      </c:pt>
                      <c:pt idx="886" formatCode="0.00">
                        <c:v>5.8876733329170303E-3</c:v>
                      </c:pt>
                      <c:pt idx="887" formatCode="0.00">
                        <c:v>6.1027214278171109E-3</c:v>
                      </c:pt>
                      <c:pt idx="888" formatCode="0.00">
                        <c:v>6.2369351376347412E-3</c:v>
                      </c:pt>
                      <c:pt idx="889" formatCode="0.00">
                        <c:v>6.3885137428556123E-3</c:v>
                      </c:pt>
                      <c:pt idx="890" formatCode="0.00">
                        <c:v>6.5780586551430131E-3</c:v>
                      </c:pt>
                      <c:pt idx="891" formatCode="0.00">
                        <c:v>7.8267692959059082E-3</c:v>
                      </c:pt>
                      <c:pt idx="892" formatCode="0.00">
                        <c:v>8.3903537870648678E-3</c:v>
                      </c:pt>
                      <c:pt idx="893" formatCode="0.00">
                        <c:v>8.7128905774071161E-3</c:v>
                      </c:pt>
                      <c:pt idx="894" formatCode="0.00">
                        <c:v>9.5447943904771633E-3</c:v>
                      </c:pt>
                      <c:pt idx="895" formatCode="0.00">
                        <c:v>1.0129297058230053E-2</c:v>
                      </c:pt>
                      <c:pt idx="896" formatCode="0.00">
                        <c:v>1.1735724494915256E-2</c:v>
                      </c:pt>
                      <c:pt idx="897" formatCode="0.00">
                        <c:v>1.1717566217358179E-2</c:v>
                      </c:pt>
                      <c:pt idx="898" formatCode="0.00">
                        <c:v>1.2077112775533569E-2</c:v>
                      </c:pt>
                      <c:pt idx="899" formatCode="0.00">
                        <c:v>1.2803665489249478E-2</c:v>
                      </c:pt>
                      <c:pt idx="900" formatCode="0.00">
                        <c:v>1.4322365353472557E-2</c:v>
                      </c:pt>
                      <c:pt idx="901" formatCode="0.00">
                        <c:v>1.4708304040579033E-2</c:v>
                      </c:pt>
                      <c:pt idx="902" formatCode="0.00">
                        <c:v>1.6526470024478206E-2</c:v>
                      </c:pt>
                      <c:pt idx="903" formatCode="0.00">
                        <c:v>1.8289545699091921E-2</c:v>
                      </c:pt>
                      <c:pt idx="904" formatCode="0.00">
                        <c:v>1.8700249288431083E-2</c:v>
                      </c:pt>
                      <c:pt idx="905" formatCode="0.00">
                        <c:v>1.951766219816391E-2</c:v>
                      </c:pt>
                      <c:pt idx="906" formatCode="0.00">
                        <c:v>2.1343672095971201E-2</c:v>
                      </c:pt>
                      <c:pt idx="907" formatCode="0.00">
                        <c:v>2.144557576392056E-2</c:v>
                      </c:pt>
                      <c:pt idx="908" formatCode="0.00">
                        <c:v>2.5445222258051649E-2</c:v>
                      </c:pt>
                      <c:pt idx="909" formatCode="0.00">
                        <c:v>2.5424027033701228E-2</c:v>
                      </c:pt>
                      <c:pt idx="910" formatCode="0.00">
                        <c:v>2.5725260555649009E-2</c:v>
                      </c:pt>
                      <c:pt idx="911" formatCode="0.00">
                        <c:v>2.8381769087042687E-2</c:v>
                      </c:pt>
                      <c:pt idx="912" formatCode="0.00">
                        <c:v>2.835999744184169E-2</c:v>
                      </c:pt>
                      <c:pt idx="913" formatCode="0.00">
                        <c:v>2.9628843324275404E-2</c:v>
                      </c:pt>
                      <c:pt idx="914" formatCode="0.00">
                        <c:v>3.6037568376544919E-2</c:v>
                      </c:pt>
                      <c:pt idx="915" formatCode="0.00">
                        <c:v>3.6012045629466631E-2</c:v>
                      </c:pt>
                      <c:pt idx="916" formatCode="0.00">
                        <c:v>3.7985516448621526E-2</c:v>
                      </c:pt>
                      <c:pt idx="917" formatCode="0.00">
                        <c:v>4.1589641342110371E-2</c:v>
                      </c:pt>
                      <c:pt idx="918" formatCode="0.00">
                        <c:v>4.5667935621610332E-2</c:v>
                      </c:pt>
                      <c:pt idx="919" formatCode="0.00">
                        <c:v>4.5639808668508385E-2</c:v>
                      </c:pt>
                      <c:pt idx="920" formatCode="0.00">
                        <c:v>4.7478527970478183E-2</c:v>
                      </c:pt>
                      <c:pt idx="921" formatCode="0.00">
                        <c:v>4.9443837584080372E-2</c:v>
                      </c:pt>
                      <c:pt idx="922" formatCode="0.00">
                        <c:v>5.1103771568794101E-2</c:v>
                      </c:pt>
                      <c:pt idx="923" formatCode="0.00">
                        <c:v>5.6938695823836954E-2</c:v>
                      </c:pt>
                      <c:pt idx="924" formatCode="0.00">
                        <c:v>5.8419142365066484E-2</c:v>
                      </c:pt>
                      <c:pt idx="925" formatCode="0.00">
                        <c:v>6.0477018259841885E-2</c:v>
                      </c:pt>
                      <c:pt idx="926" formatCode="0.00">
                        <c:v>6.2323472445817006E-2</c:v>
                      </c:pt>
                      <c:pt idx="927" formatCode="0.00">
                        <c:v>6.4482979973031609E-2</c:v>
                      </c:pt>
                      <c:pt idx="928" formatCode="0.00">
                        <c:v>6.5627033772676022E-2</c:v>
                      </c:pt>
                      <c:pt idx="929" formatCode="0.00">
                        <c:v>6.7435085872008887E-2</c:v>
                      </c:pt>
                      <c:pt idx="930" formatCode="0.00">
                        <c:v>7.2973450611618515E-2</c:v>
                      </c:pt>
                      <c:pt idx="931" formatCode="0.00">
                        <c:v>7.5039345086680309E-2</c:v>
                      </c:pt>
                      <c:pt idx="932" formatCode="0.00">
                        <c:v>7.644783937980329E-2</c:v>
                      </c:pt>
                      <c:pt idx="933" formatCode="0.00">
                        <c:v>7.9161474751707275E-2</c:v>
                      </c:pt>
                      <c:pt idx="934" formatCode="0.00">
                        <c:v>8.07207955963022E-2</c:v>
                      </c:pt>
                      <c:pt idx="935" formatCode="0.00">
                        <c:v>8.3575244712725746E-2</c:v>
                      </c:pt>
                      <c:pt idx="936" formatCode="0.00">
                        <c:v>8.6015636353348371E-2</c:v>
                      </c:pt>
                      <c:pt idx="937" formatCode="0.00">
                        <c:v>8.764592399952395E-2</c:v>
                      </c:pt>
                      <c:pt idx="938" formatCode="0.00">
                        <c:v>9.0494251460293065E-2</c:v>
                      </c:pt>
                      <c:pt idx="939" formatCode="0.00">
                        <c:v>9.5507155774629093E-2</c:v>
                      </c:pt>
                      <c:pt idx="940" formatCode="0.00">
                        <c:v>9.4383505932108619E-2</c:v>
                      </c:pt>
                      <c:pt idx="941" formatCode="0.00">
                        <c:v>0.10326238471914338</c:v>
                      </c:pt>
                      <c:pt idx="942" formatCode="0.00">
                        <c:v>0.11392414841565889</c:v>
                      </c:pt>
                      <c:pt idx="943" formatCode="0.00">
                        <c:v>0.11259588780476158</c:v>
                      </c:pt>
                      <c:pt idx="944" formatCode="0.00">
                        <c:v>0.12666223979389726</c:v>
                      </c:pt>
                      <c:pt idx="945" formatCode="0.00">
                        <c:v>0.14707095199156131</c:v>
                      </c:pt>
                      <c:pt idx="946" formatCode="0.00">
                        <c:v>0.14703216564494087</c:v>
                      </c:pt>
                      <c:pt idx="947" formatCode="0.00">
                        <c:v>0.16563927907255746</c:v>
                      </c:pt>
                      <c:pt idx="948" formatCode="0.00">
                        <c:v>0.18550809236934077</c:v>
                      </c:pt>
                      <c:pt idx="949" formatCode="0.00">
                        <c:v>0.18546852584395074</c:v>
                      </c:pt>
                      <c:pt idx="950" formatCode="0.00">
                        <c:v>0.19818396665989033</c:v>
                      </c:pt>
                      <c:pt idx="951" formatCode="0.00">
                        <c:v>0.21467051205363874</c:v>
                      </c:pt>
                      <c:pt idx="952" formatCode="0.00">
                        <c:v>0.20195477313235621</c:v>
                      </c:pt>
                      <c:pt idx="953" formatCode="0.00">
                        <c:v>0.20709352761927205</c:v>
                      </c:pt>
                      <c:pt idx="954" formatCode="0.00">
                        <c:v>0.20705734800268585</c:v>
                      </c:pt>
                      <c:pt idx="955" formatCode="0.00">
                        <c:v>0.20312027151033743</c:v>
                      </c:pt>
                      <c:pt idx="956" formatCode="0.00">
                        <c:v>0.20457471532854016</c:v>
                      </c:pt>
                      <c:pt idx="957" formatCode="0.00">
                        <c:v>0.20453993916561761</c:v>
                      </c:pt>
                      <c:pt idx="958" formatCode="0.00">
                        <c:v>0.20295782481133542</c:v>
                      </c:pt>
                      <c:pt idx="959" formatCode="0.00">
                        <c:v>0.17832802983503851</c:v>
                      </c:pt>
                      <c:pt idx="960" formatCode="0.00">
                        <c:v>0.17116162750083441</c:v>
                      </c:pt>
                      <c:pt idx="961" formatCode="0.00">
                        <c:v>0.17113136088801315</c:v>
                      </c:pt>
                      <c:pt idx="962" formatCode="0.00">
                        <c:v>0.15038434738669237</c:v>
                      </c:pt>
                      <c:pt idx="963" formatCode="0.00">
                        <c:v>0.12236952409363619</c:v>
                      </c:pt>
                      <c:pt idx="964" formatCode="0.00">
                        <c:v>0.11016508442409557</c:v>
                      </c:pt>
                      <c:pt idx="965" formatCode="0.00">
                        <c:v>3.9767004762320833E-2</c:v>
                      </c:pt>
                      <c:pt idx="966" formatCode="0.00">
                        <c:v>3.0283666543377784E-2</c:v>
                      </c:pt>
                      <c:pt idx="967" formatCode="0.00">
                        <c:v>2.739825400013118E-2</c:v>
                      </c:pt>
                      <c:pt idx="968" formatCode="0.00">
                        <c:v>1.7537018868328692E-2</c:v>
                      </c:pt>
                      <c:pt idx="969" formatCode="0.00">
                        <c:v>7.4045473646067936E-3</c:v>
                      </c:pt>
                      <c:pt idx="970" formatCode="0.00">
                        <c:v>6.7832241887909915E-3</c:v>
                      </c:pt>
                      <c:pt idx="971" formatCode="0.00">
                        <c:v>4.6591891347968874E-3</c:v>
                      </c:pt>
                      <c:pt idx="972" formatCode="0.00">
                        <c:v>3.5755891372022497E-3</c:v>
                      </c:pt>
                      <c:pt idx="973" formatCode="0.00">
                        <c:v>3.3191795816958428E-3</c:v>
                      </c:pt>
                      <c:pt idx="974" formatCode="0.00">
                        <c:v>4.3415569179596067E-3</c:v>
                      </c:pt>
                      <c:pt idx="975" formatCode="0.00">
                        <c:v>3.8058486382484178E-3</c:v>
                      </c:pt>
                      <c:pt idx="976" formatCode="0.00">
                        <c:v>3.5064755616365686E-3</c:v>
                      </c:pt>
                      <c:pt idx="977" formatCode="0.00">
                        <c:v>3.2172850599835349E-3</c:v>
                      </c:pt>
                      <c:pt idx="978" formatCode="0.00">
                        <c:v>2.7613189256075919E-3</c:v>
                      </c:pt>
                      <c:pt idx="979" formatCode="0.00">
                        <c:v>2.5644500259052218E-3</c:v>
                      </c:pt>
                      <c:pt idx="980" formatCode="0.00">
                        <c:v>2.4893367173780649E-3</c:v>
                      </c:pt>
                      <c:pt idx="981" formatCode="0.00">
                        <c:v>1.9939950180974555E-3</c:v>
                      </c:pt>
                      <c:pt idx="982" formatCode="0.00">
                        <c:v>1.8566927737741039E-3</c:v>
                      </c:pt>
                      <c:pt idx="983" formatCode="0.00">
                        <c:v>2.665524033928118E-3</c:v>
                      </c:pt>
                      <c:pt idx="984" formatCode="0.00">
                        <c:v>2.2020408132366175E-3</c:v>
                      </c:pt>
                      <c:pt idx="985" formatCode="0.00">
                        <c:v>1.9405115989609798E-3</c:v>
                      </c:pt>
                      <c:pt idx="986" formatCode="0.00">
                        <c:v>1.8520542119500739E-3</c:v>
                      </c:pt>
                      <c:pt idx="987" formatCode="0.00">
                        <c:v>1.8221856251622701E-3</c:v>
                      </c:pt>
                      <c:pt idx="988" formatCode="0.00">
                        <c:v>1.730345328704529E-3</c:v>
                      </c:pt>
                      <c:pt idx="989" formatCode="0.00">
                        <c:v>1.6926848472974259E-3</c:v>
                      </c:pt>
                      <c:pt idx="990" formatCode="0.00">
                        <c:v>1.4120700112926592E-3</c:v>
                      </c:pt>
                      <c:pt idx="991" formatCode="0.00">
                        <c:v>1.3519530513450627E-3</c:v>
                      </c:pt>
                      <c:pt idx="992" formatCode="0.00">
                        <c:v>1.3665437929352179E-3</c:v>
                      </c:pt>
                      <c:pt idx="993" formatCode="0.00">
                        <c:v>1.6152196863821388E-3</c:v>
                      </c:pt>
                      <c:pt idx="994" formatCode="0.00">
                        <c:v>1.5611268123114084E-3</c:v>
                      </c:pt>
                      <c:pt idx="995" formatCode="0.00">
                        <c:v>1.447142435094408E-3</c:v>
                      </c:pt>
                      <c:pt idx="996" formatCode="0.00">
                        <c:v>1.4411507858890257E-3</c:v>
                      </c:pt>
                      <c:pt idx="997" formatCode="0.00">
                        <c:v>1.4018257135379718E-3</c:v>
                      </c:pt>
                      <c:pt idx="998" formatCode="0.00">
                        <c:v>1.364520526026069E-3</c:v>
                      </c:pt>
                      <c:pt idx="999" formatCode="0.00">
                        <c:v>1.3588002561799267E-3</c:v>
                      </c:pt>
                      <c:pt idx="1000" formatCode="0.00">
                        <c:v>1.3224140015443264E-3</c:v>
                      </c:pt>
                      <c:pt idx="1001" formatCode="0.00">
                        <c:v>1.2289387512911063E-3</c:v>
                      </c:pt>
                      <c:pt idx="1002" formatCode="0.00">
                        <c:v>1.2234901864702308E-3</c:v>
                      </c:pt>
                      <c:pt idx="1003" formatCode="0.00">
                        <c:v>1.1932370442044057E-3</c:v>
                      </c:pt>
                      <c:pt idx="1004" formatCode="0.00">
                        <c:v>1.0871565058955986E-3</c:v>
                      </c:pt>
                      <c:pt idx="1005" formatCode="0.00">
                        <c:v>1.0820419850518775E-3</c:v>
                      </c:pt>
                      <c:pt idx="1006" formatCode="0.00">
                        <c:v>9.233341438199819E-4</c:v>
                      </c:pt>
                      <c:pt idx="1007" formatCode="0.00">
                        <c:v>1.0041957907478995E-3</c:v>
                      </c:pt>
                      <c:pt idx="1008" formatCode="0.00">
                        <c:v>9.487867062676164E-4</c:v>
                      </c:pt>
                      <c:pt idx="1009" formatCode="0.00">
                        <c:v>9.2341967163843885E-4</c:v>
                      </c:pt>
                      <c:pt idx="1010" formatCode="0.00">
                        <c:v>1.0410220604350781E-3</c:v>
                      </c:pt>
                      <c:pt idx="1011" formatCode="0.00">
                        <c:v>1.0362155132994976E-3</c:v>
                      </c:pt>
                      <c:pt idx="1012" formatCode="0.00">
                        <c:v>1.0072997654934175E-3</c:v>
                      </c:pt>
                      <c:pt idx="1013" formatCode="0.00">
                        <c:v>9.3895865636390837E-4</c:v>
                      </c:pt>
                      <c:pt idx="1014" formatCode="0.00">
                        <c:v>8.4199993631915433E-4</c:v>
                      </c:pt>
                      <c:pt idx="1015" formatCode="0.00">
                        <c:v>8.1653249352407027E-4</c:v>
                      </c:pt>
                      <c:pt idx="1016" formatCode="0.00">
                        <c:v>8.3836105026570851E-4</c:v>
                      </c:pt>
                      <c:pt idx="1017" formatCode="0.00">
                        <c:v>8.3396226109839306E-4</c:v>
                      </c:pt>
                      <c:pt idx="1018" formatCode="0.00">
                        <c:v>8.1287080683095409E-4</c:v>
                      </c:pt>
                      <c:pt idx="1019" formatCode="0.00">
                        <c:v>7.9167763328771455E-4</c:v>
                      </c:pt>
                      <c:pt idx="1020" formatCode="0.00">
                        <c:v>7.8745750846473102E-4</c:v>
                      </c:pt>
                      <c:pt idx="1021" formatCode="0.00">
                        <c:v>8.0468237623667086E-4</c:v>
                      </c:pt>
                      <c:pt idx="1022" formatCode="0.00">
                        <c:v>7.8917500507203386E-4</c:v>
                      </c:pt>
                      <c:pt idx="1023" formatCode="0.00">
                        <c:v>7.851198327733064E-4</c:v>
                      </c:pt>
                      <c:pt idx="1024" formatCode="0.00">
                        <c:v>7.4327474217958638E-4</c:v>
                      </c:pt>
                      <c:pt idx="1025" formatCode="0.00">
                        <c:v>8.1669392073063763E-4</c:v>
                      </c:pt>
                      <c:pt idx="1026" formatCode="0.00">
                        <c:v>8.1283491955747315E-4</c:v>
                      </c:pt>
                      <c:pt idx="1027" formatCode="0.00">
                        <c:v>7.6998178417008812E-4</c:v>
                      </c:pt>
                      <c:pt idx="1028" formatCode="0.00">
                        <c:v>8.0308147231868653E-4</c:v>
                      </c:pt>
                      <c:pt idx="1029" formatCode="0.00">
                        <c:v>7.9940853969807685E-4</c:v>
                      </c:pt>
                      <c:pt idx="1030" formatCode="0.00">
                        <c:v>7.5760210071132677E-4</c:v>
                      </c:pt>
                      <c:pt idx="1031" formatCode="0.00">
                        <c:v>7.5410529139987377E-4</c:v>
                      </c:pt>
                      <c:pt idx="1032" formatCode="0.00">
                        <c:v>7.5060849760362101E-4</c:v>
                      </c:pt>
                      <c:pt idx="1033" formatCode="0.00">
                        <c:v>7.3072373107985861E-4</c:v>
                      </c:pt>
                      <c:pt idx="1034" formatCode="0.00">
                        <c:v>8.6428202098122226E-4</c:v>
                      </c:pt>
                      <c:pt idx="1035" formatCode="0.00">
                        <c:v>8.407570283171593E-4</c:v>
                      </c:pt>
                      <c:pt idx="1036" formatCode="0.00">
                        <c:v>8.2139992222234255E-4</c:v>
                      </c:pt>
                      <c:pt idx="1037" formatCode="0.00">
                        <c:v>7.370248490687235E-4</c:v>
                      </c:pt>
                      <c:pt idx="1038" formatCode="0.00">
                        <c:v>7.3381602255519912E-4</c:v>
                      </c:pt>
                      <c:pt idx="1039" formatCode="0.00">
                        <c:v>8.1402557774837053E-4</c:v>
                      </c:pt>
                      <c:pt idx="1040" formatCode="0.00">
                        <c:v>7.476170589033863E-4</c:v>
                      </c:pt>
                      <c:pt idx="1041" formatCode="0.00">
                        <c:v>7.3033075021798621E-4</c:v>
                      </c:pt>
                      <c:pt idx="1042" formatCode="0.00">
                        <c:v>7.1879356082135638E-4</c:v>
                      </c:pt>
                      <c:pt idx="1043" formatCode="0.00">
                        <c:v>6.7128495620008544E-4</c:v>
                      </c:pt>
                      <c:pt idx="1044" formatCode="0.00">
                        <c:v>6.6828410246586815E-4</c:v>
                      </c:pt>
                      <c:pt idx="1045" formatCode="0.00">
                        <c:v>6.9109322131248607E-4</c:v>
                      </c:pt>
                      <c:pt idx="1046" formatCode="0.00">
                        <c:v>7.7770557889511843E-4</c:v>
                      </c:pt>
                      <c:pt idx="1047" formatCode="0.00">
                        <c:v>7.7270630294942711E-4</c:v>
                      </c:pt>
                      <c:pt idx="1048" formatCode="0.00">
                        <c:v>7.6973136564240476E-4</c:v>
                      </c:pt>
                      <c:pt idx="1049" formatCode="0.00">
                        <c:v>7.6675643960716388E-4</c:v>
                      </c:pt>
                      <c:pt idx="1050" formatCode="0.00">
                        <c:v>7.6047690090883218E-4</c:v>
                      </c:pt>
                      <c:pt idx="1051" formatCode="0.00">
                        <c:v>7.1854504413363036E-4</c:v>
                      </c:pt>
                      <c:pt idx="1052" formatCode="0.00">
                        <c:v>7.4490065984550251E-4</c:v>
                      </c:pt>
                      <c:pt idx="1053" formatCode="0.00">
                        <c:v>7.419765606211903E-4</c:v>
                      </c:pt>
                      <c:pt idx="1054" formatCode="0.00">
                        <c:v>7.9286410209528525E-4</c:v>
                      </c:pt>
                      <c:pt idx="1055" formatCode="0.00">
                        <c:v>7.3174955686923526E-4</c:v>
                      </c:pt>
                      <c:pt idx="1056" formatCode="0.00">
                        <c:v>7.2884289070231155E-4</c:v>
                      </c:pt>
                      <c:pt idx="1057" formatCode="0.00">
                        <c:v>7.2164858164437738E-4</c:v>
                      </c:pt>
                      <c:pt idx="1058" formatCode="0.00">
                        <c:v>8.0555613601651893E-4</c:v>
                      </c:pt>
                      <c:pt idx="1059" formatCode="0.00">
                        <c:v>8.0131608357946241E-4</c:v>
                      </c:pt>
                      <c:pt idx="1060" formatCode="0.00">
                        <c:v>7.9642120829885935E-4</c:v>
                      </c:pt>
                      <c:pt idx="1061" formatCode="0.00">
                        <c:v>7.3592312015293934E-4</c:v>
                      </c:pt>
                      <c:pt idx="1062" formatCode="0.00">
                        <c:v>7.3304577451108286E-4</c:v>
                      </c:pt>
                      <c:pt idx="1063" formatCode="0.00">
                        <c:v>8.4114998898679569E-4</c:v>
                      </c:pt>
                      <c:pt idx="1064" formatCode="0.00">
                        <c:v>8.3828698767634906E-4</c:v>
                      </c:pt>
                      <c:pt idx="1065" formatCode="0.00">
                        <c:v>8.3542399680641536E-4</c:v>
                      </c:pt>
                      <c:pt idx="1066" formatCode="0.00">
                        <c:v>7.9724953283413704E-4</c:v>
                      </c:pt>
                      <c:pt idx="1067" formatCode="0.00">
                        <c:v>8.2283968160366935E-4</c:v>
                      </c:pt>
                      <c:pt idx="1068" formatCode="0.00">
                        <c:v>8.1795099985322247E-4</c:v>
                      </c:pt>
                      <c:pt idx="1069" formatCode="0.00">
                        <c:v>8.9356093119250229E-4</c:v>
                      </c:pt>
                      <c:pt idx="1070" formatCode="0.00">
                        <c:v>8.0630428645130645E-4</c:v>
                      </c:pt>
                      <c:pt idx="1071" formatCode="0.00">
                        <c:v>8.034929999781148E-4</c:v>
                      </c:pt>
                      <c:pt idx="1072" formatCode="0.00">
                        <c:v>8.5558059630956845E-4</c:v>
                      </c:pt>
                      <c:pt idx="1073" formatCode="0.00">
                        <c:v>7.4036613992871174E-4</c:v>
                      </c:pt>
                      <c:pt idx="1074" formatCode="0.00">
                        <c:v>7.3695119745829506E-4</c:v>
                      </c:pt>
                      <c:pt idx="1075" formatCode="0.00">
                        <c:v>7.6283194438953646E-4</c:v>
                      </c:pt>
                      <c:pt idx="1076" formatCode="0.00">
                        <c:v>7.0382340218213678E-4</c:v>
                      </c:pt>
                      <c:pt idx="1077" formatCode="0.00">
                        <c:v>6.9815972242661295E-4</c:v>
                      </c:pt>
                      <c:pt idx="1078" formatCode="0.00">
                        <c:v>6.9593200072240284E-4</c:v>
                      </c:pt>
                      <c:pt idx="1079" formatCode="0.00">
                        <c:v>5.8109804692885484E-4</c:v>
                      </c:pt>
                      <c:pt idx="1080" formatCode="0.00">
                        <c:v>5.7408970826465543E-4</c:v>
                      </c:pt>
                      <c:pt idx="1081" formatCode="0.00">
                        <c:v>7.8991294465320953E-4</c:v>
                      </c:pt>
                      <c:pt idx="1082" formatCode="0.00">
                        <c:v>7.8714938365934042E-4</c:v>
                      </c:pt>
                      <c:pt idx="1083" formatCode="0.00">
                        <c:v>7.7810381872950838E-4</c:v>
                      </c:pt>
                      <c:pt idx="1084" formatCode="0.00">
                        <c:v>7.7290121561381575E-4</c:v>
                      </c:pt>
                      <c:pt idx="1085" formatCode="0.00">
                        <c:v>7.975287141581993E-4</c:v>
                      </c:pt>
                      <c:pt idx="1086" formatCode="0.00">
                        <c:v>7.9164142875059768E-4</c:v>
                      </c:pt>
                      <c:pt idx="1087" formatCode="0.00">
                        <c:v>7.8578471247060355E-4</c:v>
                      </c:pt>
                      <c:pt idx="1088" formatCode="0.00">
                        <c:v>7.8307368595139639E-4</c:v>
                      </c:pt>
                      <c:pt idx="1089" formatCode="0.00">
                        <c:v>7.8036266854027354E-4</c:v>
                      </c:pt>
                      <c:pt idx="1090" formatCode="0.00">
                        <c:v>7.6674986522711126E-4</c:v>
                      </c:pt>
                      <c:pt idx="1091" formatCode="0.00">
                        <c:v>7.6407688644446984E-4</c:v>
                      </c:pt>
                      <c:pt idx="1092" formatCode="0.00">
                        <c:v>7.5783877874357531E-4</c:v>
                      </c:pt>
                      <c:pt idx="1093" formatCode="0.00">
                        <c:v>7.5225990872536364E-4</c:v>
                      </c:pt>
                      <c:pt idx="1094" formatCode="0.00">
                        <c:v>7.2307557119767683E-4</c:v>
                      </c:pt>
                      <c:pt idx="1095" formatCode="0.00">
                        <c:v>7.1380976159107095E-4</c:v>
                      </c:pt>
                      <c:pt idx="1096" formatCode="0.00">
                        <c:v>8.375077355844933E-4</c:v>
                      </c:pt>
                      <c:pt idx="1097" formatCode="0.00">
                        <c:v>7.8263219762636288E-4</c:v>
                      </c:pt>
                      <c:pt idx="1098" formatCode="0.00">
                        <c:v>7.7411509904852798E-4</c:v>
                      </c:pt>
                      <c:pt idx="1099" formatCode="0.00">
                        <c:v>7.6403708711654593E-4</c:v>
                      </c:pt>
                      <c:pt idx="1100" formatCode="0.00">
                        <c:v>7.1010862400569855E-4</c:v>
                      </c:pt>
                      <c:pt idx="1101" formatCode="0.00">
                        <c:v>7.0280321561112054E-4</c:v>
                      </c:pt>
                      <c:pt idx="1102" formatCode="0.00">
                        <c:v>6.7077721256635721E-4</c:v>
                      </c:pt>
                      <c:pt idx="1103" formatCode="0.00">
                        <c:v>6.754345431288669E-4</c:v>
                      </c:pt>
                      <c:pt idx="1104" formatCode="0.00">
                        <c:v>6.6894469917047703E-4</c:v>
                      </c:pt>
                      <c:pt idx="1105" formatCode="0.00">
                        <c:v>7.36909092918815E-4</c:v>
                      </c:pt>
                      <c:pt idx="1106" formatCode="0.00">
                        <c:v>7.5984492687118112E-4</c:v>
                      </c:pt>
                      <c:pt idx="1107" formatCode="0.00">
                        <c:v>0</c:v>
                      </c:pt>
                      <c:pt idx="1108" formatCode="0.00">
                        <c:v>0</c:v>
                      </c:pt>
                      <c:pt idx="1109" formatCode="0.00">
                        <c:v>0</c:v>
                      </c:pt>
                      <c:pt idx="1110" formatCode="0.00">
                        <c:v>0</c:v>
                      </c:pt>
                      <c:pt idx="1111" formatCode="0.00">
                        <c:v>0</c:v>
                      </c:pt>
                      <c:pt idx="1112" formatCode="0.00">
                        <c:v>0</c:v>
                      </c:pt>
                      <c:pt idx="1113" formatCode="0.00">
                        <c:v>0</c:v>
                      </c:pt>
                      <c:pt idx="1114" formatCode="0.00">
                        <c:v>0</c:v>
                      </c:pt>
                      <c:pt idx="1115" formatCode="0.00">
                        <c:v>0</c:v>
                      </c:pt>
                      <c:pt idx="1116" formatCode="0.00">
                        <c:v>0</c:v>
                      </c:pt>
                      <c:pt idx="1117" formatCode="0.00">
                        <c:v>0</c:v>
                      </c:pt>
                      <c:pt idx="1118" formatCode="0.00">
                        <c:v>0</c:v>
                      </c:pt>
                      <c:pt idx="1119" formatCode="0.00">
                        <c:v>0</c:v>
                      </c:pt>
                      <c:pt idx="1120" formatCode="0.00">
                        <c:v>0</c:v>
                      </c:pt>
                      <c:pt idx="1121" formatCode="0.00">
                        <c:v>0</c:v>
                      </c:pt>
                      <c:pt idx="1122" formatCode="0.00">
                        <c:v>0</c:v>
                      </c:pt>
                      <c:pt idx="1123" formatCode="0.00">
                        <c:v>0</c:v>
                      </c:pt>
                      <c:pt idx="1124" formatCode="0.00">
                        <c:v>0</c:v>
                      </c:pt>
                      <c:pt idx="1125" formatCode="0.00">
                        <c:v>0</c:v>
                      </c:pt>
                      <c:pt idx="1126" formatCode="0.00">
                        <c:v>0</c:v>
                      </c:pt>
                      <c:pt idx="1127" formatCode="0.00">
                        <c:v>0</c:v>
                      </c:pt>
                      <c:pt idx="1128" formatCode="0.00">
                        <c:v>0</c:v>
                      </c:pt>
                      <c:pt idx="1129" formatCode="0.00">
                        <c:v>0</c:v>
                      </c:pt>
                      <c:pt idx="1130" formatCode="0.00">
                        <c:v>0</c:v>
                      </c:pt>
                      <c:pt idx="1131" formatCode="0.00">
                        <c:v>0</c:v>
                      </c:pt>
                      <c:pt idx="1132" formatCode="0.00">
                        <c:v>0</c:v>
                      </c:pt>
                      <c:pt idx="1133" formatCode="0.00">
                        <c:v>0</c:v>
                      </c:pt>
                      <c:pt idx="1134" formatCode="0.00">
                        <c:v>0</c:v>
                      </c:pt>
                      <c:pt idx="1135" formatCode="0.00">
                        <c:v>0</c:v>
                      </c:pt>
                    </c:numCache>
                  </c:numRef>
                </c:xVal>
                <c:yVal>
                  <c:numRef>
                    <c:extLst xmlns:c15="http://schemas.microsoft.com/office/drawing/2012/chart">
                      <c:ext xmlns:c15="http://schemas.microsoft.com/office/drawing/2012/chart" uri="{02D57815-91ED-43cb-92C2-25804820EDAC}">
                        <c15:formulaRef>
                          <c15:sqref>'Forsøk 3 - Samlet'!$CJ$14:$CJ$1149</c15:sqref>
                        </c15:formulaRef>
                      </c:ext>
                    </c:extLst>
                    <c:numCache>
                      <c:formatCode>0.00</c:formatCode>
                      <c:ptCount val="1136"/>
                      <c:pt idx="0">
                        <c:v>-1.57482915375E-3</c:v>
                      </c:pt>
                      <c:pt idx="1">
                        <c:v>1.28738384625E-3</c:v>
                      </c:pt>
                      <c:pt idx="2">
                        <c:v>-1.57482915375E-3</c:v>
                      </c:pt>
                      <c:pt idx="3">
                        <c:v>-1.57482915375E-3</c:v>
                      </c:pt>
                      <c:pt idx="4">
                        <c:v>-1.57482915375E-3</c:v>
                      </c:pt>
                      <c:pt idx="5">
                        <c:v>-1.57482915375E-3</c:v>
                      </c:pt>
                      <c:pt idx="6">
                        <c:v>1.28738384625E-3</c:v>
                      </c:pt>
                      <c:pt idx="7">
                        <c:v>1.28738384625E-3</c:v>
                      </c:pt>
                      <c:pt idx="8">
                        <c:v>1.28738384625E-3</c:v>
                      </c:pt>
                      <c:pt idx="9">
                        <c:v>1.28738384625E-3</c:v>
                      </c:pt>
                      <c:pt idx="10">
                        <c:v>1.28738384625E-3</c:v>
                      </c:pt>
                      <c:pt idx="11">
                        <c:v>1.28738384625E-3</c:v>
                      </c:pt>
                      <c:pt idx="12">
                        <c:v>4.1741633700000001E-3</c:v>
                      </c:pt>
                      <c:pt idx="13">
                        <c:v>4.1741633700000001E-3</c:v>
                      </c:pt>
                      <c:pt idx="14">
                        <c:v>1.848523237E-2</c:v>
                      </c:pt>
                      <c:pt idx="15">
                        <c:v>1.848523237E-2</c:v>
                      </c:pt>
                      <c:pt idx="16">
                        <c:v>1.848523237E-2</c:v>
                      </c:pt>
                      <c:pt idx="17">
                        <c:v>5.2831782369999997E-2</c:v>
                      </c:pt>
                      <c:pt idx="18">
                        <c:v>5.2831782369999997E-2</c:v>
                      </c:pt>
                      <c:pt idx="19">
                        <c:v>8.1453912369999992E-2</c:v>
                      </c:pt>
                      <c:pt idx="20">
                        <c:v>0.12152485236999999</c:v>
                      </c:pt>
                      <c:pt idx="21">
                        <c:v>0.12152485236999999</c:v>
                      </c:pt>
                      <c:pt idx="22">
                        <c:v>0.17304475237</c:v>
                      </c:pt>
                      <c:pt idx="23">
                        <c:v>0.23315125237000001</c:v>
                      </c:pt>
                      <c:pt idx="24">
                        <c:v>0.23315125237000001</c:v>
                      </c:pt>
                      <c:pt idx="25">
                        <c:v>0.30184435237000001</c:v>
                      </c:pt>
                      <c:pt idx="26">
                        <c:v>0.30184435237000001</c:v>
                      </c:pt>
                      <c:pt idx="27">
                        <c:v>0.37626185237000004</c:v>
                      </c:pt>
                      <c:pt idx="28">
                        <c:v>0.45067935237000001</c:v>
                      </c:pt>
                      <c:pt idx="29">
                        <c:v>0.45067935237000001</c:v>
                      </c:pt>
                      <c:pt idx="30">
                        <c:v>0.52507238584625004</c:v>
                      </c:pt>
                      <c:pt idx="31">
                        <c:v>0.67393205236999998</c:v>
                      </c:pt>
                      <c:pt idx="32">
                        <c:v>0.67393205236999998</c:v>
                      </c:pt>
                      <c:pt idx="33">
                        <c:v>0.67393205236999998</c:v>
                      </c:pt>
                      <c:pt idx="34">
                        <c:v>0.75693615237</c:v>
                      </c:pt>
                      <c:pt idx="35">
                        <c:v>0.75693615237</c:v>
                      </c:pt>
                      <c:pt idx="36">
                        <c:v>0.83135375236999998</c:v>
                      </c:pt>
                      <c:pt idx="37">
                        <c:v>0.92583131890000003</c:v>
                      </c:pt>
                      <c:pt idx="38">
                        <c:v>0.92583131890000003</c:v>
                      </c:pt>
                      <c:pt idx="39">
                        <c:v>1.0088355189</c:v>
                      </c:pt>
                      <c:pt idx="40">
                        <c:v>1.0918395188999999</c:v>
                      </c:pt>
                      <c:pt idx="41">
                        <c:v>1.0918395188999999</c:v>
                      </c:pt>
                      <c:pt idx="42">
                        <c:v>1.16916865195</c:v>
                      </c:pt>
                      <c:pt idx="43">
                        <c:v>1.252148085425</c:v>
                      </c:pt>
                      <c:pt idx="44">
                        <c:v>1.252148085425</c:v>
                      </c:pt>
                      <c:pt idx="45">
                        <c:v>1.3093920854249999</c:v>
                      </c:pt>
                      <c:pt idx="46">
                        <c:v>1.3637986519500001</c:v>
                      </c:pt>
                      <c:pt idx="47">
                        <c:v>1.3637986519500001</c:v>
                      </c:pt>
                      <c:pt idx="48">
                        <c:v>1.4410786519500001</c:v>
                      </c:pt>
                      <c:pt idx="49">
                        <c:v>1.509796218475</c:v>
                      </c:pt>
                      <c:pt idx="50">
                        <c:v>1.509796218475</c:v>
                      </c:pt>
                      <c:pt idx="51">
                        <c:v>1.5813276519499999</c:v>
                      </c:pt>
                      <c:pt idx="52">
                        <c:v>1.6443202184750001</c:v>
                      </c:pt>
                      <c:pt idx="53">
                        <c:v>1.6443202184750001</c:v>
                      </c:pt>
                      <c:pt idx="54">
                        <c:v>1.7616957850000001</c:v>
                      </c:pt>
                      <c:pt idx="55">
                        <c:v>1.7616957850000001</c:v>
                      </c:pt>
                      <c:pt idx="56">
                        <c:v>1.7616957850000001</c:v>
                      </c:pt>
                      <c:pt idx="57">
                        <c:v>1.873370918025</c:v>
                      </c:pt>
                      <c:pt idx="58">
                        <c:v>1.873370918025</c:v>
                      </c:pt>
                      <c:pt idx="59">
                        <c:v>1.873370918025</c:v>
                      </c:pt>
                      <c:pt idx="60">
                        <c:v>1.9220534845499999</c:v>
                      </c:pt>
                      <c:pt idx="61">
                        <c:v>1.9220534845499999</c:v>
                      </c:pt>
                      <c:pt idx="62">
                        <c:v>1.9821594845499999</c:v>
                      </c:pt>
                      <c:pt idx="63">
                        <c:v>2.030842051075</c:v>
                      </c:pt>
                      <c:pt idx="64">
                        <c:v>2.030842051075</c:v>
                      </c:pt>
                      <c:pt idx="65">
                        <c:v>2.085224051075</c:v>
                      </c:pt>
                      <c:pt idx="66">
                        <c:v>2.1367194845499999</c:v>
                      </c:pt>
                      <c:pt idx="67">
                        <c:v>2.1367194845499999</c:v>
                      </c:pt>
                      <c:pt idx="68">
                        <c:v>2.1939389180250002</c:v>
                      </c:pt>
                      <c:pt idx="69">
                        <c:v>2.2970526174999999</c:v>
                      </c:pt>
                      <c:pt idx="70">
                        <c:v>2.2970526174999999</c:v>
                      </c:pt>
                      <c:pt idx="71">
                        <c:v>2.2970526174999999</c:v>
                      </c:pt>
                      <c:pt idx="72">
                        <c:v>2.3399364845499999</c:v>
                      </c:pt>
                      <c:pt idx="73">
                        <c:v>2.3399364845499999</c:v>
                      </c:pt>
                      <c:pt idx="74">
                        <c:v>2.443001051075</c:v>
                      </c:pt>
                      <c:pt idx="75">
                        <c:v>2.443001051075</c:v>
                      </c:pt>
                      <c:pt idx="76">
                        <c:v>2.5289161842499999</c:v>
                      </c:pt>
                      <c:pt idx="77">
                        <c:v>2.5289161842499999</c:v>
                      </c:pt>
                      <c:pt idx="78">
                        <c:v>2.5289161842499999</c:v>
                      </c:pt>
                      <c:pt idx="79">
                        <c:v>2.6119447507499998</c:v>
                      </c:pt>
                      <c:pt idx="80">
                        <c:v>2.6119447507499998</c:v>
                      </c:pt>
                      <c:pt idx="81">
                        <c:v>2.6119447507499998</c:v>
                      </c:pt>
                      <c:pt idx="82">
                        <c:v>2.6119447507499998</c:v>
                      </c:pt>
                      <c:pt idx="83">
                        <c:v>2.7178221842500001</c:v>
                      </c:pt>
                      <c:pt idx="84">
                        <c:v>2.7579177507499999</c:v>
                      </c:pt>
                      <c:pt idx="85">
                        <c:v>2.7579177507499999</c:v>
                      </c:pt>
                      <c:pt idx="86">
                        <c:v>2.78661345025</c:v>
                      </c:pt>
                      <c:pt idx="87">
                        <c:v>2.8180984502499999</c:v>
                      </c:pt>
                      <c:pt idx="88">
                        <c:v>2.8180984502499999</c:v>
                      </c:pt>
                      <c:pt idx="89">
                        <c:v>2.8552327507499999</c:v>
                      </c:pt>
                      <c:pt idx="90">
                        <c:v>2.8552327507499999</c:v>
                      </c:pt>
                      <c:pt idx="91">
                        <c:v>2.8896288837499999</c:v>
                      </c:pt>
                      <c:pt idx="92">
                        <c:v>2.9267641842500001</c:v>
                      </c:pt>
                      <c:pt idx="93">
                        <c:v>2.9725837507500001</c:v>
                      </c:pt>
                      <c:pt idx="94">
                        <c:v>2.9725837507500001</c:v>
                      </c:pt>
                      <c:pt idx="95">
                        <c:v>3.0040933172500002</c:v>
                      </c:pt>
                      <c:pt idx="96">
                        <c:v>3.0241037507500002</c:v>
                      </c:pt>
                      <c:pt idx="97">
                        <c:v>3.0241037507500002</c:v>
                      </c:pt>
                      <c:pt idx="98">
                        <c:v>3.0241037507500002</c:v>
                      </c:pt>
                      <c:pt idx="99">
                        <c:v>3.0813968837500001</c:v>
                      </c:pt>
                      <c:pt idx="100">
                        <c:v>3.0813968837500001</c:v>
                      </c:pt>
                      <c:pt idx="101">
                        <c:v>3.0813968837500001</c:v>
                      </c:pt>
                      <c:pt idx="102">
                        <c:v>3.14147931725</c:v>
                      </c:pt>
                      <c:pt idx="103">
                        <c:v>3.14147931725</c:v>
                      </c:pt>
                      <c:pt idx="104">
                        <c:v>3.1587014502500002</c:v>
                      </c:pt>
                      <c:pt idx="105">
                        <c:v>3.1587014502500002</c:v>
                      </c:pt>
                      <c:pt idx="106">
                        <c:v>3.1758744502500003</c:v>
                      </c:pt>
                      <c:pt idx="107">
                        <c:v>3.19593501675</c:v>
                      </c:pt>
                      <c:pt idx="108">
                        <c:v>3.19593501675</c:v>
                      </c:pt>
                      <c:pt idx="109">
                        <c:v>3.21305888375</c:v>
                      </c:pt>
                      <c:pt idx="110">
                        <c:v>3.2187828837499999</c:v>
                      </c:pt>
                      <c:pt idx="111">
                        <c:v>3.2187828837499999</c:v>
                      </c:pt>
                      <c:pt idx="112">
                        <c:v>3.2388925832500002</c:v>
                      </c:pt>
                      <c:pt idx="113">
                        <c:v>3.2388925832500002</c:v>
                      </c:pt>
                      <c:pt idx="114">
                        <c:v>3.2388925832500002</c:v>
                      </c:pt>
                      <c:pt idx="115">
                        <c:v>3.2475041497499997</c:v>
                      </c:pt>
                      <c:pt idx="116">
                        <c:v>3.2475041497499997</c:v>
                      </c:pt>
                      <c:pt idx="117">
                        <c:v>3.2274435832500004</c:v>
                      </c:pt>
                      <c:pt idx="118">
                        <c:v>3.2274435832500004</c:v>
                      </c:pt>
                      <c:pt idx="119">
                        <c:v>3.2246061497499996</c:v>
                      </c:pt>
                      <c:pt idx="120">
                        <c:v>3.2075068492500001</c:v>
                      </c:pt>
                      <c:pt idx="121">
                        <c:v>3.2075068492500001</c:v>
                      </c:pt>
                      <c:pt idx="122">
                        <c:v>3.20173271625</c:v>
                      </c:pt>
                      <c:pt idx="123">
                        <c:v>3.1931221497499997</c:v>
                      </c:pt>
                      <c:pt idx="124">
                        <c:v>3.1931221497499997</c:v>
                      </c:pt>
                      <c:pt idx="125">
                        <c:v>3.1731107162500001</c:v>
                      </c:pt>
                      <c:pt idx="126">
                        <c:v>3.15596228275</c:v>
                      </c:pt>
                      <c:pt idx="127">
                        <c:v>3.15596228275</c:v>
                      </c:pt>
                      <c:pt idx="128">
                        <c:v>3.15596228275</c:v>
                      </c:pt>
                      <c:pt idx="129">
                        <c:v>3.1444887162499997</c:v>
                      </c:pt>
                      <c:pt idx="130">
                        <c:v>3.1444887162499997</c:v>
                      </c:pt>
                      <c:pt idx="131">
                        <c:v>3.1416021497499997</c:v>
                      </c:pt>
                      <c:pt idx="132">
                        <c:v>3.1188515489999999</c:v>
                      </c:pt>
                      <c:pt idx="133">
                        <c:v>3.1188515489999999</c:v>
                      </c:pt>
                      <c:pt idx="134">
                        <c:v>3.1101662827499998</c:v>
                      </c:pt>
                      <c:pt idx="135">
                        <c:v>3.0987674159999998</c:v>
                      </c:pt>
                      <c:pt idx="136">
                        <c:v>3.0987674159999998</c:v>
                      </c:pt>
                      <c:pt idx="137">
                        <c:v>3.0816179825000001</c:v>
                      </c:pt>
                      <c:pt idx="138">
                        <c:v>3.0729828492499998</c:v>
                      </c:pt>
                      <c:pt idx="139">
                        <c:v>3.0729828492499998</c:v>
                      </c:pt>
                      <c:pt idx="140">
                        <c:v>3.061558416</c:v>
                      </c:pt>
                      <c:pt idx="141">
                        <c:v>3.0472228492499998</c:v>
                      </c:pt>
                      <c:pt idx="142">
                        <c:v>3.0472228492499998</c:v>
                      </c:pt>
                      <c:pt idx="143">
                        <c:v>3.0301471155000002</c:v>
                      </c:pt>
                      <c:pt idx="144">
                        <c:v>3.0157624159999998</c:v>
                      </c:pt>
                      <c:pt idx="145">
                        <c:v>3.0157624159999998</c:v>
                      </c:pt>
                      <c:pt idx="146">
                        <c:v>2.9928162827499998</c:v>
                      </c:pt>
                      <c:pt idx="147">
                        <c:v>2.9671299824999999</c:v>
                      </c:pt>
                      <c:pt idx="148">
                        <c:v>2.9671299824999999</c:v>
                      </c:pt>
                      <c:pt idx="149">
                        <c:v>2.912772549</c:v>
                      </c:pt>
                      <c:pt idx="150">
                        <c:v>2.912772549</c:v>
                      </c:pt>
                      <c:pt idx="151">
                        <c:v>2.912772549</c:v>
                      </c:pt>
                      <c:pt idx="152">
                        <c:v>2.8898991155</c:v>
                      </c:pt>
                      <c:pt idx="153">
                        <c:v>2.8898991155</c:v>
                      </c:pt>
                      <c:pt idx="154">
                        <c:v>2.8898991155</c:v>
                      </c:pt>
                      <c:pt idx="155">
                        <c:v>2.8755635490000002</c:v>
                      </c:pt>
                      <c:pt idx="156">
                        <c:v>2.8755635490000002</c:v>
                      </c:pt>
                      <c:pt idx="157">
                        <c:v>2.8383791155</c:v>
                      </c:pt>
                      <c:pt idx="158">
                        <c:v>2.8097079825</c:v>
                      </c:pt>
                      <c:pt idx="159">
                        <c:v>2.8097079825</c:v>
                      </c:pt>
                      <c:pt idx="160">
                        <c:v>2.7897221155</c:v>
                      </c:pt>
                      <c:pt idx="161">
                        <c:v>2.7897221155</c:v>
                      </c:pt>
                      <c:pt idx="162">
                        <c:v>2.7696369825000002</c:v>
                      </c:pt>
                      <c:pt idx="163">
                        <c:v>2.7524885490000002</c:v>
                      </c:pt>
                      <c:pt idx="164">
                        <c:v>2.7524885490000002</c:v>
                      </c:pt>
                      <c:pt idx="165">
                        <c:v>2.7324771155000001</c:v>
                      </c:pt>
                      <c:pt idx="166">
                        <c:v>2.7123929824999999</c:v>
                      </c:pt>
                      <c:pt idx="167">
                        <c:v>2.7123929824999999</c:v>
                      </c:pt>
                      <c:pt idx="168">
                        <c:v>2.6981065490000002</c:v>
                      </c:pt>
                      <c:pt idx="169">
                        <c:v>2.6752331155000002</c:v>
                      </c:pt>
                      <c:pt idx="170">
                        <c:v>2.6752331155000002</c:v>
                      </c:pt>
                      <c:pt idx="171">
                        <c:v>2.6580601155000001</c:v>
                      </c:pt>
                      <c:pt idx="172">
                        <c:v>2.6551489825000001</c:v>
                      </c:pt>
                      <c:pt idx="173">
                        <c:v>2.6551489825000001</c:v>
                      </c:pt>
                      <c:pt idx="174">
                        <c:v>2.6208511155000003</c:v>
                      </c:pt>
                      <c:pt idx="175">
                        <c:v>2.6208511155000003</c:v>
                      </c:pt>
                      <c:pt idx="176">
                        <c:v>2.6066138149999998</c:v>
                      </c:pt>
                      <c:pt idx="177">
                        <c:v>2.5951402484999999</c:v>
                      </c:pt>
                      <c:pt idx="178">
                        <c:v>2.5951402484999999</c:v>
                      </c:pt>
                      <c:pt idx="179">
                        <c:v>2.5808292484999997</c:v>
                      </c:pt>
                      <c:pt idx="180">
                        <c:v>2.5550938149999998</c:v>
                      </c:pt>
                      <c:pt idx="181">
                        <c:v>2.5550938149999998</c:v>
                      </c:pt>
                      <c:pt idx="182">
                        <c:v>2.5492961155000002</c:v>
                      </c:pt>
                      <c:pt idx="183">
                        <c:v>2.5350342484999997</c:v>
                      </c:pt>
                      <c:pt idx="184">
                        <c:v>2.5350342484999997</c:v>
                      </c:pt>
                      <c:pt idx="185">
                        <c:v>2.5350342484999997</c:v>
                      </c:pt>
                      <c:pt idx="186">
                        <c:v>2.4864253814999997</c:v>
                      </c:pt>
                      <c:pt idx="187">
                        <c:v>2.4864253814999997</c:v>
                      </c:pt>
                      <c:pt idx="188">
                        <c:v>2.4777892484999997</c:v>
                      </c:pt>
                      <c:pt idx="189">
                        <c:v>2.4777892484999997</c:v>
                      </c:pt>
                      <c:pt idx="190">
                        <c:v>2.4635273815000001</c:v>
                      </c:pt>
                      <c:pt idx="191">
                        <c:v>2.4520783814999998</c:v>
                      </c:pt>
                      <c:pt idx="192">
                        <c:v>2.4520783814999998</c:v>
                      </c:pt>
                      <c:pt idx="193">
                        <c:v>2.4377673815000001</c:v>
                      </c:pt>
                      <c:pt idx="194">
                        <c:v>2.4091453814999997</c:v>
                      </c:pt>
                      <c:pt idx="195">
                        <c:v>2.4091453814999997</c:v>
                      </c:pt>
                      <c:pt idx="196">
                        <c:v>2.4034213814999998</c:v>
                      </c:pt>
                      <c:pt idx="197">
                        <c:v>2.3948098149999999</c:v>
                      </c:pt>
                      <c:pt idx="198">
                        <c:v>2.3948098149999999</c:v>
                      </c:pt>
                      <c:pt idx="199">
                        <c:v>2.3862719480000001</c:v>
                      </c:pt>
                      <c:pt idx="200">
                        <c:v>2.3719609479999999</c:v>
                      </c:pt>
                      <c:pt idx="201">
                        <c:v>2.3719609479999999</c:v>
                      </c:pt>
                      <c:pt idx="202">
                        <c:v>2.3519259479999999</c:v>
                      </c:pt>
                      <c:pt idx="203">
                        <c:v>2.3347283814999997</c:v>
                      </c:pt>
                      <c:pt idx="204">
                        <c:v>2.3347283814999997</c:v>
                      </c:pt>
                      <c:pt idx="205">
                        <c:v>2.3347283814999997</c:v>
                      </c:pt>
                      <c:pt idx="206">
                        <c:v>2.3061309479999998</c:v>
                      </c:pt>
                      <c:pt idx="207">
                        <c:v>2.3061309479999998</c:v>
                      </c:pt>
                      <c:pt idx="208">
                        <c:v>2.3061309479999998</c:v>
                      </c:pt>
                      <c:pt idx="209">
                        <c:v>2.2975930812500001</c:v>
                      </c:pt>
                      <c:pt idx="210">
                        <c:v>2.2975930812500001</c:v>
                      </c:pt>
                      <c:pt idx="211">
                        <c:v>2.288956948</c:v>
                      </c:pt>
                      <c:pt idx="212">
                        <c:v>2.288956948</c:v>
                      </c:pt>
                      <c:pt idx="213">
                        <c:v>2.2718085145</c:v>
                      </c:pt>
                      <c:pt idx="214">
                        <c:v>2.2546109479999998</c:v>
                      </c:pt>
                      <c:pt idx="215">
                        <c:v>2.2546109479999998</c:v>
                      </c:pt>
                      <c:pt idx="216">
                        <c:v>2.2375106477500002</c:v>
                      </c:pt>
                      <c:pt idx="217">
                        <c:v>2.2375106477500002</c:v>
                      </c:pt>
                      <c:pt idx="218">
                        <c:v>2.2375106477500002</c:v>
                      </c:pt>
                      <c:pt idx="219">
                        <c:v>2.22603808125</c:v>
                      </c:pt>
                      <c:pt idx="220">
                        <c:v>2.17740464775</c:v>
                      </c:pt>
                      <c:pt idx="221">
                        <c:v>2.17740464775</c:v>
                      </c:pt>
                      <c:pt idx="222">
                        <c:v>2.17740464775</c:v>
                      </c:pt>
                      <c:pt idx="223">
                        <c:v>2.1573686477500003</c:v>
                      </c:pt>
                      <c:pt idx="224">
                        <c:v>2.1573686477500003</c:v>
                      </c:pt>
                      <c:pt idx="225">
                        <c:v>2.1488072142500001</c:v>
                      </c:pt>
                      <c:pt idx="226">
                        <c:v>2.1287712142499999</c:v>
                      </c:pt>
                      <c:pt idx="227">
                        <c:v>2.1287712142499999</c:v>
                      </c:pt>
                      <c:pt idx="228">
                        <c:v>2.1058496477499999</c:v>
                      </c:pt>
                      <c:pt idx="229">
                        <c:v>2.0944006477500001</c:v>
                      </c:pt>
                      <c:pt idx="230">
                        <c:v>2.0944006477500001</c:v>
                      </c:pt>
                      <c:pt idx="231">
                        <c:v>2.0829762142500003</c:v>
                      </c:pt>
                      <c:pt idx="232">
                        <c:v>2.05146764775</c:v>
                      </c:pt>
                      <c:pt idx="233">
                        <c:v>2.05146764775</c:v>
                      </c:pt>
                      <c:pt idx="234">
                        <c:v>2.02859421425</c:v>
                      </c:pt>
                      <c:pt idx="235">
                        <c:v>1.9971347807499999</c:v>
                      </c:pt>
                      <c:pt idx="236">
                        <c:v>1.9971347807499999</c:v>
                      </c:pt>
                      <c:pt idx="237">
                        <c:v>1.96278778075</c:v>
                      </c:pt>
                      <c:pt idx="238">
                        <c:v>1.94280091375</c:v>
                      </c:pt>
                      <c:pt idx="239">
                        <c:v>1.94280091375</c:v>
                      </c:pt>
                      <c:pt idx="240">
                        <c:v>1.90275448025</c:v>
                      </c:pt>
                      <c:pt idx="241">
                        <c:v>1.8626097807499999</c:v>
                      </c:pt>
                      <c:pt idx="242">
                        <c:v>1.8626097807499999</c:v>
                      </c:pt>
                      <c:pt idx="243">
                        <c:v>1.78251791375</c:v>
                      </c:pt>
                      <c:pt idx="244">
                        <c:v>1.78251791375</c:v>
                      </c:pt>
                      <c:pt idx="245">
                        <c:v>1.78251791375</c:v>
                      </c:pt>
                      <c:pt idx="246">
                        <c:v>1.74809721425</c:v>
                      </c:pt>
                      <c:pt idx="247">
                        <c:v>1.7108882142499999</c:v>
                      </c:pt>
                      <c:pt idx="248">
                        <c:v>1.7108882142499999</c:v>
                      </c:pt>
                      <c:pt idx="249">
                        <c:v>1.5879606132499999</c:v>
                      </c:pt>
                      <c:pt idx="250">
                        <c:v>1.5879606132499999</c:v>
                      </c:pt>
                      <c:pt idx="251">
                        <c:v>1.5879606132499999</c:v>
                      </c:pt>
                      <c:pt idx="252">
                        <c:v>1.5278546132499999</c:v>
                      </c:pt>
                      <c:pt idx="253">
                        <c:v>1.4791966132499998</c:v>
                      </c:pt>
                      <c:pt idx="254">
                        <c:v>1.4791966132499998</c:v>
                      </c:pt>
                      <c:pt idx="255">
                        <c:v>1.4162521797500001</c:v>
                      </c:pt>
                      <c:pt idx="256">
                        <c:v>1.3618456132499999</c:v>
                      </c:pt>
                      <c:pt idx="257">
                        <c:v>1.3618456132499999</c:v>
                      </c:pt>
                      <c:pt idx="258">
                        <c:v>1.3046507462500001</c:v>
                      </c:pt>
                      <c:pt idx="259">
                        <c:v>1.2417063130000001</c:v>
                      </c:pt>
                      <c:pt idx="260">
                        <c:v>1.2417063130000001</c:v>
                      </c:pt>
                      <c:pt idx="261">
                        <c:v>1.19013717975</c:v>
                      </c:pt>
                      <c:pt idx="262">
                        <c:v>1.10715774625</c:v>
                      </c:pt>
                      <c:pt idx="263">
                        <c:v>1.10715774625</c:v>
                      </c:pt>
                      <c:pt idx="264">
                        <c:v>1.10715774625</c:v>
                      </c:pt>
                      <c:pt idx="265">
                        <c:v>1.038538446</c:v>
                      </c:pt>
                      <c:pt idx="266">
                        <c:v>1.038538446</c:v>
                      </c:pt>
                      <c:pt idx="267">
                        <c:v>1.038538446</c:v>
                      </c:pt>
                      <c:pt idx="268">
                        <c:v>0.97268307949999999</c:v>
                      </c:pt>
                      <c:pt idx="269">
                        <c:v>0.97268307949999999</c:v>
                      </c:pt>
                      <c:pt idx="270">
                        <c:v>0.97268307949999999</c:v>
                      </c:pt>
                      <c:pt idx="271">
                        <c:v>0.9211632795000001</c:v>
                      </c:pt>
                      <c:pt idx="272">
                        <c:v>0.9211632795000001</c:v>
                      </c:pt>
                      <c:pt idx="273">
                        <c:v>0.9211632795000001</c:v>
                      </c:pt>
                      <c:pt idx="274">
                        <c:v>0.90978807899999992</c:v>
                      </c:pt>
                      <c:pt idx="275">
                        <c:v>0.90978807899999992</c:v>
                      </c:pt>
                      <c:pt idx="276">
                        <c:v>0.89833927899999999</c:v>
                      </c:pt>
                      <c:pt idx="277">
                        <c:v>0.85836654499999998</c:v>
                      </c:pt>
                      <c:pt idx="278">
                        <c:v>0.85836654499999998</c:v>
                      </c:pt>
                      <c:pt idx="279">
                        <c:v>0.84126694474999997</c:v>
                      </c:pt>
                      <c:pt idx="280">
                        <c:v>0.82984271124999998</c:v>
                      </c:pt>
                      <c:pt idx="281">
                        <c:v>0.82984271124999998</c:v>
                      </c:pt>
                      <c:pt idx="282">
                        <c:v>0.82984271124999998</c:v>
                      </c:pt>
                      <c:pt idx="283">
                        <c:v>0.81851664374999999</c:v>
                      </c:pt>
                      <c:pt idx="284">
                        <c:v>0.81851664374999999</c:v>
                      </c:pt>
                      <c:pt idx="285">
                        <c:v>0.84432567675000003</c:v>
                      </c:pt>
                      <c:pt idx="286">
                        <c:v>0.88150991025000003</c:v>
                      </c:pt>
                      <c:pt idx="287">
                        <c:v>0.88150991025000003</c:v>
                      </c:pt>
                      <c:pt idx="288">
                        <c:v>0.96456324324999998</c:v>
                      </c:pt>
                      <c:pt idx="289">
                        <c:v>0.96456324324999998</c:v>
                      </c:pt>
                      <c:pt idx="290">
                        <c:v>0.96456324324999998</c:v>
                      </c:pt>
                      <c:pt idx="291">
                        <c:v>1.0419409094999998</c:v>
                      </c:pt>
                      <c:pt idx="292">
                        <c:v>1.0419409094999998</c:v>
                      </c:pt>
                      <c:pt idx="293">
                        <c:v>1.11660457475</c:v>
                      </c:pt>
                      <c:pt idx="294">
                        <c:v>1.1825584072499999</c:v>
                      </c:pt>
                      <c:pt idx="295">
                        <c:v>1.25736847175</c:v>
                      </c:pt>
                      <c:pt idx="296">
                        <c:v>1.25736847175</c:v>
                      </c:pt>
                      <c:pt idx="297">
                        <c:v>1.323813635</c:v>
                      </c:pt>
                      <c:pt idx="298">
                        <c:v>1.3987720975</c:v>
                      </c:pt>
                      <c:pt idx="299">
                        <c:v>1.3987720975</c:v>
                      </c:pt>
                      <c:pt idx="300">
                        <c:v>1.4900191675000001</c:v>
                      </c:pt>
                      <c:pt idx="301">
                        <c:v>1.59088403</c:v>
                      </c:pt>
                      <c:pt idx="302">
                        <c:v>1.59088403</c:v>
                      </c:pt>
                      <c:pt idx="303">
                        <c:v>1.700606125</c:v>
                      </c:pt>
                      <c:pt idx="304">
                        <c:v>1.8328085875</c:v>
                      </c:pt>
                      <c:pt idx="305">
                        <c:v>1.8328085875</c:v>
                      </c:pt>
                      <c:pt idx="306">
                        <c:v>1.94764052</c:v>
                      </c:pt>
                      <c:pt idx="307">
                        <c:v>2.0853223174999997</c:v>
                      </c:pt>
                      <c:pt idx="308">
                        <c:v>2.0853223174999997</c:v>
                      </c:pt>
                      <c:pt idx="309">
                        <c:v>2.20008055</c:v>
                      </c:pt>
                      <c:pt idx="310">
                        <c:v>2.3545668499999999</c:v>
                      </c:pt>
                      <c:pt idx="311">
                        <c:v>2.3545668499999999</c:v>
                      </c:pt>
                      <c:pt idx="312">
                        <c:v>2.3545668499999999</c:v>
                      </c:pt>
                      <c:pt idx="313">
                        <c:v>2.4079907550000001</c:v>
                      </c:pt>
                      <c:pt idx="314">
                        <c:v>2.4079907550000001</c:v>
                      </c:pt>
                      <c:pt idx="315">
                        <c:v>2.4441433949999998</c:v>
                      </c:pt>
                      <c:pt idx="316">
                        <c:v>2.4777032650000002</c:v>
                      </c:pt>
                      <c:pt idx="317">
                        <c:v>2.4777032650000002</c:v>
                      </c:pt>
                      <c:pt idx="318">
                        <c:v>2.5058339350000001</c:v>
                      </c:pt>
                      <c:pt idx="319">
                        <c:v>2.5366802054999997</c:v>
                      </c:pt>
                      <c:pt idx="320">
                        <c:v>2.5366802054999997</c:v>
                      </c:pt>
                      <c:pt idx="321">
                        <c:v>2.5504261755000002</c:v>
                      </c:pt>
                      <c:pt idx="322">
                        <c:v>2.5700681112499999</c:v>
                      </c:pt>
                      <c:pt idx="323">
                        <c:v>2.5700681112499999</c:v>
                      </c:pt>
                      <c:pt idx="324">
                        <c:v>2.6072034115</c:v>
                      </c:pt>
                      <c:pt idx="325">
                        <c:v>2.6128045789999996</c:v>
                      </c:pt>
                      <c:pt idx="326">
                        <c:v>2.6128045789999996</c:v>
                      </c:pt>
                      <c:pt idx="327">
                        <c:v>2.6300768450000001</c:v>
                      </c:pt>
                      <c:pt idx="328">
                        <c:v>2.6470533130000002</c:v>
                      </c:pt>
                      <c:pt idx="329">
                        <c:v>2.6470533130000002</c:v>
                      </c:pt>
                      <c:pt idx="330">
                        <c:v>2.6556648795000002</c:v>
                      </c:pt>
                      <c:pt idx="331">
                        <c:v>2.6700987120000002</c:v>
                      </c:pt>
                      <c:pt idx="332">
                        <c:v>2.6700987120000002</c:v>
                      </c:pt>
                      <c:pt idx="333">
                        <c:v>2.6815712784999999</c:v>
                      </c:pt>
                      <c:pt idx="334">
                        <c:v>2.6815712784999999</c:v>
                      </c:pt>
                      <c:pt idx="335">
                        <c:v>2.7072575789999997</c:v>
                      </c:pt>
                      <c:pt idx="336">
                        <c:v>2.7130317119999998</c:v>
                      </c:pt>
                      <c:pt idx="337">
                        <c:v>2.7130317119999998</c:v>
                      </c:pt>
                      <c:pt idx="338">
                        <c:v>2.7245052785000001</c:v>
                      </c:pt>
                      <c:pt idx="339">
                        <c:v>2.7358795789999997</c:v>
                      </c:pt>
                      <c:pt idx="340">
                        <c:v>2.7474268450000001</c:v>
                      </c:pt>
                      <c:pt idx="341">
                        <c:v>2.7474268450000001</c:v>
                      </c:pt>
                      <c:pt idx="342">
                        <c:v>2.750191579</c:v>
                      </c:pt>
                      <c:pt idx="343">
                        <c:v>2.7673891454999997</c:v>
                      </c:pt>
                      <c:pt idx="344">
                        <c:v>2.7673891454999997</c:v>
                      </c:pt>
                      <c:pt idx="345">
                        <c:v>2.7759505789999999</c:v>
                      </c:pt>
                      <c:pt idx="346">
                        <c:v>2.7817492785</c:v>
                      </c:pt>
                      <c:pt idx="347">
                        <c:v>2.7817492785</c:v>
                      </c:pt>
                      <c:pt idx="348">
                        <c:v>2.7961094115000003</c:v>
                      </c:pt>
                      <c:pt idx="349">
                        <c:v>2.8016860124999998</c:v>
                      </c:pt>
                      <c:pt idx="350">
                        <c:v>2.8016860124999998</c:v>
                      </c:pt>
                      <c:pt idx="351">
                        <c:v>2.8131841454999997</c:v>
                      </c:pt>
                      <c:pt idx="352">
                        <c:v>2.824657712</c:v>
                      </c:pt>
                      <c:pt idx="353">
                        <c:v>2.824657712</c:v>
                      </c:pt>
                      <c:pt idx="354">
                        <c:v>2.8390424114999999</c:v>
                      </c:pt>
                      <c:pt idx="355">
                        <c:v>2.8617930124999997</c:v>
                      </c:pt>
                      <c:pt idx="356">
                        <c:v>2.8617930124999997</c:v>
                      </c:pt>
                      <c:pt idx="357">
                        <c:v>2.8617930124999997</c:v>
                      </c:pt>
                      <c:pt idx="358">
                        <c:v>2.8760794460000003</c:v>
                      </c:pt>
                      <c:pt idx="359">
                        <c:v>2.8760794460000003</c:v>
                      </c:pt>
                      <c:pt idx="360">
                        <c:v>2.8760794460000003</c:v>
                      </c:pt>
                      <c:pt idx="361">
                        <c:v>2.8961881455</c:v>
                      </c:pt>
                      <c:pt idx="362">
                        <c:v>2.8961881455</c:v>
                      </c:pt>
                      <c:pt idx="363">
                        <c:v>2.8933015790000001</c:v>
                      </c:pt>
                      <c:pt idx="364">
                        <c:v>2.9161258795</c:v>
                      </c:pt>
                      <c:pt idx="365">
                        <c:v>2.9161258795</c:v>
                      </c:pt>
                      <c:pt idx="366">
                        <c:v>2.9390730124999997</c:v>
                      </c:pt>
                      <c:pt idx="367">
                        <c:v>2.9477081455</c:v>
                      </c:pt>
                      <c:pt idx="368">
                        <c:v>2.9477081455</c:v>
                      </c:pt>
                      <c:pt idx="369">
                        <c:v>2.9592799782500001</c:v>
                      </c:pt>
                      <c:pt idx="370">
                        <c:v>2.9734681455</c:v>
                      </c:pt>
                      <c:pt idx="371">
                        <c:v>2.9734681455</c:v>
                      </c:pt>
                      <c:pt idx="372">
                        <c:v>2.990567446</c:v>
                      </c:pt>
                      <c:pt idx="373">
                        <c:v>3.0134654460000001</c:v>
                      </c:pt>
                      <c:pt idx="374">
                        <c:v>3.0134654460000001</c:v>
                      </c:pt>
                      <c:pt idx="375">
                        <c:v>3.0307121454999999</c:v>
                      </c:pt>
                      <c:pt idx="376">
                        <c:v>3.0592860124999999</c:v>
                      </c:pt>
                      <c:pt idx="377">
                        <c:v>3.0592860124999999</c:v>
                      </c:pt>
                      <c:pt idx="378">
                        <c:v>3.0994061454999997</c:v>
                      </c:pt>
                      <c:pt idx="379">
                        <c:v>3.1222048795000004</c:v>
                      </c:pt>
                      <c:pt idx="380">
                        <c:v>3.1222048795000004</c:v>
                      </c:pt>
                      <c:pt idx="381">
                        <c:v>3.1737985790000001</c:v>
                      </c:pt>
                      <c:pt idx="382">
                        <c:v>3.1737985790000001</c:v>
                      </c:pt>
                      <c:pt idx="383">
                        <c:v>3.1737985790000001</c:v>
                      </c:pt>
                      <c:pt idx="384">
                        <c:v>3.222358313</c:v>
                      </c:pt>
                      <c:pt idx="385">
                        <c:v>3.222358313</c:v>
                      </c:pt>
                      <c:pt idx="386">
                        <c:v>3.222358313</c:v>
                      </c:pt>
                      <c:pt idx="387">
                        <c:v>3.2452798795</c:v>
                      </c:pt>
                      <c:pt idx="388">
                        <c:v>3.2452798795</c:v>
                      </c:pt>
                      <c:pt idx="389">
                        <c:v>3.2509557462499998</c:v>
                      </c:pt>
                      <c:pt idx="390">
                        <c:v>3.2453290124999996</c:v>
                      </c:pt>
                      <c:pt idx="391">
                        <c:v>3.2509803129999999</c:v>
                      </c:pt>
                      <c:pt idx="392">
                        <c:v>3.2509803129999999</c:v>
                      </c:pt>
                      <c:pt idx="393">
                        <c:v>3.2366938795000002</c:v>
                      </c:pt>
                      <c:pt idx="394">
                        <c:v>3.1909715789999997</c:v>
                      </c:pt>
                      <c:pt idx="395">
                        <c:v>3.1909715789999997</c:v>
                      </c:pt>
                      <c:pt idx="396">
                        <c:v>3.1909715789999997</c:v>
                      </c:pt>
                      <c:pt idx="397">
                        <c:v>3.136687845</c:v>
                      </c:pt>
                      <c:pt idx="398">
                        <c:v>3.136687845</c:v>
                      </c:pt>
                      <c:pt idx="399">
                        <c:v>3.1136925789999998</c:v>
                      </c:pt>
                      <c:pt idx="400">
                        <c:v>3.0821830124999998</c:v>
                      </c:pt>
                      <c:pt idx="401">
                        <c:v>3.0821830124999998</c:v>
                      </c:pt>
                      <c:pt idx="402">
                        <c:v>3.044998579</c:v>
                      </c:pt>
                      <c:pt idx="403">
                        <c:v>3.044998579</c:v>
                      </c:pt>
                      <c:pt idx="404">
                        <c:v>3.027874712</c:v>
                      </c:pt>
                      <c:pt idx="405">
                        <c:v>3.027874712</c:v>
                      </c:pt>
                      <c:pt idx="406">
                        <c:v>2.9878282784999999</c:v>
                      </c:pt>
                      <c:pt idx="407">
                        <c:v>2.9878282784999999</c:v>
                      </c:pt>
                      <c:pt idx="408">
                        <c:v>2.9878282784999999</c:v>
                      </c:pt>
                      <c:pt idx="409">
                        <c:v>2.9878282784999999</c:v>
                      </c:pt>
                      <c:pt idx="410">
                        <c:v>2.933470845</c:v>
                      </c:pt>
                      <c:pt idx="411">
                        <c:v>2.904799712</c:v>
                      </c:pt>
                      <c:pt idx="412">
                        <c:v>2.904799712</c:v>
                      </c:pt>
                      <c:pt idx="413">
                        <c:v>2.8876512784999999</c:v>
                      </c:pt>
                      <c:pt idx="414">
                        <c:v>2.8733402785000002</c:v>
                      </c:pt>
                      <c:pt idx="415">
                        <c:v>2.8733402785000002</c:v>
                      </c:pt>
                      <c:pt idx="416">
                        <c:v>2.8590784115000001</c:v>
                      </c:pt>
                      <c:pt idx="417">
                        <c:v>2.8332692785</c:v>
                      </c:pt>
                      <c:pt idx="418">
                        <c:v>2.8332692785</c:v>
                      </c:pt>
                      <c:pt idx="419">
                        <c:v>2.8047209782500002</c:v>
                      </c:pt>
                      <c:pt idx="420">
                        <c:v>2.7790346777499999</c:v>
                      </c:pt>
                      <c:pt idx="421">
                        <c:v>2.73336151025</c:v>
                      </c:pt>
                      <c:pt idx="422">
                        <c:v>2.73336151025</c:v>
                      </c:pt>
                      <c:pt idx="423">
                        <c:v>2.7046166777499998</c:v>
                      </c:pt>
                      <c:pt idx="424">
                        <c:v>2.66740767775</c:v>
                      </c:pt>
                      <c:pt idx="425">
                        <c:v>2.66740767775</c:v>
                      </c:pt>
                      <c:pt idx="426">
                        <c:v>2.6417705102500002</c:v>
                      </c:pt>
                      <c:pt idx="427">
                        <c:v>2.6188243772500002</c:v>
                      </c:pt>
                      <c:pt idx="428">
                        <c:v>2.6188243772500002</c:v>
                      </c:pt>
                      <c:pt idx="429">
                        <c:v>2.6188243772500002</c:v>
                      </c:pt>
                      <c:pt idx="430">
                        <c:v>2.6188243772500002</c:v>
                      </c:pt>
                      <c:pt idx="431">
                        <c:v>2.57875337725</c:v>
                      </c:pt>
                      <c:pt idx="432">
                        <c:v>2.5501313772500001</c:v>
                      </c:pt>
                      <c:pt idx="433">
                        <c:v>2.5501313772500001</c:v>
                      </c:pt>
                      <c:pt idx="434">
                        <c:v>2.5271842442499999</c:v>
                      </c:pt>
                      <c:pt idx="435">
                        <c:v>2.5100358107499998</c:v>
                      </c:pt>
                      <c:pt idx="436">
                        <c:v>2.50147337725</c:v>
                      </c:pt>
                      <c:pt idx="437">
                        <c:v>2.50147337725</c:v>
                      </c:pt>
                      <c:pt idx="438">
                        <c:v>2.4843249437499999</c:v>
                      </c:pt>
                      <c:pt idx="439">
                        <c:v>2.46150064325</c:v>
                      </c:pt>
                      <c:pt idx="440">
                        <c:v>2.46150064325</c:v>
                      </c:pt>
                      <c:pt idx="441">
                        <c:v>2.4385535102500002</c:v>
                      </c:pt>
                      <c:pt idx="442">
                        <c:v>2.4272273429999998</c:v>
                      </c:pt>
                      <c:pt idx="443">
                        <c:v>2.4272273429999998</c:v>
                      </c:pt>
                      <c:pt idx="444">
                        <c:v>2.412916343</c:v>
                      </c:pt>
                      <c:pt idx="445">
                        <c:v>2.3956450767500002</c:v>
                      </c:pt>
                      <c:pt idx="446">
                        <c:v>2.3956450767500002</c:v>
                      </c:pt>
                      <c:pt idx="447">
                        <c:v>2.3698605102500001</c:v>
                      </c:pt>
                      <c:pt idx="448">
                        <c:v>2.3498500767500001</c:v>
                      </c:pt>
                      <c:pt idx="449">
                        <c:v>2.3498500767500001</c:v>
                      </c:pt>
                      <c:pt idx="450">
                        <c:v>2.3383765102500003</c:v>
                      </c:pt>
                      <c:pt idx="451">
                        <c:v>2.3155767764999999</c:v>
                      </c:pt>
                      <c:pt idx="452">
                        <c:v>2.3155767764999999</c:v>
                      </c:pt>
                      <c:pt idx="453">
                        <c:v>2.3041277764999997</c:v>
                      </c:pt>
                      <c:pt idx="454">
                        <c:v>2.3041277764999997</c:v>
                      </c:pt>
                      <c:pt idx="455">
                        <c:v>2.28406821</c:v>
                      </c:pt>
                      <c:pt idx="456">
                        <c:v>2.2782695102499999</c:v>
                      </c:pt>
                      <c:pt idx="457">
                        <c:v>2.2782695102499999</c:v>
                      </c:pt>
                      <c:pt idx="458">
                        <c:v>2.2696589437500001</c:v>
                      </c:pt>
                      <c:pt idx="459">
                        <c:v>2.2524849437499999</c:v>
                      </c:pt>
                      <c:pt idx="460">
                        <c:v>2.2381493772500001</c:v>
                      </c:pt>
                      <c:pt idx="461">
                        <c:v>2.2381493772500001</c:v>
                      </c:pt>
                      <c:pt idx="462">
                        <c:v>2.2237892442499998</c:v>
                      </c:pt>
                      <c:pt idx="463">
                        <c:v>2.20945367775</c:v>
                      </c:pt>
                      <c:pt idx="464">
                        <c:v>2.20945367775</c:v>
                      </c:pt>
                      <c:pt idx="465">
                        <c:v>2.2009168107499999</c:v>
                      </c:pt>
                      <c:pt idx="466">
                        <c:v>2.1951918107499999</c:v>
                      </c:pt>
                      <c:pt idx="467">
                        <c:v>2.1951918107499999</c:v>
                      </c:pt>
                      <c:pt idx="468">
                        <c:v>2.1866795102499998</c:v>
                      </c:pt>
                      <c:pt idx="469">
                        <c:v>2.1809053772499998</c:v>
                      </c:pt>
                      <c:pt idx="470">
                        <c:v>2.1809053772499998</c:v>
                      </c:pt>
                      <c:pt idx="471">
                        <c:v>2.16945637725</c:v>
                      </c:pt>
                      <c:pt idx="472">
                        <c:v>2.16945637725</c:v>
                      </c:pt>
                      <c:pt idx="473">
                        <c:v>2.16945637725</c:v>
                      </c:pt>
                      <c:pt idx="474">
                        <c:v>2.1608703772499998</c:v>
                      </c:pt>
                      <c:pt idx="475">
                        <c:v>2.1522342442499998</c:v>
                      </c:pt>
                      <c:pt idx="476">
                        <c:v>2.1522342442499998</c:v>
                      </c:pt>
                      <c:pt idx="477">
                        <c:v>2.14653481075</c:v>
                      </c:pt>
                      <c:pt idx="478">
                        <c:v>2.14653481075</c:v>
                      </c:pt>
                      <c:pt idx="479">
                        <c:v>2.1522342442499998</c:v>
                      </c:pt>
                      <c:pt idx="480">
                        <c:v>2.1436472442499999</c:v>
                      </c:pt>
                      <c:pt idx="481">
                        <c:v>2.1408589437500001</c:v>
                      </c:pt>
                      <c:pt idx="482">
                        <c:v>2.1408589437500001</c:v>
                      </c:pt>
                      <c:pt idx="483">
                        <c:v>2.14372094375</c:v>
                      </c:pt>
                      <c:pt idx="484">
                        <c:v>2.1293853772499998</c:v>
                      </c:pt>
                      <c:pt idx="485">
                        <c:v>2.1293853772499998</c:v>
                      </c:pt>
                      <c:pt idx="486">
                        <c:v>2.1322483772499998</c:v>
                      </c:pt>
                      <c:pt idx="487">
                        <c:v>2.1322483772499998</c:v>
                      </c:pt>
                      <c:pt idx="488">
                        <c:v>2.1208239437500001</c:v>
                      </c:pt>
                      <c:pt idx="489">
                        <c:v>2.1236613772499999</c:v>
                      </c:pt>
                      <c:pt idx="490">
                        <c:v>2.1236613772499999</c:v>
                      </c:pt>
                      <c:pt idx="491">
                        <c:v>2.1265233772499998</c:v>
                      </c:pt>
                      <c:pt idx="492">
                        <c:v>2.1180100767500001</c:v>
                      </c:pt>
                      <c:pt idx="493">
                        <c:v>2.1180100767500001</c:v>
                      </c:pt>
                      <c:pt idx="494">
                        <c:v>2.1180100767500001</c:v>
                      </c:pt>
                      <c:pt idx="495">
                        <c:v>2.1151972100000003</c:v>
                      </c:pt>
                      <c:pt idx="496">
                        <c:v>2.1208730767500001</c:v>
                      </c:pt>
                      <c:pt idx="497">
                        <c:v>2.1208730767500001</c:v>
                      </c:pt>
                      <c:pt idx="498">
                        <c:v>2.1208239437500001</c:v>
                      </c:pt>
                      <c:pt idx="499">
                        <c:v>2.1208239437500001</c:v>
                      </c:pt>
                      <c:pt idx="500">
                        <c:v>2.1208485102500001</c:v>
                      </c:pt>
                      <c:pt idx="501">
                        <c:v>2.1208485102500001</c:v>
                      </c:pt>
                      <c:pt idx="502">
                        <c:v>2.1208485102500001</c:v>
                      </c:pt>
                      <c:pt idx="503">
                        <c:v>2.1150989437500001</c:v>
                      </c:pt>
                      <c:pt idx="504">
                        <c:v>2.11796094375</c:v>
                      </c:pt>
                      <c:pt idx="505">
                        <c:v>2.11796094375</c:v>
                      </c:pt>
                      <c:pt idx="506">
                        <c:v>2.1265479437499999</c:v>
                      </c:pt>
                      <c:pt idx="507">
                        <c:v>2.1150989437500001</c:v>
                      </c:pt>
                      <c:pt idx="508">
                        <c:v>2.1150989437500001</c:v>
                      </c:pt>
                      <c:pt idx="509">
                        <c:v>2.1151235102500001</c:v>
                      </c:pt>
                      <c:pt idx="510">
                        <c:v>2.10658664325</c:v>
                      </c:pt>
                      <c:pt idx="511">
                        <c:v>2.1066112100000001</c:v>
                      </c:pt>
                      <c:pt idx="512">
                        <c:v>2.1066112100000001</c:v>
                      </c:pt>
                      <c:pt idx="513">
                        <c:v>2.1066112100000001</c:v>
                      </c:pt>
                      <c:pt idx="514">
                        <c:v>2.1066603429999997</c:v>
                      </c:pt>
                      <c:pt idx="515">
                        <c:v>2.1066603429999997</c:v>
                      </c:pt>
                      <c:pt idx="516">
                        <c:v>2.1094977764999996</c:v>
                      </c:pt>
                      <c:pt idx="517">
                        <c:v>2.1094240767499999</c:v>
                      </c:pt>
                      <c:pt idx="518">
                        <c:v>2.1094240767499999</c:v>
                      </c:pt>
                      <c:pt idx="519">
                        <c:v>2.0979996432500001</c:v>
                      </c:pt>
                      <c:pt idx="520">
                        <c:v>2.0979996432500001</c:v>
                      </c:pt>
                      <c:pt idx="521">
                        <c:v>2.0979996432500001</c:v>
                      </c:pt>
                      <c:pt idx="522">
                        <c:v>2.0979996432500001</c:v>
                      </c:pt>
                      <c:pt idx="523">
                        <c:v>2.0893635102500001</c:v>
                      </c:pt>
                      <c:pt idx="524">
                        <c:v>2.0893635102500001</c:v>
                      </c:pt>
                      <c:pt idx="525">
                        <c:v>2.07507707675</c:v>
                      </c:pt>
                      <c:pt idx="526">
                        <c:v>2.0693530767500001</c:v>
                      </c:pt>
                      <c:pt idx="527">
                        <c:v>2.0693530767500001</c:v>
                      </c:pt>
                      <c:pt idx="528">
                        <c:v>2.0579040767500003</c:v>
                      </c:pt>
                      <c:pt idx="529">
                        <c:v>2.0350060767500002</c:v>
                      </c:pt>
                      <c:pt idx="530">
                        <c:v>2.0350060767500002</c:v>
                      </c:pt>
                      <c:pt idx="531">
                        <c:v>2.0236062100000001</c:v>
                      </c:pt>
                      <c:pt idx="532">
                        <c:v>1.9950087765</c:v>
                      </c:pt>
                      <c:pt idx="533">
                        <c:v>1.9950087765</c:v>
                      </c:pt>
                      <c:pt idx="534">
                        <c:v>1.9806240767500001</c:v>
                      </c:pt>
                      <c:pt idx="535">
                        <c:v>1.9606136432499999</c:v>
                      </c:pt>
                      <c:pt idx="536">
                        <c:v>1.9606136432499999</c:v>
                      </c:pt>
                      <c:pt idx="537">
                        <c:v>1.94911551025</c:v>
                      </c:pt>
                      <c:pt idx="538">
                        <c:v>1.94911551025</c:v>
                      </c:pt>
                      <c:pt idx="539">
                        <c:v>1.9176315102500001</c:v>
                      </c:pt>
                      <c:pt idx="540">
                        <c:v>1.88330907675</c:v>
                      </c:pt>
                      <c:pt idx="541">
                        <c:v>1.8546870767500001</c:v>
                      </c:pt>
                      <c:pt idx="542">
                        <c:v>1.8546870767500001</c:v>
                      </c:pt>
                      <c:pt idx="543">
                        <c:v>1.7774070767500001</c:v>
                      </c:pt>
                      <c:pt idx="544">
                        <c:v>1.7774070767500001</c:v>
                      </c:pt>
                      <c:pt idx="545">
                        <c:v>1.7774070767500001</c:v>
                      </c:pt>
                      <c:pt idx="546">
                        <c:v>1.6916393430000001</c:v>
                      </c:pt>
                      <c:pt idx="547">
                        <c:v>1.6916393430000001</c:v>
                      </c:pt>
                      <c:pt idx="548">
                        <c:v>1.6916393430000001</c:v>
                      </c:pt>
                      <c:pt idx="549">
                        <c:v>1.6028612099999999</c:v>
                      </c:pt>
                      <c:pt idx="550">
                        <c:v>1.6028612099999999</c:v>
                      </c:pt>
                      <c:pt idx="551">
                        <c:v>1.5570662099999999</c:v>
                      </c:pt>
                      <c:pt idx="552">
                        <c:v>1.5570662099999999</c:v>
                      </c:pt>
                      <c:pt idx="553">
                        <c:v>1.5570662099999999</c:v>
                      </c:pt>
                      <c:pt idx="554">
                        <c:v>1.4855347765</c:v>
                      </c:pt>
                      <c:pt idx="555">
                        <c:v>1.4312019094999999</c:v>
                      </c:pt>
                      <c:pt idx="556">
                        <c:v>1.3824957765000001</c:v>
                      </c:pt>
                      <c:pt idx="557">
                        <c:v>1.3824957765000001</c:v>
                      </c:pt>
                      <c:pt idx="558">
                        <c:v>1.3424247765000001</c:v>
                      </c:pt>
                      <c:pt idx="559">
                        <c:v>1.225098343</c:v>
                      </c:pt>
                      <c:pt idx="560">
                        <c:v>1.225098343</c:v>
                      </c:pt>
                      <c:pt idx="561">
                        <c:v>1.1736274759999998</c:v>
                      </c:pt>
                      <c:pt idx="562">
                        <c:v>1.1736274759999998</c:v>
                      </c:pt>
                      <c:pt idx="563">
                        <c:v>1.1220829095</c:v>
                      </c:pt>
                      <c:pt idx="564">
                        <c:v>1.1220829095</c:v>
                      </c:pt>
                      <c:pt idx="565">
                        <c:v>1.0047329094999999</c:v>
                      </c:pt>
                      <c:pt idx="566">
                        <c:v>1.0047329094999999</c:v>
                      </c:pt>
                      <c:pt idx="567">
                        <c:v>0.96471064249999994</c:v>
                      </c:pt>
                      <c:pt idx="568">
                        <c:v>0.96471064249999994</c:v>
                      </c:pt>
                      <c:pt idx="569">
                        <c:v>0.91602847599999992</c:v>
                      </c:pt>
                      <c:pt idx="570">
                        <c:v>0.91602847599999992</c:v>
                      </c:pt>
                      <c:pt idx="571">
                        <c:v>0.84168457549999998</c:v>
                      </c:pt>
                      <c:pt idx="572">
                        <c:v>0.84168457549999998</c:v>
                      </c:pt>
                      <c:pt idx="573">
                        <c:v>0.84168457549999998</c:v>
                      </c:pt>
                      <c:pt idx="574">
                        <c:v>0.80736264199999996</c:v>
                      </c:pt>
                      <c:pt idx="575">
                        <c:v>0.80736264199999996</c:v>
                      </c:pt>
                      <c:pt idx="576">
                        <c:v>0.78155360900000004</c:v>
                      </c:pt>
                      <c:pt idx="577">
                        <c:v>0.73296960849999993</c:v>
                      </c:pt>
                      <c:pt idx="578">
                        <c:v>0.73296960849999993</c:v>
                      </c:pt>
                      <c:pt idx="579">
                        <c:v>0.71014560824999995</c:v>
                      </c:pt>
                      <c:pt idx="580">
                        <c:v>0.69299687475000005</c:v>
                      </c:pt>
                      <c:pt idx="581">
                        <c:v>0.69299687475000005</c:v>
                      </c:pt>
                      <c:pt idx="582">
                        <c:v>0.68438570825</c:v>
                      </c:pt>
                      <c:pt idx="583">
                        <c:v>0.67012374124999996</c:v>
                      </c:pt>
                      <c:pt idx="584">
                        <c:v>0.67012374124999996</c:v>
                      </c:pt>
                      <c:pt idx="585">
                        <c:v>0.65874864074999995</c:v>
                      </c:pt>
                      <c:pt idx="586">
                        <c:v>0.65874864074999995</c:v>
                      </c:pt>
                      <c:pt idx="587">
                        <c:v>0.65874864074999995</c:v>
                      </c:pt>
                      <c:pt idx="588">
                        <c:v>0.64155077424999996</c:v>
                      </c:pt>
                      <c:pt idx="589">
                        <c:v>0.64155077424999996</c:v>
                      </c:pt>
                      <c:pt idx="590">
                        <c:v>0.63582637424999999</c:v>
                      </c:pt>
                      <c:pt idx="591">
                        <c:v>0.62445117374999992</c:v>
                      </c:pt>
                      <c:pt idx="592">
                        <c:v>0.62445117374999992</c:v>
                      </c:pt>
                      <c:pt idx="593">
                        <c:v>0.62450030699999992</c:v>
                      </c:pt>
                      <c:pt idx="594">
                        <c:v>0.61026300649999998</c:v>
                      </c:pt>
                      <c:pt idx="595">
                        <c:v>0.61026300649999998</c:v>
                      </c:pt>
                      <c:pt idx="596">
                        <c:v>0.60456307300000001</c:v>
                      </c:pt>
                      <c:pt idx="597">
                        <c:v>0.59323710550000008</c:v>
                      </c:pt>
                      <c:pt idx="598">
                        <c:v>0.59323710550000008</c:v>
                      </c:pt>
                      <c:pt idx="599">
                        <c:v>0.55607743875000004</c:v>
                      </c:pt>
                      <c:pt idx="600">
                        <c:v>0.55607743875000004</c:v>
                      </c:pt>
                      <c:pt idx="601">
                        <c:v>0.55607743875000004</c:v>
                      </c:pt>
                      <c:pt idx="602">
                        <c:v>0.52178007175000007</c:v>
                      </c:pt>
                      <c:pt idx="603">
                        <c:v>0.49328070499999999</c:v>
                      </c:pt>
                      <c:pt idx="604">
                        <c:v>0.49328070499999999</c:v>
                      </c:pt>
                      <c:pt idx="605">
                        <c:v>0.46199293749999998</c:v>
                      </c:pt>
                      <c:pt idx="606">
                        <c:v>0.46199293749999998</c:v>
                      </c:pt>
                      <c:pt idx="607">
                        <c:v>0.44212940249999999</c:v>
                      </c:pt>
                      <c:pt idx="608">
                        <c:v>0.43383759999999999</c:v>
                      </c:pt>
                      <c:pt idx="609">
                        <c:v>0.41960019999999998</c:v>
                      </c:pt>
                      <c:pt idx="610">
                        <c:v>0.41960019999999998</c:v>
                      </c:pt>
                      <c:pt idx="611">
                        <c:v>0.41157863</c:v>
                      </c:pt>
                      <c:pt idx="612">
                        <c:v>0.40646829249999999</c:v>
                      </c:pt>
                      <c:pt idx="613">
                        <c:v>0.40646829249999999</c:v>
                      </c:pt>
                      <c:pt idx="614">
                        <c:v>0.39829932500000004</c:v>
                      </c:pt>
                      <c:pt idx="615">
                        <c:v>0.39541255749999998</c:v>
                      </c:pt>
                      <c:pt idx="616">
                        <c:v>0.39541255749999998</c:v>
                      </c:pt>
                      <c:pt idx="617">
                        <c:v>0.40172655499999999</c:v>
                      </c:pt>
                      <c:pt idx="618">
                        <c:v>0.40794228500000002</c:v>
                      </c:pt>
                      <c:pt idx="619">
                        <c:v>0.40794228500000002</c:v>
                      </c:pt>
                      <c:pt idx="620">
                        <c:v>0.43456201250000004</c:v>
                      </c:pt>
                      <c:pt idx="621">
                        <c:v>0.43456201250000004</c:v>
                      </c:pt>
                      <c:pt idx="622">
                        <c:v>0.43456201250000004</c:v>
                      </c:pt>
                      <c:pt idx="623">
                        <c:v>0.50932354499999999</c:v>
                      </c:pt>
                      <c:pt idx="624">
                        <c:v>0.7034993625</c:v>
                      </c:pt>
                      <c:pt idx="625">
                        <c:v>0.7034993625</c:v>
                      </c:pt>
                      <c:pt idx="626">
                        <c:v>0.7034993625</c:v>
                      </c:pt>
                      <c:pt idx="627">
                        <c:v>0.77028835750000002</c:v>
                      </c:pt>
                      <c:pt idx="628">
                        <c:v>0.77028835750000002</c:v>
                      </c:pt>
                      <c:pt idx="629">
                        <c:v>0.85168315000000006</c:v>
                      </c:pt>
                      <c:pt idx="630">
                        <c:v>0.93848307750000004</c:v>
                      </c:pt>
                      <c:pt idx="631">
                        <c:v>0.93848307750000004</c:v>
                      </c:pt>
                      <c:pt idx="632">
                        <c:v>1.0310078075</c:v>
                      </c:pt>
                      <c:pt idx="633">
                        <c:v>1.120939565</c:v>
                      </c:pt>
                      <c:pt idx="634">
                        <c:v>1.120939565</c:v>
                      </c:pt>
                      <c:pt idx="635">
                        <c:v>1.2168665574999999</c:v>
                      </c:pt>
                      <c:pt idx="636">
                        <c:v>1.298507115</c:v>
                      </c:pt>
                      <c:pt idx="637">
                        <c:v>1.298507115</c:v>
                      </c:pt>
                      <c:pt idx="638">
                        <c:v>1.3918177725</c:v>
                      </c:pt>
                      <c:pt idx="639">
                        <c:v>1.4787155649999999</c:v>
                      </c:pt>
                      <c:pt idx="640">
                        <c:v>1.4787155649999999</c:v>
                      </c:pt>
                      <c:pt idx="641">
                        <c:v>1.5653441275000002</c:v>
                      </c:pt>
                      <c:pt idx="642">
                        <c:v>1.6632241575</c:v>
                      </c:pt>
                      <c:pt idx="643">
                        <c:v>1.6632241575</c:v>
                      </c:pt>
                      <c:pt idx="644">
                        <c:v>1.7551099575000002</c:v>
                      </c:pt>
                      <c:pt idx="645">
                        <c:v>1.83801569</c:v>
                      </c:pt>
                      <c:pt idx="646">
                        <c:v>1.83801569</c:v>
                      </c:pt>
                      <c:pt idx="647">
                        <c:v>1.9168556649999999</c:v>
                      </c:pt>
                      <c:pt idx="648">
                        <c:v>1.9877228025</c:v>
                      </c:pt>
                      <c:pt idx="649">
                        <c:v>1.9877228025</c:v>
                      </c:pt>
                      <c:pt idx="650">
                        <c:v>2.0299689400000003</c:v>
                      </c:pt>
                      <c:pt idx="651">
                        <c:v>2.0678043850000001</c:v>
                      </c:pt>
                      <c:pt idx="652">
                        <c:v>2.0678043850000001</c:v>
                      </c:pt>
                      <c:pt idx="653">
                        <c:v>2.1247413050000001</c:v>
                      </c:pt>
                      <c:pt idx="654">
                        <c:v>2.1247413050000001</c:v>
                      </c:pt>
                      <c:pt idx="655">
                        <c:v>2.1247413050000001</c:v>
                      </c:pt>
                      <c:pt idx="656">
                        <c:v>2.1359456389999996</c:v>
                      </c:pt>
                      <c:pt idx="657">
                        <c:v>2.1359456389999996</c:v>
                      </c:pt>
                      <c:pt idx="658">
                        <c:v>2.1532414717499999</c:v>
                      </c:pt>
                      <c:pt idx="659">
                        <c:v>2.17332560475</c:v>
                      </c:pt>
                      <c:pt idx="660">
                        <c:v>2.1875147719999997</c:v>
                      </c:pt>
                      <c:pt idx="661">
                        <c:v>2.1875147719999997</c:v>
                      </c:pt>
                      <c:pt idx="662">
                        <c:v>2.2016046734999999</c:v>
                      </c:pt>
                      <c:pt idx="663">
                        <c:v>2.22435427425</c:v>
                      </c:pt>
                      <c:pt idx="664">
                        <c:v>2.22435427425</c:v>
                      </c:pt>
                      <c:pt idx="665">
                        <c:v>2.2358032742500002</c:v>
                      </c:pt>
                      <c:pt idx="666">
                        <c:v>2.2414545747500001</c:v>
                      </c:pt>
                      <c:pt idx="667">
                        <c:v>2.2414545747500001</c:v>
                      </c:pt>
                      <c:pt idx="668">
                        <c:v>2.2500405747499999</c:v>
                      </c:pt>
                      <c:pt idx="669">
                        <c:v>2.2499914417499998</c:v>
                      </c:pt>
                      <c:pt idx="670">
                        <c:v>2.2499914417499998</c:v>
                      </c:pt>
                      <c:pt idx="671">
                        <c:v>2.2499914417499998</c:v>
                      </c:pt>
                      <c:pt idx="672">
                        <c:v>2.258553875</c:v>
                      </c:pt>
                      <c:pt idx="673">
                        <c:v>2.258553875</c:v>
                      </c:pt>
                      <c:pt idx="674">
                        <c:v>2.258553875</c:v>
                      </c:pt>
                      <c:pt idx="675">
                        <c:v>2.2730122742500001</c:v>
                      </c:pt>
                      <c:pt idx="676">
                        <c:v>2.2730122742500001</c:v>
                      </c:pt>
                      <c:pt idx="677">
                        <c:v>2.2730122742500001</c:v>
                      </c:pt>
                      <c:pt idx="678">
                        <c:v>2.2757514417499998</c:v>
                      </c:pt>
                      <c:pt idx="679">
                        <c:v>2.2757514417499998</c:v>
                      </c:pt>
                      <c:pt idx="680">
                        <c:v>2.2757514417499998</c:v>
                      </c:pt>
                      <c:pt idx="681">
                        <c:v>2.2729140082499999</c:v>
                      </c:pt>
                      <c:pt idx="682">
                        <c:v>2.2729140082499999</c:v>
                      </c:pt>
                      <c:pt idx="683">
                        <c:v>2.2844121412499998</c:v>
                      </c:pt>
                      <c:pt idx="684">
                        <c:v>2.28742154025</c:v>
                      </c:pt>
                      <c:pt idx="685">
                        <c:v>2.28742154025</c:v>
                      </c:pt>
                      <c:pt idx="686">
                        <c:v>2.2901852742500002</c:v>
                      </c:pt>
                      <c:pt idx="687">
                        <c:v>2.2901852742500002</c:v>
                      </c:pt>
                      <c:pt idx="688">
                        <c:v>2.2901852742500002</c:v>
                      </c:pt>
                      <c:pt idx="689">
                        <c:v>2.30165884075</c:v>
                      </c:pt>
                      <c:pt idx="690">
                        <c:v>2.30165884075</c:v>
                      </c:pt>
                      <c:pt idx="691">
                        <c:v>2.30165884075</c:v>
                      </c:pt>
                      <c:pt idx="692">
                        <c:v>2.30160970775</c:v>
                      </c:pt>
                      <c:pt idx="693">
                        <c:v>2.30738384075</c:v>
                      </c:pt>
                      <c:pt idx="694">
                        <c:v>2.30738384075</c:v>
                      </c:pt>
                      <c:pt idx="695">
                        <c:v>2.3159207077500001</c:v>
                      </c:pt>
                      <c:pt idx="696">
                        <c:v>2.3159207077500001</c:v>
                      </c:pt>
                      <c:pt idx="697">
                        <c:v>2.3159207077500001</c:v>
                      </c:pt>
                      <c:pt idx="698">
                        <c:v>2.33030540725</c:v>
                      </c:pt>
                      <c:pt idx="699">
                        <c:v>2.33030540725</c:v>
                      </c:pt>
                      <c:pt idx="700">
                        <c:v>2.33030540725</c:v>
                      </c:pt>
                      <c:pt idx="701">
                        <c:v>2.3530805747499999</c:v>
                      </c:pt>
                      <c:pt idx="702">
                        <c:v>2.3530805747499999</c:v>
                      </c:pt>
                      <c:pt idx="703">
                        <c:v>2.3530805747499999</c:v>
                      </c:pt>
                      <c:pt idx="704">
                        <c:v>2.3616921412499998</c:v>
                      </c:pt>
                      <c:pt idx="705">
                        <c:v>2.3616921412499998</c:v>
                      </c:pt>
                      <c:pt idx="706">
                        <c:v>2.3616921412499998</c:v>
                      </c:pt>
                      <c:pt idx="707">
                        <c:v>2.37597857475</c:v>
                      </c:pt>
                      <c:pt idx="708">
                        <c:v>2.3674161412500001</c:v>
                      </c:pt>
                      <c:pt idx="709">
                        <c:v>2.3674161412500001</c:v>
                      </c:pt>
                      <c:pt idx="710">
                        <c:v>2.3674161412500001</c:v>
                      </c:pt>
                      <c:pt idx="711">
                        <c:v>2.3588291412499998</c:v>
                      </c:pt>
                      <c:pt idx="712">
                        <c:v>2.3588291412499998</c:v>
                      </c:pt>
                      <c:pt idx="713">
                        <c:v>2.3530805747499999</c:v>
                      </c:pt>
                      <c:pt idx="714">
                        <c:v>2.3501940082499999</c:v>
                      </c:pt>
                      <c:pt idx="715">
                        <c:v>2.3501940082499999</c:v>
                      </c:pt>
                      <c:pt idx="716">
                        <c:v>2.3501940082499999</c:v>
                      </c:pt>
                      <c:pt idx="717">
                        <c:v>2.3072855747499998</c:v>
                      </c:pt>
                      <c:pt idx="718">
                        <c:v>2.3072855747499998</c:v>
                      </c:pt>
                      <c:pt idx="719">
                        <c:v>2.28159927425</c:v>
                      </c:pt>
                      <c:pt idx="720">
                        <c:v>2.2530991069999997</c:v>
                      </c:pt>
                      <c:pt idx="721">
                        <c:v>2.2530991069999997</c:v>
                      </c:pt>
                      <c:pt idx="722">
                        <c:v>2.2530991069999997</c:v>
                      </c:pt>
                      <c:pt idx="723">
                        <c:v>2.2358278407500003</c:v>
                      </c:pt>
                      <c:pt idx="724">
                        <c:v>2.2358278407500003</c:v>
                      </c:pt>
                      <c:pt idx="725">
                        <c:v>2.2186794072500002</c:v>
                      </c:pt>
                      <c:pt idx="726">
                        <c:v>2.2130035402499999</c:v>
                      </c:pt>
                      <c:pt idx="727">
                        <c:v>2.2130035402499999</c:v>
                      </c:pt>
                      <c:pt idx="728">
                        <c:v>2.2015801069999998</c:v>
                      </c:pt>
                      <c:pt idx="729">
                        <c:v>2.1958305402499998</c:v>
                      </c:pt>
                      <c:pt idx="730">
                        <c:v>2.1958305402499998</c:v>
                      </c:pt>
                      <c:pt idx="731">
                        <c:v>2.18149497375</c:v>
                      </c:pt>
                      <c:pt idx="732">
                        <c:v>2.1728834072500001</c:v>
                      </c:pt>
                      <c:pt idx="733">
                        <c:v>2.1728834072500001</c:v>
                      </c:pt>
                      <c:pt idx="734">
                        <c:v>2.158646107</c:v>
                      </c:pt>
                      <c:pt idx="735">
                        <c:v>2.1300486734999997</c:v>
                      </c:pt>
                      <c:pt idx="736">
                        <c:v>2.1300486734999997</c:v>
                      </c:pt>
                      <c:pt idx="737">
                        <c:v>2.1043132399999998</c:v>
                      </c:pt>
                      <c:pt idx="738">
                        <c:v>2.0928652400000001</c:v>
                      </c:pt>
                      <c:pt idx="739">
                        <c:v>2.0928652400000001</c:v>
                      </c:pt>
                      <c:pt idx="740">
                        <c:v>2.0927669737500003</c:v>
                      </c:pt>
                      <c:pt idx="741">
                        <c:v>2.0813916734999998</c:v>
                      </c:pt>
                      <c:pt idx="742">
                        <c:v>2.0813916734999998</c:v>
                      </c:pt>
                      <c:pt idx="743">
                        <c:v>2.0643159395000001</c:v>
                      </c:pt>
                      <c:pt idx="744">
                        <c:v>2.0643159395000001</c:v>
                      </c:pt>
                      <c:pt idx="745">
                        <c:v>2.0499558064999999</c:v>
                      </c:pt>
                      <c:pt idx="746">
                        <c:v>2.0385068065</c:v>
                      </c:pt>
                      <c:pt idx="747">
                        <c:v>2.0127232400000001</c:v>
                      </c:pt>
                      <c:pt idx="748">
                        <c:v>2.0127232400000001</c:v>
                      </c:pt>
                      <c:pt idx="749">
                        <c:v>2.0098848065000001</c:v>
                      </c:pt>
                      <c:pt idx="750">
                        <c:v>1.9956966389999999</c:v>
                      </c:pt>
                      <c:pt idx="751">
                        <c:v>1.9956966389999999</c:v>
                      </c:pt>
                      <c:pt idx="752">
                        <c:v>1.9785482055000001</c:v>
                      </c:pt>
                      <c:pt idx="753">
                        <c:v>1.969838373</c:v>
                      </c:pt>
                      <c:pt idx="754">
                        <c:v>1.969838373</c:v>
                      </c:pt>
                      <c:pt idx="755">
                        <c:v>1.9669763730000001</c:v>
                      </c:pt>
                      <c:pt idx="756">
                        <c:v>1.9555765059999999</c:v>
                      </c:pt>
                      <c:pt idx="757">
                        <c:v>1.9555765059999999</c:v>
                      </c:pt>
                      <c:pt idx="758">
                        <c:v>1.9441029395</c:v>
                      </c:pt>
                      <c:pt idx="759">
                        <c:v>1.9326549395000001</c:v>
                      </c:pt>
                      <c:pt idx="760">
                        <c:v>1.9326549395000001</c:v>
                      </c:pt>
                      <c:pt idx="761">
                        <c:v>1.9326549395000001</c:v>
                      </c:pt>
                      <c:pt idx="762">
                        <c:v>1.9240679395</c:v>
                      </c:pt>
                      <c:pt idx="763">
                        <c:v>1.9240679395</c:v>
                      </c:pt>
                      <c:pt idx="764">
                        <c:v>1.9211568065</c:v>
                      </c:pt>
                      <c:pt idx="765">
                        <c:v>1.9011699395000001</c:v>
                      </c:pt>
                      <c:pt idx="766">
                        <c:v>1.9011699395000001</c:v>
                      </c:pt>
                      <c:pt idx="767">
                        <c:v>1.9011699395000001</c:v>
                      </c:pt>
                      <c:pt idx="768">
                        <c:v>1.8982833729999999</c:v>
                      </c:pt>
                      <c:pt idx="769">
                        <c:v>1.8982833729999999</c:v>
                      </c:pt>
                      <c:pt idx="770">
                        <c:v>1.9011453730000001</c:v>
                      </c:pt>
                      <c:pt idx="771">
                        <c:v>1.8982833729999999</c:v>
                      </c:pt>
                      <c:pt idx="772">
                        <c:v>1.8982833729999999</c:v>
                      </c:pt>
                      <c:pt idx="773">
                        <c:v>1.8868589395000002</c:v>
                      </c:pt>
                      <c:pt idx="774">
                        <c:v>1.8754590725</c:v>
                      </c:pt>
                      <c:pt idx="775">
                        <c:v>1.8754590725</c:v>
                      </c:pt>
                      <c:pt idx="776">
                        <c:v>1.866848506</c:v>
                      </c:pt>
                      <c:pt idx="777">
                        <c:v>1.8611726390000001</c:v>
                      </c:pt>
                      <c:pt idx="778">
                        <c:v>1.8611726390000001</c:v>
                      </c:pt>
                      <c:pt idx="779">
                        <c:v>1.8582615059999998</c:v>
                      </c:pt>
                      <c:pt idx="780">
                        <c:v>1.8553749395000001</c:v>
                      </c:pt>
                      <c:pt idx="781">
                        <c:v>1.8553749395000001</c:v>
                      </c:pt>
                      <c:pt idx="782">
                        <c:v>1.835363506</c:v>
                      </c:pt>
                      <c:pt idx="783">
                        <c:v>1.8353880725</c:v>
                      </c:pt>
                      <c:pt idx="784">
                        <c:v>1.8353880725</c:v>
                      </c:pt>
                      <c:pt idx="785">
                        <c:v>1.8296149395000001</c:v>
                      </c:pt>
                      <c:pt idx="786">
                        <c:v>1.8296149395000001</c:v>
                      </c:pt>
                      <c:pt idx="787">
                        <c:v>1.8296149395000001</c:v>
                      </c:pt>
                      <c:pt idx="788">
                        <c:v>1.809603506</c:v>
                      </c:pt>
                      <c:pt idx="789">
                        <c:v>1.809603506</c:v>
                      </c:pt>
                      <c:pt idx="790">
                        <c:v>1.809603506</c:v>
                      </c:pt>
                      <c:pt idx="791">
                        <c:v>1.8067415059999998</c:v>
                      </c:pt>
                      <c:pt idx="792">
                        <c:v>1.8067415059999998</c:v>
                      </c:pt>
                      <c:pt idx="793">
                        <c:v>1.8067415059999998</c:v>
                      </c:pt>
                      <c:pt idx="794">
                        <c:v>1.7896422055000001</c:v>
                      </c:pt>
                      <c:pt idx="795">
                        <c:v>1.789617639</c:v>
                      </c:pt>
                      <c:pt idx="796">
                        <c:v>1.789617639</c:v>
                      </c:pt>
                      <c:pt idx="797">
                        <c:v>1.7810552055</c:v>
                      </c:pt>
                      <c:pt idx="798">
                        <c:v>1.7724446389999999</c:v>
                      </c:pt>
                      <c:pt idx="799">
                        <c:v>1.7724446389999999</c:v>
                      </c:pt>
                      <c:pt idx="800">
                        <c:v>1.7695816390000001</c:v>
                      </c:pt>
                      <c:pt idx="801">
                        <c:v>1.7580845059999999</c:v>
                      </c:pt>
                      <c:pt idx="802">
                        <c:v>1.7580845059999999</c:v>
                      </c:pt>
                      <c:pt idx="803">
                        <c:v>1.7495712055000001</c:v>
                      </c:pt>
                      <c:pt idx="804">
                        <c:v>1.7495466390000001</c:v>
                      </c:pt>
                      <c:pt idx="805">
                        <c:v>1.7495466390000001</c:v>
                      </c:pt>
                      <c:pt idx="806">
                        <c:v>1.7323982055</c:v>
                      </c:pt>
                      <c:pt idx="807">
                        <c:v>1.7180872055</c:v>
                      </c:pt>
                      <c:pt idx="808">
                        <c:v>1.7180872055</c:v>
                      </c:pt>
                      <c:pt idx="809">
                        <c:v>1.726648639</c:v>
                      </c:pt>
                      <c:pt idx="810">
                        <c:v>1.703751639</c:v>
                      </c:pt>
                      <c:pt idx="811">
                        <c:v>1.703751639</c:v>
                      </c:pt>
                      <c:pt idx="812">
                        <c:v>1.703751639</c:v>
                      </c:pt>
                      <c:pt idx="813">
                        <c:v>1.69810033875</c:v>
                      </c:pt>
                      <c:pt idx="814">
                        <c:v>1.69810033875</c:v>
                      </c:pt>
                      <c:pt idx="815">
                        <c:v>1.69810033875</c:v>
                      </c:pt>
                      <c:pt idx="816">
                        <c:v>1.6951892055</c:v>
                      </c:pt>
                      <c:pt idx="817">
                        <c:v>1.6951892055</c:v>
                      </c:pt>
                      <c:pt idx="818">
                        <c:v>1.67806533875</c:v>
                      </c:pt>
                      <c:pt idx="819">
                        <c:v>1.675128639</c:v>
                      </c:pt>
                      <c:pt idx="820">
                        <c:v>1.675128639</c:v>
                      </c:pt>
                      <c:pt idx="821">
                        <c:v>1.6636806390000001</c:v>
                      </c:pt>
                      <c:pt idx="822">
                        <c:v>1.6550936389999999</c:v>
                      </c:pt>
                      <c:pt idx="823">
                        <c:v>1.6550936389999999</c:v>
                      </c:pt>
                      <c:pt idx="824">
                        <c:v>1.646506639</c:v>
                      </c:pt>
                      <c:pt idx="825">
                        <c:v>1.6436446389999999</c:v>
                      </c:pt>
                      <c:pt idx="826">
                        <c:v>1.6436446389999999</c:v>
                      </c:pt>
                      <c:pt idx="827">
                        <c:v>1.6236342055000001</c:v>
                      </c:pt>
                      <c:pt idx="828">
                        <c:v>1.6207957720000001</c:v>
                      </c:pt>
                      <c:pt idx="829">
                        <c:v>1.6207957720000001</c:v>
                      </c:pt>
                      <c:pt idx="830">
                        <c:v>1.6236587720000002</c:v>
                      </c:pt>
                      <c:pt idx="831">
                        <c:v>1.6121606390000001</c:v>
                      </c:pt>
                      <c:pt idx="832">
                        <c:v>1.6121606390000001</c:v>
                      </c:pt>
                      <c:pt idx="833">
                        <c:v>1.6007362055000001</c:v>
                      </c:pt>
                      <c:pt idx="834">
                        <c:v>1.6007362055000001</c:v>
                      </c:pt>
                      <c:pt idx="835">
                        <c:v>1.6007362055000001</c:v>
                      </c:pt>
                      <c:pt idx="836">
                        <c:v>1.58936090525</c:v>
                      </c:pt>
                      <c:pt idx="837">
                        <c:v>1.58936090525</c:v>
                      </c:pt>
                      <c:pt idx="838">
                        <c:v>1.58936090525</c:v>
                      </c:pt>
                      <c:pt idx="839">
                        <c:v>1.58647433875</c:v>
                      </c:pt>
                      <c:pt idx="840">
                        <c:v>1.583587772</c:v>
                      </c:pt>
                      <c:pt idx="841">
                        <c:v>1.583587772</c:v>
                      </c:pt>
                      <c:pt idx="842">
                        <c:v>1.5750253387499999</c:v>
                      </c:pt>
                      <c:pt idx="843">
                        <c:v>1.54928990525</c:v>
                      </c:pt>
                      <c:pt idx="844">
                        <c:v>1.54928990525</c:v>
                      </c:pt>
                      <c:pt idx="845">
                        <c:v>1.54928990525</c:v>
                      </c:pt>
                      <c:pt idx="846">
                        <c:v>1.5350771725000001</c:v>
                      </c:pt>
                      <c:pt idx="847">
                        <c:v>1.5350771725000001</c:v>
                      </c:pt>
                      <c:pt idx="848">
                        <c:v>1.5207661725000001</c:v>
                      </c:pt>
                      <c:pt idx="849">
                        <c:v>1.51225287</c:v>
                      </c:pt>
                      <c:pt idx="850">
                        <c:v>1.51225287</c:v>
                      </c:pt>
                      <c:pt idx="851">
                        <c:v>1.5036423050000001</c:v>
                      </c:pt>
                      <c:pt idx="852">
                        <c:v>1.5036423050000001</c:v>
                      </c:pt>
                      <c:pt idx="853">
                        <c:v>1.5036423050000001</c:v>
                      </c:pt>
                      <c:pt idx="854">
                        <c:v>1.4721327375</c:v>
                      </c:pt>
                      <c:pt idx="855">
                        <c:v>1.4492357375</c:v>
                      </c:pt>
                      <c:pt idx="856">
                        <c:v>1.4492357375</c:v>
                      </c:pt>
                      <c:pt idx="857">
                        <c:v>1.4492357375</c:v>
                      </c:pt>
                      <c:pt idx="858">
                        <c:v>1.4092138700000001</c:v>
                      </c:pt>
                      <c:pt idx="859">
                        <c:v>1.4092138700000001</c:v>
                      </c:pt>
                      <c:pt idx="860">
                        <c:v>1.3777288700000001</c:v>
                      </c:pt>
                      <c:pt idx="861">
                        <c:v>1.3777288700000001</c:v>
                      </c:pt>
                      <c:pt idx="862">
                        <c:v>1.34910687</c:v>
                      </c:pt>
                      <c:pt idx="863">
                        <c:v>1.3175491725000001</c:v>
                      </c:pt>
                      <c:pt idx="864">
                        <c:v>1.3175491725000001</c:v>
                      </c:pt>
                      <c:pt idx="865">
                        <c:v>1.2774781725</c:v>
                      </c:pt>
                      <c:pt idx="866">
                        <c:v>1.2432294374999999</c:v>
                      </c:pt>
                      <c:pt idx="867">
                        <c:v>1.205971305</c:v>
                      </c:pt>
                      <c:pt idx="868">
                        <c:v>1.205971305</c:v>
                      </c:pt>
                      <c:pt idx="869">
                        <c:v>1.1630137375</c:v>
                      </c:pt>
                      <c:pt idx="870">
                        <c:v>1.1200561725</c:v>
                      </c:pt>
                      <c:pt idx="871">
                        <c:v>1.1200561725</c:v>
                      </c:pt>
                      <c:pt idx="872">
                        <c:v>1.0828471725</c:v>
                      </c:pt>
                      <c:pt idx="873">
                        <c:v>1.0828471725</c:v>
                      </c:pt>
                      <c:pt idx="874">
                        <c:v>1.0456883050000001</c:v>
                      </c:pt>
                      <c:pt idx="875">
                        <c:v>1.008479305</c:v>
                      </c:pt>
                      <c:pt idx="876">
                        <c:v>1.008479305</c:v>
                      </c:pt>
                      <c:pt idx="877">
                        <c:v>0.95695920499999998</c:v>
                      </c:pt>
                      <c:pt idx="878">
                        <c:v>0.91693743750000001</c:v>
                      </c:pt>
                      <c:pt idx="879">
                        <c:v>0.91693743750000001</c:v>
                      </c:pt>
                      <c:pt idx="880">
                        <c:v>0.88251713749999994</c:v>
                      </c:pt>
                      <c:pt idx="881">
                        <c:v>0.84817063749999999</c:v>
                      </c:pt>
                      <c:pt idx="882">
                        <c:v>0.84817063749999999</c:v>
                      </c:pt>
                      <c:pt idx="883">
                        <c:v>0.81098640499999997</c:v>
                      </c:pt>
                      <c:pt idx="884">
                        <c:v>0.77952657000000003</c:v>
                      </c:pt>
                      <c:pt idx="885">
                        <c:v>0.77952657000000003</c:v>
                      </c:pt>
                      <c:pt idx="886">
                        <c:v>0.75657973749999996</c:v>
                      </c:pt>
                      <c:pt idx="887">
                        <c:v>0.73084440500000003</c:v>
                      </c:pt>
                      <c:pt idx="888">
                        <c:v>0.73084440500000003</c:v>
                      </c:pt>
                      <c:pt idx="889">
                        <c:v>0.71367110499999997</c:v>
                      </c:pt>
                      <c:pt idx="890">
                        <c:v>0.69368473750000004</c:v>
                      </c:pt>
                      <c:pt idx="891">
                        <c:v>0.69368473750000004</c:v>
                      </c:pt>
                      <c:pt idx="892">
                        <c:v>0.65075163749999998</c:v>
                      </c:pt>
                      <c:pt idx="893">
                        <c:v>0.65075163749999998</c:v>
                      </c:pt>
                      <c:pt idx="894">
                        <c:v>0.65075163749999998</c:v>
                      </c:pt>
                      <c:pt idx="895">
                        <c:v>0.61638046999999996</c:v>
                      </c:pt>
                      <c:pt idx="896">
                        <c:v>0.61638046999999996</c:v>
                      </c:pt>
                      <c:pt idx="897">
                        <c:v>0.61638046999999996</c:v>
                      </c:pt>
                      <c:pt idx="898">
                        <c:v>0.59935457000000003</c:v>
                      </c:pt>
                      <c:pt idx="899">
                        <c:v>0.59935457000000003</c:v>
                      </c:pt>
                      <c:pt idx="900">
                        <c:v>0.59076797000000003</c:v>
                      </c:pt>
                      <c:pt idx="901">
                        <c:v>0.57648143750000003</c:v>
                      </c:pt>
                      <c:pt idx="902">
                        <c:v>0.56794396999999996</c:v>
                      </c:pt>
                      <c:pt idx="903">
                        <c:v>0.56794396999999996</c:v>
                      </c:pt>
                      <c:pt idx="904">
                        <c:v>0.55651963500000001</c:v>
                      </c:pt>
                      <c:pt idx="905">
                        <c:v>0.55081980250000007</c:v>
                      </c:pt>
                      <c:pt idx="906">
                        <c:v>0.55081980250000007</c:v>
                      </c:pt>
                      <c:pt idx="907">
                        <c:v>0.54808043500000003</c:v>
                      </c:pt>
                      <c:pt idx="908">
                        <c:v>0.54235603500000007</c:v>
                      </c:pt>
                      <c:pt idx="909">
                        <c:v>0.54235603500000007</c:v>
                      </c:pt>
                      <c:pt idx="910">
                        <c:v>0.53645957</c:v>
                      </c:pt>
                      <c:pt idx="911">
                        <c:v>0.53071060250000002</c:v>
                      </c:pt>
                      <c:pt idx="912">
                        <c:v>0.53071060250000002</c:v>
                      </c:pt>
                      <c:pt idx="913">
                        <c:v>0.51072423499999997</c:v>
                      </c:pt>
                      <c:pt idx="914">
                        <c:v>0.4651253675</c:v>
                      </c:pt>
                      <c:pt idx="915">
                        <c:v>0.4651253675</c:v>
                      </c:pt>
                      <c:pt idx="916">
                        <c:v>0.4651253675</c:v>
                      </c:pt>
                      <c:pt idx="917">
                        <c:v>0.43080333500000001</c:v>
                      </c:pt>
                      <c:pt idx="918">
                        <c:v>0.43080333500000001</c:v>
                      </c:pt>
                      <c:pt idx="919">
                        <c:v>0.43080333500000001</c:v>
                      </c:pt>
                      <c:pt idx="920">
                        <c:v>0.4166888675</c:v>
                      </c:pt>
                      <c:pt idx="921">
                        <c:v>0.4166888675</c:v>
                      </c:pt>
                      <c:pt idx="922">
                        <c:v>0.40528910000000001</c:v>
                      </c:pt>
                      <c:pt idx="923">
                        <c:v>0.39682533250000002</c:v>
                      </c:pt>
                      <c:pt idx="924">
                        <c:v>0.39682533250000002</c:v>
                      </c:pt>
                      <c:pt idx="925">
                        <c:v>0.38559753249999995</c:v>
                      </c:pt>
                      <c:pt idx="926">
                        <c:v>0.38559753249999995</c:v>
                      </c:pt>
                      <c:pt idx="927">
                        <c:v>0.38559753249999995</c:v>
                      </c:pt>
                      <c:pt idx="928">
                        <c:v>0.37997139750000003</c:v>
                      </c:pt>
                      <c:pt idx="929">
                        <c:v>0.37155676250000003</c:v>
                      </c:pt>
                      <c:pt idx="930">
                        <c:v>0.37155676250000003</c:v>
                      </c:pt>
                      <c:pt idx="931">
                        <c:v>0.36316659500000004</c:v>
                      </c:pt>
                      <c:pt idx="932">
                        <c:v>0.35766329499999999</c:v>
                      </c:pt>
                      <c:pt idx="933">
                        <c:v>0.35766329499999999</c:v>
                      </c:pt>
                      <c:pt idx="934">
                        <c:v>0.3520125925</c:v>
                      </c:pt>
                      <c:pt idx="935">
                        <c:v>0.34937149249999999</c:v>
                      </c:pt>
                      <c:pt idx="936">
                        <c:v>0.34937149249999999</c:v>
                      </c:pt>
                      <c:pt idx="937">
                        <c:v>0.34408919000000004</c:v>
                      </c:pt>
                      <c:pt idx="938">
                        <c:v>0.34408919000000004</c:v>
                      </c:pt>
                      <c:pt idx="939">
                        <c:v>0.34408919000000004</c:v>
                      </c:pt>
                      <c:pt idx="940">
                        <c:v>0.3472217225</c:v>
                      </c:pt>
                      <c:pt idx="941">
                        <c:v>0.3472217225</c:v>
                      </c:pt>
                      <c:pt idx="942">
                        <c:v>0.3472217225</c:v>
                      </c:pt>
                      <c:pt idx="943">
                        <c:v>0.35037871999999998</c:v>
                      </c:pt>
                      <c:pt idx="944">
                        <c:v>0.35037871999999998</c:v>
                      </c:pt>
                      <c:pt idx="945">
                        <c:v>0.34771305250000001</c:v>
                      </c:pt>
                      <c:pt idx="946">
                        <c:v>0.34771305250000001</c:v>
                      </c:pt>
                      <c:pt idx="947">
                        <c:v>0.34808155000000002</c:v>
                      </c:pt>
                      <c:pt idx="948">
                        <c:v>0.34808155000000002</c:v>
                      </c:pt>
                      <c:pt idx="949">
                        <c:v>0.34808155000000002</c:v>
                      </c:pt>
                      <c:pt idx="950">
                        <c:v>0.35111571499999999</c:v>
                      </c:pt>
                      <c:pt idx="951">
                        <c:v>0.35111571499999999</c:v>
                      </c:pt>
                      <c:pt idx="952">
                        <c:v>0.3686574125</c:v>
                      </c:pt>
                      <c:pt idx="953">
                        <c:v>0.37736694500000001</c:v>
                      </c:pt>
                      <c:pt idx="954">
                        <c:v>0.37736694500000001</c:v>
                      </c:pt>
                      <c:pt idx="955">
                        <c:v>0.38323874499999999</c:v>
                      </c:pt>
                      <c:pt idx="956">
                        <c:v>0.38913510999999995</c:v>
                      </c:pt>
                      <c:pt idx="957">
                        <c:v>0.38913510999999995</c:v>
                      </c:pt>
                      <c:pt idx="958">
                        <c:v>0.38913510999999995</c:v>
                      </c:pt>
                      <c:pt idx="959">
                        <c:v>0.42962374250000002</c:v>
                      </c:pt>
                      <c:pt idx="960">
                        <c:v>0.42962374250000002</c:v>
                      </c:pt>
                      <c:pt idx="961">
                        <c:v>0.42962374250000002</c:v>
                      </c:pt>
                      <c:pt idx="962">
                        <c:v>0.461304675</c:v>
                      </c:pt>
                      <c:pt idx="963">
                        <c:v>0.461304675</c:v>
                      </c:pt>
                      <c:pt idx="964">
                        <c:v>0.50438527249999998</c:v>
                      </c:pt>
                      <c:pt idx="965">
                        <c:v>0.53890373749999998</c:v>
                      </c:pt>
                      <c:pt idx="966">
                        <c:v>0.53890373749999998</c:v>
                      </c:pt>
                      <c:pt idx="967">
                        <c:v>0.58775787000000002</c:v>
                      </c:pt>
                      <c:pt idx="968">
                        <c:v>0.62531060250000003</c:v>
                      </c:pt>
                      <c:pt idx="969">
                        <c:v>0.62531060250000003</c:v>
                      </c:pt>
                      <c:pt idx="970">
                        <c:v>0.67458236499999991</c:v>
                      </c:pt>
                      <c:pt idx="971">
                        <c:v>0.71539036</c:v>
                      </c:pt>
                      <c:pt idx="972">
                        <c:v>0.71539036</c:v>
                      </c:pt>
                      <c:pt idx="973">
                        <c:v>0.76216842249999994</c:v>
                      </c:pt>
                      <c:pt idx="974">
                        <c:v>0.82360151500000001</c:v>
                      </c:pt>
                      <c:pt idx="975">
                        <c:v>0.82360151500000001</c:v>
                      </c:pt>
                      <c:pt idx="976">
                        <c:v>0.88501003999999994</c:v>
                      </c:pt>
                      <c:pt idx="977">
                        <c:v>0.95507886500000005</c:v>
                      </c:pt>
                      <c:pt idx="978">
                        <c:v>0.95507886500000005</c:v>
                      </c:pt>
                      <c:pt idx="979">
                        <c:v>1.0190797600000001</c:v>
                      </c:pt>
                      <c:pt idx="980">
                        <c:v>1.0832023849999999</c:v>
                      </c:pt>
                      <c:pt idx="981">
                        <c:v>1.0832023849999999</c:v>
                      </c:pt>
                      <c:pt idx="982">
                        <c:v>1.1527306475000001</c:v>
                      </c:pt>
                      <c:pt idx="983">
                        <c:v>1.1527306475000001</c:v>
                      </c:pt>
                      <c:pt idx="984">
                        <c:v>1.1527306475000001</c:v>
                      </c:pt>
                      <c:pt idx="985">
                        <c:v>1.2933972775</c:v>
                      </c:pt>
                      <c:pt idx="986">
                        <c:v>1.2933972775</c:v>
                      </c:pt>
                      <c:pt idx="987">
                        <c:v>1.3619674450000001</c:v>
                      </c:pt>
                      <c:pt idx="988">
                        <c:v>1.4247890475</c:v>
                      </c:pt>
                      <c:pt idx="989">
                        <c:v>1.5071543175</c:v>
                      </c:pt>
                      <c:pt idx="990">
                        <c:v>1.5071543175</c:v>
                      </c:pt>
                      <c:pt idx="991">
                        <c:v>1.56373502</c:v>
                      </c:pt>
                      <c:pt idx="992">
                        <c:v>1.6125281375</c:v>
                      </c:pt>
                      <c:pt idx="993">
                        <c:v>1.6125281375</c:v>
                      </c:pt>
                      <c:pt idx="994">
                        <c:v>1.6596384449999999</c:v>
                      </c:pt>
                      <c:pt idx="995">
                        <c:v>1.7100529524999999</c:v>
                      </c:pt>
                      <c:pt idx="996">
                        <c:v>1.7100529524999999</c:v>
                      </c:pt>
                      <c:pt idx="997">
                        <c:v>1.7490184599999998</c:v>
                      </c:pt>
                      <c:pt idx="998">
                        <c:v>1.7876891675</c:v>
                      </c:pt>
                      <c:pt idx="999">
                        <c:v>1.7876891675</c:v>
                      </c:pt>
                      <c:pt idx="1000">
                        <c:v>1.827489935</c:v>
                      </c:pt>
                      <c:pt idx="1001">
                        <c:v>1.87311297</c:v>
                      </c:pt>
                      <c:pt idx="1002">
                        <c:v>1.87311297</c:v>
                      </c:pt>
                      <c:pt idx="1003">
                        <c:v>1.910567635</c:v>
                      </c:pt>
                      <c:pt idx="1004">
                        <c:v>1.9906113675000001</c:v>
                      </c:pt>
                      <c:pt idx="1005">
                        <c:v>1.9906113675000001</c:v>
                      </c:pt>
                      <c:pt idx="1006">
                        <c:v>1.9906113675000001</c:v>
                      </c:pt>
                      <c:pt idx="1007">
                        <c:v>2.0219971024999999</c:v>
                      </c:pt>
                      <c:pt idx="1008">
                        <c:v>2.0219971024999999</c:v>
                      </c:pt>
                      <c:pt idx="1009">
                        <c:v>2.0649546700000001</c:v>
                      </c:pt>
                      <c:pt idx="1010">
                        <c:v>2.1134898375</c:v>
                      </c:pt>
                      <c:pt idx="1011">
                        <c:v>2.1134898375</c:v>
                      </c:pt>
                      <c:pt idx="1012">
                        <c:v>2.1623689349999999</c:v>
                      </c:pt>
                      <c:pt idx="1013">
                        <c:v>2.1994541024999998</c:v>
                      </c:pt>
                      <c:pt idx="1014">
                        <c:v>2.1994541024999998</c:v>
                      </c:pt>
                      <c:pt idx="1015">
                        <c:v>2.2538115349999996</c:v>
                      </c:pt>
                      <c:pt idx="1016">
                        <c:v>2.3024941024999999</c:v>
                      </c:pt>
                      <c:pt idx="1017">
                        <c:v>2.3024941024999999</c:v>
                      </c:pt>
                      <c:pt idx="1018">
                        <c:v>2.34831367</c:v>
                      </c:pt>
                      <c:pt idx="1019">
                        <c:v>2.3968734025000002</c:v>
                      </c:pt>
                      <c:pt idx="1020">
                        <c:v>2.3968734025000002</c:v>
                      </c:pt>
                      <c:pt idx="1021">
                        <c:v>2.4570049699999998</c:v>
                      </c:pt>
                      <c:pt idx="1022">
                        <c:v>2.4914492350000002</c:v>
                      </c:pt>
                      <c:pt idx="1023">
                        <c:v>2.4914492350000002</c:v>
                      </c:pt>
                      <c:pt idx="1024">
                        <c:v>2.6144996699999998</c:v>
                      </c:pt>
                      <c:pt idx="1025">
                        <c:v>2.6144996699999998</c:v>
                      </c:pt>
                      <c:pt idx="1026">
                        <c:v>2.6144996699999998</c:v>
                      </c:pt>
                      <c:pt idx="1027">
                        <c:v>2.7432996699999999</c:v>
                      </c:pt>
                      <c:pt idx="1028">
                        <c:v>2.7432996699999999</c:v>
                      </c:pt>
                      <c:pt idx="1029">
                        <c:v>2.7432996699999999</c:v>
                      </c:pt>
                      <c:pt idx="1030">
                        <c:v>2.8777991025</c:v>
                      </c:pt>
                      <c:pt idx="1031">
                        <c:v>2.8777991025</c:v>
                      </c:pt>
                      <c:pt idx="1032">
                        <c:v>2.8777991025</c:v>
                      </c:pt>
                      <c:pt idx="1033">
                        <c:v>2.9407435349999997</c:v>
                      </c:pt>
                      <c:pt idx="1034">
                        <c:v>2.9407435349999997</c:v>
                      </c:pt>
                      <c:pt idx="1035">
                        <c:v>3.0093628374999999</c:v>
                      </c:pt>
                      <c:pt idx="1036">
                        <c:v>3.0666559699999998</c:v>
                      </c:pt>
                      <c:pt idx="1037">
                        <c:v>3.1296004025000004</c:v>
                      </c:pt>
                      <c:pt idx="1038">
                        <c:v>3.1296004025000004</c:v>
                      </c:pt>
                      <c:pt idx="1039">
                        <c:v>3.1783311025000001</c:v>
                      </c:pt>
                      <c:pt idx="1040">
                        <c:v>3.1783311025000001</c:v>
                      </c:pt>
                      <c:pt idx="1041">
                        <c:v>3.2384381025</c:v>
                      </c:pt>
                      <c:pt idx="1042">
                        <c:v>3.2756225349999997</c:v>
                      </c:pt>
                      <c:pt idx="1043">
                        <c:v>3.3414034025000001</c:v>
                      </c:pt>
                      <c:pt idx="1044">
                        <c:v>3.3414034025000001</c:v>
                      </c:pt>
                      <c:pt idx="1045">
                        <c:v>3.36146397</c:v>
                      </c:pt>
                      <c:pt idx="1046">
                        <c:v>3.36146397</c:v>
                      </c:pt>
                      <c:pt idx="1047">
                        <c:v>3.3700509699999999</c:v>
                      </c:pt>
                      <c:pt idx="1048">
                        <c:v>3.3700509699999999</c:v>
                      </c:pt>
                      <c:pt idx="1049">
                        <c:v>3.3700509699999999</c:v>
                      </c:pt>
                      <c:pt idx="1050">
                        <c:v>3.384386535</c:v>
                      </c:pt>
                      <c:pt idx="1051">
                        <c:v>3.4273195349999996</c:v>
                      </c:pt>
                      <c:pt idx="1052">
                        <c:v>3.4273195349999996</c:v>
                      </c:pt>
                      <c:pt idx="1053">
                        <c:v>3.4273195349999996</c:v>
                      </c:pt>
                      <c:pt idx="1054">
                        <c:v>3.4474036699999999</c:v>
                      </c:pt>
                      <c:pt idx="1055">
                        <c:v>3.4474036699999999</c:v>
                      </c:pt>
                      <c:pt idx="1056">
                        <c:v>3.4474036699999999</c:v>
                      </c:pt>
                      <c:pt idx="1057">
                        <c:v>3.467464235</c:v>
                      </c:pt>
                      <c:pt idx="1058">
                        <c:v>3.467464235</c:v>
                      </c:pt>
                      <c:pt idx="1059">
                        <c:v>3.4731882349999998</c:v>
                      </c:pt>
                      <c:pt idx="1060">
                        <c:v>3.4817752350000002</c:v>
                      </c:pt>
                      <c:pt idx="1061">
                        <c:v>3.4817752350000002</c:v>
                      </c:pt>
                      <c:pt idx="1062">
                        <c:v>3.4817752350000002</c:v>
                      </c:pt>
                      <c:pt idx="1063">
                        <c:v>3.4990465024999997</c:v>
                      </c:pt>
                      <c:pt idx="1064">
                        <c:v>3.4990465024999997</c:v>
                      </c:pt>
                      <c:pt idx="1065">
                        <c:v>3.4990465024999997</c:v>
                      </c:pt>
                      <c:pt idx="1066">
                        <c:v>3.5276193674999998</c:v>
                      </c:pt>
                      <c:pt idx="1067">
                        <c:v>3.5276193674999998</c:v>
                      </c:pt>
                      <c:pt idx="1068">
                        <c:v>3.5362800675000003</c:v>
                      </c:pt>
                      <c:pt idx="1069">
                        <c:v>3.5619909350000003</c:v>
                      </c:pt>
                      <c:pt idx="1070">
                        <c:v>3.5619909350000003</c:v>
                      </c:pt>
                      <c:pt idx="1071">
                        <c:v>3.5619909350000003</c:v>
                      </c:pt>
                      <c:pt idx="1072">
                        <c:v>3.5676903675</c:v>
                      </c:pt>
                      <c:pt idx="1073">
                        <c:v>3.5676903675</c:v>
                      </c:pt>
                      <c:pt idx="1074">
                        <c:v>3.5705769350000001</c:v>
                      </c:pt>
                      <c:pt idx="1075">
                        <c:v>3.5677886349999999</c:v>
                      </c:pt>
                      <c:pt idx="1076">
                        <c:v>3.5677886349999999</c:v>
                      </c:pt>
                      <c:pt idx="1077">
                        <c:v>3.5820996350000001</c:v>
                      </c:pt>
                      <c:pt idx="1078">
                        <c:v>3.5792376349999997</c:v>
                      </c:pt>
                      <c:pt idx="1079">
                        <c:v>3.5792376349999997</c:v>
                      </c:pt>
                      <c:pt idx="1080">
                        <c:v>3.6049730675</c:v>
                      </c:pt>
                      <c:pt idx="1081">
                        <c:v>3.6221706349999998</c:v>
                      </c:pt>
                      <c:pt idx="1082">
                        <c:v>3.6221706349999998</c:v>
                      </c:pt>
                      <c:pt idx="1083">
                        <c:v>3.6508417674999998</c:v>
                      </c:pt>
                      <c:pt idx="1084">
                        <c:v>3.662241635</c:v>
                      </c:pt>
                      <c:pt idx="1085">
                        <c:v>3.662241635</c:v>
                      </c:pt>
                      <c:pt idx="1086">
                        <c:v>3.6765526349999997</c:v>
                      </c:pt>
                      <c:pt idx="1087">
                        <c:v>3.6909373350000001</c:v>
                      </c:pt>
                      <c:pt idx="1088">
                        <c:v>3.6909373350000001</c:v>
                      </c:pt>
                      <c:pt idx="1089">
                        <c:v>3.6909373350000001</c:v>
                      </c:pt>
                      <c:pt idx="1090">
                        <c:v>3.7424082025000001</c:v>
                      </c:pt>
                      <c:pt idx="1091">
                        <c:v>3.7424082025000001</c:v>
                      </c:pt>
                      <c:pt idx="1092">
                        <c:v>3.7596804675</c:v>
                      </c:pt>
                      <c:pt idx="1093">
                        <c:v>3.7739914675000001</c:v>
                      </c:pt>
                      <c:pt idx="1094">
                        <c:v>3.7739914675000001</c:v>
                      </c:pt>
                      <c:pt idx="1095">
                        <c:v>3.8083128999999998</c:v>
                      </c:pt>
                      <c:pt idx="1096">
                        <c:v>3.8312354675</c:v>
                      </c:pt>
                      <c:pt idx="1097">
                        <c:v>3.8312354675</c:v>
                      </c:pt>
                      <c:pt idx="1098">
                        <c:v>3.8599311674999996</c:v>
                      </c:pt>
                      <c:pt idx="1099">
                        <c:v>3.8970664675000002</c:v>
                      </c:pt>
                      <c:pt idx="1100">
                        <c:v>3.8970664675000002</c:v>
                      </c:pt>
                      <c:pt idx="1101">
                        <c:v>3.9228756000000002</c:v>
                      </c:pt>
                      <c:pt idx="1102">
                        <c:v>3.9456743350000001</c:v>
                      </c:pt>
                      <c:pt idx="1103">
                        <c:v>3.9456743350000001</c:v>
                      </c:pt>
                      <c:pt idx="1104">
                        <c:v>3.9685969000000001</c:v>
                      </c:pt>
                      <c:pt idx="1105">
                        <c:v>4.0028947675</c:v>
                      </c:pt>
                      <c:pt idx="1106">
                        <c:v>4.0028947675</c:v>
                      </c:pt>
                      <c:pt idx="1107">
                        <c:v>4.0257917675000003</c:v>
                      </c:pt>
                      <c:pt idx="1108">
                        <c:v>4.0457295025000004</c:v>
                      </c:pt>
                      <c:pt idx="1109">
                        <c:v>4.0457295025000004</c:v>
                      </c:pt>
                      <c:pt idx="1110">
                        <c:v>4.0859970350000001</c:v>
                      </c:pt>
                      <c:pt idx="1111">
                        <c:v>4.0859970350000001</c:v>
                      </c:pt>
                      <c:pt idx="1112">
                        <c:v>4.0859970350000001</c:v>
                      </c:pt>
                      <c:pt idx="1113">
                        <c:v>4.1117570350000001</c:v>
                      </c:pt>
                      <c:pt idx="1114">
                        <c:v>4.1375416000000005</c:v>
                      </c:pt>
                      <c:pt idx="1115">
                        <c:v>4.1375416000000005</c:v>
                      </c:pt>
                      <c:pt idx="1116">
                        <c:v>4.1547146000000001</c:v>
                      </c:pt>
                      <c:pt idx="1117">
                        <c:v>4.1747496000000002</c:v>
                      </c:pt>
                      <c:pt idx="1118">
                        <c:v>4.1747496000000002</c:v>
                      </c:pt>
                      <c:pt idx="1119">
                        <c:v>4.2119586</c:v>
                      </c:pt>
                      <c:pt idx="1120">
                        <c:v>4.2319946000000002</c:v>
                      </c:pt>
                      <c:pt idx="1121">
                        <c:v>4.2319946000000002</c:v>
                      </c:pt>
                      <c:pt idx="1122">
                        <c:v>4.2663406000000004</c:v>
                      </c:pt>
                      <c:pt idx="1123">
                        <c:v>4.2863520350000002</c:v>
                      </c:pt>
                      <c:pt idx="1124">
                        <c:v>4.2863520350000002</c:v>
                      </c:pt>
                      <c:pt idx="1125">
                        <c:v>4.3007858674999992</c:v>
                      </c:pt>
                      <c:pt idx="1126">
                        <c:v>4.3322207325000006</c:v>
                      </c:pt>
                      <c:pt idx="1127">
                        <c:v>4.3322207325000006</c:v>
                      </c:pt>
                      <c:pt idx="1128">
                        <c:v>4.3637047325000005</c:v>
                      </c:pt>
                      <c:pt idx="1129">
                        <c:v>4.3836916000000006</c:v>
                      </c:pt>
                      <c:pt idx="1130">
                        <c:v>4.3836916000000006</c:v>
                      </c:pt>
                      <c:pt idx="1131">
                        <c:v>4.4037020349999993</c:v>
                      </c:pt>
                      <c:pt idx="1132">
                        <c:v>4.7770999999999999</c:v>
                      </c:pt>
                      <c:pt idx="1133">
                        <c:v>4.7770999999999999</c:v>
                      </c:pt>
                      <c:pt idx="1134">
                        <c:v>4.7886750000000005</c:v>
                      </c:pt>
                      <c:pt idx="1135">
                        <c:v>4.7571000000000003</c:v>
                      </c:pt>
                    </c:numCache>
                  </c:numRef>
                </c:yVal>
                <c:smooth val="0"/>
                <c:extLst xmlns:c15="http://schemas.microsoft.com/office/drawing/2012/chart">
                  <c:ext xmlns:c16="http://schemas.microsoft.com/office/drawing/2014/chart" uri="{C3380CC4-5D6E-409C-BE32-E72D297353CC}">
                    <c16:uniqueId val="{0000000E-C996-4A60-867B-84429CE530E9}"/>
                  </c:ext>
                </c:extLst>
              </c15:ser>
            </c15:filteredScatterSeries>
          </c:ext>
        </c:extLst>
      </c:scatterChart>
      <c:valAx>
        <c:axId val="222917760"/>
        <c:scaling>
          <c:orientation val="minMax"/>
          <c:max val="1.4"/>
          <c:min val="-0.60000000000000009"/>
        </c:scaling>
        <c:delete val="0"/>
        <c:axPos val="b"/>
        <c:numFmt formatCode="0.0" sourceLinked="0"/>
        <c:majorTickMark val="in"/>
        <c:minorTickMark val="in"/>
        <c:tickLblPos val="low"/>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22919680"/>
        <c:crosses val="autoZero"/>
        <c:crossBetween val="midCat"/>
        <c:majorUnit val="0.60000000000000009"/>
        <c:minorUnit val="0.2"/>
      </c:valAx>
      <c:valAx>
        <c:axId val="222919680"/>
        <c:scaling>
          <c:logBase val="10"/>
          <c:orientation val="minMax"/>
          <c:max val="1000"/>
          <c:min val="1"/>
        </c:scaling>
        <c:delete val="0"/>
        <c:axPos val="l"/>
        <c:numFmt formatCode="0" sourceLinked="0"/>
        <c:majorTickMark val="in"/>
        <c:minorTickMark val="in"/>
        <c:tickLblPos val="low"/>
        <c:spPr>
          <a:noFill/>
          <a:ln w="6350" cap="flat" cmpd="sng" algn="ctr">
            <a:solidFill>
              <a:schemeClr val="tx1">
                <a:lumMod val="50000"/>
                <a:lumOff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75000"/>
                    <a:lumOff val="25000"/>
                  </a:schemeClr>
                </a:solidFill>
                <a:effectLst/>
                <a:latin typeface="Cambria" panose="02040503050406030204" pitchFamily="18" charset="0"/>
                <a:ea typeface="Cambria" panose="02040503050406030204" pitchFamily="18" charset="0"/>
                <a:cs typeface="+mn-cs"/>
              </a:defRPr>
            </a:pPr>
            <a:endParaRPr lang="nb-NO"/>
          </a:p>
        </c:txPr>
        <c:crossAx val="222917760"/>
        <c:crossesAt val="-0.60000000000000009"/>
        <c:crossBetween val="midCat"/>
      </c:valAx>
      <c:spPr>
        <a:noFill/>
        <a:ln w="6350">
          <a:solidFill>
            <a:schemeClr val="bg1">
              <a:lumMod val="50000"/>
            </a:schemeClr>
          </a:solidFill>
        </a:ln>
        <a:effectLst/>
      </c:spPr>
    </c:plotArea>
    <c:legend>
      <c:legendPos val="r"/>
      <c:layout>
        <c:manualLayout>
          <c:xMode val="edge"/>
          <c:yMode val="edge"/>
          <c:x val="0.74732251067007072"/>
          <c:y val="0.23707035690448519"/>
          <c:w val="0.24618716240370067"/>
          <c:h val="0.56647079561420832"/>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523093195440122"/>
          <c:y val="0.17525956473893953"/>
          <c:w val="0.74106462057206357"/>
          <c:h val="0.70732379619440378"/>
        </c:manualLayout>
      </c:layout>
      <c:scatterChart>
        <c:scatterStyle val="lineMarker"/>
        <c:varyColors val="0"/>
        <c:ser>
          <c:idx val="1"/>
          <c:order val="0"/>
          <c:tx>
            <c:strRef>
              <c:f>'Forsøk 2 - Samlet'!$AE$12</c:f>
              <c:strCache>
                <c:ptCount val="1"/>
                <c:pt idx="0">
                  <c:v>S_u(N_Δu)-2a</c:v>
                </c:pt>
              </c:strCache>
            </c:strRef>
          </c:tx>
          <c:spPr>
            <a:ln w="19050" cap="rnd">
              <a:solidFill>
                <a:srgbClr val="FF0000"/>
              </a:solidFill>
              <a:round/>
            </a:ln>
            <a:effectLst/>
          </c:spPr>
          <c:marker>
            <c:symbol val="none"/>
          </c:marker>
          <c:xVal>
            <c:numRef>
              <c:f>'Forsøk 2 - Samlet'!$AE$14:$AE$84</c:f>
              <c:numCache>
                <c:formatCode>General</c:formatCode>
                <c:ptCount val="71"/>
                <c:pt idx="19" formatCode="0.00">
                  <c:v>0.33939636104840715</c:v>
                </c:pt>
                <c:pt idx="20" formatCode="0.0">
                  <c:v>0.28890721463253077</c:v>
                </c:pt>
                <c:pt idx="21" formatCode="0.0">
                  <c:v>7.5641473927513539E-2</c:v>
                </c:pt>
                <c:pt idx="37" formatCode="0.00">
                  <c:v>0.33543186341859038</c:v>
                </c:pt>
                <c:pt idx="38" formatCode="0.00">
                  <c:v>0.38102114133002601</c:v>
                </c:pt>
                <c:pt idx="39" formatCode="0.00">
                  <c:v>0.47209072710927058</c:v>
                </c:pt>
                <c:pt idx="40" formatCode="0.00">
                  <c:v>0.54173877813304028</c:v>
                </c:pt>
                <c:pt idx="41" formatCode="0.00">
                  <c:v>0.65005506483019226</c:v>
                </c:pt>
                <c:pt idx="56" formatCode="0.00">
                  <c:v>0.25344984235068463</c:v>
                </c:pt>
                <c:pt idx="57" formatCode="0.00">
                  <c:v>0.27923122057744199</c:v>
                </c:pt>
                <c:pt idx="58" formatCode="0.00">
                  <c:v>0.31045968061536011</c:v>
                </c:pt>
                <c:pt idx="59" formatCode="0.00">
                  <c:v>0.49825626418527758</c:v>
                </c:pt>
                <c:pt idx="60" formatCode="0.00">
                  <c:v>1.207563679781293</c:v>
                </c:pt>
                <c:pt idx="61" formatCode="0.00">
                  <c:v>2.662527727285759</c:v>
                </c:pt>
                <c:pt idx="62" formatCode="0.00">
                  <c:v>2.3458744467293395</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0-1D1A-4B11-B97E-E744D89500E7}"/>
            </c:ext>
          </c:extLst>
        </c:ser>
        <c:ser>
          <c:idx val="2"/>
          <c:order val="1"/>
          <c:tx>
            <c:strRef>
              <c:f>'Forsøk 2 - Samlet'!$BG$12</c:f>
              <c:strCache>
                <c:ptCount val="1"/>
                <c:pt idx="0">
                  <c:v>S_u(N_Δu)-3a</c:v>
                </c:pt>
              </c:strCache>
            </c:strRef>
          </c:tx>
          <c:spPr>
            <a:ln w="19050" cap="rnd">
              <a:noFill/>
              <a:round/>
            </a:ln>
            <a:effectLst/>
          </c:spPr>
          <c:marker>
            <c:symbol val="none"/>
          </c:marker>
          <c:xVal>
            <c:numRef>
              <c:f>'Forsøk 2 - Samlet'!$BG$14:$BG$85</c:f>
              <c:numCache>
                <c:formatCode>General</c:formatCode>
                <c:ptCount val="72"/>
                <c:pt idx="19" formatCode="0.0">
                  <c:v>0.27432810036878419</c:v>
                </c:pt>
                <c:pt idx="20" formatCode="0.0">
                  <c:v>0.2948334944427739</c:v>
                </c:pt>
                <c:pt idx="21" formatCode="0.0">
                  <c:v>6.8270703455372506E-2</c:v>
                </c:pt>
                <c:pt idx="22" formatCode="0.0">
                  <c:v>-0.24525693413898808</c:v>
                </c:pt>
                <c:pt idx="38" formatCode="0.00">
                  <c:v>0.37629182880069073</c:v>
                </c:pt>
                <c:pt idx="39" formatCode="0.00">
                  <c:v>0.37841794112224841</c:v>
                </c:pt>
                <c:pt idx="40" formatCode="0.00">
                  <c:v>0.48057390560606927</c:v>
                </c:pt>
                <c:pt idx="41" formatCode="0.00">
                  <c:v>0.56914179063553916</c:v>
                </c:pt>
                <c:pt idx="42" formatCode="0.00">
                  <c:v>-5.7488177372005164E-2</c:v>
                </c:pt>
                <c:pt idx="56" formatCode="0.00">
                  <c:v>0.30834774848686014</c:v>
                </c:pt>
                <c:pt idx="57" formatCode="0.00">
                  <c:v>0.29896205755849714</c:v>
                </c:pt>
                <c:pt idx="58" formatCode="0.00">
                  <c:v>0.3995023947270252</c:v>
                </c:pt>
                <c:pt idx="59" formatCode="0.00">
                  <c:v>0.54991901059342674</c:v>
                </c:pt>
                <c:pt idx="60" formatCode="0.0">
                  <c:v>0.48402527516587451</c:v>
                </c:pt>
                <c:pt idx="61" formatCode="0.0">
                  <c:v>2.4431279773698611</c:v>
                </c:pt>
                <c:pt idx="62" formatCode="0.00">
                  <c:v>1.7351613393632379</c:v>
                </c:pt>
                <c:pt idx="63" formatCode="0.00">
                  <c:v>-0.20415250425581566</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1-1D1A-4B11-B97E-E744D89500E7}"/>
            </c:ext>
          </c:extLst>
        </c:ser>
        <c:ser>
          <c:idx val="0"/>
          <c:order val="2"/>
          <c:tx>
            <c:strRef>
              <c:f>'Forsøk 2 - Samlet'!$CM$12</c:f>
              <c:strCache>
                <c:ptCount val="1"/>
                <c:pt idx="0">
                  <c:v>S_u(N_Δu)-2b</c:v>
                </c:pt>
              </c:strCache>
            </c:strRef>
          </c:tx>
          <c:spPr>
            <a:ln w="19050" cap="rnd">
              <a:solidFill>
                <a:srgbClr val="00B0F0"/>
              </a:solidFill>
              <a:round/>
            </a:ln>
            <a:effectLst/>
          </c:spPr>
          <c:marker>
            <c:symbol val="none"/>
          </c:marker>
          <c:xVal>
            <c:numRef>
              <c:f>'Forsøk 2 - Samlet'!$CM$14:$CM$85</c:f>
              <c:numCache>
                <c:formatCode>General</c:formatCode>
                <c:ptCount val="72"/>
                <c:pt idx="19" formatCode="0.00">
                  <c:v>0.33340697816804737</c:v>
                </c:pt>
                <c:pt idx="20" formatCode="0.00">
                  <c:v>0.27133239191653957</c:v>
                </c:pt>
                <c:pt idx="21" formatCode="0.00">
                  <c:v>7.1862825246648929E-2</c:v>
                </c:pt>
                <c:pt idx="22" formatCode="0.00">
                  <c:v>-0.10864164336983936</c:v>
                </c:pt>
                <c:pt idx="37" formatCode="0.00">
                  <c:v>0.30895293824318965</c:v>
                </c:pt>
                <c:pt idx="38" formatCode="0.00">
                  <c:v>0.34528593285916143</c:v>
                </c:pt>
                <c:pt idx="39" formatCode="0.00">
                  <c:v>0.40456635608637648</c:v>
                </c:pt>
                <c:pt idx="40" formatCode="0.00">
                  <c:v>0.56600393936680682</c:v>
                </c:pt>
                <c:pt idx="41" formatCode="0.00">
                  <c:v>0.68908018392248072</c:v>
                </c:pt>
                <c:pt idx="55" formatCode="0.00">
                  <c:v>0.1476426586974566</c:v>
                </c:pt>
                <c:pt idx="56" formatCode="0.00">
                  <c:v>0.18650722349483168</c:v>
                </c:pt>
                <c:pt idx="57" formatCode="0.00">
                  <c:v>0.20226614605714144</c:v>
                </c:pt>
                <c:pt idx="58" formatCode="0.00">
                  <c:v>0.24088960087293654</c:v>
                </c:pt>
                <c:pt idx="59" formatCode="0.00">
                  <c:v>0.29754884430826334</c:v>
                </c:pt>
                <c:pt idx="60" formatCode="0.00">
                  <c:v>0.51464053383702046</c:v>
                </c:pt>
                <c:pt idx="61" formatCode="0.00">
                  <c:v>1.0868045223580809</c:v>
                </c:pt>
                <c:pt idx="62" formatCode="0.00">
                  <c:v>1.1043361293665126</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2-1D1A-4B11-B97E-E744D89500E7}"/>
            </c:ext>
          </c:extLst>
        </c:ser>
        <c:ser>
          <c:idx val="13"/>
          <c:order val="3"/>
          <c:tx>
            <c:strRef>
              <c:f>'Forsøk 2 - Samlet'!$DR$12</c:f>
              <c:strCache>
                <c:ptCount val="1"/>
                <c:pt idx="0">
                  <c:v>S_u(N_Δu)-3b</c:v>
                </c:pt>
              </c:strCache>
            </c:strRef>
          </c:tx>
          <c:spPr>
            <a:ln w="19050" cap="rnd">
              <a:noFill/>
              <a:round/>
            </a:ln>
            <a:effectLst/>
          </c:spPr>
          <c:marker>
            <c:symbol val="none"/>
          </c:marker>
          <c:xVal>
            <c:numRef>
              <c:f>'Forsøk 2 - Samlet'!$DR$14:$DR$84</c:f>
              <c:numCache>
                <c:formatCode>General</c:formatCode>
                <c:ptCount val="71"/>
                <c:pt idx="19" formatCode="0.00">
                  <c:v>0.20128371531676673</c:v>
                </c:pt>
                <c:pt idx="20" formatCode="0.00">
                  <c:v>0.21079921876425164</c:v>
                </c:pt>
                <c:pt idx="21" formatCode="0.00">
                  <c:v>0.18492455439546604</c:v>
                </c:pt>
                <c:pt idx="22" formatCode="0.00">
                  <c:v>-0.23062708162877921</c:v>
                </c:pt>
                <c:pt idx="37" formatCode="0.00">
                  <c:v>0.29114985945106986</c:v>
                </c:pt>
                <c:pt idx="38" formatCode="0.00">
                  <c:v>0.32413217229293889</c:v>
                </c:pt>
                <c:pt idx="39" formatCode="0.00">
                  <c:v>0.41572964256053563</c:v>
                </c:pt>
                <c:pt idx="40" formatCode="0.00">
                  <c:v>0.44677245442802321</c:v>
                </c:pt>
                <c:pt idx="41" formatCode="0.00">
                  <c:v>0.30787931509822392</c:v>
                </c:pt>
                <c:pt idx="55" formatCode="0.00">
                  <c:v>0.18512298599593782</c:v>
                </c:pt>
                <c:pt idx="56" formatCode="0.00">
                  <c:v>0.22000648735063569</c:v>
                </c:pt>
                <c:pt idx="57" formatCode="0.00">
                  <c:v>0.23214265351247829</c:v>
                </c:pt>
                <c:pt idx="58" formatCode="0.00">
                  <c:v>0.27637192037536307</c:v>
                </c:pt>
                <c:pt idx="59" formatCode="0.00">
                  <c:v>0.41748109558593682</c:v>
                </c:pt>
                <c:pt idx="60" formatCode="0.00">
                  <c:v>0.73850644701537815</c:v>
                </c:pt>
                <c:pt idx="61" formatCode="0.00">
                  <c:v>1.0863678674455117</c:v>
                </c:pt>
                <c:pt idx="62" formatCode="0.00">
                  <c:v>0.66130296715433101</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3-1D1A-4B11-B97E-E744D89500E7}"/>
            </c:ext>
          </c:extLst>
        </c:ser>
        <c:ser>
          <c:idx val="16"/>
          <c:order val="4"/>
          <c:tx>
            <c:strRef>
              <c:f>'Forsøk 2 - Samlet'!$FV$12</c:f>
              <c:strCache>
                <c:ptCount val="1"/>
                <c:pt idx="0">
                  <c:v>S_u(N_Δu)-2c</c:v>
                </c:pt>
              </c:strCache>
            </c:strRef>
          </c:tx>
          <c:spPr>
            <a:ln w="19050" cap="rnd">
              <a:solidFill>
                <a:schemeClr val="accent6"/>
              </a:solidFill>
              <a:round/>
            </a:ln>
            <a:effectLst/>
          </c:spPr>
          <c:marker>
            <c:symbol val="none"/>
          </c:marker>
          <c:xVal>
            <c:numRef>
              <c:f>'Forsøk 2 - Samlet'!$FV$14:$FV$85</c:f>
              <c:numCache>
                <c:formatCode>General</c:formatCode>
                <c:ptCount val="72"/>
                <c:pt idx="20" formatCode="0.00">
                  <c:v>0.15145408096460389</c:v>
                </c:pt>
                <c:pt idx="21" formatCode="0.00">
                  <c:v>0.13632045311265151</c:v>
                </c:pt>
                <c:pt idx="22" formatCode="0.00">
                  <c:v>8.2174148926381779E-2</c:v>
                </c:pt>
                <c:pt idx="23" formatCode="0.00">
                  <c:v>-1.3928867136469935E-2</c:v>
                </c:pt>
                <c:pt idx="38" formatCode="0.00">
                  <c:v>9.6596884491806742E-2</c:v>
                </c:pt>
                <c:pt idx="39" formatCode="0.00">
                  <c:v>9.3754568341177527E-2</c:v>
                </c:pt>
                <c:pt idx="40" formatCode="0.00">
                  <c:v>0.20148597153917017</c:v>
                </c:pt>
                <c:pt idx="41" formatCode="0.00">
                  <c:v>0.36743173382283179</c:v>
                </c:pt>
                <c:pt idx="42" formatCode="0.00">
                  <c:v>0.27256104391672903</c:v>
                </c:pt>
                <c:pt idx="57" formatCode="0.00">
                  <c:v>2.0300505309721402E-3</c:v>
                </c:pt>
                <c:pt idx="58" formatCode="0.00">
                  <c:v>5.3323753742578084E-2</c:v>
                </c:pt>
                <c:pt idx="59" formatCode="0.00">
                  <c:v>0.11988013611193013</c:v>
                </c:pt>
                <c:pt idx="60" formatCode="0.00">
                  <c:v>0.23287284050383542</c:v>
                </c:pt>
                <c:pt idx="61" formatCode="0.00">
                  <c:v>0.36906217532171198</c:v>
                </c:pt>
                <c:pt idx="62" formatCode="0.00">
                  <c:v>0.81730189558133759</c:v>
                </c:pt>
                <c:pt idx="63" formatCode="0.00">
                  <c:v>1.261267339792068</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4-1D1A-4B11-B97E-E744D89500E7}"/>
            </c:ext>
          </c:extLst>
        </c:ser>
        <c:ser>
          <c:idx val="12"/>
          <c:order val="5"/>
          <c:tx>
            <c:strRef>
              <c:f>'Forsøk 2 - Samlet'!$ET$12</c:f>
              <c:strCache>
                <c:ptCount val="1"/>
                <c:pt idx="0">
                  <c:v>S_u(N_Δu)-3c</c:v>
                </c:pt>
              </c:strCache>
            </c:strRef>
          </c:tx>
          <c:spPr>
            <a:ln w="19050" cap="rnd">
              <a:noFill/>
              <a:round/>
            </a:ln>
            <a:effectLst/>
          </c:spPr>
          <c:marker>
            <c:symbol val="none"/>
          </c:marker>
          <c:xVal>
            <c:numRef>
              <c:f>'Forsøk 2 - Samlet'!$ET$14:$ET$85</c:f>
              <c:numCache>
                <c:formatCode>General</c:formatCode>
                <c:ptCount val="72"/>
                <c:pt idx="19" formatCode="0.00">
                  <c:v>0.18746534351744218</c:v>
                </c:pt>
                <c:pt idx="20" formatCode="0.00">
                  <c:v>0.19854731436612494</c:v>
                </c:pt>
                <c:pt idx="21" formatCode="0.00">
                  <c:v>-8.6565956742457664E-2</c:v>
                </c:pt>
                <c:pt idx="22" formatCode="0.00">
                  <c:v>-0.2695299917652117</c:v>
                </c:pt>
                <c:pt idx="38" formatCode="0.00">
                  <c:v>0.24522725814763457</c:v>
                </c:pt>
                <c:pt idx="39" formatCode="0.00">
                  <c:v>0.3107801257367353</c:v>
                </c:pt>
                <c:pt idx="40" formatCode="0.00">
                  <c:v>0.64920140637632384</c:v>
                </c:pt>
                <c:pt idx="41" formatCode="0.00">
                  <c:v>0.48024270482230141</c:v>
                </c:pt>
                <c:pt idx="42" formatCode="0.00">
                  <c:v>-0.31870490296299386</c:v>
                </c:pt>
                <c:pt idx="56" formatCode="0.00">
                  <c:v>0.18752924107929653</c:v>
                </c:pt>
                <c:pt idx="57" formatCode="0.00">
                  <c:v>0.18408884195595718</c:v>
                </c:pt>
                <c:pt idx="58" formatCode="0.00">
                  <c:v>0.31853177061086879</c:v>
                </c:pt>
                <c:pt idx="59" formatCode="0.00">
                  <c:v>0.40228367870414256</c:v>
                </c:pt>
                <c:pt idx="60" formatCode="0.00">
                  <c:v>0.6389841669590659</c:v>
                </c:pt>
                <c:pt idx="61" formatCode="0.00">
                  <c:v>1.221036514391916</c:v>
                </c:pt>
                <c:pt idx="62" formatCode="0.00">
                  <c:v>2.3445583387141986</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5-1D1A-4B11-B97E-E744D89500E7}"/>
            </c:ext>
          </c:extLst>
        </c:ser>
        <c:ser>
          <c:idx val="3"/>
          <c:order val="6"/>
          <c:tx>
            <c:strRef>
              <c:f>'Forsøk 2 - Samlet'!$AD$12</c:f>
              <c:strCache>
                <c:ptCount val="1"/>
                <c:pt idx="0">
                  <c:v>S_u(N_kt)-2a</c:v>
                </c:pt>
              </c:strCache>
            </c:strRef>
          </c:tx>
          <c:spPr>
            <a:ln w="19050" cap="rnd">
              <a:solidFill>
                <a:srgbClr val="FF0000"/>
              </a:solidFill>
              <a:prstDash val="sysDot"/>
              <a:round/>
            </a:ln>
            <a:effectLst/>
          </c:spPr>
          <c:marker>
            <c:symbol val="none"/>
          </c:marker>
          <c:xVal>
            <c:numRef>
              <c:f>'Forsøk 2 - Samlet'!$AD$14:$AD$84</c:f>
              <c:numCache>
                <c:formatCode>General</c:formatCode>
                <c:ptCount val="71"/>
                <c:pt idx="19" formatCode="0">
                  <c:v>188.3829687896486</c:v>
                </c:pt>
                <c:pt idx="20" formatCode="0">
                  <c:v>172.19071223223395</c:v>
                </c:pt>
                <c:pt idx="21" formatCode="0">
                  <c:v>172.3308080529186</c:v>
                </c:pt>
                <c:pt idx="37" formatCode="0">
                  <c:v>171.91560716214255</c:v>
                </c:pt>
                <c:pt idx="38" formatCode="0">
                  <c:v>147.96301894802278</c:v>
                </c:pt>
                <c:pt idx="39" formatCode="0">
                  <c:v>123.36233992506271</c:v>
                </c:pt>
                <c:pt idx="40" formatCode="0">
                  <c:v>117.76878954312301</c:v>
                </c:pt>
                <c:pt idx="41" formatCode="0">
                  <c:v>131.12219067167561</c:v>
                </c:pt>
                <c:pt idx="56" formatCode="0">
                  <c:v>90.420774295560108</c:v>
                </c:pt>
                <c:pt idx="57" formatCode="0">
                  <c:v>67.178446588468177</c:v>
                </c:pt>
                <c:pt idx="58" formatCode="0">
                  <c:v>58.487774025655064</c:v>
                </c:pt>
                <c:pt idx="59" formatCode="0">
                  <c:v>51.212094660409079</c:v>
                </c:pt>
                <c:pt idx="60" formatCode="0">
                  <c:v>48.188686435486701</c:v>
                </c:pt>
                <c:pt idx="61" formatCode="0">
                  <c:v>45.621633291301301</c:v>
                </c:pt>
                <c:pt idx="62" formatCode="0">
                  <c:v>59.604826449936695</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6-1D1A-4B11-B97E-E744D89500E7}"/>
            </c:ext>
          </c:extLst>
        </c:ser>
        <c:ser>
          <c:idx val="10"/>
          <c:order val="7"/>
          <c:tx>
            <c:strRef>
              <c:f>'Forsøk 2 - Samlet'!$BF$12</c:f>
              <c:strCache>
                <c:ptCount val="1"/>
                <c:pt idx="0">
                  <c:v>S_u(N_kt)-3a</c:v>
                </c:pt>
              </c:strCache>
            </c:strRef>
          </c:tx>
          <c:spPr>
            <a:ln w="19050" cap="rnd">
              <a:noFill/>
              <a:prstDash val="sysDot"/>
              <a:round/>
            </a:ln>
            <a:effectLst/>
          </c:spPr>
          <c:marker>
            <c:symbol val="none"/>
          </c:marker>
          <c:xVal>
            <c:numRef>
              <c:f>'Forsøk 2 - Samlet'!$BF$14:$BF$85</c:f>
              <c:numCache>
                <c:formatCode>General</c:formatCode>
                <c:ptCount val="72"/>
                <c:pt idx="19" formatCode="0">
                  <c:v>144.51899038150043</c:v>
                </c:pt>
                <c:pt idx="20" formatCode="0">
                  <c:v>130.56660463931195</c:v>
                </c:pt>
                <c:pt idx="21" formatCode="0">
                  <c:v>145.72253032064671</c:v>
                </c:pt>
                <c:pt idx="22" formatCode="0">
                  <c:v>159.68971266735858</c:v>
                </c:pt>
                <c:pt idx="38" formatCode="0">
                  <c:v>112.35385598898914</c:v>
                </c:pt>
                <c:pt idx="39" formatCode="0">
                  <c:v>98.10380957457626</c:v>
                </c:pt>
                <c:pt idx="40" formatCode="0">
                  <c:v>96.025146946894694</c:v>
                </c:pt>
                <c:pt idx="41" formatCode="0">
                  <c:v>104.88727567658259</c:v>
                </c:pt>
                <c:pt idx="42" formatCode="0">
                  <c:v>112.11240774344114</c:v>
                </c:pt>
                <c:pt idx="56" formatCode="0">
                  <c:v>72.844630199354057</c:v>
                </c:pt>
                <c:pt idx="57" formatCode="0">
                  <c:v>56.751261980054018</c:v>
                </c:pt>
                <c:pt idx="58" formatCode="0">
                  <c:v>50.765496274077591</c:v>
                </c:pt>
                <c:pt idx="59" formatCode="0">
                  <c:v>48.187711560494783</c:v>
                </c:pt>
                <c:pt idx="60" formatCode="0.0">
                  <c:v>46.449600763126838</c:v>
                </c:pt>
                <c:pt idx="61" formatCode="0.0">
                  <c:v>45.688323375619696</c:v>
                </c:pt>
                <c:pt idx="62" formatCode="0">
                  <c:v>64.885168346038299</c:v>
                </c:pt>
                <c:pt idx="63" formatCode="0">
                  <c:v>106.82488700839387</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7-1D1A-4B11-B97E-E744D89500E7}"/>
            </c:ext>
          </c:extLst>
        </c:ser>
        <c:ser>
          <c:idx val="7"/>
          <c:order val="8"/>
          <c:tx>
            <c:strRef>
              <c:f>'Forsøk 2 - Samlet'!$CL$12</c:f>
              <c:strCache>
                <c:ptCount val="1"/>
                <c:pt idx="0">
                  <c:v>S_u(N_kt)-2b</c:v>
                </c:pt>
              </c:strCache>
            </c:strRef>
          </c:tx>
          <c:spPr>
            <a:ln w="19050" cap="rnd">
              <a:solidFill>
                <a:srgbClr val="00B0F0"/>
              </a:solidFill>
              <a:prstDash val="sysDot"/>
              <a:round/>
            </a:ln>
            <a:effectLst/>
          </c:spPr>
          <c:marker>
            <c:symbol val="none"/>
          </c:marker>
          <c:xVal>
            <c:numRef>
              <c:f>'Forsøk 2 - Samlet'!$CL$14:$CL$85</c:f>
              <c:numCache>
                <c:formatCode>General</c:formatCode>
                <c:ptCount val="72"/>
                <c:pt idx="19" formatCode="0">
                  <c:v>215.91213189682264</c:v>
                </c:pt>
                <c:pt idx="20" formatCode="0">
                  <c:v>179.50527473552572</c:v>
                </c:pt>
                <c:pt idx="21" formatCode="0">
                  <c:v>183.85670676865763</c:v>
                </c:pt>
                <c:pt idx="22" formatCode="0">
                  <c:v>246.49260142198122</c:v>
                </c:pt>
                <c:pt idx="37" formatCode="0">
                  <c:v>164.75195872548497</c:v>
                </c:pt>
                <c:pt idx="38" formatCode="0">
                  <c:v>124.33163969695535</c:v>
                </c:pt>
                <c:pt idx="39" formatCode="0">
                  <c:v>107.80081548346914</c:v>
                </c:pt>
                <c:pt idx="40" formatCode="0">
                  <c:v>99.604388202488991</c:v>
                </c:pt>
                <c:pt idx="41" formatCode="0">
                  <c:v>118.35749022066173</c:v>
                </c:pt>
                <c:pt idx="55" formatCode="0">
                  <c:v>139.99858720696645</c:v>
                </c:pt>
                <c:pt idx="56" formatCode="0">
                  <c:v>104.58379484809906</c:v>
                </c:pt>
                <c:pt idx="57" formatCode="0">
                  <c:v>85.073649749536443</c:v>
                </c:pt>
                <c:pt idx="58" formatCode="0">
                  <c:v>66.33756695484746</c:v>
                </c:pt>
                <c:pt idx="59" formatCode="0">
                  <c:v>59.642407518271604</c:v>
                </c:pt>
                <c:pt idx="60" formatCode="0">
                  <c:v>56.874921448087335</c:v>
                </c:pt>
                <c:pt idx="61" formatCode="0">
                  <c:v>52.436563932085136</c:v>
                </c:pt>
                <c:pt idx="62" formatCode="0">
                  <c:v>60.946854211267315</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8-1D1A-4B11-B97E-E744D89500E7}"/>
            </c:ext>
          </c:extLst>
        </c:ser>
        <c:ser>
          <c:idx val="14"/>
          <c:order val="9"/>
          <c:tx>
            <c:strRef>
              <c:f>'Forsøk 2 - Samlet'!$DQ$12</c:f>
              <c:strCache>
                <c:ptCount val="1"/>
                <c:pt idx="0">
                  <c:v>S_u(N_kt)-3b</c:v>
                </c:pt>
              </c:strCache>
            </c:strRef>
          </c:tx>
          <c:spPr>
            <a:ln w="19050" cap="rnd">
              <a:noFill/>
              <a:prstDash val="sysDot"/>
              <a:round/>
            </a:ln>
            <a:effectLst/>
          </c:spPr>
          <c:marker>
            <c:symbol val="none"/>
          </c:marker>
          <c:xVal>
            <c:numRef>
              <c:f>'Forsøk 2 - Samlet'!$DQ$14:$DQ$84</c:f>
              <c:numCache>
                <c:formatCode>General</c:formatCode>
                <c:ptCount val="71"/>
                <c:pt idx="19" formatCode="0">
                  <c:v>223.32006545891826</c:v>
                </c:pt>
                <c:pt idx="20" formatCode="0">
                  <c:v>190.66668232615174</c:v>
                </c:pt>
                <c:pt idx="21" formatCode="0">
                  <c:v>215.98466111336151</c:v>
                </c:pt>
                <c:pt idx="22" formatCode="0">
                  <c:v>283.03000199280694</c:v>
                </c:pt>
                <c:pt idx="37" formatCode="0">
                  <c:v>170.92428000043836</c:v>
                </c:pt>
                <c:pt idx="38" formatCode="0">
                  <c:v>130.35531740229186</c:v>
                </c:pt>
                <c:pt idx="39" formatCode="0">
                  <c:v>116.24042957029921</c:v>
                </c:pt>
                <c:pt idx="40" formatCode="0">
                  <c:v>111.51893011861445</c:v>
                </c:pt>
                <c:pt idx="41" formatCode="0">
                  <c:v>155.8323636941374</c:v>
                </c:pt>
                <c:pt idx="55" formatCode="0">
                  <c:v>142.6706671669813</c:v>
                </c:pt>
                <c:pt idx="56" formatCode="0">
                  <c:v>104.4324360299705</c:v>
                </c:pt>
                <c:pt idx="57" formatCode="0">
                  <c:v>85.561049245374804</c:v>
                </c:pt>
                <c:pt idx="58" formatCode="0">
                  <c:v>68.693948787509299</c:v>
                </c:pt>
                <c:pt idx="59" formatCode="0">
                  <c:v>62.200726712861936</c:v>
                </c:pt>
                <c:pt idx="60" formatCode="0">
                  <c:v>59.070662425154438</c:v>
                </c:pt>
                <c:pt idx="61" formatCode="0">
                  <c:v>57.242288470754922</c:v>
                </c:pt>
                <c:pt idx="62" formatCode="0">
                  <c:v>86.418458833701507</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9-1D1A-4B11-B97E-E744D89500E7}"/>
            </c:ext>
          </c:extLst>
        </c:ser>
        <c:ser>
          <c:idx val="17"/>
          <c:order val="10"/>
          <c:tx>
            <c:strRef>
              <c:f>'Forsøk 2 - Samlet'!$FU$12</c:f>
              <c:strCache>
                <c:ptCount val="1"/>
                <c:pt idx="0">
                  <c:v>S_u(N_kt)-2c</c:v>
                </c:pt>
              </c:strCache>
            </c:strRef>
          </c:tx>
          <c:spPr>
            <a:ln w="19050" cap="rnd">
              <a:solidFill>
                <a:schemeClr val="accent6"/>
              </a:solidFill>
              <a:prstDash val="sysDot"/>
              <a:round/>
            </a:ln>
            <a:effectLst/>
          </c:spPr>
          <c:marker>
            <c:symbol val="none"/>
          </c:marker>
          <c:xVal>
            <c:numRef>
              <c:f>'Forsøk 2 - Samlet'!$FU$14:$FU$85</c:f>
              <c:numCache>
                <c:formatCode>General</c:formatCode>
                <c:ptCount val="72"/>
                <c:pt idx="20" formatCode="0">
                  <c:v>382.69014438550977</c:v>
                </c:pt>
                <c:pt idx="21" formatCode="0">
                  <c:v>324.38983153218271</c:v>
                </c:pt>
                <c:pt idx="22" formatCode="0">
                  <c:v>287.53040459981867</c:v>
                </c:pt>
                <c:pt idx="23" formatCode="0">
                  <c:v>362.42878009702366</c:v>
                </c:pt>
                <c:pt idx="38" formatCode="0">
                  <c:v>205.43119240186778</c:v>
                </c:pt>
                <c:pt idx="39" formatCode="0">
                  <c:v>167.50458772977555</c:v>
                </c:pt>
                <c:pt idx="40" formatCode="0">
                  <c:v>132.94985641296566</c:v>
                </c:pt>
                <c:pt idx="41" formatCode="0">
                  <c:v>125.50036211122951</c:v>
                </c:pt>
                <c:pt idx="42" formatCode="0">
                  <c:v>181.08875118911968</c:v>
                </c:pt>
                <c:pt idx="57" formatCode="0">
                  <c:v>121.71948626929154</c:v>
                </c:pt>
                <c:pt idx="58" formatCode="0">
                  <c:v>89.665570681019474</c:v>
                </c:pt>
                <c:pt idx="59" formatCode="0">
                  <c:v>72.450753849649132</c:v>
                </c:pt>
                <c:pt idx="60" formatCode="0">
                  <c:v>66.024060304264211</c:v>
                </c:pt>
                <c:pt idx="61" formatCode="0">
                  <c:v>62.406115995441304</c:v>
                </c:pt>
                <c:pt idx="62" formatCode="0">
                  <c:v>57.841593315185733</c:v>
                </c:pt>
                <c:pt idx="63" formatCode="0">
                  <c:v>75.254552200300424</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A-1D1A-4B11-B97E-E744D89500E7}"/>
            </c:ext>
          </c:extLst>
        </c:ser>
        <c:ser>
          <c:idx val="9"/>
          <c:order val="11"/>
          <c:tx>
            <c:strRef>
              <c:f>'Forsøk 2 - Samlet'!$ES$12</c:f>
              <c:strCache>
                <c:ptCount val="1"/>
                <c:pt idx="0">
                  <c:v>S_u(N_kt)-3c</c:v>
                </c:pt>
              </c:strCache>
            </c:strRef>
          </c:tx>
          <c:spPr>
            <a:ln w="19050" cap="rnd">
              <a:noFill/>
              <a:prstDash val="sysDot"/>
              <a:round/>
            </a:ln>
            <a:effectLst/>
          </c:spPr>
          <c:marker>
            <c:symbol val="none"/>
          </c:marker>
          <c:xVal>
            <c:numRef>
              <c:f>'Forsøk 2 - Samlet'!$ES$14:$ES$85</c:f>
              <c:numCache>
                <c:formatCode>General</c:formatCode>
                <c:ptCount val="72"/>
                <c:pt idx="19" formatCode="0">
                  <c:v>315.83557703964908</c:v>
                </c:pt>
                <c:pt idx="20" formatCode="0">
                  <c:v>253.41270848247001</c:v>
                </c:pt>
                <c:pt idx="21" formatCode="0">
                  <c:v>224.47614601423959</c:v>
                </c:pt>
                <c:pt idx="22" formatCode="0">
                  <c:v>265.44736337519555</c:v>
                </c:pt>
                <c:pt idx="38" formatCode="0">
                  <c:v>133.89560944083667</c:v>
                </c:pt>
                <c:pt idx="39" formatCode="0">
                  <c:v>108.03118732934088</c:v>
                </c:pt>
                <c:pt idx="40" formatCode="0">
                  <c:v>100.58300306983806</c:v>
                </c:pt>
                <c:pt idx="41" formatCode="0">
                  <c:v>118.75418899672216</c:v>
                </c:pt>
                <c:pt idx="42" formatCode="0">
                  <c:v>147.65113996786954</c:v>
                </c:pt>
                <c:pt idx="56" formatCode="0">
                  <c:v>103.2488647995421</c:v>
                </c:pt>
                <c:pt idx="57" formatCode="0">
                  <c:v>78.961083333911915</c:v>
                </c:pt>
                <c:pt idx="58" formatCode="0">
                  <c:v>64.013327799907799</c:v>
                </c:pt>
                <c:pt idx="59" formatCode="0">
                  <c:v>59.223135189562001</c:v>
                </c:pt>
                <c:pt idx="60" formatCode="0">
                  <c:v>58.571316514583202</c:v>
                </c:pt>
                <c:pt idx="61" formatCode="0">
                  <c:v>55.3740214059967</c:v>
                </c:pt>
                <c:pt idx="62" formatCode="0">
                  <c:v>68.872205524353731</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B-1D1A-4B11-B97E-E744D89500E7}"/>
            </c:ext>
          </c:extLst>
        </c:ser>
        <c:ser>
          <c:idx val="4"/>
          <c:order val="12"/>
          <c:tx>
            <c:strRef>
              <c:f>'Forsøk 2 - Samlet'!$AC$12</c:f>
              <c:strCache>
                <c:ptCount val="1"/>
                <c:pt idx="0">
                  <c:v>S_u(N_ke)-2a</c:v>
                </c:pt>
              </c:strCache>
            </c:strRef>
          </c:tx>
          <c:spPr>
            <a:ln w="19050" cap="rnd">
              <a:solidFill>
                <a:srgbClr val="FF0000"/>
              </a:solidFill>
              <a:prstDash val="sysDash"/>
              <a:round/>
            </a:ln>
            <a:effectLst/>
          </c:spPr>
          <c:marker>
            <c:symbol val="none"/>
          </c:marker>
          <c:xVal>
            <c:numRef>
              <c:f>'Forsøk 2 - Samlet'!$AC$14:$AC$84</c:f>
              <c:numCache>
                <c:formatCode>General</c:formatCode>
                <c:ptCount val="71"/>
                <c:pt idx="19" formatCode="0">
                  <c:v>149.31927292466918</c:v>
                </c:pt>
                <c:pt idx="20" formatCode="0">
                  <c:v>136.74437149093819</c:v>
                </c:pt>
                <c:pt idx="21" formatCode="0">
                  <c:v>136.85416756550339</c:v>
                </c:pt>
                <c:pt idx="37" formatCode="0">
                  <c:v>137.81666565614691</c:v>
                </c:pt>
                <c:pt idx="38" formatCode="0">
                  <c:v>118.99666001922553</c:v>
                </c:pt>
                <c:pt idx="39" formatCode="0">
                  <c:v>99.658983590396005</c:v>
                </c:pt>
                <c:pt idx="40" formatCode="0">
                  <c:v>95.251316922970375</c:v>
                </c:pt>
                <c:pt idx="41" formatCode="0">
                  <c:v>105.7114022867419</c:v>
                </c:pt>
                <c:pt idx="56" formatCode="0">
                  <c:v>74.379997198026018</c:v>
                </c:pt>
                <c:pt idx="57" formatCode="0">
                  <c:v>55.918397381365359</c:v>
                </c:pt>
                <c:pt idx="58" formatCode="0">
                  <c:v>49.009632636364749</c:v>
                </c:pt>
                <c:pt idx="59" formatCode="0">
                  <c:v>43.209878750581659</c:v>
                </c:pt>
                <c:pt idx="60" formatCode="0">
                  <c:v>40.749295282791614</c:v>
                </c:pt>
                <c:pt idx="61" formatCode="0">
                  <c:v>38.602089943768469</c:v>
                </c:pt>
                <c:pt idx="62" formatCode="0">
                  <c:v>49.701928246570432</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C-1D1A-4B11-B97E-E744D89500E7}"/>
            </c:ext>
          </c:extLst>
        </c:ser>
        <c:ser>
          <c:idx val="11"/>
          <c:order val="13"/>
          <c:tx>
            <c:strRef>
              <c:f>'Forsøk 2 - Samlet'!$BE$12</c:f>
              <c:strCache>
                <c:ptCount val="1"/>
                <c:pt idx="0">
                  <c:v>S_u(N_ke)-3a</c:v>
                </c:pt>
              </c:strCache>
            </c:strRef>
          </c:tx>
          <c:spPr>
            <a:ln w="19050" cap="rnd">
              <a:noFill/>
              <a:prstDash val="sysDash"/>
              <a:round/>
            </a:ln>
            <a:effectLst/>
          </c:spPr>
          <c:marker>
            <c:symbol val="none"/>
          </c:marker>
          <c:xVal>
            <c:numRef>
              <c:f>'Forsøk 2 - Samlet'!$BE$14:$BE$85</c:f>
              <c:numCache>
                <c:formatCode>General</c:formatCode>
                <c:ptCount val="72"/>
                <c:pt idx="19" formatCode="0">
                  <c:v>115.28653345134525</c:v>
                </c:pt>
                <c:pt idx="20" formatCode="0">
                  <c:v>104.43765178811799</c:v>
                </c:pt>
                <c:pt idx="21" formatCode="0">
                  <c:v>116.2005433227161</c:v>
                </c:pt>
                <c:pt idx="22" formatCode="0">
                  <c:v>127.05492092664828</c:v>
                </c:pt>
                <c:pt idx="38" formatCode="0">
                  <c:v>91.037507345141549</c:v>
                </c:pt>
                <c:pt idx="39" formatCode="0">
                  <c:v>79.835298200057579</c:v>
                </c:pt>
                <c:pt idx="40" formatCode="0">
                  <c:v>78.184596273383491</c:v>
                </c:pt>
                <c:pt idx="41" formatCode="0">
                  <c:v>85.118800535544963</c:v>
                </c:pt>
                <c:pt idx="42" formatCode="0">
                  <c:v>90.831665097263325</c:v>
                </c:pt>
                <c:pt idx="56" formatCode="0">
                  <c:v>60.424465231411176</c:v>
                </c:pt>
                <c:pt idx="57" formatCode="0">
                  <c:v>47.638628576556634</c:v>
                </c:pt>
                <c:pt idx="58" formatCode="0">
                  <c:v>42.872400087358372</c:v>
                </c:pt>
                <c:pt idx="59" formatCode="0">
                  <c:v>40.804565756637317</c:v>
                </c:pt>
                <c:pt idx="60" formatCode="0.0">
                  <c:v>39.421023653888568</c:v>
                </c:pt>
                <c:pt idx="61" formatCode="0.0">
                  <c:v>38.67196910695894</c:v>
                </c:pt>
                <c:pt idx="62" formatCode="0">
                  <c:v>53.933289722833116</c:v>
                </c:pt>
                <c:pt idx="63" formatCode="0">
                  <c:v>87.354995995505661</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D-1D1A-4B11-B97E-E744D89500E7}"/>
            </c:ext>
          </c:extLst>
        </c:ser>
        <c:ser>
          <c:idx val="8"/>
          <c:order val="14"/>
          <c:tx>
            <c:strRef>
              <c:f>'Forsøk 2 - Samlet'!$CK$12</c:f>
              <c:strCache>
                <c:ptCount val="1"/>
                <c:pt idx="0">
                  <c:v>S_u(N_ke)-2b</c:v>
                </c:pt>
              </c:strCache>
            </c:strRef>
          </c:tx>
          <c:spPr>
            <a:ln w="19050" cap="rnd">
              <a:solidFill>
                <a:srgbClr val="00B0F0"/>
              </a:solidFill>
              <a:prstDash val="sysDash"/>
              <a:round/>
            </a:ln>
            <a:effectLst/>
          </c:spPr>
          <c:marker>
            <c:symbol val="none"/>
          </c:marker>
          <c:xVal>
            <c:numRef>
              <c:f>'Forsøk 2 - Samlet'!$CK$14:$CK$85</c:f>
              <c:numCache>
                <c:formatCode>General</c:formatCode>
                <c:ptCount val="72"/>
                <c:pt idx="19" formatCode="0">
                  <c:v>170.69150994418831</c:v>
                </c:pt>
                <c:pt idx="20" formatCode="0">
                  <c:v>142.4226239561124</c:v>
                </c:pt>
                <c:pt idx="21" formatCode="0">
                  <c:v>145.80450325246926</c:v>
                </c:pt>
                <c:pt idx="22" formatCode="0">
                  <c:v>194.41470781618366</c:v>
                </c:pt>
                <c:pt idx="37" formatCode="0">
                  <c:v>132.19875212551273</c:v>
                </c:pt>
                <c:pt idx="38" formatCode="0">
                  <c:v>100.44682386018303</c:v>
                </c:pt>
                <c:pt idx="39" formatCode="0">
                  <c:v>87.453043448722767</c:v>
                </c:pt>
                <c:pt idx="40" formatCode="0">
                  <c:v>80.989427679580601</c:v>
                </c:pt>
                <c:pt idx="41" formatCode="0">
                  <c:v>95.69175706173516</c:v>
                </c:pt>
                <c:pt idx="55" formatCode="0">
                  <c:v>113.75383272653717</c:v>
                </c:pt>
                <c:pt idx="56" formatCode="0">
                  <c:v>85.62755205375197</c:v>
                </c:pt>
                <c:pt idx="57" formatCode="0">
                  <c:v>70.131730147267888</c:v>
                </c:pt>
                <c:pt idx="58" formatCode="0">
                  <c:v>55.245431186149141</c:v>
                </c:pt>
                <c:pt idx="59" formatCode="0">
                  <c:v>49.918098200945686</c:v>
                </c:pt>
                <c:pt idx="60" formatCode="0">
                  <c:v>47.69365627734917</c:v>
                </c:pt>
                <c:pt idx="61" formatCode="0">
                  <c:v>44.118662653969544</c:v>
                </c:pt>
                <c:pt idx="62" formatCode="0">
                  <c:v>50.85760509967934</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E-1D1A-4B11-B97E-E744D89500E7}"/>
            </c:ext>
          </c:extLst>
        </c:ser>
        <c:ser>
          <c:idx val="15"/>
          <c:order val="15"/>
          <c:tx>
            <c:strRef>
              <c:f>'Forsøk 2 - Samlet'!$DP$12</c:f>
              <c:strCache>
                <c:ptCount val="1"/>
                <c:pt idx="0">
                  <c:v>S_u(N_ke)-3b</c:v>
                </c:pt>
              </c:strCache>
            </c:strRef>
          </c:tx>
          <c:spPr>
            <a:ln w="19050" cap="rnd">
              <a:noFill/>
              <a:prstDash val="sysDash"/>
              <a:round/>
            </a:ln>
            <a:effectLst/>
          </c:spPr>
          <c:marker>
            <c:symbol val="none"/>
          </c:marker>
          <c:xVal>
            <c:numRef>
              <c:f>'Forsøk 2 - Samlet'!$DP$14:$DP$84</c:f>
              <c:numCache>
                <c:formatCode>General</c:formatCode>
                <c:ptCount val="71"/>
                <c:pt idx="19" formatCode="0">
                  <c:v>165.75634671438425</c:v>
                </c:pt>
                <c:pt idx="20" formatCode="0">
                  <c:v>142.33610901523042</c:v>
                </c:pt>
                <c:pt idx="21" formatCode="0">
                  <c:v>160.42167030598608</c:v>
                </c:pt>
                <c:pt idx="22" formatCode="0">
                  <c:v>208.39348237322818</c:v>
                </c:pt>
                <c:pt idx="37" formatCode="0">
                  <c:v>129.86538195816658</c:v>
                </c:pt>
                <c:pt idx="38" formatCode="0">
                  <c:v>100.2103432590124</c:v>
                </c:pt>
                <c:pt idx="39" formatCode="0">
                  <c:v>89.871761916707314</c:v>
                </c:pt>
                <c:pt idx="40" formatCode="0">
                  <c:v>86.381403855838087</c:v>
                </c:pt>
                <c:pt idx="41" formatCode="0">
                  <c:v>118.68639824404282</c:v>
                </c:pt>
                <c:pt idx="55" formatCode="0">
                  <c:v>110.59520248872104</c:v>
                </c:pt>
                <c:pt idx="56" formatCode="0">
                  <c:v>82.115040909965558</c:v>
                </c:pt>
                <c:pt idx="57" formatCode="0">
                  <c:v>68.052791972631283</c:v>
                </c:pt>
                <c:pt idx="58" formatCode="0">
                  <c:v>55.467824711843704</c:v>
                </c:pt>
                <c:pt idx="59" formatCode="0">
                  <c:v>50.591955826626588</c:v>
                </c:pt>
                <c:pt idx="60" formatCode="0">
                  <c:v>48.209508349446452</c:v>
                </c:pt>
                <c:pt idx="61" formatCode="0">
                  <c:v>46.80236215802848</c:v>
                </c:pt>
                <c:pt idx="62" formatCode="0">
                  <c:v>68.487959451848752</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F-1D1A-4B11-B97E-E744D89500E7}"/>
            </c:ext>
          </c:extLst>
        </c:ser>
        <c:ser>
          <c:idx val="18"/>
          <c:order val="16"/>
          <c:tx>
            <c:strRef>
              <c:f>'Forsøk 2 - Samlet'!$FT$12</c:f>
              <c:strCache>
                <c:ptCount val="1"/>
                <c:pt idx="0">
                  <c:v>S_u(N_ke)-2c</c:v>
                </c:pt>
              </c:strCache>
            </c:strRef>
          </c:tx>
          <c:spPr>
            <a:ln w="19050" cap="rnd">
              <a:solidFill>
                <a:schemeClr val="accent6"/>
              </a:solidFill>
              <a:prstDash val="sysDash"/>
              <a:round/>
            </a:ln>
            <a:effectLst/>
          </c:spPr>
          <c:marker>
            <c:symbol val="none"/>
          </c:marker>
          <c:xVal>
            <c:numRef>
              <c:f>'Forsøk 2 - Samlet'!$FT$14:$FT$85</c:f>
              <c:numCache>
                <c:formatCode>General</c:formatCode>
                <c:ptCount val="72"/>
                <c:pt idx="20" formatCode="0">
                  <c:v>279.83385438414211</c:v>
                </c:pt>
                <c:pt idx="21" formatCode="0">
                  <c:v>238.07282637256637</c:v>
                </c:pt>
                <c:pt idx="22" formatCode="0">
                  <c:v>211.6434898751132</c:v>
                </c:pt>
                <c:pt idx="23" formatCode="0">
                  <c:v>265.20382555433349</c:v>
                </c:pt>
                <c:pt idx="38" formatCode="0">
                  <c:v>155.07220240659692</c:v>
                </c:pt>
                <c:pt idx="39" formatCode="0">
                  <c:v>127.36316397469605</c:v>
                </c:pt>
                <c:pt idx="40" formatCode="0">
                  <c:v>102.09477880690081</c:v>
                </c:pt>
                <c:pt idx="41" formatCode="0">
                  <c:v>96.598212049249256</c:v>
                </c:pt>
                <c:pt idx="42" formatCode="0">
                  <c:v>137.12792999608573</c:v>
                </c:pt>
                <c:pt idx="57" formatCode="0">
                  <c:v>95.010960755137276</c:v>
                </c:pt>
                <c:pt idx="58" formatCode="0">
                  <c:v>71.125823717570412</c:v>
                </c:pt>
                <c:pt idx="59" formatCode="0">
                  <c:v>58.278779287619614</c:v>
                </c:pt>
                <c:pt idx="60" formatCode="0">
                  <c:v>53.45602750397078</c:v>
                </c:pt>
                <c:pt idx="61" formatCode="0">
                  <c:v>50.731393515811682</c:v>
                </c:pt>
                <c:pt idx="62" formatCode="0">
                  <c:v>47.270651228544111</c:v>
                </c:pt>
                <c:pt idx="63" formatCode="0">
                  <c:v>60.156988600401547</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10-1D1A-4B11-B97E-E744D89500E7}"/>
            </c:ext>
          </c:extLst>
        </c:ser>
        <c:ser>
          <c:idx val="5"/>
          <c:order val="17"/>
          <c:tx>
            <c:strRef>
              <c:f>'Forsøk 2 - Samlet'!$ER$12</c:f>
              <c:strCache>
                <c:ptCount val="1"/>
                <c:pt idx="0">
                  <c:v>S_u(N_ke)-3c</c:v>
                </c:pt>
              </c:strCache>
            </c:strRef>
          </c:tx>
          <c:spPr>
            <a:ln w="19050" cap="rnd">
              <a:noFill/>
              <a:prstDash val="sysDash"/>
              <a:round/>
            </a:ln>
            <a:effectLst/>
          </c:spPr>
          <c:marker>
            <c:symbol val="none"/>
          </c:marker>
          <c:xVal>
            <c:numRef>
              <c:f>'Forsøk 2 - Samlet'!$ER$14:$ER$85</c:f>
              <c:numCache>
                <c:formatCode>General</c:formatCode>
                <c:ptCount val="72"/>
                <c:pt idx="19" formatCode="0">
                  <c:v>232.00112726982806</c:v>
                </c:pt>
                <c:pt idx="20" formatCode="0">
                  <c:v>187.26890118333307</c:v>
                </c:pt>
                <c:pt idx="21" formatCode="0">
                  <c:v>166.53263221095213</c:v>
                </c:pt>
                <c:pt idx="22" formatCode="0">
                  <c:v>195.82581534817643</c:v>
                </c:pt>
                <c:pt idx="38" formatCode="0">
                  <c:v>102.82693574917974</c:v>
                </c:pt>
                <c:pt idx="39" formatCode="0">
                  <c:v>83.900776476473013</c:v>
                </c:pt>
                <c:pt idx="40" formatCode="0">
                  <c:v>78.39184023680707</c:v>
                </c:pt>
                <c:pt idx="41" formatCode="0">
                  <c:v>91.635199208470112</c:v>
                </c:pt>
                <c:pt idx="42" formatCode="0">
                  <c:v>112.75391229342613</c:v>
                </c:pt>
                <c:pt idx="56" formatCode="0">
                  <c:v>81.256109423874904</c:v>
                </c:pt>
                <c:pt idx="57" formatCode="0">
                  <c:v>63.153687189758763</c:v>
                </c:pt>
                <c:pt idx="58" formatCode="0">
                  <c:v>51.991848721850282</c:v>
                </c:pt>
                <c:pt idx="59" formatCode="0">
                  <c:v>48.399283309568808</c:v>
                </c:pt>
                <c:pt idx="60" formatCode="0">
                  <c:v>47.861874909844758</c:v>
                </c:pt>
                <c:pt idx="61" formatCode="0">
                  <c:v>45.422012086260473</c:v>
                </c:pt>
                <c:pt idx="62" formatCode="0">
                  <c:v>55.334919356691188</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11-1D1A-4B11-B97E-E744D89500E7}"/>
            </c:ext>
          </c:extLst>
        </c:ser>
        <c:ser>
          <c:idx val="6"/>
          <c:order val="18"/>
          <c:tx>
            <c:strRef>
              <c:f>'Forsøk 2 - Samlet'!$D$68</c:f>
              <c:strCache>
                <c:ptCount val="1"/>
                <c:pt idx="0">
                  <c:v>Clay</c:v>
                </c:pt>
              </c:strCache>
            </c:strRef>
          </c:tx>
          <c:spPr>
            <a:ln w="9525" cap="rnd">
              <a:noFill/>
              <a:round/>
            </a:ln>
            <a:effectLst/>
          </c:spPr>
          <c:marker>
            <c:symbol val="none"/>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12-1D1A-4B11-B97E-E744D89500E7}"/>
            </c:ext>
          </c:extLst>
        </c:ser>
        <c:ser>
          <c:idx val="19"/>
          <c:order val="19"/>
          <c:tx>
            <c:strRef>
              <c:f>'Forsøk 2 - Samlet'!$E$103</c:f>
              <c:strCache>
                <c:ptCount val="1"/>
                <c:pt idx="0">
                  <c:v>Su_p-cl</c:v>
                </c:pt>
              </c:strCache>
            </c:strRef>
          </c:tx>
          <c:spPr>
            <a:ln w="9525" cap="rnd">
              <a:solidFill>
                <a:schemeClr val="bg1">
                  <a:lumMod val="50000"/>
                </a:schemeClr>
              </a:solidFill>
              <a:prstDash val="dash"/>
              <a:round/>
            </a:ln>
            <a:effectLst/>
          </c:spPr>
          <c:marker>
            <c:symbol val="none"/>
          </c:marker>
          <c:xVal>
            <c:numRef>
              <c:f>'Forsøk 2 - Samlet'!$E$104:$E$105</c:f>
              <c:numCache>
                <c:formatCode>General</c:formatCode>
                <c:ptCount val="2"/>
                <c:pt idx="0">
                  <c:v>27.5</c:v>
                </c:pt>
                <c:pt idx="1">
                  <c:v>27.5</c:v>
                </c:pt>
              </c:numCache>
            </c:numRef>
          </c:xVal>
          <c:yVal>
            <c:numRef>
              <c:f>'Forsøk 2 - Samlet'!$F$104:$F$105</c:f>
              <c:numCache>
                <c:formatCode>General</c:formatCode>
                <c:ptCount val="2"/>
                <c:pt idx="0">
                  <c:v>-10</c:v>
                </c:pt>
                <c:pt idx="1">
                  <c:v>130</c:v>
                </c:pt>
              </c:numCache>
            </c:numRef>
          </c:yVal>
          <c:smooth val="0"/>
          <c:extLst>
            <c:ext xmlns:c16="http://schemas.microsoft.com/office/drawing/2014/chart" uri="{C3380CC4-5D6E-409C-BE32-E72D297353CC}">
              <c16:uniqueId val="{00000013-1D1A-4B11-B97E-E744D89500E7}"/>
            </c:ext>
          </c:extLst>
        </c:ser>
        <c:dLbls>
          <c:showLegendKey val="0"/>
          <c:showVal val="0"/>
          <c:showCatName val="0"/>
          <c:showSerName val="0"/>
          <c:showPercent val="0"/>
          <c:showBubbleSize val="0"/>
        </c:dLbls>
        <c:axId val="266730880"/>
        <c:axId val="267334784"/>
        <c:extLst/>
      </c:scatterChart>
      <c:valAx>
        <c:axId val="266730880"/>
        <c:scaling>
          <c:orientation val="minMax"/>
          <c:max val="30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67334784"/>
        <c:crosses val="autoZero"/>
        <c:crossBetween val="midCat"/>
        <c:majorUnit val="100"/>
        <c:minorUnit val="50"/>
      </c:valAx>
      <c:valAx>
        <c:axId val="26733478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66730880"/>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523093195440122"/>
          <c:y val="0.17525956473893953"/>
          <c:w val="0.74106462057206357"/>
          <c:h val="0.70732379619440378"/>
        </c:manualLayout>
      </c:layout>
      <c:scatterChart>
        <c:scatterStyle val="lineMarker"/>
        <c:varyColors val="0"/>
        <c:ser>
          <c:idx val="1"/>
          <c:order val="0"/>
          <c:tx>
            <c:strRef>
              <c:f>'Forsøk 2 - Samlet'!$AE$12</c:f>
              <c:strCache>
                <c:ptCount val="1"/>
                <c:pt idx="0">
                  <c:v>S_u(N_Δu)-2a</c:v>
                </c:pt>
              </c:strCache>
            </c:strRef>
          </c:tx>
          <c:spPr>
            <a:ln w="19050" cap="rnd">
              <a:solidFill>
                <a:srgbClr val="FF0000"/>
              </a:solidFill>
              <a:round/>
            </a:ln>
            <a:effectLst/>
          </c:spPr>
          <c:marker>
            <c:symbol val="none"/>
          </c:marker>
          <c:xVal>
            <c:numRef>
              <c:f>'Forsøk 2 - Samlet'!$AE$14:$AE$84</c:f>
              <c:numCache>
                <c:formatCode>General</c:formatCode>
                <c:ptCount val="71"/>
                <c:pt idx="19" formatCode="0.00">
                  <c:v>0.33939636104840715</c:v>
                </c:pt>
                <c:pt idx="20" formatCode="0.0">
                  <c:v>0.28890721463253077</c:v>
                </c:pt>
                <c:pt idx="21" formatCode="0.0">
                  <c:v>7.5641473927513539E-2</c:v>
                </c:pt>
                <c:pt idx="37" formatCode="0.00">
                  <c:v>0.33543186341859038</c:v>
                </c:pt>
                <c:pt idx="38" formatCode="0.00">
                  <c:v>0.38102114133002601</c:v>
                </c:pt>
                <c:pt idx="39" formatCode="0.00">
                  <c:v>0.47209072710927058</c:v>
                </c:pt>
                <c:pt idx="40" formatCode="0.00">
                  <c:v>0.54173877813304028</c:v>
                </c:pt>
                <c:pt idx="41" formatCode="0.00">
                  <c:v>0.65005506483019226</c:v>
                </c:pt>
                <c:pt idx="56" formatCode="0.00">
                  <c:v>0.25344984235068463</c:v>
                </c:pt>
                <c:pt idx="57" formatCode="0.00">
                  <c:v>0.27923122057744199</c:v>
                </c:pt>
                <c:pt idx="58" formatCode="0.00">
                  <c:v>0.31045968061536011</c:v>
                </c:pt>
                <c:pt idx="59" formatCode="0.00">
                  <c:v>0.49825626418527758</c:v>
                </c:pt>
                <c:pt idx="60" formatCode="0.00">
                  <c:v>1.207563679781293</c:v>
                </c:pt>
                <c:pt idx="61" formatCode="0.00">
                  <c:v>2.662527727285759</c:v>
                </c:pt>
                <c:pt idx="62" formatCode="0.00">
                  <c:v>2.3458744467293395</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0-1D1A-4B11-B97E-E744D89500E7}"/>
            </c:ext>
          </c:extLst>
        </c:ser>
        <c:ser>
          <c:idx val="2"/>
          <c:order val="1"/>
          <c:tx>
            <c:strRef>
              <c:f>'Forsøk 2 - Samlet'!$BG$12</c:f>
              <c:strCache>
                <c:ptCount val="1"/>
                <c:pt idx="0">
                  <c:v>S_u(N_Δu)-3a</c:v>
                </c:pt>
              </c:strCache>
            </c:strRef>
          </c:tx>
          <c:spPr>
            <a:ln w="19050" cap="rnd">
              <a:noFill/>
              <a:round/>
            </a:ln>
            <a:effectLst/>
          </c:spPr>
          <c:marker>
            <c:symbol val="none"/>
          </c:marker>
          <c:xVal>
            <c:numRef>
              <c:f>'Forsøk 2 - Samlet'!$BG$14:$BG$85</c:f>
              <c:numCache>
                <c:formatCode>General</c:formatCode>
                <c:ptCount val="72"/>
                <c:pt idx="19" formatCode="0.0">
                  <c:v>0.27432810036878419</c:v>
                </c:pt>
                <c:pt idx="20" formatCode="0.0">
                  <c:v>0.2948334944427739</c:v>
                </c:pt>
                <c:pt idx="21" formatCode="0.0">
                  <c:v>6.8270703455372506E-2</c:v>
                </c:pt>
                <c:pt idx="22" formatCode="0.0">
                  <c:v>-0.24525693413898808</c:v>
                </c:pt>
                <c:pt idx="38" formatCode="0.00">
                  <c:v>0.37629182880069073</c:v>
                </c:pt>
                <c:pt idx="39" formatCode="0.00">
                  <c:v>0.37841794112224841</c:v>
                </c:pt>
                <c:pt idx="40" formatCode="0.00">
                  <c:v>0.48057390560606927</c:v>
                </c:pt>
                <c:pt idx="41" formatCode="0.00">
                  <c:v>0.56914179063553916</c:v>
                </c:pt>
                <c:pt idx="42" formatCode="0.00">
                  <c:v>-5.7488177372005164E-2</c:v>
                </c:pt>
                <c:pt idx="56" formatCode="0.00">
                  <c:v>0.30834774848686014</c:v>
                </c:pt>
                <c:pt idx="57" formatCode="0.00">
                  <c:v>0.29896205755849714</c:v>
                </c:pt>
                <c:pt idx="58" formatCode="0.00">
                  <c:v>0.3995023947270252</c:v>
                </c:pt>
                <c:pt idx="59" formatCode="0.00">
                  <c:v>0.54991901059342674</c:v>
                </c:pt>
                <c:pt idx="60" formatCode="0.0">
                  <c:v>0.48402527516587451</c:v>
                </c:pt>
                <c:pt idx="61" formatCode="0.0">
                  <c:v>2.4431279773698611</c:v>
                </c:pt>
                <c:pt idx="62" formatCode="0.00">
                  <c:v>1.7351613393632379</c:v>
                </c:pt>
                <c:pt idx="63" formatCode="0.00">
                  <c:v>-0.20415250425581566</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1-1D1A-4B11-B97E-E744D89500E7}"/>
            </c:ext>
          </c:extLst>
        </c:ser>
        <c:ser>
          <c:idx val="0"/>
          <c:order val="2"/>
          <c:tx>
            <c:strRef>
              <c:f>'Forsøk 2 - Samlet'!$CM$12</c:f>
              <c:strCache>
                <c:ptCount val="1"/>
                <c:pt idx="0">
                  <c:v>S_u(N_Δu)-2b</c:v>
                </c:pt>
              </c:strCache>
            </c:strRef>
          </c:tx>
          <c:spPr>
            <a:ln w="19050" cap="rnd">
              <a:solidFill>
                <a:srgbClr val="00B0F0"/>
              </a:solidFill>
              <a:round/>
            </a:ln>
            <a:effectLst/>
          </c:spPr>
          <c:marker>
            <c:symbol val="none"/>
          </c:marker>
          <c:xVal>
            <c:numRef>
              <c:f>'Forsøk 2 - Samlet'!$CM$14:$CM$85</c:f>
              <c:numCache>
                <c:formatCode>General</c:formatCode>
                <c:ptCount val="72"/>
                <c:pt idx="19" formatCode="0.00">
                  <c:v>0.33340697816804737</c:v>
                </c:pt>
                <c:pt idx="20" formatCode="0.00">
                  <c:v>0.27133239191653957</c:v>
                </c:pt>
                <c:pt idx="21" formatCode="0.00">
                  <c:v>7.1862825246648929E-2</c:v>
                </c:pt>
                <c:pt idx="22" formatCode="0.00">
                  <c:v>-0.10864164336983936</c:v>
                </c:pt>
                <c:pt idx="37" formatCode="0.00">
                  <c:v>0.30895293824318965</c:v>
                </c:pt>
                <c:pt idx="38" formatCode="0.00">
                  <c:v>0.34528593285916143</c:v>
                </c:pt>
                <c:pt idx="39" formatCode="0.00">
                  <c:v>0.40456635608637648</c:v>
                </c:pt>
                <c:pt idx="40" formatCode="0.00">
                  <c:v>0.56600393936680682</c:v>
                </c:pt>
                <c:pt idx="41" formatCode="0.00">
                  <c:v>0.68908018392248072</c:v>
                </c:pt>
                <c:pt idx="55" formatCode="0.00">
                  <c:v>0.1476426586974566</c:v>
                </c:pt>
                <c:pt idx="56" formatCode="0.00">
                  <c:v>0.18650722349483168</c:v>
                </c:pt>
                <c:pt idx="57" formatCode="0.00">
                  <c:v>0.20226614605714144</c:v>
                </c:pt>
                <c:pt idx="58" formatCode="0.00">
                  <c:v>0.24088960087293654</c:v>
                </c:pt>
                <c:pt idx="59" formatCode="0.00">
                  <c:v>0.29754884430826334</c:v>
                </c:pt>
                <c:pt idx="60" formatCode="0.00">
                  <c:v>0.51464053383702046</c:v>
                </c:pt>
                <c:pt idx="61" formatCode="0.00">
                  <c:v>1.0868045223580809</c:v>
                </c:pt>
                <c:pt idx="62" formatCode="0.00">
                  <c:v>1.1043361293665126</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2-1D1A-4B11-B97E-E744D89500E7}"/>
            </c:ext>
          </c:extLst>
        </c:ser>
        <c:ser>
          <c:idx val="13"/>
          <c:order val="3"/>
          <c:tx>
            <c:strRef>
              <c:f>'Forsøk 2 - Samlet'!$DR$12</c:f>
              <c:strCache>
                <c:ptCount val="1"/>
                <c:pt idx="0">
                  <c:v>S_u(N_Δu)-3b</c:v>
                </c:pt>
              </c:strCache>
            </c:strRef>
          </c:tx>
          <c:spPr>
            <a:ln w="19050" cap="rnd">
              <a:noFill/>
              <a:round/>
            </a:ln>
            <a:effectLst/>
          </c:spPr>
          <c:marker>
            <c:symbol val="none"/>
          </c:marker>
          <c:xVal>
            <c:numRef>
              <c:f>'Forsøk 2 - Samlet'!$DR$14:$DR$84</c:f>
              <c:numCache>
                <c:formatCode>General</c:formatCode>
                <c:ptCount val="71"/>
                <c:pt idx="19" formatCode="0.00">
                  <c:v>0.20128371531676673</c:v>
                </c:pt>
                <c:pt idx="20" formatCode="0.00">
                  <c:v>0.21079921876425164</c:v>
                </c:pt>
                <c:pt idx="21" formatCode="0.00">
                  <c:v>0.18492455439546604</c:v>
                </c:pt>
                <c:pt idx="22" formatCode="0.00">
                  <c:v>-0.23062708162877921</c:v>
                </c:pt>
                <c:pt idx="37" formatCode="0.00">
                  <c:v>0.29114985945106986</c:v>
                </c:pt>
                <c:pt idx="38" formatCode="0.00">
                  <c:v>0.32413217229293889</c:v>
                </c:pt>
                <c:pt idx="39" formatCode="0.00">
                  <c:v>0.41572964256053563</c:v>
                </c:pt>
                <c:pt idx="40" formatCode="0.00">
                  <c:v>0.44677245442802321</c:v>
                </c:pt>
                <c:pt idx="41" formatCode="0.00">
                  <c:v>0.30787931509822392</c:v>
                </c:pt>
                <c:pt idx="55" formatCode="0.00">
                  <c:v>0.18512298599593782</c:v>
                </c:pt>
                <c:pt idx="56" formatCode="0.00">
                  <c:v>0.22000648735063569</c:v>
                </c:pt>
                <c:pt idx="57" formatCode="0.00">
                  <c:v>0.23214265351247829</c:v>
                </c:pt>
                <c:pt idx="58" formatCode="0.00">
                  <c:v>0.27637192037536307</c:v>
                </c:pt>
                <c:pt idx="59" formatCode="0.00">
                  <c:v>0.41748109558593682</c:v>
                </c:pt>
                <c:pt idx="60" formatCode="0.00">
                  <c:v>0.73850644701537815</c:v>
                </c:pt>
                <c:pt idx="61" formatCode="0.00">
                  <c:v>1.0863678674455117</c:v>
                </c:pt>
                <c:pt idx="62" formatCode="0.00">
                  <c:v>0.66130296715433101</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3-1D1A-4B11-B97E-E744D89500E7}"/>
            </c:ext>
          </c:extLst>
        </c:ser>
        <c:ser>
          <c:idx val="16"/>
          <c:order val="4"/>
          <c:tx>
            <c:strRef>
              <c:f>'Forsøk 2 - Samlet'!$FV$12</c:f>
              <c:strCache>
                <c:ptCount val="1"/>
                <c:pt idx="0">
                  <c:v>S_u(N_Δu)-2c</c:v>
                </c:pt>
              </c:strCache>
            </c:strRef>
          </c:tx>
          <c:spPr>
            <a:ln w="19050" cap="rnd">
              <a:solidFill>
                <a:schemeClr val="accent6"/>
              </a:solidFill>
              <a:round/>
            </a:ln>
            <a:effectLst/>
          </c:spPr>
          <c:marker>
            <c:symbol val="none"/>
          </c:marker>
          <c:xVal>
            <c:numRef>
              <c:f>'Forsøk 2 - Samlet'!$FV$14:$FV$85</c:f>
              <c:numCache>
                <c:formatCode>General</c:formatCode>
                <c:ptCount val="72"/>
                <c:pt idx="20" formatCode="0.00">
                  <c:v>0.15145408096460389</c:v>
                </c:pt>
                <c:pt idx="21" formatCode="0.00">
                  <c:v>0.13632045311265151</c:v>
                </c:pt>
                <c:pt idx="22" formatCode="0.00">
                  <c:v>8.2174148926381779E-2</c:v>
                </c:pt>
                <c:pt idx="23" formatCode="0.00">
                  <c:v>-1.3928867136469935E-2</c:v>
                </c:pt>
                <c:pt idx="38" formatCode="0.00">
                  <c:v>9.6596884491806742E-2</c:v>
                </c:pt>
                <c:pt idx="39" formatCode="0.00">
                  <c:v>9.3754568341177527E-2</c:v>
                </c:pt>
                <c:pt idx="40" formatCode="0.00">
                  <c:v>0.20148597153917017</c:v>
                </c:pt>
                <c:pt idx="41" formatCode="0.00">
                  <c:v>0.36743173382283179</c:v>
                </c:pt>
                <c:pt idx="42" formatCode="0.00">
                  <c:v>0.27256104391672903</c:v>
                </c:pt>
                <c:pt idx="57" formatCode="0.00">
                  <c:v>2.0300505309721402E-3</c:v>
                </c:pt>
                <c:pt idx="58" formatCode="0.00">
                  <c:v>5.3323753742578084E-2</c:v>
                </c:pt>
                <c:pt idx="59" formatCode="0.00">
                  <c:v>0.11988013611193013</c:v>
                </c:pt>
                <c:pt idx="60" formatCode="0.00">
                  <c:v>0.23287284050383542</c:v>
                </c:pt>
                <c:pt idx="61" formatCode="0.00">
                  <c:v>0.36906217532171198</c:v>
                </c:pt>
                <c:pt idx="62" formatCode="0.00">
                  <c:v>0.81730189558133759</c:v>
                </c:pt>
                <c:pt idx="63" formatCode="0.00">
                  <c:v>1.261267339792068</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4-1D1A-4B11-B97E-E744D89500E7}"/>
            </c:ext>
          </c:extLst>
        </c:ser>
        <c:ser>
          <c:idx val="12"/>
          <c:order val="5"/>
          <c:tx>
            <c:strRef>
              <c:f>'Forsøk 2 - Samlet'!$ET$12</c:f>
              <c:strCache>
                <c:ptCount val="1"/>
                <c:pt idx="0">
                  <c:v>S_u(N_Δu)-3c</c:v>
                </c:pt>
              </c:strCache>
            </c:strRef>
          </c:tx>
          <c:spPr>
            <a:ln w="19050" cap="rnd">
              <a:noFill/>
              <a:round/>
            </a:ln>
            <a:effectLst/>
          </c:spPr>
          <c:marker>
            <c:symbol val="none"/>
          </c:marker>
          <c:xVal>
            <c:numRef>
              <c:f>'Forsøk 2 - Samlet'!$ET$14:$ET$85</c:f>
              <c:numCache>
                <c:formatCode>General</c:formatCode>
                <c:ptCount val="72"/>
                <c:pt idx="19" formatCode="0.00">
                  <c:v>0.18746534351744218</c:v>
                </c:pt>
                <c:pt idx="20" formatCode="0.00">
                  <c:v>0.19854731436612494</c:v>
                </c:pt>
                <c:pt idx="21" formatCode="0.00">
                  <c:v>-8.6565956742457664E-2</c:v>
                </c:pt>
                <c:pt idx="22" formatCode="0.00">
                  <c:v>-0.2695299917652117</c:v>
                </c:pt>
                <c:pt idx="38" formatCode="0.00">
                  <c:v>0.24522725814763457</c:v>
                </c:pt>
                <c:pt idx="39" formatCode="0.00">
                  <c:v>0.3107801257367353</c:v>
                </c:pt>
                <c:pt idx="40" formatCode="0.00">
                  <c:v>0.64920140637632384</c:v>
                </c:pt>
                <c:pt idx="41" formatCode="0.00">
                  <c:v>0.48024270482230141</c:v>
                </c:pt>
                <c:pt idx="42" formatCode="0.00">
                  <c:v>-0.31870490296299386</c:v>
                </c:pt>
                <c:pt idx="56" formatCode="0.00">
                  <c:v>0.18752924107929653</c:v>
                </c:pt>
                <c:pt idx="57" formatCode="0.00">
                  <c:v>0.18408884195595718</c:v>
                </c:pt>
                <c:pt idx="58" formatCode="0.00">
                  <c:v>0.31853177061086879</c:v>
                </c:pt>
                <c:pt idx="59" formatCode="0.00">
                  <c:v>0.40228367870414256</c:v>
                </c:pt>
                <c:pt idx="60" formatCode="0.00">
                  <c:v>0.6389841669590659</c:v>
                </c:pt>
                <c:pt idx="61" formatCode="0.00">
                  <c:v>1.221036514391916</c:v>
                </c:pt>
                <c:pt idx="62" formatCode="0.00">
                  <c:v>2.3445583387141986</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5-1D1A-4B11-B97E-E744D89500E7}"/>
            </c:ext>
          </c:extLst>
        </c:ser>
        <c:ser>
          <c:idx val="3"/>
          <c:order val="6"/>
          <c:tx>
            <c:strRef>
              <c:f>'Forsøk 2 - Samlet'!$AD$12</c:f>
              <c:strCache>
                <c:ptCount val="1"/>
                <c:pt idx="0">
                  <c:v>S_u(N_kt)-2a</c:v>
                </c:pt>
              </c:strCache>
            </c:strRef>
          </c:tx>
          <c:spPr>
            <a:ln w="19050" cap="rnd">
              <a:solidFill>
                <a:srgbClr val="FF0000"/>
              </a:solidFill>
              <a:prstDash val="sysDot"/>
              <a:round/>
            </a:ln>
            <a:effectLst/>
          </c:spPr>
          <c:marker>
            <c:symbol val="none"/>
          </c:marker>
          <c:xVal>
            <c:numRef>
              <c:f>'Forsøk 2 - Samlet'!$AD$14:$AD$84</c:f>
              <c:numCache>
                <c:formatCode>General</c:formatCode>
                <c:ptCount val="71"/>
                <c:pt idx="19" formatCode="0">
                  <c:v>188.3829687896486</c:v>
                </c:pt>
                <c:pt idx="20" formatCode="0">
                  <c:v>172.19071223223395</c:v>
                </c:pt>
                <c:pt idx="21" formatCode="0">
                  <c:v>172.3308080529186</c:v>
                </c:pt>
                <c:pt idx="37" formatCode="0">
                  <c:v>171.91560716214255</c:v>
                </c:pt>
                <c:pt idx="38" formatCode="0">
                  <c:v>147.96301894802278</c:v>
                </c:pt>
                <c:pt idx="39" formatCode="0">
                  <c:v>123.36233992506271</c:v>
                </c:pt>
                <c:pt idx="40" formatCode="0">
                  <c:v>117.76878954312301</c:v>
                </c:pt>
                <c:pt idx="41" formatCode="0">
                  <c:v>131.12219067167561</c:v>
                </c:pt>
                <c:pt idx="56" formatCode="0">
                  <c:v>90.420774295560108</c:v>
                </c:pt>
                <c:pt idx="57" formatCode="0">
                  <c:v>67.178446588468177</c:v>
                </c:pt>
                <c:pt idx="58" formatCode="0">
                  <c:v>58.487774025655064</c:v>
                </c:pt>
                <c:pt idx="59" formatCode="0">
                  <c:v>51.212094660409079</c:v>
                </c:pt>
                <c:pt idx="60" formatCode="0">
                  <c:v>48.188686435486701</c:v>
                </c:pt>
                <c:pt idx="61" formatCode="0">
                  <c:v>45.621633291301301</c:v>
                </c:pt>
                <c:pt idx="62" formatCode="0">
                  <c:v>59.604826449936695</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6-1D1A-4B11-B97E-E744D89500E7}"/>
            </c:ext>
          </c:extLst>
        </c:ser>
        <c:ser>
          <c:idx val="10"/>
          <c:order val="7"/>
          <c:tx>
            <c:strRef>
              <c:f>'Forsøk 2 - Samlet'!$BF$12</c:f>
              <c:strCache>
                <c:ptCount val="1"/>
                <c:pt idx="0">
                  <c:v>S_u(N_kt)-3a</c:v>
                </c:pt>
              </c:strCache>
            </c:strRef>
          </c:tx>
          <c:spPr>
            <a:ln w="19050" cap="rnd">
              <a:noFill/>
              <a:prstDash val="sysDot"/>
              <a:round/>
            </a:ln>
            <a:effectLst/>
          </c:spPr>
          <c:marker>
            <c:symbol val="none"/>
          </c:marker>
          <c:xVal>
            <c:numRef>
              <c:f>'Forsøk 2 - Samlet'!$BF$14:$BF$85</c:f>
              <c:numCache>
                <c:formatCode>General</c:formatCode>
                <c:ptCount val="72"/>
                <c:pt idx="19" formatCode="0">
                  <c:v>144.51899038150043</c:v>
                </c:pt>
                <c:pt idx="20" formatCode="0">
                  <c:v>130.56660463931195</c:v>
                </c:pt>
                <c:pt idx="21" formatCode="0">
                  <c:v>145.72253032064671</c:v>
                </c:pt>
                <c:pt idx="22" formatCode="0">
                  <c:v>159.68971266735858</c:v>
                </c:pt>
                <c:pt idx="38" formatCode="0">
                  <c:v>112.35385598898914</c:v>
                </c:pt>
                <c:pt idx="39" formatCode="0">
                  <c:v>98.10380957457626</c:v>
                </c:pt>
                <c:pt idx="40" formatCode="0">
                  <c:v>96.025146946894694</c:v>
                </c:pt>
                <c:pt idx="41" formatCode="0">
                  <c:v>104.88727567658259</c:v>
                </c:pt>
                <c:pt idx="42" formatCode="0">
                  <c:v>112.11240774344114</c:v>
                </c:pt>
                <c:pt idx="56" formatCode="0">
                  <c:v>72.844630199354057</c:v>
                </c:pt>
                <c:pt idx="57" formatCode="0">
                  <c:v>56.751261980054018</c:v>
                </c:pt>
                <c:pt idx="58" formatCode="0">
                  <c:v>50.765496274077591</c:v>
                </c:pt>
                <c:pt idx="59" formatCode="0">
                  <c:v>48.187711560494783</c:v>
                </c:pt>
                <c:pt idx="60" formatCode="0.0">
                  <c:v>46.449600763126838</c:v>
                </c:pt>
                <c:pt idx="61" formatCode="0.0">
                  <c:v>45.688323375619696</c:v>
                </c:pt>
                <c:pt idx="62" formatCode="0">
                  <c:v>64.885168346038299</c:v>
                </c:pt>
                <c:pt idx="63" formatCode="0">
                  <c:v>106.82488700839387</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7-1D1A-4B11-B97E-E744D89500E7}"/>
            </c:ext>
          </c:extLst>
        </c:ser>
        <c:ser>
          <c:idx val="7"/>
          <c:order val="8"/>
          <c:tx>
            <c:strRef>
              <c:f>'Forsøk 2 - Samlet'!$CL$12</c:f>
              <c:strCache>
                <c:ptCount val="1"/>
                <c:pt idx="0">
                  <c:v>S_u(N_kt)-2b</c:v>
                </c:pt>
              </c:strCache>
            </c:strRef>
          </c:tx>
          <c:spPr>
            <a:ln w="19050" cap="rnd">
              <a:solidFill>
                <a:srgbClr val="00B0F0"/>
              </a:solidFill>
              <a:prstDash val="sysDot"/>
              <a:round/>
            </a:ln>
            <a:effectLst/>
          </c:spPr>
          <c:marker>
            <c:symbol val="none"/>
          </c:marker>
          <c:xVal>
            <c:numRef>
              <c:f>'Forsøk 2 - Samlet'!$CL$14:$CL$85</c:f>
              <c:numCache>
                <c:formatCode>General</c:formatCode>
                <c:ptCount val="72"/>
                <c:pt idx="19" formatCode="0">
                  <c:v>215.91213189682264</c:v>
                </c:pt>
                <c:pt idx="20" formatCode="0">
                  <c:v>179.50527473552572</c:v>
                </c:pt>
                <c:pt idx="21" formatCode="0">
                  <c:v>183.85670676865763</c:v>
                </c:pt>
                <c:pt idx="22" formatCode="0">
                  <c:v>246.49260142198122</c:v>
                </c:pt>
                <c:pt idx="37" formatCode="0">
                  <c:v>164.75195872548497</c:v>
                </c:pt>
                <c:pt idx="38" formatCode="0">
                  <c:v>124.33163969695535</c:v>
                </c:pt>
                <c:pt idx="39" formatCode="0">
                  <c:v>107.80081548346914</c:v>
                </c:pt>
                <c:pt idx="40" formatCode="0">
                  <c:v>99.604388202488991</c:v>
                </c:pt>
                <c:pt idx="41" formatCode="0">
                  <c:v>118.35749022066173</c:v>
                </c:pt>
                <c:pt idx="55" formatCode="0">
                  <c:v>139.99858720696645</c:v>
                </c:pt>
                <c:pt idx="56" formatCode="0">
                  <c:v>104.58379484809906</c:v>
                </c:pt>
                <c:pt idx="57" formatCode="0">
                  <c:v>85.073649749536443</c:v>
                </c:pt>
                <c:pt idx="58" formatCode="0">
                  <c:v>66.33756695484746</c:v>
                </c:pt>
                <c:pt idx="59" formatCode="0">
                  <c:v>59.642407518271604</c:v>
                </c:pt>
                <c:pt idx="60" formatCode="0">
                  <c:v>56.874921448087335</c:v>
                </c:pt>
                <c:pt idx="61" formatCode="0">
                  <c:v>52.436563932085136</c:v>
                </c:pt>
                <c:pt idx="62" formatCode="0">
                  <c:v>60.946854211267315</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8-1D1A-4B11-B97E-E744D89500E7}"/>
            </c:ext>
          </c:extLst>
        </c:ser>
        <c:ser>
          <c:idx val="14"/>
          <c:order val="9"/>
          <c:tx>
            <c:strRef>
              <c:f>'Forsøk 2 - Samlet'!$DQ$12</c:f>
              <c:strCache>
                <c:ptCount val="1"/>
                <c:pt idx="0">
                  <c:v>S_u(N_kt)-3b</c:v>
                </c:pt>
              </c:strCache>
            </c:strRef>
          </c:tx>
          <c:spPr>
            <a:ln w="19050" cap="rnd">
              <a:noFill/>
              <a:prstDash val="sysDot"/>
              <a:round/>
            </a:ln>
            <a:effectLst/>
          </c:spPr>
          <c:marker>
            <c:symbol val="none"/>
          </c:marker>
          <c:xVal>
            <c:numRef>
              <c:f>'Forsøk 2 - Samlet'!$DQ$14:$DQ$84</c:f>
              <c:numCache>
                <c:formatCode>General</c:formatCode>
                <c:ptCount val="71"/>
                <c:pt idx="19" formatCode="0">
                  <c:v>223.32006545891826</c:v>
                </c:pt>
                <c:pt idx="20" formatCode="0">
                  <c:v>190.66668232615174</c:v>
                </c:pt>
                <c:pt idx="21" formatCode="0">
                  <c:v>215.98466111336151</c:v>
                </c:pt>
                <c:pt idx="22" formatCode="0">
                  <c:v>283.03000199280694</c:v>
                </c:pt>
                <c:pt idx="37" formatCode="0">
                  <c:v>170.92428000043836</c:v>
                </c:pt>
                <c:pt idx="38" formatCode="0">
                  <c:v>130.35531740229186</c:v>
                </c:pt>
                <c:pt idx="39" formatCode="0">
                  <c:v>116.24042957029921</c:v>
                </c:pt>
                <c:pt idx="40" formatCode="0">
                  <c:v>111.51893011861445</c:v>
                </c:pt>
                <c:pt idx="41" formatCode="0">
                  <c:v>155.8323636941374</c:v>
                </c:pt>
                <c:pt idx="55" formatCode="0">
                  <c:v>142.6706671669813</c:v>
                </c:pt>
                <c:pt idx="56" formatCode="0">
                  <c:v>104.4324360299705</c:v>
                </c:pt>
                <c:pt idx="57" formatCode="0">
                  <c:v>85.561049245374804</c:v>
                </c:pt>
                <c:pt idx="58" formatCode="0">
                  <c:v>68.693948787509299</c:v>
                </c:pt>
                <c:pt idx="59" formatCode="0">
                  <c:v>62.200726712861936</c:v>
                </c:pt>
                <c:pt idx="60" formatCode="0">
                  <c:v>59.070662425154438</c:v>
                </c:pt>
                <c:pt idx="61" formatCode="0">
                  <c:v>57.242288470754922</c:v>
                </c:pt>
                <c:pt idx="62" formatCode="0">
                  <c:v>86.418458833701507</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9-1D1A-4B11-B97E-E744D89500E7}"/>
            </c:ext>
          </c:extLst>
        </c:ser>
        <c:ser>
          <c:idx val="17"/>
          <c:order val="10"/>
          <c:tx>
            <c:strRef>
              <c:f>'Forsøk 2 - Samlet'!$FU$12</c:f>
              <c:strCache>
                <c:ptCount val="1"/>
                <c:pt idx="0">
                  <c:v>S_u(N_kt)-2c</c:v>
                </c:pt>
              </c:strCache>
            </c:strRef>
          </c:tx>
          <c:spPr>
            <a:ln w="19050" cap="rnd">
              <a:solidFill>
                <a:schemeClr val="accent6"/>
              </a:solidFill>
              <a:prstDash val="sysDot"/>
              <a:round/>
            </a:ln>
            <a:effectLst/>
          </c:spPr>
          <c:marker>
            <c:symbol val="none"/>
          </c:marker>
          <c:xVal>
            <c:numRef>
              <c:f>'Forsøk 2 - Samlet'!$FU$14:$FU$85</c:f>
              <c:numCache>
                <c:formatCode>General</c:formatCode>
                <c:ptCount val="72"/>
                <c:pt idx="20" formatCode="0">
                  <c:v>382.69014438550977</c:v>
                </c:pt>
                <c:pt idx="21" formatCode="0">
                  <c:v>324.38983153218271</c:v>
                </c:pt>
                <c:pt idx="22" formatCode="0">
                  <c:v>287.53040459981867</c:v>
                </c:pt>
                <c:pt idx="23" formatCode="0">
                  <c:v>362.42878009702366</c:v>
                </c:pt>
                <c:pt idx="38" formatCode="0">
                  <c:v>205.43119240186778</c:v>
                </c:pt>
                <c:pt idx="39" formatCode="0">
                  <c:v>167.50458772977555</c:v>
                </c:pt>
                <c:pt idx="40" formatCode="0">
                  <c:v>132.94985641296566</c:v>
                </c:pt>
                <c:pt idx="41" formatCode="0">
                  <c:v>125.50036211122951</c:v>
                </c:pt>
                <c:pt idx="42" formatCode="0">
                  <c:v>181.08875118911968</c:v>
                </c:pt>
                <c:pt idx="57" formatCode="0">
                  <c:v>121.71948626929154</c:v>
                </c:pt>
                <c:pt idx="58" formatCode="0">
                  <c:v>89.665570681019474</c:v>
                </c:pt>
                <c:pt idx="59" formatCode="0">
                  <c:v>72.450753849649132</c:v>
                </c:pt>
                <c:pt idx="60" formatCode="0">
                  <c:v>66.024060304264211</c:v>
                </c:pt>
                <c:pt idx="61" formatCode="0">
                  <c:v>62.406115995441304</c:v>
                </c:pt>
                <c:pt idx="62" formatCode="0">
                  <c:v>57.841593315185733</c:v>
                </c:pt>
                <c:pt idx="63" formatCode="0">
                  <c:v>75.254552200300424</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A-1D1A-4B11-B97E-E744D89500E7}"/>
            </c:ext>
          </c:extLst>
        </c:ser>
        <c:ser>
          <c:idx val="9"/>
          <c:order val="11"/>
          <c:tx>
            <c:strRef>
              <c:f>'Forsøk 2 - Samlet'!$ES$12</c:f>
              <c:strCache>
                <c:ptCount val="1"/>
                <c:pt idx="0">
                  <c:v>S_u(N_kt)-3c</c:v>
                </c:pt>
              </c:strCache>
            </c:strRef>
          </c:tx>
          <c:spPr>
            <a:ln w="19050" cap="rnd">
              <a:noFill/>
              <a:prstDash val="sysDot"/>
              <a:round/>
            </a:ln>
            <a:effectLst/>
          </c:spPr>
          <c:marker>
            <c:symbol val="none"/>
          </c:marker>
          <c:xVal>
            <c:numRef>
              <c:f>'Forsøk 2 - Samlet'!$ES$14:$ES$85</c:f>
              <c:numCache>
                <c:formatCode>General</c:formatCode>
                <c:ptCount val="72"/>
                <c:pt idx="19" formatCode="0">
                  <c:v>315.83557703964908</c:v>
                </c:pt>
                <c:pt idx="20" formatCode="0">
                  <c:v>253.41270848247001</c:v>
                </c:pt>
                <c:pt idx="21" formatCode="0">
                  <c:v>224.47614601423959</c:v>
                </c:pt>
                <c:pt idx="22" formatCode="0">
                  <c:v>265.44736337519555</c:v>
                </c:pt>
                <c:pt idx="38" formatCode="0">
                  <c:v>133.89560944083667</c:v>
                </c:pt>
                <c:pt idx="39" formatCode="0">
                  <c:v>108.03118732934088</c:v>
                </c:pt>
                <c:pt idx="40" formatCode="0">
                  <c:v>100.58300306983806</c:v>
                </c:pt>
                <c:pt idx="41" formatCode="0">
                  <c:v>118.75418899672216</c:v>
                </c:pt>
                <c:pt idx="42" formatCode="0">
                  <c:v>147.65113996786954</c:v>
                </c:pt>
                <c:pt idx="56" formatCode="0">
                  <c:v>103.2488647995421</c:v>
                </c:pt>
                <c:pt idx="57" formatCode="0">
                  <c:v>78.961083333911915</c:v>
                </c:pt>
                <c:pt idx="58" formatCode="0">
                  <c:v>64.013327799907799</c:v>
                </c:pt>
                <c:pt idx="59" formatCode="0">
                  <c:v>59.223135189562001</c:v>
                </c:pt>
                <c:pt idx="60" formatCode="0">
                  <c:v>58.571316514583202</c:v>
                </c:pt>
                <c:pt idx="61" formatCode="0">
                  <c:v>55.3740214059967</c:v>
                </c:pt>
                <c:pt idx="62" formatCode="0">
                  <c:v>68.872205524353731</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B-1D1A-4B11-B97E-E744D89500E7}"/>
            </c:ext>
          </c:extLst>
        </c:ser>
        <c:ser>
          <c:idx val="4"/>
          <c:order val="12"/>
          <c:tx>
            <c:strRef>
              <c:f>'Forsøk 2 - Samlet'!$AC$12</c:f>
              <c:strCache>
                <c:ptCount val="1"/>
                <c:pt idx="0">
                  <c:v>S_u(N_ke)-2a</c:v>
                </c:pt>
              </c:strCache>
            </c:strRef>
          </c:tx>
          <c:spPr>
            <a:ln w="19050" cap="rnd">
              <a:solidFill>
                <a:srgbClr val="FF0000"/>
              </a:solidFill>
              <a:prstDash val="sysDash"/>
              <a:round/>
            </a:ln>
            <a:effectLst/>
          </c:spPr>
          <c:marker>
            <c:symbol val="none"/>
          </c:marker>
          <c:xVal>
            <c:numRef>
              <c:f>'Forsøk 2 - Samlet'!$AC$14:$AC$84</c:f>
              <c:numCache>
                <c:formatCode>General</c:formatCode>
                <c:ptCount val="71"/>
                <c:pt idx="19" formatCode="0">
                  <c:v>149.31927292466918</c:v>
                </c:pt>
                <c:pt idx="20" formatCode="0">
                  <c:v>136.74437149093819</c:v>
                </c:pt>
                <c:pt idx="21" formatCode="0">
                  <c:v>136.85416756550339</c:v>
                </c:pt>
                <c:pt idx="37" formatCode="0">
                  <c:v>137.81666565614691</c:v>
                </c:pt>
                <c:pt idx="38" formatCode="0">
                  <c:v>118.99666001922553</c:v>
                </c:pt>
                <c:pt idx="39" formatCode="0">
                  <c:v>99.658983590396005</c:v>
                </c:pt>
                <c:pt idx="40" formatCode="0">
                  <c:v>95.251316922970375</c:v>
                </c:pt>
                <c:pt idx="41" formatCode="0">
                  <c:v>105.7114022867419</c:v>
                </c:pt>
                <c:pt idx="56" formatCode="0">
                  <c:v>74.379997198026018</c:v>
                </c:pt>
                <c:pt idx="57" formatCode="0">
                  <c:v>55.918397381365359</c:v>
                </c:pt>
                <c:pt idx="58" formatCode="0">
                  <c:v>49.009632636364749</c:v>
                </c:pt>
                <c:pt idx="59" formatCode="0">
                  <c:v>43.209878750581659</c:v>
                </c:pt>
                <c:pt idx="60" formatCode="0">
                  <c:v>40.749295282791614</c:v>
                </c:pt>
                <c:pt idx="61" formatCode="0">
                  <c:v>38.602089943768469</c:v>
                </c:pt>
                <c:pt idx="62" formatCode="0">
                  <c:v>49.701928246570432</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C-1D1A-4B11-B97E-E744D89500E7}"/>
            </c:ext>
          </c:extLst>
        </c:ser>
        <c:ser>
          <c:idx val="11"/>
          <c:order val="13"/>
          <c:tx>
            <c:strRef>
              <c:f>'Forsøk 2 - Samlet'!$BE$12</c:f>
              <c:strCache>
                <c:ptCount val="1"/>
                <c:pt idx="0">
                  <c:v>S_u(N_ke)-3a</c:v>
                </c:pt>
              </c:strCache>
            </c:strRef>
          </c:tx>
          <c:spPr>
            <a:ln w="19050" cap="rnd">
              <a:noFill/>
              <a:prstDash val="sysDash"/>
              <a:round/>
            </a:ln>
            <a:effectLst/>
          </c:spPr>
          <c:marker>
            <c:symbol val="none"/>
          </c:marker>
          <c:xVal>
            <c:numRef>
              <c:f>'Forsøk 2 - Samlet'!$BE$14:$BE$85</c:f>
              <c:numCache>
                <c:formatCode>General</c:formatCode>
                <c:ptCount val="72"/>
                <c:pt idx="19" formatCode="0">
                  <c:v>115.28653345134525</c:v>
                </c:pt>
                <c:pt idx="20" formatCode="0">
                  <c:v>104.43765178811799</c:v>
                </c:pt>
                <c:pt idx="21" formatCode="0">
                  <c:v>116.2005433227161</c:v>
                </c:pt>
                <c:pt idx="22" formatCode="0">
                  <c:v>127.05492092664828</c:v>
                </c:pt>
                <c:pt idx="38" formatCode="0">
                  <c:v>91.037507345141549</c:v>
                </c:pt>
                <c:pt idx="39" formatCode="0">
                  <c:v>79.835298200057579</c:v>
                </c:pt>
                <c:pt idx="40" formatCode="0">
                  <c:v>78.184596273383491</c:v>
                </c:pt>
                <c:pt idx="41" formatCode="0">
                  <c:v>85.118800535544963</c:v>
                </c:pt>
                <c:pt idx="42" formatCode="0">
                  <c:v>90.831665097263325</c:v>
                </c:pt>
                <c:pt idx="56" formatCode="0">
                  <c:v>60.424465231411176</c:v>
                </c:pt>
                <c:pt idx="57" formatCode="0">
                  <c:v>47.638628576556634</c:v>
                </c:pt>
                <c:pt idx="58" formatCode="0">
                  <c:v>42.872400087358372</c:v>
                </c:pt>
                <c:pt idx="59" formatCode="0">
                  <c:v>40.804565756637317</c:v>
                </c:pt>
                <c:pt idx="60" formatCode="0.0">
                  <c:v>39.421023653888568</c:v>
                </c:pt>
                <c:pt idx="61" formatCode="0.0">
                  <c:v>38.67196910695894</c:v>
                </c:pt>
                <c:pt idx="62" formatCode="0">
                  <c:v>53.933289722833116</c:v>
                </c:pt>
                <c:pt idx="63" formatCode="0">
                  <c:v>87.354995995505661</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D-1D1A-4B11-B97E-E744D89500E7}"/>
            </c:ext>
          </c:extLst>
        </c:ser>
        <c:ser>
          <c:idx val="8"/>
          <c:order val="14"/>
          <c:tx>
            <c:strRef>
              <c:f>'Forsøk 2 - Samlet'!$CK$12</c:f>
              <c:strCache>
                <c:ptCount val="1"/>
                <c:pt idx="0">
                  <c:v>S_u(N_ke)-2b</c:v>
                </c:pt>
              </c:strCache>
            </c:strRef>
          </c:tx>
          <c:spPr>
            <a:ln w="19050" cap="rnd">
              <a:solidFill>
                <a:srgbClr val="00B0F0"/>
              </a:solidFill>
              <a:prstDash val="sysDash"/>
              <a:round/>
            </a:ln>
            <a:effectLst/>
          </c:spPr>
          <c:marker>
            <c:symbol val="none"/>
          </c:marker>
          <c:xVal>
            <c:numRef>
              <c:f>'Forsøk 2 - Samlet'!$CK$14:$CK$85</c:f>
              <c:numCache>
                <c:formatCode>General</c:formatCode>
                <c:ptCount val="72"/>
                <c:pt idx="19" formatCode="0">
                  <c:v>170.69150994418831</c:v>
                </c:pt>
                <c:pt idx="20" formatCode="0">
                  <c:v>142.4226239561124</c:v>
                </c:pt>
                <c:pt idx="21" formatCode="0">
                  <c:v>145.80450325246926</c:v>
                </c:pt>
                <c:pt idx="22" formatCode="0">
                  <c:v>194.41470781618366</c:v>
                </c:pt>
                <c:pt idx="37" formatCode="0">
                  <c:v>132.19875212551273</c:v>
                </c:pt>
                <c:pt idx="38" formatCode="0">
                  <c:v>100.44682386018303</c:v>
                </c:pt>
                <c:pt idx="39" formatCode="0">
                  <c:v>87.453043448722767</c:v>
                </c:pt>
                <c:pt idx="40" formatCode="0">
                  <c:v>80.989427679580601</c:v>
                </c:pt>
                <c:pt idx="41" formatCode="0">
                  <c:v>95.69175706173516</c:v>
                </c:pt>
                <c:pt idx="55" formatCode="0">
                  <c:v>113.75383272653717</c:v>
                </c:pt>
                <c:pt idx="56" formatCode="0">
                  <c:v>85.62755205375197</c:v>
                </c:pt>
                <c:pt idx="57" formatCode="0">
                  <c:v>70.131730147267888</c:v>
                </c:pt>
                <c:pt idx="58" formatCode="0">
                  <c:v>55.245431186149141</c:v>
                </c:pt>
                <c:pt idx="59" formatCode="0">
                  <c:v>49.918098200945686</c:v>
                </c:pt>
                <c:pt idx="60" formatCode="0">
                  <c:v>47.69365627734917</c:v>
                </c:pt>
                <c:pt idx="61" formatCode="0">
                  <c:v>44.118662653969544</c:v>
                </c:pt>
                <c:pt idx="62" formatCode="0">
                  <c:v>50.85760509967934</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E-1D1A-4B11-B97E-E744D89500E7}"/>
            </c:ext>
          </c:extLst>
        </c:ser>
        <c:ser>
          <c:idx val="15"/>
          <c:order val="15"/>
          <c:tx>
            <c:strRef>
              <c:f>'Forsøk 2 - Samlet'!$DP$12</c:f>
              <c:strCache>
                <c:ptCount val="1"/>
                <c:pt idx="0">
                  <c:v>S_u(N_ke)-3b</c:v>
                </c:pt>
              </c:strCache>
            </c:strRef>
          </c:tx>
          <c:spPr>
            <a:ln w="19050" cap="rnd">
              <a:noFill/>
              <a:prstDash val="sysDash"/>
              <a:round/>
            </a:ln>
            <a:effectLst/>
          </c:spPr>
          <c:marker>
            <c:symbol val="none"/>
          </c:marker>
          <c:xVal>
            <c:numRef>
              <c:f>'Forsøk 2 - Samlet'!$DP$14:$DP$84</c:f>
              <c:numCache>
                <c:formatCode>General</c:formatCode>
                <c:ptCount val="71"/>
                <c:pt idx="19" formatCode="0">
                  <c:v>165.75634671438425</c:v>
                </c:pt>
                <c:pt idx="20" formatCode="0">
                  <c:v>142.33610901523042</c:v>
                </c:pt>
                <c:pt idx="21" formatCode="0">
                  <c:v>160.42167030598608</c:v>
                </c:pt>
                <c:pt idx="22" formatCode="0">
                  <c:v>208.39348237322818</c:v>
                </c:pt>
                <c:pt idx="37" formatCode="0">
                  <c:v>129.86538195816658</c:v>
                </c:pt>
                <c:pt idx="38" formatCode="0">
                  <c:v>100.2103432590124</c:v>
                </c:pt>
                <c:pt idx="39" formatCode="0">
                  <c:v>89.871761916707314</c:v>
                </c:pt>
                <c:pt idx="40" formatCode="0">
                  <c:v>86.381403855838087</c:v>
                </c:pt>
                <c:pt idx="41" formatCode="0">
                  <c:v>118.68639824404282</c:v>
                </c:pt>
                <c:pt idx="55" formatCode="0">
                  <c:v>110.59520248872104</c:v>
                </c:pt>
                <c:pt idx="56" formatCode="0">
                  <c:v>82.115040909965558</c:v>
                </c:pt>
                <c:pt idx="57" formatCode="0">
                  <c:v>68.052791972631283</c:v>
                </c:pt>
                <c:pt idx="58" formatCode="0">
                  <c:v>55.467824711843704</c:v>
                </c:pt>
                <c:pt idx="59" formatCode="0">
                  <c:v>50.591955826626588</c:v>
                </c:pt>
                <c:pt idx="60" formatCode="0">
                  <c:v>48.209508349446452</c:v>
                </c:pt>
                <c:pt idx="61" formatCode="0">
                  <c:v>46.80236215802848</c:v>
                </c:pt>
                <c:pt idx="62" formatCode="0">
                  <c:v>68.487959451848752</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F-1D1A-4B11-B97E-E744D89500E7}"/>
            </c:ext>
          </c:extLst>
        </c:ser>
        <c:ser>
          <c:idx val="18"/>
          <c:order val="16"/>
          <c:tx>
            <c:strRef>
              <c:f>'Forsøk 2 - Samlet'!$FT$12</c:f>
              <c:strCache>
                <c:ptCount val="1"/>
                <c:pt idx="0">
                  <c:v>S_u(N_ke)-2c</c:v>
                </c:pt>
              </c:strCache>
            </c:strRef>
          </c:tx>
          <c:spPr>
            <a:ln w="19050" cap="rnd">
              <a:solidFill>
                <a:schemeClr val="accent6"/>
              </a:solidFill>
              <a:prstDash val="sysDash"/>
              <a:round/>
            </a:ln>
            <a:effectLst/>
          </c:spPr>
          <c:marker>
            <c:symbol val="none"/>
          </c:marker>
          <c:xVal>
            <c:numRef>
              <c:f>'Forsøk 2 - Samlet'!$FT$14:$FT$85</c:f>
              <c:numCache>
                <c:formatCode>General</c:formatCode>
                <c:ptCount val="72"/>
                <c:pt idx="20" formatCode="0">
                  <c:v>279.83385438414211</c:v>
                </c:pt>
                <c:pt idx="21" formatCode="0">
                  <c:v>238.07282637256637</c:v>
                </c:pt>
                <c:pt idx="22" formatCode="0">
                  <c:v>211.6434898751132</c:v>
                </c:pt>
                <c:pt idx="23" formatCode="0">
                  <c:v>265.20382555433349</c:v>
                </c:pt>
                <c:pt idx="38" formatCode="0">
                  <c:v>155.07220240659692</c:v>
                </c:pt>
                <c:pt idx="39" formatCode="0">
                  <c:v>127.36316397469605</c:v>
                </c:pt>
                <c:pt idx="40" formatCode="0">
                  <c:v>102.09477880690081</c:v>
                </c:pt>
                <c:pt idx="41" formatCode="0">
                  <c:v>96.598212049249256</c:v>
                </c:pt>
                <c:pt idx="42" formatCode="0">
                  <c:v>137.12792999608573</c:v>
                </c:pt>
                <c:pt idx="57" formatCode="0">
                  <c:v>95.010960755137276</c:v>
                </c:pt>
                <c:pt idx="58" formatCode="0">
                  <c:v>71.125823717570412</c:v>
                </c:pt>
                <c:pt idx="59" formatCode="0">
                  <c:v>58.278779287619614</c:v>
                </c:pt>
                <c:pt idx="60" formatCode="0">
                  <c:v>53.45602750397078</c:v>
                </c:pt>
                <c:pt idx="61" formatCode="0">
                  <c:v>50.731393515811682</c:v>
                </c:pt>
                <c:pt idx="62" formatCode="0">
                  <c:v>47.270651228544111</c:v>
                </c:pt>
                <c:pt idx="63" formatCode="0">
                  <c:v>60.156988600401547</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10-1D1A-4B11-B97E-E744D89500E7}"/>
            </c:ext>
          </c:extLst>
        </c:ser>
        <c:ser>
          <c:idx val="5"/>
          <c:order val="17"/>
          <c:tx>
            <c:strRef>
              <c:f>'Forsøk 2 - Samlet'!$ER$12</c:f>
              <c:strCache>
                <c:ptCount val="1"/>
                <c:pt idx="0">
                  <c:v>S_u(N_ke)-3c</c:v>
                </c:pt>
              </c:strCache>
            </c:strRef>
          </c:tx>
          <c:spPr>
            <a:ln w="19050" cap="rnd">
              <a:noFill/>
              <a:prstDash val="sysDash"/>
              <a:round/>
            </a:ln>
            <a:effectLst/>
          </c:spPr>
          <c:marker>
            <c:symbol val="none"/>
          </c:marker>
          <c:xVal>
            <c:numRef>
              <c:f>'Forsøk 2 - Samlet'!$ER$14:$ER$85</c:f>
              <c:numCache>
                <c:formatCode>General</c:formatCode>
                <c:ptCount val="72"/>
                <c:pt idx="19" formatCode="0">
                  <c:v>232.00112726982806</c:v>
                </c:pt>
                <c:pt idx="20" formatCode="0">
                  <c:v>187.26890118333307</c:v>
                </c:pt>
                <c:pt idx="21" formatCode="0">
                  <c:v>166.53263221095213</c:v>
                </c:pt>
                <c:pt idx="22" formatCode="0">
                  <c:v>195.82581534817643</c:v>
                </c:pt>
                <c:pt idx="38" formatCode="0">
                  <c:v>102.82693574917974</c:v>
                </c:pt>
                <c:pt idx="39" formatCode="0">
                  <c:v>83.900776476473013</c:v>
                </c:pt>
                <c:pt idx="40" formatCode="0">
                  <c:v>78.39184023680707</c:v>
                </c:pt>
                <c:pt idx="41" formatCode="0">
                  <c:v>91.635199208470112</c:v>
                </c:pt>
                <c:pt idx="42" formatCode="0">
                  <c:v>112.75391229342613</c:v>
                </c:pt>
                <c:pt idx="56" formatCode="0">
                  <c:v>81.256109423874904</c:v>
                </c:pt>
                <c:pt idx="57" formatCode="0">
                  <c:v>63.153687189758763</c:v>
                </c:pt>
                <c:pt idx="58" formatCode="0">
                  <c:v>51.991848721850282</c:v>
                </c:pt>
                <c:pt idx="59" formatCode="0">
                  <c:v>48.399283309568808</c:v>
                </c:pt>
                <c:pt idx="60" formatCode="0">
                  <c:v>47.861874909844758</c:v>
                </c:pt>
                <c:pt idx="61" formatCode="0">
                  <c:v>45.422012086260473</c:v>
                </c:pt>
                <c:pt idx="62" formatCode="0">
                  <c:v>55.334919356691188</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11-1D1A-4B11-B97E-E744D89500E7}"/>
            </c:ext>
          </c:extLst>
        </c:ser>
        <c:ser>
          <c:idx val="6"/>
          <c:order val="18"/>
          <c:tx>
            <c:strRef>
              <c:f>'Forsøk 2 - Samlet'!$D$68</c:f>
              <c:strCache>
                <c:ptCount val="1"/>
                <c:pt idx="0">
                  <c:v>Clay</c:v>
                </c:pt>
              </c:strCache>
            </c:strRef>
          </c:tx>
          <c:spPr>
            <a:ln w="9525" cap="rnd">
              <a:noFill/>
              <a:round/>
            </a:ln>
            <a:effectLst/>
          </c:spPr>
          <c:marker>
            <c:symbol val="none"/>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12-1D1A-4B11-B97E-E744D89500E7}"/>
            </c:ext>
          </c:extLst>
        </c:ser>
        <c:ser>
          <c:idx val="19"/>
          <c:order val="19"/>
          <c:tx>
            <c:strRef>
              <c:f>'Forsøk 2 - Samlet'!$E$103</c:f>
              <c:strCache>
                <c:ptCount val="1"/>
                <c:pt idx="0">
                  <c:v>Su_p-cl</c:v>
                </c:pt>
              </c:strCache>
            </c:strRef>
          </c:tx>
          <c:spPr>
            <a:ln w="9525" cap="rnd">
              <a:solidFill>
                <a:schemeClr val="bg1">
                  <a:lumMod val="50000"/>
                </a:schemeClr>
              </a:solidFill>
              <a:prstDash val="dash"/>
              <a:round/>
            </a:ln>
            <a:effectLst/>
          </c:spPr>
          <c:marker>
            <c:symbol val="none"/>
          </c:marker>
          <c:xVal>
            <c:numRef>
              <c:f>'Forsøk 2 - Samlet'!$E$104:$E$105</c:f>
              <c:numCache>
                <c:formatCode>General</c:formatCode>
                <c:ptCount val="2"/>
                <c:pt idx="0">
                  <c:v>27.5</c:v>
                </c:pt>
                <c:pt idx="1">
                  <c:v>27.5</c:v>
                </c:pt>
              </c:numCache>
            </c:numRef>
          </c:xVal>
          <c:yVal>
            <c:numRef>
              <c:f>'Forsøk 2 - Samlet'!$F$104:$F$105</c:f>
              <c:numCache>
                <c:formatCode>General</c:formatCode>
                <c:ptCount val="2"/>
                <c:pt idx="0">
                  <c:v>-10</c:v>
                </c:pt>
                <c:pt idx="1">
                  <c:v>130</c:v>
                </c:pt>
              </c:numCache>
            </c:numRef>
          </c:yVal>
          <c:smooth val="0"/>
          <c:extLst>
            <c:ext xmlns:c16="http://schemas.microsoft.com/office/drawing/2014/chart" uri="{C3380CC4-5D6E-409C-BE32-E72D297353CC}">
              <c16:uniqueId val="{00000013-1D1A-4B11-B97E-E744D89500E7}"/>
            </c:ext>
          </c:extLst>
        </c:ser>
        <c:dLbls>
          <c:showLegendKey val="0"/>
          <c:showVal val="0"/>
          <c:showCatName val="0"/>
          <c:showSerName val="0"/>
          <c:showPercent val="0"/>
          <c:showBubbleSize val="0"/>
        </c:dLbls>
        <c:axId val="266730880"/>
        <c:axId val="267334784"/>
        <c:extLst/>
      </c:scatterChart>
      <c:valAx>
        <c:axId val="266730880"/>
        <c:scaling>
          <c:orientation val="minMax"/>
          <c:max val="30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67334784"/>
        <c:crosses val="autoZero"/>
        <c:crossBetween val="midCat"/>
        <c:majorUnit val="100"/>
        <c:minorUnit val="50"/>
      </c:valAx>
      <c:valAx>
        <c:axId val="267334784"/>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66730880"/>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755132757218688"/>
          <c:y val="0.17474621480504249"/>
          <c:w val="0.80173036420479526"/>
          <c:h val="0.70654483883701613"/>
        </c:manualLayout>
      </c:layout>
      <c:scatterChart>
        <c:scatterStyle val="lineMarker"/>
        <c:varyColors val="0"/>
        <c:ser>
          <c:idx val="1"/>
          <c:order val="0"/>
          <c:tx>
            <c:v>2a - 40kPa</c:v>
          </c:tx>
          <c:spPr>
            <a:ln w="15875" cap="rnd" cmpd="dbl">
              <a:solidFill>
                <a:srgbClr val="FF0000"/>
              </a:solidFill>
              <a:round/>
            </a:ln>
            <a:effectLst/>
          </c:spPr>
          <c:marker>
            <c:symbol val="circle"/>
            <c:size val="2"/>
            <c:spPr>
              <a:solidFill>
                <a:schemeClr val="accent4"/>
              </a:solidFill>
              <a:ln w="6350">
                <a:solidFill>
                  <a:srgbClr val="FF0000"/>
                </a:solidFill>
              </a:ln>
              <a:effectLst/>
            </c:spPr>
          </c:marker>
          <c:xVal>
            <c:numRef>
              <c:f>'Forsøk 2 - Samlet'!$AQ$14:$AQ$84</c:f>
              <c:numCache>
                <c:formatCode>0.00</c:formatCode>
                <c:ptCount val="71"/>
                <c:pt idx="0">
                  <c:v>1.4686016937479772E-2</c:v>
                </c:pt>
                <c:pt idx="1">
                  <c:v>0.60486661715732171</c:v>
                </c:pt>
                <c:pt idx="2">
                  <c:v>0.89528649126849458</c:v>
                </c:pt>
                <c:pt idx="3">
                  <c:v>1.1956840382661005</c:v>
                </c:pt>
                <c:pt idx="4">
                  <c:v>1.3579422374373877</c:v>
                </c:pt>
                <c:pt idx="5">
                  <c:v>1.6277432777174743</c:v>
                </c:pt>
                <c:pt idx="6">
                  <c:v>1.8064449530725077</c:v>
                </c:pt>
                <c:pt idx="7">
                  <c:v>1.9134541207007751</c:v>
                </c:pt>
                <c:pt idx="8">
                  <c:v>1.9922299715203793</c:v>
                </c:pt>
                <c:pt idx="9">
                  <c:v>2.1415309275429948</c:v>
                </c:pt>
                <c:pt idx="10">
                  <c:v>2.1756345801964598</c:v>
                </c:pt>
                <c:pt idx="11">
                  <c:v>2.1180793002364839</c:v>
                </c:pt>
                <c:pt idx="12">
                  <c:v>2.0652007587935892</c:v>
                </c:pt>
                <c:pt idx="13">
                  <c:v>2.0140909704222771</c:v>
                </c:pt>
                <c:pt idx="14">
                  <c:v>1.9882614669397687</c:v>
                </c:pt>
                <c:pt idx="15">
                  <c:v>1.9741712609932127</c:v>
                </c:pt>
                <c:pt idx="16">
                  <c:v>1.9782904501100813</c:v>
                </c:pt>
                <c:pt idx="17">
                  <c:v>1.9953670112025259</c:v>
                </c:pt>
                <c:pt idx="18">
                  <c:v>1.9301453310223584</c:v>
                </c:pt>
                <c:pt idx="19">
                  <c:v>1.7203491605218899</c:v>
                </c:pt>
                <c:pt idx="20">
                  <c:v>1.5758023250438093</c:v>
                </c:pt>
                <c:pt idx="21">
                  <c:v>1.5770134428305762</c:v>
                </c:pt>
                <c:pt idx="22">
                  <c:v>1.8315578193709874</c:v>
                </c:pt>
                <c:pt idx="23">
                  <c:v>2.2253114242945751</c:v>
                </c:pt>
                <c:pt idx="24">
                  <c:v>2.4943733121810507</c:v>
                </c:pt>
                <c:pt idx="25">
                  <c:v>2.4855715443940856</c:v>
                </c:pt>
                <c:pt idx="26">
                  <c:v>2.4862081505715143</c:v>
                </c:pt>
                <c:pt idx="27">
                  <c:v>2.5233191142140408</c:v>
                </c:pt>
                <c:pt idx="28">
                  <c:v>2.5104502892643303</c:v>
                </c:pt>
                <c:pt idx="29">
                  <c:v>2.421745376243686</c:v>
                </c:pt>
                <c:pt idx="30">
                  <c:v>2.3412374450780518</c:v>
                </c:pt>
                <c:pt idx="31">
                  <c:v>2.3007230841002055</c:v>
                </c:pt>
                <c:pt idx="32">
                  <c:v>2.289582174093272</c:v>
                </c:pt>
                <c:pt idx="33">
                  <c:v>2.2267093410932315</c:v>
                </c:pt>
                <c:pt idx="34">
                  <c:v>2.1608907763646004</c:v>
                </c:pt>
                <c:pt idx="35">
                  <c:v>2.0650995142900066</c:v>
                </c:pt>
                <c:pt idx="36">
                  <c:v>1.8805495754331858</c:v>
                </c:pt>
                <c:pt idx="37">
                  <c:v>1.5908062867822161</c:v>
                </c:pt>
                <c:pt idx="38">
                  <c:v>1.3745350374472927</c:v>
                </c:pt>
                <c:pt idx="39">
                  <c:v>1.1524110586112171</c:v>
                </c:pt>
                <c:pt idx="40">
                  <c:v>1.1019039519990823</c:v>
                </c:pt>
                <c:pt idx="41">
                  <c:v>1.2224671614398814</c:v>
                </c:pt>
                <c:pt idx="42">
                  <c:v>1.4776550578682763</c:v>
                </c:pt>
                <c:pt idx="43">
                  <c:v>1.9197285570470328</c:v>
                </c:pt>
                <c:pt idx="44">
                  <c:v>2.0299687086697604</c:v>
                </c:pt>
                <c:pt idx="45">
                  <c:v>2.0802942122884964</c:v>
                </c:pt>
                <c:pt idx="46">
                  <c:v>2.1026905594206888</c:v>
                </c:pt>
                <c:pt idx="47">
                  <c:v>2.0481303948361247</c:v>
                </c:pt>
                <c:pt idx="48">
                  <c:v>1.9230474009905334</c:v>
                </c:pt>
                <c:pt idx="49">
                  <c:v>1.8073348034459282</c:v>
                </c:pt>
                <c:pt idx="50">
                  <c:v>1.7585925421559323</c:v>
                </c:pt>
                <c:pt idx="51">
                  <c:v>1.7033685459747356</c:v>
                </c:pt>
                <c:pt idx="52">
                  <c:v>1.6792761470875424</c:v>
                </c:pt>
                <c:pt idx="53">
                  <c:v>1.5863987964960657</c:v>
                </c:pt>
                <c:pt idx="54">
                  <c:v>1.344243936378638</c:v>
                </c:pt>
                <c:pt idx="55">
                  <c:v>1.0509687240837087</c:v>
                </c:pt>
                <c:pt idx="56">
                  <c:v>0.86407096866199884</c:v>
                </c:pt>
                <c:pt idx="57">
                  <c:v>0.65193428178791091</c:v>
                </c:pt>
                <c:pt idx="58">
                  <c:v>0.57261956146928283</c:v>
                </c:pt>
                <c:pt idx="59">
                  <c:v>0.50623292647655094</c:v>
                </c:pt>
                <c:pt idx="60">
                  <c:v>0.47866013470729868</c:v>
                </c:pt>
                <c:pt idx="61">
                  <c:v>0.45525445566348238</c:v>
                </c:pt>
                <c:pt idx="62">
                  <c:v>0.58291367617608725</c:v>
                </c:pt>
                <c:pt idx="63">
                  <c:v>0.99452444735031043</c:v>
                </c:pt>
                <c:pt idx="64">
                  <c:v>1.3455635667498618</c:v>
                </c:pt>
                <c:pt idx="65">
                  <c:v>1.6090765579740887</c:v>
                </c:pt>
                <c:pt idx="66">
                  <c:v>1.6576227312715008</c:v>
                </c:pt>
                <c:pt idx="67">
                  <c:v>1.6506402167027814</c:v>
                </c:pt>
                <c:pt idx="68">
                  <c:v>1.6225023176882376</c:v>
                </c:pt>
                <c:pt idx="69">
                  <c:v>1.5767072052227844</c:v>
                </c:pt>
                <c:pt idx="70">
                  <c:v>1.5567516447384104</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0-5F8F-4B1B-A99B-4813AFDD63D1}"/>
            </c:ext>
          </c:extLst>
        </c:ser>
        <c:ser>
          <c:idx val="2"/>
          <c:order val="1"/>
          <c:tx>
            <c:v>3a - 40kPa</c:v>
          </c:tx>
          <c:spPr>
            <a:ln w="15875" cap="rnd" cmpd="dbl">
              <a:noFill/>
              <a:round/>
            </a:ln>
            <a:effectLst/>
          </c:spPr>
          <c:marker>
            <c:symbol val="none"/>
          </c:marker>
          <c:xVal>
            <c:numRef>
              <c:f>'Forsøk 2 - Samlet'!$BS$14:$BS$85</c:f>
              <c:numCache>
                <c:formatCode>0.00</c:formatCode>
                <c:ptCount val="72"/>
                <c:pt idx="0">
                  <c:v>2.3355350666360015E-3</c:v>
                </c:pt>
                <c:pt idx="1">
                  <c:v>1.4784714226040267E-2</c:v>
                </c:pt>
                <c:pt idx="2">
                  <c:v>0.20348127948820366</c:v>
                </c:pt>
                <c:pt idx="3">
                  <c:v>0.36746591707693088</c:v>
                </c:pt>
                <c:pt idx="4">
                  <c:v>0.50149179490472329</c:v>
                </c:pt>
                <c:pt idx="5">
                  <c:v>0.7154609896437496</c:v>
                </c:pt>
                <c:pt idx="6">
                  <c:v>0.83245205520721099</c:v>
                </c:pt>
                <c:pt idx="7">
                  <c:v>0.98412731843456547</c:v>
                </c:pt>
                <c:pt idx="8">
                  <c:v>1.1340364992623111</c:v>
                </c:pt>
                <c:pt idx="9">
                  <c:v>1.2886455128263798</c:v>
                </c:pt>
                <c:pt idx="10">
                  <c:v>1.3392111819960397</c:v>
                </c:pt>
                <c:pt idx="11">
                  <c:v>1.3715670965722717</c:v>
                </c:pt>
                <c:pt idx="12">
                  <c:v>1.3880423475432029</c:v>
                </c:pt>
                <c:pt idx="13">
                  <c:v>1.4151156768647952</c:v>
                </c:pt>
                <c:pt idx="14">
                  <c:v>1.4380759482173706</c:v>
                </c:pt>
                <c:pt idx="15">
                  <c:v>1.4674961979679089</c:v>
                </c:pt>
                <c:pt idx="16">
                  <c:v>1.5033480020243932</c:v>
                </c:pt>
                <c:pt idx="17">
                  <c:v>1.5497892884731599</c:v>
                </c:pt>
                <c:pt idx="18">
                  <c:v>1.5004374388519093</c:v>
                </c:pt>
                <c:pt idx="19">
                  <c:v>1.3288653275127447</c:v>
                </c:pt>
                <c:pt idx="20">
                  <c:v>1.2042951020009038</c:v>
                </c:pt>
                <c:pt idx="21">
                  <c:v>1.3395224565185955</c:v>
                </c:pt>
                <c:pt idx="22">
                  <c:v>1.4641551634827092</c:v>
                </c:pt>
                <c:pt idx="23">
                  <c:v>1.7733836258830937</c:v>
                </c:pt>
                <c:pt idx="24">
                  <c:v>1.8919663731946372</c:v>
                </c:pt>
                <c:pt idx="25">
                  <c:v>1.9146424807430693</c:v>
                </c:pt>
                <c:pt idx="26">
                  <c:v>1.9194966176830413</c:v>
                </c:pt>
                <c:pt idx="27">
                  <c:v>1.927319843862773</c:v>
                </c:pt>
                <c:pt idx="28">
                  <c:v>1.8750691851855148</c:v>
                </c:pt>
                <c:pt idx="29">
                  <c:v>1.7951725621456307</c:v>
                </c:pt>
                <c:pt idx="30">
                  <c:v>1.7655336113195108</c:v>
                </c:pt>
                <c:pt idx="31">
                  <c:v>1.7158516895182649</c:v>
                </c:pt>
                <c:pt idx="32">
                  <c:v>1.6841330088687612</c:v>
                </c:pt>
                <c:pt idx="33">
                  <c:v>1.6435997529074111</c:v>
                </c:pt>
                <c:pt idx="34">
                  <c:v>1.6171595497419746</c:v>
                </c:pt>
                <c:pt idx="35">
                  <c:v>1.5466488971186816</c:v>
                </c:pt>
                <c:pt idx="36">
                  <c:v>1.4673151251423058</c:v>
                </c:pt>
                <c:pt idx="37">
                  <c:v>1.2675060304756935</c:v>
                </c:pt>
                <c:pt idx="38">
                  <c:v>1.0530218001091343</c:v>
                </c:pt>
                <c:pt idx="39">
                  <c:v>0.92435370463161448</c:v>
                </c:pt>
                <c:pt idx="40">
                  <c:v>0.90558231160318725</c:v>
                </c:pt>
                <c:pt idx="41">
                  <c:v>0.9855941980741556</c:v>
                </c:pt>
                <c:pt idx="42">
                  <c:v>1.0508280325844013</c:v>
                </c:pt>
                <c:pt idx="43">
                  <c:v>1.3214485464810866</c:v>
                </c:pt>
                <c:pt idx="44">
                  <c:v>1.4299264733793797</c:v>
                </c:pt>
                <c:pt idx="45">
                  <c:v>1.4879002123101694</c:v>
                </c:pt>
                <c:pt idx="46">
                  <c:v>1.5079571359983599</c:v>
                </c:pt>
                <c:pt idx="47">
                  <c:v>1.4563326847987368</c:v>
                </c:pt>
                <c:pt idx="48">
                  <c:v>1.4052441562736877</c:v>
                </c:pt>
                <c:pt idx="49">
                  <c:v>1.3435857915880618</c:v>
                </c:pt>
                <c:pt idx="50">
                  <c:v>1.2971879414585392</c:v>
                </c:pt>
                <c:pt idx="51">
                  <c:v>1.2883961433932209</c:v>
                </c:pt>
                <c:pt idx="52">
                  <c:v>1.2948434366150083</c:v>
                </c:pt>
                <c:pt idx="53">
                  <c:v>1.2360511782382799</c:v>
                </c:pt>
                <c:pt idx="54">
                  <c:v>1.1214494979519782</c:v>
                </c:pt>
                <c:pt idx="55">
                  <c:v>0.91107178555876656</c:v>
                </c:pt>
                <c:pt idx="56">
                  <c:v>0.70363704947500716</c:v>
                </c:pt>
                <c:pt idx="57">
                  <c:v>0.55675804677196605</c:v>
                </c:pt>
                <c:pt idx="58">
                  <c:v>0.50213543502450275</c:v>
                </c:pt>
                <c:pt idx="59">
                  <c:v>0.47862901607328845</c:v>
                </c:pt>
                <c:pt idx="60">
                  <c:v>0.46278109996441241</c:v>
                </c:pt>
                <c:pt idx="61">
                  <c:v>0.45586000625468753</c:v>
                </c:pt>
                <c:pt idx="62">
                  <c:v>0.63111971947529577</c:v>
                </c:pt>
                <c:pt idx="63">
                  <c:v>1.0139760912709748</c:v>
                </c:pt>
                <c:pt idx="64">
                  <c:v>1.3695745585145771</c:v>
                </c:pt>
                <c:pt idx="65">
                  <c:v>1.6464091282117268</c:v>
                </c:pt>
                <c:pt idx="66">
                  <c:v>1.7363051491736936</c:v>
                </c:pt>
                <c:pt idx="67">
                  <c:v>1.8063973301962133</c:v>
                </c:pt>
                <c:pt idx="68">
                  <c:v>1.8270920530485693</c:v>
                </c:pt>
                <c:pt idx="69">
                  <c:v>1.8177518001357442</c:v>
                </c:pt>
                <c:pt idx="70">
                  <c:v>1.7119399653952194</c:v>
                </c:pt>
                <c:pt idx="71" formatCode="0.0">
                  <c:v>1.4950212194062158</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1-5F8F-4B1B-A99B-4813AFDD63D1}"/>
            </c:ext>
          </c:extLst>
        </c:ser>
        <c:ser>
          <c:idx val="0"/>
          <c:order val="2"/>
          <c:tx>
            <c:v>2b - 40kPa</c:v>
          </c:tx>
          <c:spPr>
            <a:ln w="15875" cap="rnd" cmpd="dbl">
              <a:solidFill>
                <a:srgbClr val="00B0F0"/>
              </a:solidFill>
              <a:round/>
            </a:ln>
            <a:effectLst/>
          </c:spPr>
          <c:marker>
            <c:symbol val="circle"/>
            <c:size val="2"/>
            <c:spPr>
              <a:solidFill>
                <a:srgbClr val="00B0F0"/>
              </a:solidFill>
              <a:ln w="6350">
                <a:solidFill>
                  <a:schemeClr val="accent5">
                    <a:lumMod val="75000"/>
                  </a:schemeClr>
                </a:solidFill>
              </a:ln>
              <a:effectLst/>
            </c:spPr>
          </c:marker>
          <c:xVal>
            <c:numRef>
              <c:f>'Forsøk 2 - Samlet'!$CY$14:$CY$85</c:f>
              <c:numCache>
                <c:formatCode>0.00</c:formatCode>
                <c:ptCount val="72"/>
                <c:pt idx="0">
                  <c:v>2.3737966573472141E-3</c:v>
                </c:pt>
                <c:pt idx="1">
                  <c:v>0.80885059568933249</c:v>
                </c:pt>
                <c:pt idx="2">
                  <c:v>1.1110361798479069</c:v>
                </c:pt>
                <c:pt idx="3">
                  <c:v>1.2827062975298376</c:v>
                </c:pt>
                <c:pt idx="4">
                  <c:v>1.4990667809674523</c:v>
                </c:pt>
                <c:pt idx="5">
                  <c:v>1.6671999537521123</c:v>
                </c:pt>
                <c:pt idx="6">
                  <c:v>1.8993683378112822</c:v>
                </c:pt>
                <c:pt idx="7">
                  <c:v>2.1404017436676503</c:v>
                </c:pt>
                <c:pt idx="8">
                  <c:v>2.4049125422114792</c:v>
                </c:pt>
                <c:pt idx="9">
                  <c:v>2.6206115558790484</c:v>
                </c:pt>
                <c:pt idx="10">
                  <c:v>2.8704120750850026</c:v>
                </c:pt>
                <c:pt idx="11">
                  <c:v>2.9556636059312846</c:v>
                </c:pt>
                <c:pt idx="12">
                  <c:v>3.0009269773197764</c:v>
                </c:pt>
                <c:pt idx="13">
                  <c:v>2.9950633404740219</c:v>
                </c:pt>
                <c:pt idx="14">
                  <c:v>2.932796968155698</c:v>
                </c:pt>
                <c:pt idx="15">
                  <c:v>2.8693420227589388</c:v>
                </c:pt>
                <c:pt idx="16">
                  <c:v>2.7336104818928217</c:v>
                </c:pt>
                <c:pt idx="17">
                  <c:v>2.6032346322741717</c:v>
                </c:pt>
                <c:pt idx="18">
                  <c:v>2.3386595866035775</c:v>
                </c:pt>
                <c:pt idx="19">
                  <c:v>1.9660651450483544</c:v>
                </c:pt>
                <c:pt idx="20">
                  <c:v>1.6410856703690515</c:v>
                </c:pt>
                <c:pt idx="21">
                  <c:v>1.6798947899393568</c:v>
                </c:pt>
                <c:pt idx="22">
                  <c:v>2.2388899002767078</c:v>
                </c:pt>
                <c:pt idx="23">
                  <c:v>2.6044626209418658</c:v>
                </c:pt>
                <c:pt idx="24">
                  <c:v>3.01217983790694</c:v>
                </c:pt>
                <c:pt idx="25">
                  <c:v>3.017521825116606</c:v>
                </c:pt>
                <c:pt idx="26">
                  <c:v>2.9735396104087637</c:v>
                </c:pt>
                <c:pt idx="27">
                  <c:v>2.9283312481085999</c:v>
                </c:pt>
                <c:pt idx="28">
                  <c:v>2.7984987714870448</c:v>
                </c:pt>
                <c:pt idx="29">
                  <c:v>2.6880451107408425</c:v>
                </c:pt>
                <c:pt idx="30">
                  <c:v>2.5572232274903697</c:v>
                </c:pt>
                <c:pt idx="31">
                  <c:v>2.4841409190051742</c:v>
                </c:pt>
                <c:pt idx="32">
                  <c:v>2.5482137477358715</c:v>
                </c:pt>
                <c:pt idx="33">
                  <c:v>2.6052062822771429</c:v>
                </c:pt>
                <c:pt idx="34">
                  <c:v>2.4811751332217438</c:v>
                </c:pt>
                <c:pt idx="35">
                  <c:v>2.3271788876077633</c:v>
                </c:pt>
                <c:pt idx="36">
                  <c:v>1.9486792410588516</c:v>
                </c:pt>
                <c:pt idx="37">
                  <c:v>1.5261291015425795</c:v>
                </c:pt>
                <c:pt idx="38">
                  <c:v>1.1611697123273916</c:v>
                </c:pt>
                <c:pt idx="39">
                  <c:v>1.0119097232604868</c:v>
                </c:pt>
                <c:pt idx="40">
                  <c:v>0.93789941563763901</c:v>
                </c:pt>
                <c:pt idx="41">
                  <c:v>1.1072166525590683</c:v>
                </c:pt>
                <c:pt idx="42">
                  <c:v>1.5640103078050638</c:v>
                </c:pt>
                <c:pt idx="43">
                  <c:v>2.1125593870161588</c:v>
                </c:pt>
                <c:pt idx="44">
                  <c:v>2.3515603740692188</c:v>
                </c:pt>
                <c:pt idx="45">
                  <c:v>2.3808837543164838</c:v>
                </c:pt>
                <c:pt idx="46">
                  <c:v>2.3873685381110969</c:v>
                </c:pt>
                <c:pt idx="47">
                  <c:v>2.3520995012220518</c:v>
                </c:pt>
                <c:pt idx="48">
                  <c:v>2.219328593063175</c:v>
                </c:pt>
                <c:pt idx="49">
                  <c:v>2.1018121156442922</c:v>
                </c:pt>
                <c:pt idx="50">
                  <c:v>2.0207177778517806</c:v>
                </c:pt>
                <c:pt idx="51">
                  <c:v>1.9872208435338417</c:v>
                </c:pt>
                <c:pt idx="52">
                  <c:v>1.9449171601219544</c:v>
                </c:pt>
                <c:pt idx="53">
                  <c:v>1.9008369081395964</c:v>
                </c:pt>
                <c:pt idx="54">
                  <c:v>1.6669013169317006</c:v>
                </c:pt>
                <c:pt idx="55">
                  <c:v>1.3166002898117726</c:v>
                </c:pt>
                <c:pt idx="56">
                  <c:v>0.99335203663246807</c:v>
                </c:pt>
                <c:pt idx="57">
                  <c:v>0.81527666130248322</c:v>
                </c:pt>
                <c:pt idx="58">
                  <c:v>0.64427303464390917</c:v>
                </c:pt>
                <c:pt idx="59">
                  <c:v>0.5831755248875935</c:v>
                </c:pt>
                <c:pt idx="60">
                  <c:v>0.55793968528092952</c:v>
                </c:pt>
                <c:pt idx="61">
                  <c:v>0.51745366622212918</c:v>
                </c:pt>
                <c:pt idx="62">
                  <c:v>0.59516380188812956</c:v>
                </c:pt>
                <c:pt idx="63">
                  <c:v>0.82868965109786419</c:v>
                </c:pt>
                <c:pt idx="64">
                  <c:v>1.3187347529671953</c:v>
                </c:pt>
                <c:pt idx="65">
                  <c:v>1.5813083787326301</c:v>
                </c:pt>
                <c:pt idx="66">
                  <c:v>1.6166373925734354</c:v>
                </c:pt>
                <c:pt idx="67">
                  <c:v>1.5895393574469421</c:v>
                </c:pt>
                <c:pt idx="68">
                  <c:v>1.5531781958888193</c:v>
                </c:pt>
                <c:pt idx="69">
                  <c:v>1.5220584077277515</c:v>
                </c:pt>
                <c:pt idx="70">
                  <c:v>1.4685900672161545</c:v>
                </c:pt>
                <c:pt idx="71" formatCode="0.0">
                  <c:v>1.1946857694130872</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2-5F8F-4B1B-A99B-4813AFDD63D1}"/>
            </c:ext>
          </c:extLst>
        </c:ser>
        <c:ser>
          <c:idx val="5"/>
          <c:order val="3"/>
          <c:tx>
            <c:v>3b - 80kPa</c:v>
          </c:tx>
          <c:spPr>
            <a:ln w="15875" cap="rnd" cmpd="dbl">
              <a:noFill/>
              <a:round/>
            </a:ln>
            <a:effectLst/>
          </c:spPr>
          <c:marker>
            <c:symbol val="none"/>
          </c:marker>
          <c:xVal>
            <c:numRef>
              <c:f>'Forsøk 2 - Samlet'!$ED$14:$ED$84</c:f>
              <c:numCache>
                <c:formatCode>0.00</c:formatCode>
                <c:ptCount val="71"/>
                <c:pt idx="0">
                  <c:v>5.3495450547448344E-3</c:v>
                </c:pt>
                <c:pt idx="1">
                  <c:v>0.10175408585570078</c:v>
                </c:pt>
                <c:pt idx="2">
                  <c:v>0.40097702580419214</c:v>
                </c:pt>
                <c:pt idx="3">
                  <c:v>0.57557059115616571</c:v>
                </c:pt>
                <c:pt idx="4">
                  <c:v>0.83130234132756453</c:v>
                </c:pt>
                <c:pt idx="5">
                  <c:v>1.1269911694532442</c:v>
                </c:pt>
                <c:pt idx="6">
                  <c:v>1.3780321211472013</c:v>
                </c:pt>
                <c:pt idx="7">
                  <c:v>1.5479059541715812</c:v>
                </c:pt>
                <c:pt idx="8">
                  <c:v>1.8370818657639532</c:v>
                </c:pt>
                <c:pt idx="9">
                  <c:v>2.0598587692220964</c:v>
                </c:pt>
                <c:pt idx="10">
                  <c:v>2.3267480998882051</c:v>
                </c:pt>
                <c:pt idx="11">
                  <c:v>2.5048570071688459</c:v>
                </c:pt>
                <c:pt idx="12">
                  <c:v>2.608913017147747</c:v>
                </c:pt>
                <c:pt idx="13">
                  <c:v>2.6453947650985117</c:v>
                </c:pt>
                <c:pt idx="14">
                  <c:v>2.6689234225473446</c:v>
                </c:pt>
                <c:pt idx="15">
                  <c:v>2.6601161567022822</c:v>
                </c:pt>
                <c:pt idx="16">
                  <c:v>2.631356126569111</c:v>
                </c:pt>
                <c:pt idx="17">
                  <c:v>2.5026740389617137</c:v>
                </c:pt>
                <c:pt idx="18">
                  <c:v>2.1888368984708504</c:v>
                </c:pt>
                <c:pt idx="19">
                  <c:v>1.9096704428481166</c:v>
                </c:pt>
                <c:pt idx="20">
                  <c:v>1.6405035483450887</c:v>
                </c:pt>
                <c:pt idx="21">
                  <c:v>1.8485807884710554</c:v>
                </c:pt>
                <c:pt idx="22">
                  <c:v>2.3999522527018269</c:v>
                </c:pt>
                <c:pt idx="23">
                  <c:v>2.8560663206576313</c:v>
                </c:pt>
                <c:pt idx="24">
                  <c:v>2.9469639111318657</c:v>
                </c:pt>
                <c:pt idx="25">
                  <c:v>2.9645043916989362</c:v>
                </c:pt>
                <c:pt idx="26">
                  <c:v>3.0040285011531913</c:v>
                </c:pt>
                <c:pt idx="27">
                  <c:v>3.0011820883512383</c:v>
                </c:pt>
                <c:pt idx="28">
                  <c:v>2.9307408252155538</c:v>
                </c:pt>
                <c:pt idx="29">
                  <c:v>2.8355761943045552</c:v>
                </c:pt>
                <c:pt idx="30">
                  <c:v>2.7480450421557787</c:v>
                </c:pt>
                <c:pt idx="31">
                  <c:v>2.7480596904346748</c:v>
                </c:pt>
                <c:pt idx="32">
                  <c:v>2.7980095862309535</c:v>
                </c:pt>
                <c:pt idx="33">
                  <c:v>2.7656817735464014</c:v>
                </c:pt>
                <c:pt idx="34">
                  <c:v>2.5870195649521945</c:v>
                </c:pt>
                <c:pt idx="35">
                  <c:v>2.2496712456888783</c:v>
                </c:pt>
                <c:pt idx="36">
                  <c:v>1.7918347594024884</c:v>
                </c:pt>
                <c:pt idx="37">
                  <c:v>1.4997606856187455</c:v>
                </c:pt>
                <c:pt idx="38">
                  <c:v>1.1589248446122267</c:v>
                </c:pt>
                <c:pt idx="39">
                  <c:v>1.0402309000181904</c:v>
                </c:pt>
                <c:pt idx="40">
                  <c:v>1.0002806156703983</c:v>
                </c:pt>
                <c:pt idx="41">
                  <c:v>1.3718516523201787</c:v>
                </c:pt>
                <c:pt idx="42">
                  <c:v>1.9456059958730925</c:v>
                </c:pt>
                <c:pt idx="43">
                  <c:v>2.2312986625278399</c:v>
                </c:pt>
                <c:pt idx="44">
                  <c:v>2.3386190259275939</c:v>
                </c:pt>
                <c:pt idx="45">
                  <c:v>2.3325313396836389</c:v>
                </c:pt>
                <c:pt idx="46">
                  <c:v>2.2872872516904765</c:v>
                </c:pt>
                <c:pt idx="47">
                  <c:v>2.1880780128387953</c:v>
                </c:pt>
                <c:pt idx="48">
                  <c:v>2.0570877883988277</c:v>
                </c:pt>
                <c:pt idx="49">
                  <c:v>1.9924825286395458</c:v>
                </c:pt>
                <c:pt idx="50">
                  <c:v>1.9490571152054523</c:v>
                </c:pt>
                <c:pt idx="51">
                  <c:v>1.9355669837404481</c:v>
                </c:pt>
                <c:pt idx="52">
                  <c:v>1.9402618883820328</c:v>
                </c:pt>
                <c:pt idx="53">
                  <c:v>1.835035217373661</c:v>
                </c:pt>
                <c:pt idx="54">
                  <c:v>1.5241152551298636</c:v>
                </c:pt>
                <c:pt idx="55">
                  <c:v>1.2807990524704955</c:v>
                </c:pt>
                <c:pt idx="56">
                  <c:v>0.95346039670901095</c:v>
                </c:pt>
                <c:pt idx="57">
                  <c:v>0.79186174972094947</c:v>
                </c:pt>
                <c:pt idx="58">
                  <c:v>0.64732571999952615</c:v>
                </c:pt>
                <c:pt idx="59">
                  <c:v>0.59153300392561292</c:v>
                </c:pt>
                <c:pt idx="60">
                  <c:v>0.56454074171254154</c:v>
                </c:pt>
                <c:pt idx="61">
                  <c:v>0.54874016110733104</c:v>
                </c:pt>
                <c:pt idx="62">
                  <c:v>0.7980763693280839</c:v>
                </c:pt>
                <c:pt idx="63">
                  <c:v>1.1598496984785187</c:v>
                </c:pt>
                <c:pt idx="64">
                  <c:v>1.7989918557979676</c:v>
                </c:pt>
                <c:pt idx="65">
                  <c:v>2.0000715146138548</c:v>
                </c:pt>
                <c:pt idx="66">
                  <c:v>1.9856743263097762</c:v>
                </c:pt>
                <c:pt idx="67">
                  <c:v>1.9498422633506698</c:v>
                </c:pt>
                <c:pt idx="68">
                  <c:v>1.8688205974931649</c:v>
                </c:pt>
                <c:pt idx="69">
                  <c:v>1.8194882742647041</c:v>
                </c:pt>
                <c:pt idx="70">
                  <c:v>1.5702937633032588</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3-5F8F-4B1B-A99B-4813AFDD63D1}"/>
            </c:ext>
          </c:extLst>
        </c:ser>
        <c:ser>
          <c:idx val="3"/>
          <c:order val="4"/>
          <c:tx>
            <c:v>2c - 80kPa</c:v>
          </c:tx>
          <c:spPr>
            <a:ln w="15875" cap="rnd" cmpd="dbl">
              <a:solidFill>
                <a:schemeClr val="accent6"/>
              </a:solidFill>
              <a:round/>
            </a:ln>
            <a:effectLst/>
          </c:spPr>
          <c:marker>
            <c:symbol val="circle"/>
            <c:size val="2"/>
            <c:spPr>
              <a:solidFill>
                <a:srgbClr val="00FF00"/>
              </a:solidFill>
              <a:ln w="6350">
                <a:solidFill>
                  <a:schemeClr val="accent6"/>
                </a:solidFill>
              </a:ln>
              <a:effectLst/>
            </c:spPr>
          </c:marker>
          <c:xVal>
            <c:numRef>
              <c:f>'Forsøk 2 - Samlet'!$GH$14:$GH$85</c:f>
              <c:numCache>
                <c:formatCode>0.00</c:formatCode>
                <c:ptCount val="72"/>
                <c:pt idx="0">
                  <c:v>1.4143583227424586E-2</c:v>
                </c:pt>
                <c:pt idx="1">
                  <c:v>2.0117292859974701E-2</c:v>
                </c:pt>
                <c:pt idx="2">
                  <c:v>1.1439724885317819</c:v>
                </c:pt>
                <c:pt idx="3">
                  <c:v>2.3341851755149765</c:v>
                </c:pt>
                <c:pt idx="4">
                  <c:v>3.1618431015583495</c:v>
                </c:pt>
                <c:pt idx="5">
                  <c:v>3.7949271729411667</c:v>
                </c:pt>
                <c:pt idx="6">
                  <c:v>4.4449947599074333</c:v>
                </c:pt>
                <c:pt idx="7">
                  <c:v>4.7958961167041698</c:v>
                </c:pt>
                <c:pt idx="8">
                  <c:v>5.2038208704839271</c:v>
                </c:pt>
                <c:pt idx="9">
                  <c:v>5.4689022776113037</c:v>
                </c:pt>
                <c:pt idx="10">
                  <c:v>5.9443866929542724</c:v>
                </c:pt>
                <c:pt idx="11">
                  <c:v>6.2318086591279407</c:v>
                </c:pt>
                <c:pt idx="12">
                  <c:v>6.2800150169679041</c:v>
                </c:pt>
                <c:pt idx="13">
                  <c:v>6.2659131665307148</c:v>
                </c:pt>
                <c:pt idx="14">
                  <c:v>6.1048755075660077</c:v>
                </c:pt>
                <c:pt idx="15">
                  <c:v>5.9115054519128911</c:v>
                </c:pt>
                <c:pt idx="16">
                  <c:v>5.4830193177726958</c:v>
                </c:pt>
                <c:pt idx="17">
                  <c:v>4.9805168906544015</c:v>
                </c:pt>
                <c:pt idx="18">
                  <c:v>4.4292560145660351</c:v>
                </c:pt>
                <c:pt idx="19">
                  <c:v>3.9802349497592826</c:v>
                </c:pt>
                <c:pt idx="20">
                  <c:v>3.2214810482705998</c:v>
                </c:pt>
                <c:pt idx="21">
                  <c:v>2.7413262657598354</c:v>
                </c:pt>
                <c:pt idx="22">
                  <c:v>2.4374936666524389</c:v>
                </c:pt>
                <c:pt idx="23">
                  <c:v>3.0534992677113273</c:v>
                </c:pt>
                <c:pt idx="24">
                  <c:v>3.6112933558252447</c:v>
                </c:pt>
                <c:pt idx="25">
                  <c:v>3.8175288074285483</c:v>
                </c:pt>
                <c:pt idx="26">
                  <c:v>3.7300236093311323</c:v>
                </c:pt>
                <c:pt idx="27">
                  <c:v>3.6930425310352071</c:v>
                </c:pt>
                <c:pt idx="28">
                  <c:v>3.6595001336875108</c:v>
                </c:pt>
                <c:pt idx="29">
                  <c:v>3.5672300550015263</c:v>
                </c:pt>
                <c:pt idx="30">
                  <c:v>3.4438329395736704</c:v>
                </c:pt>
                <c:pt idx="31">
                  <c:v>3.3833118338277783</c:v>
                </c:pt>
                <c:pt idx="32">
                  <c:v>3.3510036014151798</c:v>
                </c:pt>
                <c:pt idx="33">
                  <c:v>3.36220698302676</c:v>
                </c:pt>
                <c:pt idx="34">
                  <c:v>3.3181423295939689</c:v>
                </c:pt>
                <c:pt idx="35">
                  <c:v>3.0266153429005316</c:v>
                </c:pt>
                <c:pt idx="36">
                  <c:v>2.6504405407516272</c:v>
                </c:pt>
                <c:pt idx="37">
                  <c:v>2.3348172177336788</c:v>
                </c:pt>
                <c:pt idx="38">
                  <c:v>1.7894057661189329</c:v>
                </c:pt>
                <c:pt idx="39">
                  <c:v>1.4708630802000053</c:v>
                </c:pt>
                <c:pt idx="40">
                  <c:v>1.1805448398480043</c:v>
                </c:pt>
                <c:pt idx="41">
                  <c:v>1.1176790907945064</c:v>
                </c:pt>
                <c:pt idx="42">
                  <c:v>1.5838761731025779</c:v>
                </c:pt>
                <c:pt idx="43">
                  <c:v>2.0565435695026073</c:v>
                </c:pt>
                <c:pt idx="44">
                  <c:v>2.7520420309258915</c:v>
                </c:pt>
                <c:pt idx="45">
                  <c:v>2.8536309055478273</c:v>
                </c:pt>
                <c:pt idx="46">
                  <c:v>2.8775002471281503</c:v>
                </c:pt>
                <c:pt idx="47">
                  <c:v>2.8633473837070942</c:v>
                </c:pt>
                <c:pt idx="48">
                  <c:v>2.72584164165329</c:v>
                </c:pt>
                <c:pt idx="49">
                  <c:v>2.5948033534125443</c:v>
                </c:pt>
                <c:pt idx="50">
                  <c:v>2.4190956423874379</c:v>
                </c:pt>
                <c:pt idx="51">
                  <c:v>2.3239058554273129</c:v>
                </c:pt>
                <c:pt idx="52">
                  <c:v>2.2328380942616581</c:v>
                </c:pt>
                <c:pt idx="53">
                  <c:v>2.1499799072172587</c:v>
                </c:pt>
                <c:pt idx="54">
                  <c:v>1.9366476175864009</c:v>
                </c:pt>
                <c:pt idx="55">
                  <c:v>1.7233030241518428</c:v>
                </c:pt>
                <c:pt idx="56">
                  <c:v>1.3406742286623607</c:v>
                </c:pt>
                <c:pt idx="57">
                  <c:v>1.101464961571857</c:v>
                </c:pt>
                <c:pt idx="58">
                  <c:v>0.82701480832122842</c:v>
                </c:pt>
                <c:pt idx="59">
                  <c:v>0.67950355228843329</c:v>
                </c:pt>
                <c:pt idx="60">
                  <c:v>0.62429285674689849</c:v>
                </c:pt>
                <c:pt idx="61">
                  <c:v>0.5931805673720083</c:v>
                </c:pt>
                <c:pt idx="62">
                  <c:v>0.5538932404229443</c:v>
                </c:pt>
                <c:pt idx="63">
                  <c:v>0.70268493309481628</c:v>
                </c:pt>
                <c:pt idx="64">
                  <c:v>1.2007267416463085</c:v>
                </c:pt>
                <c:pt idx="65">
                  <c:v>1.7255074611205414</c:v>
                </c:pt>
                <c:pt idx="66">
                  <c:v>1.8690696628423513</c:v>
                </c:pt>
                <c:pt idx="67">
                  <c:v>1.8546204415260812</c:v>
                </c:pt>
                <c:pt idx="68">
                  <c:v>1.8111196474144844</c:v>
                </c:pt>
                <c:pt idx="69">
                  <c:v>1.773532183841469</c:v>
                </c:pt>
                <c:pt idx="70">
                  <c:v>1.7077371523814766</c:v>
                </c:pt>
                <c:pt idx="71" formatCode="0.0">
                  <c:v>1.4949839400992146</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4-5F8F-4B1B-A99B-4813AFDD63D1}"/>
            </c:ext>
          </c:extLst>
        </c:ser>
        <c:ser>
          <c:idx val="4"/>
          <c:order val="5"/>
          <c:tx>
            <c:v>3c - 80kPa</c:v>
          </c:tx>
          <c:spPr>
            <a:ln w="15875" cap="rnd" cmpd="dbl">
              <a:noFill/>
              <a:round/>
            </a:ln>
            <a:effectLst/>
          </c:spPr>
          <c:marker>
            <c:symbol val="none"/>
          </c:marker>
          <c:xVal>
            <c:numRef>
              <c:f>'Forsøk 2 - Samlet'!$FF$14:$FF$85</c:f>
              <c:numCache>
                <c:formatCode>0.00</c:formatCode>
                <c:ptCount val="72"/>
                <c:pt idx="0">
                  <c:v>-5.0377839452460643E-3</c:v>
                </c:pt>
                <c:pt idx="1">
                  <c:v>0.3122731781515512</c:v>
                </c:pt>
                <c:pt idx="2">
                  <c:v>0.61193261443435187</c:v>
                </c:pt>
                <c:pt idx="3">
                  <c:v>0.76302730727821155</c:v>
                </c:pt>
                <c:pt idx="4">
                  <c:v>1.045797123871254</c:v>
                </c:pt>
                <c:pt idx="5">
                  <c:v>1.3385341196076659</c:v>
                </c:pt>
                <c:pt idx="6">
                  <c:v>1.8281780792035418</c:v>
                </c:pt>
                <c:pt idx="7">
                  <c:v>2.1026514839866528</c:v>
                </c:pt>
                <c:pt idx="8">
                  <c:v>2.5212109541156744</c:v>
                </c:pt>
                <c:pt idx="9">
                  <c:v>3.0037742423508353</c:v>
                </c:pt>
                <c:pt idx="10">
                  <c:v>3.4740191647401364</c:v>
                </c:pt>
                <c:pt idx="11">
                  <c:v>3.6299953030171803</c:v>
                </c:pt>
                <c:pt idx="12">
                  <c:v>3.8108463847320806</c:v>
                </c:pt>
                <c:pt idx="13">
                  <c:v>3.8473086171082822</c:v>
                </c:pt>
                <c:pt idx="14">
                  <c:v>3.796804260130366</c:v>
                </c:pt>
                <c:pt idx="15">
                  <c:v>3.6710405247305977</c:v>
                </c:pt>
                <c:pt idx="16">
                  <c:v>3.5206102031387965</c:v>
                </c:pt>
                <c:pt idx="17">
                  <c:v>3.3419588708079329</c:v>
                </c:pt>
                <c:pt idx="18">
                  <c:v>2.9922741241463671</c:v>
                </c:pt>
                <c:pt idx="19">
                  <c:v>2.6713859062241934</c:v>
                </c:pt>
                <c:pt idx="20">
                  <c:v>2.15714392829506</c:v>
                </c:pt>
                <c:pt idx="21">
                  <c:v>1.9185210373753636</c:v>
                </c:pt>
                <c:pt idx="22">
                  <c:v>2.2553364423690176</c:v>
                </c:pt>
                <c:pt idx="23">
                  <c:v>2.4951538151801973</c:v>
                </c:pt>
                <c:pt idx="24">
                  <c:v>2.7639697754008736</c:v>
                </c:pt>
                <c:pt idx="25">
                  <c:v>2.7146913597384863</c:v>
                </c:pt>
                <c:pt idx="26">
                  <c:v>2.6402416845648942</c:v>
                </c:pt>
                <c:pt idx="27">
                  <c:v>2.5638589895354502</c:v>
                </c:pt>
                <c:pt idx="28">
                  <c:v>2.4217350700913061</c:v>
                </c:pt>
                <c:pt idx="29">
                  <c:v>2.3312579255546479</c:v>
                </c:pt>
                <c:pt idx="30">
                  <c:v>2.2431084627997775</c:v>
                </c:pt>
                <c:pt idx="31">
                  <c:v>2.2202155058124613</c:v>
                </c:pt>
                <c:pt idx="32">
                  <c:v>2.2184658992378816</c:v>
                </c:pt>
                <c:pt idx="33">
                  <c:v>2.2108285215021368</c:v>
                </c:pt>
                <c:pt idx="34">
                  <c:v>2.0921041948214687</c:v>
                </c:pt>
                <c:pt idx="35">
                  <c:v>1.988669585262125</c:v>
                </c:pt>
                <c:pt idx="36">
                  <c:v>1.7306711475110379</c:v>
                </c:pt>
                <c:pt idx="37">
                  <c:v>1.5161689491151928</c:v>
                </c:pt>
                <c:pt idx="38">
                  <c:v>1.1888330421953439</c:v>
                </c:pt>
                <c:pt idx="39">
                  <c:v>0.97141047797279867</c:v>
                </c:pt>
                <c:pt idx="40">
                  <c:v>0.90855572368172477</c:v>
                </c:pt>
                <c:pt idx="41">
                  <c:v>1.060834377920739</c:v>
                </c:pt>
                <c:pt idx="42">
                  <c:v>1.3030413123226849</c:v>
                </c:pt>
                <c:pt idx="43">
                  <c:v>1.5396073285910497</c:v>
                </c:pt>
                <c:pt idx="44">
                  <c:v>1.7707596469598574</c:v>
                </c:pt>
                <c:pt idx="45">
                  <c:v>1.7693643596587323</c:v>
                </c:pt>
                <c:pt idx="46">
                  <c:v>1.7518595280186713</c:v>
                </c:pt>
                <c:pt idx="47">
                  <c:v>1.7019742929748756</c:v>
                </c:pt>
                <c:pt idx="48">
                  <c:v>1.6127501233971255</c:v>
                </c:pt>
                <c:pt idx="49">
                  <c:v>1.5651914280538188</c:v>
                </c:pt>
                <c:pt idx="50">
                  <c:v>1.5152608322084016</c:v>
                </c:pt>
                <c:pt idx="51">
                  <c:v>1.4900230370952081</c:v>
                </c:pt>
                <c:pt idx="52">
                  <c:v>1.5064695321084411</c:v>
                </c:pt>
                <c:pt idx="53">
                  <c:v>1.4894045274195773</c:v>
                </c:pt>
                <c:pt idx="54">
                  <c:v>1.3460005729716473</c:v>
                </c:pt>
                <c:pt idx="55">
                  <c:v>1.1932140428308957</c:v>
                </c:pt>
                <c:pt idx="56">
                  <c:v>0.94346719645769139</c:v>
                </c:pt>
                <c:pt idx="57">
                  <c:v>0.73544858352983256</c:v>
                </c:pt>
                <c:pt idx="58">
                  <c:v>0.607343845873202</c:v>
                </c:pt>
                <c:pt idx="59">
                  <c:v>0.56620075218324828</c:v>
                </c:pt>
                <c:pt idx="60">
                  <c:v>0.56037767827437579</c:v>
                </c:pt>
                <c:pt idx="61">
                  <c:v>0.53286586000552361</c:v>
                </c:pt>
                <c:pt idx="62">
                  <c:v>0.64811663351276427</c:v>
                </c:pt>
                <c:pt idx="63">
                  <c:v>1.0670638441631926</c:v>
                </c:pt>
                <c:pt idx="64">
                  <c:v>1.6279520478763245</c:v>
                </c:pt>
                <c:pt idx="65">
                  <c:v>1.7906914420614735</c:v>
                </c:pt>
                <c:pt idx="66">
                  <c:v>1.879742938619358</c:v>
                </c:pt>
                <c:pt idx="67">
                  <c:v>1.9009785207382721</c:v>
                </c:pt>
                <c:pt idx="68">
                  <c:v>1.8829042945115935</c:v>
                </c:pt>
                <c:pt idx="69">
                  <c:v>1.8165559310625108</c:v>
                </c:pt>
                <c:pt idx="70">
                  <c:v>1.5984496199145479</c:v>
                </c:pt>
                <c:pt idx="71" formatCode="0.0">
                  <c:v>1.1945984763024275</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5-5F8F-4B1B-A99B-4813AFDD63D1}"/>
            </c:ext>
          </c:extLst>
        </c:ser>
        <c:dLbls>
          <c:showLegendKey val="0"/>
          <c:showVal val="0"/>
          <c:showCatName val="0"/>
          <c:showSerName val="0"/>
          <c:showPercent val="0"/>
          <c:showBubbleSize val="0"/>
        </c:dLbls>
        <c:axId val="251620736"/>
        <c:axId val="251643392"/>
      </c:scatterChart>
      <c:scatterChart>
        <c:scatterStyle val="lineMarker"/>
        <c:varyColors val="0"/>
        <c:ser>
          <c:idx val="8"/>
          <c:order val="6"/>
          <c:tx>
            <c:strRef>
              <c:f>'Forsøk 2 - Samlet'!$AU$12</c:f>
              <c:strCache>
                <c:ptCount val="1"/>
                <c:pt idx="0">
                  <c:v>u2-2a</c:v>
                </c:pt>
              </c:strCache>
            </c:strRef>
          </c:tx>
          <c:spPr>
            <a:ln w="15875" cap="rnd" cmpd="dbl">
              <a:noFill/>
              <a:round/>
            </a:ln>
            <a:effectLst/>
          </c:spPr>
          <c:marker>
            <c:symbol val="none"/>
          </c:marker>
          <c:xVal>
            <c:numRef>
              <c:f>'Forsøk 2 - Samlet'!$AU$14:$AU$84</c:f>
              <c:numCache>
                <c:formatCode>0.0</c:formatCode>
                <c:ptCount val="71"/>
                <c:pt idx="0">
                  <c:v>-6.2518939070609125E-2</c:v>
                </c:pt>
                <c:pt idx="1">
                  <c:v>0.500151512564873</c:v>
                </c:pt>
                <c:pt idx="2">
                  <c:v>0.91694443970226713</c:v>
                </c:pt>
                <c:pt idx="3">
                  <c:v>1.0628219642003551</c:v>
                </c:pt>
                <c:pt idx="4">
                  <c:v>1.41709595226714</c:v>
                </c:pt>
                <c:pt idx="5">
                  <c:v>1.2503787814121825</c:v>
                </c:pt>
                <c:pt idx="6">
                  <c:v>1.5212941840514886</c:v>
                </c:pt>
                <c:pt idx="7">
                  <c:v>1.7505302939770555</c:v>
                </c:pt>
                <c:pt idx="8">
                  <c:v>1.7922095866907948</c:v>
                </c:pt>
                <c:pt idx="9">
                  <c:v>1.8130492330476646</c:v>
                </c:pt>
                <c:pt idx="10">
                  <c:v>1.9797664039026222</c:v>
                </c:pt>
                <c:pt idx="11">
                  <c:v>2.3757196846831468</c:v>
                </c:pt>
                <c:pt idx="12">
                  <c:v>2.417398977396886</c:v>
                </c:pt>
                <c:pt idx="13">
                  <c:v>2.7091540263930618</c:v>
                </c:pt>
                <c:pt idx="14">
                  <c:v>2.9800694290323682</c:v>
                </c:pt>
                <c:pt idx="15">
                  <c:v>2.9592297826754983</c:v>
                </c:pt>
                <c:pt idx="16">
                  <c:v>3.0425883681029773</c:v>
                </c:pt>
                <c:pt idx="17">
                  <c:v>3.3343434170991531</c:v>
                </c:pt>
                <c:pt idx="18">
                  <c:v>3.417702002526632</c:v>
                </c:pt>
                <c:pt idx="19">
                  <c:v>3.8344949296640261</c:v>
                </c:pt>
                <c:pt idx="20">
                  <c:v>4.2512878568014205</c:v>
                </c:pt>
                <c:pt idx="21">
                  <c:v>4.3346464422288991</c:v>
                </c:pt>
                <c:pt idx="22">
                  <c:v>4.7931186620800323</c:v>
                </c:pt>
                <c:pt idx="23">
                  <c:v>3.7928156369502868</c:v>
                </c:pt>
                <c:pt idx="24">
                  <c:v>2.7299936727499317</c:v>
                </c:pt>
                <c:pt idx="25">
                  <c:v>3.4593812952403713</c:v>
                </c:pt>
                <c:pt idx="26">
                  <c:v>3.6469381124521987</c:v>
                </c:pt>
                <c:pt idx="27">
                  <c:v>4.3971653812995086</c:v>
                </c:pt>
                <c:pt idx="28">
                  <c:v>4.8139583084369022</c:v>
                </c:pt>
                <c:pt idx="29">
                  <c:v>5.0640340647193387</c:v>
                </c:pt>
                <c:pt idx="30">
                  <c:v>5.1265530037899483</c:v>
                </c:pt>
                <c:pt idx="31">
                  <c:v>5.5641855772842117</c:v>
                </c:pt>
                <c:pt idx="32">
                  <c:v>5.6683838090685601</c:v>
                </c:pt>
                <c:pt idx="33">
                  <c:v>5.8142613335666482</c:v>
                </c:pt>
                <c:pt idx="34">
                  <c:v>5.8976199189941267</c:v>
                </c:pt>
                <c:pt idx="35">
                  <c:v>6.022657797135345</c:v>
                </c:pt>
                <c:pt idx="36">
                  <c:v>6.1060163825628244</c:v>
                </c:pt>
                <c:pt idx="37">
                  <c:v>6.4394507242727395</c:v>
                </c:pt>
                <c:pt idx="38">
                  <c:v>6.6686868341983061</c:v>
                </c:pt>
                <c:pt idx="39">
                  <c:v>7.1271590540494403</c:v>
                </c:pt>
                <c:pt idx="40">
                  <c:v>7.4397537494024855</c:v>
                </c:pt>
                <c:pt idx="41">
                  <c:v>7.9815845546810982</c:v>
                </c:pt>
                <c:pt idx="42">
                  <c:v>8.6901325308146671</c:v>
                </c:pt>
                <c:pt idx="43">
                  <c:v>9.023566872524583</c:v>
                </c:pt>
                <c:pt idx="44">
                  <c:v>4.9389961865781205</c:v>
                </c:pt>
                <c:pt idx="45">
                  <c:v>5.5641855772842117</c:v>
                </c:pt>
                <c:pt idx="46">
                  <c:v>6.001818150778476</c:v>
                </c:pt>
                <c:pt idx="47">
                  <c:v>6.8145643586963942</c:v>
                </c:pt>
                <c:pt idx="48">
                  <c:v>7.6689898593280521</c:v>
                </c:pt>
                <c:pt idx="49">
                  <c:v>8.1483017255360561</c:v>
                </c:pt>
                <c:pt idx="50">
                  <c:v>8.4400567745322306</c:v>
                </c:pt>
                <c:pt idx="51">
                  <c:v>8.52341535995971</c:v>
                </c:pt>
                <c:pt idx="52">
                  <c:v>8.5650946526734497</c:v>
                </c:pt>
                <c:pt idx="53">
                  <c:v>8.4400567745322306</c:v>
                </c:pt>
                <c:pt idx="54">
                  <c:v>8.6276135917440584</c:v>
                </c:pt>
                <c:pt idx="55">
                  <c:v>8.8360100553127552</c:v>
                </c:pt>
                <c:pt idx="56">
                  <c:v>8.9402082870971036</c:v>
                </c:pt>
                <c:pt idx="57">
                  <c:v>9.4611994460188473</c:v>
                </c:pt>
                <c:pt idx="58">
                  <c:v>9.6070769705169354</c:v>
                </c:pt>
                <c:pt idx="59">
                  <c:v>9.8571527267993719</c:v>
                </c:pt>
                <c:pt idx="60">
                  <c:v>10.315624946650505</c:v>
                </c:pt>
                <c:pt idx="61">
                  <c:v>11.29508832542338</c:v>
                </c:pt>
                <c:pt idx="62">
                  <c:v>12.212032765125649</c:v>
                </c:pt>
                <c:pt idx="63">
                  <c:v>19.818503685383092</c:v>
                </c:pt>
                <c:pt idx="64">
                  <c:v>25.361849616310433</c:v>
                </c:pt>
                <c:pt idx="65">
                  <c:v>9.5862373241600647</c:v>
                </c:pt>
                <c:pt idx="66">
                  <c:v>9.0652461652383227</c:v>
                </c:pt>
                <c:pt idx="67">
                  <c:v>10.107228483081808</c:v>
                </c:pt>
                <c:pt idx="68">
                  <c:v>10.524021410219202</c:v>
                </c:pt>
                <c:pt idx="69">
                  <c:v>10.794936812858507</c:v>
                </c:pt>
                <c:pt idx="70">
                  <c:v>11.024172922784075</c:v>
                </c:pt>
              </c:numCache>
            </c:numRef>
          </c:xVal>
          <c:yVal>
            <c:numRef>
              <c:f>'Forsøk 2 - Samlet'!$AX$14:$AX$84</c:f>
              <c:numCache>
                <c:formatCode>0.0</c:formatCode>
                <c:ptCount val="71"/>
                <c:pt idx="0">
                  <c:v>-4.29</c:v>
                </c:pt>
                <c:pt idx="1">
                  <c:v>-2.64</c:v>
                </c:pt>
                <c:pt idx="2">
                  <c:v>-1.4399999999999995</c:v>
                </c:pt>
                <c:pt idx="3">
                  <c:v>0.35999999999999943</c:v>
                </c:pt>
                <c:pt idx="4">
                  <c:v>1.5599999999999996</c:v>
                </c:pt>
                <c:pt idx="5">
                  <c:v>3.2100000000000009</c:v>
                </c:pt>
                <c:pt idx="6">
                  <c:v>5.0100000000000016</c:v>
                </c:pt>
                <c:pt idx="7">
                  <c:v>6.8099999999999987</c:v>
                </c:pt>
                <c:pt idx="8">
                  <c:v>8.0100000000000016</c:v>
                </c:pt>
                <c:pt idx="9">
                  <c:v>9.66</c:v>
                </c:pt>
                <c:pt idx="10">
                  <c:v>10.860000000000001</c:v>
                </c:pt>
                <c:pt idx="11">
                  <c:v>12.66</c:v>
                </c:pt>
                <c:pt idx="12">
                  <c:v>14.459999999999997</c:v>
                </c:pt>
                <c:pt idx="13">
                  <c:v>16.110000000000003</c:v>
                </c:pt>
                <c:pt idx="14">
                  <c:v>17.309999999999999</c:v>
                </c:pt>
                <c:pt idx="15">
                  <c:v>19.110000000000003</c:v>
                </c:pt>
                <c:pt idx="16">
                  <c:v>20.310000000000002</c:v>
                </c:pt>
                <c:pt idx="17">
                  <c:v>21.959999999999997</c:v>
                </c:pt>
                <c:pt idx="18">
                  <c:v>23.759999999999998</c:v>
                </c:pt>
                <c:pt idx="19">
                  <c:v>25.560000000000002</c:v>
                </c:pt>
                <c:pt idx="20">
                  <c:v>26.759999999999998</c:v>
                </c:pt>
                <c:pt idx="21">
                  <c:v>28.41</c:v>
                </c:pt>
                <c:pt idx="22">
                  <c:v>29.610000000000003</c:v>
                </c:pt>
                <c:pt idx="23">
                  <c:v>31.41</c:v>
                </c:pt>
                <c:pt idx="24">
                  <c:v>33.209999999999994</c:v>
                </c:pt>
                <c:pt idx="25">
                  <c:v>34.86</c:v>
                </c:pt>
                <c:pt idx="26">
                  <c:v>36.06</c:v>
                </c:pt>
                <c:pt idx="27">
                  <c:v>37.86</c:v>
                </c:pt>
                <c:pt idx="28">
                  <c:v>39.06</c:v>
                </c:pt>
                <c:pt idx="29">
                  <c:v>40.709999999999994</c:v>
                </c:pt>
                <c:pt idx="30">
                  <c:v>42.509999999999991</c:v>
                </c:pt>
                <c:pt idx="31">
                  <c:v>44.31</c:v>
                </c:pt>
                <c:pt idx="32">
                  <c:v>45.509999999999991</c:v>
                </c:pt>
                <c:pt idx="33">
                  <c:v>47.16</c:v>
                </c:pt>
                <c:pt idx="34">
                  <c:v>48.36</c:v>
                </c:pt>
                <c:pt idx="35">
                  <c:v>50.16</c:v>
                </c:pt>
                <c:pt idx="36">
                  <c:v>51.960000000000008</c:v>
                </c:pt>
                <c:pt idx="37">
                  <c:v>53.61</c:v>
                </c:pt>
                <c:pt idx="38">
                  <c:v>54.81</c:v>
                </c:pt>
                <c:pt idx="39">
                  <c:v>56.61</c:v>
                </c:pt>
                <c:pt idx="40">
                  <c:v>57.81</c:v>
                </c:pt>
                <c:pt idx="41">
                  <c:v>59.460000000000008</c:v>
                </c:pt>
                <c:pt idx="42">
                  <c:v>61.259999999999991</c:v>
                </c:pt>
                <c:pt idx="43">
                  <c:v>63.06</c:v>
                </c:pt>
                <c:pt idx="44">
                  <c:v>64.259999999999991</c:v>
                </c:pt>
                <c:pt idx="45">
                  <c:v>65.91</c:v>
                </c:pt>
                <c:pt idx="46">
                  <c:v>67.109999999999985</c:v>
                </c:pt>
                <c:pt idx="47">
                  <c:v>68.91</c:v>
                </c:pt>
                <c:pt idx="48">
                  <c:v>70.710000000000008</c:v>
                </c:pt>
                <c:pt idx="49">
                  <c:v>72.359999999999985</c:v>
                </c:pt>
                <c:pt idx="50">
                  <c:v>73.56</c:v>
                </c:pt>
                <c:pt idx="51">
                  <c:v>75.359999999999985</c:v>
                </c:pt>
                <c:pt idx="52">
                  <c:v>76.56</c:v>
                </c:pt>
                <c:pt idx="53">
                  <c:v>78.210000000000008</c:v>
                </c:pt>
                <c:pt idx="54">
                  <c:v>80.009999999999991</c:v>
                </c:pt>
                <c:pt idx="55">
                  <c:v>81.81</c:v>
                </c:pt>
                <c:pt idx="56">
                  <c:v>83.009999999999991</c:v>
                </c:pt>
                <c:pt idx="57">
                  <c:v>84.66</c:v>
                </c:pt>
                <c:pt idx="58">
                  <c:v>85.859999999999985</c:v>
                </c:pt>
                <c:pt idx="59">
                  <c:v>87.66</c:v>
                </c:pt>
                <c:pt idx="60">
                  <c:v>89.460000000000008</c:v>
                </c:pt>
                <c:pt idx="61">
                  <c:v>91.109999999999985</c:v>
                </c:pt>
                <c:pt idx="62">
                  <c:v>92.309999999999988</c:v>
                </c:pt>
                <c:pt idx="63">
                  <c:v>94.109999999999985</c:v>
                </c:pt>
                <c:pt idx="64">
                  <c:v>95.309999999999988</c:v>
                </c:pt>
                <c:pt idx="65">
                  <c:v>96.960000000000008</c:v>
                </c:pt>
                <c:pt idx="66">
                  <c:v>98.76</c:v>
                </c:pt>
                <c:pt idx="67">
                  <c:v>100.55999999999999</c:v>
                </c:pt>
                <c:pt idx="68">
                  <c:v>101.76</c:v>
                </c:pt>
                <c:pt idx="69">
                  <c:v>103.41</c:v>
                </c:pt>
                <c:pt idx="70">
                  <c:v>104.60999999999999</c:v>
                </c:pt>
              </c:numCache>
            </c:numRef>
          </c:yVal>
          <c:smooth val="0"/>
          <c:extLst>
            <c:ext xmlns:c16="http://schemas.microsoft.com/office/drawing/2014/chart" uri="{C3380CC4-5D6E-409C-BE32-E72D297353CC}">
              <c16:uniqueId val="{00000006-5F8F-4B1B-A99B-4813AFDD63D1}"/>
            </c:ext>
          </c:extLst>
        </c:ser>
        <c:ser>
          <c:idx val="9"/>
          <c:order val="7"/>
          <c:tx>
            <c:strRef>
              <c:f>'Forsøk 2 - Samlet'!$BX$12</c:f>
              <c:strCache>
                <c:ptCount val="1"/>
                <c:pt idx="0">
                  <c:v>u2-3a</c:v>
                </c:pt>
              </c:strCache>
            </c:strRef>
          </c:tx>
          <c:spPr>
            <a:ln w="15875" cap="rnd" cmpd="dbl">
              <a:noFill/>
              <a:round/>
            </a:ln>
            <a:effectLst/>
          </c:spPr>
          <c:marker>
            <c:symbol val="none"/>
          </c:marker>
          <c:xVal>
            <c:numRef>
              <c:f>'Forsøk 2 - Samlet'!$BX$14:$BX$84</c:f>
              <c:numCache>
                <c:formatCode>0.0</c:formatCode>
                <c:ptCount val="71"/>
                <c:pt idx="0">
                  <c:v>-0.11461805496278339</c:v>
                </c:pt>
                <c:pt idx="1">
                  <c:v>1.0524021410219202</c:v>
                </c:pt>
                <c:pt idx="2">
                  <c:v>0.67728850659826545</c:v>
                </c:pt>
                <c:pt idx="3">
                  <c:v>0.8023263847394837</c:v>
                </c:pt>
                <c:pt idx="4">
                  <c:v>0.88568497016696257</c:v>
                </c:pt>
                <c:pt idx="5">
                  <c:v>1.0107228483081807</c:v>
                </c:pt>
                <c:pt idx="6">
                  <c:v>1.2607986045906172</c:v>
                </c:pt>
                <c:pt idx="7">
                  <c:v>1.3858364827318355</c:v>
                </c:pt>
                <c:pt idx="8">
                  <c:v>1.5942329463005327</c:v>
                </c:pt>
                <c:pt idx="9">
                  <c:v>1.7401104707986206</c:v>
                </c:pt>
                <c:pt idx="10">
                  <c:v>1.8859879952967085</c:v>
                </c:pt>
                <c:pt idx="11">
                  <c:v>2.0943844588654055</c:v>
                </c:pt>
                <c:pt idx="12">
                  <c:v>2.1985826906497543</c:v>
                </c:pt>
                <c:pt idx="13">
                  <c:v>2.5111773860027999</c:v>
                </c:pt>
                <c:pt idx="14">
                  <c:v>2.761253142285236</c:v>
                </c:pt>
                <c:pt idx="15">
                  <c:v>2.9904892522108031</c:v>
                </c:pt>
                <c:pt idx="16">
                  <c:v>2.7820927886421059</c:v>
                </c:pt>
                <c:pt idx="17">
                  <c:v>3.0113288985676725</c:v>
                </c:pt>
                <c:pt idx="18">
                  <c:v>3.1780460694226305</c:v>
                </c:pt>
                <c:pt idx="19">
                  <c:v>3.7407165210581126</c:v>
                </c:pt>
                <c:pt idx="20">
                  <c:v>3.8657543991993308</c:v>
                </c:pt>
                <c:pt idx="21">
                  <c:v>4.2200283872661153</c:v>
                </c:pt>
                <c:pt idx="22">
                  <c:v>4.3242266190504646</c:v>
                </c:pt>
                <c:pt idx="23">
                  <c:v>4.8868970706859463</c:v>
                </c:pt>
                <c:pt idx="24">
                  <c:v>2.2819412760772328</c:v>
                </c:pt>
                <c:pt idx="25">
                  <c:v>1.5108743608730537</c:v>
                </c:pt>
                <c:pt idx="26">
                  <c:v>3.5739993502031546</c:v>
                </c:pt>
                <c:pt idx="27">
                  <c:v>4.59514202168977</c:v>
                </c:pt>
                <c:pt idx="28">
                  <c:v>4.761859192544728</c:v>
                </c:pt>
                <c:pt idx="29">
                  <c:v>5.095293534254643</c:v>
                </c:pt>
                <c:pt idx="30">
                  <c:v>5.095293534254643</c:v>
                </c:pt>
                <c:pt idx="31">
                  <c:v>5.262010705109601</c:v>
                </c:pt>
                <c:pt idx="32">
                  <c:v>5.4078882296076891</c:v>
                </c:pt>
                <c:pt idx="33">
                  <c:v>5.595445046819516</c:v>
                </c:pt>
                <c:pt idx="34">
                  <c:v>5.6162846931763859</c:v>
                </c:pt>
                <c:pt idx="35">
                  <c:v>5.8663604494588224</c:v>
                </c:pt>
                <c:pt idx="36">
                  <c:v>5.928879388529432</c:v>
                </c:pt>
                <c:pt idx="37">
                  <c:v>6.2831533765962169</c:v>
                </c:pt>
                <c:pt idx="38">
                  <c:v>6.7207859500904803</c:v>
                </c:pt>
                <c:pt idx="39">
                  <c:v>7.1375788772278748</c:v>
                </c:pt>
                <c:pt idx="40">
                  <c:v>7.3876546335103113</c:v>
                </c:pt>
                <c:pt idx="41">
                  <c:v>8.0128440242164025</c:v>
                </c:pt>
                <c:pt idx="42">
                  <c:v>7.4501735725809199</c:v>
                </c:pt>
                <c:pt idx="43">
                  <c:v>10.680318757895725</c:v>
                </c:pt>
                <c:pt idx="44">
                  <c:v>6.0330776203137804</c:v>
                </c:pt>
                <c:pt idx="45">
                  <c:v>5.9705586812431708</c:v>
                </c:pt>
                <c:pt idx="46">
                  <c:v>7.0750599381572652</c:v>
                </c:pt>
                <c:pt idx="47">
                  <c:v>7.3668149871534414</c:v>
                </c:pt>
                <c:pt idx="48">
                  <c:v>7.8669664997183144</c:v>
                </c:pt>
                <c:pt idx="49">
                  <c:v>8.1378819023576199</c:v>
                </c:pt>
                <c:pt idx="50">
                  <c:v>8.4087973049969271</c:v>
                </c:pt>
                <c:pt idx="51">
                  <c:v>8.5546748294950152</c:v>
                </c:pt>
                <c:pt idx="52">
                  <c:v>8.1795611950713596</c:v>
                </c:pt>
                <c:pt idx="53">
                  <c:v>8.3045990732125787</c:v>
                </c:pt>
                <c:pt idx="54">
                  <c:v>8.4504765977106668</c:v>
                </c:pt>
                <c:pt idx="55">
                  <c:v>8.8881091712049294</c:v>
                </c:pt>
                <c:pt idx="56">
                  <c:v>9.2215435129148453</c:v>
                </c:pt>
                <c:pt idx="57">
                  <c:v>9.784213964550327</c:v>
                </c:pt>
                <c:pt idx="58">
                  <c:v>10.013450074475895</c:v>
                </c:pt>
                <c:pt idx="59">
                  <c:v>9.8884121963346754</c:v>
                </c:pt>
                <c:pt idx="60">
                  <c:v>10.305205123472071</c:v>
                </c:pt>
                <c:pt idx="61">
                  <c:v>11.451385673099905</c:v>
                </c:pt>
                <c:pt idx="62">
                  <c:v>11.993216478378516</c:v>
                </c:pt>
                <c:pt idx="63">
                  <c:v>20.933424765475621</c:v>
                </c:pt>
                <c:pt idx="64">
                  <c:v>22.954870462091982</c:v>
                </c:pt>
                <c:pt idx="65">
                  <c:v>8.3671180122831874</c:v>
                </c:pt>
                <c:pt idx="66">
                  <c:v>8.9297884639186691</c:v>
                </c:pt>
                <c:pt idx="67">
                  <c:v>10.180167245330852</c:v>
                </c:pt>
                <c:pt idx="68">
                  <c:v>10.847035928750683</c:v>
                </c:pt>
                <c:pt idx="69">
                  <c:v>11.222149563174337</c:v>
                </c:pt>
                <c:pt idx="70">
                  <c:v>10.805356636036944</c:v>
                </c:pt>
              </c:numCache>
            </c:numRef>
          </c:xVal>
          <c:yVal>
            <c:numRef>
              <c:f>'Forsøk 2 - Samlet'!$CB$14:$CB$84</c:f>
              <c:numCache>
                <c:formatCode>0.0</c:formatCode>
                <c:ptCount val="71"/>
                <c:pt idx="0">
                  <c:v>-4.6710189999999994</c:v>
                </c:pt>
                <c:pt idx="1">
                  <c:v>-2.8705599999999998</c:v>
                </c:pt>
                <c:pt idx="2">
                  <c:v>-1.0705599999999995</c:v>
                </c:pt>
                <c:pt idx="3">
                  <c:v>0.57852000000000015</c:v>
                </c:pt>
                <c:pt idx="4">
                  <c:v>1.7794400000000001</c:v>
                </c:pt>
                <c:pt idx="5">
                  <c:v>3.5775900000000007</c:v>
                </c:pt>
                <c:pt idx="6">
                  <c:v>4.7771299999999997</c:v>
                </c:pt>
                <c:pt idx="7">
                  <c:v>6.4276</c:v>
                </c:pt>
                <c:pt idx="8">
                  <c:v>8.2271000000000001</c:v>
                </c:pt>
                <c:pt idx="9">
                  <c:v>10.027099999999999</c:v>
                </c:pt>
                <c:pt idx="10">
                  <c:v>11.227599999999999</c:v>
                </c:pt>
                <c:pt idx="11">
                  <c:v>12.877099999999999</c:v>
                </c:pt>
                <c:pt idx="12">
                  <c:v>14.0776</c:v>
                </c:pt>
                <c:pt idx="13">
                  <c:v>15.876200000000001</c:v>
                </c:pt>
                <c:pt idx="14">
                  <c:v>17.677599999999998</c:v>
                </c:pt>
                <c:pt idx="15">
                  <c:v>19.3276</c:v>
                </c:pt>
                <c:pt idx="16">
                  <c:v>20.526699999999998</c:v>
                </c:pt>
                <c:pt idx="17">
                  <c:v>22.327099999999998</c:v>
                </c:pt>
                <c:pt idx="18">
                  <c:v>23.527100000000001</c:v>
                </c:pt>
                <c:pt idx="19">
                  <c:v>25.1799</c:v>
                </c:pt>
                <c:pt idx="20">
                  <c:v>26.975300000000001</c:v>
                </c:pt>
                <c:pt idx="21">
                  <c:v>28.776699999999995</c:v>
                </c:pt>
                <c:pt idx="22">
                  <c:v>29.976699999999997</c:v>
                </c:pt>
                <c:pt idx="23">
                  <c:v>31.6281</c:v>
                </c:pt>
                <c:pt idx="24">
                  <c:v>32.824799999999996</c:v>
                </c:pt>
                <c:pt idx="25">
                  <c:v>34.6267</c:v>
                </c:pt>
                <c:pt idx="26">
                  <c:v>36.426199999999994</c:v>
                </c:pt>
                <c:pt idx="27">
                  <c:v>38.075299999999999</c:v>
                </c:pt>
                <c:pt idx="28">
                  <c:v>39.275300000000001</c:v>
                </c:pt>
                <c:pt idx="29">
                  <c:v>41.0762</c:v>
                </c:pt>
                <c:pt idx="30">
                  <c:v>42.275700000000001</c:v>
                </c:pt>
                <c:pt idx="31">
                  <c:v>43.927599999999998</c:v>
                </c:pt>
                <c:pt idx="32">
                  <c:v>45.727099999999993</c:v>
                </c:pt>
                <c:pt idx="33">
                  <c:v>47.525700000000001</c:v>
                </c:pt>
                <c:pt idx="34">
                  <c:v>48.725700000000003</c:v>
                </c:pt>
                <c:pt idx="35">
                  <c:v>50.375299999999996</c:v>
                </c:pt>
                <c:pt idx="36">
                  <c:v>51.575699999999998</c:v>
                </c:pt>
                <c:pt idx="37">
                  <c:v>53.375700000000009</c:v>
                </c:pt>
                <c:pt idx="38">
                  <c:v>55.17710000000001</c:v>
                </c:pt>
                <c:pt idx="39">
                  <c:v>56.827100000000002</c:v>
                </c:pt>
                <c:pt idx="40">
                  <c:v>58.027100000000004</c:v>
                </c:pt>
                <c:pt idx="41">
                  <c:v>59.8262</c:v>
                </c:pt>
                <c:pt idx="42">
                  <c:v>61.025700000000001</c:v>
                </c:pt>
                <c:pt idx="43">
                  <c:v>62.677099999999996</c:v>
                </c:pt>
                <c:pt idx="44">
                  <c:v>64.476699999999994</c:v>
                </c:pt>
                <c:pt idx="45">
                  <c:v>66.276200000000003</c:v>
                </c:pt>
                <c:pt idx="46">
                  <c:v>67.476200000000006</c:v>
                </c:pt>
                <c:pt idx="47">
                  <c:v>69.1267</c:v>
                </c:pt>
                <c:pt idx="48">
                  <c:v>70.324799999999996</c:v>
                </c:pt>
                <c:pt idx="49">
                  <c:v>72.124799999999993</c:v>
                </c:pt>
                <c:pt idx="50">
                  <c:v>73.924399999999991</c:v>
                </c:pt>
                <c:pt idx="51">
                  <c:v>75.574799999999996</c:v>
                </c:pt>
                <c:pt idx="52">
                  <c:v>76.775300000000001</c:v>
                </c:pt>
                <c:pt idx="53">
                  <c:v>78.575699999999998</c:v>
                </c:pt>
                <c:pt idx="54">
                  <c:v>79.775700000000001</c:v>
                </c:pt>
                <c:pt idx="55">
                  <c:v>81.424399999999991</c:v>
                </c:pt>
                <c:pt idx="56">
                  <c:v>83.226200000000006</c:v>
                </c:pt>
                <c:pt idx="57">
                  <c:v>85.025300000000001</c:v>
                </c:pt>
                <c:pt idx="58">
                  <c:v>86.226699999999994</c:v>
                </c:pt>
                <c:pt idx="59">
                  <c:v>87.875299999999996</c:v>
                </c:pt>
                <c:pt idx="60">
                  <c:v>89.074399999999997</c:v>
                </c:pt>
                <c:pt idx="61">
                  <c:v>90.874399999999994</c:v>
                </c:pt>
                <c:pt idx="62">
                  <c:v>92.674800000000005</c:v>
                </c:pt>
                <c:pt idx="63">
                  <c:v>94.324399999999997</c:v>
                </c:pt>
                <c:pt idx="64">
                  <c:v>95.524999999999991</c:v>
                </c:pt>
                <c:pt idx="65">
                  <c:v>97.324000000000012</c:v>
                </c:pt>
                <c:pt idx="66">
                  <c:v>98.527000000000001</c:v>
                </c:pt>
                <c:pt idx="67">
                  <c:v>100.17400000000001</c:v>
                </c:pt>
                <c:pt idx="68">
                  <c:v>101.976</c:v>
                </c:pt>
                <c:pt idx="69">
                  <c:v>103.777</c:v>
                </c:pt>
                <c:pt idx="70">
                  <c:v>104.976</c:v>
                </c:pt>
              </c:numCache>
            </c:numRef>
          </c:yVal>
          <c:smooth val="0"/>
          <c:extLst>
            <c:ext xmlns:c16="http://schemas.microsoft.com/office/drawing/2014/chart" uri="{C3380CC4-5D6E-409C-BE32-E72D297353CC}">
              <c16:uniqueId val="{00000007-5F8F-4B1B-A99B-4813AFDD63D1}"/>
            </c:ext>
          </c:extLst>
        </c:ser>
        <c:ser>
          <c:idx val="7"/>
          <c:order val="8"/>
          <c:tx>
            <c:strRef>
              <c:f>'Forsøk 2 - Samlet'!$DC$12</c:f>
              <c:strCache>
                <c:ptCount val="1"/>
                <c:pt idx="0">
                  <c:v>u2-2b</c:v>
                </c:pt>
              </c:strCache>
            </c:strRef>
          </c:tx>
          <c:spPr>
            <a:ln w="15875" cap="rnd" cmpd="dbl">
              <a:noFill/>
              <a:round/>
            </a:ln>
            <a:effectLst/>
          </c:spPr>
          <c:marker>
            <c:symbol val="none"/>
          </c:marker>
          <c:xVal>
            <c:numRef>
              <c:f>'Forsøk 2 - Samlet'!$DC$14:$DC$85</c:f>
              <c:numCache>
                <c:formatCode>0.0</c:formatCode>
                <c:ptCount val="72"/>
                <c:pt idx="0">
                  <c:v>0.16671717085495766</c:v>
                </c:pt>
                <c:pt idx="1">
                  <c:v>0.62518939070609103</c:v>
                </c:pt>
                <c:pt idx="2">
                  <c:v>1.2503787814121825</c:v>
                </c:pt>
                <c:pt idx="3">
                  <c:v>1.2295391350553126</c:v>
                </c:pt>
                <c:pt idx="4">
                  <c:v>1.8755681721182738</c:v>
                </c:pt>
                <c:pt idx="5">
                  <c:v>1.8547285257614039</c:v>
                </c:pt>
                <c:pt idx="6">
                  <c:v>1.8130492330476646</c:v>
                </c:pt>
                <c:pt idx="7">
                  <c:v>2.3132007456125376</c:v>
                </c:pt>
                <c:pt idx="8">
                  <c:v>2.1673232211144495</c:v>
                </c:pt>
                <c:pt idx="9">
                  <c:v>2.0214456966163614</c:v>
                </c:pt>
                <c:pt idx="10">
                  <c:v>2.0631249893301011</c:v>
                </c:pt>
                <c:pt idx="11">
                  <c:v>2.3757196846831468</c:v>
                </c:pt>
                <c:pt idx="12">
                  <c:v>2.1881628674713194</c:v>
                </c:pt>
                <c:pt idx="13">
                  <c:v>2.4382386237537559</c:v>
                </c:pt>
                <c:pt idx="14">
                  <c:v>2.7508333191068015</c:v>
                </c:pt>
                <c:pt idx="15">
                  <c:v>2.8967108436048892</c:v>
                </c:pt>
                <c:pt idx="16">
                  <c:v>3.2926641243854138</c:v>
                </c:pt>
                <c:pt idx="17">
                  <c:v>3.2926641243854138</c:v>
                </c:pt>
                <c:pt idx="18">
                  <c:v>3.5219002343109804</c:v>
                </c:pt>
                <c:pt idx="19">
                  <c:v>4.0428913932327228</c:v>
                </c:pt>
                <c:pt idx="20">
                  <c:v>4.4805239667269872</c:v>
                </c:pt>
                <c:pt idx="21">
                  <c:v>4.4180050276563776</c:v>
                </c:pt>
                <c:pt idx="22">
                  <c:v>4.6472411375819451</c:v>
                </c:pt>
                <c:pt idx="23">
                  <c:v>4.0845706859464626</c:v>
                </c:pt>
                <c:pt idx="24">
                  <c:v>2.2715214528987979</c:v>
                </c:pt>
                <c:pt idx="25">
                  <c:v>3.7511363442365475</c:v>
                </c:pt>
                <c:pt idx="26">
                  <c:v>4.1470896250170721</c:v>
                </c:pt>
                <c:pt idx="27">
                  <c:v>4.6055618448682054</c:v>
                </c:pt>
                <c:pt idx="28">
                  <c:v>5.00151512564873</c:v>
                </c:pt>
                <c:pt idx="29">
                  <c:v>5.4599873454998633</c:v>
                </c:pt>
                <c:pt idx="30">
                  <c:v>5.4599873454998633</c:v>
                </c:pt>
                <c:pt idx="31">
                  <c:v>5.7309027481391697</c:v>
                </c:pt>
                <c:pt idx="32">
                  <c:v>5.6475441627116902</c:v>
                </c:pt>
                <c:pt idx="33">
                  <c:v>5.3766287600723848</c:v>
                </c:pt>
                <c:pt idx="34">
                  <c:v>5.4808269918567332</c:v>
                </c:pt>
                <c:pt idx="35">
                  <c:v>5.4391476991429935</c:v>
                </c:pt>
                <c:pt idx="36">
                  <c:v>5.8142613335666482</c:v>
                </c:pt>
                <c:pt idx="37">
                  <c:v>6.3352524924883911</c:v>
                </c:pt>
                <c:pt idx="38">
                  <c:v>6.6686868341983061</c:v>
                </c:pt>
                <c:pt idx="39">
                  <c:v>6.9604418831944823</c:v>
                </c:pt>
                <c:pt idx="40">
                  <c:v>7.2938762249043974</c:v>
                </c:pt>
                <c:pt idx="41">
                  <c:v>7.6064709202574434</c:v>
                </c:pt>
                <c:pt idx="42">
                  <c:v>8.3775378354616219</c:v>
                </c:pt>
                <c:pt idx="43">
                  <c:v>9.6070769705169354</c:v>
                </c:pt>
                <c:pt idx="44">
                  <c:v>6.501969663343349</c:v>
                </c:pt>
                <c:pt idx="45">
                  <c:v>7.6064709202574434</c:v>
                </c:pt>
                <c:pt idx="46">
                  <c:v>6.9604418831944823</c:v>
                </c:pt>
                <c:pt idx="47">
                  <c:v>7.3980744566887457</c:v>
                </c:pt>
                <c:pt idx="48">
                  <c:v>7.8148673838261402</c:v>
                </c:pt>
                <c:pt idx="49">
                  <c:v>8.0441034937517077</c:v>
                </c:pt>
                <c:pt idx="50">
                  <c:v>8.1483017255360561</c:v>
                </c:pt>
                <c:pt idx="51">
                  <c:v>8.1691413718929251</c:v>
                </c:pt>
                <c:pt idx="52">
                  <c:v>8.3358585427478822</c:v>
                </c:pt>
                <c:pt idx="53">
                  <c:v>8.2733396036772735</c:v>
                </c:pt>
                <c:pt idx="54">
                  <c:v>8.3358585427478822</c:v>
                </c:pt>
                <c:pt idx="55">
                  <c:v>8.4817360672459703</c:v>
                </c:pt>
                <c:pt idx="56">
                  <c:v>8.7526514698852775</c:v>
                </c:pt>
                <c:pt idx="57">
                  <c:v>8.8985289943833656</c:v>
                </c:pt>
                <c:pt idx="58">
                  <c:v>9.2528029824501505</c:v>
                </c:pt>
                <c:pt idx="59">
                  <c:v>9.4611994460188473</c:v>
                </c:pt>
                <c:pt idx="60">
                  <c:v>9.7321148486581528</c:v>
                </c:pt>
                <c:pt idx="61">
                  <c:v>10.378143885721114</c:v>
                </c:pt>
                <c:pt idx="62">
                  <c:v>11.461805496278339</c:v>
                </c:pt>
                <c:pt idx="63">
                  <c:v>13.274854729326004</c:v>
                </c:pt>
                <c:pt idx="64">
                  <c:v>16.588358500068288</c:v>
                </c:pt>
                <c:pt idx="65">
                  <c:v>11.961957008843212</c:v>
                </c:pt>
                <c:pt idx="66">
                  <c:v>9.523718385089456</c:v>
                </c:pt>
                <c:pt idx="67">
                  <c:v>10.190587068509286</c:v>
                </c:pt>
                <c:pt idx="68">
                  <c:v>10.75325752014477</c:v>
                </c:pt>
                <c:pt idx="69">
                  <c:v>10.857455751929118</c:v>
                </c:pt>
                <c:pt idx="70">
                  <c:v>11.003333276427206</c:v>
                </c:pt>
                <c:pt idx="71">
                  <c:v>10.919974690999727</c:v>
                </c:pt>
              </c:numCache>
            </c:numRef>
          </c:xVal>
          <c:yVal>
            <c:numRef>
              <c:f>'Forsøk 2 - Samlet'!$DF$14:$DF$85</c:f>
              <c:numCache>
                <c:formatCode>0.0</c:formatCode>
                <c:ptCount val="72"/>
                <c:pt idx="0">
                  <c:v>-4.54</c:v>
                </c:pt>
                <c:pt idx="1">
                  <c:v>-2.7399999999999998</c:v>
                </c:pt>
                <c:pt idx="2">
                  <c:v>-1.4500000000000002</c:v>
                </c:pt>
                <c:pt idx="3">
                  <c:v>-0.25000000000000044</c:v>
                </c:pt>
                <c:pt idx="4">
                  <c:v>1.5499999999999998</c:v>
                </c:pt>
                <c:pt idx="5">
                  <c:v>2.75</c:v>
                </c:pt>
                <c:pt idx="6">
                  <c:v>4.4000000000000004</c:v>
                </c:pt>
                <c:pt idx="7">
                  <c:v>6.2000000000000011</c:v>
                </c:pt>
                <c:pt idx="8">
                  <c:v>8</c:v>
                </c:pt>
                <c:pt idx="9">
                  <c:v>9.1999999999999993</c:v>
                </c:pt>
                <c:pt idx="10">
                  <c:v>10.850000000000001</c:v>
                </c:pt>
                <c:pt idx="11">
                  <c:v>12.05</c:v>
                </c:pt>
                <c:pt idx="12">
                  <c:v>13.850000000000001</c:v>
                </c:pt>
                <c:pt idx="13">
                  <c:v>15.650000000000002</c:v>
                </c:pt>
                <c:pt idx="14">
                  <c:v>17.3</c:v>
                </c:pt>
                <c:pt idx="15">
                  <c:v>18.500000000000004</c:v>
                </c:pt>
                <c:pt idx="16">
                  <c:v>20.3</c:v>
                </c:pt>
                <c:pt idx="17">
                  <c:v>21.500000000000004</c:v>
                </c:pt>
                <c:pt idx="18">
                  <c:v>23.150000000000002</c:v>
                </c:pt>
                <c:pt idx="19">
                  <c:v>24.95</c:v>
                </c:pt>
                <c:pt idx="20">
                  <c:v>26.750000000000004</c:v>
                </c:pt>
                <c:pt idx="21">
                  <c:v>27.95</c:v>
                </c:pt>
                <c:pt idx="22">
                  <c:v>29.599999999999998</c:v>
                </c:pt>
                <c:pt idx="23">
                  <c:v>30.8</c:v>
                </c:pt>
                <c:pt idx="24">
                  <c:v>32.599999999999994</c:v>
                </c:pt>
                <c:pt idx="25">
                  <c:v>34.400000000000006</c:v>
                </c:pt>
                <c:pt idx="26">
                  <c:v>36.049999999999997</c:v>
                </c:pt>
                <c:pt idx="27">
                  <c:v>37.25</c:v>
                </c:pt>
                <c:pt idx="28">
                  <c:v>39.049999999999997</c:v>
                </c:pt>
                <c:pt idx="29">
                  <c:v>40.25</c:v>
                </c:pt>
                <c:pt idx="30">
                  <c:v>41.900000000000006</c:v>
                </c:pt>
                <c:pt idx="31">
                  <c:v>43.7</c:v>
                </c:pt>
                <c:pt idx="32">
                  <c:v>45.5</c:v>
                </c:pt>
                <c:pt idx="33">
                  <c:v>46.7</c:v>
                </c:pt>
                <c:pt idx="34">
                  <c:v>48.349999999999994</c:v>
                </c:pt>
                <c:pt idx="35">
                  <c:v>49.55</c:v>
                </c:pt>
                <c:pt idx="36">
                  <c:v>51.349999999999994</c:v>
                </c:pt>
                <c:pt idx="37">
                  <c:v>53.150000000000006</c:v>
                </c:pt>
                <c:pt idx="38">
                  <c:v>54.8</c:v>
                </c:pt>
                <c:pt idx="39">
                  <c:v>56</c:v>
                </c:pt>
                <c:pt idx="40">
                  <c:v>57.8</c:v>
                </c:pt>
                <c:pt idx="41">
                  <c:v>59</c:v>
                </c:pt>
                <c:pt idx="42">
                  <c:v>60.650000000000006</c:v>
                </c:pt>
                <c:pt idx="43">
                  <c:v>62.449999999999989</c:v>
                </c:pt>
                <c:pt idx="44">
                  <c:v>64.25</c:v>
                </c:pt>
                <c:pt idx="45">
                  <c:v>65.449999999999989</c:v>
                </c:pt>
                <c:pt idx="46">
                  <c:v>67.099999999999994</c:v>
                </c:pt>
                <c:pt idx="47">
                  <c:v>68.3</c:v>
                </c:pt>
                <c:pt idx="48">
                  <c:v>70.099999999999994</c:v>
                </c:pt>
                <c:pt idx="49">
                  <c:v>71.900000000000006</c:v>
                </c:pt>
                <c:pt idx="50">
                  <c:v>73.55</c:v>
                </c:pt>
                <c:pt idx="51">
                  <c:v>74.75</c:v>
                </c:pt>
                <c:pt idx="52">
                  <c:v>76.55</c:v>
                </c:pt>
                <c:pt idx="53">
                  <c:v>77.75</c:v>
                </c:pt>
                <c:pt idx="54">
                  <c:v>79.400000000000006</c:v>
                </c:pt>
                <c:pt idx="55">
                  <c:v>81.199999999999989</c:v>
                </c:pt>
                <c:pt idx="56">
                  <c:v>83</c:v>
                </c:pt>
                <c:pt idx="57">
                  <c:v>84.199999999999989</c:v>
                </c:pt>
                <c:pt idx="58">
                  <c:v>85.85</c:v>
                </c:pt>
                <c:pt idx="59">
                  <c:v>87.05</c:v>
                </c:pt>
                <c:pt idx="60">
                  <c:v>88.85</c:v>
                </c:pt>
                <c:pt idx="61">
                  <c:v>90.65</c:v>
                </c:pt>
                <c:pt idx="62">
                  <c:v>92.3</c:v>
                </c:pt>
                <c:pt idx="63">
                  <c:v>93.499999999999972</c:v>
                </c:pt>
                <c:pt idx="64">
                  <c:v>95.299999999999983</c:v>
                </c:pt>
                <c:pt idx="65">
                  <c:v>96.499999999999972</c:v>
                </c:pt>
                <c:pt idx="66">
                  <c:v>98.149999999999991</c:v>
                </c:pt>
                <c:pt idx="67">
                  <c:v>99.949999999999989</c:v>
                </c:pt>
                <c:pt idx="68">
                  <c:v>101.74999999999997</c:v>
                </c:pt>
                <c:pt idx="69">
                  <c:v>102.94999999999999</c:v>
                </c:pt>
                <c:pt idx="70">
                  <c:v>104.6</c:v>
                </c:pt>
                <c:pt idx="71">
                  <c:v>105.79999999999998</c:v>
                </c:pt>
              </c:numCache>
            </c:numRef>
          </c:yVal>
          <c:smooth val="0"/>
          <c:extLst>
            <c:ext xmlns:c16="http://schemas.microsoft.com/office/drawing/2014/chart" uri="{C3380CC4-5D6E-409C-BE32-E72D297353CC}">
              <c16:uniqueId val="{00000008-5F8F-4B1B-A99B-4813AFDD63D1}"/>
            </c:ext>
          </c:extLst>
        </c:ser>
        <c:ser>
          <c:idx val="10"/>
          <c:order val="9"/>
          <c:tx>
            <c:strRef>
              <c:f>'Forsøk 2 - Samlet'!$EH$12</c:f>
              <c:strCache>
                <c:ptCount val="1"/>
                <c:pt idx="0">
                  <c:v>u2-3b</c:v>
                </c:pt>
              </c:strCache>
            </c:strRef>
          </c:tx>
          <c:spPr>
            <a:ln w="15875" cap="rnd" cmpd="dbl">
              <a:noFill/>
              <a:round/>
            </a:ln>
            <a:effectLst/>
          </c:spPr>
          <c:marker>
            <c:symbol val="none"/>
          </c:marker>
          <c:xVal>
            <c:numRef>
              <c:f>'Forsøk 2 - Samlet'!$EH$14:$EH$84</c:f>
              <c:numCache>
                <c:formatCode>0.0</c:formatCode>
                <c:ptCount val="71"/>
                <c:pt idx="0">
                  <c:v>0.43763257349426388</c:v>
                </c:pt>
                <c:pt idx="1">
                  <c:v>0.56267045163548213</c:v>
                </c:pt>
                <c:pt idx="2">
                  <c:v>0.93778408605913688</c:v>
                </c:pt>
                <c:pt idx="3">
                  <c:v>1.0211426714866156</c:v>
                </c:pt>
                <c:pt idx="4">
                  <c:v>1.500454537694619</c:v>
                </c:pt>
                <c:pt idx="5">
                  <c:v>1.6254924158358373</c:v>
                </c:pt>
                <c:pt idx="6">
                  <c:v>2.2090025138281888</c:v>
                </c:pt>
                <c:pt idx="7">
                  <c:v>1.8964078184751434</c:v>
                </c:pt>
                <c:pt idx="8">
                  <c:v>2.000606050259492</c:v>
                </c:pt>
                <c:pt idx="9">
                  <c:v>2.0422853429732313</c:v>
                </c:pt>
                <c:pt idx="10">
                  <c:v>2.417398977396886</c:v>
                </c:pt>
                <c:pt idx="11">
                  <c:v>2.3548800383262769</c:v>
                </c:pt>
                <c:pt idx="12">
                  <c:v>2.6049557946087134</c:v>
                </c:pt>
                <c:pt idx="13">
                  <c:v>3.000909075389238</c:v>
                </c:pt>
                <c:pt idx="14">
                  <c:v>2.8967108436048892</c:v>
                </c:pt>
                <c:pt idx="15">
                  <c:v>3.1051073071735864</c:v>
                </c:pt>
                <c:pt idx="16">
                  <c:v>3.417702002526632</c:v>
                </c:pt>
                <c:pt idx="17">
                  <c:v>3.7094570515228078</c:v>
                </c:pt>
                <c:pt idx="18">
                  <c:v>3.9803724541621142</c:v>
                </c:pt>
                <c:pt idx="19">
                  <c:v>4.2304482104445507</c:v>
                </c:pt>
                <c:pt idx="20">
                  <c:v>4.4596843203701173</c:v>
                </c:pt>
                <c:pt idx="21">
                  <c:v>4.3346464422288991</c:v>
                </c:pt>
                <c:pt idx="22">
                  <c:v>4.7931186620800323</c:v>
                </c:pt>
                <c:pt idx="23">
                  <c:v>4.5222032594407269</c:v>
                </c:pt>
                <c:pt idx="24">
                  <c:v>2.2506818065419285</c:v>
                </c:pt>
                <c:pt idx="25">
                  <c:v>2.5424368555381043</c:v>
                </c:pt>
                <c:pt idx="26">
                  <c:v>3.8970138687346352</c:v>
                </c:pt>
                <c:pt idx="27">
                  <c:v>4.3554860885857689</c:v>
                </c:pt>
                <c:pt idx="28">
                  <c:v>5.0640340647193387</c:v>
                </c:pt>
                <c:pt idx="29">
                  <c:v>5.2932701746449053</c:v>
                </c:pt>
                <c:pt idx="30">
                  <c:v>5.7100631017822998</c:v>
                </c:pt>
                <c:pt idx="31">
                  <c:v>5.6475441627116902</c:v>
                </c:pt>
                <c:pt idx="32">
                  <c:v>5.5641855772842117</c:v>
                </c:pt>
                <c:pt idx="33">
                  <c:v>5.6267045163548213</c:v>
                </c:pt>
                <c:pt idx="34">
                  <c:v>5.8351009799235181</c:v>
                </c:pt>
                <c:pt idx="35">
                  <c:v>6.1476956752765632</c:v>
                </c:pt>
                <c:pt idx="36">
                  <c:v>6.501969663343349</c:v>
                </c:pt>
                <c:pt idx="37">
                  <c:v>7.022960822265091</c:v>
                </c:pt>
                <c:pt idx="38">
                  <c:v>7.4814330421162252</c:v>
                </c:pt>
                <c:pt idx="39">
                  <c:v>7.7315087983986617</c:v>
                </c:pt>
                <c:pt idx="40">
                  <c:v>7.7523484447555315</c:v>
                </c:pt>
                <c:pt idx="41">
                  <c:v>8.7734911162421465</c:v>
                </c:pt>
                <c:pt idx="42">
                  <c:v>9.1486047506658021</c:v>
                </c:pt>
                <c:pt idx="43">
                  <c:v>9.3570012142344989</c:v>
                </c:pt>
                <c:pt idx="44">
                  <c:v>6.3769317852021308</c:v>
                </c:pt>
                <c:pt idx="45">
                  <c:v>5.4599873454998633</c:v>
                </c:pt>
                <c:pt idx="46">
                  <c:v>6.3144128461315212</c:v>
                </c:pt>
                <c:pt idx="47">
                  <c:v>7.2730365785475275</c:v>
                </c:pt>
                <c:pt idx="48">
                  <c:v>7.7523484447555315</c:v>
                </c:pt>
                <c:pt idx="49">
                  <c:v>8.1483017255360561</c:v>
                </c:pt>
                <c:pt idx="50">
                  <c:v>8.6276135917440584</c:v>
                </c:pt>
                <c:pt idx="51">
                  <c:v>8.7318118235284068</c:v>
                </c:pt>
                <c:pt idx="52">
                  <c:v>8.5650946526734497</c:v>
                </c:pt>
                <c:pt idx="53">
                  <c:v>8.502575713602841</c:v>
                </c:pt>
                <c:pt idx="54">
                  <c:v>8.7109721771715378</c:v>
                </c:pt>
                <c:pt idx="55">
                  <c:v>8.9402082870971036</c:v>
                </c:pt>
                <c:pt idx="56">
                  <c:v>9.3986805069482386</c:v>
                </c:pt>
                <c:pt idx="57">
                  <c:v>9.6695959095875441</c:v>
                </c:pt>
                <c:pt idx="58">
                  <c:v>10.107228483081808</c:v>
                </c:pt>
                <c:pt idx="59">
                  <c:v>10.398983532077985</c:v>
                </c:pt>
                <c:pt idx="60">
                  <c:v>10.774097166501639</c:v>
                </c:pt>
                <c:pt idx="61">
                  <c:v>11.524324435348948</c:v>
                </c:pt>
                <c:pt idx="62">
                  <c:v>12.253712057839389</c:v>
                </c:pt>
                <c:pt idx="63">
                  <c:v>16.004848402075936</c:v>
                </c:pt>
                <c:pt idx="64">
                  <c:v>15.650574414009149</c:v>
                </c:pt>
                <c:pt idx="65">
                  <c:v>10.00303025129746</c:v>
                </c:pt>
                <c:pt idx="66">
                  <c:v>9.6279166168738044</c:v>
                </c:pt>
                <c:pt idx="67">
                  <c:v>10.211426714866157</c:v>
                </c:pt>
                <c:pt idx="68">
                  <c:v>10.815776459215378</c:v>
                </c:pt>
                <c:pt idx="69">
                  <c:v>10.982493630070335</c:v>
                </c:pt>
                <c:pt idx="70">
                  <c:v>11.128371154568423</c:v>
                </c:pt>
              </c:numCache>
            </c:numRef>
          </c:xVal>
          <c:yVal>
            <c:numRef>
              <c:f>'Forsøk 2 - Samlet'!$EK$14:$EK$84</c:f>
              <c:numCache>
                <c:formatCode>0.0</c:formatCode>
                <c:ptCount val="71"/>
                <c:pt idx="0">
                  <c:v>-3.9210190000000003</c:v>
                </c:pt>
                <c:pt idx="1">
                  <c:v>-2.7205599999999999</c:v>
                </c:pt>
                <c:pt idx="2">
                  <c:v>-0.92056000000000004</c:v>
                </c:pt>
                <c:pt idx="3">
                  <c:v>0.27852000000000032</c:v>
                </c:pt>
                <c:pt idx="4">
                  <c:v>1.9257400000000002</c:v>
                </c:pt>
                <c:pt idx="5">
                  <c:v>3.7275900000000002</c:v>
                </c:pt>
                <c:pt idx="6">
                  <c:v>5.5275999999999996</c:v>
                </c:pt>
                <c:pt idx="7">
                  <c:v>6.7271000000000001</c:v>
                </c:pt>
                <c:pt idx="8">
                  <c:v>8.3775999999999975</c:v>
                </c:pt>
                <c:pt idx="9">
                  <c:v>9.5775999999999986</c:v>
                </c:pt>
                <c:pt idx="10">
                  <c:v>11.377099999999999</c:v>
                </c:pt>
                <c:pt idx="11">
                  <c:v>13.177599999999998</c:v>
                </c:pt>
                <c:pt idx="12">
                  <c:v>14.827099999999998</c:v>
                </c:pt>
                <c:pt idx="13">
                  <c:v>16.025700000000001</c:v>
                </c:pt>
                <c:pt idx="14">
                  <c:v>17.8262</c:v>
                </c:pt>
                <c:pt idx="15">
                  <c:v>19.027099999999997</c:v>
                </c:pt>
                <c:pt idx="16">
                  <c:v>20.677599999999998</c:v>
                </c:pt>
                <c:pt idx="17">
                  <c:v>22.4771</c:v>
                </c:pt>
                <c:pt idx="18">
                  <c:v>24.2776</c:v>
                </c:pt>
                <c:pt idx="19">
                  <c:v>25.476699999999997</c:v>
                </c:pt>
                <c:pt idx="20">
                  <c:v>27.125300000000003</c:v>
                </c:pt>
                <c:pt idx="21">
                  <c:v>28.325300000000002</c:v>
                </c:pt>
                <c:pt idx="22">
                  <c:v>30.127600000000005</c:v>
                </c:pt>
                <c:pt idx="23">
                  <c:v>31.9267</c:v>
                </c:pt>
                <c:pt idx="24">
                  <c:v>33.578100000000006</c:v>
                </c:pt>
                <c:pt idx="25">
                  <c:v>34.775300000000001</c:v>
                </c:pt>
                <c:pt idx="26">
                  <c:v>36.57480000000001</c:v>
                </c:pt>
                <c:pt idx="27">
                  <c:v>37.775300000000001</c:v>
                </c:pt>
                <c:pt idx="28">
                  <c:v>39.426199999999994</c:v>
                </c:pt>
                <c:pt idx="29">
                  <c:v>41.225700000000003</c:v>
                </c:pt>
                <c:pt idx="30">
                  <c:v>43.025700000000001</c:v>
                </c:pt>
                <c:pt idx="31">
                  <c:v>44.227100000000007</c:v>
                </c:pt>
                <c:pt idx="32">
                  <c:v>45.877099999999999</c:v>
                </c:pt>
                <c:pt idx="33">
                  <c:v>47.076700000000002</c:v>
                </c:pt>
                <c:pt idx="34">
                  <c:v>48.874800000000008</c:v>
                </c:pt>
                <c:pt idx="35">
                  <c:v>50.675700000000006</c:v>
                </c:pt>
                <c:pt idx="36">
                  <c:v>52.325700000000012</c:v>
                </c:pt>
                <c:pt idx="37">
                  <c:v>53.525700000000001</c:v>
                </c:pt>
                <c:pt idx="38">
                  <c:v>55.327100000000002</c:v>
                </c:pt>
                <c:pt idx="39">
                  <c:v>56.527100000000004</c:v>
                </c:pt>
                <c:pt idx="40">
                  <c:v>58.17710000000001</c:v>
                </c:pt>
                <c:pt idx="41">
                  <c:v>59.977100000000007</c:v>
                </c:pt>
                <c:pt idx="42">
                  <c:v>61.775300000000001</c:v>
                </c:pt>
                <c:pt idx="43">
                  <c:v>62.977100000000007</c:v>
                </c:pt>
                <c:pt idx="44">
                  <c:v>64.627099999999999</c:v>
                </c:pt>
                <c:pt idx="45">
                  <c:v>65.825699999999998</c:v>
                </c:pt>
                <c:pt idx="46">
                  <c:v>67.6267</c:v>
                </c:pt>
                <c:pt idx="47">
                  <c:v>69.426200000000009</c:v>
                </c:pt>
                <c:pt idx="48">
                  <c:v>71.075299999999999</c:v>
                </c:pt>
                <c:pt idx="49">
                  <c:v>72.275300000000001</c:v>
                </c:pt>
                <c:pt idx="50">
                  <c:v>74.075299999999999</c:v>
                </c:pt>
                <c:pt idx="51">
                  <c:v>75.275300000000001</c:v>
                </c:pt>
                <c:pt idx="52">
                  <c:v>76.924800000000005</c:v>
                </c:pt>
                <c:pt idx="53">
                  <c:v>78.724800000000002</c:v>
                </c:pt>
                <c:pt idx="54">
                  <c:v>80.524799999999999</c:v>
                </c:pt>
                <c:pt idx="55">
                  <c:v>81.724800000000002</c:v>
                </c:pt>
                <c:pt idx="56">
                  <c:v>83.376199999999997</c:v>
                </c:pt>
                <c:pt idx="57">
                  <c:v>84.579000000000008</c:v>
                </c:pt>
                <c:pt idx="58">
                  <c:v>86.3767</c:v>
                </c:pt>
                <c:pt idx="59">
                  <c:v>88.174400000000006</c:v>
                </c:pt>
                <c:pt idx="60">
                  <c:v>89.824399999999997</c:v>
                </c:pt>
                <c:pt idx="61">
                  <c:v>91.025300000000001</c:v>
                </c:pt>
                <c:pt idx="62">
                  <c:v>92.825299999999999</c:v>
                </c:pt>
                <c:pt idx="63">
                  <c:v>94.0244</c:v>
                </c:pt>
                <c:pt idx="64">
                  <c:v>95.674999999999997</c:v>
                </c:pt>
                <c:pt idx="65">
                  <c:v>97.474999999999994</c:v>
                </c:pt>
                <c:pt idx="66">
                  <c:v>99.277000000000001</c:v>
                </c:pt>
                <c:pt idx="67">
                  <c:v>100.474</c:v>
                </c:pt>
                <c:pt idx="68">
                  <c:v>102.12400000000001</c:v>
                </c:pt>
                <c:pt idx="69">
                  <c:v>103.32600000000001</c:v>
                </c:pt>
                <c:pt idx="70">
                  <c:v>105.12400000000001</c:v>
                </c:pt>
              </c:numCache>
            </c:numRef>
          </c:yVal>
          <c:smooth val="0"/>
          <c:extLst>
            <c:ext xmlns:c16="http://schemas.microsoft.com/office/drawing/2014/chart" uri="{C3380CC4-5D6E-409C-BE32-E72D297353CC}">
              <c16:uniqueId val="{00000009-5F8F-4B1B-A99B-4813AFDD63D1}"/>
            </c:ext>
          </c:extLst>
        </c:ser>
        <c:ser>
          <c:idx val="11"/>
          <c:order val="10"/>
          <c:tx>
            <c:strRef>
              <c:f>'Forsøk 2 - Samlet'!$GL$12</c:f>
              <c:strCache>
                <c:ptCount val="1"/>
                <c:pt idx="0">
                  <c:v>u2-2c</c:v>
                </c:pt>
              </c:strCache>
            </c:strRef>
          </c:tx>
          <c:spPr>
            <a:ln w="15875" cap="rnd" cmpd="dbl">
              <a:noFill/>
              <a:round/>
            </a:ln>
            <a:effectLst/>
          </c:spPr>
          <c:marker>
            <c:symbol val="none"/>
          </c:marker>
          <c:xVal>
            <c:numRef>
              <c:f>'Forsøk 2 - Samlet'!$GL$14:$GL$84</c:f>
              <c:numCache>
                <c:formatCode>0.0</c:formatCode>
                <c:ptCount val="71"/>
                <c:pt idx="0">
                  <c:v>0.27091540263930619</c:v>
                </c:pt>
                <c:pt idx="1">
                  <c:v>1.8755681721182738</c:v>
                </c:pt>
                <c:pt idx="2">
                  <c:v>0.72938762249043976</c:v>
                </c:pt>
                <c:pt idx="3">
                  <c:v>0.85442550063165801</c:v>
                </c:pt>
                <c:pt idx="4">
                  <c:v>1.4796148913377491</c:v>
                </c:pt>
                <c:pt idx="5">
                  <c:v>1.6254924158358373</c:v>
                </c:pt>
                <c:pt idx="6">
                  <c:v>1.3545770131965309</c:v>
                </c:pt>
                <c:pt idx="7">
                  <c:v>1.4796148913377491</c:v>
                </c:pt>
                <c:pt idx="8">
                  <c:v>1.4379355986240099</c:v>
                </c:pt>
                <c:pt idx="9">
                  <c:v>1.3545770131965309</c:v>
                </c:pt>
                <c:pt idx="10">
                  <c:v>1.0836616105572248</c:v>
                </c:pt>
                <c:pt idx="11">
                  <c:v>1.1878598423415734</c:v>
                </c:pt>
                <c:pt idx="12">
                  <c:v>1.2295391350553126</c:v>
                </c:pt>
                <c:pt idx="13">
                  <c:v>1.2712184277690521</c:v>
                </c:pt>
                <c:pt idx="14">
                  <c:v>1.3962563059102704</c:v>
                </c:pt>
                <c:pt idx="15">
                  <c:v>1.4587752449808795</c:v>
                </c:pt>
                <c:pt idx="16">
                  <c:v>1.4796148913377491</c:v>
                </c:pt>
                <c:pt idx="17">
                  <c:v>2.0214456966163614</c:v>
                </c:pt>
                <c:pt idx="18">
                  <c:v>2.6049557946087134</c:v>
                </c:pt>
                <c:pt idx="19">
                  <c:v>2.8550315508911499</c:v>
                </c:pt>
                <c:pt idx="20">
                  <c:v>3.4802209415972412</c:v>
                </c:pt>
                <c:pt idx="21">
                  <c:v>3.9386931614483749</c:v>
                </c:pt>
                <c:pt idx="22">
                  <c:v>4.1470896250170721</c:v>
                </c:pt>
                <c:pt idx="23">
                  <c:v>4.1679292713739411</c:v>
                </c:pt>
                <c:pt idx="24">
                  <c:v>4.0428913932327228</c:v>
                </c:pt>
                <c:pt idx="25">
                  <c:v>3.0217487217461074</c:v>
                </c:pt>
                <c:pt idx="26">
                  <c:v>4.6055618448682054</c:v>
                </c:pt>
                <c:pt idx="27">
                  <c:v>4.2721275031582904</c:v>
                </c:pt>
                <c:pt idx="28">
                  <c:v>4.0845706859464626</c:v>
                </c:pt>
                <c:pt idx="29">
                  <c:v>4.3138067958720292</c:v>
                </c:pt>
                <c:pt idx="30">
                  <c:v>4.6055618448682054</c:v>
                </c:pt>
                <c:pt idx="31">
                  <c:v>4.7097600766525538</c:v>
                </c:pt>
                <c:pt idx="32">
                  <c:v>4.8556376011506419</c:v>
                </c:pt>
                <c:pt idx="33">
                  <c:v>5.2724305282880364</c:v>
                </c:pt>
                <c:pt idx="34">
                  <c:v>5.1682322965036871</c:v>
                </c:pt>
                <c:pt idx="35">
                  <c:v>5.3557891137155149</c:v>
                </c:pt>
                <c:pt idx="36">
                  <c:v>5.3141098210017752</c:v>
                </c:pt>
                <c:pt idx="37">
                  <c:v>5.5641855772842117</c:v>
                </c:pt>
                <c:pt idx="38">
                  <c:v>5.9184595653509966</c:v>
                </c:pt>
                <c:pt idx="39">
                  <c:v>6.189374967990303</c:v>
                </c:pt>
                <c:pt idx="40">
                  <c:v>6.501969663343349</c:v>
                </c:pt>
                <c:pt idx="41">
                  <c:v>6.6270075414845673</c:v>
                </c:pt>
                <c:pt idx="42">
                  <c:v>7.523112334829964</c:v>
                </c:pt>
                <c:pt idx="43">
                  <c:v>8.2733396036772735</c:v>
                </c:pt>
                <c:pt idx="44">
                  <c:v>9.4611994460188473</c:v>
                </c:pt>
                <c:pt idx="45">
                  <c:v>7.1688383467631791</c:v>
                </c:pt>
                <c:pt idx="46">
                  <c:v>6.3560921388452609</c:v>
                </c:pt>
                <c:pt idx="47">
                  <c:v>6.2518939070609125</c:v>
                </c:pt>
                <c:pt idx="48">
                  <c:v>6.7103661269120458</c:v>
                </c:pt>
                <c:pt idx="49">
                  <c:v>6.9187625904807426</c:v>
                </c:pt>
                <c:pt idx="50">
                  <c:v>7.189677993120049</c:v>
                </c:pt>
                <c:pt idx="51">
                  <c:v>7.4605933957593553</c:v>
                </c:pt>
                <c:pt idx="52">
                  <c:v>7.689829505684922</c:v>
                </c:pt>
                <c:pt idx="53">
                  <c:v>7.7731880911124005</c:v>
                </c:pt>
                <c:pt idx="54">
                  <c:v>8.0857827864654457</c:v>
                </c:pt>
                <c:pt idx="55">
                  <c:v>8.1691413718929251</c:v>
                </c:pt>
                <c:pt idx="56">
                  <c:v>8.2941792500341442</c:v>
                </c:pt>
                <c:pt idx="57">
                  <c:v>8.4608964208891013</c:v>
                </c:pt>
                <c:pt idx="58">
                  <c:v>8.8151704089558862</c:v>
                </c:pt>
                <c:pt idx="59">
                  <c:v>8.8776893480264949</c:v>
                </c:pt>
                <c:pt idx="60">
                  <c:v>9.3153219215207592</c:v>
                </c:pt>
                <c:pt idx="61">
                  <c:v>9.5862373241600647</c:v>
                </c:pt>
                <c:pt idx="62">
                  <c:v>10.419823178434854</c:v>
                </c:pt>
                <c:pt idx="63">
                  <c:v>11.086691861854684</c:v>
                </c:pt>
                <c:pt idx="64">
                  <c:v>12.774703216761131</c:v>
                </c:pt>
                <c:pt idx="65">
                  <c:v>17.151028951703768</c:v>
                </c:pt>
                <c:pt idx="66">
                  <c:v>10.065549190368069</c:v>
                </c:pt>
                <c:pt idx="67">
                  <c:v>9.7529544950150235</c:v>
                </c:pt>
                <c:pt idx="68">
                  <c:v>9.9405113122268496</c:v>
                </c:pt>
                <c:pt idx="69">
                  <c:v>10.253106007579897</c:v>
                </c:pt>
                <c:pt idx="70">
                  <c:v>10.419823178434854</c:v>
                </c:pt>
              </c:numCache>
            </c:numRef>
          </c:xVal>
          <c:yVal>
            <c:numRef>
              <c:f>'Forsøk 2 - Samlet'!$GO$14:$GO$84</c:f>
              <c:numCache>
                <c:formatCode>0.0</c:formatCode>
                <c:ptCount val="71"/>
                <c:pt idx="0">
                  <c:v>-5.839537</c:v>
                </c:pt>
                <c:pt idx="1">
                  <c:v>-4.7691699999999999</c:v>
                </c:pt>
                <c:pt idx="2">
                  <c:v>-2.9696299999999995</c:v>
                </c:pt>
                <c:pt idx="3">
                  <c:v>-1.7673100000000002</c:v>
                </c:pt>
                <c:pt idx="4">
                  <c:v>-0.11869999999999958</c:v>
                </c:pt>
                <c:pt idx="5">
                  <c:v>1.6812999999999994</c:v>
                </c:pt>
                <c:pt idx="6">
                  <c:v>3.4808299999999992</c:v>
                </c:pt>
                <c:pt idx="7">
                  <c:v>4.6813000000000002</c:v>
                </c:pt>
                <c:pt idx="8">
                  <c:v>6.3312999999999988</c:v>
                </c:pt>
                <c:pt idx="9">
                  <c:v>7.5312999999999999</c:v>
                </c:pt>
                <c:pt idx="10">
                  <c:v>9.3312999999999988</c:v>
                </c:pt>
                <c:pt idx="11">
                  <c:v>11.130800000000001</c:v>
                </c:pt>
                <c:pt idx="12">
                  <c:v>12.780799999999999</c:v>
                </c:pt>
                <c:pt idx="13">
                  <c:v>13.985899999999997</c:v>
                </c:pt>
                <c:pt idx="14">
                  <c:v>15.780799999999999</c:v>
                </c:pt>
                <c:pt idx="15">
                  <c:v>16.980799999999999</c:v>
                </c:pt>
                <c:pt idx="16">
                  <c:v>18.630800000000001</c:v>
                </c:pt>
                <c:pt idx="17">
                  <c:v>20.430800000000001</c:v>
                </c:pt>
                <c:pt idx="18">
                  <c:v>22.230399999999999</c:v>
                </c:pt>
                <c:pt idx="19">
                  <c:v>23.430800000000001</c:v>
                </c:pt>
                <c:pt idx="20">
                  <c:v>25.080800000000004</c:v>
                </c:pt>
                <c:pt idx="21">
                  <c:v>26.280800000000003</c:v>
                </c:pt>
                <c:pt idx="22">
                  <c:v>28.0808</c:v>
                </c:pt>
                <c:pt idx="23">
                  <c:v>29.880800000000004</c:v>
                </c:pt>
                <c:pt idx="24">
                  <c:v>31.530800000000003</c:v>
                </c:pt>
                <c:pt idx="25">
                  <c:v>32.730400000000003</c:v>
                </c:pt>
                <c:pt idx="26">
                  <c:v>34.5304</c:v>
                </c:pt>
                <c:pt idx="27">
                  <c:v>35.730400000000003</c:v>
                </c:pt>
                <c:pt idx="28">
                  <c:v>37.380800000000008</c:v>
                </c:pt>
                <c:pt idx="29">
                  <c:v>39.180800000000005</c:v>
                </c:pt>
                <c:pt idx="30">
                  <c:v>40.980400000000003</c:v>
                </c:pt>
                <c:pt idx="31">
                  <c:v>42.180400000000006</c:v>
                </c:pt>
                <c:pt idx="32">
                  <c:v>43.830399999999997</c:v>
                </c:pt>
                <c:pt idx="33">
                  <c:v>45.030799999999999</c:v>
                </c:pt>
                <c:pt idx="34">
                  <c:v>46.830399999999997</c:v>
                </c:pt>
                <c:pt idx="35">
                  <c:v>48.630399999999995</c:v>
                </c:pt>
                <c:pt idx="36">
                  <c:v>50.281300000000002</c:v>
                </c:pt>
                <c:pt idx="37">
                  <c:v>51.48129999999999</c:v>
                </c:pt>
                <c:pt idx="38">
                  <c:v>53.279899999999998</c:v>
                </c:pt>
                <c:pt idx="39">
                  <c:v>54.479900000000001</c:v>
                </c:pt>
                <c:pt idx="40">
                  <c:v>56.130399999999995</c:v>
                </c:pt>
                <c:pt idx="41">
                  <c:v>57.929899999999989</c:v>
                </c:pt>
                <c:pt idx="42">
                  <c:v>59.730399999999989</c:v>
                </c:pt>
                <c:pt idx="43">
                  <c:v>60.929899999999989</c:v>
                </c:pt>
                <c:pt idx="44">
                  <c:v>62.579899999999995</c:v>
                </c:pt>
                <c:pt idx="45">
                  <c:v>63.780399999999986</c:v>
                </c:pt>
                <c:pt idx="46">
                  <c:v>65.580399999999997</c:v>
                </c:pt>
                <c:pt idx="47">
                  <c:v>67.379899999999992</c:v>
                </c:pt>
                <c:pt idx="48">
                  <c:v>69.030399999999986</c:v>
                </c:pt>
                <c:pt idx="49">
                  <c:v>70.230399999999989</c:v>
                </c:pt>
                <c:pt idx="50">
                  <c:v>72.029899999999998</c:v>
                </c:pt>
                <c:pt idx="51">
                  <c:v>73.230399999999989</c:v>
                </c:pt>
                <c:pt idx="52">
                  <c:v>74.880399999999995</c:v>
                </c:pt>
                <c:pt idx="53">
                  <c:v>76.679899999999989</c:v>
                </c:pt>
                <c:pt idx="54">
                  <c:v>78.479899999999986</c:v>
                </c:pt>
                <c:pt idx="55">
                  <c:v>79.679399999999987</c:v>
                </c:pt>
                <c:pt idx="56">
                  <c:v>81.329399999999993</c:v>
                </c:pt>
                <c:pt idx="57">
                  <c:v>82.529899999999998</c:v>
                </c:pt>
                <c:pt idx="58">
                  <c:v>84.329399999999993</c:v>
                </c:pt>
                <c:pt idx="59">
                  <c:v>86.12939999999999</c:v>
                </c:pt>
                <c:pt idx="60">
                  <c:v>87.779899999999998</c:v>
                </c:pt>
                <c:pt idx="61">
                  <c:v>88.979899999999986</c:v>
                </c:pt>
                <c:pt idx="62">
                  <c:v>90.779899999999998</c:v>
                </c:pt>
                <c:pt idx="63">
                  <c:v>91.979399999999998</c:v>
                </c:pt>
                <c:pt idx="64">
                  <c:v>93.62939999999999</c:v>
                </c:pt>
                <c:pt idx="65">
                  <c:v>95.43</c:v>
                </c:pt>
                <c:pt idx="66">
                  <c:v>97.23</c:v>
                </c:pt>
                <c:pt idx="67">
                  <c:v>98.429000000000002</c:v>
                </c:pt>
                <c:pt idx="68">
                  <c:v>100.08</c:v>
                </c:pt>
                <c:pt idx="69">
                  <c:v>101.28</c:v>
                </c:pt>
                <c:pt idx="70">
                  <c:v>103.07900000000001</c:v>
                </c:pt>
              </c:numCache>
            </c:numRef>
          </c:yVal>
          <c:smooth val="0"/>
          <c:extLst>
            <c:ext xmlns:c16="http://schemas.microsoft.com/office/drawing/2014/chart" uri="{C3380CC4-5D6E-409C-BE32-E72D297353CC}">
              <c16:uniqueId val="{0000000A-5F8F-4B1B-A99B-4813AFDD63D1}"/>
            </c:ext>
          </c:extLst>
        </c:ser>
        <c:ser>
          <c:idx val="12"/>
          <c:order val="11"/>
          <c:tx>
            <c:strRef>
              <c:f>'Forsøk 2 - Samlet'!$FJ$12</c:f>
              <c:strCache>
                <c:ptCount val="1"/>
                <c:pt idx="0">
                  <c:v>u2-3c</c:v>
                </c:pt>
              </c:strCache>
            </c:strRef>
          </c:tx>
          <c:spPr>
            <a:ln w="15875" cap="rnd" cmpd="dbl">
              <a:noFill/>
              <a:round/>
            </a:ln>
            <a:effectLst/>
          </c:spPr>
          <c:marker>
            <c:symbol val="none"/>
          </c:marker>
          <c:xVal>
            <c:numRef>
              <c:f>'Forsøk 2 - Samlet'!$FJ$14:$FJ$85</c:f>
              <c:numCache>
                <c:formatCode>0.0</c:formatCode>
                <c:ptCount val="72"/>
                <c:pt idx="0">
                  <c:v>1.8547285257614039</c:v>
                </c:pt>
                <c:pt idx="1">
                  <c:v>0.52099115892174264</c:v>
                </c:pt>
                <c:pt idx="2">
                  <c:v>0.31259469535304563</c:v>
                </c:pt>
                <c:pt idx="3">
                  <c:v>0.81274620791791863</c:v>
                </c:pt>
                <c:pt idx="4">
                  <c:v>1.0836616105572248</c:v>
                </c:pt>
                <c:pt idx="5">
                  <c:v>1.2295391350553126</c:v>
                </c:pt>
                <c:pt idx="6">
                  <c:v>1.3754166595534008</c:v>
                </c:pt>
                <c:pt idx="7">
                  <c:v>1.3754166595534008</c:v>
                </c:pt>
                <c:pt idx="8">
                  <c:v>1.7296906476201857</c:v>
                </c:pt>
                <c:pt idx="9">
                  <c:v>1.500454537694619</c:v>
                </c:pt>
                <c:pt idx="10">
                  <c:v>1.8547285257614039</c:v>
                </c:pt>
                <c:pt idx="11">
                  <c:v>1.8547285257614039</c:v>
                </c:pt>
                <c:pt idx="12">
                  <c:v>1.9797664039026222</c:v>
                </c:pt>
                <c:pt idx="13">
                  <c:v>2.1881628674713194</c:v>
                </c:pt>
                <c:pt idx="14">
                  <c:v>2.5424368555381043</c:v>
                </c:pt>
                <c:pt idx="15">
                  <c:v>2.5841161482518435</c:v>
                </c:pt>
                <c:pt idx="16">
                  <c:v>3.0217487217461074</c:v>
                </c:pt>
                <c:pt idx="17">
                  <c:v>3.2301451853148047</c:v>
                </c:pt>
                <c:pt idx="18">
                  <c:v>3.5844191733815896</c:v>
                </c:pt>
                <c:pt idx="19">
                  <c:v>3.917853515091505</c:v>
                </c:pt>
                <c:pt idx="20">
                  <c:v>4.3971653812995086</c:v>
                </c:pt>
                <c:pt idx="21">
                  <c:v>4.3346464422288991</c:v>
                </c:pt>
                <c:pt idx="22">
                  <c:v>4.5638825521544657</c:v>
                </c:pt>
                <c:pt idx="23">
                  <c:v>4.4388446740132474</c:v>
                </c:pt>
                <c:pt idx="24">
                  <c:v>0.2500757562824365</c:v>
                </c:pt>
                <c:pt idx="25">
                  <c:v>4.4596843203701173</c:v>
                </c:pt>
                <c:pt idx="26">
                  <c:v>3.4385416488835019</c:v>
                </c:pt>
                <c:pt idx="27">
                  <c:v>4.3138067958720292</c:v>
                </c:pt>
                <c:pt idx="28">
                  <c:v>5.189071942860557</c:v>
                </c:pt>
                <c:pt idx="29">
                  <c:v>5.2099115892174268</c:v>
                </c:pt>
                <c:pt idx="30">
                  <c:v>5.3974684064292537</c:v>
                </c:pt>
                <c:pt idx="31">
                  <c:v>5.7100631017822998</c:v>
                </c:pt>
                <c:pt idx="32">
                  <c:v>5.6267045163548213</c:v>
                </c:pt>
                <c:pt idx="33">
                  <c:v>5.7100631017822998</c:v>
                </c:pt>
                <c:pt idx="34">
                  <c:v>5.7517423944960395</c:v>
                </c:pt>
                <c:pt idx="35">
                  <c:v>5.9392992117078665</c:v>
                </c:pt>
                <c:pt idx="36">
                  <c:v>6.2102146143471728</c:v>
                </c:pt>
                <c:pt idx="37">
                  <c:v>6.5853282487708276</c:v>
                </c:pt>
                <c:pt idx="38">
                  <c:v>6.9604418831944823</c:v>
                </c:pt>
                <c:pt idx="39">
                  <c:v>7.3772348103318768</c:v>
                </c:pt>
                <c:pt idx="40">
                  <c:v>7.5856312739005736</c:v>
                </c:pt>
                <c:pt idx="41">
                  <c:v>8.0857827864654457</c:v>
                </c:pt>
                <c:pt idx="42">
                  <c:v>8.1691413718929251</c:v>
                </c:pt>
                <c:pt idx="43">
                  <c:v>12.191193118768778</c:v>
                </c:pt>
                <c:pt idx="44">
                  <c:v>4.3971653812995086</c:v>
                </c:pt>
                <c:pt idx="45">
                  <c:v>5.8767802726372578</c:v>
                </c:pt>
                <c:pt idx="46">
                  <c:v>6.5853282487708276</c:v>
                </c:pt>
                <c:pt idx="47">
                  <c:v>7.189677993120049</c:v>
                </c:pt>
                <c:pt idx="48">
                  <c:v>8.0441034937517077</c:v>
                </c:pt>
                <c:pt idx="49">
                  <c:v>8.2316603109635338</c:v>
                </c:pt>
                <c:pt idx="50">
                  <c:v>8.4400567745322306</c:v>
                </c:pt>
                <c:pt idx="51">
                  <c:v>8.7318118235284068</c:v>
                </c:pt>
                <c:pt idx="52">
                  <c:v>8.4608964208891013</c:v>
                </c:pt>
                <c:pt idx="53">
                  <c:v>8.3566981891047529</c:v>
                </c:pt>
                <c:pt idx="54">
                  <c:v>8.6067739453871894</c:v>
                </c:pt>
                <c:pt idx="55">
                  <c:v>8.9610479334539743</c:v>
                </c:pt>
                <c:pt idx="56">
                  <c:v>9.3570012142344989</c:v>
                </c:pt>
                <c:pt idx="57">
                  <c:v>9.7737941413718925</c:v>
                </c:pt>
                <c:pt idx="58">
                  <c:v>9.9196716658699806</c:v>
                </c:pt>
                <c:pt idx="59">
                  <c:v>9.8363130804425012</c:v>
                </c:pt>
                <c:pt idx="60">
                  <c:v>10.503181763862333</c:v>
                </c:pt>
                <c:pt idx="61">
                  <c:v>11.732720898917645</c:v>
                </c:pt>
                <c:pt idx="62">
                  <c:v>11.29508832542338</c:v>
                </c:pt>
                <c:pt idx="63">
                  <c:v>16.463320621927068</c:v>
                </c:pt>
                <c:pt idx="64">
                  <c:v>21.964987260140671</c:v>
                </c:pt>
                <c:pt idx="65">
                  <c:v>8.5650946526734497</c:v>
                </c:pt>
                <c:pt idx="66">
                  <c:v>8.9193686407402346</c:v>
                </c:pt>
                <c:pt idx="67">
                  <c:v>9.7737941413718925</c:v>
                </c:pt>
                <c:pt idx="68">
                  <c:v>10.75325752014477</c:v>
                </c:pt>
                <c:pt idx="69">
                  <c:v>11.045012569140944</c:v>
                </c:pt>
                <c:pt idx="70">
                  <c:v>10.544861056576073</c:v>
                </c:pt>
                <c:pt idx="71">
                  <c:v>10.919974690999727</c:v>
                </c:pt>
              </c:numCache>
            </c:numRef>
          </c:xVal>
          <c:yVal>
            <c:numRef>
              <c:f>'Forsøk 2 - Samlet'!$FM$14:$FM$85</c:f>
              <c:numCache>
                <c:formatCode>0.0</c:formatCode>
                <c:ptCount val="72"/>
                <c:pt idx="0">
                  <c:v>-4.77102</c:v>
                </c:pt>
                <c:pt idx="1">
                  <c:v>-3.5705599999999995</c:v>
                </c:pt>
                <c:pt idx="2">
                  <c:v>-1.9210200000000004</c:v>
                </c:pt>
                <c:pt idx="3">
                  <c:v>-0.12148000000000003</c:v>
                </c:pt>
                <c:pt idx="4">
                  <c:v>1.6785199999999998</c:v>
                </c:pt>
                <c:pt idx="5">
                  <c:v>2.8775900000000005</c:v>
                </c:pt>
                <c:pt idx="6">
                  <c:v>4.5271000000000008</c:v>
                </c:pt>
                <c:pt idx="7">
                  <c:v>5.7276000000000007</c:v>
                </c:pt>
                <c:pt idx="8">
                  <c:v>7.5271000000000008</c:v>
                </c:pt>
                <c:pt idx="9">
                  <c:v>9.3270999999999997</c:v>
                </c:pt>
                <c:pt idx="10">
                  <c:v>10.9771</c:v>
                </c:pt>
                <c:pt idx="11">
                  <c:v>12.177099999999999</c:v>
                </c:pt>
                <c:pt idx="12">
                  <c:v>13.9771</c:v>
                </c:pt>
                <c:pt idx="13">
                  <c:v>15.176200000000001</c:v>
                </c:pt>
                <c:pt idx="14">
                  <c:v>16.8276</c:v>
                </c:pt>
                <c:pt idx="15">
                  <c:v>18.627600000000001</c:v>
                </c:pt>
                <c:pt idx="16">
                  <c:v>20.426699999999997</c:v>
                </c:pt>
                <c:pt idx="17">
                  <c:v>21.627099999999999</c:v>
                </c:pt>
                <c:pt idx="18">
                  <c:v>23.2776</c:v>
                </c:pt>
                <c:pt idx="19">
                  <c:v>24.479900000000001</c:v>
                </c:pt>
                <c:pt idx="20">
                  <c:v>26.275300000000001</c:v>
                </c:pt>
                <c:pt idx="21">
                  <c:v>28.076699999999992</c:v>
                </c:pt>
                <c:pt idx="22">
                  <c:v>29.726699999999997</c:v>
                </c:pt>
                <c:pt idx="23">
                  <c:v>30.928099999999997</c:v>
                </c:pt>
                <c:pt idx="24">
                  <c:v>32.726199999999992</c:v>
                </c:pt>
                <c:pt idx="25">
                  <c:v>33.926699999999997</c:v>
                </c:pt>
                <c:pt idx="26">
                  <c:v>35.5762</c:v>
                </c:pt>
                <c:pt idx="27">
                  <c:v>37.375299999999996</c:v>
                </c:pt>
                <c:pt idx="28">
                  <c:v>39.175299999999993</c:v>
                </c:pt>
                <c:pt idx="29">
                  <c:v>40.376199999999997</c:v>
                </c:pt>
                <c:pt idx="30">
                  <c:v>42.025700000000001</c:v>
                </c:pt>
                <c:pt idx="31">
                  <c:v>43.227599999999995</c:v>
                </c:pt>
                <c:pt idx="32">
                  <c:v>45.02709999999999</c:v>
                </c:pt>
                <c:pt idx="33">
                  <c:v>46.825699999999998</c:v>
                </c:pt>
                <c:pt idx="34">
                  <c:v>48.474800000000002</c:v>
                </c:pt>
                <c:pt idx="35">
                  <c:v>49.675299999999993</c:v>
                </c:pt>
                <c:pt idx="36">
                  <c:v>51.475700000000003</c:v>
                </c:pt>
                <c:pt idx="37">
                  <c:v>52.675700000000006</c:v>
                </c:pt>
                <c:pt idx="38">
                  <c:v>54.327100000000002</c:v>
                </c:pt>
                <c:pt idx="39">
                  <c:v>56.127099999999999</c:v>
                </c:pt>
                <c:pt idx="40">
                  <c:v>57.927099999999996</c:v>
                </c:pt>
                <c:pt idx="41">
                  <c:v>59.126199999999997</c:v>
                </c:pt>
                <c:pt idx="42">
                  <c:v>60.774799999999999</c:v>
                </c:pt>
                <c:pt idx="43">
                  <c:v>61.977099999999993</c:v>
                </c:pt>
                <c:pt idx="44">
                  <c:v>63.776699999999991</c:v>
                </c:pt>
                <c:pt idx="45">
                  <c:v>65.5762</c:v>
                </c:pt>
                <c:pt idx="46">
                  <c:v>67.227099999999993</c:v>
                </c:pt>
                <c:pt idx="47">
                  <c:v>68.426699999999997</c:v>
                </c:pt>
                <c:pt idx="48">
                  <c:v>70.224800000000002</c:v>
                </c:pt>
                <c:pt idx="49">
                  <c:v>71.424799999999991</c:v>
                </c:pt>
                <c:pt idx="50">
                  <c:v>73.074799999999996</c:v>
                </c:pt>
                <c:pt idx="51">
                  <c:v>74.874799999999993</c:v>
                </c:pt>
                <c:pt idx="52">
                  <c:v>76.674799999999991</c:v>
                </c:pt>
                <c:pt idx="53">
                  <c:v>77.875699999999995</c:v>
                </c:pt>
                <c:pt idx="54">
                  <c:v>79.524799999999999</c:v>
                </c:pt>
                <c:pt idx="55">
                  <c:v>80.724399999999989</c:v>
                </c:pt>
                <c:pt idx="56">
                  <c:v>82.526200000000003</c:v>
                </c:pt>
                <c:pt idx="57">
                  <c:v>84.325299999999999</c:v>
                </c:pt>
                <c:pt idx="58">
                  <c:v>85.976699999999994</c:v>
                </c:pt>
                <c:pt idx="59">
                  <c:v>87.175299999999993</c:v>
                </c:pt>
                <c:pt idx="60">
                  <c:v>88.97529999999999</c:v>
                </c:pt>
                <c:pt idx="61">
                  <c:v>90.174399999999991</c:v>
                </c:pt>
                <c:pt idx="62">
                  <c:v>91.824399999999997</c:v>
                </c:pt>
                <c:pt idx="63">
                  <c:v>93.624399999999994</c:v>
                </c:pt>
                <c:pt idx="64">
                  <c:v>95.423999999999992</c:v>
                </c:pt>
                <c:pt idx="65">
                  <c:v>96.624000000000009</c:v>
                </c:pt>
                <c:pt idx="66">
                  <c:v>98.275999999999996</c:v>
                </c:pt>
                <c:pt idx="67">
                  <c:v>99.474000000000004</c:v>
                </c:pt>
                <c:pt idx="68">
                  <c:v>101.276</c:v>
                </c:pt>
                <c:pt idx="69">
                  <c:v>103.077</c:v>
                </c:pt>
                <c:pt idx="70">
                  <c:v>104.425</c:v>
                </c:pt>
                <c:pt idx="71">
                  <c:v>104.79999999999998</c:v>
                </c:pt>
              </c:numCache>
            </c:numRef>
          </c:yVal>
          <c:smooth val="0"/>
          <c:extLst>
            <c:ext xmlns:c16="http://schemas.microsoft.com/office/drawing/2014/chart" uri="{C3380CC4-5D6E-409C-BE32-E72D297353CC}">
              <c16:uniqueId val="{0000000B-5F8F-4B1B-A99B-4813AFDD63D1}"/>
            </c:ext>
          </c:extLst>
        </c:ser>
        <c:ser>
          <c:idx val="6"/>
          <c:order val="12"/>
          <c:tx>
            <c:strRef>
              <c:f>'Forsøk 2 - Samlet'!$D$68</c:f>
              <c:strCache>
                <c:ptCount val="1"/>
                <c:pt idx="0">
                  <c:v>Clay</c:v>
                </c:pt>
              </c:strCache>
            </c:strRef>
          </c:tx>
          <c:spPr>
            <a:ln w="9525" cap="rnd">
              <a:solidFill>
                <a:schemeClr val="bg1">
                  <a:lumMod val="50000"/>
                </a:schemeClr>
              </a:solidFill>
              <a:round/>
            </a:ln>
            <a:effectLst/>
          </c:spPr>
          <c:marker>
            <c:symbol val="circle"/>
            <c:size val="5"/>
            <c:spPr>
              <a:solidFill>
                <a:schemeClr val="accent1">
                  <a:lumMod val="60000"/>
                </a:schemeClr>
              </a:solidFill>
              <a:ln w="9525">
                <a:solidFill>
                  <a:schemeClr val="accent1">
                    <a:lumMod val="60000"/>
                  </a:schemeClr>
                </a:solidFill>
              </a:ln>
              <a:effectLst/>
            </c:spPr>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0C-5F8F-4B1B-A99B-4813AFDD63D1}"/>
            </c:ext>
          </c:extLst>
        </c:ser>
        <c:dLbls>
          <c:showLegendKey val="0"/>
          <c:showVal val="0"/>
          <c:showCatName val="0"/>
          <c:showSerName val="0"/>
          <c:showPercent val="0"/>
          <c:showBubbleSize val="0"/>
        </c:dLbls>
        <c:axId val="44627551"/>
        <c:axId val="44625471"/>
      </c:scatterChart>
      <c:valAx>
        <c:axId val="251620736"/>
        <c:scaling>
          <c:orientation val="minMax"/>
          <c:max val="7"/>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1643392"/>
        <c:crosses val="autoZero"/>
        <c:crossBetween val="midCat"/>
        <c:minorUnit val="0.5"/>
      </c:valAx>
      <c:valAx>
        <c:axId val="251643392"/>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low"/>
        <c:spPr>
          <a:noFill/>
          <a:ln w="9525" cap="flat" cmpd="sng" algn="ctr">
            <a:no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1620736"/>
        <c:crosses val="autoZero"/>
        <c:crossBetween val="midCat"/>
      </c:valAx>
      <c:valAx>
        <c:axId val="44625471"/>
        <c:scaling>
          <c:orientation val="maxMin"/>
          <c:max val="120"/>
          <c:min val="0"/>
        </c:scaling>
        <c:delete val="0"/>
        <c:axPos val="l"/>
        <c:numFmt formatCode="0.0" sourceLinked="1"/>
        <c:majorTickMark val="none"/>
        <c:minorTickMark val="none"/>
        <c:tickLblPos val="none"/>
        <c:spPr>
          <a:noFill/>
          <a:ln w="9525" cap="flat" cmpd="sng" algn="ctr">
            <a:no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44627551"/>
        <c:crosses val="max"/>
        <c:crossBetween val="midCat"/>
      </c:valAx>
      <c:valAx>
        <c:axId val="44627551"/>
        <c:scaling>
          <c:orientation val="maxMin"/>
          <c:max val="40"/>
          <c:min val="0"/>
        </c:scaling>
        <c:delete val="0"/>
        <c:axPos val="b"/>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44625471"/>
        <c:crosses val="max"/>
        <c:crossBetween val="midCat"/>
        <c:majorUnit val="10"/>
        <c:minorUnit val="5"/>
      </c:valAx>
      <c:spPr>
        <a:noFill/>
        <a:ln>
          <a:solidFill>
            <a:schemeClr val="bg1">
              <a:lumMod val="85000"/>
            </a:schemeClr>
          </a:solidFill>
        </a:ln>
        <a:effectLst/>
      </c:spPr>
    </c:plotArea>
    <c:legend>
      <c:legendPos val="l"/>
      <c:layout>
        <c:manualLayout>
          <c:xMode val="edge"/>
          <c:yMode val="edge"/>
          <c:x val="0.19423564814814812"/>
          <c:y val="0.89995128153078563"/>
          <c:w val="0.76141580762956262"/>
          <c:h val="6.7438327332556974E-2"/>
        </c:manualLayout>
      </c:layout>
      <c:overlay val="0"/>
      <c:spPr>
        <a:noFill/>
        <a:ln>
          <a:noFill/>
        </a:ln>
        <a:effectLst/>
      </c:spPr>
      <c:txPr>
        <a:bodyPr rot="0" spcFirstLastPara="1" vertOverflow="ellipsis" vert="horz" wrap="square" anchor="ctr" anchorCtr="1"/>
        <a:lstStyle/>
        <a:p>
          <a:pPr>
            <a:defRPr sz="65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755132757218688"/>
          <c:y val="0.17474621480504249"/>
          <c:w val="0.80173036420479526"/>
          <c:h val="0.70654483883701613"/>
        </c:manualLayout>
      </c:layout>
      <c:scatterChart>
        <c:scatterStyle val="lineMarker"/>
        <c:varyColors val="0"/>
        <c:ser>
          <c:idx val="1"/>
          <c:order val="0"/>
          <c:tx>
            <c:v>2a - 40kPa</c:v>
          </c:tx>
          <c:spPr>
            <a:ln w="15875" cap="rnd" cmpd="dbl">
              <a:solidFill>
                <a:srgbClr val="FF0000"/>
              </a:solidFill>
              <a:round/>
            </a:ln>
            <a:effectLst/>
          </c:spPr>
          <c:marker>
            <c:symbol val="circle"/>
            <c:size val="2"/>
            <c:spPr>
              <a:solidFill>
                <a:schemeClr val="accent4"/>
              </a:solidFill>
              <a:ln w="6350">
                <a:solidFill>
                  <a:srgbClr val="FF0000"/>
                </a:solidFill>
              </a:ln>
              <a:effectLst/>
            </c:spPr>
          </c:marker>
          <c:xVal>
            <c:numRef>
              <c:f>'Forsøk 2 - Samlet'!$AQ$14:$AQ$84</c:f>
              <c:numCache>
                <c:formatCode>0.00</c:formatCode>
                <c:ptCount val="71"/>
                <c:pt idx="0">
                  <c:v>1.4686016937479772E-2</c:v>
                </c:pt>
                <c:pt idx="1">
                  <c:v>0.60486661715732171</c:v>
                </c:pt>
                <c:pt idx="2">
                  <c:v>0.89528649126849458</c:v>
                </c:pt>
                <c:pt idx="3">
                  <c:v>1.1956840382661005</c:v>
                </c:pt>
                <c:pt idx="4">
                  <c:v>1.3579422374373877</c:v>
                </c:pt>
                <c:pt idx="5">
                  <c:v>1.6277432777174743</c:v>
                </c:pt>
                <c:pt idx="6">
                  <c:v>1.8064449530725077</c:v>
                </c:pt>
                <c:pt idx="7">
                  <c:v>1.9134541207007751</c:v>
                </c:pt>
                <c:pt idx="8">
                  <c:v>1.9922299715203793</c:v>
                </c:pt>
                <c:pt idx="9">
                  <c:v>2.1415309275429948</c:v>
                </c:pt>
                <c:pt idx="10">
                  <c:v>2.1756345801964598</c:v>
                </c:pt>
                <c:pt idx="11">
                  <c:v>2.1180793002364839</c:v>
                </c:pt>
                <c:pt idx="12">
                  <c:v>2.0652007587935892</c:v>
                </c:pt>
                <c:pt idx="13">
                  <c:v>2.0140909704222771</c:v>
                </c:pt>
                <c:pt idx="14">
                  <c:v>1.9882614669397687</c:v>
                </c:pt>
                <c:pt idx="15">
                  <c:v>1.9741712609932127</c:v>
                </c:pt>
                <c:pt idx="16">
                  <c:v>1.9782904501100813</c:v>
                </c:pt>
                <c:pt idx="17">
                  <c:v>1.9953670112025259</c:v>
                </c:pt>
                <c:pt idx="18">
                  <c:v>1.9301453310223584</c:v>
                </c:pt>
                <c:pt idx="19">
                  <c:v>1.7203491605218899</c:v>
                </c:pt>
                <c:pt idx="20">
                  <c:v>1.5758023250438093</c:v>
                </c:pt>
                <c:pt idx="21">
                  <c:v>1.5770134428305762</c:v>
                </c:pt>
                <c:pt idx="22">
                  <c:v>1.8315578193709874</c:v>
                </c:pt>
                <c:pt idx="23">
                  <c:v>2.2253114242945751</c:v>
                </c:pt>
                <c:pt idx="24">
                  <c:v>2.4943733121810507</c:v>
                </c:pt>
                <c:pt idx="25">
                  <c:v>2.4855715443940856</c:v>
                </c:pt>
                <c:pt idx="26">
                  <c:v>2.4862081505715143</c:v>
                </c:pt>
                <c:pt idx="27">
                  <c:v>2.5233191142140408</c:v>
                </c:pt>
                <c:pt idx="28">
                  <c:v>2.5104502892643303</c:v>
                </c:pt>
                <c:pt idx="29">
                  <c:v>2.421745376243686</c:v>
                </c:pt>
                <c:pt idx="30">
                  <c:v>2.3412374450780518</c:v>
                </c:pt>
                <c:pt idx="31">
                  <c:v>2.3007230841002055</c:v>
                </c:pt>
                <c:pt idx="32">
                  <c:v>2.289582174093272</c:v>
                </c:pt>
                <c:pt idx="33">
                  <c:v>2.2267093410932315</c:v>
                </c:pt>
                <c:pt idx="34">
                  <c:v>2.1608907763646004</c:v>
                </c:pt>
                <c:pt idx="35">
                  <c:v>2.0650995142900066</c:v>
                </c:pt>
                <c:pt idx="36">
                  <c:v>1.8805495754331858</c:v>
                </c:pt>
                <c:pt idx="37">
                  <c:v>1.5908062867822161</c:v>
                </c:pt>
                <c:pt idx="38">
                  <c:v>1.3745350374472927</c:v>
                </c:pt>
                <c:pt idx="39">
                  <c:v>1.1524110586112171</c:v>
                </c:pt>
                <c:pt idx="40">
                  <c:v>1.1019039519990823</c:v>
                </c:pt>
                <c:pt idx="41">
                  <c:v>1.2224671614398814</c:v>
                </c:pt>
                <c:pt idx="42">
                  <c:v>1.4776550578682763</c:v>
                </c:pt>
                <c:pt idx="43">
                  <c:v>1.9197285570470328</c:v>
                </c:pt>
                <c:pt idx="44">
                  <c:v>2.0299687086697604</c:v>
                </c:pt>
                <c:pt idx="45">
                  <c:v>2.0802942122884964</c:v>
                </c:pt>
                <c:pt idx="46">
                  <c:v>2.1026905594206888</c:v>
                </c:pt>
                <c:pt idx="47">
                  <c:v>2.0481303948361247</c:v>
                </c:pt>
                <c:pt idx="48">
                  <c:v>1.9230474009905334</c:v>
                </c:pt>
                <c:pt idx="49">
                  <c:v>1.8073348034459282</c:v>
                </c:pt>
                <c:pt idx="50">
                  <c:v>1.7585925421559323</c:v>
                </c:pt>
                <c:pt idx="51">
                  <c:v>1.7033685459747356</c:v>
                </c:pt>
                <c:pt idx="52">
                  <c:v>1.6792761470875424</c:v>
                </c:pt>
                <c:pt idx="53">
                  <c:v>1.5863987964960657</c:v>
                </c:pt>
                <c:pt idx="54">
                  <c:v>1.344243936378638</c:v>
                </c:pt>
                <c:pt idx="55">
                  <c:v>1.0509687240837087</c:v>
                </c:pt>
                <c:pt idx="56">
                  <c:v>0.86407096866199884</c:v>
                </c:pt>
                <c:pt idx="57">
                  <c:v>0.65193428178791091</c:v>
                </c:pt>
                <c:pt idx="58">
                  <c:v>0.57261956146928283</c:v>
                </c:pt>
                <c:pt idx="59">
                  <c:v>0.50623292647655094</c:v>
                </c:pt>
                <c:pt idx="60">
                  <c:v>0.47866013470729868</c:v>
                </c:pt>
                <c:pt idx="61">
                  <c:v>0.45525445566348238</c:v>
                </c:pt>
                <c:pt idx="62">
                  <c:v>0.58291367617608725</c:v>
                </c:pt>
                <c:pt idx="63">
                  <c:v>0.99452444735031043</c:v>
                </c:pt>
                <c:pt idx="64">
                  <c:v>1.3455635667498618</c:v>
                </c:pt>
                <c:pt idx="65">
                  <c:v>1.6090765579740887</c:v>
                </c:pt>
                <c:pt idx="66">
                  <c:v>1.6576227312715008</c:v>
                </c:pt>
                <c:pt idx="67">
                  <c:v>1.6506402167027814</c:v>
                </c:pt>
                <c:pt idx="68">
                  <c:v>1.6225023176882376</c:v>
                </c:pt>
                <c:pt idx="69">
                  <c:v>1.5767072052227844</c:v>
                </c:pt>
                <c:pt idx="70">
                  <c:v>1.5567516447384104</c:v>
                </c:pt>
              </c:numCache>
            </c:numRef>
          </c:xVal>
          <c:yVal>
            <c:numRef>
              <c:f>'Forsøk 2 - Samlet'!$AS$14:$AS$84</c:f>
              <c:numCache>
                <c:formatCode>0.0</c:formatCode>
                <c:ptCount val="71"/>
                <c:pt idx="0">
                  <c:v>-0.79999999999999993</c:v>
                </c:pt>
                <c:pt idx="1">
                  <c:v>0.84999999999999987</c:v>
                </c:pt>
                <c:pt idx="2">
                  <c:v>2.0500000000000003</c:v>
                </c:pt>
                <c:pt idx="3">
                  <c:v>3.8499999999999996</c:v>
                </c:pt>
                <c:pt idx="4">
                  <c:v>5.0500000000000007</c:v>
                </c:pt>
                <c:pt idx="5">
                  <c:v>6.6999999999999993</c:v>
                </c:pt>
                <c:pt idx="6">
                  <c:v>8.5</c:v>
                </c:pt>
                <c:pt idx="7">
                  <c:v>10.299999999999999</c:v>
                </c:pt>
                <c:pt idx="8">
                  <c:v>11.5</c:v>
                </c:pt>
                <c:pt idx="9">
                  <c:v>13.149999999999999</c:v>
                </c:pt>
                <c:pt idx="10">
                  <c:v>14.350000000000001</c:v>
                </c:pt>
                <c:pt idx="11">
                  <c:v>16.149999999999999</c:v>
                </c:pt>
                <c:pt idx="12">
                  <c:v>17.950000000000003</c:v>
                </c:pt>
                <c:pt idx="13">
                  <c:v>19.600000000000001</c:v>
                </c:pt>
                <c:pt idx="14">
                  <c:v>20.799999999999997</c:v>
                </c:pt>
                <c:pt idx="15">
                  <c:v>22.599999999999998</c:v>
                </c:pt>
                <c:pt idx="16">
                  <c:v>23.799999999999997</c:v>
                </c:pt>
                <c:pt idx="17">
                  <c:v>25.450000000000003</c:v>
                </c:pt>
                <c:pt idx="18">
                  <c:v>27.25</c:v>
                </c:pt>
                <c:pt idx="19">
                  <c:v>29.049999999999997</c:v>
                </c:pt>
                <c:pt idx="20">
                  <c:v>30.25</c:v>
                </c:pt>
                <c:pt idx="21">
                  <c:v>31.900000000000006</c:v>
                </c:pt>
                <c:pt idx="22">
                  <c:v>33.099999999999994</c:v>
                </c:pt>
                <c:pt idx="23">
                  <c:v>34.900000000000006</c:v>
                </c:pt>
                <c:pt idx="24">
                  <c:v>36.700000000000003</c:v>
                </c:pt>
                <c:pt idx="25">
                  <c:v>38.349999999999994</c:v>
                </c:pt>
                <c:pt idx="26">
                  <c:v>39.549999999999997</c:v>
                </c:pt>
                <c:pt idx="27">
                  <c:v>41.349999999999994</c:v>
                </c:pt>
                <c:pt idx="28">
                  <c:v>42.55</c:v>
                </c:pt>
                <c:pt idx="29">
                  <c:v>44.2</c:v>
                </c:pt>
                <c:pt idx="30">
                  <c:v>46</c:v>
                </c:pt>
                <c:pt idx="31">
                  <c:v>47.800000000000004</c:v>
                </c:pt>
                <c:pt idx="32">
                  <c:v>49</c:v>
                </c:pt>
                <c:pt idx="33">
                  <c:v>50.650000000000006</c:v>
                </c:pt>
                <c:pt idx="34">
                  <c:v>51.849999999999994</c:v>
                </c:pt>
                <c:pt idx="35">
                  <c:v>53.650000000000006</c:v>
                </c:pt>
                <c:pt idx="36">
                  <c:v>55.449999999999996</c:v>
                </c:pt>
                <c:pt idx="37">
                  <c:v>57.099999999999994</c:v>
                </c:pt>
                <c:pt idx="38">
                  <c:v>58.300000000000004</c:v>
                </c:pt>
                <c:pt idx="39">
                  <c:v>60.099999999999994</c:v>
                </c:pt>
                <c:pt idx="40">
                  <c:v>61.300000000000004</c:v>
                </c:pt>
                <c:pt idx="41">
                  <c:v>62.949999999999996</c:v>
                </c:pt>
                <c:pt idx="42">
                  <c:v>64.75</c:v>
                </c:pt>
                <c:pt idx="43">
                  <c:v>66.550000000000011</c:v>
                </c:pt>
                <c:pt idx="44">
                  <c:v>67.75</c:v>
                </c:pt>
                <c:pt idx="45">
                  <c:v>69.400000000000006</c:v>
                </c:pt>
                <c:pt idx="46">
                  <c:v>70.599999999999994</c:v>
                </c:pt>
                <c:pt idx="47">
                  <c:v>72.400000000000006</c:v>
                </c:pt>
                <c:pt idx="48">
                  <c:v>74.199999999999989</c:v>
                </c:pt>
                <c:pt idx="49">
                  <c:v>75.849999999999994</c:v>
                </c:pt>
                <c:pt idx="50">
                  <c:v>77.050000000000011</c:v>
                </c:pt>
                <c:pt idx="51">
                  <c:v>78.849999999999994</c:v>
                </c:pt>
                <c:pt idx="52">
                  <c:v>80.050000000000011</c:v>
                </c:pt>
                <c:pt idx="53">
                  <c:v>81.699999999999989</c:v>
                </c:pt>
                <c:pt idx="54">
                  <c:v>83.5</c:v>
                </c:pt>
                <c:pt idx="55">
                  <c:v>85.300000000000011</c:v>
                </c:pt>
                <c:pt idx="56">
                  <c:v>86.5</c:v>
                </c:pt>
                <c:pt idx="57">
                  <c:v>88.15</c:v>
                </c:pt>
                <c:pt idx="58">
                  <c:v>89.35</c:v>
                </c:pt>
                <c:pt idx="59">
                  <c:v>91.15</c:v>
                </c:pt>
                <c:pt idx="60">
                  <c:v>92.949999999999989</c:v>
                </c:pt>
                <c:pt idx="61">
                  <c:v>94.600000000000009</c:v>
                </c:pt>
                <c:pt idx="62">
                  <c:v>95.800000000000011</c:v>
                </c:pt>
                <c:pt idx="63">
                  <c:v>97.600000000000009</c:v>
                </c:pt>
                <c:pt idx="64">
                  <c:v>98.800000000000011</c:v>
                </c:pt>
                <c:pt idx="65">
                  <c:v>100.44999999999999</c:v>
                </c:pt>
                <c:pt idx="66">
                  <c:v>102.25</c:v>
                </c:pt>
                <c:pt idx="67">
                  <c:v>104.05000000000001</c:v>
                </c:pt>
                <c:pt idx="68">
                  <c:v>105.25</c:v>
                </c:pt>
                <c:pt idx="69">
                  <c:v>106.89999999999999</c:v>
                </c:pt>
                <c:pt idx="70">
                  <c:v>108.10000000000001</c:v>
                </c:pt>
              </c:numCache>
            </c:numRef>
          </c:yVal>
          <c:smooth val="0"/>
          <c:extLst>
            <c:ext xmlns:c16="http://schemas.microsoft.com/office/drawing/2014/chart" uri="{C3380CC4-5D6E-409C-BE32-E72D297353CC}">
              <c16:uniqueId val="{00000000-5F8F-4B1B-A99B-4813AFDD63D1}"/>
            </c:ext>
          </c:extLst>
        </c:ser>
        <c:ser>
          <c:idx val="2"/>
          <c:order val="1"/>
          <c:tx>
            <c:v>3a - 40kPa</c:v>
          </c:tx>
          <c:spPr>
            <a:ln w="15875" cap="rnd" cmpd="dbl">
              <a:noFill/>
              <a:round/>
            </a:ln>
            <a:effectLst/>
          </c:spPr>
          <c:marker>
            <c:symbol val="none"/>
          </c:marker>
          <c:xVal>
            <c:numRef>
              <c:f>'Forsøk 2 - Samlet'!$BS$14:$BS$85</c:f>
              <c:numCache>
                <c:formatCode>0.00</c:formatCode>
                <c:ptCount val="72"/>
                <c:pt idx="0">
                  <c:v>2.3355350666360015E-3</c:v>
                </c:pt>
                <c:pt idx="1">
                  <c:v>1.4784714226040267E-2</c:v>
                </c:pt>
                <c:pt idx="2">
                  <c:v>0.20348127948820366</c:v>
                </c:pt>
                <c:pt idx="3">
                  <c:v>0.36746591707693088</c:v>
                </c:pt>
                <c:pt idx="4">
                  <c:v>0.50149179490472329</c:v>
                </c:pt>
                <c:pt idx="5">
                  <c:v>0.7154609896437496</c:v>
                </c:pt>
                <c:pt idx="6">
                  <c:v>0.83245205520721099</c:v>
                </c:pt>
                <c:pt idx="7">
                  <c:v>0.98412731843456547</c:v>
                </c:pt>
                <c:pt idx="8">
                  <c:v>1.1340364992623111</c:v>
                </c:pt>
                <c:pt idx="9">
                  <c:v>1.2886455128263798</c:v>
                </c:pt>
                <c:pt idx="10">
                  <c:v>1.3392111819960397</c:v>
                </c:pt>
                <c:pt idx="11">
                  <c:v>1.3715670965722717</c:v>
                </c:pt>
                <c:pt idx="12">
                  <c:v>1.3880423475432029</c:v>
                </c:pt>
                <c:pt idx="13">
                  <c:v>1.4151156768647952</c:v>
                </c:pt>
                <c:pt idx="14">
                  <c:v>1.4380759482173706</c:v>
                </c:pt>
                <c:pt idx="15">
                  <c:v>1.4674961979679089</c:v>
                </c:pt>
                <c:pt idx="16">
                  <c:v>1.5033480020243932</c:v>
                </c:pt>
                <c:pt idx="17">
                  <c:v>1.5497892884731599</c:v>
                </c:pt>
                <c:pt idx="18">
                  <c:v>1.5004374388519093</c:v>
                </c:pt>
                <c:pt idx="19">
                  <c:v>1.3288653275127447</c:v>
                </c:pt>
                <c:pt idx="20">
                  <c:v>1.2042951020009038</c:v>
                </c:pt>
                <c:pt idx="21">
                  <c:v>1.3395224565185955</c:v>
                </c:pt>
                <c:pt idx="22">
                  <c:v>1.4641551634827092</c:v>
                </c:pt>
                <c:pt idx="23">
                  <c:v>1.7733836258830937</c:v>
                </c:pt>
                <c:pt idx="24">
                  <c:v>1.8919663731946372</c:v>
                </c:pt>
                <c:pt idx="25">
                  <c:v>1.9146424807430693</c:v>
                </c:pt>
                <c:pt idx="26">
                  <c:v>1.9194966176830413</c:v>
                </c:pt>
                <c:pt idx="27">
                  <c:v>1.927319843862773</c:v>
                </c:pt>
                <c:pt idx="28">
                  <c:v>1.8750691851855148</c:v>
                </c:pt>
                <c:pt idx="29">
                  <c:v>1.7951725621456307</c:v>
                </c:pt>
                <c:pt idx="30">
                  <c:v>1.7655336113195108</c:v>
                </c:pt>
                <c:pt idx="31">
                  <c:v>1.7158516895182649</c:v>
                </c:pt>
                <c:pt idx="32">
                  <c:v>1.6841330088687612</c:v>
                </c:pt>
                <c:pt idx="33">
                  <c:v>1.6435997529074111</c:v>
                </c:pt>
                <c:pt idx="34">
                  <c:v>1.6171595497419746</c:v>
                </c:pt>
                <c:pt idx="35">
                  <c:v>1.5466488971186816</c:v>
                </c:pt>
                <c:pt idx="36">
                  <c:v>1.4673151251423058</c:v>
                </c:pt>
                <c:pt idx="37">
                  <c:v>1.2675060304756935</c:v>
                </c:pt>
                <c:pt idx="38">
                  <c:v>1.0530218001091343</c:v>
                </c:pt>
                <c:pt idx="39">
                  <c:v>0.92435370463161448</c:v>
                </c:pt>
                <c:pt idx="40">
                  <c:v>0.90558231160318725</c:v>
                </c:pt>
                <c:pt idx="41">
                  <c:v>0.9855941980741556</c:v>
                </c:pt>
                <c:pt idx="42">
                  <c:v>1.0508280325844013</c:v>
                </c:pt>
                <c:pt idx="43">
                  <c:v>1.3214485464810866</c:v>
                </c:pt>
                <c:pt idx="44">
                  <c:v>1.4299264733793797</c:v>
                </c:pt>
                <c:pt idx="45">
                  <c:v>1.4879002123101694</c:v>
                </c:pt>
                <c:pt idx="46">
                  <c:v>1.5079571359983599</c:v>
                </c:pt>
                <c:pt idx="47">
                  <c:v>1.4563326847987368</c:v>
                </c:pt>
                <c:pt idx="48">
                  <c:v>1.4052441562736877</c:v>
                </c:pt>
                <c:pt idx="49">
                  <c:v>1.3435857915880618</c:v>
                </c:pt>
                <c:pt idx="50">
                  <c:v>1.2971879414585392</c:v>
                </c:pt>
                <c:pt idx="51">
                  <c:v>1.2883961433932209</c:v>
                </c:pt>
                <c:pt idx="52">
                  <c:v>1.2948434366150083</c:v>
                </c:pt>
                <c:pt idx="53">
                  <c:v>1.2360511782382799</c:v>
                </c:pt>
                <c:pt idx="54">
                  <c:v>1.1214494979519782</c:v>
                </c:pt>
                <c:pt idx="55">
                  <c:v>0.91107178555876656</c:v>
                </c:pt>
                <c:pt idx="56">
                  <c:v>0.70363704947500716</c:v>
                </c:pt>
                <c:pt idx="57">
                  <c:v>0.55675804677196605</c:v>
                </c:pt>
                <c:pt idx="58">
                  <c:v>0.50213543502450275</c:v>
                </c:pt>
                <c:pt idx="59">
                  <c:v>0.47862901607328845</c:v>
                </c:pt>
                <c:pt idx="60">
                  <c:v>0.46278109996441241</c:v>
                </c:pt>
                <c:pt idx="61">
                  <c:v>0.45586000625468753</c:v>
                </c:pt>
                <c:pt idx="62">
                  <c:v>0.63111971947529577</c:v>
                </c:pt>
                <c:pt idx="63">
                  <c:v>1.0139760912709748</c:v>
                </c:pt>
                <c:pt idx="64">
                  <c:v>1.3695745585145771</c:v>
                </c:pt>
                <c:pt idx="65">
                  <c:v>1.6464091282117268</c:v>
                </c:pt>
                <c:pt idx="66">
                  <c:v>1.7363051491736936</c:v>
                </c:pt>
                <c:pt idx="67">
                  <c:v>1.8063973301962133</c:v>
                </c:pt>
                <c:pt idx="68">
                  <c:v>1.8270920530485693</c:v>
                </c:pt>
                <c:pt idx="69">
                  <c:v>1.8177518001357442</c:v>
                </c:pt>
                <c:pt idx="70">
                  <c:v>1.7119399653952194</c:v>
                </c:pt>
                <c:pt idx="71" formatCode="0.0">
                  <c:v>1.4950212194062158</c:v>
                </c:pt>
              </c:numCache>
            </c:numRef>
          </c:xVal>
          <c:yVal>
            <c:numRef>
              <c:f>'Forsøk 2 - Samlet'!$BU$14:$BU$85</c:f>
              <c:numCache>
                <c:formatCode>0.0</c:formatCode>
                <c:ptCount val="72"/>
                <c:pt idx="0">
                  <c:v>-1</c:v>
                </c:pt>
                <c:pt idx="1">
                  <c:v>0.61898000000000009</c:v>
                </c:pt>
                <c:pt idx="2">
                  <c:v>2.4189799999999999</c:v>
                </c:pt>
                <c:pt idx="3">
                  <c:v>4.0685200000000004</c:v>
                </c:pt>
                <c:pt idx="4">
                  <c:v>5.2694400000000003</c:v>
                </c:pt>
                <c:pt idx="5">
                  <c:v>7.0671300000000006</c:v>
                </c:pt>
                <c:pt idx="6">
                  <c:v>8.2675900000000002</c:v>
                </c:pt>
                <c:pt idx="7">
                  <c:v>9.9176000000000002</c:v>
                </c:pt>
                <c:pt idx="8">
                  <c:v>11.717600000000001</c:v>
                </c:pt>
                <c:pt idx="9">
                  <c:v>13.517099999999999</c:v>
                </c:pt>
                <c:pt idx="10">
                  <c:v>14.716699999999999</c:v>
                </c:pt>
                <c:pt idx="11">
                  <c:v>16.367599999999999</c:v>
                </c:pt>
                <c:pt idx="12">
                  <c:v>17.567599999999999</c:v>
                </c:pt>
                <c:pt idx="13">
                  <c:v>19.366199999999999</c:v>
                </c:pt>
                <c:pt idx="14">
                  <c:v>21.165299999999998</c:v>
                </c:pt>
                <c:pt idx="15">
                  <c:v>22.817599999999999</c:v>
                </c:pt>
                <c:pt idx="16">
                  <c:v>24.0167</c:v>
                </c:pt>
                <c:pt idx="17">
                  <c:v>25.8171</c:v>
                </c:pt>
                <c:pt idx="18">
                  <c:v>27.017599999999998</c:v>
                </c:pt>
                <c:pt idx="19">
                  <c:v>28.665699999999998</c:v>
                </c:pt>
                <c:pt idx="20">
                  <c:v>30.465699999999998</c:v>
                </c:pt>
                <c:pt idx="21">
                  <c:v>32.265300000000003</c:v>
                </c:pt>
                <c:pt idx="22">
                  <c:v>33.467599999999997</c:v>
                </c:pt>
                <c:pt idx="23">
                  <c:v>35.117599999999996</c:v>
                </c:pt>
                <c:pt idx="24">
                  <c:v>36.315300000000001</c:v>
                </c:pt>
                <c:pt idx="25">
                  <c:v>38.115300000000005</c:v>
                </c:pt>
                <c:pt idx="26">
                  <c:v>39.915300000000002</c:v>
                </c:pt>
                <c:pt idx="27">
                  <c:v>41.5657</c:v>
                </c:pt>
                <c:pt idx="28">
                  <c:v>42.765300000000003</c:v>
                </c:pt>
                <c:pt idx="29">
                  <c:v>44.5657</c:v>
                </c:pt>
                <c:pt idx="30">
                  <c:v>45.765699999999995</c:v>
                </c:pt>
                <c:pt idx="31">
                  <c:v>47.415700000000001</c:v>
                </c:pt>
                <c:pt idx="32">
                  <c:v>49.216699999999996</c:v>
                </c:pt>
                <c:pt idx="33">
                  <c:v>51.015700000000002</c:v>
                </c:pt>
                <c:pt idx="34">
                  <c:v>52.218100000000007</c:v>
                </c:pt>
                <c:pt idx="35">
                  <c:v>53.864800000000002</c:v>
                </c:pt>
                <c:pt idx="36">
                  <c:v>55.065700000000007</c:v>
                </c:pt>
                <c:pt idx="37">
                  <c:v>56.865700000000004</c:v>
                </c:pt>
                <c:pt idx="38">
                  <c:v>58.667100000000005</c:v>
                </c:pt>
                <c:pt idx="39">
                  <c:v>60.317100000000003</c:v>
                </c:pt>
                <c:pt idx="40">
                  <c:v>61.516200000000005</c:v>
                </c:pt>
                <c:pt idx="41">
                  <c:v>63.316200000000009</c:v>
                </c:pt>
                <c:pt idx="42">
                  <c:v>64.514800000000008</c:v>
                </c:pt>
                <c:pt idx="43">
                  <c:v>66.167100000000005</c:v>
                </c:pt>
                <c:pt idx="44">
                  <c:v>67.966200000000001</c:v>
                </c:pt>
                <c:pt idx="45">
                  <c:v>69.764800000000008</c:v>
                </c:pt>
                <c:pt idx="46">
                  <c:v>70.967100000000002</c:v>
                </c:pt>
                <c:pt idx="47">
                  <c:v>72.617100000000008</c:v>
                </c:pt>
                <c:pt idx="48">
                  <c:v>73.815300000000008</c:v>
                </c:pt>
                <c:pt idx="49">
                  <c:v>75.615700000000004</c:v>
                </c:pt>
                <c:pt idx="50">
                  <c:v>77.4148</c:v>
                </c:pt>
                <c:pt idx="51">
                  <c:v>79.065700000000007</c:v>
                </c:pt>
                <c:pt idx="52">
                  <c:v>80.264800000000008</c:v>
                </c:pt>
                <c:pt idx="53">
                  <c:v>82.065700000000007</c:v>
                </c:pt>
                <c:pt idx="54">
                  <c:v>83.264800000000008</c:v>
                </c:pt>
                <c:pt idx="55">
                  <c:v>84.9148</c:v>
                </c:pt>
                <c:pt idx="56">
                  <c:v>86.715699999999998</c:v>
                </c:pt>
                <c:pt idx="57">
                  <c:v>88.517099999999999</c:v>
                </c:pt>
                <c:pt idx="58">
                  <c:v>89.714799999999997</c:v>
                </c:pt>
                <c:pt idx="59">
                  <c:v>91.364400000000003</c:v>
                </c:pt>
                <c:pt idx="60">
                  <c:v>92.565300000000008</c:v>
                </c:pt>
                <c:pt idx="61">
                  <c:v>94.364800000000002</c:v>
                </c:pt>
                <c:pt idx="62">
                  <c:v>96.164400000000001</c:v>
                </c:pt>
                <c:pt idx="63">
                  <c:v>97.815300000000008</c:v>
                </c:pt>
                <c:pt idx="64">
                  <c:v>99.013999999999996</c:v>
                </c:pt>
                <c:pt idx="65">
                  <c:v>100.815</c:v>
                </c:pt>
                <c:pt idx="66">
                  <c:v>102.01700000000001</c:v>
                </c:pt>
                <c:pt idx="67">
                  <c:v>103.66400000000002</c:v>
                </c:pt>
                <c:pt idx="68">
                  <c:v>105.465</c:v>
                </c:pt>
                <c:pt idx="69">
                  <c:v>107.26600000000001</c:v>
                </c:pt>
                <c:pt idx="70">
                  <c:v>108.46600000000001</c:v>
                </c:pt>
                <c:pt idx="71">
                  <c:v>109.12</c:v>
                </c:pt>
              </c:numCache>
            </c:numRef>
          </c:yVal>
          <c:smooth val="0"/>
          <c:extLst>
            <c:ext xmlns:c16="http://schemas.microsoft.com/office/drawing/2014/chart" uri="{C3380CC4-5D6E-409C-BE32-E72D297353CC}">
              <c16:uniqueId val="{00000001-5F8F-4B1B-A99B-4813AFDD63D1}"/>
            </c:ext>
          </c:extLst>
        </c:ser>
        <c:ser>
          <c:idx val="0"/>
          <c:order val="2"/>
          <c:tx>
            <c:v>2b - 40kPa</c:v>
          </c:tx>
          <c:spPr>
            <a:ln w="15875" cap="rnd" cmpd="dbl">
              <a:solidFill>
                <a:srgbClr val="00B0F0"/>
              </a:solidFill>
              <a:round/>
            </a:ln>
            <a:effectLst/>
          </c:spPr>
          <c:marker>
            <c:symbol val="circle"/>
            <c:size val="2"/>
            <c:spPr>
              <a:solidFill>
                <a:srgbClr val="00B0F0"/>
              </a:solidFill>
              <a:ln w="6350">
                <a:solidFill>
                  <a:schemeClr val="accent5">
                    <a:lumMod val="75000"/>
                  </a:schemeClr>
                </a:solidFill>
              </a:ln>
              <a:effectLst/>
            </c:spPr>
          </c:marker>
          <c:xVal>
            <c:numRef>
              <c:f>'Forsøk 2 - Samlet'!$CY$14:$CY$85</c:f>
              <c:numCache>
                <c:formatCode>0.00</c:formatCode>
                <c:ptCount val="72"/>
                <c:pt idx="0">
                  <c:v>2.3737966573472141E-3</c:v>
                </c:pt>
                <c:pt idx="1">
                  <c:v>0.80885059568933249</c:v>
                </c:pt>
                <c:pt idx="2">
                  <c:v>1.1110361798479069</c:v>
                </c:pt>
                <c:pt idx="3">
                  <c:v>1.2827062975298376</c:v>
                </c:pt>
                <c:pt idx="4">
                  <c:v>1.4990667809674523</c:v>
                </c:pt>
                <c:pt idx="5">
                  <c:v>1.6671999537521123</c:v>
                </c:pt>
                <c:pt idx="6">
                  <c:v>1.8993683378112822</c:v>
                </c:pt>
                <c:pt idx="7">
                  <c:v>2.1404017436676503</c:v>
                </c:pt>
                <c:pt idx="8">
                  <c:v>2.4049125422114792</c:v>
                </c:pt>
                <c:pt idx="9">
                  <c:v>2.6206115558790484</c:v>
                </c:pt>
                <c:pt idx="10">
                  <c:v>2.8704120750850026</c:v>
                </c:pt>
                <c:pt idx="11">
                  <c:v>2.9556636059312846</c:v>
                </c:pt>
                <c:pt idx="12">
                  <c:v>3.0009269773197764</c:v>
                </c:pt>
                <c:pt idx="13">
                  <c:v>2.9950633404740219</c:v>
                </c:pt>
                <c:pt idx="14">
                  <c:v>2.932796968155698</c:v>
                </c:pt>
                <c:pt idx="15">
                  <c:v>2.8693420227589388</c:v>
                </c:pt>
                <c:pt idx="16">
                  <c:v>2.7336104818928217</c:v>
                </c:pt>
                <c:pt idx="17">
                  <c:v>2.6032346322741717</c:v>
                </c:pt>
                <c:pt idx="18">
                  <c:v>2.3386595866035775</c:v>
                </c:pt>
                <c:pt idx="19">
                  <c:v>1.9660651450483544</c:v>
                </c:pt>
                <c:pt idx="20">
                  <c:v>1.6410856703690515</c:v>
                </c:pt>
                <c:pt idx="21">
                  <c:v>1.6798947899393568</c:v>
                </c:pt>
                <c:pt idx="22">
                  <c:v>2.2388899002767078</c:v>
                </c:pt>
                <c:pt idx="23">
                  <c:v>2.6044626209418658</c:v>
                </c:pt>
                <c:pt idx="24">
                  <c:v>3.01217983790694</c:v>
                </c:pt>
                <c:pt idx="25">
                  <c:v>3.017521825116606</c:v>
                </c:pt>
                <c:pt idx="26">
                  <c:v>2.9735396104087637</c:v>
                </c:pt>
                <c:pt idx="27">
                  <c:v>2.9283312481085999</c:v>
                </c:pt>
                <c:pt idx="28">
                  <c:v>2.7984987714870448</c:v>
                </c:pt>
                <c:pt idx="29">
                  <c:v>2.6880451107408425</c:v>
                </c:pt>
                <c:pt idx="30">
                  <c:v>2.5572232274903697</c:v>
                </c:pt>
                <c:pt idx="31">
                  <c:v>2.4841409190051742</c:v>
                </c:pt>
                <c:pt idx="32">
                  <c:v>2.5482137477358715</c:v>
                </c:pt>
                <c:pt idx="33">
                  <c:v>2.6052062822771429</c:v>
                </c:pt>
                <c:pt idx="34">
                  <c:v>2.4811751332217438</c:v>
                </c:pt>
                <c:pt idx="35">
                  <c:v>2.3271788876077633</c:v>
                </c:pt>
                <c:pt idx="36">
                  <c:v>1.9486792410588516</c:v>
                </c:pt>
                <c:pt idx="37">
                  <c:v>1.5261291015425795</c:v>
                </c:pt>
                <c:pt idx="38">
                  <c:v>1.1611697123273916</c:v>
                </c:pt>
                <c:pt idx="39">
                  <c:v>1.0119097232604868</c:v>
                </c:pt>
                <c:pt idx="40">
                  <c:v>0.93789941563763901</c:v>
                </c:pt>
                <c:pt idx="41">
                  <c:v>1.1072166525590683</c:v>
                </c:pt>
                <c:pt idx="42">
                  <c:v>1.5640103078050638</c:v>
                </c:pt>
                <c:pt idx="43">
                  <c:v>2.1125593870161588</c:v>
                </c:pt>
                <c:pt idx="44">
                  <c:v>2.3515603740692188</c:v>
                </c:pt>
                <c:pt idx="45">
                  <c:v>2.3808837543164838</c:v>
                </c:pt>
                <c:pt idx="46">
                  <c:v>2.3873685381110969</c:v>
                </c:pt>
                <c:pt idx="47">
                  <c:v>2.3520995012220518</c:v>
                </c:pt>
                <c:pt idx="48">
                  <c:v>2.219328593063175</c:v>
                </c:pt>
                <c:pt idx="49">
                  <c:v>2.1018121156442922</c:v>
                </c:pt>
                <c:pt idx="50">
                  <c:v>2.0207177778517806</c:v>
                </c:pt>
                <c:pt idx="51">
                  <c:v>1.9872208435338417</c:v>
                </c:pt>
                <c:pt idx="52">
                  <c:v>1.9449171601219544</c:v>
                </c:pt>
                <c:pt idx="53">
                  <c:v>1.9008369081395964</c:v>
                </c:pt>
                <c:pt idx="54">
                  <c:v>1.6669013169317006</c:v>
                </c:pt>
                <c:pt idx="55">
                  <c:v>1.3166002898117726</c:v>
                </c:pt>
                <c:pt idx="56">
                  <c:v>0.99335203663246807</c:v>
                </c:pt>
                <c:pt idx="57">
                  <c:v>0.81527666130248322</c:v>
                </c:pt>
                <c:pt idx="58">
                  <c:v>0.64427303464390917</c:v>
                </c:pt>
                <c:pt idx="59">
                  <c:v>0.5831755248875935</c:v>
                </c:pt>
                <c:pt idx="60">
                  <c:v>0.55793968528092952</c:v>
                </c:pt>
                <c:pt idx="61">
                  <c:v>0.51745366622212918</c:v>
                </c:pt>
                <c:pt idx="62">
                  <c:v>0.59516380188812956</c:v>
                </c:pt>
                <c:pt idx="63">
                  <c:v>0.82868965109786419</c:v>
                </c:pt>
                <c:pt idx="64">
                  <c:v>1.3187347529671953</c:v>
                </c:pt>
                <c:pt idx="65">
                  <c:v>1.5813083787326301</c:v>
                </c:pt>
                <c:pt idx="66">
                  <c:v>1.6166373925734354</c:v>
                </c:pt>
                <c:pt idx="67">
                  <c:v>1.5895393574469421</c:v>
                </c:pt>
                <c:pt idx="68">
                  <c:v>1.5531781958888193</c:v>
                </c:pt>
                <c:pt idx="69">
                  <c:v>1.5220584077277515</c:v>
                </c:pt>
                <c:pt idx="70">
                  <c:v>1.4685900672161545</c:v>
                </c:pt>
                <c:pt idx="71" formatCode="0.0">
                  <c:v>1.1946857694130872</c:v>
                </c:pt>
              </c:numCache>
            </c:numRef>
          </c:xVal>
          <c:yVal>
            <c:numRef>
              <c:f>'Forsøk 2 - Samlet'!$DA$14:$DA$85</c:f>
              <c:numCache>
                <c:formatCode>0.0</c:formatCode>
                <c:ptCount val="72"/>
                <c:pt idx="0">
                  <c:v>-1.0500000000000003</c:v>
                </c:pt>
                <c:pt idx="1">
                  <c:v>0.75</c:v>
                </c:pt>
                <c:pt idx="2">
                  <c:v>2.04</c:v>
                </c:pt>
                <c:pt idx="3">
                  <c:v>3.24</c:v>
                </c:pt>
                <c:pt idx="4">
                  <c:v>5.0400000000000009</c:v>
                </c:pt>
                <c:pt idx="5">
                  <c:v>6.24</c:v>
                </c:pt>
                <c:pt idx="6">
                  <c:v>7.89</c:v>
                </c:pt>
                <c:pt idx="7">
                  <c:v>9.69</c:v>
                </c:pt>
                <c:pt idx="8">
                  <c:v>11.489999999999998</c:v>
                </c:pt>
                <c:pt idx="9">
                  <c:v>12.69</c:v>
                </c:pt>
                <c:pt idx="10">
                  <c:v>14.339999999999998</c:v>
                </c:pt>
                <c:pt idx="11">
                  <c:v>15.54</c:v>
                </c:pt>
                <c:pt idx="12">
                  <c:v>17.339999999999996</c:v>
                </c:pt>
                <c:pt idx="13">
                  <c:v>19.14</c:v>
                </c:pt>
                <c:pt idx="14">
                  <c:v>20.79</c:v>
                </c:pt>
                <c:pt idx="15">
                  <c:v>21.990000000000002</c:v>
                </c:pt>
                <c:pt idx="16">
                  <c:v>23.79</c:v>
                </c:pt>
                <c:pt idx="17">
                  <c:v>24.990000000000002</c:v>
                </c:pt>
                <c:pt idx="18">
                  <c:v>26.64</c:v>
                </c:pt>
                <c:pt idx="19">
                  <c:v>28.44</c:v>
                </c:pt>
                <c:pt idx="20">
                  <c:v>30.240000000000002</c:v>
                </c:pt>
                <c:pt idx="21">
                  <c:v>31.44</c:v>
                </c:pt>
                <c:pt idx="22">
                  <c:v>33.090000000000003</c:v>
                </c:pt>
                <c:pt idx="23">
                  <c:v>34.29</c:v>
                </c:pt>
                <c:pt idx="24">
                  <c:v>36.090000000000003</c:v>
                </c:pt>
                <c:pt idx="25">
                  <c:v>37.89</c:v>
                </c:pt>
                <c:pt idx="26">
                  <c:v>39.54</c:v>
                </c:pt>
                <c:pt idx="27">
                  <c:v>40.74</c:v>
                </c:pt>
                <c:pt idx="28">
                  <c:v>42.54</c:v>
                </c:pt>
                <c:pt idx="29">
                  <c:v>43.74</c:v>
                </c:pt>
                <c:pt idx="30">
                  <c:v>45.39</c:v>
                </c:pt>
                <c:pt idx="31">
                  <c:v>47.19</c:v>
                </c:pt>
                <c:pt idx="32">
                  <c:v>48.990000000000009</c:v>
                </c:pt>
                <c:pt idx="33">
                  <c:v>50.19</c:v>
                </c:pt>
                <c:pt idx="34">
                  <c:v>51.84</c:v>
                </c:pt>
                <c:pt idx="35">
                  <c:v>53.04</c:v>
                </c:pt>
                <c:pt idx="36">
                  <c:v>54.84</c:v>
                </c:pt>
                <c:pt idx="37">
                  <c:v>56.64</c:v>
                </c:pt>
                <c:pt idx="38">
                  <c:v>58.29</c:v>
                </c:pt>
                <c:pt idx="39">
                  <c:v>59.490000000000009</c:v>
                </c:pt>
                <c:pt idx="40">
                  <c:v>61.29</c:v>
                </c:pt>
                <c:pt idx="41">
                  <c:v>62.490000000000009</c:v>
                </c:pt>
                <c:pt idx="42">
                  <c:v>64.14</c:v>
                </c:pt>
                <c:pt idx="43">
                  <c:v>65.94</c:v>
                </c:pt>
                <c:pt idx="44">
                  <c:v>67.740000000000009</c:v>
                </c:pt>
                <c:pt idx="45">
                  <c:v>68.94</c:v>
                </c:pt>
                <c:pt idx="46">
                  <c:v>70.59</c:v>
                </c:pt>
                <c:pt idx="47">
                  <c:v>71.789999999999992</c:v>
                </c:pt>
                <c:pt idx="48">
                  <c:v>73.59</c:v>
                </c:pt>
                <c:pt idx="49">
                  <c:v>75.39</c:v>
                </c:pt>
                <c:pt idx="50">
                  <c:v>77.039999999999992</c:v>
                </c:pt>
                <c:pt idx="51">
                  <c:v>78.240000000000009</c:v>
                </c:pt>
                <c:pt idx="52">
                  <c:v>80.039999999999992</c:v>
                </c:pt>
                <c:pt idx="53">
                  <c:v>81.240000000000009</c:v>
                </c:pt>
                <c:pt idx="54">
                  <c:v>82.89</c:v>
                </c:pt>
                <c:pt idx="55">
                  <c:v>84.69</c:v>
                </c:pt>
                <c:pt idx="56">
                  <c:v>86.490000000000009</c:v>
                </c:pt>
                <c:pt idx="57">
                  <c:v>87.69</c:v>
                </c:pt>
                <c:pt idx="58">
                  <c:v>89.34</c:v>
                </c:pt>
                <c:pt idx="59">
                  <c:v>90.539999999999992</c:v>
                </c:pt>
                <c:pt idx="60">
                  <c:v>92.34</c:v>
                </c:pt>
                <c:pt idx="61">
                  <c:v>94.14</c:v>
                </c:pt>
                <c:pt idx="62">
                  <c:v>95.79</c:v>
                </c:pt>
                <c:pt idx="63">
                  <c:v>96.99</c:v>
                </c:pt>
                <c:pt idx="64">
                  <c:v>98.789999999999992</c:v>
                </c:pt>
                <c:pt idx="65">
                  <c:v>99.99</c:v>
                </c:pt>
                <c:pt idx="66">
                  <c:v>101.63999999999999</c:v>
                </c:pt>
                <c:pt idx="67">
                  <c:v>103.44</c:v>
                </c:pt>
                <c:pt idx="68">
                  <c:v>105.24</c:v>
                </c:pt>
                <c:pt idx="69">
                  <c:v>106.44</c:v>
                </c:pt>
                <c:pt idx="70">
                  <c:v>108.08999999999997</c:v>
                </c:pt>
                <c:pt idx="71">
                  <c:v>109.28999999999999</c:v>
                </c:pt>
              </c:numCache>
            </c:numRef>
          </c:yVal>
          <c:smooth val="0"/>
          <c:extLst>
            <c:ext xmlns:c16="http://schemas.microsoft.com/office/drawing/2014/chart" uri="{C3380CC4-5D6E-409C-BE32-E72D297353CC}">
              <c16:uniqueId val="{00000002-5F8F-4B1B-A99B-4813AFDD63D1}"/>
            </c:ext>
          </c:extLst>
        </c:ser>
        <c:ser>
          <c:idx val="5"/>
          <c:order val="3"/>
          <c:tx>
            <c:v>3b - 80kPa</c:v>
          </c:tx>
          <c:spPr>
            <a:ln w="15875" cap="rnd" cmpd="dbl">
              <a:noFill/>
              <a:round/>
            </a:ln>
            <a:effectLst/>
          </c:spPr>
          <c:marker>
            <c:symbol val="none"/>
          </c:marker>
          <c:xVal>
            <c:numRef>
              <c:f>'Forsøk 2 - Samlet'!$ED$14:$ED$84</c:f>
              <c:numCache>
                <c:formatCode>0.00</c:formatCode>
                <c:ptCount val="71"/>
                <c:pt idx="0">
                  <c:v>5.3495450547448344E-3</c:v>
                </c:pt>
                <c:pt idx="1">
                  <c:v>0.10175408585570078</c:v>
                </c:pt>
                <c:pt idx="2">
                  <c:v>0.40097702580419214</c:v>
                </c:pt>
                <c:pt idx="3">
                  <c:v>0.57557059115616571</c:v>
                </c:pt>
                <c:pt idx="4">
                  <c:v>0.83130234132756453</c:v>
                </c:pt>
                <c:pt idx="5">
                  <c:v>1.1269911694532442</c:v>
                </c:pt>
                <c:pt idx="6">
                  <c:v>1.3780321211472013</c:v>
                </c:pt>
                <c:pt idx="7">
                  <c:v>1.5479059541715812</c:v>
                </c:pt>
                <c:pt idx="8">
                  <c:v>1.8370818657639532</c:v>
                </c:pt>
                <c:pt idx="9">
                  <c:v>2.0598587692220964</c:v>
                </c:pt>
                <c:pt idx="10">
                  <c:v>2.3267480998882051</c:v>
                </c:pt>
                <c:pt idx="11">
                  <c:v>2.5048570071688459</c:v>
                </c:pt>
                <c:pt idx="12">
                  <c:v>2.608913017147747</c:v>
                </c:pt>
                <c:pt idx="13">
                  <c:v>2.6453947650985117</c:v>
                </c:pt>
                <c:pt idx="14">
                  <c:v>2.6689234225473446</c:v>
                </c:pt>
                <c:pt idx="15">
                  <c:v>2.6601161567022822</c:v>
                </c:pt>
                <c:pt idx="16">
                  <c:v>2.631356126569111</c:v>
                </c:pt>
                <c:pt idx="17">
                  <c:v>2.5026740389617137</c:v>
                </c:pt>
                <c:pt idx="18">
                  <c:v>2.1888368984708504</c:v>
                </c:pt>
                <c:pt idx="19">
                  <c:v>1.9096704428481166</c:v>
                </c:pt>
                <c:pt idx="20">
                  <c:v>1.6405035483450887</c:v>
                </c:pt>
                <c:pt idx="21">
                  <c:v>1.8485807884710554</c:v>
                </c:pt>
                <c:pt idx="22">
                  <c:v>2.3999522527018269</c:v>
                </c:pt>
                <c:pt idx="23">
                  <c:v>2.8560663206576313</c:v>
                </c:pt>
                <c:pt idx="24">
                  <c:v>2.9469639111318657</c:v>
                </c:pt>
                <c:pt idx="25">
                  <c:v>2.9645043916989362</c:v>
                </c:pt>
                <c:pt idx="26">
                  <c:v>3.0040285011531913</c:v>
                </c:pt>
                <c:pt idx="27">
                  <c:v>3.0011820883512383</c:v>
                </c:pt>
                <c:pt idx="28">
                  <c:v>2.9307408252155538</c:v>
                </c:pt>
                <c:pt idx="29">
                  <c:v>2.8355761943045552</c:v>
                </c:pt>
                <c:pt idx="30">
                  <c:v>2.7480450421557787</c:v>
                </c:pt>
                <c:pt idx="31">
                  <c:v>2.7480596904346748</c:v>
                </c:pt>
                <c:pt idx="32">
                  <c:v>2.7980095862309535</c:v>
                </c:pt>
                <c:pt idx="33">
                  <c:v>2.7656817735464014</c:v>
                </c:pt>
                <c:pt idx="34">
                  <c:v>2.5870195649521945</c:v>
                </c:pt>
                <c:pt idx="35">
                  <c:v>2.2496712456888783</c:v>
                </c:pt>
                <c:pt idx="36">
                  <c:v>1.7918347594024884</c:v>
                </c:pt>
                <c:pt idx="37">
                  <c:v>1.4997606856187455</c:v>
                </c:pt>
                <c:pt idx="38">
                  <c:v>1.1589248446122267</c:v>
                </c:pt>
                <c:pt idx="39">
                  <c:v>1.0402309000181904</c:v>
                </c:pt>
                <c:pt idx="40">
                  <c:v>1.0002806156703983</c:v>
                </c:pt>
                <c:pt idx="41">
                  <c:v>1.3718516523201787</c:v>
                </c:pt>
                <c:pt idx="42">
                  <c:v>1.9456059958730925</c:v>
                </c:pt>
                <c:pt idx="43">
                  <c:v>2.2312986625278399</c:v>
                </c:pt>
                <c:pt idx="44">
                  <c:v>2.3386190259275939</c:v>
                </c:pt>
                <c:pt idx="45">
                  <c:v>2.3325313396836389</c:v>
                </c:pt>
                <c:pt idx="46">
                  <c:v>2.2872872516904765</c:v>
                </c:pt>
                <c:pt idx="47">
                  <c:v>2.1880780128387953</c:v>
                </c:pt>
                <c:pt idx="48">
                  <c:v>2.0570877883988277</c:v>
                </c:pt>
                <c:pt idx="49">
                  <c:v>1.9924825286395458</c:v>
                </c:pt>
                <c:pt idx="50">
                  <c:v>1.9490571152054523</c:v>
                </c:pt>
                <c:pt idx="51">
                  <c:v>1.9355669837404481</c:v>
                </c:pt>
                <c:pt idx="52">
                  <c:v>1.9402618883820328</c:v>
                </c:pt>
                <c:pt idx="53">
                  <c:v>1.835035217373661</c:v>
                </c:pt>
                <c:pt idx="54">
                  <c:v>1.5241152551298636</c:v>
                </c:pt>
                <c:pt idx="55">
                  <c:v>1.2807990524704955</c:v>
                </c:pt>
                <c:pt idx="56">
                  <c:v>0.95346039670901095</c:v>
                </c:pt>
                <c:pt idx="57">
                  <c:v>0.79186174972094947</c:v>
                </c:pt>
                <c:pt idx="58">
                  <c:v>0.64732571999952615</c:v>
                </c:pt>
                <c:pt idx="59">
                  <c:v>0.59153300392561292</c:v>
                </c:pt>
                <c:pt idx="60">
                  <c:v>0.56454074171254154</c:v>
                </c:pt>
                <c:pt idx="61">
                  <c:v>0.54874016110733104</c:v>
                </c:pt>
                <c:pt idx="62">
                  <c:v>0.7980763693280839</c:v>
                </c:pt>
                <c:pt idx="63">
                  <c:v>1.1598496984785187</c:v>
                </c:pt>
                <c:pt idx="64">
                  <c:v>1.7989918557979676</c:v>
                </c:pt>
                <c:pt idx="65">
                  <c:v>2.0000715146138548</c:v>
                </c:pt>
                <c:pt idx="66">
                  <c:v>1.9856743263097762</c:v>
                </c:pt>
                <c:pt idx="67">
                  <c:v>1.9498422633506698</c:v>
                </c:pt>
                <c:pt idx="68">
                  <c:v>1.8688205974931649</c:v>
                </c:pt>
                <c:pt idx="69">
                  <c:v>1.8194882742647041</c:v>
                </c:pt>
                <c:pt idx="70">
                  <c:v>1.5702937633032588</c:v>
                </c:pt>
              </c:numCache>
            </c:numRef>
          </c:xVal>
          <c:yVal>
            <c:numRef>
              <c:f>'Forsøk 2 - Samlet'!$EF$14:$EF$84</c:f>
              <c:numCache>
                <c:formatCode>0.0</c:formatCode>
                <c:ptCount val="71"/>
                <c:pt idx="0">
                  <c:v>-0.43055599999999994</c:v>
                </c:pt>
                <c:pt idx="1">
                  <c:v>0.76851999999999987</c:v>
                </c:pt>
                <c:pt idx="2">
                  <c:v>2.5694400000000002</c:v>
                </c:pt>
                <c:pt idx="3">
                  <c:v>3.76898</c:v>
                </c:pt>
                <c:pt idx="4">
                  <c:v>5.4157400000000004</c:v>
                </c:pt>
                <c:pt idx="5">
                  <c:v>7.2185199999999998</c:v>
                </c:pt>
                <c:pt idx="6">
                  <c:v>9.0175899999999984</c:v>
                </c:pt>
                <c:pt idx="7">
                  <c:v>10.217599999999999</c:v>
                </c:pt>
                <c:pt idx="8">
                  <c:v>11.867100000000001</c:v>
                </c:pt>
                <c:pt idx="9">
                  <c:v>13.067099999999998</c:v>
                </c:pt>
                <c:pt idx="10">
                  <c:v>14.867599999999998</c:v>
                </c:pt>
                <c:pt idx="11">
                  <c:v>16.666699999999999</c:v>
                </c:pt>
                <c:pt idx="12">
                  <c:v>18.317599999999999</c:v>
                </c:pt>
                <c:pt idx="13">
                  <c:v>19.517599999999998</c:v>
                </c:pt>
                <c:pt idx="14">
                  <c:v>21.3157</c:v>
                </c:pt>
                <c:pt idx="15">
                  <c:v>22.5167</c:v>
                </c:pt>
                <c:pt idx="16">
                  <c:v>24.167599999999997</c:v>
                </c:pt>
                <c:pt idx="17">
                  <c:v>25.967099999999999</c:v>
                </c:pt>
                <c:pt idx="18">
                  <c:v>27.767599999999998</c:v>
                </c:pt>
                <c:pt idx="19">
                  <c:v>28.971800000000002</c:v>
                </c:pt>
                <c:pt idx="20">
                  <c:v>30.615300000000001</c:v>
                </c:pt>
                <c:pt idx="21">
                  <c:v>31.815300000000004</c:v>
                </c:pt>
                <c:pt idx="22">
                  <c:v>33.617600000000003</c:v>
                </c:pt>
                <c:pt idx="23">
                  <c:v>35.4176</c:v>
                </c:pt>
                <c:pt idx="24">
                  <c:v>37.065300000000008</c:v>
                </c:pt>
                <c:pt idx="25">
                  <c:v>38.266199999999998</c:v>
                </c:pt>
                <c:pt idx="26">
                  <c:v>40.066200000000002</c:v>
                </c:pt>
                <c:pt idx="27">
                  <c:v>41.265700000000002</c:v>
                </c:pt>
                <c:pt idx="28">
                  <c:v>42.915300000000002</c:v>
                </c:pt>
                <c:pt idx="29">
                  <c:v>44.715699999999998</c:v>
                </c:pt>
                <c:pt idx="30">
                  <c:v>46.515700000000002</c:v>
                </c:pt>
                <c:pt idx="31">
                  <c:v>47.715699999999998</c:v>
                </c:pt>
                <c:pt idx="32">
                  <c:v>49.367100000000001</c:v>
                </c:pt>
                <c:pt idx="33">
                  <c:v>50.567100000000003</c:v>
                </c:pt>
                <c:pt idx="34">
                  <c:v>52.365700000000004</c:v>
                </c:pt>
                <c:pt idx="35">
                  <c:v>54.16810000000001</c:v>
                </c:pt>
                <c:pt idx="36">
                  <c:v>55.814800000000005</c:v>
                </c:pt>
                <c:pt idx="37">
                  <c:v>57.01570000000001</c:v>
                </c:pt>
                <c:pt idx="38">
                  <c:v>58.817100000000011</c:v>
                </c:pt>
                <c:pt idx="39">
                  <c:v>60.017100000000006</c:v>
                </c:pt>
                <c:pt idx="40">
                  <c:v>61.667100000000005</c:v>
                </c:pt>
                <c:pt idx="41">
                  <c:v>63.466700000000003</c:v>
                </c:pt>
                <c:pt idx="42">
                  <c:v>65.264800000000008</c:v>
                </c:pt>
                <c:pt idx="43">
                  <c:v>66.466200000000001</c:v>
                </c:pt>
                <c:pt idx="44">
                  <c:v>68.116200000000006</c:v>
                </c:pt>
                <c:pt idx="45">
                  <c:v>69.315700000000007</c:v>
                </c:pt>
                <c:pt idx="46">
                  <c:v>71.116200000000006</c:v>
                </c:pt>
                <c:pt idx="47">
                  <c:v>72.917100000000005</c:v>
                </c:pt>
                <c:pt idx="48">
                  <c:v>74.565700000000007</c:v>
                </c:pt>
                <c:pt idx="49">
                  <c:v>75.765300000000011</c:v>
                </c:pt>
                <c:pt idx="50">
                  <c:v>77.564800000000005</c:v>
                </c:pt>
                <c:pt idx="51">
                  <c:v>78.764800000000008</c:v>
                </c:pt>
                <c:pt idx="52">
                  <c:v>80.415300000000002</c:v>
                </c:pt>
                <c:pt idx="53">
                  <c:v>82.215299999999999</c:v>
                </c:pt>
                <c:pt idx="54">
                  <c:v>84.015300000000011</c:v>
                </c:pt>
                <c:pt idx="55">
                  <c:v>85.215299999999999</c:v>
                </c:pt>
                <c:pt idx="56">
                  <c:v>86.865300000000005</c:v>
                </c:pt>
                <c:pt idx="57">
                  <c:v>88.066200000000009</c:v>
                </c:pt>
                <c:pt idx="58">
                  <c:v>89.864400000000003</c:v>
                </c:pt>
                <c:pt idx="59">
                  <c:v>91.66810000000001</c:v>
                </c:pt>
                <c:pt idx="60">
                  <c:v>93.315300000000008</c:v>
                </c:pt>
                <c:pt idx="61">
                  <c:v>94.514400000000009</c:v>
                </c:pt>
                <c:pt idx="62">
                  <c:v>96.314800000000005</c:v>
                </c:pt>
                <c:pt idx="63">
                  <c:v>97.514800000000008</c:v>
                </c:pt>
                <c:pt idx="64">
                  <c:v>99.164400000000001</c:v>
                </c:pt>
                <c:pt idx="65">
                  <c:v>100.964</c:v>
                </c:pt>
                <c:pt idx="66">
                  <c:v>102.76600000000001</c:v>
                </c:pt>
                <c:pt idx="67">
                  <c:v>103.96400000000001</c:v>
                </c:pt>
                <c:pt idx="68">
                  <c:v>105.61400000000002</c:v>
                </c:pt>
                <c:pt idx="69">
                  <c:v>106.81700000000001</c:v>
                </c:pt>
                <c:pt idx="70">
                  <c:v>108.61600000000001</c:v>
                </c:pt>
              </c:numCache>
            </c:numRef>
          </c:yVal>
          <c:smooth val="0"/>
          <c:extLst>
            <c:ext xmlns:c16="http://schemas.microsoft.com/office/drawing/2014/chart" uri="{C3380CC4-5D6E-409C-BE32-E72D297353CC}">
              <c16:uniqueId val="{00000003-5F8F-4B1B-A99B-4813AFDD63D1}"/>
            </c:ext>
          </c:extLst>
        </c:ser>
        <c:ser>
          <c:idx val="3"/>
          <c:order val="4"/>
          <c:tx>
            <c:v>2c - 80kPa</c:v>
          </c:tx>
          <c:spPr>
            <a:ln w="15875" cap="rnd" cmpd="dbl">
              <a:solidFill>
                <a:schemeClr val="accent6"/>
              </a:solidFill>
              <a:round/>
            </a:ln>
            <a:effectLst/>
          </c:spPr>
          <c:marker>
            <c:symbol val="circle"/>
            <c:size val="2"/>
            <c:spPr>
              <a:solidFill>
                <a:srgbClr val="00FF00"/>
              </a:solidFill>
              <a:ln w="6350">
                <a:solidFill>
                  <a:schemeClr val="accent6"/>
                </a:solidFill>
              </a:ln>
              <a:effectLst/>
            </c:spPr>
          </c:marker>
          <c:xVal>
            <c:numRef>
              <c:f>'Forsøk 2 - Samlet'!$GH$14:$GH$85</c:f>
              <c:numCache>
                <c:formatCode>0.00</c:formatCode>
                <c:ptCount val="72"/>
                <c:pt idx="0">
                  <c:v>1.4143583227424586E-2</c:v>
                </c:pt>
                <c:pt idx="1">
                  <c:v>2.0117292859974701E-2</c:v>
                </c:pt>
                <c:pt idx="2">
                  <c:v>1.1439724885317819</c:v>
                </c:pt>
                <c:pt idx="3">
                  <c:v>2.3341851755149765</c:v>
                </c:pt>
                <c:pt idx="4">
                  <c:v>3.1618431015583495</c:v>
                </c:pt>
                <c:pt idx="5">
                  <c:v>3.7949271729411667</c:v>
                </c:pt>
                <c:pt idx="6">
                  <c:v>4.4449947599074333</c:v>
                </c:pt>
                <c:pt idx="7">
                  <c:v>4.7958961167041698</c:v>
                </c:pt>
                <c:pt idx="8">
                  <c:v>5.2038208704839271</c:v>
                </c:pt>
                <c:pt idx="9">
                  <c:v>5.4689022776113037</c:v>
                </c:pt>
                <c:pt idx="10">
                  <c:v>5.9443866929542724</c:v>
                </c:pt>
                <c:pt idx="11">
                  <c:v>6.2318086591279407</c:v>
                </c:pt>
                <c:pt idx="12">
                  <c:v>6.2800150169679041</c:v>
                </c:pt>
                <c:pt idx="13">
                  <c:v>6.2659131665307148</c:v>
                </c:pt>
                <c:pt idx="14">
                  <c:v>6.1048755075660077</c:v>
                </c:pt>
                <c:pt idx="15">
                  <c:v>5.9115054519128911</c:v>
                </c:pt>
                <c:pt idx="16">
                  <c:v>5.4830193177726958</c:v>
                </c:pt>
                <c:pt idx="17">
                  <c:v>4.9805168906544015</c:v>
                </c:pt>
                <c:pt idx="18">
                  <c:v>4.4292560145660351</c:v>
                </c:pt>
                <c:pt idx="19">
                  <c:v>3.9802349497592826</c:v>
                </c:pt>
                <c:pt idx="20">
                  <c:v>3.2214810482705998</c:v>
                </c:pt>
                <c:pt idx="21">
                  <c:v>2.7413262657598354</c:v>
                </c:pt>
                <c:pt idx="22">
                  <c:v>2.4374936666524389</c:v>
                </c:pt>
                <c:pt idx="23">
                  <c:v>3.0534992677113273</c:v>
                </c:pt>
                <c:pt idx="24">
                  <c:v>3.6112933558252447</c:v>
                </c:pt>
                <c:pt idx="25">
                  <c:v>3.8175288074285483</c:v>
                </c:pt>
                <c:pt idx="26">
                  <c:v>3.7300236093311323</c:v>
                </c:pt>
                <c:pt idx="27">
                  <c:v>3.6930425310352071</c:v>
                </c:pt>
                <c:pt idx="28">
                  <c:v>3.6595001336875108</c:v>
                </c:pt>
                <c:pt idx="29">
                  <c:v>3.5672300550015263</c:v>
                </c:pt>
                <c:pt idx="30">
                  <c:v>3.4438329395736704</c:v>
                </c:pt>
                <c:pt idx="31">
                  <c:v>3.3833118338277783</c:v>
                </c:pt>
                <c:pt idx="32">
                  <c:v>3.3510036014151798</c:v>
                </c:pt>
                <c:pt idx="33">
                  <c:v>3.36220698302676</c:v>
                </c:pt>
                <c:pt idx="34">
                  <c:v>3.3181423295939689</c:v>
                </c:pt>
                <c:pt idx="35">
                  <c:v>3.0266153429005316</c:v>
                </c:pt>
                <c:pt idx="36">
                  <c:v>2.6504405407516272</c:v>
                </c:pt>
                <c:pt idx="37">
                  <c:v>2.3348172177336788</c:v>
                </c:pt>
                <c:pt idx="38">
                  <c:v>1.7894057661189329</c:v>
                </c:pt>
                <c:pt idx="39">
                  <c:v>1.4708630802000053</c:v>
                </c:pt>
                <c:pt idx="40">
                  <c:v>1.1805448398480043</c:v>
                </c:pt>
                <c:pt idx="41">
                  <c:v>1.1176790907945064</c:v>
                </c:pt>
                <c:pt idx="42">
                  <c:v>1.5838761731025779</c:v>
                </c:pt>
                <c:pt idx="43">
                  <c:v>2.0565435695026073</c:v>
                </c:pt>
                <c:pt idx="44">
                  <c:v>2.7520420309258915</c:v>
                </c:pt>
                <c:pt idx="45">
                  <c:v>2.8536309055478273</c:v>
                </c:pt>
                <c:pt idx="46">
                  <c:v>2.8775002471281503</c:v>
                </c:pt>
                <c:pt idx="47">
                  <c:v>2.8633473837070942</c:v>
                </c:pt>
                <c:pt idx="48">
                  <c:v>2.72584164165329</c:v>
                </c:pt>
                <c:pt idx="49">
                  <c:v>2.5948033534125443</c:v>
                </c:pt>
                <c:pt idx="50">
                  <c:v>2.4190956423874379</c:v>
                </c:pt>
                <c:pt idx="51">
                  <c:v>2.3239058554273129</c:v>
                </c:pt>
                <c:pt idx="52">
                  <c:v>2.2328380942616581</c:v>
                </c:pt>
                <c:pt idx="53">
                  <c:v>2.1499799072172587</c:v>
                </c:pt>
                <c:pt idx="54">
                  <c:v>1.9366476175864009</c:v>
                </c:pt>
                <c:pt idx="55">
                  <c:v>1.7233030241518428</c:v>
                </c:pt>
                <c:pt idx="56">
                  <c:v>1.3406742286623607</c:v>
                </c:pt>
                <c:pt idx="57">
                  <c:v>1.101464961571857</c:v>
                </c:pt>
                <c:pt idx="58">
                  <c:v>0.82701480832122842</c:v>
                </c:pt>
                <c:pt idx="59">
                  <c:v>0.67950355228843329</c:v>
                </c:pt>
                <c:pt idx="60">
                  <c:v>0.62429285674689849</c:v>
                </c:pt>
                <c:pt idx="61">
                  <c:v>0.5931805673720083</c:v>
                </c:pt>
                <c:pt idx="62">
                  <c:v>0.5538932404229443</c:v>
                </c:pt>
                <c:pt idx="63">
                  <c:v>0.70268493309481628</c:v>
                </c:pt>
                <c:pt idx="64">
                  <c:v>1.2007267416463085</c:v>
                </c:pt>
                <c:pt idx="65">
                  <c:v>1.7255074611205414</c:v>
                </c:pt>
                <c:pt idx="66">
                  <c:v>1.8690696628423513</c:v>
                </c:pt>
                <c:pt idx="67">
                  <c:v>1.8546204415260812</c:v>
                </c:pt>
                <c:pt idx="68">
                  <c:v>1.8111196474144844</c:v>
                </c:pt>
                <c:pt idx="69">
                  <c:v>1.773532183841469</c:v>
                </c:pt>
                <c:pt idx="70">
                  <c:v>1.7077371523814766</c:v>
                </c:pt>
                <c:pt idx="71" formatCode="0.0">
                  <c:v>1.4949839400992146</c:v>
                </c:pt>
              </c:numCache>
            </c:numRef>
          </c:xVal>
          <c:yVal>
            <c:numRef>
              <c:f>'Forsøk 2 - Samlet'!$GJ$14:$GJ$85</c:f>
              <c:numCache>
                <c:formatCode>0.0</c:formatCode>
                <c:ptCount val="72"/>
                <c:pt idx="0">
                  <c:v>-1.75</c:v>
                </c:pt>
                <c:pt idx="1">
                  <c:v>-1.2791669999999999</c:v>
                </c:pt>
                <c:pt idx="2">
                  <c:v>0.5213000000000001</c:v>
                </c:pt>
                <c:pt idx="3">
                  <c:v>1.7213000000000003</c:v>
                </c:pt>
                <c:pt idx="4">
                  <c:v>3.3712999999999997</c:v>
                </c:pt>
                <c:pt idx="5">
                  <c:v>5.1712999999999996</c:v>
                </c:pt>
                <c:pt idx="6">
                  <c:v>6.9712999999999994</c:v>
                </c:pt>
                <c:pt idx="7">
                  <c:v>8.1712999999999987</c:v>
                </c:pt>
                <c:pt idx="8">
                  <c:v>9.821299999999999</c:v>
                </c:pt>
                <c:pt idx="9">
                  <c:v>11.020799999999999</c:v>
                </c:pt>
                <c:pt idx="10">
                  <c:v>12.821299999999999</c:v>
                </c:pt>
                <c:pt idx="11">
                  <c:v>14.620799999999999</c:v>
                </c:pt>
                <c:pt idx="12">
                  <c:v>16.2713</c:v>
                </c:pt>
                <c:pt idx="13">
                  <c:v>17.472200000000001</c:v>
                </c:pt>
                <c:pt idx="14">
                  <c:v>19.282900000000001</c:v>
                </c:pt>
                <c:pt idx="15">
                  <c:v>20.470800000000001</c:v>
                </c:pt>
                <c:pt idx="16">
                  <c:v>22.120799999999999</c:v>
                </c:pt>
                <c:pt idx="17">
                  <c:v>23.920400000000001</c:v>
                </c:pt>
                <c:pt idx="18">
                  <c:v>25.720800000000004</c:v>
                </c:pt>
                <c:pt idx="19">
                  <c:v>26.920800000000003</c:v>
                </c:pt>
                <c:pt idx="20">
                  <c:v>28.570399999999999</c:v>
                </c:pt>
                <c:pt idx="21">
                  <c:v>29.770800000000001</c:v>
                </c:pt>
                <c:pt idx="22">
                  <c:v>31.570399999999999</c:v>
                </c:pt>
                <c:pt idx="23">
                  <c:v>33.370800000000003</c:v>
                </c:pt>
                <c:pt idx="24">
                  <c:v>35.020400000000002</c:v>
                </c:pt>
                <c:pt idx="25">
                  <c:v>36.220399999999998</c:v>
                </c:pt>
                <c:pt idx="26">
                  <c:v>38.020400000000002</c:v>
                </c:pt>
                <c:pt idx="27">
                  <c:v>39.220800000000004</c:v>
                </c:pt>
                <c:pt idx="28">
                  <c:v>40.870800000000003</c:v>
                </c:pt>
                <c:pt idx="29">
                  <c:v>42.670400000000001</c:v>
                </c:pt>
                <c:pt idx="30">
                  <c:v>44.470399999999998</c:v>
                </c:pt>
                <c:pt idx="31">
                  <c:v>45.670400000000001</c:v>
                </c:pt>
                <c:pt idx="32">
                  <c:v>47.320399999999999</c:v>
                </c:pt>
                <c:pt idx="33">
                  <c:v>48.520400000000002</c:v>
                </c:pt>
                <c:pt idx="34">
                  <c:v>50.320399999999992</c:v>
                </c:pt>
                <c:pt idx="35">
                  <c:v>52.120399999999997</c:v>
                </c:pt>
                <c:pt idx="36">
                  <c:v>53.770399999999995</c:v>
                </c:pt>
                <c:pt idx="37">
                  <c:v>54.971799999999995</c:v>
                </c:pt>
                <c:pt idx="38">
                  <c:v>56.770399999999995</c:v>
                </c:pt>
                <c:pt idx="39">
                  <c:v>57.970399999999998</c:v>
                </c:pt>
                <c:pt idx="40">
                  <c:v>59.620399999999997</c:v>
                </c:pt>
                <c:pt idx="41">
                  <c:v>61.420399999999994</c:v>
                </c:pt>
                <c:pt idx="42">
                  <c:v>63.220399999999998</c:v>
                </c:pt>
                <c:pt idx="43">
                  <c:v>64.420400000000001</c:v>
                </c:pt>
                <c:pt idx="44">
                  <c:v>66.06989999999999</c:v>
                </c:pt>
                <c:pt idx="45">
                  <c:v>67.270399999999995</c:v>
                </c:pt>
                <c:pt idx="46">
                  <c:v>69.073099999999997</c:v>
                </c:pt>
                <c:pt idx="47">
                  <c:v>70.869900000000001</c:v>
                </c:pt>
                <c:pt idx="48">
                  <c:v>72.520399999999995</c:v>
                </c:pt>
                <c:pt idx="49">
                  <c:v>73.719899999999996</c:v>
                </c:pt>
                <c:pt idx="50">
                  <c:v>75.519899999999993</c:v>
                </c:pt>
                <c:pt idx="51">
                  <c:v>76.719899999999996</c:v>
                </c:pt>
                <c:pt idx="52">
                  <c:v>78.369900000000001</c:v>
                </c:pt>
                <c:pt idx="53">
                  <c:v>80.169899999999998</c:v>
                </c:pt>
                <c:pt idx="54">
                  <c:v>81.970399999999998</c:v>
                </c:pt>
                <c:pt idx="55">
                  <c:v>83.169899999999998</c:v>
                </c:pt>
                <c:pt idx="56">
                  <c:v>84.81989999999999</c:v>
                </c:pt>
                <c:pt idx="57">
                  <c:v>86.01939999999999</c:v>
                </c:pt>
                <c:pt idx="58">
                  <c:v>87.81989999999999</c:v>
                </c:pt>
                <c:pt idx="59">
                  <c:v>89.619399999999999</c:v>
                </c:pt>
                <c:pt idx="60">
                  <c:v>91.26939999999999</c:v>
                </c:pt>
                <c:pt idx="61">
                  <c:v>92.470399999999998</c:v>
                </c:pt>
                <c:pt idx="62">
                  <c:v>94.269899999999993</c:v>
                </c:pt>
                <c:pt idx="63">
                  <c:v>95.469899999999996</c:v>
                </c:pt>
                <c:pt idx="64">
                  <c:v>97.119900000000001</c:v>
                </c:pt>
                <c:pt idx="65">
                  <c:v>98.92</c:v>
                </c:pt>
                <c:pt idx="66">
                  <c:v>100.72</c:v>
                </c:pt>
                <c:pt idx="67">
                  <c:v>101.92</c:v>
                </c:pt>
                <c:pt idx="68">
                  <c:v>103.569</c:v>
                </c:pt>
                <c:pt idx="69">
                  <c:v>104.76900000000001</c:v>
                </c:pt>
                <c:pt idx="70">
                  <c:v>106.57000000000001</c:v>
                </c:pt>
                <c:pt idx="71">
                  <c:v>108.37</c:v>
                </c:pt>
              </c:numCache>
            </c:numRef>
          </c:yVal>
          <c:smooth val="0"/>
          <c:extLst>
            <c:ext xmlns:c16="http://schemas.microsoft.com/office/drawing/2014/chart" uri="{C3380CC4-5D6E-409C-BE32-E72D297353CC}">
              <c16:uniqueId val="{00000004-5F8F-4B1B-A99B-4813AFDD63D1}"/>
            </c:ext>
          </c:extLst>
        </c:ser>
        <c:ser>
          <c:idx val="4"/>
          <c:order val="5"/>
          <c:tx>
            <c:v>3c - 80kPa</c:v>
          </c:tx>
          <c:spPr>
            <a:ln w="15875" cap="rnd" cmpd="dbl">
              <a:noFill/>
              <a:round/>
            </a:ln>
            <a:effectLst/>
          </c:spPr>
          <c:marker>
            <c:symbol val="none"/>
          </c:marker>
          <c:xVal>
            <c:numRef>
              <c:f>'Forsøk 2 - Samlet'!$FF$14:$FF$85</c:f>
              <c:numCache>
                <c:formatCode>0.00</c:formatCode>
                <c:ptCount val="72"/>
                <c:pt idx="0">
                  <c:v>-5.0377839452460643E-3</c:v>
                </c:pt>
                <c:pt idx="1">
                  <c:v>0.3122731781515512</c:v>
                </c:pt>
                <c:pt idx="2">
                  <c:v>0.61193261443435187</c:v>
                </c:pt>
                <c:pt idx="3">
                  <c:v>0.76302730727821155</c:v>
                </c:pt>
                <c:pt idx="4">
                  <c:v>1.045797123871254</c:v>
                </c:pt>
                <c:pt idx="5">
                  <c:v>1.3385341196076659</c:v>
                </c:pt>
                <c:pt idx="6">
                  <c:v>1.8281780792035418</c:v>
                </c:pt>
                <c:pt idx="7">
                  <c:v>2.1026514839866528</c:v>
                </c:pt>
                <c:pt idx="8">
                  <c:v>2.5212109541156744</c:v>
                </c:pt>
                <c:pt idx="9">
                  <c:v>3.0037742423508353</c:v>
                </c:pt>
                <c:pt idx="10">
                  <c:v>3.4740191647401364</c:v>
                </c:pt>
                <c:pt idx="11">
                  <c:v>3.6299953030171803</c:v>
                </c:pt>
                <c:pt idx="12">
                  <c:v>3.8108463847320806</c:v>
                </c:pt>
                <c:pt idx="13">
                  <c:v>3.8473086171082822</c:v>
                </c:pt>
                <c:pt idx="14">
                  <c:v>3.796804260130366</c:v>
                </c:pt>
                <c:pt idx="15">
                  <c:v>3.6710405247305977</c:v>
                </c:pt>
                <c:pt idx="16">
                  <c:v>3.5206102031387965</c:v>
                </c:pt>
                <c:pt idx="17">
                  <c:v>3.3419588708079329</c:v>
                </c:pt>
                <c:pt idx="18">
                  <c:v>2.9922741241463671</c:v>
                </c:pt>
                <c:pt idx="19">
                  <c:v>2.6713859062241934</c:v>
                </c:pt>
                <c:pt idx="20">
                  <c:v>2.15714392829506</c:v>
                </c:pt>
                <c:pt idx="21">
                  <c:v>1.9185210373753636</c:v>
                </c:pt>
                <c:pt idx="22">
                  <c:v>2.2553364423690176</c:v>
                </c:pt>
                <c:pt idx="23">
                  <c:v>2.4951538151801973</c:v>
                </c:pt>
                <c:pt idx="24">
                  <c:v>2.7639697754008736</c:v>
                </c:pt>
                <c:pt idx="25">
                  <c:v>2.7146913597384863</c:v>
                </c:pt>
                <c:pt idx="26">
                  <c:v>2.6402416845648942</c:v>
                </c:pt>
                <c:pt idx="27">
                  <c:v>2.5638589895354502</c:v>
                </c:pt>
                <c:pt idx="28">
                  <c:v>2.4217350700913061</c:v>
                </c:pt>
                <c:pt idx="29">
                  <c:v>2.3312579255546479</c:v>
                </c:pt>
                <c:pt idx="30">
                  <c:v>2.2431084627997775</c:v>
                </c:pt>
                <c:pt idx="31">
                  <c:v>2.2202155058124613</c:v>
                </c:pt>
                <c:pt idx="32">
                  <c:v>2.2184658992378816</c:v>
                </c:pt>
                <c:pt idx="33">
                  <c:v>2.2108285215021368</c:v>
                </c:pt>
                <c:pt idx="34">
                  <c:v>2.0921041948214687</c:v>
                </c:pt>
                <c:pt idx="35">
                  <c:v>1.988669585262125</c:v>
                </c:pt>
                <c:pt idx="36">
                  <c:v>1.7306711475110379</c:v>
                </c:pt>
                <c:pt idx="37">
                  <c:v>1.5161689491151928</c:v>
                </c:pt>
                <c:pt idx="38">
                  <c:v>1.1888330421953439</c:v>
                </c:pt>
                <c:pt idx="39">
                  <c:v>0.97141047797279867</c:v>
                </c:pt>
                <c:pt idx="40">
                  <c:v>0.90855572368172477</c:v>
                </c:pt>
                <c:pt idx="41">
                  <c:v>1.060834377920739</c:v>
                </c:pt>
                <c:pt idx="42">
                  <c:v>1.3030413123226849</c:v>
                </c:pt>
                <c:pt idx="43">
                  <c:v>1.5396073285910497</c:v>
                </c:pt>
                <c:pt idx="44">
                  <c:v>1.7707596469598574</c:v>
                </c:pt>
                <c:pt idx="45">
                  <c:v>1.7693643596587323</c:v>
                </c:pt>
                <c:pt idx="46">
                  <c:v>1.7518595280186713</c:v>
                </c:pt>
                <c:pt idx="47">
                  <c:v>1.7019742929748756</c:v>
                </c:pt>
                <c:pt idx="48">
                  <c:v>1.6127501233971255</c:v>
                </c:pt>
                <c:pt idx="49">
                  <c:v>1.5651914280538188</c:v>
                </c:pt>
                <c:pt idx="50">
                  <c:v>1.5152608322084016</c:v>
                </c:pt>
                <c:pt idx="51">
                  <c:v>1.4900230370952081</c:v>
                </c:pt>
                <c:pt idx="52">
                  <c:v>1.5064695321084411</c:v>
                </c:pt>
                <c:pt idx="53">
                  <c:v>1.4894045274195773</c:v>
                </c:pt>
                <c:pt idx="54">
                  <c:v>1.3460005729716473</c:v>
                </c:pt>
                <c:pt idx="55">
                  <c:v>1.1932140428308957</c:v>
                </c:pt>
                <c:pt idx="56">
                  <c:v>0.94346719645769139</c:v>
                </c:pt>
                <c:pt idx="57">
                  <c:v>0.73544858352983256</c:v>
                </c:pt>
                <c:pt idx="58">
                  <c:v>0.607343845873202</c:v>
                </c:pt>
                <c:pt idx="59">
                  <c:v>0.56620075218324828</c:v>
                </c:pt>
                <c:pt idx="60">
                  <c:v>0.56037767827437579</c:v>
                </c:pt>
                <c:pt idx="61">
                  <c:v>0.53286586000552361</c:v>
                </c:pt>
                <c:pt idx="62">
                  <c:v>0.64811663351276427</c:v>
                </c:pt>
                <c:pt idx="63">
                  <c:v>1.0670638441631926</c:v>
                </c:pt>
                <c:pt idx="64">
                  <c:v>1.6279520478763245</c:v>
                </c:pt>
                <c:pt idx="65">
                  <c:v>1.7906914420614735</c:v>
                </c:pt>
                <c:pt idx="66">
                  <c:v>1.879742938619358</c:v>
                </c:pt>
                <c:pt idx="67">
                  <c:v>1.9009785207382721</c:v>
                </c:pt>
                <c:pt idx="68">
                  <c:v>1.8829042945115935</c:v>
                </c:pt>
                <c:pt idx="69">
                  <c:v>1.8165559310625108</c:v>
                </c:pt>
                <c:pt idx="70">
                  <c:v>1.5984496199145479</c:v>
                </c:pt>
                <c:pt idx="71" formatCode="0.0">
                  <c:v>1.1945984763024275</c:v>
                </c:pt>
              </c:numCache>
            </c:numRef>
          </c:xVal>
          <c:yVal>
            <c:numRef>
              <c:f>'Forsøk 2 - Samlet'!$FH$14:$FH$85</c:f>
              <c:numCache>
                <c:formatCode>0.0</c:formatCode>
                <c:ptCount val="72"/>
                <c:pt idx="0">
                  <c:v>-1.2810190000000001</c:v>
                </c:pt>
                <c:pt idx="1">
                  <c:v>-8.101999999999987E-2</c:v>
                </c:pt>
                <c:pt idx="2">
                  <c:v>1.5689799999999998</c:v>
                </c:pt>
                <c:pt idx="3">
                  <c:v>3.3685200000000002</c:v>
                </c:pt>
                <c:pt idx="4">
                  <c:v>5.1694399999999998</c:v>
                </c:pt>
                <c:pt idx="5">
                  <c:v>6.3671300000000004</c:v>
                </c:pt>
                <c:pt idx="6">
                  <c:v>8.0180600000000002</c:v>
                </c:pt>
                <c:pt idx="7">
                  <c:v>9.2176000000000009</c:v>
                </c:pt>
                <c:pt idx="8">
                  <c:v>11.017600000000002</c:v>
                </c:pt>
                <c:pt idx="9">
                  <c:v>12.8171</c:v>
                </c:pt>
                <c:pt idx="10">
                  <c:v>14.468100000000003</c:v>
                </c:pt>
                <c:pt idx="11">
                  <c:v>15.6676</c:v>
                </c:pt>
                <c:pt idx="12">
                  <c:v>17.467600000000001</c:v>
                </c:pt>
                <c:pt idx="13">
                  <c:v>18.6662</c:v>
                </c:pt>
                <c:pt idx="14">
                  <c:v>20.315300000000001</c:v>
                </c:pt>
                <c:pt idx="15">
                  <c:v>22.117599999999999</c:v>
                </c:pt>
                <c:pt idx="16">
                  <c:v>23.916699999999999</c:v>
                </c:pt>
                <c:pt idx="17">
                  <c:v>25.117100000000001</c:v>
                </c:pt>
                <c:pt idx="18">
                  <c:v>26.767099999999999</c:v>
                </c:pt>
                <c:pt idx="19">
                  <c:v>27.965699999999998</c:v>
                </c:pt>
                <c:pt idx="20">
                  <c:v>29.765699999999999</c:v>
                </c:pt>
                <c:pt idx="21">
                  <c:v>31.565300000000001</c:v>
                </c:pt>
                <c:pt idx="22">
                  <c:v>33.217599999999997</c:v>
                </c:pt>
                <c:pt idx="23">
                  <c:v>34.417599999999993</c:v>
                </c:pt>
                <c:pt idx="24">
                  <c:v>36.214799999999997</c:v>
                </c:pt>
                <c:pt idx="25">
                  <c:v>37.415300000000002</c:v>
                </c:pt>
                <c:pt idx="26">
                  <c:v>39.065699999999993</c:v>
                </c:pt>
                <c:pt idx="27">
                  <c:v>40.865699999999997</c:v>
                </c:pt>
                <c:pt idx="28">
                  <c:v>42.665300000000002</c:v>
                </c:pt>
                <c:pt idx="29">
                  <c:v>43.865699999999997</c:v>
                </c:pt>
                <c:pt idx="30">
                  <c:v>45.516199999999998</c:v>
                </c:pt>
                <c:pt idx="31">
                  <c:v>46.715699999999998</c:v>
                </c:pt>
                <c:pt idx="32">
                  <c:v>48.516699999999993</c:v>
                </c:pt>
                <c:pt idx="33">
                  <c:v>50.3157</c:v>
                </c:pt>
                <c:pt idx="34">
                  <c:v>51.965699999999998</c:v>
                </c:pt>
                <c:pt idx="35">
                  <c:v>53.1648</c:v>
                </c:pt>
                <c:pt idx="36">
                  <c:v>54.965699999999998</c:v>
                </c:pt>
                <c:pt idx="37">
                  <c:v>56.165700000000001</c:v>
                </c:pt>
                <c:pt idx="38">
                  <c:v>57.817100000000003</c:v>
                </c:pt>
                <c:pt idx="39">
                  <c:v>59.617100000000001</c:v>
                </c:pt>
                <c:pt idx="40">
                  <c:v>61.417100000000005</c:v>
                </c:pt>
                <c:pt idx="41">
                  <c:v>62.616200000000006</c:v>
                </c:pt>
                <c:pt idx="42">
                  <c:v>64.265699999999995</c:v>
                </c:pt>
                <c:pt idx="43">
                  <c:v>65.467100000000002</c:v>
                </c:pt>
                <c:pt idx="44">
                  <c:v>67.266199999999998</c:v>
                </c:pt>
                <c:pt idx="45">
                  <c:v>69.064800000000005</c:v>
                </c:pt>
                <c:pt idx="46">
                  <c:v>70.717100000000002</c:v>
                </c:pt>
                <c:pt idx="47">
                  <c:v>71.917100000000005</c:v>
                </c:pt>
                <c:pt idx="48">
                  <c:v>73.714799999999997</c:v>
                </c:pt>
                <c:pt idx="49">
                  <c:v>74.915700000000001</c:v>
                </c:pt>
                <c:pt idx="50">
                  <c:v>76.564800000000005</c:v>
                </c:pt>
                <c:pt idx="51">
                  <c:v>78.365700000000004</c:v>
                </c:pt>
                <c:pt idx="52">
                  <c:v>80.165300000000002</c:v>
                </c:pt>
                <c:pt idx="53">
                  <c:v>81.365700000000004</c:v>
                </c:pt>
                <c:pt idx="54">
                  <c:v>83.014799999999994</c:v>
                </c:pt>
                <c:pt idx="55">
                  <c:v>84.214799999999997</c:v>
                </c:pt>
                <c:pt idx="56">
                  <c:v>86.015699999999995</c:v>
                </c:pt>
                <c:pt idx="57">
                  <c:v>87.817099999999996</c:v>
                </c:pt>
                <c:pt idx="58">
                  <c:v>89.466200000000001</c:v>
                </c:pt>
                <c:pt idx="59">
                  <c:v>90.664400000000001</c:v>
                </c:pt>
                <c:pt idx="60">
                  <c:v>92.464399999999998</c:v>
                </c:pt>
                <c:pt idx="61">
                  <c:v>93.6648</c:v>
                </c:pt>
                <c:pt idx="62">
                  <c:v>95.314399999999992</c:v>
                </c:pt>
                <c:pt idx="63">
                  <c:v>97.115300000000005</c:v>
                </c:pt>
                <c:pt idx="64">
                  <c:v>98.914999999999992</c:v>
                </c:pt>
                <c:pt idx="65">
                  <c:v>100.11499999999999</c:v>
                </c:pt>
                <c:pt idx="66">
                  <c:v>101.76700000000001</c:v>
                </c:pt>
                <c:pt idx="67">
                  <c:v>102.96400000000001</c:v>
                </c:pt>
                <c:pt idx="68">
                  <c:v>104.765</c:v>
                </c:pt>
                <c:pt idx="69">
                  <c:v>106.566</c:v>
                </c:pt>
                <c:pt idx="70">
                  <c:v>108.215</c:v>
                </c:pt>
                <c:pt idx="71">
                  <c:v>108.28999999999999</c:v>
                </c:pt>
              </c:numCache>
            </c:numRef>
          </c:yVal>
          <c:smooth val="0"/>
          <c:extLst>
            <c:ext xmlns:c16="http://schemas.microsoft.com/office/drawing/2014/chart" uri="{C3380CC4-5D6E-409C-BE32-E72D297353CC}">
              <c16:uniqueId val="{00000005-5F8F-4B1B-A99B-4813AFDD63D1}"/>
            </c:ext>
          </c:extLst>
        </c:ser>
        <c:dLbls>
          <c:showLegendKey val="0"/>
          <c:showVal val="0"/>
          <c:showCatName val="0"/>
          <c:showSerName val="0"/>
          <c:showPercent val="0"/>
          <c:showBubbleSize val="0"/>
        </c:dLbls>
        <c:axId val="251620736"/>
        <c:axId val="251643392"/>
      </c:scatterChart>
      <c:scatterChart>
        <c:scatterStyle val="lineMarker"/>
        <c:varyColors val="0"/>
        <c:ser>
          <c:idx val="8"/>
          <c:order val="6"/>
          <c:tx>
            <c:strRef>
              <c:f>'Forsøk 2 - Samlet'!$AU$12</c:f>
              <c:strCache>
                <c:ptCount val="1"/>
                <c:pt idx="0">
                  <c:v>u2-2a</c:v>
                </c:pt>
              </c:strCache>
            </c:strRef>
          </c:tx>
          <c:spPr>
            <a:ln w="15875" cap="rnd" cmpd="dbl">
              <a:noFill/>
              <a:round/>
            </a:ln>
            <a:effectLst/>
          </c:spPr>
          <c:marker>
            <c:symbol val="none"/>
          </c:marker>
          <c:xVal>
            <c:numRef>
              <c:f>'Forsøk 2 - Samlet'!$AU$14:$AU$84</c:f>
              <c:numCache>
                <c:formatCode>0.0</c:formatCode>
                <c:ptCount val="71"/>
                <c:pt idx="0">
                  <c:v>-6.2518939070609125E-2</c:v>
                </c:pt>
                <c:pt idx="1">
                  <c:v>0.500151512564873</c:v>
                </c:pt>
                <c:pt idx="2">
                  <c:v>0.91694443970226713</c:v>
                </c:pt>
                <c:pt idx="3">
                  <c:v>1.0628219642003551</c:v>
                </c:pt>
                <c:pt idx="4">
                  <c:v>1.41709595226714</c:v>
                </c:pt>
                <c:pt idx="5">
                  <c:v>1.2503787814121825</c:v>
                </c:pt>
                <c:pt idx="6">
                  <c:v>1.5212941840514886</c:v>
                </c:pt>
                <c:pt idx="7">
                  <c:v>1.7505302939770555</c:v>
                </c:pt>
                <c:pt idx="8">
                  <c:v>1.7922095866907948</c:v>
                </c:pt>
                <c:pt idx="9">
                  <c:v>1.8130492330476646</c:v>
                </c:pt>
                <c:pt idx="10">
                  <c:v>1.9797664039026222</c:v>
                </c:pt>
                <c:pt idx="11">
                  <c:v>2.3757196846831468</c:v>
                </c:pt>
                <c:pt idx="12">
                  <c:v>2.417398977396886</c:v>
                </c:pt>
                <c:pt idx="13">
                  <c:v>2.7091540263930618</c:v>
                </c:pt>
                <c:pt idx="14">
                  <c:v>2.9800694290323682</c:v>
                </c:pt>
                <c:pt idx="15">
                  <c:v>2.9592297826754983</c:v>
                </c:pt>
                <c:pt idx="16">
                  <c:v>3.0425883681029773</c:v>
                </c:pt>
                <c:pt idx="17">
                  <c:v>3.3343434170991531</c:v>
                </c:pt>
                <c:pt idx="18">
                  <c:v>3.417702002526632</c:v>
                </c:pt>
                <c:pt idx="19">
                  <c:v>3.8344949296640261</c:v>
                </c:pt>
                <c:pt idx="20">
                  <c:v>4.2512878568014205</c:v>
                </c:pt>
                <c:pt idx="21">
                  <c:v>4.3346464422288991</c:v>
                </c:pt>
                <c:pt idx="22">
                  <c:v>4.7931186620800323</c:v>
                </c:pt>
                <c:pt idx="23">
                  <c:v>3.7928156369502868</c:v>
                </c:pt>
                <c:pt idx="24">
                  <c:v>2.7299936727499317</c:v>
                </c:pt>
                <c:pt idx="25">
                  <c:v>3.4593812952403713</c:v>
                </c:pt>
                <c:pt idx="26">
                  <c:v>3.6469381124521987</c:v>
                </c:pt>
                <c:pt idx="27">
                  <c:v>4.3971653812995086</c:v>
                </c:pt>
                <c:pt idx="28">
                  <c:v>4.8139583084369022</c:v>
                </c:pt>
                <c:pt idx="29">
                  <c:v>5.0640340647193387</c:v>
                </c:pt>
                <c:pt idx="30">
                  <c:v>5.1265530037899483</c:v>
                </c:pt>
                <c:pt idx="31">
                  <c:v>5.5641855772842117</c:v>
                </c:pt>
                <c:pt idx="32">
                  <c:v>5.6683838090685601</c:v>
                </c:pt>
                <c:pt idx="33">
                  <c:v>5.8142613335666482</c:v>
                </c:pt>
                <c:pt idx="34">
                  <c:v>5.8976199189941267</c:v>
                </c:pt>
                <c:pt idx="35">
                  <c:v>6.022657797135345</c:v>
                </c:pt>
                <c:pt idx="36">
                  <c:v>6.1060163825628244</c:v>
                </c:pt>
                <c:pt idx="37">
                  <c:v>6.4394507242727395</c:v>
                </c:pt>
                <c:pt idx="38">
                  <c:v>6.6686868341983061</c:v>
                </c:pt>
                <c:pt idx="39">
                  <c:v>7.1271590540494403</c:v>
                </c:pt>
                <c:pt idx="40">
                  <c:v>7.4397537494024855</c:v>
                </c:pt>
                <c:pt idx="41">
                  <c:v>7.9815845546810982</c:v>
                </c:pt>
                <c:pt idx="42">
                  <c:v>8.6901325308146671</c:v>
                </c:pt>
                <c:pt idx="43">
                  <c:v>9.023566872524583</c:v>
                </c:pt>
                <c:pt idx="44">
                  <c:v>4.9389961865781205</c:v>
                </c:pt>
                <c:pt idx="45">
                  <c:v>5.5641855772842117</c:v>
                </c:pt>
                <c:pt idx="46">
                  <c:v>6.001818150778476</c:v>
                </c:pt>
                <c:pt idx="47">
                  <c:v>6.8145643586963942</c:v>
                </c:pt>
                <c:pt idx="48">
                  <c:v>7.6689898593280521</c:v>
                </c:pt>
                <c:pt idx="49">
                  <c:v>8.1483017255360561</c:v>
                </c:pt>
                <c:pt idx="50">
                  <c:v>8.4400567745322306</c:v>
                </c:pt>
                <c:pt idx="51">
                  <c:v>8.52341535995971</c:v>
                </c:pt>
                <c:pt idx="52">
                  <c:v>8.5650946526734497</c:v>
                </c:pt>
                <c:pt idx="53">
                  <c:v>8.4400567745322306</c:v>
                </c:pt>
                <c:pt idx="54">
                  <c:v>8.6276135917440584</c:v>
                </c:pt>
                <c:pt idx="55">
                  <c:v>8.8360100553127552</c:v>
                </c:pt>
                <c:pt idx="56">
                  <c:v>8.9402082870971036</c:v>
                </c:pt>
                <c:pt idx="57">
                  <c:v>9.4611994460188473</c:v>
                </c:pt>
                <c:pt idx="58">
                  <c:v>9.6070769705169354</c:v>
                </c:pt>
                <c:pt idx="59">
                  <c:v>9.8571527267993719</c:v>
                </c:pt>
                <c:pt idx="60">
                  <c:v>10.315624946650505</c:v>
                </c:pt>
                <c:pt idx="61">
                  <c:v>11.29508832542338</c:v>
                </c:pt>
                <c:pt idx="62">
                  <c:v>12.212032765125649</c:v>
                </c:pt>
                <c:pt idx="63">
                  <c:v>19.818503685383092</c:v>
                </c:pt>
                <c:pt idx="64">
                  <c:v>25.361849616310433</c:v>
                </c:pt>
                <c:pt idx="65">
                  <c:v>9.5862373241600647</c:v>
                </c:pt>
                <c:pt idx="66">
                  <c:v>9.0652461652383227</c:v>
                </c:pt>
                <c:pt idx="67">
                  <c:v>10.107228483081808</c:v>
                </c:pt>
                <c:pt idx="68">
                  <c:v>10.524021410219202</c:v>
                </c:pt>
                <c:pt idx="69">
                  <c:v>10.794936812858507</c:v>
                </c:pt>
                <c:pt idx="70">
                  <c:v>11.024172922784075</c:v>
                </c:pt>
              </c:numCache>
            </c:numRef>
          </c:xVal>
          <c:yVal>
            <c:numRef>
              <c:f>'Forsøk 2 - Samlet'!$AX$14:$AX$84</c:f>
              <c:numCache>
                <c:formatCode>0.0</c:formatCode>
                <c:ptCount val="71"/>
                <c:pt idx="0">
                  <c:v>-4.29</c:v>
                </c:pt>
                <c:pt idx="1">
                  <c:v>-2.64</c:v>
                </c:pt>
                <c:pt idx="2">
                  <c:v>-1.4399999999999995</c:v>
                </c:pt>
                <c:pt idx="3">
                  <c:v>0.35999999999999943</c:v>
                </c:pt>
                <c:pt idx="4">
                  <c:v>1.5599999999999996</c:v>
                </c:pt>
                <c:pt idx="5">
                  <c:v>3.2100000000000009</c:v>
                </c:pt>
                <c:pt idx="6">
                  <c:v>5.0100000000000016</c:v>
                </c:pt>
                <c:pt idx="7">
                  <c:v>6.8099999999999987</c:v>
                </c:pt>
                <c:pt idx="8">
                  <c:v>8.0100000000000016</c:v>
                </c:pt>
                <c:pt idx="9">
                  <c:v>9.66</c:v>
                </c:pt>
                <c:pt idx="10">
                  <c:v>10.860000000000001</c:v>
                </c:pt>
                <c:pt idx="11">
                  <c:v>12.66</c:v>
                </c:pt>
                <c:pt idx="12">
                  <c:v>14.459999999999997</c:v>
                </c:pt>
                <c:pt idx="13">
                  <c:v>16.110000000000003</c:v>
                </c:pt>
                <c:pt idx="14">
                  <c:v>17.309999999999999</c:v>
                </c:pt>
                <c:pt idx="15">
                  <c:v>19.110000000000003</c:v>
                </c:pt>
                <c:pt idx="16">
                  <c:v>20.310000000000002</c:v>
                </c:pt>
                <c:pt idx="17">
                  <c:v>21.959999999999997</c:v>
                </c:pt>
                <c:pt idx="18">
                  <c:v>23.759999999999998</c:v>
                </c:pt>
                <c:pt idx="19">
                  <c:v>25.560000000000002</c:v>
                </c:pt>
                <c:pt idx="20">
                  <c:v>26.759999999999998</c:v>
                </c:pt>
                <c:pt idx="21">
                  <c:v>28.41</c:v>
                </c:pt>
                <c:pt idx="22">
                  <c:v>29.610000000000003</c:v>
                </c:pt>
                <c:pt idx="23">
                  <c:v>31.41</c:v>
                </c:pt>
                <c:pt idx="24">
                  <c:v>33.209999999999994</c:v>
                </c:pt>
                <c:pt idx="25">
                  <c:v>34.86</c:v>
                </c:pt>
                <c:pt idx="26">
                  <c:v>36.06</c:v>
                </c:pt>
                <c:pt idx="27">
                  <c:v>37.86</c:v>
                </c:pt>
                <c:pt idx="28">
                  <c:v>39.06</c:v>
                </c:pt>
                <c:pt idx="29">
                  <c:v>40.709999999999994</c:v>
                </c:pt>
                <c:pt idx="30">
                  <c:v>42.509999999999991</c:v>
                </c:pt>
                <c:pt idx="31">
                  <c:v>44.31</c:v>
                </c:pt>
                <c:pt idx="32">
                  <c:v>45.509999999999991</c:v>
                </c:pt>
                <c:pt idx="33">
                  <c:v>47.16</c:v>
                </c:pt>
                <c:pt idx="34">
                  <c:v>48.36</c:v>
                </c:pt>
                <c:pt idx="35">
                  <c:v>50.16</c:v>
                </c:pt>
                <c:pt idx="36">
                  <c:v>51.960000000000008</c:v>
                </c:pt>
                <c:pt idx="37">
                  <c:v>53.61</c:v>
                </c:pt>
                <c:pt idx="38">
                  <c:v>54.81</c:v>
                </c:pt>
                <c:pt idx="39">
                  <c:v>56.61</c:v>
                </c:pt>
                <c:pt idx="40">
                  <c:v>57.81</c:v>
                </c:pt>
                <c:pt idx="41">
                  <c:v>59.460000000000008</c:v>
                </c:pt>
                <c:pt idx="42">
                  <c:v>61.259999999999991</c:v>
                </c:pt>
                <c:pt idx="43">
                  <c:v>63.06</c:v>
                </c:pt>
                <c:pt idx="44">
                  <c:v>64.259999999999991</c:v>
                </c:pt>
                <c:pt idx="45">
                  <c:v>65.91</c:v>
                </c:pt>
                <c:pt idx="46">
                  <c:v>67.109999999999985</c:v>
                </c:pt>
                <c:pt idx="47">
                  <c:v>68.91</c:v>
                </c:pt>
                <c:pt idx="48">
                  <c:v>70.710000000000008</c:v>
                </c:pt>
                <c:pt idx="49">
                  <c:v>72.359999999999985</c:v>
                </c:pt>
                <c:pt idx="50">
                  <c:v>73.56</c:v>
                </c:pt>
                <c:pt idx="51">
                  <c:v>75.359999999999985</c:v>
                </c:pt>
                <c:pt idx="52">
                  <c:v>76.56</c:v>
                </c:pt>
                <c:pt idx="53">
                  <c:v>78.210000000000008</c:v>
                </c:pt>
                <c:pt idx="54">
                  <c:v>80.009999999999991</c:v>
                </c:pt>
                <c:pt idx="55">
                  <c:v>81.81</c:v>
                </c:pt>
                <c:pt idx="56">
                  <c:v>83.009999999999991</c:v>
                </c:pt>
                <c:pt idx="57">
                  <c:v>84.66</c:v>
                </c:pt>
                <c:pt idx="58">
                  <c:v>85.859999999999985</c:v>
                </c:pt>
                <c:pt idx="59">
                  <c:v>87.66</c:v>
                </c:pt>
                <c:pt idx="60">
                  <c:v>89.460000000000008</c:v>
                </c:pt>
                <c:pt idx="61">
                  <c:v>91.109999999999985</c:v>
                </c:pt>
                <c:pt idx="62">
                  <c:v>92.309999999999988</c:v>
                </c:pt>
                <c:pt idx="63">
                  <c:v>94.109999999999985</c:v>
                </c:pt>
                <c:pt idx="64">
                  <c:v>95.309999999999988</c:v>
                </c:pt>
                <c:pt idx="65">
                  <c:v>96.960000000000008</c:v>
                </c:pt>
                <c:pt idx="66">
                  <c:v>98.76</c:v>
                </c:pt>
                <c:pt idx="67">
                  <c:v>100.55999999999999</c:v>
                </c:pt>
                <c:pt idx="68">
                  <c:v>101.76</c:v>
                </c:pt>
                <c:pt idx="69">
                  <c:v>103.41</c:v>
                </c:pt>
                <c:pt idx="70">
                  <c:v>104.60999999999999</c:v>
                </c:pt>
              </c:numCache>
            </c:numRef>
          </c:yVal>
          <c:smooth val="0"/>
          <c:extLst>
            <c:ext xmlns:c16="http://schemas.microsoft.com/office/drawing/2014/chart" uri="{C3380CC4-5D6E-409C-BE32-E72D297353CC}">
              <c16:uniqueId val="{00000006-5F8F-4B1B-A99B-4813AFDD63D1}"/>
            </c:ext>
          </c:extLst>
        </c:ser>
        <c:ser>
          <c:idx val="9"/>
          <c:order val="7"/>
          <c:tx>
            <c:strRef>
              <c:f>'Forsøk 2 - Samlet'!$BX$12</c:f>
              <c:strCache>
                <c:ptCount val="1"/>
                <c:pt idx="0">
                  <c:v>u2-3a</c:v>
                </c:pt>
              </c:strCache>
            </c:strRef>
          </c:tx>
          <c:spPr>
            <a:ln w="15875" cap="rnd" cmpd="dbl">
              <a:noFill/>
              <a:round/>
            </a:ln>
            <a:effectLst/>
          </c:spPr>
          <c:marker>
            <c:symbol val="none"/>
          </c:marker>
          <c:xVal>
            <c:numRef>
              <c:f>'Forsøk 2 - Samlet'!$BX$14:$BX$84</c:f>
              <c:numCache>
                <c:formatCode>0.0</c:formatCode>
                <c:ptCount val="71"/>
                <c:pt idx="0">
                  <c:v>-0.11461805496278339</c:v>
                </c:pt>
                <c:pt idx="1">
                  <c:v>1.0524021410219202</c:v>
                </c:pt>
                <c:pt idx="2">
                  <c:v>0.67728850659826545</c:v>
                </c:pt>
                <c:pt idx="3">
                  <c:v>0.8023263847394837</c:v>
                </c:pt>
                <c:pt idx="4">
                  <c:v>0.88568497016696257</c:v>
                </c:pt>
                <c:pt idx="5">
                  <c:v>1.0107228483081807</c:v>
                </c:pt>
                <c:pt idx="6">
                  <c:v>1.2607986045906172</c:v>
                </c:pt>
                <c:pt idx="7">
                  <c:v>1.3858364827318355</c:v>
                </c:pt>
                <c:pt idx="8">
                  <c:v>1.5942329463005327</c:v>
                </c:pt>
                <c:pt idx="9">
                  <c:v>1.7401104707986206</c:v>
                </c:pt>
                <c:pt idx="10">
                  <c:v>1.8859879952967085</c:v>
                </c:pt>
                <c:pt idx="11">
                  <c:v>2.0943844588654055</c:v>
                </c:pt>
                <c:pt idx="12">
                  <c:v>2.1985826906497543</c:v>
                </c:pt>
                <c:pt idx="13">
                  <c:v>2.5111773860027999</c:v>
                </c:pt>
                <c:pt idx="14">
                  <c:v>2.761253142285236</c:v>
                </c:pt>
                <c:pt idx="15">
                  <c:v>2.9904892522108031</c:v>
                </c:pt>
                <c:pt idx="16">
                  <c:v>2.7820927886421059</c:v>
                </c:pt>
                <c:pt idx="17">
                  <c:v>3.0113288985676725</c:v>
                </c:pt>
                <c:pt idx="18">
                  <c:v>3.1780460694226305</c:v>
                </c:pt>
                <c:pt idx="19">
                  <c:v>3.7407165210581126</c:v>
                </c:pt>
                <c:pt idx="20">
                  <c:v>3.8657543991993308</c:v>
                </c:pt>
                <c:pt idx="21">
                  <c:v>4.2200283872661153</c:v>
                </c:pt>
                <c:pt idx="22">
                  <c:v>4.3242266190504646</c:v>
                </c:pt>
                <c:pt idx="23">
                  <c:v>4.8868970706859463</c:v>
                </c:pt>
                <c:pt idx="24">
                  <c:v>2.2819412760772328</c:v>
                </c:pt>
                <c:pt idx="25">
                  <c:v>1.5108743608730537</c:v>
                </c:pt>
                <c:pt idx="26">
                  <c:v>3.5739993502031546</c:v>
                </c:pt>
                <c:pt idx="27">
                  <c:v>4.59514202168977</c:v>
                </c:pt>
                <c:pt idx="28">
                  <c:v>4.761859192544728</c:v>
                </c:pt>
                <c:pt idx="29">
                  <c:v>5.095293534254643</c:v>
                </c:pt>
                <c:pt idx="30">
                  <c:v>5.095293534254643</c:v>
                </c:pt>
                <c:pt idx="31">
                  <c:v>5.262010705109601</c:v>
                </c:pt>
                <c:pt idx="32">
                  <c:v>5.4078882296076891</c:v>
                </c:pt>
                <c:pt idx="33">
                  <c:v>5.595445046819516</c:v>
                </c:pt>
                <c:pt idx="34">
                  <c:v>5.6162846931763859</c:v>
                </c:pt>
                <c:pt idx="35">
                  <c:v>5.8663604494588224</c:v>
                </c:pt>
                <c:pt idx="36">
                  <c:v>5.928879388529432</c:v>
                </c:pt>
                <c:pt idx="37">
                  <c:v>6.2831533765962169</c:v>
                </c:pt>
                <c:pt idx="38">
                  <c:v>6.7207859500904803</c:v>
                </c:pt>
                <c:pt idx="39">
                  <c:v>7.1375788772278748</c:v>
                </c:pt>
                <c:pt idx="40">
                  <c:v>7.3876546335103113</c:v>
                </c:pt>
                <c:pt idx="41">
                  <c:v>8.0128440242164025</c:v>
                </c:pt>
                <c:pt idx="42">
                  <c:v>7.4501735725809199</c:v>
                </c:pt>
                <c:pt idx="43">
                  <c:v>10.680318757895725</c:v>
                </c:pt>
                <c:pt idx="44">
                  <c:v>6.0330776203137804</c:v>
                </c:pt>
                <c:pt idx="45">
                  <c:v>5.9705586812431708</c:v>
                </c:pt>
                <c:pt idx="46">
                  <c:v>7.0750599381572652</c:v>
                </c:pt>
                <c:pt idx="47">
                  <c:v>7.3668149871534414</c:v>
                </c:pt>
                <c:pt idx="48">
                  <c:v>7.8669664997183144</c:v>
                </c:pt>
                <c:pt idx="49">
                  <c:v>8.1378819023576199</c:v>
                </c:pt>
                <c:pt idx="50">
                  <c:v>8.4087973049969271</c:v>
                </c:pt>
                <c:pt idx="51">
                  <c:v>8.5546748294950152</c:v>
                </c:pt>
                <c:pt idx="52">
                  <c:v>8.1795611950713596</c:v>
                </c:pt>
                <c:pt idx="53">
                  <c:v>8.3045990732125787</c:v>
                </c:pt>
                <c:pt idx="54">
                  <c:v>8.4504765977106668</c:v>
                </c:pt>
                <c:pt idx="55">
                  <c:v>8.8881091712049294</c:v>
                </c:pt>
                <c:pt idx="56">
                  <c:v>9.2215435129148453</c:v>
                </c:pt>
                <c:pt idx="57">
                  <c:v>9.784213964550327</c:v>
                </c:pt>
                <c:pt idx="58">
                  <c:v>10.013450074475895</c:v>
                </c:pt>
                <c:pt idx="59">
                  <c:v>9.8884121963346754</c:v>
                </c:pt>
                <c:pt idx="60">
                  <c:v>10.305205123472071</c:v>
                </c:pt>
                <c:pt idx="61">
                  <c:v>11.451385673099905</c:v>
                </c:pt>
                <c:pt idx="62">
                  <c:v>11.993216478378516</c:v>
                </c:pt>
                <c:pt idx="63">
                  <c:v>20.933424765475621</c:v>
                </c:pt>
                <c:pt idx="64">
                  <c:v>22.954870462091982</c:v>
                </c:pt>
                <c:pt idx="65">
                  <c:v>8.3671180122831874</c:v>
                </c:pt>
                <c:pt idx="66">
                  <c:v>8.9297884639186691</c:v>
                </c:pt>
                <c:pt idx="67">
                  <c:v>10.180167245330852</c:v>
                </c:pt>
                <c:pt idx="68">
                  <c:v>10.847035928750683</c:v>
                </c:pt>
                <c:pt idx="69">
                  <c:v>11.222149563174337</c:v>
                </c:pt>
                <c:pt idx="70">
                  <c:v>10.805356636036944</c:v>
                </c:pt>
              </c:numCache>
            </c:numRef>
          </c:xVal>
          <c:yVal>
            <c:numRef>
              <c:f>'Forsøk 2 - Samlet'!$CB$14:$CB$84</c:f>
              <c:numCache>
                <c:formatCode>0.0</c:formatCode>
                <c:ptCount val="71"/>
                <c:pt idx="0">
                  <c:v>-4.6710189999999994</c:v>
                </c:pt>
                <c:pt idx="1">
                  <c:v>-2.8705599999999998</c:v>
                </c:pt>
                <c:pt idx="2">
                  <c:v>-1.0705599999999995</c:v>
                </c:pt>
                <c:pt idx="3">
                  <c:v>0.57852000000000015</c:v>
                </c:pt>
                <c:pt idx="4">
                  <c:v>1.7794400000000001</c:v>
                </c:pt>
                <c:pt idx="5">
                  <c:v>3.5775900000000007</c:v>
                </c:pt>
                <c:pt idx="6">
                  <c:v>4.7771299999999997</c:v>
                </c:pt>
                <c:pt idx="7">
                  <c:v>6.4276</c:v>
                </c:pt>
                <c:pt idx="8">
                  <c:v>8.2271000000000001</c:v>
                </c:pt>
                <c:pt idx="9">
                  <c:v>10.027099999999999</c:v>
                </c:pt>
                <c:pt idx="10">
                  <c:v>11.227599999999999</c:v>
                </c:pt>
                <c:pt idx="11">
                  <c:v>12.877099999999999</c:v>
                </c:pt>
                <c:pt idx="12">
                  <c:v>14.0776</c:v>
                </c:pt>
                <c:pt idx="13">
                  <c:v>15.876200000000001</c:v>
                </c:pt>
                <c:pt idx="14">
                  <c:v>17.677599999999998</c:v>
                </c:pt>
                <c:pt idx="15">
                  <c:v>19.3276</c:v>
                </c:pt>
                <c:pt idx="16">
                  <c:v>20.526699999999998</c:v>
                </c:pt>
                <c:pt idx="17">
                  <c:v>22.327099999999998</c:v>
                </c:pt>
                <c:pt idx="18">
                  <c:v>23.527100000000001</c:v>
                </c:pt>
                <c:pt idx="19">
                  <c:v>25.1799</c:v>
                </c:pt>
                <c:pt idx="20">
                  <c:v>26.975300000000001</c:v>
                </c:pt>
                <c:pt idx="21">
                  <c:v>28.776699999999995</c:v>
                </c:pt>
                <c:pt idx="22">
                  <c:v>29.976699999999997</c:v>
                </c:pt>
                <c:pt idx="23">
                  <c:v>31.6281</c:v>
                </c:pt>
                <c:pt idx="24">
                  <c:v>32.824799999999996</c:v>
                </c:pt>
                <c:pt idx="25">
                  <c:v>34.6267</c:v>
                </c:pt>
                <c:pt idx="26">
                  <c:v>36.426199999999994</c:v>
                </c:pt>
                <c:pt idx="27">
                  <c:v>38.075299999999999</c:v>
                </c:pt>
                <c:pt idx="28">
                  <c:v>39.275300000000001</c:v>
                </c:pt>
                <c:pt idx="29">
                  <c:v>41.0762</c:v>
                </c:pt>
                <c:pt idx="30">
                  <c:v>42.275700000000001</c:v>
                </c:pt>
                <c:pt idx="31">
                  <c:v>43.927599999999998</c:v>
                </c:pt>
                <c:pt idx="32">
                  <c:v>45.727099999999993</c:v>
                </c:pt>
                <c:pt idx="33">
                  <c:v>47.525700000000001</c:v>
                </c:pt>
                <c:pt idx="34">
                  <c:v>48.725700000000003</c:v>
                </c:pt>
                <c:pt idx="35">
                  <c:v>50.375299999999996</c:v>
                </c:pt>
                <c:pt idx="36">
                  <c:v>51.575699999999998</c:v>
                </c:pt>
                <c:pt idx="37">
                  <c:v>53.375700000000009</c:v>
                </c:pt>
                <c:pt idx="38">
                  <c:v>55.17710000000001</c:v>
                </c:pt>
                <c:pt idx="39">
                  <c:v>56.827100000000002</c:v>
                </c:pt>
                <c:pt idx="40">
                  <c:v>58.027100000000004</c:v>
                </c:pt>
                <c:pt idx="41">
                  <c:v>59.8262</c:v>
                </c:pt>
                <c:pt idx="42">
                  <c:v>61.025700000000001</c:v>
                </c:pt>
                <c:pt idx="43">
                  <c:v>62.677099999999996</c:v>
                </c:pt>
                <c:pt idx="44">
                  <c:v>64.476699999999994</c:v>
                </c:pt>
                <c:pt idx="45">
                  <c:v>66.276200000000003</c:v>
                </c:pt>
                <c:pt idx="46">
                  <c:v>67.476200000000006</c:v>
                </c:pt>
                <c:pt idx="47">
                  <c:v>69.1267</c:v>
                </c:pt>
                <c:pt idx="48">
                  <c:v>70.324799999999996</c:v>
                </c:pt>
                <c:pt idx="49">
                  <c:v>72.124799999999993</c:v>
                </c:pt>
                <c:pt idx="50">
                  <c:v>73.924399999999991</c:v>
                </c:pt>
                <c:pt idx="51">
                  <c:v>75.574799999999996</c:v>
                </c:pt>
                <c:pt idx="52">
                  <c:v>76.775300000000001</c:v>
                </c:pt>
                <c:pt idx="53">
                  <c:v>78.575699999999998</c:v>
                </c:pt>
                <c:pt idx="54">
                  <c:v>79.775700000000001</c:v>
                </c:pt>
                <c:pt idx="55">
                  <c:v>81.424399999999991</c:v>
                </c:pt>
                <c:pt idx="56">
                  <c:v>83.226200000000006</c:v>
                </c:pt>
                <c:pt idx="57">
                  <c:v>85.025300000000001</c:v>
                </c:pt>
                <c:pt idx="58">
                  <c:v>86.226699999999994</c:v>
                </c:pt>
                <c:pt idx="59">
                  <c:v>87.875299999999996</c:v>
                </c:pt>
                <c:pt idx="60">
                  <c:v>89.074399999999997</c:v>
                </c:pt>
                <c:pt idx="61">
                  <c:v>90.874399999999994</c:v>
                </c:pt>
                <c:pt idx="62">
                  <c:v>92.674800000000005</c:v>
                </c:pt>
                <c:pt idx="63">
                  <c:v>94.324399999999997</c:v>
                </c:pt>
                <c:pt idx="64">
                  <c:v>95.524999999999991</c:v>
                </c:pt>
                <c:pt idx="65">
                  <c:v>97.324000000000012</c:v>
                </c:pt>
                <c:pt idx="66">
                  <c:v>98.527000000000001</c:v>
                </c:pt>
                <c:pt idx="67">
                  <c:v>100.17400000000001</c:v>
                </c:pt>
                <c:pt idx="68">
                  <c:v>101.976</c:v>
                </c:pt>
                <c:pt idx="69">
                  <c:v>103.777</c:v>
                </c:pt>
                <c:pt idx="70">
                  <c:v>104.976</c:v>
                </c:pt>
              </c:numCache>
            </c:numRef>
          </c:yVal>
          <c:smooth val="0"/>
          <c:extLst>
            <c:ext xmlns:c16="http://schemas.microsoft.com/office/drawing/2014/chart" uri="{C3380CC4-5D6E-409C-BE32-E72D297353CC}">
              <c16:uniqueId val="{00000007-5F8F-4B1B-A99B-4813AFDD63D1}"/>
            </c:ext>
          </c:extLst>
        </c:ser>
        <c:ser>
          <c:idx val="7"/>
          <c:order val="8"/>
          <c:tx>
            <c:strRef>
              <c:f>'Forsøk 2 - Samlet'!$DC$12</c:f>
              <c:strCache>
                <c:ptCount val="1"/>
                <c:pt idx="0">
                  <c:v>u2-2b</c:v>
                </c:pt>
              </c:strCache>
            </c:strRef>
          </c:tx>
          <c:spPr>
            <a:ln w="15875" cap="rnd" cmpd="dbl">
              <a:noFill/>
              <a:round/>
            </a:ln>
            <a:effectLst/>
          </c:spPr>
          <c:marker>
            <c:symbol val="none"/>
          </c:marker>
          <c:xVal>
            <c:numRef>
              <c:f>'Forsøk 2 - Samlet'!$DC$14:$DC$85</c:f>
              <c:numCache>
                <c:formatCode>0.0</c:formatCode>
                <c:ptCount val="72"/>
                <c:pt idx="0">
                  <c:v>0.16671717085495766</c:v>
                </c:pt>
                <c:pt idx="1">
                  <c:v>0.62518939070609103</c:v>
                </c:pt>
                <c:pt idx="2">
                  <c:v>1.2503787814121825</c:v>
                </c:pt>
                <c:pt idx="3">
                  <c:v>1.2295391350553126</c:v>
                </c:pt>
                <c:pt idx="4">
                  <c:v>1.8755681721182738</c:v>
                </c:pt>
                <c:pt idx="5">
                  <c:v>1.8547285257614039</c:v>
                </c:pt>
                <c:pt idx="6">
                  <c:v>1.8130492330476646</c:v>
                </c:pt>
                <c:pt idx="7">
                  <c:v>2.3132007456125376</c:v>
                </c:pt>
                <c:pt idx="8">
                  <c:v>2.1673232211144495</c:v>
                </c:pt>
                <c:pt idx="9">
                  <c:v>2.0214456966163614</c:v>
                </c:pt>
                <c:pt idx="10">
                  <c:v>2.0631249893301011</c:v>
                </c:pt>
                <c:pt idx="11">
                  <c:v>2.3757196846831468</c:v>
                </c:pt>
                <c:pt idx="12">
                  <c:v>2.1881628674713194</c:v>
                </c:pt>
                <c:pt idx="13">
                  <c:v>2.4382386237537559</c:v>
                </c:pt>
                <c:pt idx="14">
                  <c:v>2.7508333191068015</c:v>
                </c:pt>
                <c:pt idx="15">
                  <c:v>2.8967108436048892</c:v>
                </c:pt>
                <c:pt idx="16">
                  <c:v>3.2926641243854138</c:v>
                </c:pt>
                <c:pt idx="17">
                  <c:v>3.2926641243854138</c:v>
                </c:pt>
                <c:pt idx="18">
                  <c:v>3.5219002343109804</c:v>
                </c:pt>
                <c:pt idx="19">
                  <c:v>4.0428913932327228</c:v>
                </c:pt>
                <c:pt idx="20">
                  <c:v>4.4805239667269872</c:v>
                </c:pt>
                <c:pt idx="21">
                  <c:v>4.4180050276563776</c:v>
                </c:pt>
                <c:pt idx="22">
                  <c:v>4.6472411375819451</c:v>
                </c:pt>
                <c:pt idx="23">
                  <c:v>4.0845706859464626</c:v>
                </c:pt>
                <c:pt idx="24">
                  <c:v>2.2715214528987979</c:v>
                </c:pt>
                <c:pt idx="25">
                  <c:v>3.7511363442365475</c:v>
                </c:pt>
                <c:pt idx="26">
                  <c:v>4.1470896250170721</c:v>
                </c:pt>
                <c:pt idx="27">
                  <c:v>4.6055618448682054</c:v>
                </c:pt>
                <c:pt idx="28">
                  <c:v>5.00151512564873</c:v>
                </c:pt>
                <c:pt idx="29">
                  <c:v>5.4599873454998633</c:v>
                </c:pt>
                <c:pt idx="30">
                  <c:v>5.4599873454998633</c:v>
                </c:pt>
                <c:pt idx="31">
                  <c:v>5.7309027481391697</c:v>
                </c:pt>
                <c:pt idx="32">
                  <c:v>5.6475441627116902</c:v>
                </c:pt>
                <c:pt idx="33">
                  <c:v>5.3766287600723848</c:v>
                </c:pt>
                <c:pt idx="34">
                  <c:v>5.4808269918567332</c:v>
                </c:pt>
                <c:pt idx="35">
                  <c:v>5.4391476991429935</c:v>
                </c:pt>
                <c:pt idx="36">
                  <c:v>5.8142613335666482</c:v>
                </c:pt>
                <c:pt idx="37">
                  <c:v>6.3352524924883911</c:v>
                </c:pt>
                <c:pt idx="38">
                  <c:v>6.6686868341983061</c:v>
                </c:pt>
                <c:pt idx="39">
                  <c:v>6.9604418831944823</c:v>
                </c:pt>
                <c:pt idx="40">
                  <c:v>7.2938762249043974</c:v>
                </c:pt>
                <c:pt idx="41">
                  <c:v>7.6064709202574434</c:v>
                </c:pt>
                <c:pt idx="42">
                  <c:v>8.3775378354616219</c:v>
                </c:pt>
                <c:pt idx="43">
                  <c:v>9.6070769705169354</c:v>
                </c:pt>
                <c:pt idx="44">
                  <c:v>6.501969663343349</c:v>
                </c:pt>
                <c:pt idx="45">
                  <c:v>7.6064709202574434</c:v>
                </c:pt>
                <c:pt idx="46">
                  <c:v>6.9604418831944823</c:v>
                </c:pt>
                <c:pt idx="47">
                  <c:v>7.3980744566887457</c:v>
                </c:pt>
                <c:pt idx="48">
                  <c:v>7.8148673838261402</c:v>
                </c:pt>
                <c:pt idx="49">
                  <c:v>8.0441034937517077</c:v>
                </c:pt>
                <c:pt idx="50">
                  <c:v>8.1483017255360561</c:v>
                </c:pt>
                <c:pt idx="51">
                  <c:v>8.1691413718929251</c:v>
                </c:pt>
                <c:pt idx="52">
                  <c:v>8.3358585427478822</c:v>
                </c:pt>
                <c:pt idx="53">
                  <c:v>8.2733396036772735</c:v>
                </c:pt>
                <c:pt idx="54">
                  <c:v>8.3358585427478822</c:v>
                </c:pt>
                <c:pt idx="55">
                  <c:v>8.4817360672459703</c:v>
                </c:pt>
                <c:pt idx="56">
                  <c:v>8.7526514698852775</c:v>
                </c:pt>
                <c:pt idx="57">
                  <c:v>8.8985289943833656</c:v>
                </c:pt>
                <c:pt idx="58">
                  <c:v>9.2528029824501505</c:v>
                </c:pt>
                <c:pt idx="59">
                  <c:v>9.4611994460188473</c:v>
                </c:pt>
                <c:pt idx="60">
                  <c:v>9.7321148486581528</c:v>
                </c:pt>
                <c:pt idx="61">
                  <c:v>10.378143885721114</c:v>
                </c:pt>
                <c:pt idx="62">
                  <c:v>11.461805496278339</c:v>
                </c:pt>
                <c:pt idx="63">
                  <c:v>13.274854729326004</c:v>
                </c:pt>
                <c:pt idx="64">
                  <c:v>16.588358500068288</c:v>
                </c:pt>
                <c:pt idx="65">
                  <c:v>11.961957008843212</c:v>
                </c:pt>
                <c:pt idx="66">
                  <c:v>9.523718385089456</c:v>
                </c:pt>
                <c:pt idx="67">
                  <c:v>10.190587068509286</c:v>
                </c:pt>
                <c:pt idx="68">
                  <c:v>10.75325752014477</c:v>
                </c:pt>
                <c:pt idx="69">
                  <c:v>10.857455751929118</c:v>
                </c:pt>
                <c:pt idx="70">
                  <c:v>11.003333276427206</c:v>
                </c:pt>
                <c:pt idx="71">
                  <c:v>10.919974690999727</c:v>
                </c:pt>
              </c:numCache>
            </c:numRef>
          </c:xVal>
          <c:yVal>
            <c:numRef>
              <c:f>'Forsøk 2 - Samlet'!$DF$14:$DF$85</c:f>
              <c:numCache>
                <c:formatCode>0.0</c:formatCode>
                <c:ptCount val="72"/>
                <c:pt idx="0">
                  <c:v>-4.54</c:v>
                </c:pt>
                <c:pt idx="1">
                  <c:v>-2.7399999999999998</c:v>
                </c:pt>
                <c:pt idx="2">
                  <c:v>-1.4500000000000002</c:v>
                </c:pt>
                <c:pt idx="3">
                  <c:v>-0.25000000000000044</c:v>
                </c:pt>
                <c:pt idx="4">
                  <c:v>1.5499999999999998</c:v>
                </c:pt>
                <c:pt idx="5">
                  <c:v>2.75</c:v>
                </c:pt>
                <c:pt idx="6">
                  <c:v>4.4000000000000004</c:v>
                </c:pt>
                <c:pt idx="7">
                  <c:v>6.2000000000000011</c:v>
                </c:pt>
                <c:pt idx="8">
                  <c:v>8</c:v>
                </c:pt>
                <c:pt idx="9">
                  <c:v>9.1999999999999993</c:v>
                </c:pt>
                <c:pt idx="10">
                  <c:v>10.850000000000001</c:v>
                </c:pt>
                <c:pt idx="11">
                  <c:v>12.05</c:v>
                </c:pt>
                <c:pt idx="12">
                  <c:v>13.850000000000001</c:v>
                </c:pt>
                <c:pt idx="13">
                  <c:v>15.650000000000002</c:v>
                </c:pt>
                <c:pt idx="14">
                  <c:v>17.3</c:v>
                </c:pt>
                <c:pt idx="15">
                  <c:v>18.500000000000004</c:v>
                </c:pt>
                <c:pt idx="16">
                  <c:v>20.3</c:v>
                </c:pt>
                <c:pt idx="17">
                  <c:v>21.500000000000004</c:v>
                </c:pt>
                <c:pt idx="18">
                  <c:v>23.150000000000002</c:v>
                </c:pt>
                <c:pt idx="19">
                  <c:v>24.95</c:v>
                </c:pt>
                <c:pt idx="20">
                  <c:v>26.750000000000004</c:v>
                </c:pt>
                <c:pt idx="21">
                  <c:v>27.95</c:v>
                </c:pt>
                <c:pt idx="22">
                  <c:v>29.599999999999998</c:v>
                </c:pt>
                <c:pt idx="23">
                  <c:v>30.8</c:v>
                </c:pt>
                <c:pt idx="24">
                  <c:v>32.599999999999994</c:v>
                </c:pt>
                <c:pt idx="25">
                  <c:v>34.400000000000006</c:v>
                </c:pt>
                <c:pt idx="26">
                  <c:v>36.049999999999997</c:v>
                </c:pt>
                <c:pt idx="27">
                  <c:v>37.25</c:v>
                </c:pt>
                <c:pt idx="28">
                  <c:v>39.049999999999997</c:v>
                </c:pt>
                <c:pt idx="29">
                  <c:v>40.25</c:v>
                </c:pt>
                <c:pt idx="30">
                  <c:v>41.900000000000006</c:v>
                </c:pt>
                <c:pt idx="31">
                  <c:v>43.7</c:v>
                </c:pt>
                <c:pt idx="32">
                  <c:v>45.5</c:v>
                </c:pt>
                <c:pt idx="33">
                  <c:v>46.7</c:v>
                </c:pt>
                <c:pt idx="34">
                  <c:v>48.349999999999994</c:v>
                </c:pt>
                <c:pt idx="35">
                  <c:v>49.55</c:v>
                </c:pt>
                <c:pt idx="36">
                  <c:v>51.349999999999994</c:v>
                </c:pt>
                <c:pt idx="37">
                  <c:v>53.150000000000006</c:v>
                </c:pt>
                <c:pt idx="38">
                  <c:v>54.8</c:v>
                </c:pt>
                <c:pt idx="39">
                  <c:v>56</c:v>
                </c:pt>
                <c:pt idx="40">
                  <c:v>57.8</c:v>
                </c:pt>
                <c:pt idx="41">
                  <c:v>59</c:v>
                </c:pt>
                <c:pt idx="42">
                  <c:v>60.650000000000006</c:v>
                </c:pt>
                <c:pt idx="43">
                  <c:v>62.449999999999989</c:v>
                </c:pt>
                <c:pt idx="44">
                  <c:v>64.25</c:v>
                </c:pt>
                <c:pt idx="45">
                  <c:v>65.449999999999989</c:v>
                </c:pt>
                <c:pt idx="46">
                  <c:v>67.099999999999994</c:v>
                </c:pt>
                <c:pt idx="47">
                  <c:v>68.3</c:v>
                </c:pt>
                <c:pt idx="48">
                  <c:v>70.099999999999994</c:v>
                </c:pt>
                <c:pt idx="49">
                  <c:v>71.900000000000006</c:v>
                </c:pt>
                <c:pt idx="50">
                  <c:v>73.55</c:v>
                </c:pt>
                <c:pt idx="51">
                  <c:v>74.75</c:v>
                </c:pt>
                <c:pt idx="52">
                  <c:v>76.55</c:v>
                </c:pt>
                <c:pt idx="53">
                  <c:v>77.75</c:v>
                </c:pt>
                <c:pt idx="54">
                  <c:v>79.400000000000006</c:v>
                </c:pt>
                <c:pt idx="55">
                  <c:v>81.199999999999989</c:v>
                </c:pt>
                <c:pt idx="56">
                  <c:v>83</c:v>
                </c:pt>
                <c:pt idx="57">
                  <c:v>84.199999999999989</c:v>
                </c:pt>
                <c:pt idx="58">
                  <c:v>85.85</c:v>
                </c:pt>
                <c:pt idx="59">
                  <c:v>87.05</c:v>
                </c:pt>
                <c:pt idx="60">
                  <c:v>88.85</c:v>
                </c:pt>
                <c:pt idx="61">
                  <c:v>90.65</c:v>
                </c:pt>
                <c:pt idx="62">
                  <c:v>92.3</c:v>
                </c:pt>
                <c:pt idx="63">
                  <c:v>93.499999999999972</c:v>
                </c:pt>
                <c:pt idx="64">
                  <c:v>95.299999999999983</c:v>
                </c:pt>
                <c:pt idx="65">
                  <c:v>96.499999999999972</c:v>
                </c:pt>
                <c:pt idx="66">
                  <c:v>98.149999999999991</c:v>
                </c:pt>
                <c:pt idx="67">
                  <c:v>99.949999999999989</c:v>
                </c:pt>
                <c:pt idx="68">
                  <c:v>101.74999999999997</c:v>
                </c:pt>
                <c:pt idx="69">
                  <c:v>102.94999999999999</c:v>
                </c:pt>
                <c:pt idx="70">
                  <c:v>104.6</c:v>
                </c:pt>
                <c:pt idx="71">
                  <c:v>105.79999999999998</c:v>
                </c:pt>
              </c:numCache>
            </c:numRef>
          </c:yVal>
          <c:smooth val="0"/>
          <c:extLst>
            <c:ext xmlns:c16="http://schemas.microsoft.com/office/drawing/2014/chart" uri="{C3380CC4-5D6E-409C-BE32-E72D297353CC}">
              <c16:uniqueId val="{00000008-5F8F-4B1B-A99B-4813AFDD63D1}"/>
            </c:ext>
          </c:extLst>
        </c:ser>
        <c:ser>
          <c:idx val="10"/>
          <c:order val="9"/>
          <c:tx>
            <c:strRef>
              <c:f>'Forsøk 2 - Samlet'!$EH$12</c:f>
              <c:strCache>
                <c:ptCount val="1"/>
                <c:pt idx="0">
                  <c:v>u2-3b</c:v>
                </c:pt>
              </c:strCache>
            </c:strRef>
          </c:tx>
          <c:spPr>
            <a:ln w="15875" cap="rnd" cmpd="dbl">
              <a:noFill/>
              <a:round/>
            </a:ln>
            <a:effectLst/>
          </c:spPr>
          <c:marker>
            <c:symbol val="none"/>
          </c:marker>
          <c:xVal>
            <c:numRef>
              <c:f>'Forsøk 2 - Samlet'!$EH$14:$EH$84</c:f>
              <c:numCache>
                <c:formatCode>0.0</c:formatCode>
                <c:ptCount val="71"/>
                <c:pt idx="0">
                  <c:v>0.43763257349426388</c:v>
                </c:pt>
                <c:pt idx="1">
                  <c:v>0.56267045163548213</c:v>
                </c:pt>
                <c:pt idx="2">
                  <c:v>0.93778408605913688</c:v>
                </c:pt>
                <c:pt idx="3">
                  <c:v>1.0211426714866156</c:v>
                </c:pt>
                <c:pt idx="4">
                  <c:v>1.500454537694619</c:v>
                </c:pt>
                <c:pt idx="5">
                  <c:v>1.6254924158358373</c:v>
                </c:pt>
                <c:pt idx="6">
                  <c:v>2.2090025138281888</c:v>
                </c:pt>
                <c:pt idx="7">
                  <c:v>1.8964078184751434</c:v>
                </c:pt>
                <c:pt idx="8">
                  <c:v>2.000606050259492</c:v>
                </c:pt>
                <c:pt idx="9">
                  <c:v>2.0422853429732313</c:v>
                </c:pt>
                <c:pt idx="10">
                  <c:v>2.417398977396886</c:v>
                </c:pt>
                <c:pt idx="11">
                  <c:v>2.3548800383262769</c:v>
                </c:pt>
                <c:pt idx="12">
                  <c:v>2.6049557946087134</c:v>
                </c:pt>
                <c:pt idx="13">
                  <c:v>3.000909075389238</c:v>
                </c:pt>
                <c:pt idx="14">
                  <c:v>2.8967108436048892</c:v>
                </c:pt>
                <c:pt idx="15">
                  <c:v>3.1051073071735864</c:v>
                </c:pt>
                <c:pt idx="16">
                  <c:v>3.417702002526632</c:v>
                </c:pt>
                <c:pt idx="17">
                  <c:v>3.7094570515228078</c:v>
                </c:pt>
                <c:pt idx="18">
                  <c:v>3.9803724541621142</c:v>
                </c:pt>
                <c:pt idx="19">
                  <c:v>4.2304482104445507</c:v>
                </c:pt>
                <c:pt idx="20">
                  <c:v>4.4596843203701173</c:v>
                </c:pt>
                <c:pt idx="21">
                  <c:v>4.3346464422288991</c:v>
                </c:pt>
                <c:pt idx="22">
                  <c:v>4.7931186620800323</c:v>
                </c:pt>
                <c:pt idx="23">
                  <c:v>4.5222032594407269</c:v>
                </c:pt>
                <c:pt idx="24">
                  <c:v>2.2506818065419285</c:v>
                </c:pt>
                <c:pt idx="25">
                  <c:v>2.5424368555381043</c:v>
                </c:pt>
                <c:pt idx="26">
                  <c:v>3.8970138687346352</c:v>
                </c:pt>
                <c:pt idx="27">
                  <c:v>4.3554860885857689</c:v>
                </c:pt>
                <c:pt idx="28">
                  <c:v>5.0640340647193387</c:v>
                </c:pt>
                <c:pt idx="29">
                  <c:v>5.2932701746449053</c:v>
                </c:pt>
                <c:pt idx="30">
                  <c:v>5.7100631017822998</c:v>
                </c:pt>
                <c:pt idx="31">
                  <c:v>5.6475441627116902</c:v>
                </c:pt>
                <c:pt idx="32">
                  <c:v>5.5641855772842117</c:v>
                </c:pt>
                <c:pt idx="33">
                  <c:v>5.6267045163548213</c:v>
                </c:pt>
                <c:pt idx="34">
                  <c:v>5.8351009799235181</c:v>
                </c:pt>
                <c:pt idx="35">
                  <c:v>6.1476956752765632</c:v>
                </c:pt>
                <c:pt idx="36">
                  <c:v>6.501969663343349</c:v>
                </c:pt>
                <c:pt idx="37">
                  <c:v>7.022960822265091</c:v>
                </c:pt>
                <c:pt idx="38">
                  <c:v>7.4814330421162252</c:v>
                </c:pt>
                <c:pt idx="39">
                  <c:v>7.7315087983986617</c:v>
                </c:pt>
                <c:pt idx="40">
                  <c:v>7.7523484447555315</c:v>
                </c:pt>
                <c:pt idx="41">
                  <c:v>8.7734911162421465</c:v>
                </c:pt>
                <c:pt idx="42">
                  <c:v>9.1486047506658021</c:v>
                </c:pt>
                <c:pt idx="43">
                  <c:v>9.3570012142344989</c:v>
                </c:pt>
                <c:pt idx="44">
                  <c:v>6.3769317852021308</c:v>
                </c:pt>
                <c:pt idx="45">
                  <c:v>5.4599873454998633</c:v>
                </c:pt>
                <c:pt idx="46">
                  <c:v>6.3144128461315212</c:v>
                </c:pt>
                <c:pt idx="47">
                  <c:v>7.2730365785475275</c:v>
                </c:pt>
                <c:pt idx="48">
                  <c:v>7.7523484447555315</c:v>
                </c:pt>
                <c:pt idx="49">
                  <c:v>8.1483017255360561</c:v>
                </c:pt>
                <c:pt idx="50">
                  <c:v>8.6276135917440584</c:v>
                </c:pt>
                <c:pt idx="51">
                  <c:v>8.7318118235284068</c:v>
                </c:pt>
                <c:pt idx="52">
                  <c:v>8.5650946526734497</c:v>
                </c:pt>
                <c:pt idx="53">
                  <c:v>8.502575713602841</c:v>
                </c:pt>
                <c:pt idx="54">
                  <c:v>8.7109721771715378</c:v>
                </c:pt>
                <c:pt idx="55">
                  <c:v>8.9402082870971036</c:v>
                </c:pt>
                <c:pt idx="56">
                  <c:v>9.3986805069482386</c:v>
                </c:pt>
                <c:pt idx="57">
                  <c:v>9.6695959095875441</c:v>
                </c:pt>
                <c:pt idx="58">
                  <c:v>10.107228483081808</c:v>
                </c:pt>
                <c:pt idx="59">
                  <c:v>10.398983532077985</c:v>
                </c:pt>
                <c:pt idx="60">
                  <c:v>10.774097166501639</c:v>
                </c:pt>
                <c:pt idx="61">
                  <c:v>11.524324435348948</c:v>
                </c:pt>
                <c:pt idx="62">
                  <c:v>12.253712057839389</c:v>
                </c:pt>
                <c:pt idx="63">
                  <c:v>16.004848402075936</c:v>
                </c:pt>
                <c:pt idx="64">
                  <c:v>15.650574414009149</c:v>
                </c:pt>
                <c:pt idx="65">
                  <c:v>10.00303025129746</c:v>
                </c:pt>
                <c:pt idx="66">
                  <c:v>9.6279166168738044</c:v>
                </c:pt>
                <c:pt idx="67">
                  <c:v>10.211426714866157</c:v>
                </c:pt>
                <c:pt idx="68">
                  <c:v>10.815776459215378</c:v>
                </c:pt>
                <c:pt idx="69">
                  <c:v>10.982493630070335</c:v>
                </c:pt>
                <c:pt idx="70">
                  <c:v>11.128371154568423</c:v>
                </c:pt>
              </c:numCache>
            </c:numRef>
          </c:xVal>
          <c:yVal>
            <c:numRef>
              <c:f>'Forsøk 2 - Samlet'!$EK$14:$EK$84</c:f>
              <c:numCache>
                <c:formatCode>0.0</c:formatCode>
                <c:ptCount val="71"/>
                <c:pt idx="0">
                  <c:v>-3.9210190000000003</c:v>
                </c:pt>
                <c:pt idx="1">
                  <c:v>-2.7205599999999999</c:v>
                </c:pt>
                <c:pt idx="2">
                  <c:v>-0.92056000000000004</c:v>
                </c:pt>
                <c:pt idx="3">
                  <c:v>0.27852000000000032</c:v>
                </c:pt>
                <c:pt idx="4">
                  <c:v>1.9257400000000002</c:v>
                </c:pt>
                <c:pt idx="5">
                  <c:v>3.7275900000000002</c:v>
                </c:pt>
                <c:pt idx="6">
                  <c:v>5.5275999999999996</c:v>
                </c:pt>
                <c:pt idx="7">
                  <c:v>6.7271000000000001</c:v>
                </c:pt>
                <c:pt idx="8">
                  <c:v>8.3775999999999975</c:v>
                </c:pt>
                <c:pt idx="9">
                  <c:v>9.5775999999999986</c:v>
                </c:pt>
                <c:pt idx="10">
                  <c:v>11.377099999999999</c:v>
                </c:pt>
                <c:pt idx="11">
                  <c:v>13.177599999999998</c:v>
                </c:pt>
                <c:pt idx="12">
                  <c:v>14.827099999999998</c:v>
                </c:pt>
                <c:pt idx="13">
                  <c:v>16.025700000000001</c:v>
                </c:pt>
                <c:pt idx="14">
                  <c:v>17.8262</c:v>
                </c:pt>
                <c:pt idx="15">
                  <c:v>19.027099999999997</c:v>
                </c:pt>
                <c:pt idx="16">
                  <c:v>20.677599999999998</c:v>
                </c:pt>
                <c:pt idx="17">
                  <c:v>22.4771</c:v>
                </c:pt>
                <c:pt idx="18">
                  <c:v>24.2776</c:v>
                </c:pt>
                <c:pt idx="19">
                  <c:v>25.476699999999997</c:v>
                </c:pt>
                <c:pt idx="20">
                  <c:v>27.125300000000003</c:v>
                </c:pt>
                <c:pt idx="21">
                  <c:v>28.325300000000002</c:v>
                </c:pt>
                <c:pt idx="22">
                  <c:v>30.127600000000005</c:v>
                </c:pt>
                <c:pt idx="23">
                  <c:v>31.9267</c:v>
                </c:pt>
                <c:pt idx="24">
                  <c:v>33.578100000000006</c:v>
                </c:pt>
                <c:pt idx="25">
                  <c:v>34.775300000000001</c:v>
                </c:pt>
                <c:pt idx="26">
                  <c:v>36.57480000000001</c:v>
                </c:pt>
                <c:pt idx="27">
                  <c:v>37.775300000000001</c:v>
                </c:pt>
                <c:pt idx="28">
                  <c:v>39.426199999999994</c:v>
                </c:pt>
                <c:pt idx="29">
                  <c:v>41.225700000000003</c:v>
                </c:pt>
                <c:pt idx="30">
                  <c:v>43.025700000000001</c:v>
                </c:pt>
                <c:pt idx="31">
                  <c:v>44.227100000000007</c:v>
                </c:pt>
                <c:pt idx="32">
                  <c:v>45.877099999999999</c:v>
                </c:pt>
                <c:pt idx="33">
                  <c:v>47.076700000000002</c:v>
                </c:pt>
                <c:pt idx="34">
                  <c:v>48.874800000000008</c:v>
                </c:pt>
                <c:pt idx="35">
                  <c:v>50.675700000000006</c:v>
                </c:pt>
                <c:pt idx="36">
                  <c:v>52.325700000000012</c:v>
                </c:pt>
                <c:pt idx="37">
                  <c:v>53.525700000000001</c:v>
                </c:pt>
                <c:pt idx="38">
                  <c:v>55.327100000000002</c:v>
                </c:pt>
                <c:pt idx="39">
                  <c:v>56.527100000000004</c:v>
                </c:pt>
                <c:pt idx="40">
                  <c:v>58.17710000000001</c:v>
                </c:pt>
                <c:pt idx="41">
                  <c:v>59.977100000000007</c:v>
                </c:pt>
                <c:pt idx="42">
                  <c:v>61.775300000000001</c:v>
                </c:pt>
                <c:pt idx="43">
                  <c:v>62.977100000000007</c:v>
                </c:pt>
                <c:pt idx="44">
                  <c:v>64.627099999999999</c:v>
                </c:pt>
                <c:pt idx="45">
                  <c:v>65.825699999999998</c:v>
                </c:pt>
                <c:pt idx="46">
                  <c:v>67.6267</c:v>
                </c:pt>
                <c:pt idx="47">
                  <c:v>69.426200000000009</c:v>
                </c:pt>
                <c:pt idx="48">
                  <c:v>71.075299999999999</c:v>
                </c:pt>
                <c:pt idx="49">
                  <c:v>72.275300000000001</c:v>
                </c:pt>
                <c:pt idx="50">
                  <c:v>74.075299999999999</c:v>
                </c:pt>
                <c:pt idx="51">
                  <c:v>75.275300000000001</c:v>
                </c:pt>
                <c:pt idx="52">
                  <c:v>76.924800000000005</c:v>
                </c:pt>
                <c:pt idx="53">
                  <c:v>78.724800000000002</c:v>
                </c:pt>
                <c:pt idx="54">
                  <c:v>80.524799999999999</c:v>
                </c:pt>
                <c:pt idx="55">
                  <c:v>81.724800000000002</c:v>
                </c:pt>
                <c:pt idx="56">
                  <c:v>83.376199999999997</c:v>
                </c:pt>
                <c:pt idx="57">
                  <c:v>84.579000000000008</c:v>
                </c:pt>
                <c:pt idx="58">
                  <c:v>86.3767</c:v>
                </c:pt>
                <c:pt idx="59">
                  <c:v>88.174400000000006</c:v>
                </c:pt>
                <c:pt idx="60">
                  <c:v>89.824399999999997</c:v>
                </c:pt>
                <c:pt idx="61">
                  <c:v>91.025300000000001</c:v>
                </c:pt>
                <c:pt idx="62">
                  <c:v>92.825299999999999</c:v>
                </c:pt>
                <c:pt idx="63">
                  <c:v>94.0244</c:v>
                </c:pt>
                <c:pt idx="64">
                  <c:v>95.674999999999997</c:v>
                </c:pt>
                <c:pt idx="65">
                  <c:v>97.474999999999994</c:v>
                </c:pt>
                <c:pt idx="66">
                  <c:v>99.277000000000001</c:v>
                </c:pt>
                <c:pt idx="67">
                  <c:v>100.474</c:v>
                </c:pt>
                <c:pt idx="68">
                  <c:v>102.12400000000001</c:v>
                </c:pt>
                <c:pt idx="69">
                  <c:v>103.32600000000001</c:v>
                </c:pt>
                <c:pt idx="70">
                  <c:v>105.12400000000001</c:v>
                </c:pt>
              </c:numCache>
            </c:numRef>
          </c:yVal>
          <c:smooth val="0"/>
          <c:extLst>
            <c:ext xmlns:c16="http://schemas.microsoft.com/office/drawing/2014/chart" uri="{C3380CC4-5D6E-409C-BE32-E72D297353CC}">
              <c16:uniqueId val="{00000009-5F8F-4B1B-A99B-4813AFDD63D1}"/>
            </c:ext>
          </c:extLst>
        </c:ser>
        <c:ser>
          <c:idx val="11"/>
          <c:order val="10"/>
          <c:tx>
            <c:strRef>
              <c:f>'Forsøk 2 - Samlet'!$GL$12</c:f>
              <c:strCache>
                <c:ptCount val="1"/>
                <c:pt idx="0">
                  <c:v>u2-2c</c:v>
                </c:pt>
              </c:strCache>
            </c:strRef>
          </c:tx>
          <c:spPr>
            <a:ln w="15875" cap="rnd" cmpd="dbl">
              <a:noFill/>
              <a:round/>
            </a:ln>
            <a:effectLst/>
          </c:spPr>
          <c:marker>
            <c:symbol val="none"/>
          </c:marker>
          <c:xVal>
            <c:numRef>
              <c:f>'Forsøk 2 - Samlet'!$GL$14:$GL$84</c:f>
              <c:numCache>
                <c:formatCode>0.0</c:formatCode>
                <c:ptCount val="71"/>
                <c:pt idx="0">
                  <c:v>0.27091540263930619</c:v>
                </c:pt>
                <c:pt idx="1">
                  <c:v>1.8755681721182738</c:v>
                </c:pt>
                <c:pt idx="2">
                  <c:v>0.72938762249043976</c:v>
                </c:pt>
                <c:pt idx="3">
                  <c:v>0.85442550063165801</c:v>
                </c:pt>
                <c:pt idx="4">
                  <c:v>1.4796148913377491</c:v>
                </c:pt>
                <c:pt idx="5">
                  <c:v>1.6254924158358373</c:v>
                </c:pt>
                <c:pt idx="6">
                  <c:v>1.3545770131965309</c:v>
                </c:pt>
                <c:pt idx="7">
                  <c:v>1.4796148913377491</c:v>
                </c:pt>
                <c:pt idx="8">
                  <c:v>1.4379355986240099</c:v>
                </c:pt>
                <c:pt idx="9">
                  <c:v>1.3545770131965309</c:v>
                </c:pt>
                <c:pt idx="10">
                  <c:v>1.0836616105572248</c:v>
                </c:pt>
                <c:pt idx="11">
                  <c:v>1.1878598423415734</c:v>
                </c:pt>
                <c:pt idx="12">
                  <c:v>1.2295391350553126</c:v>
                </c:pt>
                <c:pt idx="13">
                  <c:v>1.2712184277690521</c:v>
                </c:pt>
                <c:pt idx="14">
                  <c:v>1.3962563059102704</c:v>
                </c:pt>
                <c:pt idx="15">
                  <c:v>1.4587752449808795</c:v>
                </c:pt>
                <c:pt idx="16">
                  <c:v>1.4796148913377491</c:v>
                </c:pt>
                <c:pt idx="17">
                  <c:v>2.0214456966163614</c:v>
                </c:pt>
                <c:pt idx="18">
                  <c:v>2.6049557946087134</c:v>
                </c:pt>
                <c:pt idx="19">
                  <c:v>2.8550315508911499</c:v>
                </c:pt>
                <c:pt idx="20">
                  <c:v>3.4802209415972412</c:v>
                </c:pt>
                <c:pt idx="21">
                  <c:v>3.9386931614483749</c:v>
                </c:pt>
                <c:pt idx="22">
                  <c:v>4.1470896250170721</c:v>
                </c:pt>
                <c:pt idx="23">
                  <c:v>4.1679292713739411</c:v>
                </c:pt>
                <c:pt idx="24">
                  <c:v>4.0428913932327228</c:v>
                </c:pt>
                <c:pt idx="25">
                  <c:v>3.0217487217461074</c:v>
                </c:pt>
                <c:pt idx="26">
                  <c:v>4.6055618448682054</c:v>
                </c:pt>
                <c:pt idx="27">
                  <c:v>4.2721275031582904</c:v>
                </c:pt>
                <c:pt idx="28">
                  <c:v>4.0845706859464626</c:v>
                </c:pt>
                <c:pt idx="29">
                  <c:v>4.3138067958720292</c:v>
                </c:pt>
                <c:pt idx="30">
                  <c:v>4.6055618448682054</c:v>
                </c:pt>
                <c:pt idx="31">
                  <c:v>4.7097600766525538</c:v>
                </c:pt>
                <c:pt idx="32">
                  <c:v>4.8556376011506419</c:v>
                </c:pt>
                <c:pt idx="33">
                  <c:v>5.2724305282880364</c:v>
                </c:pt>
                <c:pt idx="34">
                  <c:v>5.1682322965036871</c:v>
                </c:pt>
                <c:pt idx="35">
                  <c:v>5.3557891137155149</c:v>
                </c:pt>
                <c:pt idx="36">
                  <c:v>5.3141098210017752</c:v>
                </c:pt>
                <c:pt idx="37">
                  <c:v>5.5641855772842117</c:v>
                </c:pt>
                <c:pt idx="38">
                  <c:v>5.9184595653509966</c:v>
                </c:pt>
                <c:pt idx="39">
                  <c:v>6.189374967990303</c:v>
                </c:pt>
                <c:pt idx="40">
                  <c:v>6.501969663343349</c:v>
                </c:pt>
                <c:pt idx="41">
                  <c:v>6.6270075414845673</c:v>
                </c:pt>
                <c:pt idx="42">
                  <c:v>7.523112334829964</c:v>
                </c:pt>
                <c:pt idx="43">
                  <c:v>8.2733396036772735</c:v>
                </c:pt>
                <c:pt idx="44">
                  <c:v>9.4611994460188473</c:v>
                </c:pt>
                <c:pt idx="45">
                  <c:v>7.1688383467631791</c:v>
                </c:pt>
                <c:pt idx="46">
                  <c:v>6.3560921388452609</c:v>
                </c:pt>
                <c:pt idx="47">
                  <c:v>6.2518939070609125</c:v>
                </c:pt>
                <c:pt idx="48">
                  <c:v>6.7103661269120458</c:v>
                </c:pt>
                <c:pt idx="49">
                  <c:v>6.9187625904807426</c:v>
                </c:pt>
                <c:pt idx="50">
                  <c:v>7.189677993120049</c:v>
                </c:pt>
                <c:pt idx="51">
                  <c:v>7.4605933957593553</c:v>
                </c:pt>
                <c:pt idx="52">
                  <c:v>7.689829505684922</c:v>
                </c:pt>
                <c:pt idx="53">
                  <c:v>7.7731880911124005</c:v>
                </c:pt>
                <c:pt idx="54">
                  <c:v>8.0857827864654457</c:v>
                </c:pt>
                <c:pt idx="55">
                  <c:v>8.1691413718929251</c:v>
                </c:pt>
                <c:pt idx="56">
                  <c:v>8.2941792500341442</c:v>
                </c:pt>
                <c:pt idx="57">
                  <c:v>8.4608964208891013</c:v>
                </c:pt>
                <c:pt idx="58">
                  <c:v>8.8151704089558862</c:v>
                </c:pt>
                <c:pt idx="59">
                  <c:v>8.8776893480264949</c:v>
                </c:pt>
                <c:pt idx="60">
                  <c:v>9.3153219215207592</c:v>
                </c:pt>
                <c:pt idx="61">
                  <c:v>9.5862373241600647</c:v>
                </c:pt>
                <c:pt idx="62">
                  <c:v>10.419823178434854</c:v>
                </c:pt>
                <c:pt idx="63">
                  <c:v>11.086691861854684</c:v>
                </c:pt>
                <c:pt idx="64">
                  <c:v>12.774703216761131</c:v>
                </c:pt>
                <c:pt idx="65">
                  <c:v>17.151028951703768</c:v>
                </c:pt>
                <c:pt idx="66">
                  <c:v>10.065549190368069</c:v>
                </c:pt>
                <c:pt idx="67">
                  <c:v>9.7529544950150235</c:v>
                </c:pt>
                <c:pt idx="68">
                  <c:v>9.9405113122268496</c:v>
                </c:pt>
                <c:pt idx="69">
                  <c:v>10.253106007579897</c:v>
                </c:pt>
                <c:pt idx="70">
                  <c:v>10.419823178434854</c:v>
                </c:pt>
              </c:numCache>
            </c:numRef>
          </c:xVal>
          <c:yVal>
            <c:numRef>
              <c:f>'Forsøk 2 - Samlet'!$GO$14:$GO$84</c:f>
              <c:numCache>
                <c:formatCode>0.0</c:formatCode>
                <c:ptCount val="71"/>
                <c:pt idx="0">
                  <c:v>-5.839537</c:v>
                </c:pt>
                <c:pt idx="1">
                  <c:v>-4.7691699999999999</c:v>
                </c:pt>
                <c:pt idx="2">
                  <c:v>-2.9696299999999995</c:v>
                </c:pt>
                <c:pt idx="3">
                  <c:v>-1.7673100000000002</c:v>
                </c:pt>
                <c:pt idx="4">
                  <c:v>-0.11869999999999958</c:v>
                </c:pt>
                <c:pt idx="5">
                  <c:v>1.6812999999999994</c:v>
                </c:pt>
                <c:pt idx="6">
                  <c:v>3.4808299999999992</c:v>
                </c:pt>
                <c:pt idx="7">
                  <c:v>4.6813000000000002</c:v>
                </c:pt>
                <c:pt idx="8">
                  <c:v>6.3312999999999988</c:v>
                </c:pt>
                <c:pt idx="9">
                  <c:v>7.5312999999999999</c:v>
                </c:pt>
                <c:pt idx="10">
                  <c:v>9.3312999999999988</c:v>
                </c:pt>
                <c:pt idx="11">
                  <c:v>11.130800000000001</c:v>
                </c:pt>
                <c:pt idx="12">
                  <c:v>12.780799999999999</c:v>
                </c:pt>
                <c:pt idx="13">
                  <c:v>13.985899999999997</c:v>
                </c:pt>
                <c:pt idx="14">
                  <c:v>15.780799999999999</c:v>
                </c:pt>
                <c:pt idx="15">
                  <c:v>16.980799999999999</c:v>
                </c:pt>
                <c:pt idx="16">
                  <c:v>18.630800000000001</c:v>
                </c:pt>
                <c:pt idx="17">
                  <c:v>20.430800000000001</c:v>
                </c:pt>
                <c:pt idx="18">
                  <c:v>22.230399999999999</c:v>
                </c:pt>
                <c:pt idx="19">
                  <c:v>23.430800000000001</c:v>
                </c:pt>
                <c:pt idx="20">
                  <c:v>25.080800000000004</c:v>
                </c:pt>
                <c:pt idx="21">
                  <c:v>26.280800000000003</c:v>
                </c:pt>
                <c:pt idx="22">
                  <c:v>28.0808</c:v>
                </c:pt>
                <c:pt idx="23">
                  <c:v>29.880800000000004</c:v>
                </c:pt>
                <c:pt idx="24">
                  <c:v>31.530800000000003</c:v>
                </c:pt>
                <c:pt idx="25">
                  <c:v>32.730400000000003</c:v>
                </c:pt>
                <c:pt idx="26">
                  <c:v>34.5304</c:v>
                </c:pt>
                <c:pt idx="27">
                  <c:v>35.730400000000003</c:v>
                </c:pt>
                <c:pt idx="28">
                  <c:v>37.380800000000008</c:v>
                </c:pt>
                <c:pt idx="29">
                  <c:v>39.180800000000005</c:v>
                </c:pt>
                <c:pt idx="30">
                  <c:v>40.980400000000003</c:v>
                </c:pt>
                <c:pt idx="31">
                  <c:v>42.180400000000006</c:v>
                </c:pt>
                <c:pt idx="32">
                  <c:v>43.830399999999997</c:v>
                </c:pt>
                <c:pt idx="33">
                  <c:v>45.030799999999999</c:v>
                </c:pt>
                <c:pt idx="34">
                  <c:v>46.830399999999997</c:v>
                </c:pt>
                <c:pt idx="35">
                  <c:v>48.630399999999995</c:v>
                </c:pt>
                <c:pt idx="36">
                  <c:v>50.281300000000002</c:v>
                </c:pt>
                <c:pt idx="37">
                  <c:v>51.48129999999999</c:v>
                </c:pt>
                <c:pt idx="38">
                  <c:v>53.279899999999998</c:v>
                </c:pt>
                <c:pt idx="39">
                  <c:v>54.479900000000001</c:v>
                </c:pt>
                <c:pt idx="40">
                  <c:v>56.130399999999995</c:v>
                </c:pt>
                <c:pt idx="41">
                  <c:v>57.929899999999989</c:v>
                </c:pt>
                <c:pt idx="42">
                  <c:v>59.730399999999989</c:v>
                </c:pt>
                <c:pt idx="43">
                  <c:v>60.929899999999989</c:v>
                </c:pt>
                <c:pt idx="44">
                  <c:v>62.579899999999995</c:v>
                </c:pt>
                <c:pt idx="45">
                  <c:v>63.780399999999986</c:v>
                </c:pt>
                <c:pt idx="46">
                  <c:v>65.580399999999997</c:v>
                </c:pt>
                <c:pt idx="47">
                  <c:v>67.379899999999992</c:v>
                </c:pt>
                <c:pt idx="48">
                  <c:v>69.030399999999986</c:v>
                </c:pt>
                <c:pt idx="49">
                  <c:v>70.230399999999989</c:v>
                </c:pt>
                <c:pt idx="50">
                  <c:v>72.029899999999998</c:v>
                </c:pt>
                <c:pt idx="51">
                  <c:v>73.230399999999989</c:v>
                </c:pt>
                <c:pt idx="52">
                  <c:v>74.880399999999995</c:v>
                </c:pt>
                <c:pt idx="53">
                  <c:v>76.679899999999989</c:v>
                </c:pt>
                <c:pt idx="54">
                  <c:v>78.479899999999986</c:v>
                </c:pt>
                <c:pt idx="55">
                  <c:v>79.679399999999987</c:v>
                </c:pt>
                <c:pt idx="56">
                  <c:v>81.329399999999993</c:v>
                </c:pt>
                <c:pt idx="57">
                  <c:v>82.529899999999998</c:v>
                </c:pt>
                <c:pt idx="58">
                  <c:v>84.329399999999993</c:v>
                </c:pt>
                <c:pt idx="59">
                  <c:v>86.12939999999999</c:v>
                </c:pt>
                <c:pt idx="60">
                  <c:v>87.779899999999998</c:v>
                </c:pt>
                <c:pt idx="61">
                  <c:v>88.979899999999986</c:v>
                </c:pt>
                <c:pt idx="62">
                  <c:v>90.779899999999998</c:v>
                </c:pt>
                <c:pt idx="63">
                  <c:v>91.979399999999998</c:v>
                </c:pt>
                <c:pt idx="64">
                  <c:v>93.62939999999999</c:v>
                </c:pt>
                <c:pt idx="65">
                  <c:v>95.43</c:v>
                </c:pt>
                <c:pt idx="66">
                  <c:v>97.23</c:v>
                </c:pt>
                <c:pt idx="67">
                  <c:v>98.429000000000002</c:v>
                </c:pt>
                <c:pt idx="68">
                  <c:v>100.08</c:v>
                </c:pt>
                <c:pt idx="69">
                  <c:v>101.28</c:v>
                </c:pt>
                <c:pt idx="70">
                  <c:v>103.07900000000001</c:v>
                </c:pt>
              </c:numCache>
            </c:numRef>
          </c:yVal>
          <c:smooth val="0"/>
          <c:extLst>
            <c:ext xmlns:c16="http://schemas.microsoft.com/office/drawing/2014/chart" uri="{C3380CC4-5D6E-409C-BE32-E72D297353CC}">
              <c16:uniqueId val="{0000000A-5F8F-4B1B-A99B-4813AFDD63D1}"/>
            </c:ext>
          </c:extLst>
        </c:ser>
        <c:ser>
          <c:idx val="12"/>
          <c:order val="11"/>
          <c:tx>
            <c:strRef>
              <c:f>'Forsøk 2 - Samlet'!$FJ$12</c:f>
              <c:strCache>
                <c:ptCount val="1"/>
                <c:pt idx="0">
                  <c:v>u2-3c</c:v>
                </c:pt>
              </c:strCache>
            </c:strRef>
          </c:tx>
          <c:spPr>
            <a:ln w="15875" cap="rnd" cmpd="dbl">
              <a:noFill/>
              <a:round/>
            </a:ln>
            <a:effectLst/>
          </c:spPr>
          <c:marker>
            <c:symbol val="none"/>
          </c:marker>
          <c:xVal>
            <c:numRef>
              <c:f>'Forsøk 2 - Samlet'!$FJ$14:$FJ$85</c:f>
              <c:numCache>
                <c:formatCode>0.0</c:formatCode>
                <c:ptCount val="72"/>
                <c:pt idx="0">
                  <c:v>1.8547285257614039</c:v>
                </c:pt>
                <c:pt idx="1">
                  <c:v>0.52099115892174264</c:v>
                </c:pt>
                <c:pt idx="2">
                  <c:v>0.31259469535304563</c:v>
                </c:pt>
                <c:pt idx="3">
                  <c:v>0.81274620791791863</c:v>
                </c:pt>
                <c:pt idx="4">
                  <c:v>1.0836616105572248</c:v>
                </c:pt>
                <c:pt idx="5">
                  <c:v>1.2295391350553126</c:v>
                </c:pt>
                <c:pt idx="6">
                  <c:v>1.3754166595534008</c:v>
                </c:pt>
                <c:pt idx="7">
                  <c:v>1.3754166595534008</c:v>
                </c:pt>
                <c:pt idx="8">
                  <c:v>1.7296906476201857</c:v>
                </c:pt>
                <c:pt idx="9">
                  <c:v>1.500454537694619</c:v>
                </c:pt>
                <c:pt idx="10">
                  <c:v>1.8547285257614039</c:v>
                </c:pt>
                <c:pt idx="11">
                  <c:v>1.8547285257614039</c:v>
                </c:pt>
                <c:pt idx="12">
                  <c:v>1.9797664039026222</c:v>
                </c:pt>
                <c:pt idx="13">
                  <c:v>2.1881628674713194</c:v>
                </c:pt>
                <c:pt idx="14">
                  <c:v>2.5424368555381043</c:v>
                </c:pt>
                <c:pt idx="15">
                  <c:v>2.5841161482518435</c:v>
                </c:pt>
                <c:pt idx="16">
                  <c:v>3.0217487217461074</c:v>
                </c:pt>
                <c:pt idx="17">
                  <c:v>3.2301451853148047</c:v>
                </c:pt>
                <c:pt idx="18">
                  <c:v>3.5844191733815896</c:v>
                </c:pt>
                <c:pt idx="19">
                  <c:v>3.917853515091505</c:v>
                </c:pt>
                <c:pt idx="20">
                  <c:v>4.3971653812995086</c:v>
                </c:pt>
                <c:pt idx="21">
                  <c:v>4.3346464422288991</c:v>
                </c:pt>
                <c:pt idx="22">
                  <c:v>4.5638825521544657</c:v>
                </c:pt>
                <c:pt idx="23">
                  <c:v>4.4388446740132474</c:v>
                </c:pt>
                <c:pt idx="24">
                  <c:v>0.2500757562824365</c:v>
                </c:pt>
                <c:pt idx="25">
                  <c:v>4.4596843203701173</c:v>
                </c:pt>
                <c:pt idx="26">
                  <c:v>3.4385416488835019</c:v>
                </c:pt>
                <c:pt idx="27">
                  <c:v>4.3138067958720292</c:v>
                </c:pt>
                <c:pt idx="28">
                  <c:v>5.189071942860557</c:v>
                </c:pt>
                <c:pt idx="29">
                  <c:v>5.2099115892174268</c:v>
                </c:pt>
                <c:pt idx="30">
                  <c:v>5.3974684064292537</c:v>
                </c:pt>
                <c:pt idx="31">
                  <c:v>5.7100631017822998</c:v>
                </c:pt>
                <c:pt idx="32">
                  <c:v>5.6267045163548213</c:v>
                </c:pt>
                <c:pt idx="33">
                  <c:v>5.7100631017822998</c:v>
                </c:pt>
                <c:pt idx="34">
                  <c:v>5.7517423944960395</c:v>
                </c:pt>
                <c:pt idx="35">
                  <c:v>5.9392992117078665</c:v>
                </c:pt>
                <c:pt idx="36">
                  <c:v>6.2102146143471728</c:v>
                </c:pt>
                <c:pt idx="37">
                  <c:v>6.5853282487708276</c:v>
                </c:pt>
                <c:pt idx="38">
                  <c:v>6.9604418831944823</c:v>
                </c:pt>
                <c:pt idx="39">
                  <c:v>7.3772348103318768</c:v>
                </c:pt>
                <c:pt idx="40">
                  <c:v>7.5856312739005736</c:v>
                </c:pt>
                <c:pt idx="41">
                  <c:v>8.0857827864654457</c:v>
                </c:pt>
                <c:pt idx="42">
                  <c:v>8.1691413718929251</c:v>
                </c:pt>
                <c:pt idx="43">
                  <c:v>12.191193118768778</c:v>
                </c:pt>
                <c:pt idx="44">
                  <c:v>4.3971653812995086</c:v>
                </c:pt>
                <c:pt idx="45">
                  <c:v>5.8767802726372578</c:v>
                </c:pt>
                <c:pt idx="46">
                  <c:v>6.5853282487708276</c:v>
                </c:pt>
                <c:pt idx="47">
                  <c:v>7.189677993120049</c:v>
                </c:pt>
                <c:pt idx="48">
                  <c:v>8.0441034937517077</c:v>
                </c:pt>
                <c:pt idx="49">
                  <c:v>8.2316603109635338</c:v>
                </c:pt>
                <c:pt idx="50">
                  <c:v>8.4400567745322306</c:v>
                </c:pt>
                <c:pt idx="51">
                  <c:v>8.7318118235284068</c:v>
                </c:pt>
                <c:pt idx="52">
                  <c:v>8.4608964208891013</c:v>
                </c:pt>
                <c:pt idx="53">
                  <c:v>8.3566981891047529</c:v>
                </c:pt>
                <c:pt idx="54">
                  <c:v>8.6067739453871894</c:v>
                </c:pt>
                <c:pt idx="55">
                  <c:v>8.9610479334539743</c:v>
                </c:pt>
                <c:pt idx="56">
                  <c:v>9.3570012142344989</c:v>
                </c:pt>
                <c:pt idx="57">
                  <c:v>9.7737941413718925</c:v>
                </c:pt>
                <c:pt idx="58">
                  <c:v>9.9196716658699806</c:v>
                </c:pt>
                <c:pt idx="59">
                  <c:v>9.8363130804425012</c:v>
                </c:pt>
                <c:pt idx="60">
                  <c:v>10.503181763862333</c:v>
                </c:pt>
                <c:pt idx="61">
                  <c:v>11.732720898917645</c:v>
                </c:pt>
                <c:pt idx="62">
                  <c:v>11.29508832542338</c:v>
                </c:pt>
                <c:pt idx="63">
                  <c:v>16.463320621927068</c:v>
                </c:pt>
                <c:pt idx="64">
                  <c:v>21.964987260140671</c:v>
                </c:pt>
                <c:pt idx="65">
                  <c:v>8.5650946526734497</c:v>
                </c:pt>
                <c:pt idx="66">
                  <c:v>8.9193686407402346</c:v>
                </c:pt>
                <c:pt idx="67">
                  <c:v>9.7737941413718925</c:v>
                </c:pt>
                <c:pt idx="68">
                  <c:v>10.75325752014477</c:v>
                </c:pt>
                <c:pt idx="69">
                  <c:v>11.045012569140944</c:v>
                </c:pt>
                <c:pt idx="70">
                  <c:v>10.544861056576073</c:v>
                </c:pt>
                <c:pt idx="71">
                  <c:v>10.919974690999727</c:v>
                </c:pt>
              </c:numCache>
            </c:numRef>
          </c:xVal>
          <c:yVal>
            <c:numRef>
              <c:f>'Forsøk 2 - Samlet'!$FM$14:$FM$85</c:f>
              <c:numCache>
                <c:formatCode>0.0</c:formatCode>
                <c:ptCount val="72"/>
                <c:pt idx="0">
                  <c:v>-4.77102</c:v>
                </c:pt>
                <c:pt idx="1">
                  <c:v>-3.5705599999999995</c:v>
                </c:pt>
                <c:pt idx="2">
                  <c:v>-1.9210200000000004</c:v>
                </c:pt>
                <c:pt idx="3">
                  <c:v>-0.12148000000000003</c:v>
                </c:pt>
                <c:pt idx="4">
                  <c:v>1.6785199999999998</c:v>
                </c:pt>
                <c:pt idx="5">
                  <c:v>2.8775900000000005</c:v>
                </c:pt>
                <c:pt idx="6">
                  <c:v>4.5271000000000008</c:v>
                </c:pt>
                <c:pt idx="7">
                  <c:v>5.7276000000000007</c:v>
                </c:pt>
                <c:pt idx="8">
                  <c:v>7.5271000000000008</c:v>
                </c:pt>
                <c:pt idx="9">
                  <c:v>9.3270999999999997</c:v>
                </c:pt>
                <c:pt idx="10">
                  <c:v>10.9771</c:v>
                </c:pt>
                <c:pt idx="11">
                  <c:v>12.177099999999999</c:v>
                </c:pt>
                <c:pt idx="12">
                  <c:v>13.9771</c:v>
                </c:pt>
                <c:pt idx="13">
                  <c:v>15.176200000000001</c:v>
                </c:pt>
                <c:pt idx="14">
                  <c:v>16.8276</c:v>
                </c:pt>
                <c:pt idx="15">
                  <c:v>18.627600000000001</c:v>
                </c:pt>
                <c:pt idx="16">
                  <c:v>20.426699999999997</c:v>
                </c:pt>
                <c:pt idx="17">
                  <c:v>21.627099999999999</c:v>
                </c:pt>
                <c:pt idx="18">
                  <c:v>23.2776</c:v>
                </c:pt>
                <c:pt idx="19">
                  <c:v>24.479900000000001</c:v>
                </c:pt>
                <c:pt idx="20">
                  <c:v>26.275300000000001</c:v>
                </c:pt>
                <c:pt idx="21">
                  <c:v>28.076699999999992</c:v>
                </c:pt>
                <c:pt idx="22">
                  <c:v>29.726699999999997</c:v>
                </c:pt>
                <c:pt idx="23">
                  <c:v>30.928099999999997</c:v>
                </c:pt>
                <c:pt idx="24">
                  <c:v>32.726199999999992</c:v>
                </c:pt>
                <c:pt idx="25">
                  <c:v>33.926699999999997</c:v>
                </c:pt>
                <c:pt idx="26">
                  <c:v>35.5762</c:v>
                </c:pt>
                <c:pt idx="27">
                  <c:v>37.375299999999996</c:v>
                </c:pt>
                <c:pt idx="28">
                  <c:v>39.175299999999993</c:v>
                </c:pt>
                <c:pt idx="29">
                  <c:v>40.376199999999997</c:v>
                </c:pt>
                <c:pt idx="30">
                  <c:v>42.025700000000001</c:v>
                </c:pt>
                <c:pt idx="31">
                  <c:v>43.227599999999995</c:v>
                </c:pt>
                <c:pt idx="32">
                  <c:v>45.02709999999999</c:v>
                </c:pt>
                <c:pt idx="33">
                  <c:v>46.825699999999998</c:v>
                </c:pt>
                <c:pt idx="34">
                  <c:v>48.474800000000002</c:v>
                </c:pt>
                <c:pt idx="35">
                  <c:v>49.675299999999993</c:v>
                </c:pt>
                <c:pt idx="36">
                  <c:v>51.475700000000003</c:v>
                </c:pt>
                <c:pt idx="37">
                  <c:v>52.675700000000006</c:v>
                </c:pt>
                <c:pt idx="38">
                  <c:v>54.327100000000002</c:v>
                </c:pt>
                <c:pt idx="39">
                  <c:v>56.127099999999999</c:v>
                </c:pt>
                <c:pt idx="40">
                  <c:v>57.927099999999996</c:v>
                </c:pt>
                <c:pt idx="41">
                  <c:v>59.126199999999997</c:v>
                </c:pt>
                <c:pt idx="42">
                  <c:v>60.774799999999999</c:v>
                </c:pt>
                <c:pt idx="43">
                  <c:v>61.977099999999993</c:v>
                </c:pt>
                <c:pt idx="44">
                  <c:v>63.776699999999991</c:v>
                </c:pt>
                <c:pt idx="45">
                  <c:v>65.5762</c:v>
                </c:pt>
                <c:pt idx="46">
                  <c:v>67.227099999999993</c:v>
                </c:pt>
                <c:pt idx="47">
                  <c:v>68.426699999999997</c:v>
                </c:pt>
                <c:pt idx="48">
                  <c:v>70.224800000000002</c:v>
                </c:pt>
                <c:pt idx="49">
                  <c:v>71.424799999999991</c:v>
                </c:pt>
                <c:pt idx="50">
                  <c:v>73.074799999999996</c:v>
                </c:pt>
                <c:pt idx="51">
                  <c:v>74.874799999999993</c:v>
                </c:pt>
                <c:pt idx="52">
                  <c:v>76.674799999999991</c:v>
                </c:pt>
                <c:pt idx="53">
                  <c:v>77.875699999999995</c:v>
                </c:pt>
                <c:pt idx="54">
                  <c:v>79.524799999999999</c:v>
                </c:pt>
                <c:pt idx="55">
                  <c:v>80.724399999999989</c:v>
                </c:pt>
                <c:pt idx="56">
                  <c:v>82.526200000000003</c:v>
                </c:pt>
                <c:pt idx="57">
                  <c:v>84.325299999999999</c:v>
                </c:pt>
                <c:pt idx="58">
                  <c:v>85.976699999999994</c:v>
                </c:pt>
                <c:pt idx="59">
                  <c:v>87.175299999999993</c:v>
                </c:pt>
                <c:pt idx="60">
                  <c:v>88.97529999999999</c:v>
                </c:pt>
                <c:pt idx="61">
                  <c:v>90.174399999999991</c:v>
                </c:pt>
                <c:pt idx="62">
                  <c:v>91.824399999999997</c:v>
                </c:pt>
                <c:pt idx="63">
                  <c:v>93.624399999999994</c:v>
                </c:pt>
                <c:pt idx="64">
                  <c:v>95.423999999999992</c:v>
                </c:pt>
                <c:pt idx="65">
                  <c:v>96.624000000000009</c:v>
                </c:pt>
                <c:pt idx="66">
                  <c:v>98.275999999999996</c:v>
                </c:pt>
                <c:pt idx="67">
                  <c:v>99.474000000000004</c:v>
                </c:pt>
                <c:pt idx="68">
                  <c:v>101.276</c:v>
                </c:pt>
                <c:pt idx="69">
                  <c:v>103.077</c:v>
                </c:pt>
                <c:pt idx="70">
                  <c:v>104.425</c:v>
                </c:pt>
                <c:pt idx="71">
                  <c:v>104.79999999999998</c:v>
                </c:pt>
              </c:numCache>
            </c:numRef>
          </c:yVal>
          <c:smooth val="0"/>
          <c:extLst>
            <c:ext xmlns:c16="http://schemas.microsoft.com/office/drawing/2014/chart" uri="{C3380CC4-5D6E-409C-BE32-E72D297353CC}">
              <c16:uniqueId val="{0000000B-5F8F-4B1B-A99B-4813AFDD63D1}"/>
            </c:ext>
          </c:extLst>
        </c:ser>
        <c:ser>
          <c:idx val="6"/>
          <c:order val="12"/>
          <c:tx>
            <c:strRef>
              <c:f>'Forsøk 2 - Samlet'!$D$68</c:f>
              <c:strCache>
                <c:ptCount val="1"/>
                <c:pt idx="0">
                  <c:v>Clay</c:v>
                </c:pt>
              </c:strCache>
            </c:strRef>
          </c:tx>
          <c:spPr>
            <a:ln w="9525" cap="rnd">
              <a:solidFill>
                <a:schemeClr val="bg1">
                  <a:lumMod val="50000"/>
                </a:schemeClr>
              </a:solidFill>
              <a:round/>
            </a:ln>
            <a:effectLst/>
          </c:spPr>
          <c:marker>
            <c:symbol val="circle"/>
            <c:size val="5"/>
            <c:spPr>
              <a:solidFill>
                <a:schemeClr val="accent1">
                  <a:lumMod val="60000"/>
                </a:schemeClr>
              </a:solidFill>
              <a:ln w="9525">
                <a:solidFill>
                  <a:schemeClr val="accent1">
                    <a:lumMod val="60000"/>
                  </a:schemeClr>
                </a:solidFill>
              </a:ln>
              <a:effectLst/>
            </c:spPr>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0C-5F8F-4B1B-A99B-4813AFDD63D1}"/>
            </c:ext>
          </c:extLst>
        </c:ser>
        <c:dLbls>
          <c:showLegendKey val="0"/>
          <c:showVal val="0"/>
          <c:showCatName val="0"/>
          <c:showSerName val="0"/>
          <c:showPercent val="0"/>
          <c:showBubbleSize val="0"/>
        </c:dLbls>
        <c:axId val="44627551"/>
        <c:axId val="44625471"/>
      </c:scatterChart>
      <c:valAx>
        <c:axId val="251620736"/>
        <c:scaling>
          <c:orientation val="minMax"/>
          <c:max val="7"/>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1643392"/>
        <c:crosses val="autoZero"/>
        <c:crossBetween val="midCat"/>
        <c:minorUnit val="0.5"/>
      </c:valAx>
      <c:valAx>
        <c:axId val="251643392"/>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low"/>
        <c:spPr>
          <a:noFill/>
          <a:ln w="9525" cap="flat" cmpd="sng" algn="ctr">
            <a:no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1620736"/>
        <c:crosses val="autoZero"/>
        <c:crossBetween val="midCat"/>
      </c:valAx>
      <c:valAx>
        <c:axId val="44625471"/>
        <c:scaling>
          <c:orientation val="maxMin"/>
          <c:max val="120"/>
          <c:min val="0"/>
        </c:scaling>
        <c:delete val="0"/>
        <c:axPos val="l"/>
        <c:numFmt formatCode="0.0" sourceLinked="1"/>
        <c:majorTickMark val="none"/>
        <c:minorTickMark val="none"/>
        <c:tickLblPos val="none"/>
        <c:spPr>
          <a:noFill/>
          <a:ln w="9525" cap="flat" cmpd="sng" algn="ctr">
            <a:no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44627551"/>
        <c:crosses val="max"/>
        <c:crossBetween val="midCat"/>
      </c:valAx>
      <c:valAx>
        <c:axId val="44627551"/>
        <c:scaling>
          <c:orientation val="maxMin"/>
          <c:max val="40"/>
          <c:min val="0"/>
        </c:scaling>
        <c:delete val="0"/>
        <c:axPos val="b"/>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44625471"/>
        <c:crosses val="max"/>
        <c:crossBetween val="midCat"/>
        <c:majorUnit val="10"/>
        <c:minorUnit val="5"/>
      </c:valAx>
      <c:spPr>
        <a:noFill/>
        <a:ln>
          <a:solidFill>
            <a:schemeClr val="bg1">
              <a:lumMod val="85000"/>
            </a:schemeClr>
          </a:solidFill>
        </a:ln>
        <a:effectLst/>
      </c:spPr>
    </c:plotArea>
    <c:legend>
      <c:legendPos val="l"/>
      <c:layout>
        <c:manualLayout>
          <c:xMode val="edge"/>
          <c:yMode val="edge"/>
          <c:x val="0.19423564814814812"/>
          <c:y val="0.89995128153078563"/>
          <c:w val="0.76141580762956262"/>
          <c:h val="6.7438327332556974E-2"/>
        </c:manualLayout>
      </c:layout>
      <c:overlay val="0"/>
      <c:spPr>
        <a:noFill/>
        <a:ln>
          <a:noFill/>
        </a:ln>
        <a:effectLst/>
      </c:spPr>
      <c:txPr>
        <a:bodyPr rot="0" spcFirstLastPara="1" vertOverflow="ellipsis" vert="horz" wrap="square" anchor="ctr" anchorCtr="1"/>
        <a:lstStyle/>
        <a:p>
          <a:pPr>
            <a:defRPr sz="65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08639417085259"/>
          <c:y val="0.17482289113918872"/>
          <c:w val="0.77045319356841335"/>
          <c:h val="0.70793014829937995"/>
        </c:manualLayout>
      </c:layout>
      <c:scatterChart>
        <c:scatterStyle val="lineMarker"/>
        <c:varyColors val="0"/>
        <c:ser>
          <c:idx val="1"/>
          <c:order val="0"/>
          <c:tx>
            <c:strRef>
              <c:f>'Forsøk 2 - Samlet'!$AT$12</c:f>
              <c:strCache>
                <c:ptCount val="1"/>
                <c:pt idx="0">
                  <c:v>fs-2a</c:v>
                </c:pt>
              </c:strCache>
            </c:strRef>
          </c:tx>
          <c:spPr>
            <a:ln w="15875" cap="rnd" cmpd="dbl">
              <a:solidFill>
                <a:srgbClr val="FF0000"/>
              </a:solidFill>
              <a:round/>
            </a:ln>
            <a:effectLst/>
          </c:spPr>
          <c:marker>
            <c:symbol val="circle"/>
            <c:size val="2"/>
            <c:spPr>
              <a:solidFill>
                <a:schemeClr val="accent4"/>
              </a:solidFill>
              <a:ln w="6350">
                <a:solidFill>
                  <a:srgbClr val="FF0000"/>
                </a:solidFill>
              </a:ln>
              <a:effectLst/>
            </c:spPr>
          </c:marker>
          <c:xVal>
            <c:numRef>
              <c:f>'Forsøk 2 - Samlet'!$AT$14:$AT$84</c:f>
              <c:numCache>
                <c:formatCode>0.0</c:formatCode>
                <c:ptCount val="71"/>
                <c:pt idx="0">
                  <c:v>1.3375807210264339</c:v>
                </c:pt>
                <c:pt idx="1">
                  <c:v>4.4897089318174093</c:v>
                </c:pt>
                <c:pt idx="2">
                  <c:v>4.3860205038308644</c:v>
                </c:pt>
                <c:pt idx="3">
                  <c:v>4.6245038881999188</c:v>
                </c:pt>
                <c:pt idx="4">
                  <c:v>4.9874133861528271</c:v>
                </c:pt>
                <c:pt idx="5">
                  <c:v>5.3192163557097718</c:v>
                </c:pt>
                <c:pt idx="6">
                  <c:v>5.7028635392599893</c:v>
                </c:pt>
                <c:pt idx="7">
                  <c:v>5.7650765960519168</c:v>
                </c:pt>
                <c:pt idx="8">
                  <c:v>6.0657730372128977</c:v>
                </c:pt>
                <c:pt idx="9">
                  <c:v>6.3872071639711878</c:v>
                </c:pt>
                <c:pt idx="10">
                  <c:v>6.0242976660182794</c:v>
                </c:pt>
                <c:pt idx="11">
                  <c:v>6.4390513779644607</c:v>
                </c:pt>
                <c:pt idx="12">
                  <c:v>6.6982724479308233</c:v>
                </c:pt>
                <c:pt idx="13">
                  <c:v>7.0715507886823863</c:v>
                </c:pt>
                <c:pt idx="14">
                  <c:v>7.1648703738702775</c:v>
                </c:pt>
                <c:pt idx="15">
                  <c:v>7.3826160726420227</c:v>
                </c:pt>
                <c:pt idx="16">
                  <c:v>7.5277798718231859</c:v>
                </c:pt>
                <c:pt idx="17">
                  <c:v>7.6522059854070399</c:v>
                </c:pt>
                <c:pt idx="18">
                  <c:v>8.2224923393330389</c:v>
                </c:pt>
                <c:pt idx="19">
                  <c:v>10.420687012647798</c:v>
                </c:pt>
                <c:pt idx="20">
                  <c:v>12.888471598727575</c:v>
                </c:pt>
                <c:pt idx="21">
                  <c:v>16.113181709109131</c:v>
                </c:pt>
                <c:pt idx="22">
                  <c:v>16.963426818598805</c:v>
                </c:pt>
                <c:pt idx="23">
                  <c:v>17.782565399692512</c:v>
                </c:pt>
                <c:pt idx="24">
                  <c:v>15.771009896753533</c:v>
                </c:pt>
                <c:pt idx="25">
                  <c:v>15.273305442418117</c:v>
                </c:pt>
                <c:pt idx="26">
                  <c:v>14.817076359277317</c:v>
                </c:pt>
                <c:pt idx="27">
                  <c:v>13.925355878593027</c:v>
                </c:pt>
                <c:pt idx="28">
                  <c:v>13.645397123029356</c:v>
                </c:pt>
                <c:pt idx="29">
                  <c:v>13.085479611902011</c:v>
                </c:pt>
                <c:pt idx="30">
                  <c:v>12.681094742754485</c:v>
                </c:pt>
                <c:pt idx="31">
                  <c:v>10.814703038996671</c:v>
                </c:pt>
                <c:pt idx="32">
                  <c:v>8.7720410076617288</c:v>
                </c:pt>
                <c:pt idx="33">
                  <c:v>8.2432300249303481</c:v>
                </c:pt>
                <c:pt idx="34">
                  <c:v>8.419500352507475</c:v>
                </c:pt>
                <c:pt idx="35">
                  <c:v>8.7513033220644196</c:v>
                </c:pt>
                <c:pt idx="36">
                  <c:v>9.508228846366201</c:v>
                </c:pt>
                <c:pt idx="37">
                  <c:v>10.897653781385907</c:v>
                </c:pt>
                <c:pt idx="38">
                  <c:v>12.618881685962558</c:v>
                </c:pt>
                <c:pt idx="39">
                  <c:v>15.802116425149498</c:v>
                </c:pt>
                <c:pt idx="40">
                  <c:v>18.871293893551236</c:v>
                </c:pt>
                <c:pt idx="41">
                  <c:v>23.475060096153847</c:v>
                </c:pt>
                <c:pt idx="42">
                  <c:v>24.543050904415264</c:v>
                </c:pt>
                <c:pt idx="43">
                  <c:v>21.577561864000067</c:v>
                </c:pt>
                <c:pt idx="44">
                  <c:v>18.62244166638353</c:v>
                </c:pt>
                <c:pt idx="45">
                  <c:v>17.398918216142295</c:v>
                </c:pt>
                <c:pt idx="46">
                  <c:v>16.53830426385397</c:v>
                </c:pt>
                <c:pt idx="47">
                  <c:v>15.345887342008698</c:v>
                </c:pt>
                <c:pt idx="48">
                  <c:v>14.599330660505572</c:v>
                </c:pt>
                <c:pt idx="49">
                  <c:v>13.780192079411865</c:v>
                </c:pt>
                <c:pt idx="50">
                  <c:v>12.411504829989468</c:v>
                </c:pt>
                <c:pt idx="51">
                  <c:v>8.7305656364671105</c:v>
                </c:pt>
                <c:pt idx="52">
                  <c:v>7.2892964874541315</c:v>
                </c:pt>
                <c:pt idx="53">
                  <c:v>7.1130261598770046</c:v>
                </c:pt>
                <c:pt idx="54">
                  <c:v>7.4551979722326038</c:v>
                </c:pt>
                <c:pt idx="55">
                  <c:v>8.3987626669101658</c:v>
                </c:pt>
                <c:pt idx="56">
                  <c:v>9.2697454619971467</c:v>
                </c:pt>
                <c:pt idx="57">
                  <c:v>11.032448737768416</c:v>
                </c:pt>
                <c:pt idx="58">
                  <c:v>12.37002945879485</c:v>
                </c:pt>
                <c:pt idx="59">
                  <c:v>15.677690311565643</c:v>
                </c:pt>
                <c:pt idx="60">
                  <c:v>21.079857409664651</c:v>
                </c:pt>
                <c:pt idx="61">
                  <c:v>25.797680883052461</c:v>
                </c:pt>
                <c:pt idx="62">
                  <c:v>25.185919157931842</c:v>
                </c:pt>
                <c:pt idx="63">
                  <c:v>21.162808152053888</c:v>
                </c:pt>
                <c:pt idx="64">
                  <c:v>18.23879448283331</c:v>
                </c:pt>
                <c:pt idx="65">
                  <c:v>14.951871315659826</c:v>
                </c:pt>
                <c:pt idx="66">
                  <c:v>13.894249350197065</c:v>
                </c:pt>
                <c:pt idx="67">
                  <c:v>13.075110769103357</c:v>
                </c:pt>
                <c:pt idx="68">
                  <c:v>12.25597218800965</c:v>
                </c:pt>
                <c:pt idx="69">
                  <c:v>10.431055855446454</c:v>
                </c:pt>
                <c:pt idx="70">
                  <c:v>9.2490077763998375</c:v>
                </c:pt>
              </c:numCache>
            </c:numRef>
          </c:xVal>
          <c:yVal>
            <c:numRef>
              <c:f>'Forsøk 2 - Samlet'!$AW$14:$AW$84</c:f>
              <c:numCache>
                <c:formatCode>0.0</c:formatCode>
                <c:ptCount val="71"/>
                <c:pt idx="0">
                  <c:v>-4.29</c:v>
                </c:pt>
                <c:pt idx="1">
                  <c:v>-2.64</c:v>
                </c:pt>
                <c:pt idx="2">
                  <c:v>-1.4399999999999995</c:v>
                </c:pt>
                <c:pt idx="3">
                  <c:v>0.35999999999999943</c:v>
                </c:pt>
                <c:pt idx="4">
                  <c:v>1.5599999999999996</c:v>
                </c:pt>
                <c:pt idx="5">
                  <c:v>3.2100000000000009</c:v>
                </c:pt>
                <c:pt idx="6">
                  <c:v>5.0100000000000016</c:v>
                </c:pt>
                <c:pt idx="7">
                  <c:v>6.8099999999999987</c:v>
                </c:pt>
                <c:pt idx="8">
                  <c:v>8.0100000000000016</c:v>
                </c:pt>
                <c:pt idx="9">
                  <c:v>9.66</c:v>
                </c:pt>
                <c:pt idx="10">
                  <c:v>10.860000000000001</c:v>
                </c:pt>
                <c:pt idx="11">
                  <c:v>12.66</c:v>
                </c:pt>
                <c:pt idx="12">
                  <c:v>14.459999999999997</c:v>
                </c:pt>
                <c:pt idx="13">
                  <c:v>16.110000000000003</c:v>
                </c:pt>
                <c:pt idx="14">
                  <c:v>17.309999999999999</c:v>
                </c:pt>
                <c:pt idx="15">
                  <c:v>19.110000000000003</c:v>
                </c:pt>
                <c:pt idx="16">
                  <c:v>20.310000000000002</c:v>
                </c:pt>
                <c:pt idx="17">
                  <c:v>21.959999999999997</c:v>
                </c:pt>
                <c:pt idx="18">
                  <c:v>23.759999999999998</c:v>
                </c:pt>
                <c:pt idx="19">
                  <c:v>25.560000000000002</c:v>
                </c:pt>
                <c:pt idx="20">
                  <c:v>26.759999999999998</c:v>
                </c:pt>
                <c:pt idx="21">
                  <c:v>28.41</c:v>
                </c:pt>
                <c:pt idx="22">
                  <c:v>29.610000000000003</c:v>
                </c:pt>
                <c:pt idx="23">
                  <c:v>31.41</c:v>
                </c:pt>
                <c:pt idx="24">
                  <c:v>33.209999999999994</c:v>
                </c:pt>
                <c:pt idx="25">
                  <c:v>34.86</c:v>
                </c:pt>
                <c:pt idx="26">
                  <c:v>36.06</c:v>
                </c:pt>
                <c:pt idx="27">
                  <c:v>37.86</c:v>
                </c:pt>
                <c:pt idx="28">
                  <c:v>39.06</c:v>
                </c:pt>
                <c:pt idx="29">
                  <c:v>40.709999999999994</c:v>
                </c:pt>
                <c:pt idx="30">
                  <c:v>42.509999999999991</c:v>
                </c:pt>
                <c:pt idx="31">
                  <c:v>44.31</c:v>
                </c:pt>
                <c:pt idx="32">
                  <c:v>45.509999999999991</c:v>
                </c:pt>
                <c:pt idx="33">
                  <c:v>47.16</c:v>
                </c:pt>
                <c:pt idx="34">
                  <c:v>48.36</c:v>
                </c:pt>
                <c:pt idx="35">
                  <c:v>50.16</c:v>
                </c:pt>
                <c:pt idx="36">
                  <c:v>51.960000000000008</c:v>
                </c:pt>
                <c:pt idx="37">
                  <c:v>53.61</c:v>
                </c:pt>
                <c:pt idx="38">
                  <c:v>54.81</c:v>
                </c:pt>
                <c:pt idx="39">
                  <c:v>56.61</c:v>
                </c:pt>
                <c:pt idx="40">
                  <c:v>57.81</c:v>
                </c:pt>
                <c:pt idx="41">
                  <c:v>59.460000000000008</c:v>
                </c:pt>
                <c:pt idx="42">
                  <c:v>61.259999999999991</c:v>
                </c:pt>
                <c:pt idx="43">
                  <c:v>63.06</c:v>
                </c:pt>
                <c:pt idx="44">
                  <c:v>64.259999999999991</c:v>
                </c:pt>
                <c:pt idx="45">
                  <c:v>65.91</c:v>
                </c:pt>
                <c:pt idx="46">
                  <c:v>67.109999999999985</c:v>
                </c:pt>
                <c:pt idx="47">
                  <c:v>68.91</c:v>
                </c:pt>
                <c:pt idx="48">
                  <c:v>70.710000000000008</c:v>
                </c:pt>
                <c:pt idx="49">
                  <c:v>72.359999999999985</c:v>
                </c:pt>
                <c:pt idx="50">
                  <c:v>73.56</c:v>
                </c:pt>
                <c:pt idx="51">
                  <c:v>75.359999999999985</c:v>
                </c:pt>
                <c:pt idx="52">
                  <c:v>76.56</c:v>
                </c:pt>
                <c:pt idx="53">
                  <c:v>78.210000000000008</c:v>
                </c:pt>
                <c:pt idx="54">
                  <c:v>80.009999999999991</c:v>
                </c:pt>
                <c:pt idx="55">
                  <c:v>81.81</c:v>
                </c:pt>
                <c:pt idx="56">
                  <c:v>83.009999999999991</c:v>
                </c:pt>
                <c:pt idx="57">
                  <c:v>84.66</c:v>
                </c:pt>
                <c:pt idx="58">
                  <c:v>85.859999999999985</c:v>
                </c:pt>
                <c:pt idx="59">
                  <c:v>87.66</c:v>
                </c:pt>
                <c:pt idx="60">
                  <c:v>89.460000000000008</c:v>
                </c:pt>
                <c:pt idx="61">
                  <c:v>91.109999999999985</c:v>
                </c:pt>
                <c:pt idx="62">
                  <c:v>92.309999999999988</c:v>
                </c:pt>
                <c:pt idx="63">
                  <c:v>94.109999999999985</c:v>
                </c:pt>
                <c:pt idx="64">
                  <c:v>95.309999999999988</c:v>
                </c:pt>
                <c:pt idx="65">
                  <c:v>96.960000000000008</c:v>
                </c:pt>
                <c:pt idx="66">
                  <c:v>98.76</c:v>
                </c:pt>
                <c:pt idx="67">
                  <c:v>100.55999999999999</c:v>
                </c:pt>
                <c:pt idx="68">
                  <c:v>101.76</c:v>
                </c:pt>
                <c:pt idx="69">
                  <c:v>103.41</c:v>
                </c:pt>
                <c:pt idx="70">
                  <c:v>104.60999999999999</c:v>
                </c:pt>
              </c:numCache>
            </c:numRef>
          </c:yVal>
          <c:smooth val="0"/>
          <c:extLst>
            <c:ext xmlns:c16="http://schemas.microsoft.com/office/drawing/2014/chart" uri="{C3380CC4-5D6E-409C-BE32-E72D297353CC}">
              <c16:uniqueId val="{00000000-966C-4E8D-966C-D35E02FA9FE9}"/>
            </c:ext>
          </c:extLst>
        </c:ser>
        <c:ser>
          <c:idx val="2"/>
          <c:order val="1"/>
          <c:tx>
            <c:strRef>
              <c:f>'Forsøk 2 - Samlet'!$BW$12</c:f>
              <c:strCache>
                <c:ptCount val="1"/>
                <c:pt idx="0">
                  <c:v>fs-3a</c:v>
                </c:pt>
              </c:strCache>
            </c:strRef>
          </c:tx>
          <c:spPr>
            <a:ln w="15875" cap="rnd" cmpd="dbl">
              <a:noFill/>
              <a:round/>
            </a:ln>
            <a:effectLst/>
          </c:spPr>
          <c:marker>
            <c:symbol val="none"/>
          </c:marker>
          <c:xVal>
            <c:numRef>
              <c:f>'Forsøk 2 - Samlet'!$BW$14:$BW$85</c:f>
              <c:numCache>
                <c:formatCode>0.0</c:formatCode>
                <c:ptCount val="72"/>
                <c:pt idx="0">
                  <c:v>0.21774569877174504</c:v>
                </c:pt>
                <c:pt idx="1">
                  <c:v>5.0496264429447537</c:v>
                </c:pt>
                <c:pt idx="2">
                  <c:v>2.4159403720865047</c:v>
                </c:pt>
                <c:pt idx="3">
                  <c:v>3.3802427523613754</c:v>
                </c:pt>
                <c:pt idx="4">
                  <c:v>4.8318807441730094</c:v>
                </c:pt>
                <c:pt idx="5">
                  <c:v>5.1222083425353357</c:v>
                </c:pt>
                <c:pt idx="6">
                  <c:v>5.4125359408976621</c:v>
                </c:pt>
                <c:pt idx="7">
                  <c:v>3.4424558091533024</c:v>
                </c:pt>
                <c:pt idx="8">
                  <c:v>3.9920044774819923</c:v>
                </c:pt>
                <c:pt idx="9">
                  <c:v>3.9297914206900653</c:v>
                </c:pt>
                <c:pt idx="10">
                  <c:v>2.5196288000730496</c:v>
                </c:pt>
                <c:pt idx="11">
                  <c:v>2.8099563984353764</c:v>
                </c:pt>
                <c:pt idx="12">
                  <c:v>2.9758578832138487</c:v>
                </c:pt>
                <c:pt idx="13">
                  <c:v>3.1728658963882848</c:v>
                </c:pt>
                <c:pt idx="14">
                  <c:v>3.3491362239654117</c:v>
                </c:pt>
                <c:pt idx="15">
                  <c:v>3.7535210931129384</c:v>
                </c:pt>
                <c:pt idx="16">
                  <c:v>3.9816356346833377</c:v>
                </c:pt>
                <c:pt idx="17">
                  <c:v>4.396389346629519</c:v>
                </c:pt>
                <c:pt idx="18">
                  <c:v>4.8215119013743548</c:v>
                </c:pt>
                <c:pt idx="19">
                  <c:v>6.5012644347563873</c:v>
                </c:pt>
                <c:pt idx="20">
                  <c:v>9.4356469467756181</c:v>
                </c:pt>
                <c:pt idx="21">
                  <c:v>12.297447559204267</c:v>
                </c:pt>
                <c:pt idx="22">
                  <c:v>13.365438367465684</c:v>
                </c:pt>
                <c:pt idx="23">
                  <c:v>13.458757952653574</c:v>
                </c:pt>
                <c:pt idx="24">
                  <c:v>11.706423519680961</c:v>
                </c:pt>
                <c:pt idx="25">
                  <c:v>10.83544072459398</c:v>
                </c:pt>
                <c:pt idx="26">
                  <c:v>10.659170397016853</c:v>
                </c:pt>
                <c:pt idx="27">
                  <c:v>9.3838027327823461</c:v>
                </c:pt>
                <c:pt idx="28">
                  <c:v>8.9275736496415465</c:v>
                </c:pt>
                <c:pt idx="29">
                  <c:v>8.4506068809034378</c:v>
                </c:pt>
                <c:pt idx="30">
                  <c:v>7.9321647409707126</c:v>
                </c:pt>
                <c:pt idx="31">
                  <c:v>6.4390513779644607</c:v>
                </c:pt>
                <c:pt idx="32">
                  <c:v>4.9252003293608997</c:v>
                </c:pt>
                <c:pt idx="33">
                  <c:v>4.9874133861528271</c:v>
                </c:pt>
                <c:pt idx="34">
                  <c:v>5.1325771853339903</c:v>
                </c:pt>
                <c:pt idx="35">
                  <c:v>5.3917982553003538</c:v>
                </c:pt>
                <c:pt idx="36">
                  <c:v>5.6095439540720982</c:v>
                </c:pt>
                <c:pt idx="37">
                  <c:v>6.5220021203536964</c:v>
                </c:pt>
                <c:pt idx="38">
                  <c:v>8.0151154833599492</c:v>
                </c:pt>
                <c:pt idx="39">
                  <c:v>10.607326183023581</c:v>
                </c:pt>
                <c:pt idx="40">
                  <c:v>12.712201271150448</c:v>
                </c:pt>
                <c:pt idx="41">
                  <c:v>16.600517320645896</c:v>
                </c:pt>
                <c:pt idx="42">
                  <c:v>17.471500115732876</c:v>
                </c:pt>
                <c:pt idx="43">
                  <c:v>15.94728022433066</c:v>
                </c:pt>
                <c:pt idx="44">
                  <c:v>12.753676642345066</c:v>
                </c:pt>
                <c:pt idx="45">
                  <c:v>12.079701860432523</c:v>
                </c:pt>
                <c:pt idx="46">
                  <c:v>11.519784349305178</c:v>
                </c:pt>
                <c:pt idx="47">
                  <c:v>10.700645768211471</c:v>
                </c:pt>
                <c:pt idx="48">
                  <c:v>10.17183478548009</c:v>
                </c:pt>
                <c:pt idx="49">
                  <c:v>9.2490077763998375</c:v>
                </c:pt>
                <c:pt idx="50">
                  <c:v>7.3307718586487498</c:v>
                </c:pt>
                <c:pt idx="51">
                  <c:v>4.5830285170053005</c:v>
                </c:pt>
                <c:pt idx="52">
                  <c:v>3.9920044774819923</c:v>
                </c:pt>
                <c:pt idx="53">
                  <c:v>3.9401602634887198</c:v>
                </c:pt>
                <c:pt idx="54">
                  <c:v>4.0023733202806469</c:v>
                </c:pt>
                <c:pt idx="55">
                  <c:v>4.6452415737972279</c:v>
                </c:pt>
                <c:pt idx="56">
                  <c:v>5.8895027096357708</c:v>
                </c:pt>
                <c:pt idx="57">
                  <c:v>7.4551979722326038</c:v>
                </c:pt>
                <c:pt idx="58">
                  <c:v>8.9690490208361648</c:v>
                </c:pt>
                <c:pt idx="59">
                  <c:v>12.629250528761213</c:v>
                </c:pt>
                <c:pt idx="60">
                  <c:v>16.40350930747146</c:v>
                </c:pt>
                <c:pt idx="61">
                  <c:v>20.831005182496941</c:v>
                </c:pt>
                <c:pt idx="62">
                  <c:v>20.198505771779015</c:v>
                </c:pt>
                <c:pt idx="63">
                  <c:v>16.942689133001494</c:v>
                </c:pt>
                <c:pt idx="64">
                  <c:v>14.692650245693462</c:v>
                </c:pt>
                <c:pt idx="65">
                  <c:v>12.224865659613686</c:v>
                </c:pt>
                <c:pt idx="66">
                  <c:v>11.737530048076923</c:v>
                </c:pt>
                <c:pt idx="67">
                  <c:v>10.887284938587252</c:v>
                </c:pt>
                <c:pt idx="68">
                  <c:v>9.7985564447285274</c:v>
                </c:pt>
                <c:pt idx="69">
                  <c:v>8.0254843261586029</c:v>
                </c:pt>
                <c:pt idx="70">
                  <c:v>6.6567970767362059</c:v>
                </c:pt>
              </c:numCache>
            </c:numRef>
          </c:xVal>
          <c:yVal>
            <c:numRef>
              <c:f>'Forsøk 2 - Samlet'!$CA$14:$CA$85</c:f>
              <c:numCache>
                <c:formatCode>0.0</c:formatCode>
                <c:ptCount val="72"/>
                <c:pt idx="0">
                  <c:v>-4.6710189999999994</c:v>
                </c:pt>
                <c:pt idx="1">
                  <c:v>-2.8705599999999998</c:v>
                </c:pt>
                <c:pt idx="2">
                  <c:v>-1.0705599999999995</c:v>
                </c:pt>
                <c:pt idx="3">
                  <c:v>0.57852000000000015</c:v>
                </c:pt>
                <c:pt idx="4">
                  <c:v>1.7794400000000001</c:v>
                </c:pt>
                <c:pt idx="5">
                  <c:v>3.5775900000000007</c:v>
                </c:pt>
                <c:pt idx="6">
                  <c:v>4.7771299999999997</c:v>
                </c:pt>
                <c:pt idx="7">
                  <c:v>6.4276</c:v>
                </c:pt>
                <c:pt idx="8">
                  <c:v>8.2271000000000001</c:v>
                </c:pt>
                <c:pt idx="9">
                  <c:v>10.027099999999999</c:v>
                </c:pt>
                <c:pt idx="10">
                  <c:v>11.227599999999999</c:v>
                </c:pt>
                <c:pt idx="11">
                  <c:v>12.877099999999999</c:v>
                </c:pt>
                <c:pt idx="12">
                  <c:v>14.0776</c:v>
                </c:pt>
                <c:pt idx="13">
                  <c:v>15.876200000000001</c:v>
                </c:pt>
                <c:pt idx="14">
                  <c:v>17.677599999999998</c:v>
                </c:pt>
                <c:pt idx="15">
                  <c:v>19.3276</c:v>
                </c:pt>
                <c:pt idx="16">
                  <c:v>20.526699999999998</c:v>
                </c:pt>
                <c:pt idx="17">
                  <c:v>22.327099999999998</c:v>
                </c:pt>
                <c:pt idx="18">
                  <c:v>23.527100000000001</c:v>
                </c:pt>
                <c:pt idx="19">
                  <c:v>25.1799</c:v>
                </c:pt>
                <c:pt idx="20">
                  <c:v>26.975300000000001</c:v>
                </c:pt>
                <c:pt idx="21">
                  <c:v>28.776699999999995</c:v>
                </c:pt>
                <c:pt idx="22">
                  <c:v>29.976699999999997</c:v>
                </c:pt>
                <c:pt idx="23">
                  <c:v>31.6281</c:v>
                </c:pt>
                <c:pt idx="24">
                  <c:v>32.824799999999996</c:v>
                </c:pt>
                <c:pt idx="25">
                  <c:v>34.6267</c:v>
                </c:pt>
                <c:pt idx="26">
                  <c:v>36.426199999999994</c:v>
                </c:pt>
                <c:pt idx="27">
                  <c:v>38.075299999999999</c:v>
                </c:pt>
                <c:pt idx="28">
                  <c:v>39.275300000000001</c:v>
                </c:pt>
                <c:pt idx="29">
                  <c:v>41.0762</c:v>
                </c:pt>
                <c:pt idx="30">
                  <c:v>42.275700000000001</c:v>
                </c:pt>
                <c:pt idx="31">
                  <c:v>43.927599999999998</c:v>
                </c:pt>
                <c:pt idx="32">
                  <c:v>45.727099999999993</c:v>
                </c:pt>
                <c:pt idx="33">
                  <c:v>47.525700000000001</c:v>
                </c:pt>
                <c:pt idx="34">
                  <c:v>48.725700000000003</c:v>
                </c:pt>
                <c:pt idx="35">
                  <c:v>50.375299999999996</c:v>
                </c:pt>
                <c:pt idx="36">
                  <c:v>51.575699999999998</c:v>
                </c:pt>
                <c:pt idx="37">
                  <c:v>53.375700000000009</c:v>
                </c:pt>
                <c:pt idx="38">
                  <c:v>55.17710000000001</c:v>
                </c:pt>
                <c:pt idx="39">
                  <c:v>56.827100000000002</c:v>
                </c:pt>
                <c:pt idx="40">
                  <c:v>58.027100000000004</c:v>
                </c:pt>
                <c:pt idx="41">
                  <c:v>59.8262</c:v>
                </c:pt>
                <c:pt idx="42">
                  <c:v>61.025700000000001</c:v>
                </c:pt>
                <c:pt idx="43">
                  <c:v>62.677099999999996</c:v>
                </c:pt>
                <c:pt idx="44">
                  <c:v>64.476699999999994</c:v>
                </c:pt>
                <c:pt idx="45">
                  <c:v>66.276200000000003</c:v>
                </c:pt>
                <c:pt idx="46">
                  <c:v>67.476200000000006</c:v>
                </c:pt>
                <c:pt idx="47">
                  <c:v>69.1267</c:v>
                </c:pt>
                <c:pt idx="48">
                  <c:v>70.324799999999996</c:v>
                </c:pt>
                <c:pt idx="49">
                  <c:v>72.124799999999993</c:v>
                </c:pt>
                <c:pt idx="50">
                  <c:v>73.924399999999991</c:v>
                </c:pt>
                <c:pt idx="51">
                  <c:v>75.574799999999996</c:v>
                </c:pt>
                <c:pt idx="52">
                  <c:v>76.775300000000001</c:v>
                </c:pt>
                <c:pt idx="53">
                  <c:v>78.575699999999998</c:v>
                </c:pt>
                <c:pt idx="54">
                  <c:v>79.775700000000001</c:v>
                </c:pt>
                <c:pt idx="55">
                  <c:v>81.424399999999991</c:v>
                </c:pt>
                <c:pt idx="56">
                  <c:v>83.226200000000006</c:v>
                </c:pt>
                <c:pt idx="57">
                  <c:v>85.025300000000001</c:v>
                </c:pt>
                <c:pt idx="58">
                  <c:v>86.226699999999994</c:v>
                </c:pt>
                <c:pt idx="59">
                  <c:v>87.875299999999996</c:v>
                </c:pt>
                <c:pt idx="60">
                  <c:v>89.074399999999997</c:v>
                </c:pt>
                <c:pt idx="61">
                  <c:v>90.874399999999994</c:v>
                </c:pt>
                <c:pt idx="62">
                  <c:v>92.674800000000005</c:v>
                </c:pt>
                <c:pt idx="63">
                  <c:v>94.324399999999997</c:v>
                </c:pt>
                <c:pt idx="64">
                  <c:v>95.524999999999991</c:v>
                </c:pt>
                <c:pt idx="65">
                  <c:v>97.324000000000012</c:v>
                </c:pt>
                <c:pt idx="66">
                  <c:v>98.527000000000001</c:v>
                </c:pt>
                <c:pt idx="67">
                  <c:v>100.17400000000001</c:v>
                </c:pt>
                <c:pt idx="68">
                  <c:v>101.976</c:v>
                </c:pt>
                <c:pt idx="69">
                  <c:v>103.777</c:v>
                </c:pt>
                <c:pt idx="70">
                  <c:v>104.976</c:v>
                </c:pt>
              </c:numCache>
            </c:numRef>
          </c:yVal>
          <c:smooth val="0"/>
          <c:extLst>
            <c:ext xmlns:c16="http://schemas.microsoft.com/office/drawing/2014/chart" uri="{C3380CC4-5D6E-409C-BE32-E72D297353CC}">
              <c16:uniqueId val="{00000001-966C-4E8D-966C-D35E02FA9FE9}"/>
            </c:ext>
          </c:extLst>
        </c:ser>
        <c:ser>
          <c:idx val="0"/>
          <c:order val="2"/>
          <c:tx>
            <c:strRef>
              <c:f>'Forsøk 2 - Samlet'!$DB$12</c:f>
              <c:strCache>
                <c:ptCount val="1"/>
                <c:pt idx="0">
                  <c:v>fs-2b</c:v>
                </c:pt>
              </c:strCache>
            </c:strRef>
          </c:tx>
          <c:spPr>
            <a:ln w="15875" cap="rnd" cmpd="dbl">
              <a:solidFill>
                <a:srgbClr val="00B0F0"/>
              </a:solidFill>
              <a:round/>
            </a:ln>
            <a:effectLst/>
          </c:spPr>
          <c:marker>
            <c:symbol val="circle"/>
            <c:size val="2"/>
            <c:spPr>
              <a:solidFill>
                <a:srgbClr val="00B0F0"/>
              </a:solidFill>
              <a:ln w="6350">
                <a:solidFill>
                  <a:schemeClr val="accent5">
                    <a:lumMod val="75000"/>
                  </a:schemeClr>
                </a:solidFill>
              </a:ln>
              <a:effectLst/>
            </c:spPr>
          </c:marker>
          <c:xVal>
            <c:numRef>
              <c:f>'Forsøk 2 - Samlet'!$DB$14:$DB$85</c:f>
              <c:numCache>
                <c:formatCode>0.0</c:formatCode>
                <c:ptCount val="72"/>
                <c:pt idx="0">
                  <c:v>0.20737685597309052</c:v>
                </c:pt>
                <c:pt idx="1">
                  <c:v>0.73618783870447102</c:v>
                </c:pt>
                <c:pt idx="2">
                  <c:v>2.2085635161134141</c:v>
                </c:pt>
                <c:pt idx="3">
                  <c:v>2.3537273152945772</c:v>
                </c:pt>
                <c:pt idx="4">
                  <c:v>3.0277020972071216</c:v>
                </c:pt>
                <c:pt idx="5">
                  <c:v>3.5046688659452299</c:v>
                </c:pt>
                <c:pt idx="6">
                  <c:v>4.14753711946181</c:v>
                </c:pt>
                <c:pt idx="7">
                  <c:v>5.5265932116828624</c:v>
                </c:pt>
                <c:pt idx="8">
                  <c:v>6.9989688890918051</c:v>
                </c:pt>
                <c:pt idx="9">
                  <c:v>7.921795898172058</c:v>
                </c:pt>
                <c:pt idx="10">
                  <c:v>7.9425335837693671</c:v>
                </c:pt>
                <c:pt idx="11">
                  <c:v>6.0139288232196249</c:v>
                </c:pt>
                <c:pt idx="12">
                  <c:v>6.3975760067698424</c:v>
                </c:pt>
                <c:pt idx="13">
                  <c:v>6.4390513779644607</c:v>
                </c:pt>
                <c:pt idx="14">
                  <c:v>6.7812231903200599</c:v>
                </c:pt>
                <c:pt idx="15">
                  <c:v>6.9367558322998777</c:v>
                </c:pt>
                <c:pt idx="16">
                  <c:v>7.3826160726420227</c:v>
                </c:pt>
                <c:pt idx="17">
                  <c:v>7.5381487146218404</c:v>
                </c:pt>
                <c:pt idx="18">
                  <c:v>8.5542953088899836</c:v>
                </c:pt>
                <c:pt idx="19">
                  <c:v>11.530153192103834</c:v>
                </c:pt>
                <c:pt idx="20">
                  <c:v>16.165025923102405</c:v>
                </c:pt>
                <c:pt idx="21">
                  <c:v>17.82404077088713</c:v>
                </c:pt>
                <c:pt idx="22">
                  <c:v>17.077484089384004</c:v>
                </c:pt>
                <c:pt idx="23">
                  <c:v>18.197319111638691</c:v>
                </c:pt>
                <c:pt idx="24">
                  <c:v>16.113181709109131</c:v>
                </c:pt>
                <c:pt idx="25">
                  <c:v>14.827445202075973</c:v>
                </c:pt>
                <c:pt idx="26">
                  <c:v>13.44838910985492</c:v>
                </c:pt>
                <c:pt idx="27">
                  <c:v>12.504824415177358</c:v>
                </c:pt>
                <c:pt idx="28">
                  <c:v>11.737530048076923</c:v>
                </c:pt>
                <c:pt idx="29">
                  <c:v>11.260563279338815</c:v>
                </c:pt>
                <c:pt idx="30">
                  <c:v>10.783596510600708</c:v>
                </c:pt>
                <c:pt idx="31">
                  <c:v>9.7985564447285274</c:v>
                </c:pt>
                <c:pt idx="32">
                  <c:v>7.4033537582393318</c:v>
                </c:pt>
                <c:pt idx="33">
                  <c:v>7.0508131030850771</c:v>
                </c:pt>
                <c:pt idx="34">
                  <c:v>7.3100341730514407</c:v>
                </c:pt>
                <c:pt idx="35">
                  <c:v>7.4863045006285676</c:v>
                </c:pt>
                <c:pt idx="36">
                  <c:v>8.3261807673195847</c:v>
                </c:pt>
                <c:pt idx="37">
                  <c:v>10.244416685070671</c:v>
                </c:pt>
                <c:pt idx="38">
                  <c:v>13.313594153472412</c:v>
                </c:pt>
                <c:pt idx="39">
                  <c:v>15.667321468766989</c:v>
                </c:pt>
                <c:pt idx="40">
                  <c:v>19.576375203859744</c:v>
                </c:pt>
                <c:pt idx="41">
                  <c:v>22.355225073899156</c:v>
                </c:pt>
                <c:pt idx="42">
                  <c:v>22.272274331509923</c:v>
                </c:pt>
                <c:pt idx="43">
                  <c:v>19.306785291094727</c:v>
                </c:pt>
                <c:pt idx="44">
                  <c:v>15.148879328834262</c:v>
                </c:pt>
                <c:pt idx="45">
                  <c:v>14.194945791358046</c:v>
                </c:pt>
                <c:pt idx="46">
                  <c:v>13.064741926304702</c:v>
                </c:pt>
                <c:pt idx="47">
                  <c:v>12.245603345210995</c:v>
                </c:pt>
                <c:pt idx="48">
                  <c:v>11.779005419271542</c:v>
                </c:pt>
                <c:pt idx="49">
                  <c:v>11.229456750942852</c:v>
                </c:pt>
                <c:pt idx="50">
                  <c:v>9.6015484315540913</c:v>
                </c:pt>
                <c:pt idx="51">
                  <c:v>7.5796240858164587</c:v>
                </c:pt>
                <c:pt idx="52">
                  <c:v>5.9206092380317346</c:v>
                </c:pt>
                <c:pt idx="53">
                  <c:v>5.8169208100451888</c:v>
                </c:pt>
                <c:pt idx="54">
                  <c:v>6.0657730372128977</c:v>
                </c:pt>
                <c:pt idx="55">
                  <c:v>6.9160181467025685</c:v>
                </c:pt>
                <c:pt idx="56">
                  <c:v>8.3987626669101658</c:v>
                </c:pt>
                <c:pt idx="57">
                  <c:v>9.508228846366201</c:v>
                </c:pt>
                <c:pt idx="58">
                  <c:v>11.955275746848669</c:v>
                </c:pt>
                <c:pt idx="59">
                  <c:v>13.821667450606483</c:v>
                </c:pt>
                <c:pt idx="60">
                  <c:v>19.026826535531054</c:v>
                </c:pt>
                <c:pt idx="61">
                  <c:v>24.646739332401808</c:v>
                </c:pt>
                <c:pt idx="62">
                  <c:v>25.994688896226897</c:v>
                </c:pt>
                <c:pt idx="63">
                  <c:v>23.599486209737702</c:v>
                </c:pt>
                <c:pt idx="64">
                  <c:v>18.612072823584874</c:v>
                </c:pt>
                <c:pt idx="65">
                  <c:v>15.667321468766989</c:v>
                </c:pt>
                <c:pt idx="66">
                  <c:v>13.811298607807828</c:v>
                </c:pt>
                <c:pt idx="67">
                  <c:v>13.064741926304702</c:v>
                </c:pt>
                <c:pt idx="68">
                  <c:v>11.924169218452704</c:v>
                </c:pt>
                <c:pt idx="69">
                  <c:v>10.804334196198015</c:v>
                </c:pt>
                <c:pt idx="70">
                  <c:v>8.5957706800846019</c:v>
                </c:pt>
                <c:pt idx="71">
                  <c:v>6.3561006355752241</c:v>
                </c:pt>
              </c:numCache>
            </c:numRef>
          </c:xVal>
          <c:yVal>
            <c:numRef>
              <c:f>'Forsøk 2 - Samlet'!$DE$14:$DE$85</c:f>
              <c:numCache>
                <c:formatCode>0.0</c:formatCode>
                <c:ptCount val="72"/>
                <c:pt idx="0">
                  <c:v>-4.54</c:v>
                </c:pt>
                <c:pt idx="1">
                  <c:v>-2.7399999999999998</c:v>
                </c:pt>
                <c:pt idx="2">
                  <c:v>-1.4500000000000002</c:v>
                </c:pt>
                <c:pt idx="3">
                  <c:v>-0.25000000000000044</c:v>
                </c:pt>
                <c:pt idx="4">
                  <c:v>1.5499999999999998</c:v>
                </c:pt>
                <c:pt idx="5">
                  <c:v>2.75</c:v>
                </c:pt>
                <c:pt idx="6">
                  <c:v>4.4000000000000004</c:v>
                </c:pt>
                <c:pt idx="7">
                  <c:v>6.2000000000000011</c:v>
                </c:pt>
                <c:pt idx="8">
                  <c:v>8</c:v>
                </c:pt>
                <c:pt idx="9">
                  <c:v>9.1999999999999993</c:v>
                </c:pt>
                <c:pt idx="10">
                  <c:v>10.850000000000001</c:v>
                </c:pt>
                <c:pt idx="11">
                  <c:v>12.05</c:v>
                </c:pt>
                <c:pt idx="12">
                  <c:v>13.850000000000001</c:v>
                </c:pt>
                <c:pt idx="13">
                  <c:v>15.650000000000002</c:v>
                </c:pt>
                <c:pt idx="14">
                  <c:v>17.3</c:v>
                </c:pt>
                <c:pt idx="15">
                  <c:v>18.500000000000004</c:v>
                </c:pt>
                <c:pt idx="16">
                  <c:v>20.3</c:v>
                </c:pt>
                <c:pt idx="17">
                  <c:v>21.500000000000004</c:v>
                </c:pt>
                <c:pt idx="18">
                  <c:v>23.150000000000002</c:v>
                </c:pt>
                <c:pt idx="19">
                  <c:v>24.95</c:v>
                </c:pt>
                <c:pt idx="20">
                  <c:v>26.750000000000004</c:v>
                </c:pt>
                <c:pt idx="21">
                  <c:v>27.95</c:v>
                </c:pt>
                <c:pt idx="22">
                  <c:v>29.599999999999998</c:v>
                </c:pt>
                <c:pt idx="23">
                  <c:v>30.8</c:v>
                </c:pt>
                <c:pt idx="24">
                  <c:v>32.599999999999994</c:v>
                </c:pt>
                <c:pt idx="25">
                  <c:v>34.400000000000006</c:v>
                </c:pt>
                <c:pt idx="26">
                  <c:v>36.049999999999997</c:v>
                </c:pt>
                <c:pt idx="27">
                  <c:v>37.25</c:v>
                </c:pt>
                <c:pt idx="28">
                  <c:v>39.049999999999997</c:v>
                </c:pt>
                <c:pt idx="29">
                  <c:v>40.25</c:v>
                </c:pt>
                <c:pt idx="30">
                  <c:v>41.900000000000006</c:v>
                </c:pt>
                <c:pt idx="31">
                  <c:v>43.7</c:v>
                </c:pt>
                <c:pt idx="32">
                  <c:v>45.5</c:v>
                </c:pt>
                <c:pt idx="33">
                  <c:v>46.7</c:v>
                </c:pt>
                <c:pt idx="34">
                  <c:v>48.349999999999994</c:v>
                </c:pt>
                <c:pt idx="35">
                  <c:v>49.55</c:v>
                </c:pt>
                <c:pt idx="36">
                  <c:v>51.349999999999994</c:v>
                </c:pt>
                <c:pt idx="37">
                  <c:v>53.150000000000006</c:v>
                </c:pt>
                <c:pt idx="38">
                  <c:v>54.8</c:v>
                </c:pt>
                <c:pt idx="39">
                  <c:v>56</c:v>
                </c:pt>
                <c:pt idx="40">
                  <c:v>57.8</c:v>
                </c:pt>
                <c:pt idx="41">
                  <c:v>59</c:v>
                </c:pt>
                <c:pt idx="42">
                  <c:v>60.650000000000006</c:v>
                </c:pt>
                <c:pt idx="43">
                  <c:v>62.449999999999989</c:v>
                </c:pt>
                <c:pt idx="44">
                  <c:v>64.25</c:v>
                </c:pt>
                <c:pt idx="45">
                  <c:v>65.449999999999989</c:v>
                </c:pt>
                <c:pt idx="46">
                  <c:v>67.099999999999994</c:v>
                </c:pt>
                <c:pt idx="47">
                  <c:v>68.3</c:v>
                </c:pt>
                <c:pt idx="48">
                  <c:v>70.099999999999994</c:v>
                </c:pt>
                <c:pt idx="49">
                  <c:v>71.900000000000006</c:v>
                </c:pt>
                <c:pt idx="50">
                  <c:v>73.55</c:v>
                </c:pt>
                <c:pt idx="51">
                  <c:v>74.75</c:v>
                </c:pt>
                <c:pt idx="52">
                  <c:v>76.55</c:v>
                </c:pt>
                <c:pt idx="53">
                  <c:v>77.75</c:v>
                </c:pt>
                <c:pt idx="54">
                  <c:v>79.400000000000006</c:v>
                </c:pt>
                <c:pt idx="55">
                  <c:v>81.199999999999989</c:v>
                </c:pt>
                <c:pt idx="56">
                  <c:v>83</c:v>
                </c:pt>
                <c:pt idx="57">
                  <c:v>84.199999999999989</c:v>
                </c:pt>
                <c:pt idx="58">
                  <c:v>85.85</c:v>
                </c:pt>
                <c:pt idx="59">
                  <c:v>87.05</c:v>
                </c:pt>
                <c:pt idx="60">
                  <c:v>88.85</c:v>
                </c:pt>
                <c:pt idx="61">
                  <c:v>90.65</c:v>
                </c:pt>
                <c:pt idx="62">
                  <c:v>92.3</c:v>
                </c:pt>
                <c:pt idx="63">
                  <c:v>93.499999999999972</c:v>
                </c:pt>
                <c:pt idx="64">
                  <c:v>95.299999999999983</c:v>
                </c:pt>
                <c:pt idx="65">
                  <c:v>96.499999999999972</c:v>
                </c:pt>
                <c:pt idx="66">
                  <c:v>98.149999999999991</c:v>
                </c:pt>
                <c:pt idx="67">
                  <c:v>99.949999999999989</c:v>
                </c:pt>
                <c:pt idx="68">
                  <c:v>101.74999999999997</c:v>
                </c:pt>
                <c:pt idx="69">
                  <c:v>102.94999999999999</c:v>
                </c:pt>
                <c:pt idx="70">
                  <c:v>104.6</c:v>
                </c:pt>
                <c:pt idx="71">
                  <c:v>105.79999999999998</c:v>
                </c:pt>
              </c:numCache>
            </c:numRef>
          </c:yVal>
          <c:smooth val="0"/>
          <c:extLst>
            <c:ext xmlns:c16="http://schemas.microsoft.com/office/drawing/2014/chart" uri="{C3380CC4-5D6E-409C-BE32-E72D297353CC}">
              <c16:uniqueId val="{00000002-966C-4E8D-966C-D35E02FA9FE9}"/>
            </c:ext>
          </c:extLst>
        </c:ser>
        <c:ser>
          <c:idx val="6"/>
          <c:order val="3"/>
          <c:tx>
            <c:strRef>
              <c:f>'Forsøk 2 - Samlet'!$D$68</c:f>
              <c:strCache>
                <c:ptCount val="1"/>
                <c:pt idx="0">
                  <c:v>Clay</c:v>
                </c:pt>
              </c:strCache>
            </c:strRef>
          </c:tx>
          <c:spPr>
            <a:ln w="9525" cap="rnd">
              <a:solidFill>
                <a:schemeClr val="bg1">
                  <a:lumMod val="50000"/>
                </a:schemeClr>
              </a:solidFill>
              <a:round/>
            </a:ln>
            <a:effectLst/>
          </c:spPr>
          <c:marker>
            <c:symbol val="none"/>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03-966C-4E8D-966C-D35E02FA9FE9}"/>
            </c:ext>
          </c:extLst>
        </c:ser>
        <c:ser>
          <c:idx val="5"/>
          <c:order val="4"/>
          <c:tx>
            <c:strRef>
              <c:f>'Forsøk 2 - Samlet'!$EG$12</c:f>
              <c:strCache>
                <c:ptCount val="1"/>
                <c:pt idx="0">
                  <c:v>fs-3b</c:v>
                </c:pt>
              </c:strCache>
            </c:strRef>
          </c:tx>
          <c:spPr>
            <a:ln w="15875" cap="rnd" cmpd="dbl">
              <a:noFill/>
              <a:round/>
            </a:ln>
            <a:effectLst/>
          </c:spPr>
          <c:marker>
            <c:symbol val="none"/>
          </c:marker>
          <c:xVal>
            <c:numRef>
              <c:f>'Forsøk 2 - Samlet'!$EG$14:$EG$84</c:f>
              <c:numCache>
                <c:formatCode>0.0</c:formatCode>
                <c:ptCount val="71"/>
                <c:pt idx="0">
                  <c:v>0.21774569877174499</c:v>
                </c:pt>
                <c:pt idx="1">
                  <c:v>0.69471246750985327</c:v>
                </c:pt>
                <c:pt idx="2">
                  <c:v>4.2408567046497012</c:v>
                </c:pt>
                <c:pt idx="3">
                  <c:v>4.5104466174147184</c:v>
                </c:pt>
                <c:pt idx="4">
                  <c:v>4.9044626437635905</c:v>
                </c:pt>
                <c:pt idx="5">
                  <c:v>4.8318807441730094</c:v>
                </c:pt>
                <c:pt idx="6">
                  <c:v>4.6556104165958825</c:v>
                </c:pt>
                <c:pt idx="7">
                  <c:v>4.4378647178241373</c:v>
                </c:pt>
                <c:pt idx="8">
                  <c:v>4.9977822289514817</c:v>
                </c:pt>
                <c:pt idx="9">
                  <c:v>5.4540113120922804</c:v>
                </c:pt>
                <c:pt idx="10">
                  <c:v>4.2512255474483558</c:v>
                </c:pt>
                <c:pt idx="11">
                  <c:v>4.7696676873810819</c:v>
                </c:pt>
                <c:pt idx="12">
                  <c:v>5.2777409845151535</c:v>
                </c:pt>
                <c:pt idx="13">
                  <c:v>5.6302816396694073</c:v>
                </c:pt>
                <c:pt idx="14">
                  <c:v>6.3042564215819521</c:v>
                </c:pt>
                <c:pt idx="15">
                  <c:v>6.7293789763267871</c:v>
                </c:pt>
                <c:pt idx="16">
                  <c:v>7.1441326882729683</c:v>
                </c:pt>
                <c:pt idx="17">
                  <c:v>7.672943671004349</c:v>
                </c:pt>
                <c:pt idx="18">
                  <c:v>9.8296629731244902</c:v>
                </c:pt>
                <c:pt idx="19">
                  <c:v>12.193759131217723</c:v>
                </c:pt>
                <c:pt idx="20">
                  <c:v>16.185763608699716</c:v>
                </c:pt>
                <c:pt idx="21">
                  <c:v>18.145474897645421</c:v>
                </c:pt>
                <c:pt idx="22">
                  <c:v>19.856333959423417</c:v>
                </c:pt>
                <c:pt idx="23">
                  <c:v>20.042973129799197</c:v>
                </c:pt>
                <c:pt idx="24">
                  <c:v>17.57518854371942</c:v>
                </c:pt>
                <c:pt idx="25">
                  <c:v>16.818263019417643</c:v>
                </c:pt>
                <c:pt idx="26">
                  <c:v>15.128141643236953</c:v>
                </c:pt>
                <c:pt idx="27">
                  <c:v>14.070519677774191</c:v>
                </c:pt>
                <c:pt idx="28">
                  <c:v>13.209905725485866</c:v>
                </c:pt>
                <c:pt idx="29">
                  <c:v>12.784783170741031</c:v>
                </c:pt>
                <c:pt idx="30">
                  <c:v>12.318185244801576</c:v>
                </c:pt>
                <c:pt idx="31">
                  <c:v>10.711014611010125</c:v>
                </c:pt>
                <c:pt idx="32">
                  <c:v>8.6372460512792202</c:v>
                </c:pt>
                <c:pt idx="33">
                  <c:v>8.6994591080711476</c:v>
                </c:pt>
                <c:pt idx="34">
                  <c:v>8.9586801780375112</c:v>
                </c:pt>
                <c:pt idx="35">
                  <c:v>9.881507187117764</c:v>
                </c:pt>
                <c:pt idx="36">
                  <c:v>11.675316991284996</c:v>
                </c:pt>
                <c:pt idx="37">
                  <c:v>13.645397123029356</c:v>
                </c:pt>
                <c:pt idx="38">
                  <c:v>17.398918216142295</c:v>
                </c:pt>
                <c:pt idx="39">
                  <c:v>20.105186186591126</c:v>
                </c:pt>
                <c:pt idx="40">
                  <c:v>26.46128682216635</c:v>
                </c:pt>
                <c:pt idx="41">
                  <c:v>31.148003767158194</c:v>
                </c:pt>
                <c:pt idx="42">
                  <c:v>27.705547958004892</c:v>
                </c:pt>
                <c:pt idx="43">
                  <c:v>24.37714941963679</c:v>
                </c:pt>
                <c:pt idx="44">
                  <c:v>20.063710815396508</c:v>
                </c:pt>
                <c:pt idx="45">
                  <c:v>18.788343151162</c:v>
                </c:pt>
                <c:pt idx="46">
                  <c:v>17.212279045766511</c:v>
                </c:pt>
                <c:pt idx="47">
                  <c:v>16.019862123921243</c:v>
                </c:pt>
                <c:pt idx="48">
                  <c:v>15.014084372451753</c:v>
                </c:pt>
                <c:pt idx="49">
                  <c:v>14.174208105760737</c:v>
                </c:pt>
                <c:pt idx="50">
                  <c:v>10.628063868620888</c:v>
                </c:pt>
                <c:pt idx="51">
                  <c:v>8.367656138514203</c:v>
                </c:pt>
                <c:pt idx="52">
                  <c:v>7.1752392166689321</c:v>
                </c:pt>
                <c:pt idx="53">
                  <c:v>7.4033537582393318</c:v>
                </c:pt>
                <c:pt idx="54">
                  <c:v>8.3261807673195847</c:v>
                </c:pt>
                <c:pt idx="55">
                  <c:v>9.1764258768092546</c:v>
                </c:pt>
                <c:pt idx="56">
                  <c:v>11.146506008553615</c:v>
                </c:pt>
                <c:pt idx="57">
                  <c:v>12.629250528761213</c:v>
                </c:pt>
                <c:pt idx="58">
                  <c:v>15.428838084397935</c:v>
                </c:pt>
                <c:pt idx="59">
                  <c:v>19.65932594624898</c:v>
                </c:pt>
                <c:pt idx="60">
                  <c:v>27.031573176092348</c:v>
                </c:pt>
                <c:pt idx="61">
                  <c:v>30.79546311200394</c:v>
                </c:pt>
                <c:pt idx="62">
                  <c:v>30.401447085655068</c:v>
                </c:pt>
                <c:pt idx="63">
                  <c:v>27.798867543192785</c:v>
                </c:pt>
                <c:pt idx="64">
                  <c:v>21.691619134785267</c:v>
                </c:pt>
                <c:pt idx="65">
                  <c:v>18.218056797236002</c:v>
                </c:pt>
                <c:pt idx="66">
                  <c:v>17.036008718189386</c:v>
                </c:pt>
                <c:pt idx="67">
                  <c:v>16.133919394706442</c:v>
                </c:pt>
                <c:pt idx="68">
                  <c:v>15.107403957639644</c:v>
                </c:pt>
                <c:pt idx="69">
                  <c:v>13.956462406988992</c:v>
                </c:pt>
                <c:pt idx="70">
                  <c:v>12.214496816815032</c:v>
                </c:pt>
              </c:numCache>
            </c:numRef>
          </c:xVal>
          <c:yVal>
            <c:numRef>
              <c:f>'Forsøk 2 - Samlet'!$EJ$14:$EJ$84</c:f>
              <c:numCache>
                <c:formatCode>0.0</c:formatCode>
                <c:ptCount val="71"/>
                <c:pt idx="0">
                  <c:v>-3.9210190000000003</c:v>
                </c:pt>
                <c:pt idx="1">
                  <c:v>-2.7205599999999999</c:v>
                </c:pt>
                <c:pt idx="2">
                  <c:v>-0.92056000000000004</c:v>
                </c:pt>
                <c:pt idx="3">
                  <c:v>0.27852000000000032</c:v>
                </c:pt>
                <c:pt idx="4">
                  <c:v>1.9257400000000002</c:v>
                </c:pt>
                <c:pt idx="5">
                  <c:v>3.7275900000000002</c:v>
                </c:pt>
                <c:pt idx="6">
                  <c:v>5.5275999999999996</c:v>
                </c:pt>
                <c:pt idx="7">
                  <c:v>6.7271000000000001</c:v>
                </c:pt>
                <c:pt idx="8">
                  <c:v>8.3775999999999975</c:v>
                </c:pt>
                <c:pt idx="9">
                  <c:v>9.5775999999999986</c:v>
                </c:pt>
                <c:pt idx="10">
                  <c:v>11.377099999999999</c:v>
                </c:pt>
                <c:pt idx="11">
                  <c:v>13.177599999999998</c:v>
                </c:pt>
                <c:pt idx="12">
                  <c:v>14.827099999999998</c:v>
                </c:pt>
                <c:pt idx="13">
                  <c:v>16.025700000000001</c:v>
                </c:pt>
                <c:pt idx="14">
                  <c:v>17.8262</c:v>
                </c:pt>
                <c:pt idx="15">
                  <c:v>19.027099999999997</c:v>
                </c:pt>
                <c:pt idx="16">
                  <c:v>20.677599999999998</c:v>
                </c:pt>
                <c:pt idx="17">
                  <c:v>22.4771</c:v>
                </c:pt>
                <c:pt idx="18">
                  <c:v>24.2776</c:v>
                </c:pt>
                <c:pt idx="19">
                  <c:v>25.476699999999997</c:v>
                </c:pt>
                <c:pt idx="20">
                  <c:v>27.125300000000003</c:v>
                </c:pt>
                <c:pt idx="21">
                  <c:v>28.325300000000002</c:v>
                </c:pt>
                <c:pt idx="22">
                  <c:v>30.127600000000005</c:v>
                </c:pt>
                <c:pt idx="23">
                  <c:v>31.9267</c:v>
                </c:pt>
                <c:pt idx="24">
                  <c:v>33.578100000000006</c:v>
                </c:pt>
                <c:pt idx="25">
                  <c:v>34.775300000000001</c:v>
                </c:pt>
                <c:pt idx="26">
                  <c:v>36.57480000000001</c:v>
                </c:pt>
                <c:pt idx="27">
                  <c:v>37.775300000000001</c:v>
                </c:pt>
                <c:pt idx="28">
                  <c:v>39.426199999999994</c:v>
                </c:pt>
                <c:pt idx="29">
                  <c:v>41.225700000000003</c:v>
                </c:pt>
                <c:pt idx="30">
                  <c:v>43.025700000000001</c:v>
                </c:pt>
                <c:pt idx="31">
                  <c:v>44.227100000000007</c:v>
                </c:pt>
                <c:pt idx="32">
                  <c:v>45.877099999999999</c:v>
                </c:pt>
                <c:pt idx="33">
                  <c:v>47.076700000000002</c:v>
                </c:pt>
                <c:pt idx="34">
                  <c:v>48.874800000000008</c:v>
                </c:pt>
                <c:pt idx="35">
                  <c:v>50.675700000000006</c:v>
                </c:pt>
                <c:pt idx="36">
                  <c:v>52.325700000000012</c:v>
                </c:pt>
                <c:pt idx="37">
                  <c:v>53.525700000000001</c:v>
                </c:pt>
                <c:pt idx="38">
                  <c:v>55.327100000000002</c:v>
                </c:pt>
                <c:pt idx="39">
                  <c:v>56.527100000000004</c:v>
                </c:pt>
                <c:pt idx="40">
                  <c:v>58.17710000000001</c:v>
                </c:pt>
                <c:pt idx="41">
                  <c:v>59.977100000000007</c:v>
                </c:pt>
                <c:pt idx="42">
                  <c:v>61.775300000000001</c:v>
                </c:pt>
                <c:pt idx="43">
                  <c:v>62.977100000000007</c:v>
                </c:pt>
                <c:pt idx="44">
                  <c:v>64.627099999999999</c:v>
                </c:pt>
                <c:pt idx="45">
                  <c:v>65.825699999999998</c:v>
                </c:pt>
                <c:pt idx="46">
                  <c:v>67.6267</c:v>
                </c:pt>
                <c:pt idx="47">
                  <c:v>69.426200000000009</c:v>
                </c:pt>
                <c:pt idx="48">
                  <c:v>71.075299999999999</c:v>
                </c:pt>
                <c:pt idx="49">
                  <c:v>72.275300000000001</c:v>
                </c:pt>
                <c:pt idx="50">
                  <c:v>74.075299999999999</c:v>
                </c:pt>
                <c:pt idx="51">
                  <c:v>75.275300000000001</c:v>
                </c:pt>
                <c:pt idx="52">
                  <c:v>76.924800000000005</c:v>
                </c:pt>
                <c:pt idx="53">
                  <c:v>78.724800000000002</c:v>
                </c:pt>
                <c:pt idx="54">
                  <c:v>80.524799999999999</c:v>
                </c:pt>
                <c:pt idx="55">
                  <c:v>81.724800000000002</c:v>
                </c:pt>
                <c:pt idx="56">
                  <c:v>83.376199999999997</c:v>
                </c:pt>
                <c:pt idx="57">
                  <c:v>84.579000000000008</c:v>
                </c:pt>
                <c:pt idx="58">
                  <c:v>86.3767</c:v>
                </c:pt>
                <c:pt idx="59">
                  <c:v>88.174400000000006</c:v>
                </c:pt>
                <c:pt idx="60">
                  <c:v>89.824399999999997</c:v>
                </c:pt>
                <c:pt idx="61">
                  <c:v>91.025300000000001</c:v>
                </c:pt>
                <c:pt idx="62">
                  <c:v>92.825299999999999</c:v>
                </c:pt>
                <c:pt idx="63">
                  <c:v>94.0244</c:v>
                </c:pt>
                <c:pt idx="64">
                  <c:v>95.674999999999997</c:v>
                </c:pt>
                <c:pt idx="65">
                  <c:v>97.474999999999994</c:v>
                </c:pt>
                <c:pt idx="66">
                  <c:v>99.277000000000001</c:v>
                </c:pt>
                <c:pt idx="67">
                  <c:v>100.474</c:v>
                </c:pt>
                <c:pt idx="68">
                  <c:v>102.12400000000001</c:v>
                </c:pt>
                <c:pt idx="69">
                  <c:v>103.32600000000001</c:v>
                </c:pt>
                <c:pt idx="70">
                  <c:v>105.12400000000001</c:v>
                </c:pt>
              </c:numCache>
            </c:numRef>
          </c:yVal>
          <c:smooth val="0"/>
          <c:extLst>
            <c:ext xmlns:c16="http://schemas.microsoft.com/office/drawing/2014/chart" uri="{C3380CC4-5D6E-409C-BE32-E72D297353CC}">
              <c16:uniqueId val="{00000004-966C-4E8D-966C-D35E02FA9FE9}"/>
            </c:ext>
          </c:extLst>
        </c:ser>
        <c:ser>
          <c:idx val="3"/>
          <c:order val="5"/>
          <c:tx>
            <c:strRef>
              <c:f>'Forsøk 2 - Samlet'!$GK$12</c:f>
              <c:strCache>
                <c:ptCount val="1"/>
                <c:pt idx="0">
                  <c:v>fs-2c</c:v>
                </c:pt>
              </c:strCache>
            </c:strRef>
          </c:tx>
          <c:spPr>
            <a:ln w="15875" cap="rnd" cmpd="dbl">
              <a:solidFill>
                <a:schemeClr val="accent6"/>
              </a:solidFill>
              <a:round/>
            </a:ln>
            <a:effectLst/>
          </c:spPr>
          <c:marker>
            <c:symbol val="circle"/>
            <c:size val="2"/>
            <c:spPr>
              <a:solidFill>
                <a:srgbClr val="00FF00"/>
              </a:solidFill>
              <a:ln w="6350">
                <a:solidFill>
                  <a:schemeClr val="accent6"/>
                </a:solidFill>
              </a:ln>
              <a:effectLst/>
            </c:spPr>
          </c:marker>
          <c:xVal>
            <c:numRef>
              <c:f>'Forsøk 2 - Samlet'!$GK$14:$GK$85</c:f>
              <c:numCache>
                <c:formatCode>0.0</c:formatCode>
                <c:ptCount val="72"/>
                <c:pt idx="0">
                  <c:v>0</c:v>
                </c:pt>
                <c:pt idx="1">
                  <c:v>0</c:v>
                </c:pt>
                <c:pt idx="2">
                  <c:v>5.1844213993272631E-2</c:v>
                </c:pt>
                <c:pt idx="3">
                  <c:v>6.2213056791927152E-2</c:v>
                </c:pt>
                <c:pt idx="4">
                  <c:v>0.39401602634887201</c:v>
                </c:pt>
                <c:pt idx="5">
                  <c:v>0.78803205269774401</c:v>
                </c:pt>
                <c:pt idx="6">
                  <c:v>1.4309003062143246</c:v>
                </c:pt>
                <c:pt idx="7">
                  <c:v>2.1256127737241779</c:v>
                </c:pt>
                <c:pt idx="8">
                  <c:v>3.6913080363210113</c:v>
                </c:pt>
                <c:pt idx="9">
                  <c:v>4.7385611589851182</c:v>
                </c:pt>
                <c:pt idx="10">
                  <c:v>5.3192163557097718</c:v>
                </c:pt>
                <c:pt idx="11">
                  <c:v>6.6256905483402422</c:v>
                </c:pt>
                <c:pt idx="12">
                  <c:v>8.4298691953061287</c:v>
                </c:pt>
                <c:pt idx="13">
                  <c:v>9.4978600035675456</c:v>
                </c:pt>
                <c:pt idx="14">
                  <c:v>10.773227667802052</c:v>
                </c:pt>
                <c:pt idx="15">
                  <c:v>12.245603345210995</c:v>
                </c:pt>
                <c:pt idx="16">
                  <c:v>13.199536882687211</c:v>
                </c:pt>
                <c:pt idx="17">
                  <c:v>13.635028280230701</c:v>
                </c:pt>
                <c:pt idx="18">
                  <c:v>14.837814044874627</c:v>
                </c:pt>
                <c:pt idx="19">
                  <c:v>16.227238979894334</c:v>
                </c:pt>
                <c:pt idx="20">
                  <c:v>20.913955924886178</c:v>
                </c:pt>
                <c:pt idx="21">
                  <c:v>25.693992455065914</c:v>
                </c:pt>
                <c:pt idx="22">
                  <c:v>31.469437893916485</c:v>
                </c:pt>
                <c:pt idx="23">
                  <c:v>34.300131977949171</c:v>
                </c:pt>
                <c:pt idx="24">
                  <c:v>34.611197261908806</c:v>
                </c:pt>
                <c:pt idx="25">
                  <c:v>32.215994575419614</c:v>
                </c:pt>
                <c:pt idx="26">
                  <c:v>26.616819464146168</c:v>
                </c:pt>
                <c:pt idx="27">
                  <c:v>24.460100162026027</c:v>
                </c:pt>
                <c:pt idx="28">
                  <c:v>20.924324767684833</c:v>
                </c:pt>
                <c:pt idx="29">
                  <c:v>18.591335137987564</c:v>
                </c:pt>
                <c:pt idx="30">
                  <c:v>17.27449210255844</c:v>
                </c:pt>
                <c:pt idx="31">
                  <c:v>16.963426818598805</c:v>
                </c:pt>
                <c:pt idx="32">
                  <c:v>15.252567756820808</c:v>
                </c:pt>
                <c:pt idx="33">
                  <c:v>12.328554087600232</c:v>
                </c:pt>
                <c:pt idx="34">
                  <c:v>8.5750329944872927</c:v>
                </c:pt>
                <c:pt idx="35">
                  <c:v>8.5854018372859482</c:v>
                </c:pt>
                <c:pt idx="36">
                  <c:v>9.1660570340106009</c:v>
                </c:pt>
                <c:pt idx="37">
                  <c:v>10.254785527869325</c:v>
                </c:pt>
                <c:pt idx="38">
                  <c:v>13.10621729749932</c:v>
                </c:pt>
                <c:pt idx="39">
                  <c:v>16.04059980951855</c:v>
                </c:pt>
                <c:pt idx="40">
                  <c:v>20.768792125705016</c:v>
                </c:pt>
                <c:pt idx="41">
                  <c:v>29.603046190158672</c:v>
                </c:pt>
                <c:pt idx="42">
                  <c:v>33.097346213305244</c:v>
                </c:pt>
                <c:pt idx="43">
                  <c:v>30.214807915279287</c:v>
                </c:pt>
                <c:pt idx="44">
                  <c:v>26.129483852609404</c:v>
                </c:pt>
                <c:pt idx="45">
                  <c:v>21.670881449187959</c:v>
                </c:pt>
                <c:pt idx="46">
                  <c:v>19.327522976692038</c:v>
                </c:pt>
                <c:pt idx="47">
                  <c:v>17.481868958531532</c:v>
                </c:pt>
                <c:pt idx="48">
                  <c:v>16.310189722283567</c:v>
                </c:pt>
                <c:pt idx="49">
                  <c:v>15.905804853136043</c:v>
                </c:pt>
                <c:pt idx="50">
                  <c:v>14.837814044874627</c:v>
                </c:pt>
                <c:pt idx="51">
                  <c:v>12.598144000365249</c:v>
                </c:pt>
                <c:pt idx="52">
                  <c:v>8.937942492440202</c:v>
                </c:pt>
                <c:pt idx="53">
                  <c:v>7.1337638454743137</c:v>
                </c:pt>
                <c:pt idx="54">
                  <c:v>7.1856080594675866</c:v>
                </c:pt>
                <c:pt idx="55">
                  <c:v>7.672943671004349</c:v>
                </c:pt>
                <c:pt idx="56">
                  <c:v>8.8342540644536562</c:v>
                </c:pt>
                <c:pt idx="57">
                  <c:v>9.933351401111036</c:v>
                </c:pt>
                <c:pt idx="58">
                  <c:v>12.390767144392159</c:v>
                </c:pt>
                <c:pt idx="59">
                  <c:v>15.459944612793898</c:v>
                </c:pt>
                <c:pt idx="60">
                  <c:v>21.670881449187959</c:v>
                </c:pt>
                <c:pt idx="61">
                  <c:v>27.394482674045257</c:v>
                </c:pt>
                <c:pt idx="62">
                  <c:v>32.734436715352338</c:v>
                </c:pt>
                <c:pt idx="63">
                  <c:v>32.568535230573865</c:v>
                </c:pt>
                <c:pt idx="64">
                  <c:v>28.338047368722819</c:v>
                </c:pt>
                <c:pt idx="65">
                  <c:v>23.64096158093232</c:v>
                </c:pt>
                <c:pt idx="66">
                  <c:v>19.348260662289345</c:v>
                </c:pt>
                <c:pt idx="67">
                  <c:v>18.083261840853492</c:v>
                </c:pt>
                <c:pt idx="68">
                  <c:v>17.077484089384004</c:v>
                </c:pt>
                <c:pt idx="69">
                  <c:v>16.050968652317206</c:v>
                </c:pt>
                <c:pt idx="70">
                  <c:v>14.070519677774191</c:v>
                </c:pt>
              </c:numCache>
            </c:numRef>
          </c:xVal>
          <c:yVal>
            <c:numRef>
              <c:f>'Forsøk 2 - Samlet'!$GN$14:$GN$85</c:f>
              <c:numCache>
                <c:formatCode>0.0</c:formatCode>
                <c:ptCount val="72"/>
                <c:pt idx="0">
                  <c:v>-5.839537</c:v>
                </c:pt>
                <c:pt idx="1">
                  <c:v>-4.7691699999999999</c:v>
                </c:pt>
                <c:pt idx="2">
                  <c:v>-2.9696299999999995</c:v>
                </c:pt>
                <c:pt idx="3">
                  <c:v>-1.7673100000000002</c:v>
                </c:pt>
                <c:pt idx="4">
                  <c:v>-0.11869999999999958</c:v>
                </c:pt>
                <c:pt idx="5">
                  <c:v>1.6812999999999994</c:v>
                </c:pt>
                <c:pt idx="6">
                  <c:v>3.4808299999999992</c:v>
                </c:pt>
                <c:pt idx="7">
                  <c:v>4.6813000000000002</c:v>
                </c:pt>
                <c:pt idx="8">
                  <c:v>6.3312999999999988</c:v>
                </c:pt>
                <c:pt idx="9">
                  <c:v>7.5312999999999999</c:v>
                </c:pt>
                <c:pt idx="10">
                  <c:v>9.3312999999999988</c:v>
                </c:pt>
                <c:pt idx="11">
                  <c:v>11.130800000000001</c:v>
                </c:pt>
                <c:pt idx="12">
                  <c:v>12.780799999999999</c:v>
                </c:pt>
                <c:pt idx="13">
                  <c:v>13.985899999999997</c:v>
                </c:pt>
                <c:pt idx="14">
                  <c:v>15.780799999999999</c:v>
                </c:pt>
                <c:pt idx="15">
                  <c:v>16.980799999999999</c:v>
                </c:pt>
                <c:pt idx="16">
                  <c:v>18.630800000000001</c:v>
                </c:pt>
                <c:pt idx="17">
                  <c:v>20.430800000000001</c:v>
                </c:pt>
                <c:pt idx="18">
                  <c:v>22.230399999999999</c:v>
                </c:pt>
                <c:pt idx="19">
                  <c:v>23.430800000000001</c:v>
                </c:pt>
                <c:pt idx="20">
                  <c:v>25.080800000000004</c:v>
                </c:pt>
                <c:pt idx="21">
                  <c:v>26.280800000000003</c:v>
                </c:pt>
                <c:pt idx="22">
                  <c:v>28.0808</c:v>
                </c:pt>
                <c:pt idx="23">
                  <c:v>29.880800000000004</c:v>
                </c:pt>
                <c:pt idx="24">
                  <c:v>31.530800000000003</c:v>
                </c:pt>
                <c:pt idx="25">
                  <c:v>32.730400000000003</c:v>
                </c:pt>
                <c:pt idx="26">
                  <c:v>34.5304</c:v>
                </c:pt>
                <c:pt idx="27">
                  <c:v>35.730400000000003</c:v>
                </c:pt>
                <c:pt idx="28">
                  <c:v>37.380800000000008</c:v>
                </c:pt>
                <c:pt idx="29">
                  <c:v>39.180800000000005</c:v>
                </c:pt>
                <c:pt idx="30">
                  <c:v>40.980400000000003</c:v>
                </c:pt>
                <c:pt idx="31">
                  <c:v>42.180400000000006</c:v>
                </c:pt>
                <c:pt idx="32">
                  <c:v>43.830399999999997</c:v>
                </c:pt>
                <c:pt idx="33">
                  <c:v>45.030799999999999</c:v>
                </c:pt>
                <c:pt idx="34">
                  <c:v>46.830399999999997</c:v>
                </c:pt>
                <c:pt idx="35">
                  <c:v>48.630399999999995</c:v>
                </c:pt>
                <c:pt idx="36">
                  <c:v>50.281300000000002</c:v>
                </c:pt>
                <c:pt idx="37">
                  <c:v>51.48129999999999</c:v>
                </c:pt>
                <c:pt idx="38">
                  <c:v>53.279899999999998</c:v>
                </c:pt>
                <c:pt idx="39">
                  <c:v>54.479900000000001</c:v>
                </c:pt>
                <c:pt idx="40">
                  <c:v>56.130399999999995</c:v>
                </c:pt>
                <c:pt idx="41">
                  <c:v>57.929899999999989</c:v>
                </c:pt>
                <c:pt idx="42">
                  <c:v>59.730399999999989</c:v>
                </c:pt>
                <c:pt idx="43">
                  <c:v>60.929899999999989</c:v>
                </c:pt>
                <c:pt idx="44">
                  <c:v>62.579899999999995</c:v>
                </c:pt>
                <c:pt idx="45">
                  <c:v>63.780399999999986</c:v>
                </c:pt>
                <c:pt idx="46">
                  <c:v>65.580399999999997</c:v>
                </c:pt>
                <c:pt idx="47">
                  <c:v>67.379899999999992</c:v>
                </c:pt>
                <c:pt idx="48">
                  <c:v>69.030399999999986</c:v>
                </c:pt>
                <c:pt idx="49">
                  <c:v>70.230399999999989</c:v>
                </c:pt>
                <c:pt idx="50">
                  <c:v>72.029899999999998</c:v>
                </c:pt>
                <c:pt idx="51">
                  <c:v>73.230399999999989</c:v>
                </c:pt>
                <c:pt idx="52">
                  <c:v>74.880399999999995</c:v>
                </c:pt>
                <c:pt idx="53">
                  <c:v>76.679899999999989</c:v>
                </c:pt>
                <c:pt idx="54">
                  <c:v>78.479899999999986</c:v>
                </c:pt>
                <c:pt idx="55">
                  <c:v>79.679399999999987</c:v>
                </c:pt>
                <c:pt idx="56">
                  <c:v>81.329399999999993</c:v>
                </c:pt>
                <c:pt idx="57">
                  <c:v>82.529899999999998</c:v>
                </c:pt>
                <c:pt idx="58">
                  <c:v>84.329399999999993</c:v>
                </c:pt>
                <c:pt idx="59">
                  <c:v>86.12939999999999</c:v>
                </c:pt>
                <c:pt idx="60">
                  <c:v>87.779899999999998</c:v>
                </c:pt>
                <c:pt idx="61">
                  <c:v>88.979899999999986</c:v>
                </c:pt>
                <c:pt idx="62">
                  <c:v>90.779899999999998</c:v>
                </c:pt>
                <c:pt idx="63">
                  <c:v>91.979399999999998</c:v>
                </c:pt>
                <c:pt idx="64">
                  <c:v>93.62939999999999</c:v>
                </c:pt>
                <c:pt idx="65">
                  <c:v>95.43</c:v>
                </c:pt>
                <c:pt idx="66">
                  <c:v>97.23</c:v>
                </c:pt>
                <c:pt idx="67">
                  <c:v>98.429000000000002</c:v>
                </c:pt>
                <c:pt idx="68">
                  <c:v>100.08</c:v>
                </c:pt>
                <c:pt idx="69">
                  <c:v>101.28</c:v>
                </c:pt>
                <c:pt idx="70">
                  <c:v>103.07900000000001</c:v>
                </c:pt>
              </c:numCache>
            </c:numRef>
          </c:yVal>
          <c:smooth val="0"/>
          <c:extLst>
            <c:ext xmlns:c16="http://schemas.microsoft.com/office/drawing/2014/chart" uri="{C3380CC4-5D6E-409C-BE32-E72D297353CC}">
              <c16:uniqueId val="{00000005-966C-4E8D-966C-D35E02FA9FE9}"/>
            </c:ext>
          </c:extLst>
        </c:ser>
        <c:ser>
          <c:idx val="4"/>
          <c:order val="6"/>
          <c:tx>
            <c:strRef>
              <c:f>'Forsøk 2 - Samlet'!$FI$12</c:f>
              <c:strCache>
                <c:ptCount val="1"/>
                <c:pt idx="0">
                  <c:v>fs-3c</c:v>
                </c:pt>
              </c:strCache>
            </c:strRef>
          </c:tx>
          <c:spPr>
            <a:ln w="15875" cap="rnd" cmpd="dbl">
              <a:noFill/>
              <a:round/>
            </a:ln>
            <a:effectLst/>
          </c:spPr>
          <c:marker>
            <c:symbol val="none"/>
          </c:marker>
          <c:xVal>
            <c:numRef>
              <c:f>'Forsøk 2 - Samlet'!$FI$14:$FI$85</c:f>
              <c:numCache>
                <c:formatCode>0.0</c:formatCode>
                <c:ptCount val="72"/>
                <c:pt idx="0">
                  <c:v>0.63249941071792604</c:v>
                </c:pt>
                <c:pt idx="1">
                  <c:v>2.9343825120192308</c:v>
                </c:pt>
                <c:pt idx="2">
                  <c:v>7.2167145878635504</c:v>
                </c:pt>
                <c:pt idx="3">
                  <c:v>5.7547077532532622</c:v>
                </c:pt>
                <c:pt idx="4">
                  <c:v>7.5692552430178042</c:v>
                </c:pt>
                <c:pt idx="5">
                  <c:v>8.2224923393330389</c:v>
                </c:pt>
                <c:pt idx="6">
                  <c:v>6.3042564215819521</c:v>
                </c:pt>
                <c:pt idx="7">
                  <c:v>6.0865107228102069</c:v>
                </c:pt>
                <c:pt idx="8">
                  <c:v>6.1694614651994426</c:v>
                </c:pt>
                <c:pt idx="9">
                  <c:v>6.4390513779644607</c:v>
                </c:pt>
                <c:pt idx="10">
                  <c:v>6.6775347623335151</c:v>
                </c:pt>
                <c:pt idx="11">
                  <c:v>6.2627810503873338</c:v>
                </c:pt>
                <c:pt idx="12">
                  <c:v>6.8434362471119874</c:v>
                </c:pt>
                <c:pt idx="13">
                  <c:v>7.6314682998097307</c:v>
                </c:pt>
                <c:pt idx="14">
                  <c:v>8.6579837368765293</c:v>
                </c:pt>
                <c:pt idx="15">
                  <c:v>9.6015484315540913</c:v>
                </c:pt>
                <c:pt idx="16">
                  <c:v>10.161465942681435</c:v>
                </c:pt>
                <c:pt idx="17">
                  <c:v>10.555481969030307</c:v>
                </c:pt>
                <c:pt idx="18">
                  <c:v>11.57162856329845</c:v>
                </c:pt>
                <c:pt idx="19">
                  <c:v>13.126954983096629</c:v>
                </c:pt>
                <c:pt idx="20">
                  <c:v>16.880476076209568</c:v>
                </c:pt>
                <c:pt idx="21">
                  <c:v>20.965800138879452</c:v>
                </c:pt>
                <c:pt idx="22">
                  <c:v>23.029199855811701</c:v>
                </c:pt>
                <c:pt idx="23">
                  <c:v>24.428993633630064</c:v>
                </c:pt>
                <c:pt idx="24">
                  <c:v>23.278052082979411</c:v>
                </c:pt>
                <c:pt idx="25">
                  <c:v>21.090226252463307</c:v>
                </c:pt>
                <c:pt idx="26">
                  <c:v>19.410473719081271</c:v>
                </c:pt>
                <c:pt idx="27">
                  <c:v>17.253754416961129</c:v>
                </c:pt>
                <c:pt idx="28">
                  <c:v>15.221461228424843</c:v>
                </c:pt>
                <c:pt idx="29">
                  <c:v>14.360847276136518</c:v>
                </c:pt>
                <c:pt idx="30">
                  <c:v>13.427651424257611</c:v>
                </c:pt>
                <c:pt idx="31">
                  <c:v>12.535930943573321</c:v>
                </c:pt>
                <c:pt idx="32">
                  <c:v>9.4978600035675456</c:v>
                </c:pt>
                <c:pt idx="33">
                  <c:v>7.0197065746891143</c:v>
                </c:pt>
                <c:pt idx="34">
                  <c:v>7.1337638454743137</c:v>
                </c:pt>
                <c:pt idx="35">
                  <c:v>7.2685588018568223</c:v>
                </c:pt>
                <c:pt idx="36">
                  <c:v>8.1602792825411115</c:v>
                </c:pt>
                <c:pt idx="37">
                  <c:v>9.3526962043863815</c:v>
                </c:pt>
                <c:pt idx="38">
                  <c:v>12.12117723162714</c:v>
                </c:pt>
                <c:pt idx="39">
                  <c:v>15.39773155600197</c:v>
                </c:pt>
                <c:pt idx="40">
                  <c:v>19.389736033483963</c:v>
                </c:pt>
                <c:pt idx="41">
                  <c:v>22.738872257449376</c:v>
                </c:pt>
                <c:pt idx="42">
                  <c:v>23.848338436905408</c:v>
                </c:pt>
                <c:pt idx="43">
                  <c:v>22.676659200657447</c:v>
                </c:pt>
                <c:pt idx="44">
                  <c:v>17.93809804167233</c:v>
                </c:pt>
                <c:pt idx="45">
                  <c:v>15.988755595525278</c:v>
                </c:pt>
                <c:pt idx="46">
                  <c:v>15.0037155296531</c:v>
                </c:pt>
                <c:pt idx="47">
                  <c:v>13.873511664599755</c:v>
                </c:pt>
                <c:pt idx="48">
                  <c:v>12.950684655519503</c:v>
                </c:pt>
                <c:pt idx="49">
                  <c:v>12.411504829989468</c:v>
                </c:pt>
                <c:pt idx="50">
                  <c:v>10.617695025822234</c:v>
                </c:pt>
                <c:pt idx="51">
                  <c:v>6.6775347623335151</c:v>
                </c:pt>
                <c:pt idx="52">
                  <c:v>5.2466344561191898</c:v>
                </c:pt>
                <c:pt idx="53">
                  <c:v>5.2258967705218806</c:v>
                </c:pt>
                <c:pt idx="54">
                  <c:v>5.7028635392599893</c:v>
                </c:pt>
                <c:pt idx="55">
                  <c:v>6.4286825351658061</c:v>
                </c:pt>
                <c:pt idx="56">
                  <c:v>7.921795898172058</c:v>
                </c:pt>
                <c:pt idx="57">
                  <c:v>10.047408671896235</c:v>
                </c:pt>
                <c:pt idx="58">
                  <c:v>12.743307799546413</c:v>
                </c:pt>
                <c:pt idx="59">
                  <c:v>15.138510486035608</c:v>
                </c:pt>
                <c:pt idx="60">
                  <c:v>21.266496580040432</c:v>
                </c:pt>
                <c:pt idx="61">
                  <c:v>25.714730140663224</c:v>
                </c:pt>
                <c:pt idx="62">
                  <c:v>28.721694552273036</c:v>
                </c:pt>
                <c:pt idx="63">
                  <c:v>25.455509070696859</c:v>
                </c:pt>
                <c:pt idx="64">
                  <c:v>20.188136928980363</c:v>
                </c:pt>
                <c:pt idx="65">
                  <c:v>17.678876971705968</c:v>
                </c:pt>
                <c:pt idx="66">
                  <c:v>16.330927407880878</c:v>
                </c:pt>
                <c:pt idx="67">
                  <c:v>15.584370726377752</c:v>
                </c:pt>
                <c:pt idx="68">
                  <c:v>14.568224132109609</c:v>
                </c:pt>
                <c:pt idx="69">
                  <c:v>12.836627384734303</c:v>
                </c:pt>
                <c:pt idx="70">
                  <c:v>10.213310156674709</c:v>
                </c:pt>
                <c:pt idx="71">
                  <c:v>6.3561006355752241</c:v>
                </c:pt>
              </c:numCache>
            </c:numRef>
          </c:xVal>
          <c:yVal>
            <c:numRef>
              <c:f>'Forsøk 2 - Samlet'!$FL$14:$FL$85</c:f>
              <c:numCache>
                <c:formatCode>0.0</c:formatCode>
                <c:ptCount val="72"/>
                <c:pt idx="0">
                  <c:v>-4.77102</c:v>
                </c:pt>
                <c:pt idx="1">
                  <c:v>-3.5705599999999995</c:v>
                </c:pt>
                <c:pt idx="2">
                  <c:v>-1.9210200000000004</c:v>
                </c:pt>
                <c:pt idx="3">
                  <c:v>-0.12148000000000003</c:v>
                </c:pt>
                <c:pt idx="4">
                  <c:v>1.6785199999999998</c:v>
                </c:pt>
                <c:pt idx="5">
                  <c:v>2.8775900000000005</c:v>
                </c:pt>
                <c:pt idx="6">
                  <c:v>4.5271000000000008</c:v>
                </c:pt>
                <c:pt idx="7">
                  <c:v>5.7276000000000007</c:v>
                </c:pt>
                <c:pt idx="8">
                  <c:v>7.5271000000000008</c:v>
                </c:pt>
                <c:pt idx="9">
                  <c:v>9.3270999999999997</c:v>
                </c:pt>
                <c:pt idx="10">
                  <c:v>10.9771</c:v>
                </c:pt>
                <c:pt idx="11">
                  <c:v>12.177099999999999</c:v>
                </c:pt>
                <c:pt idx="12">
                  <c:v>13.9771</c:v>
                </c:pt>
                <c:pt idx="13">
                  <c:v>15.176200000000001</c:v>
                </c:pt>
                <c:pt idx="14">
                  <c:v>16.8276</c:v>
                </c:pt>
                <c:pt idx="15">
                  <c:v>18.627600000000001</c:v>
                </c:pt>
                <c:pt idx="16">
                  <c:v>20.426699999999997</c:v>
                </c:pt>
                <c:pt idx="17">
                  <c:v>21.627099999999999</c:v>
                </c:pt>
                <c:pt idx="18">
                  <c:v>23.2776</c:v>
                </c:pt>
                <c:pt idx="19">
                  <c:v>24.479900000000001</c:v>
                </c:pt>
                <c:pt idx="20">
                  <c:v>26.275300000000001</c:v>
                </c:pt>
                <c:pt idx="21">
                  <c:v>28.076699999999992</c:v>
                </c:pt>
                <c:pt idx="22">
                  <c:v>29.726699999999997</c:v>
                </c:pt>
                <c:pt idx="23">
                  <c:v>30.928099999999997</c:v>
                </c:pt>
                <c:pt idx="24">
                  <c:v>32.726199999999992</c:v>
                </c:pt>
                <c:pt idx="25">
                  <c:v>33.926699999999997</c:v>
                </c:pt>
                <c:pt idx="26">
                  <c:v>35.5762</c:v>
                </c:pt>
                <c:pt idx="27">
                  <c:v>37.375299999999996</c:v>
                </c:pt>
                <c:pt idx="28">
                  <c:v>39.175299999999993</c:v>
                </c:pt>
                <c:pt idx="29">
                  <c:v>40.376199999999997</c:v>
                </c:pt>
                <c:pt idx="30">
                  <c:v>42.025700000000001</c:v>
                </c:pt>
                <c:pt idx="31">
                  <c:v>43.227599999999995</c:v>
                </c:pt>
                <c:pt idx="32">
                  <c:v>45.02709999999999</c:v>
                </c:pt>
                <c:pt idx="33">
                  <c:v>46.825699999999998</c:v>
                </c:pt>
                <c:pt idx="34">
                  <c:v>48.474800000000002</c:v>
                </c:pt>
                <c:pt idx="35">
                  <c:v>49.675299999999993</c:v>
                </c:pt>
                <c:pt idx="36">
                  <c:v>51.475700000000003</c:v>
                </c:pt>
                <c:pt idx="37">
                  <c:v>52.675700000000006</c:v>
                </c:pt>
                <c:pt idx="38">
                  <c:v>54.327100000000002</c:v>
                </c:pt>
                <c:pt idx="39">
                  <c:v>56.127099999999999</c:v>
                </c:pt>
                <c:pt idx="40">
                  <c:v>57.927099999999996</c:v>
                </c:pt>
                <c:pt idx="41">
                  <c:v>59.126199999999997</c:v>
                </c:pt>
                <c:pt idx="42">
                  <c:v>60.774799999999999</c:v>
                </c:pt>
                <c:pt idx="43">
                  <c:v>61.977099999999993</c:v>
                </c:pt>
                <c:pt idx="44">
                  <c:v>63.776699999999991</c:v>
                </c:pt>
                <c:pt idx="45">
                  <c:v>65.5762</c:v>
                </c:pt>
                <c:pt idx="46">
                  <c:v>67.227099999999993</c:v>
                </c:pt>
                <c:pt idx="47">
                  <c:v>68.426699999999997</c:v>
                </c:pt>
                <c:pt idx="48">
                  <c:v>70.224800000000002</c:v>
                </c:pt>
                <c:pt idx="49">
                  <c:v>71.424799999999991</c:v>
                </c:pt>
                <c:pt idx="50">
                  <c:v>73.074799999999996</c:v>
                </c:pt>
                <c:pt idx="51">
                  <c:v>74.874799999999993</c:v>
                </c:pt>
                <c:pt idx="52">
                  <c:v>76.674799999999991</c:v>
                </c:pt>
                <c:pt idx="53">
                  <c:v>77.875699999999995</c:v>
                </c:pt>
                <c:pt idx="54">
                  <c:v>79.524799999999999</c:v>
                </c:pt>
                <c:pt idx="55">
                  <c:v>80.724399999999989</c:v>
                </c:pt>
                <c:pt idx="56">
                  <c:v>82.526200000000003</c:v>
                </c:pt>
                <c:pt idx="57">
                  <c:v>84.325299999999999</c:v>
                </c:pt>
                <c:pt idx="58">
                  <c:v>85.976699999999994</c:v>
                </c:pt>
                <c:pt idx="59">
                  <c:v>87.175299999999993</c:v>
                </c:pt>
                <c:pt idx="60">
                  <c:v>88.97529999999999</c:v>
                </c:pt>
                <c:pt idx="61">
                  <c:v>90.174399999999991</c:v>
                </c:pt>
                <c:pt idx="62">
                  <c:v>91.824399999999997</c:v>
                </c:pt>
                <c:pt idx="63">
                  <c:v>93.624399999999994</c:v>
                </c:pt>
                <c:pt idx="64">
                  <c:v>95.423999999999992</c:v>
                </c:pt>
                <c:pt idx="65">
                  <c:v>96.624000000000009</c:v>
                </c:pt>
                <c:pt idx="66">
                  <c:v>98.275999999999996</c:v>
                </c:pt>
                <c:pt idx="67">
                  <c:v>99.474000000000004</c:v>
                </c:pt>
                <c:pt idx="68">
                  <c:v>101.276</c:v>
                </c:pt>
                <c:pt idx="69">
                  <c:v>103.077</c:v>
                </c:pt>
                <c:pt idx="70">
                  <c:v>104.425</c:v>
                </c:pt>
                <c:pt idx="71">
                  <c:v>104.79999999999998</c:v>
                </c:pt>
              </c:numCache>
            </c:numRef>
          </c:yVal>
          <c:smooth val="0"/>
          <c:extLst>
            <c:ext xmlns:c16="http://schemas.microsoft.com/office/drawing/2014/chart" uri="{C3380CC4-5D6E-409C-BE32-E72D297353CC}">
              <c16:uniqueId val="{00000006-966C-4E8D-966C-D35E02FA9FE9}"/>
            </c:ext>
          </c:extLst>
        </c:ser>
        <c:dLbls>
          <c:showLegendKey val="0"/>
          <c:showVal val="0"/>
          <c:showCatName val="0"/>
          <c:showSerName val="0"/>
          <c:showPercent val="0"/>
          <c:showBubbleSize val="0"/>
        </c:dLbls>
        <c:axId val="253375232"/>
        <c:axId val="253377152"/>
        <c:extLst/>
      </c:scatterChart>
      <c:valAx>
        <c:axId val="253375232"/>
        <c:scaling>
          <c:orientation val="minMax"/>
          <c:max val="4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3377152"/>
        <c:crosses val="autoZero"/>
        <c:crossBetween val="midCat"/>
        <c:majorUnit val="10"/>
        <c:minorUnit val="5"/>
      </c:valAx>
      <c:valAx>
        <c:axId val="253377152"/>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3375232"/>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008639417085259"/>
          <c:y val="0.17482289113918872"/>
          <c:w val="0.77045319356841335"/>
          <c:h val="0.70793014829937995"/>
        </c:manualLayout>
      </c:layout>
      <c:scatterChart>
        <c:scatterStyle val="lineMarker"/>
        <c:varyColors val="0"/>
        <c:ser>
          <c:idx val="1"/>
          <c:order val="0"/>
          <c:tx>
            <c:strRef>
              <c:f>'Forsøk 2 - Samlet'!$AT$12</c:f>
              <c:strCache>
                <c:ptCount val="1"/>
                <c:pt idx="0">
                  <c:v>fs-2a</c:v>
                </c:pt>
              </c:strCache>
            </c:strRef>
          </c:tx>
          <c:spPr>
            <a:ln w="15875" cap="rnd" cmpd="dbl">
              <a:solidFill>
                <a:srgbClr val="FF0000"/>
              </a:solidFill>
              <a:round/>
            </a:ln>
            <a:effectLst/>
          </c:spPr>
          <c:marker>
            <c:symbol val="circle"/>
            <c:size val="2"/>
            <c:spPr>
              <a:solidFill>
                <a:schemeClr val="accent4"/>
              </a:solidFill>
              <a:ln w="6350">
                <a:solidFill>
                  <a:srgbClr val="FF0000"/>
                </a:solidFill>
              </a:ln>
              <a:effectLst/>
            </c:spPr>
          </c:marker>
          <c:xVal>
            <c:numRef>
              <c:f>'Forsøk 2 - Samlet'!$AT$14:$AT$84</c:f>
              <c:numCache>
                <c:formatCode>0.0</c:formatCode>
                <c:ptCount val="71"/>
                <c:pt idx="0">
                  <c:v>1.3375807210264339</c:v>
                </c:pt>
                <c:pt idx="1">
                  <c:v>4.4897089318174093</c:v>
                </c:pt>
                <c:pt idx="2">
                  <c:v>4.3860205038308644</c:v>
                </c:pt>
                <c:pt idx="3">
                  <c:v>4.6245038881999188</c:v>
                </c:pt>
                <c:pt idx="4">
                  <c:v>4.9874133861528271</c:v>
                </c:pt>
                <c:pt idx="5">
                  <c:v>5.3192163557097718</c:v>
                </c:pt>
                <c:pt idx="6">
                  <c:v>5.7028635392599893</c:v>
                </c:pt>
                <c:pt idx="7">
                  <c:v>5.7650765960519168</c:v>
                </c:pt>
                <c:pt idx="8">
                  <c:v>6.0657730372128977</c:v>
                </c:pt>
                <c:pt idx="9">
                  <c:v>6.3872071639711878</c:v>
                </c:pt>
                <c:pt idx="10">
                  <c:v>6.0242976660182794</c:v>
                </c:pt>
                <c:pt idx="11">
                  <c:v>6.4390513779644607</c:v>
                </c:pt>
                <c:pt idx="12">
                  <c:v>6.6982724479308233</c:v>
                </c:pt>
                <c:pt idx="13">
                  <c:v>7.0715507886823863</c:v>
                </c:pt>
                <c:pt idx="14">
                  <c:v>7.1648703738702775</c:v>
                </c:pt>
                <c:pt idx="15">
                  <c:v>7.3826160726420227</c:v>
                </c:pt>
                <c:pt idx="16">
                  <c:v>7.5277798718231859</c:v>
                </c:pt>
                <c:pt idx="17">
                  <c:v>7.6522059854070399</c:v>
                </c:pt>
                <c:pt idx="18">
                  <c:v>8.2224923393330389</c:v>
                </c:pt>
                <c:pt idx="19">
                  <c:v>10.420687012647798</c:v>
                </c:pt>
                <c:pt idx="20">
                  <c:v>12.888471598727575</c:v>
                </c:pt>
                <c:pt idx="21">
                  <c:v>16.113181709109131</c:v>
                </c:pt>
                <c:pt idx="22">
                  <c:v>16.963426818598805</c:v>
                </c:pt>
                <c:pt idx="23">
                  <c:v>17.782565399692512</c:v>
                </c:pt>
                <c:pt idx="24">
                  <c:v>15.771009896753533</c:v>
                </c:pt>
                <c:pt idx="25">
                  <c:v>15.273305442418117</c:v>
                </c:pt>
                <c:pt idx="26">
                  <c:v>14.817076359277317</c:v>
                </c:pt>
                <c:pt idx="27">
                  <c:v>13.925355878593027</c:v>
                </c:pt>
                <c:pt idx="28">
                  <c:v>13.645397123029356</c:v>
                </c:pt>
                <c:pt idx="29">
                  <c:v>13.085479611902011</c:v>
                </c:pt>
                <c:pt idx="30">
                  <c:v>12.681094742754485</c:v>
                </c:pt>
                <c:pt idx="31">
                  <c:v>10.814703038996671</c:v>
                </c:pt>
                <c:pt idx="32">
                  <c:v>8.7720410076617288</c:v>
                </c:pt>
                <c:pt idx="33">
                  <c:v>8.2432300249303481</c:v>
                </c:pt>
                <c:pt idx="34">
                  <c:v>8.419500352507475</c:v>
                </c:pt>
                <c:pt idx="35">
                  <c:v>8.7513033220644196</c:v>
                </c:pt>
                <c:pt idx="36">
                  <c:v>9.508228846366201</c:v>
                </c:pt>
                <c:pt idx="37">
                  <c:v>10.897653781385907</c:v>
                </c:pt>
                <c:pt idx="38">
                  <c:v>12.618881685962558</c:v>
                </c:pt>
                <c:pt idx="39">
                  <c:v>15.802116425149498</c:v>
                </c:pt>
                <c:pt idx="40">
                  <c:v>18.871293893551236</c:v>
                </c:pt>
                <c:pt idx="41">
                  <c:v>23.475060096153847</c:v>
                </c:pt>
                <c:pt idx="42">
                  <c:v>24.543050904415264</c:v>
                </c:pt>
                <c:pt idx="43">
                  <c:v>21.577561864000067</c:v>
                </c:pt>
                <c:pt idx="44">
                  <c:v>18.62244166638353</c:v>
                </c:pt>
                <c:pt idx="45">
                  <c:v>17.398918216142295</c:v>
                </c:pt>
                <c:pt idx="46">
                  <c:v>16.53830426385397</c:v>
                </c:pt>
                <c:pt idx="47">
                  <c:v>15.345887342008698</c:v>
                </c:pt>
                <c:pt idx="48">
                  <c:v>14.599330660505572</c:v>
                </c:pt>
                <c:pt idx="49">
                  <c:v>13.780192079411865</c:v>
                </c:pt>
                <c:pt idx="50">
                  <c:v>12.411504829989468</c:v>
                </c:pt>
                <c:pt idx="51">
                  <c:v>8.7305656364671105</c:v>
                </c:pt>
                <c:pt idx="52">
                  <c:v>7.2892964874541315</c:v>
                </c:pt>
                <c:pt idx="53">
                  <c:v>7.1130261598770046</c:v>
                </c:pt>
                <c:pt idx="54">
                  <c:v>7.4551979722326038</c:v>
                </c:pt>
                <c:pt idx="55">
                  <c:v>8.3987626669101658</c:v>
                </c:pt>
                <c:pt idx="56">
                  <c:v>9.2697454619971467</c:v>
                </c:pt>
                <c:pt idx="57">
                  <c:v>11.032448737768416</c:v>
                </c:pt>
                <c:pt idx="58">
                  <c:v>12.37002945879485</c:v>
                </c:pt>
                <c:pt idx="59">
                  <c:v>15.677690311565643</c:v>
                </c:pt>
                <c:pt idx="60">
                  <c:v>21.079857409664651</c:v>
                </c:pt>
                <c:pt idx="61">
                  <c:v>25.797680883052461</c:v>
                </c:pt>
                <c:pt idx="62">
                  <c:v>25.185919157931842</c:v>
                </c:pt>
                <c:pt idx="63">
                  <c:v>21.162808152053888</c:v>
                </c:pt>
                <c:pt idx="64">
                  <c:v>18.23879448283331</c:v>
                </c:pt>
                <c:pt idx="65">
                  <c:v>14.951871315659826</c:v>
                </c:pt>
                <c:pt idx="66">
                  <c:v>13.894249350197065</c:v>
                </c:pt>
                <c:pt idx="67">
                  <c:v>13.075110769103357</c:v>
                </c:pt>
                <c:pt idx="68">
                  <c:v>12.25597218800965</c:v>
                </c:pt>
                <c:pt idx="69">
                  <c:v>10.431055855446454</c:v>
                </c:pt>
                <c:pt idx="70">
                  <c:v>9.2490077763998375</c:v>
                </c:pt>
              </c:numCache>
            </c:numRef>
          </c:xVal>
          <c:yVal>
            <c:numRef>
              <c:f>'Forsøk 2 - Samlet'!$AW$14:$AW$84</c:f>
              <c:numCache>
                <c:formatCode>0.0</c:formatCode>
                <c:ptCount val="71"/>
                <c:pt idx="0">
                  <c:v>-4.29</c:v>
                </c:pt>
                <c:pt idx="1">
                  <c:v>-2.64</c:v>
                </c:pt>
                <c:pt idx="2">
                  <c:v>-1.4399999999999995</c:v>
                </c:pt>
                <c:pt idx="3">
                  <c:v>0.35999999999999943</c:v>
                </c:pt>
                <c:pt idx="4">
                  <c:v>1.5599999999999996</c:v>
                </c:pt>
                <c:pt idx="5">
                  <c:v>3.2100000000000009</c:v>
                </c:pt>
                <c:pt idx="6">
                  <c:v>5.0100000000000016</c:v>
                </c:pt>
                <c:pt idx="7">
                  <c:v>6.8099999999999987</c:v>
                </c:pt>
                <c:pt idx="8">
                  <c:v>8.0100000000000016</c:v>
                </c:pt>
                <c:pt idx="9">
                  <c:v>9.66</c:v>
                </c:pt>
                <c:pt idx="10">
                  <c:v>10.860000000000001</c:v>
                </c:pt>
                <c:pt idx="11">
                  <c:v>12.66</c:v>
                </c:pt>
                <c:pt idx="12">
                  <c:v>14.459999999999997</c:v>
                </c:pt>
                <c:pt idx="13">
                  <c:v>16.110000000000003</c:v>
                </c:pt>
                <c:pt idx="14">
                  <c:v>17.309999999999999</c:v>
                </c:pt>
                <c:pt idx="15">
                  <c:v>19.110000000000003</c:v>
                </c:pt>
                <c:pt idx="16">
                  <c:v>20.310000000000002</c:v>
                </c:pt>
                <c:pt idx="17">
                  <c:v>21.959999999999997</c:v>
                </c:pt>
                <c:pt idx="18">
                  <c:v>23.759999999999998</c:v>
                </c:pt>
                <c:pt idx="19">
                  <c:v>25.560000000000002</c:v>
                </c:pt>
                <c:pt idx="20">
                  <c:v>26.759999999999998</c:v>
                </c:pt>
                <c:pt idx="21">
                  <c:v>28.41</c:v>
                </c:pt>
                <c:pt idx="22">
                  <c:v>29.610000000000003</c:v>
                </c:pt>
                <c:pt idx="23">
                  <c:v>31.41</c:v>
                </c:pt>
                <c:pt idx="24">
                  <c:v>33.209999999999994</c:v>
                </c:pt>
                <c:pt idx="25">
                  <c:v>34.86</c:v>
                </c:pt>
                <c:pt idx="26">
                  <c:v>36.06</c:v>
                </c:pt>
                <c:pt idx="27">
                  <c:v>37.86</c:v>
                </c:pt>
                <c:pt idx="28">
                  <c:v>39.06</c:v>
                </c:pt>
                <c:pt idx="29">
                  <c:v>40.709999999999994</c:v>
                </c:pt>
                <c:pt idx="30">
                  <c:v>42.509999999999991</c:v>
                </c:pt>
                <c:pt idx="31">
                  <c:v>44.31</c:v>
                </c:pt>
                <c:pt idx="32">
                  <c:v>45.509999999999991</c:v>
                </c:pt>
                <c:pt idx="33">
                  <c:v>47.16</c:v>
                </c:pt>
                <c:pt idx="34">
                  <c:v>48.36</c:v>
                </c:pt>
                <c:pt idx="35">
                  <c:v>50.16</c:v>
                </c:pt>
                <c:pt idx="36">
                  <c:v>51.960000000000008</c:v>
                </c:pt>
                <c:pt idx="37">
                  <c:v>53.61</c:v>
                </c:pt>
                <c:pt idx="38">
                  <c:v>54.81</c:v>
                </c:pt>
                <c:pt idx="39">
                  <c:v>56.61</c:v>
                </c:pt>
                <c:pt idx="40">
                  <c:v>57.81</c:v>
                </c:pt>
                <c:pt idx="41">
                  <c:v>59.460000000000008</c:v>
                </c:pt>
                <c:pt idx="42">
                  <c:v>61.259999999999991</c:v>
                </c:pt>
                <c:pt idx="43">
                  <c:v>63.06</c:v>
                </c:pt>
                <c:pt idx="44">
                  <c:v>64.259999999999991</c:v>
                </c:pt>
                <c:pt idx="45">
                  <c:v>65.91</c:v>
                </c:pt>
                <c:pt idx="46">
                  <c:v>67.109999999999985</c:v>
                </c:pt>
                <c:pt idx="47">
                  <c:v>68.91</c:v>
                </c:pt>
                <c:pt idx="48">
                  <c:v>70.710000000000008</c:v>
                </c:pt>
                <c:pt idx="49">
                  <c:v>72.359999999999985</c:v>
                </c:pt>
                <c:pt idx="50">
                  <c:v>73.56</c:v>
                </c:pt>
                <c:pt idx="51">
                  <c:v>75.359999999999985</c:v>
                </c:pt>
                <c:pt idx="52">
                  <c:v>76.56</c:v>
                </c:pt>
                <c:pt idx="53">
                  <c:v>78.210000000000008</c:v>
                </c:pt>
                <c:pt idx="54">
                  <c:v>80.009999999999991</c:v>
                </c:pt>
                <c:pt idx="55">
                  <c:v>81.81</c:v>
                </c:pt>
                <c:pt idx="56">
                  <c:v>83.009999999999991</c:v>
                </c:pt>
                <c:pt idx="57">
                  <c:v>84.66</c:v>
                </c:pt>
                <c:pt idx="58">
                  <c:v>85.859999999999985</c:v>
                </c:pt>
                <c:pt idx="59">
                  <c:v>87.66</c:v>
                </c:pt>
                <c:pt idx="60">
                  <c:v>89.460000000000008</c:v>
                </c:pt>
                <c:pt idx="61">
                  <c:v>91.109999999999985</c:v>
                </c:pt>
                <c:pt idx="62">
                  <c:v>92.309999999999988</c:v>
                </c:pt>
                <c:pt idx="63">
                  <c:v>94.109999999999985</c:v>
                </c:pt>
                <c:pt idx="64">
                  <c:v>95.309999999999988</c:v>
                </c:pt>
                <c:pt idx="65">
                  <c:v>96.960000000000008</c:v>
                </c:pt>
                <c:pt idx="66">
                  <c:v>98.76</c:v>
                </c:pt>
                <c:pt idx="67">
                  <c:v>100.55999999999999</c:v>
                </c:pt>
                <c:pt idx="68">
                  <c:v>101.76</c:v>
                </c:pt>
                <c:pt idx="69">
                  <c:v>103.41</c:v>
                </c:pt>
                <c:pt idx="70">
                  <c:v>104.60999999999999</c:v>
                </c:pt>
              </c:numCache>
            </c:numRef>
          </c:yVal>
          <c:smooth val="0"/>
          <c:extLst>
            <c:ext xmlns:c16="http://schemas.microsoft.com/office/drawing/2014/chart" uri="{C3380CC4-5D6E-409C-BE32-E72D297353CC}">
              <c16:uniqueId val="{00000000-966C-4E8D-966C-D35E02FA9FE9}"/>
            </c:ext>
          </c:extLst>
        </c:ser>
        <c:ser>
          <c:idx val="2"/>
          <c:order val="1"/>
          <c:tx>
            <c:strRef>
              <c:f>'Forsøk 2 - Samlet'!$BW$12</c:f>
              <c:strCache>
                <c:ptCount val="1"/>
                <c:pt idx="0">
                  <c:v>fs-3a</c:v>
                </c:pt>
              </c:strCache>
            </c:strRef>
          </c:tx>
          <c:spPr>
            <a:ln w="15875" cap="rnd" cmpd="dbl">
              <a:noFill/>
              <a:round/>
            </a:ln>
            <a:effectLst/>
          </c:spPr>
          <c:marker>
            <c:symbol val="none"/>
          </c:marker>
          <c:xVal>
            <c:numRef>
              <c:f>'Forsøk 2 - Samlet'!$BW$14:$BW$85</c:f>
              <c:numCache>
                <c:formatCode>0.0</c:formatCode>
                <c:ptCount val="72"/>
                <c:pt idx="0">
                  <c:v>0.21774569877174504</c:v>
                </c:pt>
                <c:pt idx="1">
                  <c:v>5.0496264429447537</c:v>
                </c:pt>
                <c:pt idx="2">
                  <c:v>2.4159403720865047</c:v>
                </c:pt>
                <c:pt idx="3">
                  <c:v>3.3802427523613754</c:v>
                </c:pt>
                <c:pt idx="4">
                  <c:v>4.8318807441730094</c:v>
                </c:pt>
                <c:pt idx="5">
                  <c:v>5.1222083425353357</c:v>
                </c:pt>
                <c:pt idx="6">
                  <c:v>5.4125359408976621</c:v>
                </c:pt>
                <c:pt idx="7">
                  <c:v>3.4424558091533024</c:v>
                </c:pt>
                <c:pt idx="8">
                  <c:v>3.9920044774819923</c:v>
                </c:pt>
                <c:pt idx="9">
                  <c:v>3.9297914206900653</c:v>
                </c:pt>
                <c:pt idx="10">
                  <c:v>2.5196288000730496</c:v>
                </c:pt>
                <c:pt idx="11">
                  <c:v>2.8099563984353764</c:v>
                </c:pt>
                <c:pt idx="12">
                  <c:v>2.9758578832138487</c:v>
                </c:pt>
                <c:pt idx="13">
                  <c:v>3.1728658963882848</c:v>
                </c:pt>
                <c:pt idx="14">
                  <c:v>3.3491362239654117</c:v>
                </c:pt>
                <c:pt idx="15">
                  <c:v>3.7535210931129384</c:v>
                </c:pt>
                <c:pt idx="16">
                  <c:v>3.9816356346833377</c:v>
                </c:pt>
                <c:pt idx="17">
                  <c:v>4.396389346629519</c:v>
                </c:pt>
                <c:pt idx="18">
                  <c:v>4.8215119013743548</c:v>
                </c:pt>
                <c:pt idx="19">
                  <c:v>6.5012644347563873</c:v>
                </c:pt>
                <c:pt idx="20">
                  <c:v>9.4356469467756181</c:v>
                </c:pt>
                <c:pt idx="21">
                  <c:v>12.297447559204267</c:v>
                </c:pt>
                <c:pt idx="22">
                  <c:v>13.365438367465684</c:v>
                </c:pt>
                <c:pt idx="23">
                  <c:v>13.458757952653574</c:v>
                </c:pt>
                <c:pt idx="24">
                  <c:v>11.706423519680961</c:v>
                </c:pt>
                <c:pt idx="25">
                  <c:v>10.83544072459398</c:v>
                </c:pt>
                <c:pt idx="26">
                  <c:v>10.659170397016853</c:v>
                </c:pt>
                <c:pt idx="27">
                  <c:v>9.3838027327823461</c:v>
                </c:pt>
                <c:pt idx="28">
                  <c:v>8.9275736496415465</c:v>
                </c:pt>
                <c:pt idx="29">
                  <c:v>8.4506068809034378</c:v>
                </c:pt>
                <c:pt idx="30">
                  <c:v>7.9321647409707126</c:v>
                </c:pt>
                <c:pt idx="31">
                  <c:v>6.4390513779644607</c:v>
                </c:pt>
                <c:pt idx="32">
                  <c:v>4.9252003293608997</c:v>
                </c:pt>
                <c:pt idx="33">
                  <c:v>4.9874133861528271</c:v>
                </c:pt>
                <c:pt idx="34">
                  <c:v>5.1325771853339903</c:v>
                </c:pt>
                <c:pt idx="35">
                  <c:v>5.3917982553003538</c:v>
                </c:pt>
                <c:pt idx="36">
                  <c:v>5.6095439540720982</c:v>
                </c:pt>
                <c:pt idx="37">
                  <c:v>6.5220021203536964</c:v>
                </c:pt>
                <c:pt idx="38">
                  <c:v>8.0151154833599492</c:v>
                </c:pt>
                <c:pt idx="39">
                  <c:v>10.607326183023581</c:v>
                </c:pt>
                <c:pt idx="40">
                  <c:v>12.712201271150448</c:v>
                </c:pt>
                <c:pt idx="41">
                  <c:v>16.600517320645896</c:v>
                </c:pt>
                <c:pt idx="42">
                  <c:v>17.471500115732876</c:v>
                </c:pt>
                <c:pt idx="43">
                  <c:v>15.94728022433066</c:v>
                </c:pt>
                <c:pt idx="44">
                  <c:v>12.753676642345066</c:v>
                </c:pt>
                <c:pt idx="45">
                  <c:v>12.079701860432523</c:v>
                </c:pt>
                <c:pt idx="46">
                  <c:v>11.519784349305178</c:v>
                </c:pt>
                <c:pt idx="47">
                  <c:v>10.700645768211471</c:v>
                </c:pt>
                <c:pt idx="48">
                  <c:v>10.17183478548009</c:v>
                </c:pt>
                <c:pt idx="49">
                  <c:v>9.2490077763998375</c:v>
                </c:pt>
                <c:pt idx="50">
                  <c:v>7.3307718586487498</c:v>
                </c:pt>
                <c:pt idx="51">
                  <c:v>4.5830285170053005</c:v>
                </c:pt>
                <c:pt idx="52">
                  <c:v>3.9920044774819923</c:v>
                </c:pt>
                <c:pt idx="53">
                  <c:v>3.9401602634887198</c:v>
                </c:pt>
                <c:pt idx="54">
                  <c:v>4.0023733202806469</c:v>
                </c:pt>
                <c:pt idx="55">
                  <c:v>4.6452415737972279</c:v>
                </c:pt>
                <c:pt idx="56">
                  <c:v>5.8895027096357708</c:v>
                </c:pt>
                <c:pt idx="57">
                  <c:v>7.4551979722326038</c:v>
                </c:pt>
                <c:pt idx="58">
                  <c:v>8.9690490208361648</c:v>
                </c:pt>
                <c:pt idx="59">
                  <c:v>12.629250528761213</c:v>
                </c:pt>
                <c:pt idx="60">
                  <c:v>16.40350930747146</c:v>
                </c:pt>
                <c:pt idx="61">
                  <c:v>20.831005182496941</c:v>
                </c:pt>
                <c:pt idx="62">
                  <c:v>20.198505771779015</c:v>
                </c:pt>
                <c:pt idx="63">
                  <c:v>16.942689133001494</c:v>
                </c:pt>
                <c:pt idx="64">
                  <c:v>14.692650245693462</c:v>
                </c:pt>
                <c:pt idx="65">
                  <c:v>12.224865659613686</c:v>
                </c:pt>
                <c:pt idx="66">
                  <c:v>11.737530048076923</c:v>
                </c:pt>
                <c:pt idx="67">
                  <c:v>10.887284938587252</c:v>
                </c:pt>
                <c:pt idx="68">
                  <c:v>9.7985564447285274</c:v>
                </c:pt>
                <c:pt idx="69">
                  <c:v>8.0254843261586029</c:v>
                </c:pt>
                <c:pt idx="70">
                  <c:v>6.6567970767362059</c:v>
                </c:pt>
              </c:numCache>
            </c:numRef>
          </c:xVal>
          <c:yVal>
            <c:numRef>
              <c:f>'Forsøk 2 - Samlet'!$CA$14:$CA$85</c:f>
              <c:numCache>
                <c:formatCode>0.0</c:formatCode>
                <c:ptCount val="72"/>
                <c:pt idx="0">
                  <c:v>-4.6710189999999994</c:v>
                </c:pt>
                <c:pt idx="1">
                  <c:v>-2.8705599999999998</c:v>
                </c:pt>
                <c:pt idx="2">
                  <c:v>-1.0705599999999995</c:v>
                </c:pt>
                <c:pt idx="3">
                  <c:v>0.57852000000000015</c:v>
                </c:pt>
                <c:pt idx="4">
                  <c:v>1.7794400000000001</c:v>
                </c:pt>
                <c:pt idx="5">
                  <c:v>3.5775900000000007</c:v>
                </c:pt>
                <c:pt idx="6">
                  <c:v>4.7771299999999997</c:v>
                </c:pt>
                <c:pt idx="7">
                  <c:v>6.4276</c:v>
                </c:pt>
                <c:pt idx="8">
                  <c:v>8.2271000000000001</c:v>
                </c:pt>
                <c:pt idx="9">
                  <c:v>10.027099999999999</c:v>
                </c:pt>
                <c:pt idx="10">
                  <c:v>11.227599999999999</c:v>
                </c:pt>
                <c:pt idx="11">
                  <c:v>12.877099999999999</c:v>
                </c:pt>
                <c:pt idx="12">
                  <c:v>14.0776</c:v>
                </c:pt>
                <c:pt idx="13">
                  <c:v>15.876200000000001</c:v>
                </c:pt>
                <c:pt idx="14">
                  <c:v>17.677599999999998</c:v>
                </c:pt>
                <c:pt idx="15">
                  <c:v>19.3276</c:v>
                </c:pt>
                <c:pt idx="16">
                  <c:v>20.526699999999998</c:v>
                </c:pt>
                <c:pt idx="17">
                  <c:v>22.327099999999998</c:v>
                </c:pt>
                <c:pt idx="18">
                  <c:v>23.527100000000001</c:v>
                </c:pt>
                <c:pt idx="19">
                  <c:v>25.1799</c:v>
                </c:pt>
                <c:pt idx="20">
                  <c:v>26.975300000000001</c:v>
                </c:pt>
                <c:pt idx="21">
                  <c:v>28.776699999999995</c:v>
                </c:pt>
                <c:pt idx="22">
                  <c:v>29.976699999999997</c:v>
                </c:pt>
                <c:pt idx="23">
                  <c:v>31.6281</c:v>
                </c:pt>
                <c:pt idx="24">
                  <c:v>32.824799999999996</c:v>
                </c:pt>
                <c:pt idx="25">
                  <c:v>34.6267</c:v>
                </c:pt>
                <c:pt idx="26">
                  <c:v>36.426199999999994</c:v>
                </c:pt>
                <c:pt idx="27">
                  <c:v>38.075299999999999</c:v>
                </c:pt>
                <c:pt idx="28">
                  <c:v>39.275300000000001</c:v>
                </c:pt>
                <c:pt idx="29">
                  <c:v>41.0762</c:v>
                </c:pt>
                <c:pt idx="30">
                  <c:v>42.275700000000001</c:v>
                </c:pt>
                <c:pt idx="31">
                  <c:v>43.927599999999998</c:v>
                </c:pt>
                <c:pt idx="32">
                  <c:v>45.727099999999993</c:v>
                </c:pt>
                <c:pt idx="33">
                  <c:v>47.525700000000001</c:v>
                </c:pt>
                <c:pt idx="34">
                  <c:v>48.725700000000003</c:v>
                </c:pt>
                <c:pt idx="35">
                  <c:v>50.375299999999996</c:v>
                </c:pt>
                <c:pt idx="36">
                  <c:v>51.575699999999998</c:v>
                </c:pt>
                <c:pt idx="37">
                  <c:v>53.375700000000009</c:v>
                </c:pt>
                <c:pt idx="38">
                  <c:v>55.17710000000001</c:v>
                </c:pt>
                <c:pt idx="39">
                  <c:v>56.827100000000002</c:v>
                </c:pt>
                <c:pt idx="40">
                  <c:v>58.027100000000004</c:v>
                </c:pt>
                <c:pt idx="41">
                  <c:v>59.8262</c:v>
                </c:pt>
                <c:pt idx="42">
                  <c:v>61.025700000000001</c:v>
                </c:pt>
                <c:pt idx="43">
                  <c:v>62.677099999999996</c:v>
                </c:pt>
                <c:pt idx="44">
                  <c:v>64.476699999999994</c:v>
                </c:pt>
                <c:pt idx="45">
                  <c:v>66.276200000000003</c:v>
                </c:pt>
                <c:pt idx="46">
                  <c:v>67.476200000000006</c:v>
                </c:pt>
                <c:pt idx="47">
                  <c:v>69.1267</c:v>
                </c:pt>
                <c:pt idx="48">
                  <c:v>70.324799999999996</c:v>
                </c:pt>
                <c:pt idx="49">
                  <c:v>72.124799999999993</c:v>
                </c:pt>
                <c:pt idx="50">
                  <c:v>73.924399999999991</c:v>
                </c:pt>
                <c:pt idx="51">
                  <c:v>75.574799999999996</c:v>
                </c:pt>
                <c:pt idx="52">
                  <c:v>76.775300000000001</c:v>
                </c:pt>
                <c:pt idx="53">
                  <c:v>78.575699999999998</c:v>
                </c:pt>
                <c:pt idx="54">
                  <c:v>79.775700000000001</c:v>
                </c:pt>
                <c:pt idx="55">
                  <c:v>81.424399999999991</c:v>
                </c:pt>
                <c:pt idx="56">
                  <c:v>83.226200000000006</c:v>
                </c:pt>
                <c:pt idx="57">
                  <c:v>85.025300000000001</c:v>
                </c:pt>
                <c:pt idx="58">
                  <c:v>86.226699999999994</c:v>
                </c:pt>
                <c:pt idx="59">
                  <c:v>87.875299999999996</c:v>
                </c:pt>
                <c:pt idx="60">
                  <c:v>89.074399999999997</c:v>
                </c:pt>
                <c:pt idx="61">
                  <c:v>90.874399999999994</c:v>
                </c:pt>
                <c:pt idx="62">
                  <c:v>92.674800000000005</c:v>
                </c:pt>
                <c:pt idx="63">
                  <c:v>94.324399999999997</c:v>
                </c:pt>
                <c:pt idx="64">
                  <c:v>95.524999999999991</c:v>
                </c:pt>
                <c:pt idx="65">
                  <c:v>97.324000000000012</c:v>
                </c:pt>
                <c:pt idx="66">
                  <c:v>98.527000000000001</c:v>
                </c:pt>
                <c:pt idx="67">
                  <c:v>100.17400000000001</c:v>
                </c:pt>
                <c:pt idx="68">
                  <c:v>101.976</c:v>
                </c:pt>
                <c:pt idx="69">
                  <c:v>103.777</c:v>
                </c:pt>
                <c:pt idx="70">
                  <c:v>104.976</c:v>
                </c:pt>
              </c:numCache>
            </c:numRef>
          </c:yVal>
          <c:smooth val="0"/>
          <c:extLst>
            <c:ext xmlns:c16="http://schemas.microsoft.com/office/drawing/2014/chart" uri="{C3380CC4-5D6E-409C-BE32-E72D297353CC}">
              <c16:uniqueId val="{00000001-966C-4E8D-966C-D35E02FA9FE9}"/>
            </c:ext>
          </c:extLst>
        </c:ser>
        <c:ser>
          <c:idx val="0"/>
          <c:order val="2"/>
          <c:tx>
            <c:strRef>
              <c:f>'Forsøk 2 - Samlet'!$DB$12</c:f>
              <c:strCache>
                <c:ptCount val="1"/>
                <c:pt idx="0">
                  <c:v>fs-2b</c:v>
                </c:pt>
              </c:strCache>
            </c:strRef>
          </c:tx>
          <c:spPr>
            <a:ln w="15875" cap="rnd" cmpd="dbl">
              <a:solidFill>
                <a:srgbClr val="00B0F0"/>
              </a:solidFill>
              <a:round/>
            </a:ln>
            <a:effectLst/>
          </c:spPr>
          <c:marker>
            <c:symbol val="circle"/>
            <c:size val="2"/>
            <c:spPr>
              <a:solidFill>
                <a:srgbClr val="00B0F0"/>
              </a:solidFill>
              <a:ln w="6350">
                <a:solidFill>
                  <a:schemeClr val="accent5">
                    <a:lumMod val="75000"/>
                  </a:schemeClr>
                </a:solidFill>
              </a:ln>
              <a:effectLst/>
            </c:spPr>
          </c:marker>
          <c:xVal>
            <c:numRef>
              <c:f>'Forsøk 2 - Samlet'!$DB$14:$DB$85</c:f>
              <c:numCache>
                <c:formatCode>0.0</c:formatCode>
                <c:ptCount val="72"/>
                <c:pt idx="0">
                  <c:v>0.20737685597309052</c:v>
                </c:pt>
                <c:pt idx="1">
                  <c:v>0.73618783870447102</c:v>
                </c:pt>
                <c:pt idx="2">
                  <c:v>2.2085635161134141</c:v>
                </c:pt>
                <c:pt idx="3">
                  <c:v>2.3537273152945772</c:v>
                </c:pt>
                <c:pt idx="4">
                  <c:v>3.0277020972071216</c:v>
                </c:pt>
                <c:pt idx="5">
                  <c:v>3.5046688659452299</c:v>
                </c:pt>
                <c:pt idx="6">
                  <c:v>4.14753711946181</c:v>
                </c:pt>
                <c:pt idx="7">
                  <c:v>5.5265932116828624</c:v>
                </c:pt>
                <c:pt idx="8">
                  <c:v>6.9989688890918051</c:v>
                </c:pt>
                <c:pt idx="9">
                  <c:v>7.921795898172058</c:v>
                </c:pt>
                <c:pt idx="10">
                  <c:v>7.9425335837693671</c:v>
                </c:pt>
                <c:pt idx="11">
                  <c:v>6.0139288232196249</c:v>
                </c:pt>
                <c:pt idx="12">
                  <c:v>6.3975760067698424</c:v>
                </c:pt>
                <c:pt idx="13">
                  <c:v>6.4390513779644607</c:v>
                </c:pt>
                <c:pt idx="14">
                  <c:v>6.7812231903200599</c:v>
                </c:pt>
                <c:pt idx="15">
                  <c:v>6.9367558322998777</c:v>
                </c:pt>
                <c:pt idx="16">
                  <c:v>7.3826160726420227</c:v>
                </c:pt>
                <c:pt idx="17">
                  <c:v>7.5381487146218404</c:v>
                </c:pt>
                <c:pt idx="18">
                  <c:v>8.5542953088899836</c:v>
                </c:pt>
                <c:pt idx="19">
                  <c:v>11.530153192103834</c:v>
                </c:pt>
                <c:pt idx="20">
                  <c:v>16.165025923102405</c:v>
                </c:pt>
                <c:pt idx="21">
                  <c:v>17.82404077088713</c:v>
                </c:pt>
                <c:pt idx="22">
                  <c:v>17.077484089384004</c:v>
                </c:pt>
                <c:pt idx="23">
                  <c:v>18.197319111638691</c:v>
                </c:pt>
                <c:pt idx="24">
                  <c:v>16.113181709109131</c:v>
                </c:pt>
                <c:pt idx="25">
                  <c:v>14.827445202075973</c:v>
                </c:pt>
                <c:pt idx="26">
                  <c:v>13.44838910985492</c:v>
                </c:pt>
                <c:pt idx="27">
                  <c:v>12.504824415177358</c:v>
                </c:pt>
                <c:pt idx="28">
                  <c:v>11.737530048076923</c:v>
                </c:pt>
                <c:pt idx="29">
                  <c:v>11.260563279338815</c:v>
                </c:pt>
                <c:pt idx="30">
                  <c:v>10.783596510600708</c:v>
                </c:pt>
                <c:pt idx="31">
                  <c:v>9.7985564447285274</c:v>
                </c:pt>
                <c:pt idx="32">
                  <c:v>7.4033537582393318</c:v>
                </c:pt>
                <c:pt idx="33">
                  <c:v>7.0508131030850771</c:v>
                </c:pt>
                <c:pt idx="34">
                  <c:v>7.3100341730514407</c:v>
                </c:pt>
                <c:pt idx="35">
                  <c:v>7.4863045006285676</c:v>
                </c:pt>
                <c:pt idx="36">
                  <c:v>8.3261807673195847</c:v>
                </c:pt>
                <c:pt idx="37">
                  <c:v>10.244416685070671</c:v>
                </c:pt>
                <c:pt idx="38">
                  <c:v>13.313594153472412</c:v>
                </c:pt>
                <c:pt idx="39">
                  <c:v>15.667321468766989</c:v>
                </c:pt>
                <c:pt idx="40">
                  <c:v>19.576375203859744</c:v>
                </c:pt>
                <c:pt idx="41">
                  <c:v>22.355225073899156</c:v>
                </c:pt>
                <c:pt idx="42">
                  <c:v>22.272274331509923</c:v>
                </c:pt>
                <c:pt idx="43">
                  <c:v>19.306785291094727</c:v>
                </c:pt>
                <c:pt idx="44">
                  <c:v>15.148879328834262</c:v>
                </c:pt>
                <c:pt idx="45">
                  <c:v>14.194945791358046</c:v>
                </c:pt>
                <c:pt idx="46">
                  <c:v>13.064741926304702</c:v>
                </c:pt>
                <c:pt idx="47">
                  <c:v>12.245603345210995</c:v>
                </c:pt>
                <c:pt idx="48">
                  <c:v>11.779005419271542</c:v>
                </c:pt>
                <c:pt idx="49">
                  <c:v>11.229456750942852</c:v>
                </c:pt>
                <c:pt idx="50">
                  <c:v>9.6015484315540913</c:v>
                </c:pt>
                <c:pt idx="51">
                  <c:v>7.5796240858164587</c:v>
                </c:pt>
                <c:pt idx="52">
                  <c:v>5.9206092380317346</c:v>
                </c:pt>
                <c:pt idx="53">
                  <c:v>5.8169208100451888</c:v>
                </c:pt>
                <c:pt idx="54">
                  <c:v>6.0657730372128977</c:v>
                </c:pt>
                <c:pt idx="55">
                  <c:v>6.9160181467025685</c:v>
                </c:pt>
                <c:pt idx="56">
                  <c:v>8.3987626669101658</c:v>
                </c:pt>
                <c:pt idx="57">
                  <c:v>9.508228846366201</c:v>
                </c:pt>
                <c:pt idx="58">
                  <c:v>11.955275746848669</c:v>
                </c:pt>
                <c:pt idx="59">
                  <c:v>13.821667450606483</c:v>
                </c:pt>
                <c:pt idx="60">
                  <c:v>19.026826535531054</c:v>
                </c:pt>
                <c:pt idx="61">
                  <c:v>24.646739332401808</c:v>
                </c:pt>
                <c:pt idx="62">
                  <c:v>25.994688896226897</c:v>
                </c:pt>
                <c:pt idx="63">
                  <c:v>23.599486209737702</c:v>
                </c:pt>
                <c:pt idx="64">
                  <c:v>18.612072823584874</c:v>
                </c:pt>
                <c:pt idx="65">
                  <c:v>15.667321468766989</c:v>
                </c:pt>
                <c:pt idx="66">
                  <c:v>13.811298607807828</c:v>
                </c:pt>
                <c:pt idx="67">
                  <c:v>13.064741926304702</c:v>
                </c:pt>
                <c:pt idx="68">
                  <c:v>11.924169218452704</c:v>
                </c:pt>
                <c:pt idx="69">
                  <c:v>10.804334196198015</c:v>
                </c:pt>
                <c:pt idx="70">
                  <c:v>8.5957706800846019</c:v>
                </c:pt>
                <c:pt idx="71">
                  <c:v>6.3561006355752241</c:v>
                </c:pt>
              </c:numCache>
            </c:numRef>
          </c:xVal>
          <c:yVal>
            <c:numRef>
              <c:f>'Forsøk 2 - Samlet'!$DE$14:$DE$85</c:f>
              <c:numCache>
                <c:formatCode>0.0</c:formatCode>
                <c:ptCount val="72"/>
                <c:pt idx="0">
                  <c:v>-4.54</c:v>
                </c:pt>
                <c:pt idx="1">
                  <c:v>-2.7399999999999998</c:v>
                </c:pt>
                <c:pt idx="2">
                  <c:v>-1.4500000000000002</c:v>
                </c:pt>
                <c:pt idx="3">
                  <c:v>-0.25000000000000044</c:v>
                </c:pt>
                <c:pt idx="4">
                  <c:v>1.5499999999999998</c:v>
                </c:pt>
                <c:pt idx="5">
                  <c:v>2.75</c:v>
                </c:pt>
                <c:pt idx="6">
                  <c:v>4.4000000000000004</c:v>
                </c:pt>
                <c:pt idx="7">
                  <c:v>6.2000000000000011</c:v>
                </c:pt>
                <c:pt idx="8">
                  <c:v>8</c:v>
                </c:pt>
                <c:pt idx="9">
                  <c:v>9.1999999999999993</c:v>
                </c:pt>
                <c:pt idx="10">
                  <c:v>10.850000000000001</c:v>
                </c:pt>
                <c:pt idx="11">
                  <c:v>12.05</c:v>
                </c:pt>
                <c:pt idx="12">
                  <c:v>13.850000000000001</c:v>
                </c:pt>
                <c:pt idx="13">
                  <c:v>15.650000000000002</c:v>
                </c:pt>
                <c:pt idx="14">
                  <c:v>17.3</c:v>
                </c:pt>
                <c:pt idx="15">
                  <c:v>18.500000000000004</c:v>
                </c:pt>
                <c:pt idx="16">
                  <c:v>20.3</c:v>
                </c:pt>
                <c:pt idx="17">
                  <c:v>21.500000000000004</c:v>
                </c:pt>
                <c:pt idx="18">
                  <c:v>23.150000000000002</c:v>
                </c:pt>
                <c:pt idx="19">
                  <c:v>24.95</c:v>
                </c:pt>
                <c:pt idx="20">
                  <c:v>26.750000000000004</c:v>
                </c:pt>
                <c:pt idx="21">
                  <c:v>27.95</c:v>
                </c:pt>
                <c:pt idx="22">
                  <c:v>29.599999999999998</c:v>
                </c:pt>
                <c:pt idx="23">
                  <c:v>30.8</c:v>
                </c:pt>
                <c:pt idx="24">
                  <c:v>32.599999999999994</c:v>
                </c:pt>
                <c:pt idx="25">
                  <c:v>34.400000000000006</c:v>
                </c:pt>
                <c:pt idx="26">
                  <c:v>36.049999999999997</c:v>
                </c:pt>
                <c:pt idx="27">
                  <c:v>37.25</c:v>
                </c:pt>
                <c:pt idx="28">
                  <c:v>39.049999999999997</c:v>
                </c:pt>
                <c:pt idx="29">
                  <c:v>40.25</c:v>
                </c:pt>
                <c:pt idx="30">
                  <c:v>41.900000000000006</c:v>
                </c:pt>
                <c:pt idx="31">
                  <c:v>43.7</c:v>
                </c:pt>
                <c:pt idx="32">
                  <c:v>45.5</c:v>
                </c:pt>
                <c:pt idx="33">
                  <c:v>46.7</c:v>
                </c:pt>
                <c:pt idx="34">
                  <c:v>48.349999999999994</c:v>
                </c:pt>
                <c:pt idx="35">
                  <c:v>49.55</c:v>
                </c:pt>
                <c:pt idx="36">
                  <c:v>51.349999999999994</c:v>
                </c:pt>
                <c:pt idx="37">
                  <c:v>53.150000000000006</c:v>
                </c:pt>
                <c:pt idx="38">
                  <c:v>54.8</c:v>
                </c:pt>
                <c:pt idx="39">
                  <c:v>56</c:v>
                </c:pt>
                <c:pt idx="40">
                  <c:v>57.8</c:v>
                </c:pt>
                <c:pt idx="41">
                  <c:v>59</c:v>
                </c:pt>
                <c:pt idx="42">
                  <c:v>60.650000000000006</c:v>
                </c:pt>
                <c:pt idx="43">
                  <c:v>62.449999999999989</c:v>
                </c:pt>
                <c:pt idx="44">
                  <c:v>64.25</c:v>
                </c:pt>
                <c:pt idx="45">
                  <c:v>65.449999999999989</c:v>
                </c:pt>
                <c:pt idx="46">
                  <c:v>67.099999999999994</c:v>
                </c:pt>
                <c:pt idx="47">
                  <c:v>68.3</c:v>
                </c:pt>
                <c:pt idx="48">
                  <c:v>70.099999999999994</c:v>
                </c:pt>
                <c:pt idx="49">
                  <c:v>71.900000000000006</c:v>
                </c:pt>
                <c:pt idx="50">
                  <c:v>73.55</c:v>
                </c:pt>
                <c:pt idx="51">
                  <c:v>74.75</c:v>
                </c:pt>
                <c:pt idx="52">
                  <c:v>76.55</c:v>
                </c:pt>
                <c:pt idx="53">
                  <c:v>77.75</c:v>
                </c:pt>
                <c:pt idx="54">
                  <c:v>79.400000000000006</c:v>
                </c:pt>
                <c:pt idx="55">
                  <c:v>81.199999999999989</c:v>
                </c:pt>
                <c:pt idx="56">
                  <c:v>83</c:v>
                </c:pt>
                <c:pt idx="57">
                  <c:v>84.199999999999989</c:v>
                </c:pt>
                <c:pt idx="58">
                  <c:v>85.85</c:v>
                </c:pt>
                <c:pt idx="59">
                  <c:v>87.05</c:v>
                </c:pt>
                <c:pt idx="60">
                  <c:v>88.85</c:v>
                </c:pt>
                <c:pt idx="61">
                  <c:v>90.65</c:v>
                </c:pt>
                <c:pt idx="62">
                  <c:v>92.3</c:v>
                </c:pt>
                <c:pt idx="63">
                  <c:v>93.499999999999972</c:v>
                </c:pt>
                <c:pt idx="64">
                  <c:v>95.299999999999983</c:v>
                </c:pt>
                <c:pt idx="65">
                  <c:v>96.499999999999972</c:v>
                </c:pt>
                <c:pt idx="66">
                  <c:v>98.149999999999991</c:v>
                </c:pt>
                <c:pt idx="67">
                  <c:v>99.949999999999989</c:v>
                </c:pt>
                <c:pt idx="68">
                  <c:v>101.74999999999997</c:v>
                </c:pt>
                <c:pt idx="69">
                  <c:v>102.94999999999999</c:v>
                </c:pt>
                <c:pt idx="70">
                  <c:v>104.6</c:v>
                </c:pt>
                <c:pt idx="71">
                  <c:v>105.79999999999998</c:v>
                </c:pt>
              </c:numCache>
            </c:numRef>
          </c:yVal>
          <c:smooth val="0"/>
          <c:extLst>
            <c:ext xmlns:c16="http://schemas.microsoft.com/office/drawing/2014/chart" uri="{C3380CC4-5D6E-409C-BE32-E72D297353CC}">
              <c16:uniqueId val="{00000002-966C-4E8D-966C-D35E02FA9FE9}"/>
            </c:ext>
          </c:extLst>
        </c:ser>
        <c:ser>
          <c:idx val="6"/>
          <c:order val="3"/>
          <c:tx>
            <c:strRef>
              <c:f>'Forsøk 2 - Samlet'!$D$68</c:f>
              <c:strCache>
                <c:ptCount val="1"/>
                <c:pt idx="0">
                  <c:v>Clay</c:v>
                </c:pt>
              </c:strCache>
            </c:strRef>
          </c:tx>
          <c:spPr>
            <a:ln w="9525" cap="rnd">
              <a:solidFill>
                <a:schemeClr val="bg1">
                  <a:lumMod val="50000"/>
                </a:schemeClr>
              </a:solidFill>
              <a:round/>
            </a:ln>
            <a:effectLst/>
          </c:spPr>
          <c:marker>
            <c:symbol val="none"/>
          </c:marker>
          <c:xVal>
            <c:numRef>
              <c:f>'Forsøk 2 - Samlet'!$C$70:$C$81</c:f>
              <c:numCache>
                <c:formatCode>General</c:formatCode>
                <c:ptCount val="12"/>
                <c:pt idx="0">
                  <c:v>450</c:v>
                </c:pt>
                <c:pt idx="1">
                  <c:v>-450</c:v>
                </c:pt>
                <c:pt idx="2">
                  <c:v>-450</c:v>
                </c:pt>
                <c:pt idx="3">
                  <c:v>450</c:v>
                </c:pt>
                <c:pt idx="4">
                  <c:v>450</c:v>
                </c:pt>
                <c:pt idx="5">
                  <c:v>-450</c:v>
                </c:pt>
                <c:pt idx="6">
                  <c:v>-450</c:v>
                </c:pt>
                <c:pt idx="7">
                  <c:v>450</c:v>
                </c:pt>
                <c:pt idx="8">
                  <c:v>450</c:v>
                </c:pt>
                <c:pt idx="9">
                  <c:v>-450</c:v>
                </c:pt>
                <c:pt idx="10">
                  <c:v>-450</c:v>
                </c:pt>
                <c:pt idx="11">
                  <c:v>450</c:v>
                </c:pt>
              </c:numCache>
            </c:numRef>
          </c:xVal>
          <c:yVal>
            <c:numRef>
              <c:f>'Forsøk 2 - Samlet'!$D$70:$D$81</c:f>
              <c:numCache>
                <c:formatCode>General</c:formatCode>
                <c:ptCount val="12"/>
                <c:pt idx="0">
                  <c:v>29.499999999999986</c:v>
                </c:pt>
                <c:pt idx="1">
                  <c:v>29.499999999999986</c:v>
                </c:pt>
                <c:pt idx="2">
                  <c:v>31.499999999999986</c:v>
                </c:pt>
                <c:pt idx="3">
                  <c:v>31.499999999999986</c:v>
                </c:pt>
                <c:pt idx="4">
                  <c:v>58</c:v>
                </c:pt>
                <c:pt idx="5">
                  <c:v>58</c:v>
                </c:pt>
                <c:pt idx="6">
                  <c:v>62</c:v>
                </c:pt>
                <c:pt idx="7">
                  <c:v>62</c:v>
                </c:pt>
                <c:pt idx="8">
                  <c:v>86.9</c:v>
                </c:pt>
                <c:pt idx="9">
                  <c:v>86.9</c:v>
                </c:pt>
                <c:pt idx="10">
                  <c:v>94.899999999999991</c:v>
                </c:pt>
                <c:pt idx="11">
                  <c:v>94.899999999999991</c:v>
                </c:pt>
              </c:numCache>
            </c:numRef>
          </c:yVal>
          <c:smooth val="0"/>
          <c:extLst>
            <c:ext xmlns:c16="http://schemas.microsoft.com/office/drawing/2014/chart" uri="{C3380CC4-5D6E-409C-BE32-E72D297353CC}">
              <c16:uniqueId val="{00000003-966C-4E8D-966C-D35E02FA9FE9}"/>
            </c:ext>
          </c:extLst>
        </c:ser>
        <c:ser>
          <c:idx val="5"/>
          <c:order val="4"/>
          <c:tx>
            <c:strRef>
              <c:f>'Forsøk 2 - Samlet'!$EG$12</c:f>
              <c:strCache>
                <c:ptCount val="1"/>
                <c:pt idx="0">
                  <c:v>fs-3b</c:v>
                </c:pt>
              </c:strCache>
            </c:strRef>
          </c:tx>
          <c:spPr>
            <a:ln w="15875" cap="rnd" cmpd="dbl">
              <a:noFill/>
              <a:round/>
            </a:ln>
            <a:effectLst/>
          </c:spPr>
          <c:marker>
            <c:symbol val="none"/>
          </c:marker>
          <c:xVal>
            <c:numRef>
              <c:f>'Forsøk 2 - Samlet'!$EG$14:$EG$84</c:f>
              <c:numCache>
                <c:formatCode>0.0</c:formatCode>
                <c:ptCount val="71"/>
                <c:pt idx="0">
                  <c:v>0.21774569877174499</c:v>
                </c:pt>
                <c:pt idx="1">
                  <c:v>0.69471246750985327</c:v>
                </c:pt>
                <c:pt idx="2">
                  <c:v>4.2408567046497012</c:v>
                </c:pt>
                <c:pt idx="3">
                  <c:v>4.5104466174147184</c:v>
                </c:pt>
                <c:pt idx="4">
                  <c:v>4.9044626437635905</c:v>
                </c:pt>
                <c:pt idx="5">
                  <c:v>4.8318807441730094</c:v>
                </c:pt>
                <c:pt idx="6">
                  <c:v>4.6556104165958825</c:v>
                </c:pt>
                <c:pt idx="7">
                  <c:v>4.4378647178241373</c:v>
                </c:pt>
                <c:pt idx="8">
                  <c:v>4.9977822289514817</c:v>
                </c:pt>
                <c:pt idx="9">
                  <c:v>5.4540113120922804</c:v>
                </c:pt>
                <c:pt idx="10">
                  <c:v>4.2512255474483558</c:v>
                </c:pt>
                <c:pt idx="11">
                  <c:v>4.7696676873810819</c:v>
                </c:pt>
                <c:pt idx="12">
                  <c:v>5.2777409845151535</c:v>
                </c:pt>
                <c:pt idx="13">
                  <c:v>5.6302816396694073</c:v>
                </c:pt>
                <c:pt idx="14">
                  <c:v>6.3042564215819521</c:v>
                </c:pt>
                <c:pt idx="15">
                  <c:v>6.7293789763267871</c:v>
                </c:pt>
                <c:pt idx="16">
                  <c:v>7.1441326882729683</c:v>
                </c:pt>
                <c:pt idx="17">
                  <c:v>7.672943671004349</c:v>
                </c:pt>
                <c:pt idx="18">
                  <c:v>9.8296629731244902</c:v>
                </c:pt>
                <c:pt idx="19">
                  <c:v>12.193759131217723</c:v>
                </c:pt>
                <c:pt idx="20">
                  <c:v>16.185763608699716</c:v>
                </c:pt>
                <c:pt idx="21">
                  <c:v>18.145474897645421</c:v>
                </c:pt>
                <c:pt idx="22">
                  <c:v>19.856333959423417</c:v>
                </c:pt>
                <c:pt idx="23">
                  <c:v>20.042973129799197</c:v>
                </c:pt>
                <c:pt idx="24">
                  <c:v>17.57518854371942</c:v>
                </c:pt>
                <c:pt idx="25">
                  <c:v>16.818263019417643</c:v>
                </c:pt>
                <c:pt idx="26">
                  <c:v>15.128141643236953</c:v>
                </c:pt>
                <c:pt idx="27">
                  <c:v>14.070519677774191</c:v>
                </c:pt>
                <c:pt idx="28">
                  <c:v>13.209905725485866</c:v>
                </c:pt>
                <c:pt idx="29">
                  <c:v>12.784783170741031</c:v>
                </c:pt>
                <c:pt idx="30">
                  <c:v>12.318185244801576</c:v>
                </c:pt>
                <c:pt idx="31">
                  <c:v>10.711014611010125</c:v>
                </c:pt>
                <c:pt idx="32">
                  <c:v>8.6372460512792202</c:v>
                </c:pt>
                <c:pt idx="33">
                  <c:v>8.6994591080711476</c:v>
                </c:pt>
                <c:pt idx="34">
                  <c:v>8.9586801780375112</c:v>
                </c:pt>
                <c:pt idx="35">
                  <c:v>9.881507187117764</c:v>
                </c:pt>
                <c:pt idx="36">
                  <c:v>11.675316991284996</c:v>
                </c:pt>
                <c:pt idx="37">
                  <c:v>13.645397123029356</c:v>
                </c:pt>
                <c:pt idx="38">
                  <c:v>17.398918216142295</c:v>
                </c:pt>
                <c:pt idx="39">
                  <c:v>20.105186186591126</c:v>
                </c:pt>
                <c:pt idx="40">
                  <c:v>26.46128682216635</c:v>
                </c:pt>
                <c:pt idx="41">
                  <c:v>31.148003767158194</c:v>
                </c:pt>
                <c:pt idx="42">
                  <c:v>27.705547958004892</c:v>
                </c:pt>
                <c:pt idx="43">
                  <c:v>24.37714941963679</c:v>
                </c:pt>
                <c:pt idx="44">
                  <c:v>20.063710815396508</c:v>
                </c:pt>
                <c:pt idx="45">
                  <c:v>18.788343151162</c:v>
                </c:pt>
                <c:pt idx="46">
                  <c:v>17.212279045766511</c:v>
                </c:pt>
                <c:pt idx="47">
                  <c:v>16.019862123921243</c:v>
                </c:pt>
                <c:pt idx="48">
                  <c:v>15.014084372451753</c:v>
                </c:pt>
                <c:pt idx="49">
                  <c:v>14.174208105760737</c:v>
                </c:pt>
                <c:pt idx="50">
                  <c:v>10.628063868620888</c:v>
                </c:pt>
                <c:pt idx="51">
                  <c:v>8.367656138514203</c:v>
                </c:pt>
                <c:pt idx="52">
                  <c:v>7.1752392166689321</c:v>
                </c:pt>
                <c:pt idx="53">
                  <c:v>7.4033537582393318</c:v>
                </c:pt>
                <c:pt idx="54">
                  <c:v>8.3261807673195847</c:v>
                </c:pt>
                <c:pt idx="55">
                  <c:v>9.1764258768092546</c:v>
                </c:pt>
                <c:pt idx="56">
                  <c:v>11.146506008553615</c:v>
                </c:pt>
                <c:pt idx="57">
                  <c:v>12.629250528761213</c:v>
                </c:pt>
                <c:pt idx="58">
                  <c:v>15.428838084397935</c:v>
                </c:pt>
                <c:pt idx="59">
                  <c:v>19.65932594624898</c:v>
                </c:pt>
                <c:pt idx="60">
                  <c:v>27.031573176092348</c:v>
                </c:pt>
                <c:pt idx="61">
                  <c:v>30.79546311200394</c:v>
                </c:pt>
                <c:pt idx="62">
                  <c:v>30.401447085655068</c:v>
                </c:pt>
                <c:pt idx="63">
                  <c:v>27.798867543192785</c:v>
                </c:pt>
                <c:pt idx="64">
                  <c:v>21.691619134785267</c:v>
                </c:pt>
                <c:pt idx="65">
                  <c:v>18.218056797236002</c:v>
                </c:pt>
                <c:pt idx="66">
                  <c:v>17.036008718189386</c:v>
                </c:pt>
                <c:pt idx="67">
                  <c:v>16.133919394706442</c:v>
                </c:pt>
                <c:pt idx="68">
                  <c:v>15.107403957639644</c:v>
                </c:pt>
                <c:pt idx="69">
                  <c:v>13.956462406988992</c:v>
                </c:pt>
                <c:pt idx="70">
                  <c:v>12.214496816815032</c:v>
                </c:pt>
              </c:numCache>
            </c:numRef>
          </c:xVal>
          <c:yVal>
            <c:numRef>
              <c:f>'Forsøk 2 - Samlet'!$EJ$14:$EJ$84</c:f>
              <c:numCache>
                <c:formatCode>0.0</c:formatCode>
                <c:ptCount val="71"/>
                <c:pt idx="0">
                  <c:v>-3.9210190000000003</c:v>
                </c:pt>
                <c:pt idx="1">
                  <c:v>-2.7205599999999999</c:v>
                </c:pt>
                <c:pt idx="2">
                  <c:v>-0.92056000000000004</c:v>
                </c:pt>
                <c:pt idx="3">
                  <c:v>0.27852000000000032</c:v>
                </c:pt>
                <c:pt idx="4">
                  <c:v>1.9257400000000002</c:v>
                </c:pt>
                <c:pt idx="5">
                  <c:v>3.7275900000000002</c:v>
                </c:pt>
                <c:pt idx="6">
                  <c:v>5.5275999999999996</c:v>
                </c:pt>
                <c:pt idx="7">
                  <c:v>6.7271000000000001</c:v>
                </c:pt>
                <c:pt idx="8">
                  <c:v>8.3775999999999975</c:v>
                </c:pt>
                <c:pt idx="9">
                  <c:v>9.5775999999999986</c:v>
                </c:pt>
                <c:pt idx="10">
                  <c:v>11.377099999999999</c:v>
                </c:pt>
                <c:pt idx="11">
                  <c:v>13.177599999999998</c:v>
                </c:pt>
                <c:pt idx="12">
                  <c:v>14.827099999999998</c:v>
                </c:pt>
                <c:pt idx="13">
                  <c:v>16.025700000000001</c:v>
                </c:pt>
                <c:pt idx="14">
                  <c:v>17.8262</c:v>
                </c:pt>
                <c:pt idx="15">
                  <c:v>19.027099999999997</c:v>
                </c:pt>
                <c:pt idx="16">
                  <c:v>20.677599999999998</c:v>
                </c:pt>
                <c:pt idx="17">
                  <c:v>22.4771</c:v>
                </c:pt>
                <c:pt idx="18">
                  <c:v>24.2776</c:v>
                </c:pt>
                <c:pt idx="19">
                  <c:v>25.476699999999997</c:v>
                </c:pt>
                <c:pt idx="20">
                  <c:v>27.125300000000003</c:v>
                </c:pt>
                <c:pt idx="21">
                  <c:v>28.325300000000002</c:v>
                </c:pt>
                <c:pt idx="22">
                  <c:v>30.127600000000005</c:v>
                </c:pt>
                <c:pt idx="23">
                  <c:v>31.9267</c:v>
                </c:pt>
                <c:pt idx="24">
                  <c:v>33.578100000000006</c:v>
                </c:pt>
                <c:pt idx="25">
                  <c:v>34.775300000000001</c:v>
                </c:pt>
                <c:pt idx="26">
                  <c:v>36.57480000000001</c:v>
                </c:pt>
                <c:pt idx="27">
                  <c:v>37.775300000000001</c:v>
                </c:pt>
                <c:pt idx="28">
                  <c:v>39.426199999999994</c:v>
                </c:pt>
                <c:pt idx="29">
                  <c:v>41.225700000000003</c:v>
                </c:pt>
                <c:pt idx="30">
                  <c:v>43.025700000000001</c:v>
                </c:pt>
                <c:pt idx="31">
                  <c:v>44.227100000000007</c:v>
                </c:pt>
                <c:pt idx="32">
                  <c:v>45.877099999999999</c:v>
                </c:pt>
                <c:pt idx="33">
                  <c:v>47.076700000000002</c:v>
                </c:pt>
                <c:pt idx="34">
                  <c:v>48.874800000000008</c:v>
                </c:pt>
                <c:pt idx="35">
                  <c:v>50.675700000000006</c:v>
                </c:pt>
                <c:pt idx="36">
                  <c:v>52.325700000000012</c:v>
                </c:pt>
                <c:pt idx="37">
                  <c:v>53.525700000000001</c:v>
                </c:pt>
                <c:pt idx="38">
                  <c:v>55.327100000000002</c:v>
                </c:pt>
                <c:pt idx="39">
                  <c:v>56.527100000000004</c:v>
                </c:pt>
                <c:pt idx="40">
                  <c:v>58.17710000000001</c:v>
                </c:pt>
                <c:pt idx="41">
                  <c:v>59.977100000000007</c:v>
                </c:pt>
                <c:pt idx="42">
                  <c:v>61.775300000000001</c:v>
                </c:pt>
                <c:pt idx="43">
                  <c:v>62.977100000000007</c:v>
                </c:pt>
                <c:pt idx="44">
                  <c:v>64.627099999999999</c:v>
                </c:pt>
                <c:pt idx="45">
                  <c:v>65.825699999999998</c:v>
                </c:pt>
                <c:pt idx="46">
                  <c:v>67.6267</c:v>
                </c:pt>
                <c:pt idx="47">
                  <c:v>69.426200000000009</c:v>
                </c:pt>
                <c:pt idx="48">
                  <c:v>71.075299999999999</c:v>
                </c:pt>
                <c:pt idx="49">
                  <c:v>72.275300000000001</c:v>
                </c:pt>
                <c:pt idx="50">
                  <c:v>74.075299999999999</c:v>
                </c:pt>
                <c:pt idx="51">
                  <c:v>75.275300000000001</c:v>
                </c:pt>
                <c:pt idx="52">
                  <c:v>76.924800000000005</c:v>
                </c:pt>
                <c:pt idx="53">
                  <c:v>78.724800000000002</c:v>
                </c:pt>
                <c:pt idx="54">
                  <c:v>80.524799999999999</c:v>
                </c:pt>
                <c:pt idx="55">
                  <c:v>81.724800000000002</c:v>
                </c:pt>
                <c:pt idx="56">
                  <c:v>83.376199999999997</c:v>
                </c:pt>
                <c:pt idx="57">
                  <c:v>84.579000000000008</c:v>
                </c:pt>
                <c:pt idx="58">
                  <c:v>86.3767</c:v>
                </c:pt>
                <c:pt idx="59">
                  <c:v>88.174400000000006</c:v>
                </c:pt>
                <c:pt idx="60">
                  <c:v>89.824399999999997</c:v>
                </c:pt>
                <c:pt idx="61">
                  <c:v>91.025300000000001</c:v>
                </c:pt>
                <c:pt idx="62">
                  <c:v>92.825299999999999</c:v>
                </c:pt>
                <c:pt idx="63">
                  <c:v>94.0244</c:v>
                </c:pt>
                <c:pt idx="64">
                  <c:v>95.674999999999997</c:v>
                </c:pt>
                <c:pt idx="65">
                  <c:v>97.474999999999994</c:v>
                </c:pt>
                <c:pt idx="66">
                  <c:v>99.277000000000001</c:v>
                </c:pt>
                <c:pt idx="67">
                  <c:v>100.474</c:v>
                </c:pt>
                <c:pt idx="68">
                  <c:v>102.12400000000001</c:v>
                </c:pt>
                <c:pt idx="69">
                  <c:v>103.32600000000001</c:v>
                </c:pt>
                <c:pt idx="70">
                  <c:v>105.12400000000001</c:v>
                </c:pt>
              </c:numCache>
            </c:numRef>
          </c:yVal>
          <c:smooth val="0"/>
          <c:extLst>
            <c:ext xmlns:c16="http://schemas.microsoft.com/office/drawing/2014/chart" uri="{C3380CC4-5D6E-409C-BE32-E72D297353CC}">
              <c16:uniqueId val="{00000004-966C-4E8D-966C-D35E02FA9FE9}"/>
            </c:ext>
          </c:extLst>
        </c:ser>
        <c:ser>
          <c:idx val="3"/>
          <c:order val="5"/>
          <c:tx>
            <c:strRef>
              <c:f>'Forsøk 2 - Samlet'!$GK$12</c:f>
              <c:strCache>
                <c:ptCount val="1"/>
                <c:pt idx="0">
                  <c:v>fs-2c</c:v>
                </c:pt>
              </c:strCache>
            </c:strRef>
          </c:tx>
          <c:spPr>
            <a:ln w="15875" cap="rnd" cmpd="dbl">
              <a:solidFill>
                <a:schemeClr val="accent6"/>
              </a:solidFill>
              <a:round/>
            </a:ln>
            <a:effectLst/>
          </c:spPr>
          <c:marker>
            <c:symbol val="circle"/>
            <c:size val="2"/>
            <c:spPr>
              <a:solidFill>
                <a:srgbClr val="00FF00"/>
              </a:solidFill>
              <a:ln w="6350">
                <a:solidFill>
                  <a:schemeClr val="accent6"/>
                </a:solidFill>
              </a:ln>
              <a:effectLst/>
            </c:spPr>
          </c:marker>
          <c:xVal>
            <c:numRef>
              <c:f>'Forsøk 2 - Samlet'!$GK$14:$GK$85</c:f>
              <c:numCache>
                <c:formatCode>0.0</c:formatCode>
                <c:ptCount val="72"/>
                <c:pt idx="0">
                  <c:v>0</c:v>
                </c:pt>
                <c:pt idx="1">
                  <c:v>0</c:v>
                </c:pt>
                <c:pt idx="2">
                  <c:v>5.1844213993272631E-2</c:v>
                </c:pt>
                <c:pt idx="3">
                  <c:v>6.2213056791927152E-2</c:v>
                </c:pt>
                <c:pt idx="4">
                  <c:v>0.39401602634887201</c:v>
                </c:pt>
                <c:pt idx="5">
                  <c:v>0.78803205269774401</c:v>
                </c:pt>
                <c:pt idx="6">
                  <c:v>1.4309003062143246</c:v>
                </c:pt>
                <c:pt idx="7">
                  <c:v>2.1256127737241779</c:v>
                </c:pt>
                <c:pt idx="8">
                  <c:v>3.6913080363210113</c:v>
                </c:pt>
                <c:pt idx="9">
                  <c:v>4.7385611589851182</c:v>
                </c:pt>
                <c:pt idx="10">
                  <c:v>5.3192163557097718</c:v>
                </c:pt>
                <c:pt idx="11">
                  <c:v>6.6256905483402422</c:v>
                </c:pt>
                <c:pt idx="12">
                  <c:v>8.4298691953061287</c:v>
                </c:pt>
                <c:pt idx="13">
                  <c:v>9.4978600035675456</c:v>
                </c:pt>
                <c:pt idx="14">
                  <c:v>10.773227667802052</c:v>
                </c:pt>
                <c:pt idx="15">
                  <c:v>12.245603345210995</c:v>
                </c:pt>
                <c:pt idx="16">
                  <c:v>13.199536882687211</c:v>
                </c:pt>
                <c:pt idx="17">
                  <c:v>13.635028280230701</c:v>
                </c:pt>
                <c:pt idx="18">
                  <c:v>14.837814044874627</c:v>
                </c:pt>
                <c:pt idx="19">
                  <c:v>16.227238979894334</c:v>
                </c:pt>
                <c:pt idx="20">
                  <c:v>20.913955924886178</c:v>
                </c:pt>
                <c:pt idx="21">
                  <c:v>25.693992455065914</c:v>
                </c:pt>
                <c:pt idx="22">
                  <c:v>31.469437893916485</c:v>
                </c:pt>
                <c:pt idx="23">
                  <c:v>34.300131977949171</c:v>
                </c:pt>
                <c:pt idx="24">
                  <c:v>34.611197261908806</c:v>
                </c:pt>
                <c:pt idx="25">
                  <c:v>32.215994575419614</c:v>
                </c:pt>
                <c:pt idx="26">
                  <c:v>26.616819464146168</c:v>
                </c:pt>
                <c:pt idx="27">
                  <c:v>24.460100162026027</c:v>
                </c:pt>
                <c:pt idx="28">
                  <c:v>20.924324767684833</c:v>
                </c:pt>
                <c:pt idx="29">
                  <c:v>18.591335137987564</c:v>
                </c:pt>
                <c:pt idx="30">
                  <c:v>17.27449210255844</c:v>
                </c:pt>
                <c:pt idx="31">
                  <c:v>16.963426818598805</c:v>
                </c:pt>
                <c:pt idx="32">
                  <c:v>15.252567756820808</c:v>
                </c:pt>
                <c:pt idx="33">
                  <c:v>12.328554087600232</c:v>
                </c:pt>
                <c:pt idx="34">
                  <c:v>8.5750329944872927</c:v>
                </c:pt>
                <c:pt idx="35">
                  <c:v>8.5854018372859482</c:v>
                </c:pt>
                <c:pt idx="36">
                  <c:v>9.1660570340106009</c:v>
                </c:pt>
                <c:pt idx="37">
                  <c:v>10.254785527869325</c:v>
                </c:pt>
                <c:pt idx="38">
                  <c:v>13.10621729749932</c:v>
                </c:pt>
                <c:pt idx="39">
                  <c:v>16.04059980951855</c:v>
                </c:pt>
                <c:pt idx="40">
                  <c:v>20.768792125705016</c:v>
                </c:pt>
                <c:pt idx="41">
                  <c:v>29.603046190158672</c:v>
                </c:pt>
                <c:pt idx="42">
                  <c:v>33.097346213305244</c:v>
                </c:pt>
                <c:pt idx="43">
                  <c:v>30.214807915279287</c:v>
                </c:pt>
                <c:pt idx="44">
                  <c:v>26.129483852609404</c:v>
                </c:pt>
                <c:pt idx="45">
                  <c:v>21.670881449187959</c:v>
                </c:pt>
                <c:pt idx="46">
                  <c:v>19.327522976692038</c:v>
                </c:pt>
                <c:pt idx="47">
                  <c:v>17.481868958531532</c:v>
                </c:pt>
                <c:pt idx="48">
                  <c:v>16.310189722283567</c:v>
                </c:pt>
                <c:pt idx="49">
                  <c:v>15.905804853136043</c:v>
                </c:pt>
                <c:pt idx="50">
                  <c:v>14.837814044874627</c:v>
                </c:pt>
                <c:pt idx="51">
                  <c:v>12.598144000365249</c:v>
                </c:pt>
                <c:pt idx="52">
                  <c:v>8.937942492440202</c:v>
                </c:pt>
                <c:pt idx="53">
                  <c:v>7.1337638454743137</c:v>
                </c:pt>
                <c:pt idx="54">
                  <c:v>7.1856080594675866</c:v>
                </c:pt>
                <c:pt idx="55">
                  <c:v>7.672943671004349</c:v>
                </c:pt>
                <c:pt idx="56">
                  <c:v>8.8342540644536562</c:v>
                </c:pt>
                <c:pt idx="57">
                  <c:v>9.933351401111036</c:v>
                </c:pt>
                <c:pt idx="58">
                  <c:v>12.390767144392159</c:v>
                </c:pt>
                <c:pt idx="59">
                  <c:v>15.459944612793898</c:v>
                </c:pt>
                <c:pt idx="60">
                  <c:v>21.670881449187959</c:v>
                </c:pt>
                <c:pt idx="61">
                  <c:v>27.394482674045257</c:v>
                </c:pt>
                <c:pt idx="62">
                  <c:v>32.734436715352338</c:v>
                </c:pt>
                <c:pt idx="63">
                  <c:v>32.568535230573865</c:v>
                </c:pt>
                <c:pt idx="64">
                  <c:v>28.338047368722819</c:v>
                </c:pt>
                <c:pt idx="65">
                  <c:v>23.64096158093232</c:v>
                </c:pt>
                <c:pt idx="66">
                  <c:v>19.348260662289345</c:v>
                </c:pt>
                <c:pt idx="67">
                  <c:v>18.083261840853492</c:v>
                </c:pt>
                <c:pt idx="68">
                  <c:v>17.077484089384004</c:v>
                </c:pt>
                <c:pt idx="69">
                  <c:v>16.050968652317206</c:v>
                </c:pt>
                <c:pt idx="70">
                  <c:v>14.070519677774191</c:v>
                </c:pt>
              </c:numCache>
            </c:numRef>
          </c:xVal>
          <c:yVal>
            <c:numRef>
              <c:f>'Forsøk 2 - Samlet'!$GN$14:$GN$85</c:f>
              <c:numCache>
                <c:formatCode>0.0</c:formatCode>
                <c:ptCount val="72"/>
                <c:pt idx="0">
                  <c:v>-5.839537</c:v>
                </c:pt>
                <c:pt idx="1">
                  <c:v>-4.7691699999999999</c:v>
                </c:pt>
                <c:pt idx="2">
                  <c:v>-2.9696299999999995</c:v>
                </c:pt>
                <c:pt idx="3">
                  <c:v>-1.7673100000000002</c:v>
                </c:pt>
                <c:pt idx="4">
                  <c:v>-0.11869999999999958</c:v>
                </c:pt>
                <c:pt idx="5">
                  <c:v>1.6812999999999994</c:v>
                </c:pt>
                <c:pt idx="6">
                  <c:v>3.4808299999999992</c:v>
                </c:pt>
                <c:pt idx="7">
                  <c:v>4.6813000000000002</c:v>
                </c:pt>
                <c:pt idx="8">
                  <c:v>6.3312999999999988</c:v>
                </c:pt>
                <c:pt idx="9">
                  <c:v>7.5312999999999999</c:v>
                </c:pt>
                <c:pt idx="10">
                  <c:v>9.3312999999999988</c:v>
                </c:pt>
                <c:pt idx="11">
                  <c:v>11.130800000000001</c:v>
                </c:pt>
                <c:pt idx="12">
                  <c:v>12.780799999999999</c:v>
                </c:pt>
                <c:pt idx="13">
                  <c:v>13.985899999999997</c:v>
                </c:pt>
                <c:pt idx="14">
                  <c:v>15.780799999999999</c:v>
                </c:pt>
                <c:pt idx="15">
                  <c:v>16.980799999999999</c:v>
                </c:pt>
                <c:pt idx="16">
                  <c:v>18.630800000000001</c:v>
                </c:pt>
                <c:pt idx="17">
                  <c:v>20.430800000000001</c:v>
                </c:pt>
                <c:pt idx="18">
                  <c:v>22.230399999999999</c:v>
                </c:pt>
                <c:pt idx="19">
                  <c:v>23.430800000000001</c:v>
                </c:pt>
                <c:pt idx="20">
                  <c:v>25.080800000000004</c:v>
                </c:pt>
                <c:pt idx="21">
                  <c:v>26.280800000000003</c:v>
                </c:pt>
                <c:pt idx="22">
                  <c:v>28.0808</c:v>
                </c:pt>
                <c:pt idx="23">
                  <c:v>29.880800000000004</c:v>
                </c:pt>
                <c:pt idx="24">
                  <c:v>31.530800000000003</c:v>
                </c:pt>
                <c:pt idx="25">
                  <c:v>32.730400000000003</c:v>
                </c:pt>
                <c:pt idx="26">
                  <c:v>34.5304</c:v>
                </c:pt>
                <c:pt idx="27">
                  <c:v>35.730400000000003</c:v>
                </c:pt>
                <c:pt idx="28">
                  <c:v>37.380800000000008</c:v>
                </c:pt>
                <c:pt idx="29">
                  <c:v>39.180800000000005</c:v>
                </c:pt>
                <c:pt idx="30">
                  <c:v>40.980400000000003</c:v>
                </c:pt>
                <c:pt idx="31">
                  <c:v>42.180400000000006</c:v>
                </c:pt>
                <c:pt idx="32">
                  <c:v>43.830399999999997</c:v>
                </c:pt>
                <c:pt idx="33">
                  <c:v>45.030799999999999</c:v>
                </c:pt>
                <c:pt idx="34">
                  <c:v>46.830399999999997</c:v>
                </c:pt>
                <c:pt idx="35">
                  <c:v>48.630399999999995</c:v>
                </c:pt>
                <c:pt idx="36">
                  <c:v>50.281300000000002</c:v>
                </c:pt>
                <c:pt idx="37">
                  <c:v>51.48129999999999</c:v>
                </c:pt>
                <c:pt idx="38">
                  <c:v>53.279899999999998</c:v>
                </c:pt>
                <c:pt idx="39">
                  <c:v>54.479900000000001</c:v>
                </c:pt>
                <c:pt idx="40">
                  <c:v>56.130399999999995</c:v>
                </c:pt>
                <c:pt idx="41">
                  <c:v>57.929899999999989</c:v>
                </c:pt>
                <c:pt idx="42">
                  <c:v>59.730399999999989</c:v>
                </c:pt>
                <c:pt idx="43">
                  <c:v>60.929899999999989</c:v>
                </c:pt>
                <c:pt idx="44">
                  <c:v>62.579899999999995</c:v>
                </c:pt>
                <c:pt idx="45">
                  <c:v>63.780399999999986</c:v>
                </c:pt>
                <c:pt idx="46">
                  <c:v>65.580399999999997</c:v>
                </c:pt>
                <c:pt idx="47">
                  <c:v>67.379899999999992</c:v>
                </c:pt>
                <c:pt idx="48">
                  <c:v>69.030399999999986</c:v>
                </c:pt>
                <c:pt idx="49">
                  <c:v>70.230399999999989</c:v>
                </c:pt>
                <c:pt idx="50">
                  <c:v>72.029899999999998</c:v>
                </c:pt>
                <c:pt idx="51">
                  <c:v>73.230399999999989</c:v>
                </c:pt>
                <c:pt idx="52">
                  <c:v>74.880399999999995</c:v>
                </c:pt>
                <c:pt idx="53">
                  <c:v>76.679899999999989</c:v>
                </c:pt>
                <c:pt idx="54">
                  <c:v>78.479899999999986</c:v>
                </c:pt>
                <c:pt idx="55">
                  <c:v>79.679399999999987</c:v>
                </c:pt>
                <c:pt idx="56">
                  <c:v>81.329399999999993</c:v>
                </c:pt>
                <c:pt idx="57">
                  <c:v>82.529899999999998</c:v>
                </c:pt>
                <c:pt idx="58">
                  <c:v>84.329399999999993</c:v>
                </c:pt>
                <c:pt idx="59">
                  <c:v>86.12939999999999</c:v>
                </c:pt>
                <c:pt idx="60">
                  <c:v>87.779899999999998</c:v>
                </c:pt>
                <c:pt idx="61">
                  <c:v>88.979899999999986</c:v>
                </c:pt>
                <c:pt idx="62">
                  <c:v>90.779899999999998</c:v>
                </c:pt>
                <c:pt idx="63">
                  <c:v>91.979399999999998</c:v>
                </c:pt>
                <c:pt idx="64">
                  <c:v>93.62939999999999</c:v>
                </c:pt>
                <c:pt idx="65">
                  <c:v>95.43</c:v>
                </c:pt>
                <c:pt idx="66">
                  <c:v>97.23</c:v>
                </c:pt>
                <c:pt idx="67">
                  <c:v>98.429000000000002</c:v>
                </c:pt>
                <c:pt idx="68">
                  <c:v>100.08</c:v>
                </c:pt>
                <c:pt idx="69">
                  <c:v>101.28</c:v>
                </c:pt>
                <c:pt idx="70">
                  <c:v>103.07900000000001</c:v>
                </c:pt>
              </c:numCache>
            </c:numRef>
          </c:yVal>
          <c:smooth val="0"/>
          <c:extLst>
            <c:ext xmlns:c16="http://schemas.microsoft.com/office/drawing/2014/chart" uri="{C3380CC4-5D6E-409C-BE32-E72D297353CC}">
              <c16:uniqueId val="{00000005-966C-4E8D-966C-D35E02FA9FE9}"/>
            </c:ext>
          </c:extLst>
        </c:ser>
        <c:ser>
          <c:idx val="4"/>
          <c:order val="6"/>
          <c:tx>
            <c:strRef>
              <c:f>'Forsøk 2 - Samlet'!$FI$12</c:f>
              <c:strCache>
                <c:ptCount val="1"/>
                <c:pt idx="0">
                  <c:v>fs-3c</c:v>
                </c:pt>
              </c:strCache>
            </c:strRef>
          </c:tx>
          <c:spPr>
            <a:ln w="15875" cap="rnd" cmpd="dbl">
              <a:noFill/>
              <a:round/>
            </a:ln>
            <a:effectLst/>
          </c:spPr>
          <c:marker>
            <c:symbol val="none"/>
          </c:marker>
          <c:xVal>
            <c:numRef>
              <c:f>'Forsøk 2 - Samlet'!$FI$14:$FI$85</c:f>
              <c:numCache>
                <c:formatCode>0.0</c:formatCode>
                <c:ptCount val="72"/>
                <c:pt idx="0">
                  <c:v>0.63249941071792604</c:v>
                </c:pt>
                <c:pt idx="1">
                  <c:v>2.9343825120192308</c:v>
                </c:pt>
                <c:pt idx="2">
                  <c:v>7.2167145878635504</c:v>
                </c:pt>
                <c:pt idx="3">
                  <c:v>5.7547077532532622</c:v>
                </c:pt>
                <c:pt idx="4">
                  <c:v>7.5692552430178042</c:v>
                </c:pt>
                <c:pt idx="5">
                  <c:v>8.2224923393330389</c:v>
                </c:pt>
                <c:pt idx="6">
                  <c:v>6.3042564215819521</c:v>
                </c:pt>
                <c:pt idx="7">
                  <c:v>6.0865107228102069</c:v>
                </c:pt>
                <c:pt idx="8">
                  <c:v>6.1694614651994426</c:v>
                </c:pt>
                <c:pt idx="9">
                  <c:v>6.4390513779644607</c:v>
                </c:pt>
                <c:pt idx="10">
                  <c:v>6.6775347623335151</c:v>
                </c:pt>
                <c:pt idx="11">
                  <c:v>6.2627810503873338</c:v>
                </c:pt>
                <c:pt idx="12">
                  <c:v>6.8434362471119874</c:v>
                </c:pt>
                <c:pt idx="13">
                  <c:v>7.6314682998097307</c:v>
                </c:pt>
                <c:pt idx="14">
                  <c:v>8.6579837368765293</c:v>
                </c:pt>
                <c:pt idx="15">
                  <c:v>9.6015484315540913</c:v>
                </c:pt>
                <c:pt idx="16">
                  <c:v>10.161465942681435</c:v>
                </c:pt>
                <c:pt idx="17">
                  <c:v>10.555481969030307</c:v>
                </c:pt>
                <c:pt idx="18">
                  <c:v>11.57162856329845</c:v>
                </c:pt>
                <c:pt idx="19">
                  <c:v>13.126954983096629</c:v>
                </c:pt>
                <c:pt idx="20">
                  <c:v>16.880476076209568</c:v>
                </c:pt>
                <c:pt idx="21">
                  <c:v>20.965800138879452</c:v>
                </c:pt>
                <c:pt idx="22">
                  <c:v>23.029199855811701</c:v>
                </c:pt>
                <c:pt idx="23">
                  <c:v>24.428993633630064</c:v>
                </c:pt>
                <c:pt idx="24">
                  <c:v>23.278052082979411</c:v>
                </c:pt>
                <c:pt idx="25">
                  <c:v>21.090226252463307</c:v>
                </c:pt>
                <c:pt idx="26">
                  <c:v>19.410473719081271</c:v>
                </c:pt>
                <c:pt idx="27">
                  <c:v>17.253754416961129</c:v>
                </c:pt>
                <c:pt idx="28">
                  <c:v>15.221461228424843</c:v>
                </c:pt>
                <c:pt idx="29">
                  <c:v>14.360847276136518</c:v>
                </c:pt>
                <c:pt idx="30">
                  <c:v>13.427651424257611</c:v>
                </c:pt>
                <c:pt idx="31">
                  <c:v>12.535930943573321</c:v>
                </c:pt>
                <c:pt idx="32">
                  <c:v>9.4978600035675456</c:v>
                </c:pt>
                <c:pt idx="33">
                  <c:v>7.0197065746891143</c:v>
                </c:pt>
                <c:pt idx="34">
                  <c:v>7.1337638454743137</c:v>
                </c:pt>
                <c:pt idx="35">
                  <c:v>7.2685588018568223</c:v>
                </c:pt>
                <c:pt idx="36">
                  <c:v>8.1602792825411115</c:v>
                </c:pt>
                <c:pt idx="37">
                  <c:v>9.3526962043863815</c:v>
                </c:pt>
                <c:pt idx="38">
                  <c:v>12.12117723162714</c:v>
                </c:pt>
                <c:pt idx="39">
                  <c:v>15.39773155600197</c:v>
                </c:pt>
                <c:pt idx="40">
                  <c:v>19.389736033483963</c:v>
                </c:pt>
                <c:pt idx="41">
                  <c:v>22.738872257449376</c:v>
                </c:pt>
                <c:pt idx="42">
                  <c:v>23.848338436905408</c:v>
                </c:pt>
                <c:pt idx="43">
                  <c:v>22.676659200657447</c:v>
                </c:pt>
                <c:pt idx="44">
                  <c:v>17.93809804167233</c:v>
                </c:pt>
                <c:pt idx="45">
                  <c:v>15.988755595525278</c:v>
                </c:pt>
                <c:pt idx="46">
                  <c:v>15.0037155296531</c:v>
                </c:pt>
                <c:pt idx="47">
                  <c:v>13.873511664599755</c:v>
                </c:pt>
                <c:pt idx="48">
                  <c:v>12.950684655519503</c:v>
                </c:pt>
                <c:pt idx="49">
                  <c:v>12.411504829989468</c:v>
                </c:pt>
                <c:pt idx="50">
                  <c:v>10.617695025822234</c:v>
                </c:pt>
                <c:pt idx="51">
                  <c:v>6.6775347623335151</c:v>
                </c:pt>
                <c:pt idx="52">
                  <c:v>5.2466344561191898</c:v>
                </c:pt>
                <c:pt idx="53">
                  <c:v>5.2258967705218806</c:v>
                </c:pt>
                <c:pt idx="54">
                  <c:v>5.7028635392599893</c:v>
                </c:pt>
                <c:pt idx="55">
                  <c:v>6.4286825351658061</c:v>
                </c:pt>
                <c:pt idx="56">
                  <c:v>7.921795898172058</c:v>
                </c:pt>
                <c:pt idx="57">
                  <c:v>10.047408671896235</c:v>
                </c:pt>
                <c:pt idx="58">
                  <c:v>12.743307799546413</c:v>
                </c:pt>
                <c:pt idx="59">
                  <c:v>15.138510486035608</c:v>
                </c:pt>
                <c:pt idx="60">
                  <c:v>21.266496580040432</c:v>
                </c:pt>
                <c:pt idx="61">
                  <c:v>25.714730140663224</c:v>
                </c:pt>
                <c:pt idx="62">
                  <c:v>28.721694552273036</c:v>
                </c:pt>
                <c:pt idx="63">
                  <c:v>25.455509070696859</c:v>
                </c:pt>
                <c:pt idx="64">
                  <c:v>20.188136928980363</c:v>
                </c:pt>
                <c:pt idx="65">
                  <c:v>17.678876971705968</c:v>
                </c:pt>
                <c:pt idx="66">
                  <c:v>16.330927407880878</c:v>
                </c:pt>
                <c:pt idx="67">
                  <c:v>15.584370726377752</c:v>
                </c:pt>
                <c:pt idx="68">
                  <c:v>14.568224132109609</c:v>
                </c:pt>
                <c:pt idx="69">
                  <c:v>12.836627384734303</c:v>
                </c:pt>
                <c:pt idx="70">
                  <c:v>10.213310156674709</c:v>
                </c:pt>
                <c:pt idx="71">
                  <c:v>6.3561006355752241</c:v>
                </c:pt>
              </c:numCache>
            </c:numRef>
          </c:xVal>
          <c:yVal>
            <c:numRef>
              <c:f>'Forsøk 2 - Samlet'!$FL$14:$FL$85</c:f>
              <c:numCache>
                <c:formatCode>0.0</c:formatCode>
                <c:ptCount val="72"/>
                <c:pt idx="0">
                  <c:v>-4.77102</c:v>
                </c:pt>
                <c:pt idx="1">
                  <c:v>-3.5705599999999995</c:v>
                </c:pt>
                <c:pt idx="2">
                  <c:v>-1.9210200000000004</c:v>
                </c:pt>
                <c:pt idx="3">
                  <c:v>-0.12148000000000003</c:v>
                </c:pt>
                <c:pt idx="4">
                  <c:v>1.6785199999999998</c:v>
                </c:pt>
                <c:pt idx="5">
                  <c:v>2.8775900000000005</c:v>
                </c:pt>
                <c:pt idx="6">
                  <c:v>4.5271000000000008</c:v>
                </c:pt>
                <c:pt idx="7">
                  <c:v>5.7276000000000007</c:v>
                </c:pt>
                <c:pt idx="8">
                  <c:v>7.5271000000000008</c:v>
                </c:pt>
                <c:pt idx="9">
                  <c:v>9.3270999999999997</c:v>
                </c:pt>
                <c:pt idx="10">
                  <c:v>10.9771</c:v>
                </c:pt>
                <c:pt idx="11">
                  <c:v>12.177099999999999</c:v>
                </c:pt>
                <c:pt idx="12">
                  <c:v>13.9771</c:v>
                </c:pt>
                <c:pt idx="13">
                  <c:v>15.176200000000001</c:v>
                </c:pt>
                <c:pt idx="14">
                  <c:v>16.8276</c:v>
                </c:pt>
                <c:pt idx="15">
                  <c:v>18.627600000000001</c:v>
                </c:pt>
                <c:pt idx="16">
                  <c:v>20.426699999999997</c:v>
                </c:pt>
                <c:pt idx="17">
                  <c:v>21.627099999999999</c:v>
                </c:pt>
                <c:pt idx="18">
                  <c:v>23.2776</c:v>
                </c:pt>
                <c:pt idx="19">
                  <c:v>24.479900000000001</c:v>
                </c:pt>
                <c:pt idx="20">
                  <c:v>26.275300000000001</c:v>
                </c:pt>
                <c:pt idx="21">
                  <c:v>28.076699999999992</c:v>
                </c:pt>
                <c:pt idx="22">
                  <c:v>29.726699999999997</c:v>
                </c:pt>
                <c:pt idx="23">
                  <c:v>30.928099999999997</c:v>
                </c:pt>
                <c:pt idx="24">
                  <c:v>32.726199999999992</c:v>
                </c:pt>
                <c:pt idx="25">
                  <c:v>33.926699999999997</c:v>
                </c:pt>
                <c:pt idx="26">
                  <c:v>35.5762</c:v>
                </c:pt>
                <c:pt idx="27">
                  <c:v>37.375299999999996</c:v>
                </c:pt>
                <c:pt idx="28">
                  <c:v>39.175299999999993</c:v>
                </c:pt>
                <c:pt idx="29">
                  <c:v>40.376199999999997</c:v>
                </c:pt>
                <c:pt idx="30">
                  <c:v>42.025700000000001</c:v>
                </c:pt>
                <c:pt idx="31">
                  <c:v>43.227599999999995</c:v>
                </c:pt>
                <c:pt idx="32">
                  <c:v>45.02709999999999</c:v>
                </c:pt>
                <c:pt idx="33">
                  <c:v>46.825699999999998</c:v>
                </c:pt>
                <c:pt idx="34">
                  <c:v>48.474800000000002</c:v>
                </c:pt>
                <c:pt idx="35">
                  <c:v>49.675299999999993</c:v>
                </c:pt>
                <c:pt idx="36">
                  <c:v>51.475700000000003</c:v>
                </c:pt>
                <c:pt idx="37">
                  <c:v>52.675700000000006</c:v>
                </c:pt>
                <c:pt idx="38">
                  <c:v>54.327100000000002</c:v>
                </c:pt>
                <c:pt idx="39">
                  <c:v>56.127099999999999</c:v>
                </c:pt>
                <c:pt idx="40">
                  <c:v>57.927099999999996</c:v>
                </c:pt>
                <c:pt idx="41">
                  <c:v>59.126199999999997</c:v>
                </c:pt>
                <c:pt idx="42">
                  <c:v>60.774799999999999</c:v>
                </c:pt>
                <c:pt idx="43">
                  <c:v>61.977099999999993</c:v>
                </c:pt>
                <c:pt idx="44">
                  <c:v>63.776699999999991</c:v>
                </c:pt>
                <c:pt idx="45">
                  <c:v>65.5762</c:v>
                </c:pt>
                <c:pt idx="46">
                  <c:v>67.227099999999993</c:v>
                </c:pt>
                <c:pt idx="47">
                  <c:v>68.426699999999997</c:v>
                </c:pt>
                <c:pt idx="48">
                  <c:v>70.224800000000002</c:v>
                </c:pt>
                <c:pt idx="49">
                  <c:v>71.424799999999991</c:v>
                </c:pt>
                <c:pt idx="50">
                  <c:v>73.074799999999996</c:v>
                </c:pt>
                <c:pt idx="51">
                  <c:v>74.874799999999993</c:v>
                </c:pt>
                <c:pt idx="52">
                  <c:v>76.674799999999991</c:v>
                </c:pt>
                <c:pt idx="53">
                  <c:v>77.875699999999995</c:v>
                </c:pt>
                <c:pt idx="54">
                  <c:v>79.524799999999999</c:v>
                </c:pt>
                <c:pt idx="55">
                  <c:v>80.724399999999989</c:v>
                </c:pt>
                <c:pt idx="56">
                  <c:v>82.526200000000003</c:v>
                </c:pt>
                <c:pt idx="57">
                  <c:v>84.325299999999999</c:v>
                </c:pt>
                <c:pt idx="58">
                  <c:v>85.976699999999994</c:v>
                </c:pt>
                <c:pt idx="59">
                  <c:v>87.175299999999993</c:v>
                </c:pt>
                <c:pt idx="60">
                  <c:v>88.97529999999999</c:v>
                </c:pt>
                <c:pt idx="61">
                  <c:v>90.174399999999991</c:v>
                </c:pt>
                <c:pt idx="62">
                  <c:v>91.824399999999997</c:v>
                </c:pt>
                <c:pt idx="63">
                  <c:v>93.624399999999994</c:v>
                </c:pt>
                <c:pt idx="64">
                  <c:v>95.423999999999992</c:v>
                </c:pt>
                <c:pt idx="65">
                  <c:v>96.624000000000009</c:v>
                </c:pt>
                <c:pt idx="66">
                  <c:v>98.275999999999996</c:v>
                </c:pt>
                <c:pt idx="67">
                  <c:v>99.474000000000004</c:v>
                </c:pt>
                <c:pt idx="68">
                  <c:v>101.276</c:v>
                </c:pt>
                <c:pt idx="69">
                  <c:v>103.077</c:v>
                </c:pt>
                <c:pt idx="70">
                  <c:v>104.425</c:v>
                </c:pt>
                <c:pt idx="71">
                  <c:v>104.79999999999998</c:v>
                </c:pt>
              </c:numCache>
            </c:numRef>
          </c:yVal>
          <c:smooth val="0"/>
          <c:extLst>
            <c:ext xmlns:c16="http://schemas.microsoft.com/office/drawing/2014/chart" uri="{C3380CC4-5D6E-409C-BE32-E72D297353CC}">
              <c16:uniqueId val="{00000006-966C-4E8D-966C-D35E02FA9FE9}"/>
            </c:ext>
          </c:extLst>
        </c:ser>
        <c:dLbls>
          <c:showLegendKey val="0"/>
          <c:showVal val="0"/>
          <c:showCatName val="0"/>
          <c:showSerName val="0"/>
          <c:showPercent val="0"/>
          <c:showBubbleSize val="0"/>
        </c:dLbls>
        <c:axId val="253375232"/>
        <c:axId val="253377152"/>
        <c:extLst/>
      </c:scatterChart>
      <c:valAx>
        <c:axId val="253375232"/>
        <c:scaling>
          <c:orientation val="minMax"/>
          <c:max val="40"/>
          <c:min val="0"/>
        </c:scaling>
        <c:delete val="0"/>
        <c:axPos val="t"/>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0" sourceLinked="0"/>
        <c:majorTickMark val="cross"/>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3377152"/>
        <c:crosses val="autoZero"/>
        <c:crossBetween val="midCat"/>
        <c:majorUnit val="10"/>
        <c:minorUnit val="5"/>
      </c:valAx>
      <c:valAx>
        <c:axId val="253377152"/>
        <c:scaling>
          <c:orientation val="maxMin"/>
          <c:max val="12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one"/>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Cambria" panose="02040503050406030204" pitchFamily="18" charset="0"/>
                <a:ea typeface="Cambria" panose="02040503050406030204" pitchFamily="18" charset="0"/>
                <a:cs typeface="+mn-cs"/>
              </a:defRPr>
            </a:pPr>
            <a:endParaRPr lang="nb-NO"/>
          </a:p>
        </c:txPr>
        <c:crossAx val="253375232"/>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ambria" panose="02040503050406030204" pitchFamily="18" charset="0"/>
          <a:ea typeface="Cambria" panose="02040503050406030204" pitchFamily="18" charset="0"/>
        </a:defRPr>
      </a:pPr>
      <a:endParaRPr lang="nb-NO"/>
    </a:p>
  </c:txPr>
  <c:externalData r:id="rId3">
    <c:autoUpdate val="0"/>
  </c:externalData>
  <c:userShapes r:id="rId4"/>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0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1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2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3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9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1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3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6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9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1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2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9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9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drawings/_rels/drawing10.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11.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111.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12.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120.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13.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130.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14.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140.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15.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150.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16.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17.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170.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18.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180.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25.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26.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27.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28.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280.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29.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30.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320.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33.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330.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34.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360.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37.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370.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38.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400.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41.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411.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42.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440.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45.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450.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46.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7.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70.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8.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80.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9.xml.rels><?xml version="1.0" encoding="UTF-8" standalone="yes"?>
<Relationships xmlns="http://schemas.openxmlformats.org/package/2006/relationships"><Relationship Id="rId1" Type="http://schemas.openxmlformats.org/officeDocument/2006/relationships/image" Target="../media/image28.jpeg"/></Relationships>
</file>

<file path=ppt/drawings/_rels/drawing90.xml.rels><?xml version="1.0" encoding="UTF-8" standalone="yes"?>
<Relationships xmlns="http://schemas.openxmlformats.org/package/2006/relationships"><Relationship Id="rId1" Type="http://schemas.openxmlformats.org/officeDocument/2006/relationships/image" Target="../media/image28.jpeg"/></Relationships>
</file>

<file path=ppt/drawings/drawing1.xml><?xml version="1.0" encoding="utf-8"?>
<c:userShapes xmlns:c="http://schemas.openxmlformats.org/drawingml/2006/chart">
  <cdr:relSizeAnchor xmlns:cdr="http://schemas.openxmlformats.org/drawingml/2006/chartDrawing">
    <cdr:from>
      <cdr:x>0</cdr:x>
      <cdr:y>0.06427</cdr:y>
    </cdr:from>
    <cdr:to>
      <cdr:x>1</cdr:x>
      <cdr:y>0.14566</cdr:y>
    </cdr:to>
    <mc:AlternateContent xmlns:mc="http://schemas.openxmlformats.org/markup-compatibility/2006">
      <mc:Choice xmlns:a14="http://schemas.microsoft.com/office/drawing/2010/main" Requires="a14">
        <cdr:sp macro="" textlink="">
          <cdr:nvSpPr>
            <cdr:cNvPr id="4" name="TextBox 1">
              <a:extLst xmlns:a="http://schemas.openxmlformats.org/drawingml/2006/main">
                <a:ext uri="{FF2B5EF4-FFF2-40B4-BE49-F238E27FC236}">
                  <a16:creationId xmlns:a16="http://schemas.microsoft.com/office/drawing/2014/main" id="{7F535CE4-CF59-4C85-BBF8-F09E147F34D3}"/>
                </a:ext>
              </a:extLst>
            </cdr:cNvPr>
            <cdr:cNvSpPr txBox="1"/>
          </cdr:nvSpPr>
          <cdr:spPr>
            <a:xfrm xmlns:a="http://schemas.openxmlformats.org/drawingml/2006/main">
              <a:off x="0" y="300794"/>
              <a:ext cx="971550" cy="380901"/>
            </a:xfrm>
            <a:prstGeom xmlns:a="http://schemas.openxmlformats.org/drawingml/2006/main" prst="rect">
              <a:avLst/>
            </a:prstGeom>
          </cdr:spPr>
          <cdr:txBody>
            <a:bodyPr xmlns:a="http://schemas.openxmlformats.org/drawingml/2006/main" vertOverflow="clip" wrap="square" rtlCol="0" anchor="ctr"/>
            <a:lstStyle xmlns:a="http://schemas.openxmlformats.org/drawingml/2006/main"/>
            <a:p xmlns:a="http://schemas.openxmlformats.org/drawingml/2006/main">
              <a:pPr algn="ctr"/>
              <a:r>
                <a:rPr lang="nb-NO" sz="800" b="0" baseline="0" dirty="0">
                  <a:solidFill>
                    <a:schemeClr val="tx1">
                      <a:lumMod val="75000"/>
                      <a:lumOff val="25000"/>
                    </a:schemeClr>
                  </a:solidFill>
                  <a:latin typeface="Cambria" panose="02040503050406030204" pitchFamily="18" charset="0"/>
                  <a:ea typeface="Cambria" panose="02040503050406030204" pitchFamily="18" charset="0"/>
                </a:rPr>
                <a:t>R</a:t>
              </a:r>
              <a:r>
                <a:rPr lang="nb-NO" sz="800" b="0" dirty="0">
                  <a:solidFill>
                    <a:schemeClr val="tx1">
                      <a:lumMod val="75000"/>
                      <a:lumOff val="25000"/>
                    </a:schemeClr>
                  </a:solidFill>
                  <a:latin typeface="Cambria" panose="02040503050406030204" pitchFamily="18" charset="0"/>
                  <a:ea typeface="Cambria" panose="02040503050406030204" pitchFamily="18" charset="0"/>
                </a:rPr>
                <a:t>elativ densitet, </a:t>
              </a:r>
              <a14:m>
                <m:oMath xmlns:m="http://schemas.openxmlformats.org/officeDocument/2006/math">
                  <m:sSub>
                    <m:sSubPr>
                      <m:ctrlPr>
                        <a:rPr lang="nb-NO" sz="800" b="0" i="1" dirty="0" smtClean="0">
                          <a:solidFill>
                            <a:schemeClr val="tx1">
                              <a:lumMod val="65000"/>
                              <a:lumOff val="35000"/>
                            </a:schemeClr>
                          </a:solidFill>
                          <a:latin typeface="Cambria Math" panose="02040503050406030204" pitchFamily="18" charset="0"/>
                        </a:rPr>
                      </m:ctrlPr>
                    </m:sSubPr>
                    <m:e>
                      <m:r>
                        <m:rPr>
                          <m:sty m:val="p"/>
                        </m:rPr>
                        <a:rPr lang="nb-NO" sz="800" b="0" i="0" dirty="0" smtClean="0">
                          <a:solidFill>
                            <a:schemeClr val="tx1">
                              <a:lumMod val="65000"/>
                              <a:lumOff val="35000"/>
                            </a:schemeClr>
                          </a:solidFill>
                          <a:latin typeface="Cambria Math" panose="02040503050406030204" pitchFamily="18" charset="0"/>
                        </a:rPr>
                        <m:t>D</m:t>
                      </m:r>
                    </m:e>
                    <m:sub>
                      <m:r>
                        <m:rPr>
                          <m:sty m:val="p"/>
                        </m:rPr>
                        <a:rPr lang="nb-NO" sz="800" b="0" i="0" dirty="0" smtClean="0">
                          <a:solidFill>
                            <a:schemeClr val="tx1">
                              <a:lumMod val="65000"/>
                              <a:lumOff val="35000"/>
                            </a:schemeClr>
                          </a:solidFill>
                          <a:latin typeface="Cambria Math" panose="02040503050406030204" pitchFamily="18" charset="0"/>
                        </a:rPr>
                        <m:t>r</m:t>
                      </m:r>
                    </m:sub>
                  </m:sSub>
                </m:oMath>
              </a14:m>
              <a:r>
                <a:rPr lang="nb-NO" sz="800" b="0" i="0" dirty="0">
                  <a:solidFill>
                    <a:schemeClr val="tx1">
                      <a:lumMod val="65000"/>
                      <a:lumOff val="35000"/>
                    </a:schemeClr>
                  </a:solidFill>
                  <a:latin typeface="Cambria Math" panose="02040503050406030204" pitchFamily="18" charset="0"/>
                </a:rPr>
                <a:t>  [−]</a:t>
              </a:r>
              <a:endParaRPr lang="en-GB" sz="800" dirty="0">
                <a:solidFill>
                  <a:schemeClr val="tx1">
                    <a:lumMod val="65000"/>
                    <a:lumOff val="35000"/>
                  </a:schemeClr>
                </a:solidFill>
              </a:endParaRPr>
            </a:p>
          </cdr:txBody>
        </cdr:sp>
      </mc:Choice>
      <mc:Fallback>
        <cdr:sp macro="" textlink="">
          <cdr:nvSpPr>
            <cdr:cNvPr id="4" name="TextBox 1">
              <a:extLst xmlns:a="http://schemas.openxmlformats.org/drawingml/2006/main">
                <a:ext uri="{FF2B5EF4-FFF2-40B4-BE49-F238E27FC236}">
                  <a16:creationId xmlns:a16="http://schemas.microsoft.com/office/drawing/2014/main" id="{7F535CE4-CF59-4C85-BBF8-F09E147F34D3}"/>
                </a:ext>
              </a:extLst>
            </cdr:cNvPr>
            <cdr:cNvSpPr txBox="1"/>
          </cdr:nvSpPr>
          <cdr:spPr>
            <a:xfrm xmlns:a="http://schemas.openxmlformats.org/drawingml/2006/main">
              <a:off x="0" y="300794"/>
              <a:ext cx="971550" cy="380901"/>
            </a:xfrm>
            <a:prstGeom xmlns:a="http://schemas.openxmlformats.org/drawingml/2006/main" prst="rect">
              <a:avLst/>
            </a:prstGeom>
          </cdr:spPr>
          <cdr:txBody>
            <a:bodyPr xmlns:a="http://schemas.openxmlformats.org/drawingml/2006/main" vertOverflow="clip" wrap="square" rtlCol="0" anchor="ctr"/>
            <a:lstStyle xmlns:a="http://schemas.openxmlformats.org/drawingml/2006/main"/>
            <a:p xmlns:a="http://schemas.openxmlformats.org/drawingml/2006/main">
              <a:pPr algn="ctr"/>
              <a:r>
                <a:rPr lang="nb-NO" sz="800" b="0" baseline="0" dirty="0">
                  <a:solidFill>
                    <a:schemeClr val="tx1">
                      <a:lumMod val="75000"/>
                      <a:lumOff val="25000"/>
                    </a:schemeClr>
                  </a:solidFill>
                  <a:latin typeface="Cambria" panose="02040503050406030204" pitchFamily="18" charset="0"/>
                  <a:ea typeface="Cambria" panose="02040503050406030204" pitchFamily="18" charset="0"/>
                </a:rPr>
                <a:t>R</a:t>
              </a:r>
              <a:r>
                <a:rPr lang="nb-NO" sz="800" b="0" dirty="0">
                  <a:solidFill>
                    <a:schemeClr val="tx1">
                      <a:lumMod val="75000"/>
                      <a:lumOff val="25000"/>
                    </a:schemeClr>
                  </a:solidFill>
                  <a:latin typeface="Cambria" panose="02040503050406030204" pitchFamily="18" charset="0"/>
                  <a:ea typeface="Cambria" panose="02040503050406030204" pitchFamily="18" charset="0"/>
                </a:rPr>
                <a:t>elativ densitet, </a:t>
              </a:r>
              <a:r>
                <a:rPr lang="nb-NO" sz="800" b="0" i="0" dirty="0">
                  <a:solidFill>
                    <a:schemeClr val="tx1">
                      <a:lumMod val="65000"/>
                      <a:lumOff val="35000"/>
                    </a:schemeClr>
                  </a:solidFill>
                  <a:latin typeface="Cambria Math" panose="02040503050406030204" pitchFamily="18" charset="0"/>
                </a:rPr>
                <a:t>D_r  [−]</a:t>
              </a:r>
              <a:endParaRPr lang="en-GB" sz="800" dirty="0">
                <a:solidFill>
                  <a:schemeClr val="tx1">
                    <a:lumMod val="65000"/>
                    <a:lumOff val="35000"/>
                  </a:schemeClr>
                </a:solidFill>
              </a:endParaRPr>
            </a:p>
          </cdr:txBody>
        </cdr:sp>
      </mc:Fallback>
    </mc:AlternateContent>
  </cdr:relSizeAnchor>
</c:userShapes>
</file>

<file path=ppt/drawings/drawing10.xml><?xml version="1.0" encoding="utf-8"?>
<c:userShapes xmlns:c="http://schemas.openxmlformats.org/drawingml/2006/chart">
  <cdr:relSizeAnchor xmlns:cdr="http://schemas.openxmlformats.org/drawingml/2006/chartDrawing">
    <cdr:from>
      <cdr:x>0.75121</cdr:x>
      <cdr:y>0.95256</cdr:y>
    </cdr:from>
    <cdr:to>
      <cdr:x>1</cdr:x>
      <cdr:y>1</cdr:y>
    </cdr:to>
    <cdr:sp macro="" textlink="">
      <cdr:nvSpPr>
        <cdr:cNvPr id="2" name="TextBox 1">
          <a:extLst xmlns:a="http://schemas.openxmlformats.org/drawingml/2006/main">
            <a:ext uri="{FF2B5EF4-FFF2-40B4-BE49-F238E27FC236}">
              <a16:creationId xmlns:a16="http://schemas.microsoft.com/office/drawing/2014/main" id="{74C53567-E0CE-4257-B910-5089C29CE630}"/>
            </a:ext>
          </a:extLst>
        </cdr:cNvPr>
        <cdr:cNvSpPr txBox="1"/>
      </cdr:nvSpPr>
      <cdr:spPr>
        <a:xfrm xmlns:a="http://schemas.openxmlformats.org/drawingml/2006/main">
          <a:off x="1324680" y="4457933"/>
          <a:ext cx="438715" cy="222017"/>
        </a:xfrm>
        <a:prstGeom xmlns:a="http://schemas.openxmlformats.org/drawingml/2006/main" prst="rect">
          <a:avLst/>
        </a:prstGeom>
      </cdr:spPr>
      <cdr:txBody>
        <a:bodyPr xmlns:a="http://schemas.openxmlformats.org/drawingml/2006/main" wrap="square" rtlCol="0" anchor="t"/>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r"/>
          <a:r>
            <a:rPr lang="nb-NO" sz="750" b="0" i="0" dirty="0">
              <a:solidFill>
                <a:schemeClr val="tx1">
                  <a:lumMod val="65000"/>
                  <a:lumOff val="35000"/>
                </a:schemeClr>
              </a:solidFill>
              <a:latin typeface="Cambria Math" panose="02040503050406030204" pitchFamily="18" charset="0"/>
            </a:rPr>
            <a:t>z [m]</a:t>
          </a:r>
          <a:endParaRPr lang="en-GB" sz="750" i="0" dirty="0">
            <a:solidFill>
              <a:schemeClr val="tx1">
                <a:lumMod val="65000"/>
                <a:lumOff val="35000"/>
              </a:schemeClr>
            </a:solidFill>
          </a:endParaRPr>
        </a:p>
      </cdr:txBody>
    </cdr:sp>
  </cdr:relSizeAnchor>
  <cdr:relSizeAnchor xmlns:cdr="http://schemas.openxmlformats.org/drawingml/2006/chartDrawing">
    <cdr:from>
      <cdr:x>0.05393</cdr:x>
      <cdr:y>0.17267</cdr:y>
    </cdr:from>
    <cdr:to>
      <cdr:x>0.8753</cdr:x>
      <cdr:y>0.88224</cdr:y>
    </cdr:to>
    <cdr:grpSp>
      <cdr:nvGrpSpPr>
        <cdr:cNvPr id="4" name="Group 3">
          <a:extLst xmlns:a="http://schemas.openxmlformats.org/drawingml/2006/main">
            <a:ext uri="{FF2B5EF4-FFF2-40B4-BE49-F238E27FC236}">
              <a16:creationId xmlns:a16="http://schemas.microsoft.com/office/drawing/2014/main" id="{E7912081-CA95-425E-BB4B-922BB64B3877}"/>
            </a:ext>
          </a:extLst>
        </cdr:cNvPr>
        <cdr:cNvGrpSpPr/>
      </cdr:nvGrpSpPr>
      <cdr:grpSpPr>
        <a:xfrm xmlns:a="http://schemas.openxmlformats.org/drawingml/2006/main">
          <a:off x="95100" y="808087"/>
          <a:ext cx="1448400" cy="3320752"/>
          <a:chOff x="0" y="0"/>
          <a:chExt cx="2550763" cy="15591221"/>
        </a:xfrm>
      </cdr:grpSpPr>
      <cdr:sp macro="" textlink="">
        <cdr:nvSpPr>
          <cdr:cNvPr id="5" name="Rectangle 4">
            <a:extLst xmlns:a="http://schemas.openxmlformats.org/drawingml/2006/main">
              <a:ext uri="{FF2B5EF4-FFF2-40B4-BE49-F238E27FC236}">
                <a16:creationId xmlns:a16="http://schemas.microsoft.com/office/drawing/2014/main" id="{8F92E394-901C-4DFC-A622-44B56E2BCAB7}"/>
              </a:ext>
            </a:extLst>
          </cdr:cNvPr>
          <cdr:cNvSpPr/>
        </cdr:nvSpPr>
        <cdr:spPr>
          <a:xfrm xmlns:a="http://schemas.openxmlformats.org/drawingml/2006/main">
            <a:off x="4865" y="0"/>
            <a:ext cx="2538927" cy="3884809"/>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F5CE4AD9-7206-4EFD-B3F7-A7D71475EB5D}"/>
              </a:ext>
            </a:extLst>
          </cdr:cNvPr>
          <cdr:cNvSpPr/>
        </cdr:nvSpPr>
        <cdr:spPr>
          <a:xfrm xmlns:a="http://schemas.openxmlformats.org/drawingml/2006/main">
            <a:off x="1621" y="3893648"/>
            <a:ext cx="2545415" cy="226605"/>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274272EE-54A5-4708-9EA2-045D91457A00}"/>
              </a:ext>
            </a:extLst>
          </cdr:cNvPr>
          <cdr:cNvSpPr/>
        </cdr:nvSpPr>
        <cdr:spPr>
          <a:xfrm xmlns:a="http://schemas.openxmlformats.org/drawingml/2006/main">
            <a:off x="3347" y="7550377"/>
            <a:ext cx="2545415" cy="535950"/>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0477105A-18D4-481D-82E6-DE8C23E76C01}"/>
              </a:ext>
            </a:extLst>
          </cdr:cNvPr>
          <cdr:cNvSpPr/>
        </cdr:nvSpPr>
        <cdr:spPr>
          <a:xfrm xmlns:a="http://schemas.openxmlformats.org/drawingml/2006/main">
            <a:off x="1621" y="4150664"/>
            <a:ext cx="2548659" cy="341261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31588892-997F-48FF-A217-B1B5877D254D}"/>
              </a:ext>
            </a:extLst>
          </cdr:cNvPr>
          <cdr:cNvSpPr/>
        </cdr:nvSpPr>
        <cdr:spPr>
          <a:xfrm xmlns:a="http://schemas.openxmlformats.org/drawingml/2006/main">
            <a:off x="3037" y="8087917"/>
            <a:ext cx="2535544" cy="3216939"/>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FB63EECD-12CA-4456-AB68-4D9734E0DFB3}"/>
              </a:ext>
            </a:extLst>
          </cdr:cNvPr>
          <cdr:cNvSpPr/>
        </cdr:nvSpPr>
        <cdr:spPr>
          <a:xfrm xmlns:a="http://schemas.openxmlformats.org/drawingml/2006/main">
            <a:off x="3037" y="12357665"/>
            <a:ext cx="2544690" cy="323355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1" name="Rectangle 10">
            <a:extLst xmlns:a="http://schemas.openxmlformats.org/drawingml/2006/main">
              <a:ext uri="{FF2B5EF4-FFF2-40B4-BE49-F238E27FC236}">
                <a16:creationId xmlns:a16="http://schemas.microsoft.com/office/drawing/2014/main" id="{4B8B0031-B1F3-40AB-9FB1-188E5EB99888}"/>
              </a:ext>
            </a:extLst>
          </cdr:cNvPr>
          <cdr:cNvSpPr/>
        </cdr:nvSpPr>
        <cdr:spPr>
          <a:xfrm xmlns:a="http://schemas.openxmlformats.org/drawingml/2006/main">
            <a:off x="0" y="11325537"/>
            <a:ext cx="2550763" cy="1007381"/>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cdr:x>
      <cdr:y>0.06228</cdr:y>
    </cdr:from>
    <cdr:to>
      <cdr:x>1</cdr:x>
      <cdr:y>0.1392</cdr:y>
    </cdr:to>
    <cdr:sp macro="" textlink="">
      <cdr:nvSpPr>
        <cdr:cNvPr id="13" name="TextBox 1"/>
        <cdr:cNvSpPr txBox="1"/>
      </cdr:nvSpPr>
      <cdr:spPr>
        <a:xfrm xmlns:a="http://schemas.openxmlformats.org/drawingml/2006/main">
          <a:off x="0" y="291447"/>
          <a:ext cx="1763395" cy="35998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00" b="0" baseline="0" dirty="0">
              <a:solidFill>
                <a:schemeClr val="tx1">
                  <a:lumMod val="75000"/>
                  <a:lumOff val="25000"/>
                </a:schemeClr>
              </a:solidFill>
              <a:latin typeface="Cambria" panose="02040503050406030204" pitchFamily="18" charset="0"/>
              <a:ea typeface="Cambria" panose="02040503050406030204" pitchFamily="18" charset="0"/>
            </a:rPr>
            <a:t>Vertikalt</a:t>
          </a:r>
          <a:r>
            <a:rPr lang="nb-NO" sz="900" b="0" dirty="0">
              <a:solidFill>
                <a:schemeClr val="tx1">
                  <a:lumMod val="75000"/>
                  <a:lumOff val="25000"/>
                </a:schemeClr>
              </a:solidFill>
              <a:latin typeface="Cambria" panose="02040503050406030204" pitchFamily="18" charset="0"/>
              <a:ea typeface="Cambria" panose="02040503050406030204" pitchFamily="18" charset="0"/>
            </a:rPr>
            <a:t> spenningsnivå, </a:t>
          </a:r>
          <a:r>
            <a:rPr lang="nb-NO" sz="900" i="0">
              <a:solidFill>
                <a:schemeClr val="tx1">
                  <a:lumMod val="65000"/>
                  <a:lumOff val="35000"/>
                </a:schemeClr>
              </a:solidFill>
              <a:latin typeface="Cambria Math" panose="02040503050406030204" pitchFamily="18" charset="0"/>
            </a:rPr>
            <a:t>σ [kPa]</a:t>
          </a:r>
          <a:endParaRPr lang="en-GB" sz="900" dirty="0">
            <a:solidFill>
              <a:schemeClr val="tx1">
                <a:lumMod val="65000"/>
                <a:lumOff val="35000"/>
              </a:schemeClr>
            </a:solidFill>
          </a:endParaRPr>
        </a:p>
      </cdr:txBody>
    </cdr:sp>
  </cdr:relSizeAnchor>
</c:userShapes>
</file>

<file path=ppt/drawings/drawing11.xml><?xml version="1.0" encoding="utf-8"?>
<c:userShapes xmlns:c="http://schemas.openxmlformats.org/drawingml/2006/chart">
  <cdr:relSizeAnchor xmlns:cdr="http://schemas.openxmlformats.org/drawingml/2006/chartDrawing">
    <cdr:from>
      <cdr:x>0.09091</cdr:x>
      <cdr:y>0.17625</cdr:y>
    </cdr:from>
    <cdr:to>
      <cdr:x>0.91728</cdr:x>
      <cdr:y>0.8834</cdr:y>
    </cdr:to>
    <cdr:grpSp>
      <cdr:nvGrpSpPr>
        <cdr:cNvPr id="11" name="Group 10">
          <a:extLst xmlns:a="http://schemas.openxmlformats.org/drawingml/2006/main">
            <a:ext uri="{FF2B5EF4-FFF2-40B4-BE49-F238E27FC236}">
              <a16:creationId xmlns:a16="http://schemas.microsoft.com/office/drawing/2014/main" id="{A4EE291C-F05C-4075-B209-44A757555C32}"/>
            </a:ext>
          </a:extLst>
        </cdr:cNvPr>
        <cdr:cNvGrpSpPr/>
      </cdr:nvGrpSpPr>
      <cdr:grpSpPr>
        <a:xfrm xmlns:a="http://schemas.openxmlformats.org/drawingml/2006/main">
          <a:off x="109654" y="824841"/>
          <a:ext cx="996753" cy="3309427"/>
          <a:chOff x="252632" y="577419"/>
          <a:chExt cx="2139640" cy="7166493"/>
        </a:xfrm>
      </cdr:grpSpPr>
      <cdr:sp macro="" textlink="">
        <cdr:nvSpPr>
          <cdr:cNvPr id="4" name="Rectangle 3">
            <a:extLst xmlns:a="http://schemas.openxmlformats.org/drawingml/2006/main">
              <a:ext uri="{FF2B5EF4-FFF2-40B4-BE49-F238E27FC236}">
                <a16:creationId xmlns:a16="http://schemas.microsoft.com/office/drawing/2014/main" id="{0CFA7921-A871-4D3A-A8FB-38906314D7BC}"/>
              </a:ext>
            </a:extLst>
          </cdr:cNvPr>
          <cdr:cNvSpPr/>
        </cdr:nvSpPr>
        <cdr:spPr>
          <a:xfrm xmlns:a="http://schemas.openxmlformats.org/drawingml/2006/main">
            <a:off x="268214" y="577419"/>
            <a:ext cx="2118644" cy="1757558"/>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1CD79D27-6E49-4EFC-A9E3-33A434A769E8}"/>
              </a:ext>
            </a:extLst>
          </cdr:cNvPr>
          <cdr:cNvSpPr/>
        </cdr:nvSpPr>
        <cdr:spPr>
          <a:xfrm xmlns:a="http://schemas.openxmlformats.org/drawingml/2006/main">
            <a:off x="252632" y="2314351"/>
            <a:ext cx="2086488" cy="131161"/>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34371C45-3583-42BA-B398-C249E71B0A20}"/>
              </a:ext>
            </a:extLst>
          </cdr:cNvPr>
          <cdr:cNvSpPr/>
        </cdr:nvSpPr>
        <cdr:spPr>
          <a:xfrm xmlns:a="http://schemas.openxmlformats.org/drawingml/2006/main">
            <a:off x="268608" y="4028663"/>
            <a:ext cx="2086489" cy="247516"/>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3C87C963-B6CF-4277-9A23-D7FE9C8D37E2}"/>
              </a:ext>
            </a:extLst>
          </cdr:cNvPr>
          <cdr:cNvSpPr/>
        </cdr:nvSpPr>
        <cdr:spPr>
          <a:xfrm xmlns:a="http://schemas.openxmlformats.org/drawingml/2006/main">
            <a:off x="265507" y="2450484"/>
            <a:ext cx="2126765" cy="1584102"/>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9" y="4282100"/>
            <a:ext cx="2115822" cy="1476845"/>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9" y="6237476"/>
            <a:ext cx="2123453" cy="150643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7D2896E6-F577-4ADA-85AA-F487EAD7043F}"/>
              </a:ext>
            </a:extLst>
          </cdr:cNvPr>
          <cdr:cNvSpPr/>
        </cdr:nvSpPr>
        <cdr:spPr>
          <a:xfrm xmlns:a="http://schemas.openxmlformats.org/drawingml/2006/main">
            <a:off x="268608" y="5746572"/>
            <a:ext cx="2086489" cy="470277"/>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cdr:x>
      <cdr:y>0.06188</cdr:y>
    </cdr:from>
    <cdr:to>
      <cdr:x>1</cdr:x>
      <cdr:y>0.1388</cdr:y>
    </cdr:to>
    <mc:AlternateContent xmlns:mc="http://schemas.openxmlformats.org/markup-compatibility/2006">
      <mc:Choice xmlns:a14="http://schemas.microsoft.com/office/drawing/2010/main" Requires="a14">
        <cdr:sp macro="" textlink="">
          <cdr:nvSpPr>
            <cdr:cNvPr id="12" name="TextBox 1">
              <a:extLst xmlns:a="http://schemas.openxmlformats.org/drawingml/2006/main">
                <a:ext uri="{FF2B5EF4-FFF2-40B4-BE49-F238E27FC236}">
                  <a16:creationId xmlns:a16="http://schemas.microsoft.com/office/drawing/2014/main" id="{4E0D16C4-C5B9-47F9-A79C-D939DE89C8F1}"/>
                </a:ext>
              </a:extLst>
            </cdr:cNvPr>
            <cdr:cNvSpPr txBox="1"/>
          </cdr:nvSpPr>
          <cdr:spPr>
            <a:xfrm xmlns:a="http://schemas.openxmlformats.org/drawingml/2006/main">
              <a:off x="0" y="289595"/>
              <a:ext cx="1206182" cy="35998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Poretrykk, </a:t>
              </a:r>
              <a14:m>
                <m:oMath xmlns:m="http://schemas.openxmlformats.org/officeDocument/2006/math">
                  <m:sSub>
                    <m:sSubPr>
                      <m:ctrlPr>
                        <a:rPr lang="nb-NO" sz="800" i="1" dirty="0" smtClean="0">
                          <a:solidFill>
                            <a:schemeClr val="tx1">
                              <a:lumMod val="65000"/>
                              <a:lumOff val="35000"/>
                            </a:schemeClr>
                          </a:solidFill>
                          <a:latin typeface="Cambria Math" panose="02040503050406030204" pitchFamily="18" charset="0"/>
                        </a:rPr>
                      </m:ctrlPr>
                    </m:sSubPr>
                    <m:e>
                      <m:r>
                        <m:rPr>
                          <m:sty m:val="p"/>
                        </m:rPr>
                        <a:rPr lang="nb-NO" sz="800" i="0" dirty="0" smtClean="0">
                          <a:solidFill>
                            <a:schemeClr val="tx1">
                              <a:lumMod val="65000"/>
                              <a:lumOff val="35000"/>
                            </a:schemeClr>
                          </a:solidFill>
                          <a:latin typeface="Cambria Math" panose="02040503050406030204" pitchFamily="18" charset="0"/>
                        </a:rPr>
                        <m:t>u</m:t>
                      </m:r>
                    </m:e>
                    <m:sub>
                      <m:r>
                        <a:rPr lang="nb-NO" sz="800" i="0" dirty="0" smtClean="0">
                          <a:solidFill>
                            <a:schemeClr val="tx1">
                              <a:lumMod val="65000"/>
                              <a:lumOff val="35000"/>
                            </a:schemeClr>
                          </a:solidFill>
                          <a:latin typeface="Cambria Math" panose="02040503050406030204" pitchFamily="18" charset="0"/>
                        </a:rPr>
                        <m:t>2</m:t>
                      </m:r>
                    </m:sub>
                  </m:sSub>
                </m:oMath>
              </a14:m>
              <a:r>
                <a:rPr lang="nb-NO" sz="800" i="0" dirty="0">
                  <a:solidFill>
                    <a:schemeClr val="tx1">
                      <a:lumMod val="65000"/>
                      <a:lumOff val="35000"/>
                    </a:schemeClr>
                  </a:solidFill>
                  <a:latin typeface="Cambria Math" panose="02040503050406030204" pitchFamily="18" charset="0"/>
                </a:rPr>
                <a:t>  [kPa]</a:t>
              </a:r>
              <a:endParaRPr lang="en-GB" sz="800" dirty="0">
                <a:solidFill>
                  <a:schemeClr val="tx1">
                    <a:lumMod val="65000"/>
                    <a:lumOff val="35000"/>
                  </a:schemeClr>
                </a:solidFill>
              </a:endParaRPr>
            </a:p>
          </cdr:txBody>
        </cdr:sp>
      </mc:Choice>
      <mc:Fallback>
        <cdr:sp macro="" textlink="">
          <cdr:nvSpPr>
            <cdr:cNvPr id="12" name="TextBox 1">
              <a:extLst xmlns:a="http://schemas.openxmlformats.org/drawingml/2006/main">
                <a:ext uri="{FF2B5EF4-FFF2-40B4-BE49-F238E27FC236}">
                  <a16:creationId xmlns:a16="http://schemas.microsoft.com/office/drawing/2014/main" id="{4E0D16C4-C5B9-47F9-A79C-D939DE89C8F1}"/>
                </a:ext>
              </a:extLst>
            </cdr:cNvPr>
            <cdr:cNvSpPr txBox="1"/>
          </cdr:nvSpPr>
          <cdr:spPr>
            <a:xfrm xmlns:a="http://schemas.openxmlformats.org/drawingml/2006/main">
              <a:off x="0" y="289595"/>
              <a:ext cx="1206182" cy="35998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Poretrykk, </a:t>
              </a:r>
              <a:r>
                <a:rPr lang="nb-NO" sz="800" i="0" dirty="0">
                  <a:solidFill>
                    <a:schemeClr val="tx1">
                      <a:lumMod val="65000"/>
                      <a:lumOff val="35000"/>
                    </a:schemeClr>
                  </a:solidFill>
                  <a:latin typeface="Cambria Math" panose="02040503050406030204" pitchFamily="18" charset="0"/>
                </a:rPr>
                <a:t>u_2  [kPa]</a:t>
              </a:r>
              <a:endParaRPr lang="en-GB" sz="800" dirty="0">
                <a:solidFill>
                  <a:schemeClr val="tx1">
                    <a:lumMod val="65000"/>
                    <a:lumOff val="35000"/>
                  </a:schemeClr>
                </a:solidFill>
              </a:endParaRPr>
            </a:p>
          </cdr:txBody>
        </cdr:sp>
      </mc:Fallback>
    </mc:AlternateContent>
  </cdr:relSizeAnchor>
</c:userShapes>
</file>

<file path=ppt/drawings/drawing110.xml><c:userShapes xmlns:c="http://schemas.openxmlformats.org/drawingml/2006/chart"><cdr:relSizeAnchor xmlns:cdr="http://schemas.openxmlformats.org/drawingml/2006/chartDrawing"><cdr:from><cdr:x>0</cdr:x><cdr:y>0.06122</cdr:y></cdr:from><cdr:to><cdr:x>1</cdr:x><cdr:y>0.14261</cdr:y></cdr:to><cdr:sp macro="" textlink=""><cdr:nvSpPr><cdr:cNvPr id="4" name="TextBox 1"><a:extLst xmlns:a="http://schemas.openxmlformats.org/drawingml/2006/main"><a:ext uri="{FF2B5EF4-FFF2-40B4-BE49-F238E27FC236}"><a16:creationId xmlns:a16="http://schemas.microsoft.com/office/drawing/2014/main" id="{7F535CE4-CF59-4C85-BBF8-F09E147F34D3}"/></a:ext></a:extLst></cdr:cNvPr><cdr:cNvSpPr txBox="1"/></cdr:nvSpPr><cdr:spPr><a:xfrm xmlns:a="http://schemas.openxmlformats.org/drawingml/2006/main"><a:off x="0" y="286528"/><a:ext cx="971550" cy="380902"/></a:xfrm><a:prstGeom xmlns:a="http://schemas.openxmlformats.org/drawingml/2006/main" prst="rect"><a:avLst/></a:prstGeom></cdr:spPr><cdr:txBody><a:bodyPr xmlns:a="http://schemas.openxmlformats.org/drawingml/2006/main" vertOverflow="clip" wrap="square" rtlCol="0" anchor="ctr"/><a:lstStyle xmlns:a="http://schemas.openxmlformats.org/drawingml/2006/main"/><a:p xmlns:a="http://schemas.openxmlformats.org/drawingml/2006/main"><a:pPr algn="ctr"/><a:r><a:rPr lang="nb-NO" sz="800" b="0" baseline="0" dirty="0"><a:solidFill><a:schemeClr val="tx1"><a:lumMod val="75000"/><a:lumOff val="25000"/></a:schemeClr></a:solidFill><a:latin typeface="Cambria" panose="02040503050406030204" pitchFamily="18" charset="0"/><a:ea typeface="Cambria" panose="02040503050406030204" pitchFamily="18" charset="0"/></a:rPr><a:t>R</a:t></a:r><a:r><a:rPr lang="nb-NO" sz="800" b="0" dirty="0"><a:solidFill><a:schemeClr val="tx1"><a:lumMod val="75000"/><a:lumOff val="25000"/></a:schemeClr></a:solidFill><a:latin typeface="Cambria" panose="02040503050406030204" pitchFamily="18" charset="0"/><a:ea typeface="Cambria" panose="02040503050406030204" pitchFamily="18" charset="0"/></a:rPr><a:t>elativ densitet, </a:t></a:r><a:r><a:rPr lang="nb-NO" sz="800" b="0" i="0" dirty="0"><a:solidFill><a:schemeClr val="tx1"><a:lumMod val="65000"/><a:lumOff val="35000"/></a:schemeClr></a:solidFill><a:latin typeface="Cambria Math" panose="02040503050406030204" pitchFamily="18" charset="0"/></a:rPr><a:t>D_r  [−]</a:t></a:r><a:endParaRPr lang="en-GB" sz="800" dirty="0"><a:solidFill><a:schemeClr val="tx1"><a:lumMod val="65000"/><a:lumOff val="35000"/></a:schemeClr></a:solidFill></a:endParaRPr></a:p></cdr:txBody></cdr:sp></cdr:relSizeAnchor></c:userShapes>0204" pitchFamily="18" charset="0"/></a:rPr></m:ctrlPr></m:sSubPr><m:e><m:r><m:rPr><m:sty m:val="p"/></m:rPr><a:rPr lang="nb-NO" sz="800" b="0" i="0" dirty="0" smtClean="0"><a:solidFill><a:schemeClr val="tx1"><a:lumMod val="65000"/><a:lumOff val="35000"/></a:schemeClr></a:solidFill><a:latin typeface="Cambria Math" panose="02040503050406030204" pitchFamily="18" charset="0"/></a:rPr><m:t>D</m:t></m:r></m:e><m:sub><m:r><m:rPr><m:sty m:val="p"/></m:rPr><a:rPr lang="nb-NO" sz="800" b="0" i="0" dirty="0" smtClean="0"><a:solidFill><a:schemeClr val="tx1"><a:lumMod val="65000"/><a:lumOff val="35000"/></a:schemeClr></a:solidFill><a:latin typeface="Cambria Math" panose="02040503050406030204" pitchFamily="18" charset="0"/></a:rPr><m:t>r</m:t></m:r></m:sub></m:sSub></m:oMath></a14:m><a:r><a:rPr lang="nb-NO" sz="800" b="0" i="0" dirty="0"><a:solidFill><a:schemeClr val="tx1"><a:lumMod val="65000"/><a:lumOff val="35000"/></a:schemeClr></a:solidFill><a:latin typeface="Cambria Math" panose="02040503050406030204" pitchFamily="18" charset="0"/></a:rPr><a:t>  [−]</a:t></a:r><a:endParaRPr lang="en-GB" sz="800" dirty="0"><a:solidFill><a:schemeClr val="tx1"><a:lumMod val="65000"/><a:lumOff val="35000"/></a:schemeClr></a:solidFill></a:endParaRPr></a:p></cdr:txBody></cdr:sp></mc:Choice><mc:Fallback><cdr:sp macro="" textlink=""><cdr:nvSpPr><cdr:cNvPr id="4" name="TextBox 1"><a:extLst xmlns:a="http://schemas.openxmlformats.org/drawingml/2006/main"><a:ext uri="{FF2B5EF4-FFF2-40B4-BE49-F238E27FC236}"><a16:creationId xmlns:a16="http://schemas.microsoft.com/office/drawing/2014/main" id="{7F535CE4-CF59-4C85-BBF8-F09E147F34D3}"/></a:ext></a:extLst></cdr:cNvPr><cdr:cNvSpPr txBox="1"/></cdr:nvSpPr><cdr:spPr><a:xfrm xmlns:a="http://schemas.openxmlformats.org/drawingml/2006/main"><a:off x="0" y="286528"/><a:ext cx="971550" cy="380902"/></a:xfrm><a:prstGeom xmlns:a="http://schemas.openxmlformats.org/drawingml/2006/main" prst="rect"><a:avLst/></a:prstGeom></cdr:spPr><cdr:txBody><a:bodyPr xmlns:a="http://schemas.openxmlformats.org/drawingml/2006/main" vertOverflow="clip" wrap="square" rtlCol="0" anchor="ctr"/><a:lstStyle xmlns:a="http://schemas.openxmlformats.org/drawingml/2006/main"/><a:p xmlns:a="http://schemas.openxmlformats.org/drawingml/2006/main"><a:pPr algn="ctr"/><a:r><a:rPr lang="nb-NO" sz="800" b="0" baseline="0" dirty="0"><a:solidFill><a:schemeClr val="tx1"><a:lumMod val="75000"/><a:lumOff val="25000"/></a:schemeClr></a:solidFill><a:latin typeface="Cambria" panose="02040503050406030204" pitchFamily="18" charset="0"/><a:ea typeface="Cambria" panose="02040503050406030204" pitchFamily="18" charset="0"/></a:rPr><a:t>R</a:t></a:r><a:r><a:rPr lang="nb-NO" sz="800" b="0" dirty="0"><a:solidFill><a:schemeClr val="tx1"><a:lumMod val="75000"/><a:lumOff val="25000"/></a:schemeClr></a:solidFill><a:latin typeface="Cambria" panose="02040503050406030204" pitchFamily="18" charset="0"/><a:ea typeface="Cambria" panose="02040503050406030204" pitchFamily="18" charset="0"/></a:rPr><a:t>elativ densitet, </a:t></a:r><a:r><a:rPr lang="nb-NO" sz="800" b="0" i="0" dirty="0"><a:solidFill><a:schemeClr val="tx1"><a:lumMod val="65000"/><a:lumOff val="35000"/></a:schemeClr></a:solidFill><a:latin typeface="Cambria Math" panose="02040503050406030204" pitchFamily="18" charset="0"/></a:rPr><a:t>D_r  [−]</a:t></a:r><a:endParaRPr lang="en-GB" sz="800" dirty="0"><a:solidFill><a:schemeClr val="tx1"><a:lumMod val="65000"/><a:lumOff val="35000"/></a:schemeClr></a:solidFill></a:endParaRPr></a:p></cdr:txBody></cdr:sp></mc:Fallback></mc:AlternateContent></cdr:relSizeAnchor></c:userShapes>
</file>

<file path=ppt/drawings/drawing111.xml><?xml version="1.0" encoding="utf-8"?>
<c:userShapes xmlns:c="http://schemas.openxmlformats.org/drawingml/2006/chart">
  <cdr:relSizeAnchor xmlns:cdr="http://schemas.openxmlformats.org/drawingml/2006/chartDrawing">
    <cdr:from>
      <cdr:x>0.09091</cdr:x>
      <cdr:y>0.17625</cdr:y>
    </cdr:from>
    <cdr:to>
      <cdr:x>0.91728</cdr:x>
      <cdr:y>0.8834</cdr:y>
    </cdr:to>
    <cdr:grpSp>
      <cdr:nvGrpSpPr>
        <cdr:cNvPr id="11" name="Group 10">
          <a:extLst xmlns:a="http://schemas.openxmlformats.org/drawingml/2006/main">
            <a:ext uri="{FF2B5EF4-FFF2-40B4-BE49-F238E27FC236}">
              <a16:creationId xmlns:a16="http://schemas.microsoft.com/office/drawing/2014/main" id="{A4EE291C-F05C-4075-B209-44A757555C32}"/>
            </a:ext>
          </a:extLst>
        </cdr:cNvPr>
        <cdr:cNvGrpSpPr/>
      </cdr:nvGrpSpPr>
      <cdr:grpSpPr>
        <a:xfrm xmlns:a="http://schemas.openxmlformats.org/drawingml/2006/main">
          <a:off x="109654" y="824841"/>
          <a:ext cx="996753" cy="3309427"/>
          <a:chOff x="252632" y="577419"/>
          <a:chExt cx="2139640" cy="7166493"/>
        </a:xfrm>
      </cdr:grpSpPr>
      <cdr:sp macro="" textlink="">
        <cdr:nvSpPr>
          <cdr:cNvPr id="4" name="Rectangle 3">
            <a:extLst xmlns:a="http://schemas.openxmlformats.org/drawingml/2006/main">
              <a:ext uri="{FF2B5EF4-FFF2-40B4-BE49-F238E27FC236}">
                <a16:creationId xmlns:a16="http://schemas.microsoft.com/office/drawing/2014/main" id="{0CFA7921-A871-4D3A-A8FB-38906314D7BC}"/>
              </a:ext>
            </a:extLst>
          </cdr:cNvPr>
          <cdr:cNvSpPr/>
        </cdr:nvSpPr>
        <cdr:spPr>
          <a:xfrm xmlns:a="http://schemas.openxmlformats.org/drawingml/2006/main">
            <a:off x="268214" y="577419"/>
            <a:ext cx="2118644" cy="1757558"/>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1CD79D27-6E49-4EFC-A9E3-33A434A769E8}"/>
              </a:ext>
            </a:extLst>
          </cdr:cNvPr>
          <cdr:cNvSpPr/>
        </cdr:nvSpPr>
        <cdr:spPr>
          <a:xfrm xmlns:a="http://schemas.openxmlformats.org/drawingml/2006/main">
            <a:off x="252632" y="2314351"/>
            <a:ext cx="2086488" cy="131161"/>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34371C45-3583-42BA-B398-C249E71B0A20}"/>
              </a:ext>
            </a:extLst>
          </cdr:cNvPr>
          <cdr:cNvSpPr/>
        </cdr:nvSpPr>
        <cdr:spPr>
          <a:xfrm xmlns:a="http://schemas.openxmlformats.org/drawingml/2006/main">
            <a:off x="268608" y="4028663"/>
            <a:ext cx="2086489" cy="247516"/>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3C87C963-B6CF-4277-9A23-D7FE9C8D37E2}"/>
              </a:ext>
            </a:extLst>
          </cdr:cNvPr>
          <cdr:cNvSpPr/>
        </cdr:nvSpPr>
        <cdr:spPr>
          <a:xfrm xmlns:a="http://schemas.openxmlformats.org/drawingml/2006/main">
            <a:off x="265507" y="2450484"/>
            <a:ext cx="2126765" cy="1584102"/>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9" y="4282100"/>
            <a:ext cx="2115822" cy="1476845"/>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9" y="6237476"/>
            <a:ext cx="2123453" cy="150643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7D2896E6-F577-4ADA-85AA-F487EAD7043F}"/>
              </a:ext>
            </a:extLst>
          </cdr:cNvPr>
          <cdr:cNvSpPr/>
        </cdr:nvSpPr>
        <cdr:spPr>
          <a:xfrm xmlns:a="http://schemas.openxmlformats.org/drawingml/2006/main">
            <a:off x="268608" y="5746572"/>
            <a:ext cx="2086489" cy="470277"/>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cdr:x>
      <cdr:y>0.06188</cdr:y>
    </cdr:from>
    <cdr:to>
      <cdr:x>1</cdr:x>
      <cdr:y>0.1388</cdr:y>
    </cdr:to>
    <cdr:sp macro="" textlink="">
      <cdr:nvSpPr>
        <cdr:cNvPr id="12" name="TextBox 1">
          <a:extLst xmlns:a="http://schemas.openxmlformats.org/drawingml/2006/main">
            <a:ext uri="{FF2B5EF4-FFF2-40B4-BE49-F238E27FC236}">
              <a16:creationId xmlns:a16="http://schemas.microsoft.com/office/drawing/2014/main" id="{4E0D16C4-C5B9-47F9-A79C-D939DE89C8F1}"/>
            </a:ext>
          </a:extLst>
        </cdr:cNvPr>
        <cdr:cNvSpPr txBox="1"/>
      </cdr:nvSpPr>
      <cdr:spPr>
        <a:xfrm xmlns:a="http://schemas.openxmlformats.org/drawingml/2006/main">
          <a:off x="0" y="289595"/>
          <a:ext cx="1206182" cy="35998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Poretrykk, </a:t>
          </a:r>
          <a:r>
            <a:rPr lang="nb-NO" sz="800" i="0" dirty="0">
              <a:solidFill>
                <a:schemeClr val="tx1">
                  <a:lumMod val="65000"/>
                  <a:lumOff val="35000"/>
                </a:schemeClr>
              </a:solidFill>
              <a:latin typeface="Cambria Math" panose="02040503050406030204" pitchFamily="18" charset="0"/>
            </a:rPr>
            <a:t>u_2  [kPa]</a:t>
          </a:r>
          <a:endParaRPr lang="en-GB" sz="800" dirty="0">
            <a:solidFill>
              <a:schemeClr val="tx1">
                <a:lumMod val="65000"/>
                <a:lumOff val="35000"/>
              </a:schemeClr>
            </a:solidFill>
          </a:endParaRPr>
        </a:p>
      </cdr:txBody>
    </cdr:sp>
  </cdr:relSizeAnchor>
</c:userShapes>
</file>

<file path=ppt/drawings/drawing12.xml><?xml version="1.0" encoding="utf-8"?>
<c:userShapes xmlns:c="http://schemas.openxmlformats.org/drawingml/2006/chart">
  <cdr:relSizeAnchor xmlns:cdr="http://schemas.openxmlformats.org/drawingml/2006/chartDrawing">
    <cdr:from>
      <cdr:x>0.11575</cdr:x>
      <cdr:y>0.17612</cdr:y>
    </cdr:from>
    <cdr:to>
      <cdr:x>0.85687</cdr:x>
      <cdr:y>0.88282</cdr:y>
    </cdr:to>
    <cdr:grpSp>
      <cdr:nvGrpSpPr>
        <cdr:cNvPr id="11" name="Group 10">
          <a:extLst xmlns:a="http://schemas.openxmlformats.org/drawingml/2006/main">
            <a:ext uri="{FF2B5EF4-FFF2-40B4-BE49-F238E27FC236}">
              <a16:creationId xmlns:a16="http://schemas.microsoft.com/office/drawing/2014/main" id="{A4EE291C-F05C-4075-B209-44A757555C32}"/>
            </a:ext>
          </a:extLst>
        </cdr:cNvPr>
        <cdr:cNvGrpSpPr/>
      </cdr:nvGrpSpPr>
      <cdr:grpSpPr>
        <a:xfrm xmlns:a="http://schemas.openxmlformats.org/drawingml/2006/main">
          <a:off x="162380" y="824233"/>
          <a:ext cx="1039682" cy="3307320"/>
          <a:chOff x="264154" y="611160"/>
          <a:chExt cx="2128521" cy="7132752"/>
        </a:xfrm>
      </cdr:grpSpPr>
      <cdr:sp macro="" textlink="">
        <cdr:nvSpPr>
          <cdr:cNvPr id="4" name="Rectangle 3">
            <a:extLst xmlns:a="http://schemas.openxmlformats.org/drawingml/2006/main">
              <a:ext uri="{FF2B5EF4-FFF2-40B4-BE49-F238E27FC236}">
                <a16:creationId xmlns:a16="http://schemas.microsoft.com/office/drawing/2014/main" id="{0CFA7921-A871-4D3A-A8FB-38906314D7BC}"/>
              </a:ext>
            </a:extLst>
          </cdr:cNvPr>
          <cdr:cNvSpPr/>
        </cdr:nvSpPr>
        <cdr:spPr>
          <a:xfrm xmlns:a="http://schemas.openxmlformats.org/drawingml/2006/main">
            <a:off x="268214" y="611160"/>
            <a:ext cx="2118644" cy="175190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1CD79D27-6E49-4EFC-A9E3-33A434A769E8}"/>
              </a:ext>
            </a:extLst>
          </cdr:cNvPr>
          <cdr:cNvSpPr/>
        </cdr:nvSpPr>
        <cdr:spPr>
          <a:xfrm xmlns:a="http://schemas.openxmlformats.org/drawingml/2006/main">
            <a:off x="265507" y="2367130"/>
            <a:ext cx="2124058" cy="114074"/>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34371C45-3583-42BA-B398-C249E71B0A20}"/>
              </a:ext>
            </a:extLst>
          </cdr:cNvPr>
          <cdr:cNvSpPr/>
        </cdr:nvSpPr>
        <cdr:spPr>
          <a:xfrm xmlns:a="http://schemas.openxmlformats.org/drawingml/2006/main">
            <a:off x="266947" y="4047943"/>
            <a:ext cx="2124058" cy="246349"/>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3C87C963-B6CF-4277-9A23-D7FE9C8D37E2}"/>
              </a:ext>
            </a:extLst>
          </cdr:cNvPr>
          <cdr:cNvSpPr/>
        </cdr:nvSpPr>
        <cdr:spPr>
          <a:xfrm xmlns:a="http://schemas.openxmlformats.org/drawingml/2006/main">
            <a:off x="265507" y="2485267"/>
            <a:ext cx="2126765" cy="156860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8" y="4295023"/>
            <a:ext cx="2115821" cy="1478664"/>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8" y="6257610"/>
            <a:ext cx="2123453" cy="1486302"/>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7D2896E6-F577-4ADA-85AA-F487EAD7043F}"/>
              </a:ext>
            </a:extLst>
          </cdr:cNvPr>
          <cdr:cNvSpPr/>
        </cdr:nvSpPr>
        <cdr:spPr>
          <a:xfrm xmlns:a="http://schemas.openxmlformats.org/drawingml/2006/main">
            <a:off x="264154" y="5783193"/>
            <a:ext cx="2128521" cy="463042"/>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0.00996</cdr:x>
      <cdr:y>0.88559</cdr:y>
    </cdr:from>
    <cdr:to>
      <cdr:x>1</cdr:x>
      <cdr:y>1</cdr:y>
    </cdr:to>
    <mc:AlternateContent xmlns:mc="http://schemas.openxmlformats.org/markup-compatibility/2006">
      <mc:Choice xmlns:a14="http://schemas.microsoft.com/office/drawing/2010/main" Requires="a14">
        <cdr:sp macro="" textlink="">
          <cdr:nvSpPr>
            <cdr:cNvPr id="13" name="TextBox 1">
              <a:extLst xmlns:a="http://schemas.openxmlformats.org/drawingml/2006/main">
                <a:ext uri="{FF2B5EF4-FFF2-40B4-BE49-F238E27FC236}">
                  <a16:creationId xmlns:a16="http://schemas.microsoft.com/office/drawing/2014/main" id="{D9DBF44E-1D9F-48D9-823B-5FF44E15C8F5}"/>
                </a:ext>
              </a:extLst>
            </cdr:cNvPr>
            <cdr:cNvSpPr txBox="1"/>
          </cdr:nvSpPr>
          <cdr:spPr>
            <a:xfrm xmlns:a="http://schemas.openxmlformats.org/drawingml/2006/main">
              <a:off x="64766" y="4195319"/>
              <a:ext cx="1388886" cy="53543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nb-NO" sz="1100" b="0" i="1" dirty="0" smtClean="0">
                            <a:solidFill>
                              <a:schemeClr val="tx1">
                                <a:lumMod val="75000"/>
                                <a:lumOff val="25000"/>
                              </a:schemeClr>
                            </a:solidFill>
                            <a:effectLst/>
                            <a:latin typeface="Cambria Math" panose="02040503050406030204" pitchFamily="18" charset="0"/>
                          </a:rPr>
                        </m:ctrlPr>
                      </m:sSubPr>
                      <m:e>
                        <m:r>
                          <a:rPr lang="nb-NO" sz="1100" b="0" i="1" dirty="0" smtClean="0">
                            <a:solidFill>
                              <a:schemeClr val="tx1">
                                <a:lumMod val="75000"/>
                                <a:lumOff val="25000"/>
                              </a:schemeClr>
                            </a:solidFill>
                            <a:effectLst/>
                            <a:latin typeface="Cambria Math" panose="02040503050406030204" pitchFamily="18" charset="0"/>
                          </a:rPr>
                          <m:t>𝑠</m:t>
                        </m:r>
                      </m:e>
                      <m:sub>
                        <m:r>
                          <a:rPr lang="nb-NO" sz="1100" b="0" i="1" dirty="0" err="1">
                            <a:solidFill>
                              <a:schemeClr val="tx1">
                                <a:lumMod val="75000"/>
                                <a:lumOff val="25000"/>
                              </a:schemeClr>
                            </a:solidFill>
                            <a:effectLst/>
                            <a:latin typeface="Cambria Math" panose="02040503050406030204" pitchFamily="18" charset="0"/>
                          </a:rPr>
                          <m:t>𝑢</m:t>
                        </m:r>
                        <m:r>
                          <a:rPr lang="nb-NO" sz="1100" b="0" i="1" dirty="0" err="1">
                            <a:solidFill>
                              <a:schemeClr val="tx1">
                                <a:lumMod val="75000"/>
                                <a:lumOff val="25000"/>
                              </a:schemeClr>
                            </a:solidFill>
                            <a:effectLst/>
                            <a:latin typeface="Cambria Math" panose="02040503050406030204" pitchFamily="18" charset="0"/>
                          </a:rPr>
                          <m:t>,</m:t>
                        </m:r>
                        <m:r>
                          <m:rPr>
                            <m:sty m:val="p"/>
                          </m:rPr>
                          <a:rPr lang="nb-NO" sz="1100" b="0" i="0" dirty="0" err="1">
                            <a:solidFill>
                              <a:schemeClr val="tx1">
                                <a:lumMod val="75000"/>
                                <a:lumOff val="25000"/>
                              </a:schemeClr>
                            </a:solidFill>
                            <a:effectLst/>
                            <a:latin typeface="Cambria Math" panose="02040503050406030204" pitchFamily="18" charset="0"/>
                          </a:rPr>
                          <m:t>Δ</m:t>
                        </m:r>
                        <m:r>
                          <a:rPr lang="nb-NO" sz="1100" b="0" i="1" dirty="0" err="1">
                            <a:solidFill>
                              <a:schemeClr val="tx1">
                                <a:lumMod val="75000"/>
                                <a:lumOff val="25000"/>
                              </a:schemeClr>
                            </a:solidFill>
                            <a:effectLst/>
                            <a:latin typeface="Cambria Math" panose="02040503050406030204" pitchFamily="18" charset="0"/>
                          </a:rPr>
                          <m:t>𝑢</m:t>
                        </m:r>
                      </m:sub>
                    </m:sSub>
                    <m:r>
                      <a:rPr lang="nb-NO" sz="1100" b="0" i="1" dirty="0">
                        <a:solidFill>
                          <a:schemeClr val="tx1">
                            <a:lumMod val="75000"/>
                            <a:lumOff val="25000"/>
                          </a:schemeClr>
                        </a:solidFill>
                        <a:effectLst/>
                        <a:latin typeface="Cambria Math" panose="02040503050406030204" pitchFamily="18" charset="0"/>
                      </a:rPr>
                      <m:t>, </m:t>
                    </m:r>
                    <m:sSub>
                      <m:sSubPr>
                        <m:ctrlPr>
                          <a:rPr lang="nb-NO" sz="1100" b="0" i="1" dirty="0">
                            <a:solidFill>
                              <a:schemeClr val="tx1">
                                <a:lumMod val="75000"/>
                                <a:lumOff val="25000"/>
                              </a:schemeClr>
                            </a:solidFill>
                            <a:latin typeface="Cambria Math" panose="02040503050406030204" pitchFamily="18" charset="0"/>
                          </a:rPr>
                        </m:ctrlPr>
                      </m:sSubPr>
                      <m:e>
                        <m:r>
                          <a:rPr lang="nb-NO" sz="1100" b="0" i="1" dirty="0">
                            <a:solidFill>
                              <a:schemeClr val="tx1">
                                <a:lumMod val="75000"/>
                                <a:lumOff val="25000"/>
                              </a:schemeClr>
                            </a:solidFill>
                            <a:latin typeface="Cambria Math" panose="02040503050406030204" pitchFamily="18" charset="0"/>
                          </a:rPr>
                          <m:t>𝑠</m:t>
                        </m:r>
                      </m:e>
                      <m:sub>
                        <m:r>
                          <a:rPr lang="nb-NO" sz="1100" b="0" i="1" dirty="0" err="1">
                            <a:solidFill>
                              <a:schemeClr val="tx1">
                                <a:lumMod val="75000"/>
                                <a:lumOff val="25000"/>
                              </a:schemeClr>
                            </a:solidFill>
                            <a:latin typeface="Cambria Math" panose="02040503050406030204" pitchFamily="18" charset="0"/>
                          </a:rPr>
                          <m:t>𝑢</m:t>
                        </m:r>
                        <m:r>
                          <a:rPr lang="nb-NO" sz="1100" b="0" i="1" dirty="0" err="1">
                            <a:solidFill>
                              <a:schemeClr val="tx1">
                                <a:lumMod val="75000"/>
                                <a:lumOff val="25000"/>
                              </a:schemeClr>
                            </a:solidFill>
                            <a:latin typeface="Cambria Math" panose="02040503050406030204" pitchFamily="18" charset="0"/>
                          </a:rPr>
                          <m:t>,</m:t>
                        </m:r>
                        <m:r>
                          <a:rPr lang="nb-NO" sz="1100" b="0" i="1" dirty="0" err="1">
                            <a:solidFill>
                              <a:schemeClr val="tx1">
                                <a:lumMod val="75000"/>
                                <a:lumOff val="25000"/>
                              </a:schemeClr>
                            </a:solidFill>
                            <a:latin typeface="Cambria Math" panose="02040503050406030204" pitchFamily="18" charset="0"/>
                          </a:rPr>
                          <m:t>𝑘𝑡</m:t>
                        </m:r>
                      </m:sub>
                    </m:sSub>
                    <m:r>
                      <a:rPr lang="nb-NO" sz="1100" b="0" i="1" dirty="0">
                        <a:solidFill>
                          <a:schemeClr val="tx1">
                            <a:lumMod val="75000"/>
                            <a:lumOff val="25000"/>
                          </a:schemeClr>
                        </a:solidFill>
                        <a:latin typeface="Cambria Math" panose="02040503050406030204" pitchFamily="18" charset="0"/>
                      </a:rPr>
                      <m:t>, </m:t>
                    </m:r>
                    <m:sSub>
                      <m:sSubPr>
                        <m:ctrlPr>
                          <a:rPr lang="nb-NO" sz="1100" b="0" i="1" dirty="0">
                            <a:solidFill>
                              <a:schemeClr val="tx1">
                                <a:lumMod val="75000"/>
                                <a:lumOff val="25000"/>
                              </a:schemeClr>
                            </a:solidFill>
                            <a:latin typeface="Cambria Math" panose="02040503050406030204" pitchFamily="18" charset="0"/>
                          </a:rPr>
                        </m:ctrlPr>
                      </m:sSubPr>
                      <m:e>
                        <m:r>
                          <a:rPr lang="nb-NO" sz="1100" b="0" i="1" dirty="0">
                            <a:solidFill>
                              <a:schemeClr val="tx1">
                                <a:lumMod val="75000"/>
                                <a:lumOff val="25000"/>
                              </a:schemeClr>
                            </a:solidFill>
                            <a:latin typeface="Cambria Math" panose="02040503050406030204" pitchFamily="18" charset="0"/>
                          </a:rPr>
                          <m:t>𝑠</m:t>
                        </m:r>
                      </m:e>
                      <m:sub>
                        <m:r>
                          <a:rPr lang="nb-NO" sz="1100" b="0" i="1" dirty="0" err="1">
                            <a:solidFill>
                              <a:schemeClr val="tx1">
                                <a:lumMod val="75000"/>
                                <a:lumOff val="25000"/>
                              </a:schemeClr>
                            </a:solidFill>
                            <a:latin typeface="Cambria Math" panose="02040503050406030204" pitchFamily="18" charset="0"/>
                          </a:rPr>
                          <m:t>𝑢</m:t>
                        </m:r>
                        <m:r>
                          <a:rPr lang="nb-NO" sz="1100" b="0" i="1" dirty="0" err="1">
                            <a:solidFill>
                              <a:schemeClr val="tx1">
                                <a:lumMod val="75000"/>
                                <a:lumOff val="25000"/>
                              </a:schemeClr>
                            </a:solidFill>
                            <a:latin typeface="Cambria Math" panose="02040503050406030204" pitchFamily="18" charset="0"/>
                          </a:rPr>
                          <m:t>,</m:t>
                        </m:r>
                        <m:r>
                          <a:rPr lang="nb-NO" sz="1100" b="0" i="1" dirty="0" err="1">
                            <a:solidFill>
                              <a:schemeClr val="tx1">
                                <a:lumMod val="75000"/>
                                <a:lumOff val="25000"/>
                              </a:schemeClr>
                            </a:solidFill>
                            <a:latin typeface="Cambria Math" panose="02040503050406030204" pitchFamily="18" charset="0"/>
                          </a:rPr>
                          <m:t>𝑘𝑒</m:t>
                        </m:r>
                      </m:sub>
                    </m:sSub>
                  </m:oMath>
                </m:oMathPara>
              </a14:m>
              <a:endParaRPr lang="nb-NO" sz="1100" b="0" dirty="0">
                <a:solidFill>
                  <a:schemeClr val="tx1">
                    <a:lumMod val="75000"/>
                    <a:lumOff val="25000"/>
                  </a:schemeClr>
                </a:solidFill>
              </a:endParaRPr>
            </a:p>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lang="nb-NO" sz="1000" b="0" i="0" dirty="0">
                  <a:solidFill>
                    <a:schemeClr val="tx1">
                      <a:lumMod val="75000"/>
                      <a:lumOff val="25000"/>
                    </a:schemeClr>
                  </a:solidFill>
                  <a:effectLst/>
                  <a:latin typeface="Cambria Math" panose="02040503050406030204" pitchFamily="18" charset="0"/>
                </a:rPr>
                <a:t>______ ,  </a:t>
              </a:r>
              <a:r>
                <a:rPr lang="en-GB" sz="1000" i="0" dirty="0">
                  <a:solidFill>
                    <a:schemeClr val="tx1">
                      <a:lumMod val="75000"/>
                      <a:lumOff val="25000"/>
                    </a:schemeClr>
                  </a:solidFill>
                  <a:latin typeface="Cambria Math" panose="02040503050406030204" pitchFamily="18" charset="0"/>
                  <a:ea typeface="Cambria Math" panose="02040503050406030204" pitchFamily="18" charset="0"/>
                </a:rPr>
                <a:t>⋯</a:t>
              </a:r>
              <a:r>
                <a:rPr lang="en-GB" sz="1000" i="0" dirty="0">
                  <a:solidFill>
                    <a:schemeClr val="tx1">
                      <a:lumMod val="75000"/>
                      <a:lumOff val="25000"/>
                    </a:schemeClr>
                  </a:solidFill>
                  <a:effectLst/>
                  <a:latin typeface="Cambria Math" panose="02040503050406030204" pitchFamily="18" charset="0"/>
                </a:rPr>
                <a:t>⋯</a:t>
              </a:r>
              <a:r>
                <a:rPr lang="nb-NO" sz="1000" b="0" i="0" dirty="0">
                  <a:solidFill>
                    <a:schemeClr val="tx1">
                      <a:lumMod val="75000"/>
                      <a:lumOff val="25000"/>
                    </a:schemeClr>
                  </a:solidFill>
                  <a:effectLst/>
                  <a:latin typeface="Cambria Math" panose="02040503050406030204" pitchFamily="18" charset="0"/>
                </a:rPr>
                <a:t> ,</a:t>
              </a:r>
              <a:r>
                <a:rPr lang="nb-NO" sz="1000" dirty="0">
                  <a:solidFill>
                    <a:schemeClr val="tx1">
                      <a:lumMod val="75000"/>
                      <a:lumOff val="25000"/>
                    </a:schemeClr>
                  </a:solidFill>
                  <a:latin typeface="Cambria" panose="02040503050406030204" pitchFamily="18" charset="0"/>
                  <a:ea typeface="Cambria" panose="02040503050406030204" pitchFamily="18" charset="0"/>
                </a:rPr>
                <a:t>   - - - -</a:t>
              </a:r>
            </a:p>
          </cdr:txBody>
        </cdr:sp>
      </mc:Choice>
      <mc:Fallback>
        <cdr:sp macro="" textlink="">
          <cdr:nvSpPr>
            <cdr:cNvPr id="13" name="TextBox 1">
              <a:extLst xmlns:a="http://schemas.openxmlformats.org/drawingml/2006/main">
                <a:ext uri="{FF2B5EF4-FFF2-40B4-BE49-F238E27FC236}">
                  <a16:creationId xmlns:a16="http://schemas.microsoft.com/office/drawing/2014/main" id="{D9DBF44E-1D9F-48D9-823B-5FF44E15C8F5}"/>
                </a:ext>
              </a:extLst>
            </cdr:cNvPr>
            <cdr:cNvSpPr txBox="1"/>
          </cdr:nvSpPr>
          <cdr:spPr>
            <a:xfrm xmlns:a="http://schemas.openxmlformats.org/drawingml/2006/main">
              <a:off x="64766" y="4195319"/>
              <a:ext cx="1388886" cy="53543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lang="nb-NO" sz="1100" b="0" i="0" dirty="0">
                  <a:solidFill>
                    <a:schemeClr val="tx1">
                      <a:lumMod val="75000"/>
                      <a:lumOff val="25000"/>
                    </a:schemeClr>
                  </a:solidFill>
                  <a:effectLst/>
                  <a:latin typeface="Cambria Math" panose="02040503050406030204" pitchFamily="18" charset="0"/>
                </a:rPr>
                <a:t>𝑠_(</a:t>
              </a:r>
              <a:r>
                <a:rPr lang="nb-NO" sz="1100" b="0" i="0" dirty="0" err="1">
                  <a:solidFill>
                    <a:schemeClr val="tx1">
                      <a:lumMod val="75000"/>
                      <a:lumOff val="25000"/>
                    </a:schemeClr>
                  </a:solidFill>
                  <a:effectLst/>
                  <a:latin typeface="Cambria Math" panose="02040503050406030204" pitchFamily="18" charset="0"/>
                </a:rPr>
                <a:t>𝑢,Δ𝑢</a:t>
              </a:r>
              <a:r>
                <a:rPr lang="nb-NO" sz="1100" b="0" i="0" dirty="0">
                  <a:solidFill>
                    <a:schemeClr val="tx1">
                      <a:lumMod val="75000"/>
                      <a:lumOff val="25000"/>
                    </a:schemeClr>
                  </a:solidFill>
                  <a:effectLst/>
                  <a:latin typeface="Cambria Math" panose="02040503050406030204" pitchFamily="18" charset="0"/>
                </a:rPr>
                <a:t>), </a:t>
              </a:r>
              <a:r>
                <a:rPr lang="nb-NO" sz="1100" b="0" i="0" dirty="0">
                  <a:solidFill>
                    <a:schemeClr val="tx1">
                      <a:lumMod val="75000"/>
                      <a:lumOff val="25000"/>
                    </a:schemeClr>
                  </a:solidFill>
                  <a:latin typeface="Cambria Math" panose="02040503050406030204" pitchFamily="18" charset="0"/>
                </a:rPr>
                <a:t>𝑠_(</a:t>
              </a:r>
              <a:r>
                <a:rPr lang="nb-NO" sz="1100" b="0" i="0" dirty="0" err="1">
                  <a:solidFill>
                    <a:schemeClr val="tx1">
                      <a:lumMod val="75000"/>
                      <a:lumOff val="25000"/>
                    </a:schemeClr>
                  </a:solidFill>
                  <a:latin typeface="Cambria Math" panose="02040503050406030204" pitchFamily="18" charset="0"/>
                </a:rPr>
                <a:t>𝑢,𝑘𝑡</a:t>
              </a:r>
              <a:r>
                <a:rPr lang="nb-NO" sz="1100" b="0" i="0" dirty="0">
                  <a:solidFill>
                    <a:schemeClr val="tx1">
                      <a:lumMod val="75000"/>
                      <a:lumOff val="25000"/>
                    </a:schemeClr>
                  </a:solidFill>
                  <a:latin typeface="Cambria Math" panose="02040503050406030204" pitchFamily="18" charset="0"/>
                </a:rPr>
                <a:t>), 𝑠_(</a:t>
              </a:r>
              <a:r>
                <a:rPr lang="nb-NO" sz="1100" b="0" i="0" dirty="0" err="1">
                  <a:solidFill>
                    <a:schemeClr val="tx1">
                      <a:lumMod val="75000"/>
                      <a:lumOff val="25000"/>
                    </a:schemeClr>
                  </a:solidFill>
                  <a:latin typeface="Cambria Math" panose="02040503050406030204" pitchFamily="18" charset="0"/>
                </a:rPr>
                <a:t>𝑢,𝑘𝑒</a:t>
              </a:r>
              <a:r>
                <a:rPr lang="nb-NO" sz="1100" b="0" i="0" dirty="0">
                  <a:solidFill>
                    <a:schemeClr val="tx1">
                      <a:lumMod val="75000"/>
                      <a:lumOff val="25000"/>
                    </a:schemeClr>
                  </a:solidFill>
                  <a:latin typeface="Cambria Math" panose="02040503050406030204" pitchFamily="18" charset="0"/>
                </a:rPr>
                <a:t>)</a:t>
              </a:r>
              <a:endParaRPr lang="nb-NO" sz="1100" b="0" dirty="0">
                <a:solidFill>
                  <a:schemeClr val="tx1">
                    <a:lumMod val="75000"/>
                    <a:lumOff val="25000"/>
                  </a:schemeClr>
                </a:solidFill>
              </a:endParaRPr>
            </a:p>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lang="nb-NO" sz="1000" b="0" i="0" dirty="0">
                  <a:solidFill>
                    <a:schemeClr val="tx1">
                      <a:lumMod val="75000"/>
                      <a:lumOff val="25000"/>
                    </a:schemeClr>
                  </a:solidFill>
                  <a:effectLst/>
                  <a:latin typeface="Cambria Math" panose="02040503050406030204" pitchFamily="18" charset="0"/>
                </a:rPr>
                <a:t>______ ,  </a:t>
              </a:r>
              <a:r>
                <a:rPr lang="en-GB" sz="1000" i="0" dirty="0">
                  <a:solidFill>
                    <a:schemeClr val="tx1">
                      <a:lumMod val="75000"/>
                      <a:lumOff val="25000"/>
                    </a:schemeClr>
                  </a:solidFill>
                  <a:latin typeface="Cambria Math" panose="02040503050406030204" pitchFamily="18" charset="0"/>
                  <a:ea typeface="Cambria Math" panose="02040503050406030204" pitchFamily="18" charset="0"/>
                </a:rPr>
                <a:t>⋯</a:t>
              </a:r>
              <a:r>
                <a:rPr lang="en-GB" sz="1000" i="0" dirty="0">
                  <a:solidFill>
                    <a:schemeClr val="tx1">
                      <a:lumMod val="75000"/>
                      <a:lumOff val="25000"/>
                    </a:schemeClr>
                  </a:solidFill>
                  <a:effectLst/>
                  <a:latin typeface="Cambria Math" panose="02040503050406030204" pitchFamily="18" charset="0"/>
                </a:rPr>
                <a:t>⋯</a:t>
              </a:r>
              <a:r>
                <a:rPr lang="nb-NO" sz="1000" b="0" i="0" dirty="0">
                  <a:solidFill>
                    <a:schemeClr val="tx1">
                      <a:lumMod val="75000"/>
                      <a:lumOff val="25000"/>
                    </a:schemeClr>
                  </a:solidFill>
                  <a:effectLst/>
                  <a:latin typeface="Cambria Math" panose="02040503050406030204" pitchFamily="18" charset="0"/>
                </a:rPr>
                <a:t> ,</a:t>
              </a:r>
              <a:r>
                <a:rPr lang="nb-NO" sz="1000" dirty="0">
                  <a:solidFill>
                    <a:schemeClr val="tx1">
                      <a:lumMod val="75000"/>
                      <a:lumOff val="25000"/>
                    </a:schemeClr>
                  </a:solidFill>
                  <a:latin typeface="Cambria" panose="02040503050406030204" pitchFamily="18" charset="0"/>
                  <a:ea typeface="Cambria" panose="02040503050406030204" pitchFamily="18" charset="0"/>
                </a:rPr>
                <a:t>   - - - -</a:t>
              </a:r>
            </a:p>
          </cdr:txBody>
        </cdr:sp>
      </mc:Fallback>
    </mc:AlternateContent>
  </cdr:relSizeAnchor>
  <cdr:relSizeAnchor xmlns:cdr="http://schemas.openxmlformats.org/drawingml/2006/chartDrawing">
    <cdr:from>
      <cdr:x>0</cdr:x>
      <cdr:y>0.07094</cdr:y>
    </cdr:from>
    <cdr:to>
      <cdr:x>1</cdr:x>
      <cdr:y>0.1405</cdr:y>
    </cdr:to>
    <mc:AlternateContent xmlns:mc="http://schemas.openxmlformats.org/markup-compatibility/2006">
      <mc:Choice xmlns:a14="http://schemas.microsoft.com/office/drawing/2010/main" Requires="a14">
        <cdr:sp macro="" textlink="">
          <cdr:nvSpPr>
            <cdr:cNvPr id="15" name="TextBox 1">
              <a:extLst xmlns:a="http://schemas.openxmlformats.org/drawingml/2006/main">
                <a:ext uri="{FF2B5EF4-FFF2-40B4-BE49-F238E27FC236}">
                  <a16:creationId xmlns:a16="http://schemas.microsoft.com/office/drawing/2014/main" id="{26A2B471-BAA9-43E9-8EDC-CBE43D895DB1}"/>
                </a:ext>
              </a:extLst>
            </cdr:cNvPr>
            <cdr:cNvSpPr txBox="1"/>
          </cdr:nvSpPr>
          <cdr:spPr>
            <a:xfrm xmlns:a="http://schemas.openxmlformats.org/drawingml/2006/main">
              <a:off x="0" y="331979"/>
              <a:ext cx="1402852" cy="32554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Udrenert </a:t>
              </a:r>
              <a:r>
                <a:rPr lang="en-GB" sz="800" dirty="0" err="1">
                  <a:solidFill>
                    <a:schemeClr val="tx1">
                      <a:lumMod val="75000"/>
                      <a:lumOff val="25000"/>
                    </a:schemeClr>
                  </a:solidFill>
                  <a:latin typeface="Cambria" panose="02040503050406030204" pitchFamily="18" charset="0"/>
                  <a:ea typeface="Cambria" panose="02040503050406030204" pitchFamily="18" charset="0"/>
                </a:rPr>
                <a:t>skjærstyrke</a:t>
              </a:r>
              <a:r>
                <a:rPr lang="en-GB" sz="800" dirty="0">
                  <a:solidFill>
                    <a:schemeClr val="tx1">
                      <a:lumMod val="75000"/>
                      <a:lumOff val="25000"/>
                    </a:schemeClr>
                  </a:solidFill>
                  <a:latin typeface="Cambria" panose="02040503050406030204" pitchFamily="18" charset="0"/>
                  <a:ea typeface="Cambria" panose="02040503050406030204" pitchFamily="18" charset="0"/>
                </a:rPr>
                <a:t>, </a:t>
              </a:r>
              <a14:m>
                <m:oMath xmlns:m="http://schemas.openxmlformats.org/officeDocument/2006/math">
                  <m:sSub>
                    <m:sSubPr>
                      <m:ctrlPr>
                        <a:rPr lang="nb-NO" sz="800" i="1" dirty="0" smtClean="0">
                          <a:solidFill>
                            <a:schemeClr val="tx1">
                              <a:lumMod val="65000"/>
                              <a:lumOff val="35000"/>
                            </a:schemeClr>
                          </a:solidFill>
                          <a:latin typeface="Cambria Math" panose="02040503050406030204" pitchFamily="18" charset="0"/>
                        </a:rPr>
                      </m:ctrlPr>
                    </m:sSubPr>
                    <m:e>
                      <m:r>
                        <m:rPr>
                          <m:sty m:val="p"/>
                        </m:rPr>
                        <a:rPr lang="nb-NO" sz="800" i="0" dirty="0" smtClean="0">
                          <a:solidFill>
                            <a:schemeClr val="tx1">
                              <a:lumMod val="65000"/>
                              <a:lumOff val="35000"/>
                            </a:schemeClr>
                          </a:solidFill>
                          <a:latin typeface="Cambria Math" panose="02040503050406030204" pitchFamily="18" charset="0"/>
                        </a:rPr>
                        <m:t>s</m:t>
                      </m:r>
                    </m:e>
                    <m:sub>
                      <m:r>
                        <m:rPr>
                          <m:sty m:val="p"/>
                        </m:rPr>
                        <a:rPr lang="nb-NO" sz="800" i="0" dirty="0" err="1">
                          <a:solidFill>
                            <a:schemeClr val="tx1">
                              <a:lumMod val="65000"/>
                              <a:lumOff val="35000"/>
                            </a:schemeClr>
                          </a:solidFill>
                          <a:latin typeface="Cambria Math" panose="02040503050406030204" pitchFamily="18" charset="0"/>
                        </a:rPr>
                        <m:t>u</m:t>
                      </m:r>
                      <m:r>
                        <a:rPr lang="nb-NO" sz="800" i="0" dirty="0" err="1">
                          <a:solidFill>
                            <a:schemeClr val="tx1">
                              <a:lumMod val="65000"/>
                              <a:lumOff val="35000"/>
                            </a:schemeClr>
                          </a:solidFill>
                          <a:latin typeface="Cambria Math" panose="02040503050406030204" pitchFamily="18" charset="0"/>
                        </a:rPr>
                        <m:t>,</m:t>
                      </m:r>
                      <m:r>
                        <m:rPr>
                          <m:sty m:val="p"/>
                        </m:rPr>
                        <a:rPr lang="nb-NO" sz="800" i="0" dirty="0" err="1">
                          <a:solidFill>
                            <a:schemeClr val="tx1">
                              <a:lumMod val="65000"/>
                              <a:lumOff val="35000"/>
                            </a:schemeClr>
                          </a:solidFill>
                          <a:latin typeface="Cambria Math" panose="02040503050406030204" pitchFamily="18" charset="0"/>
                        </a:rPr>
                        <m:t>i</m:t>
                      </m:r>
                    </m:sub>
                  </m:sSub>
                </m:oMath>
              </a14:m>
              <a:r>
                <a:rPr lang="nb-NO" sz="800" i="0" dirty="0">
                  <a:solidFill>
                    <a:schemeClr val="tx1">
                      <a:lumMod val="65000"/>
                      <a:lumOff val="35000"/>
                    </a:schemeClr>
                  </a:solidFill>
                  <a:latin typeface="Cambria Math" panose="02040503050406030204" pitchFamily="18" charset="0"/>
                </a:rPr>
                <a:t>  [kPa]</a:t>
              </a:r>
              <a:endParaRPr lang="en-GB" sz="800" dirty="0">
                <a:solidFill>
                  <a:schemeClr val="tx1">
                    <a:lumMod val="65000"/>
                    <a:lumOff val="35000"/>
                  </a:schemeClr>
                </a:solidFill>
              </a:endParaRPr>
            </a:p>
          </cdr:txBody>
        </cdr:sp>
      </mc:Choice>
      <mc:Fallback>
        <cdr:sp macro="" textlink="">
          <cdr:nvSpPr>
            <cdr:cNvPr id="15" name="TextBox 1">
              <a:extLst xmlns:a="http://schemas.openxmlformats.org/drawingml/2006/main">
                <a:ext uri="{FF2B5EF4-FFF2-40B4-BE49-F238E27FC236}">
                  <a16:creationId xmlns:a16="http://schemas.microsoft.com/office/drawing/2014/main" id="{26A2B471-BAA9-43E9-8EDC-CBE43D895DB1}"/>
                </a:ext>
              </a:extLst>
            </cdr:cNvPr>
            <cdr:cNvSpPr txBox="1"/>
          </cdr:nvSpPr>
          <cdr:spPr>
            <a:xfrm xmlns:a="http://schemas.openxmlformats.org/drawingml/2006/main">
              <a:off x="0" y="331979"/>
              <a:ext cx="1402852" cy="32554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Udrenert </a:t>
              </a:r>
              <a:r>
                <a:rPr lang="en-GB" sz="800" dirty="0" err="1">
                  <a:solidFill>
                    <a:schemeClr val="tx1">
                      <a:lumMod val="75000"/>
                      <a:lumOff val="25000"/>
                    </a:schemeClr>
                  </a:solidFill>
                  <a:latin typeface="Cambria" panose="02040503050406030204" pitchFamily="18" charset="0"/>
                  <a:ea typeface="Cambria" panose="02040503050406030204" pitchFamily="18" charset="0"/>
                </a:rPr>
                <a:t>skjærstyrke</a:t>
              </a:r>
              <a:r>
                <a:rPr lang="en-GB" sz="800" dirty="0">
                  <a:solidFill>
                    <a:schemeClr val="tx1">
                      <a:lumMod val="75000"/>
                      <a:lumOff val="25000"/>
                    </a:schemeClr>
                  </a:solidFill>
                  <a:latin typeface="Cambria" panose="02040503050406030204" pitchFamily="18" charset="0"/>
                  <a:ea typeface="Cambria" panose="02040503050406030204" pitchFamily="18" charset="0"/>
                </a:rPr>
                <a:t>, </a:t>
              </a:r>
              <a:r>
                <a:rPr lang="nb-NO" sz="800" i="0" dirty="0">
                  <a:solidFill>
                    <a:schemeClr val="tx1">
                      <a:lumMod val="65000"/>
                      <a:lumOff val="35000"/>
                    </a:schemeClr>
                  </a:solidFill>
                  <a:latin typeface="Cambria Math" panose="02040503050406030204" pitchFamily="18" charset="0"/>
                </a:rPr>
                <a:t>s_(</a:t>
              </a:r>
              <a:r>
                <a:rPr lang="nb-NO" sz="800" i="0" dirty="0" err="1">
                  <a:solidFill>
                    <a:schemeClr val="tx1">
                      <a:lumMod val="65000"/>
                      <a:lumOff val="35000"/>
                    </a:schemeClr>
                  </a:solidFill>
                  <a:latin typeface="Cambria Math" panose="02040503050406030204" pitchFamily="18" charset="0"/>
                </a:rPr>
                <a:t>u,i</a:t>
              </a:r>
              <a:r>
                <a:rPr lang="nb-NO" sz="800" i="0" dirty="0">
                  <a:solidFill>
                    <a:schemeClr val="tx1">
                      <a:lumMod val="65000"/>
                      <a:lumOff val="35000"/>
                    </a:schemeClr>
                  </a:solidFill>
                  <a:latin typeface="Cambria Math" panose="02040503050406030204" pitchFamily="18" charset="0"/>
                </a:rPr>
                <a:t>)  [kPa]</a:t>
              </a:r>
              <a:endParaRPr lang="en-GB" sz="800" dirty="0">
                <a:solidFill>
                  <a:schemeClr val="tx1">
                    <a:lumMod val="65000"/>
                    <a:lumOff val="35000"/>
                  </a:schemeClr>
                </a:solidFill>
              </a:endParaRPr>
            </a:p>
          </cdr:txBody>
        </cdr:sp>
      </mc:Fallback>
    </mc:AlternateContent>
  </cdr:relSizeAnchor>
</c:userShapes>
</file>

<file path=ppt/drawings/drawing120.xml><?xml version="1.0" encoding="utf-8"?>
<c:userShapes xmlns:c="http://schemas.openxmlformats.org/drawingml/2006/chart">
  <cdr:relSizeAnchor xmlns:cdr="http://schemas.openxmlformats.org/drawingml/2006/chartDrawing">
    <cdr:from>
      <cdr:x>0.11575</cdr:x>
      <cdr:y>0.17612</cdr:y>
    </cdr:from>
    <cdr:to>
      <cdr:x>0.85687</cdr:x>
      <cdr:y>0.88282</cdr:y>
    </cdr:to>
    <cdr:grpSp>
      <cdr:nvGrpSpPr>
        <cdr:cNvPr id="11" name="Group 10">
          <a:extLst xmlns:a="http://schemas.openxmlformats.org/drawingml/2006/main">
            <a:ext uri="{FF2B5EF4-FFF2-40B4-BE49-F238E27FC236}">
              <a16:creationId xmlns:a16="http://schemas.microsoft.com/office/drawing/2014/main" id="{A4EE291C-F05C-4075-B209-44A757555C32}"/>
            </a:ext>
          </a:extLst>
        </cdr:cNvPr>
        <cdr:cNvGrpSpPr/>
      </cdr:nvGrpSpPr>
      <cdr:grpSpPr>
        <a:xfrm xmlns:a="http://schemas.openxmlformats.org/drawingml/2006/main">
          <a:off x="162380" y="824233"/>
          <a:ext cx="1039682" cy="3307320"/>
          <a:chOff x="264154" y="611160"/>
          <a:chExt cx="2128521" cy="7132752"/>
        </a:xfrm>
      </cdr:grpSpPr>
      <cdr:sp macro="" textlink="">
        <cdr:nvSpPr>
          <cdr:cNvPr id="4" name="Rectangle 3">
            <a:extLst xmlns:a="http://schemas.openxmlformats.org/drawingml/2006/main">
              <a:ext uri="{FF2B5EF4-FFF2-40B4-BE49-F238E27FC236}">
                <a16:creationId xmlns:a16="http://schemas.microsoft.com/office/drawing/2014/main" id="{0CFA7921-A871-4D3A-A8FB-38906314D7BC}"/>
              </a:ext>
            </a:extLst>
          </cdr:cNvPr>
          <cdr:cNvSpPr/>
        </cdr:nvSpPr>
        <cdr:spPr>
          <a:xfrm xmlns:a="http://schemas.openxmlformats.org/drawingml/2006/main">
            <a:off x="268214" y="611160"/>
            <a:ext cx="2118644" cy="175190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1CD79D27-6E49-4EFC-A9E3-33A434A769E8}"/>
              </a:ext>
            </a:extLst>
          </cdr:cNvPr>
          <cdr:cNvSpPr/>
        </cdr:nvSpPr>
        <cdr:spPr>
          <a:xfrm xmlns:a="http://schemas.openxmlformats.org/drawingml/2006/main">
            <a:off x="265507" y="2367130"/>
            <a:ext cx="2124058" cy="114074"/>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34371C45-3583-42BA-B398-C249E71B0A20}"/>
              </a:ext>
            </a:extLst>
          </cdr:cNvPr>
          <cdr:cNvSpPr/>
        </cdr:nvSpPr>
        <cdr:spPr>
          <a:xfrm xmlns:a="http://schemas.openxmlformats.org/drawingml/2006/main">
            <a:off x="266947" y="4047943"/>
            <a:ext cx="2124058" cy="246349"/>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3C87C963-B6CF-4277-9A23-D7FE9C8D37E2}"/>
              </a:ext>
            </a:extLst>
          </cdr:cNvPr>
          <cdr:cNvSpPr/>
        </cdr:nvSpPr>
        <cdr:spPr>
          <a:xfrm xmlns:a="http://schemas.openxmlformats.org/drawingml/2006/main">
            <a:off x="265507" y="2485267"/>
            <a:ext cx="2126765" cy="156860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8" y="4295023"/>
            <a:ext cx="2115821" cy="1478664"/>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8" y="6257610"/>
            <a:ext cx="2123453" cy="1486302"/>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7D2896E6-F577-4ADA-85AA-F487EAD7043F}"/>
              </a:ext>
            </a:extLst>
          </cdr:cNvPr>
          <cdr:cNvSpPr/>
        </cdr:nvSpPr>
        <cdr:spPr>
          <a:xfrm xmlns:a="http://schemas.openxmlformats.org/drawingml/2006/main">
            <a:off x="264154" y="5783193"/>
            <a:ext cx="2128521" cy="463042"/>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0.00996</cdr:x>
      <cdr:y>0.88559</cdr:y>
    </cdr:from>
    <cdr:to>
      <cdr:x>1</cdr:x>
      <cdr:y>1</cdr:y>
    </cdr:to>
    <cdr:sp macro="" textlink="">
      <cdr:nvSpPr>
        <cdr:cNvPr id="13" name="TextBox 1">
          <a:extLst xmlns:a="http://schemas.openxmlformats.org/drawingml/2006/main">
            <a:ext uri="{FF2B5EF4-FFF2-40B4-BE49-F238E27FC236}">
              <a16:creationId xmlns:a16="http://schemas.microsoft.com/office/drawing/2014/main" id="{D9DBF44E-1D9F-48D9-823B-5FF44E15C8F5}"/>
            </a:ext>
          </a:extLst>
        </cdr:cNvPr>
        <cdr:cNvSpPr txBox="1"/>
      </cdr:nvSpPr>
      <cdr:spPr>
        <a:xfrm xmlns:a="http://schemas.openxmlformats.org/drawingml/2006/main">
          <a:off x="64766" y="4195319"/>
          <a:ext cx="1388886" cy="53543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lang="nb-NO" sz="1100" b="0" i="0" dirty="0">
              <a:solidFill>
                <a:schemeClr val="tx1">
                  <a:lumMod val="75000"/>
                  <a:lumOff val="25000"/>
                </a:schemeClr>
              </a:solidFill>
              <a:effectLst/>
              <a:latin typeface="Cambria Math" panose="02040503050406030204" pitchFamily="18" charset="0"/>
            </a:rPr>
            <a:t>𝑠_(</a:t>
          </a:r>
          <a:r>
            <a:rPr lang="nb-NO" sz="1100" b="0" i="0" dirty="0" err="1">
              <a:solidFill>
                <a:schemeClr val="tx1">
                  <a:lumMod val="75000"/>
                  <a:lumOff val="25000"/>
                </a:schemeClr>
              </a:solidFill>
              <a:effectLst/>
              <a:latin typeface="Cambria Math" panose="02040503050406030204" pitchFamily="18" charset="0"/>
            </a:rPr>
            <a:t>𝑢,Δ𝑢</a:t>
          </a:r>
          <a:r>
            <a:rPr lang="nb-NO" sz="1100" b="0" i="0" dirty="0">
              <a:solidFill>
                <a:schemeClr val="tx1">
                  <a:lumMod val="75000"/>
                  <a:lumOff val="25000"/>
                </a:schemeClr>
              </a:solidFill>
              <a:effectLst/>
              <a:latin typeface="Cambria Math" panose="02040503050406030204" pitchFamily="18" charset="0"/>
            </a:rPr>
            <a:t>), </a:t>
          </a:r>
          <a:r>
            <a:rPr lang="nb-NO" sz="1100" b="0" i="0" dirty="0">
              <a:solidFill>
                <a:schemeClr val="tx1">
                  <a:lumMod val="75000"/>
                  <a:lumOff val="25000"/>
                </a:schemeClr>
              </a:solidFill>
              <a:latin typeface="Cambria Math" panose="02040503050406030204" pitchFamily="18" charset="0"/>
            </a:rPr>
            <a:t>𝑠_(</a:t>
          </a:r>
          <a:r>
            <a:rPr lang="nb-NO" sz="1100" b="0" i="0" dirty="0" err="1">
              <a:solidFill>
                <a:schemeClr val="tx1">
                  <a:lumMod val="75000"/>
                  <a:lumOff val="25000"/>
                </a:schemeClr>
              </a:solidFill>
              <a:latin typeface="Cambria Math" panose="02040503050406030204" pitchFamily="18" charset="0"/>
            </a:rPr>
            <a:t>𝑢,𝑘𝑡</a:t>
          </a:r>
          <a:r>
            <a:rPr lang="nb-NO" sz="1100" b="0" i="0" dirty="0">
              <a:solidFill>
                <a:schemeClr val="tx1">
                  <a:lumMod val="75000"/>
                  <a:lumOff val="25000"/>
                </a:schemeClr>
              </a:solidFill>
              <a:latin typeface="Cambria Math" panose="02040503050406030204" pitchFamily="18" charset="0"/>
            </a:rPr>
            <a:t>), 𝑠_(</a:t>
          </a:r>
          <a:r>
            <a:rPr lang="nb-NO" sz="1100" b="0" i="0" dirty="0" err="1">
              <a:solidFill>
                <a:schemeClr val="tx1">
                  <a:lumMod val="75000"/>
                  <a:lumOff val="25000"/>
                </a:schemeClr>
              </a:solidFill>
              <a:latin typeface="Cambria Math" panose="02040503050406030204" pitchFamily="18" charset="0"/>
            </a:rPr>
            <a:t>𝑢,𝑘𝑒</a:t>
          </a:r>
          <a:r>
            <a:rPr lang="nb-NO" sz="1100" b="0" i="0" dirty="0">
              <a:solidFill>
                <a:schemeClr val="tx1">
                  <a:lumMod val="75000"/>
                  <a:lumOff val="25000"/>
                </a:schemeClr>
              </a:solidFill>
              <a:latin typeface="Cambria Math" panose="02040503050406030204" pitchFamily="18" charset="0"/>
            </a:rPr>
            <a:t>)</a:t>
          </a:r>
          <a:endParaRPr lang="nb-NO" sz="1100" b="0" dirty="0">
            <a:solidFill>
              <a:schemeClr val="tx1">
                <a:lumMod val="75000"/>
                <a:lumOff val="25000"/>
              </a:schemeClr>
            </a:solidFill>
          </a:endParaRPr>
        </a:p>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lang="nb-NO" sz="1000" b="0" i="0" dirty="0">
              <a:solidFill>
                <a:schemeClr val="tx1">
                  <a:lumMod val="75000"/>
                  <a:lumOff val="25000"/>
                </a:schemeClr>
              </a:solidFill>
              <a:effectLst/>
              <a:latin typeface="Cambria Math" panose="02040503050406030204" pitchFamily="18" charset="0"/>
            </a:rPr>
            <a:t>______ ,  </a:t>
          </a:r>
          <a:r>
            <a:rPr lang="en-GB" sz="1000" i="0" dirty="0">
              <a:solidFill>
                <a:schemeClr val="tx1">
                  <a:lumMod val="75000"/>
                  <a:lumOff val="25000"/>
                </a:schemeClr>
              </a:solidFill>
              <a:latin typeface="Cambria Math" panose="02040503050406030204" pitchFamily="18" charset="0"/>
              <a:ea typeface="Cambria Math" panose="02040503050406030204" pitchFamily="18" charset="0"/>
            </a:rPr>
            <a:t>⋯</a:t>
          </a:r>
          <a:r>
            <a:rPr lang="en-GB" sz="1000" i="0" dirty="0">
              <a:solidFill>
                <a:schemeClr val="tx1">
                  <a:lumMod val="75000"/>
                  <a:lumOff val="25000"/>
                </a:schemeClr>
              </a:solidFill>
              <a:effectLst/>
              <a:latin typeface="Cambria Math" panose="02040503050406030204" pitchFamily="18" charset="0"/>
            </a:rPr>
            <a:t>⋯</a:t>
          </a:r>
          <a:r>
            <a:rPr lang="nb-NO" sz="1000" b="0" i="0" dirty="0">
              <a:solidFill>
                <a:schemeClr val="tx1">
                  <a:lumMod val="75000"/>
                  <a:lumOff val="25000"/>
                </a:schemeClr>
              </a:solidFill>
              <a:effectLst/>
              <a:latin typeface="Cambria Math" panose="02040503050406030204" pitchFamily="18" charset="0"/>
            </a:rPr>
            <a:t> ,</a:t>
          </a:r>
          <a:r>
            <a:rPr lang="nb-NO" sz="1000" dirty="0">
              <a:solidFill>
                <a:schemeClr val="tx1">
                  <a:lumMod val="75000"/>
                  <a:lumOff val="25000"/>
                </a:schemeClr>
              </a:solidFill>
              <a:latin typeface="Cambria" panose="02040503050406030204" pitchFamily="18" charset="0"/>
              <a:ea typeface="Cambria" panose="02040503050406030204" pitchFamily="18" charset="0"/>
            </a:rPr>
            <a:t>   - - - -</a:t>
          </a:r>
        </a:p>
      </cdr:txBody>
    </cdr:sp>
  </cdr:relSizeAnchor>
  <cdr:relSizeAnchor xmlns:cdr="http://schemas.openxmlformats.org/drawingml/2006/chartDrawing">
    <cdr:from>
      <cdr:x>0</cdr:x>
      <cdr:y>0.07094</cdr:y>
    </cdr:from>
    <cdr:to>
      <cdr:x>1</cdr:x>
      <cdr:y>0.1405</cdr:y>
    </cdr:to>
    <cdr:sp macro="" textlink="">
      <cdr:nvSpPr>
        <cdr:cNvPr id="15" name="TextBox 1">
          <a:extLst xmlns:a="http://schemas.openxmlformats.org/drawingml/2006/main">
            <a:ext uri="{FF2B5EF4-FFF2-40B4-BE49-F238E27FC236}">
              <a16:creationId xmlns:a16="http://schemas.microsoft.com/office/drawing/2014/main" id="{26A2B471-BAA9-43E9-8EDC-CBE43D895DB1}"/>
            </a:ext>
          </a:extLst>
        </cdr:cNvPr>
        <cdr:cNvSpPr txBox="1"/>
      </cdr:nvSpPr>
      <cdr:spPr>
        <a:xfrm xmlns:a="http://schemas.openxmlformats.org/drawingml/2006/main">
          <a:off x="0" y="331979"/>
          <a:ext cx="1402852" cy="32554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Udrenert </a:t>
          </a:r>
          <a:r>
            <a:rPr lang="en-GB" sz="800" dirty="0" err="1">
              <a:solidFill>
                <a:schemeClr val="tx1">
                  <a:lumMod val="75000"/>
                  <a:lumOff val="25000"/>
                </a:schemeClr>
              </a:solidFill>
              <a:latin typeface="Cambria" panose="02040503050406030204" pitchFamily="18" charset="0"/>
              <a:ea typeface="Cambria" panose="02040503050406030204" pitchFamily="18" charset="0"/>
            </a:rPr>
            <a:t>skjærstyrke</a:t>
          </a:r>
          <a:r>
            <a:rPr lang="en-GB" sz="800" dirty="0">
              <a:solidFill>
                <a:schemeClr val="tx1">
                  <a:lumMod val="75000"/>
                  <a:lumOff val="25000"/>
                </a:schemeClr>
              </a:solidFill>
              <a:latin typeface="Cambria" panose="02040503050406030204" pitchFamily="18" charset="0"/>
              <a:ea typeface="Cambria" panose="02040503050406030204" pitchFamily="18" charset="0"/>
            </a:rPr>
            <a:t>, </a:t>
          </a:r>
          <a:r>
            <a:rPr lang="nb-NO" sz="800" i="0" dirty="0">
              <a:solidFill>
                <a:schemeClr val="tx1">
                  <a:lumMod val="65000"/>
                  <a:lumOff val="35000"/>
                </a:schemeClr>
              </a:solidFill>
              <a:latin typeface="Cambria Math" panose="02040503050406030204" pitchFamily="18" charset="0"/>
            </a:rPr>
            <a:t>s_(</a:t>
          </a:r>
          <a:r>
            <a:rPr lang="nb-NO" sz="800" i="0" dirty="0" err="1">
              <a:solidFill>
                <a:schemeClr val="tx1">
                  <a:lumMod val="65000"/>
                  <a:lumOff val="35000"/>
                </a:schemeClr>
              </a:solidFill>
              <a:latin typeface="Cambria Math" panose="02040503050406030204" pitchFamily="18" charset="0"/>
            </a:rPr>
            <a:t>u,i</a:t>
          </a:r>
          <a:r>
            <a:rPr lang="nb-NO" sz="800" i="0" dirty="0">
              <a:solidFill>
                <a:schemeClr val="tx1">
                  <a:lumMod val="65000"/>
                  <a:lumOff val="35000"/>
                </a:schemeClr>
              </a:solidFill>
              <a:latin typeface="Cambria Math" panose="02040503050406030204" pitchFamily="18" charset="0"/>
            </a:rPr>
            <a:t>)  [kPa]</a:t>
          </a:r>
          <a:endParaRPr lang="en-GB" sz="800" dirty="0">
            <a:solidFill>
              <a:schemeClr val="tx1">
                <a:lumMod val="65000"/>
                <a:lumOff val="35000"/>
              </a:schemeClr>
            </a:solidFill>
          </a:endParaRPr>
        </a:p>
      </cdr:txBody>
    </cdr:sp>
  </cdr:relSizeAnchor>
</c:userShapes>
</file>

<file path=ppt/drawings/drawing13.xml><?xml version="1.0" encoding="utf-8"?>
<c:userShapes xmlns:c="http://schemas.openxmlformats.org/drawingml/2006/chart">
  <cdr:relSizeAnchor xmlns:cdr="http://schemas.openxmlformats.org/drawingml/2006/chartDrawing">
    <cdr:from>
      <cdr:x>0.1276</cdr:x>
      <cdr:y>0.17501</cdr:y>
    </cdr:from>
    <cdr:to>
      <cdr:x>0.94653</cdr:x>
      <cdr:y>0.88216</cdr:y>
    </cdr:to>
    <cdr:grpSp>
      <cdr:nvGrpSpPr>
        <cdr:cNvPr id="11" name="Group 10">
          <a:extLst xmlns:a="http://schemas.openxmlformats.org/drawingml/2006/main">
            <a:ext uri="{FF2B5EF4-FFF2-40B4-BE49-F238E27FC236}">
              <a16:creationId xmlns:a16="http://schemas.microsoft.com/office/drawing/2014/main" id="{A4EE291C-F05C-4075-B209-44A757555C32}"/>
            </a:ext>
          </a:extLst>
        </cdr:cNvPr>
        <cdr:cNvGrpSpPr/>
      </cdr:nvGrpSpPr>
      <cdr:grpSpPr>
        <a:xfrm xmlns:a="http://schemas.openxmlformats.org/drawingml/2006/main">
          <a:off x="275616" y="819038"/>
          <a:ext cx="1768889" cy="3309427"/>
          <a:chOff x="265507" y="577419"/>
          <a:chExt cx="2145056" cy="7166493"/>
        </a:xfrm>
      </cdr:grpSpPr>
      <cdr:sp macro="" textlink="">
        <cdr:nvSpPr>
          <cdr:cNvPr id="4" name="Rectangle 3">
            <a:extLst xmlns:a="http://schemas.openxmlformats.org/drawingml/2006/main">
              <a:ext uri="{FF2B5EF4-FFF2-40B4-BE49-F238E27FC236}">
                <a16:creationId xmlns:a16="http://schemas.microsoft.com/office/drawing/2014/main" id="{0CFA7921-A871-4D3A-A8FB-38906314D7BC}"/>
              </a:ext>
            </a:extLst>
          </cdr:cNvPr>
          <cdr:cNvSpPr/>
        </cdr:nvSpPr>
        <cdr:spPr>
          <a:xfrm xmlns:a="http://schemas.openxmlformats.org/drawingml/2006/main">
            <a:off x="268214" y="577419"/>
            <a:ext cx="2118644" cy="1757558"/>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1CD79D27-6E49-4EFC-A9E3-33A434A769E8}"/>
              </a:ext>
            </a:extLst>
          </cdr:cNvPr>
          <cdr:cNvSpPr/>
        </cdr:nvSpPr>
        <cdr:spPr>
          <a:xfrm xmlns:a="http://schemas.openxmlformats.org/drawingml/2006/main">
            <a:off x="290997" y="2334978"/>
            <a:ext cx="2113790" cy="131161"/>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34371C45-3583-42BA-B398-C249E71B0A20}"/>
              </a:ext>
            </a:extLst>
          </cdr:cNvPr>
          <cdr:cNvSpPr/>
        </cdr:nvSpPr>
        <cdr:spPr>
          <a:xfrm xmlns:a="http://schemas.openxmlformats.org/drawingml/2006/main">
            <a:off x="293799" y="4034586"/>
            <a:ext cx="2113875" cy="247516"/>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3C87C963-B6CF-4277-9A23-D7FE9C8D37E2}"/>
              </a:ext>
            </a:extLst>
          </cdr:cNvPr>
          <cdr:cNvSpPr/>
        </cdr:nvSpPr>
        <cdr:spPr>
          <a:xfrm xmlns:a="http://schemas.openxmlformats.org/drawingml/2006/main">
            <a:off x="265507" y="2450484"/>
            <a:ext cx="2126765" cy="1584102"/>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9" y="4282100"/>
            <a:ext cx="2115822" cy="1476845"/>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9" y="6237476"/>
            <a:ext cx="2123453" cy="150643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7D2896E6-F577-4ADA-85AA-F487EAD7043F}"/>
              </a:ext>
            </a:extLst>
          </cdr:cNvPr>
          <cdr:cNvSpPr/>
        </cdr:nvSpPr>
        <cdr:spPr>
          <a:xfrm xmlns:a="http://schemas.openxmlformats.org/drawingml/2006/main">
            <a:off x="290996" y="5767198"/>
            <a:ext cx="2119567" cy="470277"/>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0.02352</cdr:x>
      <cdr:y>0.93084</cdr:y>
    </cdr:from>
    <cdr:to>
      <cdr:x>0.23495</cdr:x>
      <cdr:y>0.97079</cdr:y>
    </cdr:to>
    <cdr:sp macro="" textlink="">
      <cdr:nvSpPr>
        <cdr:cNvPr id="13" name="TextBox 1">
          <a:extLst xmlns:a="http://schemas.openxmlformats.org/drawingml/2006/main">
            <a:ext uri="{FF2B5EF4-FFF2-40B4-BE49-F238E27FC236}">
              <a16:creationId xmlns:a16="http://schemas.microsoft.com/office/drawing/2014/main" id="{240CCB18-AE38-4A2A-BCEC-6E8AB29911E7}"/>
            </a:ext>
          </a:extLst>
        </cdr:cNvPr>
        <cdr:cNvSpPr txBox="1"/>
      </cdr:nvSpPr>
      <cdr:spPr>
        <a:xfrm xmlns:a="http://schemas.openxmlformats.org/drawingml/2006/main">
          <a:off x="50800" y="4356307"/>
          <a:ext cx="456686" cy="186964"/>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nb-NO" sz="750" b="0" i="0" dirty="0">
              <a:solidFill>
                <a:schemeClr val="tx1">
                  <a:lumMod val="65000"/>
                  <a:lumOff val="35000"/>
                </a:schemeClr>
              </a:solidFill>
              <a:latin typeface="Cambria Math" panose="02040503050406030204" pitchFamily="18" charset="0"/>
            </a:rPr>
            <a:t>𝑧 [cm]</a:t>
          </a:r>
          <a:endParaRPr lang="en-GB" sz="750" dirty="0">
            <a:solidFill>
              <a:schemeClr val="tx1">
                <a:lumMod val="65000"/>
                <a:lumOff val="35000"/>
              </a:schemeClr>
            </a:solidFill>
          </a:endParaRPr>
        </a:p>
      </cdr:txBody>
    </cdr:sp>
  </cdr:relSizeAnchor>
  <cdr:relSizeAnchor xmlns:cdr="http://schemas.openxmlformats.org/drawingml/2006/chartDrawing">
    <cdr:from>
      <cdr:x>0</cdr:x>
      <cdr:y>0.0616</cdr:y>
    </cdr:from>
    <cdr:to>
      <cdr:x>1</cdr:x>
      <cdr:y>0.13852</cdr:y>
    </cdr:to>
    <mc:AlternateContent xmlns:mc="http://schemas.openxmlformats.org/markup-compatibility/2006">
      <mc:Choice xmlns:a14="http://schemas.microsoft.com/office/drawing/2010/main" Requires="a14">
        <cdr:sp macro="" textlink="">
          <cdr:nvSpPr>
            <cdr:cNvPr id="14" name="TextBox 1">
              <a:extLst xmlns:a="http://schemas.openxmlformats.org/drawingml/2006/main">
                <a:ext uri="{FF2B5EF4-FFF2-40B4-BE49-F238E27FC236}">
                  <a16:creationId xmlns:a16="http://schemas.microsoft.com/office/drawing/2014/main" id="{EF7F55E5-FF2C-41A3-8B62-6D0BB7596A50}"/>
                </a:ext>
              </a:extLst>
            </cdr:cNvPr>
            <cdr:cNvSpPr txBox="1"/>
          </cdr:nvSpPr>
          <cdr:spPr>
            <a:xfrm xmlns:a="http://schemas.openxmlformats.org/drawingml/2006/main">
              <a:off x="0" y="288280"/>
              <a:ext cx="2160000" cy="35998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Korrigert </a:t>
              </a:r>
              <a:r>
                <a:rPr lang="en-GB" sz="800" dirty="0" err="1">
                  <a:solidFill>
                    <a:schemeClr val="tx1">
                      <a:lumMod val="75000"/>
                      <a:lumOff val="25000"/>
                    </a:schemeClr>
                  </a:solidFill>
                  <a:latin typeface="Cambria" panose="02040503050406030204" pitchFamily="18" charset="0"/>
                  <a:ea typeface="Cambria" panose="02040503050406030204" pitchFamily="18" charset="0"/>
                </a:rPr>
                <a:t>spissmotstand</a:t>
              </a:r>
              <a:r>
                <a:rPr lang="en-GB" sz="800" dirty="0">
                  <a:solidFill>
                    <a:schemeClr val="tx1">
                      <a:lumMod val="75000"/>
                      <a:lumOff val="25000"/>
                    </a:schemeClr>
                  </a:solidFill>
                  <a:latin typeface="Cambria" panose="02040503050406030204" pitchFamily="18" charset="0"/>
                  <a:ea typeface="Cambria" panose="02040503050406030204" pitchFamily="18" charset="0"/>
                </a:rPr>
                <a:t>, </a:t>
              </a:r>
              <a14:m>
                <m:oMath xmlns:m="http://schemas.openxmlformats.org/officeDocument/2006/math">
                  <m:sSub>
                    <m:sSubPr>
                      <m:ctrlPr>
                        <a:rPr lang="nb-NO" sz="800" i="1" dirty="0" smtClean="0">
                          <a:solidFill>
                            <a:schemeClr val="tx1">
                              <a:lumMod val="65000"/>
                              <a:lumOff val="35000"/>
                            </a:schemeClr>
                          </a:solidFill>
                          <a:latin typeface="Cambria Math" panose="02040503050406030204" pitchFamily="18" charset="0"/>
                        </a:rPr>
                      </m:ctrlPr>
                    </m:sSubPr>
                    <m:e>
                      <m:r>
                        <m:rPr>
                          <m:sty m:val="p"/>
                        </m:rPr>
                        <a:rPr lang="nb-NO" sz="800" i="0" dirty="0" smtClean="0">
                          <a:solidFill>
                            <a:schemeClr val="tx1">
                              <a:lumMod val="65000"/>
                              <a:lumOff val="35000"/>
                            </a:schemeClr>
                          </a:solidFill>
                          <a:latin typeface="Cambria Math" panose="02040503050406030204" pitchFamily="18" charset="0"/>
                        </a:rPr>
                        <m:t>q</m:t>
                      </m:r>
                    </m:e>
                    <m:sub>
                      <m:r>
                        <m:rPr>
                          <m:sty m:val="p"/>
                        </m:rPr>
                        <a:rPr lang="nb-NO" sz="800" b="0" i="0" dirty="0">
                          <a:solidFill>
                            <a:schemeClr val="tx1">
                              <a:lumMod val="65000"/>
                              <a:lumOff val="35000"/>
                            </a:schemeClr>
                          </a:solidFill>
                          <a:latin typeface="Cambria Math" panose="02040503050406030204" pitchFamily="18" charset="0"/>
                        </a:rPr>
                        <m:t>t</m:t>
                      </m:r>
                    </m:sub>
                  </m:sSub>
                </m:oMath>
              </a14:m>
              <a:r>
                <a:rPr lang="nb-NO" sz="800" i="0" dirty="0">
                  <a:solidFill>
                    <a:schemeClr val="tx1">
                      <a:lumMod val="65000"/>
                      <a:lumOff val="35000"/>
                    </a:schemeClr>
                  </a:solidFill>
                  <a:latin typeface="Cambria Math" panose="02040503050406030204" pitchFamily="18" charset="0"/>
                </a:rPr>
                <a:t>  [</a:t>
              </a:r>
              <a:r>
                <a:rPr lang="nb-NO" sz="800" i="0" dirty="0" err="1">
                  <a:solidFill>
                    <a:schemeClr val="tx1">
                      <a:lumMod val="65000"/>
                      <a:lumOff val="35000"/>
                    </a:schemeClr>
                  </a:solidFill>
                  <a:latin typeface="Cambria Math" panose="02040503050406030204" pitchFamily="18" charset="0"/>
                </a:rPr>
                <a:t>MPa</a:t>
              </a:r>
              <a:r>
                <a:rPr lang="nb-NO" sz="800" i="0" dirty="0">
                  <a:solidFill>
                    <a:schemeClr val="tx1">
                      <a:lumMod val="65000"/>
                      <a:lumOff val="35000"/>
                    </a:schemeClr>
                  </a:solidFill>
                  <a:latin typeface="Cambria Math" panose="02040503050406030204" pitchFamily="18" charset="0"/>
                </a:rPr>
                <a:t>]</a:t>
              </a:r>
              <a:endParaRPr lang="en-GB" sz="800" dirty="0">
                <a:solidFill>
                  <a:schemeClr val="tx1">
                    <a:lumMod val="65000"/>
                    <a:lumOff val="35000"/>
                  </a:schemeClr>
                </a:solidFill>
              </a:endParaRPr>
            </a:p>
          </cdr:txBody>
        </cdr:sp>
      </mc:Choice>
      <mc:Fallback>
        <cdr:sp macro="" textlink="">
          <cdr:nvSpPr>
            <cdr:cNvPr id="14" name="TextBox 1">
              <a:extLst xmlns:a="http://schemas.openxmlformats.org/drawingml/2006/main">
                <a:ext uri="{FF2B5EF4-FFF2-40B4-BE49-F238E27FC236}">
                  <a16:creationId xmlns:a16="http://schemas.microsoft.com/office/drawing/2014/main" id="{EF7F55E5-FF2C-41A3-8B62-6D0BB7596A50}"/>
                </a:ext>
              </a:extLst>
            </cdr:cNvPr>
            <cdr:cNvSpPr txBox="1"/>
          </cdr:nvSpPr>
          <cdr:spPr>
            <a:xfrm xmlns:a="http://schemas.openxmlformats.org/drawingml/2006/main">
              <a:off x="0" y="288280"/>
              <a:ext cx="2160000" cy="35998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Korrigert </a:t>
              </a:r>
              <a:r>
                <a:rPr lang="en-GB" sz="800" dirty="0" err="1">
                  <a:solidFill>
                    <a:schemeClr val="tx1">
                      <a:lumMod val="75000"/>
                      <a:lumOff val="25000"/>
                    </a:schemeClr>
                  </a:solidFill>
                  <a:latin typeface="Cambria" panose="02040503050406030204" pitchFamily="18" charset="0"/>
                  <a:ea typeface="Cambria" panose="02040503050406030204" pitchFamily="18" charset="0"/>
                </a:rPr>
                <a:t>spissmotstand</a:t>
              </a:r>
              <a:r>
                <a:rPr lang="en-GB" sz="800" dirty="0">
                  <a:solidFill>
                    <a:schemeClr val="tx1">
                      <a:lumMod val="75000"/>
                      <a:lumOff val="25000"/>
                    </a:schemeClr>
                  </a:solidFill>
                  <a:latin typeface="Cambria" panose="02040503050406030204" pitchFamily="18" charset="0"/>
                  <a:ea typeface="Cambria" panose="02040503050406030204" pitchFamily="18" charset="0"/>
                </a:rPr>
                <a:t>, </a:t>
              </a:r>
              <a:r>
                <a:rPr lang="nb-NO" sz="800" i="0" dirty="0">
                  <a:solidFill>
                    <a:schemeClr val="tx1">
                      <a:lumMod val="65000"/>
                      <a:lumOff val="35000"/>
                    </a:schemeClr>
                  </a:solidFill>
                  <a:latin typeface="Cambria Math" panose="02040503050406030204" pitchFamily="18" charset="0"/>
                </a:rPr>
                <a:t>q_</a:t>
              </a:r>
              <a:r>
                <a:rPr lang="nb-NO" sz="800" b="0" i="0" dirty="0">
                  <a:solidFill>
                    <a:schemeClr val="tx1">
                      <a:lumMod val="65000"/>
                      <a:lumOff val="35000"/>
                    </a:schemeClr>
                  </a:solidFill>
                  <a:latin typeface="Cambria Math" panose="02040503050406030204" pitchFamily="18" charset="0"/>
                </a:rPr>
                <a:t>t</a:t>
              </a:r>
              <a:r>
                <a:rPr lang="nb-NO" sz="800" i="0" dirty="0">
                  <a:solidFill>
                    <a:schemeClr val="tx1">
                      <a:lumMod val="65000"/>
                      <a:lumOff val="35000"/>
                    </a:schemeClr>
                  </a:solidFill>
                  <a:latin typeface="Cambria Math" panose="02040503050406030204" pitchFamily="18" charset="0"/>
                </a:rPr>
                <a:t>  [</a:t>
              </a:r>
              <a:r>
                <a:rPr lang="nb-NO" sz="800" i="0" dirty="0" err="1">
                  <a:solidFill>
                    <a:schemeClr val="tx1">
                      <a:lumMod val="65000"/>
                      <a:lumOff val="35000"/>
                    </a:schemeClr>
                  </a:solidFill>
                  <a:latin typeface="Cambria Math" panose="02040503050406030204" pitchFamily="18" charset="0"/>
                </a:rPr>
                <a:t>MPa</a:t>
              </a:r>
              <a:r>
                <a:rPr lang="nb-NO" sz="800" i="0" dirty="0">
                  <a:solidFill>
                    <a:schemeClr val="tx1">
                      <a:lumMod val="65000"/>
                      <a:lumOff val="35000"/>
                    </a:schemeClr>
                  </a:solidFill>
                  <a:latin typeface="Cambria Math" panose="02040503050406030204" pitchFamily="18" charset="0"/>
                </a:rPr>
                <a:t>]</a:t>
              </a:r>
              <a:endParaRPr lang="en-GB" sz="800" dirty="0">
                <a:solidFill>
                  <a:schemeClr val="tx1">
                    <a:lumMod val="65000"/>
                    <a:lumOff val="35000"/>
                  </a:schemeClr>
                </a:solidFill>
              </a:endParaRPr>
            </a:p>
          </cdr:txBody>
        </cdr:sp>
      </mc:Fallback>
    </mc:AlternateContent>
  </cdr:relSizeAnchor>
</c:userShapes>
</file>

<file path=ppt/drawings/drawing130.xml><?xml version="1.0" encoding="utf-8"?>
<c:userShapes xmlns:c="http://schemas.openxmlformats.org/drawingml/2006/chart">
  <cdr:relSizeAnchor xmlns:cdr="http://schemas.openxmlformats.org/drawingml/2006/chartDrawing">
    <cdr:from>
      <cdr:x>0.1276</cdr:x>
      <cdr:y>0.17501</cdr:y>
    </cdr:from>
    <cdr:to>
      <cdr:x>0.94653</cdr:x>
      <cdr:y>0.88216</cdr:y>
    </cdr:to>
    <cdr:grpSp>
      <cdr:nvGrpSpPr>
        <cdr:cNvPr id="11" name="Group 10">
          <a:extLst xmlns:a="http://schemas.openxmlformats.org/drawingml/2006/main">
            <a:ext uri="{FF2B5EF4-FFF2-40B4-BE49-F238E27FC236}">
              <a16:creationId xmlns:a16="http://schemas.microsoft.com/office/drawing/2014/main" id="{A4EE291C-F05C-4075-B209-44A757555C32}"/>
            </a:ext>
          </a:extLst>
        </cdr:cNvPr>
        <cdr:cNvGrpSpPr/>
      </cdr:nvGrpSpPr>
      <cdr:grpSpPr>
        <a:xfrm xmlns:a="http://schemas.openxmlformats.org/drawingml/2006/main">
          <a:off x="275616" y="819038"/>
          <a:ext cx="1768889" cy="3309427"/>
          <a:chOff x="265507" y="577419"/>
          <a:chExt cx="2145056" cy="7166493"/>
        </a:xfrm>
      </cdr:grpSpPr>
      <cdr:sp macro="" textlink="">
        <cdr:nvSpPr>
          <cdr:cNvPr id="4" name="Rectangle 3">
            <a:extLst xmlns:a="http://schemas.openxmlformats.org/drawingml/2006/main">
              <a:ext uri="{FF2B5EF4-FFF2-40B4-BE49-F238E27FC236}">
                <a16:creationId xmlns:a16="http://schemas.microsoft.com/office/drawing/2014/main" id="{0CFA7921-A871-4D3A-A8FB-38906314D7BC}"/>
              </a:ext>
            </a:extLst>
          </cdr:cNvPr>
          <cdr:cNvSpPr/>
        </cdr:nvSpPr>
        <cdr:spPr>
          <a:xfrm xmlns:a="http://schemas.openxmlformats.org/drawingml/2006/main">
            <a:off x="268214" y="577419"/>
            <a:ext cx="2118644" cy="1757558"/>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1CD79D27-6E49-4EFC-A9E3-33A434A769E8}"/>
              </a:ext>
            </a:extLst>
          </cdr:cNvPr>
          <cdr:cNvSpPr/>
        </cdr:nvSpPr>
        <cdr:spPr>
          <a:xfrm xmlns:a="http://schemas.openxmlformats.org/drawingml/2006/main">
            <a:off x="290997" y="2334978"/>
            <a:ext cx="2113790" cy="131161"/>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34371C45-3583-42BA-B398-C249E71B0A20}"/>
              </a:ext>
            </a:extLst>
          </cdr:cNvPr>
          <cdr:cNvSpPr/>
        </cdr:nvSpPr>
        <cdr:spPr>
          <a:xfrm xmlns:a="http://schemas.openxmlformats.org/drawingml/2006/main">
            <a:off x="293799" y="4034586"/>
            <a:ext cx="2113875" cy="247516"/>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3C87C963-B6CF-4277-9A23-D7FE9C8D37E2}"/>
              </a:ext>
            </a:extLst>
          </cdr:cNvPr>
          <cdr:cNvSpPr/>
        </cdr:nvSpPr>
        <cdr:spPr>
          <a:xfrm xmlns:a="http://schemas.openxmlformats.org/drawingml/2006/main">
            <a:off x="265507" y="2450484"/>
            <a:ext cx="2126765" cy="1584102"/>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9" y="4282100"/>
            <a:ext cx="2115822" cy="1476845"/>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9" y="6237476"/>
            <a:ext cx="2123453" cy="150643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7D2896E6-F577-4ADA-85AA-F487EAD7043F}"/>
              </a:ext>
            </a:extLst>
          </cdr:cNvPr>
          <cdr:cNvSpPr/>
        </cdr:nvSpPr>
        <cdr:spPr>
          <a:xfrm xmlns:a="http://schemas.openxmlformats.org/drawingml/2006/main">
            <a:off x="290996" y="5767198"/>
            <a:ext cx="2119567" cy="470277"/>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0.02352</cdr:x>
      <cdr:y>0.93084</cdr:y>
    </cdr:from>
    <cdr:to>
      <cdr:x>0.23495</cdr:x>
      <cdr:y>0.97079</cdr:y>
    </cdr:to>
    <cdr:sp macro="" textlink="">
      <cdr:nvSpPr>
        <cdr:cNvPr id="13" name="TextBox 1">
          <a:extLst xmlns:a="http://schemas.openxmlformats.org/drawingml/2006/main">
            <a:ext uri="{FF2B5EF4-FFF2-40B4-BE49-F238E27FC236}">
              <a16:creationId xmlns:a16="http://schemas.microsoft.com/office/drawing/2014/main" id="{240CCB18-AE38-4A2A-BCEC-6E8AB29911E7}"/>
            </a:ext>
          </a:extLst>
        </cdr:cNvPr>
        <cdr:cNvSpPr txBox="1"/>
      </cdr:nvSpPr>
      <cdr:spPr>
        <a:xfrm xmlns:a="http://schemas.openxmlformats.org/drawingml/2006/main">
          <a:off x="50800" y="4356307"/>
          <a:ext cx="456686" cy="186964"/>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nb-NO" sz="750" b="0" i="0" dirty="0">
              <a:solidFill>
                <a:schemeClr val="tx1">
                  <a:lumMod val="65000"/>
                  <a:lumOff val="35000"/>
                </a:schemeClr>
              </a:solidFill>
              <a:latin typeface="Cambria Math" panose="02040503050406030204" pitchFamily="18" charset="0"/>
            </a:rPr>
            <a:t>𝑧 [cm]</a:t>
          </a:r>
          <a:endParaRPr lang="en-GB" sz="750" dirty="0">
            <a:solidFill>
              <a:schemeClr val="tx1">
                <a:lumMod val="65000"/>
                <a:lumOff val="35000"/>
              </a:schemeClr>
            </a:solidFill>
          </a:endParaRPr>
        </a:p>
      </cdr:txBody>
    </cdr:sp>
  </cdr:relSizeAnchor>
  <cdr:relSizeAnchor xmlns:cdr="http://schemas.openxmlformats.org/drawingml/2006/chartDrawing">
    <cdr:from>
      <cdr:x>0</cdr:x>
      <cdr:y>0.0616</cdr:y>
    </cdr:from>
    <cdr:to>
      <cdr:x>1</cdr:x>
      <cdr:y>0.13852</cdr:y>
    </cdr:to>
    <cdr:sp macro="" textlink="">
      <cdr:nvSpPr>
        <cdr:cNvPr id="14" name="TextBox 1">
          <a:extLst xmlns:a="http://schemas.openxmlformats.org/drawingml/2006/main">
            <a:ext uri="{FF2B5EF4-FFF2-40B4-BE49-F238E27FC236}">
              <a16:creationId xmlns:a16="http://schemas.microsoft.com/office/drawing/2014/main" id="{EF7F55E5-FF2C-41A3-8B62-6D0BB7596A50}"/>
            </a:ext>
          </a:extLst>
        </cdr:cNvPr>
        <cdr:cNvSpPr txBox="1"/>
      </cdr:nvSpPr>
      <cdr:spPr>
        <a:xfrm xmlns:a="http://schemas.openxmlformats.org/drawingml/2006/main">
          <a:off x="0" y="288280"/>
          <a:ext cx="2160000" cy="35998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Korrigert </a:t>
          </a:r>
          <a:r>
            <a:rPr lang="en-GB" sz="800" dirty="0" err="1">
              <a:solidFill>
                <a:schemeClr val="tx1">
                  <a:lumMod val="75000"/>
                  <a:lumOff val="25000"/>
                </a:schemeClr>
              </a:solidFill>
              <a:latin typeface="Cambria" panose="02040503050406030204" pitchFamily="18" charset="0"/>
              <a:ea typeface="Cambria" panose="02040503050406030204" pitchFamily="18" charset="0"/>
            </a:rPr>
            <a:t>spissmotstand</a:t>
          </a:r>
          <a:r>
            <a:rPr lang="en-GB" sz="800" dirty="0">
              <a:solidFill>
                <a:schemeClr val="tx1">
                  <a:lumMod val="75000"/>
                  <a:lumOff val="25000"/>
                </a:schemeClr>
              </a:solidFill>
              <a:latin typeface="Cambria" panose="02040503050406030204" pitchFamily="18" charset="0"/>
              <a:ea typeface="Cambria" panose="02040503050406030204" pitchFamily="18" charset="0"/>
            </a:rPr>
            <a:t>, </a:t>
          </a:r>
          <a:r>
            <a:rPr lang="nb-NO" sz="800" i="0" dirty="0">
              <a:solidFill>
                <a:schemeClr val="tx1">
                  <a:lumMod val="65000"/>
                  <a:lumOff val="35000"/>
                </a:schemeClr>
              </a:solidFill>
              <a:latin typeface="Cambria Math" panose="02040503050406030204" pitchFamily="18" charset="0"/>
            </a:rPr>
            <a:t>q_</a:t>
          </a:r>
          <a:r>
            <a:rPr lang="nb-NO" sz="800" b="0" i="0" dirty="0">
              <a:solidFill>
                <a:schemeClr val="tx1">
                  <a:lumMod val="65000"/>
                  <a:lumOff val="35000"/>
                </a:schemeClr>
              </a:solidFill>
              <a:latin typeface="Cambria Math" panose="02040503050406030204" pitchFamily="18" charset="0"/>
            </a:rPr>
            <a:t>t</a:t>
          </a:r>
          <a:r>
            <a:rPr lang="nb-NO" sz="800" i="0" dirty="0">
              <a:solidFill>
                <a:schemeClr val="tx1">
                  <a:lumMod val="65000"/>
                  <a:lumOff val="35000"/>
                </a:schemeClr>
              </a:solidFill>
              <a:latin typeface="Cambria Math" panose="02040503050406030204" pitchFamily="18" charset="0"/>
            </a:rPr>
            <a:t>  [</a:t>
          </a:r>
          <a:r>
            <a:rPr lang="nb-NO" sz="800" i="0" dirty="0" err="1">
              <a:solidFill>
                <a:schemeClr val="tx1">
                  <a:lumMod val="65000"/>
                  <a:lumOff val="35000"/>
                </a:schemeClr>
              </a:solidFill>
              <a:latin typeface="Cambria Math" panose="02040503050406030204" pitchFamily="18" charset="0"/>
            </a:rPr>
            <a:t>MPa</a:t>
          </a:r>
          <a:r>
            <a:rPr lang="nb-NO" sz="800" i="0" dirty="0">
              <a:solidFill>
                <a:schemeClr val="tx1">
                  <a:lumMod val="65000"/>
                  <a:lumOff val="35000"/>
                </a:schemeClr>
              </a:solidFill>
              <a:latin typeface="Cambria Math" panose="02040503050406030204" pitchFamily="18" charset="0"/>
            </a:rPr>
            <a:t>]</a:t>
          </a:r>
          <a:endParaRPr lang="en-GB" sz="800" dirty="0">
            <a:solidFill>
              <a:schemeClr val="tx1">
                <a:lumMod val="65000"/>
                <a:lumOff val="35000"/>
              </a:schemeClr>
            </a:solidFill>
          </a:endParaRPr>
        </a:p>
      </cdr:txBody>
    </cdr:sp>
  </cdr:relSizeAnchor>
</c:userShapes>
</file>

<file path=ppt/drawings/drawing14.xml><?xml version="1.0" encoding="utf-8"?>
<c:userShapes xmlns:c="http://schemas.openxmlformats.org/drawingml/2006/chart">
  <cdr:relSizeAnchor xmlns:cdr="http://schemas.openxmlformats.org/drawingml/2006/chartDrawing">
    <cdr:from>
      <cdr:x>0.09613</cdr:x>
      <cdr:y>0.17504</cdr:y>
    </cdr:from>
    <cdr:to>
      <cdr:x>0.87213</cdr:x>
      <cdr:y>0.88361</cdr:y>
    </cdr:to>
    <cdr:grpSp>
      <cdr:nvGrpSpPr>
        <cdr:cNvPr id="11" name="Group 10">
          <a:extLst xmlns:a="http://schemas.openxmlformats.org/drawingml/2006/main">
            <a:ext uri="{FF2B5EF4-FFF2-40B4-BE49-F238E27FC236}">
              <a16:creationId xmlns:a16="http://schemas.microsoft.com/office/drawing/2014/main" id="{A4EE291C-F05C-4075-B209-44A757555C32}"/>
            </a:ext>
          </a:extLst>
        </cdr:cNvPr>
        <cdr:cNvGrpSpPr/>
      </cdr:nvGrpSpPr>
      <cdr:grpSpPr>
        <a:xfrm xmlns:a="http://schemas.openxmlformats.org/drawingml/2006/main">
          <a:off x="128319" y="819178"/>
          <a:ext cx="1035838" cy="3316073"/>
          <a:chOff x="264154" y="611160"/>
          <a:chExt cx="2143596" cy="7132752"/>
        </a:xfrm>
      </cdr:grpSpPr>
      <cdr:sp macro="" textlink="">
        <cdr:nvSpPr>
          <cdr:cNvPr id="4" name="Rectangle 3">
            <a:extLst xmlns:a="http://schemas.openxmlformats.org/drawingml/2006/main">
              <a:ext uri="{FF2B5EF4-FFF2-40B4-BE49-F238E27FC236}">
                <a16:creationId xmlns:a16="http://schemas.microsoft.com/office/drawing/2014/main" id="{0CFA7921-A871-4D3A-A8FB-38906314D7BC}"/>
              </a:ext>
            </a:extLst>
          </cdr:cNvPr>
          <cdr:cNvSpPr/>
        </cdr:nvSpPr>
        <cdr:spPr>
          <a:xfrm xmlns:a="http://schemas.openxmlformats.org/drawingml/2006/main">
            <a:off x="268214" y="611160"/>
            <a:ext cx="2118644" cy="175190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1CD79D27-6E49-4EFC-A9E3-33A434A769E8}"/>
              </a:ext>
            </a:extLst>
          </cdr:cNvPr>
          <cdr:cNvSpPr/>
        </cdr:nvSpPr>
        <cdr:spPr>
          <a:xfrm xmlns:a="http://schemas.openxmlformats.org/drawingml/2006/main">
            <a:off x="265505" y="2367129"/>
            <a:ext cx="2142245" cy="111846"/>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34371C45-3583-42BA-B398-C249E71B0A20}"/>
              </a:ext>
            </a:extLst>
          </cdr:cNvPr>
          <cdr:cNvSpPr/>
        </cdr:nvSpPr>
        <cdr:spPr>
          <a:xfrm xmlns:a="http://schemas.openxmlformats.org/drawingml/2006/main">
            <a:off x="266948" y="4047944"/>
            <a:ext cx="2136272" cy="246350"/>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3C87C963-B6CF-4277-9A23-D7FE9C8D37E2}"/>
              </a:ext>
            </a:extLst>
          </cdr:cNvPr>
          <cdr:cNvSpPr/>
        </cdr:nvSpPr>
        <cdr:spPr>
          <a:xfrm xmlns:a="http://schemas.openxmlformats.org/drawingml/2006/main">
            <a:off x="265507" y="2485267"/>
            <a:ext cx="2126765" cy="156860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8" y="4295023"/>
            <a:ext cx="2115821" cy="1478664"/>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8" y="6257610"/>
            <a:ext cx="2123453" cy="1486302"/>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7D2896E6-F577-4ADA-85AA-F487EAD7043F}"/>
              </a:ext>
            </a:extLst>
          </cdr:cNvPr>
          <cdr:cNvSpPr/>
        </cdr:nvSpPr>
        <cdr:spPr>
          <a:xfrm xmlns:a="http://schemas.openxmlformats.org/drawingml/2006/main">
            <a:off x="264154" y="5783193"/>
            <a:ext cx="2139066" cy="463042"/>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cdr:x>
      <cdr:y>0.0621</cdr:y>
    </cdr:from>
    <cdr:to>
      <cdr:x>1</cdr:x>
      <cdr:y>0.13902</cdr:y>
    </cdr:to>
    <mc:AlternateContent xmlns:mc="http://schemas.openxmlformats.org/markup-compatibility/2006">
      <mc:Choice xmlns:a14="http://schemas.microsoft.com/office/drawing/2010/main" Requires="a14">
        <cdr:sp macro="" textlink="">
          <cdr:nvSpPr>
            <cdr:cNvPr id="12" name="TextBox 1">
              <a:extLst xmlns:a="http://schemas.openxmlformats.org/drawingml/2006/main">
                <a:ext uri="{FF2B5EF4-FFF2-40B4-BE49-F238E27FC236}">
                  <a16:creationId xmlns:a16="http://schemas.microsoft.com/office/drawing/2014/main" id="{75483EDF-15F4-44C1-8296-14B546A1860D}"/>
                </a:ext>
              </a:extLst>
            </cdr:cNvPr>
            <cdr:cNvSpPr txBox="1"/>
          </cdr:nvSpPr>
          <cdr:spPr>
            <a:xfrm xmlns:a="http://schemas.openxmlformats.org/drawingml/2006/main">
              <a:off x="0" y="290612"/>
              <a:ext cx="1334844" cy="35998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GB" sz="900" dirty="0">
                  <a:solidFill>
                    <a:schemeClr val="tx1">
                      <a:lumMod val="75000"/>
                      <a:lumOff val="25000"/>
                    </a:schemeClr>
                  </a:solidFill>
                  <a:latin typeface="Cambria" panose="02040503050406030204" pitchFamily="18" charset="0"/>
                  <a:ea typeface="Cambria" panose="02040503050406030204" pitchFamily="18" charset="0"/>
                </a:rPr>
                <a:t>Sidefriksjon, </a:t>
              </a:r>
              <a14:m>
                <m:oMath xmlns:m="http://schemas.openxmlformats.org/officeDocument/2006/math">
                  <m:sSub>
                    <m:sSubPr>
                      <m:ctrlPr>
                        <a:rPr lang="nb-NO" sz="900" i="1" dirty="0" smtClean="0">
                          <a:solidFill>
                            <a:schemeClr val="tx1">
                              <a:lumMod val="65000"/>
                              <a:lumOff val="35000"/>
                            </a:schemeClr>
                          </a:solidFill>
                          <a:latin typeface="Cambria Math" panose="02040503050406030204" pitchFamily="18" charset="0"/>
                        </a:rPr>
                      </m:ctrlPr>
                    </m:sSubPr>
                    <m:e>
                      <m:r>
                        <m:rPr>
                          <m:sty m:val="p"/>
                        </m:rPr>
                        <a:rPr lang="nb-NO" sz="900" i="0" dirty="0" smtClean="0">
                          <a:solidFill>
                            <a:schemeClr val="tx1">
                              <a:lumMod val="65000"/>
                              <a:lumOff val="35000"/>
                            </a:schemeClr>
                          </a:solidFill>
                          <a:latin typeface="Cambria Math" panose="02040503050406030204" pitchFamily="18" charset="0"/>
                        </a:rPr>
                        <m:t>f</m:t>
                      </m:r>
                    </m:e>
                    <m:sub>
                      <m:r>
                        <m:rPr>
                          <m:sty m:val="p"/>
                        </m:rPr>
                        <a:rPr lang="nb-NO" sz="900" b="0" i="0" dirty="0">
                          <a:solidFill>
                            <a:schemeClr val="tx1">
                              <a:lumMod val="65000"/>
                              <a:lumOff val="35000"/>
                            </a:schemeClr>
                          </a:solidFill>
                          <a:latin typeface="Cambria Math" panose="02040503050406030204" pitchFamily="18" charset="0"/>
                        </a:rPr>
                        <m:t>s</m:t>
                      </m:r>
                    </m:sub>
                  </m:sSub>
                </m:oMath>
              </a14:m>
              <a:r>
                <a:rPr lang="nb-NO" sz="900" b="0" i="0" dirty="0">
                  <a:solidFill>
                    <a:schemeClr val="tx1">
                      <a:lumMod val="65000"/>
                      <a:lumOff val="35000"/>
                    </a:schemeClr>
                  </a:solidFill>
                  <a:latin typeface="Cambria Math" panose="02040503050406030204" pitchFamily="18" charset="0"/>
                </a:rPr>
                <a:t>  </a:t>
              </a:r>
              <a:r>
                <a:rPr lang="nb-NO" sz="900" i="0" dirty="0">
                  <a:solidFill>
                    <a:schemeClr val="tx1">
                      <a:lumMod val="65000"/>
                      <a:lumOff val="35000"/>
                    </a:schemeClr>
                  </a:solidFill>
                  <a:latin typeface="Cambria Math" panose="02040503050406030204" pitchFamily="18" charset="0"/>
                </a:rPr>
                <a:t>[kPa]</a:t>
              </a:r>
              <a:endParaRPr lang="en-GB" sz="900" dirty="0">
                <a:solidFill>
                  <a:schemeClr val="tx1">
                    <a:lumMod val="65000"/>
                    <a:lumOff val="35000"/>
                  </a:schemeClr>
                </a:solidFill>
              </a:endParaRPr>
            </a:p>
          </cdr:txBody>
        </cdr:sp>
      </mc:Choice>
      <mc:Fallback>
        <cdr:sp macro="" textlink="">
          <cdr:nvSpPr>
            <cdr:cNvPr id="12" name="TextBox 1">
              <a:extLst xmlns:a="http://schemas.openxmlformats.org/drawingml/2006/main">
                <a:ext uri="{FF2B5EF4-FFF2-40B4-BE49-F238E27FC236}">
                  <a16:creationId xmlns:a16="http://schemas.microsoft.com/office/drawing/2014/main" id="{75483EDF-15F4-44C1-8296-14B546A1860D}"/>
                </a:ext>
              </a:extLst>
            </cdr:cNvPr>
            <cdr:cNvSpPr txBox="1"/>
          </cdr:nvSpPr>
          <cdr:spPr>
            <a:xfrm xmlns:a="http://schemas.openxmlformats.org/drawingml/2006/main">
              <a:off x="0" y="290612"/>
              <a:ext cx="1334844" cy="35998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GB" sz="900" dirty="0">
                  <a:solidFill>
                    <a:schemeClr val="tx1">
                      <a:lumMod val="75000"/>
                      <a:lumOff val="25000"/>
                    </a:schemeClr>
                  </a:solidFill>
                  <a:latin typeface="Cambria" panose="02040503050406030204" pitchFamily="18" charset="0"/>
                  <a:ea typeface="Cambria" panose="02040503050406030204" pitchFamily="18" charset="0"/>
                </a:rPr>
                <a:t>Sidefriksjon, </a:t>
              </a:r>
              <a:r>
                <a:rPr lang="nb-NO" sz="900" i="0" dirty="0">
                  <a:solidFill>
                    <a:schemeClr val="tx1">
                      <a:lumMod val="65000"/>
                      <a:lumOff val="35000"/>
                    </a:schemeClr>
                  </a:solidFill>
                  <a:latin typeface="Cambria Math" panose="02040503050406030204" pitchFamily="18" charset="0"/>
                </a:rPr>
                <a:t>f_</a:t>
              </a:r>
              <a:r>
                <a:rPr lang="nb-NO" sz="900" b="0" i="0" dirty="0">
                  <a:solidFill>
                    <a:schemeClr val="tx1">
                      <a:lumMod val="65000"/>
                      <a:lumOff val="35000"/>
                    </a:schemeClr>
                  </a:solidFill>
                  <a:latin typeface="Cambria Math" panose="02040503050406030204" pitchFamily="18" charset="0"/>
                </a:rPr>
                <a:t>s  </a:t>
              </a:r>
              <a:r>
                <a:rPr lang="nb-NO" sz="900" i="0" dirty="0">
                  <a:solidFill>
                    <a:schemeClr val="tx1">
                      <a:lumMod val="65000"/>
                      <a:lumOff val="35000"/>
                    </a:schemeClr>
                  </a:solidFill>
                  <a:latin typeface="Cambria Math" panose="02040503050406030204" pitchFamily="18" charset="0"/>
                </a:rPr>
                <a:t>[kPa]</a:t>
              </a:r>
              <a:endParaRPr lang="en-GB" sz="900" dirty="0">
                <a:solidFill>
                  <a:schemeClr val="tx1">
                    <a:lumMod val="65000"/>
                    <a:lumOff val="35000"/>
                  </a:schemeClr>
                </a:solidFill>
              </a:endParaRPr>
            </a:p>
          </cdr:txBody>
        </cdr:sp>
      </mc:Fallback>
    </mc:AlternateContent>
  </cdr:relSizeAnchor>
</c:userShapes>
</file>

<file path=ppt/drawings/drawing140.xml><?xml version="1.0" encoding="utf-8"?>
<c:userShapes xmlns:c="http://schemas.openxmlformats.org/drawingml/2006/chart">
  <cdr:relSizeAnchor xmlns:cdr="http://schemas.openxmlformats.org/drawingml/2006/chartDrawing">
    <cdr:from>
      <cdr:x>0.09613</cdr:x>
      <cdr:y>0.17504</cdr:y>
    </cdr:from>
    <cdr:to>
      <cdr:x>0.87213</cdr:x>
      <cdr:y>0.88361</cdr:y>
    </cdr:to>
    <cdr:grpSp>
      <cdr:nvGrpSpPr>
        <cdr:cNvPr id="11" name="Group 10">
          <a:extLst xmlns:a="http://schemas.openxmlformats.org/drawingml/2006/main">
            <a:ext uri="{FF2B5EF4-FFF2-40B4-BE49-F238E27FC236}">
              <a16:creationId xmlns:a16="http://schemas.microsoft.com/office/drawing/2014/main" id="{A4EE291C-F05C-4075-B209-44A757555C32}"/>
            </a:ext>
          </a:extLst>
        </cdr:cNvPr>
        <cdr:cNvGrpSpPr/>
      </cdr:nvGrpSpPr>
      <cdr:grpSpPr>
        <a:xfrm xmlns:a="http://schemas.openxmlformats.org/drawingml/2006/main">
          <a:off x="128319" y="819178"/>
          <a:ext cx="1035838" cy="3316073"/>
          <a:chOff x="264154" y="611160"/>
          <a:chExt cx="2143596" cy="7132752"/>
        </a:xfrm>
      </cdr:grpSpPr>
      <cdr:sp macro="" textlink="">
        <cdr:nvSpPr>
          <cdr:cNvPr id="4" name="Rectangle 3">
            <a:extLst xmlns:a="http://schemas.openxmlformats.org/drawingml/2006/main">
              <a:ext uri="{FF2B5EF4-FFF2-40B4-BE49-F238E27FC236}">
                <a16:creationId xmlns:a16="http://schemas.microsoft.com/office/drawing/2014/main" id="{0CFA7921-A871-4D3A-A8FB-38906314D7BC}"/>
              </a:ext>
            </a:extLst>
          </cdr:cNvPr>
          <cdr:cNvSpPr/>
        </cdr:nvSpPr>
        <cdr:spPr>
          <a:xfrm xmlns:a="http://schemas.openxmlformats.org/drawingml/2006/main">
            <a:off x="268214" y="611160"/>
            <a:ext cx="2118644" cy="175190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1CD79D27-6E49-4EFC-A9E3-33A434A769E8}"/>
              </a:ext>
            </a:extLst>
          </cdr:cNvPr>
          <cdr:cNvSpPr/>
        </cdr:nvSpPr>
        <cdr:spPr>
          <a:xfrm xmlns:a="http://schemas.openxmlformats.org/drawingml/2006/main">
            <a:off x="265505" y="2367129"/>
            <a:ext cx="2142245" cy="111846"/>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34371C45-3583-42BA-B398-C249E71B0A20}"/>
              </a:ext>
            </a:extLst>
          </cdr:cNvPr>
          <cdr:cNvSpPr/>
        </cdr:nvSpPr>
        <cdr:spPr>
          <a:xfrm xmlns:a="http://schemas.openxmlformats.org/drawingml/2006/main">
            <a:off x="266948" y="4047944"/>
            <a:ext cx="2136272" cy="246350"/>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3C87C963-B6CF-4277-9A23-D7FE9C8D37E2}"/>
              </a:ext>
            </a:extLst>
          </cdr:cNvPr>
          <cdr:cNvSpPr/>
        </cdr:nvSpPr>
        <cdr:spPr>
          <a:xfrm xmlns:a="http://schemas.openxmlformats.org/drawingml/2006/main">
            <a:off x="265507" y="2485267"/>
            <a:ext cx="2126765" cy="156860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8" y="4295023"/>
            <a:ext cx="2115821" cy="1478664"/>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8" y="6257610"/>
            <a:ext cx="2123453" cy="1486302"/>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7D2896E6-F577-4ADA-85AA-F487EAD7043F}"/>
              </a:ext>
            </a:extLst>
          </cdr:cNvPr>
          <cdr:cNvSpPr/>
        </cdr:nvSpPr>
        <cdr:spPr>
          <a:xfrm xmlns:a="http://schemas.openxmlformats.org/drawingml/2006/main">
            <a:off x="264154" y="5783193"/>
            <a:ext cx="2139066" cy="463042"/>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cdr:x>
      <cdr:y>0.0621</cdr:y>
    </cdr:from>
    <cdr:to>
      <cdr:x>1</cdr:x>
      <cdr:y>0.13902</cdr:y>
    </cdr:to>
    <cdr:sp macro="" textlink="">
      <cdr:nvSpPr>
        <cdr:cNvPr id="12" name="TextBox 1">
          <a:extLst xmlns:a="http://schemas.openxmlformats.org/drawingml/2006/main">
            <a:ext uri="{FF2B5EF4-FFF2-40B4-BE49-F238E27FC236}">
              <a16:creationId xmlns:a16="http://schemas.microsoft.com/office/drawing/2014/main" id="{75483EDF-15F4-44C1-8296-14B546A1860D}"/>
            </a:ext>
          </a:extLst>
        </cdr:cNvPr>
        <cdr:cNvSpPr txBox="1"/>
      </cdr:nvSpPr>
      <cdr:spPr>
        <a:xfrm xmlns:a="http://schemas.openxmlformats.org/drawingml/2006/main">
          <a:off x="0" y="290612"/>
          <a:ext cx="1334844" cy="35998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GB" sz="900" dirty="0">
              <a:solidFill>
                <a:schemeClr val="tx1">
                  <a:lumMod val="75000"/>
                  <a:lumOff val="25000"/>
                </a:schemeClr>
              </a:solidFill>
              <a:latin typeface="Cambria" panose="02040503050406030204" pitchFamily="18" charset="0"/>
              <a:ea typeface="Cambria" panose="02040503050406030204" pitchFamily="18" charset="0"/>
            </a:rPr>
            <a:t>Sidefriksjon, </a:t>
          </a:r>
          <a:r>
            <a:rPr lang="nb-NO" sz="900" i="0" dirty="0">
              <a:solidFill>
                <a:schemeClr val="tx1">
                  <a:lumMod val="65000"/>
                  <a:lumOff val="35000"/>
                </a:schemeClr>
              </a:solidFill>
              <a:latin typeface="Cambria Math" panose="02040503050406030204" pitchFamily="18" charset="0"/>
            </a:rPr>
            <a:t>f_</a:t>
          </a:r>
          <a:r>
            <a:rPr lang="nb-NO" sz="900" b="0" i="0" dirty="0">
              <a:solidFill>
                <a:schemeClr val="tx1">
                  <a:lumMod val="65000"/>
                  <a:lumOff val="35000"/>
                </a:schemeClr>
              </a:solidFill>
              <a:latin typeface="Cambria Math" panose="02040503050406030204" pitchFamily="18" charset="0"/>
            </a:rPr>
            <a:t>s  </a:t>
          </a:r>
          <a:r>
            <a:rPr lang="nb-NO" sz="900" i="0" dirty="0">
              <a:solidFill>
                <a:schemeClr val="tx1">
                  <a:lumMod val="65000"/>
                  <a:lumOff val="35000"/>
                </a:schemeClr>
              </a:solidFill>
              <a:latin typeface="Cambria Math" panose="02040503050406030204" pitchFamily="18" charset="0"/>
            </a:rPr>
            <a:t> [kPa]</a:t>
          </a:r>
          <a:endParaRPr lang="en-GB" sz="900" dirty="0">
            <a:solidFill>
              <a:schemeClr val="tx1">
                <a:lumMod val="65000"/>
                <a:lumOff val="35000"/>
              </a:schemeClr>
            </a:solidFill>
          </a:endParaRPr>
        </a:p>
      </cdr:txBody>
    </cdr:sp>
  </cdr:relSizeAnchor>
</c:userShapes>
</file>

<file path=ppt/drawings/drawing15.xml><?xml version="1.0" encoding="utf-8"?>
<c:userShapes xmlns:c="http://schemas.openxmlformats.org/drawingml/2006/chart">
  <cdr:relSizeAnchor xmlns:cdr="http://schemas.openxmlformats.org/drawingml/2006/chartDrawing">
    <cdr:from>
      <cdr:x>0.13529</cdr:x>
      <cdr:y>0.17621</cdr:y>
    </cdr:from>
    <cdr:to>
      <cdr:x>0.86089</cdr:x>
      <cdr:y>0.88138</cdr:y>
    </cdr:to>
    <cdr:grpSp>
      <cdr:nvGrpSpPr>
        <cdr:cNvPr id="6" name="Group 5">
          <a:extLst xmlns:a="http://schemas.openxmlformats.org/drawingml/2006/main">
            <a:ext uri="{FF2B5EF4-FFF2-40B4-BE49-F238E27FC236}">
              <a16:creationId xmlns:a16="http://schemas.microsoft.com/office/drawing/2014/main" id="{DDA45B37-8315-4ABF-8A04-1600C0694ABE}"/>
            </a:ext>
          </a:extLst>
        </cdr:cNvPr>
        <cdr:cNvGrpSpPr/>
      </cdr:nvGrpSpPr>
      <cdr:grpSpPr>
        <a:xfrm xmlns:a="http://schemas.openxmlformats.org/drawingml/2006/main">
          <a:off x="131441" y="824654"/>
          <a:ext cx="704957" cy="3300160"/>
          <a:chOff x="0" y="0"/>
          <a:chExt cx="5396029" cy="15422044"/>
        </a:xfrm>
      </cdr:grpSpPr>
      <cdr:sp macro="" textlink="">
        <cdr:nvSpPr>
          <cdr:cNvPr id="7" name="Rectangle 6">
            <a:extLst xmlns:a="http://schemas.openxmlformats.org/drawingml/2006/main">
              <a:ext uri="{FF2B5EF4-FFF2-40B4-BE49-F238E27FC236}">
                <a16:creationId xmlns:a16="http://schemas.microsoft.com/office/drawing/2014/main" id="{1993ECE3-3378-409F-A210-A3BCA722D370}"/>
              </a:ext>
            </a:extLst>
          </cdr:cNvPr>
          <cdr:cNvSpPr/>
        </cdr:nvSpPr>
        <cdr:spPr>
          <a:xfrm xmlns:a="http://schemas.openxmlformats.org/drawingml/2006/main">
            <a:off x="10293" y="0"/>
            <a:ext cx="5370988" cy="378787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BC1B041F-A639-4939-B6D5-A036F0232185}"/>
              </a:ext>
            </a:extLst>
          </cdr:cNvPr>
          <cdr:cNvSpPr/>
        </cdr:nvSpPr>
        <cdr:spPr>
          <a:xfrm xmlns:a="http://schemas.openxmlformats.org/drawingml/2006/main">
            <a:off x="3430" y="3796662"/>
            <a:ext cx="5384714" cy="246645"/>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1BE1FAA2-C880-470A-883D-D7DA517AA0E8}"/>
              </a:ext>
            </a:extLst>
          </cdr:cNvPr>
          <cdr:cNvSpPr/>
        </cdr:nvSpPr>
        <cdr:spPr>
          <a:xfrm xmlns:a="http://schemas.openxmlformats.org/drawingml/2006/main">
            <a:off x="7081" y="7430823"/>
            <a:ext cx="5384714" cy="532642"/>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2F807772-6ABB-4FC9-AFD9-28125FED7AB6}"/>
              </a:ext>
            </a:extLst>
          </cdr:cNvPr>
          <cdr:cNvSpPr/>
        </cdr:nvSpPr>
        <cdr:spPr>
          <a:xfrm xmlns:a="http://schemas.openxmlformats.org/drawingml/2006/main">
            <a:off x="3430" y="4052091"/>
            <a:ext cx="5391577" cy="339155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1" name="Rectangle 10">
            <a:extLst xmlns:a="http://schemas.openxmlformats.org/drawingml/2006/main">
              <a:ext uri="{FF2B5EF4-FFF2-40B4-BE49-F238E27FC236}">
                <a16:creationId xmlns:a16="http://schemas.microsoft.com/office/drawing/2014/main" id="{B57636F0-FAD2-467F-9BFA-C7D080309A12}"/>
              </a:ext>
            </a:extLst>
          </cdr:cNvPr>
          <cdr:cNvSpPr/>
        </cdr:nvSpPr>
        <cdr:spPr>
          <a:xfrm xmlns:a="http://schemas.openxmlformats.org/drawingml/2006/main">
            <a:off x="6424" y="7965046"/>
            <a:ext cx="5363833" cy="319708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2" name="Rectangle 11">
            <a:extLst xmlns:a="http://schemas.openxmlformats.org/drawingml/2006/main">
              <a:ext uri="{FF2B5EF4-FFF2-40B4-BE49-F238E27FC236}">
                <a16:creationId xmlns:a16="http://schemas.microsoft.com/office/drawing/2014/main" id="{9670CD2E-4A68-4A7C-B7DD-5A3E611CF084}"/>
              </a:ext>
            </a:extLst>
          </cdr:cNvPr>
          <cdr:cNvSpPr/>
        </cdr:nvSpPr>
        <cdr:spPr>
          <a:xfrm xmlns:a="http://schemas.openxmlformats.org/drawingml/2006/main">
            <a:off x="6424" y="12208444"/>
            <a:ext cx="5383181" cy="3213600"/>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3" name="Rectangle 12">
            <a:extLst xmlns:a="http://schemas.openxmlformats.org/drawingml/2006/main">
              <a:ext uri="{FF2B5EF4-FFF2-40B4-BE49-F238E27FC236}">
                <a16:creationId xmlns:a16="http://schemas.microsoft.com/office/drawing/2014/main" id="{7DD99B11-1233-4A9E-A096-C3C5EDC4F06D}"/>
              </a:ext>
            </a:extLst>
          </cdr:cNvPr>
          <cdr:cNvSpPr/>
        </cdr:nvSpPr>
        <cdr:spPr>
          <a:xfrm xmlns:a="http://schemas.openxmlformats.org/drawingml/2006/main">
            <a:off x="0" y="11182685"/>
            <a:ext cx="5396029" cy="1001164"/>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cdr:x>
      <cdr:y>0.06394</cdr:y>
    </cdr:from>
    <cdr:to>
      <cdr:x>1</cdr:x>
      <cdr:y>0.14533</cdr:y>
    </cdr:to>
    <mc:AlternateContent xmlns:mc="http://schemas.openxmlformats.org/markup-compatibility/2006">
      <mc:Choice xmlns:a14="http://schemas.microsoft.com/office/drawing/2010/main" Requires="a14">
        <cdr:sp macro="" textlink="">
          <cdr:nvSpPr>
            <cdr:cNvPr id="14" name="TextBox 1">
              <a:extLst xmlns:a="http://schemas.openxmlformats.org/drawingml/2006/main">
                <a:ext uri="{FF2B5EF4-FFF2-40B4-BE49-F238E27FC236}">
                  <a16:creationId xmlns:a16="http://schemas.microsoft.com/office/drawing/2014/main" id="{E071673C-3A8E-4D97-ABC6-2E66985176CD}"/>
                </a:ext>
              </a:extLst>
            </cdr:cNvPr>
            <cdr:cNvSpPr txBox="1"/>
          </cdr:nvSpPr>
          <cdr:spPr>
            <a:xfrm xmlns:a="http://schemas.openxmlformats.org/drawingml/2006/main">
              <a:off x="0" y="299228"/>
              <a:ext cx="971550" cy="38090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800" b="0" baseline="0" dirty="0">
                  <a:solidFill>
                    <a:schemeClr val="tx1">
                      <a:lumMod val="75000"/>
                      <a:lumOff val="25000"/>
                    </a:schemeClr>
                  </a:solidFill>
                  <a:latin typeface="Cambria" panose="02040503050406030204" pitchFamily="18" charset="0"/>
                  <a:ea typeface="Cambria" panose="02040503050406030204" pitchFamily="18" charset="0"/>
                </a:rPr>
                <a:t>R</a:t>
              </a:r>
              <a:r>
                <a:rPr lang="nb-NO" sz="800" b="0" dirty="0">
                  <a:solidFill>
                    <a:schemeClr val="tx1">
                      <a:lumMod val="75000"/>
                      <a:lumOff val="25000"/>
                    </a:schemeClr>
                  </a:solidFill>
                  <a:latin typeface="Cambria" panose="02040503050406030204" pitchFamily="18" charset="0"/>
                  <a:ea typeface="Cambria" panose="02040503050406030204" pitchFamily="18" charset="0"/>
                </a:rPr>
                <a:t>elativ densitet, </a:t>
              </a:r>
              <a14:m>
                <m:oMath xmlns:m="http://schemas.openxmlformats.org/officeDocument/2006/math">
                  <m:sSub>
                    <m:sSubPr>
                      <m:ctrlPr>
                        <a:rPr lang="nb-NO" sz="800" b="0" i="1" dirty="0" smtClean="0">
                          <a:solidFill>
                            <a:schemeClr val="tx1">
                              <a:lumMod val="65000"/>
                              <a:lumOff val="35000"/>
                            </a:schemeClr>
                          </a:solidFill>
                          <a:latin typeface="Cambria Math" panose="02040503050406030204" pitchFamily="18" charset="0"/>
                        </a:rPr>
                      </m:ctrlPr>
                    </m:sSubPr>
                    <m:e>
                      <m:r>
                        <m:rPr>
                          <m:sty m:val="p"/>
                        </m:rPr>
                        <a:rPr lang="nb-NO" sz="800" b="0" i="0" dirty="0" smtClean="0">
                          <a:solidFill>
                            <a:schemeClr val="tx1">
                              <a:lumMod val="65000"/>
                              <a:lumOff val="35000"/>
                            </a:schemeClr>
                          </a:solidFill>
                          <a:latin typeface="Cambria Math" panose="02040503050406030204" pitchFamily="18" charset="0"/>
                        </a:rPr>
                        <m:t>D</m:t>
                      </m:r>
                    </m:e>
                    <m:sub>
                      <m:r>
                        <m:rPr>
                          <m:sty m:val="p"/>
                        </m:rPr>
                        <a:rPr lang="nb-NO" sz="800" b="0" i="0" dirty="0" smtClean="0">
                          <a:solidFill>
                            <a:schemeClr val="tx1">
                              <a:lumMod val="65000"/>
                              <a:lumOff val="35000"/>
                            </a:schemeClr>
                          </a:solidFill>
                          <a:latin typeface="Cambria Math" panose="02040503050406030204" pitchFamily="18" charset="0"/>
                        </a:rPr>
                        <m:t>r</m:t>
                      </m:r>
                    </m:sub>
                  </m:sSub>
                </m:oMath>
              </a14:m>
              <a:r>
                <a:rPr lang="nb-NO" sz="800" b="0" i="0" dirty="0">
                  <a:solidFill>
                    <a:schemeClr val="tx1">
                      <a:lumMod val="65000"/>
                      <a:lumOff val="35000"/>
                    </a:schemeClr>
                  </a:solidFill>
                  <a:latin typeface="Cambria Math" panose="02040503050406030204" pitchFamily="18" charset="0"/>
                </a:rPr>
                <a:t>  [−]</a:t>
              </a:r>
              <a:endParaRPr lang="en-GB" sz="800" dirty="0">
                <a:solidFill>
                  <a:schemeClr val="tx1">
                    <a:lumMod val="65000"/>
                    <a:lumOff val="35000"/>
                  </a:schemeClr>
                </a:solidFill>
              </a:endParaRPr>
            </a:p>
          </cdr:txBody>
        </cdr:sp>
      </mc:Choice>
      <mc:Fallback>
        <cdr:sp macro="" textlink="">
          <cdr:nvSpPr>
            <cdr:cNvPr id="14" name="TextBox 1">
              <a:extLst xmlns:a="http://schemas.openxmlformats.org/drawingml/2006/main">
                <a:ext uri="{FF2B5EF4-FFF2-40B4-BE49-F238E27FC236}">
                  <a16:creationId xmlns:a16="http://schemas.microsoft.com/office/drawing/2014/main" id="{E071673C-3A8E-4D97-ABC6-2E66985176CD}"/>
                </a:ext>
              </a:extLst>
            </cdr:cNvPr>
            <cdr:cNvSpPr txBox="1"/>
          </cdr:nvSpPr>
          <cdr:spPr>
            <a:xfrm xmlns:a="http://schemas.openxmlformats.org/drawingml/2006/main">
              <a:off x="0" y="299228"/>
              <a:ext cx="971550" cy="38090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800" b="0" baseline="0" dirty="0">
                  <a:solidFill>
                    <a:schemeClr val="tx1">
                      <a:lumMod val="75000"/>
                      <a:lumOff val="25000"/>
                    </a:schemeClr>
                  </a:solidFill>
                  <a:latin typeface="Cambria" panose="02040503050406030204" pitchFamily="18" charset="0"/>
                  <a:ea typeface="Cambria" panose="02040503050406030204" pitchFamily="18" charset="0"/>
                </a:rPr>
                <a:t>R</a:t>
              </a:r>
              <a:r>
                <a:rPr lang="nb-NO" sz="800" b="0" dirty="0">
                  <a:solidFill>
                    <a:schemeClr val="tx1">
                      <a:lumMod val="75000"/>
                      <a:lumOff val="25000"/>
                    </a:schemeClr>
                  </a:solidFill>
                  <a:latin typeface="Cambria" panose="02040503050406030204" pitchFamily="18" charset="0"/>
                  <a:ea typeface="Cambria" panose="02040503050406030204" pitchFamily="18" charset="0"/>
                </a:rPr>
                <a:t>elativ densitet, </a:t>
              </a:r>
              <a:r>
                <a:rPr lang="nb-NO" sz="800" b="0" i="0" dirty="0">
                  <a:solidFill>
                    <a:schemeClr val="tx1">
                      <a:lumMod val="65000"/>
                      <a:lumOff val="35000"/>
                    </a:schemeClr>
                  </a:solidFill>
                  <a:latin typeface="Cambria Math" panose="02040503050406030204" pitchFamily="18" charset="0"/>
                </a:rPr>
                <a:t>D_r  [−]</a:t>
              </a:r>
              <a:endParaRPr lang="en-GB" sz="800" dirty="0">
                <a:solidFill>
                  <a:schemeClr val="tx1">
                    <a:lumMod val="65000"/>
                    <a:lumOff val="35000"/>
                  </a:schemeClr>
                </a:solidFill>
              </a:endParaRPr>
            </a:p>
          </cdr:txBody>
        </cdr:sp>
      </mc:Fallback>
    </mc:AlternateContent>
  </cdr:relSizeAnchor>
</c:userShapes>
</file>

<file path=ppt/drawings/drawing150.xml><?xml version="1.0" encoding="utf-8"?>
<c:userShapes xmlns:c="http://schemas.openxmlformats.org/drawingml/2006/chart">
  <cdr:relSizeAnchor xmlns:cdr="http://schemas.openxmlformats.org/drawingml/2006/chartDrawing">
    <cdr:from>
      <cdr:x>0.13529</cdr:x>
      <cdr:y>0.17621</cdr:y>
    </cdr:from>
    <cdr:to>
      <cdr:x>0.86089</cdr:x>
      <cdr:y>0.88138</cdr:y>
    </cdr:to>
    <cdr:grpSp>
      <cdr:nvGrpSpPr>
        <cdr:cNvPr id="6" name="Group 5">
          <a:extLst xmlns:a="http://schemas.openxmlformats.org/drawingml/2006/main">
            <a:ext uri="{FF2B5EF4-FFF2-40B4-BE49-F238E27FC236}">
              <a16:creationId xmlns:a16="http://schemas.microsoft.com/office/drawing/2014/main" id="{DDA45B37-8315-4ABF-8A04-1600C0694ABE}"/>
            </a:ext>
          </a:extLst>
        </cdr:cNvPr>
        <cdr:cNvGrpSpPr/>
      </cdr:nvGrpSpPr>
      <cdr:grpSpPr>
        <a:xfrm xmlns:a="http://schemas.openxmlformats.org/drawingml/2006/main">
          <a:off x="131441" y="824654"/>
          <a:ext cx="704957" cy="3300160"/>
          <a:chOff x="0" y="0"/>
          <a:chExt cx="5396029" cy="15422044"/>
        </a:xfrm>
      </cdr:grpSpPr>
      <cdr:sp macro="" textlink="">
        <cdr:nvSpPr>
          <cdr:cNvPr id="7" name="Rectangle 6">
            <a:extLst xmlns:a="http://schemas.openxmlformats.org/drawingml/2006/main">
              <a:ext uri="{FF2B5EF4-FFF2-40B4-BE49-F238E27FC236}">
                <a16:creationId xmlns:a16="http://schemas.microsoft.com/office/drawing/2014/main" id="{1993ECE3-3378-409F-A210-A3BCA722D370}"/>
              </a:ext>
            </a:extLst>
          </cdr:cNvPr>
          <cdr:cNvSpPr/>
        </cdr:nvSpPr>
        <cdr:spPr>
          <a:xfrm xmlns:a="http://schemas.openxmlformats.org/drawingml/2006/main">
            <a:off x="10293" y="0"/>
            <a:ext cx="5370988" cy="378787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BC1B041F-A639-4939-B6D5-A036F0232185}"/>
              </a:ext>
            </a:extLst>
          </cdr:cNvPr>
          <cdr:cNvSpPr/>
        </cdr:nvSpPr>
        <cdr:spPr>
          <a:xfrm xmlns:a="http://schemas.openxmlformats.org/drawingml/2006/main">
            <a:off x="3430" y="3796662"/>
            <a:ext cx="5384714" cy="246645"/>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1BE1FAA2-C880-470A-883D-D7DA517AA0E8}"/>
              </a:ext>
            </a:extLst>
          </cdr:cNvPr>
          <cdr:cNvSpPr/>
        </cdr:nvSpPr>
        <cdr:spPr>
          <a:xfrm xmlns:a="http://schemas.openxmlformats.org/drawingml/2006/main">
            <a:off x="7081" y="7430823"/>
            <a:ext cx="5384714" cy="532642"/>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2F807772-6ABB-4FC9-AFD9-28125FED7AB6}"/>
              </a:ext>
            </a:extLst>
          </cdr:cNvPr>
          <cdr:cNvSpPr/>
        </cdr:nvSpPr>
        <cdr:spPr>
          <a:xfrm xmlns:a="http://schemas.openxmlformats.org/drawingml/2006/main">
            <a:off x="3430" y="4052091"/>
            <a:ext cx="5391577" cy="339155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1" name="Rectangle 10">
            <a:extLst xmlns:a="http://schemas.openxmlformats.org/drawingml/2006/main">
              <a:ext uri="{FF2B5EF4-FFF2-40B4-BE49-F238E27FC236}">
                <a16:creationId xmlns:a16="http://schemas.microsoft.com/office/drawing/2014/main" id="{B57636F0-FAD2-467F-9BFA-C7D080309A12}"/>
              </a:ext>
            </a:extLst>
          </cdr:cNvPr>
          <cdr:cNvSpPr/>
        </cdr:nvSpPr>
        <cdr:spPr>
          <a:xfrm xmlns:a="http://schemas.openxmlformats.org/drawingml/2006/main">
            <a:off x="6424" y="7965046"/>
            <a:ext cx="5363833" cy="319708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2" name="Rectangle 11">
            <a:extLst xmlns:a="http://schemas.openxmlformats.org/drawingml/2006/main">
              <a:ext uri="{FF2B5EF4-FFF2-40B4-BE49-F238E27FC236}">
                <a16:creationId xmlns:a16="http://schemas.microsoft.com/office/drawing/2014/main" id="{9670CD2E-4A68-4A7C-B7DD-5A3E611CF084}"/>
              </a:ext>
            </a:extLst>
          </cdr:cNvPr>
          <cdr:cNvSpPr/>
        </cdr:nvSpPr>
        <cdr:spPr>
          <a:xfrm xmlns:a="http://schemas.openxmlformats.org/drawingml/2006/main">
            <a:off x="6424" y="12208444"/>
            <a:ext cx="5383181" cy="3213600"/>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3" name="Rectangle 12">
            <a:extLst xmlns:a="http://schemas.openxmlformats.org/drawingml/2006/main">
              <a:ext uri="{FF2B5EF4-FFF2-40B4-BE49-F238E27FC236}">
                <a16:creationId xmlns:a16="http://schemas.microsoft.com/office/drawing/2014/main" id="{7DD99B11-1233-4A9E-A096-C3C5EDC4F06D}"/>
              </a:ext>
            </a:extLst>
          </cdr:cNvPr>
          <cdr:cNvSpPr/>
        </cdr:nvSpPr>
        <cdr:spPr>
          <a:xfrm xmlns:a="http://schemas.openxmlformats.org/drawingml/2006/main">
            <a:off x="0" y="11182685"/>
            <a:ext cx="5396029" cy="1001164"/>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cdr:x>
      <cdr:y>0.06394</cdr:y>
    </cdr:from>
    <cdr:to>
      <cdr:x>1</cdr:x>
      <cdr:y>0.14533</cdr:y>
    </cdr:to>
    <cdr:sp macro="" textlink="">
      <cdr:nvSpPr>
        <cdr:cNvPr id="14" name="TextBox 1">
          <a:extLst xmlns:a="http://schemas.openxmlformats.org/drawingml/2006/main">
            <a:ext uri="{FF2B5EF4-FFF2-40B4-BE49-F238E27FC236}">
              <a16:creationId xmlns:a16="http://schemas.microsoft.com/office/drawing/2014/main" id="{E071673C-3A8E-4D97-ABC6-2E66985176CD}"/>
            </a:ext>
          </a:extLst>
        </cdr:cNvPr>
        <cdr:cNvSpPr txBox="1"/>
      </cdr:nvSpPr>
      <cdr:spPr>
        <a:xfrm xmlns:a="http://schemas.openxmlformats.org/drawingml/2006/main">
          <a:off x="0" y="299228"/>
          <a:ext cx="971550" cy="38090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800" b="0" baseline="0" dirty="0">
              <a:solidFill>
                <a:schemeClr val="tx1">
                  <a:lumMod val="75000"/>
                  <a:lumOff val="25000"/>
                </a:schemeClr>
              </a:solidFill>
              <a:latin typeface="Cambria" panose="02040503050406030204" pitchFamily="18" charset="0"/>
              <a:ea typeface="Cambria" panose="02040503050406030204" pitchFamily="18" charset="0"/>
            </a:rPr>
            <a:t>R</a:t>
          </a:r>
          <a:r>
            <a:rPr lang="nb-NO" sz="800" b="0" dirty="0">
              <a:solidFill>
                <a:schemeClr val="tx1">
                  <a:lumMod val="75000"/>
                  <a:lumOff val="25000"/>
                </a:schemeClr>
              </a:solidFill>
              <a:latin typeface="Cambria" panose="02040503050406030204" pitchFamily="18" charset="0"/>
              <a:ea typeface="Cambria" panose="02040503050406030204" pitchFamily="18" charset="0"/>
            </a:rPr>
            <a:t>elativ densitet, </a:t>
          </a:r>
          <a:r>
            <a:rPr lang="nb-NO" sz="800" b="0" i="0" dirty="0">
              <a:solidFill>
                <a:schemeClr val="tx1">
                  <a:lumMod val="65000"/>
                  <a:lumOff val="35000"/>
                </a:schemeClr>
              </a:solidFill>
              <a:latin typeface="Cambria Math" panose="02040503050406030204" pitchFamily="18" charset="0"/>
            </a:rPr>
            <a:t>D_r  [−]</a:t>
          </a:r>
          <a:endParaRPr lang="en-GB" sz="800" dirty="0">
            <a:solidFill>
              <a:schemeClr val="tx1">
                <a:lumMod val="65000"/>
                <a:lumOff val="35000"/>
              </a:schemeClr>
            </a:solidFill>
          </a:endParaRPr>
        </a:p>
      </cdr:txBody>
    </cdr:sp>
  </cdr:relSizeAnchor>
</c:userShapes>
</file>

<file path=ppt/drawings/drawing16.xml><?xml version="1.0" encoding="utf-8"?>
<c:userShapes xmlns:c="http://schemas.openxmlformats.org/drawingml/2006/chart">
  <cdr:relSizeAnchor xmlns:cdr="http://schemas.openxmlformats.org/drawingml/2006/chartDrawing">
    <cdr:from>
      <cdr:x>0.75985</cdr:x>
      <cdr:y>0.95256</cdr:y>
    </cdr:from>
    <cdr:to>
      <cdr:x>1</cdr:x>
      <cdr:y>1</cdr:y>
    </cdr:to>
    <cdr:sp macro="" textlink="">
      <cdr:nvSpPr>
        <cdr:cNvPr id="2" name="TextBox 1">
          <a:extLst xmlns:a="http://schemas.openxmlformats.org/drawingml/2006/main">
            <a:ext uri="{FF2B5EF4-FFF2-40B4-BE49-F238E27FC236}">
              <a16:creationId xmlns:a16="http://schemas.microsoft.com/office/drawing/2014/main" id="{74C53567-E0CE-4257-B910-5089C29CE630}"/>
            </a:ext>
          </a:extLst>
        </cdr:cNvPr>
        <cdr:cNvSpPr txBox="1"/>
      </cdr:nvSpPr>
      <cdr:spPr>
        <a:xfrm xmlns:a="http://schemas.openxmlformats.org/drawingml/2006/main">
          <a:off x="1339916" y="4457933"/>
          <a:ext cx="423479" cy="222017"/>
        </a:xfrm>
        <a:prstGeom xmlns:a="http://schemas.openxmlformats.org/drawingml/2006/main" prst="rect">
          <a:avLst/>
        </a:prstGeom>
      </cdr:spPr>
      <cdr:txBody>
        <a:bodyPr xmlns:a="http://schemas.openxmlformats.org/drawingml/2006/main" wrap="square" rtlCol="0" anchor="t"/>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r"/>
          <a:r>
            <a:rPr lang="nb-NO" sz="750" b="0" i="0" dirty="0">
              <a:solidFill>
                <a:schemeClr val="tx1">
                  <a:lumMod val="65000"/>
                  <a:lumOff val="35000"/>
                </a:schemeClr>
              </a:solidFill>
              <a:latin typeface="Cambria Math" panose="02040503050406030204" pitchFamily="18" charset="0"/>
            </a:rPr>
            <a:t>z [m]</a:t>
          </a:r>
          <a:endParaRPr lang="en-GB" sz="750" i="0" dirty="0">
            <a:solidFill>
              <a:schemeClr val="tx1">
                <a:lumMod val="65000"/>
                <a:lumOff val="35000"/>
              </a:schemeClr>
            </a:solidFill>
          </a:endParaRPr>
        </a:p>
      </cdr:txBody>
    </cdr:sp>
  </cdr:relSizeAnchor>
  <cdr:relSizeAnchor xmlns:cdr="http://schemas.openxmlformats.org/drawingml/2006/chartDrawing">
    <cdr:from>
      <cdr:x>0.05393</cdr:x>
      <cdr:y>0.17267</cdr:y>
    </cdr:from>
    <cdr:to>
      <cdr:x>0.8753</cdr:x>
      <cdr:y>0.88224</cdr:y>
    </cdr:to>
    <cdr:grpSp>
      <cdr:nvGrpSpPr>
        <cdr:cNvPr id="4" name="Group 3">
          <a:extLst xmlns:a="http://schemas.openxmlformats.org/drawingml/2006/main">
            <a:ext uri="{FF2B5EF4-FFF2-40B4-BE49-F238E27FC236}">
              <a16:creationId xmlns:a16="http://schemas.microsoft.com/office/drawing/2014/main" id="{E7912081-CA95-425E-BB4B-922BB64B3877}"/>
            </a:ext>
          </a:extLst>
        </cdr:cNvPr>
        <cdr:cNvGrpSpPr/>
      </cdr:nvGrpSpPr>
      <cdr:grpSpPr>
        <a:xfrm xmlns:a="http://schemas.openxmlformats.org/drawingml/2006/main">
          <a:off x="95100" y="808087"/>
          <a:ext cx="1448400" cy="3320752"/>
          <a:chOff x="0" y="0"/>
          <a:chExt cx="2550763" cy="15591221"/>
        </a:xfrm>
      </cdr:grpSpPr>
      <cdr:sp macro="" textlink="">
        <cdr:nvSpPr>
          <cdr:cNvPr id="5" name="Rectangle 4">
            <a:extLst xmlns:a="http://schemas.openxmlformats.org/drawingml/2006/main">
              <a:ext uri="{FF2B5EF4-FFF2-40B4-BE49-F238E27FC236}">
                <a16:creationId xmlns:a16="http://schemas.microsoft.com/office/drawing/2014/main" id="{8F92E394-901C-4DFC-A622-44B56E2BCAB7}"/>
              </a:ext>
            </a:extLst>
          </cdr:cNvPr>
          <cdr:cNvSpPr/>
        </cdr:nvSpPr>
        <cdr:spPr>
          <a:xfrm xmlns:a="http://schemas.openxmlformats.org/drawingml/2006/main">
            <a:off x="4865" y="0"/>
            <a:ext cx="2538927" cy="3884809"/>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F5CE4AD9-7206-4EFD-B3F7-A7D71475EB5D}"/>
              </a:ext>
            </a:extLst>
          </cdr:cNvPr>
          <cdr:cNvSpPr/>
        </cdr:nvSpPr>
        <cdr:spPr>
          <a:xfrm xmlns:a="http://schemas.openxmlformats.org/drawingml/2006/main">
            <a:off x="1621" y="3893648"/>
            <a:ext cx="2545415" cy="226605"/>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274272EE-54A5-4708-9EA2-045D91457A00}"/>
              </a:ext>
            </a:extLst>
          </cdr:cNvPr>
          <cdr:cNvSpPr/>
        </cdr:nvSpPr>
        <cdr:spPr>
          <a:xfrm xmlns:a="http://schemas.openxmlformats.org/drawingml/2006/main">
            <a:off x="3347" y="7550377"/>
            <a:ext cx="2545415" cy="535950"/>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0477105A-18D4-481D-82E6-DE8C23E76C01}"/>
              </a:ext>
            </a:extLst>
          </cdr:cNvPr>
          <cdr:cNvSpPr/>
        </cdr:nvSpPr>
        <cdr:spPr>
          <a:xfrm xmlns:a="http://schemas.openxmlformats.org/drawingml/2006/main">
            <a:off x="1621" y="4150664"/>
            <a:ext cx="2548659" cy="341261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31588892-997F-48FF-A217-B1B5877D254D}"/>
              </a:ext>
            </a:extLst>
          </cdr:cNvPr>
          <cdr:cNvSpPr/>
        </cdr:nvSpPr>
        <cdr:spPr>
          <a:xfrm xmlns:a="http://schemas.openxmlformats.org/drawingml/2006/main">
            <a:off x="3037" y="8087917"/>
            <a:ext cx="2535544" cy="3216939"/>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FB63EECD-12CA-4456-AB68-4D9734E0DFB3}"/>
              </a:ext>
            </a:extLst>
          </cdr:cNvPr>
          <cdr:cNvSpPr/>
        </cdr:nvSpPr>
        <cdr:spPr>
          <a:xfrm xmlns:a="http://schemas.openxmlformats.org/drawingml/2006/main">
            <a:off x="3037" y="12357665"/>
            <a:ext cx="2544690" cy="323355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1" name="Rectangle 10">
            <a:extLst xmlns:a="http://schemas.openxmlformats.org/drawingml/2006/main">
              <a:ext uri="{FF2B5EF4-FFF2-40B4-BE49-F238E27FC236}">
                <a16:creationId xmlns:a16="http://schemas.microsoft.com/office/drawing/2014/main" id="{4B8B0031-B1F3-40AB-9FB1-188E5EB99888}"/>
              </a:ext>
            </a:extLst>
          </cdr:cNvPr>
          <cdr:cNvSpPr/>
        </cdr:nvSpPr>
        <cdr:spPr>
          <a:xfrm xmlns:a="http://schemas.openxmlformats.org/drawingml/2006/main">
            <a:off x="0" y="11325537"/>
            <a:ext cx="2550763" cy="1007381"/>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cdr:x>
      <cdr:y>0.06228</cdr:y>
    </cdr:from>
    <cdr:to>
      <cdr:x>1</cdr:x>
      <cdr:y>0.1392</cdr:y>
    </cdr:to>
    <cdr:sp macro="" textlink="">
      <cdr:nvSpPr>
        <cdr:cNvPr id="13" name="TextBox 1"/>
        <cdr:cNvSpPr txBox="1"/>
      </cdr:nvSpPr>
      <cdr:spPr>
        <a:xfrm xmlns:a="http://schemas.openxmlformats.org/drawingml/2006/main">
          <a:off x="0" y="291447"/>
          <a:ext cx="1763395" cy="35998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00" b="0" baseline="0" dirty="0">
              <a:solidFill>
                <a:schemeClr val="tx1">
                  <a:lumMod val="75000"/>
                  <a:lumOff val="25000"/>
                </a:schemeClr>
              </a:solidFill>
              <a:latin typeface="Cambria" panose="02040503050406030204" pitchFamily="18" charset="0"/>
              <a:ea typeface="Cambria" panose="02040503050406030204" pitchFamily="18" charset="0"/>
            </a:rPr>
            <a:t>Vertikalt</a:t>
          </a:r>
          <a:r>
            <a:rPr lang="nb-NO" sz="900" b="0" dirty="0">
              <a:solidFill>
                <a:schemeClr val="tx1">
                  <a:lumMod val="75000"/>
                  <a:lumOff val="25000"/>
                </a:schemeClr>
              </a:solidFill>
              <a:latin typeface="Cambria" panose="02040503050406030204" pitchFamily="18" charset="0"/>
              <a:ea typeface="Cambria" panose="02040503050406030204" pitchFamily="18" charset="0"/>
            </a:rPr>
            <a:t> spenningsnivå, </a:t>
          </a:r>
          <a:r>
            <a:rPr lang="nb-NO" sz="900" i="0">
              <a:solidFill>
                <a:schemeClr val="tx1">
                  <a:lumMod val="65000"/>
                  <a:lumOff val="35000"/>
                </a:schemeClr>
              </a:solidFill>
              <a:latin typeface="Cambria Math" panose="02040503050406030204" pitchFamily="18" charset="0"/>
            </a:rPr>
            <a:t>σ [kPa]</a:t>
          </a:r>
          <a:endParaRPr lang="en-GB" sz="900" dirty="0">
            <a:solidFill>
              <a:schemeClr val="tx1">
                <a:lumMod val="65000"/>
                <a:lumOff val="35000"/>
              </a:schemeClr>
            </a:solidFill>
          </a:endParaRPr>
        </a:p>
      </cdr:txBody>
    </cdr:sp>
  </cdr:relSizeAnchor>
</c:userShapes>
</file>

<file path=ppt/drawings/drawing17.xml><?xml version="1.0" encoding="utf-8"?>
<c:userShapes xmlns:c="http://schemas.openxmlformats.org/drawingml/2006/chart">
  <cdr:relSizeAnchor xmlns:cdr="http://schemas.openxmlformats.org/drawingml/2006/chartDrawing">
    <cdr:from>
      <cdr:x>0.09091</cdr:x>
      <cdr:y>0.17625</cdr:y>
    </cdr:from>
    <cdr:to>
      <cdr:x>0.91728</cdr:x>
      <cdr:y>0.8834</cdr:y>
    </cdr:to>
    <cdr:grpSp>
      <cdr:nvGrpSpPr>
        <cdr:cNvPr id="11" name="Group 10">
          <a:extLst xmlns:a="http://schemas.openxmlformats.org/drawingml/2006/main">
            <a:ext uri="{FF2B5EF4-FFF2-40B4-BE49-F238E27FC236}">
              <a16:creationId xmlns:a16="http://schemas.microsoft.com/office/drawing/2014/main" id="{A4EE291C-F05C-4075-B209-44A757555C32}"/>
            </a:ext>
          </a:extLst>
        </cdr:cNvPr>
        <cdr:cNvGrpSpPr/>
      </cdr:nvGrpSpPr>
      <cdr:grpSpPr>
        <a:xfrm xmlns:a="http://schemas.openxmlformats.org/drawingml/2006/main">
          <a:off x="109654" y="824841"/>
          <a:ext cx="996753" cy="3309427"/>
          <a:chOff x="252632" y="577419"/>
          <a:chExt cx="2139640" cy="7166493"/>
        </a:xfrm>
      </cdr:grpSpPr>
      <cdr:sp macro="" textlink="">
        <cdr:nvSpPr>
          <cdr:cNvPr id="4" name="Rectangle 3">
            <a:extLst xmlns:a="http://schemas.openxmlformats.org/drawingml/2006/main">
              <a:ext uri="{FF2B5EF4-FFF2-40B4-BE49-F238E27FC236}">
                <a16:creationId xmlns:a16="http://schemas.microsoft.com/office/drawing/2014/main" id="{0CFA7921-A871-4D3A-A8FB-38906314D7BC}"/>
              </a:ext>
            </a:extLst>
          </cdr:cNvPr>
          <cdr:cNvSpPr/>
        </cdr:nvSpPr>
        <cdr:spPr>
          <a:xfrm xmlns:a="http://schemas.openxmlformats.org/drawingml/2006/main">
            <a:off x="268214" y="577419"/>
            <a:ext cx="2118644" cy="1757558"/>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1CD79D27-6E49-4EFC-A9E3-33A434A769E8}"/>
              </a:ext>
            </a:extLst>
          </cdr:cNvPr>
          <cdr:cNvSpPr/>
        </cdr:nvSpPr>
        <cdr:spPr>
          <a:xfrm xmlns:a="http://schemas.openxmlformats.org/drawingml/2006/main">
            <a:off x="252632" y="2314351"/>
            <a:ext cx="2086488" cy="131161"/>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34371C45-3583-42BA-B398-C249E71B0A20}"/>
              </a:ext>
            </a:extLst>
          </cdr:cNvPr>
          <cdr:cNvSpPr/>
        </cdr:nvSpPr>
        <cdr:spPr>
          <a:xfrm xmlns:a="http://schemas.openxmlformats.org/drawingml/2006/main">
            <a:off x="268608" y="4028663"/>
            <a:ext cx="2086489" cy="247516"/>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3C87C963-B6CF-4277-9A23-D7FE9C8D37E2}"/>
              </a:ext>
            </a:extLst>
          </cdr:cNvPr>
          <cdr:cNvSpPr/>
        </cdr:nvSpPr>
        <cdr:spPr>
          <a:xfrm xmlns:a="http://schemas.openxmlformats.org/drawingml/2006/main">
            <a:off x="265507" y="2450484"/>
            <a:ext cx="2126765" cy="1584102"/>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9" y="4282100"/>
            <a:ext cx="2115822" cy="1476845"/>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9" y="6237476"/>
            <a:ext cx="2123453" cy="150643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7D2896E6-F577-4ADA-85AA-F487EAD7043F}"/>
              </a:ext>
            </a:extLst>
          </cdr:cNvPr>
          <cdr:cNvSpPr/>
        </cdr:nvSpPr>
        <cdr:spPr>
          <a:xfrm xmlns:a="http://schemas.openxmlformats.org/drawingml/2006/main">
            <a:off x="268608" y="5746572"/>
            <a:ext cx="2086489" cy="470277"/>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cdr:x>
      <cdr:y>0.06194</cdr:y>
    </cdr:from>
    <cdr:to>
      <cdr:x>1</cdr:x>
      <cdr:y>0.13886</cdr:y>
    </cdr:to>
    <mc:AlternateContent xmlns:mc="http://schemas.openxmlformats.org/markup-compatibility/2006">
      <mc:Choice xmlns:a14="http://schemas.microsoft.com/office/drawing/2010/main" Requires="a14">
        <cdr:sp macro="" textlink="">
          <cdr:nvSpPr>
            <cdr:cNvPr id="12" name="TextBox 1">
              <a:extLst xmlns:a="http://schemas.openxmlformats.org/drawingml/2006/main">
                <a:ext uri="{FF2B5EF4-FFF2-40B4-BE49-F238E27FC236}">
                  <a16:creationId xmlns:a16="http://schemas.microsoft.com/office/drawing/2014/main" id="{AFA7B107-125A-4B9D-93FA-95113DACFCB5}"/>
                </a:ext>
              </a:extLst>
            </cdr:cNvPr>
            <cdr:cNvSpPr txBox="1"/>
          </cdr:nvSpPr>
          <cdr:spPr>
            <a:xfrm xmlns:a="http://schemas.openxmlformats.org/drawingml/2006/main">
              <a:off x="0" y="289887"/>
              <a:ext cx="1206182" cy="35998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Poretrykk, </a:t>
              </a:r>
              <a14:m>
                <m:oMath xmlns:m="http://schemas.openxmlformats.org/officeDocument/2006/math">
                  <m:sSub>
                    <m:sSubPr>
                      <m:ctrlPr>
                        <a:rPr lang="nb-NO" sz="800" i="1" dirty="0" smtClean="0">
                          <a:solidFill>
                            <a:schemeClr val="tx1">
                              <a:lumMod val="65000"/>
                              <a:lumOff val="35000"/>
                            </a:schemeClr>
                          </a:solidFill>
                          <a:latin typeface="Cambria Math" panose="02040503050406030204" pitchFamily="18" charset="0"/>
                        </a:rPr>
                      </m:ctrlPr>
                    </m:sSubPr>
                    <m:e>
                      <m:r>
                        <m:rPr>
                          <m:sty m:val="p"/>
                        </m:rPr>
                        <a:rPr lang="nb-NO" sz="800" i="0" dirty="0" smtClean="0">
                          <a:solidFill>
                            <a:schemeClr val="tx1">
                              <a:lumMod val="65000"/>
                              <a:lumOff val="35000"/>
                            </a:schemeClr>
                          </a:solidFill>
                          <a:latin typeface="Cambria Math" panose="02040503050406030204" pitchFamily="18" charset="0"/>
                        </a:rPr>
                        <m:t>u</m:t>
                      </m:r>
                    </m:e>
                    <m:sub>
                      <m:r>
                        <a:rPr lang="nb-NO" sz="800" i="0" dirty="0" smtClean="0">
                          <a:solidFill>
                            <a:schemeClr val="tx1">
                              <a:lumMod val="65000"/>
                              <a:lumOff val="35000"/>
                            </a:schemeClr>
                          </a:solidFill>
                          <a:latin typeface="Cambria Math" panose="02040503050406030204" pitchFamily="18" charset="0"/>
                        </a:rPr>
                        <m:t>2</m:t>
                      </m:r>
                    </m:sub>
                  </m:sSub>
                </m:oMath>
              </a14:m>
              <a:r>
                <a:rPr lang="nb-NO" sz="800" i="0" dirty="0">
                  <a:solidFill>
                    <a:schemeClr val="tx1">
                      <a:lumMod val="65000"/>
                      <a:lumOff val="35000"/>
                    </a:schemeClr>
                  </a:solidFill>
                  <a:latin typeface="Cambria Math" panose="02040503050406030204" pitchFamily="18" charset="0"/>
                </a:rPr>
                <a:t>  [kPa]</a:t>
              </a:r>
              <a:endParaRPr lang="en-GB" sz="800" dirty="0">
                <a:solidFill>
                  <a:schemeClr val="tx1">
                    <a:lumMod val="65000"/>
                    <a:lumOff val="35000"/>
                  </a:schemeClr>
                </a:solidFill>
              </a:endParaRPr>
            </a:p>
          </cdr:txBody>
        </cdr:sp>
      </mc:Choice>
      <mc:Fallback>
        <cdr:sp macro="" textlink="">
          <cdr:nvSpPr>
            <cdr:cNvPr id="12" name="TextBox 1">
              <a:extLst xmlns:a="http://schemas.openxmlformats.org/drawingml/2006/main">
                <a:ext uri="{FF2B5EF4-FFF2-40B4-BE49-F238E27FC236}">
                  <a16:creationId xmlns:a16="http://schemas.microsoft.com/office/drawing/2014/main" id="{AFA7B107-125A-4B9D-93FA-95113DACFCB5}"/>
                </a:ext>
              </a:extLst>
            </cdr:cNvPr>
            <cdr:cNvSpPr txBox="1"/>
          </cdr:nvSpPr>
          <cdr:spPr>
            <a:xfrm xmlns:a="http://schemas.openxmlformats.org/drawingml/2006/main">
              <a:off x="0" y="289887"/>
              <a:ext cx="1206182" cy="35998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Poretrykk, </a:t>
              </a:r>
              <a:r>
                <a:rPr lang="nb-NO" sz="800" i="0" dirty="0">
                  <a:solidFill>
                    <a:schemeClr val="tx1">
                      <a:lumMod val="65000"/>
                      <a:lumOff val="35000"/>
                    </a:schemeClr>
                  </a:solidFill>
                  <a:latin typeface="Cambria Math" panose="02040503050406030204" pitchFamily="18" charset="0"/>
                </a:rPr>
                <a:t>u_2  [kPa]</a:t>
              </a:r>
              <a:endParaRPr lang="en-GB" sz="800" dirty="0">
                <a:solidFill>
                  <a:schemeClr val="tx1">
                    <a:lumMod val="65000"/>
                    <a:lumOff val="35000"/>
                  </a:schemeClr>
                </a:solidFill>
              </a:endParaRPr>
            </a:p>
          </cdr:txBody>
        </cdr:sp>
      </mc:Fallback>
    </mc:AlternateContent>
  </cdr:relSizeAnchor>
</c:userShapes>
</file>

<file path=ppt/drawings/drawing170.xml><?xml version="1.0" encoding="utf-8"?>
<c:userShapes xmlns:c="http://schemas.openxmlformats.org/drawingml/2006/chart">
  <cdr:relSizeAnchor xmlns:cdr="http://schemas.openxmlformats.org/drawingml/2006/chartDrawing">
    <cdr:from>
      <cdr:x>0.09091</cdr:x>
      <cdr:y>0.17625</cdr:y>
    </cdr:from>
    <cdr:to>
      <cdr:x>0.91728</cdr:x>
      <cdr:y>0.8834</cdr:y>
    </cdr:to>
    <cdr:grpSp>
      <cdr:nvGrpSpPr>
        <cdr:cNvPr id="11" name="Group 10">
          <a:extLst xmlns:a="http://schemas.openxmlformats.org/drawingml/2006/main">
            <a:ext uri="{FF2B5EF4-FFF2-40B4-BE49-F238E27FC236}">
              <a16:creationId xmlns:a16="http://schemas.microsoft.com/office/drawing/2014/main" id="{A4EE291C-F05C-4075-B209-44A757555C32}"/>
            </a:ext>
          </a:extLst>
        </cdr:cNvPr>
        <cdr:cNvGrpSpPr/>
      </cdr:nvGrpSpPr>
      <cdr:grpSpPr>
        <a:xfrm xmlns:a="http://schemas.openxmlformats.org/drawingml/2006/main">
          <a:off x="109654" y="824841"/>
          <a:ext cx="996753" cy="3309427"/>
          <a:chOff x="252632" y="577419"/>
          <a:chExt cx="2139640" cy="7166493"/>
        </a:xfrm>
      </cdr:grpSpPr>
      <cdr:sp macro="" textlink="">
        <cdr:nvSpPr>
          <cdr:cNvPr id="4" name="Rectangle 3">
            <a:extLst xmlns:a="http://schemas.openxmlformats.org/drawingml/2006/main">
              <a:ext uri="{FF2B5EF4-FFF2-40B4-BE49-F238E27FC236}">
                <a16:creationId xmlns:a16="http://schemas.microsoft.com/office/drawing/2014/main" id="{0CFA7921-A871-4D3A-A8FB-38906314D7BC}"/>
              </a:ext>
            </a:extLst>
          </cdr:cNvPr>
          <cdr:cNvSpPr/>
        </cdr:nvSpPr>
        <cdr:spPr>
          <a:xfrm xmlns:a="http://schemas.openxmlformats.org/drawingml/2006/main">
            <a:off x="268214" y="577419"/>
            <a:ext cx="2118644" cy="1757558"/>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1CD79D27-6E49-4EFC-A9E3-33A434A769E8}"/>
              </a:ext>
            </a:extLst>
          </cdr:cNvPr>
          <cdr:cNvSpPr/>
        </cdr:nvSpPr>
        <cdr:spPr>
          <a:xfrm xmlns:a="http://schemas.openxmlformats.org/drawingml/2006/main">
            <a:off x="252632" y="2314351"/>
            <a:ext cx="2086488" cy="131161"/>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34371C45-3583-42BA-B398-C249E71B0A20}"/>
              </a:ext>
            </a:extLst>
          </cdr:cNvPr>
          <cdr:cNvSpPr/>
        </cdr:nvSpPr>
        <cdr:spPr>
          <a:xfrm xmlns:a="http://schemas.openxmlformats.org/drawingml/2006/main">
            <a:off x="268608" y="4028663"/>
            <a:ext cx="2086489" cy="247516"/>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3C87C963-B6CF-4277-9A23-D7FE9C8D37E2}"/>
              </a:ext>
            </a:extLst>
          </cdr:cNvPr>
          <cdr:cNvSpPr/>
        </cdr:nvSpPr>
        <cdr:spPr>
          <a:xfrm xmlns:a="http://schemas.openxmlformats.org/drawingml/2006/main">
            <a:off x="265507" y="2450484"/>
            <a:ext cx="2126765" cy="1584102"/>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9" y="4282100"/>
            <a:ext cx="2115822" cy="1476845"/>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9" y="6237476"/>
            <a:ext cx="2123453" cy="150643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7D2896E6-F577-4ADA-85AA-F487EAD7043F}"/>
              </a:ext>
            </a:extLst>
          </cdr:cNvPr>
          <cdr:cNvSpPr/>
        </cdr:nvSpPr>
        <cdr:spPr>
          <a:xfrm xmlns:a="http://schemas.openxmlformats.org/drawingml/2006/main">
            <a:off x="268608" y="5746572"/>
            <a:ext cx="2086489" cy="470277"/>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cdr:x>
      <cdr:y>0.06194</cdr:y>
    </cdr:from>
    <cdr:to>
      <cdr:x>1</cdr:x>
      <cdr:y>0.13886</cdr:y>
    </cdr:to>
    <cdr:sp macro="" textlink="">
      <cdr:nvSpPr>
        <cdr:cNvPr id="12" name="TextBox 1">
          <a:extLst xmlns:a="http://schemas.openxmlformats.org/drawingml/2006/main">
            <a:ext uri="{FF2B5EF4-FFF2-40B4-BE49-F238E27FC236}">
              <a16:creationId xmlns:a16="http://schemas.microsoft.com/office/drawing/2014/main" id="{AFA7B107-125A-4B9D-93FA-95113DACFCB5}"/>
            </a:ext>
          </a:extLst>
        </cdr:cNvPr>
        <cdr:cNvSpPr txBox="1"/>
      </cdr:nvSpPr>
      <cdr:spPr>
        <a:xfrm xmlns:a="http://schemas.openxmlformats.org/drawingml/2006/main">
          <a:off x="0" y="289887"/>
          <a:ext cx="1206182" cy="35998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Poretrykk, </a:t>
          </a:r>
          <a:r>
            <a:rPr lang="nb-NO" sz="800" i="0" dirty="0">
              <a:solidFill>
                <a:schemeClr val="tx1">
                  <a:lumMod val="65000"/>
                  <a:lumOff val="35000"/>
                </a:schemeClr>
              </a:solidFill>
              <a:latin typeface="Cambria Math" panose="02040503050406030204" pitchFamily="18" charset="0"/>
            </a:rPr>
            <a:t>u_2  [kPa]</a:t>
          </a:r>
          <a:endParaRPr lang="en-GB" sz="800" dirty="0">
            <a:solidFill>
              <a:schemeClr val="tx1">
                <a:lumMod val="65000"/>
                <a:lumOff val="35000"/>
              </a:schemeClr>
            </a:solidFill>
          </a:endParaRPr>
        </a:p>
      </cdr:txBody>
    </cdr:sp>
  </cdr:relSizeAnchor>
</c:userShapes>
</file>

<file path=ppt/drawings/drawing18.xml><?xml version="1.0" encoding="utf-8"?>
<c:userShapes xmlns:c="http://schemas.openxmlformats.org/drawingml/2006/chart">
  <cdr:relSizeAnchor xmlns:cdr="http://schemas.openxmlformats.org/drawingml/2006/chartDrawing">
    <cdr:from>
      <cdr:x>0.11575</cdr:x>
      <cdr:y>0.17612</cdr:y>
    </cdr:from>
    <cdr:to>
      <cdr:x>0.85687</cdr:x>
      <cdr:y>0.88282</cdr:y>
    </cdr:to>
    <cdr:grpSp>
      <cdr:nvGrpSpPr>
        <cdr:cNvPr id="11" name="Group 10">
          <a:extLst xmlns:a="http://schemas.openxmlformats.org/drawingml/2006/main">
            <a:ext uri="{FF2B5EF4-FFF2-40B4-BE49-F238E27FC236}">
              <a16:creationId xmlns:a16="http://schemas.microsoft.com/office/drawing/2014/main" id="{A4EE291C-F05C-4075-B209-44A757555C32}"/>
            </a:ext>
          </a:extLst>
        </cdr:cNvPr>
        <cdr:cNvGrpSpPr/>
      </cdr:nvGrpSpPr>
      <cdr:grpSpPr>
        <a:xfrm xmlns:a="http://schemas.openxmlformats.org/drawingml/2006/main">
          <a:off x="162380" y="824233"/>
          <a:ext cx="1039682" cy="3307320"/>
          <a:chOff x="264154" y="611160"/>
          <a:chExt cx="2128521" cy="7132752"/>
        </a:xfrm>
      </cdr:grpSpPr>
      <cdr:sp macro="" textlink="">
        <cdr:nvSpPr>
          <cdr:cNvPr id="4" name="Rectangle 3">
            <a:extLst xmlns:a="http://schemas.openxmlformats.org/drawingml/2006/main">
              <a:ext uri="{FF2B5EF4-FFF2-40B4-BE49-F238E27FC236}">
                <a16:creationId xmlns:a16="http://schemas.microsoft.com/office/drawing/2014/main" id="{0CFA7921-A871-4D3A-A8FB-38906314D7BC}"/>
              </a:ext>
            </a:extLst>
          </cdr:cNvPr>
          <cdr:cNvSpPr/>
        </cdr:nvSpPr>
        <cdr:spPr>
          <a:xfrm xmlns:a="http://schemas.openxmlformats.org/drawingml/2006/main">
            <a:off x="268214" y="611160"/>
            <a:ext cx="2118644" cy="175190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1CD79D27-6E49-4EFC-A9E3-33A434A769E8}"/>
              </a:ext>
            </a:extLst>
          </cdr:cNvPr>
          <cdr:cNvSpPr/>
        </cdr:nvSpPr>
        <cdr:spPr>
          <a:xfrm xmlns:a="http://schemas.openxmlformats.org/drawingml/2006/main">
            <a:off x="265507" y="2367130"/>
            <a:ext cx="2124058" cy="114074"/>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34371C45-3583-42BA-B398-C249E71B0A20}"/>
              </a:ext>
            </a:extLst>
          </cdr:cNvPr>
          <cdr:cNvSpPr/>
        </cdr:nvSpPr>
        <cdr:spPr>
          <a:xfrm xmlns:a="http://schemas.openxmlformats.org/drawingml/2006/main">
            <a:off x="266947" y="4047943"/>
            <a:ext cx="2124058" cy="246349"/>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3C87C963-B6CF-4277-9A23-D7FE9C8D37E2}"/>
              </a:ext>
            </a:extLst>
          </cdr:cNvPr>
          <cdr:cNvSpPr/>
        </cdr:nvSpPr>
        <cdr:spPr>
          <a:xfrm xmlns:a="http://schemas.openxmlformats.org/drawingml/2006/main">
            <a:off x="265507" y="2485267"/>
            <a:ext cx="2126765" cy="156860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8" y="4295023"/>
            <a:ext cx="2115821" cy="1478664"/>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8" y="6257610"/>
            <a:ext cx="2123453" cy="1486302"/>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7D2896E6-F577-4ADA-85AA-F487EAD7043F}"/>
              </a:ext>
            </a:extLst>
          </cdr:cNvPr>
          <cdr:cNvSpPr/>
        </cdr:nvSpPr>
        <cdr:spPr>
          <a:xfrm xmlns:a="http://schemas.openxmlformats.org/drawingml/2006/main">
            <a:off x="264154" y="5783193"/>
            <a:ext cx="2128521" cy="463042"/>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0.00996</cdr:x>
      <cdr:y>0.88559</cdr:y>
    </cdr:from>
    <cdr:to>
      <cdr:x>1</cdr:x>
      <cdr:y>1</cdr:y>
    </cdr:to>
    <mc:AlternateContent xmlns:mc="http://schemas.openxmlformats.org/markup-compatibility/2006">
      <mc:Choice xmlns:a14="http://schemas.microsoft.com/office/drawing/2010/main" Requires="a14">
        <cdr:sp macro="" textlink="">
          <cdr:nvSpPr>
            <cdr:cNvPr id="13" name="TextBox 1">
              <a:extLst xmlns:a="http://schemas.openxmlformats.org/drawingml/2006/main">
                <a:ext uri="{FF2B5EF4-FFF2-40B4-BE49-F238E27FC236}">
                  <a16:creationId xmlns:a16="http://schemas.microsoft.com/office/drawing/2014/main" id="{C50B50A5-2AB2-4007-AB22-17FBE8CBED39}"/>
                </a:ext>
              </a:extLst>
            </cdr:cNvPr>
            <cdr:cNvSpPr txBox="1"/>
          </cdr:nvSpPr>
          <cdr:spPr>
            <a:xfrm xmlns:a="http://schemas.openxmlformats.org/drawingml/2006/main">
              <a:off x="13966" y="4144519"/>
              <a:ext cx="1388886" cy="53543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nb-NO" sz="1100" b="0" i="1" dirty="0" smtClean="0">
                            <a:solidFill>
                              <a:schemeClr val="tx1">
                                <a:lumMod val="75000"/>
                                <a:lumOff val="25000"/>
                              </a:schemeClr>
                            </a:solidFill>
                            <a:effectLst/>
                            <a:latin typeface="Cambria Math" panose="02040503050406030204" pitchFamily="18" charset="0"/>
                          </a:rPr>
                        </m:ctrlPr>
                      </m:sSubPr>
                      <m:e>
                        <m:r>
                          <a:rPr lang="nb-NO" sz="1100" b="0" i="1" dirty="0" smtClean="0">
                            <a:solidFill>
                              <a:schemeClr val="tx1">
                                <a:lumMod val="75000"/>
                                <a:lumOff val="25000"/>
                              </a:schemeClr>
                            </a:solidFill>
                            <a:effectLst/>
                            <a:latin typeface="Cambria Math" panose="02040503050406030204" pitchFamily="18" charset="0"/>
                          </a:rPr>
                          <m:t>𝑠</m:t>
                        </m:r>
                      </m:e>
                      <m:sub>
                        <m:r>
                          <a:rPr lang="nb-NO" sz="1100" b="0" i="1" dirty="0" err="1">
                            <a:solidFill>
                              <a:schemeClr val="tx1">
                                <a:lumMod val="75000"/>
                                <a:lumOff val="25000"/>
                              </a:schemeClr>
                            </a:solidFill>
                            <a:effectLst/>
                            <a:latin typeface="Cambria Math" panose="02040503050406030204" pitchFamily="18" charset="0"/>
                          </a:rPr>
                          <m:t>𝑢</m:t>
                        </m:r>
                        <m:r>
                          <a:rPr lang="nb-NO" sz="1100" b="0" i="1" dirty="0" err="1">
                            <a:solidFill>
                              <a:schemeClr val="tx1">
                                <a:lumMod val="75000"/>
                                <a:lumOff val="25000"/>
                              </a:schemeClr>
                            </a:solidFill>
                            <a:effectLst/>
                            <a:latin typeface="Cambria Math" panose="02040503050406030204" pitchFamily="18" charset="0"/>
                          </a:rPr>
                          <m:t>,</m:t>
                        </m:r>
                        <m:r>
                          <m:rPr>
                            <m:sty m:val="p"/>
                          </m:rPr>
                          <a:rPr lang="nb-NO" sz="1100" b="0" i="0" dirty="0" err="1">
                            <a:solidFill>
                              <a:schemeClr val="tx1">
                                <a:lumMod val="75000"/>
                                <a:lumOff val="25000"/>
                              </a:schemeClr>
                            </a:solidFill>
                            <a:effectLst/>
                            <a:latin typeface="Cambria Math" panose="02040503050406030204" pitchFamily="18" charset="0"/>
                          </a:rPr>
                          <m:t>Δ</m:t>
                        </m:r>
                        <m:r>
                          <a:rPr lang="nb-NO" sz="1100" b="0" i="1" dirty="0" err="1">
                            <a:solidFill>
                              <a:schemeClr val="tx1">
                                <a:lumMod val="75000"/>
                                <a:lumOff val="25000"/>
                              </a:schemeClr>
                            </a:solidFill>
                            <a:effectLst/>
                            <a:latin typeface="Cambria Math" panose="02040503050406030204" pitchFamily="18" charset="0"/>
                          </a:rPr>
                          <m:t>𝑢</m:t>
                        </m:r>
                      </m:sub>
                    </m:sSub>
                    <m:r>
                      <a:rPr lang="nb-NO" sz="1100" b="0" i="1" dirty="0">
                        <a:solidFill>
                          <a:schemeClr val="tx1">
                            <a:lumMod val="75000"/>
                            <a:lumOff val="25000"/>
                          </a:schemeClr>
                        </a:solidFill>
                        <a:effectLst/>
                        <a:latin typeface="Cambria Math" panose="02040503050406030204" pitchFamily="18" charset="0"/>
                      </a:rPr>
                      <m:t>, </m:t>
                    </m:r>
                    <m:sSub>
                      <m:sSubPr>
                        <m:ctrlPr>
                          <a:rPr lang="nb-NO" sz="1100" b="0" i="1" dirty="0">
                            <a:solidFill>
                              <a:schemeClr val="tx1">
                                <a:lumMod val="75000"/>
                                <a:lumOff val="25000"/>
                              </a:schemeClr>
                            </a:solidFill>
                            <a:latin typeface="Cambria Math" panose="02040503050406030204" pitchFamily="18" charset="0"/>
                          </a:rPr>
                        </m:ctrlPr>
                      </m:sSubPr>
                      <m:e>
                        <m:r>
                          <a:rPr lang="nb-NO" sz="1100" b="0" i="1" dirty="0">
                            <a:solidFill>
                              <a:schemeClr val="tx1">
                                <a:lumMod val="75000"/>
                                <a:lumOff val="25000"/>
                              </a:schemeClr>
                            </a:solidFill>
                            <a:latin typeface="Cambria Math" panose="02040503050406030204" pitchFamily="18" charset="0"/>
                          </a:rPr>
                          <m:t>𝑠</m:t>
                        </m:r>
                      </m:e>
                      <m:sub>
                        <m:r>
                          <a:rPr lang="nb-NO" sz="1100" b="0" i="1" dirty="0" err="1">
                            <a:solidFill>
                              <a:schemeClr val="tx1">
                                <a:lumMod val="75000"/>
                                <a:lumOff val="25000"/>
                              </a:schemeClr>
                            </a:solidFill>
                            <a:latin typeface="Cambria Math" panose="02040503050406030204" pitchFamily="18" charset="0"/>
                          </a:rPr>
                          <m:t>𝑢</m:t>
                        </m:r>
                        <m:r>
                          <a:rPr lang="nb-NO" sz="1100" b="0" i="1" dirty="0" err="1">
                            <a:solidFill>
                              <a:schemeClr val="tx1">
                                <a:lumMod val="75000"/>
                                <a:lumOff val="25000"/>
                              </a:schemeClr>
                            </a:solidFill>
                            <a:latin typeface="Cambria Math" panose="02040503050406030204" pitchFamily="18" charset="0"/>
                          </a:rPr>
                          <m:t>,</m:t>
                        </m:r>
                        <m:r>
                          <a:rPr lang="nb-NO" sz="1100" b="0" i="1" dirty="0" err="1">
                            <a:solidFill>
                              <a:schemeClr val="tx1">
                                <a:lumMod val="75000"/>
                                <a:lumOff val="25000"/>
                              </a:schemeClr>
                            </a:solidFill>
                            <a:latin typeface="Cambria Math" panose="02040503050406030204" pitchFamily="18" charset="0"/>
                          </a:rPr>
                          <m:t>𝑘𝑡</m:t>
                        </m:r>
                      </m:sub>
                    </m:sSub>
                    <m:r>
                      <a:rPr lang="nb-NO" sz="1100" b="0" i="1" dirty="0">
                        <a:solidFill>
                          <a:schemeClr val="tx1">
                            <a:lumMod val="75000"/>
                            <a:lumOff val="25000"/>
                          </a:schemeClr>
                        </a:solidFill>
                        <a:latin typeface="Cambria Math" panose="02040503050406030204" pitchFamily="18" charset="0"/>
                      </a:rPr>
                      <m:t>, </m:t>
                    </m:r>
                    <m:sSub>
                      <m:sSubPr>
                        <m:ctrlPr>
                          <a:rPr lang="nb-NO" sz="1100" b="0" i="1" dirty="0">
                            <a:solidFill>
                              <a:schemeClr val="tx1">
                                <a:lumMod val="75000"/>
                                <a:lumOff val="25000"/>
                              </a:schemeClr>
                            </a:solidFill>
                            <a:latin typeface="Cambria Math" panose="02040503050406030204" pitchFamily="18" charset="0"/>
                          </a:rPr>
                        </m:ctrlPr>
                      </m:sSubPr>
                      <m:e>
                        <m:r>
                          <a:rPr lang="nb-NO" sz="1100" b="0" i="1" dirty="0">
                            <a:solidFill>
                              <a:schemeClr val="tx1">
                                <a:lumMod val="75000"/>
                                <a:lumOff val="25000"/>
                              </a:schemeClr>
                            </a:solidFill>
                            <a:latin typeface="Cambria Math" panose="02040503050406030204" pitchFamily="18" charset="0"/>
                          </a:rPr>
                          <m:t>𝑠</m:t>
                        </m:r>
                      </m:e>
                      <m:sub>
                        <m:r>
                          <a:rPr lang="nb-NO" sz="1100" b="0" i="1" dirty="0" err="1">
                            <a:solidFill>
                              <a:schemeClr val="tx1">
                                <a:lumMod val="75000"/>
                                <a:lumOff val="25000"/>
                              </a:schemeClr>
                            </a:solidFill>
                            <a:latin typeface="Cambria Math" panose="02040503050406030204" pitchFamily="18" charset="0"/>
                          </a:rPr>
                          <m:t>𝑢</m:t>
                        </m:r>
                        <m:r>
                          <a:rPr lang="nb-NO" sz="1100" b="0" i="1" dirty="0" err="1">
                            <a:solidFill>
                              <a:schemeClr val="tx1">
                                <a:lumMod val="75000"/>
                                <a:lumOff val="25000"/>
                              </a:schemeClr>
                            </a:solidFill>
                            <a:latin typeface="Cambria Math" panose="02040503050406030204" pitchFamily="18" charset="0"/>
                          </a:rPr>
                          <m:t>,</m:t>
                        </m:r>
                        <m:r>
                          <a:rPr lang="nb-NO" sz="1100" b="0" i="1" dirty="0" err="1">
                            <a:solidFill>
                              <a:schemeClr val="tx1">
                                <a:lumMod val="75000"/>
                                <a:lumOff val="25000"/>
                              </a:schemeClr>
                            </a:solidFill>
                            <a:latin typeface="Cambria Math" panose="02040503050406030204" pitchFamily="18" charset="0"/>
                          </a:rPr>
                          <m:t>𝑘𝑒</m:t>
                        </m:r>
                      </m:sub>
                    </m:sSub>
                  </m:oMath>
                </m:oMathPara>
              </a14:m>
              <a:endParaRPr lang="nb-NO" sz="1100" b="0" dirty="0">
                <a:solidFill>
                  <a:schemeClr val="tx1">
                    <a:lumMod val="75000"/>
                    <a:lumOff val="25000"/>
                  </a:schemeClr>
                </a:solidFill>
              </a:endParaRPr>
            </a:p>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lang="nb-NO" sz="1000" b="0" i="0" dirty="0">
                  <a:solidFill>
                    <a:schemeClr val="tx1">
                      <a:lumMod val="75000"/>
                      <a:lumOff val="25000"/>
                    </a:schemeClr>
                  </a:solidFill>
                  <a:effectLst/>
                  <a:latin typeface="Cambria Math" panose="02040503050406030204" pitchFamily="18" charset="0"/>
                </a:rPr>
                <a:t>______ ,  </a:t>
              </a:r>
              <a:r>
                <a:rPr lang="en-GB" sz="1000" i="0" dirty="0">
                  <a:solidFill>
                    <a:schemeClr val="tx1">
                      <a:lumMod val="75000"/>
                      <a:lumOff val="25000"/>
                    </a:schemeClr>
                  </a:solidFill>
                  <a:latin typeface="Cambria Math" panose="02040503050406030204" pitchFamily="18" charset="0"/>
                  <a:ea typeface="Cambria Math" panose="02040503050406030204" pitchFamily="18" charset="0"/>
                </a:rPr>
                <a:t>⋯</a:t>
              </a:r>
              <a:r>
                <a:rPr lang="en-GB" sz="1000" i="0" dirty="0">
                  <a:solidFill>
                    <a:schemeClr val="tx1">
                      <a:lumMod val="75000"/>
                      <a:lumOff val="25000"/>
                    </a:schemeClr>
                  </a:solidFill>
                  <a:effectLst/>
                  <a:latin typeface="Cambria Math" panose="02040503050406030204" pitchFamily="18" charset="0"/>
                </a:rPr>
                <a:t>⋯</a:t>
              </a:r>
              <a:r>
                <a:rPr lang="nb-NO" sz="1000" b="0" i="0" dirty="0">
                  <a:solidFill>
                    <a:schemeClr val="tx1">
                      <a:lumMod val="75000"/>
                      <a:lumOff val="25000"/>
                    </a:schemeClr>
                  </a:solidFill>
                  <a:effectLst/>
                  <a:latin typeface="Cambria Math" panose="02040503050406030204" pitchFamily="18" charset="0"/>
                </a:rPr>
                <a:t> ,</a:t>
              </a:r>
              <a:r>
                <a:rPr lang="nb-NO" sz="1000" dirty="0">
                  <a:solidFill>
                    <a:schemeClr val="tx1">
                      <a:lumMod val="75000"/>
                      <a:lumOff val="25000"/>
                    </a:schemeClr>
                  </a:solidFill>
                  <a:latin typeface="Cambria" panose="02040503050406030204" pitchFamily="18" charset="0"/>
                  <a:ea typeface="Cambria" panose="02040503050406030204" pitchFamily="18" charset="0"/>
                </a:rPr>
                <a:t>   - - - -</a:t>
              </a:r>
            </a:p>
          </cdr:txBody>
        </cdr:sp>
      </mc:Choice>
      <mc:Fallback>
        <cdr:sp macro="" textlink="">
          <cdr:nvSpPr>
            <cdr:cNvPr id="13" name="TextBox 1">
              <a:extLst xmlns:a="http://schemas.openxmlformats.org/drawingml/2006/main">
                <a:ext uri="{FF2B5EF4-FFF2-40B4-BE49-F238E27FC236}">
                  <a16:creationId xmlns:a16="http://schemas.microsoft.com/office/drawing/2014/main" id="{C50B50A5-2AB2-4007-AB22-17FBE8CBED39}"/>
                </a:ext>
              </a:extLst>
            </cdr:cNvPr>
            <cdr:cNvSpPr txBox="1"/>
          </cdr:nvSpPr>
          <cdr:spPr>
            <a:xfrm xmlns:a="http://schemas.openxmlformats.org/drawingml/2006/main">
              <a:off x="13966" y="4144519"/>
              <a:ext cx="1388886" cy="53543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lang="nb-NO" sz="1100" b="0" i="0" dirty="0">
                  <a:solidFill>
                    <a:schemeClr val="tx1">
                      <a:lumMod val="75000"/>
                      <a:lumOff val="25000"/>
                    </a:schemeClr>
                  </a:solidFill>
                  <a:effectLst/>
                  <a:latin typeface="Cambria Math" panose="02040503050406030204" pitchFamily="18" charset="0"/>
                </a:rPr>
                <a:t>𝑠_(</a:t>
              </a:r>
              <a:r>
                <a:rPr lang="nb-NO" sz="1100" b="0" i="0" dirty="0" err="1">
                  <a:solidFill>
                    <a:schemeClr val="tx1">
                      <a:lumMod val="75000"/>
                      <a:lumOff val="25000"/>
                    </a:schemeClr>
                  </a:solidFill>
                  <a:effectLst/>
                  <a:latin typeface="Cambria Math" panose="02040503050406030204" pitchFamily="18" charset="0"/>
                </a:rPr>
                <a:t>𝑢,Δ𝑢</a:t>
              </a:r>
              <a:r>
                <a:rPr lang="nb-NO" sz="1100" b="0" i="0" dirty="0">
                  <a:solidFill>
                    <a:schemeClr val="tx1">
                      <a:lumMod val="75000"/>
                      <a:lumOff val="25000"/>
                    </a:schemeClr>
                  </a:solidFill>
                  <a:effectLst/>
                  <a:latin typeface="Cambria Math" panose="02040503050406030204" pitchFamily="18" charset="0"/>
                </a:rPr>
                <a:t>), </a:t>
              </a:r>
              <a:r>
                <a:rPr lang="nb-NO" sz="1100" b="0" i="0" dirty="0">
                  <a:solidFill>
                    <a:schemeClr val="tx1">
                      <a:lumMod val="75000"/>
                      <a:lumOff val="25000"/>
                    </a:schemeClr>
                  </a:solidFill>
                  <a:latin typeface="Cambria Math" panose="02040503050406030204" pitchFamily="18" charset="0"/>
                </a:rPr>
                <a:t>𝑠_(</a:t>
              </a:r>
              <a:r>
                <a:rPr lang="nb-NO" sz="1100" b="0" i="0" dirty="0" err="1">
                  <a:solidFill>
                    <a:schemeClr val="tx1">
                      <a:lumMod val="75000"/>
                      <a:lumOff val="25000"/>
                    </a:schemeClr>
                  </a:solidFill>
                  <a:latin typeface="Cambria Math" panose="02040503050406030204" pitchFamily="18" charset="0"/>
                </a:rPr>
                <a:t>𝑢,𝑘𝑡</a:t>
              </a:r>
              <a:r>
                <a:rPr lang="nb-NO" sz="1100" b="0" i="0" dirty="0">
                  <a:solidFill>
                    <a:schemeClr val="tx1">
                      <a:lumMod val="75000"/>
                      <a:lumOff val="25000"/>
                    </a:schemeClr>
                  </a:solidFill>
                  <a:latin typeface="Cambria Math" panose="02040503050406030204" pitchFamily="18" charset="0"/>
                </a:rPr>
                <a:t>), 𝑠_(</a:t>
              </a:r>
              <a:r>
                <a:rPr lang="nb-NO" sz="1100" b="0" i="0" dirty="0" err="1">
                  <a:solidFill>
                    <a:schemeClr val="tx1">
                      <a:lumMod val="75000"/>
                      <a:lumOff val="25000"/>
                    </a:schemeClr>
                  </a:solidFill>
                  <a:latin typeface="Cambria Math" panose="02040503050406030204" pitchFamily="18" charset="0"/>
                </a:rPr>
                <a:t>𝑢,𝑘𝑒</a:t>
              </a:r>
              <a:r>
                <a:rPr lang="nb-NO" sz="1100" b="0" i="0" dirty="0">
                  <a:solidFill>
                    <a:schemeClr val="tx1">
                      <a:lumMod val="75000"/>
                      <a:lumOff val="25000"/>
                    </a:schemeClr>
                  </a:solidFill>
                  <a:latin typeface="Cambria Math" panose="02040503050406030204" pitchFamily="18" charset="0"/>
                </a:rPr>
                <a:t>)</a:t>
              </a:r>
              <a:endParaRPr lang="nb-NO" sz="1100" b="0" dirty="0">
                <a:solidFill>
                  <a:schemeClr val="tx1">
                    <a:lumMod val="75000"/>
                    <a:lumOff val="25000"/>
                  </a:schemeClr>
                </a:solidFill>
              </a:endParaRPr>
            </a:p>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lang="nb-NO" sz="1000" b="0" i="0" dirty="0">
                  <a:solidFill>
                    <a:schemeClr val="tx1">
                      <a:lumMod val="75000"/>
                      <a:lumOff val="25000"/>
                    </a:schemeClr>
                  </a:solidFill>
                  <a:effectLst/>
                  <a:latin typeface="Cambria Math" panose="02040503050406030204" pitchFamily="18" charset="0"/>
                </a:rPr>
                <a:t>______ ,  </a:t>
              </a:r>
              <a:r>
                <a:rPr lang="en-GB" sz="1000" i="0" dirty="0">
                  <a:solidFill>
                    <a:schemeClr val="tx1">
                      <a:lumMod val="75000"/>
                      <a:lumOff val="25000"/>
                    </a:schemeClr>
                  </a:solidFill>
                  <a:latin typeface="Cambria Math" panose="02040503050406030204" pitchFamily="18" charset="0"/>
                  <a:ea typeface="Cambria Math" panose="02040503050406030204" pitchFamily="18" charset="0"/>
                </a:rPr>
                <a:t>⋯</a:t>
              </a:r>
              <a:r>
                <a:rPr lang="en-GB" sz="1000" i="0" dirty="0">
                  <a:solidFill>
                    <a:schemeClr val="tx1">
                      <a:lumMod val="75000"/>
                      <a:lumOff val="25000"/>
                    </a:schemeClr>
                  </a:solidFill>
                  <a:effectLst/>
                  <a:latin typeface="Cambria Math" panose="02040503050406030204" pitchFamily="18" charset="0"/>
                </a:rPr>
                <a:t>⋯</a:t>
              </a:r>
              <a:r>
                <a:rPr lang="nb-NO" sz="1000" b="0" i="0" dirty="0">
                  <a:solidFill>
                    <a:schemeClr val="tx1">
                      <a:lumMod val="75000"/>
                      <a:lumOff val="25000"/>
                    </a:schemeClr>
                  </a:solidFill>
                  <a:effectLst/>
                  <a:latin typeface="Cambria Math" panose="02040503050406030204" pitchFamily="18" charset="0"/>
                </a:rPr>
                <a:t> ,</a:t>
              </a:r>
              <a:r>
                <a:rPr lang="nb-NO" sz="1000" dirty="0">
                  <a:solidFill>
                    <a:schemeClr val="tx1">
                      <a:lumMod val="75000"/>
                      <a:lumOff val="25000"/>
                    </a:schemeClr>
                  </a:solidFill>
                  <a:latin typeface="Cambria" panose="02040503050406030204" pitchFamily="18" charset="0"/>
                  <a:ea typeface="Cambria" panose="02040503050406030204" pitchFamily="18" charset="0"/>
                </a:rPr>
                <a:t>   - - - -</a:t>
              </a:r>
            </a:p>
          </cdr:txBody>
        </cdr:sp>
      </mc:Fallback>
    </mc:AlternateContent>
  </cdr:relSizeAnchor>
  <cdr:relSizeAnchor xmlns:cdr="http://schemas.openxmlformats.org/drawingml/2006/chartDrawing">
    <cdr:from>
      <cdr:x>0</cdr:x>
      <cdr:y>0.07094</cdr:y>
    </cdr:from>
    <cdr:to>
      <cdr:x>1</cdr:x>
      <cdr:y>0.1405</cdr:y>
    </cdr:to>
    <mc:AlternateContent xmlns:mc="http://schemas.openxmlformats.org/markup-compatibility/2006">
      <mc:Choice xmlns:a14="http://schemas.microsoft.com/office/drawing/2010/main" Requires="a14">
        <cdr:sp macro="" textlink="">
          <cdr:nvSpPr>
            <cdr:cNvPr id="15" name="TextBox 1">
              <a:extLst xmlns:a="http://schemas.openxmlformats.org/drawingml/2006/main">
                <a:ext uri="{FF2B5EF4-FFF2-40B4-BE49-F238E27FC236}">
                  <a16:creationId xmlns:a16="http://schemas.microsoft.com/office/drawing/2014/main" id="{26A2B471-BAA9-43E9-8EDC-CBE43D895DB1}"/>
                </a:ext>
              </a:extLst>
            </cdr:cNvPr>
            <cdr:cNvSpPr txBox="1"/>
          </cdr:nvSpPr>
          <cdr:spPr>
            <a:xfrm xmlns:a="http://schemas.openxmlformats.org/drawingml/2006/main">
              <a:off x="0" y="331979"/>
              <a:ext cx="1402852" cy="32554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Udrenert </a:t>
              </a:r>
              <a:r>
                <a:rPr lang="en-GB" sz="800" dirty="0" err="1">
                  <a:solidFill>
                    <a:schemeClr val="tx1">
                      <a:lumMod val="75000"/>
                      <a:lumOff val="25000"/>
                    </a:schemeClr>
                  </a:solidFill>
                  <a:latin typeface="Cambria" panose="02040503050406030204" pitchFamily="18" charset="0"/>
                  <a:ea typeface="Cambria" panose="02040503050406030204" pitchFamily="18" charset="0"/>
                </a:rPr>
                <a:t>skjærstyrke</a:t>
              </a:r>
              <a:r>
                <a:rPr lang="en-GB" sz="800" dirty="0">
                  <a:solidFill>
                    <a:schemeClr val="tx1">
                      <a:lumMod val="75000"/>
                      <a:lumOff val="25000"/>
                    </a:schemeClr>
                  </a:solidFill>
                  <a:latin typeface="Cambria" panose="02040503050406030204" pitchFamily="18" charset="0"/>
                  <a:ea typeface="Cambria" panose="02040503050406030204" pitchFamily="18" charset="0"/>
                </a:rPr>
                <a:t>, </a:t>
              </a:r>
              <a14:m>
                <m:oMath xmlns:m="http://schemas.openxmlformats.org/officeDocument/2006/math">
                  <m:sSub>
                    <m:sSubPr>
                      <m:ctrlPr>
                        <a:rPr lang="nb-NO" sz="800" i="1" dirty="0" smtClean="0">
                          <a:solidFill>
                            <a:schemeClr val="tx1">
                              <a:lumMod val="65000"/>
                              <a:lumOff val="35000"/>
                            </a:schemeClr>
                          </a:solidFill>
                          <a:latin typeface="Cambria Math" panose="02040503050406030204" pitchFamily="18" charset="0"/>
                        </a:rPr>
                      </m:ctrlPr>
                    </m:sSubPr>
                    <m:e>
                      <m:r>
                        <m:rPr>
                          <m:sty m:val="p"/>
                        </m:rPr>
                        <a:rPr lang="nb-NO" sz="800" i="0" dirty="0" smtClean="0">
                          <a:solidFill>
                            <a:schemeClr val="tx1">
                              <a:lumMod val="65000"/>
                              <a:lumOff val="35000"/>
                            </a:schemeClr>
                          </a:solidFill>
                          <a:latin typeface="Cambria Math" panose="02040503050406030204" pitchFamily="18" charset="0"/>
                        </a:rPr>
                        <m:t>s</m:t>
                      </m:r>
                    </m:e>
                    <m:sub>
                      <m:r>
                        <m:rPr>
                          <m:sty m:val="p"/>
                        </m:rPr>
                        <a:rPr lang="nb-NO" sz="800" i="0" dirty="0" err="1">
                          <a:solidFill>
                            <a:schemeClr val="tx1">
                              <a:lumMod val="65000"/>
                              <a:lumOff val="35000"/>
                            </a:schemeClr>
                          </a:solidFill>
                          <a:latin typeface="Cambria Math" panose="02040503050406030204" pitchFamily="18" charset="0"/>
                        </a:rPr>
                        <m:t>u</m:t>
                      </m:r>
                      <m:r>
                        <a:rPr lang="nb-NO" sz="800" i="0" dirty="0" err="1">
                          <a:solidFill>
                            <a:schemeClr val="tx1">
                              <a:lumMod val="65000"/>
                              <a:lumOff val="35000"/>
                            </a:schemeClr>
                          </a:solidFill>
                          <a:latin typeface="Cambria Math" panose="02040503050406030204" pitchFamily="18" charset="0"/>
                        </a:rPr>
                        <m:t>,</m:t>
                      </m:r>
                      <m:r>
                        <m:rPr>
                          <m:sty m:val="p"/>
                        </m:rPr>
                        <a:rPr lang="nb-NO" sz="800" i="0" dirty="0" err="1">
                          <a:solidFill>
                            <a:schemeClr val="tx1">
                              <a:lumMod val="65000"/>
                              <a:lumOff val="35000"/>
                            </a:schemeClr>
                          </a:solidFill>
                          <a:latin typeface="Cambria Math" panose="02040503050406030204" pitchFamily="18" charset="0"/>
                        </a:rPr>
                        <m:t>i</m:t>
                      </m:r>
                    </m:sub>
                  </m:sSub>
                </m:oMath>
              </a14:m>
              <a:r>
                <a:rPr lang="nb-NO" sz="800" i="0" dirty="0">
                  <a:solidFill>
                    <a:schemeClr val="tx1">
                      <a:lumMod val="65000"/>
                      <a:lumOff val="35000"/>
                    </a:schemeClr>
                  </a:solidFill>
                  <a:latin typeface="Cambria Math" panose="02040503050406030204" pitchFamily="18" charset="0"/>
                </a:rPr>
                <a:t>  [kPa]</a:t>
              </a:r>
              <a:endParaRPr lang="en-GB" sz="800" dirty="0">
                <a:solidFill>
                  <a:schemeClr val="tx1">
                    <a:lumMod val="65000"/>
                    <a:lumOff val="35000"/>
                  </a:schemeClr>
                </a:solidFill>
              </a:endParaRPr>
            </a:p>
          </cdr:txBody>
        </cdr:sp>
      </mc:Choice>
      <mc:Fallback>
        <cdr:sp macro="" textlink="">
          <cdr:nvSpPr>
            <cdr:cNvPr id="15" name="TextBox 1">
              <a:extLst xmlns:a="http://schemas.openxmlformats.org/drawingml/2006/main">
                <a:ext uri="{FF2B5EF4-FFF2-40B4-BE49-F238E27FC236}">
                  <a16:creationId xmlns:a16="http://schemas.microsoft.com/office/drawing/2014/main" id="{26A2B471-BAA9-43E9-8EDC-CBE43D895DB1}"/>
                </a:ext>
              </a:extLst>
            </cdr:cNvPr>
            <cdr:cNvSpPr txBox="1"/>
          </cdr:nvSpPr>
          <cdr:spPr>
            <a:xfrm xmlns:a="http://schemas.openxmlformats.org/drawingml/2006/main">
              <a:off x="0" y="331979"/>
              <a:ext cx="1402852" cy="32554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Udrenert </a:t>
              </a:r>
              <a:r>
                <a:rPr lang="en-GB" sz="800" dirty="0" err="1">
                  <a:solidFill>
                    <a:schemeClr val="tx1">
                      <a:lumMod val="75000"/>
                      <a:lumOff val="25000"/>
                    </a:schemeClr>
                  </a:solidFill>
                  <a:latin typeface="Cambria" panose="02040503050406030204" pitchFamily="18" charset="0"/>
                  <a:ea typeface="Cambria" panose="02040503050406030204" pitchFamily="18" charset="0"/>
                </a:rPr>
                <a:t>skjærstyrke</a:t>
              </a:r>
              <a:r>
                <a:rPr lang="en-GB" sz="800" dirty="0">
                  <a:solidFill>
                    <a:schemeClr val="tx1">
                      <a:lumMod val="75000"/>
                      <a:lumOff val="25000"/>
                    </a:schemeClr>
                  </a:solidFill>
                  <a:latin typeface="Cambria" panose="02040503050406030204" pitchFamily="18" charset="0"/>
                  <a:ea typeface="Cambria" panose="02040503050406030204" pitchFamily="18" charset="0"/>
                </a:rPr>
                <a:t>, </a:t>
              </a:r>
              <a:r>
                <a:rPr lang="nb-NO" sz="800" i="0" dirty="0">
                  <a:solidFill>
                    <a:schemeClr val="tx1">
                      <a:lumMod val="65000"/>
                      <a:lumOff val="35000"/>
                    </a:schemeClr>
                  </a:solidFill>
                  <a:latin typeface="Cambria Math" panose="02040503050406030204" pitchFamily="18" charset="0"/>
                </a:rPr>
                <a:t>s_(</a:t>
              </a:r>
              <a:r>
                <a:rPr lang="nb-NO" sz="800" i="0" dirty="0" err="1">
                  <a:solidFill>
                    <a:schemeClr val="tx1">
                      <a:lumMod val="65000"/>
                      <a:lumOff val="35000"/>
                    </a:schemeClr>
                  </a:solidFill>
                  <a:latin typeface="Cambria Math" panose="02040503050406030204" pitchFamily="18" charset="0"/>
                </a:rPr>
                <a:t>u,i</a:t>
              </a:r>
              <a:r>
                <a:rPr lang="nb-NO" sz="800" i="0" dirty="0">
                  <a:solidFill>
                    <a:schemeClr val="tx1">
                      <a:lumMod val="65000"/>
                      <a:lumOff val="35000"/>
                    </a:schemeClr>
                  </a:solidFill>
                  <a:latin typeface="Cambria Math" panose="02040503050406030204" pitchFamily="18" charset="0"/>
                </a:rPr>
                <a:t>)  [kPa]</a:t>
              </a:r>
              <a:endParaRPr lang="en-GB" sz="800" dirty="0">
                <a:solidFill>
                  <a:schemeClr val="tx1">
                    <a:lumMod val="65000"/>
                    <a:lumOff val="35000"/>
                  </a:schemeClr>
                </a:solidFill>
              </a:endParaRPr>
            </a:p>
          </cdr:txBody>
        </cdr:sp>
      </mc:Fallback>
    </mc:AlternateContent>
  </cdr:relSizeAnchor>
</c:userShapes>
</file>

<file path=ppt/drawings/drawing180.xml><?xml version="1.0" encoding="utf-8"?>
<c:userShapes xmlns:c="http://schemas.openxmlformats.org/drawingml/2006/chart">
  <cdr:relSizeAnchor xmlns:cdr="http://schemas.openxmlformats.org/drawingml/2006/chartDrawing">
    <cdr:from>
      <cdr:x>0.11575</cdr:x>
      <cdr:y>0.17612</cdr:y>
    </cdr:from>
    <cdr:to>
      <cdr:x>0.85687</cdr:x>
      <cdr:y>0.88282</cdr:y>
    </cdr:to>
    <cdr:grpSp>
      <cdr:nvGrpSpPr>
        <cdr:cNvPr id="11" name="Group 10">
          <a:extLst xmlns:a="http://schemas.openxmlformats.org/drawingml/2006/main">
            <a:ext uri="{FF2B5EF4-FFF2-40B4-BE49-F238E27FC236}">
              <a16:creationId xmlns:a16="http://schemas.microsoft.com/office/drawing/2014/main" id="{A4EE291C-F05C-4075-B209-44A757555C32}"/>
            </a:ext>
          </a:extLst>
        </cdr:cNvPr>
        <cdr:cNvGrpSpPr/>
      </cdr:nvGrpSpPr>
      <cdr:grpSpPr>
        <a:xfrm xmlns:a="http://schemas.openxmlformats.org/drawingml/2006/main">
          <a:off x="162380" y="824233"/>
          <a:ext cx="1039682" cy="3307320"/>
          <a:chOff x="264154" y="611160"/>
          <a:chExt cx="2128521" cy="7132752"/>
        </a:xfrm>
      </cdr:grpSpPr>
      <cdr:sp macro="" textlink="">
        <cdr:nvSpPr>
          <cdr:cNvPr id="4" name="Rectangle 3">
            <a:extLst xmlns:a="http://schemas.openxmlformats.org/drawingml/2006/main">
              <a:ext uri="{FF2B5EF4-FFF2-40B4-BE49-F238E27FC236}">
                <a16:creationId xmlns:a16="http://schemas.microsoft.com/office/drawing/2014/main" id="{0CFA7921-A871-4D3A-A8FB-38906314D7BC}"/>
              </a:ext>
            </a:extLst>
          </cdr:cNvPr>
          <cdr:cNvSpPr/>
        </cdr:nvSpPr>
        <cdr:spPr>
          <a:xfrm xmlns:a="http://schemas.openxmlformats.org/drawingml/2006/main">
            <a:off x="268214" y="611160"/>
            <a:ext cx="2118644" cy="175190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1CD79D27-6E49-4EFC-A9E3-33A434A769E8}"/>
              </a:ext>
            </a:extLst>
          </cdr:cNvPr>
          <cdr:cNvSpPr/>
        </cdr:nvSpPr>
        <cdr:spPr>
          <a:xfrm xmlns:a="http://schemas.openxmlformats.org/drawingml/2006/main">
            <a:off x="265507" y="2367130"/>
            <a:ext cx="2124058" cy="114074"/>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34371C45-3583-42BA-B398-C249E71B0A20}"/>
              </a:ext>
            </a:extLst>
          </cdr:cNvPr>
          <cdr:cNvSpPr/>
        </cdr:nvSpPr>
        <cdr:spPr>
          <a:xfrm xmlns:a="http://schemas.openxmlformats.org/drawingml/2006/main">
            <a:off x="266947" y="4047943"/>
            <a:ext cx="2124058" cy="246349"/>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3C87C963-B6CF-4277-9A23-D7FE9C8D37E2}"/>
              </a:ext>
            </a:extLst>
          </cdr:cNvPr>
          <cdr:cNvSpPr/>
        </cdr:nvSpPr>
        <cdr:spPr>
          <a:xfrm xmlns:a="http://schemas.openxmlformats.org/drawingml/2006/main">
            <a:off x="265507" y="2485267"/>
            <a:ext cx="2126765" cy="156860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8" y="4295023"/>
            <a:ext cx="2115821" cy="1478664"/>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8" y="6257610"/>
            <a:ext cx="2123453" cy="1486302"/>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7D2896E6-F577-4ADA-85AA-F487EAD7043F}"/>
              </a:ext>
            </a:extLst>
          </cdr:cNvPr>
          <cdr:cNvSpPr/>
        </cdr:nvSpPr>
        <cdr:spPr>
          <a:xfrm xmlns:a="http://schemas.openxmlformats.org/drawingml/2006/main">
            <a:off x="264154" y="5783193"/>
            <a:ext cx="2128521" cy="463042"/>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0.00996</cdr:x>
      <cdr:y>0.88559</cdr:y>
    </cdr:from>
    <cdr:to>
      <cdr:x>1</cdr:x>
      <cdr:y>1</cdr:y>
    </cdr:to>
    <cdr:sp macro="" textlink="">
      <cdr:nvSpPr>
        <cdr:cNvPr id="13" name="TextBox 1">
          <a:extLst xmlns:a="http://schemas.openxmlformats.org/drawingml/2006/main">
            <a:ext uri="{FF2B5EF4-FFF2-40B4-BE49-F238E27FC236}">
              <a16:creationId xmlns:a16="http://schemas.microsoft.com/office/drawing/2014/main" id="{C50B50A5-2AB2-4007-AB22-17FBE8CBED39}"/>
            </a:ext>
          </a:extLst>
        </cdr:cNvPr>
        <cdr:cNvSpPr txBox="1"/>
      </cdr:nvSpPr>
      <cdr:spPr>
        <a:xfrm xmlns:a="http://schemas.openxmlformats.org/drawingml/2006/main">
          <a:off x="13966" y="4144519"/>
          <a:ext cx="1388886" cy="53543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lang="nb-NO" sz="1100" b="0" i="0" dirty="0">
              <a:solidFill>
                <a:schemeClr val="tx1">
                  <a:lumMod val="75000"/>
                  <a:lumOff val="25000"/>
                </a:schemeClr>
              </a:solidFill>
              <a:effectLst/>
              <a:latin typeface="Cambria Math" panose="02040503050406030204" pitchFamily="18" charset="0"/>
            </a:rPr>
            <a:t>𝑠_(</a:t>
          </a:r>
          <a:r>
            <a:rPr lang="nb-NO" sz="1100" b="0" i="0" dirty="0" err="1">
              <a:solidFill>
                <a:schemeClr val="tx1">
                  <a:lumMod val="75000"/>
                  <a:lumOff val="25000"/>
                </a:schemeClr>
              </a:solidFill>
              <a:effectLst/>
              <a:latin typeface="Cambria Math" panose="02040503050406030204" pitchFamily="18" charset="0"/>
            </a:rPr>
            <a:t>𝑢,Δ𝑢</a:t>
          </a:r>
          <a:r>
            <a:rPr lang="nb-NO" sz="1100" b="0" i="0" dirty="0">
              <a:solidFill>
                <a:schemeClr val="tx1">
                  <a:lumMod val="75000"/>
                  <a:lumOff val="25000"/>
                </a:schemeClr>
              </a:solidFill>
              <a:effectLst/>
              <a:latin typeface="Cambria Math" panose="02040503050406030204" pitchFamily="18" charset="0"/>
            </a:rPr>
            <a:t>), </a:t>
          </a:r>
          <a:r>
            <a:rPr lang="nb-NO" sz="1100" b="0" i="0" dirty="0">
              <a:solidFill>
                <a:schemeClr val="tx1">
                  <a:lumMod val="75000"/>
                  <a:lumOff val="25000"/>
                </a:schemeClr>
              </a:solidFill>
              <a:latin typeface="Cambria Math" panose="02040503050406030204" pitchFamily="18" charset="0"/>
            </a:rPr>
            <a:t>𝑠_(</a:t>
          </a:r>
          <a:r>
            <a:rPr lang="nb-NO" sz="1100" b="0" i="0" dirty="0" err="1">
              <a:solidFill>
                <a:schemeClr val="tx1">
                  <a:lumMod val="75000"/>
                  <a:lumOff val="25000"/>
                </a:schemeClr>
              </a:solidFill>
              <a:latin typeface="Cambria Math" panose="02040503050406030204" pitchFamily="18" charset="0"/>
            </a:rPr>
            <a:t>𝑢,𝑘𝑡</a:t>
          </a:r>
          <a:r>
            <a:rPr lang="nb-NO" sz="1100" b="0" i="0" dirty="0">
              <a:solidFill>
                <a:schemeClr val="tx1">
                  <a:lumMod val="75000"/>
                  <a:lumOff val="25000"/>
                </a:schemeClr>
              </a:solidFill>
              <a:latin typeface="Cambria Math" panose="02040503050406030204" pitchFamily="18" charset="0"/>
            </a:rPr>
            <a:t>), 𝑠_(</a:t>
          </a:r>
          <a:r>
            <a:rPr lang="nb-NO" sz="1100" b="0" i="0" dirty="0" err="1">
              <a:solidFill>
                <a:schemeClr val="tx1">
                  <a:lumMod val="75000"/>
                  <a:lumOff val="25000"/>
                </a:schemeClr>
              </a:solidFill>
              <a:latin typeface="Cambria Math" panose="02040503050406030204" pitchFamily="18" charset="0"/>
            </a:rPr>
            <a:t>𝑢,𝑘𝑒</a:t>
          </a:r>
          <a:r>
            <a:rPr lang="nb-NO" sz="1100" b="0" i="0" dirty="0">
              <a:solidFill>
                <a:schemeClr val="tx1">
                  <a:lumMod val="75000"/>
                  <a:lumOff val="25000"/>
                </a:schemeClr>
              </a:solidFill>
              <a:latin typeface="Cambria Math" panose="02040503050406030204" pitchFamily="18" charset="0"/>
            </a:rPr>
            <a:t>)</a:t>
          </a:r>
          <a:endParaRPr lang="nb-NO" sz="1100" b="0" dirty="0">
            <a:solidFill>
              <a:schemeClr val="tx1">
                <a:lumMod val="75000"/>
                <a:lumOff val="25000"/>
              </a:schemeClr>
            </a:solidFill>
          </a:endParaRPr>
        </a:p>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lang="nb-NO" sz="1000" b="0" i="0" dirty="0">
              <a:solidFill>
                <a:schemeClr val="tx1">
                  <a:lumMod val="75000"/>
                  <a:lumOff val="25000"/>
                </a:schemeClr>
              </a:solidFill>
              <a:effectLst/>
              <a:latin typeface="Cambria Math" panose="02040503050406030204" pitchFamily="18" charset="0"/>
            </a:rPr>
            <a:t>______ ,  </a:t>
          </a:r>
          <a:r>
            <a:rPr lang="en-GB" sz="1000" i="0" dirty="0">
              <a:solidFill>
                <a:schemeClr val="tx1">
                  <a:lumMod val="75000"/>
                  <a:lumOff val="25000"/>
                </a:schemeClr>
              </a:solidFill>
              <a:latin typeface="Cambria Math" panose="02040503050406030204" pitchFamily="18" charset="0"/>
              <a:ea typeface="Cambria Math" panose="02040503050406030204" pitchFamily="18" charset="0"/>
            </a:rPr>
            <a:t>⋯</a:t>
          </a:r>
          <a:r>
            <a:rPr lang="en-GB" sz="1000" i="0" dirty="0">
              <a:solidFill>
                <a:schemeClr val="tx1">
                  <a:lumMod val="75000"/>
                  <a:lumOff val="25000"/>
                </a:schemeClr>
              </a:solidFill>
              <a:effectLst/>
              <a:latin typeface="Cambria Math" panose="02040503050406030204" pitchFamily="18" charset="0"/>
            </a:rPr>
            <a:t>⋯</a:t>
          </a:r>
          <a:r>
            <a:rPr lang="nb-NO" sz="1000" b="0" i="0" dirty="0">
              <a:solidFill>
                <a:schemeClr val="tx1">
                  <a:lumMod val="75000"/>
                  <a:lumOff val="25000"/>
                </a:schemeClr>
              </a:solidFill>
              <a:effectLst/>
              <a:latin typeface="Cambria Math" panose="02040503050406030204" pitchFamily="18" charset="0"/>
            </a:rPr>
            <a:t> ,</a:t>
          </a:r>
          <a:r>
            <a:rPr lang="nb-NO" sz="1000" dirty="0">
              <a:solidFill>
                <a:schemeClr val="tx1">
                  <a:lumMod val="75000"/>
                  <a:lumOff val="25000"/>
                </a:schemeClr>
              </a:solidFill>
              <a:latin typeface="Cambria" panose="02040503050406030204" pitchFamily="18" charset="0"/>
              <a:ea typeface="Cambria" panose="02040503050406030204" pitchFamily="18" charset="0"/>
            </a:rPr>
            <a:t>   - - - -</a:t>
          </a:r>
        </a:p>
      </cdr:txBody>
    </cdr:sp>
  </cdr:relSizeAnchor>
  <cdr:relSizeAnchor xmlns:cdr="http://schemas.openxmlformats.org/drawingml/2006/chartDrawing">
    <cdr:from>
      <cdr:x>0</cdr:x>
      <cdr:y>0.07094</cdr:y>
    </cdr:from>
    <cdr:to>
      <cdr:x>1</cdr:x>
      <cdr:y>0.1405</cdr:y>
    </cdr:to>
    <cdr:sp macro="" textlink="">
      <cdr:nvSpPr>
        <cdr:cNvPr id="15" name="TextBox 1">
          <a:extLst xmlns:a="http://schemas.openxmlformats.org/drawingml/2006/main">
            <a:ext uri="{FF2B5EF4-FFF2-40B4-BE49-F238E27FC236}">
              <a16:creationId xmlns:a16="http://schemas.microsoft.com/office/drawing/2014/main" id="{26A2B471-BAA9-43E9-8EDC-CBE43D895DB1}"/>
            </a:ext>
          </a:extLst>
        </cdr:cNvPr>
        <cdr:cNvSpPr txBox="1"/>
      </cdr:nvSpPr>
      <cdr:spPr>
        <a:xfrm xmlns:a="http://schemas.openxmlformats.org/drawingml/2006/main">
          <a:off x="0" y="331979"/>
          <a:ext cx="1402852" cy="32554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Udrenert </a:t>
          </a:r>
          <a:r>
            <a:rPr lang="en-GB" sz="800" dirty="0" err="1">
              <a:solidFill>
                <a:schemeClr val="tx1">
                  <a:lumMod val="75000"/>
                  <a:lumOff val="25000"/>
                </a:schemeClr>
              </a:solidFill>
              <a:latin typeface="Cambria" panose="02040503050406030204" pitchFamily="18" charset="0"/>
              <a:ea typeface="Cambria" panose="02040503050406030204" pitchFamily="18" charset="0"/>
            </a:rPr>
            <a:t>skjærstyrke</a:t>
          </a:r>
          <a:r>
            <a:rPr lang="en-GB" sz="800" dirty="0">
              <a:solidFill>
                <a:schemeClr val="tx1">
                  <a:lumMod val="75000"/>
                  <a:lumOff val="25000"/>
                </a:schemeClr>
              </a:solidFill>
              <a:latin typeface="Cambria" panose="02040503050406030204" pitchFamily="18" charset="0"/>
              <a:ea typeface="Cambria" panose="02040503050406030204" pitchFamily="18" charset="0"/>
            </a:rPr>
            <a:t>, </a:t>
          </a:r>
          <a:r>
            <a:rPr lang="nb-NO" sz="800" i="0" dirty="0">
              <a:solidFill>
                <a:schemeClr val="tx1">
                  <a:lumMod val="65000"/>
                  <a:lumOff val="35000"/>
                </a:schemeClr>
              </a:solidFill>
              <a:latin typeface="Cambria Math" panose="02040503050406030204" pitchFamily="18" charset="0"/>
            </a:rPr>
            <a:t>s_(</a:t>
          </a:r>
          <a:r>
            <a:rPr lang="nb-NO" sz="800" i="0" dirty="0" err="1">
              <a:solidFill>
                <a:schemeClr val="tx1">
                  <a:lumMod val="65000"/>
                  <a:lumOff val="35000"/>
                </a:schemeClr>
              </a:solidFill>
              <a:latin typeface="Cambria Math" panose="02040503050406030204" pitchFamily="18" charset="0"/>
            </a:rPr>
            <a:t>u,i</a:t>
          </a:r>
          <a:r>
            <a:rPr lang="nb-NO" sz="800" i="0" dirty="0">
              <a:solidFill>
                <a:schemeClr val="tx1">
                  <a:lumMod val="65000"/>
                  <a:lumOff val="35000"/>
                </a:schemeClr>
              </a:solidFill>
              <a:latin typeface="Cambria Math" panose="02040503050406030204" pitchFamily="18" charset="0"/>
            </a:rPr>
            <a:t>)  [kPa]</a:t>
          </a:r>
          <a:endParaRPr lang="en-GB" sz="800" dirty="0">
            <a:solidFill>
              <a:schemeClr val="tx1">
                <a:lumMod val="65000"/>
                <a:lumOff val="35000"/>
              </a:schemeClr>
            </a:solidFill>
          </a:endParaRPr>
        </a:p>
      </cdr:txBody>
    </cdr:sp>
  </cdr:relSizeAnchor>
</c:userShapes>
</file>

<file path=ppt/drawings/drawing19.xml><?xml version="1.0" encoding="utf-8"?>
<c:userShapes xmlns:c="http://schemas.openxmlformats.org/drawingml/2006/chart">
  <cdr:relSizeAnchor xmlns:cdr="http://schemas.openxmlformats.org/drawingml/2006/chartDrawing">
    <cdr:from>
      <cdr:x>0</cdr:x>
      <cdr:y>0.06304</cdr:y>
    </cdr:from>
    <cdr:to>
      <cdr:x>0.15872</cdr:x>
      <cdr:y>0.13517</cdr:y>
    </cdr:to>
    <cdr:sp macro="" textlink="">
      <cdr:nvSpPr>
        <cdr:cNvPr id="3" name="TextBox 1">
          <a:extLst xmlns:a="http://schemas.openxmlformats.org/drawingml/2006/main">
            <a:ext uri="{FF2B5EF4-FFF2-40B4-BE49-F238E27FC236}">
              <a16:creationId xmlns:a16="http://schemas.microsoft.com/office/drawing/2014/main" id="{9B4E6589-074E-4BDC-B5E4-A3F6868B94AB}"/>
            </a:ext>
          </a:extLst>
        </cdr:cNvPr>
        <cdr:cNvSpPr txBox="1"/>
      </cdr:nvSpPr>
      <cdr:spPr>
        <a:xfrm xmlns:a="http://schemas.openxmlformats.org/drawingml/2006/main">
          <a:off x="0" y="204243"/>
          <a:ext cx="457126" cy="23370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1100" b="0" i="0">
              <a:solidFill>
                <a:schemeClr val="tx1">
                  <a:lumMod val="75000"/>
                  <a:lumOff val="25000"/>
                </a:schemeClr>
              </a:solidFill>
              <a:effectLst/>
              <a:latin typeface="Cambria Math" panose="02040503050406030204" pitchFamily="18" charset="0"/>
              <a:ea typeface="+mn-ea"/>
              <a:cs typeface="+mn-cs"/>
            </a:rPr>
            <a:t>𝑧</a:t>
          </a:r>
          <a:r>
            <a:rPr lang="nb-NO" sz="1100" b="0">
              <a:solidFill>
                <a:schemeClr val="tx1">
                  <a:lumMod val="75000"/>
                  <a:lumOff val="25000"/>
                </a:schemeClr>
              </a:solidFill>
            </a:rPr>
            <a:t>, </a:t>
          </a:r>
          <a:r>
            <a:rPr lang="nb-NO" sz="1100" b="0" i="0">
              <a:solidFill>
                <a:schemeClr val="tx1">
                  <a:lumMod val="75000"/>
                  <a:lumOff val="25000"/>
                </a:schemeClr>
              </a:solidFill>
              <a:latin typeface="Cambria Math" panose="02040503050406030204" pitchFamily="18" charset="0"/>
            </a:rPr>
            <a:t>↓</a:t>
          </a:r>
          <a:endParaRPr lang="en-GB" sz="1100">
            <a:solidFill>
              <a:schemeClr val="tx1">
                <a:lumMod val="75000"/>
                <a:lumOff val="25000"/>
              </a:schemeClr>
            </a:solidFill>
          </a:endParaRPr>
        </a:p>
      </cdr:txBody>
    </cdr:sp>
  </cdr:relSizeAnchor>
  <cdr:relSizeAnchor xmlns:cdr="http://schemas.openxmlformats.org/drawingml/2006/chartDrawing">
    <cdr:from>
      <cdr:x>0.83537</cdr:x>
      <cdr:y>0.06495</cdr:y>
    </cdr:from>
    <cdr:to>
      <cdr:x>1</cdr:x>
      <cdr:y>0.13708</cdr:y>
    </cdr:to>
    <cdr:sp macro="" textlink="">
      <cdr:nvSpPr>
        <cdr:cNvPr id="4" name="TextBox 1">
          <a:extLst xmlns:a="http://schemas.openxmlformats.org/drawingml/2006/main">
            <a:ext uri="{FF2B5EF4-FFF2-40B4-BE49-F238E27FC236}">
              <a16:creationId xmlns:a16="http://schemas.microsoft.com/office/drawing/2014/main" id="{16057728-E6A6-48E3-9F15-29D1E04A59E8}"/>
            </a:ext>
          </a:extLst>
        </cdr:cNvPr>
        <cdr:cNvSpPr txBox="1"/>
      </cdr:nvSpPr>
      <cdr:spPr>
        <a:xfrm xmlns:a="http://schemas.openxmlformats.org/drawingml/2006/main">
          <a:off x="2844325" y="253000"/>
          <a:ext cx="553542" cy="28096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1100" b="0" i="0" dirty="0">
              <a:solidFill>
                <a:schemeClr val="tx1">
                  <a:lumMod val="75000"/>
                  <a:lumOff val="25000"/>
                </a:schemeClr>
              </a:solidFill>
              <a:latin typeface="Cambria Math" panose="02040503050406030204" pitchFamily="18" charset="0"/>
            </a:rPr>
            <a:t>q_t ,  →</a:t>
          </a:r>
          <a:endParaRPr lang="en-GB" sz="1100" dirty="0">
            <a:solidFill>
              <a:schemeClr val="tx1">
                <a:lumMod val="75000"/>
                <a:lumOff val="25000"/>
              </a:schemeClr>
            </a:solidFill>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0.77281</cdr:x>
      <cdr:y>0.95256</cdr:y>
    </cdr:from>
    <cdr:to>
      <cdr:x>1</cdr:x>
      <cdr:y>1</cdr:y>
    </cdr:to>
    <cdr:sp macro="" textlink="">
      <cdr:nvSpPr>
        <cdr:cNvPr id="2" name="TextBox 1">
          <a:extLst xmlns:a="http://schemas.openxmlformats.org/drawingml/2006/main">
            <a:ext uri="{FF2B5EF4-FFF2-40B4-BE49-F238E27FC236}">
              <a16:creationId xmlns:a16="http://schemas.microsoft.com/office/drawing/2014/main" id="{74C53567-E0CE-4257-B910-5089C29CE630}"/>
            </a:ext>
          </a:extLst>
        </cdr:cNvPr>
        <cdr:cNvSpPr txBox="1"/>
      </cdr:nvSpPr>
      <cdr:spPr>
        <a:xfrm xmlns:a="http://schemas.openxmlformats.org/drawingml/2006/main">
          <a:off x="1362769" y="4457933"/>
          <a:ext cx="400626" cy="222017"/>
        </a:xfrm>
        <a:prstGeom xmlns:a="http://schemas.openxmlformats.org/drawingml/2006/main" prst="rect">
          <a:avLst/>
        </a:prstGeom>
      </cdr:spPr>
      <cdr:txBody>
        <a:bodyPr xmlns:a="http://schemas.openxmlformats.org/drawingml/2006/main" wrap="square" rtlCol="0" anchor="t"/>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r"/>
          <a:r>
            <a:rPr lang="nb-NO" sz="750" b="0" i="0" dirty="0">
              <a:solidFill>
                <a:schemeClr val="tx1">
                  <a:lumMod val="65000"/>
                  <a:lumOff val="35000"/>
                </a:schemeClr>
              </a:solidFill>
              <a:latin typeface="Cambria Math" panose="02040503050406030204" pitchFamily="18" charset="0"/>
            </a:rPr>
            <a:t>z [m]</a:t>
          </a:r>
          <a:endParaRPr lang="en-GB" sz="750" i="0" dirty="0">
            <a:solidFill>
              <a:schemeClr val="tx1">
                <a:lumMod val="65000"/>
                <a:lumOff val="35000"/>
              </a:schemeClr>
            </a:solidFill>
          </a:endParaRPr>
        </a:p>
      </cdr:txBody>
    </cdr:sp>
  </cdr:relSizeAnchor>
  <cdr:relSizeAnchor xmlns:cdr="http://schemas.openxmlformats.org/drawingml/2006/chartDrawing">
    <cdr:from>
      <cdr:x>0</cdr:x>
      <cdr:y>0.06228</cdr:y>
    </cdr:from>
    <cdr:to>
      <cdr:x>1</cdr:x>
      <cdr:y>0.1392</cdr:y>
    </cdr:to>
    <cdr:sp macro="" textlink="">
      <cdr:nvSpPr>
        <cdr:cNvPr id="13" name="TextBox 1"/>
        <cdr:cNvSpPr txBox="1"/>
      </cdr:nvSpPr>
      <cdr:spPr>
        <a:xfrm xmlns:a="http://schemas.openxmlformats.org/drawingml/2006/main">
          <a:off x="0" y="291447"/>
          <a:ext cx="1763395" cy="35998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00" b="0" baseline="0" dirty="0">
              <a:solidFill>
                <a:schemeClr val="tx1">
                  <a:lumMod val="75000"/>
                  <a:lumOff val="25000"/>
                </a:schemeClr>
              </a:solidFill>
              <a:latin typeface="Cambria" panose="02040503050406030204" pitchFamily="18" charset="0"/>
              <a:ea typeface="Cambria" panose="02040503050406030204" pitchFamily="18" charset="0"/>
            </a:rPr>
            <a:t>Vertikalt</a:t>
          </a:r>
          <a:r>
            <a:rPr lang="nb-NO" sz="900" b="0" dirty="0">
              <a:solidFill>
                <a:schemeClr val="tx1">
                  <a:lumMod val="75000"/>
                  <a:lumOff val="25000"/>
                </a:schemeClr>
              </a:solidFill>
              <a:latin typeface="Cambria" panose="02040503050406030204" pitchFamily="18" charset="0"/>
              <a:ea typeface="Cambria" panose="02040503050406030204" pitchFamily="18" charset="0"/>
            </a:rPr>
            <a:t> spenningsnivå, </a:t>
          </a:r>
          <a:r>
            <a:rPr lang="nb-NO" sz="900" i="0">
              <a:solidFill>
                <a:schemeClr val="tx1">
                  <a:lumMod val="65000"/>
                  <a:lumOff val="35000"/>
                </a:schemeClr>
              </a:solidFill>
              <a:latin typeface="Cambria Math" panose="02040503050406030204" pitchFamily="18" charset="0"/>
            </a:rPr>
            <a:t>σ [kPa]</a:t>
          </a:r>
          <a:endParaRPr lang="en-GB" sz="900" dirty="0">
            <a:solidFill>
              <a:schemeClr val="tx1">
                <a:lumMod val="65000"/>
                <a:lumOff val="35000"/>
              </a:schemeClr>
            </a:solidFill>
          </a:endParaRPr>
        </a:p>
      </cdr:txBody>
    </cdr:sp>
  </cdr:relSizeAnchor>
</c:userShapes>
</file>

<file path=ppt/drawings/drawing20.xml><?xml version="1.0" encoding="utf-8"?>
<c:userShapes xmlns:c="http://schemas.openxmlformats.org/drawingml/2006/chart">
  <cdr:relSizeAnchor xmlns:cdr="http://schemas.openxmlformats.org/drawingml/2006/chartDrawing">
    <cdr:from>
      <cdr:x>0</cdr:x>
      <cdr:y>0.06304</cdr:y>
    </cdr:from>
    <cdr:to>
      <cdr:x>0.15872</cdr:x>
      <cdr:y>0.13517</cdr:y>
    </cdr:to>
    <cdr:sp macro="" textlink="">
      <cdr:nvSpPr>
        <cdr:cNvPr id="3" name="TextBox 1">
          <a:extLst xmlns:a="http://schemas.openxmlformats.org/drawingml/2006/main">
            <a:ext uri="{FF2B5EF4-FFF2-40B4-BE49-F238E27FC236}">
              <a16:creationId xmlns:a16="http://schemas.microsoft.com/office/drawing/2014/main" id="{9B4E6589-074E-4BDC-B5E4-A3F6868B94AB}"/>
            </a:ext>
          </a:extLst>
        </cdr:cNvPr>
        <cdr:cNvSpPr txBox="1"/>
      </cdr:nvSpPr>
      <cdr:spPr>
        <a:xfrm xmlns:a="http://schemas.openxmlformats.org/drawingml/2006/main">
          <a:off x="0" y="204243"/>
          <a:ext cx="457126" cy="23370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1100" b="0" i="0">
              <a:solidFill>
                <a:schemeClr val="tx1">
                  <a:lumMod val="75000"/>
                  <a:lumOff val="25000"/>
                </a:schemeClr>
              </a:solidFill>
              <a:effectLst/>
              <a:latin typeface="Cambria Math" panose="02040503050406030204" pitchFamily="18" charset="0"/>
              <a:ea typeface="+mn-ea"/>
              <a:cs typeface="+mn-cs"/>
            </a:rPr>
            <a:t>𝑧</a:t>
          </a:r>
          <a:r>
            <a:rPr lang="nb-NO" sz="1100" b="0">
              <a:solidFill>
                <a:schemeClr val="tx1">
                  <a:lumMod val="75000"/>
                  <a:lumOff val="25000"/>
                </a:schemeClr>
              </a:solidFill>
            </a:rPr>
            <a:t>, </a:t>
          </a:r>
          <a:r>
            <a:rPr lang="nb-NO" sz="1100" b="0" i="0">
              <a:solidFill>
                <a:schemeClr val="tx1">
                  <a:lumMod val="75000"/>
                  <a:lumOff val="25000"/>
                </a:schemeClr>
              </a:solidFill>
              <a:latin typeface="Cambria Math" panose="02040503050406030204" pitchFamily="18" charset="0"/>
            </a:rPr>
            <a:t>↓</a:t>
          </a:r>
          <a:endParaRPr lang="en-GB" sz="1100">
            <a:solidFill>
              <a:schemeClr val="tx1">
                <a:lumMod val="75000"/>
                <a:lumOff val="25000"/>
              </a:schemeClr>
            </a:solidFill>
          </a:endParaRPr>
        </a:p>
      </cdr:txBody>
    </cdr:sp>
  </cdr:relSizeAnchor>
  <cdr:relSizeAnchor xmlns:cdr="http://schemas.openxmlformats.org/drawingml/2006/chartDrawing">
    <cdr:from>
      <cdr:x>0.83537</cdr:x>
      <cdr:y>0.06495</cdr:y>
    </cdr:from>
    <cdr:to>
      <cdr:x>1</cdr:x>
      <cdr:y>0.13708</cdr:y>
    </cdr:to>
    <cdr:sp macro="" textlink="">
      <cdr:nvSpPr>
        <cdr:cNvPr id="4" name="TextBox 1">
          <a:extLst xmlns:a="http://schemas.openxmlformats.org/drawingml/2006/main">
            <a:ext uri="{FF2B5EF4-FFF2-40B4-BE49-F238E27FC236}">
              <a16:creationId xmlns:a16="http://schemas.microsoft.com/office/drawing/2014/main" id="{16057728-E6A6-48E3-9F15-29D1E04A59E8}"/>
            </a:ext>
          </a:extLst>
        </cdr:cNvPr>
        <cdr:cNvSpPr txBox="1"/>
      </cdr:nvSpPr>
      <cdr:spPr>
        <a:xfrm xmlns:a="http://schemas.openxmlformats.org/drawingml/2006/main">
          <a:off x="2844325" y="253000"/>
          <a:ext cx="553542" cy="28096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1100" b="0" i="0" dirty="0">
              <a:solidFill>
                <a:schemeClr val="tx1">
                  <a:lumMod val="75000"/>
                  <a:lumOff val="25000"/>
                </a:schemeClr>
              </a:solidFill>
              <a:latin typeface="Cambria Math" panose="02040503050406030204" pitchFamily="18" charset="0"/>
            </a:rPr>
            <a:t>q_t ,  →</a:t>
          </a:r>
          <a:endParaRPr lang="en-GB" sz="1100" dirty="0">
            <a:solidFill>
              <a:schemeClr val="tx1">
                <a:lumMod val="75000"/>
                <a:lumOff val="25000"/>
              </a:schemeClr>
            </a:solidFill>
          </a:endParaRPr>
        </a:p>
      </cdr:txBody>
    </cdr:sp>
  </cdr:relSizeAnchor>
</c:userShapes>
</file>

<file path=ppt/drawings/drawing21.xml><?xml version="1.0" encoding="utf-8"?>
<c:userShapes xmlns:c="http://schemas.openxmlformats.org/drawingml/2006/chart">
  <cdr:relSizeAnchor xmlns:cdr="http://schemas.openxmlformats.org/drawingml/2006/chartDrawing">
    <cdr:from>
      <cdr:x>0</cdr:x>
      <cdr:y>0.06304</cdr:y>
    </cdr:from>
    <cdr:to>
      <cdr:x>0.15872</cdr:x>
      <cdr:y>0.13517</cdr:y>
    </cdr:to>
    <cdr:sp macro="" textlink="">
      <cdr:nvSpPr>
        <cdr:cNvPr id="3" name="TextBox 1">
          <a:extLst xmlns:a="http://schemas.openxmlformats.org/drawingml/2006/main">
            <a:ext uri="{FF2B5EF4-FFF2-40B4-BE49-F238E27FC236}">
              <a16:creationId xmlns:a16="http://schemas.microsoft.com/office/drawing/2014/main" id="{9B4E6589-074E-4BDC-B5E4-A3F6868B94AB}"/>
            </a:ext>
          </a:extLst>
        </cdr:cNvPr>
        <cdr:cNvSpPr txBox="1"/>
      </cdr:nvSpPr>
      <cdr:spPr>
        <a:xfrm xmlns:a="http://schemas.openxmlformats.org/drawingml/2006/main">
          <a:off x="0" y="204243"/>
          <a:ext cx="457126" cy="23370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1100" b="0" i="0">
              <a:solidFill>
                <a:schemeClr val="tx1">
                  <a:lumMod val="75000"/>
                  <a:lumOff val="25000"/>
                </a:schemeClr>
              </a:solidFill>
              <a:effectLst/>
              <a:latin typeface="Cambria Math" panose="02040503050406030204" pitchFamily="18" charset="0"/>
              <a:ea typeface="+mn-ea"/>
              <a:cs typeface="+mn-cs"/>
            </a:rPr>
            <a:t>𝑧</a:t>
          </a:r>
          <a:r>
            <a:rPr lang="nb-NO" sz="1100" b="0">
              <a:solidFill>
                <a:schemeClr val="tx1">
                  <a:lumMod val="75000"/>
                  <a:lumOff val="25000"/>
                </a:schemeClr>
              </a:solidFill>
            </a:rPr>
            <a:t>, </a:t>
          </a:r>
          <a:r>
            <a:rPr lang="nb-NO" sz="1100" b="0" i="0">
              <a:solidFill>
                <a:schemeClr val="tx1">
                  <a:lumMod val="75000"/>
                  <a:lumOff val="25000"/>
                </a:schemeClr>
              </a:solidFill>
              <a:latin typeface="Cambria Math" panose="02040503050406030204" pitchFamily="18" charset="0"/>
            </a:rPr>
            <a:t>↓</a:t>
          </a:r>
          <a:endParaRPr lang="en-GB" sz="1100">
            <a:solidFill>
              <a:schemeClr val="tx1">
                <a:lumMod val="75000"/>
                <a:lumOff val="25000"/>
              </a:schemeClr>
            </a:solidFill>
          </a:endParaRPr>
        </a:p>
      </cdr:txBody>
    </cdr:sp>
  </cdr:relSizeAnchor>
  <cdr:relSizeAnchor xmlns:cdr="http://schemas.openxmlformats.org/drawingml/2006/chartDrawing">
    <cdr:from>
      <cdr:x>0.83537</cdr:x>
      <cdr:y>0.06495</cdr:y>
    </cdr:from>
    <cdr:to>
      <cdr:x>1</cdr:x>
      <cdr:y>0.13708</cdr:y>
    </cdr:to>
    <cdr:sp macro="" textlink="">
      <cdr:nvSpPr>
        <cdr:cNvPr id="4" name="TextBox 1">
          <a:extLst xmlns:a="http://schemas.openxmlformats.org/drawingml/2006/main">
            <a:ext uri="{FF2B5EF4-FFF2-40B4-BE49-F238E27FC236}">
              <a16:creationId xmlns:a16="http://schemas.microsoft.com/office/drawing/2014/main" id="{16057728-E6A6-48E3-9F15-29D1E04A59E8}"/>
            </a:ext>
          </a:extLst>
        </cdr:cNvPr>
        <cdr:cNvSpPr txBox="1"/>
      </cdr:nvSpPr>
      <cdr:spPr>
        <a:xfrm xmlns:a="http://schemas.openxmlformats.org/drawingml/2006/main">
          <a:off x="2844325" y="253000"/>
          <a:ext cx="553542" cy="28096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1100" b="0" i="0" dirty="0">
              <a:solidFill>
                <a:schemeClr val="tx1">
                  <a:lumMod val="75000"/>
                  <a:lumOff val="25000"/>
                </a:schemeClr>
              </a:solidFill>
              <a:latin typeface="Cambria Math" panose="02040503050406030204" pitchFamily="18" charset="0"/>
            </a:rPr>
            <a:t>q_t ,  →</a:t>
          </a:r>
          <a:endParaRPr lang="en-GB" sz="1100" dirty="0">
            <a:solidFill>
              <a:schemeClr val="tx1">
                <a:lumMod val="75000"/>
                <a:lumOff val="25000"/>
              </a:schemeClr>
            </a:solidFill>
          </a:endParaRPr>
        </a:p>
      </cdr:txBody>
    </cdr:sp>
  </cdr:relSizeAnchor>
</c:userShapes>
</file>

<file path=ppt/drawings/drawing22.xml><?xml version="1.0" encoding="utf-8"?>
<c:userShapes xmlns:c="http://schemas.openxmlformats.org/drawingml/2006/chart">
  <cdr:relSizeAnchor xmlns:cdr="http://schemas.openxmlformats.org/drawingml/2006/chartDrawing">
    <cdr:from>
      <cdr:x>0</cdr:x>
      <cdr:y>0.06304</cdr:y>
    </cdr:from>
    <cdr:to>
      <cdr:x>0.15872</cdr:x>
      <cdr:y>0.13517</cdr:y>
    </cdr:to>
    <cdr:sp macro="" textlink="">
      <cdr:nvSpPr>
        <cdr:cNvPr id="3" name="TextBox 1">
          <a:extLst xmlns:a="http://schemas.openxmlformats.org/drawingml/2006/main">
            <a:ext uri="{FF2B5EF4-FFF2-40B4-BE49-F238E27FC236}">
              <a16:creationId xmlns:a16="http://schemas.microsoft.com/office/drawing/2014/main" id="{9B4E6589-074E-4BDC-B5E4-A3F6868B94AB}"/>
            </a:ext>
          </a:extLst>
        </cdr:cNvPr>
        <cdr:cNvSpPr txBox="1"/>
      </cdr:nvSpPr>
      <cdr:spPr>
        <a:xfrm xmlns:a="http://schemas.openxmlformats.org/drawingml/2006/main">
          <a:off x="0" y="204243"/>
          <a:ext cx="457126" cy="23370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1100" b="0" i="0">
              <a:solidFill>
                <a:schemeClr val="tx1">
                  <a:lumMod val="75000"/>
                  <a:lumOff val="25000"/>
                </a:schemeClr>
              </a:solidFill>
              <a:effectLst/>
              <a:latin typeface="Cambria Math" panose="02040503050406030204" pitchFamily="18" charset="0"/>
              <a:ea typeface="+mn-ea"/>
              <a:cs typeface="+mn-cs"/>
            </a:rPr>
            <a:t>𝑧</a:t>
          </a:r>
          <a:r>
            <a:rPr lang="nb-NO" sz="1100" b="0">
              <a:solidFill>
                <a:schemeClr val="tx1">
                  <a:lumMod val="75000"/>
                  <a:lumOff val="25000"/>
                </a:schemeClr>
              </a:solidFill>
            </a:rPr>
            <a:t>, </a:t>
          </a:r>
          <a:r>
            <a:rPr lang="nb-NO" sz="1100" b="0" i="0">
              <a:solidFill>
                <a:schemeClr val="tx1">
                  <a:lumMod val="75000"/>
                  <a:lumOff val="25000"/>
                </a:schemeClr>
              </a:solidFill>
              <a:latin typeface="Cambria Math" panose="02040503050406030204" pitchFamily="18" charset="0"/>
            </a:rPr>
            <a:t>↓</a:t>
          </a:r>
          <a:endParaRPr lang="en-GB" sz="1100">
            <a:solidFill>
              <a:schemeClr val="tx1">
                <a:lumMod val="75000"/>
                <a:lumOff val="25000"/>
              </a:schemeClr>
            </a:solidFill>
          </a:endParaRPr>
        </a:p>
      </cdr:txBody>
    </cdr:sp>
  </cdr:relSizeAnchor>
  <cdr:relSizeAnchor xmlns:cdr="http://schemas.openxmlformats.org/drawingml/2006/chartDrawing">
    <cdr:from>
      <cdr:x>0.83537</cdr:x>
      <cdr:y>0.06495</cdr:y>
    </cdr:from>
    <cdr:to>
      <cdr:x>1</cdr:x>
      <cdr:y>0.13708</cdr:y>
    </cdr:to>
    <cdr:sp macro="" textlink="">
      <cdr:nvSpPr>
        <cdr:cNvPr id="4" name="TextBox 1">
          <a:extLst xmlns:a="http://schemas.openxmlformats.org/drawingml/2006/main">
            <a:ext uri="{FF2B5EF4-FFF2-40B4-BE49-F238E27FC236}">
              <a16:creationId xmlns:a16="http://schemas.microsoft.com/office/drawing/2014/main" id="{16057728-E6A6-48E3-9F15-29D1E04A59E8}"/>
            </a:ext>
          </a:extLst>
        </cdr:cNvPr>
        <cdr:cNvSpPr txBox="1"/>
      </cdr:nvSpPr>
      <cdr:spPr>
        <a:xfrm xmlns:a="http://schemas.openxmlformats.org/drawingml/2006/main">
          <a:off x="2844325" y="253000"/>
          <a:ext cx="553542" cy="28096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1100" b="0" i="0" dirty="0">
              <a:solidFill>
                <a:schemeClr val="tx1">
                  <a:lumMod val="75000"/>
                  <a:lumOff val="25000"/>
                </a:schemeClr>
              </a:solidFill>
              <a:latin typeface="Cambria Math" panose="02040503050406030204" pitchFamily="18" charset="0"/>
            </a:rPr>
            <a:t>q_t ,  →</a:t>
          </a:r>
          <a:endParaRPr lang="en-GB" sz="1100" dirty="0">
            <a:solidFill>
              <a:schemeClr val="tx1">
                <a:lumMod val="75000"/>
                <a:lumOff val="25000"/>
              </a:schemeClr>
            </a:solidFill>
          </a:endParaRPr>
        </a:p>
      </cdr:txBody>
    </cdr:sp>
  </cdr:relSizeAnchor>
</c:userShapes>
</file>

<file path=ppt/drawings/drawing23.xml><?xml version="1.0" encoding="utf-8"?>
<c:userShapes xmlns:c="http://schemas.openxmlformats.org/drawingml/2006/chart">
  <cdr:relSizeAnchor xmlns:cdr="http://schemas.openxmlformats.org/drawingml/2006/chartDrawing">
    <cdr:from>
      <cdr:x>0</cdr:x>
      <cdr:y>0.06304</cdr:y>
    </cdr:from>
    <cdr:to>
      <cdr:x>0.15872</cdr:x>
      <cdr:y>0.13517</cdr:y>
    </cdr:to>
    <cdr:sp macro="" textlink="">
      <cdr:nvSpPr>
        <cdr:cNvPr id="3" name="TextBox 1">
          <a:extLst xmlns:a="http://schemas.openxmlformats.org/drawingml/2006/main">
            <a:ext uri="{FF2B5EF4-FFF2-40B4-BE49-F238E27FC236}">
              <a16:creationId xmlns:a16="http://schemas.microsoft.com/office/drawing/2014/main" id="{9B4E6589-074E-4BDC-B5E4-A3F6868B94AB}"/>
            </a:ext>
          </a:extLst>
        </cdr:cNvPr>
        <cdr:cNvSpPr txBox="1"/>
      </cdr:nvSpPr>
      <cdr:spPr>
        <a:xfrm xmlns:a="http://schemas.openxmlformats.org/drawingml/2006/main">
          <a:off x="0" y="204243"/>
          <a:ext cx="457126" cy="23370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1100" b="0" i="0">
              <a:solidFill>
                <a:schemeClr val="tx1">
                  <a:lumMod val="75000"/>
                  <a:lumOff val="25000"/>
                </a:schemeClr>
              </a:solidFill>
              <a:effectLst/>
              <a:latin typeface="Cambria Math" panose="02040503050406030204" pitchFamily="18" charset="0"/>
              <a:ea typeface="+mn-ea"/>
              <a:cs typeface="+mn-cs"/>
            </a:rPr>
            <a:t>𝑧</a:t>
          </a:r>
          <a:r>
            <a:rPr lang="nb-NO" sz="1100" b="0">
              <a:solidFill>
                <a:schemeClr val="tx1">
                  <a:lumMod val="75000"/>
                  <a:lumOff val="25000"/>
                </a:schemeClr>
              </a:solidFill>
            </a:rPr>
            <a:t>, </a:t>
          </a:r>
          <a:r>
            <a:rPr lang="nb-NO" sz="1100" b="0" i="0">
              <a:solidFill>
                <a:schemeClr val="tx1">
                  <a:lumMod val="75000"/>
                  <a:lumOff val="25000"/>
                </a:schemeClr>
              </a:solidFill>
              <a:latin typeface="Cambria Math" panose="02040503050406030204" pitchFamily="18" charset="0"/>
            </a:rPr>
            <a:t>↓</a:t>
          </a:r>
          <a:endParaRPr lang="en-GB" sz="1100">
            <a:solidFill>
              <a:schemeClr val="tx1">
                <a:lumMod val="75000"/>
                <a:lumOff val="25000"/>
              </a:schemeClr>
            </a:solidFill>
          </a:endParaRPr>
        </a:p>
      </cdr:txBody>
    </cdr:sp>
  </cdr:relSizeAnchor>
  <cdr:relSizeAnchor xmlns:cdr="http://schemas.openxmlformats.org/drawingml/2006/chartDrawing">
    <cdr:from>
      <cdr:x>0.83537</cdr:x>
      <cdr:y>0.06495</cdr:y>
    </cdr:from>
    <cdr:to>
      <cdr:x>1</cdr:x>
      <cdr:y>0.13708</cdr:y>
    </cdr:to>
    <cdr:sp macro="" textlink="">
      <cdr:nvSpPr>
        <cdr:cNvPr id="4" name="TextBox 1">
          <a:extLst xmlns:a="http://schemas.openxmlformats.org/drawingml/2006/main">
            <a:ext uri="{FF2B5EF4-FFF2-40B4-BE49-F238E27FC236}">
              <a16:creationId xmlns:a16="http://schemas.microsoft.com/office/drawing/2014/main" id="{16057728-E6A6-48E3-9F15-29D1E04A59E8}"/>
            </a:ext>
          </a:extLst>
        </cdr:cNvPr>
        <cdr:cNvSpPr txBox="1"/>
      </cdr:nvSpPr>
      <cdr:spPr>
        <a:xfrm xmlns:a="http://schemas.openxmlformats.org/drawingml/2006/main">
          <a:off x="2844325" y="253000"/>
          <a:ext cx="553542" cy="28096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1100" b="0" i="0" dirty="0">
              <a:solidFill>
                <a:schemeClr val="tx1">
                  <a:lumMod val="75000"/>
                  <a:lumOff val="25000"/>
                </a:schemeClr>
              </a:solidFill>
              <a:latin typeface="Cambria Math" panose="02040503050406030204" pitchFamily="18" charset="0"/>
            </a:rPr>
            <a:t>q_t ,  →</a:t>
          </a:r>
          <a:endParaRPr lang="en-GB" sz="1100" dirty="0">
            <a:solidFill>
              <a:schemeClr val="tx1">
                <a:lumMod val="75000"/>
                <a:lumOff val="25000"/>
              </a:schemeClr>
            </a:solidFill>
          </a:endParaRPr>
        </a:p>
      </cdr:txBody>
    </cdr:sp>
  </cdr:relSizeAnchor>
</c:userShapes>
</file>

<file path=ppt/drawings/drawing24.xml><?xml version="1.0" encoding="utf-8"?>
<c:userShapes xmlns:c="http://schemas.openxmlformats.org/drawingml/2006/chart">
  <cdr:relSizeAnchor xmlns:cdr="http://schemas.openxmlformats.org/drawingml/2006/chartDrawing">
    <cdr:from>
      <cdr:x>0</cdr:x>
      <cdr:y>0.06304</cdr:y>
    </cdr:from>
    <cdr:to>
      <cdr:x>0.15872</cdr:x>
      <cdr:y>0.13517</cdr:y>
    </cdr:to>
    <cdr:sp macro="" textlink="">
      <cdr:nvSpPr>
        <cdr:cNvPr id="3" name="TextBox 1">
          <a:extLst xmlns:a="http://schemas.openxmlformats.org/drawingml/2006/main">
            <a:ext uri="{FF2B5EF4-FFF2-40B4-BE49-F238E27FC236}">
              <a16:creationId xmlns:a16="http://schemas.microsoft.com/office/drawing/2014/main" id="{9B4E6589-074E-4BDC-B5E4-A3F6868B94AB}"/>
            </a:ext>
          </a:extLst>
        </cdr:cNvPr>
        <cdr:cNvSpPr txBox="1"/>
      </cdr:nvSpPr>
      <cdr:spPr>
        <a:xfrm xmlns:a="http://schemas.openxmlformats.org/drawingml/2006/main">
          <a:off x="0" y="204243"/>
          <a:ext cx="457126" cy="23370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1100" b="0" i="0">
              <a:solidFill>
                <a:schemeClr val="tx1">
                  <a:lumMod val="75000"/>
                  <a:lumOff val="25000"/>
                </a:schemeClr>
              </a:solidFill>
              <a:effectLst/>
              <a:latin typeface="Cambria Math" panose="02040503050406030204" pitchFamily="18" charset="0"/>
              <a:ea typeface="+mn-ea"/>
              <a:cs typeface="+mn-cs"/>
            </a:rPr>
            <a:t>𝑧</a:t>
          </a:r>
          <a:r>
            <a:rPr lang="nb-NO" sz="1100" b="0">
              <a:solidFill>
                <a:schemeClr val="tx1">
                  <a:lumMod val="75000"/>
                  <a:lumOff val="25000"/>
                </a:schemeClr>
              </a:solidFill>
            </a:rPr>
            <a:t>, </a:t>
          </a:r>
          <a:r>
            <a:rPr lang="nb-NO" sz="1100" b="0" i="0">
              <a:solidFill>
                <a:schemeClr val="tx1">
                  <a:lumMod val="75000"/>
                  <a:lumOff val="25000"/>
                </a:schemeClr>
              </a:solidFill>
              <a:latin typeface="Cambria Math" panose="02040503050406030204" pitchFamily="18" charset="0"/>
            </a:rPr>
            <a:t>↓</a:t>
          </a:r>
          <a:endParaRPr lang="en-GB" sz="1100">
            <a:solidFill>
              <a:schemeClr val="tx1">
                <a:lumMod val="75000"/>
                <a:lumOff val="25000"/>
              </a:schemeClr>
            </a:solidFill>
          </a:endParaRPr>
        </a:p>
      </cdr:txBody>
    </cdr:sp>
  </cdr:relSizeAnchor>
  <cdr:relSizeAnchor xmlns:cdr="http://schemas.openxmlformats.org/drawingml/2006/chartDrawing">
    <cdr:from>
      <cdr:x>0.83537</cdr:x>
      <cdr:y>0.06495</cdr:y>
    </cdr:from>
    <cdr:to>
      <cdr:x>1</cdr:x>
      <cdr:y>0.13708</cdr:y>
    </cdr:to>
    <cdr:sp macro="" textlink="">
      <cdr:nvSpPr>
        <cdr:cNvPr id="4" name="TextBox 1">
          <a:extLst xmlns:a="http://schemas.openxmlformats.org/drawingml/2006/main">
            <a:ext uri="{FF2B5EF4-FFF2-40B4-BE49-F238E27FC236}">
              <a16:creationId xmlns:a16="http://schemas.microsoft.com/office/drawing/2014/main" id="{16057728-E6A6-48E3-9F15-29D1E04A59E8}"/>
            </a:ext>
          </a:extLst>
        </cdr:cNvPr>
        <cdr:cNvSpPr txBox="1"/>
      </cdr:nvSpPr>
      <cdr:spPr>
        <a:xfrm xmlns:a="http://schemas.openxmlformats.org/drawingml/2006/main">
          <a:off x="2844325" y="253000"/>
          <a:ext cx="553542" cy="28096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1100" b="0" i="0" dirty="0">
              <a:solidFill>
                <a:schemeClr val="tx1">
                  <a:lumMod val="75000"/>
                  <a:lumOff val="25000"/>
                </a:schemeClr>
              </a:solidFill>
              <a:latin typeface="Cambria Math" panose="02040503050406030204" pitchFamily="18" charset="0"/>
            </a:rPr>
            <a:t>q_t ,  →</a:t>
          </a:r>
          <a:endParaRPr lang="en-GB" sz="1100" dirty="0">
            <a:solidFill>
              <a:schemeClr val="tx1">
                <a:lumMod val="75000"/>
                <a:lumOff val="25000"/>
              </a:schemeClr>
            </a:solidFill>
          </a:endParaRPr>
        </a:p>
      </cdr:txBody>
    </cdr:sp>
  </cdr:relSizeAnchor>
</c:userShapes>
</file>

<file path=ppt/drawings/drawing25.xml><?xml version="1.0" encoding="utf-8"?>
<c:userShapes xmlns:c="http://schemas.openxmlformats.org/drawingml/2006/chart">
  <cdr:relSizeAnchor xmlns:cdr="http://schemas.openxmlformats.org/drawingml/2006/chartDrawing">
    <cdr:from>
      <cdr:x>0.07739</cdr:x>
      <cdr:y>0.1872</cdr:y>
    </cdr:from>
    <cdr:to>
      <cdr:x>0.96049</cdr:x>
      <cdr:y>0.83202</cdr:y>
    </cdr:to>
    <cdr:grpSp>
      <cdr:nvGrpSpPr>
        <cdr:cNvPr id="4" name="Group 3">
          <a:extLst xmlns:a="http://schemas.openxmlformats.org/drawingml/2006/main">
            <a:ext uri="{FF2B5EF4-FFF2-40B4-BE49-F238E27FC236}">
              <a16:creationId xmlns:a16="http://schemas.microsoft.com/office/drawing/2014/main" id="{2D7AB775-5120-4D50-A1EA-F5DE101CE74B}"/>
            </a:ext>
          </a:extLst>
        </cdr:cNvPr>
        <cdr:cNvGrpSpPr/>
      </cdr:nvGrpSpPr>
      <cdr:grpSpPr>
        <a:xfrm xmlns:a="http://schemas.openxmlformats.org/drawingml/2006/main">
          <a:off x="250726" y="404284"/>
          <a:ext cx="2861041" cy="1392576"/>
          <a:chOff x="0" y="0"/>
          <a:chExt cx="4385108" cy="2170575"/>
        </a:xfrm>
      </cdr:grpSpPr>
      <cdr:sp macro="" textlink="">
        <cdr:nvSpPr>
          <cdr:cNvPr id="5" name="Rectangle 4">
            <a:extLst xmlns:a="http://schemas.openxmlformats.org/drawingml/2006/main">
              <a:ext uri="{FF2B5EF4-FFF2-40B4-BE49-F238E27FC236}">
                <a16:creationId xmlns:a16="http://schemas.microsoft.com/office/drawing/2014/main" id="{FE07AC1C-22BF-4900-900E-0D51C8BF6DA5}"/>
              </a:ext>
            </a:extLst>
          </cdr:cNvPr>
          <cdr:cNvSpPr/>
        </cdr:nvSpPr>
        <cdr:spPr>
          <a:xfrm xmlns:a="http://schemas.openxmlformats.org/drawingml/2006/main">
            <a:off x="0" y="0"/>
            <a:ext cx="2023483" cy="2170575"/>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445551BD-35A2-4172-8C1C-8C09F81E828A}"/>
              </a:ext>
            </a:extLst>
          </cdr:cNvPr>
          <cdr:cNvSpPr/>
        </cdr:nvSpPr>
        <cdr:spPr>
          <a:xfrm xmlns:a="http://schemas.openxmlformats.org/drawingml/2006/main">
            <a:off x="2216708" y="0"/>
            <a:ext cx="2168400" cy="216530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0D0CA248-0899-4108-B0A9-E6F2CAF69E99}"/>
              </a:ext>
            </a:extLst>
          </cdr:cNvPr>
          <cdr:cNvSpPr/>
        </cdr:nvSpPr>
        <cdr:spPr>
          <a:xfrm xmlns:a="http://schemas.openxmlformats.org/drawingml/2006/main">
            <a:off x="2023484" y="0"/>
            <a:ext cx="187856" cy="2165306"/>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cdr:x>
      <cdr:y>0</cdr:y>
    </cdr:from>
    <cdr:to>
      <cdr:x>0.21653</cdr:x>
      <cdr:y>0.08734</cdr:y>
    </cdr:to>
    <cdr:sp macro="" textlink="">
      <cdr:nvSpPr>
        <cdr:cNvPr id="10" name="TextBox 1">
          <a:extLst xmlns:a="http://schemas.openxmlformats.org/drawingml/2006/main">
            <a:ext uri="{FF2B5EF4-FFF2-40B4-BE49-F238E27FC236}">
              <a16:creationId xmlns:a16="http://schemas.microsoft.com/office/drawing/2014/main" id="{2FCF0730-7D5B-4D26-B141-16A55F3C6AAD}"/>
            </a:ext>
          </a:extLst>
        </cdr:cNvPr>
        <cdr:cNvSpPr txBox="1"/>
      </cdr:nvSpPr>
      <cdr:spPr>
        <a:xfrm xmlns:a="http://schemas.openxmlformats.org/drawingml/2006/main">
          <a:off x="-1018490" y="-483672"/>
          <a:ext cx="701507" cy="188623"/>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850" b="0" i="0" dirty="0">
              <a:solidFill>
                <a:schemeClr val="tx1">
                  <a:lumMod val="75000"/>
                  <a:lumOff val="25000"/>
                </a:schemeClr>
              </a:solidFill>
              <a:latin typeface="Cambria Math" panose="02040503050406030204" pitchFamily="18" charset="0"/>
            </a:rPr>
            <a:t>↓ , q_t[</a:t>
          </a:r>
          <a:r>
            <a:rPr lang="nb-NO" sz="850" b="0" i="0" dirty="0" err="1">
              <a:solidFill>
                <a:schemeClr val="tx1">
                  <a:lumMod val="75000"/>
                  <a:lumOff val="25000"/>
                </a:schemeClr>
              </a:solidFill>
              <a:latin typeface="Cambria Math" panose="02040503050406030204" pitchFamily="18" charset="0"/>
            </a:rPr>
            <a:t>MPa</a:t>
          </a:r>
          <a:r>
            <a:rPr lang="nb-NO" sz="850" b="0" i="0" dirty="0">
              <a:solidFill>
                <a:schemeClr val="tx1">
                  <a:lumMod val="75000"/>
                  <a:lumOff val="25000"/>
                </a:schemeClr>
              </a:solidFill>
              <a:latin typeface="Cambria Math" panose="02040503050406030204" pitchFamily="18" charset="0"/>
            </a:rPr>
            <a:t>]</a:t>
          </a:r>
          <a:endParaRPr lang="en-GB" sz="850" i="0" dirty="0">
            <a:solidFill>
              <a:schemeClr val="tx1">
                <a:lumMod val="75000"/>
                <a:lumOff val="25000"/>
              </a:schemeClr>
            </a:solidFill>
          </a:endParaRPr>
        </a:p>
      </cdr:txBody>
    </cdr:sp>
  </cdr:relSizeAnchor>
  <cdr:relSizeAnchor xmlns:cdr="http://schemas.openxmlformats.org/drawingml/2006/chartDrawing">
    <cdr:from>
      <cdr:x>0.64757</cdr:x>
      <cdr:y>0</cdr:y>
    </cdr:from>
    <cdr:to>
      <cdr:x>1</cdr:x>
      <cdr:y>0.09142</cdr:y>
    </cdr:to>
    <cdr:sp macro="" textlink="">
      <cdr:nvSpPr>
        <cdr:cNvPr id="11" name="TextBox 1">
          <a:extLst xmlns:a="http://schemas.openxmlformats.org/drawingml/2006/main">
            <a:ext uri="{FF2B5EF4-FFF2-40B4-BE49-F238E27FC236}">
              <a16:creationId xmlns:a16="http://schemas.microsoft.com/office/drawing/2014/main" id="{E3D7D321-FD69-4B8B-BDA6-CBB627BFD4B3}"/>
            </a:ext>
          </a:extLst>
        </cdr:cNvPr>
        <cdr:cNvSpPr txBox="1"/>
      </cdr:nvSpPr>
      <cdr:spPr>
        <a:xfrm xmlns:a="http://schemas.openxmlformats.org/drawingml/2006/main">
          <a:off x="2097963" y="-483672"/>
          <a:ext cx="1141807" cy="197434"/>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850" b="0" i="0" dirty="0">
              <a:solidFill>
                <a:schemeClr val="tx1">
                  <a:lumMod val="75000"/>
                  <a:lumOff val="25000"/>
                </a:schemeClr>
              </a:solidFill>
              <a:effectLst/>
              <a:latin typeface="Cambria Math" panose="02040503050406030204" pitchFamily="18" charset="0"/>
            </a:rPr>
            <a:t>(z−</a:t>
          </a:r>
          <a:r>
            <a:rPr lang="nb-NO" sz="850" b="0" i="0" dirty="0" err="1">
              <a:solidFill>
                <a:schemeClr val="tx1">
                  <a:lumMod val="75000"/>
                  <a:lumOff val="25000"/>
                </a:schemeClr>
              </a:solidFill>
              <a:effectLst/>
              <a:latin typeface="Cambria Math" panose="02040503050406030204" pitchFamily="18" charset="0"/>
            </a:rPr>
            <a:t>z_int</a:t>
          </a:r>
          <a:r>
            <a:rPr lang="nb-NO" sz="850" b="0" i="0" dirty="0">
              <a:solidFill>
                <a:schemeClr val="tx1">
                  <a:lumMod val="75000"/>
                  <a:lumOff val="25000"/>
                </a:schemeClr>
              </a:solidFill>
              <a:effectLst/>
              <a:latin typeface="Cambria Math" panose="02040503050406030204" pitchFamily="18" charset="0"/>
            </a:rPr>
            <a:t>)</a:t>
          </a:r>
          <a:r>
            <a:rPr lang="nb-NO" sz="850" b="0" i="0" dirty="0">
              <a:solidFill>
                <a:schemeClr val="tx1">
                  <a:lumMod val="75000"/>
                  <a:lumOff val="25000"/>
                </a:schemeClr>
              </a:solidFill>
              <a:latin typeface="Cambria Math" panose="02040503050406030204" pitchFamily="18" charset="0"/>
            </a:rPr>
            <a:t>/</a:t>
          </a:r>
          <a:r>
            <a:rPr lang="nb-NO" sz="850" b="0" i="0" dirty="0" err="1">
              <a:solidFill>
                <a:schemeClr val="tx1">
                  <a:lumMod val="75000"/>
                  <a:lumOff val="25000"/>
                </a:schemeClr>
              </a:solidFill>
              <a:latin typeface="Cambria Math" panose="02040503050406030204" pitchFamily="18" charset="0"/>
            </a:rPr>
            <a:t>d</a:t>
          </a:r>
          <a:r>
            <a:rPr lang="nb-NO" sz="850" b="0" i="0" dirty="0" err="1">
              <a:solidFill>
                <a:schemeClr val="tx1">
                  <a:lumMod val="75000"/>
                  <a:lumOff val="25000"/>
                </a:schemeClr>
              </a:solidFill>
              <a:effectLst/>
              <a:latin typeface="Cambria Math" panose="02040503050406030204" pitchFamily="18" charset="0"/>
            </a:rPr>
            <a:t>_</a:t>
          </a:r>
          <a:r>
            <a:rPr lang="nb-NO" sz="850" b="0" i="0" dirty="0" err="1">
              <a:solidFill>
                <a:schemeClr val="tx1">
                  <a:lumMod val="75000"/>
                  <a:lumOff val="25000"/>
                </a:schemeClr>
              </a:solidFill>
              <a:latin typeface="Cambria Math" panose="02040503050406030204" pitchFamily="18" charset="0"/>
            </a:rPr>
            <a:t>c</a:t>
          </a:r>
          <a:r>
            <a:rPr lang="nb-NO" sz="850" b="0" i="0" dirty="0">
              <a:solidFill>
                <a:schemeClr val="tx1">
                  <a:lumMod val="75000"/>
                  <a:lumOff val="25000"/>
                </a:schemeClr>
              </a:solidFill>
              <a:latin typeface="Cambria Math" panose="02040503050406030204" pitchFamily="18" charset="0"/>
            </a:rPr>
            <a:t>[−],</a:t>
          </a:r>
          <a:r>
            <a:rPr lang="nb-NO" sz="850" b="0" i="0" dirty="0">
              <a:solidFill>
                <a:schemeClr val="tx1">
                  <a:lumMod val="75000"/>
                  <a:lumOff val="25000"/>
                </a:schemeClr>
              </a:solidFill>
              <a:effectLst/>
              <a:latin typeface="Cambria Math" panose="02040503050406030204" pitchFamily="18" charset="0"/>
              <a:ea typeface="+mn-ea"/>
              <a:cs typeface="+mn-cs"/>
            </a:rPr>
            <a:t>→</a:t>
          </a:r>
          <a:endParaRPr lang="en-GB" sz="850" i="0" dirty="0">
            <a:solidFill>
              <a:schemeClr val="tx1">
                <a:lumMod val="75000"/>
                <a:lumOff val="25000"/>
              </a:schemeClr>
            </a:solidFill>
          </a:endParaRPr>
        </a:p>
      </cdr:txBody>
    </cdr:sp>
  </cdr:relSizeAnchor>
</c:userShapes>
</file>

<file path=ppt/drawings/drawing26.xml><?xml version="1.0" encoding="utf-8"?>
<c:userShapes xmlns:c="http://schemas.openxmlformats.org/drawingml/2006/chart">
  <cdr:relSizeAnchor xmlns:cdr="http://schemas.openxmlformats.org/drawingml/2006/chartDrawing">
    <cdr:from>
      <cdr:x>0.07772</cdr:x>
      <cdr:y>0.18399</cdr:y>
    </cdr:from>
    <cdr:to>
      <cdr:x>0.96082</cdr:x>
      <cdr:y>0.7871</cdr:y>
    </cdr:to>
    <cdr:grpSp>
      <cdr:nvGrpSpPr>
        <cdr:cNvPr id="4" name="Group 3">
          <a:extLst xmlns:a="http://schemas.openxmlformats.org/drawingml/2006/main">
            <a:ext uri="{FF2B5EF4-FFF2-40B4-BE49-F238E27FC236}">
              <a16:creationId xmlns:a16="http://schemas.microsoft.com/office/drawing/2014/main" id="{7D3EFD44-9A91-44BC-AECB-67D88C7804ED}"/>
            </a:ext>
          </a:extLst>
        </cdr:cNvPr>
        <cdr:cNvGrpSpPr/>
      </cdr:nvGrpSpPr>
      <cdr:grpSpPr>
        <a:xfrm xmlns:a="http://schemas.openxmlformats.org/drawingml/2006/main">
          <a:off x="251795" y="417213"/>
          <a:ext cx="2861041" cy="1367603"/>
          <a:chOff x="0" y="0"/>
          <a:chExt cx="3491740" cy="2162175"/>
        </a:xfrm>
      </cdr:grpSpPr>
      <cdr:sp macro="" textlink="">
        <cdr:nvSpPr>
          <cdr:cNvPr id="5" name="Rectangle 4">
            <a:extLst xmlns:a="http://schemas.openxmlformats.org/drawingml/2006/main">
              <a:ext uri="{FF2B5EF4-FFF2-40B4-BE49-F238E27FC236}">
                <a16:creationId xmlns:a16="http://schemas.microsoft.com/office/drawing/2014/main" id="{606451DC-B6FC-4BAB-B875-9AD57CF939C0}"/>
              </a:ext>
            </a:extLst>
          </cdr:cNvPr>
          <cdr:cNvSpPr/>
        </cdr:nvSpPr>
        <cdr:spPr>
          <a:xfrm xmlns:a="http://schemas.openxmlformats.org/drawingml/2006/main">
            <a:off x="0" y="0"/>
            <a:ext cx="1609735" cy="2162175"/>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B354436E-70D0-4780-B57C-70FAE76C2481}"/>
              </a:ext>
            </a:extLst>
          </cdr:cNvPr>
          <cdr:cNvSpPr/>
        </cdr:nvSpPr>
        <cdr:spPr>
          <a:xfrm xmlns:a="http://schemas.openxmlformats.org/drawingml/2006/main">
            <a:off x="1905888" y="0"/>
            <a:ext cx="1585852" cy="2156928"/>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94B9BF12-669A-4E1B-873F-D8653106EE84}"/>
              </a:ext>
            </a:extLst>
          </cdr:cNvPr>
          <cdr:cNvSpPr/>
        </cdr:nvSpPr>
        <cdr:spPr>
          <a:xfrm xmlns:a="http://schemas.openxmlformats.org/drawingml/2006/main">
            <a:off x="1609735" y="12944"/>
            <a:ext cx="296152" cy="2141184"/>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cdr:x>
      <cdr:y>0</cdr:y>
    </cdr:from>
    <cdr:to>
      <cdr:x>0.21653</cdr:x>
      <cdr:y>0.08318</cdr:y>
    </cdr:to>
    <cdr:sp macro="" textlink="">
      <cdr:nvSpPr>
        <cdr:cNvPr id="8" name="TextBox 1">
          <a:extLst xmlns:a="http://schemas.openxmlformats.org/drawingml/2006/main">
            <a:ext uri="{FF2B5EF4-FFF2-40B4-BE49-F238E27FC236}">
              <a16:creationId xmlns:a16="http://schemas.microsoft.com/office/drawing/2014/main" id="{697F1BA1-A819-4A0B-BD35-87D2733D9951}"/>
            </a:ext>
          </a:extLst>
        </cdr:cNvPr>
        <cdr:cNvSpPr txBox="1"/>
      </cdr:nvSpPr>
      <cdr:spPr>
        <a:xfrm xmlns:a="http://schemas.openxmlformats.org/drawingml/2006/main">
          <a:off x="-4788613" y="-517296"/>
          <a:ext cx="701507" cy="188623"/>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850" b="0" i="0" dirty="0">
              <a:solidFill>
                <a:schemeClr val="tx1">
                  <a:lumMod val="75000"/>
                  <a:lumOff val="25000"/>
                </a:schemeClr>
              </a:solidFill>
              <a:latin typeface="Cambria Math" panose="02040503050406030204" pitchFamily="18" charset="0"/>
            </a:rPr>
            <a:t>↓ , q_t[</a:t>
          </a:r>
          <a:r>
            <a:rPr lang="nb-NO" sz="850" b="0" i="0" dirty="0" err="1">
              <a:solidFill>
                <a:schemeClr val="tx1">
                  <a:lumMod val="75000"/>
                  <a:lumOff val="25000"/>
                </a:schemeClr>
              </a:solidFill>
              <a:latin typeface="Cambria Math" panose="02040503050406030204" pitchFamily="18" charset="0"/>
            </a:rPr>
            <a:t>MPa</a:t>
          </a:r>
          <a:r>
            <a:rPr lang="nb-NO" sz="850" b="0" i="0" dirty="0">
              <a:solidFill>
                <a:schemeClr val="tx1">
                  <a:lumMod val="75000"/>
                  <a:lumOff val="25000"/>
                </a:schemeClr>
              </a:solidFill>
              <a:latin typeface="Cambria Math" panose="02040503050406030204" pitchFamily="18" charset="0"/>
            </a:rPr>
            <a:t>]</a:t>
          </a:r>
          <a:endParaRPr lang="en-GB" sz="850" i="0" dirty="0">
            <a:solidFill>
              <a:schemeClr val="tx1">
                <a:lumMod val="75000"/>
                <a:lumOff val="25000"/>
              </a:schemeClr>
            </a:solidFill>
          </a:endParaRPr>
        </a:p>
      </cdr:txBody>
    </cdr:sp>
  </cdr:relSizeAnchor>
  <cdr:relSizeAnchor xmlns:cdr="http://schemas.openxmlformats.org/drawingml/2006/chartDrawing">
    <cdr:from>
      <cdr:x>0.64757</cdr:x>
      <cdr:y>0</cdr:y>
    </cdr:from>
    <cdr:to>
      <cdr:x>1</cdr:x>
      <cdr:y>0.08707</cdr:y>
    </cdr:to>
    <cdr:sp macro="" textlink="">
      <cdr:nvSpPr>
        <cdr:cNvPr id="9" name="TextBox 1">
          <a:extLst xmlns:a="http://schemas.openxmlformats.org/drawingml/2006/main">
            <a:ext uri="{FF2B5EF4-FFF2-40B4-BE49-F238E27FC236}">
              <a16:creationId xmlns:a16="http://schemas.microsoft.com/office/drawing/2014/main" id="{0055D5B3-6E75-4ADF-86F6-04BDC381E5B8}"/>
            </a:ext>
          </a:extLst>
        </cdr:cNvPr>
        <cdr:cNvSpPr txBox="1"/>
      </cdr:nvSpPr>
      <cdr:spPr>
        <a:xfrm xmlns:a="http://schemas.openxmlformats.org/drawingml/2006/main">
          <a:off x="2097978" y="-517296"/>
          <a:ext cx="1141792" cy="197434"/>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850" b="0" i="0" dirty="0">
              <a:solidFill>
                <a:schemeClr val="tx1">
                  <a:lumMod val="75000"/>
                  <a:lumOff val="25000"/>
                </a:schemeClr>
              </a:solidFill>
              <a:effectLst/>
              <a:latin typeface="Cambria Math" panose="02040503050406030204" pitchFamily="18" charset="0"/>
            </a:rPr>
            <a:t>(z−</a:t>
          </a:r>
          <a:r>
            <a:rPr lang="nb-NO" sz="850" b="0" i="0" dirty="0" err="1">
              <a:solidFill>
                <a:schemeClr val="tx1">
                  <a:lumMod val="75000"/>
                  <a:lumOff val="25000"/>
                </a:schemeClr>
              </a:solidFill>
              <a:effectLst/>
              <a:latin typeface="Cambria Math" panose="02040503050406030204" pitchFamily="18" charset="0"/>
            </a:rPr>
            <a:t>z_int</a:t>
          </a:r>
          <a:r>
            <a:rPr lang="nb-NO" sz="850" b="0" i="0" dirty="0">
              <a:solidFill>
                <a:schemeClr val="tx1">
                  <a:lumMod val="75000"/>
                  <a:lumOff val="25000"/>
                </a:schemeClr>
              </a:solidFill>
              <a:effectLst/>
              <a:latin typeface="Cambria Math" panose="02040503050406030204" pitchFamily="18" charset="0"/>
            </a:rPr>
            <a:t>)</a:t>
          </a:r>
          <a:r>
            <a:rPr lang="nb-NO" sz="850" b="0" i="0" dirty="0">
              <a:solidFill>
                <a:schemeClr val="tx1">
                  <a:lumMod val="75000"/>
                  <a:lumOff val="25000"/>
                </a:schemeClr>
              </a:solidFill>
              <a:latin typeface="Cambria Math" panose="02040503050406030204" pitchFamily="18" charset="0"/>
            </a:rPr>
            <a:t>/</a:t>
          </a:r>
          <a:r>
            <a:rPr lang="nb-NO" sz="850" b="0" i="0" dirty="0" err="1">
              <a:solidFill>
                <a:schemeClr val="tx1">
                  <a:lumMod val="75000"/>
                  <a:lumOff val="25000"/>
                </a:schemeClr>
              </a:solidFill>
              <a:latin typeface="Cambria Math" panose="02040503050406030204" pitchFamily="18" charset="0"/>
            </a:rPr>
            <a:t>d</a:t>
          </a:r>
          <a:r>
            <a:rPr lang="nb-NO" sz="850" b="0" i="0" dirty="0" err="1">
              <a:solidFill>
                <a:schemeClr val="tx1">
                  <a:lumMod val="75000"/>
                  <a:lumOff val="25000"/>
                </a:schemeClr>
              </a:solidFill>
              <a:effectLst/>
              <a:latin typeface="Cambria Math" panose="02040503050406030204" pitchFamily="18" charset="0"/>
            </a:rPr>
            <a:t>_</a:t>
          </a:r>
          <a:r>
            <a:rPr lang="nb-NO" sz="850" b="0" i="0" dirty="0" err="1">
              <a:solidFill>
                <a:schemeClr val="tx1">
                  <a:lumMod val="75000"/>
                  <a:lumOff val="25000"/>
                </a:schemeClr>
              </a:solidFill>
              <a:latin typeface="Cambria Math" panose="02040503050406030204" pitchFamily="18" charset="0"/>
            </a:rPr>
            <a:t>c</a:t>
          </a:r>
          <a:r>
            <a:rPr lang="nb-NO" sz="850" b="0" i="0" dirty="0">
              <a:solidFill>
                <a:schemeClr val="tx1">
                  <a:lumMod val="75000"/>
                  <a:lumOff val="25000"/>
                </a:schemeClr>
              </a:solidFill>
              <a:latin typeface="Cambria Math" panose="02040503050406030204" pitchFamily="18" charset="0"/>
            </a:rPr>
            <a:t>[−],</a:t>
          </a:r>
          <a:r>
            <a:rPr lang="nb-NO" sz="850" b="0" i="0" dirty="0">
              <a:solidFill>
                <a:schemeClr val="tx1">
                  <a:lumMod val="75000"/>
                  <a:lumOff val="25000"/>
                </a:schemeClr>
              </a:solidFill>
              <a:effectLst/>
              <a:latin typeface="Cambria Math" panose="02040503050406030204" pitchFamily="18" charset="0"/>
              <a:ea typeface="+mn-ea"/>
              <a:cs typeface="+mn-cs"/>
            </a:rPr>
            <a:t>→</a:t>
          </a:r>
          <a:endParaRPr lang="en-GB" sz="850" i="0" dirty="0">
            <a:solidFill>
              <a:schemeClr val="tx1">
                <a:lumMod val="75000"/>
                <a:lumOff val="25000"/>
              </a:schemeClr>
            </a:solidFill>
          </a:endParaRPr>
        </a:p>
      </cdr:txBody>
    </cdr:sp>
  </cdr:relSizeAnchor>
</c:userShapes>
</file>

<file path=ppt/drawings/drawing27.xml><?xml version="1.0" encoding="utf-8"?>
<c:userShapes xmlns:c="http://schemas.openxmlformats.org/drawingml/2006/chart">
  <cdr:relSizeAnchor xmlns:cdr="http://schemas.openxmlformats.org/drawingml/2006/chartDrawing">
    <cdr:from>
      <cdr:x>0.0778</cdr:x>
      <cdr:y>0.18789</cdr:y>
    </cdr:from>
    <cdr:to>
      <cdr:x>0.96414</cdr:x>
      <cdr:y>0.78792</cdr:y>
    </cdr:to>
    <cdr:grpSp>
      <cdr:nvGrpSpPr>
        <cdr:cNvPr id="4" name="Group 3">
          <a:extLst xmlns:a="http://schemas.openxmlformats.org/drawingml/2006/main">
            <a:ext uri="{FF2B5EF4-FFF2-40B4-BE49-F238E27FC236}">
              <a16:creationId xmlns:a16="http://schemas.microsoft.com/office/drawing/2014/main" id="{E38DDAEB-E0EC-41DC-9AA8-74C9287B4195}"/>
            </a:ext>
          </a:extLst>
        </cdr:cNvPr>
        <cdr:cNvGrpSpPr/>
      </cdr:nvGrpSpPr>
      <cdr:grpSpPr>
        <a:xfrm xmlns:a="http://schemas.openxmlformats.org/drawingml/2006/main">
          <a:off x="252054" y="426057"/>
          <a:ext cx="2871538" cy="1360619"/>
          <a:chOff x="0" y="0"/>
          <a:chExt cx="4337128" cy="2145380"/>
        </a:xfrm>
      </cdr:grpSpPr>
      <cdr:sp macro="" textlink="">
        <cdr:nvSpPr>
          <cdr:cNvPr id="5" name="Rectangle 4">
            <a:extLst xmlns:a="http://schemas.openxmlformats.org/drawingml/2006/main">
              <a:ext uri="{FF2B5EF4-FFF2-40B4-BE49-F238E27FC236}">
                <a16:creationId xmlns:a16="http://schemas.microsoft.com/office/drawing/2014/main" id="{1411D5FB-E26E-4524-AD93-80A3D5242128}"/>
              </a:ext>
            </a:extLst>
          </cdr:cNvPr>
          <cdr:cNvSpPr/>
        </cdr:nvSpPr>
        <cdr:spPr>
          <a:xfrm xmlns:a="http://schemas.openxmlformats.org/drawingml/2006/main">
            <a:off x="0" y="2784"/>
            <a:ext cx="2001451" cy="214259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12FDEEDA-6AE5-473F-91B5-FC62488B2C78}"/>
              </a:ext>
            </a:extLst>
          </cdr:cNvPr>
          <cdr:cNvSpPr/>
        </cdr:nvSpPr>
        <cdr:spPr>
          <a:xfrm xmlns:a="http://schemas.openxmlformats.org/drawingml/2006/main">
            <a:off x="2755067" y="2784"/>
            <a:ext cx="1582061" cy="213215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EC72A8F7-3730-40F1-A8FB-2C2B65A2A715}"/>
              </a:ext>
            </a:extLst>
          </cdr:cNvPr>
          <cdr:cNvSpPr/>
        </cdr:nvSpPr>
        <cdr:spPr>
          <a:xfrm xmlns:a="http://schemas.openxmlformats.org/drawingml/2006/main">
            <a:off x="2001451" y="0"/>
            <a:ext cx="753616" cy="2124500"/>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0.01568</cdr:x>
      <cdr:y>0</cdr:y>
    </cdr:from>
    <cdr:to>
      <cdr:x>0.23221</cdr:x>
      <cdr:y>0.08318</cdr:y>
    </cdr:to>
    <cdr:sp macro="" textlink="">
      <cdr:nvSpPr>
        <cdr:cNvPr id="8" name="TextBox 1">
          <a:extLst xmlns:a="http://schemas.openxmlformats.org/drawingml/2006/main">
            <a:ext uri="{FF2B5EF4-FFF2-40B4-BE49-F238E27FC236}">
              <a16:creationId xmlns:a16="http://schemas.microsoft.com/office/drawing/2014/main" id="{6F9CB840-DDA5-40FC-B49C-7DAE9B57EC46}"/>
            </a:ext>
          </a:extLst>
        </cdr:cNvPr>
        <cdr:cNvSpPr txBox="1"/>
      </cdr:nvSpPr>
      <cdr:spPr>
        <a:xfrm xmlns:a="http://schemas.openxmlformats.org/drawingml/2006/main">
          <a:off x="50800" y="-2720490"/>
          <a:ext cx="701507" cy="188623"/>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850" b="0" i="0" dirty="0">
              <a:solidFill>
                <a:schemeClr val="tx1">
                  <a:lumMod val="75000"/>
                  <a:lumOff val="25000"/>
                </a:schemeClr>
              </a:solidFill>
              <a:latin typeface="Cambria Math" panose="02040503050406030204" pitchFamily="18" charset="0"/>
            </a:rPr>
            <a:t>↓ , q_t[</a:t>
          </a:r>
          <a:r>
            <a:rPr lang="nb-NO" sz="850" b="0" i="0" dirty="0" err="1">
              <a:solidFill>
                <a:schemeClr val="tx1">
                  <a:lumMod val="75000"/>
                  <a:lumOff val="25000"/>
                </a:schemeClr>
              </a:solidFill>
              <a:latin typeface="Cambria Math" panose="02040503050406030204" pitchFamily="18" charset="0"/>
            </a:rPr>
            <a:t>MPa</a:t>
          </a:r>
          <a:r>
            <a:rPr lang="nb-NO" sz="850" b="0" i="0" dirty="0">
              <a:solidFill>
                <a:schemeClr val="tx1">
                  <a:lumMod val="75000"/>
                  <a:lumOff val="25000"/>
                </a:schemeClr>
              </a:solidFill>
              <a:latin typeface="Cambria Math" panose="02040503050406030204" pitchFamily="18" charset="0"/>
            </a:rPr>
            <a:t>]</a:t>
          </a:r>
          <a:endParaRPr lang="en-GB" sz="850" i="0" dirty="0">
            <a:solidFill>
              <a:schemeClr val="tx1">
                <a:lumMod val="75000"/>
                <a:lumOff val="25000"/>
              </a:schemeClr>
            </a:solidFill>
          </a:endParaRPr>
        </a:p>
      </cdr:txBody>
    </cdr:sp>
  </cdr:relSizeAnchor>
  <cdr:relSizeAnchor xmlns:cdr="http://schemas.openxmlformats.org/drawingml/2006/chartDrawing">
    <cdr:from>
      <cdr:x>0.64757</cdr:x>
      <cdr:y>0</cdr:y>
    </cdr:from>
    <cdr:to>
      <cdr:x>1</cdr:x>
      <cdr:y>0.08707</cdr:y>
    </cdr:to>
    <cdr:sp macro="" textlink="">
      <cdr:nvSpPr>
        <cdr:cNvPr id="9" name="TextBox 1">
          <a:extLst xmlns:a="http://schemas.openxmlformats.org/drawingml/2006/main">
            <a:ext uri="{FF2B5EF4-FFF2-40B4-BE49-F238E27FC236}">
              <a16:creationId xmlns:a16="http://schemas.microsoft.com/office/drawing/2014/main" id="{79BBE507-DEB8-4104-A60E-05C75D8F072C}"/>
            </a:ext>
          </a:extLst>
        </cdr:cNvPr>
        <cdr:cNvSpPr txBox="1"/>
      </cdr:nvSpPr>
      <cdr:spPr>
        <a:xfrm xmlns:a="http://schemas.openxmlformats.org/drawingml/2006/main">
          <a:off x="2097978" y="-2720490"/>
          <a:ext cx="1141792" cy="197434"/>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850" b="0" i="0" dirty="0">
              <a:solidFill>
                <a:schemeClr val="tx1">
                  <a:lumMod val="75000"/>
                  <a:lumOff val="25000"/>
                </a:schemeClr>
              </a:solidFill>
              <a:effectLst/>
              <a:latin typeface="Cambria Math" panose="02040503050406030204" pitchFamily="18" charset="0"/>
            </a:rPr>
            <a:t>(z−</a:t>
          </a:r>
          <a:r>
            <a:rPr lang="nb-NO" sz="850" b="0" i="0" dirty="0" err="1">
              <a:solidFill>
                <a:schemeClr val="tx1">
                  <a:lumMod val="75000"/>
                  <a:lumOff val="25000"/>
                </a:schemeClr>
              </a:solidFill>
              <a:effectLst/>
              <a:latin typeface="Cambria Math" panose="02040503050406030204" pitchFamily="18" charset="0"/>
            </a:rPr>
            <a:t>z_int</a:t>
          </a:r>
          <a:r>
            <a:rPr lang="nb-NO" sz="850" b="0" i="0" dirty="0">
              <a:solidFill>
                <a:schemeClr val="tx1">
                  <a:lumMod val="75000"/>
                  <a:lumOff val="25000"/>
                </a:schemeClr>
              </a:solidFill>
              <a:effectLst/>
              <a:latin typeface="Cambria Math" panose="02040503050406030204" pitchFamily="18" charset="0"/>
            </a:rPr>
            <a:t>)</a:t>
          </a:r>
          <a:r>
            <a:rPr lang="nb-NO" sz="850" b="0" i="0" dirty="0">
              <a:solidFill>
                <a:schemeClr val="tx1">
                  <a:lumMod val="75000"/>
                  <a:lumOff val="25000"/>
                </a:schemeClr>
              </a:solidFill>
              <a:latin typeface="Cambria Math" panose="02040503050406030204" pitchFamily="18" charset="0"/>
            </a:rPr>
            <a:t>/</a:t>
          </a:r>
          <a:r>
            <a:rPr lang="nb-NO" sz="850" b="0" i="0" dirty="0" err="1">
              <a:solidFill>
                <a:schemeClr val="tx1">
                  <a:lumMod val="75000"/>
                  <a:lumOff val="25000"/>
                </a:schemeClr>
              </a:solidFill>
              <a:latin typeface="Cambria Math" panose="02040503050406030204" pitchFamily="18" charset="0"/>
            </a:rPr>
            <a:t>d</a:t>
          </a:r>
          <a:r>
            <a:rPr lang="nb-NO" sz="850" b="0" i="0" dirty="0" err="1">
              <a:solidFill>
                <a:schemeClr val="tx1">
                  <a:lumMod val="75000"/>
                  <a:lumOff val="25000"/>
                </a:schemeClr>
              </a:solidFill>
              <a:effectLst/>
              <a:latin typeface="Cambria Math" panose="02040503050406030204" pitchFamily="18" charset="0"/>
            </a:rPr>
            <a:t>_</a:t>
          </a:r>
          <a:r>
            <a:rPr lang="nb-NO" sz="850" b="0" i="0" dirty="0" err="1">
              <a:solidFill>
                <a:schemeClr val="tx1">
                  <a:lumMod val="75000"/>
                  <a:lumOff val="25000"/>
                </a:schemeClr>
              </a:solidFill>
              <a:latin typeface="Cambria Math" panose="02040503050406030204" pitchFamily="18" charset="0"/>
            </a:rPr>
            <a:t>c</a:t>
          </a:r>
          <a:r>
            <a:rPr lang="nb-NO" sz="850" b="0" i="0" dirty="0">
              <a:solidFill>
                <a:schemeClr val="tx1">
                  <a:lumMod val="75000"/>
                  <a:lumOff val="25000"/>
                </a:schemeClr>
              </a:solidFill>
              <a:latin typeface="Cambria Math" panose="02040503050406030204" pitchFamily="18" charset="0"/>
            </a:rPr>
            <a:t>[−],</a:t>
          </a:r>
          <a:r>
            <a:rPr lang="nb-NO" sz="850" b="0" i="0" dirty="0">
              <a:solidFill>
                <a:schemeClr val="tx1">
                  <a:lumMod val="75000"/>
                  <a:lumOff val="25000"/>
                </a:schemeClr>
              </a:solidFill>
              <a:effectLst/>
              <a:latin typeface="Cambria Math" panose="02040503050406030204" pitchFamily="18" charset="0"/>
              <a:ea typeface="+mn-ea"/>
              <a:cs typeface="+mn-cs"/>
            </a:rPr>
            <a:t>→</a:t>
          </a:r>
          <a:endParaRPr lang="en-GB" sz="850" i="0" dirty="0">
            <a:solidFill>
              <a:schemeClr val="tx1">
                <a:lumMod val="75000"/>
                <a:lumOff val="25000"/>
              </a:schemeClr>
            </a:solidFill>
          </a:endParaRPr>
        </a:p>
      </cdr:txBody>
    </cdr:sp>
  </cdr:relSizeAnchor>
</c:userShapes>
</file>

<file path=ppt/drawings/drawing28.xml><?xml version="1.0" encoding="utf-8"?>
<c:userShapes xmlns:c="http://schemas.openxmlformats.org/drawingml/2006/chart">
  <cdr:relSizeAnchor xmlns:cdr="http://schemas.openxmlformats.org/drawingml/2006/chartDrawing">
    <cdr:from>
      <cdr:x>0.08194</cdr:x>
      <cdr:y>0.18356</cdr:y>
    </cdr:from>
    <cdr:to>
      <cdr:x>0.95897</cdr:x>
      <cdr:y>0.83175</cdr:y>
    </cdr:to>
    <cdr:grpSp>
      <cdr:nvGrpSpPr>
        <cdr:cNvPr id="4" name="Group 3">
          <a:extLst xmlns:a="http://schemas.openxmlformats.org/drawingml/2006/main">
            <a:ext uri="{FF2B5EF4-FFF2-40B4-BE49-F238E27FC236}">
              <a16:creationId xmlns:a16="http://schemas.microsoft.com/office/drawing/2014/main" id="{26E4D2A4-536C-4287-9DCB-E94407033FB5}"/>
            </a:ext>
          </a:extLst>
        </cdr:cNvPr>
        <cdr:cNvGrpSpPr/>
      </cdr:nvGrpSpPr>
      <cdr:grpSpPr>
        <a:xfrm xmlns:a="http://schemas.openxmlformats.org/drawingml/2006/main">
          <a:off x="265467" y="396423"/>
          <a:ext cx="2841375" cy="1399853"/>
          <a:chOff x="0" y="0"/>
          <a:chExt cx="4390408" cy="2160415"/>
        </a:xfrm>
      </cdr:grpSpPr>
      <cdr:sp macro="" textlink="">
        <cdr:nvSpPr>
          <cdr:cNvPr id="5" name="Rectangle 4">
            <a:extLst xmlns:a="http://schemas.openxmlformats.org/drawingml/2006/main">
              <a:ext uri="{FF2B5EF4-FFF2-40B4-BE49-F238E27FC236}">
                <a16:creationId xmlns:a16="http://schemas.microsoft.com/office/drawing/2014/main" id="{013B6270-3E17-427F-B4A7-D673A20023A2}"/>
              </a:ext>
            </a:extLst>
          </cdr:cNvPr>
          <cdr:cNvSpPr/>
        </cdr:nvSpPr>
        <cdr:spPr>
          <a:xfrm xmlns:a="http://schemas.openxmlformats.org/drawingml/2006/main">
            <a:off x="0" y="0"/>
            <a:ext cx="2028844" cy="2149928"/>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963DAD6A-D99F-4714-9056-B96D147310B1}"/>
              </a:ext>
            </a:extLst>
          </cdr:cNvPr>
          <cdr:cNvSpPr/>
        </cdr:nvSpPr>
        <cdr:spPr>
          <a:xfrm xmlns:a="http://schemas.openxmlformats.org/drawingml/2006/main">
            <a:off x="3161347" y="349"/>
            <a:ext cx="1229061" cy="2141888"/>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76659F8B-1886-4113-A720-31AE5373E275}"/>
              </a:ext>
            </a:extLst>
          </cdr:cNvPr>
          <cdr:cNvSpPr/>
        </cdr:nvSpPr>
        <cdr:spPr>
          <a:xfrm xmlns:a="http://schemas.openxmlformats.org/drawingml/2006/main">
            <a:off x="2023477" y="5244"/>
            <a:ext cx="1137870" cy="2155171"/>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0.00588</cdr:x>
      <cdr:y>0</cdr:y>
    </cdr:from>
    <cdr:to>
      <cdr:x>0.22241</cdr:x>
      <cdr:y>0.08734</cdr:y>
    </cdr:to>
    <cdr:sp macro="" textlink="">
      <cdr:nvSpPr>
        <cdr:cNvPr id="10" name="TextBox 1">
          <a:extLst xmlns:a="http://schemas.openxmlformats.org/drawingml/2006/main">
            <a:ext uri="{FF2B5EF4-FFF2-40B4-BE49-F238E27FC236}">
              <a16:creationId xmlns:a16="http://schemas.microsoft.com/office/drawing/2014/main" id="{6F9CB840-DDA5-40FC-B49C-7DAE9B57EC46}"/>
            </a:ext>
          </a:extLst>
        </cdr:cNvPr>
        <cdr:cNvSpPr txBox="1"/>
      </cdr:nvSpPr>
      <cdr:spPr>
        <a:xfrm xmlns:a="http://schemas.openxmlformats.org/drawingml/2006/main">
          <a:off x="19050" y="-2944532"/>
          <a:ext cx="701507" cy="188623"/>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850" b="0" i="0" dirty="0">
              <a:solidFill>
                <a:schemeClr val="tx1">
                  <a:lumMod val="75000"/>
                  <a:lumOff val="25000"/>
                </a:schemeClr>
              </a:solidFill>
              <a:latin typeface="Cambria Math" panose="02040503050406030204" pitchFamily="18" charset="0"/>
            </a:rPr>
            <a:t>↓ , q_t[</a:t>
          </a:r>
          <a:r>
            <a:rPr lang="nb-NO" sz="850" b="0" i="0" dirty="0" err="1">
              <a:solidFill>
                <a:schemeClr val="tx1">
                  <a:lumMod val="75000"/>
                  <a:lumOff val="25000"/>
                </a:schemeClr>
              </a:solidFill>
              <a:latin typeface="Cambria Math" panose="02040503050406030204" pitchFamily="18" charset="0"/>
            </a:rPr>
            <a:t>MPa</a:t>
          </a:r>
          <a:r>
            <a:rPr lang="nb-NO" sz="850" b="0" i="0" dirty="0">
              <a:solidFill>
                <a:schemeClr val="tx1">
                  <a:lumMod val="75000"/>
                  <a:lumOff val="25000"/>
                </a:schemeClr>
              </a:solidFill>
              <a:latin typeface="Cambria Math" panose="02040503050406030204" pitchFamily="18" charset="0"/>
            </a:rPr>
            <a:t>]</a:t>
          </a:r>
          <a:endParaRPr lang="en-GB" sz="850" i="0" dirty="0">
            <a:solidFill>
              <a:schemeClr val="tx1">
                <a:lumMod val="75000"/>
                <a:lumOff val="25000"/>
              </a:schemeClr>
            </a:solidFill>
          </a:endParaRPr>
        </a:p>
      </cdr:txBody>
    </cdr:sp>
  </cdr:relSizeAnchor>
  <cdr:relSizeAnchor xmlns:cdr="http://schemas.openxmlformats.org/drawingml/2006/chartDrawing">
    <cdr:from>
      <cdr:x>0.63777</cdr:x>
      <cdr:y>0</cdr:y>
    </cdr:from>
    <cdr:to>
      <cdr:x>0.9902</cdr:x>
      <cdr:y>0.09142</cdr:y>
    </cdr:to>
    <cdr:sp macro="" textlink="">
      <cdr:nvSpPr>
        <cdr:cNvPr id="11" name="TextBox 1">
          <a:extLst xmlns:a="http://schemas.openxmlformats.org/drawingml/2006/main">
            <a:ext uri="{FF2B5EF4-FFF2-40B4-BE49-F238E27FC236}">
              <a16:creationId xmlns:a16="http://schemas.microsoft.com/office/drawing/2014/main" id="{79BBE507-DEB8-4104-A60E-05C75D8F072C}"/>
            </a:ext>
          </a:extLst>
        </cdr:cNvPr>
        <cdr:cNvSpPr txBox="1"/>
      </cdr:nvSpPr>
      <cdr:spPr>
        <a:xfrm xmlns:a="http://schemas.openxmlformats.org/drawingml/2006/main">
          <a:off x="2066228" y="-2944532"/>
          <a:ext cx="1141792" cy="197434"/>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850" b="0" i="0" dirty="0">
              <a:solidFill>
                <a:schemeClr val="tx1">
                  <a:lumMod val="75000"/>
                  <a:lumOff val="25000"/>
                </a:schemeClr>
              </a:solidFill>
              <a:effectLst/>
              <a:latin typeface="Cambria Math" panose="02040503050406030204" pitchFamily="18" charset="0"/>
            </a:rPr>
            <a:t>(z−</a:t>
          </a:r>
          <a:r>
            <a:rPr lang="nb-NO" sz="850" b="0" i="0" dirty="0" err="1">
              <a:solidFill>
                <a:schemeClr val="tx1">
                  <a:lumMod val="75000"/>
                  <a:lumOff val="25000"/>
                </a:schemeClr>
              </a:solidFill>
              <a:effectLst/>
              <a:latin typeface="Cambria Math" panose="02040503050406030204" pitchFamily="18" charset="0"/>
            </a:rPr>
            <a:t>z_int</a:t>
          </a:r>
          <a:r>
            <a:rPr lang="nb-NO" sz="850" b="0" i="0" dirty="0">
              <a:solidFill>
                <a:schemeClr val="tx1">
                  <a:lumMod val="75000"/>
                  <a:lumOff val="25000"/>
                </a:schemeClr>
              </a:solidFill>
              <a:effectLst/>
              <a:latin typeface="Cambria Math" panose="02040503050406030204" pitchFamily="18" charset="0"/>
            </a:rPr>
            <a:t>)</a:t>
          </a:r>
          <a:r>
            <a:rPr lang="nb-NO" sz="850" b="0" i="0" dirty="0">
              <a:solidFill>
                <a:schemeClr val="tx1">
                  <a:lumMod val="75000"/>
                  <a:lumOff val="25000"/>
                </a:schemeClr>
              </a:solidFill>
              <a:latin typeface="Cambria Math" panose="02040503050406030204" pitchFamily="18" charset="0"/>
            </a:rPr>
            <a:t>/</a:t>
          </a:r>
          <a:r>
            <a:rPr lang="nb-NO" sz="850" b="0" i="0" dirty="0" err="1">
              <a:solidFill>
                <a:schemeClr val="tx1">
                  <a:lumMod val="75000"/>
                  <a:lumOff val="25000"/>
                </a:schemeClr>
              </a:solidFill>
              <a:latin typeface="Cambria Math" panose="02040503050406030204" pitchFamily="18" charset="0"/>
            </a:rPr>
            <a:t>d</a:t>
          </a:r>
          <a:r>
            <a:rPr lang="nb-NO" sz="850" b="0" i="0" dirty="0" err="1">
              <a:solidFill>
                <a:schemeClr val="tx1">
                  <a:lumMod val="75000"/>
                  <a:lumOff val="25000"/>
                </a:schemeClr>
              </a:solidFill>
              <a:effectLst/>
              <a:latin typeface="Cambria Math" panose="02040503050406030204" pitchFamily="18" charset="0"/>
            </a:rPr>
            <a:t>_</a:t>
          </a:r>
          <a:r>
            <a:rPr lang="nb-NO" sz="850" b="0" i="0" dirty="0" err="1">
              <a:solidFill>
                <a:schemeClr val="tx1">
                  <a:lumMod val="75000"/>
                  <a:lumOff val="25000"/>
                </a:schemeClr>
              </a:solidFill>
              <a:latin typeface="Cambria Math" panose="02040503050406030204" pitchFamily="18" charset="0"/>
            </a:rPr>
            <a:t>c</a:t>
          </a:r>
          <a:r>
            <a:rPr lang="nb-NO" sz="850" b="0" i="0" dirty="0">
              <a:solidFill>
                <a:schemeClr val="tx1">
                  <a:lumMod val="75000"/>
                  <a:lumOff val="25000"/>
                </a:schemeClr>
              </a:solidFill>
              <a:latin typeface="Cambria Math" panose="02040503050406030204" pitchFamily="18" charset="0"/>
            </a:rPr>
            <a:t>[−],</a:t>
          </a:r>
          <a:r>
            <a:rPr lang="nb-NO" sz="850" b="0" i="0" dirty="0">
              <a:solidFill>
                <a:schemeClr val="tx1">
                  <a:lumMod val="75000"/>
                  <a:lumOff val="25000"/>
                </a:schemeClr>
              </a:solidFill>
              <a:effectLst/>
              <a:latin typeface="Cambria Math" panose="02040503050406030204" pitchFamily="18" charset="0"/>
              <a:ea typeface="+mn-ea"/>
              <a:cs typeface="+mn-cs"/>
            </a:rPr>
            <a:t>→</a:t>
          </a:r>
          <a:endParaRPr lang="en-GB" sz="850" i="0" dirty="0">
            <a:solidFill>
              <a:schemeClr val="tx1">
                <a:lumMod val="75000"/>
                <a:lumOff val="25000"/>
              </a:schemeClr>
            </a:solidFill>
          </a:endParaRPr>
        </a:p>
      </cdr:txBody>
    </cdr:sp>
  </cdr:relSizeAnchor>
</c:userShapes>
</file>

<file path=ppt/drawings/drawing280.xml><c:userShapes xmlns:c="http://schemas.openxmlformats.org/drawingml/2006/chart"><cdr:relSizeAnchor xmlns:cdr="http://schemas.openxmlformats.org/drawingml/2006/chartDrawing"><cdr:from><cdr:x>0.2476</cdr:x><cdr:y>0.40554</cdr:y></cdr:from><cdr:to><cdr:x>0.83574</cdr:x><cdr:y>0.45531</cdr:y></cdr:to><cdr:sp macro="" textlink=""><cdr:nvSpPr><cdr:cNvPr id="12" name="TextBox 1"><a:extLst xmlns:a="http://schemas.openxmlformats.org/drawingml/2006/main"><a:ext uri="{FF2B5EF4-FFF2-40B4-BE49-F238E27FC236}"><a16:creationId xmlns:a16="http://schemas.microsoft.com/office/drawing/2014/main" id="{67994E03-0D0A-4215-9618-35E8218206DE}"/></a:ext></a:extLst></cdr:cNvPr><cdr:cNvSpPr txBox="1"/></cdr:nvSpPr><cdr:spPr><a:xfrm xmlns:a="http://schemas.openxmlformats.org/drawingml/2006/main"><a:off x="584704" y="1790853"/><a:ext cx="1388886" cy="219783"/></a:xfrm><a:prstGeom xmlns:a="http://schemas.openxmlformats.org/drawingml/2006/main" prst="rect"><a:avLst/></a:prstGeom></cdr:spPr><cdr:txBody><a:bodyPr xmlns:a="http://schemas.openxmlformats.org/drawingml/2006/main" wrap="square" rtlCol="0" anchor="ctr"/><a:lstStyle xmlns:a="http://schemas.openxmlformats.org/drawingml/2006/main"><a:lvl1pPr marL="0" indent="0"><a:defRPr sz="1100"><a:latin typeface="+mn-lt"/><a:ea typeface="+mn-ea"/><a:cs typeface="+mn-cs"/></a:defRPr></a:lvl1pPr><a:lvl2pPr marL="457200" indent="0"><a:defRPr sz="1100"><a:latin typeface="+mn-lt"/><a:ea typeface="+mn-ea"/><a:cs typeface="+mn-cs"/></a:defRPr></a:lvl2pPr><a:lvl3pPr marL="914400" indent="0"><a:defRPr sz="1100"><a:latin typeface="+mn-lt"/><a:ea typeface="+mn-ea"/><a:cs typeface="+mn-cs"/></a:defRPr></a:lvl3pPr><a:lvl4pPr marL="1371600" indent="0"><a:defRPr sz="1100"><a:latin typeface="+mn-lt"/><a:ea typeface="+mn-ea"/><a:cs typeface="+mn-cs"/></a:defRPr></a:lvl4pPr><a:lvl5pPr marL="1828800" indent="0"><a:defRPr sz="1100"><a:latin typeface="+mn-lt"/><a:ea typeface="+mn-ea"/><a:cs typeface="+mn-cs"/></a:defRPr></a:lvl5pPr><a:lvl6pPr marL="2286000" indent="0"><a:defRPr sz="1100"><a:latin typeface="+mn-lt"/><a:ea typeface="+mn-ea"/><a:cs typeface="+mn-cs"/></a:defRPr></a:lvl6pPr><a:lvl7pPr marL="2743200" indent="0"><a:defRPr sz="1100"><a:latin typeface="+mn-lt"/><a:ea typeface="+mn-ea"/><a:cs typeface="+mn-cs"/></a:defRPr></a:lvl7pPr><a:lvl8pPr marL="3200400" indent="0"><a:defRPr sz="1100"><a:latin typeface="+mn-lt"/><a:ea typeface="+mn-ea"/><a:cs typeface="+mn-cs"/></a:defRPr></a:lvl8pPr><a:lvl9pPr marL="3657600" indent="0"><a:defRPr sz="1100"><a:latin typeface="+mn-lt"/><a:ea typeface="+mn-ea"/><a:cs typeface="+mn-cs"/></a:defRPr></a:lvl9pPr></a:lstStyle><a:p xmlns:a="http://schemas.openxmlformats.org/drawingml/2006/main"><a:pPr marL="0" marR="0" lvl="0" indent="0" algn="ctr" defTabSz="914400" eaLnBrk="1" fontAlgn="auto" latinLnBrk="0" hangingPunct="1"><a:lnSpc><a:spcPct val="100000"/></a:lnSpc><a:spcBef><a:spcPts val="0"/></a:spcBef><a:spcAft><a:spcPts val="0"/></a:spcAft><a:buClrTx/><a:buSzTx/><a:buFontTx/><a:buNone/><a:tabLst/><a:defRPr/></a:pPr><a:r><a:rPr lang="nb-NO" sz="1100" b="0" i="0" dirty="0"><a:solidFill><a:schemeClr val="tx1"><a:lumMod val="75000"/><a:lumOff val="25000"/></a:schemeClr></a:solidFill><a:effectLst/><a:latin typeface="Cambria Math" panose="02040503050406030204" pitchFamily="18" charset="0"/></a:rPr><a:t>s_(</a:t></a:r><a:r><a:rPr lang="nb-NO" sz="1100" b="0" i="0" dirty="0" err="1"><a:solidFill><a:schemeClr val="tx1"><a:lumMod val="75000"/><a:lumOff val="25000"/></a:schemeClr></a:solidFill><a:effectLst/><a:latin typeface="Cambria Math" panose="02040503050406030204" pitchFamily="18" charset="0"/></a:rPr><a:t>u,Δu</a:t></a:r><a:r><a:rPr lang="nb-NO" sz="1100" b="0" i="0" dirty="0"><a:solidFill><a:schemeClr val="tx1"><a:lumMod val="75000"/><a:lumOff val="25000"/></a:schemeClr></a:solidFill><a:effectLst/><a:latin typeface="Cambria Math" panose="02040503050406030204" pitchFamily="18" charset="0"/></a:rPr><a:t>)</a:t></a:r><a:r><a:rPr lang="nb-NO" sz="1100" b="0" dirty="0"><a:solidFill><a:schemeClr val="tx1"><a:lumMod val="75000"/><a:lumOff val="25000"/></a:schemeClr></a:solidFill><a:effectLst/><a:latin typeface="Cambria Math" panose="02040503050406030204" pitchFamily="18" charset="0"/></a:rPr><a:t>, </a:t></a:r><a:r><a:rPr lang="nb-NO" sz="1100" b="0" i="0" dirty="0"><a:solidFill><a:schemeClr val="tx1"><a:lumMod val="75000"/><a:lumOff val="25000"/></a:schemeClr></a:solidFill><a:latin typeface="Cambria Math" panose="02040503050406030204" pitchFamily="18" charset="0"/></a:rPr><a:t>s_(</a:t></a:r><a:r><a:rPr lang="nb-NO" sz="1100" b="0" i="0" dirty="0" err="1"><a:solidFill><a:schemeClr val="tx1"><a:lumMod val="75000"/><a:lumOff val="25000"/></a:schemeClr></a:solidFill><a:latin typeface="Cambria Math" panose="02040503050406030204" pitchFamily="18" charset="0"/></a:rPr><a:t>u,kt</a:t></a:r><a:r><a:rPr lang="nb-NO" sz="1100" b="0" i="0" dirty="0"><a:solidFill><a:schemeClr val="tx1"><a:lumMod val="75000"/><a:lumOff val="25000"/></a:schemeClr></a:solidFill><a:latin typeface="Cambria Math" panose="02040503050406030204" pitchFamily="18" charset="0"/></a:rPr><a:t>)</a:t></a:r><a:r><a:rPr lang="nb-NO" sz="1100" b="0" dirty="0"><a:solidFill><a:schemeClr val="tx1"><a:lumMod val="75000"/><a:lumOff val="25000"/></a:schemeClr></a:solidFill><a:latin typeface="Cambria Math" panose="02040503050406030204" pitchFamily="18" charset="0"/></a:rPr><a:t>, </a:t></a:r><a:r><a:rPr lang="nb-NO" sz="1100" b="0" i="0" dirty="0"><a:solidFill><a:schemeClr val="tx1"><a:lumMod val="75000"/><a:lumOff val="25000"/></a:schemeClr></a:solidFill><a:latin typeface="Cambria Math" panose="02040503050406030204" pitchFamily="18" charset="0"/></a:rPr><a:t>s_(</a:t></a:r><a:r><a:rPr lang="nb-NO" sz="1100" b="0" i="0" dirty="0" err="1"><a:solidFill><a:schemeClr val="tx1"><a:lumMod val="75000"/><a:lumOff val="25000"/></a:schemeClr></a:solidFill><a:latin typeface="Cambria Math" panose="02040503050406030204" pitchFamily="18" charset="0"/></a:rPr><a:t>u,ke</a:t></a:r><a:r><a:rPr lang="nb-NO" sz="1100" b="0" i="0" dirty="0"><a:solidFill><a:schemeClr val="tx1"><a:lumMod val="75000"/><a:lumOff val="25000"/></a:schemeClr></a:solidFill><a:latin typeface="Cambria Math" panose="02040503050406030204" pitchFamily="18" charset="0"/></a:rPr><a:t>)</a:t></a:r><a:endParaRPr lang="nb-NO" sz="1100" b="0" dirty="0"><a:solidFill><a:schemeClr val="tx1"><a:lumMod val="75000"/><a:lumOff val="25000"/></a:schemeClr></a:solidFill></a:endParaRPr></a:p><a:p xmlns:a="http://schemas.openxmlformats.org/drawingml/2006/main"><a:pPr marL="0" marR="0" lvl="0" indent="0" algn="ctr" defTabSz="914400" eaLnBrk="1" fontAlgn="auto" latinLnBrk="0" hangingPunct="1"><a:lnSpc><a:spcPct val="100000"/></a:lnSpc><a:spcBef><a:spcPts val="0"/></a:spcBef><a:spcAft><a:spcPts val="0"/></a:spcAft><a:buClrTx/><a:buSzTx/><a:buFontTx/><a:buNone/><a:tabLst/><a:defRPr/></a:pPr><a:r><a:rPr lang="nb-NO" sz="1000" b="0" i="0" dirty="0"><a:solidFill><a:schemeClr val="tx1"><a:lumMod val="75000"/><a:lumOff val="25000"/></a:schemeClr></a:solidFill><a:effectLst/><a:latin typeface="Cambria Math" panose="02040503050406030204" pitchFamily="18" charset="0"/></a:rPr><a:t>______ ,  </a:t></a:r><a:r><a:rPr lang="en-GB" sz="1000" i="0" dirty="0"><a:solidFill><a:schemeClr val="tx1"><a:lumMod val="75000"/><a:lumOff val="25000"/></a:schemeClr></a:solidFill><a:latin typeface="Cambria Math" panose="02040503050406030204" pitchFamily="18" charset="0"/><a:ea typeface="Cambria Math" panose="02040503050406030204" pitchFamily="18" charset="0"/></a:rPr><a:t>⋯</a:t></a:r><a:r><a:rPr lang="en-GB" sz="1000" i="0" dirty="0"><a:solidFill><a:schemeClr val="tx1"><a:lumMod val="75000"/><a:lumOff val="25000"/></a:schemeClr></a:solidFill><a:effectLst/><a:latin typeface="Cambria Math" panose="02040503050406030204" pitchFamily="18" charset="0"/></a:rPr><a:t>⋯</a:t></a:r><a:r><a:rPr lang="nb-NO" sz="1000" b="0" i="0" dirty="0"><a:solidFill><a:schemeClr val="tx1"><a:lumMod val="75000"/><a:lumOff val="25000"/></a:schemeClr></a:solidFill><a:effectLst/><a:latin typeface="Cambria Math" panose="02040503050406030204" pitchFamily="18" charset="0"/></a:rPr><a:t> ,</a:t></a:r><a:r><a:rPr lang="nb-NO" sz="1000" dirty="0"><a:solidFill><a:schemeClr val="tx1"><a:lumMod val="75000"/><a:lumOff val="25000"/></a:schemeClr></a:solidFill><a:latin typeface="Cambria" panose="02040503050406030204" pitchFamily="18" charset="0"/><a:ea typeface="Cambria" panose="02040503050406030204" pitchFamily="18" charset="0"/></a:rPr><a:t>   - - - -</a:t></a:r></a:p></cdr:txBody></cdr:sp></cdr:relSizeAnchor><cdr:relSizeAnchor xmlns:cdr="http://schemas.openxmlformats.org/drawingml/2006/chartDrawing"><cdr:from><cdr:x>0.10344</cdr:x><cdr:y>0.07486</cdr:y></cdr:from><cdr:to><cdr:x>0.92829</cdr:x><cdr:y>0.95294</cdr:y></cdr:to><cdr:grpSp><cdr:nvGrpSpPr><cdr:cNvPr id="13" name="Group 12"><a:extLst xmlns:a="http://schemas.openxmlformats.org/drawingml/2006/main"><a:ext uri="{FF2B5EF4-FFF2-40B4-BE49-F238E27FC236}"><a16:creationId xmlns:a16="http://schemas.microsoft.com/office/drawing/2014/main" id="{C57D9006-8975-4871-AE1D-9F99F28618A0}"/></a:ext></a:extLst></cdr:cNvPr><cdr:cNvGrpSpPr/></cdr:nvGrpSpPr><cdr:grpSpPr><a:xfrm xmlns:a="http://schemas.openxmlformats.org/drawingml/2006/main"><a:off x="244272" y="330580"/><a:ext cx="1947874" cy="3877576"/><a:chOff x="-159" y="1068640"/><a:chExt cx="304162" cy="6291080"/></a:xfrm></cdr:grpSpPr><cdr:sp macro="" textlink=""><cdr:nvSpPr><cdr:cNvPr id="14" name="Rectangle 13"><a:extLst xmlns:a="http://schemas.openxmlformats.org/drawingml/2006/main"><a:ext uri="{FF2B5EF4-FFF2-40B4-BE49-F238E27FC236}"><a16:creationId xmlns:a16="http://schemas.microsoft.com/office/drawing/2014/main" id="{E1548020-D811-4D07-A809-D02C4B73A14D}"/></a:ext></a:extLst></cdr:cNvPr><cdr:cNvSpPr/></cdr:nvSpPr><cdr:spPr><a:xfrm xmlns:a="http://schemas.openxmlformats.org/drawingml/2006/main"><a:off x="-159" y="1068640"/><a:ext cx="304162" cy="1506713"/></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15" name="Rectangle 14"><a:extLst xmlns:a="http://schemas.openxmlformats.org/drawingml/2006/main"><a:ext uri="{FF2B5EF4-FFF2-40B4-BE49-F238E27FC236}"><a16:creationId xmlns:a16="http://schemas.microsoft.com/office/drawing/2014/main" id="{90411769-D237-4FCE-96A0-7FAAF56885DC}"/></a:ext></a:extLst></cdr:cNvPr><cdr:cNvSpPr/></cdr:nvSpPr><cdr:spPr><a:xfrm xmlns:a="http://schemas.openxmlformats.org/drawingml/2006/main"><a:off x="584" y="5815076"/><a:ext cx="303419" cy="1544644"/></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16" name="Rectangle 15"><a:extLst xmlns:a="http://schemas.openxmlformats.org/drawingml/2006/main"><a:ext uri="{FF2B5EF4-FFF2-40B4-BE49-F238E27FC236}"><a16:creationId xmlns:a16="http://schemas.microsoft.com/office/drawing/2014/main" id="{91219C7B-2193-49A3-801D-5769474CD3BD}"/></a:ext></a:extLst></cdr:cNvPr><cdr:cNvSpPr/></cdr:nvSpPr><cdr:spPr><a:xfrm xmlns:a="http://schemas.openxmlformats.org/drawingml/2006/main"><a:off x="584" y="2585657"/><a:ext cx="303213" cy="3227204"/></a:xfrm><a:prstGeom xmlns:a="http://schemas.openxmlformats.org/drawingml/2006/main" prst="rect"><a:avLst/></a:prstGeom><a:blipFill xmlns:a="http://schemas.openxmlformats.org/drawingml/2006/main" dpi="0" rotWithShape="1"><a:blip xmlns:r="http://schemas.openxmlformats.org/officeDocument/2006/relationships" r:embed="rId1"><a:alphaModFix amt="1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 dirty="0"/></a:p></cdr:txBody></cdr:sp></cdr:grpSp></cdr:relSizeAnchor></c:userShapes>FF2-40B4-BE49-F238E27FC236}"><a16:creationId xmlns:a16="http://schemas.microsoft.com/office/drawing/2014/main" id="{E1548020-D811-4D07-A809-D02C4B73A14D}"/></a:ext></a:extLst></cdr:cNvPr><cdr:cNvSpPr/></cdr:nvSpPr><cdr:spPr><a:xfrm xmlns:a="http://schemas.openxmlformats.org/drawingml/2006/main"><a:off x="-159" y="1068640"/><a:ext cx="304162" cy="1506713"/></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15" name="Rectangle 14"><a:extLst xmlns:a="http://schemas.openxmlformats.org/drawingml/2006/main"><a:ext uri="{FF2B5EF4-FFF2-40B4-BE49-F238E27FC236}"><a16:creationId xmlns:a16="http://schemas.microsoft.com/office/drawing/2014/main" id="{90411769-D237-4FCE-96A0-7FAAF56885DC}"/></a:ext></a:extLst></cdr:cNvPr><cdr:cNvSpPr/></cdr:nvSpPr><cdr:spPr><a:xfrm xmlns:a="http://schemas.openxmlformats.org/drawingml/2006/main"><a:off x="584" y="5815076"/><a:ext cx="303419" cy="1544644"/></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16" name="Rectangle 15"><a:extLst xmlns:a="http://schemas.openxmlformats.org/drawingml/2006/main"><a:ext uri="{FF2B5EF4-FFF2-40B4-BE49-F238E27FC236}"><a16:creationId xmlns:a16="http://schemas.microsoft.com/office/drawing/2014/main" id="{91219C7B-2193-49A3-801D-5769474CD3BD}"/></a:ext></a:extLst></cdr:cNvPr><cdr:cNvSpPr/></cdr:nvSpPr><cdr:spPr><a:xfrm xmlns:a="http://schemas.openxmlformats.org/drawingml/2006/main"><a:off x="584" y="2585657"/><a:ext cx="303213" cy="3227204"/></a:xfrm><a:prstGeom xmlns:a="http://schemas.openxmlformats.org/drawingml/2006/main" prst="rect"><a:avLst/></a:prstGeom><a:blipFill xmlns:a="http://schemas.openxmlformats.org/drawingml/2006/main" dpi="0" rotWithShape="1"><a:blip xmlns:r="http://schemas.openxmlformats.org/officeDocument/2006/relationships" r:embed="rId1"><a:alphaModFix amt="1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 dirty="0"/></a:p></cdr:txBody></cdr:sp></cdr:grpSp></cdr:relSizeAnchor></c:userShapes>
</file>

<file path=ppt/drawings/drawing29.xml><?xml version="1.0" encoding="utf-8"?>
<c:userShapes xmlns:c="http://schemas.openxmlformats.org/drawingml/2006/chart">
  <cdr:relSizeAnchor xmlns:cdr="http://schemas.openxmlformats.org/drawingml/2006/chartDrawing">
    <cdr:from>
      <cdr:x>0.2476</cdr:x>
      <cdr:y>0.40554</cdr:y>
    </cdr:from>
    <cdr:to>
      <cdr:x>0.83574</cdr:x>
      <cdr:y>0.45531</cdr:y>
    </cdr:to>
    <mc:AlternateContent xmlns:mc="http://schemas.openxmlformats.org/markup-compatibility/2006">
      <mc:Choice xmlns:a14="http://schemas.microsoft.com/office/drawing/2010/main" Requires="a14">
        <cdr:sp macro="" textlink="">
          <cdr:nvSpPr>
            <cdr:cNvPr id="12" name="TextBox 1">
              <a:extLst xmlns:a="http://schemas.openxmlformats.org/drawingml/2006/main">
                <a:ext uri="{FF2B5EF4-FFF2-40B4-BE49-F238E27FC236}">
                  <a16:creationId xmlns:a16="http://schemas.microsoft.com/office/drawing/2014/main" id="{67994E03-0D0A-4215-9618-35E8218206DE}"/>
                </a:ext>
              </a:extLst>
            </cdr:cNvPr>
            <cdr:cNvSpPr txBox="1"/>
          </cdr:nvSpPr>
          <cdr:spPr>
            <a:xfrm xmlns:a="http://schemas.openxmlformats.org/drawingml/2006/main">
              <a:off x="584704" y="1790853"/>
              <a:ext cx="1388886" cy="219783"/>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14:m>
                <m:oMath xmlns:m="http://schemas.openxmlformats.org/officeDocument/2006/math">
                  <m:sSub>
                    <m:sSubPr>
                      <m:ctrlPr>
                        <a:rPr lang="nb-NO" sz="1100" b="0" i="1" dirty="0" smtClean="0">
                          <a:solidFill>
                            <a:schemeClr val="tx1">
                              <a:lumMod val="75000"/>
                              <a:lumOff val="25000"/>
                            </a:schemeClr>
                          </a:solidFill>
                          <a:effectLst/>
                          <a:latin typeface="Cambria Math" panose="02040503050406030204" pitchFamily="18" charset="0"/>
                        </a:rPr>
                      </m:ctrlPr>
                    </m:sSubPr>
                    <m:e>
                      <m:r>
                        <m:rPr>
                          <m:sty m:val="p"/>
                        </m:rPr>
                        <a:rPr lang="nb-NO" sz="1100" b="0" i="0" dirty="0" smtClean="0">
                          <a:solidFill>
                            <a:schemeClr val="tx1">
                              <a:lumMod val="75000"/>
                              <a:lumOff val="25000"/>
                            </a:schemeClr>
                          </a:solidFill>
                          <a:effectLst/>
                          <a:latin typeface="Cambria Math" panose="02040503050406030204" pitchFamily="18" charset="0"/>
                        </a:rPr>
                        <m:t>s</m:t>
                      </m:r>
                    </m:e>
                    <m:sub>
                      <m:r>
                        <m:rPr>
                          <m:sty m:val="p"/>
                        </m:rPr>
                        <a:rPr lang="nb-NO" sz="1100" b="0" i="0" dirty="0" err="1">
                          <a:solidFill>
                            <a:schemeClr val="tx1">
                              <a:lumMod val="75000"/>
                              <a:lumOff val="25000"/>
                            </a:schemeClr>
                          </a:solidFill>
                          <a:effectLst/>
                          <a:latin typeface="Cambria Math" panose="02040503050406030204" pitchFamily="18" charset="0"/>
                        </a:rPr>
                        <m:t>u</m:t>
                      </m:r>
                      <m:r>
                        <a:rPr lang="nb-NO" sz="1100" b="0" i="0" dirty="0" err="1">
                          <a:solidFill>
                            <a:schemeClr val="tx1">
                              <a:lumMod val="75000"/>
                              <a:lumOff val="25000"/>
                            </a:schemeClr>
                          </a:solidFill>
                          <a:effectLst/>
                          <a:latin typeface="Cambria Math" panose="02040503050406030204" pitchFamily="18" charset="0"/>
                        </a:rPr>
                        <m:t>,</m:t>
                      </m:r>
                      <m:r>
                        <m:rPr>
                          <m:sty m:val="p"/>
                        </m:rPr>
                        <a:rPr lang="nb-NO" sz="1100" b="0" i="0" dirty="0" err="1">
                          <a:solidFill>
                            <a:schemeClr val="tx1">
                              <a:lumMod val="75000"/>
                              <a:lumOff val="25000"/>
                            </a:schemeClr>
                          </a:solidFill>
                          <a:effectLst/>
                          <a:latin typeface="Cambria Math" panose="02040503050406030204" pitchFamily="18" charset="0"/>
                        </a:rPr>
                        <m:t>Δu</m:t>
                      </m:r>
                    </m:sub>
                  </m:sSub>
                </m:oMath>
              </a14:m>
              <a:r>
                <a:rPr lang="nb-NO" sz="1100" b="0" dirty="0">
                  <a:solidFill>
                    <a:schemeClr val="tx1">
                      <a:lumMod val="75000"/>
                      <a:lumOff val="25000"/>
                    </a:schemeClr>
                  </a:solidFill>
                  <a:effectLst/>
                  <a:latin typeface="Cambria Math" panose="02040503050406030204" pitchFamily="18" charset="0"/>
                </a:rPr>
                <a:t>, </a:t>
              </a:r>
              <a14:m>
                <m:oMath xmlns:m="http://schemas.openxmlformats.org/officeDocument/2006/math">
                  <m:sSub>
                    <m:sSubPr>
                      <m:ctrlPr>
                        <a:rPr lang="nb-NO" sz="1100" b="0" i="1" dirty="0" smtClean="0">
                          <a:solidFill>
                            <a:schemeClr val="tx1">
                              <a:lumMod val="75000"/>
                              <a:lumOff val="25000"/>
                            </a:schemeClr>
                          </a:solidFill>
                          <a:latin typeface="Cambria Math" panose="02040503050406030204" pitchFamily="18" charset="0"/>
                        </a:rPr>
                      </m:ctrlPr>
                    </m:sSubPr>
                    <m:e>
                      <m:r>
                        <m:rPr>
                          <m:sty m:val="p"/>
                        </m:rPr>
                        <a:rPr lang="nb-NO" sz="1100" b="0" i="0" dirty="0" smtClean="0">
                          <a:solidFill>
                            <a:schemeClr val="tx1">
                              <a:lumMod val="75000"/>
                              <a:lumOff val="25000"/>
                            </a:schemeClr>
                          </a:solidFill>
                          <a:latin typeface="Cambria Math" panose="02040503050406030204" pitchFamily="18" charset="0"/>
                        </a:rPr>
                        <m:t>s</m:t>
                      </m:r>
                    </m:e>
                    <m:sub>
                      <m:r>
                        <m:rPr>
                          <m:sty m:val="p"/>
                        </m:rPr>
                        <a:rPr lang="nb-NO" sz="1100" b="0" i="0" dirty="0" err="1">
                          <a:solidFill>
                            <a:schemeClr val="tx1">
                              <a:lumMod val="75000"/>
                              <a:lumOff val="25000"/>
                            </a:schemeClr>
                          </a:solidFill>
                          <a:latin typeface="Cambria Math" panose="02040503050406030204" pitchFamily="18" charset="0"/>
                        </a:rPr>
                        <m:t>u</m:t>
                      </m:r>
                      <m:r>
                        <a:rPr lang="nb-NO" sz="1100" b="0" i="0" dirty="0" err="1">
                          <a:solidFill>
                            <a:schemeClr val="tx1">
                              <a:lumMod val="75000"/>
                              <a:lumOff val="25000"/>
                            </a:schemeClr>
                          </a:solidFill>
                          <a:latin typeface="Cambria Math" panose="02040503050406030204" pitchFamily="18" charset="0"/>
                        </a:rPr>
                        <m:t>,</m:t>
                      </m:r>
                      <m:r>
                        <m:rPr>
                          <m:sty m:val="p"/>
                        </m:rPr>
                        <a:rPr lang="nb-NO" sz="1100" b="0" i="0" dirty="0" err="1">
                          <a:solidFill>
                            <a:schemeClr val="tx1">
                              <a:lumMod val="75000"/>
                              <a:lumOff val="25000"/>
                            </a:schemeClr>
                          </a:solidFill>
                          <a:latin typeface="Cambria Math" panose="02040503050406030204" pitchFamily="18" charset="0"/>
                        </a:rPr>
                        <m:t>kt</m:t>
                      </m:r>
                    </m:sub>
                  </m:sSub>
                </m:oMath>
              </a14:m>
              <a:r>
                <a:rPr lang="nb-NO" sz="1100" b="0" dirty="0">
                  <a:solidFill>
                    <a:schemeClr val="tx1">
                      <a:lumMod val="75000"/>
                      <a:lumOff val="25000"/>
                    </a:schemeClr>
                  </a:solidFill>
                  <a:latin typeface="Cambria Math" panose="02040503050406030204" pitchFamily="18" charset="0"/>
                </a:rPr>
                <a:t>, </a:t>
              </a:r>
              <a14:m>
                <m:oMath xmlns:m="http://schemas.openxmlformats.org/officeDocument/2006/math">
                  <m:sSub>
                    <m:sSubPr>
                      <m:ctrlPr>
                        <a:rPr lang="nb-NO" sz="1100" b="0" i="1" dirty="0" smtClean="0">
                          <a:solidFill>
                            <a:schemeClr val="tx1">
                              <a:lumMod val="75000"/>
                              <a:lumOff val="25000"/>
                            </a:schemeClr>
                          </a:solidFill>
                          <a:latin typeface="Cambria Math" panose="02040503050406030204" pitchFamily="18" charset="0"/>
                        </a:rPr>
                      </m:ctrlPr>
                    </m:sSubPr>
                    <m:e>
                      <m:r>
                        <m:rPr>
                          <m:sty m:val="p"/>
                        </m:rPr>
                        <a:rPr lang="nb-NO" sz="1100" b="0" i="0" dirty="0" smtClean="0">
                          <a:solidFill>
                            <a:schemeClr val="tx1">
                              <a:lumMod val="75000"/>
                              <a:lumOff val="25000"/>
                            </a:schemeClr>
                          </a:solidFill>
                          <a:latin typeface="Cambria Math" panose="02040503050406030204" pitchFamily="18" charset="0"/>
                        </a:rPr>
                        <m:t>s</m:t>
                      </m:r>
                    </m:e>
                    <m:sub>
                      <m:r>
                        <m:rPr>
                          <m:sty m:val="p"/>
                        </m:rPr>
                        <a:rPr lang="nb-NO" sz="1100" b="0" i="0" dirty="0" err="1">
                          <a:solidFill>
                            <a:schemeClr val="tx1">
                              <a:lumMod val="75000"/>
                              <a:lumOff val="25000"/>
                            </a:schemeClr>
                          </a:solidFill>
                          <a:latin typeface="Cambria Math" panose="02040503050406030204" pitchFamily="18" charset="0"/>
                        </a:rPr>
                        <m:t>u</m:t>
                      </m:r>
                      <m:r>
                        <a:rPr lang="nb-NO" sz="1100" b="0" i="0" dirty="0" err="1">
                          <a:solidFill>
                            <a:schemeClr val="tx1">
                              <a:lumMod val="75000"/>
                              <a:lumOff val="25000"/>
                            </a:schemeClr>
                          </a:solidFill>
                          <a:latin typeface="Cambria Math" panose="02040503050406030204" pitchFamily="18" charset="0"/>
                        </a:rPr>
                        <m:t>,</m:t>
                      </m:r>
                      <m:r>
                        <m:rPr>
                          <m:sty m:val="p"/>
                        </m:rPr>
                        <a:rPr lang="nb-NO" sz="1100" b="0" i="0" dirty="0" err="1">
                          <a:solidFill>
                            <a:schemeClr val="tx1">
                              <a:lumMod val="75000"/>
                              <a:lumOff val="25000"/>
                            </a:schemeClr>
                          </a:solidFill>
                          <a:latin typeface="Cambria Math" panose="02040503050406030204" pitchFamily="18" charset="0"/>
                        </a:rPr>
                        <m:t>ke</m:t>
                      </m:r>
                    </m:sub>
                  </m:sSub>
                </m:oMath>
              </a14:m>
              <a:endParaRPr lang="nb-NO" sz="1100" b="0" dirty="0">
                <a:solidFill>
                  <a:schemeClr val="tx1">
                    <a:lumMod val="75000"/>
                    <a:lumOff val="25000"/>
                  </a:schemeClr>
                </a:solidFill>
              </a:endParaRPr>
            </a:p>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lang="nb-NO" sz="1000" b="0" i="0" dirty="0">
                  <a:solidFill>
                    <a:schemeClr val="tx1">
                      <a:lumMod val="75000"/>
                      <a:lumOff val="25000"/>
                    </a:schemeClr>
                  </a:solidFill>
                  <a:effectLst/>
                  <a:latin typeface="Cambria Math" panose="02040503050406030204" pitchFamily="18" charset="0"/>
                </a:rPr>
                <a:t>______ ,  </a:t>
              </a:r>
              <a:r>
                <a:rPr lang="en-GB" sz="1000" i="0" dirty="0">
                  <a:solidFill>
                    <a:schemeClr val="tx1">
                      <a:lumMod val="75000"/>
                      <a:lumOff val="25000"/>
                    </a:schemeClr>
                  </a:solidFill>
                  <a:latin typeface="Cambria Math" panose="02040503050406030204" pitchFamily="18" charset="0"/>
                  <a:ea typeface="Cambria Math" panose="02040503050406030204" pitchFamily="18" charset="0"/>
                </a:rPr>
                <a:t>⋯</a:t>
              </a:r>
              <a:r>
                <a:rPr lang="en-GB" sz="1000" i="0" dirty="0">
                  <a:solidFill>
                    <a:schemeClr val="tx1">
                      <a:lumMod val="75000"/>
                      <a:lumOff val="25000"/>
                    </a:schemeClr>
                  </a:solidFill>
                  <a:effectLst/>
                  <a:latin typeface="Cambria Math" panose="02040503050406030204" pitchFamily="18" charset="0"/>
                </a:rPr>
                <a:t>⋯</a:t>
              </a:r>
              <a:r>
                <a:rPr lang="nb-NO" sz="1000" b="0" i="0" dirty="0">
                  <a:solidFill>
                    <a:schemeClr val="tx1">
                      <a:lumMod val="75000"/>
                      <a:lumOff val="25000"/>
                    </a:schemeClr>
                  </a:solidFill>
                  <a:effectLst/>
                  <a:latin typeface="Cambria Math" panose="02040503050406030204" pitchFamily="18" charset="0"/>
                </a:rPr>
                <a:t> ,</a:t>
              </a:r>
              <a:r>
                <a:rPr lang="nb-NO" sz="1000" dirty="0">
                  <a:solidFill>
                    <a:schemeClr val="tx1">
                      <a:lumMod val="75000"/>
                      <a:lumOff val="25000"/>
                    </a:schemeClr>
                  </a:solidFill>
                  <a:latin typeface="Cambria" panose="02040503050406030204" pitchFamily="18" charset="0"/>
                  <a:ea typeface="Cambria" panose="02040503050406030204" pitchFamily="18" charset="0"/>
                </a:rPr>
                <a:t>   - - - -</a:t>
              </a:r>
            </a:p>
          </cdr:txBody>
        </cdr:sp>
      </mc:Choice>
      <mc:Fallback>
        <cdr:sp macro="" textlink="">
          <cdr:nvSpPr>
            <cdr:cNvPr id="12" name="TextBox 1">
              <a:extLst xmlns:a="http://schemas.openxmlformats.org/drawingml/2006/main">
                <a:ext uri="{FF2B5EF4-FFF2-40B4-BE49-F238E27FC236}">
                  <a16:creationId xmlns:a16="http://schemas.microsoft.com/office/drawing/2014/main" id="{67994E03-0D0A-4215-9618-35E8218206DE}"/>
                </a:ext>
              </a:extLst>
            </cdr:cNvPr>
            <cdr:cNvSpPr txBox="1"/>
          </cdr:nvSpPr>
          <cdr:spPr>
            <a:xfrm xmlns:a="http://schemas.openxmlformats.org/drawingml/2006/main">
              <a:off x="584704" y="1790853"/>
              <a:ext cx="1388886" cy="219783"/>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lang="nb-NO" sz="1100" b="0" i="0" dirty="0">
                  <a:solidFill>
                    <a:schemeClr val="tx1">
                      <a:lumMod val="75000"/>
                      <a:lumOff val="25000"/>
                    </a:schemeClr>
                  </a:solidFill>
                  <a:effectLst/>
                  <a:latin typeface="Cambria Math" panose="02040503050406030204" pitchFamily="18" charset="0"/>
                </a:rPr>
                <a:t>s_(</a:t>
              </a:r>
              <a:r>
                <a:rPr lang="nb-NO" sz="1100" b="0" i="0" dirty="0" err="1">
                  <a:solidFill>
                    <a:schemeClr val="tx1">
                      <a:lumMod val="75000"/>
                      <a:lumOff val="25000"/>
                    </a:schemeClr>
                  </a:solidFill>
                  <a:effectLst/>
                  <a:latin typeface="Cambria Math" panose="02040503050406030204" pitchFamily="18" charset="0"/>
                </a:rPr>
                <a:t>u,Δu</a:t>
              </a:r>
              <a:r>
                <a:rPr lang="nb-NO" sz="1100" b="0" i="0" dirty="0">
                  <a:solidFill>
                    <a:schemeClr val="tx1">
                      <a:lumMod val="75000"/>
                      <a:lumOff val="25000"/>
                    </a:schemeClr>
                  </a:solidFill>
                  <a:effectLst/>
                  <a:latin typeface="Cambria Math" panose="02040503050406030204" pitchFamily="18" charset="0"/>
                </a:rPr>
                <a:t>)</a:t>
              </a:r>
              <a:r>
                <a:rPr lang="nb-NO" sz="1100" b="0" dirty="0">
                  <a:solidFill>
                    <a:schemeClr val="tx1">
                      <a:lumMod val="75000"/>
                      <a:lumOff val="25000"/>
                    </a:schemeClr>
                  </a:solidFill>
                  <a:effectLst/>
                  <a:latin typeface="Cambria Math" panose="02040503050406030204" pitchFamily="18" charset="0"/>
                </a:rPr>
                <a:t>, </a:t>
              </a:r>
              <a:r>
                <a:rPr lang="nb-NO" sz="1100" b="0" i="0" dirty="0">
                  <a:solidFill>
                    <a:schemeClr val="tx1">
                      <a:lumMod val="75000"/>
                      <a:lumOff val="25000"/>
                    </a:schemeClr>
                  </a:solidFill>
                  <a:latin typeface="Cambria Math" panose="02040503050406030204" pitchFamily="18" charset="0"/>
                </a:rPr>
                <a:t>s_(</a:t>
              </a:r>
              <a:r>
                <a:rPr lang="nb-NO" sz="1100" b="0" i="0" dirty="0" err="1">
                  <a:solidFill>
                    <a:schemeClr val="tx1">
                      <a:lumMod val="75000"/>
                      <a:lumOff val="25000"/>
                    </a:schemeClr>
                  </a:solidFill>
                  <a:latin typeface="Cambria Math" panose="02040503050406030204" pitchFamily="18" charset="0"/>
                </a:rPr>
                <a:t>u,kt</a:t>
              </a:r>
              <a:r>
                <a:rPr lang="nb-NO" sz="1100" b="0" i="0" dirty="0">
                  <a:solidFill>
                    <a:schemeClr val="tx1">
                      <a:lumMod val="75000"/>
                      <a:lumOff val="25000"/>
                    </a:schemeClr>
                  </a:solidFill>
                  <a:latin typeface="Cambria Math" panose="02040503050406030204" pitchFamily="18" charset="0"/>
                </a:rPr>
                <a:t>)</a:t>
              </a:r>
              <a:r>
                <a:rPr lang="nb-NO" sz="1100" b="0" dirty="0">
                  <a:solidFill>
                    <a:schemeClr val="tx1">
                      <a:lumMod val="75000"/>
                      <a:lumOff val="25000"/>
                    </a:schemeClr>
                  </a:solidFill>
                  <a:latin typeface="Cambria Math" panose="02040503050406030204" pitchFamily="18" charset="0"/>
                </a:rPr>
                <a:t>, </a:t>
              </a:r>
              <a:r>
                <a:rPr lang="nb-NO" sz="1100" b="0" i="0" dirty="0">
                  <a:solidFill>
                    <a:schemeClr val="tx1">
                      <a:lumMod val="75000"/>
                      <a:lumOff val="25000"/>
                    </a:schemeClr>
                  </a:solidFill>
                  <a:latin typeface="Cambria Math" panose="02040503050406030204" pitchFamily="18" charset="0"/>
                </a:rPr>
                <a:t>s_(</a:t>
              </a:r>
              <a:r>
                <a:rPr lang="nb-NO" sz="1100" b="0" i="0" dirty="0" err="1">
                  <a:solidFill>
                    <a:schemeClr val="tx1">
                      <a:lumMod val="75000"/>
                      <a:lumOff val="25000"/>
                    </a:schemeClr>
                  </a:solidFill>
                  <a:latin typeface="Cambria Math" panose="02040503050406030204" pitchFamily="18" charset="0"/>
                </a:rPr>
                <a:t>u,ke</a:t>
              </a:r>
              <a:r>
                <a:rPr lang="nb-NO" sz="1100" b="0" i="0" dirty="0">
                  <a:solidFill>
                    <a:schemeClr val="tx1">
                      <a:lumMod val="75000"/>
                      <a:lumOff val="25000"/>
                    </a:schemeClr>
                  </a:solidFill>
                  <a:latin typeface="Cambria Math" panose="02040503050406030204" pitchFamily="18" charset="0"/>
                </a:rPr>
                <a:t>)</a:t>
              </a:r>
              <a:endParaRPr lang="nb-NO" sz="1100" b="0" dirty="0">
                <a:solidFill>
                  <a:schemeClr val="tx1">
                    <a:lumMod val="75000"/>
                    <a:lumOff val="25000"/>
                  </a:schemeClr>
                </a:solidFill>
              </a:endParaRPr>
            </a:p>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lang="nb-NO" sz="1000" b="0" i="0" dirty="0">
                  <a:solidFill>
                    <a:schemeClr val="tx1">
                      <a:lumMod val="75000"/>
                      <a:lumOff val="25000"/>
                    </a:schemeClr>
                  </a:solidFill>
                  <a:effectLst/>
                  <a:latin typeface="Cambria Math" panose="02040503050406030204" pitchFamily="18" charset="0"/>
                </a:rPr>
                <a:t>______ ,  </a:t>
              </a:r>
              <a:r>
                <a:rPr lang="en-GB" sz="1000" i="0" dirty="0">
                  <a:solidFill>
                    <a:schemeClr val="tx1">
                      <a:lumMod val="75000"/>
                      <a:lumOff val="25000"/>
                    </a:schemeClr>
                  </a:solidFill>
                  <a:latin typeface="Cambria Math" panose="02040503050406030204" pitchFamily="18" charset="0"/>
                  <a:ea typeface="Cambria Math" panose="02040503050406030204" pitchFamily="18" charset="0"/>
                </a:rPr>
                <a:t>⋯</a:t>
              </a:r>
              <a:r>
                <a:rPr lang="en-GB" sz="1000" i="0" dirty="0">
                  <a:solidFill>
                    <a:schemeClr val="tx1">
                      <a:lumMod val="75000"/>
                      <a:lumOff val="25000"/>
                    </a:schemeClr>
                  </a:solidFill>
                  <a:effectLst/>
                  <a:latin typeface="Cambria Math" panose="02040503050406030204" pitchFamily="18" charset="0"/>
                </a:rPr>
                <a:t>⋯</a:t>
              </a:r>
              <a:r>
                <a:rPr lang="nb-NO" sz="1000" b="0" i="0" dirty="0">
                  <a:solidFill>
                    <a:schemeClr val="tx1">
                      <a:lumMod val="75000"/>
                      <a:lumOff val="25000"/>
                    </a:schemeClr>
                  </a:solidFill>
                  <a:effectLst/>
                  <a:latin typeface="Cambria Math" panose="02040503050406030204" pitchFamily="18" charset="0"/>
                </a:rPr>
                <a:t> ,</a:t>
              </a:r>
              <a:r>
                <a:rPr lang="nb-NO" sz="1000" dirty="0">
                  <a:solidFill>
                    <a:schemeClr val="tx1">
                      <a:lumMod val="75000"/>
                      <a:lumOff val="25000"/>
                    </a:schemeClr>
                  </a:solidFill>
                  <a:latin typeface="Cambria" panose="02040503050406030204" pitchFamily="18" charset="0"/>
                  <a:ea typeface="Cambria" panose="02040503050406030204" pitchFamily="18" charset="0"/>
                </a:rPr>
                <a:t>   - - - -</a:t>
              </a:r>
            </a:p>
          </cdr:txBody>
        </cdr:sp>
      </mc:Fallback>
    </mc:AlternateContent>
  </cdr:relSizeAnchor>
  <cdr:relSizeAnchor xmlns:cdr="http://schemas.openxmlformats.org/drawingml/2006/chartDrawing">
    <cdr:from>
      <cdr:x>0.10344</cdr:x>
      <cdr:y>0.07486</cdr:y>
    </cdr:from>
    <cdr:to>
      <cdr:x>0.92829</cdr:x>
      <cdr:y>0.95294</cdr:y>
    </cdr:to>
    <cdr:grpSp>
      <cdr:nvGrpSpPr>
        <cdr:cNvPr id="13" name="Group 12">
          <a:extLst xmlns:a="http://schemas.openxmlformats.org/drawingml/2006/main">
            <a:ext uri="{FF2B5EF4-FFF2-40B4-BE49-F238E27FC236}">
              <a16:creationId xmlns:a16="http://schemas.microsoft.com/office/drawing/2014/main" id="{C57D9006-8975-4871-AE1D-9F99F28618A0}"/>
            </a:ext>
          </a:extLst>
        </cdr:cNvPr>
        <cdr:cNvGrpSpPr/>
      </cdr:nvGrpSpPr>
      <cdr:grpSpPr>
        <a:xfrm xmlns:a="http://schemas.openxmlformats.org/drawingml/2006/main">
          <a:off x="244272" y="330580"/>
          <a:ext cx="1947874" cy="3877576"/>
          <a:chOff x="-159" y="1068640"/>
          <a:chExt cx="304162" cy="6291080"/>
        </a:xfrm>
      </cdr:grpSpPr>
      <cdr:sp macro="" textlink="">
        <cdr:nvSpPr>
          <cdr:cNvPr id="14" name="Rectangle 13">
            <a:extLst xmlns:a="http://schemas.openxmlformats.org/drawingml/2006/main">
              <a:ext uri="{FF2B5EF4-FFF2-40B4-BE49-F238E27FC236}">
                <a16:creationId xmlns:a16="http://schemas.microsoft.com/office/drawing/2014/main" id="{E1548020-D811-4D07-A809-D02C4B73A14D}"/>
              </a:ext>
            </a:extLst>
          </cdr:cNvPr>
          <cdr:cNvSpPr/>
        </cdr:nvSpPr>
        <cdr:spPr>
          <a:xfrm xmlns:a="http://schemas.openxmlformats.org/drawingml/2006/main">
            <a:off x="-159" y="1068640"/>
            <a:ext cx="304162" cy="1506713"/>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5" name="Rectangle 14">
            <a:extLst xmlns:a="http://schemas.openxmlformats.org/drawingml/2006/main">
              <a:ext uri="{FF2B5EF4-FFF2-40B4-BE49-F238E27FC236}">
                <a16:creationId xmlns:a16="http://schemas.microsoft.com/office/drawing/2014/main" id="{90411769-D237-4FCE-96A0-7FAAF56885DC}"/>
              </a:ext>
            </a:extLst>
          </cdr:cNvPr>
          <cdr:cNvSpPr/>
        </cdr:nvSpPr>
        <cdr:spPr>
          <a:xfrm xmlns:a="http://schemas.openxmlformats.org/drawingml/2006/main">
            <a:off x="584" y="5815076"/>
            <a:ext cx="303419" cy="1544644"/>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6" name="Rectangle 15">
            <a:extLst xmlns:a="http://schemas.openxmlformats.org/drawingml/2006/main">
              <a:ext uri="{FF2B5EF4-FFF2-40B4-BE49-F238E27FC236}">
                <a16:creationId xmlns:a16="http://schemas.microsoft.com/office/drawing/2014/main" id="{91219C7B-2193-49A3-801D-5769474CD3BD}"/>
              </a:ext>
            </a:extLst>
          </cdr:cNvPr>
          <cdr:cNvSpPr/>
        </cdr:nvSpPr>
        <cdr:spPr>
          <a:xfrm xmlns:a="http://schemas.openxmlformats.org/drawingml/2006/main">
            <a:off x="584" y="2585657"/>
            <a:ext cx="303213" cy="3227204"/>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dirty="0"/>
          </a:p>
        </cdr:txBody>
      </cdr:sp>
    </cdr:grpSp>
  </cdr:relSizeAnchor>
</c:userShapes>
</file>

<file path=ppt/drawings/drawing3.xml><?xml version="1.0" encoding="utf-8"?>
<c:userShapes xmlns:c="http://schemas.openxmlformats.org/drawingml/2006/chart">
  <cdr:relSizeAnchor xmlns:cdr="http://schemas.openxmlformats.org/drawingml/2006/chartDrawing">
    <cdr:from>
      <cdr:x>0</cdr:x>
      <cdr:y>0.91999</cdr:y>
    </cdr:from>
    <cdr:to>
      <cdr:x>0.21143</cdr:x>
      <cdr:y>0.95994</cdr:y>
    </cdr:to>
    <cdr:sp macro="" textlink="">
      <cdr:nvSpPr>
        <cdr:cNvPr id="12" name="TextBox 1">
          <a:extLst xmlns:a="http://schemas.openxmlformats.org/drawingml/2006/main">
            <a:ext uri="{FF2B5EF4-FFF2-40B4-BE49-F238E27FC236}">
              <a16:creationId xmlns:a16="http://schemas.microsoft.com/office/drawing/2014/main" id="{987F3179-AB1F-45A9-BEA8-5B6A4068D221}"/>
            </a:ext>
          </a:extLst>
        </cdr:cNvPr>
        <cdr:cNvSpPr txBox="1"/>
      </cdr:nvSpPr>
      <cdr:spPr>
        <a:xfrm xmlns:a="http://schemas.openxmlformats.org/drawingml/2006/main">
          <a:off x="0" y="4305507"/>
          <a:ext cx="456686" cy="186964"/>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nb-NO" sz="750" b="0" i="0" dirty="0">
              <a:solidFill>
                <a:schemeClr val="tx1">
                  <a:lumMod val="65000"/>
                  <a:lumOff val="35000"/>
                </a:schemeClr>
              </a:solidFill>
              <a:latin typeface="Cambria Math" panose="02040503050406030204" pitchFamily="18" charset="0"/>
            </a:rPr>
            <a:t>𝑧 [cm]</a:t>
          </a:r>
          <a:endParaRPr lang="en-GB" sz="750" dirty="0">
            <a:solidFill>
              <a:schemeClr val="tx1">
                <a:lumMod val="65000"/>
                <a:lumOff val="35000"/>
              </a:schemeClr>
            </a:solidFill>
          </a:endParaRPr>
        </a:p>
      </cdr:txBody>
    </cdr:sp>
  </cdr:relSizeAnchor>
  <cdr:relSizeAnchor xmlns:cdr="http://schemas.openxmlformats.org/drawingml/2006/chartDrawing">
    <cdr:from>
      <cdr:x>0</cdr:x>
      <cdr:y>0.06224</cdr:y>
    </cdr:from>
    <cdr:to>
      <cdr:x>1</cdr:x>
      <cdr:y>0.13916</cdr:y>
    </cdr:to>
    <mc:AlternateContent xmlns:mc="http://schemas.openxmlformats.org/markup-compatibility/2006">
      <mc:Choice xmlns:a14="http://schemas.microsoft.com/office/drawing/2010/main" Requires="a14">
        <cdr:sp macro="" textlink="">
          <cdr:nvSpPr>
            <cdr:cNvPr id="15" name="TextBox 1"/>
            <cdr:cNvSpPr txBox="1"/>
          </cdr:nvSpPr>
          <cdr:spPr>
            <a:xfrm xmlns:a="http://schemas.openxmlformats.org/drawingml/2006/main">
              <a:off x="0" y="291295"/>
              <a:ext cx="2160000" cy="35998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Korrigert </a:t>
              </a:r>
              <a:r>
                <a:rPr lang="en-GB" sz="800" dirty="0" err="1">
                  <a:solidFill>
                    <a:schemeClr val="tx1">
                      <a:lumMod val="75000"/>
                      <a:lumOff val="25000"/>
                    </a:schemeClr>
                  </a:solidFill>
                  <a:latin typeface="Cambria" panose="02040503050406030204" pitchFamily="18" charset="0"/>
                  <a:ea typeface="Cambria" panose="02040503050406030204" pitchFamily="18" charset="0"/>
                </a:rPr>
                <a:t>spissmotstand</a:t>
              </a:r>
              <a:r>
                <a:rPr lang="en-GB" sz="800" dirty="0">
                  <a:solidFill>
                    <a:schemeClr val="tx1">
                      <a:lumMod val="75000"/>
                      <a:lumOff val="25000"/>
                    </a:schemeClr>
                  </a:solidFill>
                  <a:latin typeface="Cambria" panose="02040503050406030204" pitchFamily="18" charset="0"/>
                  <a:ea typeface="Cambria" panose="02040503050406030204" pitchFamily="18" charset="0"/>
                </a:rPr>
                <a:t>, </a:t>
              </a:r>
              <a14:m>
                <m:oMath xmlns:m="http://schemas.openxmlformats.org/officeDocument/2006/math">
                  <m:sSub>
                    <m:sSubPr>
                      <m:ctrlPr>
                        <a:rPr lang="nb-NO" sz="800" i="1" dirty="0" smtClean="0">
                          <a:solidFill>
                            <a:schemeClr val="tx1">
                              <a:lumMod val="65000"/>
                              <a:lumOff val="35000"/>
                            </a:schemeClr>
                          </a:solidFill>
                          <a:latin typeface="Cambria Math" panose="02040503050406030204" pitchFamily="18" charset="0"/>
                        </a:rPr>
                      </m:ctrlPr>
                    </m:sSubPr>
                    <m:e>
                      <m:r>
                        <m:rPr>
                          <m:sty m:val="p"/>
                        </m:rPr>
                        <a:rPr lang="nb-NO" sz="800" i="0" dirty="0" smtClean="0">
                          <a:solidFill>
                            <a:schemeClr val="tx1">
                              <a:lumMod val="65000"/>
                              <a:lumOff val="35000"/>
                            </a:schemeClr>
                          </a:solidFill>
                          <a:latin typeface="Cambria Math" panose="02040503050406030204" pitchFamily="18" charset="0"/>
                        </a:rPr>
                        <m:t>q</m:t>
                      </m:r>
                    </m:e>
                    <m:sub>
                      <m:r>
                        <m:rPr>
                          <m:sty m:val="p"/>
                        </m:rPr>
                        <a:rPr lang="nb-NO" sz="800" i="0" dirty="0" smtClean="0">
                          <a:solidFill>
                            <a:schemeClr val="tx1">
                              <a:lumMod val="65000"/>
                              <a:lumOff val="35000"/>
                            </a:schemeClr>
                          </a:solidFill>
                          <a:latin typeface="Cambria Math" panose="02040503050406030204" pitchFamily="18" charset="0"/>
                        </a:rPr>
                        <m:t>t</m:t>
                      </m:r>
                    </m:sub>
                  </m:sSub>
                </m:oMath>
              </a14:m>
              <a:r>
                <a:rPr lang="nb-NO" sz="800" i="0" dirty="0">
                  <a:solidFill>
                    <a:schemeClr val="tx1">
                      <a:lumMod val="65000"/>
                      <a:lumOff val="35000"/>
                    </a:schemeClr>
                  </a:solidFill>
                  <a:latin typeface="Cambria Math" panose="02040503050406030204" pitchFamily="18" charset="0"/>
                </a:rPr>
                <a:t>  [</a:t>
              </a:r>
              <a:r>
                <a:rPr lang="nb-NO" sz="800" i="0" dirty="0" err="1">
                  <a:solidFill>
                    <a:schemeClr val="tx1">
                      <a:lumMod val="65000"/>
                      <a:lumOff val="35000"/>
                    </a:schemeClr>
                  </a:solidFill>
                  <a:latin typeface="Cambria Math" panose="02040503050406030204" pitchFamily="18" charset="0"/>
                </a:rPr>
                <a:t>MPa</a:t>
              </a:r>
              <a:r>
                <a:rPr lang="nb-NO" sz="800" i="0" dirty="0">
                  <a:solidFill>
                    <a:schemeClr val="tx1">
                      <a:lumMod val="65000"/>
                      <a:lumOff val="35000"/>
                    </a:schemeClr>
                  </a:solidFill>
                  <a:latin typeface="Cambria Math" panose="02040503050406030204" pitchFamily="18" charset="0"/>
                </a:rPr>
                <a:t>]</a:t>
              </a:r>
              <a:endParaRPr lang="en-GB" sz="800" dirty="0">
                <a:solidFill>
                  <a:schemeClr val="tx1">
                    <a:lumMod val="65000"/>
                    <a:lumOff val="35000"/>
                  </a:schemeClr>
                </a:solidFill>
              </a:endParaRPr>
            </a:p>
          </cdr:txBody>
        </cdr:sp>
      </mc:Choice>
      <mc:Fallback>
        <cdr:sp macro="" textlink="">
          <cdr:nvSpPr>
            <cdr:cNvPr id="15" name="TextBox 1"/>
            <cdr:cNvSpPr txBox="1"/>
          </cdr:nvSpPr>
          <cdr:spPr>
            <a:xfrm xmlns:a="http://schemas.openxmlformats.org/drawingml/2006/main">
              <a:off x="0" y="291295"/>
              <a:ext cx="2160000" cy="35998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Korrigert </a:t>
              </a:r>
              <a:r>
                <a:rPr lang="en-GB" sz="800" dirty="0" err="1">
                  <a:solidFill>
                    <a:schemeClr val="tx1">
                      <a:lumMod val="75000"/>
                      <a:lumOff val="25000"/>
                    </a:schemeClr>
                  </a:solidFill>
                  <a:latin typeface="Cambria" panose="02040503050406030204" pitchFamily="18" charset="0"/>
                  <a:ea typeface="Cambria" panose="02040503050406030204" pitchFamily="18" charset="0"/>
                </a:rPr>
                <a:t>spissmotstand</a:t>
              </a:r>
              <a:r>
                <a:rPr lang="en-GB" sz="800" dirty="0">
                  <a:solidFill>
                    <a:schemeClr val="tx1">
                      <a:lumMod val="75000"/>
                      <a:lumOff val="25000"/>
                    </a:schemeClr>
                  </a:solidFill>
                  <a:latin typeface="Cambria" panose="02040503050406030204" pitchFamily="18" charset="0"/>
                  <a:ea typeface="Cambria" panose="02040503050406030204" pitchFamily="18" charset="0"/>
                </a:rPr>
                <a:t>, </a:t>
              </a:r>
              <a:r>
                <a:rPr lang="nb-NO" sz="800" i="0" dirty="0">
                  <a:solidFill>
                    <a:schemeClr val="tx1">
                      <a:lumMod val="65000"/>
                      <a:lumOff val="35000"/>
                    </a:schemeClr>
                  </a:solidFill>
                  <a:latin typeface="Cambria Math" panose="02040503050406030204" pitchFamily="18" charset="0"/>
                </a:rPr>
                <a:t>q_t  [</a:t>
              </a:r>
              <a:r>
                <a:rPr lang="nb-NO" sz="800" i="0" dirty="0" err="1">
                  <a:solidFill>
                    <a:schemeClr val="tx1">
                      <a:lumMod val="65000"/>
                      <a:lumOff val="35000"/>
                    </a:schemeClr>
                  </a:solidFill>
                  <a:latin typeface="Cambria Math" panose="02040503050406030204" pitchFamily="18" charset="0"/>
                </a:rPr>
                <a:t>MPa</a:t>
              </a:r>
              <a:r>
                <a:rPr lang="nb-NO" sz="800" i="0" dirty="0">
                  <a:solidFill>
                    <a:schemeClr val="tx1">
                      <a:lumMod val="65000"/>
                      <a:lumOff val="35000"/>
                    </a:schemeClr>
                  </a:solidFill>
                  <a:latin typeface="Cambria Math" panose="02040503050406030204" pitchFamily="18" charset="0"/>
                </a:rPr>
                <a:t>]</a:t>
              </a:r>
              <a:endParaRPr lang="en-GB" sz="800" dirty="0">
                <a:solidFill>
                  <a:schemeClr val="tx1">
                    <a:lumMod val="65000"/>
                    <a:lumOff val="35000"/>
                  </a:schemeClr>
                </a:solidFill>
              </a:endParaRPr>
            </a:p>
          </cdr:txBody>
        </cdr:sp>
      </mc:Fallback>
    </mc:AlternateContent>
  </cdr:relSizeAnchor>
</c:userShapes>
</file>

<file path=ppt/drawings/drawing30.xml><?xml version="1.0" encoding="utf-8"?>
<c:userShapes xmlns:c="http://schemas.openxmlformats.org/drawingml/2006/chart">
  <cdr:relSizeAnchor xmlns:cdr="http://schemas.openxmlformats.org/drawingml/2006/chartDrawing">
    <cdr:from>
      <cdr:x>0.13016</cdr:x>
      <cdr:y>0.06916</cdr:y>
    </cdr:from>
    <cdr:to>
      <cdr:x>0.91113</cdr:x>
      <cdr:y>0.94957</cdr:y>
    </cdr:to>
    <cdr:grpSp>
      <cdr:nvGrpSpPr>
        <cdr:cNvPr id="11" name="Group 10">
          <a:extLst xmlns:a="http://schemas.openxmlformats.org/drawingml/2006/main">
            <a:ext uri="{FF2B5EF4-FFF2-40B4-BE49-F238E27FC236}">
              <a16:creationId xmlns:a16="http://schemas.microsoft.com/office/drawing/2014/main" id="{A4EE291C-F05C-4075-B209-44A757555C32}"/>
            </a:ext>
          </a:extLst>
        </cdr:cNvPr>
        <cdr:cNvGrpSpPr/>
      </cdr:nvGrpSpPr>
      <cdr:grpSpPr>
        <a:xfrm xmlns:a="http://schemas.openxmlformats.org/drawingml/2006/main">
          <a:off x="306912" y="304781"/>
          <a:ext cx="1841496" cy="3879879"/>
          <a:chOff x="264154" y="611160"/>
          <a:chExt cx="2128521" cy="7132752"/>
        </a:xfrm>
      </cdr:grpSpPr>
      <cdr:sp macro="" textlink="">
        <cdr:nvSpPr>
          <cdr:cNvPr id="4" name="Rectangle 3">
            <a:extLst xmlns:a="http://schemas.openxmlformats.org/drawingml/2006/main">
              <a:ext uri="{FF2B5EF4-FFF2-40B4-BE49-F238E27FC236}">
                <a16:creationId xmlns:a16="http://schemas.microsoft.com/office/drawing/2014/main" id="{0CFA7921-A871-4D3A-A8FB-38906314D7BC}"/>
              </a:ext>
            </a:extLst>
          </cdr:cNvPr>
          <cdr:cNvSpPr/>
        </cdr:nvSpPr>
        <cdr:spPr>
          <a:xfrm xmlns:a="http://schemas.openxmlformats.org/drawingml/2006/main">
            <a:off x="268214" y="611160"/>
            <a:ext cx="2118644" cy="175190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1CD79D27-6E49-4EFC-A9E3-33A434A769E8}"/>
              </a:ext>
            </a:extLst>
          </cdr:cNvPr>
          <cdr:cNvSpPr/>
        </cdr:nvSpPr>
        <cdr:spPr>
          <a:xfrm xmlns:a="http://schemas.openxmlformats.org/drawingml/2006/main">
            <a:off x="265507" y="2367130"/>
            <a:ext cx="2124058" cy="114074"/>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34371C45-3583-42BA-B398-C249E71B0A20}"/>
              </a:ext>
            </a:extLst>
          </cdr:cNvPr>
          <cdr:cNvSpPr/>
        </cdr:nvSpPr>
        <cdr:spPr>
          <a:xfrm xmlns:a="http://schemas.openxmlformats.org/drawingml/2006/main">
            <a:off x="266947" y="4047943"/>
            <a:ext cx="2124058" cy="246349"/>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3C87C963-B6CF-4277-9A23-D7FE9C8D37E2}"/>
              </a:ext>
            </a:extLst>
          </cdr:cNvPr>
          <cdr:cNvSpPr/>
        </cdr:nvSpPr>
        <cdr:spPr>
          <a:xfrm xmlns:a="http://schemas.openxmlformats.org/drawingml/2006/main">
            <a:off x="265507" y="2485267"/>
            <a:ext cx="2126765" cy="156860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8" y="4295023"/>
            <a:ext cx="2115821" cy="1478664"/>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8" y="6257610"/>
            <a:ext cx="2123453" cy="1486302"/>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7D2896E6-F577-4ADA-85AA-F487EAD7043F}"/>
              </a:ext>
            </a:extLst>
          </cdr:cNvPr>
          <cdr:cNvSpPr/>
        </cdr:nvSpPr>
        <cdr:spPr>
          <a:xfrm xmlns:a="http://schemas.openxmlformats.org/drawingml/2006/main">
            <a:off x="264154" y="5783193"/>
            <a:ext cx="2128521" cy="463042"/>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userShapes>
</file>

<file path=ppt/drawings/drawing31.xml><?xml version="1.0" encoding="utf-8"?>
<c:userShapes xmlns:c="http://schemas.openxmlformats.org/drawingml/2006/chart">
  <cdr:relSizeAnchor xmlns:cdr="http://schemas.openxmlformats.org/drawingml/2006/chartDrawing">
    <cdr:from>
      <cdr:x>0</cdr:x>
      <cdr:y>0.94414</cdr:y>
    </cdr:from>
    <cdr:to>
      <cdr:x>0.54667</cdr:x>
      <cdr:y>1</cdr:y>
    </cdr:to>
    <cdr:sp macro="" textlink="">
      <cdr:nvSpPr>
        <cdr:cNvPr id="2" name="TextBox 1">
          <a:extLst xmlns:a="http://schemas.openxmlformats.org/drawingml/2006/main">
            <a:ext uri="{FF2B5EF4-FFF2-40B4-BE49-F238E27FC236}">
              <a16:creationId xmlns:a16="http://schemas.microsoft.com/office/drawing/2014/main" id="{E28DCD20-08CF-494A-91DA-4711251B9FB7}"/>
            </a:ext>
          </a:extLst>
        </cdr:cNvPr>
        <cdr:cNvSpPr txBox="1"/>
      </cdr:nvSpPr>
      <cdr:spPr>
        <a:xfrm xmlns:a="http://schemas.openxmlformats.org/drawingml/2006/main">
          <a:off x="0" y="3398921"/>
          <a:ext cx="631658" cy="20107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800" b="0" i="0">
              <a:solidFill>
                <a:schemeClr val="tx1">
                  <a:lumMod val="65000"/>
                  <a:lumOff val="35000"/>
                </a:schemeClr>
              </a:solidFill>
              <a:latin typeface="Cambria Math" panose="02040503050406030204" pitchFamily="18" charset="0"/>
              <a:ea typeface="Cambria Math" panose="02040503050406030204" pitchFamily="18" charset="0"/>
            </a:rPr>
            <a:t>↓</a:t>
          </a:r>
          <a:r>
            <a:rPr lang="nb-NO" sz="800" b="0" i="0">
              <a:solidFill>
                <a:schemeClr val="tx1">
                  <a:lumMod val="65000"/>
                  <a:lumOff val="35000"/>
                </a:schemeClr>
              </a:solidFill>
              <a:latin typeface="Cambria Math" panose="02040503050406030204" pitchFamily="18" charset="0"/>
            </a:rPr>
            <a:t>𝑧</a:t>
          </a:r>
          <a:r>
            <a:rPr lang="en-GB" sz="800">
              <a:solidFill>
                <a:schemeClr val="tx1">
                  <a:lumMod val="65000"/>
                  <a:lumOff val="35000"/>
                </a:schemeClr>
              </a:solidFill>
              <a:latin typeface="Times New Roman" panose="02020603050405020304" pitchFamily="18" charset="0"/>
              <a:cs typeface="Times New Roman" panose="02020603050405020304" pitchFamily="18" charset="0"/>
            </a:rPr>
            <a:t> [cm]</a:t>
          </a:r>
        </a:p>
      </cdr:txBody>
    </cdr:sp>
  </cdr:relSizeAnchor>
  <cdr:relSizeAnchor xmlns:cdr="http://schemas.openxmlformats.org/drawingml/2006/chartDrawing">
    <cdr:from>
      <cdr:x>0</cdr:x>
      <cdr:y>0</cdr:y>
    </cdr:from>
    <cdr:to>
      <cdr:x>1</cdr:x>
      <cdr:y>0.07733</cdr:y>
    </cdr:to>
    <cdr:sp macro="" textlink="">
      <cdr:nvSpPr>
        <cdr:cNvPr id="3" name="TextBox 1"/>
        <cdr:cNvSpPr txBox="1"/>
      </cdr:nvSpPr>
      <cdr:spPr>
        <a:xfrm xmlns:a="http://schemas.openxmlformats.org/drawingml/2006/main">
          <a:off x="-511200" y="-1233802"/>
          <a:ext cx="1882704" cy="25053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0" algn="ctr" rtl="0">
            <a:defRPr/>
          </a:pPr>
          <a:r>
            <a:rPr lang="en-GB" b="0" i="0" u="none" strike="noStrike" baseline="0" dirty="0">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B</a:t>
          </a:r>
          <a:r>
            <a:rPr lang="en-GB" b="0" i="0" u="none" strike="noStrike" baseline="-25000" dirty="0">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q</a:t>
          </a:r>
          <a:r>
            <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 - </a:t>
          </a:r>
          <a:r>
            <a:rPr lang="en-GB" dirty="0" err="1">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Korrigert</a:t>
          </a:r>
          <a:r>
            <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 u</a:t>
          </a:r>
          <a:r>
            <a:rPr lang="en-GB" baseline="-25000"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2</a:t>
          </a:r>
          <a:endPar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endParaRPr>
        </a:p>
      </cdr:txBody>
    </cdr:sp>
  </cdr:relSizeAnchor>
</c:userShapes>
</file>

<file path=ppt/drawings/drawing310.xml><?xml version="1.0" encoding="utf-8"?>
<c:userShapes xmlns:c="http://schemas.openxmlformats.org/drawingml/2006/chart">
  <cdr:relSizeAnchor xmlns:cdr="http://schemas.openxmlformats.org/drawingml/2006/chartDrawing">
    <cdr:from>
      <cdr:x>0</cdr:x>
      <cdr:y>0.91999</cdr:y>
    </cdr:from>
    <cdr:to>
      <cdr:x>0.21143</cdr:x>
      <cdr:y>0.95994</cdr:y>
    </cdr:to>
    <cdr:sp macro="" textlink="">
      <cdr:nvSpPr>
        <cdr:cNvPr id="12" name="TextBox 1">
          <a:extLst xmlns:a="http://schemas.openxmlformats.org/drawingml/2006/main">
            <a:ext uri="{FF2B5EF4-FFF2-40B4-BE49-F238E27FC236}">
              <a16:creationId xmlns:a16="http://schemas.microsoft.com/office/drawing/2014/main" id="{987F3179-AB1F-45A9-BEA8-5B6A4068D221}"/>
            </a:ext>
          </a:extLst>
        </cdr:cNvPr>
        <cdr:cNvSpPr txBox="1"/>
      </cdr:nvSpPr>
      <cdr:spPr>
        <a:xfrm xmlns:a="http://schemas.openxmlformats.org/drawingml/2006/main">
          <a:off x="0" y="4305507"/>
          <a:ext cx="456686" cy="186964"/>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nb-NO" sz="750" b="0" i="0" dirty="0">
              <a:solidFill>
                <a:schemeClr val="tx1">
                  <a:lumMod val="65000"/>
                  <a:lumOff val="35000"/>
                </a:schemeClr>
              </a:solidFill>
              <a:latin typeface="Cambria Math" panose="02040503050406030204" pitchFamily="18" charset="0"/>
            </a:rPr>
            <a:t>𝑧 [cm]</a:t>
          </a:r>
          <a:endParaRPr lang="en-GB" sz="750" dirty="0">
            <a:solidFill>
              <a:schemeClr val="tx1">
                <a:lumMod val="65000"/>
                <a:lumOff val="35000"/>
              </a:schemeClr>
            </a:solidFill>
          </a:endParaRPr>
        </a:p>
      </cdr:txBody>
    </cdr:sp>
  </cdr:relSizeAnchor>
  <cdr:relSizeAnchor xmlns:cdr="http://schemas.openxmlformats.org/drawingml/2006/chartDrawing">
    <cdr:from>
      <cdr:x>0</cdr:x>
      <cdr:y>0.06224</cdr:y>
    </cdr:from>
    <cdr:to>
      <cdr:x>1</cdr:x>
      <cdr:y>0.13916</cdr:y>
    </cdr:to>
    <cdr:sp macro="" textlink="">
      <cdr:nvSpPr>
        <cdr:cNvPr id="15" name="TextBox 1"/>
        <cdr:cNvSpPr txBox="1"/>
      </cdr:nvSpPr>
      <cdr:spPr>
        <a:xfrm xmlns:a="http://schemas.openxmlformats.org/drawingml/2006/main">
          <a:off x="0" y="291295"/>
          <a:ext cx="2160000" cy="35998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Korrigert </a:t>
          </a:r>
          <a:r>
            <a:rPr lang="en-GB" sz="800" dirty="0" err="1">
              <a:solidFill>
                <a:schemeClr val="tx1">
                  <a:lumMod val="75000"/>
                  <a:lumOff val="25000"/>
                </a:schemeClr>
              </a:solidFill>
              <a:latin typeface="Cambria" panose="02040503050406030204" pitchFamily="18" charset="0"/>
              <a:ea typeface="Cambria" panose="02040503050406030204" pitchFamily="18" charset="0"/>
            </a:rPr>
            <a:t>spissmotstand</a:t>
          </a:r>
          <a:r>
            <a:rPr lang="en-GB" sz="800" dirty="0">
              <a:solidFill>
                <a:schemeClr val="tx1">
                  <a:lumMod val="75000"/>
                  <a:lumOff val="25000"/>
                </a:schemeClr>
              </a:solidFill>
              <a:latin typeface="Cambria" panose="02040503050406030204" pitchFamily="18" charset="0"/>
              <a:ea typeface="Cambria" panose="02040503050406030204" pitchFamily="18" charset="0"/>
            </a:rPr>
            <a:t>, </a:t>
          </a:r>
          <a:r>
            <a:rPr lang="nb-NO" sz="800" i="0" dirty="0">
              <a:solidFill>
                <a:schemeClr val="tx1">
                  <a:lumMod val="65000"/>
                  <a:lumOff val="35000"/>
                </a:schemeClr>
              </a:solidFill>
              <a:latin typeface="Cambria Math" panose="02040503050406030204" pitchFamily="18" charset="0"/>
            </a:rPr>
            <a:t>q_t  [</a:t>
          </a:r>
          <a:r>
            <a:rPr lang="nb-NO" sz="800" i="0" dirty="0" err="1">
              <a:solidFill>
                <a:schemeClr val="tx1">
                  <a:lumMod val="65000"/>
                  <a:lumOff val="35000"/>
                </a:schemeClr>
              </a:solidFill>
              <a:latin typeface="Cambria Math" panose="02040503050406030204" pitchFamily="18" charset="0"/>
            </a:rPr>
            <a:t>MPa</a:t>
          </a:r>
          <a:r>
            <a:rPr lang="nb-NO" sz="800" i="0" dirty="0">
              <a:solidFill>
                <a:schemeClr val="tx1">
                  <a:lumMod val="65000"/>
                  <a:lumOff val="35000"/>
                </a:schemeClr>
              </a:solidFill>
              <a:latin typeface="Cambria Math" panose="02040503050406030204" pitchFamily="18" charset="0"/>
            </a:rPr>
            <a:t>]</a:t>
          </a:r>
          <a:endParaRPr lang="en-GB" sz="800" dirty="0">
            <a:solidFill>
              <a:schemeClr val="tx1">
                <a:lumMod val="65000"/>
                <a:lumOff val="35000"/>
              </a:schemeClr>
            </a:solidFill>
          </a:endParaRPr>
        </a:p>
      </cdr:txBody>
    </cdr:sp>
  </cdr:relSizeAnchor>
</c:userShapes>
</file>

<file path=ppt/drawings/drawing32.xml><?xml version="1.0" encoding="utf-8"?>
<c:userShapes xmlns:c="http://schemas.openxmlformats.org/drawingml/2006/chart">
  <cdr:relSizeAnchor xmlns:cdr="http://schemas.openxmlformats.org/drawingml/2006/chartDrawing">
    <cdr:from>
      <cdr:x>0</cdr:x>
      <cdr:y>0</cdr:y>
    </cdr:from>
    <cdr:to>
      <cdr:x>1</cdr:x>
      <cdr:y>0.07858</cdr:y>
    </cdr:to>
    <cdr:sp macro="" textlink="">
      <cdr:nvSpPr>
        <cdr:cNvPr id="2" name="TextBox 1"/>
        <cdr:cNvSpPr txBox="1"/>
      </cdr:nvSpPr>
      <cdr:spPr>
        <a:xfrm xmlns:a="http://schemas.openxmlformats.org/drawingml/2006/main">
          <a:off x="0" y="-1233802"/>
          <a:ext cx="1619885" cy="25458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0" algn="ctr" rtl="0">
            <a:defRPr/>
          </a:pPr>
          <a:r>
            <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B</a:t>
          </a:r>
          <a:r>
            <a:rPr lang="en-GB" baseline="-25000"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q</a:t>
          </a:r>
          <a:r>
            <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 - </a:t>
          </a:r>
          <a:r>
            <a:rPr lang="en-GB" b="0" i="0" u="none" strike="noStrike" baseline="0" dirty="0" err="1">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Ikke</a:t>
          </a:r>
          <a:r>
            <a:rPr lang="en-GB" b="0" i="0" u="none" strike="noStrike" baseline="0" dirty="0">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 </a:t>
          </a:r>
          <a:r>
            <a:rPr lang="en-GB" b="0" i="0" u="none" strike="noStrike" baseline="0" dirty="0" err="1">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korrigert</a:t>
          </a:r>
          <a:endPar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endParaRPr>
        </a:p>
      </cdr:txBody>
    </cdr:sp>
  </cdr:relSizeAnchor>
</c:userShapes>
</file>

<file path=ppt/drawings/drawing320.xml><c:userShapes xmlns:c="http://schemas.openxmlformats.org/drawingml/2006/chart"><cdr:relSizeAnchor xmlns:cdr="http://schemas.openxmlformats.org/drawingml/2006/chartDrawing"><cdr:from><cdr:x>0.11647</cdr:x><cdr:y>0.18494</cdr:y></cdr:from><cdr:to><cdr:x>0.93692</cdr:x><cdr:y>0.95911</cdr:y></cdr:to><cdr:grpSp><cdr:nvGrpSpPr><cdr:cNvPr id="9" name="Group 8"><a:extLst xmlns:a="http://schemas.openxmlformats.org/drawingml/2006/main"><a:ext uri="{FF2B5EF4-FFF2-40B4-BE49-F238E27FC236}"><a16:creationId xmlns:a16="http://schemas.microsoft.com/office/drawing/2014/main" id="{70487EC5-DDD8-4724-9162-ED21B2EE0534}"/></a:ext></a:extLst></cdr:cNvPr><cdr:cNvGrpSpPr/></cdr:nvGrpSpPr><cdr:grpSpPr><a:xfrm xmlns:a="http://schemas.openxmlformats.org/drawingml/2006/main"><a:off x="241585" y="865519"/><a:ext cx="1701794" cy="3623116"/><a:chOff x="347424" y="602560"/><a:chExt cx="3782200" cy="4651483"/></a:xfrm></cdr:grpSpPr><cdr:sp macro="" textlink=""><cdr:nvSpPr><cdr:cNvPr id="2" name="Rectangle 1"><a:extLst xmlns:a="http://schemas.openxmlformats.org/drawingml/2006/main"><a:ext uri="{FF2B5EF4-FFF2-40B4-BE49-F238E27FC236}"><a16:creationId xmlns:a16="http://schemas.microsoft.com/office/drawing/2014/main" id="{C3AC9B4A-B8E9-4084-BB35-F6C9A1FF3CEB}"/></a:ext></a:extLst></cdr:cNvPr><cdr:cNvSpPr/></cdr:nvSpPr><cdr:spPr><a:xfrm xmlns:a="http://schemas.openxmlformats.org/drawingml/2006/main"><a:off x="355784" y="602560"/><a:ext cx="3772674" cy="873515"/></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3" name="Rectangle 2"><a:extLst xmlns:a="http://schemas.openxmlformats.org/drawingml/2006/main"><a:ext uri="{FF2B5EF4-FFF2-40B4-BE49-F238E27FC236}"><a16:creationId xmlns:a16="http://schemas.microsoft.com/office/drawing/2014/main" id="{335882BA-D463-4A06-AC6D-8990BD880FB3}"/></a:ext></a:extLst></cdr:cNvPr><cdr:cNvSpPr/></cdr:nvSpPr><cdr:spPr><a:xfrm xmlns:a="http://schemas.openxmlformats.org/drawingml/2006/main"><a:off x="355783" y="1473248"/><a:ext cx="3768902" cy="157786"/></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4" name="Rectangle 3"><a:extLst xmlns:a="http://schemas.openxmlformats.org/drawingml/2006/main"><a:ext uri="{FF2B5EF4-FFF2-40B4-BE49-F238E27FC236}"><a16:creationId xmlns:a16="http://schemas.microsoft.com/office/drawing/2014/main" id="{6D08BA87-6F66-47AF-A0F7-47CBFE1C2240}"/></a:ext></a:extLst></cdr:cNvPr><cdr:cNvSpPr/></cdr:nvSpPr><cdr:spPr><a:xfrm xmlns:a="http://schemas.openxmlformats.org/drawingml/2006/main"><a:off x="360780" y="1634543"/><a:ext cx="3762681" cy="974976"/></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5" name="Rectangle 4"><a:extLst xmlns:a="http://schemas.openxmlformats.org/drawingml/2006/main"><a:ext uri="{FF2B5EF4-FFF2-40B4-BE49-F238E27FC236}"><a16:creationId xmlns:a16="http://schemas.microsoft.com/office/drawing/2014/main" id="{F24EC25B-42FD-4E1D-86BC-4417F82A4642}"/></a:ext></a:extLst></cdr:cNvPr><cdr:cNvSpPr/></cdr:nvSpPr><cdr:spPr><a:xfrm xmlns:a="http://schemas.openxmlformats.org/drawingml/2006/main"><a:off x="356395" y="2617539"/><a:ext cx="3773229" cy="315414"/></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6" name="Rectangle 5"><a:extLst xmlns:a="http://schemas.openxmlformats.org/drawingml/2006/main"><a:ext uri="{FF2B5EF4-FFF2-40B4-BE49-F238E27FC236}"><a16:creationId xmlns:a16="http://schemas.microsoft.com/office/drawing/2014/main" id="{AAAE6D25-1EA3-4A6B-82CD-58CF85185A83}"/></a:ext></a:extLst></cdr:cNvPr><cdr:cNvSpPr/></cdr:nvSpPr><cdr:spPr><a:xfrm xmlns:a="http://schemas.openxmlformats.org/drawingml/2006/main"><a:off x="360780" y="2947990"/><a:ext cx="3757685" cy="839203"/></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7" name="Rectangle 6"><a:extLst xmlns:a="http://schemas.openxmlformats.org/drawingml/2006/main"><a:ext uri="{FF2B5EF4-FFF2-40B4-BE49-F238E27FC236}"><a16:creationId xmlns:a16="http://schemas.microsoft.com/office/drawing/2014/main" id="{E7FCF1A4-C345-414E-9552-91C920125250}"/></a:ext></a:extLst></cdr:cNvPr><cdr:cNvSpPr/></cdr:nvSpPr><cdr:spPr><a:xfrm xmlns:a="http://schemas.openxmlformats.org/drawingml/2006/main"><a:off x="360445" y="4239380"/><a:ext cx="3757685" cy="1014663"/></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8" name="Rectangle 7"><a:extLst xmlns:a="http://schemas.openxmlformats.org/drawingml/2006/main"><a:ext uri="{FF2B5EF4-FFF2-40B4-BE49-F238E27FC236}"><a16:creationId xmlns:a16="http://schemas.microsoft.com/office/drawing/2014/main" id="{50817A3B-551F-4CA1-91E9-9C8281AB116F}"/></a:ext></a:extLst></cdr:cNvPr><cdr:cNvSpPr/></cdr:nvSpPr><cdr:spPr><a:xfrm xmlns:a="http://schemas.openxmlformats.org/drawingml/2006/main"><a:off x="347424" y="3784760"/><a:ext cx="3781044" cy="458892"/></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grpSp></cdr:relSizeAnchor><cdr:relSizeAnchor xmlns:cdr="http://schemas.openxmlformats.org/drawingml/2006/chartDrawing"><cdr:from><cdr:x>0.66667</cdr:x><cdr:y>0.07925</cdr:y></cdr:from><cdr:to><cdr:x>1</cdr:x><cdr:y>0.14376</cdr:y></cdr:to><cdr:sp macro="" textlink=""><cdr:nvSpPr><cdr:cNvPr id="10" name="TextBox 1"><a:extLst xmlns:a="http://schemas.openxmlformats.org/drawingml/2006/main"><a:ext uri="{FF2B5EF4-FFF2-40B4-BE49-F238E27FC236}"><a16:creationId xmlns:a16="http://schemas.microsoft.com/office/drawing/2014/main" id="{360444CF-AFAC-43CC-AB5F-0BC3C0026FE6}"/></a:ext></a:extLst></cdr:cNvPr><cdr:cNvSpPr txBox="1"/></cdr:nvSpPr><cdr:spPr><a:xfrm xmlns:a="http://schemas.openxmlformats.org/drawingml/2006/main"><a:off x="1085849" y="265318"/><a:ext cx="542925" cy="216000"/></a:xfrm><a:prstGeom xmlns:a="http://schemas.openxmlformats.org/drawingml/2006/main" prst="rect"><a:avLst/></a:prstGeom></cdr:spPr><cdr:txBody><a:bodyPr xmlns:a="http://schemas.openxmlformats.org/drawingml/2006/main" wrap="square" rtlCol="0" anchor="ctr"/><a:lstStyle xmlns:a="http://schemas.openxmlformats.org/drawingml/2006/main"><a:lvl1pPr marL="0" indent="0"><a:defRPr sz="1100"><a:latin typeface="+mn-lt"/><a:ea typeface="+mn-ea"/><a:cs typeface="+mn-cs"/></a:defRPr></a:lvl1pPr><a:lvl2pPr marL="457200" indent="0"><a:defRPr sz="1100"><a:latin typeface="+mn-lt"/><a:ea typeface="+mn-ea"/><a:cs typeface="+mn-cs"/></a:defRPr></a:lvl2pPr><a:lvl3pPr marL="914400" indent="0"><a:defRPr sz="1100"><a:latin typeface="+mn-lt"/><a:ea typeface="+mn-ea"/><a:cs typeface="+mn-cs"/></a:defRPr></a:lvl3pPr><a:lvl4pPr marL="1371600" indent="0"><a:defRPr sz="1100"><a:latin typeface="+mn-lt"/><a:ea typeface="+mn-ea"/><a:cs typeface="+mn-cs"/></a:defRPr></a:lvl4pPr><a:lvl5pPr marL="1828800" indent="0"><a:defRPr sz="1100"><a:latin typeface="+mn-lt"/><a:ea typeface="+mn-ea"/><a:cs typeface="+mn-cs"/></a:defRPr></a:lvl5pPr><a:lvl6pPr marL="2286000" indent="0"><a:defRPr sz="1100"><a:latin typeface="+mn-lt"/><a:ea typeface="+mn-ea"/><a:cs typeface="+mn-cs"/></a:defRPr></a:lvl6pPr><a:lvl7pPr marL="2743200" indent="0"><a:defRPr sz="1100"><a:latin typeface="+mn-lt"/><a:ea typeface="+mn-ea"/><a:cs typeface="+mn-cs"/></a:defRPr></a:lvl7pPr><a:lvl8pPr marL="3200400" indent="0"><a:defRPr sz="1100"><a:latin typeface="+mn-lt"/><a:ea typeface="+mn-ea"/><a:cs typeface="+mn-cs"/></a:defRPr></a:lvl8pPr><a:lvl9pPr marL="3657600" indent="0"><a:defRPr sz="1100"><a:latin typeface="+mn-lt"/><a:ea typeface="+mn-ea"/><a:cs typeface="+mn-cs"/></a:defRPr></a:lvl9pPr></a:lstStyle><a:p xmlns:a="http://schemas.openxmlformats.org/drawingml/2006/main"><a:pPr algn="ctr"/><a:r><a:rPr lang="nb-NO" sz="800" b="0" i="0" dirty="0"><a:solidFill><a:schemeClr val="tx1"><a:lumMod val="65000"/><a:lumOff val="35000"/></a:schemeClr></a:solidFill><a:latin typeface="Cambria Math" panose="02040503050406030204" pitchFamily="18" charset="0"/></a:rPr><a:t>f_s</a:t></a:r><a:r><a:rPr lang="en-GB" sz="800" dirty="0"><a:solidFill><a:schemeClr val="tx1"><a:lumMod val="65000"/><a:lumOff val="35000"/></a:schemeClr></a:solidFill><a:latin typeface="Times New Roman" panose="02020603050405020304" pitchFamily="18" charset="0"/><a:cs typeface="Times New Roman" panose="02020603050405020304" pitchFamily="18" charset="0"/></a:rPr><a:t> [kPa]</a:t></a:r></a:p></cdr:txBody></cdr:sp></cdr:relSizeAnchor><cdr:relSizeAnchor xmlns:cdr="http://schemas.openxmlformats.org/drawingml/2006/chartDrawing"><cdr:from><cdr:x>0</cdr:x><cdr:y>0.07753</cdr:y></cdr:from><cdr:to><cdr:x>0.33333</cdr:x><cdr:y>0.14204</cdr:y></cdr:to><cdr:sp macro="" textlink=""><cdr:nvSpPr><cdr:cNvPr id="11" name="TextBox 1"><a:extLst xmlns:a="http://schemas.openxmlformats.org/drawingml/2006/main"><a:ext uri="{FF2B5EF4-FFF2-40B4-BE49-F238E27FC236}"><a16:creationId xmlns:a16="http://schemas.microsoft.com/office/drawing/2014/main" id="{FE631120-1DB5-4234-B54C-17260327A223}"/></a:ext></a:extLst></cdr:cNvPr><cdr:cNvSpPr txBox="1"/></cdr:nvSpPr><cdr:spPr><a:xfrm xmlns:a="http://schemas.openxmlformats.org/drawingml/2006/main"><a:off x="0" y="259566"/><a:ext cx="542925" cy="216000"/></a:xfrm><a:prstGeom xmlns:a="http://schemas.openxmlformats.org/drawingml/2006/main" prst="rect"><a:avLst/></a:prstGeom></cdr:spPr><cdr:txBody><a:bodyPr xmlns:a="http://schemas.openxmlformats.org/drawingml/2006/main" wrap="square" rtlCol="0" anchor="ctr"/><a:lstStyle xmlns:a="http://schemas.openxmlformats.org/drawingml/2006/main"><a:lvl1pPr marL="0" indent="0"><a:defRPr sz="1100"><a:latin typeface="+mn-lt"/><a:ea typeface="+mn-ea"/><a:cs typeface="+mn-cs"/></a:defRPr></a:lvl1pPr><a:lvl2pPr marL="457200" indent="0"><a:defRPr sz="1100"><a:latin typeface="+mn-lt"/><a:ea typeface="+mn-ea"/><a:cs typeface="+mn-cs"/></a:defRPr></a:lvl2pPr><a:lvl3pPr marL="914400" indent="0"><a:defRPr sz="1100"><a:latin typeface="+mn-lt"/><a:ea typeface="+mn-ea"/><a:cs typeface="+mn-cs"/></a:defRPr></a:lvl3pPr><a:lvl4pPr marL="1371600" indent="0"><a:defRPr sz="1100"><a:latin typeface="+mn-lt"/><a:ea typeface="+mn-ea"/><a:cs typeface="+mn-cs"/></a:defRPr></a:lvl4pPr><a:lvl5pPr marL="1828800" indent="0"><a:defRPr sz="1100"><a:latin typeface="+mn-lt"/><a:ea typeface="+mn-ea"/><a:cs typeface="+mn-cs"/></a:defRPr></a:lvl5pPr><a:lvl6pPr marL="2286000" indent="0"><a:defRPr sz="1100"><a:latin typeface="+mn-lt"/><a:ea typeface="+mn-ea"/><a:cs typeface="+mn-cs"/></a:defRPr></a:lvl6pPr><a:lvl7pPr marL="2743200" indent="0"><a:defRPr sz="1100"><a:latin typeface="+mn-lt"/><a:ea typeface="+mn-ea"/><a:cs typeface="+mn-cs"/></a:defRPr></a:lvl7pPr><a:lvl8pPr marL="3200400" indent="0"><a:defRPr sz="1100"><a:latin typeface="+mn-lt"/><a:ea typeface="+mn-ea"/><a:cs typeface="+mn-cs"/></a:defRPr></a:lvl8pPr><a:lvl9pPr marL="3657600" indent="0"><a:defRPr sz="1100"><a:latin typeface="+mn-lt"/><a:ea typeface="+mn-ea"/><a:cs typeface="+mn-cs"/></a:defRPr></a:lvl9pPr></a:lstStyle><a:p xmlns:a="http://schemas.openxmlformats.org/drawingml/2006/main"><a:pPr algn="ctr"/><a:r><a:rPr lang="nb-NO" sz="800" b="0" i="0"><a:solidFill><a:schemeClr val="tx1"><a:lumMod val="65000"/><a:lumOff val="35000"/></a:schemeClr></a:solidFill><a:latin typeface="Cambria Math" panose="02040503050406030204" pitchFamily="18" charset="0"/><a:ea typeface="Cambria Math" panose="02040503050406030204" pitchFamily="18" charset="0"/></a:rPr><a:t>↓</a:t></a:r><a:r><a:rPr lang="nb-NO" sz="800" b="0" i="0"><a:solidFill><a:schemeClr val="tx1"><a:lumMod val="65000"/><a:lumOff val="35000"/></a:schemeClr></a:solidFill><a:latin typeface="Cambria Math" panose="02040503050406030204" pitchFamily="18" charset="0"/></a:rPr><a:t>𝑧</a:t></a:r><a:r><a:rPr lang="en-GB" sz="800"><a:solidFill><a:schemeClr val="tx1"><a:lumMod val="65000"/><a:lumOff val="35000"/></a:schemeClr></a:solidFill><a:latin typeface="Times New Roman" panose="02020603050405020304" pitchFamily="18" charset="0"/><a:cs typeface="Times New Roman" panose="02020603050405020304" pitchFamily="18" charset="0"/></a:rPr><a:t> [cm]</a:t></a:r></a:p></cdr:txBody></cdr:sp></cdr:relSizeAnchor><cdr:relSizeAnchor xmlns:cdr="http://schemas.openxmlformats.org/drawingml/2006/chartDrawing"><cdr:from><cdr:x>0.16913</cdr:x><cdr:y>0.58645</cdr:y></cdr:from><cdr:to><cdr:x>0.30169</cdr:x><cdr:y>0.70346</cdr:y></cdr:to><cdr:grpSp><cdr:nvGrpSpPr><cdr:cNvPr id="87" name="Group 86"><a:extLst xmlns:a="http://schemas.openxmlformats.org/drawingml/2006/main"><a:ext uri="{FF2B5EF4-FFF2-40B4-BE49-F238E27FC236}"><a16:creationId xmlns:a16="http://schemas.microsoft.com/office/drawing/2014/main" id="{13F21F24-C2E1-4E26-AAB7-9C4804A242A1}"/></a:ext></a:extLst></cdr:cNvPr><cdr:cNvGrpSpPr/></cdr:nvGrpSpPr><cdr:grpSpPr><a:xfrm xmlns:a="http://schemas.openxmlformats.org/drawingml/2006/main"><a:off x="350813" y="2744586"/><a:ext cx="274959" cy="547607"/><a:chOff x="0" y="43955"/><a:chExt cx="1275379" cy="2290865"/></a:xfrm></cdr:grpSpPr><cdr:grpSp><cdr:nvGrpSpPr><cdr:cNvPr id="88" name="Group 87"><a:extLst xmlns:a="http://schemas.openxmlformats.org/drawingml/2006/main"><a:ext uri="{FF2B5EF4-FFF2-40B4-BE49-F238E27FC236}"><a16:creationId xmlns:a16="http://schemas.microsoft.com/office/drawing/2014/main" id="{3B715912-649C-4DCA-BFB1-C77E82017647}"/></a:ext></a:extLst></cdr:cNvPr><cdr:cNvGrpSpPr/></cdr:nvGrpSpPr><cdr:grpSpPr><a:xfrm xmlns:a="http://schemas.openxmlformats.org/drawingml/2006/main"><a:off x="0" y="43955"/><a:ext cx="452272" cy="2290865"/><a:chOff x="0" y="7525"/><a:chExt cx="76760" cy="392194"/></a:xfrm></cdr:grpSpPr><cdr:grpSp><cdr:nvGrpSpPr><cdr:cNvPr id="93" name="Group 92"><a:extLst xmlns:a="http://schemas.openxmlformats.org/drawingml/2006/main"><a:ext uri="{FF2B5EF4-FFF2-40B4-BE49-F238E27FC236}"><a16:creationId xmlns:a16="http://schemas.microsoft.com/office/drawing/2014/main" id="{EBCC8B27-E5BC-4F16-B198-A8FDEF59E406}"/></a:ext></a:extLst></cdr:cNvPr><cdr:cNvGrpSpPr/></cdr:nvGrpSpPr><cdr:grpSpPr><a:xfrm xmlns:a="http://schemas.openxmlformats.org/drawingml/2006/main"><a:off x="0" y="7525"/><a:ext cx="76760" cy="389416"/><a:chOff x="0" y="13551"/><a:chExt cx="139010" cy="701246"/></a:xfrm></cdr:grpSpPr><cdr:sp macro="" textlink=""><cdr:nvSpPr><cdr:cNvPr id="98" name="Rectangle 97"><a:extLst xmlns:a="http://schemas.openxmlformats.org/drawingml/2006/main"><a:ext uri="{FF2B5EF4-FFF2-40B4-BE49-F238E27FC236}"><a16:creationId xmlns:a16="http://schemas.microsoft.com/office/drawing/2014/main" id="{6A5AF862-DA75-4115-AC35-70685C086360}"/></a:ext></a:extLst></cdr:cNvPr><cdr:cNvSpPr/></cdr:nvSpPr><cdr:spPr><a:xfrm xmlns:a="http://schemas.openxmlformats.org/drawingml/2006/main"><a:off x="0" y="13551"/><a:ext cx="136800" cy="514801"/></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99" name="Rectangle 98"><a:extLst xmlns:a="http://schemas.openxmlformats.org/drawingml/2006/main"><a:ext uri="{FF2B5EF4-FFF2-40B4-BE49-F238E27FC236}"><a16:creationId xmlns:a16="http://schemas.microsoft.com/office/drawing/2014/main" id="{673FCEC7-1838-4CAB-822F-B61FC9E3FAA6}"/></a:ext></a:extLst></cdr:cNvPr><cdr:cNvSpPr/></cdr:nvSpPr><cdr:spPr><a:xfrm xmlns:a="http://schemas.openxmlformats.org/drawingml/2006/main"><a:off x="2210" y="527208"/><a:ext cx="136800" cy="46800"/></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100" name="Isosceles Triangle 99"><a:extLst xmlns:a="http://schemas.openxmlformats.org/drawingml/2006/main"><a:ext uri="{FF2B5EF4-FFF2-40B4-BE49-F238E27FC236}"><a16:creationId xmlns:a16="http://schemas.microsoft.com/office/drawing/2014/main" id="{F50338B0-B320-4CA8-9504-079FF28C0B75}"/></a:ext></a:extLst></cdr:cNvPr><cdr:cNvSpPr/></cdr:nvSpPr><cdr:spPr><a:xfrm xmlns:a="http://schemas.openxmlformats.org/drawingml/2006/main" flipV="1"><a:off x="447" y="577997"/><a:ext cx="136800" cy="136800"/></a:xfrm><a:prstGeom xmlns:a="http://schemas.openxmlformats.org/drawingml/2006/main" prst="triangle"><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101" name="Rectangle 100"><a:extLst xmlns:a="http://schemas.openxmlformats.org/drawingml/2006/main"><a:ext uri="{FF2B5EF4-FFF2-40B4-BE49-F238E27FC236}"><a16:creationId xmlns:a16="http://schemas.microsoft.com/office/drawing/2014/main" id="{ECBB6676-1E60-45E3-924F-AA5B5690E818}"/></a:ext></a:extLst></cdr:cNvPr><cdr:cNvSpPr/></cdr:nvSpPr><cdr:spPr><a:xfrm xmlns:a="http://schemas.openxmlformats.org/drawingml/2006/main"><a:off x="1225" y="533641"/><a:ext cx="136800" cy="21600"/></a:xfrm><a:prstGeom xmlns:a="http://schemas.openxmlformats.org/drawingml/2006/main" prst="rect"><a:avLst/></a:prstGeom><a:solidFill xmlns:a="http://schemas.openxmlformats.org/drawingml/2006/main"><a:schemeClr val="accent4"><a:lumMod val="75000"/></a:schemeClr></a:soli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sp macro="" textlink=""><cdr:nvSpPr><cdr:cNvPr id="97" name="Oval 96"><a:extLst xmlns:a="http://schemas.openxmlformats.org/drawingml/2006/main"><a:ext uri="{FF2B5EF4-FFF2-40B4-BE49-F238E27FC236}"><a16:creationId xmlns:a16="http://schemas.microsoft.com/office/drawing/2014/main" id="{C82C5A47-3CB7-480D-87B6-0281E460EE65}"/></a:ext></a:extLst></cdr:cNvPr><cdr:cNvSpPr/></cdr:nvSpPr><cdr:spPr><a:xfrm xmlns:a="http://schemas.openxmlformats.org/drawingml/2006/main"><a:off x="29108" y="379727"/><a:ext cx="19878" cy="19992"/></a:xfrm><a:prstGeom xmlns:a="http://schemas.openxmlformats.org/drawingml/2006/main" prst="ellipse"><a:avLst/></a:prstGeom><a:solidFill xmlns:a="http://schemas.openxmlformats.org/drawingml/2006/main"><a:srgbClr val="0070C0"/></a:solidFill><a:ln xmlns:a="http://schemas.openxmlformats.org/drawingml/2006/main" w="6350"><a:solidFill><a:srgbClr val="002060"/></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cxnSp macro=""><cdr:nvCxnSpPr><cdr:cNvPr id="92" name="Straight Connector 91"><a:extLst xmlns:a="http://schemas.openxmlformats.org/drawingml/2006/main"><a:ext uri="{FF2B5EF4-FFF2-40B4-BE49-F238E27FC236}"><a16:creationId xmlns:a16="http://schemas.microsoft.com/office/drawing/2014/main" id="{E72A1E83-F4EC-4CEE-B5CD-72AC8FD3D983}"/></a:ext></a:extLst></cdr:cNvPr><cdr:cNvCxnSpPr/></cdr:nvCxnSpPr><cdr:spPr><a:xfrm xmlns:a="http://schemas.openxmlformats.org/drawingml/2006/main" flipH="1"><a:off x="261561" y="2276169"/><a:ext cx="1013818" cy="0"/></a:xfrm><a:prstGeom xmlns:a="http://schemas.openxmlformats.org/drawingml/2006/main" prst="line"><a:avLst/></a:prstGeom><a:ln xmlns:a="http://schemas.openxmlformats.org/drawingml/2006/main" w="9525"><a:solidFill><a:schemeClr val="accent5"><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grpSp></cdr:relSizeAnchor><cdr:relSizeAnchor xmlns:cdr="http://schemas.openxmlformats.org/drawingml/2006/chartDrawing"><cdr:from><cdr:x>0.52285</cdr:x><cdr:y>0.82046</cdr:y></cdr:from><cdr:to><cdr:x>0.67898</cdr:x><cdr:y>0.93518</cdr:y></cdr:to><cdr:grpSp><cdr:nvGrpSpPr><cdr:cNvPr id="193" name="Group 192"><a:extLst xmlns:a="http://schemas.openxmlformats.org/drawingml/2006/main"><a:ext uri="{FF2B5EF4-FFF2-40B4-BE49-F238E27FC236}"><a16:creationId xmlns:a16="http://schemas.microsoft.com/office/drawing/2014/main" id="{FF7D83CA-D274-42C7-925F-ADEE2090415C}"/></a:ext></a:extLst></cdr:cNvPr><cdr:cNvGrpSpPr/></cdr:nvGrpSpPr><cdr:grpSpPr><a:xfrm xmlns:a="http://schemas.openxmlformats.org/drawingml/2006/main"><a:off x="1084506" y="3839753"/><a:ext cx="323849" cy="536889"/><a:chOff x="13330" y="43955"/><a:chExt cx="1522485" cy="2298593"/></a:xfrm></cdr:grpSpPr><cdr:grpSp><cdr:nvGrpSpPr><cdr:cNvPr id="194" name="Group 193"><a:extLst xmlns:a="http://schemas.openxmlformats.org/drawingml/2006/main"><a:ext uri="{FF2B5EF4-FFF2-40B4-BE49-F238E27FC236}"><a16:creationId xmlns:a16="http://schemas.microsoft.com/office/drawing/2014/main" id="{037AA65E-49D4-4F35-933A-D7B26FE81991}"/></a:ext></a:extLst></cdr:cNvPr><cdr:cNvGrpSpPr/></cdr:nvGrpSpPr><cdr:grpSpPr><a:xfrm xmlns:a="http://schemas.openxmlformats.org/drawingml/2006/main"><a:off x="1081851" y="43955"/><a:ext cx="453964" cy="2298593"/><a:chOff x="322576" y="7525"/><a:chExt cx="77014" cy="393517"/></a:xfrm></cdr:grpSpPr><cdr:grpSp><cdr:nvGrpSpPr><cdr:cNvPr id="199" name="Group 198"><a:extLst xmlns:a="http://schemas.openxmlformats.org/drawingml/2006/main"><a:ext uri="{FF2B5EF4-FFF2-40B4-BE49-F238E27FC236}"><a16:creationId xmlns:a16="http://schemas.microsoft.com/office/drawing/2014/main" id="{75E4E650-83F4-4496-8F4B-EF096F5EC398}"/></a:ext></a:extLst></cdr:cNvPr><cdr:cNvGrpSpPr/></cdr:nvGrpSpPr><cdr:grpSpPr><a:xfrm xmlns:a="http://schemas.openxmlformats.org/drawingml/2006/main"><a:off x="322576" y="7525"/><a:ext cx="77014" cy="389416"/><a:chOff x="331276" y="13551"/><a:chExt cx="139015" cy="701246"/></a:xfrm></cdr:grpSpPr><cdr:sp macro="" textlink=""><cdr:nvSpPr><cdr:cNvPr id="204" name="Rectangle 203"><a:extLst xmlns:a="http://schemas.openxmlformats.org/drawingml/2006/main"><a:ext uri="{FF2B5EF4-FFF2-40B4-BE49-F238E27FC236}"><a16:creationId xmlns:a16="http://schemas.microsoft.com/office/drawing/2014/main" id="{24128BF5-2827-4E44-AD5D-A5EBE068FC6D}"/></a:ext></a:extLst></cdr:cNvPr><cdr:cNvSpPr/></cdr:nvSpPr><cdr:spPr><a:xfrm xmlns:a="http://schemas.openxmlformats.org/drawingml/2006/main"><a:off x="333488" y="13551"/><a:ext cx="136803" cy="514801"/></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205" name="Rectangle 204"><a:extLst xmlns:a="http://schemas.openxmlformats.org/drawingml/2006/main"><a:ext uri="{FF2B5EF4-FFF2-40B4-BE49-F238E27FC236}"><a16:creationId xmlns:a16="http://schemas.microsoft.com/office/drawing/2014/main" id="{595C40C6-BE49-4B28-90CF-91F49B7B5E63}"/></a:ext></a:extLst></cdr:cNvPr><cdr:cNvSpPr/></cdr:nvSpPr><cdr:spPr><a:xfrm xmlns:a="http://schemas.openxmlformats.org/drawingml/2006/main"><a:off x="331276" y="527208"/><a:ext cx="136802" cy="46800"/></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206" name="Isosceles Triangle 205"><a:extLst xmlns:a="http://schemas.openxmlformats.org/drawingml/2006/main"><a:ext uri="{FF2B5EF4-FFF2-40B4-BE49-F238E27FC236}"><a16:creationId xmlns:a16="http://schemas.microsoft.com/office/drawing/2014/main" id="{E6C248C4-FEB1-4F20-95A2-BE8805FE4E3B}"/></a:ext></a:extLst></cdr:cNvPr><cdr:cNvSpPr/></cdr:nvSpPr><cdr:spPr><a:xfrm xmlns:a="http://schemas.openxmlformats.org/drawingml/2006/main" flipV="1"><a:off x="333038" y="577997"/><a:ext cx="136803" cy="136800"/></a:xfrm><a:prstGeom xmlns:a="http://schemas.openxmlformats.org/drawingml/2006/main" prst="triangle"><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207" name="Rectangle 206"><a:extLst xmlns:a="http://schemas.openxmlformats.org/drawingml/2006/main"><a:ext uri="{FF2B5EF4-FFF2-40B4-BE49-F238E27FC236}"><a16:creationId xmlns:a16="http://schemas.microsoft.com/office/drawing/2014/main" id="{60D8D36E-1D8B-48BE-BF48-09D1E59FBBA1}"/></a:ext></a:extLst></cdr:cNvPr><cdr:cNvSpPr/></cdr:nvSpPr><cdr:spPr><a:xfrm xmlns:a="http://schemas.openxmlformats.org/drawingml/2006/main"><a:off x="332260" y="533641"/><a:ext cx="136803" cy="21600"/></a:xfrm><a:prstGeom xmlns:a="http://schemas.openxmlformats.org/drawingml/2006/main" prst="rect"><a:avLst/></a:prstGeom><a:solidFill xmlns:a="http://schemas.openxmlformats.org/drawingml/2006/main"><a:schemeClr val="accent4"><a:lumMod val="75000"/></a:schemeClr></a:soli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sp macro="" textlink=""><cdr:nvSpPr><cdr:cNvPr id="203" name="Oval 202"><a:extLst xmlns:a="http://schemas.openxmlformats.org/drawingml/2006/main"><a:ext uri="{FF2B5EF4-FFF2-40B4-BE49-F238E27FC236}"><a16:creationId xmlns:a16="http://schemas.microsoft.com/office/drawing/2014/main" id="{D1ABDA0F-100B-432A-9358-3C06CFB047E8}"/></a:ext></a:extLst></cdr:cNvPr><cdr:cNvSpPr/></cdr:nvSpPr><cdr:spPr><a:xfrm xmlns:a="http://schemas.openxmlformats.org/drawingml/2006/main"><a:off x="351754" y="381050"/><a:ext cx="19945" cy="19992"/></a:xfrm><a:prstGeom xmlns:a="http://schemas.openxmlformats.org/drawingml/2006/main" prst="ellipse"><a:avLst/></a:prstGeom><a:solidFill xmlns:a="http://schemas.openxmlformats.org/drawingml/2006/main"><a:srgbClr val="0070C0"/></a:solidFill><a:ln xmlns:a="http://schemas.openxmlformats.org/drawingml/2006/main" w="6350"><a:solidFill><a:srgbClr val="002060"/></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cxnSp macro=""><cdr:nvCxnSpPr><cdr:cNvPr id="198" name="Straight Connector 197"><a:extLst xmlns:a="http://schemas.openxmlformats.org/drawingml/2006/main"><a:ext uri="{FF2B5EF4-FFF2-40B4-BE49-F238E27FC236}"><a16:creationId xmlns:a16="http://schemas.microsoft.com/office/drawing/2014/main" id="{6490B28C-AF53-4F69-96CB-5F3D08E291AD}"/></a:ext></a:extLst></cdr:cNvPr><cdr:cNvCxnSpPr/></cdr:nvCxnSpPr><cdr:spPr><a:xfrm xmlns:a="http://schemas.openxmlformats.org/drawingml/2006/main" flipH="1"><a:off x="13330" y="2299050"/><a:ext cx="1241911" cy="0"/></a:xfrm><a:prstGeom xmlns:a="http://schemas.openxmlformats.org/drawingml/2006/main" prst="line"><a:avLst/></a:prstGeom><a:ln xmlns:a="http://schemas.openxmlformats.org/drawingml/2006/main" w="9525"><a:solidFill><a:schemeClr val="accent5"><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grpSp></cdr:relSizeAnchor><cdr:relSizeAnchor xmlns:cdr="http://schemas.openxmlformats.org/drawingml/2006/chartDrawing"><cdr:from><cdr:x>0.64936</cdr:x><cdr:y>0.24826</cdr:y></cdr:from><cdr:to><cdr:x>0.76158</cdr:x><cdr:y>0.3656</cdr:y></cdr:to><cdr:grpSp><cdr:nvGrpSpPr><cdr:cNvPr id="57" name="Group 56"><a:extLst xmlns:a="http://schemas.openxmlformats.org/drawingml/2006/main"><a:ext uri="{FF2B5EF4-FFF2-40B4-BE49-F238E27FC236}"><a16:creationId xmlns:a16="http://schemas.microsoft.com/office/drawing/2014/main" id="{9114BAFF-F03D-4501-B108-609B6C723912}"/></a:ext></a:extLst></cdr:cNvPr><cdr:cNvGrpSpPr/></cdr:nvGrpSpPr><cdr:grpSpPr><a:xfrm xmlns:a="http://schemas.openxmlformats.org/drawingml/2006/main"><a:off x="1346916" y="1161857"/><a:ext cx="232769" cy="549151"/><a:chOff x="-262660" y="24404"/><a:chExt cx="593902" cy="1271783"/></a:xfrm></cdr:grpSpPr><cdr:grpSp><cdr:nvGrpSpPr><cdr:cNvPr id="58" name="Group 57"><a:extLst xmlns:a="http://schemas.openxmlformats.org/drawingml/2006/main"><a:ext uri="{FF2B5EF4-FFF2-40B4-BE49-F238E27FC236}"><a16:creationId xmlns:a16="http://schemas.microsoft.com/office/drawing/2014/main" id="{8ECD90CA-CEB4-439E-920C-67FB85B9279C}"/></a:ext></a:extLst></cdr:cNvPr><cdr:cNvGrpSpPr/></cdr:nvGrpSpPr><cdr:grpSpPr><a:xfrm xmlns:a="http://schemas.openxmlformats.org/drawingml/2006/main"><a:off x="80337" y="24404"/><a:ext cx="250905" cy="1271783"/><a:chOff x="19518" y="13552"/><a:chExt cx="139005" cy="706246"/></a:xfrm></cdr:grpSpPr><cdr:grpSp><cdr:nvGrpSpPr><cdr:cNvPr id="63" name="Group 62"><a:extLst xmlns:a="http://schemas.openxmlformats.org/drawingml/2006/main"><a:ext uri="{FF2B5EF4-FFF2-40B4-BE49-F238E27FC236}"><a16:creationId xmlns:a16="http://schemas.microsoft.com/office/drawing/2014/main" id="{03EB55CD-5038-4161-92C0-4251F2A3C1FF}"/></a:ext></a:extLst></cdr:cNvPr><cdr:cNvGrpSpPr/></cdr:nvGrpSpPr><cdr:grpSpPr><a:xfrm xmlns:a="http://schemas.openxmlformats.org/drawingml/2006/main"><a:off x="19518" y="13552"/><a:ext cx="139005" cy="701245"/><a:chOff x="0" y="13551"/><a:chExt cx="139010" cy="701245"/></a:xfrm></cdr:grpSpPr><cdr:sp macro="" textlink=""><cdr:nvSpPr><cdr:cNvPr id="68" name="Rectangle 67"><a:extLst xmlns:a="http://schemas.openxmlformats.org/drawingml/2006/main"><a:ext uri="{FF2B5EF4-FFF2-40B4-BE49-F238E27FC236}"><a16:creationId xmlns:a16="http://schemas.microsoft.com/office/drawing/2014/main" id="{F3081121-3E2C-4E50-81E4-F05517C95016}"/></a:ext></a:extLst></cdr:cNvPr><cdr:cNvSpPr/></cdr:nvSpPr><cdr:spPr><a:xfrm xmlns:a="http://schemas.openxmlformats.org/drawingml/2006/main"><a:off x="2210" y="13551"/><a:ext cx="136800" cy="514800"/></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69" name="Rectangle 68"><a:extLst xmlns:a="http://schemas.openxmlformats.org/drawingml/2006/main"><a:ext uri="{FF2B5EF4-FFF2-40B4-BE49-F238E27FC236}"><a16:creationId xmlns:a16="http://schemas.microsoft.com/office/drawing/2014/main" id="{1FB34C62-2CFE-4AC6-8B92-5A1D03093A00}"/></a:ext></a:extLst></cdr:cNvPr><cdr:cNvSpPr/></cdr:nvSpPr><cdr:spPr><a:xfrm xmlns:a="http://schemas.openxmlformats.org/drawingml/2006/main"><a:off x="0" y="527207"/><a:ext cx="136800" cy="46800"/></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70" name="Isosceles Triangle 69"><a:extLst xmlns:a="http://schemas.openxmlformats.org/drawingml/2006/main"><a:ext uri="{FF2B5EF4-FFF2-40B4-BE49-F238E27FC236}"><a16:creationId xmlns:a16="http://schemas.microsoft.com/office/drawing/2014/main" id="{1881404D-EF3A-4505-B6A5-026A9DCAABAD}"/></a:ext></a:extLst></cdr:cNvPr><cdr:cNvSpPr/></cdr:nvSpPr><cdr:spPr><a:xfrm xmlns:a="http://schemas.openxmlformats.org/drawingml/2006/main" flipV="1"><a:off x="1763" y="577996"/><a:ext cx="136800" cy="136800"/></a:xfrm><a:prstGeom xmlns:a="http://schemas.openxmlformats.org/drawingml/2006/main" prst="triangle"><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71" name="Rectangle 70"><a:extLst xmlns:a="http://schemas.openxmlformats.org/drawingml/2006/main"><a:ext uri="{FF2B5EF4-FFF2-40B4-BE49-F238E27FC236}"><a16:creationId xmlns:a16="http://schemas.microsoft.com/office/drawing/2014/main" id="{5FC4FDAC-171D-4A97-9558-83D4135C7547}"/></a:ext></a:extLst></cdr:cNvPr><cdr:cNvSpPr/></cdr:nvSpPr><cdr:spPr><a:xfrm xmlns:a="http://schemas.openxmlformats.org/drawingml/2006/main"><a:off x="985" y="533641"/><a:ext cx="136800" cy="21600"/></a:xfrm><a:prstGeom xmlns:a="http://schemas.openxmlformats.org/drawingml/2006/main" prst="rect"><a:avLst/></a:prstGeom><a:solidFill xmlns:a="http://schemas.openxmlformats.org/drawingml/2006/main"><a:schemeClr val="accent4"><a:lumMod val="75000"/></a:schemeClr></a:soli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sp macro="" textlink=""><cdr:nvSpPr><cdr:cNvPr id="67" name="Oval 66"><a:extLst xmlns:a="http://schemas.openxmlformats.org/drawingml/2006/main"><a:ext uri="{FF2B5EF4-FFF2-40B4-BE49-F238E27FC236}"><a16:creationId xmlns:a16="http://schemas.microsoft.com/office/drawing/2014/main" id="{1EE051C3-A0A3-4469-B4A2-9570C606C327}"/></a:ext></a:extLst></cdr:cNvPr><cdr:cNvSpPr/></cdr:nvSpPr><cdr:spPr><a:xfrm xmlns:a="http://schemas.openxmlformats.org/drawingml/2006/main"><a:off x="69808" y="683798"/><a:ext cx="36000" cy="36000"/></a:xfrm><a:prstGeom xmlns:a="http://schemas.openxmlformats.org/drawingml/2006/main" prst="ellipse"><a:avLst/></a:prstGeom><a:solidFill xmlns:a="http://schemas.openxmlformats.org/drawingml/2006/main"><a:srgbClr val="0070C0"/></a:solidFill><a:ln xmlns:a="http://schemas.openxmlformats.org/drawingml/2006/main" w="6350"><a:solidFill><a:srgbClr val="002060"/></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cxnSp macro=""><cdr:nvCxnSpPr><cdr:cNvPr id="62" name="Straight Connector 61"><a:extLst xmlns:a="http://schemas.openxmlformats.org/drawingml/2006/main"><a:ext uri="{FF2B5EF4-FFF2-40B4-BE49-F238E27FC236}"><a16:creationId xmlns:a16="http://schemas.microsoft.com/office/drawing/2014/main" id="{548762B8-53F1-46DD-97E9-4BEAF9B2B5FF}"/></a:ext></a:extLst></cdr:cNvPr><cdr:cNvCxnSpPr/></cdr:nvCxnSpPr><cdr:spPr><a:xfrm xmlns:a="http://schemas.openxmlformats.org/drawingml/2006/main" flipH="1"><a:off x="-262660" y="1266552"/><a:ext cx="447575" cy="0"/></a:xfrm><a:prstGeom xmlns:a="http://schemas.openxmlformats.org/drawingml/2006/main" prst="line"><a:avLst/></a:prstGeom><a:ln xmlns:a="http://schemas.openxmlformats.org/drawingml/2006/main" w="9525"><a:solidFill><a:schemeClr val="accent5"><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grpSp></cdr:relSizeAnchor></c:userShapes>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cxnSp macro=""><cdr:nvCxnSpPr><cdr:cNvPr id="62" name="Straight Connector 61"><a:extLst xmlns:a="http://schemas.openxmlformats.org/drawingml/2006/main"><a:ext uri="{FF2B5EF4-FFF2-40B4-BE49-F238E27FC236}"><a16:creationId xmlns:a16="http://schemas.microsoft.com/office/drawing/2014/main" id="{548762B8-53F1-46DD-97E9-4BEAF9B2B5FF}"/></a:ext></a:extLst></cdr:cNvPr><cdr:cNvCxnSpPr/></cdr:nvCxnSpPr><cdr:spPr><a:xfrm xmlns:a="http://schemas.openxmlformats.org/drawingml/2006/main" flipH="1"><a:off x="-262660" y="1266552"/><a:ext cx="447575" cy="0"/></a:xfrm><a:prstGeom xmlns:a="http://schemas.openxmlformats.org/drawingml/2006/main" prst="line"><a:avLst/></a:prstGeom><a:ln xmlns:a="http://schemas.openxmlformats.org/drawingml/2006/main" w="9525"><a:solidFill><a:schemeClr val="accent5"><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grpSp></cdr:relSizeAnchor></c:userShapes>
</file>

<file path=ppt/drawings/drawing33.xml><?xml version="1.0" encoding="utf-8"?>
<c:userShapes xmlns:c="http://schemas.openxmlformats.org/drawingml/2006/chart">
  <cdr:relSizeAnchor xmlns:cdr="http://schemas.openxmlformats.org/drawingml/2006/chartDrawing">
    <cdr:from>
      <cdr:x>0.11647</cdr:x>
      <cdr:y>0.18494</cdr:y>
    </cdr:from>
    <cdr:to>
      <cdr:x>0.93692</cdr:x>
      <cdr:y>0.95911</cdr:y>
    </cdr:to>
    <cdr:grpSp>
      <cdr:nvGrpSpPr>
        <cdr:cNvPr id="9" name="Group 8">
          <a:extLst xmlns:a="http://schemas.openxmlformats.org/drawingml/2006/main">
            <a:ext uri="{FF2B5EF4-FFF2-40B4-BE49-F238E27FC236}">
              <a16:creationId xmlns:a16="http://schemas.microsoft.com/office/drawing/2014/main" id="{70487EC5-DDD8-4724-9162-ED21B2EE0534}"/>
            </a:ext>
          </a:extLst>
        </cdr:cNvPr>
        <cdr:cNvGrpSpPr/>
      </cdr:nvGrpSpPr>
      <cdr:grpSpPr>
        <a:xfrm xmlns:a="http://schemas.openxmlformats.org/drawingml/2006/main">
          <a:off x="241585" y="865519"/>
          <a:ext cx="1701794" cy="3623116"/>
          <a:chOff x="347424" y="602560"/>
          <a:chExt cx="3782200" cy="4651483"/>
        </a:xfrm>
      </cdr:grpSpPr>
      <cdr:sp macro="" textlink="">
        <cdr:nvSpPr>
          <cdr:cNvPr id="2" name="Rectangle 1">
            <a:extLst xmlns:a="http://schemas.openxmlformats.org/drawingml/2006/main">
              <a:ext uri="{FF2B5EF4-FFF2-40B4-BE49-F238E27FC236}">
                <a16:creationId xmlns:a16="http://schemas.microsoft.com/office/drawing/2014/main" id="{C3AC9B4A-B8E9-4084-BB35-F6C9A1FF3CEB}"/>
              </a:ext>
            </a:extLst>
          </cdr:cNvPr>
          <cdr:cNvSpPr/>
        </cdr:nvSpPr>
        <cdr:spPr>
          <a:xfrm xmlns:a="http://schemas.openxmlformats.org/drawingml/2006/main">
            <a:off x="355784" y="602560"/>
            <a:ext cx="3772674" cy="873515"/>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3" name="Rectangle 2">
            <a:extLst xmlns:a="http://schemas.openxmlformats.org/drawingml/2006/main">
              <a:ext uri="{FF2B5EF4-FFF2-40B4-BE49-F238E27FC236}">
                <a16:creationId xmlns:a16="http://schemas.microsoft.com/office/drawing/2014/main" id="{335882BA-D463-4A06-AC6D-8990BD880FB3}"/>
              </a:ext>
            </a:extLst>
          </cdr:cNvPr>
          <cdr:cNvSpPr/>
        </cdr:nvSpPr>
        <cdr:spPr>
          <a:xfrm xmlns:a="http://schemas.openxmlformats.org/drawingml/2006/main">
            <a:off x="355783" y="1473248"/>
            <a:ext cx="3768902" cy="157786"/>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4" name="Rectangle 3">
            <a:extLst xmlns:a="http://schemas.openxmlformats.org/drawingml/2006/main">
              <a:ext uri="{FF2B5EF4-FFF2-40B4-BE49-F238E27FC236}">
                <a16:creationId xmlns:a16="http://schemas.microsoft.com/office/drawing/2014/main" id="{6D08BA87-6F66-47AF-A0F7-47CBFE1C2240}"/>
              </a:ext>
            </a:extLst>
          </cdr:cNvPr>
          <cdr:cNvSpPr/>
        </cdr:nvSpPr>
        <cdr:spPr>
          <a:xfrm xmlns:a="http://schemas.openxmlformats.org/drawingml/2006/main">
            <a:off x="360780" y="1634543"/>
            <a:ext cx="3762681" cy="97497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F24EC25B-42FD-4E1D-86BC-4417F82A4642}"/>
              </a:ext>
            </a:extLst>
          </cdr:cNvPr>
          <cdr:cNvSpPr/>
        </cdr:nvSpPr>
        <cdr:spPr>
          <a:xfrm xmlns:a="http://schemas.openxmlformats.org/drawingml/2006/main">
            <a:off x="356395" y="2617539"/>
            <a:ext cx="3773229" cy="315414"/>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AAAE6D25-1EA3-4A6B-82CD-58CF85185A83}"/>
              </a:ext>
            </a:extLst>
          </cdr:cNvPr>
          <cdr:cNvSpPr/>
        </cdr:nvSpPr>
        <cdr:spPr>
          <a:xfrm xmlns:a="http://schemas.openxmlformats.org/drawingml/2006/main">
            <a:off x="360780" y="2947990"/>
            <a:ext cx="3757685" cy="839203"/>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E7FCF1A4-C345-414E-9552-91C920125250}"/>
              </a:ext>
            </a:extLst>
          </cdr:cNvPr>
          <cdr:cNvSpPr/>
        </cdr:nvSpPr>
        <cdr:spPr>
          <a:xfrm xmlns:a="http://schemas.openxmlformats.org/drawingml/2006/main">
            <a:off x="360445" y="4239380"/>
            <a:ext cx="3757685" cy="1014663"/>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50817A3B-551F-4CA1-91E9-9C8281AB116F}"/>
              </a:ext>
            </a:extLst>
          </cdr:cNvPr>
          <cdr:cNvSpPr/>
        </cdr:nvSpPr>
        <cdr:spPr>
          <a:xfrm xmlns:a="http://schemas.openxmlformats.org/drawingml/2006/main">
            <a:off x="347424" y="3784760"/>
            <a:ext cx="3781044" cy="458892"/>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0.66667</cdr:x>
      <cdr:y>0.07925</cdr:y>
    </cdr:from>
    <cdr:to>
      <cdr:x>1</cdr:x>
      <cdr:y>0.14376</cdr:y>
    </cdr:to>
    <mc:AlternateContent xmlns:mc="http://schemas.openxmlformats.org/markup-compatibility/2006">
      <mc:Choice xmlns:a14="http://schemas.microsoft.com/office/drawing/2010/main" Requires="a14">
        <cdr:sp macro="" textlink="">
          <cdr:nvSpPr>
            <cdr:cNvPr id="10" name="TextBox 1">
              <a:extLst xmlns:a="http://schemas.openxmlformats.org/drawingml/2006/main">
                <a:ext uri="{FF2B5EF4-FFF2-40B4-BE49-F238E27FC236}">
                  <a16:creationId xmlns:a16="http://schemas.microsoft.com/office/drawing/2014/main" id="{360444CF-AFAC-43CC-AB5F-0BC3C0026FE6}"/>
                </a:ext>
              </a:extLst>
            </cdr:cNvPr>
            <cdr:cNvSpPr txBox="1"/>
          </cdr:nvSpPr>
          <cdr:spPr>
            <a:xfrm xmlns:a="http://schemas.openxmlformats.org/drawingml/2006/main">
              <a:off x="1085849" y="265318"/>
              <a:ext cx="542925" cy="2160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14:m>
                <m:oMath xmlns:m="http://schemas.openxmlformats.org/officeDocument/2006/math">
                  <m:sSub>
                    <m:sSubPr>
                      <m:ctrlPr>
                        <a:rPr lang="nb-NO" sz="800" b="0" i="1" dirty="0" smtClean="0">
                          <a:solidFill>
                            <a:schemeClr val="tx1">
                              <a:lumMod val="65000"/>
                              <a:lumOff val="35000"/>
                            </a:schemeClr>
                          </a:solidFill>
                          <a:latin typeface="Cambria Math" panose="02040503050406030204" pitchFamily="18" charset="0"/>
                        </a:rPr>
                      </m:ctrlPr>
                    </m:sSubPr>
                    <m:e>
                      <m:r>
                        <m:rPr>
                          <m:sty m:val="p"/>
                        </m:rPr>
                        <a:rPr lang="nb-NO" sz="800" b="0" i="0" dirty="0" smtClean="0">
                          <a:solidFill>
                            <a:schemeClr val="tx1">
                              <a:lumMod val="65000"/>
                              <a:lumOff val="35000"/>
                            </a:schemeClr>
                          </a:solidFill>
                          <a:latin typeface="Cambria Math" panose="02040503050406030204" pitchFamily="18" charset="0"/>
                        </a:rPr>
                        <m:t>f</m:t>
                      </m:r>
                    </m:e>
                    <m:sub>
                      <m:r>
                        <m:rPr>
                          <m:sty m:val="p"/>
                        </m:rPr>
                        <a:rPr lang="nb-NO" sz="800" b="0" i="0" dirty="0" smtClean="0">
                          <a:solidFill>
                            <a:schemeClr val="tx1">
                              <a:lumMod val="65000"/>
                              <a:lumOff val="35000"/>
                            </a:schemeClr>
                          </a:solidFill>
                          <a:latin typeface="Cambria Math" panose="02040503050406030204" pitchFamily="18" charset="0"/>
                        </a:rPr>
                        <m:t>s</m:t>
                      </m:r>
                    </m:sub>
                  </m:sSub>
                </m:oMath>
              </a14:m>
              <a:r>
                <a:rPr lang="en-GB" sz="800" dirty="0">
                  <a:solidFill>
                    <a:schemeClr val="tx1">
                      <a:lumMod val="65000"/>
                      <a:lumOff val="35000"/>
                    </a:schemeClr>
                  </a:solidFill>
                  <a:latin typeface="Times New Roman" panose="02020603050405020304" pitchFamily="18" charset="0"/>
                  <a:cs typeface="Times New Roman" panose="02020603050405020304" pitchFamily="18" charset="0"/>
                </a:rPr>
                <a:t> [kPa]</a:t>
              </a:r>
            </a:p>
          </cdr:txBody>
        </cdr:sp>
      </mc:Choice>
      <mc:Fallback>
        <cdr:sp macro="" textlink="">
          <cdr:nvSpPr>
            <cdr:cNvPr id="10" name="TextBox 1">
              <a:extLst xmlns:a="http://schemas.openxmlformats.org/drawingml/2006/main">
                <a:ext uri="{FF2B5EF4-FFF2-40B4-BE49-F238E27FC236}">
                  <a16:creationId xmlns:a16="http://schemas.microsoft.com/office/drawing/2014/main" id="{360444CF-AFAC-43CC-AB5F-0BC3C0026FE6}"/>
                </a:ext>
              </a:extLst>
            </cdr:cNvPr>
            <cdr:cNvSpPr txBox="1"/>
          </cdr:nvSpPr>
          <cdr:spPr>
            <a:xfrm xmlns:a="http://schemas.openxmlformats.org/drawingml/2006/main">
              <a:off x="1085849" y="265318"/>
              <a:ext cx="542925" cy="2160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800" b="0" i="0" dirty="0">
                  <a:solidFill>
                    <a:schemeClr val="tx1">
                      <a:lumMod val="65000"/>
                      <a:lumOff val="35000"/>
                    </a:schemeClr>
                  </a:solidFill>
                  <a:latin typeface="Cambria Math" panose="02040503050406030204" pitchFamily="18" charset="0"/>
                </a:rPr>
                <a:t>f_s</a:t>
              </a:r>
              <a:r>
                <a:rPr lang="en-GB" sz="800" dirty="0">
                  <a:solidFill>
                    <a:schemeClr val="tx1">
                      <a:lumMod val="65000"/>
                      <a:lumOff val="35000"/>
                    </a:schemeClr>
                  </a:solidFill>
                  <a:latin typeface="Times New Roman" panose="02020603050405020304" pitchFamily="18" charset="0"/>
                  <a:cs typeface="Times New Roman" panose="02020603050405020304" pitchFamily="18" charset="0"/>
                </a:rPr>
                <a:t> [kPa]</a:t>
              </a:r>
            </a:p>
          </cdr:txBody>
        </cdr:sp>
      </mc:Fallback>
    </mc:AlternateContent>
  </cdr:relSizeAnchor>
  <cdr:relSizeAnchor xmlns:cdr="http://schemas.openxmlformats.org/drawingml/2006/chartDrawing">
    <cdr:from>
      <cdr:x>0</cdr:x>
      <cdr:y>0.07753</cdr:y>
    </cdr:from>
    <cdr:to>
      <cdr:x>0.33333</cdr:x>
      <cdr:y>0.14204</cdr:y>
    </cdr:to>
    <cdr:sp macro="" textlink="">
      <cdr:nvSpPr>
        <cdr:cNvPr id="11" name="TextBox 1">
          <a:extLst xmlns:a="http://schemas.openxmlformats.org/drawingml/2006/main">
            <a:ext uri="{FF2B5EF4-FFF2-40B4-BE49-F238E27FC236}">
              <a16:creationId xmlns:a16="http://schemas.microsoft.com/office/drawing/2014/main" id="{FE631120-1DB5-4234-B54C-17260327A223}"/>
            </a:ext>
          </a:extLst>
        </cdr:cNvPr>
        <cdr:cNvSpPr txBox="1"/>
      </cdr:nvSpPr>
      <cdr:spPr>
        <a:xfrm xmlns:a="http://schemas.openxmlformats.org/drawingml/2006/main">
          <a:off x="0" y="259566"/>
          <a:ext cx="542925" cy="2160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800" b="0" i="0">
              <a:solidFill>
                <a:schemeClr val="tx1">
                  <a:lumMod val="65000"/>
                  <a:lumOff val="35000"/>
                </a:schemeClr>
              </a:solidFill>
              <a:latin typeface="Cambria Math" panose="02040503050406030204" pitchFamily="18" charset="0"/>
              <a:ea typeface="Cambria Math" panose="02040503050406030204" pitchFamily="18" charset="0"/>
            </a:rPr>
            <a:t>↓</a:t>
          </a:r>
          <a:r>
            <a:rPr lang="nb-NO" sz="800" b="0" i="0">
              <a:solidFill>
                <a:schemeClr val="tx1">
                  <a:lumMod val="65000"/>
                  <a:lumOff val="35000"/>
                </a:schemeClr>
              </a:solidFill>
              <a:latin typeface="Cambria Math" panose="02040503050406030204" pitchFamily="18" charset="0"/>
            </a:rPr>
            <a:t>𝑧</a:t>
          </a:r>
          <a:r>
            <a:rPr lang="en-GB" sz="800">
              <a:solidFill>
                <a:schemeClr val="tx1">
                  <a:lumMod val="65000"/>
                  <a:lumOff val="35000"/>
                </a:schemeClr>
              </a:solidFill>
              <a:latin typeface="Times New Roman" panose="02020603050405020304" pitchFamily="18" charset="0"/>
              <a:cs typeface="Times New Roman" panose="02020603050405020304" pitchFamily="18" charset="0"/>
            </a:rPr>
            <a:t> [cm]</a:t>
          </a:r>
        </a:p>
      </cdr:txBody>
    </cdr:sp>
  </cdr:relSizeAnchor>
  <cdr:relSizeAnchor xmlns:cdr="http://schemas.openxmlformats.org/drawingml/2006/chartDrawing">
    <cdr:from>
      <cdr:x>0.16913</cdr:x>
      <cdr:y>0.58645</cdr:y>
    </cdr:from>
    <cdr:to>
      <cdr:x>0.30169</cdr:x>
      <cdr:y>0.70346</cdr:y>
    </cdr:to>
    <cdr:grpSp>
      <cdr:nvGrpSpPr>
        <cdr:cNvPr id="87" name="Group 86">
          <a:extLst xmlns:a="http://schemas.openxmlformats.org/drawingml/2006/main">
            <a:ext uri="{FF2B5EF4-FFF2-40B4-BE49-F238E27FC236}">
              <a16:creationId xmlns:a16="http://schemas.microsoft.com/office/drawing/2014/main" id="{13F21F24-C2E1-4E26-AAB7-9C4804A242A1}"/>
            </a:ext>
          </a:extLst>
        </cdr:cNvPr>
        <cdr:cNvGrpSpPr/>
      </cdr:nvGrpSpPr>
      <cdr:grpSpPr>
        <a:xfrm xmlns:a="http://schemas.openxmlformats.org/drawingml/2006/main">
          <a:off x="350813" y="2744586"/>
          <a:ext cx="274959" cy="547607"/>
          <a:chOff x="0" y="43955"/>
          <a:chExt cx="1275379" cy="2290865"/>
        </a:xfrm>
      </cdr:grpSpPr>
      <cdr:grpSp>
        <cdr:nvGrpSpPr>
          <cdr:cNvPr id="88" name="Group 87">
            <a:extLst xmlns:a="http://schemas.openxmlformats.org/drawingml/2006/main">
              <a:ext uri="{FF2B5EF4-FFF2-40B4-BE49-F238E27FC236}">
                <a16:creationId xmlns:a16="http://schemas.microsoft.com/office/drawing/2014/main" id="{3B715912-649C-4DCA-BFB1-C77E82017647}"/>
              </a:ext>
            </a:extLst>
          </cdr:cNvPr>
          <cdr:cNvGrpSpPr/>
        </cdr:nvGrpSpPr>
        <cdr:grpSpPr>
          <a:xfrm xmlns:a="http://schemas.openxmlformats.org/drawingml/2006/main">
            <a:off x="0" y="43955"/>
            <a:ext cx="452272" cy="2290865"/>
            <a:chOff x="0" y="7525"/>
            <a:chExt cx="76760" cy="392194"/>
          </a:xfrm>
        </cdr:grpSpPr>
        <cdr:grpSp>
          <cdr:nvGrpSpPr>
            <cdr:cNvPr id="93" name="Group 92">
              <a:extLst xmlns:a="http://schemas.openxmlformats.org/drawingml/2006/main">
                <a:ext uri="{FF2B5EF4-FFF2-40B4-BE49-F238E27FC236}">
                  <a16:creationId xmlns:a16="http://schemas.microsoft.com/office/drawing/2014/main" id="{EBCC8B27-E5BC-4F16-B198-A8FDEF59E406}"/>
                </a:ext>
              </a:extLst>
            </cdr:cNvPr>
            <cdr:cNvGrpSpPr/>
          </cdr:nvGrpSpPr>
          <cdr:grpSpPr>
            <a:xfrm xmlns:a="http://schemas.openxmlformats.org/drawingml/2006/main">
              <a:off x="0" y="7525"/>
              <a:ext cx="76760" cy="389416"/>
              <a:chOff x="0" y="13551"/>
              <a:chExt cx="139010" cy="701246"/>
            </a:xfrm>
          </cdr:grpSpPr>
          <cdr:sp macro="" textlink="">
            <cdr:nvSpPr>
              <cdr:cNvPr id="98" name="Rectangle 97">
                <a:extLst xmlns:a="http://schemas.openxmlformats.org/drawingml/2006/main">
                  <a:ext uri="{FF2B5EF4-FFF2-40B4-BE49-F238E27FC236}">
                    <a16:creationId xmlns:a16="http://schemas.microsoft.com/office/drawing/2014/main" id="{6A5AF862-DA75-4115-AC35-70685C086360}"/>
                  </a:ext>
                </a:extLst>
              </cdr:cNvPr>
              <cdr:cNvSpPr/>
            </cdr:nvSpPr>
            <cdr:spPr>
              <a:xfrm xmlns:a="http://schemas.openxmlformats.org/drawingml/2006/main">
                <a:off x="0" y="13551"/>
                <a:ext cx="136800" cy="514801"/>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99" name="Rectangle 98">
                <a:extLst xmlns:a="http://schemas.openxmlformats.org/drawingml/2006/main">
                  <a:ext uri="{FF2B5EF4-FFF2-40B4-BE49-F238E27FC236}">
                    <a16:creationId xmlns:a16="http://schemas.microsoft.com/office/drawing/2014/main" id="{673FCEC7-1838-4CAB-822F-B61FC9E3FAA6}"/>
                  </a:ext>
                </a:extLst>
              </cdr:cNvPr>
              <cdr:cNvSpPr/>
            </cdr:nvSpPr>
            <cdr:spPr>
              <a:xfrm xmlns:a="http://schemas.openxmlformats.org/drawingml/2006/main">
                <a:off x="2210" y="527208"/>
                <a:ext cx="136800" cy="46800"/>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100" name="Isosceles Triangle 99">
                <a:extLst xmlns:a="http://schemas.openxmlformats.org/drawingml/2006/main">
                  <a:ext uri="{FF2B5EF4-FFF2-40B4-BE49-F238E27FC236}">
                    <a16:creationId xmlns:a16="http://schemas.microsoft.com/office/drawing/2014/main" id="{F50338B0-B320-4CA8-9504-079FF28C0B75}"/>
                  </a:ext>
                </a:extLst>
              </cdr:cNvPr>
              <cdr:cNvSpPr/>
            </cdr:nvSpPr>
            <cdr:spPr>
              <a:xfrm xmlns:a="http://schemas.openxmlformats.org/drawingml/2006/main" flipV="1">
                <a:off x="447" y="577997"/>
                <a:ext cx="136800" cy="136800"/>
              </a:xfrm>
              <a:prstGeom xmlns:a="http://schemas.openxmlformats.org/drawingml/2006/main" prst="triangle">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101" name="Rectangle 100">
                <a:extLst xmlns:a="http://schemas.openxmlformats.org/drawingml/2006/main">
                  <a:ext uri="{FF2B5EF4-FFF2-40B4-BE49-F238E27FC236}">
                    <a16:creationId xmlns:a16="http://schemas.microsoft.com/office/drawing/2014/main" id="{ECBB6676-1E60-45E3-924F-AA5B5690E818}"/>
                  </a:ext>
                </a:extLst>
              </cdr:cNvPr>
              <cdr:cNvSpPr/>
            </cdr:nvSpPr>
            <cdr:spPr>
              <a:xfrm xmlns:a="http://schemas.openxmlformats.org/drawingml/2006/main">
                <a:off x="1225" y="533641"/>
                <a:ext cx="136800" cy="21600"/>
              </a:xfrm>
              <a:prstGeom xmlns:a="http://schemas.openxmlformats.org/drawingml/2006/main" prst="rect">
                <a:avLst/>
              </a:prstGeom>
              <a:solidFill xmlns:a="http://schemas.openxmlformats.org/drawingml/2006/main">
                <a:schemeClr val="accent4">
                  <a:lumMod val="75000"/>
                </a:schemeClr>
              </a:soli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sp macro="" textlink="">
          <cdr:nvSpPr>
            <cdr:cNvPr id="97" name="Oval 96">
              <a:extLst xmlns:a="http://schemas.openxmlformats.org/drawingml/2006/main">
                <a:ext uri="{FF2B5EF4-FFF2-40B4-BE49-F238E27FC236}">
                  <a16:creationId xmlns:a16="http://schemas.microsoft.com/office/drawing/2014/main" id="{C82C5A47-3CB7-480D-87B6-0281E460EE65}"/>
                </a:ext>
              </a:extLst>
            </cdr:cNvPr>
            <cdr:cNvSpPr/>
          </cdr:nvSpPr>
          <cdr:spPr>
            <a:xfrm xmlns:a="http://schemas.openxmlformats.org/drawingml/2006/main">
              <a:off x="29108" y="379727"/>
              <a:ext cx="19878" cy="19992"/>
            </a:xfrm>
            <a:prstGeom xmlns:a="http://schemas.openxmlformats.org/drawingml/2006/main" prst="ellipse">
              <a:avLst/>
            </a:prstGeom>
            <a:solidFill xmlns:a="http://schemas.openxmlformats.org/drawingml/2006/main">
              <a:srgbClr val="0070C0"/>
            </a:solidFill>
            <a:ln xmlns:a="http://schemas.openxmlformats.org/drawingml/2006/main" w="6350">
              <a:solidFill>
                <a:srgbClr val="00206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cxnSp macro="">
        <cdr:nvCxnSpPr>
          <cdr:cNvPr id="92" name="Straight Connector 91">
            <a:extLst xmlns:a="http://schemas.openxmlformats.org/drawingml/2006/main">
              <a:ext uri="{FF2B5EF4-FFF2-40B4-BE49-F238E27FC236}">
                <a16:creationId xmlns:a16="http://schemas.microsoft.com/office/drawing/2014/main" id="{E72A1E83-F4EC-4CEE-B5CD-72AC8FD3D983}"/>
              </a:ext>
            </a:extLst>
          </cdr:cNvPr>
          <cdr:cNvCxnSpPr/>
        </cdr:nvCxnSpPr>
        <cdr:spPr>
          <a:xfrm xmlns:a="http://schemas.openxmlformats.org/drawingml/2006/main" flipH="1">
            <a:off x="261561" y="2276169"/>
            <a:ext cx="1013818" cy="0"/>
          </a:xfrm>
          <a:prstGeom xmlns:a="http://schemas.openxmlformats.org/drawingml/2006/main" prst="line">
            <a:avLst/>
          </a:prstGeom>
          <a:ln xmlns:a="http://schemas.openxmlformats.org/drawingml/2006/main" w="9525">
            <a:solidFill>
              <a:schemeClr val="accent5">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dr:relSizeAnchor xmlns:cdr="http://schemas.openxmlformats.org/drawingml/2006/chartDrawing">
    <cdr:from>
      <cdr:x>0.52285</cdr:x>
      <cdr:y>0.82046</cdr:y>
    </cdr:from>
    <cdr:to>
      <cdr:x>0.67898</cdr:x>
      <cdr:y>0.93518</cdr:y>
    </cdr:to>
    <cdr:grpSp>
      <cdr:nvGrpSpPr>
        <cdr:cNvPr id="193" name="Group 192">
          <a:extLst xmlns:a="http://schemas.openxmlformats.org/drawingml/2006/main">
            <a:ext uri="{FF2B5EF4-FFF2-40B4-BE49-F238E27FC236}">
              <a16:creationId xmlns:a16="http://schemas.microsoft.com/office/drawing/2014/main" id="{FF7D83CA-D274-42C7-925F-ADEE2090415C}"/>
            </a:ext>
          </a:extLst>
        </cdr:cNvPr>
        <cdr:cNvGrpSpPr/>
      </cdr:nvGrpSpPr>
      <cdr:grpSpPr>
        <a:xfrm xmlns:a="http://schemas.openxmlformats.org/drawingml/2006/main">
          <a:off x="1084506" y="3839753"/>
          <a:ext cx="323849" cy="536889"/>
          <a:chOff x="13330" y="43955"/>
          <a:chExt cx="1522485" cy="2298593"/>
        </a:xfrm>
      </cdr:grpSpPr>
      <cdr:grpSp>
        <cdr:nvGrpSpPr>
          <cdr:cNvPr id="194" name="Group 193">
            <a:extLst xmlns:a="http://schemas.openxmlformats.org/drawingml/2006/main">
              <a:ext uri="{FF2B5EF4-FFF2-40B4-BE49-F238E27FC236}">
                <a16:creationId xmlns:a16="http://schemas.microsoft.com/office/drawing/2014/main" id="{037AA65E-49D4-4F35-933A-D7B26FE81991}"/>
              </a:ext>
            </a:extLst>
          </cdr:cNvPr>
          <cdr:cNvGrpSpPr/>
        </cdr:nvGrpSpPr>
        <cdr:grpSpPr>
          <a:xfrm xmlns:a="http://schemas.openxmlformats.org/drawingml/2006/main">
            <a:off x="1081851" y="43955"/>
            <a:ext cx="453964" cy="2298593"/>
            <a:chOff x="322576" y="7525"/>
            <a:chExt cx="77014" cy="393517"/>
          </a:xfrm>
        </cdr:grpSpPr>
        <cdr:grpSp>
          <cdr:nvGrpSpPr>
            <cdr:cNvPr id="199" name="Group 198">
              <a:extLst xmlns:a="http://schemas.openxmlformats.org/drawingml/2006/main">
                <a:ext uri="{FF2B5EF4-FFF2-40B4-BE49-F238E27FC236}">
                  <a16:creationId xmlns:a16="http://schemas.microsoft.com/office/drawing/2014/main" id="{75E4E650-83F4-4496-8F4B-EF096F5EC398}"/>
                </a:ext>
              </a:extLst>
            </cdr:cNvPr>
            <cdr:cNvGrpSpPr/>
          </cdr:nvGrpSpPr>
          <cdr:grpSpPr>
            <a:xfrm xmlns:a="http://schemas.openxmlformats.org/drawingml/2006/main">
              <a:off x="322576" y="7525"/>
              <a:ext cx="77014" cy="389416"/>
              <a:chOff x="331276" y="13551"/>
              <a:chExt cx="139015" cy="701246"/>
            </a:xfrm>
          </cdr:grpSpPr>
          <cdr:sp macro="" textlink="">
            <cdr:nvSpPr>
              <cdr:cNvPr id="204" name="Rectangle 203">
                <a:extLst xmlns:a="http://schemas.openxmlformats.org/drawingml/2006/main">
                  <a:ext uri="{FF2B5EF4-FFF2-40B4-BE49-F238E27FC236}">
                    <a16:creationId xmlns:a16="http://schemas.microsoft.com/office/drawing/2014/main" id="{24128BF5-2827-4E44-AD5D-A5EBE068FC6D}"/>
                  </a:ext>
                </a:extLst>
              </cdr:cNvPr>
              <cdr:cNvSpPr/>
            </cdr:nvSpPr>
            <cdr:spPr>
              <a:xfrm xmlns:a="http://schemas.openxmlformats.org/drawingml/2006/main">
                <a:off x="333488" y="13551"/>
                <a:ext cx="136803" cy="514801"/>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205" name="Rectangle 204">
                <a:extLst xmlns:a="http://schemas.openxmlformats.org/drawingml/2006/main">
                  <a:ext uri="{FF2B5EF4-FFF2-40B4-BE49-F238E27FC236}">
                    <a16:creationId xmlns:a16="http://schemas.microsoft.com/office/drawing/2014/main" id="{595C40C6-BE49-4B28-90CF-91F49B7B5E63}"/>
                  </a:ext>
                </a:extLst>
              </cdr:cNvPr>
              <cdr:cNvSpPr/>
            </cdr:nvSpPr>
            <cdr:spPr>
              <a:xfrm xmlns:a="http://schemas.openxmlformats.org/drawingml/2006/main">
                <a:off x="331276" y="527208"/>
                <a:ext cx="136802" cy="46800"/>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206" name="Isosceles Triangle 205">
                <a:extLst xmlns:a="http://schemas.openxmlformats.org/drawingml/2006/main">
                  <a:ext uri="{FF2B5EF4-FFF2-40B4-BE49-F238E27FC236}">
                    <a16:creationId xmlns:a16="http://schemas.microsoft.com/office/drawing/2014/main" id="{E6C248C4-FEB1-4F20-95A2-BE8805FE4E3B}"/>
                  </a:ext>
                </a:extLst>
              </cdr:cNvPr>
              <cdr:cNvSpPr/>
            </cdr:nvSpPr>
            <cdr:spPr>
              <a:xfrm xmlns:a="http://schemas.openxmlformats.org/drawingml/2006/main" flipV="1">
                <a:off x="333038" y="577997"/>
                <a:ext cx="136803" cy="136800"/>
              </a:xfrm>
              <a:prstGeom xmlns:a="http://schemas.openxmlformats.org/drawingml/2006/main" prst="triangle">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207" name="Rectangle 206">
                <a:extLst xmlns:a="http://schemas.openxmlformats.org/drawingml/2006/main">
                  <a:ext uri="{FF2B5EF4-FFF2-40B4-BE49-F238E27FC236}">
                    <a16:creationId xmlns:a16="http://schemas.microsoft.com/office/drawing/2014/main" id="{60D8D36E-1D8B-48BE-BF48-09D1E59FBBA1}"/>
                  </a:ext>
                </a:extLst>
              </cdr:cNvPr>
              <cdr:cNvSpPr/>
            </cdr:nvSpPr>
            <cdr:spPr>
              <a:xfrm xmlns:a="http://schemas.openxmlformats.org/drawingml/2006/main">
                <a:off x="332260" y="533641"/>
                <a:ext cx="136803" cy="21600"/>
              </a:xfrm>
              <a:prstGeom xmlns:a="http://schemas.openxmlformats.org/drawingml/2006/main" prst="rect">
                <a:avLst/>
              </a:prstGeom>
              <a:solidFill xmlns:a="http://schemas.openxmlformats.org/drawingml/2006/main">
                <a:schemeClr val="accent4">
                  <a:lumMod val="75000"/>
                </a:schemeClr>
              </a:soli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sp macro="" textlink="">
          <cdr:nvSpPr>
            <cdr:cNvPr id="203" name="Oval 202">
              <a:extLst xmlns:a="http://schemas.openxmlformats.org/drawingml/2006/main">
                <a:ext uri="{FF2B5EF4-FFF2-40B4-BE49-F238E27FC236}">
                  <a16:creationId xmlns:a16="http://schemas.microsoft.com/office/drawing/2014/main" id="{D1ABDA0F-100B-432A-9358-3C06CFB047E8}"/>
                </a:ext>
              </a:extLst>
            </cdr:cNvPr>
            <cdr:cNvSpPr/>
          </cdr:nvSpPr>
          <cdr:spPr>
            <a:xfrm xmlns:a="http://schemas.openxmlformats.org/drawingml/2006/main">
              <a:off x="351754" y="381050"/>
              <a:ext cx="19945" cy="19992"/>
            </a:xfrm>
            <a:prstGeom xmlns:a="http://schemas.openxmlformats.org/drawingml/2006/main" prst="ellipse">
              <a:avLst/>
            </a:prstGeom>
            <a:solidFill xmlns:a="http://schemas.openxmlformats.org/drawingml/2006/main">
              <a:srgbClr val="0070C0"/>
            </a:solidFill>
            <a:ln xmlns:a="http://schemas.openxmlformats.org/drawingml/2006/main" w="6350">
              <a:solidFill>
                <a:srgbClr val="00206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cxnSp macro="">
        <cdr:nvCxnSpPr>
          <cdr:cNvPr id="198" name="Straight Connector 197">
            <a:extLst xmlns:a="http://schemas.openxmlformats.org/drawingml/2006/main">
              <a:ext uri="{FF2B5EF4-FFF2-40B4-BE49-F238E27FC236}">
                <a16:creationId xmlns:a16="http://schemas.microsoft.com/office/drawing/2014/main" id="{6490B28C-AF53-4F69-96CB-5F3D08E291AD}"/>
              </a:ext>
            </a:extLst>
          </cdr:cNvPr>
          <cdr:cNvCxnSpPr/>
        </cdr:nvCxnSpPr>
        <cdr:spPr>
          <a:xfrm xmlns:a="http://schemas.openxmlformats.org/drawingml/2006/main" flipH="1">
            <a:off x="13330" y="2299050"/>
            <a:ext cx="1241911" cy="0"/>
          </a:xfrm>
          <a:prstGeom xmlns:a="http://schemas.openxmlformats.org/drawingml/2006/main" prst="line">
            <a:avLst/>
          </a:prstGeom>
          <a:ln xmlns:a="http://schemas.openxmlformats.org/drawingml/2006/main" w="9525">
            <a:solidFill>
              <a:schemeClr val="accent5">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dr:relSizeAnchor xmlns:cdr="http://schemas.openxmlformats.org/drawingml/2006/chartDrawing">
    <cdr:from>
      <cdr:x>0.64936</cdr:x>
      <cdr:y>0.24826</cdr:y>
    </cdr:from>
    <cdr:to>
      <cdr:x>0.76158</cdr:x>
      <cdr:y>0.3656</cdr:y>
    </cdr:to>
    <cdr:grpSp>
      <cdr:nvGrpSpPr>
        <cdr:cNvPr id="57" name="Group 56">
          <a:extLst xmlns:a="http://schemas.openxmlformats.org/drawingml/2006/main">
            <a:ext uri="{FF2B5EF4-FFF2-40B4-BE49-F238E27FC236}">
              <a16:creationId xmlns:a16="http://schemas.microsoft.com/office/drawing/2014/main" id="{9114BAFF-F03D-4501-B108-609B6C723912}"/>
            </a:ext>
          </a:extLst>
        </cdr:cNvPr>
        <cdr:cNvGrpSpPr/>
      </cdr:nvGrpSpPr>
      <cdr:grpSpPr>
        <a:xfrm xmlns:a="http://schemas.openxmlformats.org/drawingml/2006/main">
          <a:off x="1346916" y="1161857"/>
          <a:ext cx="232769" cy="549151"/>
          <a:chOff x="-262660" y="24404"/>
          <a:chExt cx="593902" cy="1271783"/>
        </a:xfrm>
      </cdr:grpSpPr>
      <cdr:grpSp>
        <cdr:nvGrpSpPr>
          <cdr:cNvPr id="58" name="Group 57">
            <a:extLst xmlns:a="http://schemas.openxmlformats.org/drawingml/2006/main">
              <a:ext uri="{FF2B5EF4-FFF2-40B4-BE49-F238E27FC236}">
                <a16:creationId xmlns:a16="http://schemas.microsoft.com/office/drawing/2014/main" id="{8ECD90CA-CEB4-439E-920C-67FB85B9279C}"/>
              </a:ext>
            </a:extLst>
          </cdr:cNvPr>
          <cdr:cNvGrpSpPr/>
        </cdr:nvGrpSpPr>
        <cdr:grpSpPr>
          <a:xfrm xmlns:a="http://schemas.openxmlformats.org/drawingml/2006/main">
            <a:off x="80337" y="24404"/>
            <a:ext cx="250905" cy="1271783"/>
            <a:chOff x="19518" y="13552"/>
            <a:chExt cx="139005" cy="706246"/>
          </a:xfrm>
        </cdr:grpSpPr>
        <cdr:grpSp>
          <cdr:nvGrpSpPr>
            <cdr:cNvPr id="63" name="Group 62">
              <a:extLst xmlns:a="http://schemas.openxmlformats.org/drawingml/2006/main">
                <a:ext uri="{FF2B5EF4-FFF2-40B4-BE49-F238E27FC236}">
                  <a16:creationId xmlns:a16="http://schemas.microsoft.com/office/drawing/2014/main" id="{03EB55CD-5038-4161-92C0-4251F2A3C1FF}"/>
                </a:ext>
              </a:extLst>
            </cdr:cNvPr>
            <cdr:cNvGrpSpPr/>
          </cdr:nvGrpSpPr>
          <cdr:grpSpPr>
            <a:xfrm xmlns:a="http://schemas.openxmlformats.org/drawingml/2006/main">
              <a:off x="19518" y="13552"/>
              <a:ext cx="139005" cy="701245"/>
              <a:chOff x="0" y="13551"/>
              <a:chExt cx="139010" cy="701245"/>
            </a:xfrm>
          </cdr:grpSpPr>
          <cdr:sp macro="" textlink="">
            <cdr:nvSpPr>
              <cdr:cNvPr id="68" name="Rectangle 67">
                <a:extLst xmlns:a="http://schemas.openxmlformats.org/drawingml/2006/main">
                  <a:ext uri="{FF2B5EF4-FFF2-40B4-BE49-F238E27FC236}">
                    <a16:creationId xmlns:a16="http://schemas.microsoft.com/office/drawing/2014/main" id="{F3081121-3E2C-4E50-81E4-F05517C95016}"/>
                  </a:ext>
                </a:extLst>
              </cdr:cNvPr>
              <cdr:cNvSpPr/>
            </cdr:nvSpPr>
            <cdr:spPr>
              <a:xfrm xmlns:a="http://schemas.openxmlformats.org/drawingml/2006/main">
                <a:off x="2210" y="13551"/>
                <a:ext cx="136800" cy="514800"/>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69" name="Rectangle 68">
                <a:extLst xmlns:a="http://schemas.openxmlformats.org/drawingml/2006/main">
                  <a:ext uri="{FF2B5EF4-FFF2-40B4-BE49-F238E27FC236}">
                    <a16:creationId xmlns:a16="http://schemas.microsoft.com/office/drawing/2014/main" id="{1FB34C62-2CFE-4AC6-8B92-5A1D03093A00}"/>
                  </a:ext>
                </a:extLst>
              </cdr:cNvPr>
              <cdr:cNvSpPr/>
            </cdr:nvSpPr>
            <cdr:spPr>
              <a:xfrm xmlns:a="http://schemas.openxmlformats.org/drawingml/2006/main">
                <a:off x="0" y="527207"/>
                <a:ext cx="136800" cy="46800"/>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70" name="Isosceles Triangle 69">
                <a:extLst xmlns:a="http://schemas.openxmlformats.org/drawingml/2006/main">
                  <a:ext uri="{FF2B5EF4-FFF2-40B4-BE49-F238E27FC236}">
                    <a16:creationId xmlns:a16="http://schemas.microsoft.com/office/drawing/2014/main" id="{1881404D-EF3A-4505-B6A5-026A9DCAABAD}"/>
                  </a:ext>
                </a:extLst>
              </cdr:cNvPr>
              <cdr:cNvSpPr/>
            </cdr:nvSpPr>
            <cdr:spPr>
              <a:xfrm xmlns:a="http://schemas.openxmlformats.org/drawingml/2006/main" flipV="1">
                <a:off x="1763" y="577996"/>
                <a:ext cx="136800" cy="136800"/>
              </a:xfrm>
              <a:prstGeom xmlns:a="http://schemas.openxmlformats.org/drawingml/2006/main" prst="triangle">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71" name="Rectangle 70">
                <a:extLst xmlns:a="http://schemas.openxmlformats.org/drawingml/2006/main">
                  <a:ext uri="{FF2B5EF4-FFF2-40B4-BE49-F238E27FC236}">
                    <a16:creationId xmlns:a16="http://schemas.microsoft.com/office/drawing/2014/main" id="{5FC4FDAC-171D-4A97-9558-83D4135C7547}"/>
                  </a:ext>
                </a:extLst>
              </cdr:cNvPr>
              <cdr:cNvSpPr/>
            </cdr:nvSpPr>
            <cdr:spPr>
              <a:xfrm xmlns:a="http://schemas.openxmlformats.org/drawingml/2006/main">
                <a:off x="985" y="533641"/>
                <a:ext cx="136800" cy="21600"/>
              </a:xfrm>
              <a:prstGeom xmlns:a="http://schemas.openxmlformats.org/drawingml/2006/main" prst="rect">
                <a:avLst/>
              </a:prstGeom>
              <a:solidFill xmlns:a="http://schemas.openxmlformats.org/drawingml/2006/main">
                <a:schemeClr val="accent4">
                  <a:lumMod val="75000"/>
                </a:schemeClr>
              </a:soli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sp macro="" textlink="">
          <cdr:nvSpPr>
            <cdr:cNvPr id="67" name="Oval 66">
              <a:extLst xmlns:a="http://schemas.openxmlformats.org/drawingml/2006/main">
                <a:ext uri="{FF2B5EF4-FFF2-40B4-BE49-F238E27FC236}">
                  <a16:creationId xmlns:a16="http://schemas.microsoft.com/office/drawing/2014/main" id="{1EE051C3-A0A3-4469-B4A2-9570C606C327}"/>
                </a:ext>
              </a:extLst>
            </cdr:cNvPr>
            <cdr:cNvSpPr/>
          </cdr:nvSpPr>
          <cdr:spPr>
            <a:xfrm xmlns:a="http://schemas.openxmlformats.org/drawingml/2006/main">
              <a:off x="69808" y="683798"/>
              <a:ext cx="36000" cy="36000"/>
            </a:xfrm>
            <a:prstGeom xmlns:a="http://schemas.openxmlformats.org/drawingml/2006/main" prst="ellipse">
              <a:avLst/>
            </a:prstGeom>
            <a:solidFill xmlns:a="http://schemas.openxmlformats.org/drawingml/2006/main">
              <a:srgbClr val="0070C0"/>
            </a:solidFill>
            <a:ln xmlns:a="http://schemas.openxmlformats.org/drawingml/2006/main" w="6350">
              <a:solidFill>
                <a:srgbClr val="00206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cxnSp macro="">
        <cdr:nvCxnSpPr>
          <cdr:cNvPr id="62" name="Straight Connector 61">
            <a:extLst xmlns:a="http://schemas.openxmlformats.org/drawingml/2006/main">
              <a:ext uri="{FF2B5EF4-FFF2-40B4-BE49-F238E27FC236}">
                <a16:creationId xmlns:a16="http://schemas.microsoft.com/office/drawing/2014/main" id="{548762B8-53F1-46DD-97E9-4BEAF9B2B5FF}"/>
              </a:ext>
            </a:extLst>
          </cdr:cNvPr>
          <cdr:cNvCxnSpPr/>
        </cdr:nvCxnSpPr>
        <cdr:spPr>
          <a:xfrm xmlns:a="http://schemas.openxmlformats.org/drawingml/2006/main" flipH="1">
            <a:off x="-262660" y="1266552"/>
            <a:ext cx="447575" cy="0"/>
          </a:xfrm>
          <a:prstGeom xmlns:a="http://schemas.openxmlformats.org/drawingml/2006/main" prst="line">
            <a:avLst/>
          </a:prstGeom>
          <a:ln xmlns:a="http://schemas.openxmlformats.org/drawingml/2006/main" w="9525">
            <a:solidFill>
              <a:schemeClr val="accent5">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userShapes>
</file>

<file path=ppt/drawings/drawing330.xml><c:userShapes xmlns:c="http://schemas.openxmlformats.org/drawingml/2006/chart"><cdr:relSizeAnchor xmlns:cdr="http://schemas.openxmlformats.org/drawingml/2006/chartDrawing"><cdr:from><cdr:x>0.11928</cdr:x><cdr:y>0.18722</cdr:y></cdr:from><cdr:to><cdr:x>0.9354</cdr:x><cdr:y>0.96186</cdr:y></cdr:to><cdr:grpSp><cdr:nvGrpSpPr><cdr:cNvPr id="2" name="Group 1"><a:extLst xmlns:a="http://schemas.openxmlformats.org/drawingml/2006/main"><a:ext uri="{FF2B5EF4-FFF2-40B4-BE49-F238E27FC236}"><a16:creationId xmlns:a16="http://schemas.microsoft.com/office/drawing/2014/main" id="{80332B69-4CD1-40C3-B60D-6261BC73661E}"/></a:ext></a:extLst></cdr:cNvPr><cdr:cNvGrpSpPr/></cdr:nvGrpSpPr><cdr:grpSpPr><a:xfrm xmlns:a="http://schemas.openxmlformats.org/drawingml/2006/main"><a:off x="231096" y="876190"/><a:ext cx="1581168" cy="3625315"/><a:chOff x="-12924" y="0"/><a:chExt cx="3791146" cy="4653091"/></a:xfrm></cdr:grpSpPr><cdr:sp macro="" textlink=""><cdr:nvSpPr><cdr:cNvPr id="3" name="Rectangle 2"><a:extLst xmlns:a="http://schemas.openxmlformats.org/drawingml/2006/main"><a:ext uri="{FF2B5EF4-FFF2-40B4-BE49-F238E27FC236}"><a16:creationId xmlns:a16="http://schemas.microsoft.com/office/drawing/2014/main" id="{D157051F-5A8D-4B2E-9565-B83E43D74281}"/></a:ext></a:extLst></cdr:cNvPr><cdr:cNvSpPr/></cdr:nvSpPr><cdr:spPr><a:xfrm xmlns:a="http://schemas.openxmlformats.org/drawingml/2006/main"><a:off x="0" y="0"/><a:ext cx="3772675" cy="867276"/></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4" name="Rectangle 3"><a:extLst xmlns:a="http://schemas.openxmlformats.org/drawingml/2006/main"><a:ext uri="{FF2B5EF4-FFF2-40B4-BE49-F238E27FC236}"><a16:creationId xmlns:a16="http://schemas.microsoft.com/office/drawing/2014/main" id="{DF2BE3B8-0688-42EC-819F-63CAE730118B}"/></a:ext></a:extLst></cdr:cNvPr><cdr:cNvSpPr/></cdr:nvSpPr><cdr:spPr><a:xfrm xmlns:a="http://schemas.openxmlformats.org/drawingml/2006/main"><a:off x="3078" y="865365"/><a:ext cx="3774539" cy="146527"/></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5" name="Rectangle 4"><a:extLst xmlns:a="http://schemas.openxmlformats.org/drawingml/2006/main"><a:ext uri="{FF2B5EF4-FFF2-40B4-BE49-F238E27FC236}"><a16:creationId xmlns:a16="http://schemas.microsoft.com/office/drawing/2014/main" id="{15866C07-6976-475A-8875-451AF6ECA8B2}"/></a:ext></a:extLst></cdr:cNvPr><cdr:cNvSpPr/></cdr:nvSpPr><cdr:spPr><a:xfrm xmlns:a="http://schemas.openxmlformats.org/drawingml/2006/main"><a:off x="4997" y="1012657"/><a:ext cx="3762682" cy="992605"/></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6" name="Rectangle 5"><a:extLst xmlns:a="http://schemas.openxmlformats.org/drawingml/2006/main"><a:ext uri="{FF2B5EF4-FFF2-40B4-BE49-F238E27FC236}"><a16:creationId xmlns:a16="http://schemas.microsoft.com/office/drawing/2014/main" id="{CB4D5E34-16A6-44F5-8BA3-87DE089F3D9C}"/></a:ext></a:extLst></cdr:cNvPr><cdr:cNvSpPr/></cdr:nvSpPr><cdr:spPr><a:xfrm xmlns:a="http://schemas.openxmlformats.org/drawingml/2006/main"><a:off x="-968" y="1995651"/><a:ext cx="3779190" cy="315414"/></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7" name="Rectangle 6"><a:extLst xmlns:a="http://schemas.openxmlformats.org/drawingml/2006/main"><a:ext uri="{FF2B5EF4-FFF2-40B4-BE49-F238E27FC236}"><a16:creationId xmlns:a16="http://schemas.microsoft.com/office/drawing/2014/main" id="{3182820C-0F6F-43A2-A7F2-C3232818D9E9}"/></a:ext></a:extLst></cdr:cNvPr><cdr:cNvSpPr/></cdr:nvSpPr><cdr:spPr><a:xfrm xmlns:a="http://schemas.openxmlformats.org/drawingml/2006/main"><a:off x="4997" y="2326104"/><a:ext cx="3757685" cy="852237"/></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8" name="Rectangle 7"><a:extLst xmlns:a="http://schemas.openxmlformats.org/drawingml/2006/main"><a:ext uri="{FF2B5EF4-FFF2-40B4-BE49-F238E27FC236}"><a16:creationId xmlns:a16="http://schemas.microsoft.com/office/drawing/2014/main" id="{202B88A6-4C86-4064-97A2-F7D4F20C6D3D}"/></a:ext></a:extLst></cdr:cNvPr><cdr:cNvSpPr/></cdr:nvSpPr><cdr:spPr><a:xfrm xmlns:a="http://schemas.openxmlformats.org/drawingml/2006/main"><a:off x="4661" y="3644979"/><a:ext cx="3757686" cy="1008112"/></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9" name="Rectangle 8"><a:extLst xmlns:a="http://schemas.openxmlformats.org/drawingml/2006/main"><a:ext uri="{FF2B5EF4-FFF2-40B4-BE49-F238E27FC236}"><a16:creationId xmlns:a16="http://schemas.microsoft.com/office/drawing/2014/main" id="{2A09DA09-AF9B-4943-BC88-D3607FE979D3}"/></a:ext></a:extLst></cdr:cNvPr><cdr:cNvSpPr/></cdr:nvSpPr><cdr:spPr><a:xfrm xmlns:a="http://schemas.openxmlformats.org/drawingml/2006/main"><a:off x="-12924" y="3181063"/><a:ext cx="3791146" cy="464707"/></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grpSp></cdr:relSizeAnchor><cdr:relSizeAnchor xmlns:cdr="http://schemas.openxmlformats.org/drawingml/2006/chartDrawing"><cdr:from><cdr:x>0</cdr:x><cdr:y>0.07676</cdr:y></cdr:from><cdr:to><cdr:x>1</cdr:x><cdr:y>0.14127</cdr:y></cdr:to><cdr:sp macro="" textlink=""><cdr:nvSpPr><cdr:cNvPr id="12" name="TextBox 1"><a:extLst xmlns:a="http://schemas.openxmlformats.org/drawingml/2006/main"><a:ext uri="{FF2B5EF4-FFF2-40B4-BE49-F238E27FC236}"><a16:creationId xmlns:a16="http://schemas.microsoft.com/office/drawing/2014/main" id="{E2BEBE85-14F3-43E9-BA82-2DDF218B3002}"/></a:ext></a:extLst></cdr:cNvPr><cdr:cNvSpPr txBox="1"/></cdr:nvSpPr><cdr:spPr><a:xfrm xmlns:a="http://schemas.openxmlformats.org/drawingml/2006/main"><a:off x="0" y="359237"/><a:ext cx="1619885" cy="301907"/></a:xfrm><a:prstGeom xmlns:a="http://schemas.openxmlformats.org/drawingml/2006/main" prst="rect"><a:avLst/></a:prstGeom></cdr:spPr><cdr:txBody><a:bodyPr xmlns:a="http://schemas.openxmlformats.org/drawingml/2006/main" wrap="square" rtlCol="0" anchor="ctr"/><a:lstStyle xmlns:a="http://schemas.openxmlformats.org/drawingml/2006/main"><a:lvl1pPr marL="0" indent="0"><a:defRPr sz="1100"><a:latin typeface="+mn-lt"/><a:ea typeface="+mn-ea"/><a:cs typeface="+mn-cs"/></a:defRPr></a:lvl1pPr><a:lvl2pPr marL="457200" indent="0"><a:defRPr sz="1100"><a:latin typeface="+mn-lt"/><a:ea typeface="+mn-ea"/><a:cs typeface="+mn-cs"/></a:defRPr></a:lvl2pPr><a:lvl3pPr marL="914400" indent="0"><a:defRPr sz="1100"><a:latin typeface="+mn-lt"/><a:ea typeface="+mn-ea"/><a:cs typeface="+mn-cs"/></a:defRPr></a:lvl3pPr><a:lvl4pPr marL="1371600" indent="0"><a:defRPr sz="1100"><a:latin typeface="+mn-lt"/><a:ea typeface="+mn-ea"/><a:cs typeface="+mn-cs"/></a:defRPr></a:lvl4pPr><a:lvl5pPr marL="1828800" indent="0"><a:defRPr sz="1100"><a:latin typeface="+mn-lt"/><a:ea typeface="+mn-ea"/><a:cs typeface="+mn-cs"/></a:defRPr></a:lvl5pPr><a:lvl6pPr marL="2286000" indent="0"><a:defRPr sz="1100"><a:latin typeface="+mn-lt"/><a:ea typeface="+mn-ea"/><a:cs typeface="+mn-cs"/></a:defRPr></a:lvl6pPr><a:lvl7pPr marL="2743200" indent="0"><a:defRPr sz="1100"><a:latin typeface="+mn-lt"/><a:ea typeface="+mn-ea"/><a:cs typeface="+mn-cs"/></a:defRPr></a:lvl7pPr><a:lvl8pPr marL="3200400" indent="0"><a:defRPr sz="1100"><a:latin typeface="+mn-lt"/><a:ea typeface="+mn-ea"/><a:cs typeface="+mn-cs"/></a:defRPr></a:lvl8pPr><a:lvl9pPr marL="3657600" indent="0"><a:defRPr sz="1100"><a:latin typeface="+mn-lt"/><a:ea typeface="+mn-ea"/><a:cs typeface="+mn-cs"/></a:defRPr></a:lvl9pPr></a:lstStyle><a:p xmlns:a="http://schemas.openxmlformats.org/drawingml/2006/main"><a:pPr algn="ctr"/><a:r><a:rPr lang="nb-NO" sz="800" b="0" i="0" dirty="0"><a:solidFill><a:schemeClr val="tx1"><a:lumMod val="65000"/><a:lumOff val="35000"/></a:schemeClr></a:solidFill><a:latin typeface="Cambria Math" panose="02040503050406030204" pitchFamily="18" charset="0"/></a:rPr><a:t>F_r</a:t></a:r><a:r><a:rPr lang="en-GB" sz="800" dirty="0"><a:solidFill><a:schemeClr val="tx1"><a:lumMod val="65000"/><a:lumOff val="35000"/></a:schemeClr></a:solidFill><a:latin typeface="Times New Roman" panose="02020603050405020304" pitchFamily="18" charset="0"/><a:cs typeface="Times New Roman" panose="02020603050405020304" pitchFamily="18" charset="0"/></a:rPr><a:t> [%]</a:t></a:r></a:p></cdr:txBody></cdr:sp></cdr:relSizeAnchor></c:userShapes>eClr val="tx1"><a:lumMod val="65000"/><a:lumOff val="35000"/></a:schemeClr></a:solidFill><a:latin typeface="Cambria Math" panose="02040503050406030204" pitchFamily="18" charset="0"/></a:rPr><m:t>F</m:t></m:r></m:e><m:sub><m:r><m:rPr><m:sty m:val="p"/></m:rPr><a:rPr lang="nb-NO" sz="800" b="0" i="0" dirty="0" smtClean="0"><a:solidFill><a:schemeClr val="tx1"><a:lumMod val="65000"/><a:lumOff val="35000"/></a:schemeClr></a:solidFill><a:latin typeface="Cambria Math" panose="02040503050406030204" pitchFamily="18" charset="0"/></a:rPr><m:t>r</m:t></m:r></m:sub></m:sSub></m:oMath></a14:m><a:r><a:rPr lang="en-GB" sz="800" dirty="0"><a:solidFill><a:schemeClr val="tx1"><a:lumMod val="65000"/><a:lumOff val="35000"/></a:schemeClr></a:solidFill><a:latin typeface="Times New Roman" panose="02020603050405020304" pitchFamily="18" charset="0"/><a:cs typeface="Times New Roman" panose="02020603050405020304" pitchFamily="18" charset="0"/></a:rPr><a:t> [%]</a:t></a:r></a:p></cdr:txBody></cdr:sp></mc:Choice><mc:Fallback><cdr:sp macro="" textlink=""><cdr:nvSpPr><cdr:cNvPr id="12" name="TextBox 1"><a:extLst xmlns:a="http://schemas.openxmlformats.org/drawingml/2006/main"><a:ext uri="{FF2B5EF4-FFF2-40B4-BE49-F238E27FC236}"><a16:creationId xmlns:a16="http://schemas.microsoft.com/office/drawing/2014/main" id="{E2BEBE85-14F3-43E9-BA82-2DDF218B3002}"/></a:ext></a:extLst></cdr:cNvPr><cdr:cNvSpPr txBox="1"/></cdr:nvSpPr><cdr:spPr><a:xfrm xmlns:a="http://schemas.openxmlformats.org/drawingml/2006/main"><a:off x="0" y="359237"/><a:ext cx="1619885" cy="301907"/></a:xfrm><a:prstGeom xmlns:a="http://schemas.openxmlformats.org/drawingml/2006/main" prst="rect"><a:avLst/></a:prstGeom></cdr:spPr><cdr:txBody><a:bodyPr xmlns:a="http://schemas.openxmlformats.org/drawingml/2006/main" wrap="square" rtlCol="0" anchor="ctr"/><a:lstStyle xmlns:a="http://schemas.openxmlformats.org/drawingml/2006/main"><a:lvl1pPr marL="0" indent="0"><a:defRPr sz="1100"><a:latin typeface="+mn-lt"/><a:ea typeface="+mn-ea"/><a:cs typeface="+mn-cs"/></a:defRPr></a:lvl1pPr><a:lvl2pPr marL="457200" indent="0"><a:defRPr sz="1100"><a:latin typeface="+mn-lt"/><a:ea typeface="+mn-ea"/><a:cs typeface="+mn-cs"/></a:defRPr></a:lvl2pPr><a:lvl3pPr marL="914400" indent="0"><a:defRPr sz="1100"><a:latin typeface="+mn-lt"/><a:ea typeface="+mn-ea"/><a:cs typeface="+mn-cs"/></a:defRPr></a:lvl3pPr><a:lvl4pPr marL="1371600" indent="0"><a:defRPr sz="1100"><a:latin typeface="+mn-lt"/><a:ea typeface="+mn-ea"/><a:cs typeface="+mn-cs"/></a:defRPr></a:lvl4pPr><a:lvl5pPr marL="1828800" indent="0"><a:defRPr sz="1100"><a:latin typeface="+mn-lt"/><a:ea typeface="+mn-ea"/><a:cs typeface="+mn-cs"/></a:defRPr></a:lvl5pPr><a:lvl6pPr marL="2286000" indent="0"><a:defRPr sz="1100"><a:latin typeface="+mn-lt"/><a:ea typeface="+mn-ea"/><a:cs typeface="+mn-cs"/></a:defRPr></a:lvl6pPr><a:lvl7pPr marL="2743200" indent="0"><a:defRPr sz="1100"><a:latin typeface="+mn-lt"/><a:ea typeface="+mn-ea"/><a:cs typeface="+mn-cs"/></a:defRPr></a:lvl7pPr><a:lvl8pPr marL="3200400" indent="0"><a:defRPr sz="1100"><a:latin typeface="+mn-lt"/><a:ea typeface="+mn-ea"/><a:cs typeface="+mn-cs"/></a:defRPr></a:lvl8pPr><a:lvl9pPr marL="3657600" indent="0"><a:defRPr sz="1100"><a:latin typeface="+mn-lt"/><a:ea typeface="+mn-ea"/><a:cs typeface="+mn-cs"/></a:defRPr></a:lvl9pPr></a:lstStyle><a:p xmlns:a="http://schemas.openxmlformats.org/drawingml/2006/main"><a:pPr algn="ctr"/><a:r><a:rPr lang="nb-NO" sz="800" b="0" i="0" dirty="0"><a:solidFill><a:schemeClr val="tx1"><a:lumMod val="65000"/><a:lumOff val="35000"/></a:schemeClr></a:solidFill><a:latin typeface="Cambria Math" panose="02040503050406030204" pitchFamily="18" charset="0"/></a:rPr><a:t>F_r</a:t></a:r><a:r><a:rPr lang="en-GB" sz="800" dirty="0"><a:solidFill><a:schemeClr val="tx1"><a:lumMod val="65000"/><a:lumOff val="35000"/></a:schemeClr></a:solidFill><a:latin typeface="Times New Roman" panose="02020603050405020304" pitchFamily="18" charset="0"/><a:cs typeface="Times New Roman" panose="02020603050405020304" pitchFamily="18" charset="0"/></a:rPr><a:t> [%]</a:t></a:r></a:p></cdr:txBody></cdr:sp></mc:Fallback></mc:AlternateContent></cdr:relSizeAnchor></c:userShapes>
</file>

<file path=ppt/drawings/drawing34.xml><?xml version="1.0" encoding="utf-8"?>
<c:userShapes xmlns:c="http://schemas.openxmlformats.org/drawingml/2006/chart">
  <cdr:relSizeAnchor xmlns:cdr="http://schemas.openxmlformats.org/drawingml/2006/chartDrawing">
    <cdr:from>
      <cdr:x>0.11928</cdr:x>
      <cdr:y>0.18722</cdr:y>
    </cdr:from>
    <cdr:to>
      <cdr:x>0.9354</cdr:x>
      <cdr:y>0.96186</cdr:y>
    </cdr:to>
    <cdr:grpSp>
      <cdr:nvGrpSpPr>
        <cdr:cNvPr id="2" name="Group 1">
          <a:extLst xmlns:a="http://schemas.openxmlformats.org/drawingml/2006/main">
            <a:ext uri="{FF2B5EF4-FFF2-40B4-BE49-F238E27FC236}">
              <a16:creationId xmlns:a16="http://schemas.microsoft.com/office/drawing/2014/main" id="{80332B69-4CD1-40C3-B60D-6261BC73661E}"/>
            </a:ext>
          </a:extLst>
        </cdr:cNvPr>
        <cdr:cNvGrpSpPr/>
      </cdr:nvGrpSpPr>
      <cdr:grpSpPr>
        <a:xfrm xmlns:a="http://schemas.openxmlformats.org/drawingml/2006/main">
          <a:off x="231096" y="876190"/>
          <a:ext cx="1581168" cy="3625315"/>
          <a:chOff x="-12924" y="0"/>
          <a:chExt cx="3791146" cy="4653091"/>
        </a:xfrm>
      </cdr:grpSpPr>
      <cdr:sp macro="" textlink="">
        <cdr:nvSpPr>
          <cdr:cNvPr id="3" name="Rectangle 2">
            <a:extLst xmlns:a="http://schemas.openxmlformats.org/drawingml/2006/main">
              <a:ext uri="{FF2B5EF4-FFF2-40B4-BE49-F238E27FC236}">
                <a16:creationId xmlns:a16="http://schemas.microsoft.com/office/drawing/2014/main" id="{D157051F-5A8D-4B2E-9565-B83E43D74281}"/>
              </a:ext>
            </a:extLst>
          </cdr:cNvPr>
          <cdr:cNvSpPr/>
        </cdr:nvSpPr>
        <cdr:spPr>
          <a:xfrm xmlns:a="http://schemas.openxmlformats.org/drawingml/2006/main">
            <a:off x="0" y="0"/>
            <a:ext cx="3772675" cy="86727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4" name="Rectangle 3">
            <a:extLst xmlns:a="http://schemas.openxmlformats.org/drawingml/2006/main">
              <a:ext uri="{FF2B5EF4-FFF2-40B4-BE49-F238E27FC236}">
                <a16:creationId xmlns:a16="http://schemas.microsoft.com/office/drawing/2014/main" id="{DF2BE3B8-0688-42EC-819F-63CAE730118B}"/>
              </a:ext>
            </a:extLst>
          </cdr:cNvPr>
          <cdr:cNvSpPr/>
        </cdr:nvSpPr>
        <cdr:spPr>
          <a:xfrm xmlns:a="http://schemas.openxmlformats.org/drawingml/2006/main">
            <a:off x="3078" y="865365"/>
            <a:ext cx="3774539" cy="146527"/>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15866C07-6976-475A-8875-451AF6ECA8B2}"/>
              </a:ext>
            </a:extLst>
          </cdr:cNvPr>
          <cdr:cNvSpPr/>
        </cdr:nvSpPr>
        <cdr:spPr>
          <a:xfrm xmlns:a="http://schemas.openxmlformats.org/drawingml/2006/main">
            <a:off x="4997" y="1012657"/>
            <a:ext cx="3762682" cy="992605"/>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CB4D5E34-16A6-44F5-8BA3-87DE089F3D9C}"/>
              </a:ext>
            </a:extLst>
          </cdr:cNvPr>
          <cdr:cNvSpPr/>
        </cdr:nvSpPr>
        <cdr:spPr>
          <a:xfrm xmlns:a="http://schemas.openxmlformats.org/drawingml/2006/main">
            <a:off x="-968" y="1995651"/>
            <a:ext cx="3779190" cy="315414"/>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3182820C-0F6F-43A2-A7F2-C3232818D9E9}"/>
              </a:ext>
            </a:extLst>
          </cdr:cNvPr>
          <cdr:cNvSpPr/>
        </cdr:nvSpPr>
        <cdr:spPr>
          <a:xfrm xmlns:a="http://schemas.openxmlformats.org/drawingml/2006/main">
            <a:off x="4997" y="2326104"/>
            <a:ext cx="3757685" cy="85223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202B88A6-4C86-4064-97A2-F7D4F20C6D3D}"/>
              </a:ext>
            </a:extLst>
          </cdr:cNvPr>
          <cdr:cNvSpPr/>
        </cdr:nvSpPr>
        <cdr:spPr>
          <a:xfrm xmlns:a="http://schemas.openxmlformats.org/drawingml/2006/main">
            <a:off x="4661" y="3644979"/>
            <a:ext cx="3757686" cy="1008112"/>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2A09DA09-AF9B-4943-BC88-D3607FE979D3}"/>
              </a:ext>
            </a:extLst>
          </cdr:cNvPr>
          <cdr:cNvSpPr/>
        </cdr:nvSpPr>
        <cdr:spPr>
          <a:xfrm xmlns:a="http://schemas.openxmlformats.org/drawingml/2006/main">
            <a:off x="-12924" y="3181063"/>
            <a:ext cx="3791146" cy="464707"/>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cdr:x>
      <cdr:y>0.07676</cdr:y>
    </cdr:from>
    <cdr:to>
      <cdr:x>1</cdr:x>
      <cdr:y>0.14127</cdr:y>
    </cdr:to>
    <mc:AlternateContent xmlns:mc="http://schemas.openxmlformats.org/markup-compatibility/2006">
      <mc:Choice xmlns:a14="http://schemas.microsoft.com/office/drawing/2010/main" Requires="a14">
        <cdr:sp macro="" textlink="">
          <cdr:nvSpPr>
            <cdr:cNvPr id="12" name="TextBox 1">
              <a:extLst xmlns:a="http://schemas.openxmlformats.org/drawingml/2006/main">
                <a:ext uri="{FF2B5EF4-FFF2-40B4-BE49-F238E27FC236}">
                  <a16:creationId xmlns:a16="http://schemas.microsoft.com/office/drawing/2014/main" id="{E2BEBE85-14F3-43E9-BA82-2DDF218B3002}"/>
                </a:ext>
              </a:extLst>
            </cdr:cNvPr>
            <cdr:cNvSpPr txBox="1"/>
          </cdr:nvSpPr>
          <cdr:spPr>
            <a:xfrm xmlns:a="http://schemas.openxmlformats.org/drawingml/2006/main">
              <a:off x="0" y="359237"/>
              <a:ext cx="1619885" cy="30190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14:m>
                <m:oMath xmlns:m="http://schemas.openxmlformats.org/officeDocument/2006/math">
                  <m:sSub>
                    <m:sSubPr>
                      <m:ctrlPr>
                        <a:rPr lang="nb-NO" sz="800" b="0" i="1" dirty="0" smtClean="0">
                          <a:solidFill>
                            <a:schemeClr val="tx1">
                              <a:lumMod val="65000"/>
                              <a:lumOff val="35000"/>
                            </a:schemeClr>
                          </a:solidFill>
                          <a:latin typeface="Cambria Math" panose="02040503050406030204" pitchFamily="18" charset="0"/>
                        </a:rPr>
                      </m:ctrlPr>
                    </m:sSubPr>
                    <m:e>
                      <m:r>
                        <m:rPr>
                          <m:sty m:val="p"/>
                        </m:rPr>
                        <a:rPr lang="nb-NO" sz="800" b="0" i="0" dirty="0" smtClean="0">
                          <a:solidFill>
                            <a:schemeClr val="tx1">
                              <a:lumMod val="65000"/>
                              <a:lumOff val="35000"/>
                            </a:schemeClr>
                          </a:solidFill>
                          <a:latin typeface="Cambria Math" panose="02040503050406030204" pitchFamily="18" charset="0"/>
                        </a:rPr>
                        <m:t>F</m:t>
                      </m:r>
                    </m:e>
                    <m:sub>
                      <m:r>
                        <m:rPr>
                          <m:sty m:val="p"/>
                        </m:rPr>
                        <a:rPr lang="nb-NO" sz="800" b="0" i="0" dirty="0" smtClean="0">
                          <a:solidFill>
                            <a:schemeClr val="tx1">
                              <a:lumMod val="65000"/>
                              <a:lumOff val="35000"/>
                            </a:schemeClr>
                          </a:solidFill>
                          <a:latin typeface="Cambria Math" panose="02040503050406030204" pitchFamily="18" charset="0"/>
                        </a:rPr>
                        <m:t>r</m:t>
                      </m:r>
                    </m:sub>
                  </m:sSub>
                </m:oMath>
              </a14:m>
              <a:r>
                <a:rPr lang="en-GB" sz="800" dirty="0">
                  <a:solidFill>
                    <a:schemeClr val="tx1">
                      <a:lumMod val="65000"/>
                      <a:lumOff val="35000"/>
                    </a:schemeClr>
                  </a:solidFill>
                  <a:latin typeface="Times New Roman" panose="02020603050405020304" pitchFamily="18" charset="0"/>
                  <a:cs typeface="Times New Roman" panose="02020603050405020304" pitchFamily="18" charset="0"/>
                </a:rPr>
                <a:t> [%]</a:t>
              </a:r>
            </a:p>
          </cdr:txBody>
        </cdr:sp>
      </mc:Choice>
      <mc:Fallback>
        <cdr:sp macro="" textlink="">
          <cdr:nvSpPr>
            <cdr:cNvPr id="12" name="TextBox 1">
              <a:extLst xmlns:a="http://schemas.openxmlformats.org/drawingml/2006/main">
                <a:ext uri="{FF2B5EF4-FFF2-40B4-BE49-F238E27FC236}">
                  <a16:creationId xmlns:a16="http://schemas.microsoft.com/office/drawing/2014/main" id="{E2BEBE85-14F3-43E9-BA82-2DDF218B3002}"/>
                </a:ext>
              </a:extLst>
            </cdr:cNvPr>
            <cdr:cNvSpPr txBox="1"/>
          </cdr:nvSpPr>
          <cdr:spPr>
            <a:xfrm xmlns:a="http://schemas.openxmlformats.org/drawingml/2006/main">
              <a:off x="0" y="359237"/>
              <a:ext cx="1619885" cy="30190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800" b="0" i="0" dirty="0">
                  <a:solidFill>
                    <a:schemeClr val="tx1">
                      <a:lumMod val="65000"/>
                      <a:lumOff val="35000"/>
                    </a:schemeClr>
                  </a:solidFill>
                  <a:latin typeface="Cambria Math" panose="02040503050406030204" pitchFamily="18" charset="0"/>
                </a:rPr>
                <a:t>F_r</a:t>
              </a:r>
              <a:r>
                <a:rPr lang="en-GB" sz="800" dirty="0">
                  <a:solidFill>
                    <a:schemeClr val="tx1">
                      <a:lumMod val="65000"/>
                      <a:lumOff val="35000"/>
                    </a:schemeClr>
                  </a:solidFill>
                  <a:latin typeface="Times New Roman" panose="02020603050405020304" pitchFamily="18" charset="0"/>
                  <a:cs typeface="Times New Roman" panose="02020603050405020304" pitchFamily="18" charset="0"/>
                </a:rPr>
                <a:t> [%]</a:t>
              </a:r>
            </a:p>
          </cdr:txBody>
        </cdr:sp>
      </mc:Fallback>
    </mc:AlternateContent>
  </cdr:relSizeAnchor>
</c:userShapes>
</file>

<file path=ppt/drawings/drawing35.xml><?xml version="1.0" encoding="utf-8"?>
<c:userShapes xmlns:c="http://schemas.openxmlformats.org/drawingml/2006/chart">
  <cdr:relSizeAnchor xmlns:cdr="http://schemas.openxmlformats.org/drawingml/2006/chartDrawing">
    <cdr:from>
      <cdr:x>0</cdr:x>
      <cdr:y>0.94414</cdr:y>
    </cdr:from>
    <cdr:to>
      <cdr:x>0.54667</cdr:x>
      <cdr:y>1</cdr:y>
    </cdr:to>
    <cdr:sp macro="" textlink="">
      <cdr:nvSpPr>
        <cdr:cNvPr id="2" name="TextBox 1">
          <a:extLst xmlns:a="http://schemas.openxmlformats.org/drawingml/2006/main">
            <a:ext uri="{FF2B5EF4-FFF2-40B4-BE49-F238E27FC236}">
              <a16:creationId xmlns:a16="http://schemas.microsoft.com/office/drawing/2014/main" id="{E28DCD20-08CF-494A-91DA-4711251B9FB7}"/>
            </a:ext>
          </a:extLst>
        </cdr:cNvPr>
        <cdr:cNvSpPr txBox="1"/>
      </cdr:nvSpPr>
      <cdr:spPr>
        <a:xfrm xmlns:a="http://schemas.openxmlformats.org/drawingml/2006/main">
          <a:off x="0" y="3398921"/>
          <a:ext cx="631658" cy="20107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800" b="0" i="0">
              <a:solidFill>
                <a:schemeClr val="tx1">
                  <a:lumMod val="65000"/>
                  <a:lumOff val="35000"/>
                </a:schemeClr>
              </a:solidFill>
              <a:latin typeface="Cambria Math" panose="02040503050406030204" pitchFamily="18" charset="0"/>
              <a:ea typeface="Cambria Math" panose="02040503050406030204" pitchFamily="18" charset="0"/>
            </a:rPr>
            <a:t>↓</a:t>
          </a:r>
          <a:r>
            <a:rPr lang="nb-NO" sz="800" b="0" i="0">
              <a:solidFill>
                <a:schemeClr val="tx1">
                  <a:lumMod val="65000"/>
                  <a:lumOff val="35000"/>
                </a:schemeClr>
              </a:solidFill>
              <a:latin typeface="Cambria Math" panose="02040503050406030204" pitchFamily="18" charset="0"/>
            </a:rPr>
            <a:t>𝑧</a:t>
          </a:r>
          <a:r>
            <a:rPr lang="en-GB" sz="800">
              <a:solidFill>
                <a:schemeClr val="tx1">
                  <a:lumMod val="65000"/>
                  <a:lumOff val="35000"/>
                </a:schemeClr>
              </a:solidFill>
              <a:latin typeface="Times New Roman" panose="02020603050405020304" pitchFamily="18" charset="0"/>
              <a:cs typeface="Times New Roman" panose="02020603050405020304" pitchFamily="18" charset="0"/>
            </a:rPr>
            <a:t> [cm]</a:t>
          </a:r>
        </a:p>
      </cdr:txBody>
    </cdr:sp>
  </cdr:relSizeAnchor>
  <cdr:relSizeAnchor xmlns:cdr="http://schemas.openxmlformats.org/drawingml/2006/chartDrawing">
    <cdr:from>
      <cdr:x>0</cdr:x>
      <cdr:y>0</cdr:y>
    </cdr:from>
    <cdr:to>
      <cdr:x>1</cdr:x>
      <cdr:y>0.07733</cdr:y>
    </cdr:to>
    <cdr:sp macro="" textlink="">
      <cdr:nvSpPr>
        <cdr:cNvPr id="3" name="TextBox 1"/>
        <cdr:cNvSpPr txBox="1"/>
      </cdr:nvSpPr>
      <cdr:spPr>
        <a:xfrm xmlns:a="http://schemas.openxmlformats.org/drawingml/2006/main">
          <a:off x="-511200" y="-1233802"/>
          <a:ext cx="1882704" cy="25053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0" algn="ctr" rtl="0">
            <a:defRPr/>
          </a:pPr>
          <a:r>
            <a:rPr lang="en-GB" b="0" i="0" u="none" strike="noStrike" baseline="0" dirty="0">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B</a:t>
          </a:r>
          <a:r>
            <a:rPr lang="en-GB" b="0" i="0" u="none" strike="noStrike" baseline="-25000" dirty="0">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q</a:t>
          </a:r>
          <a:r>
            <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 - </a:t>
          </a:r>
          <a:r>
            <a:rPr lang="en-GB" dirty="0" err="1">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Korrigert</a:t>
          </a:r>
          <a:r>
            <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 u</a:t>
          </a:r>
          <a:r>
            <a:rPr lang="en-GB" baseline="-25000"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2</a:t>
          </a:r>
          <a:endPar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endParaRPr>
        </a:p>
      </cdr:txBody>
    </cdr:sp>
  </cdr:relSizeAnchor>
</c:userShapes>
</file>

<file path=ppt/drawings/drawing36.xml><?xml version="1.0" encoding="utf-8"?>
<c:userShapes xmlns:c="http://schemas.openxmlformats.org/drawingml/2006/chart">
  <cdr:relSizeAnchor xmlns:cdr="http://schemas.openxmlformats.org/drawingml/2006/chartDrawing">
    <cdr:from>
      <cdr:x>0</cdr:x>
      <cdr:y>0</cdr:y>
    </cdr:from>
    <cdr:to>
      <cdr:x>1</cdr:x>
      <cdr:y>0.07858</cdr:y>
    </cdr:to>
    <cdr:sp macro="" textlink="">
      <cdr:nvSpPr>
        <cdr:cNvPr id="2" name="TextBox 1"/>
        <cdr:cNvSpPr txBox="1"/>
      </cdr:nvSpPr>
      <cdr:spPr>
        <a:xfrm xmlns:a="http://schemas.openxmlformats.org/drawingml/2006/main">
          <a:off x="0" y="-1233802"/>
          <a:ext cx="1619885" cy="25458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0" algn="ctr" rtl="0">
            <a:defRPr/>
          </a:pPr>
          <a:r>
            <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B</a:t>
          </a:r>
          <a:r>
            <a:rPr lang="en-GB" baseline="-25000"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q</a:t>
          </a:r>
          <a:r>
            <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 - </a:t>
          </a:r>
          <a:r>
            <a:rPr lang="en-GB" b="0" i="0" u="none" strike="noStrike" baseline="0" dirty="0" err="1">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Ikke</a:t>
          </a:r>
          <a:r>
            <a:rPr lang="en-GB" b="0" i="0" u="none" strike="noStrike" baseline="0" dirty="0">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 </a:t>
          </a:r>
          <a:r>
            <a:rPr lang="en-GB" b="0" i="0" u="none" strike="noStrike" baseline="0" dirty="0" err="1">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korrigert</a:t>
          </a:r>
          <a:endPar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endParaRPr>
        </a:p>
      </cdr:txBody>
    </cdr:sp>
  </cdr:relSizeAnchor>
</c:userShapes>
</file>

<file path=ppt/drawings/drawing360.xml><c:userShapes xmlns:c="http://schemas.openxmlformats.org/drawingml/2006/chart"><cdr:relSizeAnchor xmlns:cdr="http://schemas.openxmlformats.org/drawingml/2006/chartDrawing"><cdr:from><cdr:x>0.11647</cdr:x><cdr:y>0.18494</cdr:y></cdr:from><cdr:to><cdr:x>0.93692</cdr:x><cdr:y>0.95911</cdr:y></cdr:to><cdr:grpSp><cdr:nvGrpSpPr><cdr:cNvPr id="9" name="Group 8"><a:extLst xmlns:a="http://schemas.openxmlformats.org/drawingml/2006/main"><a:ext uri="{FF2B5EF4-FFF2-40B4-BE49-F238E27FC236}"><a16:creationId xmlns:a16="http://schemas.microsoft.com/office/drawing/2014/main" id="{70487EC5-DDD8-4724-9162-ED21B2EE0534}"/></a:ext></a:extLst></cdr:cNvPr><cdr:cNvGrpSpPr/></cdr:nvGrpSpPr><cdr:grpSpPr><a:xfrm xmlns:a="http://schemas.openxmlformats.org/drawingml/2006/main"><a:off x="241585" y="865519"/><a:ext cx="1701794" cy="3623116"/><a:chOff x="347424" y="602560"/><a:chExt cx="3782200" cy="4651483"/></a:xfrm></cdr:grpSpPr><cdr:sp macro="" textlink=""><cdr:nvSpPr><cdr:cNvPr id="2" name="Rectangle 1"><a:extLst xmlns:a="http://schemas.openxmlformats.org/drawingml/2006/main"><a:ext uri="{FF2B5EF4-FFF2-40B4-BE49-F238E27FC236}"><a16:creationId xmlns:a16="http://schemas.microsoft.com/office/drawing/2014/main" id="{C3AC9B4A-B8E9-4084-BB35-F6C9A1FF3CEB}"/></a:ext></a:extLst></cdr:cNvPr><cdr:cNvSpPr/></cdr:nvSpPr><cdr:spPr><a:xfrm xmlns:a="http://schemas.openxmlformats.org/drawingml/2006/main"><a:off x="355784" y="602560"/><a:ext cx="3772674" cy="873515"/></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3" name="Rectangle 2"><a:extLst xmlns:a="http://schemas.openxmlformats.org/drawingml/2006/main"><a:ext uri="{FF2B5EF4-FFF2-40B4-BE49-F238E27FC236}"><a16:creationId xmlns:a16="http://schemas.microsoft.com/office/drawing/2014/main" id="{335882BA-D463-4A06-AC6D-8990BD880FB3}"/></a:ext></a:extLst></cdr:cNvPr><cdr:cNvSpPr/></cdr:nvSpPr><cdr:spPr><a:xfrm xmlns:a="http://schemas.openxmlformats.org/drawingml/2006/main"><a:off x="355783" y="1473248"/><a:ext cx="3768902" cy="157786"/></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4" name="Rectangle 3"><a:extLst xmlns:a="http://schemas.openxmlformats.org/drawingml/2006/main"><a:ext uri="{FF2B5EF4-FFF2-40B4-BE49-F238E27FC236}"><a16:creationId xmlns:a16="http://schemas.microsoft.com/office/drawing/2014/main" id="{6D08BA87-6F66-47AF-A0F7-47CBFE1C2240}"/></a:ext></a:extLst></cdr:cNvPr><cdr:cNvSpPr/></cdr:nvSpPr><cdr:spPr><a:xfrm xmlns:a="http://schemas.openxmlformats.org/drawingml/2006/main"><a:off x="360780" y="1634543"/><a:ext cx="3762681" cy="974976"/></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5" name="Rectangle 4"><a:extLst xmlns:a="http://schemas.openxmlformats.org/drawingml/2006/main"><a:ext uri="{FF2B5EF4-FFF2-40B4-BE49-F238E27FC236}"><a16:creationId xmlns:a16="http://schemas.microsoft.com/office/drawing/2014/main" id="{F24EC25B-42FD-4E1D-86BC-4417F82A4642}"/></a:ext></a:extLst></cdr:cNvPr><cdr:cNvSpPr/></cdr:nvSpPr><cdr:spPr><a:xfrm xmlns:a="http://schemas.openxmlformats.org/drawingml/2006/main"><a:off x="356395" y="2617539"/><a:ext cx="3773229" cy="315414"/></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6" name="Rectangle 5"><a:extLst xmlns:a="http://schemas.openxmlformats.org/drawingml/2006/main"><a:ext uri="{FF2B5EF4-FFF2-40B4-BE49-F238E27FC236}"><a16:creationId xmlns:a16="http://schemas.microsoft.com/office/drawing/2014/main" id="{AAAE6D25-1EA3-4A6B-82CD-58CF85185A83}"/></a:ext></a:extLst></cdr:cNvPr><cdr:cNvSpPr/></cdr:nvSpPr><cdr:spPr><a:xfrm xmlns:a="http://schemas.openxmlformats.org/drawingml/2006/main"><a:off x="360780" y="2947990"/><a:ext cx="3757685" cy="839203"/></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7" name="Rectangle 6"><a:extLst xmlns:a="http://schemas.openxmlformats.org/drawingml/2006/main"><a:ext uri="{FF2B5EF4-FFF2-40B4-BE49-F238E27FC236}"><a16:creationId xmlns:a16="http://schemas.microsoft.com/office/drawing/2014/main" id="{E7FCF1A4-C345-414E-9552-91C920125250}"/></a:ext></a:extLst></cdr:cNvPr><cdr:cNvSpPr/></cdr:nvSpPr><cdr:spPr><a:xfrm xmlns:a="http://schemas.openxmlformats.org/drawingml/2006/main"><a:off x="360445" y="4239380"/><a:ext cx="3757685" cy="1014663"/></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8" name="Rectangle 7"><a:extLst xmlns:a="http://schemas.openxmlformats.org/drawingml/2006/main"><a:ext uri="{FF2B5EF4-FFF2-40B4-BE49-F238E27FC236}"><a16:creationId xmlns:a16="http://schemas.microsoft.com/office/drawing/2014/main" id="{50817A3B-551F-4CA1-91E9-9C8281AB116F}"/></a:ext></a:extLst></cdr:cNvPr><cdr:cNvSpPr/></cdr:nvSpPr><cdr:spPr><a:xfrm xmlns:a="http://schemas.openxmlformats.org/drawingml/2006/main"><a:off x="347424" y="3784760"/><a:ext cx="3781044" cy="458892"/></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grpSp></cdr:relSizeAnchor><cdr:relSizeAnchor xmlns:cdr="http://schemas.openxmlformats.org/drawingml/2006/chartDrawing"><cdr:from><cdr:x>0.66667</cdr:x><cdr:y>0.07925</cdr:y></cdr:from><cdr:to><cdr:x>1</cdr:x><cdr:y>0.14376</cdr:y></cdr:to><cdr:sp macro="" textlink=""><cdr:nvSpPr><cdr:cNvPr id="10" name="TextBox 1"><a:extLst xmlns:a="http://schemas.openxmlformats.org/drawingml/2006/main"><a:ext uri="{FF2B5EF4-FFF2-40B4-BE49-F238E27FC236}"><a16:creationId xmlns:a16="http://schemas.microsoft.com/office/drawing/2014/main" id="{360444CF-AFAC-43CC-AB5F-0BC3C0026FE6}"/></a:ext></a:extLst></cdr:cNvPr><cdr:cNvSpPr txBox="1"/></cdr:nvSpPr><cdr:spPr><a:xfrm xmlns:a="http://schemas.openxmlformats.org/drawingml/2006/main"><a:off x="1085849" y="265318"/><a:ext cx="542925" cy="216000"/></a:xfrm><a:prstGeom xmlns:a="http://schemas.openxmlformats.org/drawingml/2006/main" prst="rect"><a:avLst/></a:prstGeom></cdr:spPr><cdr:txBody><a:bodyPr xmlns:a="http://schemas.openxmlformats.org/drawingml/2006/main" wrap="square" rtlCol="0" anchor="ctr"/><a:lstStyle xmlns:a="http://schemas.openxmlformats.org/drawingml/2006/main"><a:lvl1pPr marL="0" indent="0"><a:defRPr sz="1100"><a:latin typeface="+mn-lt"/><a:ea typeface="+mn-ea"/><a:cs typeface="+mn-cs"/></a:defRPr></a:lvl1pPr><a:lvl2pPr marL="457200" indent="0"><a:defRPr sz="1100"><a:latin typeface="+mn-lt"/><a:ea typeface="+mn-ea"/><a:cs typeface="+mn-cs"/></a:defRPr></a:lvl2pPr><a:lvl3pPr marL="914400" indent="0"><a:defRPr sz="1100"><a:latin typeface="+mn-lt"/><a:ea typeface="+mn-ea"/><a:cs typeface="+mn-cs"/></a:defRPr></a:lvl3pPr><a:lvl4pPr marL="1371600" indent="0"><a:defRPr sz="1100"><a:latin typeface="+mn-lt"/><a:ea typeface="+mn-ea"/><a:cs typeface="+mn-cs"/></a:defRPr></a:lvl4pPr><a:lvl5pPr marL="1828800" indent="0"><a:defRPr sz="1100"><a:latin typeface="+mn-lt"/><a:ea typeface="+mn-ea"/><a:cs typeface="+mn-cs"/></a:defRPr></a:lvl5pPr><a:lvl6pPr marL="2286000" indent="0"><a:defRPr sz="1100"><a:latin typeface="+mn-lt"/><a:ea typeface="+mn-ea"/><a:cs typeface="+mn-cs"/></a:defRPr></a:lvl6pPr><a:lvl7pPr marL="2743200" indent="0"><a:defRPr sz="1100"><a:latin typeface="+mn-lt"/><a:ea typeface="+mn-ea"/><a:cs typeface="+mn-cs"/></a:defRPr></a:lvl7pPr><a:lvl8pPr marL="3200400" indent="0"><a:defRPr sz="1100"><a:latin typeface="+mn-lt"/><a:ea typeface="+mn-ea"/><a:cs typeface="+mn-cs"/></a:defRPr></a:lvl8pPr><a:lvl9pPr marL="3657600" indent="0"><a:defRPr sz="1100"><a:latin typeface="+mn-lt"/><a:ea typeface="+mn-ea"/><a:cs typeface="+mn-cs"/></a:defRPr></a:lvl9pPr></a:lstStyle><a:p xmlns:a="http://schemas.openxmlformats.org/drawingml/2006/main"><a:pPr algn="ctr"/><a:r><a:rPr lang="nb-NO" sz="800" b="0" i="0" dirty="0"><a:solidFill><a:schemeClr val="tx1"><a:lumMod val="65000"/><a:lumOff val="35000"/></a:schemeClr></a:solidFill><a:latin typeface="Cambria Math" panose="02040503050406030204" pitchFamily="18" charset="0"/></a:rPr><a:t>f_s</a:t></a:r><a:r><a:rPr lang="en-GB" sz="800" dirty="0"><a:solidFill><a:schemeClr val="tx1"><a:lumMod val="65000"/><a:lumOff val="35000"/></a:schemeClr></a:solidFill><a:latin typeface="Times New Roman" panose="02020603050405020304" pitchFamily="18" charset="0"/><a:cs typeface="Times New Roman" panose="02020603050405020304" pitchFamily="18" charset="0"/></a:rPr><a:t> [kPa]</a:t></a:r></a:p></cdr:txBody></cdr:sp></cdr:relSizeAnchor><cdr:relSizeAnchor xmlns:cdr="http://schemas.openxmlformats.org/drawingml/2006/chartDrawing"><cdr:from><cdr:x>0</cdr:x><cdr:y>0.07753</cdr:y></cdr:from><cdr:to><cdr:x>0.33333</cdr:x><cdr:y>0.14204</cdr:y></cdr:to><cdr:sp macro="" textlink=""><cdr:nvSpPr><cdr:cNvPr id="11" name="TextBox 1"><a:extLst xmlns:a="http://schemas.openxmlformats.org/drawingml/2006/main"><a:ext uri="{FF2B5EF4-FFF2-40B4-BE49-F238E27FC236}"><a16:creationId xmlns:a16="http://schemas.microsoft.com/office/drawing/2014/main" id="{FE631120-1DB5-4234-B54C-17260327A223}"/></a:ext></a:extLst></cdr:cNvPr><cdr:cNvSpPr txBox="1"/></cdr:nvSpPr><cdr:spPr><a:xfrm xmlns:a="http://schemas.openxmlformats.org/drawingml/2006/main"><a:off x="0" y="259566"/><a:ext cx="542925" cy="216000"/></a:xfrm><a:prstGeom xmlns:a="http://schemas.openxmlformats.org/drawingml/2006/main" prst="rect"><a:avLst/></a:prstGeom></cdr:spPr><cdr:txBody><a:bodyPr xmlns:a="http://schemas.openxmlformats.org/drawingml/2006/main" wrap="square" rtlCol="0" anchor="ctr"/><a:lstStyle xmlns:a="http://schemas.openxmlformats.org/drawingml/2006/main"><a:lvl1pPr marL="0" indent="0"><a:defRPr sz="1100"><a:latin typeface="+mn-lt"/><a:ea typeface="+mn-ea"/><a:cs typeface="+mn-cs"/></a:defRPr></a:lvl1pPr><a:lvl2pPr marL="457200" indent="0"><a:defRPr sz="1100"><a:latin typeface="+mn-lt"/><a:ea typeface="+mn-ea"/><a:cs typeface="+mn-cs"/></a:defRPr></a:lvl2pPr><a:lvl3pPr marL="914400" indent="0"><a:defRPr sz="1100"><a:latin typeface="+mn-lt"/><a:ea typeface="+mn-ea"/><a:cs typeface="+mn-cs"/></a:defRPr></a:lvl3pPr><a:lvl4pPr marL="1371600" indent="0"><a:defRPr sz="1100"><a:latin typeface="+mn-lt"/><a:ea typeface="+mn-ea"/><a:cs typeface="+mn-cs"/></a:defRPr></a:lvl4pPr><a:lvl5pPr marL="1828800" indent="0"><a:defRPr sz="1100"><a:latin typeface="+mn-lt"/><a:ea typeface="+mn-ea"/><a:cs typeface="+mn-cs"/></a:defRPr></a:lvl5pPr><a:lvl6pPr marL="2286000" indent="0"><a:defRPr sz="1100"><a:latin typeface="+mn-lt"/><a:ea typeface="+mn-ea"/><a:cs typeface="+mn-cs"/></a:defRPr></a:lvl6pPr><a:lvl7pPr marL="2743200" indent="0"><a:defRPr sz="1100"><a:latin typeface="+mn-lt"/><a:ea typeface="+mn-ea"/><a:cs typeface="+mn-cs"/></a:defRPr></a:lvl7pPr><a:lvl8pPr marL="3200400" indent="0"><a:defRPr sz="1100"><a:latin typeface="+mn-lt"/><a:ea typeface="+mn-ea"/><a:cs typeface="+mn-cs"/></a:defRPr></a:lvl8pPr><a:lvl9pPr marL="3657600" indent="0"><a:defRPr sz="1100"><a:latin typeface="+mn-lt"/><a:ea typeface="+mn-ea"/><a:cs typeface="+mn-cs"/></a:defRPr></a:lvl9pPr></a:lstStyle><a:p xmlns:a="http://schemas.openxmlformats.org/drawingml/2006/main"><a:pPr algn="ctr"/><a:r><a:rPr lang="nb-NO" sz="800" b="0" i="0"><a:solidFill><a:schemeClr val="tx1"><a:lumMod val="65000"/><a:lumOff val="35000"/></a:schemeClr></a:solidFill><a:latin typeface="Cambria Math" panose="02040503050406030204" pitchFamily="18" charset="0"/><a:ea typeface="Cambria Math" panose="02040503050406030204" pitchFamily="18" charset="0"/></a:rPr><a:t>↓</a:t></a:r><a:r><a:rPr lang="nb-NO" sz="800" b="0" i="0"><a:solidFill><a:schemeClr val="tx1"><a:lumMod val="65000"/><a:lumOff val="35000"/></a:schemeClr></a:solidFill><a:latin typeface="Cambria Math" panose="02040503050406030204" pitchFamily="18" charset="0"/></a:rPr><a:t>𝑧</a:t></a:r><a:r><a:rPr lang="en-GB" sz="800"><a:solidFill><a:schemeClr val="tx1"><a:lumMod val="65000"/><a:lumOff val="35000"/></a:schemeClr></a:solidFill><a:latin typeface="Times New Roman" panose="02020603050405020304" pitchFamily="18" charset="0"/><a:cs typeface="Times New Roman" panose="02020603050405020304" pitchFamily="18" charset="0"/></a:rPr><a:t> [cm]</a:t></a:r></a:p></cdr:txBody></cdr:sp></cdr:relSizeAnchor><cdr:relSizeAnchor xmlns:cdr="http://schemas.openxmlformats.org/drawingml/2006/chartDrawing"><cdr:from><cdr:x>0.16913</cdr:x><cdr:y>0.58645</cdr:y></cdr:from><cdr:to><cdr:x>0.30322</cdr:x><cdr:y>0.70346</cdr:y></cdr:to><cdr:grpSp><cdr:nvGrpSpPr><cdr:cNvPr id="87" name="Group 86"><a:extLst xmlns:a="http://schemas.openxmlformats.org/drawingml/2006/main"><a:ext uri="{FF2B5EF4-FFF2-40B4-BE49-F238E27FC236}"><a16:creationId xmlns:a16="http://schemas.microsoft.com/office/drawing/2014/main" id="{13F21F24-C2E1-4E26-AAB7-9C4804A242A1}"/></a:ext></a:extLst></cdr:cNvPr><cdr:cNvGrpSpPr/></cdr:nvGrpSpPr><cdr:grpSpPr><a:xfrm xmlns:a="http://schemas.openxmlformats.org/drawingml/2006/main"><a:off x="350813" y="2744586"/><a:ext cx="278132" cy="547607"/><a:chOff x="0" y="43955"/><a:chExt cx="1290073" cy="2290865"/></a:xfrm></cdr:grpSpPr><cdr:grpSp><cdr:nvGrpSpPr><cdr:cNvPr id="88" name="Group 87"><a:extLst xmlns:a="http://schemas.openxmlformats.org/drawingml/2006/main"><a:ext uri="{FF2B5EF4-FFF2-40B4-BE49-F238E27FC236}"><a16:creationId xmlns:a16="http://schemas.microsoft.com/office/drawing/2014/main" id="{3B715912-649C-4DCA-BFB1-C77E82017647}"/></a:ext></a:extLst></cdr:cNvPr><cdr:cNvGrpSpPr/></cdr:nvGrpSpPr><cdr:grpSpPr><a:xfrm xmlns:a="http://schemas.openxmlformats.org/drawingml/2006/main"><a:off x="0" y="43955"/><a:ext cx="512253" cy="2290865"/><a:chOff x="0" y="7525"/><a:chExt cx="86940" cy="392194"/></a:xfrm></cdr:grpSpPr><cdr:grpSp><cdr:nvGrpSpPr><cdr:cNvPr id="93" name="Group 92"><a:extLst xmlns:a="http://schemas.openxmlformats.org/drawingml/2006/main"><a:ext uri="{FF2B5EF4-FFF2-40B4-BE49-F238E27FC236}"><a16:creationId xmlns:a16="http://schemas.microsoft.com/office/drawing/2014/main" id="{EBCC8B27-E5BC-4F16-B198-A8FDEF59E406}"/></a:ext></a:extLst></cdr:cNvPr><cdr:cNvGrpSpPr/></cdr:nvGrpSpPr><cdr:grpSpPr><a:xfrm xmlns:a="http://schemas.openxmlformats.org/drawingml/2006/main"><a:off x="0" y="7525"/><a:ext cx="76760" cy="389416"/><a:chOff x="0" y="13551"/><a:chExt cx="139010" cy="701246"/></a:xfrm></cdr:grpSpPr><cdr:sp macro="" textlink=""><cdr:nvSpPr><cdr:cNvPr id="98" name="Rectangle 97"><a:extLst xmlns:a="http://schemas.openxmlformats.org/drawingml/2006/main"><a:ext uri="{FF2B5EF4-FFF2-40B4-BE49-F238E27FC236}"><a16:creationId xmlns:a16="http://schemas.microsoft.com/office/drawing/2014/main" id="{6A5AF862-DA75-4115-AC35-70685C086360}"/></a:ext></a:extLst></cdr:cNvPr><cdr:cNvSpPr/></cdr:nvSpPr><cdr:spPr><a:xfrm xmlns:a="http://schemas.openxmlformats.org/drawingml/2006/main"><a:off x="0" y="13551"/><a:ext cx="136800" cy="514801"/></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99" name="Rectangle 98"><a:extLst xmlns:a="http://schemas.openxmlformats.org/drawingml/2006/main"><a:ext uri="{FF2B5EF4-FFF2-40B4-BE49-F238E27FC236}"><a16:creationId xmlns:a16="http://schemas.microsoft.com/office/drawing/2014/main" id="{673FCEC7-1838-4CAB-822F-B61FC9E3FAA6}"/></a:ext></a:extLst></cdr:cNvPr><cdr:cNvSpPr/></cdr:nvSpPr><cdr:spPr><a:xfrm xmlns:a="http://schemas.openxmlformats.org/drawingml/2006/main"><a:off x="2210" y="527208"/><a:ext cx="136800" cy="46800"/></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100" name="Isosceles Triangle 99"><a:extLst xmlns:a="http://schemas.openxmlformats.org/drawingml/2006/main"><a:ext uri="{FF2B5EF4-FFF2-40B4-BE49-F238E27FC236}"><a16:creationId xmlns:a16="http://schemas.microsoft.com/office/drawing/2014/main" id="{F50338B0-B320-4CA8-9504-079FF28C0B75}"/></a:ext></a:extLst></cdr:cNvPr><cdr:cNvSpPr/></cdr:nvSpPr><cdr:spPr><a:xfrm xmlns:a="http://schemas.openxmlformats.org/drawingml/2006/main" flipV="1"><a:off x="447" y="577997"/><a:ext cx="136800" cy="136800"/></a:xfrm><a:prstGeom xmlns:a="http://schemas.openxmlformats.org/drawingml/2006/main" prst="triangle"><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101" name="Rectangle 100"><a:extLst xmlns:a="http://schemas.openxmlformats.org/drawingml/2006/main"><a:ext uri="{FF2B5EF4-FFF2-40B4-BE49-F238E27FC236}"><a16:creationId xmlns:a16="http://schemas.microsoft.com/office/drawing/2014/main" id="{ECBB6676-1E60-45E3-924F-AA5B5690E818}"/></a:ext></a:extLst></cdr:cNvPr><cdr:cNvSpPr/></cdr:nvSpPr><cdr:spPr><a:xfrm xmlns:a="http://schemas.openxmlformats.org/drawingml/2006/main"><a:off x="1225" y="533641"/><a:ext cx="136800" cy="21600"/></a:xfrm><a:prstGeom xmlns:a="http://schemas.openxmlformats.org/drawingml/2006/main" prst="rect"><a:avLst/></a:prstGeom><a:solidFill xmlns:a="http://schemas.openxmlformats.org/drawingml/2006/main"><a:schemeClr val="accent4"><a:lumMod val="75000"/></a:schemeClr></a:soli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sp macro="" textlink=""><cdr:nvSpPr><cdr:cNvPr id="96" name="Oval 95"><a:extLst xmlns:a="http://schemas.openxmlformats.org/drawingml/2006/main"><a:ext uri="{FF2B5EF4-FFF2-40B4-BE49-F238E27FC236}"><a16:creationId xmlns:a16="http://schemas.microsoft.com/office/drawing/2014/main" id="{DCB84132-6B18-4D98-9FD6-D3DFEEFDB955}"/></a:ext></a:extLst></cdr:cNvPr><cdr:cNvSpPr/></cdr:nvSpPr><cdr:spPr><a:xfrm xmlns:a="http://schemas.openxmlformats.org/drawingml/2006/main"><a:off x="67062" y="280177"/><a:ext cx="19878" cy="19992"/></a:xfrm><a:prstGeom xmlns:a="http://schemas.openxmlformats.org/drawingml/2006/main" prst="ellipse"><a:avLst/></a:prstGeom><a:solidFill xmlns:a="http://schemas.openxmlformats.org/drawingml/2006/main"><a:schemeClr val="accent6"><a:lumMod val="75000"/></a:schemeClr></a:solidFill><a:ln xmlns:a="http://schemas.openxmlformats.org/drawingml/2006/main" w="6350"><a:solidFill><a:schemeClr val="accent6"><a:lumMod val="50000"/></a:schemeClr></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97" name="Oval 96"><a:extLst xmlns:a="http://schemas.openxmlformats.org/drawingml/2006/main"><a:ext uri="{FF2B5EF4-FFF2-40B4-BE49-F238E27FC236}"><a16:creationId xmlns:a16="http://schemas.microsoft.com/office/drawing/2014/main" id="{C82C5A47-3CB7-480D-87B6-0281E460EE65}"/></a:ext></a:extLst></cdr:cNvPr><cdr:cNvSpPr/></cdr:nvSpPr><cdr:spPr><a:xfrm xmlns:a="http://schemas.openxmlformats.org/drawingml/2006/main"><a:off x="29108" y="379727"/><a:ext cx="19878" cy="19992"/></a:xfrm><a:prstGeom xmlns:a="http://schemas.openxmlformats.org/drawingml/2006/main" prst="ellipse"><a:avLst/></a:prstGeom><a:solidFill xmlns:a="http://schemas.openxmlformats.org/drawingml/2006/main"><a:srgbClr val="0070C0"/></a:solidFill><a:ln xmlns:a="http://schemas.openxmlformats.org/drawingml/2006/main" w="6350"><a:solidFill><a:srgbClr val="002060"/></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cxnSp macro=""><cdr:nvCxnSpPr><cdr:cNvPr id="91" name="Straight Connector 90"><a:extLst xmlns:a="http://schemas.openxmlformats.org/drawingml/2006/main"><a:ext uri="{FF2B5EF4-FFF2-40B4-BE49-F238E27FC236}"><a16:creationId xmlns:a16="http://schemas.microsoft.com/office/drawing/2014/main" id="{6E2DB750-4B35-45B9-8734-D50514119217}"/></a:ext></a:extLst></cdr:cNvPr><cdr:cNvCxnSpPr/></cdr:nvCxnSpPr><cdr:spPr><a:xfrm xmlns:a="http://schemas.openxmlformats.org/drawingml/2006/main" flipH="1"><a:off x="492383" y="1688376"/><a:ext cx="797690" cy="0"/></a:xfrm><a:prstGeom xmlns:a="http://schemas.openxmlformats.org/drawingml/2006/main" prst="line"><a:avLst/></a:prstGeom><a:ln xmlns:a="http://schemas.openxmlformats.org/drawingml/2006/main" w="9525"><a:solidFill><a:schemeClr val="accent6"><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92" name="Straight Connector 91"><a:extLst xmlns:a="http://schemas.openxmlformats.org/drawingml/2006/main"><a:ext uri="{FF2B5EF4-FFF2-40B4-BE49-F238E27FC236}"><a16:creationId xmlns:a16="http://schemas.microsoft.com/office/drawing/2014/main" id="{E72A1E83-F4EC-4CEE-B5CD-72AC8FD3D983}"/></a:ext></a:extLst></cdr:cNvPr><cdr:cNvCxnSpPr/></cdr:nvCxnSpPr><cdr:spPr><a:xfrm xmlns:a="http://schemas.openxmlformats.org/drawingml/2006/main" flipH="1"><a:off x="261561" y="2276169"/><a:ext cx="1013818" cy="0"/></a:xfrm><a:prstGeom xmlns:a="http://schemas.openxmlformats.org/drawingml/2006/main" prst="line"><a:avLst/></a:prstGeom><a:ln xmlns:a="http://schemas.openxmlformats.org/drawingml/2006/main" w="9525"><a:solidFill><a:schemeClr val="accent5"><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grpSp></cdr:relSizeAnchor><cdr:relSizeAnchor xmlns:cdr="http://schemas.openxmlformats.org/drawingml/2006/chartDrawing"><cdr:from><cdr:x>0.52182</cdr:x><cdr:y>0.82046</cdr:y></cdr:from><cdr:to><cdr:x>0.67898</cdr:x><cdr:y>0.93518</cdr:y></cdr:to><cdr:grpSp><cdr:nvGrpSpPr><cdr:cNvPr id="193" name="Group 192"><a:extLst xmlns:a="http://schemas.openxmlformats.org/drawingml/2006/main"><a:ext uri="{FF2B5EF4-FFF2-40B4-BE49-F238E27FC236}"><a16:creationId xmlns:a16="http://schemas.microsoft.com/office/drawing/2014/main" id="{FF7D83CA-D274-42C7-925F-ADEE2090415C}"/></a:ext></a:extLst></cdr:cNvPr><cdr:cNvGrpSpPr/></cdr:nvGrpSpPr><cdr:grpSpPr><a:xfrm xmlns:a="http://schemas.openxmlformats.org/drawingml/2006/main"><a:off x="1082370" y="3839753"/><a:ext cx="325985" cy="536889"/><a:chOff x="3260" y="43955"/><a:chExt cx="1532553" cy="2298593"/></a:xfrm></cdr:grpSpPr><cdr:grpSp><cdr:nvGrpSpPr><cdr:cNvPr id="194" name="Group 193"><a:extLst xmlns:a="http://schemas.openxmlformats.org/drawingml/2006/main"><a:ext uri="{FF2B5EF4-FFF2-40B4-BE49-F238E27FC236}"><a16:creationId xmlns:a16="http://schemas.microsoft.com/office/drawing/2014/main" id="{037AA65E-49D4-4F35-933A-D7B26FE81991}"/></a:ext></a:extLst></cdr:cNvPr><cdr:cNvGrpSpPr/></cdr:nvGrpSpPr><cdr:grpSpPr><a:xfrm xmlns:a="http://schemas.openxmlformats.org/drawingml/2006/main"><a:off x="1021613" y="43955"/><a:ext cx="514200" cy="2298593"/><a:chOff x="312357" y="7525"/><a:chExt cx="87233" cy="393517"/></a:xfrm></cdr:grpSpPr><cdr:grpSp><cdr:nvGrpSpPr><cdr:cNvPr id="199" name="Group 198"><a:extLst xmlns:a="http://schemas.openxmlformats.org/drawingml/2006/main"><a:ext uri="{FF2B5EF4-FFF2-40B4-BE49-F238E27FC236}"><a16:creationId xmlns:a16="http://schemas.microsoft.com/office/drawing/2014/main" id="{75E4E650-83F4-4496-8F4B-EF096F5EC398}"/></a:ext></a:extLst></cdr:cNvPr><cdr:cNvGrpSpPr/></cdr:nvGrpSpPr><cdr:grpSpPr><a:xfrm xmlns:a="http://schemas.openxmlformats.org/drawingml/2006/main"><a:off x="322576" y="7525"/><a:ext cx="77014" cy="389416"/><a:chOff x="331276" y="13551"/><a:chExt cx="139015" cy="701246"/></a:xfrm></cdr:grpSpPr><cdr:sp macro="" textlink=""><cdr:nvSpPr><cdr:cNvPr id="204" name="Rectangle 203"><a:extLst xmlns:a="http://schemas.openxmlformats.org/drawingml/2006/main"><a:ext uri="{FF2B5EF4-FFF2-40B4-BE49-F238E27FC236}"><a16:creationId xmlns:a16="http://schemas.microsoft.com/office/drawing/2014/main" id="{24128BF5-2827-4E44-AD5D-A5EBE068FC6D}"/></a:ext></a:extLst></cdr:cNvPr><cdr:cNvSpPr/></cdr:nvSpPr><cdr:spPr><a:xfrm xmlns:a="http://schemas.openxmlformats.org/drawingml/2006/main"><a:off x="333488" y="13551"/><a:ext cx="136803" cy="514801"/></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205" name="Rectangle 204"><a:extLst xmlns:a="http://schemas.openxmlformats.org/drawingml/2006/main"><a:ext uri="{FF2B5EF4-FFF2-40B4-BE49-F238E27FC236}"><a16:creationId xmlns:a16="http://schemas.microsoft.com/office/drawing/2014/main" id="{595C40C6-BE49-4B28-90CF-91F49B7B5E63}"/></a:ext></a:extLst></cdr:cNvPr><cdr:cNvSpPr/></cdr:nvSpPr><cdr:spPr><a:xfrm xmlns:a="http://schemas.openxmlformats.org/drawingml/2006/main"><a:off x="331276" y="527208"/><a:ext cx="136802" cy="46800"/></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206" name="Isosceles Triangle 205"><a:extLst xmlns:a="http://schemas.openxmlformats.org/drawingml/2006/main"><a:ext uri="{FF2B5EF4-FFF2-40B4-BE49-F238E27FC236}"><a16:creationId xmlns:a16="http://schemas.microsoft.com/office/drawing/2014/main" id="{E6C248C4-FEB1-4F20-95A2-BE8805FE4E3B}"/></a:ext></a:extLst></cdr:cNvPr><cdr:cNvSpPr/></cdr:nvSpPr><cdr:spPr><a:xfrm xmlns:a="http://schemas.openxmlformats.org/drawingml/2006/main" flipV="1"><a:off x="333038" y="577997"/><a:ext cx="136803" cy="136800"/></a:xfrm><a:prstGeom xmlns:a="http://schemas.openxmlformats.org/drawingml/2006/main" prst="triangle"><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207" name="Rectangle 206"><a:extLst xmlns:a="http://schemas.openxmlformats.org/drawingml/2006/main"><a:ext uri="{FF2B5EF4-FFF2-40B4-BE49-F238E27FC236}"><a16:creationId xmlns:a16="http://schemas.microsoft.com/office/drawing/2014/main" id="{60D8D36E-1D8B-48BE-BF48-09D1E59FBBA1}"/></a:ext></a:extLst></cdr:cNvPr><cdr:cNvSpPr/></cdr:nvSpPr><cdr:spPr><a:xfrm xmlns:a="http://schemas.openxmlformats.org/drawingml/2006/main"><a:off x="332260" y="533641"/><a:ext cx="136803" cy="21600"/></a:xfrm><a:prstGeom xmlns:a="http://schemas.openxmlformats.org/drawingml/2006/main" prst="rect"><a:avLst/></a:prstGeom><a:solidFill xmlns:a="http://schemas.openxmlformats.org/drawingml/2006/main"><a:schemeClr val="accent4"><a:lumMod val="75000"/></a:schemeClr></a:soli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sp macro="" textlink=""><cdr:nvSpPr><cdr:cNvPr id="202" name="Oval 201"><a:extLst xmlns:a="http://schemas.openxmlformats.org/drawingml/2006/main"><a:ext uri="{FF2B5EF4-FFF2-40B4-BE49-F238E27FC236}"><a16:creationId xmlns:a16="http://schemas.microsoft.com/office/drawing/2014/main" id="{ACE75E29-14F9-4348-AF4F-20B8671C2B43}"/></a:ext></a:extLst></cdr:cNvPr><cdr:cNvSpPr/></cdr:nvSpPr><cdr:spPr><a:xfrm xmlns:a="http://schemas.openxmlformats.org/drawingml/2006/main"><a:off x="312357" y="280177"/><a:ext cx="19945" cy="19992"/></a:xfrm><a:prstGeom xmlns:a="http://schemas.openxmlformats.org/drawingml/2006/main" prst="ellipse"><a:avLst/></a:prstGeom><a:solidFill xmlns:a="http://schemas.openxmlformats.org/drawingml/2006/main"><a:schemeClr val="accent6"><a:lumMod val="75000"/></a:schemeClr></a:solidFill><a:ln xmlns:a="http://schemas.openxmlformats.org/drawingml/2006/main" w="6350"><a:solidFill><a:schemeClr val="accent6"><a:lumMod val="50000"/></a:schemeClr></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203" name="Oval 202"><a:extLst xmlns:a="http://schemas.openxmlformats.org/drawingml/2006/main"><a:ext uri="{FF2B5EF4-FFF2-40B4-BE49-F238E27FC236}"><a16:creationId xmlns:a16="http://schemas.microsoft.com/office/drawing/2014/main" id="{D1ABDA0F-100B-432A-9358-3C06CFB047E8}"/></a:ext></a:extLst></cdr:cNvPr><cdr:cNvSpPr/></cdr:nvSpPr><cdr:spPr><a:xfrm xmlns:a="http://schemas.openxmlformats.org/drawingml/2006/main"><a:off x="351754" y="381050"/><a:ext cx="19945" cy="19992"/></a:xfrm><a:prstGeom xmlns:a="http://schemas.openxmlformats.org/drawingml/2006/main" prst="ellipse"><a:avLst/></a:prstGeom><a:solidFill xmlns:a="http://schemas.openxmlformats.org/drawingml/2006/main"><a:srgbClr val="0070C0"/></a:solidFill><a:ln xmlns:a="http://schemas.openxmlformats.org/drawingml/2006/main" w="6350"><a:solidFill><a:srgbClr val="002060"/></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cxnSp macro=""><cdr:nvCxnSpPr><cdr:cNvPr id="197" name="Straight Connector 196"><a:extLst xmlns:a="http://schemas.openxmlformats.org/drawingml/2006/main"><a:ext uri="{FF2B5EF4-FFF2-40B4-BE49-F238E27FC236}"><a16:creationId xmlns:a16="http://schemas.microsoft.com/office/drawing/2014/main" id="{C7AB7ECC-4DFA-4B75-B93B-021726B7648D}"/></a:ext></a:extLst></cdr:cNvPr><cdr:cNvCxnSpPr/></cdr:nvCxnSpPr><cdr:spPr><a:xfrm xmlns:a="http://schemas.openxmlformats.org/drawingml/2006/main" flipH="1"><a:off x="3260" y="1704764"/><a:ext cx="1023833" cy="0"/></a:xfrm><a:prstGeom xmlns:a="http://schemas.openxmlformats.org/drawingml/2006/main" prst="line"><a:avLst/></a:prstGeom><a:ln xmlns:a="http://schemas.openxmlformats.org/drawingml/2006/main" w="9525"><a:solidFill><a:schemeClr val="accent6"><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198" name="Straight Connector 197"><a:extLst xmlns:a="http://schemas.openxmlformats.org/drawingml/2006/main"><a:ext uri="{FF2B5EF4-FFF2-40B4-BE49-F238E27FC236}"><a16:creationId xmlns:a16="http://schemas.microsoft.com/office/drawing/2014/main" id="{6490B28C-AF53-4F69-96CB-5F3D08E291AD}"/></a:ext></a:extLst></cdr:cNvPr><cdr:cNvCxnSpPr/></cdr:nvCxnSpPr><cdr:spPr><a:xfrm xmlns:a="http://schemas.openxmlformats.org/drawingml/2006/main" flipH="1"><a:off x="13330" y="2299050"/><a:ext cx="1241911" cy="0"/></a:xfrm><a:prstGeom xmlns:a="http://schemas.openxmlformats.org/drawingml/2006/main" prst="line"><a:avLst/></a:prstGeom><a:ln xmlns:a="http://schemas.openxmlformats.org/drawingml/2006/main" w="9525"><a:solidFill><a:schemeClr val="accent5"><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grpSp></cdr:relSizeAnchor><cdr:relSizeAnchor xmlns:cdr="http://schemas.openxmlformats.org/drawingml/2006/chartDrawing"><cdr:from><cdr:x>0.64733</cdr:x><cdr:y>0.24826</cdr:y></cdr:from><cdr:to><cdr:x>0.76158</cdr:x><cdr:y>0.3656</cdr:y></cdr:to><cdr:grpSp><cdr:nvGrpSpPr><cdr:cNvPr id="57" name="Group 56"><a:extLst xmlns:a="http://schemas.openxmlformats.org/drawingml/2006/main"><a:ext uri="{FF2B5EF4-FFF2-40B4-BE49-F238E27FC236}"><a16:creationId xmlns:a16="http://schemas.microsoft.com/office/drawing/2014/main" id="{9114BAFF-F03D-4501-B108-609B6C723912}"/></a:ext></a:extLst></cdr:cNvPr><cdr:cNvGrpSpPr/></cdr:nvGrpSpPr><cdr:grpSpPr><a:xfrm xmlns:a="http://schemas.openxmlformats.org/drawingml/2006/main"><a:off x="1342705" y="1161857"/><a:ext cx="236980" cy="549151"/><a:chOff x="-273422" y="24404"/><a:chExt cx="604664" cy="1271783"/></a:xfrm></cdr:grpSpPr><cdr:grpSp><cdr:nvGrpSpPr><cdr:cNvPr id="58" name="Group 57"><a:extLst xmlns:a="http://schemas.openxmlformats.org/drawingml/2006/main"><a:ext uri="{FF2B5EF4-FFF2-40B4-BE49-F238E27FC236}"><a16:creationId xmlns:a16="http://schemas.microsoft.com/office/drawing/2014/main" id="{8ECD90CA-CEB4-439E-920C-67FB85B9279C}"/></a:ext></a:extLst></cdr:cNvPr><cdr:cNvGrpSpPr/></cdr:nvGrpSpPr><cdr:grpSpPr><a:xfrm xmlns:a="http://schemas.openxmlformats.org/drawingml/2006/main"><a:off x="47044" y="24404"/><a:ext cx="284198" cy="1271783"/><a:chOff x="1073" y="13552"/><a:chExt cx="157450" cy="706246"/></a:xfrm></cdr:grpSpPr><cdr:grpSp><cdr:nvGrpSpPr><cdr:cNvPr id="63" name="Group 62"><a:extLst xmlns:a="http://schemas.openxmlformats.org/drawingml/2006/main"><a:ext uri="{FF2B5EF4-FFF2-40B4-BE49-F238E27FC236}"><a16:creationId xmlns:a16="http://schemas.microsoft.com/office/drawing/2014/main" id="{03EB55CD-5038-4161-92C0-4251F2A3C1FF}"/></a:ext></a:extLst></cdr:cNvPr><cdr:cNvGrpSpPr/></cdr:nvGrpSpPr><cdr:grpSpPr><a:xfrm xmlns:a="http://schemas.openxmlformats.org/drawingml/2006/main"><a:off x="19518" y="13552"/><a:ext cx="139005" cy="701245"/><a:chOff x="0" y="13551"/><a:chExt cx="139010" cy="701245"/></a:xfrm></cdr:grpSpPr><cdr:sp macro="" textlink=""><cdr:nvSpPr><cdr:cNvPr id="68" name="Rectangle 67"><a:extLst xmlns:a="http://schemas.openxmlformats.org/drawingml/2006/main"><a:ext uri="{FF2B5EF4-FFF2-40B4-BE49-F238E27FC236}"><a16:creationId xmlns:a16="http://schemas.microsoft.com/office/drawing/2014/main" id="{F3081121-3E2C-4E50-81E4-F05517C95016}"/></a:ext></a:extLst></cdr:cNvPr><cdr:cNvSpPr/></cdr:nvSpPr><cdr:spPr><a:xfrm xmlns:a="http://schemas.openxmlformats.org/drawingml/2006/main"><a:off x="2210" y="13551"/><a:ext cx="136800" cy="514800"/></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69" name="Rectangle 68"><a:extLst xmlns:a="http://schemas.openxmlformats.org/drawingml/2006/main"><a:ext uri="{FF2B5EF4-FFF2-40B4-BE49-F238E27FC236}"><a16:creationId xmlns:a16="http://schemas.microsoft.com/office/drawing/2014/main" id="{1FB34C62-2CFE-4AC6-8B92-5A1D03093A00}"/></a:ext></a:extLst></cdr:cNvPr><cdr:cNvSpPr/></cdr:nvSpPr><cdr:spPr><a:xfrm xmlns:a="http://schemas.openxmlformats.org/drawingml/2006/main"><a:off x="0" y="527207"/><a:ext cx="136800" cy="46800"/></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70" name="Isosceles Triangle 69"><a:extLst xmlns:a="http://schemas.openxmlformats.org/drawingml/2006/main"><a:ext uri="{FF2B5EF4-FFF2-40B4-BE49-F238E27FC236}"><a16:creationId xmlns:a16="http://schemas.microsoft.com/office/drawing/2014/main" id="{1881404D-EF3A-4505-B6A5-026A9DCAABAD}"/></a:ext></a:extLst></cdr:cNvPr><cdr:cNvSpPr/></cdr:nvSpPr><cdr:spPr><a:xfrm xmlns:a="http://schemas.openxmlformats.org/drawingml/2006/main" flipV="1"><a:off x="1763" y="577996"/><a:ext cx="136800" cy="136800"/></a:xfrm><a:prstGeom xmlns:a="http://schemas.openxmlformats.org/drawingml/2006/main" prst="triangle"><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71" name="Rectangle 70"><a:extLst xmlns:a="http://schemas.openxmlformats.org/drawingml/2006/main"><a:ext uri="{FF2B5EF4-FFF2-40B4-BE49-F238E27FC236}"><a16:creationId xmlns:a16="http://schemas.microsoft.com/office/drawing/2014/main" id="{5FC4FDAC-171D-4A97-9558-83D4135C7547}"/></a:ext></a:extLst></cdr:cNvPr><cdr:cNvSpPr/></cdr:nvSpPr><cdr:spPr><a:xfrm xmlns:a="http://schemas.openxmlformats.org/drawingml/2006/main"><a:off x="985" y="533641"/><a:ext cx="136800" cy="21600"/></a:xfrm><a:prstGeom xmlns:a="http://schemas.openxmlformats.org/drawingml/2006/main" prst="rect"><a:avLst/></a:prstGeom><a:solidFill xmlns:a="http://schemas.openxmlformats.org/drawingml/2006/main"><a:schemeClr val="accent4"><a:lumMod val="75000"/></a:schemeClr></a:soli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sp macro="" textlink=""><cdr:nvSpPr><cdr:cNvPr id="66" name="Oval 65"><a:extLst xmlns:a="http://schemas.openxmlformats.org/drawingml/2006/main"><a:ext uri="{FF2B5EF4-FFF2-40B4-BE49-F238E27FC236}"><a16:creationId xmlns:a16="http://schemas.microsoft.com/office/drawing/2014/main" id="{D6335CB2-8F31-4791-A44C-1ABA34C26C2F}"/></a:ext></a:extLst></cdr:cNvPr><cdr:cNvSpPr/></cdr:nvSpPr><cdr:spPr><a:xfrm xmlns:a="http://schemas.openxmlformats.org/drawingml/2006/main"><a:off x="1073" y="508815"/><a:ext cx="36000" cy="36001"/></a:xfrm><a:prstGeom xmlns:a="http://schemas.openxmlformats.org/drawingml/2006/main" prst="ellipse"><a:avLst/></a:prstGeom><a:solidFill xmlns:a="http://schemas.openxmlformats.org/drawingml/2006/main"><a:schemeClr val="accent6"><a:lumMod val="75000"/></a:schemeClr></a:solidFill><a:ln xmlns:a="http://schemas.openxmlformats.org/drawingml/2006/main" w="6350"><a:solidFill><a:schemeClr val="accent6"><a:lumMod val="50000"/></a:schemeClr></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67" name="Oval 66"><a:extLst xmlns:a="http://schemas.openxmlformats.org/drawingml/2006/main"><a:ext uri="{FF2B5EF4-FFF2-40B4-BE49-F238E27FC236}"><a16:creationId xmlns:a16="http://schemas.microsoft.com/office/drawing/2014/main" id="{1EE051C3-A0A3-4469-B4A2-9570C606C327}"/></a:ext></a:extLst></cdr:cNvPr><cdr:cNvSpPr/></cdr:nvSpPr><cdr:spPr><a:xfrm xmlns:a="http://schemas.openxmlformats.org/drawingml/2006/main"><a:off x="69808" y="683798"/><a:ext cx="36000" cy="36000"/></a:xfrm><a:prstGeom xmlns:a="http://schemas.openxmlformats.org/drawingml/2006/main" prst="ellipse"><a:avLst/></a:prstGeom><a:solidFill xmlns:a="http://schemas.openxmlformats.org/drawingml/2006/main"><a:srgbClr val="0070C0"/></a:solidFill><a:ln xmlns:a="http://schemas.openxmlformats.org/drawingml/2006/main" w="6350"><a:solidFill><a:srgbClr val="002060"/></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cxnSp macro=""><cdr:nvCxnSpPr><cdr:cNvPr id="61" name="Straight Connector 60"><a:extLst xmlns:a="http://schemas.openxmlformats.org/drawingml/2006/main"><a:ext uri="{FF2B5EF4-FFF2-40B4-BE49-F238E27FC236}"><a16:creationId xmlns:a16="http://schemas.microsoft.com/office/drawing/2014/main" id="{48403A77-224F-48F7-AB3C-2FCE47A43DFE}"/></a:ext></a:extLst></cdr:cNvPr><cdr:cNvCxnSpPr/></cdr:nvCxnSpPr><cdr:spPr><a:xfrm xmlns:a="http://schemas.openxmlformats.org/drawingml/2006/main" flipH="1"><a:off x="-273422" y="958264"/><a:ext cx="334080" cy="0"/></a:xfrm><a:prstGeom xmlns:a="http://schemas.openxmlformats.org/drawingml/2006/main" prst="line"><a:avLst/></a:prstGeom><a:ln xmlns:a="http://schemas.openxmlformats.org/drawingml/2006/main" w="9525"><a:solidFill><a:schemeClr val="accent6"><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62" name="Straight Connector 61"><a:extLst xmlns:a="http://schemas.openxmlformats.org/drawingml/2006/main"><a:ext uri="{FF2B5EF4-FFF2-40B4-BE49-F238E27FC236}"><a16:creationId xmlns:a16="http://schemas.microsoft.com/office/drawing/2014/main" id="{548762B8-53F1-46DD-97E9-4BEAF9B2B5FF}"/></a:ext></a:extLst></cdr:cNvPr><cdr:cNvCxnSpPr/></cdr:nvCxnSpPr><cdr:spPr><a:xfrm xmlns:a="http://schemas.openxmlformats.org/drawingml/2006/main" flipH="1"><a:off x="-262660" y="1266552"/><a:ext cx="447575" cy="0"/></a:xfrm><a:prstGeom xmlns:a="http://schemas.openxmlformats.org/drawingml/2006/main" prst="line"><a:avLst/></a:prstGeom><a:ln xmlns:a="http://schemas.openxmlformats.org/drawingml/2006/main" w="9525"><a:solidFill><a:schemeClr val="accent5"><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grpSp></cdr:relSizeAnchor></c:userShapes>"lt1"/>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cxnSp macro=""><cdr:nvCxnSpPr><cdr:cNvPr id="61" name="Straight Connector 60"><a:extLst xmlns:a="http://schemas.openxmlformats.org/drawingml/2006/main"><a:ext uri="{FF2B5EF4-FFF2-40B4-BE49-F238E27FC236}"><a16:creationId xmlns:a16="http://schemas.microsoft.com/office/drawing/2014/main" id="{48403A77-224F-48F7-AB3C-2FCE47A43DFE}"/></a:ext></a:extLst></cdr:cNvPr><cdr:cNvCxnSpPr/></cdr:nvCxnSpPr><cdr:spPr><a:xfrm xmlns:a="http://schemas.openxmlformats.org/drawingml/2006/main" flipH="1"><a:off x="-273422" y="958264"/><a:ext cx="334080" cy="0"/></a:xfrm><a:prstGeom xmlns:a="http://schemas.openxmlformats.org/drawingml/2006/main" prst="line"><a:avLst/></a:prstGeom><a:ln xmlns:a="http://schemas.openxmlformats.org/drawingml/2006/main" w="9525"><a:solidFill><a:schemeClr val="accent6"><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62" name="Straight Connector 61"><a:extLst xmlns:a="http://schemas.openxmlformats.org/drawingml/2006/main"><a:ext uri="{FF2B5EF4-FFF2-40B4-BE49-F238E27FC236}"><a16:creationId xmlns:a16="http://schemas.microsoft.com/office/drawing/2014/main" id="{548762B8-53F1-46DD-97E9-4BEAF9B2B5FF}"/></a:ext></a:extLst></cdr:cNvPr><cdr:cNvCxnSpPr/></cdr:nvCxnSpPr><cdr:spPr><a:xfrm xmlns:a="http://schemas.openxmlformats.org/drawingml/2006/main" flipH="1"><a:off x="-262660" y="1266552"/><a:ext cx="447575" cy="0"/></a:xfrm><a:prstGeom xmlns:a="http://schemas.openxmlformats.org/drawingml/2006/main" prst="line"><a:avLst/></a:prstGeom><a:ln xmlns:a="http://schemas.openxmlformats.org/drawingml/2006/main" w="9525"><a:solidFill><a:schemeClr val="accent5"><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grpSp></cdr:relSizeAnchor></c:userShapes>
</file>

<file path=ppt/drawings/drawing37.xml><?xml version="1.0" encoding="utf-8"?>
<c:userShapes xmlns:c="http://schemas.openxmlformats.org/drawingml/2006/chart">
  <cdr:relSizeAnchor xmlns:cdr="http://schemas.openxmlformats.org/drawingml/2006/chartDrawing">
    <cdr:from>
      <cdr:x>0.11647</cdr:x>
      <cdr:y>0.18494</cdr:y>
    </cdr:from>
    <cdr:to>
      <cdr:x>0.93692</cdr:x>
      <cdr:y>0.95911</cdr:y>
    </cdr:to>
    <cdr:grpSp>
      <cdr:nvGrpSpPr>
        <cdr:cNvPr id="9" name="Group 8">
          <a:extLst xmlns:a="http://schemas.openxmlformats.org/drawingml/2006/main">
            <a:ext uri="{FF2B5EF4-FFF2-40B4-BE49-F238E27FC236}">
              <a16:creationId xmlns:a16="http://schemas.microsoft.com/office/drawing/2014/main" id="{70487EC5-DDD8-4724-9162-ED21B2EE0534}"/>
            </a:ext>
          </a:extLst>
        </cdr:cNvPr>
        <cdr:cNvGrpSpPr/>
      </cdr:nvGrpSpPr>
      <cdr:grpSpPr>
        <a:xfrm xmlns:a="http://schemas.openxmlformats.org/drawingml/2006/main">
          <a:off x="241585" y="865519"/>
          <a:ext cx="1701794" cy="3623116"/>
          <a:chOff x="347424" y="602560"/>
          <a:chExt cx="3782200" cy="4651483"/>
        </a:xfrm>
      </cdr:grpSpPr>
      <cdr:sp macro="" textlink="">
        <cdr:nvSpPr>
          <cdr:cNvPr id="2" name="Rectangle 1">
            <a:extLst xmlns:a="http://schemas.openxmlformats.org/drawingml/2006/main">
              <a:ext uri="{FF2B5EF4-FFF2-40B4-BE49-F238E27FC236}">
                <a16:creationId xmlns:a16="http://schemas.microsoft.com/office/drawing/2014/main" id="{C3AC9B4A-B8E9-4084-BB35-F6C9A1FF3CEB}"/>
              </a:ext>
            </a:extLst>
          </cdr:cNvPr>
          <cdr:cNvSpPr/>
        </cdr:nvSpPr>
        <cdr:spPr>
          <a:xfrm xmlns:a="http://schemas.openxmlformats.org/drawingml/2006/main">
            <a:off x="355784" y="602560"/>
            <a:ext cx="3772674" cy="873515"/>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3" name="Rectangle 2">
            <a:extLst xmlns:a="http://schemas.openxmlformats.org/drawingml/2006/main">
              <a:ext uri="{FF2B5EF4-FFF2-40B4-BE49-F238E27FC236}">
                <a16:creationId xmlns:a16="http://schemas.microsoft.com/office/drawing/2014/main" id="{335882BA-D463-4A06-AC6D-8990BD880FB3}"/>
              </a:ext>
            </a:extLst>
          </cdr:cNvPr>
          <cdr:cNvSpPr/>
        </cdr:nvSpPr>
        <cdr:spPr>
          <a:xfrm xmlns:a="http://schemas.openxmlformats.org/drawingml/2006/main">
            <a:off x="355783" y="1473248"/>
            <a:ext cx="3768902" cy="157786"/>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4" name="Rectangle 3">
            <a:extLst xmlns:a="http://schemas.openxmlformats.org/drawingml/2006/main">
              <a:ext uri="{FF2B5EF4-FFF2-40B4-BE49-F238E27FC236}">
                <a16:creationId xmlns:a16="http://schemas.microsoft.com/office/drawing/2014/main" id="{6D08BA87-6F66-47AF-A0F7-47CBFE1C2240}"/>
              </a:ext>
            </a:extLst>
          </cdr:cNvPr>
          <cdr:cNvSpPr/>
        </cdr:nvSpPr>
        <cdr:spPr>
          <a:xfrm xmlns:a="http://schemas.openxmlformats.org/drawingml/2006/main">
            <a:off x="360780" y="1634543"/>
            <a:ext cx="3762681" cy="97497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F24EC25B-42FD-4E1D-86BC-4417F82A4642}"/>
              </a:ext>
            </a:extLst>
          </cdr:cNvPr>
          <cdr:cNvSpPr/>
        </cdr:nvSpPr>
        <cdr:spPr>
          <a:xfrm xmlns:a="http://schemas.openxmlformats.org/drawingml/2006/main">
            <a:off x="356395" y="2617539"/>
            <a:ext cx="3773229" cy="315414"/>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AAAE6D25-1EA3-4A6B-82CD-58CF85185A83}"/>
              </a:ext>
            </a:extLst>
          </cdr:cNvPr>
          <cdr:cNvSpPr/>
        </cdr:nvSpPr>
        <cdr:spPr>
          <a:xfrm xmlns:a="http://schemas.openxmlformats.org/drawingml/2006/main">
            <a:off x="360780" y="2947990"/>
            <a:ext cx="3757685" cy="839203"/>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E7FCF1A4-C345-414E-9552-91C920125250}"/>
              </a:ext>
            </a:extLst>
          </cdr:cNvPr>
          <cdr:cNvSpPr/>
        </cdr:nvSpPr>
        <cdr:spPr>
          <a:xfrm xmlns:a="http://schemas.openxmlformats.org/drawingml/2006/main">
            <a:off x="360445" y="4239380"/>
            <a:ext cx="3757685" cy="1014663"/>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50817A3B-551F-4CA1-91E9-9C8281AB116F}"/>
              </a:ext>
            </a:extLst>
          </cdr:cNvPr>
          <cdr:cNvSpPr/>
        </cdr:nvSpPr>
        <cdr:spPr>
          <a:xfrm xmlns:a="http://schemas.openxmlformats.org/drawingml/2006/main">
            <a:off x="347424" y="3784760"/>
            <a:ext cx="3781044" cy="458892"/>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0.66667</cdr:x>
      <cdr:y>0.07925</cdr:y>
    </cdr:from>
    <cdr:to>
      <cdr:x>1</cdr:x>
      <cdr:y>0.14376</cdr:y>
    </cdr:to>
    <mc:AlternateContent xmlns:mc="http://schemas.openxmlformats.org/markup-compatibility/2006">
      <mc:Choice xmlns:a14="http://schemas.microsoft.com/office/drawing/2010/main" Requires="a14">
        <cdr:sp macro="" textlink="">
          <cdr:nvSpPr>
            <cdr:cNvPr id="10" name="TextBox 1">
              <a:extLst xmlns:a="http://schemas.openxmlformats.org/drawingml/2006/main">
                <a:ext uri="{FF2B5EF4-FFF2-40B4-BE49-F238E27FC236}">
                  <a16:creationId xmlns:a16="http://schemas.microsoft.com/office/drawing/2014/main" id="{360444CF-AFAC-43CC-AB5F-0BC3C0026FE6}"/>
                </a:ext>
              </a:extLst>
            </cdr:cNvPr>
            <cdr:cNvSpPr txBox="1"/>
          </cdr:nvSpPr>
          <cdr:spPr>
            <a:xfrm xmlns:a="http://schemas.openxmlformats.org/drawingml/2006/main">
              <a:off x="1085849" y="265318"/>
              <a:ext cx="542925" cy="2160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14:m>
                <m:oMath xmlns:m="http://schemas.openxmlformats.org/officeDocument/2006/math">
                  <m:sSub>
                    <m:sSubPr>
                      <m:ctrlPr>
                        <a:rPr lang="nb-NO" sz="800" b="0" i="1" dirty="0" smtClean="0">
                          <a:solidFill>
                            <a:schemeClr val="tx1">
                              <a:lumMod val="65000"/>
                              <a:lumOff val="35000"/>
                            </a:schemeClr>
                          </a:solidFill>
                          <a:latin typeface="Cambria Math" panose="02040503050406030204" pitchFamily="18" charset="0"/>
                        </a:rPr>
                      </m:ctrlPr>
                    </m:sSubPr>
                    <m:e>
                      <m:r>
                        <m:rPr>
                          <m:sty m:val="p"/>
                        </m:rPr>
                        <a:rPr lang="nb-NO" sz="800" b="0" i="0" dirty="0" smtClean="0">
                          <a:solidFill>
                            <a:schemeClr val="tx1">
                              <a:lumMod val="65000"/>
                              <a:lumOff val="35000"/>
                            </a:schemeClr>
                          </a:solidFill>
                          <a:latin typeface="Cambria Math" panose="02040503050406030204" pitchFamily="18" charset="0"/>
                        </a:rPr>
                        <m:t>f</m:t>
                      </m:r>
                    </m:e>
                    <m:sub>
                      <m:r>
                        <m:rPr>
                          <m:sty m:val="p"/>
                        </m:rPr>
                        <a:rPr lang="nb-NO" sz="800" b="0" i="0" dirty="0" smtClean="0">
                          <a:solidFill>
                            <a:schemeClr val="tx1">
                              <a:lumMod val="65000"/>
                              <a:lumOff val="35000"/>
                            </a:schemeClr>
                          </a:solidFill>
                          <a:latin typeface="Cambria Math" panose="02040503050406030204" pitchFamily="18" charset="0"/>
                        </a:rPr>
                        <m:t>s</m:t>
                      </m:r>
                    </m:sub>
                  </m:sSub>
                </m:oMath>
              </a14:m>
              <a:r>
                <a:rPr lang="en-GB" sz="800" dirty="0">
                  <a:solidFill>
                    <a:schemeClr val="tx1">
                      <a:lumMod val="65000"/>
                      <a:lumOff val="35000"/>
                    </a:schemeClr>
                  </a:solidFill>
                  <a:latin typeface="Times New Roman" panose="02020603050405020304" pitchFamily="18" charset="0"/>
                  <a:cs typeface="Times New Roman" panose="02020603050405020304" pitchFamily="18" charset="0"/>
                </a:rPr>
                <a:t> [kPa]</a:t>
              </a:r>
            </a:p>
          </cdr:txBody>
        </cdr:sp>
      </mc:Choice>
      <mc:Fallback>
        <cdr:sp macro="" textlink="">
          <cdr:nvSpPr>
            <cdr:cNvPr id="10" name="TextBox 1">
              <a:extLst xmlns:a="http://schemas.openxmlformats.org/drawingml/2006/main">
                <a:ext uri="{FF2B5EF4-FFF2-40B4-BE49-F238E27FC236}">
                  <a16:creationId xmlns:a16="http://schemas.microsoft.com/office/drawing/2014/main" id="{360444CF-AFAC-43CC-AB5F-0BC3C0026FE6}"/>
                </a:ext>
              </a:extLst>
            </cdr:cNvPr>
            <cdr:cNvSpPr txBox="1"/>
          </cdr:nvSpPr>
          <cdr:spPr>
            <a:xfrm xmlns:a="http://schemas.openxmlformats.org/drawingml/2006/main">
              <a:off x="1085849" y="265318"/>
              <a:ext cx="542925" cy="2160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800" b="0" i="0" dirty="0">
                  <a:solidFill>
                    <a:schemeClr val="tx1">
                      <a:lumMod val="65000"/>
                      <a:lumOff val="35000"/>
                    </a:schemeClr>
                  </a:solidFill>
                  <a:latin typeface="Cambria Math" panose="02040503050406030204" pitchFamily="18" charset="0"/>
                </a:rPr>
                <a:t>f_s</a:t>
              </a:r>
              <a:r>
                <a:rPr lang="en-GB" sz="800" dirty="0">
                  <a:solidFill>
                    <a:schemeClr val="tx1">
                      <a:lumMod val="65000"/>
                      <a:lumOff val="35000"/>
                    </a:schemeClr>
                  </a:solidFill>
                  <a:latin typeface="Times New Roman" panose="02020603050405020304" pitchFamily="18" charset="0"/>
                  <a:cs typeface="Times New Roman" panose="02020603050405020304" pitchFamily="18" charset="0"/>
                </a:rPr>
                <a:t> [kPa]</a:t>
              </a:r>
            </a:p>
          </cdr:txBody>
        </cdr:sp>
      </mc:Fallback>
    </mc:AlternateContent>
  </cdr:relSizeAnchor>
  <cdr:relSizeAnchor xmlns:cdr="http://schemas.openxmlformats.org/drawingml/2006/chartDrawing">
    <cdr:from>
      <cdr:x>0</cdr:x>
      <cdr:y>0.07753</cdr:y>
    </cdr:from>
    <cdr:to>
      <cdr:x>0.33333</cdr:x>
      <cdr:y>0.14204</cdr:y>
    </cdr:to>
    <cdr:sp macro="" textlink="">
      <cdr:nvSpPr>
        <cdr:cNvPr id="11" name="TextBox 1">
          <a:extLst xmlns:a="http://schemas.openxmlformats.org/drawingml/2006/main">
            <a:ext uri="{FF2B5EF4-FFF2-40B4-BE49-F238E27FC236}">
              <a16:creationId xmlns:a16="http://schemas.microsoft.com/office/drawing/2014/main" id="{FE631120-1DB5-4234-B54C-17260327A223}"/>
            </a:ext>
          </a:extLst>
        </cdr:cNvPr>
        <cdr:cNvSpPr txBox="1"/>
      </cdr:nvSpPr>
      <cdr:spPr>
        <a:xfrm xmlns:a="http://schemas.openxmlformats.org/drawingml/2006/main">
          <a:off x="0" y="259566"/>
          <a:ext cx="542925" cy="2160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800" b="0" i="0">
              <a:solidFill>
                <a:schemeClr val="tx1">
                  <a:lumMod val="65000"/>
                  <a:lumOff val="35000"/>
                </a:schemeClr>
              </a:solidFill>
              <a:latin typeface="Cambria Math" panose="02040503050406030204" pitchFamily="18" charset="0"/>
              <a:ea typeface="Cambria Math" panose="02040503050406030204" pitchFamily="18" charset="0"/>
            </a:rPr>
            <a:t>↓</a:t>
          </a:r>
          <a:r>
            <a:rPr lang="nb-NO" sz="800" b="0" i="0">
              <a:solidFill>
                <a:schemeClr val="tx1">
                  <a:lumMod val="65000"/>
                  <a:lumOff val="35000"/>
                </a:schemeClr>
              </a:solidFill>
              <a:latin typeface="Cambria Math" panose="02040503050406030204" pitchFamily="18" charset="0"/>
            </a:rPr>
            <a:t>𝑧</a:t>
          </a:r>
          <a:r>
            <a:rPr lang="en-GB" sz="800">
              <a:solidFill>
                <a:schemeClr val="tx1">
                  <a:lumMod val="65000"/>
                  <a:lumOff val="35000"/>
                </a:schemeClr>
              </a:solidFill>
              <a:latin typeface="Times New Roman" panose="02020603050405020304" pitchFamily="18" charset="0"/>
              <a:cs typeface="Times New Roman" panose="02020603050405020304" pitchFamily="18" charset="0"/>
            </a:rPr>
            <a:t> [cm]</a:t>
          </a:r>
        </a:p>
      </cdr:txBody>
    </cdr:sp>
  </cdr:relSizeAnchor>
  <cdr:relSizeAnchor xmlns:cdr="http://schemas.openxmlformats.org/drawingml/2006/chartDrawing">
    <cdr:from>
      <cdr:x>0.16913</cdr:x>
      <cdr:y>0.58645</cdr:y>
    </cdr:from>
    <cdr:to>
      <cdr:x>0.30322</cdr:x>
      <cdr:y>0.70346</cdr:y>
    </cdr:to>
    <cdr:grpSp>
      <cdr:nvGrpSpPr>
        <cdr:cNvPr id="87" name="Group 86">
          <a:extLst xmlns:a="http://schemas.openxmlformats.org/drawingml/2006/main">
            <a:ext uri="{FF2B5EF4-FFF2-40B4-BE49-F238E27FC236}">
              <a16:creationId xmlns:a16="http://schemas.microsoft.com/office/drawing/2014/main" id="{13F21F24-C2E1-4E26-AAB7-9C4804A242A1}"/>
            </a:ext>
          </a:extLst>
        </cdr:cNvPr>
        <cdr:cNvGrpSpPr/>
      </cdr:nvGrpSpPr>
      <cdr:grpSpPr>
        <a:xfrm xmlns:a="http://schemas.openxmlformats.org/drawingml/2006/main">
          <a:off x="350813" y="2744586"/>
          <a:ext cx="278132" cy="547607"/>
          <a:chOff x="0" y="43955"/>
          <a:chExt cx="1290073" cy="2290865"/>
        </a:xfrm>
      </cdr:grpSpPr>
      <cdr:grpSp>
        <cdr:nvGrpSpPr>
          <cdr:cNvPr id="88" name="Group 87">
            <a:extLst xmlns:a="http://schemas.openxmlformats.org/drawingml/2006/main">
              <a:ext uri="{FF2B5EF4-FFF2-40B4-BE49-F238E27FC236}">
                <a16:creationId xmlns:a16="http://schemas.microsoft.com/office/drawing/2014/main" id="{3B715912-649C-4DCA-BFB1-C77E82017647}"/>
              </a:ext>
            </a:extLst>
          </cdr:cNvPr>
          <cdr:cNvGrpSpPr/>
        </cdr:nvGrpSpPr>
        <cdr:grpSpPr>
          <a:xfrm xmlns:a="http://schemas.openxmlformats.org/drawingml/2006/main">
            <a:off x="0" y="43955"/>
            <a:ext cx="512253" cy="2290865"/>
            <a:chOff x="0" y="7525"/>
            <a:chExt cx="86940" cy="392194"/>
          </a:xfrm>
        </cdr:grpSpPr>
        <cdr:grpSp>
          <cdr:nvGrpSpPr>
            <cdr:cNvPr id="93" name="Group 92">
              <a:extLst xmlns:a="http://schemas.openxmlformats.org/drawingml/2006/main">
                <a:ext uri="{FF2B5EF4-FFF2-40B4-BE49-F238E27FC236}">
                  <a16:creationId xmlns:a16="http://schemas.microsoft.com/office/drawing/2014/main" id="{EBCC8B27-E5BC-4F16-B198-A8FDEF59E406}"/>
                </a:ext>
              </a:extLst>
            </cdr:cNvPr>
            <cdr:cNvGrpSpPr/>
          </cdr:nvGrpSpPr>
          <cdr:grpSpPr>
            <a:xfrm xmlns:a="http://schemas.openxmlformats.org/drawingml/2006/main">
              <a:off x="0" y="7525"/>
              <a:ext cx="76760" cy="389416"/>
              <a:chOff x="0" y="13551"/>
              <a:chExt cx="139010" cy="701246"/>
            </a:xfrm>
          </cdr:grpSpPr>
          <cdr:sp macro="" textlink="">
            <cdr:nvSpPr>
              <cdr:cNvPr id="98" name="Rectangle 97">
                <a:extLst xmlns:a="http://schemas.openxmlformats.org/drawingml/2006/main">
                  <a:ext uri="{FF2B5EF4-FFF2-40B4-BE49-F238E27FC236}">
                    <a16:creationId xmlns:a16="http://schemas.microsoft.com/office/drawing/2014/main" id="{6A5AF862-DA75-4115-AC35-70685C086360}"/>
                  </a:ext>
                </a:extLst>
              </cdr:cNvPr>
              <cdr:cNvSpPr/>
            </cdr:nvSpPr>
            <cdr:spPr>
              <a:xfrm xmlns:a="http://schemas.openxmlformats.org/drawingml/2006/main">
                <a:off x="0" y="13551"/>
                <a:ext cx="136800" cy="514801"/>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99" name="Rectangle 98">
                <a:extLst xmlns:a="http://schemas.openxmlformats.org/drawingml/2006/main">
                  <a:ext uri="{FF2B5EF4-FFF2-40B4-BE49-F238E27FC236}">
                    <a16:creationId xmlns:a16="http://schemas.microsoft.com/office/drawing/2014/main" id="{673FCEC7-1838-4CAB-822F-B61FC9E3FAA6}"/>
                  </a:ext>
                </a:extLst>
              </cdr:cNvPr>
              <cdr:cNvSpPr/>
            </cdr:nvSpPr>
            <cdr:spPr>
              <a:xfrm xmlns:a="http://schemas.openxmlformats.org/drawingml/2006/main">
                <a:off x="2210" y="527208"/>
                <a:ext cx="136800" cy="46800"/>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100" name="Isosceles Triangle 99">
                <a:extLst xmlns:a="http://schemas.openxmlformats.org/drawingml/2006/main">
                  <a:ext uri="{FF2B5EF4-FFF2-40B4-BE49-F238E27FC236}">
                    <a16:creationId xmlns:a16="http://schemas.microsoft.com/office/drawing/2014/main" id="{F50338B0-B320-4CA8-9504-079FF28C0B75}"/>
                  </a:ext>
                </a:extLst>
              </cdr:cNvPr>
              <cdr:cNvSpPr/>
            </cdr:nvSpPr>
            <cdr:spPr>
              <a:xfrm xmlns:a="http://schemas.openxmlformats.org/drawingml/2006/main" flipV="1">
                <a:off x="447" y="577997"/>
                <a:ext cx="136800" cy="136800"/>
              </a:xfrm>
              <a:prstGeom xmlns:a="http://schemas.openxmlformats.org/drawingml/2006/main" prst="triangle">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101" name="Rectangle 100">
                <a:extLst xmlns:a="http://schemas.openxmlformats.org/drawingml/2006/main">
                  <a:ext uri="{FF2B5EF4-FFF2-40B4-BE49-F238E27FC236}">
                    <a16:creationId xmlns:a16="http://schemas.microsoft.com/office/drawing/2014/main" id="{ECBB6676-1E60-45E3-924F-AA5B5690E818}"/>
                  </a:ext>
                </a:extLst>
              </cdr:cNvPr>
              <cdr:cNvSpPr/>
            </cdr:nvSpPr>
            <cdr:spPr>
              <a:xfrm xmlns:a="http://schemas.openxmlformats.org/drawingml/2006/main">
                <a:off x="1225" y="533641"/>
                <a:ext cx="136800" cy="21600"/>
              </a:xfrm>
              <a:prstGeom xmlns:a="http://schemas.openxmlformats.org/drawingml/2006/main" prst="rect">
                <a:avLst/>
              </a:prstGeom>
              <a:solidFill xmlns:a="http://schemas.openxmlformats.org/drawingml/2006/main">
                <a:schemeClr val="accent4">
                  <a:lumMod val="75000"/>
                </a:schemeClr>
              </a:soli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sp macro="" textlink="">
          <cdr:nvSpPr>
            <cdr:cNvPr id="96" name="Oval 95">
              <a:extLst xmlns:a="http://schemas.openxmlformats.org/drawingml/2006/main">
                <a:ext uri="{FF2B5EF4-FFF2-40B4-BE49-F238E27FC236}">
                  <a16:creationId xmlns:a16="http://schemas.microsoft.com/office/drawing/2014/main" id="{DCB84132-6B18-4D98-9FD6-D3DFEEFDB955}"/>
                </a:ext>
              </a:extLst>
            </cdr:cNvPr>
            <cdr:cNvSpPr/>
          </cdr:nvSpPr>
          <cdr:spPr>
            <a:xfrm xmlns:a="http://schemas.openxmlformats.org/drawingml/2006/main">
              <a:off x="67062" y="280177"/>
              <a:ext cx="19878" cy="19992"/>
            </a:xfrm>
            <a:prstGeom xmlns:a="http://schemas.openxmlformats.org/drawingml/2006/main" prst="ellipse">
              <a:avLst/>
            </a:prstGeom>
            <a:solidFill xmlns:a="http://schemas.openxmlformats.org/drawingml/2006/main">
              <a:schemeClr val="accent6">
                <a:lumMod val="75000"/>
              </a:schemeClr>
            </a:solidFill>
            <a:ln xmlns:a="http://schemas.openxmlformats.org/drawingml/2006/main" w="6350">
              <a:solidFill>
                <a:schemeClr val="accent6">
                  <a:lumMod val="50000"/>
                </a:schemeClr>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97" name="Oval 96">
              <a:extLst xmlns:a="http://schemas.openxmlformats.org/drawingml/2006/main">
                <a:ext uri="{FF2B5EF4-FFF2-40B4-BE49-F238E27FC236}">
                  <a16:creationId xmlns:a16="http://schemas.microsoft.com/office/drawing/2014/main" id="{C82C5A47-3CB7-480D-87B6-0281E460EE65}"/>
                </a:ext>
              </a:extLst>
            </cdr:cNvPr>
            <cdr:cNvSpPr/>
          </cdr:nvSpPr>
          <cdr:spPr>
            <a:xfrm xmlns:a="http://schemas.openxmlformats.org/drawingml/2006/main">
              <a:off x="29108" y="379727"/>
              <a:ext cx="19878" cy="19992"/>
            </a:xfrm>
            <a:prstGeom xmlns:a="http://schemas.openxmlformats.org/drawingml/2006/main" prst="ellipse">
              <a:avLst/>
            </a:prstGeom>
            <a:solidFill xmlns:a="http://schemas.openxmlformats.org/drawingml/2006/main">
              <a:srgbClr val="0070C0"/>
            </a:solidFill>
            <a:ln xmlns:a="http://schemas.openxmlformats.org/drawingml/2006/main" w="6350">
              <a:solidFill>
                <a:srgbClr val="00206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cxnSp macro="">
        <cdr:nvCxnSpPr>
          <cdr:cNvPr id="91" name="Straight Connector 90">
            <a:extLst xmlns:a="http://schemas.openxmlformats.org/drawingml/2006/main">
              <a:ext uri="{FF2B5EF4-FFF2-40B4-BE49-F238E27FC236}">
                <a16:creationId xmlns:a16="http://schemas.microsoft.com/office/drawing/2014/main" id="{6E2DB750-4B35-45B9-8734-D50514119217}"/>
              </a:ext>
            </a:extLst>
          </cdr:cNvPr>
          <cdr:cNvCxnSpPr/>
        </cdr:nvCxnSpPr>
        <cdr:spPr>
          <a:xfrm xmlns:a="http://schemas.openxmlformats.org/drawingml/2006/main" flipH="1">
            <a:off x="492383" y="1688376"/>
            <a:ext cx="797690" cy="0"/>
          </a:xfrm>
          <a:prstGeom xmlns:a="http://schemas.openxmlformats.org/drawingml/2006/main" prst="line">
            <a:avLst/>
          </a:prstGeom>
          <a:ln xmlns:a="http://schemas.openxmlformats.org/drawingml/2006/main" w="9525">
            <a:solidFill>
              <a:schemeClr val="accent6">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92" name="Straight Connector 91">
            <a:extLst xmlns:a="http://schemas.openxmlformats.org/drawingml/2006/main">
              <a:ext uri="{FF2B5EF4-FFF2-40B4-BE49-F238E27FC236}">
                <a16:creationId xmlns:a16="http://schemas.microsoft.com/office/drawing/2014/main" id="{E72A1E83-F4EC-4CEE-B5CD-72AC8FD3D983}"/>
              </a:ext>
            </a:extLst>
          </cdr:cNvPr>
          <cdr:cNvCxnSpPr/>
        </cdr:nvCxnSpPr>
        <cdr:spPr>
          <a:xfrm xmlns:a="http://schemas.openxmlformats.org/drawingml/2006/main" flipH="1">
            <a:off x="261561" y="2276169"/>
            <a:ext cx="1013818" cy="0"/>
          </a:xfrm>
          <a:prstGeom xmlns:a="http://schemas.openxmlformats.org/drawingml/2006/main" prst="line">
            <a:avLst/>
          </a:prstGeom>
          <a:ln xmlns:a="http://schemas.openxmlformats.org/drawingml/2006/main" w="9525">
            <a:solidFill>
              <a:schemeClr val="accent5">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dr:relSizeAnchor xmlns:cdr="http://schemas.openxmlformats.org/drawingml/2006/chartDrawing">
    <cdr:from>
      <cdr:x>0.52182</cdr:x>
      <cdr:y>0.82046</cdr:y>
    </cdr:from>
    <cdr:to>
      <cdr:x>0.67898</cdr:x>
      <cdr:y>0.93518</cdr:y>
    </cdr:to>
    <cdr:grpSp>
      <cdr:nvGrpSpPr>
        <cdr:cNvPr id="193" name="Group 192">
          <a:extLst xmlns:a="http://schemas.openxmlformats.org/drawingml/2006/main">
            <a:ext uri="{FF2B5EF4-FFF2-40B4-BE49-F238E27FC236}">
              <a16:creationId xmlns:a16="http://schemas.microsoft.com/office/drawing/2014/main" id="{FF7D83CA-D274-42C7-925F-ADEE2090415C}"/>
            </a:ext>
          </a:extLst>
        </cdr:cNvPr>
        <cdr:cNvGrpSpPr/>
      </cdr:nvGrpSpPr>
      <cdr:grpSpPr>
        <a:xfrm xmlns:a="http://schemas.openxmlformats.org/drawingml/2006/main">
          <a:off x="1082370" y="3839753"/>
          <a:ext cx="325985" cy="536889"/>
          <a:chOff x="3260" y="43955"/>
          <a:chExt cx="1532553" cy="2298593"/>
        </a:xfrm>
      </cdr:grpSpPr>
      <cdr:grpSp>
        <cdr:nvGrpSpPr>
          <cdr:cNvPr id="194" name="Group 193">
            <a:extLst xmlns:a="http://schemas.openxmlformats.org/drawingml/2006/main">
              <a:ext uri="{FF2B5EF4-FFF2-40B4-BE49-F238E27FC236}">
                <a16:creationId xmlns:a16="http://schemas.microsoft.com/office/drawing/2014/main" id="{037AA65E-49D4-4F35-933A-D7B26FE81991}"/>
              </a:ext>
            </a:extLst>
          </cdr:cNvPr>
          <cdr:cNvGrpSpPr/>
        </cdr:nvGrpSpPr>
        <cdr:grpSpPr>
          <a:xfrm xmlns:a="http://schemas.openxmlformats.org/drawingml/2006/main">
            <a:off x="1021613" y="43955"/>
            <a:ext cx="514200" cy="2298593"/>
            <a:chOff x="312357" y="7525"/>
            <a:chExt cx="87233" cy="393517"/>
          </a:xfrm>
        </cdr:grpSpPr>
        <cdr:grpSp>
          <cdr:nvGrpSpPr>
            <cdr:cNvPr id="199" name="Group 198">
              <a:extLst xmlns:a="http://schemas.openxmlformats.org/drawingml/2006/main">
                <a:ext uri="{FF2B5EF4-FFF2-40B4-BE49-F238E27FC236}">
                  <a16:creationId xmlns:a16="http://schemas.microsoft.com/office/drawing/2014/main" id="{75E4E650-83F4-4496-8F4B-EF096F5EC398}"/>
                </a:ext>
              </a:extLst>
            </cdr:cNvPr>
            <cdr:cNvGrpSpPr/>
          </cdr:nvGrpSpPr>
          <cdr:grpSpPr>
            <a:xfrm xmlns:a="http://schemas.openxmlformats.org/drawingml/2006/main">
              <a:off x="322576" y="7525"/>
              <a:ext cx="77014" cy="389416"/>
              <a:chOff x="331276" y="13551"/>
              <a:chExt cx="139015" cy="701246"/>
            </a:xfrm>
          </cdr:grpSpPr>
          <cdr:sp macro="" textlink="">
            <cdr:nvSpPr>
              <cdr:cNvPr id="204" name="Rectangle 203">
                <a:extLst xmlns:a="http://schemas.openxmlformats.org/drawingml/2006/main">
                  <a:ext uri="{FF2B5EF4-FFF2-40B4-BE49-F238E27FC236}">
                    <a16:creationId xmlns:a16="http://schemas.microsoft.com/office/drawing/2014/main" id="{24128BF5-2827-4E44-AD5D-A5EBE068FC6D}"/>
                  </a:ext>
                </a:extLst>
              </cdr:cNvPr>
              <cdr:cNvSpPr/>
            </cdr:nvSpPr>
            <cdr:spPr>
              <a:xfrm xmlns:a="http://schemas.openxmlformats.org/drawingml/2006/main">
                <a:off x="333488" y="13551"/>
                <a:ext cx="136803" cy="514801"/>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205" name="Rectangle 204">
                <a:extLst xmlns:a="http://schemas.openxmlformats.org/drawingml/2006/main">
                  <a:ext uri="{FF2B5EF4-FFF2-40B4-BE49-F238E27FC236}">
                    <a16:creationId xmlns:a16="http://schemas.microsoft.com/office/drawing/2014/main" id="{595C40C6-BE49-4B28-90CF-91F49B7B5E63}"/>
                  </a:ext>
                </a:extLst>
              </cdr:cNvPr>
              <cdr:cNvSpPr/>
            </cdr:nvSpPr>
            <cdr:spPr>
              <a:xfrm xmlns:a="http://schemas.openxmlformats.org/drawingml/2006/main">
                <a:off x="331276" y="527208"/>
                <a:ext cx="136802" cy="46800"/>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206" name="Isosceles Triangle 205">
                <a:extLst xmlns:a="http://schemas.openxmlformats.org/drawingml/2006/main">
                  <a:ext uri="{FF2B5EF4-FFF2-40B4-BE49-F238E27FC236}">
                    <a16:creationId xmlns:a16="http://schemas.microsoft.com/office/drawing/2014/main" id="{E6C248C4-FEB1-4F20-95A2-BE8805FE4E3B}"/>
                  </a:ext>
                </a:extLst>
              </cdr:cNvPr>
              <cdr:cNvSpPr/>
            </cdr:nvSpPr>
            <cdr:spPr>
              <a:xfrm xmlns:a="http://schemas.openxmlformats.org/drawingml/2006/main" flipV="1">
                <a:off x="333038" y="577997"/>
                <a:ext cx="136803" cy="136800"/>
              </a:xfrm>
              <a:prstGeom xmlns:a="http://schemas.openxmlformats.org/drawingml/2006/main" prst="triangle">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207" name="Rectangle 206">
                <a:extLst xmlns:a="http://schemas.openxmlformats.org/drawingml/2006/main">
                  <a:ext uri="{FF2B5EF4-FFF2-40B4-BE49-F238E27FC236}">
                    <a16:creationId xmlns:a16="http://schemas.microsoft.com/office/drawing/2014/main" id="{60D8D36E-1D8B-48BE-BF48-09D1E59FBBA1}"/>
                  </a:ext>
                </a:extLst>
              </cdr:cNvPr>
              <cdr:cNvSpPr/>
            </cdr:nvSpPr>
            <cdr:spPr>
              <a:xfrm xmlns:a="http://schemas.openxmlformats.org/drawingml/2006/main">
                <a:off x="332260" y="533641"/>
                <a:ext cx="136803" cy="21600"/>
              </a:xfrm>
              <a:prstGeom xmlns:a="http://schemas.openxmlformats.org/drawingml/2006/main" prst="rect">
                <a:avLst/>
              </a:prstGeom>
              <a:solidFill xmlns:a="http://schemas.openxmlformats.org/drawingml/2006/main">
                <a:schemeClr val="accent4">
                  <a:lumMod val="75000"/>
                </a:schemeClr>
              </a:soli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sp macro="" textlink="">
          <cdr:nvSpPr>
            <cdr:cNvPr id="202" name="Oval 201">
              <a:extLst xmlns:a="http://schemas.openxmlformats.org/drawingml/2006/main">
                <a:ext uri="{FF2B5EF4-FFF2-40B4-BE49-F238E27FC236}">
                  <a16:creationId xmlns:a16="http://schemas.microsoft.com/office/drawing/2014/main" id="{ACE75E29-14F9-4348-AF4F-20B8671C2B43}"/>
                </a:ext>
              </a:extLst>
            </cdr:cNvPr>
            <cdr:cNvSpPr/>
          </cdr:nvSpPr>
          <cdr:spPr>
            <a:xfrm xmlns:a="http://schemas.openxmlformats.org/drawingml/2006/main">
              <a:off x="312357" y="280177"/>
              <a:ext cx="19945" cy="19992"/>
            </a:xfrm>
            <a:prstGeom xmlns:a="http://schemas.openxmlformats.org/drawingml/2006/main" prst="ellipse">
              <a:avLst/>
            </a:prstGeom>
            <a:solidFill xmlns:a="http://schemas.openxmlformats.org/drawingml/2006/main">
              <a:schemeClr val="accent6">
                <a:lumMod val="75000"/>
              </a:schemeClr>
            </a:solidFill>
            <a:ln xmlns:a="http://schemas.openxmlformats.org/drawingml/2006/main" w="6350">
              <a:solidFill>
                <a:schemeClr val="accent6">
                  <a:lumMod val="50000"/>
                </a:schemeClr>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203" name="Oval 202">
              <a:extLst xmlns:a="http://schemas.openxmlformats.org/drawingml/2006/main">
                <a:ext uri="{FF2B5EF4-FFF2-40B4-BE49-F238E27FC236}">
                  <a16:creationId xmlns:a16="http://schemas.microsoft.com/office/drawing/2014/main" id="{D1ABDA0F-100B-432A-9358-3C06CFB047E8}"/>
                </a:ext>
              </a:extLst>
            </cdr:cNvPr>
            <cdr:cNvSpPr/>
          </cdr:nvSpPr>
          <cdr:spPr>
            <a:xfrm xmlns:a="http://schemas.openxmlformats.org/drawingml/2006/main">
              <a:off x="351754" y="381050"/>
              <a:ext cx="19945" cy="19992"/>
            </a:xfrm>
            <a:prstGeom xmlns:a="http://schemas.openxmlformats.org/drawingml/2006/main" prst="ellipse">
              <a:avLst/>
            </a:prstGeom>
            <a:solidFill xmlns:a="http://schemas.openxmlformats.org/drawingml/2006/main">
              <a:srgbClr val="0070C0"/>
            </a:solidFill>
            <a:ln xmlns:a="http://schemas.openxmlformats.org/drawingml/2006/main" w="6350">
              <a:solidFill>
                <a:srgbClr val="00206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cxnSp macro="">
        <cdr:nvCxnSpPr>
          <cdr:cNvPr id="197" name="Straight Connector 196">
            <a:extLst xmlns:a="http://schemas.openxmlformats.org/drawingml/2006/main">
              <a:ext uri="{FF2B5EF4-FFF2-40B4-BE49-F238E27FC236}">
                <a16:creationId xmlns:a16="http://schemas.microsoft.com/office/drawing/2014/main" id="{C7AB7ECC-4DFA-4B75-B93B-021726B7648D}"/>
              </a:ext>
            </a:extLst>
          </cdr:cNvPr>
          <cdr:cNvCxnSpPr/>
        </cdr:nvCxnSpPr>
        <cdr:spPr>
          <a:xfrm xmlns:a="http://schemas.openxmlformats.org/drawingml/2006/main" flipH="1">
            <a:off x="3260" y="1704764"/>
            <a:ext cx="1023833" cy="0"/>
          </a:xfrm>
          <a:prstGeom xmlns:a="http://schemas.openxmlformats.org/drawingml/2006/main" prst="line">
            <a:avLst/>
          </a:prstGeom>
          <a:ln xmlns:a="http://schemas.openxmlformats.org/drawingml/2006/main" w="9525">
            <a:solidFill>
              <a:schemeClr val="accent6">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198" name="Straight Connector 197">
            <a:extLst xmlns:a="http://schemas.openxmlformats.org/drawingml/2006/main">
              <a:ext uri="{FF2B5EF4-FFF2-40B4-BE49-F238E27FC236}">
                <a16:creationId xmlns:a16="http://schemas.microsoft.com/office/drawing/2014/main" id="{6490B28C-AF53-4F69-96CB-5F3D08E291AD}"/>
              </a:ext>
            </a:extLst>
          </cdr:cNvPr>
          <cdr:cNvCxnSpPr/>
        </cdr:nvCxnSpPr>
        <cdr:spPr>
          <a:xfrm xmlns:a="http://schemas.openxmlformats.org/drawingml/2006/main" flipH="1">
            <a:off x="13330" y="2299050"/>
            <a:ext cx="1241911" cy="0"/>
          </a:xfrm>
          <a:prstGeom xmlns:a="http://schemas.openxmlformats.org/drawingml/2006/main" prst="line">
            <a:avLst/>
          </a:prstGeom>
          <a:ln xmlns:a="http://schemas.openxmlformats.org/drawingml/2006/main" w="9525">
            <a:solidFill>
              <a:schemeClr val="accent5">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dr:relSizeAnchor xmlns:cdr="http://schemas.openxmlformats.org/drawingml/2006/chartDrawing">
    <cdr:from>
      <cdr:x>0.64733</cdr:x>
      <cdr:y>0.24826</cdr:y>
    </cdr:from>
    <cdr:to>
      <cdr:x>0.76158</cdr:x>
      <cdr:y>0.3656</cdr:y>
    </cdr:to>
    <cdr:grpSp>
      <cdr:nvGrpSpPr>
        <cdr:cNvPr id="57" name="Group 56">
          <a:extLst xmlns:a="http://schemas.openxmlformats.org/drawingml/2006/main">
            <a:ext uri="{FF2B5EF4-FFF2-40B4-BE49-F238E27FC236}">
              <a16:creationId xmlns:a16="http://schemas.microsoft.com/office/drawing/2014/main" id="{9114BAFF-F03D-4501-B108-609B6C723912}"/>
            </a:ext>
          </a:extLst>
        </cdr:cNvPr>
        <cdr:cNvGrpSpPr/>
      </cdr:nvGrpSpPr>
      <cdr:grpSpPr>
        <a:xfrm xmlns:a="http://schemas.openxmlformats.org/drawingml/2006/main">
          <a:off x="1342705" y="1161857"/>
          <a:ext cx="236980" cy="549151"/>
          <a:chOff x="-273422" y="24404"/>
          <a:chExt cx="604664" cy="1271783"/>
        </a:xfrm>
      </cdr:grpSpPr>
      <cdr:grpSp>
        <cdr:nvGrpSpPr>
          <cdr:cNvPr id="58" name="Group 57">
            <a:extLst xmlns:a="http://schemas.openxmlformats.org/drawingml/2006/main">
              <a:ext uri="{FF2B5EF4-FFF2-40B4-BE49-F238E27FC236}">
                <a16:creationId xmlns:a16="http://schemas.microsoft.com/office/drawing/2014/main" id="{8ECD90CA-CEB4-439E-920C-67FB85B9279C}"/>
              </a:ext>
            </a:extLst>
          </cdr:cNvPr>
          <cdr:cNvGrpSpPr/>
        </cdr:nvGrpSpPr>
        <cdr:grpSpPr>
          <a:xfrm xmlns:a="http://schemas.openxmlformats.org/drawingml/2006/main">
            <a:off x="47044" y="24404"/>
            <a:ext cx="284198" cy="1271783"/>
            <a:chOff x="1073" y="13552"/>
            <a:chExt cx="157450" cy="706246"/>
          </a:xfrm>
        </cdr:grpSpPr>
        <cdr:grpSp>
          <cdr:nvGrpSpPr>
            <cdr:cNvPr id="63" name="Group 62">
              <a:extLst xmlns:a="http://schemas.openxmlformats.org/drawingml/2006/main">
                <a:ext uri="{FF2B5EF4-FFF2-40B4-BE49-F238E27FC236}">
                  <a16:creationId xmlns:a16="http://schemas.microsoft.com/office/drawing/2014/main" id="{03EB55CD-5038-4161-92C0-4251F2A3C1FF}"/>
                </a:ext>
              </a:extLst>
            </cdr:cNvPr>
            <cdr:cNvGrpSpPr/>
          </cdr:nvGrpSpPr>
          <cdr:grpSpPr>
            <a:xfrm xmlns:a="http://schemas.openxmlformats.org/drawingml/2006/main">
              <a:off x="19518" y="13552"/>
              <a:ext cx="139005" cy="701245"/>
              <a:chOff x="0" y="13551"/>
              <a:chExt cx="139010" cy="701245"/>
            </a:xfrm>
          </cdr:grpSpPr>
          <cdr:sp macro="" textlink="">
            <cdr:nvSpPr>
              <cdr:cNvPr id="68" name="Rectangle 67">
                <a:extLst xmlns:a="http://schemas.openxmlformats.org/drawingml/2006/main">
                  <a:ext uri="{FF2B5EF4-FFF2-40B4-BE49-F238E27FC236}">
                    <a16:creationId xmlns:a16="http://schemas.microsoft.com/office/drawing/2014/main" id="{F3081121-3E2C-4E50-81E4-F05517C95016}"/>
                  </a:ext>
                </a:extLst>
              </cdr:cNvPr>
              <cdr:cNvSpPr/>
            </cdr:nvSpPr>
            <cdr:spPr>
              <a:xfrm xmlns:a="http://schemas.openxmlformats.org/drawingml/2006/main">
                <a:off x="2210" y="13551"/>
                <a:ext cx="136800" cy="514800"/>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69" name="Rectangle 68">
                <a:extLst xmlns:a="http://schemas.openxmlformats.org/drawingml/2006/main">
                  <a:ext uri="{FF2B5EF4-FFF2-40B4-BE49-F238E27FC236}">
                    <a16:creationId xmlns:a16="http://schemas.microsoft.com/office/drawing/2014/main" id="{1FB34C62-2CFE-4AC6-8B92-5A1D03093A00}"/>
                  </a:ext>
                </a:extLst>
              </cdr:cNvPr>
              <cdr:cNvSpPr/>
            </cdr:nvSpPr>
            <cdr:spPr>
              <a:xfrm xmlns:a="http://schemas.openxmlformats.org/drawingml/2006/main">
                <a:off x="0" y="527207"/>
                <a:ext cx="136800" cy="46800"/>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70" name="Isosceles Triangle 69">
                <a:extLst xmlns:a="http://schemas.openxmlformats.org/drawingml/2006/main">
                  <a:ext uri="{FF2B5EF4-FFF2-40B4-BE49-F238E27FC236}">
                    <a16:creationId xmlns:a16="http://schemas.microsoft.com/office/drawing/2014/main" id="{1881404D-EF3A-4505-B6A5-026A9DCAABAD}"/>
                  </a:ext>
                </a:extLst>
              </cdr:cNvPr>
              <cdr:cNvSpPr/>
            </cdr:nvSpPr>
            <cdr:spPr>
              <a:xfrm xmlns:a="http://schemas.openxmlformats.org/drawingml/2006/main" flipV="1">
                <a:off x="1763" y="577996"/>
                <a:ext cx="136800" cy="136800"/>
              </a:xfrm>
              <a:prstGeom xmlns:a="http://schemas.openxmlformats.org/drawingml/2006/main" prst="triangle">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71" name="Rectangle 70">
                <a:extLst xmlns:a="http://schemas.openxmlformats.org/drawingml/2006/main">
                  <a:ext uri="{FF2B5EF4-FFF2-40B4-BE49-F238E27FC236}">
                    <a16:creationId xmlns:a16="http://schemas.microsoft.com/office/drawing/2014/main" id="{5FC4FDAC-171D-4A97-9558-83D4135C7547}"/>
                  </a:ext>
                </a:extLst>
              </cdr:cNvPr>
              <cdr:cNvSpPr/>
            </cdr:nvSpPr>
            <cdr:spPr>
              <a:xfrm xmlns:a="http://schemas.openxmlformats.org/drawingml/2006/main">
                <a:off x="985" y="533641"/>
                <a:ext cx="136800" cy="21600"/>
              </a:xfrm>
              <a:prstGeom xmlns:a="http://schemas.openxmlformats.org/drawingml/2006/main" prst="rect">
                <a:avLst/>
              </a:prstGeom>
              <a:solidFill xmlns:a="http://schemas.openxmlformats.org/drawingml/2006/main">
                <a:schemeClr val="accent4">
                  <a:lumMod val="75000"/>
                </a:schemeClr>
              </a:soli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sp macro="" textlink="">
          <cdr:nvSpPr>
            <cdr:cNvPr id="66" name="Oval 65">
              <a:extLst xmlns:a="http://schemas.openxmlformats.org/drawingml/2006/main">
                <a:ext uri="{FF2B5EF4-FFF2-40B4-BE49-F238E27FC236}">
                  <a16:creationId xmlns:a16="http://schemas.microsoft.com/office/drawing/2014/main" id="{D6335CB2-8F31-4791-A44C-1ABA34C26C2F}"/>
                </a:ext>
              </a:extLst>
            </cdr:cNvPr>
            <cdr:cNvSpPr/>
          </cdr:nvSpPr>
          <cdr:spPr>
            <a:xfrm xmlns:a="http://schemas.openxmlformats.org/drawingml/2006/main">
              <a:off x="1073" y="508815"/>
              <a:ext cx="36000" cy="36001"/>
            </a:xfrm>
            <a:prstGeom xmlns:a="http://schemas.openxmlformats.org/drawingml/2006/main" prst="ellipse">
              <a:avLst/>
            </a:prstGeom>
            <a:solidFill xmlns:a="http://schemas.openxmlformats.org/drawingml/2006/main">
              <a:schemeClr val="accent6">
                <a:lumMod val="75000"/>
              </a:schemeClr>
            </a:solidFill>
            <a:ln xmlns:a="http://schemas.openxmlformats.org/drawingml/2006/main" w="6350">
              <a:solidFill>
                <a:schemeClr val="accent6">
                  <a:lumMod val="50000"/>
                </a:schemeClr>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67" name="Oval 66">
              <a:extLst xmlns:a="http://schemas.openxmlformats.org/drawingml/2006/main">
                <a:ext uri="{FF2B5EF4-FFF2-40B4-BE49-F238E27FC236}">
                  <a16:creationId xmlns:a16="http://schemas.microsoft.com/office/drawing/2014/main" id="{1EE051C3-A0A3-4469-B4A2-9570C606C327}"/>
                </a:ext>
              </a:extLst>
            </cdr:cNvPr>
            <cdr:cNvSpPr/>
          </cdr:nvSpPr>
          <cdr:spPr>
            <a:xfrm xmlns:a="http://schemas.openxmlformats.org/drawingml/2006/main">
              <a:off x="69808" y="683798"/>
              <a:ext cx="36000" cy="36000"/>
            </a:xfrm>
            <a:prstGeom xmlns:a="http://schemas.openxmlformats.org/drawingml/2006/main" prst="ellipse">
              <a:avLst/>
            </a:prstGeom>
            <a:solidFill xmlns:a="http://schemas.openxmlformats.org/drawingml/2006/main">
              <a:srgbClr val="0070C0"/>
            </a:solidFill>
            <a:ln xmlns:a="http://schemas.openxmlformats.org/drawingml/2006/main" w="6350">
              <a:solidFill>
                <a:srgbClr val="00206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cxnSp macro="">
        <cdr:nvCxnSpPr>
          <cdr:cNvPr id="61" name="Straight Connector 60">
            <a:extLst xmlns:a="http://schemas.openxmlformats.org/drawingml/2006/main">
              <a:ext uri="{FF2B5EF4-FFF2-40B4-BE49-F238E27FC236}">
                <a16:creationId xmlns:a16="http://schemas.microsoft.com/office/drawing/2014/main" id="{48403A77-224F-48F7-AB3C-2FCE47A43DFE}"/>
              </a:ext>
            </a:extLst>
          </cdr:cNvPr>
          <cdr:cNvCxnSpPr/>
        </cdr:nvCxnSpPr>
        <cdr:spPr>
          <a:xfrm xmlns:a="http://schemas.openxmlformats.org/drawingml/2006/main" flipH="1">
            <a:off x="-273422" y="958264"/>
            <a:ext cx="334080" cy="0"/>
          </a:xfrm>
          <a:prstGeom xmlns:a="http://schemas.openxmlformats.org/drawingml/2006/main" prst="line">
            <a:avLst/>
          </a:prstGeom>
          <a:ln xmlns:a="http://schemas.openxmlformats.org/drawingml/2006/main" w="9525">
            <a:solidFill>
              <a:schemeClr val="accent6">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62" name="Straight Connector 61">
            <a:extLst xmlns:a="http://schemas.openxmlformats.org/drawingml/2006/main">
              <a:ext uri="{FF2B5EF4-FFF2-40B4-BE49-F238E27FC236}">
                <a16:creationId xmlns:a16="http://schemas.microsoft.com/office/drawing/2014/main" id="{548762B8-53F1-46DD-97E9-4BEAF9B2B5FF}"/>
              </a:ext>
            </a:extLst>
          </cdr:cNvPr>
          <cdr:cNvCxnSpPr/>
        </cdr:nvCxnSpPr>
        <cdr:spPr>
          <a:xfrm xmlns:a="http://schemas.openxmlformats.org/drawingml/2006/main" flipH="1">
            <a:off x="-262660" y="1266552"/>
            <a:ext cx="447575" cy="0"/>
          </a:xfrm>
          <a:prstGeom xmlns:a="http://schemas.openxmlformats.org/drawingml/2006/main" prst="line">
            <a:avLst/>
          </a:prstGeom>
          <a:ln xmlns:a="http://schemas.openxmlformats.org/drawingml/2006/main" w="9525">
            <a:solidFill>
              <a:schemeClr val="accent5">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userShapes>
</file>

<file path=ppt/drawings/drawing370.xml><c:userShapes xmlns:c="http://schemas.openxmlformats.org/drawingml/2006/chart"><cdr:relSizeAnchor xmlns:cdr="http://schemas.openxmlformats.org/drawingml/2006/chartDrawing"><cdr:from><cdr:x>0.11928</cdr:x><cdr:y>0.18722</cdr:y></cdr:from><cdr:to><cdr:x>0.9354</cdr:x><cdr:y>0.96186</cdr:y></cdr:to><cdr:grpSp><cdr:nvGrpSpPr><cdr:cNvPr id="2" name="Group 1"><a:extLst xmlns:a="http://schemas.openxmlformats.org/drawingml/2006/main"><a:ext uri="{FF2B5EF4-FFF2-40B4-BE49-F238E27FC236}"><a16:creationId xmlns:a16="http://schemas.microsoft.com/office/drawing/2014/main" id="{80332B69-4CD1-40C3-B60D-6261BC73661E}"/></a:ext></a:extLst></cdr:cNvPr><cdr:cNvGrpSpPr/></cdr:nvGrpSpPr><cdr:grpSpPr><a:xfrm xmlns:a="http://schemas.openxmlformats.org/drawingml/2006/main"><a:off x="231096" y="876190"/><a:ext cx="1581168" cy="3625315"/><a:chOff x="-12924" y="0"/><a:chExt cx="3791146" cy="4653091"/></a:xfrm></cdr:grpSpPr><cdr:sp macro="" textlink=""><cdr:nvSpPr><cdr:cNvPr id="3" name="Rectangle 2"><a:extLst xmlns:a="http://schemas.openxmlformats.org/drawingml/2006/main"><a:ext uri="{FF2B5EF4-FFF2-40B4-BE49-F238E27FC236}"><a16:creationId xmlns:a16="http://schemas.microsoft.com/office/drawing/2014/main" id="{D157051F-5A8D-4B2E-9565-B83E43D74281}"/></a:ext></a:extLst></cdr:cNvPr><cdr:cNvSpPr/></cdr:nvSpPr><cdr:spPr><a:xfrm xmlns:a="http://schemas.openxmlformats.org/drawingml/2006/main"><a:off x="0" y="0"/><a:ext cx="3772675" cy="867276"/></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4" name="Rectangle 3"><a:extLst xmlns:a="http://schemas.openxmlformats.org/drawingml/2006/main"><a:ext uri="{FF2B5EF4-FFF2-40B4-BE49-F238E27FC236}"><a16:creationId xmlns:a16="http://schemas.microsoft.com/office/drawing/2014/main" id="{DF2BE3B8-0688-42EC-819F-63CAE730118B}"/></a:ext></a:extLst></cdr:cNvPr><cdr:cNvSpPr/></cdr:nvSpPr><cdr:spPr><a:xfrm xmlns:a="http://schemas.openxmlformats.org/drawingml/2006/main"><a:off x="3078" y="865365"/><a:ext cx="3774539" cy="146527"/></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5" name="Rectangle 4"><a:extLst xmlns:a="http://schemas.openxmlformats.org/drawingml/2006/main"><a:ext uri="{FF2B5EF4-FFF2-40B4-BE49-F238E27FC236}"><a16:creationId xmlns:a16="http://schemas.microsoft.com/office/drawing/2014/main" id="{15866C07-6976-475A-8875-451AF6ECA8B2}"/></a:ext></a:extLst></cdr:cNvPr><cdr:cNvSpPr/></cdr:nvSpPr><cdr:spPr><a:xfrm xmlns:a="http://schemas.openxmlformats.org/drawingml/2006/main"><a:off x="4997" y="1012657"/><a:ext cx="3762682" cy="992605"/></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6" name="Rectangle 5"><a:extLst xmlns:a="http://schemas.openxmlformats.org/drawingml/2006/main"><a:ext uri="{FF2B5EF4-FFF2-40B4-BE49-F238E27FC236}"><a16:creationId xmlns:a16="http://schemas.microsoft.com/office/drawing/2014/main" id="{CB4D5E34-16A6-44F5-8BA3-87DE089F3D9C}"/></a:ext></a:extLst></cdr:cNvPr><cdr:cNvSpPr/></cdr:nvSpPr><cdr:spPr><a:xfrm xmlns:a="http://schemas.openxmlformats.org/drawingml/2006/main"><a:off x="-968" y="1995651"/><a:ext cx="3779190" cy="315414"/></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7" name="Rectangle 6"><a:extLst xmlns:a="http://schemas.openxmlformats.org/drawingml/2006/main"><a:ext uri="{FF2B5EF4-FFF2-40B4-BE49-F238E27FC236}"><a16:creationId xmlns:a16="http://schemas.microsoft.com/office/drawing/2014/main" id="{3182820C-0F6F-43A2-A7F2-C3232818D9E9}"/></a:ext></a:extLst></cdr:cNvPr><cdr:cNvSpPr/></cdr:nvSpPr><cdr:spPr><a:xfrm xmlns:a="http://schemas.openxmlformats.org/drawingml/2006/main"><a:off x="4997" y="2326104"/><a:ext cx="3757685" cy="852237"/></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8" name="Rectangle 7"><a:extLst xmlns:a="http://schemas.openxmlformats.org/drawingml/2006/main"><a:ext uri="{FF2B5EF4-FFF2-40B4-BE49-F238E27FC236}"><a16:creationId xmlns:a16="http://schemas.microsoft.com/office/drawing/2014/main" id="{202B88A6-4C86-4064-97A2-F7D4F20C6D3D}"/></a:ext></a:extLst></cdr:cNvPr><cdr:cNvSpPr/></cdr:nvSpPr><cdr:spPr><a:xfrm xmlns:a="http://schemas.openxmlformats.org/drawingml/2006/main"><a:off x="4661" y="3644979"/><a:ext cx="3757686" cy="1008112"/></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9" name="Rectangle 8"><a:extLst xmlns:a="http://schemas.openxmlformats.org/drawingml/2006/main"><a:ext uri="{FF2B5EF4-FFF2-40B4-BE49-F238E27FC236}"><a16:creationId xmlns:a16="http://schemas.microsoft.com/office/drawing/2014/main" id="{2A09DA09-AF9B-4943-BC88-D3607FE979D3}"/></a:ext></a:extLst></cdr:cNvPr><cdr:cNvSpPr/></cdr:nvSpPr><cdr:spPr><a:xfrm xmlns:a="http://schemas.openxmlformats.org/drawingml/2006/main"><a:off x="-12924" y="3181063"/><a:ext cx="3791146" cy="464707"/></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grpSp></cdr:relSizeAnchor><cdr:relSizeAnchor xmlns:cdr="http://schemas.openxmlformats.org/drawingml/2006/chartDrawing"><cdr:from><cdr:x>0</cdr:x><cdr:y>0.07676</cdr:y></cdr:from><cdr:to><cdr:x>1</cdr:x><cdr:y>0.14127</cdr:y></cdr:to><cdr:sp macro="" textlink=""><cdr:nvSpPr><cdr:cNvPr id="12" name="TextBox 1"><a:extLst xmlns:a="http://schemas.openxmlformats.org/drawingml/2006/main"><a:ext uri="{FF2B5EF4-FFF2-40B4-BE49-F238E27FC236}"><a16:creationId xmlns:a16="http://schemas.microsoft.com/office/drawing/2014/main" id="{E2BEBE85-14F3-43E9-BA82-2DDF218B3002}"/></a:ext></a:extLst></cdr:cNvPr><cdr:cNvSpPr txBox="1"/></cdr:nvSpPr><cdr:spPr><a:xfrm xmlns:a="http://schemas.openxmlformats.org/drawingml/2006/main"><a:off x="0" y="359237"/><a:ext cx="1619885" cy="301907"/></a:xfrm><a:prstGeom xmlns:a="http://schemas.openxmlformats.org/drawingml/2006/main" prst="rect"><a:avLst/></a:prstGeom></cdr:spPr><cdr:txBody><a:bodyPr xmlns:a="http://schemas.openxmlformats.org/drawingml/2006/main" wrap="square" rtlCol="0" anchor="ctr"/><a:lstStyle xmlns:a="http://schemas.openxmlformats.org/drawingml/2006/main"><a:lvl1pPr marL="0" indent="0"><a:defRPr sz="1100"><a:latin typeface="+mn-lt"/><a:ea typeface="+mn-ea"/><a:cs typeface="+mn-cs"/></a:defRPr></a:lvl1pPr><a:lvl2pPr marL="457200" indent="0"><a:defRPr sz="1100"><a:latin typeface="+mn-lt"/><a:ea typeface="+mn-ea"/><a:cs typeface="+mn-cs"/></a:defRPr></a:lvl2pPr><a:lvl3pPr marL="914400" indent="0"><a:defRPr sz="1100"><a:latin typeface="+mn-lt"/><a:ea typeface="+mn-ea"/><a:cs typeface="+mn-cs"/></a:defRPr></a:lvl3pPr><a:lvl4pPr marL="1371600" indent="0"><a:defRPr sz="1100"><a:latin typeface="+mn-lt"/><a:ea typeface="+mn-ea"/><a:cs typeface="+mn-cs"/></a:defRPr></a:lvl4pPr><a:lvl5pPr marL="1828800" indent="0"><a:defRPr sz="1100"><a:latin typeface="+mn-lt"/><a:ea typeface="+mn-ea"/><a:cs typeface="+mn-cs"/></a:defRPr></a:lvl5pPr><a:lvl6pPr marL="2286000" indent="0"><a:defRPr sz="1100"><a:latin typeface="+mn-lt"/><a:ea typeface="+mn-ea"/><a:cs typeface="+mn-cs"/></a:defRPr></a:lvl6pPr><a:lvl7pPr marL="2743200" indent="0"><a:defRPr sz="1100"><a:latin typeface="+mn-lt"/><a:ea typeface="+mn-ea"/><a:cs typeface="+mn-cs"/></a:defRPr></a:lvl7pPr><a:lvl8pPr marL="3200400" indent="0"><a:defRPr sz="1100"><a:latin typeface="+mn-lt"/><a:ea typeface="+mn-ea"/><a:cs typeface="+mn-cs"/></a:defRPr></a:lvl8pPr><a:lvl9pPr marL="3657600" indent="0"><a:defRPr sz="1100"><a:latin typeface="+mn-lt"/><a:ea typeface="+mn-ea"/><a:cs typeface="+mn-cs"/></a:defRPr></a:lvl9pPr></a:lstStyle><a:p xmlns:a="http://schemas.openxmlformats.org/drawingml/2006/main"><a:pPr algn="ctr"/><a:r><a:rPr lang="nb-NO" sz="800" i="0" dirty="0"><a:solidFill><a:schemeClr val="tx1"><a:lumMod val="65000"/><a:lumOff val="35000"/></a:schemeClr></a:solidFill><a:latin typeface="Cambria Math" panose="02040503050406030204" pitchFamily="18" charset="0"/></a:rPr><a:t>F_r</a:t></a:r><a:r><a:rPr lang="en-GB" sz="800" dirty="0"><a:solidFill><a:schemeClr val="tx1"><a:lumMod val="65000"/><a:lumOff val="35000"/></a:schemeClr></a:solidFill><a:latin typeface="Times New Roman" panose="02020603050405020304" pitchFamily="18" charset="0"/><a:cs typeface="Times New Roman" panose="02020603050405020304" pitchFamily="18" charset="0"/></a:rPr><a:t> [%]</a:t></a:r></a:p></cdr:txBody></cdr:sp></cdr:relSizeAnchor></c:userShapes><a:lumOff val="35000"/></a:schemeClr></a:solidFill><a:latin typeface="Cambria Math" panose="02040503050406030204" pitchFamily="18" charset="0"/></a:rPr><m:t>F</m:t></m:r></m:e><m:sub><m:r><m:rPr><m:sty m:val="p"/></m:rPr><a:rPr lang="nb-NO" sz="800" dirty="0"><a:solidFill><a:schemeClr val="tx1"><a:lumMod val="65000"/><a:lumOff val="35000"/></a:schemeClr></a:solidFill><a:latin typeface="Cambria Math" panose="02040503050406030204" pitchFamily="18" charset="0"/></a:rPr><m:t>r</m:t></m:r></m:sub></m:sSub></m:oMath></a14:m><a:r><a:rPr lang="en-GB" sz="800" dirty="0"><a:solidFill><a:schemeClr val="tx1"><a:lumMod val="65000"/><a:lumOff val="35000"/></a:schemeClr></a:solidFill><a:latin typeface="Times New Roman" panose="02020603050405020304" pitchFamily="18" charset="0"/><a:cs typeface="Times New Roman" panose="02020603050405020304" pitchFamily="18" charset="0"/></a:rPr><a:t> [%]</a:t></a:r></a:p></cdr:txBody></cdr:sp></mc:Choice><mc:Fallback><cdr:sp macro="" textlink=""><cdr:nvSpPr><cdr:cNvPr id="12" name="TextBox 1"><a:extLst xmlns:a="http://schemas.openxmlformats.org/drawingml/2006/main"><a:ext uri="{FF2B5EF4-FFF2-40B4-BE49-F238E27FC236}"><a16:creationId xmlns:a16="http://schemas.microsoft.com/office/drawing/2014/main" id="{E2BEBE85-14F3-43E9-BA82-2DDF218B3002}"/></a:ext></a:extLst></cdr:cNvPr><cdr:cNvSpPr txBox="1"/></cdr:nvSpPr><cdr:spPr><a:xfrm xmlns:a="http://schemas.openxmlformats.org/drawingml/2006/main"><a:off x="0" y="359237"/><a:ext cx="1619885" cy="301907"/></a:xfrm><a:prstGeom xmlns:a="http://schemas.openxmlformats.org/drawingml/2006/main" prst="rect"><a:avLst/></a:prstGeom></cdr:spPr><cdr:txBody><a:bodyPr xmlns:a="http://schemas.openxmlformats.org/drawingml/2006/main" wrap="square" rtlCol="0" anchor="ctr"/><a:lstStyle xmlns:a="http://schemas.openxmlformats.org/drawingml/2006/main"><a:lvl1pPr marL="0" indent="0"><a:defRPr sz="1100"><a:latin typeface="+mn-lt"/><a:ea typeface="+mn-ea"/><a:cs typeface="+mn-cs"/></a:defRPr></a:lvl1pPr><a:lvl2pPr marL="457200" indent="0"><a:defRPr sz="1100"><a:latin typeface="+mn-lt"/><a:ea typeface="+mn-ea"/><a:cs typeface="+mn-cs"/></a:defRPr></a:lvl2pPr><a:lvl3pPr marL="914400" indent="0"><a:defRPr sz="1100"><a:latin typeface="+mn-lt"/><a:ea typeface="+mn-ea"/><a:cs typeface="+mn-cs"/></a:defRPr></a:lvl3pPr><a:lvl4pPr marL="1371600" indent="0"><a:defRPr sz="1100"><a:latin typeface="+mn-lt"/><a:ea typeface="+mn-ea"/><a:cs typeface="+mn-cs"/></a:defRPr></a:lvl4pPr><a:lvl5pPr marL="1828800" indent="0"><a:defRPr sz="1100"><a:latin typeface="+mn-lt"/><a:ea typeface="+mn-ea"/><a:cs typeface="+mn-cs"/></a:defRPr></a:lvl5pPr><a:lvl6pPr marL="2286000" indent="0"><a:defRPr sz="1100"><a:latin typeface="+mn-lt"/><a:ea typeface="+mn-ea"/><a:cs typeface="+mn-cs"/></a:defRPr></a:lvl6pPr><a:lvl7pPr marL="2743200" indent="0"><a:defRPr sz="1100"><a:latin typeface="+mn-lt"/><a:ea typeface="+mn-ea"/><a:cs typeface="+mn-cs"/></a:defRPr></a:lvl7pPr><a:lvl8pPr marL="3200400" indent="0"><a:defRPr sz="1100"><a:latin typeface="+mn-lt"/><a:ea typeface="+mn-ea"/><a:cs typeface="+mn-cs"/></a:defRPr></a:lvl8pPr><a:lvl9pPr marL="3657600" indent="0"><a:defRPr sz="1100"><a:latin typeface="+mn-lt"/><a:ea typeface="+mn-ea"/><a:cs typeface="+mn-cs"/></a:defRPr></a:lvl9pPr></a:lstStyle><a:p xmlns:a="http://schemas.openxmlformats.org/drawingml/2006/main"><a:pPr algn="ctr"/><a:r><a:rPr lang="nb-NO" sz="800" i="0" dirty="0"><a:solidFill><a:schemeClr val="tx1"><a:lumMod val="65000"/><a:lumOff val="35000"/></a:schemeClr></a:solidFill><a:latin typeface="Cambria Math" panose="02040503050406030204" pitchFamily="18" charset="0"/></a:rPr><a:t>F_r</a:t></a:r><a:r><a:rPr lang="en-GB" sz="800" dirty="0"><a:solidFill><a:schemeClr val="tx1"><a:lumMod val="65000"/><a:lumOff val="35000"/></a:schemeClr></a:solidFill><a:latin typeface="Times New Roman" panose="02020603050405020304" pitchFamily="18" charset="0"/><a:cs typeface="Times New Roman" panose="02020603050405020304" pitchFamily="18" charset="0"/></a:rPr><a:t> [%]</a:t></a:r></a:p></cdr:txBody></cdr:sp></mc:Fallback></mc:AlternateContent></cdr:relSizeAnchor></c:userShapes>
</file>

<file path=ppt/drawings/drawing38.xml><?xml version="1.0" encoding="utf-8"?>
<c:userShapes xmlns:c="http://schemas.openxmlformats.org/drawingml/2006/chart">
  <cdr:relSizeAnchor xmlns:cdr="http://schemas.openxmlformats.org/drawingml/2006/chartDrawing">
    <cdr:from>
      <cdr:x>0.11928</cdr:x>
      <cdr:y>0.18722</cdr:y>
    </cdr:from>
    <cdr:to>
      <cdr:x>0.9354</cdr:x>
      <cdr:y>0.96186</cdr:y>
    </cdr:to>
    <cdr:grpSp>
      <cdr:nvGrpSpPr>
        <cdr:cNvPr id="2" name="Group 1">
          <a:extLst xmlns:a="http://schemas.openxmlformats.org/drawingml/2006/main">
            <a:ext uri="{FF2B5EF4-FFF2-40B4-BE49-F238E27FC236}">
              <a16:creationId xmlns:a16="http://schemas.microsoft.com/office/drawing/2014/main" id="{80332B69-4CD1-40C3-B60D-6261BC73661E}"/>
            </a:ext>
          </a:extLst>
        </cdr:cNvPr>
        <cdr:cNvGrpSpPr/>
      </cdr:nvGrpSpPr>
      <cdr:grpSpPr>
        <a:xfrm xmlns:a="http://schemas.openxmlformats.org/drawingml/2006/main">
          <a:off x="231096" y="876190"/>
          <a:ext cx="1581168" cy="3625315"/>
          <a:chOff x="-12924" y="0"/>
          <a:chExt cx="3791146" cy="4653091"/>
        </a:xfrm>
      </cdr:grpSpPr>
      <cdr:sp macro="" textlink="">
        <cdr:nvSpPr>
          <cdr:cNvPr id="3" name="Rectangle 2">
            <a:extLst xmlns:a="http://schemas.openxmlformats.org/drawingml/2006/main">
              <a:ext uri="{FF2B5EF4-FFF2-40B4-BE49-F238E27FC236}">
                <a16:creationId xmlns:a16="http://schemas.microsoft.com/office/drawing/2014/main" id="{D157051F-5A8D-4B2E-9565-B83E43D74281}"/>
              </a:ext>
            </a:extLst>
          </cdr:cNvPr>
          <cdr:cNvSpPr/>
        </cdr:nvSpPr>
        <cdr:spPr>
          <a:xfrm xmlns:a="http://schemas.openxmlformats.org/drawingml/2006/main">
            <a:off x="0" y="0"/>
            <a:ext cx="3772675" cy="86727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4" name="Rectangle 3">
            <a:extLst xmlns:a="http://schemas.openxmlformats.org/drawingml/2006/main">
              <a:ext uri="{FF2B5EF4-FFF2-40B4-BE49-F238E27FC236}">
                <a16:creationId xmlns:a16="http://schemas.microsoft.com/office/drawing/2014/main" id="{DF2BE3B8-0688-42EC-819F-63CAE730118B}"/>
              </a:ext>
            </a:extLst>
          </cdr:cNvPr>
          <cdr:cNvSpPr/>
        </cdr:nvSpPr>
        <cdr:spPr>
          <a:xfrm xmlns:a="http://schemas.openxmlformats.org/drawingml/2006/main">
            <a:off x="3078" y="865365"/>
            <a:ext cx="3774539" cy="146527"/>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15866C07-6976-475A-8875-451AF6ECA8B2}"/>
              </a:ext>
            </a:extLst>
          </cdr:cNvPr>
          <cdr:cNvSpPr/>
        </cdr:nvSpPr>
        <cdr:spPr>
          <a:xfrm xmlns:a="http://schemas.openxmlformats.org/drawingml/2006/main">
            <a:off x="4997" y="1012657"/>
            <a:ext cx="3762682" cy="992605"/>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CB4D5E34-16A6-44F5-8BA3-87DE089F3D9C}"/>
              </a:ext>
            </a:extLst>
          </cdr:cNvPr>
          <cdr:cNvSpPr/>
        </cdr:nvSpPr>
        <cdr:spPr>
          <a:xfrm xmlns:a="http://schemas.openxmlformats.org/drawingml/2006/main">
            <a:off x="-968" y="1995651"/>
            <a:ext cx="3779190" cy="315414"/>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3182820C-0F6F-43A2-A7F2-C3232818D9E9}"/>
              </a:ext>
            </a:extLst>
          </cdr:cNvPr>
          <cdr:cNvSpPr/>
        </cdr:nvSpPr>
        <cdr:spPr>
          <a:xfrm xmlns:a="http://schemas.openxmlformats.org/drawingml/2006/main">
            <a:off x="4997" y="2326104"/>
            <a:ext cx="3757685" cy="85223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202B88A6-4C86-4064-97A2-F7D4F20C6D3D}"/>
              </a:ext>
            </a:extLst>
          </cdr:cNvPr>
          <cdr:cNvSpPr/>
        </cdr:nvSpPr>
        <cdr:spPr>
          <a:xfrm xmlns:a="http://schemas.openxmlformats.org/drawingml/2006/main">
            <a:off x="4661" y="3644979"/>
            <a:ext cx="3757686" cy="1008112"/>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2A09DA09-AF9B-4943-BC88-D3607FE979D3}"/>
              </a:ext>
            </a:extLst>
          </cdr:cNvPr>
          <cdr:cNvSpPr/>
        </cdr:nvSpPr>
        <cdr:spPr>
          <a:xfrm xmlns:a="http://schemas.openxmlformats.org/drawingml/2006/main">
            <a:off x="-12924" y="3181063"/>
            <a:ext cx="3791146" cy="464707"/>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cdr:x>
      <cdr:y>0.07676</cdr:y>
    </cdr:from>
    <cdr:to>
      <cdr:x>1</cdr:x>
      <cdr:y>0.14127</cdr:y>
    </cdr:to>
    <mc:AlternateContent xmlns:mc="http://schemas.openxmlformats.org/markup-compatibility/2006">
      <mc:Choice xmlns:a14="http://schemas.microsoft.com/office/drawing/2010/main" Requires="a14">
        <cdr:sp macro="" textlink="">
          <cdr:nvSpPr>
            <cdr:cNvPr id="12" name="TextBox 1">
              <a:extLst xmlns:a="http://schemas.openxmlformats.org/drawingml/2006/main">
                <a:ext uri="{FF2B5EF4-FFF2-40B4-BE49-F238E27FC236}">
                  <a16:creationId xmlns:a16="http://schemas.microsoft.com/office/drawing/2014/main" id="{E2BEBE85-14F3-43E9-BA82-2DDF218B3002}"/>
                </a:ext>
              </a:extLst>
            </cdr:cNvPr>
            <cdr:cNvSpPr txBox="1"/>
          </cdr:nvSpPr>
          <cdr:spPr>
            <a:xfrm xmlns:a="http://schemas.openxmlformats.org/drawingml/2006/main">
              <a:off x="0" y="359237"/>
              <a:ext cx="1619885" cy="30190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14:m>
                <m:oMath xmlns:m="http://schemas.openxmlformats.org/officeDocument/2006/math">
                  <m:sSub>
                    <m:sSubPr>
                      <m:ctrlPr>
                        <a:rPr lang="nb-NO" sz="800" i="1" dirty="0">
                          <a:solidFill>
                            <a:schemeClr val="tx1">
                              <a:lumMod val="65000"/>
                              <a:lumOff val="35000"/>
                            </a:schemeClr>
                          </a:solidFill>
                          <a:latin typeface="Cambria Math" panose="02040503050406030204" pitchFamily="18" charset="0"/>
                        </a:rPr>
                      </m:ctrlPr>
                    </m:sSubPr>
                    <m:e>
                      <m:r>
                        <m:rPr>
                          <m:sty m:val="p"/>
                        </m:rPr>
                        <a:rPr lang="nb-NO" sz="800" dirty="0">
                          <a:solidFill>
                            <a:schemeClr val="tx1">
                              <a:lumMod val="65000"/>
                              <a:lumOff val="35000"/>
                            </a:schemeClr>
                          </a:solidFill>
                          <a:latin typeface="Cambria Math" panose="02040503050406030204" pitchFamily="18" charset="0"/>
                        </a:rPr>
                        <m:t>F</m:t>
                      </m:r>
                    </m:e>
                    <m:sub>
                      <m:r>
                        <m:rPr>
                          <m:sty m:val="p"/>
                        </m:rPr>
                        <a:rPr lang="nb-NO" sz="800" dirty="0">
                          <a:solidFill>
                            <a:schemeClr val="tx1">
                              <a:lumMod val="65000"/>
                              <a:lumOff val="35000"/>
                            </a:schemeClr>
                          </a:solidFill>
                          <a:latin typeface="Cambria Math" panose="02040503050406030204" pitchFamily="18" charset="0"/>
                        </a:rPr>
                        <m:t>r</m:t>
                      </m:r>
                    </m:sub>
                  </m:sSub>
                </m:oMath>
              </a14:m>
              <a:r>
                <a:rPr lang="en-GB" sz="800" dirty="0">
                  <a:solidFill>
                    <a:schemeClr val="tx1">
                      <a:lumMod val="65000"/>
                      <a:lumOff val="35000"/>
                    </a:schemeClr>
                  </a:solidFill>
                  <a:latin typeface="Times New Roman" panose="02020603050405020304" pitchFamily="18" charset="0"/>
                  <a:cs typeface="Times New Roman" panose="02020603050405020304" pitchFamily="18" charset="0"/>
                </a:rPr>
                <a:t> [%]</a:t>
              </a:r>
            </a:p>
          </cdr:txBody>
        </cdr:sp>
      </mc:Choice>
      <mc:Fallback>
        <cdr:sp macro="" textlink="">
          <cdr:nvSpPr>
            <cdr:cNvPr id="12" name="TextBox 1">
              <a:extLst xmlns:a="http://schemas.openxmlformats.org/drawingml/2006/main">
                <a:ext uri="{FF2B5EF4-FFF2-40B4-BE49-F238E27FC236}">
                  <a16:creationId xmlns:a16="http://schemas.microsoft.com/office/drawing/2014/main" id="{E2BEBE85-14F3-43E9-BA82-2DDF218B3002}"/>
                </a:ext>
              </a:extLst>
            </cdr:cNvPr>
            <cdr:cNvSpPr txBox="1"/>
          </cdr:nvSpPr>
          <cdr:spPr>
            <a:xfrm xmlns:a="http://schemas.openxmlformats.org/drawingml/2006/main">
              <a:off x="0" y="359237"/>
              <a:ext cx="1619885" cy="30190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800" i="0" dirty="0">
                  <a:solidFill>
                    <a:schemeClr val="tx1">
                      <a:lumMod val="65000"/>
                      <a:lumOff val="35000"/>
                    </a:schemeClr>
                  </a:solidFill>
                  <a:latin typeface="Cambria Math" panose="02040503050406030204" pitchFamily="18" charset="0"/>
                </a:rPr>
                <a:t>F_r</a:t>
              </a:r>
              <a:r>
                <a:rPr lang="en-GB" sz="800" dirty="0">
                  <a:solidFill>
                    <a:schemeClr val="tx1">
                      <a:lumMod val="65000"/>
                      <a:lumOff val="35000"/>
                    </a:schemeClr>
                  </a:solidFill>
                  <a:latin typeface="Times New Roman" panose="02020603050405020304" pitchFamily="18" charset="0"/>
                  <a:cs typeface="Times New Roman" panose="02020603050405020304" pitchFamily="18" charset="0"/>
                </a:rPr>
                <a:t> [%]</a:t>
              </a:r>
            </a:p>
          </cdr:txBody>
        </cdr:sp>
      </mc:Fallback>
    </mc:AlternateContent>
  </cdr:relSizeAnchor>
</c:userShapes>
</file>

<file path=ppt/drawings/drawing39.xml><?xml version="1.0" encoding="utf-8"?>
<c:userShapes xmlns:c="http://schemas.openxmlformats.org/drawingml/2006/chart">
  <cdr:relSizeAnchor xmlns:cdr="http://schemas.openxmlformats.org/drawingml/2006/chartDrawing">
    <cdr:from>
      <cdr:x>0</cdr:x>
      <cdr:y>0.94414</cdr:y>
    </cdr:from>
    <cdr:to>
      <cdr:x>0.54667</cdr:x>
      <cdr:y>1</cdr:y>
    </cdr:to>
    <cdr:sp macro="" textlink="">
      <cdr:nvSpPr>
        <cdr:cNvPr id="2" name="TextBox 1">
          <a:extLst xmlns:a="http://schemas.openxmlformats.org/drawingml/2006/main">
            <a:ext uri="{FF2B5EF4-FFF2-40B4-BE49-F238E27FC236}">
              <a16:creationId xmlns:a16="http://schemas.microsoft.com/office/drawing/2014/main" id="{E28DCD20-08CF-494A-91DA-4711251B9FB7}"/>
            </a:ext>
          </a:extLst>
        </cdr:cNvPr>
        <cdr:cNvSpPr txBox="1"/>
      </cdr:nvSpPr>
      <cdr:spPr>
        <a:xfrm xmlns:a="http://schemas.openxmlformats.org/drawingml/2006/main">
          <a:off x="0" y="3398921"/>
          <a:ext cx="631658" cy="20107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800" b="0" i="0">
              <a:solidFill>
                <a:schemeClr val="tx1">
                  <a:lumMod val="65000"/>
                  <a:lumOff val="35000"/>
                </a:schemeClr>
              </a:solidFill>
              <a:latin typeface="Cambria Math" panose="02040503050406030204" pitchFamily="18" charset="0"/>
              <a:ea typeface="Cambria Math" panose="02040503050406030204" pitchFamily="18" charset="0"/>
            </a:rPr>
            <a:t>↓</a:t>
          </a:r>
          <a:r>
            <a:rPr lang="nb-NO" sz="800" b="0" i="0">
              <a:solidFill>
                <a:schemeClr val="tx1">
                  <a:lumMod val="65000"/>
                  <a:lumOff val="35000"/>
                </a:schemeClr>
              </a:solidFill>
              <a:latin typeface="Cambria Math" panose="02040503050406030204" pitchFamily="18" charset="0"/>
            </a:rPr>
            <a:t>𝑧</a:t>
          </a:r>
          <a:r>
            <a:rPr lang="en-GB" sz="800">
              <a:solidFill>
                <a:schemeClr val="tx1">
                  <a:lumMod val="65000"/>
                  <a:lumOff val="35000"/>
                </a:schemeClr>
              </a:solidFill>
              <a:latin typeface="Times New Roman" panose="02020603050405020304" pitchFamily="18" charset="0"/>
              <a:cs typeface="Times New Roman" panose="02020603050405020304" pitchFamily="18" charset="0"/>
            </a:rPr>
            <a:t> [cm]</a:t>
          </a:r>
        </a:p>
      </cdr:txBody>
    </cdr:sp>
  </cdr:relSizeAnchor>
  <cdr:relSizeAnchor xmlns:cdr="http://schemas.openxmlformats.org/drawingml/2006/chartDrawing">
    <cdr:from>
      <cdr:x>0</cdr:x>
      <cdr:y>0</cdr:y>
    </cdr:from>
    <cdr:to>
      <cdr:x>1</cdr:x>
      <cdr:y>0.07733</cdr:y>
    </cdr:to>
    <cdr:sp macro="" textlink="">
      <cdr:nvSpPr>
        <cdr:cNvPr id="3" name="TextBox 1"/>
        <cdr:cNvSpPr txBox="1"/>
      </cdr:nvSpPr>
      <cdr:spPr>
        <a:xfrm xmlns:a="http://schemas.openxmlformats.org/drawingml/2006/main">
          <a:off x="-511200" y="-1233802"/>
          <a:ext cx="1882704" cy="25053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0" algn="ctr" rtl="0">
            <a:defRPr/>
          </a:pPr>
          <a:r>
            <a:rPr lang="en-GB" b="0" i="0" u="none" strike="noStrike" baseline="0" dirty="0">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B</a:t>
          </a:r>
          <a:r>
            <a:rPr lang="en-GB" b="0" i="0" u="none" strike="noStrike" baseline="-25000" dirty="0">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q</a:t>
          </a:r>
          <a:r>
            <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 - </a:t>
          </a:r>
          <a:r>
            <a:rPr lang="en-GB" dirty="0" err="1">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Korrigert</a:t>
          </a:r>
          <a:r>
            <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 u</a:t>
          </a:r>
          <a:r>
            <a:rPr lang="en-GB" baseline="-25000"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2</a:t>
          </a:r>
          <a:endPar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cdr:x>
      <cdr:y>0.06242</cdr:y>
    </cdr:from>
    <cdr:to>
      <cdr:x>1</cdr:x>
      <cdr:y>0.13934</cdr:y>
    </cdr:to>
    <mc:AlternateContent xmlns:mc="http://schemas.openxmlformats.org/markup-compatibility/2006">
      <mc:Choice xmlns:a14="http://schemas.microsoft.com/office/drawing/2010/main" Requires="a14">
        <cdr:sp macro="" textlink="">
          <cdr:nvSpPr>
            <cdr:cNvPr id="15" name="TextBox 1"/>
            <cdr:cNvSpPr txBox="1"/>
          </cdr:nvSpPr>
          <cdr:spPr>
            <a:xfrm xmlns:a="http://schemas.openxmlformats.org/drawingml/2006/main">
              <a:off x="0" y="292100"/>
              <a:ext cx="1440000" cy="35998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Poretrykk, </a:t>
              </a:r>
              <a14:m>
                <m:oMath xmlns:m="http://schemas.openxmlformats.org/officeDocument/2006/math">
                  <m:sSub>
                    <m:sSubPr>
                      <m:ctrlPr>
                        <a:rPr lang="nb-NO" sz="800" i="1" dirty="0" smtClean="0">
                          <a:solidFill>
                            <a:schemeClr val="tx1">
                              <a:lumMod val="65000"/>
                              <a:lumOff val="35000"/>
                            </a:schemeClr>
                          </a:solidFill>
                          <a:latin typeface="Cambria Math" panose="02040503050406030204" pitchFamily="18" charset="0"/>
                        </a:rPr>
                      </m:ctrlPr>
                    </m:sSubPr>
                    <m:e>
                      <m:r>
                        <m:rPr>
                          <m:sty m:val="p"/>
                        </m:rPr>
                        <a:rPr lang="nb-NO" sz="800" i="0" dirty="0" smtClean="0">
                          <a:solidFill>
                            <a:schemeClr val="tx1">
                              <a:lumMod val="65000"/>
                              <a:lumOff val="35000"/>
                            </a:schemeClr>
                          </a:solidFill>
                          <a:latin typeface="Cambria Math" panose="02040503050406030204" pitchFamily="18" charset="0"/>
                        </a:rPr>
                        <m:t>u</m:t>
                      </m:r>
                    </m:e>
                    <m:sub>
                      <m:r>
                        <a:rPr lang="nb-NO" sz="800" i="0" dirty="0" smtClean="0">
                          <a:solidFill>
                            <a:schemeClr val="tx1">
                              <a:lumMod val="65000"/>
                              <a:lumOff val="35000"/>
                            </a:schemeClr>
                          </a:solidFill>
                          <a:latin typeface="Cambria Math" panose="02040503050406030204" pitchFamily="18" charset="0"/>
                        </a:rPr>
                        <m:t>2</m:t>
                      </m:r>
                    </m:sub>
                  </m:sSub>
                </m:oMath>
              </a14:m>
              <a:r>
                <a:rPr lang="nb-NO" sz="800" i="0" dirty="0">
                  <a:solidFill>
                    <a:schemeClr val="tx1">
                      <a:lumMod val="65000"/>
                      <a:lumOff val="35000"/>
                    </a:schemeClr>
                  </a:solidFill>
                  <a:latin typeface="Cambria Math" panose="02040503050406030204" pitchFamily="18" charset="0"/>
                </a:rPr>
                <a:t>  [kPa]</a:t>
              </a:r>
              <a:endParaRPr lang="en-GB" sz="800" dirty="0">
                <a:solidFill>
                  <a:schemeClr val="tx1">
                    <a:lumMod val="65000"/>
                    <a:lumOff val="35000"/>
                  </a:schemeClr>
                </a:solidFill>
              </a:endParaRPr>
            </a:p>
          </cdr:txBody>
        </cdr:sp>
      </mc:Choice>
      <mc:Fallback>
        <cdr:sp macro="" textlink="">
          <cdr:nvSpPr>
            <cdr:cNvPr id="15" name="TextBox 1"/>
            <cdr:cNvSpPr txBox="1"/>
          </cdr:nvSpPr>
          <cdr:spPr>
            <a:xfrm xmlns:a="http://schemas.openxmlformats.org/drawingml/2006/main">
              <a:off x="0" y="292100"/>
              <a:ext cx="1440000" cy="35998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Poretrykk, </a:t>
              </a:r>
              <a:r>
                <a:rPr lang="nb-NO" sz="800" i="0" dirty="0">
                  <a:solidFill>
                    <a:schemeClr val="tx1">
                      <a:lumMod val="65000"/>
                      <a:lumOff val="35000"/>
                    </a:schemeClr>
                  </a:solidFill>
                  <a:latin typeface="Cambria Math" panose="02040503050406030204" pitchFamily="18" charset="0"/>
                </a:rPr>
                <a:t>u_2  [kPa]</a:t>
              </a:r>
              <a:endParaRPr lang="en-GB" sz="800" dirty="0">
                <a:solidFill>
                  <a:schemeClr val="tx1">
                    <a:lumMod val="65000"/>
                    <a:lumOff val="35000"/>
                  </a:schemeClr>
                </a:solidFill>
              </a:endParaRPr>
            </a:p>
          </cdr:txBody>
        </cdr:sp>
      </mc:Fallback>
    </mc:AlternateContent>
  </cdr:relSizeAnchor>
</c:userShapes>
</file>

<file path=ppt/drawings/drawing40.xml><?xml version="1.0" encoding="utf-8"?>
<c:userShapes xmlns:c="http://schemas.openxmlformats.org/drawingml/2006/chart">
  <cdr:relSizeAnchor xmlns:cdr="http://schemas.openxmlformats.org/drawingml/2006/chartDrawing">
    <cdr:from>
      <cdr:x>0</cdr:x>
      <cdr:y>0</cdr:y>
    </cdr:from>
    <cdr:to>
      <cdr:x>1</cdr:x>
      <cdr:y>0.07858</cdr:y>
    </cdr:to>
    <cdr:sp macro="" textlink="">
      <cdr:nvSpPr>
        <cdr:cNvPr id="2" name="TextBox 1"/>
        <cdr:cNvSpPr txBox="1"/>
      </cdr:nvSpPr>
      <cdr:spPr>
        <a:xfrm xmlns:a="http://schemas.openxmlformats.org/drawingml/2006/main">
          <a:off x="0" y="-1233802"/>
          <a:ext cx="1619885" cy="25458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0" algn="ctr" rtl="0">
            <a:defRPr/>
          </a:pPr>
          <a:r>
            <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B</a:t>
          </a:r>
          <a:r>
            <a:rPr lang="en-GB" baseline="-25000"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q</a:t>
          </a:r>
          <a:r>
            <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 - </a:t>
          </a:r>
          <a:r>
            <a:rPr lang="en-GB" b="0" i="0" u="none" strike="noStrike" baseline="0" dirty="0" err="1">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Ikke</a:t>
          </a:r>
          <a:r>
            <a:rPr lang="en-GB" b="0" i="0" u="none" strike="noStrike" baseline="0" dirty="0">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 </a:t>
          </a:r>
          <a:r>
            <a:rPr lang="en-GB" b="0" i="0" u="none" strike="noStrike" baseline="0" dirty="0" err="1">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korrigert</a:t>
          </a:r>
          <a:endPar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endParaRPr>
        </a:p>
      </cdr:txBody>
    </cdr:sp>
  </cdr:relSizeAnchor>
</c:userShapes>
</file>

<file path=ppt/drawings/drawing400.xml><c:userShapes xmlns:c="http://schemas.openxmlformats.org/drawingml/2006/chart"><cdr:relSizeAnchor xmlns:cdr="http://schemas.openxmlformats.org/drawingml/2006/chartDrawing"><cdr:from><cdr:x>0.11647</cdr:x><cdr:y>0.18494</cdr:y></cdr:from><cdr:to><cdr:x>0.93692</cdr:x><cdr:y>0.95911</cdr:y></cdr:to><cdr:grpSp><cdr:nvGrpSpPr><cdr:cNvPr id="9" name="Group 8"><a:extLst xmlns:a="http://schemas.openxmlformats.org/drawingml/2006/main"><a:ext uri="{FF2B5EF4-FFF2-40B4-BE49-F238E27FC236}"><a16:creationId xmlns:a16="http://schemas.microsoft.com/office/drawing/2014/main" id="{70487EC5-DDD8-4724-9162-ED21B2EE0534}"/></a:ext></a:extLst></cdr:cNvPr><cdr:cNvGrpSpPr/></cdr:nvGrpSpPr><cdr:grpSpPr><a:xfrm xmlns:a="http://schemas.openxmlformats.org/drawingml/2006/main"><a:off x="241585" y="865519"/><a:ext cx="1701794" cy="3623116"/><a:chOff x="347424" y="602560"/><a:chExt cx="3782200" cy="4651483"/></a:xfrm></cdr:grpSpPr><cdr:sp macro="" textlink=""><cdr:nvSpPr><cdr:cNvPr id="2" name="Rectangle 1"><a:extLst xmlns:a="http://schemas.openxmlformats.org/drawingml/2006/main"><a:ext uri="{FF2B5EF4-FFF2-40B4-BE49-F238E27FC236}"><a16:creationId xmlns:a16="http://schemas.microsoft.com/office/drawing/2014/main" id="{C3AC9B4A-B8E9-4084-BB35-F6C9A1FF3CEB}"/></a:ext></a:extLst></cdr:cNvPr><cdr:cNvSpPr/></cdr:nvSpPr><cdr:spPr><a:xfrm xmlns:a="http://schemas.openxmlformats.org/drawingml/2006/main"><a:off x="355784" y="602560"/><a:ext cx="3772674" cy="873515"/></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3" name="Rectangle 2"><a:extLst xmlns:a="http://schemas.openxmlformats.org/drawingml/2006/main"><a:ext uri="{FF2B5EF4-FFF2-40B4-BE49-F238E27FC236}"><a16:creationId xmlns:a16="http://schemas.microsoft.com/office/drawing/2014/main" id="{335882BA-D463-4A06-AC6D-8990BD880FB3}"/></a:ext></a:extLst></cdr:cNvPr><cdr:cNvSpPr/></cdr:nvSpPr><cdr:spPr><a:xfrm xmlns:a="http://schemas.openxmlformats.org/drawingml/2006/main"><a:off x="355783" y="1473248"/><a:ext cx="3768902" cy="157786"/></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4" name="Rectangle 3"><a:extLst xmlns:a="http://schemas.openxmlformats.org/drawingml/2006/main"><a:ext uri="{FF2B5EF4-FFF2-40B4-BE49-F238E27FC236}"><a16:creationId xmlns:a16="http://schemas.microsoft.com/office/drawing/2014/main" id="{6D08BA87-6F66-47AF-A0F7-47CBFE1C2240}"/></a:ext></a:extLst></cdr:cNvPr><cdr:cNvSpPr/></cdr:nvSpPr><cdr:spPr><a:xfrm xmlns:a="http://schemas.openxmlformats.org/drawingml/2006/main"><a:off x="360780" y="1634543"/><a:ext cx="3762681" cy="974976"/></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5" name="Rectangle 4"><a:extLst xmlns:a="http://schemas.openxmlformats.org/drawingml/2006/main"><a:ext uri="{FF2B5EF4-FFF2-40B4-BE49-F238E27FC236}"><a16:creationId xmlns:a16="http://schemas.microsoft.com/office/drawing/2014/main" id="{F24EC25B-42FD-4E1D-86BC-4417F82A4642}"/></a:ext></a:extLst></cdr:cNvPr><cdr:cNvSpPr/></cdr:nvSpPr><cdr:spPr><a:xfrm xmlns:a="http://schemas.openxmlformats.org/drawingml/2006/main"><a:off x="356395" y="2617539"/><a:ext cx="3773229" cy="315414"/></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6" name="Rectangle 5"><a:extLst xmlns:a="http://schemas.openxmlformats.org/drawingml/2006/main"><a:ext uri="{FF2B5EF4-FFF2-40B4-BE49-F238E27FC236}"><a16:creationId xmlns:a16="http://schemas.microsoft.com/office/drawing/2014/main" id="{AAAE6D25-1EA3-4A6B-82CD-58CF85185A83}"/></a:ext></a:extLst></cdr:cNvPr><cdr:cNvSpPr/></cdr:nvSpPr><cdr:spPr><a:xfrm xmlns:a="http://schemas.openxmlformats.org/drawingml/2006/main"><a:off x="360780" y="2947990"/><a:ext cx="3757685" cy="839203"/></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7" name="Rectangle 6"><a:extLst xmlns:a="http://schemas.openxmlformats.org/drawingml/2006/main"><a:ext uri="{FF2B5EF4-FFF2-40B4-BE49-F238E27FC236}"><a16:creationId xmlns:a16="http://schemas.microsoft.com/office/drawing/2014/main" id="{E7FCF1A4-C345-414E-9552-91C920125250}"/></a:ext></a:extLst></cdr:cNvPr><cdr:cNvSpPr/></cdr:nvSpPr><cdr:spPr><a:xfrm xmlns:a="http://schemas.openxmlformats.org/drawingml/2006/main"><a:off x="360445" y="4239380"/><a:ext cx="3757685" cy="1014663"/></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8" name="Rectangle 7"><a:extLst xmlns:a="http://schemas.openxmlformats.org/drawingml/2006/main"><a:ext uri="{FF2B5EF4-FFF2-40B4-BE49-F238E27FC236}"><a16:creationId xmlns:a16="http://schemas.microsoft.com/office/drawing/2014/main" id="{50817A3B-551F-4CA1-91E9-9C8281AB116F}"/></a:ext></a:extLst></cdr:cNvPr><cdr:cNvSpPr/></cdr:nvSpPr><cdr:spPr><a:xfrm xmlns:a="http://schemas.openxmlformats.org/drawingml/2006/main"><a:off x="347424" y="3784760"/><a:ext cx="3781044" cy="458892"/></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grpSp></cdr:relSizeAnchor><cdr:relSizeAnchor xmlns:cdr="http://schemas.openxmlformats.org/drawingml/2006/chartDrawing"><cdr:from><cdr:x>0.66667</cdr:x><cdr:y>0.07925</cdr:y></cdr:from><cdr:to><cdr:x>1</cdr:x><cdr:y>0.14376</cdr:y></cdr:to><cdr:sp macro="" textlink=""><cdr:nvSpPr><cdr:cNvPr id="10" name="TextBox 1"><a:extLst xmlns:a="http://schemas.openxmlformats.org/drawingml/2006/main"><a:ext uri="{FF2B5EF4-FFF2-40B4-BE49-F238E27FC236}"><a16:creationId xmlns:a16="http://schemas.microsoft.com/office/drawing/2014/main" id="{360444CF-AFAC-43CC-AB5F-0BC3C0026FE6}"/></a:ext></a:extLst></cdr:cNvPr><cdr:cNvSpPr txBox="1"/></cdr:nvSpPr><cdr:spPr><a:xfrm xmlns:a="http://schemas.openxmlformats.org/drawingml/2006/main"><a:off x="1085849" y="265318"/><a:ext cx="542925" cy="216000"/></a:xfrm><a:prstGeom xmlns:a="http://schemas.openxmlformats.org/drawingml/2006/main" prst="rect"><a:avLst/></a:prstGeom></cdr:spPr><cdr:txBody><a:bodyPr xmlns:a="http://schemas.openxmlformats.org/drawingml/2006/main" wrap="square" rtlCol="0" anchor="ctr"/><a:lstStyle xmlns:a="http://schemas.openxmlformats.org/drawingml/2006/main"><a:lvl1pPr marL="0" indent="0"><a:defRPr sz="1100"><a:latin typeface="+mn-lt"/><a:ea typeface="+mn-ea"/><a:cs typeface="+mn-cs"/></a:defRPr></a:lvl1pPr><a:lvl2pPr marL="457200" indent="0"><a:defRPr sz="1100"><a:latin typeface="+mn-lt"/><a:ea typeface="+mn-ea"/><a:cs typeface="+mn-cs"/></a:defRPr></a:lvl2pPr><a:lvl3pPr marL="914400" indent="0"><a:defRPr sz="1100"><a:latin typeface="+mn-lt"/><a:ea typeface="+mn-ea"/><a:cs typeface="+mn-cs"/></a:defRPr></a:lvl3pPr><a:lvl4pPr marL="1371600" indent="0"><a:defRPr sz="1100"><a:latin typeface="+mn-lt"/><a:ea typeface="+mn-ea"/><a:cs typeface="+mn-cs"/></a:defRPr></a:lvl4pPr><a:lvl5pPr marL="1828800" indent="0"><a:defRPr sz="1100"><a:latin typeface="+mn-lt"/><a:ea typeface="+mn-ea"/><a:cs typeface="+mn-cs"/></a:defRPr></a:lvl5pPr><a:lvl6pPr marL="2286000" indent="0"><a:defRPr sz="1100"><a:latin typeface="+mn-lt"/><a:ea typeface="+mn-ea"/><a:cs typeface="+mn-cs"/></a:defRPr></a:lvl6pPr><a:lvl7pPr marL="2743200" indent="0"><a:defRPr sz="1100"><a:latin typeface="+mn-lt"/><a:ea typeface="+mn-ea"/><a:cs typeface="+mn-cs"/></a:defRPr></a:lvl7pPr><a:lvl8pPr marL="3200400" indent="0"><a:defRPr sz="1100"><a:latin typeface="+mn-lt"/><a:ea typeface="+mn-ea"/><a:cs typeface="+mn-cs"/></a:defRPr></a:lvl8pPr><a:lvl9pPr marL="3657600" indent="0"><a:defRPr sz="1100"><a:latin typeface="+mn-lt"/><a:ea typeface="+mn-ea"/><a:cs typeface="+mn-cs"/></a:defRPr></a:lvl9pPr></a:lstStyle><a:p xmlns:a="http://schemas.openxmlformats.org/drawingml/2006/main"><a:pPr algn="ctr"/><a:r><a:rPr lang="nb-NO" sz="800" i="0" dirty="0"><a:solidFill><a:schemeClr val="tx1"><a:lumMod val="65000"/><a:lumOff val="35000"/></a:schemeClr></a:solidFill><a:latin typeface="Cambria Math" panose="02040503050406030204" pitchFamily="18" charset="0"/></a:rPr><a:t>f_s</a:t></a:r><a:r><a:rPr lang="en-GB" sz="800" dirty="0"><a:solidFill><a:schemeClr val="tx1"><a:lumMod val="65000"/><a:lumOff val="35000"/></a:schemeClr></a:solidFill><a:latin typeface="Times New Roman" panose="02020603050405020304" pitchFamily="18" charset="0"/><a:cs typeface="Times New Roman" panose="02020603050405020304" pitchFamily="18" charset="0"/></a:rPr><a:t> [kPa]</a:t></a:r></a:p></cdr:txBody></cdr:sp></cdr:relSizeAnchor><cdr:relSizeAnchor xmlns:cdr="http://schemas.openxmlformats.org/drawingml/2006/chartDrawing"><cdr:from><cdr:x>0</cdr:x><cdr:y>0.07753</cdr:y></cdr:from><cdr:to><cdr:x>0.33333</cdr:x><cdr:y>0.14204</cdr:y></cdr:to><cdr:sp macro="" textlink=""><cdr:nvSpPr><cdr:cNvPr id="11" name="TextBox 1"><a:extLst xmlns:a="http://schemas.openxmlformats.org/drawingml/2006/main"><a:ext uri="{FF2B5EF4-FFF2-40B4-BE49-F238E27FC236}"><a16:creationId xmlns:a16="http://schemas.microsoft.com/office/drawing/2014/main" id="{FE631120-1DB5-4234-B54C-17260327A223}"/></a:ext></a:extLst></cdr:cNvPr><cdr:cNvSpPr txBox="1"/></cdr:nvSpPr><cdr:spPr><a:xfrm xmlns:a="http://schemas.openxmlformats.org/drawingml/2006/main"><a:off x="0" y="259566"/><a:ext cx="542925" cy="216000"/></a:xfrm><a:prstGeom xmlns:a="http://schemas.openxmlformats.org/drawingml/2006/main" prst="rect"><a:avLst/></a:prstGeom></cdr:spPr><cdr:txBody><a:bodyPr xmlns:a="http://schemas.openxmlformats.org/drawingml/2006/main" wrap="square" rtlCol="0" anchor="ctr"/><a:lstStyle xmlns:a="http://schemas.openxmlformats.org/drawingml/2006/main"><a:lvl1pPr marL="0" indent="0"><a:defRPr sz="1100"><a:latin typeface="+mn-lt"/><a:ea typeface="+mn-ea"/><a:cs typeface="+mn-cs"/></a:defRPr></a:lvl1pPr><a:lvl2pPr marL="457200" indent="0"><a:defRPr sz="1100"><a:latin typeface="+mn-lt"/><a:ea typeface="+mn-ea"/><a:cs typeface="+mn-cs"/></a:defRPr></a:lvl2pPr><a:lvl3pPr marL="914400" indent="0"><a:defRPr sz="1100"><a:latin typeface="+mn-lt"/><a:ea typeface="+mn-ea"/><a:cs typeface="+mn-cs"/></a:defRPr></a:lvl3pPr><a:lvl4pPr marL="1371600" indent="0"><a:defRPr sz="1100"><a:latin typeface="+mn-lt"/><a:ea typeface="+mn-ea"/><a:cs typeface="+mn-cs"/></a:defRPr></a:lvl4pPr><a:lvl5pPr marL="1828800" indent="0"><a:defRPr sz="1100"><a:latin typeface="+mn-lt"/><a:ea typeface="+mn-ea"/><a:cs typeface="+mn-cs"/></a:defRPr></a:lvl5pPr><a:lvl6pPr marL="2286000" indent="0"><a:defRPr sz="1100"><a:latin typeface="+mn-lt"/><a:ea typeface="+mn-ea"/><a:cs typeface="+mn-cs"/></a:defRPr></a:lvl6pPr><a:lvl7pPr marL="2743200" indent="0"><a:defRPr sz="1100"><a:latin typeface="+mn-lt"/><a:ea typeface="+mn-ea"/><a:cs typeface="+mn-cs"/></a:defRPr></a:lvl7pPr><a:lvl8pPr marL="3200400" indent="0"><a:defRPr sz="1100"><a:latin typeface="+mn-lt"/><a:ea typeface="+mn-ea"/><a:cs typeface="+mn-cs"/></a:defRPr></a:lvl8pPr><a:lvl9pPr marL="3657600" indent="0"><a:defRPr sz="1100"><a:latin typeface="+mn-lt"/><a:ea typeface="+mn-ea"/><a:cs typeface="+mn-cs"/></a:defRPr></a:lvl9pPr></a:lstStyle><a:p xmlns:a="http://schemas.openxmlformats.org/drawingml/2006/main"><a:pPr algn="ctr"/><a:r><a:rPr lang="nb-NO" sz="800" b="0" i="0"><a:solidFill><a:schemeClr val="tx1"><a:lumMod val="65000"/><a:lumOff val="35000"/></a:schemeClr></a:solidFill><a:latin typeface="Cambria Math" panose="02040503050406030204" pitchFamily="18" charset="0"/><a:ea typeface="Cambria Math" panose="02040503050406030204" pitchFamily="18" charset="0"/></a:rPr><a:t>↓</a:t></a:r><a:r><a:rPr lang="nb-NO" sz="800" b="0" i="0"><a:solidFill><a:schemeClr val="tx1"><a:lumMod val="65000"/><a:lumOff val="35000"/></a:schemeClr></a:solidFill><a:latin typeface="Cambria Math" panose="02040503050406030204" pitchFamily="18" charset="0"/></a:rPr><a:t>𝑧</a:t></a:r><a:r><a:rPr lang="en-GB" sz="800"><a:solidFill><a:schemeClr val="tx1"><a:lumMod val="65000"/><a:lumOff val="35000"/></a:schemeClr></a:solidFill><a:latin typeface="Times New Roman" panose="02020603050405020304" pitchFamily="18" charset="0"/><a:cs typeface="Times New Roman" panose="02020603050405020304" pitchFamily="18" charset="0"/></a:rPr><a:t> [cm]</a:t></a:r></a:p></cdr:txBody></cdr:sp></cdr:relSizeAnchor><cdr:relSizeAnchor xmlns:cdr="http://schemas.openxmlformats.org/drawingml/2006/chartDrawing"><cdr:from><cdr:x>0.16913</cdr:x><cdr:y>0.58645</cdr:y></cdr:from><cdr:to><cdr:x>0.30322</cdr:x><cdr:y>0.70346</cdr:y></cdr:to><cdr:grpSp><cdr:nvGrpSpPr><cdr:cNvPr id="87" name="Group 86"><a:extLst xmlns:a="http://schemas.openxmlformats.org/drawingml/2006/main"><a:ext uri="{FF2B5EF4-FFF2-40B4-BE49-F238E27FC236}"><a16:creationId xmlns:a16="http://schemas.microsoft.com/office/drawing/2014/main" id="{13F21F24-C2E1-4E26-AAB7-9C4804A242A1}"/></a:ext></a:extLst></cdr:cNvPr><cdr:cNvGrpSpPr/></cdr:nvGrpSpPr><cdr:grpSpPr><a:xfrm xmlns:a="http://schemas.openxmlformats.org/drawingml/2006/main"><a:off x="350813" y="2744586"/><a:ext cx="278132" cy="547607"/><a:chOff x="0" y="43955"/><a:chExt cx="1290073" cy="2290865"/></a:xfrm></cdr:grpSpPr><cdr:grpSp><cdr:nvGrpSpPr><cdr:cNvPr id="88" name="Group 87"><a:extLst xmlns:a="http://schemas.openxmlformats.org/drawingml/2006/main"><a:ext uri="{FF2B5EF4-FFF2-40B4-BE49-F238E27FC236}"><a16:creationId xmlns:a16="http://schemas.microsoft.com/office/drawing/2014/main" id="{3B715912-649C-4DCA-BFB1-C77E82017647}"/></a:ext></a:extLst></cdr:cNvPr><cdr:cNvGrpSpPr/></cdr:nvGrpSpPr><cdr:grpSpPr><a:xfrm xmlns:a="http://schemas.openxmlformats.org/drawingml/2006/main"><a:off x="0" y="43955"/><a:ext cx="513997" cy="2290865"/><a:chOff x="0" y="7525"/><a:chExt cx="87236" cy="392194"/></a:xfrm></cdr:grpSpPr><cdr:grpSp><cdr:nvGrpSpPr><cdr:cNvPr id="93" name="Group 92"><a:extLst xmlns:a="http://schemas.openxmlformats.org/drawingml/2006/main"><a:ext uri="{FF2B5EF4-FFF2-40B4-BE49-F238E27FC236}"><a16:creationId xmlns:a16="http://schemas.microsoft.com/office/drawing/2014/main" id="{EBCC8B27-E5BC-4F16-B198-A8FDEF59E406}"/></a:ext></a:extLst></cdr:cNvPr><cdr:cNvGrpSpPr/></cdr:nvGrpSpPr><cdr:grpSpPr><a:xfrm xmlns:a="http://schemas.openxmlformats.org/drawingml/2006/main"><a:off x="0" y="7525"/><a:ext cx="76760" cy="389416"/><a:chOff x="0" y="13551"/><a:chExt cx="139010" cy="701246"/></a:xfrm></cdr:grpSpPr><cdr:sp macro="" textlink=""><cdr:nvSpPr><cdr:cNvPr id="98" name="Rectangle 97"><a:extLst xmlns:a="http://schemas.openxmlformats.org/drawingml/2006/main"><a:ext uri="{FF2B5EF4-FFF2-40B4-BE49-F238E27FC236}"><a16:creationId xmlns:a16="http://schemas.microsoft.com/office/drawing/2014/main" id="{6A5AF862-DA75-4115-AC35-70685C086360}"/></a:ext></a:extLst></cdr:cNvPr><cdr:cNvSpPr/></cdr:nvSpPr><cdr:spPr><a:xfrm xmlns:a="http://schemas.openxmlformats.org/drawingml/2006/main"><a:off x="0" y="13551"/><a:ext cx="136800" cy="514801"/></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99" name="Rectangle 98"><a:extLst xmlns:a="http://schemas.openxmlformats.org/drawingml/2006/main"><a:ext uri="{FF2B5EF4-FFF2-40B4-BE49-F238E27FC236}"><a16:creationId xmlns:a16="http://schemas.microsoft.com/office/drawing/2014/main" id="{673FCEC7-1838-4CAB-822F-B61FC9E3FAA6}"/></a:ext></a:extLst></cdr:cNvPr><cdr:cNvSpPr/></cdr:nvSpPr><cdr:spPr><a:xfrm xmlns:a="http://schemas.openxmlformats.org/drawingml/2006/main"><a:off x="2210" y="527208"/><a:ext cx="136800" cy="46800"/></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100" name="Isosceles Triangle 99"><a:extLst xmlns:a="http://schemas.openxmlformats.org/drawingml/2006/main"><a:ext uri="{FF2B5EF4-FFF2-40B4-BE49-F238E27FC236}"><a16:creationId xmlns:a16="http://schemas.microsoft.com/office/drawing/2014/main" id="{F50338B0-B320-4CA8-9504-079FF28C0B75}"/></a:ext></a:extLst></cdr:cNvPr><cdr:cNvSpPr/></cdr:nvSpPr><cdr:spPr><a:xfrm xmlns:a="http://schemas.openxmlformats.org/drawingml/2006/main" flipV="1"><a:off x="447" y="577997"/><a:ext cx="136800" cy="136800"/></a:xfrm><a:prstGeom xmlns:a="http://schemas.openxmlformats.org/drawingml/2006/main" prst="triangle"><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101" name="Rectangle 100"><a:extLst xmlns:a="http://schemas.openxmlformats.org/drawingml/2006/main"><a:ext uri="{FF2B5EF4-FFF2-40B4-BE49-F238E27FC236}"><a16:creationId xmlns:a16="http://schemas.microsoft.com/office/drawing/2014/main" id="{ECBB6676-1E60-45E3-924F-AA5B5690E818}"/></a:ext></a:extLst></cdr:cNvPr><cdr:cNvSpPr/></cdr:nvSpPr><cdr:spPr><a:xfrm xmlns:a="http://schemas.openxmlformats.org/drawingml/2006/main"><a:off x="1225" y="533641"/><a:ext cx="136800" cy="21600"/></a:xfrm><a:prstGeom xmlns:a="http://schemas.openxmlformats.org/drawingml/2006/main" prst="rect"><a:avLst/></a:prstGeom><a:solidFill xmlns:a="http://schemas.openxmlformats.org/drawingml/2006/main"><a:schemeClr val="accent4"><a:lumMod val="75000"/></a:schemeClr></a:soli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sp macro="" textlink=""><cdr:nvSpPr><cdr:cNvPr id="95" name="Oval 94"><a:extLst xmlns:a="http://schemas.openxmlformats.org/drawingml/2006/main"><a:ext uri="{FF2B5EF4-FFF2-40B4-BE49-F238E27FC236}"><a16:creationId xmlns:a16="http://schemas.microsoft.com/office/drawing/2014/main" id="{7DE626CF-A7ED-4AB8-83AE-E4DCD0A39A68}"/></a:ext></a:extLst></cdr:cNvPr><cdr:cNvSpPr/></cdr:nvSpPr><cdr:spPr><a:xfrm xmlns:a="http://schemas.openxmlformats.org/drawingml/2006/main"><a:off x="67358" y="145613"/><a:ext cx="19878" cy="19992"/></a:xfrm><a:prstGeom xmlns:a="http://schemas.openxmlformats.org/drawingml/2006/main" prst="ellipse"><a:avLst/></a:prstGeom><a:solidFill xmlns:a="http://schemas.openxmlformats.org/drawingml/2006/main"><a:srgbClr val="FFC000"/></a:solidFill><a:ln xmlns:a="http://schemas.openxmlformats.org/drawingml/2006/main" w="6350"><a:solidFill><a:schemeClr val="accent4"><a:lumMod val="75000"/></a:schemeClr></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96" name="Oval 95"><a:extLst xmlns:a="http://schemas.openxmlformats.org/drawingml/2006/main"><a:ext uri="{FF2B5EF4-FFF2-40B4-BE49-F238E27FC236}"><a16:creationId xmlns:a16="http://schemas.microsoft.com/office/drawing/2014/main" id="{DCB84132-6B18-4D98-9FD6-D3DFEEFDB955}"/></a:ext></a:extLst></cdr:cNvPr><cdr:cNvSpPr/></cdr:nvSpPr><cdr:spPr><a:xfrm xmlns:a="http://schemas.openxmlformats.org/drawingml/2006/main"><a:off x="67062" y="280177"/><a:ext cx="19878" cy="19992"/></a:xfrm><a:prstGeom xmlns:a="http://schemas.openxmlformats.org/drawingml/2006/main" prst="ellipse"><a:avLst/></a:prstGeom><a:solidFill xmlns:a="http://schemas.openxmlformats.org/drawingml/2006/main"><a:schemeClr val="accent6"><a:lumMod val="75000"/></a:schemeClr></a:solidFill><a:ln xmlns:a="http://schemas.openxmlformats.org/drawingml/2006/main" w="6350"><a:solidFill><a:schemeClr val="accent6"><a:lumMod val="50000"/></a:schemeClr></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97" name="Oval 96"><a:extLst xmlns:a="http://schemas.openxmlformats.org/drawingml/2006/main"><a:ext uri="{FF2B5EF4-FFF2-40B4-BE49-F238E27FC236}"><a16:creationId xmlns:a16="http://schemas.microsoft.com/office/drawing/2014/main" id="{C82C5A47-3CB7-480D-87B6-0281E460EE65}"/></a:ext></a:extLst></cdr:cNvPr><cdr:cNvSpPr/></cdr:nvSpPr><cdr:spPr><a:xfrm xmlns:a="http://schemas.openxmlformats.org/drawingml/2006/main"><a:off x="29108" y="379727"/><a:ext cx="19878" cy="19992"/></a:xfrm><a:prstGeom xmlns:a="http://schemas.openxmlformats.org/drawingml/2006/main" prst="ellipse"><a:avLst/></a:prstGeom><a:solidFill xmlns:a="http://schemas.openxmlformats.org/drawingml/2006/main"><a:srgbClr val="0070C0"/></a:solidFill><a:ln xmlns:a="http://schemas.openxmlformats.org/drawingml/2006/main" w="6350"><a:solidFill><a:srgbClr val="002060"/></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cxnSp macro=""><cdr:nvCxnSpPr><cdr:cNvPr id="90" name="Straight Connector 89"><a:extLst xmlns:a="http://schemas.openxmlformats.org/drawingml/2006/main"><a:ext uri="{FF2B5EF4-FFF2-40B4-BE49-F238E27FC236}"><a16:creationId xmlns:a16="http://schemas.microsoft.com/office/drawing/2014/main" id="{AD1D28E1-E9A1-4CC7-A350-C8A370D854D9}"/></a:ext></a:extLst></cdr:cNvPr><cdr:cNvCxnSpPr/></cdr:nvCxnSpPr><cdr:spPr><a:xfrm xmlns:a="http://schemas.openxmlformats.org/drawingml/2006/main" flipH="1"><a:off x="495626" y="908693"/><a:ext cx="794447" cy="0"/></a:xfrm><a:prstGeom xmlns:a="http://schemas.openxmlformats.org/drawingml/2006/main" prst="line"><a:avLst/></a:prstGeom><a:ln xmlns:a="http://schemas.openxmlformats.org/drawingml/2006/main" w="9525"><a:solidFill><a:schemeClr val="accent4"><a:lumMod val="75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91" name="Straight Connector 90"><a:extLst xmlns:a="http://schemas.openxmlformats.org/drawingml/2006/main"><a:ext uri="{FF2B5EF4-FFF2-40B4-BE49-F238E27FC236}"><a16:creationId xmlns:a16="http://schemas.microsoft.com/office/drawing/2014/main" id="{6E2DB750-4B35-45B9-8734-D50514119217}"/></a:ext></a:extLst></cdr:cNvPr><cdr:cNvCxnSpPr/></cdr:nvCxnSpPr><cdr:spPr><a:xfrm xmlns:a="http://schemas.openxmlformats.org/drawingml/2006/main" flipH="1"><a:off x="492383" y="1688376"/><a:ext cx="797690" cy="0"/></a:xfrm><a:prstGeom xmlns:a="http://schemas.openxmlformats.org/drawingml/2006/main" prst="line"><a:avLst/></a:prstGeom><a:ln xmlns:a="http://schemas.openxmlformats.org/drawingml/2006/main" w="9525"><a:solidFill><a:schemeClr val="accent6"><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92" name="Straight Connector 91"><a:extLst xmlns:a="http://schemas.openxmlformats.org/drawingml/2006/main"><a:ext uri="{FF2B5EF4-FFF2-40B4-BE49-F238E27FC236}"><a16:creationId xmlns:a16="http://schemas.microsoft.com/office/drawing/2014/main" id="{E72A1E83-F4EC-4CEE-B5CD-72AC8FD3D983}"/></a:ext></a:extLst></cdr:cNvPr><cdr:cNvCxnSpPr/></cdr:nvCxnSpPr><cdr:spPr><a:xfrm xmlns:a="http://schemas.openxmlformats.org/drawingml/2006/main" flipH="1"><a:off x="261561" y="2276169"/><a:ext cx="1013818" cy="0"/></a:xfrm><a:prstGeom xmlns:a="http://schemas.openxmlformats.org/drawingml/2006/main" prst="line"><a:avLst/></a:prstGeom><a:ln xmlns:a="http://schemas.openxmlformats.org/drawingml/2006/main" w="9525"><a:solidFill><a:schemeClr val="accent5"><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grpSp></cdr:relSizeAnchor><cdr:relSizeAnchor xmlns:cdr="http://schemas.openxmlformats.org/drawingml/2006/chartDrawing"><cdr:from><cdr:x>0.52182</cdr:x><cdr:y>0.82046</cdr:y></cdr:from><cdr:to><cdr:x>0.67898</cdr:x><cdr:y>0.93518</cdr:y></cdr:to><cdr:grpSp><cdr:nvGrpSpPr><cdr:cNvPr id="193" name="Group 192"><a:extLst xmlns:a="http://schemas.openxmlformats.org/drawingml/2006/main"><a:ext uri="{FF2B5EF4-FFF2-40B4-BE49-F238E27FC236}"><a16:creationId xmlns:a16="http://schemas.microsoft.com/office/drawing/2014/main" id="{FF7D83CA-D274-42C7-925F-ADEE2090415C}"/></a:ext></a:extLst></cdr:cNvPr><cdr:cNvGrpSpPr/></cdr:nvGrpSpPr><cdr:grpSpPr><a:xfrm xmlns:a="http://schemas.openxmlformats.org/drawingml/2006/main"><a:off x="1082370" y="3839753"/><a:ext cx="325985" cy="536889"/><a:chOff x="3260" y="43955"/><a:chExt cx="1532553" cy="2298593"/></a:xfrm></cdr:grpSpPr><cdr:grpSp><cdr:nvGrpSpPr><cdr:cNvPr id="194" name="Group 193"><a:extLst xmlns:a="http://schemas.openxmlformats.org/drawingml/2006/main"><a:ext uri="{FF2B5EF4-FFF2-40B4-BE49-F238E27FC236}"><a16:creationId xmlns:a16="http://schemas.microsoft.com/office/drawing/2014/main" id="{037AA65E-49D4-4F35-933A-D7B26FE81991}"/></a:ext></a:extLst></cdr:cNvPr><cdr:cNvGrpSpPr/></cdr:nvGrpSpPr><cdr:grpSpPr><a:xfrm xmlns:a="http://schemas.openxmlformats.org/drawingml/2006/main"><a:off x="1021613" y="43955"/><a:ext cx="514200" cy="2298593"/><a:chOff x="312357" y="7525"/><a:chExt cx="87233" cy="393517"/></a:xfrm></cdr:grpSpPr><cdr:grpSp><cdr:nvGrpSpPr><cdr:cNvPr id="199" name="Group 198"><a:extLst xmlns:a="http://schemas.openxmlformats.org/drawingml/2006/main"><a:ext uri="{FF2B5EF4-FFF2-40B4-BE49-F238E27FC236}"><a16:creationId xmlns:a16="http://schemas.microsoft.com/office/drawing/2014/main" id="{75E4E650-83F4-4496-8F4B-EF096F5EC398}"/></a:ext></a:extLst></cdr:cNvPr><cdr:cNvGrpSpPr/></cdr:nvGrpSpPr><cdr:grpSpPr><a:xfrm xmlns:a="http://schemas.openxmlformats.org/drawingml/2006/main"><a:off x="322576" y="7525"/><a:ext cx="77014" cy="389416"/><a:chOff x="331276" y="13551"/><a:chExt cx="139015" cy="701246"/></a:xfrm></cdr:grpSpPr><cdr:sp macro="" textlink=""><cdr:nvSpPr><cdr:cNvPr id="204" name="Rectangle 203"><a:extLst xmlns:a="http://schemas.openxmlformats.org/drawingml/2006/main"><a:ext uri="{FF2B5EF4-FFF2-40B4-BE49-F238E27FC236}"><a16:creationId xmlns:a16="http://schemas.microsoft.com/office/drawing/2014/main" id="{24128BF5-2827-4E44-AD5D-A5EBE068FC6D}"/></a:ext></a:extLst></cdr:cNvPr><cdr:cNvSpPr/></cdr:nvSpPr><cdr:spPr><a:xfrm xmlns:a="http://schemas.openxmlformats.org/drawingml/2006/main"><a:off x="333488" y="13551"/><a:ext cx="136803" cy="514801"/></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205" name="Rectangle 204"><a:extLst xmlns:a="http://schemas.openxmlformats.org/drawingml/2006/main"><a:ext uri="{FF2B5EF4-FFF2-40B4-BE49-F238E27FC236}"><a16:creationId xmlns:a16="http://schemas.microsoft.com/office/drawing/2014/main" id="{595C40C6-BE49-4B28-90CF-91F49B7B5E63}"/></a:ext></a:extLst></cdr:cNvPr><cdr:cNvSpPr/></cdr:nvSpPr><cdr:spPr><a:xfrm xmlns:a="http://schemas.openxmlformats.org/drawingml/2006/main"><a:off x="331276" y="527208"/><a:ext cx="136802" cy="46800"/></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206" name="Isosceles Triangle 205"><a:extLst xmlns:a="http://schemas.openxmlformats.org/drawingml/2006/main"><a:ext uri="{FF2B5EF4-FFF2-40B4-BE49-F238E27FC236}"><a16:creationId xmlns:a16="http://schemas.microsoft.com/office/drawing/2014/main" id="{E6C248C4-FEB1-4F20-95A2-BE8805FE4E3B}"/></a:ext></a:extLst></cdr:cNvPr><cdr:cNvSpPr/></cdr:nvSpPr><cdr:spPr><a:xfrm xmlns:a="http://schemas.openxmlformats.org/drawingml/2006/main" flipV="1"><a:off x="333038" y="577997"/><a:ext cx="136803" cy="136800"/></a:xfrm><a:prstGeom xmlns:a="http://schemas.openxmlformats.org/drawingml/2006/main" prst="triangle"><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207" name="Rectangle 206"><a:extLst xmlns:a="http://schemas.openxmlformats.org/drawingml/2006/main"><a:ext uri="{FF2B5EF4-FFF2-40B4-BE49-F238E27FC236}"><a16:creationId xmlns:a16="http://schemas.microsoft.com/office/drawing/2014/main" id="{60D8D36E-1D8B-48BE-BF48-09D1E59FBBA1}"/></a:ext></a:extLst></cdr:cNvPr><cdr:cNvSpPr/></cdr:nvSpPr><cdr:spPr><a:xfrm xmlns:a="http://schemas.openxmlformats.org/drawingml/2006/main"><a:off x="332260" y="533641"/><a:ext cx="136803" cy="21600"/></a:xfrm><a:prstGeom xmlns:a="http://schemas.openxmlformats.org/drawingml/2006/main" prst="rect"><a:avLst/></a:prstGeom><a:solidFill xmlns:a="http://schemas.openxmlformats.org/drawingml/2006/main"><a:schemeClr val="accent4"><a:lumMod val="75000"/></a:schemeClr></a:soli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sp macro="" textlink=""><cdr:nvSpPr><cdr:cNvPr id="201" name="Oval 200"><a:extLst xmlns:a="http://schemas.openxmlformats.org/drawingml/2006/main"><a:ext uri="{FF2B5EF4-FFF2-40B4-BE49-F238E27FC236}"><a16:creationId xmlns:a16="http://schemas.microsoft.com/office/drawing/2014/main" id="{85A6E77C-8178-4EF3-8B18-B1FB26A6B28D}"/></a:ext></a:extLst></cdr:cNvPr><cdr:cNvSpPr/></cdr:nvSpPr><cdr:spPr><a:xfrm xmlns:a="http://schemas.openxmlformats.org/drawingml/2006/main"><a:off x="313377" y="146935"/><a:ext cx="19945" cy="19992"/></a:xfrm><a:prstGeom xmlns:a="http://schemas.openxmlformats.org/drawingml/2006/main" prst="ellipse"><a:avLst/></a:prstGeom><a:solidFill xmlns:a="http://schemas.openxmlformats.org/drawingml/2006/main"><a:srgbClr val="FFC000"/></a:solidFill><a:ln xmlns:a="http://schemas.openxmlformats.org/drawingml/2006/main" w="6350"><a:solidFill><a:schemeClr val="accent4"><a:lumMod val="75000"/></a:schemeClr></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202" name="Oval 201"><a:extLst xmlns:a="http://schemas.openxmlformats.org/drawingml/2006/main"><a:ext uri="{FF2B5EF4-FFF2-40B4-BE49-F238E27FC236}"><a16:creationId xmlns:a16="http://schemas.microsoft.com/office/drawing/2014/main" id="{ACE75E29-14F9-4348-AF4F-20B8671C2B43}"/></a:ext></a:extLst></cdr:cNvPr><cdr:cNvSpPr/></cdr:nvSpPr><cdr:spPr><a:xfrm xmlns:a="http://schemas.openxmlformats.org/drawingml/2006/main"><a:off x="312357" y="280177"/><a:ext cx="19945" cy="19992"/></a:xfrm><a:prstGeom xmlns:a="http://schemas.openxmlformats.org/drawingml/2006/main" prst="ellipse"><a:avLst/></a:prstGeom><a:solidFill xmlns:a="http://schemas.openxmlformats.org/drawingml/2006/main"><a:schemeClr val="accent6"><a:lumMod val="75000"/></a:schemeClr></a:solidFill><a:ln xmlns:a="http://schemas.openxmlformats.org/drawingml/2006/main" w="6350"><a:solidFill><a:schemeClr val="accent6"><a:lumMod val="50000"/></a:schemeClr></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203" name="Oval 202"><a:extLst xmlns:a="http://schemas.openxmlformats.org/drawingml/2006/main"><a:ext uri="{FF2B5EF4-FFF2-40B4-BE49-F238E27FC236}"><a16:creationId xmlns:a16="http://schemas.microsoft.com/office/drawing/2014/main" id="{D1ABDA0F-100B-432A-9358-3C06CFB047E8}"/></a:ext></a:extLst></cdr:cNvPr><cdr:cNvSpPr/></cdr:nvSpPr><cdr:spPr><a:xfrm xmlns:a="http://schemas.openxmlformats.org/drawingml/2006/main"><a:off x="351754" y="381050"/><a:ext cx="19945" cy="19992"/></a:xfrm><a:prstGeom xmlns:a="http://schemas.openxmlformats.org/drawingml/2006/main" prst="ellipse"><a:avLst/></a:prstGeom><a:solidFill xmlns:a="http://schemas.openxmlformats.org/drawingml/2006/main"><a:srgbClr val="0070C0"/></a:solidFill><a:ln xmlns:a="http://schemas.openxmlformats.org/drawingml/2006/main" w="6350"><a:solidFill><a:srgbClr val="002060"/></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cxnSp macro=""><cdr:nvCxnSpPr><cdr:cNvPr id="196" name="Straight Connector 195"><a:extLst xmlns:a="http://schemas.openxmlformats.org/drawingml/2006/main"><a:ext uri="{FF2B5EF4-FFF2-40B4-BE49-F238E27FC236}"><a16:creationId xmlns:a16="http://schemas.microsoft.com/office/drawing/2014/main" id="{B3CFC426-8415-4DE6-80AF-952E3161DEAA}"/></a:ext></a:extLst></cdr:cNvPr><cdr:cNvCxnSpPr/></cdr:nvCxnSpPr><cdr:spPr><a:xfrm xmlns:a="http://schemas.openxmlformats.org/drawingml/2006/main" flipH="1"><a:off x="23264" y="913279"/><a:ext cx="1023833" cy="0"/></a:xfrm><a:prstGeom xmlns:a="http://schemas.openxmlformats.org/drawingml/2006/main" prst="line"><a:avLst/></a:prstGeom><a:ln xmlns:a="http://schemas.openxmlformats.org/drawingml/2006/main" w="9525"><a:solidFill><a:schemeClr val="accent4"><a:lumMod val="75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197" name="Straight Connector 196"><a:extLst xmlns:a="http://schemas.openxmlformats.org/drawingml/2006/main"><a:ext uri="{FF2B5EF4-FFF2-40B4-BE49-F238E27FC236}"><a16:creationId xmlns:a16="http://schemas.microsoft.com/office/drawing/2014/main" id="{C7AB7ECC-4DFA-4B75-B93B-021726B7648D}"/></a:ext></a:extLst></cdr:cNvPr><cdr:cNvCxnSpPr/></cdr:nvCxnSpPr><cdr:spPr><a:xfrm xmlns:a="http://schemas.openxmlformats.org/drawingml/2006/main" flipH="1"><a:off x="3260" y="1704764"/><a:ext cx="1023833" cy="0"/></a:xfrm><a:prstGeom xmlns:a="http://schemas.openxmlformats.org/drawingml/2006/main" prst="line"><a:avLst/></a:prstGeom><a:ln xmlns:a="http://schemas.openxmlformats.org/drawingml/2006/main" w="9525"><a:solidFill><a:schemeClr val="accent6"><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198" name="Straight Connector 197"><a:extLst xmlns:a="http://schemas.openxmlformats.org/drawingml/2006/main"><a:ext uri="{FF2B5EF4-FFF2-40B4-BE49-F238E27FC236}"><a16:creationId xmlns:a16="http://schemas.microsoft.com/office/drawing/2014/main" id="{6490B28C-AF53-4F69-96CB-5F3D08E291AD}"/></a:ext></a:extLst></cdr:cNvPr><cdr:cNvCxnSpPr/></cdr:nvCxnSpPr><cdr:spPr><a:xfrm xmlns:a="http://schemas.openxmlformats.org/drawingml/2006/main" flipH="1"><a:off x="13330" y="2299050"/><a:ext cx="1241911" cy="0"/></a:xfrm><a:prstGeom xmlns:a="http://schemas.openxmlformats.org/drawingml/2006/main" prst="line"><a:avLst/></a:prstGeom><a:ln xmlns:a="http://schemas.openxmlformats.org/drawingml/2006/main" w="9525"><a:solidFill><a:schemeClr val="accent5"><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grpSp></cdr:relSizeAnchor><cdr:relSizeAnchor xmlns:cdr="http://schemas.openxmlformats.org/drawingml/2006/chartDrawing"><cdr:from><cdr:x>0.64733</cdr:x><cdr:y>0.24826</cdr:y></cdr:from><cdr:to><cdr:x>0.76158</cdr:x><cdr:y>0.3656</cdr:y></cdr:to><cdr:grpSp><cdr:nvGrpSpPr><cdr:cNvPr id="57" name="Group 56"><a:extLst xmlns:a="http://schemas.openxmlformats.org/drawingml/2006/main"><a:ext uri="{FF2B5EF4-FFF2-40B4-BE49-F238E27FC236}"><a16:creationId xmlns:a16="http://schemas.microsoft.com/office/drawing/2014/main" id="{9114BAFF-F03D-4501-B108-609B6C723912}"/></a:ext></a:extLst></cdr:cNvPr><cdr:cNvGrpSpPr/></cdr:nvGrpSpPr><cdr:grpSpPr><a:xfrm xmlns:a="http://schemas.openxmlformats.org/drawingml/2006/main"><a:off x="1342705" y="1161857"/><a:ext cx="236980" cy="549151"/><a:chOff x="-273422" y="24404"/><a:chExt cx="604664" cy="1271783"/></a:xfrm></cdr:grpSpPr><cdr:grpSp><cdr:nvGrpSpPr><cdr:cNvPr id="58" name="Group 57"><a:extLst xmlns:a="http://schemas.openxmlformats.org/drawingml/2006/main"><a:ext uri="{FF2B5EF4-FFF2-40B4-BE49-F238E27FC236}"><a16:creationId xmlns:a16="http://schemas.microsoft.com/office/drawing/2014/main" id="{8ECD90CA-CEB4-439E-920C-67FB85B9279C}"/></a:ext></a:extLst></cdr:cNvPr><cdr:cNvGrpSpPr/></cdr:nvGrpSpPr><cdr:grpSpPr><a:xfrm xmlns:a="http://schemas.openxmlformats.org/drawingml/2006/main"><a:off x="46076" y="24404"/><a:ext cx="285166" cy="1271783"/><a:chOff x="537" y="13552"/><a:chExt cx="157986" cy="706246"/></a:xfrm></cdr:grpSpPr><cdr:grpSp><cdr:nvGrpSpPr><cdr:cNvPr id="63" name="Group 62"><a:extLst xmlns:a="http://schemas.openxmlformats.org/drawingml/2006/main"><a:ext uri="{FF2B5EF4-FFF2-40B4-BE49-F238E27FC236}"><a16:creationId xmlns:a16="http://schemas.microsoft.com/office/drawing/2014/main" id="{03EB55CD-5038-4161-92C0-4251F2A3C1FF}"/></a:ext></a:extLst></cdr:cNvPr><cdr:cNvGrpSpPr/></cdr:nvGrpSpPr><cdr:grpSpPr><a:xfrm xmlns:a="http://schemas.openxmlformats.org/drawingml/2006/main"><a:off x="19518" y="13552"/><a:ext cx="139005" cy="701245"/><a:chOff x="0" y="13551"/><a:chExt cx="139010" cy="701245"/></a:xfrm></cdr:grpSpPr><cdr:sp macro="" textlink=""><cdr:nvSpPr><cdr:cNvPr id="68" name="Rectangle 67"><a:extLst xmlns:a="http://schemas.openxmlformats.org/drawingml/2006/main"><a:ext uri="{FF2B5EF4-FFF2-40B4-BE49-F238E27FC236}"><a16:creationId xmlns:a16="http://schemas.microsoft.com/office/drawing/2014/main" id="{F3081121-3E2C-4E50-81E4-F05517C95016}"/></a:ext></a:extLst></cdr:cNvPr><cdr:cNvSpPr/></cdr:nvSpPr><cdr:spPr><a:xfrm xmlns:a="http://schemas.openxmlformats.org/drawingml/2006/main"><a:off x="2210" y="13551"/><a:ext cx="136800" cy="514800"/></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69" name="Rectangle 68"><a:extLst xmlns:a="http://schemas.openxmlformats.org/drawingml/2006/main"><a:ext uri="{FF2B5EF4-FFF2-40B4-BE49-F238E27FC236}"><a16:creationId xmlns:a16="http://schemas.microsoft.com/office/drawing/2014/main" id="{1FB34C62-2CFE-4AC6-8B92-5A1D03093A00}"/></a:ext></a:extLst></cdr:cNvPr><cdr:cNvSpPr/></cdr:nvSpPr><cdr:spPr><a:xfrm xmlns:a="http://schemas.openxmlformats.org/drawingml/2006/main"><a:off x="0" y="527207"/><a:ext cx="136800" cy="46800"/></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70" name="Isosceles Triangle 69"><a:extLst xmlns:a="http://schemas.openxmlformats.org/drawingml/2006/main"><a:ext uri="{FF2B5EF4-FFF2-40B4-BE49-F238E27FC236}"><a16:creationId xmlns:a16="http://schemas.microsoft.com/office/drawing/2014/main" id="{1881404D-EF3A-4505-B6A5-026A9DCAABAD}"/></a:ext></a:extLst></cdr:cNvPr><cdr:cNvSpPr/></cdr:nvSpPr><cdr:spPr><a:xfrm xmlns:a="http://schemas.openxmlformats.org/drawingml/2006/main" flipV="1"><a:off x="1763" y="577996"/><a:ext cx="136800" cy="136800"/></a:xfrm><a:prstGeom xmlns:a="http://schemas.openxmlformats.org/drawingml/2006/main" prst="triangle"><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71" name="Rectangle 70"><a:extLst xmlns:a="http://schemas.openxmlformats.org/drawingml/2006/main"><a:ext uri="{FF2B5EF4-FFF2-40B4-BE49-F238E27FC236}"><a16:creationId xmlns:a16="http://schemas.microsoft.com/office/drawing/2014/main" id="{5FC4FDAC-171D-4A97-9558-83D4135C7547}"/></a:ext></a:extLst></cdr:cNvPr><cdr:cNvSpPr/></cdr:nvSpPr><cdr:spPr><a:xfrm xmlns:a="http://schemas.openxmlformats.org/drawingml/2006/main"><a:off x="985" y="533641"/><a:ext cx="136800" cy="21600"/></a:xfrm><a:prstGeom xmlns:a="http://schemas.openxmlformats.org/drawingml/2006/main" prst="rect"><a:avLst/></a:prstGeom><a:solidFill xmlns:a="http://schemas.openxmlformats.org/drawingml/2006/main"><a:schemeClr val="accent4"><a:lumMod val="75000"/></a:schemeClr></a:soli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sp macro="" textlink=""><cdr:nvSpPr><cdr:cNvPr id="65" name="Oval 64"><a:extLst xmlns:a="http://schemas.openxmlformats.org/drawingml/2006/main"><a:ext uri="{FF2B5EF4-FFF2-40B4-BE49-F238E27FC236}"><a16:creationId xmlns:a16="http://schemas.microsoft.com/office/drawing/2014/main" id="{48FE11DD-9F38-4192-AFE4-2E06B64D72BA}"/></a:ext></a:extLst></cdr:cNvPr><cdr:cNvSpPr/></cdr:nvSpPr><cdr:spPr><a:xfrm xmlns:a="http://schemas.openxmlformats.org/drawingml/2006/main"><a:off x="537" y="262215"/><a:ext cx="36000" cy="36000"/></a:xfrm><a:prstGeom xmlns:a="http://schemas.openxmlformats.org/drawingml/2006/main" prst="ellipse"><a:avLst/></a:prstGeom><a:solidFill xmlns:a="http://schemas.openxmlformats.org/drawingml/2006/main"><a:srgbClr val="FFC000"/></a:solidFill><a:ln xmlns:a="http://schemas.openxmlformats.org/drawingml/2006/main" w="6350"><a:solidFill><a:schemeClr val="accent4"><a:lumMod val="75000"/></a:schemeClr></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66" name="Oval 65"><a:extLst xmlns:a="http://schemas.openxmlformats.org/drawingml/2006/main"><a:ext uri="{FF2B5EF4-FFF2-40B4-BE49-F238E27FC236}"><a16:creationId xmlns:a16="http://schemas.microsoft.com/office/drawing/2014/main" id="{D6335CB2-8F31-4791-A44C-1ABA34C26C2F}"/></a:ext></a:extLst></cdr:cNvPr><cdr:cNvSpPr/></cdr:nvSpPr><cdr:spPr><a:xfrm xmlns:a="http://schemas.openxmlformats.org/drawingml/2006/main"><a:off x="1073" y="508815"/><a:ext cx="36000" cy="36001"/></a:xfrm><a:prstGeom xmlns:a="http://schemas.openxmlformats.org/drawingml/2006/main" prst="ellipse"><a:avLst/></a:prstGeom><a:solidFill xmlns:a="http://schemas.openxmlformats.org/drawingml/2006/main"><a:schemeClr val="accent6"><a:lumMod val="75000"/></a:schemeClr></a:solidFill><a:ln xmlns:a="http://schemas.openxmlformats.org/drawingml/2006/main" w="6350"><a:solidFill><a:schemeClr val="accent6"><a:lumMod val="50000"/></a:schemeClr></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67" name="Oval 66"><a:extLst xmlns:a="http://schemas.openxmlformats.org/drawingml/2006/main"><a:ext uri="{FF2B5EF4-FFF2-40B4-BE49-F238E27FC236}"><a16:creationId xmlns:a16="http://schemas.microsoft.com/office/drawing/2014/main" id="{1EE051C3-A0A3-4469-B4A2-9570C606C327}"/></a:ext></a:extLst></cdr:cNvPr><cdr:cNvSpPr/></cdr:nvSpPr><cdr:spPr><a:xfrm xmlns:a="http://schemas.openxmlformats.org/drawingml/2006/main"><a:off x="69808" y="683798"/><a:ext cx="36000" cy="36000"/></a:xfrm><a:prstGeom xmlns:a="http://schemas.openxmlformats.org/drawingml/2006/main" prst="ellipse"><a:avLst/></a:prstGeom><a:solidFill xmlns:a="http://schemas.openxmlformats.org/drawingml/2006/main"><a:srgbClr val="0070C0"/></a:solidFill><a:ln xmlns:a="http://schemas.openxmlformats.org/drawingml/2006/main" w="6350"><a:solidFill><a:srgbClr val="002060"/></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cxnSp macro=""><cdr:nvCxnSpPr><cdr:cNvPr id="60" name="Straight Connector 59"><a:extLst xmlns:a="http://schemas.openxmlformats.org/drawingml/2006/main"><a:ext uri="{FF2B5EF4-FFF2-40B4-BE49-F238E27FC236}"><a16:creationId xmlns:a16="http://schemas.microsoft.com/office/drawing/2014/main" id="{2E4296AF-3FE9-4BAA-9D50-EEB8D2018785}"/></a:ext></a:extLst></cdr:cNvPr><cdr:cNvCxnSpPr/></cdr:nvCxnSpPr><cdr:spPr><a:xfrm xmlns:a="http://schemas.openxmlformats.org/drawingml/2006/main" flipH="1"><a:off x="-266661" y="508903"/><a:ext cx="313513" cy="0"/></a:xfrm><a:prstGeom xmlns:a="http://schemas.openxmlformats.org/drawingml/2006/main" prst="line"><a:avLst/></a:prstGeom><a:ln xmlns:a="http://schemas.openxmlformats.org/drawingml/2006/main" w="9525"><a:solidFill><a:schemeClr val="accent4"><a:lumMod val="75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61" name="Straight Connector 60"><a:extLst xmlns:a="http://schemas.openxmlformats.org/drawingml/2006/main"><a:ext uri="{FF2B5EF4-FFF2-40B4-BE49-F238E27FC236}"><a16:creationId xmlns:a16="http://schemas.microsoft.com/office/drawing/2014/main" id="{48403A77-224F-48F7-AB3C-2FCE47A43DFE}"/></a:ext></a:extLst></cdr:cNvPr><cdr:cNvCxnSpPr/></cdr:nvCxnSpPr><cdr:spPr><a:xfrm xmlns:a="http://schemas.openxmlformats.org/drawingml/2006/main" flipH="1"><a:off x="-273422" y="958264"/><a:ext cx="334080" cy="0"/></a:xfrm><a:prstGeom xmlns:a="http://schemas.openxmlformats.org/drawingml/2006/main" prst="line"><a:avLst/></a:prstGeom><a:ln xmlns:a="http://schemas.openxmlformats.org/drawingml/2006/main" w="9525"><a:solidFill><a:schemeClr val="accent6"><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62" name="Straight Connector 61"><a:extLst xmlns:a="http://schemas.openxmlformats.org/drawingml/2006/main"><a:ext uri="{FF2B5EF4-FFF2-40B4-BE49-F238E27FC236}"><a16:creationId xmlns:a16="http://schemas.microsoft.com/office/drawing/2014/main" id="{548762B8-53F1-46DD-97E9-4BEAF9B2B5FF}"/></a:ext></a:extLst></cdr:cNvPr><cdr:cNvCxnSpPr/></cdr:nvCxnSpPr><cdr:spPr><a:xfrm xmlns:a="http://schemas.openxmlformats.org/drawingml/2006/main" flipH="1"><a:off x="-262660" y="1266552"/><a:ext cx="447575" cy="0"/></a:xfrm><a:prstGeom xmlns:a="http://schemas.openxmlformats.org/drawingml/2006/main" prst="line"><a:avLst/></a:prstGeom><a:ln xmlns:a="http://schemas.openxmlformats.org/drawingml/2006/main" w="9525"><a:solidFill><a:schemeClr val="accent5"><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grpSp></cdr:relSizeAnchor></c:userShapes>chemas.openxmlformats.org/drawingml/2006/main"><a:ext uri="{FF2B5EF4-FFF2-40B4-BE49-F238E27FC236}"><a16:creationId xmlns:a16="http://schemas.microsoft.com/office/drawing/2014/main" id="{2E4296AF-3FE9-4BAA-9D50-EEB8D2018785}"/></a:ext></a:extLst></cdr:cNvPr><cdr:cNvCxnSpPr/></cdr:nvCxnSpPr><cdr:spPr><a:xfrm xmlns:a="http://schemas.openxmlformats.org/drawingml/2006/main" flipH="1"><a:off x="-266661" y="508903"/><a:ext cx="313513" cy="0"/></a:xfrm><a:prstGeom xmlns:a="http://schemas.openxmlformats.org/drawingml/2006/main" prst="line"><a:avLst/></a:prstGeom><a:ln xmlns:a="http://schemas.openxmlformats.org/drawingml/2006/main" w="9525"><a:solidFill><a:schemeClr val="accent4"><a:lumMod val="75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61" name="Straight Connector 60"><a:extLst xmlns:a="http://schemas.openxmlformats.org/drawingml/2006/main"><a:ext uri="{FF2B5EF4-FFF2-40B4-BE49-F238E27FC236}"><a16:creationId xmlns:a16="http://schemas.microsoft.com/office/drawing/2014/main" id="{48403A77-224F-48F7-AB3C-2FCE47A43DFE}"/></a:ext></a:extLst></cdr:cNvPr><cdr:cNvCxnSpPr/></cdr:nvCxnSpPr><cdr:spPr><a:xfrm xmlns:a="http://schemas.openxmlformats.org/drawingml/2006/main" flipH="1"><a:off x="-273422" y="958264"/><a:ext cx="334080" cy="0"/></a:xfrm><a:prstGeom xmlns:a="http://schemas.openxmlformats.org/drawingml/2006/main" prst="line"><a:avLst/></a:prstGeom><a:ln xmlns:a="http://schemas.openxmlformats.org/drawingml/2006/main" w="9525"><a:solidFill><a:schemeClr val="accent6"><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62" name="Straight Connector 61"><a:extLst xmlns:a="http://schemas.openxmlformats.org/drawingml/2006/main"><a:ext uri="{FF2B5EF4-FFF2-40B4-BE49-F238E27FC236}"><a16:creationId xmlns:a16="http://schemas.microsoft.com/office/drawing/2014/main" id="{548762B8-53F1-46DD-97E9-4BEAF9B2B5FF}"/></a:ext></a:extLst></cdr:cNvPr><cdr:cNvCxnSpPr/></cdr:nvCxnSpPr><cdr:spPr><a:xfrm xmlns:a="http://schemas.openxmlformats.org/drawingml/2006/main" flipH="1"><a:off x="-262660" y="1266552"/><a:ext cx="447575" cy="0"/></a:xfrm><a:prstGeom xmlns:a="http://schemas.openxmlformats.org/drawingml/2006/main" prst="line"><a:avLst/></a:prstGeom><a:ln xmlns:a="http://schemas.openxmlformats.org/drawingml/2006/main" w="9525"><a:solidFill><a:schemeClr val="accent5"><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grpSp></cdr:relSizeAnchor></c:userShapes>
</file>

<file path=ppt/drawings/drawing41.xml><?xml version="1.0" encoding="utf-8"?>
<c:userShapes xmlns:c="http://schemas.openxmlformats.org/drawingml/2006/chart">
  <cdr:relSizeAnchor xmlns:cdr="http://schemas.openxmlformats.org/drawingml/2006/chartDrawing">
    <cdr:from>
      <cdr:x>0.11647</cdr:x>
      <cdr:y>0.18494</cdr:y>
    </cdr:from>
    <cdr:to>
      <cdr:x>0.93692</cdr:x>
      <cdr:y>0.95911</cdr:y>
    </cdr:to>
    <cdr:grpSp>
      <cdr:nvGrpSpPr>
        <cdr:cNvPr id="9" name="Group 8">
          <a:extLst xmlns:a="http://schemas.openxmlformats.org/drawingml/2006/main">
            <a:ext uri="{FF2B5EF4-FFF2-40B4-BE49-F238E27FC236}">
              <a16:creationId xmlns:a16="http://schemas.microsoft.com/office/drawing/2014/main" id="{70487EC5-DDD8-4724-9162-ED21B2EE0534}"/>
            </a:ext>
          </a:extLst>
        </cdr:cNvPr>
        <cdr:cNvGrpSpPr/>
      </cdr:nvGrpSpPr>
      <cdr:grpSpPr>
        <a:xfrm xmlns:a="http://schemas.openxmlformats.org/drawingml/2006/main">
          <a:off x="241585" y="865519"/>
          <a:ext cx="1701794" cy="3623116"/>
          <a:chOff x="347424" y="602560"/>
          <a:chExt cx="3782200" cy="4651483"/>
        </a:xfrm>
      </cdr:grpSpPr>
      <cdr:sp macro="" textlink="">
        <cdr:nvSpPr>
          <cdr:cNvPr id="2" name="Rectangle 1">
            <a:extLst xmlns:a="http://schemas.openxmlformats.org/drawingml/2006/main">
              <a:ext uri="{FF2B5EF4-FFF2-40B4-BE49-F238E27FC236}">
                <a16:creationId xmlns:a16="http://schemas.microsoft.com/office/drawing/2014/main" id="{C3AC9B4A-B8E9-4084-BB35-F6C9A1FF3CEB}"/>
              </a:ext>
            </a:extLst>
          </cdr:cNvPr>
          <cdr:cNvSpPr/>
        </cdr:nvSpPr>
        <cdr:spPr>
          <a:xfrm xmlns:a="http://schemas.openxmlformats.org/drawingml/2006/main">
            <a:off x="355784" y="602560"/>
            <a:ext cx="3772674" cy="873515"/>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3" name="Rectangle 2">
            <a:extLst xmlns:a="http://schemas.openxmlformats.org/drawingml/2006/main">
              <a:ext uri="{FF2B5EF4-FFF2-40B4-BE49-F238E27FC236}">
                <a16:creationId xmlns:a16="http://schemas.microsoft.com/office/drawing/2014/main" id="{335882BA-D463-4A06-AC6D-8990BD880FB3}"/>
              </a:ext>
            </a:extLst>
          </cdr:cNvPr>
          <cdr:cNvSpPr/>
        </cdr:nvSpPr>
        <cdr:spPr>
          <a:xfrm xmlns:a="http://schemas.openxmlformats.org/drawingml/2006/main">
            <a:off x="355783" y="1473248"/>
            <a:ext cx="3768902" cy="157786"/>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4" name="Rectangle 3">
            <a:extLst xmlns:a="http://schemas.openxmlformats.org/drawingml/2006/main">
              <a:ext uri="{FF2B5EF4-FFF2-40B4-BE49-F238E27FC236}">
                <a16:creationId xmlns:a16="http://schemas.microsoft.com/office/drawing/2014/main" id="{6D08BA87-6F66-47AF-A0F7-47CBFE1C2240}"/>
              </a:ext>
            </a:extLst>
          </cdr:cNvPr>
          <cdr:cNvSpPr/>
        </cdr:nvSpPr>
        <cdr:spPr>
          <a:xfrm xmlns:a="http://schemas.openxmlformats.org/drawingml/2006/main">
            <a:off x="360780" y="1634543"/>
            <a:ext cx="3762681" cy="97497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F24EC25B-42FD-4E1D-86BC-4417F82A4642}"/>
              </a:ext>
            </a:extLst>
          </cdr:cNvPr>
          <cdr:cNvSpPr/>
        </cdr:nvSpPr>
        <cdr:spPr>
          <a:xfrm xmlns:a="http://schemas.openxmlformats.org/drawingml/2006/main">
            <a:off x="356395" y="2617539"/>
            <a:ext cx="3773229" cy="315414"/>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AAAE6D25-1EA3-4A6B-82CD-58CF85185A83}"/>
              </a:ext>
            </a:extLst>
          </cdr:cNvPr>
          <cdr:cNvSpPr/>
        </cdr:nvSpPr>
        <cdr:spPr>
          <a:xfrm xmlns:a="http://schemas.openxmlformats.org/drawingml/2006/main">
            <a:off x="360780" y="2947990"/>
            <a:ext cx="3757685" cy="839203"/>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E7FCF1A4-C345-414E-9552-91C920125250}"/>
              </a:ext>
            </a:extLst>
          </cdr:cNvPr>
          <cdr:cNvSpPr/>
        </cdr:nvSpPr>
        <cdr:spPr>
          <a:xfrm xmlns:a="http://schemas.openxmlformats.org/drawingml/2006/main">
            <a:off x="360445" y="4239380"/>
            <a:ext cx="3757685" cy="1014663"/>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50817A3B-551F-4CA1-91E9-9C8281AB116F}"/>
              </a:ext>
            </a:extLst>
          </cdr:cNvPr>
          <cdr:cNvSpPr/>
        </cdr:nvSpPr>
        <cdr:spPr>
          <a:xfrm xmlns:a="http://schemas.openxmlformats.org/drawingml/2006/main">
            <a:off x="347424" y="3784760"/>
            <a:ext cx="3781044" cy="458892"/>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0.66667</cdr:x>
      <cdr:y>0.07925</cdr:y>
    </cdr:from>
    <cdr:to>
      <cdr:x>1</cdr:x>
      <cdr:y>0.14376</cdr:y>
    </cdr:to>
    <mc:AlternateContent xmlns:mc="http://schemas.openxmlformats.org/markup-compatibility/2006">
      <mc:Choice xmlns:a14="http://schemas.microsoft.com/office/drawing/2010/main" Requires="a14">
        <cdr:sp macro="" textlink="">
          <cdr:nvSpPr>
            <cdr:cNvPr id="10" name="TextBox 1">
              <a:extLst xmlns:a="http://schemas.openxmlformats.org/drawingml/2006/main">
                <a:ext uri="{FF2B5EF4-FFF2-40B4-BE49-F238E27FC236}">
                  <a16:creationId xmlns:a16="http://schemas.microsoft.com/office/drawing/2014/main" id="{360444CF-AFAC-43CC-AB5F-0BC3C0026FE6}"/>
                </a:ext>
              </a:extLst>
            </cdr:cNvPr>
            <cdr:cNvSpPr txBox="1"/>
          </cdr:nvSpPr>
          <cdr:spPr>
            <a:xfrm xmlns:a="http://schemas.openxmlformats.org/drawingml/2006/main">
              <a:off x="1085849" y="265318"/>
              <a:ext cx="542925" cy="2160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14:m>
                <m:oMath xmlns:m="http://schemas.openxmlformats.org/officeDocument/2006/math">
                  <m:sSub>
                    <m:sSubPr>
                      <m:ctrlPr>
                        <a:rPr lang="nb-NO" sz="800" i="1" dirty="0">
                          <a:solidFill>
                            <a:schemeClr val="tx1">
                              <a:lumMod val="65000"/>
                              <a:lumOff val="35000"/>
                            </a:schemeClr>
                          </a:solidFill>
                          <a:latin typeface="Cambria Math" panose="02040503050406030204" pitchFamily="18" charset="0"/>
                        </a:rPr>
                      </m:ctrlPr>
                    </m:sSubPr>
                    <m:e>
                      <m:r>
                        <m:rPr>
                          <m:sty m:val="p"/>
                        </m:rPr>
                        <a:rPr lang="nb-NO" sz="800" dirty="0">
                          <a:solidFill>
                            <a:schemeClr val="tx1">
                              <a:lumMod val="65000"/>
                              <a:lumOff val="35000"/>
                            </a:schemeClr>
                          </a:solidFill>
                          <a:latin typeface="Cambria Math" panose="02040503050406030204" pitchFamily="18" charset="0"/>
                        </a:rPr>
                        <m:t>f</m:t>
                      </m:r>
                    </m:e>
                    <m:sub>
                      <m:r>
                        <m:rPr>
                          <m:sty m:val="p"/>
                        </m:rPr>
                        <a:rPr lang="nb-NO" sz="800" dirty="0">
                          <a:solidFill>
                            <a:schemeClr val="tx1">
                              <a:lumMod val="65000"/>
                              <a:lumOff val="35000"/>
                            </a:schemeClr>
                          </a:solidFill>
                          <a:latin typeface="Cambria Math" panose="02040503050406030204" pitchFamily="18" charset="0"/>
                        </a:rPr>
                        <m:t>s</m:t>
                      </m:r>
                    </m:sub>
                  </m:sSub>
                </m:oMath>
              </a14:m>
              <a:r>
                <a:rPr lang="en-GB" sz="800" dirty="0">
                  <a:solidFill>
                    <a:schemeClr val="tx1">
                      <a:lumMod val="65000"/>
                      <a:lumOff val="35000"/>
                    </a:schemeClr>
                  </a:solidFill>
                  <a:latin typeface="Times New Roman" panose="02020603050405020304" pitchFamily="18" charset="0"/>
                  <a:cs typeface="Times New Roman" panose="02020603050405020304" pitchFamily="18" charset="0"/>
                </a:rPr>
                <a:t> [kPa]</a:t>
              </a:r>
            </a:p>
          </cdr:txBody>
        </cdr:sp>
      </mc:Choice>
      <mc:Fallback>
        <cdr:sp macro="" textlink="">
          <cdr:nvSpPr>
            <cdr:cNvPr id="10" name="TextBox 1">
              <a:extLst xmlns:a="http://schemas.openxmlformats.org/drawingml/2006/main">
                <a:ext uri="{FF2B5EF4-FFF2-40B4-BE49-F238E27FC236}">
                  <a16:creationId xmlns:a16="http://schemas.microsoft.com/office/drawing/2014/main" id="{360444CF-AFAC-43CC-AB5F-0BC3C0026FE6}"/>
                </a:ext>
              </a:extLst>
            </cdr:cNvPr>
            <cdr:cNvSpPr txBox="1"/>
          </cdr:nvSpPr>
          <cdr:spPr>
            <a:xfrm xmlns:a="http://schemas.openxmlformats.org/drawingml/2006/main">
              <a:off x="1085849" y="265318"/>
              <a:ext cx="542925" cy="2160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800" i="0" dirty="0">
                  <a:solidFill>
                    <a:schemeClr val="tx1">
                      <a:lumMod val="65000"/>
                      <a:lumOff val="35000"/>
                    </a:schemeClr>
                  </a:solidFill>
                  <a:latin typeface="Cambria Math" panose="02040503050406030204" pitchFamily="18" charset="0"/>
                </a:rPr>
                <a:t>f_s</a:t>
              </a:r>
              <a:r>
                <a:rPr lang="en-GB" sz="800" dirty="0">
                  <a:solidFill>
                    <a:schemeClr val="tx1">
                      <a:lumMod val="65000"/>
                      <a:lumOff val="35000"/>
                    </a:schemeClr>
                  </a:solidFill>
                  <a:latin typeface="Times New Roman" panose="02020603050405020304" pitchFamily="18" charset="0"/>
                  <a:cs typeface="Times New Roman" panose="02020603050405020304" pitchFamily="18" charset="0"/>
                </a:rPr>
                <a:t> [kPa]</a:t>
              </a:r>
            </a:p>
          </cdr:txBody>
        </cdr:sp>
      </mc:Fallback>
    </mc:AlternateContent>
  </cdr:relSizeAnchor>
  <cdr:relSizeAnchor xmlns:cdr="http://schemas.openxmlformats.org/drawingml/2006/chartDrawing">
    <cdr:from>
      <cdr:x>0</cdr:x>
      <cdr:y>0.07753</cdr:y>
    </cdr:from>
    <cdr:to>
      <cdr:x>0.33333</cdr:x>
      <cdr:y>0.14204</cdr:y>
    </cdr:to>
    <cdr:sp macro="" textlink="">
      <cdr:nvSpPr>
        <cdr:cNvPr id="11" name="TextBox 1">
          <a:extLst xmlns:a="http://schemas.openxmlformats.org/drawingml/2006/main">
            <a:ext uri="{FF2B5EF4-FFF2-40B4-BE49-F238E27FC236}">
              <a16:creationId xmlns:a16="http://schemas.microsoft.com/office/drawing/2014/main" id="{FE631120-1DB5-4234-B54C-17260327A223}"/>
            </a:ext>
          </a:extLst>
        </cdr:cNvPr>
        <cdr:cNvSpPr txBox="1"/>
      </cdr:nvSpPr>
      <cdr:spPr>
        <a:xfrm xmlns:a="http://schemas.openxmlformats.org/drawingml/2006/main">
          <a:off x="0" y="259566"/>
          <a:ext cx="542925" cy="2160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800" b="0" i="0">
              <a:solidFill>
                <a:schemeClr val="tx1">
                  <a:lumMod val="65000"/>
                  <a:lumOff val="35000"/>
                </a:schemeClr>
              </a:solidFill>
              <a:latin typeface="Cambria Math" panose="02040503050406030204" pitchFamily="18" charset="0"/>
              <a:ea typeface="Cambria Math" panose="02040503050406030204" pitchFamily="18" charset="0"/>
            </a:rPr>
            <a:t>↓</a:t>
          </a:r>
          <a:r>
            <a:rPr lang="nb-NO" sz="800" b="0" i="0">
              <a:solidFill>
                <a:schemeClr val="tx1">
                  <a:lumMod val="65000"/>
                  <a:lumOff val="35000"/>
                </a:schemeClr>
              </a:solidFill>
              <a:latin typeface="Cambria Math" panose="02040503050406030204" pitchFamily="18" charset="0"/>
            </a:rPr>
            <a:t>𝑧</a:t>
          </a:r>
          <a:r>
            <a:rPr lang="en-GB" sz="800">
              <a:solidFill>
                <a:schemeClr val="tx1">
                  <a:lumMod val="65000"/>
                  <a:lumOff val="35000"/>
                </a:schemeClr>
              </a:solidFill>
              <a:latin typeface="Times New Roman" panose="02020603050405020304" pitchFamily="18" charset="0"/>
              <a:cs typeface="Times New Roman" panose="02020603050405020304" pitchFamily="18" charset="0"/>
            </a:rPr>
            <a:t> [cm]</a:t>
          </a:r>
        </a:p>
      </cdr:txBody>
    </cdr:sp>
  </cdr:relSizeAnchor>
  <cdr:relSizeAnchor xmlns:cdr="http://schemas.openxmlformats.org/drawingml/2006/chartDrawing">
    <cdr:from>
      <cdr:x>0.16913</cdr:x>
      <cdr:y>0.58645</cdr:y>
    </cdr:from>
    <cdr:to>
      <cdr:x>0.30322</cdr:x>
      <cdr:y>0.70346</cdr:y>
    </cdr:to>
    <cdr:grpSp>
      <cdr:nvGrpSpPr>
        <cdr:cNvPr id="87" name="Group 86">
          <a:extLst xmlns:a="http://schemas.openxmlformats.org/drawingml/2006/main">
            <a:ext uri="{FF2B5EF4-FFF2-40B4-BE49-F238E27FC236}">
              <a16:creationId xmlns:a16="http://schemas.microsoft.com/office/drawing/2014/main" id="{13F21F24-C2E1-4E26-AAB7-9C4804A242A1}"/>
            </a:ext>
          </a:extLst>
        </cdr:cNvPr>
        <cdr:cNvGrpSpPr/>
      </cdr:nvGrpSpPr>
      <cdr:grpSpPr>
        <a:xfrm xmlns:a="http://schemas.openxmlformats.org/drawingml/2006/main">
          <a:off x="350813" y="2744586"/>
          <a:ext cx="278132" cy="547607"/>
          <a:chOff x="0" y="43955"/>
          <a:chExt cx="1290073" cy="2290865"/>
        </a:xfrm>
      </cdr:grpSpPr>
      <cdr:grpSp>
        <cdr:nvGrpSpPr>
          <cdr:cNvPr id="88" name="Group 87">
            <a:extLst xmlns:a="http://schemas.openxmlformats.org/drawingml/2006/main">
              <a:ext uri="{FF2B5EF4-FFF2-40B4-BE49-F238E27FC236}">
                <a16:creationId xmlns:a16="http://schemas.microsoft.com/office/drawing/2014/main" id="{3B715912-649C-4DCA-BFB1-C77E82017647}"/>
              </a:ext>
            </a:extLst>
          </cdr:cNvPr>
          <cdr:cNvGrpSpPr/>
        </cdr:nvGrpSpPr>
        <cdr:grpSpPr>
          <a:xfrm xmlns:a="http://schemas.openxmlformats.org/drawingml/2006/main">
            <a:off x="0" y="43955"/>
            <a:ext cx="513997" cy="2290865"/>
            <a:chOff x="0" y="7525"/>
            <a:chExt cx="87236" cy="392194"/>
          </a:xfrm>
        </cdr:grpSpPr>
        <cdr:grpSp>
          <cdr:nvGrpSpPr>
            <cdr:cNvPr id="93" name="Group 92">
              <a:extLst xmlns:a="http://schemas.openxmlformats.org/drawingml/2006/main">
                <a:ext uri="{FF2B5EF4-FFF2-40B4-BE49-F238E27FC236}">
                  <a16:creationId xmlns:a16="http://schemas.microsoft.com/office/drawing/2014/main" id="{EBCC8B27-E5BC-4F16-B198-A8FDEF59E406}"/>
                </a:ext>
              </a:extLst>
            </cdr:cNvPr>
            <cdr:cNvGrpSpPr/>
          </cdr:nvGrpSpPr>
          <cdr:grpSpPr>
            <a:xfrm xmlns:a="http://schemas.openxmlformats.org/drawingml/2006/main">
              <a:off x="0" y="7525"/>
              <a:ext cx="76760" cy="389416"/>
              <a:chOff x="0" y="13551"/>
              <a:chExt cx="139010" cy="701246"/>
            </a:xfrm>
          </cdr:grpSpPr>
          <cdr:sp macro="" textlink="">
            <cdr:nvSpPr>
              <cdr:cNvPr id="98" name="Rectangle 97">
                <a:extLst xmlns:a="http://schemas.openxmlformats.org/drawingml/2006/main">
                  <a:ext uri="{FF2B5EF4-FFF2-40B4-BE49-F238E27FC236}">
                    <a16:creationId xmlns:a16="http://schemas.microsoft.com/office/drawing/2014/main" id="{6A5AF862-DA75-4115-AC35-70685C086360}"/>
                  </a:ext>
                </a:extLst>
              </cdr:cNvPr>
              <cdr:cNvSpPr/>
            </cdr:nvSpPr>
            <cdr:spPr>
              <a:xfrm xmlns:a="http://schemas.openxmlformats.org/drawingml/2006/main">
                <a:off x="0" y="13551"/>
                <a:ext cx="136800" cy="514801"/>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99" name="Rectangle 98">
                <a:extLst xmlns:a="http://schemas.openxmlformats.org/drawingml/2006/main">
                  <a:ext uri="{FF2B5EF4-FFF2-40B4-BE49-F238E27FC236}">
                    <a16:creationId xmlns:a16="http://schemas.microsoft.com/office/drawing/2014/main" id="{673FCEC7-1838-4CAB-822F-B61FC9E3FAA6}"/>
                  </a:ext>
                </a:extLst>
              </cdr:cNvPr>
              <cdr:cNvSpPr/>
            </cdr:nvSpPr>
            <cdr:spPr>
              <a:xfrm xmlns:a="http://schemas.openxmlformats.org/drawingml/2006/main">
                <a:off x="2210" y="527208"/>
                <a:ext cx="136800" cy="46800"/>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100" name="Isosceles Triangle 99">
                <a:extLst xmlns:a="http://schemas.openxmlformats.org/drawingml/2006/main">
                  <a:ext uri="{FF2B5EF4-FFF2-40B4-BE49-F238E27FC236}">
                    <a16:creationId xmlns:a16="http://schemas.microsoft.com/office/drawing/2014/main" id="{F50338B0-B320-4CA8-9504-079FF28C0B75}"/>
                  </a:ext>
                </a:extLst>
              </cdr:cNvPr>
              <cdr:cNvSpPr/>
            </cdr:nvSpPr>
            <cdr:spPr>
              <a:xfrm xmlns:a="http://schemas.openxmlformats.org/drawingml/2006/main" flipV="1">
                <a:off x="447" y="577997"/>
                <a:ext cx="136800" cy="136800"/>
              </a:xfrm>
              <a:prstGeom xmlns:a="http://schemas.openxmlformats.org/drawingml/2006/main" prst="triangle">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101" name="Rectangle 100">
                <a:extLst xmlns:a="http://schemas.openxmlformats.org/drawingml/2006/main">
                  <a:ext uri="{FF2B5EF4-FFF2-40B4-BE49-F238E27FC236}">
                    <a16:creationId xmlns:a16="http://schemas.microsoft.com/office/drawing/2014/main" id="{ECBB6676-1E60-45E3-924F-AA5B5690E818}"/>
                  </a:ext>
                </a:extLst>
              </cdr:cNvPr>
              <cdr:cNvSpPr/>
            </cdr:nvSpPr>
            <cdr:spPr>
              <a:xfrm xmlns:a="http://schemas.openxmlformats.org/drawingml/2006/main">
                <a:off x="1225" y="533641"/>
                <a:ext cx="136800" cy="21600"/>
              </a:xfrm>
              <a:prstGeom xmlns:a="http://schemas.openxmlformats.org/drawingml/2006/main" prst="rect">
                <a:avLst/>
              </a:prstGeom>
              <a:solidFill xmlns:a="http://schemas.openxmlformats.org/drawingml/2006/main">
                <a:schemeClr val="accent4">
                  <a:lumMod val="75000"/>
                </a:schemeClr>
              </a:soli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sp macro="" textlink="">
          <cdr:nvSpPr>
            <cdr:cNvPr id="95" name="Oval 94">
              <a:extLst xmlns:a="http://schemas.openxmlformats.org/drawingml/2006/main">
                <a:ext uri="{FF2B5EF4-FFF2-40B4-BE49-F238E27FC236}">
                  <a16:creationId xmlns:a16="http://schemas.microsoft.com/office/drawing/2014/main" id="{7DE626CF-A7ED-4AB8-83AE-E4DCD0A39A68}"/>
                </a:ext>
              </a:extLst>
            </cdr:cNvPr>
            <cdr:cNvSpPr/>
          </cdr:nvSpPr>
          <cdr:spPr>
            <a:xfrm xmlns:a="http://schemas.openxmlformats.org/drawingml/2006/main">
              <a:off x="67358" y="145613"/>
              <a:ext cx="19878" cy="19992"/>
            </a:xfrm>
            <a:prstGeom xmlns:a="http://schemas.openxmlformats.org/drawingml/2006/main" prst="ellipse">
              <a:avLst/>
            </a:prstGeom>
            <a:solidFill xmlns:a="http://schemas.openxmlformats.org/drawingml/2006/main">
              <a:srgbClr val="FFC000"/>
            </a:solidFill>
            <a:ln xmlns:a="http://schemas.openxmlformats.org/drawingml/2006/main" w="6350">
              <a:solidFill>
                <a:schemeClr val="accent4">
                  <a:lumMod val="75000"/>
                </a:schemeClr>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96" name="Oval 95">
              <a:extLst xmlns:a="http://schemas.openxmlformats.org/drawingml/2006/main">
                <a:ext uri="{FF2B5EF4-FFF2-40B4-BE49-F238E27FC236}">
                  <a16:creationId xmlns:a16="http://schemas.microsoft.com/office/drawing/2014/main" id="{DCB84132-6B18-4D98-9FD6-D3DFEEFDB955}"/>
                </a:ext>
              </a:extLst>
            </cdr:cNvPr>
            <cdr:cNvSpPr/>
          </cdr:nvSpPr>
          <cdr:spPr>
            <a:xfrm xmlns:a="http://schemas.openxmlformats.org/drawingml/2006/main">
              <a:off x="67062" y="280177"/>
              <a:ext cx="19878" cy="19992"/>
            </a:xfrm>
            <a:prstGeom xmlns:a="http://schemas.openxmlformats.org/drawingml/2006/main" prst="ellipse">
              <a:avLst/>
            </a:prstGeom>
            <a:solidFill xmlns:a="http://schemas.openxmlformats.org/drawingml/2006/main">
              <a:schemeClr val="accent6">
                <a:lumMod val="75000"/>
              </a:schemeClr>
            </a:solidFill>
            <a:ln xmlns:a="http://schemas.openxmlformats.org/drawingml/2006/main" w="6350">
              <a:solidFill>
                <a:schemeClr val="accent6">
                  <a:lumMod val="50000"/>
                </a:schemeClr>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97" name="Oval 96">
              <a:extLst xmlns:a="http://schemas.openxmlformats.org/drawingml/2006/main">
                <a:ext uri="{FF2B5EF4-FFF2-40B4-BE49-F238E27FC236}">
                  <a16:creationId xmlns:a16="http://schemas.microsoft.com/office/drawing/2014/main" id="{C82C5A47-3CB7-480D-87B6-0281E460EE65}"/>
                </a:ext>
              </a:extLst>
            </cdr:cNvPr>
            <cdr:cNvSpPr/>
          </cdr:nvSpPr>
          <cdr:spPr>
            <a:xfrm xmlns:a="http://schemas.openxmlformats.org/drawingml/2006/main">
              <a:off x="29108" y="379727"/>
              <a:ext cx="19878" cy="19992"/>
            </a:xfrm>
            <a:prstGeom xmlns:a="http://schemas.openxmlformats.org/drawingml/2006/main" prst="ellipse">
              <a:avLst/>
            </a:prstGeom>
            <a:solidFill xmlns:a="http://schemas.openxmlformats.org/drawingml/2006/main">
              <a:srgbClr val="0070C0"/>
            </a:solidFill>
            <a:ln xmlns:a="http://schemas.openxmlformats.org/drawingml/2006/main" w="6350">
              <a:solidFill>
                <a:srgbClr val="00206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cxnSp macro="">
        <cdr:nvCxnSpPr>
          <cdr:cNvPr id="90" name="Straight Connector 89">
            <a:extLst xmlns:a="http://schemas.openxmlformats.org/drawingml/2006/main">
              <a:ext uri="{FF2B5EF4-FFF2-40B4-BE49-F238E27FC236}">
                <a16:creationId xmlns:a16="http://schemas.microsoft.com/office/drawing/2014/main" id="{AD1D28E1-E9A1-4CC7-A350-C8A370D854D9}"/>
              </a:ext>
            </a:extLst>
          </cdr:cNvPr>
          <cdr:cNvCxnSpPr/>
        </cdr:nvCxnSpPr>
        <cdr:spPr>
          <a:xfrm xmlns:a="http://schemas.openxmlformats.org/drawingml/2006/main" flipH="1">
            <a:off x="495626" y="908693"/>
            <a:ext cx="794447" cy="0"/>
          </a:xfrm>
          <a:prstGeom xmlns:a="http://schemas.openxmlformats.org/drawingml/2006/main" prst="line">
            <a:avLst/>
          </a:prstGeom>
          <a:ln xmlns:a="http://schemas.openxmlformats.org/drawingml/2006/main" w="9525">
            <a:solidFill>
              <a:schemeClr val="accent4">
                <a:lumMod val="75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91" name="Straight Connector 90">
            <a:extLst xmlns:a="http://schemas.openxmlformats.org/drawingml/2006/main">
              <a:ext uri="{FF2B5EF4-FFF2-40B4-BE49-F238E27FC236}">
                <a16:creationId xmlns:a16="http://schemas.microsoft.com/office/drawing/2014/main" id="{6E2DB750-4B35-45B9-8734-D50514119217}"/>
              </a:ext>
            </a:extLst>
          </cdr:cNvPr>
          <cdr:cNvCxnSpPr/>
        </cdr:nvCxnSpPr>
        <cdr:spPr>
          <a:xfrm xmlns:a="http://schemas.openxmlformats.org/drawingml/2006/main" flipH="1">
            <a:off x="492383" y="1688376"/>
            <a:ext cx="797690" cy="0"/>
          </a:xfrm>
          <a:prstGeom xmlns:a="http://schemas.openxmlformats.org/drawingml/2006/main" prst="line">
            <a:avLst/>
          </a:prstGeom>
          <a:ln xmlns:a="http://schemas.openxmlformats.org/drawingml/2006/main" w="9525">
            <a:solidFill>
              <a:schemeClr val="accent6">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92" name="Straight Connector 91">
            <a:extLst xmlns:a="http://schemas.openxmlformats.org/drawingml/2006/main">
              <a:ext uri="{FF2B5EF4-FFF2-40B4-BE49-F238E27FC236}">
                <a16:creationId xmlns:a16="http://schemas.microsoft.com/office/drawing/2014/main" id="{E72A1E83-F4EC-4CEE-B5CD-72AC8FD3D983}"/>
              </a:ext>
            </a:extLst>
          </cdr:cNvPr>
          <cdr:cNvCxnSpPr/>
        </cdr:nvCxnSpPr>
        <cdr:spPr>
          <a:xfrm xmlns:a="http://schemas.openxmlformats.org/drawingml/2006/main" flipH="1">
            <a:off x="261561" y="2276169"/>
            <a:ext cx="1013818" cy="0"/>
          </a:xfrm>
          <a:prstGeom xmlns:a="http://schemas.openxmlformats.org/drawingml/2006/main" prst="line">
            <a:avLst/>
          </a:prstGeom>
          <a:ln xmlns:a="http://schemas.openxmlformats.org/drawingml/2006/main" w="9525">
            <a:solidFill>
              <a:schemeClr val="accent5">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dr:relSizeAnchor xmlns:cdr="http://schemas.openxmlformats.org/drawingml/2006/chartDrawing">
    <cdr:from>
      <cdr:x>0.52182</cdr:x>
      <cdr:y>0.82046</cdr:y>
    </cdr:from>
    <cdr:to>
      <cdr:x>0.67898</cdr:x>
      <cdr:y>0.93518</cdr:y>
    </cdr:to>
    <cdr:grpSp>
      <cdr:nvGrpSpPr>
        <cdr:cNvPr id="193" name="Group 192">
          <a:extLst xmlns:a="http://schemas.openxmlformats.org/drawingml/2006/main">
            <a:ext uri="{FF2B5EF4-FFF2-40B4-BE49-F238E27FC236}">
              <a16:creationId xmlns:a16="http://schemas.microsoft.com/office/drawing/2014/main" id="{FF7D83CA-D274-42C7-925F-ADEE2090415C}"/>
            </a:ext>
          </a:extLst>
        </cdr:cNvPr>
        <cdr:cNvGrpSpPr/>
      </cdr:nvGrpSpPr>
      <cdr:grpSpPr>
        <a:xfrm xmlns:a="http://schemas.openxmlformats.org/drawingml/2006/main">
          <a:off x="1082370" y="3839753"/>
          <a:ext cx="325985" cy="536889"/>
          <a:chOff x="3260" y="43955"/>
          <a:chExt cx="1532553" cy="2298593"/>
        </a:xfrm>
      </cdr:grpSpPr>
      <cdr:grpSp>
        <cdr:nvGrpSpPr>
          <cdr:cNvPr id="194" name="Group 193">
            <a:extLst xmlns:a="http://schemas.openxmlformats.org/drawingml/2006/main">
              <a:ext uri="{FF2B5EF4-FFF2-40B4-BE49-F238E27FC236}">
                <a16:creationId xmlns:a16="http://schemas.microsoft.com/office/drawing/2014/main" id="{037AA65E-49D4-4F35-933A-D7B26FE81991}"/>
              </a:ext>
            </a:extLst>
          </cdr:cNvPr>
          <cdr:cNvGrpSpPr/>
        </cdr:nvGrpSpPr>
        <cdr:grpSpPr>
          <a:xfrm xmlns:a="http://schemas.openxmlformats.org/drawingml/2006/main">
            <a:off x="1021613" y="43955"/>
            <a:ext cx="514200" cy="2298593"/>
            <a:chOff x="312357" y="7525"/>
            <a:chExt cx="87233" cy="393517"/>
          </a:xfrm>
        </cdr:grpSpPr>
        <cdr:grpSp>
          <cdr:nvGrpSpPr>
            <cdr:cNvPr id="199" name="Group 198">
              <a:extLst xmlns:a="http://schemas.openxmlformats.org/drawingml/2006/main">
                <a:ext uri="{FF2B5EF4-FFF2-40B4-BE49-F238E27FC236}">
                  <a16:creationId xmlns:a16="http://schemas.microsoft.com/office/drawing/2014/main" id="{75E4E650-83F4-4496-8F4B-EF096F5EC398}"/>
                </a:ext>
              </a:extLst>
            </cdr:cNvPr>
            <cdr:cNvGrpSpPr/>
          </cdr:nvGrpSpPr>
          <cdr:grpSpPr>
            <a:xfrm xmlns:a="http://schemas.openxmlformats.org/drawingml/2006/main">
              <a:off x="322576" y="7525"/>
              <a:ext cx="77014" cy="389416"/>
              <a:chOff x="331276" y="13551"/>
              <a:chExt cx="139015" cy="701246"/>
            </a:xfrm>
          </cdr:grpSpPr>
          <cdr:sp macro="" textlink="">
            <cdr:nvSpPr>
              <cdr:cNvPr id="204" name="Rectangle 203">
                <a:extLst xmlns:a="http://schemas.openxmlformats.org/drawingml/2006/main">
                  <a:ext uri="{FF2B5EF4-FFF2-40B4-BE49-F238E27FC236}">
                    <a16:creationId xmlns:a16="http://schemas.microsoft.com/office/drawing/2014/main" id="{24128BF5-2827-4E44-AD5D-A5EBE068FC6D}"/>
                  </a:ext>
                </a:extLst>
              </cdr:cNvPr>
              <cdr:cNvSpPr/>
            </cdr:nvSpPr>
            <cdr:spPr>
              <a:xfrm xmlns:a="http://schemas.openxmlformats.org/drawingml/2006/main">
                <a:off x="333488" y="13551"/>
                <a:ext cx="136803" cy="514801"/>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205" name="Rectangle 204">
                <a:extLst xmlns:a="http://schemas.openxmlformats.org/drawingml/2006/main">
                  <a:ext uri="{FF2B5EF4-FFF2-40B4-BE49-F238E27FC236}">
                    <a16:creationId xmlns:a16="http://schemas.microsoft.com/office/drawing/2014/main" id="{595C40C6-BE49-4B28-90CF-91F49B7B5E63}"/>
                  </a:ext>
                </a:extLst>
              </cdr:cNvPr>
              <cdr:cNvSpPr/>
            </cdr:nvSpPr>
            <cdr:spPr>
              <a:xfrm xmlns:a="http://schemas.openxmlformats.org/drawingml/2006/main">
                <a:off x="331276" y="527208"/>
                <a:ext cx="136802" cy="46800"/>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206" name="Isosceles Triangle 205">
                <a:extLst xmlns:a="http://schemas.openxmlformats.org/drawingml/2006/main">
                  <a:ext uri="{FF2B5EF4-FFF2-40B4-BE49-F238E27FC236}">
                    <a16:creationId xmlns:a16="http://schemas.microsoft.com/office/drawing/2014/main" id="{E6C248C4-FEB1-4F20-95A2-BE8805FE4E3B}"/>
                  </a:ext>
                </a:extLst>
              </cdr:cNvPr>
              <cdr:cNvSpPr/>
            </cdr:nvSpPr>
            <cdr:spPr>
              <a:xfrm xmlns:a="http://schemas.openxmlformats.org/drawingml/2006/main" flipV="1">
                <a:off x="333038" y="577997"/>
                <a:ext cx="136803" cy="136800"/>
              </a:xfrm>
              <a:prstGeom xmlns:a="http://schemas.openxmlformats.org/drawingml/2006/main" prst="triangle">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207" name="Rectangle 206">
                <a:extLst xmlns:a="http://schemas.openxmlformats.org/drawingml/2006/main">
                  <a:ext uri="{FF2B5EF4-FFF2-40B4-BE49-F238E27FC236}">
                    <a16:creationId xmlns:a16="http://schemas.microsoft.com/office/drawing/2014/main" id="{60D8D36E-1D8B-48BE-BF48-09D1E59FBBA1}"/>
                  </a:ext>
                </a:extLst>
              </cdr:cNvPr>
              <cdr:cNvSpPr/>
            </cdr:nvSpPr>
            <cdr:spPr>
              <a:xfrm xmlns:a="http://schemas.openxmlformats.org/drawingml/2006/main">
                <a:off x="332260" y="533641"/>
                <a:ext cx="136803" cy="21600"/>
              </a:xfrm>
              <a:prstGeom xmlns:a="http://schemas.openxmlformats.org/drawingml/2006/main" prst="rect">
                <a:avLst/>
              </a:prstGeom>
              <a:solidFill xmlns:a="http://schemas.openxmlformats.org/drawingml/2006/main">
                <a:schemeClr val="accent4">
                  <a:lumMod val="75000"/>
                </a:schemeClr>
              </a:soli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sp macro="" textlink="">
          <cdr:nvSpPr>
            <cdr:cNvPr id="201" name="Oval 200">
              <a:extLst xmlns:a="http://schemas.openxmlformats.org/drawingml/2006/main">
                <a:ext uri="{FF2B5EF4-FFF2-40B4-BE49-F238E27FC236}">
                  <a16:creationId xmlns:a16="http://schemas.microsoft.com/office/drawing/2014/main" id="{85A6E77C-8178-4EF3-8B18-B1FB26A6B28D}"/>
                </a:ext>
              </a:extLst>
            </cdr:cNvPr>
            <cdr:cNvSpPr/>
          </cdr:nvSpPr>
          <cdr:spPr>
            <a:xfrm xmlns:a="http://schemas.openxmlformats.org/drawingml/2006/main">
              <a:off x="313377" y="146935"/>
              <a:ext cx="19945" cy="19992"/>
            </a:xfrm>
            <a:prstGeom xmlns:a="http://schemas.openxmlformats.org/drawingml/2006/main" prst="ellipse">
              <a:avLst/>
            </a:prstGeom>
            <a:solidFill xmlns:a="http://schemas.openxmlformats.org/drawingml/2006/main">
              <a:srgbClr val="FFC000"/>
            </a:solidFill>
            <a:ln xmlns:a="http://schemas.openxmlformats.org/drawingml/2006/main" w="6350">
              <a:solidFill>
                <a:schemeClr val="accent4">
                  <a:lumMod val="75000"/>
                </a:schemeClr>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202" name="Oval 201">
              <a:extLst xmlns:a="http://schemas.openxmlformats.org/drawingml/2006/main">
                <a:ext uri="{FF2B5EF4-FFF2-40B4-BE49-F238E27FC236}">
                  <a16:creationId xmlns:a16="http://schemas.microsoft.com/office/drawing/2014/main" id="{ACE75E29-14F9-4348-AF4F-20B8671C2B43}"/>
                </a:ext>
              </a:extLst>
            </cdr:cNvPr>
            <cdr:cNvSpPr/>
          </cdr:nvSpPr>
          <cdr:spPr>
            <a:xfrm xmlns:a="http://schemas.openxmlformats.org/drawingml/2006/main">
              <a:off x="312357" y="280177"/>
              <a:ext cx="19945" cy="19992"/>
            </a:xfrm>
            <a:prstGeom xmlns:a="http://schemas.openxmlformats.org/drawingml/2006/main" prst="ellipse">
              <a:avLst/>
            </a:prstGeom>
            <a:solidFill xmlns:a="http://schemas.openxmlformats.org/drawingml/2006/main">
              <a:schemeClr val="accent6">
                <a:lumMod val="75000"/>
              </a:schemeClr>
            </a:solidFill>
            <a:ln xmlns:a="http://schemas.openxmlformats.org/drawingml/2006/main" w="6350">
              <a:solidFill>
                <a:schemeClr val="accent6">
                  <a:lumMod val="50000"/>
                </a:schemeClr>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203" name="Oval 202">
              <a:extLst xmlns:a="http://schemas.openxmlformats.org/drawingml/2006/main">
                <a:ext uri="{FF2B5EF4-FFF2-40B4-BE49-F238E27FC236}">
                  <a16:creationId xmlns:a16="http://schemas.microsoft.com/office/drawing/2014/main" id="{D1ABDA0F-100B-432A-9358-3C06CFB047E8}"/>
                </a:ext>
              </a:extLst>
            </cdr:cNvPr>
            <cdr:cNvSpPr/>
          </cdr:nvSpPr>
          <cdr:spPr>
            <a:xfrm xmlns:a="http://schemas.openxmlformats.org/drawingml/2006/main">
              <a:off x="351754" y="381050"/>
              <a:ext cx="19945" cy="19992"/>
            </a:xfrm>
            <a:prstGeom xmlns:a="http://schemas.openxmlformats.org/drawingml/2006/main" prst="ellipse">
              <a:avLst/>
            </a:prstGeom>
            <a:solidFill xmlns:a="http://schemas.openxmlformats.org/drawingml/2006/main">
              <a:srgbClr val="0070C0"/>
            </a:solidFill>
            <a:ln xmlns:a="http://schemas.openxmlformats.org/drawingml/2006/main" w="6350">
              <a:solidFill>
                <a:srgbClr val="00206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cxnSp macro="">
        <cdr:nvCxnSpPr>
          <cdr:cNvPr id="196" name="Straight Connector 195">
            <a:extLst xmlns:a="http://schemas.openxmlformats.org/drawingml/2006/main">
              <a:ext uri="{FF2B5EF4-FFF2-40B4-BE49-F238E27FC236}">
                <a16:creationId xmlns:a16="http://schemas.microsoft.com/office/drawing/2014/main" id="{B3CFC426-8415-4DE6-80AF-952E3161DEAA}"/>
              </a:ext>
            </a:extLst>
          </cdr:cNvPr>
          <cdr:cNvCxnSpPr/>
        </cdr:nvCxnSpPr>
        <cdr:spPr>
          <a:xfrm xmlns:a="http://schemas.openxmlformats.org/drawingml/2006/main" flipH="1">
            <a:off x="23264" y="913279"/>
            <a:ext cx="1023833" cy="0"/>
          </a:xfrm>
          <a:prstGeom xmlns:a="http://schemas.openxmlformats.org/drawingml/2006/main" prst="line">
            <a:avLst/>
          </a:prstGeom>
          <a:ln xmlns:a="http://schemas.openxmlformats.org/drawingml/2006/main" w="9525">
            <a:solidFill>
              <a:schemeClr val="accent4">
                <a:lumMod val="75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197" name="Straight Connector 196">
            <a:extLst xmlns:a="http://schemas.openxmlformats.org/drawingml/2006/main">
              <a:ext uri="{FF2B5EF4-FFF2-40B4-BE49-F238E27FC236}">
                <a16:creationId xmlns:a16="http://schemas.microsoft.com/office/drawing/2014/main" id="{C7AB7ECC-4DFA-4B75-B93B-021726B7648D}"/>
              </a:ext>
            </a:extLst>
          </cdr:cNvPr>
          <cdr:cNvCxnSpPr/>
        </cdr:nvCxnSpPr>
        <cdr:spPr>
          <a:xfrm xmlns:a="http://schemas.openxmlformats.org/drawingml/2006/main" flipH="1">
            <a:off x="3260" y="1704764"/>
            <a:ext cx="1023833" cy="0"/>
          </a:xfrm>
          <a:prstGeom xmlns:a="http://schemas.openxmlformats.org/drawingml/2006/main" prst="line">
            <a:avLst/>
          </a:prstGeom>
          <a:ln xmlns:a="http://schemas.openxmlformats.org/drawingml/2006/main" w="9525">
            <a:solidFill>
              <a:schemeClr val="accent6">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198" name="Straight Connector 197">
            <a:extLst xmlns:a="http://schemas.openxmlformats.org/drawingml/2006/main">
              <a:ext uri="{FF2B5EF4-FFF2-40B4-BE49-F238E27FC236}">
                <a16:creationId xmlns:a16="http://schemas.microsoft.com/office/drawing/2014/main" id="{6490B28C-AF53-4F69-96CB-5F3D08E291AD}"/>
              </a:ext>
            </a:extLst>
          </cdr:cNvPr>
          <cdr:cNvCxnSpPr/>
        </cdr:nvCxnSpPr>
        <cdr:spPr>
          <a:xfrm xmlns:a="http://schemas.openxmlformats.org/drawingml/2006/main" flipH="1">
            <a:off x="13330" y="2299050"/>
            <a:ext cx="1241911" cy="0"/>
          </a:xfrm>
          <a:prstGeom xmlns:a="http://schemas.openxmlformats.org/drawingml/2006/main" prst="line">
            <a:avLst/>
          </a:prstGeom>
          <a:ln xmlns:a="http://schemas.openxmlformats.org/drawingml/2006/main" w="9525">
            <a:solidFill>
              <a:schemeClr val="accent5">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dr:relSizeAnchor xmlns:cdr="http://schemas.openxmlformats.org/drawingml/2006/chartDrawing">
    <cdr:from>
      <cdr:x>0.64733</cdr:x>
      <cdr:y>0.24826</cdr:y>
    </cdr:from>
    <cdr:to>
      <cdr:x>0.76158</cdr:x>
      <cdr:y>0.3656</cdr:y>
    </cdr:to>
    <cdr:grpSp>
      <cdr:nvGrpSpPr>
        <cdr:cNvPr id="57" name="Group 56">
          <a:extLst xmlns:a="http://schemas.openxmlformats.org/drawingml/2006/main">
            <a:ext uri="{FF2B5EF4-FFF2-40B4-BE49-F238E27FC236}">
              <a16:creationId xmlns:a16="http://schemas.microsoft.com/office/drawing/2014/main" id="{9114BAFF-F03D-4501-B108-609B6C723912}"/>
            </a:ext>
          </a:extLst>
        </cdr:cNvPr>
        <cdr:cNvGrpSpPr/>
      </cdr:nvGrpSpPr>
      <cdr:grpSpPr>
        <a:xfrm xmlns:a="http://schemas.openxmlformats.org/drawingml/2006/main">
          <a:off x="1342705" y="1161857"/>
          <a:ext cx="236980" cy="549151"/>
          <a:chOff x="-273422" y="24404"/>
          <a:chExt cx="604664" cy="1271783"/>
        </a:xfrm>
      </cdr:grpSpPr>
      <cdr:grpSp>
        <cdr:nvGrpSpPr>
          <cdr:cNvPr id="58" name="Group 57">
            <a:extLst xmlns:a="http://schemas.openxmlformats.org/drawingml/2006/main">
              <a:ext uri="{FF2B5EF4-FFF2-40B4-BE49-F238E27FC236}">
                <a16:creationId xmlns:a16="http://schemas.microsoft.com/office/drawing/2014/main" id="{8ECD90CA-CEB4-439E-920C-67FB85B9279C}"/>
              </a:ext>
            </a:extLst>
          </cdr:cNvPr>
          <cdr:cNvGrpSpPr/>
        </cdr:nvGrpSpPr>
        <cdr:grpSpPr>
          <a:xfrm xmlns:a="http://schemas.openxmlformats.org/drawingml/2006/main">
            <a:off x="46076" y="24404"/>
            <a:ext cx="285166" cy="1271783"/>
            <a:chOff x="537" y="13552"/>
            <a:chExt cx="157986" cy="706246"/>
          </a:xfrm>
        </cdr:grpSpPr>
        <cdr:grpSp>
          <cdr:nvGrpSpPr>
            <cdr:cNvPr id="63" name="Group 62">
              <a:extLst xmlns:a="http://schemas.openxmlformats.org/drawingml/2006/main">
                <a:ext uri="{FF2B5EF4-FFF2-40B4-BE49-F238E27FC236}">
                  <a16:creationId xmlns:a16="http://schemas.microsoft.com/office/drawing/2014/main" id="{03EB55CD-5038-4161-92C0-4251F2A3C1FF}"/>
                </a:ext>
              </a:extLst>
            </cdr:cNvPr>
            <cdr:cNvGrpSpPr/>
          </cdr:nvGrpSpPr>
          <cdr:grpSpPr>
            <a:xfrm xmlns:a="http://schemas.openxmlformats.org/drawingml/2006/main">
              <a:off x="19518" y="13552"/>
              <a:ext cx="139005" cy="701245"/>
              <a:chOff x="0" y="13551"/>
              <a:chExt cx="139010" cy="701245"/>
            </a:xfrm>
          </cdr:grpSpPr>
          <cdr:sp macro="" textlink="">
            <cdr:nvSpPr>
              <cdr:cNvPr id="68" name="Rectangle 67">
                <a:extLst xmlns:a="http://schemas.openxmlformats.org/drawingml/2006/main">
                  <a:ext uri="{FF2B5EF4-FFF2-40B4-BE49-F238E27FC236}">
                    <a16:creationId xmlns:a16="http://schemas.microsoft.com/office/drawing/2014/main" id="{F3081121-3E2C-4E50-81E4-F05517C95016}"/>
                  </a:ext>
                </a:extLst>
              </cdr:cNvPr>
              <cdr:cNvSpPr/>
            </cdr:nvSpPr>
            <cdr:spPr>
              <a:xfrm xmlns:a="http://schemas.openxmlformats.org/drawingml/2006/main">
                <a:off x="2210" y="13551"/>
                <a:ext cx="136800" cy="514800"/>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69" name="Rectangle 68">
                <a:extLst xmlns:a="http://schemas.openxmlformats.org/drawingml/2006/main">
                  <a:ext uri="{FF2B5EF4-FFF2-40B4-BE49-F238E27FC236}">
                    <a16:creationId xmlns:a16="http://schemas.microsoft.com/office/drawing/2014/main" id="{1FB34C62-2CFE-4AC6-8B92-5A1D03093A00}"/>
                  </a:ext>
                </a:extLst>
              </cdr:cNvPr>
              <cdr:cNvSpPr/>
            </cdr:nvSpPr>
            <cdr:spPr>
              <a:xfrm xmlns:a="http://schemas.openxmlformats.org/drawingml/2006/main">
                <a:off x="0" y="527207"/>
                <a:ext cx="136800" cy="46800"/>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70" name="Isosceles Triangle 69">
                <a:extLst xmlns:a="http://schemas.openxmlformats.org/drawingml/2006/main">
                  <a:ext uri="{FF2B5EF4-FFF2-40B4-BE49-F238E27FC236}">
                    <a16:creationId xmlns:a16="http://schemas.microsoft.com/office/drawing/2014/main" id="{1881404D-EF3A-4505-B6A5-026A9DCAABAD}"/>
                  </a:ext>
                </a:extLst>
              </cdr:cNvPr>
              <cdr:cNvSpPr/>
            </cdr:nvSpPr>
            <cdr:spPr>
              <a:xfrm xmlns:a="http://schemas.openxmlformats.org/drawingml/2006/main" flipV="1">
                <a:off x="1763" y="577996"/>
                <a:ext cx="136800" cy="136800"/>
              </a:xfrm>
              <a:prstGeom xmlns:a="http://schemas.openxmlformats.org/drawingml/2006/main" prst="triangle">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71" name="Rectangle 70">
                <a:extLst xmlns:a="http://schemas.openxmlformats.org/drawingml/2006/main">
                  <a:ext uri="{FF2B5EF4-FFF2-40B4-BE49-F238E27FC236}">
                    <a16:creationId xmlns:a16="http://schemas.microsoft.com/office/drawing/2014/main" id="{5FC4FDAC-171D-4A97-9558-83D4135C7547}"/>
                  </a:ext>
                </a:extLst>
              </cdr:cNvPr>
              <cdr:cNvSpPr/>
            </cdr:nvSpPr>
            <cdr:spPr>
              <a:xfrm xmlns:a="http://schemas.openxmlformats.org/drawingml/2006/main">
                <a:off x="985" y="533641"/>
                <a:ext cx="136800" cy="21600"/>
              </a:xfrm>
              <a:prstGeom xmlns:a="http://schemas.openxmlformats.org/drawingml/2006/main" prst="rect">
                <a:avLst/>
              </a:prstGeom>
              <a:solidFill xmlns:a="http://schemas.openxmlformats.org/drawingml/2006/main">
                <a:schemeClr val="accent4">
                  <a:lumMod val="75000"/>
                </a:schemeClr>
              </a:soli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sp macro="" textlink="">
          <cdr:nvSpPr>
            <cdr:cNvPr id="65" name="Oval 64">
              <a:extLst xmlns:a="http://schemas.openxmlformats.org/drawingml/2006/main">
                <a:ext uri="{FF2B5EF4-FFF2-40B4-BE49-F238E27FC236}">
                  <a16:creationId xmlns:a16="http://schemas.microsoft.com/office/drawing/2014/main" id="{48FE11DD-9F38-4192-AFE4-2E06B64D72BA}"/>
                </a:ext>
              </a:extLst>
            </cdr:cNvPr>
            <cdr:cNvSpPr/>
          </cdr:nvSpPr>
          <cdr:spPr>
            <a:xfrm xmlns:a="http://schemas.openxmlformats.org/drawingml/2006/main">
              <a:off x="537" y="262215"/>
              <a:ext cx="36000" cy="36000"/>
            </a:xfrm>
            <a:prstGeom xmlns:a="http://schemas.openxmlformats.org/drawingml/2006/main" prst="ellipse">
              <a:avLst/>
            </a:prstGeom>
            <a:solidFill xmlns:a="http://schemas.openxmlformats.org/drawingml/2006/main">
              <a:srgbClr val="FFC000"/>
            </a:solidFill>
            <a:ln xmlns:a="http://schemas.openxmlformats.org/drawingml/2006/main" w="6350">
              <a:solidFill>
                <a:schemeClr val="accent4">
                  <a:lumMod val="75000"/>
                </a:schemeClr>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66" name="Oval 65">
              <a:extLst xmlns:a="http://schemas.openxmlformats.org/drawingml/2006/main">
                <a:ext uri="{FF2B5EF4-FFF2-40B4-BE49-F238E27FC236}">
                  <a16:creationId xmlns:a16="http://schemas.microsoft.com/office/drawing/2014/main" id="{D6335CB2-8F31-4791-A44C-1ABA34C26C2F}"/>
                </a:ext>
              </a:extLst>
            </cdr:cNvPr>
            <cdr:cNvSpPr/>
          </cdr:nvSpPr>
          <cdr:spPr>
            <a:xfrm xmlns:a="http://schemas.openxmlformats.org/drawingml/2006/main">
              <a:off x="1073" y="508815"/>
              <a:ext cx="36000" cy="36001"/>
            </a:xfrm>
            <a:prstGeom xmlns:a="http://schemas.openxmlformats.org/drawingml/2006/main" prst="ellipse">
              <a:avLst/>
            </a:prstGeom>
            <a:solidFill xmlns:a="http://schemas.openxmlformats.org/drawingml/2006/main">
              <a:schemeClr val="accent6">
                <a:lumMod val="75000"/>
              </a:schemeClr>
            </a:solidFill>
            <a:ln xmlns:a="http://schemas.openxmlformats.org/drawingml/2006/main" w="6350">
              <a:solidFill>
                <a:schemeClr val="accent6">
                  <a:lumMod val="50000"/>
                </a:schemeClr>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67" name="Oval 66">
              <a:extLst xmlns:a="http://schemas.openxmlformats.org/drawingml/2006/main">
                <a:ext uri="{FF2B5EF4-FFF2-40B4-BE49-F238E27FC236}">
                  <a16:creationId xmlns:a16="http://schemas.microsoft.com/office/drawing/2014/main" id="{1EE051C3-A0A3-4469-B4A2-9570C606C327}"/>
                </a:ext>
              </a:extLst>
            </cdr:cNvPr>
            <cdr:cNvSpPr/>
          </cdr:nvSpPr>
          <cdr:spPr>
            <a:xfrm xmlns:a="http://schemas.openxmlformats.org/drawingml/2006/main">
              <a:off x="69808" y="683798"/>
              <a:ext cx="36000" cy="36000"/>
            </a:xfrm>
            <a:prstGeom xmlns:a="http://schemas.openxmlformats.org/drawingml/2006/main" prst="ellipse">
              <a:avLst/>
            </a:prstGeom>
            <a:solidFill xmlns:a="http://schemas.openxmlformats.org/drawingml/2006/main">
              <a:srgbClr val="0070C0"/>
            </a:solidFill>
            <a:ln xmlns:a="http://schemas.openxmlformats.org/drawingml/2006/main" w="6350">
              <a:solidFill>
                <a:srgbClr val="00206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cxnSp macro="">
        <cdr:nvCxnSpPr>
          <cdr:cNvPr id="60" name="Straight Connector 59">
            <a:extLst xmlns:a="http://schemas.openxmlformats.org/drawingml/2006/main">
              <a:ext uri="{FF2B5EF4-FFF2-40B4-BE49-F238E27FC236}">
                <a16:creationId xmlns:a16="http://schemas.microsoft.com/office/drawing/2014/main" id="{2E4296AF-3FE9-4BAA-9D50-EEB8D2018785}"/>
              </a:ext>
            </a:extLst>
          </cdr:cNvPr>
          <cdr:cNvCxnSpPr/>
        </cdr:nvCxnSpPr>
        <cdr:spPr>
          <a:xfrm xmlns:a="http://schemas.openxmlformats.org/drawingml/2006/main" flipH="1">
            <a:off x="-266661" y="508903"/>
            <a:ext cx="313513" cy="0"/>
          </a:xfrm>
          <a:prstGeom xmlns:a="http://schemas.openxmlformats.org/drawingml/2006/main" prst="line">
            <a:avLst/>
          </a:prstGeom>
          <a:ln xmlns:a="http://schemas.openxmlformats.org/drawingml/2006/main" w="9525">
            <a:solidFill>
              <a:schemeClr val="accent4">
                <a:lumMod val="75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61" name="Straight Connector 60">
            <a:extLst xmlns:a="http://schemas.openxmlformats.org/drawingml/2006/main">
              <a:ext uri="{FF2B5EF4-FFF2-40B4-BE49-F238E27FC236}">
                <a16:creationId xmlns:a16="http://schemas.microsoft.com/office/drawing/2014/main" id="{48403A77-224F-48F7-AB3C-2FCE47A43DFE}"/>
              </a:ext>
            </a:extLst>
          </cdr:cNvPr>
          <cdr:cNvCxnSpPr/>
        </cdr:nvCxnSpPr>
        <cdr:spPr>
          <a:xfrm xmlns:a="http://schemas.openxmlformats.org/drawingml/2006/main" flipH="1">
            <a:off x="-273422" y="958264"/>
            <a:ext cx="334080" cy="0"/>
          </a:xfrm>
          <a:prstGeom xmlns:a="http://schemas.openxmlformats.org/drawingml/2006/main" prst="line">
            <a:avLst/>
          </a:prstGeom>
          <a:ln xmlns:a="http://schemas.openxmlformats.org/drawingml/2006/main" w="9525">
            <a:solidFill>
              <a:schemeClr val="accent6">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62" name="Straight Connector 61">
            <a:extLst xmlns:a="http://schemas.openxmlformats.org/drawingml/2006/main">
              <a:ext uri="{FF2B5EF4-FFF2-40B4-BE49-F238E27FC236}">
                <a16:creationId xmlns:a16="http://schemas.microsoft.com/office/drawing/2014/main" id="{548762B8-53F1-46DD-97E9-4BEAF9B2B5FF}"/>
              </a:ext>
            </a:extLst>
          </cdr:cNvPr>
          <cdr:cNvCxnSpPr/>
        </cdr:nvCxnSpPr>
        <cdr:spPr>
          <a:xfrm xmlns:a="http://schemas.openxmlformats.org/drawingml/2006/main" flipH="1">
            <a:off x="-262660" y="1266552"/>
            <a:ext cx="447575" cy="0"/>
          </a:xfrm>
          <a:prstGeom xmlns:a="http://schemas.openxmlformats.org/drawingml/2006/main" prst="line">
            <a:avLst/>
          </a:prstGeom>
          <a:ln xmlns:a="http://schemas.openxmlformats.org/drawingml/2006/main" w="9525">
            <a:solidFill>
              <a:schemeClr val="accent5">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userShapes>
</file>

<file path=ppt/drawings/drawing410.xml><c:userShapes xmlns:c="http://schemas.openxmlformats.org/drawingml/2006/chart"><cdr:relSizeAnchor xmlns:cdr="http://schemas.openxmlformats.org/drawingml/2006/chartDrawing"><cdr:from><cdr:x>0</cdr:x><cdr:y>0.06242</cdr:y></cdr:from><cdr:to><cdr:x>1</cdr:x><cdr:y>0.13934</cdr:y></cdr:to><cdr:sp macro="" textlink=""><cdr:nvSpPr><cdr:cNvPr id="15" name="TextBox 1"/><cdr:cNvSpPr txBox="1"/></cdr:nvSpPr><cdr:spPr><a:xfrm xmlns:a="http://schemas.openxmlformats.org/drawingml/2006/main"><a:off x="0" y="292100"/><a:ext cx="1440000" cy="359982"/></a:xfrm><a:prstGeom xmlns:a="http://schemas.openxmlformats.org/drawingml/2006/main" prst="rect"><a:avLst/></a:prstGeom></cdr:spPr><cdr:txBody><a:bodyPr xmlns:a="http://schemas.openxmlformats.org/drawingml/2006/main" wrap="square" rtlCol="0" anchor="ctr"/><a:lstStyle xmlns:a="http://schemas.openxmlformats.org/drawingml/2006/main"><a:lvl1pPr marL="0" indent="0"><a:defRPr sz="1100"><a:latin typeface="+mn-lt"/><a:ea typeface="+mn-ea"/><a:cs typeface="+mn-cs"/></a:defRPr></a:lvl1pPr><a:lvl2pPr marL="457200" indent="0"><a:defRPr sz="1100"><a:latin typeface="+mn-lt"/><a:ea typeface="+mn-ea"/><a:cs typeface="+mn-cs"/></a:defRPr></a:lvl2pPr><a:lvl3pPr marL="914400" indent="0"><a:defRPr sz="1100"><a:latin typeface="+mn-lt"/><a:ea typeface="+mn-ea"/><a:cs typeface="+mn-cs"/></a:defRPr></a:lvl3pPr><a:lvl4pPr marL="1371600" indent="0"><a:defRPr sz="1100"><a:latin typeface="+mn-lt"/><a:ea typeface="+mn-ea"/><a:cs typeface="+mn-cs"/></a:defRPr></a:lvl4pPr><a:lvl5pPr marL="1828800" indent="0"><a:defRPr sz="1100"><a:latin typeface="+mn-lt"/><a:ea typeface="+mn-ea"/><a:cs typeface="+mn-cs"/></a:defRPr></a:lvl5pPr><a:lvl6pPr marL="2286000" indent="0"><a:defRPr sz="1100"><a:latin typeface="+mn-lt"/><a:ea typeface="+mn-ea"/><a:cs typeface="+mn-cs"/></a:defRPr></a:lvl6pPr><a:lvl7pPr marL="2743200" indent="0"><a:defRPr sz="1100"><a:latin typeface="+mn-lt"/><a:ea typeface="+mn-ea"/><a:cs typeface="+mn-cs"/></a:defRPr></a:lvl7pPr><a:lvl8pPr marL="3200400" indent="0"><a:defRPr sz="1100"><a:latin typeface="+mn-lt"/><a:ea typeface="+mn-ea"/><a:cs typeface="+mn-cs"/></a:defRPr></a:lvl8pPr><a:lvl9pPr marL="3657600" indent="0"><a:defRPr sz="1100"><a:latin typeface="+mn-lt"/><a:ea typeface="+mn-ea"/><a:cs typeface="+mn-cs"/></a:defRPr></a:lvl9pPr></a:lstStyle><a:p xmlns:a="http://schemas.openxmlformats.org/drawingml/2006/main"><a:pPr algn="ctr"/><a:r><a:rPr lang="en-GB" sz="800" dirty="0"><a:solidFill><a:schemeClr val="tx1"><a:lumMod val="75000"/><a:lumOff val="25000"/></a:schemeClr></a:solidFill><a:latin typeface="Cambria" panose="02040503050406030204" pitchFamily="18" charset="0"/><a:ea typeface="Cambria" panose="02040503050406030204" pitchFamily="18" charset="0"/></a:rPr><a:t>Poretrykk, </a:t></a:r><a:r><a:rPr lang="nb-NO" sz="800" i="0" dirty="0"><a:solidFill><a:schemeClr val="tx1"><a:lumMod val="65000"/><a:lumOff val="35000"/></a:schemeClr></a:solidFill><a:latin typeface="Cambria Math" panose="02040503050406030204" pitchFamily="18" charset="0"/></a:rPr><a:t>u_2  [kPa]</a:t></a:r><a:endParaRPr lang="en-GB" sz="800" dirty="0"><a:solidFill><a:schemeClr val="tx1"><a:lumMod val="65000"/><a:lumOff val="35000"/></a:schemeClr></a:solidFill></a:endParaRPr></a:p></cdr:txBody></cdr:sp></cdr:relSizeAnchor></c:userShapes>0204" pitchFamily="18" charset="0"/></a:rPr></m:ctrlPr></m:sSubPr><m:e><m:r><m:rPr><m:sty m:val="p"/></m:rPr><a:rPr lang="nb-NO" sz="800" i="0" dirty="0" smtClean="0"><a:solidFill><a:schemeClr val="tx1"><a:lumMod val="65000"/><a:lumOff val="35000"/></a:schemeClr></a:solidFill><a:latin typeface="Cambria Math" panose="02040503050406030204" pitchFamily="18" charset="0"/></a:rPr><m:t>u</m:t></m:r></m:e><m:sub><m:r><a:rPr lang="nb-NO" sz="800" i="0" dirty="0" smtClean="0"><a:solidFill><a:schemeClr val="tx1"><a:lumMod val="65000"/><a:lumOff val="35000"/></a:schemeClr></a:solidFill><a:latin typeface="Cambria Math" panose="02040503050406030204" pitchFamily="18" charset="0"/></a:rPr><m:t>2</m:t></m:r></m:sub></m:sSub></m:oMath></a14:m><a:r><a:rPr lang="nb-NO" sz="800" i="0" dirty="0"><a:solidFill><a:schemeClr val="tx1"><a:lumMod val="65000"/><a:lumOff val="35000"/></a:schemeClr></a:solidFill><a:latin typeface="Cambria Math" panose="02040503050406030204" pitchFamily="18" charset="0"/></a:rPr><a:t>  [kPa]</a:t></a:r><a:endParaRPr lang="en-GB" sz="800" dirty="0"><a:solidFill><a:schemeClr val="tx1"><a:lumMod val="65000"/><a:lumOff val="35000"/></a:schemeClr></a:solidFill></a:endParaRPr></a:p></cdr:txBody></cdr:sp></mc:Choice><mc:Fallback><cdr:sp macro="" textlink=""><cdr:nvSpPr><cdr:cNvPr id="15" name="TextBox 1"/><cdr:cNvSpPr txBox="1"/></cdr:nvSpPr><cdr:spPr><a:xfrm xmlns:a="http://schemas.openxmlformats.org/drawingml/2006/main"><a:off x="0" y="292100"/><a:ext cx="1440000" cy="359982"/></a:xfrm><a:prstGeom xmlns:a="http://schemas.openxmlformats.org/drawingml/2006/main" prst="rect"><a:avLst/></a:prstGeom></cdr:spPr><cdr:txBody><a:bodyPr xmlns:a="http://schemas.openxmlformats.org/drawingml/2006/main" wrap="square" rtlCol="0" anchor="ctr"/><a:lstStyle xmlns:a="http://schemas.openxmlformats.org/drawingml/2006/main"><a:lvl1pPr marL="0" indent="0"><a:defRPr sz="1100"><a:latin typeface="+mn-lt"/><a:ea typeface="+mn-ea"/><a:cs typeface="+mn-cs"/></a:defRPr></a:lvl1pPr><a:lvl2pPr marL="457200" indent="0"><a:defRPr sz="1100"><a:latin typeface="+mn-lt"/><a:ea typeface="+mn-ea"/><a:cs typeface="+mn-cs"/></a:defRPr></a:lvl2pPr><a:lvl3pPr marL="914400" indent="0"><a:defRPr sz="1100"><a:latin typeface="+mn-lt"/><a:ea typeface="+mn-ea"/><a:cs typeface="+mn-cs"/></a:defRPr></a:lvl3pPr><a:lvl4pPr marL="1371600" indent="0"><a:defRPr sz="1100"><a:latin typeface="+mn-lt"/><a:ea typeface="+mn-ea"/><a:cs typeface="+mn-cs"/></a:defRPr></a:lvl4pPr><a:lvl5pPr marL="1828800" indent="0"><a:defRPr sz="1100"><a:latin typeface="+mn-lt"/><a:ea typeface="+mn-ea"/><a:cs typeface="+mn-cs"/></a:defRPr></a:lvl5pPr><a:lvl6pPr marL="2286000" indent="0"><a:defRPr sz="1100"><a:latin typeface="+mn-lt"/><a:ea typeface="+mn-ea"/><a:cs typeface="+mn-cs"/></a:defRPr></a:lvl6pPr><a:lvl7pPr marL="2743200" indent="0"><a:defRPr sz="1100"><a:latin typeface="+mn-lt"/><a:ea typeface="+mn-ea"/><a:cs typeface="+mn-cs"/></a:defRPr></a:lvl7pPr><a:lvl8pPr marL="3200400" indent="0"><a:defRPr sz="1100"><a:latin typeface="+mn-lt"/><a:ea typeface="+mn-ea"/><a:cs typeface="+mn-cs"/></a:defRPr></a:lvl8pPr><a:lvl9pPr marL="3657600" indent="0"><a:defRPr sz="1100"><a:latin typeface="+mn-lt"/><a:ea typeface="+mn-ea"/><a:cs typeface="+mn-cs"/></a:defRPr></a:lvl9pPr></a:lstStyle><a:p xmlns:a="http://schemas.openxmlformats.org/drawingml/2006/main"><a:pPr algn="ctr"/><a:r><a:rPr lang="en-GB" sz="800" dirty="0"><a:solidFill><a:schemeClr val="tx1"><a:lumMod val="75000"/><a:lumOff val="25000"/></a:schemeClr></a:solidFill><a:latin typeface="Cambria" panose="02040503050406030204" pitchFamily="18" charset="0"/><a:ea typeface="Cambria" panose="02040503050406030204" pitchFamily="18" charset="0"/></a:rPr><a:t>Poretrykk, </a:t></a:r><a:r><a:rPr lang="nb-NO" sz="800" i="0" dirty="0"><a:solidFill><a:schemeClr val="tx1"><a:lumMod val="65000"/><a:lumOff val="35000"/></a:schemeClr></a:solidFill><a:latin typeface="Cambria Math" panose="02040503050406030204" pitchFamily="18" charset="0"/></a:rPr><a:t>u_2  [kPa]</a:t></a:r><a:endParaRPr lang="en-GB" sz="800" dirty="0"><a:solidFill><a:schemeClr val="tx1"><a:lumMod val="65000"/><a:lumOff val="35000"/></a:schemeClr></a:solidFill></a:endParaRPr></a:p></cdr:txBody></cdr:sp></mc:Fallback></mc:AlternateContent></cdr:relSizeAnchor></c:userShapes>
</file>

<file path=ppt/drawings/drawing411.xml><c:userShapes xmlns:c="http://schemas.openxmlformats.org/drawingml/2006/chart"><cdr:relSizeAnchor xmlns:cdr="http://schemas.openxmlformats.org/drawingml/2006/chartDrawing"><cdr:from><cdr:x>0.11928</cdr:x><cdr:y>0.18722</cdr:y></cdr:from><cdr:to><cdr:x>0.9354</cdr:x><cdr:y>0.96186</cdr:y></cdr:to><cdr:grpSp><cdr:nvGrpSpPr><cdr:cNvPr id="2" name="Group 1"><a:extLst xmlns:a="http://schemas.openxmlformats.org/drawingml/2006/main"><a:ext uri="{FF2B5EF4-FFF2-40B4-BE49-F238E27FC236}"><a16:creationId xmlns:a16="http://schemas.microsoft.com/office/drawing/2014/main" id="{80332B69-4CD1-40C3-B60D-6261BC73661E}"/></a:ext></a:extLst></cdr:cNvPr><cdr:cNvGrpSpPr/></cdr:nvGrpSpPr><cdr:grpSpPr><a:xfrm xmlns:a="http://schemas.openxmlformats.org/drawingml/2006/main"><a:off x="231096" y="876190"/><a:ext cx="1581168" cy="3625315"/><a:chOff x="-12924" y="0"/><a:chExt cx="3791146" cy="4653091"/></a:xfrm></cdr:grpSpPr><cdr:sp macro="" textlink=""><cdr:nvSpPr><cdr:cNvPr id="3" name="Rectangle 2"><a:extLst xmlns:a="http://schemas.openxmlformats.org/drawingml/2006/main"><a:ext uri="{FF2B5EF4-FFF2-40B4-BE49-F238E27FC236}"><a16:creationId xmlns:a16="http://schemas.microsoft.com/office/drawing/2014/main" id="{D157051F-5A8D-4B2E-9565-B83E43D74281}"/></a:ext></a:extLst></cdr:cNvPr><cdr:cNvSpPr/></cdr:nvSpPr><cdr:spPr><a:xfrm xmlns:a="http://schemas.openxmlformats.org/drawingml/2006/main"><a:off x="0" y="0"/><a:ext cx="3772675" cy="867276"/></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4" name="Rectangle 3"><a:extLst xmlns:a="http://schemas.openxmlformats.org/drawingml/2006/main"><a:ext uri="{FF2B5EF4-FFF2-40B4-BE49-F238E27FC236}"><a16:creationId xmlns:a16="http://schemas.microsoft.com/office/drawing/2014/main" id="{DF2BE3B8-0688-42EC-819F-63CAE730118B}"/></a:ext></a:extLst></cdr:cNvPr><cdr:cNvSpPr/></cdr:nvSpPr><cdr:spPr><a:xfrm xmlns:a="http://schemas.openxmlformats.org/drawingml/2006/main"><a:off x="3078" y="865365"/><a:ext cx="3774539" cy="146527"/></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5" name="Rectangle 4"><a:extLst xmlns:a="http://schemas.openxmlformats.org/drawingml/2006/main"><a:ext uri="{FF2B5EF4-FFF2-40B4-BE49-F238E27FC236}"><a16:creationId xmlns:a16="http://schemas.microsoft.com/office/drawing/2014/main" id="{15866C07-6976-475A-8875-451AF6ECA8B2}"/></a:ext></a:extLst></cdr:cNvPr><cdr:cNvSpPr/></cdr:nvSpPr><cdr:spPr><a:xfrm xmlns:a="http://schemas.openxmlformats.org/drawingml/2006/main"><a:off x="4997" y="1012657"/><a:ext cx="3762682" cy="992605"/></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6" name="Rectangle 5"><a:extLst xmlns:a="http://schemas.openxmlformats.org/drawingml/2006/main"><a:ext uri="{FF2B5EF4-FFF2-40B4-BE49-F238E27FC236}"><a16:creationId xmlns:a16="http://schemas.microsoft.com/office/drawing/2014/main" id="{CB4D5E34-16A6-44F5-8BA3-87DE089F3D9C}"/></a:ext></a:extLst></cdr:cNvPr><cdr:cNvSpPr/></cdr:nvSpPr><cdr:spPr><a:xfrm xmlns:a="http://schemas.openxmlformats.org/drawingml/2006/main"><a:off x="-968" y="1995651"/><a:ext cx="3779190" cy="315414"/></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7" name="Rectangle 6"><a:extLst xmlns:a="http://schemas.openxmlformats.org/drawingml/2006/main"><a:ext uri="{FF2B5EF4-FFF2-40B4-BE49-F238E27FC236}"><a16:creationId xmlns:a16="http://schemas.microsoft.com/office/drawing/2014/main" id="{3182820C-0F6F-43A2-A7F2-C3232818D9E9}"/></a:ext></a:extLst></cdr:cNvPr><cdr:cNvSpPr/></cdr:nvSpPr><cdr:spPr><a:xfrm xmlns:a="http://schemas.openxmlformats.org/drawingml/2006/main"><a:off x="4997" y="2326104"/><a:ext cx="3757685" cy="852237"/></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8" name="Rectangle 7"><a:extLst xmlns:a="http://schemas.openxmlformats.org/drawingml/2006/main"><a:ext uri="{FF2B5EF4-FFF2-40B4-BE49-F238E27FC236}"><a16:creationId xmlns:a16="http://schemas.microsoft.com/office/drawing/2014/main" id="{202B88A6-4C86-4064-97A2-F7D4F20C6D3D}"/></a:ext></a:extLst></cdr:cNvPr><cdr:cNvSpPr/></cdr:nvSpPr><cdr:spPr><a:xfrm xmlns:a="http://schemas.openxmlformats.org/drawingml/2006/main"><a:off x="4661" y="3644979"/><a:ext cx="3757686" cy="1008112"/></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9" name="Rectangle 8"><a:extLst xmlns:a="http://schemas.openxmlformats.org/drawingml/2006/main"><a:ext uri="{FF2B5EF4-FFF2-40B4-BE49-F238E27FC236}"><a16:creationId xmlns:a16="http://schemas.microsoft.com/office/drawing/2014/main" id="{2A09DA09-AF9B-4943-BC88-D3607FE979D3}"/></a:ext></a:extLst></cdr:cNvPr><cdr:cNvSpPr/></cdr:nvSpPr><cdr:spPr><a:xfrm xmlns:a="http://schemas.openxmlformats.org/drawingml/2006/main"><a:off x="-12924" y="3181063"/><a:ext cx="3791146" cy="464707"/></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grpSp></cdr:relSizeAnchor><cdr:relSizeAnchor xmlns:cdr="http://schemas.openxmlformats.org/drawingml/2006/chartDrawing"><cdr:from><cdr:x>0</cdr:x><cdr:y>0.07676</cdr:y></cdr:from><cdr:to><cdr:x>1</cdr:x><cdr:y>0.14127</cdr:y></cdr:to><cdr:sp macro="" textlink=""><cdr:nvSpPr><cdr:cNvPr id="12" name="TextBox 1"><a:extLst xmlns:a="http://schemas.openxmlformats.org/drawingml/2006/main"><a:ext uri="{FF2B5EF4-FFF2-40B4-BE49-F238E27FC236}"><a16:creationId xmlns:a16="http://schemas.microsoft.com/office/drawing/2014/main" id="{E2BEBE85-14F3-43E9-BA82-2DDF218B3002}"/></a:ext></a:extLst></cdr:cNvPr><cdr:cNvSpPr txBox="1"/></cdr:nvSpPr><cdr:spPr><a:xfrm xmlns:a="http://schemas.openxmlformats.org/drawingml/2006/main"><a:off x="0" y="359237"/><a:ext cx="1619885" cy="301907"/></a:xfrm><a:prstGeom xmlns:a="http://schemas.openxmlformats.org/drawingml/2006/main" prst="rect"><a:avLst/></a:prstGeom></cdr:spPr><cdr:txBody><a:bodyPr xmlns:a="http://schemas.openxmlformats.org/drawingml/2006/main" wrap="square" rtlCol="0" anchor="ctr"/><a:lstStyle xmlns:a="http://schemas.openxmlformats.org/drawingml/2006/main"><a:lvl1pPr marL="0" indent="0"><a:defRPr sz="1100"><a:latin typeface="+mn-lt"/><a:ea typeface="+mn-ea"/><a:cs typeface="+mn-cs"/></a:defRPr></a:lvl1pPr><a:lvl2pPr marL="457200" indent="0"><a:defRPr sz="1100"><a:latin typeface="+mn-lt"/><a:ea typeface="+mn-ea"/><a:cs typeface="+mn-cs"/></a:defRPr></a:lvl2pPr><a:lvl3pPr marL="914400" indent="0"><a:defRPr sz="1100"><a:latin typeface="+mn-lt"/><a:ea typeface="+mn-ea"/><a:cs typeface="+mn-cs"/></a:defRPr></a:lvl3pPr><a:lvl4pPr marL="1371600" indent="0"><a:defRPr sz="1100"><a:latin typeface="+mn-lt"/><a:ea typeface="+mn-ea"/><a:cs typeface="+mn-cs"/></a:defRPr></a:lvl4pPr><a:lvl5pPr marL="1828800" indent="0"><a:defRPr sz="1100"><a:latin typeface="+mn-lt"/><a:ea typeface="+mn-ea"/><a:cs typeface="+mn-cs"/></a:defRPr></a:lvl5pPr><a:lvl6pPr marL="2286000" indent="0"><a:defRPr sz="1100"><a:latin typeface="+mn-lt"/><a:ea typeface="+mn-ea"/><a:cs typeface="+mn-cs"/></a:defRPr></a:lvl6pPr><a:lvl7pPr marL="2743200" indent="0"><a:defRPr sz="1100"><a:latin typeface="+mn-lt"/><a:ea typeface="+mn-ea"/><a:cs typeface="+mn-cs"/></a:defRPr></a:lvl7pPr><a:lvl8pPr marL="3200400" indent="0"><a:defRPr sz="1100"><a:latin typeface="+mn-lt"/><a:ea typeface="+mn-ea"/><a:cs typeface="+mn-cs"/></a:defRPr></a:lvl8pPr><a:lvl9pPr marL="3657600" indent="0"><a:defRPr sz="1100"><a:latin typeface="+mn-lt"/><a:ea typeface="+mn-ea"/><a:cs typeface="+mn-cs"/></a:defRPr></a:lvl9pPr></a:lstStyle><a:p xmlns:a="http://schemas.openxmlformats.org/drawingml/2006/main"><a:pPr algn="ctr"/><a:r><a:rPr lang="nb-NO" sz="800" i="0" dirty="0"><a:solidFill><a:schemeClr val="tx1"><a:lumMod val="65000"/><a:lumOff val="35000"/></a:schemeClr></a:solidFill><a:latin typeface="Cambria Math" panose="02040503050406030204" pitchFamily="18" charset="0"/></a:rPr><a:t>F_r</a:t></a:r><a:r><a:rPr lang="en-GB" sz="800" dirty="0"><a:solidFill><a:schemeClr val="tx1"><a:lumMod val="65000"/><a:lumOff val="35000"/></a:schemeClr></a:solidFill><a:latin typeface="Times New Roman" panose="02020603050405020304" pitchFamily="18" charset="0"/><a:cs typeface="Times New Roman" panose="02020603050405020304" pitchFamily="18" charset="0"/></a:rPr><a:t> [%]</a:t></a:r></a:p></cdr:txBody></cdr:sp></cdr:relSizeAnchor></c:userShapes><a:lumOff val="35000"/></a:schemeClr></a:solidFill><a:latin typeface="Cambria Math" panose="02040503050406030204" pitchFamily="18" charset="0"/></a:rPr><m:t>F</m:t></m:r></m:e><m:sub><m:r><m:rPr><m:sty m:val="p"/></m:rPr><a:rPr lang="nb-NO" sz="800" dirty="0"><a:solidFill><a:schemeClr val="tx1"><a:lumMod val="65000"/><a:lumOff val="35000"/></a:schemeClr></a:solidFill><a:latin typeface="Cambria Math" panose="02040503050406030204" pitchFamily="18" charset="0"/></a:rPr><m:t>r</m:t></m:r></m:sub></m:sSub></m:oMath></a14:m><a:r><a:rPr lang="en-GB" sz="800" dirty="0"><a:solidFill><a:schemeClr val="tx1"><a:lumMod val="65000"/><a:lumOff val="35000"/></a:schemeClr></a:solidFill><a:latin typeface="Times New Roman" panose="02020603050405020304" pitchFamily="18" charset="0"/><a:cs typeface="Times New Roman" panose="02020603050405020304" pitchFamily="18" charset="0"/></a:rPr><a:t> [%]</a:t></a:r></a:p></cdr:txBody></cdr:sp></mc:Choice><mc:Fallback><cdr:sp macro="" textlink=""><cdr:nvSpPr><cdr:cNvPr id="12" name="TextBox 1"><a:extLst xmlns:a="http://schemas.openxmlformats.org/drawingml/2006/main"><a:ext uri="{FF2B5EF4-FFF2-40B4-BE49-F238E27FC236}"><a16:creationId xmlns:a16="http://schemas.microsoft.com/office/drawing/2014/main" id="{E2BEBE85-14F3-43E9-BA82-2DDF218B3002}"/></a:ext></a:extLst></cdr:cNvPr><cdr:cNvSpPr txBox="1"/></cdr:nvSpPr><cdr:spPr><a:xfrm xmlns:a="http://schemas.openxmlformats.org/drawingml/2006/main"><a:off x="0" y="359237"/><a:ext cx="1619885" cy="301907"/></a:xfrm><a:prstGeom xmlns:a="http://schemas.openxmlformats.org/drawingml/2006/main" prst="rect"><a:avLst/></a:prstGeom></cdr:spPr><cdr:txBody><a:bodyPr xmlns:a="http://schemas.openxmlformats.org/drawingml/2006/main" wrap="square" rtlCol="0" anchor="ctr"/><a:lstStyle xmlns:a="http://schemas.openxmlformats.org/drawingml/2006/main"><a:lvl1pPr marL="0" indent="0"><a:defRPr sz="1100"><a:latin typeface="+mn-lt"/><a:ea typeface="+mn-ea"/><a:cs typeface="+mn-cs"/></a:defRPr></a:lvl1pPr><a:lvl2pPr marL="457200" indent="0"><a:defRPr sz="1100"><a:latin typeface="+mn-lt"/><a:ea typeface="+mn-ea"/><a:cs typeface="+mn-cs"/></a:defRPr></a:lvl2pPr><a:lvl3pPr marL="914400" indent="0"><a:defRPr sz="1100"><a:latin typeface="+mn-lt"/><a:ea typeface="+mn-ea"/><a:cs typeface="+mn-cs"/></a:defRPr></a:lvl3pPr><a:lvl4pPr marL="1371600" indent="0"><a:defRPr sz="1100"><a:latin typeface="+mn-lt"/><a:ea typeface="+mn-ea"/><a:cs typeface="+mn-cs"/></a:defRPr></a:lvl4pPr><a:lvl5pPr marL="1828800" indent="0"><a:defRPr sz="1100"><a:latin typeface="+mn-lt"/><a:ea typeface="+mn-ea"/><a:cs typeface="+mn-cs"/></a:defRPr></a:lvl5pPr><a:lvl6pPr marL="2286000" indent="0"><a:defRPr sz="1100"><a:latin typeface="+mn-lt"/><a:ea typeface="+mn-ea"/><a:cs typeface="+mn-cs"/></a:defRPr></a:lvl6pPr><a:lvl7pPr marL="2743200" indent="0"><a:defRPr sz="1100"><a:latin typeface="+mn-lt"/><a:ea typeface="+mn-ea"/><a:cs typeface="+mn-cs"/></a:defRPr></a:lvl7pPr><a:lvl8pPr marL="3200400" indent="0"><a:defRPr sz="1100"><a:latin typeface="+mn-lt"/><a:ea typeface="+mn-ea"/><a:cs typeface="+mn-cs"/></a:defRPr></a:lvl8pPr><a:lvl9pPr marL="3657600" indent="0"><a:defRPr sz="1100"><a:latin typeface="+mn-lt"/><a:ea typeface="+mn-ea"/><a:cs typeface="+mn-cs"/></a:defRPr></a:lvl9pPr></a:lstStyle><a:p xmlns:a="http://schemas.openxmlformats.org/drawingml/2006/main"><a:pPr algn="ctr"/><a:r><a:rPr lang="nb-NO" sz="800" i="0" dirty="0"><a:solidFill><a:schemeClr val="tx1"><a:lumMod val="65000"/><a:lumOff val="35000"/></a:schemeClr></a:solidFill><a:latin typeface="Cambria Math" panose="02040503050406030204" pitchFamily="18" charset="0"/></a:rPr><a:t>F_r</a:t></a:r><a:r><a:rPr lang="en-GB" sz="800" dirty="0"><a:solidFill><a:schemeClr val="tx1"><a:lumMod val="65000"/><a:lumOff val="35000"/></a:schemeClr></a:solidFill><a:latin typeface="Times New Roman" panose="02020603050405020304" pitchFamily="18" charset="0"/><a:cs typeface="Times New Roman" panose="02020603050405020304" pitchFamily="18" charset="0"/></a:rPr><a:t> [%]</a:t></a:r></a:p></cdr:txBody></cdr:sp></mc:Fallback></mc:AlternateContent></cdr:relSizeAnchor></c:userShapes>
</file>

<file path=ppt/drawings/drawing42.xml><?xml version="1.0" encoding="utf-8"?>
<c:userShapes xmlns:c="http://schemas.openxmlformats.org/drawingml/2006/chart">
  <cdr:relSizeAnchor xmlns:cdr="http://schemas.openxmlformats.org/drawingml/2006/chartDrawing">
    <cdr:from>
      <cdr:x>0.11928</cdr:x>
      <cdr:y>0.18722</cdr:y>
    </cdr:from>
    <cdr:to>
      <cdr:x>0.9354</cdr:x>
      <cdr:y>0.96186</cdr:y>
    </cdr:to>
    <cdr:grpSp>
      <cdr:nvGrpSpPr>
        <cdr:cNvPr id="2" name="Group 1">
          <a:extLst xmlns:a="http://schemas.openxmlformats.org/drawingml/2006/main">
            <a:ext uri="{FF2B5EF4-FFF2-40B4-BE49-F238E27FC236}">
              <a16:creationId xmlns:a16="http://schemas.microsoft.com/office/drawing/2014/main" id="{80332B69-4CD1-40C3-B60D-6261BC73661E}"/>
            </a:ext>
          </a:extLst>
        </cdr:cNvPr>
        <cdr:cNvGrpSpPr/>
      </cdr:nvGrpSpPr>
      <cdr:grpSpPr>
        <a:xfrm xmlns:a="http://schemas.openxmlformats.org/drawingml/2006/main">
          <a:off x="231096" y="876190"/>
          <a:ext cx="1581168" cy="3625315"/>
          <a:chOff x="-12924" y="0"/>
          <a:chExt cx="3791146" cy="4653091"/>
        </a:xfrm>
      </cdr:grpSpPr>
      <cdr:sp macro="" textlink="">
        <cdr:nvSpPr>
          <cdr:cNvPr id="3" name="Rectangle 2">
            <a:extLst xmlns:a="http://schemas.openxmlformats.org/drawingml/2006/main">
              <a:ext uri="{FF2B5EF4-FFF2-40B4-BE49-F238E27FC236}">
                <a16:creationId xmlns:a16="http://schemas.microsoft.com/office/drawing/2014/main" id="{D157051F-5A8D-4B2E-9565-B83E43D74281}"/>
              </a:ext>
            </a:extLst>
          </cdr:cNvPr>
          <cdr:cNvSpPr/>
        </cdr:nvSpPr>
        <cdr:spPr>
          <a:xfrm xmlns:a="http://schemas.openxmlformats.org/drawingml/2006/main">
            <a:off x="0" y="0"/>
            <a:ext cx="3772675" cy="86727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4" name="Rectangle 3">
            <a:extLst xmlns:a="http://schemas.openxmlformats.org/drawingml/2006/main">
              <a:ext uri="{FF2B5EF4-FFF2-40B4-BE49-F238E27FC236}">
                <a16:creationId xmlns:a16="http://schemas.microsoft.com/office/drawing/2014/main" id="{DF2BE3B8-0688-42EC-819F-63CAE730118B}"/>
              </a:ext>
            </a:extLst>
          </cdr:cNvPr>
          <cdr:cNvSpPr/>
        </cdr:nvSpPr>
        <cdr:spPr>
          <a:xfrm xmlns:a="http://schemas.openxmlformats.org/drawingml/2006/main">
            <a:off x="3078" y="865365"/>
            <a:ext cx="3774539" cy="146527"/>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15866C07-6976-475A-8875-451AF6ECA8B2}"/>
              </a:ext>
            </a:extLst>
          </cdr:cNvPr>
          <cdr:cNvSpPr/>
        </cdr:nvSpPr>
        <cdr:spPr>
          <a:xfrm xmlns:a="http://schemas.openxmlformats.org/drawingml/2006/main">
            <a:off x="4997" y="1012657"/>
            <a:ext cx="3762682" cy="992605"/>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CB4D5E34-16A6-44F5-8BA3-87DE089F3D9C}"/>
              </a:ext>
            </a:extLst>
          </cdr:cNvPr>
          <cdr:cNvSpPr/>
        </cdr:nvSpPr>
        <cdr:spPr>
          <a:xfrm xmlns:a="http://schemas.openxmlformats.org/drawingml/2006/main">
            <a:off x="-968" y="1995651"/>
            <a:ext cx="3779190" cy="315414"/>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3182820C-0F6F-43A2-A7F2-C3232818D9E9}"/>
              </a:ext>
            </a:extLst>
          </cdr:cNvPr>
          <cdr:cNvSpPr/>
        </cdr:nvSpPr>
        <cdr:spPr>
          <a:xfrm xmlns:a="http://schemas.openxmlformats.org/drawingml/2006/main">
            <a:off x="4997" y="2326104"/>
            <a:ext cx="3757685" cy="85223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202B88A6-4C86-4064-97A2-F7D4F20C6D3D}"/>
              </a:ext>
            </a:extLst>
          </cdr:cNvPr>
          <cdr:cNvSpPr/>
        </cdr:nvSpPr>
        <cdr:spPr>
          <a:xfrm xmlns:a="http://schemas.openxmlformats.org/drawingml/2006/main">
            <a:off x="4661" y="3644979"/>
            <a:ext cx="3757686" cy="1008112"/>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2A09DA09-AF9B-4943-BC88-D3607FE979D3}"/>
              </a:ext>
            </a:extLst>
          </cdr:cNvPr>
          <cdr:cNvSpPr/>
        </cdr:nvSpPr>
        <cdr:spPr>
          <a:xfrm xmlns:a="http://schemas.openxmlformats.org/drawingml/2006/main">
            <a:off x="-12924" y="3181063"/>
            <a:ext cx="3791146" cy="464707"/>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cdr:x>
      <cdr:y>0.07676</cdr:y>
    </cdr:from>
    <cdr:to>
      <cdr:x>1</cdr:x>
      <cdr:y>0.14127</cdr:y>
    </cdr:to>
    <mc:AlternateContent xmlns:mc="http://schemas.openxmlformats.org/markup-compatibility/2006">
      <mc:Choice xmlns:a14="http://schemas.microsoft.com/office/drawing/2010/main" Requires="a14">
        <cdr:sp macro="" textlink="">
          <cdr:nvSpPr>
            <cdr:cNvPr id="12" name="TextBox 1">
              <a:extLst xmlns:a="http://schemas.openxmlformats.org/drawingml/2006/main">
                <a:ext uri="{FF2B5EF4-FFF2-40B4-BE49-F238E27FC236}">
                  <a16:creationId xmlns:a16="http://schemas.microsoft.com/office/drawing/2014/main" id="{E2BEBE85-14F3-43E9-BA82-2DDF218B3002}"/>
                </a:ext>
              </a:extLst>
            </cdr:cNvPr>
            <cdr:cNvSpPr txBox="1"/>
          </cdr:nvSpPr>
          <cdr:spPr>
            <a:xfrm xmlns:a="http://schemas.openxmlformats.org/drawingml/2006/main">
              <a:off x="0" y="359237"/>
              <a:ext cx="1619885" cy="30190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14:m>
                <m:oMath xmlns:m="http://schemas.openxmlformats.org/officeDocument/2006/math">
                  <m:sSub>
                    <m:sSubPr>
                      <m:ctrlPr>
                        <a:rPr lang="nb-NO" sz="800" i="1" dirty="0">
                          <a:solidFill>
                            <a:schemeClr val="tx1">
                              <a:lumMod val="65000"/>
                              <a:lumOff val="35000"/>
                            </a:schemeClr>
                          </a:solidFill>
                          <a:latin typeface="Cambria Math" panose="02040503050406030204" pitchFamily="18" charset="0"/>
                        </a:rPr>
                      </m:ctrlPr>
                    </m:sSubPr>
                    <m:e>
                      <m:r>
                        <m:rPr>
                          <m:sty m:val="p"/>
                        </m:rPr>
                        <a:rPr lang="nb-NO" sz="800" dirty="0">
                          <a:solidFill>
                            <a:schemeClr val="tx1">
                              <a:lumMod val="65000"/>
                              <a:lumOff val="35000"/>
                            </a:schemeClr>
                          </a:solidFill>
                          <a:latin typeface="Cambria Math" panose="02040503050406030204" pitchFamily="18" charset="0"/>
                        </a:rPr>
                        <m:t>F</m:t>
                      </m:r>
                    </m:e>
                    <m:sub>
                      <m:r>
                        <m:rPr>
                          <m:sty m:val="p"/>
                        </m:rPr>
                        <a:rPr lang="nb-NO" sz="800" dirty="0">
                          <a:solidFill>
                            <a:schemeClr val="tx1">
                              <a:lumMod val="65000"/>
                              <a:lumOff val="35000"/>
                            </a:schemeClr>
                          </a:solidFill>
                          <a:latin typeface="Cambria Math" panose="02040503050406030204" pitchFamily="18" charset="0"/>
                        </a:rPr>
                        <m:t>r</m:t>
                      </m:r>
                    </m:sub>
                  </m:sSub>
                </m:oMath>
              </a14:m>
              <a:r>
                <a:rPr lang="en-GB" sz="800" dirty="0">
                  <a:solidFill>
                    <a:schemeClr val="tx1">
                      <a:lumMod val="65000"/>
                      <a:lumOff val="35000"/>
                    </a:schemeClr>
                  </a:solidFill>
                  <a:latin typeface="Times New Roman" panose="02020603050405020304" pitchFamily="18" charset="0"/>
                  <a:cs typeface="Times New Roman" panose="02020603050405020304" pitchFamily="18" charset="0"/>
                </a:rPr>
                <a:t> [%]</a:t>
              </a:r>
            </a:p>
          </cdr:txBody>
        </cdr:sp>
      </mc:Choice>
      <mc:Fallback>
        <cdr:sp macro="" textlink="">
          <cdr:nvSpPr>
            <cdr:cNvPr id="12" name="TextBox 1">
              <a:extLst xmlns:a="http://schemas.openxmlformats.org/drawingml/2006/main">
                <a:ext uri="{FF2B5EF4-FFF2-40B4-BE49-F238E27FC236}">
                  <a16:creationId xmlns:a16="http://schemas.microsoft.com/office/drawing/2014/main" id="{E2BEBE85-14F3-43E9-BA82-2DDF218B3002}"/>
                </a:ext>
              </a:extLst>
            </cdr:cNvPr>
            <cdr:cNvSpPr txBox="1"/>
          </cdr:nvSpPr>
          <cdr:spPr>
            <a:xfrm xmlns:a="http://schemas.openxmlformats.org/drawingml/2006/main">
              <a:off x="0" y="359237"/>
              <a:ext cx="1619885" cy="30190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800" i="0" dirty="0">
                  <a:solidFill>
                    <a:schemeClr val="tx1">
                      <a:lumMod val="65000"/>
                      <a:lumOff val="35000"/>
                    </a:schemeClr>
                  </a:solidFill>
                  <a:latin typeface="Cambria Math" panose="02040503050406030204" pitchFamily="18" charset="0"/>
                </a:rPr>
                <a:t>F_r</a:t>
              </a:r>
              <a:r>
                <a:rPr lang="en-GB" sz="800" dirty="0">
                  <a:solidFill>
                    <a:schemeClr val="tx1">
                      <a:lumMod val="65000"/>
                      <a:lumOff val="35000"/>
                    </a:schemeClr>
                  </a:solidFill>
                  <a:latin typeface="Times New Roman" panose="02020603050405020304" pitchFamily="18" charset="0"/>
                  <a:cs typeface="Times New Roman" panose="02020603050405020304" pitchFamily="18" charset="0"/>
                </a:rPr>
                <a:t> [%]</a:t>
              </a:r>
            </a:p>
          </cdr:txBody>
        </cdr:sp>
      </mc:Fallback>
    </mc:AlternateContent>
  </cdr:relSizeAnchor>
</c:userShapes>
</file>

<file path=ppt/drawings/drawing43.xml><?xml version="1.0" encoding="utf-8"?>
<c:userShapes xmlns:c="http://schemas.openxmlformats.org/drawingml/2006/chart">
  <cdr:relSizeAnchor xmlns:cdr="http://schemas.openxmlformats.org/drawingml/2006/chartDrawing">
    <cdr:from>
      <cdr:x>0</cdr:x>
      <cdr:y>0.94414</cdr:y>
    </cdr:from>
    <cdr:to>
      <cdr:x>0.54667</cdr:x>
      <cdr:y>1</cdr:y>
    </cdr:to>
    <cdr:sp macro="" textlink="">
      <cdr:nvSpPr>
        <cdr:cNvPr id="2" name="TextBox 1">
          <a:extLst xmlns:a="http://schemas.openxmlformats.org/drawingml/2006/main">
            <a:ext uri="{FF2B5EF4-FFF2-40B4-BE49-F238E27FC236}">
              <a16:creationId xmlns:a16="http://schemas.microsoft.com/office/drawing/2014/main" id="{E28DCD20-08CF-494A-91DA-4711251B9FB7}"/>
            </a:ext>
          </a:extLst>
        </cdr:cNvPr>
        <cdr:cNvSpPr txBox="1"/>
      </cdr:nvSpPr>
      <cdr:spPr>
        <a:xfrm xmlns:a="http://schemas.openxmlformats.org/drawingml/2006/main">
          <a:off x="0" y="3398921"/>
          <a:ext cx="631658" cy="20107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800" b="0" i="0">
              <a:solidFill>
                <a:schemeClr val="tx1">
                  <a:lumMod val="65000"/>
                  <a:lumOff val="35000"/>
                </a:schemeClr>
              </a:solidFill>
              <a:latin typeface="Cambria Math" panose="02040503050406030204" pitchFamily="18" charset="0"/>
              <a:ea typeface="Cambria Math" panose="02040503050406030204" pitchFamily="18" charset="0"/>
            </a:rPr>
            <a:t>↓</a:t>
          </a:r>
          <a:r>
            <a:rPr lang="nb-NO" sz="800" b="0" i="0">
              <a:solidFill>
                <a:schemeClr val="tx1">
                  <a:lumMod val="65000"/>
                  <a:lumOff val="35000"/>
                </a:schemeClr>
              </a:solidFill>
              <a:latin typeface="Cambria Math" panose="02040503050406030204" pitchFamily="18" charset="0"/>
            </a:rPr>
            <a:t>𝑧</a:t>
          </a:r>
          <a:r>
            <a:rPr lang="en-GB" sz="800">
              <a:solidFill>
                <a:schemeClr val="tx1">
                  <a:lumMod val="65000"/>
                  <a:lumOff val="35000"/>
                </a:schemeClr>
              </a:solidFill>
              <a:latin typeface="Times New Roman" panose="02020603050405020304" pitchFamily="18" charset="0"/>
              <a:cs typeface="Times New Roman" panose="02020603050405020304" pitchFamily="18" charset="0"/>
            </a:rPr>
            <a:t> [cm]</a:t>
          </a:r>
        </a:p>
      </cdr:txBody>
    </cdr:sp>
  </cdr:relSizeAnchor>
  <cdr:relSizeAnchor xmlns:cdr="http://schemas.openxmlformats.org/drawingml/2006/chartDrawing">
    <cdr:from>
      <cdr:x>0</cdr:x>
      <cdr:y>0</cdr:y>
    </cdr:from>
    <cdr:to>
      <cdr:x>1</cdr:x>
      <cdr:y>0.07733</cdr:y>
    </cdr:to>
    <cdr:sp macro="" textlink="">
      <cdr:nvSpPr>
        <cdr:cNvPr id="3" name="TextBox 1"/>
        <cdr:cNvSpPr txBox="1"/>
      </cdr:nvSpPr>
      <cdr:spPr>
        <a:xfrm xmlns:a="http://schemas.openxmlformats.org/drawingml/2006/main">
          <a:off x="-511200" y="-1233802"/>
          <a:ext cx="1882704" cy="25053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0" algn="ctr" rtl="0">
            <a:defRPr/>
          </a:pPr>
          <a:r>
            <a:rPr lang="en-GB" b="0" i="0" u="none" strike="noStrike" baseline="0" dirty="0">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B</a:t>
          </a:r>
          <a:r>
            <a:rPr lang="en-GB" b="0" i="0" u="none" strike="noStrike" baseline="-25000" dirty="0">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q</a:t>
          </a:r>
          <a:r>
            <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 - </a:t>
          </a:r>
          <a:r>
            <a:rPr lang="en-GB" dirty="0" err="1">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Korrigert</a:t>
          </a:r>
          <a:r>
            <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 u</a:t>
          </a:r>
          <a:r>
            <a:rPr lang="en-GB" baseline="-25000"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2</a:t>
          </a:r>
          <a:endPar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endParaRPr>
        </a:p>
      </cdr:txBody>
    </cdr:sp>
  </cdr:relSizeAnchor>
</c:userShapes>
</file>

<file path=ppt/drawings/drawing44.xml><?xml version="1.0" encoding="utf-8"?>
<c:userShapes xmlns:c="http://schemas.openxmlformats.org/drawingml/2006/chart">
  <cdr:relSizeAnchor xmlns:cdr="http://schemas.openxmlformats.org/drawingml/2006/chartDrawing">
    <cdr:from>
      <cdr:x>0</cdr:x>
      <cdr:y>0</cdr:y>
    </cdr:from>
    <cdr:to>
      <cdr:x>1</cdr:x>
      <cdr:y>0.07858</cdr:y>
    </cdr:to>
    <cdr:sp macro="" textlink="">
      <cdr:nvSpPr>
        <cdr:cNvPr id="2" name="TextBox 1"/>
        <cdr:cNvSpPr txBox="1"/>
      </cdr:nvSpPr>
      <cdr:spPr>
        <a:xfrm xmlns:a="http://schemas.openxmlformats.org/drawingml/2006/main">
          <a:off x="0" y="-1233802"/>
          <a:ext cx="1619885" cy="25458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0" algn="ctr" rtl="0">
            <a:defRPr/>
          </a:pPr>
          <a:r>
            <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B</a:t>
          </a:r>
          <a:r>
            <a:rPr lang="en-GB" baseline="-25000"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q</a:t>
          </a:r>
          <a:r>
            <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 - </a:t>
          </a:r>
          <a:r>
            <a:rPr lang="en-GB" b="0" i="0" u="none" strike="noStrike" baseline="0" dirty="0" err="1">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Ikke</a:t>
          </a:r>
          <a:r>
            <a:rPr lang="en-GB" b="0" i="0" u="none" strike="noStrike" baseline="0" dirty="0">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 </a:t>
          </a:r>
          <a:r>
            <a:rPr lang="en-GB" b="0" i="0" u="none" strike="noStrike" baseline="0" dirty="0" err="1">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korrigert</a:t>
          </a:r>
          <a:endPar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endParaRPr>
        </a:p>
      </cdr:txBody>
    </cdr:sp>
  </cdr:relSizeAnchor>
</c:userShapes>
</file>

<file path=ppt/drawings/drawing440.xml><c:userShapes xmlns:c="http://schemas.openxmlformats.org/drawingml/2006/chart"><cdr:relSizeAnchor xmlns:cdr="http://schemas.openxmlformats.org/drawingml/2006/chartDrawing"><cdr:from><cdr:x>0.11647</cdr:x><cdr:y>0.18494</cdr:y></cdr:from><cdr:to><cdr:x>0.93692</cdr:x><cdr:y>0.95911</cdr:y></cdr:to><cdr:grpSp><cdr:nvGrpSpPr><cdr:cNvPr id="9" name="Group 8"><a:extLst xmlns:a="http://schemas.openxmlformats.org/drawingml/2006/main"><a:ext uri="{FF2B5EF4-FFF2-40B4-BE49-F238E27FC236}"><a16:creationId xmlns:a16="http://schemas.microsoft.com/office/drawing/2014/main" id="{70487EC5-DDD8-4724-9162-ED21B2EE0534}"/></a:ext></a:extLst></cdr:cNvPr><cdr:cNvGrpSpPr/></cdr:nvGrpSpPr><cdr:grpSpPr><a:xfrm xmlns:a="http://schemas.openxmlformats.org/drawingml/2006/main"><a:off x="241585" y="865519"/><a:ext cx="1701794" cy="3623116"/><a:chOff x="347424" y="602560"/><a:chExt cx="3782200" cy="4651483"/></a:xfrm></cdr:grpSpPr><cdr:sp macro="" textlink=""><cdr:nvSpPr><cdr:cNvPr id="2" name="Rectangle 1"><a:extLst xmlns:a="http://schemas.openxmlformats.org/drawingml/2006/main"><a:ext uri="{FF2B5EF4-FFF2-40B4-BE49-F238E27FC236}"><a16:creationId xmlns:a16="http://schemas.microsoft.com/office/drawing/2014/main" id="{C3AC9B4A-B8E9-4084-BB35-F6C9A1FF3CEB}"/></a:ext></a:extLst></cdr:cNvPr><cdr:cNvSpPr/></cdr:nvSpPr><cdr:spPr><a:xfrm xmlns:a="http://schemas.openxmlformats.org/drawingml/2006/main"><a:off x="355784" y="602560"/><a:ext cx="3772674" cy="873515"/></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3" name="Rectangle 2"><a:extLst xmlns:a="http://schemas.openxmlformats.org/drawingml/2006/main"><a:ext uri="{FF2B5EF4-FFF2-40B4-BE49-F238E27FC236}"><a16:creationId xmlns:a16="http://schemas.microsoft.com/office/drawing/2014/main" id="{335882BA-D463-4A06-AC6D-8990BD880FB3}"/></a:ext></a:extLst></cdr:cNvPr><cdr:cNvSpPr/></cdr:nvSpPr><cdr:spPr><a:xfrm xmlns:a="http://schemas.openxmlformats.org/drawingml/2006/main"><a:off x="355783" y="1473248"/><a:ext cx="3768902" cy="157786"/></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4" name="Rectangle 3"><a:extLst xmlns:a="http://schemas.openxmlformats.org/drawingml/2006/main"><a:ext uri="{FF2B5EF4-FFF2-40B4-BE49-F238E27FC236}"><a16:creationId xmlns:a16="http://schemas.microsoft.com/office/drawing/2014/main" id="{6D08BA87-6F66-47AF-A0F7-47CBFE1C2240}"/></a:ext></a:extLst></cdr:cNvPr><cdr:cNvSpPr/></cdr:nvSpPr><cdr:spPr><a:xfrm xmlns:a="http://schemas.openxmlformats.org/drawingml/2006/main"><a:off x="360780" y="1634543"/><a:ext cx="3762681" cy="974976"/></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5" name="Rectangle 4"><a:extLst xmlns:a="http://schemas.openxmlformats.org/drawingml/2006/main"><a:ext uri="{FF2B5EF4-FFF2-40B4-BE49-F238E27FC236}"><a16:creationId xmlns:a16="http://schemas.microsoft.com/office/drawing/2014/main" id="{F24EC25B-42FD-4E1D-86BC-4417F82A4642}"/></a:ext></a:extLst></cdr:cNvPr><cdr:cNvSpPr/></cdr:nvSpPr><cdr:spPr><a:xfrm xmlns:a="http://schemas.openxmlformats.org/drawingml/2006/main"><a:off x="356395" y="2617539"/><a:ext cx="3773229" cy="315414"/></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6" name="Rectangle 5"><a:extLst xmlns:a="http://schemas.openxmlformats.org/drawingml/2006/main"><a:ext uri="{FF2B5EF4-FFF2-40B4-BE49-F238E27FC236}"><a16:creationId xmlns:a16="http://schemas.microsoft.com/office/drawing/2014/main" id="{AAAE6D25-1EA3-4A6B-82CD-58CF85185A83}"/></a:ext></a:extLst></cdr:cNvPr><cdr:cNvSpPr/></cdr:nvSpPr><cdr:spPr><a:xfrm xmlns:a="http://schemas.openxmlformats.org/drawingml/2006/main"><a:off x="360780" y="2947990"/><a:ext cx="3757685" cy="839203"/></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7" name="Rectangle 6"><a:extLst xmlns:a="http://schemas.openxmlformats.org/drawingml/2006/main"><a:ext uri="{FF2B5EF4-FFF2-40B4-BE49-F238E27FC236}"><a16:creationId xmlns:a16="http://schemas.microsoft.com/office/drawing/2014/main" id="{E7FCF1A4-C345-414E-9552-91C920125250}"/></a:ext></a:extLst></cdr:cNvPr><cdr:cNvSpPr/></cdr:nvSpPr><cdr:spPr><a:xfrm xmlns:a="http://schemas.openxmlformats.org/drawingml/2006/main"><a:off x="360445" y="4239380"/><a:ext cx="3757685" cy="1014663"/></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8" name="Rectangle 7"><a:extLst xmlns:a="http://schemas.openxmlformats.org/drawingml/2006/main"><a:ext uri="{FF2B5EF4-FFF2-40B4-BE49-F238E27FC236}"><a16:creationId xmlns:a16="http://schemas.microsoft.com/office/drawing/2014/main" id="{50817A3B-551F-4CA1-91E9-9C8281AB116F}"/></a:ext></a:extLst></cdr:cNvPr><cdr:cNvSpPr/></cdr:nvSpPr><cdr:spPr><a:xfrm xmlns:a="http://schemas.openxmlformats.org/drawingml/2006/main"><a:off x="347424" y="3784760"/><a:ext cx="3781044" cy="458892"/></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grpSp></cdr:relSizeAnchor><cdr:relSizeAnchor xmlns:cdr="http://schemas.openxmlformats.org/drawingml/2006/chartDrawing"><cdr:from><cdr:x>0.66667</cdr:x><cdr:y>0.07925</cdr:y></cdr:from><cdr:to><cdr:x>1</cdr:x><cdr:y>0.14376</cdr:y></cdr:to><cdr:sp macro="" textlink=""><cdr:nvSpPr><cdr:cNvPr id="10" name="TextBox 1"><a:extLst xmlns:a="http://schemas.openxmlformats.org/drawingml/2006/main"><a:ext uri="{FF2B5EF4-FFF2-40B4-BE49-F238E27FC236}"><a16:creationId xmlns:a16="http://schemas.microsoft.com/office/drawing/2014/main" id="{360444CF-AFAC-43CC-AB5F-0BC3C0026FE6}"/></a:ext></a:extLst></cdr:cNvPr><cdr:cNvSpPr txBox="1"/></cdr:nvSpPr><cdr:spPr><a:xfrm xmlns:a="http://schemas.openxmlformats.org/drawingml/2006/main"><a:off x="1085849" y="265318"/><a:ext cx="542925" cy="216000"/></a:xfrm><a:prstGeom xmlns:a="http://schemas.openxmlformats.org/drawingml/2006/main" prst="rect"><a:avLst/></a:prstGeom></cdr:spPr><cdr:txBody><a:bodyPr xmlns:a="http://schemas.openxmlformats.org/drawingml/2006/main" wrap="square" rtlCol="0" anchor="ctr"/><a:lstStyle xmlns:a="http://schemas.openxmlformats.org/drawingml/2006/main"><a:lvl1pPr marL="0" indent="0"><a:defRPr sz="1100"><a:latin typeface="+mn-lt"/><a:ea typeface="+mn-ea"/><a:cs typeface="+mn-cs"/></a:defRPr></a:lvl1pPr><a:lvl2pPr marL="457200" indent="0"><a:defRPr sz="1100"><a:latin typeface="+mn-lt"/><a:ea typeface="+mn-ea"/><a:cs typeface="+mn-cs"/></a:defRPr></a:lvl2pPr><a:lvl3pPr marL="914400" indent="0"><a:defRPr sz="1100"><a:latin typeface="+mn-lt"/><a:ea typeface="+mn-ea"/><a:cs typeface="+mn-cs"/></a:defRPr></a:lvl3pPr><a:lvl4pPr marL="1371600" indent="0"><a:defRPr sz="1100"><a:latin typeface="+mn-lt"/><a:ea typeface="+mn-ea"/><a:cs typeface="+mn-cs"/></a:defRPr></a:lvl4pPr><a:lvl5pPr marL="1828800" indent="0"><a:defRPr sz="1100"><a:latin typeface="+mn-lt"/><a:ea typeface="+mn-ea"/><a:cs typeface="+mn-cs"/></a:defRPr></a:lvl5pPr><a:lvl6pPr marL="2286000" indent="0"><a:defRPr sz="1100"><a:latin typeface="+mn-lt"/><a:ea typeface="+mn-ea"/><a:cs typeface="+mn-cs"/></a:defRPr></a:lvl6pPr><a:lvl7pPr marL="2743200" indent="0"><a:defRPr sz="1100"><a:latin typeface="+mn-lt"/><a:ea typeface="+mn-ea"/><a:cs typeface="+mn-cs"/></a:defRPr></a:lvl7pPr><a:lvl8pPr marL="3200400" indent="0"><a:defRPr sz="1100"><a:latin typeface="+mn-lt"/><a:ea typeface="+mn-ea"/><a:cs typeface="+mn-cs"/></a:defRPr></a:lvl8pPr><a:lvl9pPr marL="3657600" indent="0"><a:defRPr sz="1100"><a:latin typeface="+mn-lt"/><a:ea typeface="+mn-ea"/><a:cs typeface="+mn-cs"/></a:defRPr></a:lvl9pPr></a:lstStyle><a:p xmlns:a="http://schemas.openxmlformats.org/drawingml/2006/main"><a:pPr algn="ctr"/><a:r><a:rPr lang="nb-NO" sz="800" i="0" dirty="0"><a:solidFill><a:schemeClr val="tx1"><a:lumMod val="65000"/><a:lumOff val="35000"/></a:schemeClr></a:solidFill><a:latin typeface="Cambria Math" panose="02040503050406030204" pitchFamily="18" charset="0"/></a:rPr><a:t>f_s</a:t></a:r><a:r><a:rPr lang="en-GB" sz="800" dirty="0"><a:solidFill><a:schemeClr val="tx1"><a:lumMod val="65000"/><a:lumOff val="35000"/></a:schemeClr></a:solidFill><a:latin typeface="Times New Roman" panose="02020603050405020304" pitchFamily="18" charset="0"/><a:cs typeface="Times New Roman" panose="02020603050405020304" pitchFamily="18" charset="0"/></a:rPr><a:t> [kPa]</a:t></a:r></a:p></cdr:txBody></cdr:sp></cdr:relSizeAnchor><cdr:relSizeAnchor xmlns:cdr="http://schemas.openxmlformats.org/drawingml/2006/chartDrawing"><cdr:from><cdr:x>0</cdr:x><cdr:y>0.07753</cdr:y></cdr:from><cdr:to><cdr:x>0.33333</cdr:x><cdr:y>0.14204</cdr:y></cdr:to><cdr:sp macro="" textlink=""><cdr:nvSpPr><cdr:cNvPr id="11" name="TextBox 1"><a:extLst xmlns:a="http://schemas.openxmlformats.org/drawingml/2006/main"><a:ext uri="{FF2B5EF4-FFF2-40B4-BE49-F238E27FC236}"><a16:creationId xmlns:a16="http://schemas.microsoft.com/office/drawing/2014/main" id="{FE631120-1DB5-4234-B54C-17260327A223}"/></a:ext></a:extLst></cdr:cNvPr><cdr:cNvSpPr txBox="1"/></cdr:nvSpPr><cdr:spPr><a:xfrm xmlns:a="http://schemas.openxmlformats.org/drawingml/2006/main"><a:off x="0" y="259566"/><a:ext cx="542925" cy="216000"/></a:xfrm><a:prstGeom xmlns:a="http://schemas.openxmlformats.org/drawingml/2006/main" prst="rect"><a:avLst/></a:prstGeom></cdr:spPr><cdr:txBody><a:bodyPr xmlns:a="http://schemas.openxmlformats.org/drawingml/2006/main" wrap="square" rtlCol="0" anchor="ctr"/><a:lstStyle xmlns:a="http://schemas.openxmlformats.org/drawingml/2006/main"><a:lvl1pPr marL="0" indent="0"><a:defRPr sz="1100"><a:latin typeface="+mn-lt"/><a:ea typeface="+mn-ea"/><a:cs typeface="+mn-cs"/></a:defRPr></a:lvl1pPr><a:lvl2pPr marL="457200" indent="0"><a:defRPr sz="1100"><a:latin typeface="+mn-lt"/><a:ea typeface="+mn-ea"/><a:cs typeface="+mn-cs"/></a:defRPr></a:lvl2pPr><a:lvl3pPr marL="914400" indent="0"><a:defRPr sz="1100"><a:latin typeface="+mn-lt"/><a:ea typeface="+mn-ea"/><a:cs typeface="+mn-cs"/></a:defRPr></a:lvl3pPr><a:lvl4pPr marL="1371600" indent="0"><a:defRPr sz="1100"><a:latin typeface="+mn-lt"/><a:ea typeface="+mn-ea"/><a:cs typeface="+mn-cs"/></a:defRPr></a:lvl4pPr><a:lvl5pPr marL="1828800" indent="0"><a:defRPr sz="1100"><a:latin typeface="+mn-lt"/><a:ea typeface="+mn-ea"/><a:cs typeface="+mn-cs"/></a:defRPr></a:lvl5pPr><a:lvl6pPr marL="2286000" indent="0"><a:defRPr sz="1100"><a:latin typeface="+mn-lt"/><a:ea typeface="+mn-ea"/><a:cs typeface="+mn-cs"/></a:defRPr></a:lvl6pPr><a:lvl7pPr marL="2743200" indent="0"><a:defRPr sz="1100"><a:latin typeface="+mn-lt"/><a:ea typeface="+mn-ea"/><a:cs typeface="+mn-cs"/></a:defRPr></a:lvl7pPr><a:lvl8pPr marL="3200400" indent="0"><a:defRPr sz="1100"><a:latin typeface="+mn-lt"/><a:ea typeface="+mn-ea"/><a:cs typeface="+mn-cs"/></a:defRPr></a:lvl8pPr><a:lvl9pPr marL="3657600" indent="0"><a:defRPr sz="1100"><a:latin typeface="+mn-lt"/><a:ea typeface="+mn-ea"/><a:cs typeface="+mn-cs"/></a:defRPr></a:lvl9pPr></a:lstStyle><a:p xmlns:a="http://schemas.openxmlformats.org/drawingml/2006/main"><a:pPr algn="ctr"/><a:r><a:rPr lang="nb-NO" sz="800" b="0" i="0"><a:solidFill><a:schemeClr val="tx1"><a:lumMod val="65000"/><a:lumOff val="35000"/></a:schemeClr></a:solidFill><a:latin typeface="Cambria Math" panose="02040503050406030204" pitchFamily="18" charset="0"/><a:ea typeface="Cambria Math" panose="02040503050406030204" pitchFamily="18" charset="0"/></a:rPr><a:t>↓</a:t></a:r><a:r><a:rPr lang="nb-NO" sz="800" b="0" i="0"><a:solidFill><a:schemeClr val="tx1"><a:lumMod val="65000"/><a:lumOff val="35000"/></a:schemeClr></a:solidFill><a:latin typeface="Cambria Math" panose="02040503050406030204" pitchFamily="18" charset="0"/></a:rPr><a:t>𝑧</a:t></a:r><a:r><a:rPr lang="en-GB" sz="800"><a:solidFill><a:schemeClr val="tx1"><a:lumMod val="65000"/><a:lumOff val="35000"/></a:schemeClr></a:solidFill><a:latin typeface="Times New Roman" panose="02020603050405020304" pitchFamily="18" charset="0"/><a:cs typeface="Times New Roman" panose="02020603050405020304" pitchFamily="18" charset="0"/></a:rPr><a:t> [cm]</a:t></a:r></a:p></cdr:txBody></cdr:sp></cdr:relSizeAnchor><cdr:relSizeAnchor xmlns:cdr="http://schemas.openxmlformats.org/drawingml/2006/chartDrawing"><cdr:from><cdr:x>0.16913</cdr:x><cdr:y>0.58421</cdr:y></cdr:from><cdr:to><cdr:x>0.30322</cdr:x><cdr:y>0.70346</cdr:y></cdr:to><cdr:grpSp><cdr:nvGrpSpPr><cdr:cNvPr id="87" name="Group 86"><a:extLst xmlns:a="http://schemas.openxmlformats.org/drawingml/2006/main"><a:ext uri="{FF2B5EF4-FFF2-40B4-BE49-F238E27FC236}"><a16:creationId xmlns:a16="http://schemas.microsoft.com/office/drawing/2014/main" id="{13F21F24-C2E1-4E26-AAB7-9C4804A242A1}"/></a:ext></a:extLst></cdr:cNvPr><cdr:cNvGrpSpPr/></cdr:nvGrpSpPr><cdr:grpSpPr><a:xfrm xmlns:a="http://schemas.openxmlformats.org/drawingml/2006/main"><a:off x="350813" y="2734103"/><a:ext cx="278132" cy="558090"/><a:chOff x="0" y="0"/><a:chExt cx="1290074" cy="2334820"/></a:xfrm></cdr:grpSpPr><cdr:grpSp><cdr:nvGrpSpPr><cdr:cNvPr id="88" name="Group 87"><a:extLst xmlns:a="http://schemas.openxmlformats.org/drawingml/2006/main"><a:ext uri="{FF2B5EF4-FFF2-40B4-BE49-F238E27FC236}"><a16:creationId xmlns:a16="http://schemas.microsoft.com/office/drawing/2014/main" id="{3B715912-649C-4DCA-BFB1-C77E82017647}"/></a:ext></a:extLst></cdr:cNvPr><cdr:cNvGrpSpPr/></cdr:nvGrpSpPr><cdr:grpSpPr><a:xfrm xmlns:a="http://schemas.openxmlformats.org/drawingml/2006/main"><a:off x="0" y="0"/><a:ext cx="515741" cy="2334820"/><a:chOff x="0" y="0"/><a:chExt cx="87532" cy="399719"/></a:xfrm></cdr:grpSpPr><cdr:grpSp><cdr:nvGrpSpPr><cdr:cNvPr id="93" name="Group 92"><a:extLst xmlns:a="http://schemas.openxmlformats.org/drawingml/2006/main"><a:ext uri="{FF2B5EF4-FFF2-40B4-BE49-F238E27FC236}"><a16:creationId xmlns:a16="http://schemas.microsoft.com/office/drawing/2014/main" id="{EBCC8B27-E5BC-4F16-B198-A8FDEF59E406}"/></a:ext></a:extLst></cdr:cNvPr><cdr:cNvGrpSpPr/></cdr:nvGrpSpPr><cdr:grpSpPr><a:xfrm xmlns:a="http://schemas.openxmlformats.org/drawingml/2006/main"><a:off x="0" y="7525"/><a:ext cx="76760" cy="389416"/><a:chOff x="0" y="13551"/><a:chExt cx="139010" cy="701246"/></a:xfrm></cdr:grpSpPr><cdr:sp macro="" textlink=""><cdr:nvSpPr><cdr:cNvPr id="98" name="Rectangle 97"><a:extLst xmlns:a="http://schemas.openxmlformats.org/drawingml/2006/main"><a:ext uri="{FF2B5EF4-FFF2-40B4-BE49-F238E27FC236}"><a16:creationId xmlns:a16="http://schemas.microsoft.com/office/drawing/2014/main" id="{6A5AF862-DA75-4115-AC35-70685C086360}"/></a:ext></a:extLst></cdr:cNvPr><cdr:cNvSpPr/></cdr:nvSpPr><cdr:spPr><a:xfrm xmlns:a="http://schemas.openxmlformats.org/drawingml/2006/main"><a:off x="0" y="13551"/><a:ext cx="136800" cy="514801"/></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99" name="Rectangle 98"><a:extLst xmlns:a="http://schemas.openxmlformats.org/drawingml/2006/main"><a:ext uri="{FF2B5EF4-FFF2-40B4-BE49-F238E27FC236}"><a16:creationId xmlns:a16="http://schemas.microsoft.com/office/drawing/2014/main" id="{673FCEC7-1838-4CAB-822F-B61FC9E3FAA6}"/></a:ext></a:extLst></cdr:cNvPr><cdr:cNvSpPr/></cdr:nvSpPr><cdr:spPr><a:xfrm xmlns:a="http://schemas.openxmlformats.org/drawingml/2006/main"><a:off x="2210" y="527208"/><a:ext cx="136800" cy="46800"/></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100" name="Isosceles Triangle 99"><a:extLst xmlns:a="http://schemas.openxmlformats.org/drawingml/2006/main"><a:ext uri="{FF2B5EF4-FFF2-40B4-BE49-F238E27FC236}"><a16:creationId xmlns:a16="http://schemas.microsoft.com/office/drawing/2014/main" id="{F50338B0-B320-4CA8-9504-079FF28C0B75}"/></a:ext></a:extLst></cdr:cNvPr><cdr:cNvSpPr/></cdr:nvSpPr><cdr:spPr><a:xfrm xmlns:a="http://schemas.openxmlformats.org/drawingml/2006/main" flipV="1"><a:off x="447" y="577997"/><a:ext cx="136800" cy="136800"/></a:xfrm><a:prstGeom xmlns:a="http://schemas.openxmlformats.org/drawingml/2006/main" prst="triangle"><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101" name="Rectangle 100"><a:extLst xmlns:a="http://schemas.openxmlformats.org/drawingml/2006/main"><a:ext uri="{FF2B5EF4-FFF2-40B4-BE49-F238E27FC236}"><a16:creationId xmlns:a16="http://schemas.microsoft.com/office/drawing/2014/main" id="{ECBB6676-1E60-45E3-924F-AA5B5690E818}"/></a:ext></a:extLst></cdr:cNvPr><cdr:cNvSpPr/></cdr:nvSpPr><cdr:spPr><a:xfrm xmlns:a="http://schemas.openxmlformats.org/drawingml/2006/main"><a:off x="1225" y="533641"/><a:ext cx="136800" cy="21600"/></a:xfrm><a:prstGeom xmlns:a="http://schemas.openxmlformats.org/drawingml/2006/main" prst="rect"><a:avLst/></a:prstGeom><a:solidFill xmlns:a="http://schemas.openxmlformats.org/drawingml/2006/main"><a:schemeClr val="accent4"><a:lumMod val="75000"/></a:schemeClr></a:soli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sp macro="" textlink=""><cdr:nvSpPr><cdr:cNvPr id="94" name="Oval 93"><a:extLst xmlns:a="http://schemas.openxmlformats.org/drawingml/2006/main"><a:ext uri="{FF2B5EF4-FFF2-40B4-BE49-F238E27FC236}"><a16:creationId xmlns:a16="http://schemas.microsoft.com/office/drawing/2014/main" id="{E7645040-4532-43D5-BAAD-89F40C4FF62F}"/></a:ext></a:extLst></cdr:cNvPr><cdr:cNvSpPr/></cdr:nvSpPr><cdr:spPr><a:xfrm xmlns:a="http://schemas.openxmlformats.org/drawingml/2006/main"><a:off x="67654" y="0"/><a:ext cx="19878" cy="19992"/></a:xfrm><a:prstGeom xmlns:a="http://schemas.openxmlformats.org/drawingml/2006/main" prst="ellipse"><a:avLst/></a:prstGeom><a:solidFill xmlns:a="http://schemas.openxmlformats.org/drawingml/2006/main"><a:srgbClr val="FF0000"/></a:solidFill><a:ln xmlns:a="http://schemas.openxmlformats.org/drawingml/2006/main" w="6350"><a:solidFill><a:srgbClr val="C00000"/></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95" name="Oval 94"><a:extLst xmlns:a="http://schemas.openxmlformats.org/drawingml/2006/main"><a:ext uri="{FF2B5EF4-FFF2-40B4-BE49-F238E27FC236}"><a16:creationId xmlns:a16="http://schemas.microsoft.com/office/drawing/2014/main" id="{7DE626CF-A7ED-4AB8-83AE-E4DCD0A39A68}"/></a:ext></a:extLst></cdr:cNvPr><cdr:cNvSpPr/></cdr:nvSpPr><cdr:spPr><a:xfrm xmlns:a="http://schemas.openxmlformats.org/drawingml/2006/main"><a:off x="67358" y="145613"/><a:ext cx="19878" cy="19992"/></a:xfrm><a:prstGeom xmlns:a="http://schemas.openxmlformats.org/drawingml/2006/main" prst="ellipse"><a:avLst/></a:prstGeom><a:solidFill xmlns:a="http://schemas.openxmlformats.org/drawingml/2006/main"><a:srgbClr val="FFC000"/></a:solidFill><a:ln xmlns:a="http://schemas.openxmlformats.org/drawingml/2006/main" w="6350"><a:solidFill><a:schemeClr val="accent4"><a:lumMod val="75000"/></a:schemeClr></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96" name="Oval 95"><a:extLst xmlns:a="http://schemas.openxmlformats.org/drawingml/2006/main"><a:ext uri="{FF2B5EF4-FFF2-40B4-BE49-F238E27FC236}"><a16:creationId xmlns:a16="http://schemas.microsoft.com/office/drawing/2014/main" id="{DCB84132-6B18-4D98-9FD6-D3DFEEFDB955}"/></a:ext></a:extLst></cdr:cNvPr><cdr:cNvSpPr/></cdr:nvSpPr><cdr:spPr><a:xfrm xmlns:a="http://schemas.openxmlformats.org/drawingml/2006/main"><a:off x="67062" y="280177"/><a:ext cx="19878" cy="19992"/></a:xfrm><a:prstGeom xmlns:a="http://schemas.openxmlformats.org/drawingml/2006/main" prst="ellipse"><a:avLst/></a:prstGeom><a:solidFill xmlns:a="http://schemas.openxmlformats.org/drawingml/2006/main"><a:schemeClr val="accent6"><a:lumMod val="75000"/></a:schemeClr></a:solidFill><a:ln xmlns:a="http://schemas.openxmlformats.org/drawingml/2006/main" w="6350"><a:solidFill><a:schemeClr val="accent6"><a:lumMod val="50000"/></a:schemeClr></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97" name="Oval 96"><a:extLst xmlns:a="http://schemas.openxmlformats.org/drawingml/2006/main"><a:ext uri="{FF2B5EF4-FFF2-40B4-BE49-F238E27FC236}"><a16:creationId xmlns:a16="http://schemas.microsoft.com/office/drawing/2014/main" id="{C82C5A47-3CB7-480D-87B6-0281E460EE65}"/></a:ext></a:extLst></cdr:cNvPr><cdr:cNvSpPr/></cdr:nvSpPr><cdr:spPr><a:xfrm xmlns:a="http://schemas.openxmlformats.org/drawingml/2006/main"><a:off x="29108" y="379727"/><a:ext cx="19878" cy="19992"/></a:xfrm><a:prstGeom xmlns:a="http://schemas.openxmlformats.org/drawingml/2006/main" prst="ellipse"><a:avLst/></a:prstGeom><a:solidFill xmlns:a="http://schemas.openxmlformats.org/drawingml/2006/main"><a:srgbClr val="0070C0"/></a:solidFill><a:ln xmlns:a="http://schemas.openxmlformats.org/drawingml/2006/main" w="6350"><a:solidFill><a:srgbClr val="002060"/></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cxnSp macro=""><cdr:nvCxnSpPr><cdr:cNvPr id="89" name="Straight Connector 88"><a:extLst xmlns:a="http://schemas.openxmlformats.org/drawingml/2006/main"><a:ext uri="{FF2B5EF4-FFF2-40B4-BE49-F238E27FC236}"><a16:creationId xmlns:a16="http://schemas.microsoft.com/office/drawing/2014/main" id="{4AD9CCC6-250E-473C-A797-7502008FA1A1}"/></a:ext></a:extLst></cdr:cNvPr><cdr:cNvCxnSpPr/></cdr:nvCxnSpPr><cdr:spPr><a:xfrm xmlns:a="http://schemas.openxmlformats.org/drawingml/2006/main" flipH="1"><a:off x="507316" y="59137"/><a:ext cx="782758" cy="0"/></a:xfrm><a:prstGeom xmlns:a="http://schemas.openxmlformats.org/drawingml/2006/main" prst="line"><a:avLst/></a:prstGeom><a:ln xmlns:a="http://schemas.openxmlformats.org/drawingml/2006/main" w="9525"><a:solidFill><a:srgbClr val="C00000"/></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90" name="Straight Connector 89"><a:extLst xmlns:a="http://schemas.openxmlformats.org/drawingml/2006/main"><a:ext uri="{FF2B5EF4-FFF2-40B4-BE49-F238E27FC236}"><a16:creationId xmlns:a16="http://schemas.microsoft.com/office/drawing/2014/main" id="{AD1D28E1-E9A1-4CC7-A350-C8A370D854D9}"/></a:ext></a:extLst></cdr:cNvPr><cdr:cNvCxnSpPr/></cdr:nvCxnSpPr><cdr:spPr><a:xfrm xmlns:a="http://schemas.openxmlformats.org/drawingml/2006/main" flipH="1"><a:off x="495626" y="908693"/><a:ext cx="794447" cy="0"/></a:xfrm><a:prstGeom xmlns:a="http://schemas.openxmlformats.org/drawingml/2006/main" prst="line"><a:avLst/></a:prstGeom><a:ln xmlns:a="http://schemas.openxmlformats.org/drawingml/2006/main" w="9525"><a:solidFill><a:schemeClr val="accent4"><a:lumMod val="75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91" name="Straight Connector 90"><a:extLst xmlns:a="http://schemas.openxmlformats.org/drawingml/2006/main"><a:ext uri="{FF2B5EF4-FFF2-40B4-BE49-F238E27FC236}"><a16:creationId xmlns:a16="http://schemas.microsoft.com/office/drawing/2014/main" id="{6E2DB750-4B35-45B9-8734-D50514119217}"/></a:ext></a:extLst></cdr:cNvPr><cdr:cNvCxnSpPr/></cdr:nvCxnSpPr><cdr:spPr><a:xfrm xmlns:a="http://schemas.openxmlformats.org/drawingml/2006/main" flipH="1"><a:off x="492383" y="1688376"/><a:ext cx="797690" cy="0"/></a:xfrm><a:prstGeom xmlns:a="http://schemas.openxmlformats.org/drawingml/2006/main" prst="line"><a:avLst/></a:prstGeom><a:ln xmlns:a="http://schemas.openxmlformats.org/drawingml/2006/main" w="9525"><a:solidFill><a:schemeClr val="accent6"><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92" name="Straight Connector 91"><a:extLst xmlns:a="http://schemas.openxmlformats.org/drawingml/2006/main"><a:ext uri="{FF2B5EF4-FFF2-40B4-BE49-F238E27FC236}"><a16:creationId xmlns:a16="http://schemas.microsoft.com/office/drawing/2014/main" id="{E72A1E83-F4EC-4CEE-B5CD-72AC8FD3D983}"/></a:ext></a:extLst></cdr:cNvPr><cdr:cNvCxnSpPr/></cdr:nvCxnSpPr><cdr:spPr><a:xfrm xmlns:a="http://schemas.openxmlformats.org/drawingml/2006/main" flipH="1"><a:off x="261561" y="2276169"/><a:ext cx="1013818" cy="0"/></a:xfrm><a:prstGeom xmlns:a="http://schemas.openxmlformats.org/drawingml/2006/main" prst="line"><a:avLst/></a:prstGeom><a:ln xmlns:a="http://schemas.openxmlformats.org/drawingml/2006/main" w="9525"><a:solidFill><a:schemeClr val="accent5"><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grpSp></cdr:relSizeAnchor><cdr:relSizeAnchor xmlns:cdr="http://schemas.openxmlformats.org/drawingml/2006/chartDrawing"><cdr:from><cdr:x>0.52182</cdr:x><cdr:y>0.81711</cdr:y></cdr:from><cdr:to><cdr:x>0.67898</cdr:x><cdr:y>0.93518</cdr:y></cdr:to><cdr:grpSp><cdr:nvGrpSpPr><cdr:cNvPr id="193" name="Group 192"><a:extLst xmlns:a="http://schemas.openxmlformats.org/drawingml/2006/main"><a:ext uri="{FF2B5EF4-FFF2-40B4-BE49-F238E27FC236}"><a16:creationId xmlns:a16="http://schemas.microsoft.com/office/drawing/2014/main" id="{FF7D83CA-D274-42C7-925F-ADEE2090415C}"/></a:ext></a:extLst></cdr:cNvPr><cdr:cNvGrpSpPr/></cdr:nvGrpSpPr><cdr:grpSpPr><a:xfrm xmlns:a="http://schemas.openxmlformats.org/drawingml/2006/main"><a:off x="1082370" y="3824075"/><a:ext cx="325985" cy="552567"/><a:chOff x="3260" y="-23172"/><a:chExt cx="1532553" cy="2365720"/></a:xfrm></cdr:grpSpPr><cdr:grpSp><cdr:nvGrpSpPr><cdr:cNvPr id="194" name="Group 193"><a:extLst xmlns:a="http://schemas.openxmlformats.org/drawingml/2006/main"><a:ext uri="{FF2B5EF4-FFF2-40B4-BE49-F238E27FC236}"><a16:creationId xmlns:a16="http://schemas.microsoft.com/office/drawing/2014/main" id="{037AA65E-49D4-4F35-933A-D7B26FE81991}"/></a:ext></a:extLst></cdr:cNvPr><cdr:cNvGrpSpPr/></cdr:nvGrpSpPr><cdr:grpSpPr><a:xfrm xmlns:a="http://schemas.openxmlformats.org/drawingml/2006/main"><a:off x="1021613" y="-23172"/><a:ext cx="514200" cy="2365720"/><a:chOff x="312357" y="-3967"/><a:chExt cx="87233" cy="405009"/></a:xfrm></cdr:grpSpPr><cdr:grpSp><cdr:nvGrpSpPr><cdr:cNvPr id="199" name="Group 198"><a:extLst xmlns:a="http://schemas.openxmlformats.org/drawingml/2006/main"><a:ext uri="{FF2B5EF4-FFF2-40B4-BE49-F238E27FC236}"><a16:creationId xmlns:a16="http://schemas.microsoft.com/office/drawing/2014/main" id="{75E4E650-83F4-4496-8F4B-EF096F5EC398}"/></a:ext></a:extLst></cdr:cNvPr><cdr:cNvGrpSpPr/></cdr:nvGrpSpPr><cdr:grpSpPr><a:xfrm xmlns:a="http://schemas.openxmlformats.org/drawingml/2006/main"><a:off x="322576" y="7525"/><a:ext cx="77014" cy="389416"/><a:chOff x="331276" y="13551"/><a:chExt cx="139015" cy="701246"/></a:xfrm></cdr:grpSpPr><cdr:sp macro="" textlink=""><cdr:nvSpPr><cdr:cNvPr id="204" name="Rectangle 203"><a:extLst xmlns:a="http://schemas.openxmlformats.org/drawingml/2006/main"><a:ext uri="{FF2B5EF4-FFF2-40B4-BE49-F238E27FC236}"><a16:creationId xmlns:a16="http://schemas.microsoft.com/office/drawing/2014/main" id="{24128BF5-2827-4E44-AD5D-A5EBE068FC6D}"/></a:ext></a:extLst></cdr:cNvPr><cdr:cNvSpPr/></cdr:nvSpPr><cdr:spPr><a:xfrm xmlns:a="http://schemas.openxmlformats.org/drawingml/2006/main"><a:off x="333488" y="13551"/><a:ext cx="136803" cy="514801"/></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205" name="Rectangle 204"><a:extLst xmlns:a="http://schemas.openxmlformats.org/drawingml/2006/main"><a:ext uri="{FF2B5EF4-FFF2-40B4-BE49-F238E27FC236}"><a16:creationId xmlns:a16="http://schemas.microsoft.com/office/drawing/2014/main" id="{595C40C6-BE49-4B28-90CF-91F49B7B5E63}"/></a:ext></a:extLst></cdr:cNvPr><cdr:cNvSpPr/></cdr:nvSpPr><cdr:spPr><a:xfrm xmlns:a="http://schemas.openxmlformats.org/drawingml/2006/main"><a:off x="331276" y="527208"/><a:ext cx="136802" cy="46800"/></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206" name="Isosceles Triangle 205"><a:extLst xmlns:a="http://schemas.openxmlformats.org/drawingml/2006/main"><a:ext uri="{FF2B5EF4-FFF2-40B4-BE49-F238E27FC236}"><a16:creationId xmlns:a16="http://schemas.microsoft.com/office/drawing/2014/main" id="{E6C248C4-FEB1-4F20-95A2-BE8805FE4E3B}"/></a:ext></a:extLst></cdr:cNvPr><cdr:cNvSpPr/></cdr:nvSpPr><cdr:spPr><a:xfrm xmlns:a="http://schemas.openxmlformats.org/drawingml/2006/main" flipV="1"><a:off x="333038" y="577997"/><a:ext cx="136803" cy="136800"/></a:xfrm><a:prstGeom xmlns:a="http://schemas.openxmlformats.org/drawingml/2006/main" prst="triangle"><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207" name="Rectangle 206"><a:extLst xmlns:a="http://schemas.openxmlformats.org/drawingml/2006/main"><a:ext uri="{FF2B5EF4-FFF2-40B4-BE49-F238E27FC236}"><a16:creationId xmlns:a16="http://schemas.microsoft.com/office/drawing/2014/main" id="{60D8D36E-1D8B-48BE-BF48-09D1E59FBBA1}"/></a:ext></a:extLst></cdr:cNvPr><cdr:cNvSpPr/></cdr:nvSpPr><cdr:spPr><a:xfrm xmlns:a="http://schemas.openxmlformats.org/drawingml/2006/main"><a:off x="332260" y="533641"/><a:ext cx="136803" cy="21600"/></a:xfrm><a:prstGeom xmlns:a="http://schemas.openxmlformats.org/drawingml/2006/main" prst="rect"><a:avLst/></a:prstGeom><a:solidFill xmlns:a="http://schemas.openxmlformats.org/drawingml/2006/main"><a:schemeClr val="accent4"><a:lumMod val="75000"/></a:schemeClr></a:soli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sp macro="" textlink=""><cdr:nvSpPr><cdr:cNvPr id="200" name="Oval 199"><a:extLst xmlns:a="http://schemas.openxmlformats.org/drawingml/2006/main"><a:ext uri="{FF2B5EF4-FFF2-40B4-BE49-F238E27FC236}"><a16:creationId xmlns:a16="http://schemas.microsoft.com/office/drawing/2014/main" id="{A4072D11-1BC7-430C-86E3-CEB0E6C994B5}"/></a:ext></a:extLst></cdr:cNvPr><cdr:cNvSpPr/></cdr:nvSpPr><cdr:spPr><a:xfrm xmlns:a="http://schemas.openxmlformats.org/drawingml/2006/main"><a:off x="314395" y="-3967"/><a:ext cx="19945" cy="19992"/></a:xfrm><a:prstGeom xmlns:a="http://schemas.openxmlformats.org/drawingml/2006/main" prst="ellipse"><a:avLst/></a:prstGeom><a:solidFill xmlns:a="http://schemas.openxmlformats.org/drawingml/2006/main"><a:srgbClr val="FF0000"/></a:solidFill><a:ln xmlns:a="http://schemas.openxmlformats.org/drawingml/2006/main" w="6350"><a:solidFill><a:srgbClr val="C00000"/></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201" name="Oval 200"><a:extLst xmlns:a="http://schemas.openxmlformats.org/drawingml/2006/main"><a:ext uri="{FF2B5EF4-FFF2-40B4-BE49-F238E27FC236}"><a16:creationId xmlns:a16="http://schemas.microsoft.com/office/drawing/2014/main" id="{85A6E77C-8178-4EF3-8B18-B1FB26A6B28D}"/></a:ext></a:extLst></cdr:cNvPr><cdr:cNvSpPr/></cdr:nvSpPr><cdr:spPr><a:xfrm xmlns:a="http://schemas.openxmlformats.org/drawingml/2006/main"><a:off x="313377" y="146935"/><a:ext cx="19945" cy="19992"/></a:xfrm><a:prstGeom xmlns:a="http://schemas.openxmlformats.org/drawingml/2006/main" prst="ellipse"><a:avLst/></a:prstGeom><a:solidFill xmlns:a="http://schemas.openxmlformats.org/drawingml/2006/main"><a:srgbClr val="FFC000"/></a:solidFill><a:ln xmlns:a="http://schemas.openxmlformats.org/drawingml/2006/main" w="6350"><a:solidFill><a:schemeClr val="accent4"><a:lumMod val="75000"/></a:schemeClr></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202" name="Oval 201"><a:extLst xmlns:a="http://schemas.openxmlformats.org/drawingml/2006/main"><a:ext uri="{FF2B5EF4-FFF2-40B4-BE49-F238E27FC236}"><a16:creationId xmlns:a16="http://schemas.microsoft.com/office/drawing/2014/main" id="{ACE75E29-14F9-4348-AF4F-20B8671C2B43}"/></a:ext></a:extLst></cdr:cNvPr><cdr:cNvSpPr/></cdr:nvSpPr><cdr:spPr><a:xfrm xmlns:a="http://schemas.openxmlformats.org/drawingml/2006/main"><a:off x="312357" y="280177"/><a:ext cx="19945" cy="19992"/></a:xfrm><a:prstGeom xmlns:a="http://schemas.openxmlformats.org/drawingml/2006/main" prst="ellipse"><a:avLst/></a:prstGeom><a:solidFill xmlns:a="http://schemas.openxmlformats.org/drawingml/2006/main"><a:schemeClr val="accent6"><a:lumMod val="75000"/></a:schemeClr></a:solidFill><a:ln xmlns:a="http://schemas.openxmlformats.org/drawingml/2006/main" w="6350"><a:solidFill><a:schemeClr val="accent6"><a:lumMod val="50000"/></a:schemeClr></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203" name="Oval 202"><a:extLst xmlns:a="http://schemas.openxmlformats.org/drawingml/2006/main"><a:ext uri="{FF2B5EF4-FFF2-40B4-BE49-F238E27FC236}"><a16:creationId xmlns:a16="http://schemas.microsoft.com/office/drawing/2014/main" id="{D1ABDA0F-100B-432A-9358-3C06CFB047E8}"/></a:ext></a:extLst></cdr:cNvPr><cdr:cNvSpPr/></cdr:nvSpPr><cdr:spPr><a:xfrm xmlns:a="http://schemas.openxmlformats.org/drawingml/2006/main"><a:off x="351754" y="381050"/><a:ext cx="19945" cy="19992"/></a:xfrm><a:prstGeom xmlns:a="http://schemas.openxmlformats.org/drawingml/2006/main" prst="ellipse"><a:avLst/></a:prstGeom><a:solidFill xmlns:a="http://schemas.openxmlformats.org/drawingml/2006/main"><a:srgbClr val="0070C0"/></a:solidFill><a:ln xmlns:a="http://schemas.openxmlformats.org/drawingml/2006/main" w="6350"><a:solidFill><a:srgbClr val="002060"/></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cxnSp macro=""><cdr:nvCxnSpPr><cdr:cNvPr id="195" name="Straight Connector 194"><a:extLst xmlns:a="http://schemas.openxmlformats.org/drawingml/2006/main"><a:ext uri="{FF2B5EF4-FFF2-40B4-BE49-F238E27FC236}"><a16:creationId xmlns:a16="http://schemas.microsoft.com/office/drawing/2014/main" id="{927D91EE-4C86-400A-B930-69C99D5002F4}"/></a:ext></a:extLst></cdr:cNvPr><cdr:cNvCxnSpPr/></cdr:nvCxnSpPr><cdr:spPr><a:xfrm xmlns:a="http://schemas.openxmlformats.org/drawingml/2006/main" flipH="1"><a:off x="31028" y="47917"/><a:ext cx="1023834" cy="0"/></a:xfrm><a:prstGeom xmlns:a="http://schemas.openxmlformats.org/drawingml/2006/main" prst="line"><a:avLst/></a:prstGeom><a:ln xmlns:a="http://schemas.openxmlformats.org/drawingml/2006/main" w="9525"><a:solidFill><a:srgbClr val="C00000"/></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196" name="Straight Connector 195"><a:extLst xmlns:a="http://schemas.openxmlformats.org/drawingml/2006/main"><a:ext uri="{FF2B5EF4-FFF2-40B4-BE49-F238E27FC236}"><a16:creationId xmlns:a16="http://schemas.microsoft.com/office/drawing/2014/main" id="{B3CFC426-8415-4DE6-80AF-952E3161DEAA}"/></a:ext></a:extLst></cdr:cNvPr><cdr:cNvCxnSpPr/></cdr:nvCxnSpPr><cdr:spPr><a:xfrm xmlns:a="http://schemas.openxmlformats.org/drawingml/2006/main" flipH="1"><a:off x="23264" y="913279"/><a:ext cx="1023833" cy="0"/></a:xfrm><a:prstGeom xmlns:a="http://schemas.openxmlformats.org/drawingml/2006/main" prst="line"><a:avLst/></a:prstGeom><a:ln xmlns:a="http://schemas.openxmlformats.org/drawingml/2006/main" w="9525"><a:solidFill><a:schemeClr val="accent4"><a:lumMod val="75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197" name="Straight Connector 196"><a:extLst xmlns:a="http://schemas.openxmlformats.org/drawingml/2006/main"><a:ext uri="{FF2B5EF4-FFF2-40B4-BE49-F238E27FC236}"><a16:creationId xmlns:a16="http://schemas.microsoft.com/office/drawing/2014/main" id="{C7AB7ECC-4DFA-4B75-B93B-021726B7648D}"/></a:ext></a:extLst></cdr:cNvPr><cdr:cNvCxnSpPr/></cdr:nvCxnSpPr><cdr:spPr><a:xfrm xmlns:a="http://schemas.openxmlformats.org/drawingml/2006/main" flipH="1"><a:off x="3260" y="1704764"/><a:ext cx="1023833" cy="0"/></a:xfrm><a:prstGeom xmlns:a="http://schemas.openxmlformats.org/drawingml/2006/main" prst="line"><a:avLst/></a:prstGeom><a:ln xmlns:a="http://schemas.openxmlformats.org/drawingml/2006/main" w="9525"><a:solidFill><a:schemeClr val="accent6"><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198" name="Straight Connector 197"><a:extLst xmlns:a="http://schemas.openxmlformats.org/drawingml/2006/main"><a:ext uri="{FF2B5EF4-FFF2-40B4-BE49-F238E27FC236}"><a16:creationId xmlns:a16="http://schemas.microsoft.com/office/drawing/2014/main" id="{6490B28C-AF53-4F69-96CB-5F3D08E291AD}"/></a:ext></a:extLst></cdr:cNvPr><cdr:cNvCxnSpPr/></cdr:nvCxnSpPr><cdr:spPr><a:xfrm xmlns:a="http://schemas.openxmlformats.org/drawingml/2006/main" flipH="1"><a:off x="13330" y="2299050"/><a:ext cx="1241911" cy="0"/></a:xfrm><a:prstGeom xmlns:a="http://schemas.openxmlformats.org/drawingml/2006/main" prst="line"><a:avLst/></a:prstGeom><a:ln xmlns:a="http://schemas.openxmlformats.org/drawingml/2006/main" w="9525"><a:solidFill><a:schemeClr val="accent5"><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grpSp></cdr:relSizeAnchor><cdr:relSizeAnchor xmlns:cdr="http://schemas.openxmlformats.org/drawingml/2006/chartDrawing"><cdr:from><cdr:x>0.64733</cdr:x><cdr:y>0.24601</cdr:y></cdr:from><cdr:to><cdr:x>0.76158</cdr:x><cdr:y>0.3656</cdr:y></cdr:to><cdr:grpSp><cdr:nvGrpSpPr><cdr:cNvPr id="57" name="Group 56"><a:extLst xmlns:a="http://schemas.openxmlformats.org/drawingml/2006/main"><a:ext uri="{FF2B5EF4-FFF2-40B4-BE49-F238E27FC236}"><a16:creationId xmlns:a16="http://schemas.microsoft.com/office/drawing/2014/main" id="{9114BAFF-F03D-4501-B108-609B6C723912}"/></a:ext></a:extLst></cdr:cNvPr><cdr:cNvGrpSpPr/></cdr:nvGrpSpPr><cdr:grpSpPr><a:xfrm xmlns:a="http://schemas.openxmlformats.org/drawingml/2006/main"><a:off x="1342705" y="1151327"/><a:ext cx="236980" cy="559681"/><a:chOff x="-273422" y="0"/><a:chExt cx="604664" cy="1296187"/></a:xfrm></cdr:grpSpPr><cdr:grpSp><cdr:nvGrpSpPr><cdr:cNvPr id="58" name="Group 57"><a:extLst xmlns:a="http://schemas.openxmlformats.org/drawingml/2006/main"><a:ext uri="{FF2B5EF4-FFF2-40B4-BE49-F238E27FC236}"><a16:creationId xmlns:a16="http://schemas.microsoft.com/office/drawing/2014/main" id="{8ECD90CA-CEB4-439E-920C-67FB85B9279C}"/></a:ext></a:extLst></cdr:cNvPr><cdr:cNvGrpSpPr/></cdr:nvGrpSpPr><cdr:grpSpPr><a:xfrm xmlns:a="http://schemas.openxmlformats.org/drawingml/2006/main"><a:off x="45107" y="0"/><a:ext cx="286135" cy="1296187"/><a:chOff x="0" y="0"/><a:chExt cx="158523" cy="719798"/></a:xfrm></cdr:grpSpPr><cdr:grpSp><cdr:nvGrpSpPr><cdr:cNvPr id="63" name="Group 62"><a:extLst xmlns:a="http://schemas.openxmlformats.org/drawingml/2006/main"><a:ext uri="{FF2B5EF4-FFF2-40B4-BE49-F238E27FC236}"><a16:creationId xmlns:a16="http://schemas.microsoft.com/office/drawing/2014/main" id="{03EB55CD-5038-4161-92C0-4251F2A3C1FF}"/></a:ext></a:extLst></cdr:cNvPr><cdr:cNvGrpSpPr/></cdr:nvGrpSpPr><cdr:grpSpPr><a:xfrm xmlns:a="http://schemas.openxmlformats.org/drawingml/2006/main"><a:off x="19518" y="13552"/><a:ext cx="139005" cy="701245"/><a:chOff x="0" y="13551"/><a:chExt cx="139010" cy="701245"/></a:xfrm></cdr:grpSpPr><cdr:sp macro="" textlink=""><cdr:nvSpPr><cdr:cNvPr id="68" name="Rectangle 67"><a:extLst xmlns:a="http://schemas.openxmlformats.org/drawingml/2006/main"><a:ext uri="{FF2B5EF4-FFF2-40B4-BE49-F238E27FC236}"><a16:creationId xmlns:a16="http://schemas.microsoft.com/office/drawing/2014/main" id="{F3081121-3E2C-4E50-81E4-F05517C95016}"/></a:ext></a:extLst></cdr:cNvPr><cdr:cNvSpPr/></cdr:nvSpPr><cdr:spPr><a:xfrm xmlns:a="http://schemas.openxmlformats.org/drawingml/2006/main"><a:off x="2210" y="13551"/><a:ext cx="136800" cy="514800"/></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69" name="Rectangle 68"><a:extLst xmlns:a="http://schemas.openxmlformats.org/drawingml/2006/main"><a:ext uri="{FF2B5EF4-FFF2-40B4-BE49-F238E27FC236}"><a16:creationId xmlns:a16="http://schemas.microsoft.com/office/drawing/2014/main" id="{1FB34C62-2CFE-4AC6-8B92-5A1D03093A00}"/></a:ext></a:extLst></cdr:cNvPr><cdr:cNvSpPr/></cdr:nvSpPr><cdr:spPr><a:xfrm xmlns:a="http://schemas.openxmlformats.org/drawingml/2006/main"><a:off x="0" y="527207"/><a:ext cx="136800" cy="46800"/></a:xfrm><a:prstGeom xmlns:a="http://schemas.openxmlformats.org/drawingml/2006/main" prst="rect"><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70" name="Isosceles Triangle 69"><a:extLst xmlns:a="http://schemas.openxmlformats.org/drawingml/2006/main"><a:ext uri="{FF2B5EF4-FFF2-40B4-BE49-F238E27FC236}"><a16:creationId xmlns:a16="http://schemas.microsoft.com/office/drawing/2014/main" id="{1881404D-EF3A-4505-B6A5-026A9DCAABAD}"/></a:ext></a:extLst></cdr:cNvPr><cdr:cNvSpPr/></cdr:nvSpPr><cdr:spPr><a:xfrm xmlns:a="http://schemas.openxmlformats.org/drawingml/2006/main" flipV="1"><a:off x="1763" y="577996"/><a:ext cx="136800" cy="136800"/></a:xfrm><a:prstGeom xmlns:a="http://schemas.openxmlformats.org/drawingml/2006/main" prst="triangle"><a:avLst/></a:prstGeom><a:gradFill xmlns:a="http://schemas.openxmlformats.org/drawingml/2006/main" flip="none" rotWithShape="1"><a:gsLst><a:gs pos="0"><a:schemeClr val="tx1"><a:lumMod val="50000"/><a:lumOff val="50000"/></a:schemeClr></a:gs><a:gs pos="50000"><a:schemeClr val="bg1"><a:lumMod val="75000"/></a:schemeClr></a:gs><a:gs pos="100000"><a:schemeClr val="bg1"><a:lumMod val="95000"/></a:schemeClr></a:gs></a:gsLst><a:lin ang="2700000" scaled="1"/><a:tileRect/></a:gra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71" name="Rectangle 70"><a:extLst xmlns:a="http://schemas.openxmlformats.org/drawingml/2006/main"><a:ext uri="{FF2B5EF4-FFF2-40B4-BE49-F238E27FC236}"><a16:creationId xmlns:a16="http://schemas.microsoft.com/office/drawing/2014/main" id="{5FC4FDAC-171D-4A97-9558-83D4135C7547}"/></a:ext></a:extLst></cdr:cNvPr><cdr:cNvSpPr/></cdr:nvSpPr><cdr:spPr><a:xfrm xmlns:a="http://schemas.openxmlformats.org/drawingml/2006/main"><a:off x="985" y="533641"/><a:ext cx="136800" cy="21600"/></a:xfrm><a:prstGeom xmlns:a="http://schemas.openxmlformats.org/drawingml/2006/main" prst="rect"><a:avLst/></a:prstGeom><a:solidFill xmlns:a="http://schemas.openxmlformats.org/drawingml/2006/main"><a:schemeClr val="accent4"><a:lumMod val="75000"/></a:schemeClr></a:solidFill><a:ln xmlns:a="http://schemas.openxmlformats.org/drawingml/2006/main" w="6350"><a:solidFill><a:schemeClr val="tx1"/></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sp macro="" textlink=""><cdr:nvSpPr><cdr:cNvPr id="64" name="Oval 63"><a:extLst xmlns:a="http://schemas.openxmlformats.org/drawingml/2006/main"><a:ext uri="{FF2B5EF4-FFF2-40B4-BE49-F238E27FC236}"><a16:creationId xmlns:a16="http://schemas.microsoft.com/office/drawing/2014/main" id="{068A00AB-DE51-4CD2-AB0C-127E80B692F2}"/></a:ext></a:extLst></cdr:cNvPr><cdr:cNvSpPr/></cdr:nvSpPr><cdr:spPr><a:xfrm xmlns:a="http://schemas.openxmlformats.org/drawingml/2006/main"><a:off x="0" y="0"/><a:ext cx="36000" cy="36000"/></a:xfrm><a:prstGeom xmlns:a="http://schemas.openxmlformats.org/drawingml/2006/main" prst="ellipse"><a:avLst/></a:prstGeom><a:solidFill xmlns:a="http://schemas.openxmlformats.org/drawingml/2006/main"><a:srgbClr val="FF0000"/></a:solidFill><a:ln xmlns:a="http://schemas.openxmlformats.org/drawingml/2006/main" w="6350"><a:solidFill><a:srgbClr val="C00000"/></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65" name="Oval 64"><a:extLst xmlns:a="http://schemas.openxmlformats.org/drawingml/2006/main"><a:ext uri="{FF2B5EF4-FFF2-40B4-BE49-F238E27FC236}"><a16:creationId xmlns:a16="http://schemas.microsoft.com/office/drawing/2014/main" id="{48FE11DD-9F38-4192-AFE4-2E06B64D72BA}"/></a:ext></a:extLst></cdr:cNvPr><cdr:cNvSpPr/></cdr:nvSpPr><cdr:spPr><a:xfrm xmlns:a="http://schemas.openxmlformats.org/drawingml/2006/main"><a:off x="537" y="262215"/><a:ext cx="36000" cy="36000"/></a:xfrm><a:prstGeom xmlns:a="http://schemas.openxmlformats.org/drawingml/2006/main" prst="ellipse"><a:avLst/></a:prstGeom><a:solidFill xmlns:a="http://schemas.openxmlformats.org/drawingml/2006/main"><a:srgbClr val="FFC000"/></a:solidFill><a:ln xmlns:a="http://schemas.openxmlformats.org/drawingml/2006/main" w="6350"><a:solidFill><a:schemeClr val="accent4"><a:lumMod val="75000"/></a:schemeClr></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66" name="Oval 65"><a:extLst xmlns:a="http://schemas.openxmlformats.org/drawingml/2006/main"><a:ext uri="{FF2B5EF4-FFF2-40B4-BE49-F238E27FC236}"><a16:creationId xmlns:a16="http://schemas.microsoft.com/office/drawing/2014/main" id="{D6335CB2-8F31-4791-A44C-1ABA34C26C2F}"/></a:ext></a:extLst></cdr:cNvPr><cdr:cNvSpPr/></cdr:nvSpPr><cdr:spPr><a:xfrm xmlns:a="http://schemas.openxmlformats.org/drawingml/2006/main"><a:off x="1073" y="508815"/><a:ext cx="36000" cy="36001"/></a:xfrm><a:prstGeom xmlns:a="http://schemas.openxmlformats.org/drawingml/2006/main" prst="ellipse"><a:avLst/></a:prstGeom><a:solidFill xmlns:a="http://schemas.openxmlformats.org/drawingml/2006/main"><a:schemeClr val="accent6"><a:lumMod val="75000"/></a:schemeClr></a:solidFill><a:ln xmlns:a="http://schemas.openxmlformats.org/drawingml/2006/main" w="6350"><a:solidFill><a:schemeClr val="accent6"><a:lumMod val="50000"/></a:schemeClr></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sp macro="" textlink=""><cdr:nvSpPr><cdr:cNvPr id="67" name="Oval 66"><a:extLst xmlns:a="http://schemas.openxmlformats.org/drawingml/2006/main"><a:ext uri="{FF2B5EF4-FFF2-40B4-BE49-F238E27FC236}"><a16:creationId xmlns:a16="http://schemas.microsoft.com/office/drawing/2014/main" id="{1EE051C3-A0A3-4469-B4A2-9570C606C327}"/></a:ext></a:extLst></cdr:cNvPr><cdr:cNvSpPr/></cdr:nvSpPr><cdr:spPr><a:xfrm xmlns:a="http://schemas.openxmlformats.org/drawingml/2006/main"><a:off x="69808" y="683798"/><a:ext cx="36000" cy="36000"/></a:xfrm><a:prstGeom xmlns:a="http://schemas.openxmlformats.org/drawingml/2006/main" prst="ellipse"><a:avLst/></a:prstGeom><a:solidFill xmlns:a="http://schemas.openxmlformats.org/drawingml/2006/main"><a:srgbClr val="0070C0"/></a:solidFill><a:ln xmlns:a="http://schemas.openxmlformats.org/drawingml/2006/main" w="6350"><a:solidFill><a:srgbClr val="002060"/></a:solid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rtlCol="0" anchor="t"/><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pPr algn="l"/><a:endParaRPr lang="en-GB" sz="1100"/></a:p></cdr:txBody></cdr:sp></cdr:grpSp><cdr:cxnSp macro=""><cdr:nvCxnSpPr><cdr:cNvPr id="59" name="Straight Connector 58"><a:extLst xmlns:a="http://schemas.openxmlformats.org/drawingml/2006/main"><a:ext uri="{FF2B5EF4-FFF2-40B4-BE49-F238E27FC236}"><a16:creationId xmlns:a16="http://schemas.microsoft.com/office/drawing/2014/main" id="{31491BA0-B10B-4408-B3E4-03D8E105A4A5}"/></a:ext></a:extLst></cdr:cNvPr><cdr:cNvCxnSpPr/></cdr:nvCxnSpPr><cdr:spPr><a:xfrm xmlns:a="http://schemas.openxmlformats.org/drawingml/2006/main" flipH="1"><a:off x="-266654" y="36203"/><a:ext cx="313514" cy="0"/></a:xfrm><a:prstGeom xmlns:a="http://schemas.openxmlformats.org/drawingml/2006/main" prst="line"><a:avLst/></a:prstGeom><a:ln xmlns:a="http://schemas.openxmlformats.org/drawingml/2006/main" w="9525"><a:solidFill><a:srgbClr val="C00000"/></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60" name="Straight Connector 59"><a:extLst xmlns:a="http://schemas.openxmlformats.org/drawingml/2006/main"><a:ext uri="{FF2B5EF4-FFF2-40B4-BE49-F238E27FC236}"><a16:creationId xmlns:a16="http://schemas.microsoft.com/office/drawing/2014/main" id="{2E4296AF-3FE9-4BAA-9D50-EEB8D2018785}"/></a:ext></a:extLst></cdr:cNvPr><cdr:cNvCxnSpPr/></cdr:nvCxnSpPr><cdr:spPr><a:xfrm xmlns:a="http://schemas.openxmlformats.org/drawingml/2006/main" flipH="1"><a:off x="-266661" y="508903"/><a:ext cx="313513" cy="0"/></a:xfrm><a:prstGeom xmlns:a="http://schemas.openxmlformats.org/drawingml/2006/main" prst="line"><a:avLst/></a:prstGeom><a:ln xmlns:a="http://schemas.openxmlformats.org/drawingml/2006/main" w="9525"><a:solidFill><a:schemeClr val="accent4"><a:lumMod val="75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61" name="Straight Connector 60"><a:extLst xmlns:a="http://schemas.openxmlformats.org/drawingml/2006/main"><a:ext uri="{FF2B5EF4-FFF2-40B4-BE49-F238E27FC236}"><a16:creationId xmlns:a16="http://schemas.microsoft.com/office/drawing/2014/main" id="{48403A77-224F-48F7-AB3C-2FCE47A43DFE}"/></a:ext></a:extLst></cdr:cNvPr><cdr:cNvCxnSpPr/></cdr:nvCxnSpPr><cdr:spPr><a:xfrm xmlns:a="http://schemas.openxmlformats.org/drawingml/2006/main" flipH="1"><a:off x="-273422" y="958264"/><a:ext cx="334080" cy="0"/></a:xfrm><a:prstGeom xmlns:a="http://schemas.openxmlformats.org/drawingml/2006/main" prst="line"><a:avLst/></a:prstGeom><a:ln xmlns:a="http://schemas.openxmlformats.org/drawingml/2006/main" w="9525"><a:solidFill><a:schemeClr val="accent6"><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62" name="Straight Connector 61"><a:extLst xmlns:a="http://schemas.openxmlformats.org/drawingml/2006/main"><a:ext uri="{FF2B5EF4-FFF2-40B4-BE49-F238E27FC236}"><a16:creationId xmlns:a16="http://schemas.microsoft.com/office/drawing/2014/main" id="{548762B8-53F1-46DD-97E9-4BEAF9B2B5FF}"/></a:ext></a:extLst></cdr:cNvPr><cdr:cNvCxnSpPr/></cdr:nvCxnSpPr><cdr:spPr><a:xfrm xmlns:a="http://schemas.openxmlformats.org/drawingml/2006/main" flipH="1"><a:off x="-262660" y="1266552"/><a:ext cx="447575" cy="0"/></a:xfrm><a:prstGeom xmlns:a="http://schemas.openxmlformats.org/drawingml/2006/main" prst="line"><a:avLst/></a:prstGeom><a:ln xmlns:a="http://schemas.openxmlformats.org/drawingml/2006/main" w="9525"><a:solidFill><a:schemeClr val="accent5"><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grpSp></cdr:relSizeAnchor></c:userShapes>chemas.openxmlformats.org/drawingml/2006/main"><a:ext uri="{FF2B5EF4-FFF2-40B4-BE49-F238E27FC236}"><a16:creationId xmlns:a16="http://schemas.microsoft.com/office/drawing/2014/main" id="{2E4296AF-3FE9-4BAA-9D50-EEB8D2018785}"/></a:ext></a:extLst></cdr:cNvPr><cdr:cNvCxnSpPr/></cdr:nvCxnSpPr><cdr:spPr><a:xfrm xmlns:a="http://schemas.openxmlformats.org/drawingml/2006/main" flipH="1"><a:off x="-266661" y="508903"/><a:ext cx="313513" cy="0"/></a:xfrm><a:prstGeom xmlns:a="http://schemas.openxmlformats.org/drawingml/2006/main" prst="line"><a:avLst/></a:prstGeom><a:ln xmlns:a="http://schemas.openxmlformats.org/drawingml/2006/main" w="9525"><a:solidFill><a:schemeClr val="accent4"><a:lumMod val="75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61" name="Straight Connector 60"><a:extLst xmlns:a="http://schemas.openxmlformats.org/drawingml/2006/main"><a:ext uri="{FF2B5EF4-FFF2-40B4-BE49-F238E27FC236}"><a16:creationId xmlns:a16="http://schemas.microsoft.com/office/drawing/2014/main" id="{48403A77-224F-48F7-AB3C-2FCE47A43DFE}"/></a:ext></a:extLst></cdr:cNvPr><cdr:cNvCxnSpPr/></cdr:nvCxnSpPr><cdr:spPr><a:xfrm xmlns:a="http://schemas.openxmlformats.org/drawingml/2006/main" flipH="1"><a:off x="-273422" y="958264"/><a:ext cx="334080" cy="0"/></a:xfrm><a:prstGeom xmlns:a="http://schemas.openxmlformats.org/drawingml/2006/main" prst="line"><a:avLst/></a:prstGeom><a:ln xmlns:a="http://schemas.openxmlformats.org/drawingml/2006/main" w="9525"><a:solidFill><a:schemeClr val="accent6"><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cxnSp macro=""><cdr:nvCxnSpPr><cdr:cNvPr id="62" name="Straight Connector 61"><a:extLst xmlns:a="http://schemas.openxmlformats.org/drawingml/2006/main"><a:ext uri="{FF2B5EF4-FFF2-40B4-BE49-F238E27FC236}"><a16:creationId xmlns:a16="http://schemas.microsoft.com/office/drawing/2014/main" id="{548762B8-53F1-46DD-97E9-4BEAF9B2B5FF}"/></a:ext></a:extLst></cdr:cNvPr><cdr:cNvCxnSpPr/></cdr:nvCxnSpPr><cdr:spPr><a:xfrm xmlns:a="http://schemas.openxmlformats.org/drawingml/2006/main" flipH="1"><a:off x="-262660" y="1266552"/><a:ext cx="447575" cy="0"/></a:xfrm><a:prstGeom xmlns:a="http://schemas.openxmlformats.org/drawingml/2006/main" prst="line"><a:avLst/></a:prstGeom><a:ln xmlns:a="http://schemas.openxmlformats.org/drawingml/2006/main" w="9525"><a:solidFill><a:schemeClr val="accent5"><a:lumMod val="50000"/></a:schemeClr></a:solidFill></a:ln></cdr:spPr><cdr:style><a:lnRef xmlns:a="http://schemas.openxmlformats.org/drawingml/2006/main" idx="1"><a:schemeClr val="accent1"/></a:lnRef><a:fillRef xmlns:a="http://schemas.openxmlformats.org/drawingml/2006/main" idx="0"><a:schemeClr val="accent1"/></a:fillRef><a:effectRef xmlns:a="http://schemas.openxmlformats.org/drawingml/2006/main" idx="0"><a:schemeClr val="accent1"/></a:effectRef><a:fontRef xmlns:a="http://schemas.openxmlformats.org/drawingml/2006/main" idx="minor"><a:schemeClr val="tx1"/></a:fontRef></cdr:style></cdr:cxnSp></cdr:grpSp></cdr:relSizeAnchor></c:userShapes>
</file>

<file path=ppt/drawings/drawing45.xml><?xml version="1.0" encoding="utf-8"?>
<c:userShapes xmlns:c="http://schemas.openxmlformats.org/drawingml/2006/chart">
  <cdr:relSizeAnchor xmlns:cdr="http://schemas.openxmlformats.org/drawingml/2006/chartDrawing">
    <cdr:from>
      <cdr:x>0.11647</cdr:x>
      <cdr:y>0.18494</cdr:y>
    </cdr:from>
    <cdr:to>
      <cdr:x>0.93692</cdr:x>
      <cdr:y>0.95911</cdr:y>
    </cdr:to>
    <cdr:grpSp>
      <cdr:nvGrpSpPr>
        <cdr:cNvPr id="9" name="Group 8">
          <a:extLst xmlns:a="http://schemas.openxmlformats.org/drawingml/2006/main">
            <a:ext uri="{FF2B5EF4-FFF2-40B4-BE49-F238E27FC236}">
              <a16:creationId xmlns:a16="http://schemas.microsoft.com/office/drawing/2014/main" id="{70487EC5-DDD8-4724-9162-ED21B2EE0534}"/>
            </a:ext>
          </a:extLst>
        </cdr:cNvPr>
        <cdr:cNvGrpSpPr/>
      </cdr:nvGrpSpPr>
      <cdr:grpSpPr>
        <a:xfrm xmlns:a="http://schemas.openxmlformats.org/drawingml/2006/main">
          <a:off x="241585" y="865519"/>
          <a:ext cx="1701794" cy="3623116"/>
          <a:chOff x="347424" y="602560"/>
          <a:chExt cx="3782200" cy="4651483"/>
        </a:xfrm>
      </cdr:grpSpPr>
      <cdr:sp macro="" textlink="">
        <cdr:nvSpPr>
          <cdr:cNvPr id="2" name="Rectangle 1">
            <a:extLst xmlns:a="http://schemas.openxmlformats.org/drawingml/2006/main">
              <a:ext uri="{FF2B5EF4-FFF2-40B4-BE49-F238E27FC236}">
                <a16:creationId xmlns:a16="http://schemas.microsoft.com/office/drawing/2014/main" id="{C3AC9B4A-B8E9-4084-BB35-F6C9A1FF3CEB}"/>
              </a:ext>
            </a:extLst>
          </cdr:cNvPr>
          <cdr:cNvSpPr/>
        </cdr:nvSpPr>
        <cdr:spPr>
          <a:xfrm xmlns:a="http://schemas.openxmlformats.org/drawingml/2006/main">
            <a:off x="355784" y="602560"/>
            <a:ext cx="3772674" cy="873515"/>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3" name="Rectangle 2">
            <a:extLst xmlns:a="http://schemas.openxmlformats.org/drawingml/2006/main">
              <a:ext uri="{FF2B5EF4-FFF2-40B4-BE49-F238E27FC236}">
                <a16:creationId xmlns:a16="http://schemas.microsoft.com/office/drawing/2014/main" id="{335882BA-D463-4A06-AC6D-8990BD880FB3}"/>
              </a:ext>
            </a:extLst>
          </cdr:cNvPr>
          <cdr:cNvSpPr/>
        </cdr:nvSpPr>
        <cdr:spPr>
          <a:xfrm xmlns:a="http://schemas.openxmlformats.org/drawingml/2006/main">
            <a:off x="355783" y="1473248"/>
            <a:ext cx="3768902" cy="157786"/>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4" name="Rectangle 3">
            <a:extLst xmlns:a="http://schemas.openxmlformats.org/drawingml/2006/main">
              <a:ext uri="{FF2B5EF4-FFF2-40B4-BE49-F238E27FC236}">
                <a16:creationId xmlns:a16="http://schemas.microsoft.com/office/drawing/2014/main" id="{6D08BA87-6F66-47AF-A0F7-47CBFE1C2240}"/>
              </a:ext>
            </a:extLst>
          </cdr:cNvPr>
          <cdr:cNvSpPr/>
        </cdr:nvSpPr>
        <cdr:spPr>
          <a:xfrm xmlns:a="http://schemas.openxmlformats.org/drawingml/2006/main">
            <a:off x="360780" y="1634543"/>
            <a:ext cx="3762681" cy="97497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F24EC25B-42FD-4E1D-86BC-4417F82A4642}"/>
              </a:ext>
            </a:extLst>
          </cdr:cNvPr>
          <cdr:cNvSpPr/>
        </cdr:nvSpPr>
        <cdr:spPr>
          <a:xfrm xmlns:a="http://schemas.openxmlformats.org/drawingml/2006/main">
            <a:off x="356395" y="2617539"/>
            <a:ext cx="3773229" cy="315414"/>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AAAE6D25-1EA3-4A6B-82CD-58CF85185A83}"/>
              </a:ext>
            </a:extLst>
          </cdr:cNvPr>
          <cdr:cNvSpPr/>
        </cdr:nvSpPr>
        <cdr:spPr>
          <a:xfrm xmlns:a="http://schemas.openxmlformats.org/drawingml/2006/main">
            <a:off x="360780" y="2947990"/>
            <a:ext cx="3757685" cy="839203"/>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E7FCF1A4-C345-414E-9552-91C920125250}"/>
              </a:ext>
            </a:extLst>
          </cdr:cNvPr>
          <cdr:cNvSpPr/>
        </cdr:nvSpPr>
        <cdr:spPr>
          <a:xfrm xmlns:a="http://schemas.openxmlformats.org/drawingml/2006/main">
            <a:off x="360445" y="4239380"/>
            <a:ext cx="3757685" cy="1014663"/>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50817A3B-551F-4CA1-91E9-9C8281AB116F}"/>
              </a:ext>
            </a:extLst>
          </cdr:cNvPr>
          <cdr:cNvSpPr/>
        </cdr:nvSpPr>
        <cdr:spPr>
          <a:xfrm xmlns:a="http://schemas.openxmlformats.org/drawingml/2006/main">
            <a:off x="347424" y="3784760"/>
            <a:ext cx="3781044" cy="458892"/>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0.66667</cdr:x>
      <cdr:y>0.07925</cdr:y>
    </cdr:from>
    <cdr:to>
      <cdr:x>1</cdr:x>
      <cdr:y>0.14376</cdr:y>
    </cdr:to>
    <mc:AlternateContent xmlns:mc="http://schemas.openxmlformats.org/markup-compatibility/2006">
      <mc:Choice xmlns:a14="http://schemas.microsoft.com/office/drawing/2010/main" Requires="a14">
        <cdr:sp macro="" textlink="">
          <cdr:nvSpPr>
            <cdr:cNvPr id="10" name="TextBox 1">
              <a:extLst xmlns:a="http://schemas.openxmlformats.org/drawingml/2006/main">
                <a:ext uri="{FF2B5EF4-FFF2-40B4-BE49-F238E27FC236}">
                  <a16:creationId xmlns:a16="http://schemas.microsoft.com/office/drawing/2014/main" id="{360444CF-AFAC-43CC-AB5F-0BC3C0026FE6}"/>
                </a:ext>
              </a:extLst>
            </cdr:cNvPr>
            <cdr:cNvSpPr txBox="1"/>
          </cdr:nvSpPr>
          <cdr:spPr>
            <a:xfrm xmlns:a="http://schemas.openxmlformats.org/drawingml/2006/main">
              <a:off x="1085849" y="265318"/>
              <a:ext cx="542925" cy="2160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14:m>
                <m:oMath xmlns:m="http://schemas.openxmlformats.org/officeDocument/2006/math">
                  <m:sSub>
                    <m:sSubPr>
                      <m:ctrlPr>
                        <a:rPr lang="nb-NO" sz="800" i="1" dirty="0">
                          <a:solidFill>
                            <a:schemeClr val="tx1">
                              <a:lumMod val="65000"/>
                              <a:lumOff val="35000"/>
                            </a:schemeClr>
                          </a:solidFill>
                          <a:latin typeface="Cambria Math" panose="02040503050406030204" pitchFamily="18" charset="0"/>
                        </a:rPr>
                      </m:ctrlPr>
                    </m:sSubPr>
                    <m:e>
                      <m:r>
                        <m:rPr>
                          <m:sty m:val="p"/>
                        </m:rPr>
                        <a:rPr lang="nb-NO" sz="800" dirty="0">
                          <a:solidFill>
                            <a:schemeClr val="tx1">
                              <a:lumMod val="65000"/>
                              <a:lumOff val="35000"/>
                            </a:schemeClr>
                          </a:solidFill>
                          <a:latin typeface="Cambria Math" panose="02040503050406030204" pitchFamily="18" charset="0"/>
                        </a:rPr>
                        <m:t>f</m:t>
                      </m:r>
                    </m:e>
                    <m:sub>
                      <m:r>
                        <m:rPr>
                          <m:sty m:val="p"/>
                        </m:rPr>
                        <a:rPr lang="nb-NO" sz="800" dirty="0">
                          <a:solidFill>
                            <a:schemeClr val="tx1">
                              <a:lumMod val="65000"/>
                              <a:lumOff val="35000"/>
                            </a:schemeClr>
                          </a:solidFill>
                          <a:latin typeface="Cambria Math" panose="02040503050406030204" pitchFamily="18" charset="0"/>
                        </a:rPr>
                        <m:t>s</m:t>
                      </m:r>
                    </m:sub>
                  </m:sSub>
                </m:oMath>
              </a14:m>
              <a:r>
                <a:rPr lang="en-GB" sz="800" dirty="0">
                  <a:solidFill>
                    <a:schemeClr val="tx1">
                      <a:lumMod val="65000"/>
                      <a:lumOff val="35000"/>
                    </a:schemeClr>
                  </a:solidFill>
                  <a:latin typeface="Times New Roman" panose="02020603050405020304" pitchFamily="18" charset="0"/>
                  <a:cs typeface="Times New Roman" panose="02020603050405020304" pitchFamily="18" charset="0"/>
                </a:rPr>
                <a:t> [kPa]</a:t>
              </a:r>
            </a:p>
          </cdr:txBody>
        </cdr:sp>
      </mc:Choice>
      <mc:Fallback>
        <cdr:sp macro="" textlink="">
          <cdr:nvSpPr>
            <cdr:cNvPr id="10" name="TextBox 1">
              <a:extLst xmlns:a="http://schemas.openxmlformats.org/drawingml/2006/main">
                <a:ext uri="{FF2B5EF4-FFF2-40B4-BE49-F238E27FC236}">
                  <a16:creationId xmlns:a16="http://schemas.microsoft.com/office/drawing/2014/main" id="{360444CF-AFAC-43CC-AB5F-0BC3C0026FE6}"/>
                </a:ext>
              </a:extLst>
            </cdr:cNvPr>
            <cdr:cNvSpPr txBox="1"/>
          </cdr:nvSpPr>
          <cdr:spPr>
            <a:xfrm xmlns:a="http://schemas.openxmlformats.org/drawingml/2006/main">
              <a:off x="1085849" y="265318"/>
              <a:ext cx="542925" cy="2160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800" i="0" dirty="0">
                  <a:solidFill>
                    <a:schemeClr val="tx1">
                      <a:lumMod val="65000"/>
                      <a:lumOff val="35000"/>
                    </a:schemeClr>
                  </a:solidFill>
                  <a:latin typeface="Cambria Math" panose="02040503050406030204" pitchFamily="18" charset="0"/>
                </a:rPr>
                <a:t>f_s</a:t>
              </a:r>
              <a:r>
                <a:rPr lang="en-GB" sz="800" dirty="0">
                  <a:solidFill>
                    <a:schemeClr val="tx1">
                      <a:lumMod val="65000"/>
                      <a:lumOff val="35000"/>
                    </a:schemeClr>
                  </a:solidFill>
                  <a:latin typeface="Times New Roman" panose="02020603050405020304" pitchFamily="18" charset="0"/>
                  <a:cs typeface="Times New Roman" panose="02020603050405020304" pitchFamily="18" charset="0"/>
                </a:rPr>
                <a:t> [kPa]</a:t>
              </a:r>
            </a:p>
          </cdr:txBody>
        </cdr:sp>
      </mc:Fallback>
    </mc:AlternateContent>
  </cdr:relSizeAnchor>
  <cdr:relSizeAnchor xmlns:cdr="http://schemas.openxmlformats.org/drawingml/2006/chartDrawing">
    <cdr:from>
      <cdr:x>0</cdr:x>
      <cdr:y>0.07753</cdr:y>
    </cdr:from>
    <cdr:to>
      <cdr:x>0.33333</cdr:x>
      <cdr:y>0.14204</cdr:y>
    </cdr:to>
    <cdr:sp macro="" textlink="">
      <cdr:nvSpPr>
        <cdr:cNvPr id="11" name="TextBox 1">
          <a:extLst xmlns:a="http://schemas.openxmlformats.org/drawingml/2006/main">
            <a:ext uri="{FF2B5EF4-FFF2-40B4-BE49-F238E27FC236}">
              <a16:creationId xmlns:a16="http://schemas.microsoft.com/office/drawing/2014/main" id="{FE631120-1DB5-4234-B54C-17260327A223}"/>
            </a:ext>
          </a:extLst>
        </cdr:cNvPr>
        <cdr:cNvSpPr txBox="1"/>
      </cdr:nvSpPr>
      <cdr:spPr>
        <a:xfrm xmlns:a="http://schemas.openxmlformats.org/drawingml/2006/main">
          <a:off x="0" y="259566"/>
          <a:ext cx="542925" cy="2160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800" b="0" i="0">
              <a:solidFill>
                <a:schemeClr val="tx1">
                  <a:lumMod val="65000"/>
                  <a:lumOff val="35000"/>
                </a:schemeClr>
              </a:solidFill>
              <a:latin typeface="Cambria Math" panose="02040503050406030204" pitchFamily="18" charset="0"/>
              <a:ea typeface="Cambria Math" panose="02040503050406030204" pitchFamily="18" charset="0"/>
            </a:rPr>
            <a:t>↓</a:t>
          </a:r>
          <a:r>
            <a:rPr lang="nb-NO" sz="800" b="0" i="0">
              <a:solidFill>
                <a:schemeClr val="tx1">
                  <a:lumMod val="65000"/>
                  <a:lumOff val="35000"/>
                </a:schemeClr>
              </a:solidFill>
              <a:latin typeface="Cambria Math" panose="02040503050406030204" pitchFamily="18" charset="0"/>
            </a:rPr>
            <a:t>𝑧</a:t>
          </a:r>
          <a:r>
            <a:rPr lang="en-GB" sz="800">
              <a:solidFill>
                <a:schemeClr val="tx1">
                  <a:lumMod val="65000"/>
                  <a:lumOff val="35000"/>
                </a:schemeClr>
              </a:solidFill>
              <a:latin typeface="Times New Roman" panose="02020603050405020304" pitchFamily="18" charset="0"/>
              <a:cs typeface="Times New Roman" panose="02020603050405020304" pitchFamily="18" charset="0"/>
            </a:rPr>
            <a:t> [cm]</a:t>
          </a:r>
        </a:p>
      </cdr:txBody>
    </cdr:sp>
  </cdr:relSizeAnchor>
  <cdr:relSizeAnchor xmlns:cdr="http://schemas.openxmlformats.org/drawingml/2006/chartDrawing">
    <cdr:from>
      <cdr:x>0.16913</cdr:x>
      <cdr:y>0.58421</cdr:y>
    </cdr:from>
    <cdr:to>
      <cdr:x>0.30322</cdr:x>
      <cdr:y>0.70346</cdr:y>
    </cdr:to>
    <cdr:grpSp>
      <cdr:nvGrpSpPr>
        <cdr:cNvPr id="87" name="Group 86">
          <a:extLst xmlns:a="http://schemas.openxmlformats.org/drawingml/2006/main">
            <a:ext uri="{FF2B5EF4-FFF2-40B4-BE49-F238E27FC236}">
              <a16:creationId xmlns:a16="http://schemas.microsoft.com/office/drawing/2014/main" id="{13F21F24-C2E1-4E26-AAB7-9C4804A242A1}"/>
            </a:ext>
          </a:extLst>
        </cdr:cNvPr>
        <cdr:cNvGrpSpPr/>
      </cdr:nvGrpSpPr>
      <cdr:grpSpPr>
        <a:xfrm xmlns:a="http://schemas.openxmlformats.org/drawingml/2006/main">
          <a:off x="350813" y="2734103"/>
          <a:ext cx="278132" cy="558090"/>
          <a:chOff x="0" y="0"/>
          <a:chExt cx="1290074" cy="2334820"/>
        </a:xfrm>
      </cdr:grpSpPr>
      <cdr:grpSp>
        <cdr:nvGrpSpPr>
          <cdr:cNvPr id="88" name="Group 87">
            <a:extLst xmlns:a="http://schemas.openxmlformats.org/drawingml/2006/main">
              <a:ext uri="{FF2B5EF4-FFF2-40B4-BE49-F238E27FC236}">
                <a16:creationId xmlns:a16="http://schemas.microsoft.com/office/drawing/2014/main" id="{3B715912-649C-4DCA-BFB1-C77E82017647}"/>
              </a:ext>
            </a:extLst>
          </cdr:cNvPr>
          <cdr:cNvGrpSpPr/>
        </cdr:nvGrpSpPr>
        <cdr:grpSpPr>
          <a:xfrm xmlns:a="http://schemas.openxmlformats.org/drawingml/2006/main">
            <a:off x="0" y="0"/>
            <a:ext cx="515741" cy="2334820"/>
            <a:chOff x="0" y="0"/>
            <a:chExt cx="87532" cy="399719"/>
          </a:xfrm>
        </cdr:grpSpPr>
        <cdr:grpSp>
          <cdr:nvGrpSpPr>
            <cdr:cNvPr id="93" name="Group 92">
              <a:extLst xmlns:a="http://schemas.openxmlformats.org/drawingml/2006/main">
                <a:ext uri="{FF2B5EF4-FFF2-40B4-BE49-F238E27FC236}">
                  <a16:creationId xmlns:a16="http://schemas.microsoft.com/office/drawing/2014/main" id="{EBCC8B27-E5BC-4F16-B198-A8FDEF59E406}"/>
                </a:ext>
              </a:extLst>
            </cdr:cNvPr>
            <cdr:cNvGrpSpPr/>
          </cdr:nvGrpSpPr>
          <cdr:grpSpPr>
            <a:xfrm xmlns:a="http://schemas.openxmlformats.org/drawingml/2006/main">
              <a:off x="0" y="7525"/>
              <a:ext cx="76760" cy="389416"/>
              <a:chOff x="0" y="13551"/>
              <a:chExt cx="139010" cy="701246"/>
            </a:xfrm>
          </cdr:grpSpPr>
          <cdr:sp macro="" textlink="">
            <cdr:nvSpPr>
              <cdr:cNvPr id="98" name="Rectangle 97">
                <a:extLst xmlns:a="http://schemas.openxmlformats.org/drawingml/2006/main">
                  <a:ext uri="{FF2B5EF4-FFF2-40B4-BE49-F238E27FC236}">
                    <a16:creationId xmlns:a16="http://schemas.microsoft.com/office/drawing/2014/main" id="{6A5AF862-DA75-4115-AC35-70685C086360}"/>
                  </a:ext>
                </a:extLst>
              </cdr:cNvPr>
              <cdr:cNvSpPr/>
            </cdr:nvSpPr>
            <cdr:spPr>
              <a:xfrm xmlns:a="http://schemas.openxmlformats.org/drawingml/2006/main">
                <a:off x="0" y="13551"/>
                <a:ext cx="136800" cy="514801"/>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99" name="Rectangle 98">
                <a:extLst xmlns:a="http://schemas.openxmlformats.org/drawingml/2006/main">
                  <a:ext uri="{FF2B5EF4-FFF2-40B4-BE49-F238E27FC236}">
                    <a16:creationId xmlns:a16="http://schemas.microsoft.com/office/drawing/2014/main" id="{673FCEC7-1838-4CAB-822F-B61FC9E3FAA6}"/>
                  </a:ext>
                </a:extLst>
              </cdr:cNvPr>
              <cdr:cNvSpPr/>
            </cdr:nvSpPr>
            <cdr:spPr>
              <a:xfrm xmlns:a="http://schemas.openxmlformats.org/drawingml/2006/main">
                <a:off x="2210" y="527208"/>
                <a:ext cx="136800" cy="46800"/>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100" name="Isosceles Triangle 99">
                <a:extLst xmlns:a="http://schemas.openxmlformats.org/drawingml/2006/main">
                  <a:ext uri="{FF2B5EF4-FFF2-40B4-BE49-F238E27FC236}">
                    <a16:creationId xmlns:a16="http://schemas.microsoft.com/office/drawing/2014/main" id="{F50338B0-B320-4CA8-9504-079FF28C0B75}"/>
                  </a:ext>
                </a:extLst>
              </cdr:cNvPr>
              <cdr:cNvSpPr/>
            </cdr:nvSpPr>
            <cdr:spPr>
              <a:xfrm xmlns:a="http://schemas.openxmlformats.org/drawingml/2006/main" flipV="1">
                <a:off x="447" y="577997"/>
                <a:ext cx="136800" cy="136800"/>
              </a:xfrm>
              <a:prstGeom xmlns:a="http://schemas.openxmlformats.org/drawingml/2006/main" prst="triangle">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101" name="Rectangle 100">
                <a:extLst xmlns:a="http://schemas.openxmlformats.org/drawingml/2006/main">
                  <a:ext uri="{FF2B5EF4-FFF2-40B4-BE49-F238E27FC236}">
                    <a16:creationId xmlns:a16="http://schemas.microsoft.com/office/drawing/2014/main" id="{ECBB6676-1E60-45E3-924F-AA5B5690E818}"/>
                  </a:ext>
                </a:extLst>
              </cdr:cNvPr>
              <cdr:cNvSpPr/>
            </cdr:nvSpPr>
            <cdr:spPr>
              <a:xfrm xmlns:a="http://schemas.openxmlformats.org/drawingml/2006/main">
                <a:off x="1225" y="533641"/>
                <a:ext cx="136800" cy="21600"/>
              </a:xfrm>
              <a:prstGeom xmlns:a="http://schemas.openxmlformats.org/drawingml/2006/main" prst="rect">
                <a:avLst/>
              </a:prstGeom>
              <a:solidFill xmlns:a="http://schemas.openxmlformats.org/drawingml/2006/main">
                <a:schemeClr val="accent4">
                  <a:lumMod val="75000"/>
                </a:schemeClr>
              </a:soli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sp macro="" textlink="">
          <cdr:nvSpPr>
            <cdr:cNvPr id="94" name="Oval 93">
              <a:extLst xmlns:a="http://schemas.openxmlformats.org/drawingml/2006/main">
                <a:ext uri="{FF2B5EF4-FFF2-40B4-BE49-F238E27FC236}">
                  <a16:creationId xmlns:a16="http://schemas.microsoft.com/office/drawing/2014/main" id="{E7645040-4532-43D5-BAAD-89F40C4FF62F}"/>
                </a:ext>
              </a:extLst>
            </cdr:cNvPr>
            <cdr:cNvSpPr/>
          </cdr:nvSpPr>
          <cdr:spPr>
            <a:xfrm xmlns:a="http://schemas.openxmlformats.org/drawingml/2006/main">
              <a:off x="67654" y="0"/>
              <a:ext cx="19878" cy="19992"/>
            </a:xfrm>
            <a:prstGeom xmlns:a="http://schemas.openxmlformats.org/drawingml/2006/main" prst="ellipse">
              <a:avLst/>
            </a:prstGeom>
            <a:solidFill xmlns:a="http://schemas.openxmlformats.org/drawingml/2006/main">
              <a:srgbClr val="FF0000"/>
            </a:solidFill>
            <a:ln xmlns:a="http://schemas.openxmlformats.org/drawingml/2006/main" w="6350">
              <a:solidFill>
                <a:srgbClr val="C0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95" name="Oval 94">
              <a:extLst xmlns:a="http://schemas.openxmlformats.org/drawingml/2006/main">
                <a:ext uri="{FF2B5EF4-FFF2-40B4-BE49-F238E27FC236}">
                  <a16:creationId xmlns:a16="http://schemas.microsoft.com/office/drawing/2014/main" id="{7DE626CF-A7ED-4AB8-83AE-E4DCD0A39A68}"/>
                </a:ext>
              </a:extLst>
            </cdr:cNvPr>
            <cdr:cNvSpPr/>
          </cdr:nvSpPr>
          <cdr:spPr>
            <a:xfrm xmlns:a="http://schemas.openxmlformats.org/drawingml/2006/main">
              <a:off x="67358" y="145613"/>
              <a:ext cx="19878" cy="19992"/>
            </a:xfrm>
            <a:prstGeom xmlns:a="http://schemas.openxmlformats.org/drawingml/2006/main" prst="ellipse">
              <a:avLst/>
            </a:prstGeom>
            <a:solidFill xmlns:a="http://schemas.openxmlformats.org/drawingml/2006/main">
              <a:srgbClr val="FFC000"/>
            </a:solidFill>
            <a:ln xmlns:a="http://schemas.openxmlformats.org/drawingml/2006/main" w="6350">
              <a:solidFill>
                <a:schemeClr val="accent4">
                  <a:lumMod val="75000"/>
                </a:schemeClr>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96" name="Oval 95">
              <a:extLst xmlns:a="http://schemas.openxmlformats.org/drawingml/2006/main">
                <a:ext uri="{FF2B5EF4-FFF2-40B4-BE49-F238E27FC236}">
                  <a16:creationId xmlns:a16="http://schemas.microsoft.com/office/drawing/2014/main" id="{DCB84132-6B18-4D98-9FD6-D3DFEEFDB955}"/>
                </a:ext>
              </a:extLst>
            </cdr:cNvPr>
            <cdr:cNvSpPr/>
          </cdr:nvSpPr>
          <cdr:spPr>
            <a:xfrm xmlns:a="http://schemas.openxmlformats.org/drawingml/2006/main">
              <a:off x="67062" y="280177"/>
              <a:ext cx="19878" cy="19992"/>
            </a:xfrm>
            <a:prstGeom xmlns:a="http://schemas.openxmlformats.org/drawingml/2006/main" prst="ellipse">
              <a:avLst/>
            </a:prstGeom>
            <a:solidFill xmlns:a="http://schemas.openxmlformats.org/drawingml/2006/main">
              <a:schemeClr val="accent6">
                <a:lumMod val="75000"/>
              </a:schemeClr>
            </a:solidFill>
            <a:ln xmlns:a="http://schemas.openxmlformats.org/drawingml/2006/main" w="6350">
              <a:solidFill>
                <a:schemeClr val="accent6">
                  <a:lumMod val="50000"/>
                </a:schemeClr>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97" name="Oval 96">
              <a:extLst xmlns:a="http://schemas.openxmlformats.org/drawingml/2006/main">
                <a:ext uri="{FF2B5EF4-FFF2-40B4-BE49-F238E27FC236}">
                  <a16:creationId xmlns:a16="http://schemas.microsoft.com/office/drawing/2014/main" id="{C82C5A47-3CB7-480D-87B6-0281E460EE65}"/>
                </a:ext>
              </a:extLst>
            </cdr:cNvPr>
            <cdr:cNvSpPr/>
          </cdr:nvSpPr>
          <cdr:spPr>
            <a:xfrm xmlns:a="http://schemas.openxmlformats.org/drawingml/2006/main">
              <a:off x="29108" y="379727"/>
              <a:ext cx="19878" cy="19992"/>
            </a:xfrm>
            <a:prstGeom xmlns:a="http://schemas.openxmlformats.org/drawingml/2006/main" prst="ellipse">
              <a:avLst/>
            </a:prstGeom>
            <a:solidFill xmlns:a="http://schemas.openxmlformats.org/drawingml/2006/main">
              <a:srgbClr val="0070C0"/>
            </a:solidFill>
            <a:ln xmlns:a="http://schemas.openxmlformats.org/drawingml/2006/main" w="6350">
              <a:solidFill>
                <a:srgbClr val="00206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cxnSp macro="">
        <cdr:nvCxnSpPr>
          <cdr:cNvPr id="89" name="Straight Connector 88">
            <a:extLst xmlns:a="http://schemas.openxmlformats.org/drawingml/2006/main">
              <a:ext uri="{FF2B5EF4-FFF2-40B4-BE49-F238E27FC236}">
                <a16:creationId xmlns:a16="http://schemas.microsoft.com/office/drawing/2014/main" id="{4AD9CCC6-250E-473C-A797-7502008FA1A1}"/>
              </a:ext>
            </a:extLst>
          </cdr:cNvPr>
          <cdr:cNvCxnSpPr/>
        </cdr:nvCxnSpPr>
        <cdr:spPr>
          <a:xfrm xmlns:a="http://schemas.openxmlformats.org/drawingml/2006/main" flipH="1">
            <a:off x="507316" y="59137"/>
            <a:ext cx="782758" cy="0"/>
          </a:xfrm>
          <a:prstGeom xmlns:a="http://schemas.openxmlformats.org/drawingml/2006/main" prst="line">
            <a:avLst/>
          </a:prstGeom>
          <a:ln xmlns:a="http://schemas.openxmlformats.org/drawingml/2006/main" w="9525">
            <a:solidFill>
              <a:srgbClr val="C00000"/>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90" name="Straight Connector 89">
            <a:extLst xmlns:a="http://schemas.openxmlformats.org/drawingml/2006/main">
              <a:ext uri="{FF2B5EF4-FFF2-40B4-BE49-F238E27FC236}">
                <a16:creationId xmlns:a16="http://schemas.microsoft.com/office/drawing/2014/main" id="{AD1D28E1-E9A1-4CC7-A350-C8A370D854D9}"/>
              </a:ext>
            </a:extLst>
          </cdr:cNvPr>
          <cdr:cNvCxnSpPr/>
        </cdr:nvCxnSpPr>
        <cdr:spPr>
          <a:xfrm xmlns:a="http://schemas.openxmlformats.org/drawingml/2006/main" flipH="1">
            <a:off x="495626" y="908693"/>
            <a:ext cx="794447" cy="0"/>
          </a:xfrm>
          <a:prstGeom xmlns:a="http://schemas.openxmlformats.org/drawingml/2006/main" prst="line">
            <a:avLst/>
          </a:prstGeom>
          <a:ln xmlns:a="http://schemas.openxmlformats.org/drawingml/2006/main" w="9525">
            <a:solidFill>
              <a:schemeClr val="accent4">
                <a:lumMod val="75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91" name="Straight Connector 90">
            <a:extLst xmlns:a="http://schemas.openxmlformats.org/drawingml/2006/main">
              <a:ext uri="{FF2B5EF4-FFF2-40B4-BE49-F238E27FC236}">
                <a16:creationId xmlns:a16="http://schemas.microsoft.com/office/drawing/2014/main" id="{6E2DB750-4B35-45B9-8734-D50514119217}"/>
              </a:ext>
            </a:extLst>
          </cdr:cNvPr>
          <cdr:cNvCxnSpPr/>
        </cdr:nvCxnSpPr>
        <cdr:spPr>
          <a:xfrm xmlns:a="http://schemas.openxmlformats.org/drawingml/2006/main" flipH="1">
            <a:off x="492383" y="1688376"/>
            <a:ext cx="797690" cy="0"/>
          </a:xfrm>
          <a:prstGeom xmlns:a="http://schemas.openxmlformats.org/drawingml/2006/main" prst="line">
            <a:avLst/>
          </a:prstGeom>
          <a:ln xmlns:a="http://schemas.openxmlformats.org/drawingml/2006/main" w="9525">
            <a:solidFill>
              <a:schemeClr val="accent6">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92" name="Straight Connector 91">
            <a:extLst xmlns:a="http://schemas.openxmlformats.org/drawingml/2006/main">
              <a:ext uri="{FF2B5EF4-FFF2-40B4-BE49-F238E27FC236}">
                <a16:creationId xmlns:a16="http://schemas.microsoft.com/office/drawing/2014/main" id="{E72A1E83-F4EC-4CEE-B5CD-72AC8FD3D983}"/>
              </a:ext>
            </a:extLst>
          </cdr:cNvPr>
          <cdr:cNvCxnSpPr/>
        </cdr:nvCxnSpPr>
        <cdr:spPr>
          <a:xfrm xmlns:a="http://schemas.openxmlformats.org/drawingml/2006/main" flipH="1">
            <a:off x="261561" y="2276169"/>
            <a:ext cx="1013818" cy="0"/>
          </a:xfrm>
          <a:prstGeom xmlns:a="http://schemas.openxmlformats.org/drawingml/2006/main" prst="line">
            <a:avLst/>
          </a:prstGeom>
          <a:ln xmlns:a="http://schemas.openxmlformats.org/drawingml/2006/main" w="9525">
            <a:solidFill>
              <a:schemeClr val="accent5">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dr:relSizeAnchor xmlns:cdr="http://schemas.openxmlformats.org/drawingml/2006/chartDrawing">
    <cdr:from>
      <cdr:x>0.52182</cdr:x>
      <cdr:y>0.81711</cdr:y>
    </cdr:from>
    <cdr:to>
      <cdr:x>0.67898</cdr:x>
      <cdr:y>0.93518</cdr:y>
    </cdr:to>
    <cdr:grpSp>
      <cdr:nvGrpSpPr>
        <cdr:cNvPr id="193" name="Group 192">
          <a:extLst xmlns:a="http://schemas.openxmlformats.org/drawingml/2006/main">
            <a:ext uri="{FF2B5EF4-FFF2-40B4-BE49-F238E27FC236}">
              <a16:creationId xmlns:a16="http://schemas.microsoft.com/office/drawing/2014/main" id="{FF7D83CA-D274-42C7-925F-ADEE2090415C}"/>
            </a:ext>
          </a:extLst>
        </cdr:cNvPr>
        <cdr:cNvGrpSpPr/>
      </cdr:nvGrpSpPr>
      <cdr:grpSpPr>
        <a:xfrm xmlns:a="http://schemas.openxmlformats.org/drawingml/2006/main">
          <a:off x="1082370" y="3824075"/>
          <a:ext cx="325985" cy="552567"/>
          <a:chOff x="3260" y="-23172"/>
          <a:chExt cx="1532553" cy="2365720"/>
        </a:xfrm>
      </cdr:grpSpPr>
      <cdr:grpSp>
        <cdr:nvGrpSpPr>
          <cdr:cNvPr id="194" name="Group 193">
            <a:extLst xmlns:a="http://schemas.openxmlformats.org/drawingml/2006/main">
              <a:ext uri="{FF2B5EF4-FFF2-40B4-BE49-F238E27FC236}">
                <a16:creationId xmlns:a16="http://schemas.microsoft.com/office/drawing/2014/main" id="{037AA65E-49D4-4F35-933A-D7B26FE81991}"/>
              </a:ext>
            </a:extLst>
          </cdr:cNvPr>
          <cdr:cNvGrpSpPr/>
        </cdr:nvGrpSpPr>
        <cdr:grpSpPr>
          <a:xfrm xmlns:a="http://schemas.openxmlformats.org/drawingml/2006/main">
            <a:off x="1021613" y="-23172"/>
            <a:ext cx="514200" cy="2365720"/>
            <a:chOff x="312357" y="-3967"/>
            <a:chExt cx="87233" cy="405009"/>
          </a:xfrm>
        </cdr:grpSpPr>
        <cdr:grpSp>
          <cdr:nvGrpSpPr>
            <cdr:cNvPr id="199" name="Group 198">
              <a:extLst xmlns:a="http://schemas.openxmlformats.org/drawingml/2006/main">
                <a:ext uri="{FF2B5EF4-FFF2-40B4-BE49-F238E27FC236}">
                  <a16:creationId xmlns:a16="http://schemas.microsoft.com/office/drawing/2014/main" id="{75E4E650-83F4-4496-8F4B-EF096F5EC398}"/>
                </a:ext>
              </a:extLst>
            </cdr:cNvPr>
            <cdr:cNvGrpSpPr/>
          </cdr:nvGrpSpPr>
          <cdr:grpSpPr>
            <a:xfrm xmlns:a="http://schemas.openxmlformats.org/drawingml/2006/main">
              <a:off x="322576" y="7525"/>
              <a:ext cx="77014" cy="389416"/>
              <a:chOff x="331276" y="13551"/>
              <a:chExt cx="139015" cy="701246"/>
            </a:xfrm>
          </cdr:grpSpPr>
          <cdr:sp macro="" textlink="">
            <cdr:nvSpPr>
              <cdr:cNvPr id="204" name="Rectangle 203">
                <a:extLst xmlns:a="http://schemas.openxmlformats.org/drawingml/2006/main">
                  <a:ext uri="{FF2B5EF4-FFF2-40B4-BE49-F238E27FC236}">
                    <a16:creationId xmlns:a16="http://schemas.microsoft.com/office/drawing/2014/main" id="{24128BF5-2827-4E44-AD5D-A5EBE068FC6D}"/>
                  </a:ext>
                </a:extLst>
              </cdr:cNvPr>
              <cdr:cNvSpPr/>
            </cdr:nvSpPr>
            <cdr:spPr>
              <a:xfrm xmlns:a="http://schemas.openxmlformats.org/drawingml/2006/main">
                <a:off x="333488" y="13551"/>
                <a:ext cx="136803" cy="514801"/>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205" name="Rectangle 204">
                <a:extLst xmlns:a="http://schemas.openxmlformats.org/drawingml/2006/main">
                  <a:ext uri="{FF2B5EF4-FFF2-40B4-BE49-F238E27FC236}">
                    <a16:creationId xmlns:a16="http://schemas.microsoft.com/office/drawing/2014/main" id="{595C40C6-BE49-4B28-90CF-91F49B7B5E63}"/>
                  </a:ext>
                </a:extLst>
              </cdr:cNvPr>
              <cdr:cNvSpPr/>
            </cdr:nvSpPr>
            <cdr:spPr>
              <a:xfrm xmlns:a="http://schemas.openxmlformats.org/drawingml/2006/main">
                <a:off x="331276" y="527208"/>
                <a:ext cx="136802" cy="46800"/>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206" name="Isosceles Triangle 205">
                <a:extLst xmlns:a="http://schemas.openxmlformats.org/drawingml/2006/main">
                  <a:ext uri="{FF2B5EF4-FFF2-40B4-BE49-F238E27FC236}">
                    <a16:creationId xmlns:a16="http://schemas.microsoft.com/office/drawing/2014/main" id="{E6C248C4-FEB1-4F20-95A2-BE8805FE4E3B}"/>
                  </a:ext>
                </a:extLst>
              </cdr:cNvPr>
              <cdr:cNvSpPr/>
            </cdr:nvSpPr>
            <cdr:spPr>
              <a:xfrm xmlns:a="http://schemas.openxmlformats.org/drawingml/2006/main" flipV="1">
                <a:off x="333038" y="577997"/>
                <a:ext cx="136803" cy="136800"/>
              </a:xfrm>
              <a:prstGeom xmlns:a="http://schemas.openxmlformats.org/drawingml/2006/main" prst="triangle">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207" name="Rectangle 206">
                <a:extLst xmlns:a="http://schemas.openxmlformats.org/drawingml/2006/main">
                  <a:ext uri="{FF2B5EF4-FFF2-40B4-BE49-F238E27FC236}">
                    <a16:creationId xmlns:a16="http://schemas.microsoft.com/office/drawing/2014/main" id="{60D8D36E-1D8B-48BE-BF48-09D1E59FBBA1}"/>
                  </a:ext>
                </a:extLst>
              </cdr:cNvPr>
              <cdr:cNvSpPr/>
            </cdr:nvSpPr>
            <cdr:spPr>
              <a:xfrm xmlns:a="http://schemas.openxmlformats.org/drawingml/2006/main">
                <a:off x="332260" y="533641"/>
                <a:ext cx="136803" cy="21600"/>
              </a:xfrm>
              <a:prstGeom xmlns:a="http://schemas.openxmlformats.org/drawingml/2006/main" prst="rect">
                <a:avLst/>
              </a:prstGeom>
              <a:solidFill xmlns:a="http://schemas.openxmlformats.org/drawingml/2006/main">
                <a:schemeClr val="accent4">
                  <a:lumMod val="75000"/>
                </a:schemeClr>
              </a:soli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sp macro="" textlink="">
          <cdr:nvSpPr>
            <cdr:cNvPr id="200" name="Oval 199">
              <a:extLst xmlns:a="http://schemas.openxmlformats.org/drawingml/2006/main">
                <a:ext uri="{FF2B5EF4-FFF2-40B4-BE49-F238E27FC236}">
                  <a16:creationId xmlns:a16="http://schemas.microsoft.com/office/drawing/2014/main" id="{A4072D11-1BC7-430C-86E3-CEB0E6C994B5}"/>
                </a:ext>
              </a:extLst>
            </cdr:cNvPr>
            <cdr:cNvSpPr/>
          </cdr:nvSpPr>
          <cdr:spPr>
            <a:xfrm xmlns:a="http://schemas.openxmlformats.org/drawingml/2006/main">
              <a:off x="314395" y="-3967"/>
              <a:ext cx="19945" cy="19992"/>
            </a:xfrm>
            <a:prstGeom xmlns:a="http://schemas.openxmlformats.org/drawingml/2006/main" prst="ellipse">
              <a:avLst/>
            </a:prstGeom>
            <a:solidFill xmlns:a="http://schemas.openxmlformats.org/drawingml/2006/main">
              <a:srgbClr val="FF0000"/>
            </a:solidFill>
            <a:ln xmlns:a="http://schemas.openxmlformats.org/drawingml/2006/main" w="6350">
              <a:solidFill>
                <a:srgbClr val="C0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201" name="Oval 200">
              <a:extLst xmlns:a="http://schemas.openxmlformats.org/drawingml/2006/main">
                <a:ext uri="{FF2B5EF4-FFF2-40B4-BE49-F238E27FC236}">
                  <a16:creationId xmlns:a16="http://schemas.microsoft.com/office/drawing/2014/main" id="{85A6E77C-8178-4EF3-8B18-B1FB26A6B28D}"/>
                </a:ext>
              </a:extLst>
            </cdr:cNvPr>
            <cdr:cNvSpPr/>
          </cdr:nvSpPr>
          <cdr:spPr>
            <a:xfrm xmlns:a="http://schemas.openxmlformats.org/drawingml/2006/main">
              <a:off x="313377" y="146935"/>
              <a:ext cx="19945" cy="19992"/>
            </a:xfrm>
            <a:prstGeom xmlns:a="http://schemas.openxmlformats.org/drawingml/2006/main" prst="ellipse">
              <a:avLst/>
            </a:prstGeom>
            <a:solidFill xmlns:a="http://schemas.openxmlformats.org/drawingml/2006/main">
              <a:srgbClr val="FFC000"/>
            </a:solidFill>
            <a:ln xmlns:a="http://schemas.openxmlformats.org/drawingml/2006/main" w="6350">
              <a:solidFill>
                <a:schemeClr val="accent4">
                  <a:lumMod val="75000"/>
                </a:schemeClr>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202" name="Oval 201">
              <a:extLst xmlns:a="http://schemas.openxmlformats.org/drawingml/2006/main">
                <a:ext uri="{FF2B5EF4-FFF2-40B4-BE49-F238E27FC236}">
                  <a16:creationId xmlns:a16="http://schemas.microsoft.com/office/drawing/2014/main" id="{ACE75E29-14F9-4348-AF4F-20B8671C2B43}"/>
                </a:ext>
              </a:extLst>
            </cdr:cNvPr>
            <cdr:cNvSpPr/>
          </cdr:nvSpPr>
          <cdr:spPr>
            <a:xfrm xmlns:a="http://schemas.openxmlformats.org/drawingml/2006/main">
              <a:off x="312357" y="280177"/>
              <a:ext cx="19945" cy="19992"/>
            </a:xfrm>
            <a:prstGeom xmlns:a="http://schemas.openxmlformats.org/drawingml/2006/main" prst="ellipse">
              <a:avLst/>
            </a:prstGeom>
            <a:solidFill xmlns:a="http://schemas.openxmlformats.org/drawingml/2006/main">
              <a:schemeClr val="accent6">
                <a:lumMod val="75000"/>
              </a:schemeClr>
            </a:solidFill>
            <a:ln xmlns:a="http://schemas.openxmlformats.org/drawingml/2006/main" w="6350">
              <a:solidFill>
                <a:schemeClr val="accent6">
                  <a:lumMod val="50000"/>
                </a:schemeClr>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203" name="Oval 202">
              <a:extLst xmlns:a="http://schemas.openxmlformats.org/drawingml/2006/main">
                <a:ext uri="{FF2B5EF4-FFF2-40B4-BE49-F238E27FC236}">
                  <a16:creationId xmlns:a16="http://schemas.microsoft.com/office/drawing/2014/main" id="{D1ABDA0F-100B-432A-9358-3C06CFB047E8}"/>
                </a:ext>
              </a:extLst>
            </cdr:cNvPr>
            <cdr:cNvSpPr/>
          </cdr:nvSpPr>
          <cdr:spPr>
            <a:xfrm xmlns:a="http://schemas.openxmlformats.org/drawingml/2006/main">
              <a:off x="351754" y="381050"/>
              <a:ext cx="19945" cy="19992"/>
            </a:xfrm>
            <a:prstGeom xmlns:a="http://schemas.openxmlformats.org/drawingml/2006/main" prst="ellipse">
              <a:avLst/>
            </a:prstGeom>
            <a:solidFill xmlns:a="http://schemas.openxmlformats.org/drawingml/2006/main">
              <a:srgbClr val="0070C0"/>
            </a:solidFill>
            <a:ln xmlns:a="http://schemas.openxmlformats.org/drawingml/2006/main" w="6350">
              <a:solidFill>
                <a:srgbClr val="00206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cxnSp macro="">
        <cdr:nvCxnSpPr>
          <cdr:cNvPr id="195" name="Straight Connector 194">
            <a:extLst xmlns:a="http://schemas.openxmlformats.org/drawingml/2006/main">
              <a:ext uri="{FF2B5EF4-FFF2-40B4-BE49-F238E27FC236}">
                <a16:creationId xmlns:a16="http://schemas.microsoft.com/office/drawing/2014/main" id="{927D91EE-4C86-400A-B930-69C99D5002F4}"/>
              </a:ext>
            </a:extLst>
          </cdr:cNvPr>
          <cdr:cNvCxnSpPr/>
        </cdr:nvCxnSpPr>
        <cdr:spPr>
          <a:xfrm xmlns:a="http://schemas.openxmlformats.org/drawingml/2006/main" flipH="1">
            <a:off x="31028" y="47917"/>
            <a:ext cx="1023834" cy="0"/>
          </a:xfrm>
          <a:prstGeom xmlns:a="http://schemas.openxmlformats.org/drawingml/2006/main" prst="line">
            <a:avLst/>
          </a:prstGeom>
          <a:ln xmlns:a="http://schemas.openxmlformats.org/drawingml/2006/main" w="9525">
            <a:solidFill>
              <a:srgbClr val="C00000"/>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196" name="Straight Connector 195">
            <a:extLst xmlns:a="http://schemas.openxmlformats.org/drawingml/2006/main">
              <a:ext uri="{FF2B5EF4-FFF2-40B4-BE49-F238E27FC236}">
                <a16:creationId xmlns:a16="http://schemas.microsoft.com/office/drawing/2014/main" id="{B3CFC426-8415-4DE6-80AF-952E3161DEAA}"/>
              </a:ext>
            </a:extLst>
          </cdr:cNvPr>
          <cdr:cNvCxnSpPr/>
        </cdr:nvCxnSpPr>
        <cdr:spPr>
          <a:xfrm xmlns:a="http://schemas.openxmlformats.org/drawingml/2006/main" flipH="1">
            <a:off x="23264" y="913279"/>
            <a:ext cx="1023833" cy="0"/>
          </a:xfrm>
          <a:prstGeom xmlns:a="http://schemas.openxmlformats.org/drawingml/2006/main" prst="line">
            <a:avLst/>
          </a:prstGeom>
          <a:ln xmlns:a="http://schemas.openxmlformats.org/drawingml/2006/main" w="9525">
            <a:solidFill>
              <a:schemeClr val="accent4">
                <a:lumMod val="75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197" name="Straight Connector 196">
            <a:extLst xmlns:a="http://schemas.openxmlformats.org/drawingml/2006/main">
              <a:ext uri="{FF2B5EF4-FFF2-40B4-BE49-F238E27FC236}">
                <a16:creationId xmlns:a16="http://schemas.microsoft.com/office/drawing/2014/main" id="{C7AB7ECC-4DFA-4B75-B93B-021726B7648D}"/>
              </a:ext>
            </a:extLst>
          </cdr:cNvPr>
          <cdr:cNvCxnSpPr/>
        </cdr:nvCxnSpPr>
        <cdr:spPr>
          <a:xfrm xmlns:a="http://schemas.openxmlformats.org/drawingml/2006/main" flipH="1">
            <a:off x="3260" y="1704764"/>
            <a:ext cx="1023833" cy="0"/>
          </a:xfrm>
          <a:prstGeom xmlns:a="http://schemas.openxmlformats.org/drawingml/2006/main" prst="line">
            <a:avLst/>
          </a:prstGeom>
          <a:ln xmlns:a="http://schemas.openxmlformats.org/drawingml/2006/main" w="9525">
            <a:solidFill>
              <a:schemeClr val="accent6">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198" name="Straight Connector 197">
            <a:extLst xmlns:a="http://schemas.openxmlformats.org/drawingml/2006/main">
              <a:ext uri="{FF2B5EF4-FFF2-40B4-BE49-F238E27FC236}">
                <a16:creationId xmlns:a16="http://schemas.microsoft.com/office/drawing/2014/main" id="{6490B28C-AF53-4F69-96CB-5F3D08E291AD}"/>
              </a:ext>
            </a:extLst>
          </cdr:cNvPr>
          <cdr:cNvCxnSpPr/>
        </cdr:nvCxnSpPr>
        <cdr:spPr>
          <a:xfrm xmlns:a="http://schemas.openxmlformats.org/drawingml/2006/main" flipH="1">
            <a:off x="13330" y="2299050"/>
            <a:ext cx="1241911" cy="0"/>
          </a:xfrm>
          <a:prstGeom xmlns:a="http://schemas.openxmlformats.org/drawingml/2006/main" prst="line">
            <a:avLst/>
          </a:prstGeom>
          <a:ln xmlns:a="http://schemas.openxmlformats.org/drawingml/2006/main" w="9525">
            <a:solidFill>
              <a:schemeClr val="accent5">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dr:relSizeAnchor xmlns:cdr="http://schemas.openxmlformats.org/drawingml/2006/chartDrawing">
    <cdr:from>
      <cdr:x>0.64733</cdr:x>
      <cdr:y>0.24601</cdr:y>
    </cdr:from>
    <cdr:to>
      <cdr:x>0.76158</cdr:x>
      <cdr:y>0.3656</cdr:y>
    </cdr:to>
    <cdr:grpSp>
      <cdr:nvGrpSpPr>
        <cdr:cNvPr id="57" name="Group 56">
          <a:extLst xmlns:a="http://schemas.openxmlformats.org/drawingml/2006/main">
            <a:ext uri="{FF2B5EF4-FFF2-40B4-BE49-F238E27FC236}">
              <a16:creationId xmlns:a16="http://schemas.microsoft.com/office/drawing/2014/main" id="{9114BAFF-F03D-4501-B108-609B6C723912}"/>
            </a:ext>
          </a:extLst>
        </cdr:cNvPr>
        <cdr:cNvGrpSpPr/>
      </cdr:nvGrpSpPr>
      <cdr:grpSpPr>
        <a:xfrm xmlns:a="http://schemas.openxmlformats.org/drawingml/2006/main">
          <a:off x="1342705" y="1151327"/>
          <a:ext cx="236980" cy="559681"/>
          <a:chOff x="-273422" y="0"/>
          <a:chExt cx="604664" cy="1296187"/>
        </a:xfrm>
      </cdr:grpSpPr>
      <cdr:grpSp>
        <cdr:nvGrpSpPr>
          <cdr:cNvPr id="58" name="Group 57">
            <a:extLst xmlns:a="http://schemas.openxmlformats.org/drawingml/2006/main">
              <a:ext uri="{FF2B5EF4-FFF2-40B4-BE49-F238E27FC236}">
                <a16:creationId xmlns:a16="http://schemas.microsoft.com/office/drawing/2014/main" id="{8ECD90CA-CEB4-439E-920C-67FB85B9279C}"/>
              </a:ext>
            </a:extLst>
          </cdr:cNvPr>
          <cdr:cNvGrpSpPr/>
        </cdr:nvGrpSpPr>
        <cdr:grpSpPr>
          <a:xfrm xmlns:a="http://schemas.openxmlformats.org/drawingml/2006/main">
            <a:off x="45107" y="0"/>
            <a:ext cx="286135" cy="1296187"/>
            <a:chOff x="0" y="0"/>
            <a:chExt cx="158523" cy="719798"/>
          </a:xfrm>
        </cdr:grpSpPr>
        <cdr:grpSp>
          <cdr:nvGrpSpPr>
            <cdr:cNvPr id="63" name="Group 62">
              <a:extLst xmlns:a="http://schemas.openxmlformats.org/drawingml/2006/main">
                <a:ext uri="{FF2B5EF4-FFF2-40B4-BE49-F238E27FC236}">
                  <a16:creationId xmlns:a16="http://schemas.microsoft.com/office/drawing/2014/main" id="{03EB55CD-5038-4161-92C0-4251F2A3C1FF}"/>
                </a:ext>
              </a:extLst>
            </cdr:cNvPr>
            <cdr:cNvGrpSpPr/>
          </cdr:nvGrpSpPr>
          <cdr:grpSpPr>
            <a:xfrm xmlns:a="http://schemas.openxmlformats.org/drawingml/2006/main">
              <a:off x="19518" y="13552"/>
              <a:ext cx="139005" cy="701245"/>
              <a:chOff x="0" y="13551"/>
              <a:chExt cx="139010" cy="701245"/>
            </a:xfrm>
          </cdr:grpSpPr>
          <cdr:sp macro="" textlink="">
            <cdr:nvSpPr>
              <cdr:cNvPr id="68" name="Rectangle 67">
                <a:extLst xmlns:a="http://schemas.openxmlformats.org/drawingml/2006/main">
                  <a:ext uri="{FF2B5EF4-FFF2-40B4-BE49-F238E27FC236}">
                    <a16:creationId xmlns:a16="http://schemas.microsoft.com/office/drawing/2014/main" id="{F3081121-3E2C-4E50-81E4-F05517C95016}"/>
                  </a:ext>
                </a:extLst>
              </cdr:cNvPr>
              <cdr:cNvSpPr/>
            </cdr:nvSpPr>
            <cdr:spPr>
              <a:xfrm xmlns:a="http://schemas.openxmlformats.org/drawingml/2006/main">
                <a:off x="2210" y="13551"/>
                <a:ext cx="136800" cy="514800"/>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69" name="Rectangle 68">
                <a:extLst xmlns:a="http://schemas.openxmlformats.org/drawingml/2006/main">
                  <a:ext uri="{FF2B5EF4-FFF2-40B4-BE49-F238E27FC236}">
                    <a16:creationId xmlns:a16="http://schemas.microsoft.com/office/drawing/2014/main" id="{1FB34C62-2CFE-4AC6-8B92-5A1D03093A00}"/>
                  </a:ext>
                </a:extLst>
              </cdr:cNvPr>
              <cdr:cNvSpPr/>
            </cdr:nvSpPr>
            <cdr:spPr>
              <a:xfrm xmlns:a="http://schemas.openxmlformats.org/drawingml/2006/main">
                <a:off x="0" y="527207"/>
                <a:ext cx="136800" cy="46800"/>
              </a:xfrm>
              <a:prstGeom xmlns:a="http://schemas.openxmlformats.org/drawingml/2006/main" prst="rect">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70" name="Isosceles Triangle 69">
                <a:extLst xmlns:a="http://schemas.openxmlformats.org/drawingml/2006/main">
                  <a:ext uri="{FF2B5EF4-FFF2-40B4-BE49-F238E27FC236}">
                    <a16:creationId xmlns:a16="http://schemas.microsoft.com/office/drawing/2014/main" id="{1881404D-EF3A-4505-B6A5-026A9DCAABAD}"/>
                  </a:ext>
                </a:extLst>
              </cdr:cNvPr>
              <cdr:cNvSpPr/>
            </cdr:nvSpPr>
            <cdr:spPr>
              <a:xfrm xmlns:a="http://schemas.openxmlformats.org/drawingml/2006/main" flipV="1">
                <a:off x="1763" y="577996"/>
                <a:ext cx="136800" cy="136800"/>
              </a:xfrm>
              <a:prstGeom xmlns:a="http://schemas.openxmlformats.org/drawingml/2006/main" prst="triangle">
                <a:avLst/>
              </a:prstGeom>
              <a:gradFill xmlns:a="http://schemas.openxmlformats.org/drawingml/2006/main" flip="none" rotWithShape="1">
                <a:gsLst>
                  <a:gs pos="0">
                    <a:schemeClr val="tx1">
                      <a:lumMod val="50000"/>
                      <a:lumOff val="50000"/>
                    </a:schemeClr>
                  </a:gs>
                  <a:gs pos="50000">
                    <a:schemeClr val="bg1">
                      <a:lumMod val="75000"/>
                    </a:schemeClr>
                  </a:gs>
                  <a:gs pos="100000">
                    <a:schemeClr val="bg1">
                      <a:lumMod val="95000"/>
                    </a:schemeClr>
                  </a:gs>
                </a:gsLst>
                <a:lin ang="2700000" scaled="1"/>
                <a:tileRect/>
              </a:gra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71" name="Rectangle 70">
                <a:extLst xmlns:a="http://schemas.openxmlformats.org/drawingml/2006/main">
                  <a:ext uri="{FF2B5EF4-FFF2-40B4-BE49-F238E27FC236}">
                    <a16:creationId xmlns:a16="http://schemas.microsoft.com/office/drawing/2014/main" id="{5FC4FDAC-171D-4A97-9558-83D4135C7547}"/>
                  </a:ext>
                </a:extLst>
              </cdr:cNvPr>
              <cdr:cNvSpPr/>
            </cdr:nvSpPr>
            <cdr:spPr>
              <a:xfrm xmlns:a="http://schemas.openxmlformats.org/drawingml/2006/main">
                <a:off x="985" y="533641"/>
                <a:ext cx="136800" cy="21600"/>
              </a:xfrm>
              <a:prstGeom xmlns:a="http://schemas.openxmlformats.org/drawingml/2006/main" prst="rect">
                <a:avLst/>
              </a:prstGeom>
              <a:solidFill xmlns:a="http://schemas.openxmlformats.org/drawingml/2006/main">
                <a:schemeClr val="accent4">
                  <a:lumMod val="75000"/>
                </a:schemeClr>
              </a:solidFill>
              <a:ln xmlns:a="http://schemas.openxmlformats.org/drawingml/2006/main" w="6350">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sp macro="" textlink="">
          <cdr:nvSpPr>
            <cdr:cNvPr id="64" name="Oval 63">
              <a:extLst xmlns:a="http://schemas.openxmlformats.org/drawingml/2006/main">
                <a:ext uri="{FF2B5EF4-FFF2-40B4-BE49-F238E27FC236}">
                  <a16:creationId xmlns:a16="http://schemas.microsoft.com/office/drawing/2014/main" id="{068A00AB-DE51-4CD2-AB0C-127E80B692F2}"/>
                </a:ext>
              </a:extLst>
            </cdr:cNvPr>
            <cdr:cNvSpPr/>
          </cdr:nvSpPr>
          <cdr:spPr>
            <a:xfrm xmlns:a="http://schemas.openxmlformats.org/drawingml/2006/main">
              <a:off x="0" y="0"/>
              <a:ext cx="36000" cy="36000"/>
            </a:xfrm>
            <a:prstGeom xmlns:a="http://schemas.openxmlformats.org/drawingml/2006/main" prst="ellipse">
              <a:avLst/>
            </a:prstGeom>
            <a:solidFill xmlns:a="http://schemas.openxmlformats.org/drawingml/2006/main">
              <a:srgbClr val="FF0000"/>
            </a:solidFill>
            <a:ln xmlns:a="http://schemas.openxmlformats.org/drawingml/2006/main" w="6350">
              <a:solidFill>
                <a:srgbClr val="C0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65" name="Oval 64">
              <a:extLst xmlns:a="http://schemas.openxmlformats.org/drawingml/2006/main">
                <a:ext uri="{FF2B5EF4-FFF2-40B4-BE49-F238E27FC236}">
                  <a16:creationId xmlns:a16="http://schemas.microsoft.com/office/drawing/2014/main" id="{48FE11DD-9F38-4192-AFE4-2E06B64D72BA}"/>
                </a:ext>
              </a:extLst>
            </cdr:cNvPr>
            <cdr:cNvSpPr/>
          </cdr:nvSpPr>
          <cdr:spPr>
            <a:xfrm xmlns:a="http://schemas.openxmlformats.org/drawingml/2006/main">
              <a:off x="537" y="262215"/>
              <a:ext cx="36000" cy="36000"/>
            </a:xfrm>
            <a:prstGeom xmlns:a="http://schemas.openxmlformats.org/drawingml/2006/main" prst="ellipse">
              <a:avLst/>
            </a:prstGeom>
            <a:solidFill xmlns:a="http://schemas.openxmlformats.org/drawingml/2006/main">
              <a:srgbClr val="FFC000"/>
            </a:solidFill>
            <a:ln xmlns:a="http://schemas.openxmlformats.org/drawingml/2006/main" w="6350">
              <a:solidFill>
                <a:schemeClr val="accent4">
                  <a:lumMod val="75000"/>
                </a:schemeClr>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66" name="Oval 65">
              <a:extLst xmlns:a="http://schemas.openxmlformats.org/drawingml/2006/main">
                <a:ext uri="{FF2B5EF4-FFF2-40B4-BE49-F238E27FC236}">
                  <a16:creationId xmlns:a16="http://schemas.microsoft.com/office/drawing/2014/main" id="{D6335CB2-8F31-4791-A44C-1ABA34C26C2F}"/>
                </a:ext>
              </a:extLst>
            </cdr:cNvPr>
            <cdr:cNvSpPr/>
          </cdr:nvSpPr>
          <cdr:spPr>
            <a:xfrm xmlns:a="http://schemas.openxmlformats.org/drawingml/2006/main">
              <a:off x="1073" y="508815"/>
              <a:ext cx="36000" cy="36001"/>
            </a:xfrm>
            <a:prstGeom xmlns:a="http://schemas.openxmlformats.org/drawingml/2006/main" prst="ellipse">
              <a:avLst/>
            </a:prstGeom>
            <a:solidFill xmlns:a="http://schemas.openxmlformats.org/drawingml/2006/main">
              <a:schemeClr val="accent6">
                <a:lumMod val="75000"/>
              </a:schemeClr>
            </a:solidFill>
            <a:ln xmlns:a="http://schemas.openxmlformats.org/drawingml/2006/main" w="6350">
              <a:solidFill>
                <a:schemeClr val="accent6">
                  <a:lumMod val="50000"/>
                </a:schemeClr>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sp macro="" textlink="">
          <cdr:nvSpPr>
            <cdr:cNvPr id="67" name="Oval 66">
              <a:extLst xmlns:a="http://schemas.openxmlformats.org/drawingml/2006/main">
                <a:ext uri="{FF2B5EF4-FFF2-40B4-BE49-F238E27FC236}">
                  <a16:creationId xmlns:a16="http://schemas.microsoft.com/office/drawing/2014/main" id="{1EE051C3-A0A3-4469-B4A2-9570C606C327}"/>
                </a:ext>
              </a:extLst>
            </cdr:cNvPr>
            <cdr:cNvSpPr/>
          </cdr:nvSpPr>
          <cdr:spPr>
            <a:xfrm xmlns:a="http://schemas.openxmlformats.org/drawingml/2006/main">
              <a:off x="69808" y="683798"/>
              <a:ext cx="36000" cy="36000"/>
            </a:xfrm>
            <a:prstGeom xmlns:a="http://schemas.openxmlformats.org/drawingml/2006/main" prst="ellipse">
              <a:avLst/>
            </a:prstGeom>
            <a:solidFill xmlns:a="http://schemas.openxmlformats.org/drawingml/2006/main">
              <a:srgbClr val="0070C0"/>
            </a:solidFill>
            <a:ln xmlns:a="http://schemas.openxmlformats.org/drawingml/2006/main" w="6350">
              <a:solidFill>
                <a:srgbClr val="00206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t"/>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l"/>
              <a:endParaRPr lang="en-GB" sz="1100"/>
            </a:p>
          </cdr:txBody>
        </cdr:sp>
      </cdr:grpSp>
      <cdr:cxnSp macro="">
        <cdr:nvCxnSpPr>
          <cdr:cNvPr id="59" name="Straight Connector 58">
            <a:extLst xmlns:a="http://schemas.openxmlformats.org/drawingml/2006/main">
              <a:ext uri="{FF2B5EF4-FFF2-40B4-BE49-F238E27FC236}">
                <a16:creationId xmlns:a16="http://schemas.microsoft.com/office/drawing/2014/main" id="{31491BA0-B10B-4408-B3E4-03D8E105A4A5}"/>
              </a:ext>
            </a:extLst>
          </cdr:cNvPr>
          <cdr:cNvCxnSpPr/>
        </cdr:nvCxnSpPr>
        <cdr:spPr>
          <a:xfrm xmlns:a="http://schemas.openxmlformats.org/drawingml/2006/main" flipH="1">
            <a:off x="-266654" y="36203"/>
            <a:ext cx="313514" cy="0"/>
          </a:xfrm>
          <a:prstGeom xmlns:a="http://schemas.openxmlformats.org/drawingml/2006/main" prst="line">
            <a:avLst/>
          </a:prstGeom>
          <a:ln xmlns:a="http://schemas.openxmlformats.org/drawingml/2006/main" w="9525">
            <a:solidFill>
              <a:srgbClr val="C00000"/>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60" name="Straight Connector 59">
            <a:extLst xmlns:a="http://schemas.openxmlformats.org/drawingml/2006/main">
              <a:ext uri="{FF2B5EF4-FFF2-40B4-BE49-F238E27FC236}">
                <a16:creationId xmlns:a16="http://schemas.microsoft.com/office/drawing/2014/main" id="{2E4296AF-3FE9-4BAA-9D50-EEB8D2018785}"/>
              </a:ext>
            </a:extLst>
          </cdr:cNvPr>
          <cdr:cNvCxnSpPr/>
        </cdr:nvCxnSpPr>
        <cdr:spPr>
          <a:xfrm xmlns:a="http://schemas.openxmlformats.org/drawingml/2006/main" flipH="1">
            <a:off x="-266661" y="508903"/>
            <a:ext cx="313513" cy="0"/>
          </a:xfrm>
          <a:prstGeom xmlns:a="http://schemas.openxmlformats.org/drawingml/2006/main" prst="line">
            <a:avLst/>
          </a:prstGeom>
          <a:ln xmlns:a="http://schemas.openxmlformats.org/drawingml/2006/main" w="9525">
            <a:solidFill>
              <a:schemeClr val="accent4">
                <a:lumMod val="75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61" name="Straight Connector 60">
            <a:extLst xmlns:a="http://schemas.openxmlformats.org/drawingml/2006/main">
              <a:ext uri="{FF2B5EF4-FFF2-40B4-BE49-F238E27FC236}">
                <a16:creationId xmlns:a16="http://schemas.microsoft.com/office/drawing/2014/main" id="{48403A77-224F-48F7-AB3C-2FCE47A43DFE}"/>
              </a:ext>
            </a:extLst>
          </cdr:cNvPr>
          <cdr:cNvCxnSpPr/>
        </cdr:nvCxnSpPr>
        <cdr:spPr>
          <a:xfrm xmlns:a="http://schemas.openxmlformats.org/drawingml/2006/main" flipH="1">
            <a:off x="-273422" y="958264"/>
            <a:ext cx="334080" cy="0"/>
          </a:xfrm>
          <a:prstGeom xmlns:a="http://schemas.openxmlformats.org/drawingml/2006/main" prst="line">
            <a:avLst/>
          </a:prstGeom>
          <a:ln xmlns:a="http://schemas.openxmlformats.org/drawingml/2006/main" w="9525">
            <a:solidFill>
              <a:schemeClr val="accent6">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62" name="Straight Connector 61">
            <a:extLst xmlns:a="http://schemas.openxmlformats.org/drawingml/2006/main">
              <a:ext uri="{FF2B5EF4-FFF2-40B4-BE49-F238E27FC236}">
                <a16:creationId xmlns:a16="http://schemas.microsoft.com/office/drawing/2014/main" id="{548762B8-53F1-46DD-97E9-4BEAF9B2B5FF}"/>
              </a:ext>
            </a:extLst>
          </cdr:cNvPr>
          <cdr:cNvCxnSpPr/>
        </cdr:nvCxnSpPr>
        <cdr:spPr>
          <a:xfrm xmlns:a="http://schemas.openxmlformats.org/drawingml/2006/main" flipH="1">
            <a:off x="-262660" y="1266552"/>
            <a:ext cx="447575" cy="0"/>
          </a:xfrm>
          <a:prstGeom xmlns:a="http://schemas.openxmlformats.org/drawingml/2006/main" prst="line">
            <a:avLst/>
          </a:prstGeom>
          <a:ln xmlns:a="http://schemas.openxmlformats.org/drawingml/2006/main" w="9525">
            <a:solidFill>
              <a:schemeClr val="accent5">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grpSp>
  </cdr:relSizeAnchor>
</c:userShapes>
</file>

<file path=ppt/drawings/drawing450.xml><c:userShapes xmlns:c="http://schemas.openxmlformats.org/drawingml/2006/chart"><cdr:relSizeAnchor xmlns:cdr="http://schemas.openxmlformats.org/drawingml/2006/chartDrawing"><cdr:from><cdr:x>0.11928</cdr:x><cdr:y>0.18722</cdr:y></cdr:from><cdr:to><cdr:x>0.9354</cdr:x><cdr:y>0.96186</cdr:y></cdr:to><cdr:grpSp><cdr:nvGrpSpPr><cdr:cNvPr id="2" name="Group 1"><a:extLst xmlns:a="http://schemas.openxmlformats.org/drawingml/2006/main"><a:ext uri="{FF2B5EF4-FFF2-40B4-BE49-F238E27FC236}"><a16:creationId xmlns:a16="http://schemas.microsoft.com/office/drawing/2014/main" id="{80332B69-4CD1-40C3-B60D-6261BC73661E}"/></a:ext></a:extLst></cdr:cNvPr><cdr:cNvGrpSpPr/></cdr:nvGrpSpPr><cdr:grpSpPr><a:xfrm xmlns:a="http://schemas.openxmlformats.org/drawingml/2006/main"><a:off x="231096" y="876190"/><a:ext cx="1581168" cy="3625315"/><a:chOff x="-12924" y="0"/><a:chExt cx="3791146" cy="4653091"/></a:xfrm></cdr:grpSpPr><cdr:sp macro="" textlink=""><cdr:nvSpPr><cdr:cNvPr id="3" name="Rectangle 2"><a:extLst xmlns:a="http://schemas.openxmlformats.org/drawingml/2006/main"><a:ext uri="{FF2B5EF4-FFF2-40B4-BE49-F238E27FC236}"><a16:creationId xmlns:a16="http://schemas.microsoft.com/office/drawing/2014/main" id="{D157051F-5A8D-4B2E-9565-B83E43D74281}"/></a:ext></a:extLst></cdr:cNvPr><cdr:cNvSpPr/></cdr:nvSpPr><cdr:spPr><a:xfrm xmlns:a="http://schemas.openxmlformats.org/drawingml/2006/main"><a:off x="0" y="0"/><a:ext cx="3772675" cy="867276"/></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4" name="Rectangle 3"><a:extLst xmlns:a="http://schemas.openxmlformats.org/drawingml/2006/main"><a:ext uri="{FF2B5EF4-FFF2-40B4-BE49-F238E27FC236}"><a16:creationId xmlns:a16="http://schemas.microsoft.com/office/drawing/2014/main" id="{DF2BE3B8-0688-42EC-819F-63CAE730118B}"/></a:ext></a:extLst></cdr:cNvPr><cdr:cNvSpPr/></cdr:nvSpPr><cdr:spPr><a:xfrm xmlns:a="http://schemas.openxmlformats.org/drawingml/2006/main"><a:off x="3078" y="865365"/><a:ext cx="3774539" cy="146527"/></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5" name="Rectangle 4"><a:extLst xmlns:a="http://schemas.openxmlformats.org/drawingml/2006/main"><a:ext uri="{FF2B5EF4-FFF2-40B4-BE49-F238E27FC236}"><a16:creationId xmlns:a16="http://schemas.microsoft.com/office/drawing/2014/main" id="{15866C07-6976-475A-8875-451AF6ECA8B2}"/></a:ext></a:extLst></cdr:cNvPr><cdr:cNvSpPr/></cdr:nvSpPr><cdr:spPr><a:xfrm xmlns:a="http://schemas.openxmlformats.org/drawingml/2006/main"><a:off x="4997" y="1012657"/><a:ext cx="3762682" cy="992605"/></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6" name="Rectangle 5"><a:extLst xmlns:a="http://schemas.openxmlformats.org/drawingml/2006/main"><a:ext uri="{FF2B5EF4-FFF2-40B4-BE49-F238E27FC236}"><a16:creationId xmlns:a16="http://schemas.microsoft.com/office/drawing/2014/main" id="{CB4D5E34-16A6-44F5-8BA3-87DE089F3D9C}"/></a:ext></a:extLst></cdr:cNvPr><cdr:cNvSpPr/></cdr:nvSpPr><cdr:spPr><a:xfrm xmlns:a="http://schemas.openxmlformats.org/drawingml/2006/main"><a:off x="-968" y="1995651"/><a:ext cx="3779190" cy="315414"/></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7" name="Rectangle 6"><a:extLst xmlns:a="http://schemas.openxmlformats.org/drawingml/2006/main"><a:ext uri="{FF2B5EF4-FFF2-40B4-BE49-F238E27FC236}"><a16:creationId xmlns:a16="http://schemas.microsoft.com/office/drawing/2014/main" id="{3182820C-0F6F-43A2-A7F2-C3232818D9E9}"/></a:ext></a:extLst></cdr:cNvPr><cdr:cNvSpPr/></cdr:nvSpPr><cdr:spPr><a:xfrm xmlns:a="http://schemas.openxmlformats.org/drawingml/2006/main"><a:off x="4997" y="2326104"/><a:ext cx="3757685" cy="852237"/></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8" name="Rectangle 7"><a:extLst xmlns:a="http://schemas.openxmlformats.org/drawingml/2006/main"><a:ext uri="{FF2B5EF4-FFF2-40B4-BE49-F238E27FC236}"><a16:creationId xmlns:a16="http://schemas.microsoft.com/office/drawing/2014/main" id="{202B88A6-4C86-4064-97A2-F7D4F20C6D3D}"/></a:ext></a:extLst></cdr:cNvPr><cdr:cNvSpPr/></cdr:nvSpPr><cdr:spPr><a:xfrm xmlns:a="http://schemas.openxmlformats.org/drawingml/2006/main"><a:off x="4661" y="3644979"/><a:ext cx="3757686" cy="1008112"/></a:xfrm><a:prstGeom xmlns:a="http://schemas.openxmlformats.org/drawingml/2006/main" prst="rect"><a:avLst/></a:prstGeom><a:solidFill xmlns:a="http://schemas.openxmlformats.org/drawingml/2006/main"><a:schemeClr val="accent4"><a:lumMod val="20000"/><a:lumOff val="80000"/><a:alpha val="20000"/></a:schemeClr></a:solid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sp macro="" textlink=""><cdr:nvSpPr><cdr:cNvPr id="9" name="Rectangle 8"><a:extLst xmlns:a="http://schemas.openxmlformats.org/drawingml/2006/main"><a:ext uri="{FF2B5EF4-FFF2-40B4-BE49-F238E27FC236}"><a16:creationId xmlns:a16="http://schemas.microsoft.com/office/drawing/2014/main" id="{2A09DA09-AF9B-4943-BC88-D3607FE979D3}"/></a:ext></a:extLst></cdr:cNvPr><cdr:cNvSpPr/></cdr:nvSpPr><cdr:spPr><a:xfrm xmlns:a="http://schemas.openxmlformats.org/drawingml/2006/main"><a:off x="-12924" y="3181063"/><a:ext cx="3791146" cy="464707"/></a:xfrm><a:prstGeom xmlns:a="http://schemas.openxmlformats.org/drawingml/2006/main" prst="rect"><a:avLst/></a:prstGeom><a:blipFill xmlns:a="http://schemas.openxmlformats.org/drawingml/2006/main" dpi="0" rotWithShape="1"><a:blip xmlns:r="http://schemas.openxmlformats.org/officeDocument/2006/relationships" r:embed="rId1"><a:alphaModFix amt="20000"/></a:blip><a:srcRect/><a:tile tx="0" ty="0" sx="100000" sy="100000" flip="none" algn="tl"/></a:blipFill><a:ln xmlns:a="http://schemas.openxmlformats.org/drawingml/2006/main"><a:noFill/></a:ln></cdr:spPr><cdr:style><a:lnRef xmlns:a="http://schemas.openxmlformats.org/drawingml/2006/main" idx="2"><a:schemeClr val="accent1"><a:shade val="50000"/></a:schemeClr></a:lnRef><a:fillRef xmlns:a="http://schemas.openxmlformats.org/drawingml/2006/main" idx="1"><a:schemeClr val="accent1"/></a:fillRef><a:effectRef xmlns:a="http://schemas.openxmlformats.org/drawingml/2006/main" idx="0"><a:schemeClr val="accent1"/></a:effectRef><a:fontRef xmlns:a="http://schemas.openxmlformats.org/drawingml/2006/main" idx="minor"><a:schemeClr val="lt1"/></a:fontRef></cdr:style><cdr:txBody><a:bodyPr xmlns:a="http://schemas.openxmlformats.org/drawingml/2006/main" wrap="square"/><a:lstStyle xmlns:a="http://schemas.openxmlformats.org/drawingml/2006/main"><a:lvl1pPr marL="0" indent="0"><a:defRPr sz="1100"><a:solidFill><a:schemeClr val="lt1"/></a:solidFill><a:latin typeface="+mn-lt"/><a:ea typeface="+mn-ea"/><a:cs typeface="+mn-cs"/></a:defRPr></a:lvl1pPr><a:lvl2pPr marL="457200" indent="0"><a:defRPr sz="1100"><a:solidFill><a:schemeClr val="lt1"/></a:solidFill><a:latin typeface="+mn-lt"/><a:ea typeface="+mn-ea"/><a:cs typeface="+mn-cs"/></a:defRPr></a:lvl2pPr><a:lvl3pPr marL="914400" indent="0"><a:defRPr sz="1100"><a:solidFill><a:schemeClr val="lt1"/></a:solidFill><a:latin typeface="+mn-lt"/><a:ea typeface="+mn-ea"/><a:cs typeface="+mn-cs"/></a:defRPr></a:lvl3pPr><a:lvl4pPr marL="1371600" indent="0"><a:defRPr sz="1100"><a:solidFill><a:schemeClr val="lt1"/></a:solidFill><a:latin typeface="+mn-lt"/><a:ea typeface="+mn-ea"/><a:cs typeface="+mn-cs"/></a:defRPr></a:lvl4pPr><a:lvl5pPr marL="1828800" indent="0"><a:defRPr sz="1100"><a:solidFill><a:schemeClr val="lt1"/></a:solidFill><a:latin typeface="+mn-lt"/><a:ea typeface="+mn-ea"/><a:cs typeface="+mn-cs"/></a:defRPr></a:lvl5pPr><a:lvl6pPr marL="2286000" indent="0"><a:defRPr sz="1100"><a:solidFill><a:schemeClr val="lt1"/></a:solidFill><a:latin typeface="+mn-lt"/><a:ea typeface="+mn-ea"/><a:cs typeface="+mn-cs"/></a:defRPr></a:lvl6pPr><a:lvl7pPr marL="2743200" indent="0"><a:defRPr sz="1100"><a:solidFill><a:schemeClr val="lt1"/></a:solidFill><a:latin typeface="+mn-lt"/><a:ea typeface="+mn-ea"/><a:cs typeface="+mn-cs"/></a:defRPr></a:lvl7pPr><a:lvl8pPr marL="3200400" indent="0"><a:defRPr sz="1100"><a:solidFill><a:schemeClr val="lt1"/></a:solidFill><a:latin typeface="+mn-lt"/><a:ea typeface="+mn-ea"/><a:cs typeface="+mn-cs"/></a:defRPr></a:lvl8pPr><a:lvl9pPr marL="3657600" indent="0"><a:defRPr sz="1100"><a:solidFill><a:schemeClr val="lt1"/></a:solidFill><a:latin typeface="+mn-lt"/><a:ea typeface="+mn-ea"/><a:cs typeface="+mn-cs"/></a:defRPr></a:lvl9pPr></a:lstStyle><a:p xmlns:a="http://schemas.openxmlformats.org/drawingml/2006/main"><a:endParaRPr lang="en-US"/></a:p></cdr:txBody></cdr:sp></cdr:grpSp></cdr:relSizeAnchor><cdr:relSizeAnchor xmlns:cdr="http://schemas.openxmlformats.org/drawingml/2006/chartDrawing"><cdr:from><cdr:x>0</cdr:x><cdr:y>0.07676</cdr:y></cdr:from><cdr:to><cdr:x>1</cdr:x><cdr:y>0.14127</cdr:y></cdr:to><cdr:sp macro="" textlink=""><cdr:nvSpPr><cdr:cNvPr id="12" name="TextBox 1"><a:extLst xmlns:a="http://schemas.openxmlformats.org/drawingml/2006/main"><a:ext uri="{FF2B5EF4-FFF2-40B4-BE49-F238E27FC236}"><a16:creationId xmlns:a16="http://schemas.microsoft.com/office/drawing/2014/main" id="{E2BEBE85-14F3-43E9-BA82-2DDF218B3002}"/></a:ext></a:extLst></cdr:cNvPr><cdr:cNvSpPr txBox="1"/></cdr:nvSpPr><cdr:spPr><a:xfrm xmlns:a="http://schemas.openxmlformats.org/drawingml/2006/main"><a:off x="0" y="359237"/><a:ext cx="1619885" cy="301907"/></a:xfrm><a:prstGeom xmlns:a="http://schemas.openxmlformats.org/drawingml/2006/main" prst="rect"><a:avLst/></a:prstGeom></cdr:spPr><cdr:txBody><a:bodyPr xmlns:a="http://schemas.openxmlformats.org/drawingml/2006/main" wrap="square" rtlCol="0" anchor="ctr"/><a:lstStyle xmlns:a="http://schemas.openxmlformats.org/drawingml/2006/main"><a:lvl1pPr marL="0" indent="0"><a:defRPr sz="1100"><a:latin typeface="+mn-lt"/><a:ea typeface="+mn-ea"/><a:cs typeface="+mn-cs"/></a:defRPr></a:lvl1pPr><a:lvl2pPr marL="457200" indent="0"><a:defRPr sz="1100"><a:latin typeface="+mn-lt"/><a:ea typeface="+mn-ea"/><a:cs typeface="+mn-cs"/></a:defRPr></a:lvl2pPr><a:lvl3pPr marL="914400" indent="0"><a:defRPr sz="1100"><a:latin typeface="+mn-lt"/><a:ea typeface="+mn-ea"/><a:cs typeface="+mn-cs"/></a:defRPr></a:lvl3pPr><a:lvl4pPr marL="1371600" indent="0"><a:defRPr sz="1100"><a:latin typeface="+mn-lt"/><a:ea typeface="+mn-ea"/><a:cs typeface="+mn-cs"/></a:defRPr></a:lvl4pPr><a:lvl5pPr marL="1828800" indent="0"><a:defRPr sz="1100"><a:latin typeface="+mn-lt"/><a:ea typeface="+mn-ea"/><a:cs typeface="+mn-cs"/></a:defRPr></a:lvl5pPr><a:lvl6pPr marL="2286000" indent="0"><a:defRPr sz="1100"><a:latin typeface="+mn-lt"/><a:ea typeface="+mn-ea"/><a:cs typeface="+mn-cs"/></a:defRPr></a:lvl6pPr><a:lvl7pPr marL="2743200" indent="0"><a:defRPr sz="1100"><a:latin typeface="+mn-lt"/><a:ea typeface="+mn-ea"/><a:cs typeface="+mn-cs"/></a:defRPr></a:lvl7pPr><a:lvl8pPr marL="3200400" indent="0"><a:defRPr sz="1100"><a:latin typeface="+mn-lt"/><a:ea typeface="+mn-ea"/><a:cs typeface="+mn-cs"/></a:defRPr></a:lvl8pPr><a:lvl9pPr marL="3657600" indent="0"><a:defRPr sz="1100"><a:latin typeface="+mn-lt"/><a:ea typeface="+mn-ea"/><a:cs typeface="+mn-cs"/></a:defRPr></a:lvl9pPr></a:lstStyle><a:p xmlns:a="http://schemas.openxmlformats.org/drawingml/2006/main"><a:pPr algn="ctr"/><a:r><a:rPr lang="nb-NO" sz="800" b="0" i="0" dirty="0"><a:solidFill><a:schemeClr val="tx1"><a:lumMod val="65000"/><a:lumOff val="35000"/></a:schemeClr></a:solidFill><a:latin typeface="Cambria Math" panose="02040503050406030204" pitchFamily="18" charset="0"/></a:rPr><a:t>F_r</a:t></a:r><a:r><a:rPr lang="en-GB" sz="800" dirty="0"><a:solidFill><a:schemeClr val="tx1"><a:lumMod val="65000"/><a:lumOff val="35000"/></a:schemeClr></a:solidFill><a:latin typeface="Times New Roman" panose="02020603050405020304" pitchFamily="18" charset="0"/><a:cs typeface="Times New Roman" panose="02020603050405020304" pitchFamily="18" charset="0"/></a:rPr><a:t> [%]</a:t></a:r></a:p></cdr:txBody></cdr:sp></cdr:relSizeAnchor></c:userShapes>al="tx1"><a:lumMod val="65000"/><a:lumOff val="35000"/></a:schemeClr></a:solidFill><a:latin typeface="Cambria Math" panose="02040503050406030204" pitchFamily="18" charset="0"/></a:rPr><m:t>F</m:t></m:r></m:e><m:sub><m:r><m:rPr><m:sty m:val="p"/></m:rPr><a:rPr lang="nb-NO" sz="800" b="0" i="0" dirty="0" smtClean="0"><a:solidFill><a:schemeClr val="tx1"><a:lumMod val="65000"/><a:lumOff val="35000"/></a:schemeClr></a:solidFill><a:latin typeface="Cambria Math" panose="02040503050406030204" pitchFamily="18" charset="0"/></a:rPr><m:t>r</m:t></m:r></m:sub></m:sSub></m:oMath></a14:m><a:r><a:rPr lang="en-GB" sz="800" dirty="0"><a:solidFill><a:schemeClr val="tx1"><a:lumMod val="65000"/><a:lumOff val="35000"/></a:schemeClr></a:solidFill><a:latin typeface="Times New Roman" panose="02020603050405020304" pitchFamily="18" charset="0"/><a:cs typeface="Times New Roman" panose="02020603050405020304" pitchFamily="18" charset="0"/></a:rPr><a:t> [%]</a:t></a:r></a:p></cdr:txBody></cdr:sp></mc:Choice><mc:Fallback><cdr:sp macro="" textlink=""><cdr:nvSpPr><cdr:cNvPr id="12" name="TextBox 1"><a:extLst xmlns:a="http://schemas.openxmlformats.org/drawingml/2006/main"><a:ext uri="{FF2B5EF4-FFF2-40B4-BE49-F238E27FC236}"><a16:creationId xmlns:a16="http://schemas.microsoft.com/office/drawing/2014/main" id="{E2BEBE85-14F3-43E9-BA82-2DDF218B3002}"/></a:ext></a:extLst></cdr:cNvPr><cdr:cNvSpPr txBox="1"/></cdr:nvSpPr><cdr:spPr><a:xfrm xmlns:a="http://schemas.openxmlformats.org/drawingml/2006/main"><a:off x="0" y="359237"/><a:ext cx="1619885" cy="301907"/></a:xfrm><a:prstGeom xmlns:a="http://schemas.openxmlformats.org/drawingml/2006/main" prst="rect"><a:avLst/></a:prstGeom></cdr:spPr><cdr:txBody><a:bodyPr xmlns:a="http://schemas.openxmlformats.org/drawingml/2006/main" wrap="square" rtlCol="0" anchor="ctr"/><a:lstStyle xmlns:a="http://schemas.openxmlformats.org/drawingml/2006/main"><a:lvl1pPr marL="0" indent="0"><a:defRPr sz="1100"><a:latin typeface="+mn-lt"/><a:ea typeface="+mn-ea"/><a:cs typeface="+mn-cs"/></a:defRPr></a:lvl1pPr><a:lvl2pPr marL="457200" indent="0"><a:defRPr sz="1100"><a:latin typeface="+mn-lt"/><a:ea typeface="+mn-ea"/><a:cs typeface="+mn-cs"/></a:defRPr></a:lvl2pPr><a:lvl3pPr marL="914400" indent="0"><a:defRPr sz="1100"><a:latin typeface="+mn-lt"/><a:ea typeface="+mn-ea"/><a:cs typeface="+mn-cs"/></a:defRPr></a:lvl3pPr><a:lvl4pPr marL="1371600" indent="0"><a:defRPr sz="1100"><a:latin typeface="+mn-lt"/><a:ea typeface="+mn-ea"/><a:cs typeface="+mn-cs"/></a:defRPr></a:lvl4pPr><a:lvl5pPr marL="1828800" indent="0"><a:defRPr sz="1100"><a:latin typeface="+mn-lt"/><a:ea typeface="+mn-ea"/><a:cs typeface="+mn-cs"/></a:defRPr></a:lvl5pPr><a:lvl6pPr marL="2286000" indent="0"><a:defRPr sz="1100"><a:latin typeface="+mn-lt"/><a:ea typeface="+mn-ea"/><a:cs typeface="+mn-cs"/></a:defRPr></a:lvl6pPr><a:lvl7pPr marL="2743200" indent="0"><a:defRPr sz="1100"><a:latin typeface="+mn-lt"/><a:ea typeface="+mn-ea"/><a:cs typeface="+mn-cs"/></a:defRPr></a:lvl7pPr><a:lvl8pPr marL="3200400" indent="0"><a:defRPr sz="1100"><a:latin typeface="+mn-lt"/><a:ea typeface="+mn-ea"/><a:cs typeface="+mn-cs"/></a:defRPr></a:lvl8pPr><a:lvl9pPr marL="3657600" indent="0"><a:defRPr sz="1100"><a:latin typeface="+mn-lt"/><a:ea typeface="+mn-ea"/><a:cs typeface="+mn-cs"/></a:defRPr></a:lvl9pPr></a:lstStyle><a:p xmlns:a="http://schemas.openxmlformats.org/drawingml/2006/main"><a:pPr algn="ctr"/><a:r><a:rPr lang="nb-NO" sz="800" b="0" i="0" dirty="0"><a:solidFill><a:schemeClr val="tx1"><a:lumMod val="65000"/><a:lumOff val="35000"/></a:schemeClr></a:solidFill><a:latin typeface="Cambria Math" panose="02040503050406030204" pitchFamily="18" charset="0"/></a:rPr><a:t>F_r</a:t></a:r><a:r><a:rPr lang="en-GB" sz="800" dirty="0"><a:solidFill><a:schemeClr val="tx1"><a:lumMod val="65000"/><a:lumOff val="35000"/></a:schemeClr></a:solidFill><a:latin typeface="Times New Roman" panose="02020603050405020304" pitchFamily="18" charset="0"/><a:cs typeface="Times New Roman" panose="02020603050405020304" pitchFamily="18" charset="0"/></a:rPr><a:t> [%]</a:t></a:r></a:p></cdr:txBody></cdr:sp></mc:Fallback></mc:AlternateContent></cdr:relSizeAnchor></c:userShapes>
</file>

<file path=ppt/drawings/drawing46.xml><?xml version="1.0" encoding="utf-8"?>
<c:userShapes xmlns:c="http://schemas.openxmlformats.org/drawingml/2006/chart">
  <cdr:relSizeAnchor xmlns:cdr="http://schemas.openxmlformats.org/drawingml/2006/chartDrawing">
    <cdr:from>
      <cdr:x>0.11928</cdr:x>
      <cdr:y>0.18722</cdr:y>
    </cdr:from>
    <cdr:to>
      <cdr:x>0.9354</cdr:x>
      <cdr:y>0.96186</cdr:y>
    </cdr:to>
    <cdr:grpSp>
      <cdr:nvGrpSpPr>
        <cdr:cNvPr id="2" name="Group 1">
          <a:extLst xmlns:a="http://schemas.openxmlformats.org/drawingml/2006/main">
            <a:ext uri="{FF2B5EF4-FFF2-40B4-BE49-F238E27FC236}">
              <a16:creationId xmlns:a16="http://schemas.microsoft.com/office/drawing/2014/main" id="{80332B69-4CD1-40C3-B60D-6261BC73661E}"/>
            </a:ext>
          </a:extLst>
        </cdr:cNvPr>
        <cdr:cNvGrpSpPr/>
      </cdr:nvGrpSpPr>
      <cdr:grpSpPr>
        <a:xfrm xmlns:a="http://schemas.openxmlformats.org/drawingml/2006/main">
          <a:off x="231096" y="876190"/>
          <a:ext cx="1581168" cy="3625315"/>
          <a:chOff x="-12924" y="0"/>
          <a:chExt cx="3791146" cy="4653091"/>
        </a:xfrm>
      </cdr:grpSpPr>
      <cdr:sp macro="" textlink="">
        <cdr:nvSpPr>
          <cdr:cNvPr id="3" name="Rectangle 2">
            <a:extLst xmlns:a="http://schemas.openxmlformats.org/drawingml/2006/main">
              <a:ext uri="{FF2B5EF4-FFF2-40B4-BE49-F238E27FC236}">
                <a16:creationId xmlns:a16="http://schemas.microsoft.com/office/drawing/2014/main" id="{D157051F-5A8D-4B2E-9565-B83E43D74281}"/>
              </a:ext>
            </a:extLst>
          </cdr:cNvPr>
          <cdr:cNvSpPr/>
        </cdr:nvSpPr>
        <cdr:spPr>
          <a:xfrm xmlns:a="http://schemas.openxmlformats.org/drawingml/2006/main">
            <a:off x="0" y="0"/>
            <a:ext cx="3772675" cy="86727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4" name="Rectangle 3">
            <a:extLst xmlns:a="http://schemas.openxmlformats.org/drawingml/2006/main">
              <a:ext uri="{FF2B5EF4-FFF2-40B4-BE49-F238E27FC236}">
                <a16:creationId xmlns:a16="http://schemas.microsoft.com/office/drawing/2014/main" id="{DF2BE3B8-0688-42EC-819F-63CAE730118B}"/>
              </a:ext>
            </a:extLst>
          </cdr:cNvPr>
          <cdr:cNvSpPr/>
        </cdr:nvSpPr>
        <cdr:spPr>
          <a:xfrm xmlns:a="http://schemas.openxmlformats.org/drawingml/2006/main">
            <a:off x="3078" y="865365"/>
            <a:ext cx="3774539" cy="146527"/>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15866C07-6976-475A-8875-451AF6ECA8B2}"/>
              </a:ext>
            </a:extLst>
          </cdr:cNvPr>
          <cdr:cNvSpPr/>
        </cdr:nvSpPr>
        <cdr:spPr>
          <a:xfrm xmlns:a="http://schemas.openxmlformats.org/drawingml/2006/main">
            <a:off x="4997" y="1012657"/>
            <a:ext cx="3762682" cy="992605"/>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CB4D5E34-16A6-44F5-8BA3-87DE089F3D9C}"/>
              </a:ext>
            </a:extLst>
          </cdr:cNvPr>
          <cdr:cNvSpPr/>
        </cdr:nvSpPr>
        <cdr:spPr>
          <a:xfrm xmlns:a="http://schemas.openxmlformats.org/drawingml/2006/main">
            <a:off x="-968" y="1995651"/>
            <a:ext cx="3779190" cy="315414"/>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3182820C-0F6F-43A2-A7F2-C3232818D9E9}"/>
              </a:ext>
            </a:extLst>
          </cdr:cNvPr>
          <cdr:cNvSpPr/>
        </cdr:nvSpPr>
        <cdr:spPr>
          <a:xfrm xmlns:a="http://schemas.openxmlformats.org/drawingml/2006/main">
            <a:off x="4997" y="2326104"/>
            <a:ext cx="3757685" cy="85223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202B88A6-4C86-4064-97A2-F7D4F20C6D3D}"/>
              </a:ext>
            </a:extLst>
          </cdr:cNvPr>
          <cdr:cNvSpPr/>
        </cdr:nvSpPr>
        <cdr:spPr>
          <a:xfrm xmlns:a="http://schemas.openxmlformats.org/drawingml/2006/main">
            <a:off x="4661" y="3644979"/>
            <a:ext cx="3757686" cy="1008112"/>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2A09DA09-AF9B-4943-BC88-D3607FE979D3}"/>
              </a:ext>
            </a:extLst>
          </cdr:cNvPr>
          <cdr:cNvSpPr/>
        </cdr:nvSpPr>
        <cdr:spPr>
          <a:xfrm xmlns:a="http://schemas.openxmlformats.org/drawingml/2006/main">
            <a:off x="-12924" y="3181063"/>
            <a:ext cx="3791146" cy="464707"/>
          </a:xfrm>
          <a:prstGeom xmlns:a="http://schemas.openxmlformats.org/drawingml/2006/main" prst="rect">
            <a:avLst/>
          </a:prstGeom>
          <a:blipFill xmlns:a="http://schemas.openxmlformats.org/drawingml/2006/main" dpi="0" rotWithShape="1">
            <a:blip xmlns:r="http://schemas.openxmlformats.org/officeDocument/2006/relationships" r:embed="rId1">
              <a:alphaModFix amt="2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cdr:x>
      <cdr:y>0.07676</cdr:y>
    </cdr:from>
    <cdr:to>
      <cdr:x>1</cdr:x>
      <cdr:y>0.14127</cdr:y>
    </cdr:to>
    <mc:AlternateContent xmlns:mc="http://schemas.openxmlformats.org/markup-compatibility/2006">
      <mc:Choice xmlns:a14="http://schemas.microsoft.com/office/drawing/2010/main" Requires="a14">
        <cdr:sp macro="" textlink="">
          <cdr:nvSpPr>
            <cdr:cNvPr id="12" name="TextBox 1">
              <a:extLst xmlns:a="http://schemas.openxmlformats.org/drawingml/2006/main">
                <a:ext uri="{FF2B5EF4-FFF2-40B4-BE49-F238E27FC236}">
                  <a16:creationId xmlns:a16="http://schemas.microsoft.com/office/drawing/2014/main" id="{E2BEBE85-14F3-43E9-BA82-2DDF218B3002}"/>
                </a:ext>
              </a:extLst>
            </cdr:cNvPr>
            <cdr:cNvSpPr txBox="1"/>
          </cdr:nvSpPr>
          <cdr:spPr>
            <a:xfrm xmlns:a="http://schemas.openxmlformats.org/drawingml/2006/main">
              <a:off x="0" y="359237"/>
              <a:ext cx="1619885" cy="30190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14:m>
                <m:oMath xmlns:m="http://schemas.openxmlformats.org/officeDocument/2006/math">
                  <m:sSub>
                    <m:sSubPr>
                      <m:ctrlPr>
                        <a:rPr lang="nb-NO" sz="800" i="1" dirty="0" smtClean="0">
                          <a:solidFill>
                            <a:schemeClr val="tx1">
                              <a:lumMod val="65000"/>
                              <a:lumOff val="35000"/>
                            </a:schemeClr>
                          </a:solidFill>
                          <a:latin typeface="Cambria Math" panose="02040503050406030204" pitchFamily="18" charset="0"/>
                        </a:rPr>
                      </m:ctrlPr>
                    </m:sSubPr>
                    <m:e>
                      <m:r>
                        <m:rPr>
                          <m:sty m:val="p"/>
                        </m:rPr>
                        <a:rPr lang="nb-NO" sz="800" b="0" i="0" dirty="0" smtClean="0">
                          <a:solidFill>
                            <a:schemeClr val="tx1">
                              <a:lumMod val="65000"/>
                              <a:lumOff val="35000"/>
                            </a:schemeClr>
                          </a:solidFill>
                          <a:latin typeface="Cambria Math" panose="02040503050406030204" pitchFamily="18" charset="0"/>
                        </a:rPr>
                        <m:t>F</m:t>
                      </m:r>
                    </m:e>
                    <m:sub>
                      <m:r>
                        <m:rPr>
                          <m:sty m:val="p"/>
                        </m:rPr>
                        <a:rPr lang="nb-NO" sz="800" b="0" i="0" dirty="0" smtClean="0">
                          <a:solidFill>
                            <a:schemeClr val="tx1">
                              <a:lumMod val="65000"/>
                              <a:lumOff val="35000"/>
                            </a:schemeClr>
                          </a:solidFill>
                          <a:latin typeface="Cambria Math" panose="02040503050406030204" pitchFamily="18" charset="0"/>
                        </a:rPr>
                        <m:t>r</m:t>
                      </m:r>
                    </m:sub>
                  </m:sSub>
                </m:oMath>
              </a14:m>
              <a:r>
                <a:rPr lang="en-GB" sz="800" dirty="0">
                  <a:solidFill>
                    <a:schemeClr val="tx1">
                      <a:lumMod val="65000"/>
                      <a:lumOff val="35000"/>
                    </a:schemeClr>
                  </a:solidFill>
                  <a:latin typeface="Times New Roman" panose="02020603050405020304" pitchFamily="18" charset="0"/>
                  <a:cs typeface="Times New Roman" panose="02020603050405020304" pitchFamily="18" charset="0"/>
                </a:rPr>
                <a:t> [%]</a:t>
              </a:r>
            </a:p>
          </cdr:txBody>
        </cdr:sp>
      </mc:Choice>
      <mc:Fallback>
        <cdr:sp macro="" textlink="">
          <cdr:nvSpPr>
            <cdr:cNvPr id="12" name="TextBox 1">
              <a:extLst xmlns:a="http://schemas.openxmlformats.org/drawingml/2006/main">
                <a:ext uri="{FF2B5EF4-FFF2-40B4-BE49-F238E27FC236}">
                  <a16:creationId xmlns:a16="http://schemas.microsoft.com/office/drawing/2014/main" id="{E2BEBE85-14F3-43E9-BA82-2DDF218B3002}"/>
                </a:ext>
              </a:extLst>
            </cdr:cNvPr>
            <cdr:cNvSpPr txBox="1"/>
          </cdr:nvSpPr>
          <cdr:spPr>
            <a:xfrm xmlns:a="http://schemas.openxmlformats.org/drawingml/2006/main">
              <a:off x="0" y="359237"/>
              <a:ext cx="1619885" cy="301907"/>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800" b="0" i="0" dirty="0">
                  <a:solidFill>
                    <a:schemeClr val="tx1">
                      <a:lumMod val="65000"/>
                      <a:lumOff val="35000"/>
                    </a:schemeClr>
                  </a:solidFill>
                  <a:latin typeface="Cambria Math" panose="02040503050406030204" pitchFamily="18" charset="0"/>
                </a:rPr>
                <a:t>F_r</a:t>
              </a:r>
              <a:r>
                <a:rPr lang="en-GB" sz="800" dirty="0">
                  <a:solidFill>
                    <a:schemeClr val="tx1">
                      <a:lumMod val="65000"/>
                      <a:lumOff val="35000"/>
                    </a:schemeClr>
                  </a:solidFill>
                  <a:latin typeface="Times New Roman" panose="02020603050405020304" pitchFamily="18" charset="0"/>
                  <a:cs typeface="Times New Roman" panose="02020603050405020304" pitchFamily="18" charset="0"/>
                </a:rPr>
                <a:t> [%]</a:t>
              </a:r>
            </a:p>
          </cdr:txBody>
        </cdr:sp>
      </mc:Fallback>
    </mc:AlternateContent>
  </cdr:relSizeAnchor>
</c:userShapes>
</file>

<file path=ppt/drawings/drawing47.xml><?xml version="1.0" encoding="utf-8"?>
<c:userShapes xmlns:c="http://schemas.openxmlformats.org/drawingml/2006/chart">
  <cdr:relSizeAnchor xmlns:cdr="http://schemas.openxmlformats.org/drawingml/2006/chartDrawing">
    <cdr:from>
      <cdr:x>0</cdr:x>
      <cdr:y>0.94414</cdr:y>
    </cdr:from>
    <cdr:to>
      <cdr:x>0.54667</cdr:x>
      <cdr:y>1</cdr:y>
    </cdr:to>
    <cdr:sp macro="" textlink="">
      <cdr:nvSpPr>
        <cdr:cNvPr id="2" name="TextBox 1">
          <a:extLst xmlns:a="http://schemas.openxmlformats.org/drawingml/2006/main">
            <a:ext uri="{FF2B5EF4-FFF2-40B4-BE49-F238E27FC236}">
              <a16:creationId xmlns:a16="http://schemas.microsoft.com/office/drawing/2014/main" id="{E28DCD20-08CF-494A-91DA-4711251B9FB7}"/>
            </a:ext>
          </a:extLst>
        </cdr:cNvPr>
        <cdr:cNvSpPr txBox="1"/>
      </cdr:nvSpPr>
      <cdr:spPr>
        <a:xfrm xmlns:a="http://schemas.openxmlformats.org/drawingml/2006/main">
          <a:off x="0" y="3398921"/>
          <a:ext cx="631658" cy="20107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nb-NO" sz="800" b="0" i="0">
              <a:solidFill>
                <a:schemeClr val="tx1">
                  <a:lumMod val="65000"/>
                  <a:lumOff val="35000"/>
                </a:schemeClr>
              </a:solidFill>
              <a:latin typeface="Cambria Math" panose="02040503050406030204" pitchFamily="18" charset="0"/>
              <a:ea typeface="Cambria Math" panose="02040503050406030204" pitchFamily="18" charset="0"/>
            </a:rPr>
            <a:t>↓</a:t>
          </a:r>
          <a:r>
            <a:rPr lang="nb-NO" sz="800" b="0" i="0">
              <a:solidFill>
                <a:schemeClr val="tx1">
                  <a:lumMod val="65000"/>
                  <a:lumOff val="35000"/>
                </a:schemeClr>
              </a:solidFill>
              <a:latin typeface="Cambria Math" panose="02040503050406030204" pitchFamily="18" charset="0"/>
            </a:rPr>
            <a:t>𝑧</a:t>
          </a:r>
          <a:r>
            <a:rPr lang="en-GB" sz="800">
              <a:solidFill>
                <a:schemeClr val="tx1">
                  <a:lumMod val="65000"/>
                  <a:lumOff val="35000"/>
                </a:schemeClr>
              </a:solidFill>
              <a:latin typeface="Times New Roman" panose="02020603050405020304" pitchFamily="18" charset="0"/>
              <a:cs typeface="Times New Roman" panose="02020603050405020304" pitchFamily="18" charset="0"/>
            </a:rPr>
            <a:t> [cm]</a:t>
          </a:r>
        </a:p>
      </cdr:txBody>
    </cdr:sp>
  </cdr:relSizeAnchor>
  <cdr:relSizeAnchor xmlns:cdr="http://schemas.openxmlformats.org/drawingml/2006/chartDrawing">
    <cdr:from>
      <cdr:x>0</cdr:x>
      <cdr:y>0</cdr:y>
    </cdr:from>
    <cdr:to>
      <cdr:x>1</cdr:x>
      <cdr:y>0.07733</cdr:y>
    </cdr:to>
    <cdr:sp macro="" textlink="">
      <cdr:nvSpPr>
        <cdr:cNvPr id="3" name="TextBox 1"/>
        <cdr:cNvSpPr txBox="1"/>
      </cdr:nvSpPr>
      <cdr:spPr>
        <a:xfrm xmlns:a="http://schemas.openxmlformats.org/drawingml/2006/main">
          <a:off x="-511200" y="-1233802"/>
          <a:ext cx="1882704" cy="25053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0" algn="ctr" rtl="0">
            <a:defRPr/>
          </a:pPr>
          <a:r>
            <a:rPr lang="en-GB" b="0" i="0" u="none" strike="noStrike" baseline="0" dirty="0">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B</a:t>
          </a:r>
          <a:r>
            <a:rPr lang="en-GB" b="0" i="0" u="none" strike="noStrike" baseline="-25000" dirty="0">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q</a:t>
          </a:r>
          <a:r>
            <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 - </a:t>
          </a:r>
          <a:r>
            <a:rPr lang="en-GB" dirty="0" err="1">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Korrigert</a:t>
          </a:r>
          <a:r>
            <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 u</a:t>
          </a:r>
          <a:r>
            <a:rPr lang="en-GB" baseline="-25000"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2</a:t>
          </a:r>
          <a:endPar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endParaRPr>
        </a:p>
      </cdr:txBody>
    </cdr:sp>
  </cdr:relSizeAnchor>
</c:userShapes>
</file>

<file path=ppt/drawings/drawing48.xml><?xml version="1.0" encoding="utf-8"?>
<c:userShapes xmlns:c="http://schemas.openxmlformats.org/drawingml/2006/chart">
  <cdr:relSizeAnchor xmlns:cdr="http://schemas.openxmlformats.org/drawingml/2006/chartDrawing">
    <cdr:from>
      <cdr:x>0</cdr:x>
      <cdr:y>0</cdr:y>
    </cdr:from>
    <cdr:to>
      <cdr:x>1</cdr:x>
      <cdr:y>0.07858</cdr:y>
    </cdr:to>
    <cdr:sp macro="" textlink="">
      <cdr:nvSpPr>
        <cdr:cNvPr id="2" name="TextBox 1"/>
        <cdr:cNvSpPr txBox="1"/>
      </cdr:nvSpPr>
      <cdr:spPr>
        <a:xfrm xmlns:a="http://schemas.openxmlformats.org/drawingml/2006/main">
          <a:off x="0" y="-1233802"/>
          <a:ext cx="1619885" cy="25458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0" algn="ctr" rtl="0">
            <a:defRPr/>
          </a:pPr>
          <a:r>
            <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B</a:t>
          </a:r>
          <a:r>
            <a:rPr lang="en-GB" baseline="-25000"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q</a:t>
          </a:r>
          <a:r>
            <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rPr>
            <a:t> - </a:t>
          </a:r>
          <a:r>
            <a:rPr lang="en-GB" b="0" i="0" u="none" strike="noStrike" baseline="0" dirty="0" err="1">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Ikke</a:t>
          </a:r>
          <a:r>
            <a:rPr lang="en-GB" b="0" i="0" u="none" strike="noStrike" baseline="0" dirty="0">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 </a:t>
          </a:r>
          <a:r>
            <a:rPr lang="en-GB" b="0" i="0" u="none" strike="noStrike" baseline="0" dirty="0" err="1">
              <a:solidFill>
                <a:schemeClr val="tx1">
                  <a:lumMod val="85000"/>
                  <a:lumOff val="15000"/>
                </a:schemeClr>
              </a:solidFill>
              <a:effectLst/>
              <a:latin typeface="Cambria" panose="02040503050406030204" pitchFamily="18" charset="0"/>
              <a:ea typeface="Cambria" panose="02040503050406030204" pitchFamily="18" charset="0"/>
              <a:cs typeface="Times New Roman" panose="02020603050405020304" pitchFamily="18" charset="0"/>
            </a:rPr>
            <a:t>korrigert</a:t>
          </a:r>
          <a:endParaRPr lang="en-GB" dirty="0">
            <a:solidFill>
              <a:schemeClr val="tx1">
                <a:lumMod val="85000"/>
                <a:lumOff val="15000"/>
              </a:schemeClr>
            </a:solidFill>
            <a:latin typeface="Cambria" panose="02040503050406030204" pitchFamily="18" charset="0"/>
            <a:ea typeface="Cambria" panose="02040503050406030204" pitchFamily="18" charset="0"/>
            <a:cs typeface="Times New Roman" panose="02020603050405020304" pitchFamily="18" charset="0"/>
          </a:endParaRPr>
        </a:p>
      </cdr:txBody>
    </cdr:sp>
  </cdr:relSizeAnchor>
</c:userShapes>
</file>

<file path=ppt/drawings/drawing49.xml><?xml version="1.0" encoding="utf-8"?>
<c:userShapes xmlns:c="http://schemas.openxmlformats.org/drawingml/2006/chart">
  <cdr:relSizeAnchor xmlns:cdr="http://schemas.openxmlformats.org/drawingml/2006/chartDrawing">
    <cdr:from>
      <cdr:x>0.18154</cdr:x>
      <cdr:y>0.01033</cdr:y>
    </cdr:from>
    <cdr:to>
      <cdr:x>0.81147</cdr:x>
      <cdr:y>0.10684</cdr:y>
    </cdr:to>
    <cdr:sp macro="" textlink="">
      <cdr:nvSpPr>
        <cdr:cNvPr id="15" name="TextBox 1">
          <a:extLst xmlns:a="http://schemas.openxmlformats.org/drawingml/2006/main">
            <a:ext uri="{FF2B5EF4-FFF2-40B4-BE49-F238E27FC236}">
              <a16:creationId xmlns:a16="http://schemas.microsoft.com/office/drawing/2014/main" id="{883DA61F-B79A-4B42-8650-772B51D6173D}"/>
            </a:ext>
          </a:extLst>
        </cdr:cNvPr>
        <cdr:cNvSpPr txBox="1"/>
      </cdr:nvSpPr>
      <cdr:spPr>
        <a:xfrm xmlns:a="http://schemas.openxmlformats.org/drawingml/2006/main">
          <a:off x="545225" y="25882"/>
          <a:ext cx="1891862" cy="2417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dirty="0">
              <a:solidFill>
                <a:schemeClr val="tx1">
                  <a:lumMod val="65000"/>
                  <a:lumOff val="35000"/>
                </a:schemeClr>
              </a:solidFill>
              <a:latin typeface="Cambria" panose="02040503050406030204" pitchFamily="18" charset="0"/>
              <a:ea typeface="Cambria" panose="02040503050406030204" pitchFamily="18" charset="0"/>
            </a:rPr>
            <a:t>Robertson 1990,</a:t>
          </a:r>
          <a:r>
            <a:rPr lang="nb-NO" sz="950" b="0" baseline="0" dirty="0">
              <a:solidFill>
                <a:schemeClr val="tx1">
                  <a:lumMod val="65000"/>
                  <a:lumOff val="35000"/>
                </a:schemeClr>
              </a:solidFill>
              <a:latin typeface="Cambria" panose="02040503050406030204" pitchFamily="18" charset="0"/>
              <a:ea typeface="Cambria" panose="02040503050406030204" pitchFamily="18" charset="0"/>
            </a:rPr>
            <a:t> </a:t>
          </a:r>
          <a:r>
            <a:rPr lang="nb-NO" sz="950" b="0" i="0" dirty="0">
              <a:solidFill>
                <a:schemeClr val="tx1">
                  <a:lumMod val="65000"/>
                  <a:lumOff val="35000"/>
                </a:schemeClr>
              </a:solidFill>
              <a:latin typeface="Cambria Math" panose="02040503050406030204" pitchFamily="18" charset="0"/>
            </a:rPr>
            <a:t>F_r</a:t>
          </a:r>
          <a:r>
            <a:rPr lang="en-GB" sz="950" i="0" dirty="0">
              <a:solidFill>
                <a:schemeClr val="tx1">
                  <a:lumMod val="65000"/>
                  <a:lumOff val="35000"/>
                </a:schemeClr>
              </a:solidFill>
              <a:latin typeface="Cambria Math" panose="02040503050406030204" pitchFamily="18" charset="0"/>
              <a:ea typeface="Cambria" panose="02040503050406030204" pitchFamily="18" charset="0"/>
            </a:rPr>
            <a:t>−</a:t>
          </a:r>
          <a:r>
            <a:rPr lang="nb-NO" sz="950" b="0" i="0" dirty="0">
              <a:solidFill>
                <a:schemeClr val="tx1">
                  <a:lumMod val="65000"/>
                  <a:lumOff val="35000"/>
                </a:schemeClr>
              </a:solidFill>
              <a:effectLst/>
              <a:latin typeface="Cambria Math" panose="02040503050406030204" pitchFamily="18" charset="0"/>
            </a:rPr>
            <a:t>Q_t</a:t>
          </a:r>
          <a:r>
            <a:rPr lang="en-GB" sz="950" dirty="0">
              <a:solidFill>
                <a:schemeClr val="tx1">
                  <a:lumMod val="65000"/>
                  <a:lumOff val="35000"/>
                </a:schemeClr>
              </a:solidFill>
              <a:latin typeface="Cambria" panose="02040503050406030204" pitchFamily="18" charset="0"/>
              <a:ea typeface="Cambria" panose="02040503050406030204" pitchFamily="18" charset="0"/>
            </a:rPr>
            <a:t> - 4b</a:t>
          </a:r>
        </a:p>
      </cdr:txBody>
    </cdr:sp>
  </cdr:relSizeAnchor>
</c:userShapes>
</file>

<file path=ppt/drawings/drawing5.xml><?xml version="1.0" encoding="utf-8"?>
<c:userShapes xmlns:c="http://schemas.openxmlformats.org/drawingml/2006/chart">
  <cdr:relSizeAnchor xmlns:cdr="http://schemas.openxmlformats.org/drawingml/2006/chartDrawing">
    <cdr:from>
      <cdr:x>0</cdr:x>
      <cdr:y>0.06264</cdr:y>
    </cdr:from>
    <cdr:to>
      <cdr:x>1</cdr:x>
      <cdr:y>0.13956</cdr:y>
    </cdr:to>
    <mc:AlternateContent xmlns:mc="http://schemas.openxmlformats.org/markup-compatibility/2006">
      <mc:Choice xmlns:a14="http://schemas.microsoft.com/office/drawing/2010/main" Requires="a14">
        <cdr:sp macro="" textlink="">
          <cdr:nvSpPr>
            <cdr:cNvPr id="13" name="TextBox 1"/>
            <cdr:cNvSpPr txBox="1"/>
          </cdr:nvSpPr>
          <cdr:spPr>
            <a:xfrm xmlns:a="http://schemas.openxmlformats.org/drawingml/2006/main">
              <a:off x="0" y="293166"/>
              <a:ext cx="1260000" cy="35998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GB" sz="900" dirty="0">
                  <a:solidFill>
                    <a:schemeClr val="tx1">
                      <a:lumMod val="75000"/>
                      <a:lumOff val="25000"/>
                    </a:schemeClr>
                  </a:solidFill>
                  <a:latin typeface="Cambria" panose="02040503050406030204" pitchFamily="18" charset="0"/>
                  <a:ea typeface="Cambria" panose="02040503050406030204" pitchFamily="18" charset="0"/>
                </a:rPr>
                <a:t>Sidefriksjon, </a:t>
              </a:r>
              <a14:m>
                <m:oMath xmlns:m="http://schemas.openxmlformats.org/officeDocument/2006/math">
                  <m:sSub>
                    <m:sSubPr>
                      <m:ctrlPr>
                        <a:rPr lang="nb-NO" sz="900" i="1" dirty="0" smtClean="0">
                          <a:solidFill>
                            <a:schemeClr val="tx1">
                              <a:lumMod val="65000"/>
                              <a:lumOff val="35000"/>
                            </a:schemeClr>
                          </a:solidFill>
                          <a:latin typeface="Cambria Math" panose="02040503050406030204" pitchFamily="18" charset="0"/>
                        </a:rPr>
                      </m:ctrlPr>
                    </m:sSubPr>
                    <m:e>
                      <m:r>
                        <m:rPr>
                          <m:sty m:val="p"/>
                        </m:rPr>
                        <a:rPr lang="nb-NO" sz="900" i="0" dirty="0" smtClean="0">
                          <a:solidFill>
                            <a:schemeClr val="tx1">
                              <a:lumMod val="65000"/>
                              <a:lumOff val="35000"/>
                            </a:schemeClr>
                          </a:solidFill>
                          <a:latin typeface="Cambria Math" panose="02040503050406030204" pitchFamily="18" charset="0"/>
                        </a:rPr>
                        <m:t>f</m:t>
                      </m:r>
                    </m:e>
                    <m:sub>
                      <m:r>
                        <m:rPr>
                          <m:sty m:val="p"/>
                        </m:rPr>
                        <a:rPr lang="nb-NO" sz="900" i="0" dirty="0" smtClean="0">
                          <a:solidFill>
                            <a:schemeClr val="tx1">
                              <a:lumMod val="65000"/>
                              <a:lumOff val="35000"/>
                            </a:schemeClr>
                          </a:solidFill>
                          <a:latin typeface="Cambria Math" panose="02040503050406030204" pitchFamily="18" charset="0"/>
                        </a:rPr>
                        <m:t>s</m:t>
                      </m:r>
                    </m:sub>
                  </m:sSub>
                </m:oMath>
              </a14:m>
              <a:r>
                <a:rPr lang="nb-NO" sz="900" i="0" dirty="0">
                  <a:solidFill>
                    <a:schemeClr val="tx1">
                      <a:lumMod val="65000"/>
                      <a:lumOff val="35000"/>
                    </a:schemeClr>
                  </a:solidFill>
                  <a:latin typeface="Cambria Math" panose="02040503050406030204" pitchFamily="18" charset="0"/>
                </a:rPr>
                <a:t>  [kPa]</a:t>
              </a:r>
              <a:endParaRPr lang="en-GB" sz="900" dirty="0">
                <a:solidFill>
                  <a:schemeClr val="tx1">
                    <a:lumMod val="65000"/>
                    <a:lumOff val="35000"/>
                  </a:schemeClr>
                </a:solidFill>
              </a:endParaRPr>
            </a:p>
          </cdr:txBody>
        </cdr:sp>
      </mc:Choice>
      <mc:Fallback>
        <cdr:sp macro="" textlink="">
          <cdr:nvSpPr>
            <cdr:cNvPr id="13" name="TextBox 1"/>
            <cdr:cNvSpPr txBox="1"/>
          </cdr:nvSpPr>
          <cdr:spPr>
            <a:xfrm xmlns:a="http://schemas.openxmlformats.org/drawingml/2006/main">
              <a:off x="0" y="293166"/>
              <a:ext cx="1260000" cy="35998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GB" sz="900" dirty="0">
                  <a:solidFill>
                    <a:schemeClr val="tx1">
                      <a:lumMod val="75000"/>
                      <a:lumOff val="25000"/>
                    </a:schemeClr>
                  </a:solidFill>
                  <a:latin typeface="Cambria" panose="02040503050406030204" pitchFamily="18" charset="0"/>
                  <a:ea typeface="Cambria" panose="02040503050406030204" pitchFamily="18" charset="0"/>
                </a:rPr>
                <a:t>Sidefriksjon, </a:t>
              </a:r>
              <a:r>
                <a:rPr lang="nb-NO" sz="900" i="0" dirty="0">
                  <a:solidFill>
                    <a:schemeClr val="tx1">
                      <a:lumMod val="65000"/>
                      <a:lumOff val="35000"/>
                    </a:schemeClr>
                  </a:solidFill>
                  <a:latin typeface="Cambria Math" panose="02040503050406030204" pitchFamily="18" charset="0"/>
                </a:rPr>
                <a:t>f_s  [kPa]</a:t>
              </a:r>
              <a:endParaRPr lang="en-GB" sz="900" dirty="0">
                <a:solidFill>
                  <a:schemeClr val="tx1">
                    <a:lumMod val="65000"/>
                    <a:lumOff val="35000"/>
                  </a:schemeClr>
                </a:solidFill>
              </a:endParaRPr>
            </a:p>
          </cdr:txBody>
        </cdr:sp>
      </mc:Fallback>
    </mc:AlternateContent>
  </cdr:relSizeAnchor>
</c:userShapes>
</file>

<file path=ppt/drawings/drawing50.xml><?xml version="1.0" encoding="utf-8"?>
<c:userShapes xmlns:c="http://schemas.openxmlformats.org/drawingml/2006/chart">
  <cdr:relSizeAnchor xmlns:cdr="http://schemas.openxmlformats.org/drawingml/2006/chartDrawing">
    <cdr:from>
      <cdr:x>0.28724</cdr:x>
      <cdr:y>0.31673</cdr:y>
    </cdr:from>
    <cdr:to>
      <cdr:x>0.40488</cdr:x>
      <cdr:y>0.42339</cdr:y>
    </cdr:to>
    <cdr:sp macro="" textlink="">
      <cdr:nvSpPr>
        <cdr:cNvPr id="5" name="TextBox 1">
          <a:extLst xmlns:a="http://schemas.openxmlformats.org/drawingml/2006/main">
            <a:ext uri="{FF2B5EF4-FFF2-40B4-BE49-F238E27FC236}">
              <a16:creationId xmlns:a16="http://schemas.microsoft.com/office/drawing/2014/main" id="{EBD023A4-43E4-47BA-A523-A5858CBA8E16}"/>
            </a:ext>
          </a:extLst>
        </cdr:cNvPr>
        <cdr:cNvSpPr txBox="1"/>
      </cdr:nvSpPr>
      <cdr:spPr>
        <a:xfrm xmlns:a="http://schemas.openxmlformats.org/drawingml/2006/main">
          <a:off x="858283" y="796076"/>
          <a:ext cx="351508" cy="268083"/>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6</a:t>
          </a:r>
        </a:p>
      </cdr:txBody>
    </cdr:sp>
  </cdr:relSizeAnchor>
  <cdr:relSizeAnchor xmlns:cdr="http://schemas.openxmlformats.org/drawingml/2006/chartDrawing">
    <cdr:from>
      <cdr:x>0.32897</cdr:x>
      <cdr:y>0.40729</cdr:y>
    </cdr:from>
    <cdr:to>
      <cdr:x>0.44662</cdr:x>
      <cdr:y>0.51396</cdr:y>
    </cdr:to>
    <cdr:sp macro="" textlink="">
      <cdr:nvSpPr>
        <cdr:cNvPr id="7" name="TextBox 1">
          <a:extLst xmlns:a="http://schemas.openxmlformats.org/drawingml/2006/main">
            <a:ext uri="{FF2B5EF4-FFF2-40B4-BE49-F238E27FC236}">
              <a16:creationId xmlns:a16="http://schemas.microsoft.com/office/drawing/2014/main" id="{72866D06-CB6B-4895-9B9E-68AF67804C63}"/>
            </a:ext>
          </a:extLst>
        </cdr:cNvPr>
        <cdr:cNvSpPr txBox="1"/>
      </cdr:nvSpPr>
      <cdr:spPr>
        <a:xfrm xmlns:a="http://schemas.openxmlformats.org/drawingml/2006/main">
          <a:off x="982956" y="1023703"/>
          <a:ext cx="351538" cy="268108"/>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5</a:t>
          </a:r>
        </a:p>
      </cdr:txBody>
    </cdr:sp>
  </cdr:relSizeAnchor>
  <cdr:relSizeAnchor xmlns:cdr="http://schemas.openxmlformats.org/drawingml/2006/chartDrawing">
    <cdr:from>
      <cdr:x>0.27722</cdr:x>
      <cdr:y>0.17236</cdr:y>
    </cdr:from>
    <cdr:to>
      <cdr:x>0.39487</cdr:x>
      <cdr:y>0.27903</cdr:y>
    </cdr:to>
    <cdr:sp macro="" textlink="">
      <cdr:nvSpPr>
        <cdr:cNvPr id="8" name="TextBox 1">
          <a:extLst xmlns:a="http://schemas.openxmlformats.org/drawingml/2006/main">
            <a:ext uri="{FF2B5EF4-FFF2-40B4-BE49-F238E27FC236}">
              <a16:creationId xmlns:a16="http://schemas.microsoft.com/office/drawing/2014/main" id="{C34E3ECE-492C-48C6-AA63-18B046E3D102}"/>
            </a:ext>
          </a:extLst>
        </cdr:cNvPr>
        <cdr:cNvSpPr txBox="1"/>
      </cdr:nvSpPr>
      <cdr:spPr>
        <a:xfrm xmlns:a="http://schemas.openxmlformats.org/drawingml/2006/main">
          <a:off x="828343" y="433212"/>
          <a:ext cx="351538" cy="268108"/>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7</a:t>
          </a:r>
        </a:p>
      </cdr:txBody>
    </cdr:sp>
  </cdr:relSizeAnchor>
  <cdr:relSizeAnchor xmlns:cdr="http://schemas.openxmlformats.org/drawingml/2006/chartDrawing">
    <cdr:from>
      <cdr:x>0.37576</cdr:x>
      <cdr:y>0.4479</cdr:y>
    </cdr:from>
    <cdr:to>
      <cdr:x>0.49341</cdr:x>
      <cdr:y>0.55457</cdr:y>
    </cdr:to>
    <cdr:sp macro="" textlink="">
      <cdr:nvSpPr>
        <cdr:cNvPr id="9" name="TextBox 1">
          <a:extLst xmlns:a="http://schemas.openxmlformats.org/drawingml/2006/main">
            <a:ext uri="{FF2B5EF4-FFF2-40B4-BE49-F238E27FC236}">
              <a16:creationId xmlns:a16="http://schemas.microsoft.com/office/drawing/2014/main" id="{C0FB62B5-D00C-465C-88E5-D5069D95D59D}"/>
            </a:ext>
          </a:extLst>
        </cdr:cNvPr>
        <cdr:cNvSpPr txBox="1"/>
      </cdr:nvSpPr>
      <cdr:spPr>
        <a:xfrm xmlns:a="http://schemas.openxmlformats.org/drawingml/2006/main">
          <a:off x="1122760" y="1125771"/>
          <a:ext cx="351538" cy="268108"/>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4</a:t>
          </a:r>
        </a:p>
      </cdr:txBody>
    </cdr:sp>
  </cdr:relSizeAnchor>
  <cdr:relSizeAnchor xmlns:cdr="http://schemas.openxmlformats.org/drawingml/2006/chartDrawing">
    <cdr:from>
      <cdr:x>0.52239</cdr:x>
      <cdr:y>0.62791</cdr:y>
    </cdr:from>
    <cdr:to>
      <cdr:x>0.64004</cdr:x>
      <cdr:y>0.73457</cdr:y>
    </cdr:to>
    <cdr:sp macro="" textlink="">
      <cdr:nvSpPr>
        <cdr:cNvPr id="10" name="TextBox 1">
          <a:extLst xmlns:a="http://schemas.openxmlformats.org/drawingml/2006/main">
            <a:ext uri="{FF2B5EF4-FFF2-40B4-BE49-F238E27FC236}">
              <a16:creationId xmlns:a16="http://schemas.microsoft.com/office/drawing/2014/main" id="{ED87C8CF-0637-4BEB-AB92-35132165B8C7}"/>
            </a:ext>
          </a:extLst>
        </cdr:cNvPr>
        <cdr:cNvSpPr txBox="1"/>
      </cdr:nvSpPr>
      <cdr:spPr>
        <a:xfrm xmlns:a="http://schemas.openxmlformats.org/drawingml/2006/main">
          <a:off x="1560911" y="1578217"/>
          <a:ext cx="351538" cy="268083"/>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3</a:t>
          </a:r>
        </a:p>
      </cdr:txBody>
    </cdr:sp>
  </cdr:relSizeAnchor>
  <cdr:relSizeAnchor xmlns:cdr="http://schemas.openxmlformats.org/drawingml/2006/chartDrawing">
    <cdr:from>
      <cdr:x>0.42387</cdr:x>
      <cdr:y>0.81049</cdr:y>
    </cdr:from>
    <cdr:to>
      <cdr:x>0.54152</cdr:x>
      <cdr:y>0.91715</cdr:y>
    </cdr:to>
    <cdr:sp macro="" textlink="">
      <cdr:nvSpPr>
        <cdr:cNvPr id="11" name="TextBox 1">
          <a:extLst xmlns:a="http://schemas.openxmlformats.org/drawingml/2006/main">
            <a:ext uri="{FF2B5EF4-FFF2-40B4-BE49-F238E27FC236}">
              <a16:creationId xmlns:a16="http://schemas.microsoft.com/office/drawing/2014/main" id="{ED87C8CF-0637-4BEB-AB92-35132165B8C7}"/>
            </a:ext>
          </a:extLst>
        </cdr:cNvPr>
        <cdr:cNvSpPr txBox="1"/>
      </cdr:nvSpPr>
      <cdr:spPr>
        <a:xfrm xmlns:a="http://schemas.openxmlformats.org/drawingml/2006/main">
          <a:off x="1266526" y="2037112"/>
          <a:ext cx="351539" cy="268082"/>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2</a:t>
          </a:r>
        </a:p>
      </cdr:txBody>
    </cdr:sp>
  </cdr:relSizeAnchor>
  <cdr:relSizeAnchor xmlns:cdr="http://schemas.openxmlformats.org/drawingml/2006/chartDrawing">
    <cdr:from>
      <cdr:x>0.65138</cdr:x>
      <cdr:y>0.77399</cdr:y>
    </cdr:from>
    <cdr:to>
      <cdr:x>0.76902</cdr:x>
      <cdr:y>0.88065</cdr:y>
    </cdr:to>
    <cdr:sp macro="" textlink="">
      <cdr:nvSpPr>
        <cdr:cNvPr id="12" name="TextBox 1">
          <a:extLst xmlns:a="http://schemas.openxmlformats.org/drawingml/2006/main">
            <a:ext uri="{FF2B5EF4-FFF2-40B4-BE49-F238E27FC236}">
              <a16:creationId xmlns:a16="http://schemas.microsoft.com/office/drawing/2014/main" id="{E59E4658-BFC5-486F-BDE8-6927E1030028}"/>
            </a:ext>
          </a:extLst>
        </cdr:cNvPr>
        <cdr:cNvSpPr txBox="1"/>
      </cdr:nvSpPr>
      <cdr:spPr>
        <a:xfrm xmlns:a="http://schemas.openxmlformats.org/drawingml/2006/main">
          <a:off x="1946330" y="1945382"/>
          <a:ext cx="351508" cy="268083"/>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1</a:t>
          </a:r>
        </a:p>
      </cdr:txBody>
    </cdr:sp>
  </cdr:relSizeAnchor>
  <cdr:relSizeAnchor xmlns:cdr="http://schemas.openxmlformats.org/drawingml/2006/chartDrawing">
    <cdr:from>
      <cdr:x>0.18154</cdr:x>
      <cdr:y>0.01033</cdr:y>
    </cdr:from>
    <cdr:to>
      <cdr:x>0.81147</cdr:x>
      <cdr:y>0.10684</cdr:y>
    </cdr:to>
    <cdr:sp macro="" textlink="">
      <cdr:nvSpPr>
        <cdr:cNvPr id="15" name="TextBox 1">
          <a:extLst xmlns:a="http://schemas.openxmlformats.org/drawingml/2006/main">
            <a:ext uri="{FF2B5EF4-FFF2-40B4-BE49-F238E27FC236}">
              <a16:creationId xmlns:a16="http://schemas.microsoft.com/office/drawing/2014/main" id="{883DA61F-B79A-4B42-8650-772B51D6173D}"/>
            </a:ext>
          </a:extLst>
        </cdr:cNvPr>
        <cdr:cNvSpPr txBox="1"/>
      </cdr:nvSpPr>
      <cdr:spPr>
        <a:xfrm xmlns:a="http://schemas.openxmlformats.org/drawingml/2006/main">
          <a:off x="545225" y="25882"/>
          <a:ext cx="1891862" cy="2417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dirty="0">
              <a:solidFill>
                <a:schemeClr val="tx1">
                  <a:lumMod val="65000"/>
                  <a:lumOff val="35000"/>
                </a:schemeClr>
              </a:solidFill>
              <a:latin typeface="Cambria" panose="02040503050406030204" pitchFamily="18" charset="0"/>
              <a:ea typeface="Cambria" panose="02040503050406030204" pitchFamily="18" charset="0"/>
            </a:rPr>
            <a:t>Robertson 1990,</a:t>
          </a:r>
          <a:r>
            <a:rPr lang="nb-NO" sz="950" b="0" baseline="0" dirty="0">
              <a:solidFill>
                <a:schemeClr val="tx1">
                  <a:lumMod val="65000"/>
                  <a:lumOff val="35000"/>
                </a:schemeClr>
              </a:solidFill>
              <a:latin typeface="Cambria" panose="02040503050406030204" pitchFamily="18" charset="0"/>
              <a:ea typeface="Cambria" panose="02040503050406030204" pitchFamily="18" charset="0"/>
            </a:rPr>
            <a:t> </a:t>
          </a:r>
          <a:r>
            <a:rPr lang="nb-NO" sz="950" i="0" dirty="0">
              <a:solidFill>
                <a:schemeClr val="tx1">
                  <a:lumMod val="65000"/>
                  <a:lumOff val="35000"/>
                </a:schemeClr>
              </a:solidFill>
              <a:latin typeface="Cambria Math" panose="02040503050406030204" pitchFamily="18" charset="0"/>
            </a:rPr>
            <a:t>B_q</a:t>
          </a:r>
          <a:r>
            <a:rPr lang="en-GB" sz="950" i="0" dirty="0">
              <a:solidFill>
                <a:schemeClr val="tx1">
                  <a:lumMod val="65000"/>
                  <a:lumOff val="35000"/>
                </a:schemeClr>
              </a:solidFill>
              <a:latin typeface="Cambria Math" panose="02040503050406030204" pitchFamily="18" charset="0"/>
              <a:ea typeface="Cambria" panose="02040503050406030204" pitchFamily="18" charset="0"/>
            </a:rPr>
            <a:t>−</a:t>
          </a:r>
          <a:r>
            <a:rPr lang="nb-NO" sz="950" i="0" dirty="0">
              <a:solidFill>
                <a:schemeClr val="tx1">
                  <a:lumMod val="65000"/>
                  <a:lumOff val="35000"/>
                </a:schemeClr>
              </a:solidFill>
              <a:latin typeface="Cambria Math" panose="02040503050406030204" pitchFamily="18" charset="0"/>
            </a:rPr>
            <a:t>Q_t</a:t>
          </a:r>
          <a:r>
            <a:rPr lang="en-GB" sz="950" dirty="0">
              <a:solidFill>
                <a:schemeClr val="tx1">
                  <a:lumMod val="65000"/>
                  <a:lumOff val="35000"/>
                </a:schemeClr>
              </a:solidFill>
              <a:latin typeface="Cambria" panose="02040503050406030204" pitchFamily="18" charset="0"/>
              <a:ea typeface="Cambria" panose="02040503050406030204" pitchFamily="18" charset="0"/>
            </a:rPr>
            <a:t> - 4b</a:t>
          </a:r>
        </a:p>
      </cdr:txBody>
    </cdr:sp>
  </cdr:relSizeAnchor>
  <cdr:relSizeAnchor xmlns:cdr="http://schemas.openxmlformats.org/drawingml/2006/chartDrawing">
    <cdr:from>
      <cdr:x>0.80696</cdr:x>
      <cdr:y>0.12962</cdr:y>
    </cdr:from>
    <cdr:to>
      <cdr:x>0.98215</cdr:x>
      <cdr:y>0.22613</cdr:y>
    </cdr:to>
    <cdr:sp macro="" textlink="">
      <cdr:nvSpPr>
        <cdr:cNvPr id="16" name="TextBox 1">
          <a:extLst xmlns:a="http://schemas.openxmlformats.org/drawingml/2006/main">
            <a:ext uri="{FF2B5EF4-FFF2-40B4-BE49-F238E27FC236}">
              <a16:creationId xmlns:a16="http://schemas.microsoft.com/office/drawing/2014/main" id="{A3634D20-F069-4363-8CEC-F34B4349A00A}"/>
            </a:ext>
          </a:extLst>
        </cdr:cNvPr>
        <cdr:cNvSpPr txBox="1"/>
      </cdr:nvSpPr>
      <cdr:spPr>
        <a:xfrm xmlns:a="http://schemas.openxmlformats.org/drawingml/2006/main">
          <a:off x="2411200" y="325784"/>
          <a:ext cx="523468" cy="24257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750" b="0" i="0">
              <a:solidFill>
                <a:schemeClr val="tx1">
                  <a:lumMod val="65000"/>
                  <a:lumOff val="35000"/>
                </a:schemeClr>
              </a:solidFill>
              <a:latin typeface="Cambria Math" panose="02040503050406030204" pitchFamily="18" charset="0"/>
            </a:rPr>
            <a:t>Depth [mm]</a:t>
          </a:r>
          <a:endParaRPr lang="en-GB" sz="750" i="0">
            <a:solidFill>
              <a:schemeClr val="tx1">
                <a:lumMod val="65000"/>
                <a:lumOff val="35000"/>
              </a:schemeClr>
            </a:solidFill>
          </a:endParaRPr>
        </a:p>
      </cdr:txBody>
    </cdr:sp>
  </cdr:relSizeAnchor>
  <cdr:relSizeAnchor xmlns:cdr="http://schemas.openxmlformats.org/drawingml/2006/chartDrawing">
    <cdr:from>
      <cdr:x>0.41712</cdr:x>
      <cdr:y>0.56383</cdr:y>
    </cdr:from>
    <cdr:to>
      <cdr:x>0.69645</cdr:x>
      <cdr:y>0.80377</cdr:y>
    </cdr:to>
    <cdr:grpSp>
      <cdr:nvGrpSpPr>
        <cdr:cNvPr id="17" name="Group 16">
          <a:extLst xmlns:a="http://schemas.openxmlformats.org/drawingml/2006/main">
            <a:ext uri="{FF2B5EF4-FFF2-40B4-BE49-F238E27FC236}">
              <a16:creationId xmlns:a16="http://schemas.microsoft.com/office/drawing/2014/main" id="{65956B6D-F8DF-4C83-AE5C-25234C41CB7A}"/>
            </a:ext>
          </a:extLst>
        </cdr:cNvPr>
        <cdr:cNvGrpSpPr/>
      </cdr:nvGrpSpPr>
      <cdr:grpSpPr>
        <a:xfrm xmlns:a="http://schemas.openxmlformats.org/drawingml/2006/main">
          <a:off x="1231468" y="1428396"/>
          <a:ext cx="824668" cy="607860"/>
          <a:chOff x="0" y="0"/>
          <a:chExt cx="833164" cy="605238"/>
        </a:xfrm>
      </cdr:grpSpPr>
      <cdr:cxnSp macro="">
        <cdr:nvCxnSpPr>
          <cdr:cNvPr id="18" name="Straight Arrow Connector 17">
            <a:extLst xmlns:a="http://schemas.openxmlformats.org/drawingml/2006/main">
              <a:ext uri="{FF2B5EF4-FFF2-40B4-BE49-F238E27FC236}">
                <a16:creationId xmlns:a16="http://schemas.microsoft.com/office/drawing/2014/main" id="{3E062AE4-D588-4F90-866C-BA689B0C4041}"/>
              </a:ext>
            </a:extLst>
          </cdr:cNvPr>
          <cdr:cNvCxnSpPr/>
        </cdr:nvCxnSpPr>
        <cdr:spPr>
          <a:xfrm xmlns:a="http://schemas.openxmlformats.org/drawingml/2006/main">
            <a:off x="496446" y="457478"/>
            <a:ext cx="215846" cy="147760"/>
          </a:xfrm>
          <a:prstGeom xmlns:a="http://schemas.openxmlformats.org/drawingml/2006/main" prst="straightConnector1">
            <a:avLst/>
          </a:prstGeom>
          <a:ln xmlns:a="http://schemas.openxmlformats.org/drawingml/2006/main" w="9525">
            <a:solidFill>
              <a:sysClr val="windowText" lastClr="000000"/>
            </a:solidFill>
            <a:tailEnd type="stealt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19" name="Straight Arrow Connector 18">
            <a:extLst xmlns:a="http://schemas.openxmlformats.org/drawingml/2006/main">
              <a:ext uri="{FF2B5EF4-FFF2-40B4-BE49-F238E27FC236}">
                <a16:creationId xmlns:a16="http://schemas.microsoft.com/office/drawing/2014/main" id="{3BA3D9A8-BCC1-4819-8EC1-B43DDDE5188A}"/>
              </a:ext>
            </a:extLst>
          </cdr:cNvPr>
          <cdr:cNvCxnSpPr/>
        </cdr:nvCxnSpPr>
        <cdr:spPr>
          <a:xfrm xmlns:a="http://schemas.openxmlformats.org/drawingml/2006/main" flipH="1" flipV="1">
            <a:off x="0" y="92422"/>
            <a:ext cx="251857" cy="170817"/>
          </a:xfrm>
          <a:prstGeom xmlns:a="http://schemas.openxmlformats.org/drawingml/2006/main" prst="straightConnector1">
            <a:avLst/>
          </a:prstGeom>
          <a:ln xmlns:a="http://schemas.openxmlformats.org/drawingml/2006/main" w="9525">
            <a:solidFill>
              <a:sysClr val="windowText" lastClr="000000"/>
            </a:solidFill>
            <a:tailEnd type="stealt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20" name="TextBox 1">
            <a:extLst xmlns:a="http://schemas.openxmlformats.org/drawingml/2006/main">
              <a:ext uri="{FF2B5EF4-FFF2-40B4-BE49-F238E27FC236}">
                <a16:creationId xmlns:a16="http://schemas.microsoft.com/office/drawing/2014/main" id="{67D9DE70-199C-49A1-88AD-83DBFAACEF26}"/>
              </a:ext>
            </a:extLst>
          </cdr:cNvPr>
          <cdr:cNvSpPr txBox="1"/>
        </cdr:nvSpPr>
        <cdr:spPr>
          <a:xfrm xmlns:a="http://schemas.openxmlformats.org/drawingml/2006/main">
            <a:off x="24749" y="0"/>
            <a:ext cx="398307" cy="270694"/>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700" i="1">
                <a:solidFill>
                  <a:schemeClr val="tx1">
                    <a:lumMod val="75000"/>
                    <a:lumOff val="25000"/>
                  </a:schemeClr>
                </a:solidFill>
                <a:latin typeface="Cambria" panose="02040503050406030204" pitchFamily="18" charset="0"/>
                <a:ea typeface="Cambria" panose="02040503050406030204" pitchFamily="18" charset="0"/>
              </a:rPr>
              <a:t>OCR</a:t>
            </a:r>
          </a:p>
        </cdr:txBody>
      </cdr:sp>
      <cdr:sp macro="" textlink="">
        <cdr:nvSpPr>
          <cdr:cNvPr id="21" name="TextBox 1">
            <a:extLst xmlns:a="http://schemas.openxmlformats.org/drawingml/2006/main">
              <a:ext uri="{FF2B5EF4-FFF2-40B4-BE49-F238E27FC236}">
                <a16:creationId xmlns:a16="http://schemas.microsoft.com/office/drawing/2014/main" id="{D2D55228-282F-4650-A7AB-A69ACF697079}"/>
              </a:ext>
            </a:extLst>
          </cdr:cNvPr>
          <cdr:cNvSpPr txBox="1"/>
        </cdr:nvSpPr>
        <cdr:spPr>
          <a:xfrm xmlns:a="http://schemas.openxmlformats.org/drawingml/2006/main">
            <a:off x="434857" y="308558"/>
            <a:ext cx="398307" cy="270694"/>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700" b="0" i="0">
                <a:solidFill>
                  <a:schemeClr val="tx1">
                    <a:lumMod val="75000"/>
                    <a:lumOff val="25000"/>
                  </a:schemeClr>
                </a:solidFill>
                <a:latin typeface="Cambria Math" panose="02040503050406030204" pitchFamily="18" charset="0"/>
                <a:ea typeface="Cambria" panose="02040503050406030204" pitchFamily="18" charset="0"/>
              </a:rPr>
              <a:t>𝑆_𝑡</a:t>
            </a:r>
            <a:endParaRPr lang="en-GB" sz="700" i="1">
              <a:solidFill>
                <a:schemeClr val="tx1">
                  <a:lumMod val="75000"/>
                  <a:lumOff val="25000"/>
                </a:schemeClr>
              </a:solidFill>
              <a:latin typeface="Cambria" panose="02040503050406030204" pitchFamily="18" charset="0"/>
              <a:ea typeface="Cambria" panose="02040503050406030204" pitchFamily="18" charset="0"/>
            </a:endParaRPr>
          </a:p>
        </cdr:txBody>
      </cdr:sp>
    </cdr:grpSp>
  </cdr:relSizeAnchor>
  <cdr:relSizeAnchor xmlns:cdr="http://schemas.openxmlformats.org/drawingml/2006/chartDrawing">
    <cdr:from>
      <cdr:x>0.03581</cdr:x>
      <cdr:y>0.40351</cdr:y>
    </cdr:from>
    <cdr:to>
      <cdr:x>0.11678</cdr:x>
      <cdr:y>0.6174</cdr:y>
    </cdr:to>
    <cdr:sp macro="" textlink="">
      <cdr:nvSpPr>
        <cdr:cNvPr id="22" name="TextBox 1">
          <a:extLst xmlns:a="http://schemas.openxmlformats.org/drawingml/2006/main">
            <a:ext uri="{FF2B5EF4-FFF2-40B4-BE49-F238E27FC236}">
              <a16:creationId xmlns:a16="http://schemas.microsoft.com/office/drawing/2014/main" id="{B161AACA-9CCB-4F05-BE29-177C28D3595E}"/>
            </a:ext>
          </a:extLst>
        </cdr:cNvPr>
        <cdr:cNvSpPr txBox="1"/>
      </cdr:nvSpPr>
      <cdr:spPr>
        <a:xfrm xmlns:a="http://schemas.openxmlformats.org/drawingml/2006/main" rot="16200000">
          <a:off x="-45695" y="1173658"/>
          <a:ext cx="541865" cy="2390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i="0" dirty="0">
              <a:solidFill>
                <a:schemeClr val="tx1">
                  <a:lumMod val="65000"/>
                  <a:lumOff val="35000"/>
                </a:schemeClr>
              </a:solidFill>
              <a:latin typeface="Cambria Math" panose="02040503050406030204" pitchFamily="18" charset="0"/>
            </a:rPr>
            <a:t>Q_t</a:t>
          </a:r>
          <a:r>
            <a:rPr lang="en-GB" sz="950" dirty="0">
              <a:solidFill>
                <a:schemeClr val="tx1">
                  <a:lumMod val="65000"/>
                  <a:lumOff val="35000"/>
                </a:schemeClr>
              </a:solidFill>
              <a:latin typeface="Cambria" panose="02040503050406030204" pitchFamily="18" charset="0"/>
              <a:ea typeface="Cambria" panose="02040503050406030204" pitchFamily="18" charset="0"/>
            </a:rPr>
            <a:t> [-]</a:t>
          </a:r>
        </a:p>
      </cdr:txBody>
    </cdr:sp>
  </cdr:relSizeAnchor>
  <cdr:relSizeAnchor xmlns:cdr="http://schemas.openxmlformats.org/drawingml/2006/chartDrawing">
    <cdr:from>
      <cdr:x>0.81646</cdr:x>
      <cdr:y>0.90564</cdr:y>
    </cdr:from>
    <cdr:to>
      <cdr:x>1</cdr:x>
      <cdr:y>1</cdr:y>
    </cdr:to>
    <cdr:sp macro="" textlink="">
      <cdr:nvSpPr>
        <cdr:cNvPr id="23" name="TextBox 1">
          <a:extLst xmlns:a="http://schemas.openxmlformats.org/drawingml/2006/main">
            <a:ext uri="{FF2B5EF4-FFF2-40B4-BE49-F238E27FC236}">
              <a16:creationId xmlns:a16="http://schemas.microsoft.com/office/drawing/2014/main" id="{B161AACA-9CCB-4F05-BE29-177C28D3595E}"/>
            </a:ext>
          </a:extLst>
        </cdr:cNvPr>
        <cdr:cNvSpPr txBox="1"/>
      </cdr:nvSpPr>
      <cdr:spPr>
        <a:xfrm xmlns:a="http://schemas.openxmlformats.org/drawingml/2006/main">
          <a:off x="2410445" y="2294332"/>
          <a:ext cx="541865" cy="2390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i="0" dirty="0">
              <a:solidFill>
                <a:schemeClr val="tx1">
                  <a:lumMod val="65000"/>
                  <a:lumOff val="35000"/>
                </a:schemeClr>
              </a:solidFill>
              <a:latin typeface="Cambria Math" panose="02040503050406030204" pitchFamily="18" charset="0"/>
            </a:rPr>
            <a:t>B_q</a:t>
          </a:r>
          <a:r>
            <a:rPr lang="en-GB" sz="950" dirty="0">
              <a:solidFill>
                <a:schemeClr val="tx1">
                  <a:lumMod val="65000"/>
                  <a:lumOff val="35000"/>
                </a:schemeClr>
              </a:solidFill>
              <a:latin typeface="Cambria" panose="02040503050406030204" pitchFamily="18" charset="0"/>
              <a:ea typeface="Cambria" panose="02040503050406030204" pitchFamily="18" charset="0"/>
            </a:rPr>
            <a:t> [-]</a:t>
          </a:r>
        </a:p>
      </cdr:txBody>
    </cdr:sp>
  </cdr:relSizeAnchor>
</c:userShapes>
</file>

<file path=ppt/drawings/drawing51.xml><?xml version="1.0" encoding="utf-8"?>
<c:userShapes xmlns:c="http://schemas.openxmlformats.org/drawingml/2006/chart">
  <cdr:relSizeAnchor xmlns:cdr="http://schemas.openxmlformats.org/drawingml/2006/chartDrawing">
    <cdr:from>
      <cdr:x>0.18154</cdr:x>
      <cdr:y>0.01033</cdr:y>
    </cdr:from>
    <cdr:to>
      <cdr:x>0.81147</cdr:x>
      <cdr:y>0.10684</cdr:y>
    </cdr:to>
    <cdr:sp macro="" textlink="">
      <cdr:nvSpPr>
        <cdr:cNvPr id="15" name="TextBox 1">
          <a:extLst xmlns:a="http://schemas.openxmlformats.org/drawingml/2006/main">
            <a:ext uri="{FF2B5EF4-FFF2-40B4-BE49-F238E27FC236}">
              <a16:creationId xmlns:a16="http://schemas.microsoft.com/office/drawing/2014/main" id="{883DA61F-B79A-4B42-8650-772B51D6173D}"/>
            </a:ext>
          </a:extLst>
        </cdr:cNvPr>
        <cdr:cNvSpPr txBox="1"/>
      </cdr:nvSpPr>
      <cdr:spPr>
        <a:xfrm xmlns:a="http://schemas.openxmlformats.org/drawingml/2006/main">
          <a:off x="545225" y="25882"/>
          <a:ext cx="1891862" cy="2417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dirty="0">
              <a:solidFill>
                <a:schemeClr val="tx1">
                  <a:lumMod val="65000"/>
                  <a:lumOff val="35000"/>
                </a:schemeClr>
              </a:solidFill>
              <a:latin typeface="Cambria" panose="02040503050406030204" pitchFamily="18" charset="0"/>
              <a:ea typeface="Cambria" panose="02040503050406030204" pitchFamily="18" charset="0"/>
            </a:rPr>
            <a:t>Robertson 1990,</a:t>
          </a:r>
          <a:r>
            <a:rPr lang="nb-NO" sz="950" b="0" baseline="0" dirty="0">
              <a:solidFill>
                <a:schemeClr val="tx1">
                  <a:lumMod val="65000"/>
                  <a:lumOff val="35000"/>
                </a:schemeClr>
              </a:solidFill>
              <a:latin typeface="Cambria" panose="02040503050406030204" pitchFamily="18" charset="0"/>
              <a:ea typeface="Cambria" panose="02040503050406030204" pitchFamily="18" charset="0"/>
            </a:rPr>
            <a:t> </a:t>
          </a:r>
          <a:r>
            <a:rPr lang="nb-NO" sz="950" i="0" dirty="0">
              <a:solidFill>
                <a:schemeClr val="tx1">
                  <a:lumMod val="65000"/>
                  <a:lumOff val="35000"/>
                </a:schemeClr>
              </a:solidFill>
              <a:latin typeface="Cambria Math" panose="02040503050406030204" pitchFamily="18" charset="0"/>
            </a:rPr>
            <a:t>F_r</a:t>
          </a:r>
          <a:r>
            <a:rPr lang="en-GB" sz="950" i="0" dirty="0">
              <a:solidFill>
                <a:schemeClr val="tx1">
                  <a:lumMod val="65000"/>
                  <a:lumOff val="35000"/>
                </a:schemeClr>
              </a:solidFill>
              <a:latin typeface="Cambria Math" panose="02040503050406030204" pitchFamily="18" charset="0"/>
              <a:ea typeface="Cambria" panose="02040503050406030204" pitchFamily="18" charset="0"/>
            </a:rPr>
            <a:t>−</a:t>
          </a:r>
          <a:r>
            <a:rPr lang="nb-NO" sz="950" i="0" dirty="0">
              <a:solidFill>
                <a:schemeClr val="tx1">
                  <a:lumMod val="65000"/>
                  <a:lumOff val="35000"/>
                </a:schemeClr>
              </a:solidFill>
              <a:latin typeface="Cambria Math" panose="02040503050406030204" pitchFamily="18" charset="0"/>
            </a:rPr>
            <a:t>Q_t</a:t>
          </a:r>
          <a:r>
            <a:rPr lang="en-GB" sz="950" dirty="0">
              <a:solidFill>
                <a:schemeClr val="tx1">
                  <a:lumMod val="65000"/>
                  <a:lumOff val="35000"/>
                </a:schemeClr>
              </a:solidFill>
              <a:latin typeface="Cambria" panose="02040503050406030204" pitchFamily="18" charset="0"/>
              <a:ea typeface="Cambria" panose="02040503050406030204" pitchFamily="18" charset="0"/>
            </a:rPr>
            <a:t> - 4b</a:t>
          </a:r>
        </a:p>
      </cdr:txBody>
    </cdr:sp>
  </cdr:relSizeAnchor>
</c:userShapes>
</file>

<file path=ppt/drawings/drawing510.xml><c:userShapes xmlns:c="http://schemas.openxmlformats.org/drawingml/2006/chart"><cdr:relSizeAnchor xmlns:cdr="http://schemas.openxmlformats.org/drawingml/2006/chartDrawing"><cdr:from><cdr:x>0</cdr:x><cdr:y>0.06264</cdr:y></cdr:from><cdr:to><cdr:x>1</cdr:x><cdr:y>0.13956</cdr:y></cdr:to><cdr:sp macro="" textlink=""><cdr:nvSpPr><cdr:cNvPr id="13" name="TextBox 1"/><cdr:cNvSpPr txBox="1"/></cdr:nvSpPr><cdr:spPr><a:xfrm xmlns:a="http://schemas.openxmlformats.org/drawingml/2006/main"><a:off x="0" y="293166"/><a:ext cx="1260000" cy="359982"/></a:xfrm><a:prstGeom xmlns:a="http://schemas.openxmlformats.org/drawingml/2006/main" prst="rect"><a:avLst/></a:prstGeom></cdr:spPr><cdr:txBody><a:bodyPr xmlns:a="http://schemas.openxmlformats.org/drawingml/2006/main" wrap="square" rtlCol="0" anchor="ctr"/><a:lstStyle xmlns:a="http://schemas.openxmlformats.org/drawingml/2006/main"><a:lvl1pPr marL="0" indent="0"><a:defRPr sz="1100"><a:latin typeface="+mn-lt"/><a:ea typeface="+mn-ea"/><a:cs typeface="+mn-cs"/></a:defRPr></a:lvl1pPr><a:lvl2pPr marL="457200" indent="0"><a:defRPr sz="1100"><a:latin typeface="+mn-lt"/><a:ea typeface="+mn-ea"/><a:cs typeface="+mn-cs"/></a:defRPr></a:lvl2pPr><a:lvl3pPr marL="914400" indent="0"><a:defRPr sz="1100"><a:latin typeface="+mn-lt"/><a:ea typeface="+mn-ea"/><a:cs typeface="+mn-cs"/></a:defRPr></a:lvl3pPr><a:lvl4pPr marL="1371600" indent="0"><a:defRPr sz="1100"><a:latin typeface="+mn-lt"/><a:ea typeface="+mn-ea"/><a:cs typeface="+mn-cs"/></a:defRPr></a:lvl4pPr><a:lvl5pPr marL="1828800" indent="0"><a:defRPr sz="1100"><a:latin typeface="+mn-lt"/><a:ea typeface="+mn-ea"/><a:cs typeface="+mn-cs"/></a:defRPr></a:lvl5pPr><a:lvl6pPr marL="2286000" indent="0"><a:defRPr sz="1100"><a:latin typeface="+mn-lt"/><a:ea typeface="+mn-ea"/><a:cs typeface="+mn-cs"/></a:defRPr></a:lvl6pPr><a:lvl7pPr marL="2743200" indent="0"><a:defRPr sz="1100"><a:latin typeface="+mn-lt"/><a:ea typeface="+mn-ea"/><a:cs typeface="+mn-cs"/></a:defRPr></a:lvl7pPr><a:lvl8pPr marL="3200400" indent="0"><a:defRPr sz="1100"><a:latin typeface="+mn-lt"/><a:ea typeface="+mn-ea"/><a:cs typeface="+mn-cs"/></a:defRPr></a:lvl8pPr><a:lvl9pPr marL="3657600" indent="0"><a:defRPr sz="1100"><a:latin typeface="+mn-lt"/><a:ea typeface="+mn-ea"/><a:cs typeface="+mn-cs"/></a:defRPr></a:lvl9pPr></a:lstStyle><a:p xmlns:a="http://schemas.openxmlformats.org/drawingml/2006/main"><a:r><a:rPr lang="en-GB" sz="900" dirty="0"><a:solidFill><a:schemeClr val="tx1"><a:lumMod val="75000"/><a:lumOff val="25000"/></a:schemeClr></a:solidFill><a:latin typeface="Cambria" panose="02040503050406030204" pitchFamily="18" charset="0"/><a:ea typeface="Cambria" panose="02040503050406030204" pitchFamily="18" charset="0"/></a:rPr><a:t>Sidefriksjon, </a:t></a:r><a:r><a:rPr lang="nb-NO" sz="900" i="0" dirty="0"><a:solidFill><a:schemeClr val="tx1"><a:lumMod val="65000"/><a:lumOff val="35000"/></a:schemeClr></a:solidFill><a:latin typeface="Cambria Math" panose="02040503050406030204" pitchFamily="18" charset="0"/></a:rPr><a:t>f_s  [kPa]</a:t></a:r><a:endParaRPr lang="en-GB" sz="900" dirty="0"><a:solidFill><a:schemeClr val="tx1"><a:lumMod val="65000"/><a:lumOff val="35000"/></a:schemeClr></a:solidFill></a:endParaRPr></a:p></cdr:txBody></cdr:sp></cdr:relSizeAnchor></c:userShapes>0204" pitchFamily="18" charset="0"/></a:rPr></m:ctrlPr></m:sSubPr><m:e><m:r><m:rPr><m:sty m:val="p"/></m:rPr><a:rPr lang="nb-NO" sz="900" i="0" dirty="0" smtClean="0"><a:solidFill><a:schemeClr val="tx1"><a:lumMod val="65000"/><a:lumOff val="35000"/></a:schemeClr></a:solidFill><a:latin typeface="Cambria Math" panose="02040503050406030204" pitchFamily="18" charset="0"/></a:rPr><m:t>f</m:t></m:r></m:e><m:sub><m:r><m:rPr><m:sty m:val="p"/></m:rPr><a:rPr lang="nb-NO" sz="900" i="0" dirty="0" smtClean="0"><a:solidFill><a:schemeClr val="tx1"><a:lumMod val="65000"/><a:lumOff val="35000"/></a:schemeClr></a:solidFill><a:latin typeface="Cambria Math" panose="02040503050406030204" pitchFamily="18" charset="0"/></a:rPr><m:t>s</m:t></m:r></m:sub></m:sSub></m:oMath></a14:m><a:r><a:rPr lang="nb-NO" sz="900" i="0" dirty="0"><a:solidFill><a:schemeClr val="tx1"><a:lumMod val="65000"/><a:lumOff val="35000"/></a:schemeClr></a:solidFill><a:latin typeface="Cambria Math" panose="02040503050406030204" pitchFamily="18" charset="0"/></a:rPr><a:t>  [kPa]</a:t></a:r><a:endParaRPr lang="en-GB" sz="900" dirty="0"><a:solidFill><a:schemeClr val="tx1"><a:lumMod val="65000"/><a:lumOff val="35000"/></a:schemeClr></a:solidFill></a:endParaRPr></a:p></cdr:txBody></cdr:sp></mc:Choice><mc:Fallback><cdr:sp macro="" textlink=""><cdr:nvSpPr><cdr:cNvPr id="13" name="TextBox 1"/><cdr:cNvSpPr txBox="1"/></cdr:nvSpPr><cdr:spPr><a:xfrm xmlns:a="http://schemas.openxmlformats.org/drawingml/2006/main"><a:off x="0" y="293166"/><a:ext cx="1260000" cy="359982"/></a:xfrm><a:prstGeom xmlns:a="http://schemas.openxmlformats.org/drawingml/2006/main" prst="rect"><a:avLst/></a:prstGeom></cdr:spPr><cdr:txBody><a:bodyPr xmlns:a="http://schemas.openxmlformats.org/drawingml/2006/main" wrap="square" rtlCol="0" anchor="ctr"/><a:lstStyle xmlns:a="http://schemas.openxmlformats.org/drawingml/2006/main"><a:lvl1pPr marL="0" indent="0"><a:defRPr sz="1100"><a:latin typeface="+mn-lt"/><a:ea typeface="+mn-ea"/><a:cs typeface="+mn-cs"/></a:defRPr></a:lvl1pPr><a:lvl2pPr marL="457200" indent="0"><a:defRPr sz="1100"><a:latin typeface="+mn-lt"/><a:ea typeface="+mn-ea"/><a:cs typeface="+mn-cs"/></a:defRPr></a:lvl2pPr><a:lvl3pPr marL="914400" indent="0"><a:defRPr sz="1100"><a:latin typeface="+mn-lt"/><a:ea typeface="+mn-ea"/><a:cs typeface="+mn-cs"/></a:defRPr></a:lvl3pPr><a:lvl4pPr marL="1371600" indent="0"><a:defRPr sz="1100"><a:latin typeface="+mn-lt"/><a:ea typeface="+mn-ea"/><a:cs typeface="+mn-cs"/></a:defRPr></a:lvl4pPr><a:lvl5pPr marL="1828800" indent="0"><a:defRPr sz="1100"><a:latin typeface="+mn-lt"/><a:ea typeface="+mn-ea"/><a:cs typeface="+mn-cs"/></a:defRPr></a:lvl5pPr><a:lvl6pPr marL="2286000" indent="0"><a:defRPr sz="1100"><a:latin typeface="+mn-lt"/><a:ea typeface="+mn-ea"/><a:cs typeface="+mn-cs"/></a:defRPr></a:lvl6pPr><a:lvl7pPr marL="2743200" indent="0"><a:defRPr sz="1100"><a:latin typeface="+mn-lt"/><a:ea typeface="+mn-ea"/><a:cs typeface="+mn-cs"/></a:defRPr></a:lvl7pPr><a:lvl8pPr marL="3200400" indent="0"><a:defRPr sz="1100"><a:latin typeface="+mn-lt"/><a:ea typeface="+mn-ea"/><a:cs typeface="+mn-cs"/></a:defRPr></a:lvl8pPr><a:lvl9pPr marL="3657600" indent="0"><a:defRPr sz="1100"><a:latin typeface="+mn-lt"/><a:ea typeface="+mn-ea"/><a:cs typeface="+mn-cs"/></a:defRPr></a:lvl9pPr></a:lstStyle><a:p xmlns:a="http://schemas.openxmlformats.org/drawingml/2006/main"><a:r><a:rPr lang="en-GB" sz="900" dirty="0"><a:solidFill><a:schemeClr val="tx1"><a:lumMod val="75000"/><a:lumOff val="25000"/></a:schemeClr></a:solidFill><a:latin typeface="Cambria" panose="02040503050406030204" pitchFamily="18" charset="0"/><a:ea typeface="Cambria" panose="02040503050406030204" pitchFamily="18" charset="0"/></a:rPr><a:t>Sidefriksjon, </a:t></a:r><a:r><a:rPr lang="nb-NO" sz="900" i="0" dirty="0"><a:solidFill><a:schemeClr val="tx1"><a:lumMod val="65000"/><a:lumOff val="35000"/></a:schemeClr></a:solidFill><a:latin typeface="Cambria Math" panose="02040503050406030204" pitchFamily="18" charset="0"/></a:rPr><a:t>f_s  [kPa]</a:t></a:r><a:endParaRPr lang="en-GB" sz="900" dirty="0"><a:solidFill><a:schemeClr val="tx1"><a:lumMod val="65000"/><a:lumOff val="35000"/></a:schemeClr></a:solidFill></a:endParaRPr></a:p></cdr:txBody></cdr:sp></mc:Fallback></mc:AlternateContent></cdr:relSizeAnchor></c:userShapes>
</file>

<file path=ppt/drawings/drawing52.xml><?xml version="1.0" encoding="utf-8"?>
<c:userShapes xmlns:c="http://schemas.openxmlformats.org/drawingml/2006/chart">
  <cdr:relSizeAnchor xmlns:cdr="http://schemas.openxmlformats.org/drawingml/2006/chartDrawing">
    <cdr:from>
      <cdr:x>0.28724</cdr:x>
      <cdr:y>0.31673</cdr:y>
    </cdr:from>
    <cdr:to>
      <cdr:x>0.40488</cdr:x>
      <cdr:y>0.42339</cdr:y>
    </cdr:to>
    <cdr:sp macro="" textlink="">
      <cdr:nvSpPr>
        <cdr:cNvPr id="5" name="TextBox 1">
          <a:extLst xmlns:a="http://schemas.openxmlformats.org/drawingml/2006/main">
            <a:ext uri="{FF2B5EF4-FFF2-40B4-BE49-F238E27FC236}">
              <a16:creationId xmlns:a16="http://schemas.microsoft.com/office/drawing/2014/main" id="{EBD023A4-43E4-47BA-A523-A5858CBA8E16}"/>
            </a:ext>
          </a:extLst>
        </cdr:cNvPr>
        <cdr:cNvSpPr txBox="1"/>
      </cdr:nvSpPr>
      <cdr:spPr>
        <a:xfrm xmlns:a="http://schemas.openxmlformats.org/drawingml/2006/main">
          <a:off x="858283" y="796076"/>
          <a:ext cx="351508" cy="268083"/>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6</a:t>
          </a:r>
        </a:p>
      </cdr:txBody>
    </cdr:sp>
  </cdr:relSizeAnchor>
  <cdr:relSizeAnchor xmlns:cdr="http://schemas.openxmlformats.org/drawingml/2006/chartDrawing">
    <cdr:from>
      <cdr:x>0.32897</cdr:x>
      <cdr:y>0.40729</cdr:y>
    </cdr:from>
    <cdr:to>
      <cdr:x>0.44662</cdr:x>
      <cdr:y>0.51396</cdr:y>
    </cdr:to>
    <cdr:sp macro="" textlink="">
      <cdr:nvSpPr>
        <cdr:cNvPr id="7" name="TextBox 1">
          <a:extLst xmlns:a="http://schemas.openxmlformats.org/drawingml/2006/main">
            <a:ext uri="{FF2B5EF4-FFF2-40B4-BE49-F238E27FC236}">
              <a16:creationId xmlns:a16="http://schemas.microsoft.com/office/drawing/2014/main" id="{72866D06-CB6B-4895-9B9E-68AF67804C63}"/>
            </a:ext>
          </a:extLst>
        </cdr:cNvPr>
        <cdr:cNvSpPr txBox="1"/>
      </cdr:nvSpPr>
      <cdr:spPr>
        <a:xfrm xmlns:a="http://schemas.openxmlformats.org/drawingml/2006/main">
          <a:off x="982956" y="1023703"/>
          <a:ext cx="351538" cy="268108"/>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5</a:t>
          </a:r>
        </a:p>
      </cdr:txBody>
    </cdr:sp>
  </cdr:relSizeAnchor>
  <cdr:relSizeAnchor xmlns:cdr="http://schemas.openxmlformats.org/drawingml/2006/chartDrawing">
    <cdr:from>
      <cdr:x>0.27722</cdr:x>
      <cdr:y>0.17236</cdr:y>
    </cdr:from>
    <cdr:to>
      <cdr:x>0.39487</cdr:x>
      <cdr:y>0.27903</cdr:y>
    </cdr:to>
    <cdr:sp macro="" textlink="">
      <cdr:nvSpPr>
        <cdr:cNvPr id="8" name="TextBox 1">
          <a:extLst xmlns:a="http://schemas.openxmlformats.org/drawingml/2006/main">
            <a:ext uri="{FF2B5EF4-FFF2-40B4-BE49-F238E27FC236}">
              <a16:creationId xmlns:a16="http://schemas.microsoft.com/office/drawing/2014/main" id="{C34E3ECE-492C-48C6-AA63-18B046E3D102}"/>
            </a:ext>
          </a:extLst>
        </cdr:cNvPr>
        <cdr:cNvSpPr txBox="1"/>
      </cdr:nvSpPr>
      <cdr:spPr>
        <a:xfrm xmlns:a="http://schemas.openxmlformats.org/drawingml/2006/main">
          <a:off x="828343" y="433212"/>
          <a:ext cx="351538" cy="268108"/>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7</a:t>
          </a:r>
        </a:p>
      </cdr:txBody>
    </cdr:sp>
  </cdr:relSizeAnchor>
  <cdr:relSizeAnchor xmlns:cdr="http://schemas.openxmlformats.org/drawingml/2006/chartDrawing">
    <cdr:from>
      <cdr:x>0.37576</cdr:x>
      <cdr:y>0.4479</cdr:y>
    </cdr:from>
    <cdr:to>
      <cdr:x>0.49341</cdr:x>
      <cdr:y>0.55457</cdr:y>
    </cdr:to>
    <cdr:sp macro="" textlink="">
      <cdr:nvSpPr>
        <cdr:cNvPr id="9" name="TextBox 1">
          <a:extLst xmlns:a="http://schemas.openxmlformats.org/drawingml/2006/main">
            <a:ext uri="{FF2B5EF4-FFF2-40B4-BE49-F238E27FC236}">
              <a16:creationId xmlns:a16="http://schemas.microsoft.com/office/drawing/2014/main" id="{C0FB62B5-D00C-465C-88E5-D5069D95D59D}"/>
            </a:ext>
          </a:extLst>
        </cdr:cNvPr>
        <cdr:cNvSpPr txBox="1"/>
      </cdr:nvSpPr>
      <cdr:spPr>
        <a:xfrm xmlns:a="http://schemas.openxmlformats.org/drawingml/2006/main">
          <a:off x="1122760" y="1125771"/>
          <a:ext cx="351538" cy="268108"/>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4</a:t>
          </a:r>
        </a:p>
      </cdr:txBody>
    </cdr:sp>
  </cdr:relSizeAnchor>
  <cdr:relSizeAnchor xmlns:cdr="http://schemas.openxmlformats.org/drawingml/2006/chartDrawing">
    <cdr:from>
      <cdr:x>0.52239</cdr:x>
      <cdr:y>0.62791</cdr:y>
    </cdr:from>
    <cdr:to>
      <cdr:x>0.64004</cdr:x>
      <cdr:y>0.73457</cdr:y>
    </cdr:to>
    <cdr:sp macro="" textlink="">
      <cdr:nvSpPr>
        <cdr:cNvPr id="10" name="TextBox 1">
          <a:extLst xmlns:a="http://schemas.openxmlformats.org/drawingml/2006/main">
            <a:ext uri="{FF2B5EF4-FFF2-40B4-BE49-F238E27FC236}">
              <a16:creationId xmlns:a16="http://schemas.microsoft.com/office/drawing/2014/main" id="{ED87C8CF-0637-4BEB-AB92-35132165B8C7}"/>
            </a:ext>
          </a:extLst>
        </cdr:cNvPr>
        <cdr:cNvSpPr txBox="1"/>
      </cdr:nvSpPr>
      <cdr:spPr>
        <a:xfrm xmlns:a="http://schemas.openxmlformats.org/drawingml/2006/main">
          <a:off x="1560911" y="1578217"/>
          <a:ext cx="351538" cy="268083"/>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3</a:t>
          </a:r>
        </a:p>
      </cdr:txBody>
    </cdr:sp>
  </cdr:relSizeAnchor>
  <cdr:relSizeAnchor xmlns:cdr="http://schemas.openxmlformats.org/drawingml/2006/chartDrawing">
    <cdr:from>
      <cdr:x>0.42387</cdr:x>
      <cdr:y>0.81049</cdr:y>
    </cdr:from>
    <cdr:to>
      <cdr:x>0.54152</cdr:x>
      <cdr:y>0.91715</cdr:y>
    </cdr:to>
    <cdr:sp macro="" textlink="">
      <cdr:nvSpPr>
        <cdr:cNvPr id="11" name="TextBox 1">
          <a:extLst xmlns:a="http://schemas.openxmlformats.org/drawingml/2006/main">
            <a:ext uri="{FF2B5EF4-FFF2-40B4-BE49-F238E27FC236}">
              <a16:creationId xmlns:a16="http://schemas.microsoft.com/office/drawing/2014/main" id="{ED87C8CF-0637-4BEB-AB92-35132165B8C7}"/>
            </a:ext>
          </a:extLst>
        </cdr:cNvPr>
        <cdr:cNvSpPr txBox="1"/>
      </cdr:nvSpPr>
      <cdr:spPr>
        <a:xfrm xmlns:a="http://schemas.openxmlformats.org/drawingml/2006/main">
          <a:off x="1266526" y="2037112"/>
          <a:ext cx="351539" cy="268082"/>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2</a:t>
          </a:r>
        </a:p>
      </cdr:txBody>
    </cdr:sp>
  </cdr:relSizeAnchor>
  <cdr:relSizeAnchor xmlns:cdr="http://schemas.openxmlformats.org/drawingml/2006/chartDrawing">
    <cdr:from>
      <cdr:x>0.65138</cdr:x>
      <cdr:y>0.77399</cdr:y>
    </cdr:from>
    <cdr:to>
      <cdr:x>0.76902</cdr:x>
      <cdr:y>0.88065</cdr:y>
    </cdr:to>
    <cdr:sp macro="" textlink="">
      <cdr:nvSpPr>
        <cdr:cNvPr id="12" name="TextBox 1">
          <a:extLst xmlns:a="http://schemas.openxmlformats.org/drawingml/2006/main">
            <a:ext uri="{FF2B5EF4-FFF2-40B4-BE49-F238E27FC236}">
              <a16:creationId xmlns:a16="http://schemas.microsoft.com/office/drawing/2014/main" id="{E59E4658-BFC5-486F-BDE8-6927E1030028}"/>
            </a:ext>
          </a:extLst>
        </cdr:cNvPr>
        <cdr:cNvSpPr txBox="1"/>
      </cdr:nvSpPr>
      <cdr:spPr>
        <a:xfrm xmlns:a="http://schemas.openxmlformats.org/drawingml/2006/main">
          <a:off x="1946330" y="1945382"/>
          <a:ext cx="351508" cy="268083"/>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1</a:t>
          </a:r>
        </a:p>
      </cdr:txBody>
    </cdr:sp>
  </cdr:relSizeAnchor>
  <cdr:relSizeAnchor xmlns:cdr="http://schemas.openxmlformats.org/drawingml/2006/chartDrawing">
    <cdr:from>
      <cdr:x>0.18154</cdr:x>
      <cdr:y>0.01033</cdr:y>
    </cdr:from>
    <cdr:to>
      <cdr:x>0.81147</cdr:x>
      <cdr:y>0.10684</cdr:y>
    </cdr:to>
    <cdr:sp macro="" textlink="">
      <cdr:nvSpPr>
        <cdr:cNvPr id="15" name="TextBox 1">
          <a:extLst xmlns:a="http://schemas.openxmlformats.org/drawingml/2006/main">
            <a:ext uri="{FF2B5EF4-FFF2-40B4-BE49-F238E27FC236}">
              <a16:creationId xmlns:a16="http://schemas.microsoft.com/office/drawing/2014/main" id="{883DA61F-B79A-4B42-8650-772B51D6173D}"/>
            </a:ext>
          </a:extLst>
        </cdr:cNvPr>
        <cdr:cNvSpPr txBox="1"/>
      </cdr:nvSpPr>
      <cdr:spPr>
        <a:xfrm xmlns:a="http://schemas.openxmlformats.org/drawingml/2006/main">
          <a:off x="545225" y="25882"/>
          <a:ext cx="1891862" cy="2417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dirty="0">
              <a:solidFill>
                <a:schemeClr val="tx1">
                  <a:lumMod val="65000"/>
                  <a:lumOff val="35000"/>
                </a:schemeClr>
              </a:solidFill>
              <a:latin typeface="Cambria" panose="02040503050406030204" pitchFamily="18" charset="0"/>
              <a:ea typeface="Cambria" panose="02040503050406030204" pitchFamily="18" charset="0"/>
            </a:rPr>
            <a:t>Robertson 1990,</a:t>
          </a:r>
          <a:r>
            <a:rPr lang="nb-NO" sz="950" b="0" baseline="0" dirty="0">
              <a:solidFill>
                <a:schemeClr val="tx1">
                  <a:lumMod val="65000"/>
                  <a:lumOff val="35000"/>
                </a:schemeClr>
              </a:solidFill>
              <a:latin typeface="Cambria" panose="02040503050406030204" pitchFamily="18" charset="0"/>
              <a:ea typeface="Cambria" panose="02040503050406030204" pitchFamily="18" charset="0"/>
            </a:rPr>
            <a:t> </a:t>
          </a:r>
          <a:r>
            <a:rPr lang="nb-NO" sz="950" i="0" dirty="0">
              <a:solidFill>
                <a:schemeClr val="tx1">
                  <a:lumMod val="65000"/>
                  <a:lumOff val="35000"/>
                </a:schemeClr>
              </a:solidFill>
              <a:latin typeface="Cambria Math" panose="02040503050406030204" pitchFamily="18" charset="0"/>
            </a:rPr>
            <a:t>B_q</a:t>
          </a:r>
          <a:r>
            <a:rPr lang="en-GB" sz="950" i="0" dirty="0">
              <a:solidFill>
                <a:schemeClr val="tx1">
                  <a:lumMod val="65000"/>
                  <a:lumOff val="35000"/>
                </a:schemeClr>
              </a:solidFill>
              <a:latin typeface="Cambria Math" panose="02040503050406030204" pitchFamily="18" charset="0"/>
              <a:ea typeface="Cambria" panose="02040503050406030204" pitchFamily="18" charset="0"/>
            </a:rPr>
            <a:t>−</a:t>
          </a:r>
          <a:r>
            <a:rPr lang="nb-NO" sz="950" i="0" dirty="0">
              <a:solidFill>
                <a:schemeClr val="tx1">
                  <a:lumMod val="65000"/>
                  <a:lumOff val="35000"/>
                </a:schemeClr>
              </a:solidFill>
              <a:latin typeface="Cambria Math" panose="02040503050406030204" pitchFamily="18" charset="0"/>
            </a:rPr>
            <a:t>Q_t</a:t>
          </a:r>
          <a:r>
            <a:rPr lang="en-GB" sz="950" dirty="0">
              <a:solidFill>
                <a:schemeClr val="tx1">
                  <a:lumMod val="65000"/>
                  <a:lumOff val="35000"/>
                </a:schemeClr>
              </a:solidFill>
              <a:latin typeface="Cambria" panose="02040503050406030204" pitchFamily="18" charset="0"/>
              <a:ea typeface="Cambria" panose="02040503050406030204" pitchFamily="18" charset="0"/>
            </a:rPr>
            <a:t> - 4b</a:t>
          </a:r>
        </a:p>
      </cdr:txBody>
    </cdr:sp>
  </cdr:relSizeAnchor>
  <cdr:relSizeAnchor xmlns:cdr="http://schemas.openxmlformats.org/drawingml/2006/chartDrawing">
    <cdr:from>
      <cdr:x>0.80696</cdr:x>
      <cdr:y>0.12962</cdr:y>
    </cdr:from>
    <cdr:to>
      <cdr:x>0.98215</cdr:x>
      <cdr:y>0.22613</cdr:y>
    </cdr:to>
    <cdr:sp macro="" textlink="">
      <cdr:nvSpPr>
        <cdr:cNvPr id="16" name="TextBox 1">
          <a:extLst xmlns:a="http://schemas.openxmlformats.org/drawingml/2006/main">
            <a:ext uri="{FF2B5EF4-FFF2-40B4-BE49-F238E27FC236}">
              <a16:creationId xmlns:a16="http://schemas.microsoft.com/office/drawing/2014/main" id="{A3634D20-F069-4363-8CEC-F34B4349A00A}"/>
            </a:ext>
          </a:extLst>
        </cdr:cNvPr>
        <cdr:cNvSpPr txBox="1"/>
      </cdr:nvSpPr>
      <cdr:spPr>
        <a:xfrm xmlns:a="http://schemas.openxmlformats.org/drawingml/2006/main">
          <a:off x="2411200" y="325784"/>
          <a:ext cx="523468" cy="24257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750" b="0" i="0">
              <a:solidFill>
                <a:schemeClr val="tx1">
                  <a:lumMod val="65000"/>
                  <a:lumOff val="35000"/>
                </a:schemeClr>
              </a:solidFill>
              <a:latin typeface="Cambria Math" panose="02040503050406030204" pitchFamily="18" charset="0"/>
            </a:rPr>
            <a:t>Depth [mm]</a:t>
          </a:r>
          <a:endParaRPr lang="en-GB" sz="750" i="0">
            <a:solidFill>
              <a:schemeClr val="tx1">
                <a:lumMod val="65000"/>
                <a:lumOff val="35000"/>
              </a:schemeClr>
            </a:solidFill>
          </a:endParaRPr>
        </a:p>
      </cdr:txBody>
    </cdr:sp>
  </cdr:relSizeAnchor>
  <cdr:relSizeAnchor xmlns:cdr="http://schemas.openxmlformats.org/drawingml/2006/chartDrawing">
    <cdr:from>
      <cdr:x>0.41712</cdr:x>
      <cdr:y>0.56383</cdr:y>
    </cdr:from>
    <cdr:to>
      <cdr:x>0.69645</cdr:x>
      <cdr:y>0.80377</cdr:y>
    </cdr:to>
    <cdr:grpSp>
      <cdr:nvGrpSpPr>
        <cdr:cNvPr id="17" name="Group 16">
          <a:extLst xmlns:a="http://schemas.openxmlformats.org/drawingml/2006/main">
            <a:ext uri="{FF2B5EF4-FFF2-40B4-BE49-F238E27FC236}">
              <a16:creationId xmlns:a16="http://schemas.microsoft.com/office/drawing/2014/main" id="{65956B6D-F8DF-4C83-AE5C-25234C41CB7A}"/>
            </a:ext>
          </a:extLst>
        </cdr:cNvPr>
        <cdr:cNvGrpSpPr/>
      </cdr:nvGrpSpPr>
      <cdr:grpSpPr>
        <a:xfrm xmlns:a="http://schemas.openxmlformats.org/drawingml/2006/main">
          <a:off x="1231468" y="1428396"/>
          <a:ext cx="824668" cy="607860"/>
          <a:chOff x="0" y="0"/>
          <a:chExt cx="833164" cy="605238"/>
        </a:xfrm>
      </cdr:grpSpPr>
      <cdr:cxnSp macro="">
        <cdr:nvCxnSpPr>
          <cdr:cNvPr id="18" name="Straight Arrow Connector 17">
            <a:extLst xmlns:a="http://schemas.openxmlformats.org/drawingml/2006/main">
              <a:ext uri="{FF2B5EF4-FFF2-40B4-BE49-F238E27FC236}">
                <a16:creationId xmlns:a16="http://schemas.microsoft.com/office/drawing/2014/main" id="{3E062AE4-D588-4F90-866C-BA689B0C4041}"/>
              </a:ext>
            </a:extLst>
          </cdr:cNvPr>
          <cdr:cNvCxnSpPr/>
        </cdr:nvCxnSpPr>
        <cdr:spPr>
          <a:xfrm xmlns:a="http://schemas.openxmlformats.org/drawingml/2006/main">
            <a:off x="496446" y="457478"/>
            <a:ext cx="215846" cy="147760"/>
          </a:xfrm>
          <a:prstGeom xmlns:a="http://schemas.openxmlformats.org/drawingml/2006/main" prst="straightConnector1">
            <a:avLst/>
          </a:prstGeom>
          <a:ln xmlns:a="http://schemas.openxmlformats.org/drawingml/2006/main" w="9525">
            <a:solidFill>
              <a:sysClr val="windowText" lastClr="000000"/>
            </a:solidFill>
            <a:tailEnd type="stealt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19" name="Straight Arrow Connector 18">
            <a:extLst xmlns:a="http://schemas.openxmlformats.org/drawingml/2006/main">
              <a:ext uri="{FF2B5EF4-FFF2-40B4-BE49-F238E27FC236}">
                <a16:creationId xmlns:a16="http://schemas.microsoft.com/office/drawing/2014/main" id="{3BA3D9A8-BCC1-4819-8EC1-B43DDDE5188A}"/>
              </a:ext>
            </a:extLst>
          </cdr:cNvPr>
          <cdr:cNvCxnSpPr/>
        </cdr:nvCxnSpPr>
        <cdr:spPr>
          <a:xfrm xmlns:a="http://schemas.openxmlformats.org/drawingml/2006/main" flipH="1" flipV="1">
            <a:off x="0" y="92422"/>
            <a:ext cx="251857" cy="170817"/>
          </a:xfrm>
          <a:prstGeom xmlns:a="http://schemas.openxmlformats.org/drawingml/2006/main" prst="straightConnector1">
            <a:avLst/>
          </a:prstGeom>
          <a:ln xmlns:a="http://schemas.openxmlformats.org/drawingml/2006/main" w="9525">
            <a:solidFill>
              <a:sysClr val="windowText" lastClr="000000"/>
            </a:solidFill>
            <a:tailEnd type="stealt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20" name="TextBox 1">
            <a:extLst xmlns:a="http://schemas.openxmlformats.org/drawingml/2006/main">
              <a:ext uri="{FF2B5EF4-FFF2-40B4-BE49-F238E27FC236}">
                <a16:creationId xmlns:a16="http://schemas.microsoft.com/office/drawing/2014/main" id="{67D9DE70-199C-49A1-88AD-83DBFAACEF26}"/>
              </a:ext>
            </a:extLst>
          </cdr:cNvPr>
          <cdr:cNvSpPr txBox="1"/>
        </cdr:nvSpPr>
        <cdr:spPr>
          <a:xfrm xmlns:a="http://schemas.openxmlformats.org/drawingml/2006/main">
            <a:off x="24749" y="0"/>
            <a:ext cx="398307" cy="270694"/>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700" i="1">
                <a:solidFill>
                  <a:schemeClr val="tx1">
                    <a:lumMod val="75000"/>
                    <a:lumOff val="25000"/>
                  </a:schemeClr>
                </a:solidFill>
                <a:latin typeface="Cambria" panose="02040503050406030204" pitchFamily="18" charset="0"/>
                <a:ea typeface="Cambria" panose="02040503050406030204" pitchFamily="18" charset="0"/>
              </a:rPr>
              <a:t>OCR</a:t>
            </a:r>
          </a:p>
        </cdr:txBody>
      </cdr:sp>
      <cdr:sp macro="" textlink="">
        <cdr:nvSpPr>
          <cdr:cNvPr id="21" name="TextBox 1">
            <a:extLst xmlns:a="http://schemas.openxmlformats.org/drawingml/2006/main">
              <a:ext uri="{FF2B5EF4-FFF2-40B4-BE49-F238E27FC236}">
                <a16:creationId xmlns:a16="http://schemas.microsoft.com/office/drawing/2014/main" id="{D2D55228-282F-4650-A7AB-A69ACF697079}"/>
              </a:ext>
            </a:extLst>
          </cdr:cNvPr>
          <cdr:cNvSpPr txBox="1"/>
        </cdr:nvSpPr>
        <cdr:spPr>
          <a:xfrm xmlns:a="http://schemas.openxmlformats.org/drawingml/2006/main">
            <a:off x="434857" y="308558"/>
            <a:ext cx="398307" cy="270694"/>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700" b="0" i="0">
                <a:solidFill>
                  <a:schemeClr val="tx1">
                    <a:lumMod val="75000"/>
                    <a:lumOff val="25000"/>
                  </a:schemeClr>
                </a:solidFill>
                <a:latin typeface="Cambria Math" panose="02040503050406030204" pitchFamily="18" charset="0"/>
                <a:ea typeface="Cambria" panose="02040503050406030204" pitchFamily="18" charset="0"/>
              </a:rPr>
              <a:t>𝑆_𝑡</a:t>
            </a:r>
            <a:endParaRPr lang="en-GB" sz="700" i="1">
              <a:solidFill>
                <a:schemeClr val="tx1">
                  <a:lumMod val="75000"/>
                  <a:lumOff val="25000"/>
                </a:schemeClr>
              </a:solidFill>
              <a:latin typeface="Cambria" panose="02040503050406030204" pitchFamily="18" charset="0"/>
              <a:ea typeface="Cambria" panose="02040503050406030204" pitchFamily="18" charset="0"/>
            </a:endParaRPr>
          </a:p>
        </cdr:txBody>
      </cdr:sp>
    </cdr:grpSp>
  </cdr:relSizeAnchor>
  <cdr:relSizeAnchor xmlns:cdr="http://schemas.openxmlformats.org/drawingml/2006/chartDrawing">
    <cdr:from>
      <cdr:x>0.03581</cdr:x>
      <cdr:y>0.40351</cdr:y>
    </cdr:from>
    <cdr:to>
      <cdr:x>0.11678</cdr:x>
      <cdr:y>0.6174</cdr:y>
    </cdr:to>
    <cdr:sp macro="" textlink="">
      <cdr:nvSpPr>
        <cdr:cNvPr id="22" name="TextBox 1">
          <a:extLst xmlns:a="http://schemas.openxmlformats.org/drawingml/2006/main">
            <a:ext uri="{FF2B5EF4-FFF2-40B4-BE49-F238E27FC236}">
              <a16:creationId xmlns:a16="http://schemas.microsoft.com/office/drawing/2014/main" id="{B161AACA-9CCB-4F05-BE29-177C28D3595E}"/>
            </a:ext>
          </a:extLst>
        </cdr:cNvPr>
        <cdr:cNvSpPr txBox="1"/>
      </cdr:nvSpPr>
      <cdr:spPr>
        <a:xfrm xmlns:a="http://schemas.openxmlformats.org/drawingml/2006/main" rot="16200000">
          <a:off x="-45695" y="1173658"/>
          <a:ext cx="541865" cy="2390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i="0" dirty="0">
              <a:solidFill>
                <a:schemeClr val="tx1">
                  <a:lumMod val="65000"/>
                  <a:lumOff val="35000"/>
                </a:schemeClr>
              </a:solidFill>
              <a:latin typeface="Cambria Math" panose="02040503050406030204" pitchFamily="18" charset="0"/>
            </a:rPr>
            <a:t>Q_t</a:t>
          </a:r>
          <a:r>
            <a:rPr lang="en-GB" sz="950" dirty="0">
              <a:solidFill>
                <a:schemeClr val="tx1">
                  <a:lumMod val="65000"/>
                  <a:lumOff val="35000"/>
                </a:schemeClr>
              </a:solidFill>
              <a:latin typeface="Cambria" panose="02040503050406030204" pitchFamily="18" charset="0"/>
              <a:ea typeface="Cambria" panose="02040503050406030204" pitchFamily="18" charset="0"/>
            </a:rPr>
            <a:t> [-]</a:t>
          </a:r>
        </a:p>
      </cdr:txBody>
    </cdr:sp>
  </cdr:relSizeAnchor>
  <cdr:relSizeAnchor xmlns:cdr="http://schemas.openxmlformats.org/drawingml/2006/chartDrawing">
    <cdr:from>
      <cdr:x>0.81646</cdr:x>
      <cdr:y>0.90564</cdr:y>
    </cdr:from>
    <cdr:to>
      <cdr:x>1</cdr:x>
      <cdr:y>1</cdr:y>
    </cdr:to>
    <cdr:sp macro="" textlink="">
      <cdr:nvSpPr>
        <cdr:cNvPr id="23" name="TextBox 1">
          <a:extLst xmlns:a="http://schemas.openxmlformats.org/drawingml/2006/main">
            <a:ext uri="{FF2B5EF4-FFF2-40B4-BE49-F238E27FC236}">
              <a16:creationId xmlns:a16="http://schemas.microsoft.com/office/drawing/2014/main" id="{87C55E16-275D-4CDD-BC43-3BB7C8B34DBF}"/>
            </a:ext>
          </a:extLst>
        </cdr:cNvPr>
        <cdr:cNvSpPr txBox="1"/>
      </cdr:nvSpPr>
      <cdr:spPr>
        <a:xfrm xmlns:a="http://schemas.openxmlformats.org/drawingml/2006/main">
          <a:off x="2461245" y="2345132"/>
          <a:ext cx="541865" cy="2390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i="0" dirty="0">
              <a:solidFill>
                <a:schemeClr val="tx1">
                  <a:lumMod val="65000"/>
                  <a:lumOff val="35000"/>
                </a:schemeClr>
              </a:solidFill>
              <a:latin typeface="Cambria Math" panose="02040503050406030204" pitchFamily="18" charset="0"/>
            </a:rPr>
            <a:t>B_q</a:t>
          </a:r>
          <a:r>
            <a:rPr lang="en-GB" sz="950" dirty="0">
              <a:solidFill>
                <a:schemeClr val="tx1">
                  <a:lumMod val="65000"/>
                  <a:lumOff val="35000"/>
                </a:schemeClr>
              </a:solidFill>
              <a:latin typeface="Cambria" panose="02040503050406030204" pitchFamily="18" charset="0"/>
              <a:ea typeface="Cambria" panose="02040503050406030204" pitchFamily="18" charset="0"/>
            </a:rPr>
            <a:t> [-]</a:t>
          </a:r>
        </a:p>
      </cdr:txBody>
    </cdr:sp>
  </cdr:relSizeAnchor>
</c:userShapes>
</file>

<file path=ppt/drawings/drawing53.xml><?xml version="1.0" encoding="utf-8"?>
<c:userShapes xmlns:c="http://schemas.openxmlformats.org/drawingml/2006/chart">
  <cdr:relSizeAnchor xmlns:cdr="http://schemas.openxmlformats.org/drawingml/2006/chartDrawing">
    <cdr:from>
      <cdr:x>0.18154</cdr:x>
      <cdr:y>0.01033</cdr:y>
    </cdr:from>
    <cdr:to>
      <cdr:x>0.81147</cdr:x>
      <cdr:y>0.10684</cdr:y>
    </cdr:to>
    <cdr:sp macro="" textlink="">
      <cdr:nvSpPr>
        <cdr:cNvPr id="15" name="TextBox 1">
          <a:extLst xmlns:a="http://schemas.openxmlformats.org/drawingml/2006/main">
            <a:ext uri="{FF2B5EF4-FFF2-40B4-BE49-F238E27FC236}">
              <a16:creationId xmlns:a16="http://schemas.microsoft.com/office/drawing/2014/main" id="{883DA61F-B79A-4B42-8650-772B51D6173D}"/>
            </a:ext>
          </a:extLst>
        </cdr:cNvPr>
        <cdr:cNvSpPr txBox="1"/>
      </cdr:nvSpPr>
      <cdr:spPr>
        <a:xfrm xmlns:a="http://schemas.openxmlformats.org/drawingml/2006/main">
          <a:off x="545225" y="25882"/>
          <a:ext cx="1891862" cy="2417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dirty="0">
              <a:solidFill>
                <a:schemeClr val="tx1">
                  <a:lumMod val="65000"/>
                  <a:lumOff val="35000"/>
                </a:schemeClr>
              </a:solidFill>
              <a:latin typeface="Cambria" panose="02040503050406030204" pitchFamily="18" charset="0"/>
              <a:ea typeface="Cambria" panose="02040503050406030204" pitchFamily="18" charset="0"/>
            </a:rPr>
            <a:t>Robertson 1990,</a:t>
          </a:r>
          <a:r>
            <a:rPr lang="nb-NO" sz="950" b="0" baseline="0" dirty="0">
              <a:solidFill>
                <a:schemeClr val="tx1">
                  <a:lumMod val="65000"/>
                  <a:lumOff val="35000"/>
                </a:schemeClr>
              </a:solidFill>
              <a:latin typeface="Cambria" panose="02040503050406030204" pitchFamily="18" charset="0"/>
              <a:ea typeface="Cambria" panose="02040503050406030204" pitchFamily="18" charset="0"/>
            </a:rPr>
            <a:t> </a:t>
          </a:r>
          <a:r>
            <a:rPr lang="nb-NO" sz="950" i="0" dirty="0">
              <a:solidFill>
                <a:schemeClr val="tx1">
                  <a:lumMod val="65000"/>
                  <a:lumOff val="35000"/>
                </a:schemeClr>
              </a:solidFill>
              <a:latin typeface="Cambria Math" panose="02040503050406030204" pitchFamily="18" charset="0"/>
            </a:rPr>
            <a:t>F_r</a:t>
          </a:r>
          <a:r>
            <a:rPr lang="en-GB" sz="950" i="0" dirty="0">
              <a:solidFill>
                <a:schemeClr val="tx1">
                  <a:lumMod val="65000"/>
                  <a:lumOff val="35000"/>
                </a:schemeClr>
              </a:solidFill>
              <a:latin typeface="Cambria Math" panose="02040503050406030204" pitchFamily="18" charset="0"/>
              <a:ea typeface="Cambria" panose="02040503050406030204" pitchFamily="18" charset="0"/>
            </a:rPr>
            <a:t>−</a:t>
          </a:r>
          <a:r>
            <a:rPr lang="nb-NO" sz="950" i="0" dirty="0">
              <a:solidFill>
                <a:schemeClr val="tx1">
                  <a:lumMod val="65000"/>
                  <a:lumOff val="35000"/>
                </a:schemeClr>
              </a:solidFill>
              <a:latin typeface="Cambria Math" panose="02040503050406030204" pitchFamily="18" charset="0"/>
            </a:rPr>
            <a:t>Q_t</a:t>
          </a:r>
          <a:r>
            <a:rPr lang="en-GB" sz="950" dirty="0">
              <a:solidFill>
                <a:schemeClr val="tx1">
                  <a:lumMod val="65000"/>
                  <a:lumOff val="35000"/>
                </a:schemeClr>
              </a:solidFill>
              <a:latin typeface="Cambria" panose="02040503050406030204" pitchFamily="18" charset="0"/>
              <a:ea typeface="Cambria" panose="02040503050406030204" pitchFamily="18" charset="0"/>
            </a:rPr>
            <a:t> - 4b</a:t>
          </a:r>
        </a:p>
      </cdr:txBody>
    </cdr:sp>
  </cdr:relSizeAnchor>
</c:userShapes>
</file>

<file path=ppt/drawings/drawing54.xml><?xml version="1.0" encoding="utf-8"?>
<c:userShapes xmlns:c="http://schemas.openxmlformats.org/drawingml/2006/chart">
  <cdr:relSizeAnchor xmlns:cdr="http://schemas.openxmlformats.org/drawingml/2006/chartDrawing">
    <cdr:from>
      <cdr:x>0.28724</cdr:x>
      <cdr:y>0.31673</cdr:y>
    </cdr:from>
    <cdr:to>
      <cdr:x>0.40488</cdr:x>
      <cdr:y>0.42339</cdr:y>
    </cdr:to>
    <cdr:sp macro="" textlink="">
      <cdr:nvSpPr>
        <cdr:cNvPr id="5" name="TextBox 1">
          <a:extLst xmlns:a="http://schemas.openxmlformats.org/drawingml/2006/main">
            <a:ext uri="{FF2B5EF4-FFF2-40B4-BE49-F238E27FC236}">
              <a16:creationId xmlns:a16="http://schemas.microsoft.com/office/drawing/2014/main" id="{EBD023A4-43E4-47BA-A523-A5858CBA8E16}"/>
            </a:ext>
          </a:extLst>
        </cdr:cNvPr>
        <cdr:cNvSpPr txBox="1"/>
      </cdr:nvSpPr>
      <cdr:spPr>
        <a:xfrm xmlns:a="http://schemas.openxmlformats.org/drawingml/2006/main">
          <a:off x="858283" y="796076"/>
          <a:ext cx="351508" cy="268083"/>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6</a:t>
          </a:r>
        </a:p>
      </cdr:txBody>
    </cdr:sp>
  </cdr:relSizeAnchor>
  <cdr:relSizeAnchor xmlns:cdr="http://schemas.openxmlformats.org/drawingml/2006/chartDrawing">
    <cdr:from>
      <cdr:x>0.32897</cdr:x>
      <cdr:y>0.40729</cdr:y>
    </cdr:from>
    <cdr:to>
      <cdr:x>0.44662</cdr:x>
      <cdr:y>0.51396</cdr:y>
    </cdr:to>
    <cdr:sp macro="" textlink="">
      <cdr:nvSpPr>
        <cdr:cNvPr id="7" name="TextBox 1">
          <a:extLst xmlns:a="http://schemas.openxmlformats.org/drawingml/2006/main">
            <a:ext uri="{FF2B5EF4-FFF2-40B4-BE49-F238E27FC236}">
              <a16:creationId xmlns:a16="http://schemas.microsoft.com/office/drawing/2014/main" id="{72866D06-CB6B-4895-9B9E-68AF67804C63}"/>
            </a:ext>
          </a:extLst>
        </cdr:cNvPr>
        <cdr:cNvSpPr txBox="1"/>
      </cdr:nvSpPr>
      <cdr:spPr>
        <a:xfrm xmlns:a="http://schemas.openxmlformats.org/drawingml/2006/main">
          <a:off x="982956" y="1023703"/>
          <a:ext cx="351538" cy="268108"/>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5</a:t>
          </a:r>
        </a:p>
      </cdr:txBody>
    </cdr:sp>
  </cdr:relSizeAnchor>
  <cdr:relSizeAnchor xmlns:cdr="http://schemas.openxmlformats.org/drawingml/2006/chartDrawing">
    <cdr:from>
      <cdr:x>0.27722</cdr:x>
      <cdr:y>0.17236</cdr:y>
    </cdr:from>
    <cdr:to>
      <cdr:x>0.39487</cdr:x>
      <cdr:y>0.27903</cdr:y>
    </cdr:to>
    <cdr:sp macro="" textlink="">
      <cdr:nvSpPr>
        <cdr:cNvPr id="8" name="TextBox 1">
          <a:extLst xmlns:a="http://schemas.openxmlformats.org/drawingml/2006/main">
            <a:ext uri="{FF2B5EF4-FFF2-40B4-BE49-F238E27FC236}">
              <a16:creationId xmlns:a16="http://schemas.microsoft.com/office/drawing/2014/main" id="{C34E3ECE-492C-48C6-AA63-18B046E3D102}"/>
            </a:ext>
          </a:extLst>
        </cdr:cNvPr>
        <cdr:cNvSpPr txBox="1"/>
      </cdr:nvSpPr>
      <cdr:spPr>
        <a:xfrm xmlns:a="http://schemas.openxmlformats.org/drawingml/2006/main">
          <a:off x="828343" y="433212"/>
          <a:ext cx="351538" cy="268108"/>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7</a:t>
          </a:r>
        </a:p>
      </cdr:txBody>
    </cdr:sp>
  </cdr:relSizeAnchor>
  <cdr:relSizeAnchor xmlns:cdr="http://schemas.openxmlformats.org/drawingml/2006/chartDrawing">
    <cdr:from>
      <cdr:x>0.37576</cdr:x>
      <cdr:y>0.4479</cdr:y>
    </cdr:from>
    <cdr:to>
      <cdr:x>0.49341</cdr:x>
      <cdr:y>0.55457</cdr:y>
    </cdr:to>
    <cdr:sp macro="" textlink="">
      <cdr:nvSpPr>
        <cdr:cNvPr id="9" name="TextBox 1">
          <a:extLst xmlns:a="http://schemas.openxmlformats.org/drawingml/2006/main">
            <a:ext uri="{FF2B5EF4-FFF2-40B4-BE49-F238E27FC236}">
              <a16:creationId xmlns:a16="http://schemas.microsoft.com/office/drawing/2014/main" id="{C0FB62B5-D00C-465C-88E5-D5069D95D59D}"/>
            </a:ext>
          </a:extLst>
        </cdr:cNvPr>
        <cdr:cNvSpPr txBox="1"/>
      </cdr:nvSpPr>
      <cdr:spPr>
        <a:xfrm xmlns:a="http://schemas.openxmlformats.org/drawingml/2006/main">
          <a:off x="1122760" y="1125771"/>
          <a:ext cx="351538" cy="268108"/>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4</a:t>
          </a:r>
        </a:p>
      </cdr:txBody>
    </cdr:sp>
  </cdr:relSizeAnchor>
  <cdr:relSizeAnchor xmlns:cdr="http://schemas.openxmlformats.org/drawingml/2006/chartDrawing">
    <cdr:from>
      <cdr:x>0.52239</cdr:x>
      <cdr:y>0.62791</cdr:y>
    </cdr:from>
    <cdr:to>
      <cdr:x>0.64004</cdr:x>
      <cdr:y>0.73457</cdr:y>
    </cdr:to>
    <cdr:sp macro="" textlink="">
      <cdr:nvSpPr>
        <cdr:cNvPr id="10" name="TextBox 1">
          <a:extLst xmlns:a="http://schemas.openxmlformats.org/drawingml/2006/main">
            <a:ext uri="{FF2B5EF4-FFF2-40B4-BE49-F238E27FC236}">
              <a16:creationId xmlns:a16="http://schemas.microsoft.com/office/drawing/2014/main" id="{ED87C8CF-0637-4BEB-AB92-35132165B8C7}"/>
            </a:ext>
          </a:extLst>
        </cdr:cNvPr>
        <cdr:cNvSpPr txBox="1"/>
      </cdr:nvSpPr>
      <cdr:spPr>
        <a:xfrm xmlns:a="http://schemas.openxmlformats.org/drawingml/2006/main">
          <a:off x="1560911" y="1578217"/>
          <a:ext cx="351538" cy="268083"/>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3</a:t>
          </a:r>
        </a:p>
      </cdr:txBody>
    </cdr:sp>
  </cdr:relSizeAnchor>
  <cdr:relSizeAnchor xmlns:cdr="http://schemas.openxmlformats.org/drawingml/2006/chartDrawing">
    <cdr:from>
      <cdr:x>0.42387</cdr:x>
      <cdr:y>0.81049</cdr:y>
    </cdr:from>
    <cdr:to>
      <cdr:x>0.54152</cdr:x>
      <cdr:y>0.91715</cdr:y>
    </cdr:to>
    <cdr:sp macro="" textlink="">
      <cdr:nvSpPr>
        <cdr:cNvPr id="11" name="TextBox 1">
          <a:extLst xmlns:a="http://schemas.openxmlformats.org/drawingml/2006/main">
            <a:ext uri="{FF2B5EF4-FFF2-40B4-BE49-F238E27FC236}">
              <a16:creationId xmlns:a16="http://schemas.microsoft.com/office/drawing/2014/main" id="{ED87C8CF-0637-4BEB-AB92-35132165B8C7}"/>
            </a:ext>
          </a:extLst>
        </cdr:cNvPr>
        <cdr:cNvSpPr txBox="1"/>
      </cdr:nvSpPr>
      <cdr:spPr>
        <a:xfrm xmlns:a="http://schemas.openxmlformats.org/drawingml/2006/main">
          <a:off x="1266526" y="2037112"/>
          <a:ext cx="351539" cy="268082"/>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2</a:t>
          </a:r>
        </a:p>
      </cdr:txBody>
    </cdr:sp>
  </cdr:relSizeAnchor>
  <cdr:relSizeAnchor xmlns:cdr="http://schemas.openxmlformats.org/drawingml/2006/chartDrawing">
    <cdr:from>
      <cdr:x>0.65138</cdr:x>
      <cdr:y>0.77399</cdr:y>
    </cdr:from>
    <cdr:to>
      <cdr:x>0.76902</cdr:x>
      <cdr:y>0.88065</cdr:y>
    </cdr:to>
    <cdr:sp macro="" textlink="">
      <cdr:nvSpPr>
        <cdr:cNvPr id="12" name="TextBox 1">
          <a:extLst xmlns:a="http://schemas.openxmlformats.org/drawingml/2006/main">
            <a:ext uri="{FF2B5EF4-FFF2-40B4-BE49-F238E27FC236}">
              <a16:creationId xmlns:a16="http://schemas.microsoft.com/office/drawing/2014/main" id="{E59E4658-BFC5-486F-BDE8-6927E1030028}"/>
            </a:ext>
          </a:extLst>
        </cdr:cNvPr>
        <cdr:cNvSpPr txBox="1"/>
      </cdr:nvSpPr>
      <cdr:spPr>
        <a:xfrm xmlns:a="http://schemas.openxmlformats.org/drawingml/2006/main">
          <a:off x="1946330" y="1945382"/>
          <a:ext cx="351508" cy="268083"/>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1</a:t>
          </a:r>
        </a:p>
      </cdr:txBody>
    </cdr:sp>
  </cdr:relSizeAnchor>
  <cdr:relSizeAnchor xmlns:cdr="http://schemas.openxmlformats.org/drawingml/2006/chartDrawing">
    <cdr:from>
      <cdr:x>0.18154</cdr:x>
      <cdr:y>0.01033</cdr:y>
    </cdr:from>
    <cdr:to>
      <cdr:x>0.81147</cdr:x>
      <cdr:y>0.10684</cdr:y>
    </cdr:to>
    <cdr:sp macro="" textlink="">
      <cdr:nvSpPr>
        <cdr:cNvPr id="15" name="TextBox 1">
          <a:extLst xmlns:a="http://schemas.openxmlformats.org/drawingml/2006/main">
            <a:ext uri="{FF2B5EF4-FFF2-40B4-BE49-F238E27FC236}">
              <a16:creationId xmlns:a16="http://schemas.microsoft.com/office/drawing/2014/main" id="{883DA61F-B79A-4B42-8650-772B51D6173D}"/>
            </a:ext>
          </a:extLst>
        </cdr:cNvPr>
        <cdr:cNvSpPr txBox="1"/>
      </cdr:nvSpPr>
      <cdr:spPr>
        <a:xfrm xmlns:a="http://schemas.openxmlformats.org/drawingml/2006/main">
          <a:off x="545225" y="25882"/>
          <a:ext cx="1891862" cy="2417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dirty="0">
              <a:solidFill>
                <a:schemeClr val="tx1">
                  <a:lumMod val="65000"/>
                  <a:lumOff val="35000"/>
                </a:schemeClr>
              </a:solidFill>
              <a:latin typeface="Cambria" panose="02040503050406030204" pitchFamily="18" charset="0"/>
              <a:ea typeface="Cambria" panose="02040503050406030204" pitchFamily="18" charset="0"/>
            </a:rPr>
            <a:t>Robertson 1990,</a:t>
          </a:r>
          <a:r>
            <a:rPr lang="nb-NO" sz="950" b="0" baseline="0" dirty="0">
              <a:solidFill>
                <a:schemeClr val="tx1">
                  <a:lumMod val="65000"/>
                  <a:lumOff val="35000"/>
                </a:schemeClr>
              </a:solidFill>
              <a:latin typeface="Cambria" panose="02040503050406030204" pitchFamily="18" charset="0"/>
              <a:ea typeface="Cambria" panose="02040503050406030204" pitchFamily="18" charset="0"/>
            </a:rPr>
            <a:t> </a:t>
          </a:r>
          <a:r>
            <a:rPr lang="nb-NO" sz="950" i="0" dirty="0">
              <a:solidFill>
                <a:schemeClr val="tx1">
                  <a:lumMod val="65000"/>
                  <a:lumOff val="35000"/>
                </a:schemeClr>
              </a:solidFill>
              <a:latin typeface="Cambria Math" panose="02040503050406030204" pitchFamily="18" charset="0"/>
            </a:rPr>
            <a:t>B_q</a:t>
          </a:r>
          <a:r>
            <a:rPr lang="en-GB" sz="950" i="0" dirty="0">
              <a:solidFill>
                <a:schemeClr val="tx1">
                  <a:lumMod val="65000"/>
                  <a:lumOff val="35000"/>
                </a:schemeClr>
              </a:solidFill>
              <a:latin typeface="Cambria Math" panose="02040503050406030204" pitchFamily="18" charset="0"/>
              <a:ea typeface="Cambria" panose="02040503050406030204" pitchFamily="18" charset="0"/>
            </a:rPr>
            <a:t>−</a:t>
          </a:r>
          <a:r>
            <a:rPr lang="nb-NO" sz="950" i="0" dirty="0">
              <a:solidFill>
                <a:schemeClr val="tx1">
                  <a:lumMod val="65000"/>
                  <a:lumOff val="35000"/>
                </a:schemeClr>
              </a:solidFill>
              <a:latin typeface="Cambria Math" panose="02040503050406030204" pitchFamily="18" charset="0"/>
            </a:rPr>
            <a:t>Q_t</a:t>
          </a:r>
          <a:r>
            <a:rPr lang="en-GB" sz="950" dirty="0">
              <a:solidFill>
                <a:schemeClr val="tx1">
                  <a:lumMod val="65000"/>
                  <a:lumOff val="35000"/>
                </a:schemeClr>
              </a:solidFill>
              <a:latin typeface="Cambria" panose="02040503050406030204" pitchFamily="18" charset="0"/>
              <a:ea typeface="Cambria" panose="02040503050406030204" pitchFamily="18" charset="0"/>
            </a:rPr>
            <a:t> - 4b</a:t>
          </a:r>
        </a:p>
      </cdr:txBody>
    </cdr:sp>
  </cdr:relSizeAnchor>
  <cdr:relSizeAnchor xmlns:cdr="http://schemas.openxmlformats.org/drawingml/2006/chartDrawing">
    <cdr:from>
      <cdr:x>0.80696</cdr:x>
      <cdr:y>0.12962</cdr:y>
    </cdr:from>
    <cdr:to>
      <cdr:x>0.98215</cdr:x>
      <cdr:y>0.22613</cdr:y>
    </cdr:to>
    <cdr:sp macro="" textlink="">
      <cdr:nvSpPr>
        <cdr:cNvPr id="16" name="TextBox 1">
          <a:extLst xmlns:a="http://schemas.openxmlformats.org/drawingml/2006/main">
            <a:ext uri="{FF2B5EF4-FFF2-40B4-BE49-F238E27FC236}">
              <a16:creationId xmlns:a16="http://schemas.microsoft.com/office/drawing/2014/main" id="{A3634D20-F069-4363-8CEC-F34B4349A00A}"/>
            </a:ext>
          </a:extLst>
        </cdr:cNvPr>
        <cdr:cNvSpPr txBox="1"/>
      </cdr:nvSpPr>
      <cdr:spPr>
        <a:xfrm xmlns:a="http://schemas.openxmlformats.org/drawingml/2006/main">
          <a:off x="2411200" y="325784"/>
          <a:ext cx="523468" cy="24257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750" b="0" i="0">
              <a:solidFill>
                <a:schemeClr val="tx1">
                  <a:lumMod val="65000"/>
                  <a:lumOff val="35000"/>
                </a:schemeClr>
              </a:solidFill>
              <a:latin typeface="Cambria Math" panose="02040503050406030204" pitchFamily="18" charset="0"/>
            </a:rPr>
            <a:t>Depth [mm]</a:t>
          </a:r>
          <a:endParaRPr lang="en-GB" sz="750" i="0">
            <a:solidFill>
              <a:schemeClr val="tx1">
                <a:lumMod val="65000"/>
                <a:lumOff val="35000"/>
              </a:schemeClr>
            </a:solidFill>
          </a:endParaRPr>
        </a:p>
      </cdr:txBody>
    </cdr:sp>
  </cdr:relSizeAnchor>
  <cdr:relSizeAnchor xmlns:cdr="http://schemas.openxmlformats.org/drawingml/2006/chartDrawing">
    <cdr:from>
      <cdr:x>0.41712</cdr:x>
      <cdr:y>0.56383</cdr:y>
    </cdr:from>
    <cdr:to>
      <cdr:x>0.69645</cdr:x>
      <cdr:y>0.80377</cdr:y>
    </cdr:to>
    <cdr:grpSp>
      <cdr:nvGrpSpPr>
        <cdr:cNvPr id="17" name="Group 16">
          <a:extLst xmlns:a="http://schemas.openxmlformats.org/drawingml/2006/main">
            <a:ext uri="{FF2B5EF4-FFF2-40B4-BE49-F238E27FC236}">
              <a16:creationId xmlns:a16="http://schemas.microsoft.com/office/drawing/2014/main" id="{65956B6D-F8DF-4C83-AE5C-25234C41CB7A}"/>
            </a:ext>
          </a:extLst>
        </cdr:cNvPr>
        <cdr:cNvGrpSpPr/>
      </cdr:nvGrpSpPr>
      <cdr:grpSpPr>
        <a:xfrm xmlns:a="http://schemas.openxmlformats.org/drawingml/2006/main">
          <a:off x="1231468" y="1428396"/>
          <a:ext cx="824668" cy="607860"/>
          <a:chOff x="0" y="0"/>
          <a:chExt cx="833164" cy="605238"/>
        </a:xfrm>
      </cdr:grpSpPr>
      <cdr:cxnSp macro="">
        <cdr:nvCxnSpPr>
          <cdr:cNvPr id="18" name="Straight Arrow Connector 17">
            <a:extLst xmlns:a="http://schemas.openxmlformats.org/drawingml/2006/main">
              <a:ext uri="{FF2B5EF4-FFF2-40B4-BE49-F238E27FC236}">
                <a16:creationId xmlns:a16="http://schemas.microsoft.com/office/drawing/2014/main" id="{3E062AE4-D588-4F90-866C-BA689B0C4041}"/>
              </a:ext>
            </a:extLst>
          </cdr:cNvPr>
          <cdr:cNvCxnSpPr/>
        </cdr:nvCxnSpPr>
        <cdr:spPr>
          <a:xfrm xmlns:a="http://schemas.openxmlformats.org/drawingml/2006/main">
            <a:off x="496446" y="457478"/>
            <a:ext cx="215846" cy="147760"/>
          </a:xfrm>
          <a:prstGeom xmlns:a="http://schemas.openxmlformats.org/drawingml/2006/main" prst="straightConnector1">
            <a:avLst/>
          </a:prstGeom>
          <a:ln xmlns:a="http://schemas.openxmlformats.org/drawingml/2006/main" w="9525">
            <a:solidFill>
              <a:sysClr val="windowText" lastClr="000000"/>
            </a:solidFill>
            <a:tailEnd type="stealt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19" name="Straight Arrow Connector 18">
            <a:extLst xmlns:a="http://schemas.openxmlformats.org/drawingml/2006/main">
              <a:ext uri="{FF2B5EF4-FFF2-40B4-BE49-F238E27FC236}">
                <a16:creationId xmlns:a16="http://schemas.microsoft.com/office/drawing/2014/main" id="{3BA3D9A8-BCC1-4819-8EC1-B43DDDE5188A}"/>
              </a:ext>
            </a:extLst>
          </cdr:cNvPr>
          <cdr:cNvCxnSpPr/>
        </cdr:nvCxnSpPr>
        <cdr:spPr>
          <a:xfrm xmlns:a="http://schemas.openxmlformats.org/drawingml/2006/main" flipH="1" flipV="1">
            <a:off x="0" y="92422"/>
            <a:ext cx="251857" cy="170817"/>
          </a:xfrm>
          <a:prstGeom xmlns:a="http://schemas.openxmlformats.org/drawingml/2006/main" prst="straightConnector1">
            <a:avLst/>
          </a:prstGeom>
          <a:ln xmlns:a="http://schemas.openxmlformats.org/drawingml/2006/main" w="9525">
            <a:solidFill>
              <a:sysClr val="windowText" lastClr="000000"/>
            </a:solidFill>
            <a:tailEnd type="stealt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20" name="TextBox 1">
            <a:extLst xmlns:a="http://schemas.openxmlformats.org/drawingml/2006/main">
              <a:ext uri="{FF2B5EF4-FFF2-40B4-BE49-F238E27FC236}">
                <a16:creationId xmlns:a16="http://schemas.microsoft.com/office/drawing/2014/main" id="{67D9DE70-199C-49A1-88AD-83DBFAACEF26}"/>
              </a:ext>
            </a:extLst>
          </cdr:cNvPr>
          <cdr:cNvSpPr txBox="1"/>
        </cdr:nvSpPr>
        <cdr:spPr>
          <a:xfrm xmlns:a="http://schemas.openxmlformats.org/drawingml/2006/main">
            <a:off x="24749" y="0"/>
            <a:ext cx="398307" cy="270694"/>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700" i="1">
                <a:solidFill>
                  <a:schemeClr val="tx1">
                    <a:lumMod val="75000"/>
                    <a:lumOff val="25000"/>
                  </a:schemeClr>
                </a:solidFill>
                <a:latin typeface="Cambria" panose="02040503050406030204" pitchFamily="18" charset="0"/>
                <a:ea typeface="Cambria" panose="02040503050406030204" pitchFamily="18" charset="0"/>
              </a:rPr>
              <a:t>OCR</a:t>
            </a:r>
          </a:p>
        </cdr:txBody>
      </cdr:sp>
      <cdr:sp macro="" textlink="">
        <cdr:nvSpPr>
          <cdr:cNvPr id="21" name="TextBox 1">
            <a:extLst xmlns:a="http://schemas.openxmlformats.org/drawingml/2006/main">
              <a:ext uri="{FF2B5EF4-FFF2-40B4-BE49-F238E27FC236}">
                <a16:creationId xmlns:a16="http://schemas.microsoft.com/office/drawing/2014/main" id="{D2D55228-282F-4650-A7AB-A69ACF697079}"/>
              </a:ext>
            </a:extLst>
          </cdr:cNvPr>
          <cdr:cNvSpPr txBox="1"/>
        </cdr:nvSpPr>
        <cdr:spPr>
          <a:xfrm xmlns:a="http://schemas.openxmlformats.org/drawingml/2006/main">
            <a:off x="434857" y="308558"/>
            <a:ext cx="398307" cy="270694"/>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700" b="0" i="0">
                <a:solidFill>
                  <a:schemeClr val="tx1">
                    <a:lumMod val="75000"/>
                    <a:lumOff val="25000"/>
                  </a:schemeClr>
                </a:solidFill>
                <a:latin typeface="Cambria Math" panose="02040503050406030204" pitchFamily="18" charset="0"/>
                <a:ea typeface="Cambria" panose="02040503050406030204" pitchFamily="18" charset="0"/>
              </a:rPr>
              <a:t>𝑆_𝑡</a:t>
            </a:r>
            <a:endParaRPr lang="en-GB" sz="700" i="1">
              <a:solidFill>
                <a:schemeClr val="tx1">
                  <a:lumMod val="75000"/>
                  <a:lumOff val="25000"/>
                </a:schemeClr>
              </a:solidFill>
              <a:latin typeface="Cambria" panose="02040503050406030204" pitchFamily="18" charset="0"/>
              <a:ea typeface="Cambria" panose="02040503050406030204" pitchFamily="18" charset="0"/>
            </a:endParaRPr>
          </a:p>
        </cdr:txBody>
      </cdr:sp>
    </cdr:grpSp>
  </cdr:relSizeAnchor>
  <cdr:relSizeAnchor xmlns:cdr="http://schemas.openxmlformats.org/drawingml/2006/chartDrawing">
    <cdr:from>
      <cdr:x>0.03581</cdr:x>
      <cdr:y>0.40351</cdr:y>
    </cdr:from>
    <cdr:to>
      <cdr:x>0.11678</cdr:x>
      <cdr:y>0.6174</cdr:y>
    </cdr:to>
    <cdr:sp macro="" textlink="">
      <cdr:nvSpPr>
        <cdr:cNvPr id="22" name="TextBox 1">
          <a:extLst xmlns:a="http://schemas.openxmlformats.org/drawingml/2006/main">
            <a:ext uri="{FF2B5EF4-FFF2-40B4-BE49-F238E27FC236}">
              <a16:creationId xmlns:a16="http://schemas.microsoft.com/office/drawing/2014/main" id="{B161AACA-9CCB-4F05-BE29-177C28D3595E}"/>
            </a:ext>
          </a:extLst>
        </cdr:cNvPr>
        <cdr:cNvSpPr txBox="1"/>
      </cdr:nvSpPr>
      <cdr:spPr>
        <a:xfrm xmlns:a="http://schemas.openxmlformats.org/drawingml/2006/main" rot="16200000">
          <a:off x="-45695" y="1173658"/>
          <a:ext cx="541865" cy="2390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i="0" dirty="0">
              <a:solidFill>
                <a:schemeClr val="tx1">
                  <a:lumMod val="65000"/>
                  <a:lumOff val="35000"/>
                </a:schemeClr>
              </a:solidFill>
              <a:latin typeface="Cambria Math" panose="02040503050406030204" pitchFamily="18" charset="0"/>
            </a:rPr>
            <a:t>Q_t</a:t>
          </a:r>
          <a:r>
            <a:rPr lang="en-GB" sz="950" dirty="0">
              <a:solidFill>
                <a:schemeClr val="tx1">
                  <a:lumMod val="65000"/>
                  <a:lumOff val="35000"/>
                </a:schemeClr>
              </a:solidFill>
              <a:latin typeface="Cambria" panose="02040503050406030204" pitchFamily="18" charset="0"/>
              <a:ea typeface="Cambria" panose="02040503050406030204" pitchFamily="18" charset="0"/>
            </a:rPr>
            <a:t> [-]</a:t>
          </a:r>
        </a:p>
      </cdr:txBody>
    </cdr:sp>
  </cdr:relSizeAnchor>
  <cdr:relSizeAnchor xmlns:cdr="http://schemas.openxmlformats.org/drawingml/2006/chartDrawing">
    <cdr:from>
      <cdr:x>0.81646</cdr:x>
      <cdr:y>0.90564</cdr:y>
    </cdr:from>
    <cdr:to>
      <cdr:x>1</cdr:x>
      <cdr:y>1</cdr:y>
    </cdr:to>
    <cdr:sp macro="" textlink="">
      <cdr:nvSpPr>
        <cdr:cNvPr id="23" name="TextBox 1">
          <a:extLst xmlns:a="http://schemas.openxmlformats.org/drawingml/2006/main">
            <a:ext uri="{FF2B5EF4-FFF2-40B4-BE49-F238E27FC236}">
              <a16:creationId xmlns:a16="http://schemas.microsoft.com/office/drawing/2014/main" id="{87C55E16-275D-4CDD-BC43-3BB7C8B34DBF}"/>
            </a:ext>
          </a:extLst>
        </cdr:cNvPr>
        <cdr:cNvSpPr txBox="1"/>
      </cdr:nvSpPr>
      <cdr:spPr>
        <a:xfrm xmlns:a="http://schemas.openxmlformats.org/drawingml/2006/main">
          <a:off x="2461245" y="2345132"/>
          <a:ext cx="541865" cy="2390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i="0" dirty="0">
              <a:solidFill>
                <a:schemeClr val="tx1">
                  <a:lumMod val="65000"/>
                  <a:lumOff val="35000"/>
                </a:schemeClr>
              </a:solidFill>
              <a:latin typeface="Cambria Math" panose="02040503050406030204" pitchFamily="18" charset="0"/>
            </a:rPr>
            <a:t>B_q</a:t>
          </a:r>
          <a:r>
            <a:rPr lang="en-GB" sz="950" dirty="0">
              <a:solidFill>
                <a:schemeClr val="tx1">
                  <a:lumMod val="65000"/>
                  <a:lumOff val="35000"/>
                </a:schemeClr>
              </a:solidFill>
              <a:latin typeface="Cambria" panose="02040503050406030204" pitchFamily="18" charset="0"/>
              <a:ea typeface="Cambria" panose="02040503050406030204" pitchFamily="18" charset="0"/>
            </a:rPr>
            <a:t> [-]</a:t>
          </a:r>
        </a:p>
      </cdr:txBody>
    </cdr:sp>
  </cdr:relSizeAnchor>
</c:userShapes>
</file>

<file path=ppt/drawings/drawing55.xml><?xml version="1.0" encoding="utf-8"?>
<c:userShapes xmlns:c="http://schemas.openxmlformats.org/drawingml/2006/chart">
  <cdr:relSizeAnchor xmlns:cdr="http://schemas.openxmlformats.org/drawingml/2006/chartDrawing">
    <cdr:from>
      <cdr:x>0.18154</cdr:x>
      <cdr:y>0.01033</cdr:y>
    </cdr:from>
    <cdr:to>
      <cdr:x>0.81147</cdr:x>
      <cdr:y>0.10684</cdr:y>
    </cdr:to>
    <cdr:sp macro="" textlink="">
      <cdr:nvSpPr>
        <cdr:cNvPr id="15" name="TextBox 1">
          <a:extLst xmlns:a="http://schemas.openxmlformats.org/drawingml/2006/main">
            <a:ext uri="{FF2B5EF4-FFF2-40B4-BE49-F238E27FC236}">
              <a16:creationId xmlns:a16="http://schemas.microsoft.com/office/drawing/2014/main" id="{883DA61F-B79A-4B42-8650-772B51D6173D}"/>
            </a:ext>
          </a:extLst>
        </cdr:cNvPr>
        <cdr:cNvSpPr txBox="1"/>
      </cdr:nvSpPr>
      <cdr:spPr>
        <a:xfrm xmlns:a="http://schemas.openxmlformats.org/drawingml/2006/main">
          <a:off x="545225" y="25882"/>
          <a:ext cx="1891862" cy="2417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dirty="0">
              <a:solidFill>
                <a:schemeClr val="tx1">
                  <a:lumMod val="65000"/>
                  <a:lumOff val="35000"/>
                </a:schemeClr>
              </a:solidFill>
              <a:latin typeface="Cambria" panose="02040503050406030204" pitchFamily="18" charset="0"/>
              <a:ea typeface="Cambria" panose="02040503050406030204" pitchFamily="18" charset="0"/>
            </a:rPr>
            <a:t>Robertson 1990,</a:t>
          </a:r>
          <a:r>
            <a:rPr lang="nb-NO" sz="950" b="0" baseline="0" dirty="0">
              <a:solidFill>
                <a:schemeClr val="tx1">
                  <a:lumMod val="65000"/>
                  <a:lumOff val="35000"/>
                </a:schemeClr>
              </a:solidFill>
              <a:latin typeface="Cambria" panose="02040503050406030204" pitchFamily="18" charset="0"/>
              <a:ea typeface="Cambria" panose="02040503050406030204" pitchFamily="18" charset="0"/>
            </a:rPr>
            <a:t> </a:t>
          </a:r>
          <a:r>
            <a:rPr lang="nb-NO" sz="950" i="0" dirty="0">
              <a:solidFill>
                <a:schemeClr val="tx1">
                  <a:lumMod val="65000"/>
                  <a:lumOff val="35000"/>
                </a:schemeClr>
              </a:solidFill>
              <a:latin typeface="Cambria Math" panose="02040503050406030204" pitchFamily="18" charset="0"/>
            </a:rPr>
            <a:t>F_r</a:t>
          </a:r>
          <a:r>
            <a:rPr lang="en-GB" sz="950" i="0" dirty="0">
              <a:solidFill>
                <a:schemeClr val="tx1">
                  <a:lumMod val="65000"/>
                  <a:lumOff val="35000"/>
                </a:schemeClr>
              </a:solidFill>
              <a:latin typeface="Cambria Math" panose="02040503050406030204" pitchFamily="18" charset="0"/>
              <a:ea typeface="Cambria" panose="02040503050406030204" pitchFamily="18" charset="0"/>
            </a:rPr>
            <a:t>−</a:t>
          </a:r>
          <a:r>
            <a:rPr lang="nb-NO" sz="950" i="0" dirty="0">
              <a:solidFill>
                <a:schemeClr val="tx1">
                  <a:lumMod val="65000"/>
                  <a:lumOff val="35000"/>
                </a:schemeClr>
              </a:solidFill>
              <a:latin typeface="Cambria Math" panose="02040503050406030204" pitchFamily="18" charset="0"/>
            </a:rPr>
            <a:t>Q_t</a:t>
          </a:r>
          <a:r>
            <a:rPr lang="en-GB" sz="950" dirty="0">
              <a:solidFill>
                <a:schemeClr val="tx1">
                  <a:lumMod val="65000"/>
                  <a:lumOff val="35000"/>
                </a:schemeClr>
              </a:solidFill>
              <a:latin typeface="Cambria" panose="02040503050406030204" pitchFamily="18" charset="0"/>
              <a:ea typeface="Cambria" panose="02040503050406030204" pitchFamily="18" charset="0"/>
            </a:rPr>
            <a:t> - 4b</a:t>
          </a:r>
        </a:p>
      </cdr:txBody>
    </cdr:sp>
  </cdr:relSizeAnchor>
</c:userShapes>
</file>

<file path=ppt/drawings/drawing56.xml><?xml version="1.0" encoding="utf-8"?>
<c:userShapes xmlns:c="http://schemas.openxmlformats.org/drawingml/2006/chart">
  <cdr:relSizeAnchor xmlns:cdr="http://schemas.openxmlformats.org/drawingml/2006/chartDrawing">
    <cdr:from>
      <cdr:x>0.28724</cdr:x>
      <cdr:y>0.31673</cdr:y>
    </cdr:from>
    <cdr:to>
      <cdr:x>0.40488</cdr:x>
      <cdr:y>0.42339</cdr:y>
    </cdr:to>
    <cdr:sp macro="" textlink="">
      <cdr:nvSpPr>
        <cdr:cNvPr id="5" name="TextBox 1">
          <a:extLst xmlns:a="http://schemas.openxmlformats.org/drawingml/2006/main">
            <a:ext uri="{FF2B5EF4-FFF2-40B4-BE49-F238E27FC236}">
              <a16:creationId xmlns:a16="http://schemas.microsoft.com/office/drawing/2014/main" id="{EBD023A4-43E4-47BA-A523-A5858CBA8E16}"/>
            </a:ext>
          </a:extLst>
        </cdr:cNvPr>
        <cdr:cNvSpPr txBox="1"/>
      </cdr:nvSpPr>
      <cdr:spPr>
        <a:xfrm xmlns:a="http://schemas.openxmlformats.org/drawingml/2006/main">
          <a:off x="858283" y="796076"/>
          <a:ext cx="351508" cy="268083"/>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6</a:t>
          </a:r>
        </a:p>
      </cdr:txBody>
    </cdr:sp>
  </cdr:relSizeAnchor>
  <cdr:relSizeAnchor xmlns:cdr="http://schemas.openxmlformats.org/drawingml/2006/chartDrawing">
    <cdr:from>
      <cdr:x>0.32897</cdr:x>
      <cdr:y>0.40729</cdr:y>
    </cdr:from>
    <cdr:to>
      <cdr:x>0.44662</cdr:x>
      <cdr:y>0.51396</cdr:y>
    </cdr:to>
    <cdr:sp macro="" textlink="">
      <cdr:nvSpPr>
        <cdr:cNvPr id="7" name="TextBox 1">
          <a:extLst xmlns:a="http://schemas.openxmlformats.org/drawingml/2006/main">
            <a:ext uri="{FF2B5EF4-FFF2-40B4-BE49-F238E27FC236}">
              <a16:creationId xmlns:a16="http://schemas.microsoft.com/office/drawing/2014/main" id="{72866D06-CB6B-4895-9B9E-68AF67804C63}"/>
            </a:ext>
          </a:extLst>
        </cdr:cNvPr>
        <cdr:cNvSpPr txBox="1"/>
      </cdr:nvSpPr>
      <cdr:spPr>
        <a:xfrm xmlns:a="http://schemas.openxmlformats.org/drawingml/2006/main">
          <a:off x="982956" y="1023703"/>
          <a:ext cx="351538" cy="268108"/>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5</a:t>
          </a:r>
        </a:p>
      </cdr:txBody>
    </cdr:sp>
  </cdr:relSizeAnchor>
  <cdr:relSizeAnchor xmlns:cdr="http://schemas.openxmlformats.org/drawingml/2006/chartDrawing">
    <cdr:from>
      <cdr:x>0.27722</cdr:x>
      <cdr:y>0.17236</cdr:y>
    </cdr:from>
    <cdr:to>
      <cdr:x>0.39487</cdr:x>
      <cdr:y>0.27903</cdr:y>
    </cdr:to>
    <cdr:sp macro="" textlink="">
      <cdr:nvSpPr>
        <cdr:cNvPr id="8" name="TextBox 1">
          <a:extLst xmlns:a="http://schemas.openxmlformats.org/drawingml/2006/main">
            <a:ext uri="{FF2B5EF4-FFF2-40B4-BE49-F238E27FC236}">
              <a16:creationId xmlns:a16="http://schemas.microsoft.com/office/drawing/2014/main" id="{C34E3ECE-492C-48C6-AA63-18B046E3D102}"/>
            </a:ext>
          </a:extLst>
        </cdr:cNvPr>
        <cdr:cNvSpPr txBox="1"/>
      </cdr:nvSpPr>
      <cdr:spPr>
        <a:xfrm xmlns:a="http://schemas.openxmlformats.org/drawingml/2006/main">
          <a:off x="828343" y="433212"/>
          <a:ext cx="351538" cy="268108"/>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7</a:t>
          </a:r>
        </a:p>
      </cdr:txBody>
    </cdr:sp>
  </cdr:relSizeAnchor>
  <cdr:relSizeAnchor xmlns:cdr="http://schemas.openxmlformats.org/drawingml/2006/chartDrawing">
    <cdr:from>
      <cdr:x>0.37576</cdr:x>
      <cdr:y>0.4479</cdr:y>
    </cdr:from>
    <cdr:to>
      <cdr:x>0.49341</cdr:x>
      <cdr:y>0.55457</cdr:y>
    </cdr:to>
    <cdr:sp macro="" textlink="">
      <cdr:nvSpPr>
        <cdr:cNvPr id="9" name="TextBox 1">
          <a:extLst xmlns:a="http://schemas.openxmlformats.org/drawingml/2006/main">
            <a:ext uri="{FF2B5EF4-FFF2-40B4-BE49-F238E27FC236}">
              <a16:creationId xmlns:a16="http://schemas.microsoft.com/office/drawing/2014/main" id="{C0FB62B5-D00C-465C-88E5-D5069D95D59D}"/>
            </a:ext>
          </a:extLst>
        </cdr:cNvPr>
        <cdr:cNvSpPr txBox="1"/>
      </cdr:nvSpPr>
      <cdr:spPr>
        <a:xfrm xmlns:a="http://schemas.openxmlformats.org/drawingml/2006/main">
          <a:off x="1122760" y="1125771"/>
          <a:ext cx="351538" cy="268108"/>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4</a:t>
          </a:r>
        </a:p>
      </cdr:txBody>
    </cdr:sp>
  </cdr:relSizeAnchor>
  <cdr:relSizeAnchor xmlns:cdr="http://schemas.openxmlformats.org/drawingml/2006/chartDrawing">
    <cdr:from>
      <cdr:x>0.52239</cdr:x>
      <cdr:y>0.62791</cdr:y>
    </cdr:from>
    <cdr:to>
      <cdr:x>0.64004</cdr:x>
      <cdr:y>0.73457</cdr:y>
    </cdr:to>
    <cdr:sp macro="" textlink="">
      <cdr:nvSpPr>
        <cdr:cNvPr id="10" name="TextBox 1">
          <a:extLst xmlns:a="http://schemas.openxmlformats.org/drawingml/2006/main">
            <a:ext uri="{FF2B5EF4-FFF2-40B4-BE49-F238E27FC236}">
              <a16:creationId xmlns:a16="http://schemas.microsoft.com/office/drawing/2014/main" id="{ED87C8CF-0637-4BEB-AB92-35132165B8C7}"/>
            </a:ext>
          </a:extLst>
        </cdr:cNvPr>
        <cdr:cNvSpPr txBox="1"/>
      </cdr:nvSpPr>
      <cdr:spPr>
        <a:xfrm xmlns:a="http://schemas.openxmlformats.org/drawingml/2006/main">
          <a:off x="1560911" y="1578217"/>
          <a:ext cx="351538" cy="268083"/>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3</a:t>
          </a:r>
        </a:p>
      </cdr:txBody>
    </cdr:sp>
  </cdr:relSizeAnchor>
  <cdr:relSizeAnchor xmlns:cdr="http://schemas.openxmlformats.org/drawingml/2006/chartDrawing">
    <cdr:from>
      <cdr:x>0.42387</cdr:x>
      <cdr:y>0.81049</cdr:y>
    </cdr:from>
    <cdr:to>
      <cdr:x>0.54152</cdr:x>
      <cdr:y>0.91715</cdr:y>
    </cdr:to>
    <cdr:sp macro="" textlink="">
      <cdr:nvSpPr>
        <cdr:cNvPr id="11" name="TextBox 1">
          <a:extLst xmlns:a="http://schemas.openxmlformats.org/drawingml/2006/main">
            <a:ext uri="{FF2B5EF4-FFF2-40B4-BE49-F238E27FC236}">
              <a16:creationId xmlns:a16="http://schemas.microsoft.com/office/drawing/2014/main" id="{ED87C8CF-0637-4BEB-AB92-35132165B8C7}"/>
            </a:ext>
          </a:extLst>
        </cdr:cNvPr>
        <cdr:cNvSpPr txBox="1"/>
      </cdr:nvSpPr>
      <cdr:spPr>
        <a:xfrm xmlns:a="http://schemas.openxmlformats.org/drawingml/2006/main">
          <a:off x="1266526" y="2037112"/>
          <a:ext cx="351539" cy="268082"/>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2</a:t>
          </a:r>
        </a:p>
      </cdr:txBody>
    </cdr:sp>
  </cdr:relSizeAnchor>
  <cdr:relSizeAnchor xmlns:cdr="http://schemas.openxmlformats.org/drawingml/2006/chartDrawing">
    <cdr:from>
      <cdr:x>0.65138</cdr:x>
      <cdr:y>0.77399</cdr:y>
    </cdr:from>
    <cdr:to>
      <cdr:x>0.76902</cdr:x>
      <cdr:y>0.88065</cdr:y>
    </cdr:to>
    <cdr:sp macro="" textlink="">
      <cdr:nvSpPr>
        <cdr:cNvPr id="12" name="TextBox 1">
          <a:extLst xmlns:a="http://schemas.openxmlformats.org/drawingml/2006/main">
            <a:ext uri="{FF2B5EF4-FFF2-40B4-BE49-F238E27FC236}">
              <a16:creationId xmlns:a16="http://schemas.microsoft.com/office/drawing/2014/main" id="{E59E4658-BFC5-486F-BDE8-6927E1030028}"/>
            </a:ext>
          </a:extLst>
        </cdr:cNvPr>
        <cdr:cNvSpPr txBox="1"/>
      </cdr:nvSpPr>
      <cdr:spPr>
        <a:xfrm xmlns:a="http://schemas.openxmlformats.org/drawingml/2006/main">
          <a:off x="1946330" y="1945382"/>
          <a:ext cx="351508" cy="268083"/>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1</a:t>
          </a:r>
        </a:p>
      </cdr:txBody>
    </cdr:sp>
  </cdr:relSizeAnchor>
  <cdr:relSizeAnchor xmlns:cdr="http://schemas.openxmlformats.org/drawingml/2006/chartDrawing">
    <cdr:from>
      <cdr:x>0.18154</cdr:x>
      <cdr:y>0.01033</cdr:y>
    </cdr:from>
    <cdr:to>
      <cdr:x>0.81147</cdr:x>
      <cdr:y>0.10684</cdr:y>
    </cdr:to>
    <cdr:sp macro="" textlink="">
      <cdr:nvSpPr>
        <cdr:cNvPr id="15" name="TextBox 1">
          <a:extLst xmlns:a="http://schemas.openxmlformats.org/drawingml/2006/main">
            <a:ext uri="{FF2B5EF4-FFF2-40B4-BE49-F238E27FC236}">
              <a16:creationId xmlns:a16="http://schemas.microsoft.com/office/drawing/2014/main" id="{883DA61F-B79A-4B42-8650-772B51D6173D}"/>
            </a:ext>
          </a:extLst>
        </cdr:cNvPr>
        <cdr:cNvSpPr txBox="1"/>
      </cdr:nvSpPr>
      <cdr:spPr>
        <a:xfrm xmlns:a="http://schemas.openxmlformats.org/drawingml/2006/main">
          <a:off x="545225" y="25882"/>
          <a:ext cx="1891862" cy="2417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dirty="0">
              <a:solidFill>
                <a:schemeClr val="tx1">
                  <a:lumMod val="65000"/>
                  <a:lumOff val="35000"/>
                </a:schemeClr>
              </a:solidFill>
              <a:latin typeface="Cambria" panose="02040503050406030204" pitchFamily="18" charset="0"/>
              <a:ea typeface="Cambria" panose="02040503050406030204" pitchFamily="18" charset="0"/>
            </a:rPr>
            <a:t>Robertson 1990,</a:t>
          </a:r>
          <a:r>
            <a:rPr lang="nb-NO" sz="950" b="0" baseline="0" dirty="0">
              <a:solidFill>
                <a:schemeClr val="tx1">
                  <a:lumMod val="65000"/>
                  <a:lumOff val="35000"/>
                </a:schemeClr>
              </a:solidFill>
              <a:latin typeface="Cambria" panose="02040503050406030204" pitchFamily="18" charset="0"/>
              <a:ea typeface="Cambria" panose="02040503050406030204" pitchFamily="18" charset="0"/>
            </a:rPr>
            <a:t> </a:t>
          </a:r>
          <a:r>
            <a:rPr lang="nb-NO" sz="950" i="0" dirty="0">
              <a:solidFill>
                <a:schemeClr val="tx1">
                  <a:lumMod val="65000"/>
                  <a:lumOff val="35000"/>
                </a:schemeClr>
              </a:solidFill>
              <a:latin typeface="Cambria Math" panose="02040503050406030204" pitchFamily="18" charset="0"/>
            </a:rPr>
            <a:t>B_q</a:t>
          </a:r>
          <a:r>
            <a:rPr lang="en-GB" sz="950" i="0" dirty="0">
              <a:solidFill>
                <a:schemeClr val="tx1">
                  <a:lumMod val="65000"/>
                  <a:lumOff val="35000"/>
                </a:schemeClr>
              </a:solidFill>
              <a:latin typeface="Cambria Math" panose="02040503050406030204" pitchFamily="18" charset="0"/>
              <a:ea typeface="Cambria" panose="02040503050406030204" pitchFamily="18" charset="0"/>
            </a:rPr>
            <a:t>−</a:t>
          </a:r>
          <a:r>
            <a:rPr lang="nb-NO" sz="950" i="0" dirty="0">
              <a:solidFill>
                <a:schemeClr val="tx1">
                  <a:lumMod val="65000"/>
                  <a:lumOff val="35000"/>
                </a:schemeClr>
              </a:solidFill>
              <a:latin typeface="Cambria Math" panose="02040503050406030204" pitchFamily="18" charset="0"/>
            </a:rPr>
            <a:t>Q_t</a:t>
          </a:r>
          <a:r>
            <a:rPr lang="en-GB" sz="950" dirty="0">
              <a:solidFill>
                <a:schemeClr val="tx1">
                  <a:lumMod val="65000"/>
                  <a:lumOff val="35000"/>
                </a:schemeClr>
              </a:solidFill>
              <a:latin typeface="Cambria" panose="02040503050406030204" pitchFamily="18" charset="0"/>
              <a:ea typeface="Cambria" panose="02040503050406030204" pitchFamily="18" charset="0"/>
            </a:rPr>
            <a:t> - 4b</a:t>
          </a:r>
        </a:p>
      </cdr:txBody>
    </cdr:sp>
  </cdr:relSizeAnchor>
  <cdr:relSizeAnchor xmlns:cdr="http://schemas.openxmlformats.org/drawingml/2006/chartDrawing">
    <cdr:from>
      <cdr:x>0.80696</cdr:x>
      <cdr:y>0.12962</cdr:y>
    </cdr:from>
    <cdr:to>
      <cdr:x>0.98215</cdr:x>
      <cdr:y>0.22613</cdr:y>
    </cdr:to>
    <cdr:sp macro="" textlink="">
      <cdr:nvSpPr>
        <cdr:cNvPr id="16" name="TextBox 1">
          <a:extLst xmlns:a="http://schemas.openxmlformats.org/drawingml/2006/main">
            <a:ext uri="{FF2B5EF4-FFF2-40B4-BE49-F238E27FC236}">
              <a16:creationId xmlns:a16="http://schemas.microsoft.com/office/drawing/2014/main" id="{A3634D20-F069-4363-8CEC-F34B4349A00A}"/>
            </a:ext>
          </a:extLst>
        </cdr:cNvPr>
        <cdr:cNvSpPr txBox="1"/>
      </cdr:nvSpPr>
      <cdr:spPr>
        <a:xfrm xmlns:a="http://schemas.openxmlformats.org/drawingml/2006/main">
          <a:off x="2411200" y="325784"/>
          <a:ext cx="523468" cy="24257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750" b="0" i="0">
              <a:solidFill>
                <a:schemeClr val="tx1">
                  <a:lumMod val="65000"/>
                  <a:lumOff val="35000"/>
                </a:schemeClr>
              </a:solidFill>
              <a:latin typeface="Cambria Math" panose="02040503050406030204" pitchFamily="18" charset="0"/>
            </a:rPr>
            <a:t>Depth [mm]</a:t>
          </a:r>
          <a:endParaRPr lang="en-GB" sz="750" i="0">
            <a:solidFill>
              <a:schemeClr val="tx1">
                <a:lumMod val="65000"/>
                <a:lumOff val="35000"/>
              </a:schemeClr>
            </a:solidFill>
          </a:endParaRPr>
        </a:p>
      </cdr:txBody>
    </cdr:sp>
  </cdr:relSizeAnchor>
  <cdr:relSizeAnchor xmlns:cdr="http://schemas.openxmlformats.org/drawingml/2006/chartDrawing">
    <cdr:from>
      <cdr:x>0.41712</cdr:x>
      <cdr:y>0.56383</cdr:y>
    </cdr:from>
    <cdr:to>
      <cdr:x>0.69645</cdr:x>
      <cdr:y>0.80377</cdr:y>
    </cdr:to>
    <cdr:grpSp>
      <cdr:nvGrpSpPr>
        <cdr:cNvPr id="17" name="Group 16">
          <a:extLst xmlns:a="http://schemas.openxmlformats.org/drawingml/2006/main">
            <a:ext uri="{FF2B5EF4-FFF2-40B4-BE49-F238E27FC236}">
              <a16:creationId xmlns:a16="http://schemas.microsoft.com/office/drawing/2014/main" id="{65956B6D-F8DF-4C83-AE5C-25234C41CB7A}"/>
            </a:ext>
          </a:extLst>
        </cdr:cNvPr>
        <cdr:cNvGrpSpPr/>
      </cdr:nvGrpSpPr>
      <cdr:grpSpPr>
        <a:xfrm xmlns:a="http://schemas.openxmlformats.org/drawingml/2006/main">
          <a:off x="1231468" y="1428396"/>
          <a:ext cx="824668" cy="607860"/>
          <a:chOff x="0" y="0"/>
          <a:chExt cx="833164" cy="605238"/>
        </a:xfrm>
      </cdr:grpSpPr>
      <cdr:cxnSp macro="">
        <cdr:nvCxnSpPr>
          <cdr:cNvPr id="18" name="Straight Arrow Connector 17">
            <a:extLst xmlns:a="http://schemas.openxmlformats.org/drawingml/2006/main">
              <a:ext uri="{FF2B5EF4-FFF2-40B4-BE49-F238E27FC236}">
                <a16:creationId xmlns:a16="http://schemas.microsoft.com/office/drawing/2014/main" id="{3E062AE4-D588-4F90-866C-BA689B0C4041}"/>
              </a:ext>
            </a:extLst>
          </cdr:cNvPr>
          <cdr:cNvCxnSpPr/>
        </cdr:nvCxnSpPr>
        <cdr:spPr>
          <a:xfrm xmlns:a="http://schemas.openxmlformats.org/drawingml/2006/main">
            <a:off x="496446" y="457478"/>
            <a:ext cx="215846" cy="147760"/>
          </a:xfrm>
          <a:prstGeom xmlns:a="http://schemas.openxmlformats.org/drawingml/2006/main" prst="straightConnector1">
            <a:avLst/>
          </a:prstGeom>
          <a:ln xmlns:a="http://schemas.openxmlformats.org/drawingml/2006/main" w="9525">
            <a:solidFill>
              <a:sysClr val="windowText" lastClr="000000"/>
            </a:solidFill>
            <a:tailEnd type="stealt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19" name="Straight Arrow Connector 18">
            <a:extLst xmlns:a="http://schemas.openxmlformats.org/drawingml/2006/main">
              <a:ext uri="{FF2B5EF4-FFF2-40B4-BE49-F238E27FC236}">
                <a16:creationId xmlns:a16="http://schemas.microsoft.com/office/drawing/2014/main" id="{3BA3D9A8-BCC1-4819-8EC1-B43DDDE5188A}"/>
              </a:ext>
            </a:extLst>
          </cdr:cNvPr>
          <cdr:cNvCxnSpPr/>
        </cdr:nvCxnSpPr>
        <cdr:spPr>
          <a:xfrm xmlns:a="http://schemas.openxmlformats.org/drawingml/2006/main" flipH="1" flipV="1">
            <a:off x="0" y="92422"/>
            <a:ext cx="251857" cy="170817"/>
          </a:xfrm>
          <a:prstGeom xmlns:a="http://schemas.openxmlformats.org/drawingml/2006/main" prst="straightConnector1">
            <a:avLst/>
          </a:prstGeom>
          <a:ln xmlns:a="http://schemas.openxmlformats.org/drawingml/2006/main" w="9525">
            <a:solidFill>
              <a:sysClr val="windowText" lastClr="000000"/>
            </a:solidFill>
            <a:tailEnd type="stealt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20" name="TextBox 1">
            <a:extLst xmlns:a="http://schemas.openxmlformats.org/drawingml/2006/main">
              <a:ext uri="{FF2B5EF4-FFF2-40B4-BE49-F238E27FC236}">
                <a16:creationId xmlns:a16="http://schemas.microsoft.com/office/drawing/2014/main" id="{67D9DE70-199C-49A1-88AD-83DBFAACEF26}"/>
              </a:ext>
            </a:extLst>
          </cdr:cNvPr>
          <cdr:cNvSpPr txBox="1"/>
        </cdr:nvSpPr>
        <cdr:spPr>
          <a:xfrm xmlns:a="http://schemas.openxmlformats.org/drawingml/2006/main">
            <a:off x="24749" y="0"/>
            <a:ext cx="398307" cy="270694"/>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700" i="1">
                <a:solidFill>
                  <a:schemeClr val="tx1">
                    <a:lumMod val="75000"/>
                    <a:lumOff val="25000"/>
                  </a:schemeClr>
                </a:solidFill>
                <a:latin typeface="Cambria" panose="02040503050406030204" pitchFamily="18" charset="0"/>
                <a:ea typeface="Cambria" panose="02040503050406030204" pitchFamily="18" charset="0"/>
              </a:rPr>
              <a:t>OCR</a:t>
            </a:r>
          </a:p>
        </cdr:txBody>
      </cdr:sp>
      <cdr:sp macro="" textlink="">
        <cdr:nvSpPr>
          <cdr:cNvPr id="21" name="TextBox 1">
            <a:extLst xmlns:a="http://schemas.openxmlformats.org/drawingml/2006/main">
              <a:ext uri="{FF2B5EF4-FFF2-40B4-BE49-F238E27FC236}">
                <a16:creationId xmlns:a16="http://schemas.microsoft.com/office/drawing/2014/main" id="{D2D55228-282F-4650-A7AB-A69ACF697079}"/>
              </a:ext>
            </a:extLst>
          </cdr:cNvPr>
          <cdr:cNvSpPr txBox="1"/>
        </cdr:nvSpPr>
        <cdr:spPr>
          <a:xfrm xmlns:a="http://schemas.openxmlformats.org/drawingml/2006/main">
            <a:off x="434857" y="308558"/>
            <a:ext cx="398307" cy="270694"/>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700" b="0" i="0">
                <a:solidFill>
                  <a:schemeClr val="tx1">
                    <a:lumMod val="75000"/>
                    <a:lumOff val="25000"/>
                  </a:schemeClr>
                </a:solidFill>
                <a:latin typeface="Cambria Math" panose="02040503050406030204" pitchFamily="18" charset="0"/>
                <a:ea typeface="Cambria" panose="02040503050406030204" pitchFamily="18" charset="0"/>
              </a:rPr>
              <a:t>𝑆_𝑡</a:t>
            </a:r>
            <a:endParaRPr lang="en-GB" sz="700" i="1">
              <a:solidFill>
                <a:schemeClr val="tx1">
                  <a:lumMod val="75000"/>
                  <a:lumOff val="25000"/>
                </a:schemeClr>
              </a:solidFill>
              <a:latin typeface="Cambria" panose="02040503050406030204" pitchFamily="18" charset="0"/>
              <a:ea typeface="Cambria" panose="02040503050406030204" pitchFamily="18" charset="0"/>
            </a:endParaRPr>
          </a:p>
        </cdr:txBody>
      </cdr:sp>
    </cdr:grpSp>
  </cdr:relSizeAnchor>
  <cdr:relSizeAnchor xmlns:cdr="http://schemas.openxmlformats.org/drawingml/2006/chartDrawing">
    <cdr:from>
      <cdr:x>0.03581</cdr:x>
      <cdr:y>0.40351</cdr:y>
    </cdr:from>
    <cdr:to>
      <cdr:x>0.11678</cdr:x>
      <cdr:y>0.6174</cdr:y>
    </cdr:to>
    <cdr:sp macro="" textlink="">
      <cdr:nvSpPr>
        <cdr:cNvPr id="22" name="TextBox 1">
          <a:extLst xmlns:a="http://schemas.openxmlformats.org/drawingml/2006/main">
            <a:ext uri="{FF2B5EF4-FFF2-40B4-BE49-F238E27FC236}">
              <a16:creationId xmlns:a16="http://schemas.microsoft.com/office/drawing/2014/main" id="{B161AACA-9CCB-4F05-BE29-177C28D3595E}"/>
            </a:ext>
          </a:extLst>
        </cdr:cNvPr>
        <cdr:cNvSpPr txBox="1"/>
      </cdr:nvSpPr>
      <cdr:spPr>
        <a:xfrm xmlns:a="http://schemas.openxmlformats.org/drawingml/2006/main" rot="16200000">
          <a:off x="-45695" y="1173658"/>
          <a:ext cx="541865" cy="2390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i="0" dirty="0">
              <a:solidFill>
                <a:schemeClr val="tx1">
                  <a:lumMod val="65000"/>
                  <a:lumOff val="35000"/>
                </a:schemeClr>
              </a:solidFill>
              <a:latin typeface="Cambria Math" panose="02040503050406030204" pitchFamily="18" charset="0"/>
            </a:rPr>
            <a:t>Q_t</a:t>
          </a:r>
          <a:r>
            <a:rPr lang="en-GB" sz="950" dirty="0">
              <a:solidFill>
                <a:schemeClr val="tx1">
                  <a:lumMod val="65000"/>
                  <a:lumOff val="35000"/>
                </a:schemeClr>
              </a:solidFill>
              <a:latin typeface="Cambria" panose="02040503050406030204" pitchFamily="18" charset="0"/>
              <a:ea typeface="Cambria" panose="02040503050406030204" pitchFamily="18" charset="0"/>
            </a:rPr>
            <a:t> [-]</a:t>
          </a:r>
        </a:p>
      </cdr:txBody>
    </cdr:sp>
  </cdr:relSizeAnchor>
  <cdr:relSizeAnchor xmlns:cdr="http://schemas.openxmlformats.org/drawingml/2006/chartDrawing">
    <cdr:from>
      <cdr:x>0.81646</cdr:x>
      <cdr:y>0.90564</cdr:y>
    </cdr:from>
    <cdr:to>
      <cdr:x>1</cdr:x>
      <cdr:y>1</cdr:y>
    </cdr:to>
    <cdr:sp macro="" textlink="">
      <cdr:nvSpPr>
        <cdr:cNvPr id="23" name="TextBox 1">
          <a:extLst xmlns:a="http://schemas.openxmlformats.org/drawingml/2006/main">
            <a:ext uri="{FF2B5EF4-FFF2-40B4-BE49-F238E27FC236}">
              <a16:creationId xmlns:a16="http://schemas.microsoft.com/office/drawing/2014/main" id="{87C55E16-275D-4CDD-BC43-3BB7C8B34DBF}"/>
            </a:ext>
          </a:extLst>
        </cdr:cNvPr>
        <cdr:cNvSpPr txBox="1"/>
      </cdr:nvSpPr>
      <cdr:spPr>
        <a:xfrm xmlns:a="http://schemas.openxmlformats.org/drawingml/2006/main">
          <a:off x="2461245" y="2345132"/>
          <a:ext cx="541865" cy="2390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i="0" dirty="0">
              <a:solidFill>
                <a:schemeClr val="tx1">
                  <a:lumMod val="65000"/>
                  <a:lumOff val="35000"/>
                </a:schemeClr>
              </a:solidFill>
              <a:latin typeface="Cambria Math" panose="02040503050406030204" pitchFamily="18" charset="0"/>
            </a:rPr>
            <a:t>B_q</a:t>
          </a:r>
          <a:r>
            <a:rPr lang="en-GB" sz="950" dirty="0">
              <a:solidFill>
                <a:schemeClr val="tx1">
                  <a:lumMod val="65000"/>
                  <a:lumOff val="35000"/>
                </a:schemeClr>
              </a:solidFill>
              <a:latin typeface="Cambria" panose="02040503050406030204" pitchFamily="18" charset="0"/>
              <a:ea typeface="Cambria" panose="02040503050406030204" pitchFamily="18" charset="0"/>
            </a:rPr>
            <a:t> [-]</a:t>
          </a:r>
        </a:p>
      </cdr:txBody>
    </cdr:sp>
  </cdr:relSizeAnchor>
</c:userShapes>
</file>

<file path=ppt/drawings/drawing57.xml><?xml version="1.0" encoding="utf-8"?>
<c:userShapes xmlns:c="http://schemas.openxmlformats.org/drawingml/2006/chart">
  <cdr:relSizeAnchor xmlns:cdr="http://schemas.openxmlformats.org/drawingml/2006/chartDrawing">
    <cdr:from>
      <cdr:x>0.18154</cdr:x>
      <cdr:y>0.01033</cdr:y>
    </cdr:from>
    <cdr:to>
      <cdr:x>0.81147</cdr:x>
      <cdr:y>0.10684</cdr:y>
    </cdr:to>
    <cdr:sp macro="" textlink="">
      <cdr:nvSpPr>
        <cdr:cNvPr id="15" name="TextBox 1">
          <a:extLst xmlns:a="http://schemas.openxmlformats.org/drawingml/2006/main">
            <a:ext uri="{FF2B5EF4-FFF2-40B4-BE49-F238E27FC236}">
              <a16:creationId xmlns:a16="http://schemas.microsoft.com/office/drawing/2014/main" id="{883DA61F-B79A-4B42-8650-772B51D6173D}"/>
            </a:ext>
          </a:extLst>
        </cdr:cNvPr>
        <cdr:cNvSpPr txBox="1"/>
      </cdr:nvSpPr>
      <cdr:spPr>
        <a:xfrm xmlns:a="http://schemas.openxmlformats.org/drawingml/2006/main">
          <a:off x="545225" y="25882"/>
          <a:ext cx="1891862" cy="2417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dirty="0">
              <a:solidFill>
                <a:schemeClr val="tx1">
                  <a:lumMod val="65000"/>
                  <a:lumOff val="35000"/>
                </a:schemeClr>
              </a:solidFill>
              <a:latin typeface="Cambria" panose="02040503050406030204" pitchFamily="18" charset="0"/>
              <a:ea typeface="Cambria" panose="02040503050406030204" pitchFamily="18" charset="0"/>
            </a:rPr>
            <a:t>Robertson 1990,</a:t>
          </a:r>
          <a:r>
            <a:rPr lang="nb-NO" sz="950" b="0" baseline="0" dirty="0">
              <a:solidFill>
                <a:schemeClr val="tx1">
                  <a:lumMod val="65000"/>
                  <a:lumOff val="35000"/>
                </a:schemeClr>
              </a:solidFill>
              <a:latin typeface="Cambria" panose="02040503050406030204" pitchFamily="18" charset="0"/>
              <a:ea typeface="Cambria" panose="02040503050406030204" pitchFamily="18" charset="0"/>
            </a:rPr>
            <a:t> </a:t>
          </a:r>
          <a:r>
            <a:rPr lang="nb-NO" sz="950" i="0" dirty="0">
              <a:solidFill>
                <a:schemeClr val="tx1">
                  <a:lumMod val="65000"/>
                  <a:lumOff val="35000"/>
                </a:schemeClr>
              </a:solidFill>
              <a:latin typeface="Cambria Math" panose="02040503050406030204" pitchFamily="18" charset="0"/>
            </a:rPr>
            <a:t>F_r</a:t>
          </a:r>
          <a:r>
            <a:rPr lang="en-GB" sz="950" i="0" dirty="0">
              <a:solidFill>
                <a:schemeClr val="tx1">
                  <a:lumMod val="65000"/>
                  <a:lumOff val="35000"/>
                </a:schemeClr>
              </a:solidFill>
              <a:latin typeface="Cambria Math" panose="02040503050406030204" pitchFamily="18" charset="0"/>
              <a:ea typeface="Cambria" panose="02040503050406030204" pitchFamily="18" charset="0"/>
            </a:rPr>
            <a:t>−</a:t>
          </a:r>
          <a:r>
            <a:rPr lang="nb-NO" sz="950" i="0" dirty="0">
              <a:solidFill>
                <a:schemeClr val="tx1">
                  <a:lumMod val="65000"/>
                  <a:lumOff val="35000"/>
                </a:schemeClr>
              </a:solidFill>
              <a:latin typeface="Cambria Math" panose="02040503050406030204" pitchFamily="18" charset="0"/>
            </a:rPr>
            <a:t>Q_t</a:t>
          </a:r>
          <a:r>
            <a:rPr lang="en-GB" sz="950" dirty="0">
              <a:solidFill>
                <a:schemeClr val="tx1">
                  <a:lumMod val="65000"/>
                  <a:lumOff val="35000"/>
                </a:schemeClr>
              </a:solidFill>
              <a:latin typeface="Cambria" panose="02040503050406030204" pitchFamily="18" charset="0"/>
              <a:ea typeface="Cambria" panose="02040503050406030204" pitchFamily="18" charset="0"/>
            </a:rPr>
            <a:t> - 4b</a:t>
          </a:r>
        </a:p>
      </cdr:txBody>
    </cdr:sp>
  </cdr:relSizeAnchor>
</c:userShapes>
</file>

<file path=ppt/drawings/drawing58.xml><?xml version="1.0" encoding="utf-8"?>
<c:userShapes xmlns:c="http://schemas.openxmlformats.org/drawingml/2006/chart">
  <cdr:relSizeAnchor xmlns:cdr="http://schemas.openxmlformats.org/drawingml/2006/chartDrawing">
    <cdr:from>
      <cdr:x>0.28724</cdr:x>
      <cdr:y>0.31673</cdr:y>
    </cdr:from>
    <cdr:to>
      <cdr:x>0.40488</cdr:x>
      <cdr:y>0.42339</cdr:y>
    </cdr:to>
    <cdr:sp macro="" textlink="">
      <cdr:nvSpPr>
        <cdr:cNvPr id="5" name="TextBox 1">
          <a:extLst xmlns:a="http://schemas.openxmlformats.org/drawingml/2006/main">
            <a:ext uri="{FF2B5EF4-FFF2-40B4-BE49-F238E27FC236}">
              <a16:creationId xmlns:a16="http://schemas.microsoft.com/office/drawing/2014/main" id="{EBD023A4-43E4-47BA-A523-A5858CBA8E16}"/>
            </a:ext>
          </a:extLst>
        </cdr:cNvPr>
        <cdr:cNvSpPr txBox="1"/>
      </cdr:nvSpPr>
      <cdr:spPr>
        <a:xfrm xmlns:a="http://schemas.openxmlformats.org/drawingml/2006/main">
          <a:off x="858283" y="796076"/>
          <a:ext cx="351508" cy="268083"/>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6</a:t>
          </a:r>
        </a:p>
      </cdr:txBody>
    </cdr:sp>
  </cdr:relSizeAnchor>
  <cdr:relSizeAnchor xmlns:cdr="http://schemas.openxmlformats.org/drawingml/2006/chartDrawing">
    <cdr:from>
      <cdr:x>0.32897</cdr:x>
      <cdr:y>0.40729</cdr:y>
    </cdr:from>
    <cdr:to>
      <cdr:x>0.44662</cdr:x>
      <cdr:y>0.51396</cdr:y>
    </cdr:to>
    <cdr:sp macro="" textlink="">
      <cdr:nvSpPr>
        <cdr:cNvPr id="7" name="TextBox 1">
          <a:extLst xmlns:a="http://schemas.openxmlformats.org/drawingml/2006/main">
            <a:ext uri="{FF2B5EF4-FFF2-40B4-BE49-F238E27FC236}">
              <a16:creationId xmlns:a16="http://schemas.microsoft.com/office/drawing/2014/main" id="{72866D06-CB6B-4895-9B9E-68AF67804C63}"/>
            </a:ext>
          </a:extLst>
        </cdr:cNvPr>
        <cdr:cNvSpPr txBox="1"/>
      </cdr:nvSpPr>
      <cdr:spPr>
        <a:xfrm xmlns:a="http://schemas.openxmlformats.org/drawingml/2006/main">
          <a:off x="982956" y="1023703"/>
          <a:ext cx="351538" cy="268108"/>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5</a:t>
          </a:r>
        </a:p>
      </cdr:txBody>
    </cdr:sp>
  </cdr:relSizeAnchor>
  <cdr:relSizeAnchor xmlns:cdr="http://schemas.openxmlformats.org/drawingml/2006/chartDrawing">
    <cdr:from>
      <cdr:x>0.27722</cdr:x>
      <cdr:y>0.17236</cdr:y>
    </cdr:from>
    <cdr:to>
      <cdr:x>0.39487</cdr:x>
      <cdr:y>0.27903</cdr:y>
    </cdr:to>
    <cdr:sp macro="" textlink="">
      <cdr:nvSpPr>
        <cdr:cNvPr id="8" name="TextBox 1">
          <a:extLst xmlns:a="http://schemas.openxmlformats.org/drawingml/2006/main">
            <a:ext uri="{FF2B5EF4-FFF2-40B4-BE49-F238E27FC236}">
              <a16:creationId xmlns:a16="http://schemas.microsoft.com/office/drawing/2014/main" id="{C34E3ECE-492C-48C6-AA63-18B046E3D102}"/>
            </a:ext>
          </a:extLst>
        </cdr:cNvPr>
        <cdr:cNvSpPr txBox="1"/>
      </cdr:nvSpPr>
      <cdr:spPr>
        <a:xfrm xmlns:a="http://schemas.openxmlformats.org/drawingml/2006/main">
          <a:off x="828343" y="433212"/>
          <a:ext cx="351538" cy="268108"/>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7</a:t>
          </a:r>
        </a:p>
      </cdr:txBody>
    </cdr:sp>
  </cdr:relSizeAnchor>
  <cdr:relSizeAnchor xmlns:cdr="http://schemas.openxmlformats.org/drawingml/2006/chartDrawing">
    <cdr:from>
      <cdr:x>0.37576</cdr:x>
      <cdr:y>0.4479</cdr:y>
    </cdr:from>
    <cdr:to>
      <cdr:x>0.49341</cdr:x>
      <cdr:y>0.55457</cdr:y>
    </cdr:to>
    <cdr:sp macro="" textlink="">
      <cdr:nvSpPr>
        <cdr:cNvPr id="9" name="TextBox 1">
          <a:extLst xmlns:a="http://schemas.openxmlformats.org/drawingml/2006/main">
            <a:ext uri="{FF2B5EF4-FFF2-40B4-BE49-F238E27FC236}">
              <a16:creationId xmlns:a16="http://schemas.microsoft.com/office/drawing/2014/main" id="{C0FB62B5-D00C-465C-88E5-D5069D95D59D}"/>
            </a:ext>
          </a:extLst>
        </cdr:cNvPr>
        <cdr:cNvSpPr txBox="1"/>
      </cdr:nvSpPr>
      <cdr:spPr>
        <a:xfrm xmlns:a="http://schemas.openxmlformats.org/drawingml/2006/main">
          <a:off x="1122760" y="1125771"/>
          <a:ext cx="351538" cy="268108"/>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4</a:t>
          </a:r>
        </a:p>
      </cdr:txBody>
    </cdr:sp>
  </cdr:relSizeAnchor>
  <cdr:relSizeAnchor xmlns:cdr="http://schemas.openxmlformats.org/drawingml/2006/chartDrawing">
    <cdr:from>
      <cdr:x>0.52239</cdr:x>
      <cdr:y>0.62791</cdr:y>
    </cdr:from>
    <cdr:to>
      <cdr:x>0.64004</cdr:x>
      <cdr:y>0.73457</cdr:y>
    </cdr:to>
    <cdr:sp macro="" textlink="">
      <cdr:nvSpPr>
        <cdr:cNvPr id="10" name="TextBox 1">
          <a:extLst xmlns:a="http://schemas.openxmlformats.org/drawingml/2006/main">
            <a:ext uri="{FF2B5EF4-FFF2-40B4-BE49-F238E27FC236}">
              <a16:creationId xmlns:a16="http://schemas.microsoft.com/office/drawing/2014/main" id="{ED87C8CF-0637-4BEB-AB92-35132165B8C7}"/>
            </a:ext>
          </a:extLst>
        </cdr:cNvPr>
        <cdr:cNvSpPr txBox="1"/>
      </cdr:nvSpPr>
      <cdr:spPr>
        <a:xfrm xmlns:a="http://schemas.openxmlformats.org/drawingml/2006/main">
          <a:off x="1560911" y="1578217"/>
          <a:ext cx="351538" cy="268083"/>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3</a:t>
          </a:r>
        </a:p>
      </cdr:txBody>
    </cdr:sp>
  </cdr:relSizeAnchor>
  <cdr:relSizeAnchor xmlns:cdr="http://schemas.openxmlformats.org/drawingml/2006/chartDrawing">
    <cdr:from>
      <cdr:x>0.42387</cdr:x>
      <cdr:y>0.81049</cdr:y>
    </cdr:from>
    <cdr:to>
      <cdr:x>0.54152</cdr:x>
      <cdr:y>0.91715</cdr:y>
    </cdr:to>
    <cdr:sp macro="" textlink="">
      <cdr:nvSpPr>
        <cdr:cNvPr id="11" name="TextBox 1">
          <a:extLst xmlns:a="http://schemas.openxmlformats.org/drawingml/2006/main">
            <a:ext uri="{FF2B5EF4-FFF2-40B4-BE49-F238E27FC236}">
              <a16:creationId xmlns:a16="http://schemas.microsoft.com/office/drawing/2014/main" id="{ED87C8CF-0637-4BEB-AB92-35132165B8C7}"/>
            </a:ext>
          </a:extLst>
        </cdr:cNvPr>
        <cdr:cNvSpPr txBox="1"/>
      </cdr:nvSpPr>
      <cdr:spPr>
        <a:xfrm xmlns:a="http://schemas.openxmlformats.org/drawingml/2006/main">
          <a:off x="1266526" y="2037112"/>
          <a:ext cx="351539" cy="268082"/>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2</a:t>
          </a:r>
        </a:p>
      </cdr:txBody>
    </cdr:sp>
  </cdr:relSizeAnchor>
  <cdr:relSizeAnchor xmlns:cdr="http://schemas.openxmlformats.org/drawingml/2006/chartDrawing">
    <cdr:from>
      <cdr:x>0.65138</cdr:x>
      <cdr:y>0.77399</cdr:y>
    </cdr:from>
    <cdr:to>
      <cdr:x>0.76902</cdr:x>
      <cdr:y>0.88065</cdr:y>
    </cdr:to>
    <cdr:sp macro="" textlink="">
      <cdr:nvSpPr>
        <cdr:cNvPr id="12" name="TextBox 1">
          <a:extLst xmlns:a="http://schemas.openxmlformats.org/drawingml/2006/main">
            <a:ext uri="{FF2B5EF4-FFF2-40B4-BE49-F238E27FC236}">
              <a16:creationId xmlns:a16="http://schemas.microsoft.com/office/drawing/2014/main" id="{E59E4658-BFC5-486F-BDE8-6927E1030028}"/>
            </a:ext>
          </a:extLst>
        </cdr:cNvPr>
        <cdr:cNvSpPr txBox="1"/>
      </cdr:nvSpPr>
      <cdr:spPr>
        <a:xfrm xmlns:a="http://schemas.openxmlformats.org/drawingml/2006/main">
          <a:off x="1946330" y="1945382"/>
          <a:ext cx="351508" cy="268083"/>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1</a:t>
          </a:r>
        </a:p>
      </cdr:txBody>
    </cdr:sp>
  </cdr:relSizeAnchor>
  <cdr:relSizeAnchor xmlns:cdr="http://schemas.openxmlformats.org/drawingml/2006/chartDrawing">
    <cdr:from>
      <cdr:x>0.18154</cdr:x>
      <cdr:y>0.01033</cdr:y>
    </cdr:from>
    <cdr:to>
      <cdr:x>0.81147</cdr:x>
      <cdr:y>0.10684</cdr:y>
    </cdr:to>
    <cdr:sp macro="" textlink="">
      <cdr:nvSpPr>
        <cdr:cNvPr id="15" name="TextBox 1">
          <a:extLst xmlns:a="http://schemas.openxmlformats.org/drawingml/2006/main">
            <a:ext uri="{FF2B5EF4-FFF2-40B4-BE49-F238E27FC236}">
              <a16:creationId xmlns:a16="http://schemas.microsoft.com/office/drawing/2014/main" id="{883DA61F-B79A-4B42-8650-772B51D6173D}"/>
            </a:ext>
          </a:extLst>
        </cdr:cNvPr>
        <cdr:cNvSpPr txBox="1"/>
      </cdr:nvSpPr>
      <cdr:spPr>
        <a:xfrm xmlns:a="http://schemas.openxmlformats.org/drawingml/2006/main">
          <a:off x="545225" y="25882"/>
          <a:ext cx="1891862" cy="2417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dirty="0">
              <a:solidFill>
                <a:schemeClr val="tx1">
                  <a:lumMod val="65000"/>
                  <a:lumOff val="35000"/>
                </a:schemeClr>
              </a:solidFill>
              <a:latin typeface="Cambria" panose="02040503050406030204" pitchFamily="18" charset="0"/>
              <a:ea typeface="Cambria" panose="02040503050406030204" pitchFamily="18" charset="0"/>
            </a:rPr>
            <a:t>Robertson 1990,</a:t>
          </a:r>
          <a:r>
            <a:rPr lang="nb-NO" sz="950" b="0" baseline="0" dirty="0">
              <a:solidFill>
                <a:schemeClr val="tx1">
                  <a:lumMod val="65000"/>
                  <a:lumOff val="35000"/>
                </a:schemeClr>
              </a:solidFill>
              <a:latin typeface="Cambria" panose="02040503050406030204" pitchFamily="18" charset="0"/>
              <a:ea typeface="Cambria" panose="02040503050406030204" pitchFamily="18" charset="0"/>
            </a:rPr>
            <a:t> </a:t>
          </a:r>
          <a:r>
            <a:rPr lang="nb-NO" sz="950" i="0" dirty="0">
              <a:solidFill>
                <a:schemeClr val="tx1">
                  <a:lumMod val="65000"/>
                  <a:lumOff val="35000"/>
                </a:schemeClr>
              </a:solidFill>
              <a:latin typeface="Cambria Math" panose="02040503050406030204" pitchFamily="18" charset="0"/>
            </a:rPr>
            <a:t>B_q</a:t>
          </a:r>
          <a:r>
            <a:rPr lang="en-GB" sz="950" i="0" dirty="0">
              <a:solidFill>
                <a:schemeClr val="tx1">
                  <a:lumMod val="65000"/>
                  <a:lumOff val="35000"/>
                </a:schemeClr>
              </a:solidFill>
              <a:latin typeface="Cambria Math" panose="02040503050406030204" pitchFamily="18" charset="0"/>
              <a:ea typeface="Cambria" panose="02040503050406030204" pitchFamily="18" charset="0"/>
            </a:rPr>
            <a:t>−</a:t>
          </a:r>
          <a:r>
            <a:rPr lang="nb-NO" sz="950" i="0" dirty="0">
              <a:solidFill>
                <a:schemeClr val="tx1">
                  <a:lumMod val="65000"/>
                  <a:lumOff val="35000"/>
                </a:schemeClr>
              </a:solidFill>
              <a:latin typeface="Cambria Math" panose="02040503050406030204" pitchFamily="18" charset="0"/>
            </a:rPr>
            <a:t>Q_t</a:t>
          </a:r>
          <a:r>
            <a:rPr lang="en-GB" sz="950" dirty="0">
              <a:solidFill>
                <a:schemeClr val="tx1">
                  <a:lumMod val="65000"/>
                  <a:lumOff val="35000"/>
                </a:schemeClr>
              </a:solidFill>
              <a:latin typeface="Cambria" panose="02040503050406030204" pitchFamily="18" charset="0"/>
              <a:ea typeface="Cambria" panose="02040503050406030204" pitchFamily="18" charset="0"/>
            </a:rPr>
            <a:t> - 4b</a:t>
          </a:r>
        </a:p>
      </cdr:txBody>
    </cdr:sp>
  </cdr:relSizeAnchor>
  <cdr:relSizeAnchor xmlns:cdr="http://schemas.openxmlformats.org/drawingml/2006/chartDrawing">
    <cdr:from>
      <cdr:x>0.80696</cdr:x>
      <cdr:y>0.12962</cdr:y>
    </cdr:from>
    <cdr:to>
      <cdr:x>0.98215</cdr:x>
      <cdr:y>0.22613</cdr:y>
    </cdr:to>
    <cdr:sp macro="" textlink="">
      <cdr:nvSpPr>
        <cdr:cNvPr id="16" name="TextBox 1">
          <a:extLst xmlns:a="http://schemas.openxmlformats.org/drawingml/2006/main">
            <a:ext uri="{FF2B5EF4-FFF2-40B4-BE49-F238E27FC236}">
              <a16:creationId xmlns:a16="http://schemas.microsoft.com/office/drawing/2014/main" id="{A3634D20-F069-4363-8CEC-F34B4349A00A}"/>
            </a:ext>
          </a:extLst>
        </cdr:cNvPr>
        <cdr:cNvSpPr txBox="1"/>
      </cdr:nvSpPr>
      <cdr:spPr>
        <a:xfrm xmlns:a="http://schemas.openxmlformats.org/drawingml/2006/main">
          <a:off x="2411200" y="325784"/>
          <a:ext cx="523468" cy="24257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750" b="0" i="0">
              <a:solidFill>
                <a:schemeClr val="tx1">
                  <a:lumMod val="65000"/>
                  <a:lumOff val="35000"/>
                </a:schemeClr>
              </a:solidFill>
              <a:latin typeface="Cambria Math" panose="02040503050406030204" pitchFamily="18" charset="0"/>
            </a:rPr>
            <a:t>Depth [mm]</a:t>
          </a:r>
          <a:endParaRPr lang="en-GB" sz="750" i="0">
            <a:solidFill>
              <a:schemeClr val="tx1">
                <a:lumMod val="65000"/>
                <a:lumOff val="35000"/>
              </a:schemeClr>
            </a:solidFill>
          </a:endParaRPr>
        </a:p>
      </cdr:txBody>
    </cdr:sp>
  </cdr:relSizeAnchor>
  <cdr:relSizeAnchor xmlns:cdr="http://schemas.openxmlformats.org/drawingml/2006/chartDrawing">
    <cdr:from>
      <cdr:x>0.41712</cdr:x>
      <cdr:y>0.56383</cdr:y>
    </cdr:from>
    <cdr:to>
      <cdr:x>0.69645</cdr:x>
      <cdr:y>0.80377</cdr:y>
    </cdr:to>
    <cdr:grpSp>
      <cdr:nvGrpSpPr>
        <cdr:cNvPr id="17" name="Group 16">
          <a:extLst xmlns:a="http://schemas.openxmlformats.org/drawingml/2006/main">
            <a:ext uri="{FF2B5EF4-FFF2-40B4-BE49-F238E27FC236}">
              <a16:creationId xmlns:a16="http://schemas.microsoft.com/office/drawing/2014/main" id="{65956B6D-F8DF-4C83-AE5C-25234C41CB7A}"/>
            </a:ext>
          </a:extLst>
        </cdr:cNvPr>
        <cdr:cNvGrpSpPr/>
      </cdr:nvGrpSpPr>
      <cdr:grpSpPr>
        <a:xfrm xmlns:a="http://schemas.openxmlformats.org/drawingml/2006/main">
          <a:off x="1231468" y="1428396"/>
          <a:ext cx="824668" cy="607860"/>
          <a:chOff x="0" y="0"/>
          <a:chExt cx="833164" cy="605238"/>
        </a:xfrm>
      </cdr:grpSpPr>
      <cdr:cxnSp macro="">
        <cdr:nvCxnSpPr>
          <cdr:cNvPr id="18" name="Straight Arrow Connector 17">
            <a:extLst xmlns:a="http://schemas.openxmlformats.org/drawingml/2006/main">
              <a:ext uri="{FF2B5EF4-FFF2-40B4-BE49-F238E27FC236}">
                <a16:creationId xmlns:a16="http://schemas.microsoft.com/office/drawing/2014/main" id="{3E062AE4-D588-4F90-866C-BA689B0C4041}"/>
              </a:ext>
            </a:extLst>
          </cdr:cNvPr>
          <cdr:cNvCxnSpPr/>
        </cdr:nvCxnSpPr>
        <cdr:spPr>
          <a:xfrm xmlns:a="http://schemas.openxmlformats.org/drawingml/2006/main">
            <a:off x="496446" y="457478"/>
            <a:ext cx="215846" cy="147760"/>
          </a:xfrm>
          <a:prstGeom xmlns:a="http://schemas.openxmlformats.org/drawingml/2006/main" prst="straightConnector1">
            <a:avLst/>
          </a:prstGeom>
          <a:ln xmlns:a="http://schemas.openxmlformats.org/drawingml/2006/main" w="9525">
            <a:solidFill>
              <a:sysClr val="windowText" lastClr="000000"/>
            </a:solidFill>
            <a:tailEnd type="stealt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19" name="Straight Arrow Connector 18">
            <a:extLst xmlns:a="http://schemas.openxmlformats.org/drawingml/2006/main">
              <a:ext uri="{FF2B5EF4-FFF2-40B4-BE49-F238E27FC236}">
                <a16:creationId xmlns:a16="http://schemas.microsoft.com/office/drawing/2014/main" id="{3BA3D9A8-BCC1-4819-8EC1-B43DDDE5188A}"/>
              </a:ext>
            </a:extLst>
          </cdr:cNvPr>
          <cdr:cNvCxnSpPr/>
        </cdr:nvCxnSpPr>
        <cdr:spPr>
          <a:xfrm xmlns:a="http://schemas.openxmlformats.org/drawingml/2006/main" flipH="1" flipV="1">
            <a:off x="0" y="92422"/>
            <a:ext cx="251857" cy="170817"/>
          </a:xfrm>
          <a:prstGeom xmlns:a="http://schemas.openxmlformats.org/drawingml/2006/main" prst="straightConnector1">
            <a:avLst/>
          </a:prstGeom>
          <a:ln xmlns:a="http://schemas.openxmlformats.org/drawingml/2006/main" w="9525">
            <a:solidFill>
              <a:sysClr val="windowText" lastClr="000000"/>
            </a:solidFill>
            <a:tailEnd type="stealt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20" name="TextBox 1">
            <a:extLst xmlns:a="http://schemas.openxmlformats.org/drawingml/2006/main">
              <a:ext uri="{FF2B5EF4-FFF2-40B4-BE49-F238E27FC236}">
                <a16:creationId xmlns:a16="http://schemas.microsoft.com/office/drawing/2014/main" id="{67D9DE70-199C-49A1-88AD-83DBFAACEF26}"/>
              </a:ext>
            </a:extLst>
          </cdr:cNvPr>
          <cdr:cNvSpPr txBox="1"/>
        </cdr:nvSpPr>
        <cdr:spPr>
          <a:xfrm xmlns:a="http://schemas.openxmlformats.org/drawingml/2006/main">
            <a:off x="24749" y="0"/>
            <a:ext cx="398307" cy="270694"/>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700" i="1">
                <a:solidFill>
                  <a:schemeClr val="tx1">
                    <a:lumMod val="75000"/>
                    <a:lumOff val="25000"/>
                  </a:schemeClr>
                </a:solidFill>
                <a:latin typeface="Cambria" panose="02040503050406030204" pitchFamily="18" charset="0"/>
                <a:ea typeface="Cambria" panose="02040503050406030204" pitchFamily="18" charset="0"/>
              </a:rPr>
              <a:t>OCR</a:t>
            </a:r>
          </a:p>
        </cdr:txBody>
      </cdr:sp>
      <cdr:sp macro="" textlink="">
        <cdr:nvSpPr>
          <cdr:cNvPr id="21" name="TextBox 1">
            <a:extLst xmlns:a="http://schemas.openxmlformats.org/drawingml/2006/main">
              <a:ext uri="{FF2B5EF4-FFF2-40B4-BE49-F238E27FC236}">
                <a16:creationId xmlns:a16="http://schemas.microsoft.com/office/drawing/2014/main" id="{D2D55228-282F-4650-A7AB-A69ACF697079}"/>
              </a:ext>
            </a:extLst>
          </cdr:cNvPr>
          <cdr:cNvSpPr txBox="1"/>
        </cdr:nvSpPr>
        <cdr:spPr>
          <a:xfrm xmlns:a="http://schemas.openxmlformats.org/drawingml/2006/main">
            <a:off x="434857" y="308558"/>
            <a:ext cx="398307" cy="270694"/>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700" b="0" i="0">
                <a:solidFill>
                  <a:schemeClr val="tx1">
                    <a:lumMod val="75000"/>
                    <a:lumOff val="25000"/>
                  </a:schemeClr>
                </a:solidFill>
                <a:latin typeface="Cambria Math" panose="02040503050406030204" pitchFamily="18" charset="0"/>
                <a:ea typeface="Cambria" panose="02040503050406030204" pitchFamily="18" charset="0"/>
              </a:rPr>
              <a:t>𝑆_𝑡</a:t>
            </a:r>
            <a:endParaRPr lang="en-GB" sz="700" i="1">
              <a:solidFill>
                <a:schemeClr val="tx1">
                  <a:lumMod val="75000"/>
                  <a:lumOff val="25000"/>
                </a:schemeClr>
              </a:solidFill>
              <a:latin typeface="Cambria" panose="02040503050406030204" pitchFamily="18" charset="0"/>
              <a:ea typeface="Cambria" panose="02040503050406030204" pitchFamily="18" charset="0"/>
            </a:endParaRPr>
          </a:p>
        </cdr:txBody>
      </cdr:sp>
    </cdr:grpSp>
  </cdr:relSizeAnchor>
  <cdr:relSizeAnchor xmlns:cdr="http://schemas.openxmlformats.org/drawingml/2006/chartDrawing">
    <cdr:from>
      <cdr:x>0.03581</cdr:x>
      <cdr:y>0.40351</cdr:y>
    </cdr:from>
    <cdr:to>
      <cdr:x>0.11678</cdr:x>
      <cdr:y>0.6174</cdr:y>
    </cdr:to>
    <cdr:sp macro="" textlink="">
      <cdr:nvSpPr>
        <cdr:cNvPr id="22" name="TextBox 1">
          <a:extLst xmlns:a="http://schemas.openxmlformats.org/drawingml/2006/main">
            <a:ext uri="{FF2B5EF4-FFF2-40B4-BE49-F238E27FC236}">
              <a16:creationId xmlns:a16="http://schemas.microsoft.com/office/drawing/2014/main" id="{B161AACA-9CCB-4F05-BE29-177C28D3595E}"/>
            </a:ext>
          </a:extLst>
        </cdr:cNvPr>
        <cdr:cNvSpPr txBox="1"/>
      </cdr:nvSpPr>
      <cdr:spPr>
        <a:xfrm xmlns:a="http://schemas.openxmlformats.org/drawingml/2006/main" rot="16200000">
          <a:off x="-45695" y="1173658"/>
          <a:ext cx="541865" cy="2390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i="0" dirty="0">
              <a:solidFill>
                <a:schemeClr val="tx1">
                  <a:lumMod val="65000"/>
                  <a:lumOff val="35000"/>
                </a:schemeClr>
              </a:solidFill>
              <a:latin typeface="Cambria Math" panose="02040503050406030204" pitchFamily="18" charset="0"/>
            </a:rPr>
            <a:t>Q_t</a:t>
          </a:r>
          <a:r>
            <a:rPr lang="en-GB" sz="950" dirty="0">
              <a:solidFill>
                <a:schemeClr val="tx1">
                  <a:lumMod val="65000"/>
                  <a:lumOff val="35000"/>
                </a:schemeClr>
              </a:solidFill>
              <a:latin typeface="Cambria" panose="02040503050406030204" pitchFamily="18" charset="0"/>
              <a:ea typeface="Cambria" panose="02040503050406030204" pitchFamily="18" charset="0"/>
            </a:rPr>
            <a:t> [-]</a:t>
          </a:r>
        </a:p>
      </cdr:txBody>
    </cdr:sp>
  </cdr:relSizeAnchor>
  <cdr:relSizeAnchor xmlns:cdr="http://schemas.openxmlformats.org/drawingml/2006/chartDrawing">
    <cdr:from>
      <cdr:x>0.81646</cdr:x>
      <cdr:y>0.90564</cdr:y>
    </cdr:from>
    <cdr:to>
      <cdr:x>1</cdr:x>
      <cdr:y>1</cdr:y>
    </cdr:to>
    <cdr:sp macro="" textlink="">
      <cdr:nvSpPr>
        <cdr:cNvPr id="23" name="TextBox 1">
          <a:extLst xmlns:a="http://schemas.openxmlformats.org/drawingml/2006/main">
            <a:ext uri="{FF2B5EF4-FFF2-40B4-BE49-F238E27FC236}">
              <a16:creationId xmlns:a16="http://schemas.microsoft.com/office/drawing/2014/main" id="{87C55E16-275D-4CDD-BC43-3BB7C8B34DBF}"/>
            </a:ext>
          </a:extLst>
        </cdr:cNvPr>
        <cdr:cNvSpPr txBox="1"/>
      </cdr:nvSpPr>
      <cdr:spPr>
        <a:xfrm xmlns:a="http://schemas.openxmlformats.org/drawingml/2006/main">
          <a:off x="2461245" y="2345132"/>
          <a:ext cx="541865" cy="2390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i="0" dirty="0">
              <a:solidFill>
                <a:schemeClr val="tx1">
                  <a:lumMod val="65000"/>
                  <a:lumOff val="35000"/>
                </a:schemeClr>
              </a:solidFill>
              <a:latin typeface="Cambria Math" panose="02040503050406030204" pitchFamily="18" charset="0"/>
            </a:rPr>
            <a:t>B_q</a:t>
          </a:r>
          <a:r>
            <a:rPr lang="en-GB" sz="950" dirty="0">
              <a:solidFill>
                <a:schemeClr val="tx1">
                  <a:lumMod val="65000"/>
                  <a:lumOff val="35000"/>
                </a:schemeClr>
              </a:solidFill>
              <a:latin typeface="Cambria" panose="02040503050406030204" pitchFamily="18" charset="0"/>
              <a:ea typeface="Cambria" panose="02040503050406030204" pitchFamily="18" charset="0"/>
            </a:rPr>
            <a:t> [-]</a:t>
          </a:r>
        </a:p>
      </cdr:txBody>
    </cdr:sp>
  </cdr:relSizeAnchor>
</c:userShapes>
</file>

<file path=ppt/drawings/drawing59.xml><?xml version="1.0" encoding="utf-8"?>
<c:userShapes xmlns:c="http://schemas.openxmlformats.org/drawingml/2006/chart">
  <cdr:relSizeAnchor xmlns:cdr="http://schemas.openxmlformats.org/drawingml/2006/chartDrawing">
    <cdr:from>
      <cdr:x>0.18154</cdr:x>
      <cdr:y>0.01033</cdr:y>
    </cdr:from>
    <cdr:to>
      <cdr:x>0.81147</cdr:x>
      <cdr:y>0.10684</cdr:y>
    </cdr:to>
    <cdr:sp macro="" textlink="">
      <cdr:nvSpPr>
        <cdr:cNvPr id="15" name="TextBox 1">
          <a:extLst xmlns:a="http://schemas.openxmlformats.org/drawingml/2006/main">
            <a:ext uri="{FF2B5EF4-FFF2-40B4-BE49-F238E27FC236}">
              <a16:creationId xmlns:a16="http://schemas.microsoft.com/office/drawing/2014/main" id="{883DA61F-B79A-4B42-8650-772B51D6173D}"/>
            </a:ext>
          </a:extLst>
        </cdr:cNvPr>
        <cdr:cNvSpPr txBox="1"/>
      </cdr:nvSpPr>
      <cdr:spPr>
        <a:xfrm xmlns:a="http://schemas.openxmlformats.org/drawingml/2006/main">
          <a:off x="545225" y="25882"/>
          <a:ext cx="1891862" cy="2417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dirty="0">
              <a:solidFill>
                <a:schemeClr val="tx1">
                  <a:lumMod val="65000"/>
                  <a:lumOff val="35000"/>
                </a:schemeClr>
              </a:solidFill>
              <a:latin typeface="Cambria" panose="02040503050406030204" pitchFamily="18" charset="0"/>
              <a:ea typeface="Cambria" panose="02040503050406030204" pitchFamily="18" charset="0"/>
            </a:rPr>
            <a:t>Robertson 1990,</a:t>
          </a:r>
          <a:r>
            <a:rPr lang="nb-NO" sz="950" b="0" baseline="0" dirty="0">
              <a:solidFill>
                <a:schemeClr val="tx1">
                  <a:lumMod val="65000"/>
                  <a:lumOff val="35000"/>
                </a:schemeClr>
              </a:solidFill>
              <a:latin typeface="Cambria" panose="02040503050406030204" pitchFamily="18" charset="0"/>
              <a:ea typeface="Cambria" panose="02040503050406030204" pitchFamily="18" charset="0"/>
            </a:rPr>
            <a:t> </a:t>
          </a:r>
          <a:r>
            <a:rPr lang="nb-NO" sz="950" i="0" dirty="0">
              <a:solidFill>
                <a:schemeClr val="tx1">
                  <a:lumMod val="65000"/>
                  <a:lumOff val="35000"/>
                </a:schemeClr>
              </a:solidFill>
              <a:latin typeface="Cambria Math" panose="02040503050406030204" pitchFamily="18" charset="0"/>
            </a:rPr>
            <a:t>F_r</a:t>
          </a:r>
          <a:r>
            <a:rPr lang="en-GB" sz="950" i="0" dirty="0">
              <a:solidFill>
                <a:schemeClr val="tx1">
                  <a:lumMod val="65000"/>
                  <a:lumOff val="35000"/>
                </a:schemeClr>
              </a:solidFill>
              <a:latin typeface="Cambria Math" panose="02040503050406030204" pitchFamily="18" charset="0"/>
              <a:ea typeface="Cambria" panose="02040503050406030204" pitchFamily="18" charset="0"/>
            </a:rPr>
            <a:t>−</a:t>
          </a:r>
          <a:r>
            <a:rPr lang="nb-NO" sz="950" i="0" dirty="0">
              <a:solidFill>
                <a:schemeClr val="tx1">
                  <a:lumMod val="65000"/>
                  <a:lumOff val="35000"/>
                </a:schemeClr>
              </a:solidFill>
              <a:latin typeface="Cambria Math" panose="02040503050406030204" pitchFamily="18" charset="0"/>
            </a:rPr>
            <a:t>Q_t</a:t>
          </a:r>
          <a:r>
            <a:rPr lang="en-GB" sz="950" dirty="0">
              <a:solidFill>
                <a:schemeClr val="tx1">
                  <a:lumMod val="65000"/>
                  <a:lumOff val="35000"/>
                </a:schemeClr>
              </a:solidFill>
              <a:latin typeface="Cambria" panose="02040503050406030204" pitchFamily="18" charset="0"/>
              <a:ea typeface="Cambria" panose="02040503050406030204" pitchFamily="18" charset="0"/>
            </a:rPr>
            <a:t> - 4b</a:t>
          </a:r>
        </a:p>
      </cdr:txBody>
    </cdr:sp>
  </cdr:relSizeAnchor>
</c:userShapes>
</file>

<file path=ppt/drawings/drawing6.xml><?xml version="1.0" encoding="utf-8"?>
<c:userShapes xmlns:c="http://schemas.openxmlformats.org/drawingml/2006/chart">
  <cdr:relSizeAnchor xmlns:cdr="http://schemas.openxmlformats.org/drawingml/2006/chartDrawing">
    <cdr:from>
      <cdr:x>0.00996</cdr:x>
      <cdr:y>0.88559</cdr:y>
    </cdr:from>
    <cdr:to>
      <cdr:x>1</cdr:x>
      <cdr:y>1</cdr:y>
    </cdr:to>
    <mc:AlternateContent xmlns:mc="http://schemas.openxmlformats.org/markup-compatibility/2006">
      <mc:Choice xmlns:a14="http://schemas.microsoft.com/office/drawing/2010/main" Requires="a14">
        <cdr:sp macro="" textlink="">
          <cdr:nvSpPr>
            <cdr:cNvPr id="13" name="TextBox 1">
              <a:extLst xmlns:a="http://schemas.openxmlformats.org/drawingml/2006/main">
                <a:ext uri="{FF2B5EF4-FFF2-40B4-BE49-F238E27FC236}">
                  <a16:creationId xmlns:a16="http://schemas.microsoft.com/office/drawing/2014/main" id="{D9DBF44E-1D9F-48D9-823B-5FF44E15C8F5}"/>
                </a:ext>
              </a:extLst>
            </cdr:cNvPr>
            <cdr:cNvSpPr txBox="1"/>
          </cdr:nvSpPr>
          <cdr:spPr>
            <a:xfrm xmlns:a="http://schemas.openxmlformats.org/drawingml/2006/main">
              <a:off x="64766" y="4195319"/>
              <a:ext cx="1388886" cy="53543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nb-NO" sz="1100" b="0" i="1" dirty="0" smtClean="0">
                            <a:solidFill>
                              <a:schemeClr val="tx1">
                                <a:lumMod val="75000"/>
                                <a:lumOff val="25000"/>
                              </a:schemeClr>
                            </a:solidFill>
                            <a:effectLst/>
                            <a:latin typeface="Cambria Math" panose="02040503050406030204" pitchFamily="18" charset="0"/>
                          </a:rPr>
                        </m:ctrlPr>
                      </m:sSubPr>
                      <m:e>
                        <m:r>
                          <a:rPr lang="nb-NO" sz="1100" b="0" i="1" dirty="0" smtClean="0">
                            <a:solidFill>
                              <a:schemeClr val="tx1">
                                <a:lumMod val="75000"/>
                                <a:lumOff val="25000"/>
                              </a:schemeClr>
                            </a:solidFill>
                            <a:effectLst/>
                            <a:latin typeface="Cambria Math" panose="02040503050406030204" pitchFamily="18" charset="0"/>
                          </a:rPr>
                          <m:t>𝑠</m:t>
                        </m:r>
                      </m:e>
                      <m:sub>
                        <m:r>
                          <a:rPr lang="nb-NO" sz="1100" b="0" i="1" dirty="0" err="1">
                            <a:solidFill>
                              <a:schemeClr val="tx1">
                                <a:lumMod val="75000"/>
                                <a:lumOff val="25000"/>
                              </a:schemeClr>
                            </a:solidFill>
                            <a:effectLst/>
                            <a:latin typeface="Cambria Math" panose="02040503050406030204" pitchFamily="18" charset="0"/>
                          </a:rPr>
                          <m:t>𝑢</m:t>
                        </m:r>
                        <m:r>
                          <a:rPr lang="nb-NO" sz="1100" b="0" i="1" dirty="0" err="1">
                            <a:solidFill>
                              <a:schemeClr val="tx1">
                                <a:lumMod val="75000"/>
                                <a:lumOff val="25000"/>
                              </a:schemeClr>
                            </a:solidFill>
                            <a:effectLst/>
                            <a:latin typeface="Cambria Math" panose="02040503050406030204" pitchFamily="18" charset="0"/>
                          </a:rPr>
                          <m:t>,</m:t>
                        </m:r>
                        <m:r>
                          <m:rPr>
                            <m:sty m:val="p"/>
                          </m:rPr>
                          <a:rPr lang="nb-NO" sz="1100" b="0" i="0" dirty="0" err="1">
                            <a:solidFill>
                              <a:schemeClr val="tx1">
                                <a:lumMod val="75000"/>
                                <a:lumOff val="25000"/>
                              </a:schemeClr>
                            </a:solidFill>
                            <a:effectLst/>
                            <a:latin typeface="Cambria Math" panose="02040503050406030204" pitchFamily="18" charset="0"/>
                          </a:rPr>
                          <m:t>Δ</m:t>
                        </m:r>
                        <m:r>
                          <a:rPr lang="nb-NO" sz="1100" b="0" i="1" dirty="0" err="1">
                            <a:solidFill>
                              <a:schemeClr val="tx1">
                                <a:lumMod val="75000"/>
                                <a:lumOff val="25000"/>
                              </a:schemeClr>
                            </a:solidFill>
                            <a:effectLst/>
                            <a:latin typeface="Cambria Math" panose="02040503050406030204" pitchFamily="18" charset="0"/>
                          </a:rPr>
                          <m:t>𝑢</m:t>
                        </m:r>
                      </m:sub>
                    </m:sSub>
                    <m:r>
                      <a:rPr lang="nb-NO" sz="1100" b="0" i="1" dirty="0">
                        <a:solidFill>
                          <a:schemeClr val="tx1">
                            <a:lumMod val="75000"/>
                            <a:lumOff val="25000"/>
                          </a:schemeClr>
                        </a:solidFill>
                        <a:effectLst/>
                        <a:latin typeface="Cambria Math" panose="02040503050406030204" pitchFamily="18" charset="0"/>
                      </a:rPr>
                      <m:t>, </m:t>
                    </m:r>
                    <m:sSub>
                      <m:sSubPr>
                        <m:ctrlPr>
                          <a:rPr lang="nb-NO" sz="1100" b="0" i="1" dirty="0">
                            <a:solidFill>
                              <a:schemeClr val="tx1">
                                <a:lumMod val="75000"/>
                                <a:lumOff val="25000"/>
                              </a:schemeClr>
                            </a:solidFill>
                            <a:latin typeface="Cambria Math" panose="02040503050406030204" pitchFamily="18" charset="0"/>
                          </a:rPr>
                        </m:ctrlPr>
                      </m:sSubPr>
                      <m:e>
                        <m:r>
                          <a:rPr lang="nb-NO" sz="1100" b="0" i="1" dirty="0">
                            <a:solidFill>
                              <a:schemeClr val="tx1">
                                <a:lumMod val="75000"/>
                                <a:lumOff val="25000"/>
                              </a:schemeClr>
                            </a:solidFill>
                            <a:latin typeface="Cambria Math" panose="02040503050406030204" pitchFamily="18" charset="0"/>
                          </a:rPr>
                          <m:t>𝑠</m:t>
                        </m:r>
                      </m:e>
                      <m:sub>
                        <m:r>
                          <a:rPr lang="nb-NO" sz="1100" b="0" i="1" dirty="0" err="1">
                            <a:solidFill>
                              <a:schemeClr val="tx1">
                                <a:lumMod val="75000"/>
                                <a:lumOff val="25000"/>
                              </a:schemeClr>
                            </a:solidFill>
                            <a:latin typeface="Cambria Math" panose="02040503050406030204" pitchFamily="18" charset="0"/>
                          </a:rPr>
                          <m:t>𝑢</m:t>
                        </m:r>
                        <m:r>
                          <a:rPr lang="nb-NO" sz="1100" b="0" i="1" dirty="0" err="1">
                            <a:solidFill>
                              <a:schemeClr val="tx1">
                                <a:lumMod val="75000"/>
                                <a:lumOff val="25000"/>
                              </a:schemeClr>
                            </a:solidFill>
                            <a:latin typeface="Cambria Math" panose="02040503050406030204" pitchFamily="18" charset="0"/>
                          </a:rPr>
                          <m:t>,</m:t>
                        </m:r>
                        <m:r>
                          <a:rPr lang="nb-NO" sz="1100" b="0" i="1" dirty="0" err="1">
                            <a:solidFill>
                              <a:schemeClr val="tx1">
                                <a:lumMod val="75000"/>
                                <a:lumOff val="25000"/>
                              </a:schemeClr>
                            </a:solidFill>
                            <a:latin typeface="Cambria Math" panose="02040503050406030204" pitchFamily="18" charset="0"/>
                          </a:rPr>
                          <m:t>𝑘𝑡</m:t>
                        </m:r>
                      </m:sub>
                    </m:sSub>
                    <m:r>
                      <a:rPr lang="nb-NO" sz="1100" b="0" i="1" dirty="0">
                        <a:solidFill>
                          <a:schemeClr val="tx1">
                            <a:lumMod val="75000"/>
                            <a:lumOff val="25000"/>
                          </a:schemeClr>
                        </a:solidFill>
                        <a:latin typeface="Cambria Math" panose="02040503050406030204" pitchFamily="18" charset="0"/>
                      </a:rPr>
                      <m:t>, </m:t>
                    </m:r>
                    <m:sSub>
                      <m:sSubPr>
                        <m:ctrlPr>
                          <a:rPr lang="nb-NO" sz="1100" b="0" i="1" dirty="0">
                            <a:solidFill>
                              <a:schemeClr val="tx1">
                                <a:lumMod val="75000"/>
                                <a:lumOff val="25000"/>
                              </a:schemeClr>
                            </a:solidFill>
                            <a:latin typeface="Cambria Math" panose="02040503050406030204" pitchFamily="18" charset="0"/>
                          </a:rPr>
                        </m:ctrlPr>
                      </m:sSubPr>
                      <m:e>
                        <m:r>
                          <a:rPr lang="nb-NO" sz="1100" b="0" i="1" dirty="0">
                            <a:solidFill>
                              <a:schemeClr val="tx1">
                                <a:lumMod val="75000"/>
                                <a:lumOff val="25000"/>
                              </a:schemeClr>
                            </a:solidFill>
                            <a:latin typeface="Cambria Math" panose="02040503050406030204" pitchFamily="18" charset="0"/>
                          </a:rPr>
                          <m:t>𝑠</m:t>
                        </m:r>
                      </m:e>
                      <m:sub>
                        <m:r>
                          <a:rPr lang="nb-NO" sz="1100" b="0" i="1" dirty="0" err="1">
                            <a:solidFill>
                              <a:schemeClr val="tx1">
                                <a:lumMod val="75000"/>
                                <a:lumOff val="25000"/>
                              </a:schemeClr>
                            </a:solidFill>
                            <a:latin typeface="Cambria Math" panose="02040503050406030204" pitchFamily="18" charset="0"/>
                          </a:rPr>
                          <m:t>𝑢</m:t>
                        </m:r>
                        <m:r>
                          <a:rPr lang="nb-NO" sz="1100" b="0" i="1" dirty="0" err="1">
                            <a:solidFill>
                              <a:schemeClr val="tx1">
                                <a:lumMod val="75000"/>
                                <a:lumOff val="25000"/>
                              </a:schemeClr>
                            </a:solidFill>
                            <a:latin typeface="Cambria Math" panose="02040503050406030204" pitchFamily="18" charset="0"/>
                          </a:rPr>
                          <m:t>,</m:t>
                        </m:r>
                        <m:r>
                          <a:rPr lang="nb-NO" sz="1100" b="0" i="1" dirty="0" err="1">
                            <a:solidFill>
                              <a:schemeClr val="tx1">
                                <a:lumMod val="75000"/>
                                <a:lumOff val="25000"/>
                              </a:schemeClr>
                            </a:solidFill>
                            <a:latin typeface="Cambria Math" panose="02040503050406030204" pitchFamily="18" charset="0"/>
                          </a:rPr>
                          <m:t>𝑘𝑒</m:t>
                        </m:r>
                      </m:sub>
                    </m:sSub>
                  </m:oMath>
                </m:oMathPara>
              </a14:m>
              <a:endParaRPr lang="nb-NO" sz="1100" b="0" dirty="0">
                <a:solidFill>
                  <a:schemeClr val="tx1">
                    <a:lumMod val="75000"/>
                    <a:lumOff val="25000"/>
                  </a:schemeClr>
                </a:solidFill>
              </a:endParaRPr>
            </a:p>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lang="nb-NO" sz="1000" b="0" i="0" dirty="0">
                  <a:solidFill>
                    <a:schemeClr val="tx1">
                      <a:lumMod val="75000"/>
                      <a:lumOff val="25000"/>
                    </a:schemeClr>
                  </a:solidFill>
                  <a:effectLst/>
                  <a:latin typeface="Cambria Math" panose="02040503050406030204" pitchFamily="18" charset="0"/>
                </a:rPr>
                <a:t>______ ,  </a:t>
              </a:r>
              <a:r>
                <a:rPr lang="en-GB" sz="1000" i="0" dirty="0">
                  <a:solidFill>
                    <a:schemeClr val="tx1">
                      <a:lumMod val="75000"/>
                      <a:lumOff val="25000"/>
                    </a:schemeClr>
                  </a:solidFill>
                  <a:latin typeface="Cambria Math" panose="02040503050406030204" pitchFamily="18" charset="0"/>
                  <a:ea typeface="Cambria Math" panose="02040503050406030204" pitchFamily="18" charset="0"/>
                </a:rPr>
                <a:t>⋯</a:t>
              </a:r>
              <a:r>
                <a:rPr lang="en-GB" sz="1000" i="0" dirty="0">
                  <a:solidFill>
                    <a:schemeClr val="tx1">
                      <a:lumMod val="75000"/>
                      <a:lumOff val="25000"/>
                    </a:schemeClr>
                  </a:solidFill>
                  <a:effectLst/>
                  <a:latin typeface="Cambria Math" panose="02040503050406030204" pitchFamily="18" charset="0"/>
                </a:rPr>
                <a:t>⋯</a:t>
              </a:r>
              <a:r>
                <a:rPr lang="nb-NO" sz="1000" b="0" i="0" dirty="0">
                  <a:solidFill>
                    <a:schemeClr val="tx1">
                      <a:lumMod val="75000"/>
                      <a:lumOff val="25000"/>
                    </a:schemeClr>
                  </a:solidFill>
                  <a:effectLst/>
                  <a:latin typeface="Cambria Math" panose="02040503050406030204" pitchFamily="18" charset="0"/>
                </a:rPr>
                <a:t> ,</a:t>
              </a:r>
              <a:r>
                <a:rPr lang="nb-NO" sz="1000" dirty="0">
                  <a:solidFill>
                    <a:schemeClr val="tx1">
                      <a:lumMod val="75000"/>
                      <a:lumOff val="25000"/>
                    </a:schemeClr>
                  </a:solidFill>
                  <a:latin typeface="Cambria" panose="02040503050406030204" pitchFamily="18" charset="0"/>
                  <a:ea typeface="Cambria" panose="02040503050406030204" pitchFamily="18" charset="0"/>
                </a:rPr>
                <a:t>   - - - -</a:t>
              </a:r>
            </a:p>
          </cdr:txBody>
        </cdr:sp>
      </mc:Choice>
      <mc:Fallback>
        <cdr:sp macro="" textlink="">
          <cdr:nvSpPr>
            <cdr:cNvPr id="13" name="TextBox 1">
              <a:extLst xmlns:a="http://schemas.openxmlformats.org/drawingml/2006/main">
                <a:ext uri="{FF2B5EF4-FFF2-40B4-BE49-F238E27FC236}">
                  <a16:creationId xmlns:a16="http://schemas.microsoft.com/office/drawing/2014/main" id="{D9DBF44E-1D9F-48D9-823B-5FF44E15C8F5}"/>
                </a:ext>
              </a:extLst>
            </cdr:cNvPr>
            <cdr:cNvSpPr txBox="1"/>
          </cdr:nvSpPr>
          <cdr:spPr>
            <a:xfrm xmlns:a="http://schemas.openxmlformats.org/drawingml/2006/main">
              <a:off x="64766" y="4195319"/>
              <a:ext cx="1388886" cy="53543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lang="nb-NO" sz="1100" b="0" i="0" dirty="0">
                  <a:solidFill>
                    <a:schemeClr val="tx1">
                      <a:lumMod val="75000"/>
                      <a:lumOff val="25000"/>
                    </a:schemeClr>
                  </a:solidFill>
                  <a:effectLst/>
                  <a:latin typeface="Cambria Math" panose="02040503050406030204" pitchFamily="18" charset="0"/>
                </a:rPr>
                <a:t>𝑠_(</a:t>
              </a:r>
              <a:r>
                <a:rPr lang="nb-NO" sz="1100" b="0" i="0" dirty="0" err="1">
                  <a:solidFill>
                    <a:schemeClr val="tx1">
                      <a:lumMod val="75000"/>
                      <a:lumOff val="25000"/>
                    </a:schemeClr>
                  </a:solidFill>
                  <a:effectLst/>
                  <a:latin typeface="Cambria Math" panose="02040503050406030204" pitchFamily="18" charset="0"/>
                </a:rPr>
                <a:t>𝑢,Δ𝑢</a:t>
              </a:r>
              <a:r>
                <a:rPr lang="nb-NO" sz="1100" b="0" i="0" dirty="0">
                  <a:solidFill>
                    <a:schemeClr val="tx1">
                      <a:lumMod val="75000"/>
                      <a:lumOff val="25000"/>
                    </a:schemeClr>
                  </a:solidFill>
                  <a:effectLst/>
                  <a:latin typeface="Cambria Math" panose="02040503050406030204" pitchFamily="18" charset="0"/>
                </a:rPr>
                <a:t>), </a:t>
              </a:r>
              <a:r>
                <a:rPr lang="nb-NO" sz="1100" b="0" i="0" dirty="0">
                  <a:solidFill>
                    <a:schemeClr val="tx1">
                      <a:lumMod val="75000"/>
                      <a:lumOff val="25000"/>
                    </a:schemeClr>
                  </a:solidFill>
                  <a:latin typeface="Cambria Math" panose="02040503050406030204" pitchFamily="18" charset="0"/>
                </a:rPr>
                <a:t>𝑠_(</a:t>
              </a:r>
              <a:r>
                <a:rPr lang="nb-NO" sz="1100" b="0" i="0" dirty="0" err="1">
                  <a:solidFill>
                    <a:schemeClr val="tx1">
                      <a:lumMod val="75000"/>
                      <a:lumOff val="25000"/>
                    </a:schemeClr>
                  </a:solidFill>
                  <a:latin typeface="Cambria Math" panose="02040503050406030204" pitchFamily="18" charset="0"/>
                </a:rPr>
                <a:t>𝑢,𝑘𝑡</a:t>
              </a:r>
              <a:r>
                <a:rPr lang="nb-NO" sz="1100" b="0" i="0" dirty="0">
                  <a:solidFill>
                    <a:schemeClr val="tx1">
                      <a:lumMod val="75000"/>
                      <a:lumOff val="25000"/>
                    </a:schemeClr>
                  </a:solidFill>
                  <a:latin typeface="Cambria Math" panose="02040503050406030204" pitchFamily="18" charset="0"/>
                </a:rPr>
                <a:t>), 𝑠_(</a:t>
              </a:r>
              <a:r>
                <a:rPr lang="nb-NO" sz="1100" b="0" i="0" dirty="0" err="1">
                  <a:solidFill>
                    <a:schemeClr val="tx1">
                      <a:lumMod val="75000"/>
                      <a:lumOff val="25000"/>
                    </a:schemeClr>
                  </a:solidFill>
                  <a:latin typeface="Cambria Math" panose="02040503050406030204" pitchFamily="18" charset="0"/>
                </a:rPr>
                <a:t>𝑢,𝑘𝑒</a:t>
              </a:r>
              <a:r>
                <a:rPr lang="nb-NO" sz="1100" b="0" i="0" dirty="0">
                  <a:solidFill>
                    <a:schemeClr val="tx1">
                      <a:lumMod val="75000"/>
                      <a:lumOff val="25000"/>
                    </a:schemeClr>
                  </a:solidFill>
                  <a:latin typeface="Cambria Math" panose="02040503050406030204" pitchFamily="18" charset="0"/>
                </a:rPr>
                <a:t>)</a:t>
              </a:r>
              <a:endParaRPr lang="nb-NO" sz="1100" b="0" dirty="0">
                <a:solidFill>
                  <a:schemeClr val="tx1">
                    <a:lumMod val="75000"/>
                    <a:lumOff val="25000"/>
                  </a:schemeClr>
                </a:solidFill>
              </a:endParaRPr>
            </a:p>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lang="nb-NO" sz="1000" b="0" i="0" dirty="0">
                  <a:solidFill>
                    <a:schemeClr val="tx1">
                      <a:lumMod val="75000"/>
                      <a:lumOff val="25000"/>
                    </a:schemeClr>
                  </a:solidFill>
                  <a:effectLst/>
                  <a:latin typeface="Cambria Math" panose="02040503050406030204" pitchFamily="18" charset="0"/>
                </a:rPr>
                <a:t>______ ,  </a:t>
              </a:r>
              <a:r>
                <a:rPr lang="en-GB" sz="1000" i="0" dirty="0">
                  <a:solidFill>
                    <a:schemeClr val="tx1">
                      <a:lumMod val="75000"/>
                      <a:lumOff val="25000"/>
                    </a:schemeClr>
                  </a:solidFill>
                  <a:latin typeface="Cambria Math" panose="02040503050406030204" pitchFamily="18" charset="0"/>
                  <a:ea typeface="Cambria Math" panose="02040503050406030204" pitchFamily="18" charset="0"/>
                </a:rPr>
                <a:t>⋯</a:t>
              </a:r>
              <a:r>
                <a:rPr lang="en-GB" sz="1000" i="0" dirty="0">
                  <a:solidFill>
                    <a:schemeClr val="tx1">
                      <a:lumMod val="75000"/>
                      <a:lumOff val="25000"/>
                    </a:schemeClr>
                  </a:solidFill>
                  <a:effectLst/>
                  <a:latin typeface="Cambria Math" panose="02040503050406030204" pitchFamily="18" charset="0"/>
                </a:rPr>
                <a:t>⋯</a:t>
              </a:r>
              <a:r>
                <a:rPr lang="nb-NO" sz="1000" b="0" i="0" dirty="0">
                  <a:solidFill>
                    <a:schemeClr val="tx1">
                      <a:lumMod val="75000"/>
                      <a:lumOff val="25000"/>
                    </a:schemeClr>
                  </a:solidFill>
                  <a:effectLst/>
                  <a:latin typeface="Cambria Math" panose="02040503050406030204" pitchFamily="18" charset="0"/>
                </a:rPr>
                <a:t> ,</a:t>
              </a:r>
              <a:r>
                <a:rPr lang="nb-NO" sz="1000" dirty="0">
                  <a:solidFill>
                    <a:schemeClr val="tx1">
                      <a:lumMod val="75000"/>
                      <a:lumOff val="25000"/>
                    </a:schemeClr>
                  </a:solidFill>
                  <a:latin typeface="Cambria" panose="02040503050406030204" pitchFamily="18" charset="0"/>
                  <a:ea typeface="Cambria" panose="02040503050406030204" pitchFamily="18" charset="0"/>
                </a:rPr>
                <a:t>   - - - -</a:t>
              </a:r>
            </a:p>
          </cdr:txBody>
        </cdr:sp>
      </mc:Fallback>
    </mc:AlternateContent>
  </cdr:relSizeAnchor>
  <cdr:relSizeAnchor xmlns:cdr="http://schemas.openxmlformats.org/drawingml/2006/chartDrawing">
    <cdr:from>
      <cdr:x>0</cdr:x>
      <cdr:y>0.07094</cdr:y>
    </cdr:from>
    <cdr:to>
      <cdr:x>1</cdr:x>
      <cdr:y>0.1405</cdr:y>
    </cdr:to>
    <mc:AlternateContent xmlns:mc="http://schemas.openxmlformats.org/markup-compatibility/2006">
      <mc:Choice xmlns:a14="http://schemas.microsoft.com/office/drawing/2010/main" Requires="a14">
        <cdr:sp macro="" textlink="">
          <cdr:nvSpPr>
            <cdr:cNvPr id="15" name="TextBox 1">
              <a:extLst xmlns:a="http://schemas.openxmlformats.org/drawingml/2006/main">
                <a:ext uri="{FF2B5EF4-FFF2-40B4-BE49-F238E27FC236}">
                  <a16:creationId xmlns:a16="http://schemas.microsoft.com/office/drawing/2014/main" id="{26A2B471-BAA9-43E9-8EDC-CBE43D895DB1}"/>
                </a:ext>
              </a:extLst>
            </cdr:cNvPr>
            <cdr:cNvSpPr txBox="1"/>
          </cdr:nvSpPr>
          <cdr:spPr>
            <a:xfrm xmlns:a="http://schemas.openxmlformats.org/drawingml/2006/main">
              <a:off x="0" y="331979"/>
              <a:ext cx="1402852" cy="32554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Udrenert </a:t>
              </a:r>
              <a:r>
                <a:rPr lang="en-GB" sz="800" dirty="0" err="1">
                  <a:solidFill>
                    <a:schemeClr val="tx1">
                      <a:lumMod val="75000"/>
                      <a:lumOff val="25000"/>
                    </a:schemeClr>
                  </a:solidFill>
                  <a:latin typeface="Cambria" panose="02040503050406030204" pitchFamily="18" charset="0"/>
                  <a:ea typeface="Cambria" panose="02040503050406030204" pitchFamily="18" charset="0"/>
                </a:rPr>
                <a:t>skjærstyrke</a:t>
              </a:r>
              <a:r>
                <a:rPr lang="en-GB" sz="800" dirty="0">
                  <a:solidFill>
                    <a:schemeClr val="tx1">
                      <a:lumMod val="75000"/>
                      <a:lumOff val="25000"/>
                    </a:schemeClr>
                  </a:solidFill>
                  <a:latin typeface="Cambria" panose="02040503050406030204" pitchFamily="18" charset="0"/>
                  <a:ea typeface="Cambria" panose="02040503050406030204" pitchFamily="18" charset="0"/>
                </a:rPr>
                <a:t>, </a:t>
              </a:r>
              <a14:m>
                <m:oMath xmlns:m="http://schemas.openxmlformats.org/officeDocument/2006/math">
                  <m:sSub>
                    <m:sSubPr>
                      <m:ctrlPr>
                        <a:rPr lang="nb-NO" sz="800" i="1" dirty="0" smtClean="0">
                          <a:solidFill>
                            <a:schemeClr val="tx1">
                              <a:lumMod val="65000"/>
                              <a:lumOff val="35000"/>
                            </a:schemeClr>
                          </a:solidFill>
                          <a:latin typeface="Cambria Math" panose="02040503050406030204" pitchFamily="18" charset="0"/>
                        </a:rPr>
                      </m:ctrlPr>
                    </m:sSubPr>
                    <m:e>
                      <m:r>
                        <m:rPr>
                          <m:sty m:val="p"/>
                        </m:rPr>
                        <a:rPr lang="nb-NO" sz="800" i="0" dirty="0" smtClean="0">
                          <a:solidFill>
                            <a:schemeClr val="tx1">
                              <a:lumMod val="65000"/>
                              <a:lumOff val="35000"/>
                            </a:schemeClr>
                          </a:solidFill>
                          <a:latin typeface="Cambria Math" panose="02040503050406030204" pitchFamily="18" charset="0"/>
                        </a:rPr>
                        <m:t>s</m:t>
                      </m:r>
                    </m:e>
                    <m:sub>
                      <m:r>
                        <m:rPr>
                          <m:sty m:val="p"/>
                        </m:rPr>
                        <a:rPr lang="nb-NO" sz="800" i="0" dirty="0" err="1">
                          <a:solidFill>
                            <a:schemeClr val="tx1">
                              <a:lumMod val="65000"/>
                              <a:lumOff val="35000"/>
                            </a:schemeClr>
                          </a:solidFill>
                          <a:latin typeface="Cambria Math" panose="02040503050406030204" pitchFamily="18" charset="0"/>
                        </a:rPr>
                        <m:t>u</m:t>
                      </m:r>
                      <m:r>
                        <a:rPr lang="nb-NO" sz="800" i="0" dirty="0" err="1">
                          <a:solidFill>
                            <a:schemeClr val="tx1">
                              <a:lumMod val="65000"/>
                              <a:lumOff val="35000"/>
                            </a:schemeClr>
                          </a:solidFill>
                          <a:latin typeface="Cambria Math" panose="02040503050406030204" pitchFamily="18" charset="0"/>
                        </a:rPr>
                        <m:t>,</m:t>
                      </m:r>
                      <m:r>
                        <m:rPr>
                          <m:sty m:val="p"/>
                        </m:rPr>
                        <a:rPr lang="nb-NO" sz="800" i="0" dirty="0" err="1">
                          <a:solidFill>
                            <a:schemeClr val="tx1">
                              <a:lumMod val="65000"/>
                              <a:lumOff val="35000"/>
                            </a:schemeClr>
                          </a:solidFill>
                          <a:latin typeface="Cambria Math" panose="02040503050406030204" pitchFamily="18" charset="0"/>
                        </a:rPr>
                        <m:t>i</m:t>
                      </m:r>
                    </m:sub>
                  </m:sSub>
                </m:oMath>
              </a14:m>
              <a:r>
                <a:rPr lang="nb-NO" sz="800" i="0" dirty="0">
                  <a:solidFill>
                    <a:schemeClr val="tx1">
                      <a:lumMod val="65000"/>
                      <a:lumOff val="35000"/>
                    </a:schemeClr>
                  </a:solidFill>
                  <a:latin typeface="Cambria Math" panose="02040503050406030204" pitchFamily="18" charset="0"/>
                </a:rPr>
                <a:t>  [kPa]</a:t>
              </a:r>
              <a:endParaRPr lang="en-GB" sz="800" dirty="0">
                <a:solidFill>
                  <a:schemeClr val="tx1">
                    <a:lumMod val="65000"/>
                    <a:lumOff val="35000"/>
                  </a:schemeClr>
                </a:solidFill>
              </a:endParaRPr>
            </a:p>
          </cdr:txBody>
        </cdr:sp>
      </mc:Choice>
      <mc:Fallback>
        <cdr:sp macro="" textlink="">
          <cdr:nvSpPr>
            <cdr:cNvPr id="15" name="TextBox 1">
              <a:extLst xmlns:a="http://schemas.openxmlformats.org/drawingml/2006/main">
                <a:ext uri="{FF2B5EF4-FFF2-40B4-BE49-F238E27FC236}">
                  <a16:creationId xmlns:a16="http://schemas.microsoft.com/office/drawing/2014/main" id="{26A2B471-BAA9-43E9-8EDC-CBE43D895DB1}"/>
                </a:ext>
              </a:extLst>
            </cdr:cNvPr>
            <cdr:cNvSpPr txBox="1"/>
          </cdr:nvSpPr>
          <cdr:spPr>
            <a:xfrm xmlns:a="http://schemas.openxmlformats.org/drawingml/2006/main">
              <a:off x="0" y="331979"/>
              <a:ext cx="1402852" cy="32554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Udrenert </a:t>
              </a:r>
              <a:r>
                <a:rPr lang="en-GB" sz="800" dirty="0" err="1">
                  <a:solidFill>
                    <a:schemeClr val="tx1">
                      <a:lumMod val="75000"/>
                      <a:lumOff val="25000"/>
                    </a:schemeClr>
                  </a:solidFill>
                  <a:latin typeface="Cambria" panose="02040503050406030204" pitchFamily="18" charset="0"/>
                  <a:ea typeface="Cambria" panose="02040503050406030204" pitchFamily="18" charset="0"/>
                </a:rPr>
                <a:t>skjærstyrke</a:t>
              </a:r>
              <a:r>
                <a:rPr lang="en-GB" sz="800" dirty="0">
                  <a:solidFill>
                    <a:schemeClr val="tx1">
                      <a:lumMod val="75000"/>
                      <a:lumOff val="25000"/>
                    </a:schemeClr>
                  </a:solidFill>
                  <a:latin typeface="Cambria" panose="02040503050406030204" pitchFamily="18" charset="0"/>
                  <a:ea typeface="Cambria" panose="02040503050406030204" pitchFamily="18" charset="0"/>
                </a:rPr>
                <a:t>, </a:t>
              </a:r>
              <a:r>
                <a:rPr lang="nb-NO" sz="800" i="0" dirty="0">
                  <a:solidFill>
                    <a:schemeClr val="tx1">
                      <a:lumMod val="65000"/>
                      <a:lumOff val="35000"/>
                    </a:schemeClr>
                  </a:solidFill>
                  <a:latin typeface="Cambria Math" panose="02040503050406030204" pitchFamily="18" charset="0"/>
                </a:rPr>
                <a:t>s_(</a:t>
              </a:r>
              <a:r>
                <a:rPr lang="nb-NO" sz="800" i="0" dirty="0" err="1">
                  <a:solidFill>
                    <a:schemeClr val="tx1">
                      <a:lumMod val="65000"/>
                      <a:lumOff val="35000"/>
                    </a:schemeClr>
                  </a:solidFill>
                  <a:latin typeface="Cambria Math" panose="02040503050406030204" pitchFamily="18" charset="0"/>
                </a:rPr>
                <a:t>u,i</a:t>
              </a:r>
              <a:r>
                <a:rPr lang="nb-NO" sz="800" i="0" dirty="0">
                  <a:solidFill>
                    <a:schemeClr val="tx1">
                      <a:lumMod val="65000"/>
                      <a:lumOff val="35000"/>
                    </a:schemeClr>
                  </a:solidFill>
                  <a:latin typeface="Cambria Math" panose="02040503050406030204" pitchFamily="18" charset="0"/>
                </a:rPr>
                <a:t>)  [kPa]</a:t>
              </a:r>
              <a:endParaRPr lang="en-GB" sz="800" dirty="0">
                <a:solidFill>
                  <a:schemeClr val="tx1">
                    <a:lumMod val="65000"/>
                    <a:lumOff val="35000"/>
                  </a:schemeClr>
                </a:solidFill>
              </a:endParaRPr>
            </a:p>
          </cdr:txBody>
        </cdr:sp>
      </mc:Fallback>
    </mc:AlternateContent>
  </cdr:relSizeAnchor>
</c:userShapes>
</file>

<file path=ppt/drawings/drawing60.xml><?xml version="1.0" encoding="utf-8"?>
<c:userShapes xmlns:c="http://schemas.openxmlformats.org/drawingml/2006/chart">
  <cdr:relSizeAnchor xmlns:cdr="http://schemas.openxmlformats.org/drawingml/2006/chartDrawing">
    <cdr:from>
      <cdr:x>0.28724</cdr:x>
      <cdr:y>0.31673</cdr:y>
    </cdr:from>
    <cdr:to>
      <cdr:x>0.40488</cdr:x>
      <cdr:y>0.42339</cdr:y>
    </cdr:to>
    <cdr:sp macro="" textlink="">
      <cdr:nvSpPr>
        <cdr:cNvPr id="5" name="TextBox 1">
          <a:extLst xmlns:a="http://schemas.openxmlformats.org/drawingml/2006/main">
            <a:ext uri="{FF2B5EF4-FFF2-40B4-BE49-F238E27FC236}">
              <a16:creationId xmlns:a16="http://schemas.microsoft.com/office/drawing/2014/main" id="{EBD023A4-43E4-47BA-A523-A5858CBA8E16}"/>
            </a:ext>
          </a:extLst>
        </cdr:cNvPr>
        <cdr:cNvSpPr txBox="1"/>
      </cdr:nvSpPr>
      <cdr:spPr>
        <a:xfrm xmlns:a="http://schemas.openxmlformats.org/drawingml/2006/main">
          <a:off x="858283" y="796076"/>
          <a:ext cx="351508" cy="268083"/>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6</a:t>
          </a:r>
        </a:p>
      </cdr:txBody>
    </cdr:sp>
  </cdr:relSizeAnchor>
  <cdr:relSizeAnchor xmlns:cdr="http://schemas.openxmlformats.org/drawingml/2006/chartDrawing">
    <cdr:from>
      <cdr:x>0.32897</cdr:x>
      <cdr:y>0.40729</cdr:y>
    </cdr:from>
    <cdr:to>
      <cdr:x>0.44662</cdr:x>
      <cdr:y>0.51396</cdr:y>
    </cdr:to>
    <cdr:sp macro="" textlink="">
      <cdr:nvSpPr>
        <cdr:cNvPr id="7" name="TextBox 1">
          <a:extLst xmlns:a="http://schemas.openxmlformats.org/drawingml/2006/main">
            <a:ext uri="{FF2B5EF4-FFF2-40B4-BE49-F238E27FC236}">
              <a16:creationId xmlns:a16="http://schemas.microsoft.com/office/drawing/2014/main" id="{72866D06-CB6B-4895-9B9E-68AF67804C63}"/>
            </a:ext>
          </a:extLst>
        </cdr:cNvPr>
        <cdr:cNvSpPr txBox="1"/>
      </cdr:nvSpPr>
      <cdr:spPr>
        <a:xfrm xmlns:a="http://schemas.openxmlformats.org/drawingml/2006/main">
          <a:off x="982956" y="1023703"/>
          <a:ext cx="351538" cy="268108"/>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5</a:t>
          </a:r>
        </a:p>
      </cdr:txBody>
    </cdr:sp>
  </cdr:relSizeAnchor>
  <cdr:relSizeAnchor xmlns:cdr="http://schemas.openxmlformats.org/drawingml/2006/chartDrawing">
    <cdr:from>
      <cdr:x>0.27722</cdr:x>
      <cdr:y>0.17236</cdr:y>
    </cdr:from>
    <cdr:to>
      <cdr:x>0.39487</cdr:x>
      <cdr:y>0.27903</cdr:y>
    </cdr:to>
    <cdr:sp macro="" textlink="">
      <cdr:nvSpPr>
        <cdr:cNvPr id="8" name="TextBox 1">
          <a:extLst xmlns:a="http://schemas.openxmlformats.org/drawingml/2006/main">
            <a:ext uri="{FF2B5EF4-FFF2-40B4-BE49-F238E27FC236}">
              <a16:creationId xmlns:a16="http://schemas.microsoft.com/office/drawing/2014/main" id="{C34E3ECE-492C-48C6-AA63-18B046E3D102}"/>
            </a:ext>
          </a:extLst>
        </cdr:cNvPr>
        <cdr:cNvSpPr txBox="1"/>
      </cdr:nvSpPr>
      <cdr:spPr>
        <a:xfrm xmlns:a="http://schemas.openxmlformats.org/drawingml/2006/main">
          <a:off x="828343" y="433212"/>
          <a:ext cx="351538" cy="268108"/>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7</a:t>
          </a:r>
        </a:p>
      </cdr:txBody>
    </cdr:sp>
  </cdr:relSizeAnchor>
  <cdr:relSizeAnchor xmlns:cdr="http://schemas.openxmlformats.org/drawingml/2006/chartDrawing">
    <cdr:from>
      <cdr:x>0.37576</cdr:x>
      <cdr:y>0.4479</cdr:y>
    </cdr:from>
    <cdr:to>
      <cdr:x>0.49341</cdr:x>
      <cdr:y>0.55457</cdr:y>
    </cdr:to>
    <cdr:sp macro="" textlink="">
      <cdr:nvSpPr>
        <cdr:cNvPr id="9" name="TextBox 1">
          <a:extLst xmlns:a="http://schemas.openxmlformats.org/drawingml/2006/main">
            <a:ext uri="{FF2B5EF4-FFF2-40B4-BE49-F238E27FC236}">
              <a16:creationId xmlns:a16="http://schemas.microsoft.com/office/drawing/2014/main" id="{C0FB62B5-D00C-465C-88E5-D5069D95D59D}"/>
            </a:ext>
          </a:extLst>
        </cdr:cNvPr>
        <cdr:cNvSpPr txBox="1"/>
      </cdr:nvSpPr>
      <cdr:spPr>
        <a:xfrm xmlns:a="http://schemas.openxmlformats.org/drawingml/2006/main">
          <a:off x="1122760" y="1125771"/>
          <a:ext cx="351538" cy="268108"/>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4</a:t>
          </a:r>
        </a:p>
      </cdr:txBody>
    </cdr:sp>
  </cdr:relSizeAnchor>
  <cdr:relSizeAnchor xmlns:cdr="http://schemas.openxmlformats.org/drawingml/2006/chartDrawing">
    <cdr:from>
      <cdr:x>0.52239</cdr:x>
      <cdr:y>0.62791</cdr:y>
    </cdr:from>
    <cdr:to>
      <cdr:x>0.64004</cdr:x>
      <cdr:y>0.73457</cdr:y>
    </cdr:to>
    <cdr:sp macro="" textlink="">
      <cdr:nvSpPr>
        <cdr:cNvPr id="10" name="TextBox 1">
          <a:extLst xmlns:a="http://schemas.openxmlformats.org/drawingml/2006/main">
            <a:ext uri="{FF2B5EF4-FFF2-40B4-BE49-F238E27FC236}">
              <a16:creationId xmlns:a16="http://schemas.microsoft.com/office/drawing/2014/main" id="{ED87C8CF-0637-4BEB-AB92-35132165B8C7}"/>
            </a:ext>
          </a:extLst>
        </cdr:cNvPr>
        <cdr:cNvSpPr txBox="1"/>
      </cdr:nvSpPr>
      <cdr:spPr>
        <a:xfrm xmlns:a="http://schemas.openxmlformats.org/drawingml/2006/main">
          <a:off x="1560911" y="1578217"/>
          <a:ext cx="351538" cy="268083"/>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3</a:t>
          </a:r>
        </a:p>
      </cdr:txBody>
    </cdr:sp>
  </cdr:relSizeAnchor>
  <cdr:relSizeAnchor xmlns:cdr="http://schemas.openxmlformats.org/drawingml/2006/chartDrawing">
    <cdr:from>
      <cdr:x>0.42387</cdr:x>
      <cdr:y>0.81049</cdr:y>
    </cdr:from>
    <cdr:to>
      <cdr:x>0.54152</cdr:x>
      <cdr:y>0.91715</cdr:y>
    </cdr:to>
    <cdr:sp macro="" textlink="">
      <cdr:nvSpPr>
        <cdr:cNvPr id="11" name="TextBox 1">
          <a:extLst xmlns:a="http://schemas.openxmlformats.org/drawingml/2006/main">
            <a:ext uri="{FF2B5EF4-FFF2-40B4-BE49-F238E27FC236}">
              <a16:creationId xmlns:a16="http://schemas.microsoft.com/office/drawing/2014/main" id="{ED87C8CF-0637-4BEB-AB92-35132165B8C7}"/>
            </a:ext>
          </a:extLst>
        </cdr:cNvPr>
        <cdr:cNvSpPr txBox="1"/>
      </cdr:nvSpPr>
      <cdr:spPr>
        <a:xfrm xmlns:a="http://schemas.openxmlformats.org/drawingml/2006/main">
          <a:off x="1266526" y="2037112"/>
          <a:ext cx="351539" cy="268082"/>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2</a:t>
          </a:r>
        </a:p>
      </cdr:txBody>
    </cdr:sp>
  </cdr:relSizeAnchor>
  <cdr:relSizeAnchor xmlns:cdr="http://schemas.openxmlformats.org/drawingml/2006/chartDrawing">
    <cdr:from>
      <cdr:x>0.65138</cdr:x>
      <cdr:y>0.77399</cdr:y>
    </cdr:from>
    <cdr:to>
      <cdr:x>0.76902</cdr:x>
      <cdr:y>0.88065</cdr:y>
    </cdr:to>
    <cdr:sp macro="" textlink="">
      <cdr:nvSpPr>
        <cdr:cNvPr id="12" name="TextBox 1">
          <a:extLst xmlns:a="http://schemas.openxmlformats.org/drawingml/2006/main">
            <a:ext uri="{FF2B5EF4-FFF2-40B4-BE49-F238E27FC236}">
              <a16:creationId xmlns:a16="http://schemas.microsoft.com/office/drawing/2014/main" id="{E59E4658-BFC5-486F-BDE8-6927E1030028}"/>
            </a:ext>
          </a:extLst>
        </cdr:cNvPr>
        <cdr:cNvSpPr txBox="1"/>
      </cdr:nvSpPr>
      <cdr:spPr>
        <a:xfrm xmlns:a="http://schemas.openxmlformats.org/drawingml/2006/main">
          <a:off x="1946330" y="1945382"/>
          <a:ext cx="351508" cy="268083"/>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1</a:t>
          </a:r>
        </a:p>
      </cdr:txBody>
    </cdr:sp>
  </cdr:relSizeAnchor>
  <cdr:relSizeAnchor xmlns:cdr="http://schemas.openxmlformats.org/drawingml/2006/chartDrawing">
    <cdr:from>
      <cdr:x>0.18154</cdr:x>
      <cdr:y>0.01033</cdr:y>
    </cdr:from>
    <cdr:to>
      <cdr:x>0.81147</cdr:x>
      <cdr:y>0.10684</cdr:y>
    </cdr:to>
    <cdr:sp macro="" textlink="">
      <cdr:nvSpPr>
        <cdr:cNvPr id="15" name="TextBox 1">
          <a:extLst xmlns:a="http://schemas.openxmlformats.org/drawingml/2006/main">
            <a:ext uri="{FF2B5EF4-FFF2-40B4-BE49-F238E27FC236}">
              <a16:creationId xmlns:a16="http://schemas.microsoft.com/office/drawing/2014/main" id="{883DA61F-B79A-4B42-8650-772B51D6173D}"/>
            </a:ext>
          </a:extLst>
        </cdr:cNvPr>
        <cdr:cNvSpPr txBox="1"/>
      </cdr:nvSpPr>
      <cdr:spPr>
        <a:xfrm xmlns:a="http://schemas.openxmlformats.org/drawingml/2006/main">
          <a:off x="545225" y="25882"/>
          <a:ext cx="1891862" cy="2417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dirty="0">
              <a:solidFill>
                <a:schemeClr val="tx1">
                  <a:lumMod val="65000"/>
                  <a:lumOff val="35000"/>
                </a:schemeClr>
              </a:solidFill>
              <a:latin typeface="Cambria" panose="02040503050406030204" pitchFamily="18" charset="0"/>
              <a:ea typeface="Cambria" panose="02040503050406030204" pitchFamily="18" charset="0"/>
            </a:rPr>
            <a:t>Robertson 1990,</a:t>
          </a:r>
          <a:r>
            <a:rPr lang="nb-NO" sz="950" b="0" baseline="0" dirty="0">
              <a:solidFill>
                <a:schemeClr val="tx1">
                  <a:lumMod val="65000"/>
                  <a:lumOff val="35000"/>
                </a:schemeClr>
              </a:solidFill>
              <a:latin typeface="Cambria" panose="02040503050406030204" pitchFamily="18" charset="0"/>
              <a:ea typeface="Cambria" panose="02040503050406030204" pitchFamily="18" charset="0"/>
            </a:rPr>
            <a:t> </a:t>
          </a:r>
          <a:r>
            <a:rPr lang="nb-NO" sz="950" i="0" dirty="0">
              <a:solidFill>
                <a:schemeClr val="tx1">
                  <a:lumMod val="65000"/>
                  <a:lumOff val="35000"/>
                </a:schemeClr>
              </a:solidFill>
              <a:latin typeface="Cambria Math" panose="02040503050406030204" pitchFamily="18" charset="0"/>
            </a:rPr>
            <a:t>B_q</a:t>
          </a:r>
          <a:r>
            <a:rPr lang="en-GB" sz="950" i="0" dirty="0">
              <a:solidFill>
                <a:schemeClr val="tx1">
                  <a:lumMod val="65000"/>
                  <a:lumOff val="35000"/>
                </a:schemeClr>
              </a:solidFill>
              <a:latin typeface="Cambria Math" panose="02040503050406030204" pitchFamily="18" charset="0"/>
              <a:ea typeface="Cambria" panose="02040503050406030204" pitchFamily="18" charset="0"/>
            </a:rPr>
            <a:t>−</a:t>
          </a:r>
          <a:r>
            <a:rPr lang="nb-NO" sz="950" i="0" dirty="0">
              <a:solidFill>
                <a:schemeClr val="tx1">
                  <a:lumMod val="65000"/>
                  <a:lumOff val="35000"/>
                </a:schemeClr>
              </a:solidFill>
              <a:latin typeface="Cambria Math" panose="02040503050406030204" pitchFamily="18" charset="0"/>
            </a:rPr>
            <a:t>Q_t</a:t>
          </a:r>
          <a:r>
            <a:rPr lang="en-GB" sz="950" dirty="0">
              <a:solidFill>
                <a:schemeClr val="tx1">
                  <a:lumMod val="65000"/>
                  <a:lumOff val="35000"/>
                </a:schemeClr>
              </a:solidFill>
              <a:latin typeface="Cambria" panose="02040503050406030204" pitchFamily="18" charset="0"/>
              <a:ea typeface="Cambria" panose="02040503050406030204" pitchFamily="18" charset="0"/>
            </a:rPr>
            <a:t> - 4b</a:t>
          </a:r>
        </a:p>
      </cdr:txBody>
    </cdr:sp>
  </cdr:relSizeAnchor>
  <cdr:relSizeAnchor xmlns:cdr="http://schemas.openxmlformats.org/drawingml/2006/chartDrawing">
    <cdr:from>
      <cdr:x>0.80696</cdr:x>
      <cdr:y>0.12962</cdr:y>
    </cdr:from>
    <cdr:to>
      <cdr:x>0.98215</cdr:x>
      <cdr:y>0.22613</cdr:y>
    </cdr:to>
    <cdr:sp macro="" textlink="">
      <cdr:nvSpPr>
        <cdr:cNvPr id="16" name="TextBox 1">
          <a:extLst xmlns:a="http://schemas.openxmlformats.org/drawingml/2006/main">
            <a:ext uri="{FF2B5EF4-FFF2-40B4-BE49-F238E27FC236}">
              <a16:creationId xmlns:a16="http://schemas.microsoft.com/office/drawing/2014/main" id="{A3634D20-F069-4363-8CEC-F34B4349A00A}"/>
            </a:ext>
          </a:extLst>
        </cdr:cNvPr>
        <cdr:cNvSpPr txBox="1"/>
      </cdr:nvSpPr>
      <cdr:spPr>
        <a:xfrm xmlns:a="http://schemas.openxmlformats.org/drawingml/2006/main">
          <a:off x="2411200" y="325784"/>
          <a:ext cx="523468" cy="24257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750" b="0" i="0">
              <a:solidFill>
                <a:schemeClr val="tx1">
                  <a:lumMod val="65000"/>
                  <a:lumOff val="35000"/>
                </a:schemeClr>
              </a:solidFill>
              <a:latin typeface="Cambria Math" panose="02040503050406030204" pitchFamily="18" charset="0"/>
            </a:rPr>
            <a:t>Depth [mm]</a:t>
          </a:r>
          <a:endParaRPr lang="en-GB" sz="750" i="0">
            <a:solidFill>
              <a:schemeClr val="tx1">
                <a:lumMod val="65000"/>
                <a:lumOff val="35000"/>
              </a:schemeClr>
            </a:solidFill>
          </a:endParaRPr>
        </a:p>
      </cdr:txBody>
    </cdr:sp>
  </cdr:relSizeAnchor>
  <cdr:relSizeAnchor xmlns:cdr="http://schemas.openxmlformats.org/drawingml/2006/chartDrawing">
    <cdr:from>
      <cdr:x>0.41712</cdr:x>
      <cdr:y>0.56383</cdr:y>
    </cdr:from>
    <cdr:to>
      <cdr:x>0.69645</cdr:x>
      <cdr:y>0.80377</cdr:y>
    </cdr:to>
    <cdr:grpSp>
      <cdr:nvGrpSpPr>
        <cdr:cNvPr id="17" name="Group 16">
          <a:extLst xmlns:a="http://schemas.openxmlformats.org/drawingml/2006/main">
            <a:ext uri="{FF2B5EF4-FFF2-40B4-BE49-F238E27FC236}">
              <a16:creationId xmlns:a16="http://schemas.microsoft.com/office/drawing/2014/main" id="{65956B6D-F8DF-4C83-AE5C-25234C41CB7A}"/>
            </a:ext>
          </a:extLst>
        </cdr:cNvPr>
        <cdr:cNvGrpSpPr/>
      </cdr:nvGrpSpPr>
      <cdr:grpSpPr>
        <a:xfrm xmlns:a="http://schemas.openxmlformats.org/drawingml/2006/main">
          <a:off x="1231468" y="1428396"/>
          <a:ext cx="824668" cy="607860"/>
          <a:chOff x="0" y="0"/>
          <a:chExt cx="833164" cy="605238"/>
        </a:xfrm>
      </cdr:grpSpPr>
      <cdr:cxnSp macro="">
        <cdr:nvCxnSpPr>
          <cdr:cNvPr id="18" name="Straight Arrow Connector 17">
            <a:extLst xmlns:a="http://schemas.openxmlformats.org/drawingml/2006/main">
              <a:ext uri="{FF2B5EF4-FFF2-40B4-BE49-F238E27FC236}">
                <a16:creationId xmlns:a16="http://schemas.microsoft.com/office/drawing/2014/main" id="{3E062AE4-D588-4F90-866C-BA689B0C4041}"/>
              </a:ext>
            </a:extLst>
          </cdr:cNvPr>
          <cdr:cNvCxnSpPr/>
        </cdr:nvCxnSpPr>
        <cdr:spPr>
          <a:xfrm xmlns:a="http://schemas.openxmlformats.org/drawingml/2006/main">
            <a:off x="496446" y="457478"/>
            <a:ext cx="215846" cy="147760"/>
          </a:xfrm>
          <a:prstGeom xmlns:a="http://schemas.openxmlformats.org/drawingml/2006/main" prst="straightConnector1">
            <a:avLst/>
          </a:prstGeom>
          <a:ln xmlns:a="http://schemas.openxmlformats.org/drawingml/2006/main" w="9525">
            <a:solidFill>
              <a:sysClr val="windowText" lastClr="000000"/>
            </a:solidFill>
            <a:tailEnd type="stealt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19" name="Straight Arrow Connector 18">
            <a:extLst xmlns:a="http://schemas.openxmlformats.org/drawingml/2006/main">
              <a:ext uri="{FF2B5EF4-FFF2-40B4-BE49-F238E27FC236}">
                <a16:creationId xmlns:a16="http://schemas.microsoft.com/office/drawing/2014/main" id="{3BA3D9A8-BCC1-4819-8EC1-B43DDDE5188A}"/>
              </a:ext>
            </a:extLst>
          </cdr:cNvPr>
          <cdr:cNvCxnSpPr/>
        </cdr:nvCxnSpPr>
        <cdr:spPr>
          <a:xfrm xmlns:a="http://schemas.openxmlformats.org/drawingml/2006/main" flipH="1" flipV="1">
            <a:off x="0" y="92422"/>
            <a:ext cx="251857" cy="170817"/>
          </a:xfrm>
          <a:prstGeom xmlns:a="http://schemas.openxmlformats.org/drawingml/2006/main" prst="straightConnector1">
            <a:avLst/>
          </a:prstGeom>
          <a:ln xmlns:a="http://schemas.openxmlformats.org/drawingml/2006/main" w="9525">
            <a:solidFill>
              <a:sysClr val="windowText" lastClr="000000"/>
            </a:solidFill>
            <a:tailEnd type="stealt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20" name="TextBox 1">
            <a:extLst xmlns:a="http://schemas.openxmlformats.org/drawingml/2006/main">
              <a:ext uri="{FF2B5EF4-FFF2-40B4-BE49-F238E27FC236}">
                <a16:creationId xmlns:a16="http://schemas.microsoft.com/office/drawing/2014/main" id="{67D9DE70-199C-49A1-88AD-83DBFAACEF26}"/>
              </a:ext>
            </a:extLst>
          </cdr:cNvPr>
          <cdr:cNvSpPr txBox="1"/>
        </cdr:nvSpPr>
        <cdr:spPr>
          <a:xfrm xmlns:a="http://schemas.openxmlformats.org/drawingml/2006/main">
            <a:off x="24749" y="0"/>
            <a:ext cx="398307" cy="270694"/>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700" i="1">
                <a:solidFill>
                  <a:schemeClr val="tx1">
                    <a:lumMod val="75000"/>
                    <a:lumOff val="25000"/>
                  </a:schemeClr>
                </a:solidFill>
                <a:latin typeface="Cambria" panose="02040503050406030204" pitchFamily="18" charset="0"/>
                <a:ea typeface="Cambria" panose="02040503050406030204" pitchFamily="18" charset="0"/>
              </a:rPr>
              <a:t>OCR</a:t>
            </a:r>
          </a:p>
        </cdr:txBody>
      </cdr:sp>
      <cdr:sp macro="" textlink="">
        <cdr:nvSpPr>
          <cdr:cNvPr id="21" name="TextBox 1">
            <a:extLst xmlns:a="http://schemas.openxmlformats.org/drawingml/2006/main">
              <a:ext uri="{FF2B5EF4-FFF2-40B4-BE49-F238E27FC236}">
                <a16:creationId xmlns:a16="http://schemas.microsoft.com/office/drawing/2014/main" id="{D2D55228-282F-4650-A7AB-A69ACF697079}"/>
              </a:ext>
            </a:extLst>
          </cdr:cNvPr>
          <cdr:cNvSpPr txBox="1"/>
        </cdr:nvSpPr>
        <cdr:spPr>
          <a:xfrm xmlns:a="http://schemas.openxmlformats.org/drawingml/2006/main">
            <a:off x="434857" y="308558"/>
            <a:ext cx="398307" cy="270694"/>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700" b="0" i="0">
                <a:solidFill>
                  <a:schemeClr val="tx1">
                    <a:lumMod val="75000"/>
                    <a:lumOff val="25000"/>
                  </a:schemeClr>
                </a:solidFill>
                <a:latin typeface="Cambria Math" panose="02040503050406030204" pitchFamily="18" charset="0"/>
                <a:ea typeface="Cambria" panose="02040503050406030204" pitchFamily="18" charset="0"/>
              </a:rPr>
              <a:t>𝑆_𝑡</a:t>
            </a:r>
            <a:endParaRPr lang="en-GB" sz="700" i="1">
              <a:solidFill>
                <a:schemeClr val="tx1">
                  <a:lumMod val="75000"/>
                  <a:lumOff val="25000"/>
                </a:schemeClr>
              </a:solidFill>
              <a:latin typeface="Cambria" panose="02040503050406030204" pitchFamily="18" charset="0"/>
              <a:ea typeface="Cambria" panose="02040503050406030204" pitchFamily="18" charset="0"/>
            </a:endParaRPr>
          </a:p>
        </cdr:txBody>
      </cdr:sp>
    </cdr:grpSp>
  </cdr:relSizeAnchor>
  <cdr:relSizeAnchor xmlns:cdr="http://schemas.openxmlformats.org/drawingml/2006/chartDrawing">
    <cdr:from>
      <cdr:x>0.03581</cdr:x>
      <cdr:y>0.40351</cdr:y>
    </cdr:from>
    <cdr:to>
      <cdr:x>0.11678</cdr:x>
      <cdr:y>0.6174</cdr:y>
    </cdr:to>
    <cdr:sp macro="" textlink="">
      <cdr:nvSpPr>
        <cdr:cNvPr id="22" name="TextBox 1">
          <a:extLst xmlns:a="http://schemas.openxmlformats.org/drawingml/2006/main">
            <a:ext uri="{FF2B5EF4-FFF2-40B4-BE49-F238E27FC236}">
              <a16:creationId xmlns:a16="http://schemas.microsoft.com/office/drawing/2014/main" id="{B161AACA-9CCB-4F05-BE29-177C28D3595E}"/>
            </a:ext>
          </a:extLst>
        </cdr:cNvPr>
        <cdr:cNvSpPr txBox="1"/>
      </cdr:nvSpPr>
      <cdr:spPr>
        <a:xfrm xmlns:a="http://schemas.openxmlformats.org/drawingml/2006/main" rot="16200000">
          <a:off x="-45695" y="1173658"/>
          <a:ext cx="541865" cy="2390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i="0" dirty="0">
              <a:solidFill>
                <a:schemeClr val="tx1">
                  <a:lumMod val="65000"/>
                  <a:lumOff val="35000"/>
                </a:schemeClr>
              </a:solidFill>
              <a:latin typeface="Cambria Math" panose="02040503050406030204" pitchFamily="18" charset="0"/>
            </a:rPr>
            <a:t>Q_t</a:t>
          </a:r>
          <a:r>
            <a:rPr lang="en-GB" sz="950" dirty="0">
              <a:solidFill>
                <a:schemeClr val="tx1">
                  <a:lumMod val="65000"/>
                  <a:lumOff val="35000"/>
                </a:schemeClr>
              </a:solidFill>
              <a:latin typeface="Cambria" panose="02040503050406030204" pitchFamily="18" charset="0"/>
              <a:ea typeface="Cambria" panose="02040503050406030204" pitchFamily="18" charset="0"/>
            </a:rPr>
            <a:t> [-]</a:t>
          </a:r>
        </a:p>
      </cdr:txBody>
    </cdr:sp>
  </cdr:relSizeAnchor>
  <cdr:relSizeAnchor xmlns:cdr="http://schemas.openxmlformats.org/drawingml/2006/chartDrawing">
    <cdr:from>
      <cdr:x>0.81646</cdr:x>
      <cdr:y>0.90564</cdr:y>
    </cdr:from>
    <cdr:to>
      <cdr:x>1</cdr:x>
      <cdr:y>1</cdr:y>
    </cdr:to>
    <cdr:sp macro="" textlink="">
      <cdr:nvSpPr>
        <cdr:cNvPr id="23" name="TextBox 1">
          <a:extLst xmlns:a="http://schemas.openxmlformats.org/drawingml/2006/main">
            <a:ext uri="{FF2B5EF4-FFF2-40B4-BE49-F238E27FC236}">
              <a16:creationId xmlns:a16="http://schemas.microsoft.com/office/drawing/2014/main" id="{87C55E16-275D-4CDD-BC43-3BB7C8B34DBF}"/>
            </a:ext>
          </a:extLst>
        </cdr:cNvPr>
        <cdr:cNvSpPr txBox="1"/>
      </cdr:nvSpPr>
      <cdr:spPr>
        <a:xfrm xmlns:a="http://schemas.openxmlformats.org/drawingml/2006/main">
          <a:off x="2461245" y="2345132"/>
          <a:ext cx="541865" cy="2390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i="0" dirty="0">
              <a:solidFill>
                <a:schemeClr val="tx1">
                  <a:lumMod val="65000"/>
                  <a:lumOff val="35000"/>
                </a:schemeClr>
              </a:solidFill>
              <a:latin typeface="Cambria Math" panose="02040503050406030204" pitchFamily="18" charset="0"/>
            </a:rPr>
            <a:t>B_q</a:t>
          </a:r>
          <a:r>
            <a:rPr lang="en-GB" sz="950" dirty="0">
              <a:solidFill>
                <a:schemeClr val="tx1">
                  <a:lumMod val="65000"/>
                  <a:lumOff val="35000"/>
                </a:schemeClr>
              </a:solidFill>
              <a:latin typeface="Cambria" panose="02040503050406030204" pitchFamily="18" charset="0"/>
              <a:ea typeface="Cambria" panose="02040503050406030204" pitchFamily="18" charset="0"/>
            </a:rPr>
            <a:t> [-]</a:t>
          </a:r>
        </a:p>
      </cdr:txBody>
    </cdr:sp>
  </cdr:relSizeAnchor>
</c:userShapes>
</file>

<file path=ppt/drawings/drawing61.xml><?xml version="1.0" encoding="utf-8"?>
<c:userShapes xmlns:c="http://schemas.openxmlformats.org/drawingml/2006/chart">
  <cdr:relSizeAnchor xmlns:cdr="http://schemas.openxmlformats.org/drawingml/2006/chartDrawing">
    <cdr:from>
      <cdr:x>0.18154</cdr:x>
      <cdr:y>0.01033</cdr:y>
    </cdr:from>
    <cdr:to>
      <cdr:x>0.81147</cdr:x>
      <cdr:y>0.10684</cdr:y>
    </cdr:to>
    <cdr:sp macro="" textlink="">
      <cdr:nvSpPr>
        <cdr:cNvPr id="15" name="TextBox 1">
          <a:extLst xmlns:a="http://schemas.openxmlformats.org/drawingml/2006/main">
            <a:ext uri="{FF2B5EF4-FFF2-40B4-BE49-F238E27FC236}">
              <a16:creationId xmlns:a16="http://schemas.microsoft.com/office/drawing/2014/main" id="{883DA61F-B79A-4B42-8650-772B51D6173D}"/>
            </a:ext>
          </a:extLst>
        </cdr:cNvPr>
        <cdr:cNvSpPr txBox="1"/>
      </cdr:nvSpPr>
      <cdr:spPr>
        <a:xfrm xmlns:a="http://schemas.openxmlformats.org/drawingml/2006/main">
          <a:off x="545225" y="25882"/>
          <a:ext cx="1891862" cy="2417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dirty="0">
              <a:solidFill>
                <a:schemeClr val="tx1">
                  <a:lumMod val="65000"/>
                  <a:lumOff val="35000"/>
                </a:schemeClr>
              </a:solidFill>
              <a:latin typeface="Cambria" panose="02040503050406030204" pitchFamily="18" charset="0"/>
              <a:ea typeface="Cambria" panose="02040503050406030204" pitchFamily="18" charset="0"/>
            </a:rPr>
            <a:t>Robertson 1990,</a:t>
          </a:r>
          <a:r>
            <a:rPr lang="nb-NO" sz="950" b="0" baseline="0" dirty="0">
              <a:solidFill>
                <a:schemeClr val="tx1">
                  <a:lumMod val="65000"/>
                  <a:lumOff val="35000"/>
                </a:schemeClr>
              </a:solidFill>
              <a:latin typeface="Cambria" panose="02040503050406030204" pitchFamily="18" charset="0"/>
              <a:ea typeface="Cambria" panose="02040503050406030204" pitchFamily="18" charset="0"/>
            </a:rPr>
            <a:t> </a:t>
          </a:r>
          <a:r>
            <a:rPr lang="nb-NO" sz="950" i="0" dirty="0">
              <a:solidFill>
                <a:schemeClr val="tx1">
                  <a:lumMod val="65000"/>
                  <a:lumOff val="35000"/>
                </a:schemeClr>
              </a:solidFill>
              <a:latin typeface="Cambria Math" panose="02040503050406030204" pitchFamily="18" charset="0"/>
            </a:rPr>
            <a:t>F_r</a:t>
          </a:r>
          <a:r>
            <a:rPr lang="en-GB" sz="950" i="0" dirty="0">
              <a:solidFill>
                <a:schemeClr val="tx1">
                  <a:lumMod val="65000"/>
                  <a:lumOff val="35000"/>
                </a:schemeClr>
              </a:solidFill>
              <a:latin typeface="Cambria Math" panose="02040503050406030204" pitchFamily="18" charset="0"/>
              <a:ea typeface="Cambria" panose="02040503050406030204" pitchFamily="18" charset="0"/>
            </a:rPr>
            <a:t>−</a:t>
          </a:r>
          <a:r>
            <a:rPr lang="nb-NO" sz="950" i="0" dirty="0">
              <a:solidFill>
                <a:schemeClr val="tx1">
                  <a:lumMod val="65000"/>
                  <a:lumOff val="35000"/>
                </a:schemeClr>
              </a:solidFill>
              <a:latin typeface="Cambria Math" panose="02040503050406030204" pitchFamily="18" charset="0"/>
            </a:rPr>
            <a:t>Q_t</a:t>
          </a:r>
          <a:r>
            <a:rPr lang="en-GB" sz="950" dirty="0">
              <a:solidFill>
                <a:schemeClr val="tx1">
                  <a:lumMod val="65000"/>
                  <a:lumOff val="35000"/>
                </a:schemeClr>
              </a:solidFill>
              <a:latin typeface="Cambria" panose="02040503050406030204" pitchFamily="18" charset="0"/>
              <a:ea typeface="Cambria" panose="02040503050406030204" pitchFamily="18" charset="0"/>
            </a:rPr>
            <a:t> - 4b</a:t>
          </a:r>
        </a:p>
      </cdr:txBody>
    </cdr:sp>
  </cdr:relSizeAnchor>
</c:userShapes>
</file>

<file path=ppt/drawings/drawing62.xml><?xml version="1.0" encoding="utf-8"?>
<c:userShapes xmlns:c="http://schemas.openxmlformats.org/drawingml/2006/chart">
  <cdr:relSizeAnchor xmlns:cdr="http://schemas.openxmlformats.org/drawingml/2006/chartDrawing">
    <cdr:from>
      <cdr:x>0.28724</cdr:x>
      <cdr:y>0.31673</cdr:y>
    </cdr:from>
    <cdr:to>
      <cdr:x>0.40488</cdr:x>
      <cdr:y>0.42339</cdr:y>
    </cdr:to>
    <cdr:sp macro="" textlink="">
      <cdr:nvSpPr>
        <cdr:cNvPr id="5" name="TextBox 1">
          <a:extLst xmlns:a="http://schemas.openxmlformats.org/drawingml/2006/main">
            <a:ext uri="{FF2B5EF4-FFF2-40B4-BE49-F238E27FC236}">
              <a16:creationId xmlns:a16="http://schemas.microsoft.com/office/drawing/2014/main" id="{EBD023A4-43E4-47BA-A523-A5858CBA8E16}"/>
            </a:ext>
          </a:extLst>
        </cdr:cNvPr>
        <cdr:cNvSpPr txBox="1"/>
      </cdr:nvSpPr>
      <cdr:spPr>
        <a:xfrm xmlns:a="http://schemas.openxmlformats.org/drawingml/2006/main">
          <a:off x="858283" y="796076"/>
          <a:ext cx="351508" cy="268083"/>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6</a:t>
          </a:r>
        </a:p>
      </cdr:txBody>
    </cdr:sp>
  </cdr:relSizeAnchor>
  <cdr:relSizeAnchor xmlns:cdr="http://schemas.openxmlformats.org/drawingml/2006/chartDrawing">
    <cdr:from>
      <cdr:x>0.32897</cdr:x>
      <cdr:y>0.40729</cdr:y>
    </cdr:from>
    <cdr:to>
      <cdr:x>0.44662</cdr:x>
      <cdr:y>0.51396</cdr:y>
    </cdr:to>
    <cdr:sp macro="" textlink="">
      <cdr:nvSpPr>
        <cdr:cNvPr id="7" name="TextBox 1">
          <a:extLst xmlns:a="http://schemas.openxmlformats.org/drawingml/2006/main">
            <a:ext uri="{FF2B5EF4-FFF2-40B4-BE49-F238E27FC236}">
              <a16:creationId xmlns:a16="http://schemas.microsoft.com/office/drawing/2014/main" id="{72866D06-CB6B-4895-9B9E-68AF67804C63}"/>
            </a:ext>
          </a:extLst>
        </cdr:cNvPr>
        <cdr:cNvSpPr txBox="1"/>
      </cdr:nvSpPr>
      <cdr:spPr>
        <a:xfrm xmlns:a="http://schemas.openxmlformats.org/drawingml/2006/main">
          <a:off x="982956" y="1023703"/>
          <a:ext cx="351538" cy="268108"/>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5</a:t>
          </a:r>
        </a:p>
      </cdr:txBody>
    </cdr:sp>
  </cdr:relSizeAnchor>
  <cdr:relSizeAnchor xmlns:cdr="http://schemas.openxmlformats.org/drawingml/2006/chartDrawing">
    <cdr:from>
      <cdr:x>0.27722</cdr:x>
      <cdr:y>0.17236</cdr:y>
    </cdr:from>
    <cdr:to>
      <cdr:x>0.39487</cdr:x>
      <cdr:y>0.27903</cdr:y>
    </cdr:to>
    <cdr:sp macro="" textlink="">
      <cdr:nvSpPr>
        <cdr:cNvPr id="8" name="TextBox 1">
          <a:extLst xmlns:a="http://schemas.openxmlformats.org/drawingml/2006/main">
            <a:ext uri="{FF2B5EF4-FFF2-40B4-BE49-F238E27FC236}">
              <a16:creationId xmlns:a16="http://schemas.microsoft.com/office/drawing/2014/main" id="{C34E3ECE-492C-48C6-AA63-18B046E3D102}"/>
            </a:ext>
          </a:extLst>
        </cdr:cNvPr>
        <cdr:cNvSpPr txBox="1"/>
      </cdr:nvSpPr>
      <cdr:spPr>
        <a:xfrm xmlns:a="http://schemas.openxmlformats.org/drawingml/2006/main">
          <a:off x="828343" y="433212"/>
          <a:ext cx="351538" cy="268108"/>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7</a:t>
          </a:r>
        </a:p>
      </cdr:txBody>
    </cdr:sp>
  </cdr:relSizeAnchor>
  <cdr:relSizeAnchor xmlns:cdr="http://schemas.openxmlformats.org/drawingml/2006/chartDrawing">
    <cdr:from>
      <cdr:x>0.37576</cdr:x>
      <cdr:y>0.4479</cdr:y>
    </cdr:from>
    <cdr:to>
      <cdr:x>0.49341</cdr:x>
      <cdr:y>0.55457</cdr:y>
    </cdr:to>
    <cdr:sp macro="" textlink="">
      <cdr:nvSpPr>
        <cdr:cNvPr id="9" name="TextBox 1">
          <a:extLst xmlns:a="http://schemas.openxmlformats.org/drawingml/2006/main">
            <a:ext uri="{FF2B5EF4-FFF2-40B4-BE49-F238E27FC236}">
              <a16:creationId xmlns:a16="http://schemas.microsoft.com/office/drawing/2014/main" id="{C0FB62B5-D00C-465C-88E5-D5069D95D59D}"/>
            </a:ext>
          </a:extLst>
        </cdr:cNvPr>
        <cdr:cNvSpPr txBox="1"/>
      </cdr:nvSpPr>
      <cdr:spPr>
        <a:xfrm xmlns:a="http://schemas.openxmlformats.org/drawingml/2006/main">
          <a:off x="1122760" y="1125771"/>
          <a:ext cx="351538" cy="268108"/>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4</a:t>
          </a:r>
        </a:p>
      </cdr:txBody>
    </cdr:sp>
  </cdr:relSizeAnchor>
  <cdr:relSizeAnchor xmlns:cdr="http://schemas.openxmlformats.org/drawingml/2006/chartDrawing">
    <cdr:from>
      <cdr:x>0.52239</cdr:x>
      <cdr:y>0.62791</cdr:y>
    </cdr:from>
    <cdr:to>
      <cdr:x>0.64004</cdr:x>
      <cdr:y>0.73457</cdr:y>
    </cdr:to>
    <cdr:sp macro="" textlink="">
      <cdr:nvSpPr>
        <cdr:cNvPr id="10" name="TextBox 1">
          <a:extLst xmlns:a="http://schemas.openxmlformats.org/drawingml/2006/main">
            <a:ext uri="{FF2B5EF4-FFF2-40B4-BE49-F238E27FC236}">
              <a16:creationId xmlns:a16="http://schemas.microsoft.com/office/drawing/2014/main" id="{ED87C8CF-0637-4BEB-AB92-35132165B8C7}"/>
            </a:ext>
          </a:extLst>
        </cdr:cNvPr>
        <cdr:cNvSpPr txBox="1"/>
      </cdr:nvSpPr>
      <cdr:spPr>
        <a:xfrm xmlns:a="http://schemas.openxmlformats.org/drawingml/2006/main">
          <a:off x="1560911" y="1578217"/>
          <a:ext cx="351538" cy="268083"/>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3</a:t>
          </a:r>
        </a:p>
      </cdr:txBody>
    </cdr:sp>
  </cdr:relSizeAnchor>
  <cdr:relSizeAnchor xmlns:cdr="http://schemas.openxmlformats.org/drawingml/2006/chartDrawing">
    <cdr:from>
      <cdr:x>0.42387</cdr:x>
      <cdr:y>0.81049</cdr:y>
    </cdr:from>
    <cdr:to>
      <cdr:x>0.54152</cdr:x>
      <cdr:y>0.91715</cdr:y>
    </cdr:to>
    <cdr:sp macro="" textlink="">
      <cdr:nvSpPr>
        <cdr:cNvPr id="11" name="TextBox 1">
          <a:extLst xmlns:a="http://schemas.openxmlformats.org/drawingml/2006/main">
            <a:ext uri="{FF2B5EF4-FFF2-40B4-BE49-F238E27FC236}">
              <a16:creationId xmlns:a16="http://schemas.microsoft.com/office/drawing/2014/main" id="{ED87C8CF-0637-4BEB-AB92-35132165B8C7}"/>
            </a:ext>
          </a:extLst>
        </cdr:cNvPr>
        <cdr:cNvSpPr txBox="1"/>
      </cdr:nvSpPr>
      <cdr:spPr>
        <a:xfrm xmlns:a="http://schemas.openxmlformats.org/drawingml/2006/main">
          <a:off x="1266526" y="2037112"/>
          <a:ext cx="351539" cy="268082"/>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2</a:t>
          </a:r>
        </a:p>
      </cdr:txBody>
    </cdr:sp>
  </cdr:relSizeAnchor>
  <cdr:relSizeAnchor xmlns:cdr="http://schemas.openxmlformats.org/drawingml/2006/chartDrawing">
    <cdr:from>
      <cdr:x>0.65138</cdr:x>
      <cdr:y>0.77399</cdr:y>
    </cdr:from>
    <cdr:to>
      <cdr:x>0.76902</cdr:x>
      <cdr:y>0.88065</cdr:y>
    </cdr:to>
    <cdr:sp macro="" textlink="">
      <cdr:nvSpPr>
        <cdr:cNvPr id="12" name="TextBox 1">
          <a:extLst xmlns:a="http://schemas.openxmlformats.org/drawingml/2006/main">
            <a:ext uri="{FF2B5EF4-FFF2-40B4-BE49-F238E27FC236}">
              <a16:creationId xmlns:a16="http://schemas.microsoft.com/office/drawing/2014/main" id="{E59E4658-BFC5-486F-BDE8-6927E1030028}"/>
            </a:ext>
          </a:extLst>
        </cdr:cNvPr>
        <cdr:cNvSpPr txBox="1"/>
      </cdr:nvSpPr>
      <cdr:spPr>
        <a:xfrm xmlns:a="http://schemas.openxmlformats.org/drawingml/2006/main">
          <a:off x="1946330" y="1945382"/>
          <a:ext cx="351508" cy="268083"/>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900">
              <a:solidFill>
                <a:schemeClr val="tx1">
                  <a:lumMod val="75000"/>
                  <a:lumOff val="25000"/>
                </a:schemeClr>
              </a:solidFill>
              <a:latin typeface="Cambria" panose="02040503050406030204" pitchFamily="18" charset="0"/>
              <a:ea typeface="Cambria" panose="02040503050406030204" pitchFamily="18" charset="0"/>
            </a:rPr>
            <a:t>1</a:t>
          </a:r>
        </a:p>
      </cdr:txBody>
    </cdr:sp>
  </cdr:relSizeAnchor>
  <cdr:relSizeAnchor xmlns:cdr="http://schemas.openxmlformats.org/drawingml/2006/chartDrawing">
    <cdr:from>
      <cdr:x>0.18154</cdr:x>
      <cdr:y>0.01033</cdr:y>
    </cdr:from>
    <cdr:to>
      <cdr:x>0.81147</cdr:x>
      <cdr:y>0.10684</cdr:y>
    </cdr:to>
    <cdr:sp macro="" textlink="">
      <cdr:nvSpPr>
        <cdr:cNvPr id="15" name="TextBox 1">
          <a:extLst xmlns:a="http://schemas.openxmlformats.org/drawingml/2006/main">
            <a:ext uri="{FF2B5EF4-FFF2-40B4-BE49-F238E27FC236}">
              <a16:creationId xmlns:a16="http://schemas.microsoft.com/office/drawing/2014/main" id="{883DA61F-B79A-4B42-8650-772B51D6173D}"/>
            </a:ext>
          </a:extLst>
        </cdr:cNvPr>
        <cdr:cNvSpPr txBox="1"/>
      </cdr:nvSpPr>
      <cdr:spPr>
        <a:xfrm xmlns:a="http://schemas.openxmlformats.org/drawingml/2006/main">
          <a:off x="545225" y="25882"/>
          <a:ext cx="1891862" cy="241700"/>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dirty="0">
              <a:solidFill>
                <a:schemeClr val="tx1">
                  <a:lumMod val="65000"/>
                  <a:lumOff val="35000"/>
                </a:schemeClr>
              </a:solidFill>
              <a:latin typeface="Cambria" panose="02040503050406030204" pitchFamily="18" charset="0"/>
              <a:ea typeface="Cambria" panose="02040503050406030204" pitchFamily="18" charset="0"/>
            </a:rPr>
            <a:t>Robertson 1990,</a:t>
          </a:r>
          <a:r>
            <a:rPr lang="nb-NO" sz="950" b="0" baseline="0" dirty="0">
              <a:solidFill>
                <a:schemeClr val="tx1">
                  <a:lumMod val="65000"/>
                  <a:lumOff val="35000"/>
                </a:schemeClr>
              </a:solidFill>
              <a:latin typeface="Cambria" panose="02040503050406030204" pitchFamily="18" charset="0"/>
              <a:ea typeface="Cambria" panose="02040503050406030204" pitchFamily="18" charset="0"/>
            </a:rPr>
            <a:t> </a:t>
          </a:r>
          <a:r>
            <a:rPr lang="nb-NO" sz="950" b="0" i="0" dirty="0">
              <a:solidFill>
                <a:schemeClr val="tx1">
                  <a:lumMod val="65000"/>
                  <a:lumOff val="35000"/>
                </a:schemeClr>
              </a:solidFill>
              <a:latin typeface="Cambria Math" panose="02040503050406030204" pitchFamily="18" charset="0"/>
            </a:rPr>
            <a:t>B_q</a:t>
          </a:r>
          <a:r>
            <a:rPr lang="en-GB" sz="950" i="0" dirty="0">
              <a:solidFill>
                <a:schemeClr val="tx1">
                  <a:lumMod val="65000"/>
                  <a:lumOff val="35000"/>
                </a:schemeClr>
              </a:solidFill>
              <a:latin typeface="Cambria Math" panose="02040503050406030204" pitchFamily="18" charset="0"/>
              <a:ea typeface="Cambria" panose="02040503050406030204" pitchFamily="18" charset="0"/>
            </a:rPr>
            <a:t>−</a:t>
          </a:r>
          <a:r>
            <a:rPr lang="nb-NO" sz="950" i="0" dirty="0">
              <a:solidFill>
                <a:schemeClr val="tx1">
                  <a:lumMod val="65000"/>
                  <a:lumOff val="35000"/>
                </a:schemeClr>
              </a:solidFill>
              <a:latin typeface="Cambria Math" panose="02040503050406030204" pitchFamily="18" charset="0"/>
            </a:rPr>
            <a:t>Q_t</a:t>
          </a:r>
          <a:r>
            <a:rPr lang="en-GB" sz="950" dirty="0">
              <a:solidFill>
                <a:schemeClr val="tx1">
                  <a:lumMod val="65000"/>
                  <a:lumOff val="35000"/>
                </a:schemeClr>
              </a:solidFill>
              <a:latin typeface="Cambria" panose="02040503050406030204" pitchFamily="18" charset="0"/>
              <a:ea typeface="Cambria" panose="02040503050406030204" pitchFamily="18" charset="0"/>
            </a:rPr>
            <a:t> - 4b</a:t>
          </a:r>
        </a:p>
      </cdr:txBody>
    </cdr:sp>
  </cdr:relSizeAnchor>
  <cdr:relSizeAnchor xmlns:cdr="http://schemas.openxmlformats.org/drawingml/2006/chartDrawing">
    <cdr:from>
      <cdr:x>0.80696</cdr:x>
      <cdr:y>0.12962</cdr:y>
    </cdr:from>
    <cdr:to>
      <cdr:x>0.98215</cdr:x>
      <cdr:y>0.22613</cdr:y>
    </cdr:to>
    <cdr:sp macro="" textlink="">
      <cdr:nvSpPr>
        <cdr:cNvPr id="16" name="TextBox 1">
          <a:extLst xmlns:a="http://schemas.openxmlformats.org/drawingml/2006/main">
            <a:ext uri="{FF2B5EF4-FFF2-40B4-BE49-F238E27FC236}">
              <a16:creationId xmlns:a16="http://schemas.microsoft.com/office/drawing/2014/main" id="{A3634D20-F069-4363-8CEC-F34B4349A00A}"/>
            </a:ext>
          </a:extLst>
        </cdr:cNvPr>
        <cdr:cNvSpPr txBox="1"/>
      </cdr:nvSpPr>
      <cdr:spPr>
        <a:xfrm xmlns:a="http://schemas.openxmlformats.org/drawingml/2006/main">
          <a:off x="2411200" y="325784"/>
          <a:ext cx="523468" cy="24257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750" b="0" i="0">
              <a:solidFill>
                <a:schemeClr val="tx1">
                  <a:lumMod val="65000"/>
                  <a:lumOff val="35000"/>
                </a:schemeClr>
              </a:solidFill>
              <a:latin typeface="Cambria Math" panose="02040503050406030204" pitchFamily="18" charset="0"/>
            </a:rPr>
            <a:t>Depth [mm]</a:t>
          </a:r>
          <a:endParaRPr lang="en-GB" sz="750" i="0">
            <a:solidFill>
              <a:schemeClr val="tx1">
                <a:lumMod val="65000"/>
                <a:lumOff val="35000"/>
              </a:schemeClr>
            </a:solidFill>
          </a:endParaRPr>
        </a:p>
      </cdr:txBody>
    </cdr:sp>
  </cdr:relSizeAnchor>
  <cdr:relSizeAnchor xmlns:cdr="http://schemas.openxmlformats.org/drawingml/2006/chartDrawing">
    <cdr:from>
      <cdr:x>0.41712</cdr:x>
      <cdr:y>0.56383</cdr:y>
    </cdr:from>
    <cdr:to>
      <cdr:x>0.69645</cdr:x>
      <cdr:y>0.80377</cdr:y>
    </cdr:to>
    <cdr:grpSp>
      <cdr:nvGrpSpPr>
        <cdr:cNvPr id="17" name="Group 16">
          <a:extLst xmlns:a="http://schemas.openxmlformats.org/drawingml/2006/main">
            <a:ext uri="{FF2B5EF4-FFF2-40B4-BE49-F238E27FC236}">
              <a16:creationId xmlns:a16="http://schemas.microsoft.com/office/drawing/2014/main" id="{65956B6D-F8DF-4C83-AE5C-25234C41CB7A}"/>
            </a:ext>
          </a:extLst>
        </cdr:cNvPr>
        <cdr:cNvGrpSpPr/>
      </cdr:nvGrpSpPr>
      <cdr:grpSpPr>
        <a:xfrm xmlns:a="http://schemas.openxmlformats.org/drawingml/2006/main">
          <a:off x="1231468" y="1428396"/>
          <a:ext cx="824668" cy="607860"/>
          <a:chOff x="0" y="0"/>
          <a:chExt cx="833164" cy="605238"/>
        </a:xfrm>
      </cdr:grpSpPr>
      <cdr:cxnSp macro="">
        <cdr:nvCxnSpPr>
          <cdr:cNvPr id="18" name="Straight Arrow Connector 17">
            <a:extLst xmlns:a="http://schemas.openxmlformats.org/drawingml/2006/main">
              <a:ext uri="{FF2B5EF4-FFF2-40B4-BE49-F238E27FC236}">
                <a16:creationId xmlns:a16="http://schemas.microsoft.com/office/drawing/2014/main" id="{3E062AE4-D588-4F90-866C-BA689B0C4041}"/>
              </a:ext>
            </a:extLst>
          </cdr:cNvPr>
          <cdr:cNvCxnSpPr/>
        </cdr:nvCxnSpPr>
        <cdr:spPr>
          <a:xfrm xmlns:a="http://schemas.openxmlformats.org/drawingml/2006/main">
            <a:off x="496446" y="457478"/>
            <a:ext cx="215846" cy="147760"/>
          </a:xfrm>
          <a:prstGeom xmlns:a="http://schemas.openxmlformats.org/drawingml/2006/main" prst="straightConnector1">
            <a:avLst/>
          </a:prstGeom>
          <a:ln xmlns:a="http://schemas.openxmlformats.org/drawingml/2006/main" w="9525">
            <a:solidFill>
              <a:sysClr val="windowText" lastClr="000000"/>
            </a:solidFill>
            <a:tailEnd type="stealt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cxnSp macro="">
        <cdr:nvCxnSpPr>
          <cdr:cNvPr id="19" name="Straight Arrow Connector 18">
            <a:extLst xmlns:a="http://schemas.openxmlformats.org/drawingml/2006/main">
              <a:ext uri="{FF2B5EF4-FFF2-40B4-BE49-F238E27FC236}">
                <a16:creationId xmlns:a16="http://schemas.microsoft.com/office/drawing/2014/main" id="{3BA3D9A8-BCC1-4819-8EC1-B43DDDE5188A}"/>
              </a:ext>
            </a:extLst>
          </cdr:cNvPr>
          <cdr:cNvCxnSpPr/>
        </cdr:nvCxnSpPr>
        <cdr:spPr>
          <a:xfrm xmlns:a="http://schemas.openxmlformats.org/drawingml/2006/main" flipH="1" flipV="1">
            <a:off x="0" y="92422"/>
            <a:ext cx="251857" cy="170817"/>
          </a:xfrm>
          <a:prstGeom xmlns:a="http://schemas.openxmlformats.org/drawingml/2006/main" prst="straightConnector1">
            <a:avLst/>
          </a:prstGeom>
          <a:ln xmlns:a="http://schemas.openxmlformats.org/drawingml/2006/main" w="9525">
            <a:solidFill>
              <a:sysClr val="windowText" lastClr="000000"/>
            </a:solidFill>
            <a:tailEnd type="stealt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20" name="TextBox 1">
            <a:extLst xmlns:a="http://schemas.openxmlformats.org/drawingml/2006/main">
              <a:ext uri="{FF2B5EF4-FFF2-40B4-BE49-F238E27FC236}">
                <a16:creationId xmlns:a16="http://schemas.microsoft.com/office/drawing/2014/main" id="{67D9DE70-199C-49A1-88AD-83DBFAACEF26}"/>
              </a:ext>
            </a:extLst>
          </cdr:cNvPr>
          <cdr:cNvSpPr txBox="1"/>
        </cdr:nvSpPr>
        <cdr:spPr>
          <a:xfrm xmlns:a="http://schemas.openxmlformats.org/drawingml/2006/main">
            <a:off x="24749" y="0"/>
            <a:ext cx="398307" cy="270694"/>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700" i="1">
                <a:solidFill>
                  <a:schemeClr val="tx1">
                    <a:lumMod val="75000"/>
                    <a:lumOff val="25000"/>
                  </a:schemeClr>
                </a:solidFill>
                <a:latin typeface="Cambria" panose="02040503050406030204" pitchFamily="18" charset="0"/>
                <a:ea typeface="Cambria" panose="02040503050406030204" pitchFamily="18" charset="0"/>
              </a:rPr>
              <a:t>OCR</a:t>
            </a:r>
          </a:p>
        </cdr:txBody>
      </cdr:sp>
      <cdr:sp macro="" textlink="">
        <cdr:nvSpPr>
          <cdr:cNvPr id="21" name="TextBox 1">
            <a:extLst xmlns:a="http://schemas.openxmlformats.org/drawingml/2006/main">
              <a:ext uri="{FF2B5EF4-FFF2-40B4-BE49-F238E27FC236}">
                <a16:creationId xmlns:a16="http://schemas.microsoft.com/office/drawing/2014/main" id="{D2D55228-282F-4650-A7AB-A69ACF697079}"/>
              </a:ext>
            </a:extLst>
          </cdr:cNvPr>
          <cdr:cNvSpPr txBox="1"/>
        </cdr:nvSpPr>
        <cdr:spPr>
          <a:xfrm xmlns:a="http://schemas.openxmlformats.org/drawingml/2006/main">
            <a:off x="434857" y="308558"/>
            <a:ext cx="398307" cy="270694"/>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700" b="0" i="0">
                <a:solidFill>
                  <a:schemeClr val="tx1">
                    <a:lumMod val="75000"/>
                    <a:lumOff val="25000"/>
                  </a:schemeClr>
                </a:solidFill>
                <a:latin typeface="Cambria Math" panose="02040503050406030204" pitchFamily="18" charset="0"/>
                <a:ea typeface="Cambria" panose="02040503050406030204" pitchFamily="18" charset="0"/>
              </a:rPr>
              <a:t>𝑆_𝑡</a:t>
            </a:r>
            <a:endParaRPr lang="en-GB" sz="700" i="1">
              <a:solidFill>
                <a:schemeClr val="tx1">
                  <a:lumMod val="75000"/>
                  <a:lumOff val="25000"/>
                </a:schemeClr>
              </a:solidFill>
              <a:latin typeface="Cambria" panose="02040503050406030204" pitchFamily="18" charset="0"/>
              <a:ea typeface="Cambria" panose="02040503050406030204" pitchFamily="18" charset="0"/>
            </a:endParaRPr>
          </a:p>
        </cdr:txBody>
      </cdr:sp>
    </cdr:grpSp>
  </cdr:relSizeAnchor>
  <cdr:relSizeAnchor xmlns:cdr="http://schemas.openxmlformats.org/drawingml/2006/chartDrawing">
    <cdr:from>
      <cdr:x>0.03581</cdr:x>
      <cdr:y>0.40351</cdr:y>
    </cdr:from>
    <cdr:to>
      <cdr:x>0.11678</cdr:x>
      <cdr:y>0.6174</cdr:y>
    </cdr:to>
    <cdr:sp macro="" textlink="">
      <cdr:nvSpPr>
        <cdr:cNvPr id="22" name="TextBox 1">
          <a:extLst xmlns:a="http://schemas.openxmlformats.org/drawingml/2006/main">
            <a:ext uri="{FF2B5EF4-FFF2-40B4-BE49-F238E27FC236}">
              <a16:creationId xmlns:a16="http://schemas.microsoft.com/office/drawing/2014/main" id="{B161AACA-9CCB-4F05-BE29-177C28D3595E}"/>
            </a:ext>
          </a:extLst>
        </cdr:cNvPr>
        <cdr:cNvSpPr txBox="1"/>
      </cdr:nvSpPr>
      <cdr:spPr>
        <a:xfrm xmlns:a="http://schemas.openxmlformats.org/drawingml/2006/main" rot="16200000">
          <a:off x="-45695" y="1173658"/>
          <a:ext cx="541865" cy="2390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i="0" dirty="0">
              <a:solidFill>
                <a:schemeClr val="tx1">
                  <a:lumMod val="65000"/>
                  <a:lumOff val="35000"/>
                </a:schemeClr>
              </a:solidFill>
              <a:latin typeface="Cambria Math" panose="02040503050406030204" pitchFamily="18" charset="0"/>
            </a:rPr>
            <a:t>Q_t</a:t>
          </a:r>
          <a:r>
            <a:rPr lang="en-GB" sz="950" dirty="0">
              <a:solidFill>
                <a:schemeClr val="tx1">
                  <a:lumMod val="65000"/>
                  <a:lumOff val="35000"/>
                </a:schemeClr>
              </a:solidFill>
              <a:latin typeface="Cambria" panose="02040503050406030204" pitchFamily="18" charset="0"/>
              <a:ea typeface="Cambria" panose="02040503050406030204" pitchFamily="18" charset="0"/>
            </a:rPr>
            <a:t> [-]</a:t>
          </a:r>
        </a:p>
      </cdr:txBody>
    </cdr:sp>
  </cdr:relSizeAnchor>
  <cdr:relSizeAnchor xmlns:cdr="http://schemas.openxmlformats.org/drawingml/2006/chartDrawing">
    <cdr:from>
      <cdr:x>0.81646</cdr:x>
      <cdr:y>0.90564</cdr:y>
    </cdr:from>
    <cdr:to>
      <cdr:x>1</cdr:x>
      <cdr:y>1</cdr:y>
    </cdr:to>
    <cdr:sp macro="" textlink="">
      <cdr:nvSpPr>
        <cdr:cNvPr id="23" name="TextBox 1">
          <a:extLst xmlns:a="http://schemas.openxmlformats.org/drawingml/2006/main">
            <a:ext uri="{FF2B5EF4-FFF2-40B4-BE49-F238E27FC236}">
              <a16:creationId xmlns:a16="http://schemas.microsoft.com/office/drawing/2014/main" id="{87C55E16-275D-4CDD-BC43-3BB7C8B34DBF}"/>
            </a:ext>
          </a:extLst>
        </cdr:cNvPr>
        <cdr:cNvSpPr txBox="1"/>
      </cdr:nvSpPr>
      <cdr:spPr>
        <a:xfrm xmlns:a="http://schemas.openxmlformats.org/drawingml/2006/main">
          <a:off x="2461245" y="2345132"/>
          <a:ext cx="541865" cy="2390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950" b="0" i="0" dirty="0">
              <a:solidFill>
                <a:schemeClr val="tx1">
                  <a:lumMod val="65000"/>
                  <a:lumOff val="35000"/>
                </a:schemeClr>
              </a:solidFill>
              <a:latin typeface="Cambria Math" panose="02040503050406030204" pitchFamily="18" charset="0"/>
            </a:rPr>
            <a:t>B_q</a:t>
          </a:r>
          <a:r>
            <a:rPr lang="en-GB" sz="950" dirty="0">
              <a:solidFill>
                <a:schemeClr val="tx1">
                  <a:lumMod val="65000"/>
                  <a:lumOff val="35000"/>
                </a:schemeClr>
              </a:solidFill>
              <a:latin typeface="Cambria" panose="02040503050406030204" pitchFamily="18" charset="0"/>
              <a:ea typeface="Cambria" panose="02040503050406030204" pitchFamily="18" charset="0"/>
            </a:rPr>
            <a:t> [-]</a:t>
          </a:r>
        </a:p>
      </cdr:txBody>
    </cdr:sp>
  </cdr:relSizeAnchor>
</c:userShapes>
</file>

<file path=ppt/drawings/drawing63.xml><?xml version="1.0" encoding="utf-8"?>
<c:userShapes xmlns:c="http://schemas.openxmlformats.org/drawingml/2006/chart">
  <cdr:relSizeAnchor xmlns:cdr="http://schemas.openxmlformats.org/drawingml/2006/chartDrawing">
    <cdr:from>
      <cdr:x>0.00996</cdr:x>
      <cdr:y>0.88559</cdr:y>
    </cdr:from>
    <cdr:to>
      <cdr:x>1</cdr:x>
      <cdr:y>1</cdr:y>
    </cdr:to>
    <cdr:sp macro="" textlink="">
      <cdr:nvSpPr>
        <cdr:cNvPr id="13" name="TextBox 1">
          <a:extLst xmlns:a="http://schemas.openxmlformats.org/drawingml/2006/main">
            <a:ext uri="{FF2B5EF4-FFF2-40B4-BE49-F238E27FC236}">
              <a16:creationId xmlns:a16="http://schemas.microsoft.com/office/drawing/2014/main" id="{D9DBF44E-1D9F-48D9-823B-5FF44E15C8F5}"/>
            </a:ext>
          </a:extLst>
        </cdr:cNvPr>
        <cdr:cNvSpPr txBox="1"/>
      </cdr:nvSpPr>
      <cdr:spPr>
        <a:xfrm xmlns:a="http://schemas.openxmlformats.org/drawingml/2006/main">
          <a:off x="64766" y="4195319"/>
          <a:ext cx="1388886" cy="53543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lang="nb-NO" sz="1100" b="0" i="0" dirty="0">
              <a:solidFill>
                <a:schemeClr val="tx1">
                  <a:lumMod val="75000"/>
                  <a:lumOff val="25000"/>
                </a:schemeClr>
              </a:solidFill>
              <a:effectLst/>
              <a:latin typeface="Cambria Math" panose="02040503050406030204" pitchFamily="18" charset="0"/>
            </a:rPr>
            <a:t>𝑠_(</a:t>
          </a:r>
          <a:r>
            <a:rPr lang="nb-NO" sz="1100" b="0" i="0" dirty="0" err="1">
              <a:solidFill>
                <a:schemeClr val="tx1">
                  <a:lumMod val="75000"/>
                  <a:lumOff val="25000"/>
                </a:schemeClr>
              </a:solidFill>
              <a:effectLst/>
              <a:latin typeface="Cambria Math" panose="02040503050406030204" pitchFamily="18" charset="0"/>
            </a:rPr>
            <a:t>𝑢,Δ𝑢</a:t>
          </a:r>
          <a:r>
            <a:rPr lang="nb-NO" sz="1100" b="0" i="0" dirty="0">
              <a:solidFill>
                <a:schemeClr val="tx1">
                  <a:lumMod val="75000"/>
                  <a:lumOff val="25000"/>
                </a:schemeClr>
              </a:solidFill>
              <a:effectLst/>
              <a:latin typeface="Cambria Math" panose="02040503050406030204" pitchFamily="18" charset="0"/>
            </a:rPr>
            <a:t>), </a:t>
          </a:r>
          <a:r>
            <a:rPr lang="nb-NO" sz="1100" b="0" i="0" dirty="0">
              <a:solidFill>
                <a:schemeClr val="tx1">
                  <a:lumMod val="75000"/>
                  <a:lumOff val="25000"/>
                </a:schemeClr>
              </a:solidFill>
              <a:latin typeface="Cambria Math" panose="02040503050406030204" pitchFamily="18" charset="0"/>
            </a:rPr>
            <a:t>𝑠_(</a:t>
          </a:r>
          <a:r>
            <a:rPr lang="nb-NO" sz="1100" b="0" i="0" dirty="0" err="1">
              <a:solidFill>
                <a:schemeClr val="tx1">
                  <a:lumMod val="75000"/>
                  <a:lumOff val="25000"/>
                </a:schemeClr>
              </a:solidFill>
              <a:latin typeface="Cambria Math" panose="02040503050406030204" pitchFamily="18" charset="0"/>
            </a:rPr>
            <a:t>𝑢,𝑘𝑡</a:t>
          </a:r>
          <a:r>
            <a:rPr lang="nb-NO" sz="1100" b="0" i="0" dirty="0">
              <a:solidFill>
                <a:schemeClr val="tx1">
                  <a:lumMod val="75000"/>
                  <a:lumOff val="25000"/>
                </a:schemeClr>
              </a:solidFill>
              <a:latin typeface="Cambria Math" panose="02040503050406030204" pitchFamily="18" charset="0"/>
            </a:rPr>
            <a:t>), 𝑠_(</a:t>
          </a:r>
          <a:r>
            <a:rPr lang="nb-NO" sz="1100" b="0" i="0" dirty="0" err="1">
              <a:solidFill>
                <a:schemeClr val="tx1">
                  <a:lumMod val="75000"/>
                  <a:lumOff val="25000"/>
                </a:schemeClr>
              </a:solidFill>
              <a:latin typeface="Cambria Math" panose="02040503050406030204" pitchFamily="18" charset="0"/>
            </a:rPr>
            <a:t>𝑢,𝑘𝑒</a:t>
          </a:r>
          <a:r>
            <a:rPr lang="nb-NO" sz="1100" b="0" i="0" dirty="0">
              <a:solidFill>
                <a:schemeClr val="tx1">
                  <a:lumMod val="75000"/>
                  <a:lumOff val="25000"/>
                </a:schemeClr>
              </a:solidFill>
              <a:latin typeface="Cambria Math" panose="02040503050406030204" pitchFamily="18" charset="0"/>
            </a:rPr>
            <a:t>)</a:t>
          </a:r>
          <a:endParaRPr lang="nb-NO" sz="1100" b="0" dirty="0">
            <a:solidFill>
              <a:schemeClr val="tx1">
                <a:lumMod val="75000"/>
                <a:lumOff val="25000"/>
              </a:schemeClr>
            </a:solidFill>
          </a:endParaRPr>
        </a:p>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lang="nb-NO" sz="1000" b="0" i="0" dirty="0">
              <a:solidFill>
                <a:schemeClr val="tx1">
                  <a:lumMod val="75000"/>
                  <a:lumOff val="25000"/>
                </a:schemeClr>
              </a:solidFill>
              <a:effectLst/>
              <a:latin typeface="Cambria Math" panose="02040503050406030204" pitchFamily="18" charset="0"/>
            </a:rPr>
            <a:t>______ ,  </a:t>
          </a:r>
          <a:r>
            <a:rPr lang="en-GB" sz="1000" i="0" dirty="0">
              <a:solidFill>
                <a:schemeClr val="tx1">
                  <a:lumMod val="75000"/>
                  <a:lumOff val="25000"/>
                </a:schemeClr>
              </a:solidFill>
              <a:latin typeface="Cambria Math" panose="02040503050406030204" pitchFamily="18" charset="0"/>
              <a:ea typeface="Cambria Math" panose="02040503050406030204" pitchFamily="18" charset="0"/>
            </a:rPr>
            <a:t>⋯</a:t>
          </a:r>
          <a:r>
            <a:rPr lang="en-GB" sz="1000" i="0" dirty="0">
              <a:solidFill>
                <a:schemeClr val="tx1">
                  <a:lumMod val="75000"/>
                  <a:lumOff val="25000"/>
                </a:schemeClr>
              </a:solidFill>
              <a:effectLst/>
              <a:latin typeface="Cambria Math" panose="02040503050406030204" pitchFamily="18" charset="0"/>
            </a:rPr>
            <a:t>⋯</a:t>
          </a:r>
          <a:r>
            <a:rPr lang="nb-NO" sz="1000" b="0" i="0" dirty="0">
              <a:solidFill>
                <a:schemeClr val="tx1">
                  <a:lumMod val="75000"/>
                  <a:lumOff val="25000"/>
                </a:schemeClr>
              </a:solidFill>
              <a:effectLst/>
              <a:latin typeface="Cambria Math" panose="02040503050406030204" pitchFamily="18" charset="0"/>
            </a:rPr>
            <a:t> ,</a:t>
          </a:r>
          <a:r>
            <a:rPr lang="nb-NO" sz="1000" dirty="0">
              <a:solidFill>
                <a:schemeClr val="tx1">
                  <a:lumMod val="75000"/>
                  <a:lumOff val="25000"/>
                </a:schemeClr>
              </a:solidFill>
              <a:latin typeface="Cambria" panose="02040503050406030204" pitchFamily="18" charset="0"/>
              <a:ea typeface="Cambria" panose="02040503050406030204" pitchFamily="18" charset="0"/>
            </a:rPr>
            <a:t>   - - - -</a:t>
          </a:r>
        </a:p>
      </cdr:txBody>
    </cdr:sp>
  </cdr:relSizeAnchor>
  <cdr:relSizeAnchor xmlns:cdr="http://schemas.openxmlformats.org/drawingml/2006/chartDrawing">
    <cdr:from>
      <cdr:x>0</cdr:x>
      <cdr:y>0.07094</cdr:y>
    </cdr:from>
    <cdr:to>
      <cdr:x>1</cdr:x>
      <cdr:y>0.1405</cdr:y>
    </cdr:to>
    <cdr:sp macro="" textlink="">
      <cdr:nvSpPr>
        <cdr:cNvPr id="15" name="TextBox 1">
          <a:extLst xmlns:a="http://schemas.openxmlformats.org/drawingml/2006/main">
            <a:ext uri="{FF2B5EF4-FFF2-40B4-BE49-F238E27FC236}">
              <a16:creationId xmlns:a16="http://schemas.microsoft.com/office/drawing/2014/main" id="{26A2B471-BAA9-43E9-8EDC-CBE43D895DB1}"/>
            </a:ext>
          </a:extLst>
        </cdr:cNvPr>
        <cdr:cNvSpPr txBox="1"/>
      </cdr:nvSpPr>
      <cdr:spPr>
        <a:xfrm xmlns:a="http://schemas.openxmlformats.org/drawingml/2006/main">
          <a:off x="0" y="331979"/>
          <a:ext cx="1402852" cy="32554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Udrenert </a:t>
          </a:r>
          <a:r>
            <a:rPr lang="en-GB" sz="800" dirty="0" err="1">
              <a:solidFill>
                <a:schemeClr val="tx1">
                  <a:lumMod val="75000"/>
                  <a:lumOff val="25000"/>
                </a:schemeClr>
              </a:solidFill>
              <a:latin typeface="Cambria" panose="02040503050406030204" pitchFamily="18" charset="0"/>
              <a:ea typeface="Cambria" panose="02040503050406030204" pitchFamily="18" charset="0"/>
            </a:rPr>
            <a:t>skjærstyrke</a:t>
          </a:r>
          <a:r>
            <a:rPr lang="en-GB" sz="800" dirty="0">
              <a:solidFill>
                <a:schemeClr val="tx1">
                  <a:lumMod val="75000"/>
                  <a:lumOff val="25000"/>
                </a:schemeClr>
              </a:solidFill>
              <a:latin typeface="Cambria" panose="02040503050406030204" pitchFamily="18" charset="0"/>
              <a:ea typeface="Cambria" panose="02040503050406030204" pitchFamily="18" charset="0"/>
            </a:rPr>
            <a:t>, </a:t>
          </a:r>
          <a:r>
            <a:rPr lang="nb-NO" sz="800" i="0" dirty="0">
              <a:solidFill>
                <a:schemeClr val="tx1">
                  <a:lumMod val="65000"/>
                  <a:lumOff val="35000"/>
                </a:schemeClr>
              </a:solidFill>
              <a:latin typeface="Cambria Math" panose="02040503050406030204" pitchFamily="18" charset="0"/>
            </a:rPr>
            <a:t>s_(</a:t>
          </a:r>
          <a:r>
            <a:rPr lang="nb-NO" sz="800" i="0" dirty="0" err="1">
              <a:solidFill>
                <a:schemeClr val="tx1">
                  <a:lumMod val="65000"/>
                  <a:lumOff val="35000"/>
                </a:schemeClr>
              </a:solidFill>
              <a:latin typeface="Cambria Math" panose="02040503050406030204" pitchFamily="18" charset="0"/>
            </a:rPr>
            <a:t>u,i</a:t>
          </a:r>
          <a:r>
            <a:rPr lang="nb-NO" sz="800" i="0" dirty="0">
              <a:solidFill>
                <a:schemeClr val="tx1">
                  <a:lumMod val="65000"/>
                  <a:lumOff val="35000"/>
                </a:schemeClr>
              </a:solidFill>
              <a:latin typeface="Cambria Math" panose="02040503050406030204" pitchFamily="18" charset="0"/>
            </a:rPr>
            <a:t>)  [kPa]</a:t>
          </a:r>
          <a:endParaRPr lang="en-GB" sz="800" dirty="0">
            <a:solidFill>
              <a:schemeClr val="tx1">
                <a:lumMod val="65000"/>
                <a:lumOff val="35000"/>
              </a:schemeClr>
            </a:solidFill>
          </a:endParaRPr>
        </a:p>
      </cdr:txBody>
    </cdr:sp>
  </cdr:relSizeAnchor>
</c:userShapes>
</file>

<file path=ppt/drawings/drawing7.xml><?xml version="1.0" encoding="utf-8"?>
<c:userShapes xmlns:c="http://schemas.openxmlformats.org/drawingml/2006/chart">
  <cdr:relSizeAnchor xmlns:cdr="http://schemas.openxmlformats.org/drawingml/2006/chartDrawing">
    <cdr:from>
      <cdr:x>0.1276</cdr:x>
      <cdr:y>0.17501</cdr:y>
    </cdr:from>
    <cdr:to>
      <cdr:x>0.94653</cdr:x>
      <cdr:y>0.88216</cdr:y>
    </cdr:to>
    <cdr:grpSp>
      <cdr:nvGrpSpPr>
        <cdr:cNvPr id="11" name="Group 10">
          <a:extLst xmlns:a="http://schemas.openxmlformats.org/drawingml/2006/main">
            <a:ext uri="{FF2B5EF4-FFF2-40B4-BE49-F238E27FC236}">
              <a16:creationId xmlns:a16="http://schemas.microsoft.com/office/drawing/2014/main" id="{A4EE291C-F05C-4075-B209-44A757555C32}"/>
            </a:ext>
          </a:extLst>
        </cdr:cNvPr>
        <cdr:cNvGrpSpPr/>
      </cdr:nvGrpSpPr>
      <cdr:grpSpPr>
        <a:xfrm xmlns:a="http://schemas.openxmlformats.org/drawingml/2006/main">
          <a:off x="275616" y="819038"/>
          <a:ext cx="1768889" cy="3309427"/>
          <a:chOff x="265507" y="577419"/>
          <a:chExt cx="2145056" cy="7166493"/>
        </a:xfrm>
      </cdr:grpSpPr>
      <cdr:sp macro="" textlink="">
        <cdr:nvSpPr>
          <cdr:cNvPr id="4" name="Rectangle 3">
            <a:extLst xmlns:a="http://schemas.openxmlformats.org/drawingml/2006/main">
              <a:ext uri="{FF2B5EF4-FFF2-40B4-BE49-F238E27FC236}">
                <a16:creationId xmlns:a16="http://schemas.microsoft.com/office/drawing/2014/main" id="{0CFA7921-A871-4D3A-A8FB-38906314D7BC}"/>
              </a:ext>
            </a:extLst>
          </cdr:cNvPr>
          <cdr:cNvSpPr/>
        </cdr:nvSpPr>
        <cdr:spPr>
          <a:xfrm xmlns:a="http://schemas.openxmlformats.org/drawingml/2006/main">
            <a:off x="268214" y="577419"/>
            <a:ext cx="2118644" cy="1757558"/>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1CD79D27-6E49-4EFC-A9E3-33A434A769E8}"/>
              </a:ext>
            </a:extLst>
          </cdr:cNvPr>
          <cdr:cNvSpPr/>
        </cdr:nvSpPr>
        <cdr:spPr>
          <a:xfrm xmlns:a="http://schemas.openxmlformats.org/drawingml/2006/main">
            <a:off x="290997" y="2334978"/>
            <a:ext cx="2113790" cy="131161"/>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34371C45-3583-42BA-B398-C249E71B0A20}"/>
              </a:ext>
            </a:extLst>
          </cdr:cNvPr>
          <cdr:cNvSpPr/>
        </cdr:nvSpPr>
        <cdr:spPr>
          <a:xfrm xmlns:a="http://schemas.openxmlformats.org/drawingml/2006/main">
            <a:off x="293799" y="4034586"/>
            <a:ext cx="2113875" cy="247516"/>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3C87C963-B6CF-4277-9A23-D7FE9C8D37E2}"/>
              </a:ext>
            </a:extLst>
          </cdr:cNvPr>
          <cdr:cNvSpPr/>
        </cdr:nvSpPr>
        <cdr:spPr>
          <a:xfrm xmlns:a="http://schemas.openxmlformats.org/drawingml/2006/main">
            <a:off x="265507" y="2450484"/>
            <a:ext cx="2126765" cy="1584102"/>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9" y="4282100"/>
            <a:ext cx="2115822" cy="1476845"/>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9" y="6237476"/>
            <a:ext cx="2123453" cy="150643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7D2896E6-F577-4ADA-85AA-F487EAD7043F}"/>
              </a:ext>
            </a:extLst>
          </cdr:cNvPr>
          <cdr:cNvSpPr/>
        </cdr:nvSpPr>
        <cdr:spPr>
          <a:xfrm xmlns:a="http://schemas.openxmlformats.org/drawingml/2006/main">
            <a:off x="290996" y="5767198"/>
            <a:ext cx="2119567" cy="470277"/>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0.02352</cdr:x>
      <cdr:y>0.93084</cdr:y>
    </cdr:from>
    <cdr:to>
      <cdr:x>0.23495</cdr:x>
      <cdr:y>0.97079</cdr:y>
    </cdr:to>
    <cdr:sp macro="" textlink="">
      <cdr:nvSpPr>
        <cdr:cNvPr id="13" name="TextBox 1">
          <a:extLst xmlns:a="http://schemas.openxmlformats.org/drawingml/2006/main">
            <a:ext uri="{FF2B5EF4-FFF2-40B4-BE49-F238E27FC236}">
              <a16:creationId xmlns:a16="http://schemas.microsoft.com/office/drawing/2014/main" id="{240CCB18-AE38-4A2A-BCEC-6E8AB29911E7}"/>
            </a:ext>
          </a:extLst>
        </cdr:cNvPr>
        <cdr:cNvSpPr txBox="1"/>
      </cdr:nvSpPr>
      <cdr:spPr>
        <a:xfrm xmlns:a="http://schemas.openxmlformats.org/drawingml/2006/main">
          <a:off x="50800" y="4356307"/>
          <a:ext cx="456686" cy="186964"/>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nb-NO" sz="750" b="0" i="0" dirty="0">
              <a:solidFill>
                <a:schemeClr val="tx1">
                  <a:lumMod val="65000"/>
                  <a:lumOff val="35000"/>
                </a:schemeClr>
              </a:solidFill>
              <a:latin typeface="Cambria Math" panose="02040503050406030204" pitchFamily="18" charset="0"/>
            </a:rPr>
            <a:t>𝑧 [cm]</a:t>
          </a:r>
          <a:endParaRPr lang="en-GB" sz="750" dirty="0">
            <a:solidFill>
              <a:schemeClr val="tx1">
                <a:lumMod val="65000"/>
                <a:lumOff val="35000"/>
              </a:schemeClr>
            </a:solidFill>
          </a:endParaRPr>
        </a:p>
      </cdr:txBody>
    </cdr:sp>
  </cdr:relSizeAnchor>
  <cdr:relSizeAnchor xmlns:cdr="http://schemas.openxmlformats.org/drawingml/2006/chartDrawing">
    <cdr:from>
      <cdr:x>0</cdr:x>
      <cdr:y>0.06183</cdr:y>
    </cdr:from>
    <cdr:to>
      <cdr:x>1</cdr:x>
      <cdr:y>0.13875</cdr:y>
    </cdr:to>
    <mc:AlternateContent xmlns:mc="http://schemas.openxmlformats.org/markup-compatibility/2006">
      <mc:Choice xmlns:a14="http://schemas.microsoft.com/office/drawing/2010/main" Requires="a14">
        <cdr:sp macro="" textlink="">
          <cdr:nvSpPr>
            <cdr:cNvPr id="14" name="TextBox 1">
              <a:extLst xmlns:a="http://schemas.openxmlformats.org/drawingml/2006/main">
                <a:ext uri="{FF2B5EF4-FFF2-40B4-BE49-F238E27FC236}">
                  <a16:creationId xmlns:a16="http://schemas.microsoft.com/office/drawing/2014/main" id="{EF7F55E5-FF2C-41A3-8B62-6D0BB7596A50}"/>
                </a:ext>
              </a:extLst>
            </cdr:cNvPr>
            <cdr:cNvSpPr txBox="1"/>
          </cdr:nvSpPr>
          <cdr:spPr>
            <a:xfrm xmlns:a="http://schemas.openxmlformats.org/drawingml/2006/main">
              <a:off x="0" y="289365"/>
              <a:ext cx="2160000" cy="35998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Korrigert </a:t>
              </a:r>
              <a:r>
                <a:rPr lang="en-GB" sz="800" dirty="0" err="1">
                  <a:solidFill>
                    <a:schemeClr val="tx1">
                      <a:lumMod val="75000"/>
                      <a:lumOff val="25000"/>
                    </a:schemeClr>
                  </a:solidFill>
                  <a:latin typeface="Cambria" panose="02040503050406030204" pitchFamily="18" charset="0"/>
                  <a:ea typeface="Cambria" panose="02040503050406030204" pitchFamily="18" charset="0"/>
                </a:rPr>
                <a:t>spissmotstand</a:t>
              </a:r>
              <a:r>
                <a:rPr lang="en-GB" sz="800" dirty="0">
                  <a:solidFill>
                    <a:schemeClr val="tx1">
                      <a:lumMod val="75000"/>
                      <a:lumOff val="25000"/>
                    </a:schemeClr>
                  </a:solidFill>
                  <a:latin typeface="Cambria" panose="02040503050406030204" pitchFamily="18" charset="0"/>
                  <a:ea typeface="Cambria" panose="02040503050406030204" pitchFamily="18" charset="0"/>
                </a:rPr>
                <a:t>, </a:t>
              </a:r>
              <a14:m>
                <m:oMath xmlns:m="http://schemas.openxmlformats.org/officeDocument/2006/math">
                  <m:sSub>
                    <m:sSubPr>
                      <m:ctrlPr>
                        <a:rPr lang="nb-NO" sz="800" i="1" dirty="0" smtClean="0">
                          <a:solidFill>
                            <a:schemeClr val="tx1">
                              <a:lumMod val="65000"/>
                              <a:lumOff val="35000"/>
                            </a:schemeClr>
                          </a:solidFill>
                          <a:latin typeface="Cambria Math" panose="02040503050406030204" pitchFamily="18" charset="0"/>
                        </a:rPr>
                      </m:ctrlPr>
                    </m:sSubPr>
                    <m:e>
                      <m:r>
                        <m:rPr>
                          <m:sty m:val="p"/>
                        </m:rPr>
                        <a:rPr lang="nb-NO" sz="800" i="0" dirty="0" smtClean="0">
                          <a:solidFill>
                            <a:schemeClr val="tx1">
                              <a:lumMod val="65000"/>
                              <a:lumOff val="35000"/>
                            </a:schemeClr>
                          </a:solidFill>
                          <a:latin typeface="Cambria Math" panose="02040503050406030204" pitchFamily="18" charset="0"/>
                        </a:rPr>
                        <m:t>q</m:t>
                      </m:r>
                    </m:e>
                    <m:sub>
                      <m:r>
                        <m:rPr>
                          <m:sty m:val="p"/>
                        </m:rPr>
                        <a:rPr lang="nb-NO" sz="800" b="0" i="0" dirty="0" smtClean="0">
                          <a:solidFill>
                            <a:schemeClr val="tx1">
                              <a:lumMod val="65000"/>
                              <a:lumOff val="35000"/>
                            </a:schemeClr>
                          </a:solidFill>
                          <a:latin typeface="Cambria Math" panose="02040503050406030204" pitchFamily="18" charset="0"/>
                        </a:rPr>
                        <m:t>t</m:t>
                      </m:r>
                    </m:sub>
                  </m:sSub>
                </m:oMath>
              </a14:m>
              <a:r>
                <a:rPr lang="nb-NO" sz="800" i="0" dirty="0">
                  <a:solidFill>
                    <a:schemeClr val="tx1">
                      <a:lumMod val="65000"/>
                      <a:lumOff val="35000"/>
                    </a:schemeClr>
                  </a:solidFill>
                  <a:latin typeface="Cambria Math" panose="02040503050406030204" pitchFamily="18" charset="0"/>
                </a:rPr>
                <a:t>  [</a:t>
              </a:r>
              <a:r>
                <a:rPr lang="nb-NO" sz="800" i="0" dirty="0" err="1">
                  <a:solidFill>
                    <a:schemeClr val="tx1">
                      <a:lumMod val="65000"/>
                      <a:lumOff val="35000"/>
                    </a:schemeClr>
                  </a:solidFill>
                  <a:latin typeface="Cambria Math" panose="02040503050406030204" pitchFamily="18" charset="0"/>
                </a:rPr>
                <a:t>MPa</a:t>
              </a:r>
              <a:r>
                <a:rPr lang="nb-NO" sz="800" i="0" dirty="0">
                  <a:solidFill>
                    <a:schemeClr val="tx1">
                      <a:lumMod val="65000"/>
                      <a:lumOff val="35000"/>
                    </a:schemeClr>
                  </a:solidFill>
                  <a:latin typeface="Cambria Math" panose="02040503050406030204" pitchFamily="18" charset="0"/>
                </a:rPr>
                <a:t>]</a:t>
              </a:r>
              <a:endParaRPr lang="en-GB" sz="800" dirty="0">
                <a:solidFill>
                  <a:schemeClr val="tx1">
                    <a:lumMod val="65000"/>
                    <a:lumOff val="35000"/>
                  </a:schemeClr>
                </a:solidFill>
              </a:endParaRPr>
            </a:p>
          </cdr:txBody>
        </cdr:sp>
      </mc:Choice>
      <mc:Fallback>
        <cdr:sp macro="" textlink="">
          <cdr:nvSpPr>
            <cdr:cNvPr id="14" name="TextBox 1">
              <a:extLst xmlns:a="http://schemas.openxmlformats.org/drawingml/2006/main">
                <a:ext uri="{FF2B5EF4-FFF2-40B4-BE49-F238E27FC236}">
                  <a16:creationId xmlns:a16="http://schemas.microsoft.com/office/drawing/2014/main" id="{EF7F55E5-FF2C-41A3-8B62-6D0BB7596A50}"/>
                </a:ext>
              </a:extLst>
            </cdr:cNvPr>
            <cdr:cNvSpPr txBox="1"/>
          </cdr:nvSpPr>
          <cdr:spPr>
            <a:xfrm xmlns:a="http://schemas.openxmlformats.org/drawingml/2006/main">
              <a:off x="0" y="289365"/>
              <a:ext cx="2160000" cy="35998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Korrigert </a:t>
              </a:r>
              <a:r>
                <a:rPr lang="en-GB" sz="800" dirty="0" err="1">
                  <a:solidFill>
                    <a:schemeClr val="tx1">
                      <a:lumMod val="75000"/>
                      <a:lumOff val="25000"/>
                    </a:schemeClr>
                  </a:solidFill>
                  <a:latin typeface="Cambria" panose="02040503050406030204" pitchFamily="18" charset="0"/>
                  <a:ea typeface="Cambria" panose="02040503050406030204" pitchFamily="18" charset="0"/>
                </a:rPr>
                <a:t>spissmotstand</a:t>
              </a:r>
              <a:r>
                <a:rPr lang="en-GB" sz="800" dirty="0">
                  <a:solidFill>
                    <a:schemeClr val="tx1">
                      <a:lumMod val="75000"/>
                      <a:lumOff val="25000"/>
                    </a:schemeClr>
                  </a:solidFill>
                  <a:latin typeface="Cambria" panose="02040503050406030204" pitchFamily="18" charset="0"/>
                  <a:ea typeface="Cambria" panose="02040503050406030204" pitchFamily="18" charset="0"/>
                </a:rPr>
                <a:t>, </a:t>
              </a:r>
              <a:r>
                <a:rPr lang="nb-NO" sz="800" i="0" dirty="0">
                  <a:solidFill>
                    <a:schemeClr val="tx1">
                      <a:lumMod val="65000"/>
                      <a:lumOff val="35000"/>
                    </a:schemeClr>
                  </a:solidFill>
                  <a:latin typeface="Cambria Math" panose="02040503050406030204" pitchFamily="18" charset="0"/>
                </a:rPr>
                <a:t>q_</a:t>
              </a:r>
              <a:r>
                <a:rPr lang="nb-NO" sz="800" b="0" i="0" dirty="0">
                  <a:solidFill>
                    <a:schemeClr val="tx1">
                      <a:lumMod val="65000"/>
                      <a:lumOff val="35000"/>
                    </a:schemeClr>
                  </a:solidFill>
                  <a:latin typeface="Cambria Math" panose="02040503050406030204" pitchFamily="18" charset="0"/>
                </a:rPr>
                <a:t>t</a:t>
              </a:r>
              <a:r>
                <a:rPr lang="nb-NO" sz="800" i="0" dirty="0">
                  <a:solidFill>
                    <a:schemeClr val="tx1">
                      <a:lumMod val="65000"/>
                      <a:lumOff val="35000"/>
                    </a:schemeClr>
                  </a:solidFill>
                  <a:latin typeface="Cambria Math" panose="02040503050406030204" pitchFamily="18" charset="0"/>
                </a:rPr>
                <a:t>  [</a:t>
              </a:r>
              <a:r>
                <a:rPr lang="nb-NO" sz="800" i="0" dirty="0" err="1">
                  <a:solidFill>
                    <a:schemeClr val="tx1">
                      <a:lumMod val="65000"/>
                      <a:lumOff val="35000"/>
                    </a:schemeClr>
                  </a:solidFill>
                  <a:latin typeface="Cambria Math" panose="02040503050406030204" pitchFamily="18" charset="0"/>
                </a:rPr>
                <a:t>MPa</a:t>
              </a:r>
              <a:r>
                <a:rPr lang="nb-NO" sz="800" i="0" dirty="0">
                  <a:solidFill>
                    <a:schemeClr val="tx1">
                      <a:lumMod val="65000"/>
                      <a:lumOff val="35000"/>
                    </a:schemeClr>
                  </a:solidFill>
                  <a:latin typeface="Cambria Math" panose="02040503050406030204" pitchFamily="18" charset="0"/>
                </a:rPr>
                <a:t>]</a:t>
              </a:r>
              <a:endParaRPr lang="en-GB" sz="800" dirty="0">
                <a:solidFill>
                  <a:schemeClr val="tx1">
                    <a:lumMod val="65000"/>
                    <a:lumOff val="35000"/>
                  </a:schemeClr>
                </a:solidFill>
              </a:endParaRPr>
            </a:p>
          </cdr:txBody>
        </cdr:sp>
      </mc:Fallback>
    </mc:AlternateContent>
  </cdr:relSizeAnchor>
</c:userShapes>
</file>

<file path=ppt/drawings/drawing70.xml><?xml version="1.0" encoding="utf-8"?>
<c:userShapes xmlns:c="http://schemas.openxmlformats.org/drawingml/2006/chart">
  <cdr:relSizeAnchor xmlns:cdr="http://schemas.openxmlformats.org/drawingml/2006/chartDrawing">
    <cdr:from>
      <cdr:x>0.1276</cdr:x>
      <cdr:y>0.17501</cdr:y>
    </cdr:from>
    <cdr:to>
      <cdr:x>0.94653</cdr:x>
      <cdr:y>0.88216</cdr:y>
    </cdr:to>
    <cdr:grpSp>
      <cdr:nvGrpSpPr>
        <cdr:cNvPr id="11" name="Group 10">
          <a:extLst xmlns:a="http://schemas.openxmlformats.org/drawingml/2006/main">
            <a:ext uri="{FF2B5EF4-FFF2-40B4-BE49-F238E27FC236}">
              <a16:creationId xmlns:a16="http://schemas.microsoft.com/office/drawing/2014/main" id="{A4EE291C-F05C-4075-B209-44A757555C32}"/>
            </a:ext>
          </a:extLst>
        </cdr:cNvPr>
        <cdr:cNvGrpSpPr/>
      </cdr:nvGrpSpPr>
      <cdr:grpSpPr>
        <a:xfrm xmlns:a="http://schemas.openxmlformats.org/drawingml/2006/main">
          <a:off x="275616" y="819038"/>
          <a:ext cx="1768889" cy="3309427"/>
          <a:chOff x="265507" y="577419"/>
          <a:chExt cx="2145056" cy="7166493"/>
        </a:xfrm>
      </cdr:grpSpPr>
      <cdr:sp macro="" textlink="">
        <cdr:nvSpPr>
          <cdr:cNvPr id="4" name="Rectangle 3">
            <a:extLst xmlns:a="http://schemas.openxmlformats.org/drawingml/2006/main">
              <a:ext uri="{FF2B5EF4-FFF2-40B4-BE49-F238E27FC236}">
                <a16:creationId xmlns:a16="http://schemas.microsoft.com/office/drawing/2014/main" id="{0CFA7921-A871-4D3A-A8FB-38906314D7BC}"/>
              </a:ext>
            </a:extLst>
          </cdr:cNvPr>
          <cdr:cNvSpPr/>
        </cdr:nvSpPr>
        <cdr:spPr>
          <a:xfrm xmlns:a="http://schemas.openxmlformats.org/drawingml/2006/main">
            <a:off x="268214" y="577419"/>
            <a:ext cx="2118644" cy="1757558"/>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1CD79D27-6E49-4EFC-A9E3-33A434A769E8}"/>
              </a:ext>
            </a:extLst>
          </cdr:cNvPr>
          <cdr:cNvSpPr/>
        </cdr:nvSpPr>
        <cdr:spPr>
          <a:xfrm xmlns:a="http://schemas.openxmlformats.org/drawingml/2006/main">
            <a:off x="290997" y="2334978"/>
            <a:ext cx="2113790" cy="131161"/>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34371C45-3583-42BA-B398-C249E71B0A20}"/>
              </a:ext>
            </a:extLst>
          </cdr:cNvPr>
          <cdr:cNvSpPr/>
        </cdr:nvSpPr>
        <cdr:spPr>
          <a:xfrm xmlns:a="http://schemas.openxmlformats.org/drawingml/2006/main">
            <a:off x="293799" y="4034586"/>
            <a:ext cx="2113875" cy="247516"/>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3C87C963-B6CF-4277-9A23-D7FE9C8D37E2}"/>
              </a:ext>
            </a:extLst>
          </cdr:cNvPr>
          <cdr:cNvSpPr/>
        </cdr:nvSpPr>
        <cdr:spPr>
          <a:xfrm xmlns:a="http://schemas.openxmlformats.org/drawingml/2006/main">
            <a:off x="265507" y="2450484"/>
            <a:ext cx="2126765" cy="1584102"/>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9" y="4282100"/>
            <a:ext cx="2115822" cy="1476845"/>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9" y="6237476"/>
            <a:ext cx="2123453" cy="150643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7D2896E6-F577-4ADA-85AA-F487EAD7043F}"/>
              </a:ext>
            </a:extLst>
          </cdr:cNvPr>
          <cdr:cNvSpPr/>
        </cdr:nvSpPr>
        <cdr:spPr>
          <a:xfrm xmlns:a="http://schemas.openxmlformats.org/drawingml/2006/main">
            <a:off x="290996" y="5767198"/>
            <a:ext cx="2119567" cy="470277"/>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0.02352</cdr:x>
      <cdr:y>0.93084</cdr:y>
    </cdr:from>
    <cdr:to>
      <cdr:x>0.23495</cdr:x>
      <cdr:y>0.97079</cdr:y>
    </cdr:to>
    <cdr:sp macro="" textlink="">
      <cdr:nvSpPr>
        <cdr:cNvPr id="13" name="TextBox 1">
          <a:extLst xmlns:a="http://schemas.openxmlformats.org/drawingml/2006/main">
            <a:ext uri="{FF2B5EF4-FFF2-40B4-BE49-F238E27FC236}">
              <a16:creationId xmlns:a16="http://schemas.microsoft.com/office/drawing/2014/main" id="{240CCB18-AE38-4A2A-BCEC-6E8AB29911E7}"/>
            </a:ext>
          </a:extLst>
        </cdr:cNvPr>
        <cdr:cNvSpPr txBox="1"/>
      </cdr:nvSpPr>
      <cdr:spPr>
        <a:xfrm xmlns:a="http://schemas.openxmlformats.org/drawingml/2006/main">
          <a:off x="50800" y="4356307"/>
          <a:ext cx="456686" cy="186964"/>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nb-NO" sz="750" b="0" i="0" dirty="0">
              <a:solidFill>
                <a:schemeClr val="tx1">
                  <a:lumMod val="65000"/>
                  <a:lumOff val="35000"/>
                </a:schemeClr>
              </a:solidFill>
              <a:latin typeface="Cambria Math" panose="02040503050406030204" pitchFamily="18" charset="0"/>
            </a:rPr>
            <a:t>𝑧 [cm]</a:t>
          </a:r>
          <a:endParaRPr lang="en-GB" sz="750" dirty="0">
            <a:solidFill>
              <a:schemeClr val="tx1">
                <a:lumMod val="65000"/>
                <a:lumOff val="35000"/>
              </a:schemeClr>
            </a:solidFill>
          </a:endParaRPr>
        </a:p>
      </cdr:txBody>
    </cdr:sp>
  </cdr:relSizeAnchor>
  <cdr:relSizeAnchor xmlns:cdr="http://schemas.openxmlformats.org/drawingml/2006/chartDrawing">
    <cdr:from>
      <cdr:x>0</cdr:x>
      <cdr:y>0.06183</cdr:y>
    </cdr:from>
    <cdr:to>
      <cdr:x>1</cdr:x>
      <cdr:y>0.13875</cdr:y>
    </cdr:to>
    <cdr:sp macro="" textlink="">
      <cdr:nvSpPr>
        <cdr:cNvPr id="14" name="TextBox 1">
          <a:extLst xmlns:a="http://schemas.openxmlformats.org/drawingml/2006/main">
            <a:ext uri="{FF2B5EF4-FFF2-40B4-BE49-F238E27FC236}">
              <a16:creationId xmlns:a16="http://schemas.microsoft.com/office/drawing/2014/main" id="{EF7F55E5-FF2C-41A3-8B62-6D0BB7596A50}"/>
            </a:ext>
          </a:extLst>
        </cdr:cNvPr>
        <cdr:cNvSpPr txBox="1"/>
      </cdr:nvSpPr>
      <cdr:spPr>
        <a:xfrm xmlns:a="http://schemas.openxmlformats.org/drawingml/2006/main">
          <a:off x="0" y="289365"/>
          <a:ext cx="2160000" cy="359981"/>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800" dirty="0">
              <a:solidFill>
                <a:schemeClr val="tx1">
                  <a:lumMod val="75000"/>
                  <a:lumOff val="25000"/>
                </a:schemeClr>
              </a:solidFill>
              <a:latin typeface="Cambria" panose="02040503050406030204" pitchFamily="18" charset="0"/>
              <a:ea typeface="Cambria" panose="02040503050406030204" pitchFamily="18" charset="0"/>
            </a:rPr>
            <a:t>Korrigert </a:t>
          </a:r>
          <a:r>
            <a:rPr lang="en-GB" sz="800" dirty="0" err="1">
              <a:solidFill>
                <a:schemeClr val="tx1">
                  <a:lumMod val="75000"/>
                  <a:lumOff val="25000"/>
                </a:schemeClr>
              </a:solidFill>
              <a:latin typeface="Cambria" panose="02040503050406030204" pitchFamily="18" charset="0"/>
              <a:ea typeface="Cambria" panose="02040503050406030204" pitchFamily="18" charset="0"/>
            </a:rPr>
            <a:t>spissmotstand</a:t>
          </a:r>
          <a:r>
            <a:rPr lang="en-GB" sz="800" dirty="0">
              <a:solidFill>
                <a:schemeClr val="tx1">
                  <a:lumMod val="75000"/>
                  <a:lumOff val="25000"/>
                </a:schemeClr>
              </a:solidFill>
              <a:latin typeface="Cambria" panose="02040503050406030204" pitchFamily="18" charset="0"/>
              <a:ea typeface="Cambria" panose="02040503050406030204" pitchFamily="18" charset="0"/>
            </a:rPr>
            <a:t>, </a:t>
          </a:r>
          <a:r>
            <a:rPr lang="nb-NO" sz="800" i="0" dirty="0">
              <a:solidFill>
                <a:schemeClr val="tx1">
                  <a:lumMod val="65000"/>
                  <a:lumOff val="35000"/>
                </a:schemeClr>
              </a:solidFill>
              <a:latin typeface="Cambria Math" panose="02040503050406030204" pitchFamily="18" charset="0"/>
            </a:rPr>
            <a:t>q_t  [</a:t>
          </a:r>
          <a:r>
            <a:rPr lang="nb-NO" sz="800" i="0" dirty="0" err="1">
              <a:solidFill>
                <a:schemeClr val="tx1">
                  <a:lumMod val="65000"/>
                  <a:lumOff val="35000"/>
                </a:schemeClr>
              </a:solidFill>
              <a:latin typeface="Cambria Math" panose="02040503050406030204" pitchFamily="18" charset="0"/>
            </a:rPr>
            <a:t>MPa</a:t>
          </a:r>
          <a:r>
            <a:rPr lang="nb-NO" sz="800" i="0" dirty="0">
              <a:solidFill>
                <a:schemeClr val="tx1">
                  <a:lumMod val="65000"/>
                  <a:lumOff val="35000"/>
                </a:schemeClr>
              </a:solidFill>
              <a:latin typeface="Cambria Math" panose="02040503050406030204" pitchFamily="18" charset="0"/>
            </a:rPr>
            <a:t>]</a:t>
          </a:r>
          <a:endParaRPr lang="en-GB" sz="800" dirty="0">
            <a:solidFill>
              <a:schemeClr val="tx1">
                <a:lumMod val="65000"/>
                <a:lumOff val="35000"/>
              </a:schemeClr>
            </a:solidFill>
          </a:endParaRPr>
        </a:p>
      </cdr:txBody>
    </cdr:sp>
  </cdr:relSizeAnchor>
</c:userShapes>
</file>

<file path=ppt/drawings/drawing8.xml><?xml version="1.0" encoding="utf-8"?>
<c:userShapes xmlns:c="http://schemas.openxmlformats.org/drawingml/2006/chart">
  <cdr:relSizeAnchor xmlns:cdr="http://schemas.openxmlformats.org/drawingml/2006/chartDrawing">
    <cdr:from>
      <cdr:x>0.09613</cdr:x>
      <cdr:y>0.17504</cdr:y>
    </cdr:from>
    <cdr:to>
      <cdr:x>0.87213</cdr:x>
      <cdr:y>0.88361</cdr:y>
    </cdr:to>
    <cdr:grpSp>
      <cdr:nvGrpSpPr>
        <cdr:cNvPr id="11" name="Group 10">
          <a:extLst xmlns:a="http://schemas.openxmlformats.org/drawingml/2006/main">
            <a:ext uri="{FF2B5EF4-FFF2-40B4-BE49-F238E27FC236}">
              <a16:creationId xmlns:a16="http://schemas.microsoft.com/office/drawing/2014/main" id="{A4EE291C-F05C-4075-B209-44A757555C32}"/>
            </a:ext>
          </a:extLst>
        </cdr:cNvPr>
        <cdr:cNvGrpSpPr/>
      </cdr:nvGrpSpPr>
      <cdr:grpSpPr>
        <a:xfrm xmlns:a="http://schemas.openxmlformats.org/drawingml/2006/main">
          <a:off x="128319" y="819178"/>
          <a:ext cx="1035838" cy="3316073"/>
          <a:chOff x="264154" y="611160"/>
          <a:chExt cx="2143596" cy="7132752"/>
        </a:xfrm>
      </cdr:grpSpPr>
      <cdr:sp macro="" textlink="">
        <cdr:nvSpPr>
          <cdr:cNvPr id="4" name="Rectangle 3">
            <a:extLst xmlns:a="http://schemas.openxmlformats.org/drawingml/2006/main">
              <a:ext uri="{FF2B5EF4-FFF2-40B4-BE49-F238E27FC236}">
                <a16:creationId xmlns:a16="http://schemas.microsoft.com/office/drawing/2014/main" id="{0CFA7921-A871-4D3A-A8FB-38906314D7BC}"/>
              </a:ext>
            </a:extLst>
          </cdr:cNvPr>
          <cdr:cNvSpPr/>
        </cdr:nvSpPr>
        <cdr:spPr>
          <a:xfrm xmlns:a="http://schemas.openxmlformats.org/drawingml/2006/main">
            <a:off x="268214" y="611160"/>
            <a:ext cx="2118644" cy="175190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1CD79D27-6E49-4EFC-A9E3-33A434A769E8}"/>
              </a:ext>
            </a:extLst>
          </cdr:cNvPr>
          <cdr:cNvSpPr/>
        </cdr:nvSpPr>
        <cdr:spPr>
          <a:xfrm xmlns:a="http://schemas.openxmlformats.org/drawingml/2006/main">
            <a:off x="265505" y="2367129"/>
            <a:ext cx="2142245" cy="111846"/>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34371C45-3583-42BA-B398-C249E71B0A20}"/>
              </a:ext>
            </a:extLst>
          </cdr:cNvPr>
          <cdr:cNvSpPr/>
        </cdr:nvSpPr>
        <cdr:spPr>
          <a:xfrm xmlns:a="http://schemas.openxmlformats.org/drawingml/2006/main">
            <a:off x="266948" y="4047944"/>
            <a:ext cx="2136272" cy="246350"/>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3C87C963-B6CF-4277-9A23-D7FE9C8D37E2}"/>
              </a:ext>
            </a:extLst>
          </cdr:cNvPr>
          <cdr:cNvSpPr/>
        </cdr:nvSpPr>
        <cdr:spPr>
          <a:xfrm xmlns:a="http://schemas.openxmlformats.org/drawingml/2006/main">
            <a:off x="265507" y="2485267"/>
            <a:ext cx="2126765" cy="156860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8" y="4295023"/>
            <a:ext cx="2115821" cy="1478664"/>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8" y="6257610"/>
            <a:ext cx="2123453" cy="1486302"/>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7D2896E6-F577-4ADA-85AA-F487EAD7043F}"/>
              </a:ext>
            </a:extLst>
          </cdr:cNvPr>
          <cdr:cNvSpPr/>
        </cdr:nvSpPr>
        <cdr:spPr>
          <a:xfrm xmlns:a="http://schemas.openxmlformats.org/drawingml/2006/main">
            <a:off x="264154" y="5783193"/>
            <a:ext cx="2139066" cy="463042"/>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cdr:x>
      <cdr:y>0.0621</cdr:y>
    </cdr:from>
    <cdr:to>
      <cdr:x>1</cdr:x>
      <cdr:y>0.13902</cdr:y>
    </cdr:to>
    <mc:AlternateContent xmlns:mc="http://schemas.openxmlformats.org/markup-compatibility/2006">
      <mc:Choice xmlns:a14="http://schemas.microsoft.com/office/drawing/2010/main" Requires="a14">
        <cdr:sp macro="" textlink="">
          <cdr:nvSpPr>
            <cdr:cNvPr id="12" name="TextBox 1">
              <a:extLst xmlns:a="http://schemas.openxmlformats.org/drawingml/2006/main">
                <a:ext uri="{FF2B5EF4-FFF2-40B4-BE49-F238E27FC236}">
                  <a16:creationId xmlns:a16="http://schemas.microsoft.com/office/drawing/2014/main" id="{75483EDF-15F4-44C1-8296-14B546A1860D}"/>
                </a:ext>
              </a:extLst>
            </cdr:cNvPr>
            <cdr:cNvSpPr txBox="1"/>
          </cdr:nvSpPr>
          <cdr:spPr>
            <a:xfrm xmlns:a="http://schemas.openxmlformats.org/drawingml/2006/main">
              <a:off x="0" y="290612"/>
              <a:ext cx="1334844" cy="35998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GB" sz="900" dirty="0">
                  <a:solidFill>
                    <a:schemeClr val="tx1">
                      <a:lumMod val="75000"/>
                      <a:lumOff val="25000"/>
                    </a:schemeClr>
                  </a:solidFill>
                  <a:latin typeface="Cambria" panose="02040503050406030204" pitchFamily="18" charset="0"/>
                  <a:ea typeface="Cambria" panose="02040503050406030204" pitchFamily="18" charset="0"/>
                </a:rPr>
                <a:t>Sidefriksjon, </a:t>
              </a:r>
              <a14:m>
                <m:oMath xmlns:m="http://schemas.openxmlformats.org/officeDocument/2006/math">
                  <m:sSub>
                    <m:sSubPr>
                      <m:ctrlPr>
                        <a:rPr lang="nb-NO" sz="900" i="1" dirty="0" smtClean="0">
                          <a:solidFill>
                            <a:schemeClr val="tx1">
                              <a:lumMod val="65000"/>
                              <a:lumOff val="35000"/>
                            </a:schemeClr>
                          </a:solidFill>
                          <a:latin typeface="Cambria Math" panose="02040503050406030204" pitchFamily="18" charset="0"/>
                        </a:rPr>
                      </m:ctrlPr>
                    </m:sSubPr>
                    <m:e>
                      <m:r>
                        <m:rPr>
                          <m:sty m:val="p"/>
                        </m:rPr>
                        <a:rPr lang="nb-NO" sz="900" i="0" dirty="0" smtClean="0">
                          <a:solidFill>
                            <a:schemeClr val="tx1">
                              <a:lumMod val="65000"/>
                              <a:lumOff val="35000"/>
                            </a:schemeClr>
                          </a:solidFill>
                          <a:latin typeface="Cambria Math" panose="02040503050406030204" pitchFamily="18" charset="0"/>
                        </a:rPr>
                        <m:t>f</m:t>
                      </m:r>
                    </m:e>
                    <m:sub>
                      <m:r>
                        <m:rPr>
                          <m:sty m:val="p"/>
                        </m:rPr>
                        <a:rPr lang="nb-NO" sz="900" i="0" dirty="0" smtClean="0">
                          <a:solidFill>
                            <a:schemeClr val="tx1">
                              <a:lumMod val="65000"/>
                              <a:lumOff val="35000"/>
                            </a:schemeClr>
                          </a:solidFill>
                          <a:latin typeface="Cambria Math" panose="02040503050406030204" pitchFamily="18" charset="0"/>
                        </a:rPr>
                        <m:t>s</m:t>
                      </m:r>
                    </m:sub>
                  </m:sSub>
                </m:oMath>
              </a14:m>
              <a:r>
                <a:rPr lang="nb-NO" sz="900" i="0" dirty="0">
                  <a:solidFill>
                    <a:schemeClr val="tx1">
                      <a:lumMod val="65000"/>
                      <a:lumOff val="35000"/>
                    </a:schemeClr>
                  </a:solidFill>
                  <a:latin typeface="Cambria Math" panose="02040503050406030204" pitchFamily="18" charset="0"/>
                </a:rPr>
                <a:t>  [kPa]</a:t>
              </a:r>
              <a:endParaRPr lang="en-GB" sz="900" dirty="0">
                <a:solidFill>
                  <a:schemeClr val="tx1">
                    <a:lumMod val="65000"/>
                    <a:lumOff val="35000"/>
                  </a:schemeClr>
                </a:solidFill>
              </a:endParaRPr>
            </a:p>
          </cdr:txBody>
        </cdr:sp>
      </mc:Choice>
      <mc:Fallback>
        <cdr:sp macro="" textlink="">
          <cdr:nvSpPr>
            <cdr:cNvPr id="12" name="TextBox 1">
              <a:extLst xmlns:a="http://schemas.openxmlformats.org/drawingml/2006/main">
                <a:ext uri="{FF2B5EF4-FFF2-40B4-BE49-F238E27FC236}">
                  <a16:creationId xmlns:a16="http://schemas.microsoft.com/office/drawing/2014/main" id="{75483EDF-15F4-44C1-8296-14B546A1860D}"/>
                </a:ext>
              </a:extLst>
            </cdr:cNvPr>
            <cdr:cNvSpPr txBox="1"/>
          </cdr:nvSpPr>
          <cdr:spPr>
            <a:xfrm xmlns:a="http://schemas.openxmlformats.org/drawingml/2006/main">
              <a:off x="0" y="290612"/>
              <a:ext cx="1334844" cy="35998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GB" sz="900" dirty="0">
                  <a:solidFill>
                    <a:schemeClr val="tx1">
                      <a:lumMod val="75000"/>
                      <a:lumOff val="25000"/>
                    </a:schemeClr>
                  </a:solidFill>
                  <a:latin typeface="Cambria" panose="02040503050406030204" pitchFamily="18" charset="0"/>
                  <a:ea typeface="Cambria" panose="02040503050406030204" pitchFamily="18" charset="0"/>
                </a:rPr>
                <a:t>Sidefriksjon, </a:t>
              </a:r>
              <a:r>
                <a:rPr lang="nb-NO" sz="900" i="0" dirty="0">
                  <a:solidFill>
                    <a:schemeClr val="tx1">
                      <a:lumMod val="65000"/>
                      <a:lumOff val="35000"/>
                    </a:schemeClr>
                  </a:solidFill>
                  <a:latin typeface="Cambria Math" panose="02040503050406030204" pitchFamily="18" charset="0"/>
                </a:rPr>
                <a:t>f_s  [kPa]</a:t>
              </a:r>
              <a:endParaRPr lang="en-GB" sz="900" dirty="0">
                <a:solidFill>
                  <a:schemeClr val="tx1">
                    <a:lumMod val="65000"/>
                    <a:lumOff val="35000"/>
                  </a:schemeClr>
                </a:solidFill>
              </a:endParaRPr>
            </a:p>
          </cdr:txBody>
        </cdr:sp>
      </mc:Fallback>
    </mc:AlternateContent>
  </cdr:relSizeAnchor>
</c:userShapes>
</file>

<file path=ppt/drawings/drawing80.xml><?xml version="1.0" encoding="utf-8"?>
<c:userShapes xmlns:c="http://schemas.openxmlformats.org/drawingml/2006/chart">
  <cdr:relSizeAnchor xmlns:cdr="http://schemas.openxmlformats.org/drawingml/2006/chartDrawing">
    <cdr:from>
      <cdr:x>0.09613</cdr:x>
      <cdr:y>0.17504</cdr:y>
    </cdr:from>
    <cdr:to>
      <cdr:x>0.87213</cdr:x>
      <cdr:y>0.88361</cdr:y>
    </cdr:to>
    <cdr:grpSp>
      <cdr:nvGrpSpPr>
        <cdr:cNvPr id="11" name="Group 10">
          <a:extLst xmlns:a="http://schemas.openxmlformats.org/drawingml/2006/main">
            <a:ext uri="{FF2B5EF4-FFF2-40B4-BE49-F238E27FC236}">
              <a16:creationId xmlns:a16="http://schemas.microsoft.com/office/drawing/2014/main" id="{A4EE291C-F05C-4075-B209-44A757555C32}"/>
            </a:ext>
          </a:extLst>
        </cdr:cNvPr>
        <cdr:cNvGrpSpPr/>
      </cdr:nvGrpSpPr>
      <cdr:grpSpPr>
        <a:xfrm xmlns:a="http://schemas.openxmlformats.org/drawingml/2006/main">
          <a:off x="128319" y="819178"/>
          <a:ext cx="1035838" cy="3316073"/>
          <a:chOff x="264154" y="611160"/>
          <a:chExt cx="2143596" cy="7132752"/>
        </a:xfrm>
      </cdr:grpSpPr>
      <cdr:sp macro="" textlink="">
        <cdr:nvSpPr>
          <cdr:cNvPr id="4" name="Rectangle 3">
            <a:extLst xmlns:a="http://schemas.openxmlformats.org/drawingml/2006/main">
              <a:ext uri="{FF2B5EF4-FFF2-40B4-BE49-F238E27FC236}">
                <a16:creationId xmlns:a16="http://schemas.microsoft.com/office/drawing/2014/main" id="{0CFA7921-A871-4D3A-A8FB-38906314D7BC}"/>
              </a:ext>
            </a:extLst>
          </cdr:cNvPr>
          <cdr:cNvSpPr/>
        </cdr:nvSpPr>
        <cdr:spPr>
          <a:xfrm xmlns:a="http://schemas.openxmlformats.org/drawingml/2006/main">
            <a:off x="268214" y="611160"/>
            <a:ext cx="2118644" cy="175190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5" name="Rectangle 4">
            <a:extLst xmlns:a="http://schemas.openxmlformats.org/drawingml/2006/main">
              <a:ext uri="{FF2B5EF4-FFF2-40B4-BE49-F238E27FC236}">
                <a16:creationId xmlns:a16="http://schemas.microsoft.com/office/drawing/2014/main" id="{1CD79D27-6E49-4EFC-A9E3-33A434A769E8}"/>
              </a:ext>
            </a:extLst>
          </cdr:cNvPr>
          <cdr:cNvSpPr/>
        </cdr:nvSpPr>
        <cdr:spPr>
          <a:xfrm xmlns:a="http://schemas.openxmlformats.org/drawingml/2006/main">
            <a:off x="265505" y="2367129"/>
            <a:ext cx="2142245" cy="111846"/>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6" name="Rectangle 5">
            <a:extLst xmlns:a="http://schemas.openxmlformats.org/drawingml/2006/main">
              <a:ext uri="{FF2B5EF4-FFF2-40B4-BE49-F238E27FC236}">
                <a16:creationId xmlns:a16="http://schemas.microsoft.com/office/drawing/2014/main" id="{34371C45-3583-42BA-B398-C249E71B0A20}"/>
              </a:ext>
            </a:extLst>
          </cdr:cNvPr>
          <cdr:cNvSpPr/>
        </cdr:nvSpPr>
        <cdr:spPr>
          <a:xfrm xmlns:a="http://schemas.openxmlformats.org/drawingml/2006/main">
            <a:off x="266948" y="4047944"/>
            <a:ext cx="2136272" cy="246350"/>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7" name="Rectangle 6">
            <a:extLst xmlns:a="http://schemas.openxmlformats.org/drawingml/2006/main">
              <a:ext uri="{FF2B5EF4-FFF2-40B4-BE49-F238E27FC236}">
                <a16:creationId xmlns:a16="http://schemas.microsoft.com/office/drawing/2014/main" id="{3C87C963-B6CF-4277-9A23-D7FE9C8D37E2}"/>
              </a:ext>
            </a:extLst>
          </cdr:cNvPr>
          <cdr:cNvSpPr/>
        </cdr:nvSpPr>
        <cdr:spPr>
          <a:xfrm xmlns:a="http://schemas.openxmlformats.org/drawingml/2006/main">
            <a:off x="265507" y="2485267"/>
            <a:ext cx="2126765" cy="156860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8" y="4295023"/>
            <a:ext cx="2115821" cy="1478664"/>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0C0555D7-0F3F-43DB-834C-1807164C63C9}"/>
              </a:ext>
            </a:extLst>
          </cdr:cNvPr>
          <cdr:cNvSpPr/>
        </cdr:nvSpPr>
        <cdr:spPr>
          <a:xfrm xmlns:a="http://schemas.openxmlformats.org/drawingml/2006/main">
            <a:off x="266688" y="6257610"/>
            <a:ext cx="2123453" cy="1486302"/>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7D2896E6-F577-4ADA-85AA-F487EAD7043F}"/>
              </a:ext>
            </a:extLst>
          </cdr:cNvPr>
          <cdr:cNvSpPr/>
        </cdr:nvSpPr>
        <cdr:spPr>
          <a:xfrm xmlns:a="http://schemas.openxmlformats.org/drawingml/2006/main">
            <a:off x="264154" y="5783193"/>
            <a:ext cx="2139066" cy="463042"/>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cdr:x>
      <cdr:y>0.0621</cdr:y>
    </cdr:from>
    <cdr:to>
      <cdr:x>1</cdr:x>
      <cdr:y>0.13902</cdr:y>
    </cdr:to>
    <cdr:sp macro="" textlink="">
      <cdr:nvSpPr>
        <cdr:cNvPr id="12" name="TextBox 1">
          <a:extLst xmlns:a="http://schemas.openxmlformats.org/drawingml/2006/main">
            <a:ext uri="{FF2B5EF4-FFF2-40B4-BE49-F238E27FC236}">
              <a16:creationId xmlns:a16="http://schemas.microsoft.com/office/drawing/2014/main" id="{75483EDF-15F4-44C1-8296-14B546A1860D}"/>
            </a:ext>
          </a:extLst>
        </cdr:cNvPr>
        <cdr:cNvSpPr txBox="1"/>
      </cdr:nvSpPr>
      <cdr:spPr>
        <a:xfrm xmlns:a="http://schemas.openxmlformats.org/drawingml/2006/main">
          <a:off x="0" y="290612"/>
          <a:ext cx="1334844" cy="35998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GB" sz="900" dirty="0">
              <a:solidFill>
                <a:schemeClr val="tx1">
                  <a:lumMod val="75000"/>
                  <a:lumOff val="25000"/>
                </a:schemeClr>
              </a:solidFill>
              <a:latin typeface="Cambria" panose="02040503050406030204" pitchFamily="18" charset="0"/>
              <a:ea typeface="Cambria" panose="02040503050406030204" pitchFamily="18" charset="0"/>
            </a:rPr>
            <a:t>Sidefriksjon, </a:t>
          </a:r>
          <a:r>
            <a:rPr lang="nb-NO" sz="900" i="0" dirty="0">
              <a:solidFill>
                <a:schemeClr val="tx1">
                  <a:lumMod val="65000"/>
                  <a:lumOff val="35000"/>
                </a:schemeClr>
              </a:solidFill>
              <a:latin typeface="Cambria Math" panose="02040503050406030204" pitchFamily="18" charset="0"/>
            </a:rPr>
            <a:t>f_s  [kPa]</a:t>
          </a:r>
          <a:endParaRPr lang="en-GB" sz="900" dirty="0">
            <a:solidFill>
              <a:schemeClr val="tx1">
                <a:lumMod val="65000"/>
                <a:lumOff val="35000"/>
              </a:schemeClr>
            </a:solidFill>
          </a:endParaRPr>
        </a:p>
      </cdr:txBody>
    </cdr:sp>
  </cdr:relSizeAnchor>
</c:userShapes>
</file>

<file path=ppt/drawings/drawing9.xml><?xml version="1.0" encoding="utf-8"?>
<c:userShapes xmlns:c="http://schemas.openxmlformats.org/drawingml/2006/chart">
  <cdr:relSizeAnchor xmlns:cdr="http://schemas.openxmlformats.org/drawingml/2006/chartDrawing">
    <cdr:from>
      <cdr:x>0.13529</cdr:x>
      <cdr:y>0.17621</cdr:y>
    </cdr:from>
    <cdr:to>
      <cdr:x>0.86089</cdr:x>
      <cdr:y>0.88138</cdr:y>
    </cdr:to>
    <cdr:grpSp>
      <cdr:nvGrpSpPr>
        <cdr:cNvPr id="6" name="Group 5">
          <a:extLst xmlns:a="http://schemas.openxmlformats.org/drawingml/2006/main">
            <a:ext uri="{FF2B5EF4-FFF2-40B4-BE49-F238E27FC236}">
              <a16:creationId xmlns:a16="http://schemas.microsoft.com/office/drawing/2014/main" id="{DDA45B37-8315-4ABF-8A04-1600C0694ABE}"/>
            </a:ext>
          </a:extLst>
        </cdr:cNvPr>
        <cdr:cNvGrpSpPr/>
      </cdr:nvGrpSpPr>
      <cdr:grpSpPr>
        <a:xfrm xmlns:a="http://schemas.openxmlformats.org/drawingml/2006/main">
          <a:off x="131441" y="824654"/>
          <a:ext cx="704957" cy="3300160"/>
          <a:chOff x="0" y="0"/>
          <a:chExt cx="5396029" cy="15422044"/>
        </a:xfrm>
      </cdr:grpSpPr>
      <cdr:sp macro="" textlink="">
        <cdr:nvSpPr>
          <cdr:cNvPr id="7" name="Rectangle 6">
            <a:extLst xmlns:a="http://schemas.openxmlformats.org/drawingml/2006/main">
              <a:ext uri="{FF2B5EF4-FFF2-40B4-BE49-F238E27FC236}">
                <a16:creationId xmlns:a16="http://schemas.microsoft.com/office/drawing/2014/main" id="{1993ECE3-3378-409F-A210-A3BCA722D370}"/>
              </a:ext>
            </a:extLst>
          </cdr:cNvPr>
          <cdr:cNvSpPr/>
        </cdr:nvSpPr>
        <cdr:spPr>
          <a:xfrm xmlns:a="http://schemas.openxmlformats.org/drawingml/2006/main">
            <a:off x="10293" y="0"/>
            <a:ext cx="5370988" cy="378787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BC1B041F-A639-4939-B6D5-A036F0232185}"/>
              </a:ext>
            </a:extLst>
          </cdr:cNvPr>
          <cdr:cNvSpPr/>
        </cdr:nvSpPr>
        <cdr:spPr>
          <a:xfrm xmlns:a="http://schemas.openxmlformats.org/drawingml/2006/main">
            <a:off x="3430" y="3796662"/>
            <a:ext cx="5384714" cy="246645"/>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1BE1FAA2-C880-470A-883D-D7DA517AA0E8}"/>
              </a:ext>
            </a:extLst>
          </cdr:cNvPr>
          <cdr:cNvSpPr/>
        </cdr:nvSpPr>
        <cdr:spPr>
          <a:xfrm xmlns:a="http://schemas.openxmlformats.org/drawingml/2006/main">
            <a:off x="7081" y="7430823"/>
            <a:ext cx="5384714" cy="532642"/>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2F807772-6ABB-4FC9-AFD9-28125FED7AB6}"/>
              </a:ext>
            </a:extLst>
          </cdr:cNvPr>
          <cdr:cNvSpPr/>
        </cdr:nvSpPr>
        <cdr:spPr>
          <a:xfrm xmlns:a="http://schemas.openxmlformats.org/drawingml/2006/main">
            <a:off x="3430" y="4052091"/>
            <a:ext cx="5391577" cy="339155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1" name="Rectangle 10">
            <a:extLst xmlns:a="http://schemas.openxmlformats.org/drawingml/2006/main">
              <a:ext uri="{FF2B5EF4-FFF2-40B4-BE49-F238E27FC236}">
                <a16:creationId xmlns:a16="http://schemas.microsoft.com/office/drawing/2014/main" id="{B57636F0-FAD2-467F-9BFA-C7D080309A12}"/>
              </a:ext>
            </a:extLst>
          </cdr:cNvPr>
          <cdr:cNvSpPr/>
        </cdr:nvSpPr>
        <cdr:spPr>
          <a:xfrm xmlns:a="http://schemas.openxmlformats.org/drawingml/2006/main">
            <a:off x="6424" y="7965046"/>
            <a:ext cx="5363833" cy="319708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2" name="Rectangle 11">
            <a:extLst xmlns:a="http://schemas.openxmlformats.org/drawingml/2006/main">
              <a:ext uri="{FF2B5EF4-FFF2-40B4-BE49-F238E27FC236}">
                <a16:creationId xmlns:a16="http://schemas.microsoft.com/office/drawing/2014/main" id="{9670CD2E-4A68-4A7C-B7DD-5A3E611CF084}"/>
              </a:ext>
            </a:extLst>
          </cdr:cNvPr>
          <cdr:cNvSpPr/>
        </cdr:nvSpPr>
        <cdr:spPr>
          <a:xfrm xmlns:a="http://schemas.openxmlformats.org/drawingml/2006/main">
            <a:off x="6424" y="12208444"/>
            <a:ext cx="5383181" cy="3213600"/>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3" name="Rectangle 12">
            <a:extLst xmlns:a="http://schemas.openxmlformats.org/drawingml/2006/main">
              <a:ext uri="{FF2B5EF4-FFF2-40B4-BE49-F238E27FC236}">
                <a16:creationId xmlns:a16="http://schemas.microsoft.com/office/drawing/2014/main" id="{7DD99B11-1233-4A9E-A096-C3C5EDC4F06D}"/>
              </a:ext>
            </a:extLst>
          </cdr:cNvPr>
          <cdr:cNvSpPr/>
        </cdr:nvSpPr>
        <cdr:spPr>
          <a:xfrm xmlns:a="http://schemas.openxmlformats.org/drawingml/2006/main">
            <a:off x="0" y="11182685"/>
            <a:ext cx="5396029" cy="1001164"/>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cdr:x>
      <cdr:y>0.06394</cdr:y>
    </cdr:from>
    <cdr:to>
      <cdr:x>1</cdr:x>
      <cdr:y>0.14533</cdr:y>
    </cdr:to>
    <mc:AlternateContent xmlns:mc="http://schemas.openxmlformats.org/markup-compatibility/2006">
      <mc:Choice xmlns:a14="http://schemas.microsoft.com/office/drawing/2010/main" Requires="a14">
        <cdr:sp macro="" textlink="">
          <cdr:nvSpPr>
            <cdr:cNvPr id="14" name="TextBox 1">
              <a:extLst xmlns:a="http://schemas.openxmlformats.org/drawingml/2006/main">
                <a:ext uri="{FF2B5EF4-FFF2-40B4-BE49-F238E27FC236}">
                  <a16:creationId xmlns:a16="http://schemas.microsoft.com/office/drawing/2014/main" id="{E071673C-3A8E-4D97-ABC6-2E66985176CD}"/>
                </a:ext>
              </a:extLst>
            </cdr:cNvPr>
            <cdr:cNvSpPr txBox="1"/>
          </cdr:nvSpPr>
          <cdr:spPr>
            <a:xfrm xmlns:a="http://schemas.openxmlformats.org/drawingml/2006/main">
              <a:off x="0" y="299228"/>
              <a:ext cx="971550" cy="38090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800" b="0" baseline="0" dirty="0">
                  <a:solidFill>
                    <a:schemeClr val="tx1">
                      <a:lumMod val="75000"/>
                      <a:lumOff val="25000"/>
                    </a:schemeClr>
                  </a:solidFill>
                  <a:latin typeface="Cambria" panose="02040503050406030204" pitchFamily="18" charset="0"/>
                  <a:ea typeface="Cambria" panose="02040503050406030204" pitchFamily="18" charset="0"/>
                </a:rPr>
                <a:t>R</a:t>
              </a:r>
              <a:r>
                <a:rPr lang="nb-NO" sz="800" b="0" dirty="0">
                  <a:solidFill>
                    <a:schemeClr val="tx1">
                      <a:lumMod val="75000"/>
                      <a:lumOff val="25000"/>
                    </a:schemeClr>
                  </a:solidFill>
                  <a:latin typeface="Cambria" panose="02040503050406030204" pitchFamily="18" charset="0"/>
                  <a:ea typeface="Cambria" panose="02040503050406030204" pitchFamily="18" charset="0"/>
                </a:rPr>
                <a:t>elativ densitet, </a:t>
              </a:r>
              <a14:m>
                <m:oMath xmlns:m="http://schemas.openxmlformats.org/officeDocument/2006/math">
                  <m:sSub>
                    <m:sSubPr>
                      <m:ctrlPr>
                        <a:rPr lang="nb-NO" sz="800" b="0" i="1" dirty="0" smtClean="0">
                          <a:solidFill>
                            <a:schemeClr val="tx1">
                              <a:lumMod val="65000"/>
                              <a:lumOff val="35000"/>
                            </a:schemeClr>
                          </a:solidFill>
                          <a:latin typeface="Cambria Math" panose="02040503050406030204" pitchFamily="18" charset="0"/>
                        </a:rPr>
                      </m:ctrlPr>
                    </m:sSubPr>
                    <m:e>
                      <m:r>
                        <m:rPr>
                          <m:sty m:val="p"/>
                        </m:rPr>
                        <a:rPr lang="nb-NO" sz="800" b="0" i="0" dirty="0" smtClean="0">
                          <a:solidFill>
                            <a:schemeClr val="tx1">
                              <a:lumMod val="65000"/>
                              <a:lumOff val="35000"/>
                            </a:schemeClr>
                          </a:solidFill>
                          <a:latin typeface="Cambria Math" panose="02040503050406030204" pitchFamily="18" charset="0"/>
                        </a:rPr>
                        <m:t>D</m:t>
                      </m:r>
                    </m:e>
                    <m:sub>
                      <m:r>
                        <m:rPr>
                          <m:sty m:val="p"/>
                        </m:rPr>
                        <a:rPr lang="nb-NO" sz="800" b="0" i="0" dirty="0" smtClean="0">
                          <a:solidFill>
                            <a:schemeClr val="tx1">
                              <a:lumMod val="65000"/>
                              <a:lumOff val="35000"/>
                            </a:schemeClr>
                          </a:solidFill>
                          <a:latin typeface="Cambria Math" panose="02040503050406030204" pitchFamily="18" charset="0"/>
                        </a:rPr>
                        <m:t>r</m:t>
                      </m:r>
                    </m:sub>
                  </m:sSub>
                </m:oMath>
              </a14:m>
              <a:r>
                <a:rPr lang="nb-NO" sz="800" b="0" i="0" dirty="0">
                  <a:solidFill>
                    <a:schemeClr val="tx1">
                      <a:lumMod val="65000"/>
                      <a:lumOff val="35000"/>
                    </a:schemeClr>
                  </a:solidFill>
                  <a:latin typeface="Cambria Math" panose="02040503050406030204" pitchFamily="18" charset="0"/>
                </a:rPr>
                <a:t>  [−]</a:t>
              </a:r>
              <a:endParaRPr lang="en-GB" sz="800" dirty="0">
                <a:solidFill>
                  <a:schemeClr val="tx1">
                    <a:lumMod val="65000"/>
                    <a:lumOff val="35000"/>
                  </a:schemeClr>
                </a:solidFill>
              </a:endParaRPr>
            </a:p>
          </cdr:txBody>
        </cdr:sp>
      </mc:Choice>
      <mc:Fallback>
        <cdr:sp macro="" textlink="">
          <cdr:nvSpPr>
            <cdr:cNvPr id="14" name="TextBox 1">
              <a:extLst xmlns:a="http://schemas.openxmlformats.org/drawingml/2006/main">
                <a:ext uri="{FF2B5EF4-FFF2-40B4-BE49-F238E27FC236}">
                  <a16:creationId xmlns:a16="http://schemas.microsoft.com/office/drawing/2014/main" id="{E071673C-3A8E-4D97-ABC6-2E66985176CD}"/>
                </a:ext>
              </a:extLst>
            </cdr:cNvPr>
            <cdr:cNvSpPr txBox="1"/>
          </cdr:nvSpPr>
          <cdr:spPr>
            <a:xfrm xmlns:a="http://schemas.openxmlformats.org/drawingml/2006/main">
              <a:off x="0" y="299228"/>
              <a:ext cx="971550" cy="38090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800" b="0" baseline="0" dirty="0">
                  <a:solidFill>
                    <a:schemeClr val="tx1">
                      <a:lumMod val="75000"/>
                      <a:lumOff val="25000"/>
                    </a:schemeClr>
                  </a:solidFill>
                  <a:latin typeface="Cambria" panose="02040503050406030204" pitchFamily="18" charset="0"/>
                  <a:ea typeface="Cambria" panose="02040503050406030204" pitchFamily="18" charset="0"/>
                </a:rPr>
                <a:t>R</a:t>
              </a:r>
              <a:r>
                <a:rPr lang="nb-NO" sz="800" b="0" dirty="0">
                  <a:solidFill>
                    <a:schemeClr val="tx1">
                      <a:lumMod val="75000"/>
                      <a:lumOff val="25000"/>
                    </a:schemeClr>
                  </a:solidFill>
                  <a:latin typeface="Cambria" panose="02040503050406030204" pitchFamily="18" charset="0"/>
                  <a:ea typeface="Cambria" panose="02040503050406030204" pitchFamily="18" charset="0"/>
                </a:rPr>
                <a:t>elativ densitet, </a:t>
              </a:r>
              <a:r>
                <a:rPr lang="nb-NO" sz="800" b="0" i="0" dirty="0">
                  <a:solidFill>
                    <a:schemeClr val="tx1">
                      <a:lumMod val="65000"/>
                      <a:lumOff val="35000"/>
                    </a:schemeClr>
                  </a:solidFill>
                  <a:latin typeface="Cambria Math" panose="02040503050406030204" pitchFamily="18" charset="0"/>
                </a:rPr>
                <a:t>D_r  [−]</a:t>
              </a:r>
              <a:endParaRPr lang="en-GB" sz="800" dirty="0">
                <a:solidFill>
                  <a:schemeClr val="tx1">
                    <a:lumMod val="65000"/>
                    <a:lumOff val="35000"/>
                  </a:schemeClr>
                </a:solidFill>
              </a:endParaRPr>
            </a:p>
          </cdr:txBody>
        </cdr:sp>
      </mc:Fallback>
    </mc:AlternateContent>
  </cdr:relSizeAnchor>
</c:userShapes>
</file>

<file path=ppt/drawings/drawing90.xml><?xml version="1.0" encoding="utf-8"?>
<c:userShapes xmlns:c="http://schemas.openxmlformats.org/drawingml/2006/chart">
  <cdr:relSizeAnchor xmlns:cdr="http://schemas.openxmlformats.org/drawingml/2006/chartDrawing">
    <cdr:from>
      <cdr:x>0.13529</cdr:x>
      <cdr:y>0.17621</cdr:y>
    </cdr:from>
    <cdr:to>
      <cdr:x>0.86089</cdr:x>
      <cdr:y>0.88138</cdr:y>
    </cdr:to>
    <cdr:grpSp>
      <cdr:nvGrpSpPr>
        <cdr:cNvPr id="6" name="Group 5">
          <a:extLst xmlns:a="http://schemas.openxmlformats.org/drawingml/2006/main">
            <a:ext uri="{FF2B5EF4-FFF2-40B4-BE49-F238E27FC236}">
              <a16:creationId xmlns:a16="http://schemas.microsoft.com/office/drawing/2014/main" id="{DDA45B37-8315-4ABF-8A04-1600C0694ABE}"/>
            </a:ext>
          </a:extLst>
        </cdr:cNvPr>
        <cdr:cNvGrpSpPr/>
      </cdr:nvGrpSpPr>
      <cdr:grpSpPr>
        <a:xfrm xmlns:a="http://schemas.openxmlformats.org/drawingml/2006/main">
          <a:off x="131441" y="824654"/>
          <a:ext cx="704957" cy="3300160"/>
          <a:chOff x="0" y="0"/>
          <a:chExt cx="5396029" cy="15422044"/>
        </a:xfrm>
      </cdr:grpSpPr>
      <cdr:sp macro="" textlink="">
        <cdr:nvSpPr>
          <cdr:cNvPr id="7" name="Rectangle 6">
            <a:extLst xmlns:a="http://schemas.openxmlformats.org/drawingml/2006/main">
              <a:ext uri="{FF2B5EF4-FFF2-40B4-BE49-F238E27FC236}">
                <a16:creationId xmlns:a16="http://schemas.microsoft.com/office/drawing/2014/main" id="{1993ECE3-3378-409F-A210-A3BCA722D370}"/>
              </a:ext>
            </a:extLst>
          </cdr:cNvPr>
          <cdr:cNvSpPr/>
        </cdr:nvSpPr>
        <cdr:spPr>
          <a:xfrm xmlns:a="http://schemas.openxmlformats.org/drawingml/2006/main">
            <a:off x="10293" y="0"/>
            <a:ext cx="5370988" cy="3787877"/>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8" name="Rectangle 7">
            <a:extLst xmlns:a="http://schemas.openxmlformats.org/drawingml/2006/main">
              <a:ext uri="{FF2B5EF4-FFF2-40B4-BE49-F238E27FC236}">
                <a16:creationId xmlns:a16="http://schemas.microsoft.com/office/drawing/2014/main" id="{BC1B041F-A639-4939-B6D5-A036F0232185}"/>
              </a:ext>
            </a:extLst>
          </cdr:cNvPr>
          <cdr:cNvSpPr/>
        </cdr:nvSpPr>
        <cdr:spPr>
          <a:xfrm xmlns:a="http://schemas.openxmlformats.org/drawingml/2006/main">
            <a:off x="3430" y="3796662"/>
            <a:ext cx="5384714" cy="246645"/>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9" name="Rectangle 8">
            <a:extLst xmlns:a="http://schemas.openxmlformats.org/drawingml/2006/main">
              <a:ext uri="{FF2B5EF4-FFF2-40B4-BE49-F238E27FC236}">
                <a16:creationId xmlns:a16="http://schemas.microsoft.com/office/drawing/2014/main" id="{1BE1FAA2-C880-470A-883D-D7DA517AA0E8}"/>
              </a:ext>
            </a:extLst>
          </cdr:cNvPr>
          <cdr:cNvSpPr/>
        </cdr:nvSpPr>
        <cdr:spPr>
          <a:xfrm xmlns:a="http://schemas.openxmlformats.org/drawingml/2006/main">
            <a:off x="7081" y="7430823"/>
            <a:ext cx="5384714" cy="532642"/>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0" name="Rectangle 9">
            <a:extLst xmlns:a="http://schemas.openxmlformats.org/drawingml/2006/main">
              <a:ext uri="{FF2B5EF4-FFF2-40B4-BE49-F238E27FC236}">
                <a16:creationId xmlns:a16="http://schemas.microsoft.com/office/drawing/2014/main" id="{2F807772-6ABB-4FC9-AFD9-28125FED7AB6}"/>
              </a:ext>
            </a:extLst>
          </cdr:cNvPr>
          <cdr:cNvSpPr/>
        </cdr:nvSpPr>
        <cdr:spPr>
          <a:xfrm xmlns:a="http://schemas.openxmlformats.org/drawingml/2006/main">
            <a:off x="3430" y="4052091"/>
            <a:ext cx="5391577" cy="339155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1" name="Rectangle 10">
            <a:extLst xmlns:a="http://schemas.openxmlformats.org/drawingml/2006/main">
              <a:ext uri="{FF2B5EF4-FFF2-40B4-BE49-F238E27FC236}">
                <a16:creationId xmlns:a16="http://schemas.microsoft.com/office/drawing/2014/main" id="{B57636F0-FAD2-467F-9BFA-C7D080309A12}"/>
              </a:ext>
            </a:extLst>
          </cdr:cNvPr>
          <cdr:cNvSpPr/>
        </cdr:nvSpPr>
        <cdr:spPr>
          <a:xfrm xmlns:a="http://schemas.openxmlformats.org/drawingml/2006/main">
            <a:off x="6424" y="7965046"/>
            <a:ext cx="5363833" cy="3197086"/>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2" name="Rectangle 11">
            <a:extLst xmlns:a="http://schemas.openxmlformats.org/drawingml/2006/main">
              <a:ext uri="{FF2B5EF4-FFF2-40B4-BE49-F238E27FC236}">
                <a16:creationId xmlns:a16="http://schemas.microsoft.com/office/drawing/2014/main" id="{9670CD2E-4A68-4A7C-B7DD-5A3E611CF084}"/>
              </a:ext>
            </a:extLst>
          </cdr:cNvPr>
          <cdr:cNvSpPr/>
        </cdr:nvSpPr>
        <cdr:spPr>
          <a:xfrm xmlns:a="http://schemas.openxmlformats.org/drawingml/2006/main">
            <a:off x="6424" y="12208444"/>
            <a:ext cx="5383181" cy="3213600"/>
          </a:xfrm>
          <a:prstGeom xmlns:a="http://schemas.openxmlformats.org/drawingml/2006/main" prst="rect">
            <a:avLst/>
          </a:prstGeom>
          <a:solidFill xmlns:a="http://schemas.openxmlformats.org/drawingml/2006/main">
            <a:schemeClr val="accent4">
              <a:lumMod val="20000"/>
              <a:lumOff val="80000"/>
              <a:alpha val="20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sp macro="" textlink="">
        <cdr:nvSpPr>
          <cdr:cNvPr id="13" name="Rectangle 12">
            <a:extLst xmlns:a="http://schemas.openxmlformats.org/drawingml/2006/main">
              <a:ext uri="{FF2B5EF4-FFF2-40B4-BE49-F238E27FC236}">
                <a16:creationId xmlns:a16="http://schemas.microsoft.com/office/drawing/2014/main" id="{7DD99B11-1233-4A9E-A096-C3C5EDC4F06D}"/>
              </a:ext>
            </a:extLst>
          </cdr:cNvPr>
          <cdr:cNvSpPr/>
        </cdr:nvSpPr>
        <cdr:spPr>
          <a:xfrm xmlns:a="http://schemas.openxmlformats.org/drawingml/2006/main">
            <a:off x="0" y="11182685"/>
            <a:ext cx="5396029" cy="1001164"/>
          </a:xfrm>
          <a:prstGeom xmlns:a="http://schemas.openxmlformats.org/drawingml/2006/main" prst="rect">
            <a:avLst/>
          </a:prstGeom>
          <a:blipFill xmlns:a="http://schemas.openxmlformats.org/drawingml/2006/main" dpi="0" rotWithShape="1">
            <a:blip xmlns:r="http://schemas.openxmlformats.org/officeDocument/2006/relationships" r:embed="rId1">
              <a:alphaModFix amt="10000"/>
            </a:blip>
            <a:srcRect/>
            <a:tile tx="0" ty="0" sx="100000" sy="100000" flip="none" algn="tl"/>
          </a:blip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wrap="square"/>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US"/>
          </a:p>
        </cdr:txBody>
      </cdr:sp>
    </cdr:grpSp>
  </cdr:relSizeAnchor>
  <cdr:relSizeAnchor xmlns:cdr="http://schemas.openxmlformats.org/drawingml/2006/chartDrawing">
    <cdr:from>
      <cdr:x>0</cdr:x>
      <cdr:y>0.06394</cdr:y>
    </cdr:from>
    <cdr:to>
      <cdr:x>1</cdr:x>
      <cdr:y>0.14533</cdr:y>
    </cdr:to>
    <cdr:sp macro="" textlink="">
      <cdr:nvSpPr>
        <cdr:cNvPr id="14" name="TextBox 1">
          <a:extLst xmlns:a="http://schemas.openxmlformats.org/drawingml/2006/main">
            <a:ext uri="{FF2B5EF4-FFF2-40B4-BE49-F238E27FC236}">
              <a16:creationId xmlns:a16="http://schemas.microsoft.com/office/drawing/2014/main" id="{E071673C-3A8E-4D97-ABC6-2E66985176CD}"/>
            </a:ext>
          </a:extLst>
        </cdr:cNvPr>
        <cdr:cNvSpPr txBox="1"/>
      </cdr:nvSpPr>
      <cdr:spPr>
        <a:xfrm xmlns:a="http://schemas.openxmlformats.org/drawingml/2006/main">
          <a:off x="0" y="299228"/>
          <a:ext cx="971550" cy="380902"/>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nb-NO" sz="800" b="0" baseline="0" dirty="0">
              <a:solidFill>
                <a:schemeClr val="tx1">
                  <a:lumMod val="75000"/>
                  <a:lumOff val="25000"/>
                </a:schemeClr>
              </a:solidFill>
              <a:latin typeface="Cambria" panose="02040503050406030204" pitchFamily="18" charset="0"/>
              <a:ea typeface="Cambria" panose="02040503050406030204" pitchFamily="18" charset="0"/>
            </a:rPr>
            <a:t>R</a:t>
          </a:r>
          <a:r>
            <a:rPr lang="nb-NO" sz="800" b="0" dirty="0">
              <a:solidFill>
                <a:schemeClr val="tx1">
                  <a:lumMod val="75000"/>
                  <a:lumOff val="25000"/>
                </a:schemeClr>
              </a:solidFill>
              <a:latin typeface="Cambria" panose="02040503050406030204" pitchFamily="18" charset="0"/>
              <a:ea typeface="Cambria" panose="02040503050406030204" pitchFamily="18" charset="0"/>
            </a:rPr>
            <a:t>elativ densitet, </a:t>
          </a:r>
          <a:r>
            <a:rPr lang="nb-NO" sz="800" b="0" i="0" dirty="0">
              <a:solidFill>
                <a:schemeClr val="tx1">
                  <a:lumMod val="65000"/>
                  <a:lumOff val="35000"/>
                </a:schemeClr>
              </a:solidFill>
              <a:latin typeface="Cambria Math" panose="02040503050406030204" pitchFamily="18" charset="0"/>
            </a:rPr>
            <a:t>D_r  [−]</a:t>
          </a:r>
          <a:endParaRPr lang="en-GB" sz="800" dirty="0">
            <a:solidFill>
              <a:schemeClr val="tx1">
                <a:lumMod val="65000"/>
                <a:lumOff val="35000"/>
              </a:schemeClr>
            </a:solidFill>
          </a:endParaRP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ssholder for topptekst 1"/>
          <p:cNvSpPr>
            <a:spLocks noGrp="1"/>
          </p:cNvSpPr>
          <p:nvPr>
            <p:ph type="hdr" sz="quarter"/>
          </p:nvPr>
        </p:nvSpPr>
        <p:spPr>
          <a:xfrm>
            <a:off x="0" y="0"/>
            <a:ext cx="2971800" cy="496888"/>
          </a:xfrm>
          <a:prstGeom prst="rect">
            <a:avLst/>
          </a:prstGeom>
        </p:spPr>
        <p:txBody>
          <a:bodyPr vert="horz" lIns="91440" tIns="45720" rIns="91440" bIns="45720" rtlCol="0"/>
          <a:lstStyle>
            <a:lvl1pPr algn="l">
              <a:defRPr sz="1200"/>
            </a:lvl1pPr>
          </a:lstStyle>
          <a:p>
            <a:endParaRPr lang="nb-NO"/>
          </a:p>
        </p:txBody>
      </p:sp>
      <p:sp>
        <p:nvSpPr>
          <p:cNvPr id="3" name="Plassholder for dato 2"/>
          <p:cNvSpPr>
            <a:spLocks noGrp="1"/>
          </p:cNvSpPr>
          <p:nvPr>
            <p:ph type="dt" idx="1"/>
          </p:nvPr>
        </p:nvSpPr>
        <p:spPr>
          <a:xfrm>
            <a:off x="3884613" y="0"/>
            <a:ext cx="2971800" cy="496888"/>
          </a:xfrm>
          <a:prstGeom prst="rect">
            <a:avLst/>
          </a:prstGeom>
        </p:spPr>
        <p:txBody>
          <a:bodyPr vert="horz" lIns="91440" tIns="45720" rIns="91440" bIns="45720" rtlCol="0"/>
          <a:lstStyle>
            <a:lvl1pPr algn="r">
              <a:defRPr sz="1200"/>
            </a:lvl1pPr>
          </a:lstStyle>
          <a:p>
            <a:fld id="{FF68B699-908E-40B3-BA1C-98D13F2409EB}" type="datetimeFigureOut">
              <a:rPr lang="nb-NO" smtClean="0"/>
              <a:t>17.11.2021</a:t>
            </a:fld>
            <a:endParaRPr lang="nb-NO"/>
          </a:p>
        </p:txBody>
      </p:sp>
      <p:sp>
        <p:nvSpPr>
          <p:cNvPr id="4" name="Plassholder for lysbilde 3"/>
          <p:cNvSpPr>
            <a:spLocks noGrp="1" noRot="1" noChangeAspect="1"/>
          </p:cNvSpPr>
          <p:nvPr>
            <p:ph type="sldImg" idx="2"/>
          </p:nvPr>
        </p:nvSpPr>
        <p:spPr>
          <a:xfrm>
            <a:off x="452438" y="1241425"/>
            <a:ext cx="5953125" cy="3349625"/>
          </a:xfrm>
          <a:prstGeom prst="rect">
            <a:avLst/>
          </a:prstGeom>
          <a:noFill/>
          <a:ln w="12700">
            <a:solidFill>
              <a:prstClr val="black"/>
            </a:solidFill>
          </a:ln>
        </p:spPr>
        <p:txBody>
          <a:bodyPr vert="horz" lIns="91440" tIns="45720" rIns="91440" bIns="45720" rtlCol="0" anchor="ctr"/>
          <a:lstStyle/>
          <a:p>
            <a:endParaRPr lang="nb-NO"/>
          </a:p>
        </p:txBody>
      </p:sp>
      <p:sp>
        <p:nvSpPr>
          <p:cNvPr id="5" name="Plassholder for notater 4"/>
          <p:cNvSpPr>
            <a:spLocks noGrp="1"/>
          </p:cNvSpPr>
          <p:nvPr>
            <p:ph type="body" sz="quarter" idx="3"/>
          </p:nvPr>
        </p:nvSpPr>
        <p:spPr>
          <a:xfrm>
            <a:off x="685800" y="4776788"/>
            <a:ext cx="5486400" cy="3908425"/>
          </a:xfrm>
          <a:prstGeom prst="rect">
            <a:avLst/>
          </a:prstGeom>
        </p:spPr>
        <p:txBody>
          <a:bodyPr vert="horz" lIns="91440" tIns="45720" rIns="91440" bIns="45720" rtlCol="0"/>
          <a:lstStyle/>
          <a:p>
            <a:pPr lvl="0"/>
            <a:r>
              <a:rPr lang="nb-NO"/>
              <a:t>Klikk for å redigere tekststiler i malen</a:t>
            </a:r>
          </a:p>
          <a:p>
            <a:pPr lvl="1"/>
            <a:r>
              <a:rPr lang="nb-NO"/>
              <a:t>Andre nivå</a:t>
            </a:r>
          </a:p>
          <a:p>
            <a:pPr lvl="2"/>
            <a:r>
              <a:rPr lang="nb-NO"/>
              <a:t>Tredje nivå</a:t>
            </a:r>
          </a:p>
          <a:p>
            <a:pPr lvl="3"/>
            <a:r>
              <a:rPr lang="nb-NO"/>
              <a:t>Fjerde nivå</a:t>
            </a:r>
          </a:p>
          <a:p>
            <a:pPr lvl="4"/>
            <a:r>
              <a:rPr lang="nb-NO"/>
              <a:t>Femte nivå</a:t>
            </a:r>
          </a:p>
        </p:txBody>
      </p:sp>
      <p:sp>
        <p:nvSpPr>
          <p:cNvPr id="6" name="Plassholder for bunntekst 5"/>
          <p:cNvSpPr>
            <a:spLocks noGrp="1"/>
          </p:cNvSpPr>
          <p:nvPr>
            <p:ph type="ftr" sz="quarter" idx="4"/>
          </p:nvPr>
        </p:nvSpPr>
        <p:spPr>
          <a:xfrm>
            <a:off x="0" y="9429750"/>
            <a:ext cx="2971800" cy="496888"/>
          </a:xfrm>
          <a:prstGeom prst="rect">
            <a:avLst/>
          </a:prstGeom>
        </p:spPr>
        <p:txBody>
          <a:bodyPr vert="horz" lIns="91440" tIns="45720" rIns="91440" bIns="45720" rtlCol="0" anchor="b"/>
          <a:lstStyle>
            <a:lvl1pPr algn="l">
              <a:defRPr sz="1200"/>
            </a:lvl1pPr>
          </a:lstStyle>
          <a:p>
            <a:endParaRPr lang="nb-NO"/>
          </a:p>
        </p:txBody>
      </p:sp>
      <p:sp>
        <p:nvSpPr>
          <p:cNvPr id="7" name="Plassholder for lysbildenummer 6"/>
          <p:cNvSpPr>
            <a:spLocks noGrp="1"/>
          </p:cNvSpPr>
          <p:nvPr>
            <p:ph type="sldNum" sz="quarter" idx="5"/>
          </p:nvPr>
        </p:nvSpPr>
        <p:spPr>
          <a:xfrm>
            <a:off x="3884613" y="9429750"/>
            <a:ext cx="2971800" cy="496888"/>
          </a:xfrm>
          <a:prstGeom prst="rect">
            <a:avLst/>
          </a:prstGeom>
        </p:spPr>
        <p:txBody>
          <a:bodyPr vert="horz" lIns="91440" tIns="45720" rIns="91440" bIns="45720" rtlCol="0" anchor="b"/>
          <a:lstStyle>
            <a:lvl1pPr algn="r">
              <a:defRPr sz="1200"/>
            </a:lvl1pPr>
          </a:lstStyle>
          <a:p>
            <a:fld id="{FE157ACD-19E9-41BE-91A8-072529677BE3}" type="slidenum">
              <a:rPr lang="nb-NO" smtClean="0"/>
              <a:t>‹#›</a:t>
            </a:fld>
            <a:endParaRPr lang="nb-NO"/>
          </a:p>
        </p:txBody>
      </p:sp>
    </p:spTree>
    <p:extLst>
      <p:ext uri="{BB962C8B-B14F-4D97-AF65-F5344CB8AC3E}">
        <p14:creationId xmlns:p14="http://schemas.microsoft.com/office/powerpoint/2010/main" val="30176809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ssholder for lysbilde 1"/>
          <p:cNvSpPr>
            <a:spLocks noGrp="1" noRot="1" noChangeAspect="1"/>
          </p:cNvSpPr>
          <p:nvPr>
            <p:ph type="sldImg"/>
          </p:nvPr>
        </p:nvSpPr>
        <p:spPr/>
      </p:sp>
      <p:sp>
        <p:nvSpPr>
          <p:cNvPr id="3" name="Plassholder for notater 2"/>
          <p:cNvSpPr>
            <a:spLocks noGrp="1"/>
          </p:cNvSpPr>
          <p:nvPr>
            <p:ph type="body" idx="1"/>
          </p:nvPr>
        </p:nvSpPr>
        <p:spPr/>
        <p:txBody>
          <a:bodyPr/>
          <a:lstStyle/>
          <a:p>
            <a:endParaRPr lang="nb-NO" dirty="0"/>
          </a:p>
        </p:txBody>
      </p:sp>
      <p:sp>
        <p:nvSpPr>
          <p:cNvPr id="4" name="Plassholder for lysbildenummer 3"/>
          <p:cNvSpPr>
            <a:spLocks noGrp="1"/>
          </p:cNvSpPr>
          <p:nvPr>
            <p:ph type="sldNum" sz="quarter" idx="10"/>
          </p:nvPr>
        </p:nvSpPr>
        <p:spPr/>
        <p:txBody>
          <a:bodyPr/>
          <a:lstStyle/>
          <a:p>
            <a:fld id="{FE157ACD-19E9-41BE-91A8-072529677BE3}" type="slidenum">
              <a:rPr lang="nb-NO" smtClean="0"/>
              <a:t>1</a:t>
            </a:fld>
            <a:endParaRPr lang="nb-NO"/>
          </a:p>
        </p:txBody>
      </p:sp>
    </p:spTree>
    <p:extLst>
      <p:ext uri="{BB962C8B-B14F-4D97-AF65-F5344CB8AC3E}">
        <p14:creationId xmlns:p14="http://schemas.microsoft.com/office/powerpoint/2010/main" val="293068020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10</a:t>
            </a:fld>
            <a:endParaRPr lang="nb-NO"/>
          </a:p>
        </p:txBody>
      </p:sp>
    </p:spTree>
    <p:extLst>
      <p:ext uri="{BB962C8B-B14F-4D97-AF65-F5344CB8AC3E}">
        <p14:creationId xmlns:p14="http://schemas.microsoft.com/office/powerpoint/2010/main" val="120119820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11</a:t>
            </a:fld>
            <a:endParaRPr lang="nb-NO"/>
          </a:p>
        </p:txBody>
      </p:sp>
    </p:spTree>
    <p:extLst>
      <p:ext uri="{BB962C8B-B14F-4D97-AF65-F5344CB8AC3E}">
        <p14:creationId xmlns:p14="http://schemas.microsoft.com/office/powerpoint/2010/main" val="128333642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12</a:t>
            </a:fld>
            <a:endParaRPr lang="nb-NO"/>
          </a:p>
        </p:txBody>
      </p:sp>
    </p:spTree>
    <p:extLst>
      <p:ext uri="{BB962C8B-B14F-4D97-AF65-F5344CB8AC3E}">
        <p14:creationId xmlns:p14="http://schemas.microsoft.com/office/powerpoint/2010/main" val="202096146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13</a:t>
            </a:fld>
            <a:endParaRPr lang="nb-NO"/>
          </a:p>
        </p:txBody>
      </p:sp>
    </p:spTree>
    <p:extLst>
      <p:ext uri="{BB962C8B-B14F-4D97-AF65-F5344CB8AC3E}">
        <p14:creationId xmlns:p14="http://schemas.microsoft.com/office/powerpoint/2010/main" val="406683015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14</a:t>
            </a:fld>
            <a:endParaRPr lang="nb-NO"/>
          </a:p>
        </p:txBody>
      </p:sp>
    </p:spTree>
    <p:extLst>
      <p:ext uri="{BB962C8B-B14F-4D97-AF65-F5344CB8AC3E}">
        <p14:creationId xmlns:p14="http://schemas.microsoft.com/office/powerpoint/2010/main" val="24002325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16</a:t>
            </a:fld>
            <a:endParaRPr lang="nb-NO"/>
          </a:p>
        </p:txBody>
      </p:sp>
    </p:spTree>
    <p:extLst>
      <p:ext uri="{BB962C8B-B14F-4D97-AF65-F5344CB8AC3E}">
        <p14:creationId xmlns:p14="http://schemas.microsoft.com/office/powerpoint/2010/main" val="60672660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17</a:t>
            </a:fld>
            <a:endParaRPr lang="nb-NO"/>
          </a:p>
        </p:txBody>
      </p:sp>
    </p:spTree>
    <p:extLst>
      <p:ext uri="{BB962C8B-B14F-4D97-AF65-F5344CB8AC3E}">
        <p14:creationId xmlns:p14="http://schemas.microsoft.com/office/powerpoint/2010/main" val="254099074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18</a:t>
            </a:fld>
            <a:endParaRPr lang="nb-NO"/>
          </a:p>
        </p:txBody>
      </p:sp>
    </p:spTree>
    <p:extLst>
      <p:ext uri="{BB962C8B-B14F-4D97-AF65-F5344CB8AC3E}">
        <p14:creationId xmlns:p14="http://schemas.microsoft.com/office/powerpoint/2010/main" val="149754815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19</a:t>
            </a:fld>
            <a:endParaRPr lang="nb-NO"/>
          </a:p>
        </p:txBody>
      </p:sp>
    </p:spTree>
    <p:extLst>
      <p:ext uri="{BB962C8B-B14F-4D97-AF65-F5344CB8AC3E}">
        <p14:creationId xmlns:p14="http://schemas.microsoft.com/office/powerpoint/2010/main" val="34525661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20</a:t>
            </a:fld>
            <a:endParaRPr lang="nb-NO"/>
          </a:p>
        </p:txBody>
      </p:sp>
    </p:spTree>
    <p:extLst>
      <p:ext uri="{BB962C8B-B14F-4D97-AF65-F5344CB8AC3E}">
        <p14:creationId xmlns:p14="http://schemas.microsoft.com/office/powerpoint/2010/main" val="245056454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2</a:t>
            </a:fld>
            <a:endParaRPr lang="nb-NO"/>
          </a:p>
        </p:txBody>
      </p:sp>
    </p:spTree>
    <p:extLst>
      <p:ext uri="{BB962C8B-B14F-4D97-AF65-F5344CB8AC3E}">
        <p14:creationId xmlns:p14="http://schemas.microsoft.com/office/powerpoint/2010/main" val="196522585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21</a:t>
            </a:fld>
            <a:endParaRPr lang="nb-NO"/>
          </a:p>
        </p:txBody>
      </p:sp>
    </p:spTree>
    <p:extLst>
      <p:ext uri="{BB962C8B-B14F-4D97-AF65-F5344CB8AC3E}">
        <p14:creationId xmlns:p14="http://schemas.microsoft.com/office/powerpoint/2010/main" val="13052485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22</a:t>
            </a:fld>
            <a:endParaRPr lang="nb-NO"/>
          </a:p>
        </p:txBody>
      </p:sp>
    </p:spTree>
    <p:extLst>
      <p:ext uri="{BB962C8B-B14F-4D97-AF65-F5344CB8AC3E}">
        <p14:creationId xmlns:p14="http://schemas.microsoft.com/office/powerpoint/2010/main" val="121855808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23</a:t>
            </a:fld>
            <a:endParaRPr lang="nb-NO"/>
          </a:p>
        </p:txBody>
      </p:sp>
    </p:spTree>
    <p:extLst>
      <p:ext uri="{BB962C8B-B14F-4D97-AF65-F5344CB8AC3E}">
        <p14:creationId xmlns:p14="http://schemas.microsoft.com/office/powerpoint/2010/main" val="72399665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24</a:t>
            </a:fld>
            <a:endParaRPr lang="nb-NO"/>
          </a:p>
        </p:txBody>
      </p:sp>
    </p:spTree>
    <p:extLst>
      <p:ext uri="{BB962C8B-B14F-4D97-AF65-F5344CB8AC3E}">
        <p14:creationId xmlns:p14="http://schemas.microsoft.com/office/powerpoint/2010/main" val="112312950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25</a:t>
            </a:fld>
            <a:endParaRPr lang="nb-NO"/>
          </a:p>
        </p:txBody>
      </p:sp>
    </p:spTree>
    <p:extLst>
      <p:ext uri="{BB962C8B-B14F-4D97-AF65-F5344CB8AC3E}">
        <p14:creationId xmlns:p14="http://schemas.microsoft.com/office/powerpoint/2010/main" val="135246126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26</a:t>
            </a:fld>
            <a:endParaRPr lang="nb-NO"/>
          </a:p>
        </p:txBody>
      </p:sp>
    </p:spTree>
    <p:extLst>
      <p:ext uri="{BB962C8B-B14F-4D97-AF65-F5344CB8AC3E}">
        <p14:creationId xmlns:p14="http://schemas.microsoft.com/office/powerpoint/2010/main" val="401975073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27</a:t>
            </a:fld>
            <a:endParaRPr lang="nb-NO"/>
          </a:p>
        </p:txBody>
      </p:sp>
    </p:spTree>
    <p:extLst>
      <p:ext uri="{BB962C8B-B14F-4D97-AF65-F5344CB8AC3E}">
        <p14:creationId xmlns:p14="http://schemas.microsoft.com/office/powerpoint/2010/main" val="17739756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28</a:t>
            </a:fld>
            <a:endParaRPr lang="nb-NO"/>
          </a:p>
        </p:txBody>
      </p:sp>
    </p:spTree>
    <p:extLst>
      <p:ext uri="{BB962C8B-B14F-4D97-AF65-F5344CB8AC3E}">
        <p14:creationId xmlns:p14="http://schemas.microsoft.com/office/powerpoint/2010/main" val="12676048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29</a:t>
            </a:fld>
            <a:endParaRPr lang="nb-NO"/>
          </a:p>
        </p:txBody>
      </p:sp>
    </p:spTree>
    <p:extLst>
      <p:ext uri="{BB962C8B-B14F-4D97-AF65-F5344CB8AC3E}">
        <p14:creationId xmlns:p14="http://schemas.microsoft.com/office/powerpoint/2010/main" val="414053754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30</a:t>
            </a:fld>
            <a:endParaRPr lang="nb-NO"/>
          </a:p>
        </p:txBody>
      </p:sp>
    </p:spTree>
    <p:extLst>
      <p:ext uri="{BB962C8B-B14F-4D97-AF65-F5344CB8AC3E}">
        <p14:creationId xmlns:p14="http://schemas.microsoft.com/office/powerpoint/2010/main" val="92837219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3</a:t>
            </a:fld>
            <a:endParaRPr lang="nb-NO"/>
          </a:p>
        </p:txBody>
      </p:sp>
    </p:spTree>
    <p:extLst>
      <p:ext uri="{BB962C8B-B14F-4D97-AF65-F5344CB8AC3E}">
        <p14:creationId xmlns:p14="http://schemas.microsoft.com/office/powerpoint/2010/main" val="389790331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31</a:t>
            </a:fld>
            <a:endParaRPr lang="nb-NO"/>
          </a:p>
        </p:txBody>
      </p:sp>
    </p:spTree>
    <p:extLst>
      <p:ext uri="{BB962C8B-B14F-4D97-AF65-F5344CB8AC3E}">
        <p14:creationId xmlns:p14="http://schemas.microsoft.com/office/powerpoint/2010/main" val="153891934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32</a:t>
            </a:fld>
            <a:endParaRPr lang="nb-NO"/>
          </a:p>
        </p:txBody>
      </p:sp>
    </p:spTree>
    <p:extLst>
      <p:ext uri="{BB962C8B-B14F-4D97-AF65-F5344CB8AC3E}">
        <p14:creationId xmlns:p14="http://schemas.microsoft.com/office/powerpoint/2010/main" val="103186742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33</a:t>
            </a:fld>
            <a:endParaRPr lang="nb-NO"/>
          </a:p>
        </p:txBody>
      </p:sp>
    </p:spTree>
    <p:extLst>
      <p:ext uri="{BB962C8B-B14F-4D97-AF65-F5344CB8AC3E}">
        <p14:creationId xmlns:p14="http://schemas.microsoft.com/office/powerpoint/2010/main" val="4127188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34</a:t>
            </a:fld>
            <a:endParaRPr lang="nb-NO"/>
          </a:p>
        </p:txBody>
      </p:sp>
    </p:spTree>
    <p:extLst>
      <p:ext uri="{BB962C8B-B14F-4D97-AF65-F5344CB8AC3E}">
        <p14:creationId xmlns:p14="http://schemas.microsoft.com/office/powerpoint/2010/main" val="284132172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35</a:t>
            </a:fld>
            <a:endParaRPr lang="nb-NO"/>
          </a:p>
        </p:txBody>
      </p:sp>
    </p:spTree>
    <p:extLst>
      <p:ext uri="{BB962C8B-B14F-4D97-AF65-F5344CB8AC3E}">
        <p14:creationId xmlns:p14="http://schemas.microsoft.com/office/powerpoint/2010/main" val="10387395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sz="1200" dirty="0"/>
          </a:p>
        </p:txBody>
      </p:sp>
      <p:sp>
        <p:nvSpPr>
          <p:cNvPr id="4" name="Slide Number Placeholder 3"/>
          <p:cNvSpPr>
            <a:spLocks noGrp="1"/>
          </p:cNvSpPr>
          <p:nvPr>
            <p:ph type="sldNum" sz="quarter" idx="5"/>
          </p:nvPr>
        </p:nvSpPr>
        <p:spPr/>
        <p:txBody>
          <a:bodyPr/>
          <a:lstStyle/>
          <a:p>
            <a:fld id="{FE157ACD-19E9-41BE-91A8-072529677BE3}" type="slidenum">
              <a:rPr lang="nb-NO" smtClean="0"/>
              <a:t>4</a:t>
            </a:fld>
            <a:endParaRPr lang="nb-NO"/>
          </a:p>
        </p:txBody>
      </p:sp>
    </p:spTree>
    <p:extLst>
      <p:ext uri="{BB962C8B-B14F-4D97-AF65-F5344CB8AC3E}">
        <p14:creationId xmlns:p14="http://schemas.microsoft.com/office/powerpoint/2010/main" val="11357836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5</a:t>
            </a:fld>
            <a:endParaRPr lang="nb-NO"/>
          </a:p>
        </p:txBody>
      </p:sp>
    </p:spTree>
    <p:extLst>
      <p:ext uri="{BB962C8B-B14F-4D97-AF65-F5344CB8AC3E}">
        <p14:creationId xmlns:p14="http://schemas.microsoft.com/office/powerpoint/2010/main" val="9397311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6</a:t>
            </a:fld>
            <a:endParaRPr lang="nb-NO"/>
          </a:p>
        </p:txBody>
      </p:sp>
    </p:spTree>
    <p:extLst>
      <p:ext uri="{BB962C8B-B14F-4D97-AF65-F5344CB8AC3E}">
        <p14:creationId xmlns:p14="http://schemas.microsoft.com/office/powerpoint/2010/main" val="16202205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7</a:t>
            </a:fld>
            <a:endParaRPr lang="nb-NO"/>
          </a:p>
        </p:txBody>
      </p:sp>
    </p:spTree>
    <p:extLst>
      <p:ext uri="{BB962C8B-B14F-4D97-AF65-F5344CB8AC3E}">
        <p14:creationId xmlns:p14="http://schemas.microsoft.com/office/powerpoint/2010/main" val="185187006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a:p>
        </p:txBody>
      </p:sp>
      <p:sp>
        <p:nvSpPr>
          <p:cNvPr id="4" name="Slide Number Placeholder 3"/>
          <p:cNvSpPr>
            <a:spLocks noGrp="1"/>
          </p:cNvSpPr>
          <p:nvPr>
            <p:ph type="sldNum" sz="quarter" idx="5"/>
          </p:nvPr>
        </p:nvSpPr>
        <p:spPr/>
        <p:txBody>
          <a:bodyPr/>
          <a:lstStyle/>
          <a:p>
            <a:fld id="{FE157ACD-19E9-41BE-91A8-072529677BE3}" type="slidenum">
              <a:rPr lang="nb-NO" smtClean="0"/>
              <a:t>8</a:t>
            </a:fld>
            <a:endParaRPr lang="nb-NO"/>
          </a:p>
        </p:txBody>
      </p:sp>
    </p:spTree>
    <p:extLst>
      <p:ext uri="{BB962C8B-B14F-4D97-AF65-F5344CB8AC3E}">
        <p14:creationId xmlns:p14="http://schemas.microsoft.com/office/powerpoint/2010/main" val="124999085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b-NO" dirty="0"/>
          </a:p>
        </p:txBody>
      </p:sp>
      <p:sp>
        <p:nvSpPr>
          <p:cNvPr id="4" name="Slide Number Placeholder 3"/>
          <p:cNvSpPr>
            <a:spLocks noGrp="1"/>
          </p:cNvSpPr>
          <p:nvPr>
            <p:ph type="sldNum" sz="quarter" idx="5"/>
          </p:nvPr>
        </p:nvSpPr>
        <p:spPr/>
        <p:txBody>
          <a:bodyPr/>
          <a:lstStyle/>
          <a:p>
            <a:fld id="{FE157ACD-19E9-41BE-91A8-072529677BE3}" type="slidenum">
              <a:rPr lang="nb-NO" smtClean="0"/>
              <a:t>9</a:t>
            </a:fld>
            <a:endParaRPr lang="nb-NO"/>
          </a:p>
        </p:txBody>
      </p:sp>
    </p:spTree>
    <p:extLst>
      <p:ext uri="{BB962C8B-B14F-4D97-AF65-F5344CB8AC3E}">
        <p14:creationId xmlns:p14="http://schemas.microsoft.com/office/powerpoint/2010/main" val="1606380585"/>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tel 1">
    <p:spTree>
      <p:nvGrpSpPr>
        <p:cNvPr id="1" name=""/>
        <p:cNvGrpSpPr/>
        <p:nvPr/>
      </p:nvGrpSpPr>
      <p:grpSpPr>
        <a:xfrm>
          <a:off x="0" y="0"/>
          <a:ext cx="0" cy="0"/>
          <a:chOff x="0" y="0"/>
          <a:chExt cx="0" cy="0"/>
        </a:xfrm>
      </p:grpSpPr>
      <p:sp>
        <p:nvSpPr>
          <p:cNvPr id="2" name="Tittel 1"/>
          <p:cNvSpPr>
            <a:spLocks noGrp="1"/>
          </p:cNvSpPr>
          <p:nvPr>
            <p:ph type="ctrTitle"/>
          </p:nvPr>
        </p:nvSpPr>
        <p:spPr>
          <a:xfrm>
            <a:off x="639138" y="2355726"/>
            <a:ext cx="6400800" cy="668759"/>
          </a:xfrm>
        </p:spPr>
        <p:txBody>
          <a:bodyPr lIns="0" anchor="b">
            <a:normAutofit/>
          </a:bodyPr>
          <a:lstStyle>
            <a:lvl1pPr algn="l">
              <a:defRPr sz="3600">
                <a:solidFill>
                  <a:schemeClr val="accent1"/>
                </a:solidFill>
              </a:defRPr>
            </a:lvl1pPr>
          </a:lstStyle>
          <a:p>
            <a:r>
              <a:rPr lang="en-US"/>
              <a:t>Click to edit Master title style</a:t>
            </a:r>
            <a:endParaRPr lang="nb-NO"/>
          </a:p>
        </p:txBody>
      </p:sp>
      <p:sp>
        <p:nvSpPr>
          <p:cNvPr id="3" name="Undertittel 2"/>
          <p:cNvSpPr>
            <a:spLocks noGrp="1"/>
          </p:cNvSpPr>
          <p:nvPr>
            <p:ph type="subTitle" idx="1"/>
          </p:nvPr>
        </p:nvSpPr>
        <p:spPr>
          <a:xfrm>
            <a:off x="639138" y="3024485"/>
            <a:ext cx="6400800" cy="1314450"/>
          </a:xfrm>
        </p:spPr>
        <p:txBody>
          <a:bodyPr lIns="0">
            <a:normAutofit/>
          </a:bodyPr>
          <a:lstStyle>
            <a:lvl1pPr marL="0" indent="0" algn="l">
              <a:buNone/>
              <a:defRPr sz="2200" i="0">
                <a:solidFill>
                  <a:schemeClr val="bg2">
                    <a:lumMod val="2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nb-NO"/>
          </a:p>
        </p:txBody>
      </p:sp>
      <p:sp>
        <p:nvSpPr>
          <p:cNvPr id="8" name="Rektangel 7"/>
          <p:cNvSpPr/>
          <p:nvPr userDrawn="1"/>
        </p:nvSpPr>
        <p:spPr>
          <a:xfrm>
            <a:off x="179512" y="4515966"/>
            <a:ext cx="792088" cy="432048"/>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pic>
        <p:nvPicPr>
          <p:cNvPr id="10" name="Bilde 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977" y="555526"/>
            <a:ext cx="926594" cy="432817"/>
          </a:xfrm>
          <a:prstGeom prst="rect">
            <a:avLst/>
          </a:prstGeom>
        </p:spPr>
      </p:pic>
      <p:sp>
        <p:nvSpPr>
          <p:cNvPr id="15" name="Frihåndsform 14"/>
          <p:cNvSpPr/>
          <p:nvPr userDrawn="1"/>
        </p:nvSpPr>
        <p:spPr>
          <a:xfrm>
            <a:off x="4931043" y="555526"/>
            <a:ext cx="3583641" cy="3590365"/>
          </a:xfrm>
          <a:custGeom>
            <a:avLst/>
            <a:gdLst>
              <a:gd name="connsiteX0" fmla="*/ 1089211 w 3583641"/>
              <a:gd name="connsiteY0" fmla="*/ 0 h 3590365"/>
              <a:gd name="connsiteX1" fmla="*/ 3583641 w 3583641"/>
              <a:gd name="connsiteY1" fmla="*/ 0 h 3590365"/>
              <a:gd name="connsiteX2" fmla="*/ 3583641 w 3583641"/>
              <a:gd name="connsiteY2" fmla="*/ 2501153 h 3590365"/>
              <a:gd name="connsiteX3" fmla="*/ 2494429 w 3583641"/>
              <a:gd name="connsiteY3" fmla="*/ 3590365 h 3590365"/>
              <a:gd name="connsiteX4" fmla="*/ 2494429 w 3583641"/>
              <a:gd name="connsiteY4" fmla="*/ 1089212 h 3590365"/>
              <a:gd name="connsiteX5" fmla="*/ 0 w 3583641"/>
              <a:gd name="connsiteY5" fmla="*/ 1089212 h 3590365"/>
              <a:gd name="connsiteX6" fmla="*/ 1089211 w 3583641"/>
              <a:gd name="connsiteY6" fmla="*/ 0 h 359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3641" h="3590365">
                <a:moveTo>
                  <a:pt x="1089211" y="0"/>
                </a:moveTo>
                <a:lnTo>
                  <a:pt x="3583641" y="0"/>
                </a:lnTo>
                <a:lnTo>
                  <a:pt x="3583641" y="2501153"/>
                </a:lnTo>
                <a:lnTo>
                  <a:pt x="2494429" y="3590365"/>
                </a:lnTo>
                <a:lnTo>
                  <a:pt x="2494429" y="1089212"/>
                </a:lnTo>
                <a:lnTo>
                  <a:pt x="0" y="1089212"/>
                </a:lnTo>
                <a:lnTo>
                  <a:pt x="108921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Kapitteloverskrift alt 1">
    <p:spTree>
      <p:nvGrpSpPr>
        <p:cNvPr id="1" name=""/>
        <p:cNvGrpSpPr/>
        <p:nvPr/>
      </p:nvGrpSpPr>
      <p:grpSpPr>
        <a:xfrm>
          <a:off x="0" y="0"/>
          <a:ext cx="0" cy="0"/>
          <a:chOff x="0" y="0"/>
          <a:chExt cx="0" cy="0"/>
        </a:xfrm>
      </p:grpSpPr>
      <p:sp>
        <p:nvSpPr>
          <p:cNvPr id="8" name="Frihåndsform 7"/>
          <p:cNvSpPr/>
          <p:nvPr userDrawn="1"/>
        </p:nvSpPr>
        <p:spPr>
          <a:xfrm>
            <a:off x="2411760" y="987573"/>
            <a:ext cx="3583641" cy="3590365"/>
          </a:xfrm>
          <a:custGeom>
            <a:avLst/>
            <a:gdLst>
              <a:gd name="connsiteX0" fmla="*/ 1089211 w 3583641"/>
              <a:gd name="connsiteY0" fmla="*/ 0 h 3590365"/>
              <a:gd name="connsiteX1" fmla="*/ 3583641 w 3583641"/>
              <a:gd name="connsiteY1" fmla="*/ 0 h 3590365"/>
              <a:gd name="connsiteX2" fmla="*/ 3583641 w 3583641"/>
              <a:gd name="connsiteY2" fmla="*/ 2501153 h 3590365"/>
              <a:gd name="connsiteX3" fmla="*/ 2494429 w 3583641"/>
              <a:gd name="connsiteY3" fmla="*/ 3590365 h 3590365"/>
              <a:gd name="connsiteX4" fmla="*/ 2494429 w 3583641"/>
              <a:gd name="connsiteY4" fmla="*/ 1089212 h 3590365"/>
              <a:gd name="connsiteX5" fmla="*/ 0 w 3583641"/>
              <a:gd name="connsiteY5" fmla="*/ 1089212 h 3590365"/>
              <a:gd name="connsiteX6" fmla="*/ 1089211 w 3583641"/>
              <a:gd name="connsiteY6" fmla="*/ 0 h 359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3641" h="3590365">
                <a:moveTo>
                  <a:pt x="1089211" y="0"/>
                </a:moveTo>
                <a:lnTo>
                  <a:pt x="3583641" y="0"/>
                </a:lnTo>
                <a:lnTo>
                  <a:pt x="3583641" y="2501153"/>
                </a:lnTo>
                <a:lnTo>
                  <a:pt x="2494429" y="3590365"/>
                </a:lnTo>
                <a:lnTo>
                  <a:pt x="2494429" y="1089212"/>
                </a:lnTo>
                <a:lnTo>
                  <a:pt x="0" y="1089212"/>
                </a:lnTo>
                <a:lnTo>
                  <a:pt x="108921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6" name="Tittel 1"/>
          <p:cNvSpPr>
            <a:spLocks noGrp="1"/>
          </p:cNvSpPr>
          <p:nvPr>
            <p:ph type="title"/>
          </p:nvPr>
        </p:nvSpPr>
        <p:spPr>
          <a:xfrm>
            <a:off x="827584" y="2643758"/>
            <a:ext cx="3816424" cy="1080120"/>
          </a:xfrm>
        </p:spPr>
        <p:txBody>
          <a:bodyPr>
            <a:normAutofit/>
          </a:bodyPr>
          <a:lstStyle>
            <a:lvl1pPr>
              <a:defRPr sz="3200"/>
            </a:lvl1pPr>
          </a:lstStyle>
          <a:p>
            <a:r>
              <a:rPr lang="en-US"/>
              <a:t>Click to edit Master title style</a:t>
            </a:r>
            <a:endParaRPr lang="nb-NO"/>
          </a:p>
        </p:txBody>
      </p:sp>
    </p:spTree>
    <p:extLst>
      <p:ext uri="{BB962C8B-B14F-4D97-AF65-F5344CB8AC3E}">
        <p14:creationId xmlns:p14="http://schemas.microsoft.com/office/powerpoint/2010/main" val="144796329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Kapitteloversrift alt 2">
    <p:spTree>
      <p:nvGrpSpPr>
        <p:cNvPr id="1" name=""/>
        <p:cNvGrpSpPr/>
        <p:nvPr/>
      </p:nvGrpSpPr>
      <p:grpSpPr>
        <a:xfrm>
          <a:off x="0" y="0"/>
          <a:ext cx="0" cy="0"/>
          <a:chOff x="0" y="0"/>
          <a:chExt cx="0" cy="0"/>
        </a:xfrm>
      </p:grpSpPr>
      <p:pic>
        <p:nvPicPr>
          <p:cNvPr id="4" name="Bilde 3"/>
          <p:cNvPicPr>
            <a:picLocks noChangeAspect="1"/>
          </p:cNvPicPr>
          <p:nvPr userDrawn="1"/>
        </p:nvPicPr>
        <p:blipFill rotWithShape="1">
          <a:blip r:embed="rId2">
            <a:extLst>
              <a:ext uri="{28A0092B-C50C-407E-A947-70E740481C1C}">
                <a14:useLocalDpi xmlns:a14="http://schemas.microsoft.com/office/drawing/2010/main" val="0"/>
              </a:ext>
            </a:extLst>
          </a:blip>
          <a:srcRect t="6304" b="8401"/>
          <a:stretch/>
        </p:blipFill>
        <p:spPr>
          <a:xfrm>
            <a:off x="0" y="-20538"/>
            <a:ext cx="9145497" cy="5184576"/>
          </a:xfrm>
          <a:prstGeom prst="rect">
            <a:avLst/>
          </a:prstGeom>
        </p:spPr>
      </p:pic>
      <p:sp>
        <p:nvSpPr>
          <p:cNvPr id="8" name="Tittel 1"/>
          <p:cNvSpPr>
            <a:spLocks noGrp="1"/>
          </p:cNvSpPr>
          <p:nvPr>
            <p:ph type="title"/>
          </p:nvPr>
        </p:nvSpPr>
        <p:spPr>
          <a:xfrm>
            <a:off x="827584" y="2139702"/>
            <a:ext cx="2664296" cy="1728192"/>
          </a:xfrm>
        </p:spPr>
        <p:txBody>
          <a:bodyPr>
            <a:normAutofit/>
          </a:bodyPr>
          <a:lstStyle>
            <a:lvl1pPr>
              <a:defRPr sz="3200">
                <a:solidFill>
                  <a:schemeClr val="bg1"/>
                </a:solidFill>
              </a:defRPr>
            </a:lvl1pPr>
          </a:lstStyle>
          <a:p>
            <a:r>
              <a:rPr lang="en-US"/>
              <a:t>Click to edit Master title style</a:t>
            </a:r>
            <a:endParaRPr lang="nb-NO"/>
          </a:p>
        </p:txBody>
      </p:sp>
      <p:sp>
        <p:nvSpPr>
          <p:cNvPr id="5" name="Frihåndsform 4"/>
          <p:cNvSpPr/>
          <p:nvPr userDrawn="1"/>
        </p:nvSpPr>
        <p:spPr>
          <a:xfrm>
            <a:off x="2411760" y="987574"/>
            <a:ext cx="3583641" cy="3590365"/>
          </a:xfrm>
          <a:custGeom>
            <a:avLst/>
            <a:gdLst>
              <a:gd name="connsiteX0" fmla="*/ 1089211 w 3583641"/>
              <a:gd name="connsiteY0" fmla="*/ 0 h 3590365"/>
              <a:gd name="connsiteX1" fmla="*/ 3583641 w 3583641"/>
              <a:gd name="connsiteY1" fmla="*/ 0 h 3590365"/>
              <a:gd name="connsiteX2" fmla="*/ 3583641 w 3583641"/>
              <a:gd name="connsiteY2" fmla="*/ 2501153 h 3590365"/>
              <a:gd name="connsiteX3" fmla="*/ 2494429 w 3583641"/>
              <a:gd name="connsiteY3" fmla="*/ 3590365 h 3590365"/>
              <a:gd name="connsiteX4" fmla="*/ 2494429 w 3583641"/>
              <a:gd name="connsiteY4" fmla="*/ 1089212 h 3590365"/>
              <a:gd name="connsiteX5" fmla="*/ 0 w 3583641"/>
              <a:gd name="connsiteY5" fmla="*/ 1089212 h 3590365"/>
              <a:gd name="connsiteX6" fmla="*/ 1089211 w 3583641"/>
              <a:gd name="connsiteY6" fmla="*/ 0 h 359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3641" h="3590365">
                <a:moveTo>
                  <a:pt x="1089211" y="0"/>
                </a:moveTo>
                <a:lnTo>
                  <a:pt x="3583641" y="0"/>
                </a:lnTo>
                <a:lnTo>
                  <a:pt x="3583641" y="2501153"/>
                </a:lnTo>
                <a:lnTo>
                  <a:pt x="2494429" y="3590365"/>
                </a:lnTo>
                <a:lnTo>
                  <a:pt x="2494429" y="1089212"/>
                </a:lnTo>
                <a:lnTo>
                  <a:pt x="0" y="1089212"/>
                </a:lnTo>
                <a:lnTo>
                  <a:pt x="1089211" y="0"/>
                </a:lnTo>
                <a:close/>
              </a:path>
            </a:pathLst>
          </a:cu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spTree>
    <p:extLst>
      <p:ext uri="{BB962C8B-B14F-4D97-AF65-F5344CB8AC3E}">
        <p14:creationId xmlns:p14="http://schemas.microsoft.com/office/powerpoint/2010/main" val="382777037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Siste side (valgfri)">
    <p:spTree>
      <p:nvGrpSpPr>
        <p:cNvPr id="1" name=""/>
        <p:cNvGrpSpPr/>
        <p:nvPr/>
      </p:nvGrpSpPr>
      <p:grpSpPr>
        <a:xfrm>
          <a:off x="0" y="0"/>
          <a:ext cx="0" cy="0"/>
          <a:chOff x="0" y="0"/>
          <a:chExt cx="0" cy="0"/>
        </a:xfrm>
      </p:grpSpPr>
      <p:sp>
        <p:nvSpPr>
          <p:cNvPr id="18" name="Rektangel 17"/>
          <p:cNvSpPr/>
          <p:nvPr userDrawn="1"/>
        </p:nvSpPr>
        <p:spPr>
          <a:xfrm>
            <a:off x="179512" y="4515966"/>
            <a:ext cx="540488" cy="432048"/>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pic>
        <p:nvPicPr>
          <p:cNvPr id="20" name="Bilde 1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977" y="555526"/>
            <a:ext cx="926594" cy="432817"/>
          </a:xfrm>
          <a:prstGeom prst="rect">
            <a:avLst/>
          </a:prstGeom>
        </p:spPr>
      </p:pic>
      <p:sp>
        <p:nvSpPr>
          <p:cNvPr id="21" name="TekstSylinder 20"/>
          <p:cNvSpPr txBox="1"/>
          <p:nvPr userDrawn="1"/>
        </p:nvSpPr>
        <p:spPr>
          <a:xfrm>
            <a:off x="545275" y="4227934"/>
            <a:ext cx="2667528" cy="400110"/>
          </a:xfrm>
          <a:prstGeom prst="rect">
            <a:avLst/>
          </a:prstGeom>
          <a:noFill/>
        </p:spPr>
        <p:txBody>
          <a:bodyPr wrap="square" rtlCol="0">
            <a:spAutoFit/>
          </a:bodyPr>
          <a:lstStyle/>
          <a:p>
            <a:r>
              <a:rPr lang="en-US" sz="1000">
                <a:solidFill>
                  <a:schemeClr val="bg2">
                    <a:lumMod val="25000"/>
                  </a:schemeClr>
                </a:solidFill>
              </a:rPr>
              <a:t>NORGES GEOTEKNISKE INSTITUTT</a:t>
            </a:r>
          </a:p>
          <a:p>
            <a:r>
              <a:rPr lang="en-US" sz="1000">
                <a:solidFill>
                  <a:schemeClr val="bg2">
                    <a:lumMod val="25000"/>
                  </a:schemeClr>
                </a:solidFill>
              </a:rPr>
              <a:t>NGI.NO</a:t>
            </a:r>
            <a:endParaRPr lang="nb-NO" sz="1000">
              <a:solidFill>
                <a:schemeClr val="bg2">
                  <a:lumMod val="25000"/>
                </a:schemeClr>
              </a:solidFill>
            </a:endParaRPr>
          </a:p>
        </p:txBody>
      </p:sp>
      <p:sp>
        <p:nvSpPr>
          <p:cNvPr id="7" name="TekstSylinder 6">
            <a:extLst>
              <a:ext uri="{FF2B5EF4-FFF2-40B4-BE49-F238E27FC236}">
                <a16:creationId xmlns:a16="http://schemas.microsoft.com/office/drawing/2014/main" id="{28D9133A-411B-4113-94BD-208805BBC6A6}"/>
              </a:ext>
            </a:extLst>
          </p:cNvPr>
          <p:cNvSpPr txBox="1"/>
          <p:nvPr userDrawn="1"/>
        </p:nvSpPr>
        <p:spPr>
          <a:xfrm>
            <a:off x="3685657" y="2643758"/>
            <a:ext cx="1772686" cy="400110"/>
          </a:xfrm>
          <a:prstGeom prst="rect">
            <a:avLst/>
          </a:prstGeom>
          <a:noFill/>
        </p:spPr>
        <p:txBody>
          <a:bodyPr wrap="square" rtlCol="0">
            <a:spAutoFit/>
          </a:bodyPr>
          <a:lstStyle/>
          <a:p>
            <a:pPr algn="ctr"/>
            <a:r>
              <a:rPr lang="nb-NO" sz="2000">
                <a:solidFill>
                  <a:srgbClr val="75787B"/>
                </a:solidFill>
              </a:rPr>
              <a:t>#</a:t>
            </a:r>
            <a:r>
              <a:rPr lang="nb-NO" sz="2000" err="1">
                <a:solidFill>
                  <a:srgbClr val="75787B"/>
                </a:solidFill>
              </a:rPr>
              <a:t>påsikkergrunn</a:t>
            </a:r>
            <a:endParaRPr lang="nb-NO" sz="2000">
              <a:solidFill>
                <a:srgbClr val="75787B"/>
              </a:solidFill>
            </a:endParaRPr>
          </a:p>
        </p:txBody>
      </p:sp>
      <p:pic>
        <p:nvPicPr>
          <p:cNvPr id="8" name="Bilde 7">
            <a:extLst>
              <a:ext uri="{FF2B5EF4-FFF2-40B4-BE49-F238E27FC236}">
                <a16:creationId xmlns:a16="http://schemas.microsoft.com/office/drawing/2014/main" id="{D33C1948-077C-4719-817B-ECEFC5D17133}"/>
              </a:ext>
            </a:extLst>
          </p:cNvPr>
          <p:cNvPicPr>
            <a:picLocks noChangeAspect="1"/>
          </p:cNvPicPr>
          <p:nvPr userDrawn="1"/>
        </p:nvPicPr>
        <p:blipFill>
          <a:blip r:embed="rId3"/>
          <a:stretch>
            <a:fillRect/>
          </a:stretch>
        </p:blipFill>
        <p:spPr>
          <a:xfrm>
            <a:off x="2798930" y="1945407"/>
            <a:ext cx="3546140" cy="612746"/>
          </a:xfrm>
          <a:prstGeom prst="rect">
            <a:avLst/>
          </a:prstGeom>
        </p:spPr>
      </p:pic>
    </p:spTree>
  </p:cSld>
  <p:clrMapOvr>
    <a:masterClrMapping/>
  </p:clrMapOvr>
  <p:transition spd="slow">
    <p:wip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tel alt 2">
    <p:spTree>
      <p:nvGrpSpPr>
        <p:cNvPr id="1" name=""/>
        <p:cNvGrpSpPr/>
        <p:nvPr/>
      </p:nvGrpSpPr>
      <p:grpSpPr>
        <a:xfrm>
          <a:off x="0" y="0"/>
          <a:ext cx="0" cy="0"/>
          <a:chOff x="0" y="0"/>
          <a:chExt cx="0" cy="0"/>
        </a:xfrm>
      </p:grpSpPr>
      <p:sp>
        <p:nvSpPr>
          <p:cNvPr id="2" name="Tittel 1"/>
          <p:cNvSpPr>
            <a:spLocks noGrp="1"/>
          </p:cNvSpPr>
          <p:nvPr>
            <p:ph type="ctrTitle"/>
          </p:nvPr>
        </p:nvSpPr>
        <p:spPr>
          <a:xfrm>
            <a:off x="639977" y="3507854"/>
            <a:ext cx="6400800" cy="668759"/>
          </a:xfrm>
        </p:spPr>
        <p:txBody>
          <a:bodyPr lIns="0" anchor="b">
            <a:normAutofit/>
          </a:bodyPr>
          <a:lstStyle>
            <a:lvl1pPr algn="l">
              <a:defRPr sz="3600" b="0">
                <a:solidFill>
                  <a:schemeClr val="accent1"/>
                </a:solidFill>
                <a:latin typeface="Times New Roman" panose="02020603050405020304" pitchFamily="18" charset="0"/>
                <a:cs typeface="Times New Roman" panose="02020603050405020304" pitchFamily="18" charset="0"/>
              </a:defRPr>
            </a:lvl1pPr>
          </a:lstStyle>
          <a:p>
            <a:r>
              <a:rPr lang="en-US"/>
              <a:t>Click to edit Master title style</a:t>
            </a:r>
            <a:endParaRPr lang="nb-NO"/>
          </a:p>
        </p:txBody>
      </p:sp>
      <p:sp>
        <p:nvSpPr>
          <p:cNvPr id="8" name="Rektangel 7"/>
          <p:cNvSpPr/>
          <p:nvPr userDrawn="1"/>
        </p:nvSpPr>
        <p:spPr>
          <a:xfrm>
            <a:off x="179512" y="4515966"/>
            <a:ext cx="540488" cy="432048"/>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grpSp>
        <p:nvGrpSpPr>
          <p:cNvPr id="4" name="Gruppe 3"/>
          <p:cNvGrpSpPr/>
          <p:nvPr userDrawn="1"/>
        </p:nvGrpSpPr>
        <p:grpSpPr>
          <a:xfrm>
            <a:off x="4499992" y="555526"/>
            <a:ext cx="4085501" cy="3273517"/>
            <a:chOff x="1362985" y="623415"/>
            <a:chExt cx="4085501" cy="3273517"/>
          </a:xfrm>
        </p:grpSpPr>
        <p:sp>
          <p:nvSpPr>
            <p:cNvPr id="7" name="Frihåndsform 6"/>
            <p:cNvSpPr/>
            <p:nvPr userDrawn="1"/>
          </p:nvSpPr>
          <p:spPr>
            <a:xfrm>
              <a:off x="4082896" y="1703535"/>
              <a:ext cx="1365590" cy="1368152"/>
            </a:xfrm>
            <a:custGeom>
              <a:avLst/>
              <a:gdLst>
                <a:gd name="connsiteX0" fmla="*/ 1089211 w 3583641"/>
                <a:gd name="connsiteY0" fmla="*/ 0 h 3590365"/>
                <a:gd name="connsiteX1" fmla="*/ 3583641 w 3583641"/>
                <a:gd name="connsiteY1" fmla="*/ 0 h 3590365"/>
                <a:gd name="connsiteX2" fmla="*/ 3583641 w 3583641"/>
                <a:gd name="connsiteY2" fmla="*/ 2501153 h 3590365"/>
                <a:gd name="connsiteX3" fmla="*/ 2494429 w 3583641"/>
                <a:gd name="connsiteY3" fmla="*/ 3590365 h 3590365"/>
                <a:gd name="connsiteX4" fmla="*/ 2494429 w 3583641"/>
                <a:gd name="connsiteY4" fmla="*/ 1089212 h 3590365"/>
                <a:gd name="connsiteX5" fmla="*/ 0 w 3583641"/>
                <a:gd name="connsiteY5" fmla="*/ 1089212 h 3590365"/>
                <a:gd name="connsiteX6" fmla="*/ 1089211 w 3583641"/>
                <a:gd name="connsiteY6" fmla="*/ 0 h 359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3641" h="3590365">
                  <a:moveTo>
                    <a:pt x="1089211" y="0"/>
                  </a:moveTo>
                  <a:lnTo>
                    <a:pt x="3583641" y="0"/>
                  </a:lnTo>
                  <a:lnTo>
                    <a:pt x="3583641" y="2501153"/>
                  </a:lnTo>
                  <a:lnTo>
                    <a:pt x="2494429" y="3590365"/>
                  </a:lnTo>
                  <a:lnTo>
                    <a:pt x="2494429" y="1089212"/>
                  </a:lnTo>
                  <a:lnTo>
                    <a:pt x="0" y="1089212"/>
                  </a:lnTo>
                  <a:lnTo>
                    <a:pt x="108921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9" name="Frihåndsform 8"/>
            <p:cNvSpPr/>
            <p:nvPr userDrawn="1"/>
          </p:nvSpPr>
          <p:spPr>
            <a:xfrm>
              <a:off x="2721425" y="1163941"/>
              <a:ext cx="1365590" cy="1368152"/>
            </a:xfrm>
            <a:custGeom>
              <a:avLst/>
              <a:gdLst>
                <a:gd name="connsiteX0" fmla="*/ 1089211 w 3583641"/>
                <a:gd name="connsiteY0" fmla="*/ 0 h 3590365"/>
                <a:gd name="connsiteX1" fmla="*/ 3583641 w 3583641"/>
                <a:gd name="connsiteY1" fmla="*/ 0 h 3590365"/>
                <a:gd name="connsiteX2" fmla="*/ 3583641 w 3583641"/>
                <a:gd name="connsiteY2" fmla="*/ 2501153 h 3590365"/>
                <a:gd name="connsiteX3" fmla="*/ 2494429 w 3583641"/>
                <a:gd name="connsiteY3" fmla="*/ 3590365 h 3590365"/>
                <a:gd name="connsiteX4" fmla="*/ 2494429 w 3583641"/>
                <a:gd name="connsiteY4" fmla="*/ 1089212 h 3590365"/>
                <a:gd name="connsiteX5" fmla="*/ 0 w 3583641"/>
                <a:gd name="connsiteY5" fmla="*/ 1089212 h 3590365"/>
                <a:gd name="connsiteX6" fmla="*/ 1089211 w 3583641"/>
                <a:gd name="connsiteY6" fmla="*/ 0 h 359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3641" h="3590365">
                  <a:moveTo>
                    <a:pt x="1089211" y="0"/>
                  </a:moveTo>
                  <a:lnTo>
                    <a:pt x="3583641" y="0"/>
                  </a:lnTo>
                  <a:lnTo>
                    <a:pt x="3583641" y="2501153"/>
                  </a:lnTo>
                  <a:lnTo>
                    <a:pt x="2494429" y="3590365"/>
                  </a:lnTo>
                  <a:lnTo>
                    <a:pt x="2494429" y="1089212"/>
                  </a:lnTo>
                  <a:lnTo>
                    <a:pt x="0" y="1089212"/>
                  </a:lnTo>
                  <a:lnTo>
                    <a:pt x="108921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11" name="Frihåndsform 10"/>
            <p:cNvSpPr/>
            <p:nvPr userDrawn="1"/>
          </p:nvSpPr>
          <p:spPr>
            <a:xfrm>
              <a:off x="1362985" y="623415"/>
              <a:ext cx="1365590" cy="1368152"/>
            </a:xfrm>
            <a:custGeom>
              <a:avLst/>
              <a:gdLst>
                <a:gd name="connsiteX0" fmla="*/ 1089211 w 3583641"/>
                <a:gd name="connsiteY0" fmla="*/ 0 h 3590365"/>
                <a:gd name="connsiteX1" fmla="*/ 3583641 w 3583641"/>
                <a:gd name="connsiteY1" fmla="*/ 0 h 3590365"/>
                <a:gd name="connsiteX2" fmla="*/ 3583641 w 3583641"/>
                <a:gd name="connsiteY2" fmla="*/ 2501153 h 3590365"/>
                <a:gd name="connsiteX3" fmla="*/ 2494429 w 3583641"/>
                <a:gd name="connsiteY3" fmla="*/ 3590365 h 3590365"/>
                <a:gd name="connsiteX4" fmla="*/ 2494429 w 3583641"/>
                <a:gd name="connsiteY4" fmla="*/ 1089212 h 3590365"/>
                <a:gd name="connsiteX5" fmla="*/ 0 w 3583641"/>
                <a:gd name="connsiteY5" fmla="*/ 1089212 h 3590365"/>
                <a:gd name="connsiteX6" fmla="*/ 1089211 w 3583641"/>
                <a:gd name="connsiteY6" fmla="*/ 0 h 359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3641" h="3590365">
                  <a:moveTo>
                    <a:pt x="1089211" y="0"/>
                  </a:moveTo>
                  <a:lnTo>
                    <a:pt x="3583641" y="0"/>
                  </a:lnTo>
                  <a:lnTo>
                    <a:pt x="3583641" y="2501153"/>
                  </a:lnTo>
                  <a:lnTo>
                    <a:pt x="2494429" y="3590365"/>
                  </a:lnTo>
                  <a:lnTo>
                    <a:pt x="2494429" y="1089212"/>
                  </a:lnTo>
                  <a:lnTo>
                    <a:pt x="0" y="1089212"/>
                  </a:lnTo>
                  <a:lnTo>
                    <a:pt x="108921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12" name="Frihåndsform 11"/>
            <p:cNvSpPr/>
            <p:nvPr userDrawn="1"/>
          </p:nvSpPr>
          <p:spPr>
            <a:xfrm>
              <a:off x="1892652" y="1987448"/>
              <a:ext cx="1365590" cy="1368152"/>
            </a:xfrm>
            <a:custGeom>
              <a:avLst/>
              <a:gdLst>
                <a:gd name="connsiteX0" fmla="*/ 1089211 w 3583641"/>
                <a:gd name="connsiteY0" fmla="*/ 0 h 3590365"/>
                <a:gd name="connsiteX1" fmla="*/ 3583641 w 3583641"/>
                <a:gd name="connsiteY1" fmla="*/ 0 h 3590365"/>
                <a:gd name="connsiteX2" fmla="*/ 3583641 w 3583641"/>
                <a:gd name="connsiteY2" fmla="*/ 2501153 h 3590365"/>
                <a:gd name="connsiteX3" fmla="*/ 2494429 w 3583641"/>
                <a:gd name="connsiteY3" fmla="*/ 3590365 h 3590365"/>
                <a:gd name="connsiteX4" fmla="*/ 2494429 w 3583641"/>
                <a:gd name="connsiteY4" fmla="*/ 1089212 h 3590365"/>
                <a:gd name="connsiteX5" fmla="*/ 0 w 3583641"/>
                <a:gd name="connsiteY5" fmla="*/ 1089212 h 3590365"/>
                <a:gd name="connsiteX6" fmla="*/ 1089211 w 3583641"/>
                <a:gd name="connsiteY6" fmla="*/ 0 h 359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3641" h="3590365">
                  <a:moveTo>
                    <a:pt x="1089211" y="0"/>
                  </a:moveTo>
                  <a:lnTo>
                    <a:pt x="3583641" y="0"/>
                  </a:lnTo>
                  <a:lnTo>
                    <a:pt x="3583641" y="2501153"/>
                  </a:lnTo>
                  <a:lnTo>
                    <a:pt x="2494429" y="3590365"/>
                  </a:lnTo>
                  <a:lnTo>
                    <a:pt x="2494429" y="1089212"/>
                  </a:lnTo>
                  <a:lnTo>
                    <a:pt x="0" y="1089212"/>
                  </a:lnTo>
                  <a:lnTo>
                    <a:pt x="108921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13" name="Frihåndsform 12"/>
            <p:cNvSpPr/>
            <p:nvPr userDrawn="1"/>
          </p:nvSpPr>
          <p:spPr>
            <a:xfrm>
              <a:off x="3254081" y="2528780"/>
              <a:ext cx="1365590" cy="1368152"/>
            </a:xfrm>
            <a:custGeom>
              <a:avLst/>
              <a:gdLst>
                <a:gd name="connsiteX0" fmla="*/ 1089211 w 3583641"/>
                <a:gd name="connsiteY0" fmla="*/ 0 h 3590365"/>
                <a:gd name="connsiteX1" fmla="*/ 3583641 w 3583641"/>
                <a:gd name="connsiteY1" fmla="*/ 0 h 3590365"/>
                <a:gd name="connsiteX2" fmla="*/ 3583641 w 3583641"/>
                <a:gd name="connsiteY2" fmla="*/ 2501153 h 3590365"/>
                <a:gd name="connsiteX3" fmla="*/ 2494429 w 3583641"/>
                <a:gd name="connsiteY3" fmla="*/ 3590365 h 3590365"/>
                <a:gd name="connsiteX4" fmla="*/ 2494429 w 3583641"/>
                <a:gd name="connsiteY4" fmla="*/ 1089212 h 3590365"/>
                <a:gd name="connsiteX5" fmla="*/ 0 w 3583641"/>
                <a:gd name="connsiteY5" fmla="*/ 1089212 h 3590365"/>
                <a:gd name="connsiteX6" fmla="*/ 1089211 w 3583641"/>
                <a:gd name="connsiteY6" fmla="*/ 0 h 359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3641" h="3590365">
                  <a:moveTo>
                    <a:pt x="1089211" y="0"/>
                  </a:moveTo>
                  <a:lnTo>
                    <a:pt x="3583641" y="0"/>
                  </a:lnTo>
                  <a:lnTo>
                    <a:pt x="3583641" y="2501153"/>
                  </a:lnTo>
                  <a:lnTo>
                    <a:pt x="2494429" y="3590365"/>
                  </a:lnTo>
                  <a:lnTo>
                    <a:pt x="2494429" y="1089212"/>
                  </a:lnTo>
                  <a:lnTo>
                    <a:pt x="0" y="1089212"/>
                  </a:lnTo>
                  <a:lnTo>
                    <a:pt x="1089211" y="0"/>
                  </a:lnTo>
                  <a:close/>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grpSp>
      <p:sp>
        <p:nvSpPr>
          <p:cNvPr id="3" name="Undertittel 2"/>
          <p:cNvSpPr>
            <a:spLocks noGrp="1"/>
          </p:cNvSpPr>
          <p:nvPr>
            <p:ph type="subTitle" idx="1"/>
          </p:nvPr>
        </p:nvSpPr>
        <p:spPr>
          <a:xfrm>
            <a:off x="639977" y="4176613"/>
            <a:ext cx="6400800" cy="547139"/>
          </a:xfrm>
        </p:spPr>
        <p:txBody>
          <a:bodyPr lIns="0">
            <a:normAutofit/>
          </a:bodyPr>
          <a:lstStyle>
            <a:lvl1pPr marL="0" indent="0" algn="l">
              <a:buNone/>
              <a:defRPr sz="2200" i="0">
                <a:solidFill>
                  <a:schemeClr val="bg2">
                    <a:lumMod val="25000"/>
                  </a:schemeClr>
                </a:solidFill>
                <a:latin typeface="+mn-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nb-NO"/>
          </a:p>
        </p:txBody>
      </p:sp>
      <p:pic>
        <p:nvPicPr>
          <p:cNvPr id="14" name="Bild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39977" y="555526"/>
            <a:ext cx="926594" cy="432817"/>
          </a:xfrm>
          <a:prstGeom prst="rect">
            <a:avLst/>
          </a:prstGeom>
        </p:spPr>
      </p:pic>
      <p:grpSp>
        <p:nvGrpSpPr>
          <p:cNvPr id="15" name="Gruppe 14"/>
          <p:cNvGrpSpPr/>
          <p:nvPr userDrawn="1"/>
        </p:nvGrpSpPr>
        <p:grpSpPr>
          <a:xfrm>
            <a:off x="4493124" y="551516"/>
            <a:ext cx="4099770" cy="3284950"/>
            <a:chOff x="1362985" y="623415"/>
            <a:chExt cx="4085501" cy="3273517"/>
          </a:xfrm>
          <a:blipFill dpi="0" rotWithShape="1">
            <a:blip r:embed="rId3">
              <a:extLst>
                <a:ext uri="{28A0092B-C50C-407E-A947-70E740481C1C}">
                  <a14:useLocalDpi xmlns:a14="http://schemas.microsoft.com/office/drawing/2010/main" val="0"/>
                </a:ext>
              </a:extLst>
            </a:blip>
            <a:srcRect/>
            <a:stretch>
              <a:fillRect/>
            </a:stretch>
          </a:blipFill>
        </p:grpSpPr>
        <p:sp>
          <p:nvSpPr>
            <p:cNvPr id="16" name="Frihåndsform 15"/>
            <p:cNvSpPr/>
            <p:nvPr userDrawn="1"/>
          </p:nvSpPr>
          <p:spPr>
            <a:xfrm>
              <a:off x="4082896" y="1703535"/>
              <a:ext cx="1365590" cy="1368152"/>
            </a:xfrm>
            <a:custGeom>
              <a:avLst/>
              <a:gdLst>
                <a:gd name="connsiteX0" fmla="*/ 1089211 w 3583641"/>
                <a:gd name="connsiteY0" fmla="*/ 0 h 3590365"/>
                <a:gd name="connsiteX1" fmla="*/ 3583641 w 3583641"/>
                <a:gd name="connsiteY1" fmla="*/ 0 h 3590365"/>
                <a:gd name="connsiteX2" fmla="*/ 3583641 w 3583641"/>
                <a:gd name="connsiteY2" fmla="*/ 2501153 h 3590365"/>
                <a:gd name="connsiteX3" fmla="*/ 2494429 w 3583641"/>
                <a:gd name="connsiteY3" fmla="*/ 3590365 h 3590365"/>
                <a:gd name="connsiteX4" fmla="*/ 2494429 w 3583641"/>
                <a:gd name="connsiteY4" fmla="*/ 1089212 h 3590365"/>
                <a:gd name="connsiteX5" fmla="*/ 0 w 3583641"/>
                <a:gd name="connsiteY5" fmla="*/ 1089212 h 3590365"/>
                <a:gd name="connsiteX6" fmla="*/ 1089211 w 3583641"/>
                <a:gd name="connsiteY6" fmla="*/ 0 h 359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3641" h="3590365">
                  <a:moveTo>
                    <a:pt x="1089211" y="0"/>
                  </a:moveTo>
                  <a:lnTo>
                    <a:pt x="3583641" y="0"/>
                  </a:lnTo>
                  <a:lnTo>
                    <a:pt x="3583641" y="2501153"/>
                  </a:lnTo>
                  <a:lnTo>
                    <a:pt x="2494429" y="3590365"/>
                  </a:lnTo>
                  <a:lnTo>
                    <a:pt x="2494429" y="1089212"/>
                  </a:lnTo>
                  <a:lnTo>
                    <a:pt x="0" y="1089212"/>
                  </a:lnTo>
                  <a:lnTo>
                    <a:pt x="1089211"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17" name="Frihåndsform 16"/>
            <p:cNvSpPr/>
            <p:nvPr userDrawn="1"/>
          </p:nvSpPr>
          <p:spPr>
            <a:xfrm>
              <a:off x="2721425" y="1163941"/>
              <a:ext cx="1365590" cy="1368152"/>
            </a:xfrm>
            <a:custGeom>
              <a:avLst/>
              <a:gdLst>
                <a:gd name="connsiteX0" fmla="*/ 1089211 w 3583641"/>
                <a:gd name="connsiteY0" fmla="*/ 0 h 3590365"/>
                <a:gd name="connsiteX1" fmla="*/ 3583641 w 3583641"/>
                <a:gd name="connsiteY1" fmla="*/ 0 h 3590365"/>
                <a:gd name="connsiteX2" fmla="*/ 3583641 w 3583641"/>
                <a:gd name="connsiteY2" fmla="*/ 2501153 h 3590365"/>
                <a:gd name="connsiteX3" fmla="*/ 2494429 w 3583641"/>
                <a:gd name="connsiteY3" fmla="*/ 3590365 h 3590365"/>
                <a:gd name="connsiteX4" fmla="*/ 2494429 w 3583641"/>
                <a:gd name="connsiteY4" fmla="*/ 1089212 h 3590365"/>
                <a:gd name="connsiteX5" fmla="*/ 0 w 3583641"/>
                <a:gd name="connsiteY5" fmla="*/ 1089212 h 3590365"/>
                <a:gd name="connsiteX6" fmla="*/ 1089211 w 3583641"/>
                <a:gd name="connsiteY6" fmla="*/ 0 h 359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3641" h="3590365">
                  <a:moveTo>
                    <a:pt x="1089211" y="0"/>
                  </a:moveTo>
                  <a:lnTo>
                    <a:pt x="3583641" y="0"/>
                  </a:lnTo>
                  <a:lnTo>
                    <a:pt x="3583641" y="2501153"/>
                  </a:lnTo>
                  <a:lnTo>
                    <a:pt x="2494429" y="3590365"/>
                  </a:lnTo>
                  <a:lnTo>
                    <a:pt x="2494429" y="1089212"/>
                  </a:lnTo>
                  <a:lnTo>
                    <a:pt x="0" y="1089212"/>
                  </a:lnTo>
                  <a:lnTo>
                    <a:pt x="1089211"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18" name="Frihåndsform 17"/>
            <p:cNvSpPr/>
            <p:nvPr userDrawn="1"/>
          </p:nvSpPr>
          <p:spPr>
            <a:xfrm>
              <a:off x="1362985" y="623415"/>
              <a:ext cx="1365590" cy="1368152"/>
            </a:xfrm>
            <a:custGeom>
              <a:avLst/>
              <a:gdLst>
                <a:gd name="connsiteX0" fmla="*/ 1089211 w 3583641"/>
                <a:gd name="connsiteY0" fmla="*/ 0 h 3590365"/>
                <a:gd name="connsiteX1" fmla="*/ 3583641 w 3583641"/>
                <a:gd name="connsiteY1" fmla="*/ 0 h 3590365"/>
                <a:gd name="connsiteX2" fmla="*/ 3583641 w 3583641"/>
                <a:gd name="connsiteY2" fmla="*/ 2501153 h 3590365"/>
                <a:gd name="connsiteX3" fmla="*/ 2494429 w 3583641"/>
                <a:gd name="connsiteY3" fmla="*/ 3590365 h 3590365"/>
                <a:gd name="connsiteX4" fmla="*/ 2494429 w 3583641"/>
                <a:gd name="connsiteY4" fmla="*/ 1089212 h 3590365"/>
                <a:gd name="connsiteX5" fmla="*/ 0 w 3583641"/>
                <a:gd name="connsiteY5" fmla="*/ 1089212 h 3590365"/>
                <a:gd name="connsiteX6" fmla="*/ 1089211 w 3583641"/>
                <a:gd name="connsiteY6" fmla="*/ 0 h 359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3641" h="3590365">
                  <a:moveTo>
                    <a:pt x="1089211" y="0"/>
                  </a:moveTo>
                  <a:lnTo>
                    <a:pt x="3583641" y="0"/>
                  </a:lnTo>
                  <a:lnTo>
                    <a:pt x="3583641" y="2501153"/>
                  </a:lnTo>
                  <a:lnTo>
                    <a:pt x="2494429" y="3590365"/>
                  </a:lnTo>
                  <a:lnTo>
                    <a:pt x="2494429" y="1089212"/>
                  </a:lnTo>
                  <a:lnTo>
                    <a:pt x="0" y="1089212"/>
                  </a:lnTo>
                  <a:lnTo>
                    <a:pt x="1089211"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19" name="Frihåndsform 18"/>
            <p:cNvSpPr/>
            <p:nvPr userDrawn="1"/>
          </p:nvSpPr>
          <p:spPr>
            <a:xfrm>
              <a:off x="1892652" y="1987448"/>
              <a:ext cx="1365590" cy="1368152"/>
            </a:xfrm>
            <a:custGeom>
              <a:avLst/>
              <a:gdLst>
                <a:gd name="connsiteX0" fmla="*/ 1089211 w 3583641"/>
                <a:gd name="connsiteY0" fmla="*/ 0 h 3590365"/>
                <a:gd name="connsiteX1" fmla="*/ 3583641 w 3583641"/>
                <a:gd name="connsiteY1" fmla="*/ 0 h 3590365"/>
                <a:gd name="connsiteX2" fmla="*/ 3583641 w 3583641"/>
                <a:gd name="connsiteY2" fmla="*/ 2501153 h 3590365"/>
                <a:gd name="connsiteX3" fmla="*/ 2494429 w 3583641"/>
                <a:gd name="connsiteY3" fmla="*/ 3590365 h 3590365"/>
                <a:gd name="connsiteX4" fmla="*/ 2494429 w 3583641"/>
                <a:gd name="connsiteY4" fmla="*/ 1089212 h 3590365"/>
                <a:gd name="connsiteX5" fmla="*/ 0 w 3583641"/>
                <a:gd name="connsiteY5" fmla="*/ 1089212 h 3590365"/>
                <a:gd name="connsiteX6" fmla="*/ 1089211 w 3583641"/>
                <a:gd name="connsiteY6" fmla="*/ 0 h 359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3641" h="3590365">
                  <a:moveTo>
                    <a:pt x="1089211" y="0"/>
                  </a:moveTo>
                  <a:lnTo>
                    <a:pt x="3583641" y="0"/>
                  </a:lnTo>
                  <a:lnTo>
                    <a:pt x="3583641" y="2501153"/>
                  </a:lnTo>
                  <a:lnTo>
                    <a:pt x="2494429" y="3590365"/>
                  </a:lnTo>
                  <a:lnTo>
                    <a:pt x="2494429" y="1089212"/>
                  </a:lnTo>
                  <a:lnTo>
                    <a:pt x="0" y="1089212"/>
                  </a:lnTo>
                  <a:lnTo>
                    <a:pt x="1089211"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20" name="Frihåndsform 19"/>
            <p:cNvSpPr/>
            <p:nvPr userDrawn="1"/>
          </p:nvSpPr>
          <p:spPr>
            <a:xfrm>
              <a:off x="3254081" y="2528780"/>
              <a:ext cx="1365590" cy="1368152"/>
            </a:xfrm>
            <a:custGeom>
              <a:avLst/>
              <a:gdLst>
                <a:gd name="connsiteX0" fmla="*/ 1089211 w 3583641"/>
                <a:gd name="connsiteY0" fmla="*/ 0 h 3590365"/>
                <a:gd name="connsiteX1" fmla="*/ 3583641 w 3583641"/>
                <a:gd name="connsiteY1" fmla="*/ 0 h 3590365"/>
                <a:gd name="connsiteX2" fmla="*/ 3583641 w 3583641"/>
                <a:gd name="connsiteY2" fmla="*/ 2501153 h 3590365"/>
                <a:gd name="connsiteX3" fmla="*/ 2494429 w 3583641"/>
                <a:gd name="connsiteY3" fmla="*/ 3590365 h 3590365"/>
                <a:gd name="connsiteX4" fmla="*/ 2494429 w 3583641"/>
                <a:gd name="connsiteY4" fmla="*/ 1089212 h 3590365"/>
                <a:gd name="connsiteX5" fmla="*/ 0 w 3583641"/>
                <a:gd name="connsiteY5" fmla="*/ 1089212 h 3590365"/>
                <a:gd name="connsiteX6" fmla="*/ 1089211 w 3583641"/>
                <a:gd name="connsiteY6" fmla="*/ 0 h 359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3641" h="3590365">
                  <a:moveTo>
                    <a:pt x="1089211" y="0"/>
                  </a:moveTo>
                  <a:lnTo>
                    <a:pt x="3583641" y="0"/>
                  </a:lnTo>
                  <a:lnTo>
                    <a:pt x="3583641" y="2501153"/>
                  </a:lnTo>
                  <a:lnTo>
                    <a:pt x="2494429" y="3590365"/>
                  </a:lnTo>
                  <a:lnTo>
                    <a:pt x="2494429" y="1089212"/>
                  </a:lnTo>
                  <a:lnTo>
                    <a:pt x="0" y="1089212"/>
                  </a:lnTo>
                  <a:lnTo>
                    <a:pt x="1089211"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grpSp>
    </p:spTree>
    <p:extLst>
      <p:ext uri="{BB962C8B-B14F-4D97-AF65-F5344CB8AC3E}">
        <p14:creationId xmlns:p14="http://schemas.microsoft.com/office/powerpoint/2010/main" val="410651059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tel og punktliste">
    <p:spTree>
      <p:nvGrpSpPr>
        <p:cNvPr id="1" name=""/>
        <p:cNvGrpSpPr/>
        <p:nvPr/>
      </p:nvGrpSpPr>
      <p:grpSpPr>
        <a:xfrm>
          <a:off x="0" y="0"/>
          <a:ext cx="0" cy="0"/>
          <a:chOff x="0" y="0"/>
          <a:chExt cx="0" cy="0"/>
        </a:xfrm>
      </p:grpSpPr>
      <p:sp>
        <p:nvSpPr>
          <p:cNvPr id="2" name="Tittel 1"/>
          <p:cNvSpPr>
            <a:spLocks noGrp="1"/>
          </p:cNvSpPr>
          <p:nvPr>
            <p:ph type="title"/>
          </p:nvPr>
        </p:nvSpPr>
        <p:spPr>
          <a:xfrm>
            <a:off x="827584" y="130324"/>
            <a:ext cx="7859216" cy="857250"/>
          </a:xfrm>
        </p:spPr>
        <p:txBody>
          <a:bodyPr>
            <a:normAutofit/>
          </a:bodyPr>
          <a:lstStyle>
            <a:lvl1pPr algn="l">
              <a:defRPr sz="3200"/>
            </a:lvl1pPr>
          </a:lstStyle>
          <a:p>
            <a:r>
              <a:rPr lang="en-US"/>
              <a:t>Click to edit Master title style</a:t>
            </a:r>
            <a:endParaRPr lang="nb-NO"/>
          </a:p>
        </p:txBody>
      </p:sp>
      <p:sp>
        <p:nvSpPr>
          <p:cNvPr id="3" name="Plassholder for innhold 2"/>
          <p:cNvSpPr>
            <a:spLocks noGrp="1"/>
          </p:cNvSpPr>
          <p:nvPr>
            <p:ph idx="1"/>
          </p:nvPr>
        </p:nvSpPr>
        <p:spPr>
          <a:xfrm>
            <a:off x="827584" y="987574"/>
            <a:ext cx="7859216" cy="3452737"/>
          </a:xfrm>
        </p:spPr>
        <p:txBody>
          <a:bodyPr>
            <a:normAutofit/>
          </a:bodyPr>
          <a:lstStyle>
            <a:lvl1pPr marL="342900" indent="-342900">
              <a:buFontTx/>
              <a:buBlip>
                <a:blip r:embed="rId2"/>
              </a:buBlip>
              <a:defRPr sz="2200" baseline="0">
                <a:solidFill>
                  <a:schemeClr val="bg2">
                    <a:lumMod val="25000"/>
                  </a:schemeClr>
                </a:solidFill>
                <a:latin typeface="+mj-lt"/>
              </a:defRPr>
            </a:lvl1pPr>
            <a:lvl2pPr marL="648000" indent="-285750" algn="l">
              <a:spcBef>
                <a:spcPts val="300"/>
              </a:spcBef>
              <a:buFont typeface="Calibri" panose="020F0502020204030204" pitchFamily="34" charset="0"/>
              <a:buChar char="─"/>
              <a:defRPr sz="1800" i="0" baseline="0">
                <a:solidFill>
                  <a:schemeClr val="bg2">
                    <a:lumMod val="25000"/>
                  </a:schemeClr>
                </a:solidFill>
                <a:latin typeface="+mn-lt"/>
              </a:defRPr>
            </a:lvl2pPr>
            <a:lvl3pPr marL="1200150" indent="-285750">
              <a:buFont typeface="Calibri" panose="020F0502020204030204" pitchFamily="34" charset="0"/>
              <a:buChar char="─"/>
              <a:defRPr sz="1800" baseline="0">
                <a:solidFill>
                  <a:schemeClr val="tx1">
                    <a:lumMod val="75000"/>
                  </a:schemeClr>
                </a:solidFill>
                <a:latin typeface="+mn-lt"/>
              </a:defRPr>
            </a:lvl3pPr>
            <a:lvl4pPr>
              <a:defRPr sz="1800" baseline="0">
                <a:solidFill>
                  <a:schemeClr val="tx1">
                    <a:lumMod val="75000"/>
                  </a:schemeClr>
                </a:solidFill>
                <a:latin typeface="+mn-lt"/>
              </a:defRPr>
            </a:lvl4pPr>
            <a:lvl5pPr>
              <a:defRPr sz="1800" baseline="0">
                <a:solidFill>
                  <a:schemeClr val="tx1">
                    <a:lumMod val="75000"/>
                  </a:schemeClr>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b-NO"/>
          </a:p>
        </p:txBody>
      </p:sp>
      <p:sp>
        <p:nvSpPr>
          <p:cNvPr id="10" name="Plassholder for dato 3"/>
          <p:cNvSpPr>
            <a:spLocks noGrp="1"/>
          </p:cNvSpPr>
          <p:nvPr>
            <p:ph type="dt" sz="half" idx="2"/>
          </p:nvPr>
        </p:nvSpPr>
        <p:spPr>
          <a:xfrm>
            <a:off x="7121689" y="4696194"/>
            <a:ext cx="864096" cy="273844"/>
          </a:xfrm>
          <a:prstGeom prst="rect">
            <a:avLst/>
          </a:prstGeom>
        </p:spPr>
        <p:txBody>
          <a:bodyPr/>
          <a:lstStyle>
            <a:lvl1pPr>
              <a:defRPr sz="1000">
                <a:solidFill>
                  <a:schemeClr val="bg1">
                    <a:lumMod val="65000"/>
                  </a:schemeClr>
                </a:solidFill>
              </a:defRPr>
            </a:lvl1pPr>
          </a:lstStyle>
          <a:p>
            <a:fld id="{302C0CFB-798C-43E0-9A5D-94AB22538C41}" type="datetime1">
              <a:rPr lang="nb-NO" smtClean="0"/>
              <a:t>17.11.2021</a:t>
            </a:fld>
            <a:endParaRPr lang="nb-NO"/>
          </a:p>
        </p:txBody>
      </p:sp>
      <p:sp>
        <p:nvSpPr>
          <p:cNvPr id="11" name="Plassholder for bunntekst 4"/>
          <p:cNvSpPr>
            <a:spLocks noGrp="1"/>
          </p:cNvSpPr>
          <p:nvPr>
            <p:ph type="ftr" sz="quarter" idx="3"/>
          </p:nvPr>
        </p:nvSpPr>
        <p:spPr>
          <a:xfrm>
            <a:off x="827584" y="4696194"/>
            <a:ext cx="6251507" cy="273844"/>
          </a:xfrm>
          <a:prstGeom prst="rect">
            <a:avLst/>
          </a:prstGeom>
        </p:spPr>
        <p:txBody>
          <a:bodyPr/>
          <a:lstStyle>
            <a:lvl1pPr>
              <a:defRPr sz="1000" baseline="0">
                <a:solidFill>
                  <a:schemeClr val="bg1">
                    <a:lumMod val="65000"/>
                  </a:schemeClr>
                </a:solidFill>
              </a:defRPr>
            </a:lvl1pPr>
          </a:lstStyle>
          <a:p>
            <a:endParaRPr lang="nb-NO"/>
          </a:p>
        </p:txBody>
      </p:sp>
      <p:sp>
        <p:nvSpPr>
          <p:cNvPr id="12" name="Plassholder for lysbildenummer 5"/>
          <p:cNvSpPr>
            <a:spLocks noGrp="1"/>
          </p:cNvSpPr>
          <p:nvPr>
            <p:ph type="sldNum" sz="quarter" idx="4"/>
          </p:nvPr>
        </p:nvSpPr>
        <p:spPr>
          <a:xfrm>
            <a:off x="8028383" y="4696194"/>
            <a:ext cx="658417" cy="273844"/>
          </a:xfrm>
          <a:prstGeom prst="rect">
            <a:avLst/>
          </a:prstGeom>
        </p:spPr>
        <p:txBody>
          <a:bodyPr/>
          <a:lstStyle>
            <a:lvl1pPr algn="r">
              <a:defRPr sz="1000" baseline="0">
                <a:solidFill>
                  <a:schemeClr val="bg1">
                    <a:lumMod val="75000"/>
                  </a:schemeClr>
                </a:solidFill>
              </a:defRPr>
            </a:lvl1pPr>
          </a:lstStyle>
          <a:p>
            <a:fld id="{A3C48454-B44F-47E8-8EF6-1E7D8C3485C6}" type="slidenum">
              <a:rPr lang="nb-NO" smtClean="0"/>
              <a:pPr/>
              <a:t>‹#›</a:t>
            </a:fld>
            <a:endParaRPr lang="nb-NO"/>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o innholdsdeler">
    <p:spTree>
      <p:nvGrpSpPr>
        <p:cNvPr id="1" name=""/>
        <p:cNvGrpSpPr/>
        <p:nvPr/>
      </p:nvGrpSpPr>
      <p:grpSpPr>
        <a:xfrm>
          <a:off x="0" y="0"/>
          <a:ext cx="0" cy="0"/>
          <a:chOff x="0" y="0"/>
          <a:chExt cx="0" cy="0"/>
        </a:xfrm>
      </p:grpSpPr>
      <p:sp>
        <p:nvSpPr>
          <p:cNvPr id="2" name="Tittel 1"/>
          <p:cNvSpPr>
            <a:spLocks noGrp="1"/>
          </p:cNvSpPr>
          <p:nvPr>
            <p:ph type="title"/>
          </p:nvPr>
        </p:nvSpPr>
        <p:spPr>
          <a:xfrm>
            <a:off x="827584" y="132606"/>
            <a:ext cx="7859216" cy="857250"/>
          </a:xfrm>
        </p:spPr>
        <p:txBody>
          <a:bodyPr/>
          <a:lstStyle/>
          <a:p>
            <a:r>
              <a:rPr lang="en-US"/>
              <a:t>Click to edit Master title style</a:t>
            </a:r>
            <a:endParaRPr lang="nb-NO"/>
          </a:p>
        </p:txBody>
      </p:sp>
      <p:sp>
        <p:nvSpPr>
          <p:cNvPr id="3" name="Plassholder for innhold 2"/>
          <p:cNvSpPr>
            <a:spLocks noGrp="1"/>
          </p:cNvSpPr>
          <p:nvPr>
            <p:ph sz="half" idx="1"/>
          </p:nvPr>
        </p:nvSpPr>
        <p:spPr>
          <a:xfrm>
            <a:off x="827584" y="1275606"/>
            <a:ext cx="3703141" cy="3086100"/>
          </a:xfrm>
        </p:spPr>
        <p:txBody>
          <a:bodyPr/>
          <a:lstStyle>
            <a:lvl1pPr>
              <a:defRPr lang="nb-NO" sz="1800" dirty="0" smtClean="0">
                <a:solidFill>
                  <a:schemeClr val="tx1"/>
                </a:solidFill>
                <a:latin typeface="+mn-lt"/>
                <a:ea typeface="+mn-ea"/>
                <a:cs typeface="+mn-cs"/>
              </a:defRPr>
            </a:lvl1pPr>
            <a:lvl2pPr marL="270000" indent="-285750">
              <a:buClr>
                <a:schemeClr val="bg2">
                  <a:lumMod val="25000"/>
                </a:schemeClr>
              </a:buClr>
              <a:buFontTx/>
              <a:buChar char="─"/>
              <a:defRPr lang="nb-NO" sz="1800" dirty="0" smtClean="0">
                <a:solidFill>
                  <a:schemeClr val="tx1"/>
                </a:solidFill>
                <a:latin typeface="+mn-lt"/>
              </a:defRPr>
            </a:lvl2pPr>
            <a:lvl3pPr marL="648000" indent="-285750">
              <a:buClr>
                <a:schemeClr val="bg2">
                  <a:lumMod val="25000"/>
                </a:schemeClr>
              </a:buClr>
              <a:buFontTx/>
              <a:buChar char="─"/>
              <a:defRPr sz="1500">
                <a:latin typeface="+mn-lt"/>
              </a:defRPr>
            </a:lvl3pPr>
            <a:lvl4pPr marL="825750" indent="-285750">
              <a:buClr>
                <a:schemeClr val="bg2">
                  <a:lumMod val="25000"/>
                </a:schemeClr>
              </a:buClr>
              <a:buFontTx/>
              <a:buChar char="─"/>
              <a:defRPr sz="1500">
                <a:latin typeface="+mn-lt"/>
              </a:defRPr>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Plassholder for dato 3"/>
          <p:cNvSpPr>
            <a:spLocks noGrp="1"/>
          </p:cNvSpPr>
          <p:nvPr>
            <p:ph type="dt" sz="half" idx="10"/>
          </p:nvPr>
        </p:nvSpPr>
        <p:spPr>
          <a:xfrm>
            <a:off x="7121689" y="4696194"/>
            <a:ext cx="864096" cy="273844"/>
          </a:xfrm>
          <a:prstGeom prst="rect">
            <a:avLst/>
          </a:prstGeom>
        </p:spPr>
        <p:txBody>
          <a:bodyPr/>
          <a:lstStyle>
            <a:lvl1pPr>
              <a:defRPr sz="1000">
                <a:solidFill>
                  <a:schemeClr val="bg1">
                    <a:lumMod val="65000"/>
                  </a:schemeClr>
                </a:solidFill>
              </a:defRPr>
            </a:lvl1pPr>
          </a:lstStyle>
          <a:p>
            <a:fld id="{6DA8F1A1-AA63-4891-970A-ADA82CDA769B}" type="datetime1">
              <a:rPr lang="nb-NO" smtClean="0"/>
              <a:t>17.11.2021</a:t>
            </a:fld>
            <a:endParaRPr lang="nb-NO"/>
          </a:p>
        </p:txBody>
      </p:sp>
      <p:sp>
        <p:nvSpPr>
          <p:cNvPr id="6" name="Plassholder for bunntekst 4"/>
          <p:cNvSpPr>
            <a:spLocks noGrp="1"/>
          </p:cNvSpPr>
          <p:nvPr>
            <p:ph type="ftr" sz="quarter" idx="3"/>
          </p:nvPr>
        </p:nvSpPr>
        <p:spPr>
          <a:xfrm>
            <a:off x="827584" y="4696194"/>
            <a:ext cx="6251507" cy="273844"/>
          </a:xfrm>
          <a:prstGeom prst="rect">
            <a:avLst/>
          </a:prstGeom>
        </p:spPr>
        <p:txBody>
          <a:bodyPr/>
          <a:lstStyle>
            <a:lvl1pPr>
              <a:defRPr sz="1000" baseline="0">
                <a:solidFill>
                  <a:schemeClr val="bg1">
                    <a:lumMod val="65000"/>
                  </a:schemeClr>
                </a:solidFill>
              </a:defRPr>
            </a:lvl1pPr>
          </a:lstStyle>
          <a:p>
            <a:endParaRPr lang="nb-NO"/>
          </a:p>
        </p:txBody>
      </p:sp>
      <p:sp>
        <p:nvSpPr>
          <p:cNvPr id="7" name="Plassholder for lysbildenummer 5"/>
          <p:cNvSpPr>
            <a:spLocks noGrp="1"/>
          </p:cNvSpPr>
          <p:nvPr>
            <p:ph type="sldNum" sz="quarter" idx="4"/>
          </p:nvPr>
        </p:nvSpPr>
        <p:spPr>
          <a:xfrm>
            <a:off x="8028383" y="4696194"/>
            <a:ext cx="658417" cy="273844"/>
          </a:xfrm>
          <a:prstGeom prst="rect">
            <a:avLst/>
          </a:prstGeom>
        </p:spPr>
        <p:txBody>
          <a:bodyPr/>
          <a:lstStyle>
            <a:lvl1pPr algn="r">
              <a:defRPr sz="1000" baseline="0">
                <a:solidFill>
                  <a:schemeClr val="bg1">
                    <a:lumMod val="75000"/>
                  </a:schemeClr>
                </a:solidFill>
              </a:defRPr>
            </a:lvl1pPr>
          </a:lstStyle>
          <a:p>
            <a:fld id="{A3C48454-B44F-47E8-8EF6-1E7D8C3485C6}" type="slidenum">
              <a:rPr lang="nb-NO" smtClean="0"/>
              <a:pPr/>
              <a:t>‹#›</a:t>
            </a:fld>
            <a:endParaRPr lang="nb-NO"/>
          </a:p>
        </p:txBody>
      </p:sp>
      <p:sp>
        <p:nvSpPr>
          <p:cNvPr id="8" name="Plassholder for innhold 2"/>
          <p:cNvSpPr>
            <a:spLocks noGrp="1"/>
          </p:cNvSpPr>
          <p:nvPr>
            <p:ph sz="half" idx="11"/>
          </p:nvPr>
        </p:nvSpPr>
        <p:spPr>
          <a:xfrm>
            <a:off x="4984587" y="1275606"/>
            <a:ext cx="3703141" cy="3086100"/>
          </a:xfrm>
        </p:spPr>
        <p:txBody>
          <a:bodyPr/>
          <a:lstStyle>
            <a:lvl1pPr>
              <a:defRPr lang="nb-NO" sz="1800" dirty="0" smtClean="0">
                <a:solidFill>
                  <a:schemeClr val="tx1"/>
                </a:solidFill>
                <a:latin typeface="+mn-lt"/>
                <a:ea typeface="+mn-ea"/>
                <a:cs typeface="+mn-cs"/>
              </a:defRPr>
            </a:lvl1pPr>
            <a:lvl2pPr marL="270000" indent="-285750">
              <a:buClr>
                <a:schemeClr val="bg2">
                  <a:lumMod val="25000"/>
                </a:schemeClr>
              </a:buClr>
              <a:buFontTx/>
              <a:buChar char="─"/>
              <a:defRPr lang="nb-NO" sz="1800" dirty="0" smtClean="0">
                <a:solidFill>
                  <a:schemeClr val="tx1"/>
                </a:solidFill>
                <a:latin typeface="+mn-lt"/>
              </a:defRPr>
            </a:lvl2pPr>
            <a:lvl3pPr marL="648000" indent="-285750">
              <a:buClr>
                <a:schemeClr val="bg2">
                  <a:lumMod val="25000"/>
                </a:schemeClr>
              </a:buClr>
              <a:buFontTx/>
              <a:buChar char="─"/>
              <a:defRPr sz="1500">
                <a:latin typeface="+mn-lt"/>
              </a:defRPr>
            </a:lvl3pPr>
            <a:lvl4pPr marL="825750" indent="-285750">
              <a:buClr>
                <a:schemeClr val="bg2">
                  <a:lumMod val="25000"/>
                </a:schemeClr>
              </a:buClr>
              <a:buFontTx/>
              <a:buChar char="─"/>
              <a:defRPr sz="1500">
                <a:latin typeface="+mn-lt"/>
              </a:defRPr>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14758895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ilde">
    <p:spTree>
      <p:nvGrpSpPr>
        <p:cNvPr id="1" name=""/>
        <p:cNvGrpSpPr/>
        <p:nvPr/>
      </p:nvGrpSpPr>
      <p:grpSpPr>
        <a:xfrm>
          <a:off x="0" y="0"/>
          <a:ext cx="0" cy="0"/>
          <a:chOff x="0" y="0"/>
          <a:chExt cx="0" cy="0"/>
        </a:xfrm>
      </p:grpSpPr>
      <p:sp>
        <p:nvSpPr>
          <p:cNvPr id="2" name="Tittel 1"/>
          <p:cNvSpPr>
            <a:spLocks noGrp="1"/>
          </p:cNvSpPr>
          <p:nvPr>
            <p:ph type="title"/>
          </p:nvPr>
        </p:nvSpPr>
        <p:spPr>
          <a:xfrm>
            <a:off x="827584" y="129928"/>
            <a:ext cx="7859216" cy="857250"/>
          </a:xfrm>
        </p:spPr>
        <p:txBody>
          <a:bodyPr>
            <a:normAutofit/>
          </a:bodyPr>
          <a:lstStyle>
            <a:lvl1pPr algn="l">
              <a:defRPr sz="3200"/>
            </a:lvl1pPr>
          </a:lstStyle>
          <a:p>
            <a:r>
              <a:rPr lang="en-US"/>
              <a:t>Click to edit Master title style</a:t>
            </a:r>
            <a:endParaRPr lang="nb-NO"/>
          </a:p>
        </p:txBody>
      </p:sp>
      <p:sp>
        <p:nvSpPr>
          <p:cNvPr id="5" name="Plassholder for bilde 4"/>
          <p:cNvSpPr>
            <a:spLocks noGrp="1"/>
          </p:cNvSpPr>
          <p:nvPr>
            <p:ph type="pic" sz="quarter" idx="10"/>
          </p:nvPr>
        </p:nvSpPr>
        <p:spPr>
          <a:xfrm>
            <a:off x="827088" y="987574"/>
            <a:ext cx="7859712" cy="3452813"/>
          </a:xfrm>
        </p:spPr>
        <p:txBody>
          <a:bodyPr/>
          <a:lstStyle/>
          <a:p>
            <a:r>
              <a:rPr lang="en-US"/>
              <a:t>Click icon to add picture</a:t>
            </a:r>
            <a:endParaRPr lang="nb-NO"/>
          </a:p>
        </p:txBody>
      </p:sp>
      <p:sp>
        <p:nvSpPr>
          <p:cNvPr id="6" name="Plassholder for dato 3"/>
          <p:cNvSpPr>
            <a:spLocks noGrp="1"/>
          </p:cNvSpPr>
          <p:nvPr>
            <p:ph type="dt" sz="half" idx="2"/>
          </p:nvPr>
        </p:nvSpPr>
        <p:spPr>
          <a:xfrm>
            <a:off x="7121689" y="4696194"/>
            <a:ext cx="864096" cy="273844"/>
          </a:xfrm>
          <a:prstGeom prst="rect">
            <a:avLst/>
          </a:prstGeom>
        </p:spPr>
        <p:txBody>
          <a:bodyPr/>
          <a:lstStyle>
            <a:lvl1pPr>
              <a:defRPr sz="1000">
                <a:solidFill>
                  <a:schemeClr val="bg1">
                    <a:lumMod val="65000"/>
                  </a:schemeClr>
                </a:solidFill>
              </a:defRPr>
            </a:lvl1pPr>
          </a:lstStyle>
          <a:p>
            <a:fld id="{A6EA909E-DA48-4FCB-98B4-5862DECFBFAB}" type="datetime1">
              <a:rPr lang="nb-NO" smtClean="0"/>
              <a:t>17.11.2021</a:t>
            </a:fld>
            <a:endParaRPr lang="nb-NO"/>
          </a:p>
        </p:txBody>
      </p:sp>
      <p:sp>
        <p:nvSpPr>
          <p:cNvPr id="7" name="Plassholder for bunntekst 4"/>
          <p:cNvSpPr>
            <a:spLocks noGrp="1"/>
          </p:cNvSpPr>
          <p:nvPr>
            <p:ph type="ftr" sz="quarter" idx="3"/>
          </p:nvPr>
        </p:nvSpPr>
        <p:spPr>
          <a:xfrm>
            <a:off x="827088" y="4696194"/>
            <a:ext cx="6252003" cy="273844"/>
          </a:xfrm>
          <a:prstGeom prst="rect">
            <a:avLst/>
          </a:prstGeom>
        </p:spPr>
        <p:txBody>
          <a:bodyPr/>
          <a:lstStyle>
            <a:lvl1pPr>
              <a:defRPr sz="1000" baseline="0">
                <a:solidFill>
                  <a:schemeClr val="bg1">
                    <a:lumMod val="65000"/>
                  </a:schemeClr>
                </a:solidFill>
              </a:defRPr>
            </a:lvl1pPr>
          </a:lstStyle>
          <a:p>
            <a:endParaRPr lang="nb-NO"/>
          </a:p>
        </p:txBody>
      </p:sp>
      <p:sp>
        <p:nvSpPr>
          <p:cNvPr id="8" name="Plassholder for lysbildenummer 5"/>
          <p:cNvSpPr>
            <a:spLocks noGrp="1"/>
          </p:cNvSpPr>
          <p:nvPr>
            <p:ph type="sldNum" sz="quarter" idx="4"/>
          </p:nvPr>
        </p:nvSpPr>
        <p:spPr>
          <a:xfrm>
            <a:off x="8028383" y="4696194"/>
            <a:ext cx="658417" cy="273844"/>
          </a:xfrm>
          <a:prstGeom prst="rect">
            <a:avLst/>
          </a:prstGeom>
        </p:spPr>
        <p:txBody>
          <a:bodyPr/>
          <a:lstStyle>
            <a:lvl1pPr algn="r">
              <a:defRPr sz="1000" baseline="0">
                <a:solidFill>
                  <a:schemeClr val="bg1">
                    <a:lumMod val="75000"/>
                  </a:schemeClr>
                </a:solidFill>
              </a:defRPr>
            </a:lvl1pPr>
          </a:lstStyle>
          <a:p>
            <a:fld id="{A3C48454-B44F-47E8-8EF6-1E7D8C3485C6}" type="slidenum">
              <a:rPr lang="nb-NO" smtClean="0"/>
              <a:pPr/>
              <a:t>‹#›</a:t>
            </a:fld>
            <a:endParaRPr lang="nb-NO"/>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abell">
    <p:spTree>
      <p:nvGrpSpPr>
        <p:cNvPr id="1" name=""/>
        <p:cNvGrpSpPr/>
        <p:nvPr/>
      </p:nvGrpSpPr>
      <p:grpSpPr>
        <a:xfrm>
          <a:off x="0" y="0"/>
          <a:ext cx="0" cy="0"/>
          <a:chOff x="0" y="0"/>
          <a:chExt cx="0" cy="0"/>
        </a:xfrm>
      </p:grpSpPr>
      <p:sp>
        <p:nvSpPr>
          <p:cNvPr id="2" name="Tittel 1"/>
          <p:cNvSpPr>
            <a:spLocks noGrp="1"/>
          </p:cNvSpPr>
          <p:nvPr>
            <p:ph type="title"/>
          </p:nvPr>
        </p:nvSpPr>
        <p:spPr>
          <a:xfrm>
            <a:off x="827584" y="129928"/>
            <a:ext cx="7859216" cy="857250"/>
          </a:xfrm>
        </p:spPr>
        <p:txBody>
          <a:bodyPr>
            <a:normAutofit/>
          </a:bodyPr>
          <a:lstStyle>
            <a:lvl1pPr algn="l">
              <a:defRPr sz="3200"/>
            </a:lvl1pPr>
          </a:lstStyle>
          <a:p>
            <a:r>
              <a:rPr lang="en-US"/>
              <a:t>Click to edit Master title style</a:t>
            </a:r>
            <a:endParaRPr lang="nb-NO"/>
          </a:p>
        </p:txBody>
      </p:sp>
      <p:sp>
        <p:nvSpPr>
          <p:cNvPr id="6" name="Plassholder for dato 3"/>
          <p:cNvSpPr>
            <a:spLocks noGrp="1"/>
          </p:cNvSpPr>
          <p:nvPr>
            <p:ph type="dt" sz="half" idx="2"/>
          </p:nvPr>
        </p:nvSpPr>
        <p:spPr>
          <a:xfrm>
            <a:off x="7121689" y="4696194"/>
            <a:ext cx="864096" cy="273844"/>
          </a:xfrm>
          <a:prstGeom prst="rect">
            <a:avLst/>
          </a:prstGeom>
        </p:spPr>
        <p:txBody>
          <a:bodyPr/>
          <a:lstStyle>
            <a:lvl1pPr>
              <a:defRPr sz="1000">
                <a:solidFill>
                  <a:schemeClr val="bg1">
                    <a:lumMod val="65000"/>
                  </a:schemeClr>
                </a:solidFill>
              </a:defRPr>
            </a:lvl1pPr>
          </a:lstStyle>
          <a:p>
            <a:fld id="{F4A776F8-E01A-4F72-A198-A77F28D93FC7}" type="datetime1">
              <a:rPr lang="nb-NO" smtClean="0"/>
              <a:t>17.11.2021</a:t>
            </a:fld>
            <a:endParaRPr lang="nb-NO"/>
          </a:p>
        </p:txBody>
      </p:sp>
      <p:sp>
        <p:nvSpPr>
          <p:cNvPr id="7" name="Plassholder for bunntekst 4"/>
          <p:cNvSpPr>
            <a:spLocks noGrp="1"/>
          </p:cNvSpPr>
          <p:nvPr>
            <p:ph type="ftr" sz="quarter" idx="3"/>
          </p:nvPr>
        </p:nvSpPr>
        <p:spPr>
          <a:xfrm>
            <a:off x="827088" y="4696194"/>
            <a:ext cx="6252003" cy="273844"/>
          </a:xfrm>
          <a:prstGeom prst="rect">
            <a:avLst/>
          </a:prstGeom>
        </p:spPr>
        <p:txBody>
          <a:bodyPr/>
          <a:lstStyle>
            <a:lvl1pPr>
              <a:defRPr sz="1000" baseline="0">
                <a:solidFill>
                  <a:schemeClr val="bg1">
                    <a:lumMod val="65000"/>
                  </a:schemeClr>
                </a:solidFill>
              </a:defRPr>
            </a:lvl1pPr>
          </a:lstStyle>
          <a:p>
            <a:endParaRPr lang="nb-NO"/>
          </a:p>
        </p:txBody>
      </p:sp>
      <p:sp>
        <p:nvSpPr>
          <p:cNvPr id="8" name="Plassholder for lysbildenummer 5"/>
          <p:cNvSpPr>
            <a:spLocks noGrp="1"/>
          </p:cNvSpPr>
          <p:nvPr>
            <p:ph type="sldNum" sz="quarter" idx="4"/>
          </p:nvPr>
        </p:nvSpPr>
        <p:spPr>
          <a:xfrm>
            <a:off x="8028383" y="4696194"/>
            <a:ext cx="658417" cy="273844"/>
          </a:xfrm>
          <a:prstGeom prst="rect">
            <a:avLst/>
          </a:prstGeom>
        </p:spPr>
        <p:txBody>
          <a:bodyPr/>
          <a:lstStyle>
            <a:lvl1pPr algn="r">
              <a:defRPr sz="1000" baseline="0">
                <a:solidFill>
                  <a:schemeClr val="bg1">
                    <a:lumMod val="75000"/>
                  </a:schemeClr>
                </a:solidFill>
              </a:defRPr>
            </a:lvl1pPr>
          </a:lstStyle>
          <a:p>
            <a:fld id="{A3C48454-B44F-47E8-8EF6-1E7D8C3485C6}" type="slidenum">
              <a:rPr lang="nb-NO" smtClean="0"/>
              <a:pPr/>
              <a:t>‹#›</a:t>
            </a:fld>
            <a:endParaRPr lang="nb-NO"/>
          </a:p>
        </p:txBody>
      </p:sp>
      <p:sp>
        <p:nvSpPr>
          <p:cNvPr id="4" name="Plassholder for tabell 3"/>
          <p:cNvSpPr>
            <a:spLocks noGrp="1"/>
          </p:cNvSpPr>
          <p:nvPr>
            <p:ph type="tbl" sz="quarter" idx="10"/>
          </p:nvPr>
        </p:nvSpPr>
        <p:spPr>
          <a:xfrm>
            <a:off x="827088" y="987574"/>
            <a:ext cx="7859712" cy="3452813"/>
          </a:xfrm>
        </p:spPr>
        <p:txBody>
          <a:bodyPr/>
          <a:lstStyle/>
          <a:p>
            <a:r>
              <a:rPr lang="en-US"/>
              <a:t>Click icon to add table</a:t>
            </a:r>
            <a:endParaRPr lang="nb-NO"/>
          </a:p>
        </p:txBody>
      </p:sp>
    </p:spTree>
    <p:extLst>
      <p:ext uri="{BB962C8B-B14F-4D97-AF65-F5344CB8AC3E}">
        <p14:creationId xmlns:p14="http://schemas.microsoft.com/office/powerpoint/2010/main" val="232075636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iagram">
    <p:spTree>
      <p:nvGrpSpPr>
        <p:cNvPr id="1" name=""/>
        <p:cNvGrpSpPr/>
        <p:nvPr/>
      </p:nvGrpSpPr>
      <p:grpSpPr>
        <a:xfrm>
          <a:off x="0" y="0"/>
          <a:ext cx="0" cy="0"/>
          <a:chOff x="0" y="0"/>
          <a:chExt cx="0" cy="0"/>
        </a:xfrm>
      </p:grpSpPr>
      <p:sp>
        <p:nvSpPr>
          <p:cNvPr id="2" name="Tittel 1"/>
          <p:cNvSpPr>
            <a:spLocks noGrp="1"/>
          </p:cNvSpPr>
          <p:nvPr>
            <p:ph type="title"/>
          </p:nvPr>
        </p:nvSpPr>
        <p:spPr>
          <a:xfrm>
            <a:off x="827584" y="129928"/>
            <a:ext cx="7859216" cy="857250"/>
          </a:xfrm>
        </p:spPr>
        <p:txBody>
          <a:bodyPr>
            <a:normAutofit/>
          </a:bodyPr>
          <a:lstStyle>
            <a:lvl1pPr algn="l">
              <a:defRPr sz="3200"/>
            </a:lvl1pPr>
          </a:lstStyle>
          <a:p>
            <a:r>
              <a:rPr lang="en-US"/>
              <a:t>Click to edit Master title style</a:t>
            </a:r>
            <a:endParaRPr lang="nb-NO"/>
          </a:p>
        </p:txBody>
      </p:sp>
      <p:sp>
        <p:nvSpPr>
          <p:cNvPr id="6" name="Plassholder for dato 3"/>
          <p:cNvSpPr>
            <a:spLocks noGrp="1"/>
          </p:cNvSpPr>
          <p:nvPr>
            <p:ph type="dt" sz="half" idx="2"/>
          </p:nvPr>
        </p:nvSpPr>
        <p:spPr>
          <a:xfrm>
            <a:off x="7121689" y="4696194"/>
            <a:ext cx="864096" cy="273844"/>
          </a:xfrm>
          <a:prstGeom prst="rect">
            <a:avLst/>
          </a:prstGeom>
        </p:spPr>
        <p:txBody>
          <a:bodyPr/>
          <a:lstStyle>
            <a:lvl1pPr>
              <a:defRPr sz="1000">
                <a:solidFill>
                  <a:schemeClr val="bg1">
                    <a:lumMod val="65000"/>
                  </a:schemeClr>
                </a:solidFill>
              </a:defRPr>
            </a:lvl1pPr>
          </a:lstStyle>
          <a:p>
            <a:fld id="{33C2030F-28C6-4C22-9B53-638DA36B4558}" type="datetime1">
              <a:rPr lang="nb-NO" smtClean="0"/>
              <a:t>17.11.2021</a:t>
            </a:fld>
            <a:endParaRPr lang="nb-NO"/>
          </a:p>
        </p:txBody>
      </p:sp>
      <p:sp>
        <p:nvSpPr>
          <p:cNvPr id="7" name="Plassholder for bunntekst 4"/>
          <p:cNvSpPr>
            <a:spLocks noGrp="1"/>
          </p:cNvSpPr>
          <p:nvPr>
            <p:ph type="ftr" sz="quarter" idx="3"/>
          </p:nvPr>
        </p:nvSpPr>
        <p:spPr>
          <a:xfrm>
            <a:off x="827088" y="4696194"/>
            <a:ext cx="6252003" cy="273844"/>
          </a:xfrm>
          <a:prstGeom prst="rect">
            <a:avLst/>
          </a:prstGeom>
        </p:spPr>
        <p:txBody>
          <a:bodyPr/>
          <a:lstStyle>
            <a:lvl1pPr>
              <a:defRPr sz="1000" baseline="0">
                <a:solidFill>
                  <a:schemeClr val="bg1">
                    <a:lumMod val="65000"/>
                  </a:schemeClr>
                </a:solidFill>
              </a:defRPr>
            </a:lvl1pPr>
          </a:lstStyle>
          <a:p>
            <a:endParaRPr lang="nb-NO"/>
          </a:p>
        </p:txBody>
      </p:sp>
      <p:sp>
        <p:nvSpPr>
          <p:cNvPr id="8" name="Plassholder for lysbildenummer 5"/>
          <p:cNvSpPr>
            <a:spLocks noGrp="1"/>
          </p:cNvSpPr>
          <p:nvPr>
            <p:ph type="sldNum" sz="quarter" idx="4"/>
          </p:nvPr>
        </p:nvSpPr>
        <p:spPr>
          <a:xfrm>
            <a:off x="8028383" y="4696194"/>
            <a:ext cx="658417" cy="273844"/>
          </a:xfrm>
          <a:prstGeom prst="rect">
            <a:avLst/>
          </a:prstGeom>
        </p:spPr>
        <p:txBody>
          <a:bodyPr/>
          <a:lstStyle>
            <a:lvl1pPr algn="r">
              <a:defRPr sz="1000" baseline="0">
                <a:solidFill>
                  <a:schemeClr val="bg1">
                    <a:lumMod val="75000"/>
                  </a:schemeClr>
                </a:solidFill>
              </a:defRPr>
            </a:lvl1pPr>
          </a:lstStyle>
          <a:p>
            <a:fld id="{A3C48454-B44F-47E8-8EF6-1E7D8C3485C6}" type="slidenum">
              <a:rPr lang="nb-NO" smtClean="0"/>
              <a:pPr/>
              <a:t>‹#›</a:t>
            </a:fld>
            <a:endParaRPr lang="nb-NO"/>
          </a:p>
        </p:txBody>
      </p:sp>
      <p:sp>
        <p:nvSpPr>
          <p:cNvPr id="5" name="Plassholder for diagram 4"/>
          <p:cNvSpPr>
            <a:spLocks noGrp="1"/>
          </p:cNvSpPr>
          <p:nvPr>
            <p:ph type="chart" sz="quarter" idx="10"/>
          </p:nvPr>
        </p:nvSpPr>
        <p:spPr>
          <a:xfrm>
            <a:off x="827088" y="987574"/>
            <a:ext cx="7859712" cy="3452813"/>
          </a:xfrm>
        </p:spPr>
        <p:txBody>
          <a:bodyPr/>
          <a:lstStyle/>
          <a:p>
            <a:r>
              <a:rPr lang="en-US"/>
              <a:t>Click icon to add chart</a:t>
            </a:r>
            <a:endParaRPr lang="nb-NO"/>
          </a:p>
        </p:txBody>
      </p:sp>
    </p:spTree>
    <p:extLst>
      <p:ext uri="{BB962C8B-B14F-4D97-AF65-F5344CB8AC3E}">
        <p14:creationId xmlns:p14="http://schemas.microsoft.com/office/powerpoint/2010/main" val="382285820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picTx" preserve="1">
  <p:cSld name="Bilde med tekst">
    <p:spTree>
      <p:nvGrpSpPr>
        <p:cNvPr id="1" name=""/>
        <p:cNvGrpSpPr/>
        <p:nvPr/>
      </p:nvGrpSpPr>
      <p:grpSpPr>
        <a:xfrm>
          <a:off x="0" y="0"/>
          <a:ext cx="0" cy="0"/>
          <a:chOff x="0" y="0"/>
          <a:chExt cx="0" cy="0"/>
        </a:xfrm>
      </p:grpSpPr>
      <p:sp>
        <p:nvSpPr>
          <p:cNvPr id="2" name="Tittel 1"/>
          <p:cNvSpPr>
            <a:spLocks noGrp="1"/>
          </p:cNvSpPr>
          <p:nvPr>
            <p:ph type="title"/>
          </p:nvPr>
        </p:nvSpPr>
        <p:spPr>
          <a:xfrm>
            <a:off x="7313451" y="459580"/>
            <a:ext cx="1579029" cy="1032050"/>
          </a:xfrm>
        </p:spPr>
        <p:txBody>
          <a:bodyPr anchor="b">
            <a:noAutofit/>
          </a:bodyPr>
          <a:lstStyle>
            <a:lvl1pPr algn="l">
              <a:defRPr sz="2200" b="0"/>
            </a:lvl1pPr>
          </a:lstStyle>
          <a:p>
            <a:r>
              <a:rPr lang="en-US"/>
              <a:t>Click to edit Master title style</a:t>
            </a:r>
            <a:endParaRPr lang="nb-NO"/>
          </a:p>
        </p:txBody>
      </p:sp>
      <p:sp>
        <p:nvSpPr>
          <p:cNvPr id="3" name="Plassholder for bilde 2"/>
          <p:cNvSpPr>
            <a:spLocks noGrp="1"/>
          </p:cNvSpPr>
          <p:nvPr>
            <p:ph type="pic" idx="1"/>
          </p:nvPr>
        </p:nvSpPr>
        <p:spPr>
          <a:xfrm>
            <a:off x="827584" y="459581"/>
            <a:ext cx="6451104" cy="4056386"/>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nb-NO"/>
          </a:p>
        </p:txBody>
      </p:sp>
      <p:sp>
        <p:nvSpPr>
          <p:cNvPr id="4" name="Plassholder for tekst 3"/>
          <p:cNvSpPr>
            <a:spLocks noGrp="1"/>
          </p:cNvSpPr>
          <p:nvPr>
            <p:ph type="body" sz="half" idx="2"/>
          </p:nvPr>
        </p:nvSpPr>
        <p:spPr>
          <a:xfrm>
            <a:off x="7313450" y="3343199"/>
            <a:ext cx="1579030" cy="1172768"/>
          </a:xfrm>
        </p:spPr>
        <p:txBody>
          <a:bodyPr>
            <a:normAutofit/>
          </a:bodyPr>
          <a:lstStyle>
            <a:lvl1pPr marL="0" indent="0">
              <a:buNone/>
              <a:defRPr sz="1600" i="0">
                <a:solidFill>
                  <a:schemeClr val="bg2">
                    <a:lumMod val="25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Plassholder for dato 3"/>
          <p:cNvSpPr>
            <a:spLocks noGrp="1"/>
          </p:cNvSpPr>
          <p:nvPr>
            <p:ph type="dt" sz="half" idx="10"/>
          </p:nvPr>
        </p:nvSpPr>
        <p:spPr>
          <a:xfrm>
            <a:off x="7121689" y="4696194"/>
            <a:ext cx="864096" cy="273844"/>
          </a:xfrm>
          <a:prstGeom prst="rect">
            <a:avLst/>
          </a:prstGeom>
        </p:spPr>
        <p:txBody>
          <a:bodyPr/>
          <a:lstStyle>
            <a:lvl1pPr>
              <a:defRPr sz="1000">
                <a:solidFill>
                  <a:schemeClr val="bg1">
                    <a:lumMod val="65000"/>
                  </a:schemeClr>
                </a:solidFill>
              </a:defRPr>
            </a:lvl1pPr>
          </a:lstStyle>
          <a:p>
            <a:fld id="{70A5C89C-FCF3-4670-B5B9-D994E6C77B39}" type="datetime1">
              <a:rPr lang="nb-NO" smtClean="0"/>
              <a:t>17.11.2021</a:t>
            </a:fld>
            <a:endParaRPr lang="nb-NO"/>
          </a:p>
        </p:txBody>
      </p:sp>
      <p:sp>
        <p:nvSpPr>
          <p:cNvPr id="6" name="Plassholder for bunntekst 4"/>
          <p:cNvSpPr>
            <a:spLocks noGrp="1"/>
          </p:cNvSpPr>
          <p:nvPr>
            <p:ph type="ftr" sz="quarter" idx="3"/>
          </p:nvPr>
        </p:nvSpPr>
        <p:spPr>
          <a:xfrm>
            <a:off x="827584" y="4696194"/>
            <a:ext cx="6251507" cy="273844"/>
          </a:xfrm>
          <a:prstGeom prst="rect">
            <a:avLst/>
          </a:prstGeom>
        </p:spPr>
        <p:txBody>
          <a:bodyPr/>
          <a:lstStyle>
            <a:lvl1pPr>
              <a:defRPr sz="1000" baseline="0">
                <a:solidFill>
                  <a:schemeClr val="bg1">
                    <a:lumMod val="65000"/>
                  </a:schemeClr>
                </a:solidFill>
              </a:defRPr>
            </a:lvl1pPr>
          </a:lstStyle>
          <a:p>
            <a:endParaRPr lang="nb-NO"/>
          </a:p>
        </p:txBody>
      </p:sp>
      <p:sp>
        <p:nvSpPr>
          <p:cNvPr id="7" name="Plassholder for lysbildenummer 5"/>
          <p:cNvSpPr>
            <a:spLocks noGrp="1"/>
          </p:cNvSpPr>
          <p:nvPr>
            <p:ph type="sldNum" sz="quarter" idx="4"/>
          </p:nvPr>
        </p:nvSpPr>
        <p:spPr>
          <a:xfrm>
            <a:off x="8028383" y="4696194"/>
            <a:ext cx="658417" cy="273844"/>
          </a:xfrm>
          <a:prstGeom prst="rect">
            <a:avLst/>
          </a:prstGeom>
        </p:spPr>
        <p:txBody>
          <a:bodyPr/>
          <a:lstStyle>
            <a:lvl1pPr algn="r">
              <a:defRPr sz="1000" baseline="0">
                <a:solidFill>
                  <a:schemeClr val="bg1">
                    <a:lumMod val="75000"/>
                  </a:schemeClr>
                </a:solidFill>
              </a:defRPr>
            </a:lvl1pPr>
          </a:lstStyle>
          <a:p>
            <a:fld id="{A3C48454-B44F-47E8-8EF6-1E7D8C3485C6}" type="slidenum">
              <a:rPr lang="nb-NO" smtClean="0"/>
              <a:pPr/>
              <a:t>‹#›</a:t>
            </a:fld>
            <a:endParaRPr lang="nb-NO"/>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om side">
    <p:spTree>
      <p:nvGrpSpPr>
        <p:cNvPr id="1" name=""/>
        <p:cNvGrpSpPr/>
        <p:nvPr/>
      </p:nvGrpSpPr>
      <p:grpSpPr>
        <a:xfrm>
          <a:off x="0" y="0"/>
          <a:ext cx="0" cy="0"/>
          <a:chOff x="0" y="0"/>
          <a:chExt cx="0" cy="0"/>
        </a:xfrm>
      </p:grpSpPr>
      <p:sp>
        <p:nvSpPr>
          <p:cNvPr id="5" name="Plassholder for dato 3"/>
          <p:cNvSpPr>
            <a:spLocks noGrp="1"/>
          </p:cNvSpPr>
          <p:nvPr>
            <p:ph type="dt" sz="half" idx="10"/>
          </p:nvPr>
        </p:nvSpPr>
        <p:spPr>
          <a:xfrm>
            <a:off x="7121689" y="4696194"/>
            <a:ext cx="864096" cy="273844"/>
          </a:xfrm>
          <a:prstGeom prst="rect">
            <a:avLst/>
          </a:prstGeom>
        </p:spPr>
        <p:txBody>
          <a:bodyPr/>
          <a:lstStyle>
            <a:lvl1pPr>
              <a:defRPr sz="1000">
                <a:solidFill>
                  <a:schemeClr val="bg1">
                    <a:lumMod val="65000"/>
                  </a:schemeClr>
                </a:solidFill>
              </a:defRPr>
            </a:lvl1pPr>
          </a:lstStyle>
          <a:p>
            <a:fld id="{EDEBC7A8-A71B-46A2-A013-6520372E16A0}" type="datetime1">
              <a:rPr lang="nb-NO" smtClean="0"/>
              <a:t>17.11.2021</a:t>
            </a:fld>
            <a:endParaRPr lang="nb-NO"/>
          </a:p>
        </p:txBody>
      </p:sp>
      <p:sp>
        <p:nvSpPr>
          <p:cNvPr id="6" name="Plassholder for bunntekst 4"/>
          <p:cNvSpPr>
            <a:spLocks noGrp="1"/>
          </p:cNvSpPr>
          <p:nvPr>
            <p:ph type="ftr" sz="quarter" idx="3"/>
          </p:nvPr>
        </p:nvSpPr>
        <p:spPr>
          <a:xfrm>
            <a:off x="827584" y="4696194"/>
            <a:ext cx="6251507" cy="273844"/>
          </a:xfrm>
          <a:prstGeom prst="rect">
            <a:avLst/>
          </a:prstGeom>
        </p:spPr>
        <p:txBody>
          <a:bodyPr/>
          <a:lstStyle>
            <a:lvl1pPr>
              <a:defRPr sz="1000" baseline="0">
                <a:solidFill>
                  <a:schemeClr val="bg1">
                    <a:lumMod val="65000"/>
                  </a:schemeClr>
                </a:solidFill>
              </a:defRPr>
            </a:lvl1pPr>
          </a:lstStyle>
          <a:p>
            <a:endParaRPr lang="nb-NO"/>
          </a:p>
        </p:txBody>
      </p:sp>
      <p:sp>
        <p:nvSpPr>
          <p:cNvPr id="7" name="Plassholder for lysbildenummer 5"/>
          <p:cNvSpPr>
            <a:spLocks noGrp="1"/>
          </p:cNvSpPr>
          <p:nvPr>
            <p:ph type="sldNum" sz="quarter" idx="4"/>
          </p:nvPr>
        </p:nvSpPr>
        <p:spPr>
          <a:xfrm>
            <a:off x="8028383" y="4696194"/>
            <a:ext cx="658417" cy="273844"/>
          </a:xfrm>
          <a:prstGeom prst="rect">
            <a:avLst/>
          </a:prstGeom>
        </p:spPr>
        <p:txBody>
          <a:bodyPr/>
          <a:lstStyle>
            <a:lvl1pPr algn="r">
              <a:defRPr sz="1000" baseline="0">
                <a:solidFill>
                  <a:schemeClr val="bg1">
                    <a:lumMod val="75000"/>
                  </a:schemeClr>
                </a:solidFill>
              </a:defRPr>
            </a:lvl1pPr>
          </a:lstStyle>
          <a:p>
            <a:fld id="{A3C48454-B44F-47E8-8EF6-1E7D8C3485C6}" type="slidenum">
              <a:rPr lang="nb-NO" smtClean="0"/>
              <a:pPr/>
              <a:t>‹#›</a:t>
            </a:fld>
            <a:endParaRPr lang="nb-NO"/>
          </a:p>
        </p:txBody>
      </p:sp>
    </p:spTree>
    <p:extLst>
      <p:ext uri="{BB962C8B-B14F-4D97-AF65-F5344CB8AC3E}">
        <p14:creationId xmlns:p14="http://schemas.microsoft.com/office/powerpoint/2010/main" val="1199155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Rektangel 5"/>
          <p:cNvSpPr/>
          <p:nvPr userDrawn="1"/>
        </p:nvSpPr>
        <p:spPr>
          <a:xfrm>
            <a:off x="0" y="0"/>
            <a:ext cx="9144000" cy="51435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2" name="Plassholder for tittel 1"/>
          <p:cNvSpPr>
            <a:spLocks noGrp="1"/>
          </p:cNvSpPr>
          <p:nvPr>
            <p:ph type="title"/>
          </p:nvPr>
        </p:nvSpPr>
        <p:spPr>
          <a:xfrm>
            <a:off x="827584" y="205979"/>
            <a:ext cx="7859216" cy="857250"/>
          </a:xfrm>
          <a:prstGeom prst="rect">
            <a:avLst/>
          </a:prstGeom>
        </p:spPr>
        <p:txBody>
          <a:bodyPr vert="horz" lIns="91440" tIns="45720" rIns="91440" bIns="45720" rtlCol="0" anchor="ctr">
            <a:normAutofit/>
          </a:bodyPr>
          <a:lstStyle/>
          <a:p>
            <a:r>
              <a:rPr lang="nb-NO"/>
              <a:t>Klikk for å redigere tittelstil</a:t>
            </a:r>
          </a:p>
        </p:txBody>
      </p:sp>
      <p:sp>
        <p:nvSpPr>
          <p:cNvPr id="3" name="Plassholder for tekst 2"/>
          <p:cNvSpPr>
            <a:spLocks noGrp="1"/>
          </p:cNvSpPr>
          <p:nvPr>
            <p:ph type="body" idx="1"/>
          </p:nvPr>
        </p:nvSpPr>
        <p:spPr>
          <a:xfrm>
            <a:off x="827584" y="1063229"/>
            <a:ext cx="7859216" cy="3531394"/>
          </a:xfrm>
          <a:prstGeom prst="rect">
            <a:avLst/>
          </a:prstGeom>
          <a:noFill/>
        </p:spPr>
        <p:txBody>
          <a:bodyPr vert="horz" lIns="91440" tIns="45720" rIns="91440" bIns="45720" rtlCol="0">
            <a:normAutofit/>
          </a:bodyPr>
          <a:lstStyle/>
          <a:p>
            <a:pPr lvl="0"/>
            <a:r>
              <a:rPr lang="nb-NO"/>
              <a:t>Klikk for å redigere tekststiler i malen</a:t>
            </a:r>
          </a:p>
        </p:txBody>
      </p:sp>
      <p:pic>
        <p:nvPicPr>
          <p:cNvPr id="8" name="Bilde 7"/>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259771" y="4675884"/>
            <a:ext cx="423797" cy="197958"/>
          </a:xfrm>
          <a:prstGeom prst="rect">
            <a:avLst/>
          </a:prstGeom>
        </p:spPr>
      </p:pic>
      <p:sp>
        <p:nvSpPr>
          <p:cNvPr id="11" name="Plassholder for dato 3"/>
          <p:cNvSpPr>
            <a:spLocks noGrp="1"/>
          </p:cNvSpPr>
          <p:nvPr>
            <p:ph type="dt" sz="half" idx="2"/>
          </p:nvPr>
        </p:nvSpPr>
        <p:spPr>
          <a:xfrm>
            <a:off x="7121689" y="4696194"/>
            <a:ext cx="864096" cy="273844"/>
          </a:xfrm>
          <a:prstGeom prst="rect">
            <a:avLst/>
          </a:prstGeom>
        </p:spPr>
        <p:txBody>
          <a:bodyPr/>
          <a:lstStyle>
            <a:lvl1pPr>
              <a:defRPr sz="1000">
                <a:solidFill>
                  <a:schemeClr val="bg1">
                    <a:lumMod val="65000"/>
                  </a:schemeClr>
                </a:solidFill>
              </a:defRPr>
            </a:lvl1pPr>
          </a:lstStyle>
          <a:p>
            <a:fld id="{8093FB86-6CBA-4777-AA17-245A33CE86EA}" type="datetime1">
              <a:rPr lang="nb-NO" smtClean="0"/>
              <a:t>17.11.2021</a:t>
            </a:fld>
            <a:endParaRPr lang="nb-NO"/>
          </a:p>
        </p:txBody>
      </p:sp>
      <p:sp>
        <p:nvSpPr>
          <p:cNvPr id="12" name="Plassholder for bunntekst 4"/>
          <p:cNvSpPr>
            <a:spLocks noGrp="1"/>
          </p:cNvSpPr>
          <p:nvPr>
            <p:ph type="ftr" sz="quarter" idx="3"/>
          </p:nvPr>
        </p:nvSpPr>
        <p:spPr>
          <a:xfrm>
            <a:off x="827584" y="4696194"/>
            <a:ext cx="6251507" cy="273844"/>
          </a:xfrm>
          <a:prstGeom prst="rect">
            <a:avLst/>
          </a:prstGeom>
        </p:spPr>
        <p:txBody>
          <a:bodyPr/>
          <a:lstStyle>
            <a:lvl1pPr>
              <a:defRPr sz="1000" baseline="0">
                <a:solidFill>
                  <a:schemeClr val="bg1">
                    <a:lumMod val="65000"/>
                  </a:schemeClr>
                </a:solidFill>
              </a:defRPr>
            </a:lvl1pPr>
          </a:lstStyle>
          <a:p>
            <a:endParaRPr lang="nb-NO"/>
          </a:p>
        </p:txBody>
      </p:sp>
      <p:sp>
        <p:nvSpPr>
          <p:cNvPr id="13" name="Plassholder for lysbildenummer 5"/>
          <p:cNvSpPr>
            <a:spLocks noGrp="1"/>
          </p:cNvSpPr>
          <p:nvPr>
            <p:ph type="sldNum" sz="quarter" idx="4"/>
          </p:nvPr>
        </p:nvSpPr>
        <p:spPr>
          <a:xfrm>
            <a:off x="8028383" y="4696194"/>
            <a:ext cx="658417" cy="273844"/>
          </a:xfrm>
          <a:prstGeom prst="rect">
            <a:avLst/>
          </a:prstGeom>
        </p:spPr>
        <p:txBody>
          <a:bodyPr/>
          <a:lstStyle>
            <a:lvl1pPr algn="r">
              <a:defRPr sz="1000" baseline="0">
                <a:solidFill>
                  <a:schemeClr val="bg1">
                    <a:lumMod val="75000"/>
                  </a:schemeClr>
                </a:solidFill>
              </a:defRPr>
            </a:lvl1pPr>
          </a:lstStyle>
          <a:p>
            <a:fld id="{A3C48454-B44F-47E8-8EF6-1E7D8C3485C6}" type="slidenum">
              <a:rPr lang="nb-NO" smtClean="0"/>
              <a:pPr/>
              <a:t>‹#›</a:t>
            </a:fld>
            <a:endParaRPr lang="nb-NO"/>
          </a:p>
        </p:txBody>
      </p:sp>
    </p:spTree>
  </p:cSld>
  <p:clrMap bg1="lt1" tx1="dk1" bg2="lt2" tx2="dk2" accent1="accent1" accent2="accent2" accent3="accent3" accent4="accent4" accent5="accent5" accent6="accent6" hlink="hlink" folHlink="folHlink"/>
  <p:sldLayoutIdLst>
    <p:sldLayoutId id="2147483649" r:id="rId1"/>
    <p:sldLayoutId id="2147483663" r:id="rId2"/>
    <p:sldLayoutId id="2147483650" r:id="rId3"/>
    <p:sldLayoutId id="2147483667" r:id="rId4"/>
    <p:sldLayoutId id="2147483654" r:id="rId5"/>
    <p:sldLayoutId id="2147483661" r:id="rId6"/>
    <p:sldLayoutId id="2147483662" r:id="rId7"/>
    <p:sldLayoutId id="2147483657" r:id="rId8"/>
    <p:sldLayoutId id="2147483666" r:id="rId9"/>
    <p:sldLayoutId id="2147483664" r:id="rId10"/>
    <p:sldLayoutId id="2147483665" r:id="rId11"/>
    <p:sldLayoutId id="2147483655" r:id="rId12"/>
  </p:sldLayoutIdLst>
  <p:hf hdr="0" ftr="0" dt="0"/>
  <p:txStyles>
    <p:titleStyle>
      <a:lvl1pPr algn="l" defTabSz="914400" rtl="0" eaLnBrk="1" latinLnBrk="0" hangingPunct="1">
        <a:spcBef>
          <a:spcPct val="0"/>
        </a:spcBef>
        <a:buNone/>
        <a:defRPr sz="3200" b="0" kern="1200">
          <a:solidFill>
            <a:srgbClr val="AD2D2C"/>
          </a:solidFill>
          <a:latin typeface="Times New Roman" panose="02020603050405020304" pitchFamily="18" charset="0"/>
          <a:ea typeface="+mj-ea"/>
          <a:cs typeface="Times New Roman" panose="02020603050405020304" pitchFamily="18" charset="0"/>
        </a:defRPr>
      </a:lvl1pPr>
    </p:titleStyle>
    <p:bodyStyle>
      <a:lvl1pPr marL="342900" indent="-342900" algn="l" defTabSz="914400" rtl="0" eaLnBrk="1" latinLnBrk="0" hangingPunct="1">
        <a:spcBef>
          <a:spcPct val="20000"/>
        </a:spcBef>
        <a:buFontTx/>
        <a:buBlip>
          <a:blip r:embed="rId15"/>
        </a:buBlip>
        <a:defRPr sz="2200" kern="1200" baseline="0">
          <a:solidFill>
            <a:schemeClr val="bg2">
              <a:lumMod val="25000"/>
            </a:schemeClr>
          </a:solidFill>
          <a:latin typeface="+mn-lt"/>
          <a:ea typeface="+mn-ea"/>
          <a:cs typeface="Arial" pitchFamily="34" charset="0"/>
        </a:defRPr>
      </a:lvl1pPr>
      <a:lvl2pPr marL="742950" indent="-285750" algn="l" defTabSz="914400" rtl="0" eaLnBrk="1" latinLnBrk="0" hangingPunct="1">
        <a:spcBef>
          <a:spcPct val="20000"/>
        </a:spcBef>
        <a:buFontTx/>
        <a:buNone/>
        <a:defRPr sz="2000" kern="1200">
          <a:solidFill>
            <a:schemeClr val="tx1"/>
          </a:solidFill>
          <a:latin typeface="Arial" pitchFamily="34" charset="0"/>
          <a:ea typeface="+mn-ea"/>
          <a:cs typeface="Arial" pitchFamily="34" charset="0"/>
        </a:defRPr>
      </a:lvl2pPr>
      <a:lvl3pPr marL="1143000" indent="-228600" algn="l" defTabSz="914400" rtl="0" eaLnBrk="1" latinLnBrk="0" hangingPunct="1">
        <a:spcBef>
          <a:spcPct val="20000"/>
        </a:spcBef>
        <a:buFontTx/>
        <a:buNone/>
        <a:defRPr sz="2000" kern="1200">
          <a:solidFill>
            <a:schemeClr val="tx1"/>
          </a:solidFill>
          <a:latin typeface="Arial" pitchFamily="34" charset="0"/>
          <a:ea typeface="+mn-ea"/>
          <a:cs typeface="Arial" pitchFamily="34" charset="0"/>
        </a:defRPr>
      </a:lvl3pPr>
      <a:lvl4pPr marL="1600200" indent="-228600" algn="l" defTabSz="914400" rtl="0" eaLnBrk="1" latinLnBrk="0" hangingPunct="1">
        <a:spcBef>
          <a:spcPct val="20000"/>
        </a:spcBef>
        <a:buFontTx/>
        <a:buNone/>
        <a:defRPr sz="2000" kern="1200">
          <a:solidFill>
            <a:schemeClr val="tx1"/>
          </a:solidFill>
          <a:latin typeface="Arial" pitchFamily="34" charset="0"/>
          <a:ea typeface="+mn-ea"/>
          <a:cs typeface="Arial" pitchFamily="34" charset="0"/>
        </a:defRPr>
      </a:lvl4pPr>
      <a:lvl5pPr marL="2057400" indent="-228600" algn="l" defTabSz="914400" rtl="0" eaLnBrk="1" latinLnBrk="0" hangingPunct="1">
        <a:spcBef>
          <a:spcPct val="20000"/>
        </a:spcBef>
        <a:buFontTx/>
        <a:buNone/>
        <a:defRPr sz="2000" kern="1200">
          <a:solidFill>
            <a:schemeClr val="tx1"/>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nb-N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0.xml"/><Relationship Id="rId1" Type="http://schemas.openxmlformats.org/officeDocument/2006/relationships/slideLayout" Target="../slideLayouts/slideLayout3.xml"/><Relationship Id="rId5" Type="http://schemas.openxmlformats.org/officeDocument/2006/relationships/image" Target="../media/image24.emf"/><Relationship Id="rId4" Type="http://schemas.openxmlformats.org/officeDocument/2006/relationships/image" Target="../media/image23.jpeg"/></Relationships>
</file>

<file path=ppt/slides/_rels/slide1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xml"/><Relationship Id="rId1" Type="http://schemas.openxmlformats.org/officeDocument/2006/relationships/slideLayout" Target="../slideLayouts/slideLayout3.xml"/><Relationship Id="rId6" Type="http://schemas.openxmlformats.org/officeDocument/2006/relationships/image" Target="../media/image27.emf"/><Relationship Id="rId5" Type="http://schemas.openxmlformats.org/officeDocument/2006/relationships/image" Target="../media/image26.emf"/><Relationship Id="rId4" Type="http://schemas.openxmlformats.org/officeDocument/2006/relationships/image" Target="../media/image25.emf"/></Relationships>
</file>

<file path=ppt/slides/_rels/slide12.xml.rels><?xml version="1.0" encoding="UTF-8" standalone="yes"?>
<Relationships xmlns="http://schemas.openxmlformats.org/package/2006/relationships"><Relationship Id="rId8" Type="http://schemas.openxmlformats.org/officeDocument/2006/relationships/chart" Target="../charts/chart410.xml"/><Relationship Id="rId13" Type="http://schemas.openxmlformats.org/officeDocument/2006/relationships/chart" Target="../charts/chart7.xml"/><Relationship Id="rId3" Type="http://schemas.openxmlformats.org/officeDocument/2006/relationships/image" Target="../media/image29.png"/><Relationship Id="rId7" Type="http://schemas.openxmlformats.org/officeDocument/2006/relationships/chart" Target="../charts/chart4.xml"/><Relationship Id="rId12" Type="http://schemas.openxmlformats.org/officeDocument/2006/relationships/chart" Target="../charts/chart63.xml"/><Relationship Id="rId2" Type="http://schemas.openxmlformats.org/officeDocument/2006/relationships/notesSlide" Target="../notesSlides/notesSlide12.xml"/><Relationship Id="rId1" Type="http://schemas.openxmlformats.org/officeDocument/2006/relationships/slideLayout" Target="../slideLayouts/slideLayout3.xml"/><Relationship Id="rId6" Type="http://schemas.openxmlformats.org/officeDocument/2006/relationships/chart" Target="../charts/chart3.xml"/><Relationship Id="rId11" Type="http://schemas.openxmlformats.org/officeDocument/2006/relationships/chart" Target="../charts/chart6.xml"/><Relationship Id="rId5" Type="http://schemas.openxmlformats.org/officeDocument/2006/relationships/chart" Target="../charts/chart210.xml"/><Relationship Id="rId10" Type="http://schemas.openxmlformats.org/officeDocument/2006/relationships/chart" Target="../charts/chart510.xml"/><Relationship Id="rId4" Type="http://schemas.openxmlformats.org/officeDocument/2006/relationships/chart" Target="../charts/chart2.xml"/><Relationship Id="rId9" Type="http://schemas.openxmlformats.org/officeDocument/2006/relationships/chart" Target="../charts/chart5.xml"/><Relationship Id="rId14" Type="http://schemas.openxmlformats.org/officeDocument/2006/relationships/chart" Target="../charts/chart70.xml"/></Relationships>
</file>

<file path=ppt/slides/_rels/slide13.xml.rels><?xml version="1.0" encoding="UTF-8" standalone="yes"?>
<Relationships xmlns="http://schemas.openxmlformats.org/package/2006/relationships"><Relationship Id="rId8" Type="http://schemas.openxmlformats.org/officeDocument/2006/relationships/chart" Target="../charts/chart100.xml"/><Relationship Id="rId13" Type="http://schemas.openxmlformats.org/officeDocument/2006/relationships/chart" Target="../charts/chart13.xml"/><Relationship Id="rId3" Type="http://schemas.openxmlformats.org/officeDocument/2006/relationships/chart" Target="../charts/chart8.xml"/><Relationship Id="rId7" Type="http://schemas.openxmlformats.org/officeDocument/2006/relationships/chart" Target="../charts/chart10.xml"/><Relationship Id="rId12" Type="http://schemas.openxmlformats.org/officeDocument/2006/relationships/image" Target="../media/image30.png"/><Relationship Id="rId2" Type="http://schemas.openxmlformats.org/officeDocument/2006/relationships/notesSlide" Target="../notesSlides/notesSlide13.xml"/><Relationship Id="rId1" Type="http://schemas.openxmlformats.org/officeDocument/2006/relationships/slideLayout" Target="../slideLayouts/slideLayout3.xml"/><Relationship Id="rId6" Type="http://schemas.openxmlformats.org/officeDocument/2006/relationships/chart" Target="../charts/chart90.xml"/><Relationship Id="rId11" Type="http://schemas.openxmlformats.org/officeDocument/2006/relationships/chart" Target="../charts/chart120.xml"/><Relationship Id="rId5" Type="http://schemas.openxmlformats.org/officeDocument/2006/relationships/chart" Target="../charts/chart9.xml"/><Relationship Id="rId10" Type="http://schemas.openxmlformats.org/officeDocument/2006/relationships/chart" Target="../charts/chart12.xml"/><Relationship Id="rId4" Type="http://schemas.openxmlformats.org/officeDocument/2006/relationships/chart" Target="../charts/chart80.xml"/><Relationship Id="rId9" Type="http://schemas.openxmlformats.org/officeDocument/2006/relationships/chart" Target="../charts/chart11.xml"/><Relationship Id="rId14" Type="http://schemas.openxmlformats.org/officeDocument/2006/relationships/chart" Target="../charts/chart130.xml"/></Relationships>
</file>

<file path=ppt/slides/_rels/slide14.xml.rels><?xml version="1.0" encoding="UTF-8" standalone="yes"?>
<Relationships xmlns="http://schemas.openxmlformats.org/package/2006/relationships"><Relationship Id="rId8" Type="http://schemas.openxmlformats.org/officeDocument/2006/relationships/chart" Target="../charts/chart160.xml"/><Relationship Id="rId13" Type="http://schemas.openxmlformats.org/officeDocument/2006/relationships/chart" Target="../charts/chart19.xml"/><Relationship Id="rId3" Type="http://schemas.openxmlformats.org/officeDocument/2006/relationships/chart" Target="../charts/chart14.xml"/><Relationship Id="rId7" Type="http://schemas.openxmlformats.org/officeDocument/2006/relationships/chart" Target="../charts/chart16.xml"/><Relationship Id="rId12" Type="http://schemas.openxmlformats.org/officeDocument/2006/relationships/image" Target="../media/image31.png"/><Relationship Id="rId2" Type="http://schemas.openxmlformats.org/officeDocument/2006/relationships/notesSlide" Target="../notesSlides/notesSlide14.xml"/><Relationship Id="rId1" Type="http://schemas.openxmlformats.org/officeDocument/2006/relationships/slideLayout" Target="../slideLayouts/slideLayout3.xml"/><Relationship Id="rId6" Type="http://schemas.openxmlformats.org/officeDocument/2006/relationships/chart" Target="../charts/chart150.xml"/><Relationship Id="rId11" Type="http://schemas.openxmlformats.org/officeDocument/2006/relationships/chart" Target="../charts/chart180.xml"/><Relationship Id="rId5" Type="http://schemas.openxmlformats.org/officeDocument/2006/relationships/chart" Target="../charts/chart15.xml"/><Relationship Id="rId10" Type="http://schemas.openxmlformats.org/officeDocument/2006/relationships/chart" Target="../charts/chart18.xml"/><Relationship Id="rId4" Type="http://schemas.openxmlformats.org/officeDocument/2006/relationships/chart" Target="../charts/chart140.xml"/><Relationship Id="rId9" Type="http://schemas.openxmlformats.org/officeDocument/2006/relationships/chart" Target="../charts/chart17.xml"/><Relationship Id="rId14" Type="http://schemas.openxmlformats.org/officeDocument/2006/relationships/chart" Target="../charts/chart190.xml"/></Relationships>
</file>

<file path=ppt/slides/_rels/slide15.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5.xml"/><Relationship Id="rId1" Type="http://schemas.openxmlformats.org/officeDocument/2006/relationships/slideLayout" Target="../slideLayouts/slideLayout3.xml"/><Relationship Id="rId5" Type="http://schemas.openxmlformats.org/officeDocument/2006/relationships/image" Target="../media/image35.png"/><Relationship Id="rId4" Type="http://schemas.openxmlformats.org/officeDocument/2006/relationships/chart" Target="../charts/chart20.xml"/></Relationships>
</file>

<file path=ppt/slides/_rels/slide1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6.xml"/><Relationship Id="rId1" Type="http://schemas.openxmlformats.org/officeDocument/2006/relationships/slideLayout" Target="../slideLayouts/slideLayout3.xml"/><Relationship Id="rId5" Type="http://schemas.openxmlformats.org/officeDocument/2006/relationships/image" Target="../media/image36.png"/><Relationship Id="rId4" Type="http://schemas.openxmlformats.org/officeDocument/2006/relationships/chart" Target="../charts/chart21.xml"/></Relationships>
</file>

<file path=ppt/slides/_rels/slide1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7.xml"/><Relationship Id="rId1" Type="http://schemas.openxmlformats.org/officeDocument/2006/relationships/slideLayout" Target="../slideLayouts/slideLayout3.xml"/><Relationship Id="rId5" Type="http://schemas.openxmlformats.org/officeDocument/2006/relationships/image" Target="../media/image37.png"/><Relationship Id="rId4" Type="http://schemas.openxmlformats.org/officeDocument/2006/relationships/chart" Target="../charts/chart22.xml"/></Relationships>
</file>

<file path=ppt/slides/_rels/slide1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8.xml"/><Relationship Id="rId1" Type="http://schemas.openxmlformats.org/officeDocument/2006/relationships/slideLayout" Target="../slideLayouts/slideLayout3.xml"/><Relationship Id="rId6" Type="http://schemas.openxmlformats.org/officeDocument/2006/relationships/image" Target="../media/image38.png"/><Relationship Id="rId5" Type="http://schemas.openxmlformats.org/officeDocument/2006/relationships/image" Target="../media/image1.png"/><Relationship Id="rId4" Type="http://schemas.openxmlformats.org/officeDocument/2006/relationships/chart" Target="../charts/chart23.xml"/></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9.xml"/><Relationship Id="rId1" Type="http://schemas.openxmlformats.org/officeDocument/2006/relationships/slideLayout" Target="../slideLayouts/slideLayout3.xml"/><Relationship Id="rId6" Type="http://schemas.openxmlformats.org/officeDocument/2006/relationships/image" Target="../media/image39.png"/><Relationship Id="rId5" Type="http://schemas.openxmlformats.org/officeDocument/2006/relationships/image" Target="../media/image1.png"/><Relationship Id="rId4" Type="http://schemas.openxmlformats.org/officeDocument/2006/relationships/chart" Target="../charts/chart24.xml"/></Relationships>
</file>

<file path=ppt/slides/_rels/slide2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0.xml"/><Relationship Id="rId1" Type="http://schemas.openxmlformats.org/officeDocument/2006/relationships/slideLayout" Target="../slideLayouts/slideLayout3.xml"/><Relationship Id="rId5" Type="http://schemas.openxmlformats.org/officeDocument/2006/relationships/chart" Target="../charts/chart25.xml"/><Relationship Id="rId4" Type="http://schemas.openxmlformats.org/officeDocument/2006/relationships/image" Target="../media/image34.png"/></Relationships>
</file>

<file path=ppt/slides/_rels/slide22.xml.rels><?xml version="1.0" encoding="UTF-8" standalone="yes"?>
<Relationships xmlns="http://schemas.openxmlformats.org/package/2006/relationships"><Relationship Id="rId3" Type="http://schemas.openxmlformats.org/officeDocument/2006/relationships/chart" Target="../charts/chart26.xml"/><Relationship Id="rId7" Type="http://schemas.openxmlformats.org/officeDocument/2006/relationships/image" Target="../media/image33.png"/><Relationship Id="rId2" Type="http://schemas.openxmlformats.org/officeDocument/2006/relationships/notesSlide" Target="../notesSlides/notesSlide21.xml"/><Relationship Id="rId1" Type="http://schemas.openxmlformats.org/officeDocument/2006/relationships/slideLayout" Target="../slideLayouts/slideLayout9.xml"/><Relationship Id="rId6" Type="http://schemas.openxmlformats.org/officeDocument/2006/relationships/chart" Target="../charts/chart29.xml"/><Relationship Id="rId5" Type="http://schemas.openxmlformats.org/officeDocument/2006/relationships/chart" Target="../charts/chart28.xml"/><Relationship Id="rId4" Type="http://schemas.openxmlformats.org/officeDocument/2006/relationships/chart" Target="../charts/chart27.xml"/></Relationships>
</file>

<file path=ppt/slides/_rels/slide2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2.xml"/><Relationship Id="rId1" Type="http://schemas.openxmlformats.org/officeDocument/2006/relationships/slideLayout" Target="../slideLayouts/slideLayout6.xml"/><Relationship Id="rId6" Type="http://schemas.openxmlformats.org/officeDocument/2006/relationships/chart" Target="../charts/chart31.xml"/><Relationship Id="rId5" Type="http://schemas.openxmlformats.org/officeDocument/2006/relationships/chart" Target="../charts/chart290.xml"/><Relationship Id="rId4" Type="http://schemas.openxmlformats.org/officeDocument/2006/relationships/chart" Target="../charts/chart30.xml"/></Relationships>
</file>

<file path=ppt/slides/_rels/slide24.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chart" Target="../charts/chart32.xml"/><Relationship Id="rId7" Type="http://schemas.openxmlformats.org/officeDocument/2006/relationships/image" Target="../media/image31.jpeg"/><Relationship Id="rId2" Type="http://schemas.openxmlformats.org/officeDocument/2006/relationships/notesSlide" Target="../notesSlides/notesSlide23.xml"/><Relationship Id="rId1" Type="http://schemas.openxmlformats.org/officeDocument/2006/relationships/slideLayout" Target="../slideLayouts/slideLayout6.xml"/><Relationship Id="rId6" Type="http://schemas.openxmlformats.org/officeDocument/2006/relationships/image" Target="../media/image42.png"/><Relationship Id="rId5" Type="http://schemas.openxmlformats.org/officeDocument/2006/relationships/image" Target="../media/image27.emf"/><Relationship Id="rId4" Type="http://schemas.openxmlformats.org/officeDocument/2006/relationships/chart" Target="../charts/chart33.xml"/></Relationships>
</file>

<file path=ppt/slides/_rels/slide25.xml.rels><?xml version="1.0" encoding="UTF-8" standalone="yes"?>
<Relationships xmlns="http://schemas.openxmlformats.org/package/2006/relationships"><Relationship Id="rId8" Type="http://schemas.openxmlformats.org/officeDocument/2006/relationships/chart" Target="../charts/chart37.xml"/><Relationship Id="rId3" Type="http://schemas.openxmlformats.org/officeDocument/2006/relationships/chart" Target="../charts/chart34.xml"/><Relationship Id="rId7" Type="http://schemas.openxmlformats.org/officeDocument/2006/relationships/chart" Target="../charts/chart36.xml"/><Relationship Id="rId2" Type="http://schemas.openxmlformats.org/officeDocument/2006/relationships/notesSlide" Target="../notesSlides/notesSlide24.xml"/><Relationship Id="rId1" Type="http://schemas.openxmlformats.org/officeDocument/2006/relationships/slideLayout" Target="../slideLayouts/slideLayout6.xml"/><Relationship Id="rId6" Type="http://schemas.openxmlformats.org/officeDocument/2006/relationships/chart" Target="../charts/chart340.xml"/><Relationship Id="rId5" Type="http://schemas.openxmlformats.org/officeDocument/2006/relationships/chart" Target="../charts/chart35.xml"/><Relationship Id="rId4" Type="http://schemas.openxmlformats.org/officeDocument/2006/relationships/chart" Target="../charts/chart330.xml"/><Relationship Id="rId9" Type="http://schemas.openxmlformats.org/officeDocument/2006/relationships/image" Target="../media/image45.png"/></Relationships>
</file>

<file path=ppt/slides/_rels/slide26.xml.rels><?xml version="1.0" encoding="UTF-8" standalone="yes"?>
<Relationships xmlns="http://schemas.openxmlformats.org/package/2006/relationships"><Relationship Id="rId8" Type="http://schemas.openxmlformats.org/officeDocument/2006/relationships/chart" Target="../charts/chart41.xml"/><Relationship Id="rId3" Type="http://schemas.openxmlformats.org/officeDocument/2006/relationships/chart" Target="../charts/chart38.xml"/><Relationship Id="rId7" Type="http://schemas.openxmlformats.org/officeDocument/2006/relationships/chart" Target="../charts/chart40.xml"/><Relationship Id="rId2" Type="http://schemas.openxmlformats.org/officeDocument/2006/relationships/notesSlide" Target="../notesSlides/notesSlide25.xml"/><Relationship Id="rId1" Type="http://schemas.openxmlformats.org/officeDocument/2006/relationships/slideLayout" Target="../slideLayouts/slideLayout6.xml"/><Relationship Id="rId6" Type="http://schemas.openxmlformats.org/officeDocument/2006/relationships/chart" Target="../charts/chart380.xml"/><Relationship Id="rId5" Type="http://schemas.openxmlformats.org/officeDocument/2006/relationships/chart" Target="../charts/chart39.xml"/><Relationship Id="rId4" Type="http://schemas.openxmlformats.org/officeDocument/2006/relationships/chart" Target="../charts/chart370.xml"/><Relationship Id="rId9" Type="http://schemas.openxmlformats.org/officeDocument/2006/relationships/image" Target="../media/image45.png"/></Relationships>
</file>

<file path=ppt/slides/_rels/slide27.xml.rels><?xml version="1.0" encoding="UTF-8" standalone="yes"?>
<Relationships xmlns="http://schemas.openxmlformats.org/package/2006/relationships"><Relationship Id="rId8" Type="http://schemas.openxmlformats.org/officeDocument/2006/relationships/chart" Target="../charts/chart45.xml"/><Relationship Id="rId3" Type="http://schemas.openxmlformats.org/officeDocument/2006/relationships/chart" Target="../charts/chart42.xml"/><Relationship Id="rId7" Type="http://schemas.openxmlformats.org/officeDocument/2006/relationships/chart" Target="../charts/chart44.xml"/><Relationship Id="rId2" Type="http://schemas.openxmlformats.org/officeDocument/2006/relationships/notesSlide" Target="../notesSlides/notesSlide26.xml"/><Relationship Id="rId1" Type="http://schemas.openxmlformats.org/officeDocument/2006/relationships/slideLayout" Target="../slideLayouts/slideLayout6.xml"/><Relationship Id="rId6" Type="http://schemas.openxmlformats.org/officeDocument/2006/relationships/chart" Target="../charts/chart420.xml"/><Relationship Id="rId5" Type="http://schemas.openxmlformats.org/officeDocument/2006/relationships/chart" Target="../charts/chart43.xml"/><Relationship Id="rId4" Type="http://schemas.openxmlformats.org/officeDocument/2006/relationships/chart" Target="../charts/chart411.xml"/><Relationship Id="rId9" Type="http://schemas.openxmlformats.org/officeDocument/2006/relationships/image" Target="../media/image45.png"/></Relationships>
</file>

<file path=ppt/slides/_rels/slide28.xml.rels><?xml version="1.0" encoding="UTF-8" standalone="yes"?>
<Relationships xmlns="http://schemas.openxmlformats.org/package/2006/relationships"><Relationship Id="rId8" Type="http://schemas.openxmlformats.org/officeDocument/2006/relationships/chart" Target="../charts/chart49.xml"/><Relationship Id="rId3" Type="http://schemas.openxmlformats.org/officeDocument/2006/relationships/chart" Target="../charts/chart46.xml"/><Relationship Id="rId7" Type="http://schemas.openxmlformats.org/officeDocument/2006/relationships/chart" Target="../charts/chart48.xml"/><Relationship Id="rId2" Type="http://schemas.openxmlformats.org/officeDocument/2006/relationships/notesSlide" Target="../notesSlides/notesSlide27.xml"/><Relationship Id="rId1" Type="http://schemas.openxmlformats.org/officeDocument/2006/relationships/slideLayout" Target="../slideLayouts/slideLayout6.xml"/><Relationship Id="rId6" Type="http://schemas.openxmlformats.org/officeDocument/2006/relationships/chart" Target="../charts/chart460.xml"/><Relationship Id="rId5" Type="http://schemas.openxmlformats.org/officeDocument/2006/relationships/chart" Target="../charts/chart47.xml"/><Relationship Id="rId4" Type="http://schemas.openxmlformats.org/officeDocument/2006/relationships/chart" Target="../charts/chart450.xml"/><Relationship Id="rId9" Type="http://schemas.openxmlformats.org/officeDocument/2006/relationships/image" Target="../media/image45.png"/></Relationships>
</file>

<file path=ppt/slides/_rels/slide2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8.xml"/><Relationship Id="rId1" Type="http://schemas.openxmlformats.org/officeDocument/2006/relationships/slideLayout" Target="../slideLayouts/slideLayout3.xml"/><Relationship Id="rId6" Type="http://schemas.openxmlformats.org/officeDocument/2006/relationships/image" Target="../media/image43.png"/><Relationship Id="rId5" Type="http://schemas.openxmlformats.org/officeDocument/2006/relationships/chart" Target="../charts/chart51.xml"/><Relationship Id="rId4" Type="http://schemas.openxmlformats.org/officeDocument/2006/relationships/chart" Target="../charts/chart50.xml"/></Relationships>
</file>

<file path=ppt/slides/_rels/slide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xml"/><Relationship Id="rId1" Type="http://schemas.openxmlformats.org/officeDocument/2006/relationships/slideLayout" Target="../slideLayouts/slideLayout9.xml"/><Relationship Id="rId4" Type="http://schemas.openxmlformats.org/officeDocument/2006/relationships/image" Target="../media/image1.png"/></Relationships>
</file>

<file path=ppt/slides/_rels/slide30.xml.rels><?xml version="1.0" encoding="UTF-8" standalone="yes"?>
<Relationships xmlns="http://schemas.openxmlformats.org/package/2006/relationships"><Relationship Id="rId3" Type="http://schemas.openxmlformats.org/officeDocument/2006/relationships/image" Target="../media/image32.png"/><Relationship Id="rId7" Type="http://schemas.openxmlformats.org/officeDocument/2006/relationships/image" Target="../media/image43.png"/><Relationship Id="rId2" Type="http://schemas.openxmlformats.org/officeDocument/2006/relationships/notesSlide" Target="../notesSlides/notesSlide29.xml"/><Relationship Id="rId1" Type="http://schemas.openxmlformats.org/officeDocument/2006/relationships/slideLayout" Target="../slideLayouts/slideLayout3.xml"/><Relationship Id="rId6" Type="http://schemas.openxmlformats.org/officeDocument/2006/relationships/image" Target="../media/image48.png"/><Relationship Id="rId5" Type="http://schemas.openxmlformats.org/officeDocument/2006/relationships/chart" Target="../charts/chart53.xml"/><Relationship Id="rId4" Type="http://schemas.openxmlformats.org/officeDocument/2006/relationships/chart" Target="../charts/chart52.xml"/></Relationships>
</file>

<file path=ppt/slides/_rels/slide31.xml.rels><?xml version="1.0" encoding="UTF-8" standalone="yes"?>
<Relationships xmlns="http://schemas.openxmlformats.org/package/2006/relationships"><Relationship Id="rId3" Type="http://schemas.openxmlformats.org/officeDocument/2006/relationships/image" Target="../media/image32.png"/><Relationship Id="rId7" Type="http://schemas.openxmlformats.org/officeDocument/2006/relationships/image" Target="../media/image43.png"/><Relationship Id="rId2" Type="http://schemas.openxmlformats.org/officeDocument/2006/relationships/notesSlide" Target="../notesSlides/notesSlide30.xml"/><Relationship Id="rId1" Type="http://schemas.openxmlformats.org/officeDocument/2006/relationships/slideLayout" Target="../slideLayouts/slideLayout3.xml"/><Relationship Id="rId6" Type="http://schemas.openxmlformats.org/officeDocument/2006/relationships/image" Target="../media/image49.png"/><Relationship Id="rId5" Type="http://schemas.openxmlformats.org/officeDocument/2006/relationships/chart" Target="../charts/chart55.xml"/><Relationship Id="rId4" Type="http://schemas.openxmlformats.org/officeDocument/2006/relationships/chart" Target="../charts/chart54.xml"/></Relationships>
</file>

<file path=ppt/slides/_rels/slide32.xml.rels><?xml version="1.0" encoding="UTF-8" standalone="yes"?>
<Relationships xmlns="http://schemas.openxmlformats.org/package/2006/relationships"><Relationship Id="rId3" Type="http://schemas.openxmlformats.org/officeDocument/2006/relationships/image" Target="../media/image32.png"/><Relationship Id="rId7" Type="http://schemas.openxmlformats.org/officeDocument/2006/relationships/image" Target="../media/image43.png"/><Relationship Id="rId2" Type="http://schemas.openxmlformats.org/officeDocument/2006/relationships/notesSlide" Target="../notesSlides/notesSlide31.xml"/><Relationship Id="rId1" Type="http://schemas.openxmlformats.org/officeDocument/2006/relationships/slideLayout" Target="../slideLayouts/slideLayout3.xml"/><Relationship Id="rId6" Type="http://schemas.openxmlformats.org/officeDocument/2006/relationships/image" Target="../media/image49.png"/><Relationship Id="rId5" Type="http://schemas.openxmlformats.org/officeDocument/2006/relationships/chart" Target="../charts/chart57.xml"/><Relationship Id="rId4" Type="http://schemas.openxmlformats.org/officeDocument/2006/relationships/chart" Target="../charts/chart56.xml"/></Relationships>
</file>

<file path=ppt/slides/_rels/slide33.xml.rels><?xml version="1.0" encoding="UTF-8" standalone="yes"?>
<Relationships xmlns="http://schemas.openxmlformats.org/package/2006/relationships"><Relationship Id="rId3" Type="http://schemas.openxmlformats.org/officeDocument/2006/relationships/image" Target="../media/image32.png"/><Relationship Id="rId7" Type="http://schemas.openxmlformats.org/officeDocument/2006/relationships/image" Target="../media/image43.png"/><Relationship Id="rId2" Type="http://schemas.openxmlformats.org/officeDocument/2006/relationships/notesSlide" Target="../notesSlides/notesSlide32.xml"/><Relationship Id="rId1" Type="http://schemas.openxmlformats.org/officeDocument/2006/relationships/slideLayout" Target="../slideLayouts/slideLayout3.xml"/><Relationship Id="rId6" Type="http://schemas.openxmlformats.org/officeDocument/2006/relationships/image" Target="../media/image49.png"/><Relationship Id="rId5" Type="http://schemas.openxmlformats.org/officeDocument/2006/relationships/chart" Target="../charts/chart59.xml"/><Relationship Id="rId4" Type="http://schemas.openxmlformats.org/officeDocument/2006/relationships/chart" Target="../charts/chart58.xml"/></Relationships>
</file>

<file path=ppt/slides/_rels/slide34.xml.rels><?xml version="1.0" encoding="UTF-8" standalone="yes"?>
<Relationships xmlns="http://schemas.openxmlformats.org/package/2006/relationships"><Relationship Id="rId3" Type="http://schemas.openxmlformats.org/officeDocument/2006/relationships/image" Target="../media/image32.png"/><Relationship Id="rId7" Type="http://schemas.openxmlformats.org/officeDocument/2006/relationships/image" Target="../media/image43.png"/><Relationship Id="rId2" Type="http://schemas.openxmlformats.org/officeDocument/2006/relationships/notesSlide" Target="../notesSlides/notesSlide33.xml"/><Relationship Id="rId1" Type="http://schemas.openxmlformats.org/officeDocument/2006/relationships/slideLayout" Target="../slideLayouts/slideLayout3.xml"/><Relationship Id="rId6" Type="http://schemas.openxmlformats.org/officeDocument/2006/relationships/image" Target="../media/image49.png"/><Relationship Id="rId5" Type="http://schemas.openxmlformats.org/officeDocument/2006/relationships/chart" Target="../charts/chart61.xml"/><Relationship Id="rId4" Type="http://schemas.openxmlformats.org/officeDocument/2006/relationships/chart" Target="../charts/chart60.xml"/></Relationships>
</file>

<file path=ppt/slides/_rels/slide3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4.xml"/><Relationship Id="rId1" Type="http://schemas.openxmlformats.org/officeDocument/2006/relationships/slideLayout" Target="../slideLayouts/slideLayout3.xml"/><Relationship Id="rId6" Type="http://schemas.openxmlformats.org/officeDocument/2006/relationships/image" Target="../media/image43.png"/><Relationship Id="rId5" Type="http://schemas.openxmlformats.org/officeDocument/2006/relationships/chart" Target="../charts/chart64.xml"/><Relationship Id="rId4" Type="http://schemas.openxmlformats.org/officeDocument/2006/relationships/chart" Target="../charts/chart62.xml"/></Relationships>
</file>

<file path=ppt/slides/_rels/slide3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hyperlink" Target="https://ntnuopen.ntnu.no/ntnu-xmlui/handle/11250/2689484" TargetMode="External"/><Relationship Id="rId2" Type="http://schemas.openxmlformats.org/officeDocument/2006/relationships/hyperlink" Target="https://www.researchgate.net/publication/234101112_A_multidisciplinary_study_of_submarine_landslides_at_the_Nidelva_fjord_delta_Central_Norway_-_Implications_for_geohazard_assessment" TargetMode="External"/><Relationship Id="rId1" Type="http://schemas.openxmlformats.org/officeDocument/2006/relationships/slideLayout" Target="../slideLayouts/slideLayout3.xml"/><Relationship Id="rId4" Type="http://schemas.openxmlformats.org/officeDocument/2006/relationships/image" Target="../media/image1.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image" Target="../media/image4.jpeg"/><Relationship Id="rId1" Type="http://schemas.openxmlformats.org/officeDocument/2006/relationships/slideLayout" Target="../slideLayouts/slideLayout10.xml"/><Relationship Id="rId5" Type="http://schemas.openxmlformats.org/officeDocument/2006/relationships/image" Target="../media/image46.jpeg"/><Relationship Id="rId4" Type="http://schemas.openxmlformats.org/officeDocument/2006/relationships/image" Target="../media/image45.jpeg"/></Relationships>
</file>

<file path=ppt/slides/_rels/slide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xml"/><Relationship Id="rId1" Type="http://schemas.openxmlformats.org/officeDocument/2006/relationships/slideLayout" Target="../slideLayouts/slideLayout9.xml"/><Relationship Id="rId4" Type="http://schemas.openxmlformats.org/officeDocument/2006/relationships/image" Target="../media/image1.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xml"/><Relationship Id="rId1" Type="http://schemas.openxmlformats.org/officeDocument/2006/relationships/slideLayout" Target="../slideLayouts/slideLayout3.xml"/><Relationship Id="rId6" Type="http://schemas.openxmlformats.org/officeDocument/2006/relationships/image" Target="../media/image13.jpeg"/><Relationship Id="rId5" Type="http://schemas.openxmlformats.org/officeDocument/2006/relationships/image" Target="../media/image12.jpeg"/><Relationship Id="rId4" Type="http://schemas.openxmlformats.org/officeDocument/2006/relationships/image" Target="../media/image11.jpeg"/></Relationships>
</file>

<file path=ppt/slides/_rels/slide6.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6.xml"/><Relationship Id="rId1" Type="http://schemas.openxmlformats.org/officeDocument/2006/relationships/slideLayout" Target="../slideLayouts/slideLayout3.xml"/><Relationship Id="rId4" Type="http://schemas.openxmlformats.org/officeDocument/2006/relationships/image" Target="../media/image15.png"/></Relationships>
</file>

<file path=ppt/slides/_rels/slide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7.xml"/><Relationship Id="rId1" Type="http://schemas.openxmlformats.org/officeDocument/2006/relationships/slideLayout" Target="../slideLayouts/slideLayout3.xml"/><Relationship Id="rId4" Type="http://schemas.openxmlformats.org/officeDocument/2006/relationships/image" Target="../media/image17.jpeg"/></Relationships>
</file>

<file path=ppt/slides/_rels/slide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8.xml"/><Relationship Id="rId1" Type="http://schemas.openxmlformats.org/officeDocument/2006/relationships/slideLayout" Target="../slideLayouts/slideLayout3.xml"/><Relationship Id="rId6" Type="http://schemas.openxmlformats.org/officeDocument/2006/relationships/image" Target="../media/image21.jpeg"/><Relationship Id="rId5" Type="http://schemas.openxmlformats.org/officeDocument/2006/relationships/image" Target="../media/image20.jpeg"/><Relationship Id="rId4" Type="http://schemas.openxmlformats.org/officeDocument/2006/relationships/image" Target="../media/image19.jpeg"/></Relationships>
</file>

<file path=ppt/slides/_rels/slide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xml"/><Relationship Id="rId1" Type="http://schemas.openxmlformats.org/officeDocument/2006/relationships/slideLayout" Target="../slideLayouts/slideLayout3.xml"/><Relationship Id="rId4" Type="http://schemas.openxmlformats.org/officeDocument/2006/relationships/chart" Target="../charts/char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tel 3"/>
          <p:cNvSpPr>
            <a:spLocks noGrp="1"/>
          </p:cNvSpPr>
          <p:nvPr>
            <p:ph type="ctrTitle"/>
          </p:nvPr>
        </p:nvSpPr>
        <p:spPr>
          <a:xfrm>
            <a:off x="639138" y="1641945"/>
            <a:ext cx="6481662" cy="1172815"/>
          </a:xfrm>
        </p:spPr>
        <p:txBody>
          <a:bodyPr>
            <a:noAutofit/>
          </a:bodyPr>
          <a:lstStyle/>
          <a:p>
            <a:r>
              <a:rPr lang="nb-NO" sz="3200" dirty="0">
                <a:solidFill>
                  <a:srgbClr val="AD2D2C"/>
                </a:solidFill>
              </a:rPr>
              <a:t>Påvisning av tynne lag av leire i sand vha. trykksondering</a:t>
            </a:r>
          </a:p>
        </p:txBody>
      </p:sp>
      <p:sp>
        <p:nvSpPr>
          <p:cNvPr id="5" name="Undertittel 4"/>
          <p:cNvSpPr>
            <a:spLocks noGrp="1"/>
          </p:cNvSpPr>
          <p:nvPr>
            <p:ph type="subTitle" idx="1"/>
          </p:nvPr>
        </p:nvSpPr>
        <p:spPr>
          <a:xfrm>
            <a:off x="639138" y="2814759"/>
            <a:ext cx="6533450" cy="1799185"/>
          </a:xfrm>
        </p:spPr>
        <p:txBody>
          <a:bodyPr>
            <a:normAutofit fontScale="92500" lnSpcReduction="10000"/>
          </a:bodyPr>
          <a:lstStyle/>
          <a:p>
            <a:endParaRPr lang="nb-NO" dirty="0">
              <a:solidFill>
                <a:schemeClr val="bg2">
                  <a:lumMod val="25000"/>
                </a:schemeClr>
              </a:solidFill>
            </a:endParaRPr>
          </a:p>
          <a:p>
            <a:r>
              <a:rPr lang="nb-NO" sz="2000" dirty="0">
                <a:solidFill>
                  <a:schemeClr val="bg2">
                    <a:lumMod val="25000"/>
                  </a:schemeClr>
                </a:solidFill>
              </a:rPr>
              <a:t>Gjennomgang av tema fra masteroppgaven (NTNU)</a:t>
            </a:r>
          </a:p>
          <a:p>
            <a:endParaRPr lang="nb-NO" dirty="0">
              <a:solidFill>
                <a:schemeClr val="bg2">
                  <a:lumMod val="25000"/>
                </a:schemeClr>
              </a:solidFill>
            </a:endParaRPr>
          </a:p>
          <a:p>
            <a:r>
              <a:rPr lang="nb-NO" sz="1600" dirty="0">
                <a:solidFill>
                  <a:schemeClr val="bg2">
                    <a:lumMod val="25000"/>
                  </a:schemeClr>
                </a:solidFill>
              </a:rPr>
              <a:t>Av: 	Hallvard Skrede</a:t>
            </a:r>
          </a:p>
          <a:p>
            <a:r>
              <a:rPr lang="nb-NO" sz="1600" dirty="0"/>
              <a:t>Veiledere:	Steinar Nordal (NTNU), Hallvard </a:t>
            </a:r>
            <a:r>
              <a:rPr lang="nb-NO" sz="1600" dirty="0" err="1"/>
              <a:t>berner</a:t>
            </a:r>
            <a:r>
              <a:rPr lang="nb-NO" sz="1600" dirty="0"/>
              <a:t> Hammer (Dr.techn. Olav Olsen), 	Jean-Sébastien L’Heureux (NGI)</a:t>
            </a:r>
            <a:endParaRPr lang="nb-NO" sz="1700" dirty="0">
              <a:solidFill>
                <a:schemeClr val="bg2">
                  <a:lumMod val="25000"/>
                </a:schemeClr>
              </a:solidFill>
            </a:endParaRPr>
          </a:p>
        </p:txBody>
      </p:sp>
      <p:sp>
        <p:nvSpPr>
          <p:cNvPr id="6" name="Frihåndsform 5"/>
          <p:cNvSpPr/>
          <p:nvPr/>
        </p:nvSpPr>
        <p:spPr>
          <a:xfrm>
            <a:off x="4939897" y="555526"/>
            <a:ext cx="3583641" cy="3590365"/>
          </a:xfrm>
          <a:custGeom>
            <a:avLst/>
            <a:gdLst>
              <a:gd name="connsiteX0" fmla="*/ 1089211 w 3583641"/>
              <a:gd name="connsiteY0" fmla="*/ 0 h 3590365"/>
              <a:gd name="connsiteX1" fmla="*/ 3583641 w 3583641"/>
              <a:gd name="connsiteY1" fmla="*/ 0 h 3590365"/>
              <a:gd name="connsiteX2" fmla="*/ 3583641 w 3583641"/>
              <a:gd name="connsiteY2" fmla="*/ 2501153 h 3590365"/>
              <a:gd name="connsiteX3" fmla="*/ 2494429 w 3583641"/>
              <a:gd name="connsiteY3" fmla="*/ 3590365 h 3590365"/>
              <a:gd name="connsiteX4" fmla="*/ 2494429 w 3583641"/>
              <a:gd name="connsiteY4" fmla="*/ 1089212 h 3590365"/>
              <a:gd name="connsiteX5" fmla="*/ 0 w 3583641"/>
              <a:gd name="connsiteY5" fmla="*/ 1089212 h 3590365"/>
              <a:gd name="connsiteX6" fmla="*/ 1089211 w 3583641"/>
              <a:gd name="connsiteY6" fmla="*/ 0 h 359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3641" h="3590365">
                <a:moveTo>
                  <a:pt x="1089211" y="0"/>
                </a:moveTo>
                <a:lnTo>
                  <a:pt x="3583641" y="0"/>
                </a:lnTo>
                <a:lnTo>
                  <a:pt x="3583641" y="2501153"/>
                </a:lnTo>
                <a:lnTo>
                  <a:pt x="2494429" y="3590365"/>
                </a:lnTo>
                <a:lnTo>
                  <a:pt x="2494429" y="1089212"/>
                </a:lnTo>
                <a:lnTo>
                  <a:pt x="0" y="1089212"/>
                </a:lnTo>
                <a:lnTo>
                  <a:pt x="1089211" y="0"/>
                </a:lnTo>
                <a:close/>
              </a:path>
            </a:pathLst>
          </a:custGeom>
          <a:blipFill dpi="0" rotWithShape="1">
            <a:blip r:embed="rId3">
              <a:extLst>
                <a:ext uri="{28A0092B-C50C-407E-A947-70E740481C1C}">
                  <a14:useLocalDpi xmlns:a14="http://schemas.microsoft.com/office/drawing/2010/main" val="0"/>
                </a:ext>
              </a:extLst>
            </a:blip>
            <a:srcRect/>
            <a:stretch>
              <a:fillRect l="-15342" r="-1534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7" name="Tittel 3">
            <a:extLst>
              <a:ext uri="{FF2B5EF4-FFF2-40B4-BE49-F238E27FC236}">
                <a16:creationId xmlns:a16="http://schemas.microsoft.com/office/drawing/2014/main" id="{FA2503B5-3FF1-4E20-BA0F-9EAC9172F03B}"/>
              </a:ext>
            </a:extLst>
          </p:cNvPr>
          <p:cNvSpPr txBox="1">
            <a:spLocks/>
          </p:cNvSpPr>
          <p:nvPr/>
        </p:nvSpPr>
        <p:spPr>
          <a:xfrm>
            <a:off x="2952925" y="4465674"/>
            <a:ext cx="6191076" cy="677826"/>
          </a:xfrm>
          <a:prstGeom prst="rect">
            <a:avLst/>
          </a:prstGeom>
        </p:spPr>
        <p:txBody>
          <a:bodyPr vert="horz" lIns="0" tIns="45720" rIns="91440" bIns="45720" rtlCol="0" anchor="b">
            <a:noAutofit/>
          </a:bodyPr>
          <a:lstStyle>
            <a:lvl1pPr algn="l" defTabSz="914400" rtl="0" eaLnBrk="1" latinLnBrk="0" hangingPunct="1">
              <a:spcBef>
                <a:spcPct val="0"/>
              </a:spcBef>
              <a:buNone/>
              <a:defRPr sz="3600" b="0" kern="1200">
                <a:solidFill>
                  <a:schemeClr val="accent1"/>
                </a:solidFill>
                <a:latin typeface="Times New Roman" panose="02020603050405020304" pitchFamily="18" charset="0"/>
                <a:ea typeface="+mj-ea"/>
                <a:cs typeface="Times New Roman" panose="02020603050405020304" pitchFamily="18" charset="0"/>
              </a:defRPr>
            </a:lvl1pPr>
          </a:lstStyle>
          <a:p>
            <a:r>
              <a:rPr lang="nb-NO" sz="1800" dirty="0">
                <a:solidFill>
                  <a:srgbClr val="AD2D2C"/>
                </a:solidFill>
              </a:rPr>
              <a:t>(!) Obs – Forklaringer i notater</a:t>
            </a:r>
          </a:p>
          <a:p>
            <a:r>
              <a:rPr lang="nb-NO" sz="1400" dirty="0">
                <a:solidFill>
                  <a:srgbClr val="AD2D2C"/>
                </a:solidFill>
              </a:rPr>
              <a:t>	- Spesielt gjelder det tynnlagsfenomenet og dybdeavvik (s. 16 og utover)</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6630D8-D556-4C97-9120-80A3BE095A6B}"/>
              </a:ext>
            </a:extLst>
          </p:cNvPr>
          <p:cNvSpPr>
            <a:spLocks noGrp="1"/>
          </p:cNvSpPr>
          <p:nvPr>
            <p:ph type="title"/>
          </p:nvPr>
        </p:nvSpPr>
        <p:spPr/>
        <p:txBody>
          <a:bodyPr/>
          <a:lstStyle/>
          <a:p>
            <a:r>
              <a:rPr lang="nb-NO"/>
              <a:t>Utgraving</a:t>
            </a:r>
          </a:p>
        </p:txBody>
      </p:sp>
      <p:sp>
        <p:nvSpPr>
          <p:cNvPr id="3" name="Content Placeholder 2">
            <a:extLst>
              <a:ext uri="{FF2B5EF4-FFF2-40B4-BE49-F238E27FC236}">
                <a16:creationId xmlns:a16="http://schemas.microsoft.com/office/drawing/2014/main" id="{DEBD6F23-3D14-4A5B-BF30-DDBA3734DF75}"/>
              </a:ext>
            </a:extLst>
          </p:cNvPr>
          <p:cNvSpPr>
            <a:spLocks noGrp="1"/>
          </p:cNvSpPr>
          <p:nvPr>
            <p:ph idx="1"/>
          </p:nvPr>
        </p:nvSpPr>
        <p:spPr>
          <a:xfrm>
            <a:off x="827584" y="987574"/>
            <a:ext cx="3744416" cy="3452737"/>
          </a:xfrm>
        </p:spPr>
        <p:txBody>
          <a:bodyPr/>
          <a:lstStyle/>
          <a:p>
            <a:r>
              <a:rPr lang="nb-NO"/>
              <a:t>Sand – Densitetsprøver</a:t>
            </a:r>
          </a:p>
          <a:p>
            <a:r>
              <a:rPr lang="nb-NO"/>
              <a:t>Leire – Diverse forsøk</a:t>
            </a:r>
          </a:p>
        </p:txBody>
      </p:sp>
      <p:sp>
        <p:nvSpPr>
          <p:cNvPr id="4" name="Slide Number Placeholder 3">
            <a:extLst>
              <a:ext uri="{FF2B5EF4-FFF2-40B4-BE49-F238E27FC236}">
                <a16:creationId xmlns:a16="http://schemas.microsoft.com/office/drawing/2014/main" id="{ACCF2218-CA6F-418F-A41E-2C82D6C8E546}"/>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10</a:t>
            </a:fld>
            <a:endParaRPr lang="nb-NO">
              <a:solidFill>
                <a:schemeClr val="bg1">
                  <a:lumMod val="50000"/>
                </a:schemeClr>
              </a:solidFill>
            </a:endParaRPr>
          </a:p>
        </p:txBody>
      </p:sp>
      <p:pic>
        <p:nvPicPr>
          <p:cNvPr id="7" name="Picture 6" descr="A picture containing table, indoor&#10;&#10;Description automatically generated">
            <a:extLst>
              <a:ext uri="{FF2B5EF4-FFF2-40B4-BE49-F238E27FC236}">
                <a16:creationId xmlns:a16="http://schemas.microsoft.com/office/drawing/2014/main" id="{67EF361B-7958-49DC-A55D-CC4C71C4030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49367" y="697140"/>
            <a:ext cx="2560066" cy="1920049"/>
          </a:xfrm>
          <a:prstGeom prst="rect">
            <a:avLst/>
          </a:prstGeom>
          <a:effectLst>
            <a:softEdge rad="12700"/>
          </a:effectLst>
        </p:spPr>
      </p:pic>
      <p:pic>
        <p:nvPicPr>
          <p:cNvPr id="8" name="Picture 7">
            <a:extLst>
              <a:ext uri="{FF2B5EF4-FFF2-40B4-BE49-F238E27FC236}">
                <a16:creationId xmlns:a16="http://schemas.microsoft.com/office/drawing/2014/main" id="{09C858E3-4261-42AC-B63C-4815D9502F1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349367" y="2707004"/>
            <a:ext cx="2560066" cy="1920050"/>
          </a:xfrm>
          <a:prstGeom prst="rect">
            <a:avLst/>
          </a:prstGeom>
          <a:effectLst>
            <a:softEdge rad="12700"/>
          </a:effectLst>
        </p:spPr>
      </p:pic>
      <p:pic>
        <p:nvPicPr>
          <p:cNvPr id="12" name="Picture 11">
            <a:extLst>
              <a:ext uri="{FF2B5EF4-FFF2-40B4-BE49-F238E27FC236}">
                <a16:creationId xmlns:a16="http://schemas.microsoft.com/office/drawing/2014/main" id="{E7424299-7E77-4EAD-AE76-27A4113211C8}"/>
              </a:ext>
            </a:extLst>
          </p:cNvPr>
          <p:cNvPicPr>
            <a:picLocks noChangeAspect="1"/>
          </p:cNvPicPr>
          <p:nvPr/>
        </p:nvPicPr>
        <p:blipFill>
          <a:blip r:embed="rId5"/>
          <a:stretch>
            <a:fillRect/>
          </a:stretch>
        </p:blipFill>
        <p:spPr>
          <a:xfrm>
            <a:off x="3005724" y="2240280"/>
            <a:ext cx="2185930" cy="2386774"/>
          </a:xfrm>
          <a:prstGeom prst="rect">
            <a:avLst/>
          </a:prstGeom>
          <a:effectLst>
            <a:softEdge rad="12700"/>
          </a:effectLst>
        </p:spPr>
      </p:pic>
    </p:spTree>
    <p:extLst>
      <p:ext uri="{BB962C8B-B14F-4D97-AF65-F5344CB8AC3E}">
        <p14:creationId xmlns:p14="http://schemas.microsoft.com/office/powerpoint/2010/main" val="150991814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6630D8-D556-4C97-9120-80A3BE095A6B}"/>
              </a:ext>
            </a:extLst>
          </p:cNvPr>
          <p:cNvSpPr>
            <a:spLocks noGrp="1"/>
          </p:cNvSpPr>
          <p:nvPr>
            <p:ph type="title"/>
          </p:nvPr>
        </p:nvSpPr>
        <p:spPr/>
        <p:txBody>
          <a:bodyPr/>
          <a:lstStyle/>
          <a:p>
            <a:r>
              <a:rPr lang="nb-NO"/>
              <a:t>Databehandling</a:t>
            </a:r>
          </a:p>
        </p:txBody>
      </p:sp>
      <mc:AlternateContent xmlns:mc="http://schemas.openxmlformats.org/markup-compatibility/2006" xmlns:a14="http://schemas.microsoft.com/office/drawing/2010/main">
        <mc:Choice Requires="a14">
          <p:sp>
            <p:nvSpPr>
              <p:cNvPr id="3" name="Content Placeholder 2">
                <a:extLst>
                  <a:ext uri="{FF2B5EF4-FFF2-40B4-BE49-F238E27FC236}">
                    <a16:creationId xmlns:a16="http://schemas.microsoft.com/office/drawing/2014/main" id="{DEBD6F23-3D14-4A5B-BF30-DDBA3734DF75}"/>
                  </a:ext>
                </a:extLst>
              </p:cNvPr>
              <p:cNvSpPr>
                <a:spLocks noGrp="1"/>
              </p:cNvSpPr>
              <p:nvPr>
                <p:ph idx="1"/>
              </p:nvPr>
            </p:nvSpPr>
            <p:spPr>
              <a:xfrm>
                <a:off x="827583" y="987574"/>
                <a:ext cx="4155477" cy="3452737"/>
              </a:xfrm>
            </p:spPr>
            <p:txBody>
              <a:bodyPr/>
              <a:lstStyle/>
              <a:p>
                <a:r>
                  <a:rPr lang="nb-NO" dirty="0"/>
                  <a:t>CPTU – Datapunkter per tid</a:t>
                </a:r>
              </a:p>
              <a:p>
                <a:pPr lvl="1"/>
                <a:r>
                  <a:rPr lang="nb-NO" dirty="0"/>
                  <a:t>Standard sonde (</a:t>
                </a:r>
                <a:r>
                  <a:rPr lang="nb-NO" dirty="0" err="1"/>
                  <a:t>Geotech</a:t>
                </a:r>
                <a:r>
                  <a:rPr lang="nb-NO" dirty="0"/>
                  <a:t>) 2,5 Hz og Minisonde (</a:t>
                </a:r>
                <a:r>
                  <a:rPr lang="nb-NO" dirty="0" err="1"/>
                  <a:t>Geomil</a:t>
                </a:r>
                <a:r>
                  <a:rPr lang="nb-NO" dirty="0"/>
                  <a:t>) </a:t>
                </a:r>
                <a14:m>
                  <m:oMath xmlns:m="http://schemas.openxmlformats.org/officeDocument/2006/math">
                    <m:r>
                      <a:rPr lang="nb-NO" i="1">
                        <a:latin typeface="Cambria Math" panose="02040503050406030204" pitchFamily="18" charset="0"/>
                        <a:ea typeface="Cambria Math" panose="02040503050406030204" pitchFamily="18" charset="0"/>
                      </a:rPr>
                      <m:t>~</m:t>
                    </m:r>
                  </m:oMath>
                </a14:m>
                <a:r>
                  <a:rPr lang="nb-NO" dirty="0"/>
                  <a:t>5-20 Hz(?)</a:t>
                </a:r>
              </a:p>
              <a:p>
                <a:pPr lvl="1"/>
                <a:r>
                  <a:rPr lang="nb-NO" dirty="0"/>
                  <a:t>15 mm/s</a:t>
                </a:r>
              </a:p>
              <a:p>
                <a:pPr lvl="1"/>
                <a:r>
                  <a:rPr lang="nb-NO" dirty="0"/>
                  <a:t>Ulike parametere måles parvis: </a:t>
                </a:r>
                <a14:m>
                  <m:oMath xmlns:m="http://schemas.openxmlformats.org/officeDocument/2006/math">
                    <m:sSub>
                      <m:sSubPr>
                        <m:ctrlPr>
                          <a:rPr lang="nb-NO" b="0" i="1" dirty="0" smtClean="0">
                            <a:latin typeface="Cambria Math" panose="02040503050406030204" pitchFamily="18" charset="0"/>
                          </a:rPr>
                        </m:ctrlPr>
                      </m:sSubPr>
                      <m:e>
                        <m:r>
                          <m:rPr>
                            <m:sty m:val="p"/>
                          </m:rPr>
                          <a:rPr lang="nb-NO" i="0" dirty="0" smtClean="0">
                            <a:latin typeface="Cambria Math" panose="02040503050406030204" pitchFamily="18" charset="0"/>
                          </a:rPr>
                          <m:t>q</m:t>
                        </m:r>
                      </m:e>
                      <m:sub>
                        <m:r>
                          <m:rPr>
                            <m:sty m:val="p"/>
                          </m:rPr>
                          <a:rPr lang="nb-NO" b="0" i="0" dirty="0" smtClean="0">
                            <a:latin typeface="Cambria Math" panose="02040503050406030204" pitchFamily="18" charset="0"/>
                          </a:rPr>
                          <m:t>c</m:t>
                        </m:r>
                      </m:sub>
                    </m:sSub>
                  </m:oMath>
                </a14:m>
                <a:r>
                  <a:rPr lang="nb-NO" dirty="0"/>
                  <a:t> og </a:t>
                </a:r>
                <a14:m>
                  <m:oMath xmlns:m="http://schemas.openxmlformats.org/officeDocument/2006/math">
                    <m:r>
                      <m:rPr>
                        <m:sty m:val="p"/>
                      </m:rPr>
                      <a:rPr lang="nb-NO" b="0" i="0" smtClean="0">
                        <a:latin typeface="Cambria Math" panose="02040503050406030204" pitchFamily="18" charset="0"/>
                      </a:rPr>
                      <m:t>i</m:t>
                    </m:r>
                  </m:oMath>
                </a14:m>
                <a:r>
                  <a:rPr lang="nb-NO" dirty="0"/>
                  <a:t>; </a:t>
                </a:r>
                <a14:m>
                  <m:oMath xmlns:m="http://schemas.openxmlformats.org/officeDocument/2006/math">
                    <m:sSub>
                      <m:sSubPr>
                        <m:ctrlPr>
                          <a:rPr lang="nb-NO" b="0" i="1" smtClean="0">
                            <a:latin typeface="Cambria Math" panose="02040503050406030204" pitchFamily="18" charset="0"/>
                          </a:rPr>
                        </m:ctrlPr>
                      </m:sSubPr>
                      <m:e>
                        <m:r>
                          <m:rPr>
                            <m:sty m:val="p"/>
                          </m:rPr>
                          <a:rPr lang="nb-NO" b="0" i="0" smtClean="0">
                            <a:latin typeface="Cambria Math" panose="02040503050406030204" pitchFamily="18" charset="0"/>
                          </a:rPr>
                          <m:t>f</m:t>
                        </m:r>
                      </m:e>
                      <m:sub>
                        <m:r>
                          <m:rPr>
                            <m:sty m:val="p"/>
                          </m:rPr>
                          <a:rPr lang="nb-NO" b="0" i="0" smtClean="0">
                            <a:latin typeface="Cambria Math" panose="02040503050406030204" pitchFamily="18" charset="0"/>
                          </a:rPr>
                          <m:t>s</m:t>
                        </m:r>
                      </m:sub>
                    </m:sSub>
                  </m:oMath>
                </a14:m>
                <a:r>
                  <a:rPr lang="nb-NO" dirty="0"/>
                  <a:t> og </a:t>
                </a:r>
                <a14:m>
                  <m:oMath xmlns:m="http://schemas.openxmlformats.org/officeDocument/2006/math">
                    <m:sSub>
                      <m:sSubPr>
                        <m:ctrlPr>
                          <a:rPr lang="nb-NO" b="0" i="1" smtClean="0">
                            <a:latin typeface="Cambria Math" panose="02040503050406030204" pitchFamily="18" charset="0"/>
                          </a:rPr>
                        </m:ctrlPr>
                      </m:sSubPr>
                      <m:e>
                        <m:r>
                          <m:rPr>
                            <m:sty m:val="p"/>
                          </m:rPr>
                          <a:rPr lang="nb-NO" b="0" i="0" smtClean="0">
                            <a:latin typeface="Cambria Math" panose="02040503050406030204" pitchFamily="18" charset="0"/>
                          </a:rPr>
                          <m:t>u</m:t>
                        </m:r>
                      </m:e>
                      <m:sub>
                        <m:r>
                          <a:rPr lang="nb-NO" b="0" i="0" smtClean="0">
                            <a:latin typeface="Cambria Math" panose="02040503050406030204" pitchFamily="18" charset="0"/>
                          </a:rPr>
                          <m:t>2</m:t>
                        </m:r>
                      </m:sub>
                    </m:sSub>
                  </m:oMath>
                </a14:m>
                <a:r>
                  <a:rPr lang="nb-NO" dirty="0"/>
                  <a:t> …</a:t>
                </a:r>
              </a:p>
              <a:p>
                <a:pPr marL="362250" lvl="1" indent="0">
                  <a:buNone/>
                </a:pPr>
                <a:r>
                  <a:rPr lang="nb-NO" dirty="0"/>
                  <a:t>      og fra ulike posisjoner på sonden</a:t>
                </a:r>
              </a:p>
              <a:p>
                <a:pPr lvl="1"/>
                <a:r>
                  <a:rPr lang="nb-NO" dirty="0"/>
                  <a:t>Lagring pr cm innebærer interpolering og arv av verdier</a:t>
                </a:r>
              </a:p>
            </p:txBody>
          </p:sp>
        </mc:Choice>
        <mc:Fallback xmlns="">
          <p:sp>
            <p:nvSpPr>
              <p:cNvPr id="3" name="Content Placeholder 2">
                <a:extLst>
                  <a:ext uri="{FF2B5EF4-FFF2-40B4-BE49-F238E27FC236}">
                    <a16:creationId xmlns:a16="http://schemas.microsoft.com/office/drawing/2014/main" id="{DEBD6F23-3D14-4A5B-BF30-DDBA3734DF75}"/>
                  </a:ext>
                </a:extLst>
              </p:cNvPr>
              <p:cNvSpPr>
                <a:spLocks noGrp="1" noRot="1" noChangeAspect="1" noMove="1" noResize="1" noEditPoints="1" noAdjustHandles="1" noChangeArrowheads="1" noChangeShapeType="1" noTextEdit="1"/>
              </p:cNvSpPr>
              <p:nvPr>
                <p:ph idx="1"/>
              </p:nvPr>
            </p:nvSpPr>
            <p:spPr>
              <a:xfrm>
                <a:off x="827583" y="987574"/>
                <a:ext cx="4155477" cy="3452737"/>
              </a:xfrm>
              <a:blipFill>
                <a:blip r:embed="rId3"/>
                <a:stretch>
                  <a:fillRect t="-1237" r="-734"/>
                </a:stretch>
              </a:blipFill>
            </p:spPr>
            <p:txBody>
              <a:bodyPr/>
              <a:lstStyle/>
              <a:p>
                <a:r>
                  <a:rPr lang="nb-NO">
                    <a:noFill/>
                  </a:rPr>
                  <a:t> </a:t>
                </a:r>
              </a:p>
            </p:txBody>
          </p:sp>
        </mc:Fallback>
      </mc:AlternateContent>
      <p:sp>
        <p:nvSpPr>
          <p:cNvPr id="4" name="Slide Number Placeholder 3">
            <a:extLst>
              <a:ext uri="{FF2B5EF4-FFF2-40B4-BE49-F238E27FC236}">
                <a16:creationId xmlns:a16="http://schemas.microsoft.com/office/drawing/2014/main" id="{ACCF2218-CA6F-418F-A41E-2C82D6C8E546}"/>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11</a:t>
            </a:fld>
            <a:endParaRPr lang="nb-NO">
              <a:solidFill>
                <a:schemeClr val="bg1">
                  <a:lumMod val="50000"/>
                </a:schemeClr>
              </a:solidFill>
            </a:endParaRPr>
          </a:p>
        </p:txBody>
      </p:sp>
      <p:pic>
        <p:nvPicPr>
          <p:cNvPr id="6" name="Picture 5">
            <a:extLst>
              <a:ext uri="{FF2B5EF4-FFF2-40B4-BE49-F238E27FC236}">
                <a16:creationId xmlns:a16="http://schemas.microsoft.com/office/drawing/2014/main" id="{458AA25B-28DD-40B6-B889-4D1F43B69B24}"/>
              </a:ext>
            </a:extLst>
          </p:cNvPr>
          <p:cNvPicPr>
            <a:picLocks noChangeAspect="1"/>
          </p:cNvPicPr>
          <p:nvPr/>
        </p:nvPicPr>
        <p:blipFill>
          <a:blip r:embed="rId4"/>
          <a:stretch>
            <a:fillRect/>
          </a:stretch>
        </p:blipFill>
        <p:spPr>
          <a:xfrm>
            <a:off x="3922033" y="3901721"/>
            <a:ext cx="4710627" cy="529200"/>
          </a:xfrm>
          <a:prstGeom prst="rect">
            <a:avLst/>
          </a:prstGeom>
        </p:spPr>
      </p:pic>
      <p:pic>
        <p:nvPicPr>
          <p:cNvPr id="10" name="Picture 9">
            <a:extLst>
              <a:ext uri="{FF2B5EF4-FFF2-40B4-BE49-F238E27FC236}">
                <a16:creationId xmlns:a16="http://schemas.microsoft.com/office/drawing/2014/main" id="{41EB20B0-688C-488E-9AFC-4C9F1B22416C}"/>
              </a:ext>
            </a:extLst>
          </p:cNvPr>
          <p:cNvPicPr>
            <a:picLocks noChangeAspect="1"/>
          </p:cNvPicPr>
          <p:nvPr/>
        </p:nvPicPr>
        <p:blipFill>
          <a:blip r:embed="rId5"/>
          <a:stretch>
            <a:fillRect/>
          </a:stretch>
        </p:blipFill>
        <p:spPr>
          <a:xfrm>
            <a:off x="6164986" y="2748176"/>
            <a:ext cx="2438134" cy="802800"/>
          </a:xfrm>
          <a:prstGeom prst="rect">
            <a:avLst/>
          </a:prstGeom>
        </p:spPr>
      </p:pic>
      <p:grpSp>
        <p:nvGrpSpPr>
          <p:cNvPr id="7" name="Group 6">
            <a:extLst>
              <a:ext uri="{FF2B5EF4-FFF2-40B4-BE49-F238E27FC236}">
                <a16:creationId xmlns:a16="http://schemas.microsoft.com/office/drawing/2014/main" id="{B1F6CFE4-9DBA-4C8E-A050-E595C99BDBE7}"/>
              </a:ext>
            </a:extLst>
          </p:cNvPr>
          <p:cNvGrpSpPr/>
          <p:nvPr/>
        </p:nvGrpSpPr>
        <p:grpSpPr>
          <a:xfrm>
            <a:off x="6001577" y="360149"/>
            <a:ext cx="2615890" cy="2102401"/>
            <a:chOff x="4402491" y="1011179"/>
            <a:chExt cx="3646310" cy="2930554"/>
          </a:xfrm>
        </p:grpSpPr>
        <p:pic>
          <p:nvPicPr>
            <p:cNvPr id="8" name="Picture 7">
              <a:extLst>
                <a:ext uri="{FF2B5EF4-FFF2-40B4-BE49-F238E27FC236}">
                  <a16:creationId xmlns:a16="http://schemas.microsoft.com/office/drawing/2014/main" id="{1724B12D-0589-4363-8C5E-232C0B75EFAA}"/>
                </a:ext>
              </a:extLst>
            </p:cNvPr>
            <p:cNvPicPr>
              <a:picLocks noChangeAspect="1"/>
            </p:cNvPicPr>
            <p:nvPr/>
          </p:nvPicPr>
          <p:blipFill>
            <a:blip r:embed="rId6"/>
            <a:stretch>
              <a:fillRect/>
            </a:stretch>
          </p:blipFill>
          <p:spPr>
            <a:xfrm>
              <a:off x="4402492" y="1011180"/>
              <a:ext cx="3646309" cy="2930553"/>
            </a:xfrm>
            <a:prstGeom prst="rect">
              <a:avLst/>
            </a:prstGeom>
          </p:spPr>
        </p:pic>
        <p:sp>
          <p:nvSpPr>
            <p:cNvPr id="9" name="Rectangle 8">
              <a:extLst>
                <a:ext uri="{FF2B5EF4-FFF2-40B4-BE49-F238E27FC236}">
                  <a16:creationId xmlns:a16="http://schemas.microsoft.com/office/drawing/2014/main" id="{F6E02A9D-62D5-41E5-A6D7-6379903EF1AB}"/>
                </a:ext>
              </a:extLst>
            </p:cNvPr>
            <p:cNvSpPr/>
            <p:nvPr/>
          </p:nvSpPr>
          <p:spPr>
            <a:xfrm>
              <a:off x="4402491" y="1011179"/>
              <a:ext cx="3646309" cy="2930553"/>
            </a:xfrm>
            <a:prstGeom prst="rect">
              <a:avLst/>
            </a:prstGeom>
            <a:solidFill>
              <a:schemeClr val="bg1">
                <a:lumMod val="5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grpSp>
      <p:sp>
        <p:nvSpPr>
          <p:cNvPr id="11" name="TextBox 1">
            <a:extLst>
              <a:ext uri="{FF2B5EF4-FFF2-40B4-BE49-F238E27FC236}">
                <a16:creationId xmlns:a16="http://schemas.microsoft.com/office/drawing/2014/main" id="{1BF1C4D1-ADCA-454D-9921-00F2DC4D22FF}"/>
              </a:ext>
            </a:extLst>
          </p:cNvPr>
          <p:cNvSpPr txBox="1"/>
          <p:nvPr/>
        </p:nvSpPr>
        <p:spPr>
          <a:xfrm>
            <a:off x="3884103" y="4496840"/>
            <a:ext cx="4009938" cy="535431"/>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r>
              <a:rPr lang="nb-NO" sz="800" dirty="0">
                <a:solidFill>
                  <a:schemeClr val="tx1">
                    <a:lumMod val="65000"/>
                    <a:lumOff val="35000"/>
                  </a:schemeClr>
                </a:solidFill>
                <a:latin typeface="Cambria" panose="02040503050406030204" pitchFamily="18" charset="0"/>
                <a:ea typeface="Cambria" panose="02040503050406030204" pitchFamily="18" charset="0"/>
              </a:rPr>
              <a:t>Dybde,  spissmotstand, sidefriksjon, poretrykk, helning, </a:t>
            </a:r>
            <a:r>
              <a:rPr lang="nb-NO" sz="800" dirty="0" err="1">
                <a:solidFill>
                  <a:schemeClr val="tx1">
                    <a:lumMod val="65000"/>
                    <a:lumOff val="35000"/>
                  </a:schemeClr>
                </a:solidFill>
                <a:latin typeface="Cambria" panose="02040503050406030204" pitchFamily="18" charset="0"/>
                <a:ea typeface="Cambria" panose="02040503050406030204" pitchFamily="18" charset="0"/>
              </a:rPr>
              <a:t>etc</a:t>
            </a:r>
            <a:r>
              <a:rPr lang="nb-NO" sz="800" dirty="0">
                <a:solidFill>
                  <a:schemeClr val="tx1">
                    <a:lumMod val="65000"/>
                    <a:lumOff val="35000"/>
                  </a:schemeClr>
                </a:solidFill>
                <a:latin typeface="Cambria" panose="02040503050406030204" pitchFamily="18" charset="0"/>
                <a:ea typeface="Cambria" panose="02040503050406030204" pitchFamily="18" charset="0"/>
              </a:rPr>
              <a:t> </a:t>
            </a:r>
            <a:r>
              <a:rPr lang="nb-NO" sz="800" dirty="0" err="1">
                <a:solidFill>
                  <a:schemeClr val="tx1">
                    <a:lumMod val="65000"/>
                    <a:lumOff val="35000"/>
                  </a:schemeClr>
                </a:solidFill>
                <a:latin typeface="Cambria" panose="02040503050406030204" pitchFamily="18" charset="0"/>
                <a:ea typeface="Cambria" panose="02040503050406030204" pitchFamily="18" charset="0"/>
              </a:rPr>
              <a:t>etc</a:t>
            </a:r>
            <a:r>
              <a:rPr lang="nb-NO" sz="800" dirty="0">
                <a:solidFill>
                  <a:schemeClr val="tx1">
                    <a:lumMod val="65000"/>
                    <a:lumOff val="35000"/>
                  </a:schemeClr>
                </a:solidFill>
                <a:latin typeface="Cambria" panose="02040503050406030204" pitchFamily="18" charset="0"/>
                <a:ea typeface="Cambria" panose="02040503050406030204" pitchFamily="18" charset="0"/>
              </a:rPr>
              <a:t> </a:t>
            </a:r>
          </a:p>
        </p:txBody>
      </p:sp>
      <p:grpSp>
        <p:nvGrpSpPr>
          <p:cNvPr id="21" name="Group 20">
            <a:extLst>
              <a:ext uri="{FF2B5EF4-FFF2-40B4-BE49-F238E27FC236}">
                <a16:creationId xmlns:a16="http://schemas.microsoft.com/office/drawing/2014/main" id="{13D73E91-369C-402D-9492-A88E61EE46B4}"/>
              </a:ext>
            </a:extLst>
          </p:cNvPr>
          <p:cNvGrpSpPr/>
          <p:nvPr/>
        </p:nvGrpSpPr>
        <p:grpSpPr>
          <a:xfrm>
            <a:off x="4157663" y="4478179"/>
            <a:ext cx="2052635" cy="182381"/>
            <a:chOff x="4157663" y="4455319"/>
            <a:chExt cx="2052635" cy="182381"/>
          </a:xfrm>
        </p:grpSpPr>
        <p:cxnSp>
          <p:nvCxnSpPr>
            <p:cNvPr id="13" name="Straight Connector 12">
              <a:extLst>
                <a:ext uri="{FF2B5EF4-FFF2-40B4-BE49-F238E27FC236}">
                  <a16:creationId xmlns:a16="http://schemas.microsoft.com/office/drawing/2014/main" id="{B5592D9E-88D3-4A14-850F-1A160B5C9620}"/>
                </a:ext>
              </a:extLst>
            </p:cNvPr>
            <p:cNvCxnSpPr/>
            <p:nvPr/>
          </p:nvCxnSpPr>
          <p:spPr>
            <a:xfrm>
              <a:off x="4676774" y="4457700"/>
              <a:ext cx="0" cy="18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1AA4D2DA-ED70-421D-94B8-6FC46818FF38}"/>
                </a:ext>
              </a:extLst>
            </p:cNvPr>
            <p:cNvCxnSpPr/>
            <p:nvPr/>
          </p:nvCxnSpPr>
          <p:spPr>
            <a:xfrm>
              <a:off x="4157663" y="4457700"/>
              <a:ext cx="0" cy="18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35A55D4-208C-4A00-BAB1-45733A3E94DA}"/>
                </a:ext>
              </a:extLst>
            </p:cNvPr>
            <p:cNvCxnSpPr/>
            <p:nvPr/>
          </p:nvCxnSpPr>
          <p:spPr>
            <a:xfrm>
              <a:off x="5272086" y="4457700"/>
              <a:ext cx="0" cy="18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D726C885-F420-4D51-9E7F-CEEC47FE5C24}"/>
                </a:ext>
              </a:extLst>
            </p:cNvPr>
            <p:cNvCxnSpPr/>
            <p:nvPr/>
          </p:nvCxnSpPr>
          <p:spPr>
            <a:xfrm>
              <a:off x="5712617" y="4455319"/>
              <a:ext cx="0" cy="18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BE25059F-8878-4E8C-873F-6F2802D131CC}"/>
                </a:ext>
              </a:extLst>
            </p:cNvPr>
            <p:cNvCxnSpPr/>
            <p:nvPr/>
          </p:nvCxnSpPr>
          <p:spPr>
            <a:xfrm>
              <a:off x="6210298" y="4455319"/>
              <a:ext cx="0" cy="18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21309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4" name="Slide Number Placeholder 3">
                <a:extLst>
                  <a:ext uri="{FF2B5EF4-FFF2-40B4-BE49-F238E27FC236}">
                    <a16:creationId xmlns:a16="http://schemas.microsoft.com/office/drawing/2014/main" id="{2F78812C-AC97-497A-B476-1767E97D79DA}"/>
                  </a:ext>
                </a:extLst>
              </p:cNvPr>
              <p:cNvSpPr>
                <a:spLocks noGrp="1"/>
              </p:cNvSpPr>
              <p:nvPr>
                <p:ph type="sldNum" sz="quarter" idx="4"/>
              </p:nvPr>
            </p:nvSpPr>
            <p:spPr>
              <a:xfrm>
                <a:off x="8026977" y="4750951"/>
                <a:ext cx="658417" cy="273844"/>
              </a:xfrm>
            </p:spPr>
            <p:txBody>
              <a:bodyPr/>
              <a:lstStyle/>
              <a:p>
                <a:fld id="{A3C48454-B44F-47E8-8EF6-1E7D8C3485C6}" type="slidenum">
                  <a:rPr lang="nb-NO" smtClean="0">
                    <a:solidFill>
                      <a:schemeClr val="bg1">
                        <a:lumMod val="50000"/>
                      </a:schemeClr>
                    </a:solidFill>
                  </a:rPr>
                  <a:pPr/>
                  <a:t>12</a:t>
                </a:fld>
                <a:endParaRPr lang="nb-NO">
                  <a:solidFill>
                    <a:schemeClr val="bg1">
                      <a:lumMod val="50000"/>
                    </a:schemeClr>
                  </a:solidFill>
                </a:endParaRPr>
              </a:p>
            </p:txBody>
          </p:sp>
        </mc:Choice>
        <mc:Fallback xmlns="">
          <p:sp>
            <p:nvSpPr>
              <p:cNvPr id="4" name="Slide Number Placeholder 3">
                <a:extLst>
                  <a:ext uri="{FF2B5EF4-FFF2-40B4-BE49-F238E27FC236}">
                    <a16:creationId xmlns:a16="http://schemas.microsoft.com/office/drawing/2014/main" id="{2F78812C-AC97-497A-B476-1767E97D79DA}"/>
                  </a:ext>
                </a:extLst>
              </p:cNvPr>
              <p:cNvSpPr>
                <a:spLocks noGrp="1" noRot="1" noChangeAspect="1" noMove="1" noResize="1" noEditPoints="1" noAdjustHandles="1" noChangeArrowheads="1" noChangeShapeType="1" noTextEdit="1"/>
              </p:cNvSpPr>
              <p:nvPr>
                <p:ph type="sldNum" sz="quarter" idx="4"/>
              </p:nvPr>
            </p:nvSpPr>
            <p:spPr>
              <a:xfrm>
                <a:off x="8026977" y="4750951"/>
                <a:ext cx="658417" cy="273844"/>
              </a:xfrm>
              <a:blipFill>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graphicFrame>
            <p:nvGraphicFramePr>
              <p:cNvPr id="10" name="Chart 9">
                <a:extLst>
                  <a:ext uri="{FF2B5EF4-FFF2-40B4-BE49-F238E27FC236}">
                    <a16:creationId xmlns:a16="http://schemas.microsoft.com/office/drawing/2014/main" id="{F1673FDF-48B9-45B3-9F61-2A8FEE34E9B7}"/>
                  </a:ext>
                </a:extLst>
              </p:cNvPr>
              <p:cNvGraphicFramePr/>
              <p:nvPr>
                <p:extLst>
                  <p:ext uri="{D42A27DB-BD31-4B8C-83A1-F6EECF244321}">
                    <p14:modId xmlns:p14="http://schemas.microsoft.com/office/powerpoint/2010/main" val="2148698182"/>
                  </p:ext>
                </p:extLst>
              </p:nvPr>
            </p:nvGraphicFramePr>
            <p:xfrm>
              <a:off x="6306752" y="153163"/>
              <a:ext cx="971550" cy="4679950"/>
            </p:xfrm>
            <a:graphic>
              <a:graphicData uri="http://schemas.openxmlformats.org/drawingml/2006/chart">
                <c:chart xmlns:c="http://schemas.openxmlformats.org/drawingml/2006/chart" xmlns:r="http://schemas.openxmlformats.org/officeDocument/2006/relationships" r:id="rId4"/>
              </a:graphicData>
            </a:graphic>
          </p:graphicFrame>
        </mc:Choice>
        <mc:Fallback xmlns="">
          <p:graphicFrame>
            <p:nvGraphicFramePr>
              <p:cNvPr id="10" name="Chart 9">
                <a:extLst>
                  <a:ext uri="{FF2B5EF4-FFF2-40B4-BE49-F238E27FC236}">
                    <a16:creationId xmlns:a16="http://schemas.microsoft.com/office/drawing/2014/main" id="{F1673FDF-48B9-45B3-9F61-2A8FEE34E9B7}"/>
                  </a:ext>
                </a:extLst>
              </p:cNvPr>
              <p:cNvGraphicFramePr/>
              <p:nvPr>
                <p:extLst>
                  <p:ext uri="{D42A27DB-BD31-4B8C-83A1-F6EECF244321}">
                    <p14:modId xmlns:p14="http://schemas.microsoft.com/office/powerpoint/2010/main" val="922509734"/>
                  </p:ext>
                </p:extLst>
              </p:nvPr>
            </p:nvGraphicFramePr>
            <p:xfrm>
              <a:off x="6306752" y="153163"/>
              <a:ext cx="971550" cy="4679950"/>
            </p:xfrm>
            <a:graphic>
              <a:graphicData uri="http://schemas.openxmlformats.org/drawingml/2006/chart">
                <c:chart xmlns:c="http://schemas.openxmlformats.org/drawingml/2006/chart" xmlns:r="http://schemas.openxmlformats.org/officeDocument/2006/relationships" r:id="rId5"/>
              </a:graphicData>
            </a:graphic>
          </p:graphicFrame>
        </mc:Fallback>
      </mc:AlternateContent>
      <p:graphicFrame>
        <p:nvGraphicFramePr>
          <p:cNvPr id="11" name="Chart 10">
            <a:extLst>
              <a:ext uri="{FF2B5EF4-FFF2-40B4-BE49-F238E27FC236}">
                <a16:creationId xmlns:a16="http://schemas.microsoft.com/office/drawing/2014/main" id="{2C1BF6A1-5880-4757-96AA-1B02D1F2A19D}"/>
              </a:ext>
            </a:extLst>
          </p:cNvPr>
          <p:cNvGraphicFramePr/>
          <p:nvPr>
            <p:extLst>
              <p:ext uri="{D42A27DB-BD31-4B8C-83A1-F6EECF244321}">
                <p14:modId xmlns:p14="http://schemas.microsoft.com/office/powerpoint/2010/main" val="1687827377"/>
              </p:ext>
            </p:extLst>
          </p:nvPr>
        </p:nvGraphicFramePr>
        <p:xfrm>
          <a:off x="7278302" y="153163"/>
          <a:ext cx="1763395" cy="4679950"/>
        </p:xfrm>
        <a:graphic>
          <a:graphicData uri="http://schemas.openxmlformats.org/drawingml/2006/chart">
            <c:chart xmlns:c="http://schemas.openxmlformats.org/drawingml/2006/chart" xmlns:r="http://schemas.openxmlformats.org/officeDocument/2006/relationships" r:id="rId6"/>
          </a:graphicData>
        </a:graphic>
      </p:graphicFrame>
      <mc:AlternateContent xmlns:mc="http://schemas.openxmlformats.org/markup-compatibility/2006" xmlns:a14="http://schemas.microsoft.com/office/drawing/2010/main">
        <mc:Choice Requires="a14">
          <p:graphicFrame>
            <p:nvGraphicFramePr>
              <p:cNvPr id="14" name="Chart 13">
                <a:extLst>
                  <a:ext uri="{FF2B5EF4-FFF2-40B4-BE49-F238E27FC236}">
                    <a16:creationId xmlns:a16="http://schemas.microsoft.com/office/drawing/2014/main" id="{528F1D65-8C41-4DDF-AE4B-255238841660}"/>
                  </a:ext>
                </a:extLst>
              </p:cNvPr>
              <p:cNvGraphicFramePr/>
              <p:nvPr>
                <p:extLst>
                  <p:ext uri="{D42A27DB-BD31-4B8C-83A1-F6EECF244321}">
                    <p14:modId xmlns:p14="http://schemas.microsoft.com/office/powerpoint/2010/main" val="3569202678"/>
                  </p:ext>
                </p:extLst>
              </p:nvPr>
            </p:nvGraphicFramePr>
            <p:xfrm>
              <a:off x="198634" y="153165"/>
              <a:ext cx="2160000" cy="4679950"/>
            </p:xfrm>
            <a:graphic>
              <a:graphicData uri="http://schemas.openxmlformats.org/drawingml/2006/chart">
                <c:chart xmlns:c="http://schemas.openxmlformats.org/drawingml/2006/chart" xmlns:r="http://schemas.openxmlformats.org/officeDocument/2006/relationships" r:id="rId7"/>
              </a:graphicData>
            </a:graphic>
          </p:graphicFrame>
        </mc:Choice>
        <mc:Fallback xmlns="">
          <p:graphicFrame>
            <p:nvGraphicFramePr>
              <p:cNvPr id="14" name="Chart 13">
                <a:extLst>
                  <a:ext uri="{FF2B5EF4-FFF2-40B4-BE49-F238E27FC236}">
                    <a16:creationId xmlns:a16="http://schemas.microsoft.com/office/drawing/2014/main" id="{528F1D65-8C41-4DDF-AE4B-255238841660}"/>
                  </a:ext>
                </a:extLst>
              </p:cNvPr>
              <p:cNvGraphicFramePr/>
              <p:nvPr>
                <p:extLst>
                  <p:ext uri="{D42A27DB-BD31-4B8C-83A1-F6EECF244321}">
                    <p14:modId xmlns:p14="http://schemas.microsoft.com/office/powerpoint/2010/main" val="3927174481"/>
                  </p:ext>
                </p:extLst>
              </p:nvPr>
            </p:nvGraphicFramePr>
            <p:xfrm>
              <a:off x="198634" y="153165"/>
              <a:ext cx="2160000" cy="4679950"/>
            </p:xfrm>
            <a:graphic>
              <a:graphicData uri="http://schemas.openxmlformats.org/drawingml/2006/chart">
                <c:chart xmlns:c="http://schemas.openxmlformats.org/drawingml/2006/chart" xmlns:r="http://schemas.openxmlformats.org/officeDocument/2006/relationships" r:id="rId8"/>
              </a:graphicData>
            </a:graphic>
          </p:graphicFrame>
        </mc:Fallback>
      </mc:AlternateContent>
      <mc:AlternateContent xmlns:mc="http://schemas.openxmlformats.org/markup-compatibility/2006" xmlns:a14="http://schemas.microsoft.com/office/drawing/2010/main">
        <mc:Choice Requires="a14">
          <p:graphicFrame>
            <p:nvGraphicFramePr>
              <p:cNvPr id="15" name="Chart 14">
                <a:extLst>
                  <a:ext uri="{FF2B5EF4-FFF2-40B4-BE49-F238E27FC236}">
                    <a16:creationId xmlns:a16="http://schemas.microsoft.com/office/drawing/2014/main" id="{71A7E7D4-CB19-4A03-B9AC-69DD94879B3B}"/>
                  </a:ext>
                </a:extLst>
              </p:cNvPr>
              <p:cNvGraphicFramePr/>
              <p:nvPr>
                <p:extLst>
                  <p:ext uri="{D42A27DB-BD31-4B8C-83A1-F6EECF244321}">
                    <p14:modId xmlns:p14="http://schemas.microsoft.com/office/powerpoint/2010/main" val="2151407844"/>
                  </p:ext>
                </p:extLst>
              </p:nvPr>
            </p:nvGraphicFramePr>
            <p:xfrm>
              <a:off x="2358634" y="153164"/>
              <a:ext cx="1206182" cy="4679950"/>
            </p:xfrm>
            <a:graphic>
              <a:graphicData uri="http://schemas.openxmlformats.org/drawingml/2006/chart">
                <c:chart xmlns:c="http://schemas.openxmlformats.org/drawingml/2006/chart" xmlns:r="http://schemas.openxmlformats.org/officeDocument/2006/relationships" r:id="rId9"/>
              </a:graphicData>
            </a:graphic>
          </p:graphicFrame>
        </mc:Choice>
        <mc:Fallback xmlns="">
          <p:graphicFrame>
            <p:nvGraphicFramePr>
              <p:cNvPr id="15" name="Chart 14">
                <a:extLst>
                  <a:ext uri="{FF2B5EF4-FFF2-40B4-BE49-F238E27FC236}">
                    <a16:creationId xmlns:a16="http://schemas.microsoft.com/office/drawing/2014/main" id="{71A7E7D4-CB19-4A03-B9AC-69DD94879B3B}"/>
                  </a:ext>
                </a:extLst>
              </p:cNvPr>
              <p:cNvGraphicFramePr/>
              <p:nvPr>
                <p:extLst>
                  <p:ext uri="{D42A27DB-BD31-4B8C-83A1-F6EECF244321}">
                    <p14:modId xmlns:p14="http://schemas.microsoft.com/office/powerpoint/2010/main" val="2151407844"/>
                  </p:ext>
                </p:extLst>
              </p:nvPr>
            </p:nvGraphicFramePr>
            <p:xfrm>
              <a:off x="2358634" y="153164"/>
              <a:ext cx="1206182" cy="4679950"/>
            </p:xfrm>
            <a:graphic>
              <a:graphicData uri="http://schemas.openxmlformats.org/drawingml/2006/chart">
                <c:chart xmlns:c="http://schemas.openxmlformats.org/drawingml/2006/chart" xmlns:r="http://schemas.openxmlformats.org/officeDocument/2006/relationships" r:id="rId10"/>
              </a:graphicData>
            </a:graphic>
          </p:graphicFrame>
        </mc:Fallback>
      </mc:AlternateContent>
      <mc:AlternateContent xmlns:mc="http://schemas.openxmlformats.org/markup-compatibility/2006" xmlns:a14="http://schemas.microsoft.com/office/drawing/2010/main">
        <mc:Choice Requires="a14">
          <p:graphicFrame>
            <p:nvGraphicFramePr>
              <p:cNvPr id="16" name="Chart 15">
                <a:extLst>
                  <a:ext uri="{FF2B5EF4-FFF2-40B4-BE49-F238E27FC236}">
                    <a16:creationId xmlns:a16="http://schemas.microsoft.com/office/drawing/2014/main" id="{2B9C8C03-2D81-4D6F-AE51-EE406AAA683D}"/>
                  </a:ext>
                </a:extLst>
              </p:cNvPr>
              <p:cNvGraphicFramePr/>
              <p:nvPr>
                <p:extLst>
                  <p:ext uri="{D42A27DB-BD31-4B8C-83A1-F6EECF244321}">
                    <p14:modId xmlns:p14="http://schemas.microsoft.com/office/powerpoint/2010/main" val="1154132441"/>
                  </p:ext>
                </p:extLst>
              </p:nvPr>
            </p:nvGraphicFramePr>
            <p:xfrm>
              <a:off x="3564816" y="153162"/>
              <a:ext cx="1334844" cy="4679950"/>
            </p:xfrm>
            <a:graphic>
              <a:graphicData uri="http://schemas.openxmlformats.org/drawingml/2006/chart">
                <c:chart xmlns:c="http://schemas.openxmlformats.org/drawingml/2006/chart" xmlns:r="http://schemas.openxmlformats.org/officeDocument/2006/relationships" r:id="rId11"/>
              </a:graphicData>
            </a:graphic>
          </p:graphicFrame>
        </mc:Choice>
        <mc:Fallback xmlns="">
          <p:graphicFrame>
            <p:nvGraphicFramePr>
              <p:cNvPr id="16" name="Chart 15">
                <a:extLst>
                  <a:ext uri="{FF2B5EF4-FFF2-40B4-BE49-F238E27FC236}">
                    <a16:creationId xmlns:a16="http://schemas.microsoft.com/office/drawing/2014/main" id="{2B9C8C03-2D81-4D6F-AE51-EE406AAA683D}"/>
                  </a:ext>
                </a:extLst>
              </p:cNvPr>
              <p:cNvGraphicFramePr/>
              <p:nvPr>
                <p:extLst>
                  <p:ext uri="{D42A27DB-BD31-4B8C-83A1-F6EECF244321}">
                    <p14:modId xmlns:p14="http://schemas.microsoft.com/office/powerpoint/2010/main" val="1154132441"/>
                  </p:ext>
                </p:extLst>
              </p:nvPr>
            </p:nvGraphicFramePr>
            <p:xfrm>
              <a:off x="3564816" y="153162"/>
              <a:ext cx="1334844" cy="4679950"/>
            </p:xfrm>
            <a:graphic>
              <a:graphicData uri="http://schemas.openxmlformats.org/drawingml/2006/chart">
                <c:chart xmlns:c="http://schemas.openxmlformats.org/drawingml/2006/chart" xmlns:r="http://schemas.openxmlformats.org/officeDocument/2006/relationships" r:id="rId12"/>
              </a:graphicData>
            </a:graphic>
          </p:graphicFrame>
        </mc:Fallback>
      </mc:AlternateContent>
      <p:sp>
        <p:nvSpPr>
          <p:cNvPr id="18" name="Rectangle 17">
            <a:extLst>
              <a:ext uri="{FF2B5EF4-FFF2-40B4-BE49-F238E27FC236}">
                <a16:creationId xmlns:a16="http://schemas.microsoft.com/office/drawing/2014/main" id="{47E901BA-F670-438F-8715-1215F990E2F3}"/>
              </a:ext>
            </a:extLst>
          </p:cNvPr>
          <p:cNvSpPr/>
          <p:nvPr/>
        </p:nvSpPr>
        <p:spPr>
          <a:xfrm>
            <a:off x="1735200" y="4305600"/>
            <a:ext cx="518400" cy="446400"/>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21" name="Title 1">
            <a:extLst>
              <a:ext uri="{FF2B5EF4-FFF2-40B4-BE49-F238E27FC236}">
                <a16:creationId xmlns:a16="http://schemas.microsoft.com/office/drawing/2014/main" id="{A5C8CDA1-19EA-4C3B-BED1-8D3DCAB93D4E}"/>
              </a:ext>
            </a:extLst>
          </p:cNvPr>
          <p:cNvSpPr>
            <a:spLocks noGrp="1"/>
          </p:cNvSpPr>
          <p:nvPr>
            <p:ph type="title"/>
          </p:nvPr>
        </p:nvSpPr>
        <p:spPr>
          <a:xfrm>
            <a:off x="416104" y="16242"/>
            <a:ext cx="7851596" cy="471438"/>
          </a:xfrm>
        </p:spPr>
        <p:txBody>
          <a:bodyPr>
            <a:normAutofit fontScale="90000"/>
          </a:bodyPr>
          <a:lstStyle/>
          <a:p>
            <a:r>
              <a:rPr lang="nb-NO" sz="2400"/>
              <a:t>Forsøk</a:t>
            </a:r>
            <a:r>
              <a:rPr lang="nb-NO" sz="2500"/>
              <a:t> 2:	40 kPa – {2a,2b,</a:t>
            </a:r>
            <a:r>
              <a:rPr lang="nb-NO" sz="2500">
                <a:solidFill>
                  <a:srgbClr val="F2F2F2"/>
                </a:solidFill>
              </a:rPr>
              <a:t>3a</a:t>
            </a:r>
            <a:r>
              <a:rPr lang="nb-NO" sz="2500"/>
              <a:t>}   ;   80 kPa – {2c,</a:t>
            </a:r>
            <a:r>
              <a:rPr lang="nb-NO" sz="2500">
                <a:solidFill>
                  <a:srgbClr val="F2F2F2"/>
                </a:solidFill>
              </a:rPr>
              <a:t>3b</a:t>
            </a:r>
            <a:r>
              <a:rPr lang="nb-NO" sz="2500"/>
              <a:t>,</a:t>
            </a:r>
            <a:r>
              <a:rPr lang="nb-NO" sz="2500">
                <a:solidFill>
                  <a:srgbClr val="F2F2F2"/>
                </a:solidFill>
              </a:rPr>
              <a:t>3c</a:t>
            </a:r>
            <a:r>
              <a:rPr lang="nb-NO" sz="2500"/>
              <a:t>}</a:t>
            </a:r>
          </a:p>
        </p:txBody>
      </p:sp>
      <mc:AlternateContent xmlns:mc="http://schemas.openxmlformats.org/markup-compatibility/2006" xmlns:a14="http://schemas.microsoft.com/office/drawing/2010/main">
        <mc:Choice Requires="a14">
          <p:graphicFrame>
            <p:nvGraphicFramePr>
              <p:cNvPr id="12" name="Chart 11">
                <a:extLst>
                  <a:ext uri="{FF2B5EF4-FFF2-40B4-BE49-F238E27FC236}">
                    <a16:creationId xmlns:a16="http://schemas.microsoft.com/office/drawing/2014/main" id="{16717889-268F-4551-BC5D-F94D11FCD6AD}"/>
                  </a:ext>
                </a:extLst>
              </p:cNvPr>
              <p:cNvGraphicFramePr/>
              <p:nvPr>
                <p:extLst>
                  <p:ext uri="{D42A27DB-BD31-4B8C-83A1-F6EECF244321}">
                    <p14:modId xmlns:p14="http://schemas.microsoft.com/office/powerpoint/2010/main" val="1073224420"/>
                  </p:ext>
                </p:extLst>
              </p:nvPr>
            </p:nvGraphicFramePr>
            <p:xfrm>
              <a:off x="4903900" y="153162"/>
              <a:ext cx="1402852" cy="4679950"/>
            </p:xfrm>
            <a:graphic>
              <a:graphicData uri="http://schemas.openxmlformats.org/drawingml/2006/chart">
                <c:chart xmlns:c="http://schemas.openxmlformats.org/drawingml/2006/chart" xmlns:r="http://schemas.openxmlformats.org/officeDocument/2006/relationships" r:id="rId13"/>
              </a:graphicData>
            </a:graphic>
          </p:graphicFrame>
        </mc:Choice>
        <mc:Fallback xmlns="">
          <p:graphicFrame>
            <p:nvGraphicFramePr>
              <p:cNvPr id="12" name="Chart 11">
                <a:extLst>
                  <a:ext uri="{FF2B5EF4-FFF2-40B4-BE49-F238E27FC236}">
                    <a16:creationId xmlns:a16="http://schemas.microsoft.com/office/drawing/2014/main" id="{16717889-268F-4551-BC5D-F94D11FCD6AD}"/>
                  </a:ext>
                </a:extLst>
              </p:cNvPr>
              <p:cNvGraphicFramePr/>
              <p:nvPr>
                <p:extLst>
                  <p:ext uri="{D42A27DB-BD31-4B8C-83A1-F6EECF244321}">
                    <p14:modId xmlns:p14="http://schemas.microsoft.com/office/powerpoint/2010/main" val="1208510173"/>
                  </p:ext>
                </p:extLst>
              </p:nvPr>
            </p:nvGraphicFramePr>
            <p:xfrm>
              <a:off x="4903900" y="153162"/>
              <a:ext cx="1402852" cy="4679950"/>
            </p:xfrm>
            <a:graphic>
              <a:graphicData uri="http://schemas.openxmlformats.org/drawingml/2006/chart">
                <c:chart xmlns:c="http://schemas.openxmlformats.org/drawingml/2006/chart" xmlns:r="http://schemas.openxmlformats.org/officeDocument/2006/relationships" r:id="rId14"/>
              </a:graphicData>
            </a:graphic>
          </p:graphicFrame>
        </mc:Fallback>
      </mc:AlternateContent>
    </p:spTree>
    <p:extLst>
      <p:ext uri="{BB962C8B-B14F-4D97-AF65-F5344CB8AC3E}">
        <p14:creationId xmlns:p14="http://schemas.microsoft.com/office/powerpoint/2010/main" val="1682490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up)">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wipe(up)">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up)">
                                      <p:cBhvr>
                                        <p:cTn id="17" dur="500"/>
                                        <p:tgtEl>
                                          <p:spTgt spid="16"/>
                                        </p:tgtEl>
                                      </p:cBhvr>
                                    </p:animEffec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AsOne/>
      </p:bldGraphic>
      <p:bldGraphic spid="15" grpId="0">
        <p:bldAsOne/>
      </p:bldGraphic>
      <p:bldGraphic spid="16" grpId="0">
        <p:bldAsOne/>
      </p:bldGraphic>
      <p:bldGraphic spid="12" grpId="0">
        <p:bldAsOne/>
      </p:bldGraphic>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F78812C-AC97-497A-B476-1767E97D79DA}"/>
              </a:ext>
            </a:extLst>
          </p:cNvPr>
          <p:cNvSpPr>
            <a:spLocks noGrp="1"/>
          </p:cNvSpPr>
          <p:nvPr>
            <p:ph type="sldNum" sz="quarter" idx="4"/>
          </p:nvPr>
        </p:nvSpPr>
        <p:spPr>
          <a:xfrm>
            <a:off x="8048372" y="4752000"/>
            <a:ext cx="658417" cy="273844"/>
          </a:xfrm>
        </p:spPr>
        <p:txBody>
          <a:bodyPr/>
          <a:lstStyle/>
          <a:p>
            <a:fld id="{A3C48454-B44F-47E8-8EF6-1E7D8C3485C6}" type="slidenum">
              <a:rPr lang="nb-NO" smtClean="0">
                <a:solidFill>
                  <a:schemeClr val="bg1">
                    <a:lumMod val="50000"/>
                  </a:schemeClr>
                </a:solidFill>
              </a:rPr>
              <a:pPr/>
              <a:t>13</a:t>
            </a:fld>
            <a:endParaRPr lang="nb-NO">
              <a:solidFill>
                <a:schemeClr val="bg1">
                  <a:lumMod val="50000"/>
                </a:schemeClr>
              </a:solidFill>
            </a:endParaRPr>
          </a:p>
        </p:txBody>
      </p:sp>
      <mc:AlternateContent xmlns:mc="http://schemas.openxmlformats.org/markup-compatibility/2006" xmlns:a14="http://schemas.microsoft.com/office/drawing/2010/main">
        <mc:Choice Requires="a14">
          <p:graphicFrame>
            <p:nvGraphicFramePr>
              <p:cNvPr id="5" name="Chart 4">
                <a:extLst>
                  <a:ext uri="{FF2B5EF4-FFF2-40B4-BE49-F238E27FC236}">
                    <a16:creationId xmlns:a16="http://schemas.microsoft.com/office/drawing/2014/main" id="{E85E37A6-1C90-48B6-BAE8-05E60DA2C064}"/>
                  </a:ext>
                </a:extLst>
              </p:cNvPr>
              <p:cNvGraphicFramePr/>
              <p:nvPr>
                <p:extLst>
                  <p:ext uri="{D42A27DB-BD31-4B8C-83A1-F6EECF244321}">
                    <p14:modId xmlns:p14="http://schemas.microsoft.com/office/powerpoint/2010/main" val="2355983568"/>
                  </p:ext>
                </p:extLst>
              </p:nvPr>
            </p:nvGraphicFramePr>
            <p:xfrm>
              <a:off x="198634" y="153165"/>
              <a:ext cx="2160000" cy="4679950"/>
            </p:xfrm>
            <a:graphic>
              <a:graphicData uri="http://schemas.openxmlformats.org/drawingml/2006/chart">
                <c:chart xmlns:c="http://schemas.openxmlformats.org/drawingml/2006/chart" xmlns:r="http://schemas.openxmlformats.org/officeDocument/2006/relationships" r:id="rId3"/>
              </a:graphicData>
            </a:graphic>
          </p:graphicFrame>
        </mc:Choice>
        <mc:Fallback xmlns="">
          <p:graphicFrame>
            <p:nvGraphicFramePr>
              <p:cNvPr id="5" name="Chart 4">
                <a:extLst>
                  <a:ext uri="{FF2B5EF4-FFF2-40B4-BE49-F238E27FC236}">
                    <a16:creationId xmlns:a16="http://schemas.microsoft.com/office/drawing/2014/main" id="{E85E37A6-1C90-48B6-BAE8-05E60DA2C064}"/>
                  </a:ext>
                </a:extLst>
              </p:cNvPr>
              <p:cNvGraphicFramePr/>
              <p:nvPr>
                <p:extLst>
                  <p:ext uri="{D42A27DB-BD31-4B8C-83A1-F6EECF244321}">
                    <p14:modId xmlns:p14="http://schemas.microsoft.com/office/powerpoint/2010/main" val="3888071130"/>
                  </p:ext>
                </p:extLst>
              </p:nvPr>
            </p:nvGraphicFramePr>
            <p:xfrm>
              <a:off x="198634" y="153165"/>
              <a:ext cx="2160000" cy="4679950"/>
            </p:xfrm>
            <a:graphic>
              <a:graphicData uri="http://schemas.openxmlformats.org/drawingml/2006/chart">
                <c:chart xmlns:c="http://schemas.openxmlformats.org/drawingml/2006/chart" xmlns:r="http://schemas.openxmlformats.org/officeDocument/2006/relationships" r:id="rId4"/>
              </a:graphicData>
            </a:graphic>
          </p:graphicFrame>
        </mc:Fallback>
      </mc:AlternateContent>
      <mc:AlternateContent xmlns:mc="http://schemas.openxmlformats.org/markup-compatibility/2006" xmlns:a14="http://schemas.microsoft.com/office/drawing/2010/main">
        <mc:Choice Requires="a14">
          <p:graphicFrame>
            <p:nvGraphicFramePr>
              <p:cNvPr id="6" name="Chart 5">
                <a:extLst>
                  <a:ext uri="{FF2B5EF4-FFF2-40B4-BE49-F238E27FC236}">
                    <a16:creationId xmlns:a16="http://schemas.microsoft.com/office/drawing/2014/main" id="{CC2260B1-89E8-47B4-9391-C42155647307}"/>
                  </a:ext>
                </a:extLst>
              </p:cNvPr>
              <p:cNvGraphicFramePr/>
              <p:nvPr>
                <p:extLst>
                  <p:ext uri="{D42A27DB-BD31-4B8C-83A1-F6EECF244321}">
                    <p14:modId xmlns:p14="http://schemas.microsoft.com/office/powerpoint/2010/main" val="3077810585"/>
                  </p:ext>
                </p:extLst>
              </p:nvPr>
            </p:nvGraphicFramePr>
            <p:xfrm>
              <a:off x="3564816" y="153162"/>
              <a:ext cx="1334844" cy="4679950"/>
            </p:xfrm>
            <a:graphic>
              <a:graphicData uri="http://schemas.openxmlformats.org/drawingml/2006/chart">
                <c:chart xmlns:c="http://schemas.openxmlformats.org/drawingml/2006/chart" xmlns:r="http://schemas.openxmlformats.org/officeDocument/2006/relationships" r:id="rId5"/>
              </a:graphicData>
            </a:graphic>
          </p:graphicFrame>
        </mc:Choice>
        <mc:Fallback xmlns="">
          <p:graphicFrame>
            <p:nvGraphicFramePr>
              <p:cNvPr id="6" name="Chart 5">
                <a:extLst>
                  <a:ext uri="{FF2B5EF4-FFF2-40B4-BE49-F238E27FC236}">
                    <a16:creationId xmlns:a16="http://schemas.microsoft.com/office/drawing/2014/main" id="{CC2260B1-89E8-47B4-9391-C42155647307}"/>
                  </a:ext>
                </a:extLst>
              </p:cNvPr>
              <p:cNvGraphicFramePr/>
              <p:nvPr>
                <p:extLst>
                  <p:ext uri="{D42A27DB-BD31-4B8C-83A1-F6EECF244321}">
                    <p14:modId xmlns:p14="http://schemas.microsoft.com/office/powerpoint/2010/main" val="1346658710"/>
                  </p:ext>
                </p:extLst>
              </p:nvPr>
            </p:nvGraphicFramePr>
            <p:xfrm>
              <a:off x="3564816" y="153162"/>
              <a:ext cx="1334844" cy="4679950"/>
            </p:xfrm>
            <a:graphic>
              <a:graphicData uri="http://schemas.openxmlformats.org/drawingml/2006/chart">
                <c:chart xmlns:c="http://schemas.openxmlformats.org/drawingml/2006/chart" xmlns:r="http://schemas.openxmlformats.org/officeDocument/2006/relationships" r:id="rId6"/>
              </a:graphicData>
            </a:graphic>
          </p:graphicFrame>
        </mc:Fallback>
      </mc:AlternateContent>
      <mc:AlternateContent xmlns:mc="http://schemas.openxmlformats.org/markup-compatibility/2006" xmlns:a14="http://schemas.microsoft.com/office/drawing/2010/main">
        <mc:Choice Requires="a14">
          <p:graphicFrame>
            <p:nvGraphicFramePr>
              <p:cNvPr id="10" name="Chart 9">
                <a:extLst>
                  <a:ext uri="{FF2B5EF4-FFF2-40B4-BE49-F238E27FC236}">
                    <a16:creationId xmlns:a16="http://schemas.microsoft.com/office/drawing/2014/main" id="{F1673FDF-48B9-45B3-9F61-2A8FEE34E9B7}"/>
                  </a:ext>
                </a:extLst>
              </p:cNvPr>
              <p:cNvGraphicFramePr/>
              <p:nvPr>
                <p:extLst>
                  <p:ext uri="{D42A27DB-BD31-4B8C-83A1-F6EECF244321}">
                    <p14:modId xmlns:p14="http://schemas.microsoft.com/office/powerpoint/2010/main" val="3067799344"/>
                  </p:ext>
                </p:extLst>
              </p:nvPr>
            </p:nvGraphicFramePr>
            <p:xfrm>
              <a:off x="6306752" y="153163"/>
              <a:ext cx="971550" cy="4679950"/>
            </p:xfrm>
            <a:graphic>
              <a:graphicData uri="http://schemas.openxmlformats.org/drawingml/2006/chart">
                <c:chart xmlns:c="http://schemas.openxmlformats.org/drawingml/2006/chart" xmlns:r="http://schemas.openxmlformats.org/officeDocument/2006/relationships" r:id="rId7"/>
              </a:graphicData>
            </a:graphic>
          </p:graphicFrame>
        </mc:Choice>
        <mc:Fallback xmlns="">
          <p:graphicFrame>
            <p:nvGraphicFramePr>
              <p:cNvPr id="10" name="Chart 9">
                <a:extLst>
                  <a:ext uri="{FF2B5EF4-FFF2-40B4-BE49-F238E27FC236}">
                    <a16:creationId xmlns:a16="http://schemas.microsoft.com/office/drawing/2014/main" id="{F1673FDF-48B9-45B3-9F61-2A8FEE34E9B7}"/>
                  </a:ext>
                </a:extLst>
              </p:cNvPr>
              <p:cNvGraphicFramePr/>
              <p:nvPr>
                <p:extLst>
                  <p:ext uri="{D42A27DB-BD31-4B8C-83A1-F6EECF244321}">
                    <p14:modId xmlns:p14="http://schemas.microsoft.com/office/powerpoint/2010/main" val="2767463527"/>
                  </p:ext>
                </p:extLst>
              </p:nvPr>
            </p:nvGraphicFramePr>
            <p:xfrm>
              <a:off x="6306752" y="153163"/>
              <a:ext cx="971550" cy="4679950"/>
            </p:xfrm>
            <a:graphic>
              <a:graphicData uri="http://schemas.openxmlformats.org/drawingml/2006/chart">
                <c:chart xmlns:c="http://schemas.openxmlformats.org/drawingml/2006/chart" xmlns:r="http://schemas.openxmlformats.org/officeDocument/2006/relationships" r:id="rId8"/>
              </a:graphicData>
            </a:graphic>
          </p:graphicFrame>
        </mc:Fallback>
      </mc:AlternateContent>
      <p:graphicFrame>
        <p:nvGraphicFramePr>
          <p:cNvPr id="11" name="Chart 10">
            <a:extLst>
              <a:ext uri="{FF2B5EF4-FFF2-40B4-BE49-F238E27FC236}">
                <a16:creationId xmlns:a16="http://schemas.microsoft.com/office/drawing/2014/main" id="{2C1BF6A1-5880-4757-96AA-1B02D1F2A19D}"/>
              </a:ext>
            </a:extLst>
          </p:cNvPr>
          <p:cNvGraphicFramePr/>
          <p:nvPr>
            <p:extLst>
              <p:ext uri="{D42A27DB-BD31-4B8C-83A1-F6EECF244321}">
                <p14:modId xmlns:p14="http://schemas.microsoft.com/office/powerpoint/2010/main" val="3320296100"/>
              </p:ext>
            </p:extLst>
          </p:nvPr>
        </p:nvGraphicFramePr>
        <p:xfrm>
          <a:off x="7278302" y="153163"/>
          <a:ext cx="1763395" cy="4679950"/>
        </p:xfrm>
        <a:graphic>
          <a:graphicData uri="http://schemas.openxmlformats.org/drawingml/2006/chart">
            <c:chart xmlns:c="http://schemas.openxmlformats.org/drawingml/2006/chart" xmlns:r="http://schemas.openxmlformats.org/officeDocument/2006/relationships" r:id="rId9"/>
          </a:graphicData>
        </a:graphic>
      </p:graphicFrame>
      <mc:AlternateContent xmlns:mc="http://schemas.openxmlformats.org/markup-compatibility/2006" xmlns:a14="http://schemas.microsoft.com/office/drawing/2010/main">
        <mc:Choice Requires="a14">
          <p:graphicFrame>
            <p:nvGraphicFramePr>
              <p:cNvPr id="12" name="Chart 11">
                <a:extLst>
                  <a:ext uri="{FF2B5EF4-FFF2-40B4-BE49-F238E27FC236}">
                    <a16:creationId xmlns:a16="http://schemas.microsoft.com/office/drawing/2014/main" id="{40B585F0-3693-4426-B435-FEC8512A65E9}"/>
                  </a:ext>
                </a:extLst>
              </p:cNvPr>
              <p:cNvGraphicFramePr/>
              <p:nvPr>
                <p:extLst>
                  <p:ext uri="{D42A27DB-BD31-4B8C-83A1-F6EECF244321}">
                    <p14:modId xmlns:p14="http://schemas.microsoft.com/office/powerpoint/2010/main" val="2436838704"/>
                  </p:ext>
                </p:extLst>
              </p:nvPr>
            </p:nvGraphicFramePr>
            <p:xfrm>
              <a:off x="2358634" y="153164"/>
              <a:ext cx="1206182" cy="4679950"/>
            </p:xfrm>
            <a:graphic>
              <a:graphicData uri="http://schemas.openxmlformats.org/drawingml/2006/chart">
                <c:chart xmlns:c="http://schemas.openxmlformats.org/drawingml/2006/chart" xmlns:r="http://schemas.openxmlformats.org/officeDocument/2006/relationships" r:id="rId10"/>
              </a:graphicData>
            </a:graphic>
          </p:graphicFrame>
        </mc:Choice>
        <mc:Fallback xmlns="">
          <p:graphicFrame>
            <p:nvGraphicFramePr>
              <p:cNvPr id="12" name="Chart 11">
                <a:extLst>
                  <a:ext uri="{FF2B5EF4-FFF2-40B4-BE49-F238E27FC236}">
                    <a16:creationId xmlns:a16="http://schemas.microsoft.com/office/drawing/2014/main" id="{40B585F0-3693-4426-B435-FEC8512A65E9}"/>
                  </a:ext>
                </a:extLst>
              </p:cNvPr>
              <p:cNvGraphicFramePr/>
              <p:nvPr>
                <p:extLst>
                  <p:ext uri="{D42A27DB-BD31-4B8C-83A1-F6EECF244321}">
                    <p14:modId xmlns:p14="http://schemas.microsoft.com/office/powerpoint/2010/main" val="1607915063"/>
                  </p:ext>
                </p:extLst>
              </p:nvPr>
            </p:nvGraphicFramePr>
            <p:xfrm>
              <a:off x="2358634" y="153164"/>
              <a:ext cx="1206182" cy="4679950"/>
            </p:xfrm>
            <a:graphic>
              <a:graphicData uri="http://schemas.openxmlformats.org/drawingml/2006/chart">
                <c:chart xmlns:c="http://schemas.openxmlformats.org/drawingml/2006/chart" xmlns:r="http://schemas.openxmlformats.org/officeDocument/2006/relationships" r:id="rId11"/>
              </a:graphicData>
            </a:graphic>
          </p:graphicFrame>
        </mc:Fallback>
      </mc:AlternateContent>
      <mc:AlternateContent xmlns:mc="http://schemas.openxmlformats.org/markup-compatibility/2006" xmlns:a14="http://schemas.microsoft.com/office/drawing/2010/main">
        <mc:Choice Requires="a14">
          <p:sp>
            <p:nvSpPr>
              <p:cNvPr id="13" name="Title 1">
                <a:extLst>
                  <a:ext uri="{FF2B5EF4-FFF2-40B4-BE49-F238E27FC236}">
                    <a16:creationId xmlns:a16="http://schemas.microsoft.com/office/drawing/2014/main" id="{07439514-5CB4-43AD-B2D1-A2F968440BBF}"/>
                  </a:ext>
                </a:extLst>
              </p:cNvPr>
              <p:cNvSpPr>
                <a:spLocks noGrp="1"/>
              </p:cNvSpPr>
              <p:nvPr>
                <p:ph type="title"/>
              </p:nvPr>
            </p:nvSpPr>
            <p:spPr>
              <a:xfrm>
                <a:off x="416104" y="16242"/>
                <a:ext cx="7851596" cy="471438"/>
              </a:xfrm>
            </p:spPr>
            <p:txBody>
              <a:bodyPr>
                <a:normAutofit fontScale="90000"/>
              </a:bodyPr>
              <a:lstStyle/>
              <a:p>
                <a:r>
                  <a:rPr lang="nb-NO" sz="2400"/>
                  <a:t>Forsøk</a:t>
                </a:r>
                <a:r>
                  <a:rPr lang="nb-NO" sz="2500"/>
                  <a:t> 2:	40 kPa – {2a,2b,</a:t>
                </a:r>
                <a:r>
                  <a:rPr lang="nb-NO" sz="2500">
                    <a:solidFill>
                      <a:srgbClr val="F2F2F2"/>
                    </a:solidFill>
                  </a:rPr>
                  <a:t>3a</a:t>
                </a:r>
                <a:r>
                  <a:rPr lang="nb-NO" sz="2500"/>
                  <a:t>}   ;   80 kPa – {2c,</a:t>
                </a:r>
                <a:r>
                  <a:rPr lang="nb-NO" sz="2500">
                    <a:solidFill>
                      <a:srgbClr val="F2F2F2"/>
                    </a:solidFill>
                  </a:rPr>
                  <a:t>3b</a:t>
                </a:r>
                <a:r>
                  <a:rPr lang="nb-NO" sz="2500"/>
                  <a:t>,</a:t>
                </a:r>
                <a:r>
                  <a:rPr lang="nb-NO" sz="2500">
                    <a:solidFill>
                      <a:srgbClr val="F2F2F2"/>
                    </a:solidFill>
                  </a:rPr>
                  <a:t>3c</a:t>
                </a:r>
                <a:r>
                  <a:rPr lang="nb-NO" sz="2500"/>
                  <a:t>}</a:t>
                </a:r>
              </a:p>
            </p:txBody>
          </p:sp>
        </mc:Choice>
        <mc:Fallback xmlns="">
          <p:sp>
            <p:nvSpPr>
              <p:cNvPr id="13" name="Title 1">
                <a:extLst>
                  <a:ext uri="{FF2B5EF4-FFF2-40B4-BE49-F238E27FC236}">
                    <a16:creationId xmlns:a16="http://schemas.microsoft.com/office/drawing/2014/main" id="{07439514-5CB4-43AD-B2D1-A2F968440BBF}"/>
                  </a:ext>
                </a:extLst>
              </p:cNvPr>
              <p:cNvSpPr>
                <a:spLocks noGrp="1" noRot="1" noChangeAspect="1" noMove="1" noResize="1" noEditPoints="1" noAdjustHandles="1" noChangeArrowheads="1" noChangeShapeType="1" noTextEdit="1"/>
              </p:cNvSpPr>
              <p:nvPr>
                <p:ph type="title"/>
              </p:nvPr>
            </p:nvSpPr>
            <p:spPr>
              <a:xfrm>
                <a:off x="416104" y="16242"/>
                <a:ext cx="7851596" cy="471438"/>
              </a:xfrm>
              <a:blipFill>
                <a:blip r:embed="rId12"/>
                <a:stretch>
                  <a:fillRect/>
                </a:stretch>
              </a:blipFill>
            </p:spPr>
            <p:txBody>
              <a:bodyPr/>
              <a:lstStyle/>
              <a:p>
                <a:r>
                  <a:rPr lang="nb-NO">
                    <a:noFill/>
                  </a:rPr>
                  <a:t> </a:t>
                </a:r>
              </a:p>
            </p:txBody>
          </p:sp>
        </mc:Fallback>
      </mc:AlternateContent>
      <p:sp>
        <p:nvSpPr>
          <p:cNvPr id="2" name="Rectangle 1">
            <a:extLst>
              <a:ext uri="{FF2B5EF4-FFF2-40B4-BE49-F238E27FC236}">
                <a16:creationId xmlns:a16="http://schemas.microsoft.com/office/drawing/2014/main" id="{8F25C21F-D27C-4CA5-816E-C7D251BDA4EC}"/>
              </a:ext>
            </a:extLst>
          </p:cNvPr>
          <p:cNvSpPr/>
          <p:nvPr/>
        </p:nvSpPr>
        <p:spPr>
          <a:xfrm>
            <a:off x="1735200" y="4305600"/>
            <a:ext cx="518400" cy="446400"/>
          </a:xfrm>
          <a:prstGeom prst="rect">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mc:AlternateContent xmlns:mc="http://schemas.openxmlformats.org/markup-compatibility/2006" xmlns:a14="http://schemas.microsoft.com/office/drawing/2010/main">
        <mc:Choice Requires="a14">
          <p:graphicFrame>
            <p:nvGraphicFramePr>
              <p:cNvPr id="14" name="Chart 13">
                <a:extLst>
                  <a:ext uri="{FF2B5EF4-FFF2-40B4-BE49-F238E27FC236}">
                    <a16:creationId xmlns:a16="http://schemas.microsoft.com/office/drawing/2014/main" id="{F143B88B-DA34-4687-8819-D5515A59DAD7}"/>
                  </a:ext>
                </a:extLst>
              </p:cNvPr>
              <p:cNvGraphicFramePr/>
              <p:nvPr>
                <p:extLst>
                  <p:ext uri="{D42A27DB-BD31-4B8C-83A1-F6EECF244321}">
                    <p14:modId xmlns:p14="http://schemas.microsoft.com/office/powerpoint/2010/main" val="884632329"/>
                  </p:ext>
                </p:extLst>
              </p:nvPr>
            </p:nvGraphicFramePr>
            <p:xfrm>
              <a:off x="4903900" y="153162"/>
              <a:ext cx="1402852" cy="4679950"/>
            </p:xfrm>
            <a:graphic>
              <a:graphicData uri="http://schemas.openxmlformats.org/drawingml/2006/chart">
                <c:chart xmlns:c="http://schemas.openxmlformats.org/drawingml/2006/chart" xmlns:r="http://schemas.openxmlformats.org/officeDocument/2006/relationships" r:id="rId13"/>
              </a:graphicData>
            </a:graphic>
          </p:graphicFrame>
        </mc:Choice>
        <mc:Fallback xmlns="">
          <p:graphicFrame>
            <p:nvGraphicFramePr>
              <p:cNvPr id="14" name="Chart 13">
                <a:extLst>
                  <a:ext uri="{FF2B5EF4-FFF2-40B4-BE49-F238E27FC236}">
                    <a16:creationId xmlns:a16="http://schemas.microsoft.com/office/drawing/2014/main" id="{F143B88B-DA34-4687-8819-D5515A59DAD7}"/>
                  </a:ext>
                </a:extLst>
              </p:cNvPr>
              <p:cNvGraphicFramePr/>
              <p:nvPr>
                <p:extLst>
                  <p:ext uri="{D42A27DB-BD31-4B8C-83A1-F6EECF244321}">
                    <p14:modId xmlns:p14="http://schemas.microsoft.com/office/powerpoint/2010/main" val="2606485004"/>
                  </p:ext>
                </p:extLst>
              </p:nvPr>
            </p:nvGraphicFramePr>
            <p:xfrm>
              <a:off x="4903900" y="153162"/>
              <a:ext cx="1402852" cy="4679950"/>
            </p:xfrm>
            <a:graphic>
              <a:graphicData uri="http://schemas.openxmlformats.org/drawingml/2006/chart">
                <c:chart xmlns:c="http://schemas.openxmlformats.org/drawingml/2006/chart" xmlns:r="http://schemas.openxmlformats.org/officeDocument/2006/relationships" r:id="rId14"/>
              </a:graphicData>
            </a:graphic>
          </p:graphicFrame>
        </mc:Fallback>
      </mc:AlternateContent>
    </p:spTree>
    <p:extLst>
      <p:ext uri="{BB962C8B-B14F-4D97-AF65-F5344CB8AC3E}">
        <p14:creationId xmlns:p14="http://schemas.microsoft.com/office/powerpoint/2010/main" val="32301680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F78812C-AC97-497A-B476-1767E97D79DA}"/>
              </a:ext>
            </a:extLst>
          </p:cNvPr>
          <p:cNvSpPr>
            <a:spLocks noGrp="1"/>
          </p:cNvSpPr>
          <p:nvPr>
            <p:ph type="sldNum" sz="quarter" idx="4"/>
          </p:nvPr>
        </p:nvSpPr>
        <p:spPr>
          <a:xfrm>
            <a:off x="8022737" y="4742944"/>
            <a:ext cx="658417" cy="273844"/>
          </a:xfrm>
        </p:spPr>
        <p:txBody>
          <a:bodyPr/>
          <a:lstStyle/>
          <a:p>
            <a:fld id="{A3C48454-B44F-47E8-8EF6-1E7D8C3485C6}" type="slidenum">
              <a:rPr lang="nb-NO" smtClean="0">
                <a:solidFill>
                  <a:schemeClr val="bg1">
                    <a:lumMod val="50000"/>
                  </a:schemeClr>
                </a:solidFill>
              </a:rPr>
              <a:pPr/>
              <a:t>14</a:t>
            </a:fld>
            <a:endParaRPr lang="nb-NO">
              <a:solidFill>
                <a:schemeClr val="bg1">
                  <a:lumMod val="50000"/>
                </a:schemeClr>
              </a:solidFill>
            </a:endParaRPr>
          </a:p>
        </p:txBody>
      </p:sp>
      <mc:AlternateContent xmlns:mc="http://schemas.openxmlformats.org/markup-compatibility/2006" xmlns:a14="http://schemas.microsoft.com/office/drawing/2010/main">
        <mc:Choice Requires="a14">
          <p:graphicFrame>
            <p:nvGraphicFramePr>
              <p:cNvPr id="5" name="Chart 4">
                <a:extLst>
                  <a:ext uri="{FF2B5EF4-FFF2-40B4-BE49-F238E27FC236}">
                    <a16:creationId xmlns:a16="http://schemas.microsoft.com/office/drawing/2014/main" id="{E85E37A6-1C90-48B6-BAE8-05E60DA2C064}"/>
                  </a:ext>
                </a:extLst>
              </p:cNvPr>
              <p:cNvGraphicFramePr/>
              <p:nvPr>
                <p:extLst>
                  <p:ext uri="{D42A27DB-BD31-4B8C-83A1-F6EECF244321}">
                    <p14:modId xmlns:p14="http://schemas.microsoft.com/office/powerpoint/2010/main" val="190678937"/>
                  </p:ext>
                </p:extLst>
              </p:nvPr>
            </p:nvGraphicFramePr>
            <p:xfrm>
              <a:off x="198634" y="153165"/>
              <a:ext cx="2160000" cy="4679950"/>
            </p:xfrm>
            <a:graphic>
              <a:graphicData uri="http://schemas.openxmlformats.org/drawingml/2006/chart">
                <c:chart xmlns:c="http://schemas.openxmlformats.org/drawingml/2006/chart" xmlns:r="http://schemas.openxmlformats.org/officeDocument/2006/relationships" r:id="rId3"/>
              </a:graphicData>
            </a:graphic>
          </p:graphicFrame>
        </mc:Choice>
        <mc:Fallback xmlns="">
          <p:graphicFrame>
            <p:nvGraphicFramePr>
              <p:cNvPr id="5" name="Chart 4">
                <a:extLst>
                  <a:ext uri="{FF2B5EF4-FFF2-40B4-BE49-F238E27FC236}">
                    <a16:creationId xmlns:a16="http://schemas.microsoft.com/office/drawing/2014/main" id="{E85E37A6-1C90-48B6-BAE8-05E60DA2C064}"/>
                  </a:ext>
                </a:extLst>
              </p:cNvPr>
              <p:cNvGraphicFramePr/>
              <p:nvPr>
                <p:extLst>
                  <p:ext uri="{D42A27DB-BD31-4B8C-83A1-F6EECF244321}">
                    <p14:modId xmlns:p14="http://schemas.microsoft.com/office/powerpoint/2010/main" val="810865455"/>
                  </p:ext>
                </p:extLst>
              </p:nvPr>
            </p:nvGraphicFramePr>
            <p:xfrm>
              <a:off x="198634" y="153165"/>
              <a:ext cx="2160000" cy="4679950"/>
            </p:xfrm>
            <a:graphic>
              <a:graphicData uri="http://schemas.openxmlformats.org/drawingml/2006/chart">
                <c:chart xmlns:c="http://schemas.openxmlformats.org/drawingml/2006/chart" xmlns:r="http://schemas.openxmlformats.org/officeDocument/2006/relationships" r:id="rId4"/>
              </a:graphicData>
            </a:graphic>
          </p:graphicFrame>
        </mc:Fallback>
      </mc:AlternateContent>
      <mc:AlternateContent xmlns:mc="http://schemas.openxmlformats.org/markup-compatibility/2006" xmlns:a14="http://schemas.microsoft.com/office/drawing/2010/main">
        <mc:Choice Requires="a14">
          <p:graphicFrame>
            <p:nvGraphicFramePr>
              <p:cNvPr id="6" name="Chart 5">
                <a:extLst>
                  <a:ext uri="{FF2B5EF4-FFF2-40B4-BE49-F238E27FC236}">
                    <a16:creationId xmlns:a16="http://schemas.microsoft.com/office/drawing/2014/main" id="{CC2260B1-89E8-47B4-9391-C42155647307}"/>
                  </a:ext>
                </a:extLst>
              </p:cNvPr>
              <p:cNvGraphicFramePr/>
              <p:nvPr>
                <p:extLst>
                  <p:ext uri="{D42A27DB-BD31-4B8C-83A1-F6EECF244321}">
                    <p14:modId xmlns:p14="http://schemas.microsoft.com/office/powerpoint/2010/main" val="2902867827"/>
                  </p:ext>
                </p:extLst>
              </p:nvPr>
            </p:nvGraphicFramePr>
            <p:xfrm>
              <a:off x="3564816" y="153162"/>
              <a:ext cx="1334844" cy="4679950"/>
            </p:xfrm>
            <a:graphic>
              <a:graphicData uri="http://schemas.openxmlformats.org/drawingml/2006/chart">
                <c:chart xmlns:c="http://schemas.openxmlformats.org/drawingml/2006/chart" xmlns:r="http://schemas.openxmlformats.org/officeDocument/2006/relationships" r:id="rId5"/>
              </a:graphicData>
            </a:graphic>
          </p:graphicFrame>
        </mc:Choice>
        <mc:Fallback xmlns="">
          <p:graphicFrame>
            <p:nvGraphicFramePr>
              <p:cNvPr id="6" name="Chart 5">
                <a:extLst>
                  <a:ext uri="{FF2B5EF4-FFF2-40B4-BE49-F238E27FC236}">
                    <a16:creationId xmlns:a16="http://schemas.microsoft.com/office/drawing/2014/main" id="{CC2260B1-89E8-47B4-9391-C42155647307}"/>
                  </a:ext>
                </a:extLst>
              </p:cNvPr>
              <p:cNvGraphicFramePr/>
              <p:nvPr>
                <p:extLst>
                  <p:ext uri="{D42A27DB-BD31-4B8C-83A1-F6EECF244321}">
                    <p14:modId xmlns:p14="http://schemas.microsoft.com/office/powerpoint/2010/main" val="17913601"/>
                  </p:ext>
                </p:extLst>
              </p:nvPr>
            </p:nvGraphicFramePr>
            <p:xfrm>
              <a:off x="3564816" y="153162"/>
              <a:ext cx="1334844" cy="4679950"/>
            </p:xfrm>
            <a:graphic>
              <a:graphicData uri="http://schemas.openxmlformats.org/drawingml/2006/chart">
                <c:chart xmlns:c="http://schemas.openxmlformats.org/drawingml/2006/chart" xmlns:r="http://schemas.openxmlformats.org/officeDocument/2006/relationships" r:id="rId6"/>
              </a:graphicData>
            </a:graphic>
          </p:graphicFrame>
        </mc:Fallback>
      </mc:AlternateContent>
      <mc:AlternateContent xmlns:mc="http://schemas.openxmlformats.org/markup-compatibility/2006" xmlns:a14="http://schemas.microsoft.com/office/drawing/2010/main">
        <mc:Choice Requires="a14">
          <p:graphicFrame>
            <p:nvGraphicFramePr>
              <p:cNvPr id="10" name="Chart 9">
                <a:extLst>
                  <a:ext uri="{FF2B5EF4-FFF2-40B4-BE49-F238E27FC236}">
                    <a16:creationId xmlns:a16="http://schemas.microsoft.com/office/drawing/2014/main" id="{F1673FDF-48B9-45B3-9F61-2A8FEE34E9B7}"/>
                  </a:ext>
                </a:extLst>
              </p:cNvPr>
              <p:cNvGraphicFramePr/>
              <p:nvPr>
                <p:extLst>
                  <p:ext uri="{D42A27DB-BD31-4B8C-83A1-F6EECF244321}">
                    <p14:modId xmlns:p14="http://schemas.microsoft.com/office/powerpoint/2010/main" val="847720412"/>
                  </p:ext>
                </p:extLst>
              </p:nvPr>
            </p:nvGraphicFramePr>
            <p:xfrm>
              <a:off x="6306752" y="153163"/>
              <a:ext cx="971550" cy="4679950"/>
            </p:xfrm>
            <a:graphic>
              <a:graphicData uri="http://schemas.openxmlformats.org/drawingml/2006/chart">
                <c:chart xmlns:c="http://schemas.openxmlformats.org/drawingml/2006/chart" xmlns:r="http://schemas.openxmlformats.org/officeDocument/2006/relationships" r:id="rId7"/>
              </a:graphicData>
            </a:graphic>
          </p:graphicFrame>
        </mc:Choice>
        <mc:Fallback xmlns="">
          <p:graphicFrame>
            <p:nvGraphicFramePr>
              <p:cNvPr id="10" name="Chart 9">
                <a:extLst>
                  <a:ext uri="{FF2B5EF4-FFF2-40B4-BE49-F238E27FC236}">
                    <a16:creationId xmlns:a16="http://schemas.microsoft.com/office/drawing/2014/main" id="{F1673FDF-48B9-45B3-9F61-2A8FEE34E9B7}"/>
                  </a:ext>
                </a:extLst>
              </p:cNvPr>
              <p:cNvGraphicFramePr/>
              <p:nvPr>
                <p:extLst>
                  <p:ext uri="{D42A27DB-BD31-4B8C-83A1-F6EECF244321}">
                    <p14:modId xmlns:p14="http://schemas.microsoft.com/office/powerpoint/2010/main" val="3243539330"/>
                  </p:ext>
                </p:extLst>
              </p:nvPr>
            </p:nvGraphicFramePr>
            <p:xfrm>
              <a:off x="6306752" y="153163"/>
              <a:ext cx="971550" cy="4679950"/>
            </p:xfrm>
            <a:graphic>
              <a:graphicData uri="http://schemas.openxmlformats.org/drawingml/2006/chart">
                <c:chart xmlns:c="http://schemas.openxmlformats.org/drawingml/2006/chart" xmlns:r="http://schemas.openxmlformats.org/officeDocument/2006/relationships" r:id="rId8"/>
              </a:graphicData>
            </a:graphic>
          </p:graphicFrame>
        </mc:Fallback>
      </mc:AlternateContent>
      <p:graphicFrame>
        <p:nvGraphicFramePr>
          <p:cNvPr id="11" name="Chart 10">
            <a:extLst>
              <a:ext uri="{FF2B5EF4-FFF2-40B4-BE49-F238E27FC236}">
                <a16:creationId xmlns:a16="http://schemas.microsoft.com/office/drawing/2014/main" id="{2C1BF6A1-5880-4757-96AA-1B02D1F2A19D}"/>
              </a:ext>
            </a:extLst>
          </p:cNvPr>
          <p:cNvGraphicFramePr/>
          <p:nvPr>
            <p:extLst>
              <p:ext uri="{D42A27DB-BD31-4B8C-83A1-F6EECF244321}">
                <p14:modId xmlns:p14="http://schemas.microsoft.com/office/powerpoint/2010/main" val="3252035400"/>
              </p:ext>
            </p:extLst>
          </p:nvPr>
        </p:nvGraphicFramePr>
        <p:xfrm>
          <a:off x="7278302" y="153163"/>
          <a:ext cx="1763395" cy="4679950"/>
        </p:xfrm>
        <a:graphic>
          <a:graphicData uri="http://schemas.openxmlformats.org/drawingml/2006/chart">
            <c:chart xmlns:c="http://schemas.openxmlformats.org/drawingml/2006/chart" xmlns:r="http://schemas.openxmlformats.org/officeDocument/2006/relationships" r:id="rId9"/>
          </a:graphicData>
        </a:graphic>
      </p:graphicFrame>
      <mc:AlternateContent xmlns:mc="http://schemas.openxmlformats.org/markup-compatibility/2006" xmlns:a14="http://schemas.microsoft.com/office/drawing/2010/main">
        <mc:Choice Requires="a14">
          <p:graphicFrame>
            <p:nvGraphicFramePr>
              <p:cNvPr id="12" name="Chart 11">
                <a:extLst>
                  <a:ext uri="{FF2B5EF4-FFF2-40B4-BE49-F238E27FC236}">
                    <a16:creationId xmlns:a16="http://schemas.microsoft.com/office/drawing/2014/main" id="{40B585F0-3693-4426-B435-FEC8512A65E9}"/>
                  </a:ext>
                </a:extLst>
              </p:cNvPr>
              <p:cNvGraphicFramePr/>
              <p:nvPr>
                <p:extLst>
                  <p:ext uri="{D42A27DB-BD31-4B8C-83A1-F6EECF244321}">
                    <p14:modId xmlns:p14="http://schemas.microsoft.com/office/powerpoint/2010/main" val="3110496678"/>
                  </p:ext>
                </p:extLst>
              </p:nvPr>
            </p:nvGraphicFramePr>
            <p:xfrm>
              <a:off x="2358634" y="153164"/>
              <a:ext cx="1206182" cy="4679950"/>
            </p:xfrm>
            <a:graphic>
              <a:graphicData uri="http://schemas.openxmlformats.org/drawingml/2006/chart">
                <c:chart xmlns:c="http://schemas.openxmlformats.org/drawingml/2006/chart" xmlns:r="http://schemas.openxmlformats.org/officeDocument/2006/relationships" r:id="rId10"/>
              </a:graphicData>
            </a:graphic>
          </p:graphicFrame>
        </mc:Choice>
        <mc:Fallback xmlns="">
          <p:graphicFrame>
            <p:nvGraphicFramePr>
              <p:cNvPr id="12" name="Chart 11">
                <a:extLst>
                  <a:ext uri="{FF2B5EF4-FFF2-40B4-BE49-F238E27FC236}">
                    <a16:creationId xmlns:a16="http://schemas.microsoft.com/office/drawing/2014/main" id="{40B585F0-3693-4426-B435-FEC8512A65E9}"/>
                  </a:ext>
                </a:extLst>
              </p:cNvPr>
              <p:cNvGraphicFramePr/>
              <p:nvPr>
                <p:extLst>
                  <p:ext uri="{D42A27DB-BD31-4B8C-83A1-F6EECF244321}">
                    <p14:modId xmlns:p14="http://schemas.microsoft.com/office/powerpoint/2010/main" val="1000509142"/>
                  </p:ext>
                </p:extLst>
              </p:nvPr>
            </p:nvGraphicFramePr>
            <p:xfrm>
              <a:off x="2358634" y="153164"/>
              <a:ext cx="1206182" cy="4679950"/>
            </p:xfrm>
            <a:graphic>
              <a:graphicData uri="http://schemas.openxmlformats.org/drawingml/2006/chart">
                <c:chart xmlns:c="http://schemas.openxmlformats.org/drawingml/2006/chart" xmlns:r="http://schemas.openxmlformats.org/officeDocument/2006/relationships" r:id="rId11"/>
              </a:graphicData>
            </a:graphic>
          </p:graphicFrame>
        </mc:Fallback>
      </mc:AlternateContent>
      <mc:AlternateContent xmlns:mc="http://schemas.openxmlformats.org/markup-compatibility/2006" xmlns:a14="http://schemas.microsoft.com/office/drawing/2010/main">
        <mc:Choice Requires="a14">
          <p:sp>
            <p:nvSpPr>
              <p:cNvPr id="14" name="Title 1">
                <a:extLst>
                  <a:ext uri="{FF2B5EF4-FFF2-40B4-BE49-F238E27FC236}">
                    <a16:creationId xmlns:a16="http://schemas.microsoft.com/office/drawing/2014/main" id="{ED19ED52-E3D5-4490-BA3F-F58B4055F4B3}"/>
                  </a:ext>
                </a:extLst>
              </p:cNvPr>
              <p:cNvSpPr>
                <a:spLocks noGrp="1"/>
              </p:cNvSpPr>
              <p:nvPr>
                <p:ph type="title"/>
              </p:nvPr>
            </p:nvSpPr>
            <p:spPr>
              <a:xfrm>
                <a:off x="416104" y="16242"/>
                <a:ext cx="7851596" cy="471438"/>
              </a:xfrm>
            </p:spPr>
            <p:txBody>
              <a:bodyPr>
                <a:normAutofit fontScale="90000"/>
              </a:bodyPr>
              <a:lstStyle/>
              <a:p>
                <a:r>
                  <a:rPr lang="nb-NO" sz="2400"/>
                  <a:t>Forsøk</a:t>
                </a:r>
                <a:r>
                  <a:rPr lang="nb-NO" sz="2500"/>
                  <a:t> 2:	40 kPa – {2a,2b,3a}   ;   80 kPa – {2c,3b,3c}</a:t>
                </a:r>
              </a:p>
            </p:txBody>
          </p:sp>
        </mc:Choice>
        <mc:Fallback xmlns="">
          <p:sp>
            <p:nvSpPr>
              <p:cNvPr id="14" name="Title 1">
                <a:extLst>
                  <a:ext uri="{FF2B5EF4-FFF2-40B4-BE49-F238E27FC236}">
                    <a16:creationId xmlns:a16="http://schemas.microsoft.com/office/drawing/2014/main" id="{ED19ED52-E3D5-4490-BA3F-F58B4055F4B3}"/>
                  </a:ext>
                </a:extLst>
              </p:cNvPr>
              <p:cNvSpPr>
                <a:spLocks noGrp="1" noRot="1" noChangeAspect="1" noMove="1" noResize="1" noEditPoints="1" noAdjustHandles="1" noChangeArrowheads="1" noChangeShapeType="1" noTextEdit="1"/>
              </p:cNvSpPr>
              <p:nvPr>
                <p:ph type="title"/>
              </p:nvPr>
            </p:nvSpPr>
            <p:spPr>
              <a:xfrm>
                <a:off x="416104" y="16242"/>
                <a:ext cx="7851596" cy="471438"/>
              </a:xfrm>
              <a:blipFill>
                <a:blip r:embed="rId12"/>
                <a:stretch>
                  <a:fillRect/>
                </a:stretch>
              </a:blipFill>
            </p:spPr>
            <p:txBody>
              <a:bodyPr/>
              <a:lstStyle/>
              <a:p>
                <a:r>
                  <a:rPr lang="nb-NO">
                    <a:noFill/>
                  </a:rPr>
                  <a:t> </a:t>
                </a:r>
              </a:p>
            </p:txBody>
          </p:sp>
        </mc:Fallback>
      </mc:AlternateContent>
      <mc:AlternateContent xmlns:mc="http://schemas.openxmlformats.org/markup-compatibility/2006" xmlns:a14="http://schemas.microsoft.com/office/drawing/2010/main">
        <mc:Choice Requires="a14">
          <p:graphicFrame>
            <p:nvGraphicFramePr>
              <p:cNvPr id="13" name="Chart 12">
                <a:extLst>
                  <a:ext uri="{FF2B5EF4-FFF2-40B4-BE49-F238E27FC236}">
                    <a16:creationId xmlns:a16="http://schemas.microsoft.com/office/drawing/2014/main" id="{BF63F14D-74B7-4DC4-B03A-2BA9629A43DC}"/>
                  </a:ext>
                </a:extLst>
              </p:cNvPr>
              <p:cNvGraphicFramePr/>
              <p:nvPr>
                <p:extLst>
                  <p:ext uri="{D42A27DB-BD31-4B8C-83A1-F6EECF244321}">
                    <p14:modId xmlns:p14="http://schemas.microsoft.com/office/powerpoint/2010/main" val="3496417764"/>
                  </p:ext>
                </p:extLst>
              </p:nvPr>
            </p:nvGraphicFramePr>
            <p:xfrm>
              <a:off x="4903900" y="153162"/>
              <a:ext cx="1402852" cy="4679950"/>
            </p:xfrm>
            <a:graphic>
              <a:graphicData uri="http://schemas.openxmlformats.org/drawingml/2006/chart">
                <c:chart xmlns:c="http://schemas.openxmlformats.org/drawingml/2006/chart" xmlns:r="http://schemas.openxmlformats.org/officeDocument/2006/relationships" r:id="rId13"/>
              </a:graphicData>
            </a:graphic>
          </p:graphicFrame>
        </mc:Choice>
        <mc:Fallback xmlns="">
          <p:graphicFrame>
            <p:nvGraphicFramePr>
              <p:cNvPr id="13" name="Chart 12">
                <a:extLst>
                  <a:ext uri="{FF2B5EF4-FFF2-40B4-BE49-F238E27FC236}">
                    <a16:creationId xmlns:a16="http://schemas.microsoft.com/office/drawing/2014/main" id="{BF63F14D-74B7-4DC4-B03A-2BA9629A43DC}"/>
                  </a:ext>
                </a:extLst>
              </p:cNvPr>
              <p:cNvGraphicFramePr/>
              <p:nvPr>
                <p:extLst>
                  <p:ext uri="{D42A27DB-BD31-4B8C-83A1-F6EECF244321}">
                    <p14:modId xmlns:p14="http://schemas.microsoft.com/office/powerpoint/2010/main" val="895306264"/>
                  </p:ext>
                </p:extLst>
              </p:nvPr>
            </p:nvGraphicFramePr>
            <p:xfrm>
              <a:off x="4903900" y="153162"/>
              <a:ext cx="1402852" cy="4679950"/>
            </p:xfrm>
            <a:graphic>
              <a:graphicData uri="http://schemas.openxmlformats.org/drawingml/2006/chart">
                <c:chart xmlns:c="http://schemas.openxmlformats.org/drawingml/2006/chart" xmlns:r="http://schemas.openxmlformats.org/officeDocument/2006/relationships" r:id="rId14"/>
              </a:graphicData>
            </a:graphic>
          </p:graphicFrame>
        </mc:Fallback>
      </mc:AlternateContent>
    </p:spTree>
    <p:extLst>
      <p:ext uri="{BB962C8B-B14F-4D97-AF65-F5344CB8AC3E}">
        <p14:creationId xmlns:p14="http://schemas.microsoft.com/office/powerpoint/2010/main" val="197596436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483759-40AA-4439-99D5-B5676117DDDE}"/>
              </a:ext>
            </a:extLst>
          </p:cNvPr>
          <p:cNvSpPr>
            <a:spLocks noGrp="1"/>
          </p:cNvSpPr>
          <p:nvPr>
            <p:ph type="title"/>
          </p:nvPr>
        </p:nvSpPr>
        <p:spPr/>
        <p:txBody>
          <a:bodyPr/>
          <a:lstStyle/>
          <a:p>
            <a:r>
              <a:rPr lang="nb-NO"/>
              <a:t>Deformasjon</a:t>
            </a:r>
          </a:p>
        </p:txBody>
      </p:sp>
      <p:pic>
        <p:nvPicPr>
          <p:cNvPr id="6" name="Content Placeholder 5" descr="A picture containing plant&#10;&#10;Description automatically generated">
            <a:extLst>
              <a:ext uri="{FF2B5EF4-FFF2-40B4-BE49-F238E27FC236}">
                <a16:creationId xmlns:a16="http://schemas.microsoft.com/office/drawing/2014/main" id="{21B1A89B-0A4B-498B-B1D5-696A02AFCDEA}"/>
              </a:ext>
            </a:extLst>
          </p:cNvPr>
          <p:cNvPicPr>
            <a:picLocks noGrp="1" noChangeAspect="1"/>
          </p:cNvPicPr>
          <p:nvPr>
            <p:ph idx="1"/>
          </p:nvPr>
        </p:nvPicPr>
        <p:blipFill rotWithShape="1">
          <a:blip r:embed="rId2"/>
          <a:srcRect l="15328" t="8973" r="16935"/>
          <a:stretch/>
        </p:blipFill>
        <p:spPr>
          <a:xfrm>
            <a:off x="4939200" y="473499"/>
            <a:ext cx="3873600" cy="3904101"/>
          </a:xfrm>
          <a:effectLst>
            <a:softEdge rad="12700"/>
          </a:effectLst>
        </p:spPr>
      </p:pic>
      <p:sp>
        <p:nvSpPr>
          <p:cNvPr id="4" name="Slide Number Placeholder 3">
            <a:extLst>
              <a:ext uri="{FF2B5EF4-FFF2-40B4-BE49-F238E27FC236}">
                <a16:creationId xmlns:a16="http://schemas.microsoft.com/office/drawing/2014/main" id="{16FB09DF-F6DC-422D-8618-C94DFF0B1171}"/>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15</a:t>
            </a:fld>
            <a:endParaRPr lang="nb-NO">
              <a:solidFill>
                <a:schemeClr val="bg1">
                  <a:lumMod val="50000"/>
                </a:schemeClr>
              </a:solidFill>
            </a:endParaRPr>
          </a:p>
        </p:txBody>
      </p:sp>
      <p:pic>
        <p:nvPicPr>
          <p:cNvPr id="8" name="Picture 7" descr="A close-up of a road&#10;&#10;Description automatically generated with low confidence">
            <a:extLst>
              <a:ext uri="{FF2B5EF4-FFF2-40B4-BE49-F238E27FC236}">
                <a16:creationId xmlns:a16="http://schemas.microsoft.com/office/drawing/2014/main" id="{11965375-331F-4603-926A-2D70DA779AC2}"/>
              </a:ext>
            </a:extLst>
          </p:cNvPr>
          <p:cNvPicPr>
            <a:picLocks noChangeAspect="1"/>
          </p:cNvPicPr>
          <p:nvPr/>
        </p:nvPicPr>
        <p:blipFill>
          <a:blip r:embed="rId3"/>
          <a:stretch>
            <a:fillRect/>
          </a:stretch>
        </p:blipFill>
        <p:spPr>
          <a:xfrm>
            <a:off x="522165" y="1264369"/>
            <a:ext cx="3672000" cy="2754000"/>
          </a:xfrm>
          <a:prstGeom prst="rect">
            <a:avLst/>
          </a:prstGeom>
          <a:effectLst>
            <a:softEdge rad="12700"/>
          </a:effectLst>
        </p:spPr>
      </p:pic>
      <p:sp>
        <p:nvSpPr>
          <p:cNvPr id="3" name="TextBox 2">
            <a:extLst>
              <a:ext uri="{FF2B5EF4-FFF2-40B4-BE49-F238E27FC236}">
                <a16:creationId xmlns:a16="http://schemas.microsoft.com/office/drawing/2014/main" id="{B9AC7CE3-EAFC-487D-B799-977C36B3542E}"/>
              </a:ext>
            </a:extLst>
          </p:cNvPr>
          <p:cNvSpPr txBox="1"/>
          <p:nvPr/>
        </p:nvSpPr>
        <p:spPr>
          <a:xfrm>
            <a:off x="4511040" y="1927860"/>
            <a:ext cx="502920" cy="1015663"/>
          </a:xfrm>
          <a:prstGeom prst="rect">
            <a:avLst/>
          </a:prstGeom>
          <a:noFill/>
        </p:spPr>
        <p:txBody>
          <a:bodyPr wrap="square" rtlCol="0">
            <a:spAutoFit/>
          </a:bodyPr>
          <a:lstStyle/>
          <a:p>
            <a:r>
              <a:rPr lang="nb-NO" sz="1200"/>
              <a:t>4 cm</a:t>
            </a:r>
          </a:p>
          <a:p>
            <a:endParaRPr lang="nb-NO" sz="1200"/>
          </a:p>
          <a:p>
            <a:endParaRPr lang="nb-NO" sz="1200"/>
          </a:p>
          <a:p>
            <a:endParaRPr lang="nb-NO" sz="1200"/>
          </a:p>
          <a:p>
            <a:r>
              <a:rPr lang="nb-NO" sz="1200"/>
              <a:t>8cm</a:t>
            </a:r>
          </a:p>
        </p:txBody>
      </p:sp>
      <p:sp>
        <p:nvSpPr>
          <p:cNvPr id="7" name="TextBox 6">
            <a:extLst>
              <a:ext uri="{FF2B5EF4-FFF2-40B4-BE49-F238E27FC236}">
                <a16:creationId xmlns:a16="http://schemas.microsoft.com/office/drawing/2014/main" id="{A2CE8E8C-8CD1-4E0D-81C4-9798E6A63CF0}"/>
              </a:ext>
            </a:extLst>
          </p:cNvPr>
          <p:cNvSpPr txBox="1"/>
          <p:nvPr/>
        </p:nvSpPr>
        <p:spPr>
          <a:xfrm>
            <a:off x="0" y="2446020"/>
            <a:ext cx="502920" cy="276999"/>
          </a:xfrm>
          <a:prstGeom prst="rect">
            <a:avLst/>
          </a:prstGeom>
          <a:noFill/>
        </p:spPr>
        <p:txBody>
          <a:bodyPr wrap="square" rtlCol="0">
            <a:spAutoFit/>
          </a:bodyPr>
          <a:lstStyle/>
          <a:p>
            <a:r>
              <a:rPr lang="nb-NO" sz="1200"/>
              <a:t>2 cm</a:t>
            </a:r>
          </a:p>
        </p:txBody>
      </p:sp>
    </p:spTree>
    <p:extLst>
      <p:ext uri="{BB962C8B-B14F-4D97-AF65-F5344CB8AC3E}">
        <p14:creationId xmlns:p14="http://schemas.microsoft.com/office/powerpoint/2010/main" val="23892053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B9B6ED-58E8-431D-A922-DDF947D9390A}"/>
              </a:ext>
            </a:extLst>
          </p:cNvPr>
          <p:cNvSpPr>
            <a:spLocks noGrp="1"/>
          </p:cNvSpPr>
          <p:nvPr>
            <p:ph type="title"/>
          </p:nvPr>
        </p:nvSpPr>
        <p:spPr/>
        <p:txBody>
          <a:bodyPr/>
          <a:lstStyle/>
          <a:p>
            <a:r>
              <a:rPr lang="nb-NO" dirty="0"/>
              <a:t>Tynnlagseffekten</a:t>
            </a:r>
          </a:p>
        </p:txBody>
      </p:sp>
      <mc:AlternateContent xmlns:mc="http://schemas.openxmlformats.org/markup-compatibility/2006" xmlns:a14="http://schemas.microsoft.com/office/drawing/2010/main">
        <mc:Choice Requires="a14">
          <p:sp>
            <p:nvSpPr>
              <p:cNvPr id="4" name="Slide Number Placeholder 3">
                <a:extLst>
                  <a:ext uri="{FF2B5EF4-FFF2-40B4-BE49-F238E27FC236}">
                    <a16:creationId xmlns:a16="http://schemas.microsoft.com/office/drawing/2014/main" id="{BD492E2F-FCBD-4979-AECE-BEE8EF833A7F}"/>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16</a:t>
                </a:fld>
                <a:endParaRPr lang="nb-NO">
                  <a:solidFill>
                    <a:schemeClr val="bg1">
                      <a:lumMod val="50000"/>
                    </a:schemeClr>
                  </a:solidFill>
                </a:endParaRPr>
              </a:p>
            </p:txBody>
          </p:sp>
        </mc:Choice>
        <mc:Fallback xmlns="">
          <p:sp>
            <p:nvSpPr>
              <p:cNvPr id="4" name="Slide Number Placeholder 3">
                <a:extLst>
                  <a:ext uri="{FF2B5EF4-FFF2-40B4-BE49-F238E27FC236}">
                    <a16:creationId xmlns:a16="http://schemas.microsoft.com/office/drawing/2014/main" id="{BD492E2F-FCBD-4979-AECE-BEE8EF833A7F}"/>
                  </a:ext>
                </a:extLst>
              </p:cNvPr>
              <p:cNvSpPr>
                <a:spLocks noGrp="1" noRot="1" noChangeAspect="1" noMove="1" noResize="1" noEditPoints="1" noAdjustHandles="1" noChangeArrowheads="1" noChangeShapeType="1" noTextEdit="1"/>
              </p:cNvSpPr>
              <p:nvPr>
                <p:ph type="sldNum" sz="quarter" idx="4"/>
              </p:nvPr>
            </p:nvSpPr>
            <p:spPr>
              <a:blipFill>
                <a:blip r:embed="rId3"/>
                <a:stretch>
                  <a:fillRect b="-10870"/>
                </a:stretch>
              </a:blipFill>
            </p:spPr>
            <p:txBody>
              <a:bodyPr/>
              <a:lstStyle/>
              <a:p>
                <a:r>
                  <a:rPr lang="nb-NO">
                    <a:noFill/>
                  </a:rPr>
                  <a:t> </a:t>
                </a:r>
              </a:p>
            </p:txBody>
          </p:sp>
        </mc:Fallback>
      </mc:AlternateContent>
      <p:graphicFrame>
        <p:nvGraphicFramePr>
          <p:cNvPr id="5" name="Chart 4">
            <a:extLst>
              <a:ext uri="{FF2B5EF4-FFF2-40B4-BE49-F238E27FC236}">
                <a16:creationId xmlns:a16="http://schemas.microsoft.com/office/drawing/2014/main" id="{AC7C33C8-8A46-4C62-B25A-690341FB6154}"/>
              </a:ext>
            </a:extLst>
          </p:cNvPr>
          <p:cNvGraphicFramePr>
            <a:graphicFrameLocks/>
          </p:cNvGraphicFramePr>
          <p:nvPr>
            <p:extLst>
              <p:ext uri="{D42A27DB-BD31-4B8C-83A1-F6EECF244321}">
                <p14:modId xmlns:p14="http://schemas.microsoft.com/office/powerpoint/2010/main" val="2231060587"/>
              </p:ext>
            </p:extLst>
          </p:nvPr>
        </p:nvGraphicFramePr>
        <p:xfrm>
          <a:off x="5140800" y="624150"/>
          <a:ext cx="3362400" cy="3895200"/>
        </p:xfrm>
        <a:graphic>
          <a:graphicData uri="http://schemas.openxmlformats.org/drawingml/2006/chart">
            <c:chart xmlns:c="http://schemas.openxmlformats.org/drawingml/2006/chart" xmlns:r="http://schemas.openxmlformats.org/officeDocument/2006/relationships" r:id="rId4"/>
          </a:graphicData>
        </a:graphic>
      </p:graphicFrame>
      <p:sp>
        <p:nvSpPr>
          <p:cNvPr id="8" name="TextBox 1">
            <a:extLst>
              <a:ext uri="{FF2B5EF4-FFF2-40B4-BE49-F238E27FC236}">
                <a16:creationId xmlns:a16="http://schemas.microsoft.com/office/drawing/2014/main" id="{C7907513-0421-4630-BDAA-2108983FC9CC}"/>
              </a:ext>
            </a:extLst>
          </p:cNvPr>
          <p:cNvSpPr txBox="1"/>
          <p:nvPr/>
        </p:nvSpPr>
        <p:spPr>
          <a:xfrm>
            <a:off x="5499885" y="4262018"/>
            <a:ext cx="1685043" cy="535431"/>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nb-NO" sz="900" dirty="0">
                <a:solidFill>
                  <a:schemeClr val="tx1">
                    <a:lumMod val="65000"/>
                    <a:lumOff val="35000"/>
                  </a:schemeClr>
                </a:solidFill>
                <a:latin typeface="Cambria" panose="02040503050406030204" pitchFamily="18" charset="0"/>
                <a:ea typeface="Cambria" panose="02040503050406030204" pitchFamily="18" charset="0"/>
              </a:rPr>
              <a:t>=  «karakteristisk»</a:t>
            </a:r>
          </a:p>
        </p:txBody>
      </p:sp>
      <mc:AlternateContent xmlns:mc="http://schemas.openxmlformats.org/markup-compatibility/2006" xmlns:a14="http://schemas.microsoft.com/office/drawing/2010/main">
        <mc:Choice Requires="a14">
          <p:sp>
            <p:nvSpPr>
              <p:cNvPr id="10" name="Content Placeholder 2">
                <a:extLst>
                  <a:ext uri="{FF2B5EF4-FFF2-40B4-BE49-F238E27FC236}">
                    <a16:creationId xmlns:a16="http://schemas.microsoft.com/office/drawing/2014/main" id="{55AEB65E-4546-454C-979D-332B933FB8CC}"/>
                  </a:ext>
                </a:extLst>
              </p:cNvPr>
              <p:cNvSpPr>
                <a:spLocks noGrp="1"/>
              </p:cNvSpPr>
              <p:nvPr>
                <p:ph idx="1"/>
              </p:nvPr>
            </p:nvSpPr>
            <p:spPr>
              <a:xfrm>
                <a:off x="640800" y="987574"/>
                <a:ext cx="3931200" cy="3452737"/>
              </a:xfrm>
            </p:spPr>
            <p:txBody>
              <a:bodyPr>
                <a:normAutofit fontScale="92500"/>
              </a:bodyPr>
              <a:lstStyle/>
              <a:p>
                <a:pPr>
                  <a:lnSpc>
                    <a:spcPct val="110000"/>
                  </a:lnSpc>
                </a:pPr>
                <a:r>
                  <a:rPr lang="nb-NO" sz="1800" dirty="0"/>
                  <a:t>Karakteristisk verdi (referanseverdi)</a:t>
                </a:r>
                <a:endParaRPr lang="nb-NO" sz="1800" dirty="0">
                  <a:solidFill>
                    <a:schemeClr val="bg1">
                      <a:lumMod val="95000"/>
                    </a:schemeClr>
                  </a:solidFill>
                </a:endParaRPr>
              </a:p>
              <a:p>
                <a:pPr marL="0" indent="0">
                  <a:lnSpc>
                    <a:spcPct val="110000"/>
                  </a:lnSpc>
                  <a:buNone/>
                </a:pPr>
                <a:r>
                  <a:rPr lang="nb-NO" sz="1800" dirty="0">
                    <a:solidFill>
                      <a:schemeClr val="bg1">
                        <a:lumMod val="95000"/>
                      </a:schemeClr>
                    </a:solidFill>
                  </a:rPr>
                  <a:t>Sanse- og utviklingsdistanse</a:t>
                </a:r>
              </a:p>
              <a:p>
                <a:pPr marL="0" indent="0">
                  <a:buNone/>
                </a:pPr>
                <a:endParaRPr lang="nb-NO" sz="1800" dirty="0">
                  <a:solidFill>
                    <a:schemeClr val="bg1">
                      <a:lumMod val="95000"/>
                    </a:schemeClr>
                  </a:solidFill>
                </a:endParaRPr>
              </a:p>
              <a:p>
                <a:pPr marL="57150" indent="0">
                  <a:buNone/>
                </a:pPr>
                <a:r>
                  <a:rPr lang="nb-NO" sz="1700" dirty="0">
                    <a:solidFill>
                      <a:schemeClr val="bg1">
                        <a:lumMod val="95000"/>
                      </a:schemeClr>
                    </a:solidFill>
                  </a:rPr>
                  <a:t>Analytisk:</a:t>
                </a:r>
              </a:p>
              <a:p>
                <a:pPr lvl="1"/>
                <a:r>
                  <a:rPr lang="nb-NO" sz="1700" dirty="0">
                    <a:solidFill>
                      <a:schemeClr val="bg1">
                        <a:lumMod val="95000"/>
                      </a:schemeClr>
                    </a:solidFill>
                  </a:rPr>
                  <a:t>Kontrast i «karakteristiske verdier»</a:t>
                </a:r>
              </a:p>
              <a:p>
                <a:pPr lvl="1"/>
                <a:r>
                  <a:rPr lang="nb-NO" sz="1700" dirty="0">
                    <a:solidFill>
                      <a:schemeClr val="bg1">
                        <a:lumMod val="95000"/>
                      </a:schemeClr>
                    </a:solidFill>
                  </a:rPr>
                  <a:t>Skaleringsfaktoren (</a:t>
                </a:r>
                <a14:m>
                  <m:oMath xmlns:m="http://schemas.openxmlformats.org/officeDocument/2006/math">
                    <m:sSub>
                      <m:sSubPr>
                        <m:ctrlPr>
                          <a:rPr lang="nb-NO" sz="1700" i="1" dirty="0">
                            <a:solidFill>
                              <a:schemeClr val="bg1">
                                <a:lumMod val="95000"/>
                              </a:schemeClr>
                            </a:solidFill>
                            <a:latin typeface="Cambria Math" panose="02040503050406030204" pitchFamily="18" charset="0"/>
                          </a:rPr>
                        </m:ctrlPr>
                      </m:sSubPr>
                      <m:e>
                        <m:r>
                          <m:rPr>
                            <m:sty m:val="p"/>
                          </m:rPr>
                          <a:rPr lang="nb-NO" sz="1700" dirty="0">
                            <a:solidFill>
                              <a:schemeClr val="bg1">
                                <a:lumMod val="95000"/>
                              </a:schemeClr>
                            </a:solidFill>
                            <a:latin typeface="Cambria Math" panose="02040503050406030204" pitchFamily="18" charset="0"/>
                          </a:rPr>
                          <m:t>d</m:t>
                        </m:r>
                      </m:e>
                      <m:sub>
                        <m:r>
                          <m:rPr>
                            <m:sty m:val="p"/>
                          </m:rPr>
                          <a:rPr lang="nb-NO" sz="1700" dirty="0">
                            <a:solidFill>
                              <a:schemeClr val="bg1">
                                <a:lumMod val="95000"/>
                              </a:schemeClr>
                            </a:solidFill>
                            <a:latin typeface="Cambria Math" panose="02040503050406030204" pitchFamily="18" charset="0"/>
                          </a:rPr>
                          <m:t>c</m:t>
                        </m:r>
                      </m:sub>
                    </m:sSub>
                  </m:oMath>
                </a14:m>
                <a:r>
                  <a:rPr lang="nb-NO" sz="1700" dirty="0">
                    <a:solidFill>
                      <a:schemeClr val="bg1">
                        <a:lumMod val="95000"/>
                      </a:schemeClr>
                    </a:solidFill>
                  </a:rPr>
                  <a:t> mot </a:t>
                </a:r>
                <a14:m>
                  <m:oMath xmlns:m="http://schemas.openxmlformats.org/officeDocument/2006/math">
                    <m:r>
                      <m:rPr>
                        <m:sty m:val="p"/>
                      </m:rPr>
                      <a:rPr lang="nb-NO" sz="1700" dirty="0">
                        <a:solidFill>
                          <a:schemeClr val="bg1">
                            <a:lumMod val="95000"/>
                          </a:schemeClr>
                        </a:solidFill>
                        <a:latin typeface="Cambria Math" panose="02040503050406030204" pitchFamily="18" charset="0"/>
                      </a:rPr>
                      <m:t>H</m:t>
                    </m:r>
                  </m:oMath>
                </a14:m>
                <a:r>
                  <a:rPr lang="nb-NO" sz="1700" dirty="0">
                    <a:solidFill>
                      <a:schemeClr val="bg1">
                        <a:lumMod val="95000"/>
                      </a:schemeClr>
                    </a:solidFill>
                  </a:rPr>
                  <a:t>)</a:t>
                </a:r>
              </a:p>
              <a:p>
                <a:pPr marL="57150" indent="0">
                  <a:buNone/>
                </a:pPr>
                <a:endParaRPr lang="nb-NO" sz="1800" dirty="0">
                  <a:solidFill>
                    <a:schemeClr val="bg1">
                      <a:lumMod val="95000"/>
                    </a:schemeClr>
                  </a:solidFill>
                </a:endParaRPr>
              </a:p>
              <a:p>
                <a:pPr marL="57150" indent="0">
                  <a:buNone/>
                </a:pPr>
                <a:r>
                  <a:rPr lang="nb-NO" sz="1800" dirty="0">
                    <a:solidFill>
                      <a:schemeClr val="bg1">
                        <a:lumMod val="95000"/>
                      </a:schemeClr>
                    </a:solidFill>
                  </a:rPr>
                  <a:t>Metodikk:</a:t>
                </a:r>
              </a:p>
              <a:p>
                <a:pPr lvl="1"/>
                <a:r>
                  <a:rPr lang="nb-NO" dirty="0">
                    <a:solidFill>
                      <a:schemeClr val="bg1">
                        <a:lumMod val="95000"/>
                      </a:schemeClr>
                    </a:solidFill>
                  </a:rPr>
                  <a:t>Avlesningsfrekvens</a:t>
                </a:r>
              </a:p>
              <a:p>
                <a:pPr lvl="1"/>
                <a:r>
                  <a:rPr lang="nb-NO" dirty="0">
                    <a:solidFill>
                      <a:schemeClr val="bg1">
                        <a:lumMod val="95000"/>
                      </a:schemeClr>
                    </a:solidFill>
                  </a:rPr>
                  <a:t>Automatisert databehandling</a:t>
                </a:r>
              </a:p>
              <a:p>
                <a:pPr lvl="1"/>
                <a:r>
                  <a:rPr lang="nb-NO" dirty="0">
                    <a:solidFill>
                      <a:schemeClr val="bg1">
                        <a:lumMod val="95000"/>
                      </a:schemeClr>
                    </a:solidFill>
                  </a:rPr>
                  <a:t>Interpolasjon ved parametrisering</a:t>
                </a:r>
              </a:p>
            </p:txBody>
          </p:sp>
        </mc:Choice>
        <mc:Fallback xmlns="">
          <p:sp>
            <p:nvSpPr>
              <p:cNvPr id="10" name="Content Placeholder 2">
                <a:extLst>
                  <a:ext uri="{FF2B5EF4-FFF2-40B4-BE49-F238E27FC236}">
                    <a16:creationId xmlns:a16="http://schemas.microsoft.com/office/drawing/2014/main" id="{55AEB65E-4546-454C-979D-332B933FB8CC}"/>
                  </a:ext>
                </a:extLst>
              </p:cNvPr>
              <p:cNvSpPr>
                <a:spLocks noGrp="1" noRot="1" noChangeAspect="1" noMove="1" noResize="1" noEditPoints="1" noAdjustHandles="1" noChangeArrowheads="1" noChangeShapeType="1" noTextEdit="1"/>
              </p:cNvSpPr>
              <p:nvPr>
                <p:ph idx="1"/>
              </p:nvPr>
            </p:nvSpPr>
            <p:spPr>
              <a:xfrm>
                <a:off x="640800" y="987574"/>
                <a:ext cx="3931200" cy="3452737"/>
              </a:xfrm>
              <a:blipFill>
                <a:blip r:embed="rId5"/>
                <a:stretch>
                  <a:fillRect l="-930" t="-177" b="-707"/>
                </a:stretch>
              </a:blipFill>
            </p:spPr>
            <p:txBody>
              <a:bodyPr/>
              <a:lstStyle/>
              <a:p>
                <a:r>
                  <a:rPr lang="nb-NO">
                    <a:noFill/>
                  </a:rPr>
                  <a:t> </a:t>
                </a:r>
              </a:p>
            </p:txBody>
          </p:sp>
        </mc:Fallback>
      </mc:AlternateContent>
    </p:spTree>
    <p:extLst>
      <p:ext uri="{BB962C8B-B14F-4D97-AF65-F5344CB8AC3E}">
        <p14:creationId xmlns:p14="http://schemas.microsoft.com/office/powerpoint/2010/main" val="380978364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B9B6ED-58E8-431D-A922-DDF947D9390A}"/>
              </a:ext>
            </a:extLst>
          </p:cNvPr>
          <p:cNvSpPr>
            <a:spLocks noGrp="1"/>
          </p:cNvSpPr>
          <p:nvPr>
            <p:ph type="title"/>
          </p:nvPr>
        </p:nvSpPr>
        <p:spPr/>
        <p:txBody>
          <a:bodyPr/>
          <a:lstStyle/>
          <a:p>
            <a:r>
              <a:rPr lang="nb-NO"/>
              <a:t>Tynnlagseffekten</a:t>
            </a:r>
          </a:p>
        </p:txBody>
      </p:sp>
      <mc:AlternateContent xmlns:mc="http://schemas.openxmlformats.org/markup-compatibility/2006" xmlns:a14="http://schemas.microsoft.com/office/drawing/2010/main">
        <mc:Choice Requires="a14">
          <p:sp>
            <p:nvSpPr>
              <p:cNvPr id="4" name="Slide Number Placeholder 3">
                <a:extLst>
                  <a:ext uri="{FF2B5EF4-FFF2-40B4-BE49-F238E27FC236}">
                    <a16:creationId xmlns:a16="http://schemas.microsoft.com/office/drawing/2014/main" id="{BD492E2F-FCBD-4979-AECE-BEE8EF833A7F}"/>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17</a:t>
                </a:fld>
                <a:endParaRPr lang="nb-NO">
                  <a:solidFill>
                    <a:schemeClr val="bg1">
                      <a:lumMod val="50000"/>
                    </a:schemeClr>
                  </a:solidFill>
                </a:endParaRPr>
              </a:p>
            </p:txBody>
          </p:sp>
        </mc:Choice>
        <mc:Fallback xmlns="">
          <p:sp>
            <p:nvSpPr>
              <p:cNvPr id="4" name="Slide Number Placeholder 3">
                <a:extLst>
                  <a:ext uri="{FF2B5EF4-FFF2-40B4-BE49-F238E27FC236}">
                    <a16:creationId xmlns:a16="http://schemas.microsoft.com/office/drawing/2014/main" id="{BD492E2F-FCBD-4979-AECE-BEE8EF833A7F}"/>
                  </a:ext>
                </a:extLst>
              </p:cNvPr>
              <p:cNvSpPr>
                <a:spLocks noGrp="1" noRot="1" noChangeAspect="1" noMove="1" noResize="1" noEditPoints="1" noAdjustHandles="1" noChangeArrowheads="1" noChangeShapeType="1" noTextEdit="1"/>
              </p:cNvSpPr>
              <p:nvPr>
                <p:ph type="sldNum" sz="quarter" idx="4"/>
              </p:nvPr>
            </p:nvSpPr>
            <p:spPr>
              <a:blipFill>
                <a:blip r:embed="rId3"/>
                <a:stretch>
                  <a:fillRect b="-10870"/>
                </a:stretch>
              </a:blipFill>
            </p:spPr>
            <p:txBody>
              <a:bodyPr/>
              <a:lstStyle/>
              <a:p>
                <a:r>
                  <a:rPr lang="nb-NO">
                    <a:noFill/>
                  </a:rPr>
                  <a:t> </a:t>
                </a:r>
              </a:p>
            </p:txBody>
          </p:sp>
        </mc:Fallback>
      </mc:AlternateContent>
      <p:graphicFrame>
        <p:nvGraphicFramePr>
          <p:cNvPr id="5" name="Chart 4">
            <a:extLst>
              <a:ext uri="{FF2B5EF4-FFF2-40B4-BE49-F238E27FC236}">
                <a16:creationId xmlns:a16="http://schemas.microsoft.com/office/drawing/2014/main" id="{AC7C33C8-8A46-4C62-B25A-690341FB6154}"/>
              </a:ext>
            </a:extLst>
          </p:cNvPr>
          <p:cNvGraphicFramePr>
            <a:graphicFrameLocks/>
          </p:cNvGraphicFramePr>
          <p:nvPr>
            <p:extLst>
              <p:ext uri="{D42A27DB-BD31-4B8C-83A1-F6EECF244321}">
                <p14:modId xmlns:p14="http://schemas.microsoft.com/office/powerpoint/2010/main" val="1275212109"/>
              </p:ext>
            </p:extLst>
          </p:nvPr>
        </p:nvGraphicFramePr>
        <p:xfrm>
          <a:off x="5140800" y="624150"/>
          <a:ext cx="3362400" cy="3895200"/>
        </p:xfrm>
        <a:graphic>
          <a:graphicData uri="http://schemas.openxmlformats.org/drawingml/2006/chart">
            <c:chart xmlns:c="http://schemas.openxmlformats.org/drawingml/2006/chart" xmlns:r="http://schemas.openxmlformats.org/officeDocument/2006/relationships" r:id="rId4"/>
          </a:graphicData>
        </a:graphic>
      </p:graphicFrame>
      <p:sp>
        <p:nvSpPr>
          <p:cNvPr id="8" name="TextBox 1">
            <a:extLst>
              <a:ext uri="{FF2B5EF4-FFF2-40B4-BE49-F238E27FC236}">
                <a16:creationId xmlns:a16="http://schemas.microsoft.com/office/drawing/2014/main" id="{C7907513-0421-4630-BDAA-2108983FC9CC}"/>
              </a:ext>
            </a:extLst>
          </p:cNvPr>
          <p:cNvSpPr txBox="1"/>
          <p:nvPr/>
        </p:nvSpPr>
        <p:spPr>
          <a:xfrm>
            <a:off x="5499885" y="4262018"/>
            <a:ext cx="1685043" cy="535431"/>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nb-NO" sz="900">
                <a:solidFill>
                  <a:schemeClr val="tx1">
                    <a:lumMod val="65000"/>
                    <a:lumOff val="35000"/>
                  </a:schemeClr>
                </a:solidFill>
                <a:latin typeface="Cambria" panose="02040503050406030204" pitchFamily="18" charset="0"/>
                <a:ea typeface="Cambria" panose="02040503050406030204" pitchFamily="18" charset="0"/>
              </a:rPr>
              <a:t>=  «karakteristisk»</a:t>
            </a:r>
          </a:p>
        </p:txBody>
      </p:sp>
      <mc:AlternateContent xmlns:mc="http://schemas.openxmlformats.org/markup-compatibility/2006" xmlns:a14="http://schemas.microsoft.com/office/drawing/2010/main">
        <mc:Choice Requires="a14">
          <p:sp>
            <p:nvSpPr>
              <p:cNvPr id="9" name="Content Placeholder 2">
                <a:extLst>
                  <a:ext uri="{FF2B5EF4-FFF2-40B4-BE49-F238E27FC236}">
                    <a16:creationId xmlns:a16="http://schemas.microsoft.com/office/drawing/2014/main" id="{26E63219-69A1-4683-A7C5-CA0E62790696}"/>
                  </a:ext>
                </a:extLst>
              </p:cNvPr>
              <p:cNvSpPr>
                <a:spLocks noGrp="1"/>
              </p:cNvSpPr>
              <p:nvPr>
                <p:ph idx="1"/>
              </p:nvPr>
            </p:nvSpPr>
            <p:spPr>
              <a:xfrm>
                <a:off x="640800" y="987574"/>
                <a:ext cx="3931200" cy="3452737"/>
              </a:xfrm>
            </p:spPr>
            <p:txBody>
              <a:bodyPr>
                <a:normAutofit fontScale="92500"/>
              </a:bodyPr>
              <a:lstStyle/>
              <a:p>
                <a:pPr>
                  <a:lnSpc>
                    <a:spcPct val="110000"/>
                  </a:lnSpc>
                </a:pPr>
                <a:r>
                  <a:rPr lang="nb-NO" sz="1800" dirty="0"/>
                  <a:t>Karakteristisk verdi (referanseverdi)</a:t>
                </a:r>
              </a:p>
              <a:p>
                <a:pPr>
                  <a:lnSpc>
                    <a:spcPct val="110000"/>
                  </a:lnSpc>
                </a:pPr>
                <a:r>
                  <a:rPr lang="nb-NO" sz="1800" dirty="0"/>
                  <a:t>Sanse- og utviklingsdistanse</a:t>
                </a:r>
              </a:p>
              <a:p>
                <a:pPr marL="0" indent="0">
                  <a:buNone/>
                </a:pPr>
                <a:endParaRPr lang="nb-NO" sz="1800" dirty="0">
                  <a:solidFill>
                    <a:schemeClr val="bg1">
                      <a:lumMod val="95000"/>
                    </a:schemeClr>
                  </a:solidFill>
                </a:endParaRPr>
              </a:p>
              <a:p>
                <a:pPr marL="57150" indent="0">
                  <a:buNone/>
                </a:pPr>
                <a:r>
                  <a:rPr lang="nb-NO" sz="1700" dirty="0">
                    <a:solidFill>
                      <a:schemeClr val="bg1">
                        <a:lumMod val="95000"/>
                      </a:schemeClr>
                    </a:solidFill>
                  </a:rPr>
                  <a:t>Analytisk:</a:t>
                </a:r>
              </a:p>
              <a:p>
                <a:pPr lvl="1"/>
                <a:r>
                  <a:rPr lang="nb-NO" sz="1700" dirty="0"/>
                  <a:t>Kontrast i «karakteristiske verdier»</a:t>
                </a:r>
              </a:p>
              <a:p>
                <a:pPr lvl="1"/>
                <a:r>
                  <a:rPr lang="nb-NO" sz="1700" dirty="0">
                    <a:solidFill>
                      <a:schemeClr val="bg1">
                        <a:lumMod val="95000"/>
                      </a:schemeClr>
                    </a:solidFill>
                  </a:rPr>
                  <a:t>Skaleringsfaktoren (</a:t>
                </a:r>
                <a14:m>
                  <m:oMath xmlns:m="http://schemas.openxmlformats.org/officeDocument/2006/math">
                    <m:sSub>
                      <m:sSubPr>
                        <m:ctrlPr>
                          <a:rPr lang="nb-NO" sz="1700" i="1" dirty="0">
                            <a:solidFill>
                              <a:schemeClr val="bg1">
                                <a:lumMod val="95000"/>
                              </a:schemeClr>
                            </a:solidFill>
                            <a:latin typeface="Cambria Math" panose="02040503050406030204" pitchFamily="18" charset="0"/>
                          </a:rPr>
                        </m:ctrlPr>
                      </m:sSubPr>
                      <m:e>
                        <m:r>
                          <m:rPr>
                            <m:sty m:val="p"/>
                          </m:rPr>
                          <a:rPr lang="nb-NO" sz="1700" dirty="0">
                            <a:solidFill>
                              <a:schemeClr val="bg1">
                                <a:lumMod val="95000"/>
                              </a:schemeClr>
                            </a:solidFill>
                            <a:latin typeface="Cambria Math" panose="02040503050406030204" pitchFamily="18" charset="0"/>
                          </a:rPr>
                          <m:t>d</m:t>
                        </m:r>
                      </m:e>
                      <m:sub>
                        <m:r>
                          <m:rPr>
                            <m:sty m:val="p"/>
                          </m:rPr>
                          <a:rPr lang="nb-NO" sz="1700" dirty="0">
                            <a:solidFill>
                              <a:schemeClr val="bg1">
                                <a:lumMod val="95000"/>
                              </a:schemeClr>
                            </a:solidFill>
                            <a:latin typeface="Cambria Math" panose="02040503050406030204" pitchFamily="18" charset="0"/>
                          </a:rPr>
                          <m:t>c</m:t>
                        </m:r>
                      </m:sub>
                    </m:sSub>
                  </m:oMath>
                </a14:m>
                <a:r>
                  <a:rPr lang="nb-NO" sz="1700" dirty="0">
                    <a:solidFill>
                      <a:schemeClr val="bg1">
                        <a:lumMod val="95000"/>
                      </a:schemeClr>
                    </a:solidFill>
                  </a:rPr>
                  <a:t> mot </a:t>
                </a:r>
                <a14:m>
                  <m:oMath xmlns:m="http://schemas.openxmlformats.org/officeDocument/2006/math">
                    <m:r>
                      <m:rPr>
                        <m:sty m:val="p"/>
                      </m:rPr>
                      <a:rPr lang="nb-NO" sz="1700" dirty="0">
                        <a:solidFill>
                          <a:schemeClr val="bg1">
                            <a:lumMod val="95000"/>
                          </a:schemeClr>
                        </a:solidFill>
                        <a:latin typeface="Cambria Math" panose="02040503050406030204" pitchFamily="18" charset="0"/>
                      </a:rPr>
                      <m:t>H</m:t>
                    </m:r>
                  </m:oMath>
                </a14:m>
                <a:r>
                  <a:rPr lang="nb-NO" sz="1700" dirty="0">
                    <a:solidFill>
                      <a:schemeClr val="bg1">
                        <a:lumMod val="95000"/>
                      </a:schemeClr>
                    </a:solidFill>
                  </a:rPr>
                  <a:t>)</a:t>
                </a:r>
              </a:p>
              <a:p>
                <a:pPr marL="57150" indent="0">
                  <a:buNone/>
                </a:pPr>
                <a:endParaRPr lang="nb-NO" sz="1800" dirty="0">
                  <a:solidFill>
                    <a:schemeClr val="bg1">
                      <a:lumMod val="95000"/>
                    </a:schemeClr>
                  </a:solidFill>
                </a:endParaRPr>
              </a:p>
              <a:p>
                <a:pPr marL="57150" indent="0">
                  <a:buNone/>
                </a:pPr>
                <a:r>
                  <a:rPr lang="nb-NO" sz="1800" dirty="0">
                    <a:solidFill>
                      <a:schemeClr val="bg1">
                        <a:lumMod val="95000"/>
                      </a:schemeClr>
                    </a:solidFill>
                  </a:rPr>
                  <a:t>Metodikk:</a:t>
                </a:r>
              </a:p>
              <a:p>
                <a:pPr lvl="1"/>
                <a:r>
                  <a:rPr lang="nb-NO" dirty="0">
                    <a:solidFill>
                      <a:schemeClr val="bg1">
                        <a:lumMod val="95000"/>
                      </a:schemeClr>
                    </a:solidFill>
                  </a:rPr>
                  <a:t>Avlesningsfrekvens</a:t>
                </a:r>
              </a:p>
              <a:p>
                <a:pPr lvl="1"/>
                <a:r>
                  <a:rPr lang="nb-NO" dirty="0">
                    <a:solidFill>
                      <a:schemeClr val="bg1">
                        <a:lumMod val="95000"/>
                      </a:schemeClr>
                    </a:solidFill>
                  </a:rPr>
                  <a:t>Automatisert databehandling</a:t>
                </a:r>
              </a:p>
              <a:p>
                <a:pPr lvl="1"/>
                <a:r>
                  <a:rPr lang="nb-NO" dirty="0">
                    <a:solidFill>
                      <a:schemeClr val="bg1">
                        <a:lumMod val="95000"/>
                      </a:schemeClr>
                    </a:solidFill>
                  </a:rPr>
                  <a:t>Interpolasjon ved parametrisering</a:t>
                </a:r>
              </a:p>
            </p:txBody>
          </p:sp>
        </mc:Choice>
        <mc:Fallback xmlns="">
          <p:sp>
            <p:nvSpPr>
              <p:cNvPr id="9" name="Content Placeholder 2">
                <a:extLst>
                  <a:ext uri="{FF2B5EF4-FFF2-40B4-BE49-F238E27FC236}">
                    <a16:creationId xmlns:a16="http://schemas.microsoft.com/office/drawing/2014/main" id="{26E63219-69A1-4683-A7C5-CA0E62790696}"/>
                  </a:ext>
                </a:extLst>
              </p:cNvPr>
              <p:cNvSpPr>
                <a:spLocks noGrp="1" noRot="1" noChangeAspect="1" noMove="1" noResize="1" noEditPoints="1" noAdjustHandles="1" noChangeArrowheads="1" noChangeShapeType="1" noTextEdit="1"/>
              </p:cNvSpPr>
              <p:nvPr>
                <p:ph idx="1"/>
              </p:nvPr>
            </p:nvSpPr>
            <p:spPr>
              <a:xfrm>
                <a:off x="640800" y="987574"/>
                <a:ext cx="3931200" cy="3452737"/>
              </a:xfrm>
              <a:blipFill>
                <a:blip r:embed="rId5"/>
                <a:stretch>
                  <a:fillRect t="-177" b="-707"/>
                </a:stretch>
              </a:blipFill>
            </p:spPr>
            <p:txBody>
              <a:bodyPr/>
              <a:lstStyle/>
              <a:p>
                <a:r>
                  <a:rPr lang="nb-NO">
                    <a:noFill/>
                  </a:rPr>
                  <a:t> </a:t>
                </a:r>
              </a:p>
            </p:txBody>
          </p:sp>
        </mc:Fallback>
      </mc:AlternateContent>
    </p:spTree>
    <p:extLst>
      <p:ext uri="{BB962C8B-B14F-4D97-AF65-F5344CB8AC3E}">
        <p14:creationId xmlns:p14="http://schemas.microsoft.com/office/powerpoint/2010/main" val="3738503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B9B6ED-58E8-431D-A922-DDF947D9390A}"/>
              </a:ext>
            </a:extLst>
          </p:cNvPr>
          <p:cNvSpPr>
            <a:spLocks noGrp="1"/>
          </p:cNvSpPr>
          <p:nvPr>
            <p:ph type="title"/>
          </p:nvPr>
        </p:nvSpPr>
        <p:spPr/>
        <p:txBody>
          <a:bodyPr/>
          <a:lstStyle/>
          <a:p>
            <a:r>
              <a:rPr lang="nb-NO" dirty="0"/>
              <a:t>Tynnlagseffekten</a:t>
            </a:r>
          </a:p>
        </p:txBody>
      </p:sp>
      <mc:AlternateContent xmlns:mc="http://schemas.openxmlformats.org/markup-compatibility/2006" xmlns:a14="http://schemas.microsoft.com/office/drawing/2010/main">
        <mc:Choice Requires="a14">
          <p:sp>
            <p:nvSpPr>
              <p:cNvPr id="4" name="Slide Number Placeholder 3">
                <a:extLst>
                  <a:ext uri="{FF2B5EF4-FFF2-40B4-BE49-F238E27FC236}">
                    <a16:creationId xmlns:a16="http://schemas.microsoft.com/office/drawing/2014/main" id="{BD492E2F-FCBD-4979-AECE-BEE8EF833A7F}"/>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18</a:t>
                </a:fld>
                <a:endParaRPr lang="nb-NO">
                  <a:solidFill>
                    <a:schemeClr val="bg1">
                      <a:lumMod val="50000"/>
                    </a:schemeClr>
                  </a:solidFill>
                </a:endParaRPr>
              </a:p>
            </p:txBody>
          </p:sp>
        </mc:Choice>
        <mc:Fallback xmlns="">
          <p:sp>
            <p:nvSpPr>
              <p:cNvPr id="4" name="Slide Number Placeholder 3">
                <a:extLst>
                  <a:ext uri="{FF2B5EF4-FFF2-40B4-BE49-F238E27FC236}">
                    <a16:creationId xmlns:a16="http://schemas.microsoft.com/office/drawing/2014/main" id="{BD492E2F-FCBD-4979-AECE-BEE8EF833A7F}"/>
                  </a:ext>
                </a:extLst>
              </p:cNvPr>
              <p:cNvSpPr>
                <a:spLocks noGrp="1" noRot="1" noChangeAspect="1" noMove="1" noResize="1" noEditPoints="1" noAdjustHandles="1" noChangeArrowheads="1" noChangeShapeType="1" noTextEdit="1"/>
              </p:cNvSpPr>
              <p:nvPr>
                <p:ph type="sldNum" sz="quarter" idx="4"/>
              </p:nvPr>
            </p:nvSpPr>
            <p:spPr>
              <a:blipFill>
                <a:blip r:embed="rId3"/>
                <a:stretch>
                  <a:fillRect b="-10870"/>
                </a:stretch>
              </a:blipFill>
            </p:spPr>
            <p:txBody>
              <a:bodyPr/>
              <a:lstStyle/>
              <a:p>
                <a:r>
                  <a:rPr lang="nb-NO">
                    <a:noFill/>
                  </a:rPr>
                  <a:t> </a:t>
                </a:r>
              </a:p>
            </p:txBody>
          </p:sp>
        </mc:Fallback>
      </mc:AlternateContent>
      <p:graphicFrame>
        <p:nvGraphicFramePr>
          <p:cNvPr id="5" name="Chart 4">
            <a:extLst>
              <a:ext uri="{FF2B5EF4-FFF2-40B4-BE49-F238E27FC236}">
                <a16:creationId xmlns:a16="http://schemas.microsoft.com/office/drawing/2014/main" id="{AC7C33C8-8A46-4C62-B25A-690341FB6154}"/>
              </a:ext>
            </a:extLst>
          </p:cNvPr>
          <p:cNvGraphicFramePr>
            <a:graphicFrameLocks/>
          </p:cNvGraphicFramePr>
          <p:nvPr>
            <p:extLst>
              <p:ext uri="{D42A27DB-BD31-4B8C-83A1-F6EECF244321}">
                <p14:modId xmlns:p14="http://schemas.microsoft.com/office/powerpoint/2010/main" val="291768902"/>
              </p:ext>
            </p:extLst>
          </p:nvPr>
        </p:nvGraphicFramePr>
        <p:xfrm>
          <a:off x="5140800" y="624150"/>
          <a:ext cx="3362400" cy="3895200"/>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1">
            <a:extLst>
              <a:ext uri="{FF2B5EF4-FFF2-40B4-BE49-F238E27FC236}">
                <a16:creationId xmlns:a16="http://schemas.microsoft.com/office/drawing/2014/main" id="{D9B47212-6D08-4452-9E3C-4B450A67BB50}"/>
              </a:ext>
            </a:extLst>
          </p:cNvPr>
          <p:cNvSpPr txBox="1"/>
          <p:nvPr/>
        </p:nvSpPr>
        <p:spPr>
          <a:xfrm>
            <a:off x="5499885" y="4262018"/>
            <a:ext cx="1685043" cy="535431"/>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nb-NO" sz="900">
                <a:solidFill>
                  <a:schemeClr val="tx1">
                    <a:lumMod val="65000"/>
                    <a:lumOff val="35000"/>
                  </a:schemeClr>
                </a:solidFill>
                <a:latin typeface="Cambria" panose="02040503050406030204" pitchFamily="18" charset="0"/>
                <a:ea typeface="Cambria" panose="02040503050406030204" pitchFamily="18" charset="0"/>
              </a:rPr>
              <a:t>=  «karakteristisk»</a:t>
            </a:r>
          </a:p>
        </p:txBody>
      </p:sp>
      <mc:AlternateContent xmlns:mc="http://schemas.openxmlformats.org/markup-compatibility/2006" xmlns:a14="http://schemas.microsoft.com/office/drawing/2010/main">
        <mc:Choice Requires="a14">
          <p:sp>
            <p:nvSpPr>
              <p:cNvPr id="9" name="Content Placeholder 2">
                <a:extLst>
                  <a:ext uri="{FF2B5EF4-FFF2-40B4-BE49-F238E27FC236}">
                    <a16:creationId xmlns:a16="http://schemas.microsoft.com/office/drawing/2014/main" id="{0C67546E-9420-498E-9F19-C8BD0710B69D}"/>
                  </a:ext>
                </a:extLst>
              </p:cNvPr>
              <p:cNvSpPr>
                <a:spLocks noGrp="1"/>
              </p:cNvSpPr>
              <p:nvPr>
                <p:ph idx="1"/>
              </p:nvPr>
            </p:nvSpPr>
            <p:spPr>
              <a:xfrm>
                <a:off x="640800" y="987574"/>
                <a:ext cx="3931200" cy="3452737"/>
              </a:xfrm>
            </p:spPr>
            <p:txBody>
              <a:bodyPr>
                <a:normAutofit fontScale="92500"/>
              </a:bodyPr>
              <a:lstStyle/>
              <a:p>
                <a:pPr>
                  <a:lnSpc>
                    <a:spcPct val="110000"/>
                  </a:lnSpc>
                </a:pPr>
                <a:r>
                  <a:rPr lang="nb-NO" sz="1800" dirty="0">
                    <a:solidFill>
                      <a:schemeClr val="bg2">
                        <a:lumMod val="25000"/>
                      </a:schemeClr>
                    </a:solidFill>
                  </a:rPr>
                  <a:t>Karakteristisk verdi (referanseverdi)</a:t>
                </a:r>
              </a:p>
              <a:p>
                <a:pPr>
                  <a:lnSpc>
                    <a:spcPct val="110000"/>
                  </a:lnSpc>
                </a:pPr>
                <a:r>
                  <a:rPr lang="nb-NO" sz="1800" dirty="0">
                    <a:solidFill>
                      <a:schemeClr val="bg2">
                        <a:lumMod val="25000"/>
                      </a:schemeClr>
                    </a:solidFill>
                  </a:rPr>
                  <a:t>Sanse- og utviklingsdistanse</a:t>
                </a:r>
              </a:p>
              <a:p>
                <a:pPr marL="0" indent="0">
                  <a:buNone/>
                </a:pPr>
                <a:endParaRPr lang="nb-NO" sz="1800" dirty="0">
                  <a:solidFill>
                    <a:schemeClr val="bg2">
                      <a:lumMod val="25000"/>
                    </a:schemeClr>
                  </a:solidFill>
                </a:endParaRPr>
              </a:p>
              <a:p>
                <a:pPr marL="57150" indent="0">
                  <a:buNone/>
                </a:pPr>
                <a:r>
                  <a:rPr lang="nb-NO" sz="1700" dirty="0">
                    <a:solidFill>
                      <a:schemeClr val="bg1">
                        <a:lumMod val="95000"/>
                      </a:schemeClr>
                    </a:solidFill>
                  </a:rPr>
                  <a:t>Analytisk:</a:t>
                </a:r>
              </a:p>
              <a:p>
                <a:pPr lvl="1"/>
                <a:r>
                  <a:rPr lang="nb-NO" sz="1700" dirty="0">
                    <a:solidFill>
                      <a:schemeClr val="bg2">
                        <a:lumMod val="25000"/>
                      </a:schemeClr>
                    </a:solidFill>
                  </a:rPr>
                  <a:t>Kontrast i «karakteristiske verdier»</a:t>
                </a:r>
              </a:p>
              <a:p>
                <a:pPr lvl="1"/>
                <a:r>
                  <a:rPr lang="nb-NO" sz="1700" dirty="0">
                    <a:solidFill>
                      <a:schemeClr val="bg2">
                        <a:lumMod val="25000"/>
                      </a:schemeClr>
                    </a:solidFill>
                  </a:rPr>
                  <a:t>Skaleringsfaktoren (</a:t>
                </a:r>
                <a14:m>
                  <m:oMath xmlns:m="http://schemas.openxmlformats.org/officeDocument/2006/math">
                    <m:sSub>
                      <m:sSubPr>
                        <m:ctrlPr>
                          <a:rPr lang="nb-NO" sz="1700" i="1" dirty="0">
                            <a:solidFill>
                              <a:schemeClr val="bg2">
                                <a:lumMod val="25000"/>
                              </a:schemeClr>
                            </a:solidFill>
                            <a:latin typeface="Cambria Math" panose="02040503050406030204" pitchFamily="18" charset="0"/>
                          </a:rPr>
                        </m:ctrlPr>
                      </m:sSubPr>
                      <m:e>
                        <m:r>
                          <m:rPr>
                            <m:sty m:val="p"/>
                          </m:rPr>
                          <a:rPr lang="nb-NO" sz="1700" dirty="0">
                            <a:solidFill>
                              <a:schemeClr val="bg2">
                                <a:lumMod val="25000"/>
                              </a:schemeClr>
                            </a:solidFill>
                            <a:latin typeface="Cambria Math" panose="02040503050406030204" pitchFamily="18" charset="0"/>
                          </a:rPr>
                          <m:t>d</m:t>
                        </m:r>
                      </m:e>
                      <m:sub>
                        <m:r>
                          <m:rPr>
                            <m:sty m:val="p"/>
                          </m:rPr>
                          <a:rPr lang="nb-NO" sz="1700" dirty="0">
                            <a:solidFill>
                              <a:schemeClr val="bg2">
                                <a:lumMod val="25000"/>
                              </a:schemeClr>
                            </a:solidFill>
                            <a:latin typeface="Cambria Math" panose="02040503050406030204" pitchFamily="18" charset="0"/>
                          </a:rPr>
                          <m:t>c</m:t>
                        </m:r>
                      </m:sub>
                    </m:sSub>
                  </m:oMath>
                </a14:m>
                <a:r>
                  <a:rPr lang="nb-NO" sz="1700" dirty="0">
                    <a:solidFill>
                      <a:schemeClr val="bg2">
                        <a:lumMod val="25000"/>
                      </a:schemeClr>
                    </a:solidFill>
                  </a:rPr>
                  <a:t> mot </a:t>
                </a:r>
                <a14:m>
                  <m:oMath xmlns:m="http://schemas.openxmlformats.org/officeDocument/2006/math">
                    <m:r>
                      <m:rPr>
                        <m:sty m:val="p"/>
                      </m:rPr>
                      <a:rPr lang="nb-NO" sz="1700" dirty="0">
                        <a:solidFill>
                          <a:schemeClr val="bg2">
                            <a:lumMod val="25000"/>
                          </a:schemeClr>
                        </a:solidFill>
                        <a:latin typeface="Cambria Math" panose="02040503050406030204" pitchFamily="18" charset="0"/>
                      </a:rPr>
                      <m:t>H</m:t>
                    </m:r>
                  </m:oMath>
                </a14:m>
                <a:r>
                  <a:rPr lang="nb-NO" sz="1700" dirty="0">
                    <a:solidFill>
                      <a:schemeClr val="bg2">
                        <a:lumMod val="25000"/>
                      </a:schemeClr>
                    </a:solidFill>
                  </a:rPr>
                  <a:t>)</a:t>
                </a:r>
              </a:p>
              <a:p>
                <a:pPr marL="57150" indent="0">
                  <a:buNone/>
                </a:pPr>
                <a:endParaRPr lang="nb-NO" sz="1800" dirty="0">
                  <a:solidFill>
                    <a:schemeClr val="bg2">
                      <a:lumMod val="25000"/>
                    </a:schemeClr>
                  </a:solidFill>
                </a:endParaRPr>
              </a:p>
              <a:p>
                <a:pPr marL="57150" indent="0">
                  <a:buNone/>
                </a:pPr>
                <a:r>
                  <a:rPr lang="nb-NO" sz="1800" dirty="0">
                    <a:solidFill>
                      <a:schemeClr val="bg1">
                        <a:lumMod val="95000"/>
                      </a:schemeClr>
                    </a:solidFill>
                  </a:rPr>
                  <a:t>Metodikk:</a:t>
                </a:r>
              </a:p>
              <a:p>
                <a:pPr lvl="1"/>
                <a:r>
                  <a:rPr lang="nb-NO" dirty="0">
                    <a:solidFill>
                      <a:schemeClr val="bg1">
                        <a:lumMod val="95000"/>
                      </a:schemeClr>
                    </a:solidFill>
                  </a:rPr>
                  <a:t>Avlesningsfrekvens</a:t>
                </a:r>
              </a:p>
              <a:p>
                <a:pPr lvl="1"/>
                <a:r>
                  <a:rPr lang="nb-NO" dirty="0">
                    <a:solidFill>
                      <a:schemeClr val="bg1">
                        <a:lumMod val="95000"/>
                      </a:schemeClr>
                    </a:solidFill>
                  </a:rPr>
                  <a:t>Automatisert databehandling</a:t>
                </a:r>
              </a:p>
              <a:p>
                <a:pPr lvl="1"/>
                <a:r>
                  <a:rPr lang="nb-NO" dirty="0">
                    <a:solidFill>
                      <a:schemeClr val="bg1">
                        <a:lumMod val="95000"/>
                      </a:schemeClr>
                    </a:solidFill>
                  </a:rPr>
                  <a:t>Interpolasjon ved parametrisering</a:t>
                </a:r>
              </a:p>
            </p:txBody>
          </p:sp>
        </mc:Choice>
        <mc:Fallback xmlns="">
          <p:sp>
            <p:nvSpPr>
              <p:cNvPr id="9" name="Content Placeholder 2">
                <a:extLst>
                  <a:ext uri="{FF2B5EF4-FFF2-40B4-BE49-F238E27FC236}">
                    <a16:creationId xmlns:a16="http://schemas.microsoft.com/office/drawing/2014/main" id="{0C67546E-9420-498E-9F19-C8BD0710B69D}"/>
                  </a:ext>
                </a:extLst>
              </p:cNvPr>
              <p:cNvSpPr>
                <a:spLocks noGrp="1" noRot="1" noChangeAspect="1" noMove="1" noResize="1" noEditPoints="1" noAdjustHandles="1" noChangeArrowheads="1" noChangeShapeType="1" noTextEdit="1"/>
              </p:cNvSpPr>
              <p:nvPr>
                <p:ph idx="1"/>
              </p:nvPr>
            </p:nvSpPr>
            <p:spPr>
              <a:xfrm>
                <a:off x="640800" y="987574"/>
                <a:ext cx="3931200" cy="3452737"/>
              </a:xfrm>
              <a:blipFill>
                <a:blip r:embed="rId5"/>
                <a:stretch>
                  <a:fillRect t="-177" b="-707"/>
                </a:stretch>
              </a:blipFill>
            </p:spPr>
            <p:txBody>
              <a:bodyPr/>
              <a:lstStyle/>
              <a:p>
                <a:r>
                  <a:rPr lang="nb-NO">
                    <a:noFill/>
                  </a:rPr>
                  <a:t> </a:t>
                </a:r>
              </a:p>
            </p:txBody>
          </p:sp>
        </mc:Fallback>
      </mc:AlternateContent>
    </p:spTree>
    <p:extLst>
      <p:ext uri="{BB962C8B-B14F-4D97-AF65-F5344CB8AC3E}">
        <p14:creationId xmlns:p14="http://schemas.microsoft.com/office/powerpoint/2010/main" val="372845146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B9B6ED-58E8-431D-A922-DDF947D9390A}"/>
              </a:ext>
            </a:extLst>
          </p:cNvPr>
          <p:cNvSpPr>
            <a:spLocks noGrp="1"/>
          </p:cNvSpPr>
          <p:nvPr>
            <p:ph type="title"/>
          </p:nvPr>
        </p:nvSpPr>
        <p:spPr/>
        <p:txBody>
          <a:bodyPr/>
          <a:lstStyle/>
          <a:p>
            <a:r>
              <a:rPr lang="nb-NO"/>
              <a:t>Tynnlagseffekten</a:t>
            </a:r>
          </a:p>
        </p:txBody>
      </p:sp>
      <mc:AlternateContent xmlns:mc="http://schemas.openxmlformats.org/markup-compatibility/2006" xmlns:a14="http://schemas.microsoft.com/office/drawing/2010/main">
        <mc:Choice Requires="a14">
          <p:sp>
            <p:nvSpPr>
              <p:cNvPr id="4" name="Slide Number Placeholder 3">
                <a:extLst>
                  <a:ext uri="{FF2B5EF4-FFF2-40B4-BE49-F238E27FC236}">
                    <a16:creationId xmlns:a16="http://schemas.microsoft.com/office/drawing/2014/main" id="{BD492E2F-FCBD-4979-AECE-BEE8EF833A7F}"/>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19</a:t>
                </a:fld>
                <a:endParaRPr lang="nb-NO">
                  <a:solidFill>
                    <a:schemeClr val="bg1">
                      <a:lumMod val="50000"/>
                    </a:schemeClr>
                  </a:solidFill>
                </a:endParaRPr>
              </a:p>
            </p:txBody>
          </p:sp>
        </mc:Choice>
        <mc:Fallback xmlns="">
          <p:sp>
            <p:nvSpPr>
              <p:cNvPr id="4" name="Slide Number Placeholder 3">
                <a:extLst>
                  <a:ext uri="{FF2B5EF4-FFF2-40B4-BE49-F238E27FC236}">
                    <a16:creationId xmlns:a16="http://schemas.microsoft.com/office/drawing/2014/main" id="{BD492E2F-FCBD-4979-AECE-BEE8EF833A7F}"/>
                  </a:ext>
                </a:extLst>
              </p:cNvPr>
              <p:cNvSpPr>
                <a:spLocks noGrp="1" noRot="1" noChangeAspect="1" noMove="1" noResize="1" noEditPoints="1" noAdjustHandles="1" noChangeArrowheads="1" noChangeShapeType="1" noTextEdit="1"/>
              </p:cNvSpPr>
              <p:nvPr>
                <p:ph type="sldNum" sz="quarter" idx="4"/>
              </p:nvPr>
            </p:nvSpPr>
            <p:spPr>
              <a:blipFill>
                <a:blip r:embed="rId3"/>
                <a:stretch>
                  <a:fillRect b="-10870"/>
                </a:stretch>
              </a:blipFill>
            </p:spPr>
            <p:txBody>
              <a:bodyPr/>
              <a:lstStyle/>
              <a:p>
                <a:r>
                  <a:rPr lang="nb-NO">
                    <a:noFill/>
                  </a:rPr>
                  <a:t> </a:t>
                </a:r>
              </a:p>
            </p:txBody>
          </p:sp>
        </mc:Fallback>
      </mc:AlternateContent>
      <p:graphicFrame>
        <p:nvGraphicFramePr>
          <p:cNvPr id="5" name="Chart 4">
            <a:extLst>
              <a:ext uri="{FF2B5EF4-FFF2-40B4-BE49-F238E27FC236}">
                <a16:creationId xmlns:a16="http://schemas.microsoft.com/office/drawing/2014/main" id="{AC7C33C8-8A46-4C62-B25A-690341FB6154}"/>
              </a:ext>
            </a:extLst>
          </p:cNvPr>
          <p:cNvGraphicFramePr>
            <a:graphicFrameLocks/>
          </p:cNvGraphicFramePr>
          <p:nvPr>
            <p:extLst>
              <p:ext uri="{D42A27DB-BD31-4B8C-83A1-F6EECF244321}">
                <p14:modId xmlns:p14="http://schemas.microsoft.com/office/powerpoint/2010/main" val="3665650109"/>
              </p:ext>
            </p:extLst>
          </p:nvPr>
        </p:nvGraphicFramePr>
        <p:xfrm>
          <a:off x="5140800" y="624150"/>
          <a:ext cx="3362400" cy="3895200"/>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Box 1">
            <a:extLst>
              <a:ext uri="{FF2B5EF4-FFF2-40B4-BE49-F238E27FC236}">
                <a16:creationId xmlns:a16="http://schemas.microsoft.com/office/drawing/2014/main" id="{F4AE5CD0-DE94-4A84-B364-DDD014CEDD83}"/>
              </a:ext>
            </a:extLst>
          </p:cNvPr>
          <p:cNvSpPr txBox="1"/>
          <p:nvPr/>
        </p:nvSpPr>
        <p:spPr>
          <a:xfrm>
            <a:off x="5499885" y="4262018"/>
            <a:ext cx="1685043" cy="535431"/>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nb-NO" sz="900">
                <a:solidFill>
                  <a:schemeClr val="tx1">
                    <a:lumMod val="65000"/>
                    <a:lumOff val="35000"/>
                  </a:schemeClr>
                </a:solidFill>
                <a:latin typeface="Cambria" panose="02040503050406030204" pitchFamily="18" charset="0"/>
                <a:ea typeface="Cambria" panose="02040503050406030204" pitchFamily="18" charset="0"/>
              </a:rPr>
              <a:t>=  «karakteristisk»</a:t>
            </a:r>
          </a:p>
        </p:txBody>
      </p:sp>
      <mc:AlternateContent xmlns:mc="http://schemas.openxmlformats.org/markup-compatibility/2006" xmlns:a14="http://schemas.microsoft.com/office/drawing/2010/main">
        <mc:Choice Requires="a14">
          <p:sp>
            <p:nvSpPr>
              <p:cNvPr id="9" name="Content Placeholder 2">
                <a:extLst>
                  <a:ext uri="{FF2B5EF4-FFF2-40B4-BE49-F238E27FC236}">
                    <a16:creationId xmlns:a16="http://schemas.microsoft.com/office/drawing/2014/main" id="{DFC38A9B-B946-4297-A434-7E6E009A8ADF}"/>
                  </a:ext>
                </a:extLst>
              </p:cNvPr>
              <p:cNvSpPr txBox="1">
                <a:spLocks/>
              </p:cNvSpPr>
              <p:nvPr/>
            </p:nvSpPr>
            <p:spPr>
              <a:xfrm>
                <a:off x="640800" y="987574"/>
                <a:ext cx="3931200" cy="3452737"/>
              </a:xfrm>
              <a:prstGeom prst="rect">
                <a:avLst/>
              </a:prstGeom>
              <a:noFill/>
            </p:spPr>
            <p:txBody>
              <a:bodyPr vert="horz" lIns="91440" tIns="45720" rIns="91440" bIns="45720" rtlCol="0">
                <a:normAutofit fontScale="92500"/>
              </a:bodyPr>
              <a:lstStyle>
                <a:lvl1pPr marL="342900" indent="-342900" algn="l" defTabSz="914400" rtl="0" eaLnBrk="1" latinLnBrk="0" hangingPunct="1">
                  <a:spcBef>
                    <a:spcPct val="20000"/>
                  </a:spcBef>
                  <a:buFontTx/>
                  <a:buBlip>
                    <a:blip r:embed="rId5"/>
                  </a:buBlip>
                  <a:defRPr sz="2200" kern="1200" baseline="0">
                    <a:solidFill>
                      <a:schemeClr val="bg2">
                        <a:lumMod val="25000"/>
                      </a:schemeClr>
                    </a:solidFill>
                    <a:latin typeface="+mj-lt"/>
                    <a:ea typeface="+mn-ea"/>
                    <a:cs typeface="Arial" pitchFamily="34" charset="0"/>
                  </a:defRPr>
                </a:lvl1pPr>
                <a:lvl2pPr marL="648000" indent="-285750" algn="l" defTabSz="914400" rtl="0" eaLnBrk="1" latinLnBrk="0" hangingPunct="1">
                  <a:spcBef>
                    <a:spcPts val="300"/>
                  </a:spcBef>
                  <a:buFont typeface="Calibri" panose="020F0502020204030204" pitchFamily="34" charset="0"/>
                  <a:buChar char="─"/>
                  <a:defRPr sz="1800" i="0" kern="1200" baseline="0">
                    <a:solidFill>
                      <a:schemeClr val="bg2">
                        <a:lumMod val="25000"/>
                      </a:schemeClr>
                    </a:solidFill>
                    <a:latin typeface="+mn-lt"/>
                    <a:ea typeface="+mn-ea"/>
                    <a:cs typeface="Arial" pitchFamily="34" charset="0"/>
                  </a:defRPr>
                </a:lvl2pPr>
                <a:lvl3pPr marL="1200150" indent="-285750" algn="l" defTabSz="914400" rtl="0" eaLnBrk="1" latinLnBrk="0" hangingPunct="1">
                  <a:spcBef>
                    <a:spcPct val="20000"/>
                  </a:spcBef>
                  <a:buFont typeface="Calibri" panose="020F0502020204030204" pitchFamily="34" charset="0"/>
                  <a:buChar char="─"/>
                  <a:defRPr sz="1800" kern="1200" baseline="0">
                    <a:solidFill>
                      <a:schemeClr val="tx1">
                        <a:lumMod val="75000"/>
                      </a:schemeClr>
                    </a:solidFill>
                    <a:latin typeface="+mn-lt"/>
                    <a:ea typeface="+mn-ea"/>
                    <a:cs typeface="Arial" pitchFamily="34" charset="0"/>
                  </a:defRPr>
                </a:lvl3pPr>
                <a:lvl4pPr marL="1600200" indent="-228600" algn="l" defTabSz="914400" rtl="0" eaLnBrk="1" latinLnBrk="0" hangingPunct="1">
                  <a:spcBef>
                    <a:spcPct val="20000"/>
                  </a:spcBef>
                  <a:buFontTx/>
                  <a:buNone/>
                  <a:defRPr sz="1800" kern="1200" baseline="0">
                    <a:solidFill>
                      <a:schemeClr val="tx1">
                        <a:lumMod val="75000"/>
                      </a:schemeClr>
                    </a:solidFill>
                    <a:latin typeface="+mn-lt"/>
                    <a:ea typeface="+mn-ea"/>
                    <a:cs typeface="Arial" pitchFamily="34" charset="0"/>
                  </a:defRPr>
                </a:lvl4pPr>
                <a:lvl5pPr marL="2057400" indent="-228600" algn="l" defTabSz="914400" rtl="0" eaLnBrk="1" latinLnBrk="0" hangingPunct="1">
                  <a:spcBef>
                    <a:spcPct val="20000"/>
                  </a:spcBef>
                  <a:buFontTx/>
                  <a:buNone/>
                  <a:defRPr sz="1800" kern="1200" baseline="0">
                    <a:solidFill>
                      <a:schemeClr val="tx1">
                        <a:lumMod val="75000"/>
                      </a:schemeClr>
                    </a:solidFill>
                    <a:latin typeface="+mn-lt"/>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110000"/>
                  </a:lnSpc>
                </a:pPr>
                <a:r>
                  <a:rPr lang="nb-NO" sz="1800" dirty="0"/>
                  <a:t>Karakteristisk verdi (referanseverdi)</a:t>
                </a:r>
              </a:p>
              <a:p>
                <a:pPr>
                  <a:lnSpc>
                    <a:spcPct val="110000"/>
                  </a:lnSpc>
                </a:pPr>
                <a:r>
                  <a:rPr lang="nb-NO" sz="1800" dirty="0"/>
                  <a:t>Sanse- og utviklingsdistanse</a:t>
                </a:r>
              </a:p>
              <a:p>
                <a:pPr marL="0" indent="0">
                  <a:buFontTx/>
                  <a:buNone/>
                </a:pPr>
                <a:endParaRPr lang="nb-NO" sz="1800" dirty="0"/>
              </a:p>
              <a:p>
                <a:pPr marL="57150" indent="0">
                  <a:buFontTx/>
                  <a:buNone/>
                </a:pPr>
                <a:r>
                  <a:rPr lang="nb-NO" sz="1700" dirty="0"/>
                  <a:t>Analytisk:</a:t>
                </a:r>
              </a:p>
              <a:p>
                <a:pPr lvl="1"/>
                <a:r>
                  <a:rPr lang="nb-NO" sz="1700" dirty="0"/>
                  <a:t>Kontrast i «karakteristiske verdier»</a:t>
                </a:r>
              </a:p>
              <a:p>
                <a:pPr lvl="1"/>
                <a:r>
                  <a:rPr lang="nb-NO" sz="1700" dirty="0"/>
                  <a:t>Skaleringsfaktoren (</a:t>
                </a:r>
                <a14:m>
                  <m:oMath xmlns:m="http://schemas.openxmlformats.org/officeDocument/2006/math">
                    <m:sSub>
                      <m:sSubPr>
                        <m:ctrlPr>
                          <a:rPr lang="nb-NO" sz="1700" i="1" dirty="0">
                            <a:latin typeface="Cambria Math" panose="02040503050406030204" pitchFamily="18" charset="0"/>
                          </a:rPr>
                        </m:ctrlPr>
                      </m:sSubPr>
                      <m:e>
                        <m:r>
                          <m:rPr>
                            <m:sty m:val="p"/>
                          </m:rPr>
                          <a:rPr lang="nb-NO" sz="1700" dirty="0">
                            <a:latin typeface="Cambria Math" panose="02040503050406030204" pitchFamily="18" charset="0"/>
                          </a:rPr>
                          <m:t>d</m:t>
                        </m:r>
                      </m:e>
                      <m:sub>
                        <m:r>
                          <m:rPr>
                            <m:sty m:val="p"/>
                          </m:rPr>
                          <a:rPr lang="nb-NO" sz="1700" dirty="0">
                            <a:latin typeface="Cambria Math" panose="02040503050406030204" pitchFamily="18" charset="0"/>
                          </a:rPr>
                          <m:t>c</m:t>
                        </m:r>
                      </m:sub>
                    </m:sSub>
                  </m:oMath>
                </a14:m>
                <a:r>
                  <a:rPr lang="nb-NO" sz="1700" dirty="0"/>
                  <a:t> mot </a:t>
                </a:r>
                <a14:m>
                  <m:oMath xmlns:m="http://schemas.openxmlformats.org/officeDocument/2006/math">
                    <m:r>
                      <m:rPr>
                        <m:sty m:val="p"/>
                      </m:rPr>
                      <a:rPr lang="nb-NO" sz="1700" dirty="0">
                        <a:latin typeface="Cambria Math" panose="02040503050406030204" pitchFamily="18" charset="0"/>
                      </a:rPr>
                      <m:t>H</m:t>
                    </m:r>
                  </m:oMath>
                </a14:m>
                <a:r>
                  <a:rPr lang="nb-NO" sz="1700" dirty="0"/>
                  <a:t>)</a:t>
                </a:r>
              </a:p>
              <a:p>
                <a:pPr marL="57150" indent="0">
                  <a:buFontTx/>
                  <a:buNone/>
                </a:pPr>
                <a:endParaRPr lang="nb-NO" sz="1800" dirty="0"/>
              </a:p>
              <a:p>
                <a:pPr marL="57150" indent="0">
                  <a:buFontTx/>
                  <a:buNone/>
                </a:pPr>
                <a:r>
                  <a:rPr lang="nb-NO" sz="1800" dirty="0"/>
                  <a:t>Metodikk:</a:t>
                </a:r>
              </a:p>
              <a:p>
                <a:pPr lvl="1"/>
                <a:r>
                  <a:rPr lang="nb-NO" dirty="0"/>
                  <a:t>Avlesningsfrekvens</a:t>
                </a:r>
              </a:p>
              <a:p>
                <a:pPr lvl="1"/>
                <a:r>
                  <a:rPr lang="nb-NO" dirty="0">
                    <a:solidFill>
                      <a:schemeClr val="bg1">
                        <a:lumMod val="95000"/>
                      </a:schemeClr>
                    </a:solidFill>
                  </a:rPr>
                  <a:t>Automatisert databehandling</a:t>
                </a:r>
              </a:p>
              <a:p>
                <a:pPr lvl="1"/>
                <a:r>
                  <a:rPr lang="nb-NO" dirty="0">
                    <a:solidFill>
                      <a:schemeClr val="bg1">
                        <a:lumMod val="95000"/>
                      </a:schemeClr>
                    </a:solidFill>
                  </a:rPr>
                  <a:t>Interpolasjon ved parametrisering</a:t>
                </a:r>
              </a:p>
            </p:txBody>
          </p:sp>
        </mc:Choice>
        <mc:Fallback xmlns="">
          <p:sp>
            <p:nvSpPr>
              <p:cNvPr id="9" name="Content Placeholder 2">
                <a:extLst>
                  <a:ext uri="{FF2B5EF4-FFF2-40B4-BE49-F238E27FC236}">
                    <a16:creationId xmlns:a16="http://schemas.microsoft.com/office/drawing/2014/main" id="{DFC38A9B-B946-4297-A434-7E6E009A8ADF}"/>
                  </a:ext>
                </a:extLst>
              </p:cNvPr>
              <p:cNvSpPr txBox="1">
                <a:spLocks noRot="1" noChangeAspect="1" noMove="1" noResize="1" noEditPoints="1" noAdjustHandles="1" noChangeArrowheads="1" noChangeShapeType="1" noTextEdit="1"/>
              </p:cNvSpPr>
              <p:nvPr/>
            </p:nvSpPr>
            <p:spPr>
              <a:xfrm>
                <a:off x="640800" y="987574"/>
                <a:ext cx="3931200" cy="3452737"/>
              </a:xfrm>
              <a:prstGeom prst="rect">
                <a:avLst/>
              </a:prstGeom>
              <a:blipFill>
                <a:blip r:embed="rId6"/>
                <a:stretch>
                  <a:fillRect t="-177" b="-707"/>
                </a:stretch>
              </a:blipFill>
            </p:spPr>
            <p:txBody>
              <a:bodyPr/>
              <a:lstStyle/>
              <a:p>
                <a:r>
                  <a:rPr lang="nb-NO">
                    <a:noFill/>
                  </a:rPr>
                  <a:t> </a:t>
                </a:r>
              </a:p>
            </p:txBody>
          </p:sp>
        </mc:Fallback>
      </mc:AlternateContent>
    </p:spTree>
    <p:extLst>
      <p:ext uri="{BB962C8B-B14F-4D97-AF65-F5344CB8AC3E}">
        <p14:creationId xmlns:p14="http://schemas.microsoft.com/office/powerpoint/2010/main" val="385377421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tel 1"/>
          <p:cNvSpPr>
            <a:spLocks noGrp="1"/>
          </p:cNvSpPr>
          <p:nvPr>
            <p:ph type="title"/>
          </p:nvPr>
        </p:nvSpPr>
        <p:spPr/>
        <p:txBody>
          <a:bodyPr/>
          <a:lstStyle/>
          <a:p>
            <a:r>
              <a:rPr lang="nb-NO"/>
              <a:t>Oversikt</a:t>
            </a:r>
          </a:p>
        </p:txBody>
      </p:sp>
      <mc:AlternateContent xmlns:mc="http://schemas.openxmlformats.org/markup-compatibility/2006" xmlns:a14="http://schemas.microsoft.com/office/drawing/2010/main">
        <mc:Choice Requires="a14">
          <p:sp>
            <p:nvSpPr>
              <p:cNvPr id="3" name="Plassholder for innhold 2"/>
              <p:cNvSpPr>
                <a:spLocks noGrp="1"/>
              </p:cNvSpPr>
              <p:nvPr>
                <p:ph idx="1"/>
              </p:nvPr>
            </p:nvSpPr>
            <p:spPr>
              <a:xfrm>
                <a:off x="827584" y="987574"/>
                <a:ext cx="7859216" cy="3708620"/>
              </a:xfrm>
            </p:spPr>
            <p:txBody>
              <a:bodyPr>
                <a:normAutofit lnSpcReduction="10000"/>
              </a:bodyPr>
              <a:lstStyle/>
              <a:p>
                <a:r>
                  <a:rPr lang="nb-NO"/>
                  <a:t>Problemstilling – Tynne svake lag</a:t>
                </a:r>
              </a:p>
              <a:p>
                <a:r>
                  <a:rPr lang="nb-NO"/>
                  <a:t>Storskala laboratorieforsøk</a:t>
                </a:r>
              </a:p>
              <a:p>
                <a:pPr lvl="1"/>
                <a:r>
                  <a:rPr lang="nb-NO"/>
                  <a:t>Oppbygning </a:t>
                </a:r>
              </a:p>
              <a:p>
                <a:pPr lvl="1"/>
                <a:r>
                  <a:rPr lang="nb-NO"/>
                  <a:t>Spenningsnivå</a:t>
                </a:r>
              </a:p>
              <a:p>
                <a:pPr lvl="1"/>
                <a:r>
                  <a:rPr lang="nb-NO"/>
                  <a:t>Utgraving</a:t>
                </a:r>
              </a:p>
              <a:p>
                <a:pPr lvl="1"/>
                <a:r>
                  <a:rPr lang="nb-NO"/>
                  <a:t>Databehandling</a:t>
                </a:r>
              </a:p>
              <a:p>
                <a:r>
                  <a:rPr lang="nb-NO"/>
                  <a:t>Resultater av sonderinger</a:t>
                </a:r>
              </a:p>
              <a:p>
                <a:pPr lvl="1"/>
                <a:r>
                  <a:rPr lang="nb-NO"/>
                  <a:t>Generelle kjennetegn (F2)</a:t>
                </a:r>
              </a:p>
              <a:p>
                <a:pPr lvl="1"/>
                <a:r>
                  <a:rPr lang="nb-NO"/>
                  <a:t>Tynnlagseffekten</a:t>
                </a:r>
              </a:p>
              <a:p>
                <a:pPr lvl="2"/>
                <a:r>
                  <a:rPr lang="nb-NO">
                    <a:solidFill>
                      <a:schemeClr val="bg2">
                        <a:lumMod val="25000"/>
                      </a:schemeClr>
                    </a:solidFill>
                  </a:rPr>
                  <a:t>Estimering av </a:t>
                </a:r>
                <a14:m>
                  <m:oMath xmlns:m="http://schemas.openxmlformats.org/officeDocument/2006/math">
                    <m:sSub>
                      <m:sSubPr>
                        <m:ctrlPr>
                          <a:rPr lang="nb-NO" b="0" i="1" smtClean="0">
                            <a:solidFill>
                              <a:schemeClr val="bg2">
                                <a:lumMod val="25000"/>
                              </a:schemeClr>
                            </a:solidFill>
                            <a:latin typeface="Cambria Math" panose="02040503050406030204" pitchFamily="18" charset="0"/>
                          </a:rPr>
                        </m:ctrlPr>
                      </m:sSubPr>
                      <m:e>
                        <m:r>
                          <m:rPr>
                            <m:sty m:val="p"/>
                          </m:rPr>
                          <a:rPr lang="nb-NO" b="0" i="0" smtClean="0">
                            <a:solidFill>
                              <a:schemeClr val="bg2">
                                <a:lumMod val="25000"/>
                              </a:schemeClr>
                            </a:solidFill>
                            <a:latin typeface="Cambria Math" panose="02040503050406030204" pitchFamily="18" charset="0"/>
                          </a:rPr>
                          <m:t>s</m:t>
                        </m:r>
                      </m:e>
                      <m:sub>
                        <m:r>
                          <m:rPr>
                            <m:sty m:val="p"/>
                          </m:rPr>
                          <a:rPr lang="nb-NO" b="0" i="0" smtClean="0">
                            <a:solidFill>
                              <a:schemeClr val="bg2">
                                <a:lumMod val="25000"/>
                              </a:schemeClr>
                            </a:solidFill>
                            <a:latin typeface="Cambria Math" panose="02040503050406030204" pitchFamily="18" charset="0"/>
                          </a:rPr>
                          <m:t>u</m:t>
                        </m:r>
                      </m:sub>
                    </m:sSub>
                  </m:oMath>
                </a14:m>
                <a:endParaRPr lang="nb-NO">
                  <a:solidFill>
                    <a:schemeClr val="bg2">
                      <a:lumMod val="25000"/>
                    </a:schemeClr>
                  </a:solidFill>
                </a:endParaRPr>
              </a:p>
              <a:p>
                <a:pPr lvl="1"/>
                <a:r>
                  <a:rPr lang="nb-NO"/>
                  <a:t>Dybdeavvik og identifikasjon</a:t>
                </a:r>
              </a:p>
            </p:txBody>
          </p:sp>
        </mc:Choice>
        <mc:Fallback xmlns="">
          <p:sp>
            <p:nvSpPr>
              <p:cNvPr id="3" name="Plassholder for innhold 2"/>
              <p:cNvSpPr>
                <a:spLocks noGrp="1" noRot="1" noChangeAspect="1" noMove="1" noResize="1" noEditPoints="1" noAdjustHandles="1" noChangeArrowheads="1" noChangeShapeType="1" noTextEdit="1"/>
              </p:cNvSpPr>
              <p:nvPr>
                <p:ph idx="1"/>
              </p:nvPr>
            </p:nvSpPr>
            <p:spPr>
              <a:xfrm>
                <a:off x="827584" y="987574"/>
                <a:ext cx="7859216" cy="3708620"/>
              </a:xfrm>
              <a:blipFill>
                <a:blip r:embed="rId3"/>
                <a:stretch>
                  <a:fillRect t="-2138"/>
                </a:stretch>
              </a:blipFill>
            </p:spPr>
            <p:txBody>
              <a:bodyPr/>
              <a:lstStyle/>
              <a:p>
                <a:r>
                  <a:rPr lang="en-US">
                    <a:noFill/>
                  </a:rPr>
                  <a:t> </a:t>
                </a:r>
              </a:p>
            </p:txBody>
          </p:sp>
        </mc:Fallback>
      </mc:AlternateContent>
      <p:sp>
        <p:nvSpPr>
          <p:cNvPr id="4" name="Slide Number Placeholder 3">
            <a:extLst>
              <a:ext uri="{FF2B5EF4-FFF2-40B4-BE49-F238E27FC236}">
                <a16:creationId xmlns:a16="http://schemas.microsoft.com/office/drawing/2014/main" id="{0BF932FB-DD29-4706-BE0A-9157A5D8976E}"/>
              </a:ext>
            </a:extLst>
          </p:cNvPr>
          <p:cNvSpPr>
            <a:spLocks noGrp="1"/>
          </p:cNvSpPr>
          <p:nvPr>
            <p:ph type="sldNum" sz="quarter" idx="4"/>
          </p:nvPr>
        </p:nvSpPr>
        <p:spPr/>
        <p:txBody>
          <a:bodyPr/>
          <a:lstStyle/>
          <a:p>
            <a:fld id="{A3C48454-B44F-47E8-8EF6-1E7D8C3485C6}" type="slidenum">
              <a:rPr lang="nb-NO" smtClean="0">
                <a:solidFill>
                  <a:schemeClr val="tx1">
                    <a:lumMod val="50000"/>
                    <a:lumOff val="50000"/>
                  </a:schemeClr>
                </a:solidFill>
              </a:rPr>
              <a:pPr/>
              <a:t>2</a:t>
            </a:fld>
            <a:endParaRPr lang="nb-NO">
              <a:solidFill>
                <a:schemeClr val="tx1">
                  <a:lumMod val="50000"/>
                  <a:lumOff val="50000"/>
                </a:schemeClr>
              </a:solidFill>
            </a:endParaRPr>
          </a:p>
        </p:txBody>
      </p:sp>
    </p:spTree>
    <p:extLst>
      <p:ext uri="{BB962C8B-B14F-4D97-AF65-F5344CB8AC3E}">
        <p14:creationId xmlns:p14="http://schemas.microsoft.com/office/powerpoint/2010/main" val="321665340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B9B6ED-58E8-431D-A922-DDF947D9390A}"/>
              </a:ext>
            </a:extLst>
          </p:cNvPr>
          <p:cNvSpPr>
            <a:spLocks noGrp="1"/>
          </p:cNvSpPr>
          <p:nvPr>
            <p:ph type="title"/>
          </p:nvPr>
        </p:nvSpPr>
        <p:spPr/>
        <p:txBody>
          <a:bodyPr/>
          <a:lstStyle/>
          <a:p>
            <a:r>
              <a:rPr lang="nb-NO"/>
              <a:t>Tynnlagseffekten</a:t>
            </a:r>
          </a:p>
        </p:txBody>
      </p:sp>
      <mc:AlternateContent xmlns:mc="http://schemas.openxmlformats.org/markup-compatibility/2006" xmlns:a14="http://schemas.microsoft.com/office/drawing/2010/main">
        <mc:Choice Requires="a14">
          <p:sp>
            <p:nvSpPr>
              <p:cNvPr id="4" name="Slide Number Placeholder 3">
                <a:extLst>
                  <a:ext uri="{FF2B5EF4-FFF2-40B4-BE49-F238E27FC236}">
                    <a16:creationId xmlns:a16="http://schemas.microsoft.com/office/drawing/2014/main" id="{BD492E2F-FCBD-4979-AECE-BEE8EF833A7F}"/>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20</a:t>
                </a:fld>
                <a:endParaRPr lang="nb-NO">
                  <a:solidFill>
                    <a:schemeClr val="bg1">
                      <a:lumMod val="50000"/>
                    </a:schemeClr>
                  </a:solidFill>
                </a:endParaRPr>
              </a:p>
            </p:txBody>
          </p:sp>
        </mc:Choice>
        <mc:Fallback xmlns="">
          <p:sp>
            <p:nvSpPr>
              <p:cNvPr id="4" name="Slide Number Placeholder 3">
                <a:extLst>
                  <a:ext uri="{FF2B5EF4-FFF2-40B4-BE49-F238E27FC236}">
                    <a16:creationId xmlns:a16="http://schemas.microsoft.com/office/drawing/2014/main" id="{BD492E2F-FCBD-4979-AECE-BEE8EF833A7F}"/>
                  </a:ext>
                </a:extLst>
              </p:cNvPr>
              <p:cNvSpPr>
                <a:spLocks noGrp="1" noRot="1" noChangeAspect="1" noMove="1" noResize="1" noEditPoints="1" noAdjustHandles="1" noChangeArrowheads="1" noChangeShapeType="1" noTextEdit="1"/>
              </p:cNvSpPr>
              <p:nvPr>
                <p:ph type="sldNum" sz="quarter" idx="4"/>
              </p:nvPr>
            </p:nvSpPr>
            <p:spPr>
              <a:blipFill>
                <a:blip r:embed="rId3"/>
                <a:stretch>
                  <a:fillRect b="-10870"/>
                </a:stretch>
              </a:blipFill>
            </p:spPr>
            <p:txBody>
              <a:bodyPr/>
              <a:lstStyle/>
              <a:p>
                <a:r>
                  <a:rPr lang="nb-NO">
                    <a:noFill/>
                  </a:rPr>
                  <a:t> </a:t>
                </a:r>
              </a:p>
            </p:txBody>
          </p:sp>
        </mc:Fallback>
      </mc:AlternateContent>
      <p:graphicFrame>
        <p:nvGraphicFramePr>
          <p:cNvPr id="5" name="Chart 4">
            <a:extLst>
              <a:ext uri="{FF2B5EF4-FFF2-40B4-BE49-F238E27FC236}">
                <a16:creationId xmlns:a16="http://schemas.microsoft.com/office/drawing/2014/main" id="{AC7C33C8-8A46-4C62-B25A-690341FB6154}"/>
              </a:ext>
            </a:extLst>
          </p:cNvPr>
          <p:cNvGraphicFramePr>
            <a:graphicFrameLocks/>
          </p:cNvGraphicFramePr>
          <p:nvPr>
            <p:extLst>
              <p:ext uri="{D42A27DB-BD31-4B8C-83A1-F6EECF244321}">
                <p14:modId xmlns:p14="http://schemas.microsoft.com/office/powerpoint/2010/main" val="2163916035"/>
              </p:ext>
            </p:extLst>
          </p:nvPr>
        </p:nvGraphicFramePr>
        <p:xfrm>
          <a:off x="5140800" y="624150"/>
          <a:ext cx="3362400" cy="3895200"/>
        </p:xfrm>
        <a:graphic>
          <a:graphicData uri="http://schemas.openxmlformats.org/drawingml/2006/chart">
            <c:chart xmlns:c="http://schemas.openxmlformats.org/drawingml/2006/chart" xmlns:r="http://schemas.openxmlformats.org/officeDocument/2006/relationships" r:id="rId4"/>
          </a:graphicData>
        </a:graphic>
      </p:graphicFrame>
      <p:grpSp>
        <p:nvGrpSpPr>
          <p:cNvPr id="6" name="Group 5">
            <a:extLst>
              <a:ext uri="{FF2B5EF4-FFF2-40B4-BE49-F238E27FC236}">
                <a16:creationId xmlns:a16="http://schemas.microsoft.com/office/drawing/2014/main" id="{8523D018-D3E2-4183-9CEA-EB32ADBAE76C}"/>
              </a:ext>
            </a:extLst>
          </p:cNvPr>
          <p:cNvGrpSpPr/>
          <p:nvPr/>
        </p:nvGrpSpPr>
        <p:grpSpPr>
          <a:xfrm>
            <a:off x="6342856" y="2605088"/>
            <a:ext cx="0" cy="352425"/>
            <a:chOff x="6342856" y="2605088"/>
            <a:chExt cx="0" cy="352425"/>
          </a:xfrm>
        </p:grpSpPr>
        <p:cxnSp>
          <p:nvCxnSpPr>
            <p:cNvPr id="7" name="Straight Arrow Connector 6">
              <a:extLst>
                <a:ext uri="{FF2B5EF4-FFF2-40B4-BE49-F238E27FC236}">
                  <a16:creationId xmlns:a16="http://schemas.microsoft.com/office/drawing/2014/main" id="{ECA064F3-63C3-4B21-8141-2901DF325523}"/>
                </a:ext>
              </a:extLst>
            </p:cNvPr>
            <p:cNvCxnSpPr>
              <a:cxnSpLocks/>
            </p:cNvCxnSpPr>
            <p:nvPr/>
          </p:nvCxnSpPr>
          <p:spPr>
            <a:xfrm flipV="1">
              <a:off x="6342856" y="2605088"/>
              <a:ext cx="0" cy="163512"/>
            </a:xfrm>
            <a:prstGeom prst="straightConnector1">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2C5A0EC5-1883-4C79-AF7C-098F62B05B9B}"/>
                </a:ext>
              </a:extLst>
            </p:cNvPr>
            <p:cNvCxnSpPr>
              <a:cxnSpLocks/>
            </p:cNvCxnSpPr>
            <p:nvPr/>
          </p:nvCxnSpPr>
          <p:spPr>
            <a:xfrm>
              <a:off x="6342856" y="2835275"/>
              <a:ext cx="0" cy="122238"/>
            </a:xfrm>
            <a:prstGeom prst="straightConnector1">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2B37D8C7-49F1-48D5-937F-425D3CECFA8F}"/>
              </a:ext>
            </a:extLst>
          </p:cNvPr>
          <p:cNvGrpSpPr/>
          <p:nvPr/>
        </p:nvGrpSpPr>
        <p:grpSpPr>
          <a:xfrm rot="10800000">
            <a:off x="6252369" y="2188369"/>
            <a:ext cx="0" cy="352425"/>
            <a:chOff x="6342856" y="2605088"/>
            <a:chExt cx="0" cy="352425"/>
          </a:xfrm>
        </p:grpSpPr>
        <p:cxnSp>
          <p:nvCxnSpPr>
            <p:cNvPr id="10" name="Straight Arrow Connector 9">
              <a:extLst>
                <a:ext uri="{FF2B5EF4-FFF2-40B4-BE49-F238E27FC236}">
                  <a16:creationId xmlns:a16="http://schemas.microsoft.com/office/drawing/2014/main" id="{BC0B4184-810F-4F14-8B8B-5638495B35AF}"/>
                </a:ext>
              </a:extLst>
            </p:cNvPr>
            <p:cNvCxnSpPr>
              <a:cxnSpLocks/>
            </p:cNvCxnSpPr>
            <p:nvPr/>
          </p:nvCxnSpPr>
          <p:spPr>
            <a:xfrm flipV="1">
              <a:off x="6342856" y="2605088"/>
              <a:ext cx="0" cy="163512"/>
            </a:xfrm>
            <a:prstGeom prst="straightConnector1">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6077495E-CD69-49DC-B7DA-2DAD4DC196C9}"/>
                </a:ext>
              </a:extLst>
            </p:cNvPr>
            <p:cNvCxnSpPr>
              <a:cxnSpLocks/>
            </p:cNvCxnSpPr>
            <p:nvPr/>
          </p:nvCxnSpPr>
          <p:spPr>
            <a:xfrm>
              <a:off x="6342856" y="2835275"/>
              <a:ext cx="0" cy="122238"/>
            </a:xfrm>
            <a:prstGeom prst="straightConnector1">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2" name="TextBox 1">
            <a:extLst>
              <a:ext uri="{FF2B5EF4-FFF2-40B4-BE49-F238E27FC236}">
                <a16:creationId xmlns:a16="http://schemas.microsoft.com/office/drawing/2014/main" id="{8AE600E9-BC2F-4CC2-AB61-94A865974507}"/>
              </a:ext>
            </a:extLst>
          </p:cNvPr>
          <p:cNvSpPr txBox="1"/>
          <p:nvPr/>
        </p:nvSpPr>
        <p:spPr>
          <a:xfrm>
            <a:off x="5499885" y="4262018"/>
            <a:ext cx="1685043" cy="535431"/>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nb-NO" sz="900">
                <a:solidFill>
                  <a:schemeClr val="tx1">
                    <a:lumMod val="65000"/>
                    <a:lumOff val="35000"/>
                  </a:schemeClr>
                </a:solidFill>
                <a:latin typeface="Cambria" panose="02040503050406030204" pitchFamily="18" charset="0"/>
                <a:ea typeface="Cambria" panose="02040503050406030204" pitchFamily="18" charset="0"/>
              </a:rPr>
              <a:t>=  «karakteristisk»</a:t>
            </a:r>
          </a:p>
        </p:txBody>
      </p:sp>
      <mc:AlternateContent xmlns:mc="http://schemas.openxmlformats.org/markup-compatibility/2006" xmlns:a14="http://schemas.microsoft.com/office/drawing/2010/main">
        <mc:Choice Requires="a14">
          <p:sp>
            <p:nvSpPr>
              <p:cNvPr id="15" name="Content Placeholder 2">
                <a:extLst>
                  <a:ext uri="{FF2B5EF4-FFF2-40B4-BE49-F238E27FC236}">
                    <a16:creationId xmlns:a16="http://schemas.microsoft.com/office/drawing/2014/main" id="{8F20AF50-6EE4-4CCE-BADC-929AC1A82B37}"/>
                  </a:ext>
                </a:extLst>
              </p:cNvPr>
              <p:cNvSpPr txBox="1">
                <a:spLocks/>
              </p:cNvSpPr>
              <p:nvPr/>
            </p:nvSpPr>
            <p:spPr>
              <a:xfrm>
                <a:off x="640800" y="987574"/>
                <a:ext cx="3931200" cy="3452737"/>
              </a:xfrm>
              <a:prstGeom prst="rect">
                <a:avLst/>
              </a:prstGeom>
              <a:noFill/>
            </p:spPr>
            <p:txBody>
              <a:bodyPr vert="horz" lIns="91440" tIns="45720" rIns="91440" bIns="45720" rtlCol="0">
                <a:normAutofit fontScale="92500"/>
              </a:bodyPr>
              <a:lstStyle>
                <a:lvl1pPr marL="342900" indent="-342900" algn="l" defTabSz="914400" rtl="0" eaLnBrk="1" latinLnBrk="0" hangingPunct="1">
                  <a:spcBef>
                    <a:spcPct val="20000"/>
                  </a:spcBef>
                  <a:buFontTx/>
                  <a:buBlip>
                    <a:blip r:embed="rId5"/>
                  </a:buBlip>
                  <a:defRPr sz="2200" kern="1200" baseline="0">
                    <a:solidFill>
                      <a:schemeClr val="bg2">
                        <a:lumMod val="25000"/>
                      </a:schemeClr>
                    </a:solidFill>
                    <a:latin typeface="+mj-lt"/>
                    <a:ea typeface="+mn-ea"/>
                    <a:cs typeface="Arial" pitchFamily="34" charset="0"/>
                  </a:defRPr>
                </a:lvl1pPr>
                <a:lvl2pPr marL="648000" indent="-285750" algn="l" defTabSz="914400" rtl="0" eaLnBrk="1" latinLnBrk="0" hangingPunct="1">
                  <a:spcBef>
                    <a:spcPts val="300"/>
                  </a:spcBef>
                  <a:buFont typeface="Calibri" panose="020F0502020204030204" pitchFamily="34" charset="0"/>
                  <a:buChar char="─"/>
                  <a:defRPr sz="1800" i="0" kern="1200" baseline="0">
                    <a:solidFill>
                      <a:schemeClr val="bg2">
                        <a:lumMod val="25000"/>
                      </a:schemeClr>
                    </a:solidFill>
                    <a:latin typeface="+mn-lt"/>
                    <a:ea typeface="+mn-ea"/>
                    <a:cs typeface="Arial" pitchFamily="34" charset="0"/>
                  </a:defRPr>
                </a:lvl2pPr>
                <a:lvl3pPr marL="1200150" indent="-285750" algn="l" defTabSz="914400" rtl="0" eaLnBrk="1" latinLnBrk="0" hangingPunct="1">
                  <a:spcBef>
                    <a:spcPct val="20000"/>
                  </a:spcBef>
                  <a:buFont typeface="Calibri" panose="020F0502020204030204" pitchFamily="34" charset="0"/>
                  <a:buChar char="─"/>
                  <a:defRPr sz="1800" kern="1200" baseline="0">
                    <a:solidFill>
                      <a:schemeClr val="tx1">
                        <a:lumMod val="75000"/>
                      </a:schemeClr>
                    </a:solidFill>
                    <a:latin typeface="+mn-lt"/>
                    <a:ea typeface="+mn-ea"/>
                    <a:cs typeface="Arial" pitchFamily="34" charset="0"/>
                  </a:defRPr>
                </a:lvl3pPr>
                <a:lvl4pPr marL="1600200" indent="-228600" algn="l" defTabSz="914400" rtl="0" eaLnBrk="1" latinLnBrk="0" hangingPunct="1">
                  <a:spcBef>
                    <a:spcPct val="20000"/>
                  </a:spcBef>
                  <a:buFontTx/>
                  <a:buNone/>
                  <a:defRPr sz="1800" kern="1200" baseline="0">
                    <a:solidFill>
                      <a:schemeClr val="tx1">
                        <a:lumMod val="75000"/>
                      </a:schemeClr>
                    </a:solidFill>
                    <a:latin typeface="+mn-lt"/>
                    <a:ea typeface="+mn-ea"/>
                    <a:cs typeface="Arial" pitchFamily="34" charset="0"/>
                  </a:defRPr>
                </a:lvl4pPr>
                <a:lvl5pPr marL="2057400" indent="-228600" algn="l" defTabSz="914400" rtl="0" eaLnBrk="1" latinLnBrk="0" hangingPunct="1">
                  <a:spcBef>
                    <a:spcPct val="20000"/>
                  </a:spcBef>
                  <a:buFontTx/>
                  <a:buNone/>
                  <a:defRPr sz="1800" kern="1200" baseline="0">
                    <a:solidFill>
                      <a:schemeClr val="tx1">
                        <a:lumMod val="75000"/>
                      </a:schemeClr>
                    </a:solidFill>
                    <a:latin typeface="+mn-lt"/>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110000"/>
                  </a:lnSpc>
                </a:pPr>
                <a:r>
                  <a:rPr lang="nb-NO" sz="1800" dirty="0"/>
                  <a:t>Karakteristisk verdi (referanseverdi)</a:t>
                </a:r>
              </a:p>
              <a:p>
                <a:pPr>
                  <a:lnSpc>
                    <a:spcPct val="110000"/>
                  </a:lnSpc>
                </a:pPr>
                <a:r>
                  <a:rPr lang="nb-NO" sz="1800" dirty="0"/>
                  <a:t>Sanse- og utviklingsdistanse</a:t>
                </a:r>
              </a:p>
              <a:p>
                <a:pPr marL="0" indent="0">
                  <a:buFontTx/>
                  <a:buNone/>
                </a:pPr>
                <a:endParaRPr lang="nb-NO" sz="1800" dirty="0"/>
              </a:p>
              <a:p>
                <a:pPr marL="57150" indent="0">
                  <a:buFontTx/>
                  <a:buNone/>
                </a:pPr>
                <a:r>
                  <a:rPr lang="nb-NO" sz="1700" dirty="0"/>
                  <a:t>Analytisk:</a:t>
                </a:r>
              </a:p>
              <a:p>
                <a:pPr lvl="1"/>
                <a:r>
                  <a:rPr lang="nb-NO" sz="1700" dirty="0"/>
                  <a:t>Kontrast i «karakteristiske verdier»</a:t>
                </a:r>
              </a:p>
              <a:p>
                <a:pPr lvl="1"/>
                <a:r>
                  <a:rPr lang="nb-NO" sz="1700" dirty="0"/>
                  <a:t>Skaleringsfaktoren (</a:t>
                </a:r>
                <a14:m>
                  <m:oMath xmlns:m="http://schemas.openxmlformats.org/officeDocument/2006/math">
                    <m:sSub>
                      <m:sSubPr>
                        <m:ctrlPr>
                          <a:rPr lang="nb-NO" sz="1700" i="1" dirty="0">
                            <a:latin typeface="Cambria Math" panose="02040503050406030204" pitchFamily="18" charset="0"/>
                          </a:rPr>
                        </m:ctrlPr>
                      </m:sSubPr>
                      <m:e>
                        <m:r>
                          <m:rPr>
                            <m:sty m:val="p"/>
                          </m:rPr>
                          <a:rPr lang="nb-NO" sz="1700" dirty="0">
                            <a:latin typeface="Cambria Math" panose="02040503050406030204" pitchFamily="18" charset="0"/>
                          </a:rPr>
                          <m:t>d</m:t>
                        </m:r>
                      </m:e>
                      <m:sub>
                        <m:r>
                          <m:rPr>
                            <m:sty m:val="p"/>
                          </m:rPr>
                          <a:rPr lang="nb-NO" sz="1700" dirty="0">
                            <a:latin typeface="Cambria Math" panose="02040503050406030204" pitchFamily="18" charset="0"/>
                          </a:rPr>
                          <m:t>c</m:t>
                        </m:r>
                      </m:sub>
                    </m:sSub>
                  </m:oMath>
                </a14:m>
                <a:r>
                  <a:rPr lang="nb-NO" sz="1700" dirty="0"/>
                  <a:t> mot </a:t>
                </a:r>
                <a14:m>
                  <m:oMath xmlns:m="http://schemas.openxmlformats.org/officeDocument/2006/math">
                    <m:r>
                      <m:rPr>
                        <m:sty m:val="p"/>
                      </m:rPr>
                      <a:rPr lang="nb-NO" sz="1700" dirty="0">
                        <a:latin typeface="Cambria Math" panose="02040503050406030204" pitchFamily="18" charset="0"/>
                      </a:rPr>
                      <m:t>H</m:t>
                    </m:r>
                  </m:oMath>
                </a14:m>
                <a:r>
                  <a:rPr lang="nb-NO" sz="1700" dirty="0"/>
                  <a:t>)</a:t>
                </a:r>
              </a:p>
              <a:p>
                <a:pPr marL="57150" indent="0">
                  <a:buFontTx/>
                  <a:buNone/>
                </a:pPr>
                <a:endParaRPr lang="nb-NO" sz="1800" dirty="0"/>
              </a:p>
              <a:p>
                <a:pPr marL="57150" indent="0">
                  <a:buFontTx/>
                  <a:buNone/>
                </a:pPr>
                <a:r>
                  <a:rPr lang="nb-NO" sz="1800" dirty="0"/>
                  <a:t>Metodikk:</a:t>
                </a:r>
              </a:p>
              <a:p>
                <a:pPr lvl="1"/>
                <a:r>
                  <a:rPr lang="nb-NO" dirty="0"/>
                  <a:t>Avlesningsfrekvens</a:t>
                </a:r>
              </a:p>
              <a:p>
                <a:pPr lvl="1"/>
                <a:r>
                  <a:rPr lang="nb-NO" dirty="0"/>
                  <a:t>Automatisert databehandling</a:t>
                </a:r>
              </a:p>
              <a:p>
                <a:pPr lvl="1"/>
                <a:r>
                  <a:rPr lang="nb-NO" dirty="0">
                    <a:solidFill>
                      <a:schemeClr val="bg1">
                        <a:lumMod val="95000"/>
                      </a:schemeClr>
                    </a:solidFill>
                  </a:rPr>
                  <a:t>Interpolasjon ved parametrisering</a:t>
                </a:r>
              </a:p>
            </p:txBody>
          </p:sp>
        </mc:Choice>
        <mc:Fallback xmlns="">
          <p:sp>
            <p:nvSpPr>
              <p:cNvPr id="15" name="Content Placeholder 2">
                <a:extLst>
                  <a:ext uri="{FF2B5EF4-FFF2-40B4-BE49-F238E27FC236}">
                    <a16:creationId xmlns:a16="http://schemas.microsoft.com/office/drawing/2014/main" id="{8F20AF50-6EE4-4CCE-BADC-929AC1A82B37}"/>
                  </a:ext>
                </a:extLst>
              </p:cNvPr>
              <p:cNvSpPr txBox="1">
                <a:spLocks noRot="1" noChangeAspect="1" noMove="1" noResize="1" noEditPoints="1" noAdjustHandles="1" noChangeArrowheads="1" noChangeShapeType="1" noTextEdit="1"/>
              </p:cNvSpPr>
              <p:nvPr/>
            </p:nvSpPr>
            <p:spPr>
              <a:xfrm>
                <a:off x="640800" y="987574"/>
                <a:ext cx="3931200" cy="3452737"/>
              </a:xfrm>
              <a:prstGeom prst="rect">
                <a:avLst/>
              </a:prstGeom>
              <a:blipFill>
                <a:blip r:embed="rId6"/>
                <a:stretch>
                  <a:fillRect t="-177" b="-707"/>
                </a:stretch>
              </a:blipFill>
            </p:spPr>
            <p:txBody>
              <a:bodyPr/>
              <a:lstStyle/>
              <a:p>
                <a:r>
                  <a:rPr lang="nb-NO">
                    <a:noFill/>
                  </a:rPr>
                  <a:t> </a:t>
                </a:r>
              </a:p>
            </p:txBody>
          </p:sp>
        </mc:Fallback>
      </mc:AlternateContent>
      <p:grpSp>
        <p:nvGrpSpPr>
          <p:cNvPr id="16" name="Group 15">
            <a:extLst>
              <a:ext uri="{FF2B5EF4-FFF2-40B4-BE49-F238E27FC236}">
                <a16:creationId xmlns:a16="http://schemas.microsoft.com/office/drawing/2014/main" id="{16046646-783A-473D-9893-732A71451306}"/>
              </a:ext>
            </a:extLst>
          </p:cNvPr>
          <p:cNvGrpSpPr/>
          <p:nvPr/>
        </p:nvGrpSpPr>
        <p:grpSpPr>
          <a:xfrm rot="5400000">
            <a:off x="6346825" y="2670179"/>
            <a:ext cx="1" cy="241300"/>
            <a:chOff x="6342857" y="2675732"/>
            <a:chExt cx="1" cy="241300"/>
          </a:xfrm>
        </p:grpSpPr>
        <p:cxnSp>
          <p:nvCxnSpPr>
            <p:cNvPr id="17" name="Straight Arrow Connector 16">
              <a:extLst>
                <a:ext uri="{FF2B5EF4-FFF2-40B4-BE49-F238E27FC236}">
                  <a16:creationId xmlns:a16="http://schemas.microsoft.com/office/drawing/2014/main" id="{9B5A91DC-65AE-4CA2-9353-F523DA0984EB}"/>
                </a:ext>
              </a:extLst>
            </p:cNvPr>
            <p:cNvCxnSpPr>
              <a:cxnSpLocks/>
            </p:cNvCxnSpPr>
            <p:nvPr/>
          </p:nvCxnSpPr>
          <p:spPr>
            <a:xfrm rot="16200000">
              <a:off x="6296424" y="2722166"/>
              <a:ext cx="92867" cy="0"/>
            </a:xfrm>
            <a:prstGeom prst="straightConnector1">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BCEBA8B2-D8C9-4BA6-82BA-2280306BF453}"/>
                </a:ext>
              </a:extLst>
            </p:cNvPr>
            <p:cNvCxnSpPr>
              <a:cxnSpLocks/>
            </p:cNvCxnSpPr>
            <p:nvPr/>
          </p:nvCxnSpPr>
          <p:spPr>
            <a:xfrm rot="16200000" flipH="1">
              <a:off x="6301978" y="2876154"/>
              <a:ext cx="81757" cy="0"/>
            </a:xfrm>
            <a:prstGeom prst="straightConnector1">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cxnSp>
        <p:nvCxnSpPr>
          <p:cNvPr id="22" name="Straight Arrow Connector 21">
            <a:extLst>
              <a:ext uri="{FF2B5EF4-FFF2-40B4-BE49-F238E27FC236}">
                <a16:creationId xmlns:a16="http://schemas.microsoft.com/office/drawing/2014/main" id="{FC4185B3-C448-488C-89A9-134FFFCD1F34}"/>
              </a:ext>
            </a:extLst>
          </p:cNvPr>
          <p:cNvCxnSpPr>
            <a:cxnSpLocks/>
          </p:cNvCxnSpPr>
          <p:nvPr/>
        </p:nvCxnSpPr>
        <p:spPr>
          <a:xfrm>
            <a:off x="6276183" y="2339979"/>
            <a:ext cx="92867" cy="0"/>
          </a:xfrm>
          <a:prstGeom prst="straightConnector1">
            <a:avLst/>
          </a:prstGeom>
          <a:ln w="28575">
            <a:solidFill>
              <a:srgbClr val="00B05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3932184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B9B6ED-58E8-431D-A922-DDF947D9390A}"/>
              </a:ext>
            </a:extLst>
          </p:cNvPr>
          <p:cNvSpPr>
            <a:spLocks noGrp="1"/>
          </p:cNvSpPr>
          <p:nvPr>
            <p:ph type="title"/>
          </p:nvPr>
        </p:nvSpPr>
        <p:spPr/>
        <p:txBody>
          <a:bodyPr/>
          <a:lstStyle/>
          <a:p>
            <a:r>
              <a:rPr lang="nb-NO"/>
              <a:t>Tynnlagseffekten</a:t>
            </a:r>
          </a:p>
        </p:txBody>
      </p:sp>
      <mc:AlternateContent xmlns:mc="http://schemas.openxmlformats.org/markup-compatibility/2006" xmlns:a14="http://schemas.microsoft.com/office/drawing/2010/main">
        <mc:Choice Requires="a14">
          <p:sp>
            <p:nvSpPr>
              <p:cNvPr id="3" name="Content Placeholder 2">
                <a:extLst>
                  <a:ext uri="{FF2B5EF4-FFF2-40B4-BE49-F238E27FC236}">
                    <a16:creationId xmlns:a16="http://schemas.microsoft.com/office/drawing/2014/main" id="{B1E408F6-8E92-4DE2-9346-24E1D1860BED}"/>
                  </a:ext>
                </a:extLst>
              </p:cNvPr>
              <p:cNvSpPr>
                <a:spLocks noGrp="1"/>
              </p:cNvSpPr>
              <p:nvPr>
                <p:ph idx="1"/>
              </p:nvPr>
            </p:nvSpPr>
            <p:spPr>
              <a:xfrm>
                <a:off x="640800" y="987574"/>
                <a:ext cx="3931200" cy="3452737"/>
              </a:xfrm>
            </p:spPr>
            <p:txBody>
              <a:bodyPr>
                <a:normAutofit fontScale="92500"/>
              </a:bodyPr>
              <a:lstStyle/>
              <a:p>
                <a:pPr>
                  <a:lnSpc>
                    <a:spcPct val="110000"/>
                  </a:lnSpc>
                </a:pPr>
                <a:r>
                  <a:rPr lang="nb-NO" sz="1800" dirty="0"/>
                  <a:t>Karakteristisk verdi (referanseverdi)</a:t>
                </a:r>
              </a:p>
              <a:p>
                <a:pPr>
                  <a:lnSpc>
                    <a:spcPct val="110000"/>
                  </a:lnSpc>
                </a:pPr>
                <a:r>
                  <a:rPr lang="nb-NO" sz="1800" dirty="0"/>
                  <a:t>Sanse- og utviklingsdistanse</a:t>
                </a:r>
              </a:p>
              <a:p>
                <a:pPr marL="0" indent="0">
                  <a:buNone/>
                </a:pPr>
                <a:endParaRPr lang="nb-NO" sz="1800" dirty="0"/>
              </a:p>
              <a:p>
                <a:pPr marL="57150" indent="0">
                  <a:buNone/>
                </a:pPr>
                <a:r>
                  <a:rPr lang="nb-NO" sz="1700" dirty="0"/>
                  <a:t>Analytisk:</a:t>
                </a:r>
              </a:p>
              <a:p>
                <a:pPr lvl="1"/>
                <a:r>
                  <a:rPr lang="nb-NO" sz="1700" dirty="0"/>
                  <a:t>Kontrast i «karakteristiske verdier»</a:t>
                </a:r>
              </a:p>
              <a:p>
                <a:pPr lvl="1"/>
                <a:r>
                  <a:rPr lang="nb-NO" sz="1700" dirty="0"/>
                  <a:t>Skaleringsfaktoren (</a:t>
                </a:r>
                <a14:m>
                  <m:oMath xmlns:m="http://schemas.openxmlformats.org/officeDocument/2006/math">
                    <m:sSub>
                      <m:sSubPr>
                        <m:ctrlPr>
                          <a:rPr lang="nb-NO" sz="1700" i="1" dirty="0">
                            <a:latin typeface="Cambria Math" panose="02040503050406030204" pitchFamily="18" charset="0"/>
                          </a:rPr>
                        </m:ctrlPr>
                      </m:sSubPr>
                      <m:e>
                        <m:r>
                          <m:rPr>
                            <m:sty m:val="p"/>
                          </m:rPr>
                          <a:rPr lang="nb-NO" sz="1700" dirty="0">
                            <a:latin typeface="Cambria Math" panose="02040503050406030204" pitchFamily="18" charset="0"/>
                          </a:rPr>
                          <m:t>d</m:t>
                        </m:r>
                      </m:e>
                      <m:sub>
                        <m:r>
                          <m:rPr>
                            <m:sty m:val="p"/>
                          </m:rPr>
                          <a:rPr lang="nb-NO" sz="1700" dirty="0">
                            <a:latin typeface="Cambria Math" panose="02040503050406030204" pitchFamily="18" charset="0"/>
                          </a:rPr>
                          <m:t>c</m:t>
                        </m:r>
                      </m:sub>
                    </m:sSub>
                  </m:oMath>
                </a14:m>
                <a:r>
                  <a:rPr lang="nb-NO" sz="1700" dirty="0"/>
                  <a:t> mot </a:t>
                </a:r>
                <a14:m>
                  <m:oMath xmlns:m="http://schemas.openxmlformats.org/officeDocument/2006/math">
                    <m:r>
                      <m:rPr>
                        <m:sty m:val="p"/>
                      </m:rPr>
                      <a:rPr lang="nb-NO" sz="1700" dirty="0">
                        <a:latin typeface="Cambria Math" panose="02040503050406030204" pitchFamily="18" charset="0"/>
                      </a:rPr>
                      <m:t>H</m:t>
                    </m:r>
                  </m:oMath>
                </a14:m>
                <a:r>
                  <a:rPr lang="nb-NO" sz="1700" dirty="0"/>
                  <a:t>)</a:t>
                </a:r>
              </a:p>
              <a:p>
                <a:pPr marL="57150" indent="0">
                  <a:buNone/>
                </a:pPr>
                <a:endParaRPr lang="nb-NO" sz="1800" dirty="0"/>
              </a:p>
              <a:p>
                <a:pPr marL="57150" indent="0">
                  <a:buNone/>
                </a:pPr>
                <a:r>
                  <a:rPr lang="nb-NO" sz="1800" dirty="0"/>
                  <a:t>Metodikk:</a:t>
                </a:r>
              </a:p>
              <a:p>
                <a:pPr lvl="1"/>
                <a:r>
                  <a:rPr lang="nb-NO" dirty="0"/>
                  <a:t>Avlesningsfrekvens</a:t>
                </a:r>
              </a:p>
              <a:p>
                <a:pPr lvl="1"/>
                <a:r>
                  <a:rPr lang="nb-NO" dirty="0"/>
                  <a:t>Automatisert databehandling</a:t>
                </a:r>
              </a:p>
              <a:p>
                <a:pPr lvl="1"/>
                <a:r>
                  <a:rPr lang="nb-NO" dirty="0"/>
                  <a:t>Interpolasjon ved parametrisering</a:t>
                </a:r>
              </a:p>
              <a:p>
                <a:pPr lvl="1"/>
                <a:endParaRPr lang="nb-NO" dirty="0"/>
              </a:p>
            </p:txBody>
          </p:sp>
        </mc:Choice>
        <mc:Fallback xmlns="">
          <p:sp>
            <p:nvSpPr>
              <p:cNvPr id="3" name="Content Placeholder 2">
                <a:extLst>
                  <a:ext uri="{FF2B5EF4-FFF2-40B4-BE49-F238E27FC236}">
                    <a16:creationId xmlns:a16="http://schemas.microsoft.com/office/drawing/2014/main" id="{B1E408F6-8E92-4DE2-9346-24E1D1860BED}"/>
                  </a:ext>
                </a:extLst>
              </p:cNvPr>
              <p:cNvSpPr>
                <a:spLocks noGrp="1" noRot="1" noChangeAspect="1" noMove="1" noResize="1" noEditPoints="1" noAdjustHandles="1" noChangeArrowheads="1" noChangeShapeType="1" noTextEdit="1"/>
              </p:cNvSpPr>
              <p:nvPr>
                <p:ph idx="1"/>
              </p:nvPr>
            </p:nvSpPr>
            <p:spPr>
              <a:xfrm>
                <a:off x="640800" y="987574"/>
                <a:ext cx="3931200" cy="3452737"/>
              </a:xfrm>
              <a:blipFill>
                <a:blip r:embed="rId3"/>
                <a:stretch>
                  <a:fillRect t="-177" b="-707"/>
                </a:stretch>
              </a:blipFill>
            </p:spPr>
            <p:txBody>
              <a:bodyPr/>
              <a:lstStyle/>
              <a:p>
                <a:r>
                  <a:rPr lang="nb-NO">
                    <a:noFill/>
                  </a:rPr>
                  <a:t> </a:t>
                </a:r>
              </a:p>
            </p:txBody>
          </p:sp>
        </mc:Fallback>
      </mc:AlternateContent>
      <mc:AlternateContent xmlns:mc="http://schemas.openxmlformats.org/markup-compatibility/2006" xmlns:a14="http://schemas.microsoft.com/office/drawing/2010/main">
        <mc:Choice Requires="a14">
          <p:sp>
            <p:nvSpPr>
              <p:cNvPr id="4" name="Slide Number Placeholder 3">
                <a:extLst>
                  <a:ext uri="{FF2B5EF4-FFF2-40B4-BE49-F238E27FC236}">
                    <a16:creationId xmlns:a16="http://schemas.microsoft.com/office/drawing/2014/main" id="{BD492E2F-FCBD-4979-AECE-BEE8EF833A7F}"/>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21</a:t>
                </a:fld>
                <a:endParaRPr lang="nb-NO">
                  <a:solidFill>
                    <a:schemeClr val="bg1">
                      <a:lumMod val="50000"/>
                    </a:schemeClr>
                  </a:solidFill>
                </a:endParaRPr>
              </a:p>
            </p:txBody>
          </p:sp>
        </mc:Choice>
        <mc:Fallback xmlns="">
          <p:sp>
            <p:nvSpPr>
              <p:cNvPr id="4" name="Slide Number Placeholder 3">
                <a:extLst>
                  <a:ext uri="{FF2B5EF4-FFF2-40B4-BE49-F238E27FC236}">
                    <a16:creationId xmlns:a16="http://schemas.microsoft.com/office/drawing/2014/main" id="{BD492E2F-FCBD-4979-AECE-BEE8EF833A7F}"/>
                  </a:ext>
                </a:extLst>
              </p:cNvPr>
              <p:cNvSpPr>
                <a:spLocks noGrp="1" noRot="1" noChangeAspect="1" noMove="1" noResize="1" noEditPoints="1" noAdjustHandles="1" noChangeArrowheads="1" noChangeShapeType="1" noTextEdit="1"/>
              </p:cNvSpPr>
              <p:nvPr>
                <p:ph type="sldNum" sz="quarter" idx="4"/>
              </p:nvPr>
            </p:nvSpPr>
            <p:spPr>
              <a:blipFill>
                <a:blip r:embed="rId4"/>
                <a:stretch>
                  <a:fillRect b="-10870"/>
                </a:stretch>
              </a:blipFill>
            </p:spPr>
            <p:txBody>
              <a:bodyPr/>
              <a:lstStyle/>
              <a:p>
                <a:r>
                  <a:rPr lang="nb-NO">
                    <a:noFill/>
                  </a:rPr>
                  <a:t> </a:t>
                </a:r>
              </a:p>
            </p:txBody>
          </p:sp>
        </mc:Fallback>
      </mc:AlternateContent>
      <p:graphicFrame>
        <p:nvGraphicFramePr>
          <p:cNvPr id="5" name="Chart 4">
            <a:extLst>
              <a:ext uri="{FF2B5EF4-FFF2-40B4-BE49-F238E27FC236}">
                <a16:creationId xmlns:a16="http://schemas.microsoft.com/office/drawing/2014/main" id="{AC7C33C8-8A46-4C62-B25A-690341FB6154}"/>
              </a:ext>
            </a:extLst>
          </p:cNvPr>
          <p:cNvGraphicFramePr>
            <a:graphicFrameLocks/>
          </p:cNvGraphicFramePr>
          <p:nvPr>
            <p:extLst>
              <p:ext uri="{D42A27DB-BD31-4B8C-83A1-F6EECF244321}">
                <p14:modId xmlns:p14="http://schemas.microsoft.com/office/powerpoint/2010/main" val="2117026786"/>
              </p:ext>
            </p:extLst>
          </p:nvPr>
        </p:nvGraphicFramePr>
        <p:xfrm>
          <a:off x="5140800" y="624150"/>
          <a:ext cx="3362400" cy="3895200"/>
        </p:xfrm>
        <a:graphic>
          <a:graphicData uri="http://schemas.openxmlformats.org/drawingml/2006/chart">
            <c:chart xmlns:c="http://schemas.openxmlformats.org/drawingml/2006/chart" xmlns:r="http://schemas.openxmlformats.org/officeDocument/2006/relationships" r:id="rId5"/>
          </a:graphicData>
        </a:graphic>
      </p:graphicFrame>
      <p:sp>
        <p:nvSpPr>
          <p:cNvPr id="12" name="TextBox 1">
            <a:extLst>
              <a:ext uri="{FF2B5EF4-FFF2-40B4-BE49-F238E27FC236}">
                <a16:creationId xmlns:a16="http://schemas.microsoft.com/office/drawing/2014/main" id="{C55B6F1B-0C50-4806-A691-591947305456}"/>
              </a:ext>
            </a:extLst>
          </p:cNvPr>
          <p:cNvSpPr txBox="1"/>
          <p:nvPr/>
        </p:nvSpPr>
        <p:spPr>
          <a:xfrm>
            <a:off x="5499885" y="4262018"/>
            <a:ext cx="1685043" cy="535431"/>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nb-NO" sz="900">
                <a:solidFill>
                  <a:schemeClr val="tx1">
                    <a:lumMod val="65000"/>
                    <a:lumOff val="35000"/>
                  </a:schemeClr>
                </a:solidFill>
                <a:latin typeface="Cambria" panose="02040503050406030204" pitchFamily="18" charset="0"/>
                <a:ea typeface="Cambria" panose="02040503050406030204" pitchFamily="18" charset="0"/>
              </a:rPr>
              <a:t>=  «karakteristisk»</a:t>
            </a:r>
          </a:p>
        </p:txBody>
      </p:sp>
    </p:spTree>
    <p:extLst>
      <p:ext uri="{BB962C8B-B14F-4D97-AF65-F5344CB8AC3E}">
        <p14:creationId xmlns:p14="http://schemas.microsoft.com/office/powerpoint/2010/main" val="179924880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4FF59BF-FD53-4A9C-9CE9-FF1F464E968F}"/>
              </a:ext>
            </a:extLst>
          </p:cNvPr>
          <p:cNvSpPr/>
          <p:nvPr/>
        </p:nvSpPr>
        <p:spPr>
          <a:xfrm>
            <a:off x="1031362" y="483672"/>
            <a:ext cx="7081276" cy="4602418"/>
          </a:xfrm>
          <a:prstGeom prst="rect">
            <a:avLst/>
          </a:prstGeom>
          <a:solidFill>
            <a:srgbClr val="F8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2" name="Slide Number Placeholder 1">
            <a:extLst>
              <a:ext uri="{FF2B5EF4-FFF2-40B4-BE49-F238E27FC236}">
                <a16:creationId xmlns:a16="http://schemas.microsoft.com/office/drawing/2014/main" id="{4AB3312E-D712-4BDF-AFE5-C9BC8908E932}"/>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22</a:t>
            </a:fld>
            <a:endParaRPr lang="nb-NO">
              <a:solidFill>
                <a:schemeClr val="bg1">
                  <a:lumMod val="50000"/>
                </a:schemeClr>
              </a:solidFill>
            </a:endParaRPr>
          </a:p>
        </p:txBody>
      </p:sp>
      <p:graphicFrame>
        <p:nvGraphicFramePr>
          <p:cNvPr id="3" name="Chart 2">
            <a:extLst>
              <a:ext uri="{FF2B5EF4-FFF2-40B4-BE49-F238E27FC236}">
                <a16:creationId xmlns:a16="http://schemas.microsoft.com/office/drawing/2014/main" id="{E05B3DA9-7A0A-448B-B1FD-EF10B0BEE42B}"/>
              </a:ext>
            </a:extLst>
          </p:cNvPr>
          <p:cNvGraphicFramePr/>
          <p:nvPr>
            <p:extLst>
              <p:ext uri="{D42A27DB-BD31-4B8C-83A1-F6EECF244321}">
                <p14:modId xmlns:p14="http://schemas.microsoft.com/office/powerpoint/2010/main" val="1119404500"/>
              </p:ext>
            </p:extLst>
          </p:nvPr>
        </p:nvGraphicFramePr>
        <p:xfrm>
          <a:off x="1018490" y="483672"/>
          <a:ext cx="3239770" cy="215963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Chart 3">
            <a:extLst>
              <a:ext uri="{FF2B5EF4-FFF2-40B4-BE49-F238E27FC236}">
                <a16:creationId xmlns:a16="http://schemas.microsoft.com/office/drawing/2014/main" id="{6D24ADF9-A7C3-4F51-96BB-9317A052B7B9}"/>
              </a:ext>
            </a:extLst>
          </p:cNvPr>
          <p:cNvGraphicFramePr/>
          <p:nvPr>
            <p:extLst>
              <p:ext uri="{D42A27DB-BD31-4B8C-83A1-F6EECF244321}">
                <p14:modId xmlns:p14="http://schemas.microsoft.com/office/powerpoint/2010/main" val="3395230112"/>
              </p:ext>
            </p:extLst>
          </p:nvPr>
        </p:nvGraphicFramePr>
        <p:xfrm>
          <a:off x="4788613" y="517296"/>
          <a:ext cx="3239770" cy="226758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 name="Chart 5">
            <a:extLst>
              <a:ext uri="{FF2B5EF4-FFF2-40B4-BE49-F238E27FC236}">
                <a16:creationId xmlns:a16="http://schemas.microsoft.com/office/drawing/2014/main" id="{C3D18133-73B8-42FD-AC6F-3F2A8411A5F5}"/>
              </a:ext>
            </a:extLst>
          </p:cNvPr>
          <p:cNvGraphicFramePr/>
          <p:nvPr>
            <p:extLst>
              <p:ext uri="{D42A27DB-BD31-4B8C-83A1-F6EECF244321}">
                <p14:modId xmlns:p14="http://schemas.microsoft.com/office/powerpoint/2010/main" val="3834759567"/>
              </p:ext>
            </p:extLst>
          </p:nvPr>
        </p:nvGraphicFramePr>
        <p:xfrm>
          <a:off x="1031360" y="2720490"/>
          <a:ext cx="3239770" cy="226758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 name="Chart 6">
            <a:extLst>
              <a:ext uri="{FF2B5EF4-FFF2-40B4-BE49-F238E27FC236}">
                <a16:creationId xmlns:a16="http://schemas.microsoft.com/office/drawing/2014/main" id="{B19BEEA9-6EE1-480A-9E23-5F109B810A71}"/>
              </a:ext>
            </a:extLst>
          </p:cNvPr>
          <p:cNvGraphicFramePr/>
          <p:nvPr>
            <p:extLst>
              <p:ext uri="{D42A27DB-BD31-4B8C-83A1-F6EECF244321}">
                <p14:modId xmlns:p14="http://schemas.microsoft.com/office/powerpoint/2010/main" val="1378807755"/>
              </p:ext>
            </p:extLst>
          </p:nvPr>
        </p:nvGraphicFramePr>
        <p:xfrm>
          <a:off x="4788613" y="2944532"/>
          <a:ext cx="3239770" cy="2159635"/>
        </p:xfrm>
        <a:graphic>
          <a:graphicData uri="http://schemas.openxmlformats.org/drawingml/2006/chart">
            <c:chart xmlns:c="http://schemas.openxmlformats.org/drawingml/2006/chart" xmlns:r="http://schemas.openxmlformats.org/officeDocument/2006/relationships" r:id="rId6"/>
          </a:graphicData>
        </a:graphic>
      </p:graphicFrame>
      <mc:AlternateContent xmlns:mc="http://schemas.openxmlformats.org/markup-compatibility/2006" xmlns:a14="http://schemas.microsoft.com/office/drawing/2010/main">
        <mc:Choice Requires="a14">
          <p:sp>
            <p:nvSpPr>
              <p:cNvPr id="8" name="Title 1">
                <a:extLst>
                  <a:ext uri="{FF2B5EF4-FFF2-40B4-BE49-F238E27FC236}">
                    <a16:creationId xmlns:a16="http://schemas.microsoft.com/office/drawing/2014/main" id="{618B029C-A3E4-4B24-8C1D-FEA0DB1033F4}"/>
                  </a:ext>
                </a:extLst>
              </p:cNvPr>
              <p:cNvSpPr txBox="1">
                <a:spLocks/>
              </p:cNvSpPr>
              <p:nvPr/>
            </p:nvSpPr>
            <p:spPr>
              <a:xfrm>
                <a:off x="911692" y="32585"/>
                <a:ext cx="1969011" cy="451087"/>
              </a:xfrm>
              <a:prstGeom prst="rect">
                <a:avLst/>
              </a:prstGeom>
            </p:spPr>
            <p:txBody>
              <a:bodyPr>
                <a:noAutofit/>
              </a:bodyPr>
              <a:lstStyle>
                <a:lvl1pPr algn="l" defTabSz="914400" rtl="0" eaLnBrk="1" latinLnBrk="0" hangingPunct="1">
                  <a:spcBef>
                    <a:spcPct val="0"/>
                  </a:spcBef>
                  <a:buNone/>
                  <a:defRPr sz="3200" b="0" kern="1200">
                    <a:solidFill>
                      <a:srgbClr val="AD2D2C"/>
                    </a:solidFill>
                    <a:latin typeface="Times New Roman" panose="02020603050405020304" pitchFamily="18" charset="0"/>
                    <a:ea typeface="+mj-ea"/>
                    <a:cs typeface="Times New Roman" panose="02020603050405020304" pitchFamily="18" charset="0"/>
                  </a:defRPr>
                </a:lvl1pPr>
              </a:lstStyle>
              <a:p>
                <a:r>
                  <a:rPr lang="nb-NO" sz="2000"/>
                  <a:t>Tynnlagseffekten</a:t>
                </a:r>
              </a:p>
            </p:txBody>
          </p:sp>
        </mc:Choice>
        <mc:Fallback xmlns="">
          <p:sp>
            <p:nvSpPr>
              <p:cNvPr id="8" name="Title 1">
                <a:extLst>
                  <a:ext uri="{FF2B5EF4-FFF2-40B4-BE49-F238E27FC236}">
                    <a16:creationId xmlns:a16="http://schemas.microsoft.com/office/drawing/2014/main" id="{618B029C-A3E4-4B24-8C1D-FEA0DB1033F4}"/>
                  </a:ext>
                </a:extLst>
              </p:cNvPr>
              <p:cNvSpPr txBox="1">
                <a:spLocks noRot="1" noChangeAspect="1" noMove="1" noResize="1" noEditPoints="1" noAdjustHandles="1" noChangeArrowheads="1" noChangeShapeType="1" noTextEdit="1"/>
              </p:cNvSpPr>
              <p:nvPr/>
            </p:nvSpPr>
            <p:spPr>
              <a:xfrm>
                <a:off x="911692" y="32585"/>
                <a:ext cx="1969011" cy="451087"/>
              </a:xfrm>
              <a:prstGeom prst="rect">
                <a:avLst/>
              </a:prstGeom>
              <a:blipFill>
                <a:blip r:embed="rId7"/>
                <a:stretch>
                  <a:fillRect b="-19355"/>
                </a:stretch>
              </a:blipFill>
            </p:spPr>
            <p:txBody>
              <a:bodyPr/>
              <a:lstStyle/>
              <a:p>
                <a:r>
                  <a:rPr lang="en-US">
                    <a:noFill/>
                  </a:rPr>
                  <a:t> </a:t>
                </a:r>
              </a:p>
            </p:txBody>
          </p:sp>
        </mc:Fallback>
      </mc:AlternateContent>
    </p:spTree>
    <p:extLst>
      <p:ext uri="{BB962C8B-B14F-4D97-AF65-F5344CB8AC3E}">
        <p14:creationId xmlns:p14="http://schemas.microsoft.com/office/powerpoint/2010/main" val="936261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left)">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left)">
                                      <p:cBhvr>
                                        <p:cTn id="2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Graphic spid="4" grpId="0">
        <p:bldAsOne/>
      </p:bldGraphic>
      <p:bldGraphic spid="6" grpId="0">
        <p:bldAsOne/>
      </p:bldGraphic>
      <p:bldGraphic spid="7" grpId="0">
        <p:bldAsOne/>
      </p:bldGraphic>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DB0AD3-6A3D-44B9-BAB0-4852ACF044B1}"/>
              </a:ext>
            </a:extLst>
          </p:cNvPr>
          <p:cNvSpPr>
            <a:spLocks noGrp="1"/>
          </p:cNvSpPr>
          <p:nvPr>
            <p:ph type="title"/>
          </p:nvPr>
        </p:nvSpPr>
        <p:spPr>
          <a:xfrm>
            <a:off x="347927" y="153930"/>
            <a:ext cx="7859216" cy="857250"/>
          </a:xfrm>
        </p:spPr>
        <p:txBody>
          <a:bodyPr>
            <a:noAutofit/>
          </a:bodyPr>
          <a:lstStyle/>
          <a:p>
            <a:r>
              <a:rPr lang="nb-NO" sz="2800"/>
              <a:t>Over- og </a:t>
            </a:r>
            <a:r>
              <a:rPr lang="nb-NO" sz="2800" err="1"/>
              <a:t>underestimasjon</a:t>
            </a:r>
            <a:r>
              <a:rPr lang="nb-NO" sz="2800"/>
              <a:t> </a:t>
            </a:r>
            <a:br>
              <a:rPr lang="nb-NO" sz="2800"/>
            </a:br>
            <a:r>
              <a:rPr lang="nb-NO" sz="2800"/>
              <a:t>av skjærstyrke</a:t>
            </a:r>
          </a:p>
        </p:txBody>
      </p:sp>
      <p:sp>
        <p:nvSpPr>
          <p:cNvPr id="3" name="Slide Number Placeholder 2">
            <a:extLst>
              <a:ext uri="{FF2B5EF4-FFF2-40B4-BE49-F238E27FC236}">
                <a16:creationId xmlns:a16="http://schemas.microsoft.com/office/drawing/2014/main" id="{6F15F4F2-F3CE-4971-B5D6-102497A6017F}"/>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23</a:t>
            </a:fld>
            <a:endParaRPr lang="nb-NO">
              <a:solidFill>
                <a:schemeClr val="bg1">
                  <a:lumMod val="50000"/>
                </a:schemeClr>
              </a:solidFill>
            </a:endParaRPr>
          </a:p>
        </p:txBody>
      </p:sp>
      <mc:AlternateContent xmlns:mc="http://schemas.openxmlformats.org/markup-compatibility/2006" xmlns:a14="http://schemas.microsoft.com/office/drawing/2010/main">
        <mc:Choice Requires="a14">
          <p:graphicFrame>
            <p:nvGraphicFramePr>
              <p:cNvPr id="5" name="Table 5">
                <a:extLst>
                  <a:ext uri="{FF2B5EF4-FFF2-40B4-BE49-F238E27FC236}">
                    <a16:creationId xmlns:a16="http://schemas.microsoft.com/office/drawing/2014/main" id="{1C5BA612-770F-4539-9C43-3A6D9EA850EC}"/>
                  </a:ext>
                </a:extLst>
              </p:cNvPr>
              <p:cNvGraphicFramePr>
                <a:graphicFrameLocks noGrp="1"/>
              </p:cNvGraphicFramePr>
              <p:nvPr>
                <p:ph type="tbl" sz="quarter" idx="10"/>
                <p:extLst>
                  <p:ext uri="{D42A27DB-BD31-4B8C-83A1-F6EECF244321}">
                    <p14:modId xmlns:p14="http://schemas.microsoft.com/office/powerpoint/2010/main" val="2368277386"/>
                  </p:ext>
                </p:extLst>
              </p:nvPr>
            </p:nvGraphicFramePr>
            <p:xfrm>
              <a:off x="474784" y="1873025"/>
              <a:ext cx="5689697" cy="2340001"/>
            </p:xfrm>
            <a:graphic>
              <a:graphicData uri="http://schemas.openxmlformats.org/drawingml/2006/table">
                <a:tbl>
                  <a:tblPr firstRow="1" bandRow="1">
                    <a:tableStyleId>{9D7B26C5-4107-4FEC-AEDC-1716B250A1EF}</a:tableStyleId>
                  </a:tblPr>
                  <a:tblGrid>
                    <a:gridCol w="504000">
                      <a:extLst>
                        <a:ext uri="{9D8B030D-6E8A-4147-A177-3AD203B41FA5}">
                          <a16:colId xmlns:a16="http://schemas.microsoft.com/office/drawing/2014/main" val="886714151"/>
                        </a:ext>
                      </a:extLst>
                    </a:gridCol>
                    <a:gridCol w="876253">
                      <a:extLst>
                        <a:ext uri="{9D8B030D-6E8A-4147-A177-3AD203B41FA5}">
                          <a16:colId xmlns:a16="http://schemas.microsoft.com/office/drawing/2014/main" val="3940640793"/>
                        </a:ext>
                      </a:extLst>
                    </a:gridCol>
                    <a:gridCol w="1077361">
                      <a:extLst>
                        <a:ext uri="{9D8B030D-6E8A-4147-A177-3AD203B41FA5}">
                          <a16:colId xmlns:a16="http://schemas.microsoft.com/office/drawing/2014/main" val="1935324030"/>
                        </a:ext>
                      </a:extLst>
                    </a:gridCol>
                    <a:gridCol w="1077361">
                      <a:extLst>
                        <a:ext uri="{9D8B030D-6E8A-4147-A177-3AD203B41FA5}">
                          <a16:colId xmlns:a16="http://schemas.microsoft.com/office/drawing/2014/main" val="3503355064"/>
                        </a:ext>
                      </a:extLst>
                    </a:gridCol>
                    <a:gridCol w="1077361">
                      <a:extLst>
                        <a:ext uri="{9D8B030D-6E8A-4147-A177-3AD203B41FA5}">
                          <a16:colId xmlns:a16="http://schemas.microsoft.com/office/drawing/2014/main" val="2420944153"/>
                        </a:ext>
                      </a:extLst>
                    </a:gridCol>
                    <a:gridCol w="1077361">
                      <a:extLst>
                        <a:ext uri="{9D8B030D-6E8A-4147-A177-3AD203B41FA5}">
                          <a16:colId xmlns:a16="http://schemas.microsoft.com/office/drawing/2014/main" val="955627261"/>
                        </a:ext>
                      </a:extLst>
                    </a:gridCol>
                  </a:tblGrid>
                  <a:tr h="385447">
                    <a:tc rowSpan="2" gridSpan="2">
                      <a:txBody>
                        <a:bodyPr/>
                        <a:lstStyle/>
                        <a:p>
                          <a:endParaRPr lang="nb-NO" sz="1400">
                            <a:latin typeface="Cambria" panose="02040503050406030204" pitchFamily="18" charset="0"/>
                            <a:ea typeface="Cambria" panose="02040503050406030204" pitchFamily="18" charset="0"/>
                          </a:endParaRPr>
                        </a:p>
                      </a:txBody>
                      <a:tcPr>
                        <a:lnL>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rowSpan="2" hMerge="1">
                      <a:txBody>
                        <a:bodyPr/>
                        <a:lstStyle/>
                        <a:p>
                          <a:endParaRPr lang="nb-NO" sz="14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gridSpan="4">
                      <a:txBody>
                        <a:bodyPr/>
                        <a:lstStyle/>
                        <a:p>
                          <a:pPr algn="ctr"/>
                          <a:r>
                            <a:rPr lang="nb-NO" sz="1500">
                              <a:solidFill>
                                <a:schemeClr val="tx1">
                                  <a:lumMod val="85000"/>
                                  <a:lumOff val="15000"/>
                                </a:schemeClr>
                              </a:solidFill>
                              <a:latin typeface="Cambria" panose="02040503050406030204" pitchFamily="18" charset="0"/>
                              <a:ea typeface="Cambria" panose="02040503050406030204" pitchFamily="18" charset="0"/>
                            </a:rPr>
                            <a:t>Lagtykkelse [cm]</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hMerge="1">
                      <a:txBody>
                        <a:bodyPr/>
                        <a:lstStyle/>
                        <a:p>
                          <a:endParaRPr lang="nb-NO"/>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3464323089"/>
                      </a:ext>
                    </a:extLst>
                  </a:tr>
                  <a:tr h="382995">
                    <a:tc gridSpan="2" vMerge="1">
                      <a:txBody>
                        <a:bodyPr/>
                        <a:lstStyle/>
                        <a:p>
                          <a:endParaRPr lang="nb-NO" sz="1400"/>
                        </a:p>
                      </a:txBody>
                      <a:tcPr>
                        <a:lnR w="12700" cap="flat" cmpd="sng" algn="ctr">
                          <a:solidFill>
                            <a:schemeClr val="tx1"/>
                          </a:solidFill>
                          <a:prstDash val="solid"/>
                          <a:round/>
                          <a:headEnd type="none" w="med" len="med"/>
                          <a:tailEnd type="none" w="med" len="med"/>
                        </a:lnR>
                      </a:tcPr>
                    </a:tc>
                    <a:tc hMerge="1" vMerge="1">
                      <a:txBody>
                        <a:bodyPr/>
                        <a:lstStyle/>
                        <a:p>
                          <a:endParaRPr lang="nb-NO" sz="14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algn="ctr"/>
                          <a:r>
                            <a:rPr lang="nb-NO" sz="1300">
                              <a:solidFill>
                                <a:schemeClr val="tx1">
                                  <a:lumMod val="75000"/>
                                  <a:lumOff val="25000"/>
                                </a:schemeClr>
                              </a:solidFill>
                              <a:latin typeface="Cambria" panose="02040503050406030204" pitchFamily="18" charset="0"/>
                              <a:ea typeface="Cambria" panose="02040503050406030204" pitchFamily="18" charset="0"/>
                            </a:rPr>
                            <a:t>2</a:t>
                          </a:r>
                        </a:p>
                      </a:txBody>
                      <a:tcPr anchor="ctr">
                        <a:lnL w="12700" cap="flat" cmpd="sng" algn="ctr">
                          <a:solidFill>
                            <a:schemeClr val="tx1"/>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tx1">
                            <a:lumMod val="50000"/>
                            <a:lumOff val="50000"/>
                            <a:alpha val="20000"/>
                          </a:schemeClr>
                        </a:solidFill>
                      </a:tcPr>
                    </a:tc>
                    <a:tc>
                      <a:txBody>
                        <a:bodyPr/>
                        <a:lstStyle/>
                        <a:p>
                          <a:pPr algn="ctr"/>
                          <a:r>
                            <a:rPr lang="nb-NO" sz="1300">
                              <a:solidFill>
                                <a:schemeClr val="tx1">
                                  <a:lumMod val="75000"/>
                                  <a:lumOff val="25000"/>
                                </a:schemeClr>
                              </a:solidFill>
                              <a:latin typeface="Cambria" panose="02040503050406030204" pitchFamily="18" charset="0"/>
                              <a:ea typeface="Cambria" panose="02040503050406030204" pitchFamily="18" charset="0"/>
                            </a:rPr>
                            <a:t>4</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tx1">
                            <a:lumMod val="50000"/>
                            <a:lumOff val="50000"/>
                            <a:alpha val="20000"/>
                          </a:schemeClr>
                        </a:solidFill>
                      </a:tcPr>
                    </a:tc>
                    <a:tc>
                      <a:txBody>
                        <a:bodyPr/>
                        <a:lstStyle/>
                        <a:p>
                          <a:pPr algn="ctr"/>
                          <a:r>
                            <a:rPr lang="nb-NO" sz="1300">
                              <a:solidFill>
                                <a:schemeClr val="tx1">
                                  <a:lumMod val="75000"/>
                                  <a:lumOff val="25000"/>
                                </a:schemeClr>
                              </a:solidFill>
                              <a:latin typeface="Cambria" panose="02040503050406030204" pitchFamily="18" charset="0"/>
                              <a:ea typeface="Cambria" panose="02040503050406030204" pitchFamily="18" charset="0"/>
                            </a:rPr>
                            <a:t>8</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tx1">
                            <a:lumMod val="50000"/>
                            <a:lumOff val="50000"/>
                            <a:alpha val="20000"/>
                          </a:schemeClr>
                        </a:solidFill>
                      </a:tcPr>
                    </a:tc>
                    <a:tc>
                      <a:txBody>
                        <a:bodyPr/>
                        <a:lstStyle/>
                        <a:p>
                          <a:pPr algn="ctr"/>
                          <a:r>
                            <a:rPr lang="nb-NO" sz="1300">
                              <a:solidFill>
                                <a:schemeClr val="tx1">
                                  <a:lumMod val="75000"/>
                                  <a:lumOff val="25000"/>
                                </a:schemeClr>
                              </a:solidFill>
                              <a:latin typeface="Cambria" panose="02040503050406030204" pitchFamily="18" charset="0"/>
                              <a:ea typeface="Cambria" panose="02040503050406030204" pitchFamily="18" charset="0"/>
                            </a:rPr>
                            <a:t>12</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tx1">
                            <a:lumMod val="50000"/>
                            <a:lumOff val="50000"/>
                            <a:alpha val="20000"/>
                          </a:schemeClr>
                        </a:solidFill>
                      </a:tcPr>
                    </a:tc>
                    <a:extLst>
                      <a:ext uri="{0D108BD9-81ED-4DB2-BD59-A6C34878D82A}">
                        <a16:rowId xmlns:a16="http://schemas.microsoft.com/office/drawing/2014/main" val="1031269867"/>
                      </a:ext>
                    </a:extLst>
                  </a:tr>
                  <a:tr h="523853">
                    <a:tc rowSpan="3">
                      <a:txBody>
                        <a:bodyPr/>
                        <a:lstStyle/>
                        <a:p>
                          <a:pPr algn="ctr"/>
                          <a:r>
                            <a:rPr lang="nb-NO" sz="1400" b="1">
                              <a:solidFill>
                                <a:schemeClr val="tx1">
                                  <a:lumMod val="85000"/>
                                  <a:lumOff val="15000"/>
                                </a:schemeClr>
                              </a:solidFill>
                              <a:latin typeface="Cambria" panose="02040503050406030204" pitchFamily="18" charset="0"/>
                              <a:ea typeface="Cambria" panose="02040503050406030204" pitchFamily="18" charset="0"/>
                            </a:rPr>
                            <a:t>Skjærstyrke [kPa]</a:t>
                          </a:r>
                          <a:endParaRPr lang="nb-NO" sz="1400" b="1" i="0">
                            <a:solidFill>
                              <a:schemeClr val="tx1">
                                <a:lumMod val="85000"/>
                                <a:lumOff val="15000"/>
                              </a:schemeClr>
                            </a:solidFill>
                            <a:latin typeface="Cambria" panose="02040503050406030204" pitchFamily="18" charset="0"/>
                            <a:ea typeface="Cambria" panose="02040503050406030204" pitchFamily="18" charset="0"/>
                          </a:endParaRPr>
                        </a:p>
                      </a:txBody>
                      <a:tcPr vert="vert27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14:m>
                            <m:oMathPara xmlns:m="http://schemas.openxmlformats.org/officeDocument/2006/math">
                              <m:oMathParaPr>
                                <m:jc m:val="centerGroup"/>
                              </m:oMathParaPr>
                              <m:oMath xmlns:m="http://schemas.openxmlformats.org/officeDocument/2006/math">
                                <m:sSub>
                                  <m:sSubPr>
                                    <m:ctrlPr>
                                      <a:rPr lang="nb-NO" sz="1300" b="0" i="1" smtClean="0">
                                        <a:solidFill>
                                          <a:schemeClr val="tx1">
                                            <a:lumMod val="75000"/>
                                            <a:lumOff val="25000"/>
                                          </a:schemeClr>
                                        </a:solidFill>
                                        <a:latin typeface="Cambria Math" panose="02040503050406030204" pitchFamily="18" charset="0"/>
                                      </a:rPr>
                                    </m:ctrlPr>
                                  </m:sSubPr>
                                  <m:e>
                                    <m:r>
                                      <m:rPr>
                                        <m:sty m:val="p"/>
                                      </m:rPr>
                                      <a:rPr lang="nb-NO" sz="1300" b="0" i="0" smtClean="0">
                                        <a:solidFill>
                                          <a:schemeClr val="tx1">
                                            <a:lumMod val="75000"/>
                                            <a:lumOff val="25000"/>
                                          </a:schemeClr>
                                        </a:solidFill>
                                        <a:latin typeface="Cambria Math" panose="02040503050406030204" pitchFamily="18" charset="0"/>
                                      </a:rPr>
                                      <m:t>s</m:t>
                                    </m:r>
                                  </m:e>
                                  <m:sub>
                                    <m:r>
                                      <m:rPr>
                                        <m:sty m:val="p"/>
                                      </m:rPr>
                                      <a:rPr lang="nb-NO" sz="1300" b="0" i="0" smtClean="0">
                                        <a:solidFill>
                                          <a:schemeClr val="tx1">
                                            <a:lumMod val="75000"/>
                                            <a:lumOff val="25000"/>
                                          </a:schemeClr>
                                        </a:solidFill>
                                        <a:latin typeface="Cambria Math" panose="02040503050406030204" pitchFamily="18" charset="0"/>
                                      </a:rPr>
                                      <m:t>u</m:t>
                                    </m:r>
                                    <m:r>
                                      <a:rPr lang="nb-NO" sz="1300" b="0" i="0" smtClean="0">
                                        <a:solidFill>
                                          <a:schemeClr val="tx1">
                                            <a:lumMod val="75000"/>
                                            <a:lumOff val="25000"/>
                                          </a:schemeClr>
                                        </a:solidFill>
                                        <a:latin typeface="Cambria Math" panose="02040503050406030204" pitchFamily="18" charset="0"/>
                                      </a:rPr>
                                      <m:t>,</m:t>
                                    </m:r>
                                    <m:r>
                                      <m:rPr>
                                        <m:sty m:val="p"/>
                                      </m:rPr>
                                      <a:rPr lang="nb-NO" sz="1300" b="0" i="0" smtClean="0">
                                        <a:solidFill>
                                          <a:schemeClr val="tx1">
                                            <a:lumMod val="75000"/>
                                            <a:lumOff val="25000"/>
                                          </a:schemeClr>
                                        </a:solidFill>
                                        <a:latin typeface="Cambria Math" panose="02040503050406030204" pitchFamily="18" charset="0"/>
                                      </a:rPr>
                                      <m:t>kt</m:t>
                                    </m:r>
                                  </m:sub>
                                </m:sSub>
                              </m:oMath>
                            </m:oMathPara>
                          </a14:m>
                          <a:endParaRPr lang="nb-NO" sz="1300" i="0">
                            <a:solidFill>
                              <a:schemeClr val="tx1">
                                <a:lumMod val="75000"/>
                                <a:lumOff val="25000"/>
                              </a:schemeClr>
                            </a:solidFill>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tx1">
                            <a:lumMod val="50000"/>
                            <a:lumOff val="50000"/>
                            <a:alpha val="20000"/>
                          </a:schemeClr>
                        </a:solid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6,3-10,5</a:t>
                          </a:r>
                        </a:p>
                      </a:txBody>
                      <a:tcPr anchor="ctr">
                        <a:lnL w="19050" cap="flat" cmpd="sng" algn="ctr">
                          <a:solidFill>
                            <a:schemeClr val="tx1"/>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9050" cap="flat" cmpd="sng" algn="ctr">
                          <a:solidFill>
                            <a:schemeClr val="tx1"/>
                          </a:solidFill>
                          <a:prstDash val="solid"/>
                          <a:round/>
                          <a:headEnd type="none" w="med" len="med"/>
                          <a:tailEnd type="none" w="med" len="med"/>
                        </a:lnT>
                        <a:no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2,3-4,6</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9050" cap="flat" cmpd="sng" algn="ctr">
                          <a:solidFill>
                            <a:schemeClr val="tx1"/>
                          </a:solidFill>
                          <a:prstDash val="solid"/>
                          <a:round/>
                          <a:headEnd type="none" w="med" len="med"/>
                          <a:tailEnd type="none" w="med" len="med"/>
                        </a:lnT>
                        <a:no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1,4-2,1</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9050" cap="flat" cmpd="sng" algn="ctr">
                          <a:solidFill>
                            <a:schemeClr val="tx1"/>
                          </a:solidFill>
                          <a:prstDash val="solid"/>
                          <a:round/>
                          <a:headEnd type="none" w="med" len="med"/>
                          <a:tailEnd type="none" w="med" len="med"/>
                        </a:lnT>
                        <a:no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1,1</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2105705046"/>
                      </a:ext>
                    </a:extLst>
                  </a:tr>
                  <a:tr h="523853">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i="0"/>
                        </a:p>
                      </a:txBody>
                      <a:tcPr>
                        <a:lnR w="12700" cap="flat" cmpd="sng" algn="ctr">
                          <a:solidFill>
                            <a:schemeClr val="tx1"/>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nb-NO" sz="1300" b="0" i="1" smtClean="0">
                                        <a:solidFill>
                                          <a:schemeClr val="tx1">
                                            <a:lumMod val="75000"/>
                                            <a:lumOff val="25000"/>
                                          </a:schemeClr>
                                        </a:solidFill>
                                        <a:latin typeface="Cambria Math" panose="02040503050406030204" pitchFamily="18" charset="0"/>
                                      </a:rPr>
                                    </m:ctrlPr>
                                  </m:sSubPr>
                                  <m:e>
                                    <m:r>
                                      <m:rPr>
                                        <m:sty m:val="p"/>
                                      </m:rPr>
                                      <a:rPr lang="nb-NO" sz="1300" b="0" i="0" smtClean="0">
                                        <a:solidFill>
                                          <a:schemeClr val="tx1">
                                            <a:lumMod val="75000"/>
                                            <a:lumOff val="25000"/>
                                          </a:schemeClr>
                                        </a:solidFill>
                                        <a:latin typeface="Cambria Math" panose="02040503050406030204" pitchFamily="18" charset="0"/>
                                      </a:rPr>
                                      <m:t>s</m:t>
                                    </m:r>
                                  </m:e>
                                  <m:sub>
                                    <m:r>
                                      <m:rPr>
                                        <m:sty m:val="p"/>
                                      </m:rPr>
                                      <a:rPr lang="nb-NO" sz="1300" b="0" i="0" smtClean="0">
                                        <a:solidFill>
                                          <a:schemeClr val="tx1">
                                            <a:lumMod val="75000"/>
                                            <a:lumOff val="25000"/>
                                          </a:schemeClr>
                                        </a:solidFill>
                                        <a:latin typeface="Cambria Math" panose="02040503050406030204" pitchFamily="18" charset="0"/>
                                      </a:rPr>
                                      <m:t>u</m:t>
                                    </m:r>
                                    <m:r>
                                      <a:rPr lang="nb-NO" sz="1300" b="0" i="0" smtClean="0">
                                        <a:solidFill>
                                          <a:schemeClr val="tx1">
                                            <a:lumMod val="75000"/>
                                            <a:lumOff val="25000"/>
                                          </a:schemeClr>
                                        </a:solidFill>
                                        <a:latin typeface="Cambria Math" panose="02040503050406030204" pitchFamily="18" charset="0"/>
                                      </a:rPr>
                                      <m:t>,</m:t>
                                    </m:r>
                                    <m:r>
                                      <m:rPr>
                                        <m:sty m:val="p"/>
                                      </m:rPr>
                                      <a:rPr lang="nb-NO" sz="1300" b="0" i="0" smtClean="0">
                                        <a:solidFill>
                                          <a:schemeClr val="tx1">
                                            <a:lumMod val="75000"/>
                                            <a:lumOff val="25000"/>
                                          </a:schemeClr>
                                        </a:solidFill>
                                        <a:latin typeface="Cambria Math" panose="02040503050406030204" pitchFamily="18" charset="0"/>
                                      </a:rPr>
                                      <m:t>ke</m:t>
                                    </m:r>
                                  </m:sub>
                                </m:sSub>
                              </m:oMath>
                            </m:oMathPara>
                          </a14:m>
                          <a:endParaRPr lang="nb-NO" sz="1300" i="0">
                            <a:solidFill>
                              <a:schemeClr val="tx1">
                                <a:lumMod val="75000"/>
                                <a:lumOff val="25000"/>
                              </a:schemeClr>
                            </a:solidFill>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B w="12700" cap="flat" cmpd="sng" algn="ctr">
                          <a:solidFill>
                            <a:schemeClr val="tx1"/>
                          </a:solidFill>
                          <a:prstDash val="sysDash"/>
                          <a:round/>
                          <a:headEnd type="none" w="med" len="med"/>
                          <a:tailEnd type="none" w="med" len="med"/>
                        </a:lnB>
                        <a:solidFill>
                          <a:schemeClr val="tx1">
                            <a:lumMod val="50000"/>
                            <a:lumOff val="50000"/>
                            <a:alpha val="20000"/>
                          </a:schemeClr>
                        </a:solid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5,0-7,7</a:t>
                          </a:r>
                        </a:p>
                      </a:txBody>
                      <a:tcPr anchor="ctr">
                        <a:lnL w="19050" cap="flat" cmpd="sng" algn="ctr">
                          <a:solidFill>
                            <a:schemeClr val="tx1"/>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B w="12700" cap="flat" cmpd="sng" algn="ctr">
                          <a:solidFill>
                            <a:schemeClr val="tx1"/>
                          </a:solidFill>
                          <a:prstDash val="sysDash"/>
                          <a:round/>
                          <a:headEnd type="none" w="med" len="med"/>
                          <a:tailEnd type="none" w="med" len="med"/>
                        </a:lnB>
                        <a:no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2,0-3,5</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B w="12700" cap="flat" cmpd="sng" algn="ctr">
                          <a:solidFill>
                            <a:schemeClr val="tx1"/>
                          </a:solidFill>
                          <a:prstDash val="sysDash"/>
                          <a:round/>
                          <a:headEnd type="none" w="med" len="med"/>
                          <a:tailEnd type="none" w="med" len="med"/>
                        </a:lnB>
                        <a:no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1,3-1,7</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B w="12700" cap="flat" cmpd="sng" algn="ctr">
                          <a:solidFill>
                            <a:schemeClr val="tx1"/>
                          </a:solidFill>
                          <a:prstDash val="sysDash"/>
                          <a:round/>
                          <a:headEnd type="none" w="med" len="med"/>
                          <a:tailEnd type="none" w="med" len="med"/>
                        </a:lnB>
                        <a:no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0,9-1,0</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ysDash"/>
                          <a:round/>
                          <a:headEnd type="none" w="med" len="med"/>
                          <a:tailEnd type="none" w="med" len="med"/>
                        </a:lnB>
                        <a:noFill/>
                      </a:tcPr>
                    </a:tc>
                    <a:extLst>
                      <a:ext uri="{0D108BD9-81ED-4DB2-BD59-A6C34878D82A}">
                        <a16:rowId xmlns:a16="http://schemas.microsoft.com/office/drawing/2014/main" val="2775891929"/>
                      </a:ext>
                    </a:extLst>
                  </a:tr>
                  <a:tr h="523853">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i="0"/>
                        </a:p>
                      </a:txBody>
                      <a:tcPr>
                        <a:lnR w="12700" cap="flat" cmpd="sng" algn="ctr">
                          <a:solidFill>
                            <a:schemeClr val="tx1"/>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lang="nb-NO" sz="1300" b="0" i="1" smtClean="0">
                                        <a:solidFill>
                                          <a:schemeClr val="tx1">
                                            <a:lumMod val="75000"/>
                                            <a:lumOff val="25000"/>
                                          </a:schemeClr>
                                        </a:solidFill>
                                        <a:latin typeface="Cambria Math" panose="02040503050406030204" pitchFamily="18" charset="0"/>
                                      </a:rPr>
                                    </m:ctrlPr>
                                  </m:sSubPr>
                                  <m:e>
                                    <m:r>
                                      <m:rPr>
                                        <m:sty m:val="p"/>
                                      </m:rPr>
                                      <a:rPr lang="nb-NO" sz="1300" b="0" i="0" smtClean="0">
                                        <a:solidFill>
                                          <a:schemeClr val="tx1">
                                            <a:lumMod val="75000"/>
                                            <a:lumOff val="25000"/>
                                          </a:schemeClr>
                                        </a:solidFill>
                                        <a:latin typeface="Cambria Math" panose="02040503050406030204" pitchFamily="18" charset="0"/>
                                      </a:rPr>
                                      <m:t>s</m:t>
                                    </m:r>
                                  </m:e>
                                  <m:sub>
                                    <m:r>
                                      <m:rPr>
                                        <m:sty m:val="p"/>
                                      </m:rPr>
                                      <a:rPr lang="nb-NO" sz="1300" b="0" i="0" smtClean="0">
                                        <a:solidFill>
                                          <a:schemeClr val="tx1">
                                            <a:lumMod val="75000"/>
                                            <a:lumOff val="25000"/>
                                          </a:schemeClr>
                                        </a:solidFill>
                                        <a:latin typeface="Cambria Math" panose="02040503050406030204" pitchFamily="18" charset="0"/>
                                      </a:rPr>
                                      <m:t>u</m:t>
                                    </m:r>
                                    <m:r>
                                      <a:rPr lang="nb-NO" sz="1300" b="0" i="0" smtClean="0">
                                        <a:solidFill>
                                          <a:schemeClr val="tx1">
                                            <a:lumMod val="75000"/>
                                            <a:lumOff val="25000"/>
                                          </a:schemeClr>
                                        </a:solidFill>
                                        <a:latin typeface="Cambria Math" panose="02040503050406030204" pitchFamily="18" charset="0"/>
                                      </a:rPr>
                                      <m:t>,</m:t>
                                    </m:r>
                                    <m:r>
                                      <m:rPr>
                                        <m:sty m:val="p"/>
                                      </m:rPr>
                                      <a:rPr lang="nb-NO" sz="1300" b="0" i="0" smtClean="0">
                                        <a:solidFill>
                                          <a:schemeClr val="tx1">
                                            <a:lumMod val="75000"/>
                                            <a:lumOff val="25000"/>
                                          </a:schemeClr>
                                        </a:solidFill>
                                        <a:latin typeface="Cambria Math" panose="02040503050406030204" pitchFamily="18" charset="0"/>
                                      </a:rPr>
                                      <m:t>Δu</m:t>
                                    </m:r>
                                  </m:sub>
                                </m:sSub>
                              </m:oMath>
                            </m:oMathPara>
                          </a14:m>
                          <a:endParaRPr lang="nb-NO" sz="1300" i="0">
                            <a:solidFill>
                              <a:schemeClr val="tx1">
                                <a:lumMod val="75000"/>
                                <a:lumOff val="25000"/>
                              </a:schemeClr>
                            </a:solidFill>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solidFill>
                          <a:schemeClr val="tx1">
                            <a:lumMod val="50000"/>
                            <a:lumOff val="50000"/>
                            <a:alpha val="20000"/>
                          </a:schemeClr>
                        </a:solid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80-125</a:t>
                          </a:r>
                        </a:p>
                      </a:txBody>
                      <a:tcPr anchor="ctr">
                        <a:lnL w="19050" cap="flat" cmpd="sng" algn="ctr">
                          <a:solidFill>
                            <a:schemeClr val="tx1"/>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35-65</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4-25</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1,8-3,4</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16932625"/>
                      </a:ext>
                    </a:extLst>
                  </a:tr>
                </a:tbl>
              </a:graphicData>
            </a:graphic>
          </p:graphicFrame>
        </mc:Choice>
        <mc:Fallback xmlns="">
          <p:graphicFrame>
            <p:nvGraphicFramePr>
              <p:cNvPr id="5" name="Table 5">
                <a:extLst>
                  <a:ext uri="{FF2B5EF4-FFF2-40B4-BE49-F238E27FC236}">
                    <a16:creationId xmlns:a16="http://schemas.microsoft.com/office/drawing/2014/main" id="{1C5BA612-770F-4539-9C43-3A6D9EA850EC}"/>
                  </a:ext>
                </a:extLst>
              </p:cNvPr>
              <p:cNvGraphicFramePr>
                <a:graphicFrameLocks noGrp="1"/>
              </p:cNvGraphicFramePr>
              <p:nvPr>
                <p:ph type="tbl" sz="quarter" idx="10"/>
                <p:extLst>
                  <p:ext uri="{D42A27DB-BD31-4B8C-83A1-F6EECF244321}">
                    <p14:modId xmlns:p14="http://schemas.microsoft.com/office/powerpoint/2010/main" val="2368277386"/>
                  </p:ext>
                </p:extLst>
              </p:nvPr>
            </p:nvGraphicFramePr>
            <p:xfrm>
              <a:off x="474784" y="1873025"/>
              <a:ext cx="5689697" cy="2340001"/>
            </p:xfrm>
            <a:graphic>
              <a:graphicData uri="http://schemas.openxmlformats.org/drawingml/2006/table">
                <a:tbl>
                  <a:tblPr firstRow="1" bandRow="1">
                    <a:tableStyleId>{9D7B26C5-4107-4FEC-AEDC-1716B250A1EF}</a:tableStyleId>
                  </a:tblPr>
                  <a:tblGrid>
                    <a:gridCol w="504000">
                      <a:extLst>
                        <a:ext uri="{9D8B030D-6E8A-4147-A177-3AD203B41FA5}">
                          <a16:colId xmlns:a16="http://schemas.microsoft.com/office/drawing/2014/main" val="886714151"/>
                        </a:ext>
                      </a:extLst>
                    </a:gridCol>
                    <a:gridCol w="876253">
                      <a:extLst>
                        <a:ext uri="{9D8B030D-6E8A-4147-A177-3AD203B41FA5}">
                          <a16:colId xmlns:a16="http://schemas.microsoft.com/office/drawing/2014/main" val="3940640793"/>
                        </a:ext>
                      </a:extLst>
                    </a:gridCol>
                    <a:gridCol w="1077361">
                      <a:extLst>
                        <a:ext uri="{9D8B030D-6E8A-4147-A177-3AD203B41FA5}">
                          <a16:colId xmlns:a16="http://schemas.microsoft.com/office/drawing/2014/main" val="1935324030"/>
                        </a:ext>
                      </a:extLst>
                    </a:gridCol>
                    <a:gridCol w="1077361">
                      <a:extLst>
                        <a:ext uri="{9D8B030D-6E8A-4147-A177-3AD203B41FA5}">
                          <a16:colId xmlns:a16="http://schemas.microsoft.com/office/drawing/2014/main" val="3503355064"/>
                        </a:ext>
                      </a:extLst>
                    </a:gridCol>
                    <a:gridCol w="1077361">
                      <a:extLst>
                        <a:ext uri="{9D8B030D-6E8A-4147-A177-3AD203B41FA5}">
                          <a16:colId xmlns:a16="http://schemas.microsoft.com/office/drawing/2014/main" val="2420944153"/>
                        </a:ext>
                      </a:extLst>
                    </a:gridCol>
                    <a:gridCol w="1077361">
                      <a:extLst>
                        <a:ext uri="{9D8B030D-6E8A-4147-A177-3AD203B41FA5}">
                          <a16:colId xmlns:a16="http://schemas.microsoft.com/office/drawing/2014/main" val="955627261"/>
                        </a:ext>
                      </a:extLst>
                    </a:gridCol>
                  </a:tblGrid>
                  <a:tr h="385447">
                    <a:tc rowSpan="2" gridSpan="2">
                      <a:txBody>
                        <a:bodyPr/>
                        <a:lstStyle/>
                        <a:p>
                          <a:endParaRPr lang="nb-NO" sz="1400">
                            <a:latin typeface="Cambria" panose="02040503050406030204" pitchFamily="18" charset="0"/>
                            <a:ea typeface="Cambria" panose="02040503050406030204" pitchFamily="18" charset="0"/>
                          </a:endParaRPr>
                        </a:p>
                      </a:txBody>
                      <a:tcPr>
                        <a:lnL>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rowSpan="2" hMerge="1">
                      <a:txBody>
                        <a:bodyPr/>
                        <a:lstStyle/>
                        <a:p>
                          <a:endParaRPr lang="nb-NO" sz="14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gridSpan="4">
                      <a:txBody>
                        <a:bodyPr/>
                        <a:lstStyle/>
                        <a:p>
                          <a:pPr algn="ctr"/>
                          <a:r>
                            <a:rPr lang="nb-NO" sz="1500">
                              <a:solidFill>
                                <a:schemeClr val="tx1">
                                  <a:lumMod val="85000"/>
                                  <a:lumOff val="15000"/>
                                </a:schemeClr>
                              </a:solidFill>
                              <a:latin typeface="Cambria" panose="02040503050406030204" pitchFamily="18" charset="0"/>
                              <a:ea typeface="Cambria" panose="02040503050406030204" pitchFamily="18" charset="0"/>
                            </a:rPr>
                            <a:t>Lagtykkelse [cm]</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hMerge="1">
                      <a:txBody>
                        <a:bodyPr/>
                        <a:lstStyle/>
                        <a:p>
                          <a:endParaRPr lang="nb-NO"/>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hMerge="1">
                      <a:txBody>
                        <a:bodyPr/>
                        <a:lstStyle/>
                        <a:p>
                          <a:endParaRPr lang="nb-NO"/>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3464323089"/>
                      </a:ext>
                    </a:extLst>
                  </a:tr>
                  <a:tr h="382995">
                    <a:tc gridSpan="2" vMerge="1">
                      <a:txBody>
                        <a:bodyPr/>
                        <a:lstStyle/>
                        <a:p>
                          <a:endParaRPr lang="nb-NO" sz="1400"/>
                        </a:p>
                      </a:txBody>
                      <a:tcPr>
                        <a:lnR w="12700" cap="flat" cmpd="sng" algn="ctr">
                          <a:solidFill>
                            <a:schemeClr val="tx1"/>
                          </a:solidFill>
                          <a:prstDash val="solid"/>
                          <a:round/>
                          <a:headEnd type="none" w="med" len="med"/>
                          <a:tailEnd type="none" w="med" len="med"/>
                        </a:lnR>
                      </a:tcPr>
                    </a:tc>
                    <a:tc hMerge="1" vMerge="1">
                      <a:txBody>
                        <a:bodyPr/>
                        <a:lstStyle/>
                        <a:p>
                          <a:endParaRPr lang="nb-NO" sz="14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algn="ctr"/>
                          <a:r>
                            <a:rPr lang="nb-NO" sz="1300">
                              <a:solidFill>
                                <a:schemeClr val="tx1">
                                  <a:lumMod val="75000"/>
                                  <a:lumOff val="25000"/>
                                </a:schemeClr>
                              </a:solidFill>
                              <a:latin typeface="Cambria" panose="02040503050406030204" pitchFamily="18" charset="0"/>
                              <a:ea typeface="Cambria" panose="02040503050406030204" pitchFamily="18" charset="0"/>
                            </a:rPr>
                            <a:t>2</a:t>
                          </a:r>
                        </a:p>
                      </a:txBody>
                      <a:tcPr anchor="ctr">
                        <a:lnL w="12700" cap="flat" cmpd="sng" algn="ctr">
                          <a:solidFill>
                            <a:schemeClr val="tx1"/>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tx1">
                            <a:lumMod val="50000"/>
                            <a:lumOff val="50000"/>
                            <a:alpha val="20000"/>
                          </a:schemeClr>
                        </a:solidFill>
                      </a:tcPr>
                    </a:tc>
                    <a:tc>
                      <a:txBody>
                        <a:bodyPr/>
                        <a:lstStyle/>
                        <a:p>
                          <a:pPr algn="ctr"/>
                          <a:r>
                            <a:rPr lang="nb-NO" sz="1300">
                              <a:solidFill>
                                <a:schemeClr val="tx1">
                                  <a:lumMod val="75000"/>
                                  <a:lumOff val="25000"/>
                                </a:schemeClr>
                              </a:solidFill>
                              <a:latin typeface="Cambria" panose="02040503050406030204" pitchFamily="18" charset="0"/>
                              <a:ea typeface="Cambria" panose="02040503050406030204" pitchFamily="18" charset="0"/>
                            </a:rPr>
                            <a:t>4</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tx1">
                            <a:lumMod val="50000"/>
                            <a:lumOff val="50000"/>
                            <a:alpha val="20000"/>
                          </a:schemeClr>
                        </a:solidFill>
                      </a:tcPr>
                    </a:tc>
                    <a:tc>
                      <a:txBody>
                        <a:bodyPr/>
                        <a:lstStyle/>
                        <a:p>
                          <a:pPr algn="ctr"/>
                          <a:r>
                            <a:rPr lang="nb-NO" sz="1300">
                              <a:solidFill>
                                <a:schemeClr val="tx1">
                                  <a:lumMod val="75000"/>
                                  <a:lumOff val="25000"/>
                                </a:schemeClr>
                              </a:solidFill>
                              <a:latin typeface="Cambria" panose="02040503050406030204" pitchFamily="18" charset="0"/>
                              <a:ea typeface="Cambria" panose="02040503050406030204" pitchFamily="18" charset="0"/>
                            </a:rPr>
                            <a:t>8</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tx1">
                            <a:lumMod val="50000"/>
                            <a:lumOff val="50000"/>
                            <a:alpha val="20000"/>
                          </a:schemeClr>
                        </a:solidFill>
                      </a:tcPr>
                    </a:tc>
                    <a:tc>
                      <a:txBody>
                        <a:bodyPr/>
                        <a:lstStyle/>
                        <a:p>
                          <a:pPr algn="ctr"/>
                          <a:r>
                            <a:rPr lang="nb-NO" sz="1300">
                              <a:solidFill>
                                <a:schemeClr val="tx1">
                                  <a:lumMod val="75000"/>
                                  <a:lumOff val="25000"/>
                                </a:schemeClr>
                              </a:solidFill>
                              <a:latin typeface="Cambria" panose="02040503050406030204" pitchFamily="18" charset="0"/>
                              <a:ea typeface="Cambria" panose="02040503050406030204" pitchFamily="18" charset="0"/>
                            </a:rPr>
                            <a:t>12</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tx1">
                            <a:lumMod val="50000"/>
                            <a:lumOff val="50000"/>
                            <a:alpha val="20000"/>
                          </a:schemeClr>
                        </a:solidFill>
                      </a:tcPr>
                    </a:tc>
                    <a:extLst>
                      <a:ext uri="{0D108BD9-81ED-4DB2-BD59-A6C34878D82A}">
                        <a16:rowId xmlns:a16="http://schemas.microsoft.com/office/drawing/2014/main" val="1031269867"/>
                      </a:ext>
                    </a:extLst>
                  </a:tr>
                  <a:tr h="523853">
                    <a:tc rowSpan="3">
                      <a:txBody>
                        <a:bodyPr/>
                        <a:lstStyle/>
                        <a:p>
                          <a:pPr algn="ctr"/>
                          <a:r>
                            <a:rPr lang="nb-NO" sz="1400" b="1">
                              <a:solidFill>
                                <a:schemeClr val="tx1">
                                  <a:lumMod val="85000"/>
                                  <a:lumOff val="15000"/>
                                </a:schemeClr>
                              </a:solidFill>
                              <a:latin typeface="Cambria" panose="02040503050406030204" pitchFamily="18" charset="0"/>
                              <a:ea typeface="Cambria" panose="02040503050406030204" pitchFamily="18" charset="0"/>
                            </a:rPr>
                            <a:t>Skjærstyrke [kPa]</a:t>
                          </a:r>
                          <a:endParaRPr lang="nb-NO" sz="1400" b="1" i="0">
                            <a:solidFill>
                              <a:schemeClr val="tx1">
                                <a:lumMod val="85000"/>
                                <a:lumOff val="15000"/>
                              </a:schemeClr>
                            </a:solidFill>
                            <a:latin typeface="Cambria" panose="02040503050406030204" pitchFamily="18" charset="0"/>
                            <a:ea typeface="Cambria" panose="02040503050406030204" pitchFamily="18" charset="0"/>
                          </a:endParaRPr>
                        </a:p>
                      </a:txBody>
                      <a:tcPr vert="vert27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nb-NO"/>
                        </a:p>
                      </a:txBody>
                      <a:tcPr anchor="ctr">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blipFill>
                          <a:blip r:embed="rId3"/>
                          <a:stretch>
                            <a:fillRect l="-57639" t="-144828" r="-493056" b="-200000"/>
                          </a:stretch>
                        </a:blip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6,3-10,5</a:t>
                          </a:r>
                        </a:p>
                      </a:txBody>
                      <a:tcPr anchor="ctr">
                        <a:lnL w="19050" cap="flat" cmpd="sng" algn="ctr">
                          <a:solidFill>
                            <a:schemeClr val="tx1"/>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9050" cap="flat" cmpd="sng" algn="ctr">
                          <a:solidFill>
                            <a:schemeClr val="tx1"/>
                          </a:solidFill>
                          <a:prstDash val="solid"/>
                          <a:round/>
                          <a:headEnd type="none" w="med" len="med"/>
                          <a:tailEnd type="none" w="med" len="med"/>
                        </a:lnT>
                        <a:no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2,3-4,6</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9050" cap="flat" cmpd="sng" algn="ctr">
                          <a:solidFill>
                            <a:schemeClr val="tx1"/>
                          </a:solidFill>
                          <a:prstDash val="solid"/>
                          <a:round/>
                          <a:headEnd type="none" w="med" len="med"/>
                          <a:tailEnd type="none" w="med" len="med"/>
                        </a:lnT>
                        <a:no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1,4-2,1</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9050" cap="flat" cmpd="sng" algn="ctr">
                          <a:solidFill>
                            <a:schemeClr val="tx1"/>
                          </a:solidFill>
                          <a:prstDash val="solid"/>
                          <a:round/>
                          <a:headEnd type="none" w="med" len="med"/>
                          <a:tailEnd type="none" w="med" len="med"/>
                        </a:lnT>
                        <a:no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1,1</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2105705046"/>
                      </a:ext>
                    </a:extLst>
                  </a:tr>
                  <a:tr h="523853">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i="0"/>
                        </a:p>
                      </a:txBody>
                      <a:tcPr>
                        <a:lnR w="12700" cap="flat" cmpd="sng" algn="ctr">
                          <a:solidFill>
                            <a:schemeClr val="tx1"/>
                          </a:solidFill>
                          <a:prstDash val="solid"/>
                          <a:round/>
                          <a:headEnd type="none" w="med" len="med"/>
                          <a:tailEnd type="none" w="med" len="med"/>
                        </a:lnR>
                      </a:tcPr>
                    </a:tc>
                    <a:tc>
                      <a:txBody>
                        <a:bodyPr/>
                        <a:lstStyle/>
                        <a:p>
                          <a:endParaRPr lang="nb-NO"/>
                        </a:p>
                      </a:txBody>
                      <a:tcPr anchor="ctr">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B w="12700" cap="flat" cmpd="sng" algn="ctr">
                          <a:solidFill>
                            <a:schemeClr val="tx1"/>
                          </a:solidFill>
                          <a:prstDash val="sysDash"/>
                          <a:round/>
                          <a:headEnd type="none" w="med" len="med"/>
                          <a:tailEnd type="none" w="med" len="med"/>
                        </a:lnB>
                        <a:blipFill>
                          <a:blip r:embed="rId3"/>
                          <a:stretch>
                            <a:fillRect l="-57639" t="-247674" r="-493056" b="-102326"/>
                          </a:stretch>
                        </a:blip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5,0-7,7</a:t>
                          </a:r>
                        </a:p>
                      </a:txBody>
                      <a:tcPr anchor="ctr">
                        <a:lnL w="19050" cap="flat" cmpd="sng" algn="ctr">
                          <a:solidFill>
                            <a:schemeClr val="tx1"/>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B w="12700" cap="flat" cmpd="sng" algn="ctr">
                          <a:solidFill>
                            <a:schemeClr val="tx1"/>
                          </a:solidFill>
                          <a:prstDash val="sysDash"/>
                          <a:round/>
                          <a:headEnd type="none" w="med" len="med"/>
                          <a:tailEnd type="none" w="med" len="med"/>
                        </a:lnB>
                        <a:no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2,0-3,5</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B w="12700" cap="flat" cmpd="sng" algn="ctr">
                          <a:solidFill>
                            <a:schemeClr val="tx1"/>
                          </a:solidFill>
                          <a:prstDash val="sysDash"/>
                          <a:round/>
                          <a:headEnd type="none" w="med" len="med"/>
                          <a:tailEnd type="none" w="med" len="med"/>
                        </a:lnB>
                        <a:no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1,3-1,7</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B w="12700" cap="flat" cmpd="sng" algn="ctr">
                          <a:solidFill>
                            <a:schemeClr val="tx1"/>
                          </a:solidFill>
                          <a:prstDash val="sysDash"/>
                          <a:round/>
                          <a:headEnd type="none" w="med" len="med"/>
                          <a:tailEnd type="none" w="med" len="med"/>
                        </a:lnB>
                        <a:no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0,9-1,0</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ysDash"/>
                          <a:round/>
                          <a:headEnd type="none" w="med" len="med"/>
                          <a:tailEnd type="none" w="med" len="med"/>
                        </a:lnB>
                        <a:noFill/>
                      </a:tcPr>
                    </a:tc>
                    <a:extLst>
                      <a:ext uri="{0D108BD9-81ED-4DB2-BD59-A6C34878D82A}">
                        <a16:rowId xmlns:a16="http://schemas.microsoft.com/office/drawing/2014/main" val="2775891929"/>
                      </a:ext>
                    </a:extLst>
                  </a:tr>
                  <a:tr h="523853">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nb-NO" i="0"/>
                        </a:p>
                      </a:txBody>
                      <a:tcPr>
                        <a:lnR w="12700" cap="flat" cmpd="sng" algn="ctr">
                          <a:solidFill>
                            <a:schemeClr val="tx1"/>
                          </a:solidFill>
                          <a:prstDash val="solid"/>
                          <a:round/>
                          <a:headEnd type="none" w="med" len="med"/>
                          <a:tailEnd type="none" w="med" len="med"/>
                        </a:lnR>
                      </a:tcPr>
                    </a:tc>
                    <a:tc>
                      <a:txBody>
                        <a:bodyPr/>
                        <a:lstStyle/>
                        <a:p>
                          <a:endParaRPr lang="nb-NO"/>
                        </a:p>
                      </a:txBody>
                      <a:tcPr anchor="ctr">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blipFill>
                          <a:blip r:embed="rId3"/>
                          <a:stretch>
                            <a:fillRect l="-57639" t="-347674" r="-493056" b="-2326"/>
                          </a:stretch>
                        </a:blip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80-125</a:t>
                          </a:r>
                        </a:p>
                      </a:txBody>
                      <a:tcPr anchor="ctr">
                        <a:lnL w="19050" cap="flat" cmpd="sng" algn="ctr">
                          <a:solidFill>
                            <a:schemeClr val="tx1"/>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35-65</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4-25</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nb-NO" sz="1200" dirty="0">
                              <a:solidFill>
                                <a:schemeClr val="tx1">
                                  <a:lumMod val="65000"/>
                                  <a:lumOff val="35000"/>
                                </a:schemeClr>
                              </a:solidFill>
                              <a:latin typeface="Cambria" panose="02040503050406030204" pitchFamily="18" charset="0"/>
                              <a:ea typeface="Cambria" panose="02040503050406030204" pitchFamily="18" charset="0"/>
                            </a:rPr>
                            <a:t>1,8-3,4</a:t>
                          </a:r>
                        </a:p>
                      </a:txBody>
                      <a:tcPr anchor="ctr">
                        <a:lnL w="12700" cap="flat" cmpd="sng" algn="ctr">
                          <a:solidFill>
                            <a:schemeClr val="tx1">
                              <a:lumMod val="75000"/>
                              <a:lumOff val="25000"/>
                            </a:schemeClr>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16932625"/>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8" name="Chart 7">
                <a:extLst>
                  <a:ext uri="{FF2B5EF4-FFF2-40B4-BE49-F238E27FC236}">
                    <a16:creationId xmlns:a16="http://schemas.microsoft.com/office/drawing/2014/main" id="{6749DF5B-08B5-4D86-8CC6-84104645ADEE}"/>
                  </a:ext>
                </a:extLst>
              </p:cNvPr>
              <p:cNvGraphicFramePr>
                <a:graphicFrameLocks/>
              </p:cNvGraphicFramePr>
              <p:nvPr>
                <p:extLst>
                  <p:ext uri="{D42A27DB-BD31-4B8C-83A1-F6EECF244321}">
                    <p14:modId xmlns:p14="http://schemas.microsoft.com/office/powerpoint/2010/main" val="1306788541"/>
                  </p:ext>
                </p:extLst>
              </p:nvPr>
            </p:nvGraphicFramePr>
            <p:xfrm>
              <a:off x="6580385" y="417144"/>
              <a:ext cx="2361488" cy="4415972"/>
            </p:xfrm>
            <a:graphic>
              <a:graphicData uri="http://schemas.openxmlformats.org/drawingml/2006/chart">
                <c:chart xmlns:c="http://schemas.openxmlformats.org/drawingml/2006/chart" xmlns:r="http://schemas.openxmlformats.org/officeDocument/2006/relationships" r:id="rId4"/>
              </a:graphicData>
            </a:graphic>
          </p:graphicFrame>
        </mc:Choice>
        <mc:Fallback xmlns="">
          <p:graphicFrame>
            <p:nvGraphicFramePr>
              <p:cNvPr id="8" name="Chart 7">
                <a:extLst>
                  <a:ext uri="{FF2B5EF4-FFF2-40B4-BE49-F238E27FC236}">
                    <a16:creationId xmlns:a16="http://schemas.microsoft.com/office/drawing/2014/main" id="{6749DF5B-08B5-4D86-8CC6-84104645ADEE}"/>
                  </a:ext>
                </a:extLst>
              </p:cNvPr>
              <p:cNvGraphicFramePr>
                <a:graphicFrameLocks/>
              </p:cNvGraphicFramePr>
              <p:nvPr>
                <p:extLst>
                  <p:ext uri="{D42A27DB-BD31-4B8C-83A1-F6EECF244321}">
                    <p14:modId xmlns:p14="http://schemas.microsoft.com/office/powerpoint/2010/main" val="1306788541"/>
                  </p:ext>
                </p:extLst>
              </p:nvPr>
            </p:nvGraphicFramePr>
            <p:xfrm>
              <a:off x="6580385" y="417144"/>
              <a:ext cx="2361488" cy="4415972"/>
            </p:xfrm>
            <a:graphic>
              <a:graphicData uri="http://schemas.openxmlformats.org/drawingml/2006/chart">
                <c:chart xmlns:c="http://schemas.openxmlformats.org/drawingml/2006/chart" xmlns:r="http://schemas.openxmlformats.org/officeDocument/2006/relationships" r:id="rId5"/>
              </a:graphicData>
            </a:graphic>
          </p:graphicFrame>
        </mc:Fallback>
      </mc:AlternateContent>
      <p:sp>
        <p:nvSpPr>
          <p:cNvPr id="10" name="TextBox 9">
            <a:extLst>
              <a:ext uri="{FF2B5EF4-FFF2-40B4-BE49-F238E27FC236}">
                <a16:creationId xmlns:a16="http://schemas.microsoft.com/office/drawing/2014/main" id="{0ADD146E-0F12-4E6D-9EEF-747778E046F8}"/>
              </a:ext>
            </a:extLst>
          </p:cNvPr>
          <p:cNvSpPr txBox="1"/>
          <p:nvPr/>
        </p:nvSpPr>
        <p:spPr>
          <a:xfrm>
            <a:off x="6871985" y="156495"/>
            <a:ext cx="2069888" cy="307777"/>
          </a:xfrm>
          <a:prstGeom prst="rect">
            <a:avLst/>
          </a:prstGeom>
          <a:noFill/>
        </p:spPr>
        <p:txBody>
          <a:bodyPr wrap="square" rtlCol="0" anchor="ctr">
            <a:spAutoFit/>
          </a:bodyPr>
          <a:lstStyle/>
          <a:p>
            <a:r>
              <a:rPr lang="nb-NO" sz="1400" b="0" u="none" strike="noStrike" baseline="0">
                <a:solidFill>
                  <a:schemeClr val="tx1">
                    <a:lumMod val="75000"/>
                    <a:lumOff val="25000"/>
                  </a:schemeClr>
                </a:solidFill>
                <a:effectLst/>
                <a:latin typeface="Cambria" panose="02040503050406030204" pitchFamily="18" charset="0"/>
                <a:ea typeface="Cambria" panose="02040503050406030204" pitchFamily="18" charset="0"/>
              </a:rPr>
              <a:t>Skjærstyrke, </a:t>
            </a:r>
            <a:r>
              <a:rPr lang="nb-NO" sz="1400" b="0" u="none" strike="noStrike" baseline="0" err="1">
                <a:solidFill>
                  <a:schemeClr val="tx1">
                    <a:lumMod val="75000"/>
                    <a:lumOff val="25000"/>
                  </a:schemeClr>
                </a:solidFill>
                <a:effectLst/>
                <a:latin typeface="Cambria" panose="02040503050406030204" pitchFamily="18" charset="0"/>
                <a:ea typeface="Cambria" panose="02040503050406030204" pitchFamily="18" charset="0"/>
              </a:rPr>
              <a:t>s</a:t>
            </a:r>
            <a:r>
              <a:rPr lang="nb-NO" sz="1400" b="0" u="none" strike="noStrike" baseline="-25000" err="1">
                <a:solidFill>
                  <a:schemeClr val="tx1">
                    <a:lumMod val="75000"/>
                    <a:lumOff val="25000"/>
                  </a:schemeClr>
                </a:solidFill>
                <a:effectLst/>
                <a:latin typeface="Cambria" panose="02040503050406030204" pitchFamily="18" charset="0"/>
                <a:ea typeface="Cambria" panose="02040503050406030204" pitchFamily="18" charset="0"/>
              </a:rPr>
              <a:t>u,i</a:t>
            </a:r>
            <a:r>
              <a:rPr lang="nb-NO" sz="1400" b="0" u="none" strike="noStrike" baseline="0">
                <a:solidFill>
                  <a:schemeClr val="tx1">
                    <a:lumMod val="75000"/>
                    <a:lumOff val="25000"/>
                  </a:schemeClr>
                </a:solidFill>
                <a:effectLst/>
                <a:latin typeface="Cambria" panose="02040503050406030204" pitchFamily="18" charset="0"/>
                <a:ea typeface="Cambria" panose="02040503050406030204" pitchFamily="18" charset="0"/>
              </a:rPr>
              <a:t> [kPa]</a:t>
            </a:r>
            <a:endParaRPr lang="en-GB" sz="1400">
              <a:solidFill>
                <a:schemeClr val="tx1">
                  <a:lumMod val="75000"/>
                  <a:lumOff val="25000"/>
                </a:schemeClr>
              </a:solidFill>
              <a:latin typeface="Cambria" panose="02040503050406030204" pitchFamily="18" charset="0"/>
              <a:ea typeface="Cambria" panose="02040503050406030204" pitchFamily="18" charset="0"/>
            </a:endParaRPr>
          </a:p>
        </p:txBody>
      </p:sp>
      <p:graphicFrame>
        <p:nvGraphicFramePr>
          <p:cNvPr id="7" name="Chart 6">
            <a:extLst>
              <a:ext uri="{FF2B5EF4-FFF2-40B4-BE49-F238E27FC236}">
                <a16:creationId xmlns:a16="http://schemas.microsoft.com/office/drawing/2014/main" id="{D7C77D93-8A9B-499C-A39D-5DC4B7D503B2}"/>
              </a:ext>
            </a:extLst>
          </p:cNvPr>
          <p:cNvGraphicFramePr/>
          <p:nvPr>
            <p:extLst>
              <p:ext uri="{D42A27DB-BD31-4B8C-83A1-F6EECF244321}">
                <p14:modId xmlns:p14="http://schemas.microsoft.com/office/powerpoint/2010/main" val="3886623922"/>
              </p:ext>
            </p:extLst>
          </p:nvPr>
        </p:nvGraphicFramePr>
        <p:xfrm>
          <a:off x="6512990" y="444500"/>
          <a:ext cx="2357960" cy="4406900"/>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17344350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Graphic spid="7" grpId="0">
        <p:bldAsOne/>
      </p:bldGraphic>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DB0AD3-6A3D-44B9-BAB0-4852ACF044B1}"/>
              </a:ext>
            </a:extLst>
          </p:cNvPr>
          <p:cNvSpPr>
            <a:spLocks noGrp="1"/>
          </p:cNvSpPr>
          <p:nvPr>
            <p:ph type="title"/>
          </p:nvPr>
        </p:nvSpPr>
        <p:spPr>
          <a:xfrm>
            <a:off x="347927" y="153930"/>
            <a:ext cx="7859216" cy="857250"/>
          </a:xfrm>
        </p:spPr>
        <p:txBody>
          <a:bodyPr>
            <a:noAutofit/>
          </a:bodyPr>
          <a:lstStyle/>
          <a:p>
            <a:r>
              <a:rPr lang="nb-NO" sz="2800"/>
              <a:t>Dybdeavvik - korreksjon</a:t>
            </a:r>
          </a:p>
        </p:txBody>
      </p:sp>
      <p:sp>
        <p:nvSpPr>
          <p:cNvPr id="3" name="Slide Number Placeholder 2">
            <a:extLst>
              <a:ext uri="{FF2B5EF4-FFF2-40B4-BE49-F238E27FC236}">
                <a16:creationId xmlns:a16="http://schemas.microsoft.com/office/drawing/2014/main" id="{6F15F4F2-F3CE-4971-B5D6-102497A6017F}"/>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24</a:t>
            </a:fld>
            <a:endParaRPr lang="nb-NO">
              <a:solidFill>
                <a:schemeClr val="bg1">
                  <a:lumMod val="50000"/>
                </a:schemeClr>
              </a:solidFill>
            </a:endParaRPr>
          </a:p>
        </p:txBody>
      </p:sp>
      <p:graphicFrame>
        <p:nvGraphicFramePr>
          <p:cNvPr id="12" name="Chart 11">
            <a:extLst>
              <a:ext uri="{FF2B5EF4-FFF2-40B4-BE49-F238E27FC236}">
                <a16:creationId xmlns:a16="http://schemas.microsoft.com/office/drawing/2014/main" id="{2ADE97A1-148D-4ECB-87B0-6CC1FA5927C3}"/>
              </a:ext>
            </a:extLst>
          </p:cNvPr>
          <p:cNvGraphicFramePr/>
          <p:nvPr>
            <p:extLst>
              <p:ext uri="{D42A27DB-BD31-4B8C-83A1-F6EECF244321}">
                <p14:modId xmlns:p14="http://schemas.microsoft.com/office/powerpoint/2010/main" val="935265547"/>
              </p:ext>
            </p:extLst>
          </p:nvPr>
        </p:nvGraphicFramePr>
        <p:xfrm>
          <a:off x="511200" y="1233802"/>
          <a:ext cx="1882704" cy="323977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Chart 12">
            <a:extLst>
              <a:ext uri="{FF2B5EF4-FFF2-40B4-BE49-F238E27FC236}">
                <a16:creationId xmlns:a16="http://schemas.microsoft.com/office/drawing/2014/main" id="{D8E936BE-94F4-4892-B384-E123D67DABA5}"/>
              </a:ext>
            </a:extLst>
          </p:cNvPr>
          <p:cNvGraphicFramePr/>
          <p:nvPr>
            <p:extLst>
              <p:ext uri="{D42A27DB-BD31-4B8C-83A1-F6EECF244321}">
                <p14:modId xmlns:p14="http://schemas.microsoft.com/office/powerpoint/2010/main" val="3956585141"/>
              </p:ext>
            </p:extLst>
          </p:nvPr>
        </p:nvGraphicFramePr>
        <p:xfrm>
          <a:off x="2393904" y="1233802"/>
          <a:ext cx="1619885" cy="3239770"/>
        </p:xfrm>
        <a:graphic>
          <a:graphicData uri="http://schemas.openxmlformats.org/drawingml/2006/chart">
            <c:chart xmlns:c="http://schemas.openxmlformats.org/drawingml/2006/chart" xmlns:r="http://schemas.openxmlformats.org/officeDocument/2006/relationships" r:id="rId4"/>
          </a:graphicData>
        </a:graphic>
      </p:graphicFrame>
      <p:grpSp>
        <p:nvGrpSpPr>
          <p:cNvPr id="6" name="Group 5">
            <a:extLst>
              <a:ext uri="{FF2B5EF4-FFF2-40B4-BE49-F238E27FC236}">
                <a16:creationId xmlns:a16="http://schemas.microsoft.com/office/drawing/2014/main" id="{A4CECEF2-A705-452A-A6A8-5779AF4E5CFF}"/>
              </a:ext>
            </a:extLst>
          </p:cNvPr>
          <p:cNvGrpSpPr/>
          <p:nvPr/>
        </p:nvGrpSpPr>
        <p:grpSpPr>
          <a:xfrm>
            <a:off x="4191828" y="2256490"/>
            <a:ext cx="2615890" cy="2102401"/>
            <a:chOff x="4402491" y="1011179"/>
            <a:chExt cx="3646310" cy="2930554"/>
          </a:xfrm>
        </p:grpSpPr>
        <p:pic>
          <p:nvPicPr>
            <p:cNvPr id="5" name="Picture 4">
              <a:extLst>
                <a:ext uri="{FF2B5EF4-FFF2-40B4-BE49-F238E27FC236}">
                  <a16:creationId xmlns:a16="http://schemas.microsoft.com/office/drawing/2014/main" id="{177F95F2-6AAE-4447-9C5B-7499AC2C11C9}"/>
                </a:ext>
              </a:extLst>
            </p:cNvPr>
            <p:cNvPicPr>
              <a:picLocks noChangeAspect="1"/>
            </p:cNvPicPr>
            <p:nvPr/>
          </p:nvPicPr>
          <p:blipFill>
            <a:blip r:embed="rId5"/>
            <a:stretch>
              <a:fillRect/>
            </a:stretch>
          </p:blipFill>
          <p:spPr>
            <a:xfrm>
              <a:off x="4402492" y="1011180"/>
              <a:ext cx="3646309" cy="2930553"/>
            </a:xfrm>
            <a:prstGeom prst="rect">
              <a:avLst/>
            </a:prstGeom>
          </p:spPr>
        </p:pic>
        <p:sp>
          <p:nvSpPr>
            <p:cNvPr id="8" name="Rectangle 7">
              <a:extLst>
                <a:ext uri="{FF2B5EF4-FFF2-40B4-BE49-F238E27FC236}">
                  <a16:creationId xmlns:a16="http://schemas.microsoft.com/office/drawing/2014/main" id="{079709F9-8347-40A9-BE5C-0D6A9FAC1FBD}"/>
                </a:ext>
              </a:extLst>
            </p:cNvPr>
            <p:cNvSpPr/>
            <p:nvPr/>
          </p:nvSpPr>
          <p:spPr>
            <a:xfrm>
              <a:off x="4402491" y="1011179"/>
              <a:ext cx="3646309" cy="2930553"/>
            </a:xfrm>
            <a:prstGeom prst="rect">
              <a:avLst/>
            </a:prstGeom>
            <a:solidFill>
              <a:schemeClr val="bg1">
                <a:lumMod val="5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grpSp>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4F75B9CD-1811-4AF3-B30A-56DCBB828865}"/>
                  </a:ext>
                </a:extLst>
              </p:cNvPr>
              <p:cNvSpPr txBox="1"/>
              <p:nvPr/>
            </p:nvSpPr>
            <p:spPr>
              <a:xfrm>
                <a:off x="7053046" y="2070641"/>
                <a:ext cx="1899815" cy="52302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nb-NO" sz="1600" b="0" i="1" smtClean="0">
                              <a:solidFill>
                                <a:schemeClr val="tx1">
                                  <a:lumMod val="75000"/>
                                  <a:lumOff val="25000"/>
                                </a:schemeClr>
                              </a:solidFill>
                              <a:latin typeface="Cambria Math" panose="02040503050406030204" pitchFamily="18" charset="0"/>
                            </a:rPr>
                          </m:ctrlPr>
                        </m:sSubPr>
                        <m:e>
                          <m:r>
                            <m:rPr>
                              <m:sty m:val="p"/>
                            </m:rPr>
                            <a:rPr lang="nb-NO" sz="1600" b="0" i="0" smtClean="0">
                              <a:solidFill>
                                <a:schemeClr val="tx1">
                                  <a:lumMod val="75000"/>
                                  <a:lumOff val="25000"/>
                                </a:schemeClr>
                              </a:solidFill>
                              <a:latin typeface="Cambria Math" panose="02040503050406030204" pitchFamily="18" charset="0"/>
                            </a:rPr>
                            <m:t>B</m:t>
                          </m:r>
                        </m:e>
                        <m:sub>
                          <m:r>
                            <m:rPr>
                              <m:sty m:val="p"/>
                            </m:rPr>
                            <a:rPr lang="nb-NO" sz="1600" b="0" i="0" smtClean="0">
                              <a:solidFill>
                                <a:schemeClr val="tx1">
                                  <a:lumMod val="75000"/>
                                  <a:lumOff val="25000"/>
                                </a:schemeClr>
                              </a:solidFill>
                              <a:latin typeface="Cambria Math" panose="02040503050406030204" pitchFamily="18" charset="0"/>
                            </a:rPr>
                            <m:t>q</m:t>
                          </m:r>
                        </m:sub>
                      </m:sSub>
                      <m:r>
                        <a:rPr lang="nb-NO" sz="1600" b="0" i="0" smtClean="0">
                          <a:solidFill>
                            <a:schemeClr val="tx1">
                              <a:lumMod val="75000"/>
                              <a:lumOff val="25000"/>
                            </a:schemeClr>
                          </a:solidFill>
                          <a:latin typeface="Cambria Math" panose="02040503050406030204" pitchFamily="18" charset="0"/>
                        </a:rPr>
                        <m:t>=</m:t>
                      </m:r>
                      <m:f>
                        <m:fPr>
                          <m:ctrlPr>
                            <a:rPr lang="nb-NO" sz="1600" b="0" i="1" smtClean="0">
                              <a:solidFill>
                                <a:schemeClr val="tx1">
                                  <a:lumMod val="75000"/>
                                  <a:lumOff val="25000"/>
                                </a:schemeClr>
                              </a:solidFill>
                              <a:latin typeface="Cambria Math" panose="02040503050406030204" pitchFamily="18" charset="0"/>
                            </a:rPr>
                          </m:ctrlPr>
                        </m:fPr>
                        <m:num>
                          <m:r>
                            <m:rPr>
                              <m:sty m:val="p"/>
                            </m:rPr>
                            <a:rPr lang="nb-NO" sz="1600" b="0" i="0" smtClean="0">
                              <a:solidFill>
                                <a:schemeClr val="tx1">
                                  <a:lumMod val="75000"/>
                                  <a:lumOff val="25000"/>
                                </a:schemeClr>
                              </a:solidFill>
                              <a:latin typeface="Cambria Math" panose="02040503050406030204" pitchFamily="18" charset="0"/>
                            </a:rPr>
                            <m:t>Δ</m:t>
                          </m:r>
                          <m:sSub>
                            <m:sSubPr>
                              <m:ctrlPr>
                                <a:rPr lang="nb-NO" sz="1600" b="0" i="1" smtClean="0">
                                  <a:solidFill>
                                    <a:schemeClr val="tx1">
                                      <a:lumMod val="75000"/>
                                      <a:lumOff val="25000"/>
                                    </a:schemeClr>
                                  </a:solidFill>
                                  <a:latin typeface="Cambria Math" panose="02040503050406030204" pitchFamily="18" charset="0"/>
                                </a:rPr>
                              </m:ctrlPr>
                            </m:sSubPr>
                            <m:e>
                              <m:r>
                                <m:rPr>
                                  <m:sty m:val="p"/>
                                </m:rPr>
                                <a:rPr lang="nb-NO" sz="1600" b="0" i="0" smtClean="0">
                                  <a:solidFill>
                                    <a:schemeClr val="tx1">
                                      <a:lumMod val="75000"/>
                                      <a:lumOff val="25000"/>
                                    </a:schemeClr>
                                  </a:solidFill>
                                  <a:latin typeface="Cambria Math" panose="02040503050406030204" pitchFamily="18" charset="0"/>
                                </a:rPr>
                                <m:t>u</m:t>
                              </m:r>
                            </m:e>
                            <m:sub>
                              <m:r>
                                <a:rPr lang="nb-NO" sz="1600" b="0" i="0" smtClean="0">
                                  <a:solidFill>
                                    <a:schemeClr val="tx1">
                                      <a:lumMod val="75000"/>
                                      <a:lumOff val="25000"/>
                                    </a:schemeClr>
                                  </a:solidFill>
                                  <a:latin typeface="Cambria Math" panose="02040503050406030204" pitchFamily="18" charset="0"/>
                                </a:rPr>
                                <m:t>2</m:t>
                              </m:r>
                            </m:sub>
                          </m:sSub>
                        </m:num>
                        <m:den>
                          <m:sSub>
                            <m:sSubPr>
                              <m:ctrlPr>
                                <a:rPr lang="nb-NO" sz="1600" b="0" i="1" smtClean="0">
                                  <a:solidFill>
                                    <a:schemeClr val="tx1">
                                      <a:lumMod val="75000"/>
                                      <a:lumOff val="25000"/>
                                    </a:schemeClr>
                                  </a:solidFill>
                                  <a:latin typeface="Cambria Math" panose="02040503050406030204" pitchFamily="18" charset="0"/>
                                </a:rPr>
                              </m:ctrlPr>
                            </m:sSubPr>
                            <m:e>
                              <m:r>
                                <m:rPr>
                                  <m:sty m:val="p"/>
                                </m:rPr>
                                <a:rPr lang="nb-NO" sz="1600" b="0" i="0" smtClean="0">
                                  <a:solidFill>
                                    <a:schemeClr val="tx1">
                                      <a:lumMod val="75000"/>
                                      <a:lumOff val="25000"/>
                                    </a:schemeClr>
                                  </a:solidFill>
                                  <a:latin typeface="Cambria Math" panose="02040503050406030204" pitchFamily="18" charset="0"/>
                                </a:rPr>
                                <m:t>q</m:t>
                              </m:r>
                            </m:e>
                            <m:sub>
                              <m:r>
                                <m:rPr>
                                  <m:sty m:val="p"/>
                                </m:rPr>
                                <a:rPr lang="nb-NO" sz="1600" b="0" i="0" smtClean="0">
                                  <a:solidFill>
                                    <a:schemeClr val="tx1">
                                      <a:lumMod val="75000"/>
                                      <a:lumOff val="25000"/>
                                    </a:schemeClr>
                                  </a:solidFill>
                                  <a:latin typeface="Cambria Math" panose="02040503050406030204" pitchFamily="18" charset="0"/>
                                </a:rPr>
                                <m:t>n</m:t>
                              </m:r>
                            </m:sub>
                          </m:sSub>
                        </m:den>
                      </m:f>
                      <m:r>
                        <a:rPr lang="nb-NO" sz="1600" b="0" i="0" smtClean="0">
                          <a:solidFill>
                            <a:schemeClr val="tx1">
                              <a:lumMod val="75000"/>
                              <a:lumOff val="25000"/>
                            </a:schemeClr>
                          </a:solidFill>
                          <a:latin typeface="Cambria Math" panose="02040503050406030204" pitchFamily="18" charset="0"/>
                        </a:rPr>
                        <m:t>=</m:t>
                      </m:r>
                      <m:f>
                        <m:fPr>
                          <m:ctrlPr>
                            <a:rPr lang="nb-NO" sz="1600" b="0" i="1" smtClean="0">
                              <a:solidFill>
                                <a:schemeClr val="tx1">
                                  <a:lumMod val="75000"/>
                                  <a:lumOff val="25000"/>
                                </a:schemeClr>
                              </a:solidFill>
                              <a:latin typeface="Cambria Math" panose="02040503050406030204" pitchFamily="18" charset="0"/>
                            </a:rPr>
                          </m:ctrlPr>
                        </m:fPr>
                        <m:num>
                          <m:sSub>
                            <m:sSubPr>
                              <m:ctrlPr>
                                <a:rPr lang="nb-NO" sz="1600" b="0" i="1" smtClean="0">
                                  <a:solidFill>
                                    <a:schemeClr val="tx1">
                                      <a:lumMod val="75000"/>
                                      <a:lumOff val="25000"/>
                                    </a:schemeClr>
                                  </a:solidFill>
                                  <a:latin typeface="Cambria Math" panose="02040503050406030204" pitchFamily="18" charset="0"/>
                                </a:rPr>
                              </m:ctrlPr>
                            </m:sSubPr>
                            <m:e>
                              <m:r>
                                <m:rPr>
                                  <m:sty m:val="p"/>
                                </m:rPr>
                                <a:rPr lang="nb-NO" sz="1600" b="0" i="0" smtClean="0">
                                  <a:solidFill>
                                    <a:schemeClr val="tx1">
                                      <a:lumMod val="75000"/>
                                      <a:lumOff val="25000"/>
                                    </a:schemeClr>
                                  </a:solidFill>
                                  <a:latin typeface="Cambria Math" panose="02040503050406030204" pitchFamily="18" charset="0"/>
                                </a:rPr>
                                <m:t>u</m:t>
                              </m:r>
                            </m:e>
                            <m:sub>
                              <m:r>
                                <a:rPr lang="nb-NO" sz="1600" b="0" i="0" smtClean="0">
                                  <a:solidFill>
                                    <a:schemeClr val="tx1">
                                      <a:lumMod val="75000"/>
                                      <a:lumOff val="25000"/>
                                    </a:schemeClr>
                                  </a:solidFill>
                                  <a:latin typeface="Cambria Math" panose="02040503050406030204" pitchFamily="18" charset="0"/>
                                </a:rPr>
                                <m:t>2</m:t>
                              </m:r>
                            </m:sub>
                          </m:sSub>
                          <m:r>
                            <a:rPr lang="nb-NO" sz="1600" b="0" i="0" smtClean="0">
                              <a:solidFill>
                                <a:schemeClr val="tx1">
                                  <a:lumMod val="75000"/>
                                  <a:lumOff val="25000"/>
                                </a:schemeClr>
                              </a:solidFill>
                              <a:latin typeface="Cambria Math" panose="02040503050406030204" pitchFamily="18" charset="0"/>
                            </a:rPr>
                            <m:t>−</m:t>
                          </m:r>
                          <m:sSub>
                            <m:sSubPr>
                              <m:ctrlPr>
                                <a:rPr lang="nb-NO" sz="1600" b="0" i="1" smtClean="0">
                                  <a:solidFill>
                                    <a:schemeClr val="tx1">
                                      <a:lumMod val="75000"/>
                                      <a:lumOff val="25000"/>
                                    </a:schemeClr>
                                  </a:solidFill>
                                  <a:latin typeface="Cambria Math" panose="02040503050406030204" pitchFamily="18" charset="0"/>
                                </a:rPr>
                              </m:ctrlPr>
                            </m:sSubPr>
                            <m:e>
                              <m:r>
                                <m:rPr>
                                  <m:sty m:val="p"/>
                                </m:rPr>
                                <a:rPr lang="nb-NO" sz="1600" b="0" i="0" smtClean="0">
                                  <a:solidFill>
                                    <a:schemeClr val="tx1">
                                      <a:lumMod val="75000"/>
                                      <a:lumOff val="25000"/>
                                    </a:schemeClr>
                                  </a:solidFill>
                                  <a:latin typeface="Cambria Math" panose="02040503050406030204" pitchFamily="18" charset="0"/>
                                </a:rPr>
                                <m:t>u</m:t>
                              </m:r>
                            </m:e>
                            <m:sub>
                              <m:r>
                                <a:rPr lang="nb-NO" sz="1600" b="0" i="0" smtClean="0">
                                  <a:solidFill>
                                    <a:schemeClr val="tx1">
                                      <a:lumMod val="75000"/>
                                      <a:lumOff val="25000"/>
                                    </a:schemeClr>
                                  </a:solidFill>
                                  <a:latin typeface="Cambria Math" panose="02040503050406030204" pitchFamily="18" charset="0"/>
                                </a:rPr>
                                <m:t>0</m:t>
                              </m:r>
                            </m:sub>
                          </m:sSub>
                        </m:num>
                        <m:den>
                          <m:sSub>
                            <m:sSubPr>
                              <m:ctrlPr>
                                <a:rPr lang="nb-NO" sz="1600" b="0" i="1" smtClean="0">
                                  <a:solidFill>
                                    <a:schemeClr val="tx1">
                                      <a:lumMod val="75000"/>
                                      <a:lumOff val="25000"/>
                                    </a:schemeClr>
                                  </a:solidFill>
                                  <a:latin typeface="Cambria Math" panose="02040503050406030204" pitchFamily="18" charset="0"/>
                                </a:rPr>
                              </m:ctrlPr>
                            </m:sSubPr>
                            <m:e>
                              <m:r>
                                <m:rPr>
                                  <m:sty m:val="p"/>
                                </m:rPr>
                                <a:rPr lang="nb-NO" sz="1600" b="0" i="0" smtClean="0">
                                  <a:solidFill>
                                    <a:schemeClr val="tx1">
                                      <a:lumMod val="75000"/>
                                      <a:lumOff val="25000"/>
                                    </a:schemeClr>
                                  </a:solidFill>
                                  <a:latin typeface="Cambria Math" panose="02040503050406030204" pitchFamily="18" charset="0"/>
                                </a:rPr>
                                <m:t>q</m:t>
                              </m:r>
                            </m:e>
                            <m:sub>
                              <m:r>
                                <m:rPr>
                                  <m:sty m:val="p"/>
                                </m:rPr>
                                <a:rPr lang="nb-NO" sz="1600" b="0" i="0" smtClean="0">
                                  <a:solidFill>
                                    <a:schemeClr val="tx1">
                                      <a:lumMod val="75000"/>
                                      <a:lumOff val="25000"/>
                                    </a:schemeClr>
                                  </a:solidFill>
                                  <a:latin typeface="Cambria Math" panose="02040503050406030204" pitchFamily="18" charset="0"/>
                                </a:rPr>
                                <m:t>t</m:t>
                              </m:r>
                            </m:sub>
                          </m:sSub>
                          <m:r>
                            <a:rPr lang="nb-NO" sz="1600" b="0" i="0" smtClean="0">
                              <a:solidFill>
                                <a:schemeClr val="tx1">
                                  <a:lumMod val="75000"/>
                                  <a:lumOff val="25000"/>
                                </a:schemeClr>
                              </a:solidFill>
                              <a:latin typeface="Cambria Math" panose="02040503050406030204" pitchFamily="18" charset="0"/>
                            </a:rPr>
                            <m:t>−</m:t>
                          </m:r>
                          <m:sSub>
                            <m:sSubPr>
                              <m:ctrlPr>
                                <a:rPr lang="nb-NO" sz="1600" b="0" i="1" smtClean="0">
                                  <a:solidFill>
                                    <a:schemeClr val="tx1">
                                      <a:lumMod val="75000"/>
                                      <a:lumOff val="25000"/>
                                    </a:schemeClr>
                                  </a:solidFill>
                                  <a:latin typeface="Cambria Math" panose="02040503050406030204" pitchFamily="18" charset="0"/>
                                </a:rPr>
                              </m:ctrlPr>
                            </m:sSubPr>
                            <m:e>
                              <m:r>
                                <m:rPr>
                                  <m:sty m:val="p"/>
                                </m:rPr>
                                <a:rPr lang="nb-NO" sz="1600" b="0" i="0" smtClean="0">
                                  <a:solidFill>
                                    <a:schemeClr val="tx1">
                                      <a:lumMod val="75000"/>
                                      <a:lumOff val="25000"/>
                                    </a:schemeClr>
                                  </a:solidFill>
                                  <a:latin typeface="Cambria Math" panose="02040503050406030204" pitchFamily="18" charset="0"/>
                                </a:rPr>
                                <m:t>σ</m:t>
                              </m:r>
                            </m:e>
                            <m:sub>
                              <m:r>
                                <m:rPr>
                                  <m:sty m:val="p"/>
                                </m:rPr>
                                <a:rPr lang="nb-NO" sz="1600" b="0" i="0" smtClean="0">
                                  <a:solidFill>
                                    <a:schemeClr val="tx1">
                                      <a:lumMod val="75000"/>
                                      <a:lumOff val="25000"/>
                                    </a:schemeClr>
                                  </a:solidFill>
                                  <a:latin typeface="Cambria Math" panose="02040503050406030204" pitchFamily="18" charset="0"/>
                                </a:rPr>
                                <m:t>v</m:t>
                              </m:r>
                              <m:r>
                                <a:rPr lang="nb-NO" sz="1600" b="0" i="0" smtClean="0">
                                  <a:solidFill>
                                    <a:schemeClr val="tx1">
                                      <a:lumMod val="75000"/>
                                      <a:lumOff val="25000"/>
                                    </a:schemeClr>
                                  </a:solidFill>
                                  <a:latin typeface="Cambria Math" panose="02040503050406030204" pitchFamily="18" charset="0"/>
                                </a:rPr>
                                <m:t>,0</m:t>
                              </m:r>
                            </m:sub>
                          </m:sSub>
                        </m:den>
                      </m:f>
                    </m:oMath>
                  </m:oMathPara>
                </a14:m>
                <a:endParaRPr lang="nb-NO" dirty="0">
                  <a:solidFill>
                    <a:schemeClr val="tx1">
                      <a:lumMod val="75000"/>
                      <a:lumOff val="25000"/>
                    </a:schemeClr>
                  </a:solidFill>
                </a:endParaRPr>
              </a:p>
            </p:txBody>
          </p:sp>
        </mc:Choice>
        <mc:Fallback xmlns="">
          <p:sp>
            <p:nvSpPr>
              <p:cNvPr id="7" name="TextBox 6">
                <a:extLst>
                  <a:ext uri="{FF2B5EF4-FFF2-40B4-BE49-F238E27FC236}">
                    <a16:creationId xmlns:a16="http://schemas.microsoft.com/office/drawing/2014/main" id="{4F75B9CD-1811-4AF3-B30A-56DCBB828865}"/>
                  </a:ext>
                </a:extLst>
              </p:cNvPr>
              <p:cNvSpPr txBox="1">
                <a:spLocks noRot="1" noChangeAspect="1" noMove="1" noResize="1" noEditPoints="1" noAdjustHandles="1" noChangeArrowheads="1" noChangeShapeType="1" noTextEdit="1"/>
              </p:cNvSpPr>
              <p:nvPr/>
            </p:nvSpPr>
            <p:spPr>
              <a:xfrm>
                <a:off x="7053046" y="2070641"/>
                <a:ext cx="1899815" cy="523028"/>
              </a:xfrm>
              <a:prstGeom prst="rect">
                <a:avLst/>
              </a:prstGeom>
              <a:blipFill>
                <a:blip r:embed="rId6"/>
                <a:stretch>
                  <a:fillRect/>
                </a:stretch>
              </a:blipFill>
            </p:spPr>
            <p:txBody>
              <a:bodyPr/>
              <a:lstStyle/>
              <a:p>
                <a:r>
                  <a:rPr lang="nb-NO">
                    <a:noFill/>
                  </a:rPr>
                  <a:t> </a:t>
                </a:r>
              </a:p>
            </p:txBody>
          </p:sp>
        </mc:Fallback>
      </mc:AlternateContent>
      <p:pic>
        <p:nvPicPr>
          <p:cNvPr id="11" name="Picture 10" descr="A picture containing indoor&#10;&#10;Description automatically generated">
            <a:extLst>
              <a:ext uri="{FF2B5EF4-FFF2-40B4-BE49-F238E27FC236}">
                <a16:creationId xmlns:a16="http://schemas.microsoft.com/office/drawing/2014/main" id="{6D255CA9-B3B2-424B-921A-E2D0A358624B}"/>
              </a:ext>
            </a:extLst>
          </p:cNvPr>
          <p:cNvPicPr>
            <a:picLocks noChangeAspect="1"/>
          </p:cNvPicPr>
          <p:nvPr/>
        </p:nvPicPr>
        <p:blipFill rotWithShape="1">
          <a:blip r:embed="rId7"/>
          <a:srcRect t="25042" b="28703"/>
          <a:stretch/>
        </p:blipFill>
        <p:spPr>
          <a:xfrm>
            <a:off x="4762499" y="328163"/>
            <a:ext cx="3295651" cy="1143296"/>
          </a:xfrm>
          <a:prstGeom prst="rect">
            <a:avLst/>
          </a:prstGeom>
          <a:effectLst>
            <a:softEdge rad="12700"/>
          </a:effectLst>
        </p:spPr>
      </p:pic>
      <mc:AlternateContent xmlns:mc="http://schemas.openxmlformats.org/markup-compatibility/2006" xmlns:a14="http://schemas.microsoft.com/office/drawing/2010/main">
        <mc:Choice Requires="a14">
          <p:sp>
            <p:nvSpPr>
              <p:cNvPr id="14" name="TextBox 13">
                <a:extLst>
                  <a:ext uri="{FF2B5EF4-FFF2-40B4-BE49-F238E27FC236}">
                    <a16:creationId xmlns:a16="http://schemas.microsoft.com/office/drawing/2014/main" id="{5C973907-8B85-4DE2-8484-CEDDAD4904FE}"/>
                  </a:ext>
                </a:extLst>
              </p:cNvPr>
              <p:cNvSpPr txBox="1"/>
              <p:nvPr/>
            </p:nvSpPr>
            <p:spPr>
              <a:xfrm>
                <a:off x="7088813" y="2871169"/>
                <a:ext cx="1952458" cy="1344471"/>
              </a:xfrm>
              <a:prstGeom prst="rect">
                <a:avLst/>
              </a:prstGeom>
              <a:noFill/>
            </p:spPr>
            <p:txBody>
              <a:bodyPr wrap="none" lIns="0" tIns="0" rIns="0" bIns="0" rtlCol="0">
                <a:spAutoFit/>
              </a:bodyPr>
              <a:lstStyle/>
              <a:p>
                <a:pPr algn="r"/>
                <a:r>
                  <a:rPr lang="nb-NO" sz="1700" b="0" dirty="0">
                    <a:solidFill>
                      <a:schemeClr val="tx1">
                        <a:lumMod val="75000"/>
                        <a:lumOff val="25000"/>
                      </a:schemeClr>
                    </a:solidFill>
                    <a:latin typeface="Cambria Math" panose="02040503050406030204" pitchFamily="18" charset="0"/>
                  </a:rPr>
                  <a:t>Økende </a:t>
                </a:r>
                <a14:m>
                  <m:oMath xmlns:m="http://schemas.openxmlformats.org/officeDocument/2006/math">
                    <m:sSub>
                      <m:sSubPr>
                        <m:ctrlPr>
                          <a:rPr lang="nb-NO" sz="1700" b="0" i="1" smtClean="0">
                            <a:solidFill>
                              <a:schemeClr val="tx1">
                                <a:lumMod val="75000"/>
                                <a:lumOff val="25000"/>
                              </a:schemeClr>
                            </a:solidFill>
                            <a:latin typeface="Cambria Math" panose="02040503050406030204" pitchFamily="18" charset="0"/>
                          </a:rPr>
                        </m:ctrlPr>
                      </m:sSubPr>
                      <m:e>
                        <m:r>
                          <m:rPr>
                            <m:sty m:val="p"/>
                          </m:rPr>
                          <a:rPr lang="nb-NO" sz="1700" b="0" i="0" smtClean="0">
                            <a:solidFill>
                              <a:schemeClr val="tx1">
                                <a:lumMod val="75000"/>
                                <a:lumOff val="25000"/>
                              </a:schemeClr>
                            </a:solidFill>
                            <a:latin typeface="Cambria Math" panose="02040503050406030204" pitchFamily="18" charset="0"/>
                          </a:rPr>
                          <m:t>B</m:t>
                        </m:r>
                      </m:e>
                      <m:sub>
                        <m:r>
                          <m:rPr>
                            <m:sty m:val="p"/>
                          </m:rPr>
                          <a:rPr lang="nb-NO" sz="1700" b="0" i="0" smtClean="0">
                            <a:solidFill>
                              <a:schemeClr val="tx1">
                                <a:lumMod val="75000"/>
                                <a:lumOff val="25000"/>
                              </a:schemeClr>
                            </a:solidFill>
                            <a:latin typeface="Cambria Math" panose="02040503050406030204" pitchFamily="18" charset="0"/>
                          </a:rPr>
                          <m:t>q</m:t>
                        </m:r>
                      </m:sub>
                    </m:sSub>
                  </m:oMath>
                </a14:m>
                <a:r>
                  <a:rPr lang="nb-NO" sz="1700" b="0" dirty="0">
                    <a:solidFill>
                      <a:schemeClr val="tx1">
                        <a:lumMod val="75000"/>
                        <a:lumOff val="25000"/>
                      </a:schemeClr>
                    </a:solidFill>
                    <a:latin typeface="Cambria Math" panose="02040503050406030204" pitchFamily="18" charset="0"/>
                  </a:rPr>
                  <a:t> indikerer </a:t>
                </a:r>
              </a:p>
              <a:p>
                <a:pPr algn="r"/>
                <a:r>
                  <a:rPr lang="nb-NO" sz="1700" b="0" dirty="0">
                    <a:solidFill>
                      <a:schemeClr val="tx1">
                        <a:lumMod val="75000"/>
                        <a:lumOff val="25000"/>
                      </a:schemeClr>
                    </a:solidFill>
                    <a:latin typeface="Cambria Math" panose="02040503050406030204" pitchFamily="18" charset="0"/>
                  </a:rPr>
                  <a:t>høyere sensitivitet:</a:t>
                </a:r>
              </a:p>
              <a:p>
                <a:endParaRPr lang="nb-NO" sz="1700" b="0" dirty="0">
                  <a:solidFill>
                    <a:schemeClr val="tx1">
                      <a:lumMod val="75000"/>
                      <a:lumOff val="25000"/>
                    </a:schemeClr>
                  </a:solidFill>
                  <a:latin typeface="Cambria Math" panose="02040503050406030204" pitchFamily="18" charset="0"/>
                </a:endParaRPr>
              </a:p>
              <a:p>
                <a14:m>
                  <m:oMath xmlns:m="http://schemas.openxmlformats.org/officeDocument/2006/math">
                    <m:sSub>
                      <m:sSubPr>
                        <m:ctrlPr>
                          <a:rPr lang="nb-NO" sz="1600" b="0" i="1" smtClean="0">
                            <a:solidFill>
                              <a:schemeClr val="tx1">
                                <a:lumMod val="75000"/>
                                <a:lumOff val="25000"/>
                              </a:schemeClr>
                            </a:solidFill>
                            <a:latin typeface="Cambria Math" panose="02040503050406030204" pitchFamily="18" charset="0"/>
                          </a:rPr>
                        </m:ctrlPr>
                      </m:sSubPr>
                      <m:e>
                        <m:r>
                          <m:rPr>
                            <m:sty m:val="p"/>
                          </m:rPr>
                          <a:rPr lang="nb-NO" sz="1600" b="0" i="0" smtClean="0">
                            <a:solidFill>
                              <a:schemeClr val="tx1">
                                <a:lumMod val="75000"/>
                                <a:lumOff val="25000"/>
                              </a:schemeClr>
                            </a:solidFill>
                            <a:latin typeface="Cambria Math" panose="02040503050406030204" pitchFamily="18" charset="0"/>
                          </a:rPr>
                          <m:t>B</m:t>
                        </m:r>
                      </m:e>
                      <m:sub>
                        <m:r>
                          <m:rPr>
                            <m:sty m:val="p"/>
                          </m:rPr>
                          <a:rPr lang="nb-NO" sz="1600" b="0" i="0" smtClean="0">
                            <a:solidFill>
                              <a:schemeClr val="tx1">
                                <a:lumMod val="75000"/>
                                <a:lumOff val="25000"/>
                              </a:schemeClr>
                            </a:solidFill>
                            <a:latin typeface="Cambria Math" panose="02040503050406030204" pitchFamily="18" charset="0"/>
                          </a:rPr>
                          <m:t>q</m:t>
                        </m:r>
                      </m:sub>
                    </m:sSub>
                    <m:r>
                      <a:rPr lang="nb-NO" sz="1600" i="1">
                        <a:solidFill>
                          <a:schemeClr val="tx1">
                            <a:lumMod val="75000"/>
                            <a:lumOff val="25000"/>
                          </a:schemeClr>
                        </a:solidFill>
                        <a:latin typeface="Cambria Math" panose="02040503050406030204" pitchFamily="18" charset="0"/>
                        <a:ea typeface="Cambria Math" panose="02040503050406030204" pitchFamily="18" charset="0"/>
                      </a:rPr>
                      <m:t>≳</m:t>
                    </m:r>
                    <m:r>
                      <a:rPr lang="nb-NO" sz="1600" b="0" i="1" smtClean="0">
                        <a:solidFill>
                          <a:schemeClr val="tx1">
                            <a:lumMod val="75000"/>
                            <a:lumOff val="25000"/>
                          </a:schemeClr>
                        </a:solidFill>
                        <a:latin typeface="Cambria Math" panose="02040503050406030204" pitchFamily="18" charset="0"/>
                      </a:rPr>
                      <m:t>0,8 ~</m:t>
                    </m:r>
                  </m:oMath>
                </a14:m>
                <a:r>
                  <a:rPr lang="nb-NO" sz="1600" dirty="0">
                    <a:solidFill>
                      <a:schemeClr val="tx1">
                        <a:lumMod val="75000"/>
                        <a:lumOff val="25000"/>
                      </a:schemeClr>
                    </a:solidFill>
                  </a:rPr>
                  <a:t> SBM</a:t>
                </a:r>
              </a:p>
              <a:p>
                <a14:m>
                  <m:oMath xmlns:m="http://schemas.openxmlformats.org/officeDocument/2006/math">
                    <m:sSub>
                      <m:sSubPr>
                        <m:ctrlPr>
                          <a:rPr lang="nb-NO" sz="1600" b="0" i="1" smtClean="0">
                            <a:solidFill>
                              <a:schemeClr val="tx1">
                                <a:lumMod val="75000"/>
                                <a:lumOff val="25000"/>
                              </a:schemeClr>
                            </a:solidFill>
                            <a:latin typeface="Cambria Math" panose="02040503050406030204" pitchFamily="18" charset="0"/>
                          </a:rPr>
                        </m:ctrlPr>
                      </m:sSubPr>
                      <m:e>
                        <m:r>
                          <m:rPr>
                            <m:sty m:val="p"/>
                          </m:rPr>
                          <a:rPr lang="nb-NO" sz="1600" b="0" i="0" smtClean="0">
                            <a:solidFill>
                              <a:schemeClr val="tx1">
                                <a:lumMod val="75000"/>
                                <a:lumOff val="25000"/>
                              </a:schemeClr>
                            </a:solidFill>
                            <a:latin typeface="Cambria Math" panose="02040503050406030204" pitchFamily="18" charset="0"/>
                          </a:rPr>
                          <m:t>B</m:t>
                        </m:r>
                      </m:e>
                      <m:sub>
                        <m:r>
                          <m:rPr>
                            <m:sty m:val="p"/>
                          </m:rPr>
                          <a:rPr lang="nb-NO" sz="1600" b="0" i="0" smtClean="0">
                            <a:solidFill>
                              <a:schemeClr val="tx1">
                                <a:lumMod val="75000"/>
                                <a:lumOff val="25000"/>
                              </a:schemeClr>
                            </a:solidFill>
                            <a:latin typeface="Cambria Math" panose="02040503050406030204" pitchFamily="18" charset="0"/>
                          </a:rPr>
                          <m:t>q</m:t>
                        </m:r>
                      </m:sub>
                    </m:sSub>
                    <m:r>
                      <a:rPr lang="nb-NO" sz="1600" b="0" i="1" smtClean="0">
                        <a:solidFill>
                          <a:schemeClr val="tx1">
                            <a:lumMod val="75000"/>
                            <a:lumOff val="25000"/>
                          </a:schemeClr>
                        </a:solidFill>
                        <a:latin typeface="Cambria Math" panose="02040503050406030204" pitchFamily="18" charset="0"/>
                        <a:ea typeface="Cambria Math" panose="02040503050406030204" pitchFamily="18" charset="0"/>
                      </a:rPr>
                      <m:t>≳</m:t>
                    </m:r>
                    <m:r>
                      <a:rPr lang="nb-NO" sz="1600" b="0" i="1" smtClean="0">
                        <a:solidFill>
                          <a:schemeClr val="tx1">
                            <a:lumMod val="75000"/>
                            <a:lumOff val="25000"/>
                          </a:schemeClr>
                        </a:solidFill>
                        <a:latin typeface="Cambria Math" panose="02040503050406030204" pitchFamily="18" charset="0"/>
                      </a:rPr>
                      <m:t>1,</m:t>
                    </m:r>
                    <m:r>
                      <a:rPr lang="nb-NO" sz="1600" i="1">
                        <a:solidFill>
                          <a:schemeClr val="tx1">
                            <a:lumMod val="75000"/>
                            <a:lumOff val="25000"/>
                          </a:schemeClr>
                        </a:solidFill>
                        <a:latin typeface="Cambria Math" panose="02040503050406030204" pitchFamily="18" charset="0"/>
                      </a:rPr>
                      <m:t>0</m:t>
                    </m:r>
                    <m:r>
                      <a:rPr lang="nb-NO" sz="1600" b="0" i="1" smtClean="0">
                        <a:solidFill>
                          <a:schemeClr val="tx1">
                            <a:lumMod val="75000"/>
                            <a:lumOff val="25000"/>
                          </a:schemeClr>
                        </a:solidFill>
                        <a:latin typeface="Cambria Math" panose="02040503050406030204" pitchFamily="18" charset="0"/>
                      </a:rPr>
                      <m:t> </m:t>
                    </m:r>
                    <m:r>
                      <a:rPr lang="nb-NO" sz="1600" i="1">
                        <a:solidFill>
                          <a:schemeClr val="tx1">
                            <a:lumMod val="75000"/>
                            <a:lumOff val="25000"/>
                          </a:schemeClr>
                        </a:solidFill>
                        <a:latin typeface="Cambria Math" panose="02040503050406030204" pitchFamily="18" charset="0"/>
                      </a:rPr>
                      <m:t>~</m:t>
                    </m:r>
                  </m:oMath>
                </a14:m>
                <a:r>
                  <a:rPr lang="nb-NO" sz="1600" dirty="0">
                    <a:solidFill>
                      <a:schemeClr val="tx1">
                        <a:lumMod val="75000"/>
                        <a:lumOff val="25000"/>
                      </a:schemeClr>
                    </a:solidFill>
                  </a:rPr>
                  <a:t> Kvikkleire</a:t>
                </a:r>
              </a:p>
            </p:txBody>
          </p:sp>
        </mc:Choice>
        <mc:Fallback xmlns="">
          <p:sp>
            <p:nvSpPr>
              <p:cNvPr id="14" name="TextBox 13">
                <a:extLst>
                  <a:ext uri="{FF2B5EF4-FFF2-40B4-BE49-F238E27FC236}">
                    <a16:creationId xmlns:a16="http://schemas.microsoft.com/office/drawing/2014/main" id="{5C973907-8B85-4DE2-8484-CEDDAD4904FE}"/>
                  </a:ext>
                </a:extLst>
              </p:cNvPr>
              <p:cNvSpPr txBox="1">
                <a:spLocks noRot="1" noChangeAspect="1" noMove="1" noResize="1" noEditPoints="1" noAdjustHandles="1" noChangeArrowheads="1" noChangeShapeType="1" noTextEdit="1"/>
              </p:cNvSpPr>
              <p:nvPr/>
            </p:nvSpPr>
            <p:spPr>
              <a:xfrm>
                <a:off x="7088813" y="2871169"/>
                <a:ext cx="1952458" cy="1344471"/>
              </a:xfrm>
              <a:prstGeom prst="rect">
                <a:avLst/>
              </a:prstGeom>
              <a:blipFill>
                <a:blip r:embed="rId8"/>
                <a:stretch>
                  <a:fillRect l="-5938" t="-4977" r="-6563" b="-6787"/>
                </a:stretch>
              </a:blipFill>
            </p:spPr>
            <p:txBody>
              <a:bodyPr/>
              <a:lstStyle/>
              <a:p>
                <a:r>
                  <a:rPr lang="nb-NO">
                    <a:noFill/>
                  </a:rPr>
                  <a:t> </a:t>
                </a:r>
              </a:p>
            </p:txBody>
          </p:sp>
        </mc:Fallback>
      </mc:AlternateContent>
    </p:spTree>
    <p:extLst>
      <p:ext uri="{BB962C8B-B14F-4D97-AF65-F5344CB8AC3E}">
        <p14:creationId xmlns:p14="http://schemas.microsoft.com/office/powerpoint/2010/main" val="931814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left)">
                                      <p:cBhvr>
                                        <p:cTn id="15" dur="1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2" grpId="0">
        <p:bldAsOne/>
      </p:bldGraphic>
      <p:bldP spid="1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DB0AD3-6A3D-44B9-BAB0-4852ACF044B1}"/>
              </a:ext>
            </a:extLst>
          </p:cNvPr>
          <p:cNvSpPr>
            <a:spLocks noGrp="1"/>
          </p:cNvSpPr>
          <p:nvPr>
            <p:ph type="title"/>
          </p:nvPr>
        </p:nvSpPr>
        <p:spPr>
          <a:xfrm>
            <a:off x="347927" y="153930"/>
            <a:ext cx="7859216" cy="857250"/>
          </a:xfrm>
        </p:spPr>
        <p:txBody>
          <a:bodyPr>
            <a:noAutofit/>
          </a:bodyPr>
          <a:lstStyle/>
          <a:p>
            <a:r>
              <a:rPr lang="nb-NO" sz="2800"/>
              <a:t>Dybdeavvik - korreksjon</a:t>
            </a:r>
          </a:p>
        </p:txBody>
      </p:sp>
      <p:sp>
        <p:nvSpPr>
          <p:cNvPr id="3" name="Slide Number Placeholder 2">
            <a:extLst>
              <a:ext uri="{FF2B5EF4-FFF2-40B4-BE49-F238E27FC236}">
                <a16:creationId xmlns:a16="http://schemas.microsoft.com/office/drawing/2014/main" id="{6F15F4F2-F3CE-4971-B5D6-102497A6017F}"/>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25</a:t>
            </a:fld>
            <a:endParaRPr lang="nb-NO">
              <a:solidFill>
                <a:schemeClr val="bg1">
                  <a:lumMod val="50000"/>
                </a:schemeClr>
              </a:solidFill>
            </a:endParaRPr>
          </a:p>
        </p:txBody>
      </p:sp>
      <mc:AlternateContent xmlns:mc="http://schemas.openxmlformats.org/markup-compatibility/2006" xmlns:a14="http://schemas.microsoft.com/office/drawing/2010/main">
        <mc:Choice Requires="a14">
          <p:graphicFrame>
            <p:nvGraphicFramePr>
              <p:cNvPr id="9" name="Chart 8">
                <a:extLst>
                  <a:ext uri="{FF2B5EF4-FFF2-40B4-BE49-F238E27FC236}">
                    <a16:creationId xmlns:a16="http://schemas.microsoft.com/office/drawing/2014/main" id="{FDC5BE48-5DB4-4846-9E1D-D44650216ED4}"/>
                  </a:ext>
                </a:extLst>
              </p:cNvPr>
              <p:cNvGraphicFramePr/>
              <p:nvPr>
                <p:extLst>
                  <p:ext uri="{D42A27DB-BD31-4B8C-83A1-F6EECF244321}">
                    <p14:modId xmlns:p14="http://schemas.microsoft.com/office/powerpoint/2010/main" val="3421803824"/>
                  </p:ext>
                </p:extLst>
              </p:nvPr>
            </p:nvGraphicFramePr>
            <p:xfrm>
              <a:off x="4435200" y="231750"/>
              <a:ext cx="2074221" cy="4680000"/>
            </p:xfrm>
            <a:graphic>
              <a:graphicData uri="http://schemas.openxmlformats.org/drawingml/2006/chart">
                <c:chart xmlns:c="http://schemas.openxmlformats.org/drawingml/2006/chart" xmlns:r="http://schemas.openxmlformats.org/officeDocument/2006/relationships" r:id="rId3"/>
              </a:graphicData>
            </a:graphic>
          </p:graphicFrame>
        </mc:Choice>
        <mc:Fallback xmlns="">
          <p:graphicFrame>
            <p:nvGraphicFramePr>
              <p:cNvPr id="9" name="Chart 8">
                <a:extLst>
                  <a:ext uri="{FF2B5EF4-FFF2-40B4-BE49-F238E27FC236}">
                    <a16:creationId xmlns:a16="http://schemas.microsoft.com/office/drawing/2014/main" id="{FDC5BE48-5DB4-4846-9E1D-D44650216ED4}"/>
                  </a:ext>
                </a:extLst>
              </p:cNvPr>
              <p:cNvGraphicFramePr/>
              <p:nvPr>
                <p:extLst>
                  <p:ext uri="{D42A27DB-BD31-4B8C-83A1-F6EECF244321}">
                    <p14:modId xmlns:p14="http://schemas.microsoft.com/office/powerpoint/2010/main" val="3421803824"/>
                  </p:ext>
                </p:extLst>
              </p:nvPr>
            </p:nvGraphicFramePr>
            <p:xfrm>
              <a:off x="4435200" y="231750"/>
              <a:ext cx="2074221" cy="4680000"/>
            </p:xfrm>
            <a:graphic>
              <a:graphicData uri="http://schemas.openxmlformats.org/drawingml/2006/chart">
                <c:chart xmlns:c="http://schemas.openxmlformats.org/drawingml/2006/chart" xmlns:r="http://schemas.openxmlformats.org/officeDocument/2006/relationships" r:id="rId4"/>
              </a:graphicData>
            </a:graphic>
          </p:graphicFrame>
        </mc:Fallback>
      </mc:AlternateContent>
      <mc:AlternateContent xmlns:mc="http://schemas.openxmlformats.org/markup-compatibility/2006" xmlns:a14="http://schemas.microsoft.com/office/drawing/2010/main">
        <mc:Choice Requires="a14">
          <p:graphicFrame>
            <p:nvGraphicFramePr>
              <p:cNvPr id="11" name="Chart 10">
                <a:extLst>
                  <a:ext uri="{FF2B5EF4-FFF2-40B4-BE49-F238E27FC236}">
                    <a16:creationId xmlns:a16="http://schemas.microsoft.com/office/drawing/2014/main" id="{6122B908-E1F0-4312-B303-6D4262988A50}"/>
                  </a:ext>
                </a:extLst>
              </p:cNvPr>
              <p:cNvGraphicFramePr/>
              <p:nvPr>
                <p:extLst>
                  <p:ext uri="{D42A27DB-BD31-4B8C-83A1-F6EECF244321}">
                    <p14:modId xmlns:p14="http://schemas.microsoft.com/office/powerpoint/2010/main" val="2252298970"/>
                  </p:ext>
                </p:extLst>
              </p:nvPr>
            </p:nvGraphicFramePr>
            <p:xfrm>
              <a:off x="6509420" y="231750"/>
              <a:ext cx="1937421" cy="4680000"/>
            </p:xfrm>
            <a:graphic>
              <a:graphicData uri="http://schemas.openxmlformats.org/drawingml/2006/chart">
                <c:chart xmlns:c="http://schemas.openxmlformats.org/drawingml/2006/chart" xmlns:r="http://schemas.openxmlformats.org/officeDocument/2006/relationships" r:id="rId5"/>
              </a:graphicData>
            </a:graphic>
          </p:graphicFrame>
        </mc:Choice>
        <mc:Fallback xmlns="">
          <p:graphicFrame>
            <p:nvGraphicFramePr>
              <p:cNvPr id="11" name="Chart 10">
                <a:extLst>
                  <a:ext uri="{FF2B5EF4-FFF2-40B4-BE49-F238E27FC236}">
                    <a16:creationId xmlns:a16="http://schemas.microsoft.com/office/drawing/2014/main" id="{6122B908-E1F0-4312-B303-6D4262988A50}"/>
                  </a:ext>
                </a:extLst>
              </p:cNvPr>
              <p:cNvGraphicFramePr/>
              <p:nvPr>
                <p:extLst>
                  <p:ext uri="{D42A27DB-BD31-4B8C-83A1-F6EECF244321}">
                    <p14:modId xmlns:p14="http://schemas.microsoft.com/office/powerpoint/2010/main" val="2252298970"/>
                  </p:ext>
                </p:extLst>
              </p:nvPr>
            </p:nvGraphicFramePr>
            <p:xfrm>
              <a:off x="6509420" y="231750"/>
              <a:ext cx="1937421" cy="4680000"/>
            </p:xfrm>
            <a:graphic>
              <a:graphicData uri="http://schemas.openxmlformats.org/drawingml/2006/chart">
                <c:chart xmlns:c="http://schemas.openxmlformats.org/drawingml/2006/chart" xmlns:r="http://schemas.openxmlformats.org/officeDocument/2006/relationships" r:id="rId6"/>
              </a:graphicData>
            </a:graphic>
          </p:graphicFrame>
        </mc:Fallback>
      </mc:AlternateContent>
      <p:graphicFrame>
        <p:nvGraphicFramePr>
          <p:cNvPr id="8" name="Chart 7">
            <a:extLst>
              <a:ext uri="{FF2B5EF4-FFF2-40B4-BE49-F238E27FC236}">
                <a16:creationId xmlns:a16="http://schemas.microsoft.com/office/drawing/2014/main" id="{9AA98027-DB7B-4E07-99A0-7D641501B364}"/>
              </a:ext>
            </a:extLst>
          </p:cNvPr>
          <p:cNvGraphicFramePr/>
          <p:nvPr>
            <p:extLst>
              <p:ext uri="{D42A27DB-BD31-4B8C-83A1-F6EECF244321}">
                <p14:modId xmlns:p14="http://schemas.microsoft.com/office/powerpoint/2010/main" val="3797678060"/>
              </p:ext>
            </p:extLst>
          </p:nvPr>
        </p:nvGraphicFramePr>
        <p:xfrm>
          <a:off x="511200" y="1233802"/>
          <a:ext cx="1882704" cy="323977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0" name="Chart 9">
            <a:extLst>
              <a:ext uri="{FF2B5EF4-FFF2-40B4-BE49-F238E27FC236}">
                <a16:creationId xmlns:a16="http://schemas.microsoft.com/office/drawing/2014/main" id="{9826F3C1-E11F-4A1E-8CCA-1247D99D650E}"/>
              </a:ext>
            </a:extLst>
          </p:cNvPr>
          <p:cNvGraphicFramePr/>
          <p:nvPr>
            <p:extLst>
              <p:ext uri="{D42A27DB-BD31-4B8C-83A1-F6EECF244321}">
                <p14:modId xmlns:p14="http://schemas.microsoft.com/office/powerpoint/2010/main" val="2308619202"/>
              </p:ext>
            </p:extLst>
          </p:nvPr>
        </p:nvGraphicFramePr>
        <p:xfrm>
          <a:off x="2393904" y="1233802"/>
          <a:ext cx="1619885" cy="3239770"/>
        </p:xfrm>
        <a:graphic>
          <a:graphicData uri="http://schemas.openxmlformats.org/drawingml/2006/chart">
            <c:chart xmlns:c="http://schemas.openxmlformats.org/drawingml/2006/chart" xmlns:r="http://schemas.openxmlformats.org/officeDocument/2006/relationships" r:id="rId8"/>
          </a:graphicData>
        </a:graphic>
      </p:graphicFrame>
      <mc:AlternateContent xmlns:mc="http://schemas.openxmlformats.org/markup-compatibility/2006" xmlns:a14="http://schemas.microsoft.com/office/drawing/2010/main">
        <mc:Choice Requires="a14">
          <p:sp>
            <p:nvSpPr>
              <p:cNvPr id="12" name="TextBox 11">
                <a:extLst>
                  <a:ext uri="{FF2B5EF4-FFF2-40B4-BE49-F238E27FC236}">
                    <a16:creationId xmlns:a16="http://schemas.microsoft.com/office/drawing/2014/main" id="{14C5D9AE-0E46-485B-94CA-7A26157CDA9C}"/>
                  </a:ext>
                </a:extLst>
              </p:cNvPr>
              <p:cNvSpPr txBox="1"/>
              <p:nvPr/>
            </p:nvSpPr>
            <p:spPr>
              <a:xfrm>
                <a:off x="7271158" y="4335668"/>
                <a:ext cx="1075888" cy="382156"/>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nb-NO" sz="1200" b="0" i="1" smtClean="0">
                              <a:solidFill>
                                <a:schemeClr val="tx1">
                                  <a:lumMod val="75000"/>
                                  <a:lumOff val="25000"/>
                                </a:schemeClr>
                              </a:solidFill>
                              <a:latin typeface="Cambria Math" panose="02040503050406030204" pitchFamily="18" charset="0"/>
                            </a:rPr>
                          </m:ctrlPr>
                        </m:sSubPr>
                        <m:e>
                          <m:r>
                            <m:rPr>
                              <m:sty m:val="p"/>
                            </m:rPr>
                            <a:rPr lang="nb-NO" sz="1200" b="0" i="0" smtClean="0">
                              <a:solidFill>
                                <a:schemeClr val="tx1">
                                  <a:lumMod val="75000"/>
                                  <a:lumOff val="25000"/>
                                </a:schemeClr>
                              </a:solidFill>
                              <a:latin typeface="Cambria Math" panose="02040503050406030204" pitchFamily="18" charset="0"/>
                            </a:rPr>
                            <m:t>F</m:t>
                          </m:r>
                        </m:e>
                        <m:sub>
                          <m:r>
                            <m:rPr>
                              <m:sty m:val="p"/>
                            </m:rPr>
                            <a:rPr lang="nb-NO" sz="1200" b="0" i="0" smtClean="0">
                              <a:solidFill>
                                <a:schemeClr val="tx1">
                                  <a:lumMod val="75000"/>
                                  <a:lumOff val="25000"/>
                                </a:schemeClr>
                              </a:solidFill>
                              <a:latin typeface="Cambria Math" panose="02040503050406030204" pitchFamily="18" charset="0"/>
                            </a:rPr>
                            <m:t>r</m:t>
                          </m:r>
                        </m:sub>
                      </m:sSub>
                      <m:r>
                        <a:rPr lang="nb-NO" sz="1200" b="0" i="0" smtClean="0">
                          <a:solidFill>
                            <a:schemeClr val="tx1">
                              <a:lumMod val="75000"/>
                              <a:lumOff val="25000"/>
                            </a:schemeClr>
                          </a:solidFill>
                          <a:latin typeface="Cambria Math" panose="02040503050406030204" pitchFamily="18" charset="0"/>
                        </a:rPr>
                        <m:t>=</m:t>
                      </m:r>
                      <m:f>
                        <m:fPr>
                          <m:ctrlPr>
                            <a:rPr lang="nb-NO" sz="1200" b="0" i="1" smtClean="0">
                              <a:solidFill>
                                <a:schemeClr val="tx1">
                                  <a:lumMod val="75000"/>
                                  <a:lumOff val="25000"/>
                                </a:schemeClr>
                              </a:solidFill>
                              <a:latin typeface="Cambria Math" panose="02040503050406030204" pitchFamily="18" charset="0"/>
                            </a:rPr>
                          </m:ctrlPr>
                        </m:fPr>
                        <m:num>
                          <m:sSub>
                            <m:sSubPr>
                              <m:ctrlPr>
                                <a:rPr lang="nb-NO" sz="1200" b="0" i="1" smtClean="0">
                                  <a:solidFill>
                                    <a:schemeClr val="tx1">
                                      <a:lumMod val="75000"/>
                                      <a:lumOff val="25000"/>
                                    </a:schemeClr>
                                  </a:solidFill>
                                  <a:latin typeface="Cambria Math" panose="02040503050406030204" pitchFamily="18" charset="0"/>
                                </a:rPr>
                              </m:ctrlPr>
                            </m:sSubPr>
                            <m:e>
                              <m:r>
                                <m:rPr>
                                  <m:sty m:val="p"/>
                                </m:rPr>
                                <a:rPr lang="nb-NO" sz="1200" b="0" i="0" smtClean="0">
                                  <a:solidFill>
                                    <a:schemeClr val="tx1">
                                      <a:lumMod val="75000"/>
                                      <a:lumOff val="25000"/>
                                    </a:schemeClr>
                                  </a:solidFill>
                                  <a:latin typeface="Cambria Math" panose="02040503050406030204" pitchFamily="18" charset="0"/>
                                </a:rPr>
                                <m:t>f</m:t>
                              </m:r>
                            </m:e>
                            <m:sub>
                              <m:r>
                                <m:rPr>
                                  <m:sty m:val="p"/>
                                </m:rPr>
                                <a:rPr lang="nb-NO" sz="1200" b="0" i="0" smtClean="0">
                                  <a:solidFill>
                                    <a:schemeClr val="tx1">
                                      <a:lumMod val="75000"/>
                                      <a:lumOff val="25000"/>
                                    </a:schemeClr>
                                  </a:solidFill>
                                  <a:latin typeface="Cambria Math" panose="02040503050406030204" pitchFamily="18" charset="0"/>
                                </a:rPr>
                                <m:t>s</m:t>
                              </m:r>
                            </m:sub>
                          </m:sSub>
                        </m:num>
                        <m:den>
                          <m:sSub>
                            <m:sSubPr>
                              <m:ctrlPr>
                                <a:rPr lang="nb-NO" sz="1200" b="0" i="1" smtClean="0">
                                  <a:solidFill>
                                    <a:schemeClr val="tx1">
                                      <a:lumMod val="75000"/>
                                      <a:lumOff val="25000"/>
                                    </a:schemeClr>
                                  </a:solidFill>
                                  <a:latin typeface="Cambria Math" panose="02040503050406030204" pitchFamily="18" charset="0"/>
                                </a:rPr>
                              </m:ctrlPr>
                            </m:sSubPr>
                            <m:e>
                              <m:r>
                                <m:rPr>
                                  <m:sty m:val="p"/>
                                </m:rPr>
                                <a:rPr lang="nb-NO" sz="1200" b="0" i="0" smtClean="0">
                                  <a:solidFill>
                                    <a:schemeClr val="tx1">
                                      <a:lumMod val="75000"/>
                                      <a:lumOff val="25000"/>
                                    </a:schemeClr>
                                  </a:solidFill>
                                  <a:latin typeface="Cambria Math" panose="02040503050406030204" pitchFamily="18" charset="0"/>
                                </a:rPr>
                                <m:t>q</m:t>
                              </m:r>
                            </m:e>
                            <m:sub>
                              <m:r>
                                <m:rPr>
                                  <m:sty m:val="p"/>
                                </m:rPr>
                                <a:rPr lang="nb-NO" sz="1200" b="0" i="0" smtClean="0">
                                  <a:solidFill>
                                    <a:schemeClr val="tx1">
                                      <a:lumMod val="75000"/>
                                      <a:lumOff val="25000"/>
                                    </a:schemeClr>
                                  </a:solidFill>
                                  <a:latin typeface="Cambria Math" panose="02040503050406030204" pitchFamily="18" charset="0"/>
                                </a:rPr>
                                <m:t>n</m:t>
                              </m:r>
                            </m:sub>
                          </m:sSub>
                        </m:den>
                      </m:f>
                      <m:r>
                        <a:rPr lang="nb-NO" sz="1200" b="0" i="1" smtClean="0">
                          <a:solidFill>
                            <a:schemeClr val="tx1">
                              <a:lumMod val="75000"/>
                              <a:lumOff val="25000"/>
                            </a:schemeClr>
                          </a:solidFill>
                          <a:latin typeface="Cambria Math" panose="02040503050406030204" pitchFamily="18" charset="0"/>
                        </a:rPr>
                        <m:t>⋅100%</m:t>
                      </m:r>
                    </m:oMath>
                  </m:oMathPara>
                </a14:m>
                <a:endParaRPr lang="nb-NO" sz="1400" dirty="0">
                  <a:solidFill>
                    <a:schemeClr val="tx1">
                      <a:lumMod val="75000"/>
                      <a:lumOff val="25000"/>
                    </a:schemeClr>
                  </a:solidFill>
                </a:endParaRPr>
              </a:p>
            </p:txBody>
          </p:sp>
        </mc:Choice>
        <mc:Fallback xmlns="">
          <p:sp>
            <p:nvSpPr>
              <p:cNvPr id="12" name="TextBox 11">
                <a:extLst>
                  <a:ext uri="{FF2B5EF4-FFF2-40B4-BE49-F238E27FC236}">
                    <a16:creationId xmlns:a16="http://schemas.microsoft.com/office/drawing/2014/main" id="{14C5D9AE-0E46-485B-94CA-7A26157CDA9C}"/>
                  </a:ext>
                </a:extLst>
              </p:cNvPr>
              <p:cNvSpPr txBox="1">
                <a:spLocks noRot="1" noChangeAspect="1" noMove="1" noResize="1" noEditPoints="1" noAdjustHandles="1" noChangeArrowheads="1" noChangeShapeType="1" noTextEdit="1"/>
              </p:cNvSpPr>
              <p:nvPr/>
            </p:nvSpPr>
            <p:spPr>
              <a:xfrm>
                <a:off x="7271158" y="4335668"/>
                <a:ext cx="1075888" cy="382156"/>
              </a:xfrm>
              <a:prstGeom prst="rect">
                <a:avLst/>
              </a:prstGeom>
              <a:blipFill>
                <a:blip r:embed="rId9"/>
                <a:stretch>
                  <a:fillRect l="-1705" t="-3175" r="-2273" b="-12698"/>
                </a:stretch>
              </a:blipFill>
            </p:spPr>
            <p:txBody>
              <a:bodyPr/>
              <a:lstStyle/>
              <a:p>
                <a:r>
                  <a:rPr lang="nb-NO">
                    <a:noFill/>
                  </a:rPr>
                  <a:t> </a:t>
                </a:r>
              </a:p>
            </p:txBody>
          </p:sp>
        </mc:Fallback>
      </mc:AlternateContent>
    </p:spTree>
    <p:extLst>
      <p:ext uri="{BB962C8B-B14F-4D97-AF65-F5344CB8AC3E}">
        <p14:creationId xmlns:p14="http://schemas.microsoft.com/office/powerpoint/2010/main" val="374068785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DB0AD3-6A3D-44B9-BAB0-4852ACF044B1}"/>
              </a:ext>
            </a:extLst>
          </p:cNvPr>
          <p:cNvSpPr>
            <a:spLocks noGrp="1"/>
          </p:cNvSpPr>
          <p:nvPr>
            <p:ph type="title"/>
          </p:nvPr>
        </p:nvSpPr>
        <p:spPr>
          <a:xfrm>
            <a:off x="347927" y="153930"/>
            <a:ext cx="7859216" cy="857250"/>
          </a:xfrm>
        </p:spPr>
        <p:txBody>
          <a:bodyPr>
            <a:noAutofit/>
          </a:bodyPr>
          <a:lstStyle/>
          <a:p>
            <a:r>
              <a:rPr lang="nb-NO" sz="2800"/>
              <a:t>Dybdeavvik - korreksjon</a:t>
            </a:r>
          </a:p>
        </p:txBody>
      </p:sp>
      <p:sp>
        <p:nvSpPr>
          <p:cNvPr id="3" name="Slide Number Placeholder 2">
            <a:extLst>
              <a:ext uri="{FF2B5EF4-FFF2-40B4-BE49-F238E27FC236}">
                <a16:creationId xmlns:a16="http://schemas.microsoft.com/office/drawing/2014/main" id="{6F15F4F2-F3CE-4971-B5D6-102497A6017F}"/>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26</a:t>
            </a:fld>
            <a:endParaRPr lang="nb-NO">
              <a:solidFill>
                <a:schemeClr val="bg1">
                  <a:lumMod val="50000"/>
                </a:schemeClr>
              </a:solidFill>
            </a:endParaRPr>
          </a:p>
        </p:txBody>
      </p:sp>
      <mc:AlternateContent xmlns:mc="http://schemas.openxmlformats.org/markup-compatibility/2006" xmlns:a14="http://schemas.microsoft.com/office/drawing/2010/main">
        <mc:Choice Requires="a14">
          <p:graphicFrame>
            <p:nvGraphicFramePr>
              <p:cNvPr id="9" name="Chart 8">
                <a:extLst>
                  <a:ext uri="{FF2B5EF4-FFF2-40B4-BE49-F238E27FC236}">
                    <a16:creationId xmlns:a16="http://schemas.microsoft.com/office/drawing/2014/main" id="{FDC5BE48-5DB4-4846-9E1D-D44650216ED4}"/>
                  </a:ext>
                </a:extLst>
              </p:cNvPr>
              <p:cNvGraphicFramePr/>
              <p:nvPr>
                <p:extLst>
                  <p:ext uri="{D42A27DB-BD31-4B8C-83A1-F6EECF244321}">
                    <p14:modId xmlns:p14="http://schemas.microsoft.com/office/powerpoint/2010/main" val="3506168071"/>
                  </p:ext>
                </p:extLst>
              </p:nvPr>
            </p:nvGraphicFramePr>
            <p:xfrm>
              <a:off x="4435200" y="231750"/>
              <a:ext cx="2074221" cy="4680000"/>
            </p:xfrm>
            <a:graphic>
              <a:graphicData uri="http://schemas.openxmlformats.org/drawingml/2006/chart">
                <c:chart xmlns:c="http://schemas.openxmlformats.org/drawingml/2006/chart" xmlns:r="http://schemas.openxmlformats.org/officeDocument/2006/relationships" r:id="rId3"/>
              </a:graphicData>
            </a:graphic>
          </p:graphicFrame>
        </mc:Choice>
        <mc:Fallback xmlns="">
          <p:graphicFrame>
            <p:nvGraphicFramePr>
              <p:cNvPr id="9" name="Chart 8">
                <a:extLst>
                  <a:ext uri="{FF2B5EF4-FFF2-40B4-BE49-F238E27FC236}">
                    <a16:creationId xmlns:a16="http://schemas.microsoft.com/office/drawing/2014/main" id="{FDC5BE48-5DB4-4846-9E1D-D44650216ED4}"/>
                  </a:ext>
                </a:extLst>
              </p:cNvPr>
              <p:cNvGraphicFramePr/>
              <p:nvPr>
                <p:extLst>
                  <p:ext uri="{D42A27DB-BD31-4B8C-83A1-F6EECF244321}">
                    <p14:modId xmlns:p14="http://schemas.microsoft.com/office/powerpoint/2010/main" val="3506168071"/>
                  </p:ext>
                </p:extLst>
              </p:nvPr>
            </p:nvGraphicFramePr>
            <p:xfrm>
              <a:off x="4435200" y="231750"/>
              <a:ext cx="2074221" cy="4680000"/>
            </p:xfrm>
            <a:graphic>
              <a:graphicData uri="http://schemas.openxmlformats.org/drawingml/2006/chart">
                <c:chart xmlns:c="http://schemas.openxmlformats.org/drawingml/2006/chart" xmlns:r="http://schemas.openxmlformats.org/officeDocument/2006/relationships" r:id="rId4"/>
              </a:graphicData>
            </a:graphic>
          </p:graphicFrame>
        </mc:Fallback>
      </mc:AlternateContent>
      <mc:AlternateContent xmlns:mc="http://schemas.openxmlformats.org/markup-compatibility/2006" xmlns:a14="http://schemas.microsoft.com/office/drawing/2010/main">
        <mc:Choice Requires="a14">
          <p:graphicFrame>
            <p:nvGraphicFramePr>
              <p:cNvPr id="11" name="Chart 10">
                <a:extLst>
                  <a:ext uri="{FF2B5EF4-FFF2-40B4-BE49-F238E27FC236}">
                    <a16:creationId xmlns:a16="http://schemas.microsoft.com/office/drawing/2014/main" id="{6122B908-E1F0-4312-B303-6D4262988A50}"/>
                  </a:ext>
                </a:extLst>
              </p:cNvPr>
              <p:cNvGraphicFramePr/>
              <p:nvPr>
                <p:extLst>
                  <p:ext uri="{D42A27DB-BD31-4B8C-83A1-F6EECF244321}">
                    <p14:modId xmlns:p14="http://schemas.microsoft.com/office/powerpoint/2010/main" val="2199571334"/>
                  </p:ext>
                </p:extLst>
              </p:nvPr>
            </p:nvGraphicFramePr>
            <p:xfrm>
              <a:off x="6509420" y="231750"/>
              <a:ext cx="1937421" cy="4680000"/>
            </p:xfrm>
            <a:graphic>
              <a:graphicData uri="http://schemas.openxmlformats.org/drawingml/2006/chart">
                <c:chart xmlns:c="http://schemas.openxmlformats.org/drawingml/2006/chart" xmlns:r="http://schemas.openxmlformats.org/officeDocument/2006/relationships" r:id="rId5"/>
              </a:graphicData>
            </a:graphic>
          </p:graphicFrame>
        </mc:Choice>
        <mc:Fallback xmlns="">
          <p:graphicFrame>
            <p:nvGraphicFramePr>
              <p:cNvPr id="11" name="Chart 10">
                <a:extLst>
                  <a:ext uri="{FF2B5EF4-FFF2-40B4-BE49-F238E27FC236}">
                    <a16:creationId xmlns:a16="http://schemas.microsoft.com/office/drawing/2014/main" id="{6122B908-E1F0-4312-B303-6D4262988A50}"/>
                  </a:ext>
                </a:extLst>
              </p:cNvPr>
              <p:cNvGraphicFramePr/>
              <p:nvPr>
                <p:extLst>
                  <p:ext uri="{D42A27DB-BD31-4B8C-83A1-F6EECF244321}">
                    <p14:modId xmlns:p14="http://schemas.microsoft.com/office/powerpoint/2010/main" val="2199571334"/>
                  </p:ext>
                </p:extLst>
              </p:nvPr>
            </p:nvGraphicFramePr>
            <p:xfrm>
              <a:off x="6509420" y="231750"/>
              <a:ext cx="1937421" cy="4680000"/>
            </p:xfrm>
            <a:graphic>
              <a:graphicData uri="http://schemas.openxmlformats.org/drawingml/2006/chart">
                <c:chart xmlns:c="http://schemas.openxmlformats.org/drawingml/2006/chart" xmlns:r="http://schemas.openxmlformats.org/officeDocument/2006/relationships" r:id="rId6"/>
              </a:graphicData>
            </a:graphic>
          </p:graphicFrame>
        </mc:Fallback>
      </mc:AlternateContent>
      <p:graphicFrame>
        <p:nvGraphicFramePr>
          <p:cNvPr id="8" name="Chart 7">
            <a:extLst>
              <a:ext uri="{FF2B5EF4-FFF2-40B4-BE49-F238E27FC236}">
                <a16:creationId xmlns:a16="http://schemas.microsoft.com/office/drawing/2014/main" id="{979373AA-1DD0-4EC5-811F-5EDDC4B57E07}"/>
              </a:ext>
            </a:extLst>
          </p:cNvPr>
          <p:cNvGraphicFramePr/>
          <p:nvPr>
            <p:extLst>
              <p:ext uri="{D42A27DB-BD31-4B8C-83A1-F6EECF244321}">
                <p14:modId xmlns:p14="http://schemas.microsoft.com/office/powerpoint/2010/main" val="3282747871"/>
              </p:ext>
            </p:extLst>
          </p:nvPr>
        </p:nvGraphicFramePr>
        <p:xfrm>
          <a:off x="511200" y="1233802"/>
          <a:ext cx="1882704" cy="323977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0" name="Chart 9">
            <a:extLst>
              <a:ext uri="{FF2B5EF4-FFF2-40B4-BE49-F238E27FC236}">
                <a16:creationId xmlns:a16="http://schemas.microsoft.com/office/drawing/2014/main" id="{DCF1AFC8-3485-44C0-824B-EB41416DC1A3}"/>
              </a:ext>
            </a:extLst>
          </p:cNvPr>
          <p:cNvGraphicFramePr/>
          <p:nvPr>
            <p:extLst>
              <p:ext uri="{D42A27DB-BD31-4B8C-83A1-F6EECF244321}">
                <p14:modId xmlns:p14="http://schemas.microsoft.com/office/powerpoint/2010/main" val="3065782506"/>
              </p:ext>
            </p:extLst>
          </p:nvPr>
        </p:nvGraphicFramePr>
        <p:xfrm>
          <a:off x="2393904" y="1233802"/>
          <a:ext cx="1619885" cy="3239770"/>
        </p:xfrm>
        <a:graphic>
          <a:graphicData uri="http://schemas.openxmlformats.org/drawingml/2006/chart">
            <c:chart xmlns:c="http://schemas.openxmlformats.org/drawingml/2006/chart" xmlns:r="http://schemas.openxmlformats.org/officeDocument/2006/relationships" r:id="rId8"/>
          </a:graphicData>
        </a:graphic>
      </p:graphicFrame>
      <mc:AlternateContent xmlns:mc="http://schemas.openxmlformats.org/markup-compatibility/2006" xmlns:a14="http://schemas.microsoft.com/office/drawing/2010/main">
        <mc:Choice Requires="a14">
          <p:sp>
            <p:nvSpPr>
              <p:cNvPr id="12" name="TextBox 11">
                <a:extLst>
                  <a:ext uri="{FF2B5EF4-FFF2-40B4-BE49-F238E27FC236}">
                    <a16:creationId xmlns:a16="http://schemas.microsoft.com/office/drawing/2014/main" id="{88B1F00B-D0E1-48A2-B41C-5B3F40A9471C}"/>
                  </a:ext>
                </a:extLst>
              </p:cNvPr>
              <p:cNvSpPr txBox="1"/>
              <p:nvPr/>
            </p:nvSpPr>
            <p:spPr>
              <a:xfrm>
                <a:off x="7271158" y="4335668"/>
                <a:ext cx="1075888" cy="382156"/>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nb-NO" sz="1200" b="0" i="1" smtClean="0">
                              <a:solidFill>
                                <a:schemeClr val="tx1">
                                  <a:lumMod val="75000"/>
                                  <a:lumOff val="25000"/>
                                </a:schemeClr>
                              </a:solidFill>
                              <a:latin typeface="Cambria Math" panose="02040503050406030204" pitchFamily="18" charset="0"/>
                            </a:rPr>
                          </m:ctrlPr>
                        </m:sSubPr>
                        <m:e>
                          <m:r>
                            <m:rPr>
                              <m:sty m:val="p"/>
                            </m:rPr>
                            <a:rPr lang="nb-NO" sz="1200" b="0" i="0" smtClean="0">
                              <a:solidFill>
                                <a:schemeClr val="tx1">
                                  <a:lumMod val="75000"/>
                                  <a:lumOff val="25000"/>
                                </a:schemeClr>
                              </a:solidFill>
                              <a:latin typeface="Cambria Math" panose="02040503050406030204" pitchFamily="18" charset="0"/>
                            </a:rPr>
                            <m:t>F</m:t>
                          </m:r>
                        </m:e>
                        <m:sub>
                          <m:r>
                            <m:rPr>
                              <m:sty m:val="p"/>
                            </m:rPr>
                            <a:rPr lang="nb-NO" sz="1200" b="0" i="0" smtClean="0">
                              <a:solidFill>
                                <a:schemeClr val="tx1">
                                  <a:lumMod val="75000"/>
                                  <a:lumOff val="25000"/>
                                </a:schemeClr>
                              </a:solidFill>
                              <a:latin typeface="Cambria Math" panose="02040503050406030204" pitchFamily="18" charset="0"/>
                            </a:rPr>
                            <m:t>r</m:t>
                          </m:r>
                        </m:sub>
                      </m:sSub>
                      <m:r>
                        <a:rPr lang="nb-NO" sz="1200" b="0" i="0" smtClean="0">
                          <a:solidFill>
                            <a:schemeClr val="tx1">
                              <a:lumMod val="75000"/>
                              <a:lumOff val="25000"/>
                            </a:schemeClr>
                          </a:solidFill>
                          <a:latin typeface="Cambria Math" panose="02040503050406030204" pitchFamily="18" charset="0"/>
                        </a:rPr>
                        <m:t>=</m:t>
                      </m:r>
                      <m:f>
                        <m:fPr>
                          <m:ctrlPr>
                            <a:rPr lang="nb-NO" sz="1200" b="0" i="1" smtClean="0">
                              <a:solidFill>
                                <a:schemeClr val="tx1">
                                  <a:lumMod val="75000"/>
                                  <a:lumOff val="25000"/>
                                </a:schemeClr>
                              </a:solidFill>
                              <a:latin typeface="Cambria Math" panose="02040503050406030204" pitchFamily="18" charset="0"/>
                            </a:rPr>
                          </m:ctrlPr>
                        </m:fPr>
                        <m:num>
                          <m:sSub>
                            <m:sSubPr>
                              <m:ctrlPr>
                                <a:rPr lang="nb-NO" sz="1200" b="0" i="1" smtClean="0">
                                  <a:solidFill>
                                    <a:schemeClr val="tx1">
                                      <a:lumMod val="75000"/>
                                      <a:lumOff val="25000"/>
                                    </a:schemeClr>
                                  </a:solidFill>
                                  <a:latin typeface="Cambria Math" panose="02040503050406030204" pitchFamily="18" charset="0"/>
                                </a:rPr>
                              </m:ctrlPr>
                            </m:sSubPr>
                            <m:e>
                              <m:r>
                                <m:rPr>
                                  <m:sty m:val="p"/>
                                </m:rPr>
                                <a:rPr lang="nb-NO" sz="1200" b="0" i="0" smtClean="0">
                                  <a:solidFill>
                                    <a:schemeClr val="tx1">
                                      <a:lumMod val="75000"/>
                                      <a:lumOff val="25000"/>
                                    </a:schemeClr>
                                  </a:solidFill>
                                  <a:latin typeface="Cambria Math" panose="02040503050406030204" pitchFamily="18" charset="0"/>
                                </a:rPr>
                                <m:t>f</m:t>
                              </m:r>
                            </m:e>
                            <m:sub>
                              <m:r>
                                <m:rPr>
                                  <m:sty m:val="p"/>
                                </m:rPr>
                                <a:rPr lang="nb-NO" sz="1200" b="0" i="0" smtClean="0">
                                  <a:solidFill>
                                    <a:schemeClr val="tx1">
                                      <a:lumMod val="75000"/>
                                      <a:lumOff val="25000"/>
                                    </a:schemeClr>
                                  </a:solidFill>
                                  <a:latin typeface="Cambria Math" panose="02040503050406030204" pitchFamily="18" charset="0"/>
                                </a:rPr>
                                <m:t>s</m:t>
                              </m:r>
                            </m:sub>
                          </m:sSub>
                        </m:num>
                        <m:den>
                          <m:sSub>
                            <m:sSubPr>
                              <m:ctrlPr>
                                <a:rPr lang="nb-NO" sz="1200" b="0" i="1" smtClean="0">
                                  <a:solidFill>
                                    <a:schemeClr val="tx1">
                                      <a:lumMod val="75000"/>
                                      <a:lumOff val="25000"/>
                                    </a:schemeClr>
                                  </a:solidFill>
                                  <a:latin typeface="Cambria Math" panose="02040503050406030204" pitchFamily="18" charset="0"/>
                                </a:rPr>
                              </m:ctrlPr>
                            </m:sSubPr>
                            <m:e>
                              <m:r>
                                <m:rPr>
                                  <m:sty m:val="p"/>
                                </m:rPr>
                                <a:rPr lang="nb-NO" sz="1200" b="0" i="0" smtClean="0">
                                  <a:solidFill>
                                    <a:schemeClr val="tx1">
                                      <a:lumMod val="75000"/>
                                      <a:lumOff val="25000"/>
                                    </a:schemeClr>
                                  </a:solidFill>
                                  <a:latin typeface="Cambria Math" panose="02040503050406030204" pitchFamily="18" charset="0"/>
                                </a:rPr>
                                <m:t>q</m:t>
                              </m:r>
                            </m:e>
                            <m:sub>
                              <m:r>
                                <m:rPr>
                                  <m:sty m:val="p"/>
                                </m:rPr>
                                <a:rPr lang="nb-NO" sz="1200" b="0" i="0" smtClean="0">
                                  <a:solidFill>
                                    <a:schemeClr val="tx1">
                                      <a:lumMod val="75000"/>
                                      <a:lumOff val="25000"/>
                                    </a:schemeClr>
                                  </a:solidFill>
                                  <a:latin typeface="Cambria Math" panose="02040503050406030204" pitchFamily="18" charset="0"/>
                                </a:rPr>
                                <m:t>n</m:t>
                              </m:r>
                            </m:sub>
                          </m:sSub>
                        </m:den>
                      </m:f>
                      <m:r>
                        <a:rPr lang="nb-NO" sz="1200" b="0" i="1" smtClean="0">
                          <a:solidFill>
                            <a:schemeClr val="tx1">
                              <a:lumMod val="75000"/>
                              <a:lumOff val="25000"/>
                            </a:schemeClr>
                          </a:solidFill>
                          <a:latin typeface="Cambria Math" panose="02040503050406030204" pitchFamily="18" charset="0"/>
                        </a:rPr>
                        <m:t>⋅100%</m:t>
                      </m:r>
                    </m:oMath>
                  </m:oMathPara>
                </a14:m>
                <a:endParaRPr lang="nb-NO" sz="1400" dirty="0">
                  <a:solidFill>
                    <a:schemeClr val="tx1">
                      <a:lumMod val="75000"/>
                      <a:lumOff val="25000"/>
                    </a:schemeClr>
                  </a:solidFill>
                </a:endParaRPr>
              </a:p>
            </p:txBody>
          </p:sp>
        </mc:Choice>
        <mc:Fallback xmlns="">
          <p:sp>
            <p:nvSpPr>
              <p:cNvPr id="12" name="TextBox 11">
                <a:extLst>
                  <a:ext uri="{FF2B5EF4-FFF2-40B4-BE49-F238E27FC236}">
                    <a16:creationId xmlns:a16="http://schemas.microsoft.com/office/drawing/2014/main" id="{88B1F00B-D0E1-48A2-B41C-5B3F40A9471C}"/>
                  </a:ext>
                </a:extLst>
              </p:cNvPr>
              <p:cNvSpPr txBox="1">
                <a:spLocks noRot="1" noChangeAspect="1" noMove="1" noResize="1" noEditPoints="1" noAdjustHandles="1" noChangeArrowheads="1" noChangeShapeType="1" noTextEdit="1"/>
              </p:cNvSpPr>
              <p:nvPr/>
            </p:nvSpPr>
            <p:spPr>
              <a:xfrm>
                <a:off x="7271158" y="4335668"/>
                <a:ext cx="1075888" cy="382156"/>
              </a:xfrm>
              <a:prstGeom prst="rect">
                <a:avLst/>
              </a:prstGeom>
              <a:blipFill>
                <a:blip r:embed="rId9"/>
                <a:stretch>
                  <a:fillRect l="-1705" t="-3175" r="-2273" b="-12698"/>
                </a:stretch>
              </a:blipFill>
            </p:spPr>
            <p:txBody>
              <a:bodyPr/>
              <a:lstStyle/>
              <a:p>
                <a:r>
                  <a:rPr lang="nb-NO">
                    <a:noFill/>
                  </a:rPr>
                  <a:t> </a:t>
                </a:r>
              </a:p>
            </p:txBody>
          </p:sp>
        </mc:Fallback>
      </mc:AlternateContent>
    </p:spTree>
    <p:extLst>
      <p:ext uri="{BB962C8B-B14F-4D97-AF65-F5344CB8AC3E}">
        <p14:creationId xmlns:p14="http://schemas.microsoft.com/office/powerpoint/2010/main" val="91591197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DB0AD3-6A3D-44B9-BAB0-4852ACF044B1}"/>
              </a:ext>
            </a:extLst>
          </p:cNvPr>
          <p:cNvSpPr>
            <a:spLocks noGrp="1"/>
          </p:cNvSpPr>
          <p:nvPr>
            <p:ph type="title"/>
          </p:nvPr>
        </p:nvSpPr>
        <p:spPr>
          <a:xfrm>
            <a:off x="347927" y="153930"/>
            <a:ext cx="7859216" cy="857250"/>
          </a:xfrm>
        </p:spPr>
        <p:txBody>
          <a:bodyPr>
            <a:noAutofit/>
          </a:bodyPr>
          <a:lstStyle/>
          <a:p>
            <a:r>
              <a:rPr lang="nb-NO" sz="2800"/>
              <a:t>Dybdeavvik - korreksjon</a:t>
            </a:r>
          </a:p>
        </p:txBody>
      </p:sp>
      <p:sp>
        <p:nvSpPr>
          <p:cNvPr id="3" name="Slide Number Placeholder 2">
            <a:extLst>
              <a:ext uri="{FF2B5EF4-FFF2-40B4-BE49-F238E27FC236}">
                <a16:creationId xmlns:a16="http://schemas.microsoft.com/office/drawing/2014/main" id="{6F15F4F2-F3CE-4971-B5D6-102497A6017F}"/>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27</a:t>
            </a:fld>
            <a:endParaRPr lang="nb-NO">
              <a:solidFill>
                <a:schemeClr val="bg1">
                  <a:lumMod val="50000"/>
                </a:schemeClr>
              </a:solidFill>
            </a:endParaRPr>
          </a:p>
        </p:txBody>
      </p:sp>
      <mc:AlternateContent xmlns:mc="http://schemas.openxmlformats.org/markup-compatibility/2006" xmlns:a14="http://schemas.microsoft.com/office/drawing/2010/main">
        <mc:Choice Requires="a14">
          <p:graphicFrame>
            <p:nvGraphicFramePr>
              <p:cNvPr id="9" name="Chart 8">
                <a:extLst>
                  <a:ext uri="{FF2B5EF4-FFF2-40B4-BE49-F238E27FC236}">
                    <a16:creationId xmlns:a16="http://schemas.microsoft.com/office/drawing/2014/main" id="{FDC5BE48-5DB4-4846-9E1D-D44650216ED4}"/>
                  </a:ext>
                </a:extLst>
              </p:cNvPr>
              <p:cNvGraphicFramePr/>
              <p:nvPr>
                <p:extLst>
                  <p:ext uri="{D42A27DB-BD31-4B8C-83A1-F6EECF244321}">
                    <p14:modId xmlns:p14="http://schemas.microsoft.com/office/powerpoint/2010/main" val="899028699"/>
                  </p:ext>
                </p:extLst>
              </p:nvPr>
            </p:nvGraphicFramePr>
            <p:xfrm>
              <a:off x="4435200" y="231750"/>
              <a:ext cx="2074221" cy="4680000"/>
            </p:xfrm>
            <a:graphic>
              <a:graphicData uri="http://schemas.openxmlformats.org/drawingml/2006/chart">
                <c:chart xmlns:c="http://schemas.openxmlformats.org/drawingml/2006/chart" xmlns:r="http://schemas.openxmlformats.org/officeDocument/2006/relationships" r:id="rId3"/>
              </a:graphicData>
            </a:graphic>
          </p:graphicFrame>
        </mc:Choice>
        <mc:Fallback xmlns="">
          <p:graphicFrame>
            <p:nvGraphicFramePr>
              <p:cNvPr id="9" name="Chart 8">
                <a:extLst>
                  <a:ext uri="{FF2B5EF4-FFF2-40B4-BE49-F238E27FC236}">
                    <a16:creationId xmlns:a16="http://schemas.microsoft.com/office/drawing/2014/main" id="{FDC5BE48-5DB4-4846-9E1D-D44650216ED4}"/>
                  </a:ext>
                </a:extLst>
              </p:cNvPr>
              <p:cNvGraphicFramePr/>
              <p:nvPr>
                <p:extLst>
                  <p:ext uri="{D42A27DB-BD31-4B8C-83A1-F6EECF244321}">
                    <p14:modId xmlns:p14="http://schemas.microsoft.com/office/powerpoint/2010/main" val="899028699"/>
                  </p:ext>
                </p:extLst>
              </p:nvPr>
            </p:nvGraphicFramePr>
            <p:xfrm>
              <a:off x="4435200" y="231750"/>
              <a:ext cx="2074221" cy="4680000"/>
            </p:xfrm>
            <a:graphic>
              <a:graphicData uri="http://schemas.openxmlformats.org/drawingml/2006/chart">
                <c:chart xmlns:c="http://schemas.openxmlformats.org/drawingml/2006/chart" xmlns:r="http://schemas.openxmlformats.org/officeDocument/2006/relationships" r:id="rId4"/>
              </a:graphicData>
            </a:graphic>
          </p:graphicFrame>
        </mc:Fallback>
      </mc:AlternateContent>
      <mc:AlternateContent xmlns:mc="http://schemas.openxmlformats.org/markup-compatibility/2006" xmlns:a14="http://schemas.microsoft.com/office/drawing/2010/main">
        <mc:Choice Requires="a14">
          <p:graphicFrame>
            <p:nvGraphicFramePr>
              <p:cNvPr id="11" name="Chart 10">
                <a:extLst>
                  <a:ext uri="{FF2B5EF4-FFF2-40B4-BE49-F238E27FC236}">
                    <a16:creationId xmlns:a16="http://schemas.microsoft.com/office/drawing/2014/main" id="{6122B908-E1F0-4312-B303-6D4262988A50}"/>
                  </a:ext>
                </a:extLst>
              </p:cNvPr>
              <p:cNvGraphicFramePr/>
              <p:nvPr>
                <p:extLst>
                  <p:ext uri="{D42A27DB-BD31-4B8C-83A1-F6EECF244321}">
                    <p14:modId xmlns:p14="http://schemas.microsoft.com/office/powerpoint/2010/main" val="102096935"/>
                  </p:ext>
                </p:extLst>
              </p:nvPr>
            </p:nvGraphicFramePr>
            <p:xfrm>
              <a:off x="6509420" y="231750"/>
              <a:ext cx="1937421" cy="4680000"/>
            </p:xfrm>
            <a:graphic>
              <a:graphicData uri="http://schemas.openxmlformats.org/drawingml/2006/chart">
                <c:chart xmlns:c="http://schemas.openxmlformats.org/drawingml/2006/chart" xmlns:r="http://schemas.openxmlformats.org/officeDocument/2006/relationships" r:id="rId5"/>
              </a:graphicData>
            </a:graphic>
          </p:graphicFrame>
        </mc:Choice>
        <mc:Fallback xmlns="">
          <p:graphicFrame>
            <p:nvGraphicFramePr>
              <p:cNvPr id="11" name="Chart 10">
                <a:extLst>
                  <a:ext uri="{FF2B5EF4-FFF2-40B4-BE49-F238E27FC236}">
                    <a16:creationId xmlns:a16="http://schemas.microsoft.com/office/drawing/2014/main" id="{6122B908-E1F0-4312-B303-6D4262988A50}"/>
                  </a:ext>
                </a:extLst>
              </p:cNvPr>
              <p:cNvGraphicFramePr/>
              <p:nvPr>
                <p:extLst>
                  <p:ext uri="{D42A27DB-BD31-4B8C-83A1-F6EECF244321}">
                    <p14:modId xmlns:p14="http://schemas.microsoft.com/office/powerpoint/2010/main" val="102096935"/>
                  </p:ext>
                </p:extLst>
              </p:nvPr>
            </p:nvGraphicFramePr>
            <p:xfrm>
              <a:off x="6509420" y="231750"/>
              <a:ext cx="1937421" cy="4680000"/>
            </p:xfrm>
            <a:graphic>
              <a:graphicData uri="http://schemas.openxmlformats.org/drawingml/2006/chart">
                <c:chart xmlns:c="http://schemas.openxmlformats.org/drawingml/2006/chart" xmlns:r="http://schemas.openxmlformats.org/officeDocument/2006/relationships" r:id="rId6"/>
              </a:graphicData>
            </a:graphic>
          </p:graphicFrame>
        </mc:Fallback>
      </mc:AlternateContent>
      <p:graphicFrame>
        <p:nvGraphicFramePr>
          <p:cNvPr id="8" name="Chart 7">
            <a:extLst>
              <a:ext uri="{FF2B5EF4-FFF2-40B4-BE49-F238E27FC236}">
                <a16:creationId xmlns:a16="http://schemas.microsoft.com/office/drawing/2014/main" id="{91E1315C-385F-48C2-AC9D-FB4F4DA64D05}"/>
              </a:ext>
            </a:extLst>
          </p:cNvPr>
          <p:cNvGraphicFramePr/>
          <p:nvPr>
            <p:extLst>
              <p:ext uri="{D42A27DB-BD31-4B8C-83A1-F6EECF244321}">
                <p14:modId xmlns:p14="http://schemas.microsoft.com/office/powerpoint/2010/main" val="3282747871"/>
              </p:ext>
            </p:extLst>
          </p:nvPr>
        </p:nvGraphicFramePr>
        <p:xfrm>
          <a:off x="511200" y="1233802"/>
          <a:ext cx="1882704" cy="323977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0" name="Chart 9">
            <a:extLst>
              <a:ext uri="{FF2B5EF4-FFF2-40B4-BE49-F238E27FC236}">
                <a16:creationId xmlns:a16="http://schemas.microsoft.com/office/drawing/2014/main" id="{BFC5B5D2-FDB5-42E8-8D69-DA15A609A753}"/>
              </a:ext>
            </a:extLst>
          </p:cNvPr>
          <p:cNvGraphicFramePr/>
          <p:nvPr>
            <p:extLst>
              <p:ext uri="{D42A27DB-BD31-4B8C-83A1-F6EECF244321}">
                <p14:modId xmlns:p14="http://schemas.microsoft.com/office/powerpoint/2010/main" val="3065782506"/>
              </p:ext>
            </p:extLst>
          </p:nvPr>
        </p:nvGraphicFramePr>
        <p:xfrm>
          <a:off x="2393904" y="1233802"/>
          <a:ext cx="1619885" cy="3239770"/>
        </p:xfrm>
        <a:graphic>
          <a:graphicData uri="http://schemas.openxmlformats.org/drawingml/2006/chart">
            <c:chart xmlns:c="http://schemas.openxmlformats.org/drawingml/2006/chart" xmlns:r="http://schemas.openxmlformats.org/officeDocument/2006/relationships" r:id="rId8"/>
          </a:graphicData>
        </a:graphic>
      </p:graphicFrame>
      <mc:AlternateContent xmlns:mc="http://schemas.openxmlformats.org/markup-compatibility/2006" xmlns:a14="http://schemas.microsoft.com/office/drawing/2010/main">
        <mc:Choice Requires="a14">
          <p:sp>
            <p:nvSpPr>
              <p:cNvPr id="12" name="TextBox 11">
                <a:extLst>
                  <a:ext uri="{FF2B5EF4-FFF2-40B4-BE49-F238E27FC236}">
                    <a16:creationId xmlns:a16="http://schemas.microsoft.com/office/drawing/2014/main" id="{44E9E698-B809-4A24-82E3-2839932A5667}"/>
                  </a:ext>
                </a:extLst>
              </p:cNvPr>
              <p:cNvSpPr txBox="1"/>
              <p:nvPr/>
            </p:nvSpPr>
            <p:spPr>
              <a:xfrm>
                <a:off x="7271158" y="4335668"/>
                <a:ext cx="1075888" cy="382156"/>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nb-NO" sz="1200" b="0" i="1" smtClean="0">
                              <a:solidFill>
                                <a:schemeClr val="tx1">
                                  <a:lumMod val="75000"/>
                                  <a:lumOff val="25000"/>
                                </a:schemeClr>
                              </a:solidFill>
                              <a:latin typeface="Cambria Math" panose="02040503050406030204" pitchFamily="18" charset="0"/>
                            </a:rPr>
                          </m:ctrlPr>
                        </m:sSubPr>
                        <m:e>
                          <m:r>
                            <m:rPr>
                              <m:sty m:val="p"/>
                            </m:rPr>
                            <a:rPr lang="nb-NO" sz="1200" b="0" i="0" smtClean="0">
                              <a:solidFill>
                                <a:schemeClr val="tx1">
                                  <a:lumMod val="75000"/>
                                  <a:lumOff val="25000"/>
                                </a:schemeClr>
                              </a:solidFill>
                              <a:latin typeface="Cambria Math" panose="02040503050406030204" pitchFamily="18" charset="0"/>
                            </a:rPr>
                            <m:t>F</m:t>
                          </m:r>
                        </m:e>
                        <m:sub>
                          <m:r>
                            <m:rPr>
                              <m:sty m:val="p"/>
                            </m:rPr>
                            <a:rPr lang="nb-NO" sz="1200" b="0" i="0" smtClean="0">
                              <a:solidFill>
                                <a:schemeClr val="tx1">
                                  <a:lumMod val="75000"/>
                                  <a:lumOff val="25000"/>
                                </a:schemeClr>
                              </a:solidFill>
                              <a:latin typeface="Cambria Math" panose="02040503050406030204" pitchFamily="18" charset="0"/>
                            </a:rPr>
                            <m:t>r</m:t>
                          </m:r>
                        </m:sub>
                      </m:sSub>
                      <m:r>
                        <a:rPr lang="nb-NO" sz="1200" b="0" i="0" smtClean="0">
                          <a:solidFill>
                            <a:schemeClr val="tx1">
                              <a:lumMod val="75000"/>
                              <a:lumOff val="25000"/>
                            </a:schemeClr>
                          </a:solidFill>
                          <a:latin typeface="Cambria Math" panose="02040503050406030204" pitchFamily="18" charset="0"/>
                        </a:rPr>
                        <m:t>=</m:t>
                      </m:r>
                      <m:f>
                        <m:fPr>
                          <m:ctrlPr>
                            <a:rPr lang="nb-NO" sz="1200" b="0" i="1" smtClean="0">
                              <a:solidFill>
                                <a:schemeClr val="tx1">
                                  <a:lumMod val="75000"/>
                                  <a:lumOff val="25000"/>
                                </a:schemeClr>
                              </a:solidFill>
                              <a:latin typeface="Cambria Math" panose="02040503050406030204" pitchFamily="18" charset="0"/>
                            </a:rPr>
                          </m:ctrlPr>
                        </m:fPr>
                        <m:num>
                          <m:sSub>
                            <m:sSubPr>
                              <m:ctrlPr>
                                <a:rPr lang="nb-NO" sz="1200" b="0" i="1" smtClean="0">
                                  <a:solidFill>
                                    <a:schemeClr val="tx1">
                                      <a:lumMod val="75000"/>
                                      <a:lumOff val="25000"/>
                                    </a:schemeClr>
                                  </a:solidFill>
                                  <a:latin typeface="Cambria Math" panose="02040503050406030204" pitchFamily="18" charset="0"/>
                                </a:rPr>
                              </m:ctrlPr>
                            </m:sSubPr>
                            <m:e>
                              <m:r>
                                <m:rPr>
                                  <m:sty m:val="p"/>
                                </m:rPr>
                                <a:rPr lang="nb-NO" sz="1200" b="0" i="0" smtClean="0">
                                  <a:solidFill>
                                    <a:schemeClr val="tx1">
                                      <a:lumMod val="75000"/>
                                      <a:lumOff val="25000"/>
                                    </a:schemeClr>
                                  </a:solidFill>
                                  <a:latin typeface="Cambria Math" panose="02040503050406030204" pitchFamily="18" charset="0"/>
                                </a:rPr>
                                <m:t>f</m:t>
                              </m:r>
                            </m:e>
                            <m:sub>
                              <m:r>
                                <m:rPr>
                                  <m:sty m:val="p"/>
                                </m:rPr>
                                <a:rPr lang="nb-NO" sz="1200" b="0" i="0" smtClean="0">
                                  <a:solidFill>
                                    <a:schemeClr val="tx1">
                                      <a:lumMod val="75000"/>
                                      <a:lumOff val="25000"/>
                                    </a:schemeClr>
                                  </a:solidFill>
                                  <a:latin typeface="Cambria Math" panose="02040503050406030204" pitchFamily="18" charset="0"/>
                                </a:rPr>
                                <m:t>s</m:t>
                              </m:r>
                            </m:sub>
                          </m:sSub>
                        </m:num>
                        <m:den>
                          <m:sSub>
                            <m:sSubPr>
                              <m:ctrlPr>
                                <a:rPr lang="nb-NO" sz="1200" b="0" i="1" smtClean="0">
                                  <a:solidFill>
                                    <a:schemeClr val="tx1">
                                      <a:lumMod val="75000"/>
                                      <a:lumOff val="25000"/>
                                    </a:schemeClr>
                                  </a:solidFill>
                                  <a:latin typeface="Cambria Math" panose="02040503050406030204" pitchFamily="18" charset="0"/>
                                </a:rPr>
                              </m:ctrlPr>
                            </m:sSubPr>
                            <m:e>
                              <m:r>
                                <m:rPr>
                                  <m:sty m:val="p"/>
                                </m:rPr>
                                <a:rPr lang="nb-NO" sz="1200" b="0" i="0" smtClean="0">
                                  <a:solidFill>
                                    <a:schemeClr val="tx1">
                                      <a:lumMod val="75000"/>
                                      <a:lumOff val="25000"/>
                                    </a:schemeClr>
                                  </a:solidFill>
                                  <a:latin typeface="Cambria Math" panose="02040503050406030204" pitchFamily="18" charset="0"/>
                                </a:rPr>
                                <m:t>q</m:t>
                              </m:r>
                            </m:e>
                            <m:sub>
                              <m:r>
                                <m:rPr>
                                  <m:sty m:val="p"/>
                                </m:rPr>
                                <a:rPr lang="nb-NO" sz="1200" b="0" i="0" smtClean="0">
                                  <a:solidFill>
                                    <a:schemeClr val="tx1">
                                      <a:lumMod val="75000"/>
                                      <a:lumOff val="25000"/>
                                    </a:schemeClr>
                                  </a:solidFill>
                                  <a:latin typeface="Cambria Math" panose="02040503050406030204" pitchFamily="18" charset="0"/>
                                </a:rPr>
                                <m:t>n</m:t>
                              </m:r>
                            </m:sub>
                          </m:sSub>
                        </m:den>
                      </m:f>
                      <m:r>
                        <a:rPr lang="nb-NO" sz="1200" b="0" i="1" smtClean="0">
                          <a:solidFill>
                            <a:schemeClr val="tx1">
                              <a:lumMod val="75000"/>
                              <a:lumOff val="25000"/>
                            </a:schemeClr>
                          </a:solidFill>
                          <a:latin typeface="Cambria Math" panose="02040503050406030204" pitchFamily="18" charset="0"/>
                        </a:rPr>
                        <m:t>⋅100%</m:t>
                      </m:r>
                    </m:oMath>
                  </m:oMathPara>
                </a14:m>
                <a:endParaRPr lang="nb-NO" sz="1400" dirty="0">
                  <a:solidFill>
                    <a:schemeClr val="tx1">
                      <a:lumMod val="75000"/>
                      <a:lumOff val="25000"/>
                    </a:schemeClr>
                  </a:solidFill>
                </a:endParaRPr>
              </a:p>
            </p:txBody>
          </p:sp>
        </mc:Choice>
        <mc:Fallback xmlns="">
          <p:sp>
            <p:nvSpPr>
              <p:cNvPr id="12" name="TextBox 11">
                <a:extLst>
                  <a:ext uri="{FF2B5EF4-FFF2-40B4-BE49-F238E27FC236}">
                    <a16:creationId xmlns:a16="http://schemas.microsoft.com/office/drawing/2014/main" id="{44E9E698-B809-4A24-82E3-2839932A5667}"/>
                  </a:ext>
                </a:extLst>
              </p:cNvPr>
              <p:cNvSpPr txBox="1">
                <a:spLocks noRot="1" noChangeAspect="1" noMove="1" noResize="1" noEditPoints="1" noAdjustHandles="1" noChangeArrowheads="1" noChangeShapeType="1" noTextEdit="1"/>
              </p:cNvSpPr>
              <p:nvPr/>
            </p:nvSpPr>
            <p:spPr>
              <a:xfrm>
                <a:off x="7271158" y="4335668"/>
                <a:ext cx="1075888" cy="382156"/>
              </a:xfrm>
              <a:prstGeom prst="rect">
                <a:avLst/>
              </a:prstGeom>
              <a:blipFill>
                <a:blip r:embed="rId9"/>
                <a:stretch>
                  <a:fillRect l="-1705" t="-3175" r="-2273" b="-12698"/>
                </a:stretch>
              </a:blipFill>
            </p:spPr>
            <p:txBody>
              <a:bodyPr/>
              <a:lstStyle/>
              <a:p>
                <a:r>
                  <a:rPr lang="nb-NO">
                    <a:noFill/>
                  </a:rPr>
                  <a:t> </a:t>
                </a:r>
              </a:p>
            </p:txBody>
          </p:sp>
        </mc:Fallback>
      </mc:AlternateContent>
    </p:spTree>
    <p:extLst>
      <p:ext uri="{BB962C8B-B14F-4D97-AF65-F5344CB8AC3E}">
        <p14:creationId xmlns:p14="http://schemas.microsoft.com/office/powerpoint/2010/main" val="108940302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DB0AD3-6A3D-44B9-BAB0-4852ACF044B1}"/>
              </a:ext>
            </a:extLst>
          </p:cNvPr>
          <p:cNvSpPr>
            <a:spLocks noGrp="1"/>
          </p:cNvSpPr>
          <p:nvPr>
            <p:ph type="title"/>
          </p:nvPr>
        </p:nvSpPr>
        <p:spPr>
          <a:xfrm>
            <a:off x="347927" y="153930"/>
            <a:ext cx="7859216" cy="857250"/>
          </a:xfrm>
        </p:spPr>
        <p:txBody>
          <a:bodyPr>
            <a:noAutofit/>
          </a:bodyPr>
          <a:lstStyle/>
          <a:p>
            <a:r>
              <a:rPr lang="nb-NO" sz="2800"/>
              <a:t>Dybdeavvik - korreksjon</a:t>
            </a:r>
          </a:p>
        </p:txBody>
      </p:sp>
      <p:sp>
        <p:nvSpPr>
          <p:cNvPr id="3" name="Slide Number Placeholder 2">
            <a:extLst>
              <a:ext uri="{FF2B5EF4-FFF2-40B4-BE49-F238E27FC236}">
                <a16:creationId xmlns:a16="http://schemas.microsoft.com/office/drawing/2014/main" id="{6F15F4F2-F3CE-4971-B5D6-102497A6017F}"/>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28</a:t>
            </a:fld>
            <a:endParaRPr lang="nb-NO">
              <a:solidFill>
                <a:schemeClr val="bg1">
                  <a:lumMod val="50000"/>
                </a:schemeClr>
              </a:solidFill>
            </a:endParaRPr>
          </a:p>
        </p:txBody>
      </p:sp>
      <mc:AlternateContent xmlns:mc="http://schemas.openxmlformats.org/markup-compatibility/2006" xmlns:a14="http://schemas.microsoft.com/office/drawing/2010/main">
        <mc:Choice Requires="a14">
          <p:graphicFrame>
            <p:nvGraphicFramePr>
              <p:cNvPr id="9" name="Chart 8">
                <a:extLst>
                  <a:ext uri="{FF2B5EF4-FFF2-40B4-BE49-F238E27FC236}">
                    <a16:creationId xmlns:a16="http://schemas.microsoft.com/office/drawing/2014/main" id="{FDC5BE48-5DB4-4846-9E1D-D44650216ED4}"/>
                  </a:ext>
                </a:extLst>
              </p:cNvPr>
              <p:cNvGraphicFramePr/>
              <p:nvPr>
                <p:extLst>
                  <p:ext uri="{D42A27DB-BD31-4B8C-83A1-F6EECF244321}">
                    <p14:modId xmlns:p14="http://schemas.microsoft.com/office/powerpoint/2010/main" val="2525453563"/>
                  </p:ext>
                </p:extLst>
              </p:nvPr>
            </p:nvGraphicFramePr>
            <p:xfrm>
              <a:off x="4435200" y="231750"/>
              <a:ext cx="2074221" cy="4680000"/>
            </p:xfrm>
            <a:graphic>
              <a:graphicData uri="http://schemas.openxmlformats.org/drawingml/2006/chart">
                <c:chart xmlns:c="http://schemas.openxmlformats.org/drawingml/2006/chart" xmlns:r="http://schemas.openxmlformats.org/officeDocument/2006/relationships" r:id="rId3"/>
              </a:graphicData>
            </a:graphic>
          </p:graphicFrame>
        </mc:Choice>
        <mc:Fallback xmlns="">
          <p:graphicFrame>
            <p:nvGraphicFramePr>
              <p:cNvPr id="9" name="Chart 8">
                <a:extLst>
                  <a:ext uri="{FF2B5EF4-FFF2-40B4-BE49-F238E27FC236}">
                    <a16:creationId xmlns:a16="http://schemas.microsoft.com/office/drawing/2014/main" id="{FDC5BE48-5DB4-4846-9E1D-D44650216ED4}"/>
                  </a:ext>
                </a:extLst>
              </p:cNvPr>
              <p:cNvGraphicFramePr/>
              <p:nvPr>
                <p:extLst>
                  <p:ext uri="{D42A27DB-BD31-4B8C-83A1-F6EECF244321}">
                    <p14:modId xmlns:p14="http://schemas.microsoft.com/office/powerpoint/2010/main" val="2525453563"/>
                  </p:ext>
                </p:extLst>
              </p:nvPr>
            </p:nvGraphicFramePr>
            <p:xfrm>
              <a:off x="4435200" y="231750"/>
              <a:ext cx="2074221" cy="4680000"/>
            </p:xfrm>
            <a:graphic>
              <a:graphicData uri="http://schemas.openxmlformats.org/drawingml/2006/chart">
                <c:chart xmlns:c="http://schemas.openxmlformats.org/drawingml/2006/chart" xmlns:r="http://schemas.openxmlformats.org/officeDocument/2006/relationships" r:id="rId4"/>
              </a:graphicData>
            </a:graphic>
          </p:graphicFrame>
        </mc:Fallback>
      </mc:AlternateContent>
      <mc:AlternateContent xmlns:mc="http://schemas.openxmlformats.org/markup-compatibility/2006" xmlns:a14="http://schemas.microsoft.com/office/drawing/2010/main">
        <mc:Choice Requires="a14">
          <p:graphicFrame>
            <p:nvGraphicFramePr>
              <p:cNvPr id="11" name="Chart 10">
                <a:extLst>
                  <a:ext uri="{FF2B5EF4-FFF2-40B4-BE49-F238E27FC236}">
                    <a16:creationId xmlns:a16="http://schemas.microsoft.com/office/drawing/2014/main" id="{6122B908-E1F0-4312-B303-6D4262988A50}"/>
                  </a:ext>
                </a:extLst>
              </p:cNvPr>
              <p:cNvGraphicFramePr/>
              <p:nvPr>
                <p:extLst>
                  <p:ext uri="{D42A27DB-BD31-4B8C-83A1-F6EECF244321}">
                    <p14:modId xmlns:p14="http://schemas.microsoft.com/office/powerpoint/2010/main" val="1207324431"/>
                  </p:ext>
                </p:extLst>
              </p:nvPr>
            </p:nvGraphicFramePr>
            <p:xfrm>
              <a:off x="6509420" y="231750"/>
              <a:ext cx="1937421" cy="4680000"/>
            </p:xfrm>
            <a:graphic>
              <a:graphicData uri="http://schemas.openxmlformats.org/drawingml/2006/chart">
                <c:chart xmlns:c="http://schemas.openxmlformats.org/drawingml/2006/chart" xmlns:r="http://schemas.openxmlformats.org/officeDocument/2006/relationships" r:id="rId5"/>
              </a:graphicData>
            </a:graphic>
          </p:graphicFrame>
        </mc:Choice>
        <mc:Fallback xmlns="">
          <p:graphicFrame>
            <p:nvGraphicFramePr>
              <p:cNvPr id="11" name="Chart 10">
                <a:extLst>
                  <a:ext uri="{FF2B5EF4-FFF2-40B4-BE49-F238E27FC236}">
                    <a16:creationId xmlns:a16="http://schemas.microsoft.com/office/drawing/2014/main" id="{6122B908-E1F0-4312-B303-6D4262988A50}"/>
                  </a:ext>
                </a:extLst>
              </p:cNvPr>
              <p:cNvGraphicFramePr/>
              <p:nvPr>
                <p:extLst>
                  <p:ext uri="{D42A27DB-BD31-4B8C-83A1-F6EECF244321}">
                    <p14:modId xmlns:p14="http://schemas.microsoft.com/office/powerpoint/2010/main" val="1207324431"/>
                  </p:ext>
                </p:extLst>
              </p:nvPr>
            </p:nvGraphicFramePr>
            <p:xfrm>
              <a:off x="6509420" y="231750"/>
              <a:ext cx="1937421" cy="4680000"/>
            </p:xfrm>
            <a:graphic>
              <a:graphicData uri="http://schemas.openxmlformats.org/drawingml/2006/chart">
                <c:chart xmlns:c="http://schemas.openxmlformats.org/drawingml/2006/chart" xmlns:r="http://schemas.openxmlformats.org/officeDocument/2006/relationships" r:id="rId6"/>
              </a:graphicData>
            </a:graphic>
          </p:graphicFrame>
        </mc:Fallback>
      </mc:AlternateContent>
      <p:graphicFrame>
        <p:nvGraphicFramePr>
          <p:cNvPr id="8" name="Chart 7">
            <a:extLst>
              <a:ext uri="{FF2B5EF4-FFF2-40B4-BE49-F238E27FC236}">
                <a16:creationId xmlns:a16="http://schemas.microsoft.com/office/drawing/2014/main" id="{D2FE36E1-BFD7-413D-8EF3-2E58101F6C1F}"/>
              </a:ext>
            </a:extLst>
          </p:cNvPr>
          <p:cNvGraphicFramePr/>
          <p:nvPr>
            <p:extLst>
              <p:ext uri="{D42A27DB-BD31-4B8C-83A1-F6EECF244321}">
                <p14:modId xmlns:p14="http://schemas.microsoft.com/office/powerpoint/2010/main" val="3282747871"/>
              </p:ext>
            </p:extLst>
          </p:nvPr>
        </p:nvGraphicFramePr>
        <p:xfrm>
          <a:off x="511200" y="1233802"/>
          <a:ext cx="1882704" cy="323977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0" name="Chart 9">
            <a:extLst>
              <a:ext uri="{FF2B5EF4-FFF2-40B4-BE49-F238E27FC236}">
                <a16:creationId xmlns:a16="http://schemas.microsoft.com/office/drawing/2014/main" id="{F21D6944-49C1-4232-B53C-95CC9F9694AF}"/>
              </a:ext>
            </a:extLst>
          </p:cNvPr>
          <p:cNvGraphicFramePr/>
          <p:nvPr>
            <p:extLst>
              <p:ext uri="{D42A27DB-BD31-4B8C-83A1-F6EECF244321}">
                <p14:modId xmlns:p14="http://schemas.microsoft.com/office/powerpoint/2010/main" val="3065782506"/>
              </p:ext>
            </p:extLst>
          </p:nvPr>
        </p:nvGraphicFramePr>
        <p:xfrm>
          <a:off x="2393904" y="1233802"/>
          <a:ext cx="1619885" cy="3239770"/>
        </p:xfrm>
        <a:graphic>
          <a:graphicData uri="http://schemas.openxmlformats.org/drawingml/2006/chart">
            <c:chart xmlns:c="http://schemas.openxmlformats.org/drawingml/2006/chart" xmlns:r="http://schemas.openxmlformats.org/officeDocument/2006/relationships" r:id="rId8"/>
          </a:graphicData>
        </a:graphic>
      </p:graphicFrame>
      <mc:AlternateContent xmlns:mc="http://schemas.openxmlformats.org/markup-compatibility/2006" xmlns:a14="http://schemas.microsoft.com/office/drawing/2010/main">
        <mc:Choice Requires="a14">
          <p:sp>
            <p:nvSpPr>
              <p:cNvPr id="12" name="TextBox 11">
                <a:extLst>
                  <a:ext uri="{FF2B5EF4-FFF2-40B4-BE49-F238E27FC236}">
                    <a16:creationId xmlns:a16="http://schemas.microsoft.com/office/drawing/2014/main" id="{BA9AA04A-7F8B-47D2-82D5-F6409DBA1826}"/>
                  </a:ext>
                </a:extLst>
              </p:cNvPr>
              <p:cNvSpPr txBox="1"/>
              <p:nvPr/>
            </p:nvSpPr>
            <p:spPr>
              <a:xfrm>
                <a:off x="7271158" y="4335668"/>
                <a:ext cx="1075888" cy="382156"/>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nb-NO" sz="1200" b="0" i="1" smtClean="0">
                              <a:solidFill>
                                <a:schemeClr val="tx1">
                                  <a:lumMod val="75000"/>
                                  <a:lumOff val="25000"/>
                                </a:schemeClr>
                              </a:solidFill>
                              <a:latin typeface="Cambria Math" panose="02040503050406030204" pitchFamily="18" charset="0"/>
                            </a:rPr>
                          </m:ctrlPr>
                        </m:sSubPr>
                        <m:e>
                          <m:r>
                            <m:rPr>
                              <m:sty m:val="p"/>
                            </m:rPr>
                            <a:rPr lang="nb-NO" sz="1200" b="0" i="0" smtClean="0">
                              <a:solidFill>
                                <a:schemeClr val="tx1">
                                  <a:lumMod val="75000"/>
                                  <a:lumOff val="25000"/>
                                </a:schemeClr>
                              </a:solidFill>
                              <a:latin typeface="Cambria Math" panose="02040503050406030204" pitchFamily="18" charset="0"/>
                            </a:rPr>
                            <m:t>F</m:t>
                          </m:r>
                        </m:e>
                        <m:sub>
                          <m:r>
                            <m:rPr>
                              <m:sty m:val="p"/>
                            </m:rPr>
                            <a:rPr lang="nb-NO" sz="1200" b="0" i="0" smtClean="0">
                              <a:solidFill>
                                <a:schemeClr val="tx1">
                                  <a:lumMod val="75000"/>
                                  <a:lumOff val="25000"/>
                                </a:schemeClr>
                              </a:solidFill>
                              <a:latin typeface="Cambria Math" panose="02040503050406030204" pitchFamily="18" charset="0"/>
                            </a:rPr>
                            <m:t>r</m:t>
                          </m:r>
                        </m:sub>
                      </m:sSub>
                      <m:r>
                        <a:rPr lang="nb-NO" sz="1200" b="0" i="0" smtClean="0">
                          <a:solidFill>
                            <a:schemeClr val="tx1">
                              <a:lumMod val="75000"/>
                              <a:lumOff val="25000"/>
                            </a:schemeClr>
                          </a:solidFill>
                          <a:latin typeface="Cambria Math" panose="02040503050406030204" pitchFamily="18" charset="0"/>
                        </a:rPr>
                        <m:t>=</m:t>
                      </m:r>
                      <m:f>
                        <m:fPr>
                          <m:ctrlPr>
                            <a:rPr lang="nb-NO" sz="1200" b="0" i="1" smtClean="0">
                              <a:solidFill>
                                <a:schemeClr val="tx1">
                                  <a:lumMod val="75000"/>
                                  <a:lumOff val="25000"/>
                                </a:schemeClr>
                              </a:solidFill>
                              <a:latin typeface="Cambria Math" panose="02040503050406030204" pitchFamily="18" charset="0"/>
                            </a:rPr>
                          </m:ctrlPr>
                        </m:fPr>
                        <m:num>
                          <m:sSub>
                            <m:sSubPr>
                              <m:ctrlPr>
                                <a:rPr lang="nb-NO" sz="1200" b="0" i="1" smtClean="0">
                                  <a:solidFill>
                                    <a:schemeClr val="tx1">
                                      <a:lumMod val="75000"/>
                                      <a:lumOff val="25000"/>
                                    </a:schemeClr>
                                  </a:solidFill>
                                  <a:latin typeface="Cambria Math" panose="02040503050406030204" pitchFamily="18" charset="0"/>
                                </a:rPr>
                              </m:ctrlPr>
                            </m:sSubPr>
                            <m:e>
                              <m:r>
                                <m:rPr>
                                  <m:sty m:val="p"/>
                                </m:rPr>
                                <a:rPr lang="nb-NO" sz="1200" b="0" i="0" smtClean="0">
                                  <a:solidFill>
                                    <a:schemeClr val="tx1">
                                      <a:lumMod val="75000"/>
                                      <a:lumOff val="25000"/>
                                    </a:schemeClr>
                                  </a:solidFill>
                                  <a:latin typeface="Cambria Math" panose="02040503050406030204" pitchFamily="18" charset="0"/>
                                </a:rPr>
                                <m:t>f</m:t>
                              </m:r>
                            </m:e>
                            <m:sub>
                              <m:r>
                                <m:rPr>
                                  <m:sty m:val="p"/>
                                </m:rPr>
                                <a:rPr lang="nb-NO" sz="1200" b="0" i="0" smtClean="0">
                                  <a:solidFill>
                                    <a:schemeClr val="tx1">
                                      <a:lumMod val="75000"/>
                                      <a:lumOff val="25000"/>
                                    </a:schemeClr>
                                  </a:solidFill>
                                  <a:latin typeface="Cambria Math" panose="02040503050406030204" pitchFamily="18" charset="0"/>
                                </a:rPr>
                                <m:t>s</m:t>
                              </m:r>
                            </m:sub>
                          </m:sSub>
                        </m:num>
                        <m:den>
                          <m:sSub>
                            <m:sSubPr>
                              <m:ctrlPr>
                                <a:rPr lang="nb-NO" sz="1200" b="0" i="1" smtClean="0">
                                  <a:solidFill>
                                    <a:schemeClr val="tx1">
                                      <a:lumMod val="75000"/>
                                      <a:lumOff val="25000"/>
                                    </a:schemeClr>
                                  </a:solidFill>
                                  <a:latin typeface="Cambria Math" panose="02040503050406030204" pitchFamily="18" charset="0"/>
                                </a:rPr>
                              </m:ctrlPr>
                            </m:sSubPr>
                            <m:e>
                              <m:r>
                                <m:rPr>
                                  <m:sty m:val="p"/>
                                </m:rPr>
                                <a:rPr lang="nb-NO" sz="1200" b="0" i="0" smtClean="0">
                                  <a:solidFill>
                                    <a:schemeClr val="tx1">
                                      <a:lumMod val="75000"/>
                                      <a:lumOff val="25000"/>
                                    </a:schemeClr>
                                  </a:solidFill>
                                  <a:latin typeface="Cambria Math" panose="02040503050406030204" pitchFamily="18" charset="0"/>
                                </a:rPr>
                                <m:t>q</m:t>
                              </m:r>
                            </m:e>
                            <m:sub>
                              <m:r>
                                <m:rPr>
                                  <m:sty m:val="p"/>
                                </m:rPr>
                                <a:rPr lang="nb-NO" sz="1200" b="0" i="0" smtClean="0">
                                  <a:solidFill>
                                    <a:schemeClr val="tx1">
                                      <a:lumMod val="75000"/>
                                      <a:lumOff val="25000"/>
                                    </a:schemeClr>
                                  </a:solidFill>
                                  <a:latin typeface="Cambria Math" panose="02040503050406030204" pitchFamily="18" charset="0"/>
                                </a:rPr>
                                <m:t>n</m:t>
                              </m:r>
                            </m:sub>
                          </m:sSub>
                        </m:den>
                      </m:f>
                      <m:r>
                        <a:rPr lang="nb-NO" sz="1200" b="0" i="1" smtClean="0">
                          <a:solidFill>
                            <a:schemeClr val="tx1">
                              <a:lumMod val="75000"/>
                              <a:lumOff val="25000"/>
                            </a:schemeClr>
                          </a:solidFill>
                          <a:latin typeface="Cambria Math" panose="02040503050406030204" pitchFamily="18" charset="0"/>
                        </a:rPr>
                        <m:t>⋅100%</m:t>
                      </m:r>
                    </m:oMath>
                  </m:oMathPara>
                </a14:m>
                <a:endParaRPr lang="nb-NO" sz="1400" dirty="0">
                  <a:solidFill>
                    <a:schemeClr val="tx1">
                      <a:lumMod val="75000"/>
                      <a:lumOff val="25000"/>
                    </a:schemeClr>
                  </a:solidFill>
                </a:endParaRPr>
              </a:p>
            </p:txBody>
          </p:sp>
        </mc:Choice>
        <mc:Fallback xmlns="">
          <p:sp>
            <p:nvSpPr>
              <p:cNvPr id="12" name="TextBox 11">
                <a:extLst>
                  <a:ext uri="{FF2B5EF4-FFF2-40B4-BE49-F238E27FC236}">
                    <a16:creationId xmlns:a16="http://schemas.microsoft.com/office/drawing/2014/main" id="{BA9AA04A-7F8B-47D2-82D5-F6409DBA1826}"/>
                  </a:ext>
                </a:extLst>
              </p:cNvPr>
              <p:cNvSpPr txBox="1">
                <a:spLocks noRot="1" noChangeAspect="1" noMove="1" noResize="1" noEditPoints="1" noAdjustHandles="1" noChangeArrowheads="1" noChangeShapeType="1" noTextEdit="1"/>
              </p:cNvSpPr>
              <p:nvPr/>
            </p:nvSpPr>
            <p:spPr>
              <a:xfrm>
                <a:off x="7271158" y="4335668"/>
                <a:ext cx="1075888" cy="382156"/>
              </a:xfrm>
              <a:prstGeom prst="rect">
                <a:avLst/>
              </a:prstGeom>
              <a:blipFill>
                <a:blip r:embed="rId9"/>
                <a:stretch>
                  <a:fillRect l="-1705" t="-3175" r="-2273" b="-12698"/>
                </a:stretch>
              </a:blipFill>
            </p:spPr>
            <p:txBody>
              <a:bodyPr/>
              <a:lstStyle/>
              <a:p>
                <a:r>
                  <a:rPr lang="nb-NO">
                    <a:noFill/>
                  </a:rPr>
                  <a:t> </a:t>
                </a:r>
              </a:p>
            </p:txBody>
          </p:sp>
        </mc:Fallback>
      </mc:AlternateContent>
    </p:spTree>
    <p:extLst>
      <p:ext uri="{BB962C8B-B14F-4D97-AF65-F5344CB8AC3E}">
        <p14:creationId xmlns:p14="http://schemas.microsoft.com/office/powerpoint/2010/main" val="392218453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483759-40AA-4439-99D5-B5676117DDDE}"/>
              </a:ext>
            </a:extLst>
          </p:cNvPr>
          <p:cNvSpPr>
            <a:spLocks noGrp="1"/>
          </p:cNvSpPr>
          <p:nvPr>
            <p:ph type="title"/>
          </p:nvPr>
        </p:nvSpPr>
        <p:spPr>
          <a:xfrm>
            <a:off x="347524" y="124747"/>
            <a:ext cx="7859216" cy="857250"/>
          </a:xfrm>
        </p:spPr>
        <p:txBody>
          <a:bodyPr/>
          <a:lstStyle/>
          <a:p>
            <a:r>
              <a:rPr lang="nb-NO"/>
              <a:t>Robertson-</a:t>
            </a:r>
            <a:r>
              <a:rPr lang="nb-NO" err="1"/>
              <a:t>diagramer</a:t>
            </a:r>
            <a:endParaRPr lang="nb-NO"/>
          </a:p>
        </p:txBody>
      </p:sp>
      <p:sp>
        <p:nvSpPr>
          <p:cNvPr id="4" name="Slide Number Placeholder 3">
            <a:extLst>
              <a:ext uri="{FF2B5EF4-FFF2-40B4-BE49-F238E27FC236}">
                <a16:creationId xmlns:a16="http://schemas.microsoft.com/office/drawing/2014/main" id="{16FB09DF-F6DC-422D-8618-C94DFF0B1171}"/>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29</a:t>
            </a:fld>
            <a:endParaRPr lang="nb-NO">
              <a:solidFill>
                <a:schemeClr val="bg1">
                  <a:lumMod val="50000"/>
                </a:schemeClr>
              </a:solidFill>
            </a:endParaRPr>
          </a:p>
        </p:txBody>
      </p:sp>
      <p:grpSp>
        <p:nvGrpSpPr>
          <p:cNvPr id="13" name="Group 12">
            <a:extLst>
              <a:ext uri="{FF2B5EF4-FFF2-40B4-BE49-F238E27FC236}">
                <a16:creationId xmlns:a16="http://schemas.microsoft.com/office/drawing/2014/main" id="{A9BAC8AC-3A26-4EDB-AD3F-E5BA742EABDD}"/>
              </a:ext>
            </a:extLst>
          </p:cNvPr>
          <p:cNvGrpSpPr/>
          <p:nvPr/>
        </p:nvGrpSpPr>
        <p:grpSpPr>
          <a:xfrm>
            <a:off x="672921" y="1673817"/>
            <a:ext cx="3206944" cy="2717244"/>
            <a:chOff x="6453" y="0"/>
            <a:chExt cx="2964930" cy="2538548"/>
          </a:xfrm>
        </p:grpSpPr>
        <p:grpSp>
          <p:nvGrpSpPr>
            <p:cNvPr id="14" name="Group 13">
              <a:extLst>
                <a:ext uri="{FF2B5EF4-FFF2-40B4-BE49-F238E27FC236}">
                  <a16:creationId xmlns:a16="http://schemas.microsoft.com/office/drawing/2014/main" id="{01BB0B97-9B2E-4CD3-8E50-FFC3E700D490}"/>
                </a:ext>
              </a:extLst>
            </p:cNvPr>
            <p:cNvGrpSpPr/>
            <p:nvPr/>
          </p:nvGrpSpPr>
          <p:grpSpPr>
            <a:xfrm>
              <a:off x="6569" y="0"/>
              <a:ext cx="2964814" cy="2538548"/>
              <a:chOff x="6569" y="0"/>
              <a:chExt cx="2976882" cy="2523033"/>
            </a:xfrm>
          </p:grpSpPr>
          <p:sp>
            <p:nvSpPr>
              <p:cNvPr id="16" name="Rectangle 15">
                <a:extLst>
                  <a:ext uri="{FF2B5EF4-FFF2-40B4-BE49-F238E27FC236}">
                    <a16:creationId xmlns:a16="http://schemas.microsoft.com/office/drawing/2014/main" id="{8EBB2D46-6275-4E90-B8E0-32962A391E4A}"/>
                  </a:ext>
                </a:extLst>
              </p:cNvPr>
              <p:cNvSpPr/>
              <p:nvPr/>
            </p:nvSpPr>
            <p:spPr>
              <a:xfrm>
                <a:off x="6569" y="0"/>
                <a:ext cx="2976882" cy="2523033"/>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lang="en-GB" sz="1100"/>
              </a:p>
            </p:txBody>
          </p:sp>
          <p:pic>
            <p:nvPicPr>
              <p:cNvPr id="17" name="Bilde 4">
                <a:extLst>
                  <a:ext uri="{FF2B5EF4-FFF2-40B4-BE49-F238E27FC236}">
                    <a16:creationId xmlns:a16="http://schemas.microsoft.com/office/drawing/2014/main" id="{495AB80B-1415-48DC-A52C-691498BA320C}"/>
                  </a:ext>
                </a:extLst>
              </p:cNvPr>
              <p:cNvPicPr>
                <a:picLocks noChangeAspect="1"/>
              </p:cNvPicPr>
              <p:nvPr/>
            </p:nvPicPr>
            <p:blipFill>
              <a:blip r:embed="rId3"/>
              <a:stretch>
                <a:fillRect/>
              </a:stretch>
            </p:blipFill>
            <p:spPr>
              <a:xfrm>
                <a:off x="202405" y="227593"/>
                <a:ext cx="1955374" cy="2290262"/>
              </a:xfrm>
              <a:prstGeom prst="rect">
                <a:avLst/>
              </a:prstGeom>
            </p:spPr>
          </p:pic>
        </p:grpSp>
        <p:graphicFrame>
          <p:nvGraphicFramePr>
            <p:cNvPr id="15" name="Chart 14">
              <a:extLst>
                <a:ext uri="{FF2B5EF4-FFF2-40B4-BE49-F238E27FC236}">
                  <a16:creationId xmlns:a16="http://schemas.microsoft.com/office/drawing/2014/main" id="{07CF3F0D-2274-4F42-ABC1-45CBC1C2E935}"/>
                </a:ext>
              </a:extLst>
            </p:cNvPr>
            <p:cNvGraphicFramePr>
              <a:graphicFrameLocks/>
            </p:cNvGraphicFramePr>
            <p:nvPr>
              <p:extLst>
                <p:ext uri="{D42A27DB-BD31-4B8C-83A1-F6EECF244321}">
                  <p14:modId xmlns:p14="http://schemas.microsoft.com/office/powerpoint/2010/main" val="1589172616"/>
                </p:ext>
              </p:extLst>
            </p:nvPr>
          </p:nvGraphicFramePr>
          <p:xfrm>
            <a:off x="6453" y="0"/>
            <a:ext cx="2964930" cy="2538548"/>
          </p:xfrm>
          <a:graphic>
            <a:graphicData uri="http://schemas.openxmlformats.org/drawingml/2006/chart">
              <c:chart xmlns:c="http://schemas.openxmlformats.org/drawingml/2006/chart" xmlns:r="http://schemas.openxmlformats.org/officeDocument/2006/relationships" r:id="rId4"/>
            </a:graphicData>
          </a:graphic>
        </p:graphicFrame>
      </p:grpSp>
      <p:graphicFrame>
        <p:nvGraphicFramePr>
          <p:cNvPr id="12" name="Chart 11">
            <a:extLst>
              <a:ext uri="{FF2B5EF4-FFF2-40B4-BE49-F238E27FC236}">
                <a16:creationId xmlns:a16="http://schemas.microsoft.com/office/drawing/2014/main" id="{52607AEF-3771-4A5F-8F82-EFCFB6E82905}"/>
              </a:ext>
            </a:extLst>
          </p:cNvPr>
          <p:cNvGraphicFramePr>
            <a:graphicFrameLocks/>
          </p:cNvGraphicFramePr>
          <p:nvPr>
            <p:extLst>
              <p:ext uri="{D42A27DB-BD31-4B8C-83A1-F6EECF244321}">
                <p14:modId xmlns:p14="http://schemas.microsoft.com/office/powerpoint/2010/main" val="2765785965"/>
              </p:ext>
            </p:extLst>
          </p:nvPr>
        </p:nvGraphicFramePr>
        <p:xfrm>
          <a:off x="3879865" y="1673817"/>
          <a:ext cx="2952310" cy="2533381"/>
        </p:xfrm>
        <a:graphic>
          <a:graphicData uri="http://schemas.openxmlformats.org/drawingml/2006/chart">
            <c:chart xmlns:c="http://schemas.openxmlformats.org/drawingml/2006/chart" xmlns:r="http://schemas.openxmlformats.org/officeDocument/2006/relationships" r:id="rId5"/>
          </a:graphicData>
        </a:graphic>
      </p:graphicFrame>
      <p:grpSp>
        <p:nvGrpSpPr>
          <p:cNvPr id="5" name="Group 4">
            <a:extLst>
              <a:ext uri="{FF2B5EF4-FFF2-40B4-BE49-F238E27FC236}">
                <a16:creationId xmlns:a16="http://schemas.microsoft.com/office/drawing/2014/main" id="{9A01EA73-9BBF-4B13-99D2-757E818EF878}"/>
              </a:ext>
            </a:extLst>
          </p:cNvPr>
          <p:cNvGrpSpPr/>
          <p:nvPr/>
        </p:nvGrpSpPr>
        <p:grpSpPr>
          <a:xfrm>
            <a:off x="4068723" y="558949"/>
            <a:ext cx="4288868" cy="738020"/>
            <a:chOff x="2485010" y="558949"/>
            <a:chExt cx="4288868" cy="738020"/>
          </a:xfrm>
        </p:grpSpPr>
        <p:pic>
          <p:nvPicPr>
            <p:cNvPr id="19" name="Picture 18">
              <a:extLst>
                <a:ext uri="{FF2B5EF4-FFF2-40B4-BE49-F238E27FC236}">
                  <a16:creationId xmlns:a16="http://schemas.microsoft.com/office/drawing/2014/main" id="{C24D0C03-5255-4571-B5EF-7FD7A0F6A9EA}"/>
                </a:ext>
              </a:extLst>
            </p:cNvPr>
            <p:cNvPicPr>
              <a:picLocks noChangeAspect="1"/>
            </p:cNvPicPr>
            <p:nvPr/>
          </p:nvPicPr>
          <p:blipFill>
            <a:blip r:embed="rId6"/>
            <a:stretch>
              <a:fillRect/>
            </a:stretch>
          </p:blipFill>
          <p:spPr>
            <a:xfrm>
              <a:off x="2485011" y="558949"/>
              <a:ext cx="4288867" cy="738020"/>
            </a:xfrm>
            <a:prstGeom prst="rect">
              <a:avLst/>
            </a:prstGeom>
          </p:spPr>
        </p:pic>
        <p:sp>
          <p:nvSpPr>
            <p:cNvPr id="3" name="Rectangle 2">
              <a:extLst>
                <a:ext uri="{FF2B5EF4-FFF2-40B4-BE49-F238E27FC236}">
                  <a16:creationId xmlns:a16="http://schemas.microsoft.com/office/drawing/2014/main" id="{A254518B-EF49-498D-8AEE-84D7DA89EC93}"/>
                </a:ext>
              </a:extLst>
            </p:cNvPr>
            <p:cNvSpPr/>
            <p:nvPr/>
          </p:nvSpPr>
          <p:spPr>
            <a:xfrm>
              <a:off x="2485010" y="558949"/>
              <a:ext cx="4288867" cy="738020"/>
            </a:xfrm>
            <a:prstGeom prst="rect">
              <a:avLst/>
            </a:prstGeom>
            <a:solidFill>
              <a:schemeClr val="bg1">
                <a:lumMod val="5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grpSp>
    </p:spTree>
    <p:extLst>
      <p:ext uri="{BB962C8B-B14F-4D97-AF65-F5344CB8AC3E}">
        <p14:creationId xmlns:p14="http://schemas.microsoft.com/office/powerpoint/2010/main" val="360914580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iagram, schematic&#10;&#10;Description automatically generated">
            <a:extLst>
              <a:ext uri="{FF2B5EF4-FFF2-40B4-BE49-F238E27FC236}">
                <a16:creationId xmlns:a16="http://schemas.microsoft.com/office/drawing/2014/main" id="{4D0FA784-1C6D-47E2-B0CB-9EAD8EB4FC22}"/>
              </a:ext>
            </a:extLst>
          </p:cNvPr>
          <p:cNvPicPr/>
          <p:nvPr/>
        </p:nvPicPr>
        <p:blipFill>
          <a:blip r:embed="rId3"/>
          <a:stretch>
            <a:fillRect/>
          </a:stretch>
        </p:blipFill>
        <p:spPr>
          <a:xfrm>
            <a:off x="2771800" y="1131590"/>
            <a:ext cx="6027420" cy="2880000"/>
          </a:xfrm>
          <a:prstGeom prst="rect">
            <a:avLst/>
          </a:prstGeom>
          <a:effectLst>
            <a:softEdge rad="12700"/>
          </a:effectLst>
        </p:spPr>
      </p:pic>
      <p:sp>
        <p:nvSpPr>
          <p:cNvPr id="10" name="TextBox 9">
            <a:extLst>
              <a:ext uri="{FF2B5EF4-FFF2-40B4-BE49-F238E27FC236}">
                <a16:creationId xmlns:a16="http://schemas.microsoft.com/office/drawing/2014/main" id="{30AC5CD6-D523-4639-A4CF-7BEB45428CAE}"/>
              </a:ext>
            </a:extLst>
          </p:cNvPr>
          <p:cNvSpPr txBox="1"/>
          <p:nvPr/>
        </p:nvSpPr>
        <p:spPr>
          <a:xfrm>
            <a:off x="6660232" y="4011590"/>
            <a:ext cx="2138988" cy="338554"/>
          </a:xfrm>
          <a:prstGeom prst="rect">
            <a:avLst/>
          </a:prstGeom>
          <a:noFill/>
        </p:spPr>
        <p:txBody>
          <a:bodyPr wrap="square" rtlCol="0">
            <a:spAutoFit/>
          </a:bodyPr>
          <a:lstStyle/>
          <a:p>
            <a:pPr algn="r"/>
            <a:r>
              <a:rPr lang="nb-NO" sz="1600"/>
              <a:t>(L'Heureux et al. 2010)</a:t>
            </a:r>
          </a:p>
        </p:txBody>
      </p:sp>
      <p:sp>
        <p:nvSpPr>
          <p:cNvPr id="11" name="Slide Number Placeholder 10">
            <a:extLst>
              <a:ext uri="{FF2B5EF4-FFF2-40B4-BE49-F238E27FC236}">
                <a16:creationId xmlns:a16="http://schemas.microsoft.com/office/drawing/2014/main" id="{8A838E37-3F11-45B0-9388-E7814E5A08C2}"/>
              </a:ext>
            </a:extLst>
          </p:cNvPr>
          <p:cNvSpPr>
            <a:spLocks noGrp="1"/>
          </p:cNvSpPr>
          <p:nvPr>
            <p:ph type="sldNum" sz="quarter" idx="4"/>
          </p:nvPr>
        </p:nvSpPr>
        <p:spPr/>
        <p:txBody>
          <a:bodyPr/>
          <a:lstStyle/>
          <a:p>
            <a:fld id="{A3C48454-B44F-47E8-8EF6-1E7D8C3485C6}" type="slidenum">
              <a:rPr lang="nb-NO" smtClean="0">
                <a:solidFill>
                  <a:schemeClr val="tx1">
                    <a:lumMod val="50000"/>
                    <a:lumOff val="50000"/>
                  </a:schemeClr>
                </a:solidFill>
              </a:rPr>
              <a:pPr/>
              <a:t>3</a:t>
            </a:fld>
            <a:endParaRPr lang="nb-NO">
              <a:solidFill>
                <a:schemeClr val="tx1">
                  <a:lumMod val="50000"/>
                  <a:lumOff val="50000"/>
                </a:schemeClr>
              </a:solidFill>
            </a:endParaRPr>
          </a:p>
        </p:txBody>
      </p:sp>
      <p:sp>
        <p:nvSpPr>
          <p:cNvPr id="12" name="Tittel 1">
            <a:extLst>
              <a:ext uri="{FF2B5EF4-FFF2-40B4-BE49-F238E27FC236}">
                <a16:creationId xmlns:a16="http://schemas.microsoft.com/office/drawing/2014/main" id="{2D894719-0CB7-4744-B675-2A3ACA17DD1B}"/>
              </a:ext>
            </a:extLst>
          </p:cNvPr>
          <p:cNvSpPr txBox="1">
            <a:spLocks/>
          </p:cNvSpPr>
          <p:nvPr/>
        </p:nvSpPr>
        <p:spPr>
          <a:xfrm>
            <a:off x="827584" y="130324"/>
            <a:ext cx="7859216" cy="857250"/>
          </a:xfrm>
          <a:prstGeom prst="rect">
            <a:avLst/>
          </a:prstGeom>
        </p:spPr>
        <p:txBody>
          <a:bodyPr/>
          <a:lstStyle>
            <a:lvl1pPr algn="l" defTabSz="914400" rtl="0" eaLnBrk="1" latinLnBrk="0" hangingPunct="1">
              <a:spcBef>
                <a:spcPct val="0"/>
              </a:spcBef>
              <a:buNone/>
              <a:defRPr sz="3200" b="0" kern="1200">
                <a:solidFill>
                  <a:srgbClr val="AD2D2C"/>
                </a:solidFill>
                <a:latin typeface="Times New Roman" panose="02020603050405020304" pitchFamily="18" charset="0"/>
                <a:ea typeface="+mj-ea"/>
                <a:cs typeface="Times New Roman" panose="02020603050405020304" pitchFamily="18" charset="0"/>
              </a:defRPr>
            </a:lvl1pPr>
          </a:lstStyle>
          <a:p>
            <a:r>
              <a:rPr lang="nb-NO"/>
              <a:t>Tynne mellomliggende svake lag</a:t>
            </a:r>
          </a:p>
        </p:txBody>
      </p:sp>
      <p:sp>
        <p:nvSpPr>
          <p:cNvPr id="14" name="TextBox 13">
            <a:extLst>
              <a:ext uri="{FF2B5EF4-FFF2-40B4-BE49-F238E27FC236}">
                <a16:creationId xmlns:a16="http://schemas.microsoft.com/office/drawing/2014/main" id="{94716230-1AC0-425E-BA5E-BBE74ABE9C17}"/>
              </a:ext>
            </a:extLst>
          </p:cNvPr>
          <p:cNvSpPr txBox="1"/>
          <p:nvPr/>
        </p:nvSpPr>
        <p:spPr>
          <a:xfrm>
            <a:off x="344780" y="1131590"/>
            <a:ext cx="2376264" cy="2893100"/>
          </a:xfrm>
          <a:prstGeom prst="rect">
            <a:avLst/>
          </a:prstGeom>
          <a:noFill/>
        </p:spPr>
        <p:txBody>
          <a:bodyPr wrap="square">
            <a:spAutoFit/>
          </a:bodyPr>
          <a:lstStyle/>
          <a:p>
            <a:r>
              <a:rPr lang="nb-NO" sz="1500" b="1"/>
              <a:t>Problemstilling:</a:t>
            </a:r>
          </a:p>
          <a:p>
            <a:r>
              <a:rPr lang="nb-NO" sz="1500"/>
              <a:t>Tynne- og svake mellom-liggende lag = glideflate </a:t>
            </a:r>
          </a:p>
          <a:p>
            <a:endParaRPr lang="nb-NO" sz="1500" b="1"/>
          </a:p>
          <a:p>
            <a:r>
              <a:rPr lang="nb-NO" sz="1500"/>
              <a:t>Figuren til høyre:</a:t>
            </a:r>
          </a:p>
          <a:p>
            <a:r>
              <a:rPr lang="nb-NO" sz="1500"/>
              <a:t>Historiske undersjøiske skred i Nidelva-deltaet: </a:t>
            </a:r>
            <a:r>
              <a:rPr lang="nb-NO" sz="1500" err="1"/>
              <a:t>tilbakeregning</a:t>
            </a:r>
            <a:r>
              <a:rPr lang="nb-NO" sz="1500"/>
              <a:t> av skred-mekanisme for 4 profiler.</a:t>
            </a:r>
          </a:p>
          <a:p>
            <a:endParaRPr lang="nb-NO" sz="1500"/>
          </a:p>
          <a:p>
            <a:pPr marL="285750" indent="-285750">
              <a:buBlip>
                <a:blip r:embed="rId4"/>
              </a:buBlip>
            </a:pPr>
            <a:r>
              <a:rPr lang="nb-NO" sz="1600"/>
              <a:t>Balsfjord 1988</a:t>
            </a:r>
          </a:p>
          <a:p>
            <a:pPr marL="285750" indent="-285750">
              <a:buBlip>
                <a:blip r:embed="rId4"/>
              </a:buBlip>
            </a:pPr>
            <a:r>
              <a:rPr lang="nb-NO" sz="1600"/>
              <a:t>Finneidfjord 1996</a:t>
            </a:r>
          </a:p>
        </p:txBody>
      </p:sp>
    </p:spTree>
    <p:extLst>
      <p:ext uri="{BB962C8B-B14F-4D97-AF65-F5344CB8AC3E}">
        <p14:creationId xmlns:p14="http://schemas.microsoft.com/office/powerpoint/2010/main" val="22859194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4">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4">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4">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4">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16FB09DF-F6DC-422D-8618-C94DFF0B1171}"/>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30</a:t>
            </a:fld>
            <a:endParaRPr lang="nb-NO">
              <a:solidFill>
                <a:schemeClr val="bg1">
                  <a:lumMod val="50000"/>
                </a:schemeClr>
              </a:solidFill>
            </a:endParaRPr>
          </a:p>
        </p:txBody>
      </p:sp>
      <p:grpSp>
        <p:nvGrpSpPr>
          <p:cNvPr id="13" name="Group 12">
            <a:extLst>
              <a:ext uri="{FF2B5EF4-FFF2-40B4-BE49-F238E27FC236}">
                <a16:creationId xmlns:a16="http://schemas.microsoft.com/office/drawing/2014/main" id="{A9BAC8AC-3A26-4EDB-AD3F-E5BA742EABDD}"/>
              </a:ext>
            </a:extLst>
          </p:cNvPr>
          <p:cNvGrpSpPr/>
          <p:nvPr/>
        </p:nvGrpSpPr>
        <p:grpSpPr>
          <a:xfrm>
            <a:off x="672921" y="1673817"/>
            <a:ext cx="3206944" cy="2717244"/>
            <a:chOff x="6453" y="0"/>
            <a:chExt cx="2964930" cy="2538548"/>
          </a:xfrm>
        </p:grpSpPr>
        <p:grpSp>
          <p:nvGrpSpPr>
            <p:cNvPr id="14" name="Group 13">
              <a:extLst>
                <a:ext uri="{FF2B5EF4-FFF2-40B4-BE49-F238E27FC236}">
                  <a16:creationId xmlns:a16="http://schemas.microsoft.com/office/drawing/2014/main" id="{01BB0B97-9B2E-4CD3-8E50-FFC3E700D490}"/>
                </a:ext>
              </a:extLst>
            </p:cNvPr>
            <p:cNvGrpSpPr/>
            <p:nvPr/>
          </p:nvGrpSpPr>
          <p:grpSpPr>
            <a:xfrm>
              <a:off x="6569" y="0"/>
              <a:ext cx="2964814" cy="2538548"/>
              <a:chOff x="6569" y="0"/>
              <a:chExt cx="2976882" cy="2523033"/>
            </a:xfrm>
          </p:grpSpPr>
          <p:sp>
            <p:nvSpPr>
              <p:cNvPr id="16" name="Rectangle 15">
                <a:extLst>
                  <a:ext uri="{FF2B5EF4-FFF2-40B4-BE49-F238E27FC236}">
                    <a16:creationId xmlns:a16="http://schemas.microsoft.com/office/drawing/2014/main" id="{8EBB2D46-6275-4E90-B8E0-32962A391E4A}"/>
                  </a:ext>
                </a:extLst>
              </p:cNvPr>
              <p:cNvSpPr/>
              <p:nvPr/>
            </p:nvSpPr>
            <p:spPr>
              <a:xfrm>
                <a:off x="6569" y="0"/>
                <a:ext cx="2976882" cy="2523033"/>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lang="en-GB" sz="1100"/>
              </a:p>
            </p:txBody>
          </p:sp>
          <p:pic>
            <p:nvPicPr>
              <p:cNvPr id="17" name="Bilde 4">
                <a:extLst>
                  <a:ext uri="{FF2B5EF4-FFF2-40B4-BE49-F238E27FC236}">
                    <a16:creationId xmlns:a16="http://schemas.microsoft.com/office/drawing/2014/main" id="{495AB80B-1415-48DC-A52C-691498BA320C}"/>
                  </a:ext>
                </a:extLst>
              </p:cNvPr>
              <p:cNvPicPr>
                <a:picLocks noChangeAspect="1"/>
              </p:cNvPicPr>
              <p:nvPr/>
            </p:nvPicPr>
            <p:blipFill>
              <a:blip r:embed="rId3"/>
              <a:stretch>
                <a:fillRect/>
              </a:stretch>
            </p:blipFill>
            <p:spPr>
              <a:xfrm>
                <a:off x="202405" y="227593"/>
                <a:ext cx="1955374" cy="2290262"/>
              </a:xfrm>
              <a:prstGeom prst="rect">
                <a:avLst/>
              </a:prstGeom>
            </p:spPr>
          </p:pic>
        </p:grpSp>
        <p:graphicFrame>
          <p:nvGraphicFramePr>
            <p:cNvPr id="15" name="Chart 14">
              <a:extLst>
                <a:ext uri="{FF2B5EF4-FFF2-40B4-BE49-F238E27FC236}">
                  <a16:creationId xmlns:a16="http://schemas.microsoft.com/office/drawing/2014/main" id="{07CF3F0D-2274-4F42-ABC1-45CBC1C2E935}"/>
                </a:ext>
              </a:extLst>
            </p:cNvPr>
            <p:cNvGraphicFramePr>
              <a:graphicFrameLocks/>
            </p:cNvGraphicFramePr>
            <p:nvPr>
              <p:extLst>
                <p:ext uri="{D42A27DB-BD31-4B8C-83A1-F6EECF244321}">
                  <p14:modId xmlns:p14="http://schemas.microsoft.com/office/powerpoint/2010/main" val="76102794"/>
                </p:ext>
              </p:extLst>
            </p:nvPr>
          </p:nvGraphicFramePr>
          <p:xfrm>
            <a:off x="6453" y="0"/>
            <a:ext cx="2964930" cy="2538548"/>
          </p:xfrm>
          <a:graphic>
            <a:graphicData uri="http://schemas.openxmlformats.org/drawingml/2006/chart">
              <c:chart xmlns:c="http://schemas.openxmlformats.org/drawingml/2006/chart" xmlns:r="http://schemas.openxmlformats.org/officeDocument/2006/relationships" r:id="rId4"/>
            </a:graphicData>
          </a:graphic>
        </p:graphicFrame>
      </p:grpSp>
      <p:graphicFrame>
        <p:nvGraphicFramePr>
          <p:cNvPr id="12" name="Chart 11">
            <a:extLst>
              <a:ext uri="{FF2B5EF4-FFF2-40B4-BE49-F238E27FC236}">
                <a16:creationId xmlns:a16="http://schemas.microsoft.com/office/drawing/2014/main" id="{52607AEF-3771-4A5F-8F82-EFCFB6E82905}"/>
              </a:ext>
            </a:extLst>
          </p:cNvPr>
          <p:cNvGraphicFramePr>
            <a:graphicFrameLocks/>
          </p:cNvGraphicFramePr>
          <p:nvPr>
            <p:extLst>
              <p:ext uri="{D42A27DB-BD31-4B8C-83A1-F6EECF244321}">
                <p14:modId xmlns:p14="http://schemas.microsoft.com/office/powerpoint/2010/main" val="3581542597"/>
              </p:ext>
            </p:extLst>
          </p:nvPr>
        </p:nvGraphicFramePr>
        <p:xfrm>
          <a:off x="3879865" y="1673817"/>
          <a:ext cx="2952310" cy="2533381"/>
        </p:xfrm>
        <a:graphic>
          <a:graphicData uri="http://schemas.openxmlformats.org/drawingml/2006/chart">
            <c:chart xmlns:c="http://schemas.openxmlformats.org/drawingml/2006/chart" xmlns:r="http://schemas.openxmlformats.org/officeDocument/2006/relationships" r:id="rId5"/>
          </a:graphicData>
        </a:graphic>
      </p:graphicFrame>
      <mc:AlternateContent xmlns:mc="http://schemas.openxmlformats.org/markup-compatibility/2006" xmlns:a14="http://schemas.microsoft.com/office/drawing/2010/main">
        <mc:Choice Requires="a14">
          <p:sp>
            <p:nvSpPr>
              <p:cNvPr id="23" name="Title 1">
                <a:extLst>
                  <a:ext uri="{FF2B5EF4-FFF2-40B4-BE49-F238E27FC236}">
                    <a16:creationId xmlns:a16="http://schemas.microsoft.com/office/drawing/2014/main" id="{FCBDAA9B-FD80-4555-B45E-F4A2D54EC8CD}"/>
                  </a:ext>
                </a:extLst>
              </p:cNvPr>
              <p:cNvSpPr>
                <a:spLocks noGrp="1"/>
              </p:cNvSpPr>
              <p:nvPr>
                <p:ph type="title"/>
              </p:nvPr>
            </p:nvSpPr>
            <p:spPr>
              <a:xfrm>
                <a:off x="347524" y="124747"/>
                <a:ext cx="7859216" cy="857250"/>
              </a:xfrm>
            </p:spPr>
            <p:txBody>
              <a:bodyPr/>
              <a:lstStyle/>
              <a:p>
                <a:r>
                  <a:rPr lang="nb-NO"/>
                  <a:t>Robertson-</a:t>
                </a:r>
                <a:r>
                  <a:rPr lang="nb-NO" err="1"/>
                  <a:t>diagramer</a:t>
                </a:r>
                <a:endParaRPr lang="nb-NO"/>
              </a:p>
            </p:txBody>
          </p:sp>
        </mc:Choice>
        <mc:Fallback xmlns="">
          <p:sp>
            <p:nvSpPr>
              <p:cNvPr id="23" name="Title 1">
                <a:extLst>
                  <a:ext uri="{FF2B5EF4-FFF2-40B4-BE49-F238E27FC236}">
                    <a16:creationId xmlns:a16="http://schemas.microsoft.com/office/drawing/2014/main" id="{FCBDAA9B-FD80-4555-B45E-F4A2D54EC8CD}"/>
                  </a:ext>
                </a:extLst>
              </p:cNvPr>
              <p:cNvSpPr>
                <a:spLocks noGrp="1" noRot="1" noChangeAspect="1" noMove="1" noResize="1" noEditPoints="1" noAdjustHandles="1" noChangeArrowheads="1" noChangeShapeType="1" noTextEdit="1"/>
              </p:cNvSpPr>
              <p:nvPr>
                <p:ph type="title"/>
              </p:nvPr>
            </p:nvSpPr>
            <p:spPr>
              <a:xfrm>
                <a:off x="347524" y="124747"/>
                <a:ext cx="7859216" cy="857250"/>
              </a:xfrm>
              <a:blipFill>
                <a:blip r:embed="rId6"/>
                <a:stretch>
                  <a:fillRect t="-2564" b="-2564"/>
                </a:stretch>
              </a:blipFill>
            </p:spPr>
            <p:txBody>
              <a:bodyPr/>
              <a:lstStyle/>
              <a:p>
                <a:r>
                  <a:rPr lang="nb-NO">
                    <a:noFill/>
                  </a:rPr>
                  <a:t> </a:t>
                </a:r>
              </a:p>
            </p:txBody>
          </p:sp>
        </mc:Fallback>
      </mc:AlternateContent>
      <p:grpSp>
        <p:nvGrpSpPr>
          <p:cNvPr id="24" name="Group 23">
            <a:extLst>
              <a:ext uri="{FF2B5EF4-FFF2-40B4-BE49-F238E27FC236}">
                <a16:creationId xmlns:a16="http://schemas.microsoft.com/office/drawing/2014/main" id="{E4A9DF14-DD1D-4828-B0CA-BBD569788339}"/>
              </a:ext>
            </a:extLst>
          </p:cNvPr>
          <p:cNvGrpSpPr/>
          <p:nvPr/>
        </p:nvGrpSpPr>
        <p:grpSpPr>
          <a:xfrm>
            <a:off x="4068723" y="558949"/>
            <a:ext cx="4288868" cy="738020"/>
            <a:chOff x="2485010" y="558949"/>
            <a:chExt cx="4288868" cy="738020"/>
          </a:xfrm>
        </p:grpSpPr>
        <p:pic>
          <p:nvPicPr>
            <p:cNvPr id="25" name="Picture 24">
              <a:extLst>
                <a:ext uri="{FF2B5EF4-FFF2-40B4-BE49-F238E27FC236}">
                  <a16:creationId xmlns:a16="http://schemas.microsoft.com/office/drawing/2014/main" id="{74370234-355D-40A2-AF10-BC37F6374CB6}"/>
                </a:ext>
              </a:extLst>
            </p:cNvPr>
            <p:cNvPicPr>
              <a:picLocks noChangeAspect="1"/>
            </p:cNvPicPr>
            <p:nvPr/>
          </p:nvPicPr>
          <p:blipFill>
            <a:blip r:embed="rId7"/>
            <a:stretch>
              <a:fillRect/>
            </a:stretch>
          </p:blipFill>
          <p:spPr>
            <a:xfrm>
              <a:off x="2485011" y="558949"/>
              <a:ext cx="4288867" cy="738020"/>
            </a:xfrm>
            <a:prstGeom prst="rect">
              <a:avLst/>
            </a:prstGeom>
          </p:spPr>
        </p:pic>
        <p:sp>
          <p:nvSpPr>
            <p:cNvPr id="26" name="Rectangle 25">
              <a:extLst>
                <a:ext uri="{FF2B5EF4-FFF2-40B4-BE49-F238E27FC236}">
                  <a16:creationId xmlns:a16="http://schemas.microsoft.com/office/drawing/2014/main" id="{258569A1-34E8-4D4C-A4A1-5AC806808033}"/>
                </a:ext>
              </a:extLst>
            </p:cNvPr>
            <p:cNvSpPr/>
            <p:nvPr/>
          </p:nvSpPr>
          <p:spPr>
            <a:xfrm>
              <a:off x="2485010" y="558949"/>
              <a:ext cx="4288867" cy="738020"/>
            </a:xfrm>
            <a:prstGeom prst="rect">
              <a:avLst/>
            </a:prstGeom>
            <a:solidFill>
              <a:schemeClr val="bg1">
                <a:lumMod val="5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grpSp>
    </p:spTree>
    <p:extLst>
      <p:ext uri="{BB962C8B-B14F-4D97-AF65-F5344CB8AC3E}">
        <p14:creationId xmlns:p14="http://schemas.microsoft.com/office/powerpoint/2010/main" val="1161034487"/>
      </p:ext>
    </p:extLst>
  </p:cSld>
  <p:clrMapOvr>
    <a:masterClrMapping/>
  </p:clrMapOvr>
  <p:transition spd="slow">
    <p:wipe dir="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16FB09DF-F6DC-422D-8618-C94DFF0B1171}"/>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31</a:t>
            </a:fld>
            <a:endParaRPr lang="nb-NO">
              <a:solidFill>
                <a:schemeClr val="bg1">
                  <a:lumMod val="50000"/>
                </a:schemeClr>
              </a:solidFill>
            </a:endParaRPr>
          </a:p>
        </p:txBody>
      </p:sp>
      <p:grpSp>
        <p:nvGrpSpPr>
          <p:cNvPr id="13" name="Group 12">
            <a:extLst>
              <a:ext uri="{FF2B5EF4-FFF2-40B4-BE49-F238E27FC236}">
                <a16:creationId xmlns:a16="http://schemas.microsoft.com/office/drawing/2014/main" id="{A9BAC8AC-3A26-4EDB-AD3F-E5BA742EABDD}"/>
              </a:ext>
            </a:extLst>
          </p:cNvPr>
          <p:cNvGrpSpPr/>
          <p:nvPr/>
        </p:nvGrpSpPr>
        <p:grpSpPr>
          <a:xfrm>
            <a:off x="672921" y="1673817"/>
            <a:ext cx="3206944" cy="2717244"/>
            <a:chOff x="6453" y="0"/>
            <a:chExt cx="2964930" cy="2538548"/>
          </a:xfrm>
        </p:grpSpPr>
        <p:grpSp>
          <p:nvGrpSpPr>
            <p:cNvPr id="14" name="Group 13">
              <a:extLst>
                <a:ext uri="{FF2B5EF4-FFF2-40B4-BE49-F238E27FC236}">
                  <a16:creationId xmlns:a16="http://schemas.microsoft.com/office/drawing/2014/main" id="{01BB0B97-9B2E-4CD3-8E50-FFC3E700D490}"/>
                </a:ext>
              </a:extLst>
            </p:cNvPr>
            <p:cNvGrpSpPr/>
            <p:nvPr/>
          </p:nvGrpSpPr>
          <p:grpSpPr>
            <a:xfrm>
              <a:off x="6569" y="0"/>
              <a:ext cx="2964814" cy="2538548"/>
              <a:chOff x="6569" y="0"/>
              <a:chExt cx="2976882" cy="2523033"/>
            </a:xfrm>
          </p:grpSpPr>
          <p:sp>
            <p:nvSpPr>
              <p:cNvPr id="16" name="Rectangle 15">
                <a:extLst>
                  <a:ext uri="{FF2B5EF4-FFF2-40B4-BE49-F238E27FC236}">
                    <a16:creationId xmlns:a16="http://schemas.microsoft.com/office/drawing/2014/main" id="{8EBB2D46-6275-4E90-B8E0-32962A391E4A}"/>
                  </a:ext>
                </a:extLst>
              </p:cNvPr>
              <p:cNvSpPr/>
              <p:nvPr/>
            </p:nvSpPr>
            <p:spPr>
              <a:xfrm>
                <a:off x="6569" y="0"/>
                <a:ext cx="2976882" cy="2523033"/>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lang="en-GB" sz="1100"/>
              </a:p>
            </p:txBody>
          </p:sp>
          <p:pic>
            <p:nvPicPr>
              <p:cNvPr id="17" name="Bilde 4">
                <a:extLst>
                  <a:ext uri="{FF2B5EF4-FFF2-40B4-BE49-F238E27FC236}">
                    <a16:creationId xmlns:a16="http://schemas.microsoft.com/office/drawing/2014/main" id="{495AB80B-1415-48DC-A52C-691498BA320C}"/>
                  </a:ext>
                </a:extLst>
              </p:cNvPr>
              <p:cNvPicPr>
                <a:picLocks noChangeAspect="1"/>
              </p:cNvPicPr>
              <p:nvPr/>
            </p:nvPicPr>
            <p:blipFill>
              <a:blip r:embed="rId3"/>
              <a:stretch>
                <a:fillRect/>
              </a:stretch>
            </p:blipFill>
            <p:spPr>
              <a:xfrm>
                <a:off x="202405" y="227593"/>
                <a:ext cx="1955374" cy="2290262"/>
              </a:xfrm>
              <a:prstGeom prst="rect">
                <a:avLst/>
              </a:prstGeom>
            </p:spPr>
          </p:pic>
        </p:grpSp>
        <p:graphicFrame>
          <p:nvGraphicFramePr>
            <p:cNvPr id="15" name="Chart 14">
              <a:extLst>
                <a:ext uri="{FF2B5EF4-FFF2-40B4-BE49-F238E27FC236}">
                  <a16:creationId xmlns:a16="http://schemas.microsoft.com/office/drawing/2014/main" id="{07CF3F0D-2274-4F42-ABC1-45CBC1C2E935}"/>
                </a:ext>
              </a:extLst>
            </p:cNvPr>
            <p:cNvGraphicFramePr>
              <a:graphicFrameLocks/>
            </p:cNvGraphicFramePr>
            <p:nvPr>
              <p:extLst>
                <p:ext uri="{D42A27DB-BD31-4B8C-83A1-F6EECF244321}">
                  <p14:modId xmlns:p14="http://schemas.microsoft.com/office/powerpoint/2010/main" val="1440513086"/>
                </p:ext>
              </p:extLst>
            </p:nvPr>
          </p:nvGraphicFramePr>
          <p:xfrm>
            <a:off x="6453" y="0"/>
            <a:ext cx="2964930" cy="2538548"/>
          </p:xfrm>
          <a:graphic>
            <a:graphicData uri="http://schemas.openxmlformats.org/drawingml/2006/chart">
              <c:chart xmlns:c="http://schemas.openxmlformats.org/drawingml/2006/chart" xmlns:r="http://schemas.openxmlformats.org/officeDocument/2006/relationships" r:id="rId4"/>
            </a:graphicData>
          </a:graphic>
        </p:graphicFrame>
      </p:grpSp>
      <p:graphicFrame>
        <p:nvGraphicFramePr>
          <p:cNvPr id="12" name="Chart 11">
            <a:extLst>
              <a:ext uri="{FF2B5EF4-FFF2-40B4-BE49-F238E27FC236}">
                <a16:creationId xmlns:a16="http://schemas.microsoft.com/office/drawing/2014/main" id="{52607AEF-3771-4A5F-8F82-EFCFB6E82905}"/>
              </a:ext>
            </a:extLst>
          </p:cNvPr>
          <p:cNvGraphicFramePr>
            <a:graphicFrameLocks/>
          </p:cNvGraphicFramePr>
          <p:nvPr>
            <p:extLst>
              <p:ext uri="{D42A27DB-BD31-4B8C-83A1-F6EECF244321}">
                <p14:modId xmlns:p14="http://schemas.microsoft.com/office/powerpoint/2010/main" val="2368582563"/>
              </p:ext>
            </p:extLst>
          </p:nvPr>
        </p:nvGraphicFramePr>
        <p:xfrm>
          <a:off x="3879865" y="1673817"/>
          <a:ext cx="2952310" cy="2533381"/>
        </p:xfrm>
        <a:graphic>
          <a:graphicData uri="http://schemas.openxmlformats.org/drawingml/2006/chart">
            <c:chart xmlns:c="http://schemas.openxmlformats.org/drawingml/2006/chart" xmlns:r="http://schemas.openxmlformats.org/officeDocument/2006/relationships" r:id="rId5"/>
          </a:graphicData>
        </a:graphic>
      </p:graphicFrame>
      <mc:AlternateContent xmlns:mc="http://schemas.openxmlformats.org/markup-compatibility/2006" xmlns:a14="http://schemas.microsoft.com/office/drawing/2010/main">
        <mc:Choice Requires="a14">
          <p:sp>
            <p:nvSpPr>
              <p:cNvPr id="22" name="Title 1">
                <a:extLst>
                  <a:ext uri="{FF2B5EF4-FFF2-40B4-BE49-F238E27FC236}">
                    <a16:creationId xmlns:a16="http://schemas.microsoft.com/office/drawing/2014/main" id="{C066E998-C342-4FEE-BC22-3005A9ED94A1}"/>
                  </a:ext>
                </a:extLst>
              </p:cNvPr>
              <p:cNvSpPr>
                <a:spLocks noGrp="1"/>
              </p:cNvSpPr>
              <p:nvPr>
                <p:ph type="title"/>
              </p:nvPr>
            </p:nvSpPr>
            <p:spPr>
              <a:xfrm>
                <a:off x="347524" y="124747"/>
                <a:ext cx="7859216" cy="857250"/>
              </a:xfrm>
            </p:spPr>
            <p:txBody>
              <a:bodyPr/>
              <a:lstStyle/>
              <a:p>
                <a:r>
                  <a:rPr lang="nb-NO"/>
                  <a:t>Robertson-</a:t>
                </a:r>
                <a:r>
                  <a:rPr lang="nb-NO" err="1"/>
                  <a:t>diagramer</a:t>
                </a:r>
                <a:endParaRPr lang="nb-NO"/>
              </a:p>
            </p:txBody>
          </p:sp>
        </mc:Choice>
        <mc:Fallback xmlns="">
          <p:sp>
            <p:nvSpPr>
              <p:cNvPr id="22" name="Title 1">
                <a:extLst>
                  <a:ext uri="{FF2B5EF4-FFF2-40B4-BE49-F238E27FC236}">
                    <a16:creationId xmlns:a16="http://schemas.microsoft.com/office/drawing/2014/main" id="{C066E998-C342-4FEE-BC22-3005A9ED94A1}"/>
                  </a:ext>
                </a:extLst>
              </p:cNvPr>
              <p:cNvSpPr>
                <a:spLocks noGrp="1" noRot="1" noChangeAspect="1" noMove="1" noResize="1" noEditPoints="1" noAdjustHandles="1" noChangeArrowheads="1" noChangeShapeType="1" noTextEdit="1"/>
              </p:cNvSpPr>
              <p:nvPr>
                <p:ph type="title"/>
              </p:nvPr>
            </p:nvSpPr>
            <p:spPr>
              <a:xfrm>
                <a:off x="347524" y="124747"/>
                <a:ext cx="7859216" cy="857250"/>
              </a:xfrm>
              <a:blipFill>
                <a:blip r:embed="rId6"/>
                <a:stretch>
                  <a:fillRect r="-10256"/>
                </a:stretch>
              </a:blipFill>
            </p:spPr>
            <p:txBody>
              <a:bodyPr/>
              <a:lstStyle/>
              <a:p>
                <a:r>
                  <a:rPr lang="nb-NO">
                    <a:noFill/>
                  </a:rPr>
                  <a:t> </a:t>
                </a:r>
              </a:p>
            </p:txBody>
          </p:sp>
        </mc:Fallback>
      </mc:AlternateContent>
      <p:grpSp>
        <p:nvGrpSpPr>
          <p:cNvPr id="23" name="Group 22">
            <a:extLst>
              <a:ext uri="{FF2B5EF4-FFF2-40B4-BE49-F238E27FC236}">
                <a16:creationId xmlns:a16="http://schemas.microsoft.com/office/drawing/2014/main" id="{1C630CAB-C79C-4082-BA5A-B8A1C9808627}"/>
              </a:ext>
            </a:extLst>
          </p:cNvPr>
          <p:cNvGrpSpPr/>
          <p:nvPr/>
        </p:nvGrpSpPr>
        <p:grpSpPr>
          <a:xfrm>
            <a:off x="4068723" y="558949"/>
            <a:ext cx="4288868" cy="738020"/>
            <a:chOff x="2485010" y="558949"/>
            <a:chExt cx="4288868" cy="738020"/>
          </a:xfrm>
        </p:grpSpPr>
        <p:pic>
          <p:nvPicPr>
            <p:cNvPr id="24" name="Picture 23">
              <a:extLst>
                <a:ext uri="{FF2B5EF4-FFF2-40B4-BE49-F238E27FC236}">
                  <a16:creationId xmlns:a16="http://schemas.microsoft.com/office/drawing/2014/main" id="{5B4FF722-4B59-4945-AD5D-1F413CA12D4A}"/>
                </a:ext>
              </a:extLst>
            </p:cNvPr>
            <p:cNvPicPr>
              <a:picLocks noChangeAspect="1"/>
            </p:cNvPicPr>
            <p:nvPr/>
          </p:nvPicPr>
          <p:blipFill>
            <a:blip r:embed="rId7"/>
            <a:stretch>
              <a:fillRect/>
            </a:stretch>
          </p:blipFill>
          <p:spPr>
            <a:xfrm>
              <a:off x="2485011" y="558949"/>
              <a:ext cx="4288867" cy="738020"/>
            </a:xfrm>
            <a:prstGeom prst="rect">
              <a:avLst/>
            </a:prstGeom>
          </p:spPr>
        </p:pic>
        <p:sp>
          <p:nvSpPr>
            <p:cNvPr id="25" name="Rectangle 24">
              <a:extLst>
                <a:ext uri="{FF2B5EF4-FFF2-40B4-BE49-F238E27FC236}">
                  <a16:creationId xmlns:a16="http://schemas.microsoft.com/office/drawing/2014/main" id="{A715CE84-181B-4349-AE9F-60D5764381BD}"/>
                </a:ext>
              </a:extLst>
            </p:cNvPr>
            <p:cNvSpPr/>
            <p:nvPr/>
          </p:nvSpPr>
          <p:spPr>
            <a:xfrm>
              <a:off x="2485010" y="558949"/>
              <a:ext cx="4288867" cy="738020"/>
            </a:xfrm>
            <a:prstGeom prst="rect">
              <a:avLst/>
            </a:prstGeom>
            <a:solidFill>
              <a:schemeClr val="bg1">
                <a:lumMod val="5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grpSp>
    </p:spTree>
    <p:extLst>
      <p:ext uri="{BB962C8B-B14F-4D97-AF65-F5344CB8AC3E}">
        <p14:creationId xmlns:p14="http://schemas.microsoft.com/office/powerpoint/2010/main" val="1414644158"/>
      </p:ext>
    </p:extLst>
  </p:cSld>
  <p:clrMapOvr>
    <a:masterClrMapping/>
  </p:clrMapOvr>
  <p:transition spd="slow">
    <p:wipe dir="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16FB09DF-F6DC-422D-8618-C94DFF0B1171}"/>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32</a:t>
            </a:fld>
            <a:endParaRPr lang="nb-NO">
              <a:solidFill>
                <a:schemeClr val="bg1">
                  <a:lumMod val="50000"/>
                </a:schemeClr>
              </a:solidFill>
            </a:endParaRPr>
          </a:p>
        </p:txBody>
      </p:sp>
      <p:grpSp>
        <p:nvGrpSpPr>
          <p:cNvPr id="13" name="Group 12">
            <a:extLst>
              <a:ext uri="{FF2B5EF4-FFF2-40B4-BE49-F238E27FC236}">
                <a16:creationId xmlns:a16="http://schemas.microsoft.com/office/drawing/2014/main" id="{A9BAC8AC-3A26-4EDB-AD3F-E5BA742EABDD}"/>
              </a:ext>
            </a:extLst>
          </p:cNvPr>
          <p:cNvGrpSpPr/>
          <p:nvPr/>
        </p:nvGrpSpPr>
        <p:grpSpPr>
          <a:xfrm>
            <a:off x="672921" y="1673817"/>
            <a:ext cx="3206944" cy="2717244"/>
            <a:chOff x="6453" y="0"/>
            <a:chExt cx="2964930" cy="2538548"/>
          </a:xfrm>
        </p:grpSpPr>
        <p:grpSp>
          <p:nvGrpSpPr>
            <p:cNvPr id="14" name="Group 13">
              <a:extLst>
                <a:ext uri="{FF2B5EF4-FFF2-40B4-BE49-F238E27FC236}">
                  <a16:creationId xmlns:a16="http://schemas.microsoft.com/office/drawing/2014/main" id="{01BB0B97-9B2E-4CD3-8E50-FFC3E700D490}"/>
                </a:ext>
              </a:extLst>
            </p:cNvPr>
            <p:cNvGrpSpPr/>
            <p:nvPr/>
          </p:nvGrpSpPr>
          <p:grpSpPr>
            <a:xfrm>
              <a:off x="6569" y="0"/>
              <a:ext cx="2964814" cy="2538548"/>
              <a:chOff x="6569" y="0"/>
              <a:chExt cx="2976882" cy="2523033"/>
            </a:xfrm>
          </p:grpSpPr>
          <p:sp>
            <p:nvSpPr>
              <p:cNvPr id="16" name="Rectangle 15">
                <a:extLst>
                  <a:ext uri="{FF2B5EF4-FFF2-40B4-BE49-F238E27FC236}">
                    <a16:creationId xmlns:a16="http://schemas.microsoft.com/office/drawing/2014/main" id="{8EBB2D46-6275-4E90-B8E0-32962A391E4A}"/>
                  </a:ext>
                </a:extLst>
              </p:cNvPr>
              <p:cNvSpPr/>
              <p:nvPr/>
            </p:nvSpPr>
            <p:spPr>
              <a:xfrm>
                <a:off x="6569" y="0"/>
                <a:ext cx="2976882" cy="2523033"/>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lang="en-GB" sz="1100"/>
              </a:p>
            </p:txBody>
          </p:sp>
          <p:pic>
            <p:nvPicPr>
              <p:cNvPr id="17" name="Bilde 4">
                <a:extLst>
                  <a:ext uri="{FF2B5EF4-FFF2-40B4-BE49-F238E27FC236}">
                    <a16:creationId xmlns:a16="http://schemas.microsoft.com/office/drawing/2014/main" id="{495AB80B-1415-48DC-A52C-691498BA320C}"/>
                  </a:ext>
                </a:extLst>
              </p:cNvPr>
              <p:cNvPicPr>
                <a:picLocks noChangeAspect="1"/>
              </p:cNvPicPr>
              <p:nvPr/>
            </p:nvPicPr>
            <p:blipFill>
              <a:blip r:embed="rId3"/>
              <a:stretch>
                <a:fillRect/>
              </a:stretch>
            </p:blipFill>
            <p:spPr>
              <a:xfrm>
                <a:off x="202405" y="227593"/>
                <a:ext cx="1955374" cy="2290262"/>
              </a:xfrm>
              <a:prstGeom prst="rect">
                <a:avLst/>
              </a:prstGeom>
            </p:spPr>
          </p:pic>
        </p:grpSp>
        <p:graphicFrame>
          <p:nvGraphicFramePr>
            <p:cNvPr id="15" name="Chart 14">
              <a:extLst>
                <a:ext uri="{FF2B5EF4-FFF2-40B4-BE49-F238E27FC236}">
                  <a16:creationId xmlns:a16="http://schemas.microsoft.com/office/drawing/2014/main" id="{07CF3F0D-2274-4F42-ABC1-45CBC1C2E935}"/>
                </a:ext>
              </a:extLst>
            </p:cNvPr>
            <p:cNvGraphicFramePr>
              <a:graphicFrameLocks/>
            </p:cNvGraphicFramePr>
            <p:nvPr>
              <p:extLst>
                <p:ext uri="{D42A27DB-BD31-4B8C-83A1-F6EECF244321}">
                  <p14:modId xmlns:p14="http://schemas.microsoft.com/office/powerpoint/2010/main" val="349819132"/>
                </p:ext>
              </p:extLst>
            </p:nvPr>
          </p:nvGraphicFramePr>
          <p:xfrm>
            <a:off x="6453" y="0"/>
            <a:ext cx="2964930" cy="2538548"/>
          </p:xfrm>
          <a:graphic>
            <a:graphicData uri="http://schemas.openxmlformats.org/drawingml/2006/chart">
              <c:chart xmlns:c="http://schemas.openxmlformats.org/drawingml/2006/chart" xmlns:r="http://schemas.openxmlformats.org/officeDocument/2006/relationships" r:id="rId4"/>
            </a:graphicData>
          </a:graphic>
        </p:graphicFrame>
      </p:grpSp>
      <p:graphicFrame>
        <p:nvGraphicFramePr>
          <p:cNvPr id="12" name="Chart 11">
            <a:extLst>
              <a:ext uri="{FF2B5EF4-FFF2-40B4-BE49-F238E27FC236}">
                <a16:creationId xmlns:a16="http://schemas.microsoft.com/office/drawing/2014/main" id="{52607AEF-3771-4A5F-8F82-EFCFB6E82905}"/>
              </a:ext>
            </a:extLst>
          </p:cNvPr>
          <p:cNvGraphicFramePr>
            <a:graphicFrameLocks/>
          </p:cNvGraphicFramePr>
          <p:nvPr>
            <p:extLst>
              <p:ext uri="{D42A27DB-BD31-4B8C-83A1-F6EECF244321}">
                <p14:modId xmlns:p14="http://schemas.microsoft.com/office/powerpoint/2010/main" val="3472640954"/>
              </p:ext>
            </p:extLst>
          </p:nvPr>
        </p:nvGraphicFramePr>
        <p:xfrm>
          <a:off x="3879865" y="1673817"/>
          <a:ext cx="2952310" cy="2533381"/>
        </p:xfrm>
        <a:graphic>
          <a:graphicData uri="http://schemas.openxmlformats.org/drawingml/2006/chart">
            <c:chart xmlns:c="http://schemas.openxmlformats.org/drawingml/2006/chart" xmlns:r="http://schemas.openxmlformats.org/officeDocument/2006/relationships" r:id="rId5"/>
          </a:graphicData>
        </a:graphic>
      </p:graphicFrame>
      <mc:AlternateContent xmlns:mc="http://schemas.openxmlformats.org/markup-compatibility/2006" xmlns:a14="http://schemas.microsoft.com/office/drawing/2010/main">
        <mc:Choice Requires="a14">
          <p:sp>
            <p:nvSpPr>
              <p:cNvPr id="22" name="Title 1">
                <a:extLst>
                  <a:ext uri="{FF2B5EF4-FFF2-40B4-BE49-F238E27FC236}">
                    <a16:creationId xmlns:a16="http://schemas.microsoft.com/office/drawing/2014/main" id="{1C3EE21B-D9A2-4504-9AFD-BCBC3D2C284E}"/>
                  </a:ext>
                </a:extLst>
              </p:cNvPr>
              <p:cNvSpPr>
                <a:spLocks noGrp="1"/>
              </p:cNvSpPr>
              <p:nvPr>
                <p:ph type="title"/>
              </p:nvPr>
            </p:nvSpPr>
            <p:spPr>
              <a:xfrm>
                <a:off x="347524" y="124747"/>
                <a:ext cx="7859216" cy="857250"/>
              </a:xfrm>
            </p:spPr>
            <p:txBody>
              <a:bodyPr/>
              <a:lstStyle/>
              <a:p>
                <a:r>
                  <a:rPr lang="nb-NO"/>
                  <a:t>Robertson-</a:t>
                </a:r>
                <a:r>
                  <a:rPr lang="nb-NO" err="1"/>
                  <a:t>diagramer</a:t>
                </a:r>
                <a:endParaRPr lang="nb-NO"/>
              </a:p>
            </p:txBody>
          </p:sp>
        </mc:Choice>
        <mc:Fallback xmlns="">
          <p:sp>
            <p:nvSpPr>
              <p:cNvPr id="22" name="Title 1">
                <a:extLst>
                  <a:ext uri="{FF2B5EF4-FFF2-40B4-BE49-F238E27FC236}">
                    <a16:creationId xmlns:a16="http://schemas.microsoft.com/office/drawing/2014/main" id="{1C3EE21B-D9A2-4504-9AFD-BCBC3D2C284E}"/>
                  </a:ext>
                </a:extLst>
              </p:cNvPr>
              <p:cNvSpPr>
                <a:spLocks noGrp="1" noRot="1" noChangeAspect="1" noMove="1" noResize="1" noEditPoints="1" noAdjustHandles="1" noChangeArrowheads="1" noChangeShapeType="1" noTextEdit="1"/>
              </p:cNvSpPr>
              <p:nvPr>
                <p:ph type="title"/>
              </p:nvPr>
            </p:nvSpPr>
            <p:spPr>
              <a:xfrm>
                <a:off x="347524" y="124747"/>
                <a:ext cx="7859216" cy="857250"/>
              </a:xfrm>
              <a:blipFill>
                <a:blip r:embed="rId6"/>
                <a:stretch>
                  <a:fillRect r="-10256"/>
                </a:stretch>
              </a:blipFill>
            </p:spPr>
            <p:txBody>
              <a:bodyPr/>
              <a:lstStyle/>
              <a:p>
                <a:r>
                  <a:rPr lang="nb-NO">
                    <a:noFill/>
                  </a:rPr>
                  <a:t> </a:t>
                </a:r>
              </a:p>
            </p:txBody>
          </p:sp>
        </mc:Fallback>
      </mc:AlternateContent>
      <p:grpSp>
        <p:nvGrpSpPr>
          <p:cNvPr id="23" name="Group 22">
            <a:extLst>
              <a:ext uri="{FF2B5EF4-FFF2-40B4-BE49-F238E27FC236}">
                <a16:creationId xmlns:a16="http://schemas.microsoft.com/office/drawing/2014/main" id="{DDDF75EC-ACD1-4C7D-BDDE-A73557AAE5E2}"/>
              </a:ext>
            </a:extLst>
          </p:cNvPr>
          <p:cNvGrpSpPr/>
          <p:nvPr/>
        </p:nvGrpSpPr>
        <p:grpSpPr>
          <a:xfrm>
            <a:off x="4068723" y="558949"/>
            <a:ext cx="4288868" cy="738020"/>
            <a:chOff x="2485010" y="558949"/>
            <a:chExt cx="4288868" cy="738020"/>
          </a:xfrm>
        </p:grpSpPr>
        <p:pic>
          <p:nvPicPr>
            <p:cNvPr id="24" name="Picture 23">
              <a:extLst>
                <a:ext uri="{FF2B5EF4-FFF2-40B4-BE49-F238E27FC236}">
                  <a16:creationId xmlns:a16="http://schemas.microsoft.com/office/drawing/2014/main" id="{F62687BA-9DC9-4935-A8EC-527703F50BD2}"/>
                </a:ext>
              </a:extLst>
            </p:cNvPr>
            <p:cNvPicPr>
              <a:picLocks noChangeAspect="1"/>
            </p:cNvPicPr>
            <p:nvPr/>
          </p:nvPicPr>
          <p:blipFill>
            <a:blip r:embed="rId7"/>
            <a:stretch>
              <a:fillRect/>
            </a:stretch>
          </p:blipFill>
          <p:spPr>
            <a:xfrm>
              <a:off x="2485011" y="558949"/>
              <a:ext cx="4288867" cy="738020"/>
            </a:xfrm>
            <a:prstGeom prst="rect">
              <a:avLst/>
            </a:prstGeom>
          </p:spPr>
        </p:pic>
        <p:sp>
          <p:nvSpPr>
            <p:cNvPr id="25" name="Rectangle 24">
              <a:extLst>
                <a:ext uri="{FF2B5EF4-FFF2-40B4-BE49-F238E27FC236}">
                  <a16:creationId xmlns:a16="http://schemas.microsoft.com/office/drawing/2014/main" id="{EC832367-AC27-4F98-918F-A5E697B1E97D}"/>
                </a:ext>
              </a:extLst>
            </p:cNvPr>
            <p:cNvSpPr/>
            <p:nvPr/>
          </p:nvSpPr>
          <p:spPr>
            <a:xfrm>
              <a:off x="2485010" y="558949"/>
              <a:ext cx="4288867" cy="738020"/>
            </a:xfrm>
            <a:prstGeom prst="rect">
              <a:avLst/>
            </a:prstGeom>
            <a:solidFill>
              <a:schemeClr val="bg1">
                <a:lumMod val="5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grpSp>
    </p:spTree>
    <p:extLst>
      <p:ext uri="{BB962C8B-B14F-4D97-AF65-F5344CB8AC3E}">
        <p14:creationId xmlns:p14="http://schemas.microsoft.com/office/powerpoint/2010/main" val="3376558013"/>
      </p:ext>
    </p:extLst>
  </p:cSld>
  <p:clrMapOvr>
    <a:masterClrMapping/>
  </p:clrMapOvr>
  <p:transition spd="slow">
    <p:wipe dir="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16FB09DF-F6DC-422D-8618-C94DFF0B1171}"/>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33</a:t>
            </a:fld>
            <a:endParaRPr lang="nb-NO">
              <a:solidFill>
                <a:schemeClr val="bg1">
                  <a:lumMod val="50000"/>
                </a:schemeClr>
              </a:solidFill>
            </a:endParaRPr>
          </a:p>
        </p:txBody>
      </p:sp>
      <p:grpSp>
        <p:nvGrpSpPr>
          <p:cNvPr id="13" name="Group 12">
            <a:extLst>
              <a:ext uri="{FF2B5EF4-FFF2-40B4-BE49-F238E27FC236}">
                <a16:creationId xmlns:a16="http://schemas.microsoft.com/office/drawing/2014/main" id="{A9BAC8AC-3A26-4EDB-AD3F-E5BA742EABDD}"/>
              </a:ext>
            </a:extLst>
          </p:cNvPr>
          <p:cNvGrpSpPr/>
          <p:nvPr/>
        </p:nvGrpSpPr>
        <p:grpSpPr>
          <a:xfrm>
            <a:off x="672921" y="1673817"/>
            <a:ext cx="3206944" cy="2717244"/>
            <a:chOff x="6453" y="0"/>
            <a:chExt cx="2964930" cy="2538548"/>
          </a:xfrm>
        </p:grpSpPr>
        <p:grpSp>
          <p:nvGrpSpPr>
            <p:cNvPr id="14" name="Group 13">
              <a:extLst>
                <a:ext uri="{FF2B5EF4-FFF2-40B4-BE49-F238E27FC236}">
                  <a16:creationId xmlns:a16="http://schemas.microsoft.com/office/drawing/2014/main" id="{01BB0B97-9B2E-4CD3-8E50-FFC3E700D490}"/>
                </a:ext>
              </a:extLst>
            </p:cNvPr>
            <p:cNvGrpSpPr/>
            <p:nvPr/>
          </p:nvGrpSpPr>
          <p:grpSpPr>
            <a:xfrm>
              <a:off x="6569" y="0"/>
              <a:ext cx="2964814" cy="2538548"/>
              <a:chOff x="6569" y="0"/>
              <a:chExt cx="2976882" cy="2523033"/>
            </a:xfrm>
          </p:grpSpPr>
          <p:sp>
            <p:nvSpPr>
              <p:cNvPr id="16" name="Rectangle 15">
                <a:extLst>
                  <a:ext uri="{FF2B5EF4-FFF2-40B4-BE49-F238E27FC236}">
                    <a16:creationId xmlns:a16="http://schemas.microsoft.com/office/drawing/2014/main" id="{8EBB2D46-6275-4E90-B8E0-32962A391E4A}"/>
                  </a:ext>
                </a:extLst>
              </p:cNvPr>
              <p:cNvSpPr/>
              <p:nvPr/>
            </p:nvSpPr>
            <p:spPr>
              <a:xfrm>
                <a:off x="6569" y="0"/>
                <a:ext cx="2976882" cy="2523033"/>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lang="en-GB" sz="1100"/>
              </a:p>
            </p:txBody>
          </p:sp>
          <p:pic>
            <p:nvPicPr>
              <p:cNvPr id="17" name="Bilde 4">
                <a:extLst>
                  <a:ext uri="{FF2B5EF4-FFF2-40B4-BE49-F238E27FC236}">
                    <a16:creationId xmlns:a16="http://schemas.microsoft.com/office/drawing/2014/main" id="{495AB80B-1415-48DC-A52C-691498BA320C}"/>
                  </a:ext>
                </a:extLst>
              </p:cNvPr>
              <p:cNvPicPr>
                <a:picLocks noChangeAspect="1"/>
              </p:cNvPicPr>
              <p:nvPr/>
            </p:nvPicPr>
            <p:blipFill>
              <a:blip r:embed="rId3"/>
              <a:stretch>
                <a:fillRect/>
              </a:stretch>
            </p:blipFill>
            <p:spPr>
              <a:xfrm>
                <a:off x="202405" y="227593"/>
                <a:ext cx="1955374" cy="2290262"/>
              </a:xfrm>
              <a:prstGeom prst="rect">
                <a:avLst/>
              </a:prstGeom>
            </p:spPr>
          </p:pic>
        </p:grpSp>
        <p:graphicFrame>
          <p:nvGraphicFramePr>
            <p:cNvPr id="15" name="Chart 14">
              <a:extLst>
                <a:ext uri="{FF2B5EF4-FFF2-40B4-BE49-F238E27FC236}">
                  <a16:creationId xmlns:a16="http://schemas.microsoft.com/office/drawing/2014/main" id="{07CF3F0D-2274-4F42-ABC1-45CBC1C2E935}"/>
                </a:ext>
              </a:extLst>
            </p:cNvPr>
            <p:cNvGraphicFramePr>
              <a:graphicFrameLocks/>
            </p:cNvGraphicFramePr>
            <p:nvPr>
              <p:extLst>
                <p:ext uri="{D42A27DB-BD31-4B8C-83A1-F6EECF244321}">
                  <p14:modId xmlns:p14="http://schemas.microsoft.com/office/powerpoint/2010/main" val="1746883458"/>
                </p:ext>
              </p:extLst>
            </p:nvPr>
          </p:nvGraphicFramePr>
          <p:xfrm>
            <a:off x="6453" y="0"/>
            <a:ext cx="2964930" cy="2538548"/>
          </p:xfrm>
          <a:graphic>
            <a:graphicData uri="http://schemas.openxmlformats.org/drawingml/2006/chart">
              <c:chart xmlns:c="http://schemas.openxmlformats.org/drawingml/2006/chart" xmlns:r="http://schemas.openxmlformats.org/officeDocument/2006/relationships" r:id="rId4"/>
            </a:graphicData>
          </a:graphic>
        </p:graphicFrame>
      </p:grpSp>
      <p:graphicFrame>
        <p:nvGraphicFramePr>
          <p:cNvPr id="12" name="Chart 11">
            <a:extLst>
              <a:ext uri="{FF2B5EF4-FFF2-40B4-BE49-F238E27FC236}">
                <a16:creationId xmlns:a16="http://schemas.microsoft.com/office/drawing/2014/main" id="{52607AEF-3771-4A5F-8F82-EFCFB6E82905}"/>
              </a:ext>
            </a:extLst>
          </p:cNvPr>
          <p:cNvGraphicFramePr>
            <a:graphicFrameLocks/>
          </p:cNvGraphicFramePr>
          <p:nvPr>
            <p:extLst>
              <p:ext uri="{D42A27DB-BD31-4B8C-83A1-F6EECF244321}">
                <p14:modId xmlns:p14="http://schemas.microsoft.com/office/powerpoint/2010/main" val="1556397831"/>
              </p:ext>
            </p:extLst>
          </p:nvPr>
        </p:nvGraphicFramePr>
        <p:xfrm>
          <a:off x="3879865" y="1673817"/>
          <a:ext cx="2952310" cy="2533381"/>
        </p:xfrm>
        <a:graphic>
          <a:graphicData uri="http://schemas.openxmlformats.org/drawingml/2006/chart">
            <c:chart xmlns:c="http://schemas.openxmlformats.org/drawingml/2006/chart" xmlns:r="http://schemas.openxmlformats.org/officeDocument/2006/relationships" r:id="rId5"/>
          </a:graphicData>
        </a:graphic>
      </p:graphicFrame>
      <mc:AlternateContent xmlns:mc="http://schemas.openxmlformats.org/markup-compatibility/2006" xmlns:a14="http://schemas.microsoft.com/office/drawing/2010/main">
        <mc:Choice Requires="a14">
          <p:sp>
            <p:nvSpPr>
              <p:cNvPr id="22" name="Title 1">
                <a:extLst>
                  <a:ext uri="{FF2B5EF4-FFF2-40B4-BE49-F238E27FC236}">
                    <a16:creationId xmlns:a16="http://schemas.microsoft.com/office/drawing/2014/main" id="{EACD9569-6F52-4E19-9C6B-915008F450B2}"/>
                  </a:ext>
                </a:extLst>
              </p:cNvPr>
              <p:cNvSpPr>
                <a:spLocks noGrp="1"/>
              </p:cNvSpPr>
              <p:nvPr>
                <p:ph type="title"/>
              </p:nvPr>
            </p:nvSpPr>
            <p:spPr>
              <a:xfrm>
                <a:off x="347524" y="124747"/>
                <a:ext cx="7859216" cy="857250"/>
              </a:xfrm>
            </p:spPr>
            <p:txBody>
              <a:bodyPr/>
              <a:lstStyle/>
              <a:p>
                <a:r>
                  <a:rPr lang="nb-NO"/>
                  <a:t>Robertson-</a:t>
                </a:r>
                <a:r>
                  <a:rPr lang="nb-NO" err="1"/>
                  <a:t>diagramer</a:t>
                </a:r>
                <a:endParaRPr lang="nb-NO"/>
              </a:p>
            </p:txBody>
          </p:sp>
        </mc:Choice>
        <mc:Fallback xmlns="">
          <p:sp>
            <p:nvSpPr>
              <p:cNvPr id="22" name="Title 1">
                <a:extLst>
                  <a:ext uri="{FF2B5EF4-FFF2-40B4-BE49-F238E27FC236}">
                    <a16:creationId xmlns:a16="http://schemas.microsoft.com/office/drawing/2014/main" id="{EACD9569-6F52-4E19-9C6B-915008F450B2}"/>
                  </a:ext>
                </a:extLst>
              </p:cNvPr>
              <p:cNvSpPr>
                <a:spLocks noGrp="1" noRot="1" noChangeAspect="1" noMove="1" noResize="1" noEditPoints="1" noAdjustHandles="1" noChangeArrowheads="1" noChangeShapeType="1" noTextEdit="1"/>
              </p:cNvSpPr>
              <p:nvPr>
                <p:ph type="title"/>
              </p:nvPr>
            </p:nvSpPr>
            <p:spPr>
              <a:xfrm>
                <a:off x="347524" y="124747"/>
                <a:ext cx="7859216" cy="857250"/>
              </a:xfrm>
              <a:blipFill>
                <a:blip r:embed="rId6"/>
                <a:stretch>
                  <a:fillRect r="-10256"/>
                </a:stretch>
              </a:blipFill>
            </p:spPr>
            <p:txBody>
              <a:bodyPr/>
              <a:lstStyle/>
              <a:p>
                <a:r>
                  <a:rPr lang="nb-NO">
                    <a:noFill/>
                  </a:rPr>
                  <a:t> </a:t>
                </a:r>
              </a:p>
            </p:txBody>
          </p:sp>
        </mc:Fallback>
      </mc:AlternateContent>
      <p:grpSp>
        <p:nvGrpSpPr>
          <p:cNvPr id="23" name="Group 22">
            <a:extLst>
              <a:ext uri="{FF2B5EF4-FFF2-40B4-BE49-F238E27FC236}">
                <a16:creationId xmlns:a16="http://schemas.microsoft.com/office/drawing/2014/main" id="{A894F66C-2BC1-4C13-9BE0-D93F61FAC758}"/>
              </a:ext>
            </a:extLst>
          </p:cNvPr>
          <p:cNvGrpSpPr/>
          <p:nvPr/>
        </p:nvGrpSpPr>
        <p:grpSpPr>
          <a:xfrm>
            <a:off x="4068723" y="558949"/>
            <a:ext cx="4288868" cy="738020"/>
            <a:chOff x="2485010" y="558949"/>
            <a:chExt cx="4288868" cy="738020"/>
          </a:xfrm>
        </p:grpSpPr>
        <p:pic>
          <p:nvPicPr>
            <p:cNvPr id="24" name="Picture 23">
              <a:extLst>
                <a:ext uri="{FF2B5EF4-FFF2-40B4-BE49-F238E27FC236}">
                  <a16:creationId xmlns:a16="http://schemas.microsoft.com/office/drawing/2014/main" id="{7976450F-4C46-4096-B801-3DE7522D2848}"/>
                </a:ext>
              </a:extLst>
            </p:cNvPr>
            <p:cNvPicPr>
              <a:picLocks noChangeAspect="1"/>
            </p:cNvPicPr>
            <p:nvPr/>
          </p:nvPicPr>
          <p:blipFill>
            <a:blip r:embed="rId7"/>
            <a:stretch>
              <a:fillRect/>
            </a:stretch>
          </p:blipFill>
          <p:spPr>
            <a:xfrm>
              <a:off x="2485011" y="558949"/>
              <a:ext cx="4288867" cy="738020"/>
            </a:xfrm>
            <a:prstGeom prst="rect">
              <a:avLst/>
            </a:prstGeom>
          </p:spPr>
        </p:pic>
        <p:sp>
          <p:nvSpPr>
            <p:cNvPr id="25" name="Rectangle 24">
              <a:extLst>
                <a:ext uri="{FF2B5EF4-FFF2-40B4-BE49-F238E27FC236}">
                  <a16:creationId xmlns:a16="http://schemas.microsoft.com/office/drawing/2014/main" id="{BEF9C71A-DE8C-4700-947D-EC07BF8BD52F}"/>
                </a:ext>
              </a:extLst>
            </p:cNvPr>
            <p:cNvSpPr/>
            <p:nvPr/>
          </p:nvSpPr>
          <p:spPr>
            <a:xfrm>
              <a:off x="2485010" y="558949"/>
              <a:ext cx="4288867" cy="738020"/>
            </a:xfrm>
            <a:prstGeom prst="rect">
              <a:avLst/>
            </a:prstGeom>
            <a:solidFill>
              <a:schemeClr val="bg1">
                <a:lumMod val="5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grpSp>
    </p:spTree>
    <p:extLst>
      <p:ext uri="{BB962C8B-B14F-4D97-AF65-F5344CB8AC3E}">
        <p14:creationId xmlns:p14="http://schemas.microsoft.com/office/powerpoint/2010/main" val="129239276"/>
      </p:ext>
    </p:extLst>
  </p:cSld>
  <p:clrMapOvr>
    <a:masterClrMapping/>
  </p:clrMapOvr>
  <p:transition spd="slow">
    <p:wipe dir="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16FB09DF-F6DC-422D-8618-C94DFF0B1171}"/>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34</a:t>
            </a:fld>
            <a:endParaRPr lang="nb-NO">
              <a:solidFill>
                <a:schemeClr val="bg1">
                  <a:lumMod val="50000"/>
                </a:schemeClr>
              </a:solidFill>
            </a:endParaRPr>
          </a:p>
        </p:txBody>
      </p:sp>
      <p:grpSp>
        <p:nvGrpSpPr>
          <p:cNvPr id="13" name="Group 12">
            <a:extLst>
              <a:ext uri="{FF2B5EF4-FFF2-40B4-BE49-F238E27FC236}">
                <a16:creationId xmlns:a16="http://schemas.microsoft.com/office/drawing/2014/main" id="{A9BAC8AC-3A26-4EDB-AD3F-E5BA742EABDD}"/>
              </a:ext>
            </a:extLst>
          </p:cNvPr>
          <p:cNvGrpSpPr/>
          <p:nvPr/>
        </p:nvGrpSpPr>
        <p:grpSpPr>
          <a:xfrm>
            <a:off x="672921" y="1673817"/>
            <a:ext cx="3206944" cy="2717244"/>
            <a:chOff x="6453" y="0"/>
            <a:chExt cx="2964930" cy="2538548"/>
          </a:xfrm>
        </p:grpSpPr>
        <p:grpSp>
          <p:nvGrpSpPr>
            <p:cNvPr id="14" name="Group 13">
              <a:extLst>
                <a:ext uri="{FF2B5EF4-FFF2-40B4-BE49-F238E27FC236}">
                  <a16:creationId xmlns:a16="http://schemas.microsoft.com/office/drawing/2014/main" id="{01BB0B97-9B2E-4CD3-8E50-FFC3E700D490}"/>
                </a:ext>
              </a:extLst>
            </p:cNvPr>
            <p:cNvGrpSpPr/>
            <p:nvPr/>
          </p:nvGrpSpPr>
          <p:grpSpPr>
            <a:xfrm>
              <a:off x="6569" y="0"/>
              <a:ext cx="2964814" cy="2538548"/>
              <a:chOff x="6569" y="0"/>
              <a:chExt cx="2976882" cy="2523033"/>
            </a:xfrm>
          </p:grpSpPr>
          <p:sp>
            <p:nvSpPr>
              <p:cNvPr id="16" name="Rectangle 15">
                <a:extLst>
                  <a:ext uri="{FF2B5EF4-FFF2-40B4-BE49-F238E27FC236}">
                    <a16:creationId xmlns:a16="http://schemas.microsoft.com/office/drawing/2014/main" id="{8EBB2D46-6275-4E90-B8E0-32962A391E4A}"/>
                  </a:ext>
                </a:extLst>
              </p:cNvPr>
              <p:cNvSpPr/>
              <p:nvPr/>
            </p:nvSpPr>
            <p:spPr>
              <a:xfrm>
                <a:off x="6569" y="0"/>
                <a:ext cx="2976882" cy="2523033"/>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lang="en-GB" sz="1100"/>
              </a:p>
            </p:txBody>
          </p:sp>
          <p:pic>
            <p:nvPicPr>
              <p:cNvPr id="17" name="Bilde 4">
                <a:extLst>
                  <a:ext uri="{FF2B5EF4-FFF2-40B4-BE49-F238E27FC236}">
                    <a16:creationId xmlns:a16="http://schemas.microsoft.com/office/drawing/2014/main" id="{495AB80B-1415-48DC-A52C-691498BA320C}"/>
                  </a:ext>
                </a:extLst>
              </p:cNvPr>
              <p:cNvPicPr>
                <a:picLocks noChangeAspect="1"/>
              </p:cNvPicPr>
              <p:nvPr/>
            </p:nvPicPr>
            <p:blipFill>
              <a:blip r:embed="rId3"/>
              <a:stretch>
                <a:fillRect/>
              </a:stretch>
            </p:blipFill>
            <p:spPr>
              <a:xfrm>
                <a:off x="202405" y="227593"/>
                <a:ext cx="1955374" cy="2290262"/>
              </a:xfrm>
              <a:prstGeom prst="rect">
                <a:avLst/>
              </a:prstGeom>
            </p:spPr>
          </p:pic>
        </p:grpSp>
        <p:graphicFrame>
          <p:nvGraphicFramePr>
            <p:cNvPr id="15" name="Chart 14">
              <a:extLst>
                <a:ext uri="{FF2B5EF4-FFF2-40B4-BE49-F238E27FC236}">
                  <a16:creationId xmlns:a16="http://schemas.microsoft.com/office/drawing/2014/main" id="{07CF3F0D-2274-4F42-ABC1-45CBC1C2E935}"/>
                </a:ext>
              </a:extLst>
            </p:cNvPr>
            <p:cNvGraphicFramePr>
              <a:graphicFrameLocks/>
            </p:cNvGraphicFramePr>
            <p:nvPr>
              <p:extLst>
                <p:ext uri="{D42A27DB-BD31-4B8C-83A1-F6EECF244321}">
                  <p14:modId xmlns:p14="http://schemas.microsoft.com/office/powerpoint/2010/main" val="3481568297"/>
                </p:ext>
              </p:extLst>
            </p:nvPr>
          </p:nvGraphicFramePr>
          <p:xfrm>
            <a:off x="6453" y="0"/>
            <a:ext cx="2964930" cy="2538548"/>
          </p:xfrm>
          <a:graphic>
            <a:graphicData uri="http://schemas.openxmlformats.org/drawingml/2006/chart">
              <c:chart xmlns:c="http://schemas.openxmlformats.org/drawingml/2006/chart" xmlns:r="http://schemas.openxmlformats.org/officeDocument/2006/relationships" r:id="rId4"/>
            </a:graphicData>
          </a:graphic>
        </p:graphicFrame>
      </p:grpSp>
      <p:graphicFrame>
        <p:nvGraphicFramePr>
          <p:cNvPr id="12" name="Chart 11">
            <a:extLst>
              <a:ext uri="{FF2B5EF4-FFF2-40B4-BE49-F238E27FC236}">
                <a16:creationId xmlns:a16="http://schemas.microsoft.com/office/drawing/2014/main" id="{52607AEF-3771-4A5F-8F82-EFCFB6E82905}"/>
              </a:ext>
            </a:extLst>
          </p:cNvPr>
          <p:cNvGraphicFramePr>
            <a:graphicFrameLocks/>
          </p:cNvGraphicFramePr>
          <p:nvPr>
            <p:extLst>
              <p:ext uri="{D42A27DB-BD31-4B8C-83A1-F6EECF244321}">
                <p14:modId xmlns:p14="http://schemas.microsoft.com/office/powerpoint/2010/main" val="829881111"/>
              </p:ext>
            </p:extLst>
          </p:nvPr>
        </p:nvGraphicFramePr>
        <p:xfrm>
          <a:off x="3879865" y="1673817"/>
          <a:ext cx="2952310" cy="2533381"/>
        </p:xfrm>
        <a:graphic>
          <a:graphicData uri="http://schemas.openxmlformats.org/drawingml/2006/chart">
            <c:chart xmlns:c="http://schemas.openxmlformats.org/drawingml/2006/chart" xmlns:r="http://schemas.openxmlformats.org/officeDocument/2006/relationships" r:id="rId5"/>
          </a:graphicData>
        </a:graphic>
      </p:graphicFrame>
      <mc:AlternateContent xmlns:mc="http://schemas.openxmlformats.org/markup-compatibility/2006" xmlns:a14="http://schemas.microsoft.com/office/drawing/2010/main">
        <mc:Choice Requires="a14">
          <p:sp>
            <p:nvSpPr>
              <p:cNvPr id="22" name="Title 1">
                <a:extLst>
                  <a:ext uri="{FF2B5EF4-FFF2-40B4-BE49-F238E27FC236}">
                    <a16:creationId xmlns:a16="http://schemas.microsoft.com/office/drawing/2014/main" id="{2E6E63AD-B198-4D68-B26D-0370982E9B88}"/>
                  </a:ext>
                </a:extLst>
              </p:cNvPr>
              <p:cNvSpPr>
                <a:spLocks noGrp="1"/>
              </p:cNvSpPr>
              <p:nvPr>
                <p:ph type="title"/>
              </p:nvPr>
            </p:nvSpPr>
            <p:spPr>
              <a:xfrm>
                <a:off x="347524" y="124747"/>
                <a:ext cx="7859216" cy="857250"/>
              </a:xfrm>
            </p:spPr>
            <p:txBody>
              <a:bodyPr/>
              <a:lstStyle/>
              <a:p>
                <a:r>
                  <a:rPr lang="nb-NO"/>
                  <a:t>Robertson-</a:t>
                </a:r>
                <a:r>
                  <a:rPr lang="nb-NO" err="1"/>
                  <a:t>diagramer</a:t>
                </a:r>
                <a:endParaRPr lang="nb-NO"/>
              </a:p>
            </p:txBody>
          </p:sp>
        </mc:Choice>
        <mc:Fallback xmlns="">
          <p:sp>
            <p:nvSpPr>
              <p:cNvPr id="22" name="Title 1">
                <a:extLst>
                  <a:ext uri="{FF2B5EF4-FFF2-40B4-BE49-F238E27FC236}">
                    <a16:creationId xmlns:a16="http://schemas.microsoft.com/office/drawing/2014/main" id="{2E6E63AD-B198-4D68-B26D-0370982E9B88}"/>
                  </a:ext>
                </a:extLst>
              </p:cNvPr>
              <p:cNvSpPr>
                <a:spLocks noGrp="1" noRot="1" noChangeAspect="1" noMove="1" noResize="1" noEditPoints="1" noAdjustHandles="1" noChangeArrowheads="1" noChangeShapeType="1" noTextEdit="1"/>
              </p:cNvSpPr>
              <p:nvPr>
                <p:ph type="title"/>
              </p:nvPr>
            </p:nvSpPr>
            <p:spPr>
              <a:xfrm>
                <a:off x="347524" y="124747"/>
                <a:ext cx="7859216" cy="857250"/>
              </a:xfrm>
              <a:blipFill>
                <a:blip r:embed="rId6"/>
                <a:stretch>
                  <a:fillRect r="-10256"/>
                </a:stretch>
              </a:blipFill>
            </p:spPr>
            <p:txBody>
              <a:bodyPr/>
              <a:lstStyle/>
              <a:p>
                <a:r>
                  <a:rPr lang="nb-NO">
                    <a:noFill/>
                  </a:rPr>
                  <a:t> </a:t>
                </a:r>
              </a:p>
            </p:txBody>
          </p:sp>
        </mc:Fallback>
      </mc:AlternateContent>
      <p:grpSp>
        <p:nvGrpSpPr>
          <p:cNvPr id="23" name="Group 22">
            <a:extLst>
              <a:ext uri="{FF2B5EF4-FFF2-40B4-BE49-F238E27FC236}">
                <a16:creationId xmlns:a16="http://schemas.microsoft.com/office/drawing/2014/main" id="{BCF3C2B1-47B8-46FB-B994-85D74C0B347B}"/>
              </a:ext>
            </a:extLst>
          </p:cNvPr>
          <p:cNvGrpSpPr/>
          <p:nvPr/>
        </p:nvGrpSpPr>
        <p:grpSpPr>
          <a:xfrm>
            <a:off x="4068723" y="558949"/>
            <a:ext cx="4288868" cy="738020"/>
            <a:chOff x="2485010" y="558949"/>
            <a:chExt cx="4288868" cy="738020"/>
          </a:xfrm>
        </p:grpSpPr>
        <p:pic>
          <p:nvPicPr>
            <p:cNvPr id="24" name="Picture 23">
              <a:extLst>
                <a:ext uri="{FF2B5EF4-FFF2-40B4-BE49-F238E27FC236}">
                  <a16:creationId xmlns:a16="http://schemas.microsoft.com/office/drawing/2014/main" id="{678E97E2-9A63-431F-AECA-678C6F9E8591}"/>
                </a:ext>
              </a:extLst>
            </p:cNvPr>
            <p:cNvPicPr>
              <a:picLocks noChangeAspect="1"/>
            </p:cNvPicPr>
            <p:nvPr/>
          </p:nvPicPr>
          <p:blipFill>
            <a:blip r:embed="rId7"/>
            <a:stretch>
              <a:fillRect/>
            </a:stretch>
          </p:blipFill>
          <p:spPr>
            <a:xfrm>
              <a:off x="2485011" y="558949"/>
              <a:ext cx="4288867" cy="738020"/>
            </a:xfrm>
            <a:prstGeom prst="rect">
              <a:avLst/>
            </a:prstGeom>
          </p:spPr>
        </p:pic>
        <p:sp>
          <p:nvSpPr>
            <p:cNvPr id="25" name="Rectangle 24">
              <a:extLst>
                <a:ext uri="{FF2B5EF4-FFF2-40B4-BE49-F238E27FC236}">
                  <a16:creationId xmlns:a16="http://schemas.microsoft.com/office/drawing/2014/main" id="{2E8C0998-B065-41C6-9E9E-0CD046A88A0A}"/>
                </a:ext>
              </a:extLst>
            </p:cNvPr>
            <p:cNvSpPr/>
            <p:nvPr/>
          </p:nvSpPr>
          <p:spPr>
            <a:xfrm>
              <a:off x="2485010" y="558949"/>
              <a:ext cx="4288867" cy="738020"/>
            </a:xfrm>
            <a:prstGeom prst="rect">
              <a:avLst/>
            </a:prstGeom>
            <a:solidFill>
              <a:schemeClr val="bg1">
                <a:lumMod val="5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grpSp>
    </p:spTree>
    <p:extLst>
      <p:ext uri="{BB962C8B-B14F-4D97-AF65-F5344CB8AC3E}">
        <p14:creationId xmlns:p14="http://schemas.microsoft.com/office/powerpoint/2010/main" val="2927864246"/>
      </p:ext>
    </p:extLst>
  </p:cSld>
  <p:clrMapOvr>
    <a:masterClrMapping/>
  </p:clrMapOvr>
  <p:transition spd="slow">
    <p:wipe dir="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16FB09DF-F6DC-422D-8618-C94DFF0B1171}"/>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35</a:t>
            </a:fld>
            <a:endParaRPr lang="nb-NO">
              <a:solidFill>
                <a:schemeClr val="bg1">
                  <a:lumMod val="50000"/>
                </a:schemeClr>
              </a:solidFill>
            </a:endParaRPr>
          </a:p>
        </p:txBody>
      </p:sp>
      <p:grpSp>
        <p:nvGrpSpPr>
          <p:cNvPr id="13" name="Group 12">
            <a:extLst>
              <a:ext uri="{FF2B5EF4-FFF2-40B4-BE49-F238E27FC236}">
                <a16:creationId xmlns:a16="http://schemas.microsoft.com/office/drawing/2014/main" id="{A9BAC8AC-3A26-4EDB-AD3F-E5BA742EABDD}"/>
              </a:ext>
            </a:extLst>
          </p:cNvPr>
          <p:cNvGrpSpPr/>
          <p:nvPr/>
        </p:nvGrpSpPr>
        <p:grpSpPr>
          <a:xfrm>
            <a:off x="672921" y="1673817"/>
            <a:ext cx="3206944" cy="2717244"/>
            <a:chOff x="6453" y="0"/>
            <a:chExt cx="2964930" cy="2538548"/>
          </a:xfrm>
        </p:grpSpPr>
        <p:grpSp>
          <p:nvGrpSpPr>
            <p:cNvPr id="14" name="Group 13">
              <a:extLst>
                <a:ext uri="{FF2B5EF4-FFF2-40B4-BE49-F238E27FC236}">
                  <a16:creationId xmlns:a16="http://schemas.microsoft.com/office/drawing/2014/main" id="{01BB0B97-9B2E-4CD3-8E50-FFC3E700D490}"/>
                </a:ext>
              </a:extLst>
            </p:cNvPr>
            <p:cNvGrpSpPr/>
            <p:nvPr/>
          </p:nvGrpSpPr>
          <p:grpSpPr>
            <a:xfrm>
              <a:off x="6569" y="0"/>
              <a:ext cx="2964814" cy="2538548"/>
              <a:chOff x="6569" y="0"/>
              <a:chExt cx="2976882" cy="2523033"/>
            </a:xfrm>
          </p:grpSpPr>
          <p:sp>
            <p:nvSpPr>
              <p:cNvPr id="16" name="Rectangle 15">
                <a:extLst>
                  <a:ext uri="{FF2B5EF4-FFF2-40B4-BE49-F238E27FC236}">
                    <a16:creationId xmlns:a16="http://schemas.microsoft.com/office/drawing/2014/main" id="{8EBB2D46-6275-4E90-B8E0-32962A391E4A}"/>
                  </a:ext>
                </a:extLst>
              </p:cNvPr>
              <p:cNvSpPr/>
              <p:nvPr/>
            </p:nvSpPr>
            <p:spPr>
              <a:xfrm>
                <a:off x="6569" y="0"/>
                <a:ext cx="2976882" cy="2523033"/>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lang="en-GB" sz="1100"/>
              </a:p>
            </p:txBody>
          </p:sp>
          <p:pic>
            <p:nvPicPr>
              <p:cNvPr id="17" name="Bilde 4">
                <a:extLst>
                  <a:ext uri="{FF2B5EF4-FFF2-40B4-BE49-F238E27FC236}">
                    <a16:creationId xmlns:a16="http://schemas.microsoft.com/office/drawing/2014/main" id="{495AB80B-1415-48DC-A52C-691498BA320C}"/>
                  </a:ext>
                </a:extLst>
              </p:cNvPr>
              <p:cNvPicPr>
                <a:picLocks noChangeAspect="1"/>
              </p:cNvPicPr>
              <p:nvPr/>
            </p:nvPicPr>
            <p:blipFill>
              <a:blip r:embed="rId3"/>
              <a:stretch>
                <a:fillRect/>
              </a:stretch>
            </p:blipFill>
            <p:spPr>
              <a:xfrm>
                <a:off x="202405" y="227593"/>
                <a:ext cx="1955374" cy="2290262"/>
              </a:xfrm>
              <a:prstGeom prst="rect">
                <a:avLst/>
              </a:prstGeom>
            </p:spPr>
          </p:pic>
        </p:grpSp>
        <p:graphicFrame>
          <p:nvGraphicFramePr>
            <p:cNvPr id="15" name="Chart 14">
              <a:extLst>
                <a:ext uri="{FF2B5EF4-FFF2-40B4-BE49-F238E27FC236}">
                  <a16:creationId xmlns:a16="http://schemas.microsoft.com/office/drawing/2014/main" id="{07CF3F0D-2274-4F42-ABC1-45CBC1C2E935}"/>
                </a:ext>
              </a:extLst>
            </p:cNvPr>
            <p:cNvGraphicFramePr>
              <a:graphicFrameLocks/>
            </p:cNvGraphicFramePr>
            <p:nvPr>
              <p:extLst>
                <p:ext uri="{D42A27DB-BD31-4B8C-83A1-F6EECF244321}">
                  <p14:modId xmlns:p14="http://schemas.microsoft.com/office/powerpoint/2010/main" val="3045280417"/>
                </p:ext>
              </p:extLst>
            </p:nvPr>
          </p:nvGraphicFramePr>
          <p:xfrm>
            <a:off x="6453" y="0"/>
            <a:ext cx="2964930" cy="2538548"/>
          </p:xfrm>
          <a:graphic>
            <a:graphicData uri="http://schemas.openxmlformats.org/drawingml/2006/chart">
              <c:chart xmlns:c="http://schemas.openxmlformats.org/drawingml/2006/chart" xmlns:r="http://schemas.openxmlformats.org/officeDocument/2006/relationships" r:id="rId4"/>
            </a:graphicData>
          </a:graphic>
        </p:graphicFrame>
      </p:grpSp>
      <p:graphicFrame>
        <p:nvGraphicFramePr>
          <p:cNvPr id="12" name="Chart 11">
            <a:extLst>
              <a:ext uri="{FF2B5EF4-FFF2-40B4-BE49-F238E27FC236}">
                <a16:creationId xmlns:a16="http://schemas.microsoft.com/office/drawing/2014/main" id="{52607AEF-3771-4A5F-8F82-EFCFB6E82905}"/>
              </a:ext>
            </a:extLst>
          </p:cNvPr>
          <p:cNvGraphicFramePr>
            <a:graphicFrameLocks/>
          </p:cNvGraphicFramePr>
          <p:nvPr>
            <p:extLst>
              <p:ext uri="{D42A27DB-BD31-4B8C-83A1-F6EECF244321}">
                <p14:modId xmlns:p14="http://schemas.microsoft.com/office/powerpoint/2010/main" val="3016816464"/>
              </p:ext>
            </p:extLst>
          </p:nvPr>
        </p:nvGraphicFramePr>
        <p:xfrm>
          <a:off x="3879865" y="1673817"/>
          <a:ext cx="2952310" cy="2533381"/>
        </p:xfrm>
        <a:graphic>
          <a:graphicData uri="http://schemas.openxmlformats.org/drawingml/2006/chart">
            <c:chart xmlns:c="http://schemas.openxmlformats.org/drawingml/2006/chart" xmlns:r="http://schemas.openxmlformats.org/officeDocument/2006/relationships" r:id="rId5"/>
          </a:graphicData>
        </a:graphic>
      </p:graphicFrame>
      <p:sp>
        <p:nvSpPr>
          <p:cNvPr id="19" name="Freeform: Shape 18">
            <a:extLst>
              <a:ext uri="{FF2B5EF4-FFF2-40B4-BE49-F238E27FC236}">
                <a16:creationId xmlns:a16="http://schemas.microsoft.com/office/drawing/2014/main" id="{89AB81D9-A2DB-4000-B23D-F8C7E0CB370B}"/>
              </a:ext>
            </a:extLst>
          </p:cNvPr>
          <p:cNvSpPr/>
          <p:nvPr/>
        </p:nvSpPr>
        <p:spPr>
          <a:xfrm>
            <a:off x="1353223" y="2849738"/>
            <a:ext cx="1693427" cy="1052171"/>
          </a:xfrm>
          <a:custGeom>
            <a:avLst/>
            <a:gdLst>
              <a:gd name="connsiteX0" fmla="*/ 272282 w 1310959"/>
              <a:gd name="connsiteY0" fmla="*/ 0 h 604286"/>
              <a:gd name="connsiteX1" fmla="*/ 593411 w 1310959"/>
              <a:gd name="connsiteY1" fmla="*/ 59871 h 604286"/>
              <a:gd name="connsiteX2" fmla="*/ 947196 w 1310959"/>
              <a:gd name="connsiteY2" fmla="*/ 70757 h 604286"/>
              <a:gd name="connsiteX3" fmla="*/ 1186682 w 1310959"/>
              <a:gd name="connsiteY3" fmla="*/ 185057 h 604286"/>
              <a:gd name="connsiteX4" fmla="*/ 1295539 w 1310959"/>
              <a:gd name="connsiteY4" fmla="*/ 293914 h 604286"/>
              <a:gd name="connsiteX5" fmla="*/ 1300982 w 1310959"/>
              <a:gd name="connsiteY5" fmla="*/ 408214 h 604286"/>
              <a:gd name="connsiteX6" fmla="*/ 1208453 w 1310959"/>
              <a:gd name="connsiteY6" fmla="*/ 533400 h 604286"/>
              <a:gd name="connsiteX7" fmla="*/ 996182 w 1310959"/>
              <a:gd name="connsiteY7" fmla="*/ 604157 h 604286"/>
              <a:gd name="connsiteX8" fmla="*/ 636953 w 1310959"/>
              <a:gd name="connsiteY8" fmla="*/ 517071 h 604286"/>
              <a:gd name="connsiteX9" fmla="*/ 299496 w 1310959"/>
              <a:gd name="connsiteY9" fmla="*/ 261257 h 604286"/>
              <a:gd name="connsiteX10" fmla="*/ 114439 w 1310959"/>
              <a:gd name="connsiteY10" fmla="*/ 81643 h 604286"/>
              <a:gd name="connsiteX11" fmla="*/ 139 w 1310959"/>
              <a:gd name="connsiteY11" fmla="*/ 54429 h 604286"/>
              <a:gd name="connsiteX12" fmla="*/ 136211 w 1310959"/>
              <a:gd name="connsiteY12" fmla="*/ 10886 h 604286"/>
              <a:gd name="connsiteX13" fmla="*/ 185196 w 1310959"/>
              <a:gd name="connsiteY13" fmla="*/ 5443 h 604286"/>
              <a:gd name="connsiteX0" fmla="*/ 272280 w 1310957"/>
              <a:gd name="connsiteY0" fmla="*/ 0 h 604286"/>
              <a:gd name="connsiteX1" fmla="*/ 593409 w 1310957"/>
              <a:gd name="connsiteY1" fmla="*/ 59871 h 604286"/>
              <a:gd name="connsiteX2" fmla="*/ 947194 w 1310957"/>
              <a:gd name="connsiteY2" fmla="*/ 70757 h 604286"/>
              <a:gd name="connsiteX3" fmla="*/ 1186680 w 1310957"/>
              <a:gd name="connsiteY3" fmla="*/ 185057 h 604286"/>
              <a:gd name="connsiteX4" fmla="*/ 1295537 w 1310957"/>
              <a:gd name="connsiteY4" fmla="*/ 293914 h 604286"/>
              <a:gd name="connsiteX5" fmla="*/ 1300980 w 1310957"/>
              <a:gd name="connsiteY5" fmla="*/ 408214 h 604286"/>
              <a:gd name="connsiteX6" fmla="*/ 1208451 w 1310957"/>
              <a:gd name="connsiteY6" fmla="*/ 533400 h 604286"/>
              <a:gd name="connsiteX7" fmla="*/ 996180 w 1310957"/>
              <a:gd name="connsiteY7" fmla="*/ 604157 h 604286"/>
              <a:gd name="connsiteX8" fmla="*/ 636951 w 1310957"/>
              <a:gd name="connsiteY8" fmla="*/ 517071 h 604286"/>
              <a:gd name="connsiteX9" fmla="*/ 299494 w 1310957"/>
              <a:gd name="connsiteY9" fmla="*/ 261257 h 604286"/>
              <a:gd name="connsiteX10" fmla="*/ 163423 w 1310957"/>
              <a:gd name="connsiteY10" fmla="*/ 81643 h 604286"/>
              <a:gd name="connsiteX11" fmla="*/ 137 w 1310957"/>
              <a:gd name="connsiteY11" fmla="*/ 54429 h 604286"/>
              <a:gd name="connsiteX12" fmla="*/ 136209 w 1310957"/>
              <a:gd name="connsiteY12" fmla="*/ 10886 h 604286"/>
              <a:gd name="connsiteX13" fmla="*/ 185194 w 1310957"/>
              <a:gd name="connsiteY13" fmla="*/ 5443 h 604286"/>
              <a:gd name="connsiteX0" fmla="*/ 144179 w 1182856"/>
              <a:gd name="connsiteY0" fmla="*/ 0 h 604286"/>
              <a:gd name="connsiteX1" fmla="*/ 465308 w 1182856"/>
              <a:gd name="connsiteY1" fmla="*/ 59871 h 604286"/>
              <a:gd name="connsiteX2" fmla="*/ 819093 w 1182856"/>
              <a:gd name="connsiteY2" fmla="*/ 70757 h 604286"/>
              <a:gd name="connsiteX3" fmla="*/ 1058579 w 1182856"/>
              <a:gd name="connsiteY3" fmla="*/ 185057 h 604286"/>
              <a:gd name="connsiteX4" fmla="*/ 1167436 w 1182856"/>
              <a:gd name="connsiteY4" fmla="*/ 293914 h 604286"/>
              <a:gd name="connsiteX5" fmla="*/ 1172879 w 1182856"/>
              <a:gd name="connsiteY5" fmla="*/ 408214 h 604286"/>
              <a:gd name="connsiteX6" fmla="*/ 1080350 w 1182856"/>
              <a:gd name="connsiteY6" fmla="*/ 533400 h 604286"/>
              <a:gd name="connsiteX7" fmla="*/ 868079 w 1182856"/>
              <a:gd name="connsiteY7" fmla="*/ 604157 h 604286"/>
              <a:gd name="connsiteX8" fmla="*/ 508850 w 1182856"/>
              <a:gd name="connsiteY8" fmla="*/ 517071 h 604286"/>
              <a:gd name="connsiteX9" fmla="*/ 171393 w 1182856"/>
              <a:gd name="connsiteY9" fmla="*/ 261257 h 604286"/>
              <a:gd name="connsiteX10" fmla="*/ 35322 w 1182856"/>
              <a:gd name="connsiteY10" fmla="*/ 81643 h 604286"/>
              <a:gd name="connsiteX11" fmla="*/ 2664 w 1182856"/>
              <a:gd name="connsiteY11" fmla="*/ 54429 h 604286"/>
              <a:gd name="connsiteX12" fmla="*/ 8108 w 1182856"/>
              <a:gd name="connsiteY12" fmla="*/ 10886 h 604286"/>
              <a:gd name="connsiteX13" fmla="*/ 57093 w 1182856"/>
              <a:gd name="connsiteY13" fmla="*/ 5443 h 604286"/>
              <a:gd name="connsiteX0" fmla="*/ 144179 w 1182856"/>
              <a:gd name="connsiteY0" fmla="*/ 0 h 604286"/>
              <a:gd name="connsiteX1" fmla="*/ 465308 w 1182856"/>
              <a:gd name="connsiteY1" fmla="*/ 59871 h 604286"/>
              <a:gd name="connsiteX2" fmla="*/ 819093 w 1182856"/>
              <a:gd name="connsiteY2" fmla="*/ 70757 h 604286"/>
              <a:gd name="connsiteX3" fmla="*/ 1058579 w 1182856"/>
              <a:gd name="connsiteY3" fmla="*/ 185057 h 604286"/>
              <a:gd name="connsiteX4" fmla="*/ 1167436 w 1182856"/>
              <a:gd name="connsiteY4" fmla="*/ 293914 h 604286"/>
              <a:gd name="connsiteX5" fmla="*/ 1172879 w 1182856"/>
              <a:gd name="connsiteY5" fmla="*/ 408214 h 604286"/>
              <a:gd name="connsiteX6" fmla="*/ 1080350 w 1182856"/>
              <a:gd name="connsiteY6" fmla="*/ 533400 h 604286"/>
              <a:gd name="connsiteX7" fmla="*/ 868079 w 1182856"/>
              <a:gd name="connsiteY7" fmla="*/ 604157 h 604286"/>
              <a:gd name="connsiteX8" fmla="*/ 508850 w 1182856"/>
              <a:gd name="connsiteY8" fmla="*/ 517071 h 604286"/>
              <a:gd name="connsiteX9" fmla="*/ 171393 w 1182856"/>
              <a:gd name="connsiteY9" fmla="*/ 261257 h 604286"/>
              <a:gd name="connsiteX10" fmla="*/ 35322 w 1182856"/>
              <a:gd name="connsiteY10" fmla="*/ 81643 h 604286"/>
              <a:gd name="connsiteX11" fmla="*/ 2664 w 1182856"/>
              <a:gd name="connsiteY11" fmla="*/ 54429 h 604286"/>
              <a:gd name="connsiteX12" fmla="*/ 8108 w 1182856"/>
              <a:gd name="connsiteY12" fmla="*/ 10886 h 604286"/>
              <a:gd name="connsiteX0" fmla="*/ 141515 w 1180192"/>
              <a:gd name="connsiteY0" fmla="*/ 0 h 604286"/>
              <a:gd name="connsiteX1" fmla="*/ 462644 w 1180192"/>
              <a:gd name="connsiteY1" fmla="*/ 59871 h 604286"/>
              <a:gd name="connsiteX2" fmla="*/ 816429 w 1180192"/>
              <a:gd name="connsiteY2" fmla="*/ 70757 h 604286"/>
              <a:gd name="connsiteX3" fmla="*/ 1055915 w 1180192"/>
              <a:gd name="connsiteY3" fmla="*/ 185057 h 604286"/>
              <a:gd name="connsiteX4" fmla="*/ 1164772 w 1180192"/>
              <a:gd name="connsiteY4" fmla="*/ 293914 h 604286"/>
              <a:gd name="connsiteX5" fmla="*/ 1170215 w 1180192"/>
              <a:gd name="connsiteY5" fmla="*/ 408214 h 604286"/>
              <a:gd name="connsiteX6" fmla="*/ 1077686 w 1180192"/>
              <a:gd name="connsiteY6" fmla="*/ 533400 h 604286"/>
              <a:gd name="connsiteX7" fmla="*/ 865415 w 1180192"/>
              <a:gd name="connsiteY7" fmla="*/ 604157 h 604286"/>
              <a:gd name="connsiteX8" fmla="*/ 506186 w 1180192"/>
              <a:gd name="connsiteY8" fmla="*/ 517071 h 604286"/>
              <a:gd name="connsiteX9" fmla="*/ 168729 w 1180192"/>
              <a:gd name="connsiteY9" fmla="*/ 261257 h 604286"/>
              <a:gd name="connsiteX10" fmla="*/ 32658 w 1180192"/>
              <a:gd name="connsiteY10" fmla="*/ 81643 h 604286"/>
              <a:gd name="connsiteX11" fmla="*/ 0 w 1180192"/>
              <a:gd name="connsiteY11" fmla="*/ 54429 h 604286"/>
              <a:gd name="connsiteX0" fmla="*/ 108857 w 1147534"/>
              <a:gd name="connsiteY0" fmla="*/ 0 h 604286"/>
              <a:gd name="connsiteX1" fmla="*/ 429986 w 1147534"/>
              <a:gd name="connsiteY1" fmla="*/ 59871 h 604286"/>
              <a:gd name="connsiteX2" fmla="*/ 783771 w 1147534"/>
              <a:gd name="connsiteY2" fmla="*/ 70757 h 604286"/>
              <a:gd name="connsiteX3" fmla="*/ 1023257 w 1147534"/>
              <a:gd name="connsiteY3" fmla="*/ 185057 h 604286"/>
              <a:gd name="connsiteX4" fmla="*/ 1132114 w 1147534"/>
              <a:gd name="connsiteY4" fmla="*/ 293914 h 604286"/>
              <a:gd name="connsiteX5" fmla="*/ 1137557 w 1147534"/>
              <a:gd name="connsiteY5" fmla="*/ 408214 h 604286"/>
              <a:gd name="connsiteX6" fmla="*/ 1045028 w 1147534"/>
              <a:gd name="connsiteY6" fmla="*/ 533400 h 604286"/>
              <a:gd name="connsiteX7" fmla="*/ 832757 w 1147534"/>
              <a:gd name="connsiteY7" fmla="*/ 604157 h 604286"/>
              <a:gd name="connsiteX8" fmla="*/ 473528 w 1147534"/>
              <a:gd name="connsiteY8" fmla="*/ 517071 h 604286"/>
              <a:gd name="connsiteX9" fmla="*/ 136071 w 1147534"/>
              <a:gd name="connsiteY9" fmla="*/ 261257 h 604286"/>
              <a:gd name="connsiteX10" fmla="*/ 0 w 1147534"/>
              <a:gd name="connsiteY10" fmla="*/ 81643 h 604286"/>
              <a:gd name="connsiteX0" fmla="*/ 57684 w 1147534"/>
              <a:gd name="connsiteY0" fmla="*/ 0 h 590311"/>
              <a:gd name="connsiteX1" fmla="*/ 429986 w 1147534"/>
              <a:gd name="connsiteY1" fmla="*/ 45896 h 590311"/>
              <a:gd name="connsiteX2" fmla="*/ 783771 w 1147534"/>
              <a:gd name="connsiteY2" fmla="*/ 56782 h 590311"/>
              <a:gd name="connsiteX3" fmla="*/ 1023257 w 1147534"/>
              <a:gd name="connsiteY3" fmla="*/ 171082 h 590311"/>
              <a:gd name="connsiteX4" fmla="*/ 1132114 w 1147534"/>
              <a:gd name="connsiteY4" fmla="*/ 279939 h 590311"/>
              <a:gd name="connsiteX5" fmla="*/ 1137557 w 1147534"/>
              <a:gd name="connsiteY5" fmla="*/ 394239 h 590311"/>
              <a:gd name="connsiteX6" fmla="*/ 1045028 w 1147534"/>
              <a:gd name="connsiteY6" fmla="*/ 519425 h 590311"/>
              <a:gd name="connsiteX7" fmla="*/ 832757 w 1147534"/>
              <a:gd name="connsiteY7" fmla="*/ 590182 h 590311"/>
              <a:gd name="connsiteX8" fmla="*/ 473528 w 1147534"/>
              <a:gd name="connsiteY8" fmla="*/ 503096 h 590311"/>
              <a:gd name="connsiteX9" fmla="*/ 136071 w 1147534"/>
              <a:gd name="connsiteY9" fmla="*/ 247282 h 590311"/>
              <a:gd name="connsiteX10" fmla="*/ 0 w 1147534"/>
              <a:gd name="connsiteY10" fmla="*/ 67668 h 590311"/>
              <a:gd name="connsiteX0" fmla="*/ 43728 w 1147534"/>
              <a:gd name="connsiteY0" fmla="*/ 0 h 594969"/>
              <a:gd name="connsiteX1" fmla="*/ 429986 w 1147534"/>
              <a:gd name="connsiteY1" fmla="*/ 50554 h 594969"/>
              <a:gd name="connsiteX2" fmla="*/ 783771 w 1147534"/>
              <a:gd name="connsiteY2" fmla="*/ 61440 h 594969"/>
              <a:gd name="connsiteX3" fmla="*/ 1023257 w 1147534"/>
              <a:gd name="connsiteY3" fmla="*/ 175740 h 594969"/>
              <a:gd name="connsiteX4" fmla="*/ 1132114 w 1147534"/>
              <a:gd name="connsiteY4" fmla="*/ 284597 h 594969"/>
              <a:gd name="connsiteX5" fmla="*/ 1137557 w 1147534"/>
              <a:gd name="connsiteY5" fmla="*/ 398897 h 594969"/>
              <a:gd name="connsiteX6" fmla="*/ 1045028 w 1147534"/>
              <a:gd name="connsiteY6" fmla="*/ 524083 h 594969"/>
              <a:gd name="connsiteX7" fmla="*/ 832757 w 1147534"/>
              <a:gd name="connsiteY7" fmla="*/ 594840 h 594969"/>
              <a:gd name="connsiteX8" fmla="*/ 473528 w 1147534"/>
              <a:gd name="connsiteY8" fmla="*/ 507754 h 594969"/>
              <a:gd name="connsiteX9" fmla="*/ 136071 w 1147534"/>
              <a:gd name="connsiteY9" fmla="*/ 251940 h 594969"/>
              <a:gd name="connsiteX10" fmla="*/ 0 w 1147534"/>
              <a:gd name="connsiteY10" fmla="*/ 72326 h 594969"/>
              <a:gd name="connsiteX0" fmla="*/ 34423 w 1138229"/>
              <a:gd name="connsiteY0" fmla="*/ 0 h 594969"/>
              <a:gd name="connsiteX1" fmla="*/ 420681 w 1138229"/>
              <a:gd name="connsiteY1" fmla="*/ 50554 h 594969"/>
              <a:gd name="connsiteX2" fmla="*/ 774466 w 1138229"/>
              <a:gd name="connsiteY2" fmla="*/ 61440 h 594969"/>
              <a:gd name="connsiteX3" fmla="*/ 1013952 w 1138229"/>
              <a:gd name="connsiteY3" fmla="*/ 175740 h 594969"/>
              <a:gd name="connsiteX4" fmla="*/ 1122809 w 1138229"/>
              <a:gd name="connsiteY4" fmla="*/ 284597 h 594969"/>
              <a:gd name="connsiteX5" fmla="*/ 1128252 w 1138229"/>
              <a:gd name="connsiteY5" fmla="*/ 398897 h 594969"/>
              <a:gd name="connsiteX6" fmla="*/ 1035723 w 1138229"/>
              <a:gd name="connsiteY6" fmla="*/ 524083 h 594969"/>
              <a:gd name="connsiteX7" fmla="*/ 823452 w 1138229"/>
              <a:gd name="connsiteY7" fmla="*/ 594840 h 594969"/>
              <a:gd name="connsiteX8" fmla="*/ 464223 w 1138229"/>
              <a:gd name="connsiteY8" fmla="*/ 507754 h 594969"/>
              <a:gd name="connsiteX9" fmla="*/ 126766 w 1138229"/>
              <a:gd name="connsiteY9" fmla="*/ 251940 h 594969"/>
              <a:gd name="connsiteX10" fmla="*/ 0 w 1138229"/>
              <a:gd name="connsiteY10" fmla="*/ 44377 h 594969"/>
              <a:gd name="connsiteX0" fmla="*/ 34423 w 1138229"/>
              <a:gd name="connsiteY0" fmla="*/ 0 h 594969"/>
              <a:gd name="connsiteX1" fmla="*/ 420681 w 1138229"/>
              <a:gd name="connsiteY1" fmla="*/ 50554 h 594969"/>
              <a:gd name="connsiteX2" fmla="*/ 774466 w 1138229"/>
              <a:gd name="connsiteY2" fmla="*/ 61440 h 594969"/>
              <a:gd name="connsiteX3" fmla="*/ 1013952 w 1138229"/>
              <a:gd name="connsiteY3" fmla="*/ 175740 h 594969"/>
              <a:gd name="connsiteX4" fmla="*/ 1122809 w 1138229"/>
              <a:gd name="connsiteY4" fmla="*/ 284597 h 594969"/>
              <a:gd name="connsiteX5" fmla="*/ 1128252 w 1138229"/>
              <a:gd name="connsiteY5" fmla="*/ 398897 h 594969"/>
              <a:gd name="connsiteX6" fmla="*/ 1035723 w 1138229"/>
              <a:gd name="connsiteY6" fmla="*/ 524083 h 594969"/>
              <a:gd name="connsiteX7" fmla="*/ 823452 w 1138229"/>
              <a:gd name="connsiteY7" fmla="*/ 594840 h 594969"/>
              <a:gd name="connsiteX8" fmla="*/ 464223 w 1138229"/>
              <a:gd name="connsiteY8" fmla="*/ 507754 h 594969"/>
              <a:gd name="connsiteX9" fmla="*/ 238554 w 1138229"/>
              <a:gd name="connsiteY9" fmla="*/ 361555 h 594969"/>
              <a:gd name="connsiteX10" fmla="*/ 0 w 1138229"/>
              <a:gd name="connsiteY10" fmla="*/ 44377 h 594969"/>
              <a:gd name="connsiteX0" fmla="*/ 0 w 1103806"/>
              <a:gd name="connsiteY0" fmla="*/ 0 h 594969"/>
              <a:gd name="connsiteX1" fmla="*/ 386258 w 1103806"/>
              <a:gd name="connsiteY1" fmla="*/ 50554 h 594969"/>
              <a:gd name="connsiteX2" fmla="*/ 740043 w 1103806"/>
              <a:gd name="connsiteY2" fmla="*/ 61440 h 594969"/>
              <a:gd name="connsiteX3" fmla="*/ 979529 w 1103806"/>
              <a:gd name="connsiteY3" fmla="*/ 175740 h 594969"/>
              <a:gd name="connsiteX4" fmla="*/ 1088386 w 1103806"/>
              <a:gd name="connsiteY4" fmla="*/ 284597 h 594969"/>
              <a:gd name="connsiteX5" fmla="*/ 1093829 w 1103806"/>
              <a:gd name="connsiteY5" fmla="*/ 398897 h 594969"/>
              <a:gd name="connsiteX6" fmla="*/ 1001300 w 1103806"/>
              <a:gd name="connsiteY6" fmla="*/ 524083 h 594969"/>
              <a:gd name="connsiteX7" fmla="*/ 789029 w 1103806"/>
              <a:gd name="connsiteY7" fmla="*/ 594840 h 594969"/>
              <a:gd name="connsiteX8" fmla="*/ 429800 w 1103806"/>
              <a:gd name="connsiteY8" fmla="*/ 507754 h 594969"/>
              <a:gd name="connsiteX9" fmla="*/ 204131 w 1103806"/>
              <a:gd name="connsiteY9" fmla="*/ 361555 h 594969"/>
              <a:gd name="connsiteX10" fmla="*/ 21471 w 1103806"/>
              <a:gd name="connsiteY10" fmla="*/ 116048 h 594969"/>
              <a:gd name="connsiteX0" fmla="*/ 23802 w 1127608"/>
              <a:gd name="connsiteY0" fmla="*/ 0 h 594969"/>
              <a:gd name="connsiteX1" fmla="*/ 410060 w 1127608"/>
              <a:gd name="connsiteY1" fmla="*/ 50554 h 594969"/>
              <a:gd name="connsiteX2" fmla="*/ 763845 w 1127608"/>
              <a:gd name="connsiteY2" fmla="*/ 61440 h 594969"/>
              <a:gd name="connsiteX3" fmla="*/ 1003331 w 1127608"/>
              <a:gd name="connsiteY3" fmla="*/ 175740 h 594969"/>
              <a:gd name="connsiteX4" fmla="*/ 1112188 w 1127608"/>
              <a:gd name="connsiteY4" fmla="*/ 284597 h 594969"/>
              <a:gd name="connsiteX5" fmla="*/ 1117631 w 1127608"/>
              <a:gd name="connsiteY5" fmla="*/ 398897 h 594969"/>
              <a:gd name="connsiteX6" fmla="*/ 1025102 w 1127608"/>
              <a:gd name="connsiteY6" fmla="*/ 524083 h 594969"/>
              <a:gd name="connsiteX7" fmla="*/ 812831 w 1127608"/>
              <a:gd name="connsiteY7" fmla="*/ 594840 h 594969"/>
              <a:gd name="connsiteX8" fmla="*/ 453602 w 1127608"/>
              <a:gd name="connsiteY8" fmla="*/ 507754 h 594969"/>
              <a:gd name="connsiteX9" fmla="*/ 227933 w 1127608"/>
              <a:gd name="connsiteY9" fmla="*/ 361555 h 594969"/>
              <a:gd name="connsiteX10" fmla="*/ 0 w 1127608"/>
              <a:gd name="connsiteY10" fmla="*/ 66786 h 594969"/>
              <a:gd name="connsiteX0" fmla="*/ 214954 w 1127608"/>
              <a:gd name="connsiteY0" fmla="*/ 0 h 560485"/>
              <a:gd name="connsiteX1" fmla="*/ 410060 w 1127608"/>
              <a:gd name="connsiteY1" fmla="*/ 16070 h 560485"/>
              <a:gd name="connsiteX2" fmla="*/ 763845 w 1127608"/>
              <a:gd name="connsiteY2" fmla="*/ 26956 h 560485"/>
              <a:gd name="connsiteX3" fmla="*/ 1003331 w 1127608"/>
              <a:gd name="connsiteY3" fmla="*/ 141256 h 560485"/>
              <a:gd name="connsiteX4" fmla="*/ 1112188 w 1127608"/>
              <a:gd name="connsiteY4" fmla="*/ 250113 h 560485"/>
              <a:gd name="connsiteX5" fmla="*/ 1117631 w 1127608"/>
              <a:gd name="connsiteY5" fmla="*/ 364413 h 560485"/>
              <a:gd name="connsiteX6" fmla="*/ 1025102 w 1127608"/>
              <a:gd name="connsiteY6" fmla="*/ 489599 h 560485"/>
              <a:gd name="connsiteX7" fmla="*/ 812831 w 1127608"/>
              <a:gd name="connsiteY7" fmla="*/ 560356 h 560485"/>
              <a:gd name="connsiteX8" fmla="*/ 453602 w 1127608"/>
              <a:gd name="connsiteY8" fmla="*/ 473270 h 560485"/>
              <a:gd name="connsiteX9" fmla="*/ 227933 w 1127608"/>
              <a:gd name="connsiteY9" fmla="*/ 327071 h 560485"/>
              <a:gd name="connsiteX10" fmla="*/ 0 w 1127608"/>
              <a:gd name="connsiteY10" fmla="*/ 32302 h 560485"/>
              <a:gd name="connsiteX0" fmla="*/ 179801 w 1092455"/>
              <a:gd name="connsiteY0" fmla="*/ 0 h 560485"/>
              <a:gd name="connsiteX1" fmla="*/ 374907 w 1092455"/>
              <a:gd name="connsiteY1" fmla="*/ 16070 h 560485"/>
              <a:gd name="connsiteX2" fmla="*/ 728692 w 1092455"/>
              <a:gd name="connsiteY2" fmla="*/ 26956 h 560485"/>
              <a:gd name="connsiteX3" fmla="*/ 968178 w 1092455"/>
              <a:gd name="connsiteY3" fmla="*/ 141256 h 560485"/>
              <a:gd name="connsiteX4" fmla="*/ 1077035 w 1092455"/>
              <a:gd name="connsiteY4" fmla="*/ 250113 h 560485"/>
              <a:gd name="connsiteX5" fmla="*/ 1082478 w 1092455"/>
              <a:gd name="connsiteY5" fmla="*/ 364413 h 560485"/>
              <a:gd name="connsiteX6" fmla="*/ 989949 w 1092455"/>
              <a:gd name="connsiteY6" fmla="*/ 489599 h 560485"/>
              <a:gd name="connsiteX7" fmla="*/ 777678 w 1092455"/>
              <a:gd name="connsiteY7" fmla="*/ 560356 h 560485"/>
              <a:gd name="connsiteX8" fmla="*/ 418449 w 1092455"/>
              <a:gd name="connsiteY8" fmla="*/ 473270 h 560485"/>
              <a:gd name="connsiteX9" fmla="*/ 192780 w 1092455"/>
              <a:gd name="connsiteY9" fmla="*/ 327071 h 560485"/>
              <a:gd name="connsiteX10" fmla="*/ 0 w 1092455"/>
              <a:gd name="connsiteY10" fmla="*/ 103992 h 560485"/>
              <a:gd name="connsiteX0" fmla="*/ 204138 w 1116792"/>
              <a:gd name="connsiteY0" fmla="*/ 0 h 560485"/>
              <a:gd name="connsiteX1" fmla="*/ 399244 w 1116792"/>
              <a:gd name="connsiteY1" fmla="*/ 16070 h 560485"/>
              <a:gd name="connsiteX2" fmla="*/ 753029 w 1116792"/>
              <a:gd name="connsiteY2" fmla="*/ 26956 h 560485"/>
              <a:gd name="connsiteX3" fmla="*/ 992515 w 1116792"/>
              <a:gd name="connsiteY3" fmla="*/ 141256 h 560485"/>
              <a:gd name="connsiteX4" fmla="*/ 1101372 w 1116792"/>
              <a:gd name="connsiteY4" fmla="*/ 250113 h 560485"/>
              <a:gd name="connsiteX5" fmla="*/ 1106815 w 1116792"/>
              <a:gd name="connsiteY5" fmla="*/ 364413 h 560485"/>
              <a:gd name="connsiteX6" fmla="*/ 1014286 w 1116792"/>
              <a:gd name="connsiteY6" fmla="*/ 489599 h 560485"/>
              <a:gd name="connsiteX7" fmla="*/ 802015 w 1116792"/>
              <a:gd name="connsiteY7" fmla="*/ 560356 h 560485"/>
              <a:gd name="connsiteX8" fmla="*/ 442786 w 1116792"/>
              <a:gd name="connsiteY8" fmla="*/ 473270 h 560485"/>
              <a:gd name="connsiteX9" fmla="*/ 217117 w 1116792"/>
              <a:gd name="connsiteY9" fmla="*/ 327071 h 560485"/>
              <a:gd name="connsiteX10" fmla="*/ 0 w 1116792"/>
              <a:gd name="connsiteY10" fmla="*/ 103992 h 56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6792" h="560485">
                <a:moveTo>
                  <a:pt x="204138" y="0"/>
                </a:moveTo>
                <a:cubicBezTo>
                  <a:pt x="308459" y="24039"/>
                  <a:pt x="307762" y="11577"/>
                  <a:pt x="399244" y="16070"/>
                </a:cubicBezTo>
                <a:cubicBezTo>
                  <a:pt x="490726" y="20563"/>
                  <a:pt x="654151" y="6092"/>
                  <a:pt x="753029" y="26956"/>
                </a:cubicBezTo>
                <a:cubicBezTo>
                  <a:pt x="851907" y="47820"/>
                  <a:pt x="934458" y="104063"/>
                  <a:pt x="992515" y="141256"/>
                </a:cubicBezTo>
                <a:cubicBezTo>
                  <a:pt x="1050572" y="178449"/>
                  <a:pt x="1082322" y="212920"/>
                  <a:pt x="1101372" y="250113"/>
                </a:cubicBezTo>
                <a:cubicBezTo>
                  <a:pt x="1120422" y="287306"/>
                  <a:pt x="1121329" y="324499"/>
                  <a:pt x="1106815" y="364413"/>
                </a:cubicBezTo>
                <a:cubicBezTo>
                  <a:pt x="1092301" y="404327"/>
                  <a:pt x="1065086" y="456942"/>
                  <a:pt x="1014286" y="489599"/>
                </a:cubicBezTo>
                <a:cubicBezTo>
                  <a:pt x="963486" y="522256"/>
                  <a:pt x="897265" y="563077"/>
                  <a:pt x="802015" y="560356"/>
                </a:cubicBezTo>
                <a:cubicBezTo>
                  <a:pt x="706765" y="557635"/>
                  <a:pt x="540269" y="512151"/>
                  <a:pt x="442786" y="473270"/>
                </a:cubicBezTo>
                <a:cubicBezTo>
                  <a:pt x="345303" y="434389"/>
                  <a:pt x="292717" y="400565"/>
                  <a:pt x="217117" y="327071"/>
                </a:cubicBezTo>
                <a:cubicBezTo>
                  <a:pt x="141517" y="253577"/>
                  <a:pt x="28122" y="138463"/>
                  <a:pt x="0" y="103992"/>
                </a:cubicBezTo>
              </a:path>
            </a:pathLst>
          </a:custGeom>
          <a:noFill/>
          <a:ln w="19050" cap="rnd">
            <a:solidFill>
              <a:schemeClr val="accent6"/>
            </a:solidFill>
            <a:miter lim="800000"/>
            <a:headEnd type="stealth" w="lg" len="lg"/>
            <a:tailEnd type="oval" w="sm" len="sm"/>
          </a:ln>
          <a:effectLst>
            <a:outerShdw blurRad="12700" sx="97000" sy="97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en-US"/>
          </a:p>
        </p:txBody>
      </p:sp>
      <p:sp>
        <p:nvSpPr>
          <p:cNvPr id="20" name="Freeform: Shape 19">
            <a:extLst>
              <a:ext uri="{FF2B5EF4-FFF2-40B4-BE49-F238E27FC236}">
                <a16:creationId xmlns:a16="http://schemas.microsoft.com/office/drawing/2014/main" id="{916792F7-594B-44AD-AEA1-86099EAFC7EF}"/>
              </a:ext>
            </a:extLst>
          </p:cNvPr>
          <p:cNvSpPr/>
          <p:nvPr/>
        </p:nvSpPr>
        <p:spPr>
          <a:xfrm>
            <a:off x="1379514" y="3117951"/>
            <a:ext cx="1384139" cy="752208"/>
          </a:xfrm>
          <a:custGeom>
            <a:avLst/>
            <a:gdLst>
              <a:gd name="connsiteX0" fmla="*/ 1384138 w 1384139"/>
              <a:gd name="connsiteY0" fmla="*/ 624474 h 752208"/>
              <a:gd name="connsiteX1" fmla="*/ 1377042 w 1384139"/>
              <a:gd name="connsiteY1" fmla="*/ 659956 h 752208"/>
              <a:gd name="connsiteX2" fmla="*/ 1355753 w 1384139"/>
              <a:gd name="connsiteY2" fmla="*/ 667052 h 752208"/>
              <a:gd name="connsiteX3" fmla="*/ 1242212 w 1384139"/>
              <a:gd name="connsiteY3" fmla="*/ 674148 h 752208"/>
              <a:gd name="connsiteX4" fmla="*/ 1178346 w 1384139"/>
              <a:gd name="connsiteY4" fmla="*/ 695437 h 752208"/>
              <a:gd name="connsiteX5" fmla="*/ 1157057 w 1384139"/>
              <a:gd name="connsiteY5" fmla="*/ 702533 h 752208"/>
              <a:gd name="connsiteX6" fmla="*/ 1135768 w 1384139"/>
              <a:gd name="connsiteY6" fmla="*/ 709630 h 752208"/>
              <a:gd name="connsiteX7" fmla="*/ 873205 w 1384139"/>
              <a:gd name="connsiteY7" fmla="*/ 738015 h 752208"/>
              <a:gd name="connsiteX8" fmla="*/ 695797 w 1384139"/>
              <a:gd name="connsiteY8" fmla="*/ 745111 h 752208"/>
              <a:gd name="connsiteX9" fmla="*/ 610641 w 1384139"/>
              <a:gd name="connsiteY9" fmla="*/ 738015 h 752208"/>
              <a:gd name="connsiteX10" fmla="*/ 589353 w 1384139"/>
              <a:gd name="connsiteY10" fmla="*/ 723822 h 752208"/>
              <a:gd name="connsiteX11" fmla="*/ 546775 w 1384139"/>
              <a:gd name="connsiteY11" fmla="*/ 716726 h 752208"/>
              <a:gd name="connsiteX12" fmla="*/ 539678 w 1384139"/>
              <a:gd name="connsiteY12" fmla="*/ 695437 h 752208"/>
              <a:gd name="connsiteX13" fmla="*/ 603545 w 1384139"/>
              <a:gd name="connsiteY13" fmla="*/ 688341 h 752208"/>
              <a:gd name="connsiteX14" fmla="*/ 596449 w 1384139"/>
              <a:gd name="connsiteY14" fmla="*/ 716726 h 752208"/>
              <a:gd name="connsiteX15" fmla="*/ 589353 w 1384139"/>
              <a:gd name="connsiteY15" fmla="*/ 738015 h 752208"/>
              <a:gd name="connsiteX16" fmla="*/ 610641 w 1384139"/>
              <a:gd name="connsiteY16" fmla="*/ 752208 h 752208"/>
              <a:gd name="connsiteX17" fmla="*/ 639027 w 1384139"/>
              <a:gd name="connsiteY17" fmla="*/ 695437 h 752208"/>
              <a:gd name="connsiteX18" fmla="*/ 596449 w 1384139"/>
              <a:gd name="connsiteY18" fmla="*/ 681244 h 752208"/>
              <a:gd name="connsiteX19" fmla="*/ 568064 w 1384139"/>
              <a:gd name="connsiteY19" fmla="*/ 695437 h 752208"/>
              <a:gd name="connsiteX20" fmla="*/ 575160 w 1384139"/>
              <a:gd name="connsiteY20" fmla="*/ 738015 h 752208"/>
              <a:gd name="connsiteX21" fmla="*/ 596449 w 1384139"/>
              <a:gd name="connsiteY21" fmla="*/ 745111 h 752208"/>
              <a:gd name="connsiteX22" fmla="*/ 617738 w 1384139"/>
              <a:gd name="connsiteY22" fmla="*/ 695437 h 752208"/>
              <a:gd name="connsiteX23" fmla="*/ 532582 w 1384139"/>
              <a:gd name="connsiteY23" fmla="*/ 688341 h 752208"/>
              <a:gd name="connsiteX24" fmla="*/ 511293 w 1384139"/>
              <a:gd name="connsiteY24" fmla="*/ 681244 h 752208"/>
              <a:gd name="connsiteX25" fmla="*/ 497101 w 1384139"/>
              <a:gd name="connsiteY25" fmla="*/ 659956 h 752208"/>
              <a:gd name="connsiteX26" fmla="*/ 475812 w 1384139"/>
              <a:gd name="connsiteY26" fmla="*/ 645763 h 752208"/>
              <a:gd name="connsiteX27" fmla="*/ 447426 w 1384139"/>
              <a:gd name="connsiteY27" fmla="*/ 617378 h 752208"/>
              <a:gd name="connsiteX28" fmla="*/ 433234 w 1384139"/>
              <a:gd name="connsiteY28" fmla="*/ 596089 h 752208"/>
              <a:gd name="connsiteX29" fmla="*/ 390656 w 1384139"/>
              <a:gd name="connsiteY29" fmla="*/ 567704 h 752208"/>
              <a:gd name="connsiteX30" fmla="*/ 362271 w 1384139"/>
              <a:gd name="connsiteY30" fmla="*/ 532222 h 752208"/>
              <a:gd name="connsiteX31" fmla="*/ 333886 w 1384139"/>
              <a:gd name="connsiteY31" fmla="*/ 489644 h 752208"/>
              <a:gd name="connsiteX32" fmla="*/ 291308 w 1384139"/>
              <a:gd name="connsiteY32" fmla="*/ 454163 h 752208"/>
              <a:gd name="connsiteX33" fmla="*/ 262923 w 1384139"/>
              <a:gd name="connsiteY33" fmla="*/ 411585 h 752208"/>
              <a:gd name="connsiteX34" fmla="*/ 220345 w 1384139"/>
              <a:gd name="connsiteY34" fmla="*/ 390296 h 752208"/>
              <a:gd name="connsiteX35" fmla="*/ 184863 w 1384139"/>
              <a:gd name="connsiteY35" fmla="*/ 354815 h 752208"/>
              <a:gd name="connsiteX36" fmla="*/ 149382 w 1384139"/>
              <a:gd name="connsiteY36" fmla="*/ 319333 h 752208"/>
              <a:gd name="connsiteX37" fmla="*/ 128093 w 1384139"/>
              <a:gd name="connsiteY37" fmla="*/ 276755 h 752208"/>
              <a:gd name="connsiteX38" fmla="*/ 113900 w 1384139"/>
              <a:gd name="connsiteY38" fmla="*/ 234177 h 752208"/>
              <a:gd name="connsiteX39" fmla="*/ 106804 w 1384139"/>
              <a:gd name="connsiteY39" fmla="*/ 212889 h 752208"/>
              <a:gd name="connsiteX40" fmla="*/ 92611 w 1384139"/>
              <a:gd name="connsiteY40" fmla="*/ 184503 h 752208"/>
              <a:gd name="connsiteX41" fmla="*/ 57130 w 1384139"/>
              <a:gd name="connsiteY41" fmla="*/ 134829 h 752208"/>
              <a:gd name="connsiteX42" fmla="*/ 42937 w 1384139"/>
              <a:gd name="connsiteY42" fmla="*/ 113540 h 752208"/>
              <a:gd name="connsiteX43" fmla="*/ 35841 w 1384139"/>
              <a:gd name="connsiteY43" fmla="*/ 92251 h 752208"/>
              <a:gd name="connsiteX44" fmla="*/ 21648 w 1384139"/>
              <a:gd name="connsiteY44" fmla="*/ 63866 h 752208"/>
              <a:gd name="connsiteX45" fmla="*/ 14552 w 1384139"/>
              <a:gd name="connsiteY45" fmla="*/ 42577 h 752208"/>
              <a:gd name="connsiteX46" fmla="*/ 359 w 1384139"/>
              <a:gd name="connsiteY46" fmla="*/ 0 h 75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384139" h="752208" extrusionOk="0">
                <a:moveTo>
                  <a:pt x="1384138" y="624474"/>
                </a:moveTo>
                <a:cubicBezTo>
                  <a:pt x="1383283" y="637253"/>
                  <a:pt x="1384670" y="648993"/>
                  <a:pt x="1377042" y="659956"/>
                </a:cubicBezTo>
                <a:cubicBezTo>
                  <a:pt x="1372344" y="665846"/>
                  <a:pt x="1362390" y="666168"/>
                  <a:pt x="1355753" y="667052"/>
                </a:cubicBezTo>
                <a:cubicBezTo>
                  <a:pt x="1319447" y="668980"/>
                  <a:pt x="1282366" y="672250"/>
                  <a:pt x="1242212" y="674148"/>
                </a:cubicBezTo>
                <a:cubicBezTo>
                  <a:pt x="1210147" y="683401"/>
                  <a:pt x="1188166" y="689744"/>
                  <a:pt x="1178346" y="695437"/>
                </a:cubicBezTo>
                <a:cubicBezTo>
                  <a:pt x="1167535" y="698159"/>
                  <a:pt x="1167579" y="700973"/>
                  <a:pt x="1157057" y="702533"/>
                </a:cubicBezTo>
                <a:cubicBezTo>
                  <a:pt x="1150999" y="704994"/>
                  <a:pt x="1142014" y="708000"/>
                  <a:pt x="1135768" y="709630"/>
                </a:cubicBezTo>
                <a:cubicBezTo>
                  <a:pt x="1042717" y="730963"/>
                  <a:pt x="968624" y="743144"/>
                  <a:pt x="873205" y="738015"/>
                </a:cubicBezTo>
                <a:cubicBezTo>
                  <a:pt x="840145" y="748303"/>
                  <a:pt x="766746" y="728963"/>
                  <a:pt x="695797" y="745111"/>
                </a:cubicBezTo>
                <a:cubicBezTo>
                  <a:pt x="662816" y="741104"/>
                  <a:pt x="635530" y="743973"/>
                  <a:pt x="610641" y="738015"/>
                </a:cubicBezTo>
                <a:cubicBezTo>
                  <a:pt x="603655" y="737304"/>
                  <a:pt x="596601" y="726636"/>
                  <a:pt x="589353" y="723822"/>
                </a:cubicBezTo>
                <a:cubicBezTo>
                  <a:pt x="577007" y="721763"/>
                  <a:pt x="560977" y="720111"/>
                  <a:pt x="546775" y="716726"/>
                </a:cubicBezTo>
                <a:cubicBezTo>
                  <a:pt x="544550" y="709601"/>
                  <a:pt x="536549" y="703125"/>
                  <a:pt x="539678" y="695437"/>
                </a:cubicBezTo>
                <a:cubicBezTo>
                  <a:pt x="548834" y="671390"/>
                  <a:pt x="592065" y="684603"/>
                  <a:pt x="603545" y="688341"/>
                </a:cubicBezTo>
                <a:cubicBezTo>
                  <a:pt x="600669" y="697791"/>
                  <a:pt x="598659" y="708793"/>
                  <a:pt x="596449" y="716726"/>
                </a:cubicBezTo>
                <a:cubicBezTo>
                  <a:pt x="594461" y="724636"/>
                  <a:pt x="586327" y="731603"/>
                  <a:pt x="589353" y="738015"/>
                </a:cubicBezTo>
                <a:cubicBezTo>
                  <a:pt x="592780" y="746011"/>
                  <a:pt x="604805" y="746447"/>
                  <a:pt x="610641" y="752208"/>
                </a:cubicBezTo>
                <a:cubicBezTo>
                  <a:pt x="637243" y="742273"/>
                  <a:pt x="677582" y="746787"/>
                  <a:pt x="639027" y="695437"/>
                </a:cubicBezTo>
                <a:cubicBezTo>
                  <a:pt x="629843" y="683628"/>
                  <a:pt x="596449" y="681243"/>
                  <a:pt x="596449" y="681244"/>
                </a:cubicBezTo>
                <a:cubicBezTo>
                  <a:pt x="588991" y="685943"/>
                  <a:pt x="576223" y="688613"/>
                  <a:pt x="568064" y="695437"/>
                </a:cubicBezTo>
                <a:cubicBezTo>
                  <a:pt x="553303" y="709582"/>
                  <a:pt x="562296" y="728609"/>
                  <a:pt x="575160" y="738015"/>
                </a:cubicBezTo>
                <a:cubicBezTo>
                  <a:pt x="580807" y="742346"/>
                  <a:pt x="590632" y="742987"/>
                  <a:pt x="596449" y="745111"/>
                </a:cubicBezTo>
                <a:cubicBezTo>
                  <a:pt x="596690" y="743300"/>
                  <a:pt x="691165" y="732107"/>
                  <a:pt x="617738" y="695437"/>
                </a:cubicBezTo>
                <a:cubicBezTo>
                  <a:pt x="593886" y="684813"/>
                  <a:pt x="561280" y="690552"/>
                  <a:pt x="532582" y="688341"/>
                </a:cubicBezTo>
                <a:cubicBezTo>
                  <a:pt x="525812" y="686694"/>
                  <a:pt x="516532" y="685591"/>
                  <a:pt x="511293" y="681244"/>
                </a:cubicBezTo>
                <a:cubicBezTo>
                  <a:pt x="504195" y="677123"/>
                  <a:pt x="503221" y="666038"/>
                  <a:pt x="497101" y="659956"/>
                </a:cubicBezTo>
                <a:cubicBezTo>
                  <a:pt x="491150" y="653747"/>
                  <a:pt x="482225" y="650129"/>
                  <a:pt x="475812" y="645763"/>
                </a:cubicBezTo>
                <a:cubicBezTo>
                  <a:pt x="462138" y="599259"/>
                  <a:pt x="481578" y="643374"/>
                  <a:pt x="447426" y="617378"/>
                </a:cubicBezTo>
                <a:cubicBezTo>
                  <a:pt x="439547" y="611852"/>
                  <a:pt x="439014" y="602617"/>
                  <a:pt x="433234" y="596089"/>
                </a:cubicBezTo>
                <a:cubicBezTo>
                  <a:pt x="420397" y="584857"/>
                  <a:pt x="390656" y="567703"/>
                  <a:pt x="390656" y="567704"/>
                </a:cubicBezTo>
                <a:cubicBezTo>
                  <a:pt x="377020" y="520885"/>
                  <a:pt x="394028" y="579298"/>
                  <a:pt x="362271" y="532222"/>
                </a:cubicBezTo>
                <a:cubicBezTo>
                  <a:pt x="350495" y="517275"/>
                  <a:pt x="344576" y="501544"/>
                  <a:pt x="333886" y="489644"/>
                </a:cubicBezTo>
                <a:cubicBezTo>
                  <a:pt x="305895" y="463570"/>
                  <a:pt x="324253" y="474790"/>
                  <a:pt x="291308" y="454163"/>
                </a:cubicBezTo>
                <a:cubicBezTo>
                  <a:pt x="283760" y="440723"/>
                  <a:pt x="279603" y="418726"/>
                  <a:pt x="262923" y="411585"/>
                </a:cubicBezTo>
                <a:cubicBezTo>
                  <a:pt x="232176" y="401905"/>
                  <a:pt x="245453" y="409514"/>
                  <a:pt x="220345" y="390296"/>
                </a:cubicBezTo>
                <a:cubicBezTo>
                  <a:pt x="187233" y="338669"/>
                  <a:pt x="229657" y="402563"/>
                  <a:pt x="184863" y="354815"/>
                </a:cubicBezTo>
                <a:cubicBezTo>
                  <a:pt x="125053" y="306027"/>
                  <a:pt x="203875" y="346503"/>
                  <a:pt x="149382" y="319333"/>
                </a:cubicBezTo>
                <a:cubicBezTo>
                  <a:pt x="115120" y="250534"/>
                  <a:pt x="164354" y="357976"/>
                  <a:pt x="128093" y="276755"/>
                </a:cubicBezTo>
                <a:cubicBezTo>
                  <a:pt x="122493" y="264269"/>
                  <a:pt x="120268" y="248787"/>
                  <a:pt x="113900" y="234177"/>
                </a:cubicBezTo>
                <a:cubicBezTo>
                  <a:pt x="111416" y="226676"/>
                  <a:pt x="109851" y="219158"/>
                  <a:pt x="106804" y="212889"/>
                </a:cubicBezTo>
                <a:cubicBezTo>
                  <a:pt x="103414" y="203921"/>
                  <a:pt x="97918" y="193818"/>
                  <a:pt x="92611" y="184503"/>
                </a:cubicBezTo>
                <a:cubicBezTo>
                  <a:pt x="82990" y="168849"/>
                  <a:pt x="67280" y="148199"/>
                  <a:pt x="57130" y="134829"/>
                </a:cubicBezTo>
                <a:cubicBezTo>
                  <a:pt x="52403" y="128012"/>
                  <a:pt x="46480" y="120207"/>
                  <a:pt x="42937" y="113540"/>
                </a:cubicBezTo>
                <a:cubicBezTo>
                  <a:pt x="40635" y="106785"/>
                  <a:pt x="38922" y="99657"/>
                  <a:pt x="35841" y="92251"/>
                </a:cubicBezTo>
                <a:cubicBezTo>
                  <a:pt x="31895" y="82909"/>
                  <a:pt x="25773" y="73804"/>
                  <a:pt x="21648" y="63866"/>
                </a:cubicBezTo>
                <a:cubicBezTo>
                  <a:pt x="20072" y="56538"/>
                  <a:pt x="17009" y="48922"/>
                  <a:pt x="14552" y="42577"/>
                </a:cubicBezTo>
                <a:cubicBezTo>
                  <a:pt x="-4567" y="6068"/>
                  <a:pt x="5290" y="37972"/>
                  <a:pt x="359" y="0"/>
                </a:cubicBezTo>
              </a:path>
            </a:pathLst>
          </a:custGeom>
          <a:noFill/>
          <a:ln w="31750">
            <a:solidFill>
              <a:srgbClr val="FF0000"/>
            </a:solidFill>
            <a:prstDash val="sysDot"/>
            <a:headEnd type="none" w="med" len="med"/>
            <a:tailEnd type="triangle" w="med" len="med"/>
            <a:extLst>
              <a:ext uri="{C807C97D-BFC1-408E-A445-0C87EB9F89A2}">
                <ask:lineSketchStyleProps xmlns:ask="http://schemas.microsoft.com/office/drawing/2018/sketchyshapes" sd="50990237">
                  <a:custGeom>
                    <a:avLst/>
                    <a:gdLst>
                      <a:gd name="connsiteX0" fmla="*/ 1238572 w 1238572"/>
                      <a:gd name="connsiteY0" fmla="*/ 558800 h 673100"/>
                      <a:gd name="connsiteX1" fmla="*/ 1232222 w 1238572"/>
                      <a:gd name="connsiteY1" fmla="*/ 590550 h 673100"/>
                      <a:gd name="connsiteX2" fmla="*/ 1213172 w 1238572"/>
                      <a:gd name="connsiteY2" fmla="*/ 596900 h 673100"/>
                      <a:gd name="connsiteX3" fmla="*/ 1111572 w 1238572"/>
                      <a:gd name="connsiteY3" fmla="*/ 603250 h 673100"/>
                      <a:gd name="connsiteX4" fmla="*/ 1054422 w 1238572"/>
                      <a:gd name="connsiteY4" fmla="*/ 622300 h 673100"/>
                      <a:gd name="connsiteX5" fmla="*/ 1035372 w 1238572"/>
                      <a:gd name="connsiteY5" fmla="*/ 628650 h 673100"/>
                      <a:gd name="connsiteX6" fmla="*/ 1016322 w 1238572"/>
                      <a:gd name="connsiteY6" fmla="*/ 635000 h 673100"/>
                      <a:gd name="connsiteX7" fmla="*/ 781372 w 1238572"/>
                      <a:gd name="connsiteY7" fmla="*/ 660400 h 673100"/>
                      <a:gd name="connsiteX8" fmla="*/ 622622 w 1238572"/>
                      <a:gd name="connsiteY8" fmla="*/ 666750 h 673100"/>
                      <a:gd name="connsiteX9" fmla="*/ 546422 w 1238572"/>
                      <a:gd name="connsiteY9" fmla="*/ 660400 h 673100"/>
                      <a:gd name="connsiteX10" fmla="*/ 527372 w 1238572"/>
                      <a:gd name="connsiteY10" fmla="*/ 647700 h 673100"/>
                      <a:gd name="connsiteX11" fmla="*/ 489272 w 1238572"/>
                      <a:gd name="connsiteY11" fmla="*/ 641350 h 673100"/>
                      <a:gd name="connsiteX12" fmla="*/ 482922 w 1238572"/>
                      <a:gd name="connsiteY12" fmla="*/ 622300 h 673100"/>
                      <a:gd name="connsiteX13" fmla="*/ 540072 w 1238572"/>
                      <a:gd name="connsiteY13" fmla="*/ 615950 h 673100"/>
                      <a:gd name="connsiteX14" fmla="*/ 533722 w 1238572"/>
                      <a:gd name="connsiteY14" fmla="*/ 641350 h 673100"/>
                      <a:gd name="connsiteX15" fmla="*/ 527372 w 1238572"/>
                      <a:gd name="connsiteY15" fmla="*/ 660400 h 673100"/>
                      <a:gd name="connsiteX16" fmla="*/ 546422 w 1238572"/>
                      <a:gd name="connsiteY16" fmla="*/ 673100 h 673100"/>
                      <a:gd name="connsiteX17" fmla="*/ 571822 w 1238572"/>
                      <a:gd name="connsiteY17" fmla="*/ 622300 h 673100"/>
                      <a:gd name="connsiteX18" fmla="*/ 533722 w 1238572"/>
                      <a:gd name="connsiteY18" fmla="*/ 609600 h 673100"/>
                      <a:gd name="connsiteX19" fmla="*/ 508322 w 1238572"/>
                      <a:gd name="connsiteY19" fmla="*/ 622300 h 673100"/>
                      <a:gd name="connsiteX20" fmla="*/ 514672 w 1238572"/>
                      <a:gd name="connsiteY20" fmla="*/ 660400 h 673100"/>
                      <a:gd name="connsiteX21" fmla="*/ 533722 w 1238572"/>
                      <a:gd name="connsiteY21" fmla="*/ 666750 h 673100"/>
                      <a:gd name="connsiteX22" fmla="*/ 552772 w 1238572"/>
                      <a:gd name="connsiteY22" fmla="*/ 622300 h 673100"/>
                      <a:gd name="connsiteX23" fmla="*/ 476572 w 1238572"/>
                      <a:gd name="connsiteY23" fmla="*/ 615950 h 673100"/>
                      <a:gd name="connsiteX24" fmla="*/ 457522 w 1238572"/>
                      <a:gd name="connsiteY24" fmla="*/ 609600 h 673100"/>
                      <a:gd name="connsiteX25" fmla="*/ 444822 w 1238572"/>
                      <a:gd name="connsiteY25" fmla="*/ 590550 h 673100"/>
                      <a:gd name="connsiteX26" fmla="*/ 425772 w 1238572"/>
                      <a:gd name="connsiteY26" fmla="*/ 577850 h 673100"/>
                      <a:gd name="connsiteX27" fmla="*/ 400372 w 1238572"/>
                      <a:gd name="connsiteY27" fmla="*/ 552450 h 673100"/>
                      <a:gd name="connsiteX28" fmla="*/ 387672 w 1238572"/>
                      <a:gd name="connsiteY28" fmla="*/ 533400 h 673100"/>
                      <a:gd name="connsiteX29" fmla="*/ 349572 w 1238572"/>
                      <a:gd name="connsiteY29" fmla="*/ 508000 h 673100"/>
                      <a:gd name="connsiteX30" fmla="*/ 324172 w 1238572"/>
                      <a:gd name="connsiteY30" fmla="*/ 476250 h 673100"/>
                      <a:gd name="connsiteX31" fmla="*/ 298772 w 1238572"/>
                      <a:gd name="connsiteY31" fmla="*/ 438150 h 673100"/>
                      <a:gd name="connsiteX32" fmla="*/ 260672 w 1238572"/>
                      <a:gd name="connsiteY32" fmla="*/ 406400 h 673100"/>
                      <a:gd name="connsiteX33" fmla="*/ 235272 w 1238572"/>
                      <a:gd name="connsiteY33" fmla="*/ 368300 h 673100"/>
                      <a:gd name="connsiteX34" fmla="*/ 197172 w 1238572"/>
                      <a:gd name="connsiteY34" fmla="*/ 349250 h 673100"/>
                      <a:gd name="connsiteX35" fmla="*/ 165422 w 1238572"/>
                      <a:gd name="connsiteY35" fmla="*/ 317500 h 673100"/>
                      <a:gd name="connsiteX36" fmla="*/ 133672 w 1238572"/>
                      <a:gd name="connsiteY36" fmla="*/ 285750 h 673100"/>
                      <a:gd name="connsiteX37" fmla="*/ 114622 w 1238572"/>
                      <a:gd name="connsiteY37" fmla="*/ 247650 h 673100"/>
                      <a:gd name="connsiteX38" fmla="*/ 101922 w 1238572"/>
                      <a:gd name="connsiteY38" fmla="*/ 209550 h 673100"/>
                      <a:gd name="connsiteX39" fmla="*/ 95572 w 1238572"/>
                      <a:gd name="connsiteY39" fmla="*/ 190500 h 673100"/>
                      <a:gd name="connsiteX40" fmla="*/ 82872 w 1238572"/>
                      <a:gd name="connsiteY40" fmla="*/ 165100 h 673100"/>
                      <a:gd name="connsiteX41" fmla="*/ 51122 w 1238572"/>
                      <a:gd name="connsiteY41" fmla="*/ 120650 h 673100"/>
                      <a:gd name="connsiteX42" fmla="*/ 38422 w 1238572"/>
                      <a:gd name="connsiteY42" fmla="*/ 101600 h 673100"/>
                      <a:gd name="connsiteX43" fmla="*/ 32072 w 1238572"/>
                      <a:gd name="connsiteY43" fmla="*/ 82550 h 673100"/>
                      <a:gd name="connsiteX44" fmla="*/ 19372 w 1238572"/>
                      <a:gd name="connsiteY44" fmla="*/ 57150 h 673100"/>
                      <a:gd name="connsiteX45" fmla="*/ 13022 w 1238572"/>
                      <a:gd name="connsiteY45" fmla="*/ 38100 h 673100"/>
                      <a:gd name="connsiteX46" fmla="*/ 322 w 1238572"/>
                      <a:gd name="connsiteY46" fmla="*/ 0 h 67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38572" h="673100">
                        <a:moveTo>
                          <a:pt x="1238572" y="558800"/>
                        </a:moveTo>
                        <a:cubicBezTo>
                          <a:pt x="1236455" y="569383"/>
                          <a:pt x="1238209" y="581570"/>
                          <a:pt x="1232222" y="590550"/>
                        </a:cubicBezTo>
                        <a:cubicBezTo>
                          <a:pt x="1228509" y="596119"/>
                          <a:pt x="1219829" y="596199"/>
                          <a:pt x="1213172" y="596900"/>
                        </a:cubicBezTo>
                        <a:cubicBezTo>
                          <a:pt x="1179426" y="600452"/>
                          <a:pt x="1145439" y="601133"/>
                          <a:pt x="1111572" y="603250"/>
                        </a:cubicBezTo>
                        <a:lnTo>
                          <a:pt x="1054422" y="622300"/>
                        </a:lnTo>
                        <a:lnTo>
                          <a:pt x="1035372" y="628650"/>
                        </a:lnTo>
                        <a:cubicBezTo>
                          <a:pt x="1029022" y="630767"/>
                          <a:pt x="1022948" y="634053"/>
                          <a:pt x="1016322" y="635000"/>
                        </a:cubicBezTo>
                        <a:cubicBezTo>
                          <a:pt x="936797" y="646361"/>
                          <a:pt x="866952" y="656977"/>
                          <a:pt x="781372" y="660400"/>
                        </a:cubicBezTo>
                        <a:lnTo>
                          <a:pt x="622622" y="666750"/>
                        </a:lnTo>
                        <a:cubicBezTo>
                          <a:pt x="597222" y="664633"/>
                          <a:pt x="571415" y="665399"/>
                          <a:pt x="546422" y="660400"/>
                        </a:cubicBezTo>
                        <a:cubicBezTo>
                          <a:pt x="538938" y="658903"/>
                          <a:pt x="534612" y="650113"/>
                          <a:pt x="527372" y="647700"/>
                        </a:cubicBezTo>
                        <a:cubicBezTo>
                          <a:pt x="515158" y="643629"/>
                          <a:pt x="501972" y="643467"/>
                          <a:pt x="489272" y="641350"/>
                        </a:cubicBezTo>
                        <a:cubicBezTo>
                          <a:pt x="487155" y="635000"/>
                          <a:pt x="480436" y="628515"/>
                          <a:pt x="482922" y="622300"/>
                        </a:cubicBezTo>
                        <a:cubicBezTo>
                          <a:pt x="492223" y="599048"/>
                          <a:pt x="528964" y="614099"/>
                          <a:pt x="540072" y="615950"/>
                        </a:cubicBezTo>
                        <a:cubicBezTo>
                          <a:pt x="537955" y="624417"/>
                          <a:pt x="536120" y="632959"/>
                          <a:pt x="533722" y="641350"/>
                        </a:cubicBezTo>
                        <a:cubicBezTo>
                          <a:pt x="531883" y="647786"/>
                          <a:pt x="524886" y="654185"/>
                          <a:pt x="527372" y="660400"/>
                        </a:cubicBezTo>
                        <a:cubicBezTo>
                          <a:pt x="530206" y="667486"/>
                          <a:pt x="540072" y="668867"/>
                          <a:pt x="546422" y="673100"/>
                        </a:cubicBezTo>
                        <a:cubicBezTo>
                          <a:pt x="571003" y="668184"/>
                          <a:pt x="609992" y="671376"/>
                          <a:pt x="571822" y="622300"/>
                        </a:cubicBezTo>
                        <a:cubicBezTo>
                          <a:pt x="563603" y="611733"/>
                          <a:pt x="533722" y="609600"/>
                          <a:pt x="533722" y="609600"/>
                        </a:cubicBezTo>
                        <a:cubicBezTo>
                          <a:pt x="525255" y="613833"/>
                          <a:pt x="515015" y="615607"/>
                          <a:pt x="508322" y="622300"/>
                        </a:cubicBezTo>
                        <a:cubicBezTo>
                          <a:pt x="495420" y="635202"/>
                          <a:pt x="502978" y="651045"/>
                          <a:pt x="514672" y="660400"/>
                        </a:cubicBezTo>
                        <a:cubicBezTo>
                          <a:pt x="519899" y="664581"/>
                          <a:pt x="527372" y="664633"/>
                          <a:pt x="533722" y="666750"/>
                        </a:cubicBezTo>
                        <a:cubicBezTo>
                          <a:pt x="535061" y="666415"/>
                          <a:pt x="614480" y="655528"/>
                          <a:pt x="552772" y="622300"/>
                        </a:cubicBezTo>
                        <a:cubicBezTo>
                          <a:pt x="530331" y="610216"/>
                          <a:pt x="501972" y="618067"/>
                          <a:pt x="476572" y="615950"/>
                        </a:cubicBezTo>
                        <a:cubicBezTo>
                          <a:pt x="470222" y="613833"/>
                          <a:pt x="462749" y="613781"/>
                          <a:pt x="457522" y="609600"/>
                        </a:cubicBezTo>
                        <a:cubicBezTo>
                          <a:pt x="451563" y="604832"/>
                          <a:pt x="450218" y="595946"/>
                          <a:pt x="444822" y="590550"/>
                        </a:cubicBezTo>
                        <a:cubicBezTo>
                          <a:pt x="439426" y="585154"/>
                          <a:pt x="432122" y="582083"/>
                          <a:pt x="425772" y="577850"/>
                        </a:cubicBezTo>
                        <a:cubicBezTo>
                          <a:pt x="411917" y="536286"/>
                          <a:pt x="431160" y="577080"/>
                          <a:pt x="400372" y="552450"/>
                        </a:cubicBezTo>
                        <a:cubicBezTo>
                          <a:pt x="394413" y="547682"/>
                          <a:pt x="393415" y="538426"/>
                          <a:pt x="387672" y="533400"/>
                        </a:cubicBezTo>
                        <a:cubicBezTo>
                          <a:pt x="376185" y="523349"/>
                          <a:pt x="349572" y="508000"/>
                          <a:pt x="349572" y="508000"/>
                        </a:cubicBezTo>
                        <a:cubicBezTo>
                          <a:pt x="335272" y="465100"/>
                          <a:pt x="355104" y="511601"/>
                          <a:pt x="324172" y="476250"/>
                        </a:cubicBezTo>
                        <a:cubicBezTo>
                          <a:pt x="314121" y="464763"/>
                          <a:pt x="309565" y="448943"/>
                          <a:pt x="298772" y="438150"/>
                        </a:cubicBezTo>
                        <a:cubicBezTo>
                          <a:pt x="274326" y="413704"/>
                          <a:pt x="287194" y="424081"/>
                          <a:pt x="260672" y="406400"/>
                        </a:cubicBezTo>
                        <a:cubicBezTo>
                          <a:pt x="252205" y="393700"/>
                          <a:pt x="249752" y="373127"/>
                          <a:pt x="235272" y="368300"/>
                        </a:cubicBezTo>
                        <a:cubicBezTo>
                          <a:pt x="208982" y="359537"/>
                          <a:pt x="221791" y="365663"/>
                          <a:pt x="197172" y="349250"/>
                        </a:cubicBezTo>
                        <a:cubicBezTo>
                          <a:pt x="163305" y="298450"/>
                          <a:pt x="207755" y="359833"/>
                          <a:pt x="165422" y="317500"/>
                        </a:cubicBezTo>
                        <a:cubicBezTo>
                          <a:pt x="123089" y="275167"/>
                          <a:pt x="184472" y="319617"/>
                          <a:pt x="133672" y="285750"/>
                        </a:cubicBezTo>
                        <a:cubicBezTo>
                          <a:pt x="110514" y="216275"/>
                          <a:pt x="147448" y="321508"/>
                          <a:pt x="114622" y="247650"/>
                        </a:cubicBezTo>
                        <a:cubicBezTo>
                          <a:pt x="109185" y="235417"/>
                          <a:pt x="106155" y="222250"/>
                          <a:pt x="101922" y="209550"/>
                        </a:cubicBezTo>
                        <a:cubicBezTo>
                          <a:pt x="99805" y="203200"/>
                          <a:pt x="98565" y="196487"/>
                          <a:pt x="95572" y="190500"/>
                        </a:cubicBezTo>
                        <a:cubicBezTo>
                          <a:pt x="91339" y="182033"/>
                          <a:pt x="87568" y="173319"/>
                          <a:pt x="82872" y="165100"/>
                        </a:cubicBezTo>
                        <a:cubicBezTo>
                          <a:pt x="74321" y="150135"/>
                          <a:pt x="60857" y="134279"/>
                          <a:pt x="51122" y="120650"/>
                        </a:cubicBezTo>
                        <a:cubicBezTo>
                          <a:pt x="46686" y="114440"/>
                          <a:pt x="41835" y="108426"/>
                          <a:pt x="38422" y="101600"/>
                        </a:cubicBezTo>
                        <a:cubicBezTo>
                          <a:pt x="35429" y="95613"/>
                          <a:pt x="34709" y="88702"/>
                          <a:pt x="32072" y="82550"/>
                        </a:cubicBezTo>
                        <a:cubicBezTo>
                          <a:pt x="28343" y="73849"/>
                          <a:pt x="23101" y="65851"/>
                          <a:pt x="19372" y="57150"/>
                        </a:cubicBezTo>
                        <a:cubicBezTo>
                          <a:pt x="16735" y="50998"/>
                          <a:pt x="16015" y="44087"/>
                          <a:pt x="13022" y="38100"/>
                        </a:cubicBezTo>
                        <a:cubicBezTo>
                          <a:pt x="-3200" y="5655"/>
                          <a:pt x="322" y="33431"/>
                          <a:pt x="322" y="0"/>
                        </a:cubicBezTo>
                      </a:path>
                    </a:pathLst>
                  </a:cu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sp>
        <p:nvSpPr>
          <p:cNvPr id="26" name="Title 1">
            <a:extLst>
              <a:ext uri="{FF2B5EF4-FFF2-40B4-BE49-F238E27FC236}">
                <a16:creationId xmlns:a16="http://schemas.microsoft.com/office/drawing/2014/main" id="{B51A83C4-D268-4885-97D7-3E6D234FB4B2}"/>
              </a:ext>
            </a:extLst>
          </p:cNvPr>
          <p:cNvSpPr>
            <a:spLocks noGrp="1"/>
          </p:cNvSpPr>
          <p:nvPr>
            <p:ph type="title"/>
          </p:nvPr>
        </p:nvSpPr>
        <p:spPr>
          <a:xfrm>
            <a:off x="347524" y="124747"/>
            <a:ext cx="7859216" cy="857250"/>
          </a:xfrm>
        </p:spPr>
        <p:txBody>
          <a:bodyPr/>
          <a:lstStyle/>
          <a:p>
            <a:r>
              <a:rPr lang="nb-NO"/>
              <a:t>Robertson-</a:t>
            </a:r>
            <a:r>
              <a:rPr lang="nb-NO" err="1"/>
              <a:t>diagramer</a:t>
            </a:r>
            <a:endParaRPr lang="nb-NO"/>
          </a:p>
        </p:txBody>
      </p:sp>
      <p:grpSp>
        <p:nvGrpSpPr>
          <p:cNvPr id="27" name="Group 26">
            <a:extLst>
              <a:ext uri="{FF2B5EF4-FFF2-40B4-BE49-F238E27FC236}">
                <a16:creationId xmlns:a16="http://schemas.microsoft.com/office/drawing/2014/main" id="{AAE737EF-572C-4C0E-9771-413C850AEBBA}"/>
              </a:ext>
            </a:extLst>
          </p:cNvPr>
          <p:cNvGrpSpPr/>
          <p:nvPr/>
        </p:nvGrpSpPr>
        <p:grpSpPr>
          <a:xfrm>
            <a:off x="4068723" y="558949"/>
            <a:ext cx="4288868" cy="738020"/>
            <a:chOff x="2485010" y="558949"/>
            <a:chExt cx="4288868" cy="738020"/>
          </a:xfrm>
        </p:grpSpPr>
        <p:pic>
          <p:nvPicPr>
            <p:cNvPr id="28" name="Picture 27">
              <a:extLst>
                <a:ext uri="{FF2B5EF4-FFF2-40B4-BE49-F238E27FC236}">
                  <a16:creationId xmlns:a16="http://schemas.microsoft.com/office/drawing/2014/main" id="{7DEC22BB-D5DE-4630-B227-0AB8F84A1663}"/>
                </a:ext>
              </a:extLst>
            </p:cNvPr>
            <p:cNvPicPr>
              <a:picLocks noChangeAspect="1"/>
            </p:cNvPicPr>
            <p:nvPr/>
          </p:nvPicPr>
          <p:blipFill>
            <a:blip r:embed="rId6"/>
            <a:stretch>
              <a:fillRect/>
            </a:stretch>
          </p:blipFill>
          <p:spPr>
            <a:xfrm>
              <a:off x="2485011" y="558949"/>
              <a:ext cx="4288867" cy="738020"/>
            </a:xfrm>
            <a:prstGeom prst="rect">
              <a:avLst/>
            </a:prstGeom>
          </p:spPr>
        </p:pic>
        <p:sp>
          <p:nvSpPr>
            <p:cNvPr id="29" name="Rectangle 28">
              <a:extLst>
                <a:ext uri="{FF2B5EF4-FFF2-40B4-BE49-F238E27FC236}">
                  <a16:creationId xmlns:a16="http://schemas.microsoft.com/office/drawing/2014/main" id="{CE25884D-4B7A-4E90-91C7-725F2355D898}"/>
                </a:ext>
              </a:extLst>
            </p:cNvPr>
            <p:cNvSpPr/>
            <p:nvPr/>
          </p:nvSpPr>
          <p:spPr>
            <a:xfrm>
              <a:off x="2485010" y="558949"/>
              <a:ext cx="4288867" cy="738020"/>
            </a:xfrm>
            <a:prstGeom prst="rect">
              <a:avLst/>
            </a:prstGeom>
            <a:solidFill>
              <a:schemeClr val="bg1">
                <a:lumMod val="5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grpSp>
      <p:sp>
        <p:nvSpPr>
          <p:cNvPr id="18" name="Freeform: Shape 17">
            <a:extLst>
              <a:ext uri="{FF2B5EF4-FFF2-40B4-BE49-F238E27FC236}">
                <a16:creationId xmlns:a16="http://schemas.microsoft.com/office/drawing/2014/main" id="{657E07D9-3FD2-46CE-84C6-A36514792E1F}"/>
              </a:ext>
            </a:extLst>
          </p:cNvPr>
          <p:cNvSpPr/>
          <p:nvPr/>
        </p:nvSpPr>
        <p:spPr>
          <a:xfrm>
            <a:off x="4678515" y="2828243"/>
            <a:ext cx="1230477" cy="1096685"/>
          </a:xfrm>
          <a:custGeom>
            <a:avLst/>
            <a:gdLst>
              <a:gd name="connsiteX0" fmla="*/ 272282 w 1310959"/>
              <a:gd name="connsiteY0" fmla="*/ 0 h 604286"/>
              <a:gd name="connsiteX1" fmla="*/ 593411 w 1310959"/>
              <a:gd name="connsiteY1" fmla="*/ 59871 h 604286"/>
              <a:gd name="connsiteX2" fmla="*/ 947196 w 1310959"/>
              <a:gd name="connsiteY2" fmla="*/ 70757 h 604286"/>
              <a:gd name="connsiteX3" fmla="*/ 1186682 w 1310959"/>
              <a:gd name="connsiteY3" fmla="*/ 185057 h 604286"/>
              <a:gd name="connsiteX4" fmla="*/ 1295539 w 1310959"/>
              <a:gd name="connsiteY4" fmla="*/ 293914 h 604286"/>
              <a:gd name="connsiteX5" fmla="*/ 1300982 w 1310959"/>
              <a:gd name="connsiteY5" fmla="*/ 408214 h 604286"/>
              <a:gd name="connsiteX6" fmla="*/ 1208453 w 1310959"/>
              <a:gd name="connsiteY6" fmla="*/ 533400 h 604286"/>
              <a:gd name="connsiteX7" fmla="*/ 996182 w 1310959"/>
              <a:gd name="connsiteY7" fmla="*/ 604157 h 604286"/>
              <a:gd name="connsiteX8" fmla="*/ 636953 w 1310959"/>
              <a:gd name="connsiteY8" fmla="*/ 517071 h 604286"/>
              <a:gd name="connsiteX9" fmla="*/ 299496 w 1310959"/>
              <a:gd name="connsiteY9" fmla="*/ 261257 h 604286"/>
              <a:gd name="connsiteX10" fmla="*/ 114439 w 1310959"/>
              <a:gd name="connsiteY10" fmla="*/ 81643 h 604286"/>
              <a:gd name="connsiteX11" fmla="*/ 139 w 1310959"/>
              <a:gd name="connsiteY11" fmla="*/ 54429 h 604286"/>
              <a:gd name="connsiteX12" fmla="*/ 136211 w 1310959"/>
              <a:gd name="connsiteY12" fmla="*/ 10886 h 604286"/>
              <a:gd name="connsiteX13" fmla="*/ 185196 w 1310959"/>
              <a:gd name="connsiteY13" fmla="*/ 5443 h 604286"/>
              <a:gd name="connsiteX0" fmla="*/ 272280 w 1310957"/>
              <a:gd name="connsiteY0" fmla="*/ 0 h 604286"/>
              <a:gd name="connsiteX1" fmla="*/ 593409 w 1310957"/>
              <a:gd name="connsiteY1" fmla="*/ 59871 h 604286"/>
              <a:gd name="connsiteX2" fmla="*/ 947194 w 1310957"/>
              <a:gd name="connsiteY2" fmla="*/ 70757 h 604286"/>
              <a:gd name="connsiteX3" fmla="*/ 1186680 w 1310957"/>
              <a:gd name="connsiteY3" fmla="*/ 185057 h 604286"/>
              <a:gd name="connsiteX4" fmla="*/ 1295537 w 1310957"/>
              <a:gd name="connsiteY4" fmla="*/ 293914 h 604286"/>
              <a:gd name="connsiteX5" fmla="*/ 1300980 w 1310957"/>
              <a:gd name="connsiteY5" fmla="*/ 408214 h 604286"/>
              <a:gd name="connsiteX6" fmla="*/ 1208451 w 1310957"/>
              <a:gd name="connsiteY6" fmla="*/ 533400 h 604286"/>
              <a:gd name="connsiteX7" fmla="*/ 996180 w 1310957"/>
              <a:gd name="connsiteY7" fmla="*/ 604157 h 604286"/>
              <a:gd name="connsiteX8" fmla="*/ 636951 w 1310957"/>
              <a:gd name="connsiteY8" fmla="*/ 517071 h 604286"/>
              <a:gd name="connsiteX9" fmla="*/ 299494 w 1310957"/>
              <a:gd name="connsiteY9" fmla="*/ 261257 h 604286"/>
              <a:gd name="connsiteX10" fmla="*/ 163423 w 1310957"/>
              <a:gd name="connsiteY10" fmla="*/ 81643 h 604286"/>
              <a:gd name="connsiteX11" fmla="*/ 137 w 1310957"/>
              <a:gd name="connsiteY11" fmla="*/ 54429 h 604286"/>
              <a:gd name="connsiteX12" fmla="*/ 136209 w 1310957"/>
              <a:gd name="connsiteY12" fmla="*/ 10886 h 604286"/>
              <a:gd name="connsiteX13" fmla="*/ 185194 w 1310957"/>
              <a:gd name="connsiteY13" fmla="*/ 5443 h 604286"/>
              <a:gd name="connsiteX0" fmla="*/ 144179 w 1182856"/>
              <a:gd name="connsiteY0" fmla="*/ 0 h 604286"/>
              <a:gd name="connsiteX1" fmla="*/ 465308 w 1182856"/>
              <a:gd name="connsiteY1" fmla="*/ 59871 h 604286"/>
              <a:gd name="connsiteX2" fmla="*/ 819093 w 1182856"/>
              <a:gd name="connsiteY2" fmla="*/ 70757 h 604286"/>
              <a:gd name="connsiteX3" fmla="*/ 1058579 w 1182856"/>
              <a:gd name="connsiteY3" fmla="*/ 185057 h 604286"/>
              <a:gd name="connsiteX4" fmla="*/ 1167436 w 1182856"/>
              <a:gd name="connsiteY4" fmla="*/ 293914 h 604286"/>
              <a:gd name="connsiteX5" fmla="*/ 1172879 w 1182856"/>
              <a:gd name="connsiteY5" fmla="*/ 408214 h 604286"/>
              <a:gd name="connsiteX6" fmla="*/ 1080350 w 1182856"/>
              <a:gd name="connsiteY6" fmla="*/ 533400 h 604286"/>
              <a:gd name="connsiteX7" fmla="*/ 868079 w 1182856"/>
              <a:gd name="connsiteY7" fmla="*/ 604157 h 604286"/>
              <a:gd name="connsiteX8" fmla="*/ 508850 w 1182856"/>
              <a:gd name="connsiteY8" fmla="*/ 517071 h 604286"/>
              <a:gd name="connsiteX9" fmla="*/ 171393 w 1182856"/>
              <a:gd name="connsiteY9" fmla="*/ 261257 h 604286"/>
              <a:gd name="connsiteX10" fmla="*/ 35322 w 1182856"/>
              <a:gd name="connsiteY10" fmla="*/ 81643 h 604286"/>
              <a:gd name="connsiteX11" fmla="*/ 2664 w 1182856"/>
              <a:gd name="connsiteY11" fmla="*/ 54429 h 604286"/>
              <a:gd name="connsiteX12" fmla="*/ 8108 w 1182856"/>
              <a:gd name="connsiteY12" fmla="*/ 10886 h 604286"/>
              <a:gd name="connsiteX13" fmla="*/ 57093 w 1182856"/>
              <a:gd name="connsiteY13" fmla="*/ 5443 h 604286"/>
              <a:gd name="connsiteX0" fmla="*/ 144179 w 1182856"/>
              <a:gd name="connsiteY0" fmla="*/ 0 h 604286"/>
              <a:gd name="connsiteX1" fmla="*/ 465308 w 1182856"/>
              <a:gd name="connsiteY1" fmla="*/ 59871 h 604286"/>
              <a:gd name="connsiteX2" fmla="*/ 819093 w 1182856"/>
              <a:gd name="connsiteY2" fmla="*/ 70757 h 604286"/>
              <a:gd name="connsiteX3" fmla="*/ 1058579 w 1182856"/>
              <a:gd name="connsiteY3" fmla="*/ 185057 h 604286"/>
              <a:gd name="connsiteX4" fmla="*/ 1167436 w 1182856"/>
              <a:gd name="connsiteY4" fmla="*/ 293914 h 604286"/>
              <a:gd name="connsiteX5" fmla="*/ 1172879 w 1182856"/>
              <a:gd name="connsiteY5" fmla="*/ 408214 h 604286"/>
              <a:gd name="connsiteX6" fmla="*/ 1080350 w 1182856"/>
              <a:gd name="connsiteY6" fmla="*/ 533400 h 604286"/>
              <a:gd name="connsiteX7" fmla="*/ 868079 w 1182856"/>
              <a:gd name="connsiteY7" fmla="*/ 604157 h 604286"/>
              <a:gd name="connsiteX8" fmla="*/ 508850 w 1182856"/>
              <a:gd name="connsiteY8" fmla="*/ 517071 h 604286"/>
              <a:gd name="connsiteX9" fmla="*/ 171393 w 1182856"/>
              <a:gd name="connsiteY9" fmla="*/ 261257 h 604286"/>
              <a:gd name="connsiteX10" fmla="*/ 35322 w 1182856"/>
              <a:gd name="connsiteY10" fmla="*/ 81643 h 604286"/>
              <a:gd name="connsiteX11" fmla="*/ 2664 w 1182856"/>
              <a:gd name="connsiteY11" fmla="*/ 54429 h 604286"/>
              <a:gd name="connsiteX12" fmla="*/ 8108 w 1182856"/>
              <a:gd name="connsiteY12" fmla="*/ 10886 h 604286"/>
              <a:gd name="connsiteX0" fmla="*/ 141515 w 1180192"/>
              <a:gd name="connsiteY0" fmla="*/ 0 h 604286"/>
              <a:gd name="connsiteX1" fmla="*/ 462644 w 1180192"/>
              <a:gd name="connsiteY1" fmla="*/ 59871 h 604286"/>
              <a:gd name="connsiteX2" fmla="*/ 816429 w 1180192"/>
              <a:gd name="connsiteY2" fmla="*/ 70757 h 604286"/>
              <a:gd name="connsiteX3" fmla="*/ 1055915 w 1180192"/>
              <a:gd name="connsiteY3" fmla="*/ 185057 h 604286"/>
              <a:gd name="connsiteX4" fmla="*/ 1164772 w 1180192"/>
              <a:gd name="connsiteY4" fmla="*/ 293914 h 604286"/>
              <a:gd name="connsiteX5" fmla="*/ 1170215 w 1180192"/>
              <a:gd name="connsiteY5" fmla="*/ 408214 h 604286"/>
              <a:gd name="connsiteX6" fmla="*/ 1077686 w 1180192"/>
              <a:gd name="connsiteY6" fmla="*/ 533400 h 604286"/>
              <a:gd name="connsiteX7" fmla="*/ 865415 w 1180192"/>
              <a:gd name="connsiteY7" fmla="*/ 604157 h 604286"/>
              <a:gd name="connsiteX8" fmla="*/ 506186 w 1180192"/>
              <a:gd name="connsiteY8" fmla="*/ 517071 h 604286"/>
              <a:gd name="connsiteX9" fmla="*/ 168729 w 1180192"/>
              <a:gd name="connsiteY9" fmla="*/ 261257 h 604286"/>
              <a:gd name="connsiteX10" fmla="*/ 32658 w 1180192"/>
              <a:gd name="connsiteY10" fmla="*/ 81643 h 604286"/>
              <a:gd name="connsiteX11" fmla="*/ 0 w 1180192"/>
              <a:gd name="connsiteY11" fmla="*/ 54429 h 604286"/>
              <a:gd name="connsiteX0" fmla="*/ 108857 w 1147534"/>
              <a:gd name="connsiteY0" fmla="*/ 0 h 604286"/>
              <a:gd name="connsiteX1" fmla="*/ 429986 w 1147534"/>
              <a:gd name="connsiteY1" fmla="*/ 59871 h 604286"/>
              <a:gd name="connsiteX2" fmla="*/ 783771 w 1147534"/>
              <a:gd name="connsiteY2" fmla="*/ 70757 h 604286"/>
              <a:gd name="connsiteX3" fmla="*/ 1023257 w 1147534"/>
              <a:gd name="connsiteY3" fmla="*/ 185057 h 604286"/>
              <a:gd name="connsiteX4" fmla="*/ 1132114 w 1147534"/>
              <a:gd name="connsiteY4" fmla="*/ 293914 h 604286"/>
              <a:gd name="connsiteX5" fmla="*/ 1137557 w 1147534"/>
              <a:gd name="connsiteY5" fmla="*/ 408214 h 604286"/>
              <a:gd name="connsiteX6" fmla="*/ 1045028 w 1147534"/>
              <a:gd name="connsiteY6" fmla="*/ 533400 h 604286"/>
              <a:gd name="connsiteX7" fmla="*/ 832757 w 1147534"/>
              <a:gd name="connsiteY7" fmla="*/ 604157 h 604286"/>
              <a:gd name="connsiteX8" fmla="*/ 473528 w 1147534"/>
              <a:gd name="connsiteY8" fmla="*/ 517071 h 604286"/>
              <a:gd name="connsiteX9" fmla="*/ 136071 w 1147534"/>
              <a:gd name="connsiteY9" fmla="*/ 261257 h 604286"/>
              <a:gd name="connsiteX10" fmla="*/ 0 w 1147534"/>
              <a:gd name="connsiteY10" fmla="*/ 81643 h 604286"/>
              <a:gd name="connsiteX0" fmla="*/ 57684 w 1147534"/>
              <a:gd name="connsiteY0" fmla="*/ 0 h 590311"/>
              <a:gd name="connsiteX1" fmla="*/ 429986 w 1147534"/>
              <a:gd name="connsiteY1" fmla="*/ 45896 h 590311"/>
              <a:gd name="connsiteX2" fmla="*/ 783771 w 1147534"/>
              <a:gd name="connsiteY2" fmla="*/ 56782 h 590311"/>
              <a:gd name="connsiteX3" fmla="*/ 1023257 w 1147534"/>
              <a:gd name="connsiteY3" fmla="*/ 171082 h 590311"/>
              <a:gd name="connsiteX4" fmla="*/ 1132114 w 1147534"/>
              <a:gd name="connsiteY4" fmla="*/ 279939 h 590311"/>
              <a:gd name="connsiteX5" fmla="*/ 1137557 w 1147534"/>
              <a:gd name="connsiteY5" fmla="*/ 394239 h 590311"/>
              <a:gd name="connsiteX6" fmla="*/ 1045028 w 1147534"/>
              <a:gd name="connsiteY6" fmla="*/ 519425 h 590311"/>
              <a:gd name="connsiteX7" fmla="*/ 832757 w 1147534"/>
              <a:gd name="connsiteY7" fmla="*/ 590182 h 590311"/>
              <a:gd name="connsiteX8" fmla="*/ 473528 w 1147534"/>
              <a:gd name="connsiteY8" fmla="*/ 503096 h 590311"/>
              <a:gd name="connsiteX9" fmla="*/ 136071 w 1147534"/>
              <a:gd name="connsiteY9" fmla="*/ 247282 h 590311"/>
              <a:gd name="connsiteX10" fmla="*/ 0 w 1147534"/>
              <a:gd name="connsiteY10" fmla="*/ 67668 h 590311"/>
              <a:gd name="connsiteX0" fmla="*/ 43728 w 1147534"/>
              <a:gd name="connsiteY0" fmla="*/ 0 h 594969"/>
              <a:gd name="connsiteX1" fmla="*/ 429986 w 1147534"/>
              <a:gd name="connsiteY1" fmla="*/ 50554 h 594969"/>
              <a:gd name="connsiteX2" fmla="*/ 783771 w 1147534"/>
              <a:gd name="connsiteY2" fmla="*/ 61440 h 594969"/>
              <a:gd name="connsiteX3" fmla="*/ 1023257 w 1147534"/>
              <a:gd name="connsiteY3" fmla="*/ 175740 h 594969"/>
              <a:gd name="connsiteX4" fmla="*/ 1132114 w 1147534"/>
              <a:gd name="connsiteY4" fmla="*/ 284597 h 594969"/>
              <a:gd name="connsiteX5" fmla="*/ 1137557 w 1147534"/>
              <a:gd name="connsiteY5" fmla="*/ 398897 h 594969"/>
              <a:gd name="connsiteX6" fmla="*/ 1045028 w 1147534"/>
              <a:gd name="connsiteY6" fmla="*/ 524083 h 594969"/>
              <a:gd name="connsiteX7" fmla="*/ 832757 w 1147534"/>
              <a:gd name="connsiteY7" fmla="*/ 594840 h 594969"/>
              <a:gd name="connsiteX8" fmla="*/ 473528 w 1147534"/>
              <a:gd name="connsiteY8" fmla="*/ 507754 h 594969"/>
              <a:gd name="connsiteX9" fmla="*/ 136071 w 1147534"/>
              <a:gd name="connsiteY9" fmla="*/ 251940 h 594969"/>
              <a:gd name="connsiteX10" fmla="*/ 0 w 1147534"/>
              <a:gd name="connsiteY10" fmla="*/ 72326 h 594969"/>
              <a:gd name="connsiteX0" fmla="*/ 34423 w 1138229"/>
              <a:gd name="connsiteY0" fmla="*/ 0 h 594969"/>
              <a:gd name="connsiteX1" fmla="*/ 420681 w 1138229"/>
              <a:gd name="connsiteY1" fmla="*/ 50554 h 594969"/>
              <a:gd name="connsiteX2" fmla="*/ 774466 w 1138229"/>
              <a:gd name="connsiteY2" fmla="*/ 61440 h 594969"/>
              <a:gd name="connsiteX3" fmla="*/ 1013952 w 1138229"/>
              <a:gd name="connsiteY3" fmla="*/ 175740 h 594969"/>
              <a:gd name="connsiteX4" fmla="*/ 1122809 w 1138229"/>
              <a:gd name="connsiteY4" fmla="*/ 284597 h 594969"/>
              <a:gd name="connsiteX5" fmla="*/ 1128252 w 1138229"/>
              <a:gd name="connsiteY5" fmla="*/ 398897 h 594969"/>
              <a:gd name="connsiteX6" fmla="*/ 1035723 w 1138229"/>
              <a:gd name="connsiteY6" fmla="*/ 524083 h 594969"/>
              <a:gd name="connsiteX7" fmla="*/ 823452 w 1138229"/>
              <a:gd name="connsiteY7" fmla="*/ 594840 h 594969"/>
              <a:gd name="connsiteX8" fmla="*/ 464223 w 1138229"/>
              <a:gd name="connsiteY8" fmla="*/ 507754 h 594969"/>
              <a:gd name="connsiteX9" fmla="*/ 126766 w 1138229"/>
              <a:gd name="connsiteY9" fmla="*/ 251940 h 594969"/>
              <a:gd name="connsiteX10" fmla="*/ 0 w 1138229"/>
              <a:gd name="connsiteY10" fmla="*/ 44377 h 594969"/>
              <a:gd name="connsiteX0" fmla="*/ 34423 w 1138229"/>
              <a:gd name="connsiteY0" fmla="*/ 0 h 594969"/>
              <a:gd name="connsiteX1" fmla="*/ 420681 w 1138229"/>
              <a:gd name="connsiteY1" fmla="*/ 50554 h 594969"/>
              <a:gd name="connsiteX2" fmla="*/ 774466 w 1138229"/>
              <a:gd name="connsiteY2" fmla="*/ 61440 h 594969"/>
              <a:gd name="connsiteX3" fmla="*/ 1013952 w 1138229"/>
              <a:gd name="connsiteY3" fmla="*/ 175740 h 594969"/>
              <a:gd name="connsiteX4" fmla="*/ 1122809 w 1138229"/>
              <a:gd name="connsiteY4" fmla="*/ 284597 h 594969"/>
              <a:gd name="connsiteX5" fmla="*/ 1128252 w 1138229"/>
              <a:gd name="connsiteY5" fmla="*/ 398897 h 594969"/>
              <a:gd name="connsiteX6" fmla="*/ 1035723 w 1138229"/>
              <a:gd name="connsiteY6" fmla="*/ 524083 h 594969"/>
              <a:gd name="connsiteX7" fmla="*/ 823452 w 1138229"/>
              <a:gd name="connsiteY7" fmla="*/ 594840 h 594969"/>
              <a:gd name="connsiteX8" fmla="*/ 464223 w 1138229"/>
              <a:gd name="connsiteY8" fmla="*/ 507754 h 594969"/>
              <a:gd name="connsiteX9" fmla="*/ 238554 w 1138229"/>
              <a:gd name="connsiteY9" fmla="*/ 361555 h 594969"/>
              <a:gd name="connsiteX10" fmla="*/ 0 w 1138229"/>
              <a:gd name="connsiteY10" fmla="*/ 44377 h 594969"/>
              <a:gd name="connsiteX0" fmla="*/ 0 w 1103806"/>
              <a:gd name="connsiteY0" fmla="*/ 0 h 594969"/>
              <a:gd name="connsiteX1" fmla="*/ 386258 w 1103806"/>
              <a:gd name="connsiteY1" fmla="*/ 50554 h 594969"/>
              <a:gd name="connsiteX2" fmla="*/ 740043 w 1103806"/>
              <a:gd name="connsiteY2" fmla="*/ 61440 h 594969"/>
              <a:gd name="connsiteX3" fmla="*/ 979529 w 1103806"/>
              <a:gd name="connsiteY3" fmla="*/ 175740 h 594969"/>
              <a:gd name="connsiteX4" fmla="*/ 1088386 w 1103806"/>
              <a:gd name="connsiteY4" fmla="*/ 284597 h 594969"/>
              <a:gd name="connsiteX5" fmla="*/ 1093829 w 1103806"/>
              <a:gd name="connsiteY5" fmla="*/ 398897 h 594969"/>
              <a:gd name="connsiteX6" fmla="*/ 1001300 w 1103806"/>
              <a:gd name="connsiteY6" fmla="*/ 524083 h 594969"/>
              <a:gd name="connsiteX7" fmla="*/ 789029 w 1103806"/>
              <a:gd name="connsiteY7" fmla="*/ 594840 h 594969"/>
              <a:gd name="connsiteX8" fmla="*/ 429800 w 1103806"/>
              <a:gd name="connsiteY8" fmla="*/ 507754 h 594969"/>
              <a:gd name="connsiteX9" fmla="*/ 204131 w 1103806"/>
              <a:gd name="connsiteY9" fmla="*/ 361555 h 594969"/>
              <a:gd name="connsiteX10" fmla="*/ 21471 w 1103806"/>
              <a:gd name="connsiteY10" fmla="*/ 116048 h 594969"/>
              <a:gd name="connsiteX0" fmla="*/ 23802 w 1127608"/>
              <a:gd name="connsiteY0" fmla="*/ 0 h 594969"/>
              <a:gd name="connsiteX1" fmla="*/ 410060 w 1127608"/>
              <a:gd name="connsiteY1" fmla="*/ 50554 h 594969"/>
              <a:gd name="connsiteX2" fmla="*/ 763845 w 1127608"/>
              <a:gd name="connsiteY2" fmla="*/ 61440 h 594969"/>
              <a:gd name="connsiteX3" fmla="*/ 1003331 w 1127608"/>
              <a:gd name="connsiteY3" fmla="*/ 175740 h 594969"/>
              <a:gd name="connsiteX4" fmla="*/ 1112188 w 1127608"/>
              <a:gd name="connsiteY4" fmla="*/ 284597 h 594969"/>
              <a:gd name="connsiteX5" fmla="*/ 1117631 w 1127608"/>
              <a:gd name="connsiteY5" fmla="*/ 398897 h 594969"/>
              <a:gd name="connsiteX6" fmla="*/ 1025102 w 1127608"/>
              <a:gd name="connsiteY6" fmla="*/ 524083 h 594969"/>
              <a:gd name="connsiteX7" fmla="*/ 812831 w 1127608"/>
              <a:gd name="connsiteY7" fmla="*/ 594840 h 594969"/>
              <a:gd name="connsiteX8" fmla="*/ 453602 w 1127608"/>
              <a:gd name="connsiteY8" fmla="*/ 507754 h 594969"/>
              <a:gd name="connsiteX9" fmla="*/ 227933 w 1127608"/>
              <a:gd name="connsiteY9" fmla="*/ 361555 h 594969"/>
              <a:gd name="connsiteX10" fmla="*/ 0 w 1127608"/>
              <a:gd name="connsiteY10" fmla="*/ 66786 h 594969"/>
              <a:gd name="connsiteX0" fmla="*/ 214954 w 1127608"/>
              <a:gd name="connsiteY0" fmla="*/ 0 h 560485"/>
              <a:gd name="connsiteX1" fmla="*/ 410060 w 1127608"/>
              <a:gd name="connsiteY1" fmla="*/ 16070 h 560485"/>
              <a:gd name="connsiteX2" fmla="*/ 763845 w 1127608"/>
              <a:gd name="connsiteY2" fmla="*/ 26956 h 560485"/>
              <a:gd name="connsiteX3" fmla="*/ 1003331 w 1127608"/>
              <a:gd name="connsiteY3" fmla="*/ 141256 h 560485"/>
              <a:gd name="connsiteX4" fmla="*/ 1112188 w 1127608"/>
              <a:gd name="connsiteY4" fmla="*/ 250113 h 560485"/>
              <a:gd name="connsiteX5" fmla="*/ 1117631 w 1127608"/>
              <a:gd name="connsiteY5" fmla="*/ 364413 h 560485"/>
              <a:gd name="connsiteX6" fmla="*/ 1025102 w 1127608"/>
              <a:gd name="connsiteY6" fmla="*/ 489599 h 560485"/>
              <a:gd name="connsiteX7" fmla="*/ 812831 w 1127608"/>
              <a:gd name="connsiteY7" fmla="*/ 560356 h 560485"/>
              <a:gd name="connsiteX8" fmla="*/ 453602 w 1127608"/>
              <a:gd name="connsiteY8" fmla="*/ 473270 h 560485"/>
              <a:gd name="connsiteX9" fmla="*/ 227933 w 1127608"/>
              <a:gd name="connsiteY9" fmla="*/ 327071 h 560485"/>
              <a:gd name="connsiteX10" fmla="*/ 0 w 1127608"/>
              <a:gd name="connsiteY10" fmla="*/ 32302 h 560485"/>
              <a:gd name="connsiteX0" fmla="*/ 179801 w 1092455"/>
              <a:gd name="connsiteY0" fmla="*/ 0 h 560485"/>
              <a:gd name="connsiteX1" fmla="*/ 374907 w 1092455"/>
              <a:gd name="connsiteY1" fmla="*/ 16070 h 560485"/>
              <a:gd name="connsiteX2" fmla="*/ 728692 w 1092455"/>
              <a:gd name="connsiteY2" fmla="*/ 26956 h 560485"/>
              <a:gd name="connsiteX3" fmla="*/ 968178 w 1092455"/>
              <a:gd name="connsiteY3" fmla="*/ 141256 h 560485"/>
              <a:gd name="connsiteX4" fmla="*/ 1077035 w 1092455"/>
              <a:gd name="connsiteY4" fmla="*/ 250113 h 560485"/>
              <a:gd name="connsiteX5" fmla="*/ 1082478 w 1092455"/>
              <a:gd name="connsiteY5" fmla="*/ 364413 h 560485"/>
              <a:gd name="connsiteX6" fmla="*/ 989949 w 1092455"/>
              <a:gd name="connsiteY6" fmla="*/ 489599 h 560485"/>
              <a:gd name="connsiteX7" fmla="*/ 777678 w 1092455"/>
              <a:gd name="connsiteY7" fmla="*/ 560356 h 560485"/>
              <a:gd name="connsiteX8" fmla="*/ 418449 w 1092455"/>
              <a:gd name="connsiteY8" fmla="*/ 473270 h 560485"/>
              <a:gd name="connsiteX9" fmla="*/ 192780 w 1092455"/>
              <a:gd name="connsiteY9" fmla="*/ 327071 h 560485"/>
              <a:gd name="connsiteX10" fmla="*/ 0 w 1092455"/>
              <a:gd name="connsiteY10" fmla="*/ 103992 h 560485"/>
              <a:gd name="connsiteX0" fmla="*/ 204138 w 1116792"/>
              <a:gd name="connsiteY0" fmla="*/ 0 h 560485"/>
              <a:gd name="connsiteX1" fmla="*/ 399244 w 1116792"/>
              <a:gd name="connsiteY1" fmla="*/ 16070 h 560485"/>
              <a:gd name="connsiteX2" fmla="*/ 753029 w 1116792"/>
              <a:gd name="connsiteY2" fmla="*/ 26956 h 560485"/>
              <a:gd name="connsiteX3" fmla="*/ 992515 w 1116792"/>
              <a:gd name="connsiteY3" fmla="*/ 141256 h 560485"/>
              <a:gd name="connsiteX4" fmla="*/ 1101372 w 1116792"/>
              <a:gd name="connsiteY4" fmla="*/ 250113 h 560485"/>
              <a:gd name="connsiteX5" fmla="*/ 1106815 w 1116792"/>
              <a:gd name="connsiteY5" fmla="*/ 364413 h 560485"/>
              <a:gd name="connsiteX6" fmla="*/ 1014286 w 1116792"/>
              <a:gd name="connsiteY6" fmla="*/ 489599 h 560485"/>
              <a:gd name="connsiteX7" fmla="*/ 802015 w 1116792"/>
              <a:gd name="connsiteY7" fmla="*/ 560356 h 560485"/>
              <a:gd name="connsiteX8" fmla="*/ 442786 w 1116792"/>
              <a:gd name="connsiteY8" fmla="*/ 473270 h 560485"/>
              <a:gd name="connsiteX9" fmla="*/ 217117 w 1116792"/>
              <a:gd name="connsiteY9" fmla="*/ 327071 h 560485"/>
              <a:gd name="connsiteX10" fmla="*/ 0 w 1116792"/>
              <a:gd name="connsiteY10" fmla="*/ 103992 h 560485"/>
              <a:gd name="connsiteX0" fmla="*/ 204138 w 1107018"/>
              <a:gd name="connsiteY0" fmla="*/ 0 h 560485"/>
              <a:gd name="connsiteX1" fmla="*/ 399244 w 1107018"/>
              <a:gd name="connsiteY1" fmla="*/ 16070 h 560485"/>
              <a:gd name="connsiteX2" fmla="*/ 753029 w 1107018"/>
              <a:gd name="connsiteY2" fmla="*/ 26956 h 560485"/>
              <a:gd name="connsiteX3" fmla="*/ 992515 w 1107018"/>
              <a:gd name="connsiteY3" fmla="*/ 141256 h 560485"/>
              <a:gd name="connsiteX4" fmla="*/ 1106815 w 1107018"/>
              <a:gd name="connsiteY4" fmla="*/ 364413 h 560485"/>
              <a:gd name="connsiteX5" fmla="*/ 1014286 w 1107018"/>
              <a:gd name="connsiteY5" fmla="*/ 489599 h 560485"/>
              <a:gd name="connsiteX6" fmla="*/ 802015 w 1107018"/>
              <a:gd name="connsiteY6" fmla="*/ 560356 h 560485"/>
              <a:gd name="connsiteX7" fmla="*/ 442786 w 1107018"/>
              <a:gd name="connsiteY7" fmla="*/ 473270 h 560485"/>
              <a:gd name="connsiteX8" fmla="*/ 217117 w 1107018"/>
              <a:gd name="connsiteY8" fmla="*/ 327071 h 560485"/>
              <a:gd name="connsiteX9" fmla="*/ 0 w 1107018"/>
              <a:gd name="connsiteY9" fmla="*/ 103992 h 560485"/>
              <a:gd name="connsiteX0" fmla="*/ 204138 w 1118805"/>
              <a:gd name="connsiteY0" fmla="*/ 829 h 561314"/>
              <a:gd name="connsiteX1" fmla="*/ 399244 w 1118805"/>
              <a:gd name="connsiteY1" fmla="*/ 16899 h 561314"/>
              <a:gd name="connsiteX2" fmla="*/ 753029 w 1118805"/>
              <a:gd name="connsiteY2" fmla="*/ 27785 h 561314"/>
              <a:gd name="connsiteX3" fmla="*/ 1106815 w 1118805"/>
              <a:gd name="connsiteY3" fmla="*/ 365242 h 561314"/>
              <a:gd name="connsiteX4" fmla="*/ 1014286 w 1118805"/>
              <a:gd name="connsiteY4" fmla="*/ 490428 h 561314"/>
              <a:gd name="connsiteX5" fmla="*/ 802015 w 1118805"/>
              <a:gd name="connsiteY5" fmla="*/ 561185 h 561314"/>
              <a:gd name="connsiteX6" fmla="*/ 442786 w 1118805"/>
              <a:gd name="connsiteY6" fmla="*/ 474099 h 561314"/>
              <a:gd name="connsiteX7" fmla="*/ 217117 w 1118805"/>
              <a:gd name="connsiteY7" fmla="*/ 327900 h 561314"/>
              <a:gd name="connsiteX8" fmla="*/ 0 w 1118805"/>
              <a:gd name="connsiteY8" fmla="*/ 104821 h 561314"/>
              <a:gd name="connsiteX0" fmla="*/ 204138 w 1142746"/>
              <a:gd name="connsiteY0" fmla="*/ 9757 h 570242"/>
              <a:gd name="connsiteX1" fmla="*/ 399244 w 1142746"/>
              <a:gd name="connsiteY1" fmla="*/ 25827 h 570242"/>
              <a:gd name="connsiteX2" fmla="*/ 1106815 w 1142746"/>
              <a:gd name="connsiteY2" fmla="*/ 374170 h 570242"/>
              <a:gd name="connsiteX3" fmla="*/ 1014286 w 1142746"/>
              <a:gd name="connsiteY3" fmla="*/ 499356 h 570242"/>
              <a:gd name="connsiteX4" fmla="*/ 802015 w 1142746"/>
              <a:gd name="connsiteY4" fmla="*/ 570113 h 570242"/>
              <a:gd name="connsiteX5" fmla="*/ 442786 w 1142746"/>
              <a:gd name="connsiteY5" fmla="*/ 483027 h 570242"/>
              <a:gd name="connsiteX6" fmla="*/ 217117 w 1142746"/>
              <a:gd name="connsiteY6" fmla="*/ 336828 h 570242"/>
              <a:gd name="connsiteX7" fmla="*/ 0 w 1142746"/>
              <a:gd name="connsiteY7" fmla="*/ 113749 h 570242"/>
              <a:gd name="connsiteX0" fmla="*/ 204138 w 1028681"/>
              <a:gd name="connsiteY0" fmla="*/ 19028 h 582450"/>
              <a:gd name="connsiteX1" fmla="*/ 399244 w 1028681"/>
              <a:gd name="connsiteY1" fmla="*/ 35098 h 582450"/>
              <a:gd name="connsiteX2" fmla="*/ 1014286 w 1028681"/>
              <a:gd name="connsiteY2" fmla="*/ 508627 h 582450"/>
              <a:gd name="connsiteX3" fmla="*/ 802015 w 1028681"/>
              <a:gd name="connsiteY3" fmla="*/ 579384 h 582450"/>
              <a:gd name="connsiteX4" fmla="*/ 442786 w 1028681"/>
              <a:gd name="connsiteY4" fmla="*/ 492298 h 582450"/>
              <a:gd name="connsiteX5" fmla="*/ 217117 w 1028681"/>
              <a:gd name="connsiteY5" fmla="*/ 346099 h 582450"/>
              <a:gd name="connsiteX6" fmla="*/ 0 w 1028681"/>
              <a:gd name="connsiteY6" fmla="*/ 123020 h 582450"/>
              <a:gd name="connsiteX0" fmla="*/ 204138 w 1107246"/>
              <a:gd name="connsiteY0" fmla="*/ 0 h 597383"/>
              <a:gd name="connsiteX1" fmla="*/ 1046538 w 1107246"/>
              <a:gd name="connsiteY1" fmla="*/ 574666 h 597383"/>
              <a:gd name="connsiteX2" fmla="*/ 1014286 w 1107246"/>
              <a:gd name="connsiteY2" fmla="*/ 489599 h 597383"/>
              <a:gd name="connsiteX3" fmla="*/ 802015 w 1107246"/>
              <a:gd name="connsiteY3" fmla="*/ 560356 h 597383"/>
              <a:gd name="connsiteX4" fmla="*/ 442786 w 1107246"/>
              <a:gd name="connsiteY4" fmla="*/ 473270 h 597383"/>
              <a:gd name="connsiteX5" fmla="*/ 217117 w 1107246"/>
              <a:gd name="connsiteY5" fmla="*/ 327071 h 597383"/>
              <a:gd name="connsiteX6" fmla="*/ 0 w 1107246"/>
              <a:gd name="connsiteY6" fmla="*/ 103992 h 597383"/>
              <a:gd name="connsiteX0" fmla="*/ 1205507 w 1232330"/>
              <a:gd name="connsiteY0" fmla="*/ 512698 h 519592"/>
              <a:gd name="connsiteX1" fmla="*/ 1046538 w 1232330"/>
              <a:gd name="connsiteY1" fmla="*/ 470674 h 519592"/>
              <a:gd name="connsiteX2" fmla="*/ 1014286 w 1232330"/>
              <a:gd name="connsiteY2" fmla="*/ 385607 h 519592"/>
              <a:gd name="connsiteX3" fmla="*/ 802015 w 1232330"/>
              <a:gd name="connsiteY3" fmla="*/ 456364 h 519592"/>
              <a:gd name="connsiteX4" fmla="*/ 442786 w 1232330"/>
              <a:gd name="connsiteY4" fmla="*/ 369278 h 519592"/>
              <a:gd name="connsiteX5" fmla="*/ 217117 w 1232330"/>
              <a:gd name="connsiteY5" fmla="*/ 223079 h 519592"/>
              <a:gd name="connsiteX6" fmla="*/ 0 w 1232330"/>
              <a:gd name="connsiteY6" fmla="*/ 0 h 519592"/>
              <a:gd name="connsiteX0" fmla="*/ 1205507 w 1235495"/>
              <a:gd name="connsiteY0" fmla="*/ 512698 h 518590"/>
              <a:gd name="connsiteX1" fmla="*/ 1046538 w 1235495"/>
              <a:gd name="connsiteY1" fmla="*/ 470674 h 518590"/>
              <a:gd name="connsiteX2" fmla="*/ 802015 w 1235495"/>
              <a:gd name="connsiteY2" fmla="*/ 456364 h 518590"/>
              <a:gd name="connsiteX3" fmla="*/ 442786 w 1235495"/>
              <a:gd name="connsiteY3" fmla="*/ 369278 h 518590"/>
              <a:gd name="connsiteX4" fmla="*/ 217117 w 1235495"/>
              <a:gd name="connsiteY4" fmla="*/ 223079 h 518590"/>
              <a:gd name="connsiteX5" fmla="*/ 0 w 1235495"/>
              <a:gd name="connsiteY5" fmla="*/ 0 h 518590"/>
              <a:gd name="connsiteX0" fmla="*/ 1205507 w 1205507"/>
              <a:gd name="connsiteY0" fmla="*/ 512698 h 512698"/>
              <a:gd name="connsiteX1" fmla="*/ 802015 w 1205507"/>
              <a:gd name="connsiteY1" fmla="*/ 456364 h 512698"/>
              <a:gd name="connsiteX2" fmla="*/ 442786 w 1205507"/>
              <a:gd name="connsiteY2" fmla="*/ 369278 h 512698"/>
              <a:gd name="connsiteX3" fmla="*/ 217117 w 1205507"/>
              <a:gd name="connsiteY3" fmla="*/ 223079 h 512698"/>
              <a:gd name="connsiteX4" fmla="*/ 0 w 1205507"/>
              <a:gd name="connsiteY4" fmla="*/ 0 h 512698"/>
              <a:gd name="connsiteX0" fmla="*/ 1205507 w 1205507"/>
              <a:gd name="connsiteY0" fmla="*/ 512698 h 512698"/>
              <a:gd name="connsiteX1" fmla="*/ 802015 w 1205507"/>
              <a:gd name="connsiteY1" fmla="*/ 456364 h 512698"/>
              <a:gd name="connsiteX2" fmla="*/ 442786 w 1205507"/>
              <a:gd name="connsiteY2" fmla="*/ 369278 h 512698"/>
              <a:gd name="connsiteX3" fmla="*/ 0 w 1205507"/>
              <a:gd name="connsiteY3" fmla="*/ 0 h 512698"/>
              <a:gd name="connsiteX0" fmla="*/ 801639 w 801639"/>
              <a:gd name="connsiteY0" fmla="*/ 584198 h 584198"/>
              <a:gd name="connsiteX1" fmla="*/ 398147 w 801639"/>
              <a:gd name="connsiteY1" fmla="*/ 527864 h 584198"/>
              <a:gd name="connsiteX2" fmla="*/ 38918 w 801639"/>
              <a:gd name="connsiteY2" fmla="*/ 440778 h 584198"/>
              <a:gd name="connsiteX3" fmla="*/ 0 w 801639"/>
              <a:gd name="connsiteY3" fmla="*/ 0 h 584198"/>
              <a:gd name="connsiteX0" fmla="*/ 805760 w 805760"/>
              <a:gd name="connsiteY0" fmla="*/ 584198 h 584198"/>
              <a:gd name="connsiteX1" fmla="*/ 402268 w 805760"/>
              <a:gd name="connsiteY1" fmla="*/ 527864 h 584198"/>
              <a:gd name="connsiteX2" fmla="*/ 43039 w 805760"/>
              <a:gd name="connsiteY2" fmla="*/ 440778 h 584198"/>
              <a:gd name="connsiteX3" fmla="*/ 4121 w 805760"/>
              <a:gd name="connsiteY3" fmla="*/ 0 h 584198"/>
              <a:gd name="connsiteX0" fmla="*/ 811483 w 811483"/>
              <a:gd name="connsiteY0" fmla="*/ 584198 h 584198"/>
              <a:gd name="connsiteX1" fmla="*/ 407991 w 811483"/>
              <a:gd name="connsiteY1" fmla="*/ 527864 h 584198"/>
              <a:gd name="connsiteX2" fmla="*/ 37697 w 811483"/>
              <a:gd name="connsiteY2" fmla="*/ 364809 h 584198"/>
              <a:gd name="connsiteX3" fmla="*/ 9844 w 811483"/>
              <a:gd name="connsiteY3" fmla="*/ 0 h 584198"/>
            </a:gdLst>
            <a:ahLst/>
            <a:cxnLst>
              <a:cxn ang="0">
                <a:pos x="connsiteX0" y="connsiteY0"/>
              </a:cxn>
              <a:cxn ang="0">
                <a:pos x="connsiteX1" y="connsiteY1"/>
              </a:cxn>
              <a:cxn ang="0">
                <a:pos x="connsiteX2" y="connsiteY2"/>
              </a:cxn>
              <a:cxn ang="0">
                <a:pos x="connsiteX3" y="connsiteY3"/>
              </a:cxn>
            </a:cxnLst>
            <a:rect l="l" t="t" r="r" b="b"/>
            <a:pathLst>
              <a:path w="811483" h="584198">
                <a:moveTo>
                  <a:pt x="811483" y="584198"/>
                </a:moveTo>
                <a:cubicBezTo>
                  <a:pt x="727422" y="572462"/>
                  <a:pt x="536955" y="564429"/>
                  <a:pt x="407991" y="527864"/>
                </a:cubicBezTo>
                <a:cubicBezTo>
                  <a:pt x="279027" y="491299"/>
                  <a:pt x="104055" y="452786"/>
                  <a:pt x="37697" y="364809"/>
                </a:cubicBezTo>
                <a:cubicBezTo>
                  <a:pt x="-28661" y="276832"/>
                  <a:pt x="13572" y="175246"/>
                  <a:pt x="9844" y="0"/>
                </a:cubicBezTo>
              </a:path>
            </a:pathLst>
          </a:custGeom>
          <a:noFill/>
          <a:ln w="19050" cap="rnd">
            <a:solidFill>
              <a:schemeClr val="accent6"/>
            </a:solidFill>
            <a:miter lim="800000"/>
            <a:headEnd type="stealth" w="lg" len="lg"/>
            <a:tailEnd type="oval" w="sm" len="sm"/>
          </a:ln>
          <a:effectLst>
            <a:outerShdw blurRad="12700" sx="97000" sy="97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en-US"/>
          </a:p>
        </p:txBody>
      </p:sp>
    </p:spTree>
    <p:extLst>
      <p:ext uri="{BB962C8B-B14F-4D97-AF65-F5344CB8AC3E}">
        <p14:creationId xmlns:p14="http://schemas.microsoft.com/office/powerpoint/2010/main" val="1388998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18"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7324CA-DD1D-449F-88FA-2549D5CC740E}"/>
              </a:ext>
            </a:extLst>
          </p:cNvPr>
          <p:cNvSpPr>
            <a:spLocks noGrp="1"/>
          </p:cNvSpPr>
          <p:nvPr>
            <p:ph type="title"/>
          </p:nvPr>
        </p:nvSpPr>
        <p:spPr/>
        <p:txBody>
          <a:bodyPr/>
          <a:lstStyle/>
          <a:p>
            <a:r>
              <a:rPr lang="nb-NO"/>
              <a:t>Konklusjon</a:t>
            </a:r>
          </a:p>
        </p:txBody>
      </p:sp>
      <mc:AlternateContent xmlns:mc="http://schemas.openxmlformats.org/markup-compatibility/2006" xmlns:a14="http://schemas.microsoft.com/office/drawing/2010/main">
        <mc:Choice Requires="a14">
          <p:sp>
            <p:nvSpPr>
              <p:cNvPr id="3" name="Content Placeholder 2">
                <a:extLst>
                  <a:ext uri="{FF2B5EF4-FFF2-40B4-BE49-F238E27FC236}">
                    <a16:creationId xmlns:a16="http://schemas.microsoft.com/office/drawing/2014/main" id="{640CA462-B3E8-4214-8911-D3E6DC98BBA3}"/>
                  </a:ext>
                </a:extLst>
              </p:cNvPr>
              <p:cNvSpPr>
                <a:spLocks noGrp="1"/>
              </p:cNvSpPr>
              <p:nvPr>
                <p:ph idx="1"/>
              </p:nvPr>
            </p:nvSpPr>
            <p:spPr/>
            <p:txBody>
              <a:bodyPr/>
              <a:lstStyle/>
              <a:p>
                <a:pPr marL="0" indent="0">
                  <a:buNone/>
                </a:pPr>
                <a:r>
                  <a:rPr lang="nb-NO" sz="2000" dirty="0"/>
                  <a:t>For identifikasjon og estimering av styrkeparametere så er det viktig med forståelse av metodikken:</a:t>
                </a:r>
              </a:p>
              <a:p>
                <a:pPr marL="0" indent="0">
                  <a:buNone/>
                </a:pPr>
                <a:endParaRPr lang="nb-NO" dirty="0"/>
              </a:p>
              <a:p>
                <a:r>
                  <a:rPr lang="nb-NO" sz="2000" dirty="0"/>
                  <a:t>Ta hensyn til dybdeavvik</a:t>
                </a:r>
              </a:p>
              <a:p>
                <a:pPr lvl="1"/>
                <a:r>
                  <a:rPr lang="nb-NO" sz="1600" dirty="0"/>
                  <a:t>Gir stort utslag på parameterne brukt til identifikasjon/klassifisering</a:t>
                </a:r>
              </a:p>
              <a:p>
                <a:pPr lvl="1"/>
                <a:r>
                  <a:rPr lang="nb-NO" sz="1600" dirty="0"/>
                  <a:t>«Uviktig» for </a:t>
                </a:r>
                <a14:m>
                  <m:oMath xmlns:m="http://schemas.openxmlformats.org/officeDocument/2006/math">
                    <m:sSub>
                      <m:sSubPr>
                        <m:ctrlPr>
                          <a:rPr lang="nb-NO" sz="1600" b="0" i="1" smtClean="0">
                            <a:latin typeface="Cambria Math" panose="02040503050406030204" pitchFamily="18" charset="0"/>
                          </a:rPr>
                        </m:ctrlPr>
                      </m:sSubPr>
                      <m:e>
                        <m:r>
                          <m:rPr>
                            <m:sty m:val="p"/>
                          </m:rPr>
                          <a:rPr lang="nb-NO" sz="1600" b="0" i="0" smtClean="0">
                            <a:latin typeface="Cambria Math" panose="02040503050406030204" pitchFamily="18" charset="0"/>
                          </a:rPr>
                          <m:t>s</m:t>
                        </m:r>
                      </m:e>
                      <m:sub>
                        <m:r>
                          <m:rPr>
                            <m:sty m:val="p"/>
                          </m:rPr>
                          <a:rPr lang="nb-NO" sz="1600" b="0" i="0" smtClean="0">
                            <a:latin typeface="Cambria Math" panose="02040503050406030204" pitchFamily="18" charset="0"/>
                          </a:rPr>
                          <m:t>u</m:t>
                        </m:r>
                      </m:sub>
                    </m:sSub>
                  </m:oMath>
                </a14:m>
                <a:r>
                  <a:rPr lang="nb-NO" sz="1600" dirty="0"/>
                  <a:t> (kun </a:t>
                </a:r>
                <a14:m>
                  <m:oMath xmlns:m="http://schemas.openxmlformats.org/officeDocument/2006/math">
                    <m:sSub>
                      <m:sSubPr>
                        <m:ctrlPr>
                          <a:rPr lang="nb-NO" sz="1600" i="1">
                            <a:latin typeface="Cambria Math" panose="02040503050406030204" pitchFamily="18" charset="0"/>
                          </a:rPr>
                        </m:ctrlPr>
                      </m:sSubPr>
                      <m:e>
                        <m:r>
                          <m:rPr>
                            <m:sty m:val="p"/>
                          </m:rPr>
                          <a:rPr lang="nb-NO" sz="1600" i="0">
                            <a:latin typeface="Cambria Math" panose="02040503050406030204" pitchFamily="18" charset="0"/>
                          </a:rPr>
                          <m:t>s</m:t>
                        </m:r>
                      </m:e>
                      <m:sub>
                        <m:r>
                          <m:rPr>
                            <m:sty m:val="p"/>
                          </m:rPr>
                          <a:rPr lang="nb-NO" sz="1600" i="0">
                            <a:latin typeface="Cambria Math" panose="02040503050406030204" pitchFamily="18" charset="0"/>
                          </a:rPr>
                          <m:t>u</m:t>
                        </m:r>
                        <m:r>
                          <a:rPr lang="nb-NO" sz="1600" b="0" i="0" smtClean="0">
                            <a:latin typeface="Cambria Math" panose="02040503050406030204" pitchFamily="18" charset="0"/>
                          </a:rPr>
                          <m:t>,</m:t>
                        </m:r>
                        <m:r>
                          <m:rPr>
                            <m:sty m:val="p"/>
                          </m:rPr>
                          <a:rPr lang="nb-NO" sz="1600" b="0" i="0" smtClean="0">
                            <a:latin typeface="Cambria Math" panose="02040503050406030204" pitchFamily="18" charset="0"/>
                          </a:rPr>
                          <m:t>ke</m:t>
                        </m:r>
                      </m:sub>
                    </m:sSub>
                  </m:oMath>
                </a14:m>
                <a:r>
                  <a:rPr lang="nb-NO" sz="1600" dirty="0"/>
                  <a:t> påvirkes i liten grad (neglisjerbart))</a:t>
                </a:r>
              </a:p>
              <a:p>
                <a:pPr marL="0" indent="0">
                  <a:buNone/>
                </a:pPr>
                <a:endParaRPr lang="nb-NO" sz="2000" dirty="0"/>
              </a:p>
              <a:p>
                <a14:m>
                  <m:oMath xmlns:m="http://schemas.openxmlformats.org/officeDocument/2006/math">
                    <m:sSub>
                      <m:sSubPr>
                        <m:ctrlPr>
                          <a:rPr lang="nb-NO" sz="2000" b="0" i="1" smtClean="0">
                            <a:latin typeface="Cambria Math" panose="02040503050406030204" pitchFamily="18" charset="0"/>
                          </a:rPr>
                        </m:ctrlPr>
                      </m:sSubPr>
                      <m:e>
                        <m:r>
                          <m:rPr>
                            <m:sty m:val="p"/>
                          </m:rPr>
                          <a:rPr lang="nb-NO" sz="2000" b="0" i="0" smtClean="0">
                            <a:latin typeface="Cambria Math" panose="02040503050406030204" pitchFamily="18" charset="0"/>
                          </a:rPr>
                          <m:t>s</m:t>
                        </m:r>
                      </m:e>
                      <m:sub>
                        <m:r>
                          <m:rPr>
                            <m:sty m:val="p"/>
                          </m:rPr>
                          <a:rPr lang="nb-NO" sz="2000" b="0" i="0" smtClean="0">
                            <a:latin typeface="Cambria Math" panose="02040503050406030204" pitchFamily="18" charset="0"/>
                          </a:rPr>
                          <m:t>u</m:t>
                        </m:r>
                      </m:sub>
                    </m:sSub>
                    <m:r>
                      <a:rPr lang="nb-NO" sz="2000" b="0" i="1" smtClean="0">
                        <a:latin typeface="Cambria Math" panose="02040503050406030204" pitchFamily="18" charset="0"/>
                      </a:rPr>
                      <m:t> </m:t>
                    </m:r>
                  </m:oMath>
                </a14:m>
                <a:r>
                  <a:rPr lang="nb-NO" sz="2000" dirty="0"/>
                  <a:t>for tynne mellomliggende leirelag </a:t>
                </a:r>
                <a:r>
                  <a:rPr lang="nb-NO" sz="2000" u="sng" dirty="0"/>
                  <a:t>overestimeres</a:t>
                </a:r>
                <a:r>
                  <a:rPr lang="nb-NO" sz="2000" dirty="0"/>
                  <a:t>! Avhengig av:</a:t>
                </a:r>
              </a:p>
              <a:p>
                <a:pPr lvl="1"/>
                <a:r>
                  <a:rPr lang="nb-NO" sz="1600" dirty="0"/>
                  <a:t>tykkelse på lag sammenlignet med konusdiameteren </a:t>
                </a:r>
              </a:p>
              <a:p>
                <a:pPr lvl="1"/>
                <a:r>
                  <a:rPr lang="nb-NO" sz="1600" dirty="0"/>
                  <a:t>kontrast i </a:t>
                </a:r>
                <a:r>
                  <a:rPr lang="nb-NO" sz="1600" dirty="0" err="1"/>
                  <a:t>qt</a:t>
                </a:r>
                <a:r>
                  <a:rPr lang="nb-NO" sz="1600" dirty="0"/>
                  <a:t> (som igjen er avhengig av spenningsnivå)</a:t>
                </a:r>
              </a:p>
              <a:p>
                <a:pPr lvl="1"/>
                <a:endParaRPr lang="nb-NO" sz="1600" dirty="0"/>
              </a:p>
            </p:txBody>
          </p:sp>
        </mc:Choice>
        <mc:Fallback xmlns="">
          <p:sp>
            <p:nvSpPr>
              <p:cNvPr id="3" name="Content Placeholder 2">
                <a:extLst>
                  <a:ext uri="{FF2B5EF4-FFF2-40B4-BE49-F238E27FC236}">
                    <a16:creationId xmlns:a16="http://schemas.microsoft.com/office/drawing/2014/main" id="{640CA462-B3E8-4214-8911-D3E6DC98BBA3}"/>
                  </a:ext>
                </a:extLst>
              </p:cNvPr>
              <p:cNvSpPr>
                <a:spLocks noGrp="1" noRot="1" noChangeAspect="1" noMove="1" noResize="1" noEditPoints="1" noAdjustHandles="1" noChangeArrowheads="1" noChangeShapeType="1" noTextEdit="1"/>
              </p:cNvSpPr>
              <p:nvPr>
                <p:ph idx="1"/>
              </p:nvPr>
            </p:nvSpPr>
            <p:spPr>
              <a:blipFill>
                <a:blip r:embed="rId2"/>
                <a:stretch>
                  <a:fillRect l="-853" t="-883"/>
                </a:stretch>
              </a:blipFill>
            </p:spPr>
            <p:txBody>
              <a:bodyPr/>
              <a:lstStyle/>
              <a:p>
                <a:r>
                  <a:rPr lang="nb-NO">
                    <a:noFill/>
                  </a:rPr>
                  <a:t> </a:t>
                </a:r>
              </a:p>
            </p:txBody>
          </p:sp>
        </mc:Fallback>
      </mc:AlternateContent>
      <p:sp>
        <p:nvSpPr>
          <p:cNvPr id="4" name="Slide Number Placeholder 3">
            <a:extLst>
              <a:ext uri="{FF2B5EF4-FFF2-40B4-BE49-F238E27FC236}">
                <a16:creationId xmlns:a16="http://schemas.microsoft.com/office/drawing/2014/main" id="{DE0BAE28-1DFE-4840-B5FF-E762F8D1187A}"/>
              </a:ext>
            </a:extLst>
          </p:cNvPr>
          <p:cNvSpPr>
            <a:spLocks noGrp="1"/>
          </p:cNvSpPr>
          <p:nvPr>
            <p:ph type="sldNum" sz="quarter" idx="4"/>
          </p:nvPr>
        </p:nvSpPr>
        <p:spPr/>
        <p:txBody>
          <a:bodyPr/>
          <a:lstStyle/>
          <a:p>
            <a:fld id="{A3C48454-B44F-47E8-8EF6-1E7D8C3485C6}" type="slidenum">
              <a:rPr lang="nb-NO" smtClean="0"/>
              <a:pPr/>
              <a:t>36</a:t>
            </a:fld>
            <a:endParaRPr lang="nb-NO"/>
          </a:p>
        </p:txBody>
      </p:sp>
    </p:spTree>
    <p:extLst>
      <p:ext uri="{BB962C8B-B14F-4D97-AF65-F5344CB8AC3E}">
        <p14:creationId xmlns:p14="http://schemas.microsoft.com/office/powerpoint/2010/main" val="1347022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2D4391-8733-4D75-9A7D-318BACE246DF}"/>
              </a:ext>
            </a:extLst>
          </p:cNvPr>
          <p:cNvSpPr>
            <a:spLocks noGrp="1"/>
          </p:cNvSpPr>
          <p:nvPr>
            <p:ph type="title"/>
          </p:nvPr>
        </p:nvSpPr>
        <p:spPr/>
        <p:txBody>
          <a:bodyPr/>
          <a:lstStyle/>
          <a:p>
            <a:r>
              <a:rPr lang="nb-NO"/>
              <a:t>Referanser</a:t>
            </a:r>
          </a:p>
        </p:txBody>
      </p:sp>
      <p:sp>
        <p:nvSpPr>
          <p:cNvPr id="3" name="Content Placeholder 2">
            <a:extLst>
              <a:ext uri="{FF2B5EF4-FFF2-40B4-BE49-F238E27FC236}">
                <a16:creationId xmlns:a16="http://schemas.microsoft.com/office/drawing/2014/main" id="{6528B01F-C6C7-4D40-A941-4EC29BF90D77}"/>
              </a:ext>
            </a:extLst>
          </p:cNvPr>
          <p:cNvSpPr>
            <a:spLocks noGrp="1"/>
          </p:cNvSpPr>
          <p:nvPr>
            <p:ph idx="1"/>
          </p:nvPr>
        </p:nvSpPr>
        <p:spPr>
          <a:xfrm>
            <a:off x="827584" y="987574"/>
            <a:ext cx="7859216" cy="1387326"/>
          </a:xfrm>
        </p:spPr>
        <p:txBody>
          <a:bodyPr>
            <a:normAutofit/>
          </a:bodyPr>
          <a:lstStyle/>
          <a:p>
            <a:r>
              <a:rPr lang="en-US" sz="900" dirty="0"/>
              <a:t>L’Heureux, J. S., Hansen. L., </a:t>
            </a:r>
            <a:r>
              <a:rPr lang="en-US" sz="900" dirty="0" err="1"/>
              <a:t>Longva</a:t>
            </a:r>
            <a:r>
              <a:rPr lang="en-US" sz="900" dirty="0"/>
              <a:t>, O., </a:t>
            </a:r>
            <a:r>
              <a:rPr lang="en-US" sz="900" dirty="0" err="1"/>
              <a:t>Emdal</a:t>
            </a:r>
            <a:r>
              <a:rPr lang="en-US" sz="900" dirty="0"/>
              <a:t>, A., &amp; Grande, L. O. (2010) A multidisciplinary study of submarine landslides at the </a:t>
            </a:r>
            <a:r>
              <a:rPr lang="en-US" sz="900" dirty="0" err="1"/>
              <a:t>Nidelva</a:t>
            </a:r>
            <a:r>
              <a:rPr lang="en-US" sz="900" dirty="0"/>
              <a:t> fjord delta, Central Norway, - Implications for the assessment of geohazards. </a:t>
            </a:r>
            <a:r>
              <a:rPr lang="en-US" sz="900" i="1" dirty="0"/>
              <a:t>Norwegian Journal of Geology</a:t>
            </a:r>
            <a:r>
              <a:rPr lang="en-US" sz="900" dirty="0"/>
              <a:t>, Vol 90:1-20. Trondheim, ISSN 029-196X. Available at: </a:t>
            </a:r>
            <a:r>
              <a:rPr lang="en-US" sz="900" dirty="0">
                <a:hlinkClick r:id="rId2"/>
              </a:rPr>
              <a:t>https://www.researchgate.net/publication/234101112_A_multidisciplinary_study_of_submarine_landslides_at_the_Nidelva_fjord_delta_Central_Norway_-_Implications_for_geohazard_assessment</a:t>
            </a:r>
            <a:r>
              <a:rPr lang="en-US" sz="900" dirty="0"/>
              <a:t> [Accessed: 30.06.2021]</a:t>
            </a:r>
          </a:p>
          <a:p>
            <a:r>
              <a:rPr lang="en-US" sz="900" dirty="0"/>
              <a:t>Skrede, H. (07.2021) In press: CPTU-detection of thin clay layers in sand: Results from calibration chamber testing. M.Eng. Master Thesis. Faculty of Civil Engineering, NTNU.</a:t>
            </a:r>
          </a:p>
          <a:p>
            <a:r>
              <a:rPr lang="en-US" sz="900" dirty="0"/>
              <a:t>Hammer, H.B. (2020) Physical experiments on CPTU thin-layer effects of thin clay layers embedded in sand: With analysis and possible correction of cone resistance in layered profiles. M.Eng. Master Thesis. Faculty of Civil Engineering, Norwegian University of Science and Technology (NTNU). Available at: </a:t>
            </a:r>
            <a:r>
              <a:rPr lang="en-US" sz="900" dirty="0">
                <a:hlinkClick r:id="rId3"/>
              </a:rPr>
              <a:t>https://ntnuopen.ntnu.no/ntnu-xmlui/handle/11250/2689484</a:t>
            </a:r>
            <a:r>
              <a:rPr lang="en-US" sz="900" dirty="0"/>
              <a:t> [Accessed: 10.10.2020]</a:t>
            </a:r>
          </a:p>
        </p:txBody>
      </p:sp>
      <p:sp>
        <p:nvSpPr>
          <p:cNvPr id="4" name="Slide Number Placeholder 3">
            <a:extLst>
              <a:ext uri="{FF2B5EF4-FFF2-40B4-BE49-F238E27FC236}">
                <a16:creationId xmlns:a16="http://schemas.microsoft.com/office/drawing/2014/main" id="{8FDF0E36-9471-4D42-A441-2A654EE703BA}"/>
              </a:ext>
            </a:extLst>
          </p:cNvPr>
          <p:cNvSpPr>
            <a:spLocks noGrp="1"/>
          </p:cNvSpPr>
          <p:nvPr>
            <p:ph type="sldNum" sz="quarter" idx="4"/>
          </p:nvPr>
        </p:nvSpPr>
        <p:spPr/>
        <p:txBody>
          <a:bodyPr/>
          <a:lstStyle/>
          <a:p>
            <a:fld id="{A3C48454-B44F-47E8-8EF6-1E7D8C3485C6}" type="slidenum">
              <a:rPr lang="nb-NO" smtClean="0">
                <a:solidFill>
                  <a:schemeClr val="tx1">
                    <a:lumMod val="50000"/>
                    <a:lumOff val="50000"/>
                  </a:schemeClr>
                </a:solidFill>
              </a:rPr>
              <a:pPr/>
              <a:t>37</a:t>
            </a:fld>
            <a:endParaRPr lang="nb-NO">
              <a:solidFill>
                <a:schemeClr val="tx1">
                  <a:lumMod val="50000"/>
                  <a:lumOff val="50000"/>
                </a:schemeClr>
              </a:solidFill>
            </a:endParaRPr>
          </a:p>
        </p:txBody>
      </p:sp>
      <p:sp>
        <p:nvSpPr>
          <p:cNvPr id="5" name="Title 1">
            <a:extLst>
              <a:ext uri="{FF2B5EF4-FFF2-40B4-BE49-F238E27FC236}">
                <a16:creationId xmlns:a16="http://schemas.microsoft.com/office/drawing/2014/main" id="{C23FE1D8-7701-48A4-AA9E-60BC123ED079}"/>
              </a:ext>
            </a:extLst>
          </p:cNvPr>
          <p:cNvSpPr txBox="1">
            <a:spLocks/>
          </p:cNvSpPr>
          <p:nvPr/>
        </p:nvSpPr>
        <p:spPr>
          <a:xfrm>
            <a:off x="827584" y="2417378"/>
            <a:ext cx="7859216" cy="85725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rgbClr val="AD2D2C"/>
                </a:solidFill>
                <a:latin typeface="Times New Roman" panose="02020603050405020304" pitchFamily="18" charset="0"/>
                <a:ea typeface="+mj-ea"/>
                <a:cs typeface="Times New Roman" panose="02020603050405020304" pitchFamily="18" charset="0"/>
              </a:defRPr>
            </a:lvl1pPr>
          </a:lstStyle>
          <a:p>
            <a:r>
              <a:rPr lang="nb-NO" dirty="0" err="1"/>
              <a:t>Figurliste</a:t>
            </a:r>
            <a:endParaRPr lang="nb-NO" dirty="0"/>
          </a:p>
        </p:txBody>
      </p:sp>
      <p:sp>
        <p:nvSpPr>
          <p:cNvPr id="6" name="Content Placeholder 2">
            <a:extLst>
              <a:ext uri="{FF2B5EF4-FFF2-40B4-BE49-F238E27FC236}">
                <a16:creationId xmlns:a16="http://schemas.microsoft.com/office/drawing/2014/main" id="{5568114D-672C-4ABB-8239-E76C170A3492}"/>
              </a:ext>
            </a:extLst>
          </p:cNvPr>
          <p:cNvSpPr txBox="1">
            <a:spLocks/>
          </p:cNvSpPr>
          <p:nvPr/>
        </p:nvSpPr>
        <p:spPr>
          <a:xfrm>
            <a:off x="827584" y="3274628"/>
            <a:ext cx="7859216" cy="1110167"/>
          </a:xfrm>
          <a:prstGeom prst="rect">
            <a:avLst/>
          </a:prstGeom>
          <a:noFill/>
        </p:spPr>
        <p:txBody>
          <a:bodyPr vert="horz" lIns="91440" tIns="45720" rIns="91440" bIns="45720" rtlCol="0">
            <a:normAutofit/>
          </a:bodyPr>
          <a:lstStyle>
            <a:lvl1pPr marL="342900" indent="-342900" algn="l" defTabSz="914400" rtl="0" eaLnBrk="1" latinLnBrk="0" hangingPunct="1">
              <a:spcBef>
                <a:spcPct val="20000"/>
              </a:spcBef>
              <a:buFontTx/>
              <a:buBlip>
                <a:blip r:embed="rId4"/>
              </a:buBlip>
              <a:defRPr sz="2200" kern="1200" baseline="0">
                <a:solidFill>
                  <a:schemeClr val="bg2">
                    <a:lumMod val="25000"/>
                  </a:schemeClr>
                </a:solidFill>
                <a:latin typeface="+mj-lt"/>
                <a:ea typeface="+mn-ea"/>
                <a:cs typeface="Arial" pitchFamily="34" charset="0"/>
              </a:defRPr>
            </a:lvl1pPr>
            <a:lvl2pPr marL="648000" indent="-285750" algn="l" defTabSz="914400" rtl="0" eaLnBrk="1" latinLnBrk="0" hangingPunct="1">
              <a:spcBef>
                <a:spcPts val="300"/>
              </a:spcBef>
              <a:buFont typeface="Calibri" panose="020F0502020204030204" pitchFamily="34" charset="0"/>
              <a:buChar char="─"/>
              <a:defRPr sz="1800" i="0" kern="1200" baseline="0">
                <a:solidFill>
                  <a:schemeClr val="bg2">
                    <a:lumMod val="25000"/>
                  </a:schemeClr>
                </a:solidFill>
                <a:latin typeface="+mn-lt"/>
                <a:ea typeface="+mn-ea"/>
                <a:cs typeface="Arial" pitchFamily="34" charset="0"/>
              </a:defRPr>
            </a:lvl2pPr>
            <a:lvl3pPr marL="1200150" indent="-285750" algn="l" defTabSz="914400" rtl="0" eaLnBrk="1" latinLnBrk="0" hangingPunct="1">
              <a:spcBef>
                <a:spcPct val="20000"/>
              </a:spcBef>
              <a:buFont typeface="Calibri" panose="020F0502020204030204" pitchFamily="34" charset="0"/>
              <a:buChar char="─"/>
              <a:defRPr sz="1800" kern="1200" baseline="0">
                <a:solidFill>
                  <a:schemeClr val="tx1">
                    <a:lumMod val="75000"/>
                  </a:schemeClr>
                </a:solidFill>
                <a:latin typeface="+mn-lt"/>
                <a:ea typeface="+mn-ea"/>
                <a:cs typeface="Arial" pitchFamily="34" charset="0"/>
              </a:defRPr>
            </a:lvl3pPr>
            <a:lvl4pPr marL="1600200" indent="-228600" algn="l" defTabSz="914400" rtl="0" eaLnBrk="1" latinLnBrk="0" hangingPunct="1">
              <a:spcBef>
                <a:spcPct val="20000"/>
              </a:spcBef>
              <a:buFontTx/>
              <a:buNone/>
              <a:defRPr sz="1800" kern="1200" baseline="0">
                <a:solidFill>
                  <a:schemeClr val="tx1">
                    <a:lumMod val="75000"/>
                  </a:schemeClr>
                </a:solidFill>
                <a:latin typeface="+mn-lt"/>
                <a:ea typeface="+mn-ea"/>
                <a:cs typeface="Arial" pitchFamily="34" charset="0"/>
              </a:defRPr>
            </a:lvl4pPr>
            <a:lvl5pPr marL="2057400" indent="-228600" algn="l" defTabSz="914400" rtl="0" eaLnBrk="1" latinLnBrk="0" hangingPunct="1">
              <a:spcBef>
                <a:spcPct val="20000"/>
              </a:spcBef>
              <a:buFontTx/>
              <a:buNone/>
              <a:defRPr sz="1800" kern="1200" baseline="0">
                <a:solidFill>
                  <a:schemeClr val="tx1">
                    <a:lumMod val="75000"/>
                  </a:schemeClr>
                </a:solidFill>
                <a:latin typeface="+mn-lt"/>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900"/>
              <a:t>3 – L’Heureux et al. (2010). Figure 13: Modelled 2D slope stability back-analysis showing the situation prior to and after failure with the location of the critical failure surface for A) the 1888 landslide event, B) the1950 landslide, C) the 1990 landslide, and D) the ”W” landslide. Notice that the critical slip surfaces follow the weak layers in the stratigraphy. p. 16. </a:t>
            </a:r>
          </a:p>
          <a:p>
            <a:r>
              <a:rPr lang="en-US" sz="900"/>
              <a:t>4 – L’Heureux et al. (2010). Figure 2: Generalized model of fjord-deltaic sedimentation in the bay of Trondheim during fall of relative sea-level and changing river mouth location. Units A to D are described in the text.</a:t>
            </a:r>
          </a:p>
          <a:p>
            <a:r>
              <a:rPr lang="en-US" sz="900"/>
              <a:t>5 – Edited by Skrede, H., Original Hammer H.B. (2020b) Email sent to Skrede, H., 04.11.2020.</a:t>
            </a:r>
            <a:endParaRPr lang="nb-NO" sz="900"/>
          </a:p>
        </p:txBody>
      </p:sp>
    </p:spTree>
    <p:extLst>
      <p:ext uri="{BB962C8B-B14F-4D97-AF65-F5344CB8AC3E}">
        <p14:creationId xmlns:p14="http://schemas.microsoft.com/office/powerpoint/2010/main" val="148433981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2D4391-8733-4D75-9A7D-318BACE246DF}"/>
              </a:ext>
            </a:extLst>
          </p:cNvPr>
          <p:cNvSpPr>
            <a:spLocks noGrp="1"/>
          </p:cNvSpPr>
          <p:nvPr>
            <p:ph type="title"/>
          </p:nvPr>
        </p:nvSpPr>
        <p:spPr/>
        <p:txBody>
          <a:bodyPr/>
          <a:lstStyle/>
          <a:p>
            <a:r>
              <a:rPr lang="nb-NO" err="1"/>
              <a:t>Figurliste</a:t>
            </a:r>
            <a:endParaRPr lang="nb-NO"/>
          </a:p>
        </p:txBody>
      </p:sp>
      <p:sp>
        <p:nvSpPr>
          <p:cNvPr id="3" name="Content Placeholder 2">
            <a:extLst>
              <a:ext uri="{FF2B5EF4-FFF2-40B4-BE49-F238E27FC236}">
                <a16:creationId xmlns:a16="http://schemas.microsoft.com/office/drawing/2014/main" id="{6528B01F-C6C7-4D40-A941-4EC29BF90D77}"/>
              </a:ext>
            </a:extLst>
          </p:cNvPr>
          <p:cNvSpPr>
            <a:spLocks noGrp="1"/>
          </p:cNvSpPr>
          <p:nvPr>
            <p:ph idx="1"/>
          </p:nvPr>
        </p:nvSpPr>
        <p:spPr>
          <a:xfrm>
            <a:off x="827584" y="987574"/>
            <a:ext cx="7859216" cy="1110167"/>
          </a:xfrm>
        </p:spPr>
        <p:txBody>
          <a:bodyPr>
            <a:normAutofit/>
          </a:bodyPr>
          <a:lstStyle/>
          <a:p>
            <a:r>
              <a:rPr lang="en-US" sz="900"/>
              <a:t>3 – L’Heureux et al. (2010). Figure 13: Modelled 2D slope stability back-analysis showing the situation prior to and after failure with the location of the critical failure surface for A) the 1888 landslide event, B) the1950 landslide, C) the 1990 landslide, and D) the ”W” landslide. Notice that the critical slip surfaces follow the weak layers in the stratigraphy. p. 16. </a:t>
            </a:r>
          </a:p>
          <a:p>
            <a:r>
              <a:rPr lang="en-US" sz="900"/>
              <a:t>4 – L’Heureux et al. (2010). Figure 2: Generalized model of fjord-deltaic sedimentation in the bay of Trondheim during fall of relative sea-level and changing river mouth location. Units A to D are described in the text.</a:t>
            </a:r>
          </a:p>
          <a:p>
            <a:r>
              <a:rPr lang="en-US" sz="900"/>
              <a:t>5 – Edited by Skrede, H., Original Hammer H.B. (2020b) Email sent to Skrede, H., 04.11.2020.</a:t>
            </a:r>
            <a:endParaRPr lang="nb-NO" sz="900"/>
          </a:p>
        </p:txBody>
      </p:sp>
      <p:sp>
        <p:nvSpPr>
          <p:cNvPr id="4" name="Slide Number Placeholder 3">
            <a:extLst>
              <a:ext uri="{FF2B5EF4-FFF2-40B4-BE49-F238E27FC236}">
                <a16:creationId xmlns:a16="http://schemas.microsoft.com/office/drawing/2014/main" id="{8FDF0E36-9471-4D42-A441-2A654EE703BA}"/>
              </a:ext>
            </a:extLst>
          </p:cNvPr>
          <p:cNvSpPr>
            <a:spLocks noGrp="1"/>
          </p:cNvSpPr>
          <p:nvPr>
            <p:ph type="sldNum" sz="quarter" idx="4"/>
          </p:nvPr>
        </p:nvSpPr>
        <p:spPr/>
        <p:txBody>
          <a:bodyPr/>
          <a:lstStyle/>
          <a:p>
            <a:fld id="{A3C48454-B44F-47E8-8EF6-1E7D8C3485C6}" type="slidenum">
              <a:rPr lang="nb-NO" smtClean="0">
                <a:solidFill>
                  <a:schemeClr val="tx1">
                    <a:lumMod val="50000"/>
                    <a:lumOff val="50000"/>
                  </a:schemeClr>
                </a:solidFill>
              </a:rPr>
              <a:pPr/>
              <a:t>38</a:t>
            </a:fld>
            <a:endParaRPr lang="nb-NO">
              <a:solidFill>
                <a:schemeClr val="tx1">
                  <a:lumMod val="50000"/>
                  <a:lumOff val="50000"/>
                </a:schemeClr>
              </a:solidFill>
            </a:endParaRPr>
          </a:p>
        </p:txBody>
      </p:sp>
    </p:spTree>
    <p:extLst>
      <p:ext uri="{BB962C8B-B14F-4D97-AF65-F5344CB8AC3E}">
        <p14:creationId xmlns:p14="http://schemas.microsoft.com/office/powerpoint/2010/main" val="208471634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ihåndsform 4"/>
          <p:cNvSpPr/>
          <p:nvPr/>
        </p:nvSpPr>
        <p:spPr>
          <a:xfrm>
            <a:off x="6001006" y="166352"/>
            <a:ext cx="2733420" cy="2738549"/>
          </a:xfrm>
          <a:custGeom>
            <a:avLst/>
            <a:gdLst>
              <a:gd name="connsiteX0" fmla="*/ 1089211 w 3583641"/>
              <a:gd name="connsiteY0" fmla="*/ 0 h 3590365"/>
              <a:gd name="connsiteX1" fmla="*/ 3583641 w 3583641"/>
              <a:gd name="connsiteY1" fmla="*/ 0 h 3590365"/>
              <a:gd name="connsiteX2" fmla="*/ 3583641 w 3583641"/>
              <a:gd name="connsiteY2" fmla="*/ 2501153 h 3590365"/>
              <a:gd name="connsiteX3" fmla="*/ 2494429 w 3583641"/>
              <a:gd name="connsiteY3" fmla="*/ 3590365 h 3590365"/>
              <a:gd name="connsiteX4" fmla="*/ 2494429 w 3583641"/>
              <a:gd name="connsiteY4" fmla="*/ 1089212 h 3590365"/>
              <a:gd name="connsiteX5" fmla="*/ 0 w 3583641"/>
              <a:gd name="connsiteY5" fmla="*/ 1089212 h 3590365"/>
              <a:gd name="connsiteX6" fmla="*/ 1089211 w 3583641"/>
              <a:gd name="connsiteY6" fmla="*/ 0 h 359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3641" h="3590365">
                <a:moveTo>
                  <a:pt x="1089211" y="0"/>
                </a:moveTo>
                <a:lnTo>
                  <a:pt x="3583641" y="0"/>
                </a:lnTo>
                <a:lnTo>
                  <a:pt x="3583641" y="2501153"/>
                </a:lnTo>
                <a:lnTo>
                  <a:pt x="2494429" y="3590365"/>
                </a:lnTo>
                <a:lnTo>
                  <a:pt x="2494429" y="1089212"/>
                </a:lnTo>
                <a:lnTo>
                  <a:pt x="0" y="1089212"/>
                </a:lnTo>
                <a:lnTo>
                  <a:pt x="1089211" y="0"/>
                </a:lnTo>
                <a:close/>
              </a:path>
            </a:pathLst>
          </a:custGeom>
          <a:blipFill dpi="0" rotWithShape="1">
            <a:blip r:embed="rId2">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b-NO"/>
          </a:p>
        </p:txBody>
      </p:sp>
      <p:pic>
        <p:nvPicPr>
          <p:cNvPr id="4" name="Picture 3" descr="A picture containing indoor&#10;&#10;Description automatically generated">
            <a:extLst>
              <a:ext uri="{FF2B5EF4-FFF2-40B4-BE49-F238E27FC236}">
                <a16:creationId xmlns:a16="http://schemas.microsoft.com/office/drawing/2014/main" id="{88F2CE75-5F45-4F77-9541-DBCB6F4CDA9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2286723" y="1306033"/>
            <a:ext cx="3482162" cy="2611622"/>
          </a:xfrm>
          <a:prstGeom prst="rect">
            <a:avLst/>
          </a:prstGeom>
          <a:effectLst>
            <a:softEdge rad="12700"/>
          </a:effectLst>
        </p:spPr>
      </p:pic>
      <p:pic>
        <p:nvPicPr>
          <p:cNvPr id="6" name="Picture 5" descr="A picture containing dirty, device, miller&#10;&#10;Description automatically generated">
            <a:extLst>
              <a:ext uri="{FF2B5EF4-FFF2-40B4-BE49-F238E27FC236}">
                <a16:creationId xmlns:a16="http://schemas.microsoft.com/office/drawing/2014/main" id="{F92BF426-E16A-404F-AE19-7AC0D3A8684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5149648" y="1579636"/>
            <a:ext cx="2883469" cy="2162602"/>
          </a:xfrm>
          <a:prstGeom prst="rect">
            <a:avLst/>
          </a:prstGeom>
          <a:effectLst>
            <a:softEdge rad="12700"/>
          </a:effectLst>
        </p:spPr>
      </p:pic>
      <p:pic>
        <p:nvPicPr>
          <p:cNvPr id="7" name="Picture 6">
            <a:extLst>
              <a:ext uri="{FF2B5EF4-FFF2-40B4-BE49-F238E27FC236}">
                <a16:creationId xmlns:a16="http://schemas.microsoft.com/office/drawing/2014/main" id="{C8348BFC-CAF5-4174-9870-87B30C05A40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6200000">
            <a:off x="-28513" y="1579727"/>
            <a:ext cx="2886340" cy="2164755"/>
          </a:xfrm>
          <a:prstGeom prst="rect">
            <a:avLst/>
          </a:prstGeom>
          <a:effectLst>
            <a:softEdge rad="12700"/>
          </a:effectLst>
        </p:spPr>
      </p:pic>
    </p:spTree>
    <p:extLst>
      <p:ext uri="{BB962C8B-B14F-4D97-AF65-F5344CB8AC3E}">
        <p14:creationId xmlns:p14="http://schemas.microsoft.com/office/powerpoint/2010/main" val="56164459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357F8568-3FBF-48A1-A337-98F155E91732}"/>
              </a:ext>
            </a:extLst>
          </p:cNvPr>
          <p:cNvPicPr>
            <a:picLocks noChangeAspect="1"/>
          </p:cNvPicPr>
          <p:nvPr/>
        </p:nvPicPr>
        <p:blipFill>
          <a:blip r:embed="rId3"/>
          <a:stretch>
            <a:fillRect/>
          </a:stretch>
        </p:blipFill>
        <p:spPr>
          <a:xfrm>
            <a:off x="3203848" y="894161"/>
            <a:ext cx="5561000" cy="3518017"/>
          </a:xfrm>
          <a:prstGeom prst="rect">
            <a:avLst/>
          </a:prstGeom>
          <a:effectLst>
            <a:softEdge rad="12700"/>
          </a:effectLst>
        </p:spPr>
      </p:pic>
      <p:sp>
        <p:nvSpPr>
          <p:cNvPr id="3" name="Slide Number Placeholder 2">
            <a:extLst>
              <a:ext uri="{FF2B5EF4-FFF2-40B4-BE49-F238E27FC236}">
                <a16:creationId xmlns:a16="http://schemas.microsoft.com/office/drawing/2014/main" id="{8E72EABD-9852-4C7F-AABE-2ED4A62ADDC1}"/>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4</a:t>
            </a:fld>
            <a:endParaRPr lang="nb-NO">
              <a:solidFill>
                <a:schemeClr val="bg1">
                  <a:lumMod val="50000"/>
                </a:schemeClr>
              </a:solidFill>
            </a:endParaRPr>
          </a:p>
        </p:txBody>
      </p:sp>
      <p:sp>
        <p:nvSpPr>
          <p:cNvPr id="8" name="Tittel 1">
            <a:extLst>
              <a:ext uri="{FF2B5EF4-FFF2-40B4-BE49-F238E27FC236}">
                <a16:creationId xmlns:a16="http://schemas.microsoft.com/office/drawing/2014/main" id="{912597CF-1CA7-4376-B9A3-1B09408F8861}"/>
              </a:ext>
            </a:extLst>
          </p:cNvPr>
          <p:cNvSpPr txBox="1">
            <a:spLocks/>
          </p:cNvSpPr>
          <p:nvPr/>
        </p:nvSpPr>
        <p:spPr>
          <a:xfrm>
            <a:off x="827584" y="130324"/>
            <a:ext cx="7859216" cy="857250"/>
          </a:xfrm>
          <a:prstGeom prst="rect">
            <a:avLst/>
          </a:prstGeom>
        </p:spPr>
        <p:txBody>
          <a:bodyPr/>
          <a:lstStyle>
            <a:lvl1pPr algn="l" defTabSz="914400" rtl="0" eaLnBrk="1" latinLnBrk="0" hangingPunct="1">
              <a:spcBef>
                <a:spcPct val="0"/>
              </a:spcBef>
              <a:buNone/>
              <a:defRPr sz="3200" b="0" kern="1200">
                <a:solidFill>
                  <a:srgbClr val="AD2D2C"/>
                </a:solidFill>
                <a:latin typeface="Times New Roman" panose="02020603050405020304" pitchFamily="18" charset="0"/>
                <a:ea typeface="+mj-ea"/>
                <a:cs typeface="Times New Roman" panose="02020603050405020304" pitchFamily="18" charset="0"/>
              </a:defRPr>
            </a:lvl1pPr>
          </a:lstStyle>
          <a:p>
            <a:r>
              <a:rPr lang="nb-NO"/>
              <a:t>Tynne mellomliggende svake lag</a:t>
            </a:r>
          </a:p>
        </p:txBody>
      </p:sp>
      <p:sp>
        <p:nvSpPr>
          <p:cNvPr id="11" name="TextBox 10">
            <a:extLst>
              <a:ext uri="{FF2B5EF4-FFF2-40B4-BE49-F238E27FC236}">
                <a16:creationId xmlns:a16="http://schemas.microsoft.com/office/drawing/2014/main" id="{76446540-C7E9-46B6-9D16-08AF911C7541}"/>
              </a:ext>
            </a:extLst>
          </p:cNvPr>
          <p:cNvSpPr txBox="1"/>
          <p:nvPr/>
        </p:nvSpPr>
        <p:spPr>
          <a:xfrm>
            <a:off x="344780" y="1131590"/>
            <a:ext cx="2499028" cy="2406813"/>
          </a:xfrm>
          <a:prstGeom prst="rect">
            <a:avLst/>
          </a:prstGeom>
          <a:noFill/>
        </p:spPr>
        <p:txBody>
          <a:bodyPr wrap="square">
            <a:spAutoFit/>
          </a:bodyPr>
          <a:lstStyle/>
          <a:p>
            <a:r>
              <a:rPr lang="nb-NO" sz="1600"/>
              <a:t>Hvor forekommer det?</a:t>
            </a:r>
          </a:p>
          <a:p>
            <a:endParaRPr lang="nb-NO" sz="1600"/>
          </a:p>
          <a:p>
            <a:r>
              <a:rPr lang="nb-NO" sz="1600"/>
              <a:t>Elvedeltaer som har munnet ut i havet</a:t>
            </a:r>
          </a:p>
          <a:p>
            <a:endParaRPr lang="nb-NO" sz="1600"/>
          </a:p>
          <a:p>
            <a:pPr marL="342900" lvl="0" indent="-342900">
              <a:spcBef>
                <a:spcPct val="20000"/>
              </a:spcBef>
              <a:buBlip>
                <a:blip r:embed="rId4"/>
              </a:buBlip>
            </a:pPr>
            <a:r>
              <a:rPr lang="nb-NO" sz="1600">
                <a:solidFill>
                  <a:srgbClr val="D9D9D6">
                    <a:lumMod val="25000"/>
                  </a:srgbClr>
                </a:solidFill>
                <a:cs typeface="Arial" pitchFamily="34" charset="0"/>
              </a:rPr>
              <a:t>Lagdelte avsetninger</a:t>
            </a:r>
          </a:p>
          <a:p>
            <a:pPr marL="342900" lvl="0" indent="-342900">
              <a:spcBef>
                <a:spcPct val="20000"/>
              </a:spcBef>
              <a:buBlip>
                <a:blip r:embed="rId4"/>
              </a:buBlip>
            </a:pPr>
            <a:r>
              <a:rPr lang="nb-NO" sz="1600">
                <a:solidFill>
                  <a:srgbClr val="D9D9D6">
                    <a:lumMod val="25000"/>
                  </a:srgbClr>
                </a:solidFill>
                <a:cs typeface="Arial" pitchFamily="34" charset="0"/>
              </a:rPr>
              <a:t>Landheving = utvasking av salt</a:t>
            </a:r>
            <a:endParaRPr lang="nb-NO" sz="1600"/>
          </a:p>
          <a:p>
            <a:endParaRPr lang="nb-NO" sz="1600"/>
          </a:p>
        </p:txBody>
      </p:sp>
      <p:sp>
        <p:nvSpPr>
          <p:cNvPr id="12" name="TextBox 11">
            <a:extLst>
              <a:ext uri="{FF2B5EF4-FFF2-40B4-BE49-F238E27FC236}">
                <a16:creationId xmlns:a16="http://schemas.microsoft.com/office/drawing/2014/main" id="{97D50E29-6CA8-48A0-915E-A5F5326A2C73}"/>
              </a:ext>
            </a:extLst>
          </p:cNvPr>
          <p:cNvSpPr txBox="1"/>
          <p:nvPr/>
        </p:nvSpPr>
        <p:spPr>
          <a:xfrm>
            <a:off x="6625860" y="4412178"/>
            <a:ext cx="2138988" cy="338554"/>
          </a:xfrm>
          <a:prstGeom prst="rect">
            <a:avLst/>
          </a:prstGeom>
          <a:noFill/>
        </p:spPr>
        <p:txBody>
          <a:bodyPr wrap="square" rtlCol="0">
            <a:spAutoFit/>
          </a:bodyPr>
          <a:lstStyle/>
          <a:p>
            <a:pPr algn="r"/>
            <a:r>
              <a:rPr lang="nb-NO" sz="1600"/>
              <a:t>(L'Heureux et al. 2010)</a:t>
            </a:r>
          </a:p>
        </p:txBody>
      </p:sp>
    </p:spTree>
    <p:extLst>
      <p:ext uri="{BB962C8B-B14F-4D97-AF65-F5344CB8AC3E}">
        <p14:creationId xmlns:p14="http://schemas.microsoft.com/office/powerpoint/2010/main" val="3592878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425560093"/>
      </p:ext>
    </p:extLst>
  </p:cSld>
  <p:clrMapOvr>
    <a:masterClrMapping/>
  </p:clrMapOvr>
  <p:transition spd="slow">
    <p:wip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a:extLst>
              <a:ext uri="{FF2B5EF4-FFF2-40B4-BE49-F238E27FC236}">
                <a16:creationId xmlns:a16="http://schemas.microsoft.com/office/drawing/2014/main" id="{4A9CE373-4F11-472E-974E-B0289CEE5FFF}"/>
              </a:ext>
            </a:extLst>
          </p:cNvPr>
          <p:cNvPicPr>
            <a:picLocks noChangeAspect="1"/>
          </p:cNvPicPr>
          <p:nvPr/>
        </p:nvPicPr>
        <p:blipFill>
          <a:blip r:embed="rId3"/>
          <a:stretch>
            <a:fillRect/>
          </a:stretch>
        </p:blipFill>
        <p:spPr>
          <a:xfrm>
            <a:off x="1703189" y="2805723"/>
            <a:ext cx="3240360" cy="2050477"/>
          </a:xfrm>
          <a:prstGeom prst="rect">
            <a:avLst/>
          </a:prstGeom>
        </p:spPr>
      </p:pic>
      <p:pic>
        <p:nvPicPr>
          <p:cNvPr id="11" name="Picture 10" descr="A picture containing indoor, dirty&#10;&#10;Description automatically generated">
            <a:extLst>
              <a:ext uri="{FF2B5EF4-FFF2-40B4-BE49-F238E27FC236}">
                <a16:creationId xmlns:a16="http://schemas.microsoft.com/office/drawing/2014/main" id="{2F073E17-1694-48E0-8D3C-45234B1A6508}"/>
              </a:ext>
            </a:extLst>
          </p:cNvPr>
          <p:cNvPicPr>
            <a:picLocks noChangeAspect="1"/>
          </p:cNvPicPr>
          <p:nvPr/>
        </p:nvPicPr>
        <p:blipFill>
          <a:blip r:embed="rId4"/>
          <a:stretch>
            <a:fillRect/>
          </a:stretch>
        </p:blipFill>
        <p:spPr>
          <a:xfrm>
            <a:off x="827585" y="2801767"/>
            <a:ext cx="2675804" cy="2006853"/>
          </a:xfrm>
          <a:prstGeom prst="rect">
            <a:avLst/>
          </a:prstGeom>
          <a:effectLst>
            <a:softEdge rad="12700"/>
          </a:effectLst>
        </p:spPr>
      </p:pic>
      <p:sp>
        <p:nvSpPr>
          <p:cNvPr id="2" name="Title 1">
            <a:extLst>
              <a:ext uri="{FF2B5EF4-FFF2-40B4-BE49-F238E27FC236}">
                <a16:creationId xmlns:a16="http://schemas.microsoft.com/office/drawing/2014/main" id="{E2E3B83A-A476-4FF0-A0AC-F5BAD719620F}"/>
              </a:ext>
            </a:extLst>
          </p:cNvPr>
          <p:cNvSpPr>
            <a:spLocks noGrp="1"/>
          </p:cNvSpPr>
          <p:nvPr>
            <p:ph type="title"/>
          </p:nvPr>
        </p:nvSpPr>
        <p:spPr>
          <a:xfrm>
            <a:off x="827584" y="62869"/>
            <a:ext cx="7859216" cy="857250"/>
          </a:xfrm>
        </p:spPr>
        <p:txBody>
          <a:bodyPr>
            <a:normAutofit fontScale="90000"/>
          </a:bodyPr>
          <a:lstStyle/>
          <a:p>
            <a:r>
              <a:rPr lang="nb-NO" sz="2700"/>
              <a:t>Forskningsprogram –</a:t>
            </a:r>
            <a:br>
              <a:rPr lang="nb-NO" sz="2700"/>
            </a:br>
            <a:r>
              <a:rPr lang="nb-NO" sz="2700"/>
              <a:t>NTNU Geotekniske laboratorier</a:t>
            </a:r>
          </a:p>
        </p:txBody>
      </p:sp>
      <p:sp>
        <p:nvSpPr>
          <p:cNvPr id="3" name="Content Placeholder 2">
            <a:extLst>
              <a:ext uri="{FF2B5EF4-FFF2-40B4-BE49-F238E27FC236}">
                <a16:creationId xmlns:a16="http://schemas.microsoft.com/office/drawing/2014/main" id="{81363E90-CE44-4C75-83BD-7BF82E237E15}"/>
              </a:ext>
            </a:extLst>
          </p:cNvPr>
          <p:cNvSpPr>
            <a:spLocks noGrp="1"/>
          </p:cNvSpPr>
          <p:nvPr>
            <p:ph idx="1"/>
          </p:nvPr>
        </p:nvSpPr>
        <p:spPr>
          <a:xfrm>
            <a:off x="827584" y="1012641"/>
            <a:ext cx="7859216" cy="3168353"/>
          </a:xfrm>
        </p:spPr>
        <p:txBody>
          <a:bodyPr/>
          <a:lstStyle/>
          <a:p>
            <a:r>
              <a:rPr lang="nb-NO" sz="2000"/>
              <a:t>Storskala laboratorieforsøk</a:t>
            </a:r>
          </a:p>
          <a:p>
            <a:pPr lvl="1"/>
            <a:r>
              <a:rPr lang="nb-NO" sz="1600"/>
              <a:t>Fire forsøk (E0, E1a, E2, E3)</a:t>
            </a:r>
          </a:p>
          <a:p>
            <a:pPr>
              <a:spcAft>
                <a:spcPts val="600"/>
              </a:spcAft>
            </a:pPr>
            <a:r>
              <a:rPr lang="nb-NO" sz="2000"/>
              <a:t>Prøvekammer (H 1,5m; D 1,2m)</a:t>
            </a:r>
          </a:p>
          <a:p>
            <a:pPr lvl="1"/>
            <a:r>
              <a:rPr lang="nb-NO"/>
              <a:t>Grunnvannet kan justeres</a:t>
            </a:r>
          </a:p>
          <a:p>
            <a:pPr lvl="1"/>
            <a:r>
              <a:rPr lang="nb-NO"/>
              <a:t>Kan påsette last på prøven ovenfra</a:t>
            </a:r>
          </a:p>
        </p:txBody>
      </p:sp>
      <p:sp>
        <p:nvSpPr>
          <p:cNvPr id="4" name="Slide Number Placeholder 3">
            <a:extLst>
              <a:ext uri="{FF2B5EF4-FFF2-40B4-BE49-F238E27FC236}">
                <a16:creationId xmlns:a16="http://schemas.microsoft.com/office/drawing/2014/main" id="{BB026FB4-B7F0-4321-AB7D-42E488AFBB2F}"/>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5</a:t>
            </a:fld>
            <a:endParaRPr lang="nb-NO">
              <a:solidFill>
                <a:schemeClr val="bg1">
                  <a:lumMod val="50000"/>
                </a:schemeClr>
              </a:solidFill>
            </a:endParaRPr>
          </a:p>
        </p:txBody>
      </p:sp>
      <p:pic>
        <p:nvPicPr>
          <p:cNvPr id="15" name="Picture 14" descr="A picture containing indoor, dirty, miller&#10;&#10;Description automatically generated">
            <a:extLst>
              <a:ext uri="{FF2B5EF4-FFF2-40B4-BE49-F238E27FC236}">
                <a16:creationId xmlns:a16="http://schemas.microsoft.com/office/drawing/2014/main" id="{7BDC579C-39FE-4877-AC00-3B6945F01D8F}"/>
              </a:ext>
            </a:extLst>
          </p:cNvPr>
          <p:cNvPicPr>
            <a:picLocks noChangeAspect="1"/>
          </p:cNvPicPr>
          <p:nvPr/>
        </p:nvPicPr>
        <p:blipFill rotWithShape="1">
          <a:blip r:embed="rId5"/>
          <a:srcRect l="1331" t="9499" r="9072" b="8071"/>
          <a:stretch/>
        </p:blipFill>
        <p:spPr>
          <a:xfrm rot="16200000">
            <a:off x="5869575" y="1661781"/>
            <a:ext cx="3591028" cy="2477799"/>
          </a:xfrm>
          <a:prstGeom prst="rect">
            <a:avLst/>
          </a:prstGeom>
          <a:effectLst>
            <a:softEdge rad="12700"/>
          </a:effectLst>
        </p:spPr>
      </p:pic>
      <p:pic>
        <p:nvPicPr>
          <p:cNvPr id="19" name="Picture 18" descr="A picture containing dirty&#10;&#10;Description automatically generated">
            <a:extLst>
              <a:ext uri="{FF2B5EF4-FFF2-40B4-BE49-F238E27FC236}">
                <a16:creationId xmlns:a16="http://schemas.microsoft.com/office/drawing/2014/main" id="{23F39A0D-E410-4396-8A02-301608877193}"/>
              </a:ext>
            </a:extLst>
          </p:cNvPr>
          <p:cNvPicPr>
            <a:picLocks noChangeAspect="1"/>
          </p:cNvPicPr>
          <p:nvPr/>
        </p:nvPicPr>
        <p:blipFill>
          <a:blip r:embed="rId6"/>
          <a:stretch>
            <a:fillRect/>
          </a:stretch>
        </p:blipFill>
        <p:spPr>
          <a:xfrm>
            <a:off x="3635897" y="2801766"/>
            <a:ext cx="2675804" cy="2006853"/>
          </a:xfrm>
          <a:prstGeom prst="rect">
            <a:avLst/>
          </a:prstGeom>
          <a:effectLst>
            <a:softEdge rad="12700"/>
          </a:effectLst>
        </p:spPr>
      </p:pic>
    </p:spTree>
    <p:extLst>
      <p:ext uri="{BB962C8B-B14F-4D97-AF65-F5344CB8AC3E}">
        <p14:creationId xmlns:p14="http://schemas.microsoft.com/office/powerpoint/2010/main" val="1338395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nodeType="clickEffect">
                                  <p:stCondLst>
                                    <p:cond delay="0"/>
                                  </p:stCondLst>
                                  <p:childTnLst>
                                    <p:set>
                                      <p:cBhvr>
                                        <p:cTn id="12" dur="1" fill="hold">
                                          <p:stCondLst>
                                            <p:cond delay="0"/>
                                          </p:stCondLst>
                                        </p:cTn>
                                        <p:tgtEl>
                                          <p:spTgt spid="20"/>
                                        </p:tgtEl>
                                        <p:attrNameLst>
                                          <p:attrName>style.visibility</p:attrName>
                                        </p:attrNameLst>
                                      </p:cBhvr>
                                      <p:to>
                                        <p:strVal val="hidden"/>
                                      </p:to>
                                    </p:set>
                                  </p:childTnLst>
                                </p:cTn>
                              </p:par>
                              <p:par>
                                <p:cTn id="13" presetID="1" presetClass="entr" presetSubtype="0" fill="hold" nodeType="with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94548A2-F782-4B07-8678-14504AD2253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7584" y="1851670"/>
            <a:ext cx="3854022" cy="2803782"/>
          </a:xfrm>
          <a:prstGeom prst="rect">
            <a:avLst/>
          </a:prstGeom>
          <a:effectLst>
            <a:softEdge rad="12700"/>
          </a:effectLst>
        </p:spPr>
      </p:pic>
      <p:pic>
        <p:nvPicPr>
          <p:cNvPr id="18" name="Picture 17">
            <a:extLst>
              <a:ext uri="{FF2B5EF4-FFF2-40B4-BE49-F238E27FC236}">
                <a16:creationId xmlns:a16="http://schemas.microsoft.com/office/drawing/2014/main" id="{B34D21F8-FC42-492A-8786-2A73D58A7C71}"/>
              </a:ext>
            </a:extLst>
          </p:cNvPr>
          <p:cNvPicPr>
            <a:picLocks noChangeAspect="1"/>
          </p:cNvPicPr>
          <p:nvPr/>
        </p:nvPicPr>
        <p:blipFill>
          <a:blip r:embed="rId4"/>
          <a:stretch>
            <a:fillRect/>
          </a:stretch>
        </p:blipFill>
        <p:spPr>
          <a:xfrm>
            <a:off x="4724293" y="1534440"/>
            <a:ext cx="3459110" cy="3298676"/>
          </a:xfrm>
          <a:prstGeom prst="rect">
            <a:avLst/>
          </a:prstGeom>
        </p:spPr>
      </p:pic>
      <p:sp>
        <p:nvSpPr>
          <p:cNvPr id="2" name="Title 1">
            <a:extLst>
              <a:ext uri="{FF2B5EF4-FFF2-40B4-BE49-F238E27FC236}">
                <a16:creationId xmlns:a16="http://schemas.microsoft.com/office/drawing/2014/main" id="{CA766995-B33F-4038-AD33-3E50166B510A}"/>
              </a:ext>
            </a:extLst>
          </p:cNvPr>
          <p:cNvSpPr>
            <a:spLocks noGrp="1"/>
          </p:cNvSpPr>
          <p:nvPr>
            <p:ph type="title"/>
          </p:nvPr>
        </p:nvSpPr>
        <p:spPr/>
        <p:txBody>
          <a:bodyPr/>
          <a:lstStyle/>
          <a:p>
            <a:r>
              <a:rPr lang="nb-NO"/>
              <a:t>Oppbygning av kammerprøver</a:t>
            </a:r>
          </a:p>
        </p:txBody>
      </p:sp>
      <p:sp>
        <p:nvSpPr>
          <p:cNvPr id="3" name="Content Placeholder 2">
            <a:extLst>
              <a:ext uri="{FF2B5EF4-FFF2-40B4-BE49-F238E27FC236}">
                <a16:creationId xmlns:a16="http://schemas.microsoft.com/office/drawing/2014/main" id="{245C98F9-80B5-4266-8658-5EA33562093A}"/>
              </a:ext>
            </a:extLst>
          </p:cNvPr>
          <p:cNvSpPr>
            <a:spLocks noGrp="1"/>
          </p:cNvSpPr>
          <p:nvPr>
            <p:ph idx="1"/>
          </p:nvPr>
        </p:nvSpPr>
        <p:spPr>
          <a:xfrm>
            <a:off x="827584" y="987575"/>
            <a:ext cx="7200799" cy="790528"/>
          </a:xfrm>
        </p:spPr>
        <p:txBody>
          <a:bodyPr/>
          <a:lstStyle/>
          <a:p>
            <a:r>
              <a:rPr lang="nb-NO"/>
              <a:t>Horisontalt tverrsnitt (Forsøk 0 og 2)</a:t>
            </a:r>
          </a:p>
        </p:txBody>
      </p:sp>
      <p:sp>
        <p:nvSpPr>
          <p:cNvPr id="4" name="Slide Number Placeholder 3">
            <a:extLst>
              <a:ext uri="{FF2B5EF4-FFF2-40B4-BE49-F238E27FC236}">
                <a16:creationId xmlns:a16="http://schemas.microsoft.com/office/drawing/2014/main" id="{3175F930-6E1D-436E-B69B-D659CD756F9D}"/>
              </a:ext>
            </a:extLst>
          </p:cNvPr>
          <p:cNvSpPr>
            <a:spLocks noGrp="1"/>
          </p:cNvSpPr>
          <p:nvPr>
            <p:ph type="sldNum" sz="quarter" idx="4"/>
          </p:nvPr>
        </p:nvSpPr>
        <p:spPr/>
        <p:txBody>
          <a:bodyPr/>
          <a:lstStyle/>
          <a:p>
            <a:fld id="{A3C48454-B44F-47E8-8EF6-1E7D8C3485C6}" type="slidenum">
              <a:rPr lang="nb-NO" smtClean="0">
                <a:solidFill>
                  <a:schemeClr val="tx1">
                    <a:lumMod val="50000"/>
                    <a:lumOff val="50000"/>
                  </a:schemeClr>
                </a:solidFill>
              </a:rPr>
              <a:pPr/>
              <a:t>6</a:t>
            </a:fld>
            <a:endParaRPr lang="nb-NO">
              <a:solidFill>
                <a:schemeClr val="tx1">
                  <a:lumMod val="50000"/>
                  <a:lumOff val="50000"/>
                </a:schemeClr>
              </a:solidFill>
            </a:endParaRPr>
          </a:p>
        </p:txBody>
      </p:sp>
    </p:spTree>
    <p:extLst>
      <p:ext uri="{BB962C8B-B14F-4D97-AF65-F5344CB8AC3E}">
        <p14:creationId xmlns:p14="http://schemas.microsoft.com/office/powerpoint/2010/main" val="120949310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20894B68-2576-4EC8-8171-9B34A3112F8E}"/>
              </a:ext>
            </a:extLst>
          </p:cNvPr>
          <p:cNvPicPr>
            <a:picLocks noChangeAspect="1"/>
          </p:cNvPicPr>
          <p:nvPr/>
        </p:nvPicPr>
        <p:blipFill>
          <a:blip r:embed="rId3"/>
          <a:stretch>
            <a:fillRect/>
          </a:stretch>
        </p:blipFill>
        <p:spPr>
          <a:xfrm>
            <a:off x="4716016" y="1534439"/>
            <a:ext cx="3441716" cy="3281908"/>
          </a:xfrm>
          <a:prstGeom prst="rect">
            <a:avLst/>
          </a:prstGeom>
        </p:spPr>
      </p:pic>
      <p:sp>
        <p:nvSpPr>
          <p:cNvPr id="2" name="Title 1">
            <a:extLst>
              <a:ext uri="{FF2B5EF4-FFF2-40B4-BE49-F238E27FC236}">
                <a16:creationId xmlns:a16="http://schemas.microsoft.com/office/drawing/2014/main" id="{CA766995-B33F-4038-AD33-3E50166B510A}"/>
              </a:ext>
            </a:extLst>
          </p:cNvPr>
          <p:cNvSpPr>
            <a:spLocks noGrp="1"/>
          </p:cNvSpPr>
          <p:nvPr>
            <p:ph type="title"/>
          </p:nvPr>
        </p:nvSpPr>
        <p:spPr/>
        <p:txBody>
          <a:bodyPr/>
          <a:lstStyle/>
          <a:p>
            <a:r>
              <a:rPr lang="nb-NO"/>
              <a:t>Oppbygning av kammerprøver</a:t>
            </a:r>
          </a:p>
        </p:txBody>
      </p:sp>
      <p:sp>
        <p:nvSpPr>
          <p:cNvPr id="3" name="Content Placeholder 2">
            <a:extLst>
              <a:ext uri="{FF2B5EF4-FFF2-40B4-BE49-F238E27FC236}">
                <a16:creationId xmlns:a16="http://schemas.microsoft.com/office/drawing/2014/main" id="{245C98F9-80B5-4266-8658-5EA33562093A}"/>
              </a:ext>
            </a:extLst>
          </p:cNvPr>
          <p:cNvSpPr>
            <a:spLocks noGrp="1"/>
          </p:cNvSpPr>
          <p:nvPr>
            <p:ph idx="1"/>
          </p:nvPr>
        </p:nvSpPr>
        <p:spPr>
          <a:xfrm>
            <a:off x="827584" y="987575"/>
            <a:ext cx="7200799" cy="790528"/>
          </a:xfrm>
        </p:spPr>
        <p:txBody>
          <a:bodyPr/>
          <a:lstStyle/>
          <a:p>
            <a:r>
              <a:rPr lang="nb-NO"/>
              <a:t>Horisontalt tverrsnitt (Forsøk 3)</a:t>
            </a:r>
          </a:p>
        </p:txBody>
      </p:sp>
      <p:sp>
        <p:nvSpPr>
          <p:cNvPr id="4" name="Slide Number Placeholder 3">
            <a:extLst>
              <a:ext uri="{FF2B5EF4-FFF2-40B4-BE49-F238E27FC236}">
                <a16:creationId xmlns:a16="http://schemas.microsoft.com/office/drawing/2014/main" id="{3175F930-6E1D-436E-B69B-D659CD756F9D}"/>
              </a:ext>
            </a:extLst>
          </p:cNvPr>
          <p:cNvSpPr>
            <a:spLocks noGrp="1"/>
          </p:cNvSpPr>
          <p:nvPr>
            <p:ph type="sldNum" sz="quarter" idx="4"/>
          </p:nvPr>
        </p:nvSpPr>
        <p:spPr/>
        <p:txBody>
          <a:bodyPr/>
          <a:lstStyle/>
          <a:p>
            <a:fld id="{A3C48454-B44F-47E8-8EF6-1E7D8C3485C6}" type="slidenum">
              <a:rPr lang="nb-NO" smtClean="0">
                <a:solidFill>
                  <a:schemeClr val="tx1">
                    <a:lumMod val="50000"/>
                    <a:lumOff val="50000"/>
                  </a:schemeClr>
                </a:solidFill>
              </a:rPr>
              <a:pPr/>
              <a:t>7</a:t>
            </a:fld>
            <a:endParaRPr lang="nb-NO">
              <a:solidFill>
                <a:schemeClr val="tx1">
                  <a:lumMod val="50000"/>
                  <a:lumOff val="50000"/>
                </a:schemeClr>
              </a:solidFill>
            </a:endParaRPr>
          </a:p>
        </p:txBody>
      </p:sp>
      <p:pic>
        <p:nvPicPr>
          <p:cNvPr id="10" name="Picture 9" descr="A picture containing dirty&#10;&#10;Description automatically generated">
            <a:extLst>
              <a:ext uri="{FF2B5EF4-FFF2-40B4-BE49-F238E27FC236}">
                <a16:creationId xmlns:a16="http://schemas.microsoft.com/office/drawing/2014/main" id="{1BA5A85E-3D68-4E8B-9DA4-475F324EB9D2}"/>
              </a:ext>
            </a:extLst>
          </p:cNvPr>
          <p:cNvPicPr>
            <a:picLocks noChangeAspect="1"/>
          </p:cNvPicPr>
          <p:nvPr/>
        </p:nvPicPr>
        <p:blipFill>
          <a:blip r:embed="rId4"/>
          <a:stretch>
            <a:fillRect/>
          </a:stretch>
        </p:blipFill>
        <p:spPr>
          <a:xfrm>
            <a:off x="827584" y="1851669"/>
            <a:ext cx="3836465" cy="2803782"/>
          </a:xfrm>
          <a:prstGeom prst="rect">
            <a:avLst/>
          </a:prstGeom>
          <a:effectLst>
            <a:softEdge rad="12700"/>
          </a:effectLst>
        </p:spPr>
      </p:pic>
    </p:spTree>
    <p:extLst>
      <p:ext uri="{BB962C8B-B14F-4D97-AF65-F5344CB8AC3E}">
        <p14:creationId xmlns:p14="http://schemas.microsoft.com/office/powerpoint/2010/main" val="88536549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76C41C-85E0-48B1-B6A8-7C8B7DD81FD3}"/>
              </a:ext>
            </a:extLst>
          </p:cNvPr>
          <p:cNvSpPr>
            <a:spLocks noGrp="1"/>
          </p:cNvSpPr>
          <p:nvPr>
            <p:ph type="title"/>
          </p:nvPr>
        </p:nvSpPr>
        <p:spPr>
          <a:xfrm>
            <a:off x="96064" y="114799"/>
            <a:ext cx="7859216" cy="857250"/>
          </a:xfrm>
        </p:spPr>
        <p:txBody>
          <a:bodyPr/>
          <a:lstStyle/>
          <a:p>
            <a:r>
              <a:rPr lang="nb-NO"/>
              <a:t>Målinger og spenningstilstand</a:t>
            </a:r>
          </a:p>
        </p:txBody>
      </p:sp>
      <p:pic>
        <p:nvPicPr>
          <p:cNvPr id="10" name="Content Placeholder 9" descr="A picture containing indoor&#10;&#10;Description automatically generated">
            <a:extLst>
              <a:ext uri="{FF2B5EF4-FFF2-40B4-BE49-F238E27FC236}">
                <a16:creationId xmlns:a16="http://schemas.microsoft.com/office/drawing/2014/main" id="{A158341F-9A96-4F44-98C2-208EE79DB47B}"/>
              </a:ext>
            </a:extLst>
          </p:cNvPr>
          <p:cNvPicPr>
            <a:picLocks noGrp="1" noChangeAspect="1"/>
          </p:cNvPicPr>
          <p:nvPr>
            <p:ph idx="1"/>
          </p:nvPr>
        </p:nvPicPr>
        <p:blipFill>
          <a:blip r:embed="rId3"/>
          <a:stretch>
            <a:fillRect/>
          </a:stretch>
        </p:blipFill>
        <p:spPr>
          <a:xfrm>
            <a:off x="246821" y="1068603"/>
            <a:ext cx="2976717" cy="2232538"/>
          </a:xfrm>
          <a:effectLst>
            <a:softEdge rad="12700"/>
          </a:effectLst>
        </p:spPr>
      </p:pic>
      <p:sp>
        <p:nvSpPr>
          <p:cNvPr id="4" name="Slide Number Placeholder 3">
            <a:extLst>
              <a:ext uri="{FF2B5EF4-FFF2-40B4-BE49-F238E27FC236}">
                <a16:creationId xmlns:a16="http://schemas.microsoft.com/office/drawing/2014/main" id="{D1DA6D03-D8DD-4407-8561-ED01A98B7B05}"/>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8</a:t>
            </a:fld>
            <a:endParaRPr lang="nb-NO">
              <a:solidFill>
                <a:schemeClr val="bg1">
                  <a:lumMod val="50000"/>
                </a:schemeClr>
              </a:solidFill>
            </a:endParaRPr>
          </a:p>
        </p:txBody>
      </p:sp>
      <p:pic>
        <p:nvPicPr>
          <p:cNvPr id="6" name="Picture 5" descr="A picture containing equipment, dirty&#10;&#10;Description automatically generated">
            <a:extLst>
              <a:ext uri="{FF2B5EF4-FFF2-40B4-BE49-F238E27FC236}">
                <a16:creationId xmlns:a16="http://schemas.microsoft.com/office/drawing/2014/main" id="{ACA8A252-CC15-46A1-85F3-595B907E18E9}"/>
              </a:ext>
            </a:extLst>
          </p:cNvPr>
          <p:cNvPicPr>
            <a:picLocks noChangeAspect="1"/>
          </p:cNvPicPr>
          <p:nvPr/>
        </p:nvPicPr>
        <p:blipFill>
          <a:blip r:embed="rId4"/>
          <a:stretch>
            <a:fillRect/>
          </a:stretch>
        </p:blipFill>
        <p:spPr>
          <a:xfrm>
            <a:off x="3883068" y="1068603"/>
            <a:ext cx="3261693" cy="2446270"/>
          </a:xfrm>
          <a:prstGeom prst="rect">
            <a:avLst/>
          </a:prstGeom>
          <a:effectLst>
            <a:softEdge rad="12700"/>
          </a:effectLst>
        </p:spPr>
      </p:pic>
      <p:pic>
        <p:nvPicPr>
          <p:cNvPr id="7" name="Picture 6" descr="A picture containing indoor, dirty, equipment, cluttered&#10;&#10;Description automatically generated">
            <a:extLst>
              <a:ext uri="{FF2B5EF4-FFF2-40B4-BE49-F238E27FC236}">
                <a16:creationId xmlns:a16="http://schemas.microsoft.com/office/drawing/2014/main" id="{9C3497B3-45D0-4EDB-A5C2-E49687F9D005}"/>
              </a:ext>
            </a:extLst>
          </p:cNvPr>
          <p:cNvPicPr>
            <a:picLocks noChangeAspect="1"/>
          </p:cNvPicPr>
          <p:nvPr/>
        </p:nvPicPr>
        <p:blipFill rotWithShape="1">
          <a:blip r:embed="rId5"/>
          <a:srcRect l="43251" t="11216" r="14623" b="1"/>
          <a:stretch/>
        </p:blipFill>
        <p:spPr>
          <a:xfrm>
            <a:off x="6138186" y="1461810"/>
            <a:ext cx="2219405" cy="3508228"/>
          </a:xfrm>
          <a:prstGeom prst="rect">
            <a:avLst/>
          </a:prstGeom>
          <a:effectLst>
            <a:softEdge rad="12700"/>
          </a:effectLst>
        </p:spPr>
      </p:pic>
      <p:pic>
        <p:nvPicPr>
          <p:cNvPr id="5" name="Content Placeholder 14">
            <a:extLst>
              <a:ext uri="{FF2B5EF4-FFF2-40B4-BE49-F238E27FC236}">
                <a16:creationId xmlns:a16="http://schemas.microsoft.com/office/drawing/2014/main" id="{9278D4C5-F5B4-405B-9AB8-6D134EE31226}"/>
              </a:ext>
            </a:extLst>
          </p:cNvPr>
          <p:cNvPicPr>
            <a:picLocks noChangeAspect="1"/>
          </p:cNvPicPr>
          <p:nvPr/>
        </p:nvPicPr>
        <p:blipFill>
          <a:blip r:embed="rId6"/>
          <a:stretch>
            <a:fillRect/>
          </a:stretch>
        </p:blipFill>
        <p:spPr>
          <a:xfrm>
            <a:off x="1566691" y="2693414"/>
            <a:ext cx="2852936" cy="2139702"/>
          </a:xfrm>
          <a:prstGeom prst="rect">
            <a:avLst/>
          </a:prstGeom>
          <a:noFill/>
          <a:effectLst>
            <a:softEdge rad="12700"/>
          </a:effectLst>
        </p:spPr>
      </p:pic>
    </p:spTree>
    <p:extLst>
      <p:ext uri="{BB962C8B-B14F-4D97-AF65-F5344CB8AC3E}">
        <p14:creationId xmlns:p14="http://schemas.microsoft.com/office/powerpoint/2010/main" val="4132236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76C41C-85E0-48B1-B6A8-7C8B7DD81FD3}"/>
              </a:ext>
            </a:extLst>
          </p:cNvPr>
          <p:cNvSpPr>
            <a:spLocks noGrp="1"/>
          </p:cNvSpPr>
          <p:nvPr>
            <p:ph type="title"/>
          </p:nvPr>
        </p:nvSpPr>
        <p:spPr>
          <a:xfrm>
            <a:off x="96064" y="114799"/>
            <a:ext cx="7859216" cy="857250"/>
          </a:xfrm>
        </p:spPr>
        <p:txBody>
          <a:bodyPr/>
          <a:lstStyle/>
          <a:p>
            <a:r>
              <a:rPr lang="nb-NO"/>
              <a:t>Målinger og spenningstilstand</a:t>
            </a:r>
          </a:p>
        </p:txBody>
      </p:sp>
      <p:pic>
        <p:nvPicPr>
          <p:cNvPr id="10" name="Content Placeholder 9" descr="A picture containing indoor&#10;&#10;Description automatically generated">
            <a:extLst>
              <a:ext uri="{FF2B5EF4-FFF2-40B4-BE49-F238E27FC236}">
                <a16:creationId xmlns:a16="http://schemas.microsoft.com/office/drawing/2014/main" id="{A158341F-9A96-4F44-98C2-208EE79DB47B}"/>
              </a:ext>
            </a:extLst>
          </p:cNvPr>
          <p:cNvPicPr>
            <a:picLocks noGrp="1" noChangeAspect="1"/>
          </p:cNvPicPr>
          <p:nvPr>
            <p:ph idx="1"/>
          </p:nvPr>
        </p:nvPicPr>
        <p:blipFill>
          <a:blip r:embed="rId3"/>
          <a:stretch>
            <a:fillRect/>
          </a:stretch>
        </p:blipFill>
        <p:spPr>
          <a:xfrm>
            <a:off x="246821" y="1068603"/>
            <a:ext cx="2976717" cy="2232538"/>
          </a:xfrm>
          <a:effectLst>
            <a:softEdge rad="12700"/>
          </a:effectLst>
        </p:spPr>
      </p:pic>
      <p:sp>
        <p:nvSpPr>
          <p:cNvPr id="4" name="Slide Number Placeholder 3">
            <a:extLst>
              <a:ext uri="{FF2B5EF4-FFF2-40B4-BE49-F238E27FC236}">
                <a16:creationId xmlns:a16="http://schemas.microsoft.com/office/drawing/2014/main" id="{D1DA6D03-D8DD-4407-8561-ED01A98B7B05}"/>
              </a:ext>
            </a:extLst>
          </p:cNvPr>
          <p:cNvSpPr>
            <a:spLocks noGrp="1"/>
          </p:cNvSpPr>
          <p:nvPr>
            <p:ph type="sldNum" sz="quarter" idx="4"/>
          </p:nvPr>
        </p:nvSpPr>
        <p:spPr/>
        <p:txBody>
          <a:bodyPr/>
          <a:lstStyle/>
          <a:p>
            <a:fld id="{A3C48454-B44F-47E8-8EF6-1E7D8C3485C6}" type="slidenum">
              <a:rPr lang="nb-NO" smtClean="0">
                <a:solidFill>
                  <a:schemeClr val="bg1">
                    <a:lumMod val="50000"/>
                  </a:schemeClr>
                </a:solidFill>
              </a:rPr>
              <a:pPr/>
              <a:t>9</a:t>
            </a:fld>
            <a:endParaRPr lang="nb-NO">
              <a:solidFill>
                <a:schemeClr val="bg1">
                  <a:lumMod val="50000"/>
                </a:schemeClr>
              </a:solidFill>
            </a:endParaRPr>
          </a:p>
        </p:txBody>
      </p:sp>
      <p:graphicFrame>
        <p:nvGraphicFramePr>
          <p:cNvPr id="8" name="Chart 7">
            <a:extLst>
              <a:ext uri="{FF2B5EF4-FFF2-40B4-BE49-F238E27FC236}">
                <a16:creationId xmlns:a16="http://schemas.microsoft.com/office/drawing/2014/main" id="{4BF97AE7-D8E2-470C-872C-37FBEF46C558}"/>
              </a:ext>
            </a:extLst>
          </p:cNvPr>
          <p:cNvGraphicFramePr>
            <a:graphicFrameLocks/>
          </p:cNvGraphicFramePr>
          <p:nvPr/>
        </p:nvGraphicFramePr>
        <p:xfrm>
          <a:off x="3851920" y="915566"/>
          <a:ext cx="5059932" cy="3600000"/>
        </p:xfrm>
        <a:graphic>
          <a:graphicData uri="http://schemas.openxmlformats.org/drawingml/2006/chart">
            <c:chart xmlns:c="http://schemas.openxmlformats.org/drawingml/2006/chart" xmlns:r="http://schemas.openxmlformats.org/officeDocument/2006/relationships" r:id="rId4"/>
          </a:graphicData>
        </a:graphic>
      </p:graphicFrame>
      <p:cxnSp>
        <p:nvCxnSpPr>
          <p:cNvPr id="9" name="Straight Connector 8">
            <a:extLst>
              <a:ext uri="{FF2B5EF4-FFF2-40B4-BE49-F238E27FC236}">
                <a16:creationId xmlns:a16="http://schemas.microsoft.com/office/drawing/2014/main" id="{DBE54FC8-1416-4800-8BD8-7D0FD5ADFFC9}"/>
              </a:ext>
            </a:extLst>
          </p:cNvPr>
          <p:cNvCxnSpPr>
            <a:cxnSpLocks/>
          </p:cNvCxnSpPr>
          <p:nvPr/>
        </p:nvCxnSpPr>
        <p:spPr>
          <a:xfrm flipV="1">
            <a:off x="5049018" y="1466850"/>
            <a:ext cx="0" cy="2559844"/>
          </a:xfrm>
          <a:prstGeom prst="line">
            <a:avLst/>
          </a:prstGeom>
          <a:ln>
            <a:solidFill>
              <a:srgbClr val="00B0F0"/>
            </a:solidFill>
          </a:ln>
        </p:spPr>
        <p:style>
          <a:lnRef idx="1">
            <a:schemeClr val="accent1"/>
          </a:lnRef>
          <a:fillRef idx="0">
            <a:schemeClr val="accent1"/>
          </a:fillRef>
          <a:effectRef idx="0">
            <a:schemeClr val="accent1"/>
          </a:effectRef>
          <a:fontRef idx="minor">
            <a:schemeClr val="tx1"/>
          </a:fontRef>
        </p:style>
      </p:cxnSp>
      <p:sp>
        <p:nvSpPr>
          <p:cNvPr id="11" name="TextBox 1">
            <a:extLst>
              <a:ext uri="{FF2B5EF4-FFF2-40B4-BE49-F238E27FC236}">
                <a16:creationId xmlns:a16="http://schemas.microsoft.com/office/drawing/2014/main" id="{CE5FD1B1-8AD8-4250-9F13-594AC5B9357C}"/>
              </a:ext>
            </a:extLst>
          </p:cNvPr>
          <p:cNvSpPr txBox="1"/>
          <p:nvPr/>
        </p:nvSpPr>
        <p:spPr>
          <a:xfrm>
            <a:off x="5334881" y="4303269"/>
            <a:ext cx="1685043" cy="535431"/>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lang="nb-NO" sz="1000">
                <a:solidFill>
                  <a:schemeClr val="tx1">
                    <a:lumMod val="65000"/>
                    <a:lumOff val="35000"/>
                  </a:schemeClr>
                </a:solidFill>
                <a:latin typeface="Cambria" panose="02040503050406030204" pitchFamily="18" charset="0"/>
                <a:ea typeface="Cambria" panose="02040503050406030204" pitchFamily="18" charset="0"/>
              </a:rPr>
              <a:t>(Egenvekt + </a:t>
            </a:r>
            <a:r>
              <a:rPr lang="nb-NO" sz="1000" err="1">
                <a:solidFill>
                  <a:schemeClr val="tx1">
                    <a:lumMod val="65000"/>
                    <a:lumOff val="35000"/>
                  </a:schemeClr>
                </a:solidFill>
                <a:latin typeface="Cambria" panose="02040503050406030204" pitchFamily="18" charset="0"/>
                <a:ea typeface="Cambria" panose="02040503050406030204" pitchFamily="18" charset="0"/>
              </a:rPr>
              <a:t>pålastning</a:t>
            </a:r>
            <a:r>
              <a:rPr lang="nb-NO" sz="1000">
                <a:solidFill>
                  <a:schemeClr val="tx1">
                    <a:lumMod val="65000"/>
                    <a:lumOff val="35000"/>
                  </a:schemeClr>
                </a:solidFill>
                <a:latin typeface="Cambria" panose="02040503050406030204" pitchFamily="18" charset="0"/>
                <a:ea typeface="Cambria" panose="02040503050406030204" pitchFamily="18" charset="0"/>
              </a:rPr>
              <a:t>)</a:t>
            </a:r>
          </a:p>
        </p:txBody>
      </p:sp>
    </p:spTree>
    <p:extLst>
      <p:ext uri="{BB962C8B-B14F-4D97-AF65-F5344CB8AC3E}">
        <p14:creationId xmlns:p14="http://schemas.microsoft.com/office/powerpoint/2010/main" val="745063601"/>
      </p:ext>
    </p:extLst>
  </p:cSld>
  <p:clrMapOvr>
    <a:masterClrMapping/>
  </p:clrMapOvr>
</p:sld>
</file>

<file path=ppt/theme/_rels/theme1.xml.rels><?xml version="1.0" encoding="UTF-8" standalone="yes"?>
<Relationships xmlns="http://schemas.openxmlformats.org/package/2006/relationships"><Relationship Id="rId1" Type="http://schemas.openxmlformats.org/officeDocument/2006/relationships/image" Target="../media/image1.png"/></Relationships>
</file>

<file path=ppt/theme/theme1.xml><?xml version="1.0" encoding="utf-8"?>
<a:theme xmlns:a="http://schemas.openxmlformats.org/drawingml/2006/main" name="Office-t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2"/>
        </a:solidFill>
        <a:ln>
          <a:noFill/>
        </a:ln>
      </a:spPr>
      <a:bodyPr rtlCol="0" anchor="ctr"/>
      <a:lstStyle>
        <a:defPPr algn="ctr">
          <a:defRPr dirty="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marL="285750" indent="-285750">
          <a:buFontTx/>
          <a:buBlip>
            <a:blip xmlns:r="http://schemas.openxmlformats.org/officeDocument/2006/relationships" r:embed="rId1"/>
          </a:buBlip>
          <a:defRPr sz="2200" dirty="0" smtClean="0"/>
        </a:defPPr>
      </a:lstStyle>
    </a:txDef>
  </a:objectDefaults>
  <a:extraClrSchemeLst/>
  <a:extLst>
    <a:ext uri="{05A4C25C-085E-4340-85A3-A5531E510DB2}">
      <thm15:themeFamily xmlns:thm15="http://schemas.microsoft.com/office/thememl/2012/main" name="NGI_Lys_Tema_Naturfare_NO.potx" id="{85A7E131-132C-4037-ADE8-69D49B0D3C05}" vid="{0B621B4A-A784-424C-81AE-B511B8078F21}"/>
    </a:ext>
  </a:extLst>
</a:theme>
</file>

<file path=ppt/theme/theme2.xml><?xml version="1.0" encoding="utf-8"?>
<a:theme xmlns:a="http://schemas.openxmlformats.org/drawingml/2006/main" name="Office-tema">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NGI_Lys_Tema_Naturfare_NO</Template>
  <TotalTime>2</TotalTime>
  <Words>2229</Words>
  <Application>Microsoft Office PowerPoint</Application>
  <PresentationFormat>On-screen Show (16:9)</PresentationFormat>
  <Paragraphs>487</Paragraphs>
  <Slides>40</Slides>
  <Notes>34</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40</vt:i4>
      </vt:variant>
    </vt:vector>
  </HeadingPairs>
  <TitlesOfParts>
    <vt:vector size="46" baseType="lpstr">
      <vt:lpstr>Arial</vt:lpstr>
      <vt:lpstr>Calibri</vt:lpstr>
      <vt:lpstr>Cambria</vt:lpstr>
      <vt:lpstr>Cambria Math</vt:lpstr>
      <vt:lpstr>Times New Roman</vt:lpstr>
      <vt:lpstr>Office-tema</vt:lpstr>
      <vt:lpstr>Påvisning av tynne lag av leire i sand vha. trykksondering</vt:lpstr>
      <vt:lpstr>Oversikt</vt:lpstr>
      <vt:lpstr>PowerPoint Presentation</vt:lpstr>
      <vt:lpstr>PowerPoint Presentation</vt:lpstr>
      <vt:lpstr>Forskningsprogram – NTNU Geotekniske laboratorier</vt:lpstr>
      <vt:lpstr>Oppbygning av kammerprøver</vt:lpstr>
      <vt:lpstr>Oppbygning av kammerprøver</vt:lpstr>
      <vt:lpstr>Målinger og spenningstilstand</vt:lpstr>
      <vt:lpstr>Målinger og spenningstilstand</vt:lpstr>
      <vt:lpstr>Utgraving</vt:lpstr>
      <vt:lpstr>Databehandling</vt:lpstr>
      <vt:lpstr>Forsøk 2: 40 kPa – {2a,2b,3a}   ;   80 kPa – {2c,3b,3c}</vt:lpstr>
      <vt:lpstr>Forsøk 2: 40 kPa – {2a,2b,3a}   ;   80 kPa – {2c,3b,3c}</vt:lpstr>
      <vt:lpstr>Forsøk 2: 40 kPa – {2a,2b,3a}   ;   80 kPa – {2c,3b,3c}</vt:lpstr>
      <vt:lpstr>Deformasjon</vt:lpstr>
      <vt:lpstr>Tynnlagseffekten</vt:lpstr>
      <vt:lpstr>Tynnlagseffekten</vt:lpstr>
      <vt:lpstr>Tynnlagseffekten</vt:lpstr>
      <vt:lpstr>Tynnlagseffekten</vt:lpstr>
      <vt:lpstr>Tynnlagseffekten</vt:lpstr>
      <vt:lpstr>Tynnlagseffekten</vt:lpstr>
      <vt:lpstr>PowerPoint Presentation</vt:lpstr>
      <vt:lpstr>Over- og underestimasjon  av skjærstyrke</vt:lpstr>
      <vt:lpstr>Dybdeavvik - korreksjon</vt:lpstr>
      <vt:lpstr>Dybdeavvik - korreksjon</vt:lpstr>
      <vt:lpstr>Dybdeavvik - korreksjon</vt:lpstr>
      <vt:lpstr>Dybdeavvik - korreksjon</vt:lpstr>
      <vt:lpstr>Dybdeavvik - korreksjon</vt:lpstr>
      <vt:lpstr>Robertson-diagramer</vt:lpstr>
      <vt:lpstr>Robertson-diagramer</vt:lpstr>
      <vt:lpstr>Robertson-diagramer</vt:lpstr>
      <vt:lpstr>Robertson-diagramer</vt:lpstr>
      <vt:lpstr>Robertson-diagramer</vt:lpstr>
      <vt:lpstr>Robertson-diagramer</vt:lpstr>
      <vt:lpstr>Robertson-diagramer</vt:lpstr>
      <vt:lpstr>Konklusjon</vt:lpstr>
      <vt:lpstr>Referanser</vt:lpstr>
      <vt:lpstr>Figurliste</vt:lpstr>
      <vt:lpstr>PowerPoint Presentation</vt:lpstr>
      <vt:lpstr>PowerPoint Presentation</vt:lpstr>
    </vt:vector>
  </TitlesOfParts>
  <Company>NGI</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Tynnlagseffekten CPTU</dc:title>
  <dc:creator>Hallvard Skrede</dc:creator>
  <cp:keywords>Tynnlagseffekten</cp:keywords>
  <cp:lastModifiedBy>Jahren, Ingerid Rolstad</cp:lastModifiedBy>
  <cp:revision>4</cp:revision>
  <cp:lastPrinted>2014-12-08T10:13:15Z</cp:lastPrinted>
  <dcterms:created xsi:type="dcterms:W3CDTF">2021-11-09T19:52:04Z</dcterms:created>
  <dcterms:modified xsi:type="dcterms:W3CDTF">2021-11-17T08:36:25Z</dcterms:modified>
  <cp:contentStatus>Revisjon mal: 2018-02-08</cp:contentStatus>
</cp:coreProperties>
</file>